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58" r:id="rId3"/>
    <p:sldId id="259" r:id="rId4"/>
    <p:sldId id="260" r:id="rId5"/>
    <p:sldId id="261" r:id="rId6"/>
    <p:sldId id="303"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304" r:id="rId22"/>
    <p:sldId id="305" r:id="rId23"/>
    <p:sldId id="278" r:id="rId24"/>
    <p:sldId id="279" r:id="rId25"/>
    <p:sldId id="280" r:id="rId26"/>
    <p:sldId id="281" r:id="rId27"/>
    <p:sldId id="306" r:id="rId28"/>
    <p:sldId id="307" r:id="rId29"/>
    <p:sldId id="308" r:id="rId30"/>
    <p:sldId id="309" r:id="rId31"/>
    <p:sldId id="310" r:id="rId32"/>
    <p:sldId id="312" r:id="rId33"/>
    <p:sldId id="313" r:id="rId34"/>
    <p:sldId id="283" r:id="rId35"/>
    <p:sldId id="284" r:id="rId36"/>
    <p:sldId id="311" r:id="rId37"/>
    <p:sldId id="318" r:id="rId38"/>
    <p:sldId id="319" r:id="rId39"/>
    <p:sldId id="320" r:id="rId40"/>
    <p:sldId id="321" r:id="rId41"/>
    <p:sldId id="322" r:id="rId42"/>
    <p:sldId id="324" r:id="rId43"/>
    <p:sldId id="323" r:id="rId44"/>
    <p:sldId id="286" r:id="rId45"/>
    <p:sldId id="287" r:id="rId46"/>
    <p:sldId id="290" r:id="rId47"/>
    <p:sldId id="291" r:id="rId48"/>
    <p:sldId id="314" r:id="rId49"/>
    <p:sldId id="325" r:id="rId50"/>
    <p:sldId id="315" r:id="rId51"/>
    <p:sldId id="316" r:id="rId52"/>
    <p:sldId id="317" r:id="rId53"/>
  </p:sldIdLst>
  <p:sldSz cx="12192000" cy="6858000"/>
  <p:notesSz cx="7772400" cy="10058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863DD1C6-FCEA-4B9D-8151-718CDF0DD262}" type="datetimeFigureOut">
              <a:rPr lang="ru-RU" smtClean="0"/>
              <a:t>06.11.2025</a:t>
            </a:fld>
            <a:endParaRPr lang="ru-RU"/>
          </a:p>
        </p:txBody>
      </p:sp>
      <p:sp>
        <p:nvSpPr>
          <p:cNvPr id="4" name="Образ слайда 3"/>
          <p:cNvSpPr>
            <a:spLocks noGrp="1" noRot="1" noChangeAspect="1"/>
          </p:cNvSpPr>
          <p:nvPr>
            <p:ph type="sldImg" idx="2"/>
          </p:nvPr>
        </p:nvSpPr>
        <p:spPr>
          <a:xfrm>
            <a:off x="533400" y="754063"/>
            <a:ext cx="6705600" cy="37719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1C24FEF9-EB5D-4338-BF40-A7F2C882B91A}" type="slidenum">
              <a:rPr lang="ru-RU" smtClean="0"/>
              <a:t>‹#›</a:t>
            </a:fld>
            <a:endParaRPr lang="ru-RU"/>
          </a:p>
        </p:txBody>
      </p:sp>
    </p:spTree>
    <p:extLst>
      <p:ext uri="{BB962C8B-B14F-4D97-AF65-F5344CB8AC3E}">
        <p14:creationId xmlns:p14="http://schemas.microsoft.com/office/powerpoint/2010/main" val="218947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xfrm>
            <a:off x="533400" y="754063"/>
            <a:ext cx="6705600" cy="3771900"/>
          </a:xfrm>
          <a:ln/>
        </p:spPr>
      </p:sp>
      <p:sp>
        <p:nvSpPr>
          <p:cNvPr id="3" name="Заметки 2"/>
          <p:cNvSpPr>
            <a:spLocks noGrp="1"/>
          </p:cNvSpPr>
          <p:nvPr>
            <p:ph type="body" idx="1"/>
          </p:nvPr>
        </p:nvSpPr>
        <p:spPr/>
        <p:txBody>
          <a:bodyPr>
            <a:normAutofit/>
          </a:bodyPr>
          <a:lstStyle/>
          <a:p>
            <a:pPr>
              <a:defRPr/>
            </a:pPr>
            <a:endParaRPr lang="ru-RU" dirty="0" smtClean="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a:p>
            <a:pPr>
              <a:defRPr/>
            </a:pPr>
            <a:endParaRPr lang="ru-RU" dirty="0"/>
          </a:p>
        </p:txBody>
      </p:sp>
      <p:sp>
        <p:nvSpPr>
          <p:cNvPr id="460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b="1">
                <a:solidFill>
                  <a:srgbClr val="0000CC"/>
                </a:solidFill>
                <a:latin typeface="Times New Roman" pitchFamily="18" charset="0"/>
              </a:defRPr>
            </a:lvl1pPr>
            <a:lvl2pPr marL="792059" indent="-304638" eaLnBrk="0" hangingPunct="0">
              <a:defRPr sz="1800" b="1">
                <a:solidFill>
                  <a:srgbClr val="0000CC"/>
                </a:solidFill>
                <a:latin typeface="Times New Roman" pitchFamily="18" charset="0"/>
              </a:defRPr>
            </a:lvl2pPr>
            <a:lvl3pPr marL="1218552" indent="-243710" eaLnBrk="0" hangingPunct="0">
              <a:defRPr sz="1800" b="1">
                <a:solidFill>
                  <a:srgbClr val="0000CC"/>
                </a:solidFill>
                <a:latin typeface="Times New Roman" pitchFamily="18" charset="0"/>
              </a:defRPr>
            </a:lvl3pPr>
            <a:lvl4pPr marL="1705973" indent="-243710" eaLnBrk="0" hangingPunct="0">
              <a:defRPr sz="1800" b="1">
                <a:solidFill>
                  <a:srgbClr val="0000CC"/>
                </a:solidFill>
                <a:latin typeface="Times New Roman" pitchFamily="18" charset="0"/>
              </a:defRPr>
            </a:lvl4pPr>
            <a:lvl5pPr marL="2193394" indent="-243710" eaLnBrk="0" hangingPunct="0">
              <a:defRPr sz="1800" b="1">
                <a:solidFill>
                  <a:srgbClr val="0000CC"/>
                </a:solidFill>
                <a:latin typeface="Times New Roman" pitchFamily="18" charset="0"/>
              </a:defRPr>
            </a:lvl5pPr>
            <a:lvl6pPr marL="2680815" indent="-243710" eaLnBrk="0" fontAlgn="base" hangingPunct="0">
              <a:spcBef>
                <a:spcPct val="0"/>
              </a:spcBef>
              <a:spcAft>
                <a:spcPct val="0"/>
              </a:spcAft>
              <a:defRPr sz="1800" b="1">
                <a:solidFill>
                  <a:srgbClr val="0000CC"/>
                </a:solidFill>
                <a:latin typeface="Times New Roman" pitchFamily="18" charset="0"/>
              </a:defRPr>
            </a:lvl6pPr>
            <a:lvl7pPr marL="3168236" indent="-243710" eaLnBrk="0" fontAlgn="base" hangingPunct="0">
              <a:spcBef>
                <a:spcPct val="0"/>
              </a:spcBef>
              <a:spcAft>
                <a:spcPct val="0"/>
              </a:spcAft>
              <a:defRPr sz="1800" b="1">
                <a:solidFill>
                  <a:srgbClr val="0000CC"/>
                </a:solidFill>
                <a:latin typeface="Times New Roman" pitchFamily="18" charset="0"/>
              </a:defRPr>
            </a:lvl7pPr>
            <a:lvl8pPr marL="3655657" indent="-243710" eaLnBrk="0" fontAlgn="base" hangingPunct="0">
              <a:spcBef>
                <a:spcPct val="0"/>
              </a:spcBef>
              <a:spcAft>
                <a:spcPct val="0"/>
              </a:spcAft>
              <a:defRPr sz="1800" b="1">
                <a:solidFill>
                  <a:srgbClr val="0000CC"/>
                </a:solidFill>
                <a:latin typeface="Times New Roman" pitchFamily="18" charset="0"/>
              </a:defRPr>
            </a:lvl8pPr>
            <a:lvl9pPr marL="4143078" indent="-243710" eaLnBrk="0" fontAlgn="base" hangingPunct="0">
              <a:spcBef>
                <a:spcPct val="0"/>
              </a:spcBef>
              <a:spcAft>
                <a:spcPct val="0"/>
              </a:spcAft>
              <a:defRPr sz="1800" b="1">
                <a:solidFill>
                  <a:srgbClr val="0000CC"/>
                </a:solidFill>
                <a:latin typeface="Times New Roman" pitchFamily="18" charset="0"/>
              </a:defRPr>
            </a:lvl9pPr>
          </a:lstStyle>
          <a:p>
            <a:pPr eaLnBrk="1" hangingPunct="1"/>
            <a:fld id="{6F5EEEE6-C79D-4BCD-9784-746D7C8E9146}" type="slidenum">
              <a:rPr lang="ru-RU" altLang="ru-RU" sz="1300" b="0">
                <a:solidFill>
                  <a:schemeClr val="tx1"/>
                </a:solidFill>
                <a:latin typeface="Arial" charset="0"/>
              </a:rPr>
              <a:pPr eaLnBrk="1" hangingPunct="1"/>
              <a:t>43</a:t>
            </a:fld>
            <a:endParaRPr lang="ru-RU" altLang="ru-RU" sz="1300" b="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endParaRPr lang="en-US" sz="4400" b="0" strike="noStrike" spc="-1">
              <a:latin typeface="Arial"/>
            </a:endParaRPr>
          </a:p>
        </p:txBody>
      </p:sp>
      <p:sp>
        <p:nvSpPr>
          <p:cNvPr id="24" name="PlaceHolder 2"/>
          <p:cNvSpPr>
            <a:spLocks noGrp="1"/>
          </p:cNvSpPr>
          <p:nvPr>
            <p:ph type="body"/>
          </p:nvPr>
        </p:nvSpPr>
        <p:spPr>
          <a:xfrm>
            <a:off x="609480" y="1520280"/>
            <a:ext cx="10972080" cy="179748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09480" y="3488760"/>
            <a:ext cx="10972080" cy="17974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609480" y="1520280"/>
            <a:ext cx="5354280" cy="179748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6231960" y="1520280"/>
            <a:ext cx="5354280" cy="179748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609480" y="3488760"/>
            <a:ext cx="5354280" cy="179748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6231960" y="3488760"/>
            <a:ext cx="5354280" cy="17974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endParaRPr lang="en-US" sz="4400" b="0" strike="noStrike" spc="-1">
              <a:latin typeface="Arial"/>
            </a:endParaRPr>
          </a:p>
        </p:txBody>
      </p:sp>
      <p:sp>
        <p:nvSpPr>
          <p:cNvPr id="32" name="PlaceHolder 2"/>
          <p:cNvSpPr>
            <a:spLocks noGrp="1"/>
          </p:cNvSpPr>
          <p:nvPr>
            <p:ph type="body"/>
          </p:nvPr>
        </p:nvSpPr>
        <p:spPr>
          <a:xfrm>
            <a:off x="609480" y="1520280"/>
            <a:ext cx="3532680" cy="179748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4319280" y="1520280"/>
            <a:ext cx="3532680" cy="179748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8028720" y="1520280"/>
            <a:ext cx="3532680" cy="179748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609480" y="3488760"/>
            <a:ext cx="3532680" cy="179748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4319280" y="3488760"/>
            <a:ext cx="3532680" cy="179748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8028720" y="3488760"/>
            <a:ext cx="3532680" cy="17974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609600" y="6356351"/>
            <a:ext cx="2844800" cy="365125"/>
          </a:xfrm>
          <a:prstGeom prst="rect">
            <a:avLst/>
          </a:prstGeom>
        </p:spPr>
        <p:txBody>
          <a:bodyPr/>
          <a:lstStyle>
            <a:lvl1pPr>
              <a:defRPr/>
            </a:lvl1pPr>
          </a:lstStyle>
          <a:p>
            <a:pPr>
              <a:defRPr/>
            </a:pPr>
            <a:fld id="{B0FB15EA-C985-4423-9695-702E373DBE66}" type="datetimeFigureOut">
              <a:rPr lang="ru-RU"/>
              <a:pPr>
                <a:defRPr/>
              </a:pPr>
              <a:t>06.11.2025</a:t>
            </a:fld>
            <a:endParaRPr lang="ru-RU"/>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737600" y="6356351"/>
            <a:ext cx="2844800" cy="365125"/>
          </a:xfrm>
          <a:prstGeom prst="rect">
            <a:avLst/>
          </a:prstGeom>
        </p:spPr>
        <p:txBody>
          <a:bodyPr/>
          <a:lstStyle>
            <a:lvl1pPr>
              <a:defRPr/>
            </a:lvl1pPr>
          </a:lstStyle>
          <a:p>
            <a:fld id="{9C3D5EAA-C58D-4B99-8B7B-72B014949A69}" type="slidenum">
              <a:rPr lang="ru-RU" altLang="ru-RU"/>
              <a:pPr/>
              <a:t>‹#›</a:t>
            </a:fld>
            <a:endParaRPr lang="ru-RU" altLang="ru-RU"/>
          </a:p>
        </p:txBody>
      </p:sp>
    </p:spTree>
    <p:extLst>
      <p:ext uri="{BB962C8B-B14F-4D97-AF65-F5344CB8AC3E}">
        <p14:creationId xmlns:p14="http://schemas.microsoft.com/office/powerpoint/2010/main" val="30918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endParaRPr lang="en-US" sz="4400" b="0" strike="noStrike" spc="-1">
              <a:latin typeface="Arial"/>
            </a:endParaRPr>
          </a:p>
        </p:txBody>
      </p:sp>
      <p:sp>
        <p:nvSpPr>
          <p:cNvPr id="3" name="PlaceHolder 2"/>
          <p:cNvSpPr>
            <a:spLocks noGrp="1"/>
          </p:cNvSpPr>
          <p:nvPr>
            <p:ph type="subTitle"/>
          </p:nvPr>
        </p:nvSpPr>
        <p:spPr>
          <a:xfrm>
            <a:off x="609480" y="1520280"/>
            <a:ext cx="10972080" cy="37684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body"/>
          </p:nvPr>
        </p:nvSpPr>
        <p:spPr>
          <a:xfrm>
            <a:off x="609480" y="1520280"/>
            <a:ext cx="10972080" cy="37684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type="body"/>
          </p:nvPr>
        </p:nvSpPr>
        <p:spPr>
          <a:xfrm>
            <a:off x="609480" y="1520280"/>
            <a:ext cx="5354280" cy="37684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6231960" y="1520280"/>
            <a:ext cx="5354280" cy="37684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59200"/>
            <a:ext cx="10972080" cy="50292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endParaRPr lang="en-US" sz="4400" b="0" strike="noStrike" spc="-1">
              <a:latin typeface="Arial"/>
            </a:endParaRPr>
          </a:p>
        </p:txBody>
      </p:sp>
      <p:sp>
        <p:nvSpPr>
          <p:cNvPr id="12" name="PlaceHolder 2"/>
          <p:cNvSpPr>
            <a:spLocks noGrp="1"/>
          </p:cNvSpPr>
          <p:nvPr>
            <p:ph type="body"/>
          </p:nvPr>
        </p:nvSpPr>
        <p:spPr>
          <a:xfrm>
            <a:off x="609480" y="1520280"/>
            <a:ext cx="5354280" cy="179748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6231960" y="1520280"/>
            <a:ext cx="5354280" cy="37684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609480" y="3488760"/>
            <a:ext cx="5354280" cy="17974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endParaRPr lang="en-US" sz="4400" b="0" strike="noStrike" spc="-1">
              <a:latin typeface="Arial"/>
            </a:endParaRPr>
          </a:p>
        </p:txBody>
      </p:sp>
      <p:sp>
        <p:nvSpPr>
          <p:cNvPr id="16" name="PlaceHolder 2"/>
          <p:cNvSpPr>
            <a:spLocks noGrp="1"/>
          </p:cNvSpPr>
          <p:nvPr>
            <p:ph type="body"/>
          </p:nvPr>
        </p:nvSpPr>
        <p:spPr>
          <a:xfrm>
            <a:off x="609480" y="1520280"/>
            <a:ext cx="5354280" cy="37684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520280"/>
            <a:ext cx="5354280" cy="179748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231960" y="3488760"/>
            <a:ext cx="5354280" cy="17974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endParaRPr lang="en-US" sz="4400" b="0" strike="noStrike" spc="-1">
              <a:latin typeface="Arial"/>
            </a:endParaRPr>
          </a:p>
        </p:txBody>
      </p:sp>
      <p:sp>
        <p:nvSpPr>
          <p:cNvPr id="20" name="PlaceHolder 2"/>
          <p:cNvSpPr>
            <a:spLocks noGrp="1"/>
          </p:cNvSpPr>
          <p:nvPr>
            <p:ph type="body"/>
          </p:nvPr>
        </p:nvSpPr>
        <p:spPr>
          <a:xfrm>
            <a:off x="609480" y="1520280"/>
            <a:ext cx="5354280" cy="179748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520280"/>
            <a:ext cx="5354280" cy="179748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09480" y="3488760"/>
            <a:ext cx="10972080" cy="17974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59200"/>
            <a:ext cx="10972080" cy="108468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609480" y="1520280"/>
            <a:ext cx="10972080" cy="37684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jpe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3" Type="http://schemas.openxmlformats.org/officeDocument/2006/relationships/hyperlink" Target="http://&#1084;&#1080;&#1085;&#1086;&#1073;&#1088;&#1085;&#1072;&#1091;&#1082;&#1080;.&#1088;&#1092;/" TargetMode="External"/><Relationship Id="rId2" Type="http://schemas.openxmlformats.org/officeDocument/2006/relationships/hyperlink" Target="http://obrnadzor.gov.ru/" TargetMode="External"/><Relationship Id="rId1" Type="http://schemas.openxmlformats.org/officeDocument/2006/relationships/slideLayout" Target="../slideLayouts/slideLayout2.xml"/><Relationship Id="rId5" Type="http://schemas.openxmlformats.org/officeDocument/2006/relationships/hyperlink" Target="mailto:milschool@yandex.ru" TargetMode="External"/><Relationship Id="rId4" Type="http://schemas.openxmlformats.org/officeDocument/2006/relationships/hyperlink" Target="http://www.fipi.ru/"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checkege.rustest.ru/" TargetMode="External"/><Relationship Id="rId2" Type="http://schemas.openxmlformats.org/officeDocument/2006/relationships/hyperlink" Target="https://lk.gosuslugi.ru/profile/educ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39"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40"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41"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42"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43"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44"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45"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46"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47"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48"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49"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50"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51"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52"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53"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54"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55"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56"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57"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58"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59"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60"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61"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62"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63"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64"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65"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66"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67"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68"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69"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70"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71"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72"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73"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74"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75"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76"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77"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78"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79"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80"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81"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82"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83"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84"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85"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86"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87"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88"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89"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90"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91"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92"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93"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94"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95"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96"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97"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98"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99"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00"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01"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02"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03"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04"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05"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06"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07"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08"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09"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10"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11"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12"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13"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14"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15"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16"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17"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18"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19"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20"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21"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22"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23"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24"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25"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26"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27"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28"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29"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30"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31"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32"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33"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34"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35"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36"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37"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38"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39"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40"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41"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42"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43"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44"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45"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46"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47"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48"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49"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50"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51"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52"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53"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54"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55"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56"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57"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58"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59"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60"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61"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62"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63"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64"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65"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66"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67"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68"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69"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70"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71"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72"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73"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74"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75"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76"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77"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78"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79"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80"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81"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82"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83"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84"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85"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86"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87"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88"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89" name="Freeform 152"/>
          <p:cNvSpPr/>
          <p:nvPr/>
        </p:nvSpPr>
        <p:spPr>
          <a:xfrm>
            <a:off x="1316520" y="76032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190" name="Freeform 153"/>
          <p:cNvSpPr/>
          <p:nvPr/>
        </p:nvSpPr>
        <p:spPr>
          <a:xfrm>
            <a:off x="1316520" y="760320"/>
            <a:ext cx="23400" cy="9720"/>
          </a:xfrm>
          <a:custGeom>
            <a:avLst/>
            <a:gdLst/>
            <a:ahLst/>
            <a:cxnLst/>
            <a:rect l="0" t="0" r="r" b="b"/>
            <a:pathLst>
              <a:path w="65" h="27">
                <a:moveTo>
                  <a:pt x="0" y="14"/>
                </a:moveTo>
                <a:lnTo>
                  <a:pt x="33" y="0"/>
                </a:lnTo>
                <a:lnTo>
                  <a:pt x="64" y="0"/>
                </a:lnTo>
                <a:lnTo>
                  <a:pt x="0" y="26"/>
                </a:lnTo>
                <a:lnTo>
                  <a:pt x="0" y="14"/>
                </a:lnTo>
                <a:close/>
              </a:path>
            </a:pathLst>
          </a:custGeom>
          <a:solidFill>
            <a:srgbClr val="FEB810"/>
          </a:solidFill>
          <a:ln>
            <a:noFill/>
          </a:ln>
        </p:spPr>
      </p:sp>
      <p:sp>
        <p:nvSpPr>
          <p:cNvPr id="191" name="Freeform 154"/>
          <p:cNvSpPr/>
          <p:nvPr/>
        </p:nvSpPr>
        <p:spPr>
          <a:xfrm>
            <a:off x="1316520" y="760320"/>
            <a:ext cx="34920" cy="14400"/>
          </a:xfrm>
          <a:custGeom>
            <a:avLst/>
            <a:gdLst/>
            <a:ahLst/>
            <a:cxnLst/>
            <a:rect l="0" t="0" r="r" b="b"/>
            <a:pathLst>
              <a:path w="97" h="40">
                <a:moveTo>
                  <a:pt x="0" y="26"/>
                </a:moveTo>
                <a:lnTo>
                  <a:pt x="64" y="0"/>
                </a:lnTo>
                <a:lnTo>
                  <a:pt x="96" y="0"/>
                </a:lnTo>
                <a:lnTo>
                  <a:pt x="0" y="39"/>
                </a:lnTo>
                <a:lnTo>
                  <a:pt x="0" y="26"/>
                </a:lnTo>
                <a:close/>
              </a:path>
            </a:pathLst>
          </a:custGeom>
          <a:solidFill>
            <a:srgbClr val="FEB813"/>
          </a:solidFill>
          <a:ln>
            <a:noFill/>
          </a:ln>
        </p:spPr>
      </p:sp>
      <p:sp>
        <p:nvSpPr>
          <p:cNvPr id="192" name="Freeform 155"/>
          <p:cNvSpPr/>
          <p:nvPr/>
        </p:nvSpPr>
        <p:spPr>
          <a:xfrm>
            <a:off x="1316520" y="760320"/>
            <a:ext cx="46440" cy="18720"/>
          </a:xfrm>
          <a:custGeom>
            <a:avLst/>
            <a:gdLst/>
            <a:ahLst/>
            <a:cxnLst/>
            <a:rect l="0" t="0" r="r" b="b"/>
            <a:pathLst>
              <a:path w="129" h="52">
                <a:moveTo>
                  <a:pt x="0" y="39"/>
                </a:moveTo>
                <a:lnTo>
                  <a:pt x="96" y="0"/>
                </a:lnTo>
                <a:lnTo>
                  <a:pt x="128" y="0"/>
                </a:lnTo>
                <a:lnTo>
                  <a:pt x="0" y="51"/>
                </a:lnTo>
                <a:lnTo>
                  <a:pt x="0" y="39"/>
                </a:lnTo>
                <a:close/>
              </a:path>
            </a:pathLst>
          </a:custGeom>
          <a:solidFill>
            <a:srgbClr val="FEB816"/>
          </a:solidFill>
          <a:ln>
            <a:noFill/>
          </a:ln>
        </p:spPr>
      </p:sp>
      <p:sp>
        <p:nvSpPr>
          <p:cNvPr id="193" name="Freeform 156"/>
          <p:cNvSpPr/>
          <p:nvPr/>
        </p:nvSpPr>
        <p:spPr>
          <a:xfrm>
            <a:off x="1316520" y="760320"/>
            <a:ext cx="57600" cy="23400"/>
          </a:xfrm>
          <a:custGeom>
            <a:avLst/>
            <a:gdLst/>
            <a:ahLst/>
            <a:cxnLst/>
            <a:rect l="0" t="0" r="r" b="b"/>
            <a:pathLst>
              <a:path w="160" h="65">
                <a:moveTo>
                  <a:pt x="0" y="50"/>
                </a:moveTo>
                <a:lnTo>
                  <a:pt x="128" y="0"/>
                </a:lnTo>
                <a:lnTo>
                  <a:pt x="159" y="0"/>
                </a:lnTo>
                <a:lnTo>
                  <a:pt x="0" y="64"/>
                </a:lnTo>
                <a:lnTo>
                  <a:pt x="0" y="50"/>
                </a:lnTo>
                <a:close/>
              </a:path>
            </a:pathLst>
          </a:custGeom>
          <a:solidFill>
            <a:srgbClr val="FEB818"/>
          </a:solidFill>
          <a:ln>
            <a:noFill/>
          </a:ln>
        </p:spPr>
      </p:sp>
      <p:sp>
        <p:nvSpPr>
          <p:cNvPr id="194" name="Freeform 157"/>
          <p:cNvSpPr/>
          <p:nvPr/>
        </p:nvSpPr>
        <p:spPr>
          <a:xfrm>
            <a:off x="1316520" y="760320"/>
            <a:ext cx="69120" cy="28080"/>
          </a:xfrm>
          <a:custGeom>
            <a:avLst/>
            <a:gdLst/>
            <a:ahLst/>
            <a:cxnLst/>
            <a:rect l="0" t="0" r="r" b="b"/>
            <a:pathLst>
              <a:path w="192" h="78">
                <a:moveTo>
                  <a:pt x="0" y="64"/>
                </a:moveTo>
                <a:lnTo>
                  <a:pt x="159" y="0"/>
                </a:lnTo>
                <a:lnTo>
                  <a:pt x="191" y="0"/>
                </a:lnTo>
                <a:lnTo>
                  <a:pt x="0" y="77"/>
                </a:lnTo>
                <a:lnTo>
                  <a:pt x="0" y="64"/>
                </a:lnTo>
                <a:close/>
              </a:path>
            </a:pathLst>
          </a:custGeom>
          <a:solidFill>
            <a:srgbClr val="FEB819"/>
          </a:solidFill>
          <a:ln>
            <a:noFill/>
          </a:ln>
        </p:spPr>
      </p:sp>
      <p:sp>
        <p:nvSpPr>
          <p:cNvPr id="195" name="Freeform 158"/>
          <p:cNvSpPr/>
          <p:nvPr/>
        </p:nvSpPr>
        <p:spPr>
          <a:xfrm>
            <a:off x="1316520" y="760320"/>
            <a:ext cx="80640" cy="32400"/>
          </a:xfrm>
          <a:custGeom>
            <a:avLst/>
            <a:gdLst/>
            <a:ahLst/>
            <a:cxnLst/>
            <a:rect l="0" t="0" r="r" b="b"/>
            <a:pathLst>
              <a:path w="224" h="90">
                <a:moveTo>
                  <a:pt x="0" y="77"/>
                </a:moveTo>
                <a:lnTo>
                  <a:pt x="190" y="0"/>
                </a:lnTo>
                <a:lnTo>
                  <a:pt x="223" y="0"/>
                </a:lnTo>
                <a:lnTo>
                  <a:pt x="0" y="89"/>
                </a:lnTo>
                <a:lnTo>
                  <a:pt x="0" y="77"/>
                </a:lnTo>
                <a:close/>
              </a:path>
            </a:pathLst>
          </a:custGeom>
          <a:solidFill>
            <a:srgbClr val="FEB91B"/>
          </a:solidFill>
          <a:ln>
            <a:noFill/>
          </a:ln>
        </p:spPr>
      </p:sp>
      <p:sp>
        <p:nvSpPr>
          <p:cNvPr id="196" name="Freeform 159"/>
          <p:cNvSpPr/>
          <p:nvPr/>
        </p:nvSpPr>
        <p:spPr>
          <a:xfrm>
            <a:off x="1316520" y="760320"/>
            <a:ext cx="91800" cy="37080"/>
          </a:xfrm>
          <a:custGeom>
            <a:avLst/>
            <a:gdLst/>
            <a:ahLst/>
            <a:cxnLst/>
            <a:rect l="0" t="0" r="r" b="b"/>
            <a:pathLst>
              <a:path w="255" h="103">
                <a:moveTo>
                  <a:pt x="0" y="89"/>
                </a:moveTo>
                <a:lnTo>
                  <a:pt x="223" y="0"/>
                </a:lnTo>
                <a:lnTo>
                  <a:pt x="254" y="0"/>
                </a:lnTo>
                <a:lnTo>
                  <a:pt x="0" y="102"/>
                </a:lnTo>
                <a:lnTo>
                  <a:pt x="0" y="89"/>
                </a:lnTo>
                <a:close/>
              </a:path>
            </a:pathLst>
          </a:custGeom>
          <a:solidFill>
            <a:srgbClr val="FEB91D"/>
          </a:solidFill>
          <a:ln>
            <a:noFill/>
          </a:ln>
        </p:spPr>
      </p:sp>
      <p:sp>
        <p:nvSpPr>
          <p:cNvPr id="197" name="Freeform 160"/>
          <p:cNvSpPr/>
          <p:nvPr/>
        </p:nvSpPr>
        <p:spPr>
          <a:xfrm>
            <a:off x="1316520" y="760320"/>
            <a:ext cx="103320" cy="41760"/>
          </a:xfrm>
          <a:custGeom>
            <a:avLst/>
            <a:gdLst/>
            <a:ahLst/>
            <a:cxnLst/>
            <a:rect l="0" t="0" r="r" b="b"/>
            <a:pathLst>
              <a:path w="287" h="116">
                <a:moveTo>
                  <a:pt x="0" y="102"/>
                </a:moveTo>
                <a:lnTo>
                  <a:pt x="254" y="0"/>
                </a:lnTo>
                <a:lnTo>
                  <a:pt x="286" y="0"/>
                </a:lnTo>
                <a:lnTo>
                  <a:pt x="0" y="115"/>
                </a:lnTo>
                <a:lnTo>
                  <a:pt x="0" y="102"/>
                </a:lnTo>
                <a:close/>
              </a:path>
            </a:pathLst>
          </a:custGeom>
          <a:solidFill>
            <a:srgbClr val="FEB91E"/>
          </a:solidFill>
          <a:ln>
            <a:noFill/>
          </a:ln>
        </p:spPr>
      </p:sp>
      <p:sp>
        <p:nvSpPr>
          <p:cNvPr id="198" name="Freeform 161"/>
          <p:cNvSpPr/>
          <p:nvPr/>
        </p:nvSpPr>
        <p:spPr>
          <a:xfrm>
            <a:off x="1316520" y="760320"/>
            <a:ext cx="114840" cy="46080"/>
          </a:xfrm>
          <a:custGeom>
            <a:avLst/>
            <a:gdLst/>
            <a:ahLst/>
            <a:cxnLst/>
            <a:rect l="0" t="0" r="r" b="b"/>
            <a:pathLst>
              <a:path w="319" h="128">
                <a:moveTo>
                  <a:pt x="0" y="115"/>
                </a:moveTo>
                <a:lnTo>
                  <a:pt x="285" y="0"/>
                </a:lnTo>
                <a:lnTo>
                  <a:pt x="318" y="0"/>
                </a:lnTo>
                <a:lnTo>
                  <a:pt x="0" y="127"/>
                </a:lnTo>
                <a:lnTo>
                  <a:pt x="0" y="115"/>
                </a:lnTo>
                <a:close/>
              </a:path>
            </a:pathLst>
          </a:custGeom>
          <a:solidFill>
            <a:srgbClr val="FEB91F"/>
          </a:solidFill>
          <a:ln>
            <a:noFill/>
          </a:ln>
        </p:spPr>
      </p:sp>
      <p:sp>
        <p:nvSpPr>
          <p:cNvPr id="199" name="Freeform 162"/>
          <p:cNvSpPr/>
          <p:nvPr/>
        </p:nvSpPr>
        <p:spPr>
          <a:xfrm>
            <a:off x="1316520" y="760320"/>
            <a:ext cx="126000" cy="50760"/>
          </a:xfrm>
          <a:custGeom>
            <a:avLst/>
            <a:gdLst/>
            <a:ahLst/>
            <a:cxnLst/>
            <a:rect l="0" t="0" r="r" b="b"/>
            <a:pathLst>
              <a:path w="350" h="141">
                <a:moveTo>
                  <a:pt x="0" y="127"/>
                </a:moveTo>
                <a:lnTo>
                  <a:pt x="317" y="0"/>
                </a:lnTo>
                <a:lnTo>
                  <a:pt x="349" y="0"/>
                </a:lnTo>
                <a:lnTo>
                  <a:pt x="0" y="140"/>
                </a:lnTo>
                <a:lnTo>
                  <a:pt x="0" y="127"/>
                </a:lnTo>
                <a:close/>
              </a:path>
            </a:pathLst>
          </a:custGeom>
          <a:solidFill>
            <a:srgbClr val="FEB921"/>
          </a:solidFill>
          <a:ln>
            <a:noFill/>
          </a:ln>
        </p:spPr>
      </p:sp>
      <p:sp>
        <p:nvSpPr>
          <p:cNvPr id="200" name="Freeform 163"/>
          <p:cNvSpPr/>
          <p:nvPr/>
        </p:nvSpPr>
        <p:spPr>
          <a:xfrm>
            <a:off x="1316520" y="760320"/>
            <a:ext cx="137520" cy="55440"/>
          </a:xfrm>
          <a:custGeom>
            <a:avLst/>
            <a:gdLst/>
            <a:ahLst/>
            <a:cxnLst/>
            <a:rect l="0" t="0" r="r" b="b"/>
            <a:pathLst>
              <a:path w="382" h="154">
                <a:moveTo>
                  <a:pt x="0" y="140"/>
                </a:moveTo>
                <a:lnTo>
                  <a:pt x="349" y="0"/>
                </a:lnTo>
                <a:lnTo>
                  <a:pt x="381" y="0"/>
                </a:lnTo>
                <a:lnTo>
                  <a:pt x="0" y="153"/>
                </a:lnTo>
                <a:lnTo>
                  <a:pt x="0" y="140"/>
                </a:lnTo>
                <a:close/>
              </a:path>
            </a:pathLst>
          </a:custGeom>
          <a:solidFill>
            <a:srgbClr val="FEB923"/>
          </a:solidFill>
          <a:ln>
            <a:noFill/>
          </a:ln>
        </p:spPr>
      </p:sp>
      <p:sp>
        <p:nvSpPr>
          <p:cNvPr id="201" name="Freeform 164"/>
          <p:cNvSpPr/>
          <p:nvPr/>
        </p:nvSpPr>
        <p:spPr>
          <a:xfrm>
            <a:off x="1316520" y="760320"/>
            <a:ext cx="149040" cy="59760"/>
          </a:xfrm>
          <a:custGeom>
            <a:avLst/>
            <a:gdLst/>
            <a:ahLst/>
            <a:cxnLst/>
            <a:rect l="0" t="0" r="r" b="b"/>
            <a:pathLst>
              <a:path w="414" h="166">
                <a:moveTo>
                  <a:pt x="0" y="153"/>
                </a:moveTo>
                <a:lnTo>
                  <a:pt x="381" y="0"/>
                </a:lnTo>
                <a:lnTo>
                  <a:pt x="413" y="0"/>
                </a:lnTo>
                <a:lnTo>
                  <a:pt x="0" y="165"/>
                </a:lnTo>
                <a:lnTo>
                  <a:pt x="0" y="153"/>
                </a:lnTo>
                <a:close/>
              </a:path>
            </a:pathLst>
          </a:custGeom>
          <a:solidFill>
            <a:srgbClr val="FEB925"/>
          </a:solidFill>
          <a:ln>
            <a:noFill/>
          </a:ln>
        </p:spPr>
      </p:sp>
      <p:sp>
        <p:nvSpPr>
          <p:cNvPr id="202" name="Freeform 165"/>
          <p:cNvSpPr/>
          <p:nvPr/>
        </p:nvSpPr>
        <p:spPr>
          <a:xfrm>
            <a:off x="1316520" y="760320"/>
            <a:ext cx="160200" cy="64440"/>
          </a:xfrm>
          <a:custGeom>
            <a:avLst/>
            <a:gdLst/>
            <a:ahLst/>
            <a:cxnLst/>
            <a:rect l="0" t="0" r="r" b="b"/>
            <a:pathLst>
              <a:path w="445" h="179">
                <a:moveTo>
                  <a:pt x="0" y="165"/>
                </a:moveTo>
                <a:lnTo>
                  <a:pt x="413" y="0"/>
                </a:lnTo>
                <a:lnTo>
                  <a:pt x="444" y="0"/>
                </a:lnTo>
                <a:lnTo>
                  <a:pt x="0" y="178"/>
                </a:lnTo>
                <a:lnTo>
                  <a:pt x="0" y="165"/>
                </a:lnTo>
                <a:close/>
              </a:path>
            </a:pathLst>
          </a:custGeom>
          <a:solidFill>
            <a:srgbClr val="FEB926"/>
          </a:solidFill>
          <a:ln>
            <a:noFill/>
          </a:ln>
        </p:spPr>
      </p:sp>
      <p:sp>
        <p:nvSpPr>
          <p:cNvPr id="203" name="Freeform 166"/>
          <p:cNvSpPr/>
          <p:nvPr/>
        </p:nvSpPr>
        <p:spPr>
          <a:xfrm>
            <a:off x="1316520" y="760320"/>
            <a:ext cx="171720" cy="68760"/>
          </a:xfrm>
          <a:custGeom>
            <a:avLst/>
            <a:gdLst/>
            <a:ahLst/>
            <a:cxnLst/>
            <a:rect l="0" t="0" r="r" b="b"/>
            <a:pathLst>
              <a:path w="477" h="191">
                <a:moveTo>
                  <a:pt x="0" y="178"/>
                </a:moveTo>
                <a:lnTo>
                  <a:pt x="444" y="0"/>
                </a:lnTo>
                <a:lnTo>
                  <a:pt x="476" y="0"/>
                </a:lnTo>
                <a:lnTo>
                  <a:pt x="0" y="190"/>
                </a:lnTo>
                <a:lnTo>
                  <a:pt x="0" y="178"/>
                </a:lnTo>
                <a:close/>
              </a:path>
            </a:pathLst>
          </a:custGeom>
          <a:solidFill>
            <a:srgbClr val="FEB928"/>
          </a:solidFill>
          <a:ln>
            <a:noFill/>
          </a:ln>
        </p:spPr>
      </p:sp>
      <p:sp>
        <p:nvSpPr>
          <p:cNvPr id="204" name="Freeform 167"/>
          <p:cNvSpPr/>
          <p:nvPr/>
        </p:nvSpPr>
        <p:spPr>
          <a:xfrm>
            <a:off x="1316520" y="760320"/>
            <a:ext cx="183240" cy="73440"/>
          </a:xfrm>
          <a:custGeom>
            <a:avLst/>
            <a:gdLst/>
            <a:ahLst/>
            <a:cxnLst/>
            <a:rect l="0" t="0" r="r" b="b"/>
            <a:pathLst>
              <a:path w="509" h="204">
                <a:moveTo>
                  <a:pt x="0" y="190"/>
                </a:moveTo>
                <a:lnTo>
                  <a:pt x="476" y="0"/>
                </a:lnTo>
                <a:lnTo>
                  <a:pt x="508" y="0"/>
                </a:lnTo>
                <a:lnTo>
                  <a:pt x="0" y="203"/>
                </a:lnTo>
                <a:lnTo>
                  <a:pt x="0" y="190"/>
                </a:lnTo>
                <a:close/>
              </a:path>
            </a:pathLst>
          </a:custGeom>
          <a:solidFill>
            <a:srgbClr val="FEBA29"/>
          </a:solidFill>
          <a:ln>
            <a:noFill/>
          </a:ln>
        </p:spPr>
      </p:sp>
      <p:sp>
        <p:nvSpPr>
          <p:cNvPr id="205" name="Freeform 168"/>
          <p:cNvSpPr/>
          <p:nvPr/>
        </p:nvSpPr>
        <p:spPr>
          <a:xfrm>
            <a:off x="1316520" y="760320"/>
            <a:ext cx="194400" cy="78120"/>
          </a:xfrm>
          <a:custGeom>
            <a:avLst/>
            <a:gdLst/>
            <a:ahLst/>
            <a:cxnLst/>
            <a:rect l="0" t="0" r="r" b="b"/>
            <a:pathLst>
              <a:path w="540" h="217">
                <a:moveTo>
                  <a:pt x="0" y="203"/>
                </a:moveTo>
                <a:lnTo>
                  <a:pt x="508" y="0"/>
                </a:lnTo>
                <a:lnTo>
                  <a:pt x="539" y="0"/>
                </a:lnTo>
                <a:lnTo>
                  <a:pt x="0" y="216"/>
                </a:lnTo>
                <a:lnTo>
                  <a:pt x="0" y="203"/>
                </a:lnTo>
                <a:close/>
              </a:path>
            </a:pathLst>
          </a:custGeom>
          <a:solidFill>
            <a:srgbClr val="FEBA2B"/>
          </a:solidFill>
          <a:ln>
            <a:noFill/>
          </a:ln>
        </p:spPr>
      </p:sp>
      <p:sp>
        <p:nvSpPr>
          <p:cNvPr id="206" name="Freeform 169"/>
          <p:cNvSpPr/>
          <p:nvPr/>
        </p:nvSpPr>
        <p:spPr>
          <a:xfrm>
            <a:off x="1316520" y="760320"/>
            <a:ext cx="205920" cy="82440"/>
          </a:xfrm>
          <a:custGeom>
            <a:avLst/>
            <a:gdLst/>
            <a:ahLst/>
            <a:cxnLst/>
            <a:rect l="0" t="0" r="r" b="b"/>
            <a:pathLst>
              <a:path w="572" h="229">
                <a:moveTo>
                  <a:pt x="0" y="216"/>
                </a:moveTo>
                <a:lnTo>
                  <a:pt x="539" y="0"/>
                </a:lnTo>
                <a:lnTo>
                  <a:pt x="571" y="0"/>
                </a:lnTo>
                <a:lnTo>
                  <a:pt x="0" y="228"/>
                </a:lnTo>
                <a:lnTo>
                  <a:pt x="0" y="216"/>
                </a:lnTo>
                <a:close/>
              </a:path>
            </a:pathLst>
          </a:custGeom>
          <a:solidFill>
            <a:srgbClr val="FEBA2C"/>
          </a:solidFill>
          <a:ln>
            <a:noFill/>
          </a:ln>
        </p:spPr>
      </p:sp>
      <p:sp>
        <p:nvSpPr>
          <p:cNvPr id="207" name="Freeform 170"/>
          <p:cNvSpPr/>
          <p:nvPr/>
        </p:nvSpPr>
        <p:spPr>
          <a:xfrm>
            <a:off x="1316520" y="760320"/>
            <a:ext cx="217080" cy="87120"/>
          </a:xfrm>
          <a:custGeom>
            <a:avLst/>
            <a:gdLst/>
            <a:ahLst/>
            <a:cxnLst/>
            <a:rect l="0" t="0" r="r" b="b"/>
            <a:pathLst>
              <a:path w="603" h="242">
                <a:moveTo>
                  <a:pt x="0" y="228"/>
                </a:moveTo>
                <a:lnTo>
                  <a:pt x="571" y="0"/>
                </a:lnTo>
                <a:lnTo>
                  <a:pt x="602" y="0"/>
                </a:lnTo>
                <a:lnTo>
                  <a:pt x="0" y="241"/>
                </a:lnTo>
                <a:lnTo>
                  <a:pt x="0" y="228"/>
                </a:lnTo>
                <a:close/>
              </a:path>
            </a:pathLst>
          </a:custGeom>
          <a:solidFill>
            <a:srgbClr val="FEBA2E"/>
          </a:solidFill>
          <a:ln>
            <a:noFill/>
          </a:ln>
        </p:spPr>
      </p:sp>
      <p:sp>
        <p:nvSpPr>
          <p:cNvPr id="208" name="Freeform 171"/>
          <p:cNvSpPr/>
          <p:nvPr/>
        </p:nvSpPr>
        <p:spPr>
          <a:xfrm>
            <a:off x="1316520" y="760320"/>
            <a:ext cx="228600" cy="91800"/>
          </a:xfrm>
          <a:custGeom>
            <a:avLst/>
            <a:gdLst/>
            <a:ahLst/>
            <a:cxnLst/>
            <a:rect l="0" t="0" r="r" b="b"/>
            <a:pathLst>
              <a:path w="635" h="255">
                <a:moveTo>
                  <a:pt x="0" y="241"/>
                </a:moveTo>
                <a:lnTo>
                  <a:pt x="602" y="0"/>
                </a:lnTo>
                <a:lnTo>
                  <a:pt x="634" y="0"/>
                </a:lnTo>
                <a:lnTo>
                  <a:pt x="0" y="254"/>
                </a:lnTo>
                <a:lnTo>
                  <a:pt x="0" y="241"/>
                </a:lnTo>
                <a:close/>
              </a:path>
            </a:pathLst>
          </a:custGeom>
          <a:solidFill>
            <a:srgbClr val="FEBA2F"/>
          </a:solidFill>
          <a:ln>
            <a:noFill/>
          </a:ln>
        </p:spPr>
      </p:sp>
      <p:sp>
        <p:nvSpPr>
          <p:cNvPr id="209" name="Freeform 172"/>
          <p:cNvSpPr/>
          <p:nvPr/>
        </p:nvSpPr>
        <p:spPr>
          <a:xfrm>
            <a:off x="1316520" y="760320"/>
            <a:ext cx="240120" cy="96120"/>
          </a:xfrm>
          <a:custGeom>
            <a:avLst/>
            <a:gdLst/>
            <a:ahLst/>
            <a:cxnLst/>
            <a:rect l="0" t="0" r="r" b="b"/>
            <a:pathLst>
              <a:path w="667" h="267">
                <a:moveTo>
                  <a:pt x="0" y="254"/>
                </a:moveTo>
                <a:lnTo>
                  <a:pt x="633" y="0"/>
                </a:lnTo>
                <a:lnTo>
                  <a:pt x="666" y="0"/>
                </a:lnTo>
                <a:lnTo>
                  <a:pt x="0" y="266"/>
                </a:lnTo>
                <a:lnTo>
                  <a:pt x="0" y="254"/>
                </a:lnTo>
                <a:close/>
              </a:path>
            </a:pathLst>
          </a:custGeom>
          <a:solidFill>
            <a:srgbClr val="FEBA30"/>
          </a:solidFill>
          <a:ln>
            <a:noFill/>
          </a:ln>
        </p:spPr>
      </p:sp>
      <p:sp>
        <p:nvSpPr>
          <p:cNvPr id="210" name="Freeform 173"/>
          <p:cNvSpPr/>
          <p:nvPr/>
        </p:nvSpPr>
        <p:spPr>
          <a:xfrm>
            <a:off x="1316520" y="760320"/>
            <a:ext cx="251280" cy="100800"/>
          </a:xfrm>
          <a:custGeom>
            <a:avLst/>
            <a:gdLst/>
            <a:ahLst/>
            <a:cxnLst/>
            <a:rect l="0" t="0" r="r" b="b"/>
            <a:pathLst>
              <a:path w="698" h="280">
                <a:moveTo>
                  <a:pt x="0" y="266"/>
                </a:moveTo>
                <a:lnTo>
                  <a:pt x="666" y="0"/>
                </a:lnTo>
                <a:lnTo>
                  <a:pt x="697" y="0"/>
                </a:lnTo>
                <a:lnTo>
                  <a:pt x="0" y="279"/>
                </a:lnTo>
                <a:lnTo>
                  <a:pt x="0" y="266"/>
                </a:lnTo>
                <a:close/>
              </a:path>
            </a:pathLst>
          </a:custGeom>
          <a:solidFill>
            <a:srgbClr val="FEBA31"/>
          </a:solidFill>
          <a:ln>
            <a:noFill/>
          </a:ln>
        </p:spPr>
      </p:sp>
      <p:sp>
        <p:nvSpPr>
          <p:cNvPr id="211" name="Freeform 174"/>
          <p:cNvSpPr/>
          <p:nvPr/>
        </p:nvSpPr>
        <p:spPr>
          <a:xfrm>
            <a:off x="1316520" y="760320"/>
            <a:ext cx="262800" cy="105480"/>
          </a:xfrm>
          <a:custGeom>
            <a:avLst/>
            <a:gdLst/>
            <a:ahLst/>
            <a:cxnLst/>
            <a:rect l="0" t="0" r="r" b="b"/>
            <a:pathLst>
              <a:path w="730" h="293">
                <a:moveTo>
                  <a:pt x="0" y="279"/>
                </a:moveTo>
                <a:lnTo>
                  <a:pt x="697" y="0"/>
                </a:lnTo>
                <a:lnTo>
                  <a:pt x="729" y="0"/>
                </a:lnTo>
                <a:lnTo>
                  <a:pt x="0" y="292"/>
                </a:lnTo>
                <a:lnTo>
                  <a:pt x="0" y="279"/>
                </a:lnTo>
                <a:close/>
              </a:path>
            </a:pathLst>
          </a:custGeom>
          <a:solidFill>
            <a:srgbClr val="FEBA33"/>
          </a:solidFill>
          <a:ln>
            <a:noFill/>
          </a:ln>
        </p:spPr>
      </p:sp>
      <p:sp>
        <p:nvSpPr>
          <p:cNvPr id="212" name="Freeform 175"/>
          <p:cNvSpPr/>
          <p:nvPr/>
        </p:nvSpPr>
        <p:spPr>
          <a:xfrm>
            <a:off x="1316520" y="760320"/>
            <a:ext cx="274320" cy="109800"/>
          </a:xfrm>
          <a:custGeom>
            <a:avLst/>
            <a:gdLst/>
            <a:ahLst/>
            <a:cxnLst/>
            <a:rect l="0" t="0" r="r" b="b"/>
            <a:pathLst>
              <a:path w="762" h="305">
                <a:moveTo>
                  <a:pt x="0" y="292"/>
                </a:moveTo>
                <a:lnTo>
                  <a:pt x="729" y="0"/>
                </a:lnTo>
                <a:lnTo>
                  <a:pt x="761" y="0"/>
                </a:lnTo>
                <a:lnTo>
                  <a:pt x="0" y="304"/>
                </a:lnTo>
                <a:lnTo>
                  <a:pt x="0" y="292"/>
                </a:lnTo>
                <a:close/>
              </a:path>
            </a:pathLst>
          </a:custGeom>
          <a:solidFill>
            <a:srgbClr val="FEBA34"/>
          </a:solidFill>
          <a:ln>
            <a:noFill/>
          </a:ln>
        </p:spPr>
      </p:sp>
      <p:sp>
        <p:nvSpPr>
          <p:cNvPr id="213" name="Freeform 176"/>
          <p:cNvSpPr/>
          <p:nvPr/>
        </p:nvSpPr>
        <p:spPr>
          <a:xfrm>
            <a:off x="1316520" y="760320"/>
            <a:ext cx="285480" cy="114480"/>
          </a:xfrm>
          <a:custGeom>
            <a:avLst/>
            <a:gdLst/>
            <a:ahLst/>
            <a:cxnLst/>
            <a:rect l="0" t="0" r="r" b="b"/>
            <a:pathLst>
              <a:path w="793" h="318">
                <a:moveTo>
                  <a:pt x="0" y="304"/>
                </a:moveTo>
                <a:lnTo>
                  <a:pt x="761" y="0"/>
                </a:lnTo>
                <a:lnTo>
                  <a:pt x="792" y="0"/>
                </a:lnTo>
                <a:lnTo>
                  <a:pt x="0" y="317"/>
                </a:lnTo>
                <a:lnTo>
                  <a:pt x="0" y="304"/>
                </a:lnTo>
                <a:close/>
              </a:path>
            </a:pathLst>
          </a:custGeom>
          <a:solidFill>
            <a:srgbClr val="FEBB36"/>
          </a:solidFill>
          <a:ln>
            <a:noFill/>
          </a:ln>
        </p:spPr>
      </p:sp>
      <p:sp>
        <p:nvSpPr>
          <p:cNvPr id="214" name="Freeform 177"/>
          <p:cNvSpPr/>
          <p:nvPr/>
        </p:nvSpPr>
        <p:spPr>
          <a:xfrm>
            <a:off x="1316520" y="760320"/>
            <a:ext cx="297000" cy="118800"/>
          </a:xfrm>
          <a:custGeom>
            <a:avLst/>
            <a:gdLst/>
            <a:ahLst/>
            <a:cxnLst/>
            <a:rect l="0" t="0" r="r" b="b"/>
            <a:pathLst>
              <a:path w="825" h="330">
                <a:moveTo>
                  <a:pt x="0" y="317"/>
                </a:moveTo>
                <a:lnTo>
                  <a:pt x="792" y="0"/>
                </a:lnTo>
                <a:lnTo>
                  <a:pt x="824" y="0"/>
                </a:lnTo>
                <a:lnTo>
                  <a:pt x="0" y="329"/>
                </a:lnTo>
                <a:lnTo>
                  <a:pt x="0" y="317"/>
                </a:lnTo>
                <a:close/>
              </a:path>
            </a:pathLst>
          </a:custGeom>
          <a:solidFill>
            <a:srgbClr val="FEBB37"/>
          </a:solidFill>
          <a:ln>
            <a:noFill/>
          </a:ln>
        </p:spPr>
      </p:sp>
      <p:sp>
        <p:nvSpPr>
          <p:cNvPr id="215" name="Freeform 178"/>
          <p:cNvSpPr/>
          <p:nvPr/>
        </p:nvSpPr>
        <p:spPr>
          <a:xfrm>
            <a:off x="1316520" y="760320"/>
            <a:ext cx="308520" cy="123480"/>
          </a:xfrm>
          <a:custGeom>
            <a:avLst/>
            <a:gdLst/>
            <a:ahLst/>
            <a:cxnLst/>
            <a:rect l="0" t="0" r="r" b="b"/>
            <a:pathLst>
              <a:path w="857" h="343">
                <a:moveTo>
                  <a:pt x="0" y="329"/>
                </a:moveTo>
                <a:lnTo>
                  <a:pt x="824" y="0"/>
                </a:lnTo>
                <a:lnTo>
                  <a:pt x="856" y="0"/>
                </a:lnTo>
                <a:lnTo>
                  <a:pt x="0" y="342"/>
                </a:lnTo>
                <a:lnTo>
                  <a:pt x="0" y="329"/>
                </a:lnTo>
                <a:close/>
              </a:path>
            </a:pathLst>
          </a:custGeom>
          <a:solidFill>
            <a:srgbClr val="FEBB38"/>
          </a:solidFill>
          <a:ln>
            <a:noFill/>
          </a:ln>
        </p:spPr>
      </p:sp>
      <p:sp>
        <p:nvSpPr>
          <p:cNvPr id="216" name="Freeform 179"/>
          <p:cNvSpPr/>
          <p:nvPr/>
        </p:nvSpPr>
        <p:spPr>
          <a:xfrm>
            <a:off x="1316520" y="760320"/>
            <a:ext cx="319680" cy="128160"/>
          </a:xfrm>
          <a:custGeom>
            <a:avLst/>
            <a:gdLst/>
            <a:ahLst/>
            <a:cxnLst/>
            <a:rect l="0" t="0" r="r" b="b"/>
            <a:pathLst>
              <a:path w="888" h="356">
                <a:moveTo>
                  <a:pt x="0" y="342"/>
                </a:moveTo>
                <a:lnTo>
                  <a:pt x="856" y="0"/>
                </a:lnTo>
                <a:lnTo>
                  <a:pt x="887" y="0"/>
                </a:lnTo>
                <a:lnTo>
                  <a:pt x="0" y="355"/>
                </a:lnTo>
                <a:lnTo>
                  <a:pt x="0" y="342"/>
                </a:lnTo>
                <a:close/>
              </a:path>
            </a:pathLst>
          </a:custGeom>
          <a:solidFill>
            <a:srgbClr val="FEBB39"/>
          </a:solidFill>
          <a:ln>
            <a:noFill/>
          </a:ln>
        </p:spPr>
      </p:sp>
      <p:sp>
        <p:nvSpPr>
          <p:cNvPr id="217" name="Freeform 180"/>
          <p:cNvSpPr/>
          <p:nvPr/>
        </p:nvSpPr>
        <p:spPr>
          <a:xfrm>
            <a:off x="1316520" y="760320"/>
            <a:ext cx="331200" cy="132480"/>
          </a:xfrm>
          <a:custGeom>
            <a:avLst/>
            <a:gdLst/>
            <a:ahLst/>
            <a:cxnLst/>
            <a:rect l="0" t="0" r="r" b="b"/>
            <a:pathLst>
              <a:path w="920" h="368">
                <a:moveTo>
                  <a:pt x="0" y="355"/>
                </a:moveTo>
                <a:lnTo>
                  <a:pt x="887" y="0"/>
                </a:lnTo>
                <a:lnTo>
                  <a:pt x="919" y="0"/>
                </a:lnTo>
                <a:lnTo>
                  <a:pt x="0" y="367"/>
                </a:lnTo>
                <a:lnTo>
                  <a:pt x="0" y="355"/>
                </a:lnTo>
                <a:close/>
              </a:path>
            </a:pathLst>
          </a:custGeom>
          <a:solidFill>
            <a:srgbClr val="FEBB3B"/>
          </a:solidFill>
          <a:ln>
            <a:noFill/>
          </a:ln>
        </p:spPr>
      </p:sp>
      <p:sp>
        <p:nvSpPr>
          <p:cNvPr id="218" name="Freeform 181"/>
          <p:cNvSpPr/>
          <p:nvPr/>
        </p:nvSpPr>
        <p:spPr>
          <a:xfrm>
            <a:off x="1316520" y="760320"/>
            <a:ext cx="342720" cy="137160"/>
          </a:xfrm>
          <a:custGeom>
            <a:avLst/>
            <a:gdLst/>
            <a:ahLst/>
            <a:cxnLst/>
            <a:rect l="0" t="0" r="r" b="b"/>
            <a:pathLst>
              <a:path w="952" h="381">
                <a:moveTo>
                  <a:pt x="0" y="367"/>
                </a:moveTo>
                <a:lnTo>
                  <a:pt x="919" y="0"/>
                </a:lnTo>
                <a:lnTo>
                  <a:pt x="951" y="0"/>
                </a:lnTo>
                <a:lnTo>
                  <a:pt x="0" y="380"/>
                </a:lnTo>
                <a:lnTo>
                  <a:pt x="0" y="367"/>
                </a:lnTo>
                <a:close/>
              </a:path>
            </a:pathLst>
          </a:custGeom>
          <a:solidFill>
            <a:srgbClr val="FEBB3C"/>
          </a:solidFill>
          <a:ln>
            <a:noFill/>
          </a:ln>
        </p:spPr>
      </p:sp>
      <p:sp>
        <p:nvSpPr>
          <p:cNvPr id="219" name="Freeform 182"/>
          <p:cNvSpPr/>
          <p:nvPr/>
        </p:nvSpPr>
        <p:spPr>
          <a:xfrm>
            <a:off x="1316520" y="760320"/>
            <a:ext cx="353880" cy="141840"/>
          </a:xfrm>
          <a:custGeom>
            <a:avLst/>
            <a:gdLst/>
            <a:ahLst/>
            <a:cxnLst/>
            <a:rect l="0" t="0" r="r" b="b"/>
            <a:pathLst>
              <a:path w="983" h="394">
                <a:moveTo>
                  <a:pt x="0" y="380"/>
                </a:moveTo>
                <a:lnTo>
                  <a:pt x="951" y="0"/>
                </a:lnTo>
                <a:lnTo>
                  <a:pt x="982" y="0"/>
                </a:lnTo>
                <a:lnTo>
                  <a:pt x="0" y="393"/>
                </a:lnTo>
                <a:lnTo>
                  <a:pt x="0" y="380"/>
                </a:lnTo>
                <a:close/>
              </a:path>
            </a:pathLst>
          </a:custGeom>
          <a:solidFill>
            <a:srgbClr val="FEBC3D"/>
          </a:solidFill>
          <a:ln>
            <a:noFill/>
          </a:ln>
        </p:spPr>
      </p:sp>
      <p:sp>
        <p:nvSpPr>
          <p:cNvPr id="220" name="Freeform 183"/>
          <p:cNvSpPr/>
          <p:nvPr/>
        </p:nvSpPr>
        <p:spPr>
          <a:xfrm>
            <a:off x="1316520" y="760320"/>
            <a:ext cx="365400" cy="146160"/>
          </a:xfrm>
          <a:custGeom>
            <a:avLst/>
            <a:gdLst/>
            <a:ahLst/>
            <a:cxnLst/>
            <a:rect l="0" t="0" r="r" b="b"/>
            <a:pathLst>
              <a:path w="1015" h="406">
                <a:moveTo>
                  <a:pt x="0" y="393"/>
                </a:moveTo>
                <a:lnTo>
                  <a:pt x="982" y="0"/>
                </a:lnTo>
                <a:lnTo>
                  <a:pt x="1014" y="0"/>
                </a:lnTo>
                <a:lnTo>
                  <a:pt x="0" y="405"/>
                </a:lnTo>
                <a:lnTo>
                  <a:pt x="0" y="393"/>
                </a:lnTo>
                <a:close/>
              </a:path>
            </a:pathLst>
          </a:custGeom>
          <a:solidFill>
            <a:srgbClr val="FEBC3E"/>
          </a:solidFill>
          <a:ln>
            <a:noFill/>
          </a:ln>
        </p:spPr>
      </p:sp>
      <p:sp>
        <p:nvSpPr>
          <p:cNvPr id="221" name="Freeform 184"/>
          <p:cNvSpPr/>
          <p:nvPr/>
        </p:nvSpPr>
        <p:spPr>
          <a:xfrm>
            <a:off x="1316520" y="760320"/>
            <a:ext cx="376920" cy="150840"/>
          </a:xfrm>
          <a:custGeom>
            <a:avLst/>
            <a:gdLst/>
            <a:ahLst/>
            <a:cxnLst/>
            <a:rect l="0" t="0" r="r" b="b"/>
            <a:pathLst>
              <a:path w="1047" h="419">
                <a:moveTo>
                  <a:pt x="0" y="405"/>
                </a:moveTo>
                <a:lnTo>
                  <a:pt x="1013" y="0"/>
                </a:lnTo>
                <a:lnTo>
                  <a:pt x="1046" y="0"/>
                </a:lnTo>
                <a:lnTo>
                  <a:pt x="0" y="418"/>
                </a:lnTo>
                <a:lnTo>
                  <a:pt x="0" y="405"/>
                </a:lnTo>
                <a:close/>
              </a:path>
            </a:pathLst>
          </a:custGeom>
          <a:solidFill>
            <a:srgbClr val="FEBC40"/>
          </a:solidFill>
          <a:ln>
            <a:noFill/>
          </a:ln>
        </p:spPr>
      </p:sp>
      <p:sp>
        <p:nvSpPr>
          <p:cNvPr id="222" name="Freeform 185"/>
          <p:cNvSpPr/>
          <p:nvPr/>
        </p:nvSpPr>
        <p:spPr>
          <a:xfrm>
            <a:off x="1316520" y="760320"/>
            <a:ext cx="388080" cy="155160"/>
          </a:xfrm>
          <a:custGeom>
            <a:avLst/>
            <a:gdLst/>
            <a:ahLst/>
            <a:cxnLst/>
            <a:rect l="0" t="0" r="r" b="b"/>
            <a:pathLst>
              <a:path w="1078" h="431">
                <a:moveTo>
                  <a:pt x="0" y="418"/>
                </a:moveTo>
                <a:lnTo>
                  <a:pt x="1046" y="0"/>
                </a:lnTo>
                <a:lnTo>
                  <a:pt x="1077" y="0"/>
                </a:lnTo>
                <a:lnTo>
                  <a:pt x="0" y="430"/>
                </a:lnTo>
                <a:lnTo>
                  <a:pt x="0" y="418"/>
                </a:lnTo>
                <a:close/>
              </a:path>
            </a:pathLst>
          </a:custGeom>
          <a:solidFill>
            <a:srgbClr val="FEBC41"/>
          </a:solidFill>
          <a:ln>
            <a:noFill/>
          </a:ln>
        </p:spPr>
      </p:sp>
      <p:sp>
        <p:nvSpPr>
          <p:cNvPr id="223" name="Freeform 186"/>
          <p:cNvSpPr/>
          <p:nvPr/>
        </p:nvSpPr>
        <p:spPr>
          <a:xfrm>
            <a:off x="1316520" y="760320"/>
            <a:ext cx="399600" cy="159840"/>
          </a:xfrm>
          <a:custGeom>
            <a:avLst/>
            <a:gdLst/>
            <a:ahLst/>
            <a:cxnLst/>
            <a:rect l="0" t="0" r="r" b="b"/>
            <a:pathLst>
              <a:path w="1110" h="444">
                <a:moveTo>
                  <a:pt x="0" y="430"/>
                </a:moveTo>
                <a:lnTo>
                  <a:pt x="1077" y="0"/>
                </a:lnTo>
                <a:lnTo>
                  <a:pt x="1109" y="0"/>
                </a:lnTo>
                <a:lnTo>
                  <a:pt x="0" y="443"/>
                </a:lnTo>
                <a:lnTo>
                  <a:pt x="0" y="430"/>
                </a:lnTo>
                <a:close/>
              </a:path>
            </a:pathLst>
          </a:custGeom>
          <a:solidFill>
            <a:srgbClr val="FEBC43"/>
          </a:solidFill>
          <a:ln>
            <a:noFill/>
          </a:ln>
        </p:spPr>
      </p:sp>
      <p:sp>
        <p:nvSpPr>
          <p:cNvPr id="224" name="Freeform 187"/>
          <p:cNvSpPr/>
          <p:nvPr/>
        </p:nvSpPr>
        <p:spPr>
          <a:xfrm>
            <a:off x="1316520" y="760320"/>
            <a:ext cx="411120" cy="164520"/>
          </a:xfrm>
          <a:custGeom>
            <a:avLst/>
            <a:gdLst/>
            <a:ahLst/>
            <a:cxnLst/>
            <a:rect l="0" t="0" r="r" b="b"/>
            <a:pathLst>
              <a:path w="1142" h="457">
                <a:moveTo>
                  <a:pt x="0" y="443"/>
                </a:moveTo>
                <a:lnTo>
                  <a:pt x="1109" y="0"/>
                </a:lnTo>
                <a:lnTo>
                  <a:pt x="1141" y="0"/>
                </a:lnTo>
                <a:lnTo>
                  <a:pt x="0" y="456"/>
                </a:lnTo>
                <a:lnTo>
                  <a:pt x="0" y="443"/>
                </a:lnTo>
                <a:close/>
              </a:path>
            </a:pathLst>
          </a:custGeom>
          <a:solidFill>
            <a:srgbClr val="FEBD44"/>
          </a:solidFill>
          <a:ln>
            <a:noFill/>
          </a:ln>
        </p:spPr>
      </p:sp>
      <p:sp>
        <p:nvSpPr>
          <p:cNvPr id="225" name="Freeform 188"/>
          <p:cNvSpPr/>
          <p:nvPr/>
        </p:nvSpPr>
        <p:spPr>
          <a:xfrm>
            <a:off x="1316520" y="760320"/>
            <a:ext cx="422280" cy="168840"/>
          </a:xfrm>
          <a:custGeom>
            <a:avLst/>
            <a:gdLst/>
            <a:ahLst/>
            <a:cxnLst/>
            <a:rect l="0" t="0" r="r" b="b"/>
            <a:pathLst>
              <a:path w="1173" h="469">
                <a:moveTo>
                  <a:pt x="0" y="455"/>
                </a:moveTo>
                <a:lnTo>
                  <a:pt x="1141" y="0"/>
                </a:lnTo>
                <a:lnTo>
                  <a:pt x="1172" y="0"/>
                </a:lnTo>
                <a:lnTo>
                  <a:pt x="0" y="468"/>
                </a:lnTo>
                <a:lnTo>
                  <a:pt x="0" y="455"/>
                </a:lnTo>
                <a:close/>
              </a:path>
            </a:pathLst>
          </a:custGeom>
          <a:solidFill>
            <a:srgbClr val="FEBD45"/>
          </a:solidFill>
          <a:ln>
            <a:noFill/>
          </a:ln>
        </p:spPr>
      </p:sp>
      <p:sp>
        <p:nvSpPr>
          <p:cNvPr id="226" name="Freeform 189"/>
          <p:cNvSpPr/>
          <p:nvPr/>
        </p:nvSpPr>
        <p:spPr>
          <a:xfrm>
            <a:off x="1316520" y="760320"/>
            <a:ext cx="433800" cy="173520"/>
          </a:xfrm>
          <a:custGeom>
            <a:avLst/>
            <a:gdLst/>
            <a:ahLst/>
            <a:cxnLst/>
            <a:rect l="0" t="0" r="r" b="b"/>
            <a:pathLst>
              <a:path w="1205" h="482">
                <a:moveTo>
                  <a:pt x="0" y="468"/>
                </a:moveTo>
                <a:lnTo>
                  <a:pt x="1172" y="0"/>
                </a:lnTo>
                <a:lnTo>
                  <a:pt x="1204" y="0"/>
                </a:lnTo>
                <a:lnTo>
                  <a:pt x="0" y="481"/>
                </a:lnTo>
                <a:lnTo>
                  <a:pt x="0" y="468"/>
                </a:lnTo>
                <a:close/>
              </a:path>
            </a:pathLst>
          </a:custGeom>
          <a:solidFill>
            <a:srgbClr val="FEBD46"/>
          </a:solidFill>
          <a:ln>
            <a:noFill/>
          </a:ln>
        </p:spPr>
      </p:sp>
      <p:sp>
        <p:nvSpPr>
          <p:cNvPr id="227" name="Freeform 190"/>
          <p:cNvSpPr/>
          <p:nvPr/>
        </p:nvSpPr>
        <p:spPr>
          <a:xfrm>
            <a:off x="1316520" y="760320"/>
            <a:ext cx="444960" cy="178200"/>
          </a:xfrm>
          <a:custGeom>
            <a:avLst/>
            <a:gdLst/>
            <a:ahLst/>
            <a:cxnLst/>
            <a:rect l="0" t="0" r="r" b="b"/>
            <a:pathLst>
              <a:path w="1236" h="495">
                <a:moveTo>
                  <a:pt x="0" y="481"/>
                </a:moveTo>
                <a:lnTo>
                  <a:pt x="1204" y="0"/>
                </a:lnTo>
                <a:lnTo>
                  <a:pt x="1235" y="0"/>
                </a:lnTo>
                <a:lnTo>
                  <a:pt x="0" y="494"/>
                </a:lnTo>
                <a:lnTo>
                  <a:pt x="0" y="481"/>
                </a:lnTo>
                <a:close/>
              </a:path>
            </a:pathLst>
          </a:custGeom>
          <a:solidFill>
            <a:srgbClr val="FEBD48"/>
          </a:solidFill>
          <a:ln>
            <a:noFill/>
          </a:ln>
        </p:spPr>
      </p:sp>
      <p:sp>
        <p:nvSpPr>
          <p:cNvPr id="228" name="Freeform 191"/>
          <p:cNvSpPr/>
          <p:nvPr/>
        </p:nvSpPr>
        <p:spPr>
          <a:xfrm>
            <a:off x="1316520" y="760320"/>
            <a:ext cx="456480" cy="182520"/>
          </a:xfrm>
          <a:custGeom>
            <a:avLst/>
            <a:gdLst/>
            <a:ahLst/>
            <a:cxnLst/>
            <a:rect l="0" t="0" r="r" b="b"/>
            <a:pathLst>
              <a:path w="1268" h="507">
                <a:moveTo>
                  <a:pt x="0" y="494"/>
                </a:moveTo>
                <a:lnTo>
                  <a:pt x="1235" y="0"/>
                </a:lnTo>
                <a:lnTo>
                  <a:pt x="1267" y="0"/>
                </a:lnTo>
                <a:lnTo>
                  <a:pt x="0" y="506"/>
                </a:lnTo>
                <a:lnTo>
                  <a:pt x="0" y="494"/>
                </a:lnTo>
                <a:close/>
              </a:path>
            </a:pathLst>
          </a:custGeom>
          <a:solidFill>
            <a:srgbClr val="FEBD49"/>
          </a:solidFill>
          <a:ln>
            <a:noFill/>
          </a:ln>
        </p:spPr>
      </p:sp>
      <p:sp>
        <p:nvSpPr>
          <p:cNvPr id="229" name="Freeform 192"/>
          <p:cNvSpPr/>
          <p:nvPr/>
        </p:nvSpPr>
        <p:spPr>
          <a:xfrm>
            <a:off x="1316520" y="760320"/>
            <a:ext cx="468000" cy="187200"/>
          </a:xfrm>
          <a:custGeom>
            <a:avLst/>
            <a:gdLst/>
            <a:ahLst/>
            <a:cxnLst/>
            <a:rect l="0" t="0" r="r" b="b"/>
            <a:pathLst>
              <a:path w="1300" h="520">
                <a:moveTo>
                  <a:pt x="0" y="506"/>
                </a:moveTo>
                <a:lnTo>
                  <a:pt x="1267" y="0"/>
                </a:lnTo>
                <a:lnTo>
                  <a:pt x="1299" y="0"/>
                </a:lnTo>
                <a:lnTo>
                  <a:pt x="0" y="519"/>
                </a:lnTo>
                <a:lnTo>
                  <a:pt x="0" y="506"/>
                </a:lnTo>
                <a:close/>
              </a:path>
            </a:pathLst>
          </a:custGeom>
          <a:solidFill>
            <a:srgbClr val="FEBE4B"/>
          </a:solidFill>
          <a:ln>
            <a:noFill/>
          </a:ln>
        </p:spPr>
      </p:sp>
      <p:sp>
        <p:nvSpPr>
          <p:cNvPr id="230" name="Freeform 193"/>
          <p:cNvSpPr/>
          <p:nvPr/>
        </p:nvSpPr>
        <p:spPr>
          <a:xfrm>
            <a:off x="1316520" y="760320"/>
            <a:ext cx="479160" cy="191880"/>
          </a:xfrm>
          <a:custGeom>
            <a:avLst/>
            <a:gdLst/>
            <a:ahLst/>
            <a:cxnLst/>
            <a:rect l="0" t="0" r="r" b="b"/>
            <a:pathLst>
              <a:path w="1331" h="533">
                <a:moveTo>
                  <a:pt x="0" y="519"/>
                </a:moveTo>
                <a:lnTo>
                  <a:pt x="1299" y="0"/>
                </a:lnTo>
                <a:lnTo>
                  <a:pt x="1330" y="0"/>
                </a:lnTo>
                <a:lnTo>
                  <a:pt x="0" y="532"/>
                </a:lnTo>
                <a:lnTo>
                  <a:pt x="0" y="519"/>
                </a:lnTo>
                <a:close/>
              </a:path>
            </a:pathLst>
          </a:custGeom>
          <a:solidFill>
            <a:srgbClr val="FEBE4C"/>
          </a:solidFill>
          <a:ln>
            <a:noFill/>
          </a:ln>
        </p:spPr>
      </p:sp>
      <p:sp>
        <p:nvSpPr>
          <p:cNvPr id="231" name="Freeform 194"/>
          <p:cNvSpPr/>
          <p:nvPr/>
        </p:nvSpPr>
        <p:spPr>
          <a:xfrm>
            <a:off x="1316520" y="760320"/>
            <a:ext cx="490680" cy="196200"/>
          </a:xfrm>
          <a:custGeom>
            <a:avLst/>
            <a:gdLst/>
            <a:ahLst/>
            <a:cxnLst/>
            <a:rect l="0" t="0" r="r" b="b"/>
            <a:pathLst>
              <a:path w="1363" h="545">
                <a:moveTo>
                  <a:pt x="0" y="532"/>
                </a:moveTo>
                <a:lnTo>
                  <a:pt x="1330" y="0"/>
                </a:lnTo>
                <a:lnTo>
                  <a:pt x="1362" y="0"/>
                </a:lnTo>
                <a:lnTo>
                  <a:pt x="0" y="544"/>
                </a:lnTo>
                <a:lnTo>
                  <a:pt x="0" y="532"/>
                </a:lnTo>
                <a:close/>
              </a:path>
            </a:pathLst>
          </a:custGeom>
          <a:solidFill>
            <a:srgbClr val="FEBE4D"/>
          </a:solidFill>
          <a:ln>
            <a:noFill/>
          </a:ln>
        </p:spPr>
      </p:sp>
      <p:sp>
        <p:nvSpPr>
          <p:cNvPr id="232" name="Freeform 195"/>
          <p:cNvSpPr/>
          <p:nvPr/>
        </p:nvSpPr>
        <p:spPr>
          <a:xfrm>
            <a:off x="1316520" y="760320"/>
            <a:ext cx="502200" cy="200880"/>
          </a:xfrm>
          <a:custGeom>
            <a:avLst/>
            <a:gdLst/>
            <a:ahLst/>
            <a:cxnLst/>
            <a:rect l="0" t="0" r="r" b="b"/>
            <a:pathLst>
              <a:path w="1395" h="558">
                <a:moveTo>
                  <a:pt x="0" y="544"/>
                </a:moveTo>
                <a:lnTo>
                  <a:pt x="1362" y="0"/>
                </a:lnTo>
                <a:lnTo>
                  <a:pt x="1394" y="0"/>
                </a:lnTo>
                <a:lnTo>
                  <a:pt x="0" y="557"/>
                </a:lnTo>
                <a:lnTo>
                  <a:pt x="0" y="544"/>
                </a:lnTo>
                <a:close/>
              </a:path>
            </a:pathLst>
          </a:custGeom>
          <a:solidFill>
            <a:srgbClr val="FEBE4E"/>
          </a:solidFill>
          <a:ln>
            <a:noFill/>
          </a:ln>
        </p:spPr>
      </p:sp>
      <p:sp>
        <p:nvSpPr>
          <p:cNvPr id="233" name="Freeform 196"/>
          <p:cNvSpPr/>
          <p:nvPr/>
        </p:nvSpPr>
        <p:spPr>
          <a:xfrm>
            <a:off x="1316520" y="760320"/>
            <a:ext cx="513360" cy="205200"/>
          </a:xfrm>
          <a:custGeom>
            <a:avLst/>
            <a:gdLst/>
            <a:ahLst/>
            <a:cxnLst/>
            <a:rect l="0" t="0" r="r" b="b"/>
            <a:pathLst>
              <a:path w="1426" h="570">
                <a:moveTo>
                  <a:pt x="0" y="557"/>
                </a:moveTo>
                <a:lnTo>
                  <a:pt x="1394" y="0"/>
                </a:lnTo>
                <a:lnTo>
                  <a:pt x="1425" y="0"/>
                </a:lnTo>
                <a:lnTo>
                  <a:pt x="0" y="569"/>
                </a:lnTo>
                <a:lnTo>
                  <a:pt x="0" y="557"/>
                </a:lnTo>
                <a:close/>
              </a:path>
            </a:pathLst>
          </a:custGeom>
          <a:solidFill>
            <a:srgbClr val="FEBF50"/>
          </a:solidFill>
          <a:ln>
            <a:noFill/>
          </a:ln>
        </p:spPr>
      </p:sp>
      <p:sp>
        <p:nvSpPr>
          <p:cNvPr id="234" name="Freeform 197"/>
          <p:cNvSpPr/>
          <p:nvPr/>
        </p:nvSpPr>
        <p:spPr>
          <a:xfrm>
            <a:off x="1316520" y="760320"/>
            <a:ext cx="524880" cy="209880"/>
          </a:xfrm>
          <a:custGeom>
            <a:avLst/>
            <a:gdLst/>
            <a:ahLst/>
            <a:cxnLst/>
            <a:rect l="0" t="0" r="r" b="b"/>
            <a:pathLst>
              <a:path w="1458" h="583">
                <a:moveTo>
                  <a:pt x="0" y="569"/>
                </a:moveTo>
                <a:lnTo>
                  <a:pt x="1424" y="0"/>
                </a:lnTo>
                <a:lnTo>
                  <a:pt x="1457" y="0"/>
                </a:lnTo>
                <a:lnTo>
                  <a:pt x="0" y="582"/>
                </a:lnTo>
                <a:lnTo>
                  <a:pt x="0" y="569"/>
                </a:lnTo>
                <a:close/>
              </a:path>
            </a:pathLst>
          </a:custGeom>
          <a:solidFill>
            <a:srgbClr val="FEBF51"/>
          </a:solidFill>
          <a:ln>
            <a:noFill/>
          </a:ln>
        </p:spPr>
      </p:sp>
      <p:sp>
        <p:nvSpPr>
          <p:cNvPr id="235" name="Freeform 198"/>
          <p:cNvSpPr/>
          <p:nvPr/>
        </p:nvSpPr>
        <p:spPr>
          <a:xfrm>
            <a:off x="1316520" y="760320"/>
            <a:ext cx="536400" cy="214560"/>
          </a:xfrm>
          <a:custGeom>
            <a:avLst/>
            <a:gdLst/>
            <a:ahLst/>
            <a:cxnLst/>
            <a:rect l="0" t="0" r="r" b="b"/>
            <a:pathLst>
              <a:path w="1490" h="596">
                <a:moveTo>
                  <a:pt x="0" y="582"/>
                </a:moveTo>
                <a:lnTo>
                  <a:pt x="1457" y="0"/>
                </a:lnTo>
                <a:lnTo>
                  <a:pt x="1489" y="0"/>
                </a:lnTo>
                <a:lnTo>
                  <a:pt x="0" y="595"/>
                </a:lnTo>
                <a:lnTo>
                  <a:pt x="0" y="582"/>
                </a:lnTo>
                <a:close/>
              </a:path>
            </a:pathLst>
          </a:custGeom>
          <a:solidFill>
            <a:srgbClr val="FEBF52"/>
          </a:solidFill>
          <a:ln>
            <a:noFill/>
          </a:ln>
        </p:spPr>
      </p:sp>
      <p:sp>
        <p:nvSpPr>
          <p:cNvPr id="236" name="Freeform 199"/>
          <p:cNvSpPr/>
          <p:nvPr/>
        </p:nvSpPr>
        <p:spPr>
          <a:xfrm>
            <a:off x="1316520" y="760320"/>
            <a:ext cx="547560" cy="218880"/>
          </a:xfrm>
          <a:custGeom>
            <a:avLst/>
            <a:gdLst/>
            <a:ahLst/>
            <a:cxnLst/>
            <a:rect l="0" t="0" r="r" b="b"/>
            <a:pathLst>
              <a:path w="1521" h="608">
                <a:moveTo>
                  <a:pt x="0" y="595"/>
                </a:moveTo>
                <a:lnTo>
                  <a:pt x="1489" y="0"/>
                </a:lnTo>
                <a:lnTo>
                  <a:pt x="1520" y="0"/>
                </a:lnTo>
                <a:lnTo>
                  <a:pt x="0" y="607"/>
                </a:lnTo>
                <a:lnTo>
                  <a:pt x="0" y="595"/>
                </a:lnTo>
                <a:close/>
              </a:path>
            </a:pathLst>
          </a:custGeom>
          <a:solidFill>
            <a:srgbClr val="FEBF53"/>
          </a:solidFill>
          <a:ln>
            <a:noFill/>
          </a:ln>
        </p:spPr>
      </p:sp>
      <p:sp>
        <p:nvSpPr>
          <p:cNvPr id="237" name="Freeform 200"/>
          <p:cNvSpPr/>
          <p:nvPr/>
        </p:nvSpPr>
        <p:spPr>
          <a:xfrm>
            <a:off x="1316520" y="760320"/>
            <a:ext cx="559080" cy="223560"/>
          </a:xfrm>
          <a:custGeom>
            <a:avLst/>
            <a:gdLst/>
            <a:ahLst/>
            <a:cxnLst/>
            <a:rect l="0" t="0" r="r" b="b"/>
            <a:pathLst>
              <a:path w="1553" h="621">
                <a:moveTo>
                  <a:pt x="0" y="607"/>
                </a:moveTo>
                <a:lnTo>
                  <a:pt x="1520" y="0"/>
                </a:lnTo>
                <a:lnTo>
                  <a:pt x="1552" y="0"/>
                </a:lnTo>
                <a:lnTo>
                  <a:pt x="0" y="620"/>
                </a:lnTo>
                <a:lnTo>
                  <a:pt x="0" y="607"/>
                </a:lnTo>
                <a:close/>
              </a:path>
            </a:pathLst>
          </a:custGeom>
          <a:solidFill>
            <a:srgbClr val="FEC055"/>
          </a:solidFill>
          <a:ln>
            <a:noFill/>
          </a:ln>
        </p:spPr>
      </p:sp>
      <p:sp>
        <p:nvSpPr>
          <p:cNvPr id="238" name="Freeform 201"/>
          <p:cNvSpPr/>
          <p:nvPr/>
        </p:nvSpPr>
        <p:spPr>
          <a:xfrm>
            <a:off x="1316520" y="760320"/>
            <a:ext cx="570600" cy="228240"/>
          </a:xfrm>
          <a:custGeom>
            <a:avLst/>
            <a:gdLst/>
            <a:ahLst/>
            <a:cxnLst/>
            <a:rect l="0" t="0" r="r" b="b"/>
            <a:pathLst>
              <a:path w="1585" h="634">
                <a:moveTo>
                  <a:pt x="0" y="620"/>
                </a:moveTo>
                <a:lnTo>
                  <a:pt x="1552" y="0"/>
                </a:lnTo>
                <a:lnTo>
                  <a:pt x="1584" y="0"/>
                </a:lnTo>
                <a:lnTo>
                  <a:pt x="0" y="633"/>
                </a:lnTo>
                <a:lnTo>
                  <a:pt x="0" y="620"/>
                </a:lnTo>
                <a:close/>
              </a:path>
            </a:pathLst>
          </a:custGeom>
          <a:solidFill>
            <a:srgbClr val="FEC056"/>
          </a:solidFill>
          <a:ln>
            <a:noFill/>
          </a:ln>
        </p:spPr>
      </p:sp>
      <p:sp>
        <p:nvSpPr>
          <p:cNvPr id="239" name="Freeform 202"/>
          <p:cNvSpPr/>
          <p:nvPr/>
        </p:nvSpPr>
        <p:spPr>
          <a:xfrm>
            <a:off x="1316520" y="760320"/>
            <a:ext cx="581760" cy="232560"/>
          </a:xfrm>
          <a:custGeom>
            <a:avLst/>
            <a:gdLst/>
            <a:ahLst/>
            <a:cxnLst/>
            <a:rect l="0" t="0" r="r" b="b"/>
            <a:pathLst>
              <a:path w="1616" h="646">
                <a:moveTo>
                  <a:pt x="0" y="633"/>
                </a:moveTo>
                <a:lnTo>
                  <a:pt x="1584" y="0"/>
                </a:lnTo>
                <a:lnTo>
                  <a:pt x="1615" y="0"/>
                </a:lnTo>
                <a:lnTo>
                  <a:pt x="0" y="645"/>
                </a:lnTo>
                <a:lnTo>
                  <a:pt x="0" y="633"/>
                </a:lnTo>
                <a:close/>
              </a:path>
            </a:pathLst>
          </a:custGeom>
          <a:solidFill>
            <a:srgbClr val="FEC058"/>
          </a:solidFill>
          <a:ln>
            <a:noFill/>
          </a:ln>
        </p:spPr>
      </p:sp>
      <p:sp>
        <p:nvSpPr>
          <p:cNvPr id="240" name="Freeform 203"/>
          <p:cNvSpPr/>
          <p:nvPr/>
        </p:nvSpPr>
        <p:spPr>
          <a:xfrm>
            <a:off x="1316520" y="760320"/>
            <a:ext cx="593280" cy="237240"/>
          </a:xfrm>
          <a:custGeom>
            <a:avLst/>
            <a:gdLst/>
            <a:ahLst/>
            <a:cxnLst/>
            <a:rect l="0" t="0" r="r" b="b"/>
            <a:pathLst>
              <a:path w="1648" h="659">
                <a:moveTo>
                  <a:pt x="0" y="645"/>
                </a:moveTo>
                <a:lnTo>
                  <a:pt x="1615" y="0"/>
                </a:lnTo>
                <a:lnTo>
                  <a:pt x="1647" y="0"/>
                </a:lnTo>
                <a:lnTo>
                  <a:pt x="0" y="658"/>
                </a:lnTo>
                <a:lnTo>
                  <a:pt x="0" y="645"/>
                </a:lnTo>
                <a:close/>
              </a:path>
            </a:pathLst>
          </a:custGeom>
          <a:solidFill>
            <a:srgbClr val="FEC059"/>
          </a:solidFill>
          <a:ln>
            <a:noFill/>
          </a:ln>
        </p:spPr>
      </p:sp>
      <p:sp>
        <p:nvSpPr>
          <p:cNvPr id="241" name="Freeform 204"/>
          <p:cNvSpPr/>
          <p:nvPr/>
        </p:nvSpPr>
        <p:spPr>
          <a:xfrm>
            <a:off x="1316520" y="760320"/>
            <a:ext cx="604800" cy="241920"/>
          </a:xfrm>
          <a:custGeom>
            <a:avLst/>
            <a:gdLst/>
            <a:ahLst/>
            <a:cxnLst/>
            <a:rect l="0" t="0" r="r" b="b"/>
            <a:pathLst>
              <a:path w="1680" h="672">
                <a:moveTo>
                  <a:pt x="0" y="658"/>
                </a:moveTo>
                <a:lnTo>
                  <a:pt x="1647" y="0"/>
                </a:lnTo>
                <a:lnTo>
                  <a:pt x="1679" y="0"/>
                </a:lnTo>
                <a:lnTo>
                  <a:pt x="0" y="671"/>
                </a:lnTo>
                <a:lnTo>
                  <a:pt x="0" y="658"/>
                </a:lnTo>
                <a:close/>
              </a:path>
            </a:pathLst>
          </a:custGeom>
          <a:solidFill>
            <a:srgbClr val="FEC05B"/>
          </a:solidFill>
          <a:ln>
            <a:noFill/>
          </a:ln>
        </p:spPr>
      </p:sp>
      <p:sp>
        <p:nvSpPr>
          <p:cNvPr id="242" name="Freeform 205"/>
          <p:cNvSpPr/>
          <p:nvPr/>
        </p:nvSpPr>
        <p:spPr>
          <a:xfrm>
            <a:off x="1316520" y="760320"/>
            <a:ext cx="615960" cy="246240"/>
          </a:xfrm>
          <a:custGeom>
            <a:avLst/>
            <a:gdLst/>
            <a:ahLst/>
            <a:cxnLst/>
            <a:rect l="0" t="0" r="r" b="b"/>
            <a:pathLst>
              <a:path w="1711" h="684">
                <a:moveTo>
                  <a:pt x="0" y="671"/>
                </a:moveTo>
                <a:lnTo>
                  <a:pt x="1679" y="0"/>
                </a:lnTo>
                <a:lnTo>
                  <a:pt x="1710" y="0"/>
                </a:lnTo>
                <a:lnTo>
                  <a:pt x="0" y="683"/>
                </a:lnTo>
                <a:lnTo>
                  <a:pt x="0" y="671"/>
                </a:lnTo>
                <a:close/>
              </a:path>
            </a:pathLst>
          </a:custGeom>
          <a:solidFill>
            <a:srgbClr val="FEC15C"/>
          </a:solidFill>
          <a:ln>
            <a:noFill/>
          </a:ln>
        </p:spPr>
      </p:sp>
      <p:sp>
        <p:nvSpPr>
          <p:cNvPr id="243" name="Freeform 206"/>
          <p:cNvSpPr/>
          <p:nvPr/>
        </p:nvSpPr>
        <p:spPr>
          <a:xfrm>
            <a:off x="1316520" y="760320"/>
            <a:ext cx="627480" cy="250920"/>
          </a:xfrm>
          <a:custGeom>
            <a:avLst/>
            <a:gdLst/>
            <a:ahLst/>
            <a:cxnLst/>
            <a:rect l="0" t="0" r="r" b="b"/>
            <a:pathLst>
              <a:path w="1743" h="697">
                <a:moveTo>
                  <a:pt x="0" y="683"/>
                </a:moveTo>
                <a:lnTo>
                  <a:pt x="1710" y="0"/>
                </a:lnTo>
                <a:lnTo>
                  <a:pt x="1742" y="0"/>
                </a:lnTo>
                <a:lnTo>
                  <a:pt x="0" y="696"/>
                </a:lnTo>
                <a:lnTo>
                  <a:pt x="0" y="683"/>
                </a:lnTo>
                <a:close/>
              </a:path>
            </a:pathLst>
          </a:custGeom>
          <a:solidFill>
            <a:srgbClr val="FEC15D"/>
          </a:solidFill>
          <a:ln>
            <a:noFill/>
          </a:ln>
        </p:spPr>
      </p:sp>
      <p:sp>
        <p:nvSpPr>
          <p:cNvPr id="244" name="Freeform 207"/>
          <p:cNvSpPr/>
          <p:nvPr/>
        </p:nvSpPr>
        <p:spPr>
          <a:xfrm>
            <a:off x="1316520" y="760320"/>
            <a:ext cx="639000" cy="255240"/>
          </a:xfrm>
          <a:custGeom>
            <a:avLst/>
            <a:gdLst/>
            <a:ahLst/>
            <a:cxnLst/>
            <a:rect l="0" t="0" r="r" b="b"/>
            <a:pathLst>
              <a:path w="1775" h="709">
                <a:moveTo>
                  <a:pt x="0" y="696"/>
                </a:moveTo>
                <a:lnTo>
                  <a:pt x="1742" y="0"/>
                </a:lnTo>
                <a:lnTo>
                  <a:pt x="1774" y="0"/>
                </a:lnTo>
                <a:lnTo>
                  <a:pt x="0" y="708"/>
                </a:lnTo>
                <a:lnTo>
                  <a:pt x="0" y="696"/>
                </a:lnTo>
                <a:close/>
              </a:path>
            </a:pathLst>
          </a:custGeom>
          <a:solidFill>
            <a:srgbClr val="FEC15E"/>
          </a:solidFill>
          <a:ln>
            <a:noFill/>
          </a:ln>
        </p:spPr>
      </p:sp>
      <p:sp>
        <p:nvSpPr>
          <p:cNvPr id="245" name="Freeform 208"/>
          <p:cNvSpPr/>
          <p:nvPr/>
        </p:nvSpPr>
        <p:spPr>
          <a:xfrm>
            <a:off x="1316520" y="760320"/>
            <a:ext cx="650160" cy="259920"/>
          </a:xfrm>
          <a:custGeom>
            <a:avLst/>
            <a:gdLst/>
            <a:ahLst/>
            <a:cxnLst/>
            <a:rect l="0" t="0" r="r" b="b"/>
            <a:pathLst>
              <a:path w="1806" h="722">
                <a:moveTo>
                  <a:pt x="0" y="708"/>
                </a:moveTo>
                <a:lnTo>
                  <a:pt x="1774" y="0"/>
                </a:lnTo>
                <a:lnTo>
                  <a:pt x="1805" y="0"/>
                </a:lnTo>
                <a:lnTo>
                  <a:pt x="0" y="721"/>
                </a:lnTo>
                <a:lnTo>
                  <a:pt x="0" y="708"/>
                </a:lnTo>
                <a:close/>
              </a:path>
            </a:pathLst>
          </a:custGeom>
          <a:solidFill>
            <a:srgbClr val="FEC260"/>
          </a:solidFill>
          <a:ln>
            <a:noFill/>
          </a:ln>
        </p:spPr>
      </p:sp>
      <p:sp>
        <p:nvSpPr>
          <p:cNvPr id="246" name="Freeform 209"/>
          <p:cNvSpPr/>
          <p:nvPr/>
        </p:nvSpPr>
        <p:spPr>
          <a:xfrm>
            <a:off x="1316520" y="760320"/>
            <a:ext cx="661680" cy="264600"/>
          </a:xfrm>
          <a:custGeom>
            <a:avLst/>
            <a:gdLst/>
            <a:ahLst/>
            <a:cxnLst/>
            <a:rect l="0" t="0" r="r" b="b"/>
            <a:pathLst>
              <a:path w="1838" h="735">
                <a:moveTo>
                  <a:pt x="0" y="721"/>
                </a:moveTo>
                <a:lnTo>
                  <a:pt x="1805" y="0"/>
                </a:lnTo>
                <a:lnTo>
                  <a:pt x="1837" y="0"/>
                </a:lnTo>
                <a:lnTo>
                  <a:pt x="0" y="734"/>
                </a:lnTo>
                <a:lnTo>
                  <a:pt x="0" y="721"/>
                </a:lnTo>
                <a:close/>
              </a:path>
            </a:pathLst>
          </a:custGeom>
          <a:solidFill>
            <a:srgbClr val="FEC261"/>
          </a:solidFill>
          <a:ln>
            <a:noFill/>
          </a:ln>
        </p:spPr>
      </p:sp>
      <p:sp>
        <p:nvSpPr>
          <p:cNvPr id="247" name="Freeform 210"/>
          <p:cNvSpPr/>
          <p:nvPr/>
        </p:nvSpPr>
        <p:spPr>
          <a:xfrm>
            <a:off x="1316520" y="760320"/>
            <a:ext cx="673200" cy="268920"/>
          </a:xfrm>
          <a:custGeom>
            <a:avLst/>
            <a:gdLst/>
            <a:ahLst/>
            <a:cxnLst/>
            <a:rect l="0" t="0" r="r" b="b"/>
            <a:pathLst>
              <a:path w="1870" h="747">
                <a:moveTo>
                  <a:pt x="0" y="734"/>
                </a:moveTo>
                <a:lnTo>
                  <a:pt x="1837" y="0"/>
                </a:lnTo>
                <a:lnTo>
                  <a:pt x="1869" y="0"/>
                </a:lnTo>
                <a:lnTo>
                  <a:pt x="0" y="746"/>
                </a:lnTo>
                <a:lnTo>
                  <a:pt x="0" y="734"/>
                </a:lnTo>
                <a:close/>
              </a:path>
            </a:pathLst>
          </a:custGeom>
          <a:solidFill>
            <a:srgbClr val="FEC262"/>
          </a:solidFill>
          <a:ln>
            <a:noFill/>
          </a:ln>
        </p:spPr>
      </p:sp>
      <p:sp>
        <p:nvSpPr>
          <p:cNvPr id="248" name="Freeform 211"/>
          <p:cNvSpPr/>
          <p:nvPr/>
        </p:nvSpPr>
        <p:spPr>
          <a:xfrm>
            <a:off x="1316520" y="760320"/>
            <a:ext cx="684360" cy="273600"/>
          </a:xfrm>
          <a:custGeom>
            <a:avLst/>
            <a:gdLst/>
            <a:ahLst/>
            <a:cxnLst/>
            <a:rect l="0" t="0" r="r" b="b"/>
            <a:pathLst>
              <a:path w="1901" h="760">
                <a:moveTo>
                  <a:pt x="0" y="746"/>
                </a:moveTo>
                <a:lnTo>
                  <a:pt x="1869" y="0"/>
                </a:lnTo>
                <a:lnTo>
                  <a:pt x="1900" y="0"/>
                </a:lnTo>
                <a:lnTo>
                  <a:pt x="0" y="759"/>
                </a:lnTo>
                <a:lnTo>
                  <a:pt x="0" y="746"/>
                </a:lnTo>
                <a:close/>
              </a:path>
            </a:pathLst>
          </a:custGeom>
          <a:solidFill>
            <a:srgbClr val="FEC364"/>
          </a:solidFill>
          <a:ln>
            <a:noFill/>
          </a:ln>
        </p:spPr>
      </p:sp>
      <p:sp>
        <p:nvSpPr>
          <p:cNvPr id="249" name="Freeform 212"/>
          <p:cNvSpPr/>
          <p:nvPr/>
        </p:nvSpPr>
        <p:spPr>
          <a:xfrm>
            <a:off x="1316520" y="760320"/>
            <a:ext cx="695880" cy="278280"/>
          </a:xfrm>
          <a:custGeom>
            <a:avLst/>
            <a:gdLst/>
            <a:ahLst/>
            <a:cxnLst/>
            <a:rect l="0" t="0" r="r" b="b"/>
            <a:pathLst>
              <a:path w="1933" h="773">
                <a:moveTo>
                  <a:pt x="0" y="759"/>
                </a:moveTo>
                <a:lnTo>
                  <a:pt x="1900" y="0"/>
                </a:lnTo>
                <a:lnTo>
                  <a:pt x="1932" y="0"/>
                </a:lnTo>
                <a:lnTo>
                  <a:pt x="0" y="772"/>
                </a:lnTo>
                <a:lnTo>
                  <a:pt x="0" y="759"/>
                </a:lnTo>
                <a:close/>
              </a:path>
            </a:pathLst>
          </a:custGeom>
          <a:solidFill>
            <a:srgbClr val="FEC365"/>
          </a:solidFill>
          <a:ln>
            <a:noFill/>
          </a:ln>
        </p:spPr>
      </p:sp>
      <p:sp>
        <p:nvSpPr>
          <p:cNvPr id="250" name="Freeform 213"/>
          <p:cNvSpPr/>
          <p:nvPr/>
        </p:nvSpPr>
        <p:spPr>
          <a:xfrm>
            <a:off x="1316520" y="760320"/>
            <a:ext cx="707040" cy="282600"/>
          </a:xfrm>
          <a:custGeom>
            <a:avLst/>
            <a:gdLst/>
            <a:ahLst/>
            <a:cxnLst/>
            <a:rect l="0" t="0" r="r" b="b"/>
            <a:pathLst>
              <a:path w="1964" h="785">
                <a:moveTo>
                  <a:pt x="0" y="772"/>
                </a:moveTo>
                <a:lnTo>
                  <a:pt x="1932" y="0"/>
                </a:lnTo>
                <a:lnTo>
                  <a:pt x="1963" y="0"/>
                </a:lnTo>
                <a:lnTo>
                  <a:pt x="0" y="784"/>
                </a:lnTo>
                <a:lnTo>
                  <a:pt x="0" y="772"/>
                </a:lnTo>
                <a:close/>
              </a:path>
            </a:pathLst>
          </a:custGeom>
          <a:solidFill>
            <a:srgbClr val="FEC366"/>
          </a:solidFill>
          <a:ln>
            <a:noFill/>
          </a:ln>
        </p:spPr>
      </p:sp>
      <p:sp>
        <p:nvSpPr>
          <p:cNvPr id="251" name="Freeform 214"/>
          <p:cNvSpPr/>
          <p:nvPr/>
        </p:nvSpPr>
        <p:spPr>
          <a:xfrm>
            <a:off x="1316520" y="760320"/>
            <a:ext cx="718560" cy="287280"/>
          </a:xfrm>
          <a:custGeom>
            <a:avLst/>
            <a:gdLst/>
            <a:ahLst/>
            <a:cxnLst/>
            <a:rect l="0" t="0" r="r" b="b"/>
            <a:pathLst>
              <a:path w="1996" h="798">
                <a:moveTo>
                  <a:pt x="0" y="784"/>
                </a:moveTo>
                <a:lnTo>
                  <a:pt x="1963" y="0"/>
                </a:lnTo>
                <a:lnTo>
                  <a:pt x="1995" y="0"/>
                </a:lnTo>
                <a:lnTo>
                  <a:pt x="0" y="797"/>
                </a:lnTo>
                <a:lnTo>
                  <a:pt x="0" y="784"/>
                </a:lnTo>
                <a:close/>
              </a:path>
            </a:pathLst>
          </a:custGeom>
          <a:solidFill>
            <a:srgbClr val="FEC368"/>
          </a:solidFill>
          <a:ln>
            <a:noFill/>
          </a:ln>
        </p:spPr>
      </p:sp>
      <p:sp>
        <p:nvSpPr>
          <p:cNvPr id="252" name="Freeform 215"/>
          <p:cNvSpPr/>
          <p:nvPr/>
        </p:nvSpPr>
        <p:spPr>
          <a:xfrm>
            <a:off x="1316520" y="760320"/>
            <a:ext cx="730080" cy="291600"/>
          </a:xfrm>
          <a:custGeom>
            <a:avLst/>
            <a:gdLst/>
            <a:ahLst/>
            <a:cxnLst/>
            <a:rect l="0" t="0" r="r" b="b"/>
            <a:pathLst>
              <a:path w="2028" h="810">
                <a:moveTo>
                  <a:pt x="0" y="797"/>
                </a:moveTo>
                <a:lnTo>
                  <a:pt x="1995" y="0"/>
                </a:lnTo>
                <a:lnTo>
                  <a:pt x="2027" y="0"/>
                </a:lnTo>
                <a:lnTo>
                  <a:pt x="0" y="809"/>
                </a:lnTo>
                <a:lnTo>
                  <a:pt x="0" y="797"/>
                </a:lnTo>
                <a:close/>
              </a:path>
            </a:pathLst>
          </a:custGeom>
          <a:solidFill>
            <a:srgbClr val="FEC469"/>
          </a:solidFill>
          <a:ln>
            <a:noFill/>
          </a:ln>
        </p:spPr>
      </p:sp>
      <p:sp>
        <p:nvSpPr>
          <p:cNvPr id="253" name="Freeform 216"/>
          <p:cNvSpPr/>
          <p:nvPr/>
        </p:nvSpPr>
        <p:spPr>
          <a:xfrm>
            <a:off x="1316520" y="760320"/>
            <a:ext cx="741240" cy="296280"/>
          </a:xfrm>
          <a:custGeom>
            <a:avLst/>
            <a:gdLst/>
            <a:ahLst/>
            <a:cxnLst/>
            <a:rect l="0" t="0" r="r" b="b"/>
            <a:pathLst>
              <a:path w="2059" h="823">
                <a:moveTo>
                  <a:pt x="0" y="809"/>
                </a:moveTo>
                <a:lnTo>
                  <a:pt x="2027" y="0"/>
                </a:lnTo>
                <a:lnTo>
                  <a:pt x="2058" y="0"/>
                </a:lnTo>
                <a:lnTo>
                  <a:pt x="0" y="822"/>
                </a:lnTo>
                <a:lnTo>
                  <a:pt x="0" y="809"/>
                </a:lnTo>
                <a:close/>
              </a:path>
            </a:pathLst>
          </a:custGeom>
          <a:solidFill>
            <a:srgbClr val="FEC46A"/>
          </a:solidFill>
          <a:ln>
            <a:noFill/>
          </a:ln>
        </p:spPr>
      </p:sp>
      <p:sp>
        <p:nvSpPr>
          <p:cNvPr id="254" name="Freeform 217"/>
          <p:cNvSpPr/>
          <p:nvPr/>
        </p:nvSpPr>
        <p:spPr>
          <a:xfrm>
            <a:off x="1316520" y="760320"/>
            <a:ext cx="752760" cy="300960"/>
          </a:xfrm>
          <a:custGeom>
            <a:avLst/>
            <a:gdLst/>
            <a:ahLst/>
            <a:cxnLst/>
            <a:rect l="0" t="0" r="r" b="b"/>
            <a:pathLst>
              <a:path w="2091" h="836">
                <a:moveTo>
                  <a:pt x="0" y="822"/>
                </a:moveTo>
                <a:lnTo>
                  <a:pt x="2058" y="0"/>
                </a:lnTo>
                <a:lnTo>
                  <a:pt x="2090" y="0"/>
                </a:lnTo>
                <a:lnTo>
                  <a:pt x="0" y="835"/>
                </a:lnTo>
                <a:lnTo>
                  <a:pt x="0" y="822"/>
                </a:lnTo>
                <a:close/>
              </a:path>
            </a:pathLst>
          </a:custGeom>
          <a:solidFill>
            <a:srgbClr val="FEC46B"/>
          </a:solidFill>
          <a:ln>
            <a:noFill/>
          </a:ln>
        </p:spPr>
      </p:sp>
      <p:sp>
        <p:nvSpPr>
          <p:cNvPr id="255" name="Freeform 218"/>
          <p:cNvSpPr/>
          <p:nvPr/>
        </p:nvSpPr>
        <p:spPr>
          <a:xfrm>
            <a:off x="1316520" y="760320"/>
            <a:ext cx="764280" cy="305280"/>
          </a:xfrm>
          <a:custGeom>
            <a:avLst/>
            <a:gdLst/>
            <a:ahLst/>
            <a:cxnLst/>
            <a:rect l="0" t="0" r="r" b="b"/>
            <a:pathLst>
              <a:path w="2123" h="848">
                <a:moveTo>
                  <a:pt x="0" y="835"/>
                </a:moveTo>
                <a:lnTo>
                  <a:pt x="2090" y="0"/>
                </a:lnTo>
                <a:lnTo>
                  <a:pt x="2122" y="0"/>
                </a:lnTo>
                <a:lnTo>
                  <a:pt x="0" y="847"/>
                </a:lnTo>
                <a:lnTo>
                  <a:pt x="0" y="835"/>
                </a:lnTo>
                <a:close/>
              </a:path>
            </a:pathLst>
          </a:custGeom>
          <a:solidFill>
            <a:srgbClr val="FEC56D"/>
          </a:solidFill>
          <a:ln>
            <a:noFill/>
          </a:ln>
        </p:spPr>
      </p:sp>
      <p:sp>
        <p:nvSpPr>
          <p:cNvPr id="256" name="Freeform 219"/>
          <p:cNvSpPr/>
          <p:nvPr/>
        </p:nvSpPr>
        <p:spPr>
          <a:xfrm>
            <a:off x="1316520" y="760320"/>
            <a:ext cx="775440" cy="309960"/>
          </a:xfrm>
          <a:custGeom>
            <a:avLst/>
            <a:gdLst/>
            <a:ahLst/>
            <a:cxnLst/>
            <a:rect l="0" t="0" r="r" b="b"/>
            <a:pathLst>
              <a:path w="2154" h="861">
                <a:moveTo>
                  <a:pt x="0" y="847"/>
                </a:moveTo>
                <a:lnTo>
                  <a:pt x="2122" y="0"/>
                </a:lnTo>
                <a:lnTo>
                  <a:pt x="2153" y="0"/>
                </a:lnTo>
                <a:lnTo>
                  <a:pt x="0" y="860"/>
                </a:lnTo>
                <a:lnTo>
                  <a:pt x="0" y="847"/>
                </a:lnTo>
                <a:close/>
              </a:path>
            </a:pathLst>
          </a:custGeom>
          <a:solidFill>
            <a:srgbClr val="FEC56E"/>
          </a:solidFill>
          <a:ln>
            <a:noFill/>
          </a:ln>
        </p:spPr>
      </p:sp>
      <p:sp>
        <p:nvSpPr>
          <p:cNvPr id="257" name="Freeform 220"/>
          <p:cNvSpPr/>
          <p:nvPr/>
        </p:nvSpPr>
        <p:spPr>
          <a:xfrm>
            <a:off x="1316520" y="760320"/>
            <a:ext cx="786960" cy="314640"/>
          </a:xfrm>
          <a:custGeom>
            <a:avLst/>
            <a:gdLst/>
            <a:ahLst/>
            <a:cxnLst/>
            <a:rect l="0" t="0" r="r" b="b"/>
            <a:pathLst>
              <a:path w="2186" h="874">
                <a:moveTo>
                  <a:pt x="0" y="860"/>
                </a:moveTo>
                <a:lnTo>
                  <a:pt x="2153" y="0"/>
                </a:lnTo>
                <a:lnTo>
                  <a:pt x="2185" y="0"/>
                </a:lnTo>
                <a:lnTo>
                  <a:pt x="0" y="873"/>
                </a:lnTo>
                <a:lnTo>
                  <a:pt x="0" y="860"/>
                </a:lnTo>
                <a:close/>
              </a:path>
            </a:pathLst>
          </a:custGeom>
          <a:solidFill>
            <a:srgbClr val="FEC570"/>
          </a:solidFill>
          <a:ln>
            <a:noFill/>
          </a:ln>
        </p:spPr>
      </p:sp>
      <p:sp>
        <p:nvSpPr>
          <p:cNvPr id="258" name="Freeform 221"/>
          <p:cNvSpPr/>
          <p:nvPr/>
        </p:nvSpPr>
        <p:spPr>
          <a:xfrm>
            <a:off x="1316520" y="760320"/>
            <a:ext cx="798480" cy="318960"/>
          </a:xfrm>
          <a:custGeom>
            <a:avLst/>
            <a:gdLst/>
            <a:ahLst/>
            <a:cxnLst/>
            <a:rect l="0" t="0" r="r" b="b"/>
            <a:pathLst>
              <a:path w="2218" h="886">
                <a:moveTo>
                  <a:pt x="0" y="873"/>
                </a:moveTo>
                <a:lnTo>
                  <a:pt x="2185" y="0"/>
                </a:lnTo>
                <a:lnTo>
                  <a:pt x="2217" y="0"/>
                </a:lnTo>
                <a:lnTo>
                  <a:pt x="0" y="885"/>
                </a:lnTo>
                <a:lnTo>
                  <a:pt x="0" y="873"/>
                </a:lnTo>
                <a:close/>
              </a:path>
            </a:pathLst>
          </a:custGeom>
          <a:solidFill>
            <a:srgbClr val="FEC671"/>
          </a:solidFill>
          <a:ln>
            <a:noFill/>
          </a:ln>
        </p:spPr>
      </p:sp>
      <p:sp>
        <p:nvSpPr>
          <p:cNvPr id="259" name="Freeform 222"/>
          <p:cNvSpPr/>
          <p:nvPr/>
        </p:nvSpPr>
        <p:spPr>
          <a:xfrm>
            <a:off x="1316520" y="760320"/>
            <a:ext cx="809640" cy="323640"/>
          </a:xfrm>
          <a:custGeom>
            <a:avLst/>
            <a:gdLst/>
            <a:ahLst/>
            <a:cxnLst/>
            <a:rect l="0" t="0" r="r" b="b"/>
            <a:pathLst>
              <a:path w="2249" h="899">
                <a:moveTo>
                  <a:pt x="0" y="885"/>
                </a:moveTo>
                <a:lnTo>
                  <a:pt x="2217" y="0"/>
                </a:lnTo>
                <a:lnTo>
                  <a:pt x="2248" y="0"/>
                </a:lnTo>
                <a:lnTo>
                  <a:pt x="0" y="898"/>
                </a:lnTo>
                <a:lnTo>
                  <a:pt x="0" y="885"/>
                </a:lnTo>
                <a:close/>
              </a:path>
            </a:pathLst>
          </a:custGeom>
          <a:solidFill>
            <a:srgbClr val="FEC672"/>
          </a:solidFill>
          <a:ln>
            <a:noFill/>
          </a:ln>
        </p:spPr>
      </p:sp>
      <p:sp>
        <p:nvSpPr>
          <p:cNvPr id="260" name="Freeform 223"/>
          <p:cNvSpPr/>
          <p:nvPr/>
        </p:nvSpPr>
        <p:spPr>
          <a:xfrm>
            <a:off x="1316520" y="760320"/>
            <a:ext cx="821160" cy="328320"/>
          </a:xfrm>
          <a:custGeom>
            <a:avLst/>
            <a:gdLst/>
            <a:ahLst/>
            <a:cxnLst/>
            <a:rect l="0" t="0" r="r" b="b"/>
            <a:pathLst>
              <a:path w="2281" h="912">
                <a:moveTo>
                  <a:pt x="0" y="898"/>
                </a:moveTo>
                <a:lnTo>
                  <a:pt x="2248" y="0"/>
                </a:lnTo>
                <a:lnTo>
                  <a:pt x="2280" y="0"/>
                </a:lnTo>
                <a:lnTo>
                  <a:pt x="0" y="911"/>
                </a:lnTo>
                <a:lnTo>
                  <a:pt x="0" y="898"/>
                </a:lnTo>
                <a:close/>
              </a:path>
            </a:pathLst>
          </a:custGeom>
          <a:solidFill>
            <a:srgbClr val="FEC773"/>
          </a:solidFill>
          <a:ln>
            <a:noFill/>
          </a:ln>
        </p:spPr>
      </p:sp>
      <p:sp>
        <p:nvSpPr>
          <p:cNvPr id="261" name="Freeform 224"/>
          <p:cNvSpPr/>
          <p:nvPr/>
        </p:nvSpPr>
        <p:spPr>
          <a:xfrm>
            <a:off x="1316520" y="760320"/>
            <a:ext cx="832680" cy="332640"/>
          </a:xfrm>
          <a:custGeom>
            <a:avLst/>
            <a:gdLst/>
            <a:ahLst/>
            <a:cxnLst/>
            <a:rect l="0" t="0" r="r" b="b"/>
            <a:pathLst>
              <a:path w="2313" h="924">
                <a:moveTo>
                  <a:pt x="0" y="911"/>
                </a:moveTo>
                <a:lnTo>
                  <a:pt x="2280" y="0"/>
                </a:lnTo>
                <a:lnTo>
                  <a:pt x="2312" y="0"/>
                </a:lnTo>
                <a:lnTo>
                  <a:pt x="0" y="923"/>
                </a:lnTo>
                <a:lnTo>
                  <a:pt x="0" y="911"/>
                </a:lnTo>
                <a:close/>
              </a:path>
            </a:pathLst>
          </a:custGeom>
          <a:solidFill>
            <a:srgbClr val="FEC775"/>
          </a:solidFill>
          <a:ln>
            <a:noFill/>
          </a:ln>
        </p:spPr>
      </p:sp>
      <p:sp>
        <p:nvSpPr>
          <p:cNvPr id="262" name="Freeform 225"/>
          <p:cNvSpPr/>
          <p:nvPr/>
        </p:nvSpPr>
        <p:spPr>
          <a:xfrm>
            <a:off x="1316520" y="760320"/>
            <a:ext cx="843840" cy="337320"/>
          </a:xfrm>
          <a:custGeom>
            <a:avLst/>
            <a:gdLst/>
            <a:ahLst/>
            <a:cxnLst/>
            <a:rect l="0" t="0" r="r" b="b"/>
            <a:pathLst>
              <a:path w="2344" h="937">
                <a:moveTo>
                  <a:pt x="0" y="923"/>
                </a:moveTo>
                <a:lnTo>
                  <a:pt x="2312" y="0"/>
                </a:lnTo>
                <a:lnTo>
                  <a:pt x="2343" y="0"/>
                </a:lnTo>
                <a:lnTo>
                  <a:pt x="0" y="936"/>
                </a:lnTo>
                <a:lnTo>
                  <a:pt x="0" y="923"/>
                </a:lnTo>
                <a:close/>
              </a:path>
            </a:pathLst>
          </a:custGeom>
          <a:solidFill>
            <a:srgbClr val="FEC776"/>
          </a:solidFill>
          <a:ln>
            <a:noFill/>
          </a:ln>
        </p:spPr>
      </p:sp>
      <p:sp>
        <p:nvSpPr>
          <p:cNvPr id="263" name="Freeform 226"/>
          <p:cNvSpPr/>
          <p:nvPr/>
        </p:nvSpPr>
        <p:spPr>
          <a:xfrm>
            <a:off x="1316520" y="760320"/>
            <a:ext cx="855360" cy="341640"/>
          </a:xfrm>
          <a:custGeom>
            <a:avLst/>
            <a:gdLst/>
            <a:ahLst/>
            <a:cxnLst/>
            <a:rect l="0" t="0" r="r" b="b"/>
            <a:pathLst>
              <a:path w="2376" h="949">
                <a:moveTo>
                  <a:pt x="0" y="936"/>
                </a:moveTo>
                <a:lnTo>
                  <a:pt x="2343" y="0"/>
                </a:lnTo>
                <a:lnTo>
                  <a:pt x="2375" y="0"/>
                </a:lnTo>
                <a:lnTo>
                  <a:pt x="0" y="948"/>
                </a:lnTo>
                <a:lnTo>
                  <a:pt x="0" y="936"/>
                </a:lnTo>
                <a:close/>
              </a:path>
            </a:pathLst>
          </a:custGeom>
          <a:solidFill>
            <a:srgbClr val="FEC878"/>
          </a:solidFill>
          <a:ln>
            <a:noFill/>
          </a:ln>
        </p:spPr>
      </p:sp>
      <p:sp>
        <p:nvSpPr>
          <p:cNvPr id="264" name="Freeform 227"/>
          <p:cNvSpPr/>
          <p:nvPr/>
        </p:nvSpPr>
        <p:spPr>
          <a:xfrm>
            <a:off x="1316520" y="760320"/>
            <a:ext cx="866880" cy="346320"/>
          </a:xfrm>
          <a:custGeom>
            <a:avLst/>
            <a:gdLst/>
            <a:ahLst/>
            <a:cxnLst/>
            <a:rect l="0" t="0" r="r" b="b"/>
            <a:pathLst>
              <a:path w="2408" h="962">
                <a:moveTo>
                  <a:pt x="0" y="948"/>
                </a:moveTo>
                <a:lnTo>
                  <a:pt x="2375" y="0"/>
                </a:lnTo>
                <a:lnTo>
                  <a:pt x="2407" y="0"/>
                </a:lnTo>
                <a:lnTo>
                  <a:pt x="0" y="961"/>
                </a:lnTo>
                <a:lnTo>
                  <a:pt x="0" y="948"/>
                </a:lnTo>
                <a:close/>
              </a:path>
            </a:pathLst>
          </a:custGeom>
          <a:solidFill>
            <a:srgbClr val="FEC879"/>
          </a:solidFill>
          <a:ln>
            <a:noFill/>
          </a:ln>
        </p:spPr>
      </p:sp>
      <p:sp>
        <p:nvSpPr>
          <p:cNvPr id="265" name="Freeform 228"/>
          <p:cNvSpPr/>
          <p:nvPr/>
        </p:nvSpPr>
        <p:spPr>
          <a:xfrm>
            <a:off x="1316520" y="760320"/>
            <a:ext cx="878040" cy="351000"/>
          </a:xfrm>
          <a:custGeom>
            <a:avLst/>
            <a:gdLst/>
            <a:ahLst/>
            <a:cxnLst/>
            <a:rect l="0" t="0" r="r" b="b"/>
            <a:pathLst>
              <a:path w="2439" h="975">
                <a:moveTo>
                  <a:pt x="0" y="961"/>
                </a:moveTo>
                <a:lnTo>
                  <a:pt x="2406" y="0"/>
                </a:lnTo>
                <a:lnTo>
                  <a:pt x="2438" y="0"/>
                </a:lnTo>
                <a:lnTo>
                  <a:pt x="0" y="974"/>
                </a:lnTo>
                <a:lnTo>
                  <a:pt x="0" y="961"/>
                </a:lnTo>
                <a:close/>
              </a:path>
            </a:pathLst>
          </a:custGeom>
          <a:solidFill>
            <a:srgbClr val="FEC87A"/>
          </a:solidFill>
          <a:ln>
            <a:noFill/>
          </a:ln>
        </p:spPr>
      </p:sp>
      <p:sp>
        <p:nvSpPr>
          <p:cNvPr id="266" name="Freeform 229"/>
          <p:cNvSpPr/>
          <p:nvPr/>
        </p:nvSpPr>
        <p:spPr>
          <a:xfrm>
            <a:off x="1316520" y="760320"/>
            <a:ext cx="889560" cy="355320"/>
          </a:xfrm>
          <a:custGeom>
            <a:avLst/>
            <a:gdLst/>
            <a:ahLst/>
            <a:cxnLst/>
            <a:rect l="0" t="0" r="r" b="b"/>
            <a:pathLst>
              <a:path w="2471" h="987">
                <a:moveTo>
                  <a:pt x="0" y="974"/>
                </a:moveTo>
                <a:lnTo>
                  <a:pt x="2438" y="0"/>
                </a:lnTo>
                <a:lnTo>
                  <a:pt x="2470" y="0"/>
                </a:lnTo>
                <a:lnTo>
                  <a:pt x="0" y="986"/>
                </a:lnTo>
                <a:lnTo>
                  <a:pt x="0" y="974"/>
                </a:lnTo>
                <a:close/>
              </a:path>
            </a:pathLst>
          </a:custGeom>
          <a:solidFill>
            <a:srgbClr val="FEC97B"/>
          </a:solidFill>
          <a:ln>
            <a:noFill/>
          </a:ln>
        </p:spPr>
      </p:sp>
      <p:sp>
        <p:nvSpPr>
          <p:cNvPr id="267" name="Freeform 230"/>
          <p:cNvSpPr/>
          <p:nvPr/>
        </p:nvSpPr>
        <p:spPr>
          <a:xfrm>
            <a:off x="1316520" y="760320"/>
            <a:ext cx="901080" cy="360000"/>
          </a:xfrm>
          <a:custGeom>
            <a:avLst/>
            <a:gdLst/>
            <a:ahLst/>
            <a:cxnLst/>
            <a:rect l="0" t="0" r="r" b="b"/>
            <a:pathLst>
              <a:path w="2503" h="1000">
                <a:moveTo>
                  <a:pt x="0" y="986"/>
                </a:moveTo>
                <a:lnTo>
                  <a:pt x="2470" y="0"/>
                </a:lnTo>
                <a:lnTo>
                  <a:pt x="2502" y="0"/>
                </a:lnTo>
                <a:lnTo>
                  <a:pt x="0" y="999"/>
                </a:lnTo>
                <a:lnTo>
                  <a:pt x="0" y="986"/>
                </a:lnTo>
                <a:close/>
              </a:path>
            </a:pathLst>
          </a:custGeom>
          <a:solidFill>
            <a:srgbClr val="FEC97D"/>
          </a:solidFill>
          <a:ln>
            <a:noFill/>
          </a:ln>
        </p:spPr>
      </p:sp>
      <p:sp>
        <p:nvSpPr>
          <p:cNvPr id="268" name="Freeform 231"/>
          <p:cNvSpPr/>
          <p:nvPr/>
        </p:nvSpPr>
        <p:spPr>
          <a:xfrm>
            <a:off x="1316520" y="760320"/>
            <a:ext cx="912240" cy="364680"/>
          </a:xfrm>
          <a:custGeom>
            <a:avLst/>
            <a:gdLst/>
            <a:ahLst/>
            <a:cxnLst/>
            <a:rect l="0" t="0" r="r" b="b"/>
            <a:pathLst>
              <a:path w="2534" h="1013">
                <a:moveTo>
                  <a:pt x="0" y="999"/>
                </a:moveTo>
                <a:lnTo>
                  <a:pt x="2502" y="0"/>
                </a:lnTo>
                <a:lnTo>
                  <a:pt x="2533" y="0"/>
                </a:lnTo>
                <a:lnTo>
                  <a:pt x="0" y="1012"/>
                </a:lnTo>
                <a:lnTo>
                  <a:pt x="0" y="999"/>
                </a:lnTo>
                <a:close/>
              </a:path>
            </a:pathLst>
          </a:custGeom>
          <a:solidFill>
            <a:srgbClr val="FEC97E"/>
          </a:solidFill>
          <a:ln>
            <a:noFill/>
          </a:ln>
        </p:spPr>
      </p:sp>
      <p:sp>
        <p:nvSpPr>
          <p:cNvPr id="269" name="Freeform 232"/>
          <p:cNvSpPr/>
          <p:nvPr/>
        </p:nvSpPr>
        <p:spPr>
          <a:xfrm>
            <a:off x="1316520" y="760320"/>
            <a:ext cx="923760" cy="369000"/>
          </a:xfrm>
          <a:custGeom>
            <a:avLst/>
            <a:gdLst/>
            <a:ahLst/>
            <a:cxnLst/>
            <a:rect l="0" t="0" r="r" b="b"/>
            <a:pathLst>
              <a:path w="2566" h="1025">
                <a:moveTo>
                  <a:pt x="0" y="1012"/>
                </a:moveTo>
                <a:lnTo>
                  <a:pt x="2533" y="0"/>
                </a:lnTo>
                <a:lnTo>
                  <a:pt x="2565" y="0"/>
                </a:lnTo>
                <a:lnTo>
                  <a:pt x="0" y="1024"/>
                </a:lnTo>
                <a:lnTo>
                  <a:pt x="0" y="1012"/>
                </a:lnTo>
                <a:close/>
              </a:path>
            </a:pathLst>
          </a:custGeom>
          <a:solidFill>
            <a:srgbClr val="FECA80"/>
          </a:solidFill>
          <a:ln>
            <a:noFill/>
          </a:ln>
        </p:spPr>
      </p:sp>
      <p:sp>
        <p:nvSpPr>
          <p:cNvPr id="270" name="Freeform 233"/>
          <p:cNvSpPr/>
          <p:nvPr/>
        </p:nvSpPr>
        <p:spPr>
          <a:xfrm>
            <a:off x="1316520" y="760320"/>
            <a:ext cx="935280" cy="373680"/>
          </a:xfrm>
          <a:custGeom>
            <a:avLst/>
            <a:gdLst/>
            <a:ahLst/>
            <a:cxnLst/>
            <a:rect l="0" t="0" r="r" b="b"/>
            <a:pathLst>
              <a:path w="2598" h="1038">
                <a:moveTo>
                  <a:pt x="0" y="1024"/>
                </a:moveTo>
                <a:lnTo>
                  <a:pt x="2565" y="0"/>
                </a:lnTo>
                <a:lnTo>
                  <a:pt x="2597" y="0"/>
                </a:lnTo>
                <a:lnTo>
                  <a:pt x="0" y="1037"/>
                </a:lnTo>
                <a:lnTo>
                  <a:pt x="0" y="1024"/>
                </a:lnTo>
                <a:close/>
              </a:path>
            </a:pathLst>
          </a:custGeom>
          <a:solidFill>
            <a:srgbClr val="FECA81"/>
          </a:solidFill>
          <a:ln>
            <a:noFill/>
          </a:ln>
        </p:spPr>
      </p:sp>
      <p:sp>
        <p:nvSpPr>
          <p:cNvPr id="271" name="Freeform 234"/>
          <p:cNvSpPr/>
          <p:nvPr/>
        </p:nvSpPr>
        <p:spPr>
          <a:xfrm>
            <a:off x="1316520" y="760320"/>
            <a:ext cx="946440" cy="378360"/>
          </a:xfrm>
          <a:custGeom>
            <a:avLst/>
            <a:gdLst/>
            <a:ahLst/>
            <a:cxnLst/>
            <a:rect l="0" t="0" r="r" b="b"/>
            <a:pathLst>
              <a:path w="2629" h="1051">
                <a:moveTo>
                  <a:pt x="0" y="1037"/>
                </a:moveTo>
                <a:lnTo>
                  <a:pt x="2597" y="0"/>
                </a:lnTo>
                <a:lnTo>
                  <a:pt x="2628" y="0"/>
                </a:lnTo>
                <a:lnTo>
                  <a:pt x="0" y="1050"/>
                </a:lnTo>
                <a:lnTo>
                  <a:pt x="0" y="1037"/>
                </a:lnTo>
                <a:close/>
              </a:path>
            </a:pathLst>
          </a:custGeom>
          <a:solidFill>
            <a:srgbClr val="FECB82"/>
          </a:solidFill>
          <a:ln>
            <a:noFill/>
          </a:ln>
        </p:spPr>
      </p:sp>
      <p:sp>
        <p:nvSpPr>
          <p:cNvPr id="272" name="Freeform 235"/>
          <p:cNvSpPr/>
          <p:nvPr/>
        </p:nvSpPr>
        <p:spPr>
          <a:xfrm>
            <a:off x="1316520" y="760320"/>
            <a:ext cx="957960" cy="382680"/>
          </a:xfrm>
          <a:custGeom>
            <a:avLst/>
            <a:gdLst/>
            <a:ahLst/>
            <a:cxnLst/>
            <a:rect l="0" t="0" r="r" b="b"/>
            <a:pathLst>
              <a:path w="2661" h="1063">
                <a:moveTo>
                  <a:pt x="0" y="1050"/>
                </a:moveTo>
                <a:lnTo>
                  <a:pt x="2628" y="0"/>
                </a:lnTo>
                <a:lnTo>
                  <a:pt x="2660" y="0"/>
                </a:lnTo>
                <a:lnTo>
                  <a:pt x="0" y="1062"/>
                </a:lnTo>
                <a:lnTo>
                  <a:pt x="0" y="1050"/>
                </a:lnTo>
                <a:close/>
              </a:path>
            </a:pathLst>
          </a:custGeom>
          <a:solidFill>
            <a:srgbClr val="FECB83"/>
          </a:solidFill>
          <a:ln>
            <a:noFill/>
          </a:ln>
        </p:spPr>
      </p:sp>
      <p:sp>
        <p:nvSpPr>
          <p:cNvPr id="273" name="Freeform 236"/>
          <p:cNvSpPr/>
          <p:nvPr/>
        </p:nvSpPr>
        <p:spPr>
          <a:xfrm>
            <a:off x="1316520" y="760320"/>
            <a:ext cx="969120" cy="387360"/>
          </a:xfrm>
          <a:custGeom>
            <a:avLst/>
            <a:gdLst/>
            <a:ahLst/>
            <a:cxnLst/>
            <a:rect l="0" t="0" r="r" b="b"/>
            <a:pathLst>
              <a:path w="2692" h="1076">
                <a:moveTo>
                  <a:pt x="0" y="1062"/>
                </a:moveTo>
                <a:lnTo>
                  <a:pt x="2660" y="0"/>
                </a:lnTo>
                <a:lnTo>
                  <a:pt x="2691" y="0"/>
                </a:lnTo>
                <a:lnTo>
                  <a:pt x="0" y="1075"/>
                </a:lnTo>
                <a:lnTo>
                  <a:pt x="0" y="1062"/>
                </a:lnTo>
                <a:close/>
              </a:path>
            </a:pathLst>
          </a:custGeom>
          <a:solidFill>
            <a:srgbClr val="FECB85"/>
          </a:solidFill>
          <a:ln>
            <a:noFill/>
          </a:ln>
        </p:spPr>
      </p:sp>
      <p:sp>
        <p:nvSpPr>
          <p:cNvPr id="274" name="Freeform 237"/>
          <p:cNvSpPr/>
          <p:nvPr/>
        </p:nvSpPr>
        <p:spPr>
          <a:xfrm>
            <a:off x="1316520" y="760320"/>
            <a:ext cx="980640" cy="391680"/>
          </a:xfrm>
          <a:custGeom>
            <a:avLst/>
            <a:gdLst/>
            <a:ahLst/>
            <a:cxnLst/>
            <a:rect l="0" t="0" r="r" b="b"/>
            <a:pathLst>
              <a:path w="2724" h="1088">
                <a:moveTo>
                  <a:pt x="0" y="1075"/>
                </a:moveTo>
                <a:lnTo>
                  <a:pt x="2691" y="0"/>
                </a:lnTo>
                <a:lnTo>
                  <a:pt x="2723" y="0"/>
                </a:lnTo>
                <a:lnTo>
                  <a:pt x="0" y="1087"/>
                </a:lnTo>
                <a:lnTo>
                  <a:pt x="0" y="1075"/>
                </a:lnTo>
                <a:close/>
              </a:path>
            </a:pathLst>
          </a:custGeom>
          <a:solidFill>
            <a:srgbClr val="FECC86"/>
          </a:solidFill>
          <a:ln>
            <a:noFill/>
          </a:ln>
        </p:spPr>
      </p:sp>
      <p:sp>
        <p:nvSpPr>
          <p:cNvPr id="275" name="Freeform 238"/>
          <p:cNvSpPr/>
          <p:nvPr/>
        </p:nvSpPr>
        <p:spPr>
          <a:xfrm>
            <a:off x="1316520" y="760320"/>
            <a:ext cx="992160" cy="396360"/>
          </a:xfrm>
          <a:custGeom>
            <a:avLst/>
            <a:gdLst/>
            <a:ahLst/>
            <a:cxnLst/>
            <a:rect l="0" t="0" r="r" b="b"/>
            <a:pathLst>
              <a:path w="2756" h="1101">
                <a:moveTo>
                  <a:pt x="0" y="1087"/>
                </a:moveTo>
                <a:lnTo>
                  <a:pt x="2723" y="0"/>
                </a:lnTo>
                <a:lnTo>
                  <a:pt x="2755" y="0"/>
                </a:lnTo>
                <a:lnTo>
                  <a:pt x="0" y="1100"/>
                </a:lnTo>
                <a:lnTo>
                  <a:pt x="0" y="1087"/>
                </a:lnTo>
                <a:close/>
              </a:path>
            </a:pathLst>
          </a:custGeom>
          <a:solidFill>
            <a:srgbClr val="FECC87"/>
          </a:solidFill>
          <a:ln>
            <a:noFill/>
          </a:ln>
        </p:spPr>
      </p:sp>
      <p:sp>
        <p:nvSpPr>
          <p:cNvPr id="276" name="Freeform 239"/>
          <p:cNvSpPr/>
          <p:nvPr/>
        </p:nvSpPr>
        <p:spPr>
          <a:xfrm>
            <a:off x="1316520" y="760320"/>
            <a:ext cx="1003320" cy="401040"/>
          </a:xfrm>
          <a:custGeom>
            <a:avLst/>
            <a:gdLst/>
            <a:ahLst/>
            <a:cxnLst/>
            <a:rect l="0" t="0" r="r" b="b"/>
            <a:pathLst>
              <a:path w="2787" h="1114">
                <a:moveTo>
                  <a:pt x="0" y="1100"/>
                </a:moveTo>
                <a:lnTo>
                  <a:pt x="2755" y="0"/>
                </a:lnTo>
                <a:lnTo>
                  <a:pt x="2786" y="0"/>
                </a:lnTo>
                <a:lnTo>
                  <a:pt x="0" y="1113"/>
                </a:lnTo>
                <a:lnTo>
                  <a:pt x="0" y="1100"/>
                </a:lnTo>
                <a:close/>
              </a:path>
            </a:pathLst>
          </a:custGeom>
          <a:solidFill>
            <a:srgbClr val="FECD89"/>
          </a:solidFill>
          <a:ln>
            <a:noFill/>
          </a:ln>
        </p:spPr>
      </p:sp>
      <p:sp>
        <p:nvSpPr>
          <p:cNvPr id="277" name="Freeform 240"/>
          <p:cNvSpPr/>
          <p:nvPr/>
        </p:nvSpPr>
        <p:spPr>
          <a:xfrm>
            <a:off x="1316520" y="760320"/>
            <a:ext cx="1014840" cy="405360"/>
          </a:xfrm>
          <a:custGeom>
            <a:avLst/>
            <a:gdLst/>
            <a:ahLst/>
            <a:cxnLst/>
            <a:rect l="0" t="0" r="r" b="b"/>
            <a:pathLst>
              <a:path w="2819" h="1126">
                <a:moveTo>
                  <a:pt x="0" y="1113"/>
                </a:moveTo>
                <a:lnTo>
                  <a:pt x="2786" y="0"/>
                </a:lnTo>
                <a:lnTo>
                  <a:pt x="2818" y="0"/>
                </a:lnTo>
                <a:lnTo>
                  <a:pt x="0" y="1125"/>
                </a:lnTo>
                <a:lnTo>
                  <a:pt x="0" y="1113"/>
                </a:lnTo>
                <a:close/>
              </a:path>
            </a:pathLst>
          </a:custGeom>
          <a:solidFill>
            <a:srgbClr val="FECD8A"/>
          </a:solidFill>
          <a:ln>
            <a:noFill/>
          </a:ln>
        </p:spPr>
      </p:sp>
      <p:sp>
        <p:nvSpPr>
          <p:cNvPr id="278" name="Freeform 241"/>
          <p:cNvSpPr/>
          <p:nvPr/>
        </p:nvSpPr>
        <p:spPr>
          <a:xfrm>
            <a:off x="1316520" y="760320"/>
            <a:ext cx="1026360" cy="410040"/>
          </a:xfrm>
          <a:custGeom>
            <a:avLst/>
            <a:gdLst/>
            <a:ahLst/>
            <a:cxnLst/>
            <a:rect l="0" t="0" r="r" b="b"/>
            <a:pathLst>
              <a:path w="2851" h="1139">
                <a:moveTo>
                  <a:pt x="0" y="1125"/>
                </a:moveTo>
                <a:lnTo>
                  <a:pt x="2818" y="0"/>
                </a:lnTo>
                <a:lnTo>
                  <a:pt x="2850" y="0"/>
                </a:lnTo>
                <a:lnTo>
                  <a:pt x="0" y="1138"/>
                </a:lnTo>
                <a:lnTo>
                  <a:pt x="0" y="1125"/>
                </a:lnTo>
                <a:close/>
              </a:path>
            </a:pathLst>
          </a:custGeom>
          <a:solidFill>
            <a:srgbClr val="FECD8B"/>
          </a:solidFill>
          <a:ln>
            <a:noFill/>
          </a:ln>
        </p:spPr>
      </p:sp>
      <p:sp>
        <p:nvSpPr>
          <p:cNvPr id="279" name="Freeform 242"/>
          <p:cNvSpPr/>
          <p:nvPr/>
        </p:nvSpPr>
        <p:spPr>
          <a:xfrm>
            <a:off x="1316520" y="760320"/>
            <a:ext cx="1037520" cy="414720"/>
          </a:xfrm>
          <a:custGeom>
            <a:avLst/>
            <a:gdLst/>
            <a:ahLst/>
            <a:cxnLst/>
            <a:rect l="0" t="0" r="r" b="b"/>
            <a:pathLst>
              <a:path w="2882" h="1152">
                <a:moveTo>
                  <a:pt x="0" y="1138"/>
                </a:moveTo>
                <a:lnTo>
                  <a:pt x="2850" y="0"/>
                </a:lnTo>
                <a:lnTo>
                  <a:pt x="2881" y="0"/>
                </a:lnTo>
                <a:lnTo>
                  <a:pt x="0" y="1151"/>
                </a:lnTo>
                <a:lnTo>
                  <a:pt x="0" y="1138"/>
                </a:lnTo>
                <a:close/>
              </a:path>
            </a:pathLst>
          </a:custGeom>
          <a:solidFill>
            <a:srgbClr val="FECE8D"/>
          </a:solidFill>
          <a:ln>
            <a:noFill/>
          </a:ln>
        </p:spPr>
      </p:sp>
      <p:sp>
        <p:nvSpPr>
          <p:cNvPr id="280" name="Freeform 243"/>
          <p:cNvSpPr/>
          <p:nvPr/>
        </p:nvSpPr>
        <p:spPr>
          <a:xfrm>
            <a:off x="1316520" y="760320"/>
            <a:ext cx="1049040" cy="419040"/>
          </a:xfrm>
          <a:custGeom>
            <a:avLst/>
            <a:gdLst/>
            <a:ahLst/>
            <a:cxnLst/>
            <a:rect l="0" t="0" r="r" b="b"/>
            <a:pathLst>
              <a:path w="2914" h="1164">
                <a:moveTo>
                  <a:pt x="0" y="1151"/>
                </a:moveTo>
                <a:lnTo>
                  <a:pt x="2881" y="0"/>
                </a:lnTo>
                <a:lnTo>
                  <a:pt x="2913" y="0"/>
                </a:lnTo>
                <a:lnTo>
                  <a:pt x="0" y="1163"/>
                </a:lnTo>
                <a:lnTo>
                  <a:pt x="0" y="1151"/>
                </a:lnTo>
                <a:close/>
              </a:path>
            </a:pathLst>
          </a:custGeom>
          <a:solidFill>
            <a:srgbClr val="FECE8E"/>
          </a:solidFill>
          <a:ln>
            <a:noFill/>
          </a:ln>
        </p:spPr>
      </p:sp>
      <p:sp>
        <p:nvSpPr>
          <p:cNvPr id="281" name="Freeform 244"/>
          <p:cNvSpPr/>
          <p:nvPr/>
        </p:nvSpPr>
        <p:spPr>
          <a:xfrm>
            <a:off x="1316520" y="760320"/>
            <a:ext cx="1060560" cy="423720"/>
          </a:xfrm>
          <a:custGeom>
            <a:avLst/>
            <a:gdLst/>
            <a:ahLst/>
            <a:cxnLst/>
            <a:rect l="0" t="0" r="r" b="b"/>
            <a:pathLst>
              <a:path w="2946" h="1177">
                <a:moveTo>
                  <a:pt x="0" y="1163"/>
                </a:moveTo>
                <a:lnTo>
                  <a:pt x="2913" y="0"/>
                </a:lnTo>
                <a:lnTo>
                  <a:pt x="2945" y="0"/>
                </a:lnTo>
                <a:lnTo>
                  <a:pt x="0" y="1176"/>
                </a:lnTo>
                <a:lnTo>
                  <a:pt x="0" y="1163"/>
                </a:lnTo>
                <a:close/>
              </a:path>
            </a:pathLst>
          </a:custGeom>
          <a:solidFill>
            <a:srgbClr val="FECF8F"/>
          </a:solidFill>
          <a:ln>
            <a:noFill/>
          </a:ln>
        </p:spPr>
      </p:sp>
      <p:sp>
        <p:nvSpPr>
          <p:cNvPr id="282" name="Freeform 245"/>
          <p:cNvSpPr/>
          <p:nvPr/>
        </p:nvSpPr>
        <p:spPr>
          <a:xfrm>
            <a:off x="1316520" y="760320"/>
            <a:ext cx="1071720" cy="428040"/>
          </a:xfrm>
          <a:custGeom>
            <a:avLst/>
            <a:gdLst/>
            <a:ahLst/>
            <a:cxnLst/>
            <a:rect l="0" t="0" r="r" b="b"/>
            <a:pathLst>
              <a:path w="2977" h="1189">
                <a:moveTo>
                  <a:pt x="0" y="1176"/>
                </a:moveTo>
                <a:lnTo>
                  <a:pt x="2945" y="0"/>
                </a:lnTo>
                <a:lnTo>
                  <a:pt x="2976" y="0"/>
                </a:lnTo>
                <a:lnTo>
                  <a:pt x="0" y="1188"/>
                </a:lnTo>
                <a:lnTo>
                  <a:pt x="0" y="1176"/>
                </a:lnTo>
                <a:close/>
              </a:path>
            </a:pathLst>
          </a:custGeom>
          <a:solidFill>
            <a:srgbClr val="FECF90"/>
          </a:solidFill>
          <a:ln>
            <a:noFill/>
          </a:ln>
        </p:spPr>
      </p:sp>
      <p:sp>
        <p:nvSpPr>
          <p:cNvPr id="283" name="Freeform 246"/>
          <p:cNvSpPr/>
          <p:nvPr/>
        </p:nvSpPr>
        <p:spPr>
          <a:xfrm>
            <a:off x="1316520" y="760320"/>
            <a:ext cx="1083240" cy="432720"/>
          </a:xfrm>
          <a:custGeom>
            <a:avLst/>
            <a:gdLst/>
            <a:ahLst/>
            <a:cxnLst/>
            <a:rect l="0" t="0" r="r" b="b"/>
            <a:pathLst>
              <a:path w="3009" h="1202">
                <a:moveTo>
                  <a:pt x="0" y="1188"/>
                </a:moveTo>
                <a:lnTo>
                  <a:pt x="2976" y="0"/>
                </a:lnTo>
                <a:lnTo>
                  <a:pt x="3008" y="0"/>
                </a:lnTo>
                <a:lnTo>
                  <a:pt x="0" y="1201"/>
                </a:lnTo>
                <a:lnTo>
                  <a:pt x="0" y="1188"/>
                </a:lnTo>
                <a:close/>
              </a:path>
            </a:pathLst>
          </a:custGeom>
          <a:solidFill>
            <a:srgbClr val="FED092"/>
          </a:solidFill>
          <a:ln>
            <a:noFill/>
          </a:ln>
        </p:spPr>
      </p:sp>
      <p:sp>
        <p:nvSpPr>
          <p:cNvPr id="284" name="Freeform 247"/>
          <p:cNvSpPr/>
          <p:nvPr/>
        </p:nvSpPr>
        <p:spPr>
          <a:xfrm>
            <a:off x="1316520" y="760320"/>
            <a:ext cx="1094760" cy="437400"/>
          </a:xfrm>
          <a:custGeom>
            <a:avLst/>
            <a:gdLst/>
            <a:ahLst/>
            <a:cxnLst/>
            <a:rect l="0" t="0" r="r" b="b"/>
            <a:pathLst>
              <a:path w="3041" h="1215">
                <a:moveTo>
                  <a:pt x="0" y="1201"/>
                </a:moveTo>
                <a:lnTo>
                  <a:pt x="3008" y="0"/>
                </a:lnTo>
                <a:lnTo>
                  <a:pt x="3040" y="0"/>
                </a:lnTo>
                <a:lnTo>
                  <a:pt x="0" y="1214"/>
                </a:lnTo>
                <a:lnTo>
                  <a:pt x="0" y="1201"/>
                </a:lnTo>
                <a:close/>
              </a:path>
            </a:pathLst>
          </a:custGeom>
          <a:solidFill>
            <a:srgbClr val="FED093"/>
          </a:solidFill>
          <a:ln>
            <a:noFill/>
          </a:ln>
        </p:spPr>
      </p:sp>
      <p:sp>
        <p:nvSpPr>
          <p:cNvPr id="285" name="Freeform 248"/>
          <p:cNvSpPr/>
          <p:nvPr/>
        </p:nvSpPr>
        <p:spPr>
          <a:xfrm>
            <a:off x="1316520" y="760320"/>
            <a:ext cx="1105920" cy="441720"/>
          </a:xfrm>
          <a:custGeom>
            <a:avLst/>
            <a:gdLst/>
            <a:ahLst/>
            <a:cxnLst/>
            <a:rect l="0" t="0" r="r" b="b"/>
            <a:pathLst>
              <a:path w="3072" h="1227">
                <a:moveTo>
                  <a:pt x="0" y="1214"/>
                </a:moveTo>
                <a:lnTo>
                  <a:pt x="3040" y="0"/>
                </a:lnTo>
                <a:lnTo>
                  <a:pt x="3071" y="0"/>
                </a:lnTo>
                <a:lnTo>
                  <a:pt x="0" y="1226"/>
                </a:lnTo>
                <a:lnTo>
                  <a:pt x="0" y="1214"/>
                </a:lnTo>
                <a:close/>
              </a:path>
            </a:pathLst>
          </a:custGeom>
          <a:solidFill>
            <a:srgbClr val="FED194"/>
          </a:solidFill>
          <a:ln>
            <a:noFill/>
          </a:ln>
        </p:spPr>
      </p:sp>
      <p:sp>
        <p:nvSpPr>
          <p:cNvPr id="286" name="Freeform 249"/>
          <p:cNvSpPr/>
          <p:nvPr/>
        </p:nvSpPr>
        <p:spPr>
          <a:xfrm>
            <a:off x="1316520" y="760320"/>
            <a:ext cx="1117440" cy="446400"/>
          </a:xfrm>
          <a:custGeom>
            <a:avLst/>
            <a:gdLst/>
            <a:ahLst/>
            <a:cxnLst/>
            <a:rect l="0" t="0" r="r" b="b"/>
            <a:pathLst>
              <a:path w="3104" h="1240">
                <a:moveTo>
                  <a:pt x="0" y="1226"/>
                </a:moveTo>
                <a:lnTo>
                  <a:pt x="3071" y="0"/>
                </a:lnTo>
                <a:lnTo>
                  <a:pt x="3103" y="0"/>
                </a:lnTo>
                <a:lnTo>
                  <a:pt x="0" y="1239"/>
                </a:lnTo>
                <a:lnTo>
                  <a:pt x="0" y="1226"/>
                </a:lnTo>
                <a:close/>
              </a:path>
            </a:pathLst>
          </a:custGeom>
          <a:solidFill>
            <a:srgbClr val="FED196"/>
          </a:solidFill>
          <a:ln>
            <a:noFill/>
          </a:ln>
        </p:spPr>
      </p:sp>
      <p:sp>
        <p:nvSpPr>
          <p:cNvPr id="287" name="Freeform 250"/>
          <p:cNvSpPr/>
          <p:nvPr/>
        </p:nvSpPr>
        <p:spPr>
          <a:xfrm>
            <a:off x="1316520" y="760320"/>
            <a:ext cx="1128960" cy="451080"/>
          </a:xfrm>
          <a:custGeom>
            <a:avLst/>
            <a:gdLst/>
            <a:ahLst/>
            <a:cxnLst/>
            <a:rect l="0" t="0" r="r" b="b"/>
            <a:pathLst>
              <a:path w="3136" h="1253">
                <a:moveTo>
                  <a:pt x="0" y="1239"/>
                </a:moveTo>
                <a:lnTo>
                  <a:pt x="3103" y="0"/>
                </a:lnTo>
                <a:lnTo>
                  <a:pt x="3135" y="0"/>
                </a:lnTo>
                <a:lnTo>
                  <a:pt x="0" y="1252"/>
                </a:lnTo>
                <a:lnTo>
                  <a:pt x="0" y="1239"/>
                </a:lnTo>
                <a:close/>
              </a:path>
            </a:pathLst>
          </a:custGeom>
          <a:solidFill>
            <a:srgbClr val="FED197"/>
          </a:solidFill>
          <a:ln>
            <a:noFill/>
          </a:ln>
        </p:spPr>
      </p:sp>
      <p:sp>
        <p:nvSpPr>
          <p:cNvPr id="288" name="Freeform 251"/>
          <p:cNvSpPr/>
          <p:nvPr/>
        </p:nvSpPr>
        <p:spPr>
          <a:xfrm>
            <a:off x="1316520" y="760320"/>
            <a:ext cx="1140120" cy="455400"/>
          </a:xfrm>
          <a:custGeom>
            <a:avLst/>
            <a:gdLst/>
            <a:ahLst/>
            <a:cxnLst/>
            <a:rect l="0" t="0" r="r" b="b"/>
            <a:pathLst>
              <a:path w="3167" h="1265">
                <a:moveTo>
                  <a:pt x="0" y="1252"/>
                </a:moveTo>
                <a:lnTo>
                  <a:pt x="3135" y="0"/>
                </a:lnTo>
                <a:lnTo>
                  <a:pt x="3166" y="0"/>
                </a:lnTo>
                <a:lnTo>
                  <a:pt x="0" y="1264"/>
                </a:lnTo>
                <a:lnTo>
                  <a:pt x="0" y="1252"/>
                </a:lnTo>
                <a:close/>
              </a:path>
            </a:pathLst>
          </a:custGeom>
          <a:solidFill>
            <a:srgbClr val="FED298"/>
          </a:solidFill>
          <a:ln>
            <a:noFill/>
          </a:ln>
        </p:spPr>
      </p:sp>
      <p:sp>
        <p:nvSpPr>
          <p:cNvPr id="289" name="Freeform 252"/>
          <p:cNvSpPr/>
          <p:nvPr/>
        </p:nvSpPr>
        <p:spPr>
          <a:xfrm>
            <a:off x="1316520" y="760320"/>
            <a:ext cx="1151640" cy="460080"/>
          </a:xfrm>
          <a:custGeom>
            <a:avLst/>
            <a:gdLst/>
            <a:ahLst/>
            <a:cxnLst/>
            <a:rect l="0" t="0" r="r" b="b"/>
            <a:pathLst>
              <a:path w="3199" h="1278">
                <a:moveTo>
                  <a:pt x="0" y="1264"/>
                </a:moveTo>
                <a:lnTo>
                  <a:pt x="3166" y="0"/>
                </a:lnTo>
                <a:lnTo>
                  <a:pt x="3198" y="0"/>
                </a:lnTo>
                <a:lnTo>
                  <a:pt x="0" y="1277"/>
                </a:lnTo>
                <a:lnTo>
                  <a:pt x="0" y="1264"/>
                </a:lnTo>
                <a:close/>
              </a:path>
            </a:pathLst>
          </a:custGeom>
          <a:solidFill>
            <a:srgbClr val="FED299"/>
          </a:solidFill>
          <a:ln>
            <a:noFill/>
          </a:ln>
        </p:spPr>
      </p:sp>
      <p:sp>
        <p:nvSpPr>
          <p:cNvPr id="290" name="Freeform 253"/>
          <p:cNvSpPr/>
          <p:nvPr/>
        </p:nvSpPr>
        <p:spPr>
          <a:xfrm>
            <a:off x="1316520" y="760320"/>
            <a:ext cx="1163160" cy="464760"/>
          </a:xfrm>
          <a:custGeom>
            <a:avLst/>
            <a:gdLst/>
            <a:ahLst/>
            <a:cxnLst/>
            <a:rect l="0" t="0" r="r" b="b"/>
            <a:pathLst>
              <a:path w="3231" h="1291">
                <a:moveTo>
                  <a:pt x="0" y="1277"/>
                </a:moveTo>
                <a:lnTo>
                  <a:pt x="3198" y="0"/>
                </a:lnTo>
                <a:lnTo>
                  <a:pt x="3230" y="0"/>
                </a:lnTo>
                <a:lnTo>
                  <a:pt x="0" y="1290"/>
                </a:lnTo>
                <a:lnTo>
                  <a:pt x="0" y="1277"/>
                </a:lnTo>
                <a:close/>
              </a:path>
            </a:pathLst>
          </a:custGeom>
          <a:solidFill>
            <a:srgbClr val="FED39B"/>
          </a:solidFill>
          <a:ln>
            <a:noFill/>
          </a:ln>
        </p:spPr>
      </p:sp>
      <p:sp>
        <p:nvSpPr>
          <p:cNvPr id="291" name="Freeform 254"/>
          <p:cNvSpPr/>
          <p:nvPr/>
        </p:nvSpPr>
        <p:spPr>
          <a:xfrm>
            <a:off x="1316520" y="760320"/>
            <a:ext cx="1174320" cy="469080"/>
          </a:xfrm>
          <a:custGeom>
            <a:avLst/>
            <a:gdLst/>
            <a:ahLst/>
            <a:cxnLst/>
            <a:rect l="0" t="0" r="r" b="b"/>
            <a:pathLst>
              <a:path w="3262" h="1303">
                <a:moveTo>
                  <a:pt x="0" y="1290"/>
                </a:moveTo>
                <a:lnTo>
                  <a:pt x="3230" y="0"/>
                </a:lnTo>
                <a:lnTo>
                  <a:pt x="3261" y="0"/>
                </a:lnTo>
                <a:lnTo>
                  <a:pt x="0" y="1302"/>
                </a:lnTo>
                <a:lnTo>
                  <a:pt x="0" y="1290"/>
                </a:lnTo>
                <a:close/>
              </a:path>
            </a:pathLst>
          </a:custGeom>
          <a:solidFill>
            <a:srgbClr val="FED39C"/>
          </a:solidFill>
          <a:ln>
            <a:noFill/>
          </a:ln>
        </p:spPr>
      </p:sp>
      <p:sp>
        <p:nvSpPr>
          <p:cNvPr id="292" name="Freeform 255"/>
          <p:cNvSpPr/>
          <p:nvPr/>
        </p:nvSpPr>
        <p:spPr>
          <a:xfrm>
            <a:off x="1316520" y="760320"/>
            <a:ext cx="1185840" cy="473760"/>
          </a:xfrm>
          <a:custGeom>
            <a:avLst/>
            <a:gdLst/>
            <a:ahLst/>
            <a:cxnLst/>
            <a:rect l="0" t="0" r="r" b="b"/>
            <a:pathLst>
              <a:path w="3294" h="1316">
                <a:moveTo>
                  <a:pt x="0" y="1302"/>
                </a:moveTo>
                <a:lnTo>
                  <a:pt x="3261" y="0"/>
                </a:lnTo>
                <a:lnTo>
                  <a:pt x="3293" y="0"/>
                </a:lnTo>
                <a:lnTo>
                  <a:pt x="0" y="1315"/>
                </a:lnTo>
                <a:lnTo>
                  <a:pt x="0" y="1302"/>
                </a:lnTo>
                <a:close/>
              </a:path>
            </a:pathLst>
          </a:custGeom>
          <a:solidFill>
            <a:srgbClr val="FED49D"/>
          </a:solidFill>
          <a:ln>
            <a:noFill/>
          </a:ln>
        </p:spPr>
      </p:sp>
      <p:sp>
        <p:nvSpPr>
          <p:cNvPr id="293" name="Freeform 256"/>
          <p:cNvSpPr/>
          <p:nvPr/>
        </p:nvSpPr>
        <p:spPr>
          <a:xfrm>
            <a:off x="1316520" y="760320"/>
            <a:ext cx="1197000" cy="478080"/>
          </a:xfrm>
          <a:custGeom>
            <a:avLst/>
            <a:gdLst/>
            <a:ahLst/>
            <a:cxnLst/>
            <a:rect l="0" t="0" r="r" b="b"/>
            <a:pathLst>
              <a:path w="3325" h="1328">
                <a:moveTo>
                  <a:pt x="0" y="1315"/>
                </a:moveTo>
                <a:lnTo>
                  <a:pt x="3293" y="0"/>
                </a:lnTo>
                <a:lnTo>
                  <a:pt x="3324" y="0"/>
                </a:lnTo>
                <a:lnTo>
                  <a:pt x="0" y="1327"/>
                </a:lnTo>
                <a:lnTo>
                  <a:pt x="0" y="1315"/>
                </a:lnTo>
                <a:close/>
              </a:path>
            </a:pathLst>
          </a:custGeom>
          <a:solidFill>
            <a:srgbClr val="FED49E"/>
          </a:solidFill>
          <a:ln>
            <a:noFill/>
          </a:ln>
        </p:spPr>
      </p:sp>
      <p:sp>
        <p:nvSpPr>
          <p:cNvPr id="294" name="Freeform 257"/>
          <p:cNvSpPr/>
          <p:nvPr/>
        </p:nvSpPr>
        <p:spPr>
          <a:xfrm>
            <a:off x="1316520" y="760320"/>
            <a:ext cx="1208520" cy="482760"/>
          </a:xfrm>
          <a:custGeom>
            <a:avLst/>
            <a:gdLst/>
            <a:ahLst/>
            <a:cxnLst/>
            <a:rect l="0" t="0" r="r" b="b"/>
            <a:pathLst>
              <a:path w="3357" h="1341">
                <a:moveTo>
                  <a:pt x="0" y="1327"/>
                </a:moveTo>
                <a:lnTo>
                  <a:pt x="3324" y="0"/>
                </a:lnTo>
                <a:lnTo>
                  <a:pt x="3356" y="0"/>
                </a:lnTo>
                <a:lnTo>
                  <a:pt x="0" y="1340"/>
                </a:lnTo>
                <a:lnTo>
                  <a:pt x="0" y="1327"/>
                </a:lnTo>
                <a:close/>
              </a:path>
            </a:pathLst>
          </a:custGeom>
          <a:solidFill>
            <a:srgbClr val="FED5A0"/>
          </a:solidFill>
          <a:ln>
            <a:noFill/>
          </a:ln>
        </p:spPr>
      </p:sp>
      <p:sp>
        <p:nvSpPr>
          <p:cNvPr id="295" name="Freeform 258"/>
          <p:cNvSpPr/>
          <p:nvPr/>
        </p:nvSpPr>
        <p:spPr>
          <a:xfrm>
            <a:off x="1316520" y="760320"/>
            <a:ext cx="1220040" cy="487440"/>
          </a:xfrm>
          <a:custGeom>
            <a:avLst/>
            <a:gdLst/>
            <a:ahLst/>
            <a:cxnLst/>
            <a:rect l="0" t="0" r="r" b="b"/>
            <a:pathLst>
              <a:path w="3389" h="1354">
                <a:moveTo>
                  <a:pt x="0" y="1340"/>
                </a:moveTo>
                <a:lnTo>
                  <a:pt x="3356" y="0"/>
                </a:lnTo>
                <a:lnTo>
                  <a:pt x="3388" y="0"/>
                </a:lnTo>
                <a:lnTo>
                  <a:pt x="0" y="1353"/>
                </a:lnTo>
                <a:lnTo>
                  <a:pt x="0" y="1340"/>
                </a:lnTo>
                <a:close/>
              </a:path>
            </a:pathLst>
          </a:custGeom>
          <a:solidFill>
            <a:srgbClr val="FED5A1"/>
          </a:solidFill>
          <a:ln>
            <a:noFill/>
          </a:ln>
        </p:spPr>
      </p:sp>
      <p:sp>
        <p:nvSpPr>
          <p:cNvPr id="296" name="Freeform 259"/>
          <p:cNvSpPr/>
          <p:nvPr/>
        </p:nvSpPr>
        <p:spPr>
          <a:xfrm>
            <a:off x="1316520" y="760320"/>
            <a:ext cx="1231200" cy="491760"/>
          </a:xfrm>
          <a:custGeom>
            <a:avLst/>
            <a:gdLst/>
            <a:ahLst/>
            <a:cxnLst/>
            <a:rect l="0" t="0" r="r" b="b"/>
            <a:pathLst>
              <a:path w="3420" h="1366">
                <a:moveTo>
                  <a:pt x="0" y="1353"/>
                </a:moveTo>
                <a:lnTo>
                  <a:pt x="3388" y="0"/>
                </a:lnTo>
                <a:lnTo>
                  <a:pt x="3419" y="0"/>
                </a:lnTo>
                <a:lnTo>
                  <a:pt x="0" y="1365"/>
                </a:lnTo>
                <a:lnTo>
                  <a:pt x="0" y="1353"/>
                </a:lnTo>
                <a:close/>
              </a:path>
            </a:pathLst>
          </a:custGeom>
          <a:solidFill>
            <a:srgbClr val="FED5A2"/>
          </a:solidFill>
          <a:ln>
            <a:noFill/>
          </a:ln>
        </p:spPr>
      </p:sp>
      <p:sp>
        <p:nvSpPr>
          <p:cNvPr id="297" name="Freeform 260"/>
          <p:cNvSpPr/>
          <p:nvPr/>
        </p:nvSpPr>
        <p:spPr>
          <a:xfrm>
            <a:off x="1316520" y="760320"/>
            <a:ext cx="1242720" cy="496440"/>
          </a:xfrm>
          <a:custGeom>
            <a:avLst/>
            <a:gdLst/>
            <a:ahLst/>
            <a:cxnLst/>
            <a:rect l="0" t="0" r="r" b="b"/>
            <a:pathLst>
              <a:path w="3452" h="1379">
                <a:moveTo>
                  <a:pt x="0" y="1365"/>
                </a:moveTo>
                <a:lnTo>
                  <a:pt x="3419" y="0"/>
                </a:lnTo>
                <a:lnTo>
                  <a:pt x="3451" y="0"/>
                </a:lnTo>
                <a:lnTo>
                  <a:pt x="0" y="1378"/>
                </a:lnTo>
                <a:lnTo>
                  <a:pt x="0" y="1365"/>
                </a:lnTo>
                <a:close/>
              </a:path>
            </a:pathLst>
          </a:custGeom>
          <a:solidFill>
            <a:srgbClr val="FED6A4"/>
          </a:solidFill>
          <a:ln>
            <a:noFill/>
          </a:ln>
        </p:spPr>
      </p:sp>
      <p:sp>
        <p:nvSpPr>
          <p:cNvPr id="298" name="Freeform 261"/>
          <p:cNvSpPr/>
          <p:nvPr/>
        </p:nvSpPr>
        <p:spPr>
          <a:xfrm>
            <a:off x="1316520" y="760320"/>
            <a:ext cx="1254240" cy="501120"/>
          </a:xfrm>
          <a:custGeom>
            <a:avLst/>
            <a:gdLst/>
            <a:ahLst/>
            <a:cxnLst/>
            <a:rect l="0" t="0" r="r" b="b"/>
            <a:pathLst>
              <a:path w="3484" h="1392">
                <a:moveTo>
                  <a:pt x="0" y="1378"/>
                </a:moveTo>
                <a:lnTo>
                  <a:pt x="3451" y="0"/>
                </a:lnTo>
                <a:lnTo>
                  <a:pt x="3483" y="0"/>
                </a:lnTo>
                <a:lnTo>
                  <a:pt x="0" y="1391"/>
                </a:lnTo>
                <a:lnTo>
                  <a:pt x="0" y="1378"/>
                </a:lnTo>
                <a:close/>
              </a:path>
            </a:pathLst>
          </a:custGeom>
          <a:solidFill>
            <a:srgbClr val="FED6A5"/>
          </a:solidFill>
          <a:ln>
            <a:noFill/>
          </a:ln>
        </p:spPr>
      </p:sp>
      <p:sp>
        <p:nvSpPr>
          <p:cNvPr id="299" name="Freeform 262"/>
          <p:cNvSpPr/>
          <p:nvPr/>
        </p:nvSpPr>
        <p:spPr>
          <a:xfrm>
            <a:off x="1316520" y="760320"/>
            <a:ext cx="1265400" cy="505440"/>
          </a:xfrm>
          <a:custGeom>
            <a:avLst/>
            <a:gdLst/>
            <a:ahLst/>
            <a:cxnLst/>
            <a:rect l="0" t="0" r="r" b="b"/>
            <a:pathLst>
              <a:path w="3515" h="1404">
                <a:moveTo>
                  <a:pt x="0" y="1390"/>
                </a:moveTo>
                <a:lnTo>
                  <a:pt x="3483" y="0"/>
                </a:lnTo>
                <a:lnTo>
                  <a:pt x="3514" y="0"/>
                </a:lnTo>
                <a:lnTo>
                  <a:pt x="0" y="1403"/>
                </a:lnTo>
                <a:lnTo>
                  <a:pt x="0" y="1390"/>
                </a:lnTo>
                <a:close/>
              </a:path>
            </a:pathLst>
          </a:custGeom>
          <a:solidFill>
            <a:srgbClr val="FED7A6"/>
          </a:solidFill>
          <a:ln>
            <a:noFill/>
          </a:ln>
        </p:spPr>
      </p:sp>
      <p:sp>
        <p:nvSpPr>
          <p:cNvPr id="300" name="Freeform 263"/>
          <p:cNvSpPr/>
          <p:nvPr/>
        </p:nvSpPr>
        <p:spPr>
          <a:xfrm>
            <a:off x="1316520" y="760320"/>
            <a:ext cx="1276920" cy="510120"/>
          </a:xfrm>
          <a:custGeom>
            <a:avLst/>
            <a:gdLst/>
            <a:ahLst/>
            <a:cxnLst/>
            <a:rect l="0" t="0" r="r" b="b"/>
            <a:pathLst>
              <a:path w="3547" h="1417">
                <a:moveTo>
                  <a:pt x="0" y="1403"/>
                </a:moveTo>
                <a:lnTo>
                  <a:pt x="3514" y="0"/>
                </a:lnTo>
                <a:lnTo>
                  <a:pt x="3546" y="0"/>
                </a:lnTo>
                <a:lnTo>
                  <a:pt x="0" y="1416"/>
                </a:lnTo>
                <a:lnTo>
                  <a:pt x="0" y="1403"/>
                </a:lnTo>
                <a:close/>
              </a:path>
            </a:pathLst>
          </a:custGeom>
          <a:solidFill>
            <a:srgbClr val="FED7A7"/>
          </a:solidFill>
          <a:ln>
            <a:noFill/>
          </a:ln>
        </p:spPr>
      </p:sp>
      <p:sp>
        <p:nvSpPr>
          <p:cNvPr id="301" name="Freeform 264"/>
          <p:cNvSpPr/>
          <p:nvPr/>
        </p:nvSpPr>
        <p:spPr>
          <a:xfrm>
            <a:off x="1316520" y="760320"/>
            <a:ext cx="1288440" cy="514800"/>
          </a:xfrm>
          <a:custGeom>
            <a:avLst/>
            <a:gdLst/>
            <a:ahLst/>
            <a:cxnLst/>
            <a:rect l="0" t="0" r="r" b="b"/>
            <a:pathLst>
              <a:path w="3579" h="1430">
                <a:moveTo>
                  <a:pt x="0" y="1416"/>
                </a:moveTo>
                <a:lnTo>
                  <a:pt x="3546" y="0"/>
                </a:lnTo>
                <a:lnTo>
                  <a:pt x="3578" y="0"/>
                </a:lnTo>
                <a:lnTo>
                  <a:pt x="0" y="1429"/>
                </a:lnTo>
                <a:lnTo>
                  <a:pt x="0" y="1416"/>
                </a:lnTo>
                <a:close/>
              </a:path>
            </a:pathLst>
          </a:custGeom>
          <a:solidFill>
            <a:srgbClr val="FED8A8"/>
          </a:solidFill>
          <a:ln>
            <a:noFill/>
          </a:ln>
        </p:spPr>
      </p:sp>
      <p:sp>
        <p:nvSpPr>
          <p:cNvPr id="302" name="Freeform 265"/>
          <p:cNvSpPr/>
          <p:nvPr/>
        </p:nvSpPr>
        <p:spPr>
          <a:xfrm>
            <a:off x="1316520" y="760320"/>
            <a:ext cx="1299600" cy="519120"/>
          </a:xfrm>
          <a:custGeom>
            <a:avLst/>
            <a:gdLst/>
            <a:ahLst/>
            <a:cxnLst/>
            <a:rect l="0" t="0" r="r" b="b"/>
            <a:pathLst>
              <a:path w="3610" h="1442">
                <a:moveTo>
                  <a:pt x="0" y="1429"/>
                </a:moveTo>
                <a:lnTo>
                  <a:pt x="3578" y="0"/>
                </a:lnTo>
                <a:lnTo>
                  <a:pt x="3609" y="0"/>
                </a:lnTo>
                <a:lnTo>
                  <a:pt x="0" y="1441"/>
                </a:lnTo>
                <a:lnTo>
                  <a:pt x="0" y="1429"/>
                </a:lnTo>
                <a:close/>
              </a:path>
            </a:pathLst>
          </a:custGeom>
          <a:solidFill>
            <a:srgbClr val="FED8AA"/>
          </a:solidFill>
          <a:ln>
            <a:noFill/>
          </a:ln>
        </p:spPr>
      </p:sp>
      <p:sp>
        <p:nvSpPr>
          <p:cNvPr id="303" name="Freeform 266"/>
          <p:cNvSpPr/>
          <p:nvPr/>
        </p:nvSpPr>
        <p:spPr>
          <a:xfrm>
            <a:off x="1316520" y="760320"/>
            <a:ext cx="1311120" cy="523800"/>
          </a:xfrm>
          <a:custGeom>
            <a:avLst/>
            <a:gdLst/>
            <a:ahLst/>
            <a:cxnLst/>
            <a:rect l="0" t="0" r="r" b="b"/>
            <a:pathLst>
              <a:path w="3642" h="1455">
                <a:moveTo>
                  <a:pt x="0" y="1441"/>
                </a:moveTo>
                <a:lnTo>
                  <a:pt x="3609" y="0"/>
                </a:lnTo>
                <a:lnTo>
                  <a:pt x="3641" y="0"/>
                </a:lnTo>
                <a:lnTo>
                  <a:pt x="0" y="1454"/>
                </a:lnTo>
                <a:lnTo>
                  <a:pt x="0" y="1441"/>
                </a:lnTo>
                <a:close/>
              </a:path>
            </a:pathLst>
          </a:custGeom>
          <a:solidFill>
            <a:srgbClr val="FED9AB"/>
          </a:solidFill>
          <a:ln>
            <a:noFill/>
          </a:ln>
        </p:spPr>
      </p:sp>
      <p:sp>
        <p:nvSpPr>
          <p:cNvPr id="304" name="Freeform 267"/>
          <p:cNvSpPr/>
          <p:nvPr/>
        </p:nvSpPr>
        <p:spPr>
          <a:xfrm>
            <a:off x="1316520" y="760320"/>
            <a:ext cx="1322640" cy="528120"/>
          </a:xfrm>
          <a:custGeom>
            <a:avLst/>
            <a:gdLst/>
            <a:ahLst/>
            <a:cxnLst/>
            <a:rect l="0" t="0" r="r" b="b"/>
            <a:pathLst>
              <a:path w="3674" h="1467">
                <a:moveTo>
                  <a:pt x="0" y="1454"/>
                </a:moveTo>
                <a:lnTo>
                  <a:pt x="3641" y="0"/>
                </a:lnTo>
                <a:lnTo>
                  <a:pt x="3673" y="0"/>
                </a:lnTo>
                <a:lnTo>
                  <a:pt x="0" y="1466"/>
                </a:lnTo>
                <a:lnTo>
                  <a:pt x="0" y="1454"/>
                </a:lnTo>
                <a:close/>
              </a:path>
            </a:pathLst>
          </a:custGeom>
          <a:solidFill>
            <a:srgbClr val="FED9AC"/>
          </a:solidFill>
          <a:ln>
            <a:noFill/>
          </a:ln>
        </p:spPr>
      </p:sp>
      <p:sp>
        <p:nvSpPr>
          <p:cNvPr id="305" name="Freeform 268"/>
          <p:cNvSpPr/>
          <p:nvPr/>
        </p:nvSpPr>
        <p:spPr>
          <a:xfrm>
            <a:off x="1316520" y="760320"/>
            <a:ext cx="1333800" cy="532800"/>
          </a:xfrm>
          <a:custGeom>
            <a:avLst/>
            <a:gdLst/>
            <a:ahLst/>
            <a:cxnLst/>
            <a:rect l="0" t="0" r="r" b="b"/>
            <a:pathLst>
              <a:path w="3705" h="1480">
                <a:moveTo>
                  <a:pt x="0" y="1466"/>
                </a:moveTo>
                <a:lnTo>
                  <a:pt x="3673" y="0"/>
                </a:lnTo>
                <a:lnTo>
                  <a:pt x="3704" y="0"/>
                </a:lnTo>
                <a:lnTo>
                  <a:pt x="0" y="1479"/>
                </a:lnTo>
                <a:lnTo>
                  <a:pt x="0" y="1466"/>
                </a:lnTo>
                <a:close/>
              </a:path>
            </a:pathLst>
          </a:custGeom>
          <a:solidFill>
            <a:srgbClr val="FEDAAD"/>
          </a:solidFill>
          <a:ln>
            <a:noFill/>
          </a:ln>
        </p:spPr>
      </p:sp>
      <p:sp>
        <p:nvSpPr>
          <p:cNvPr id="306" name="Freeform 269"/>
          <p:cNvSpPr/>
          <p:nvPr/>
        </p:nvSpPr>
        <p:spPr>
          <a:xfrm>
            <a:off x="1316520" y="760320"/>
            <a:ext cx="1345320" cy="537480"/>
          </a:xfrm>
          <a:custGeom>
            <a:avLst/>
            <a:gdLst/>
            <a:ahLst/>
            <a:cxnLst/>
            <a:rect l="0" t="0" r="r" b="b"/>
            <a:pathLst>
              <a:path w="3737" h="1493">
                <a:moveTo>
                  <a:pt x="0" y="1479"/>
                </a:moveTo>
                <a:lnTo>
                  <a:pt x="3704" y="0"/>
                </a:lnTo>
                <a:lnTo>
                  <a:pt x="3736" y="0"/>
                </a:lnTo>
                <a:lnTo>
                  <a:pt x="0" y="1492"/>
                </a:lnTo>
                <a:lnTo>
                  <a:pt x="0" y="1479"/>
                </a:lnTo>
                <a:close/>
              </a:path>
            </a:pathLst>
          </a:custGeom>
          <a:solidFill>
            <a:srgbClr val="FEDAAE"/>
          </a:solidFill>
          <a:ln>
            <a:noFill/>
          </a:ln>
        </p:spPr>
      </p:sp>
      <p:sp>
        <p:nvSpPr>
          <p:cNvPr id="307" name="Freeform 270"/>
          <p:cNvSpPr/>
          <p:nvPr/>
        </p:nvSpPr>
        <p:spPr>
          <a:xfrm>
            <a:off x="1316520" y="760320"/>
            <a:ext cx="1356840" cy="541800"/>
          </a:xfrm>
          <a:custGeom>
            <a:avLst/>
            <a:gdLst/>
            <a:ahLst/>
            <a:cxnLst/>
            <a:rect l="0" t="0" r="r" b="b"/>
            <a:pathLst>
              <a:path w="3769" h="1505">
                <a:moveTo>
                  <a:pt x="0" y="1492"/>
                </a:moveTo>
                <a:lnTo>
                  <a:pt x="3736" y="0"/>
                </a:lnTo>
                <a:lnTo>
                  <a:pt x="3768" y="0"/>
                </a:lnTo>
                <a:lnTo>
                  <a:pt x="0" y="1504"/>
                </a:lnTo>
                <a:lnTo>
                  <a:pt x="0" y="1492"/>
                </a:lnTo>
                <a:close/>
              </a:path>
            </a:pathLst>
          </a:custGeom>
          <a:solidFill>
            <a:srgbClr val="FEDAAF"/>
          </a:solidFill>
          <a:ln>
            <a:noFill/>
          </a:ln>
        </p:spPr>
      </p:sp>
      <p:sp>
        <p:nvSpPr>
          <p:cNvPr id="308" name="Freeform 271"/>
          <p:cNvSpPr/>
          <p:nvPr/>
        </p:nvSpPr>
        <p:spPr>
          <a:xfrm>
            <a:off x="1316520" y="760320"/>
            <a:ext cx="1368000" cy="546480"/>
          </a:xfrm>
          <a:custGeom>
            <a:avLst/>
            <a:gdLst/>
            <a:ahLst/>
            <a:cxnLst/>
            <a:rect l="0" t="0" r="r" b="b"/>
            <a:pathLst>
              <a:path w="3800" h="1518">
                <a:moveTo>
                  <a:pt x="0" y="1504"/>
                </a:moveTo>
                <a:lnTo>
                  <a:pt x="3768" y="0"/>
                </a:lnTo>
                <a:lnTo>
                  <a:pt x="3799" y="0"/>
                </a:lnTo>
                <a:lnTo>
                  <a:pt x="0" y="1517"/>
                </a:lnTo>
                <a:lnTo>
                  <a:pt x="0" y="1504"/>
                </a:lnTo>
                <a:close/>
              </a:path>
            </a:pathLst>
          </a:custGeom>
          <a:solidFill>
            <a:srgbClr val="FEDBB1"/>
          </a:solidFill>
          <a:ln>
            <a:noFill/>
          </a:ln>
        </p:spPr>
      </p:sp>
      <p:sp>
        <p:nvSpPr>
          <p:cNvPr id="309" name="Freeform 272"/>
          <p:cNvSpPr/>
          <p:nvPr/>
        </p:nvSpPr>
        <p:spPr>
          <a:xfrm>
            <a:off x="1316520" y="760320"/>
            <a:ext cx="1379520" cy="551160"/>
          </a:xfrm>
          <a:custGeom>
            <a:avLst/>
            <a:gdLst/>
            <a:ahLst/>
            <a:cxnLst/>
            <a:rect l="0" t="0" r="r" b="b"/>
            <a:pathLst>
              <a:path w="3832" h="1531">
                <a:moveTo>
                  <a:pt x="0" y="1517"/>
                </a:moveTo>
                <a:lnTo>
                  <a:pt x="3799" y="0"/>
                </a:lnTo>
                <a:lnTo>
                  <a:pt x="3831" y="0"/>
                </a:lnTo>
                <a:lnTo>
                  <a:pt x="0" y="1530"/>
                </a:lnTo>
                <a:lnTo>
                  <a:pt x="0" y="1517"/>
                </a:lnTo>
                <a:close/>
              </a:path>
            </a:pathLst>
          </a:custGeom>
          <a:solidFill>
            <a:srgbClr val="FEDBB2"/>
          </a:solidFill>
          <a:ln>
            <a:noFill/>
          </a:ln>
        </p:spPr>
      </p:sp>
      <p:sp>
        <p:nvSpPr>
          <p:cNvPr id="310" name="Freeform 273"/>
          <p:cNvSpPr/>
          <p:nvPr/>
        </p:nvSpPr>
        <p:spPr>
          <a:xfrm>
            <a:off x="1316520" y="760320"/>
            <a:ext cx="1391040" cy="555480"/>
          </a:xfrm>
          <a:custGeom>
            <a:avLst/>
            <a:gdLst/>
            <a:ahLst/>
            <a:cxnLst/>
            <a:rect l="0" t="0" r="r" b="b"/>
            <a:pathLst>
              <a:path w="3864" h="1543">
                <a:moveTo>
                  <a:pt x="0" y="1530"/>
                </a:moveTo>
                <a:lnTo>
                  <a:pt x="3831" y="0"/>
                </a:lnTo>
                <a:lnTo>
                  <a:pt x="3863" y="0"/>
                </a:lnTo>
                <a:lnTo>
                  <a:pt x="0" y="1542"/>
                </a:lnTo>
                <a:lnTo>
                  <a:pt x="0" y="1530"/>
                </a:lnTo>
                <a:close/>
              </a:path>
            </a:pathLst>
          </a:custGeom>
          <a:solidFill>
            <a:srgbClr val="FEDCB3"/>
          </a:solidFill>
          <a:ln>
            <a:noFill/>
          </a:ln>
        </p:spPr>
      </p:sp>
      <p:sp>
        <p:nvSpPr>
          <p:cNvPr id="311" name="Freeform 274"/>
          <p:cNvSpPr/>
          <p:nvPr/>
        </p:nvSpPr>
        <p:spPr>
          <a:xfrm>
            <a:off x="1316520" y="760320"/>
            <a:ext cx="1402200" cy="560160"/>
          </a:xfrm>
          <a:custGeom>
            <a:avLst/>
            <a:gdLst/>
            <a:ahLst/>
            <a:cxnLst/>
            <a:rect l="0" t="0" r="r" b="b"/>
            <a:pathLst>
              <a:path w="3895" h="1556">
                <a:moveTo>
                  <a:pt x="0" y="1542"/>
                </a:moveTo>
                <a:lnTo>
                  <a:pt x="3863" y="0"/>
                </a:lnTo>
                <a:lnTo>
                  <a:pt x="3894" y="0"/>
                </a:lnTo>
                <a:lnTo>
                  <a:pt x="0" y="1555"/>
                </a:lnTo>
                <a:lnTo>
                  <a:pt x="0" y="1542"/>
                </a:lnTo>
                <a:close/>
              </a:path>
            </a:pathLst>
          </a:custGeom>
          <a:solidFill>
            <a:srgbClr val="FEDCB4"/>
          </a:solidFill>
          <a:ln>
            <a:noFill/>
          </a:ln>
        </p:spPr>
      </p:sp>
      <p:sp>
        <p:nvSpPr>
          <p:cNvPr id="312" name="Freeform 275"/>
          <p:cNvSpPr/>
          <p:nvPr/>
        </p:nvSpPr>
        <p:spPr>
          <a:xfrm>
            <a:off x="1316520" y="760320"/>
            <a:ext cx="1413720" cy="564840"/>
          </a:xfrm>
          <a:custGeom>
            <a:avLst/>
            <a:gdLst/>
            <a:ahLst/>
            <a:cxnLst/>
            <a:rect l="0" t="0" r="r" b="b"/>
            <a:pathLst>
              <a:path w="3927" h="1569">
                <a:moveTo>
                  <a:pt x="0" y="1555"/>
                </a:moveTo>
                <a:lnTo>
                  <a:pt x="3894" y="0"/>
                </a:lnTo>
                <a:lnTo>
                  <a:pt x="3926" y="0"/>
                </a:lnTo>
                <a:lnTo>
                  <a:pt x="0" y="1568"/>
                </a:lnTo>
                <a:lnTo>
                  <a:pt x="0" y="1555"/>
                </a:lnTo>
                <a:close/>
              </a:path>
            </a:pathLst>
          </a:custGeom>
          <a:solidFill>
            <a:srgbClr val="FEDDB5"/>
          </a:solidFill>
          <a:ln>
            <a:noFill/>
          </a:ln>
        </p:spPr>
      </p:sp>
      <p:sp>
        <p:nvSpPr>
          <p:cNvPr id="313" name="Freeform 276"/>
          <p:cNvSpPr/>
          <p:nvPr/>
        </p:nvSpPr>
        <p:spPr>
          <a:xfrm>
            <a:off x="1316520" y="760320"/>
            <a:ext cx="1425240" cy="569160"/>
          </a:xfrm>
          <a:custGeom>
            <a:avLst/>
            <a:gdLst/>
            <a:ahLst/>
            <a:cxnLst/>
            <a:rect l="0" t="0" r="r" b="b"/>
            <a:pathLst>
              <a:path w="3959" h="1581">
                <a:moveTo>
                  <a:pt x="0" y="1568"/>
                </a:moveTo>
                <a:lnTo>
                  <a:pt x="3926" y="0"/>
                </a:lnTo>
                <a:lnTo>
                  <a:pt x="3958" y="0"/>
                </a:lnTo>
                <a:lnTo>
                  <a:pt x="0" y="1580"/>
                </a:lnTo>
                <a:lnTo>
                  <a:pt x="0" y="1568"/>
                </a:lnTo>
                <a:close/>
              </a:path>
            </a:pathLst>
          </a:custGeom>
          <a:solidFill>
            <a:srgbClr val="FEDDB6"/>
          </a:solidFill>
          <a:ln>
            <a:noFill/>
          </a:ln>
        </p:spPr>
      </p:sp>
      <p:sp>
        <p:nvSpPr>
          <p:cNvPr id="314" name="Freeform 277"/>
          <p:cNvSpPr/>
          <p:nvPr/>
        </p:nvSpPr>
        <p:spPr>
          <a:xfrm>
            <a:off x="1316520" y="760320"/>
            <a:ext cx="1436400" cy="573840"/>
          </a:xfrm>
          <a:custGeom>
            <a:avLst/>
            <a:gdLst/>
            <a:ahLst/>
            <a:cxnLst/>
            <a:rect l="0" t="0" r="r" b="b"/>
            <a:pathLst>
              <a:path w="3990" h="1594">
                <a:moveTo>
                  <a:pt x="0" y="1580"/>
                </a:moveTo>
                <a:lnTo>
                  <a:pt x="3958" y="0"/>
                </a:lnTo>
                <a:lnTo>
                  <a:pt x="3989" y="0"/>
                </a:lnTo>
                <a:lnTo>
                  <a:pt x="0" y="1593"/>
                </a:lnTo>
                <a:lnTo>
                  <a:pt x="0" y="1580"/>
                </a:lnTo>
                <a:close/>
              </a:path>
            </a:pathLst>
          </a:custGeom>
          <a:solidFill>
            <a:srgbClr val="FEDEB8"/>
          </a:solidFill>
          <a:ln>
            <a:noFill/>
          </a:ln>
        </p:spPr>
      </p:sp>
      <p:sp>
        <p:nvSpPr>
          <p:cNvPr id="315" name="Freeform 278"/>
          <p:cNvSpPr/>
          <p:nvPr/>
        </p:nvSpPr>
        <p:spPr>
          <a:xfrm>
            <a:off x="1316520" y="760320"/>
            <a:ext cx="1447920" cy="578160"/>
          </a:xfrm>
          <a:custGeom>
            <a:avLst/>
            <a:gdLst/>
            <a:ahLst/>
            <a:cxnLst/>
            <a:rect l="0" t="0" r="r" b="b"/>
            <a:pathLst>
              <a:path w="4022" h="1606">
                <a:moveTo>
                  <a:pt x="0" y="1593"/>
                </a:moveTo>
                <a:lnTo>
                  <a:pt x="3989" y="0"/>
                </a:lnTo>
                <a:lnTo>
                  <a:pt x="4021" y="0"/>
                </a:lnTo>
                <a:lnTo>
                  <a:pt x="0" y="1605"/>
                </a:lnTo>
                <a:lnTo>
                  <a:pt x="0" y="1593"/>
                </a:lnTo>
                <a:close/>
              </a:path>
            </a:pathLst>
          </a:custGeom>
          <a:solidFill>
            <a:srgbClr val="FFDEB9"/>
          </a:solidFill>
          <a:ln>
            <a:noFill/>
          </a:ln>
        </p:spPr>
      </p:sp>
      <p:sp>
        <p:nvSpPr>
          <p:cNvPr id="316" name="Freeform 279"/>
          <p:cNvSpPr/>
          <p:nvPr/>
        </p:nvSpPr>
        <p:spPr>
          <a:xfrm>
            <a:off x="1316520" y="760320"/>
            <a:ext cx="1459080" cy="582840"/>
          </a:xfrm>
          <a:custGeom>
            <a:avLst/>
            <a:gdLst/>
            <a:ahLst/>
            <a:cxnLst/>
            <a:rect l="0" t="0" r="r" b="b"/>
            <a:pathLst>
              <a:path w="4053" h="1619">
                <a:moveTo>
                  <a:pt x="0" y="1605"/>
                </a:moveTo>
                <a:lnTo>
                  <a:pt x="4021" y="0"/>
                </a:lnTo>
                <a:lnTo>
                  <a:pt x="4052" y="0"/>
                </a:lnTo>
                <a:lnTo>
                  <a:pt x="0" y="1618"/>
                </a:lnTo>
                <a:lnTo>
                  <a:pt x="0" y="1605"/>
                </a:lnTo>
                <a:close/>
              </a:path>
            </a:pathLst>
          </a:custGeom>
          <a:solidFill>
            <a:srgbClr val="FFDFBA"/>
          </a:solidFill>
          <a:ln>
            <a:noFill/>
          </a:ln>
        </p:spPr>
      </p:sp>
      <p:sp>
        <p:nvSpPr>
          <p:cNvPr id="317" name="Freeform 280"/>
          <p:cNvSpPr/>
          <p:nvPr/>
        </p:nvSpPr>
        <p:spPr>
          <a:xfrm>
            <a:off x="1316520" y="760320"/>
            <a:ext cx="1459080" cy="582840"/>
          </a:xfrm>
          <a:custGeom>
            <a:avLst/>
            <a:gdLst/>
            <a:ahLst/>
            <a:cxnLst/>
            <a:rect l="0" t="0" r="r" b="b"/>
            <a:pathLst>
              <a:path w="4053" h="1619">
                <a:moveTo>
                  <a:pt x="0" y="1618"/>
                </a:moveTo>
                <a:lnTo>
                  <a:pt x="4052" y="0"/>
                </a:lnTo>
                <a:lnTo>
                  <a:pt x="4052" y="13"/>
                </a:lnTo>
                <a:lnTo>
                  <a:pt x="32" y="1618"/>
                </a:lnTo>
                <a:lnTo>
                  <a:pt x="0" y="1618"/>
                </a:lnTo>
                <a:close/>
              </a:path>
            </a:pathLst>
          </a:custGeom>
          <a:solidFill>
            <a:srgbClr val="FFDFBB"/>
          </a:solidFill>
          <a:ln>
            <a:noFill/>
          </a:ln>
        </p:spPr>
      </p:sp>
      <p:sp>
        <p:nvSpPr>
          <p:cNvPr id="318" name="Freeform 281"/>
          <p:cNvSpPr/>
          <p:nvPr/>
        </p:nvSpPr>
        <p:spPr>
          <a:xfrm>
            <a:off x="1328040" y="765000"/>
            <a:ext cx="1447560" cy="578160"/>
          </a:xfrm>
          <a:custGeom>
            <a:avLst/>
            <a:gdLst/>
            <a:ahLst/>
            <a:cxnLst/>
            <a:rect l="0" t="0" r="r" b="b"/>
            <a:pathLst>
              <a:path w="4021" h="1606">
                <a:moveTo>
                  <a:pt x="0" y="1605"/>
                </a:moveTo>
                <a:lnTo>
                  <a:pt x="4020" y="0"/>
                </a:lnTo>
                <a:lnTo>
                  <a:pt x="4020" y="12"/>
                </a:lnTo>
                <a:lnTo>
                  <a:pt x="31" y="1605"/>
                </a:lnTo>
                <a:lnTo>
                  <a:pt x="0" y="1605"/>
                </a:lnTo>
                <a:close/>
              </a:path>
            </a:pathLst>
          </a:custGeom>
          <a:solidFill>
            <a:srgbClr val="FFE0BC"/>
          </a:solidFill>
          <a:ln>
            <a:noFill/>
          </a:ln>
        </p:spPr>
      </p:sp>
      <p:sp>
        <p:nvSpPr>
          <p:cNvPr id="319" name="Freeform 282"/>
          <p:cNvSpPr/>
          <p:nvPr/>
        </p:nvSpPr>
        <p:spPr>
          <a:xfrm>
            <a:off x="1339200" y="769320"/>
            <a:ext cx="1436400" cy="573840"/>
          </a:xfrm>
          <a:custGeom>
            <a:avLst/>
            <a:gdLst/>
            <a:ahLst/>
            <a:cxnLst/>
            <a:rect l="0" t="0" r="r" b="b"/>
            <a:pathLst>
              <a:path w="3990" h="1594">
                <a:moveTo>
                  <a:pt x="0" y="1593"/>
                </a:moveTo>
                <a:lnTo>
                  <a:pt x="3989" y="0"/>
                </a:lnTo>
                <a:lnTo>
                  <a:pt x="3989" y="13"/>
                </a:lnTo>
                <a:lnTo>
                  <a:pt x="32" y="1593"/>
                </a:lnTo>
                <a:lnTo>
                  <a:pt x="0" y="1593"/>
                </a:lnTo>
                <a:close/>
              </a:path>
            </a:pathLst>
          </a:custGeom>
          <a:solidFill>
            <a:srgbClr val="FFE0BD"/>
          </a:solidFill>
          <a:ln>
            <a:noFill/>
          </a:ln>
        </p:spPr>
      </p:sp>
      <p:sp>
        <p:nvSpPr>
          <p:cNvPr id="320" name="Freeform 283"/>
          <p:cNvSpPr/>
          <p:nvPr/>
        </p:nvSpPr>
        <p:spPr>
          <a:xfrm>
            <a:off x="1350720" y="774000"/>
            <a:ext cx="1424880" cy="569160"/>
          </a:xfrm>
          <a:custGeom>
            <a:avLst/>
            <a:gdLst/>
            <a:ahLst/>
            <a:cxnLst/>
            <a:rect l="0" t="0" r="r" b="b"/>
            <a:pathLst>
              <a:path w="3958" h="1581">
                <a:moveTo>
                  <a:pt x="0" y="1580"/>
                </a:moveTo>
                <a:lnTo>
                  <a:pt x="3957" y="0"/>
                </a:lnTo>
                <a:lnTo>
                  <a:pt x="3957" y="12"/>
                </a:lnTo>
                <a:lnTo>
                  <a:pt x="32" y="1580"/>
                </a:lnTo>
                <a:lnTo>
                  <a:pt x="0" y="1580"/>
                </a:lnTo>
                <a:close/>
              </a:path>
            </a:pathLst>
          </a:custGeom>
          <a:solidFill>
            <a:srgbClr val="FFE1BE"/>
          </a:solidFill>
          <a:ln>
            <a:noFill/>
          </a:ln>
        </p:spPr>
      </p:sp>
      <p:sp>
        <p:nvSpPr>
          <p:cNvPr id="321" name="Freeform 284"/>
          <p:cNvSpPr/>
          <p:nvPr/>
        </p:nvSpPr>
        <p:spPr>
          <a:xfrm>
            <a:off x="1362240" y="778320"/>
            <a:ext cx="1413360" cy="564840"/>
          </a:xfrm>
          <a:custGeom>
            <a:avLst/>
            <a:gdLst/>
            <a:ahLst/>
            <a:cxnLst/>
            <a:rect l="0" t="0" r="r" b="b"/>
            <a:pathLst>
              <a:path w="3926" h="1569">
                <a:moveTo>
                  <a:pt x="0" y="1568"/>
                </a:moveTo>
                <a:lnTo>
                  <a:pt x="3925" y="0"/>
                </a:lnTo>
                <a:lnTo>
                  <a:pt x="3925" y="13"/>
                </a:lnTo>
                <a:lnTo>
                  <a:pt x="31" y="1568"/>
                </a:lnTo>
                <a:lnTo>
                  <a:pt x="0" y="1568"/>
                </a:lnTo>
                <a:close/>
              </a:path>
            </a:pathLst>
          </a:custGeom>
          <a:solidFill>
            <a:srgbClr val="FFE1BF"/>
          </a:solidFill>
          <a:ln>
            <a:noFill/>
          </a:ln>
        </p:spPr>
      </p:sp>
      <p:sp>
        <p:nvSpPr>
          <p:cNvPr id="322" name="Freeform 285"/>
          <p:cNvSpPr/>
          <p:nvPr/>
        </p:nvSpPr>
        <p:spPr>
          <a:xfrm>
            <a:off x="1373400" y="783000"/>
            <a:ext cx="1402200" cy="560160"/>
          </a:xfrm>
          <a:custGeom>
            <a:avLst/>
            <a:gdLst/>
            <a:ahLst/>
            <a:cxnLst/>
            <a:rect l="0" t="0" r="r" b="b"/>
            <a:pathLst>
              <a:path w="3895" h="1556">
                <a:moveTo>
                  <a:pt x="0" y="1555"/>
                </a:moveTo>
                <a:lnTo>
                  <a:pt x="3894" y="0"/>
                </a:lnTo>
                <a:lnTo>
                  <a:pt x="3894" y="13"/>
                </a:lnTo>
                <a:lnTo>
                  <a:pt x="32" y="1555"/>
                </a:lnTo>
                <a:lnTo>
                  <a:pt x="0" y="1555"/>
                </a:lnTo>
                <a:close/>
              </a:path>
            </a:pathLst>
          </a:custGeom>
          <a:solidFill>
            <a:srgbClr val="FFE1C0"/>
          </a:solidFill>
          <a:ln>
            <a:noFill/>
          </a:ln>
        </p:spPr>
      </p:sp>
      <p:sp>
        <p:nvSpPr>
          <p:cNvPr id="323" name="Freeform 286"/>
          <p:cNvSpPr/>
          <p:nvPr/>
        </p:nvSpPr>
        <p:spPr>
          <a:xfrm>
            <a:off x="1384920" y="787680"/>
            <a:ext cx="1390680" cy="555480"/>
          </a:xfrm>
          <a:custGeom>
            <a:avLst/>
            <a:gdLst/>
            <a:ahLst/>
            <a:cxnLst/>
            <a:rect l="0" t="0" r="r" b="b"/>
            <a:pathLst>
              <a:path w="3863" h="1543">
                <a:moveTo>
                  <a:pt x="0" y="1542"/>
                </a:moveTo>
                <a:lnTo>
                  <a:pt x="3862" y="0"/>
                </a:lnTo>
                <a:lnTo>
                  <a:pt x="3862" y="12"/>
                </a:lnTo>
                <a:lnTo>
                  <a:pt x="32" y="1542"/>
                </a:lnTo>
                <a:lnTo>
                  <a:pt x="0" y="1542"/>
                </a:lnTo>
                <a:close/>
              </a:path>
            </a:pathLst>
          </a:custGeom>
          <a:solidFill>
            <a:srgbClr val="FFE2C1"/>
          </a:solidFill>
          <a:ln>
            <a:noFill/>
          </a:ln>
        </p:spPr>
      </p:sp>
      <p:sp>
        <p:nvSpPr>
          <p:cNvPr id="324" name="Freeform 287"/>
          <p:cNvSpPr/>
          <p:nvPr/>
        </p:nvSpPr>
        <p:spPr>
          <a:xfrm>
            <a:off x="1396440" y="792000"/>
            <a:ext cx="1379160" cy="551160"/>
          </a:xfrm>
          <a:custGeom>
            <a:avLst/>
            <a:gdLst/>
            <a:ahLst/>
            <a:cxnLst/>
            <a:rect l="0" t="0" r="r" b="b"/>
            <a:pathLst>
              <a:path w="3831" h="1531">
                <a:moveTo>
                  <a:pt x="0" y="1530"/>
                </a:moveTo>
                <a:lnTo>
                  <a:pt x="3830" y="0"/>
                </a:lnTo>
                <a:lnTo>
                  <a:pt x="3830" y="13"/>
                </a:lnTo>
                <a:lnTo>
                  <a:pt x="31" y="1530"/>
                </a:lnTo>
                <a:lnTo>
                  <a:pt x="0" y="1530"/>
                </a:lnTo>
                <a:close/>
              </a:path>
            </a:pathLst>
          </a:custGeom>
          <a:solidFill>
            <a:srgbClr val="FFE2C2"/>
          </a:solidFill>
          <a:ln>
            <a:noFill/>
          </a:ln>
        </p:spPr>
      </p:sp>
      <p:sp>
        <p:nvSpPr>
          <p:cNvPr id="325" name="Freeform 288"/>
          <p:cNvSpPr/>
          <p:nvPr/>
        </p:nvSpPr>
        <p:spPr>
          <a:xfrm>
            <a:off x="1407600" y="796680"/>
            <a:ext cx="1368000" cy="546480"/>
          </a:xfrm>
          <a:custGeom>
            <a:avLst/>
            <a:gdLst/>
            <a:ahLst/>
            <a:cxnLst/>
            <a:rect l="0" t="0" r="r" b="b"/>
            <a:pathLst>
              <a:path w="3800" h="1518">
                <a:moveTo>
                  <a:pt x="0" y="1517"/>
                </a:moveTo>
                <a:lnTo>
                  <a:pt x="3799" y="0"/>
                </a:lnTo>
                <a:lnTo>
                  <a:pt x="3799" y="13"/>
                </a:lnTo>
                <a:lnTo>
                  <a:pt x="32" y="1517"/>
                </a:lnTo>
                <a:lnTo>
                  <a:pt x="0" y="1517"/>
                </a:lnTo>
                <a:close/>
              </a:path>
            </a:pathLst>
          </a:custGeom>
          <a:solidFill>
            <a:srgbClr val="FFE3C3"/>
          </a:solidFill>
          <a:ln>
            <a:noFill/>
          </a:ln>
        </p:spPr>
      </p:sp>
      <p:sp>
        <p:nvSpPr>
          <p:cNvPr id="326" name="Freeform 289"/>
          <p:cNvSpPr/>
          <p:nvPr/>
        </p:nvSpPr>
        <p:spPr>
          <a:xfrm>
            <a:off x="1419120" y="801360"/>
            <a:ext cx="1356480" cy="541800"/>
          </a:xfrm>
          <a:custGeom>
            <a:avLst/>
            <a:gdLst/>
            <a:ahLst/>
            <a:cxnLst/>
            <a:rect l="0" t="0" r="r" b="b"/>
            <a:pathLst>
              <a:path w="3768" h="1505">
                <a:moveTo>
                  <a:pt x="0" y="1504"/>
                </a:moveTo>
                <a:lnTo>
                  <a:pt x="3767" y="0"/>
                </a:lnTo>
                <a:lnTo>
                  <a:pt x="3767" y="12"/>
                </a:lnTo>
                <a:lnTo>
                  <a:pt x="32" y="1504"/>
                </a:lnTo>
                <a:lnTo>
                  <a:pt x="0" y="1504"/>
                </a:lnTo>
                <a:close/>
              </a:path>
            </a:pathLst>
          </a:custGeom>
          <a:solidFill>
            <a:srgbClr val="FFE3C4"/>
          </a:solidFill>
          <a:ln>
            <a:noFill/>
          </a:ln>
        </p:spPr>
      </p:sp>
      <p:sp>
        <p:nvSpPr>
          <p:cNvPr id="327" name="Freeform 290"/>
          <p:cNvSpPr/>
          <p:nvPr/>
        </p:nvSpPr>
        <p:spPr>
          <a:xfrm>
            <a:off x="1430640" y="805680"/>
            <a:ext cx="1344960" cy="537480"/>
          </a:xfrm>
          <a:custGeom>
            <a:avLst/>
            <a:gdLst/>
            <a:ahLst/>
            <a:cxnLst/>
            <a:rect l="0" t="0" r="r" b="b"/>
            <a:pathLst>
              <a:path w="3736" h="1493">
                <a:moveTo>
                  <a:pt x="0" y="1492"/>
                </a:moveTo>
                <a:lnTo>
                  <a:pt x="3735" y="0"/>
                </a:lnTo>
                <a:lnTo>
                  <a:pt x="3735" y="13"/>
                </a:lnTo>
                <a:lnTo>
                  <a:pt x="31" y="1492"/>
                </a:lnTo>
                <a:lnTo>
                  <a:pt x="0" y="1492"/>
                </a:lnTo>
                <a:close/>
              </a:path>
            </a:pathLst>
          </a:custGeom>
          <a:solidFill>
            <a:srgbClr val="FFE4C5"/>
          </a:solidFill>
          <a:ln>
            <a:noFill/>
          </a:ln>
        </p:spPr>
      </p:sp>
      <p:sp>
        <p:nvSpPr>
          <p:cNvPr id="328" name="Freeform 291"/>
          <p:cNvSpPr/>
          <p:nvPr/>
        </p:nvSpPr>
        <p:spPr>
          <a:xfrm>
            <a:off x="1441800" y="810360"/>
            <a:ext cx="1333800" cy="532800"/>
          </a:xfrm>
          <a:custGeom>
            <a:avLst/>
            <a:gdLst/>
            <a:ahLst/>
            <a:cxnLst/>
            <a:rect l="0" t="0" r="r" b="b"/>
            <a:pathLst>
              <a:path w="3705" h="1480">
                <a:moveTo>
                  <a:pt x="0" y="1479"/>
                </a:moveTo>
                <a:lnTo>
                  <a:pt x="3704" y="0"/>
                </a:lnTo>
                <a:lnTo>
                  <a:pt x="3704" y="13"/>
                </a:lnTo>
                <a:lnTo>
                  <a:pt x="32" y="1479"/>
                </a:lnTo>
                <a:lnTo>
                  <a:pt x="0" y="1479"/>
                </a:lnTo>
                <a:close/>
              </a:path>
            </a:pathLst>
          </a:custGeom>
          <a:solidFill>
            <a:srgbClr val="FFE4C6"/>
          </a:solidFill>
          <a:ln>
            <a:noFill/>
          </a:ln>
        </p:spPr>
      </p:sp>
      <p:sp>
        <p:nvSpPr>
          <p:cNvPr id="329" name="Freeform 292"/>
          <p:cNvSpPr/>
          <p:nvPr/>
        </p:nvSpPr>
        <p:spPr>
          <a:xfrm>
            <a:off x="1453320" y="815040"/>
            <a:ext cx="1322280" cy="528120"/>
          </a:xfrm>
          <a:custGeom>
            <a:avLst/>
            <a:gdLst/>
            <a:ahLst/>
            <a:cxnLst/>
            <a:rect l="0" t="0" r="r" b="b"/>
            <a:pathLst>
              <a:path w="3673" h="1467">
                <a:moveTo>
                  <a:pt x="0" y="1466"/>
                </a:moveTo>
                <a:lnTo>
                  <a:pt x="3672" y="0"/>
                </a:lnTo>
                <a:lnTo>
                  <a:pt x="3672" y="12"/>
                </a:lnTo>
                <a:lnTo>
                  <a:pt x="32" y="1466"/>
                </a:lnTo>
                <a:lnTo>
                  <a:pt x="0" y="1466"/>
                </a:lnTo>
                <a:close/>
              </a:path>
            </a:pathLst>
          </a:custGeom>
          <a:solidFill>
            <a:srgbClr val="FFE5C7"/>
          </a:solidFill>
          <a:ln>
            <a:noFill/>
          </a:ln>
        </p:spPr>
      </p:sp>
      <p:sp>
        <p:nvSpPr>
          <p:cNvPr id="330" name="Freeform 293"/>
          <p:cNvSpPr/>
          <p:nvPr/>
        </p:nvSpPr>
        <p:spPr>
          <a:xfrm>
            <a:off x="1464840" y="819360"/>
            <a:ext cx="1310760" cy="523800"/>
          </a:xfrm>
          <a:custGeom>
            <a:avLst/>
            <a:gdLst/>
            <a:ahLst/>
            <a:cxnLst/>
            <a:rect l="0" t="0" r="r" b="b"/>
            <a:pathLst>
              <a:path w="3641" h="1455">
                <a:moveTo>
                  <a:pt x="0" y="1454"/>
                </a:moveTo>
                <a:lnTo>
                  <a:pt x="3640" y="0"/>
                </a:lnTo>
                <a:lnTo>
                  <a:pt x="3640" y="13"/>
                </a:lnTo>
                <a:lnTo>
                  <a:pt x="31" y="1454"/>
                </a:lnTo>
                <a:lnTo>
                  <a:pt x="0" y="1454"/>
                </a:lnTo>
                <a:close/>
              </a:path>
            </a:pathLst>
          </a:custGeom>
          <a:solidFill>
            <a:srgbClr val="FFE5C8"/>
          </a:solidFill>
          <a:ln>
            <a:noFill/>
          </a:ln>
        </p:spPr>
      </p:sp>
      <p:sp>
        <p:nvSpPr>
          <p:cNvPr id="331" name="Freeform 294"/>
          <p:cNvSpPr/>
          <p:nvPr/>
        </p:nvSpPr>
        <p:spPr>
          <a:xfrm>
            <a:off x="1476000" y="824040"/>
            <a:ext cx="1299600" cy="519120"/>
          </a:xfrm>
          <a:custGeom>
            <a:avLst/>
            <a:gdLst/>
            <a:ahLst/>
            <a:cxnLst/>
            <a:rect l="0" t="0" r="r" b="b"/>
            <a:pathLst>
              <a:path w="3610" h="1442">
                <a:moveTo>
                  <a:pt x="0" y="1441"/>
                </a:moveTo>
                <a:lnTo>
                  <a:pt x="3609" y="0"/>
                </a:lnTo>
                <a:lnTo>
                  <a:pt x="3609" y="12"/>
                </a:lnTo>
                <a:lnTo>
                  <a:pt x="32" y="1441"/>
                </a:lnTo>
                <a:lnTo>
                  <a:pt x="0" y="1441"/>
                </a:lnTo>
                <a:close/>
              </a:path>
            </a:pathLst>
          </a:custGeom>
          <a:solidFill>
            <a:srgbClr val="FFE5C9"/>
          </a:solidFill>
          <a:ln>
            <a:noFill/>
          </a:ln>
        </p:spPr>
      </p:sp>
      <p:sp>
        <p:nvSpPr>
          <p:cNvPr id="332" name="Freeform 295"/>
          <p:cNvSpPr/>
          <p:nvPr/>
        </p:nvSpPr>
        <p:spPr>
          <a:xfrm>
            <a:off x="1487520" y="828360"/>
            <a:ext cx="1288080" cy="514800"/>
          </a:xfrm>
          <a:custGeom>
            <a:avLst/>
            <a:gdLst/>
            <a:ahLst/>
            <a:cxnLst/>
            <a:rect l="0" t="0" r="r" b="b"/>
            <a:pathLst>
              <a:path w="3578" h="1430">
                <a:moveTo>
                  <a:pt x="0" y="1429"/>
                </a:moveTo>
                <a:lnTo>
                  <a:pt x="3577" y="0"/>
                </a:lnTo>
                <a:lnTo>
                  <a:pt x="3577" y="13"/>
                </a:lnTo>
                <a:lnTo>
                  <a:pt x="31" y="1429"/>
                </a:lnTo>
                <a:lnTo>
                  <a:pt x="0" y="1429"/>
                </a:lnTo>
                <a:close/>
              </a:path>
            </a:pathLst>
          </a:custGeom>
          <a:solidFill>
            <a:srgbClr val="FFE6CA"/>
          </a:solidFill>
          <a:ln>
            <a:noFill/>
          </a:ln>
        </p:spPr>
      </p:sp>
      <p:sp>
        <p:nvSpPr>
          <p:cNvPr id="333" name="Freeform 296"/>
          <p:cNvSpPr/>
          <p:nvPr/>
        </p:nvSpPr>
        <p:spPr>
          <a:xfrm>
            <a:off x="1498680" y="833040"/>
            <a:ext cx="1276920" cy="510120"/>
          </a:xfrm>
          <a:custGeom>
            <a:avLst/>
            <a:gdLst/>
            <a:ahLst/>
            <a:cxnLst/>
            <a:rect l="0" t="0" r="r" b="b"/>
            <a:pathLst>
              <a:path w="3547" h="1417">
                <a:moveTo>
                  <a:pt x="0" y="1416"/>
                </a:moveTo>
                <a:lnTo>
                  <a:pt x="3546" y="0"/>
                </a:lnTo>
                <a:lnTo>
                  <a:pt x="3546" y="13"/>
                </a:lnTo>
                <a:lnTo>
                  <a:pt x="32" y="1416"/>
                </a:lnTo>
                <a:lnTo>
                  <a:pt x="0" y="1416"/>
                </a:lnTo>
                <a:close/>
              </a:path>
            </a:pathLst>
          </a:custGeom>
          <a:solidFill>
            <a:srgbClr val="FFE6CB"/>
          </a:solidFill>
          <a:ln>
            <a:noFill/>
          </a:ln>
        </p:spPr>
      </p:sp>
      <p:sp>
        <p:nvSpPr>
          <p:cNvPr id="334" name="Freeform 297"/>
          <p:cNvSpPr/>
          <p:nvPr/>
        </p:nvSpPr>
        <p:spPr>
          <a:xfrm>
            <a:off x="1510200" y="837720"/>
            <a:ext cx="1265400" cy="505440"/>
          </a:xfrm>
          <a:custGeom>
            <a:avLst/>
            <a:gdLst/>
            <a:ahLst/>
            <a:cxnLst/>
            <a:rect l="0" t="0" r="r" b="b"/>
            <a:pathLst>
              <a:path w="3515" h="1404">
                <a:moveTo>
                  <a:pt x="0" y="1403"/>
                </a:moveTo>
                <a:lnTo>
                  <a:pt x="3514" y="0"/>
                </a:lnTo>
                <a:lnTo>
                  <a:pt x="3514" y="12"/>
                </a:lnTo>
                <a:lnTo>
                  <a:pt x="32" y="1403"/>
                </a:lnTo>
                <a:lnTo>
                  <a:pt x="0" y="1403"/>
                </a:lnTo>
                <a:close/>
              </a:path>
            </a:pathLst>
          </a:custGeom>
          <a:solidFill>
            <a:srgbClr val="FFE7CC"/>
          </a:solidFill>
          <a:ln>
            <a:noFill/>
          </a:ln>
        </p:spPr>
      </p:sp>
      <p:sp>
        <p:nvSpPr>
          <p:cNvPr id="335" name="Freeform 298"/>
          <p:cNvSpPr/>
          <p:nvPr/>
        </p:nvSpPr>
        <p:spPr>
          <a:xfrm>
            <a:off x="1521720" y="842040"/>
            <a:ext cx="1253880" cy="501120"/>
          </a:xfrm>
          <a:custGeom>
            <a:avLst/>
            <a:gdLst/>
            <a:ahLst/>
            <a:cxnLst/>
            <a:rect l="0" t="0" r="r" b="b"/>
            <a:pathLst>
              <a:path w="3483" h="1392">
                <a:moveTo>
                  <a:pt x="0" y="1391"/>
                </a:moveTo>
                <a:lnTo>
                  <a:pt x="3482" y="0"/>
                </a:lnTo>
                <a:lnTo>
                  <a:pt x="3482" y="13"/>
                </a:lnTo>
                <a:lnTo>
                  <a:pt x="31" y="1391"/>
                </a:lnTo>
                <a:lnTo>
                  <a:pt x="0" y="1391"/>
                </a:lnTo>
                <a:close/>
              </a:path>
            </a:pathLst>
          </a:custGeom>
          <a:solidFill>
            <a:srgbClr val="FFE7CD"/>
          </a:solidFill>
          <a:ln>
            <a:noFill/>
          </a:ln>
        </p:spPr>
      </p:sp>
      <p:sp>
        <p:nvSpPr>
          <p:cNvPr id="336" name="Freeform 299"/>
          <p:cNvSpPr/>
          <p:nvPr/>
        </p:nvSpPr>
        <p:spPr>
          <a:xfrm>
            <a:off x="1532880" y="846720"/>
            <a:ext cx="1242720" cy="496440"/>
          </a:xfrm>
          <a:custGeom>
            <a:avLst/>
            <a:gdLst/>
            <a:ahLst/>
            <a:cxnLst/>
            <a:rect l="0" t="0" r="r" b="b"/>
            <a:pathLst>
              <a:path w="3452" h="1379">
                <a:moveTo>
                  <a:pt x="0" y="1378"/>
                </a:moveTo>
                <a:lnTo>
                  <a:pt x="3451" y="0"/>
                </a:lnTo>
                <a:lnTo>
                  <a:pt x="3451" y="13"/>
                </a:lnTo>
                <a:lnTo>
                  <a:pt x="32" y="1378"/>
                </a:lnTo>
                <a:lnTo>
                  <a:pt x="0" y="1378"/>
                </a:lnTo>
                <a:close/>
              </a:path>
            </a:pathLst>
          </a:custGeom>
          <a:solidFill>
            <a:srgbClr val="FFE8CE"/>
          </a:solidFill>
          <a:ln>
            <a:noFill/>
          </a:ln>
        </p:spPr>
      </p:sp>
      <p:sp>
        <p:nvSpPr>
          <p:cNvPr id="337" name="Freeform 300"/>
          <p:cNvSpPr/>
          <p:nvPr/>
        </p:nvSpPr>
        <p:spPr>
          <a:xfrm>
            <a:off x="1544400" y="851400"/>
            <a:ext cx="1231200" cy="491760"/>
          </a:xfrm>
          <a:custGeom>
            <a:avLst/>
            <a:gdLst/>
            <a:ahLst/>
            <a:cxnLst/>
            <a:rect l="0" t="0" r="r" b="b"/>
            <a:pathLst>
              <a:path w="3420" h="1366">
                <a:moveTo>
                  <a:pt x="0" y="1365"/>
                </a:moveTo>
                <a:lnTo>
                  <a:pt x="3419" y="0"/>
                </a:lnTo>
                <a:lnTo>
                  <a:pt x="3419" y="12"/>
                </a:lnTo>
                <a:lnTo>
                  <a:pt x="32" y="1365"/>
                </a:lnTo>
                <a:lnTo>
                  <a:pt x="0" y="1365"/>
                </a:lnTo>
                <a:close/>
              </a:path>
            </a:pathLst>
          </a:custGeom>
          <a:solidFill>
            <a:srgbClr val="FFE8CF"/>
          </a:solidFill>
          <a:ln>
            <a:noFill/>
          </a:ln>
        </p:spPr>
      </p:sp>
      <p:sp>
        <p:nvSpPr>
          <p:cNvPr id="338" name="Freeform 301"/>
          <p:cNvSpPr/>
          <p:nvPr/>
        </p:nvSpPr>
        <p:spPr>
          <a:xfrm>
            <a:off x="1555920" y="855720"/>
            <a:ext cx="1219680" cy="487440"/>
          </a:xfrm>
          <a:custGeom>
            <a:avLst/>
            <a:gdLst/>
            <a:ahLst/>
            <a:cxnLst/>
            <a:rect l="0" t="0" r="r" b="b"/>
            <a:pathLst>
              <a:path w="3388" h="1354">
                <a:moveTo>
                  <a:pt x="0" y="1353"/>
                </a:moveTo>
                <a:lnTo>
                  <a:pt x="3387" y="0"/>
                </a:lnTo>
                <a:lnTo>
                  <a:pt x="3387" y="13"/>
                </a:lnTo>
                <a:lnTo>
                  <a:pt x="31" y="1353"/>
                </a:lnTo>
                <a:lnTo>
                  <a:pt x="0" y="1353"/>
                </a:lnTo>
                <a:close/>
              </a:path>
            </a:pathLst>
          </a:custGeom>
          <a:solidFill>
            <a:srgbClr val="FFE8D0"/>
          </a:solidFill>
          <a:ln>
            <a:noFill/>
          </a:ln>
        </p:spPr>
      </p:sp>
      <p:sp>
        <p:nvSpPr>
          <p:cNvPr id="339" name="Freeform 302"/>
          <p:cNvSpPr/>
          <p:nvPr/>
        </p:nvSpPr>
        <p:spPr>
          <a:xfrm>
            <a:off x="1567080" y="860400"/>
            <a:ext cx="1208520" cy="482760"/>
          </a:xfrm>
          <a:custGeom>
            <a:avLst/>
            <a:gdLst/>
            <a:ahLst/>
            <a:cxnLst/>
            <a:rect l="0" t="0" r="r" b="b"/>
            <a:pathLst>
              <a:path w="3357" h="1341">
                <a:moveTo>
                  <a:pt x="0" y="1340"/>
                </a:moveTo>
                <a:lnTo>
                  <a:pt x="3356" y="0"/>
                </a:lnTo>
                <a:lnTo>
                  <a:pt x="3356" y="13"/>
                </a:lnTo>
                <a:lnTo>
                  <a:pt x="32" y="1340"/>
                </a:lnTo>
                <a:lnTo>
                  <a:pt x="0" y="1340"/>
                </a:lnTo>
                <a:close/>
              </a:path>
            </a:pathLst>
          </a:custGeom>
          <a:solidFill>
            <a:srgbClr val="FFE9D1"/>
          </a:solidFill>
          <a:ln>
            <a:noFill/>
          </a:ln>
        </p:spPr>
      </p:sp>
      <p:sp>
        <p:nvSpPr>
          <p:cNvPr id="340" name="Freeform 303"/>
          <p:cNvSpPr/>
          <p:nvPr/>
        </p:nvSpPr>
        <p:spPr>
          <a:xfrm>
            <a:off x="1578600" y="865080"/>
            <a:ext cx="1197000" cy="478080"/>
          </a:xfrm>
          <a:custGeom>
            <a:avLst/>
            <a:gdLst/>
            <a:ahLst/>
            <a:cxnLst/>
            <a:rect l="0" t="0" r="r" b="b"/>
            <a:pathLst>
              <a:path w="3325" h="1328">
                <a:moveTo>
                  <a:pt x="0" y="1327"/>
                </a:moveTo>
                <a:lnTo>
                  <a:pt x="3324" y="0"/>
                </a:lnTo>
                <a:lnTo>
                  <a:pt x="3324" y="12"/>
                </a:lnTo>
                <a:lnTo>
                  <a:pt x="32" y="1327"/>
                </a:lnTo>
                <a:lnTo>
                  <a:pt x="0" y="1327"/>
                </a:lnTo>
                <a:close/>
              </a:path>
            </a:pathLst>
          </a:custGeom>
          <a:solidFill>
            <a:srgbClr val="FFE9D2"/>
          </a:solidFill>
          <a:ln>
            <a:noFill/>
          </a:ln>
        </p:spPr>
      </p:sp>
      <p:sp>
        <p:nvSpPr>
          <p:cNvPr id="341" name="Freeform 304"/>
          <p:cNvSpPr/>
          <p:nvPr/>
        </p:nvSpPr>
        <p:spPr>
          <a:xfrm>
            <a:off x="1590120" y="869400"/>
            <a:ext cx="1185480" cy="473760"/>
          </a:xfrm>
          <a:custGeom>
            <a:avLst/>
            <a:gdLst/>
            <a:ahLst/>
            <a:cxnLst/>
            <a:rect l="0" t="0" r="r" b="b"/>
            <a:pathLst>
              <a:path w="3293" h="1316">
                <a:moveTo>
                  <a:pt x="0" y="1315"/>
                </a:moveTo>
                <a:lnTo>
                  <a:pt x="3292" y="0"/>
                </a:lnTo>
                <a:lnTo>
                  <a:pt x="3292" y="13"/>
                </a:lnTo>
                <a:lnTo>
                  <a:pt x="31" y="1315"/>
                </a:lnTo>
                <a:lnTo>
                  <a:pt x="0" y="1315"/>
                </a:lnTo>
                <a:close/>
              </a:path>
            </a:pathLst>
          </a:custGeom>
          <a:solidFill>
            <a:srgbClr val="FFEAD3"/>
          </a:solidFill>
          <a:ln>
            <a:noFill/>
          </a:ln>
        </p:spPr>
      </p:sp>
      <p:sp>
        <p:nvSpPr>
          <p:cNvPr id="342" name="Freeform 305"/>
          <p:cNvSpPr/>
          <p:nvPr/>
        </p:nvSpPr>
        <p:spPr>
          <a:xfrm>
            <a:off x="1601280" y="874080"/>
            <a:ext cx="1174320" cy="469080"/>
          </a:xfrm>
          <a:custGeom>
            <a:avLst/>
            <a:gdLst/>
            <a:ahLst/>
            <a:cxnLst/>
            <a:rect l="0" t="0" r="r" b="b"/>
            <a:pathLst>
              <a:path w="3262" h="1303">
                <a:moveTo>
                  <a:pt x="0" y="1302"/>
                </a:moveTo>
                <a:lnTo>
                  <a:pt x="3261" y="0"/>
                </a:lnTo>
                <a:lnTo>
                  <a:pt x="3261" y="12"/>
                </a:lnTo>
                <a:lnTo>
                  <a:pt x="32" y="1302"/>
                </a:lnTo>
                <a:lnTo>
                  <a:pt x="0" y="1302"/>
                </a:lnTo>
                <a:close/>
              </a:path>
            </a:pathLst>
          </a:custGeom>
          <a:solidFill>
            <a:srgbClr val="FFEAD4"/>
          </a:solidFill>
          <a:ln>
            <a:noFill/>
          </a:ln>
        </p:spPr>
      </p:sp>
      <p:sp>
        <p:nvSpPr>
          <p:cNvPr id="343" name="Freeform 306"/>
          <p:cNvSpPr/>
          <p:nvPr/>
        </p:nvSpPr>
        <p:spPr>
          <a:xfrm>
            <a:off x="1612800" y="878400"/>
            <a:ext cx="1162800" cy="464760"/>
          </a:xfrm>
          <a:custGeom>
            <a:avLst/>
            <a:gdLst/>
            <a:ahLst/>
            <a:cxnLst/>
            <a:rect l="0" t="0" r="r" b="b"/>
            <a:pathLst>
              <a:path w="3230" h="1291">
                <a:moveTo>
                  <a:pt x="0" y="1290"/>
                </a:moveTo>
                <a:lnTo>
                  <a:pt x="3229" y="0"/>
                </a:lnTo>
                <a:lnTo>
                  <a:pt x="3229" y="13"/>
                </a:lnTo>
                <a:lnTo>
                  <a:pt x="32" y="1290"/>
                </a:lnTo>
                <a:lnTo>
                  <a:pt x="0" y="1290"/>
                </a:lnTo>
                <a:close/>
              </a:path>
            </a:pathLst>
          </a:custGeom>
          <a:solidFill>
            <a:srgbClr val="FFEAD5"/>
          </a:solidFill>
          <a:ln>
            <a:noFill/>
          </a:ln>
        </p:spPr>
      </p:sp>
      <p:sp>
        <p:nvSpPr>
          <p:cNvPr id="344" name="Freeform 307"/>
          <p:cNvSpPr/>
          <p:nvPr/>
        </p:nvSpPr>
        <p:spPr>
          <a:xfrm>
            <a:off x="1624320" y="883080"/>
            <a:ext cx="1151280" cy="460080"/>
          </a:xfrm>
          <a:custGeom>
            <a:avLst/>
            <a:gdLst/>
            <a:ahLst/>
            <a:cxnLst/>
            <a:rect l="0" t="0" r="r" b="b"/>
            <a:pathLst>
              <a:path w="3198" h="1278">
                <a:moveTo>
                  <a:pt x="0" y="1277"/>
                </a:moveTo>
                <a:lnTo>
                  <a:pt x="3197" y="0"/>
                </a:lnTo>
                <a:lnTo>
                  <a:pt x="3197" y="13"/>
                </a:lnTo>
                <a:lnTo>
                  <a:pt x="31" y="1277"/>
                </a:lnTo>
                <a:lnTo>
                  <a:pt x="0" y="1277"/>
                </a:lnTo>
                <a:close/>
              </a:path>
            </a:pathLst>
          </a:custGeom>
          <a:solidFill>
            <a:srgbClr val="FFEBD5"/>
          </a:solidFill>
          <a:ln>
            <a:noFill/>
          </a:ln>
        </p:spPr>
      </p:sp>
      <p:sp>
        <p:nvSpPr>
          <p:cNvPr id="345" name="Freeform 308"/>
          <p:cNvSpPr/>
          <p:nvPr/>
        </p:nvSpPr>
        <p:spPr>
          <a:xfrm>
            <a:off x="1635480" y="887760"/>
            <a:ext cx="1140120" cy="455400"/>
          </a:xfrm>
          <a:custGeom>
            <a:avLst/>
            <a:gdLst/>
            <a:ahLst/>
            <a:cxnLst/>
            <a:rect l="0" t="0" r="r" b="b"/>
            <a:pathLst>
              <a:path w="3167" h="1265">
                <a:moveTo>
                  <a:pt x="0" y="1264"/>
                </a:moveTo>
                <a:lnTo>
                  <a:pt x="3166" y="0"/>
                </a:lnTo>
                <a:lnTo>
                  <a:pt x="3166" y="12"/>
                </a:lnTo>
                <a:lnTo>
                  <a:pt x="32" y="1264"/>
                </a:lnTo>
                <a:lnTo>
                  <a:pt x="0" y="1264"/>
                </a:lnTo>
                <a:close/>
              </a:path>
            </a:pathLst>
          </a:custGeom>
          <a:solidFill>
            <a:srgbClr val="FFEBD6"/>
          </a:solidFill>
          <a:ln>
            <a:noFill/>
          </a:ln>
        </p:spPr>
      </p:sp>
      <p:sp>
        <p:nvSpPr>
          <p:cNvPr id="346" name="Freeform 309"/>
          <p:cNvSpPr/>
          <p:nvPr/>
        </p:nvSpPr>
        <p:spPr>
          <a:xfrm>
            <a:off x="1647000" y="892080"/>
            <a:ext cx="1128600" cy="451080"/>
          </a:xfrm>
          <a:custGeom>
            <a:avLst/>
            <a:gdLst/>
            <a:ahLst/>
            <a:cxnLst/>
            <a:rect l="0" t="0" r="r" b="b"/>
            <a:pathLst>
              <a:path w="3135" h="1253">
                <a:moveTo>
                  <a:pt x="0" y="1252"/>
                </a:moveTo>
                <a:lnTo>
                  <a:pt x="3134" y="0"/>
                </a:lnTo>
                <a:lnTo>
                  <a:pt x="3134" y="13"/>
                </a:lnTo>
                <a:lnTo>
                  <a:pt x="32" y="1252"/>
                </a:lnTo>
                <a:lnTo>
                  <a:pt x="0" y="1252"/>
                </a:lnTo>
                <a:close/>
              </a:path>
            </a:pathLst>
          </a:custGeom>
          <a:solidFill>
            <a:srgbClr val="FFECD7"/>
          </a:solidFill>
          <a:ln>
            <a:noFill/>
          </a:ln>
        </p:spPr>
      </p:sp>
      <p:sp>
        <p:nvSpPr>
          <p:cNvPr id="347" name="Freeform 310"/>
          <p:cNvSpPr/>
          <p:nvPr/>
        </p:nvSpPr>
        <p:spPr>
          <a:xfrm>
            <a:off x="1658520" y="896760"/>
            <a:ext cx="1117080" cy="446400"/>
          </a:xfrm>
          <a:custGeom>
            <a:avLst/>
            <a:gdLst/>
            <a:ahLst/>
            <a:cxnLst/>
            <a:rect l="0" t="0" r="r" b="b"/>
            <a:pathLst>
              <a:path w="3103" h="1240">
                <a:moveTo>
                  <a:pt x="0" y="1239"/>
                </a:moveTo>
                <a:lnTo>
                  <a:pt x="3102" y="0"/>
                </a:lnTo>
                <a:lnTo>
                  <a:pt x="3102" y="13"/>
                </a:lnTo>
                <a:lnTo>
                  <a:pt x="31" y="1239"/>
                </a:lnTo>
                <a:lnTo>
                  <a:pt x="0" y="1239"/>
                </a:lnTo>
                <a:close/>
              </a:path>
            </a:pathLst>
          </a:custGeom>
          <a:solidFill>
            <a:srgbClr val="FFECD8"/>
          </a:solidFill>
          <a:ln>
            <a:noFill/>
          </a:ln>
        </p:spPr>
      </p:sp>
      <p:sp>
        <p:nvSpPr>
          <p:cNvPr id="348" name="Freeform 311"/>
          <p:cNvSpPr/>
          <p:nvPr/>
        </p:nvSpPr>
        <p:spPr>
          <a:xfrm>
            <a:off x="1669680" y="901440"/>
            <a:ext cx="1105920" cy="441720"/>
          </a:xfrm>
          <a:custGeom>
            <a:avLst/>
            <a:gdLst/>
            <a:ahLst/>
            <a:cxnLst/>
            <a:rect l="0" t="0" r="r" b="b"/>
            <a:pathLst>
              <a:path w="3072" h="1227">
                <a:moveTo>
                  <a:pt x="0" y="1226"/>
                </a:moveTo>
                <a:lnTo>
                  <a:pt x="3071" y="0"/>
                </a:lnTo>
                <a:lnTo>
                  <a:pt x="3071" y="12"/>
                </a:lnTo>
                <a:lnTo>
                  <a:pt x="32" y="1226"/>
                </a:lnTo>
                <a:lnTo>
                  <a:pt x="0" y="1226"/>
                </a:lnTo>
                <a:close/>
              </a:path>
            </a:pathLst>
          </a:custGeom>
          <a:solidFill>
            <a:srgbClr val="FFECD9"/>
          </a:solidFill>
          <a:ln>
            <a:noFill/>
          </a:ln>
        </p:spPr>
      </p:sp>
      <p:sp>
        <p:nvSpPr>
          <p:cNvPr id="349" name="Freeform 312"/>
          <p:cNvSpPr/>
          <p:nvPr/>
        </p:nvSpPr>
        <p:spPr>
          <a:xfrm>
            <a:off x="1681200" y="905760"/>
            <a:ext cx="1094400" cy="437400"/>
          </a:xfrm>
          <a:custGeom>
            <a:avLst/>
            <a:gdLst/>
            <a:ahLst/>
            <a:cxnLst/>
            <a:rect l="0" t="0" r="r" b="b"/>
            <a:pathLst>
              <a:path w="3040" h="1215">
                <a:moveTo>
                  <a:pt x="0" y="1214"/>
                </a:moveTo>
                <a:lnTo>
                  <a:pt x="3039" y="0"/>
                </a:lnTo>
                <a:lnTo>
                  <a:pt x="3039" y="26"/>
                </a:lnTo>
                <a:lnTo>
                  <a:pt x="63" y="1214"/>
                </a:lnTo>
                <a:lnTo>
                  <a:pt x="0" y="1214"/>
                </a:lnTo>
                <a:close/>
              </a:path>
            </a:pathLst>
          </a:custGeom>
          <a:solidFill>
            <a:srgbClr val="FFEDDA"/>
          </a:solidFill>
          <a:ln>
            <a:noFill/>
          </a:ln>
        </p:spPr>
      </p:sp>
      <p:sp>
        <p:nvSpPr>
          <p:cNvPr id="350" name="Freeform 313"/>
          <p:cNvSpPr/>
          <p:nvPr/>
        </p:nvSpPr>
        <p:spPr>
          <a:xfrm>
            <a:off x="1703880" y="915120"/>
            <a:ext cx="1071720" cy="428040"/>
          </a:xfrm>
          <a:custGeom>
            <a:avLst/>
            <a:gdLst/>
            <a:ahLst/>
            <a:cxnLst/>
            <a:rect l="0" t="0" r="r" b="b"/>
            <a:pathLst>
              <a:path w="2977" h="1189">
                <a:moveTo>
                  <a:pt x="0" y="1188"/>
                </a:moveTo>
                <a:lnTo>
                  <a:pt x="2976" y="0"/>
                </a:lnTo>
                <a:lnTo>
                  <a:pt x="2976" y="12"/>
                </a:lnTo>
                <a:lnTo>
                  <a:pt x="32" y="1188"/>
                </a:lnTo>
                <a:lnTo>
                  <a:pt x="0" y="1188"/>
                </a:lnTo>
                <a:close/>
              </a:path>
            </a:pathLst>
          </a:custGeom>
          <a:solidFill>
            <a:srgbClr val="FFEDDB"/>
          </a:solidFill>
          <a:ln>
            <a:noFill/>
          </a:ln>
        </p:spPr>
      </p:sp>
      <p:sp>
        <p:nvSpPr>
          <p:cNvPr id="351" name="Freeform 314"/>
          <p:cNvSpPr/>
          <p:nvPr/>
        </p:nvSpPr>
        <p:spPr>
          <a:xfrm>
            <a:off x="1715400" y="919440"/>
            <a:ext cx="1060200" cy="423720"/>
          </a:xfrm>
          <a:custGeom>
            <a:avLst/>
            <a:gdLst/>
            <a:ahLst/>
            <a:cxnLst/>
            <a:rect l="0" t="0" r="r" b="b"/>
            <a:pathLst>
              <a:path w="2945" h="1177">
                <a:moveTo>
                  <a:pt x="0" y="1176"/>
                </a:moveTo>
                <a:lnTo>
                  <a:pt x="2944" y="0"/>
                </a:lnTo>
                <a:lnTo>
                  <a:pt x="2944" y="13"/>
                </a:lnTo>
                <a:lnTo>
                  <a:pt x="31" y="1176"/>
                </a:lnTo>
                <a:lnTo>
                  <a:pt x="0" y="1176"/>
                </a:lnTo>
                <a:close/>
              </a:path>
            </a:pathLst>
          </a:custGeom>
          <a:solidFill>
            <a:srgbClr val="FFEEDC"/>
          </a:solidFill>
          <a:ln>
            <a:noFill/>
          </a:ln>
        </p:spPr>
      </p:sp>
      <p:sp>
        <p:nvSpPr>
          <p:cNvPr id="352" name="Freeform 315"/>
          <p:cNvSpPr/>
          <p:nvPr/>
        </p:nvSpPr>
        <p:spPr>
          <a:xfrm>
            <a:off x="1726560" y="924120"/>
            <a:ext cx="1049040" cy="419040"/>
          </a:xfrm>
          <a:custGeom>
            <a:avLst/>
            <a:gdLst/>
            <a:ahLst/>
            <a:cxnLst/>
            <a:rect l="0" t="0" r="r" b="b"/>
            <a:pathLst>
              <a:path w="2914" h="1164">
                <a:moveTo>
                  <a:pt x="0" y="1163"/>
                </a:moveTo>
                <a:lnTo>
                  <a:pt x="2913" y="0"/>
                </a:lnTo>
                <a:lnTo>
                  <a:pt x="2913" y="25"/>
                </a:lnTo>
                <a:lnTo>
                  <a:pt x="64" y="1163"/>
                </a:lnTo>
                <a:lnTo>
                  <a:pt x="0" y="1163"/>
                </a:lnTo>
                <a:close/>
              </a:path>
            </a:pathLst>
          </a:custGeom>
          <a:solidFill>
            <a:srgbClr val="FFEEDD"/>
          </a:solidFill>
          <a:ln>
            <a:noFill/>
          </a:ln>
        </p:spPr>
      </p:sp>
      <p:sp>
        <p:nvSpPr>
          <p:cNvPr id="353" name="Freeform 316"/>
          <p:cNvSpPr/>
          <p:nvPr/>
        </p:nvSpPr>
        <p:spPr>
          <a:xfrm>
            <a:off x="1749600" y="933120"/>
            <a:ext cx="1026000" cy="410040"/>
          </a:xfrm>
          <a:custGeom>
            <a:avLst/>
            <a:gdLst/>
            <a:ahLst/>
            <a:cxnLst/>
            <a:rect l="0" t="0" r="r" b="b"/>
            <a:pathLst>
              <a:path w="2850" h="1139">
                <a:moveTo>
                  <a:pt x="0" y="1138"/>
                </a:moveTo>
                <a:lnTo>
                  <a:pt x="2849" y="0"/>
                </a:lnTo>
                <a:lnTo>
                  <a:pt x="2849" y="13"/>
                </a:lnTo>
                <a:lnTo>
                  <a:pt x="31" y="1138"/>
                </a:lnTo>
                <a:lnTo>
                  <a:pt x="0" y="1138"/>
                </a:lnTo>
                <a:close/>
              </a:path>
            </a:pathLst>
          </a:custGeom>
          <a:solidFill>
            <a:srgbClr val="FFEFDE"/>
          </a:solidFill>
          <a:ln>
            <a:noFill/>
          </a:ln>
        </p:spPr>
      </p:sp>
      <p:sp>
        <p:nvSpPr>
          <p:cNvPr id="354" name="Freeform 317"/>
          <p:cNvSpPr/>
          <p:nvPr/>
        </p:nvSpPr>
        <p:spPr>
          <a:xfrm>
            <a:off x="1760760" y="937800"/>
            <a:ext cx="1014840" cy="405360"/>
          </a:xfrm>
          <a:custGeom>
            <a:avLst/>
            <a:gdLst/>
            <a:ahLst/>
            <a:cxnLst/>
            <a:rect l="0" t="0" r="r" b="b"/>
            <a:pathLst>
              <a:path w="2819" h="1126">
                <a:moveTo>
                  <a:pt x="0" y="1125"/>
                </a:moveTo>
                <a:lnTo>
                  <a:pt x="2818" y="0"/>
                </a:lnTo>
                <a:lnTo>
                  <a:pt x="2818" y="12"/>
                </a:lnTo>
                <a:lnTo>
                  <a:pt x="32" y="1125"/>
                </a:lnTo>
                <a:lnTo>
                  <a:pt x="0" y="1125"/>
                </a:lnTo>
                <a:close/>
              </a:path>
            </a:pathLst>
          </a:custGeom>
          <a:solidFill>
            <a:srgbClr val="FFEFDF"/>
          </a:solidFill>
          <a:ln>
            <a:noFill/>
          </a:ln>
        </p:spPr>
      </p:sp>
      <p:sp>
        <p:nvSpPr>
          <p:cNvPr id="355" name="Freeform 318"/>
          <p:cNvSpPr/>
          <p:nvPr/>
        </p:nvSpPr>
        <p:spPr>
          <a:xfrm>
            <a:off x="1772280" y="942120"/>
            <a:ext cx="1003320" cy="401040"/>
          </a:xfrm>
          <a:custGeom>
            <a:avLst/>
            <a:gdLst/>
            <a:ahLst/>
            <a:cxnLst/>
            <a:rect l="0" t="0" r="r" b="b"/>
            <a:pathLst>
              <a:path w="2787" h="1114">
                <a:moveTo>
                  <a:pt x="0" y="1113"/>
                </a:moveTo>
                <a:lnTo>
                  <a:pt x="2786" y="0"/>
                </a:lnTo>
                <a:lnTo>
                  <a:pt x="2786" y="13"/>
                </a:lnTo>
                <a:lnTo>
                  <a:pt x="32" y="1113"/>
                </a:lnTo>
                <a:lnTo>
                  <a:pt x="0" y="1113"/>
                </a:lnTo>
                <a:close/>
              </a:path>
            </a:pathLst>
          </a:custGeom>
          <a:solidFill>
            <a:srgbClr val="FFEFE0"/>
          </a:solidFill>
          <a:ln>
            <a:noFill/>
          </a:ln>
        </p:spPr>
      </p:sp>
      <p:sp>
        <p:nvSpPr>
          <p:cNvPr id="356" name="Freeform 319"/>
          <p:cNvSpPr/>
          <p:nvPr/>
        </p:nvSpPr>
        <p:spPr>
          <a:xfrm>
            <a:off x="1783800" y="946800"/>
            <a:ext cx="991800" cy="396360"/>
          </a:xfrm>
          <a:custGeom>
            <a:avLst/>
            <a:gdLst/>
            <a:ahLst/>
            <a:cxnLst/>
            <a:rect l="0" t="0" r="r" b="b"/>
            <a:pathLst>
              <a:path w="2755" h="1101">
                <a:moveTo>
                  <a:pt x="0" y="1100"/>
                </a:moveTo>
                <a:lnTo>
                  <a:pt x="2754" y="0"/>
                </a:lnTo>
                <a:lnTo>
                  <a:pt x="2754" y="13"/>
                </a:lnTo>
                <a:lnTo>
                  <a:pt x="31" y="1100"/>
                </a:lnTo>
                <a:lnTo>
                  <a:pt x="0" y="1100"/>
                </a:lnTo>
                <a:close/>
              </a:path>
            </a:pathLst>
          </a:custGeom>
          <a:solidFill>
            <a:srgbClr val="FFF0E0"/>
          </a:solidFill>
          <a:ln>
            <a:noFill/>
          </a:ln>
        </p:spPr>
      </p:sp>
      <p:sp>
        <p:nvSpPr>
          <p:cNvPr id="357" name="Freeform 320"/>
          <p:cNvSpPr/>
          <p:nvPr/>
        </p:nvSpPr>
        <p:spPr>
          <a:xfrm>
            <a:off x="1794960" y="951480"/>
            <a:ext cx="980640" cy="391680"/>
          </a:xfrm>
          <a:custGeom>
            <a:avLst/>
            <a:gdLst/>
            <a:ahLst/>
            <a:cxnLst/>
            <a:rect l="0" t="0" r="r" b="b"/>
            <a:pathLst>
              <a:path w="2724" h="1088">
                <a:moveTo>
                  <a:pt x="0" y="1087"/>
                </a:moveTo>
                <a:lnTo>
                  <a:pt x="2723" y="0"/>
                </a:lnTo>
                <a:lnTo>
                  <a:pt x="2723" y="12"/>
                </a:lnTo>
                <a:lnTo>
                  <a:pt x="32" y="1087"/>
                </a:lnTo>
                <a:lnTo>
                  <a:pt x="0" y="1087"/>
                </a:lnTo>
                <a:close/>
              </a:path>
            </a:pathLst>
          </a:custGeom>
          <a:solidFill>
            <a:srgbClr val="FFF0E1"/>
          </a:solidFill>
          <a:ln>
            <a:noFill/>
          </a:ln>
        </p:spPr>
      </p:sp>
      <p:sp>
        <p:nvSpPr>
          <p:cNvPr id="358" name="Freeform 321"/>
          <p:cNvSpPr/>
          <p:nvPr/>
        </p:nvSpPr>
        <p:spPr>
          <a:xfrm>
            <a:off x="1806480" y="955800"/>
            <a:ext cx="969120" cy="387360"/>
          </a:xfrm>
          <a:custGeom>
            <a:avLst/>
            <a:gdLst/>
            <a:ahLst/>
            <a:cxnLst/>
            <a:rect l="0" t="0" r="r" b="b"/>
            <a:pathLst>
              <a:path w="2692" h="1076">
                <a:moveTo>
                  <a:pt x="0" y="1075"/>
                </a:moveTo>
                <a:lnTo>
                  <a:pt x="2691" y="0"/>
                </a:lnTo>
                <a:lnTo>
                  <a:pt x="2691" y="13"/>
                </a:lnTo>
                <a:lnTo>
                  <a:pt x="32" y="1075"/>
                </a:lnTo>
                <a:lnTo>
                  <a:pt x="0" y="1075"/>
                </a:lnTo>
                <a:close/>
              </a:path>
            </a:pathLst>
          </a:custGeom>
          <a:solidFill>
            <a:srgbClr val="FFF1E2"/>
          </a:solidFill>
          <a:ln>
            <a:noFill/>
          </a:ln>
        </p:spPr>
      </p:sp>
      <p:sp>
        <p:nvSpPr>
          <p:cNvPr id="359" name="Freeform 322"/>
          <p:cNvSpPr/>
          <p:nvPr/>
        </p:nvSpPr>
        <p:spPr>
          <a:xfrm>
            <a:off x="1818000" y="960480"/>
            <a:ext cx="957600" cy="382680"/>
          </a:xfrm>
          <a:custGeom>
            <a:avLst/>
            <a:gdLst/>
            <a:ahLst/>
            <a:cxnLst/>
            <a:rect l="0" t="0" r="r" b="b"/>
            <a:pathLst>
              <a:path w="2660" h="1063">
                <a:moveTo>
                  <a:pt x="0" y="1062"/>
                </a:moveTo>
                <a:lnTo>
                  <a:pt x="2659" y="0"/>
                </a:lnTo>
                <a:lnTo>
                  <a:pt x="2659" y="12"/>
                </a:lnTo>
                <a:lnTo>
                  <a:pt x="31" y="1062"/>
                </a:lnTo>
                <a:lnTo>
                  <a:pt x="0" y="1062"/>
                </a:lnTo>
                <a:close/>
              </a:path>
            </a:pathLst>
          </a:custGeom>
          <a:solidFill>
            <a:srgbClr val="FFF1E3"/>
          </a:solidFill>
          <a:ln>
            <a:noFill/>
          </a:ln>
        </p:spPr>
      </p:sp>
      <p:sp>
        <p:nvSpPr>
          <p:cNvPr id="360" name="Freeform 323"/>
          <p:cNvSpPr/>
          <p:nvPr/>
        </p:nvSpPr>
        <p:spPr>
          <a:xfrm>
            <a:off x="1829160" y="964800"/>
            <a:ext cx="946440" cy="378360"/>
          </a:xfrm>
          <a:custGeom>
            <a:avLst/>
            <a:gdLst/>
            <a:ahLst/>
            <a:cxnLst/>
            <a:rect l="0" t="0" r="r" b="b"/>
            <a:pathLst>
              <a:path w="2629" h="1051">
                <a:moveTo>
                  <a:pt x="0" y="1050"/>
                </a:moveTo>
                <a:lnTo>
                  <a:pt x="2628" y="0"/>
                </a:lnTo>
                <a:lnTo>
                  <a:pt x="2628" y="13"/>
                </a:lnTo>
                <a:lnTo>
                  <a:pt x="32" y="1050"/>
                </a:lnTo>
                <a:lnTo>
                  <a:pt x="0" y="1050"/>
                </a:lnTo>
                <a:close/>
              </a:path>
            </a:pathLst>
          </a:custGeom>
          <a:solidFill>
            <a:srgbClr val="FFF1E3"/>
          </a:solidFill>
          <a:ln>
            <a:noFill/>
          </a:ln>
        </p:spPr>
      </p:sp>
      <p:sp>
        <p:nvSpPr>
          <p:cNvPr id="361" name="Freeform 324"/>
          <p:cNvSpPr/>
          <p:nvPr/>
        </p:nvSpPr>
        <p:spPr>
          <a:xfrm>
            <a:off x="1840680" y="969480"/>
            <a:ext cx="934920" cy="373680"/>
          </a:xfrm>
          <a:custGeom>
            <a:avLst/>
            <a:gdLst/>
            <a:ahLst/>
            <a:cxnLst/>
            <a:rect l="0" t="0" r="r" b="b"/>
            <a:pathLst>
              <a:path w="2597" h="1038">
                <a:moveTo>
                  <a:pt x="0" y="1037"/>
                </a:moveTo>
                <a:lnTo>
                  <a:pt x="2596" y="0"/>
                </a:lnTo>
                <a:lnTo>
                  <a:pt x="2596" y="25"/>
                </a:lnTo>
                <a:lnTo>
                  <a:pt x="63" y="1037"/>
                </a:lnTo>
                <a:lnTo>
                  <a:pt x="0" y="1037"/>
                </a:lnTo>
                <a:close/>
              </a:path>
            </a:pathLst>
          </a:custGeom>
          <a:solidFill>
            <a:srgbClr val="FFF2E4"/>
          </a:solidFill>
          <a:ln>
            <a:noFill/>
          </a:ln>
        </p:spPr>
      </p:sp>
      <p:sp>
        <p:nvSpPr>
          <p:cNvPr id="362" name="Freeform 325"/>
          <p:cNvSpPr/>
          <p:nvPr/>
        </p:nvSpPr>
        <p:spPr>
          <a:xfrm>
            <a:off x="1863360" y="978480"/>
            <a:ext cx="912240" cy="364680"/>
          </a:xfrm>
          <a:custGeom>
            <a:avLst/>
            <a:gdLst/>
            <a:ahLst/>
            <a:cxnLst/>
            <a:rect l="0" t="0" r="r" b="b"/>
            <a:pathLst>
              <a:path w="2534" h="1013">
                <a:moveTo>
                  <a:pt x="0" y="1012"/>
                </a:moveTo>
                <a:lnTo>
                  <a:pt x="2533" y="0"/>
                </a:lnTo>
                <a:lnTo>
                  <a:pt x="2533" y="13"/>
                </a:lnTo>
                <a:lnTo>
                  <a:pt x="32" y="1012"/>
                </a:lnTo>
                <a:lnTo>
                  <a:pt x="0" y="1012"/>
                </a:lnTo>
                <a:close/>
              </a:path>
            </a:pathLst>
          </a:custGeom>
          <a:solidFill>
            <a:srgbClr val="FFF2E5"/>
          </a:solidFill>
          <a:ln>
            <a:noFill/>
          </a:ln>
        </p:spPr>
      </p:sp>
      <p:sp>
        <p:nvSpPr>
          <p:cNvPr id="363" name="Freeform 326"/>
          <p:cNvSpPr/>
          <p:nvPr/>
        </p:nvSpPr>
        <p:spPr>
          <a:xfrm>
            <a:off x="1874880" y="983160"/>
            <a:ext cx="900720" cy="360000"/>
          </a:xfrm>
          <a:custGeom>
            <a:avLst/>
            <a:gdLst/>
            <a:ahLst/>
            <a:cxnLst/>
            <a:rect l="0" t="0" r="r" b="b"/>
            <a:pathLst>
              <a:path w="2502" h="1000">
                <a:moveTo>
                  <a:pt x="0" y="999"/>
                </a:moveTo>
                <a:lnTo>
                  <a:pt x="2501" y="0"/>
                </a:lnTo>
                <a:lnTo>
                  <a:pt x="2501" y="13"/>
                </a:lnTo>
                <a:lnTo>
                  <a:pt x="32" y="999"/>
                </a:lnTo>
                <a:lnTo>
                  <a:pt x="0" y="999"/>
                </a:lnTo>
                <a:close/>
              </a:path>
            </a:pathLst>
          </a:custGeom>
          <a:solidFill>
            <a:srgbClr val="FFF2E6"/>
          </a:solidFill>
          <a:ln>
            <a:noFill/>
          </a:ln>
        </p:spPr>
      </p:sp>
      <p:sp>
        <p:nvSpPr>
          <p:cNvPr id="364" name="Freeform 327"/>
          <p:cNvSpPr/>
          <p:nvPr/>
        </p:nvSpPr>
        <p:spPr>
          <a:xfrm>
            <a:off x="1886400" y="987840"/>
            <a:ext cx="889200" cy="355320"/>
          </a:xfrm>
          <a:custGeom>
            <a:avLst/>
            <a:gdLst/>
            <a:ahLst/>
            <a:cxnLst/>
            <a:rect l="0" t="0" r="r" b="b"/>
            <a:pathLst>
              <a:path w="2470" h="987">
                <a:moveTo>
                  <a:pt x="0" y="986"/>
                </a:moveTo>
                <a:lnTo>
                  <a:pt x="2469" y="0"/>
                </a:lnTo>
                <a:lnTo>
                  <a:pt x="2469" y="12"/>
                </a:lnTo>
                <a:lnTo>
                  <a:pt x="31" y="986"/>
                </a:lnTo>
                <a:lnTo>
                  <a:pt x="0" y="986"/>
                </a:lnTo>
                <a:close/>
              </a:path>
            </a:pathLst>
          </a:custGeom>
          <a:solidFill>
            <a:srgbClr val="FFF3E7"/>
          </a:solidFill>
          <a:ln>
            <a:noFill/>
          </a:ln>
        </p:spPr>
      </p:sp>
      <p:sp>
        <p:nvSpPr>
          <p:cNvPr id="365" name="Freeform 328"/>
          <p:cNvSpPr/>
          <p:nvPr/>
        </p:nvSpPr>
        <p:spPr>
          <a:xfrm>
            <a:off x="1897560" y="992160"/>
            <a:ext cx="878040" cy="351000"/>
          </a:xfrm>
          <a:custGeom>
            <a:avLst/>
            <a:gdLst/>
            <a:ahLst/>
            <a:cxnLst/>
            <a:rect l="0" t="0" r="r" b="b"/>
            <a:pathLst>
              <a:path w="2439" h="975">
                <a:moveTo>
                  <a:pt x="0" y="974"/>
                </a:moveTo>
                <a:lnTo>
                  <a:pt x="2438" y="0"/>
                </a:lnTo>
                <a:lnTo>
                  <a:pt x="2438" y="13"/>
                </a:lnTo>
                <a:lnTo>
                  <a:pt x="32" y="974"/>
                </a:lnTo>
                <a:lnTo>
                  <a:pt x="0" y="974"/>
                </a:lnTo>
                <a:close/>
              </a:path>
            </a:pathLst>
          </a:custGeom>
          <a:solidFill>
            <a:srgbClr val="FFF3E7"/>
          </a:solidFill>
          <a:ln>
            <a:noFill/>
          </a:ln>
        </p:spPr>
      </p:sp>
      <p:sp>
        <p:nvSpPr>
          <p:cNvPr id="366" name="Freeform 329"/>
          <p:cNvSpPr/>
          <p:nvPr/>
        </p:nvSpPr>
        <p:spPr>
          <a:xfrm>
            <a:off x="1909080" y="996840"/>
            <a:ext cx="866520" cy="346320"/>
          </a:xfrm>
          <a:custGeom>
            <a:avLst/>
            <a:gdLst/>
            <a:ahLst/>
            <a:cxnLst/>
            <a:rect l="0" t="0" r="r" b="b"/>
            <a:pathLst>
              <a:path w="2407" h="962">
                <a:moveTo>
                  <a:pt x="0" y="961"/>
                </a:moveTo>
                <a:lnTo>
                  <a:pt x="2406" y="0"/>
                </a:lnTo>
                <a:lnTo>
                  <a:pt x="2406" y="13"/>
                </a:lnTo>
                <a:lnTo>
                  <a:pt x="32" y="961"/>
                </a:lnTo>
                <a:lnTo>
                  <a:pt x="0" y="961"/>
                </a:lnTo>
                <a:close/>
              </a:path>
            </a:pathLst>
          </a:custGeom>
          <a:solidFill>
            <a:srgbClr val="FFF3E8"/>
          </a:solidFill>
          <a:ln>
            <a:noFill/>
          </a:ln>
        </p:spPr>
      </p:sp>
      <p:sp>
        <p:nvSpPr>
          <p:cNvPr id="367" name="Freeform 330"/>
          <p:cNvSpPr/>
          <p:nvPr/>
        </p:nvSpPr>
        <p:spPr>
          <a:xfrm>
            <a:off x="1920600" y="1001520"/>
            <a:ext cx="855000" cy="341640"/>
          </a:xfrm>
          <a:custGeom>
            <a:avLst/>
            <a:gdLst/>
            <a:ahLst/>
            <a:cxnLst/>
            <a:rect l="0" t="0" r="r" b="b"/>
            <a:pathLst>
              <a:path w="2375" h="949">
                <a:moveTo>
                  <a:pt x="0" y="948"/>
                </a:moveTo>
                <a:lnTo>
                  <a:pt x="2374" y="0"/>
                </a:lnTo>
                <a:lnTo>
                  <a:pt x="2374" y="12"/>
                </a:lnTo>
                <a:lnTo>
                  <a:pt x="31" y="948"/>
                </a:lnTo>
                <a:lnTo>
                  <a:pt x="0" y="948"/>
                </a:lnTo>
                <a:close/>
              </a:path>
            </a:pathLst>
          </a:custGeom>
          <a:solidFill>
            <a:srgbClr val="FFF4E8"/>
          </a:solidFill>
          <a:ln>
            <a:noFill/>
          </a:ln>
        </p:spPr>
      </p:sp>
      <p:sp>
        <p:nvSpPr>
          <p:cNvPr id="368" name="Freeform 331"/>
          <p:cNvSpPr/>
          <p:nvPr/>
        </p:nvSpPr>
        <p:spPr>
          <a:xfrm>
            <a:off x="1931760" y="1005840"/>
            <a:ext cx="843840" cy="337320"/>
          </a:xfrm>
          <a:custGeom>
            <a:avLst/>
            <a:gdLst/>
            <a:ahLst/>
            <a:cxnLst/>
            <a:rect l="0" t="0" r="r" b="b"/>
            <a:pathLst>
              <a:path w="2344" h="937">
                <a:moveTo>
                  <a:pt x="0" y="936"/>
                </a:moveTo>
                <a:lnTo>
                  <a:pt x="2343" y="0"/>
                </a:lnTo>
                <a:lnTo>
                  <a:pt x="2343" y="25"/>
                </a:lnTo>
                <a:lnTo>
                  <a:pt x="64" y="936"/>
                </a:lnTo>
                <a:lnTo>
                  <a:pt x="0" y="936"/>
                </a:lnTo>
                <a:close/>
              </a:path>
            </a:pathLst>
          </a:custGeom>
          <a:solidFill>
            <a:srgbClr val="FFF4E9"/>
          </a:solidFill>
          <a:ln>
            <a:noFill/>
          </a:ln>
        </p:spPr>
      </p:sp>
      <p:sp>
        <p:nvSpPr>
          <p:cNvPr id="369" name="Freeform 332"/>
          <p:cNvSpPr/>
          <p:nvPr/>
        </p:nvSpPr>
        <p:spPr>
          <a:xfrm>
            <a:off x="1954800" y="1014840"/>
            <a:ext cx="820800" cy="328320"/>
          </a:xfrm>
          <a:custGeom>
            <a:avLst/>
            <a:gdLst/>
            <a:ahLst/>
            <a:cxnLst/>
            <a:rect l="0" t="0" r="r" b="b"/>
            <a:pathLst>
              <a:path w="2280" h="912">
                <a:moveTo>
                  <a:pt x="0" y="911"/>
                </a:moveTo>
                <a:lnTo>
                  <a:pt x="2279" y="0"/>
                </a:lnTo>
                <a:lnTo>
                  <a:pt x="2279" y="13"/>
                </a:lnTo>
                <a:lnTo>
                  <a:pt x="31" y="911"/>
                </a:lnTo>
                <a:lnTo>
                  <a:pt x="0" y="911"/>
                </a:lnTo>
                <a:close/>
              </a:path>
            </a:pathLst>
          </a:custGeom>
          <a:solidFill>
            <a:srgbClr val="FFF4EA"/>
          </a:solidFill>
          <a:ln>
            <a:noFill/>
          </a:ln>
        </p:spPr>
      </p:sp>
      <p:sp>
        <p:nvSpPr>
          <p:cNvPr id="370" name="Freeform 333"/>
          <p:cNvSpPr/>
          <p:nvPr/>
        </p:nvSpPr>
        <p:spPr>
          <a:xfrm>
            <a:off x="1965960" y="1019520"/>
            <a:ext cx="809640" cy="323640"/>
          </a:xfrm>
          <a:custGeom>
            <a:avLst/>
            <a:gdLst/>
            <a:ahLst/>
            <a:cxnLst/>
            <a:rect l="0" t="0" r="r" b="b"/>
            <a:pathLst>
              <a:path w="2249" h="899">
                <a:moveTo>
                  <a:pt x="0" y="898"/>
                </a:moveTo>
                <a:lnTo>
                  <a:pt x="2248" y="0"/>
                </a:lnTo>
                <a:lnTo>
                  <a:pt x="2248" y="13"/>
                </a:lnTo>
                <a:lnTo>
                  <a:pt x="32" y="898"/>
                </a:lnTo>
                <a:lnTo>
                  <a:pt x="0" y="898"/>
                </a:lnTo>
                <a:close/>
              </a:path>
            </a:pathLst>
          </a:custGeom>
          <a:solidFill>
            <a:srgbClr val="FFF5EB"/>
          </a:solidFill>
          <a:ln>
            <a:noFill/>
          </a:ln>
        </p:spPr>
      </p:sp>
      <p:sp>
        <p:nvSpPr>
          <p:cNvPr id="371" name="Freeform 334"/>
          <p:cNvSpPr/>
          <p:nvPr/>
        </p:nvSpPr>
        <p:spPr>
          <a:xfrm>
            <a:off x="1977480" y="1024200"/>
            <a:ext cx="798120" cy="318960"/>
          </a:xfrm>
          <a:custGeom>
            <a:avLst/>
            <a:gdLst/>
            <a:ahLst/>
            <a:cxnLst/>
            <a:rect l="0" t="0" r="r" b="b"/>
            <a:pathLst>
              <a:path w="2217" h="886">
                <a:moveTo>
                  <a:pt x="0" y="885"/>
                </a:moveTo>
                <a:lnTo>
                  <a:pt x="2216" y="0"/>
                </a:lnTo>
                <a:lnTo>
                  <a:pt x="2216" y="12"/>
                </a:lnTo>
                <a:lnTo>
                  <a:pt x="31" y="885"/>
                </a:lnTo>
                <a:lnTo>
                  <a:pt x="0" y="885"/>
                </a:lnTo>
                <a:close/>
              </a:path>
            </a:pathLst>
          </a:custGeom>
          <a:solidFill>
            <a:srgbClr val="FFF5EB"/>
          </a:solidFill>
          <a:ln>
            <a:noFill/>
          </a:ln>
        </p:spPr>
      </p:sp>
      <p:sp>
        <p:nvSpPr>
          <p:cNvPr id="372" name="Freeform 335"/>
          <p:cNvSpPr/>
          <p:nvPr/>
        </p:nvSpPr>
        <p:spPr>
          <a:xfrm>
            <a:off x="1988640" y="1028520"/>
            <a:ext cx="786960" cy="314640"/>
          </a:xfrm>
          <a:custGeom>
            <a:avLst/>
            <a:gdLst/>
            <a:ahLst/>
            <a:cxnLst/>
            <a:rect l="0" t="0" r="r" b="b"/>
            <a:pathLst>
              <a:path w="2186" h="874">
                <a:moveTo>
                  <a:pt x="0" y="873"/>
                </a:moveTo>
                <a:lnTo>
                  <a:pt x="2185" y="0"/>
                </a:lnTo>
                <a:lnTo>
                  <a:pt x="2185" y="13"/>
                </a:lnTo>
                <a:lnTo>
                  <a:pt x="32" y="873"/>
                </a:lnTo>
                <a:lnTo>
                  <a:pt x="0" y="873"/>
                </a:lnTo>
                <a:close/>
              </a:path>
            </a:pathLst>
          </a:custGeom>
          <a:solidFill>
            <a:srgbClr val="FFF5EC"/>
          </a:solidFill>
          <a:ln>
            <a:noFill/>
          </a:ln>
        </p:spPr>
      </p:sp>
      <p:sp>
        <p:nvSpPr>
          <p:cNvPr id="373" name="Freeform 336"/>
          <p:cNvSpPr/>
          <p:nvPr/>
        </p:nvSpPr>
        <p:spPr>
          <a:xfrm>
            <a:off x="2000160" y="1033200"/>
            <a:ext cx="775440" cy="309960"/>
          </a:xfrm>
          <a:custGeom>
            <a:avLst/>
            <a:gdLst/>
            <a:ahLst/>
            <a:cxnLst/>
            <a:rect l="0" t="0" r="r" b="b"/>
            <a:pathLst>
              <a:path w="2154" h="861">
                <a:moveTo>
                  <a:pt x="0" y="860"/>
                </a:moveTo>
                <a:lnTo>
                  <a:pt x="2153" y="0"/>
                </a:lnTo>
                <a:lnTo>
                  <a:pt x="2153" y="13"/>
                </a:lnTo>
                <a:lnTo>
                  <a:pt x="32" y="860"/>
                </a:lnTo>
                <a:lnTo>
                  <a:pt x="0" y="860"/>
                </a:lnTo>
                <a:close/>
              </a:path>
            </a:pathLst>
          </a:custGeom>
          <a:solidFill>
            <a:srgbClr val="FFF5EC"/>
          </a:solidFill>
          <a:ln>
            <a:noFill/>
          </a:ln>
        </p:spPr>
      </p:sp>
      <p:sp>
        <p:nvSpPr>
          <p:cNvPr id="374" name="Freeform 337"/>
          <p:cNvSpPr/>
          <p:nvPr/>
        </p:nvSpPr>
        <p:spPr>
          <a:xfrm>
            <a:off x="2011680" y="1037880"/>
            <a:ext cx="763920" cy="305280"/>
          </a:xfrm>
          <a:custGeom>
            <a:avLst/>
            <a:gdLst/>
            <a:ahLst/>
            <a:cxnLst/>
            <a:rect l="0" t="0" r="r" b="b"/>
            <a:pathLst>
              <a:path w="2122" h="848">
                <a:moveTo>
                  <a:pt x="0" y="847"/>
                </a:moveTo>
                <a:lnTo>
                  <a:pt x="2121" y="0"/>
                </a:lnTo>
                <a:lnTo>
                  <a:pt x="2121" y="12"/>
                </a:lnTo>
                <a:lnTo>
                  <a:pt x="31" y="847"/>
                </a:lnTo>
                <a:lnTo>
                  <a:pt x="0" y="847"/>
                </a:lnTo>
                <a:close/>
              </a:path>
            </a:pathLst>
          </a:custGeom>
          <a:solidFill>
            <a:srgbClr val="FFF6ED"/>
          </a:solidFill>
          <a:ln>
            <a:noFill/>
          </a:ln>
        </p:spPr>
      </p:sp>
      <p:sp>
        <p:nvSpPr>
          <p:cNvPr id="375" name="Freeform 338"/>
          <p:cNvSpPr/>
          <p:nvPr/>
        </p:nvSpPr>
        <p:spPr>
          <a:xfrm>
            <a:off x="2022840" y="1042200"/>
            <a:ext cx="752760" cy="300960"/>
          </a:xfrm>
          <a:custGeom>
            <a:avLst/>
            <a:gdLst/>
            <a:ahLst/>
            <a:cxnLst/>
            <a:rect l="0" t="0" r="r" b="b"/>
            <a:pathLst>
              <a:path w="2091" h="836">
                <a:moveTo>
                  <a:pt x="0" y="835"/>
                </a:moveTo>
                <a:lnTo>
                  <a:pt x="2090" y="0"/>
                </a:lnTo>
                <a:lnTo>
                  <a:pt x="2090" y="13"/>
                </a:lnTo>
                <a:lnTo>
                  <a:pt x="32" y="835"/>
                </a:lnTo>
                <a:lnTo>
                  <a:pt x="0" y="835"/>
                </a:lnTo>
                <a:close/>
              </a:path>
            </a:pathLst>
          </a:custGeom>
          <a:solidFill>
            <a:srgbClr val="FFF6ED"/>
          </a:solidFill>
          <a:ln>
            <a:noFill/>
          </a:ln>
        </p:spPr>
      </p:sp>
      <p:sp>
        <p:nvSpPr>
          <p:cNvPr id="376" name="Freeform 339"/>
          <p:cNvSpPr/>
          <p:nvPr/>
        </p:nvSpPr>
        <p:spPr>
          <a:xfrm>
            <a:off x="2034360" y="1046880"/>
            <a:ext cx="741240" cy="296280"/>
          </a:xfrm>
          <a:custGeom>
            <a:avLst/>
            <a:gdLst/>
            <a:ahLst/>
            <a:cxnLst/>
            <a:rect l="0" t="0" r="r" b="b"/>
            <a:pathLst>
              <a:path w="2059" h="823">
                <a:moveTo>
                  <a:pt x="0" y="822"/>
                </a:moveTo>
                <a:lnTo>
                  <a:pt x="2058" y="0"/>
                </a:lnTo>
                <a:lnTo>
                  <a:pt x="2058" y="13"/>
                </a:lnTo>
                <a:lnTo>
                  <a:pt x="32" y="822"/>
                </a:lnTo>
                <a:lnTo>
                  <a:pt x="0" y="822"/>
                </a:lnTo>
                <a:close/>
              </a:path>
            </a:pathLst>
          </a:custGeom>
          <a:solidFill>
            <a:srgbClr val="FFF6EE"/>
          </a:solidFill>
          <a:ln>
            <a:noFill/>
          </a:ln>
        </p:spPr>
      </p:sp>
      <p:sp>
        <p:nvSpPr>
          <p:cNvPr id="377" name="Freeform 340"/>
          <p:cNvSpPr/>
          <p:nvPr/>
        </p:nvSpPr>
        <p:spPr>
          <a:xfrm>
            <a:off x="2045880" y="1051560"/>
            <a:ext cx="729720" cy="291600"/>
          </a:xfrm>
          <a:custGeom>
            <a:avLst/>
            <a:gdLst/>
            <a:ahLst/>
            <a:cxnLst/>
            <a:rect l="0" t="0" r="r" b="b"/>
            <a:pathLst>
              <a:path w="2027" h="810">
                <a:moveTo>
                  <a:pt x="0" y="809"/>
                </a:moveTo>
                <a:lnTo>
                  <a:pt x="2026" y="0"/>
                </a:lnTo>
                <a:lnTo>
                  <a:pt x="2026" y="12"/>
                </a:lnTo>
                <a:lnTo>
                  <a:pt x="31" y="809"/>
                </a:lnTo>
                <a:lnTo>
                  <a:pt x="0" y="809"/>
                </a:lnTo>
                <a:close/>
              </a:path>
            </a:pathLst>
          </a:custGeom>
          <a:solidFill>
            <a:srgbClr val="FFF7EE"/>
          </a:solidFill>
          <a:ln>
            <a:noFill/>
          </a:ln>
        </p:spPr>
      </p:sp>
      <p:sp>
        <p:nvSpPr>
          <p:cNvPr id="378" name="Freeform 341"/>
          <p:cNvSpPr/>
          <p:nvPr/>
        </p:nvSpPr>
        <p:spPr>
          <a:xfrm>
            <a:off x="2057040" y="1055880"/>
            <a:ext cx="718560" cy="287280"/>
          </a:xfrm>
          <a:custGeom>
            <a:avLst/>
            <a:gdLst/>
            <a:ahLst/>
            <a:cxnLst/>
            <a:rect l="0" t="0" r="r" b="b"/>
            <a:pathLst>
              <a:path w="1996" h="798">
                <a:moveTo>
                  <a:pt x="0" y="797"/>
                </a:moveTo>
                <a:lnTo>
                  <a:pt x="1995" y="0"/>
                </a:lnTo>
                <a:lnTo>
                  <a:pt x="1995" y="13"/>
                </a:lnTo>
                <a:lnTo>
                  <a:pt x="32" y="797"/>
                </a:lnTo>
                <a:lnTo>
                  <a:pt x="0" y="797"/>
                </a:lnTo>
                <a:close/>
              </a:path>
            </a:pathLst>
          </a:custGeom>
          <a:solidFill>
            <a:srgbClr val="FFF7EF"/>
          </a:solidFill>
          <a:ln>
            <a:noFill/>
          </a:ln>
        </p:spPr>
      </p:sp>
      <p:sp>
        <p:nvSpPr>
          <p:cNvPr id="379" name="Freeform 342"/>
          <p:cNvSpPr/>
          <p:nvPr/>
        </p:nvSpPr>
        <p:spPr>
          <a:xfrm>
            <a:off x="2068560" y="1060560"/>
            <a:ext cx="707040" cy="282600"/>
          </a:xfrm>
          <a:custGeom>
            <a:avLst/>
            <a:gdLst/>
            <a:ahLst/>
            <a:cxnLst/>
            <a:rect l="0" t="0" r="r" b="b"/>
            <a:pathLst>
              <a:path w="1964" h="785">
                <a:moveTo>
                  <a:pt x="0" y="784"/>
                </a:moveTo>
                <a:lnTo>
                  <a:pt x="1963" y="0"/>
                </a:lnTo>
                <a:lnTo>
                  <a:pt x="1963" y="12"/>
                </a:lnTo>
                <a:lnTo>
                  <a:pt x="32" y="784"/>
                </a:lnTo>
                <a:lnTo>
                  <a:pt x="0" y="784"/>
                </a:lnTo>
                <a:close/>
              </a:path>
            </a:pathLst>
          </a:custGeom>
          <a:solidFill>
            <a:srgbClr val="FFF7EF"/>
          </a:solidFill>
          <a:ln>
            <a:noFill/>
          </a:ln>
        </p:spPr>
      </p:sp>
      <p:sp>
        <p:nvSpPr>
          <p:cNvPr id="380" name="Freeform 343"/>
          <p:cNvSpPr/>
          <p:nvPr/>
        </p:nvSpPr>
        <p:spPr>
          <a:xfrm>
            <a:off x="2080080" y="1064880"/>
            <a:ext cx="695520" cy="278280"/>
          </a:xfrm>
          <a:custGeom>
            <a:avLst/>
            <a:gdLst/>
            <a:ahLst/>
            <a:cxnLst/>
            <a:rect l="0" t="0" r="r" b="b"/>
            <a:pathLst>
              <a:path w="1932" h="773">
                <a:moveTo>
                  <a:pt x="0" y="772"/>
                </a:moveTo>
                <a:lnTo>
                  <a:pt x="1931" y="0"/>
                </a:lnTo>
                <a:lnTo>
                  <a:pt x="1931" y="13"/>
                </a:lnTo>
                <a:lnTo>
                  <a:pt x="31" y="772"/>
                </a:lnTo>
                <a:lnTo>
                  <a:pt x="0" y="772"/>
                </a:lnTo>
                <a:close/>
              </a:path>
            </a:pathLst>
          </a:custGeom>
          <a:solidFill>
            <a:srgbClr val="FFF7F0"/>
          </a:solidFill>
          <a:ln>
            <a:noFill/>
          </a:ln>
        </p:spPr>
      </p:sp>
      <p:sp>
        <p:nvSpPr>
          <p:cNvPr id="381" name="Freeform 344"/>
          <p:cNvSpPr/>
          <p:nvPr/>
        </p:nvSpPr>
        <p:spPr>
          <a:xfrm>
            <a:off x="2091240" y="1069560"/>
            <a:ext cx="684360" cy="273600"/>
          </a:xfrm>
          <a:custGeom>
            <a:avLst/>
            <a:gdLst/>
            <a:ahLst/>
            <a:cxnLst/>
            <a:rect l="0" t="0" r="r" b="b"/>
            <a:pathLst>
              <a:path w="1901" h="760">
                <a:moveTo>
                  <a:pt x="0" y="759"/>
                </a:moveTo>
                <a:lnTo>
                  <a:pt x="1900" y="0"/>
                </a:lnTo>
                <a:lnTo>
                  <a:pt x="1900" y="13"/>
                </a:lnTo>
                <a:lnTo>
                  <a:pt x="32" y="759"/>
                </a:lnTo>
                <a:lnTo>
                  <a:pt x="0" y="759"/>
                </a:lnTo>
                <a:close/>
              </a:path>
            </a:pathLst>
          </a:custGeom>
          <a:solidFill>
            <a:srgbClr val="FFF8F0"/>
          </a:solidFill>
          <a:ln>
            <a:noFill/>
          </a:ln>
        </p:spPr>
      </p:sp>
      <p:sp>
        <p:nvSpPr>
          <p:cNvPr id="382" name="Freeform 345"/>
          <p:cNvSpPr/>
          <p:nvPr/>
        </p:nvSpPr>
        <p:spPr>
          <a:xfrm>
            <a:off x="2102760" y="1074240"/>
            <a:ext cx="672840" cy="268920"/>
          </a:xfrm>
          <a:custGeom>
            <a:avLst/>
            <a:gdLst/>
            <a:ahLst/>
            <a:cxnLst/>
            <a:rect l="0" t="0" r="r" b="b"/>
            <a:pathLst>
              <a:path w="1869" h="747">
                <a:moveTo>
                  <a:pt x="0" y="746"/>
                </a:moveTo>
                <a:lnTo>
                  <a:pt x="1868" y="0"/>
                </a:lnTo>
                <a:lnTo>
                  <a:pt x="1868" y="12"/>
                </a:lnTo>
                <a:lnTo>
                  <a:pt x="32" y="746"/>
                </a:lnTo>
                <a:lnTo>
                  <a:pt x="0" y="746"/>
                </a:lnTo>
                <a:close/>
              </a:path>
            </a:pathLst>
          </a:custGeom>
          <a:solidFill>
            <a:srgbClr val="FFF8F1"/>
          </a:solidFill>
          <a:ln>
            <a:noFill/>
          </a:ln>
        </p:spPr>
      </p:sp>
      <p:sp>
        <p:nvSpPr>
          <p:cNvPr id="383" name="Freeform 346"/>
          <p:cNvSpPr/>
          <p:nvPr/>
        </p:nvSpPr>
        <p:spPr>
          <a:xfrm>
            <a:off x="2114280" y="1078560"/>
            <a:ext cx="661320" cy="264600"/>
          </a:xfrm>
          <a:custGeom>
            <a:avLst/>
            <a:gdLst/>
            <a:ahLst/>
            <a:cxnLst/>
            <a:rect l="0" t="0" r="r" b="b"/>
            <a:pathLst>
              <a:path w="1837" h="735">
                <a:moveTo>
                  <a:pt x="0" y="734"/>
                </a:moveTo>
                <a:lnTo>
                  <a:pt x="1836" y="0"/>
                </a:lnTo>
                <a:lnTo>
                  <a:pt x="1836" y="26"/>
                </a:lnTo>
                <a:lnTo>
                  <a:pt x="63" y="734"/>
                </a:lnTo>
                <a:lnTo>
                  <a:pt x="0" y="734"/>
                </a:lnTo>
                <a:close/>
              </a:path>
            </a:pathLst>
          </a:custGeom>
          <a:solidFill>
            <a:srgbClr val="FFF8F1"/>
          </a:solidFill>
          <a:ln>
            <a:noFill/>
          </a:ln>
        </p:spPr>
      </p:sp>
      <p:sp>
        <p:nvSpPr>
          <p:cNvPr id="384" name="Freeform 347"/>
          <p:cNvSpPr/>
          <p:nvPr/>
        </p:nvSpPr>
        <p:spPr>
          <a:xfrm>
            <a:off x="2136960" y="1087920"/>
            <a:ext cx="638640" cy="255240"/>
          </a:xfrm>
          <a:custGeom>
            <a:avLst/>
            <a:gdLst/>
            <a:ahLst/>
            <a:cxnLst/>
            <a:rect l="0" t="0" r="r" b="b"/>
            <a:pathLst>
              <a:path w="1774" h="709">
                <a:moveTo>
                  <a:pt x="0" y="708"/>
                </a:moveTo>
                <a:lnTo>
                  <a:pt x="1773" y="0"/>
                </a:lnTo>
                <a:lnTo>
                  <a:pt x="1773" y="12"/>
                </a:lnTo>
                <a:lnTo>
                  <a:pt x="32" y="708"/>
                </a:lnTo>
                <a:lnTo>
                  <a:pt x="0" y="708"/>
                </a:lnTo>
                <a:close/>
              </a:path>
            </a:pathLst>
          </a:custGeom>
          <a:solidFill>
            <a:srgbClr val="FFF8F2"/>
          </a:solidFill>
          <a:ln>
            <a:noFill/>
          </a:ln>
        </p:spPr>
      </p:sp>
      <p:sp>
        <p:nvSpPr>
          <p:cNvPr id="385" name="Freeform 348"/>
          <p:cNvSpPr/>
          <p:nvPr/>
        </p:nvSpPr>
        <p:spPr>
          <a:xfrm>
            <a:off x="2148480" y="1092240"/>
            <a:ext cx="627120" cy="250920"/>
          </a:xfrm>
          <a:custGeom>
            <a:avLst/>
            <a:gdLst/>
            <a:ahLst/>
            <a:cxnLst/>
            <a:rect l="0" t="0" r="r" b="b"/>
            <a:pathLst>
              <a:path w="1742" h="697">
                <a:moveTo>
                  <a:pt x="0" y="696"/>
                </a:moveTo>
                <a:lnTo>
                  <a:pt x="1741" y="0"/>
                </a:lnTo>
                <a:lnTo>
                  <a:pt x="1741" y="13"/>
                </a:lnTo>
                <a:lnTo>
                  <a:pt x="31" y="696"/>
                </a:lnTo>
                <a:lnTo>
                  <a:pt x="0" y="696"/>
                </a:lnTo>
                <a:close/>
              </a:path>
            </a:pathLst>
          </a:custGeom>
          <a:solidFill>
            <a:srgbClr val="FFF9F2"/>
          </a:solidFill>
          <a:ln>
            <a:noFill/>
          </a:ln>
        </p:spPr>
      </p:sp>
      <p:sp>
        <p:nvSpPr>
          <p:cNvPr id="386" name="Freeform 349"/>
          <p:cNvSpPr/>
          <p:nvPr/>
        </p:nvSpPr>
        <p:spPr>
          <a:xfrm>
            <a:off x="2159640" y="1096920"/>
            <a:ext cx="615960" cy="246240"/>
          </a:xfrm>
          <a:custGeom>
            <a:avLst/>
            <a:gdLst/>
            <a:ahLst/>
            <a:cxnLst/>
            <a:rect l="0" t="0" r="r" b="b"/>
            <a:pathLst>
              <a:path w="1711" h="684">
                <a:moveTo>
                  <a:pt x="0" y="683"/>
                </a:moveTo>
                <a:lnTo>
                  <a:pt x="1710" y="0"/>
                </a:lnTo>
                <a:lnTo>
                  <a:pt x="1710" y="26"/>
                </a:lnTo>
                <a:lnTo>
                  <a:pt x="64" y="683"/>
                </a:lnTo>
                <a:lnTo>
                  <a:pt x="0" y="683"/>
                </a:lnTo>
                <a:close/>
              </a:path>
            </a:pathLst>
          </a:custGeom>
          <a:solidFill>
            <a:srgbClr val="FFF9F3"/>
          </a:solidFill>
          <a:ln>
            <a:noFill/>
          </a:ln>
        </p:spPr>
      </p:sp>
      <p:sp>
        <p:nvSpPr>
          <p:cNvPr id="387" name="Freeform 350"/>
          <p:cNvSpPr/>
          <p:nvPr/>
        </p:nvSpPr>
        <p:spPr>
          <a:xfrm>
            <a:off x="2182680" y="1105920"/>
            <a:ext cx="592920" cy="237240"/>
          </a:xfrm>
          <a:custGeom>
            <a:avLst/>
            <a:gdLst/>
            <a:ahLst/>
            <a:cxnLst/>
            <a:rect l="0" t="0" r="r" b="b"/>
            <a:pathLst>
              <a:path w="1647" h="659">
                <a:moveTo>
                  <a:pt x="0" y="658"/>
                </a:moveTo>
                <a:lnTo>
                  <a:pt x="1646" y="0"/>
                </a:lnTo>
                <a:lnTo>
                  <a:pt x="1646" y="13"/>
                </a:lnTo>
                <a:lnTo>
                  <a:pt x="31" y="658"/>
                </a:lnTo>
                <a:lnTo>
                  <a:pt x="0" y="658"/>
                </a:lnTo>
                <a:close/>
              </a:path>
            </a:pathLst>
          </a:custGeom>
          <a:solidFill>
            <a:srgbClr val="FFF9F3"/>
          </a:solidFill>
          <a:ln>
            <a:noFill/>
          </a:ln>
        </p:spPr>
      </p:sp>
      <p:sp>
        <p:nvSpPr>
          <p:cNvPr id="388" name="Freeform 351"/>
          <p:cNvSpPr/>
          <p:nvPr/>
        </p:nvSpPr>
        <p:spPr>
          <a:xfrm>
            <a:off x="2193840" y="1110600"/>
            <a:ext cx="581760" cy="232560"/>
          </a:xfrm>
          <a:custGeom>
            <a:avLst/>
            <a:gdLst/>
            <a:ahLst/>
            <a:cxnLst/>
            <a:rect l="0" t="0" r="r" b="b"/>
            <a:pathLst>
              <a:path w="1616" h="646">
                <a:moveTo>
                  <a:pt x="0" y="645"/>
                </a:moveTo>
                <a:lnTo>
                  <a:pt x="1615" y="0"/>
                </a:lnTo>
                <a:lnTo>
                  <a:pt x="1615" y="12"/>
                </a:lnTo>
                <a:lnTo>
                  <a:pt x="32" y="645"/>
                </a:lnTo>
                <a:lnTo>
                  <a:pt x="0" y="645"/>
                </a:lnTo>
                <a:close/>
              </a:path>
            </a:pathLst>
          </a:custGeom>
          <a:solidFill>
            <a:srgbClr val="FFF9F4"/>
          </a:solidFill>
          <a:ln>
            <a:noFill/>
          </a:ln>
        </p:spPr>
      </p:sp>
      <p:sp>
        <p:nvSpPr>
          <p:cNvPr id="389" name="Freeform 352"/>
          <p:cNvSpPr/>
          <p:nvPr/>
        </p:nvSpPr>
        <p:spPr>
          <a:xfrm>
            <a:off x="2205360" y="1114920"/>
            <a:ext cx="570240" cy="228240"/>
          </a:xfrm>
          <a:custGeom>
            <a:avLst/>
            <a:gdLst/>
            <a:ahLst/>
            <a:cxnLst/>
            <a:rect l="0" t="0" r="r" b="b"/>
            <a:pathLst>
              <a:path w="1584" h="634">
                <a:moveTo>
                  <a:pt x="0" y="633"/>
                </a:moveTo>
                <a:lnTo>
                  <a:pt x="1583" y="0"/>
                </a:lnTo>
                <a:lnTo>
                  <a:pt x="1583" y="13"/>
                </a:lnTo>
                <a:lnTo>
                  <a:pt x="31" y="633"/>
                </a:lnTo>
                <a:lnTo>
                  <a:pt x="0" y="633"/>
                </a:lnTo>
                <a:close/>
              </a:path>
            </a:pathLst>
          </a:custGeom>
          <a:solidFill>
            <a:srgbClr val="FFFAF4"/>
          </a:solidFill>
          <a:ln>
            <a:noFill/>
          </a:ln>
        </p:spPr>
      </p:sp>
      <p:sp>
        <p:nvSpPr>
          <p:cNvPr id="390" name="Freeform 353"/>
          <p:cNvSpPr/>
          <p:nvPr/>
        </p:nvSpPr>
        <p:spPr>
          <a:xfrm>
            <a:off x="2216520" y="1119600"/>
            <a:ext cx="559080" cy="223560"/>
          </a:xfrm>
          <a:custGeom>
            <a:avLst/>
            <a:gdLst/>
            <a:ahLst/>
            <a:cxnLst/>
            <a:rect l="0" t="0" r="r" b="b"/>
            <a:pathLst>
              <a:path w="1553" h="621">
                <a:moveTo>
                  <a:pt x="0" y="620"/>
                </a:moveTo>
                <a:lnTo>
                  <a:pt x="1552" y="0"/>
                </a:lnTo>
                <a:lnTo>
                  <a:pt x="1552" y="13"/>
                </a:lnTo>
                <a:lnTo>
                  <a:pt x="32" y="620"/>
                </a:lnTo>
                <a:lnTo>
                  <a:pt x="0" y="620"/>
                </a:lnTo>
                <a:close/>
              </a:path>
            </a:pathLst>
          </a:custGeom>
          <a:solidFill>
            <a:srgbClr val="FFFAF5"/>
          </a:solidFill>
          <a:ln>
            <a:noFill/>
          </a:ln>
        </p:spPr>
      </p:sp>
      <p:sp>
        <p:nvSpPr>
          <p:cNvPr id="391" name="Freeform 354"/>
          <p:cNvSpPr/>
          <p:nvPr/>
        </p:nvSpPr>
        <p:spPr>
          <a:xfrm>
            <a:off x="2228040" y="1124280"/>
            <a:ext cx="547560" cy="218880"/>
          </a:xfrm>
          <a:custGeom>
            <a:avLst/>
            <a:gdLst/>
            <a:ahLst/>
            <a:cxnLst/>
            <a:rect l="0" t="0" r="r" b="b"/>
            <a:pathLst>
              <a:path w="1521" h="608">
                <a:moveTo>
                  <a:pt x="0" y="607"/>
                </a:moveTo>
                <a:lnTo>
                  <a:pt x="1520" y="0"/>
                </a:lnTo>
                <a:lnTo>
                  <a:pt x="1520" y="25"/>
                </a:lnTo>
                <a:lnTo>
                  <a:pt x="63" y="607"/>
                </a:lnTo>
                <a:lnTo>
                  <a:pt x="0" y="607"/>
                </a:lnTo>
                <a:close/>
              </a:path>
            </a:pathLst>
          </a:custGeom>
          <a:solidFill>
            <a:srgbClr val="FFFAF5"/>
          </a:solidFill>
          <a:ln>
            <a:noFill/>
          </a:ln>
        </p:spPr>
      </p:sp>
      <p:sp>
        <p:nvSpPr>
          <p:cNvPr id="392" name="Freeform 355"/>
          <p:cNvSpPr/>
          <p:nvPr/>
        </p:nvSpPr>
        <p:spPr>
          <a:xfrm>
            <a:off x="2250720" y="1133280"/>
            <a:ext cx="524880" cy="209880"/>
          </a:xfrm>
          <a:custGeom>
            <a:avLst/>
            <a:gdLst/>
            <a:ahLst/>
            <a:cxnLst/>
            <a:rect l="0" t="0" r="r" b="b"/>
            <a:pathLst>
              <a:path w="1458" h="583">
                <a:moveTo>
                  <a:pt x="0" y="582"/>
                </a:moveTo>
                <a:lnTo>
                  <a:pt x="1457" y="0"/>
                </a:lnTo>
                <a:lnTo>
                  <a:pt x="1457" y="25"/>
                </a:lnTo>
                <a:lnTo>
                  <a:pt x="64" y="582"/>
                </a:lnTo>
                <a:lnTo>
                  <a:pt x="0" y="582"/>
                </a:lnTo>
                <a:close/>
              </a:path>
            </a:pathLst>
          </a:custGeom>
          <a:solidFill>
            <a:srgbClr val="FFFAF6"/>
          </a:solidFill>
          <a:ln>
            <a:noFill/>
          </a:ln>
        </p:spPr>
      </p:sp>
      <p:sp>
        <p:nvSpPr>
          <p:cNvPr id="393" name="Freeform 356"/>
          <p:cNvSpPr/>
          <p:nvPr/>
        </p:nvSpPr>
        <p:spPr>
          <a:xfrm>
            <a:off x="2273760" y="1142280"/>
            <a:ext cx="501840" cy="200880"/>
          </a:xfrm>
          <a:custGeom>
            <a:avLst/>
            <a:gdLst/>
            <a:ahLst/>
            <a:cxnLst/>
            <a:rect l="0" t="0" r="r" b="b"/>
            <a:pathLst>
              <a:path w="1394" h="558">
                <a:moveTo>
                  <a:pt x="0" y="557"/>
                </a:moveTo>
                <a:lnTo>
                  <a:pt x="1393" y="0"/>
                </a:lnTo>
                <a:lnTo>
                  <a:pt x="1393" y="13"/>
                </a:lnTo>
                <a:lnTo>
                  <a:pt x="31" y="557"/>
                </a:lnTo>
                <a:lnTo>
                  <a:pt x="0" y="557"/>
                </a:lnTo>
                <a:close/>
              </a:path>
            </a:pathLst>
          </a:custGeom>
          <a:solidFill>
            <a:srgbClr val="FFFBF6"/>
          </a:solidFill>
          <a:ln>
            <a:noFill/>
          </a:ln>
        </p:spPr>
      </p:sp>
      <p:sp>
        <p:nvSpPr>
          <p:cNvPr id="394" name="Freeform 357"/>
          <p:cNvSpPr/>
          <p:nvPr/>
        </p:nvSpPr>
        <p:spPr>
          <a:xfrm>
            <a:off x="2284920" y="1146960"/>
            <a:ext cx="490680" cy="196200"/>
          </a:xfrm>
          <a:custGeom>
            <a:avLst/>
            <a:gdLst/>
            <a:ahLst/>
            <a:cxnLst/>
            <a:rect l="0" t="0" r="r" b="b"/>
            <a:pathLst>
              <a:path w="1363" h="545">
                <a:moveTo>
                  <a:pt x="0" y="544"/>
                </a:moveTo>
                <a:lnTo>
                  <a:pt x="1362" y="0"/>
                </a:lnTo>
                <a:lnTo>
                  <a:pt x="1362" y="12"/>
                </a:lnTo>
                <a:lnTo>
                  <a:pt x="32" y="544"/>
                </a:lnTo>
                <a:lnTo>
                  <a:pt x="0" y="544"/>
                </a:lnTo>
                <a:close/>
              </a:path>
            </a:pathLst>
          </a:custGeom>
          <a:solidFill>
            <a:srgbClr val="FFFBF7"/>
          </a:solidFill>
          <a:ln>
            <a:noFill/>
          </a:ln>
        </p:spPr>
      </p:sp>
      <p:sp>
        <p:nvSpPr>
          <p:cNvPr id="395" name="Freeform 358"/>
          <p:cNvSpPr/>
          <p:nvPr/>
        </p:nvSpPr>
        <p:spPr>
          <a:xfrm>
            <a:off x="2296440" y="1151280"/>
            <a:ext cx="479160" cy="191880"/>
          </a:xfrm>
          <a:custGeom>
            <a:avLst/>
            <a:gdLst/>
            <a:ahLst/>
            <a:cxnLst/>
            <a:rect l="0" t="0" r="r" b="b"/>
            <a:pathLst>
              <a:path w="1331" h="533">
                <a:moveTo>
                  <a:pt x="0" y="532"/>
                </a:moveTo>
                <a:lnTo>
                  <a:pt x="1330" y="0"/>
                </a:lnTo>
                <a:lnTo>
                  <a:pt x="1330" y="26"/>
                </a:lnTo>
                <a:lnTo>
                  <a:pt x="63" y="532"/>
                </a:lnTo>
                <a:lnTo>
                  <a:pt x="0" y="532"/>
                </a:lnTo>
                <a:close/>
              </a:path>
            </a:pathLst>
          </a:custGeom>
          <a:solidFill>
            <a:srgbClr val="FFFBF7"/>
          </a:solidFill>
          <a:ln>
            <a:noFill/>
          </a:ln>
        </p:spPr>
      </p:sp>
      <p:sp>
        <p:nvSpPr>
          <p:cNvPr id="396" name="Freeform 359"/>
          <p:cNvSpPr/>
          <p:nvPr/>
        </p:nvSpPr>
        <p:spPr>
          <a:xfrm>
            <a:off x="2319120" y="1160640"/>
            <a:ext cx="456480" cy="182520"/>
          </a:xfrm>
          <a:custGeom>
            <a:avLst/>
            <a:gdLst/>
            <a:ahLst/>
            <a:cxnLst/>
            <a:rect l="0" t="0" r="r" b="b"/>
            <a:pathLst>
              <a:path w="1268" h="507">
                <a:moveTo>
                  <a:pt x="0" y="506"/>
                </a:moveTo>
                <a:lnTo>
                  <a:pt x="1267" y="0"/>
                </a:lnTo>
                <a:lnTo>
                  <a:pt x="1267" y="25"/>
                </a:lnTo>
                <a:lnTo>
                  <a:pt x="64" y="506"/>
                </a:lnTo>
                <a:lnTo>
                  <a:pt x="0" y="506"/>
                </a:lnTo>
                <a:close/>
              </a:path>
            </a:pathLst>
          </a:custGeom>
          <a:solidFill>
            <a:srgbClr val="FFFBF8"/>
          </a:solidFill>
          <a:ln>
            <a:noFill/>
          </a:ln>
        </p:spPr>
      </p:sp>
      <p:sp>
        <p:nvSpPr>
          <p:cNvPr id="397" name="Freeform 360"/>
          <p:cNvSpPr/>
          <p:nvPr/>
        </p:nvSpPr>
        <p:spPr>
          <a:xfrm>
            <a:off x="2342160" y="1169640"/>
            <a:ext cx="433440" cy="173520"/>
          </a:xfrm>
          <a:custGeom>
            <a:avLst/>
            <a:gdLst/>
            <a:ahLst/>
            <a:cxnLst/>
            <a:rect l="0" t="0" r="r" b="b"/>
            <a:pathLst>
              <a:path w="1204" h="482">
                <a:moveTo>
                  <a:pt x="0" y="481"/>
                </a:moveTo>
                <a:lnTo>
                  <a:pt x="1203" y="0"/>
                </a:lnTo>
                <a:lnTo>
                  <a:pt x="1203" y="25"/>
                </a:lnTo>
                <a:lnTo>
                  <a:pt x="63" y="481"/>
                </a:lnTo>
                <a:lnTo>
                  <a:pt x="0" y="481"/>
                </a:lnTo>
                <a:close/>
              </a:path>
            </a:pathLst>
          </a:custGeom>
          <a:solidFill>
            <a:srgbClr val="FFFCF8"/>
          </a:solidFill>
          <a:ln>
            <a:noFill/>
          </a:ln>
        </p:spPr>
      </p:sp>
      <p:sp>
        <p:nvSpPr>
          <p:cNvPr id="398" name="Freeform 361"/>
          <p:cNvSpPr/>
          <p:nvPr/>
        </p:nvSpPr>
        <p:spPr>
          <a:xfrm>
            <a:off x="2364840" y="1178640"/>
            <a:ext cx="410760" cy="164520"/>
          </a:xfrm>
          <a:custGeom>
            <a:avLst/>
            <a:gdLst/>
            <a:ahLst/>
            <a:cxnLst/>
            <a:rect l="0" t="0" r="r" b="b"/>
            <a:pathLst>
              <a:path w="1141" h="457">
                <a:moveTo>
                  <a:pt x="0" y="456"/>
                </a:moveTo>
                <a:lnTo>
                  <a:pt x="1140" y="0"/>
                </a:lnTo>
                <a:lnTo>
                  <a:pt x="1140" y="26"/>
                </a:lnTo>
                <a:lnTo>
                  <a:pt x="63" y="456"/>
                </a:lnTo>
                <a:lnTo>
                  <a:pt x="0" y="456"/>
                </a:lnTo>
                <a:close/>
              </a:path>
            </a:pathLst>
          </a:custGeom>
          <a:solidFill>
            <a:srgbClr val="FFFCF9"/>
          </a:solidFill>
          <a:ln>
            <a:noFill/>
          </a:ln>
        </p:spPr>
      </p:sp>
      <p:sp>
        <p:nvSpPr>
          <p:cNvPr id="399" name="Freeform 362"/>
          <p:cNvSpPr/>
          <p:nvPr/>
        </p:nvSpPr>
        <p:spPr>
          <a:xfrm>
            <a:off x="2387520" y="1188000"/>
            <a:ext cx="388080" cy="155160"/>
          </a:xfrm>
          <a:custGeom>
            <a:avLst/>
            <a:gdLst/>
            <a:ahLst/>
            <a:cxnLst/>
            <a:rect l="0" t="0" r="r" b="b"/>
            <a:pathLst>
              <a:path w="1078" h="431">
                <a:moveTo>
                  <a:pt x="0" y="430"/>
                </a:moveTo>
                <a:lnTo>
                  <a:pt x="1077" y="0"/>
                </a:lnTo>
                <a:lnTo>
                  <a:pt x="1077" y="12"/>
                </a:lnTo>
                <a:lnTo>
                  <a:pt x="32" y="430"/>
                </a:lnTo>
                <a:lnTo>
                  <a:pt x="0" y="430"/>
                </a:lnTo>
                <a:close/>
              </a:path>
            </a:pathLst>
          </a:custGeom>
          <a:solidFill>
            <a:srgbClr val="FFFCF9"/>
          </a:solidFill>
          <a:ln>
            <a:noFill/>
          </a:ln>
        </p:spPr>
      </p:sp>
      <p:sp>
        <p:nvSpPr>
          <p:cNvPr id="400" name="Freeform 363"/>
          <p:cNvSpPr/>
          <p:nvPr/>
        </p:nvSpPr>
        <p:spPr>
          <a:xfrm>
            <a:off x="2399040" y="1192320"/>
            <a:ext cx="376560" cy="150840"/>
          </a:xfrm>
          <a:custGeom>
            <a:avLst/>
            <a:gdLst/>
            <a:ahLst/>
            <a:cxnLst/>
            <a:rect l="0" t="0" r="r" b="b"/>
            <a:pathLst>
              <a:path w="1046" h="419">
                <a:moveTo>
                  <a:pt x="0" y="418"/>
                </a:moveTo>
                <a:lnTo>
                  <a:pt x="1045" y="0"/>
                </a:lnTo>
                <a:lnTo>
                  <a:pt x="1045" y="13"/>
                </a:lnTo>
                <a:lnTo>
                  <a:pt x="32" y="418"/>
                </a:lnTo>
                <a:lnTo>
                  <a:pt x="0" y="418"/>
                </a:lnTo>
                <a:close/>
              </a:path>
            </a:pathLst>
          </a:custGeom>
          <a:solidFill>
            <a:srgbClr val="FFFCFA"/>
          </a:solidFill>
          <a:ln>
            <a:noFill/>
          </a:ln>
        </p:spPr>
      </p:sp>
      <p:sp>
        <p:nvSpPr>
          <p:cNvPr id="401" name="Freeform 364"/>
          <p:cNvSpPr/>
          <p:nvPr/>
        </p:nvSpPr>
        <p:spPr>
          <a:xfrm>
            <a:off x="2410560" y="1197000"/>
            <a:ext cx="365040" cy="146160"/>
          </a:xfrm>
          <a:custGeom>
            <a:avLst/>
            <a:gdLst/>
            <a:ahLst/>
            <a:cxnLst/>
            <a:rect l="0" t="0" r="r" b="b"/>
            <a:pathLst>
              <a:path w="1014" h="406">
                <a:moveTo>
                  <a:pt x="0" y="405"/>
                </a:moveTo>
                <a:lnTo>
                  <a:pt x="1013" y="0"/>
                </a:lnTo>
                <a:lnTo>
                  <a:pt x="1013" y="25"/>
                </a:lnTo>
                <a:lnTo>
                  <a:pt x="63" y="405"/>
                </a:lnTo>
                <a:lnTo>
                  <a:pt x="0" y="405"/>
                </a:lnTo>
                <a:close/>
              </a:path>
            </a:pathLst>
          </a:custGeom>
          <a:solidFill>
            <a:srgbClr val="FFFCFA"/>
          </a:solidFill>
          <a:ln>
            <a:noFill/>
          </a:ln>
        </p:spPr>
      </p:sp>
      <p:sp>
        <p:nvSpPr>
          <p:cNvPr id="402" name="Freeform 365"/>
          <p:cNvSpPr/>
          <p:nvPr/>
        </p:nvSpPr>
        <p:spPr>
          <a:xfrm>
            <a:off x="2433240" y="1206000"/>
            <a:ext cx="342360" cy="137160"/>
          </a:xfrm>
          <a:custGeom>
            <a:avLst/>
            <a:gdLst/>
            <a:ahLst/>
            <a:cxnLst/>
            <a:rect l="0" t="0" r="r" b="b"/>
            <a:pathLst>
              <a:path w="951" h="381">
                <a:moveTo>
                  <a:pt x="0" y="380"/>
                </a:moveTo>
                <a:lnTo>
                  <a:pt x="950" y="0"/>
                </a:lnTo>
                <a:lnTo>
                  <a:pt x="950" y="13"/>
                </a:lnTo>
                <a:lnTo>
                  <a:pt x="32" y="380"/>
                </a:lnTo>
                <a:lnTo>
                  <a:pt x="0" y="380"/>
                </a:lnTo>
                <a:close/>
              </a:path>
            </a:pathLst>
          </a:custGeom>
          <a:solidFill>
            <a:srgbClr val="FFFDFA"/>
          </a:solidFill>
          <a:ln>
            <a:noFill/>
          </a:ln>
        </p:spPr>
      </p:sp>
      <p:sp>
        <p:nvSpPr>
          <p:cNvPr id="403" name="Freeform 366"/>
          <p:cNvSpPr/>
          <p:nvPr/>
        </p:nvSpPr>
        <p:spPr>
          <a:xfrm>
            <a:off x="2444760" y="1210680"/>
            <a:ext cx="330840" cy="132480"/>
          </a:xfrm>
          <a:custGeom>
            <a:avLst/>
            <a:gdLst/>
            <a:ahLst/>
            <a:cxnLst/>
            <a:rect l="0" t="0" r="r" b="b"/>
            <a:pathLst>
              <a:path w="919" h="368">
                <a:moveTo>
                  <a:pt x="0" y="367"/>
                </a:moveTo>
                <a:lnTo>
                  <a:pt x="918" y="0"/>
                </a:lnTo>
                <a:lnTo>
                  <a:pt x="918" y="12"/>
                </a:lnTo>
                <a:lnTo>
                  <a:pt x="31" y="367"/>
                </a:lnTo>
                <a:lnTo>
                  <a:pt x="0" y="367"/>
                </a:lnTo>
                <a:close/>
              </a:path>
            </a:pathLst>
          </a:custGeom>
          <a:solidFill>
            <a:srgbClr val="FFFDFB"/>
          </a:solidFill>
          <a:ln>
            <a:noFill/>
          </a:ln>
        </p:spPr>
      </p:sp>
      <p:sp>
        <p:nvSpPr>
          <p:cNvPr id="404" name="Freeform 367"/>
          <p:cNvSpPr/>
          <p:nvPr/>
        </p:nvSpPr>
        <p:spPr>
          <a:xfrm>
            <a:off x="2455920" y="1215000"/>
            <a:ext cx="319680" cy="128160"/>
          </a:xfrm>
          <a:custGeom>
            <a:avLst/>
            <a:gdLst/>
            <a:ahLst/>
            <a:cxnLst/>
            <a:rect l="0" t="0" r="r" b="b"/>
            <a:pathLst>
              <a:path w="888" h="356">
                <a:moveTo>
                  <a:pt x="0" y="355"/>
                </a:moveTo>
                <a:lnTo>
                  <a:pt x="887" y="0"/>
                </a:lnTo>
                <a:lnTo>
                  <a:pt x="887" y="51"/>
                </a:lnTo>
                <a:lnTo>
                  <a:pt x="127" y="355"/>
                </a:lnTo>
                <a:lnTo>
                  <a:pt x="0" y="355"/>
                </a:lnTo>
                <a:close/>
              </a:path>
            </a:pathLst>
          </a:custGeom>
          <a:solidFill>
            <a:srgbClr val="FFFDFB"/>
          </a:solidFill>
          <a:ln>
            <a:noFill/>
          </a:ln>
        </p:spPr>
      </p:sp>
      <p:sp>
        <p:nvSpPr>
          <p:cNvPr id="405" name="Freeform 368"/>
          <p:cNvSpPr/>
          <p:nvPr/>
        </p:nvSpPr>
        <p:spPr>
          <a:xfrm>
            <a:off x="2501640" y="1233360"/>
            <a:ext cx="273960" cy="109800"/>
          </a:xfrm>
          <a:custGeom>
            <a:avLst/>
            <a:gdLst/>
            <a:ahLst/>
            <a:cxnLst/>
            <a:rect l="0" t="0" r="r" b="b"/>
            <a:pathLst>
              <a:path w="761" h="305">
                <a:moveTo>
                  <a:pt x="0" y="304"/>
                </a:moveTo>
                <a:lnTo>
                  <a:pt x="760" y="0"/>
                </a:lnTo>
                <a:lnTo>
                  <a:pt x="760" y="25"/>
                </a:lnTo>
                <a:lnTo>
                  <a:pt x="63" y="304"/>
                </a:lnTo>
                <a:lnTo>
                  <a:pt x="0" y="304"/>
                </a:lnTo>
                <a:close/>
              </a:path>
            </a:pathLst>
          </a:custGeom>
          <a:solidFill>
            <a:srgbClr val="FFFDFC"/>
          </a:solidFill>
          <a:ln>
            <a:noFill/>
          </a:ln>
        </p:spPr>
      </p:sp>
      <p:sp>
        <p:nvSpPr>
          <p:cNvPr id="406" name="Freeform 369"/>
          <p:cNvSpPr/>
          <p:nvPr/>
        </p:nvSpPr>
        <p:spPr>
          <a:xfrm>
            <a:off x="2524320" y="1242360"/>
            <a:ext cx="251280" cy="100800"/>
          </a:xfrm>
          <a:custGeom>
            <a:avLst/>
            <a:gdLst/>
            <a:ahLst/>
            <a:cxnLst/>
            <a:rect l="0" t="0" r="r" b="b"/>
            <a:pathLst>
              <a:path w="698" h="280">
                <a:moveTo>
                  <a:pt x="0" y="279"/>
                </a:moveTo>
                <a:lnTo>
                  <a:pt x="697" y="0"/>
                </a:lnTo>
                <a:lnTo>
                  <a:pt x="697" y="14"/>
                </a:lnTo>
                <a:lnTo>
                  <a:pt x="32" y="279"/>
                </a:lnTo>
                <a:lnTo>
                  <a:pt x="0" y="279"/>
                </a:lnTo>
                <a:close/>
              </a:path>
            </a:pathLst>
          </a:custGeom>
          <a:solidFill>
            <a:srgbClr val="FFFDFC"/>
          </a:solidFill>
          <a:ln>
            <a:noFill/>
          </a:ln>
        </p:spPr>
      </p:sp>
      <p:sp>
        <p:nvSpPr>
          <p:cNvPr id="407" name="Freeform 370"/>
          <p:cNvSpPr/>
          <p:nvPr/>
        </p:nvSpPr>
        <p:spPr>
          <a:xfrm>
            <a:off x="2535840" y="1247040"/>
            <a:ext cx="239760" cy="96120"/>
          </a:xfrm>
          <a:custGeom>
            <a:avLst/>
            <a:gdLst/>
            <a:ahLst/>
            <a:cxnLst/>
            <a:rect l="0" t="0" r="r" b="b"/>
            <a:pathLst>
              <a:path w="666" h="267">
                <a:moveTo>
                  <a:pt x="0" y="266"/>
                </a:moveTo>
                <a:lnTo>
                  <a:pt x="665" y="0"/>
                </a:lnTo>
                <a:lnTo>
                  <a:pt x="665" y="12"/>
                </a:lnTo>
                <a:lnTo>
                  <a:pt x="31" y="266"/>
                </a:lnTo>
                <a:lnTo>
                  <a:pt x="0" y="266"/>
                </a:lnTo>
                <a:close/>
              </a:path>
            </a:pathLst>
          </a:custGeom>
          <a:solidFill>
            <a:srgbClr val="FFFEFC"/>
          </a:solidFill>
          <a:ln>
            <a:noFill/>
          </a:ln>
        </p:spPr>
      </p:sp>
      <p:sp>
        <p:nvSpPr>
          <p:cNvPr id="408" name="Freeform 371"/>
          <p:cNvSpPr/>
          <p:nvPr/>
        </p:nvSpPr>
        <p:spPr>
          <a:xfrm>
            <a:off x="2547000" y="1251360"/>
            <a:ext cx="228600" cy="91800"/>
          </a:xfrm>
          <a:custGeom>
            <a:avLst/>
            <a:gdLst/>
            <a:ahLst/>
            <a:cxnLst/>
            <a:rect l="0" t="0" r="r" b="b"/>
            <a:pathLst>
              <a:path w="635" h="255">
                <a:moveTo>
                  <a:pt x="0" y="254"/>
                </a:moveTo>
                <a:lnTo>
                  <a:pt x="634" y="0"/>
                </a:lnTo>
                <a:lnTo>
                  <a:pt x="634" y="26"/>
                </a:lnTo>
                <a:lnTo>
                  <a:pt x="64" y="254"/>
                </a:lnTo>
                <a:lnTo>
                  <a:pt x="0" y="254"/>
                </a:lnTo>
                <a:close/>
              </a:path>
            </a:pathLst>
          </a:custGeom>
          <a:solidFill>
            <a:srgbClr val="FFFEFC"/>
          </a:solidFill>
          <a:ln>
            <a:noFill/>
          </a:ln>
        </p:spPr>
      </p:sp>
      <p:sp>
        <p:nvSpPr>
          <p:cNvPr id="409" name="Freeform 372"/>
          <p:cNvSpPr/>
          <p:nvPr/>
        </p:nvSpPr>
        <p:spPr>
          <a:xfrm>
            <a:off x="2570040" y="1260720"/>
            <a:ext cx="205560" cy="82440"/>
          </a:xfrm>
          <a:custGeom>
            <a:avLst/>
            <a:gdLst/>
            <a:ahLst/>
            <a:cxnLst/>
            <a:rect l="0" t="0" r="r" b="b"/>
            <a:pathLst>
              <a:path w="571" h="229">
                <a:moveTo>
                  <a:pt x="0" y="228"/>
                </a:moveTo>
                <a:lnTo>
                  <a:pt x="570" y="0"/>
                </a:lnTo>
                <a:lnTo>
                  <a:pt x="570" y="26"/>
                </a:lnTo>
                <a:lnTo>
                  <a:pt x="63" y="228"/>
                </a:lnTo>
                <a:lnTo>
                  <a:pt x="0" y="228"/>
                </a:lnTo>
                <a:close/>
              </a:path>
            </a:pathLst>
          </a:custGeom>
          <a:solidFill>
            <a:srgbClr val="FFFEFD"/>
          </a:solidFill>
          <a:ln>
            <a:noFill/>
          </a:ln>
        </p:spPr>
      </p:sp>
      <p:sp>
        <p:nvSpPr>
          <p:cNvPr id="410" name="Freeform 373"/>
          <p:cNvSpPr/>
          <p:nvPr/>
        </p:nvSpPr>
        <p:spPr>
          <a:xfrm>
            <a:off x="2592720" y="1269720"/>
            <a:ext cx="182880" cy="73440"/>
          </a:xfrm>
          <a:custGeom>
            <a:avLst/>
            <a:gdLst/>
            <a:ahLst/>
            <a:cxnLst/>
            <a:rect l="0" t="0" r="r" b="b"/>
            <a:pathLst>
              <a:path w="508" h="204">
                <a:moveTo>
                  <a:pt x="0" y="203"/>
                </a:moveTo>
                <a:lnTo>
                  <a:pt x="507" y="0"/>
                </a:lnTo>
                <a:lnTo>
                  <a:pt x="507" y="26"/>
                </a:lnTo>
                <a:lnTo>
                  <a:pt x="63" y="203"/>
                </a:lnTo>
                <a:lnTo>
                  <a:pt x="0" y="203"/>
                </a:lnTo>
                <a:close/>
              </a:path>
            </a:pathLst>
          </a:custGeom>
          <a:solidFill>
            <a:srgbClr val="FFFEFD"/>
          </a:solidFill>
          <a:ln>
            <a:noFill/>
          </a:ln>
        </p:spPr>
      </p:sp>
      <p:sp>
        <p:nvSpPr>
          <p:cNvPr id="411" name="Freeform 374"/>
          <p:cNvSpPr/>
          <p:nvPr/>
        </p:nvSpPr>
        <p:spPr>
          <a:xfrm>
            <a:off x="2615400" y="1278720"/>
            <a:ext cx="160200" cy="64440"/>
          </a:xfrm>
          <a:custGeom>
            <a:avLst/>
            <a:gdLst/>
            <a:ahLst/>
            <a:cxnLst/>
            <a:rect l="0" t="0" r="r" b="b"/>
            <a:pathLst>
              <a:path w="445" h="179">
                <a:moveTo>
                  <a:pt x="0" y="178"/>
                </a:moveTo>
                <a:lnTo>
                  <a:pt x="444" y="0"/>
                </a:lnTo>
                <a:lnTo>
                  <a:pt x="444" y="13"/>
                </a:lnTo>
                <a:lnTo>
                  <a:pt x="32" y="178"/>
                </a:lnTo>
                <a:lnTo>
                  <a:pt x="0" y="178"/>
                </a:lnTo>
                <a:close/>
              </a:path>
            </a:pathLst>
          </a:custGeom>
          <a:solidFill>
            <a:srgbClr val="FFFEFD"/>
          </a:solidFill>
          <a:ln>
            <a:noFill/>
          </a:ln>
        </p:spPr>
      </p:sp>
      <p:sp>
        <p:nvSpPr>
          <p:cNvPr id="412" name="Freeform 375"/>
          <p:cNvSpPr/>
          <p:nvPr/>
        </p:nvSpPr>
        <p:spPr>
          <a:xfrm>
            <a:off x="2626920" y="1283400"/>
            <a:ext cx="148680" cy="59760"/>
          </a:xfrm>
          <a:custGeom>
            <a:avLst/>
            <a:gdLst/>
            <a:ahLst/>
            <a:cxnLst/>
            <a:rect l="0" t="0" r="r" b="b"/>
            <a:pathLst>
              <a:path w="413" h="166">
                <a:moveTo>
                  <a:pt x="0" y="165"/>
                </a:moveTo>
                <a:lnTo>
                  <a:pt x="412" y="0"/>
                </a:lnTo>
                <a:lnTo>
                  <a:pt x="412" y="12"/>
                </a:lnTo>
                <a:lnTo>
                  <a:pt x="32" y="165"/>
                </a:lnTo>
                <a:lnTo>
                  <a:pt x="0" y="165"/>
                </a:lnTo>
                <a:close/>
              </a:path>
            </a:pathLst>
          </a:custGeom>
          <a:solidFill>
            <a:srgbClr val="FFFEFE"/>
          </a:solidFill>
          <a:ln>
            <a:noFill/>
          </a:ln>
        </p:spPr>
      </p:sp>
      <p:sp>
        <p:nvSpPr>
          <p:cNvPr id="413" name="Freeform 376"/>
          <p:cNvSpPr/>
          <p:nvPr/>
        </p:nvSpPr>
        <p:spPr>
          <a:xfrm>
            <a:off x="2638440" y="1287720"/>
            <a:ext cx="137160" cy="55440"/>
          </a:xfrm>
          <a:custGeom>
            <a:avLst/>
            <a:gdLst/>
            <a:ahLst/>
            <a:cxnLst/>
            <a:rect l="0" t="0" r="r" b="b"/>
            <a:pathLst>
              <a:path w="381" h="154">
                <a:moveTo>
                  <a:pt x="0" y="153"/>
                </a:moveTo>
                <a:lnTo>
                  <a:pt x="380" y="0"/>
                </a:lnTo>
                <a:lnTo>
                  <a:pt x="380" y="26"/>
                </a:lnTo>
                <a:lnTo>
                  <a:pt x="64" y="153"/>
                </a:lnTo>
                <a:lnTo>
                  <a:pt x="0" y="153"/>
                </a:lnTo>
                <a:close/>
              </a:path>
            </a:pathLst>
          </a:custGeom>
          <a:solidFill>
            <a:srgbClr val="FFFEFE"/>
          </a:solidFill>
          <a:ln>
            <a:noFill/>
          </a:ln>
        </p:spPr>
      </p:sp>
      <p:sp>
        <p:nvSpPr>
          <p:cNvPr id="414" name="Freeform 377"/>
          <p:cNvSpPr/>
          <p:nvPr/>
        </p:nvSpPr>
        <p:spPr>
          <a:xfrm>
            <a:off x="2661120" y="1297080"/>
            <a:ext cx="114480" cy="46080"/>
          </a:xfrm>
          <a:custGeom>
            <a:avLst/>
            <a:gdLst/>
            <a:ahLst/>
            <a:cxnLst/>
            <a:rect l="0" t="0" r="r" b="b"/>
            <a:pathLst>
              <a:path w="318" h="128">
                <a:moveTo>
                  <a:pt x="0" y="127"/>
                </a:moveTo>
                <a:lnTo>
                  <a:pt x="317" y="0"/>
                </a:lnTo>
                <a:lnTo>
                  <a:pt x="317" y="12"/>
                </a:lnTo>
                <a:lnTo>
                  <a:pt x="32" y="127"/>
                </a:lnTo>
                <a:lnTo>
                  <a:pt x="0" y="127"/>
                </a:lnTo>
                <a:close/>
              </a:path>
            </a:pathLst>
          </a:custGeom>
          <a:solidFill>
            <a:srgbClr val="FFFEFE"/>
          </a:solidFill>
          <a:ln>
            <a:noFill/>
          </a:ln>
        </p:spPr>
      </p:sp>
      <p:sp>
        <p:nvSpPr>
          <p:cNvPr id="415" name="Freeform 378"/>
          <p:cNvSpPr/>
          <p:nvPr/>
        </p:nvSpPr>
        <p:spPr>
          <a:xfrm>
            <a:off x="2672640" y="1301400"/>
            <a:ext cx="102960" cy="41760"/>
          </a:xfrm>
          <a:custGeom>
            <a:avLst/>
            <a:gdLst/>
            <a:ahLst/>
            <a:cxnLst/>
            <a:rect l="0" t="0" r="r" b="b"/>
            <a:pathLst>
              <a:path w="286" h="116">
                <a:moveTo>
                  <a:pt x="0" y="115"/>
                </a:moveTo>
                <a:lnTo>
                  <a:pt x="285" y="0"/>
                </a:lnTo>
                <a:lnTo>
                  <a:pt x="285" y="13"/>
                </a:lnTo>
                <a:lnTo>
                  <a:pt x="31" y="115"/>
                </a:lnTo>
                <a:lnTo>
                  <a:pt x="0" y="115"/>
                </a:lnTo>
                <a:close/>
              </a:path>
            </a:pathLst>
          </a:custGeom>
          <a:solidFill>
            <a:srgbClr val="FFFFFE"/>
          </a:solidFill>
          <a:ln>
            <a:noFill/>
          </a:ln>
        </p:spPr>
      </p:sp>
      <p:sp>
        <p:nvSpPr>
          <p:cNvPr id="416" name="Freeform 379"/>
          <p:cNvSpPr/>
          <p:nvPr/>
        </p:nvSpPr>
        <p:spPr>
          <a:xfrm>
            <a:off x="2683800" y="1306080"/>
            <a:ext cx="91800" cy="37080"/>
          </a:xfrm>
          <a:custGeom>
            <a:avLst/>
            <a:gdLst/>
            <a:ahLst/>
            <a:cxnLst/>
            <a:rect l="0" t="0" r="r" b="b"/>
            <a:pathLst>
              <a:path w="255" h="103">
                <a:moveTo>
                  <a:pt x="0" y="102"/>
                </a:moveTo>
                <a:lnTo>
                  <a:pt x="254" y="0"/>
                </a:lnTo>
                <a:lnTo>
                  <a:pt x="254" y="25"/>
                </a:lnTo>
                <a:lnTo>
                  <a:pt x="64" y="102"/>
                </a:lnTo>
                <a:lnTo>
                  <a:pt x="0" y="102"/>
                </a:lnTo>
                <a:close/>
              </a:path>
            </a:pathLst>
          </a:custGeom>
          <a:solidFill>
            <a:srgbClr val="FFFFFE"/>
          </a:solidFill>
          <a:ln>
            <a:noFill/>
          </a:ln>
        </p:spPr>
      </p:sp>
      <p:sp>
        <p:nvSpPr>
          <p:cNvPr id="417" name="Freeform 380"/>
          <p:cNvSpPr/>
          <p:nvPr/>
        </p:nvSpPr>
        <p:spPr>
          <a:xfrm>
            <a:off x="2706480" y="1315080"/>
            <a:ext cx="69120" cy="28080"/>
          </a:xfrm>
          <a:custGeom>
            <a:avLst/>
            <a:gdLst/>
            <a:ahLst/>
            <a:cxnLst/>
            <a:rect l="0" t="0" r="r" b="b"/>
            <a:pathLst>
              <a:path w="192" h="78">
                <a:moveTo>
                  <a:pt x="0" y="77"/>
                </a:moveTo>
                <a:lnTo>
                  <a:pt x="191" y="0"/>
                </a:lnTo>
                <a:lnTo>
                  <a:pt x="191" y="13"/>
                </a:lnTo>
                <a:lnTo>
                  <a:pt x="32" y="77"/>
                </a:lnTo>
                <a:lnTo>
                  <a:pt x="0" y="77"/>
                </a:lnTo>
                <a:close/>
              </a:path>
            </a:pathLst>
          </a:custGeom>
          <a:solidFill>
            <a:srgbClr val="FFFFFE"/>
          </a:solidFill>
          <a:ln>
            <a:noFill/>
          </a:ln>
        </p:spPr>
      </p:sp>
      <p:sp>
        <p:nvSpPr>
          <p:cNvPr id="418" name="Freeform 381"/>
          <p:cNvSpPr/>
          <p:nvPr/>
        </p:nvSpPr>
        <p:spPr>
          <a:xfrm>
            <a:off x="2718000" y="1319760"/>
            <a:ext cx="57600" cy="23400"/>
          </a:xfrm>
          <a:custGeom>
            <a:avLst/>
            <a:gdLst/>
            <a:ahLst/>
            <a:cxnLst/>
            <a:rect l="0" t="0" r="r" b="b"/>
            <a:pathLst>
              <a:path w="160" h="65">
                <a:moveTo>
                  <a:pt x="0" y="64"/>
                </a:moveTo>
                <a:lnTo>
                  <a:pt x="159" y="0"/>
                </a:lnTo>
                <a:lnTo>
                  <a:pt x="159" y="13"/>
                </a:lnTo>
                <a:lnTo>
                  <a:pt x="32" y="64"/>
                </a:lnTo>
                <a:lnTo>
                  <a:pt x="0" y="64"/>
                </a:lnTo>
                <a:close/>
              </a:path>
            </a:pathLst>
          </a:custGeom>
          <a:solidFill>
            <a:srgbClr val="FFFFFF"/>
          </a:solidFill>
          <a:ln>
            <a:noFill/>
          </a:ln>
        </p:spPr>
      </p:sp>
      <p:sp>
        <p:nvSpPr>
          <p:cNvPr id="419" name="Freeform 382"/>
          <p:cNvSpPr/>
          <p:nvPr/>
        </p:nvSpPr>
        <p:spPr>
          <a:xfrm>
            <a:off x="2729520" y="1324440"/>
            <a:ext cx="46080" cy="18720"/>
          </a:xfrm>
          <a:custGeom>
            <a:avLst/>
            <a:gdLst/>
            <a:ahLst/>
            <a:cxnLst/>
            <a:rect l="0" t="0" r="r" b="b"/>
            <a:pathLst>
              <a:path w="128" h="52">
                <a:moveTo>
                  <a:pt x="0" y="51"/>
                </a:moveTo>
                <a:lnTo>
                  <a:pt x="127" y="0"/>
                </a:lnTo>
                <a:lnTo>
                  <a:pt x="127" y="51"/>
                </a:lnTo>
                <a:lnTo>
                  <a:pt x="0" y="51"/>
                </a:lnTo>
                <a:close/>
              </a:path>
            </a:pathLst>
          </a:custGeom>
          <a:solidFill>
            <a:srgbClr val="FFFFFF"/>
          </a:solidFill>
          <a:ln>
            <a:noFill/>
          </a:ln>
        </p:spPr>
      </p:sp>
      <p:sp>
        <p:nvSpPr>
          <p:cNvPr id="420" name="Freeform 383"/>
          <p:cNvSpPr/>
          <p:nvPr/>
        </p:nvSpPr>
        <p:spPr>
          <a:xfrm>
            <a:off x="844200" y="76860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421" name="Freeform 384"/>
          <p:cNvSpPr/>
          <p:nvPr/>
        </p:nvSpPr>
        <p:spPr>
          <a:xfrm>
            <a:off x="844200" y="765360"/>
            <a:ext cx="27720" cy="10800"/>
          </a:xfrm>
          <a:custGeom>
            <a:avLst/>
            <a:gdLst/>
            <a:ahLst/>
            <a:cxnLst/>
            <a:rect l="0" t="0" r="r" b="b"/>
            <a:pathLst>
              <a:path w="77" h="30">
                <a:moveTo>
                  <a:pt x="51" y="29"/>
                </a:moveTo>
                <a:lnTo>
                  <a:pt x="0" y="9"/>
                </a:lnTo>
                <a:lnTo>
                  <a:pt x="0" y="0"/>
                </a:lnTo>
                <a:lnTo>
                  <a:pt x="76" y="29"/>
                </a:lnTo>
                <a:lnTo>
                  <a:pt x="51" y="29"/>
                </a:lnTo>
                <a:close/>
              </a:path>
            </a:pathLst>
          </a:custGeom>
          <a:solidFill>
            <a:srgbClr val="3991A7"/>
          </a:solidFill>
          <a:ln>
            <a:noFill/>
          </a:ln>
        </p:spPr>
      </p:sp>
      <p:sp>
        <p:nvSpPr>
          <p:cNvPr id="422" name="Freeform 385"/>
          <p:cNvSpPr/>
          <p:nvPr/>
        </p:nvSpPr>
        <p:spPr>
          <a:xfrm>
            <a:off x="844200" y="761760"/>
            <a:ext cx="36720" cy="14400"/>
          </a:xfrm>
          <a:custGeom>
            <a:avLst/>
            <a:gdLst/>
            <a:ahLst/>
            <a:cxnLst/>
            <a:rect l="0" t="0" r="r" b="b"/>
            <a:pathLst>
              <a:path w="102" h="40">
                <a:moveTo>
                  <a:pt x="76" y="39"/>
                </a:moveTo>
                <a:lnTo>
                  <a:pt x="0" y="10"/>
                </a:lnTo>
                <a:lnTo>
                  <a:pt x="0" y="0"/>
                </a:lnTo>
                <a:lnTo>
                  <a:pt x="101" y="39"/>
                </a:lnTo>
                <a:lnTo>
                  <a:pt x="76" y="39"/>
                </a:lnTo>
                <a:close/>
              </a:path>
            </a:pathLst>
          </a:custGeom>
          <a:solidFill>
            <a:srgbClr val="3A91A7"/>
          </a:solidFill>
          <a:ln>
            <a:noFill/>
          </a:ln>
        </p:spPr>
      </p:sp>
      <p:sp>
        <p:nvSpPr>
          <p:cNvPr id="423" name="Freeform 386"/>
          <p:cNvSpPr/>
          <p:nvPr/>
        </p:nvSpPr>
        <p:spPr>
          <a:xfrm>
            <a:off x="844200" y="758520"/>
            <a:ext cx="45720" cy="17640"/>
          </a:xfrm>
          <a:custGeom>
            <a:avLst/>
            <a:gdLst/>
            <a:ahLst/>
            <a:cxnLst/>
            <a:rect l="0" t="0" r="r" b="b"/>
            <a:pathLst>
              <a:path w="127" h="49">
                <a:moveTo>
                  <a:pt x="101" y="48"/>
                </a:moveTo>
                <a:lnTo>
                  <a:pt x="0" y="9"/>
                </a:lnTo>
                <a:lnTo>
                  <a:pt x="0" y="0"/>
                </a:lnTo>
                <a:lnTo>
                  <a:pt x="126" y="48"/>
                </a:lnTo>
                <a:lnTo>
                  <a:pt x="101" y="48"/>
                </a:lnTo>
                <a:close/>
              </a:path>
            </a:pathLst>
          </a:custGeom>
          <a:solidFill>
            <a:srgbClr val="3B92A7"/>
          </a:solidFill>
          <a:ln>
            <a:noFill/>
          </a:ln>
        </p:spPr>
      </p:sp>
      <p:sp>
        <p:nvSpPr>
          <p:cNvPr id="424" name="Freeform 387"/>
          <p:cNvSpPr/>
          <p:nvPr/>
        </p:nvSpPr>
        <p:spPr>
          <a:xfrm>
            <a:off x="844200" y="755280"/>
            <a:ext cx="54720" cy="20880"/>
          </a:xfrm>
          <a:custGeom>
            <a:avLst/>
            <a:gdLst/>
            <a:ahLst/>
            <a:cxnLst/>
            <a:rect l="0" t="0" r="r" b="b"/>
            <a:pathLst>
              <a:path w="152" h="58">
                <a:moveTo>
                  <a:pt x="125" y="57"/>
                </a:moveTo>
                <a:lnTo>
                  <a:pt x="0" y="10"/>
                </a:lnTo>
                <a:lnTo>
                  <a:pt x="0" y="0"/>
                </a:lnTo>
                <a:lnTo>
                  <a:pt x="151" y="57"/>
                </a:lnTo>
                <a:lnTo>
                  <a:pt x="125" y="57"/>
                </a:lnTo>
                <a:close/>
              </a:path>
            </a:pathLst>
          </a:custGeom>
          <a:solidFill>
            <a:srgbClr val="3B92A8"/>
          </a:solidFill>
          <a:ln>
            <a:noFill/>
          </a:ln>
        </p:spPr>
      </p:sp>
      <p:sp>
        <p:nvSpPr>
          <p:cNvPr id="425" name="Freeform 388"/>
          <p:cNvSpPr/>
          <p:nvPr/>
        </p:nvSpPr>
        <p:spPr>
          <a:xfrm>
            <a:off x="844200" y="748440"/>
            <a:ext cx="72720" cy="27720"/>
          </a:xfrm>
          <a:custGeom>
            <a:avLst/>
            <a:gdLst/>
            <a:ahLst/>
            <a:cxnLst/>
            <a:rect l="0" t="0" r="r" b="b"/>
            <a:pathLst>
              <a:path w="202" h="77">
                <a:moveTo>
                  <a:pt x="150" y="76"/>
                </a:moveTo>
                <a:lnTo>
                  <a:pt x="0" y="19"/>
                </a:lnTo>
                <a:lnTo>
                  <a:pt x="0" y="0"/>
                </a:lnTo>
                <a:lnTo>
                  <a:pt x="201" y="76"/>
                </a:lnTo>
                <a:lnTo>
                  <a:pt x="150" y="76"/>
                </a:lnTo>
                <a:close/>
              </a:path>
            </a:pathLst>
          </a:custGeom>
          <a:solidFill>
            <a:srgbClr val="3C92A8"/>
          </a:solidFill>
          <a:ln>
            <a:noFill/>
          </a:ln>
        </p:spPr>
      </p:sp>
      <p:sp>
        <p:nvSpPr>
          <p:cNvPr id="426" name="Freeform 389"/>
          <p:cNvSpPr/>
          <p:nvPr/>
        </p:nvSpPr>
        <p:spPr>
          <a:xfrm>
            <a:off x="844200" y="744840"/>
            <a:ext cx="81720" cy="31320"/>
          </a:xfrm>
          <a:custGeom>
            <a:avLst/>
            <a:gdLst/>
            <a:ahLst/>
            <a:cxnLst/>
            <a:rect l="0" t="0" r="r" b="b"/>
            <a:pathLst>
              <a:path w="227" h="87">
                <a:moveTo>
                  <a:pt x="201" y="86"/>
                </a:moveTo>
                <a:lnTo>
                  <a:pt x="0" y="10"/>
                </a:lnTo>
                <a:lnTo>
                  <a:pt x="0" y="0"/>
                </a:lnTo>
                <a:lnTo>
                  <a:pt x="226" y="86"/>
                </a:lnTo>
                <a:lnTo>
                  <a:pt x="201" y="86"/>
                </a:lnTo>
                <a:close/>
              </a:path>
            </a:pathLst>
          </a:custGeom>
          <a:solidFill>
            <a:srgbClr val="3D92A8"/>
          </a:solidFill>
          <a:ln>
            <a:noFill/>
          </a:ln>
        </p:spPr>
      </p:sp>
      <p:sp>
        <p:nvSpPr>
          <p:cNvPr id="427" name="Freeform 390"/>
          <p:cNvSpPr/>
          <p:nvPr/>
        </p:nvSpPr>
        <p:spPr>
          <a:xfrm>
            <a:off x="844200" y="741600"/>
            <a:ext cx="90720" cy="34560"/>
          </a:xfrm>
          <a:custGeom>
            <a:avLst/>
            <a:gdLst/>
            <a:ahLst/>
            <a:cxnLst/>
            <a:rect l="0" t="0" r="r" b="b"/>
            <a:pathLst>
              <a:path w="252" h="96">
                <a:moveTo>
                  <a:pt x="226" y="95"/>
                </a:moveTo>
                <a:lnTo>
                  <a:pt x="0" y="9"/>
                </a:lnTo>
                <a:lnTo>
                  <a:pt x="0" y="0"/>
                </a:lnTo>
                <a:lnTo>
                  <a:pt x="251" y="95"/>
                </a:lnTo>
                <a:lnTo>
                  <a:pt x="226" y="95"/>
                </a:lnTo>
                <a:close/>
              </a:path>
            </a:pathLst>
          </a:custGeom>
          <a:solidFill>
            <a:srgbClr val="3E92A8"/>
          </a:solidFill>
          <a:ln>
            <a:noFill/>
          </a:ln>
        </p:spPr>
      </p:sp>
      <p:sp>
        <p:nvSpPr>
          <p:cNvPr id="428" name="Freeform 391"/>
          <p:cNvSpPr/>
          <p:nvPr/>
        </p:nvSpPr>
        <p:spPr>
          <a:xfrm>
            <a:off x="844200" y="734760"/>
            <a:ext cx="109080" cy="41400"/>
          </a:xfrm>
          <a:custGeom>
            <a:avLst/>
            <a:gdLst/>
            <a:ahLst/>
            <a:cxnLst/>
            <a:rect l="0" t="0" r="r" b="b"/>
            <a:pathLst>
              <a:path w="303" h="115">
                <a:moveTo>
                  <a:pt x="251" y="114"/>
                </a:moveTo>
                <a:lnTo>
                  <a:pt x="0" y="19"/>
                </a:lnTo>
                <a:lnTo>
                  <a:pt x="0" y="0"/>
                </a:lnTo>
                <a:lnTo>
                  <a:pt x="302" y="114"/>
                </a:lnTo>
                <a:lnTo>
                  <a:pt x="251" y="114"/>
                </a:lnTo>
                <a:close/>
              </a:path>
            </a:pathLst>
          </a:custGeom>
          <a:solidFill>
            <a:srgbClr val="3F93A8"/>
          </a:solidFill>
          <a:ln>
            <a:noFill/>
          </a:ln>
        </p:spPr>
      </p:sp>
      <p:sp>
        <p:nvSpPr>
          <p:cNvPr id="429" name="Freeform 392"/>
          <p:cNvSpPr/>
          <p:nvPr/>
        </p:nvSpPr>
        <p:spPr>
          <a:xfrm>
            <a:off x="844200" y="731160"/>
            <a:ext cx="118080" cy="45000"/>
          </a:xfrm>
          <a:custGeom>
            <a:avLst/>
            <a:gdLst/>
            <a:ahLst/>
            <a:cxnLst/>
            <a:rect l="0" t="0" r="r" b="b"/>
            <a:pathLst>
              <a:path w="328" h="125">
                <a:moveTo>
                  <a:pt x="302" y="124"/>
                </a:moveTo>
                <a:lnTo>
                  <a:pt x="0" y="10"/>
                </a:lnTo>
                <a:lnTo>
                  <a:pt x="0" y="0"/>
                </a:lnTo>
                <a:lnTo>
                  <a:pt x="327" y="124"/>
                </a:lnTo>
                <a:lnTo>
                  <a:pt x="302" y="124"/>
                </a:lnTo>
                <a:close/>
              </a:path>
            </a:pathLst>
          </a:custGeom>
          <a:solidFill>
            <a:srgbClr val="4093A8"/>
          </a:solidFill>
          <a:ln>
            <a:noFill/>
          </a:ln>
        </p:spPr>
      </p:sp>
      <p:sp>
        <p:nvSpPr>
          <p:cNvPr id="430" name="Freeform 393"/>
          <p:cNvSpPr/>
          <p:nvPr/>
        </p:nvSpPr>
        <p:spPr>
          <a:xfrm>
            <a:off x="844200" y="727920"/>
            <a:ext cx="127080" cy="48240"/>
          </a:xfrm>
          <a:custGeom>
            <a:avLst/>
            <a:gdLst/>
            <a:ahLst/>
            <a:cxnLst/>
            <a:rect l="0" t="0" r="r" b="b"/>
            <a:pathLst>
              <a:path w="353" h="134">
                <a:moveTo>
                  <a:pt x="327" y="133"/>
                </a:moveTo>
                <a:lnTo>
                  <a:pt x="0" y="9"/>
                </a:lnTo>
                <a:lnTo>
                  <a:pt x="0" y="0"/>
                </a:lnTo>
                <a:lnTo>
                  <a:pt x="352" y="133"/>
                </a:lnTo>
                <a:lnTo>
                  <a:pt x="327" y="133"/>
                </a:lnTo>
                <a:close/>
              </a:path>
            </a:pathLst>
          </a:custGeom>
          <a:solidFill>
            <a:srgbClr val="4193A9"/>
          </a:solidFill>
          <a:ln>
            <a:noFill/>
          </a:ln>
        </p:spPr>
      </p:sp>
      <p:sp>
        <p:nvSpPr>
          <p:cNvPr id="431" name="Freeform 394"/>
          <p:cNvSpPr/>
          <p:nvPr/>
        </p:nvSpPr>
        <p:spPr>
          <a:xfrm>
            <a:off x="844200" y="721080"/>
            <a:ext cx="145080" cy="55080"/>
          </a:xfrm>
          <a:custGeom>
            <a:avLst/>
            <a:gdLst/>
            <a:ahLst/>
            <a:cxnLst/>
            <a:rect l="0" t="0" r="r" b="b"/>
            <a:pathLst>
              <a:path w="403" h="153">
                <a:moveTo>
                  <a:pt x="352" y="152"/>
                </a:moveTo>
                <a:lnTo>
                  <a:pt x="0" y="19"/>
                </a:lnTo>
                <a:lnTo>
                  <a:pt x="0" y="0"/>
                </a:lnTo>
                <a:lnTo>
                  <a:pt x="402" y="152"/>
                </a:lnTo>
                <a:lnTo>
                  <a:pt x="352" y="152"/>
                </a:lnTo>
                <a:close/>
              </a:path>
            </a:pathLst>
          </a:custGeom>
          <a:solidFill>
            <a:srgbClr val="4294A9"/>
          </a:solidFill>
          <a:ln>
            <a:noFill/>
          </a:ln>
        </p:spPr>
      </p:sp>
      <p:sp>
        <p:nvSpPr>
          <p:cNvPr id="432" name="Freeform 395"/>
          <p:cNvSpPr/>
          <p:nvPr/>
        </p:nvSpPr>
        <p:spPr>
          <a:xfrm>
            <a:off x="844200" y="717480"/>
            <a:ext cx="154080" cy="58680"/>
          </a:xfrm>
          <a:custGeom>
            <a:avLst/>
            <a:gdLst/>
            <a:ahLst/>
            <a:cxnLst/>
            <a:rect l="0" t="0" r="r" b="b"/>
            <a:pathLst>
              <a:path w="428" h="163">
                <a:moveTo>
                  <a:pt x="401" y="162"/>
                </a:moveTo>
                <a:lnTo>
                  <a:pt x="0" y="11"/>
                </a:lnTo>
                <a:lnTo>
                  <a:pt x="0" y="0"/>
                </a:lnTo>
                <a:lnTo>
                  <a:pt x="427" y="162"/>
                </a:lnTo>
                <a:lnTo>
                  <a:pt x="401" y="162"/>
                </a:lnTo>
                <a:close/>
              </a:path>
            </a:pathLst>
          </a:custGeom>
          <a:solidFill>
            <a:srgbClr val="4394A9"/>
          </a:solidFill>
          <a:ln>
            <a:noFill/>
          </a:ln>
        </p:spPr>
      </p:sp>
      <p:sp>
        <p:nvSpPr>
          <p:cNvPr id="433" name="Freeform 396"/>
          <p:cNvSpPr/>
          <p:nvPr/>
        </p:nvSpPr>
        <p:spPr>
          <a:xfrm>
            <a:off x="844200" y="714240"/>
            <a:ext cx="163080" cy="61920"/>
          </a:xfrm>
          <a:custGeom>
            <a:avLst/>
            <a:gdLst/>
            <a:ahLst/>
            <a:cxnLst/>
            <a:rect l="0" t="0" r="r" b="b"/>
            <a:pathLst>
              <a:path w="453" h="172">
                <a:moveTo>
                  <a:pt x="427" y="171"/>
                </a:moveTo>
                <a:lnTo>
                  <a:pt x="0" y="9"/>
                </a:lnTo>
                <a:lnTo>
                  <a:pt x="0" y="0"/>
                </a:lnTo>
                <a:lnTo>
                  <a:pt x="452" y="171"/>
                </a:lnTo>
                <a:lnTo>
                  <a:pt x="427" y="171"/>
                </a:lnTo>
                <a:close/>
              </a:path>
            </a:pathLst>
          </a:custGeom>
          <a:solidFill>
            <a:srgbClr val="4494A9"/>
          </a:solidFill>
          <a:ln>
            <a:noFill/>
          </a:ln>
        </p:spPr>
      </p:sp>
      <p:sp>
        <p:nvSpPr>
          <p:cNvPr id="434" name="Freeform 397"/>
          <p:cNvSpPr/>
          <p:nvPr/>
        </p:nvSpPr>
        <p:spPr>
          <a:xfrm>
            <a:off x="844200" y="711000"/>
            <a:ext cx="172080" cy="65160"/>
          </a:xfrm>
          <a:custGeom>
            <a:avLst/>
            <a:gdLst/>
            <a:ahLst/>
            <a:cxnLst/>
            <a:rect l="0" t="0" r="r" b="b"/>
            <a:pathLst>
              <a:path w="478" h="181">
                <a:moveTo>
                  <a:pt x="452" y="180"/>
                </a:moveTo>
                <a:lnTo>
                  <a:pt x="0" y="9"/>
                </a:lnTo>
                <a:lnTo>
                  <a:pt x="0" y="0"/>
                </a:lnTo>
                <a:lnTo>
                  <a:pt x="477" y="180"/>
                </a:lnTo>
                <a:lnTo>
                  <a:pt x="452" y="180"/>
                </a:lnTo>
                <a:close/>
              </a:path>
            </a:pathLst>
          </a:custGeom>
          <a:solidFill>
            <a:srgbClr val="4594A9"/>
          </a:solidFill>
          <a:ln>
            <a:noFill/>
          </a:ln>
        </p:spPr>
      </p:sp>
      <p:sp>
        <p:nvSpPr>
          <p:cNvPr id="435" name="Freeform 398"/>
          <p:cNvSpPr/>
          <p:nvPr/>
        </p:nvSpPr>
        <p:spPr>
          <a:xfrm>
            <a:off x="844200" y="707400"/>
            <a:ext cx="181080" cy="68760"/>
          </a:xfrm>
          <a:custGeom>
            <a:avLst/>
            <a:gdLst/>
            <a:ahLst/>
            <a:cxnLst/>
            <a:rect l="0" t="0" r="r" b="b"/>
            <a:pathLst>
              <a:path w="503" h="191">
                <a:moveTo>
                  <a:pt x="477" y="190"/>
                </a:moveTo>
                <a:lnTo>
                  <a:pt x="0" y="10"/>
                </a:lnTo>
                <a:lnTo>
                  <a:pt x="0" y="0"/>
                </a:lnTo>
                <a:lnTo>
                  <a:pt x="502" y="190"/>
                </a:lnTo>
                <a:lnTo>
                  <a:pt x="477" y="190"/>
                </a:lnTo>
                <a:close/>
              </a:path>
            </a:pathLst>
          </a:custGeom>
          <a:solidFill>
            <a:srgbClr val="4695AA"/>
          </a:solidFill>
          <a:ln>
            <a:noFill/>
          </a:ln>
        </p:spPr>
      </p:sp>
      <p:sp>
        <p:nvSpPr>
          <p:cNvPr id="436" name="Freeform 399"/>
          <p:cNvSpPr/>
          <p:nvPr/>
        </p:nvSpPr>
        <p:spPr>
          <a:xfrm>
            <a:off x="844200" y="704160"/>
            <a:ext cx="190080" cy="72000"/>
          </a:xfrm>
          <a:custGeom>
            <a:avLst/>
            <a:gdLst/>
            <a:ahLst/>
            <a:cxnLst/>
            <a:rect l="0" t="0" r="r" b="b"/>
            <a:pathLst>
              <a:path w="528" h="200">
                <a:moveTo>
                  <a:pt x="502" y="199"/>
                </a:moveTo>
                <a:lnTo>
                  <a:pt x="0" y="9"/>
                </a:lnTo>
                <a:lnTo>
                  <a:pt x="0" y="0"/>
                </a:lnTo>
                <a:lnTo>
                  <a:pt x="527" y="199"/>
                </a:lnTo>
                <a:lnTo>
                  <a:pt x="502" y="199"/>
                </a:lnTo>
                <a:close/>
              </a:path>
            </a:pathLst>
          </a:custGeom>
          <a:solidFill>
            <a:srgbClr val="4795AA"/>
          </a:solidFill>
          <a:ln>
            <a:noFill/>
          </a:ln>
        </p:spPr>
      </p:sp>
      <p:sp>
        <p:nvSpPr>
          <p:cNvPr id="437" name="Freeform 400"/>
          <p:cNvSpPr/>
          <p:nvPr/>
        </p:nvSpPr>
        <p:spPr>
          <a:xfrm>
            <a:off x="844200" y="700560"/>
            <a:ext cx="199080" cy="75600"/>
          </a:xfrm>
          <a:custGeom>
            <a:avLst/>
            <a:gdLst/>
            <a:ahLst/>
            <a:cxnLst/>
            <a:rect l="0" t="0" r="r" b="b"/>
            <a:pathLst>
              <a:path w="553" h="210">
                <a:moveTo>
                  <a:pt x="527" y="209"/>
                </a:moveTo>
                <a:lnTo>
                  <a:pt x="0" y="10"/>
                </a:lnTo>
                <a:lnTo>
                  <a:pt x="0" y="0"/>
                </a:lnTo>
                <a:lnTo>
                  <a:pt x="552" y="209"/>
                </a:lnTo>
                <a:lnTo>
                  <a:pt x="527" y="209"/>
                </a:lnTo>
                <a:close/>
              </a:path>
            </a:pathLst>
          </a:custGeom>
          <a:solidFill>
            <a:srgbClr val="4795AA"/>
          </a:solidFill>
          <a:ln>
            <a:noFill/>
          </a:ln>
        </p:spPr>
      </p:sp>
      <p:sp>
        <p:nvSpPr>
          <p:cNvPr id="438" name="Freeform 401"/>
          <p:cNvSpPr/>
          <p:nvPr/>
        </p:nvSpPr>
        <p:spPr>
          <a:xfrm>
            <a:off x="844200" y="697320"/>
            <a:ext cx="208080" cy="78840"/>
          </a:xfrm>
          <a:custGeom>
            <a:avLst/>
            <a:gdLst/>
            <a:ahLst/>
            <a:cxnLst/>
            <a:rect l="0" t="0" r="r" b="b"/>
            <a:pathLst>
              <a:path w="578" h="219">
                <a:moveTo>
                  <a:pt x="552" y="218"/>
                </a:moveTo>
                <a:lnTo>
                  <a:pt x="0" y="9"/>
                </a:lnTo>
                <a:lnTo>
                  <a:pt x="0" y="0"/>
                </a:lnTo>
                <a:lnTo>
                  <a:pt x="577" y="218"/>
                </a:lnTo>
                <a:lnTo>
                  <a:pt x="552" y="218"/>
                </a:lnTo>
                <a:close/>
              </a:path>
            </a:pathLst>
          </a:custGeom>
          <a:solidFill>
            <a:srgbClr val="4895AA"/>
          </a:solidFill>
          <a:ln>
            <a:noFill/>
          </a:ln>
        </p:spPr>
      </p:sp>
      <p:sp>
        <p:nvSpPr>
          <p:cNvPr id="439" name="Freeform 402"/>
          <p:cNvSpPr/>
          <p:nvPr/>
        </p:nvSpPr>
        <p:spPr>
          <a:xfrm>
            <a:off x="844200" y="693720"/>
            <a:ext cx="217080" cy="82440"/>
          </a:xfrm>
          <a:custGeom>
            <a:avLst/>
            <a:gdLst/>
            <a:ahLst/>
            <a:cxnLst/>
            <a:rect l="0" t="0" r="r" b="b"/>
            <a:pathLst>
              <a:path w="603" h="229">
                <a:moveTo>
                  <a:pt x="577" y="228"/>
                </a:moveTo>
                <a:lnTo>
                  <a:pt x="0" y="11"/>
                </a:lnTo>
                <a:lnTo>
                  <a:pt x="0" y="0"/>
                </a:lnTo>
                <a:lnTo>
                  <a:pt x="602" y="228"/>
                </a:lnTo>
                <a:lnTo>
                  <a:pt x="577" y="228"/>
                </a:lnTo>
                <a:close/>
              </a:path>
            </a:pathLst>
          </a:custGeom>
          <a:solidFill>
            <a:srgbClr val="4996AA"/>
          </a:solidFill>
          <a:ln>
            <a:noFill/>
          </a:ln>
        </p:spPr>
      </p:sp>
      <p:sp>
        <p:nvSpPr>
          <p:cNvPr id="440" name="Freeform 403"/>
          <p:cNvSpPr/>
          <p:nvPr/>
        </p:nvSpPr>
        <p:spPr>
          <a:xfrm>
            <a:off x="844200" y="690480"/>
            <a:ext cx="226080" cy="85680"/>
          </a:xfrm>
          <a:custGeom>
            <a:avLst/>
            <a:gdLst/>
            <a:ahLst/>
            <a:cxnLst/>
            <a:rect l="0" t="0" r="r" b="b"/>
            <a:pathLst>
              <a:path w="628" h="238">
                <a:moveTo>
                  <a:pt x="602" y="237"/>
                </a:moveTo>
                <a:lnTo>
                  <a:pt x="0" y="9"/>
                </a:lnTo>
                <a:lnTo>
                  <a:pt x="0" y="0"/>
                </a:lnTo>
                <a:lnTo>
                  <a:pt x="627" y="237"/>
                </a:lnTo>
                <a:lnTo>
                  <a:pt x="602" y="237"/>
                </a:lnTo>
                <a:close/>
              </a:path>
            </a:pathLst>
          </a:custGeom>
          <a:solidFill>
            <a:srgbClr val="4A96AB"/>
          </a:solidFill>
          <a:ln>
            <a:noFill/>
          </a:ln>
        </p:spPr>
      </p:sp>
      <p:sp>
        <p:nvSpPr>
          <p:cNvPr id="441" name="Freeform 404"/>
          <p:cNvSpPr/>
          <p:nvPr/>
        </p:nvSpPr>
        <p:spPr>
          <a:xfrm>
            <a:off x="844200" y="686880"/>
            <a:ext cx="235440" cy="89280"/>
          </a:xfrm>
          <a:custGeom>
            <a:avLst/>
            <a:gdLst/>
            <a:ahLst/>
            <a:cxnLst/>
            <a:rect l="0" t="0" r="r" b="b"/>
            <a:pathLst>
              <a:path w="654" h="248">
                <a:moveTo>
                  <a:pt x="627" y="247"/>
                </a:moveTo>
                <a:lnTo>
                  <a:pt x="0" y="10"/>
                </a:lnTo>
                <a:lnTo>
                  <a:pt x="0" y="0"/>
                </a:lnTo>
                <a:lnTo>
                  <a:pt x="653" y="247"/>
                </a:lnTo>
                <a:lnTo>
                  <a:pt x="627" y="247"/>
                </a:lnTo>
                <a:close/>
              </a:path>
            </a:pathLst>
          </a:custGeom>
          <a:solidFill>
            <a:srgbClr val="4B96AB"/>
          </a:solidFill>
          <a:ln>
            <a:noFill/>
          </a:ln>
        </p:spPr>
      </p:sp>
      <p:sp>
        <p:nvSpPr>
          <p:cNvPr id="442" name="Freeform 405"/>
          <p:cNvSpPr/>
          <p:nvPr/>
        </p:nvSpPr>
        <p:spPr>
          <a:xfrm>
            <a:off x="844200" y="683640"/>
            <a:ext cx="244440" cy="92520"/>
          </a:xfrm>
          <a:custGeom>
            <a:avLst/>
            <a:gdLst/>
            <a:ahLst/>
            <a:cxnLst/>
            <a:rect l="0" t="0" r="r" b="b"/>
            <a:pathLst>
              <a:path w="679" h="257">
                <a:moveTo>
                  <a:pt x="653" y="256"/>
                </a:moveTo>
                <a:lnTo>
                  <a:pt x="0" y="9"/>
                </a:lnTo>
                <a:lnTo>
                  <a:pt x="0" y="0"/>
                </a:lnTo>
                <a:lnTo>
                  <a:pt x="678" y="256"/>
                </a:lnTo>
                <a:lnTo>
                  <a:pt x="653" y="256"/>
                </a:lnTo>
                <a:close/>
              </a:path>
            </a:pathLst>
          </a:custGeom>
          <a:solidFill>
            <a:srgbClr val="4C97AB"/>
          </a:solidFill>
          <a:ln>
            <a:noFill/>
          </a:ln>
        </p:spPr>
      </p:sp>
      <p:sp>
        <p:nvSpPr>
          <p:cNvPr id="443" name="Freeform 406"/>
          <p:cNvSpPr/>
          <p:nvPr/>
        </p:nvSpPr>
        <p:spPr>
          <a:xfrm>
            <a:off x="844200" y="680040"/>
            <a:ext cx="253440" cy="96120"/>
          </a:xfrm>
          <a:custGeom>
            <a:avLst/>
            <a:gdLst/>
            <a:ahLst/>
            <a:cxnLst/>
            <a:rect l="0" t="0" r="r" b="b"/>
            <a:pathLst>
              <a:path w="704" h="267">
                <a:moveTo>
                  <a:pt x="678" y="266"/>
                </a:moveTo>
                <a:lnTo>
                  <a:pt x="0" y="10"/>
                </a:lnTo>
                <a:lnTo>
                  <a:pt x="0" y="0"/>
                </a:lnTo>
                <a:lnTo>
                  <a:pt x="703" y="266"/>
                </a:lnTo>
                <a:lnTo>
                  <a:pt x="678" y="266"/>
                </a:lnTo>
                <a:close/>
              </a:path>
            </a:pathLst>
          </a:custGeom>
          <a:solidFill>
            <a:srgbClr val="4C97AB"/>
          </a:solidFill>
          <a:ln>
            <a:noFill/>
          </a:ln>
        </p:spPr>
      </p:sp>
      <p:sp>
        <p:nvSpPr>
          <p:cNvPr id="444" name="Freeform 407"/>
          <p:cNvSpPr/>
          <p:nvPr/>
        </p:nvSpPr>
        <p:spPr>
          <a:xfrm>
            <a:off x="844200" y="676800"/>
            <a:ext cx="262440" cy="99360"/>
          </a:xfrm>
          <a:custGeom>
            <a:avLst/>
            <a:gdLst/>
            <a:ahLst/>
            <a:cxnLst/>
            <a:rect l="0" t="0" r="r" b="b"/>
            <a:pathLst>
              <a:path w="729" h="276">
                <a:moveTo>
                  <a:pt x="703" y="275"/>
                </a:moveTo>
                <a:lnTo>
                  <a:pt x="0" y="9"/>
                </a:lnTo>
                <a:lnTo>
                  <a:pt x="0" y="0"/>
                </a:lnTo>
                <a:lnTo>
                  <a:pt x="728" y="275"/>
                </a:lnTo>
                <a:lnTo>
                  <a:pt x="703" y="275"/>
                </a:lnTo>
                <a:close/>
              </a:path>
            </a:pathLst>
          </a:custGeom>
          <a:solidFill>
            <a:srgbClr val="4D97AB"/>
          </a:solidFill>
          <a:ln>
            <a:noFill/>
          </a:ln>
        </p:spPr>
      </p:sp>
      <p:sp>
        <p:nvSpPr>
          <p:cNvPr id="445" name="Freeform 408"/>
          <p:cNvSpPr/>
          <p:nvPr/>
        </p:nvSpPr>
        <p:spPr>
          <a:xfrm>
            <a:off x="844200" y="673200"/>
            <a:ext cx="271440" cy="102960"/>
          </a:xfrm>
          <a:custGeom>
            <a:avLst/>
            <a:gdLst/>
            <a:ahLst/>
            <a:cxnLst/>
            <a:rect l="0" t="0" r="r" b="b"/>
            <a:pathLst>
              <a:path w="754" h="286">
                <a:moveTo>
                  <a:pt x="728" y="285"/>
                </a:moveTo>
                <a:lnTo>
                  <a:pt x="0" y="10"/>
                </a:lnTo>
                <a:lnTo>
                  <a:pt x="0" y="0"/>
                </a:lnTo>
                <a:lnTo>
                  <a:pt x="753" y="285"/>
                </a:lnTo>
                <a:lnTo>
                  <a:pt x="728" y="285"/>
                </a:lnTo>
                <a:close/>
              </a:path>
            </a:pathLst>
          </a:custGeom>
          <a:solidFill>
            <a:srgbClr val="4E97AC"/>
          </a:solidFill>
          <a:ln>
            <a:noFill/>
          </a:ln>
        </p:spPr>
      </p:sp>
      <p:sp>
        <p:nvSpPr>
          <p:cNvPr id="446" name="Freeform 409"/>
          <p:cNvSpPr/>
          <p:nvPr/>
        </p:nvSpPr>
        <p:spPr>
          <a:xfrm>
            <a:off x="844200" y="669960"/>
            <a:ext cx="280440" cy="106200"/>
          </a:xfrm>
          <a:custGeom>
            <a:avLst/>
            <a:gdLst/>
            <a:ahLst/>
            <a:cxnLst/>
            <a:rect l="0" t="0" r="r" b="b"/>
            <a:pathLst>
              <a:path w="779" h="295">
                <a:moveTo>
                  <a:pt x="753" y="294"/>
                </a:moveTo>
                <a:lnTo>
                  <a:pt x="0" y="9"/>
                </a:lnTo>
                <a:lnTo>
                  <a:pt x="0" y="0"/>
                </a:lnTo>
                <a:lnTo>
                  <a:pt x="778" y="294"/>
                </a:lnTo>
                <a:lnTo>
                  <a:pt x="753" y="294"/>
                </a:lnTo>
                <a:close/>
              </a:path>
            </a:pathLst>
          </a:custGeom>
          <a:solidFill>
            <a:srgbClr val="4F98AC"/>
          </a:solidFill>
          <a:ln>
            <a:noFill/>
          </a:ln>
        </p:spPr>
      </p:sp>
      <p:sp>
        <p:nvSpPr>
          <p:cNvPr id="447" name="Freeform 410"/>
          <p:cNvSpPr/>
          <p:nvPr/>
        </p:nvSpPr>
        <p:spPr>
          <a:xfrm>
            <a:off x="844200" y="666720"/>
            <a:ext cx="289440" cy="109440"/>
          </a:xfrm>
          <a:custGeom>
            <a:avLst/>
            <a:gdLst/>
            <a:ahLst/>
            <a:cxnLst/>
            <a:rect l="0" t="0" r="r" b="b"/>
            <a:pathLst>
              <a:path w="804" h="304">
                <a:moveTo>
                  <a:pt x="778" y="303"/>
                </a:moveTo>
                <a:lnTo>
                  <a:pt x="0" y="9"/>
                </a:lnTo>
                <a:lnTo>
                  <a:pt x="0" y="0"/>
                </a:lnTo>
                <a:lnTo>
                  <a:pt x="803" y="303"/>
                </a:lnTo>
                <a:lnTo>
                  <a:pt x="778" y="303"/>
                </a:lnTo>
                <a:close/>
              </a:path>
            </a:pathLst>
          </a:custGeom>
          <a:solidFill>
            <a:srgbClr val="5098AC"/>
          </a:solidFill>
          <a:ln>
            <a:noFill/>
          </a:ln>
        </p:spPr>
      </p:sp>
      <p:sp>
        <p:nvSpPr>
          <p:cNvPr id="448" name="Freeform 411"/>
          <p:cNvSpPr/>
          <p:nvPr/>
        </p:nvSpPr>
        <p:spPr>
          <a:xfrm>
            <a:off x="844200" y="663120"/>
            <a:ext cx="298440" cy="113040"/>
          </a:xfrm>
          <a:custGeom>
            <a:avLst/>
            <a:gdLst/>
            <a:ahLst/>
            <a:cxnLst/>
            <a:rect l="0" t="0" r="r" b="b"/>
            <a:pathLst>
              <a:path w="829" h="314">
                <a:moveTo>
                  <a:pt x="803" y="313"/>
                </a:moveTo>
                <a:lnTo>
                  <a:pt x="0" y="10"/>
                </a:lnTo>
                <a:lnTo>
                  <a:pt x="0" y="0"/>
                </a:lnTo>
                <a:lnTo>
                  <a:pt x="828" y="313"/>
                </a:lnTo>
                <a:lnTo>
                  <a:pt x="803" y="313"/>
                </a:lnTo>
                <a:close/>
              </a:path>
            </a:pathLst>
          </a:custGeom>
          <a:solidFill>
            <a:srgbClr val="5198AC"/>
          </a:solidFill>
          <a:ln>
            <a:noFill/>
          </a:ln>
        </p:spPr>
      </p:sp>
      <p:sp>
        <p:nvSpPr>
          <p:cNvPr id="449" name="Freeform 412"/>
          <p:cNvSpPr/>
          <p:nvPr/>
        </p:nvSpPr>
        <p:spPr>
          <a:xfrm>
            <a:off x="844200" y="659880"/>
            <a:ext cx="307440" cy="116280"/>
          </a:xfrm>
          <a:custGeom>
            <a:avLst/>
            <a:gdLst/>
            <a:ahLst/>
            <a:cxnLst/>
            <a:rect l="0" t="0" r="r" b="b"/>
            <a:pathLst>
              <a:path w="854" h="323">
                <a:moveTo>
                  <a:pt x="828" y="322"/>
                </a:moveTo>
                <a:lnTo>
                  <a:pt x="0" y="9"/>
                </a:lnTo>
                <a:lnTo>
                  <a:pt x="0" y="0"/>
                </a:lnTo>
                <a:lnTo>
                  <a:pt x="853" y="322"/>
                </a:lnTo>
                <a:lnTo>
                  <a:pt x="828" y="322"/>
                </a:lnTo>
                <a:close/>
              </a:path>
            </a:pathLst>
          </a:custGeom>
          <a:solidFill>
            <a:srgbClr val="5299AD"/>
          </a:solidFill>
          <a:ln>
            <a:noFill/>
          </a:ln>
        </p:spPr>
      </p:sp>
      <p:sp>
        <p:nvSpPr>
          <p:cNvPr id="450" name="Freeform 413"/>
          <p:cNvSpPr/>
          <p:nvPr/>
        </p:nvSpPr>
        <p:spPr>
          <a:xfrm>
            <a:off x="844200" y="656280"/>
            <a:ext cx="316440" cy="119880"/>
          </a:xfrm>
          <a:custGeom>
            <a:avLst/>
            <a:gdLst/>
            <a:ahLst/>
            <a:cxnLst/>
            <a:rect l="0" t="0" r="r" b="b"/>
            <a:pathLst>
              <a:path w="879" h="333">
                <a:moveTo>
                  <a:pt x="853" y="332"/>
                </a:moveTo>
                <a:lnTo>
                  <a:pt x="0" y="10"/>
                </a:lnTo>
                <a:lnTo>
                  <a:pt x="0" y="0"/>
                </a:lnTo>
                <a:lnTo>
                  <a:pt x="878" y="332"/>
                </a:lnTo>
                <a:lnTo>
                  <a:pt x="853" y="332"/>
                </a:lnTo>
                <a:close/>
              </a:path>
            </a:pathLst>
          </a:custGeom>
          <a:solidFill>
            <a:srgbClr val="5399AD"/>
          </a:solidFill>
          <a:ln>
            <a:noFill/>
          </a:ln>
        </p:spPr>
      </p:sp>
      <p:sp>
        <p:nvSpPr>
          <p:cNvPr id="451" name="Freeform 414"/>
          <p:cNvSpPr/>
          <p:nvPr/>
        </p:nvSpPr>
        <p:spPr>
          <a:xfrm>
            <a:off x="844200" y="653040"/>
            <a:ext cx="325440" cy="123120"/>
          </a:xfrm>
          <a:custGeom>
            <a:avLst/>
            <a:gdLst/>
            <a:ahLst/>
            <a:cxnLst/>
            <a:rect l="0" t="0" r="r" b="b"/>
            <a:pathLst>
              <a:path w="904" h="342">
                <a:moveTo>
                  <a:pt x="878" y="341"/>
                </a:moveTo>
                <a:lnTo>
                  <a:pt x="0" y="9"/>
                </a:lnTo>
                <a:lnTo>
                  <a:pt x="0" y="0"/>
                </a:lnTo>
                <a:lnTo>
                  <a:pt x="903" y="341"/>
                </a:lnTo>
                <a:lnTo>
                  <a:pt x="878" y="341"/>
                </a:lnTo>
                <a:close/>
              </a:path>
            </a:pathLst>
          </a:custGeom>
          <a:solidFill>
            <a:srgbClr val="5499AD"/>
          </a:solidFill>
          <a:ln>
            <a:noFill/>
          </a:ln>
        </p:spPr>
      </p:sp>
      <p:sp>
        <p:nvSpPr>
          <p:cNvPr id="452" name="Freeform 415"/>
          <p:cNvSpPr/>
          <p:nvPr/>
        </p:nvSpPr>
        <p:spPr>
          <a:xfrm>
            <a:off x="844200" y="649440"/>
            <a:ext cx="334440" cy="126720"/>
          </a:xfrm>
          <a:custGeom>
            <a:avLst/>
            <a:gdLst/>
            <a:ahLst/>
            <a:cxnLst/>
            <a:rect l="0" t="0" r="r" b="b"/>
            <a:pathLst>
              <a:path w="929" h="352">
                <a:moveTo>
                  <a:pt x="903" y="351"/>
                </a:moveTo>
                <a:lnTo>
                  <a:pt x="0" y="10"/>
                </a:lnTo>
                <a:lnTo>
                  <a:pt x="0" y="0"/>
                </a:lnTo>
                <a:lnTo>
                  <a:pt x="928" y="351"/>
                </a:lnTo>
                <a:lnTo>
                  <a:pt x="903" y="351"/>
                </a:lnTo>
                <a:close/>
              </a:path>
            </a:pathLst>
          </a:custGeom>
          <a:solidFill>
            <a:srgbClr val="559AAD"/>
          </a:solidFill>
          <a:ln>
            <a:noFill/>
          </a:ln>
        </p:spPr>
      </p:sp>
      <p:sp>
        <p:nvSpPr>
          <p:cNvPr id="453" name="Freeform 416"/>
          <p:cNvSpPr/>
          <p:nvPr/>
        </p:nvSpPr>
        <p:spPr>
          <a:xfrm>
            <a:off x="844200" y="646200"/>
            <a:ext cx="343440" cy="129960"/>
          </a:xfrm>
          <a:custGeom>
            <a:avLst/>
            <a:gdLst/>
            <a:ahLst/>
            <a:cxnLst/>
            <a:rect l="0" t="0" r="r" b="b"/>
            <a:pathLst>
              <a:path w="954" h="361">
                <a:moveTo>
                  <a:pt x="928" y="360"/>
                </a:moveTo>
                <a:lnTo>
                  <a:pt x="0" y="9"/>
                </a:lnTo>
                <a:lnTo>
                  <a:pt x="0" y="0"/>
                </a:lnTo>
                <a:lnTo>
                  <a:pt x="953" y="360"/>
                </a:lnTo>
                <a:lnTo>
                  <a:pt x="928" y="360"/>
                </a:lnTo>
                <a:close/>
              </a:path>
            </a:pathLst>
          </a:custGeom>
          <a:solidFill>
            <a:srgbClr val="569AAE"/>
          </a:solidFill>
          <a:ln>
            <a:noFill/>
          </a:ln>
        </p:spPr>
      </p:sp>
      <p:sp>
        <p:nvSpPr>
          <p:cNvPr id="454" name="Freeform 417"/>
          <p:cNvSpPr/>
          <p:nvPr/>
        </p:nvSpPr>
        <p:spPr>
          <a:xfrm>
            <a:off x="844200" y="642600"/>
            <a:ext cx="352440" cy="133560"/>
          </a:xfrm>
          <a:custGeom>
            <a:avLst/>
            <a:gdLst/>
            <a:ahLst/>
            <a:cxnLst/>
            <a:rect l="0" t="0" r="r" b="b"/>
            <a:pathLst>
              <a:path w="979" h="371">
                <a:moveTo>
                  <a:pt x="953" y="370"/>
                </a:moveTo>
                <a:lnTo>
                  <a:pt x="0" y="10"/>
                </a:lnTo>
                <a:lnTo>
                  <a:pt x="0" y="0"/>
                </a:lnTo>
                <a:lnTo>
                  <a:pt x="978" y="370"/>
                </a:lnTo>
                <a:lnTo>
                  <a:pt x="953" y="370"/>
                </a:lnTo>
                <a:close/>
              </a:path>
            </a:pathLst>
          </a:custGeom>
          <a:solidFill>
            <a:srgbClr val="579AAE"/>
          </a:solidFill>
          <a:ln>
            <a:noFill/>
          </a:ln>
        </p:spPr>
      </p:sp>
      <p:sp>
        <p:nvSpPr>
          <p:cNvPr id="455" name="Freeform 418"/>
          <p:cNvSpPr/>
          <p:nvPr/>
        </p:nvSpPr>
        <p:spPr>
          <a:xfrm>
            <a:off x="844200" y="639360"/>
            <a:ext cx="361440" cy="136800"/>
          </a:xfrm>
          <a:custGeom>
            <a:avLst/>
            <a:gdLst/>
            <a:ahLst/>
            <a:cxnLst/>
            <a:rect l="0" t="0" r="r" b="b"/>
            <a:pathLst>
              <a:path w="1004" h="380">
                <a:moveTo>
                  <a:pt x="978" y="379"/>
                </a:moveTo>
                <a:lnTo>
                  <a:pt x="0" y="9"/>
                </a:lnTo>
                <a:lnTo>
                  <a:pt x="0" y="0"/>
                </a:lnTo>
                <a:lnTo>
                  <a:pt x="1003" y="379"/>
                </a:lnTo>
                <a:lnTo>
                  <a:pt x="978" y="379"/>
                </a:lnTo>
                <a:close/>
              </a:path>
            </a:pathLst>
          </a:custGeom>
          <a:solidFill>
            <a:srgbClr val="589BAE"/>
          </a:solidFill>
          <a:ln>
            <a:noFill/>
          </a:ln>
        </p:spPr>
      </p:sp>
      <p:sp>
        <p:nvSpPr>
          <p:cNvPr id="456" name="Freeform 419"/>
          <p:cNvSpPr/>
          <p:nvPr/>
        </p:nvSpPr>
        <p:spPr>
          <a:xfrm>
            <a:off x="844200" y="635760"/>
            <a:ext cx="370800" cy="140400"/>
          </a:xfrm>
          <a:custGeom>
            <a:avLst/>
            <a:gdLst/>
            <a:ahLst/>
            <a:cxnLst/>
            <a:rect l="0" t="0" r="r" b="b"/>
            <a:pathLst>
              <a:path w="1030" h="390">
                <a:moveTo>
                  <a:pt x="1003" y="389"/>
                </a:moveTo>
                <a:lnTo>
                  <a:pt x="0" y="10"/>
                </a:lnTo>
                <a:lnTo>
                  <a:pt x="0" y="0"/>
                </a:lnTo>
                <a:lnTo>
                  <a:pt x="1029" y="389"/>
                </a:lnTo>
                <a:lnTo>
                  <a:pt x="1003" y="389"/>
                </a:lnTo>
                <a:close/>
              </a:path>
            </a:pathLst>
          </a:custGeom>
          <a:solidFill>
            <a:srgbClr val="599BAE"/>
          </a:solidFill>
          <a:ln>
            <a:noFill/>
          </a:ln>
        </p:spPr>
      </p:sp>
      <p:sp>
        <p:nvSpPr>
          <p:cNvPr id="457" name="Freeform 420"/>
          <p:cNvSpPr/>
          <p:nvPr/>
        </p:nvSpPr>
        <p:spPr>
          <a:xfrm>
            <a:off x="844200" y="632520"/>
            <a:ext cx="379800" cy="143640"/>
          </a:xfrm>
          <a:custGeom>
            <a:avLst/>
            <a:gdLst/>
            <a:ahLst/>
            <a:cxnLst/>
            <a:rect l="0" t="0" r="r" b="b"/>
            <a:pathLst>
              <a:path w="1055" h="399">
                <a:moveTo>
                  <a:pt x="1029" y="398"/>
                </a:moveTo>
                <a:lnTo>
                  <a:pt x="0" y="9"/>
                </a:lnTo>
                <a:lnTo>
                  <a:pt x="0" y="0"/>
                </a:lnTo>
                <a:lnTo>
                  <a:pt x="1054" y="398"/>
                </a:lnTo>
                <a:lnTo>
                  <a:pt x="1029" y="398"/>
                </a:lnTo>
                <a:close/>
              </a:path>
            </a:pathLst>
          </a:custGeom>
          <a:solidFill>
            <a:srgbClr val="5A9CAF"/>
          </a:solidFill>
          <a:ln>
            <a:noFill/>
          </a:ln>
        </p:spPr>
      </p:sp>
      <p:sp>
        <p:nvSpPr>
          <p:cNvPr id="458" name="Freeform 421"/>
          <p:cNvSpPr/>
          <p:nvPr/>
        </p:nvSpPr>
        <p:spPr>
          <a:xfrm>
            <a:off x="844200" y="629280"/>
            <a:ext cx="388800" cy="146880"/>
          </a:xfrm>
          <a:custGeom>
            <a:avLst/>
            <a:gdLst/>
            <a:ahLst/>
            <a:cxnLst/>
            <a:rect l="0" t="0" r="r" b="b"/>
            <a:pathLst>
              <a:path w="1080" h="408">
                <a:moveTo>
                  <a:pt x="1054" y="407"/>
                </a:moveTo>
                <a:lnTo>
                  <a:pt x="0" y="9"/>
                </a:lnTo>
                <a:lnTo>
                  <a:pt x="0" y="0"/>
                </a:lnTo>
                <a:lnTo>
                  <a:pt x="1079" y="407"/>
                </a:lnTo>
                <a:lnTo>
                  <a:pt x="1054" y="407"/>
                </a:lnTo>
                <a:close/>
              </a:path>
            </a:pathLst>
          </a:custGeom>
          <a:solidFill>
            <a:srgbClr val="5B9CAF"/>
          </a:solidFill>
          <a:ln>
            <a:noFill/>
          </a:ln>
        </p:spPr>
      </p:sp>
      <p:sp>
        <p:nvSpPr>
          <p:cNvPr id="459" name="Freeform 422"/>
          <p:cNvSpPr/>
          <p:nvPr/>
        </p:nvSpPr>
        <p:spPr>
          <a:xfrm>
            <a:off x="844200" y="625680"/>
            <a:ext cx="397800" cy="150480"/>
          </a:xfrm>
          <a:custGeom>
            <a:avLst/>
            <a:gdLst/>
            <a:ahLst/>
            <a:cxnLst/>
            <a:rect l="0" t="0" r="r" b="b"/>
            <a:pathLst>
              <a:path w="1105" h="418">
                <a:moveTo>
                  <a:pt x="1079" y="417"/>
                </a:moveTo>
                <a:lnTo>
                  <a:pt x="0" y="10"/>
                </a:lnTo>
                <a:lnTo>
                  <a:pt x="0" y="0"/>
                </a:lnTo>
                <a:lnTo>
                  <a:pt x="1104" y="417"/>
                </a:lnTo>
                <a:lnTo>
                  <a:pt x="1079" y="417"/>
                </a:lnTo>
                <a:close/>
              </a:path>
            </a:pathLst>
          </a:custGeom>
          <a:solidFill>
            <a:srgbClr val="5C9CAF"/>
          </a:solidFill>
          <a:ln>
            <a:noFill/>
          </a:ln>
        </p:spPr>
      </p:sp>
      <p:sp>
        <p:nvSpPr>
          <p:cNvPr id="460" name="Freeform 423"/>
          <p:cNvSpPr/>
          <p:nvPr/>
        </p:nvSpPr>
        <p:spPr>
          <a:xfrm>
            <a:off x="844200" y="622440"/>
            <a:ext cx="406800" cy="153720"/>
          </a:xfrm>
          <a:custGeom>
            <a:avLst/>
            <a:gdLst/>
            <a:ahLst/>
            <a:cxnLst/>
            <a:rect l="0" t="0" r="r" b="b"/>
            <a:pathLst>
              <a:path w="1130" h="427">
                <a:moveTo>
                  <a:pt x="1104" y="426"/>
                </a:moveTo>
                <a:lnTo>
                  <a:pt x="0" y="9"/>
                </a:lnTo>
                <a:lnTo>
                  <a:pt x="0" y="0"/>
                </a:lnTo>
                <a:lnTo>
                  <a:pt x="1129" y="426"/>
                </a:lnTo>
                <a:lnTo>
                  <a:pt x="1104" y="426"/>
                </a:lnTo>
                <a:close/>
              </a:path>
            </a:pathLst>
          </a:custGeom>
          <a:solidFill>
            <a:srgbClr val="5D9DB0"/>
          </a:solidFill>
          <a:ln>
            <a:noFill/>
          </a:ln>
        </p:spPr>
      </p:sp>
      <p:sp>
        <p:nvSpPr>
          <p:cNvPr id="461" name="Freeform 424"/>
          <p:cNvSpPr/>
          <p:nvPr/>
        </p:nvSpPr>
        <p:spPr>
          <a:xfrm>
            <a:off x="844200" y="618840"/>
            <a:ext cx="415800" cy="157320"/>
          </a:xfrm>
          <a:custGeom>
            <a:avLst/>
            <a:gdLst/>
            <a:ahLst/>
            <a:cxnLst/>
            <a:rect l="0" t="0" r="r" b="b"/>
            <a:pathLst>
              <a:path w="1155" h="437">
                <a:moveTo>
                  <a:pt x="1129" y="436"/>
                </a:moveTo>
                <a:lnTo>
                  <a:pt x="0" y="10"/>
                </a:lnTo>
                <a:lnTo>
                  <a:pt x="0" y="0"/>
                </a:lnTo>
                <a:lnTo>
                  <a:pt x="1154" y="436"/>
                </a:lnTo>
                <a:lnTo>
                  <a:pt x="1129" y="436"/>
                </a:lnTo>
                <a:close/>
              </a:path>
            </a:pathLst>
          </a:custGeom>
          <a:solidFill>
            <a:srgbClr val="5E9DB0"/>
          </a:solidFill>
          <a:ln>
            <a:noFill/>
          </a:ln>
        </p:spPr>
      </p:sp>
      <p:sp>
        <p:nvSpPr>
          <p:cNvPr id="462" name="Freeform 425"/>
          <p:cNvSpPr/>
          <p:nvPr/>
        </p:nvSpPr>
        <p:spPr>
          <a:xfrm>
            <a:off x="844200" y="615600"/>
            <a:ext cx="424800" cy="160560"/>
          </a:xfrm>
          <a:custGeom>
            <a:avLst/>
            <a:gdLst/>
            <a:ahLst/>
            <a:cxnLst/>
            <a:rect l="0" t="0" r="r" b="b"/>
            <a:pathLst>
              <a:path w="1180" h="446">
                <a:moveTo>
                  <a:pt x="1154" y="445"/>
                </a:moveTo>
                <a:lnTo>
                  <a:pt x="0" y="9"/>
                </a:lnTo>
                <a:lnTo>
                  <a:pt x="0" y="0"/>
                </a:lnTo>
                <a:lnTo>
                  <a:pt x="1179" y="445"/>
                </a:lnTo>
                <a:lnTo>
                  <a:pt x="1154" y="445"/>
                </a:lnTo>
                <a:close/>
              </a:path>
            </a:pathLst>
          </a:custGeom>
          <a:solidFill>
            <a:srgbClr val="5F9EB0"/>
          </a:solidFill>
          <a:ln>
            <a:noFill/>
          </a:ln>
        </p:spPr>
      </p:sp>
      <p:sp>
        <p:nvSpPr>
          <p:cNvPr id="463" name="Freeform 426"/>
          <p:cNvSpPr/>
          <p:nvPr/>
        </p:nvSpPr>
        <p:spPr>
          <a:xfrm>
            <a:off x="844200" y="612000"/>
            <a:ext cx="433800" cy="164160"/>
          </a:xfrm>
          <a:custGeom>
            <a:avLst/>
            <a:gdLst/>
            <a:ahLst/>
            <a:cxnLst/>
            <a:rect l="0" t="0" r="r" b="b"/>
            <a:pathLst>
              <a:path w="1205" h="456">
                <a:moveTo>
                  <a:pt x="1179" y="455"/>
                </a:moveTo>
                <a:lnTo>
                  <a:pt x="0" y="10"/>
                </a:lnTo>
                <a:lnTo>
                  <a:pt x="0" y="0"/>
                </a:lnTo>
                <a:lnTo>
                  <a:pt x="1204" y="455"/>
                </a:lnTo>
                <a:lnTo>
                  <a:pt x="1179" y="455"/>
                </a:lnTo>
                <a:close/>
              </a:path>
            </a:pathLst>
          </a:custGeom>
          <a:solidFill>
            <a:srgbClr val="609EB0"/>
          </a:solidFill>
          <a:ln>
            <a:noFill/>
          </a:ln>
        </p:spPr>
      </p:sp>
      <p:sp>
        <p:nvSpPr>
          <p:cNvPr id="464" name="Freeform 427"/>
          <p:cNvSpPr/>
          <p:nvPr/>
        </p:nvSpPr>
        <p:spPr>
          <a:xfrm>
            <a:off x="844200" y="608760"/>
            <a:ext cx="442800" cy="167400"/>
          </a:xfrm>
          <a:custGeom>
            <a:avLst/>
            <a:gdLst/>
            <a:ahLst/>
            <a:cxnLst/>
            <a:rect l="0" t="0" r="r" b="b"/>
            <a:pathLst>
              <a:path w="1230" h="465">
                <a:moveTo>
                  <a:pt x="1204" y="464"/>
                </a:moveTo>
                <a:lnTo>
                  <a:pt x="0" y="9"/>
                </a:lnTo>
                <a:lnTo>
                  <a:pt x="0" y="0"/>
                </a:lnTo>
                <a:lnTo>
                  <a:pt x="1229" y="464"/>
                </a:lnTo>
                <a:lnTo>
                  <a:pt x="1204" y="464"/>
                </a:lnTo>
                <a:close/>
              </a:path>
            </a:pathLst>
          </a:custGeom>
          <a:solidFill>
            <a:srgbClr val="619EB1"/>
          </a:solidFill>
          <a:ln>
            <a:noFill/>
          </a:ln>
        </p:spPr>
      </p:sp>
      <p:sp>
        <p:nvSpPr>
          <p:cNvPr id="465" name="Freeform 428"/>
          <p:cNvSpPr/>
          <p:nvPr/>
        </p:nvSpPr>
        <p:spPr>
          <a:xfrm>
            <a:off x="844200" y="605160"/>
            <a:ext cx="451800" cy="171000"/>
          </a:xfrm>
          <a:custGeom>
            <a:avLst/>
            <a:gdLst/>
            <a:ahLst/>
            <a:cxnLst/>
            <a:rect l="0" t="0" r="r" b="b"/>
            <a:pathLst>
              <a:path w="1255" h="475">
                <a:moveTo>
                  <a:pt x="1229" y="474"/>
                </a:moveTo>
                <a:lnTo>
                  <a:pt x="0" y="10"/>
                </a:lnTo>
                <a:lnTo>
                  <a:pt x="0" y="0"/>
                </a:lnTo>
                <a:lnTo>
                  <a:pt x="1254" y="474"/>
                </a:lnTo>
                <a:lnTo>
                  <a:pt x="1229" y="474"/>
                </a:lnTo>
                <a:close/>
              </a:path>
            </a:pathLst>
          </a:custGeom>
          <a:solidFill>
            <a:srgbClr val="629FB1"/>
          </a:solidFill>
          <a:ln>
            <a:noFill/>
          </a:ln>
        </p:spPr>
      </p:sp>
      <p:sp>
        <p:nvSpPr>
          <p:cNvPr id="466" name="Freeform 429"/>
          <p:cNvSpPr/>
          <p:nvPr/>
        </p:nvSpPr>
        <p:spPr>
          <a:xfrm>
            <a:off x="844200" y="601920"/>
            <a:ext cx="460800" cy="174240"/>
          </a:xfrm>
          <a:custGeom>
            <a:avLst/>
            <a:gdLst/>
            <a:ahLst/>
            <a:cxnLst/>
            <a:rect l="0" t="0" r="r" b="b"/>
            <a:pathLst>
              <a:path w="1280" h="484">
                <a:moveTo>
                  <a:pt x="1254" y="483"/>
                </a:moveTo>
                <a:lnTo>
                  <a:pt x="0" y="9"/>
                </a:lnTo>
                <a:lnTo>
                  <a:pt x="0" y="0"/>
                </a:lnTo>
                <a:lnTo>
                  <a:pt x="1279" y="483"/>
                </a:lnTo>
                <a:lnTo>
                  <a:pt x="1254" y="483"/>
                </a:lnTo>
                <a:close/>
              </a:path>
            </a:pathLst>
          </a:custGeom>
          <a:solidFill>
            <a:srgbClr val="649FB1"/>
          </a:solidFill>
          <a:ln>
            <a:noFill/>
          </a:ln>
        </p:spPr>
      </p:sp>
      <p:sp>
        <p:nvSpPr>
          <p:cNvPr id="467" name="Freeform 430"/>
          <p:cNvSpPr/>
          <p:nvPr/>
        </p:nvSpPr>
        <p:spPr>
          <a:xfrm>
            <a:off x="844200" y="598320"/>
            <a:ext cx="469800" cy="177840"/>
          </a:xfrm>
          <a:custGeom>
            <a:avLst/>
            <a:gdLst/>
            <a:ahLst/>
            <a:cxnLst/>
            <a:rect l="0" t="0" r="r" b="b"/>
            <a:pathLst>
              <a:path w="1305" h="494">
                <a:moveTo>
                  <a:pt x="1279" y="493"/>
                </a:moveTo>
                <a:lnTo>
                  <a:pt x="0" y="10"/>
                </a:lnTo>
                <a:lnTo>
                  <a:pt x="0" y="0"/>
                </a:lnTo>
                <a:lnTo>
                  <a:pt x="1304" y="493"/>
                </a:lnTo>
                <a:lnTo>
                  <a:pt x="1279" y="493"/>
                </a:lnTo>
                <a:close/>
              </a:path>
            </a:pathLst>
          </a:custGeom>
          <a:solidFill>
            <a:srgbClr val="65A0B2"/>
          </a:solidFill>
          <a:ln>
            <a:noFill/>
          </a:ln>
        </p:spPr>
      </p:sp>
      <p:sp>
        <p:nvSpPr>
          <p:cNvPr id="468" name="Freeform 431"/>
          <p:cNvSpPr/>
          <p:nvPr/>
        </p:nvSpPr>
        <p:spPr>
          <a:xfrm>
            <a:off x="844200" y="595080"/>
            <a:ext cx="478800" cy="181080"/>
          </a:xfrm>
          <a:custGeom>
            <a:avLst/>
            <a:gdLst/>
            <a:ahLst/>
            <a:cxnLst/>
            <a:rect l="0" t="0" r="r" b="b"/>
            <a:pathLst>
              <a:path w="1330" h="503">
                <a:moveTo>
                  <a:pt x="1304" y="502"/>
                </a:moveTo>
                <a:lnTo>
                  <a:pt x="0" y="9"/>
                </a:lnTo>
                <a:lnTo>
                  <a:pt x="0" y="0"/>
                </a:lnTo>
                <a:lnTo>
                  <a:pt x="1329" y="502"/>
                </a:lnTo>
                <a:lnTo>
                  <a:pt x="1304" y="502"/>
                </a:lnTo>
                <a:close/>
              </a:path>
            </a:pathLst>
          </a:custGeom>
          <a:solidFill>
            <a:srgbClr val="66A0B2"/>
          </a:solidFill>
          <a:ln>
            <a:noFill/>
          </a:ln>
        </p:spPr>
      </p:sp>
      <p:sp>
        <p:nvSpPr>
          <p:cNvPr id="469" name="Freeform 432"/>
          <p:cNvSpPr/>
          <p:nvPr/>
        </p:nvSpPr>
        <p:spPr>
          <a:xfrm>
            <a:off x="844200" y="591480"/>
            <a:ext cx="487800" cy="184680"/>
          </a:xfrm>
          <a:custGeom>
            <a:avLst/>
            <a:gdLst/>
            <a:ahLst/>
            <a:cxnLst/>
            <a:rect l="0" t="0" r="r" b="b"/>
            <a:pathLst>
              <a:path w="1355" h="513">
                <a:moveTo>
                  <a:pt x="1329" y="512"/>
                </a:moveTo>
                <a:lnTo>
                  <a:pt x="0" y="10"/>
                </a:lnTo>
                <a:lnTo>
                  <a:pt x="0" y="0"/>
                </a:lnTo>
                <a:lnTo>
                  <a:pt x="1354" y="512"/>
                </a:lnTo>
                <a:lnTo>
                  <a:pt x="1329" y="512"/>
                </a:lnTo>
                <a:close/>
              </a:path>
            </a:pathLst>
          </a:custGeom>
          <a:solidFill>
            <a:srgbClr val="67A1B3"/>
          </a:solidFill>
          <a:ln>
            <a:noFill/>
          </a:ln>
        </p:spPr>
      </p:sp>
      <p:sp>
        <p:nvSpPr>
          <p:cNvPr id="470" name="Freeform 433"/>
          <p:cNvSpPr/>
          <p:nvPr/>
        </p:nvSpPr>
        <p:spPr>
          <a:xfrm>
            <a:off x="844200" y="588240"/>
            <a:ext cx="497160" cy="187920"/>
          </a:xfrm>
          <a:custGeom>
            <a:avLst/>
            <a:gdLst/>
            <a:ahLst/>
            <a:cxnLst/>
            <a:rect l="0" t="0" r="r" b="b"/>
            <a:pathLst>
              <a:path w="1381" h="522">
                <a:moveTo>
                  <a:pt x="1354" y="521"/>
                </a:moveTo>
                <a:lnTo>
                  <a:pt x="0" y="9"/>
                </a:lnTo>
                <a:lnTo>
                  <a:pt x="0" y="0"/>
                </a:lnTo>
                <a:lnTo>
                  <a:pt x="1380" y="521"/>
                </a:lnTo>
                <a:lnTo>
                  <a:pt x="1354" y="521"/>
                </a:lnTo>
                <a:close/>
              </a:path>
            </a:pathLst>
          </a:custGeom>
          <a:solidFill>
            <a:srgbClr val="68A1B3"/>
          </a:solidFill>
          <a:ln>
            <a:noFill/>
          </a:ln>
        </p:spPr>
      </p:sp>
      <p:sp>
        <p:nvSpPr>
          <p:cNvPr id="471" name="Freeform 434"/>
          <p:cNvSpPr/>
          <p:nvPr/>
        </p:nvSpPr>
        <p:spPr>
          <a:xfrm>
            <a:off x="844200" y="585000"/>
            <a:ext cx="506160" cy="191160"/>
          </a:xfrm>
          <a:custGeom>
            <a:avLst/>
            <a:gdLst/>
            <a:ahLst/>
            <a:cxnLst/>
            <a:rect l="0" t="0" r="r" b="b"/>
            <a:pathLst>
              <a:path w="1406" h="531">
                <a:moveTo>
                  <a:pt x="1380" y="530"/>
                </a:moveTo>
                <a:lnTo>
                  <a:pt x="0" y="9"/>
                </a:lnTo>
                <a:lnTo>
                  <a:pt x="0" y="0"/>
                </a:lnTo>
                <a:lnTo>
                  <a:pt x="1405" y="530"/>
                </a:lnTo>
                <a:lnTo>
                  <a:pt x="1380" y="530"/>
                </a:lnTo>
                <a:close/>
              </a:path>
            </a:pathLst>
          </a:custGeom>
          <a:solidFill>
            <a:srgbClr val="69A2B3"/>
          </a:solidFill>
          <a:ln>
            <a:noFill/>
          </a:ln>
        </p:spPr>
      </p:sp>
      <p:sp>
        <p:nvSpPr>
          <p:cNvPr id="472" name="Freeform 435"/>
          <p:cNvSpPr/>
          <p:nvPr/>
        </p:nvSpPr>
        <p:spPr>
          <a:xfrm>
            <a:off x="844200" y="581400"/>
            <a:ext cx="515160" cy="194760"/>
          </a:xfrm>
          <a:custGeom>
            <a:avLst/>
            <a:gdLst/>
            <a:ahLst/>
            <a:cxnLst/>
            <a:rect l="0" t="0" r="r" b="b"/>
            <a:pathLst>
              <a:path w="1431" h="541">
                <a:moveTo>
                  <a:pt x="1405" y="540"/>
                </a:moveTo>
                <a:lnTo>
                  <a:pt x="0" y="10"/>
                </a:lnTo>
                <a:lnTo>
                  <a:pt x="0" y="0"/>
                </a:lnTo>
                <a:lnTo>
                  <a:pt x="1430" y="540"/>
                </a:lnTo>
                <a:lnTo>
                  <a:pt x="1405" y="540"/>
                </a:lnTo>
                <a:close/>
              </a:path>
            </a:pathLst>
          </a:custGeom>
          <a:solidFill>
            <a:srgbClr val="6AA2B4"/>
          </a:solidFill>
          <a:ln>
            <a:noFill/>
          </a:ln>
        </p:spPr>
      </p:sp>
      <p:sp>
        <p:nvSpPr>
          <p:cNvPr id="473" name="Freeform 436"/>
          <p:cNvSpPr/>
          <p:nvPr/>
        </p:nvSpPr>
        <p:spPr>
          <a:xfrm>
            <a:off x="844200" y="578160"/>
            <a:ext cx="524160" cy="198000"/>
          </a:xfrm>
          <a:custGeom>
            <a:avLst/>
            <a:gdLst/>
            <a:ahLst/>
            <a:cxnLst/>
            <a:rect l="0" t="0" r="r" b="b"/>
            <a:pathLst>
              <a:path w="1456" h="550">
                <a:moveTo>
                  <a:pt x="1430" y="549"/>
                </a:moveTo>
                <a:lnTo>
                  <a:pt x="0" y="9"/>
                </a:lnTo>
                <a:lnTo>
                  <a:pt x="0" y="0"/>
                </a:lnTo>
                <a:lnTo>
                  <a:pt x="1455" y="549"/>
                </a:lnTo>
                <a:lnTo>
                  <a:pt x="1430" y="549"/>
                </a:lnTo>
                <a:close/>
              </a:path>
            </a:pathLst>
          </a:custGeom>
          <a:solidFill>
            <a:srgbClr val="6BA3B4"/>
          </a:solidFill>
          <a:ln>
            <a:noFill/>
          </a:ln>
        </p:spPr>
      </p:sp>
      <p:sp>
        <p:nvSpPr>
          <p:cNvPr id="474" name="Freeform 437"/>
          <p:cNvSpPr/>
          <p:nvPr/>
        </p:nvSpPr>
        <p:spPr>
          <a:xfrm>
            <a:off x="844200" y="574560"/>
            <a:ext cx="533160" cy="201600"/>
          </a:xfrm>
          <a:custGeom>
            <a:avLst/>
            <a:gdLst/>
            <a:ahLst/>
            <a:cxnLst/>
            <a:rect l="0" t="0" r="r" b="b"/>
            <a:pathLst>
              <a:path w="1481" h="560">
                <a:moveTo>
                  <a:pt x="1455" y="559"/>
                </a:moveTo>
                <a:lnTo>
                  <a:pt x="0" y="10"/>
                </a:lnTo>
                <a:lnTo>
                  <a:pt x="0" y="0"/>
                </a:lnTo>
                <a:lnTo>
                  <a:pt x="1480" y="559"/>
                </a:lnTo>
                <a:lnTo>
                  <a:pt x="1455" y="559"/>
                </a:lnTo>
                <a:close/>
              </a:path>
            </a:pathLst>
          </a:custGeom>
          <a:solidFill>
            <a:srgbClr val="6DA3B4"/>
          </a:solidFill>
          <a:ln>
            <a:noFill/>
          </a:ln>
        </p:spPr>
      </p:sp>
      <p:sp>
        <p:nvSpPr>
          <p:cNvPr id="475" name="Freeform 438"/>
          <p:cNvSpPr/>
          <p:nvPr/>
        </p:nvSpPr>
        <p:spPr>
          <a:xfrm>
            <a:off x="844200" y="571320"/>
            <a:ext cx="542160" cy="204840"/>
          </a:xfrm>
          <a:custGeom>
            <a:avLst/>
            <a:gdLst/>
            <a:ahLst/>
            <a:cxnLst/>
            <a:rect l="0" t="0" r="r" b="b"/>
            <a:pathLst>
              <a:path w="1506" h="569">
                <a:moveTo>
                  <a:pt x="1480" y="568"/>
                </a:moveTo>
                <a:lnTo>
                  <a:pt x="0" y="9"/>
                </a:lnTo>
                <a:lnTo>
                  <a:pt x="0" y="0"/>
                </a:lnTo>
                <a:lnTo>
                  <a:pt x="1505" y="568"/>
                </a:lnTo>
                <a:lnTo>
                  <a:pt x="1480" y="568"/>
                </a:lnTo>
                <a:close/>
              </a:path>
            </a:pathLst>
          </a:custGeom>
          <a:solidFill>
            <a:srgbClr val="6EA4B5"/>
          </a:solidFill>
          <a:ln>
            <a:noFill/>
          </a:ln>
        </p:spPr>
      </p:sp>
      <p:sp>
        <p:nvSpPr>
          <p:cNvPr id="476" name="Freeform 439"/>
          <p:cNvSpPr/>
          <p:nvPr/>
        </p:nvSpPr>
        <p:spPr>
          <a:xfrm>
            <a:off x="844200" y="567720"/>
            <a:ext cx="551160" cy="208440"/>
          </a:xfrm>
          <a:custGeom>
            <a:avLst/>
            <a:gdLst/>
            <a:ahLst/>
            <a:cxnLst/>
            <a:rect l="0" t="0" r="r" b="b"/>
            <a:pathLst>
              <a:path w="1531" h="579">
                <a:moveTo>
                  <a:pt x="1505" y="578"/>
                </a:moveTo>
                <a:lnTo>
                  <a:pt x="0" y="10"/>
                </a:lnTo>
                <a:lnTo>
                  <a:pt x="0" y="0"/>
                </a:lnTo>
                <a:lnTo>
                  <a:pt x="1530" y="578"/>
                </a:lnTo>
                <a:lnTo>
                  <a:pt x="1505" y="578"/>
                </a:lnTo>
                <a:close/>
              </a:path>
            </a:pathLst>
          </a:custGeom>
          <a:solidFill>
            <a:srgbClr val="6FA4B5"/>
          </a:solidFill>
          <a:ln>
            <a:noFill/>
          </a:ln>
        </p:spPr>
      </p:sp>
      <p:sp>
        <p:nvSpPr>
          <p:cNvPr id="477" name="Freeform 440"/>
          <p:cNvSpPr/>
          <p:nvPr/>
        </p:nvSpPr>
        <p:spPr>
          <a:xfrm>
            <a:off x="844200" y="564480"/>
            <a:ext cx="560160" cy="211680"/>
          </a:xfrm>
          <a:custGeom>
            <a:avLst/>
            <a:gdLst/>
            <a:ahLst/>
            <a:cxnLst/>
            <a:rect l="0" t="0" r="r" b="b"/>
            <a:pathLst>
              <a:path w="1556" h="588">
                <a:moveTo>
                  <a:pt x="1529" y="587"/>
                </a:moveTo>
                <a:lnTo>
                  <a:pt x="0" y="9"/>
                </a:lnTo>
                <a:lnTo>
                  <a:pt x="0" y="0"/>
                </a:lnTo>
                <a:lnTo>
                  <a:pt x="1555" y="587"/>
                </a:lnTo>
                <a:lnTo>
                  <a:pt x="1529" y="587"/>
                </a:lnTo>
                <a:close/>
              </a:path>
            </a:pathLst>
          </a:custGeom>
          <a:solidFill>
            <a:srgbClr val="70A5B6"/>
          </a:solidFill>
          <a:ln>
            <a:noFill/>
          </a:ln>
        </p:spPr>
      </p:sp>
      <p:sp>
        <p:nvSpPr>
          <p:cNvPr id="478" name="Freeform 441"/>
          <p:cNvSpPr/>
          <p:nvPr/>
        </p:nvSpPr>
        <p:spPr>
          <a:xfrm>
            <a:off x="844200" y="560880"/>
            <a:ext cx="569160" cy="215280"/>
          </a:xfrm>
          <a:custGeom>
            <a:avLst/>
            <a:gdLst/>
            <a:ahLst/>
            <a:cxnLst/>
            <a:rect l="0" t="0" r="r" b="b"/>
            <a:pathLst>
              <a:path w="1581" h="598">
                <a:moveTo>
                  <a:pt x="1555" y="597"/>
                </a:moveTo>
                <a:lnTo>
                  <a:pt x="0" y="10"/>
                </a:lnTo>
                <a:lnTo>
                  <a:pt x="0" y="0"/>
                </a:lnTo>
                <a:lnTo>
                  <a:pt x="1580" y="597"/>
                </a:lnTo>
                <a:lnTo>
                  <a:pt x="1555" y="597"/>
                </a:lnTo>
                <a:close/>
              </a:path>
            </a:pathLst>
          </a:custGeom>
          <a:solidFill>
            <a:srgbClr val="71A5B6"/>
          </a:solidFill>
          <a:ln>
            <a:noFill/>
          </a:ln>
        </p:spPr>
      </p:sp>
      <p:sp>
        <p:nvSpPr>
          <p:cNvPr id="479" name="Freeform 442"/>
          <p:cNvSpPr/>
          <p:nvPr/>
        </p:nvSpPr>
        <p:spPr>
          <a:xfrm>
            <a:off x="844200" y="557640"/>
            <a:ext cx="578160" cy="218520"/>
          </a:xfrm>
          <a:custGeom>
            <a:avLst/>
            <a:gdLst/>
            <a:ahLst/>
            <a:cxnLst/>
            <a:rect l="0" t="0" r="r" b="b"/>
            <a:pathLst>
              <a:path w="1606" h="607">
                <a:moveTo>
                  <a:pt x="1580" y="606"/>
                </a:moveTo>
                <a:lnTo>
                  <a:pt x="0" y="9"/>
                </a:lnTo>
                <a:lnTo>
                  <a:pt x="0" y="0"/>
                </a:lnTo>
                <a:lnTo>
                  <a:pt x="1605" y="606"/>
                </a:lnTo>
                <a:lnTo>
                  <a:pt x="1580" y="606"/>
                </a:lnTo>
                <a:close/>
              </a:path>
            </a:pathLst>
          </a:custGeom>
          <a:solidFill>
            <a:srgbClr val="72A6B6"/>
          </a:solidFill>
          <a:ln>
            <a:noFill/>
          </a:ln>
        </p:spPr>
      </p:sp>
      <p:sp>
        <p:nvSpPr>
          <p:cNvPr id="480" name="Freeform 443"/>
          <p:cNvSpPr/>
          <p:nvPr/>
        </p:nvSpPr>
        <p:spPr>
          <a:xfrm>
            <a:off x="844200" y="554040"/>
            <a:ext cx="587160" cy="222120"/>
          </a:xfrm>
          <a:custGeom>
            <a:avLst/>
            <a:gdLst/>
            <a:ahLst/>
            <a:cxnLst/>
            <a:rect l="0" t="0" r="r" b="b"/>
            <a:pathLst>
              <a:path w="1631" h="617">
                <a:moveTo>
                  <a:pt x="1605" y="616"/>
                </a:moveTo>
                <a:lnTo>
                  <a:pt x="0" y="10"/>
                </a:lnTo>
                <a:lnTo>
                  <a:pt x="0" y="0"/>
                </a:lnTo>
                <a:lnTo>
                  <a:pt x="1630" y="616"/>
                </a:lnTo>
                <a:lnTo>
                  <a:pt x="1605" y="616"/>
                </a:lnTo>
                <a:close/>
              </a:path>
            </a:pathLst>
          </a:custGeom>
          <a:solidFill>
            <a:srgbClr val="73A7B7"/>
          </a:solidFill>
          <a:ln>
            <a:noFill/>
          </a:ln>
        </p:spPr>
      </p:sp>
      <p:sp>
        <p:nvSpPr>
          <p:cNvPr id="481" name="Freeform 444"/>
          <p:cNvSpPr/>
          <p:nvPr/>
        </p:nvSpPr>
        <p:spPr>
          <a:xfrm>
            <a:off x="844200" y="550800"/>
            <a:ext cx="596160" cy="225360"/>
          </a:xfrm>
          <a:custGeom>
            <a:avLst/>
            <a:gdLst/>
            <a:ahLst/>
            <a:cxnLst/>
            <a:rect l="0" t="0" r="r" b="b"/>
            <a:pathLst>
              <a:path w="1656" h="626">
                <a:moveTo>
                  <a:pt x="1630" y="625"/>
                </a:moveTo>
                <a:lnTo>
                  <a:pt x="0" y="9"/>
                </a:lnTo>
                <a:lnTo>
                  <a:pt x="0" y="0"/>
                </a:lnTo>
                <a:lnTo>
                  <a:pt x="1655" y="625"/>
                </a:lnTo>
                <a:lnTo>
                  <a:pt x="1630" y="625"/>
                </a:lnTo>
                <a:close/>
              </a:path>
            </a:pathLst>
          </a:custGeom>
          <a:solidFill>
            <a:srgbClr val="74A7B7"/>
          </a:solidFill>
          <a:ln>
            <a:noFill/>
          </a:ln>
        </p:spPr>
      </p:sp>
      <p:sp>
        <p:nvSpPr>
          <p:cNvPr id="482" name="Freeform 445"/>
          <p:cNvSpPr/>
          <p:nvPr/>
        </p:nvSpPr>
        <p:spPr>
          <a:xfrm>
            <a:off x="844200" y="547200"/>
            <a:ext cx="605160" cy="228960"/>
          </a:xfrm>
          <a:custGeom>
            <a:avLst/>
            <a:gdLst/>
            <a:ahLst/>
            <a:cxnLst/>
            <a:rect l="0" t="0" r="r" b="b"/>
            <a:pathLst>
              <a:path w="1681" h="636">
                <a:moveTo>
                  <a:pt x="1655" y="635"/>
                </a:moveTo>
                <a:lnTo>
                  <a:pt x="0" y="10"/>
                </a:lnTo>
                <a:lnTo>
                  <a:pt x="0" y="0"/>
                </a:lnTo>
                <a:lnTo>
                  <a:pt x="1680" y="635"/>
                </a:lnTo>
                <a:lnTo>
                  <a:pt x="1655" y="635"/>
                </a:lnTo>
                <a:close/>
              </a:path>
            </a:pathLst>
          </a:custGeom>
          <a:solidFill>
            <a:srgbClr val="76A8B8"/>
          </a:solidFill>
          <a:ln>
            <a:noFill/>
          </a:ln>
        </p:spPr>
      </p:sp>
      <p:sp>
        <p:nvSpPr>
          <p:cNvPr id="483" name="Freeform 446"/>
          <p:cNvSpPr/>
          <p:nvPr/>
        </p:nvSpPr>
        <p:spPr>
          <a:xfrm>
            <a:off x="844200" y="543960"/>
            <a:ext cx="614160" cy="232200"/>
          </a:xfrm>
          <a:custGeom>
            <a:avLst/>
            <a:gdLst/>
            <a:ahLst/>
            <a:cxnLst/>
            <a:rect l="0" t="0" r="r" b="b"/>
            <a:pathLst>
              <a:path w="1706" h="645">
                <a:moveTo>
                  <a:pt x="1680" y="644"/>
                </a:moveTo>
                <a:lnTo>
                  <a:pt x="0" y="9"/>
                </a:lnTo>
                <a:lnTo>
                  <a:pt x="0" y="0"/>
                </a:lnTo>
                <a:lnTo>
                  <a:pt x="1705" y="644"/>
                </a:lnTo>
                <a:lnTo>
                  <a:pt x="1680" y="644"/>
                </a:lnTo>
                <a:close/>
              </a:path>
            </a:pathLst>
          </a:custGeom>
          <a:solidFill>
            <a:srgbClr val="77A8B8"/>
          </a:solidFill>
          <a:ln>
            <a:noFill/>
          </a:ln>
        </p:spPr>
      </p:sp>
      <p:sp>
        <p:nvSpPr>
          <p:cNvPr id="484" name="Freeform 447"/>
          <p:cNvSpPr/>
          <p:nvPr/>
        </p:nvSpPr>
        <p:spPr>
          <a:xfrm>
            <a:off x="844200" y="540720"/>
            <a:ext cx="623160" cy="235440"/>
          </a:xfrm>
          <a:custGeom>
            <a:avLst/>
            <a:gdLst/>
            <a:ahLst/>
            <a:cxnLst/>
            <a:rect l="0" t="0" r="r" b="b"/>
            <a:pathLst>
              <a:path w="1731" h="654">
                <a:moveTo>
                  <a:pt x="1705" y="653"/>
                </a:moveTo>
                <a:lnTo>
                  <a:pt x="0" y="9"/>
                </a:lnTo>
                <a:lnTo>
                  <a:pt x="0" y="0"/>
                </a:lnTo>
                <a:lnTo>
                  <a:pt x="1730" y="653"/>
                </a:lnTo>
                <a:lnTo>
                  <a:pt x="1705" y="653"/>
                </a:lnTo>
                <a:close/>
              </a:path>
            </a:pathLst>
          </a:custGeom>
          <a:solidFill>
            <a:srgbClr val="78A9B9"/>
          </a:solidFill>
          <a:ln>
            <a:noFill/>
          </a:ln>
        </p:spPr>
      </p:sp>
      <p:sp>
        <p:nvSpPr>
          <p:cNvPr id="485" name="Freeform 448"/>
          <p:cNvSpPr/>
          <p:nvPr/>
        </p:nvSpPr>
        <p:spPr>
          <a:xfrm>
            <a:off x="844200" y="537120"/>
            <a:ext cx="632520" cy="239040"/>
          </a:xfrm>
          <a:custGeom>
            <a:avLst/>
            <a:gdLst/>
            <a:ahLst/>
            <a:cxnLst/>
            <a:rect l="0" t="0" r="r" b="b"/>
            <a:pathLst>
              <a:path w="1757" h="664">
                <a:moveTo>
                  <a:pt x="1730" y="663"/>
                </a:moveTo>
                <a:lnTo>
                  <a:pt x="0" y="10"/>
                </a:lnTo>
                <a:lnTo>
                  <a:pt x="0" y="0"/>
                </a:lnTo>
                <a:lnTo>
                  <a:pt x="1756" y="663"/>
                </a:lnTo>
                <a:lnTo>
                  <a:pt x="1730" y="663"/>
                </a:lnTo>
                <a:close/>
              </a:path>
            </a:pathLst>
          </a:custGeom>
          <a:solidFill>
            <a:srgbClr val="79A9B9"/>
          </a:solidFill>
          <a:ln>
            <a:noFill/>
          </a:ln>
        </p:spPr>
      </p:sp>
      <p:sp>
        <p:nvSpPr>
          <p:cNvPr id="486" name="Freeform 449"/>
          <p:cNvSpPr/>
          <p:nvPr/>
        </p:nvSpPr>
        <p:spPr>
          <a:xfrm>
            <a:off x="844200" y="533880"/>
            <a:ext cx="641520" cy="242280"/>
          </a:xfrm>
          <a:custGeom>
            <a:avLst/>
            <a:gdLst/>
            <a:ahLst/>
            <a:cxnLst/>
            <a:rect l="0" t="0" r="r" b="b"/>
            <a:pathLst>
              <a:path w="1782" h="673">
                <a:moveTo>
                  <a:pt x="1756" y="672"/>
                </a:moveTo>
                <a:lnTo>
                  <a:pt x="0" y="9"/>
                </a:lnTo>
                <a:lnTo>
                  <a:pt x="0" y="0"/>
                </a:lnTo>
                <a:lnTo>
                  <a:pt x="1781" y="672"/>
                </a:lnTo>
                <a:lnTo>
                  <a:pt x="1756" y="672"/>
                </a:lnTo>
                <a:close/>
              </a:path>
            </a:pathLst>
          </a:custGeom>
          <a:solidFill>
            <a:srgbClr val="7AAABA"/>
          </a:solidFill>
          <a:ln>
            <a:noFill/>
          </a:ln>
        </p:spPr>
      </p:sp>
      <p:sp>
        <p:nvSpPr>
          <p:cNvPr id="487" name="Freeform 450"/>
          <p:cNvSpPr/>
          <p:nvPr/>
        </p:nvSpPr>
        <p:spPr>
          <a:xfrm>
            <a:off x="844200" y="530280"/>
            <a:ext cx="650520" cy="245880"/>
          </a:xfrm>
          <a:custGeom>
            <a:avLst/>
            <a:gdLst/>
            <a:ahLst/>
            <a:cxnLst/>
            <a:rect l="0" t="0" r="r" b="b"/>
            <a:pathLst>
              <a:path w="1807" h="683">
                <a:moveTo>
                  <a:pt x="1781" y="682"/>
                </a:moveTo>
                <a:lnTo>
                  <a:pt x="0" y="10"/>
                </a:lnTo>
                <a:lnTo>
                  <a:pt x="0" y="0"/>
                </a:lnTo>
                <a:lnTo>
                  <a:pt x="1806" y="682"/>
                </a:lnTo>
                <a:lnTo>
                  <a:pt x="1781" y="682"/>
                </a:lnTo>
                <a:close/>
              </a:path>
            </a:pathLst>
          </a:custGeom>
          <a:solidFill>
            <a:srgbClr val="7BAABA"/>
          </a:solidFill>
          <a:ln>
            <a:noFill/>
          </a:ln>
        </p:spPr>
      </p:sp>
      <p:sp>
        <p:nvSpPr>
          <p:cNvPr id="488" name="Freeform 451"/>
          <p:cNvSpPr/>
          <p:nvPr/>
        </p:nvSpPr>
        <p:spPr>
          <a:xfrm>
            <a:off x="844200" y="527040"/>
            <a:ext cx="659520" cy="249120"/>
          </a:xfrm>
          <a:custGeom>
            <a:avLst/>
            <a:gdLst/>
            <a:ahLst/>
            <a:cxnLst/>
            <a:rect l="0" t="0" r="r" b="b"/>
            <a:pathLst>
              <a:path w="1832" h="692">
                <a:moveTo>
                  <a:pt x="1806" y="691"/>
                </a:moveTo>
                <a:lnTo>
                  <a:pt x="0" y="9"/>
                </a:lnTo>
                <a:lnTo>
                  <a:pt x="0" y="0"/>
                </a:lnTo>
                <a:lnTo>
                  <a:pt x="1831" y="691"/>
                </a:lnTo>
                <a:lnTo>
                  <a:pt x="1806" y="691"/>
                </a:lnTo>
                <a:close/>
              </a:path>
            </a:pathLst>
          </a:custGeom>
          <a:solidFill>
            <a:srgbClr val="7DABBA"/>
          </a:solidFill>
          <a:ln>
            <a:noFill/>
          </a:ln>
        </p:spPr>
      </p:sp>
      <p:sp>
        <p:nvSpPr>
          <p:cNvPr id="489" name="Freeform 452"/>
          <p:cNvSpPr/>
          <p:nvPr/>
        </p:nvSpPr>
        <p:spPr>
          <a:xfrm>
            <a:off x="844200" y="523440"/>
            <a:ext cx="668520" cy="252720"/>
          </a:xfrm>
          <a:custGeom>
            <a:avLst/>
            <a:gdLst/>
            <a:ahLst/>
            <a:cxnLst/>
            <a:rect l="0" t="0" r="r" b="b"/>
            <a:pathLst>
              <a:path w="1857" h="702">
                <a:moveTo>
                  <a:pt x="1831" y="701"/>
                </a:moveTo>
                <a:lnTo>
                  <a:pt x="0" y="10"/>
                </a:lnTo>
                <a:lnTo>
                  <a:pt x="0" y="0"/>
                </a:lnTo>
                <a:lnTo>
                  <a:pt x="1856" y="701"/>
                </a:lnTo>
                <a:lnTo>
                  <a:pt x="1831" y="701"/>
                </a:lnTo>
                <a:close/>
              </a:path>
            </a:pathLst>
          </a:custGeom>
          <a:solidFill>
            <a:srgbClr val="7EACBB"/>
          </a:solidFill>
          <a:ln>
            <a:noFill/>
          </a:ln>
        </p:spPr>
      </p:sp>
      <p:sp>
        <p:nvSpPr>
          <p:cNvPr id="490" name="Freeform 453"/>
          <p:cNvSpPr/>
          <p:nvPr/>
        </p:nvSpPr>
        <p:spPr>
          <a:xfrm>
            <a:off x="844200" y="520200"/>
            <a:ext cx="677520" cy="255960"/>
          </a:xfrm>
          <a:custGeom>
            <a:avLst/>
            <a:gdLst/>
            <a:ahLst/>
            <a:cxnLst/>
            <a:rect l="0" t="0" r="r" b="b"/>
            <a:pathLst>
              <a:path w="1882" h="711">
                <a:moveTo>
                  <a:pt x="1856" y="710"/>
                </a:moveTo>
                <a:lnTo>
                  <a:pt x="0" y="9"/>
                </a:lnTo>
                <a:lnTo>
                  <a:pt x="0" y="0"/>
                </a:lnTo>
                <a:lnTo>
                  <a:pt x="1881" y="710"/>
                </a:lnTo>
                <a:lnTo>
                  <a:pt x="1856" y="710"/>
                </a:lnTo>
                <a:close/>
              </a:path>
            </a:pathLst>
          </a:custGeom>
          <a:solidFill>
            <a:srgbClr val="7FACBB"/>
          </a:solidFill>
          <a:ln>
            <a:noFill/>
          </a:ln>
        </p:spPr>
      </p:sp>
      <p:sp>
        <p:nvSpPr>
          <p:cNvPr id="491" name="Freeform 454"/>
          <p:cNvSpPr/>
          <p:nvPr/>
        </p:nvSpPr>
        <p:spPr>
          <a:xfrm>
            <a:off x="844200" y="516600"/>
            <a:ext cx="686520" cy="259560"/>
          </a:xfrm>
          <a:custGeom>
            <a:avLst/>
            <a:gdLst/>
            <a:ahLst/>
            <a:cxnLst/>
            <a:rect l="0" t="0" r="r" b="b"/>
            <a:pathLst>
              <a:path w="1907" h="721">
                <a:moveTo>
                  <a:pt x="1881" y="720"/>
                </a:moveTo>
                <a:lnTo>
                  <a:pt x="0" y="10"/>
                </a:lnTo>
                <a:lnTo>
                  <a:pt x="0" y="0"/>
                </a:lnTo>
                <a:lnTo>
                  <a:pt x="1906" y="720"/>
                </a:lnTo>
                <a:lnTo>
                  <a:pt x="1881" y="720"/>
                </a:lnTo>
                <a:close/>
              </a:path>
            </a:pathLst>
          </a:custGeom>
          <a:solidFill>
            <a:srgbClr val="80ADBC"/>
          </a:solidFill>
          <a:ln>
            <a:noFill/>
          </a:ln>
        </p:spPr>
      </p:sp>
      <p:sp>
        <p:nvSpPr>
          <p:cNvPr id="492" name="Freeform 455"/>
          <p:cNvSpPr/>
          <p:nvPr/>
        </p:nvSpPr>
        <p:spPr>
          <a:xfrm>
            <a:off x="844200" y="513360"/>
            <a:ext cx="695520" cy="262800"/>
          </a:xfrm>
          <a:custGeom>
            <a:avLst/>
            <a:gdLst/>
            <a:ahLst/>
            <a:cxnLst/>
            <a:rect l="0" t="0" r="r" b="b"/>
            <a:pathLst>
              <a:path w="1932" h="730">
                <a:moveTo>
                  <a:pt x="1906" y="729"/>
                </a:moveTo>
                <a:lnTo>
                  <a:pt x="0" y="9"/>
                </a:lnTo>
                <a:lnTo>
                  <a:pt x="0" y="0"/>
                </a:lnTo>
                <a:lnTo>
                  <a:pt x="1931" y="729"/>
                </a:lnTo>
                <a:lnTo>
                  <a:pt x="1906" y="729"/>
                </a:lnTo>
                <a:close/>
              </a:path>
            </a:pathLst>
          </a:custGeom>
          <a:solidFill>
            <a:srgbClr val="82AEBC"/>
          </a:solidFill>
          <a:ln>
            <a:noFill/>
          </a:ln>
        </p:spPr>
      </p:sp>
      <p:sp>
        <p:nvSpPr>
          <p:cNvPr id="493" name="Freeform 456"/>
          <p:cNvSpPr/>
          <p:nvPr/>
        </p:nvSpPr>
        <p:spPr>
          <a:xfrm>
            <a:off x="844200" y="509760"/>
            <a:ext cx="704520" cy="266400"/>
          </a:xfrm>
          <a:custGeom>
            <a:avLst/>
            <a:gdLst/>
            <a:ahLst/>
            <a:cxnLst/>
            <a:rect l="0" t="0" r="r" b="b"/>
            <a:pathLst>
              <a:path w="1957" h="740">
                <a:moveTo>
                  <a:pt x="1931" y="739"/>
                </a:moveTo>
                <a:lnTo>
                  <a:pt x="0" y="10"/>
                </a:lnTo>
                <a:lnTo>
                  <a:pt x="0" y="0"/>
                </a:lnTo>
                <a:lnTo>
                  <a:pt x="1956" y="739"/>
                </a:lnTo>
                <a:lnTo>
                  <a:pt x="1931" y="739"/>
                </a:lnTo>
                <a:close/>
              </a:path>
            </a:pathLst>
          </a:custGeom>
          <a:solidFill>
            <a:srgbClr val="83AEBD"/>
          </a:solidFill>
          <a:ln>
            <a:noFill/>
          </a:ln>
        </p:spPr>
      </p:sp>
      <p:sp>
        <p:nvSpPr>
          <p:cNvPr id="494" name="Freeform 457"/>
          <p:cNvSpPr/>
          <p:nvPr/>
        </p:nvSpPr>
        <p:spPr>
          <a:xfrm>
            <a:off x="844200" y="506520"/>
            <a:ext cx="713520" cy="269640"/>
          </a:xfrm>
          <a:custGeom>
            <a:avLst/>
            <a:gdLst/>
            <a:ahLst/>
            <a:cxnLst/>
            <a:rect l="0" t="0" r="r" b="b"/>
            <a:pathLst>
              <a:path w="1982" h="749">
                <a:moveTo>
                  <a:pt x="1956" y="748"/>
                </a:moveTo>
                <a:lnTo>
                  <a:pt x="0" y="9"/>
                </a:lnTo>
                <a:lnTo>
                  <a:pt x="0" y="0"/>
                </a:lnTo>
                <a:lnTo>
                  <a:pt x="1981" y="748"/>
                </a:lnTo>
                <a:lnTo>
                  <a:pt x="1956" y="748"/>
                </a:lnTo>
                <a:close/>
              </a:path>
            </a:pathLst>
          </a:custGeom>
          <a:solidFill>
            <a:srgbClr val="84AFBD"/>
          </a:solidFill>
          <a:ln>
            <a:noFill/>
          </a:ln>
        </p:spPr>
      </p:sp>
      <p:sp>
        <p:nvSpPr>
          <p:cNvPr id="495" name="Freeform 458"/>
          <p:cNvSpPr/>
          <p:nvPr/>
        </p:nvSpPr>
        <p:spPr>
          <a:xfrm>
            <a:off x="844200" y="503280"/>
            <a:ext cx="722520" cy="272880"/>
          </a:xfrm>
          <a:custGeom>
            <a:avLst/>
            <a:gdLst/>
            <a:ahLst/>
            <a:cxnLst/>
            <a:rect l="0" t="0" r="r" b="b"/>
            <a:pathLst>
              <a:path w="2007" h="758">
                <a:moveTo>
                  <a:pt x="1981" y="757"/>
                </a:moveTo>
                <a:lnTo>
                  <a:pt x="0" y="9"/>
                </a:lnTo>
                <a:lnTo>
                  <a:pt x="0" y="0"/>
                </a:lnTo>
                <a:lnTo>
                  <a:pt x="2006" y="757"/>
                </a:lnTo>
                <a:lnTo>
                  <a:pt x="1981" y="757"/>
                </a:lnTo>
                <a:close/>
              </a:path>
            </a:pathLst>
          </a:custGeom>
          <a:solidFill>
            <a:srgbClr val="85AFBE"/>
          </a:solidFill>
          <a:ln>
            <a:noFill/>
          </a:ln>
        </p:spPr>
      </p:sp>
      <p:sp>
        <p:nvSpPr>
          <p:cNvPr id="496" name="Freeform 459"/>
          <p:cNvSpPr/>
          <p:nvPr/>
        </p:nvSpPr>
        <p:spPr>
          <a:xfrm>
            <a:off x="844200" y="499680"/>
            <a:ext cx="731520" cy="276480"/>
          </a:xfrm>
          <a:custGeom>
            <a:avLst/>
            <a:gdLst/>
            <a:ahLst/>
            <a:cxnLst/>
            <a:rect l="0" t="0" r="r" b="b"/>
            <a:pathLst>
              <a:path w="2032" h="768">
                <a:moveTo>
                  <a:pt x="2006" y="767"/>
                </a:moveTo>
                <a:lnTo>
                  <a:pt x="0" y="10"/>
                </a:lnTo>
                <a:lnTo>
                  <a:pt x="0" y="0"/>
                </a:lnTo>
                <a:lnTo>
                  <a:pt x="2031" y="767"/>
                </a:lnTo>
                <a:lnTo>
                  <a:pt x="2006" y="767"/>
                </a:lnTo>
                <a:close/>
              </a:path>
            </a:pathLst>
          </a:custGeom>
          <a:solidFill>
            <a:srgbClr val="87B0BE"/>
          </a:solidFill>
          <a:ln>
            <a:noFill/>
          </a:ln>
        </p:spPr>
      </p:sp>
      <p:sp>
        <p:nvSpPr>
          <p:cNvPr id="497" name="Freeform 460"/>
          <p:cNvSpPr/>
          <p:nvPr/>
        </p:nvSpPr>
        <p:spPr>
          <a:xfrm>
            <a:off x="844200" y="496440"/>
            <a:ext cx="740520" cy="279720"/>
          </a:xfrm>
          <a:custGeom>
            <a:avLst/>
            <a:gdLst/>
            <a:ahLst/>
            <a:cxnLst/>
            <a:rect l="0" t="0" r="r" b="b"/>
            <a:pathLst>
              <a:path w="2057" h="777">
                <a:moveTo>
                  <a:pt x="2031" y="776"/>
                </a:moveTo>
                <a:lnTo>
                  <a:pt x="0" y="9"/>
                </a:lnTo>
                <a:lnTo>
                  <a:pt x="0" y="0"/>
                </a:lnTo>
                <a:lnTo>
                  <a:pt x="2056" y="776"/>
                </a:lnTo>
                <a:lnTo>
                  <a:pt x="2031" y="776"/>
                </a:lnTo>
                <a:close/>
              </a:path>
            </a:pathLst>
          </a:custGeom>
          <a:solidFill>
            <a:srgbClr val="88B1BF"/>
          </a:solidFill>
          <a:ln>
            <a:noFill/>
          </a:ln>
        </p:spPr>
      </p:sp>
      <p:sp>
        <p:nvSpPr>
          <p:cNvPr id="498" name="Freeform 461"/>
          <p:cNvSpPr/>
          <p:nvPr/>
        </p:nvSpPr>
        <p:spPr>
          <a:xfrm>
            <a:off x="844200" y="492840"/>
            <a:ext cx="749520" cy="283320"/>
          </a:xfrm>
          <a:custGeom>
            <a:avLst/>
            <a:gdLst/>
            <a:ahLst/>
            <a:cxnLst/>
            <a:rect l="0" t="0" r="r" b="b"/>
            <a:pathLst>
              <a:path w="2082" h="787">
                <a:moveTo>
                  <a:pt x="2056" y="786"/>
                </a:moveTo>
                <a:lnTo>
                  <a:pt x="0" y="10"/>
                </a:lnTo>
                <a:lnTo>
                  <a:pt x="0" y="0"/>
                </a:lnTo>
                <a:lnTo>
                  <a:pt x="2081" y="786"/>
                </a:lnTo>
                <a:lnTo>
                  <a:pt x="2056" y="786"/>
                </a:lnTo>
                <a:close/>
              </a:path>
            </a:pathLst>
          </a:custGeom>
          <a:solidFill>
            <a:srgbClr val="89B2BF"/>
          </a:solidFill>
          <a:ln>
            <a:noFill/>
          </a:ln>
        </p:spPr>
      </p:sp>
      <p:sp>
        <p:nvSpPr>
          <p:cNvPr id="499" name="Freeform 462"/>
          <p:cNvSpPr/>
          <p:nvPr/>
        </p:nvSpPr>
        <p:spPr>
          <a:xfrm>
            <a:off x="844200" y="489600"/>
            <a:ext cx="758520" cy="286560"/>
          </a:xfrm>
          <a:custGeom>
            <a:avLst/>
            <a:gdLst/>
            <a:ahLst/>
            <a:cxnLst/>
            <a:rect l="0" t="0" r="r" b="b"/>
            <a:pathLst>
              <a:path w="2107" h="796">
                <a:moveTo>
                  <a:pt x="2081" y="795"/>
                </a:moveTo>
                <a:lnTo>
                  <a:pt x="0" y="9"/>
                </a:lnTo>
                <a:lnTo>
                  <a:pt x="0" y="0"/>
                </a:lnTo>
                <a:lnTo>
                  <a:pt x="2106" y="795"/>
                </a:lnTo>
                <a:lnTo>
                  <a:pt x="2081" y="795"/>
                </a:lnTo>
                <a:close/>
              </a:path>
            </a:pathLst>
          </a:custGeom>
          <a:solidFill>
            <a:srgbClr val="8AB2C0"/>
          </a:solidFill>
          <a:ln>
            <a:noFill/>
          </a:ln>
        </p:spPr>
      </p:sp>
      <p:sp>
        <p:nvSpPr>
          <p:cNvPr id="500" name="Freeform 463"/>
          <p:cNvSpPr/>
          <p:nvPr/>
        </p:nvSpPr>
        <p:spPr>
          <a:xfrm>
            <a:off x="844200" y="486000"/>
            <a:ext cx="767880" cy="290160"/>
          </a:xfrm>
          <a:custGeom>
            <a:avLst/>
            <a:gdLst/>
            <a:ahLst/>
            <a:cxnLst/>
            <a:rect l="0" t="0" r="r" b="b"/>
            <a:pathLst>
              <a:path w="2133" h="806">
                <a:moveTo>
                  <a:pt x="2106" y="805"/>
                </a:moveTo>
                <a:lnTo>
                  <a:pt x="0" y="10"/>
                </a:lnTo>
                <a:lnTo>
                  <a:pt x="0" y="0"/>
                </a:lnTo>
                <a:lnTo>
                  <a:pt x="2132" y="805"/>
                </a:lnTo>
                <a:lnTo>
                  <a:pt x="2106" y="805"/>
                </a:lnTo>
                <a:close/>
              </a:path>
            </a:pathLst>
          </a:custGeom>
          <a:solidFill>
            <a:srgbClr val="8BB3C0"/>
          </a:solidFill>
          <a:ln>
            <a:noFill/>
          </a:ln>
        </p:spPr>
      </p:sp>
      <p:sp>
        <p:nvSpPr>
          <p:cNvPr id="501" name="Freeform 464"/>
          <p:cNvSpPr/>
          <p:nvPr/>
        </p:nvSpPr>
        <p:spPr>
          <a:xfrm>
            <a:off x="844200" y="482760"/>
            <a:ext cx="776880" cy="293400"/>
          </a:xfrm>
          <a:custGeom>
            <a:avLst/>
            <a:gdLst/>
            <a:ahLst/>
            <a:cxnLst/>
            <a:rect l="0" t="0" r="r" b="b"/>
            <a:pathLst>
              <a:path w="2158" h="815">
                <a:moveTo>
                  <a:pt x="2132" y="814"/>
                </a:moveTo>
                <a:lnTo>
                  <a:pt x="0" y="9"/>
                </a:lnTo>
                <a:lnTo>
                  <a:pt x="0" y="0"/>
                </a:lnTo>
                <a:lnTo>
                  <a:pt x="2157" y="814"/>
                </a:lnTo>
                <a:lnTo>
                  <a:pt x="2132" y="814"/>
                </a:lnTo>
                <a:close/>
              </a:path>
            </a:pathLst>
          </a:custGeom>
          <a:solidFill>
            <a:srgbClr val="8CB3C1"/>
          </a:solidFill>
          <a:ln>
            <a:noFill/>
          </a:ln>
        </p:spPr>
      </p:sp>
      <p:sp>
        <p:nvSpPr>
          <p:cNvPr id="502" name="Freeform 465"/>
          <p:cNvSpPr/>
          <p:nvPr/>
        </p:nvSpPr>
        <p:spPr>
          <a:xfrm>
            <a:off x="844200" y="479160"/>
            <a:ext cx="785880" cy="297000"/>
          </a:xfrm>
          <a:custGeom>
            <a:avLst/>
            <a:gdLst/>
            <a:ahLst/>
            <a:cxnLst/>
            <a:rect l="0" t="0" r="r" b="b"/>
            <a:pathLst>
              <a:path w="2183" h="825">
                <a:moveTo>
                  <a:pt x="2157" y="824"/>
                </a:moveTo>
                <a:lnTo>
                  <a:pt x="0" y="10"/>
                </a:lnTo>
                <a:lnTo>
                  <a:pt x="0" y="0"/>
                </a:lnTo>
                <a:lnTo>
                  <a:pt x="2182" y="824"/>
                </a:lnTo>
                <a:lnTo>
                  <a:pt x="2157" y="824"/>
                </a:lnTo>
                <a:close/>
              </a:path>
            </a:pathLst>
          </a:custGeom>
          <a:solidFill>
            <a:srgbClr val="8DB4C1"/>
          </a:solidFill>
          <a:ln>
            <a:noFill/>
          </a:ln>
        </p:spPr>
      </p:sp>
      <p:sp>
        <p:nvSpPr>
          <p:cNvPr id="503" name="Freeform 466"/>
          <p:cNvSpPr/>
          <p:nvPr/>
        </p:nvSpPr>
        <p:spPr>
          <a:xfrm>
            <a:off x="844200" y="475920"/>
            <a:ext cx="794880" cy="300240"/>
          </a:xfrm>
          <a:custGeom>
            <a:avLst/>
            <a:gdLst/>
            <a:ahLst/>
            <a:cxnLst/>
            <a:rect l="0" t="0" r="r" b="b"/>
            <a:pathLst>
              <a:path w="2208" h="834">
                <a:moveTo>
                  <a:pt x="2182" y="833"/>
                </a:moveTo>
                <a:lnTo>
                  <a:pt x="0" y="9"/>
                </a:lnTo>
                <a:lnTo>
                  <a:pt x="0" y="0"/>
                </a:lnTo>
                <a:lnTo>
                  <a:pt x="2207" y="833"/>
                </a:lnTo>
                <a:lnTo>
                  <a:pt x="2182" y="833"/>
                </a:lnTo>
                <a:close/>
              </a:path>
            </a:pathLst>
          </a:custGeom>
          <a:solidFill>
            <a:srgbClr val="8FB4C2"/>
          </a:solidFill>
          <a:ln>
            <a:noFill/>
          </a:ln>
        </p:spPr>
      </p:sp>
      <p:sp>
        <p:nvSpPr>
          <p:cNvPr id="504" name="Freeform 467"/>
          <p:cNvSpPr/>
          <p:nvPr/>
        </p:nvSpPr>
        <p:spPr>
          <a:xfrm>
            <a:off x="844200" y="472320"/>
            <a:ext cx="803880" cy="303840"/>
          </a:xfrm>
          <a:custGeom>
            <a:avLst/>
            <a:gdLst/>
            <a:ahLst/>
            <a:cxnLst/>
            <a:rect l="0" t="0" r="r" b="b"/>
            <a:pathLst>
              <a:path w="2233" h="844">
                <a:moveTo>
                  <a:pt x="2207" y="843"/>
                </a:moveTo>
                <a:lnTo>
                  <a:pt x="0" y="10"/>
                </a:lnTo>
                <a:lnTo>
                  <a:pt x="0" y="0"/>
                </a:lnTo>
                <a:lnTo>
                  <a:pt x="2232" y="843"/>
                </a:lnTo>
                <a:lnTo>
                  <a:pt x="2207" y="843"/>
                </a:lnTo>
                <a:close/>
              </a:path>
            </a:pathLst>
          </a:custGeom>
          <a:solidFill>
            <a:srgbClr val="90B5C2"/>
          </a:solidFill>
          <a:ln>
            <a:noFill/>
          </a:ln>
        </p:spPr>
      </p:sp>
      <p:sp>
        <p:nvSpPr>
          <p:cNvPr id="505" name="Freeform 468"/>
          <p:cNvSpPr/>
          <p:nvPr/>
        </p:nvSpPr>
        <p:spPr>
          <a:xfrm>
            <a:off x="844200" y="469080"/>
            <a:ext cx="812880" cy="307080"/>
          </a:xfrm>
          <a:custGeom>
            <a:avLst/>
            <a:gdLst/>
            <a:ahLst/>
            <a:cxnLst/>
            <a:rect l="0" t="0" r="r" b="b"/>
            <a:pathLst>
              <a:path w="2258" h="853">
                <a:moveTo>
                  <a:pt x="2232" y="852"/>
                </a:moveTo>
                <a:lnTo>
                  <a:pt x="0" y="9"/>
                </a:lnTo>
                <a:lnTo>
                  <a:pt x="0" y="0"/>
                </a:lnTo>
                <a:lnTo>
                  <a:pt x="2257" y="852"/>
                </a:lnTo>
                <a:lnTo>
                  <a:pt x="2232" y="852"/>
                </a:lnTo>
                <a:close/>
              </a:path>
            </a:pathLst>
          </a:custGeom>
          <a:solidFill>
            <a:srgbClr val="91B6C3"/>
          </a:solidFill>
          <a:ln>
            <a:noFill/>
          </a:ln>
        </p:spPr>
      </p:sp>
      <p:sp>
        <p:nvSpPr>
          <p:cNvPr id="506" name="Freeform 469"/>
          <p:cNvSpPr/>
          <p:nvPr/>
        </p:nvSpPr>
        <p:spPr>
          <a:xfrm>
            <a:off x="844200" y="465480"/>
            <a:ext cx="821880" cy="310680"/>
          </a:xfrm>
          <a:custGeom>
            <a:avLst/>
            <a:gdLst/>
            <a:ahLst/>
            <a:cxnLst/>
            <a:rect l="0" t="0" r="r" b="b"/>
            <a:pathLst>
              <a:path w="2283" h="863">
                <a:moveTo>
                  <a:pt x="2257" y="862"/>
                </a:moveTo>
                <a:lnTo>
                  <a:pt x="0" y="10"/>
                </a:lnTo>
                <a:lnTo>
                  <a:pt x="0" y="0"/>
                </a:lnTo>
                <a:lnTo>
                  <a:pt x="2282" y="862"/>
                </a:lnTo>
                <a:lnTo>
                  <a:pt x="2257" y="862"/>
                </a:lnTo>
                <a:close/>
              </a:path>
            </a:pathLst>
          </a:custGeom>
          <a:solidFill>
            <a:srgbClr val="92B7C3"/>
          </a:solidFill>
          <a:ln>
            <a:noFill/>
          </a:ln>
        </p:spPr>
      </p:sp>
      <p:sp>
        <p:nvSpPr>
          <p:cNvPr id="507" name="Freeform 470"/>
          <p:cNvSpPr/>
          <p:nvPr/>
        </p:nvSpPr>
        <p:spPr>
          <a:xfrm>
            <a:off x="844200" y="462240"/>
            <a:ext cx="830880" cy="313920"/>
          </a:xfrm>
          <a:custGeom>
            <a:avLst/>
            <a:gdLst/>
            <a:ahLst/>
            <a:cxnLst/>
            <a:rect l="0" t="0" r="r" b="b"/>
            <a:pathLst>
              <a:path w="2308" h="872">
                <a:moveTo>
                  <a:pt x="2282" y="871"/>
                </a:moveTo>
                <a:lnTo>
                  <a:pt x="0" y="9"/>
                </a:lnTo>
                <a:lnTo>
                  <a:pt x="0" y="0"/>
                </a:lnTo>
                <a:lnTo>
                  <a:pt x="2307" y="871"/>
                </a:lnTo>
                <a:lnTo>
                  <a:pt x="2282" y="871"/>
                </a:lnTo>
                <a:close/>
              </a:path>
            </a:pathLst>
          </a:custGeom>
          <a:solidFill>
            <a:srgbClr val="93B7C4"/>
          </a:solidFill>
          <a:ln>
            <a:noFill/>
          </a:ln>
        </p:spPr>
      </p:sp>
      <p:sp>
        <p:nvSpPr>
          <p:cNvPr id="508" name="Freeform 471"/>
          <p:cNvSpPr/>
          <p:nvPr/>
        </p:nvSpPr>
        <p:spPr>
          <a:xfrm>
            <a:off x="844200" y="459000"/>
            <a:ext cx="839880" cy="317160"/>
          </a:xfrm>
          <a:custGeom>
            <a:avLst/>
            <a:gdLst/>
            <a:ahLst/>
            <a:cxnLst/>
            <a:rect l="0" t="0" r="r" b="b"/>
            <a:pathLst>
              <a:path w="2333" h="881">
                <a:moveTo>
                  <a:pt x="2307" y="880"/>
                </a:moveTo>
                <a:lnTo>
                  <a:pt x="0" y="9"/>
                </a:lnTo>
                <a:lnTo>
                  <a:pt x="0" y="0"/>
                </a:lnTo>
                <a:lnTo>
                  <a:pt x="2332" y="880"/>
                </a:lnTo>
                <a:lnTo>
                  <a:pt x="2307" y="880"/>
                </a:lnTo>
                <a:close/>
              </a:path>
            </a:pathLst>
          </a:custGeom>
          <a:solidFill>
            <a:srgbClr val="95B8C4"/>
          </a:solidFill>
          <a:ln>
            <a:noFill/>
          </a:ln>
        </p:spPr>
      </p:sp>
      <p:sp>
        <p:nvSpPr>
          <p:cNvPr id="509" name="Freeform 472"/>
          <p:cNvSpPr/>
          <p:nvPr/>
        </p:nvSpPr>
        <p:spPr>
          <a:xfrm>
            <a:off x="844200" y="455400"/>
            <a:ext cx="848880" cy="320760"/>
          </a:xfrm>
          <a:custGeom>
            <a:avLst/>
            <a:gdLst/>
            <a:ahLst/>
            <a:cxnLst/>
            <a:rect l="0" t="0" r="r" b="b"/>
            <a:pathLst>
              <a:path w="2358" h="891">
                <a:moveTo>
                  <a:pt x="2332" y="890"/>
                </a:moveTo>
                <a:lnTo>
                  <a:pt x="0" y="10"/>
                </a:lnTo>
                <a:lnTo>
                  <a:pt x="0" y="0"/>
                </a:lnTo>
                <a:lnTo>
                  <a:pt x="2357" y="890"/>
                </a:lnTo>
                <a:lnTo>
                  <a:pt x="2332" y="890"/>
                </a:lnTo>
                <a:close/>
              </a:path>
            </a:pathLst>
          </a:custGeom>
          <a:solidFill>
            <a:srgbClr val="96B9C5"/>
          </a:solidFill>
          <a:ln>
            <a:noFill/>
          </a:ln>
        </p:spPr>
      </p:sp>
      <p:sp>
        <p:nvSpPr>
          <p:cNvPr id="510" name="Freeform 473"/>
          <p:cNvSpPr/>
          <p:nvPr/>
        </p:nvSpPr>
        <p:spPr>
          <a:xfrm>
            <a:off x="844200" y="452160"/>
            <a:ext cx="857880" cy="324000"/>
          </a:xfrm>
          <a:custGeom>
            <a:avLst/>
            <a:gdLst/>
            <a:ahLst/>
            <a:cxnLst/>
            <a:rect l="0" t="0" r="r" b="b"/>
            <a:pathLst>
              <a:path w="2383" h="900">
                <a:moveTo>
                  <a:pt x="2357" y="899"/>
                </a:moveTo>
                <a:lnTo>
                  <a:pt x="0" y="9"/>
                </a:lnTo>
                <a:lnTo>
                  <a:pt x="0" y="0"/>
                </a:lnTo>
                <a:lnTo>
                  <a:pt x="2382" y="899"/>
                </a:lnTo>
                <a:lnTo>
                  <a:pt x="2357" y="899"/>
                </a:lnTo>
                <a:close/>
              </a:path>
            </a:pathLst>
          </a:custGeom>
          <a:solidFill>
            <a:srgbClr val="97BAC6"/>
          </a:solidFill>
          <a:ln>
            <a:noFill/>
          </a:ln>
        </p:spPr>
      </p:sp>
      <p:sp>
        <p:nvSpPr>
          <p:cNvPr id="511" name="Freeform 474"/>
          <p:cNvSpPr/>
          <p:nvPr/>
        </p:nvSpPr>
        <p:spPr>
          <a:xfrm>
            <a:off x="844200" y="448560"/>
            <a:ext cx="866880" cy="327600"/>
          </a:xfrm>
          <a:custGeom>
            <a:avLst/>
            <a:gdLst/>
            <a:ahLst/>
            <a:cxnLst/>
            <a:rect l="0" t="0" r="r" b="b"/>
            <a:pathLst>
              <a:path w="2408" h="910">
                <a:moveTo>
                  <a:pt x="2382" y="909"/>
                </a:moveTo>
                <a:lnTo>
                  <a:pt x="0" y="10"/>
                </a:lnTo>
                <a:lnTo>
                  <a:pt x="0" y="0"/>
                </a:lnTo>
                <a:lnTo>
                  <a:pt x="2407" y="909"/>
                </a:lnTo>
                <a:lnTo>
                  <a:pt x="2382" y="909"/>
                </a:lnTo>
                <a:close/>
              </a:path>
            </a:pathLst>
          </a:custGeom>
          <a:solidFill>
            <a:srgbClr val="98BAC6"/>
          </a:solidFill>
          <a:ln>
            <a:noFill/>
          </a:ln>
        </p:spPr>
      </p:sp>
      <p:sp>
        <p:nvSpPr>
          <p:cNvPr id="512" name="Freeform 475"/>
          <p:cNvSpPr/>
          <p:nvPr/>
        </p:nvSpPr>
        <p:spPr>
          <a:xfrm>
            <a:off x="844200" y="445320"/>
            <a:ext cx="875880" cy="330840"/>
          </a:xfrm>
          <a:custGeom>
            <a:avLst/>
            <a:gdLst/>
            <a:ahLst/>
            <a:cxnLst/>
            <a:rect l="0" t="0" r="r" b="b"/>
            <a:pathLst>
              <a:path w="2433" h="919">
                <a:moveTo>
                  <a:pt x="2407" y="918"/>
                </a:moveTo>
                <a:lnTo>
                  <a:pt x="0" y="9"/>
                </a:lnTo>
                <a:lnTo>
                  <a:pt x="0" y="0"/>
                </a:lnTo>
                <a:lnTo>
                  <a:pt x="2432" y="918"/>
                </a:lnTo>
                <a:lnTo>
                  <a:pt x="2407" y="918"/>
                </a:lnTo>
                <a:close/>
              </a:path>
            </a:pathLst>
          </a:custGeom>
          <a:solidFill>
            <a:srgbClr val="9ABBC7"/>
          </a:solidFill>
          <a:ln>
            <a:noFill/>
          </a:ln>
        </p:spPr>
      </p:sp>
      <p:sp>
        <p:nvSpPr>
          <p:cNvPr id="513" name="Freeform 476"/>
          <p:cNvSpPr/>
          <p:nvPr/>
        </p:nvSpPr>
        <p:spPr>
          <a:xfrm>
            <a:off x="844200" y="441720"/>
            <a:ext cx="884880" cy="334440"/>
          </a:xfrm>
          <a:custGeom>
            <a:avLst/>
            <a:gdLst/>
            <a:ahLst/>
            <a:cxnLst/>
            <a:rect l="0" t="0" r="r" b="b"/>
            <a:pathLst>
              <a:path w="2458" h="929">
                <a:moveTo>
                  <a:pt x="2432" y="928"/>
                </a:moveTo>
                <a:lnTo>
                  <a:pt x="0" y="10"/>
                </a:lnTo>
                <a:lnTo>
                  <a:pt x="0" y="0"/>
                </a:lnTo>
                <a:lnTo>
                  <a:pt x="2457" y="928"/>
                </a:lnTo>
                <a:lnTo>
                  <a:pt x="2432" y="928"/>
                </a:lnTo>
                <a:close/>
              </a:path>
            </a:pathLst>
          </a:custGeom>
          <a:solidFill>
            <a:srgbClr val="9BBBC7"/>
          </a:solidFill>
          <a:ln>
            <a:noFill/>
          </a:ln>
        </p:spPr>
      </p:sp>
      <p:sp>
        <p:nvSpPr>
          <p:cNvPr id="514" name="Freeform 477"/>
          <p:cNvSpPr/>
          <p:nvPr/>
        </p:nvSpPr>
        <p:spPr>
          <a:xfrm>
            <a:off x="844200" y="438480"/>
            <a:ext cx="893880" cy="337680"/>
          </a:xfrm>
          <a:custGeom>
            <a:avLst/>
            <a:gdLst/>
            <a:ahLst/>
            <a:cxnLst/>
            <a:rect l="0" t="0" r="r" b="b"/>
            <a:pathLst>
              <a:path w="2483" h="938">
                <a:moveTo>
                  <a:pt x="2457" y="937"/>
                </a:moveTo>
                <a:lnTo>
                  <a:pt x="0" y="9"/>
                </a:lnTo>
                <a:lnTo>
                  <a:pt x="0" y="0"/>
                </a:lnTo>
                <a:lnTo>
                  <a:pt x="2482" y="937"/>
                </a:lnTo>
                <a:lnTo>
                  <a:pt x="2457" y="937"/>
                </a:lnTo>
                <a:close/>
              </a:path>
            </a:pathLst>
          </a:custGeom>
          <a:solidFill>
            <a:srgbClr val="9CBCC8"/>
          </a:solidFill>
          <a:ln>
            <a:noFill/>
          </a:ln>
        </p:spPr>
      </p:sp>
      <p:sp>
        <p:nvSpPr>
          <p:cNvPr id="515" name="Freeform 478"/>
          <p:cNvSpPr/>
          <p:nvPr/>
        </p:nvSpPr>
        <p:spPr>
          <a:xfrm>
            <a:off x="844200" y="434880"/>
            <a:ext cx="903240" cy="341280"/>
          </a:xfrm>
          <a:custGeom>
            <a:avLst/>
            <a:gdLst/>
            <a:ahLst/>
            <a:cxnLst/>
            <a:rect l="0" t="0" r="r" b="b"/>
            <a:pathLst>
              <a:path w="2509" h="948">
                <a:moveTo>
                  <a:pt x="2482" y="947"/>
                </a:moveTo>
                <a:lnTo>
                  <a:pt x="0" y="10"/>
                </a:lnTo>
                <a:lnTo>
                  <a:pt x="0" y="0"/>
                </a:lnTo>
                <a:lnTo>
                  <a:pt x="2508" y="947"/>
                </a:lnTo>
                <a:lnTo>
                  <a:pt x="2482" y="947"/>
                </a:lnTo>
                <a:close/>
              </a:path>
            </a:pathLst>
          </a:custGeom>
          <a:solidFill>
            <a:srgbClr val="9DBDC8"/>
          </a:solidFill>
          <a:ln>
            <a:noFill/>
          </a:ln>
        </p:spPr>
      </p:sp>
      <p:sp>
        <p:nvSpPr>
          <p:cNvPr id="516" name="Freeform 479"/>
          <p:cNvSpPr/>
          <p:nvPr/>
        </p:nvSpPr>
        <p:spPr>
          <a:xfrm>
            <a:off x="844200" y="431640"/>
            <a:ext cx="912240" cy="344520"/>
          </a:xfrm>
          <a:custGeom>
            <a:avLst/>
            <a:gdLst/>
            <a:ahLst/>
            <a:cxnLst/>
            <a:rect l="0" t="0" r="r" b="b"/>
            <a:pathLst>
              <a:path w="2534" h="957">
                <a:moveTo>
                  <a:pt x="2508" y="956"/>
                </a:moveTo>
                <a:lnTo>
                  <a:pt x="0" y="9"/>
                </a:lnTo>
                <a:lnTo>
                  <a:pt x="0" y="0"/>
                </a:lnTo>
                <a:lnTo>
                  <a:pt x="2533" y="956"/>
                </a:lnTo>
                <a:lnTo>
                  <a:pt x="2508" y="956"/>
                </a:lnTo>
                <a:close/>
              </a:path>
            </a:pathLst>
          </a:custGeom>
          <a:solidFill>
            <a:srgbClr val="9EBEC9"/>
          </a:solidFill>
          <a:ln>
            <a:noFill/>
          </a:ln>
        </p:spPr>
      </p:sp>
      <p:sp>
        <p:nvSpPr>
          <p:cNvPr id="517" name="Freeform 480"/>
          <p:cNvSpPr/>
          <p:nvPr/>
        </p:nvSpPr>
        <p:spPr>
          <a:xfrm>
            <a:off x="844200" y="428040"/>
            <a:ext cx="921240" cy="348120"/>
          </a:xfrm>
          <a:custGeom>
            <a:avLst/>
            <a:gdLst/>
            <a:ahLst/>
            <a:cxnLst/>
            <a:rect l="0" t="0" r="r" b="b"/>
            <a:pathLst>
              <a:path w="2559" h="967">
                <a:moveTo>
                  <a:pt x="2533" y="966"/>
                </a:moveTo>
                <a:lnTo>
                  <a:pt x="0" y="10"/>
                </a:lnTo>
                <a:lnTo>
                  <a:pt x="0" y="0"/>
                </a:lnTo>
                <a:lnTo>
                  <a:pt x="2558" y="966"/>
                </a:lnTo>
                <a:lnTo>
                  <a:pt x="2533" y="966"/>
                </a:lnTo>
                <a:close/>
              </a:path>
            </a:pathLst>
          </a:custGeom>
          <a:solidFill>
            <a:srgbClr val="9FBEC9"/>
          </a:solidFill>
          <a:ln>
            <a:noFill/>
          </a:ln>
        </p:spPr>
      </p:sp>
      <p:sp>
        <p:nvSpPr>
          <p:cNvPr id="518" name="Freeform 481"/>
          <p:cNvSpPr/>
          <p:nvPr/>
        </p:nvSpPr>
        <p:spPr>
          <a:xfrm>
            <a:off x="844200" y="424800"/>
            <a:ext cx="930240" cy="351360"/>
          </a:xfrm>
          <a:custGeom>
            <a:avLst/>
            <a:gdLst/>
            <a:ahLst/>
            <a:cxnLst/>
            <a:rect l="0" t="0" r="r" b="b"/>
            <a:pathLst>
              <a:path w="2584" h="976">
                <a:moveTo>
                  <a:pt x="2558" y="975"/>
                </a:moveTo>
                <a:lnTo>
                  <a:pt x="0" y="9"/>
                </a:lnTo>
                <a:lnTo>
                  <a:pt x="0" y="0"/>
                </a:lnTo>
                <a:lnTo>
                  <a:pt x="2583" y="975"/>
                </a:lnTo>
                <a:lnTo>
                  <a:pt x="2558" y="975"/>
                </a:lnTo>
                <a:close/>
              </a:path>
            </a:pathLst>
          </a:custGeom>
          <a:solidFill>
            <a:srgbClr val="A1BFCA"/>
          </a:solidFill>
          <a:ln>
            <a:noFill/>
          </a:ln>
        </p:spPr>
      </p:sp>
      <p:sp>
        <p:nvSpPr>
          <p:cNvPr id="519" name="Freeform 482"/>
          <p:cNvSpPr/>
          <p:nvPr/>
        </p:nvSpPr>
        <p:spPr>
          <a:xfrm>
            <a:off x="844200" y="421200"/>
            <a:ext cx="939240" cy="354960"/>
          </a:xfrm>
          <a:custGeom>
            <a:avLst/>
            <a:gdLst/>
            <a:ahLst/>
            <a:cxnLst/>
            <a:rect l="0" t="0" r="r" b="b"/>
            <a:pathLst>
              <a:path w="2609" h="986">
                <a:moveTo>
                  <a:pt x="2583" y="985"/>
                </a:moveTo>
                <a:lnTo>
                  <a:pt x="0" y="10"/>
                </a:lnTo>
                <a:lnTo>
                  <a:pt x="0" y="0"/>
                </a:lnTo>
                <a:lnTo>
                  <a:pt x="2608" y="985"/>
                </a:lnTo>
                <a:lnTo>
                  <a:pt x="2583" y="985"/>
                </a:lnTo>
                <a:close/>
              </a:path>
            </a:pathLst>
          </a:custGeom>
          <a:solidFill>
            <a:srgbClr val="A2C0CA"/>
          </a:solidFill>
          <a:ln>
            <a:noFill/>
          </a:ln>
        </p:spPr>
      </p:sp>
      <p:sp>
        <p:nvSpPr>
          <p:cNvPr id="520" name="Freeform 483"/>
          <p:cNvSpPr/>
          <p:nvPr/>
        </p:nvSpPr>
        <p:spPr>
          <a:xfrm>
            <a:off x="844200" y="417960"/>
            <a:ext cx="948240" cy="358200"/>
          </a:xfrm>
          <a:custGeom>
            <a:avLst/>
            <a:gdLst/>
            <a:ahLst/>
            <a:cxnLst/>
            <a:rect l="0" t="0" r="r" b="b"/>
            <a:pathLst>
              <a:path w="2634" h="995">
                <a:moveTo>
                  <a:pt x="2608" y="994"/>
                </a:moveTo>
                <a:lnTo>
                  <a:pt x="0" y="9"/>
                </a:lnTo>
                <a:lnTo>
                  <a:pt x="0" y="0"/>
                </a:lnTo>
                <a:lnTo>
                  <a:pt x="2633" y="994"/>
                </a:lnTo>
                <a:lnTo>
                  <a:pt x="2608" y="994"/>
                </a:lnTo>
                <a:close/>
              </a:path>
            </a:pathLst>
          </a:custGeom>
          <a:solidFill>
            <a:srgbClr val="A3C1CB"/>
          </a:solidFill>
          <a:ln>
            <a:noFill/>
          </a:ln>
        </p:spPr>
      </p:sp>
      <p:sp>
        <p:nvSpPr>
          <p:cNvPr id="521" name="Freeform 484"/>
          <p:cNvSpPr/>
          <p:nvPr/>
        </p:nvSpPr>
        <p:spPr>
          <a:xfrm>
            <a:off x="844200" y="414720"/>
            <a:ext cx="957240" cy="361440"/>
          </a:xfrm>
          <a:custGeom>
            <a:avLst/>
            <a:gdLst/>
            <a:ahLst/>
            <a:cxnLst/>
            <a:rect l="0" t="0" r="r" b="b"/>
            <a:pathLst>
              <a:path w="2659" h="1004">
                <a:moveTo>
                  <a:pt x="2633" y="1003"/>
                </a:moveTo>
                <a:lnTo>
                  <a:pt x="0" y="9"/>
                </a:lnTo>
                <a:lnTo>
                  <a:pt x="0" y="0"/>
                </a:lnTo>
                <a:lnTo>
                  <a:pt x="2658" y="1003"/>
                </a:lnTo>
                <a:lnTo>
                  <a:pt x="2633" y="1003"/>
                </a:lnTo>
                <a:close/>
              </a:path>
            </a:pathLst>
          </a:custGeom>
          <a:solidFill>
            <a:srgbClr val="A4C1CC"/>
          </a:solidFill>
          <a:ln>
            <a:noFill/>
          </a:ln>
        </p:spPr>
      </p:sp>
      <p:sp>
        <p:nvSpPr>
          <p:cNvPr id="522" name="Freeform 485"/>
          <p:cNvSpPr/>
          <p:nvPr/>
        </p:nvSpPr>
        <p:spPr>
          <a:xfrm>
            <a:off x="844200" y="411120"/>
            <a:ext cx="966240" cy="365040"/>
          </a:xfrm>
          <a:custGeom>
            <a:avLst/>
            <a:gdLst/>
            <a:ahLst/>
            <a:cxnLst/>
            <a:rect l="0" t="0" r="r" b="b"/>
            <a:pathLst>
              <a:path w="2684" h="1014">
                <a:moveTo>
                  <a:pt x="2658" y="1013"/>
                </a:moveTo>
                <a:lnTo>
                  <a:pt x="0" y="10"/>
                </a:lnTo>
                <a:lnTo>
                  <a:pt x="0" y="0"/>
                </a:lnTo>
                <a:lnTo>
                  <a:pt x="2683" y="1013"/>
                </a:lnTo>
                <a:lnTo>
                  <a:pt x="2658" y="1013"/>
                </a:lnTo>
                <a:close/>
              </a:path>
            </a:pathLst>
          </a:custGeom>
          <a:solidFill>
            <a:srgbClr val="A5C2CC"/>
          </a:solidFill>
          <a:ln>
            <a:noFill/>
          </a:ln>
        </p:spPr>
      </p:sp>
      <p:sp>
        <p:nvSpPr>
          <p:cNvPr id="523" name="Freeform 486"/>
          <p:cNvSpPr/>
          <p:nvPr/>
        </p:nvSpPr>
        <p:spPr>
          <a:xfrm>
            <a:off x="844200" y="407880"/>
            <a:ext cx="975240" cy="368280"/>
          </a:xfrm>
          <a:custGeom>
            <a:avLst/>
            <a:gdLst/>
            <a:ahLst/>
            <a:cxnLst/>
            <a:rect l="0" t="0" r="r" b="b"/>
            <a:pathLst>
              <a:path w="2709" h="1023">
                <a:moveTo>
                  <a:pt x="2683" y="1022"/>
                </a:moveTo>
                <a:lnTo>
                  <a:pt x="0" y="9"/>
                </a:lnTo>
                <a:lnTo>
                  <a:pt x="0" y="0"/>
                </a:lnTo>
                <a:lnTo>
                  <a:pt x="2708" y="1022"/>
                </a:lnTo>
                <a:lnTo>
                  <a:pt x="2683" y="1022"/>
                </a:lnTo>
                <a:close/>
              </a:path>
            </a:pathLst>
          </a:custGeom>
          <a:solidFill>
            <a:srgbClr val="A7C2CD"/>
          </a:solidFill>
          <a:ln>
            <a:noFill/>
          </a:ln>
        </p:spPr>
      </p:sp>
      <p:sp>
        <p:nvSpPr>
          <p:cNvPr id="524" name="Freeform 487"/>
          <p:cNvSpPr/>
          <p:nvPr/>
        </p:nvSpPr>
        <p:spPr>
          <a:xfrm>
            <a:off x="844200" y="404280"/>
            <a:ext cx="984240" cy="371880"/>
          </a:xfrm>
          <a:custGeom>
            <a:avLst/>
            <a:gdLst/>
            <a:ahLst/>
            <a:cxnLst/>
            <a:rect l="0" t="0" r="r" b="b"/>
            <a:pathLst>
              <a:path w="2734" h="1033">
                <a:moveTo>
                  <a:pt x="2708" y="1032"/>
                </a:moveTo>
                <a:lnTo>
                  <a:pt x="0" y="10"/>
                </a:lnTo>
                <a:lnTo>
                  <a:pt x="0" y="0"/>
                </a:lnTo>
                <a:lnTo>
                  <a:pt x="2733" y="1032"/>
                </a:lnTo>
                <a:lnTo>
                  <a:pt x="2708" y="1032"/>
                </a:lnTo>
                <a:close/>
              </a:path>
            </a:pathLst>
          </a:custGeom>
          <a:solidFill>
            <a:srgbClr val="A8C3CD"/>
          </a:solidFill>
          <a:ln>
            <a:noFill/>
          </a:ln>
        </p:spPr>
      </p:sp>
      <p:sp>
        <p:nvSpPr>
          <p:cNvPr id="525" name="Freeform 488"/>
          <p:cNvSpPr/>
          <p:nvPr/>
        </p:nvSpPr>
        <p:spPr>
          <a:xfrm>
            <a:off x="844200" y="401040"/>
            <a:ext cx="993240" cy="375120"/>
          </a:xfrm>
          <a:custGeom>
            <a:avLst/>
            <a:gdLst/>
            <a:ahLst/>
            <a:cxnLst/>
            <a:rect l="0" t="0" r="r" b="b"/>
            <a:pathLst>
              <a:path w="2759" h="1042">
                <a:moveTo>
                  <a:pt x="2733" y="1041"/>
                </a:moveTo>
                <a:lnTo>
                  <a:pt x="0" y="9"/>
                </a:lnTo>
                <a:lnTo>
                  <a:pt x="0" y="0"/>
                </a:lnTo>
                <a:lnTo>
                  <a:pt x="2758" y="1041"/>
                </a:lnTo>
                <a:lnTo>
                  <a:pt x="2733" y="1041"/>
                </a:lnTo>
                <a:close/>
              </a:path>
            </a:pathLst>
          </a:custGeom>
          <a:solidFill>
            <a:srgbClr val="A9C4CE"/>
          </a:solidFill>
          <a:ln>
            <a:noFill/>
          </a:ln>
        </p:spPr>
      </p:sp>
      <p:sp>
        <p:nvSpPr>
          <p:cNvPr id="526" name="Freeform 489"/>
          <p:cNvSpPr/>
          <p:nvPr/>
        </p:nvSpPr>
        <p:spPr>
          <a:xfrm>
            <a:off x="844200" y="397440"/>
            <a:ext cx="1002240" cy="378720"/>
          </a:xfrm>
          <a:custGeom>
            <a:avLst/>
            <a:gdLst/>
            <a:ahLst/>
            <a:cxnLst/>
            <a:rect l="0" t="0" r="r" b="b"/>
            <a:pathLst>
              <a:path w="2784" h="1052">
                <a:moveTo>
                  <a:pt x="2758" y="1051"/>
                </a:moveTo>
                <a:lnTo>
                  <a:pt x="0" y="10"/>
                </a:lnTo>
                <a:lnTo>
                  <a:pt x="0" y="0"/>
                </a:lnTo>
                <a:lnTo>
                  <a:pt x="2783" y="1051"/>
                </a:lnTo>
                <a:lnTo>
                  <a:pt x="2758" y="1051"/>
                </a:lnTo>
                <a:close/>
              </a:path>
            </a:pathLst>
          </a:custGeom>
          <a:solidFill>
            <a:srgbClr val="AAC5CF"/>
          </a:solidFill>
          <a:ln>
            <a:noFill/>
          </a:ln>
        </p:spPr>
      </p:sp>
      <p:sp>
        <p:nvSpPr>
          <p:cNvPr id="527" name="Freeform 490"/>
          <p:cNvSpPr/>
          <p:nvPr/>
        </p:nvSpPr>
        <p:spPr>
          <a:xfrm>
            <a:off x="844200" y="394200"/>
            <a:ext cx="1011240" cy="381960"/>
          </a:xfrm>
          <a:custGeom>
            <a:avLst/>
            <a:gdLst/>
            <a:ahLst/>
            <a:cxnLst/>
            <a:rect l="0" t="0" r="r" b="b"/>
            <a:pathLst>
              <a:path w="2809" h="1061">
                <a:moveTo>
                  <a:pt x="2783" y="1060"/>
                </a:moveTo>
                <a:lnTo>
                  <a:pt x="0" y="9"/>
                </a:lnTo>
                <a:lnTo>
                  <a:pt x="0" y="0"/>
                </a:lnTo>
                <a:lnTo>
                  <a:pt x="2808" y="1060"/>
                </a:lnTo>
                <a:lnTo>
                  <a:pt x="2783" y="1060"/>
                </a:lnTo>
                <a:close/>
              </a:path>
            </a:pathLst>
          </a:custGeom>
          <a:solidFill>
            <a:srgbClr val="ABC5CF"/>
          </a:solidFill>
          <a:ln>
            <a:noFill/>
          </a:ln>
        </p:spPr>
      </p:sp>
      <p:sp>
        <p:nvSpPr>
          <p:cNvPr id="528" name="Freeform 491"/>
          <p:cNvSpPr/>
          <p:nvPr/>
        </p:nvSpPr>
        <p:spPr>
          <a:xfrm>
            <a:off x="844200" y="390600"/>
            <a:ext cx="1020240" cy="385560"/>
          </a:xfrm>
          <a:custGeom>
            <a:avLst/>
            <a:gdLst/>
            <a:ahLst/>
            <a:cxnLst/>
            <a:rect l="0" t="0" r="r" b="b"/>
            <a:pathLst>
              <a:path w="2834" h="1071">
                <a:moveTo>
                  <a:pt x="2808" y="1070"/>
                </a:moveTo>
                <a:lnTo>
                  <a:pt x="0" y="10"/>
                </a:lnTo>
                <a:lnTo>
                  <a:pt x="0" y="0"/>
                </a:lnTo>
                <a:lnTo>
                  <a:pt x="2833" y="1070"/>
                </a:lnTo>
                <a:lnTo>
                  <a:pt x="2808" y="1070"/>
                </a:lnTo>
                <a:close/>
              </a:path>
            </a:pathLst>
          </a:custGeom>
          <a:solidFill>
            <a:srgbClr val="ACC6D0"/>
          </a:solidFill>
          <a:ln>
            <a:noFill/>
          </a:ln>
        </p:spPr>
      </p:sp>
      <p:sp>
        <p:nvSpPr>
          <p:cNvPr id="529" name="Freeform 492"/>
          <p:cNvSpPr/>
          <p:nvPr/>
        </p:nvSpPr>
        <p:spPr>
          <a:xfrm>
            <a:off x="844200" y="387360"/>
            <a:ext cx="1029600" cy="388800"/>
          </a:xfrm>
          <a:custGeom>
            <a:avLst/>
            <a:gdLst/>
            <a:ahLst/>
            <a:cxnLst/>
            <a:rect l="0" t="0" r="r" b="b"/>
            <a:pathLst>
              <a:path w="2860" h="1080">
                <a:moveTo>
                  <a:pt x="2833" y="1079"/>
                </a:moveTo>
                <a:lnTo>
                  <a:pt x="0" y="9"/>
                </a:lnTo>
                <a:lnTo>
                  <a:pt x="0" y="0"/>
                </a:lnTo>
                <a:lnTo>
                  <a:pt x="2859" y="1079"/>
                </a:lnTo>
                <a:lnTo>
                  <a:pt x="2833" y="1079"/>
                </a:lnTo>
                <a:close/>
              </a:path>
            </a:pathLst>
          </a:custGeom>
          <a:solidFill>
            <a:srgbClr val="ADC7D0"/>
          </a:solidFill>
          <a:ln>
            <a:noFill/>
          </a:ln>
        </p:spPr>
      </p:sp>
      <p:sp>
        <p:nvSpPr>
          <p:cNvPr id="530" name="Freeform 493"/>
          <p:cNvSpPr/>
          <p:nvPr/>
        </p:nvSpPr>
        <p:spPr>
          <a:xfrm>
            <a:off x="844200" y="383760"/>
            <a:ext cx="1038600" cy="392400"/>
          </a:xfrm>
          <a:custGeom>
            <a:avLst/>
            <a:gdLst/>
            <a:ahLst/>
            <a:cxnLst/>
            <a:rect l="0" t="0" r="r" b="b"/>
            <a:pathLst>
              <a:path w="2885" h="1090">
                <a:moveTo>
                  <a:pt x="2859" y="1089"/>
                </a:moveTo>
                <a:lnTo>
                  <a:pt x="0" y="10"/>
                </a:lnTo>
                <a:lnTo>
                  <a:pt x="0" y="0"/>
                </a:lnTo>
                <a:lnTo>
                  <a:pt x="2884" y="1089"/>
                </a:lnTo>
                <a:lnTo>
                  <a:pt x="2859" y="1089"/>
                </a:lnTo>
                <a:close/>
              </a:path>
            </a:pathLst>
          </a:custGeom>
          <a:solidFill>
            <a:srgbClr val="AEC8D1"/>
          </a:solidFill>
          <a:ln>
            <a:noFill/>
          </a:ln>
        </p:spPr>
      </p:sp>
      <p:sp>
        <p:nvSpPr>
          <p:cNvPr id="531" name="Freeform 494"/>
          <p:cNvSpPr/>
          <p:nvPr/>
        </p:nvSpPr>
        <p:spPr>
          <a:xfrm>
            <a:off x="844200" y="380520"/>
            <a:ext cx="1047600" cy="395640"/>
          </a:xfrm>
          <a:custGeom>
            <a:avLst/>
            <a:gdLst/>
            <a:ahLst/>
            <a:cxnLst/>
            <a:rect l="0" t="0" r="r" b="b"/>
            <a:pathLst>
              <a:path w="2910" h="1099">
                <a:moveTo>
                  <a:pt x="2884" y="1098"/>
                </a:moveTo>
                <a:lnTo>
                  <a:pt x="0" y="9"/>
                </a:lnTo>
                <a:lnTo>
                  <a:pt x="0" y="0"/>
                </a:lnTo>
                <a:lnTo>
                  <a:pt x="2909" y="1098"/>
                </a:lnTo>
                <a:lnTo>
                  <a:pt x="2884" y="1098"/>
                </a:lnTo>
                <a:close/>
              </a:path>
            </a:pathLst>
          </a:custGeom>
          <a:solidFill>
            <a:srgbClr val="B0C8D1"/>
          </a:solidFill>
          <a:ln>
            <a:noFill/>
          </a:ln>
        </p:spPr>
      </p:sp>
      <p:sp>
        <p:nvSpPr>
          <p:cNvPr id="532" name="Freeform 495"/>
          <p:cNvSpPr/>
          <p:nvPr/>
        </p:nvSpPr>
        <p:spPr>
          <a:xfrm>
            <a:off x="844200" y="377280"/>
            <a:ext cx="1056600" cy="398880"/>
          </a:xfrm>
          <a:custGeom>
            <a:avLst/>
            <a:gdLst/>
            <a:ahLst/>
            <a:cxnLst/>
            <a:rect l="0" t="0" r="r" b="b"/>
            <a:pathLst>
              <a:path w="2935" h="1108">
                <a:moveTo>
                  <a:pt x="2909" y="1107"/>
                </a:moveTo>
                <a:lnTo>
                  <a:pt x="0" y="9"/>
                </a:lnTo>
                <a:lnTo>
                  <a:pt x="0" y="0"/>
                </a:lnTo>
                <a:lnTo>
                  <a:pt x="2934" y="1107"/>
                </a:lnTo>
                <a:lnTo>
                  <a:pt x="2909" y="1107"/>
                </a:lnTo>
                <a:close/>
              </a:path>
            </a:pathLst>
          </a:custGeom>
          <a:solidFill>
            <a:srgbClr val="B1C9D2"/>
          </a:solidFill>
          <a:ln>
            <a:noFill/>
          </a:ln>
        </p:spPr>
      </p:sp>
      <p:sp>
        <p:nvSpPr>
          <p:cNvPr id="533" name="Freeform 496"/>
          <p:cNvSpPr/>
          <p:nvPr/>
        </p:nvSpPr>
        <p:spPr>
          <a:xfrm>
            <a:off x="844200" y="373680"/>
            <a:ext cx="1065600" cy="402480"/>
          </a:xfrm>
          <a:custGeom>
            <a:avLst/>
            <a:gdLst/>
            <a:ahLst/>
            <a:cxnLst/>
            <a:rect l="0" t="0" r="r" b="b"/>
            <a:pathLst>
              <a:path w="2960" h="1118">
                <a:moveTo>
                  <a:pt x="2934" y="1117"/>
                </a:moveTo>
                <a:lnTo>
                  <a:pt x="0" y="10"/>
                </a:lnTo>
                <a:lnTo>
                  <a:pt x="0" y="0"/>
                </a:lnTo>
                <a:lnTo>
                  <a:pt x="2959" y="1117"/>
                </a:lnTo>
                <a:lnTo>
                  <a:pt x="2934" y="1117"/>
                </a:lnTo>
                <a:close/>
              </a:path>
            </a:pathLst>
          </a:custGeom>
          <a:solidFill>
            <a:srgbClr val="B2C9D3"/>
          </a:solidFill>
          <a:ln>
            <a:noFill/>
          </a:ln>
        </p:spPr>
      </p:sp>
      <p:sp>
        <p:nvSpPr>
          <p:cNvPr id="534" name="Freeform 497"/>
          <p:cNvSpPr/>
          <p:nvPr/>
        </p:nvSpPr>
        <p:spPr>
          <a:xfrm>
            <a:off x="844200" y="370440"/>
            <a:ext cx="1074600" cy="405720"/>
          </a:xfrm>
          <a:custGeom>
            <a:avLst/>
            <a:gdLst/>
            <a:ahLst/>
            <a:cxnLst/>
            <a:rect l="0" t="0" r="r" b="b"/>
            <a:pathLst>
              <a:path w="2985" h="1127">
                <a:moveTo>
                  <a:pt x="2959" y="1126"/>
                </a:moveTo>
                <a:lnTo>
                  <a:pt x="0" y="9"/>
                </a:lnTo>
                <a:lnTo>
                  <a:pt x="0" y="0"/>
                </a:lnTo>
                <a:lnTo>
                  <a:pt x="2984" y="1126"/>
                </a:lnTo>
                <a:lnTo>
                  <a:pt x="2959" y="1126"/>
                </a:lnTo>
                <a:close/>
              </a:path>
            </a:pathLst>
          </a:custGeom>
          <a:solidFill>
            <a:srgbClr val="B3CAD3"/>
          </a:solidFill>
          <a:ln>
            <a:noFill/>
          </a:ln>
        </p:spPr>
      </p:sp>
      <p:sp>
        <p:nvSpPr>
          <p:cNvPr id="535" name="Freeform 498"/>
          <p:cNvSpPr/>
          <p:nvPr/>
        </p:nvSpPr>
        <p:spPr>
          <a:xfrm>
            <a:off x="844200" y="366840"/>
            <a:ext cx="1083600" cy="409320"/>
          </a:xfrm>
          <a:custGeom>
            <a:avLst/>
            <a:gdLst/>
            <a:ahLst/>
            <a:cxnLst/>
            <a:rect l="0" t="0" r="r" b="b"/>
            <a:pathLst>
              <a:path w="3010" h="1137">
                <a:moveTo>
                  <a:pt x="2984" y="1136"/>
                </a:moveTo>
                <a:lnTo>
                  <a:pt x="0" y="10"/>
                </a:lnTo>
                <a:lnTo>
                  <a:pt x="0" y="0"/>
                </a:lnTo>
                <a:lnTo>
                  <a:pt x="3009" y="1136"/>
                </a:lnTo>
                <a:lnTo>
                  <a:pt x="2984" y="1136"/>
                </a:lnTo>
                <a:close/>
              </a:path>
            </a:pathLst>
          </a:custGeom>
          <a:solidFill>
            <a:srgbClr val="B4CBD4"/>
          </a:solidFill>
          <a:ln>
            <a:noFill/>
          </a:ln>
        </p:spPr>
      </p:sp>
      <p:sp>
        <p:nvSpPr>
          <p:cNvPr id="536" name="Freeform 499"/>
          <p:cNvSpPr/>
          <p:nvPr/>
        </p:nvSpPr>
        <p:spPr>
          <a:xfrm>
            <a:off x="844200" y="363600"/>
            <a:ext cx="1092600" cy="412560"/>
          </a:xfrm>
          <a:custGeom>
            <a:avLst/>
            <a:gdLst/>
            <a:ahLst/>
            <a:cxnLst/>
            <a:rect l="0" t="0" r="r" b="b"/>
            <a:pathLst>
              <a:path w="3035" h="1146">
                <a:moveTo>
                  <a:pt x="3009" y="1145"/>
                </a:moveTo>
                <a:lnTo>
                  <a:pt x="0" y="9"/>
                </a:lnTo>
                <a:lnTo>
                  <a:pt x="0" y="0"/>
                </a:lnTo>
                <a:lnTo>
                  <a:pt x="3034" y="1145"/>
                </a:lnTo>
                <a:lnTo>
                  <a:pt x="3009" y="1145"/>
                </a:lnTo>
                <a:close/>
              </a:path>
            </a:pathLst>
          </a:custGeom>
          <a:solidFill>
            <a:srgbClr val="B5CCD4"/>
          </a:solidFill>
          <a:ln>
            <a:noFill/>
          </a:ln>
        </p:spPr>
      </p:sp>
      <p:sp>
        <p:nvSpPr>
          <p:cNvPr id="537" name="Freeform 500"/>
          <p:cNvSpPr/>
          <p:nvPr/>
        </p:nvSpPr>
        <p:spPr>
          <a:xfrm>
            <a:off x="844200" y="360000"/>
            <a:ext cx="1101600" cy="416160"/>
          </a:xfrm>
          <a:custGeom>
            <a:avLst/>
            <a:gdLst/>
            <a:ahLst/>
            <a:cxnLst/>
            <a:rect l="0" t="0" r="r" b="b"/>
            <a:pathLst>
              <a:path w="3060" h="1156">
                <a:moveTo>
                  <a:pt x="3034" y="1155"/>
                </a:moveTo>
                <a:lnTo>
                  <a:pt x="0" y="10"/>
                </a:lnTo>
                <a:lnTo>
                  <a:pt x="0" y="0"/>
                </a:lnTo>
                <a:lnTo>
                  <a:pt x="3059" y="1155"/>
                </a:lnTo>
                <a:lnTo>
                  <a:pt x="3034" y="1155"/>
                </a:lnTo>
                <a:close/>
              </a:path>
            </a:pathLst>
          </a:custGeom>
          <a:solidFill>
            <a:srgbClr val="B6CCD5"/>
          </a:solidFill>
          <a:ln>
            <a:noFill/>
          </a:ln>
        </p:spPr>
      </p:sp>
      <p:sp>
        <p:nvSpPr>
          <p:cNvPr id="538" name="Freeform 501"/>
          <p:cNvSpPr/>
          <p:nvPr/>
        </p:nvSpPr>
        <p:spPr>
          <a:xfrm>
            <a:off x="844200" y="356760"/>
            <a:ext cx="1110600" cy="419400"/>
          </a:xfrm>
          <a:custGeom>
            <a:avLst/>
            <a:gdLst/>
            <a:ahLst/>
            <a:cxnLst/>
            <a:rect l="0" t="0" r="r" b="b"/>
            <a:pathLst>
              <a:path w="3085" h="1165">
                <a:moveTo>
                  <a:pt x="3059" y="1164"/>
                </a:moveTo>
                <a:lnTo>
                  <a:pt x="0" y="9"/>
                </a:lnTo>
                <a:lnTo>
                  <a:pt x="0" y="0"/>
                </a:lnTo>
                <a:lnTo>
                  <a:pt x="3084" y="1164"/>
                </a:lnTo>
                <a:lnTo>
                  <a:pt x="3059" y="1164"/>
                </a:lnTo>
                <a:close/>
              </a:path>
            </a:pathLst>
          </a:custGeom>
          <a:solidFill>
            <a:srgbClr val="B7CDD5"/>
          </a:solidFill>
          <a:ln>
            <a:noFill/>
          </a:ln>
        </p:spPr>
      </p:sp>
      <p:sp>
        <p:nvSpPr>
          <p:cNvPr id="539" name="Freeform 502"/>
          <p:cNvSpPr/>
          <p:nvPr/>
        </p:nvSpPr>
        <p:spPr>
          <a:xfrm>
            <a:off x="844200" y="353160"/>
            <a:ext cx="1119600" cy="423000"/>
          </a:xfrm>
          <a:custGeom>
            <a:avLst/>
            <a:gdLst/>
            <a:ahLst/>
            <a:cxnLst/>
            <a:rect l="0" t="0" r="r" b="b"/>
            <a:pathLst>
              <a:path w="3110" h="1175">
                <a:moveTo>
                  <a:pt x="3084" y="1174"/>
                </a:moveTo>
                <a:lnTo>
                  <a:pt x="0" y="10"/>
                </a:lnTo>
                <a:lnTo>
                  <a:pt x="0" y="0"/>
                </a:lnTo>
                <a:lnTo>
                  <a:pt x="3109" y="1174"/>
                </a:lnTo>
                <a:lnTo>
                  <a:pt x="3084" y="1174"/>
                </a:lnTo>
                <a:close/>
              </a:path>
            </a:pathLst>
          </a:custGeom>
          <a:solidFill>
            <a:srgbClr val="B8CED6"/>
          </a:solidFill>
          <a:ln>
            <a:noFill/>
          </a:ln>
        </p:spPr>
      </p:sp>
      <p:sp>
        <p:nvSpPr>
          <p:cNvPr id="540" name="Freeform 503"/>
          <p:cNvSpPr/>
          <p:nvPr/>
        </p:nvSpPr>
        <p:spPr>
          <a:xfrm>
            <a:off x="844200" y="349920"/>
            <a:ext cx="1128600" cy="426240"/>
          </a:xfrm>
          <a:custGeom>
            <a:avLst/>
            <a:gdLst/>
            <a:ahLst/>
            <a:cxnLst/>
            <a:rect l="0" t="0" r="r" b="b"/>
            <a:pathLst>
              <a:path w="3135" h="1184">
                <a:moveTo>
                  <a:pt x="3109" y="1183"/>
                </a:moveTo>
                <a:lnTo>
                  <a:pt x="0" y="9"/>
                </a:lnTo>
                <a:lnTo>
                  <a:pt x="0" y="0"/>
                </a:lnTo>
                <a:lnTo>
                  <a:pt x="3134" y="1183"/>
                </a:lnTo>
                <a:lnTo>
                  <a:pt x="3109" y="1183"/>
                </a:lnTo>
                <a:close/>
              </a:path>
            </a:pathLst>
          </a:custGeom>
          <a:solidFill>
            <a:srgbClr val="B9CFD7"/>
          </a:solidFill>
          <a:ln>
            <a:noFill/>
          </a:ln>
        </p:spPr>
      </p:sp>
      <p:sp>
        <p:nvSpPr>
          <p:cNvPr id="541" name="Freeform 504"/>
          <p:cNvSpPr/>
          <p:nvPr/>
        </p:nvSpPr>
        <p:spPr>
          <a:xfrm>
            <a:off x="844200" y="346320"/>
            <a:ext cx="1137600" cy="429840"/>
          </a:xfrm>
          <a:custGeom>
            <a:avLst/>
            <a:gdLst/>
            <a:ahLst/>
            <a:cxnLst/>
            <a:rect l="0" t="0" r="r" b="b"/>
            <a:pathLst>
              <a:path w="3160" h="1194">
                <a:moveTo>
                  <a:pt x="3134" y="1193"/>
                </a:moveTo>
                <a:lnTo>
                  <a:pt x="0" y="10"/>
                </a:lnTo>
                <a:lnTo>
                  <a:pt x="0" y="0"/>
                </a:lnTo>
                <a:lnTo>
                  <a:pt x="3159" y="1193"/>
                </a:lnTo>
                <a:lnTo>
                  <a:pt x="3134" y="1193"/>
                </a:lnTo>
                <a:close/>
              </a:path>
            </a:pathLst>
          </a:custGeom>
          <a:solidFill>
            <a:srgbClr val="BACFD7"/>
          </a:solidFill>
          <a:ln>
            <a:noFill/>
          </a:ln>
        </p:spPr>
      </p:sp>
      <p:sp>
        <p:nvSpPr>
          <p:cNvPr id="542" name="Freeform 505"/>
          <p:cNvSpPr/>
          <p:nvPr/>
        </p:nvSpPr>
        <p:spPr>
          <a:xfrm>
            <a:off x="844200" y="343080"/>
            <a:ext cx="1146600" cy="433080"/>
          </a:xfrm>
          <a:custGeom>
            <a:avLst/>
            <a:gdLst/>
            <a:ahLst/>
            <a:cxnLst/>
            <a:rect l="0" t="0" r="r" b="b"/>
            <a:pathLst>
              <a:path w="3185" h="1203">
                <a:moveTo>
                  <a:pt x="3159" y="1202"/>
                </a:moveTo>
                <a:lnTo>
                  <a:pt x="0" y="9"/>
                </a:lnTo>
                <a:lnTo>
                  <a:pt x="0" y="0"/>
                </a:lnTo>
                <a:lnTo>
                  <a:pt x="3184" y="1202"/>
                </a:lnTo>
                <a:lnTo>
                  <a:pt x="3159" y="1202"/>
                </a:lnTo>
                <a:close/>
              </a:path>
            </a:pathLst>
          </a:custGeom>
          <a:solidFill>
            <a:srgbClr val="BBD0D8"/>
          </a:solidFill>
          <a:ln>
            <a:noFill/>
          </a:ln>
        </p:spPr>
      </p:sp>
      <p:sp>
        <p:nvSpPr>
          <p:cNvPr id="543" name="Freeform 506"/>
          <p:cNvSpPr/>
          <p:nvPr/>
        </p:nvSpPr>
        <p:spPr>
          <a:xfrm>
            <a:off x="844200" y="339840"/>
            <a:ext cx="1155600" cy="436320"/>
          </a:xfrm>
          <a:custGeom>
            <a:avLst/>
            <a:gdLst/>
            <a:ahLst/>
            <a:cxnLst/>
            <a:rect l="0" t="0" r="r" b="b"/>
            <a:pathLst>
              <a:path w="3210" h="1212">
                <a:moveTo>
                  <a:pt x="3184" y="1211"/>
                </a:moveTo>
                <a:lnTo>
                  <a:pt x="0" y="9"/>
                </a:lnTo>
                <a:lnTo>
                  <a:pt x="0" y="0"/>
                </a:lnTo>
                <a:lnTo>
                  <a:pt x="3209" y="1211"/>
                </a:lnTo>
                <a:lnTo>
                  <a:pt x="3184" y="1211"/>
                </a:lnTo>
                <a:close/>
              </a:path>
            </a:pathLst>
          </a:custGeom>
          <a:solidFill>
            <a:srgbClr val="BDD1D8"/>
          </a:solidFill>
          <a:ln>
            <a:noFill/>
          </a:ln>
        </p:spPr>
      </p:sp>
      <p:sp>
        <p:nvSpPr>
          <p:cNvPr id="544" name="Freeform 507"/>
          <p:cNvSpPr/>
          <p:nvPr/>
        </p:nvSpPr>
        <p:spPr>
          <a:xfrm>
            <a:off x="844200" y="339840"/>
            <a:ext cx="1155960" cy="436320"/>
          </a:xfrm>
          <a:custGeom>
            <a:avLst/>
            <a:gdLst/>
            <a:ahLst/>
            <a:cxnLst/>
            <a:rect l="0" t="0" r="r" b="b"/>
            <a:pathLst>
              <a:path w="3211" h="1212">
                <a:moveTo>
                  <a:pt x="3209" y="1211"/>
                </a:moveTo>
                <a:lnTo>
                  <a:pt x="0" y="0"/>
                </a:lnTo>
                <a:lnTo>
                  <a:pt x="25" y="0"/>
                </a:lnTo>
                <a:lnTo>
                  <a:pt x="3210" y="1202"/>
                </a:lnTo>
                <a:lnTo>
                  <a:pt x="3209" y="1211"/>
                </a:lnTo>
                <a:close/>
              </a:path>
            </a:pathLst>
          </a:custGeom>
          <a:solidFill>
            <a:srgbClr val="BED2D9"/>
          </a:solidFill>
          <a:ln>
            <a:noFill/>
          </a:ln>
        </p:spPr>
      </p:sp>
      <p:sp>
        <p:nvSpPr>
          <p:cNvPr id="545" name="Freeform 508"/>
          <p:cNvSpPr/>
          <p:nvPr/>
        </p:nvSpPr>
        <p:spPr>
          <a:xfrm>
            <a:off x="853200" y="339840"/>
            <a:ext cx="1146960" cy="433080"/>
          </a:xfrm>
          <a:custGeom>
            <a:avLst/>
            <a:gdLst/>
            <a:ahLst/>
            <a:cxnLst/>
            <a:rect l="0" t="0" r="r" b="b"/>
            <a:pathLst>
              <a:path w="3186" h="1203">
                <a:moveTo>
                  <a:pt x="3185" y="1202"/>
                </a:moveTo>
                <a:lnTo>
                  <a:pt x="0" y="0"/>
                </a:lnTo>
                <a:lnTo>
                  <a:pt x="25" y="0"/>
                </a:lnTo>
                <a:lnTo>
                  <a:pt x="3185" y="1192"/>
                </a:lnTo>
                <a:lnTo>
                  <a:pt x="3185" y="1202"/>
                </a:lnTo>
                <a:close/>
              </a:path>
            </a:pathLst>
          </a:custGeom>
          <a:solidFill>
            <a:srgbClr val="BFD2D9"/>
          </a:solidFill>
          <a:ln>
            <a:noFill/>
          </a:ln>
        </p:spPr>
      </p:sp>
      <p:sp>
        <p:nvSpPr>
          <p:cNvPr id="546" name="Freeform 509"/>
          <p:cNvSpPr/>
          <p:nvPr/>
        </p:nvSpPr>
        <p:spPr>
          <a:xfrm>
            <a:off x="862200" y="339840"/>
            <a:ext cx="1137960" cy="429480"/>
          </a:xfrm>
          <a:custGeom>
            <a:avLst/>
            <a:gdLst/>
            <a:ahLst/>
            <a:cxnLst/>
            <a:rect l="0" t="0" r="r" b="b"/>
            <a:pathLst>
              <a:path w="3161" h="1193">
                <a:moveTo>
                  <a:pt x="3160" y="1192"/>
                </a:moveTo>
                <a:lnTo>
                  <a:pt x="0" y="0"/>
                </a:lnTo>
                <a:lnTo>
                  <a:pt x="25" y="0"/>
                </a:lnTo>
                <a:lnTo>
                  <a:pt x="3160" y="1183"/>
                </a:lnTo>
                <a:lnTo>
                  <a:pt x="3160" y="1192"/>
                </a:lnTo>
                <a:close/>
              </a:path>
            </a:pathLst>
          </a:custGeom>
          <a:solidFill>
            <a:srgbClr val="C0D3DA"/>
          </a:solidFill>
          <a:ln>
            <a:noFill/>
          </a:ln>
        </p:spPr>
      </p:sp>
      <p:sp>
        <p:nvSpPr>
          <p:cNvPr id="547" name="Freeform 510"/>
          <p:cNvSpPr/>
          <p:nvPr/>
        </p:nvSpPr>
        <p:spPr>
          <a:xfrm>
            <a:off x="871200" y="339840"/>
            <a:ext cx="1128960" cy="426240"/>
          </a:xfrm>
          <a:custGeom>
            <a:avLst/>
            <a:gdLst/>
            <a:ahLst/>
            <a:cxnLst/>
            <a:rect l="0" t="0" r="r" b="b"/>
            <a:pathLst>
              <a:path w="3136" h="1184">
                <a:moveTo>
                  <a:pt x="3135" y="1183"/>
                </a:moveTo>
                <a:lnTo>
                  <a:pt x="0" y="0"/>
                </a:lnTo>
                <a:lnTo>
                  <a:pt x="25" y="0"/>
                </a:lnTo>
                <a:lnTo>
                  <a:pt x="3135" y="1173"/>
                </a:lnTo>
                <a:lnTo>
                  <a:pt x="3135" y="1183"/>
                </a:lnTo>
                <a:close/>
              </a:path>
            </a:pathLst>
          </a:custGeom>
          <a:solidFill>
            <a:srgbClr val="C1D3DA"/>
          </a:solidFill>
          <a:ln>
            <a:noFill/>
          </a:ln>
        </p:spPr>
      </p:sp>
      <p:sp>
        <p:nvSpPr>
          <p:cNvPr id="548" name="Freeform 511"/>
          <p:cNvSpPr/>
          <p:nvPr/>
        </p:nvSpPr>
        <p:spPr>
          <a:xfrm>
            <a:off x="880200" y="339840"/>
            <a:ext cx="1119960" cy="422640"/>
          </a:xfrm>
          <a:custGeom>
            <a:avLst/>
            <a:gdLst/>
            <a:ahLst/>
            <a:cxnLst/>
            <a:rect l="0" t="0" r="r" b="b"/>
            <a:pathLst>
              <a:path w="3111" h="1174">
                <a:moveTo>
                  <a:pt x="3110" y="1173"/>
                </a:moveTo>
                <a:lnTo>
                  <a:pt x="0" y="0"/>
                </a:lnTo>
                <a:lnTo>
                  <a:pt x="25" y="0"/>
                </a:lnTo>
                <a:lnTo>
                  <a:pt x="3110" y="1164"/>
                </a:lnTo>
                <a:lnTo>
                  <a:pt x="3110" y="1173"/>
                </a:lnTo>
                <a:close/>
              </a:path>
            </a:pathLst>
          </a:custGeom>
          <a:solidFill>
            <a:srgbClr val="C2D4DB"/>
          </a:solidFill>
          <a:ln>
            <a:noFill/>
          </a:ln>
        </p:spPr>
      </p:sp>
      <p:sp>
        <p:nvSpPr>
          <p:cNvPr id="549" name="Freeform 512"/>
          <p:cNvSpPr/>
          <p:nvPr/>
        </p:nvSpPr>
        <p:spPr>
          <a:xfrm>
            <a:off x="889200" y="339840"/>
            <a:ext cx="1110960" cy="419400"/>
          </a:xfrm>
          <a:custGeom>
            <a:avLst/>
            <a:gdLst/>
            <a:ahLst/>
            <a:cxnLst/>
            <a:rect l="0" t="0" r="r" b="b"/>
            <a:pathLst>
              <a:path w="3086" h="1165">
                <a:moveTo>
                  <a:pt x="3085" y="1164"/>
                </a:moveTo>
                <a:lnTo>
                  <a:pt x="0" y="0"/>
                </a:lnTo>
                <a:lnTo>
                  <a:pt x="25" y="0"/>
                </a:lnTo>
                <a:lnTo>
                  <a:pt x="3085" y="1155"/>
                </a:lnTo>
                <a:lnTo>
                  <a:pt x="3085" y="1164"/>
                </a:lnTo>
                <a:close/>
              </a:path>
            </a:pathLst>
          </a:custGeom>
          <a:solidFill>
            <a:srgbClr val="C3D5DB"/>
          </a:solidFill>
          <a:ln>
            <a:noFill/>
          </a:ln>
        </p:spPr>
      </p:sp>
      <p:sp>
        <p:nvSpPr>
          <p:cNvPr id="550" name="Freeform 513"/>
          <p:cNvSpPr/>
          <p:nvPr/>
        </p:nvSpPr>
        <p:spPr>
          <a:xfrm>
            <a:off x="898200" y="339840"/>
            <a:ext cx="1101960" cy="416160"/>
          </a:xfrm>
          <a:custGeom>
            <a:avLst/>
            <a:gdLst/>
            <a:ahLst/>
            <a:cxnLst/>
            <a:rect l="0" t="0" r="r" b="b"/>
            <a:pathLst>
              <a:path w="3061" h="1156">
                <a:moveTo>
                  <a:pt x="3060" y="1155"/>
                </a:moveTo>
                <a:lnTo>
                  <a:pt x="0" y="0"/>
                </a:lnTo>
                <a:lnTo>
                  <a:pt x="25" y="0"/>
                </a:lnTo>
                <a:lnTo>
                  <a:pt x="3060" y="1145"/>
                </a:lnTo>
                <a:lnTo>
                  <a:pt x="3060" y="1155"/>
                </a:lnTo>
                <a:close/>
              </a:path>
            </a:pathLst>
          </a:custGeom>
          <a:solidFill>
            <a:srgbClr val="C4D6DC"/>
          </a:solidFill>
          <a:ln>
            <a:noFill/>
          </a:ln>
        </p:spPr>
      </p:sp>
      <p:sp>
        <p:nvSpPr>
          <p:cNvPr id="551" name="Freeform 514"/>
          <p:cNvSpPr/>
          <p:nvPr/>
        </p:nvSpPr>
        <p:spPr>
          <a:xfrm>
            <a:off x="907200" y="339840"/>
            <a:ext cx="1092960" cy="412560"/>
          </a:xfrm>
          <a:custGeom>
            <a:avLst/>
            <a:gdLst/>
            <a:ahLst/>
            <a:cxnLst/>
            <a:rect l="0" t="0" r="r" b="b"/>
            <a:pathLst>
              <a:path w="3036" h="1146">
                <a:moveTo>
                  <a:pt x="3035" y="1145"/>
                </a:moveTo>
                <a:lnTo>
                  <a:pt x="0" y="0"/>
                </a:lnTo>
                <a:lnTo>
                  <a:pt x="25" y="0"/>
                </a:lnTo>
                <a:lnTo>
                  <a:pt x="3035" y="1136"/>
                </a:lnTo>
                <a:lnTo>
                  <a:pt x="3035" y="1145"/>
                </a:lnTo>
                <a:close/>
              </a:path>
            </a:pathLst>
          </a:custGeom>
          <a:solidFill>
            <a:srgbClr val="C5D6DD"/>
          </a:solidFill>
          <a:ln>
            <a:noFill/>
          </a:ln>
        </p:spPr>
      </p:sp>
      <p:sp>
        <p:nvSpPr>
          <p:cNvPr id="552" name="Freeform 515"/>
          <p:cNvSpPr/>
          <p:nvPr/>
        </p:nvSpPr>
        <p:spPr>
          <a:xfrm>
            <a:off x="916200" y="339840"/>
            <a:ext cx="1083960" cy="409320"/>
          </a:xfrm>
          <a:custGeom>
            <a:avLst/>
            <a:gdLst/>
            <a:ahLst/>
            <a:cxnLst/>
            <a:rect l="0" t="0" r="r" b="b"/>
            <a:pathLst>
              <a:path w="3011" h="1137">
                <a:moveTo>
                  <a:pt x="3010" y="1136"/>
                </a:moveTo>
                <a:lnTo>
                  <a:pt x="0" y="0"/>
                </a:lnTo>
                <a:lnTo>
                  <a:pt x="26" y="0"/>
                </a:lnTo>
                <a:lnTo>
                  <a:pt x="3010" y="1126"/>
                </a:lnTo>
                <a:lnTo>
                  <a:pt x="3010" y="1136"/>
                </a:lnTo>
                <a:close/>
              </a:path>
            </a:pathLst>
          </a:custGeom>
          <a:solidFill>
            <a:srgbClr val="C6D7DD"/>
          </a:solidFill>
          <a:ln>
            <a:noFill/>
          </a:ln>
        </p:spPr>
      </p:sp>
      <p:sp>
        <p:nvSpPr>
          <p:cNvPr id="553" name="Freeform 516"/>
          <p:cNvSpPr/>
          <p:nvPr/>
        </p:nvSpPr>
        <p:spPr>
          <a:xfrm>
            <a:off x="925560" y="339840"/>
            <a:ext cx="1074600" cy="405720"/>
          </a:xfrm>
          <a:custGeom>
            <a:avLst/>
            <a:gdLst/>
            <a:ahLst/>
            <a:cxnLst/>
            <a:rect l="0" t="0" r="r" b="b"/>
            <a:pathLst>
              <a:path w="2985" h="1127">
                <a:moveTo>
                  <a:pt x="2984" y="1126"/>
                </a:moveTo>
                <a:lnTo>
                  <a:pt x="0" y="0"/>
                </a:lnTo>
                <a:lnTo>
                  <a:pt x="25" y="0"/>
                </a:lnTo>
                <a:lnTo>
                  <a:pt x="2984" y="1117"/>
                </a:lnTo>
                <a:lnTo>
                  <a:pt x="2984" y="1126"/>
                </a:lnTo>
                <a:close/>
              </a:path>
            </a:pathLst>
          </a:custGeom>
          <a:solidFill>
            <a:srgbClr val="C7D7DE"/>
          </a:solidFill>
          <a:ln>
            <a:noFill/>
          </a:ln>
        </p:spPr>
      </p:sp>
      <p:sp>
        <p:nvSpPr>
          <p:cNvPr id="554" name="Freeform 517"/>
          <p:cNvSpPr/>
          <p:nvPr/>
        </p:nvSpPr>
        <p:spPr>
          <a:xfrm>
            <a:off x="934560" y="339840"/>
            <a:ext cx="1065600" cy="402480"/>
          </a:xfrm>
          <a:custGeom>
            <a:avLst/>
            <a:gdLst/>
            <a:ahLst/>
            <a:cxnLst/>
            <a:rect l="0" t="0" r="r" b="b"/>
            <a:pathLst>
              <a:path w="2960" h="1118">
                <a:moveTo>
                  <a:pt x="2959" y="1117"/>
                </a:moveTo>
                <a:lnTo>
                  <a:pt x="0" y="0"/>
                </a:lnTo>
                <a:lnTo>
                  <a:pt x="25" y="0"/>
                </a:lnTo>
                <a:lnTo>
                  <a:pt x="2959" y="1107"/>
                </a:lnTo>
                <a:lnTo>
                  <a:pt x="2959" y="1117"/>
                </a:lnTo>
                <a:close/>
              </a:path>
            </a:pathLst>
          </a:custGeom>
          <a:solidFill>
            <a:srgbClr val="C8D8DE"/>
          </a:solidFill>
          <a:ln>
            <a:noFill/>
          </a:ln>
        </p:spPr>
      </p:sp>
      <p:sp>
        <p:nvSpPr>
          <p:cNvPr id="555" name="Freeform 518"/>
          <p:cNvSpPr/>
          <p:nvPr/>
        </p:nvSpPr>
        <p:spPr>
          <a:xfrm>
            <a:off x="943560" y="339840"/>
            <a:ext cx="1056600" cy="398880"/>
          </a:xfrm>
          <a:custGeom>
            <a:avLst/>
            <a:gdLst/>
            <a:ahLst/>
            <a:cxnLst/>
            <a:rect l="0" t="0" r="r" b="b"/>
            <a:pathLst>
              <a:path w="2935" h="1108">
                <a:moveTo>
                  <a:pt x="2934" y="1107"/>
                </a:moveTo>
                <a:lnTo>
                  <a:pt x="0" y="0"/>
                </a:lnTo>
                <a:lnTo>
                  <a:pt x="25" y="0"/>
                </a:lnTo>
                <a:lnTo>
                  <a:pt x="2934" y="1098"/>
                </a:lnTo>
                <a:lnTo>
                  <a:pt x="2934" y="1107"/>
                </a:lnTo>
                <a:close/>
              </a:path>
            </a:pathLst>
          </a:custGeom>
          <a:solidFill>
            <a:srgbClr val="C9D9DF"/>
          </a:solidFill>
          <a:ln>
            <a:noFill/>
          </a:ln>
        </p:spPr>
      </p:sp>
      <p:sp>
        <p:nvSpPr>
          <p:cNvPr id="556" name="Freeform 519"/>
          <p:cNvSpPr/>
          <p:nvPr/>
        </p:nvSpPr>
        <p:spPr>
          <a:xfrm>
            <a:off x="952560" y="339840"/>
            <a:ext cx="1047600" cy="395640"/>
          </a:xfrm>
          <a:custGeom>
            <a:avLst/>
            <a:gdLst/>
            <a:ahLst/>
            <a:cxnLst/>
            <a:rect l="0" t="0" r="r" b="b"/>
            <a:pathLst>
              <a:path w="2910" h="1099">
                <a:moveTo>
                  <a:pt x="2909" y="1098"/>
                </a:moveTo>
                <a:lnTo>
                  <a:pt x="0" y="0"/>
                </a:lnTo>
                <a:lnTo>
                  <a:pt x="25" y="0"/>
                </a:lnTo>
                <a:lnTo>
                  <a:pt x="2909" y="1088"/>
                </a:lnTo>
                <a:lnTo>
                  <a:pt x="2909" y="1098"/>
                </a:lnTo>
                <a:close/>
              </a:path>
            </a:pathLst>
          </a:custGeom>
          <a:solidFill>
            <a:srgbClr val="CAD9DF"/>
          </a:solidFill>
          <a:ln>
            <a:noFill/>
          </a:ln>
        </p:spPr>
      </p:sp>
      <p:sp>
        <p:nvSpPr>
          <p:cNvPr id="557" name="Freeform 520"/>
          <p:cNvSpPr/>
          <p:nvPr/>
        </p:nvSpPr>
        <p:spPr>
          <a:xfrm>
            <a:off x="961560" y="339840"/>
            <a:ext cx="1038600" cy="392040"/>
          </a:xfrm>
          <a:custGeom>
            <a:avLst/>
            <a:gdLst/>
            <a:ahLst/>
            <a:cxnLst/>
            <a:rect l="0" t="0" r="r" b="b"/>
            <a:pathLst>
              <a:path w="2885" h="1089">
                <a:moveTo>
                  <a:pt x="2884" y="1088"/>
                </a:moveTo>
                <a:lnTo>
                  <a:pt x="0" y="0"/>
                </a:lnTo>
                <a:lnTo>
                  <a:pt x="25" y="0"/>
                </a:lnTo>
                <a:lnTo>
                  <a:pt x="2884" y="1079"/>
                </a:lnTo>
                <a:lnTo>
                  <a:pt x="2884" y="1088"/>
                </a:lnTo>
                <a:close/>
              </a:path>
            </a:pathLst>
          </a:custGeom>
          <a:solidFill>
            <a:srgbClr val="CADAE0"/>
          </a:solidFill>
          <a:ln>
            <a:noFill/>
          </a:ln>
        </p:spPr>
      </p:sp>
      <p:sp>
        <p:nvSpPr>
          <p:cNvPr id="558" name="Freeform 521"/>
          <p:cNvSpPr/>
          <p:nvPr/>
        </p:nvSpPr>
        <p:spPr>
          <a:xfrm>
            <a:off x="970560" y="339840"/>
            <a:ext cx="1029600" cy="388800"/>
          </a:xfrm>
          <a:custGeom>
            <a:avLst/>
            <a:gdLst/>
            <a:ahLst/>
            <a:cxnLst/>
            <a:rect l="0" t="0" r="r" b="b"/>
            <a:pathLst>
              <a:path w="2860" h="1080">
                <a:moveTo>
                  <a:pt x="2859" y="1079"/>
                </a:moveTo>
                <a:lnTo>
                  <a:pt x="0" y="0"/>
                </a:lnTo>
                <a:lnTo>
                  <a:pt x="25" y="0"/>
                </a:lnTo>
                <a:lnTo>
                  <a:pt x="2859" y="1069"/>
                </a:lnTo>
                <a:lnTo>
                  <a:pt x="2859" y="1079"/>
                </a:lnTo>
                <a:close/>
              </a:path>
            </a:pathLst>
          </a:custGeom>
          <a:solidFill>
            <a:srgbClr val="CBDBE0"/>
          </a:solidFill>
          <a:ln>
            <a:noFill/>
          </a:ln>
        </p:spPr>
      </p:sp>
      <p:sp>
        <p:nvSpPr>
          <p:cNvPr id="559" name="Freeform 522"/>
          <p:cNvSpPr/>
          <p:nvPr/>
        </p:nvSpPr>
        <p:spPr>
          <a:xfrm>
            <a:off x="979560" y="339840"/>
            <a:ext cx="1020600" cy="385200"/>
          </a:xfrm>
          <a:custGeom>
            <a:avLst/>
            <a:gdLst/>
            <a:ahLst/>
            <a:cxnLst/>
            <a:rect l="0" t="0" r="r" b="b"/>
            <a:pathLst>
              <a:path w="2835" h="1070">
                <a:moveTo>
                  <a:pt x="2834" y="1069"/>
                </a:moveTo>
                <a:lnTo>
                  <a:pt x="0" y="0"/>
                </a:lnTo>
                <a:lnTo>
                  <a:pt x="25" y="0"/>
                </a:lnTo>
                <a:lnTo>
                  <a:pt x="2834" y="1060"/>
                </a:lnTo>
                <a:lnTo>
                  <a:pt x="2834" y="1069"/>
                </a:lnTo>
                <a:close/>
              </a:path>
            </a:pathLst>
          </a:custGeom>
          <a:solidFill>
            <a:srgbClr val="CCDBE1"/>
          </a:solidFill>
          <a:ln>
            <a:noFill/>
          </a:ln>
        </p:spPr>
      </p:sp>
      <p:sp>
        <p:nvSpPr>
          <p:cNvPr id="560" name="Freeform 523"/>
          <p:cNvSpPr/>
          <p:nvPr/>
        </p:nvSpPr>
        <p:spPr>
          <a:xfrm>
            <a:off x="988560" y="339840"/>
            <a:ext cx="1011600" cy="381960"/>
          </a:xfrm>
          <a:custGeom>
            <a:avLst/>
            <a:gdLst/>
            <a:ahLst/>
            <a:cxnLst/>
            <a:rect l="0" t="0" r="r" b="b"/>
            <a:pathLst>
              <a:path w="2810" h="1061">
                <a:moveTo>
                  <a:pt x="2809" y="1060"/>
                </a:moveTo>
                <a:lnTo>
                  <a:pt x="0" y="0"/>
                </a:lnTo>
                <a:lnTo>
                  <a:pt x="25" y="0"/>
                </a:lnTo>
                <a:lnTo>
                  <a:pt x="2809" y="1051"/>
                </a:lnTo>
                <a:lnTo>
                  <a:pt x="2809" y="1060"/>
                </a:lnTo>
                <a:close/>
              </a:path>
            </a:pathLst>
          </a:custGeom>
          <a:solidFill>
            <a:srgbClr val="CDDCE1"/>
          </a:solidFill>
          <a:ln>
            <a:noFill/>
          </a:ln>
        </p:spPr>
      </p:sp>
      <p:sp>
        <p:nvSpPr>
          <p:cNvPr id="561" name="Freeform 524"/>
          <p:cNvSpPr/>
          <p:nvPr/>
        </p:nvSpPr>
        <p:spPr>
          <a:xfrm>
            <a:off x="997560" y="339840"/>
            <a:ext cx="1002600" cy="378720"/>
          </a:xfrm>
          <a:custGeom>
            <a:avLst/>
            <a:gdLst/>
            <a:ahLst/>
            <a:cxnLst/>
            <a:rect l="0" t="0" r="r" b="b"/>
            <a:pathLst>
              <a:path w="2785" h="1052">
                <a:moveTo>
                  <a:pt x="2784" y="1051"/>
                </a:moveTo>
                <a:lnTo>
                  <a:pt x="0" y="0"/>
                </a:lnTo>
                <a:lnTo>
                  <a:pt x="25" y="0"/>
                </a:lnTo>
                <a:lnTo>
                  <a:pt x="2784" y="1041"/>
                </a:lnTo>
                <a:lnTo>
                  <a:pt x="2784" y="1051"/>
                </a:lnTo>
                <a:close/>
              </a:path>
            </a:pathLst>
          </a:custGeom>
          <a:solidFill>
            <a:srgbClr val="CEDCE2"/>
          </a:solidFill>
          <a:ln>
            <a:noFill/>
          </a:ln>
        </p:spPr>
      </p:sp>
      <p:sp>
        <p:nvSpPr>
          <p:cNvPr id="562" name="Freeform 525"/>
          <p:cNvSpPr/>
          <p:nvPr/>
        </p:nvSpPr>
        <p:spPr>
          <a:xfrm>
            <a:off x="1006560" y="339840"/>
            <a:ext cx="993600" cy="375120"/>
          </a:xfrm>
          <a:custGeom>
            <a:avLst/>
            <a:gdLst/>
            <a:ahLst/>
            <a:cxnLst/>
            <a:rect l="0" t="0" r="r" b="b"/>
            <a:pathLst>
              <a:path w="2760" h="1042">
                <a:moveTo>
                  <a:pt x="2759" y="1041"/>
                </a:moveTo>
                <a:lnTo>
                  <a:pt x="0" y="0"/>
                </a:lnTo>
                <a:lnTo>
                  <a:pt x="25" y="0"/>
                </a:lnTo>
                <a:lnTo>
                  <a:pt x="2759" y="1032"/>
                </a:lnTo>
                <a:lnTo>
                  <a:pt x="2759" y="1041"/>
                </a:lnTo>
                <a:close/>
              </a:path>
            </a:pathLst>
          </a:custGeom>
          <a:solidFill>
            <a:srgbClr val="CFDDE2"/>
          </a:solidFill>
          <a:ln>
            <a:noFill/>
          </a:ln>
        </p:spPr>
      </p:sp>
      <p:sp>
        <p:nvSpPr>
          <p:cNvPr id="563" name="Freeform 526"/>
          <p:cNvSpPr/>
          <p:nvPr/>
        </p:nvSpPr>
        <p:spPr>
          <a:xfrm>
            <a:off x="1015560" y="339840"/>
            <a:ext cx="984600" cy="371880"/>
          </a:xfrm>
          <a:custGeom>
            <a:avLst/>
            <a:gdLst/>
            <a:ahLst/>
            <a:cxnLst/>
            <a:rect l="0" t="0" r="r" b="b"/>
            <a:pathLst>
              <a:path w="2735" h="1033">
                <a:moveTo>
                  <a:pt x="2734" y="1032"/>
                </a:moveTo>
                <a:lnTo>
                  <a:pt x="0" y="0"/>
                </a:lnTo>
                <a:lnTo>
                  <a:pt x="25" y="0"/>
                </a:lnTo>
                <a:lnTo>
                  <a:pt x="2734" y="1022"/>
                </a:lnTo>
                <a:lnTo>
                  <a:pt x="2734" y="1032"/>
                </a:lnTo>
                <a:close/>
              </a:path>
            </a:pathLst>
          </a:custGeom>
          <a:solidFill>
            <a:srgbClr val="D0DEE3"/>
          </a:solidFill>
          <a:ln>
            <a:noFill/>
          </a:ln>
        </p:spPr>
      </p:sp>
      <p:sp>
        <p:nvSpPr>
          <p:cNvPr id="564" name="Freeform 527"/>
          <p:cNvSpPr/>
          <p:nvPr/>
        </p:nvSpPr>
        <p:spPr>
          <a:xfrm>
            <a:off x="1024560" y="339840"/>
            <a:ext cx="975600" cy="368280"/>
          </a:xfrm>
          <a:custGeom>
            <a:avLst/>
            <a:gdLst/>
            <a:ahLst/>
            <a:cxnLst/>
            <a:rect l="0" t="0" r="r" b="b"/>
            <a:pathLst>
              <a:path w="2710" h="1023">
                <a:moveTo>
                  <a:pt x="2709" y="1022"/>
                </a:moveTo>
                <a:lnTo>
                  <a:pt x="0" y="0"/>
                </a:lnTo>
                <a:lnTo>
                  <a:pt x="25" y="0"/>
                </a:lnTo>
                <a:lnTo>
                  <a:pt x="2709" y="1013"/>
                </a:lnTo>
                <a:lnTo>
                  <a:pt x="2709" y="1022"/>
                </a:lnTo>
                <a:close/>
              </a:path>
            </a:pathLst>
          </a:custGeom>
          <a:solidFill>
            <a:srgbClr val="D1DEE3"/>
          </a:solidFill>
          <a:ln>
            <a:noFill/>
          </a:ln>
        </p:spPr>
      </p:sp>
      <p:sp>
        <p:nvSpPr>
          <p:cNvPr id="565" name="Freeform 528"/>
          <p:cNvSpPr/>
          <p:nvPr/>
        </p:nvSpPr>
        <p:spPr>
          <a:xfrm>
            <a:off x="1033560" y="339840"/>
            <a:ext cx="966600" cy="365040"/>
          </a:xfrm>
          <a:custGeom>
            <a:avLst/>
            <a:gdLst/>
            <a:ahLst/>
            <a:cxnLst/>
            <a:rect l="0" t="0" r="r" b="b"/>
            <a:pathLst>
              <a:path w="2685" h="1014">
                <a:moveTo>
                  <a:pt x="2684" y="1013"/>
                </a:moveTo>
                <a:lnTo>
                  <a:pt x="0" y="0"/>
                </a:lnTo>
                <a:lnTo>
                  <a:pt x="25" y="0"/>
                </a:lnTo>
                <a:lnTo>
                  <a:pt x="2684" y="1003"/>
                </a:lnTo>
                <a:lnTo>
                  <a:pt x="2684" y="1013"/>
                </a:lnTo>
                <a:close/>
              </a:path>
            </a:pathLst>
          </a:custGeom>
          <a:solidFill>
            <a:srgbClr val="D2DFE4"/>
          </a:solidFill>
          <a:ln>
            <a:noFill/>
          </a:ln>
        </p:spPr>
      </p:sp>
      <p:sp>
        <p:nvSpPr>
          <p:cNvPr id="566" name="Freeform 529"/>
          <p:cNvSpPr/>
          <p:nvPr/>
        </p:nvSpPr>
        <p:spPr>
          <a:xfrm>
            <a:off x="1042560" y="339840"/>
            <a:ext cx="957600" cy="361440"/>
          </a:xfrm>
          <a:custGeom>
            <a:avLst/>
            <a:gdLst/>
            <a:ahLst/>
            <a:cxnLst/>
            <a:rect l="0" t="0" r="r" b="b"/>
            <a:pathLst>
              <a:path w="2660" h="1004">
                <a:moveTo>
                  <a:pt x="2659" y="1003"/>
                </a:moveTo>
                <a:lnTo>
                  <a:pt x="0" y="0"/>
                </a:lnTo>
                <a:lnTo>
                  <a:pt x="25" y="0"/>
                </a:lnTo>
                <a:lnTo>
                  <a:pt x="2659" y="994"/>
                </a:lnTo>
                <a:lnTo>
                  <a:pt x="2659" y="1003"/>
                </a:lnTo>
                <a:close/>
              </a:path>
            </a:pathLst>
          </a:custGeom>
          <a:solidFill>
            <a:srgbClr val="D3E0E4"/>
          </a:solidFill>
          <a:ln>
            <a:noFill/>
          </a:ln>
        </p:spPr>
      </p:sp>
      <p:sp>
        <p:nvSpPr>
          <p:cNvPr id="567" name="Freeform 530"/>
          <p:cNvSpPr/>
          <p:nvPr/>
        </p:nvSpPr>
        <p:spPr>
          <a:xfrm>
            <a:off x="1051560" y="339840"/>
            <a:ext cx="948600" cy="358200"/>
          </a:xfrm>
          <a:custGeom>
            <a:avLst/>
            <a:gdLst/>
            <a:ahLst/>
            <a:cxnLst/>
            <a:rect l="0" t="0" r="r" b="b"/>
            <a:pathLst>
              <a:path w="2635" h="995">
                <a:moveTo>
                  <a:pt x="2634" y="994"/>
                </a:moveTo>
                <a:lnTo>
                  <a:pt x="0" y="0"/>
                </a:lnTo>
                <a:lnTo>
                  <a:pt x="26" y="0"/>
                </a:lnTo>
                <a:lnTo>
                  <a:pt x="2634" y="984"/>
                </a:lnTo>
                <a:lnTo>
                  <a:pt x="2634" y="994"/>
                </a:lnTo>
                <a:close/>
              </a:path>
            </a:pathLst>
          </a:custGeom>
          <a:solidFill>
            <a:srgbClr val="D4E0E5"/>
          </a:solidFill>
          <a:ln>
            <a:noFill/>
          </a:ln>
        </p:spPr>
      </p:sp>
      <p:sp>
        <p:nvSpPr>
          <p:cNvPr id="568" name="Freeform 531"/>
          <p:cNvSpPr/>
          <p:nvPr/>
        </p:nvSpPr>
        <p:spPr>
          <a:xfrm>
            <a:off x="1060920" y="339840"/>
            <a:ext cx="939240" cy="354600"/>
          </a:xfrm>
          <a:custGeom>
            <a:avLst/>
            <a:gdLst/>
            <a:ahLst/>
            <a:cxnLst/>
            <a:rect l="0" t="0" r="r" b="b"/>
            <a:pathLst>
              <a:path w="2609" h="985">
                <a:moveTo>
                  <a:pt x="2608" y="984"/>
                </a:moveTo>
                <a:lnTo>
                  <a:pt x="0" y="0"/>
                </a:lnTo>
                <a:lnTo>
                  <a:pt x="25" y="0"/>
                </a:lnTo>
                <a:lnTo>
                  <a:pt x="2608" y="975"/>
                </a:lnTo>
                <a:lnTo>
                  <a:pt x="2608" y="984"/>
                </a:lnTo>
                <a:close/>
              </a:path>
            </a:pathLst>
          </a:custGeom>
          <a:solidFill>
            <a:srgbClr val="D5E1E5"/>
          </a:solidFill>
          <a:ln>
            <a:noFill/>
          </a:ln>
        </p:spPr>
      </p:sp>
      <p:sp>
        <p:nvSpPr>
          <p:cNvPr id="569" name="Freeform 532"/>
          <p:cNvSpPr/>
          <p:nvPr/>
        </p:nvSpPr>
        <p:spPr>
          <a:xfrm>
            <a:off x="1069920" y="339840"/>
            <a:ext cx="930240" cy="351360"/>
          </a:xfrm>
          <a:custGeom>
            <a:avLst/>
            <a:gdLst/>
            <a:ahLst/>
            <a:cxnLst/>
            <a:rect l="0" t="0" r="r" b="b"/>
            <a:pathLst>
              <a:path w="2584" h="976">
                <a:moveTo>
                  <a:pt x="2583" y="975"/>
                </a:moveTo>
                <a:lnTo>
                  <a:pt x="0" y="0"/>
                </a:lnTo>
                <a:lnTo>
                  <a:pt x="25" y="0"/>
                </a:lnTo>
                <a:lnTo>
                  <a:pt x="2583" y="965"/>
                </a:lnTo>
                <a:lnTo>
                  <a:pt x="2583" y="975"/>
                </a:lnTo>
                <a:close/>
              </a:path>
            </a:pathLst>
          </a:custGeom>
          <a:solidFill>
            <a:srgbClr val="D5E1E6"/>
          </a:solidFill>
          <a:ln>
            <a:noFill/>
          </a:ln>
        </p:spPr>
      </p:sp>
      <p:sp>
        <p:nvSpPr>
          <p:cNvPr id="570" name="Freeform 533"/>
          <p:cNvSpPr/>
          <p:nvPr/>
        </p:nvSpPr>
        <p:spPr>
          <a:xfrm>
            <a:off x="1078920" y="339840"/>
            <a:ext cx="921240" cy="347760"/>
          </a:xfrm>
          <a:custGeom>
            <a:avLst/>
            <a:gdLst/>
            <a:ahLst/>
            <a:cxnLst/>
            <a:rect l="0" t="0" r="r" b="b"/>
            <a:pathLst>
              <a:path w="2559" h="966">
                <a:moveTo>
                  <a:pt x="2558" y="965"/>
                </a:moveTo>
                <a:lnTo>
                  <a:pt x="0" y="0"/>
                </a:lnTo>
                <a:lnTo>
                  <a:pt x="25" y="0"/>
                </a:lnTo>
                <a:lnTo>
                  <a:pt x="2558" y="956"/>
                </a:lnTo>
                <a:lnTo>
                  <a:pt x="2558" y="965"/>
                </a:lnTo>
                <a:close/>
              </a:path>
            </a:pathLst>
          </a:custGeom>
          <a:solidFill>
            <a:srgbClr val="D6E2E6"/>
          </a:solidFill>
          <a:ln>
            <a:noFill/>
          </a:ln>
        </p:spPr>
      </p:sp>
      <p:sp>
        <p:nvSpPr>
          <p:cNvPr id="571" name="Freeform 534"/>
          <p:cNvSpPr/>
          <p:nvPr/>
        </p:nvSpPr>
        <p:spPr>
          <a:xfrm>
            <a:off x="1087920" y="339840"/>
            <a:ext cx="912240" cy="344520"/>
          </a:xfrm>
          <a:custGeom>
            <a:avLst/>
            <a:gdLst/>
            <a:ahLst/>
            <a:cxnLst/>
            <a:rect l="0" t="0" r="r" b="b"/>
            <a:pathLst>
              <a:path w="2534" h="957">
                <a:moveTo>
                  <a:pt x="2533" y="956"/>
                </a:moveTo>
                <a:lnTo>
                  <a:pt x="0" y="0"/>
                </a:lnTo>
                <a:lnTo>
                  <a:pt x="25" y="0"/>
                </a:lnTo>
                <a:lnTo>
                  <a:pt x="2533" y="946"/>
                </a:lnTo>
                <a:lnTo>
                  <a:pt x="2533" y="956"/>
                </a:lnTo>
                <a:close/>
              </a:path>
            </a:pathLst>
          </a:custGeom>
          <a:solidFill>
            <a:srgbClr val="D7E2E7"/>
          </a:solidFill>
          <a:ln>
            <a:noFill/>
          </a:ln>
        </p:spPr>
      </p:sp>
      <p:sp>
        <p:nvSpPr>
          <p:cNvPr id="572" name="Freeform 535"/>
          <p:cNvSpPr/>
          <p:nvPr/>
        </p:nvSpPr>
        <p:spPr>
          <a:xfrm>
            <a:off x="1096920" y="339840"/>
            <a:ext cx="903240" cy="340920"/>
          </a:xfrm>
          <a:custGeom>
            <a:avLst/>
            <a:gdLst/>
            <a:ahLst/>
            <a:cxnLst/>
            <a:rect l="0" t="0" r="r" b="b"/>
            <a:pathLst>
              <a:path w="2509" h="947">
                <a:moveTo>
                  <a:pt x="2508" y="946"/>
                </a:moveTo>
                <a:lnTo>
                  <a:pt x="0" y="0"/>
                </a:lnTo>
                <a:lnTo>
                  <a:pt x="25" y="0"/>
                </a:lnTo>
                <a:lnTo>
                  <a:pt x="2508" y="937"/>
                </a:lnTo>
                <a:lnTo>
                  <a:pt x="2508" y="946"/>
                </a:lnTo>
                <a:close/>
              </a:path>
            </a:pathLst>
          </a:custGeom>
          <a:solidFill>
            <a:srgbClr val="D8E3E7"/>
          </a:solidFill>
          <a:ln>
            <a:noFill/>
          </a:ln>
        </p:spPr>
      </p:sp>
      <p:sp>
        <p:nvSpPr>
          <p:cNvPr id="573" name="Freeform 536"/>
          <p:cNvSpPr/>
          <p:nvPr/>
        </p:nvSpPr>
        <p:spPr>
          <a:xfrm>
            <a:off x="1105920" y="339840"/>
            <a:ext cx="894240" cy="337680"/>
          </a:xfrm>
          <a:custGeom>
            <a:avLst/>
            <a:gdLst/>
            <a:ahLst/>
            <a:cxnLst/>
            <a:rect l="0" t="0" r="r" b="b"/>
            <a:pathLst>
              <a:path w="2484" h="938">
                <a:moveTo>
                  <a:pt x="2483" y="937"/>
                </a:moveTo>
                <a:lnTo>
                  <a:pt x="0" y="0"/>
                </a:lnTo>
                <a:lnTo>
                  <a:pt x="25" y="0"/>
                </a:lnTo>
                <a:lnTo>
                  <a:pt x="2483" y="928"/>
                </a:lnTo>
                <a:lnTo>
                  <a:pt x="2483" y="937"/>
                </a:lnTo>
                <a:close/>
              </a:path>
            </a:pathLst>
          </a:custGeom>
          <a:solidFill>
            <a:srgbClr val="D9E3E8"/>
          </a:solidFill>
          <a:ln>
            <a:noFill/>
          </a:ln>
        </p:spPr>
      </p:sp>
      <p:sp>
        <p:nvSpPr>
          <p:cNvPr id="574" name="Freeform 537"/>
          <p:cNvSpPr/>
          <p:nvPr/>
        </p:nvSpPr>
        <p:spPr>
          <a:xfrm>
            <a:off x="1114920" y="339840"/>
            <a:ext cx="885240" cy="334440"/>
          </a:xfrm>
          <a:custGeom>
            <a:avLst/>
            <a:gdLst/>
            <a:ahLst/>
            <a:cxnLst/>
            <a:rect l="0" t="0" r="r" b="b"/>
            <a:pathLst>
              <a:path w="2459" h="929">
                <a:moveTo>
                  <a:pt x="2458" y="928"/>
                </a:moveTo>
                <a:lnTo>
                  <a:pt x="0" y="0"/>
                </a:lnTo>
                <a:lnTo>
                  <a:pt x="25" y="0"/>
                </a:lnTo>
                <a:lnTo>
                  <a:pt x="2458" y="918"/>
                </a:lnTo>
                <a:lnTo>
                  <a:pt x="2458" y="928"/>
                </a:lnTo>
                <a:close/>
              </a:path>
            </a:pathLst>
          </a:custGeom>
          <a:solidFill>
            <a:srgbClr val="DAE4E8"/>
          </a:solidFill>
          <a:ln>
            <a:noFill/>
          </a:ln>
        </p:spPr>
      </p:sp>
      <p:sp>
        <p:nvSpPr>
          <p:cNvPr id="575" name="Freeform 538"/>
          <p:cNvSpPr/>
          <p:nvPr/>
        </p:nvSpPr>
        <p:spPr>
          <a:xfrm>
            <a:off x="1123920" y="339840"/>
            <a:ext cx="876240" cy="330840"/>
          </a:xfrm>
          <a:custGeom>
            <a:avLst/>
            <a:gdLst/>
            <a:ahLst/>
            <a:cxnLst/>
            <a:rect l="0" t="0" r="r" b="b"/>
            <a:pathLst>
              <a:path w="2434" h="919">
                <a:moveTo>
                  <a:pt x="2433" y="918"/>
                </a:moveTo>
                <a:lnTo>
                  <a:pt x="0" y="0"/>
                </a:lnTo>
                <a:lnTo>
                  <a:pt x="25" y="0"/>
                </a:lnTo>
                <a:lnTo>
                  <a:pt x="2433" y="909"/>
                </a:lnTo>
                <a:lnTo>
                  <a:pt x="2433" y="918"/>
                </a:lnTo>
                <a:close/>
              </a:path>
            </a:pathLst>
          </a:custGeom>
          <a:solidFill>
            <a:srgbClr val="DAE5E9"/>
          </a:solidFill>
          <a:ln>
            <a:noFill/>
          </a:ln>
        </p:spPr>
      </p:sp>
      <p:sp>
        <p:nvSpPr>
          <p:cNvPr id="576" name="Freeform 539"/>
          <p:cNvSpPr/>
          <p:nvPr/>
        </p:nvSpPr>
        <p:spPr>
          <a:xfrm>
            <a:off x="1132920" y="339840"/>
            <a:ext cx="867240" cy="327600"/>
          </a:xfrm>
          <a:custGeom>
            <a:avLst/>
            <a:gdLst/>
            <a:ahLst/>
            <a:cxnLst/>
            <a:rect l="0" t="0" r="r" b="b"/>
            <a:pathLst>
              <a:path w="2409" h="910">
                <a:moveTo>
                  <a:pt x="2408" y="909"/>
                </a:moveTo>
                <a:lnTo>
                  <a:pt x="0" y="0"/>
                </a:lnTo>
                <a:lnTo>
                  <a:pt x="25" y="0"/>
                </a:lnTo>
                <a:lnTo>
                  <a:pt x="2408" y="899"/>
                </a:lnTo>
                <a:lnTo>
                  <a:pt x="2408" y="909"/>
                </a:lnTo>
                <a:close/>
              </a:path>
            </a:pathLst>
          </a:custGeom>
          <a:solidFill>
            <a:srgbClr val="DBE5E9"/>
          </a:solidFill>
          <a:ln>
            <a:noFill/>
          </a:ln>
        </p:spPr>
      </p:sp>
      <p:sp>
        <p:nvSpPr>
          <p:cNvPr id="577" name="Freeform 540"/>
          <p:cNvSpPr/>
          <p:nvPr/>
        </p:nvSpPr>
        <p:spPr>
          <a:xfrm>
            <a:off x="1141920" y="339840"/>
            <a:ext cx="858240" cy="324000"/>
          </a:xfrm>
          <a:custGeom>
            <a:avLst/>
            <a:gdLst/>
            <a:ahLst/>
            <a:cxnLst/>
            <a:rect l="0" t="0" r="r" b="b"/>
            <a:pathLst>
              <a:path w="2384" h="900">
                <a:moveTo>
                  <a:pt x="2383" y="899"/>
                </a:moveTo>
                <a:lnTo>
                  <a:pt x="0" y="0"/>
                </a:lnTo>
                <a:lnTo>
                  <a:pt x="25" y="0"/>
                </a:lnTo>
                <a:lnTo>
                  <a:pt x="2383" y="890"/>
                </a:lnTo>
                <a:lnTo>
                  <a:pt x="2383" y="899"/>
                </a:lnTo>
                <a:close/>
              </a:path>
            </a:pathLst>
          </a:custGeom>
          <a:solidFill>
            <a:srgbClr val="DCE6EA"/>
          </a:solidFill>
          <a:ln>
            <a:noFill/>
          </a:ln>
        </p:spPr>
      </p:sp>
      <p:sp>
        <p:nvSpPr>
          <p:cNvPr id="578" name="Freeform 541"/>
          <p:cNvSpPr/>
          <p:nvPr/>
        </p:nvSpPr>
        <p:spPr>
          <a:xfrm>
            <a:off x="1150920" y="339840"/>
            <a:ext cx="849240" cy="320760"/>
          </a:xfrm>
          <a:custGeom>
            <a:avLst/>
            <a:gdLst/>
            <a:ahLst/>
            <a:cxnLst/>
            <a:rect l="0" t="0" r="r" b="b"/>
            <a:pathLst>
              <a:path w="2359" h="891">
                <a:moveTo>
                  <a:pt x="2358" y="890"/>
                </a:moveTo>
                <a:lnTo>
                  <a:pt x="0" y="0"/>
                </a:lnTo>
                <a:lnTo>
                  <a:pt x="25" y="0"/>
                </a:lnTo>
                <a:lnTo>
                  <a:pt x="2358" y="880"/>
                </a:lnTo>
                <a:lnTo>
                  <a:pt x="2358" y="890"/>
                </a:lnTo>
                <a:close/>
              </a:path>
            </a:pathLst>
          </a:custGeom>
          <a:solidFill>
            <a:srgbClr val="DDE6EA"/>
          </a:solidFill>
          <a:ln>
            <a:noFill/>
          </a:ln>
        </p:spPr>
      </p:sp>
      <p:sp>
        <p:nvSpPr>
          <p:cNvPr id="579" name="Freeform 542"/>
          <p:cNvSpPr/>
          <p:nvPr/>
        </p:nvSpPr>
        <p:spPr>
          <a:xfrm>
            <a:off x="1159920" y="339840"/>
            <a:ext cx="840240" cy="317160"/>
          </a:xfrm>
          <a:custGeom>
            <a:avLst/>
            <a:gdLst/>
            <a:ahLst/>
            <a:cxnLst/>
            <a:rect l="0" t="0" r="r" b="b"/>
            <a:pathLst>
              <a:path w="2334" h="881">
                <a:moveTo>
                  <a:pt x="2333" y="880"/>
                </a:moveTo>
                <a:lnTo>
                  <a:pt x="0" y="0"/>
                </a:lnTo>
                <a:lnTo>
                  <a:pt x="25" y="0"/>
                </a:lnTo>
                <a:lnTo>
                  <a:pt x="2333" y="871"/>
                </a:lnTo>
                <a:lnTo>
                  <a:pt x="2333" y="880"/>
                </a:lnTo>
                <a:close/>
              </a:path>
            </a:pathLst>
          </a:custGeom>
          <a:solidFill>
            <a:srgbClr val="DDE7EA"/>
          </a:solidFill>
          <a:ln>
            <a:noFill/>
          </a:ln>
        </p:spPr>
      </p:sp>
      <p:sp>
        <p:nvSpPr>
          <p:cNvPr id="580" name="Freeform 543"/>
          <p:cNvSpPr/>
          <p:nvPr/>
        </p:nvSpPr>
        <p:spPr>
          <a:xfrm>
            <a:off x="1168920" y="339840"/>
            <a:ext cx="831240" cy="313920"/>
          </a:xfrm>
          <a:custGeom>
            <a:avLst/>
            <a:gdLst/>
            <a:ahLst/>
            <a:cxnLst/>
            <a:rect l="0" t="0" r="r" b="b"/>
            <a:pathLst>
              <a:path w="2309" h="872">
                <a:moveTo>
                  <a:pt x="2308" y="871"/>
                </a:moveTo>
                <a:lnTo>
                  <a:pt x="0" y="0"/>
                </a:lnTo>
                <a:lnTo>
                  <a:pt x="25" y="0"/>
                </a:lnTo>
                <a:lnTo>
                  <a:pt x="2308" y="861"/>
                </a:lnTo>
                <a:lnTo>
                  <a:pt x="2308" y="871"/>
                </a:lnTo>
                <a:close/>
              </a:path>
            </a:pathLst>
          </a:custGeom>
          <a:solidFill>
            <a:srgbClr val="DEE7EB"/>
          </a:solidFill>
          <a:ln>
            <a:noFill/>
          </a:ln>
        </p:spPr>
      </p:sp>
      <p:sp>
        <p:nvSpPr>
          <p:cNvPr id="581" name="Freeform 544"/>
          <p:cNvSpPr/>
          <p:nvPr/>
        </p:nvSpPr>
        <p:spPr>
          <a:xfrm>
            <a:off x="1177920" y="339840"/>
            <a:ext cx="822240" cy="310320"/>
          </a:xfrm>
          <a:custGeom>
            <a:avLst/>
            <a:gdLst/>
            <a:ahLst/>
            <a:cxnLst/>
            <a:rect l="0" t="0" r="r" b="b"/>
            <a:pathLst>
              <a:path w="2284" h="862">
                <a:moveTo>
                  <a:pt x="2283" y="861"/>
                </a:moveTo>
                <a:lnTo>
                  <a:pt x="0" y="0"/>
                </a:lnTo>
                <a:lnTo>
                  <a:pt x="26" y="0"/>
                </a:lnTo>
                <a:lnTo>
                  <a:pt x="2283" y="852"/>
                </a:lnTo>
                <a:lnTo>
                  <a:pt x="2283" y="861"/>
                </a:lnTo>
                <a:close/>
              </a:path>
            </a:pathLst>
          </a:custGeom>
          <a:solidFill>
            <a:srgbClr val="DFE8EB"/>
          </a:solidFill>
          <a:ln>
            <a:noFill/>
          </a:ln>
        </p:spPr>
      </p:sp>
      <p:sp>
        <p:nvSpPr>
          <p:cNvPr id="582" name="Freeform 545"/>
          <p:cNvSpPr/>
          <p:nvPr/>
        </p:nvSpPr>
        <p:spPr>
          <a:xfrm>
            <a:off x="1187280" y="339840"/>
            <a:ext cx="812880" cy="307080"/>
          </a:xfrm>
          <a:custGeom>
            <a:avLst/>
            <a:gdLst/>
            <a:ahLst/>
            <a:cxnLst/>
            <a:rect l="0" t="0" r="r" b="b"/>
            <a:pathLst>
              <a:path w="2258" h="853">
                <a:moveTo>
                  <a:pt x="2257" y="852"/>
                </a:moveTo>
                <a:lnTo>
                  <a:pt x="0" y="0"/>
                </a:lnTo>
                <a:lnTo>
                  <a:pt x="25" y="0"/>
                </a:lnTo>
                <a:lnTo>
                  <a:pt x="2257" y="842"/>
                </a:lnTo>
                <a:lnTo>
                  <a:pt x="2257" y="852"/>
                </a:lnTo>
                <a:close/>
              </a:path>
            </a:pathLst>
          </a:custGeom>
          <a:solidFill>
            <a:srgbClr val="E0E8EC"/>
          </a:solidFill>
          <a:ln>
            <a:noFill/>
          </a:ln>
        </p:spPr>
      </p:sp>
      <p:sp>
        <p:nvSpPr>
          <p:cNvPr id="583" name="Freeform 546"/>
          <p:cNvSpPr/>
          <p:nvPr/>
        </p:nvSpPr>
        <p:spPr>
          <a:xfrm>
            <a:off x="1196280" y="339840"/>
            <a:ext cx="803880" cy="303480"/>
          </a:xfrm>
          <a:custGeom>
            <a:avLst/>
            <a:gdLst/>
            <a:ahLst/>
            <a:cxnLst/>
            <a:rect l="0" t="0" r="r" b="b"/>
            <a:pathLst>
              <a:path w="2233" h="843">
                <a:moveTo>
                  <a:pt x="2232" y="842"/>
                </a:moveTo>
                <a:lnTo>
                  <a:pt x="0" y="0"/>
                </a:lnTo>
                <a:lnTo>
                  <a:pt x="26" y="0"/>
                </a:lnTo>
                <a:lnTo>
                  <a:pt x="2232" y="833"/>
                </a:lnTo>
                <a:lnTo>
                  <a:pt x="2232" y="842"/>
                </a:lnTo>
                <a:close/>
              </a:path>
            </a:pathLst>
          </a:custGeom>
          <a:solidFill>
            <a:srgbClr val="E0E9EC"/>
          </a:solidFill>
          <a:ln>
            <a:noFill/>
          </a:ln>
        </p:spPr>
      </p:sp>
      <p:sp>
        <p:nvSpPr>
          <p:cNvPr id="584" name="Freeform 547"/>
          <p:cNvSpPr/>
          <p:nvPr/>
        </p:nvSpPr>
        <p:spPr>
          <a:xfrm>
            <a:off x="1205280" y="339840"/>
            <a:ext cx="794880" cy="300240"/>
          </a:xfrm>
          <a:custGeom>
            <a:avLst/>
            <a:gdLst/>
            <a:ahLst/>
            <a:cxnLst/>
            <a:rect l="0" t="0" r="r" b="b"/>
            <a:pathLst>
              <a:path w="2208" h="834">
                <a:moveTo>
                  <a:pt x="2207" y="833"/>
                </a:moveTo>
                <a:lnTo>
                  <a:pt x="0" y="0"/>
                </a:lnTo>
                <a:lnTo>
                  <a:pt x="25" y="0"/>
                </a:lnTo>
                <a:lnTo>
                  <a:pt x="2207" y="823"/>
                </a:lnTo>
                <a:lnTo>
                  <a:pt x="2207" y="833"/>
                </a:lnTo>
                <a:close/>
              </a:path>
            </a:pathLst>
          </a:custGeom>
          <a:solidFill>
            <a:srgbClr val="E1E9ED"/>
          </a:solidFill>
          <a:ln>
            <a:noFill/>
          </a:ln>
        </p:spPr>
      </p:sp>
      <p:sp>
        <p:nvSpPr>
          <p:cNvPr id="585" name="Freeform 548"/>
          <p:cNvSpPr/>
          <p:nvPr/>
        </p:nvSpPr>
        <p:spPr>
          <a:xfrm>
            <a:off x="1214280" y="339840"/>
            <a:ext cx="785880" cy="296640"/>
          </a:xfrm>
          <a:custGeom>
            <a:avLst/>
            <a:gdLst/>
            <a:ahLst/>
            <a:cxnLst/>
            <a:rect l="0" t="0" r="r" b="b"/>
            <a:pathLst>
              <a:path w="2183" h="824">
                <a:moveTo>
                  <a:pt x="2182" y="823"/>
                </a:moveTo>
                <a:lnTo>
                  <a:pt x="0" y="0"/>
                </a:lnTo>
                <a:lnTo>
                  <a:pt x="25" y="0"/>
                </a:lnTo>
                <a:lnTo>
                  <a:pt x="2182" y="814"/>
                </a:lnTo>
                <a:lnTo>
                  <a:pt x="2182" y="823"/>
                </a:lnTo>
                <a:close/>
              </a:path>
            </a:pathLst>
          </a:custGeom>
          <a:solidFill>
            <a:srgbClr val="E1EAED"/>
          </a:solidFill>
          <a:ln>
            <a:noFill/>
          </a:ln>
        </p:spPr>
      </p:sp>
      <p:sp>
        <p:nvSpPr>
          <p:cNvPr id="586" name="Freeform 549"/>
          <p:cNvSpPr/>
          <p:nvPr/>
        </p:nvSpPr>
        <p:spPr>
          <a:xfrm>
            <a:off x="1223280" y="339840"/>
            <a:ext cx="776880" cy="293400"/>
          </a:xfrm>
          <a:custGeom>
            <a:avLst/>
            <a:gdLst/>
            <a:ahLst/>
            <a:cxnLst/>
            <a:rect l="0" t="0" r="r" b="b"/>
            <a:pathLst>
              <a:path w="2158" h="815">
                <a:moveTo>
                  <a:pt x="2157" y="814"/>
                </a:moveTo>
                <a:lnTo>
                  <a:pt x="0" y="0"/>
                </a:lnTo>
                <a:lnTo>
                  <a:pt x="25" y="0"/>
                </a:lnTo>
                <a:lnTo>
                  <a:pt x="2157" y="805"/>
                </a:lnTo>
                <a:lnTo>
                  <a:pt x="2157" y="814"/>
                </a:lnTo>
                <a:close/>
              </a:path>
            </a:pathLst>
          </a:custGeom>
          <a:solidFill>
            <a:srgbClr val="E2EAED"/>
          </a:solidFill>
          <a:ln>
            <a:noFill/>
          </a:ln>
        </p:spPr>
      </p:sp>
      <p:sp>
        <p:nvSpPr>
          <p:cNvPr id="587" name="Freeform 550"/>
          <p:cNvSpPr/>
          <p:nvPr/>
        </p:nvSpPr>
        <p:spPr>
          <a:xfrm>
            <a:off x="1232280" y="339840"/>
            <a:ext cx="767880" cy="290160"/>
          </a:xfrm>
          <a:custGeom>
            <a:avLst/>
            <a:gdLst/>
            <a:ahLst/>
            <a:cxnLst/>
            <a:rect l="0" t="0" r="r" b="b"/>
            <a:pathLst>
              <a:path w="2133" h="806">
                <a:moveTo>
                  <a:pt x="2132" y="805"/>
                </a:moveTo>
                <a:lnTo>
                  <a:pt x="0" y="0"/>
                </a:lnTo>
                <a:lnTo>
                  <a:pt x="25" y="0"/>
                </a:lnTo>
                <a:lnTo>
                  <a:pt x="2132" y="795"/>
                </a:lnTo>
                <a:lnTo>
                  <a:pt x="2132" y="805"/>
                </a:lnTo>
                <a:close/>
              </a:path>
            </a:pathLst>
          </a:custGeom>
          <a:solidFill>
            <a:srgbClr val="E3EBEE"/>
          </a:solidFill>
          <a:ln>
            <a:noFill/>
          </a:ln>
        </p:spPr>
      </p:sp>
      <p:sp>
        <p:nvSpPr>
          <p:cNvPr id="588" name="Freeform 551"/>
          <p:cNvSpPr/>
          <p:nvPr/>
        </p:nvSpPr>
        <p:spPr>
          <a:xfrm>
            <a:off x="1241280" y="339840"/>
            <a:ext cx="758880" cy="286560"/>
          </a:xfrm>
          <a:custGeom>
            <a:avLst/>
            <a:gdLst/>
            <a:ahLst/>
            <a:cxnLst/>
            <a:rect l="0" t="0" r="r" b="b"/>
            <a:pathLst>
              <a:path w="2108" h="796">
                <a:moveTo>
                  <a:pt x="2107" y="795"/>
                </a:moveTo>
                <a:lnTo>
                  <a:pt x="0" y="0"/>
                </a:lnTo>
                <a:lnTo>
                  <a:pt x="25" y="0"/>
                </a:lnTo>
                <a:lnTo>
                  <a:pt x="2107" y="786"/>
                </a:lnTo>
                <a:lnTo>
                  <a:pt x="2107" y="795"/>
                </a:lnTo>
                <a:close/>
              </a:path>
            </a:pathLst>
          </a:custGeom>
          <a:solidFill>
            <a:srgbClr val="E4EBEE"/>
          </a:solidFill>
          <a:ln>
            <a:noFill/>
          </a:ln>
        </p:spPr>
      </p:sp>
      <p:sp>
        <p:nvSpPr>
          <p:cNvPr id="589" name="Freeform 552"/>
          <p:cNvSpPr/>
          <p:nvPr/>
        </p:nvSpPr>
        <p:spPr>
          <a:xfrm>
            <a:off x="1250280" y="339840"/>
            <a:ext cx="749880" cy="283320"/>
          </a:xfrm>
          <a:custGeom>
            <a:avLst/>
            <a:gdLst/>
            <a:ahLst/>
            <a:cxnLst/>
            <a:rect l="0" t="0" r="r" b="b"/>
            <a:pathLst>
              <a:path w="2083" h="787">
                <a:moveTo>
                  <a:pt x="2082" y="786"/>
                </a:moveTo>
                <a:lnTo>
                  <a:pt x="0" y="0"/>
                </a:lnTo>
                <a:lnTo>
                  <a:pt x="25" y="0"/>
                </a:lnTo>
                <a:lnTo>
                  <a:pt x="2082" y="776"/>
                </a:lnTo>
                <a:lnTo>
                  <a:pt x="2082" y="786"/>
                </a:lnTo>
                <a:close/>
              </a:path>
            </a:pathLst>
          </a:custGeom>
          <a:solidFill>
            <a:srgbClr val="E4ECEE"/>
          </a:solidFill>
          <a:ln>
            <a:noFill/>
          </a:ln>
        </p:spPr>
      </p:sp>
      <p:sp>
        <p:nvSpPr>
          <p:cNvPr id="590" name="Freeform 553"/>
          <p:cNvSpPr/>
          <p:nvPr/>
        </p:nvSpPr>
        <p:spPr>
          <a:xfrm>
            <a:off x="1259280" y="339840"/>
            <a:ext cx="740880" cy="279720"/>
          </a:xfrm>
          <a:custGeom>
            <a:avLst/>
            <a:gdLst/>
            <a:ahLst/>
            <a:cxnLst/>
            <a:rect l="0" t="0" r="r" b="b"/>
            <a:pathLst>
              <a:path w="2058" h="777">
                <a:moveTo>
                  <a:pt x="2057" y="776"/>
                </a:moveTo>
                <a:lnTo>
                  <a:pt x="0" y="0"/>
                </a:lnTo>
                <a:lnTo>
                  <a:pt x="50" y="0"/>
                </a:lnTo>
                <a:lnTo>
                  <a:pt x="2057" y="757"/>
                </a:lnTo>
                <a:lnTo>
                  <a:pt x="2057" y="776"/>
                </a:lnTo>
                <a:close/>
              </a:path>
            </a:pathLst>
          </a:custGeom>
          <a:solidFill>
            <a:srgbClr val="E5ECEF"/>
          </a:solidFill>
          <a:ln>
            <a:noFill/>
          </a:ln>
        </p:spPr>
      </p:sp>
      <p:sp>
        <p:nvSpPr>
          <p:cNvPr id="591" name="Freeform 554"/>
          <p:cNvSpPr/>
          <p:nvPr/>
        </p:nvSpPr>
        <p:spPr>
          <a:xfrm>
            <a:off x="1277280" y="339840"/>
            <a:ext cx="722880" cy="272880"/>
          </a:xfrm>
          <a:custGeom>
            <a:avLst/>
            <a:gdLst/>
            <a:ahLst/>
            <a:cxnLst/>
            <a:rect l="0" t="0" r="r" b="b"/>
            <a:pathLst>
              <a:path w="2008" h="758">
                <a:moveTo>
                  <a:pt x="2007" y="757"/>
                </a:moveTo>
                <a:lnTo>
                  <a:pt x="0" y="0"/>
                </a:lnTo>
                <a:lnTo>
                  <a:pt x="25" y="0"/>
                </a:lnTo>
                <a:lnTo>
                  <a:pt x="2007" y="748"/>
                </a:lnTo>
                <a:lnTo>
                  <a:pt x="2007" y="757"/>
                </a:lnTo>
                <a:close/>
              </a:path>
            </a:pathLst>
          </a:custGeom>
          <a:solidFill>
            <a:srgbClr val="E6EDF0"/>
          </a:solidFill>
          <a:ln>
            <a:noFill/>
          </a:ln>
        </p:spPr>
      </p:sp>
      <p:sp>
        <p:nvSpPr>
          <p:cNvPr id="592" name="Freeform 555"/>
          <p:cNvSpPr/>
          <p:nvPr/>
        </p:nvSpPr>
        <p:spPr>
          <a:xfrm>
            <a:off x="1286280" y="339840"/>
            <a:ext cx="713880" cy="269640"/>
          </a:xfrm>
          <a:custGeom>
            <a:avLst/>
            <a:gdLst/>
            <a:ahLst/>
            <a:cxnLst/>
            <a:rect l="0" t="0" r="r" b="b"/>
            <a:pathLst>
              <a:path w="1983" h="749">
                <a:moveTo>
                  <a:pt x="1982" y="748"/>
                </a:moveTo>
                <a:lnTo>
                  <a:pt x="0" y="0"/>
                </a:lnTo>
                <a:lnTo>
                  <a:pt x="25" y="0"/>
                </a:lnTo>
                <a:lnTo>
                  <a:pt x="1982" y="738"/>
                </a:lnTo>
                <a:lnTo>
                  <a:pt x="1982" y="748"/>
                </a:lnTo>
                <a:close/>
              </a:path>
            </a:pathLst>
          </a:custGeom>
          <a:solidFill>
            <a:srgbClr val="E7EDF0"/>
          </a:solidFill>
          <a:ln>
            <a:noFill/>
          </a:ln>
        </p:spPr>
      </p:sp>
      <p:sp>
        <p:nvSpPr>
          <p:cNvPr id="593" name="Freeform 556"/>
          <p:cNvSpPr/>
          <p:nvPr/>
        </p:nvSpPr>
        <p:spPr>
          <a:xfrm>
            <a:off x="1295280" y="339840"/>
            <a:ext cx="704880" cy="266040"/>
          </a:xfrm>
          <a:custGeom>
            <a:avLst/>
            <a:gdLst/>
            <a:ahLst/>
            <a:cxnLst/>
            <a:rect l="0" t="0" r="r" b="b"/>
            <a:pathLst>
              <a:path w="1958" h="739">
                <a:moveTo>
                  <a:pt x="1957" y="738"/>
                </a:moveTo>
                <a:lnTo>
                  <a:pt x="0" y="0"/>
                </a:lnTo>
                <a:lnTo>
                  <a:pt x="25" y="0"/>
                </a:lnTo>
                <a:lnTo>
                  <a:pt x="1957" y="729"/>
                </a:lnTo>
                <a:lnTo>
                  <a:pt x="1957" y="738"/>
                </a:lnTo>
                <a:close/>
              </a:path>
            </a:pathLst>
          </a:custGeom>
          <a:solidFill>
            <a:srgbClr val="E8EEF0"/>
          </a:solidFill>
          <a:ln>
            <a:noFill/>
          </a:ln>
        </p:spPr>
      </p:sp>
      <p:sp>
        <p:nvSpPr>
          <p:cNvPr id="594" name="Freeform 557"/>
          <p:cNvSpPr/>
          <p:nvPr/>
        </p:nvSpPr>
        <p:spPr>
          <a:xfrm>
            <a:off x="1304280" y="339840"/>
            <a:ext cx="695880" cy="262800"/>
          </a:xfrm>
          <a:custGeom>
            <a:avLst/>
            <a:gdLst/>
            <a:ahLst/>
            <a:cxnLst/>
            <a:rect l="0" t="0" r="r" b="b"/>
            <a:pathLst>
              <a:path w="1933" h="730">
                <a:moveTo>
                  <a:pt x="1932" y="729"/>
                </a:moveTo>
                <a:lnTo>
                  <a:pt x="0" y="0"/>
                </a:lnTo>
                <a:lnTo>
                  <a:pt x="25" y="0"/>
                </a:lnTo>
                <a:lnTo>
                  <a:pt x="1932" y="719"/>
                </a:lnTo>
                <a:lnTo>
                  <a:pt x="1932" y="729"/>
                </a:lnTo>
                <a:close/>
              </a:path>
            </a:pathLst>
          </a:custGeom>
          <a:solidFill>
            <a:srgbClr val="E8EEF1"/>
          </a:solidFill>
          <a:ln>
            <a:noFill/>
          </a:ln>
        </p:spPr>
      </p:sp>
      <p:sp>
        <p:nvSpPr>
          <p:cNvPr id="595" name="Freeform 558"/>
          <p:cNvSpPr/>
          <p:nvPr/>
        </p:nvSpPr>
        <p:spPr>
          <a:xfrm>
            <a:off x="1313280" y="339840"/>
            <a:ext cx="686880" cy="259200"/>
          </a:xfrm>
          <a:custGeom>
            <a:avLst/>
            <a:gdLst/>
            <a:ahLst/>
            <a:cxnLst/>
            <a:rect l="0" t="0" r="r" b="b"/>
            <a:pathLst>
              <a:path w="1908" h="720">
                <a:moveTo>
                  <a:pt x="1907" y="719"/>
                </a:moveTo>
                <a:lnTo>
                  <a:pt x="0" y="0"/>
                </a:lnTo>
                <a:lnTo>
                  <a:pt x="51" y="0"/>
                </a:lnTo>
                <a:lnTo>
                  <a:pt x="1907" y="701"/>
                </a:lnTo>
                <a:lnTo>
                  <a:pt x="1907" y="719"/>
                </a:lnTo>
                <a:close/>
              </a:path>
            </a:pathLst>
          </a:custGeom>
          <a:solidFill>
            <a:srgbClr val="E9EFF1"/>
          </a:solidFill>
          <a:ln>
            <a:noFill/>
          </a:ln>
        </p:spPr>
      </p:sp>
      <p:sp>
        <p:nvSpPr>
          <p:cNvPr id="596" name="Freeform 559"/>
          <p:cNvSpPr/>
          <p:nvPr/>
        </p:nvSpPr>
        <p:spPr>
          <a:xfrm>
            <a:off x="1331640" y="339840"/>
            <a:ext cx="668520" cy="252720"/>
          </a:xfrm>
          <a:custGeom>
            <a:avLst/>
            <a:gdLst/>
            <a:ahLst/>
            <a:cxnLst/>
            <a:rect l="0" t="0" r="r" b="b"/>
            <a:pathLst>
              <a:path w="1857" h="702">
                <a:moveTo>
                  <a:pt x="1856" y="701"/>
                </a:moveTo>
                <a:lnTo>
                  <a:pt x="0" y="0"/>
                </a:lnTo>
                <a:lnTo>
                  <a:pt x="25" y="0"/>
                </a:lnTo>
                <a:lnTo>
                  <a:pt x="1856" y="691"/>
                </a:lnTo>
                <a:lnTo>
                  <a:pt x="1856" y="701"/>
                </a:lnTo>
                <a:close/>
              </a:path>
            </a:pathLst>
          </a:custGeom>
          <a:solidFill>
            <a:srgbClr val="EAEFF2"/>
          </a:solidFill>
          <a:ln>
            <a:noFill/>
          </a:ln>
        </p:spPr>
      </p:sp>
      <p:sp>
        <p:nvSpPr>
          <p:cNvPr id="597" name="Freeform 560"/>
          <p:cNvSpPr/>
          <p:nvPr/>
        </p:nvSpPr>
        <p:spPr>
          <a:xfrm>
            <a:off x="1340640" y="339840"/>
            <a:ext cx="659520" cy="249120"/>
          </a:xfrm>
          <a:custGeom>
            <a:avLst/>
            <a:gdLst/>
            <a:ahLst/>
            <a:cxnLst/>
            <a:rect l="0" t="0" r="r" b="b"/>
            <a:pathLst>
              <a:path w="1832" h="692">
                <a:moveTo>
                  <a:pt x="1831" y="691"/>
                </a:moveTo>
                <a:lnTo>
                  <a:pt x="0" y="0"/>
                </a:lnTo>
                <a:lnTo>
                  <a:pt x="25" y="0"/>
                </a:lnTo>
                <a:lnTo>
                  <a:pt x="1831" y="682"/>
                </a:lnTo>
                <a:lnTo>
                  <a:pt x="1831" y="691"/>
                </a:lnTo>
                <a:close/>
              </a:path>
            </a:pathLst>
          </a:custGeom>
          <a:solidFill>
            <a:srgbClr val="EAF0F2"/>
          </a:solidFill>
          <a:ln>
            <a:noFill/>
          </a:ln>
        </p:spPr>
      </p:sp>
      <p:sp>
        <p:nvSpPr>
          <p:cNvPr id="598" name="Freeform 561"/>
          <p:cNvSpPr/>
          <p:nvPr/>
        </p:nvSpPr>
        <p:spPr>
          <a:xfrm>
            <a:off x="1349640" y="339840"/>
            <a:ext cx="650520" cy="245880"/>
          </a:xfrm>
          <a:custGeom>
            <a:avLst/>
            <a:gdLst/>
            <a:ahLst/>
            <a:cxnLst/>
            <a:rect l="0" t="0" r="r" b="b"/>
            <a:pathLst>
              <a:path w="1807" h="683">
                <a:moveTo>
                  <a:pt x="1806" y="682"/>
                </a:moveTo>
                <a:lnTo>
                  <a:pt x="0" y="0"/>
                </a:lnTo>
                <a:lnTo>
                  <a:pt x="25" y="0"/>
                </a:lnTo>
                <a:lnTo>
                  <a:pt x="1806" y="672"/>
                </a:lnTo>
                <a:lnTo>
                  <a:pt x="1806" y="682"/>
                </a:lnTo>
                <a:close/>
              </a:path>
            </a:pathLst>
          </a:custGeom>
          <a:solidFill>
            <a:srgbClr val="EBF0F3"/>
          </a:solidFill>
          <a:ln>
            <a:noFill/>
          </a:ln>
        </p:spPr>
      </p:sp>
      <p:sp>
        <p:nvSpPr>
          <p:cNvPr id="599" name="Freeform 562"/>
          <p:cNvSpPr/>
          <p:nvPr/>
        </p:nvSpPr>
        <p:spPr>
          <a:xfrm>
            <a:off x="1358640" y="339840"/>
            <a:ext cx="641520" cy="242280"/>
          </a:xfrm>
          <a:custGeom>
            <a:avLst/>
            <a:gdLst/>
            <a:ahLst/>
            <a:cxnLst/>
            <a:rect l="0" t="0" r="r" b="b"/>
            <a:pathLst>
              <a:path w="1782" h="673">
                <a:moveTo>
                  <a:pt x="1781" y="672"/>
                </a:moveTo>
                <a:lnTo>
                  <a:pt x="0" y="0"/>
                </a:lnTo>
                <a:lnTo>
                  <a:pt x="25" y="0"/>
                </a:lnTo>
                <a:lnTo>
                  <a:pt x="1781" y="663"/>
                </a:lnTo>
                <a:lnTo>
                  <a:pt x="1781" y="672"/>
                </a:lnTo>
                <a:close/>
              </a:path>
            </a:pathLst>
          </a:custGeom>
          <a:solidFill>
            <a:srgbClr val="EBF1F3"/>
          </a:solidFill>
          <a:ln>
            <a:noFill/>
          </a:ln>
        </p:spPr>
      </p:sp>
      <p:sp>
        <p:nvSpPr>
          <p:cNvPr id="600" name="Freeform 563"/>
          <p:cNvSpPr/>
          <p:nvPr/>
        </p:nvSpPr>
        <p:spPr>
          <a:xfrm>
            <a:off x="1367640" y="339840"/>
            <a:ext cx="632520" cy="239040"/>
          </a:xfrm>
          <a:custGeom>
            <a:avLst/>
            <a:gdLst/>
            <a:ahLst/>
            <a:cxnLst/>
            <a:rect l="0" t="0" r="r" b="b"/>
            <a:pathLst>
              <a:path w="1757" h="664">
                <a:moveTo>
                  <a:pt x="1756" y="663"/>
                </a:moveTo>
                <a:lnTo>
                  <a:pt x="0" y="0"/>
                </a:lnTo>
                <a:lnTo>
                  <a:pt x="50" y="0"/>
                </a:lnTo>
                <a:lnTo>
                  <a:pt x="1756" y="644"/>
                </a:lnTo>
                <a:lnTo>
                  <a:pt x="1756" y="663"/>
                </a:lnTo>
                <a:close/>
              </a:path>
            </a:pathLst>
          </a:custGeom>
          <a:solidFill>
            <a:srgbClr val="ECF1F3"/>
          </a:solidFill>
          <a:ln>
            <a:noFill/>
          </a:ln>
        </p:spPr>
      </p:sp>
      <p:sp>
        <p:nvSpPr>
          <p:cNvPr id="601" name="Freeform 564"/>
          <p:cNvSpPr/>
          <p:nvPr/>
        </p:nvSpPr>
        <p:spPr>
          <a:xfrm>
            <a:off x="1385640" y="339840"/>
            <a:ext cx="614520" cy="232200"/>
          </a:xfrm>
          <a:custGeom>
            <a:avLst/>
            <a:gdLst/>
            <a:ahLst/>
            <a:cxnLst/>
            <a:rect l="0" t="0" r="r" b="b"/>
            <a:pathLst>
              <a:path w="1707" h="645">
                <a:moveTo>
                  <a:pt x="1706" y="644"/>
                </a:moveTo>
                <a:lnTo>
                  <a:pt x="0" y="0"/>
                </a:lnTo>
                <a:lnTo>
                  <a:pt x="50" y="0"/>
                </a:lnTo>
                <a:lnTo>
                  <a:pt x="1706" y="625"/>
                </a:lnTo>
                <a:lnTo>
                  <a:pt x="1706" y="644"/>
                </a:lnTo>
                <a:close/>
              </a:path>
            </a:pathLst>
          </a:custGeom>
          <a:solidFill>
            <a:srgbClr val="EDF2F4"/>
          </a:solidFill>
          <a:ln>
            <a:noFill/>
          </a:ln>
        </p:spPr>
      </p:sp>
      <p:sp>
        <p:nvSpPr>
          <p:cNvPr id="602" name="Freeform 565"/>
          <p:cNvSpPr/>
          <p:nvPr/>
        </p:nvSpPr>
        <p:spPr>
          <a:xfrm>
            <a:off x="1403640" y="339840"/>
            <a:ext cx="596520" cy="225360"/>
          </a:xfrm>
          <a:custGeom>
            <a:avLst/>
            <a:gdLst/>
            <a:ahLst/>
            <a:cxnLst/>
            <a:rect l="0" t="0" r="r" b="b"/>
            <a:pathLst>
              <a:path w="1657" h="626">
                <a:moveTo>
                  <a:pt x="1656" y="625"/>
                </a:moveTo>
                <a:lnTo>
                  <a:pt x="0" y="0"/>
                </a:lnTo>
                <a:lnTo>
                  <a:pt x="25" y="0"/>
                </a:lnTo>
                <a:lnTo>
                  <a:pt x="1656" y="614"/>
                </a:lnTo>
                <a:lnTo>
                  <a:pt x="1656" y="625"/>
                </a:lnTo>
                <a:close/>
              </a:path>
            </a:pathLst>
          </a:custGeom>
          <a:solidFill>
            <a:srgbClr val="EEF3F4"/>
          </a:solidFill>
          <a:ln>
            <a:noFill/>
          </a:ln>
        </p:spPr>
      </p:sp>
      <p:sp>
        <p:nvSpPr>
          <p:cNvPr id="603" name="Freeform 566"/>
          <p:cNvSpPr/>
          <p:nvPr/>
        </p:nvSpPr>
        <p:spPr>
          <a:xfrm>
            <a:off x="1412640" y="339840"/>
            <a:ext cx="587520" cy="221760"/>
          </a:xfrm>
          <a:custGeom>
            <a:avLst/>
            <a:gdLst/>
            <a:ahLst/>
            <a:cxnLst/>
            <a:rect l="0" t="0" r="r" b="b"/>
            <a:pathLst>
              <a:path w="1632" h="616">
                <a:moveTo>
                  <a:pt x="1631" y="615"/>
                </a:moveTo>
                <a:lnTo>
                  <a:pt x="0" y="0"/>
                </a:lnTo>
                <a:lnTo>
                  <a:pt x="25" y="0"/>
                </a:lnTo>
                <a:lnTo>
                  <a:pt x="1631" y="606"/>
                </a:lnTo>
                <a:lnTo>
                  <a:pt x="1631" y="615"/>
                </a:lnTo>
                <a:close/>
              </a:path>
            </a:pathLst>
          </a:custGeom>
          <a:solidFill>
            <a:srgbClr val="EEF3F5"/>
          </a:solidFill>
          <a:ln>
            <a:noFill/>
          </a:ln>
        </p:spPr>
      </p:sp>
      <p:sp>
        <p:nvSpPr>
          <p:cNvPr id="604" name="Freeform 567"/>
          <p:cNvSpPr/>
          <p:nvPr/>
        </p:nvSpPr>
        <p:spPr>
          <a:xfrm>
            <a:off x="1421640" y="339840"/>
            <a:ext cx="578520" cy="218520"/>
          </a:xfrm>
          <a:custGeom>
            <a:avLst/>
            <a:gdLst/>
            <a:ahLst/>
            <a:cxnLst/>
            <a:rect l="0" t="0" r="r" b="b"/>
            <a:pathLst>
              <a:path w="1607" h="607">
                <a:moveTo>
                  <a:pt x="1606" y="606"/>
                </a:moveTo>
                <a:lnTo>
                  <a:pt x="0" y="0"/>
                </a:lnTo>
                <a:lnTo>
                  <a:pt x="50" y="0"/>
                </a:lnTo>
                <a:lnTo>
                  <a:pt x="1606" y="587"/>
                </a:lnTo>
                <a:lnTo>
                  <a:pt x="1606" y="606"/>
                </a:lnTo>
                <a:close/>
              </a:path>
            </a:pathLst>
          </a:custGeom>
          <a:solidFill>
            <a:srgbClr val="EFF3F5"/>
          </a:solidFill>
          <a:ln>
            <a:noFill/>
          </a:ln>
        </p:spPr>
      </p:sp>
      <p:sp>
        <p:nvSpPr>
          <p:cNvPr id="605" name="Freeform 568"/>
          <p:cNvSpPr/>
          <p:nvPr/>
        </p:nvSpPr>
        <p:spPr>
          <a:xfrm>
            <a:off x="1439640" y="339840"/>
            <a:ext cx="560520" cy="211680"/>
          </a:xfrm>
          <a:custGeom>
            <a:avLst/>
            <a:gdLst/>
            <a:ahLst/>
            <a:cxnLst/>
            <a:rect l="0" t="0" r="r" b="b"/>
            <a:pathLst>
              <a:path w="1557" h="588">
                <a:moveTo>
                  <a:pt x="1556" y="587"/>
                </a:moveTo>
                <a:lnTo>
                  <a:pt x="0" y="0"/>
                </a:lnTo>
                <a:lnTo>
                  <a:pt x="25" y="0"/>
                </a:lnTo>
                <a:lnTo>
                  <a:pt x="1556" y="578"/>
                </a:lnTo>
                <a:lnTo>
                  <a:pt x="1556" y="587"/>
                </a:lnTo>
                <a:close/>
              </a:path>
            </a:pathLst>
          </a:custGeom>
          <a:solidFill>
            <a:srgbClr val="F0F4F5"/>
          </a:solidFill>
          <a:ln>
            <a:noFill/>
          </a:ln>
        </p:spPr>
      </p:sp>
      <p:sp>
        <p:nvSpPr>
          <p:cNvPr id="606" name="Freeform 569"/>
          <p:cNvSpPr/>
          <p:nvPr/>
        </p:nvSpPr>
        <p:spPr>
          <a:xfrm>
            <a:off x="1448640" y="339840"/>
            <a:ext cx="551520" cy="208440"/>
          </a:xfrm>
          <a:custGeom>
            <a:avLst/>
            <a:gdLst/>
            <a:ahLst/>
            <a:cxnLst/>
            <a:rect l="0" t="0" r="r" b="b"/>
            <a:pathLst>
              <a:path w="1532" h="579">
                <a:moveTo>
                  <a:pt x="1531" y="578"/>
                </a:moveTo>
                <a:lnTo>
                  <a:pt x="0" y="0"/>
                </a:lnTo>
                <a:lnTo>
                  <a:pt x="26" y="0"/>
                </a:lnTo>
                <a:lnTo>
                  <a:pt x="1531" y="568"/>
                </a:lnTo>
                <a:lnTo>
                  <a:pt x="1531" y="578"/>
                </a:lnTo>
                <a:close/>
              </a:path>
            </a:pathLst>
          </a:custGeom>
          <a:solidFill>
            <a:srgbClr val="F0F4F6"/>
          </a:solidFill>
          <a:ln>
            <a:noFill/>
          </a:ln>
        </p:spPr>
      </p:sp>
      <p:sp>
        <p:nvSpPr>
          <p:cNvPr id="607" name="Freeform 570"/>
          <p:cNvSpPr/>
          <p:nvPr/>
        </p:nvSpPr>
        <p:spPr>
          <a:xfrm>
            <a:off x="1458000" y="339840"/>
            <a:ext cx="542160" cy="204840"/>
          </a:xfrm>
          <a:custGeom>
            <a:avLst/>
            <a:gdLst/>
            <a:ahLst/>
            <a:cxnLst/>
            <a:rect l="0" t="0" r="r" b="b"/>
            <a:pathLst>
              <a:path w="1506" h="569">
                <a:moveTo>
                  <a:pt x="1505" y="568"/>
                </a:moveTo>
                <a:lnTo>
                  <a:pt x="0" y="0"/>
                </a:lnTo>
                <a:lnTo>
                  <a:pt x="50" y="0"/>
                </a:lnTo>
                <a:lnTo>
                  <a:pt x="1505" y="549"/>
                </a:lnTo>
                <a:lnTo>
                  <a:pt x="1505" y="568"/>
                </a:lnTo>
                <a:close/>
              </a:path>
            </a:pathLst>
          </a:custGeom>
          <a:solidFill>
            <a:srgbClr val="F1F5F6"/>
          </a:solidFill>
          <a:ln>
            <a:noFill/>
          </a:ln>
        </p:spPr>
      </p:sp>
      <p:sp>
        <p:nvSpPr>
          <p:cNvPr id="608" name="Freeform 571"/>
          <p:cNvSpPr/>
          <p:nvPr/>
        </p:nvSpPr>
        <p:spPr>
          <a:xfrm>
            <a:off x="1476000" y="339840"/>
            <a:ext cx="524160" cy="198000"/>
          </a:xfrm>
          <a:custGeom>
            <a:avLst/>
            <a:gdLst/>
            <a:ahLst/>
            <a:cxnLst/>
            <a:rect l="0" t="0" r="r" b="b"/>
            <a:pathLst>
              <a:path w="1456" h="550">
                <a:moveTo>
                  <a:pt x="1455" y="549"/>
                </a:moveTo>
                <a:lnTo>
                  <a:pt x="0" y="0"/>
                </a:lnTo>
                <a:lnTo>
                  <a:pt x="50" y="0"/>
                </a:lnTo>
                <a:lnTo>
                  <a:pt x="1455" y="530"/>
                </a:lnTo>
                <a:lnTo>
                  <a:pt x="1455" y="549"/>
                </a:lnTo>
                <a:close/>
              </a:path>
            </a:pathLst>
          </a:custGeom>
          <a:solidFill>
            <a:srgbClr val="F2F5F7"/>
          </a:solidFill>
          <a:ln>
            <a:noFill/>
          </a:ln>
        </p:spPr>
      </p:sp>
      <p:sp>
        <p:nvSpPr>
          <p:cNvPr id="609" name="Freeform 572"/>
          <p:cNvSpPr/>
          <p:nvPr/>
        </p:nvSpPr>
        <p:spPr>
          <a:xfrm>
            <a:off x="1494000" y="339840"/>
            <a:ext cx="506160" cy="191160"/>
          </a:xfrm>
          <a:custGeom>
            <a:avLst/>
            <a:gdLst/>
            <a:ahLst/>
            <a:cxnLst/>
            <a:rect l="0" t="0" r="r" b="b"/>
            <a:pathLst>
              <a:path w="1406" h="531">
                <a:moveTo>
                  <a:pt x="1405" y="530"/>
                </a:moveTo>
                <a:lnTo>
                  <a:pt x="0" y="0"/>
                </a:lnTo>
                <a:lnTo>
                  <a:pt x="25" y="0"/>
                </a:lnTo>
                <a:lnTo>
                  <a:pt x="1405" y="521"/>
                </a:lnTo>
                <a:lnTo>
                  <a:pt x="1405" y="530"/>
                </a:lnTo>
                <a:close/>
              </a:path>
            </a:pathLst>
          </a:custGeom>
          <a:solidFill>
            <a:srgbClr val="F2F6F7"/>
          </a:solidFill>
          <a:ln>
            <a:noFill/>
          </a:ln>
        </p:spPr>
      </p:sp>
      <p:sp>
        <p:nvSpPr>
          <p:cNvPr id="610" name="Freeform 573"/>
          <p:cNvSpPr/>
          <p:nvPr/>
        </p:nvSpPr>
        <p:spPr>
          <a:xfrm>
            <a:off x="1503000" y="339840"/>
            <a:ext cx="497160" cy="187920"/>
          </a:xfrm>
          <a:custGeom>
            <a:avLst/>
            <a:gdLst/>
            <a:ahLst/>
            <a:cxnLst/>
            <a:rect l="0" t="0" r="r" b="b"/>
            <a:pathLst>
              <a:path w="1381" h="522">
                <a:moveTo>
                  <a:pt x="1380" y="521"/>
                </a:moveTo>
                <a:lnTo>
                  <a:pt x="0" y="0"/>
                </a:lnTo>
                <a:lnTo>
                  <a:pt x="25" y="0"/>
                </a:lnTo>
                <a:lnTo>
                  <a:pt x="1380" y="511"/>
                </a:lnTo>
                <a:lnTo>
                  <a:pt x="1380" y="521"/>
                </a:lnTo>
                <a:close/>
              </a:path>
            </a:pathLst>
          </a:custGeom>
          <a:solidFill>
            <a:srgbClr val="F3F6F7"/>
          </a:solidFill>
          <a:ln>
            <a:noFill/>
          </a:ln>
        </p:spPr>
      </p:sp>
      <p:sp>
        <p:nvSpPr>
          <p:cNvPr id="611" name="Freeform 574"/>
          <p:cNvSpPr/>
          <p:nvPr/>
        </p:nvSpPr>
        <p:spPr>
          <a:xfrm>
            <a:off x="1512000" y="339840"/>
            <a:ext cx="488160" cy="184320"/>
          </a:xfrm>
          <a:custGeom>
            <a:avLst/>
            <a:gdLst/>
            <a:ahLst/>
            <a:cxnLst/>
            <a:rect l="0" t="0" r="r" b="b"/>
            <a:pathLst>
              <a:path w="1356" h="512">
                <a:moveTo>
                  <a:pt x="1355" y="511"/>
                </a:moveTo>
                <a:lnTo>
                  <a:pt x="0" y="0"/>
                </a:lnTo>
                <a:lnTo>
                  <a:pt x="25" y="0"/>
                </a:lnTo>
                <a:lnTo>
                  <a:pt x="1355" y="502"/>
                </a:lnTo>
                <a:lnTo>
                  <a:pt x="1355" y="511"/>
                </a:lnTo>
                <a:close/>
              </a:path>
            </a:pathLst>
          </a:custGeom>
          <a:solidFill>
            <a:srgbClr val="F3F6F8"/>
          </a:solidFill>
          <a:ln>
            <a:noFill/>
          </a:ln>
        </p:spPr>
      </p:sp>
      <p:sp>
        <p:nvSpPr>
          <p:cNvPr id="612" name="Freeform 575"/>
          <p:cNvSpPr/>
          <p:nvPr/>
        </p:nvSpPr>
        <p:spPr>
          <a:xfrm>
            <a:off x="1521000" y="339840"/>
            <a:ext cx="479160" cy="181080"/>
          </a:xfrm>
          <a:custGeom>
            <a:avLst/>
            <a:gdLst/>
            <a:ahLst/>
            <a:cxnLst/>
            <a:rect l="0" t="0" r="r" b="b"/>
            <a:pathLst>
              <a:path w="1331" h="503">
                <a:moveTo>
                  <a:pt x="1330" y="502"/>
                </a:moveTo>
                <a:lnTo>
                  <a:pt x="0" y="0"/>
                </a:lnTo>
                <a:lnTo>
                  <a:pt x="25" y="0"/>
                </a:lnTo>
                <a:lnTo>
                  <a:pt x="1330" y="492"/>
                </a:lnTo>
                <a:lnTo>
                  <a:pt x="1330" y="502"/>
                </a:lnTo>
                <a:close/>
              </a:path>
            </a:pathLst>
          </a:custGeom>
          <a:solidFill>
            <a:srgbClr val="F3F7F8"/>
          </a:solidFill>
          <a:ln>
            <a:noFill/>
          </a:ln>
        </p:spPr>
      </p:sp>
      <p:sp>
        <p:nvSpPr>
          <p:cNvPr id="613" name="Freeform 576"/>
          <p:cNvSpPr/>
          <p:nvPr/>
        </p:nvSpPr>
        <p:spPr>
          <a:xfrm>
            <a:off x="1530000" y="339840"/>
            <a:ext cx="470160" cy="177480"/>
          </a:xfrm>
          <a:custGeom>
            <a:avLst/>
            <a:gdLst/>
            <a:ahLst/>
            <a:cxnLst/>
            <a:rect l="0" t="0" r="r" b="b"/>
            <a:pathLst>
              <a:path w="1306" h="493">
                <a:moveTo>
                  <a:pt x="1305" y="492"/>
                </a:moveTo>
                <a:lnTo>
                  <a:pt x="0" y="0"/>
                </a:lnTo>
                <a:lnTo>
                  <a:pt x="50" y="0"/>
                </a:lnTo>
                <a:lnTo>
                  <a:pt x="1305" y="474"/>
                </a:lnTo>
                <a:lnTo>
                  <a:pt x="1305" y="492"/>
                </a:lnTo>
                <a:close/>
              </a:path>
            </a:pathLst>
          </a:custGeom>
          <a:solidFill>
            <a:srgbClr val="F4F7F8"/>
          </a:solidFill>
          <a:ln>
            <a:noFill/>
          </a:ln>
        </p:spPr>
      </p:sp>
      <p:sp>
        <p:nvSpPr>
          <p:cNvPr id="614" name="Freeform 577"/>
          <p:cNvSpPr/>
          <p:nvPr/>
        </p:nvSpPr>
        <p:spPr>
          <a:xfrm>
            <a:off x="1548000" y="339840"/>
            <a:ext cx="452160" cy="171000"/>
          </a:xfrm>
          <a:custGeom>
            <a:avLst/>
            <a:gdLst/>
            <a:ahLst/>
            <a:cxnLst/>
            <a:rect l="0" t="0" r="r" b="b"/>
            <a:pathLst>
              <a:path w="1256" h="475">
                <a:moveTo>
                  <a:pt x="1255" y="474"/>
                </a:moveTo>
                <a:lnTo>
                  <a:pt x="0" y="0"/>
                </a:lnTo>
                <a:lnTo>
                  <a:pt x="25" y="0"/>
                </a:lnTo>
                <a:lnTo>
                  <a:pt x="1255" y="464"/>
                </a:lnTo>
                <a:lnTo>
                  <a:pt x="1255" y="474"/>
                </a:lnTo>
                <a:close/>
              </a:path>
            </a:pathLst>
          </a:custGeom>
          <a:solidFill>
            <a:srgbClr val="F5F7F9"/>
          </a:solidFill>
          <a:ln>
            <a:noFill/>
          </a:ln>
        </p:spPr>
      </p:sp>
      <p:sp>
        <p:nvSpPr>
          <p:cNvPr id="615" name="Freeform 578"/>
          <p:cNvSpPr/>
          <p:nvPr/>
        </p:nvSpPr>
        <p:spPr>
          <a:xfrm>
            <a:off x="1557000" y="339840"/>
            <a:ext cx="443160" cy="167400"/>
          </a:xfrm>
          <a:custGeom>
            <a:avLst/>
            <a:gdLst/>
            <a:ahLst/>
            <a:cxnLst/>
            <a:rect l="0" t="0" r="r" b="b"/>
            <a:pathLst>
              <a:path w="1231" h="465">
                <a:moveTo>
                  <a:pt x="1230" y="464"/>
                </a:moveTo>
                <a:lnTo>
                  <a:pt x="0" y="0"/>
                </a:lnTo>
                <a:lnTo>
                  <a:pt x="25" y="0"/>
                </a:lnTo>
                <a:lnTo>
                  <a:pt x="1230" y="455"/>
                </a:lnTo>
                <a:lnTo>
                  <a:pt x="1230" y="464"/>
                </a:lnTo>
                <a:close/>
              </a:path>
            </a:pathLst>
          </a:custGeom>
          <a:solidFill>
            <a:srgbClr val="F5F8F9"/>
          </a:solidFill>
          <a:ln>
            <a:noFill/>
          </a:ln>
        </p:spPr>
      </p:sp>
      <p:sp>
        <p:nvSpPr>
          <p:cNvPr id="616" name="Freeform 579"/>
          <p:cNvSpPr/>
          <p:nvPr/>
        </p:nvSpPr>
        <p:spPr>
          <a:xfrm>
            <a:off x="1566000" y="339840"/>
            <a:ext cx="434160" cy="164160"/>
          </a:xfrm>
          <a:custGeom>
            <a:avLst/>
            <a:gdLst/>
            <a:ahLst/>
            <a:cxnLst/>
            <a:rect l="0" t="0" r="r" b="b"/>
            <a:pathLst>
              <a:path w="1206" h="456">
                <a:moveTo>
                  <a:pt x="1205" y="455"/>
                </a:moveTo>
                <a:lnTo>
                  <a:pt x="0" y="0"/>
                </a:lnTo>
                <a:lnTo>
                  <a:pt x="25" y="0"/>
                </a:lnTo>
                <a:lnTo>
                  <a:pt x="1205" y="445"/>
                </a:lnTo>
                <a:lnTo>
                  <a:pt x="1205" y="455"/>
                </a:lnTo>
                <a:close/>
              </a:path>
            </a:pathLst>
          </a:custGeom>
          <a:solidFill>
            <a:srgbClr val="F5F8F9"/>
          </a:solidFill>
          <a:ln>
            <a:noFill/>
          </a:ln>
        </p:spPr>
      </p:sp>
      <p:sp>
        <p:nvSpPr>
          <p:cNvPr id="617" name="Freeform 580"/>
          <p:cNvSpPr/>
          <p:nvPr/>
        </p:nvSpPr>
        <p:spPr>
          <a:xfrm>
            <a:off x="1575000" y="339840"/>
            <a:ext cx="425160" cy="160560"/>
          </a:xfrm>
          <a:custGeom>
            <a:avLst/>
            <a:gdLst/>
            <a:ahLst/>
            <a:cxnLst/>
            <a:rect l="0" t="0" r="r" b="b"/>
            <a:pathLst>
              <a:path w="1181" h="446">
                <a:moveTo>
                  <a:pt x="1180" y="445"/>
                </a:moveTo>
                <a:lnTo>
                  <a:pt x="0" y="0"/>
                </a:lnTo>
                <a:lnTo>
                  <a:pt x="26" y="0"/>
                </a:lnTo>
                <a:lnTo>
                  <a:pt x="1180" y="436"/>
                </a:lnTo>
                <a:lnTo>
                  <a:pt x="1180" y="445"/>
                </a:lnTo>
                <a:close/>
              </a:path>
            </a:pathLst>
          </a:custGeom>
          <a:solidFill>
            <a:srgbClr val="F6F8F9"/>
          </a:solidFill>
          <a:ln>
            <a:noFill/>
          </a:ln>
        </p:spPr>
      </p:sp>
      <p:sp>
        <p:nvSpPr>
          <p:cNvPr id="618" name="Freeform 581"/>
          <p:cNvSpPr/>
          <p:nvPr/>
        </p:nvSpPr>
        <p:spPr>
          <a:xfrm>
            <a:off x="1584360" y="339840"/>
            <a:ext cx="415800" cy="157320"/>
          </a:xfrm>
          <a:custGeom>
            <a:avLst/>
            <a:gdLst/>
            <a:ahLst/>
            <a:cxnLst/>
            <a:rect l="0" t="0" r="r" b="b"/>
            <a:pathLst>
              <a:path w="1155" h="437">
                <a:moveTo>
                  <a:pt x="1154" y="436"/>
                </a:moveTo>
                <a:lnTo>
                  <a:pt x="0" y="0"/>
                </a:lnTo>
                <a:lnTo>
                  <a:pt x="25" y="0"/>
                </a:lnTo>
                <a:lnTo>
                  <a:pt x="1154" y="426"/>
                </a:lnTo>
                <a:lnTo>
                  <a:pt x="1154" y="436"/>
                </a:lnTo>
                <a:close/>
              </a:path>
            </a:pathLst>
          </a:custGeom>
          <a:solidFill>
            <a:srgbClr val="F6F8F9"/>
          </a:solidFill>
          <a:ln>
            <a:noFill/>
          </a:ln>
        </p:spPr>
      </p:sp>
      <p:sp>
        <p:nvSpPr>
          <p:cNvPr id="619" name="Freeform 582"/>
          <p:cNvSpPr/>
          <p:nvPr/>
        </p:nvSpPr>
        <p:spPr>
          <a:xfrm>
            <a:off x="1593360" y="339840"/>
            <a:ext cx="406800" cy="153720"/>
          </a:xfrm>
          <a:custGeom>
            <a:avLst/>
            <a:gdLst/>
            <a:ahLst/>
            <a:cxnLst/>
            <a:rect l="0" t="0" r="r" b="b"/>
            <a:pathLst>
              <a:path w="1130" h="427">
                <a:moveTo>
                  <a:pt x="1129" y="426"/>
                </a:moveTo>
                <a:lnTo>
                  <a:pt x="0" y="0"/>
                </a:lnTo>
                <a:lnTo>
                  <a:pt x="25" y="0"/>
                </a:lnTo>
                <a:lnTo>
                  <a:pt x="1129" y="417"/>
                </a:lnTo>
                <a:lnTo>
                  <a:pt x="1129" y="426"/>
                </a:lnTo>
                <a:close/>
              </a:path>
            </a:pathLst>
          </a:custGeom>
          <a:solidFill>
            <a:srgbClr val="F6F9FA"/>
          </a:solidFill>
          <a:ln>
            <a:noFill/>
          </a:ln>
        </p:spPr>
      </p:sp>
      <p:sp>
        <p:nvSpPr>
          <p:cNvPr id="620" name="Freeform 583"/>
          <p:cNvSpPr/>
          <p:nvPr/>
        </p:nvSpPr>
        <p:spPr>
          <a:xfrm>
            <a:off x="1602360" y="339840"/>
            <a:ext cx="397800" cy="150480"/>
          </a:xfrm>
          <a:custGeom>
            <a:avLst/>
            <a:gdLst/>
            <a:ahLst/>
            <a:cxnLst/>
            <a:rect l="0" t="0" r="r" b="b"/>
            <a:pathLst>
              <a:path w="1105" h="418">
                <a:moveTo>
                  <a:pt x="1104" y="417"/>
                </a:moveTo>
                <a:lnTo>
                  <a:pt x="0" y="0"/>
                </a:lnTo>
                <a:lnTo>
                  <a:pt x="50" y="0"/>
                </a:lnTo>
                <a:lnTo>
                  <a:pt x="1104" y="398"/>
                </a:lnTo>
                <a:lnTo>
                  <a:pt x="1104" y="417"/>
                </a:lnTo>
                <a:close/>
              </a:path>
            </a:pathLst>
          </a:custGeom>
          <a:solidFill>
            <a:srgbClr val="F7F9FA"/>
          </a:solidFill>
          <a:ln>
            <a:noFill/>
          </a:ln>
        </p:spPr>
      </p:sp>
      <p:sp>
        <p:nvSpPr>
          <p:cNvPr id="621" name="Freeform 584"/>
          <p:cNvSpPr/>
          <p:nvPr/>
        </p:nvSpPr>
        <p:spPr>
          <a:xfrm>
            <a:off x="1620360" y="339840"/>
            <a:ext cx="379800" cy="143640"/>
          </a:xfrm>
          <a:custGeom>
            <a:avLst/>
            <a:gdLst/>
            <a:ahLst/>
            <a:cxnLst/>
            <a:rect l="0" t="0" r="r" b="b"/>
            <a:pathLst>
              <a:path w="1055" h="399">
                <a:moveTo>
                  <a:pt x="1054" y="398"/>
                </a:moveTo>
                <a:lnTo>
                  <a:pt x="0" y="0"/>
                </a:lnTo>
                <a:lnTo>
                  <a:pt x="25" y="0"/>
                </a:lnTo>
                <a:lnTo>
                  <a:pt x="1054" y="388"/>
                </a:lnTo>
                <a:lnTo>
                  <a:pt x="1054" y="398"/>
                </a:lnTo>
                <a:close/>
              </a:path>
            </a:pathLst>
          </a:custGeom>
          <a:solidFill>
            <a:srgbClr val="F7F9FA"/>
          </a:solidFill>
          <a:ln>
            <a:noFill/>
          </a:ln>
        </p:spPr>
      </p:sp>
      <p:sp>
        <p:nvSpPr>
          <p:cNvPr id="622" name="Freeform 585"/>
          <p:cNvSpPr/>
          <p:nvPr/>
        </p:nvSpPr>
        <p:spPr>
          <a:xfrm>
            <a:off x="1629360" y="339840"/>
            <a:ext cx="370800" cy="140040"/>
          </a:xfrm>
          <a:custGeom>
            <a:avLst/>
            <a:gdLst/>
            <a:ahLst/>
            <a:cxnLst/>
            <a:rect l="0" t="0" r="r" b="b"/>
            <a:pathLst>
              <a:path w="1030" h="389">
                <a:moveTo>
                  <a:pt x="1029" y="388"/>
                </a:moveTo>
                <a:lnTo>
                  <a:pt x="0" y="0"/>
                </a:lnTo>
                <a:lnTo>
                  <a:pt x="25" y="0"/>
                </a:lnTo>
                <a:lnTo>
                  <a:pt x="1029" y="379"/>
                </a:lnTo>
                <a:lnTo>
                  <a:pt x="1029" y="388"/>
                </a:lnTo>
                <a:close/>
              </a:path>
            </a:pathLst>
          </a:custGeom>
          <a:solidFill>
            <a:srgbClr val="F8FAFA"/>
          </a:solidFill>
          <a:ln>
            <a:noFill/>
          </a:ln>
        </p:spPr>
      </p:sp>
      <p:sp>
        <p:nvSpPr>
          <p:cNvPr id="623" name="Freeform 586"/>
          <p:cNvSpPr/>
          <p:nvPr/>
        </p:nvSpPr>
        <p:spPr>
          <a:xfrm>
            <a:off x="1638360" y="339840"/>
            <a:ext cx="361800" cy="136800"/>
          </a:xfrm>
          <a:custGeom>
            <a:avLst/>
            <a:gdLst/>
            <a:ahLst/>
            <a:cxnLst/>
            <a:rect l="0" t="0" r="r" b="b"/>
            <a:pathLst>
              <a:path w="1005" h="380">
                <a:moveTo>
                  <a:pt x="1004" y="379"/>
                </a:moveTo>
                <a:lnTo>
                  <a:pt x="0" y="0"/>
                </a:lnTo>
                <a:lnTo>
                  <a:pt x="50" y="0"/>
                </a:lnTo>
                <a:lnTo>
                  <a:pt x="1004" y="360"/>
                </a:lnTo>
                <a:lnTo>
                  <a:pt x="1004" y="379"/>
                </a:lnTo>
                <a:close/>
              </a:path>
            </a:pathLst>
          </a:custGeom>
          <a:solidFill>
            <a:srgbClr val="F8FAFB"/>
          </a:solidFill>
          <a:ln>
            <a:noFill/>
          </a:ln>
        </p:spPr>
      </p:sp>
      <p:sp>
        <p:nvSpPr>
          <p:cNvPr id="624" name="Freeform 587"/>
          <p:cNvSpPr/>
          <p:nvPr/>
        </p:nvSpPr>
        <p:spPr>
          <a:xfrm>
            <a:off x="1656360" y="339840"/>
            <a:ext cx="343800" cy="129960"/>
          </a:xfrm>
          <a:custGeom>
            <a:avLst/>
            <a:gdLst/>
            <a:ahLst/>
            <a:cxnLst/>
            <a:rect l="0" t="0" r="r" b="b"/>
            <a:pathLst>
              <a:path w="955" h="361">
                <a:moveTo>
                  <a:pt x="954" y="360"/>
                </a:moveTo>
                <a:lnTo>
                  <a:pt x="0" y="0"/>
                </a:lnTo>
                <a:lnTo>
                  <a:pt x="25" y="0"/>
                </a:lnTo>
                <a:lnTo>
                  <a:pt x="954" y="351"/>
                </a:lnTo>
                <a:lnTo>
                  <a:pt x="954" y="360"/>
                </a:lnTo>
                <a:close/>
              </a:path>
            </a:pathLst>
          </a:custGeom>
          <a:solidFill>
            <a:srgbClr val="F8FAFB"/>
          </a:solidFill>
          <a:ln>
            <a:noFill/>
          </a:ln>
        </p:spPr>
      </p:sp>
      <p:sp>
        <p:nvSpPr>
          <p:cNvPr id="625" name="Freeform 588"/>
          <p:cNvSpPr/>
          <p:nvPr/>
        </p:nvSpPr>
        <p:spPr>
          <a:xfrm>
            <a:off x="1665360" y="339840"/>
            <a:ext cx="334800" cy="126720"/>
          </a:xfrm>
          <a:custGeom>
            <a:avLst/>
            <a:gdLst/>
            <a:ahLst/>
            <a:cxnLst/>
            <a:rect l="0" t="0" r="r" b="b"/>
            <a:pathLst>
              <a:path w="930" h="352">
                <a:moveTo>
                  <a:pt x="929" y="351"/>
                </a:moveTo>
                <a:lnTo>
                  <a:pt x="0" y="0"/>
                </a:lnTo>
                <a:lnTo>
                  <a:pt x="25" y="0"/>
                </a:lnTo>
                <a:lnTo>
                  <a:pt x="929" y="341"/>
                </a:lnTo>
                <a:lnTo>
                  <a:pt x="929" y="351"/>
                </a:lnTo>
                <a:close/>
              </a:path>
            </a:pathLst>
          </a:custGeom>
          <a:solidFill>
            <a:srgbClr val="F9FAFB"/>
          </a:solidFill>
          <a:ln>
            <a:noFill/>
          </a:ln>
        </p:spPr>
      </p:sp>
      <p:sp>
        <p:nvSpPr>
          <p:cNvPr id="626" name="Freeform 589"/>
          <p:cNvSpPr/>
          <p:nvPr/>
        </p:nvSpPr>
        <p:spPr>
          <a:xfrm>
            <a:off x="1674360" y="339840"/>
            <a:ext cx="325800" cy="123120"/>
          </a:xfrm>
          <a:custGeom>
            <a:avLst/>
            <a:gdLst/>
            <a:ahLst/>
            <a:cxnLst/>
            <a:rect l="0" t="0" r="r" b="b"/>
            <a:pathLst>
              <a:path w="905" h="342">
                <a:moveTo>
                  <a:pt x="904" y="341"/>
                </a:moveTo>
                <a:lnTo>
                  <a:pt x="0" y="0"/>
                </a:lnTo>
                <a:lnTo>
                  <a:pt x="50" y="0"/>
                </a:lnTo>
                <a:lnTo>
                  <a:pt x="904" y="322"/>
                </a:lnTo>
                <a:lnTo>
                  <a:pt x="904" y="341"/>
                </a:lnTo>
                <a:close/>
              </a:path>
            </a:pathLst>
          </a:custGeom>
          <a:solidFill>
            <a:srgbClr val="F9FBFB"/>
          </a:solidFill>
          <a:ln>
            <a:noFill/>
          </a:ln>
        </p:spPr>
      </p:sp>
      <p:sp>
        <p:nvSpPr>
          <p:cNvPr id="627" name="Freeform 590"/>
          <p:cNvSpPr/>
          <p:nvPr/>
        </p:nvSpPr>
        <p:spPr>
          <a:xfrm>
            <a:off x="1692360" y="339840"/>
            <a:ext cx="307800" cy="116280"/>
          </a:xfrm>
          <a:custGeom>
            <a:avLst/>
            <a:gdLst/>
            <a:ahLst/>
            <a:cxnLst/>
            <a:rect l="0" t="0" r="r" b="b"/>
            <a:pathLst>
              <a:path w="855" h="323">
                <a:moveTo>
                  <a:pt x="854" y="322"/>
                </a:moveTo>
                <a:lnTo>
                  <a:pt x="0" y="0"/>
                </a:lnTo>
                <a:lnTo>
                  <a:pt x="25" y="0"/>
                </a:lnTo>
                <a:lnTo>
                  <a:pt x="854" y="313"/>
                </a:lnTo>
                <a:lnTo>
                  <a:pt x="854" y="322"/>
                </a:lnTo>
                <a:close/>
              </a:path>
            </a:pathLst>
          </a:custGeom>
          <a:solidFill>
            <a:srgbClr val="F9FBFC"/>
          </a:solidFill>
          <a:ln>
            <a:noFill/>
          </a:ln>
        </p:spPr>
      </p:sp>
      <p:sp>
        <p:nvSpPr>
          <p:cNvPr id="628" name="Freeform 591"/>
          <p:cNvSpPr/>
          <p:nvPr/>
        </p:nvSpPr>
        <p:spPr>
          <a:xfrm>
            <a:off x="1701360" y="339840"/>
            <a:ext cx="298800" cy="113040"/>
          </a:xfrm>
          <a:custGeom>
            <a:avLst/>
            <a:gdLst/>
            <a:ahLst/>
            <a:cxnLst/>
            <a:rect l="0" t="0" r="r" b="b"/>
            <a:pathLst>
              <a:path w="830" h="314">
                <a:moveTo>
                  <a:pt x="829" y="313"/>
                </a:moveTo>
                <a:lnTo>
                  <a:pt x="0" y="0"/>
                </a:lnTo>
                <a:lnTo>
                  <a:pt x="25" y="0"/>
                </a:lnTo>
                <a:lnTo>
                  <a:pt x="829" y="303"/>
                </a:lnTo>
                <a:lnTo>
                  <a:pt x="829" y="313"/>
                </a:lnTo>
                <a:close/>
              </a:path>
            </a:pathLst>
          </a:custGeom>
          <a:solidFill>
            <a:srgbClr val="FAFBFC"/>
          </a:solidFill>
          <a:ln>
            <a:noFill/>
          </a:ln>
        </p:spPr>
      </p:sp>
      <p:sp>
        <p:nvSpPr>
          <p:cNvPr id="629" name="Freeform 592"/>
          <p:cNvSpPr/>
          <p:nvPr/>
        </p:nvSpPr>
        <p:spPr>
          <a:xfrm>
            <a:off x="1710360" y="339840"/>
            <a:ext cx="289800" cy="109440"/>
          </a:xfrm>
          <a:custGeom>
            <a:avLst/>
            <a:gdLst/>
            <a:ahLst/>
            <a:cxnLst/>
            <a:rect l="0" t="0" r="r" b="b"/>
            <a:pathLst>
              <a:path w="805" h="304">
                <a:moveTo>
                  <a:pt x="804" y="303"/>
                </a:moveTo>
                <a:lnTo>
                  <a:pt x="0" y="0"/>
                </a:lnTo>
                <a:lnTo>
                  <a:pt x="51" y="0"/>
                </a:lnTo>
                <a:lnTo>
                  <a:pt x="804" y="284"/>
                </a:lnTo>
                <a:lnTo>
                  <a:pt x="804" y="303"/>
                </a:lnTo>
                <a:close/>
              </a:path>
            </a:pathLst>
          </a:custGeom>
          <a:solidFill>
            <a:srgbClr val="FAFBFC"/>
          </a:solidFill>
          <a:ln>
            <a:noFill/>
          </a:ln>
        </p:spPr>
      </p:sp>
      <p:sp>
        <p:nvSpPr>
          <p:cNvPr id="630" name="Freeform 593"/>
          <p:cNvSpPr/>
          <p:nvPr/>
        </p:nvSpPr>
        <p:spPr>
          <a:xfrm>
            <a:off x="1728720" y="339840"/>
            <a:ext cx="271440" cy="102600"/>
          </a:xfrm>
          <a:custGeom>
            <a:avLst/>
            <a:gdLst/>
            <a:ahLst/>
            <a:cxnLst/>
            <a:rect l="0" t="0" r="r" b="b"/>
            <a:pathLst>
              <a:path w="754" h="285">
                <a:moveTo>
                  <a:pt x="753" y="284"/>
                </a:moveTo>
                <a:lnTo>
                  <a:pt x="0" y="0"/>
                </a:lnTo>
                <a:lnTo>
                  <a:pt x="25" y="0"/>
                </a:lnTo>
                <a:lnTo>
                  <a:pt x="753" y="275"/>
                </a:lnTo>
                <a:lnTo>
                  <a:pt x="753" y="284"/>
                </a:lnTo>
                <a:close/>
              </a:path>
            </a:pathLst>
          </a:custGeom>
          <a:solidFill>
            <a:srgbClr val="FAFCFC"/>
          </a:solidFill>
          <a:ln>
            <a:noFill/>
          </a:ln>
        </p:spPr>
      </p:sp>
      <p:sp>
        <p:nvSpPr>
          <p:cNvPr id="631" name="Freeform 594"/>
          <p:cNvSpPr/>
          <p:nvPr/>
        </p:nvSpPr>
        <p:spPr>
          <a:xfrm>
            <a:off x="1737720" y="339840"/>
            <a:ext cx="262440" cy="99360"/>
          </a:xfrm>
          <a:custGeom>
            <a:avLst/>
            <a:gdLst/>
            <a:ahLst/>
            <a:cxnLst/>
            <a:rect l="0" t="0" r="r" b="b"/>
            <a:pathLst>
              <a:path w="729" h="276">
                <a:moveTo>
                  <a:pt x="728" y="275"/>
                </a:moveTo>
                <a:lnTo>
                  <a:pt x="0" y="0"/>
                </a:lnTo>
                <a:lnTo>
                  <a:pt x="25" y="0"/>
                </a:lnTo>
                <a:lnTo>
                  <a:pt x="728" y="265"/>
                </a:lnTo>
                <a:lnTo>
                  <a:pt x="728" y="275"/>
                </a:lnTo>
                <a:close/>
              </a:path>
            </a:pathLst>
          </a:custGeom>
          <a:solidFill>
            <a:srgbClr val="FBFCFC"/>
          </a:solidFill>
          <a:ln>
            <a:noFill/>
          </a:ln>
        </p:spPr>
      </p:sp>
      <p:sp>
        <p:nvSpPr>
          <p:cNvPr id="632" name="Freeform 595"/>
          <p:cNvSpPr/>
          <p:nvPr/>
        </p:nvSpPr>
        <p:spPr>
          <a:xfrm>
            <a:off x="1746720" y="339840"/>
            <a:ext cx="253440" cy="95760"/>
          </a:xfrm>
          <a:custGeom>
            <a:avLst/>
            <a:gdLst/>
            <a:ahLst/>
            <a:cxnLst/>
            <a:rect l="0" t="0" r="r" b="b"/>
            <a:pathLst>
              <a:path w="704" h="266">
                <a:moveTo>
                  <a:pt x="703" y="265"/>
                </a:moveTo>
                <a:lnTo>
                  <a:pt x="0" y="0"/>
                </a:lnTo>
                <a:lnTo>
                  <a:pt x="25" y="0"/>
                </a:lnTo>
                <a:lnTo>
                  <a:pt x="703" y="256"/>
                </a:lnTo>
                <a:lnTo>
                  <a:pt x="703" y="265"/>
                </a:lnTo>
                <a:close/>
              </a:path>
            </a:pathLst>
          </a:custGeom>
          <a:solidFill>
            <a:srgbClr val="FBFCFC"/>
          </a:solidFill>
          <a:ln>
            <a:noFill/>
          </a:ln>
        </p:spPr>
      </p:sp>
      <p:sp>
        <p:nvSpPr>
          <p:cNvPr id="633" name="Freeform 596"/>
          <p:cNvSpPr/>
          <p:nvPr/>
        </p:nvSpPr>
        <p:spPr>
          <a:xfrm>
            <a:off x="1755720" y="339840"/>
            <a:ext cx="244440" cy="92520"/>
          </a:xfrm>
          <a:custGeom>
            <a:avLst/>
            <a:gdLst/>
            <a:ahLst/>
            <a:cxnLst/>
            <a:rect l="0" t="0" r="r" b="b"/>
            <a:pathLst>
              <a:path w="679" h="257">
                <a:moveTo>
                  <a:pt x="678" y="256"/>
                </a:moveTo>
                <a:lnTo>
                  <a:pt x="0" y="0"/>
                </a:lnTo>
                <a:lnTo>
                  <a:pt x="25" y="0"/>
                </a:lnTo>
                <a:lnTo>
                  <a:pt x="678" y="246"/>
                </a:lnTo>
                <a:lnTo>
                  <a:pt x="678" y="256"/>
                </a:lnTo>
                <a:close/>
              </a:path>
            </a:pathLst>
          </a:custGeom>
          <a:solidFill>
            <a:srgbClr val="FBFCFD"/>
          </a:solidFill>
          <a:ln>
            <a:noFill/>
          </a:ln>
        </p:spPr>
      </p:sp>
      <p:sp>
        <p:nvSpPr>
          <p:cNvPr id="634" name="Freeform 597"/>
          <p:cNvSpPr/>
          <p:nvPr/>
        </p:nvSpPr>
        <p:spPr>
          <a:xfrm>
            <a:off x="1764720" y="339840"/>
            <a:ext cx="235440" cy="88920"/>
          </a:xfrm>
          <a:custGeom>
            <a:avLst/>
            <a:gdLst/>
            <a:ahLst/>
            <a:cxnLst/>
            <a:rect l="0" t="0" r="r" b="b"/>
            <a:pathLst>
              <a:path w="654" h="247">
                <a:moveTo>
                  <a:pt x="653" y="246"/>
                </a:moveTo>
                <a:lnTo>
                  <a:pt x="0" y="0"/>
                </a:lnTo>
                <a:lnTo>
                  <a:pt x="25" y="0"/>
                </a:lnTo>
                <a:lnTo>
                  <a:pt x="653" y="237"/>
                </a:lnTo>
                <a:lnTo>
                  <a:pt x="653" y="246"/>
                </a:lnTo>
                <a:close/>
              </a:path>
            </a:pathLst>
          </a:custGeom>
          <a:solidFill>
            <a:srgbClr val="FBFCFD"/>
          </a:solidFill>
          <a:ln>
            <a:noFill/>
          </a:ln>
        </p:spPr>
      </p:sp>
      <p:sp>
        <p:nvSpPr>
          <p:cNvPr id="635" name="Freeform 598"/>
          <p:cNvSpPr/>
          <p:nvPr/>
        </p:nvSpPr>
        <p:spPr>
          <a:xfrm>
            <a:off x="1773720" y="339840"/>
            <a:ext cx="226440" cy="85680"/>
          </a:xfrm>
          <a:custGeom>
            <a:avLst/>
            <a:gdLst/>
            <a:ahLst/>
            <a:cxnLst/>
            <a:rect l="0" t="0" r="r" b="b"/>
            <a:pathLst>
              <a:path w="629" h="238">
                <a:moveTo>
                  <a:pt x="628" y="237"/>
                </a:moveTo>
                <a:lnTo>
                  <a:pt x="0" y="0"/>
                </a:lnTo>
                <a:lnTo>
                  <a:pt x="25" y="0"/>
                </a:lnTo>
                <a:lnTo>
                  <a:pt x="628" y="228"/>
                </a:lnTo>
                <a:lnTo>
                  <a:pt x="628" y="237"/>
                </a:lnTo>
                <a:close/>
              </a:path>
            </a:pathLst>
          </a:custGeom>
          <a:solidFill>
            <a:srgbClr val="FCFCFD"/>
          </a:solidFill>
          <a:ln>
            <a:noFill/>
          </a:ln>
        </p:spPr>
      </p:sp>
      <p:sp>
        <p:nvSpPr>
          <p:cNvPr id="636" name="Freeform 599"/>
          <p:cNvSpPr/>
          <p:nvPr/>
        </p:nvSpPr>
        <p:spPr>
          <a:xfrm>
            <a:off x="1782720" y="339840"/>
            <a:ext cx="217440" cy="82440"/>
          </a:xfrm>
          <a:custGeom>
            <a:avLst/>
            <a:gdLst/>
            <a:ahLst/>
            <a:cxnLst/>
            <a:rect l="0" t="0" r="r" b="b"/>
            <a:pathLst>
              <a:path w="604" h="229">
                <a:moveTo>
                  <a:pt x="603" y="228"/>
                </a:moveTo>
                <a:lnTo>
                  <a:pt x="0" y="0"/>
                </a:lnTo>
                <a:lnTo>
                  <a:pt x="100" y="0"/>
                </a:lnTo>
                <a:lnTo>
                  <a:pt x="603" y="190"/>
                </a:lnTo>
                <a:lnTo>
                  <a:pt x="603" y="228"/>
                </a:lnTo>
                <a:close/>
              </a:path>
            </a:pathLst>
          </a:custGeom>
          <a:solidFill>
            <a:srgbClr val="FCFDFD"/>
          </a:solidFill>
          <a:ln>
            <a:noFill/>
          </a:ln>
        </p:spPr>
      </p:sp>
      <p:sp>
        <p:nvSpPr>
          <p:cNvPr id="637" name="Freeform 600"/>
          <p:cNvSpPr/>
          <p:nvPr/>
        </p:nvSpPr>
        <p:spPr>
          <a:xfrm>
            <a:off x="1818720" y="339840"/>
            <a:ext cx="181440" cy="68760"/>
          </a:xfrm>
          <a:custGeom>
            <a:avLst/>
            <a:gdLst/>
            <a:ahLst/>
            <a:cxnLst/>
            <a:rect l="0" t="0" r="r" b="b"/>
            <a:pathLst>
              <a:path w="504" h="191">
                <a:moveTo>
                  <a:pt x="503" y="190"/>
                </a:moveTo>
                <a:lnTo>
                  <a:pt x="0" y="0"/>
                </a:lnTo>
                <a:lnTo>
                  <a:pt x="25" y="0"/>
                </a:lnTo>
                <a:lnTo>
                  <a:pt x="503" y="180"/>
                </a:lnTo>
                <a:lnTo>
                  <a:pt x="503" y="190"/>
                </a:lnTo>
                <a:close/>
              </a:path>
            </a:pathLst>
          </a:custGeom>
          <a:solidFill>
            <a:srgbClr val="FCFDFD"/>
          </a:solidFill>
          <a:ln>
            <a:noFill/>
          </a:ln>
        </p:spPr>
      </p:sp>
      <p:sp>
        <p:nvSpPr>
          <p:cNvPr id="638" name="Freeform 601"/>
          <p:cNvSpPr/>
          <p:nvPr/>
        </p:nvSpPr>
        <p:spPr>
          <a:xfrm>
            <a:off x="1827720" y="339840"/>
            <a:ext cx="172440" cy="65160"/>
          </a:xfrm>
          <a:custGeom>
            <a:avLst/>
            <a:gdLst/>
            <a:ahLst/>
            <a:cxnLst/>
            <a:rect l="0" t="0" r="r" b="b"/>
            <a:pathLst>
              <a:path w="479" h="181">
                <a:moveTo>
                  <a:pt x="478" y="180"/>
                </a:moveTo>
                <a:lnTo>
                  <a:pt x="0" y="0"/>
                </a:lnTo>
                <a:lnTo>
                  <a:pt x="25" y="0"/>
                </a:lnTo>
                <a:lnTo>
                  <a:pt x="478" y="171"/>
                </a:lnTo>
                <a:lnTo>
                  <a:pt x="478" y="180"/>
                </a:lnTo>
                <a:close/>
              </a:path>
            </a:pathLst>
          </a:custGeom>
          <a:solidFill>
            <a:srgbClr val="FDFDFE"/>
          </a:solidFill>
          <a:ln>
            <a:noFill/>
          </a:ln>
        </p:spPr>
      </p:sp>
      <p:sp>
        <p:nvSpPr>
          <p:cNvPr id="639" name="Freeform 602"/>
          <p:cNvSpPr/>
          <p:nvPr/>
        </p:nvSpPr>
        <p:spPr>
          <a:xfrm>
            <a:off x="1836720" y="339840"/>
            <a:ext cx="163440" cy="61920"/>
          </a:xfrm>
          <a:custGeom>
            <a:avLst/>
            <a:gdLst/>
            <a:ahLst/>
            <a:cxnLst/>
            <a:rect l="0" t="0" r="r" b="b"/>
            <a:pathLst>
              <a:path w="454" h="172">
                <a:moveTo>
                  <a:pt x="453" y="171"/>
                </a:moveTo>
                <a:lnTo>
                  <a:pt x="0" y="0"/>
                </a:lnTo>
                <a:lnTo>
                  <a:pt x="25" y="0"/>
                </a:lnTo>
                <a:lnTo>
                  <a:pt x="453" y="160"/>
                </a:lnTo>
                <a:lnTo>
                  <a:pt x="453" y="171"/>
                </a:lnTo>
                <a:close/>
              </a:path>
            </a:pathLst>
          </a:custGeom>
          <a:solidFill>
            <a:srgbClr val="FDFDFE"/>
          </a:solidFill>
          <a:ln>
            <a:noFill/>
          </a:ln>
        </p:spPr>
      </p:sp>
      <p:sp>
        <p:nvSpPr>
          <p:cNvPr id="640" name="Freeform 603"/>
          <p:cNvSpPr/>
          <p:nvPr/>
        </p:nvSpPr>
        <p:spPr>
          <a:xfrm>
            <a:off x="1845720" y="339840"/>
            <a:ext cx="154440" cy="58320"/>
          </a:xfrm>
          <a:custGeom>
            <a:avLst/>
            <a:gdLst/>
            <a:ahLst/>
            <a:cxnLst/>
            <a:rect l="0" t="0" r="r" b="b"/>
            <a:pathLst>
              <a:path w="429" h="162">
                <a:moveTo>
                  <a:pt x="428" y="161"/>
                </a:moveTo>
                <a:lnTo>
                  <a:pt x="0" y="0"/>
                </a:lnTo>
                <a:lnTo>
                  <a:pt x="26" y="0"/>
                </a:lnTo>
                <a:lnTo>
                  <a:pt x="428" y="152"/>
                </a:lnTo>
                <a:lnTo>
                  <a:pt x="428" y="161"/>
                </a:lnTo>
                <a:close/>
              </a:path>
            </a:pathLst>
          </a:custGeom>
          <a:solidFill>
            <a:srgbClr val="FDFEFE"/>
          </a:solidFill>
          <a:ln>
            <a:noFill/>
          </a:ln>
        </p:spPr>
      </p:sp>
      <p:sp>
        <p:nvSpPr>
          <p:cNvPr id="641" name="Freeform 604"/>
          <p:cNvSpPr/>
          <p:nvPr/>
        </p:nvSpPr>
        <p:spPr>
          <a:xfrm>
            <a:off x="1855080" y="339840"/>
            <a:ext cx="145080" cy="55080"/>
          </a:xfrm>
          <a:custGeom>
            <a:avLst/>
            <a:gdLst/>
            <a:ahLst/>
            <a:cxnLst/>
            <a:rect l="0" t="0" r="r" b="b"/>
            <a:pathLst>
              <a:path w="403" h="153">
                <a:moveTo>
                  <a:pt x="402" y="152"/>
                </a:moveTo>
                <a:lnTo>
                  <a:pt x="0" y="0"/>
                </a:lnTo>
                <a:lnTo>
                  <a:pt x="50" y="0"/>
                </a:lnTo>
                <a:lnTo>
                  <a:pt x="402" y="133"/>
                </a:lnTo>
                <a:lnTo>
                  <a:pt x="402" y="152"/>
                </a:lnTo>
                <a:close/>
              </a:path>
            </a:pathLst>
          </a:custGeom>
          <a:solidFill>
            <a:srgbClr val="FDFEFE"/>
          </a:solidFill>
          <a:ln>
            <a:noFill/>
          </a:ln>
        </p:spPr>
      </p:sp>
      <p:sp>
        <p:nvSpPr>
          <p:cNvPr id="642" name="Freeform 605"/>
          <p:cNvSpPr/>
          <p:nvPr/>
        </p:nvSpPr>
        <p:spPr>
          <a:xfrm>
            <a:off x="1873080" y="339840"/>
            <a:ext cx="127080" cy="48240"/>
          </a:xfrm>
          <a:custGeom>
            <a:avLst/>
            <a:gdLst/>
            <a:ahLst/>
            <a:cxnLst/>
            <a:rect l="0" t="0" r="r" b="b"/>
            <a:pathLst>
              <a:path w="353" h="134">
                <a:moveTo>
                  <a:pt x="352" y="133"/>
                </a:moveTo>
                <a:lnTo>
                  <a:pt x="0" y="0"/>
                </a:lnTo>
                <a:lnTo>
                  <a:pt x="25" y="0"/>
                </a:lnTo>
                <a:lnTo>
                  <a:pt x="352" y="124"/>
                </a:lnTo>
                <a:lnTo>
                  <a:pt x="352" y="133"/>
                </a:lnTo>
                <a:close/>
              </a:path>
            </a:pathLst>
          </a:custGeom>
          <a:solidFill>
            <a:srgbClr val="FDFEFE"/>
          </a:solidFill>
          <a:ln>
            <a:noFill/>
          </a:ln>
        </p:spPr>
      </p:sp>
      <p:sp>
        <p:nvSpPr>
          <p:cNvPr id="643" name="Freeform 606"/>
          <p:cNvSpPr/>
          <p:nvPr/>
        </p:nvSpPr>
        <p:spPr>
          <a:xfrm>
            <a:off x="1882080" y="339840"/>
            <a:ext cx="118080" cy="45000"/>
          </a:xfrm>
          <a:custGeom>
            <a:avLst/>
            <a:gdLst/>
            <a:ahLst/>
            <a:cxnLst/>
            <a:rect l="0" t="0" r="r" b="b"/>
            <a:pathLst>
              <a:path w="328" h="125">
                <a:moveTo>
                  <a:pt x="327" y="124"/>
                </a:moveTo>
                <a:lnTo>
                  <a:pt x="0" y="0"/>
                </a:lnTo>
                <a:lnTo>
                  <a:pt x="25" y="0"/>
                </a:lnTo>
                <a:lnTo>
                  <a:pt x="327" y="114"/>
                </a:lnTo>
                <a:lnTo>
                  <a:pt x="327" y="124"/>
                </a:lnTo>
                <a:close/>
              </a:path>
            </a:pathLst>
          </a:custGeom>
          <a:solidFill>
            <a:srgbClr val="FEFEFE"/>
          </a:solidFill>
          <a:ln>
            <a:noFill/>
          </a:ln>
        </p:spPr>
      </p:sp>
      <p:sp>
        <p:nvSpPr>
          <p:cNvPr id="644" name="Freeform 607"/>
          <p:cNvSpPr/>
          <p:nvPr/>
        </p:nvSpPr>
        <p:spPr>
          <a:xfrm>
            <a:off x="1891080" y="339840"/>
            <a:ext cx="109080" cy="41400"/>
          </a:xfrm>
          <a:custGeom>
            <a:avLst/>
            <a:gdLst/>
            <a:ahLst/>
            <a:cxnLst/>
            <a:rect l="0" t="0" r="r" b="b"/>
            <a:pathLst>
              <a:path w="303" h="115">
                <a:moveTo>
                  <a:pt x="302" y="114"/>
                </a:moveTo>
                <a:lnTo>
                  <a:pt x="0" y="0"/>
                </a:lnTo>
                <a:lnTo>
                  <a:pt x="100" y="0"/>
                </a:lnTo>
                <a:lnTo>
                  <a:pt x="302" y="76"/>
                </a:lnTo>
                <a:lnTo>
                  <a:pt x="302" y="114"/>
                </a:lnTo>
                <a:close/>
              </a:path>
            </a:pathLst>
          </a:custGeom>
          <a:solidFill>
            <a:srgbClr val="FEFEFE"/>
          </a:solidFill>
          <a:ln>
            <a:noFill/>
          </a:ln>
        </p:spPr>
      </p:sp>
      <p:sp>
        <p:nvSpPr>
          <p:cNvPr id="645" name="Freeform 608"/>
          <p:cNvSpPr/>
          <p:nvPr/>
        </p:nvSpPr>
        <p:spPr>
          <a:xfrm>
            <a:off x="1927080" y="339840"/>
            <a:ext cx="73080" cy="27720"/>
          </a:xfrm>
          <a:custGeom>
            <a:avLst/>
            <a:gdLst/>
            <a:ahLst/>
            <a:cxnLst/>
            <a:rect l="0" t="0" r="r" b="b"/>
            <a:pathLst>
              <a:path w="203" h="77">
                <a:moveTo>
                  <a:pt x="202" y="76"/>
                </a:moveTo>
                <a:lnTo>
                  <a:pt x="0" y="0"/>
                </a:lnTo>
                <a:lnTo>
                  <a:pt x="25" y="0"/>
                </a:lnTo>
                <a:lnTo>
                  <a:pt x="202" y="66"/>
                </a:lnTo>
                <a:lnTo>
                  <a:pt x="202" y="76"/>
                </a:lnTo>
                <a:close/>
              </a:path>
            </a:pathLst>
          </a:custGeom>
          <a:solidFill>
            <a:srgbClr val="FEFEFF"/>
          </a:solidFill>
          <a:ln>
            <a:noFill/>
          </a:ln>
        </p:spPr>
      </p:sp>
      <p:sp>
        <p:nvSpPr>
          <p:cNvPr id="646" name="Freeform 609"/>
          <p:cNvSpPr/>
          <p:nvPr/>
        </p:nvSpPr>
        <p:spPr>
          <a:xfrm>
            <a:off x="1936080" y="339840"/>
            <a:ext cx="64080" cy="24480"/>
          </a:xfrm>
          <a:custGeom>
            <a:avLst/>
            <a:gdLst/>
            <a:ahLst/>
            <a:cxnLst/>
            <a:rect l="0" t="0" r="r" b="b"/>
            <a:pathLst>
              <a:path w="178" h="68">
                <a:moveTo>
                  <a:pt x="177" y="67"/>
                </a:moveTo>
                <a:lnTo>
                  <a:pt x="0" y="0"/>
                </a:lnTo>
                <a:lnTo>
                  <a:pt x="25" y="0"/>
                </a:lnTo>
                <a:lnTo>
                  <a:pt x="177" y="57"/>
                </a:lnTo>
                <a:lnTo>
                  <a:pt x="177" y="67"/>
                </a:lnTo>
                <a:close/>
              </a:path>
            </a:pathLst>
          </a:custGeom>
          <a:solidFill>
            <a:srgbClr val="FEFFFF"/>
          </a:solidFill>
          <a:ln>
            <a:noFill/>
          </a:ln>
        </p:spPr>
      </p:sp>
      <p:sp>
        <p:nvSpPr>
          <p:cNvPr id="647" name="Freeform 610"/>
          <p:cNvSpPr/>
          <p:nvPr/>
        </p:nvSpPr>
        <p:spPr>
          <a:xfrm>
            <a:off x="1945080" y="339840"/>
            <a:ext cx="55080" cy="20880"/>
          </a:xfrm>
          <a:custGeom>
            <a:avLst/>
            <a:gdLst/>
            <a:ahLst/>
            <a:cxnLst/>
            <a:rect l="0" t="0" r="r" b="b"/>
            <a:pathLst>
              <a:path w="153" h="58">
                <a:moveTo>
                  <a:pt x="152" y="57"/>
                </a:moveTo>
                <a:lnTo>
                  <a:pt x="0" y="0"/>
                </a:lnTo>
                <a:lnTo>
                  <a:pt x="25" y="0"/>
                </a:lnTo>
                <a:lnTo>
                  <a:pt x="152" y="48"/>
                </a:lnTo>
                <a:lnTo>
                  <a:pt x="152" y="57"/>
                </a:lnTo>
                <a:close/>
              </a:path>
            </a:pathLst>
          </a:custGeom>
          <a:solidFill>
            <a:srgbClr val="FEFFFF"/>
          </a:solidFill>
          <a:ln>
            <a:noFill/>
          </a:ln>
        </p:spPr>
      </p:sp>
      <p:sp>
        <p:nvSpPr>
          <p:cNvPr id="648" name="Freeform 611"/>
          <p:cNvSpPr/>
          <p:nvPr/>
        </p:nvSpPr>
        <p:spPr>
          <a:xfrm>
            <a:off x="1954080" y="339840"/>
            <a:ext cx="46080" cy="17640"/>
          </a:xfrm>
          <a:custGeom>
            <a:avLst/>
            <a:gdLst/>
            <a:ahLst/>
            <a:cxnLst/>
            <a:rect l="0" t="0" r="r" b="b"/>
            <a:pathLst>
              <a:path w="128" h="49">
                <a:moveTo>
                  <a:pt x="127" y="48"/>
                </a:moveTo>
                <a:lnTo>
                  <a:pt x="0" y="0"/>
                </a:lnTo>
                <a:lnTo>
                  <a:pt x="26" y="0"/>
                </a:lnTo>
                <a:lnTo>
                  <a:pt x="127" y="38"/>
                </a:lnTo>
                <a:lnTo>
                  <a:pt x="127" y="48"/>
                </a:lnTo>
                <a:close/>
              </a:path>
            </a:pathLst>
          </a:custGeom>
          <a:solidFill>
            <a:srgbClr val="FFFFFF"/>
          </a:solidFill>
          <a:ln>
            <a:noFill/>
          </a:ln>
        </p:spPr>
      </p:sp>
      <p:sp>
        <p:nvSpPr>
          <p:cNvPr id="649" name="Freeform 612"/>
          <p:cNvSpPr/>
          <p:nvPr/>
        </p:nvSpPr>
        <p:spPr>
          <a:xfrm>
            <a:off x="1963080" y="339840"/>
            <a:ext cx="37080" cy="14040"/>
          </a:xfrm>
          <a:custGeom>
            <a:avLst/>
            <a:gdLst/>
            <a:ahLst/>
            <a:cxnLst/>
            <a:rect l="0" t="0" r="r" b="b"/>
            <a:pathLst>
              <a:path w="103" h="39">
                <a:moveTo>
                  <a:pt x="102" y="38"/>
                </a:moveTo>
                <a:lnTo>
                  <a:pt x="0" y="0"/>
                </a:lnTo>
                <a:lnTo>
                  <a:pt x="102" y="0"/>
                </a:lnTo>
                <a:lnTo>
                  <a:pt x="102" y="38"/>
                </a:lnTo>
                <a:close/>
              </a:path>
            </a:pathLst>
          </a:custGeom>
          <a:solidFill>
            <a:srgbClr val="FFFFFF"/>
          </a:solidFill>
          <a:ln>
            <a:noFill/>
          </a:ln>
        </p:spPr>
      </p:sp>
      <p:sp>
        <p:nvSpPr>
          <p:cNvPr id="650" name="Freeform 613"/>
          <p:cNvSpPr/>
          <p:nvPr/>
        </p:nvSpPr>
        <p:spPr>
          <a:xfrm>
            <a:off x="348840" y="1094040"/>
            <a:ext cx="30960" cy="12960"/>
          </a:xfrm>
          <a:custGeom>
            <a:avLst/>
            <a:gdLst/>
            <a:ahLst/>
            <a:cxnLst/>
            <a:rect l="0" t="0" r="r" b="b"/>
            <a:pathLst>
              <a:path w="86" h="36">
                <a:moveTo>
                  <a:pt x="0" y="35"/>
                </a:moveTo>
                <a:lnTo>
                  <a:pt x="0" y="0"/>
                </a:lnTo>
                <a:lnTo>
                  <a:pt x="85" y="35"/>
                </a:lnTo>
                <a:lnTo>
                  <a:pt x="0" y="35"/>
                </a:lnTo>
                <a:close/>
              </a:path>
            </a:pathLst>
          </a:custGeom>
          <a:solidFill>
            <a:srgbClr val="FFFFFF"/>
          </a:solidFill>
          <a:ln>
            <a:noFill/>
          </a:ln>
        </p:spPr>
      </p:sp>
      <p:sp>
        <p:nvSpPr>
          <p:cNvPr id="651" name="Freeform 614"/>
          <p:cNvSpPr/>
          <p:nvPr/>
        </p:nvSpPr>
        <p:spPr>
          <a:xfrm>
            <a:off x="348840" y="1091160"/>
            <a:ext cx="38520" cy="15840"/>
          </a:xfrm>
          <a:custGeom>
            <a:avLst/>
            <a:gdLst/>
            <a:ahLst/>
            <a:cxnLst/>
            <a:rect l="0" t="0" r="r" b="b"/>
            <a:pathLst>
              <a:path w="107" h="44">
                <a:moveTo>
                  <a:pt x="85" y="43"/>
                </a:moveTo>
                <a:lnTo>
                  <a:pt x="0" y="8"/>
                </a:lnTo>
                <a:lnTo>
                  <a:pt x="0" y="0"/>
                </a:lnTo>
                <a:lnTo>
                  <a:pt x="106" y="43"/>
                </a:lnTo>
                <a:lnTo>
                  <a:pt x="85" y="43"/>
                </a:lnTo>
                <a:close/>
              </a:path>
            </a:pathLst>
          </a:custGeom>
          <a:solidFill>
            <a:srgbClr val="FEFEFE"/>
          </a:solidFill>
          <a:ln>
            <a:noFill/>
          </a:ln>
        </p:spPr>
      </p:sp>
      <p:sp>
        <p:nvSpPr>
          <p:cNvPr id="652" name="Freeform 615"/>
          <p:cNvSpPr/>
          <p:nvPr/>
        </p:nvSpPr>
        <p:spPr>
          <a:xfrm>
            <a:off x="348840" y="1087920"/>
            <a:ext cx="46440" cy="19080"/>
          </a:xfrm>
          <a:custGeom>
            <a:avLst/>
            <a:gdLst/>
            <a:ahLst/>
            <a:cxnLst/>
            <a:rect l="0" t="0" r="r" b="b"/>
            <a:pathLst>
              <a:path w="129" h="53">
                <a:moveTo>
                  <a:pt x="106" y="52"/>
                </a:moveTo>
                <a:lnTo>
                  <a:pt x="0" y="10"/>
                </a:lnTo>
                <a:lnTo>
                  <a:pt x="0" y="0"/>
                </a:lnTo>
                <a:lnTo>
                  <a:pt x="128" y="52"/>
                </a:lnTo>
                <a:lnTo>
                  <a:pt x="106" y="52"/>
                </a:lnTo>
                <a:close/>
              </a:path>
            </a:pathLst>
          </a:custGeom>
          <a:solidFill>
            <a:srgbClr val="FEFEFE"/>
          </a:solidFill>
          <a:ln>
            <a:noFill/>
          </a:ln>
        </p:spPr>
      </p:sp>
      <p:sp>
        <p:nvSpPr>
          <p:cNvPr id="653" name="Freeform 616"/>
          <p:cNvSpPr/>
          <p:nvPr/>
        </p:nvSpPr>
        <p:spPr>
          <a:xfrm>
            <a:off x="348840" y="1081800"/>
            <a:ext cx="61560" cy="25200"/>
          </a:xfrm>
          <a:custGeom>
            <a:avLst/>
            <a:gdLst/>
            <a:ahLst/>
            <a:cxnLst/>
            <a:rect l="0" t="0" r="r" b="b"/>
            <a:pathLst>
              <a:path w="171" h="70">
                <a:moveTo>
                  <a:pt x="128" y="69"/>
                </a:moveTo>
                <a:lnTo>
                  <a:pt x="0" y="17"/>
                </a:lnTo>
                <a:lnTo>
                  <a:pt x="0" y="0"/>
                </a:lnTo>
                <a:lnTo>
                  <a:pt x="170" y="69"/>
                </a:lnTo>
                <a:lnTo>
                  <a:pt x="128" y="69"/>
                </a:lnTo>
                <a:close/>
              </a:path>
            </a:pathLst>
          </a:custGeom>
          <a:solidFill>
            <a:srgbClr val="FEFEFE"/>
          </a:solidFill>
          <a:ln>
            <a:noFill/>
          </a:ln>
        </p:spPr>
      </p:sp>
      <p:sp>
        <p:nvSpPr>
          <p:cNvPr id="654" name="Freeform 617"/>
          <p:cNvSpPr/>
          <p:nvPr/>
        </p:nvSpPr>
        <p:spPr>
          <a:xfrm>
            <a:off x="348840" y="1069920"/>
            <a:ext cx="91800" cy="37080"/>
          </a:xfrm>
          <a:custGeom>
            <a:avLst/>
            <a:gdLst/>
            <a:ahLst/>
            <a:cxnLst/>
            <a:rect l="0" t="0" r="r" b="b"/>
            <a:pathLst>
              <a:path w="255" h="103">
                <a:moveTo>
                  <a:pt x="169" y="102"/>
                </a:moveTo>
                <a:lnTo>
                  <a:pt x="0" y="34"/>
                </a:lnTo>
                <a:lnTo>
                  <a:pt x="0" y="0"/>
                </a:lnTo>
                <a:lnTo>
                  <a:pt x="254" y="102"/>
                </a:lnTo>
                <a:lnTo>
                  <a:pt x="169" y="102"/>
                </a:lnTo>
                <a:close/>
              </a:path>
            </a:pathLst>
          </a:custGeom>
          <a:solidFill>
            <a:srgbClr val="FEFEFE"/>
          </a:solidFill>
          <a:ln>
            <a:noFill/>
          </a:ln>
        </p:spPr>
      </p:sp>
      <p:sp>
        <p:nvSpPr>
          <p:cNvPr id="655" name="Freeform 618"/>
          <p:cNvSpPr/>
          <p:nvPr/>
        </p:nvSpPr>
        <p:spPr>
          <a:xfrm>
            <a:off x="348840" y="1066680"/>
            <a:ext cx="99360" cy="40320"/>
          </a:xfrm>
          <a:custGeom>
            <a:avLst/>
            <a:gdLst/>
            <a:ahLst/>
            <a:cxnLst/>
            <a:rect l="0" t="0" r="r" b="b"/>
            <a:pathLst>
              <a:path w="276" h="112">
                <a:moveTo>
                  <a:pt x="253" y="111"/>
                </a:moveTo>
                <a:lnTo>
                  <a:pt x="0" y="9"/>
                </a:lnTo>
                <a:lnTo>
                  <a:pt x="0" y="0"/>
                </a:lnTo>
                <a:lnTo>
                  <a:pt x="275" y="111"/>
                </a:lnTo>
                <a:lnTo>
                  <a:pt x="253" y="111"/>
                </a:lnTo>
                <a:close/>
              </a:path>
            </a:pathLst>
          </a:custGeom>
          <a:solidFill>
            <a:srgbClr val="FEFDFD"/>
          </a:solidFill>
          <a:ln>
            <a:noFill/>
          </a:ln>
        </p:spPr>
      </p:sp>
      <p:sp>
        <p:nvSpPr>
          <p:cNvPr id="656" name="Freeform 619"/>
          <p:cNvSpPr/>
          <p:nvPr/>
        </p:nvSpPr>
        <p:spPr>
          <a:xfrm>
            <a:off x="348840" y="1063800"/>
            <a:ext cx="106920" cy="43200"/>
          </a:xfrm>
          <a:custGeom>
            <a:avLst/>
            <a:gdLst/>
            <a:ahLst/>
            <a:cxnLst/>
            <a:rect l="0" t="0" r="r" b="b"/>
            <a:pathLst>
              <a:path w="297" h="120">
                <a:moveTo>
                  <a:pt x="275" y="119"/>
                </a:moveTo>
                <a:lnTo>
                  <a:pt x="0" y="8"/>
                </a:lnTo>
                <a:lnTo>
                  <a:pt x="0" y="0"/>
                </a:lnTo>
                <a:lnTo>
                  <a:pt x="296" y="119"/>
                </a:lnTo>
                <a:lnTo>
                  <a:pt x="275" y="119"/>
                </a:lnTo>
                <a:close/>
              </a:path>
            </a:pathLst>
          </a:custGeom>
          <a:solidFill>
            <a:srgbClr val="FEFDFD"/>
          </a:solidFill>
          <a:ln>
            <a:noFill/>
          </a:ln>
        </p:spPr>
      </p:sp>
      <p:sp>
        <p:nvSpPr>
          <p:cNvPr id="657" name="Freeform 620"/>
          <p:cNvSpPr/>
          <p:nvPr/>
        </p:nvSpPr>
        <p:spPr>
          <a:xfrm>
            <a:off x="348840" y="1057680"/>
            <a:ext cx="122400" cy="49320"/>
          </a:xfrm>
          <a:custGeom>
            <a:avLst/>
            <a:gdLst/>
            <a:ahLst/>
            <a:cxnLst/>
            <a:rect l="0" t="0" r="r" b="b"/>
            <a:pathLst>
              <a:path w="340" h="137">
                <a:moveTo>
                  <a:pt x="296" y="136"/>
                </a:moveTo>
                <a:lnTo>
                  <a:pt x="0" y="17"/>
                </a:lnTo>
                <a:lnTo>
                  <a:pt x="0" y="0"/>
                </a:lnTo>
                <a:lnTo>
                  <a:pt x="339" y="136"/>
                </a:lnTo>
                <a:lnTo>
                  <a:pt x="296" y="136"/>
                </a:lnTo>
                <a:close/>
              </a:path>
            </a:pathLst>
          </a:custGeom>
          <a:solidFill>
            <a:srgbClr val="FDFDFD"/>
          </a:solidFill>
          <a:ln>
            <a:noFill/>
          </a:ln>
        </p:spPr>
      </p:sp>
      <p:sp>
        <p:nvSpPr>
          <p:cNvPr id="658" name="Freeform 621"/>
          <p:cNvSpPr/>
          <p:nvPr/>
        </p:nvSpPr>
        <p:spPr>
          <a:xfrm>
            <a:off x="348840" y="1051560"/>
            <a:ext cx="137520" cy="55440"/>
          </a:xfrm>
          <a:custGeom>
            <a:avLst/>
            <a:gdLst/>
            <a:ahLst/>
            <a:cxnLst/>
            <a:rect l="0" t="0" r="r" b="b"/>
            <a:pathLst>
              <a:path w="382" h="154">
                <a:moveTo>
                  <a:pt x="338" y="153"/>
                </a:moveTo>
                <a:lnTo>
                  <a:pt x="0" y="17"/>
                </a:lnTo>
                <a:lnTo>
                  <a:pt x="0" y="0"/>
                </a:lnTo>
                <a:lnTo>
                  <a:pt x="381" y="153"/>
                </a:lnTo>
                <a:lnTo>
                  <a:pt x="338" y="153"/>
                </a:lnTo>
                <a:close/>
              </a:path>
            </a:pathLst>
          </a:custGeom>
          <a:solidFill>
            <a:srgbClr val="FDFDFD"/>
          </a:solidFill>
          <a:ln>
            <a:noFill/>
          </a:ln>
        </p:spPr>
      </p:sp>
      <p:sp>
        <p:nvSpPr>
          <p:cNvPr id="659" name="Freeform 622"/>
          <p:cNvSpPr/>
          <p:nvPr/>
        </p:nvSpPr>
        <p:spPr>
          <a:xfrm>
            <a:off x="348840" y="1048680"/>
            <a:ext cx="145080" cy="58320"/>
          </a:xfrm>
          <a:custGeom>
            <a:avLst/>
            <a:gdLst/>
            <a:ahLst/>
            <a:cxnLst/>
            <a:rect l="0" t="0" r="r" b="b"/>
            <a:pathLst>
              <a:path w="403" h="162">
                <a:moveTo>
                  <a:pt x="381" y="161"/>
                </a:moveTo>
                <a:lnTo>
                  <a:pt x="0" y="8"/>
                </a:lnTo>
                <a:lnTo>
                  <a:pt x="0" y="0"/>
                </a:lnTo>
                <a:lnTo>
                  <a:pt x="402" y="161"/>
                </a:lnTo>
                <a:lnTo>
                  <a:pt x="381" y="161"/>
                </a:lnTo>
                <a:close/>
              </a:path>
            </a:pathLst>
          </a:custGeom>
          <a:solidFill>
            <a:srgbClr val="FDFCFC"/>
          </a:solidFill>
          <a:ln>
            <a:noFill/>
          </a:ln>
        </p:spPr>
      </p:sp>
      <p:sp>
        <p:nvSpPr>
          <p:cNvPr id="660" name="Freeform 623"/>
          <p:cNvSpPr/>
          <p:nvPr/>
        </p:nvSpPr>
        <p:spPr>
          <a:xfrm>
            <a:off x="348840" y="1045440"/>
            <a:ext cx="152640" cy="61560"/>
          </a:xfrm>
          <a:custGeom>
            <a:avLst/>
            <a:gdLst/>
            <a:ahLst/>
            <a:cxnLst/>
            <a:rect l="0" t="0" r="r" b="b"/>
            <a:pathLst>
              <a:path w="424" h="171">
                <a:moveTo>
                  <a:pt x="402" y="170"/>
                </a:moveTo>
                <a:lnTo>
                  <a:pt x="0" y="9"/>
                </a:lnTo>
                <a:lnTo>
                  <a:pt x="0" y="0"/>
                </a:lnTo>
                <a:lnTo>
                  <a:pt x="423" y="170"/>
                </a:lnTo>
                <a:lnTo>
                  <a:pt x="402" y="170"/>
                </a:lnTo>
                <a:close/>
              </a:path>
            </a:pathLst>
          </a:custGeom>
          <a:solidFill>
            <a:srgbClr val="FDFCFC"/>
          </a:solidFill>
          <a:ln>
            <a:noFill/>
          </a:ln>
        </p:spPr>
      </p:sp>
      <p:sp>
        <p:nvSpPr>
          <p:cNvPr id="661" name="Freeform 624"/>
          <p:cNvSpPr/>
          <p:nvPr/>
        </p:nvSpPr>
        <p:spPr>
          <a:xfrm>
            <a:off x="348840" y="1033560"/>
            <a:ext cx="182880" cy="73440"/>
          </a:xfrm>
          <a:custGeom>
            <a:avLst/>
            <a:gdLst/>
            <a:ahLst/>
            <a:cxnLst/>
            <a:rect l="0" t="0" r="r" b="b"/>
            <a:pathLst>
              <a:path w="508" h="204">
                <a:moveTo>
                  <a:pt x="423" y="203"/>
                </a:moveTo>
                <a:lnTo>
                  <a:pt x="0" y="33"/>
                </a:lnTo>
                <a:lnTo>
                  <a:pt x="0" y="0"/>
                </a:lnTo>
                <a:lnTo>
                  <a:pt x="507" y="203"/>
                </a:lnTo>
                <a:lnTo>
                  <a:pt x="423" y="203"/>
                </a:lnTo>
                <a:close/>
              </a:path>
            </a:pathLst>
          </a:custGeom>
          <a:solidFill>
            <a:srgbClr val="FCFCFC"/>
          </a:solidFill>
          <a:ln>
            <a:noFill/>
          </a:ln>
        </p:spPr>
      </p:sp>
      <p:sp>
        <p:nvSpPr>
          <p:cNvPr id="662" name="Freeform 625"/>
          <p:cNvSpPr/>
          <p:nvPr/>
        </p:nvSpPr>
        <p:spPr>
          <a:xfrm>
            <a:off x="348840" y="1030320"/>
            <a:ext cx="190440" cy="76680"/>
          </a:xfrm>
          <a:custGeom>
            <a:avLst/>
            <a:gdLst/>
            <a:ahLst/>
            <a:cxnLst/>
            <a:rect l="0" t="0" r="r" b="b"/>
            <a:pathLst>
              <a:path w="529" h="213">
                <a:moveTo>
                  <a:pt x="507" y="212"/>
                </a:moveTo>
                <a:lnTo>
                  <a:pt x="0" y="9"/>
                </a:lnTo>
                <a:lnTo>
                  <a:pt x="0" y="0"/>
                </a:lnTo>
                <a:lnTo>
                  <a:pt x="528" y="212"/>
                </a:lnTo>
                <a:lnTo>
                  <a:pt x="507" y="212"/>
                </a:lnTo>
                <a:close/>
              </a:path>
            </a:pathLst>
          </a:custGeom>
          <a:solidFill>
            <a:srgbClr val="FBFBFB"/>
          </a:solidFill>
          <a:ln>
            <a:noFill/>
          </a:ln>
        </p:spPr>
      </p:sp>
      <p:sp>
        <p:nvSpPr>
          <p:cNvPr id="663" name="Freeform 626"/>
          <p:cNvSpPr/>
          <p:nvPr/>
        </p:nvSpPr>
        <p:spPr>
          <a:xfrm>
            <a:off x="348840" y="1027440"/>
            <a:ext cx="198360" cy="79560"/>
          </a:xfrm>
          <a:custGeom>
            <a:avLst/>
            <a:gdLst/>
            <a:ahLst/>
            <a:cxnLst/>
            <a:rect l="0" t="0" r="r" b="b"/>
            <a:pathLst>
              <a:path w="551" h="221">
                <a:moveTo>
                  <a:pt x="528" y="220"/>
                </a:moveTo>
                <a:lnTo>
                  <a:pt x="0" y="8"/>
                </a:lnTo>
                <a:lnTo>
                  <a:pt x="0" y="0"/>
                </a:lnTo>
                <a:lnTo>
                  <a:pt x="550" y="220"/>
                </a:lnTo>
                <a:lnTo>
                  <a:pt x="528" y="220"/>
                </a:lnTo>
                <a:close/>
              </a:path>
            </a:pathLst>
          </a:custGeom>
          <a:solidFill>
            <a:srgbClr val="FBFBFB"/>
          </a:solidFill>
          <a:ln>
            <a:noFill/>
          </a:ln>
        </p:spPr>
      </p:sp>
      <p:sp>
        <p:nvSpPr>
          <p:cNvPr id="664" name="Freeform 627"/>
          <p:cNvSpPr/>
          <p:nvPr/>
        </p:nvSpPr>
        <p:spPr>
          <a:xfrm>
            <a:off x="348840" y="1021320"/>
            <a:ext cx="213480" cy="85680"/>
          </a:xfrm>
          <a:custGeom>
            <a:avLst/>
            <a:gdLst/>
            <a:ahLst/>
            <a:cxnLst/>
            <a:rect l="0" t="0" r="r" b="b"/>
            <a:pathLst>
              <a:path w="593" h="238">
                <a:moveTo>
                  <a:pt x="550" y="237"/>
                </a:moveTo>
                <a:lnTo>
                  <a:pt x="0" y="17"/>
                </a:lnTo>
                <a:lnTo>
                  <a:pt x="0" y="0"/>
                </a:lnTo>
                <a:lnTo>
                  <a:pt x="592" y="237"/>
                </a:lnTo>
                <a:lnTo>
                  <a:pt x="550" y="237"/>
                </a:lnTo>
                <a:close/>
              </a:path>
            </a:pathLst>
          </a:custGeom>
          <a:solidFill>
            <a:srgbClr val="FBFBFB"/>
          </a:solidFill>
          <a:ln>
            <a:noFill/>
          </a:ln>
        </p:spPr>
      </p:sp>
      <p:sp>
        <p:nvSpPr>
          <p:cNvPr id="665" name="Freeform 628"/>
          <p:cNvSpPr/>
          <p:nvPr/>
        </p:nvSpPr>
        <p:spPr>
          <a:xfrm>
            <a:off x="348840" y="1018080"/>
            <a:ext cx="221040" cy="88920"/>
          </a:xfrm>
          <a:custGeom>
            <a:avLst/>
            <a:gdLst/>
            <a:ahLst/>
            <a:cxnLst/>
            <a:rect l="0" t="0" r="r" b="b"/>
            <a:pathLst>
              <a:path w="614" h="247">
                <a:moveTo>
                  <a:pt x="592" y="246"/>
                </a:moveTo>
                <a:lnTo>
                  <a:pt x="0" y="9"/>
                </a:lnTo>
                <a:lnTo>
                  <a:pt x="0" y="0"/>
                </a:lnTo>
                <a:lnTo>
                  <a:pt x="613" y="246"/>
                </a:lnTo>
                <a:lnTo>
                  <a:pt x="592" y="246"/>
                </a:lnTo>
                <a:close/>
              </a:path>
            </a:pathLst>
          </a:custGeom>
          <a:solidFill>
            <a:srgbClr val="FBFAFA"/>
          </a:solidFill>
          <a:ln>
            <a:noFill/>
          </a:ln>
        </p:spPr>
      </p:sp>
      <p:sp>
        <p:nvSpPr>
          <p:cNvPr id="666" name="Freeform 629"/>
          <p:cNvSpPr/>
          <p:nvPr/>
        </p:nvSpPr>
        <p:spPr>
          <a:xfrm>
            <a:off x="348840" y="1015200"/>
            <a:ext cx="228600" cy="91800"/>
          </a:xfrm>
          <a:custGeom>
            <a:avLst/>
            <a:gdLst/>
            <a:ahLst/>
            <a:cxnLst/>
            <a:rect l="0" t="0" r="r" b="b"/>
            <a:pathLst>
              <a:path w="635" h="255">
                <a:moveTo>
                  <a:pt x="612" y="254"/>
                </a:moveTo>
                <a:lnTo>
                  <a:pt x="0" y="8"/>
                </a:lnTo>
                <a:lnTo>
                  <a:pt x="0" y="0"/>
                </a:lnTo>
                <a:lnTo>
                  <a:pt x="634" y="254"/>
                </a:lnTo>
                <a:lnTo>
                  <a:pt x="612" y="254"/>
                </a:lnTo>
                <a:close/>
              </a:path>
            </a:pathLst>
          </a:custGeom>
          <a:solidFill>
            <a:srgbClr val="FBFAFA"/>
          </a:solidFill>
          <a:ln>
            <a:noFill/>
          </a:ln>
        </p:spPr>
      </p:sp>
      <p:sp>
        <p:nvSpPr>
          <p:cNvPr id="667" name="Freeform 630"/>
          <p:cNvSpPr/>
          <p:nvPr/>
        </p:nvSpPr>
        <p:spPr>
          <a:xfrm>
            <a:off x="348840" y="1009080"/>
            <a:ext cx="243720" cy="97920"/>
          </a:xfrm>
          <a:custGeom>
            <a:avLst/>
            <a:gdLst/>
            <a:ahLst/>
            <a:cxnLst/>
            <a:rect l="0" t="0" r="r" b="b"/>
            <a:pathLst>
              <a:path w="677" h="272">
                <a:moveTo>
                  <a:pt x="634" y="271"/>
                </a:moveTo>
                <a:lnTo>
                  <a:pt x="0" y="17"/>
                </a:lnTo>
                <a:lnTo>
                  <a:pt x="0" y="0"/>
                </a:lnTo>
                <a:lnTo>
                  <a:pt x="676" y="271"/>
                </a:lnTo>
                <a:lnTo>
                  <a:pt x="634" y="271"/>
                </a:lnTo>
                <a:close/>
              </a:path>
            </a:pathLst>
          </a:custGeom>
          <a:solidFill>
            <a:srgbClr val="FAFAFA"/>
          </a:solidFill>
          <a:ln>
            <a:noFill/>
          </a:ln>
        </p:spPr>
      </p:sp>
      <p:sp>
        <p:nvSpPr>
          <p:cNvPr id="668" name="Freeform 631"/>
          <p:cNvSpPr/>
          <p:nvPr/>
        </p:nvSpPr>
        <p:spPr>
          <a:xfrm>
            <a:off x="348840" y="1006200"/>
            <a:ext cx="251280" cy="100800"/>
          </a:xfrm>
          <a:custGeom>
            <a:avLst/>
            <a:gdLst/>
            <a:ahLst/>
            <a:cxnLst/>
            <a:rect l="0" t="0" r="r" b="b"/>
            <a:pathLst>
              <a:path w="698" h="280">
                <a:moveTo>
                  <a:pt x="676" y="279"/>
                </a:moveTo>
                <a:lnTo>
                  <a:pt x="0" y="8"/>
                </a:lnTo>
                <a:lnTo>
                  <a:pt x="0" y="0"/>
                </a:lnTo>
                <a:lnTo>
                  <a:pt x="697" y="279"/>
                </a:lnTo>
                <a:lnTo>
                  <a:pt x="676" y="279"/>
                </a:lnTo>
                <a:close/>
              </a:path>
            </a:pathLst>
          </a:custGeom>
          <a:solidFill>
            <a:srgbClr val="FAF9F9"/>
          </a:solidFill>
          <a:ln>
            <a:noFill/>
          </a:ln>
        </p:spPr>
      </p:sp>
      <p:sp>
        <p:nvSpPr>
          <p:cNvPr id="669" name="Freeform 632"/>
          <p:cNvSpPr/>
          <p:nvPr/>
        </p:nvSpPr>
        <p:spPr>
          <a:xfrm>
            <a:off x="348840" y="1002960"/>
            <a:ext cx="258840" cy="104040"/>
          </a:xfrm>
          <a:custGeom>
            <a:avLst/>
            <a:gdLst/>
            <a:ahLst/>
            <a:cxnLst/>
            <a:rect l="0" t="0" r="r" b="b"/>
            <a:pathLst>
              <a:path w="719" h="289">
                <a:moveTo>
                  <a:pt x="697" y="288"/>
                </a:moveTo>
                <a:lnTo>
                  <a:pt x="0" y="9"/>
                </a:lnTo>
                <a:lnTo>
                  <a:pt x="0" y="0"/>
                </a:lnTo>
                <a:lnTo>
                  <a:pt x="718" y="288"/>
                </a:lnTo>
                <a:lnTo>
                  <a:pt x="697" y="288"/>
                </a:lnTo>
                <a:close/>
              </a:path>
            </a:pathLst>
          </a:custGeom>
          <a:solidFill>
            <a:srgbClr val="FAF9F9"/>
          </a:solidFill>
          <a:ln>
            <a:noFill/>
          </a:ln>
        </p:spPr>
      </p:sp>
      <p:sp>
        <p:nvSpPr>
          <p:cNvPr id="670" name="Freeform 633"/>
          <p:cNvSpPr/>
          <p:nvPr/>
        </p:nvSpPr>
        <p:spPr>
          <a:xfrm>
            <a:off x="348840" y="996840"/>
            <a:ext cx="274320" cy="110160"/>
          </a:xfrm>
          <a:custGeom>
            <a:avLst/>
            <a:gdLst/>
            <a:ahLst/>
            <a:cxnLst/>
            <a:rect l="0" t="0" r="r" b="b"/>
            <a:pathLst>
              <a:path w="762" h="306">
                <a:moveTo>
                  <a:pt x="718" y="305"/>
                </a:moveTo>
                <a:lnTo>
                  <a:pt x="0" y="17"/>
                </a:lnTo>
                <a:lnTo>
                  <a:pt x="0" y="0"/>
                </a:lnTo>
                <a:lnTo>
                  <a:pt x="761" y="305"/>
                </a:lnTo>
                <a:lnTo>
                  <a:pt x="718" y="305"/>
                </a:lnTo>
                <a:close/>
              </a:path>
            </a:pathLst>
          </a:custGeom>
          <a:solidFill>
            <a:srgbClr val="F9F9F9"/>
          </a:solidFill>
          <a:ln>
            <a:noFill/>
          </a:ln>
        </p:spPr>
      </p:sp>
      <p:sp>
        <p:nvSpPr>
          <p:cNvPr id="671" name="Freeform 634"/>
          <p:cNvSpPr/>
          <p:nvPr/>
        </p:nvSpPr>
        <p:spPr>
          <a:xfrm>
            <a:off x="348840" y="993960"/>
            <a:ext cx="281880" cy="113040"/>
          </a:xfrm>
          <a:custGeom>
            <a:avLst/>
            <a:gdLst/>
            <a:ahLst/>
            <a:cxnLst/>
            <a:rect l="0" t="0" r="r" b="b"/>
            <a:pathLst>
              <a:path w="783" h="314">
                <a:moveTo>
                  <a:pt x="761" y="313"/>
                </a:moveTo>
                <a:lnTo>
                  <a:pt x="0" y="8"/>
                </a:lnTo>
                <a:lnTo>
                  <a:pt x="0" y="0"/>
                </a:lnTo>
                <a:lnTo>
                  <a:pt x="782" y="313"/>
                </a:lnTo>
                <a:lnTo>
                  <a:pt x="761" y="313"/>
                </a:lnTo>
                <a:close/>
              </a:path>
            </a:pathLst>
          </a:custGeom>
          <a:solidFill>
            <a:srgbClr val="F9F8F8"/>
          </a:solidFill>
          <a:ln>
            <a:noFill/>
          </a:ln>
        </p:spPr>
      </p:sp>
      <p:sp>
        <p:nvSpPr>
          <p:cNvPr id="672" name="Freeform 635"/>
          <p:cNvSpPr/>
          <p:nvPr/>
        </p:nvSpPr>
        <p:spPr>
          <a:xfrm>
            <a:off x="348840" y="990720"/>
            <a:ext cx="289440" cy="116280"/>
          </a:xfrm>
          <a:custGeom>
            <a:avLst/>
            <a:gdLst/>
            <a:ahLst/>
            <a:cxnLst/>
            <a:rect l="0" t="0" r="r" b="b"/>
            <a:pathLst>
              <a:path w="804" h="323">
                <a:moveTo>
                  <a:pt x="782" y="322"/>
                </a:moveTo>
                <a:lnTo>
                  <a:pt x="0" y="9"/>
                </a:lnTo>
                <a:lnTo>
                  <a:pt x="0" y="0"/>
                </a:lnTo>
                <a:lnTo>
                  <a:pt x="803" y="322"/>
                </a:lnTo>
                <a:lnTo>
                  <a:pt x="782" y="322"/>
                </a:lnTo>
                <a:close/>
              </a:path>
            </a:pathLst>
          </a:custGeom>
          <a:solidFill>
            <a:srgbClr val="F9F8F8"/>
          </a:solidFill>
          <a:ln>
            <a:noFill/>
          </a:ln>
        </p:spPr>
      </p:sp>
      <p:sp>
        <p:nvSpPr>
          <p:cNvPr id="673" name="Freeform 636"/>
          <p:cNvSpPr/>
          <p:nvPr/>
        </p:nvSpPr>
        <p:spPr>
          <a:xfrm>
            <a:off x="348840" y="984960"/>
            <a:ext cx="304560" cy="122040"/>
          </a:xfrm>
          <a:custGeom>
            <a:avLst/>
            <a:gdLst/>
            <a:ahLst/>
            <a:cxnLst/>
            <a:rect l="0" t="0" r="r" b="b"/>
            <a:pathLst>
              <a:path w="846" h="339">
                <a:moveTo>
                  <a:pt x="803" y="338"/>
                </a:moveTo>
                <a:lnTo>
                  <a:pt x="0" y="16"/>
                </a:lnTo>
                <a:lnTo>
                  <a:pt x="0" y="0"/>
                </a:lnTo>
                <a:lnTo>
                  <a:pt x="845" y="338"/>
                </a:lnTo>
                <a:lnTo>
                  <a:pt x="803" y="338"/>
                </a:lnTo>
                <a:close/>
              </a:path>
            </a:pathLst>
          </a:custGeom>
          <a:solidFill>
            <a:srgbClr val="F8F8F8"/>
          </a:solidFill>
          <a:ln>
            <a:noFill/>
          </a:ln>
        </p:spPr>
      </p:sp>
      <p:sp>
        <p:nvSpPr>
          <p:cNvPr id="674" name="Freeform 637"/>
          <p:cNvSpPr/>
          <p:nvPr/>
        </p:nvSpPr>
        <p:spPr>
          <a:xfrm>
            <a:off x="348840" y="978840"/>
            <a:ext cx="319680" cy="128160"/>
          </a:xfrm>
          <a:custGeom>
            <a:avLst/>
            <a:gdLst/>
            <a:ahLst/>
            <a:cxnLst/>
            <a:rect l="0" t="0" r="r" b="b"/>
            <a:pathLst>
              <a:path w="888" h="356">
                <a:moveTo>
                  <a:pt x="845" y="355"/>
                </a:moveTo>
                <a:lnTo>
                  <a:pt x="0" y="17"/>
                </a:lnTo>
                <a:lnTo>
                  <a:pt x="0" y="0"/>
                </a:lnTo>
                <a:lnTo>
                  <a:pt x="887" y="355"/>
                </a:lnTo>
                <a:lnTo>
                  <a:pt x="845" y="355"/>
                </a:lnTo>
                <a:close/>
              </a:path>
            </a:pathLst>
          </a:custGeom>
          <a:solidFill>
            <a:srgbClr val="F8F7F7"/>
          </a:solidFill>
          <a:ln>
            <a:noFill/>
          </a:ln>
        </p:spPr>
      </p:sp>
      <p:sp>
        <p:nvSpPr>
          <p:cNvPr id="675" name="Freeform 638"/>
          <p:cNvSpPr/>
          <p:nvPr/>
        </p:nvSpPr>
        <p:spPr>
          <a:xfrm>
            <a:off x="348840" y="975600"/>
            <a:ext cx="327240" cy="131400"/>
          </a:xfrm>
          <a:custGeom>
            <a:avLst/>
            <a:gdLst/>
            <a:ahLst/>
            <a:cxnLst/>
            <a:rect l="0" t="0" r="r" b="b"/>
            <a:pathLst>
              <a:path w="909" h="365">
                <a:moveTo>
                  <a:pt x="887" y="364"/>
                </a:moveTo>
                <a:lnTo>
                  <a:pt x="0" y="10"/>
                </a:lnTo>
                <a:lnTo>
                  <a:pt x="0" y="0"/>
                </a:lnTo>
                <a:lnTo>
                  <a:pt x="908" y="364"/>
                </a:lnTo>
                <a:lnTo>
                  <a:pt x="887" y="364"/>
                </a:lnTo>
                <a:close/>
              </a:path>
            </a:pathLst>
          </a:custGeom>
          <a:solidFill>
            <a:srgbClr val="F7F6F6"/>
          </a:solidFill>
          <a:ln>
            <a:noFill/>
          </a:ln>
        </p:spPr>
      </p:sp>
      <p:sp>
        <p:nvSpPr>
          <p:cNvPr id="676" name="Freeform 639"/>
          <p:cNvSpPr/>
          <p:nvPr/>
        </p:nvSpPr>
        <p:spPr>
          <a:xfrm>
            <a:off x="348840" y="972720"/>
            <a:ext cx="334800" cy="134280"/>
          </a:xfrm>
          <a:custGeom>
            <a:avLst/>
            <a:gdLst/>
            <a:ahLst/>
            <a:cxnLst/>
            <a:rect l="0" t="0" r="r" b="b"/>
            <a:pathLst>
              <a:path w="930" h="373">
                <a:moveTo>
                  <a:pt x="908" y="372"/>
                </a:moveTo>
                <a:lnTo>
                  <a:pt x="0" y="8"/>
                </a:lnTo>
                <a:lnTo>
                  <a:pt x="0" y="0"/>
                </a:lnTo>
                <a:lnTo>
                  <a:pt x="929" y="372"/>
                </a:lnTo>
                <a:lnTo>
                  <a:pt x="908" y="372"/>
                </a:lnTo>
                <a:close/>
              </a:path>
            </a:pathLst>
          </a:custGeom>
          <a:solidFill>
            <a:srgbClr val="F7F6F6"/>
          </a:solidFill>
          <a:ln>
            <a:noFill/>
          </a:ln>
        </p:spPr>
      </p:sp>
      <p:sp>
        <p:nvSpPr>
          <p:cNvPr id="677" name="Freeform 640"/>
          <p:cNvSpPr/>
          <p:nvPr/>
        </p:nvSpPr>
        <p:spPr>
          <a:xfrm>
            <a:off x="348840" y="969480"/>
            <a:ext cx="342720" cy="137520"/>
          </a:xfrm>
          <a:custGeom>
            <a:avLst/>
            <a:gdLst/>
            <a:ahLst/>
            <a:cxnLst/>
            <a:rect l="0" t="0" r="r" b="b"/>
            <a:pathLst>
              <a:path w="952" h="382">
                <a:moveTo>
                  <a:pt x="929" y="381"/>
                </a:moveTo>
                <a:lnTo>
                  <a:pt x="0" y="9"/>
                </a:lnTo>
                <a:lnTo>
                  <a:pt x="0" y="0"/>
                </a:lnTo>
                <a:lnTo>
                  <a:pt x="951" y="381"/>
                </a:lnTo>
                <a:lnTo>
                  <a:pt x="929" y="381"/>
                </a:lnTo>
                <a:close/>
              </a:path>
            </a:pathLst>
          </a:custGeom>
          <a:solidFill>
            <a:srgbClr val="F6F6F6"/>
          </a:solidFill>
          <a:ln>
            <a:noFill/>
          </a:ln>
        </p:spPr>
      </p:sp>
      <p:sp>
        <p:nvSpPr>
          <p:cNvPr id="678" name="Freeform 641"/>
          <p:cNvSpPr/>
          <p:nvPr/>
        </p:nvSpPr>
        <p:spPr>
          <a:xfrm>
            <a:off x="348840" y="966600"/>
            <a:ext cx="350280" cy="140400"/>
          </a:xfrm>
          <a:custGeom>
            <a:avLst/>
            <a:gdLst/>
            <a:ahLst/>
            <a:cxnLst/>
            <a:rect l="0" t="0" r="r" b="b"/>
            <a:pathLst>
              <a:path w="973" h="390">
                <a:moveTo>
                  <a:pt x="951" y="389"/>
                </a:moveTo>
                <a:lnTo>
                  <a:pt x="0" y="8"/>
                </a:lnTo>
                <a:lnTo>
                  <a:pt x="0" y="0"/>
                </a:lnTo>
                <a:lnTo>
                  <a:pt x="972" y="389"/>
                </a:lnTo>
                <a:lnTo>
                  <a:pt x="951" y="389"/>
                </a:lnTo>
                <a:close/>
              </a:path>
            </a:pathLst>
          </a:custGeom>
          <a:solidFill>
            <a:srgbClr val="F6F6F6"/>
          </a:solidFill>
          <a:ln>
            <a:noFill/>
          </a:ln>
        </p:spPr>
      </p:sp>
      <p:sp>
        <p:nvSpPr>
          <p:cNvPr id="679" name="Freeform 642"/>
          <p:cNvSpPr/>
          <p:nvPr/>
        </p:nvSpPr>
        <p:spPr>
          <a:xfrm>
            <a:off x="348840" y="960480"/>
            <a:ext cx="365400" cy="146520"/>
          </a:xfrm>
          <a:custGeom>
            <a:avLst/>
            <a:gdLst/>
            <a:ahLst/>
            <a:cxnLst/>
            <a:rect l="0" t="0" r="r" b="b"/>
            <a:pathLst>
              <a:path w="1015" h="407">
                <a:moveTo>
                  <a:pt x="972" y="406"/>
                </a:moveTo>
                <a:lnTo>
                  <a:pt x="0" y="17"/>
                </a:lnTo>
                <a:lnTo>
                  <a:pt x="0" y="0"/>
                </a:lnTo>
                <a:lnTo>
                  <a:pt x="1014" y="406"/>
                </a:lnTo>
                <a:lnTo>
                  <a:pt x="972" y="406"/>
                </a:lnTo>
                <a:close/>
              </a:path>
            </a:pathLst>
          </a:custGeom>
          <a:solidFill>
            <a:srgbClr val="F6F5F5"/>
          </a:solidFill>
          <a:ln>
            <a:noFill/>
          </a:ln>
        </p:spPr>
      </p:sp>
      <p:sp>
        <p:nvSpPr>
          <p:cNvPr id="680" name="Freeform 643"/>
          <p:cNvSpPr/>
          <p:nvPr/>
        </p:nvSpPr>
        <p:spPr>
          <a:xfrm>
            <a:off x="348840" y="957600"/>
            <a:ext cx="372960" cy="149400"/>
          </a:xfrm>
          <a:custGeom>
            <a:avLst/>
            <a:gdLst/>
            <a:ahLst/>
            <a:cxnLst/>
            <a:rect l="0" t="0" r="r" b="b"/>
            <a:pathLst>
              <a:path w="1036" h="415">
                <a:moveTo>
                  <a:pt x="1014" y="414"/>
                </a:moveTo>
                <a:lnTo>
                  <a:pt x="0" y="8"/>
                </a:lnTo>
                <a:lnTo>
                  <a:pt x="0" y="0"/>
                </a:lnTo>
                <a:lnTo>
                  <a:pt x="1035" y="414"/>
                </a:lnTo>
                <a:lnTo>
                  <a:pt x="1014" y="414"/>
                </a:lnTo>
                <a:close/>
              </a:path>
            </a:pathLst>
          </a:custGeom>
          <a:solidFill>
            <a:srgbClr val="F5F4F4"/>
          </a:solidFill>
          <a:ln>
            <a:noFill/>
          </a:ln>
        </p:spPr>
      </p:sp>
      <p:sp>
        <p:nvSpPr>
          <p:cNvPr id="681" name="Freeform 644"/>
          <p:cNvSpPr/>
          <p:nvPr/>
        </p:nvSpPr>
        <p:spPr>
          <a:xfrm>
            <a:off x="348840" y="954360"/>
            <a:ext cx="380520" cy="152640"/>
          </a:xfrm>
          <a:custGeom>
            <a:avLst/>
            <a:gdLst/>
            <a:ahLst/>
            <a:cxnLst/>
            <a:rect l="0" t="0" r="r" b="b"/>
            <a:pathLst>
              <a:path w="1057" h="424">
                <a:moveTo>
                  <a:pt x="1035" y="423"/>
                </a:moveTo>
                <a:lnTo>
                  <a:pt x="0" y="9"/>
                </a:lnTo>
                <a:lnTo>
                  <a:pt x="0" y="0"/>
                </a:lnTo>
                <a:lnTo>
                  <a:pt x="1056" y="423"/>
                </a:lnTo>
                <a:lnTo>
                  <a:pt x="1035" y="423"/>
                </a:lnTo>
                <a:close/>
              </a:path>
            </a:pathLst>
          </a:custGeom>
          <a:solidFill>
            <a:srgbClr val="F5F4F4"/>
          </a:solidFill>
          <a:ln>
            <a:noFill/>
          </a:ln>
        </p:spPr>
      </p:sp>
      <p:sp>
        <p:nvSpPr>
          <p:cNvPr id="682" name="Freeform 645"/>
          <p:cNvSpPr/>
          <p:nvPr/>
        </p:nvSpPr>
        <p:spPr>
          <a:xfrm>
            <a:off x="348840" y="951480"/>
            <a:ext cx="388080" cy="155520"/>
          </a:xfrm>
          <a:custGeom>
            <a:avLst/>
            <a:gdLst/>
            <a:ahLst/>
            <a:cxnLst/>
            <a:rect l="0" t="0" r="r" b="b"/>
            <a:pathLst>
              <a:path w="1078" h="432">
                <a:moveTo>
                  <a:pt x="1056" y="431"/>
                </a:moveTo>
                <a:lnTo>
                  <a:pt x="0" y="8"/>
                </a:lnTo>
                <a:lnTo>
                  <a:pt x="0" y="0"/>
                </a:lnTo>
                <a:lnTo>
                  <a:pt x="1077" y="431"/>
                </a:lnTo>
                <a:lnTo>
                  <a:pt x="1056" y="431"/>
                </a:lnTo>
                <a:close/>
              </a:path>
            </a:pathLst>
          </a:custGeom>
          <a:solidFill>
            <a:srgbClr val="F4F4F4"/>
          </a:solidFill>
          <a:ln>
            <a:noFill/>
          </a:ln>
        </p:spPr>
      </p:sp>
      <p:sp>
        <p:nvSpPr>
          <p:cNvPr id="683" name="Freeform 646"/>
          <p:cNvSpPr/>
          <p:nvPr/>
        </p:nvSpPr>
        <p:spPr>
          <a:xfrm>
            <a:off x="348840" y="948240"/>
            <a:ext cx="395640" cy="158760"/>
          </a:xfrm>
          <a:custGeom>
            <a:avLst/>
            <a:gdLst/>
            <a:ahLst/>
            <a:cxnLst/>
            <a:rect l="0" t="0" r="r" b="b"/>
            <a:pathLst>
              <a:path w="1099" h="441">
                <a:moveTo>
                  <a:pt x="1077" y="440"/>
                </a:moveTo>
                <a:lnTo>
                  <a:pt x="0" y="9"/>
                </a:lnTo>
                <a:lnTo>
                  <a:pt x="0" y="0"/>
                </a:lnTo>
                <a:lnTo>
                  <a:pt x="1098" y="440"/>
                </a:lnTo>
                <a:lnTo>
                  <a:pt x="1077" y="440"/>
                </a:lnTo>
                <a:close/>
              </a:path>
            </a:pathLst>
          </a:custGeom>
          <a:solidFill>
            <a:srgbClr val="F4F4F4"/>
          </a:solidFill>
          <a:ln>
            <a:noFill/>
          </a:ln>
        </p:spPr>
      </p:sp>
      <p:sp>
        <p:nvSpPr>
          <p:cNvPr id="684" name="Freeform 647"/>
          <p:cNvSpPr/>
          <p:nvPr/>
        </p:nvSpPr>
        <p:spPr>
          <a:xfrm>
            <a:off x="348840" y="942480"/>
            <a:ext cx="410760" cy="164520"/>
          </a:xfrm>
          <a:custGeom>
            <a:avLst/>
            <a:gdLst/>
            <a:ahLst/>
            <a:cxnLst/>
            <a:rect l="0" t="0" r="r" b="b"/>
            <a:pathLst>
              <a:path w="1141" h="457">
                <a:moveTo>
                  <a:pt x="1098" y="456"/>
                </a:moveTo>
                <a:lnTo>
                  <a:pt x="0" y="16"/>
                </a:lnTo>
                <a:lnTo>
                  <a:pt x="0" y="0"/>
                </a:lnTo>
                <a:lnTo>
                  <a:pt x="1140" y="456"/>
                </a:lnTo>
                <a:lnTo>
                  <a:pt x="1098" y="456"/>
                </a:lnTo>
                <a:close/>
              </a:path>
            </a:pathLst>
          </a:custGeom>
          <a:solidFill>
            <a:srgbClr val="F4F3F3"/>
          </a:solidFill>
          <a:ln>
            <a:noFill/>
          </a:ln>
        </p:spPr>
      </p:sp>
      <p:sp>
        <p:nvSpPr>
          <p:cNvPr id="685" name="Freeform 648"/>
          <p:cNvSpPr/>
          <p:nvPr/>
        </p:nvSpPr>
        <p:spPr>
          <a:xfrm>
            <a:off x="348840" y="939240"/>
            <a:ext cx="418680" cy="167760"/>
          </a:xfrm>
          <a:custGeom>
            <a:avLst/>
            <a:gdLst/>
            <a:ahLst/>
            <a:cxnLst/>
            <a:rect l="0" t="0" r="r" b="b"/>
            <a:pathLst>
              <a:path w="1163" h="466">
                <a:moveTo>
                  <a:pt x="1140" y="465"/>
                </a:moveTo>
                <a:lnTo>
                  <a:pt x="0" y="9"/>
                </a:lnTo>
                <a:lnTo>
                  <a:pt x="0" y="0"/>
                </a:lnTo>
                <a:lnTo>
                  <a:pt x="1162" y="465"/>
                </a:lnTo>
                <a:lnTo>
                  <a:pt x="1140" y="465"/>
                </a:lnTo>
                <a:close/>
              </a:path>
            </a:pathLst>
          </a:custGeom>
          <a:solidFill>
            <a:srgbClr val="F3F2F2"/>
          </a:solidFill>
          <a:ln>
            <a:noFill/>
          </a:ln>
        </p:spPr>
      </p:sp>
      <p:sp>
        <p:nvSpPr>
          <p:cNvPr id="686" name="Freeform 649"/>
          <p:cNvSpPr/>
          <p:nvPr/>
        </p:nvSpPr>
        <p:spPr>
          <a:xfrm>
            <a:off x="348840" y="936360"/>
            <a:ext cx="426240" cy="170640"/>
          </a:xfrm>
          <a:custGeom>
            <a:avLst/>
            <a:gdLst/>
            <a:ahLst/>
            <a:cxnLst/>
            <a:rect l="0" t="0" r="r" b="b"/>
            <a:pathLst>
              <a:path w="1184" h="474">
                <a:moveTo>
                  <a:pt x="1162" y="473"/>
                </a:moveTo>
                <a:lnTo>
                  <a:pt x="0" y="8"/>
                </a:lnTo>
                <a:lnTo>
                  <a:pt x="0" y="0"/>
                </a:lnTo>
                <a:lnTo>
                  <a:pt x="1183" y="473"/>
                </a:lnTo>
                <a:lnTo>
                  <a:pt x="1162" y="473"/>
                </a:lnTo>
                <a:close/>
              </a:path>
            </a:pathLst>
          </a:custGeom>
          <a:solidFill>
            <a:srgbClr val="F3F2F2"/>
          </a:solidFill>
          <a:ln>
            <a:noFill/>
          </a:ln>
        </p:spPr>
      </p:sp>
      <p:sp>
        <p:nvSpPr>
          <p:cNvPr id="687" name="Freeform 650"/>
          <p:cNvSpPr/>
          <p:nvPr/>
        </p:nvSpPr>
        <p:spPr>
          <a:xfrm>
            <a:off x="348840" y="933120"/>
            <a:ext cx="433800" cy="173880"/>
          </a:xfrm>
          <a:custGeom>
            <a:avLst/>
            <a:gdLst/>
            <a:ahLst/>
            <a:cxnLst/>
            <a:rect l="0" t="0" r="r" b="b"/>
            <a:pathLst>
              <a:path w="1205" h="483">
                <a:moveTo>
                  <a:pt x="1183" y="482"/>
                </a:moveTo>
                <a:lnTo>
                  <a:pt x="0" y="9"/>
                </a:lnTo>
                <a:lnTo>
                  <a:pt x="0" y="0"/>
                </a:lnTo>
                <a:lnTo>
                  <a:pt x="1204" y="482"/>
                </a:lnTo>
                <a:lnTo>
                  <a:pt x="1183" y="482"/>
                </a:lnTo>
                <a:close/>
              </a:path>
            </a:pathLst>
          </a:custGeom>
          <a:solidFill>
            <a:srgbClr val="F2F1F1"/>
          </a:solidFill>
          <a:ln>
            <a:noFill/>
          </a:ln>
        </p:spPr>
      </p:sp>
      <p:sp>
        <p:nvSpPr>
          <p:cNvPr id="688" name="Freeform 651"/>
          <p:cNvSpPr/>
          <p:nvPr/>
        </p:nvSpPr>
        <p:spPr>
          <a:xfrm>
            <a:off x="348840" y="930240"/>
            <a:ext cx="441360" cy="176760"/>
          </a:xfrm>
          <a:custGeom>
            <a:avLst/>
            <a:gdLst/>
            <a:ahLst/>
            <a:cxnLst/>
            <a:rect l="0" t="0" r="r" b="b"/>
            <a:pathLst>
              <a:path w="1226" h="491">
                <a:moveTo>
                  <a:pt x="1204" y="490"/>
                </a:moveTo>
                <a:lnTo>
                  <a:pt x="0" y="8"/>
                </a:lnTo>
                <a:lnTo>
                  <a:pt x="0" y="0"/>
                </a:lnTo>
                <a:lnTo>
                  <a:pt x="1225" y="490"/>
                </a:lnTo>
                <a:lnTo>
                  <a:pt x="1204" y="490"/>
                </a:lnTo>
                <a:close/>
              </a:path>
            </a:pathLst>
          </a:custGeom>
          <a:solidFill>
            <a:srgbClr val="F2F1F1"/>
          </a:solidFill>
          <a:ln>
            <a:noFill/>
          </a:ln>
        </p:spPr>
      </p:sp>
      <p:sp>
        <p:nvSpPr>
          <p:cNvPr id="689" name="Freeform 652"/>
          <p:cNvSpPr/>
          <p:nvPr/>
        </p:nvSpPr>
        <p:spPr>
          <a:xfrm>
            <a:off x="348840" y="927000"/>
            <a:ext cx="448920" cy="180000"/>
          </a:xfrm>
          <a:custGeom>
            <a:avLst/>
            <a:gdLst/>
            <a:ahLst/>
            <a:cxnLst/>
            <a:rect l="0" t="0" r="r" b="b"/>
            <a:pathLst>
              <a:path w="1247" h="500">
                <a:moveTo>
                  <a:pt x="1225" y="499"/>
                </a:moveTo>
                <a:lnTo>
                  <a:pt x="0" y="9"/>
                </a:lnTo>
                <a:lnTo>
                  <a:pt x="0" y="0"/>
                </a:lnTo>
                <a:lnTo>
                  <a:pt x="1246" y="499"/>
                </a:lnTo>
                <a:lnTo>
                  <a:pt x="1225" y="499"/>
                </a:lnTo>
                <a:close/>
              </a:path>
            </a:pathLst>
          </a:custGeom>
          <a:solidFill>
            <a:srgbClr val="F1F0F0"/>
          </a:solidFill>
          <a:ln>
            <a:noFill/>
          </a:ln>
        </p:spPr>
      </p:sp>
      <p:sp>
        <p:nvSpPr>
          <p:cNvPr id="690" name="Freeform 653"/>
          <p:cNvSpPr/>
          <p:nvPr/>
        </p:nvSpPr>
        <p:spPr>
          <a:xfrm>
            <a:off x="348840" y="924120"/>
            <a:ext cx="456480" cy="182880"/>
          </a:xfrm>
          <a:custGeom>
            <a:avLst/>
            <a:gdLst/>
            <a:ahLst/>
            <a:cxnLst/>
            <a:rect l="0" t="0" r="r" b="b"/>
            <a:pathLst>
              <a:path w="1268" h="508">
                <a:moveTo>
                  <a:pt x="1246" y="507"/>
                </a:moveTo>
                <a:lnTo>
                  <a:pt x="0" y="8"/>
                </a:lnTo>
                <a:lnTo>
                  <a:pt x="0" y="0"/>
                </a:lnTo>
                <a:lnTo>
                  <a:pt x="1267" y="507"/>
                </a:lnTo>
                <a:lnTo>
                  <a:pt x="1246" y="507"/>
                </a:lnTo>
                <a:close/>
              </a:path>
            </a:pathLst>
          </a:custGeom>
          <a:solidFill>
            <a:srgbClr val="F1F0F0"/>
          </a:solidFill>
          <a:ln>
            <a:noFill/>
          </a:ln>
        </p:spPr>
      </p:sp>
      <p:sp>
        <p:nvSpPr>
          <p:cNvPr id="691" name="Freeform 654"/>
          <p:cNvSpPr/>
          <p:nvPr/>
        </p:nvSpPr>
        <p:spPr>
          <a:xfrm>
            <a:off x="348840" y="920880"/>
            <a:ext cx="464040" cy="186120"/>
          </a:xfrm>
          <a:custGeom>
            <a:avLst/>
            <a:gdLst/>
            <a:ahLst/>
            <a:cxnLst/>
            <a:rect l="0" t="0" r="r" b="b"/>
            <a:pathLst>
              <a:path w="1289" h="517">
                <a:moveTo>
                  <a:pt x="1267" y="516"/>
                </a:moveTo>
                <a:lnTo>
                  <a:pt x="0" y="9"/>
                </a:lnTo>
                <a:lnTo>
                  <a:pt x="0" y="0"/>
                </a:lnTo>
                <a:lnTo>
                  <a:pt x="1288" y="516"/>
                </a:lnTo>
                <a:lnTo>
                  <a:pt x="1267" y="516"/>
                </a:lnTo>
                <a:close/>
              </a:path>
            </a:pathLst>
          </a:custGeom>
          <a:solidFill>
            <a:srgbClr val="F0EFEF"/>
          </a:solidFill>
          <a:ln>
            <a:noFill/>
          </a:ln>
        </p:spPr>
      </p:sp>
      <p:sp>
        <p:nvSpPr>
          <p:cNvPr id="692" name="Freeform 655"/>
          <p:cNvSpPr/>
          <p:nvPr/>
        </p:nvSpPr>
        <p:spPr>
          <a:xfrm>
            <a:off x="348840" y="918000"/>
            <a:ext cx="471600" cy="189000"/>
          </a:xfrm>
          <a:custGeom>
            <a:avLst/>
            <a:gdLst/>
            <a:ahLst/>
            <a:cxnLst/>
            <a:rect l="0" t="0" r="r" b="b"/>
            <a:pathLst>
              <a:path w="1310" h="525">
                <a:moveTo>
                  <a:pt x="1288" y="524"/>
                </a:moveTo>
                <a:lnTo>
                  <a:pt x="0" y="8"/>
                </a:lnTo>
                <a:lnTo>
                  <a:pt x="0" y="0"/>
                </a:lnTo>
                <a:lnTo>
                  <a:pt x="1309" y="524"/>
                </a:lnTo>
                <a:lnTo>
                  <a:pt x="1288" y="524"/>
                </a:lnTo>
                <a:close/>
              </a:path>
            </a:pathLst>
          </a:custGeom>
          <a:solidFill>
            <a:srgbClr val="F0EFEF"/>
          </a:solidFill>
          <a:ln>
            <a:noFill/>
          </a:ln>
        </p:spPr>
      </p:sp>
      <p:sp>
        <p:nvSpPr>
          <p:cNvPr id="693" name="Freeform 656"/>
          <p:cNvSpPr/>
          <p:nvPr/>
        </p:nvSpPr>
        <p:spPr>
          <a:xfrm>
            <a:off x="348840" y="915120"/>
            <a:ext cx="479160" cy="191880"/>
          </a:xfrm>
          <a:custGeom>
            <a:avLst/>
            <a:gdLst/>
            <a:ahLst/>
            <a:cxnLst/>
            <a:rect l="0" t="0" r="r" b="b"/>
            <a:pathLst>
              <a:path w="1331" h="533">
                <a:moveTo>
                  <a:pt x="1309" y="532"/>
                </a:moveTo>
                <a:lnTo>
                  <a:pt x="0" y="8"/>
                </a:lnTo>
                <a:lnTo>
                  <a:pt x="0" y="0"/>
                </a:lnTo>
                <a:lnTo>
                  <a:pt x="1330" y="532"/>
                </a:lnTo>
                <a:lnTo>
                  <a:pt x="1309" y="532"/>
                </a:lnTo>
                <a:close/>
              </a:path>
            </a:pathLst>
          </a:custGeom>
          <a:solidFill>
            <a:srgbClr val="EFEEEE"/>
          </a:solidFill>
          <a:ln>
            <a:noFill/>
          </a:ln>
        </p:spPr>
      </p:sp>
      <p:sp>
        <p:nvSpPr>
          <p:cNvPr id="694" name="Freeform 657"/>
          <p:cNvSpPr/>
          <p:nvPr/>
        </p:nvSpPr>
        <p:spPr>
          <a:xfrm>
            <a:off x="348840" y="911880"/>
            <a:ext cx="486720" cy="195120"/>
          </a:xfrm>
          <a:custGeom>
            <a:avLst/>
            <a:gdLst/>
            <a:ahLst/>
            <a:cxnLst/>
            <a:rect l="0" t="0" r="r" b="b"/>
            <a:pathLst>
              <a:path w="1352" h="542">
                <a:moveTo>
                  <a:pt x="1330" y="541"/>
                </a:moveTo>
                <a:lnTo>
                  <a:pt x="0" y="9"/>
                </a:lnTo>
                <a:lnTo>
                  <a:pt x="0" y="0"/>
                </a:lnTo>
                <a:lnTo>
                  <a:pt x="1351" y="541"/>
                </a:lnTo>
                <a:lnTo>
                  <a:pt x="1330" y="541"/>
                </a:lnTo>
                <a:close/>
              </a:path>
            </a:pathLst>
          </a:custGeom>
          <a:solidFill>
            <a:srgbClr val="EFEEEE"/>
          </a:solidFill>
          <a:ln>
            <a:noFill/>
          </a:ln>
        </p:spPr>
      </p:sp>
      <p:sp>
        <p:nvSpPr>
          <p:cNvPr id="695" name="Freeform 658"/>
          <p:cNvSpPr/>
          <p:nvPr/>
        </p:nvSpPr>
        <p:spPr>
          <a:xfrm>
            <a:off x="348840" y="909000"/>
            <a:ext cx="494640" cy="198000"/>
          </a:xfrm>
          <a:custGeom>
            <a:avLst/>
            <a:gdLst/>
            <a:ahLst/>
            <a:cxnLst/>
            <a:rect l="0" t="0" r="r" b="b"/>
            <a:pathLst>
              <a:path w="1374" h="550">
                <a:moveTo>
                  <a:pt x="1351" y="549"/>
                </a:moveTo>
                <a:lnTo>
                  <a:pt x="0" y="8"/>
                </a:lnTo>
                <a:lnTo>
                  <a:pt x="0" y="0"/>
                </a:lnTo>
                <a:lnTo>
                  <a:pt x="1373" y="549"/>
                </a:lnTo>
                <a:lnTo>
                  <a:pt x="1351" y="549"/>
                </a:lnTo>
                <a:close/>
              </a:path>
            </a:pathLst>
          </a:custGeom>
          <a:solidFill>
            <a:srgbClr val="EFEEED"/>
          </a:solidFill>
          <a:ln>
            <a:noFill/>
          </a:ln>
        </p:spPr>
      </p:sp>
      <p:sp>
        <p:nvSpPr>
          <p:cNvPr id="696" name="Freeform 659"/>
          <p:cNvSpPr/>
          <p:nvPr/>
        </p:nvSpPr>
        <p:spPr>
          <a:xfrm>
            <a:off x="348840" y="905760"/>
            <a:ext cx="502200" cy="201240"/>
          </a:xfrm>
          <a:custGeom>
            <a:avLst/>
            <a:gdLst/>
            <a:ahLst/>
            <a:cxnLst/>
            <a:rect l="0" t="0" r="r" b="b"/>
            <a:pathLst>
              <a:path w="1395" h="559">
                <a:moveTo>
                  <a:pt x="1373" y="558"/>
                </a:moveTo>
                <a:lnTo>
                  <a:pt x="0" y="9"/>
                </a:lnTo>
                <a:lnTo>
                  <a:pt x="0" y="0"/>
                </a:lnTo>
                <a:lnTo>
                  <a:pt x="1394" y="558"/>
                </a:lnTo>
                <a:lnTo>
                  <a:pt x="1373" y="558"/>
                </a:lnTo>
                <a:close/>
              </a:path>
            </a:pathLst>
          </a:custGeom>
          <a:solidFill>
            <a:srgbClr val="EFEEED"/>
          </a:solidFill>
          <a:ln>
            <a:noFill/>
          </a:ln>
        </p:spPr>
      </p:sp>
      <p:sp>
        <p:nvSpPr>
          <p:cNvPr id="697" name="Freeform 660"/>
          <p:cNvSpPr/>
          <p:nvPr/>
        </p:nvSpPr>
        <p:spPr>
          <a:xfrm>
            <a:off x="348840" y="902880"/>
            <a:ext cx="509760" cy="204120"/>
          </a:xfrm>
          <a:custGeom>
            <a:avLst/>
            <a:gdLst/>
            <a:ahLst/>
            <a:cxnLst/>
            <a:rect l="0" t="0" r="r" b="b"/>
            <a:pathLst>
              <a:path w="1416" h="567">
                <a:moveTo>
                  <a:pt x="1394" y="566"/>
                </a:moveTo>
                <a:lnTo>
                  <a:pt x="0" y="8"/>
                </a:lnTo>
                <a:lnTo>
                  <a:pt x="0" y="0"/>
                </a:lnTo>
                <a:lnTo>
                  <a:pt x="1415" y="566"/>
                </a:lnTo>
                <a:lnTo>
                  <a:pt x="1394" y="566"/>
                </a:lnTo>
                <a:close/>
              </a:path>
            </a:pathLst>
          </a:custGeom>
          <a:solidFill>
            <a:srgbClr val="EEEDEC"/>
          </a:solidFill>
          <a:ln>
            <a:noFill/>
          </a:ln>
        </p:spPr>
      </p:sp>
      <p:sp>
        <p:nvSpPr>
          <p:cNvPr id="698" name="Freeform 661"/>
          <p:cNvSpPr/>
          <p:nvPr/>
        </p:nvSpPr>
        <p:spPr>
          <a:xfrm>
            <a:off x="348840" y="899640"/>
            <a:ext cx="517320" cy="207360"/>
          </a:xfrm>
          <a:custGeom>
            <a:avLst/>
            <a:gdLst/>
            <a:ahLst/>
            <a:cxnLst/>
            <a:rect l="0" t="0" r="r" b="b"/>
            <a:pathLst>
              <a:path w="1437" h="576">
                <a:moveTo>
                  <a:pt x="1415" y="575"/>
                </a:moveTo>
                <a:lnTo>
                  <a:pt x="0" y="9"/>
                </a:lnTo>
                <a:lnTo>
                  <a:pt x="0" y="0"/>
                </a:lnTo>
                <a:lnTo>
                  <a:pt x="1436" y="575"/>
                </a:lnTo>
                <a:lnTo>
                  <a:pt x="1415" y="575"/>
                </a:lnTo>
                <a:close/>
              </a:path>
            </a:pathLst>
          </a:custGeom>
          <a:solidFill>
            <a:srgbClr val="EEECEC"/>
          </a:solidFill>
          <a:ln>
            <a:noFill/>
          </a:ln>
        </p:spPr>
      </p:sp>
      <p:sp>
        <p:nvSpPr>
          <p:cNvPr id="699" name="Freeform 662"/>
          <p:cNvSpPr/>
          <p:nvPr/>
        </p:nvSpPr>
        <p:spPr>
          <a:xfrm>
            <a:off x="348840" y="896760"/>
            <a:ext cx="524880" cy="210240"/>
          </a:xfrm>
          <a:custGeom>
            <a:avLst/>
            <a:gdLst/>
            <a:ahLst/>
            <a:cxnLst/>
            <a:rect l="0" t="0" r="r" b="b"/>
            <a:pathLst>
              <a:path w="1458" h="584">
                <a:moveTo>
                  <a:pt x="1436" y="583"/>
                </a:moveTo>
                <a:lnTo>
                  <a:pt x="0" y="8"/>
                </a:lnTo>
                <a:lnTo>
                  <a:pt x="0" y="0"/>
                </a:lnTo>
                <a:lnTo>
                  <a:pt x="1457" y="583"/>
                </a:lnTo>
                <a:lnTo>
                  <a:pt x="1436" y="583"/>
                </a:lnTo>
                <a:close/>
              </a:path>
            </a:pathLst>
          </a:custGeom>
          <a:solidFill>
            <a:srgbClr val="EDEBEB"/>
          </a:solidFill>
          <a:ln>
            <a:noFill/>
          </a:ln>
        </p:spPr>
      </p:sp>
      <p:sp>
        <p:nvSpPr>
          <p:cNvPr id="700" name="Freeform 663"/>
          <p:cNvSpPr/>
          <p:nvPr/>
        </p:nvSpPr>
        <p:spPr>
          <a:xfrm>
            <a:off x="348840" y="893880"/>
            <a:ext cx="532440" cy="213120"/>
          </a:xfrm>
          <a:custGeom>
            <a:avLst/>
            <a:gdLst/>
            <a:ahLst/>
            <a:cxnLst/>
            <a:rect l="0" t="0" r="r" b="b"/>
            <a:pathLst>
              <a:path w="1479" h="592">
                <a:moveTo>
                  <a:pt x="1457" y="591"/>
                </a:moveTo>
                <a:lnTo>
                  <a:pt x="0" y="8"/>
                </a:lnTo>
                <a:lnTo>
                  <a:pt x="0" y="0"/>
                </a:lnTo>
                <a:lnTo>
                  <a:pt x="1478" y="591"/>
                </a:lnTo>
                <a:lnTo>
                  <a:pt x="1457" y="591"/>
                </a:lnTo>
                <a:close/>
              </a:path>
            </a:pathLst>
          </a:custGeom>
          <a:solidFill>
            <a:srgbClr val="EDEBEB"/>
          </a:solidFill>
          <a:ln>
            <a:noFill/>
          </a:ln>
        </p:spPr>
      </p:sp>
      <p:sp>
        <p:nvSpPr>
          <p:cNvPr id="701" name="Freeform 664"/>
          <p:cNvSpPr/>
          <p:nvPr/>
        </p:nvSpPr>
        <p:spPr>
          <a:xfrm>
            <a:off x="348840" y="890640"/>
            <a:ext cx="540000" cy="216360"/>
          </a:xfrm>
          <a:custGeom>
            <a:avLst/>
            <a:gdLst/>
            <a:ahLst/>
            <a:cxnLst/>
            <a:rect l="0" t="0" r="r" b="b"/>
            <a:pathLst>
              <a:path w="1500" h="601">
                <a:moveTo>
                  <a:pt x="1478" y="600"/>
                </a:moveTo>
                <a:lnTo>
                  <a:pt x="0" y="9"/>
                </a:lnTo>
                <a:lnTo>
                  <a:pt x="0" y="0"/>
                </a:lnTo>
                <a:lnTo>
                  <a:pt x="1499" y="600"/>
                </a:lnTo>
                <a:lnTo>
                  <a:pt x="1478" y="600"/>
                </a:lnTo>
                <a:close/>
              </a:path>
            </a:pathLst>
          </a:custGeom>
          <a:solidFill>
            <a:srgbClr val="ECEAEA"/>
          </a:solidFill>
          <a:ln>
            <a:noFill/>
          </a:ln>
        </p:spPr>
      </p:sp>
      <p:sp>
        <p:nvSpPr>
          <p:cNvPr id="702" name="Freeform 665"/>
          <p:cNvSpPr/>
          <p:nvPr/>
        </p:nvSpPr>
        <p:spPr>
          <a:xfrm>
            <a:off x="348840" y="887760"/>
            <a:ext cx="547560" cy="219240"/>
          </a:xfrm>
          <a:custGeom>
            <a:avLst/>
            <a:gdLst/>
            <a:ahLst/>
            <a:cxnLst/>
            <a:rect l="0" t="0" r="r" b="b"/>
            <a:pathLst>
              <a:path w="1521" h="609">
                <a:moveTo>
                  <a:pt x="1499" y="608"/>
                </a:moveTo>
                <a:lnTo>
                  <a:pt x="0" y="8"/>
                </a:lnTo>
                <a:lnTo>
                  <a:pt x="0" y="0"/>
                </a:lnTo>
                <a:lnTo>
                  <a:pt x="1520" y="608"/>
                </a:lnTo>
                <a:lnTo>
                  <a:pt x="1499" y="608"/>
                </a:lnTo>
                <a:close/>
              </a:path>
            </a:pathLst>
          </a:custGeom>
          <a:solidFill>
            <a:srgbClr val="ECEAEA"/>
          </a:solidFill>
          <a:ln>
            <a:noFill/>
          </a:ln>
        </p:spPr>
      </p:sp>
      <p:sp>
        <p:nvSpPr>
          <p:cNvPr id="703" name="Freeform 666"/>
          <p:cNvSpPr/>
          <p:nvPr/>
        </p:nvSpPr>
        <p:spPr>
          <a:xfrm>
            <a:off x="348840" y="884520"/>
            <a:ext cx="555120" cy="222480"/>
          </a:xfrm>
          <a:custGeom>
            <a:avLst/>
            <a:gdLst/>
            <a:ahLst/>
            <a:cxnLst/>
            <a:rect l="0" t="0" r="r" b="b"/>
            <a:pathLst>
              <a:path w="1542" h="618">
                <a:moveTo>
                  <a:pt x="1520" y="617"/>
                </a:moveTo>
                <a:lnTo>
                  <a:pt x="0" y="9"/>
                </a:lnTo>
                <a:lnTo>
                  <a:pt x="0" y="0"/>
                </a:lnTo>
                <a:lnTo>
                  <a:pt x="1541" y="617"/>
                </a:lnTo>
                <a:lnTo>
                  <a:pt x="1520" y="617"/>
                </a:lnTo>
                <a:close/>
              </a:path>
            </a:pathLst>
          </a:custGeom>
          <a:solidFill>
            <a:srgbClr val="EBE9E9"/>
          </a:solidFill>
          <a:ln>
            <a:noFill/>
          </a:ln>
        </p:spPr>
      </p:sp>
      <p:sp>
        <p:nvSpPr>
          <p:cNvPr id="704" name="Freeform 667"/>
          <p:cNvSpPr/>
          <p:nvPr/>
        </p:nvSpPr>
        <p:spPr>
          <a:xfrm>
            <a:off x="348840" y="881640"/>
            <a:ext cx="562680" cy="225360"/>
          </a:xfrm>
          <a:custGeom>
            <a:avLst/>
            <a:gdLst/>
            <a:ahLst/>
            <a:cxnLst/>
            <a:rect l="0" t="0" r="r" b="b"/>
            <a:pathLst>
              <a:path w="1563" h="626">
                <a:moveTo>
                  <a:pt x="1541" y="625"/>
                </a:moveTo>
                <a:lnTo>
                  <a:pt x="0" y="8"/>
                </a:lnTo>
                <a:lnTo>
                  <a:pt x="0" y="0"/>
                </a:lnTo>
                <a:lnTo>
                  <a:pt x="1562" y="625"/>
                </a:lnTo>
                <a:lnTo>
                  <a:pt x="1541" y="625"/>
                </a:lnTo>
                <a:close/>
              </a:path>
            </a:pathLst>
          </a:custGeom>
          <a:solidFill>
            <a:srgbClr val="EBE9E9"/>
          </a:solidFill>
          <a:ln>
            <a:noFill/>
          </a:ln>
        </p:spPr>
      </p:sp>
      <p:sp>
        <p:nvSpPr>
          <p:cNvPr id="705" name="Freeform 668"/>
          <p:cNvSpPr/>
          <p:nvPr/>
        </p:nvSpPr>
        <p:spPr>
          <a:xfrm>
            <a:off x="348840" y="878400"/>
            <a:ext cx="570600" cy="228600"/>
          </a:xfrm>
          <a:custGeom>
            <a:avLst/>
            <a:gdLst/>
            <a:ahLst/>
            <a:cxnLst/>
            <a:rect l="0" t="0" r="r" b="b"/>
            <a:pathLst>
              <a:path w="1585" h="635">
                <a:moveTo>
                  <a:pt x="1562" y="634"/>
                </a:moveTo>
                <a:lnTo>
                  <a:pt x="0" y="9"/>
                </a:lnTo>
                <a:lnTo>
                  <a:pt x="0" y="0"/>
                </a:lnTo>
                <a:lnTo>
                  <a:pt x="1584" y="634"/>
                </a:lnTo>
                <a:lnTo>
                  <a:pt x="1562" y="634"/>
                </a:lnTo>
                <a:close/>
              </a:path>
            </a:pathLst>
          </a:custGeom>
          <a:solidFill>
            <a:srgbClr val="EAE8E8"/>
          </a:solidFill>
          <a:ln>
            <a:noFill/>
          </a:ln>
        </p:spPr>
      </p:sp>
      <p:sp>
        <p:nvSpPr>
          <p:cNvPr id="706" name="Freeform 669"/>
          <p:cNvSpPr/>
          <p:nvPr/>
        </p:nvSpPr>
        <p:spPr>
          <a:xfrm>
            <a:off x="348840" y="875520"/>
            <a:ext cx="578160" cy="231480"/>
          </a:xfrm>
          <a:custGeom>
            <a:avLst/>
            <a:gdLst/>
            <a:ahLst/>
            <a:cxnLst/>
            <a:rect l="0" t="0" r="r" b="b"/>
            <a:pathLst>
              <a:path w="1606" h="643">
                <a:moveTo>
                  <a:pt x="1584" y="642"/>
                </a:moveTo>
                <a:lnTo>
                  <a:pt x="0" y="8"/>
                </a:lnTo>
                <a:lnTo>
                  <a:pt x="0" y="0"/>
                </a:lnTo>
                <a:lnTo>
                  <a:pt x="1605" y="642"/>
                </a:lnTo>
                <a:lnTo>
                  <a:pt x="1584" y="642"/>
                </a:lnTo>
                <a:close/>
              </a:path>
            </a:pathLst>
          </a:custGeom>
          <a:solidFill>
            <a:srgbClr val="E9E8E8"/>
          </a:solidFill>
          <a:ln>
            <a:noFill/>
          </a:ln>
        </p:spPr>
      </p:sp>
      <p:sp>
        <p:nvSpPr>
          <p:cNvPr id="707" name="Freeform 670"/>
          <p:cNvSpPr/>
          <p:nvPr/>
        </p:nvSpPr>
        <p:spPr>
          <a:xfrm>
            <a:off x="348840" y="872640"/>
            <a:ext cx="585720" cy="234360"/>
          </a:xfrm>
          <a:custGeom>
            <a:avLst/>
            <a:gdLst/>
            <a:ahLst/>
            <a:cxnLst/>
            <a:rect l="0" t="0" r="r" b="b"/>
            <a:pathLst>
              <a:path w="1627" h="651">
                <a:moveTo>
                  <a:pt x="1605" y="650"/>
                </a:moveTo>
                <a:lnTo>
                  <a:pt x="0" y="8"/>
                </a:lnTo>
                <a:lnTo>
                  <a:pt x="0" y="0"/>
                </a:lnTo>
                <a:lnTo>
                  <a:pt x="1626" y="650"/>
                </a:lnTo>
                <a:lnTo>
                  <a:pt x="1605" y="650"/>
                </a:lnTo>
                <a:close/>
              </a:path>
            </a:pathLst>
          </a:custGeom>
          <a:solidFill>
            <a:srgbClr val="E8E7E7"/>
          </a:solidFill>
          <a:ln>
            <a:noFill/>
          </a:ln>
        </p:spPr>
      </p:sp>
      <p:sp>
        <p:nvSpPr>
          <p:cNvPr id="708" name="Freeform 671"/>
          <p:cNvSpPr/>
          <p:nvPr/>
        </p:nvSpPr>
        <p:spPr>
          <a:xfrm>
            <a:off x="348840" y="869400"/>
            <a:ext cx="593280" cy="237600"/>
          </a:xfrm>
          <a:custGeom>
            <a:avLst/>
            <a:gdLst/>
            <a:ahLst/>
            <a:cxnLst/>
            <a:rect l="0" t="0" r="r" b="b"/>
            <a:pathLst>
              <a:path w="1648" h="660">
                <a:moveTo>
                  <a:pt x="1626" y="659"/>
                </a:moveTo>
                <a:lnTo>
                  <a:pt x="0" y="9"/>
                </a:lnTo>
                <a:lnTo>
                  <a:pt x="0" y="0"/>
                </a:lnTo>
                <a:lnTo>
                  <a:pt x="1647" y="659"/>
                </a:lnTo>
                <a:lnTo>
                  <a:pt x="1626" y="659"/>
                </a:lnTo>
                <a:close/>
              </a:path>
            </a:pathLst>
          </a:custGeom>
          <a:solidFill>
            <a:srgbClr val="E8E7E6"/>
          </a:solidFill>
          <a:ln>
            <a:noFill/>
          </a:ln>
        </p:spPr>
      </p:sp>
      <p:sp>
        <p:nvSpPr>
          <p:cNvPr id="709" name="Freeform 672"/>
          <p:cNvSpPr/>
          <p:nvPr/>
        </p:nvSpPr>
        <p:spPr>
          <a:xfrm>
            <a:off x="348840" y="866520"/>
            <a:ext cx="600840" cy="240480"/>
          </a:xfrm>
          <a:custGeom>
            <a:avLst/>
            <a:gdLst/>
            <a:ahLst/>
            <a:cxnLst/>
            <a:rect l="0" t="0" r="r" b="b"/>
            <a:pathLst>
              <a:path w="1669" h="668">
                <a:moveTo>
                  <a:pt x="1647" y="667"/>
                </a:moveTo>
                <a:lnTo>
                  <a:pt x="0" y="8"/>
                </a:lnTo>
                <a:lnTo>
                  <a:pt x="0" y="0"/>
                </a:lnTo>
                <a:lnTo>
                  <a:pt x="1668" y="667"/>
                </a:lnTo>
                <a:lnTo>
                  <a:pt x="1647" y="667"/>
                </a:lnTo>
                <a:close/>
              </a:path>
            </a:pathLst>
          </a:custGeom>
          <a:solidFill>
            <a:srgbClr val="E7E6E5"/>
          </a:solidFill>
          <a:ln>
            <a:noFill/>
          </a:ln>
        </p:spPr>
      </p:sp>
      <p:sp>
        <p:nvSpPr>
          <p:cNvPr id="710" name="Freeform 673"/>
          <p:cNvSpPr/>
          <p:nvPr/>
        </p:nvSpPr>
        <p:spPr>
          <a:xfrm>
            <a:off x="348840" y="863280"/>
            <a:ext cx="608400" cy="243720"/>
          </a:xfrm>
          <a:custGeom>
            <a:avLst/>
            <a:gdLst/>
            <a:ahLst/>
            <a:cxnLst/>
            <a:rect l="0" t="0" r="r" b="b"/>
            <a:pathLst>
              <a:path w="1690" h="677">
                <a:moveTo>
                  <a:pt x="1668" y="676"/>
                </a:moveTo>
                <a:lnTo>
                  <a:pt x="0" y="9"/>
                </a:lnTo>
                <a:lnTo>
                  <a:pt x="0" y="0"/>
                </a:lnTo>
                <a:lnTo>
                  <a:pt x="1689" y="676"/>
                </a:lnTo>
                <a:lnTo>
                  <a:pt x="1668" y="676"/>
                </a:lnTo>
                <a:close/>
              </a:path>
            </a:pathLst>
          </a:custGeom>
          <a:solidFill>
            <a:srgbClr val="E7E5E5"/>
          </a:solidFill>
          <a:ln>
            <a:noFill/>
          </a:ln>
        </p:spPr>
      </p:sp>
      <p:sp>
        <p:nvSpPr>
          <p:cNvPr id="711" name="Freeform 674"/>
          <p:cNvSpPr/>
          <p:nvPr/>
        </p:nvSpPr>
        <p:spPr>
          <a:xfrm>
            <a:off x="348840" y="860400"/>
            <a:ext cx="615960" cy="246600"/>
          </a:xfrm>
          <a:custGeom>
            <a:avLst/>
            <a:gdLst/>
            <a:ahLst/>
            <a:cxnLst/>
            <a:rect l="0" t="0" r="r" b="b"/>
            <a:pathLst>
              <a:path w="1711" h="685">
                <a:moveTo>
                  <a:pt x="1689" y="684"/>
                </a:moveTo>
                <a:lnTo>
                  <a:pt x="0" y="9"/>
                </a:lnTo>
                <a:lnTo>
                  <a:pt x="0" y="0"/>
                </a:lnTo>
                <a:lnTo>
                  <a:pt x="1710" y="684"/>
                </a:lnTo>
                <a:lnTo>
                  <a:pt x="1689" y="684"/>
                </a:lnTo>
                <a:close/>
              </a:path>
            </a:pathLst>
          </a:custGeom>
          <a:solidFill>
            <a:srgbClr val="E6E4E4"/>
          </a:solidFill>
          <a:ln>
            <a:noFill/>
          </a:ln>
        </p:spPr>
      </p:sp>
      <p:sp>
        <p:nvSpPr>
          <p:cNvPr id="712" name="Freeform 675"/>
          <p:cNvSpPr/>
          <p:nvPr/>
        </p:nvSpPr>
        <p:spPr>
          <a:xfrm>
            <a:off x="348840" y="857160"/>
            <a:ext cx="623520" cy="249840"/>
          </a:xfrm>
          <a:custGeom>
            <a:avLst/>
            <a:gdLst/>
            <a:ahLst/>
            <a:cxnLst/>
            <a:rect l="0" t="0" r="r" b="b"/>
            <a:pathLst>
              <a:path w="1732" h="694">
                <a:moveTo>
                  <a:pt x="1710" y="693"/>
                </a:moveTo>
                <a:lnTo>
                  <a:pt x="0" y="9"/>
                </a:lnTo>
                <a:lnTo>
                  <a:pt x="0" y="0"/>
                </a:lnTo>
                <a:lnTo>
                  <a:pt x="1731" y="693"/>
                </a:lnTo>
                <a:lnTo>
                  <a:pt x="1710" y="693"/>
                </a:lnTo>
                <a:close/>
              </a:path>
            </a:pathLst>
          </a:custGeom>
          <a:solidFill>
            <a:srgbClr val="E6E4E4"/>
          </a:solidFill>
          <a:ln>
            <a:noFill/>
          </a:ln>
        </p:spPr>
      </p:sp>
      <p:sp>
        <p:nvSpPr>
          <p:cNvPr id="713" name="Freeform 676"/>
          <p:cNvSpPr/>
          <p:nvPr/>
        </p:nvSpPr>
        <p:spPr>
          <a:xfrm>
            <a:off x="348840" y="854280"/>
            <a:ext cx="631080" cy="252720"/>
          </a:xfrm>
          <a:custGeom>
            <a:avLst/>
            <a:gdLst/>
            <a:ahLst/>
            <a:cxnLst/>
            <a:rect l="0" t="0" r="r" b="b"/>
            <a:pathLst>
              <a:path w="1753" h="702">
                <a:moveTo>
                  <a:pt x="1731" y="701"/>
                </a:moveTo>
                <a:lnTo>
                  <a:pt x="0" y="8"/>
                </a:lnTo>
                <a:lnTo>
                  <a:pt x="0" y="0"/>
                </a:lnTo>
                <a:lnTo>
                  <a:pt x="1752" y="701"/>
                </a:lnTo>
                <a:lnTo>
                  <a:pt x="1731" y="701"/>
                </a:lnTo>
                <a:close/>
              </a:path>
            </a:pathLst>
          </a:custGeom>
          <a:solidFill>
            <a:srgbClr val="E5E3E3"/>
          </a:solidFill>
          <a:ln>
            <a:noFill/>
          </a:ln>
        </p:spPr>
      </p:sp>
      <p:sp>
        <p:nvSpPr>
          <p:cNvPr id="714" name="Freeform 677"/>
          <p:cNvSpPr/>
          <p:nvPr/>
        </p:nvSpPr>
        <p:spPr>
          <a:xfrm>
            <a:off x="348840" y="851400"/>
            <a:ext cx="638640" cy="255600"/>
          </a:xfrm>
          <a:custGeom>
            <a:avLst/>
            <a:gdLst/>
            <a:ahLst/>
            <a:cxnLst/>
            <a:rect l="0" t="0" r="r" b="b"/>
            <a:pathLst>
              <a:path w="1774" h="710">
                <a:moveTo>
                  <a:pt x="1752" y="709"/>
                </a:moveTo>
                <a:lnTo>
                  <a:pt x="0" y="8"/>
                </a:lnTo>
                <a:lnTo>
                  <a:pt x="0" y="0"/>
                </a:lnTo>
                <a:lnTo>
                  <a:pt x="1773" y="709"/>
                </a:lnTo>
                <a:lnTo>
                  <a:pt x="1752" y="709"/>
                </a:lnTo>
                <a:close/>
              </a:path>
            </a:pathLst>
          </a:custGeom>
          <a:solidFill>
            <a:srgbClr val="E5E3E3"/>
          </a:solidFill>
          <a:ln>
            <a:noFill/>
          </a:ln>
        </p:spPr>
      </p:sp>
      <p:sp>
        <p:nvSpPr>
          <p:cNvPr id="715" name="Freeform 678"/>
          <p:cNvSpPr/>
          <p:nvPr/>
        </p:nvSpPr>
        <p:spPr>
          <a:xfrm>
            <a:off x="348840" y="848160"/>
            <a:ext cx="646560" cy="258840"/>
          </a:xfrm>
          <a:custGeom>
            <a:avLst/>
            <a:gdLst/>
            <a:ahLst/>
            <a:cxnLst/>
            <a:rect l="0" t="0" r="r" b="b"/>
            <a:pathLst>
              <a:path w="1796" h="719">
                <a:moveTo>
                  <a:pt x="1773" y="718"/>
                </a:moveTo>
                <a:lnTo>
                  <a:pt x="0" y="9"/>
                </a:lnTo>
                <a:lnTo>
                  <a:pt x="0" y="0"/>
                </a:lnTo>
                <a:lnTo>
                  <a:pt x="1795" y="718"/>
                </a:lnTo>
                <a:lnTo>
                  <a:pt x="1773" y="718"/>
                </a:lnTo>
                <a:close/>
              </a:path>
            </a:pathLst>
          </a:custGeom>
          <a:solidFill>
            <a:srgbClr val="E4E2E2"/>
          </a:solidFill>
          <a:ln>
            <a:noFill/>
          </a:ln>
        </p:spPr>
      </p:sp>
      <p:sp>
        <p:nvSpPr>
          <p:cNvPr id="716" name="Freeform 679"/>
          <p:cNvSpPr/>
          <p:nvPr/>
        </p:nvSpPr>
        <p:spPr>
          <a:xfrm>
            <a:off x="348840" y="845280"/>
            <a:ext cx="654120" cy="261720"/>
          </a:xfrm>
          <a:custGeom>
            <a:avLst/>
            <a:gdLst/>
            <a:ahLst/>
            <a:cxnLst/>
            <a:rect l="0" t="0" r="r" b="b"/>
            <a:pathLst>
              <a:path w="1817" h="727">
                <a:moveTo>
                  <a:pt x="1795" y="726"/>
                </a:moveTo>
                <a:lnTo>
                  <a:pt x="0" y="8"/>
                </a:lnTo>
                <a:lnTo>
                  <a:pt x="0" y="0"/>
                </a:lnTo>
                <a:lnTo>
                  <a:pt x="1816" y="726"/>
                </a:lnTo>
                <a:lnTo>
                  <a:pt x="1795" y="726"/>
                </a:lnTo>
                <a:close/>
              </a:path>
            </a:pathLst>
          </a:custGeom>
          <a:solidFill>
            <a:srgbClr val="E3E2E1"/>
          </a:solidFill>
          <a:ln>
            <a:noFill/>
          </a:ln>
        </p:spPr>
      </p:sp>
      <p:sp>
        <p:nvSpPr>
          <p:cNvPr id="717" name="Freeform 680"/>
          <p:cNvSpPr/>
          <p:nvPr/>
        </p:nvSpPr>
        <p:spPr>
          <a:xfrm>
            <a:off x="348840" y="842040"/>
            <a:ext cx="661680" cy="264960"/>
          </a:xfrm>
          <a:custGeom>
            <a:avLst/>
            <a:gdLst/>
            <a:ahLst/>
            <a:cxnLst/>
            <a:rect l="0" t="0" r="r" b="b"/>
            <a:pathLst>
              <a:path w="1838" h="736">
                <a:moveTo>
                  <a:pt x="1816" y="735"/>
                </a:moveTo>
                <a:lnTo>
                  <a:pt x="0" y="9"/>
                </a:lnTo>
                <a:lnTo>
                  <a:pt x="0" y="0"/>
                </a:lnTo>
                <a:lnTo>
                  <a:pt x="1837" y="735"/>
                </a:lnTo>
                <a:lnTo>
                  <a:pt x="1816" y="735"/>
                </a:lnTo>
                <a:close/>
              </a:path>
            </a:pathLst>
          </a:custGeom>
          <a:solidFill>
            <a:srgbClr val="E2E1E0"/>
          </a:solidFill>
          <a:ln>
            <a:noFill/>
          </a:ln>
        </p:spPr>
      </p:sp>
      <p:sp>
        <p:nvSpPr>
          <p:cNvPr id="718" name="Freeform 681"/>
          <p:cNvSpPr/>
          <p:nvPr/>
        </p:nvSpPr>
        <p:spPr>
          <a:xfrm>
            <a:off x="348840" y="839160"/>
            <a:ext cx="669240" cy="267840"/>
          </a:xfrm>
          <a:custGeom>
            <a:avLst/>
            <a:gdLst/>
            <a:ahLst/>
            <a:cxnLst/>
            <a:rect l="0" t="0" r="r" b="b"/>
            <a:pathLst>
              <a:path w="1859" h="744">
                <a:moveTo>
                  <a:pt x="1837" y="743"/>
                </a:moveTo>
                <a:lnTo>
                  <a:pt x="0" y="8"/>
                </a:lnTo>
                <a:lnTo>
                  <a:pt x="0" y="0"/>
                </a:lnTo>
                <a:lnTo>
                  <a:pt x="1858" y="743"/>
                </a:lnTo>
                <a:lnTo>
                  <a:pt x="1837" y="743"/>
                </a:lnTo>
                <a:close/>
              </a:path>
            </a:pathLst>
          </a:custGeom>
          <a:solidFill>
            <a:srgbClr val="E2E0E0"/>
          </a:solidFill>
          <a:ln>
            <a:noFill/>
          </a:ln>
        </p:spPr>
      </p:sp>
      <p:sp>
        <p:nvSpPr>
          <p:cNvPr id="719" name="Freeform 682"/>
          <p:cNvSpPr/>
          <p:nvPr/>
        </p:nvSpPr>
        <p:spPr>
          <a:xfrm>
            <a:off x="348840" y="835920"/>
            <a:ext cx="676800" cy="271080"/>
          </a:xfrm>
          <a:custGeom>
            <a:avLst/>
            <a:gdLst/>
            <a:ahLst/>
            <a:cxnLst/>
            <a:rect l="0" t="0" r="r" b="b"/>
            <a:pathLst>
              <a:path w="1880" h="753">
                <a:moveTo>
                  <a:pt x="1858" y="752"/>
                </a:moveTo>
                <a:lnTo>
                  <a:pt x="0" y="9"/>
                </a:lnTo>
                <a:lnTo>
                  <a:pt x="0" y="0"/>
                </a:lnTo>
                <a:lnTo>
                  <a:pt x="1879" y="752"/>
                </a:lnTo>
                <a:lnTo>
                  <a:pt x="1858" y="752"/>
                </a:lnTo>
                <a:close/>
              </a:path>
            </a:pathLst>
          </a:custGeom>
          <a:solidFill>
            <a:srgbClr val="E1DFDF"/>
          </a:solidFill>
          <a:ln>
            <a:noFill/>
          </a:ln>
        </p:spPr>
      </p:sp>
      <p:sp>
        <p:nvSpPr>
          <p:cNvPr id="720" name="Freeform 683"/>
          <p:cNvSpPr/>
          <p:nvPr/>
        </p:nvSpPr>
        <p:spPr>
          <a:xfrm>
            <a:off x="348840" y="833040"/>
            <a:ext cx="684360" cy="273960"/>
          </a:xfrm>
          <a:custGeom>
            <a:avLst/>
            <a:gdLst/>
            <a:ahLst/>
            <a:cxnLst/>
            <a:rect l="0" t="0" r="r" b="b"/>
            <a:pathLst>
              <a:path w="1901" h="761">
                <a:moveTo>
                  <a:pt x="1878" y="760"/>
                </a:moveTo>
                <a:lnTo>
                  <a:pt x="0" y="8"/>
                </a:lnTo>
                <a:lnTo>
                  <a:pt x="0" y="0"/>
                </a:lnTo>
                <a:lnTo>
                  <a:pt x="1900" y="760"/>
                </a:lnTo>
                <a:lnTo>
                  <a:pt x="1878" y="760"/>
                </a:lnTo>
                <a:close/>
              </a:path>
            </a:pathLst>
          </a:custGeom>
          <a:solidFill>
            <a:srgbClr val="E1DFDE"/>
          </a:solidFill>
          <a:ln>
            <a:noFill/>
          </a:ln>
        </p:spPr>
      </p:sp>
      <p:sp>
        <p:nvSpPr>
          <p:cNvPr id="721" name="Freeform 684"/>
          <p:cNvSpPr/>
          <p:nvPr/>
        </p:nvSpPr>
        <p:spPr>
          <a:xfrm>
            <a:off x="348840" y="829800"/>
            <a:ext cx="691920" cy="277200"/>
          </a:xfrm>
          <a:custGeom>
            <a:avLst/>
            <a:gdLst/>
            <a:ahLst/>
            <a:cxnLst/>
            <a:rect l="0" t="0" r="r" b="b"/>
            <a:pathLst>
              <a:path w="1922" h="770">
                <a:moveTo>
                  <a:pt x="1899" y="769"/>
                </a:moveTo>
                <a:lnTo>
                  <a:pt x="0" y="9"/>
                </a:lnTo>
                <a:lnTo>
                  <a:pt x="0" y="0"/>
                </a:lnTo>
                <a:lnTo>
                  <a:pt x="1921" y="769"/>
                </a:lnTo>
                <a:lnTo>
                  <a:pt x="1899" y="769"/>
                </a:lnTo>
                <a:close/>
              </a:path>
            </a:pathLst>
          </a:custGeom>
          <a:solidFill>
            <a:srgbClr val="E0DEDD"/>
          </a:solidFill>
          <a:ln>
            <a:noFill/>
          </a:ln>
        </p:spPr>
      </p:sp>
      <p:sp>
        <p:nvSpPr>
          <p:cNvPr id="722" name="Freeform 685"/>
          <p:cNvSpPr/>
          <p:nvPr/>
        </p:nvSpPr>
        <p:spPr>
          <a:xfrm>
            <a:off x="348840" y="826920"/>
            <a:ext cx="699480" cy="280080"/>
          </a:xfrm>
          <a:custGeom>
            <a:avLst/>
            <a:gdLst/>
            <a:ahLst/>
            <a:cxnLst/>
            <a:rect l="0" t="0" r="r" b="b"/>
            <a:pathLst>
              <a:path w="1943" h="778">
                <a:moveTo>
                  <a:pt x="1921" y="777"/>
                </a:moveTo>
                <a:lnTo>
                  <a:pt x="0" y="8"/>
                </a:lnTo>
                <a:lnTo>
                  <a:pt x="0" y="0"/>
                </a:lnTo>
                <a:lnTo>
                  <a:pt x="1942" y="777"/>
                </a:lnTo>
                <a:lnTo>
                  <a:pt x="1921" y="777"/>
                </a:lnTo>
                <a:close/>
              </a:path>
            </a:pathLst>
          </a:custGeom>
          <a:solidFill>
            <a:srgbClr val="DFDDDD"/>
          </a:solidFill>
          <a:ln>
            <a:noFill/>
          </a:ln>
        </p:spPr>
      </p:sp>
      <p:sp>
        <p:nvSpPr>
          <p:cNvPr id="723" name="Freeform 686"/>
          <p:cNvSpPr/>
          <p:nvPr/>
        </p:nvSpPr>
        <p:spPr>
          <a:xfrm>
            <a:off x="348840" y="824040"/>
            <a:ext cx="707040" cy="282960"/>
          </a:xfrm>
          <a:custGeom>
            <a:avLst/>
            <a:gdLst/>
            <a:ahLst/>
            <a:cxnLst/>
            <a:rect l="0" t="0" r="r" b="b"/>
            <a:pathLst>
              <a:path w="1964" h="786">
                <a:moveTo>
                  <a:pt x="1942" y="785"/>
                </a:moveTo>
                <a:lnTo>
                  <a:pt x="0" y="8"/>
                </a:lnTo>
                <a:lnTo>
                  <a:pt x="0" y="0"/>
                </a:lnTo>
                <a:lnTo>
                  <a:pt x="1963" y="785"/>
                </a:lnTo>
                <a:lnTo>
                  <a:pt x="1942" y="785"/>
                </a:lnTo>
                <a:close/>
              </a:path>
            </a:pathLst>
          </a:custGeom>
          <a:solidFill>
            <a:srgbClr val="DEDCDC"/>
          </a:solidFill>
          <a:ln>
            <a:noFill/>
          </a:ln>
        </p:spPr>
      </p:sp>
      <p:sp>
        <p:nvSpPr>
          <p:cNvPr id="724" name="Freeform 687"/>
          <p:cNvSpPr/>
          <p:nvPr/>
        </p:nvSpPr>
        <p:spPr>
          <a:xfrm>
            <a:off x="348840" y="820800"/>
            <a:ext cx="714600" cy="286200"/>
          </a:xfrm>
          <a:custGeom>
            <a:avLst/>
            <a:gdLst/>
            <a:ahLst/>
            <a:cxnLst/>
            <a:rect l="0" t="0" r="r" b="b"/>
            <a:pathLst>
              <a:path w="1985" h="795">
                <a:moveTo>
                  <a:pt x="1963" y="794"/>
                </a:moveTo>
                <a:lnTo>
                  <a:pt x="0" y="9"/>
                </a:lnTo>
                <a:lnTo>
                  <a:pt x="0" y="0"/>
                </a:lnTo>
                <a:lnTo>
                  <a:pt x="1984" y="794"/>
                </a:lnTo>
                <a:lnTo>
                  <a:pt x="1963" y="794"/>
                </a:lnTo>
                <a:close/>
              </a:path>
            </a:pathLst>
          </a:custGeom>
          <a:solidFill>
            <a:srgbClr val="DEDCDB"/>
          </a:solidFill>
          <a:ln>
            <a:noFill/>
          </a:ln>
        </p:spPr>
      </p:sp>
      <p:sp>
        <p:nvSpPr>
          <p:cNvPr id="725" name="Freeform 688"/>
          <p:cNvSpPr/>
          <p:nvPr/>
        </p:nvSpPr>
        <p:spPr>
          <a:xfrm>
            <a:off x="348840" y="817920"/>
            <a:ext cx="722520" cy="289080"/>
          </a:xfrm>
          <a:custGeom>
            <a:avLst/>
            <a:gdLst/>
            <a:ahLst/>
            <a:cxnLst/>
            <a:rect l="0" t="0" r="r" b="b"/>
            <a:pathLst>
              <a:path w="2007" h="803">
                <a:moveTo>
                  <a:pt x="1984" y="802"/>
                </a:moveTo>
                <a:lnTo>
                  <a:pt x="0" y="8"/>
                </a:lnTo>
                <a:lnTo>
                  <a:pt x="0" y="0"/>
                </a:lnTo>
                <a:lnTo>
                  <a:pt x="2006" y="802"/>
                </a:lnTo>
                <a:lnTo>
                  <a:pt x="1984" y="802"/>
                </a:lnTo>
                <a:close/>
              </a:path>
            </a:pathLst>
          </a:custGeom>
          <a:solidFill>
            <a:srgbClr val="DDDBDA"/>
          </a:solidFill>
          <a:ln>
            <a:noFill/>
          </a:ln>
        </p:spPr>
      </p:sp>
      <p:sp>
        <p:nvSpPr>
          <p:cNvPr id="726" name="Freeform 689"/>
          <p:cNvSpPr/>
          <p:nvPr/>
        </p:nvSpPr>
        <p:spPr>
          <a:xfrm>
            <a:off x="348840" y="814680"/>
            <a:ext cx="730080" cy="292320"/>
          </a:xfrm>
          <a:custGeom>
            <a:avLst/>
            <a:gdLst/>
            <a:ahLst/>
            <a:cxnLst/>
            <a:rect l="0" t="0" r="r" b="b"/>
            <a:pathLst>
              <a:path w="2028" h="812">
                <a:moveTo>
                  <a:pt x="2006" y="811"/>
                </a:moveTo>
                <a:lnTo>
                  <a:pt x="0" y="9"/>
                </a:lnTo>
                <a:lnTo>
                  <a:pt x="0" y="0"/>
                </a:lnTo>
                <a:lnTo>
                  <a:pt x="2027" y="811"/>
                </a:lnTo>
                <a:lnTo>
                  <a:pt x="2006" y="811"/>
                </a:lnTo>
                <a:close/>
              </a:path>
            </a:pathLst>
          </a:custGeom>
          <a:solidFill>
            <a:srgbClr val="DDDADA"/>
          </a:solidFill>
          <a:ln>
            <a:noFill/>
          </a:ln>
        </p:spPr>
      </p:sp>
      <p:sp>
        <p:nvSpPr>
          <p:cNvPr id="727" name="Freeform 690"/>
          <p:cNvSpPr/>
          <p:nvPr/>
        </p:nvSpPr>
        <p:spPr>
          <a:xfrm>
            <a:off x="348840" y="811800"/>
            <a:ext cx="737640" cy="295200"/>
          </a:xfrm>
          <a:custGeom>
            <a:avLst/>
            <a:gdLst/>
            <a:ahLst/>
            <a:cxnLst/>
            <a:rect l="0" t="0" r="r" b="b"/>
            <a:pathLst>
              <a:path w="2049" h="820">
                <a:moveTo>
                  <a:pt x="2027" y="819"/>
                </a:moveTo>
                <a:lnTo>
                  <a:pt x="0" y="8"/>
                </a:lnTo>
                <a:lnTo>
                  <a:pt x="0" y="0"/>
                </a:lnTo>
                <a:lnTo>
                  <a:pt x="2048" y="819"/>
                </a:lnTo>
                <a:lnTo>
                  <a:pt x="2027" y="819"/>
                </a:lnTo>
                <a:close/>
              </a:path>
            </a:pathLst>
          </a:custGeom>
          <a:solidFill>
            <a:srgbClr val="DCD9D9"/>
          </a:solidFill>
          <a:ln>
            <a:noFill/>
          </a:ln>
        </p:spPr>
      </p:sp>
      <p:sp>
        <p:nvSpPr>
          <p:cNvPr id="728" name="Freeform 691"/>
          <p:cNvSpPr/>
          <p:nvPr/>
        </p:nvSpPr>
        <p:spPr>
          <a:xfrm>
            <a:off x="348840" y="808560"/>
            <a:ext cx="745200" cy="298440"/>
          </a:xfrm>
          <a:custGeom>
            <a:avLst/>
            <a:gdLst/>
            <a:ahLst/>
            <a:cxnLst/>
            <a:rect l="0" t="0" r="r" b="b"/>
            <a:pathLst>
              <a:path w="2070" h="829">
                <a:moveTo>
                  <a:pt x="2048" y="828"/>
                </a:moveTo>
                <a:lnTo>
                  <a:pt x="0" y="9"/>
                </a:lnTo>
                <a:lnTo>
                  <a:pt x="0" y="0"/>
                </a:lnTo>
                <a:lnTo>
                  <a:pt x="2069" y="828"/>
                </a:lnTo>
                <a:lnTo>
                  <a:pt x="2048" y="828"/>
                </a:lnTo>
                <a:close/>
              </a:path>
            </a:pathLst>
          </a:custGeom>
          <a:solidFill>
            <a:srgbClr val="DBD9D8"/>
          </a:solidFill>
          <a:ln>
            <a:noFill/>
          </a:ln>
        </p:spPr>
      </p:sp>
      <p:sp>
        <p:nvSpPr>
          <p:cNvPr id="729" name="Freeform 692"/>
          <p:cNvSpPr/>
          <p:nvPr/>
        </p:nvSpPr>
        <p:spPr>
          <a:xfrm>
            <a:off x="348840" y="805680"/>
            <a:ext cx="752760" cy="301320"/>
          </a:xfrm>
          <a:custGeom>
            <a:avLst/>
            <a:gdLst/>
            <a:ahLst/>
            <a:cxnLst/>
            <a:rect l="0" t="0" r="r" b="b"/>
            <a:pathLst>
              <a:path w="2091" h="837">
                <a:moveTo>
                  <a:pt x="2069" y="836"/>
                </a:moveTo>
                <a:lnTo>
                  <a:pt x="0" y="8"/>
                </a:lnTo>
                <a:lnTo>
                  <a:pt x="0" y="0"/>
                </a:lnTo>
                <a:lnTo>
                  <a:pt x="2090" y="836"/>
                </a:lnTo>
                <a:lnTo>
                  <a:pt x="2069" y="836"/>
                </a:lnTo>
                <a:close/>
              </a:path>
            </a:pathLst>
          </a:custGeom>
          <a:solidFill>
            <a:srgbClr val="DAD8D7"/>
          </a:solidFill>
          <a:ln>
            <a:noFill/>
          </a:ln>
        </p:spPr>
      </p:sp>
      <p:sp>
        <p:nvSpPr>
          <p:cNvPr id="730" name="Freeform 693"/>
          <p:cNvSpPr/>
          <p:nvPr/>
        </p:nvSpPr>
        <p:spPr>
          <a:xfrm>
            <a:off x="348840" y="802800"/>
            <a:ext cx="760320" cy="304200"/>
          </a:xfrm>
          <a:custGeom>
            <a:avLst/>
            <a:gdLst/>
            <a:ahLst/>
            <a:cxnLst/>
            <a:rect l="0" t="0" r="r" b="b"/>
            <a:pathLst>
              <a:path w="2112" h="845">
                <a:moveTo>
                  <a:pt x="2090" y="844"/>
                </a:moveTo>
                <a:lnTo>
                  <a:pt x="0" y="8"/>
                </a:lnTo>
                <a:lnTo>
                  <a:pt x="0" y="0"/>
                </a:lnTo>
                <a:lnTo>
                  <a:pt x="2111" y="844"/>
                </a:lnTo>
                <a:lnTo>
                  <a:pt x="2090" y="844"/>
                </a:lnTo>
                <a:close/>
              </a:path>
            </a:pathLst>
          </a:custGeom>
          <a:solidFill>
            <a:srgbClr val="DAD7D6"/>
          </a:solidFill>
          <a:ln>
            <a:noFill/>
          </a:ln>
        </p:spPr>
      </p:sp>
      <p:sp>
        <p:nvSpPr>
          <p:cNvPr id="731" name="Freeform 694"/>
          <p:cNvSpPr/>
          <p:nvPr/>
        </p:nvSpPr>
        <p:spPr>
          <a:xfrm>
            <a:off x="348840" y="799560"/>
            <a:ext cx="767880" cy="307440"/>
          </a:xfrm>
          <a:custGeom>
            <a:avLst/>
            <a:gdLst/>
            <a:ahLst/>
            <a:cxnLst/>
            <a:rect l="0" t="0" r="r" b="b"/>
            <a:pathLst>
              <a:path w="2133" h="854">
                <a:moveTo>
                  <a:pt x="2111" y="853"/>
                </a:moveTo>
                <a:lnTo>
                  <a:pt x="0" y="9"/>
                </a:lnTo>
                <a:lnTo>
                  <a:pt x="0" y="0"/>
                </a:lnTo>
                <a:lnTo>
                  <a:pt x="2132" y="853"/>
                </a:lnTo>
                <a:lnTo>
                  <a:pt x="2111" y="853"/>
                </a:lnTo>
                <a:close/>
              </a:path>
            </a:pathLst>
          </a:custGeom>
          <a:solidFill>
            <a:srgbClr val="D9D6D5"/>
          </a:solidFill>
          <a:ln>
            <a:noFill/>
          </a:ln>
        </p:spPr>
      </p:sp>
      <p:sp>
        <p:nvSpPr>
          <p:cNvPr id="732" name="Freeform 695"/>
          <p:cNvSpPr/>
          <p:nvPr/>
        </p:nvSpPr>
        <p:spPr>
          <a:xfrm>
            <a:off x="348840" y="796680"/>
            <a:ext cx="775440" cy="310320"/>
          </a:xfrm>
          <a:custGeom>
            <a:avLst/>
            <a:gdLst/>
            <a:ahLst/>
            <a:cxnLst/>
            <a:rect l="0" t="0" r="r" b="b"/>
            <a:pathLst>
              <a:path w="2154" h="862">
                <a:moveTo>
                  <a:pt x="2132" y="861"/>
                </a:moveTo>
                <a:lnTo>
                  <a:pt x="0" y="8"/>
                </a:lnTo>
                <a:lnTo>
                  <a:pt x="0" y="0"/>
                </a:lnTo>
                <a:lnTo>
                  <a:pt x="2153" y="861"/>
                </a:lnTo>
                <a:lnTo>
                  <a:pt x="2132" y="861"/>
                </a:lnTo>
                <a:close/>
              </a:path>
            </a:pathLst>
          </a:custGeom>
          <a:solidFill>
            <a:srgbClr val="D8D5D5"/>
          </a:solidFill>
          <a:ln>
            <a:noFill/>
          </a:ln>
        </p:spPr>
      </p:sp>
      <p:sp>
        <p:nvSpPr>
          <p:cNvPr id="733" name="Freeform 696"/>
          <p:cNvSpPr/>
          <p:nvPr/>
        </p:nvSpPr>
        <p:spPr>
          <a:xfrm>
            <a:off x="348840" y="793440"/>
            <a:ext cx="783000" cy="313560"/>
          </a:xfrm>
          <a:custGeom>
            <a:avLst/>
            <a:gdLst/>
            <a:ahLst/>
            <a:cxnLst/>
            <a:rect l="0" t="0" r="r" b="b"/>
            <a:pathLst>
              <a:path w="2175" h="871">
                <a:moveTo>
                  <a:pt x="2153" y="870"/>
                </a:moveTo>
                <a:lnTo>
                  <a:pt x="0" y="9"/>
                </a:lnTo>
                <a:lnTo>
                  <a:pt x="0" y="0"/>
                </a:lnTo>
                <a:lnTo>
                  <a:pt x="2174" y="870"/>
                </a:lnTo>
                <a:lnTo>
                  <a:pt x="2153" y="870"/>
                </a:lnTo>
                <a:close/>
              </a:path>
            </a:pathLst>
          </a:custGeom>
          <a:solidFill>
            <a:srgbClr val="D7D4D4"/>
          </a:solidFill>
          <a:ln>
            <a:noFill/>
          </a:ln>
        </p:spPr>
      </p:sp>
      <p:sp>
        <p:nvSpPr>
          <p:cNvPr id="734" name="Freeform 697"/>
          <p:cNvSpPr/>
          <p:nvPr/>
        </p:nvSpPr>
        <p:spPr>
          <a:xfrm>
            <a:off x="348840" y="790560"/>
            <a:ext cx="790560" cy="316440"/>
          </a:xfrm>
          <a:custGeom>
            <a:avLst/>
            <a:gdLst/>
            <a:ahLst/>
            <a:cxnLst/>
            <a:rect l="0" t="0" r="r" b="b"/>
            <a:pathLst>
              <a:path w="2196" h="879">
                <a:moveTo>
                  <a:pt x="2174" y="878"/>
                </a:moveTo>
                <a:lnTo>
                  <a:pt x="0" y="8"/>
                </a:lnTo>
                <a:lnTo>
                  <a:pt x="0" y="0"/>
                </a:lnTo>
                <a:lnTo>
                  <a:pt x="2195" y="878"/>
                </a:lnTo>
                <a:lnTo>
                  <a:pt x="2174" y="878"/>
                </a:lnTo>
                <a:close/>
              </a:path>
            </a:pathLst>
          </a:custGeom>
          <a:solidFill>
            <a:srgbClr val="D6D4D3"/>
          </a:solidFill>
          <a:ln>
            <a:noFill/>
          </a:ln>
        </p:spPr>
      </p:sp>
      <p:sp>
        <p:nvSpPr>
          <p:cNvPr id="735" name="Freeform 698"/>
          <p:cNvSpPr/>
          <p:nvPr/>
        </p:nvSpPr>
        <p:spPr>
          <a:xfrm>
            <a:off x="348840" y="787320"/>
            <a:ext cx="798480" cy="319680"/>
          </a:xfrm>
          <a:custGeom>
            <a:avLst/>
            <a:gdLst/>
            <a:ahLst/>
            <a:cxnLst/>
            <a:rect l="0" t="0" r="r" b="b"/>
            <a:pathLst>
              <a:path w="2218" h="888">
                <a:moveTo>
                  <a:pt x="2195" y="887"/>
                </a:moveTo>
                <a:lnTo>
                  <a:pt x="0" y="9"/>
                </a:lnTo>
                <a:lnTo>
                  <a:pt x="0" y="0"/>
                </a:lnTo>
                <a:lnTo>
                  <a:pt x="2217" y="887"/>
                </a:lnTo>
                <a:lnTo>
                  <a:pt x="2195" y="887"/>
                </a:lnTo>
                <a:close/>
              </a:path>
            </a:pathLst>
          </a:custGeom>
          <a:solidFill>
            <a:srgbClr val="D5D3D2"/>
          </a:solidFill>
          <a:ln>
            <a:noFill/>
          </a:ln>
        </p:spPr>
      </p:sp>
      <p:sp>
        <p:nvSpPr>
          <p:cNvPr id="736" name="Freeform 699"/>
          <p:cNvSpPr/>
          <p:nvPr/>
        </p:nvSpPr>
        <p:spPr>
          <a:xfrm>
            <a:off x="348840" y="784440"/>
            <a:ext cx="806040" cy="322560"/>
          </a:xfrm>
          <a:custGeom>
            <a:avLst/>
            <a:gdLst/>
            <a:ahLst/>
            <a:cxnLst/>
            <a:rect l="0" t="0" r="r" b="b"/>
            <a:pathLst>
              <a:path w="2239" h="896">
                <a:moveTo>
                  <a:pt x="2217" y="895"/>
                </a:moveTo>
                <a:lnTo>
                  <a:pt x="0" y="8"/>
                </a:lnTo>
                <a:lnTo>
                  <a:pt x="0" y="0"/>
                </a:lnTo>
                <a:lnTo>
                  <a:pt x="2238" y="895"/>
                </a:lnTo>
                <a:lnTo>
                  <a:pt x="2217" y="895"/>
                </a:lnTo>
                <a:close/>
              </a:path>
            </a:pathLst>
          </a:custGeom>
          <a:solidFill>
            <a:srgbClr val="D5D2D1"/>
          </a:solidFill>
          <a:ln>
            <a:noFill/>
          </a:ln>
        </p:spPr>
      </p:sp>
      <p:sp>
        <p:nvSpPr>
          <p:cNvPr id="737" name="Freeform 700"/>
          <p:cNvSpPr/>
          <p:nvPr/>
        </p:nvSpPr>
        <p:spPr>
          <a:xfrm>
            <a:off x="348840" y="781560"/>
            <a:ext cx="813600" cy="325440"/>
          </a:xfrm>
          <a:custGeom>
            <a:avLst/>
            <a:gdLst/>
            <a:ahLst/>
            <a:cxnLst/>
            <a:rect l="0" t="0" r="r" b="b"/>
            <a:pathLst>
              <a:path w="2260" h="904">
                <a:moveTo>
                  <a:pt x="2238" y="903"/>
                </a:moveTo>
                <a:lnTo>
                  <a:pt x="0" y="8"/>
                </a:lnTo>
                <a:lnTo>
                  <a:pt x="0" y="0"/>
                </a:lnTo>
                <a:lnTo>
                  <a:pt x="2259" y="903"/>
                </a:lnTo>
                <a:lnTo>
                  <a:pt x="2238" y="903"/>
                </a:lnTo>
                <a:close/>
              </a:path>
            </a:pathLst>
          </a:custGeom>
          <a:solidFill>
            <a:srgbClr val="D4D1D0"/>
          </a:solidFill>
          <a:ln>
            <a:noFill/>
          </a:ln>
        </p:spPr>
      </p:sp>
      <p:sp>
        <p:nvSpPr>
          <p:cNvPr id="738" name="Freeform 701"/>
          <p:cNvSpPr/>
          <p:nvPr/>
        </p:nvSpPr>
        <p:spPr>
          <a:xfrm>
            <a:off x="348840" y="778320"/>
            <a:ext cx="821160" cy="328680"/>
          </a:xfrm>
          <a:custGeom>
            <a:avLst/>
            <a:gdLst/>
            <a:ahLst/>
            <a:cxnLst/>
            <a:rect l="0" t="0" r="r" b="b"/>
            <a:pathLst>
              <a:path w="2281" h="913">
                <a:moveTo>
                  <a:pt x="2259" y="912"/>
                </a:moveTo>
                <a:lnTo>
                  <a:pt x="0" y="9"/>
                </a:lnTo>
                <a:lnTo>
                  <a:pt x="0" y="0"/>
                </a:lnTo>
                <a:lnTo>
                  <a:pt x="2280" y="912"/>
                </a:lnTo>
                <a:lnTo>
                  <a:pt x="2259" y="912"/>
                </a:lnTo>
                <a:close/>
              </a:path>
            </a:pathLst>
          </a:custGeom>
          <a:solidFill>
            <a:srgbClr val="D3D0CF"/>
          </a:solidFill>
          <a:ln>
            <a:noFill/>
          </a:ln>
        </p:spPr>
      </p:sp>
      <p:sp>
        <p:nvSpPr>
          <p:cNvPr id="739" name="Freeform 702"/>
          <p:cNvSpPr/>
          <p:nvPr/>
        </p:nvSpPr>
        <p:spPr>
          <a:xfrm>
            <a:off x="348840" y="775440"/>
            <a:ext cx="828720" cy="331560"/>
          </a:xfrm>
          <a:custGeom>
            <a:avLst/>
            <a:gdLst/>
            <a:ahLst/>
            <a:cxnLst/>
            <a:rect l="0" t="0" r="r" b="b"/>
            <a:pathLst>
              <a:path w="2302" h="921">
                <a:moveTo>
                  <a:pt x="2280" y="920"/>
                </a:moveTo>
                <a:lnTo>
                  <a:pt x="0" y="8"/>
                </a:lnTo>
                <a:lnTo>
                  <a:pt x="0" y="0"/>
                </a:lnTo>
                <a:lnTo>
                  <a:pt x="2301" y="920"/>
                </a:lnTo>
                <a:lnTo>
                  <a:pt x="2280" y="920"/>
                </a:lnTo>
                <a:close/>
              </a:path>
            </a:pathLst>
          </a:custGeom>
          <a:solidFill>
            <a:srgbClr val="D2CFCE"/>
          </a:solidFill>
          <a:ln>
            <a:noFill/>
          </a:ln>
        </p:spPr>
      </p:sp>
      <p:sp>
        <p:nvSpPr>
          <p:cNvPr id="740" name="Freeform 703"/>
          <p:cNvSpPr/>
          <p:nvPr/>
        </p:nvSpPr>
        <p:spPr>
          <a:xfrm>
            <a:off x="348840" y="772200"/>
            <a:ext cx="836280" cy="334800"/>
          </a:xfrm>
          <a:custGeom>
            <a:avLst/>
            <a:gdLst/>
            <a:ahLst/>
            <a:cxnLst/>
            <a:rect l="0" t="0" r="r" b="b"/>
            <a:pathLst>
              <a:path w="2323" h="930">
                <a:moveTo>
                  <a:pt x="2301" y="929"/>
                </a:moveTo>
                <a:lnTo>
                  <a:pt x="0" y="9"/>
                </a:lnTo>
                <a:lnTo>
                  <a:pt x="0" y="0"/>
                </a:lnTo>
                <a:lnTo>
                  <a:pt x="2322" y="929"/>
                </a:lnTo>
                <a:lnTo>
                  <a:pt x="2301" y="929"/>
                </a:lnTo>
                <a:close/>
              </a:path>
            </a:pathLst>
          </a:custGeom>
          <a:solidFill>
            <a:srgbClr val="D1CECE"/>
          </a:solidFill>
          <a:ln>
            <a:noFill/>
          </a:ln>
        </p:spPr>
      </p:sp>
      <p:sp>
        <p:nvSpPr>
          <p:cNvPr id="741" name="Freeform 704"/>
          <p:cNvSpPr/>
          <p:nvPr/>
        </p:nvSpPr>
        <p:spPr>
          <a:xfrm>
            <a:off x="348840" y="769320"/>
            <a:ext cx="843840" cy="337680"/>
          </a:xfrm>
          <a:custGeom>
            <a:avLst/>
            <a:gdLst/>
            <a:ahLst/>
            <a:cxnLst/>
            <a:rect l="0" t="0" r="r" b="b"/>
            <a:pathLst>
              <a:path w="2344" h="938">
                <a:moveTo>
                  <a:pt x="2322" y="937"/>
                </a:moveTo>
                <a:lnTo>
                  <a:pt x="0" y="8"/>
                </a:lnTo>
                <a:lnTo>
                  <a:pt x="0" y="0"/>
                </a:lnTo>
                <a:lnTo>
                  <a:pt x="2343" y="937"/>
                </a:lnTo>
                <a:lnTo>
                  <a:pt x="2322" y="937"/>
                </a:lnTo>
                <a:close/>
              </a:path>
            </a:pathLst>
          </a:custGeom>
          <a:solidFill>
            <a:srgbClr val="D0CDCD"/>
          </a:solidFill>
          <a:ln>
            <a:noFill/>
          </a:ln>
        </p:spPr>
      </p:sp>
      <p:sp>
        <p:nvSpPr>
          <p:cNvPr id="742" name="Freeform 705"/>
          <p:cNvSpPr/>
          <p:nvPr/>
        </p:nvSpPr>
        <p:spPr>
          <a:xfrm>
            <a:off x="348840" y="766080"/>
            <a:ext cx="851400" cy="340920"/>
          </a:xfrm>
          <a:custGeom>
            <a:avLst/>
            <a:gdLst/>
            <a:ahLst/>
            <a:cxnLst/>
            <a:rect l="0" t="0" r="r" b="b"/>
            <a:pathLst>
              <a:path w="2365" h="947">
                <a:moveTo>
                  <a:pt x="2343" y="946"/>
                </a:moveTo>
                <a:lnTo>
                  <a:pt x="0" y="9"/>
                </a:lnTo>
                <a:lnTo>
                  <a:pt x="0" y="0"/>
                </a:lnTo>
                <a:lnTo>
                  <a:pt x="2364" y="946"/>
                </a:lnTo>
                <a:lnTo>
                  <a:pt x="2343" y="946"/>
                </a:lnTo>
                <a:close/>
              </a:path>
            </a:pathLst>
          </a:custGeom>
          <a:solidFill>
            <a:srgbClr val="D0CCCC"/>
          </a:solidFill>
          <a:ln>
            <a:noFill/>
          </a:ln>
        </p:spPr>
      </p:sp>
      <p:sp>
        <p:nvSpPr>
          <p:cNvPr id="743" name="Freeform 706"/>
          <p:cNvSpPr/>
          <p:nvPr/>
        </p:nvSpPr>
        <p:spPr>
          <a:xfrm>
            <a:off x="348840" y="763200"/>
            <a:ext cx="858960" cy="343800"/>
          </a:xfrm>
          <a:custGeom>
            <a:avLst/>
            <a:gdLst/>
            <a:ahLst/>
            <a:cxnLst/>
            <a:rect l="0" t="0" r="r" b="b"/>
            <a:pathLst>
              <a:path w="2386" h="955">
                <a:moveTo>
                  <a:pt x="2364" y="954"/>
                </a:moveTo>
                <a:lnTo>
                  <a:pt x="0" y="8"/>
                </a:lnTo>
                <a:lnTo>
                  <a:pt x="0" y="0"/>
                </a:lnTo>
                <a:lnTo>
                  <a:pt x="2385" y="954"/>
                </a:lnTo>
                <a:lnTo>
                  <a:pt x="2364" y="954"/>
                </a:lnTo>
                <a:close/>
              </a:path>
            </a:pathLst>
          </a:custGeom>
          <a:solidFill>
            <a:srgbClr val="CFCBCB"/>
          </a:solidFill>
          <a:ln>
            <a:noFill/>
          </a:ln>
        </p:spPr>
      </p:sp>
      <p:sp>
        <p:nvSpPr>
          <p:cNvPr id="744" name="Freeform 707"/>
          <p:cNvSpPr/>
          <p:nvPr/>
        </p:nvSpPr>
        <p:spPr>
          <a:xfrm>
            <a:off x="348840" y="760320"/>
            <a:ext cx="866880" cy="346680"/>
          </a:xfrm>
          <a:custGeom>
            <a:avLst/>
            <a:gdLst/>
            <a:ahLst/>
            <a:cxnLst/>
            <a:rect l="0" t="0" r="r" b="b"/>
            <a:pathLst>
              <a:path w="2408" h="963">
                <a:moveTo>
                  <a:pt x="2385" y="962"/>
                </a:moveTo>
                <a:lnTo>
                  <a:pt x="0" y="8"/>
                </a:lnTo>
                <a:lnTo>
                  <a:pt x="0" y="0"/>
                </a:lnTo>
                <a:lnTo>
                  <a:pt x="2407" y="962"/>
                </a:lnTo>
                <a:lnTo>
                  <a:pt x="2385" y="962"/>
                </a:lnTo>
                <a:close/>
              </a:path>
            </a:pathLst>
          </a:custGeom>
          <a:solidFill>
            <a:srgbClr val="CECACA"/>
          </a:solidFill>
          <a:ln>
            <a:noFill/>
          </a:ln>
        </p:spPr>
      </p:sp>
      <p:sp>
        <p:nvSpPr>
          <p:cNvPr id="745" name="Freeform 708"/>
          <p:cNvSpPr/>
          <p:nvPr/>
        </p:nvSpPr>
        <p:spPr>
          <a:xfrm>
            <a:off x="348840" y="757080"/>
            <a:ext cx="874440" cy="349920"/>
          </a:xfrm>
          <a:custGeom>
            <a:avLst/>
            <a:gdLst/>
            <a:ahLst/>
            <a:cxnLst/>
            <a:rect l="0" t="0" r="r" b="b"/>
            <a:pathLst>
              <a:path w="2429" h="972">
                <a:moveTo>
                  <a:pt x="2407" y="971"/>
                </a:moveTo>
                <a:lnTo>
                  <a:pt x="0" y="9"/>
                </a:lnTo>
                <a:lnTo>
                  <a:pt x="0" y="0"/>
                </a:lnTo>
                <a:lnTo>
                  <a:pt x="2428" y="971"/>
                </a:lnTo>
                <a:lnTo>
                  <a:pt x="2407" y="971"/>
                </a:lnTo>
                <a:close/>
              </a:path>
            </a:pathLst>
          </a:custGeom>
          <a:solidFill>
            <a:srgbClr val="CDC9C9"/>
          </a:solidFill>
          <a:ln>
            <a:noFill/>
          </a:ln>
        </p:spPr>
      </p:sp>
      <p:sp>
        <p:nvSpPr>
          <p:cNvPr id="746" name="Freeform 709"/>
          <p:cNvSpPr/>
          <p:nvPr/>
        </p:nvSpPr>
        <p:spPr>
          <a:xfrm>
            <a:off x="348840" y="754200"/>
            <a:ext cx="882000" cy="352800"/>
          </a:xfrm>
          <a:custGeom>
            <a:avLst/>
            <a:gdLst/>
            <a:ahLst/>
            <a:cxnLst/>
            <a:rect l="0" t="0" r="r" b="b"/>
            <a:pathLst>
              <a:path w="2450" h="980">
                <a:moveTo>
                  <a:pt x="2428" y="979"/>
                </a:moveTo>
                <a:lnTo>
                  <a:pt x="0" y="8"/>
                </a:lnTo>
                <a:lnTo>
                  <a:pt x="0" y="0"/>
                </a:lnTo>
                <a:lnTo>
                  <a:pt x="2449" y="979"/>
                </a:lnTo>
                <a:lnTo>
                  <a:pt x="2428" y="979"/>
                </a:lnTo>
                <a:close/>
              </a:path>
            </a:pathLst>
          </a:custGeom>
          <a:solidFill>
            <a:srgbClr val="CCC8C8"/>
          </a:solidFill>
          <a:ln>
            <a:noFill/>
          </a:ln>
        </p:spPr>
      </p:sp>
      <p:sp>
        <p:nvSpPr>
          <p:cNvPr id="747" name="Freeform 710"/>
          <p:cNvSpPr/>
          <p:nvPr/>
        </p:nvSpPr>
        <p:spPr>
          <a:xfrm>
            <a:off x="348840" y="750960"/>
            <a:ext cx="889560" cy="356040"/>
          </a:xfrm>
          <a:custGeom>
            <a:avLst/>
            <a:gdLst/>
            <a:ahLst/>
            <a:cxnLst/>
            <a:rect l="0" t="0" r="r" b="b"/>
            <a:pathLst>
              <a:path w="2471" h="989">
                <a:moveTo>
                  <a:pt x="2449" y="988"/>
                </a:moveTo>
                <a:lnTo>
                  <a:pt x="0" y="9"/>
                </a:lnTo>
                <a:lnTo>
                  <a:pt x="0" y="0"/>
                </a:lnTo>
                <a:lnTo>
                  <a:pt x="2470" y="988"/>
                </a:lnTo>
                <a:lnTo>
                  <a:pt x="2449" y="988"/>
                </a:lnTo>
                <a:close/>
              </a:path>
            </a:pathLst>
          </a:custGeom>
          <a:solidFill>
            <a:srgbClr val="CBC7C7"/>
          </a:solidFill>
          <a:ln>
            <a:noFill/>
          </a:ln>
        </p:spPr>
      </p:sp>
      <p:sp>
        <p:nvSpPr>
          <p:cNvPr id="748" name="Freeform 711"/>
          <p:cNvSpPr/>
          <p:nvPr/>
        </p:nvSpPr>
        <p:spPr>
          <a:xfrm>
            <a:off x="348840" y="748080"/>
            <a:ext cx="897120" cy="358920"/>
          </a:xfrm>
          <a:custGeom>
            <a:avLst/>
            <a:gdLst/>
            <a:ahLst/>
            <a:cxnLst/>
            <a:rect l="0" t="0" r="r" b="b"/>
            <a:pathLst>
              <a:path w="2492" h="997">
                <a:moveTo>
                  <a:pt x="2470" y="996"/>
                </a:moveTo>
                <a:lnTo>
                  <a:pt x="0" y="8"/>
                </a:lnTo>
                <a:lnTo>
                  <a:pt x="0" y="0"/>
                </a:lnTo>
                <a:lnTo>
                  <a:pt x="2491" y="996"/>
                </a:lnTo>
                <a:lnTo>
                  <a:pt x="2470" y="996"/>
                </a:lnTo>
                <a:close/>
              </a:path>
            </a:pathLst>
          </a:custGeom>
          <a:solidFill>
            <a:srgbClr val="CAC6C6"/>
          </a:solidFill>
          <a:ln>
            <a:noFill/>
          </a:ln>
        </p:spPr>
      </p:sp>
      <p:sp>
        <p:nvSpPr>
          <p:cNvPr id="749" name="Freeform 712"/>
          <p:cNvSpPr/>
          <p:nvPr/>
        </p:nvSpPr>
        <p:spPr>
          <a:xfrm>
            <a:off x="348840" y="744840"/>
            <a:ext cx="904680" cy="362160"/>
          </a:xfrm>
          <a:custGeom>
            <a:avLst/>
            <a:gdLst/>
            <a:ahLst/>
            <a:cxnLst/>
            <a:rect l="0" t="0" r="r" b="b"/>
            <a:pathLst>
              <a:path w="2513" h="1006">
                <a:moveTo>
                  <a:pt x="2491" y="1005"/>
                </a:moveTo>
                <a:lnTo>
                  <a:pt x="0" y="9"/>
                </a:lnTo>
                <a:lnTo>
                  <a:pt x="0" y="0"/>
                </a:lnTo>
                <a:lnTo>
                  <a:pt x="2512" y="1005"/>
                </a:lnTo>
                <a:lnTo>
                  <a:pt x="2491" y="1005"/>
                </a:lnTo>
                <a:close/>
              </a:path>
            </a:pathLst>
          </a:custGeom>
          <a:solidFill>
            <a:srgbClr val="C9C5C5"/>
          </a:solidFill>
          <a:ln>
            <a:noFill/>
          </a:ln>
        </p:spPr>
      </p:sp>
      <p:sp>
        <p:nvSpPr>
          <p:cNvPr id="750" name="Freeform 713"/>
          <p:cNvSpPr/>
          <p:nvPr/>
        </p:nvSpPr>
        <p:spPr>
          <a:xfrm>
            <a:off x="348840" y="741960"/>
            <a:ext cx="912240" cy="365040"/>
          </a:xfrm>
          <a:custGeom>
            <a:avLst/>
            <a:gdLst/>
            <a:ahLst/>
            <a:cxnLst/>
            <a:rect l="0" t="0" r="r" b="b"/>
            <a:pathLst>
              <a:path w="2534" h="1014">
                <a:moveTo>
                  <a:pt x="2512" y="1013"/>
                </a:moveTo>
                <a:lnTo>
                  <a:pt x="0" y="8"/>
                </a:lnTo>
                <a:lnTo>
                  <a:pt x="0" y="0"/>
                </a:lnTo>
                <a:lnTo>
                  <a:pt x="2533" y="1013"/>
                </a:lnTo>
                <a:lnTo>
                  <a:pt x="2512" y="1013"/>
                </a:lnTo>
                <a:close/>
              </a:path>
            </a:pathLst>
          </a:custGeom>
          <a:solidFill>
            <a:srgbClr val="C9C4C4"/>
          </a:solidFill>
          <a:ln>
            <a:noFill/>
          </a:ln>
        </p:spPr>
      </p:sp>
      <p:sp>
        <p:nvSpPr>
          <p:cNvPr id="751" name="Freeform 714"/>
          <p:cNvSpPr/>
          <p:nvPr/>
        </p:nvSpPr>
        <p:spPr>
          <a:xfrm>
            <a:off x="348840" y="738720"/>
            <a:ext cx="919800" cy="368280"/>
          </a:xfrm>
          <a:custGeom>
            <a:avLst/>
            <a:gdLst/>
            <a:ahLst/>
            <a:cxnLst/>
            <a:rect l="0" t="0" r="r" b="b"/>
            <a:pathLst>
              <a:path w="2555" h="1023">
                <a:moveTo>
                  <a:pt x="2533" y="1022"/>
                </a:moveTo>
                <a:lnTo>
                  <a:pt x="0" y="9"/>
                </a:lnTo>
                <a:lnTo>
                  <a:pt x="0" y="0"/>
                </a:lnTo>
                <a:lnTo>
                  <a:pt x="2554" y="1022"/>
                </a:lnTo>
                <a:lnTo>
                  <a:pt x="2533" y="1022"/>
                </a:lnTo>
                <a:close/>
              </a:path>
            </a:pathLst>
          </a:custGeom>
          <a:solidFill>
            <a:srgbClr val="C8C3C3"/>
          </a:solidFill>
          <a:ln>
            <a:noFill/>
          </a:ln>
        </p:spPr>
      </p:sp>
      <p:sp>
        <p:nvSpPr>
          <p:cNvPr id="752" name="Freeform 715"/>
          <p:cNvSpPr/>
          <p:nvPr/>
        </p:nvSpPr>
        <p:spPr>
          <a:xfrm>
            <a:off x="348840" y="735840"/>
            <a:ext cx="927360" cy="371160"/>
          </a:xfrm>
          <a:custGeom>
            <a:avLst/>
            <a:gdLst/>
            <a:ahLst/>
            <a:cxnLst/>
            <a:rect l="0" t="0" r="r" b="b"/>
            <a:pathLst>
              <a:path w="2576" h="1031">
                <a:moveTo>
                  <a:pt x="2554" y="1030"/>
                </a:moveTo>
                <a:lnTo>
                  <a:pt x="0" y="8"/>
                </a:lnTo>
                <a:lnTo>
                  <a:pt x="0" y="0"/>
                </a:lnTo>
                <a:lnTo>
                  <a:pt x="2575" y="1030"/>
                </a:lnTo>
                <a:lnTo>
                  <a:pt x="2554" y="1030"/>
                </a:lnTo>
                <a:close/>
              </a:path>
            </a:pathLst>
          </a:custGeom>
          <a:solidFill>
            <a:srgbClr val="C7C2C2"/>
          </a:solidFill>
          <a:ln>
            <a:noFill/>
          </a:ln>
        </p:spPr>
      </p:sp>
      <p:sp>
        <p:nvSpPr>
          <p:cNvPr id="753" name="Freeform 716"/>
          <p:cNvSpPr/>
          <p:nvPr/>
        </p:nvSpPr>
        <p:spPr>
          <a:xfrm>
            <a:off x="348840" y="732960"/>
            <a:ext cx="934920" cy="374040"/>
          </a:xfrm>
          <a:custGeom>
            <a:avLst/>
            <a:gdLst/>
            <a:ahLst/>
            <a:cxnLst/>
            <a:rect l="0" t="0" r="r" b="b"/>
            <a:pathLst>
              <a:path w="2597" h="1039">
                <a:moveTo>
                  <a:pt x="2575" y="1038"/>
                </a:moveTo>
                <a:lnTo>
                  <a:pt x="0" y="8"/>
                </a:lnTo>
                <a:lnTo>
                  <a:pt x="0" y="0"/>
                </a:lnTo>
                <a:lnTo>
                  <a:pt x="2596" y="1038"/>
                </a:lnTo>
                <a:lnTo>
                  <a:pt x="2575" y="1038"/>
                </a:lnTo>
                <a:close/>
              </a:path>
            </a:pathLst>
          </a:custGeom>
          <a:solidFill>
            <a:srgbClr val="C6C1C1"/>
          </a:solidFill>
          <a:ln>
            <a:noFill/>
          </a:ln>
        </p:spPr>
      </p:sp>
      <p:sp>
        <p:nvSpPr>
          <p:cNvPr id="754" name="Freeform 717"/>
          <p:cNvSpPr/>
          <p:nvPr/>
        </p:nvSpPr>
        <p:spPr>
          <a:xfrm>
            <a:off x="348840" y="729720"/>
            <a:ext cx="942840" cy="377280"/>
          </a:xfrm>
          <a:custGeom>
            <a:avLst/>
            <a:gdLst/>
            <a:ahLst/>
            <a:cxnLst/>
            <a:rect l="0" t="0" r="r" b="b"/>
            <a:pathLst>
              <a:path w="2619" h="1048">
                <a:moveTo>
                  <a:pt x="2596" y="1047"/>
                </a:moveTo>
                <a:lnTo>
                  <a:pt x="0" y="9"/>
                </a:lnTo>
                <a:lnTo>
                  <a:pt x="0" y="0"/>
                </a:lnTo>
                <a:lnTo>
                  <a:pt x="2618" y="1047"/>
                </a:lnTo>
                <a:lnTo>
                  <a:pt x="2596" y="1047"/>
                </a:lnTo>
                <a:close/>
              </a:path>
            </a:pathLst>
          </a:custGeom>
          <a:solidFill>
            <a:srgbClr val="C5C0C0"/>
          </a:solidFill>
          <a:ln>
            <a:noFill/>
          </a:ln>
        </p:spPr>
      </p:sp>
      <p:sp>
        <p:nvSpPr>
          <p:cNvPr id="755" name="Freeform 718"/>
          <p:cNvSpPr/>
          <p:nvPr/>
        </p:nvSpPr>
        <p:spPr>
          <a:xfrm>
            <a:off x="348840" y="726840"/>
            <a:ext cx="950400" cy="380160"/>
          </a:xfrm>
          <a:custGeom>
            <a:avLst/>
            <a:gdLst/>
            <a:ahLst/>
            <a:cxnLst/>
            <a:rect l="0" t="0" r="r" b="b"/>
            <a:pathLst>
              <a:path w="2640" h="1056">
                <a:moveTo>
                  <a:pt x="2618" y="1055"/>
                </a:moveTo>
                <a:lnTo>
                  <a:pt x="0" y="8"/>
                </a:lnTo>
                <a:lnTo>
                  <a:pt x="0" y="0"/>
                </a:lnTo>
                <a:lnTo>
                  <a:pt x="2639" y="1055"/>
                </a:lnTo>
                <a:lnTo>
                  <a:pt x="2618" y="1055"/>
                </a:lnTo>
                <a:close/>
              </a:path>
            </a:pathLst>
          </a:custGeom>
          <a:solidFill>
            <a:srgbClr val="C4BFBE"/>
          </a:solidFill>
          <a:ln>
            <a:noFill/>
          </a:ln>
        </p:spPr>
      </p:sp>
      <p:sp>
        <p:nvSpPr>
          <p:cNvPr id="756" name="Freeform 719"/>
          <p:cNvSpPr/>
          <p:nvPr/>
        </p:nvSpPr>
        <p:spPr>
          <a:xfrm>
            <a:off x="348840" y="723600"/>
            <a:ext cx="957960" cy="383400"/>
          </a:xfrm>
          <a:custGeom>
            <a:avLst/>
            <a:gdLst/>
            <a:ahLst/>
            <a:cxnLst/>
            <a:rect l="0" t="0" r="r" b="b"/>
            <a:pathLst>
              <a:path w="2661" h="1065">
                <a:moveTo>
                  <a:pt x="2639" y="1064"/>
                </a:moveTo>
                <a:lnTo>
                  <a:pt x="0" y="9"/>
                </a:lnTo>
                <a:lnTo>
                  <a:pt x="0" y="0"/>
                </a:lnTo>
                <a:lnTo>
                  <a:pt x="2660" y="1064"/>
                </a:lnTo>
                <a:lnTo>
                  <a:pt x="2639" y="1064"/>
                </a:lnTo>
                <a:close/>
              </a:path>
            </a:pathLst>
          </a:custGeom>
          <a:solidFill>
            <a:srgbClr val="C3BEBD"/>
          </a:solidFill>
          <a:ln>
            <a:noFill/>
          </a:ln>
        </p:spPr>
      </p:sp>
      <p:sp>
        <p:nvSpPr>
          <p:cNvPr id="757" name="Freeform 720"/>
          <p:cNvSpPr/>
          <p:nvPr/>
        </p:nvSpPr>
        <p:spPr>
          <a:xfrm>
            <a:off x="348840" y="720720"/>
            <a:ext cx="965520" cy="386280"/>
          </a:xfrm>
          <a:custGeom>
            <a:avLst/>
            <a:gdLst/>
            <a:ahLst/>
            <a:cxnLst/>
            <a:rect l="0" t="0" r="r" b="b"/>
            <a:pathLst>
              <a:path w="2682" h="1073">
                <a:moveTo>
                  <a:pt x="2660" y="1072"/>
                </a:moveTo>
                <a:lnTo>
                  <a:pt x="0" y="8"/>
                </a:lnTo>
                <a:lnTo>
                  <a:pt x="0" y="0"/>
                </a:lnTo>
                <a:lnTo>
                  <a:pt x="2681" y="1072"/>
                </a:lnTo>
                <a:lnTo>
                  <a:pt x="2660" y="1072"/>
                </a:lnTo>
                <a:close/>
              </a:path>
            </a:pathLst>
          </a:custGeom>
          <a:solidFill>
            <a:srgbClr val="C2BDBC"/>
          </a:solidFill>
          <a:ln>
            <a:noFill/>
          </a:ln>
        </p:spPr>
      </p:sp>
      <p:sp>
        <p:nvSpPr>
          <p:cNvPr id="758" name="Freeform 721"/>
          <p:cNvSpPr/>
          <p:nvPr/>
        </p:nvSpPr>
        <p:spPr>
          <a:xfrm>
            <a:off x="348840" y="717480"/>
            <a:ext cx="973080" cy="389520"/>
          </a:xfrm>
          <a:custGeom>
            <a:avLst/>
            <a:gdLst/>
            <a:ahLst/>
            <a:cxnLst/>
            <a:rect l="0" t="0" r="r" b="b"/>
            <a:pathLst>
              <a:path w="2703" h="1082">
                <a:moveTo>
                  <a:pt x="2681" y="1081"/>
                </a:moveTo>
                <a:lnTo>
                  <a:pt x="0" y="9"/>
                </a:lnTo>
                <a:lnTo>
                  <a:pt x="0" y="0"/>
                </a:lnTo>
                <a:lnTo>
                  <a:pt x="2702" y="1081"/>
                </a:lnTo>
                <a:lnTo>
                  <a:pt x="2681" y="1081"/>
                </a:lnTo>
                <a:close/>
              </a:path>
            </a:pathLst>
          </a:custGeom>
          <a:solidFill>
            <a:srgbClr val="C1BCBB"/>
          </a:solidFill>
          <a:ln>
            <a:noFill/>
          </a:ln>
        </p:spPr>
      </p:sp>
      <p:sp>
        <p:nvSpPr>
          <p:cNvPr id="759" name="Freeform 722"/>
          <p:cNvSpPr/>
          <p:nvPr/>
        </p:nvSpPr>
        <p:spPr>
          <a:xfrm>
            <a:off x="348840" y="717480"/>
            <a:ext cx="973080" cy="389520"/>
          </a:xfrm>
          <a:custGeom>
            <a:avLst/>
            <a:gdLst/>
            <a:ahLst/>
            <a:cxnLst/>
            <a:rect l="0" t="0" r="r" b="b"/>
            <a:pathLst>
              <a:path w="2703" h="1082">
                <a:moveTo>
                  <a:pt x="2702" y="1081"/>
                </a:moveTo>
                <a:lnTo>
                  <a:pt x="0" y="0"/>
                </a:lnTo>
                <a:lnTo>
                  <a:pt x="21" y="0"/>
                </a:lnTo>
                <a:lnTo>
                  <a:pt x="2702" y="1072"/>
                </a:lnTo>
                <a:lnTo>
                  <a:pt x="2702" y="1081"/>
                </a:lnTo>
                <a:close/>
              </a:path>
            </a:pathLst>
          </a:custGeom>
          <a:solidFill>
            <a:srgbClr val="C0BBBA"/>
          </a:solidFill>
          <a:ln>
            <a:noFill/>
          </a:ln>
        </p:spPr>
      </p:sp>
      <p:sp>
        <p:nvSpPr>
          <p:cNvPr id="760" name="Freeform 723"/>
          <p:cNvSpPr/>
          <p:nvPr/>
        </p:nvSpPr>
        <p:spPr>
          <a:xfrm>
            <a:off x="356400" y="717480"/>
            <a:ext cx="965520" cy="386280"/>
          </a:xfrm>
          <a:custGeom>
            <a:avLst/>
            <a:gdLst/>
            <a:ahLst/>
            <a:cxnLst/>
            <a:rect l="0" t="0" r="r" b="b"/>
            <a:pathLst>
              <a:path w="2682" h="1073">
                <a:moveTo>
                  <a:pt x="2681" y="1072"/>
                </a:moveTo>
                <a:lnTo>
                  <a:pt x="0" y="0"/>
                </a:lnTo>
                <a:lnTo>
                  <a:pt x="21" y="0"/>
                </a:lnTo>
                <a:lnTo>
                  <a:pt x="2681" y="1064"/>
                </a:lnTo>
                <a:lnTo>
                  <a:pt x="2681" y="1072"/>
                </a:lnTo>
                <a:close/>
              </a:path>
            </a:pathLst>
          </a:custGeom>
          <a:solidFill>
            <a:srgbClr val="BFBAB9"/>
          </a:solidFill>
          <a:ln>
            <a:noFill/>
          </a:ln>
        </p:spPr>
      </p:sp>
      <p:sp>
        <p:nvSpPr>
          <p:cNvPr id="761" name="Freeform 724"/>
          <p:cNvSpPr/>
          <p:nvPr/>
        </p:nvSpPr>
        <p:spPr>
          <a:xfrm>
            <a:off x="363960" y="717480"/>
            <a:ext cx="957960" cy="383400"/>
          </a:xfrm>
          <a:custGeom>
            <a:avLst/>
            <a:gdLst/>
            <a:ahLst/>
            <a:cxnLst/>
            <a:rect l="0" t="0" r="r" b="b"/>
            <a:pathLst>
              <a:path w="2661" h="1065">
                <a:moveTo>
                  <a:pt x="2660" y="1064"/>
                </a:moveTo>
                <a:lnTo>
                  <a:pt x="0" y="0"/>
                </a:lnTo>
                <a:lnTo>
                  <a:pt x="21" y="0"/>
                </a:lnTo>
                <a:lnTo>
                  <a:pt x="2660" y="1056"/>
                </a:lnTo>
                <a:lnTo>
                  <a:pt x="2660" y="1064"/>
                </a:lnTo>
                <a:close/>
              </a:path>
            </a:pathLst>
          </a:custGeom>
          <a:solidFill>
            <a:srgbClr val="BEB9B8"/>
          </a:solidFill>
          <a:ln>
            <a:noFill/>
          </a:ln>
        </p:spPr>
      </p:sp>
      <p:sp>
        <p:nvSpPr>
          <p:cNvPr id="762" name="Freeform 725"/>
          <p:cNvSpPr/>
          <p:nvPr/>
        </p:nvSpPr>
        <p:spPr>
          <a:xfrm>
            <a:off x="371520" y="717480"/>
            <a:ext cx="950400" cy="380520"/>
          </a:xfrm>
          <a:custGeom>
            <a:avLst/>
            <a:gdLst/>
            <a:ahLst/>
            <a:cxnLst/>
            <a:rect l="0" t="0" r="r" b="b"/>
            <a:pathLst>
              <a:path w="2640" h="1057">
                <a:moveTo>
                  <a:pt x="2639" y="1056"/>
                </a:moveTo>
                <a:lnTo>
                  <a:pt x="0" y="0"/>
                </a:lnTo>
                <a:lnTo>
                  <a:pt x="21" y="0"/>
                </a:lnTo>
                <a:lnTo>
                  <a:pt x="2639" y="1047"/>
                </a:lnTo>
                <a:lnTo>
                  <a:pt x="2639" y="1056"/>
                </a:lnTo>
                <a:close/>
              </a:path>
            </a:pathLst>
          </a:custGeom>
          <a:solidFill>
            <a:srgbClr val="BDB8B7"/>
          </a:solidFill>
          <a:ln>
            <a:noFill/>
          </a:ln>
        </p:spPr>
      </p:sp>
      <p:sp>
        <p:nvSpPr>
          <p:cNvPr id="763" name="Freeform 726"/>
          <p:cNvSpPr/>
          <p:nvPr/>
        </p:nvSpPr>
        <p:spPr>
          <a:xfrm>
            <a:off x="379080" y="717480"/>
            <a:ext cx="942840" cy="377280"/>
          </a:xfrm>
          <a:custGeom>
            <a:avLst/>
            <a:gdLst/>
            <a:ahLst/>
            <a:cxnLst/>
            <a:rect l="0" t="0" r="r" b="b"/>
            <a:pathLst>
              <a:path w="2619" h="1048">
                <a:moveTo>
                  <a:pt x="2618" y="1047"/>
                </a:moveTo>
                <a:lnTo>
                  <a:pt x="0" y="0"/>
                </a:lnTo>
                <a:lnTo>
                  <a:pt x="21" y="0"/>
                </a:lnTo>
                <a:lnTo>
                  <a:pt x="2618" y="1039"/>
                </a:lnTo>
                <a:lnTo>
                  <a:pt x="2618" y="1047"/>
                </a:lnTo>
                <a:close/>
              </a:path>
            </a:pathLst>
          </a:custGeom>
          <a:solidFill>
            <a:srgbClr val="BCB6B6"/>
          </a:solidFill>
          <a:ln>
            <a:noFill/>
          </a:ln>
        </p:spPr>
      </p:sp>
      <p:sp>
        <p:nvSpPr>
          <p:cNvPr id="764" name="Freeform 727"/>
          <p:cNvSpPr/>
          <p:nvPr/>
        </p:nvSpPr>
        <p:spPr>
          <a:xfrm>
            <a:off x="386640" y="717480"/>
            <a:ext cx="935280" cy="374400"/>
          </a:xfrm>
          <a:custGeom>
            <a:avLst/>
            <a:gdLst/>
            <a:ahLst/>
            <a:cxnLst/>
            <a:rect l="0" t="0" r="r" b="b"/>
            <a:pathLst>
              <a:path w="2598" h="1040">
                <a:moveTo>
                  <a:pt x="2597" y="1039"/>
                </a:moveTo>
                <a:lnTo>
                  <a:pt x="0" y="0"/>
                </a:lnTo>
                <a:lnTo>
                  <a:pt x="21" y="0"/>
                </a:lnTo>
                <a:lnTo>
                  <a:pt x="2597" y="1030"/>
                </a:lnTo>
                <a:lnTo>
                  <a:pt x="2597" y="1039"/>
                </a:lnTo>
                <a:close/>
              </a:path>
            </a:pathLst>
          </a:custGeom>
          <a:solidFill>
            <a:srgbClr val="BBB5B5"/>
          </a:solidFill>
          <a:ln>
            <a:noFill/>
          </a:ln>
        </p:spPr>
      </p:sp>
      <p:sp>
        <p:nvSpPr>
          <p:cNvPr id="765" name="Freeform 728"/>
          <p:cNvSpPr/>
          <p:nvPr/>
        </p:nvSpPr>
        <p:spPr>
          <a:xfrm>
            <a:off x="394200" y="717480"/>
            <a:ext cx="927720" cy="371160"/>
          </a:xfrm>
          <a:custGeom>
            <a:avLst/>
            <a:gdLst/>
            <a:ahLst/>
            <a:cxnLst/>
            <a:rect l="0" t="0" r="r" b="b"/>
            <a:pathLst>
              <a:path w="2577" h="1031">
                <a:moveTo>
                  <a:pt x="2576" y="1030"/>
                </a:moveTo>
                <a:lnTo>
                  <a:pt x="0" y="0"/>
                </a:lnTo>
                <a:lnTo>
                  <a:pt x="22" y="0"/>
                </a:lnTo>
                <a:lnTo>
                  <a:pt x="2576" y="1022"/>
                </a:lnTo>
                <a:lnTo>
                  <a:pt x="2576" y="1030"/>
                </a:lnTo>
                <a:close/>
              </a:path>
            </a:pathLst>
          </a:custGeom>
          <a:solidFill>
            <a:srgbClr val="BAB4B3"/>
          </a:solidFill>
          <a:ln>
            <a:noFill/>
          </a:ln>
        </p:spPr>
      </p:sp>
      <p:sp>
        <p:nvSpPr>
          <p:cNvPr id="766" name="Freeform 729"/>
          <p:cNvSpPr/>
          <p:nvPr/>
        </p:nvSpPr>
        <p:spPr>
          <a:xfrm>
            <a:off x="402120" y="717480"/>
            <a:ext cx="919800" cy="368280"/>
          </a:xfrm>
          <a:custGeom>
            <a:avLst/>
            <a:gdLst/>
            <a:ahLst/>
            <a:cxnLst/>
            <a:rect l="0" t="0" r="r" b="b"/>
            <a:pathLst>
              <a:path w="2555" h="1023">
                <a:moveTo>
                  <a:pt x="2554" y="1022"/>
                </a:moveTo>
                <a:lnTo>
                  <a:pt x="0" y="0"/>
                </a:lnTo>
                <a:lnTo>
                  <a:pt x="21" y="0"/>
                </a:lnTo>
                <a:lnTo>
                  <a:pt x="2554" y="1013"/>
                </a:lnTo>
                <a:lnTo>
                  <a:pt x="2554" y="1022"/>
                </a:lnTo>
                <a:close/>
              </a:path>
            </a:pathLst>
          </a:custGeom>
          <a:solidFill>
            <a:srgbClr val="B9B3B2"/>
          </a:solidFill>
          <a:ln>
            <a:noFill/>
          </a:ln>
        </p:spPr>
      </p:sp>
      <p:sp>
        <p:nvSpPr>
          <p:cNvPr id="767" name="Freeform 730"/>
          <p:cNvSpPr/>
          <p:nvPr/>
        </p:nvSpPr>
        <p:spPr>
          <a:xfrm>
            <a:off x="409680" y="717480"/>
            <a:ext cx="912240" cy="365040"/>
          </a:xfrm>
          <a:custGeom>
            <a:avLst/>
            <a:gdLst/>
            <a:ahLst/>
            <a:cxnLst/>
            <a:rect l="0" t="0" r="r" b="b"/>
            <a:pathLst>
              <a:path w="2534" h="1014">
                <a:moveTo>
                  <a:pt x="2533" y="1013"/>
                </a:moveTo>
                <a:lnTo>
                  <a:pt x="0" y="0"/>
                </a:lnTo>
                <a:lnTo>
                  <a:pt x="21" y="0"/>
                </a:lnTo>
                <a:lnTo>
                  <a:pt x="2533" y="1005"/>
                </a:lnTo>
                <a:lnTo>
                  <a:pt x="2533" y="1013"/>
                </a:lnTo>
                <a:close/>
              </a:path>
            </a:pathLst>
          </a:custGeom>
          <a:solidFill>
            <a:srgbClr val="B8B2B1"/>
          </a:solidFill>
          <a:ln>
            <a:noFill/>
          </a:ln>
        </p:spPr>
      </p:sp>
      <p:sp>
        <p:nvSpPr>
          <p:cNvPr id="768" name="Freeform 731"/>
          <p:cNvSpPr/>
          <p:nvPr/>
        </p:nvSpPr>
        <p:spPr>
          <a:xfrm>
            <a:off x="417240" y="717480"/>
            <a:ext cx="904680" cy="362160"/>
          </a:xfrm>
          <a:custGeom>
            <a:avLst/>
            <a:gdLst/>
            <a:ahLst/>
            <a:cxnLst/>
            <a:rect l="0" t="0" r="r" b="b"/>
            <a:pathLst>
              <a:path w="2513" h="1006">
                <a:moveTo>
                  <a:pt x="2512" y="1005"/>
                </a:moveTo>
                <a:lnTo>
                  <a:pt x="0" y="0"/>
                </a:lnTo>
                <a:lnTo>
                  <a:pt x="21" y="0"/>
                </a:lnTo>
                <a:lnTo>
                  <a:pt x="2512" y="997"/>
                </a:lnTo>
                <a:lnTo>
                  <a:pt x="2512" y="1005"/>
                </a:lnTo>
                <a:close/>
              </a:path>
            </a:pathLst>
          </a:custGeom>
          <a:solidFill>
            <a:srgbClr val="B7B1B0"/>
          </a:solidFill>
          <a:ln>
            <a:noFill/>
          </a:ln>
        </p:spPr>
      </p:sp>
      <p:sp>
        <p:nvSpPr>
          <p:cNvPr id="769" name="Freeform 732"/>
          <p:cNvSpPr/>
          <p:nvPr/>
        </p:nvSpPr>
        <p:spPr>
          <a:xfrm>
            <a:off x="424800" y="717480"/>
            <a:ext cx="897120" cy="359280"/>
          </a:xfrm>
          <a:custGeom>
            <a:avLst/>
            <a:gdLst/>
            <a:ahLst/>
            <a:cxnLst/>
            <a:rect l="0" t="0" r="r" b="b"/>
            <a:pathLst>
              <a:path w="2492" h="998">
                <a:moveTo>
                  <a:pt x="2491" y="997"/>
                </a:moveTo>
                <a:lnTo>
                  <a:pt x="0" y="0"/>
                </a:lnTo>
                <a:lnTo>
                  <a:pt x="21" y="0"/>
                </a:lnTo>
                <a:lnTo>
                  <a:pt x="2491" y="988"/>
                </a:lnTo>
                <a:lnTo>
                  <a:pt x="2491" y="997"/>
                </a:lnTo>
                <a:close/>
              </a:path>
            </a:pathLst>
          </a:custGeom>
          <a:solidFill>
            <a:srgbClr val="B6AFAF"/>
          </a:solidFill>
          <a:ln>
            <a:noFill/>
          </a:ln>
        </p:spPr>
      </p:sp>
      <p:sp>
        <p:nvSpPr>
          <p:cNvPr id="770" name="Freeform 733"/>
          <p:cNvSpPr/>
          <p:nvPr/>
        </p:nvSpPr>
        <p:spPr>
          <a:xfrm>
            <a:off x="432360" y="717480"/>
            <a:ext cx="889560" cy="356040"/>
          </a:xfrm>
          <a:custGeom>
            <a:avLst/>
            <a:gdLst/>
            <a:ahLst/>
            <a:cxnLst/>
            <a:rect l="0" t="0" r="r" b="b"/>
            <a:pathLst>
              <a:path w="2471" h="989">
                <a:moveTo>
                  <a:pt x="2470" y="988"/>
                </a:moveTo>
                <a:lnTo>
                  <a:pt x="0" y="0"/>
                </a:lnTo>
                <a:lnTo>
                  <a:pt x="21" y="0"/>
                </a:lnTo>
                <a:lnTo>
                  <a:pt x="2470" y="980"/>
                </a:lnTo>
                <a:lnTo>
                  <a:pt x="2470" y="988"/>
                </a:lnTo>
                <a:close/>
              </a:path>
            </a:pathLst>
          </a:custGeom>
          <a:solidFill>
            <a:srgbClr val="B5AEAE"/>
          </a:solidFill>
          <a:ln>
            <a:noFill/>
          </a:ln>
        </p:spPr>
      </p:sp>
      <p:sp>
        <p:nvSpPr>
          <p:cNvPr id="771" name="Freeform 734"/>
          <p:cNvSpPr/>
          <p:nvPr/>
        </p:nvSpPr>
        <p:spPr>
          <a:xfrm>
            <a:off x="439920" y="717480"/>
            <a:ext cx="882000" cy="353160"/>
          </a:xfrm>
          <a:custGeom>
            <a:avLst/>
            <a:gdLst/>
            <a:ahLst/>
            <a:cxnLst/>
            <a:rect l="0" t="0" r="r" b="b"/>
            <a:pathLst>
              <a:path w="2450" h="981">
                <a:moveTo>
                  <a:pt x="2449" y="980"/>
                </a:moveTo>
                <a:lnTo>
                  <a:pt x="0" y="0"/>
                </a:lnTo>
                <a:lnTo>
                  <a:pt x="22" y="0"/>
                </a:lnTo>
                <a:lnTo>
                  <a:pt x="2449" y="971"/>
                </a:lnTo>
                <a:lnTo>
                  <a:pt x="2449" y="980"/>
                </a:lnTo>
                <a:close/>
              </a:path>
            </a:pathLst>
          </a:custGeom>
          <a:solidFill>
            <a:srgbClr val="B4ADAC"/>
          </a:solidFill>
          <a:ln>
            <a:noFill/>
          </a:ln>
        </p:spPr>
      </p:sp>
      <p:sp>
        <p:nvSpPr>
          <p:cNvPr id="772" name="Freeform 735"/>
          <p:cNvSpPr/>
          <p:nvPr/>
        </p:nvSpPr>
        <p:spPr>
          <a:xfrm>
            <a:off x="447480" y="717480"/>
            <a:ext cx="874440" cy="349920"/>
          </a:xfrm>
          <a:custGeom>
            <a:avLst/>
            <a:gdLst/>
            <a:ahLst/>
            <a:cxnLst/>
            <a:rect l="0" t="0" r="r" b="b"/>
            <a:pathLst>
              <a:path w="2429" h="972">
                <a:moveTo>
                  <a:pt x="2428" y="971"/>
                </a:moveTo>
                <a:lnTo>
                  <a:pt x="0" y="0"/>
                </a:lnTo>
                <a:lnTo>
                  <a:pt x="21" y="0"/>
                </a:lnTo>
                <a:lnTo>
                  <a:pt x="2428" y="963"/>
                </a:lnTo>
                <a:lnTo>
                  <a:pt x="2428" y="971"/>
                </a:lnTo>
                <a:close/>
              </a:path>
            </a:pathLst>
          </a:custGeom>
          <a:solidFill>
            <a:srgbClr val="B3ACAB"/>
          </a:solidFill>
          <a:ln>
            <a:noFill/>
          </a:ln>
        </p:spPr>
      </p:sp>
      <p:sp>
        <p:nvSpPr>
          <p:cNvPr id="773" name="Freeform 736"/>
          <p:cNvSpPr/>
          <p:nvPr/>
        </p:nvSpPr>
        <p:spPr>
          <a:xfrm>
            <a:off x="455040" y="717480"/>
            <a:ext cx="866880" cy="347040"/>
          </a:xfrm>
          <a:custGeom>
            <a:avLst/>
            <a:gdLst/>
            <a:ahLst/>
            <a:cxnLst/>
            <a:rect l="0" t="0" r="r" b="b"/>
            <a:pathLst>
              <a:path w="2408" h="964">
                <a:moveTo>
                  <a:pt x="2407" y="963"/>
                </a:moveTo>
                <a:lnTo>
                  <a:pt x="0" y="0"/>
                </a:lnTo>
                <a:lnTo>
                  <a:pt x="21" y="0"/>
                </a:lnTo>
                <a:lnTo>
                  <a:pt x="2407" y="954"/>
                </a:lnTo>
                <a:lnTo>
                  <a:pt x="2407" y="963"/>
                </a:lnTo>
                <a:close/>
              </a:path>
            </a:pathLst>
          </a:custGeom>
          <a:solidFill>
            <a:srgbClr val="B1ABAA"/>
          </a:solidFill>
          <a:ln>
            <a:noFill/>
          </a:ln>
        </p:spPr>
      </p:sp>
      <p:sp>
        <p:nvSpPr>
          <p:cNvPr id="774" name="Freeform 737"/>
          <p:cNvSpPr/>
          <p:nvPr/>
        </p:nvSpPr>
        <p:spPr>
          <a:xfrm>
            <a:off x="462600" y="717480"/>
            <a:ext cx="859320" cy="343800"/>
          </a:xfrm>
          <a:custGeom>
            <a:avLst/>
            <a:gdLst/>
            <a:ahLst/>
            <a:cxnLst/>
            <a:rect l="0" t="0" r="r" b="b"/>
            <a:pathLst>
              <a:path w="2387" h="955">
                <a:moveTo>
                  <a:pt x="2386" y="954"/>
                </a:moveTo>
                <a:lnTo>
                  <a:pt x="0" y="0"/>
                </a:lnTo>
                <a:lnTo>
                  <a:pt x="21" y="0"/>
                </a:lnTo>
                <a:lnTo>
                  <a:pt x="2386" y="946"/>
                </a:lnTo>
                <a:lnTo>
                  <a:pt x="2386" y="954"/>
                </a:lnTo>
                <a:close/>
              </a:path>
            </a:pathLst>
          </a:custGeom>
          <a:solidFill>
            <a:srgbClr val="B0AAA9"/>
          </a:solidFill>
          <a:ln>
            <a:noFill/>
          </a:ln>
        </p:spPr>
      </p:sp>
      <p:sp>
        <p:nvSpPr>
          <p:cNvPr id="775" name="Freeform 738"/>
          <p:cNvSpPr/>
          <p:nvPr/>
        </p:nvSpPr>
        <p:spPr>
          <a:xfrm>
            <a:off x="470160" y="717480"/>
            <a:ext cx="851760" cy="340920"/>
          </a:xfrm>
          <a:custGeom>
            <a:avLst/>
            <a:gdLst/>
            <a:ahLst/>
            <a:cxnLst/>
            <a:rect l="0" t="0" r="r" b="b"/>
            <a:pathLst>
              <a:path w="2366" h="947">
                <a:moveTo>
                  <a:pt x="2365" y="946"/>
                </a:moveTo>
                <a:lnTo>
                  <a:pt x="0" y="0"/>
                </a:lnTo>
                <a:lnTo>
                  <a:pt x="22" y="0"/>
                </a:lnTo>
                <a:lnTo>
                  <a:pt x="2365" y="937"/>
                </a:lnTo>
                <a:lnTo>
                  <a:pt x="2365" y="946"/>
                </a:lnTo>
                <a:close/>
              </a:path>
            </a:pathLst>
          </a:custGeom>
          <a:solidFill>
            <a:srgbClr val="AFA9A7"/>
          </a:solidFill>
          <a:ln>
            <a:noFill/>
          </a:ln>
        </p:spPr>
      </p:sp>
      <p:sp>
        <p:nvSpPr>
          <p:cNvPr id="776" name="Freeform 739"/>
          <p:cNvSpPr/>
          <p:nvPr/>
        </p:nvSpPr>
        <p:spPr>
          <a:xfrm>
            <a:off x="478080" y="717480"/>
            <a:ext cx="843840" cy="337680"/>
          </a:xfrm>
          <a:custGeom>
            <a:avLst/>
            <a:gdLst/>
            <a:ahLst/>
            <a:cxnLst/>
            <a:rect l="0" t="0" r="r" b="b"/>
            <a:pathLst>
              <a:path w="2344" h="938">
                <a:moveTo>
                  <a:pt x="2343" y="937"/>
                </a:moveTo>
                <a:lnTo>
                  <a:pt x="0" y="0"/>
                </a:lnTo>
                <a:lnTo>
                  <a:pt x="21" y="0"/>
                </a:lnTo>
                <a:lnTo>
                  <a:pt x="2343" y="929"/>
                </a:lnTo>
                <a:lnTo>
                  <a:pt x="2343" y="937"/>
                </a:lnTo>
                <a:close/>
              </a:path>
            </a:pathLst>
          </a:custGeom>
          <a:solidFill>
            <a:srgbClr val="AEA8A6"/>
          </a:solidFill>
          <a:ln>
            <a:noFill/>
          </a:ln>
        </p:spPr>
      </p:sp>
      <p:sp>
        <p:nvSpPr>
          <p:cNvPr id="777" name="Freeform 740"/>
          <p:cNvSpPr/>
          <p:nvPr/>
        </p:nvSpPr>
        <p:spPr>
          <a:xfrm>
            <a:off x="485640" y="717480"/>
            <a:ext cx="836280" cy="334800"/>
          </a:xfrm>
          <a:custGeom>
            <a:avLst/>
            <a:gdLst/>
            <a:ahLst/>
            <a:cxnLst/>
            <a:rect l="0" t="0" r="r" b="b"/>
            <a:pathLst>
              <a:path w="2323" h="930">
                <a:moveTo>
                  <a:pt x="2322" y="929"/>
                </a:moveTo>
                <a:lnTo>
                  <a:pt x="0" y="0"/>
                </a:lnTo>
                <a:lnTo>
                  <a:pt x="21" y="0"/>
                </a:lnTo>
                <a:lnTo>
                  <a:pt x="2322" y="921"/>
                </a:lnTo>
                <a:lnTo>
                  <a:pt x="2322" y="929"/>
                </a:lnTo>
                <a:close/>
              </a:path>
            </a:pathLst>
          </a:custGeom>
          <a:solidFill>
            <a:srgbClr val="ADA6A5"/>
          </a:solidFill>
          <a:ln>
            <a:noFill/>
          </a:ln>
        </p:spPr>
      </p:sp>
      <p:sp>
        <p:nvSpPr>
          <p:cNvPr id="778" name="Freeform 741"/>
          <p:cNvSpPr/>
          <p:nvPr/>
        </p:nvSpPr>
        <p:spPr>
          <a:xfrm>
            <a:off x="493200" y="717480"/>
            <a:ext cx="828720" cy="331920"/>
          </a:xfrm>
          <a:custGeom>
            <a:avLst/>
            <a:gdLst/>
            <a:ahLst/>
            <a:cxnLst/>
            <a:rect l="0" t="0" r="r" b="b"/>
            <a:pathLst>
              <a:path w="2302" h="922">
                <a:moveTo>
                  <a:pt x="2301" y="921"/>
                </a:moveTo>
                <a:lnTo>
                  <a:pt x="0" y="0"/>
                </a:lnTo>
                <a:lnTo>
                  <a:pt x="21" y="0"/>
                </a:lnTo>
                <a:lnTo>
                  <a:pt x="2301" y="912"/>
                </a:lnTo>
                <a:lnTo>
                  <a:pt x="2301" y="921"/>
                </a:lnTo>
                <a:close/>
              </a:path>
            </a:pathLst>
          </a:custGeom>
          <a:solidFill>
            <a:srgbClr val="ACA5A4"/>
          </a:solidFill>
          <a:ln>
            <a:noFill/>
          </a:ln>
        </p:spPr>
      </p:sp>
      <p:sp>
        <p:nvSpPr>
          <p:cNvPr id="779" name="Freeform 742"/>
          <p:cNvSpPr/>
          <p:nvPr/>
        </p:nvSpPr>
        <p:spPr>
          <a:xfrm>
            <a:off x="500760" y="717480"/>
            <a:ext cx="821160" cy="328680"/>
          </a:xfrm>
          <a:custGeom>
            <a:avLst/>
            <a:gdLst/>
            <a:ahLst/>
            <a:cxnLst/>
            <a:rect l="0" t="0" r="r" b="b"/>
            <a:pathLst>
              <a:path w="2281" h="913">
                <a:moveTo>
                  <a:pt x="2280" y="912"/>
                </a:moveTo>
                <a:lnTo>
                  <a:pt x="0" y="0"/>
                </a:lnTo>
                <a:lnTo>
                  <a:pt x="21" y="0"/>
                </a:lnTo>
                <a:lnTo>
                  <a:pt x="2280" y="904"/>
                </a:lnTo>
                <a:lnTo>
                  <a:pt x="2280" y="912"/>
                </a:lnTo>
                <a:close/>
              </a:path>
            </a:pathLst>
          </a:custGeom>
          <a:solidFill>
            <a:srgbClr val="ABA4A3"/>
          </a:solidFill>
          <a:ln>
            <a:noFill/>
          </a:ln>
        </p:spPr>
      </p:sp>
      <p:sp>
        <p:nvSpPr>
          <p:cNvPr id="780" name="Freeform 743"/>
          <p:cNvSpPr/>
          <p:nvPr/>
        </p:nvSpPr>
        <p:spPr>
          <a:xfrm>
            <a:off x="508320" y="717480"/>
            <a:ext cx="813600" cy="325800"/>
          </a:xfrm>
          <a:custGeom>
            <a:avLst/>
            <a:gdLst/>
            <a:ahLst/>
            <a:cxnLst/>
            <a:rect l="0" t="0" r="r" b="b"/>
            <a:pathLst>
              <a:path w="2260" h="905">
                <a:moveTo>
                  <a:pt x="2259" y="904"/>
                </a:moveTo>
                <a:lnTo>
                  <a:pt x="0" y="0"/>
                </a:lnTo>
                <a:lnTo>
                  <a:pt x="21" y="0"/>
                </a:lnTo>
                <a:lnTo>
                  <a:pt x="2259" y="895"/>
                </a:lnTo>
                <a:lnTo>
                  <a:pt x="2259" y="904"/>
                </a:lnTo>
                <a:close/>
              </a:path>
            </a:pathLst>
          </a:custGeom>
          <a:solidFill>
            <a:srgbClr val="AAA3A2"/>
          </a:solidFill>
          <a:ln>
            <a:noFill/>
          </a:ln>
        </p:spPr>
      </p:sp>
      <p:sp>
        <p:nvSpPr>
          <p:cNvPr id="781" name="Freeform 744"/>
          <p:cNvSpPr/>
          <p:nvPr/>
        </p:nvSpPr>
        <p:spPr>
          <a:xfrm>
            <a:off x="515880" y="717480"/>
            <a:ext cx="806040" cy="322560"/>
          </a:xfrm>
          <a:custGeom>
            <a:avLst/>
            <a:gdLst/>
            <a:ahLst/>
            <a:cxnLst/>
            <a:rect l="0" t="0" r="r" b="b"/>
            <a:pathLst>
              <a:path w="2239" h="896">
                <a:moveTo>
                  <a:pt x="2238" y="895"/>
                </a:moveTo>
                <a:lnTo>
                  <a:pt x="0" y="0"/>
                </a:lnTo>
                <a:lnTo>
                  <a:pt x="21" y="0"/>
                </a:lnTo>
                <a:lnTo>
                  <a:pt x="2238" y="887"/>
                </a:lnTo>
                <a:lnTo>
                  <a:pt x="2238" y="895"/>
                </a:lnTo>
                <a:close/>
              </a:path>
            </a:pathLst>
          </a:custGeom>
          <a:solidFill>
            <a:srgbClr val="A9A1A0"/>
          </a:solidFill>
          <a:ln>
            <a:noFill/>
          </a:ln>
        </p:spPr>
      </p:sp>
      <p:sp>
        <p:nvSpPr>
          <p:cNvPr id="782" name="Freeform 745"/>
          <p:cNvSpPr/>
          <p:nvPr/>
        </p:nvSpPr>
        <p:spPr>
          <a:xfrm>
            <a:off x="523440" y="717480"/>
            <a:ext cx="798480" cy="319680"/>
          </a:xfrm>
          <a:custGeom>
            <a:avLst/>
            <a:gdLst/>
            <a:ahLst/>
            <a:cxnLst/>
            <a:rect l="0" t="0" r="r" b="b"/>
            <a:pathLst>
              <a:path w="2218" h="888">
                <a:moveTo>
                  <a:pt x="2217" y="887"/>
                </a:moveTo>
                <a:lnTo>
                  <a:pt x="0" y="0"/>
                </a:lnTo>
                <a:lnTo>
                  <a:pt x="21" y="0"/>
                </a:lnTo>
                <a:lnTo>
                  <a:pt x="2217" y="878"/>
                </a:lnTo>
                <a:lnTo>
                  <a:pt x="2217" y="887"/>
                </a:lnTo>
                <a:close/>
              </a:path>
            </a:pathLst>
          </a:custGeom>
          <a:solidFill>
            <a:srgbClr val="A8A09F"/>
          </a:solidFill>
          <a:ln>
            <a:noFill/>
          </a:ln>
        </p:spPr>
      </p:sp>
      <p:sp>
        <p:nvSpPr>
          <p:cNvPr id="783" name="Freeform 746"/>
          <p:cNvSpPr/>
          <p:nvPr/>
        </p:nvSpPr>
        <p:spPr>
          <a:xfrm>
            <a:off x="531000" y="717480"/>
            <a:ext cx="790920" cy="316440"/>
          </a:xfrm>
          <a:custGeom>
            <a:avLst/>
            <a:gdLst/>
            <a:ahLst/>
            <a:cxnLst/>
            <a:rect l="0" t="0" r="r" b="b"/>
            <a:pathLst>
              <a:path w="2197" h="879">
                <a:moveTo>
                  <a:pt x="2196" y="878"/>
                </a:moveTo>
                <a:lnTo>
                  <a:pt x="0" y="0"/>
                </a:lnTo>
                <a:lnTo>
                  <a:pt x="21" y="0"/>
                </a:lnTo>
                <a:lnTo>
                  <a:pt x="2196" y="870"/>
                </a:lnTo>
                <a:lnTo>
                  <a:pt x="2196" y="878"/>
                </a:lnTo>
                <a:close/>
              </a:path>
            </a:pathLst>
          </a:custGeom>
          <a:solidFill>
            <a:srgbClr val="A79F9E"/>
          </a:solidFill>
          <a:ln>
            <a:noFill/>
          </a:ln>
        </p:spPr>
      </p:sp>
      <p:sp>
        <p:nvSpPr>
          <p:cNvPr id="784" name="Freeform 747"/>
          <p:cNvSpPr/>
          <p:nvPr/>
        </p:nvSpPr>
        <p:spPr>
          <a:xfrm>
            <a:off x="538560" y="717480"/>
            <a:ext cx="783360" cy="313560"/>
          </a:xfrm>
          <a:custGeom>
            <a:avLst/>
            <a:gdLst/>
            <a:ahLst/>
            <a:cxnLst/>
            <a:rect l="0" t="0" r="r" b="b"/>
            <a:pathLst>
              <a:path w="2176" h="871">
                <a:moveTo>
                  <a:pt x="2175" y="870"/>
                </a:moveTo>
                <a:lnTo>
                  <a:pt x="0" y="0"/>
                </a:lnTo>
                <a:lnTo>
                  <a:pt x="21" y="0"/>
                </a:lnTo>
                <a:lnTo>
                  <a:pt x="2175" y="862"/>
                </a:lnTo>
                <a:lnTo>
                  <a:pt x="2175" y="870"/>
                </a:lnTo>
                <a:close/>
              </a:path>
            </a:pathLst>
          </a:custGeom>
          <a:solidFill>
            <a:srgbClr val="A69E9D"/>
          </a:solidFill>
          <a:ln>
            <a:noFill/>
          </a:ln>
        </p:spPr>
      </p:sp>
      <p:sp>
        <p:nvSpPr>
          <p:cNvPr id="785" name="Freeform 748"/>
          <p:cNvSpPr/>
          <p:nvPr/>
        </p:nvSpPr>
        <p:spPr>
          <a:xfrm>
            <a:off x="546120" y="717480"/>
            <a:ext cx="775800" cy="310680"/>
          </a:xfrm>
          <a:custGeom>
            <a:avLst/>
            <a:gdLst/>
            <a:ahLst/>
            <a:cxnLst/>
            <a:rect l="0" t="0" r="r" b="b"/>
            <a:pathLst>
              <a:path w="2155" h="863">
                <a:moveTo>
                  <a:pt x="2154" y="862"/>
                </a:moveTo>
                <a:lnTo>
                  <a:pt x="0" y="0"/>
                </a:lnTo>
                <a:lnTo>
                  <a:pt x="22" y="0"/>
                </a:lnTo>
                <a:lnTo>
                  <a:pt x="2154" y="853"/>
                </a:lnTo>
                <a:lnTo>
                  <a:pt x="2154" y="862"/>
                </a:lnTo>
                <a:close/>
              </a:path>
            </a:pathLst>
          </a:custGeom>
          <a:solidFill>
            <a:srgbClr val="A59C9B"/>
          </a:solidFill>
          <a:ln>
            <a:noFill/>
          </a:ln>
        </p:spPr>
      </p:sp>
      <p:sp>
        <p:nvSpPr>
          <p:cNvPr id="786" name="Freeform 749"/>
          <p:cNvSpPr/>
          <p:nvPr/>
        </p:nvSpPr>
        <p:spPr>
          <a:xfrm>
            <a:off x="554040" y="717480"/>
            <a:ext cx="767880" cy="307440"/>
          </a:xfrm>
          <a:custGeom>
            <a:avLst/>
            <a:gdLst/>
            <a:ahLst/>
            <a:cxnLst/>
            <a:rect l="0" t="0" r="r" b="b"/>
            <a:pathLst>
              <a:path w="2133" h="854">
                <a:moveTo>
                  <a:pt x="2132" y="853"/>
                </a:moveTo>
                <a:lnTo>
                  <a:pt x="0" y="0"/>
                </a:lnTo>
                <a:lnTo>
                  <a:pt x="21" y="0"/>
                </a:lnTo>
                <a:lnTo>
                  <a:pt x="2132" y="845"/>
                </a:lnTo>
                <a:lnTo>
                  <a:pt x="2132" y="853"/>
                </a:lnTo>
                <a:close/>
              </a:path>
            </a:pathLst>
          </a:custGeom>
          <a:solidFill>
            <a:srgbClr val="A49B9A"/>
          </a:solidFill>
          <a:ln>
            <a:noFill/>
          </a:ln>
        </p:spPr>
      </p:sp>
      <p:sp>
        <p:nvSpPr>
          <p:cNvPr id="787" name="Freeform 750"/>
          <p:cNvSpPr/>
          <p:nvPr/>
        </p:nvSpPr>
        <p:spPr>
          <a:xfrm>
            <a:off x="561600" y="717480"/>
            <a:ext cx="760320" cy="304560"/>
          </a:xfrm>
          <a:custGeom>
            <a:avLst/>
            <a:gdLst/>
            <a:ahLst/>
            <a:cxnLst/>
            <a:rect l="0" t="0" r="r" b="b"/>
            <a:pathLst>
              <a:path w="2112" h="846">
                <a:moveTo>
                  <a:pt x="2111" y="845"/>
                </a:moveTo>
                <a:lnTo>
                  <a:pt x="0" y="0"/>
                </a:lnTo>
                <a:lnTo>
                  <a:pt x="21" y="0"/>
                </a:lnTo>
                <a:lnTo>
                  <a:pt x="2111" y="836"/>
                </a:lnTo>
                <a:lnTo>
                  <a:pt x="2111" y="845"/>
                </a:lnTo>
                <a:close/>
              </a:path>
            </a:pathLst>
          </a:custGeom>
          <a:solidFill>
            <a:srgbClr val="A29A99"/>
          </a:solidFill>
          <a:ln>
            <a:noFill/>
          </a:ln>
        </p:spPr>
      </p:sp>
      <p:sp>
        <p:nvSpPr>
          <p:cNvPr id="788" name="Freeform 751"/>
          <p:cNvSpPr/>
          <p:nvPr/>
        </p:nvSpPr>
        <p:spPr>
          <a:xfrm>
            <a:off x="569160" y="717480"/>
            <a:ext cx="752760" cy="301320"/>
          </a:xfrm>
          <a:custGeom>
            <a:avLst/>
            <a:gdLst/>
            <a:ahLst/>
            <a:cxnLst/>
            <a:rect l="0" t="0" r="r" b="b"/>
            <a:pathLst>
              <a:path w="2091" h="837">
                <a:moveTo>
                  <a:pt x="2090" y="836"/>
                </a:moveTo>
                <a:lnTo>
                  <a:pt x="0" y="0"/>
                </a:lnTo>
                <a:lnTo>
                  <a:pt x="21" y="0"/>
                </a:lnTo>
                <a:lnTo>
                  <a:pt x="2090" y="828"/>
                </a:lnTo>
                <a:lnTo>
                  <a:pt x="2090" y="836"/>
                </a:lnTo>
                <a:close/>
              </a:path>
            </a:pathLst>
          </a:custGeom>
          <a:solidFill>
            <a:srgbClr val="A19998"/>
          </a:solidFill>
          <a:ln>
            <a:noFill/>
          </a:ln>
        </p:spPr>
      </p:sp>
      <p:sp>
        <p:nvSpPr>
          <p:cNvPr id="789" name="Freeform 752"/>
          <p:cNvSpPr/>
          <p:nvPr/>
        </p:nvSpPr>
        <p:spPr>
          <a:xfrm>
            <a:off x="576720" y="717480"/>
            <a:ext cx="745200" cy="298440"/>
          </a:xfrm>
          <a:custGeom>
            <a:avLst/>
            <a:gdLst/>
            <a:ahLst/>
            <a:cxnLst/>
            <a:rect l="0" t="0" r="r" b="b"/>
            <a:pathLst>
              <a:path w="2070" h="829">
                <a:moveTo>
                  <a:pt x="2069" y="828"/>
                </a:moveTo>
                <a:lnTo>
                  <a:pt x="0" y="0"/>
                </a:lnTo>
                <a:lnTo>
                  <a:pt x="21" y="0"/>
                </a:lnTo>
                <a:lnTo>
                  <a:pt x="2069" y="819"/>
                </a:lnTo>
                <a:lnTo>
                  <a:pt x="2069" y="828"/>
                </a:lnTo>
                <a:close/>
              </a:path>
            </a:pathLst>
          </a:custGeom>
          <a:solidFill>
            <a:srgbClr val="A09796"/>
          </a:solidFill>
          <a:ln>
            <a:noFill/>
          </a:ln>
        </p:spPr>
      </p:sp>
      <p:sp>
        <p:nvSpPr>
          <p:cNvPr id="790" name="Freeform 753"/>
          <p:cNvSpPr/>
          <p:nvPr/>
        </p:nvSpPr>
        <p:spPr>
          <a:xfrm>
            <a:off x="584280" y="717480"/>
            <a:ext cx="737640" cy="295200"/>
          </a:xfrm>
          <a:custGeom>
            <a:avLst/>
            <a:gdLst/>
            <a:ahLst/>
            <a:cxnLst/>
            <a:rect l="0" t="0" r="r" b="b"/>
            <a:pathLst>
              <a:path w="2049" h="820">
                <a:moveTo>
                  <a:pt x="2048" y="819"/>
                </a:moveTo>
                <a:lnTo>
                  <a:pt x="0" y="0"/>
                </a:lnTo>
                <a:lnTo>
                  <a:pt x="21" y="0"/>
                </a:lnTo>
                <a:lnTo>
                  <a:pt x="2048" y="811"/>
                </a:lnTo>
                <a:lnTo>
                  <a:pt x="2048" y="819"/>
                </a:lnTo>
                <a:close/>
              </a:path>
            </a:pathLst>
          </a:custGeom>
          <a:solidFill>
            <a:srgbClr val="9F9695"/>
          </a:solidFill>
          <a:ln>
            <a:noFill/>
          </a:ln>
        </p:spPr>
      </p:sp>
      <p:sp>
        <p:nvSpPr>
          <p:cNvPr id="791" name="Freeform 754"/>
          <p:cNvSpPr/>
          <p:nvPr/>
        </p:nvSpPr>
        <p:spPr>
          <a:xfrm>
            <a:off x="591840" y="717480"/>
            <a:ext cx="730080" cy="292320"/>
          </a:xfrm>
          <a:custGeom>
            <a:avLst/>
            <a:gdLst/>
            <a:ahLst/>
            <a:cxnLst/>
            <a:rect l="0" t="0" r="r" b="b"/>
            <a:pathLst>
              <a:path w="2028" h="812">
                <a:moveTo>
                  <a:pt x="2027" y="811"/>
                </a:moveTo>
                <a:lnTo>
                  <a:pt x="0" y="0"/>
                </a:lnTo>
                <a:lnTo>
                  <a:pt x="21" y="0"/>
                </a:lnTo>
                <a:lnTo>
                  <a:pt x="2027" y="803"/>
                </a:lnTo>
                <a:lnTo>
                  <a:pt x="2027" y="811"/>
                </a:lnTo>
                <a:close/>
              </a:path>
            </a:pathLst>
          </a:custGeom>
          <a:solidFill>
            <a:srgbClr val="9E9593"/>
          </a:solidFill>
          <a:ln>
            <a:noFill/>
          </a:ln>
        </p:spPr>
      </p:sp>
      <p:sp>
        <p:nvSpPr>
          <p:cNvPr id="792" name="Freeform 755"/>
          <p:cNvSpPr/>
          <p:nvPr/>
        </p:nvSpPr>
        <p:spPr>
          <a:xfrm>
            <a:off x="599400" y="717480"/>
            <a:ext cx="722520" cy="289440"/>
          </a:xfrm>
          <a:custGeom>
            <a:avLst/>
            <a:gdLst/>
            <a:ahLst/>
            <a:cxnLst/>
            <a:rect l="0" t="0" r="r" b="b"/>
            <a:pathLst>
              <a:path w="2007" h="804">
                <a:moveTo>
                  <a:pt x="2006" y="803"/>
                </a:moveTo>
                <a:lnTo>
                  <a:pt x="0" y="0"/>
                </a:lnTo>
                <a:lnTo>
                  <a:pt x="21" y="0"/>
                </a:lnTo>
                <a:lnTo>
                  <a:pt x="2006" y="794"/>
                </a:lnTo>
                <a:lnTo>
                  <a:pt x="2006" y="803"/>
                </a:lnTo>
                <a:close/>
              </a:path>
            </a:pathLst>
          </a:custGeom>
          <a:solidFill>
            <a:srgbClr val="9D9492"/>
          </a:solidFill>
          <a:ln>
            <a:noFill/>
          </a:ln>
        </p:spPr>
      </p:sp>
      <p:sp>
        <p:nvSpPr>
          <p:cNvPr id="793" name="Freeform 756"/>
          <p:cNvSpPr/>
          <p:nvPr/>
        </p:nvSpPr>
        <p:spPr>
          <a:xfrm>
            <a:off x="606960" y="717480"/>
            <a:ext cx="714960" cy="286200"/>
          </a:xfrm>
          <a:custGeom>
            <a:avLst/>
            <a:gdLst/>
            <a:ahLst/>
            <a:cxnLst/>
            <a:rect l="0" t="0" r="r" b="b"/>
            <a:pathLst>
              <a:path w="1986" h="795">
                <a:moveTo>
                  <a:pt x="1985" y="794"/>
                </a:moveTo>
                <a:lnTo>
                  <a:pt x="0" y="0"/>
                </a:lnTo>
                <a:lnTo>
                  <a:pt x="21" y="0"/>
                </a:lnTo>
                <a:lnTo>
                  <a:pt x="1985" y="786"/>
                </a:lnTo>
                <a:lnTo>
                  <a:pt x="1985" y="794"/>
                </a:lnTo>
                <a:close/>
              </a:path>
            </a:pathLst>
          </a:custGeom>
          <a:solidFill>
            <a:srgbClr val="9C9291"/>
          </a:solidFill>
          <a:ln>
            <a:noFill/>
          </a:ln>
        </p:spPr>
      </p:sp>
      <p:sp>
        <p:nvSpPr>
          <p:cNvPr id="794" name="Freeform 757"/>
          <p:cNvSpPr/>
          <p:nvPr/>
        </p:nvSpPr>
        <p:spPr>
          <a:xfrm>
            <a:off x="614520" y="717480"/>
            <a:ext cx="707400" cy="283320"/>
          </a:xfrm>
          <a:custGeom>
            <a:avLst/>
            <a:gdLst/>
            <a:ahLst/>
            <a:cxnLst/>
            <a:rect l="0" t="0" r="r" b="b"/>
            <a:pathLst>
              <a:path w="1965" h="787">
                <a:moveTo>
                  <a:pt x="1964" y="786"/>
                </a:moveTo>
                <a:lnTo>
                  <a:pt x="0" y="0"/>
                </a:lnTo>
                <a:lnTo>
                  <a:pt x="21" y="0"/>
                </a:lnTo>
                <a:lnTo>
                  <a:pt x="1964" y="777"/>
                </a:lnTo>
                <a:lnTo>
                  <a:pt x="1964" y="786"/>
                </a:lnTo>
                <a:close/>
              </a:path>
            </a:pathLst>
          </a:custGeom>
          <a:solidFill>
            <a:srgbClr val="9B9190"/>
          </a:solidFill>
          <a:ln>
            <a:noFill/>
          </a:ln>
        </p:spPr>
      </p:sp>
      <p:sp>
        <p:nvSpPr>
          <p:cNvPr id="795" name="Freeform 758"/>
          <p:cNvSpPr/>
          <p:nvPr/>
        </p:nvSpPr>
        <p:spPr>
          <a:xfrm>
            <a:off x="622080" y="717480"/>
            <a:ext cx="699840" cy="280080"/>
          </a:xfrm>
          <a:custGeom>
            <a:avLst/>
            <a:gdLst/>
            <a:ahLst/>
            <a:cxnLst/>
            <a:rect l="0" t="0" r="r" b="b"/>
            <a:pathLst>
              <a:path w="1944" h="778">
                <a:moveTo>
                  <a:pt x="1943" y="777"/>
                </a:moveTo>
                <a:lnTo>
                  <a:pt x="0" y="0"/>
                </a:lnTo>
                <a:lnTo>
                  <a:pt x="22" y="0"/>
                </a:lnTo>
                <a:lnTo>
                  <a:pt x="1943" y="769"/>
                </a:lnTo>
                <a:lnTo>
                  <a:pt x="1943" y="777"/>
                </a:lnTo>
                <a:close/>
              </a:path>
            </a:pathLst>
          </a:custGeom>
          <a:solidFill>
            <a:srgbClr val="9A908F"/>
          </a:solidFill>
          <a:ln>
            <a:noFill/>
          </a:ln>
        </p:spPr>
      </p:sp>
      <p:sp>
        <p:nvSpPr>
          <p:cNvPr id="796" name="Freeform 759"/>
          <p:cNvSpPr/>
          <p:nvPr/>
        </p:nvSpPr>
        <p:spPr>
          <a:xfrm>
            <a:off x="630000" y="717480"/>
            <a:ext cx="691920" cy="277200"/>
          </a:xfrm>
          <a:custGeom>
            <a:avLst/>
            <a:gdLst/>
            <a:ahLst/>
            <a:cxnLst/>
            <a:rect l="0" t="0" r="r" b="b"/>
            <a:pathLst>
              <a:path w="1922" h="770">
                <a:moveTo>
                  <a:pt x="1921" y="769"/>
                </a:moveTo>
                <a:lnTo>
                  <a:pt x="0" y="0"/>
                </a:lnTo>
                <a:lnTo>
                  <a:pt x="21" y="0"/>
                </a:lnTo>
                <a:lnTo>
                  <a:pt x="1921" y="760"/>
                </a:lnTo>
                <a:lnTo>
                  <a:pt x="1921" y="769"/>
                </a:lnTo>
                <a:close/>
              </a:path>
            </a:pathLst>
          </a:custGeom>
          <a:solidFill>
            <a:srgbClr val="998F8E"/>
          </a:solidFill>
          <a:ln>
            <a:noFill/>
          </a:ln>
        </p:spPr>
      </p:sp>
      <p:sp>
        <p:nvSpPr>
          <p:cNvPr id="797" name="Freeform 760"/>
          <p:cNvSpPr/>
          <p:nvPr/>
        </p:nvSpPr>
        <p:spPr>
          <a:xfrm>
            <a:off x="637560" y="717480"/>
            <a:ext cx="684360" cy="273960"/>
          </a:xfrm>
          <a:custGeom>
            <a:avLst/>
            <a:gdLst/>
            <a:ahLst/>
            <a:cxnLst/>
            <a:rect l="0" t="0" r="r" b="b"/>
            <a:pathLst>
              <a:path w="1901" h="761">
                <a:moveTo>
                  <a:pt x="1900" y="760"/>
                </a:moveTo>
                <a:lnTo>
                  <a:pt x="0" y="0"/>
                </a:lnTo>
                <a:lnTo>
                  <a:pt x="21" y="0"/>
                </a:lnTo>
                <a:lnTo>
                  <a:pt x="1900" y="752"/>
                </a:lnTo>
                <a:lnTo>
                  <a:pt x="1900" y="760"/>
                </a:lnTo>
                <a:close/>
              </a:path>
            </a:pathLst>
          </a:custGeom>
          <a:solidFill>
            <a:srgbClr val="978D8C"/>
          </a:solidFill>
          <a:ln>
            <a:noFill/>
          </a:ln>
        </p:spPr>
      </p:sp>
      <p:sp>
        <p:nvSpPr>
          <p:cNvPr id="798" name="Freeform 761"/>
          <p:cNvSpPr/>
          <p:nvPr/>
        </p:nvSpPr>
        <p:spPr>
          <a:xfrm>
            <a:off x="645120" y="717480"/>
            <a:ext cx="676800" cy="271080"/>
          </a:xfrm>
          <a:custGeom>
            <a:avLst/>
            <a:gdLst/>
            <a:ahLst/>
            <a:cxnLst/>
            <a:rect l="0" t="0" r="r" b="b"/>
            <a:pathLst>
              <a:path w="1880" h="753">
                <a:moveTo>
                  <a:pt x="1879" y="752"/>
                </a:moveTo>
                <a:lnTo>
                  <a:pt x="0" y="0"/>
                </a:lnTo>
                <a:lnTo>
                  <a:pt x="21" y="0"/>
                </a:lnTo>
                <a:lnTo>
                  <a:pt x="1879" y="744"/>
                </a:lnTo>
                <a:lnTo>
                  <a:pt x="1879" y="752"/>
                </a:lnTo>
                <a:close/>
              </a:path>
            </a:pathLst>
          </a:custGeom>
          <a:solidFill>
            <a:srgbClr val="968C8B"/>
          </a:solidFill>
          <a:ln>
            <a:noFill/>
          </a:ln>
        </p:spPr>
      </p:sp>
      <p:sp>
        <p:nvSpPr>
          <p:cNvPr id="799" name="Freeform 762"/>
          <p:cNvSpPr/>
          <p:nvPr/>
        </p:nvSpPr>
        <p:spPr>
          <a:xfrm>
            <a:off x="652680" y="717480"/>
            <a:ext cx="669240" cy="268200"/>
          </a:xfrm>
          <a:custGeom>
            <a:avLst/>
            <a:gdLst/>
            <a:ahLst/>
            <a:cxnLst/>
            <a:rect l="0" t="0" r="r" b="b"/>
            <a:pathLst>
              <a:path w="1859" h="745">
                <a:moveTo>
                  <a:pt x="1858" y="744"/>
                </a:moveTo>
                <a:lnTo>
                  <a:pt x="0" y="0"/>
                </a:lnTo>
                <a:lnTo>
                  <a:pt x="21" y="0"/>
                </a:lnTo>
                <a:lnTo>
                  <a:pt x="1858" y="735"/>
                </a:lnTo>
                <a:lnTo>
                  <a:pt x="1858" y="744"/>
                </a:lnTo>
                <a:close/>
              </a:path>
            </a:pathLst>
          </a:custGeom>
          <a:solidFill>
            <a:srgbClr val="958B89"/>
          </a:solidFill>
          <a:ln>
            <a:noFill/>
          </a:ln>
        </p:spPr>
      </p:sp>
      <p:sp>
        <p:nvSpPr>
          <p:cNvPr id="800" name="Freeform 763"/>
          <p:cNvSpPr/>
          <p:nvPr/>
        </p:nvSpPr>
        <p:spPr>
          <a:xfrm>
            <a:off x="660240" y="717480"/>
            <a:ext cx="661680" cy="264960"/>
          </a:xfrm>
          <a:custGeom>
            <a:avLst/>
            <a:gdLst/>
            <a:ahLst/>
            <a:cxnLst/>
            <a:rect l="0" t="0" r="r" b="b"/>
            <a:pathLst>
              <a:path w="1838" h="736">
                <a:moveTo>
                  <a:pt x="1837" y="735"/>
                </a:moveTo>
                <a:lnTo>
                  <a:pt x="0" y="0"/>
                </a:lnTo>
                <a:lnTo>
                  <a:pt x="21" y="0"/>
                </a:lnTo>
                <a:lnTo>
                  <a:pt x="1837" y="727"/>
                </a:lnTo>
                <a:lnTo>
                  <a:pt x="1837" y="735"/>
                </a:lnTo>
                <a:close/>
              </a:path>
            </a:pathLst>
          </a:custGeom>
          <a:solidFill>
            <a:srgbClr val="948A88"/>
          </a:solidFill>
          <a:ln>
            <a:noFill/>
          </a:ln>
        </p:spPr>
      </p:sp>
      <p:sp>
        <p:nvSpPr>
          <p:cNvPr id="801" name="Freeform 764"/>
          <p:cNvSpPr/>
          <p:nvPr/>
        </p:nvSpPr>
        <p:spPr>
          <a:xfrm>
            <a:off x="667800" y="717480"/>
            <a:ext cx="654120" cy="262080"/>
          </a:xfrm>
          <a:custGeom>
            <a:avLst/>
            <a:gdLst/>
            <a:ahLst/>
            <a:cxnLst/>
            <a:rect l="0" t="0" r="r" b="b"/>
            <a:pathLst>
              <a:path w="1817" h="728">
                <a:moveTo>
                  <a:pt x="1816" y="727"/>
                </a:moveTo>
                <a:lnTo>
                  <a:pt x="0" y="0"/>
                </a:lnTo>
                <a:lnTo>
                  <a:pt x="21" y="0"/>
                </a:lnTo>
                <a:lnTo>
                  <a:pt x="1816" y="718"/>
                </a:lnTo>
                <a:lnTo>
                  <a:pt x="1816" y="727"/>
                </a:lnTo>
                <a:close/>
              </a:path>
            </a:pathLst>
          </a:custGeom>
          <a:solidFill>
            <a:srgbClr val="938887"/>
          </a:solidFill>
          <a:ln>
            <a:noFill/>
          </a:ln>
        </p:spPr>
      </p:sp>
      <p:sp>
        <p:nvSpPr>
          <p:cNvPr id="802" name="Freeform 765"/>
          <p:cNvSpPr/>
          <p:nvPr/>
        </p:nvSpPr>
        <p:spPr>
          <a:xfrm>
            <a:off x="675360" y="717480"/>
            <a:ext cx="646560" cy="258840"/>
          </a:xfrm>
          <a:custGeom>
            <a:avLst/>
            <a:gdLst/>
            <a:ahLst/>
            <a:cxnLst/>
            <a:rect l="0" t="0" r="r" b="b"/>
            <a:pathLst>
              <a:path w="1796" h="719">
                <a:moveTo>
                  <a:pt x="1795" y="718"/>
                </a:moveTo>
                <a:lnTo>
                  <a:pt x="0" y="0"/>
                </a:lnTo>
                <a:lnTo>
                  <a:pt x="21" y="0"/>
                </a:lnTo>
                <a:lnTo>
                  <a:pt x="1795" y="710"/>
                </a:lnTo>
                <a:lnTo>
                  <a:pt x="1795" y="718"/>
                </a:lnTo>
                <a:close/>
              </a:path>
            </a:pathLst>
          </a:custGeom>
          <a:solidFill>
            <a:srgbClr val="928786"/>
          </a:solidFill>
          <a:ln>
            <a:noFill/>
          </a:ln>
        </p:spPr>
      </p:sp>
      <p:sp>
        <p:nvSpPr>
          <p:cNvPr id="803" name="Freeform 766"/>
          <p:cNvSpPr/>
          <p:nvPr/>
        </p:nvSpPr>
        <p:spPr>
          <a:xfrm>
            <a:off x="682920" y="717480"/>
            <a:ext cx="639000" cy="255960"/>
          </a:xfrm>
          <a:custGeom>
            <a:avLst/>
            <a:gdLst/>
            <a:ahLst/>
            <a:cxnLst/>
            <a:rect l="0" t="0" r="r" b="b"/>
            <a:pathLst>
              <a:path w="1775" h="711">
                <a:moveTo>
                  <a:pt x="1774" y="710"/>
                </a:moveTo>
                <a:lnTo>
                  <a:pt x="0" y="0"/>
                </a:lnTo>
                <a:lnTo>
                  <a:pt x="21" y="0"/>
                </a:lnTo>
                <a:lnTo>
                  <a:pt x="1774" y="701"/>
                </a:lnTo>
                <a:lnTo>
                  <a:pt x="1774" y="710"/>
                </a:lnTo>
                <a:close/>
              </a:path>
            </a:pathLst>
          </a:custGeom>
          <a:solidFill>
            <a:srgbClr val="918684"/>
          </a:solidFill>
          <a:ln>
            <a:noFill/>
          </a:ln>
        </p:spPr>
      </p:sp>
      <p:sp>
        <p:nvSpPr>
          <p:cNvPr id="804" name="Freeform 767"/>
          <p:cNvSpPr/>
          <p:nvPr/>
        </p:nvSpPr>
        <p:spPr>
          <a:xfrm>
            <a:off x="690480" y="717480"/>
            <a:ext cx="631440" cy="252720"/>
          </a:xfrm>
          <a:custGeom>
            <a:avLst/>
            <a:gdLst/>
            <a:ahLst/>
            <a:cxnLst/>
            <a:rect l="0" t="0" r="r" b="b"/>
            <a:pathLst>
              <a:path w="1754" h="702">
                <a:moveTo>
                  <a:pt x="1753" y="701"/>
                </a:moveTo>
                <a:lnTo>
                  <a:pt x="0" y="0"/>
                </a:lnTo>
                <a:lnTo>
                  <a:pt x="21" y="0"/>
                </a:lnTo>
                <a:lnTo>
                  <a:pt x="1753" y="693"/>
                </a:lnTo>
                <a:lnTo>
                  <a:pt x="1753" y="701"/>
                </a:lnTo>
                <a:close/>
              </a:path>
            </a:pathLst>
          </a:custGeom>
          <a:solidFill>
            <a:srgbClr val="908583"/>
          </a:solidFill>
          <a:ln>
            <a:noFill/>
          </a:ln>
        </p:spPr>
      </p:sp>
      <p:sp>
        <p:nvSpPr>
          <p:cNvPr id="805" name="Freeform 768"/>
          <p:cNvSpPr/>
          <p:nvPr/>
        </p:nvSpPr>
        <p:spPr>
          <a:xfrm>
            <a:off x="698040" y="717480"/>
            <a:ext cx="623880" cy="249840"/>
          </a:xfrm>
          <a:custGeom>
            <a:avLst/>
            <a:gdLst/>
            <a:ahLst/>
            <a:cxnLst/>
            <a:rect l="0" t="0" r="r" b="b"/>
            <a:pathLst>
              <a:path w="1733" h="694">
                <a:moveTo>
                  <a:pt x="1732" y="693"/>
                </a:moveTo>
                <a:lnTo>
                  <a:pt x="0" y="0"/>
                </a:lnTo>
                <a:lnTo>
                  <a:pt x="22" y="0"/>
                </a:lnTo>
                <a:lnTo>
                  <a:pt x="1732" y="684"/>
                </a:lnTo>
                <a:lnTo>
                  <a:pt x="1732" y="693"/>
                </a:lnTo>
                <a:close/>
              </a:path>
            </a:pathLst>
          </a:custGeom>
          <a:solidFill>
            <a:srgbClr val="8F8381"/>
          </a:solidFill>
          <a:ln>
            <a:noFill/>
          </a:ln>
        </p:spPr>
      </p:sp>
      <p:sp>
        <p:nvSpPr>
          <p:cNvPr id="806" name="Freeform 769"/>
          <p:cNvSpPr/>
          <p:nvPr/>
        </p:nvSpPr>
        <p:spPr>
          <a:xfrm>
            <a:off x="705960" y="717480"/>
            <a:ext cx="615960" cy="246600"/>
          </a:xfrm>
          <a:custGeom>
            <a:avLst/>
            <a:gdLst/>
            <a:ahLst/>
            <a:cxnLst/>
            <a:rect l="0" t="0" r="r" b="b"/>
            <a:pathLst>
              <a:path w="1711" h="685">
                <a:moveTo>
                  <a:pt x="1710" y="684"/>
                </a:moveTo>
                <a:lnTo>
                  <a:pt x="0" y="0"/>
                </a:lnTo>
                <a:lnTo>
                  <a:pt x="21" y="0"/>
                </a:lnTo>
                <a:lnTo>
                  <a:pt x="1710" y="676"/>
                </a:lnTo>
                <a:lnTo>
                  <a:pt x="1710" y="684"/>
                </a:lnTo>
                <a:close/>
              </a:path>
            </a:pathLst>
          </a:custGeom>
          <a:solidFill>
            <a:srgbClr val="8E8280"/>
          </a:solidFill>
          <a:ln>
            <a:noFill/>
          </a:ln>
        </p:spPr>
      </p:sp>
      <p:sp>
        <p:nvSpPr>
          <p:cNvPr id="807" name="Freeform 770"/>
          <p:cNvSpPr/>
          <p:nvPr/>
        </p:nvSpPr>
        <p:spPr>
          <a:xfrm>
            <a:off x="713520" y="717480"/>
            <a:ext cx="608400" cy="243720"/>
          </a:xfrm>
          <a:custGeom>
            <a:avLst/>
            <a:gdLst/>
            <a:ahLst/>
            <a:cxnLst/>
            <a:rect l="0" t="0" r="r" b="b"/>
            <a:pathLst>
              <a:path w="1690" h="677">
                <a:moveTo>
                  <a:pt x="1689" y="676"/>
                </a:moveTo>
                <a:lnTo>
                  <a:pt x="0" y="0"/>
                </a:lnTo>
                <a:lnTo>
                  <a:pt x="21" y="0"/>
                </a:lnTo>
                <a:lnTo>
                  <a:pt x="1689" y="668"/>
                </a:lnTo>
                <a:lnTo>
                  <a:pt x="1689" y="676"/>
                </a:lnTo>
                <a:close/>
              </a:path>
            </a:pathLst>
          </a:custGeom>
          <a:solidFill>
            <a:srgbClr val="8D817F"/>
          </a:solidFill>
          <a:ln>
            <a:noFill/>
          </a:ln>
        </p:spPr>
      </p:sp>
      <p:sp>
        <p:nvSpPr>
          <p:cNvPr id="808" name="Freeform 771"/>
          <p:cNvSpPr/>
          <p:nvPr/>
        </p:nvSpPr>
        <p:spPr>
          <a:xfrm>
            <a:off x="721080" y="717480"/>
            <a:ext cx="600840" cy="240840"/>
          </a:xfrm>
          <a:custGeom>
            <a:avLst/>
            <a:gdLst/>
            <a:ahLst/>
            <a:cxnLst/>
            <a:rect l="0" t="0" r="r" b="b"/>
            <a:pathLst>
              <a:path w="1669" h="669">
                <a:moveTo>
                  <a:pt x="1668" y="668"/>
                </a:moveTo>
                <a:lnTo>
                  <a:pt x="0" y="0"/>
                </a:lnTo>
                <a:lnTo>
                  <a:pt x="21" y="0"/>
                </a:lnTo>
                <a:lnTo>
                  <a:pt x="1668" y="659"/>
                </a:lnTo>
                <a:lnTo>
                  <a:pt x="1668" y="668"/>
                </a:lnTo>
                <a:close/>
              </a:path>
            </a:pathLst>
          </a:custGeom>
          <a:solidFill>
            <a:srgbClr val="8C807E"/>
          </a:solidFill>
          <a:ln>
            <a:noFill/>
          </a:ln>
        </p:spPr>
      </p:sp>
      <p:sp>
        <p:nvSpPr>
          <p:cNvPr id="809" name="Freeform 772"/>
          <p:cNvSpPr/>
          <p:nvPr/>
        </p:nvSpPr>
        <p:spPr>
          <a:xfrm>
            <a:off x="728640" y="717480"/>
            <a:ext cx="593280" cy="237600"/>
          </a:xfrm>
          <a:custGeom>
            <a:avLst/>
            <a:gdLst/>
            <a:ahLst/>
            <a:cxnLst/>
            <a:rect l="0" t="0" r="r" b="b"/>
            <a:pathLst>
              <a:path w="1648" h="660">
                <a:moveTo>
                  <a:pt x="1647" y="659"/>
                </a:moveTo>
                <a:lnTo>
                  <a:pt x="0" y="0"/>
                </a:lnTo>
                <a:lnTo>
                  <a:pt x="21" y="0"/>
                </a:lnTo>
                <a:lnTo>
                  <a:pt x="1647" y="651"/>
                </a:lnTo>
                <a:lnTo>
                  <a:pt x="1647" y="659"/>
                </a:lnTo>
                <a:close/>
              </a:path>
            </a:pathLst>
          </a:custGeom>
          <a:solidFill>
            <a:srgbClr val="8B7E7C"/>
          </a:solidFill>
          <a:ln>
            <a:noFill/>
          </a:ln>
        </p:spPr>
      </p:sp>
      <p:sp>
        <p:nvSpPr>
          <p:cNvPr id="810" name="Freeform 773"/>
          <p:cNvSpPr/>
          <p:nvPr/>
        </p:nvSpPr>
        <p:spPr>
          <a:xfrm>
            <a:off x="736200" y="717480"/>
            <a:ext cx="585720" cy="234720"/>
          </a:xfrm>
          <a:custGeom>
            <a:avLst/>
            <a:gdLst/>
            <a:ahLst/>
            <a:cxnLst/>
            <a:rect l="0" t="0" r="r" b="b"/>
            <a:pathLst>
              <a:path w="1627" h="652">
                <a:moveTo>
                  <a:pt x="1626" y="651"/>
                </a:moveTo>
                <a:lnTo>
                  <a:pt x="0" y="0"/>
                </a:lnTo>
                <a:lnTo>
                  <a:pt x="21" y="0"/>
                </a:lnTo>
                <a:lnTo>
                  <a:pt x="1626" y="642"/>
                </a:lnTo>
                <a:lnTo>
                  <a:pt x="1626" y="651"/>
                </a:lnTo>
                <a:close/>
              </a:path>
            </a:pathLst>
          </a:custGeom>
          <a:solidFill>
            <a:srgbClr val="8A7D7B"/>
          </a:solidFill>
          <a:ln>
            <a:noFill/>
          </a:ln>
        </p:spPr>
      </p:sp>
      <p:sp>
        <p:nvSpPr>
          <p:cNvPr id="811" name="Freeform 774"/>
          <p:cNvSpPr/>
          <p:nvPr/>
        </p:nvSpPr>
        <p:spPr>
          <a:xfrm>
            <a:off x="743760" y="717480"/>
            <a:ext cx="578160" cy="231480"/>
          </a:xfrm>
          <a:custGeom>
            <a:avLst/>
            <a:gdLst/>
            <a:ahLst/>
            <a:cxnLst/>
            <a:rect l="0" t="0" r="r" b="b"/>
            <a:pathLst>
              <a:path w="1606" h="643">
                <a:moveTo>
                  <a:pt x="1605" y="642"/>
                </a:moveTo>
                <a:lnTo>
                  <a:pt x="0" y="0"/>
                </a:lnTo>
                <a:lnTo>
                  <a:pt x="21" y="0"/>
                </a:lnTo>
                <a:lnTo>
                  <a:pt x="1605" y="634"/>
                </a:lnTo>
                <a:lnTo>
                  <a:pt x="1605" y="642"/>
                </a:lnTo>
                <a:close/>
              </a:path>
            </a:pathLst>
          </a:custGeom>
          <a:solidFill>
            <a:srgbClr val="887C7A"/>
          </a:solidFill>
          <a:ln>
            <a:noFill/>
          </a:ln>
        </p:spPr>
      </p:sp>
      <p:sp>
        <p:nvSpPr>
          <p:cNvPr id="812" name="Freeform 775"/>
          <p:cNvSpPr/>
          <p:nvPr/>
        </p:nvSpPr>
        <p:spPr>
          <a:xfrm>
            <a:off x="751320" y="717480"/>
            <a:ext cx="570600" cy="228600"/>
          </a:xfrm>
          <a:custGeom>
            <a:avLst/>
            <a:gdLst/>
            <a:ahLst/>
            <a:cxnLst/>
            <a:rect l="0" t="0" r="r" b="b"/>
            <a:pathLst>
              <a:path w="1585" h="635">
                <a:moveTo>
                  <a:pt x="1584" y="634"/>
                </a:moveTo>
                <a:lnTo>
                  <a:pt x="0" y="0"/>
                </a:lnTo>
                <a:lnTo>
                  <a:pt x="21" y="0"/>
                </a:lnTo>
                <a:lnTo>
                  <a:pt x="1584" y="625"/>
                </a:lnTo>
                <a:lnTo>
                  <a:pt x="1584" y="634"/>
                </a:lnTo>
                <a:close/>
              </a:path>
            </a:pathLst>
          </a:custGeom>
          <a:solidFill>
            <a:srgbClr val="877B79"/>
          </a:solidFill>
          <a:ln>
            <a:noFill/>
          </a:ln>
        </p:spPr>
      </p:sp>
      <p:sp>
        <p:nvSpPr>
          <p:cNvPr id="813" name="Freeform 776"/>
          <p:cNvSpPr/>
          <p:nvPr/>
        </p:nvSpPr>
        <p:spPr>
          <a:xfrm>
            <a:off x="758880" y="717480"/>
            <a:ext cx="563040" cy="225360"/>
          </a:xfrm>
          <a:custGeom>
            <a:avLst/>
            <a:gdLst/>
            <a:ahLst/>
            <a:cxnLst/>
            <a:rect l="0" t="0" r="r" b="b"/>
            <a:pathLst>
              <a:path w="1564" h="626">
                <a:moveTo>
                  <a:pt x="1563" y="625"/>
                </a:moveTo>
                <a:lnTo>
                  <a:pt x="0" y="0"/>
                </a:lnTo>
                <a:lnTo>
                  <a:pt x="21" y="0"/>
                </a:lnTo>
                <a:lnTo>
                  <a:pt x="1563" y="617"/>
                </a:lnTo>
                <a:lnTo>
                  <a:pt x="1563" y="625"/>
                </a:lnTo>
                <a:close/>
              </a:path>
            </a:pathLst>
          </a:custGeom>
          <a:solidFill>
            <a:srgbClr val="867977"/>
          </a:solidFill>
          <a:ln>
            <a:noFill/>
          </a:ln>
        </p:spPr>
      </p:sp>
      <p:sp>
        <p:nvSpPr>
          <p:cNvPr id="814" name="Freeform 777"/>
          <p:cNvSpPr/>
          <p:nvPr/>
        </p:nvSpPr>
        <p:spPr>
          <a:xfrm>
            <a:off x="766440" y="717480"/>
            <a:ext cx="555480" cy="222480"/>
          </a:xfrm>
          <a:custGeom>
            <a:avLst/>
            <a:gdLst/>
            <a:ahLst/>
            <a:cxnLst/>
            <a:rect l="0" t="0" r="r" b="b"/>
            <a:pathLst>
              <a:path w="1543" h="618">
                <a:moveTo>
                  <a:pt x="1542" y="617"/>
                </a:moveTo>
                <a:lnTo>
                  <a:pt x="0" y="0"/>
                </a:lnTo>
                <a:lnTo>
                  <a:pt x="21" y="0"/>
                </a:lnTo>
                <a:lnTo>
                  <a:pt x="1542" y="609"/>
                </a:lnTo>
                <a:lnTo>
                  <a:pt x="1542" y="617"/>
                </a:lnTo>
                <a:close/>
              </a:path>
            </a:pathLst>
          </a:custGeom>
          <a:solidFill>
            <a:srgbClr val="857876"/>
          </a:solidFill>
          <a:ln>
            <a:noFill/>
          </a:ln>
        </p:spPr>
      </p:sp>
      <p:sp>
        <p:nvSpPr>
          <p:cNvPr id="815" name="Freeform 778"/>
          <p:cNvSpPr/>
          <p:nvPr/>
        </p:nvSpPr>
        <p:spPr>
          <a:xfrm>
            <a:off x="774000" y="717480"/>
            <a:ext cx="547920" cy="219600"/>
          </a:xfrm>
          <a:custGeom>
            <a:avLst/>
            <a:gdLst/>
            <a:ahLst/>
            <a:cxnLst/>
            <a:rect l="0" t="0" r="r" b="b"/>
            <a:pathLst>
              <a:path w="1522" h="610">
                <a:moveTo>
                  <a:pt x="1521" y="609"/>
                </a:moveTo>
                <a:lnTo>
                  <a:pt x="0" y="0"/>
                </a:lnTo>
                <a:lnTo>
                  <a:pt x="22" y="0"/>
                </a:lnTo>
                <a:lnTo>
                  <a:pt x="1521" y="600"/>
                </a:lnTo>
                <a:lnTo>
                  <a:pt x="1521" y="609"/>
                </a:lnTo>
                <a:close/>
              </a:path>
            </a:pathLst>
          </a:custGeom>
          <a:solidFill>
            <a:srgbClr val="847674"/>
          </a:solidFill>
          <a:ln>
            <a:noFill/>
          </a:ln>
        </p:spPr>
      </p:sp>
      <p:sp>
        <p:nvSpPr>
          <p:cNvPr id="816" name="Freeform 779"/>
          <p:cNvSpPr/>
          <p:nvPr/>
        </p:nvSpPr>
        <p:spPr>
          <a:xfrm>
            <a:off x="781920" y="717480"/>
            <a:ext cx="540000" cy="216360"/>
          </a:xfrm>
          <a:custGeom>
            <a:avLst/>
            <a:gdLst/>
            <a:ahLst/>
            <a:cxnLst/>
            <a:rect l="0" t="0" r="r" b="b"/>
            <a:pathLst>
              <a:path w="1500" h="601">
                <a:moveTo>
                  <a:pt x="1499" y="600"/>
                </a:moveTo>
                <a:lnTo>
                  <a:pt x="0" y="0"/>
                </a:lnTo>
                <a:lnTo>
                  <a:pt x="21" y="0"/>
                </a:lnTo>
                <a:lnTo>
                  <a:pt x="1499" y="592"/>
                </a:lnTo>
                <a:lnTo>
                  <a:pt x="1499" y="600"/>
                </a:lnTo>
                <a:close/>
              </a:path>
            </a:pathLst>
          </a:custGeom>
          <a:solidFill>
            <a:srgbClr val="837573"/>
          </a:solidFill>
          <a:ln>
            <a:noFill/>
          </a:ln>
        </p:spPr>
      </p:sp>
      <p:sp>
        <p:nvSpPr>
          <p:cNvPr id="817" name="Freeform 780"/>
          <p:cNvSpPr/>
          <p:nvPr/>
        </p:nvSpPr>
        <p:spPr>
          <a:xfrm>
            <a:off x="789480" y="717480"/>
            <a:ext cx="532440" cy="213480"/>
          </a:xfrm>
          <a:custGeom>
            <a:avLst/>
            <a:gdLst/>
            <a:ahLst/>
            <a:cxnLst/>
            <a:rect l="0" t="0" r="r" b="b"/>
            <a:pathLst>
              <a:path w="1479" h="593">
                <a:moveTo>
                  <a:pt x="1478" y="592"/>
                </a:moveTo>
                <a:lnTo>
                  <a:pt x="0" y="0"/>
                </a:lnTo>
                <a:lnTo>
                  <a:pt x="21" y="0"/>
                </a:lnTo>
                <a:lnTo>
                  <a:pt x="1478" y="583"/>
                </a:lnTo>
                <a:lnTo>
                  <a:pt x="1478" y="592"/>
                </a:lnTo>
                <a:close/>
              </a:path>
            </a:pathLst>
          </a:custGeom>
          <a:solidFill>
            <a:srgbClr val="827472"/>
          </a:solidFill>
          <a:ln>
            <a:noFill/>
          </a:ln>
        </p:spPr>
      </p:sp>
      <p:sp>
        <p:nvSpPr>
          <p:cNvPr id="818" name="Freeform 781"/>
          <p:cNvSpPr/>
          <p:nvPr/>
        </p:nvSpPr>
        <p:spPr>
          <a:xfrm>
            <a:off x="797040" y="717480"/>
            <a:ext cx="524880" cy="210240"/>
          </a:xfrm>
          <a:custGeom>
            <a:avLst/>
            <a:gdLst/>
            <a:ahLst/>
            <a:cxnLst/>
            <a:rect l="0" t="0" r="r" b="b"/>
            <a:pathLst>
              <a:path w="1458" h="584">
                <a:moveTo>
                  <a:pt x="1457" y="583"/>
                </a:moveTo>
                <a:lnTo>
                  <a:pt x="0" y="0"/>
                </a:lnTo>
                <a:lnTo>
                  <a:pt x="21" y="0"/>
                </a:lnTo>
                <a:lnTo>
                  <a:pt x="1457" y="575"/>
                </a:lnTo>
                <a:lnTo>
                  <a:pt x="1457" y="583"/>
                </a:lnTo>
                <a:close/>
              </a:path>
            </a:pathLst>
          </a:custGeom>
          <a:solidFill>
            <a:srgbClr val="817371"/>
          </a:solidFill>
          <a:ln>
            <a:noFill/>
          </a:ln>
        </p:spPr>
      </p:sp>
      <p:sp>
        <p:nvSpPr>
          <p:cNvPr id="819" name="Freeform 782"/>
          <p:cNvSpPr/>
          <p:nvPr/>
        </p:nvSpPr>
        <p:spPr>
          <a:xfrm>
            <a:off x="804600" y="717480"/>
            <a:ext cx="517320" cy="207360"/>
          </a:xfrm>
          <a:custGeom>
            <a:avLst/>
            <a:gdLst/>
            <a:ahLst/>
            <a:cxnLst/>
            <a:rect l="0" t="0" r="r" b="b"/>
            <a:pathLst>
              <a:path w="1437" h="576">
                <a:moveTo>
                  <a:pt x="1436" y="575"/>
                </a:moveTo>
                <a:lnTo>
                  <a:pt x="0" y="0"/>
                </a:lnTo>
                <a:lnTo>
                  <a:pt x="21" y="0"/>
                </a:lnTo>
                <a:lnTo>
                  <a:pt x="1436" y="566"/>
                </a:lnTo>
                <a:lnTo>
                  <a:pt x="1436" y="575"/>
                </a:lnTo>
                <a:close/>
              </a:path>
            </a:pathLst>
          </a:custGeom>
          <a:solidFill>
            <a:srgbClr val="80716F"/>
          </a:solidFill>
          <a:ln>
            <a:noFill/>
          </a:ln>
        </p:spPr>
      </p:sp>
      <p:sp>
        <p:nvSpPr>
          <p:cNvPr id="820" name="Freeform 783"/>
          <p:cNvSpPr/>
          <p:nvPr/>
        </p:nvSpPr>
        <p:spPr>
          <a:xfrm>
            <a:off x="812160" y="717480"/>
            <a:ext cx="509760" cy="204120"/>
          </a:xfrm>
          <a:custGeom>
            <a:avLst/>
            <a:gdLst/>
            <a:ahLst/>
            <a:cxnLst/>
            <a:rect l="0" t="0" r="r" b="b"/>
            <a:pathLst>
              <a:path w="1416" h="567">
                <a:moveTo>
                  <a:pt x="1415" y="566"/>
                </a:moveTo>
                <a:lnTo>
                  <a:pt x="0" y="0"/>
                </a:lnTo>
                <a:lnTo>
                  <a:pt x="21" y="0"/>
                </a:lnTo>
                <a:lnTo>
                  <a:pt x="1415" y="558"/>
                </a:lnTo>
                <a:lnTo>
                  <a:pt x="1415" y="566"/>
                </a:lnTo>
                <a:close/>
              </a:path>
            </a:pathLst>
          </a:custGeom>
          <a:solidFill>
            <a:srgbClr val="7F706E"/>
          </a:solidFill>
          <a:ln>
            <a:noFill/>
          </a:ln>
        </p:spPr>
      </p:sp>
      <p:sp>
        <p:nvSpPr>
          <p:cNvPr id="821" name="Freeform 784"/>
          <p:cNvSpPr/>
          <p:nvPr/>
        </p:nvSpPr>
        <p:spPr>
          <a:xfrm>
            <a:off x="819720" y="717480"/>
            <a:ext cx="502200" cy="201240"/>
          </a:xfrm>
          <a:custGeom>
            <a:avLst/>
            <a:gdLst/>
            <a:ahLst/>
            <a:cxnLst/>
            <a:rect l="0" t="0" r="r" b="b"/>
            <a:pathLst>
              <a:path w="1395" h="559">
                <a:moveTo>
                  <a:pt x="1394" y="558"/>
                </a:moveTo>
                <a:lnTo>
                  <a:pt x="0" y="0"/>
                </a:lnTo>
                <a:lnTo>
                  <a:pt x="21" y="0"/>
                </a:lnTo>
                <a:lnTo>
                  <a:pt x="1394" y="550"/>
                </a:lnTo>
                <a:lnTo>
                  <a:pt x="1394" y="558"/>
                </a:lnTo>
                <a:close/>
              </a:path>
            </a:pathLst>
          </a:custGeom>
          <a:solidFill>
            <a:srgbClr val="7E6F6D"/>
          </a:solidFill>
          <a:ln>
            <a:noFill/>
          </a:ln>
        </p:spPr>
      </p:sp>
      <p:sp>
        <p:nvSpPr>
          <p:cNvPr id="822" name="Freeform 785"/>
          <p:cNvSpPr/>
          <p:nvPr/>
        </p:nvSpPr>
        <p:spPr>
          <a:xfrm>
            <a:off x="827280" y="717480"/>
            <a:ext cx="494640" cy="198360"/>
          </a:xfrm>
          <a:custGeom>
            <a:avLst/>
            <a:gdLst/>
            <a:ahLst/>
            <a:cxnLst/>
            <a:rect l="0" t="0" r="r" b="b"/>
            <a:pathLst>
              <a:path w="1374" h="551">
                <a:moveTo>
                  <a:pt x="1373" y="550"/>
                </a:moveTo>
                <a:lnTo>
                  <a:pt x="0" y="0"/>
                </a:lnTo>
                <a:lnTo>
                  <a:pt x="21" y="0"/>
                </a:lnTo>
                <a:lnTo>
                  <a:pt x="1373" y="541"/>
                </a:lnTo>
                <a:lnTo>
                  <a:pt x="1373" y="550"/>
                </a:lnTo>
                <a:close/>
              </a:path>
            </a:pathLst>
          </a:custGeom>
          <a:solidFill>
            <a:srgbClr val="7D6E6C"/>
          </a:solidFill>
          <a:ln>
            <a:noFill/>
          </a:ln>
        </p:spPr>
      </p:sp>
      <p:sp>
        <p:nvSpPr>
          <p:cNvPr id="823" name="Freeform 786"/>
          <p:cNvSpPr/>
          <p:nvPr/>
        </p:nvSpPr>
        <p:spPr>
          <a:xfrm>
            <a:off x="834840" y="717480"/>
            <a:ext cx="487080" cy="195120"/>
          </a:xfrm>
          <a:custGeom>
            <a:avLst/>
            <a:gdLst/>
            <a:ahLst/>
            <a:cxnLst/>
            <a:rect l="0" t="0" r="r" b="b"/>
            <a:pathLst>
              <a:path w="1353" h="542">
                <a:moveTo>
                  <a:pt x="1352" y="541"/>
                </a:moveTo>
                <a:lnTo>
                  <a:pt x="0" y="0"/>
                </a:lnTo>
                <a:lnTo>
                  <a:pt x="21" y="0"/>
                </a:lnTo>
                <a:lnTo>
                  <a:pt x="1352" y="533"/>
                </a:lnTo>
                <a:lnTo>
                  <a:pt x="1352" y="541"/>
                </a:lnTo>
                <a:close/>
              </a:path>
            </a:pathLst>
          </a:custGeom>
          <a:solidFill>
            <a:srgbClr val="7C6D6A"/>
          </a:solidFill>
          <a:ln>
            <a:noFill/>
          </a:ln>
        </p:spPr>
      </p:sp>
      <p:sp>
        <p:nvSpPr>
          <p:cNvPr id="824" name="Freeform 787"/>
          <p:cNvSpPr/>
          <p:nvPr/>
        </p:nvSpPr>
        <p:spPr>
          <a:xfrm>
            <a:off x="842400" y="717480"/>
            <a:ext cx="479520" cy="192240"/>
          </a:xfrm>
          <a:custGeom>
            <a:avLst/>
            <a:gdLst/>
            <a:ahLst/>
            <a:cxnLst/>
            <a:rect l="0" t="0" r="r" b="b"/>
            <a:pathLst>
              <a:path w="1332" h="534">
                <a:moveTo>
                  <a:pt x="1331" y="533"/>
                </a:moveTo>
                <a:lnTo>
                  <a:pt x="0" y="0"/>
                </a:lnTo>
                <a:lnTo>
                  <a:pt x="22" y="0"/>
                </a:lnTo>
                <a:lnTo>
                  <a:pt x="1331" y="524"/>
                </a:lnTo>
                <a:lnTo>
                  <a:pt x="1331" y="533"/>
                </a:lnTo>
                <a:close/>
              </a:path>
            </a:pathLst>
          </a:custGeom>
          <a:solidFill>
            <a:srgbClr val="7B6C69"/>
          </a:solidFill>
          <a:ln>
            <a:noFill/>
          </a:ln>
        </p:spPr>
      </p:sp>
      <p:sp>
        <p:nvSpPr>
          <p:cNvPr id="825" name="Freeform 788"/>
          <p:cNvSpPr/>
          <p:nvPr/>
        </p:nvSpPr>
        <p:spPr>
          <a:xfrm>
            <a:off x="850320" y="717480"/>
            <a:ext cx="471600" cy="189000"/>
          </a:xfrm>
          <a:custGeom>
            <a:avLst/>
            <a:gdLst/>
            <a:ahLst/>
            <a:cxnLst/>
            <a:rect l="0" t="0" r="r" b="b"/>
            <a:pathLst>
              <a:path w="1310" h="525">
                <a:moveTo>
                  <a:pt x="1309" y="524"/>
                </a:moveTo>
                <a:lnTo>
                  <a:pt x="0" y="0"/>
                </a:lnTo>
                <a:lnTo>
                  <a:pt x="21" y="0"/>
                </a:lnTo>
                <a:lnTo>
                  <a:pt x="1309" y="516"/>
                </a:lnTo>
                <a:lnTo>
                  <a:pt x="1309" y="524"/>
                </a:lnTo>
                <a:close/>
              </a:path>
            </a:pathLst>
          </a:custGeom>
          <a:solidFill>
            <a:srgbClr val="7A6A68"/>
          </a:solidFill>
          <a:ln>
            <a:noFill/>
          </a:ln>
        </p:spPr>
      </p:sp>
      <p:sp>
        <p:nvSpPr>
          <p:cNvPr id="826" name="Freeform 789"/>
          <p:cNvSpPr/>
          <p:nvPr/>
        </p:nvSpPr>
        <p:spPr>
          <a:xfrm>
            <a:off x="857880" y="717480"/>
            <a:ext cx="464040" cy="186120"/>
          </a:xfrm>
          <a:custGeom>
            <a:avLst/>
            <a:gdLst/>
            <a:ahLst/>
            <a:cxnLst/>
            <a:rect l="0" t="0" r="r" b="b"/>
            <a:pathLst>
              <a:path w="1289" h="517">
                <a:moveTo>
                  <a:pt x="1288" y="516"/>
                </a:moveTo>
                <a:lnTo>
                  <a:pt x="0" y="0"/>
                </a:lnTo>
                <a:lnTo>
                  <a:pt x="21" y="0"/>
                </a:lnTo>
                <a:lnTo>
                  <a:pt x="1288" y="507"/>
                </a:lnTo>
                <a:lnTo>
                  <a:pt x="1288" y="516"/>
                </a:lnTo>
                <a:close/>
              </a:path>
            </a:pathLst>
          </a:custGeom>
          <a:solidFill>
            <a:srgbClr val="796967"/>
          </a:solidFill>
          <a:ln>
            <a:noFill/>
          </a:ln>
        </p:spPr>
      </p:sp>
      <p:sp>
        <p:nvSpPr>
          <p:cNvPr id="827" name="Freeform 790"/>
          <p:cNvSpPr/>
          <p:nvPr/>
        </p:nvSpPr>
        <p:spPr>
          <a:xfrm>
            <a:off x="865440" y="717480"/>
            <a:ext cx="456480" cy="182880"/>
          </a:xfrm>
          <a:custGeom>
            <a:avLst/>
            <a:gdLst/>
            <a:ahLst/>
            <a:cxnLst/>
            <a:rect l="0" t="0" r="r" b="b"/>
            <a:pathLst>
              <a:path w="1268" h="508">
                <a:moveTo>
                  <a:pt x="1267" y="507"/>
                </a:moveTo>
                <a:lnTo>
                  <a:pt x="0" y="0"/>
                </a:lnTo>
                <a:lnTo>
                  <a:pt x="21" y="0"/>
                </a:lnTo>
                <a:lnTo>
                  <a:pt x="1267" y="499"/>
                </a:lnTo>
                <a:lnTo>
                  <a:pt x="1267" y="507"/>
                </a:lnTo>
                <a:close/>
              </a:path>
            </a:pathLst>
          </a:custGeom>
          <a:solidFill>
            <a:srgbClr val="786865"/>
          </a:solidFill>
          <a:ln>
            <a:noFill/>
          </a:ln>
        </p:spPr>
      </p:sp>
      <p:sp>
        <p:nvSpPr>
          <p:cNvPr id="828" name="Freeform 791"/>
          <p:cNvSpPr/>
          <p:nvPr/>
        </p:nvSpPr>
        <p:spPr>
          <a:xfrm>
            <a:off x="873000" y="717480"/>
            <a:ext cx="448920" cy="180000"/>
          </a:xfrm>
          <a:custGeom>
            <a:avLst/>
            <a:gdLst/>
            <a:ahLst/>
            <a:cxnLst/>
            <a:rect l="0" t="0" r="r" b="b"/>
            <a:pathLst>
              <a:path w="1247" h="500">
                <a:moveTo>
                  <a:pt x="1246" y="499"/>
                </a:moveTo>
                <a:lnTo>
                  <a:pt x="0" y="0"/>
                </a:lnTo>
                <a:lnTo>
                  <a:pt x="21" y="0"/>
                </a:lnTo>
                <a:lnTo>
                  <a:pt x="1246" y="491"/>
                </a:lnTo>
                <a:lnTo>
                  <a:pt x="1246" y="499"/>
                </a:lnTo>
                <a:close/>
              </a:path>
            </a:pathLst>
          </a:custGeom>
          <a:solidFill>
            <a:srgbClr val="776764"/>
          </a:solidFill>
          <a:ln>
            <a:noFill/>
          </a:ln>
        </p:spPr>
      </p:sp>
      <p:sp>
        <p:nvSpPr>
          <p:cNvPr id="829" name="Freeform 792"/>
          <p:cNvSpPr/>
          <p:nvPr/>
        </p:nvSpPr>
        <p:spPr>
          <a:xfrm>
            <a:off x="880560" y="717480"/>
            <a:ext cx="441360" cy="177120"/>
          </a:xfrm>
          <a:custGeom>
            <a:avLst/>
            <a:gdLst/>
            <a:ahLst/>
            <a:cxnLst/>
            <a:rect l="0" t="0" r="r" b="b"/>
            <a:pathLst>
              <a:path w="1226" h="492">
                <a:moveTo>
                  <a:pt x="1225" y="491"/>
                </a:moveTo>
                <a:lnTo>
                  <a:pt x="0" y="0"/>
                </a:lnTo>
                <a:lnTo>
                  <a:pt x="21" y="0"/>
                </a:lnTo>
                <a:lnTo>
                  <a:pt x="1225" y="482"/>
                </a:lnTo>
                <a:lnTo>
                  <a:pt x="1225" y="491"/>
                </a:lnTo>
                <a:close/>
              </a:path>
            </a:pathLst>
          </a:custGeom>
          <a:solidFill>
            <a:srgbClr val="766562"/>
          </a:solidFill>
          <a:ln>
            <a:noFill/>
          </a:ln>
        </p:spPr>
      </p:sp>
      <p:sp>
        <p:nvSpPr>
          <p:cNvPr id="830" name="Freeform 793"/>
          <p:cNvSpPr/>
          <p:nvPr/>
        </p:nvSpPr>
        <p:spPr>
          <a:xfrm>
            <a:off x="888120" y="717480"/>
            <a:ext cx="433800" cy="173880"/>
          </a:xfrm>
          <a:custGeom>
            <a:avLst/>
            <a:gdLst/>
            <a:ahLst/>
            <a:cxnLst/>
            <a:rect l="0" t="0" r="r" b="b"/>
            <a:pathLst>
              <a:path w="1205" h="483">
                <a:moveTo>
                  <a:pt x="1204" y="482"/>
                </a:moveTo>
                <a:lnTo>
                  <a:pt x="0" y="0"/>
                </a:lnTo>
                <a:lnTo>
                  <a:pt x="21" y="0"/>
                </a:lnTo>
                <a:lnTo>
                  <a:pt x="1204" y="474"/>
                </a:lnTo>
                <a:lnTo>
                  <a:pt x="1204" y="482"/>
                </a:lnTo>
                <a:close/>
              </a:path>
            </a:pathLst>
          </a:custGeom>
          <a:solidFill>
            <a:srgbClr val="756461"/>
          </a:solidFill>
          <a:ln>
            <a:noFill/>
          </a:ln>
        </p:spPr>
      </p:sp>
      <p:sp>
        <p:nvSpPr>
          <p:cNvPr id="831" name="Freeform 794"/>
          <p:cNvSpPr/>
          <p:nvPr/>
        </p:nvSpPr>
        <p:spPr>
          <a:xfrm>
            <a:off x="895680" y="717480"/>
            <a:ext cx="426240" cy="171000"/>
          </a:xfrm>
          <a:custGeom>
            <a:avLst/>
            <a:gdLst/>
            <a:ahLst/>
            <a:cxnLst/>
            <a:rect l="0" t="0" r="r" b="b"/>
            <a:pathLst>
              <a:path w="1184" h="475">
                <a:moveTo>
                  <a:pt x="1183" y="474"/>
                </a:moveTo>
                <a:lnTo>
                  <a:pt x="0" y="0"/>
                </a:lnTo>
                <a:lnTo>
                  <a:pt x="21" y="0"/>
                </a:lnTo>
                <a:lnTo>
                  <a:pt x="1183" y="465"/>
                </a:lnTo>
                <a:lnTo>
                  <a:pt x="1183" y="474"/>
                </a:lnTo>
                <a:close/>
              </a:path>
            </a:pathLst>
          </a:custGeom>
          <a:solidFill>
            <a:srgbClr val="746360"/>
          </a:solidFill>
          <a:ln>
            <a:noFill/>
          </a:ln>
        </p:spPr>
      </p:sp>
      <p:sp>
        <p:nvSpPr>
          <p:cNvPr id="832" name="Freeform 795"/>
          <p:cNvSpPr/>
          <p:nvPr/>
        </p:nvSpPr>
        <p:spPr>
          <a:xfrm>
            <a:off x="903240" y="717480"/>
            <a:ext cx="418680" cy="167760"/>
          </a:xfrm>
          <a:custGeom>
            <a:avLst/>
            <a:gdLst/>
            <a:ahLst/>
            <a:cxnLst/>
            <a:rect l="0" t="0" r="r" b="b"/>
            <a:pathLst>
              <a:path w="1163" h="466">
                <a:moveTo>
                  <a:pt x="1162" y="465"/>
                </a:moveTo>
                <a:lnTo>
                  <a:pt x="0" y="0"/>
                </a:lnTo>
                <a:lnTo>
                  <a:pt x="21" y="0"/>
                </a:lnTo>
                <a:lnTo>
                  <a:pt x="1162" y="457"/>
                </a:lnTo>
                <a:lnTo>
                  <a:pt x="1162" y="465"/>
                </a:lnTo>
                <a:close/>
              </a:path>
            </a:pathLst>
          </a:custGeom>
          <a:solidFill>
            <a:srgbClr val="73625F"/>
          </a:solidFill>
          <a:ln>
            <a:noFill/>
          </a:ln>
        </p:spPr>
      </p:sp>
      <p:sp>
        <p:nvSpPr>
          <p:cNvPr id="833" name="Freeform 796"/>
          <p:cNvSpPr/>
          <p:nvPr/>
        </p:nvSpPr>
        <p:spPr>
          <a:xfrm>
            <a:off x="910800" y="717480"/>
            <a:ext cx="411120" cy="164880"/>
          </a:xfrm>
          <a:custGeom>
            <a:avLst/>
            <a:gdLst/>
            <a:ahLst/>
            <a:cxnLst/>
            <a:rect l="0" t="0" r="r" b="b"/>
            <a:pathLst>
              <a:path w="1142" h="458">
                <a:moveTo>
                  <a:pt x="1141" y="457"/>
                </a:moveTo>
                <a:lnTo>
                  <a:pt x="0" y="0"/>
                </a:lnTo>
                <a:lnTo>
                  <a:pt x="21" y="0"/>
                </a:lnTo>
                <a:lnTo>
                  <a:pt x="1141" y="448"/>
                </a:lnTo>
                <a:lnTo>
                  <a:pt x="1141" y="457"/>
                </a:lnTo>
                <a:close/>
              </a:path>
            </a:pathLst>
          </a:custGeom>
          <a:solidFill>
            <a:srgbClr val="72605D"/>
          </a:solidFill>
          <a:ln>
            <a:noFill/>
          </a:ln>
        </p:spPr>
      </p:sp>
      <p:sp>
        <p:nvSpPr>
          <p:cNvPr id="834" name="Freeform 797"/>
          <p:cNvSpPr/>
          <p:nvPr/>
        </p:nvSpPr>
        <p:spPr>
          <a:xfrm>
            <a:off x="918360" y="717480"/>
            <a:ext cx="403560" cy="161640"/>
          </a:xfrm>
          <a:custGeom>
            <a:avLst/>
            <a:gdLst/>
            <a:ahLst/>
            <a:cxnLst/>
            <a:rect l="0" t="0" r="r" b="b"/>
            <a:pathLst>
              <a:path w="1121" h="449">
                <a:moveTo>
                  <a:pt x="1120" y="448"/>
                </a:moveTo>
                <a:lnTo>
                  <a:pt x="0" y="0"/>
                </a:lnTo>
                <a:lnTo>
                  <a:pt x="22" y="0"/>
                </a:lnTo>
                <a:lnTo>
                  <a:pt x="1120" y="440"/>
                </a:lnTo>
                <a:lnTo>
                  <a:pt x="1120" y="448"/>
                </a:lnTo>
                <a:close/>
              </a:path>
            </a:pathLst>
          </a:custGeom>
          <a:solidFill>
            <a:srgbClr val="715F5C"/>
          </a:solidFill>
          <a:ln>
            <a:noFill/>
          </a:ln>
        </p:spPr>
      </p:sp>
      <p:sp>
        <p:nvSpPr>
          <p:cNvPr id="835" name="Freeform 798"/>
          <p:cNvSpPr/>
          <p:nvPr/>
        </p:nvSpPr>
        <p:spPr>
          <a:xfrm>
            <a:off x="926280" y="717480"/>
            <a:ext cx="395640" cy="158760"/>
          </a:xfrm>
          <a:custGeom>
            <a:avLst/>
            <a:gdLst/>
            <a:ahLst/>
            <a:cxnLst/>
            <a:rect l="0" t="0" r="r" b="b"/>
            <a:pathLst>
              <a:path w="1099" h="441">
                <a:moveTo>
                  <a:pt x="1098" y="440"/>
                </a:moveTo>
                <a:lnTo>
                  <a:pt x="0" y="0"/>
                </a:lnTo>
                <a:lnTo>
                  <a:pt x="21" y="0"/>
                </a:lnTo>
                <a:lnTo>
                  <a:pt x="1098" y="431"/>
                </a:lnTo>
                <a:lnTo>
                  <a:pt x="1098" y="440"/>
                </a:lnTo>
                <a:close/>
              </a:path>
            </a:pathLst>
          </a:custGeom>
          <a:solidFill>
            <a:srgbClr val="705E5B"/>
          </a:solidFill>
          <a:ln>
            <a:noFill/>
          </a:ln>
        </p:spPr>
      </p:sp>
      <p:sp>
        <p:nvSpPr>
          <p:cNvPr id="836" name="Freeform 799"/>
          <p:cNvSpPr/>
          <p:nvPr/>
        </p:nvSpPr>
        <p:spPr>
          <a:xfrm>
            <a:off x="933840" y="717480"/>
            <a:ext cx="388080" cy="155520"/>
          </a:xfrm>
          <a:custGeom>
            <a:avLst/>
            <a:gdLst/>
            <a:ahLst/>
            <a:cxnLst/>
            <a:rect l="0" t="0" r="r" b="b"/>
            <a:pathLst>
              <a:path w="1078" h="432">
                <a:moveTo>
                  <a:pt x="1077" y="431"/>
                </a:moveTo>
                <a:lnTo>
                  <a:pt x="0" y="0"/>
                </a:lnTo>
                <a:lnTo>
                  <a:pt x="21" y="0"/>
                </a:lnTo>
                <a:lnTo>
                  <a:pt x="1077" y="423"/>
                </a:lnTo>
                <a:lnTo>
                  <a:pt x="1077" y="431"/>
                </a:lnTo>
                <a:close/>
              </a:path>
            </a:pathLst>
          </a:custGeom>
          <a:solidFill>
            <a:srgbClr val="705D5A"/>
          </a:solidFill>
          <a:ln>
            <a:noFill/>
          </a:ln>
        </p:spPr>
      </p:sp>
      <p:sp>
        <p:nvSpPr>
          <p:cNvPr id="837" name="Freeform 800"/>
          <p:cNvSpPr/>
          <p:nvPr/>
        </p:nvSpPr>
        <p:spPr>
          <a:xfrm>
            <a:off x="941400" y="717480"/>
            <a:ext cx="380520" cy="152640"/>
          </a:xfrm>
          <a:custGeom>
            <a:avLst/>
            <a:gdLst/>
            <a:ahLst/>
            <a:cxnLst/>
            <a:rect l="0" t="0" r="r" b="b"/>
            <a:pathLst>
              <a:path w="1057" h="424">
                <a:moveTo>
                  <a:pt x="1056" y="423"/>
                </a:moveTo>
                <a:lnTo>
                  <a:pt x="0" y="0"/>
                </a:lnTo>
                <a:lnTo>
                  <a:pt x="21" y="0"/>
                </a:lnTo>
                <a:lnTo>
                  <a:pt x="1056" y="415"/>
                </a:lnTo>
                <a:lnTo>
                  <a:pt x="1056" y="423"/>
                </a:lnTo>
                <a:close/>
              </a:path>
            </a:pathLst>
          </a:custGeom>
          <a:solidFill>
            <a:srgbClr val="6F5B58"/>
          </a:solidFill>
          <a:ln>
            <a:noFill/>
          </a:ln>
        </p:spPr>
      </p:sp>
      <p:sp>
        <p:nvSpPr>
          <p:cNvPr id="838" name="Freeform 801"/>
          <p:cNvSpPr/>
          <p:nvPr/>
        </p:nvSpPr>
        <p:spPr>
          <a:xfrm>
            <a:off x="948960" y="717480"/>
            <a:ext cx="372960" cy="149760"/>
          </a:xfrm>
          <a:custGeom>
            <a:avLst/>
            <a:gdLst/>
            <a:ahLst/>
            <a:cxnLst/>
            <a:rect l="0" t="0" r="r" b="b"/>
            <a:pathLst>
              <a:path w="1036" h="416">
                <a:moveTo>
                  <a:pt x="1035" y="415"/>
                </a:moveTo>
                <a:lnTo>
                  <a:pt x="0" y="0"/>
                </a:lnTo>
                <a:lnTo>
                  <a:pt x="21" y="0"/>
                </a:lnTo>
                <a:lnTo>
                  <a:pt x="1035" y="406"/>
                </a:lnTo>
                <a:lnTo>
                  <a:pt x="1035" y="415"/>
                </a:lnTo>
                <a:close/>
              </a:path>
            </a:pathLst>
          </a:custGeom>
          <a:solidFill>
            <a:srgbClr val="6E5A57"/>
          </a:solidFill>
          <a:ln>
            <a:noFill/>
          </a:ln>
        </p:spPr>
      </p:sp>
      <p:sp>
        <p:nvSpPr>
          <p:cNvPr id="839" name="Freeform 802"/>
          <p:cNvSpPr/>
          <p:nvPr/>
        </p:nvSpPr>
        <p:spPr>
          <a:xfrm>
            <a:off x="956520" y="717480"/>
            <a:ext cx="365400" cy="146520"/>
          </a:xfrm>
          <a:custGeom>
            <a:avLst/>
            <a:gdLst/>
            <a:ahLst/>
            <a:cxnLst/>
            <a:rect l="0" t="0" r="r" b="b"/>
            <a:pathLst>
              <a:path w="1015" h="407">
                <a:moveTo>
                  <a:pt x="1014" y="406"/>
                </a:moveTo>
                <a:lnTo>
                  <a:pt x="0" y="0"/>
                </a:lnTo>
                <a:lnTo>
                  <a:pt x="21" y="0"/>
                </a:lnTo>
                <a:lnTo>
                  <a:pt x="1014" y="398"/>
                </a:lnTo>
                <a:lnTo>
                  <a:pt x="1014" y="406"/>
                </a:lnTo>
                <a:close/>
              </a:path>
            </a:pathLst>
          </a:custGeom>
          <a:solidFill>
            <a:srgbClr val="6D5956"/>
          </a:solidFill>
          <a:ln>
            <a:noFill/>
          </a:ln>
        </p:spPr>
      </p:sp>
      <p:sp>
        <p:nvSpPr>
          <p:cNvPr id="840" name="Freeform 803"/>
          <p:cNvSpPr/>
          <p:nvPr/>
        </p:nvSpPr>
        <p:spPr>
          <a:xfrm>
            <a:off x="964080" y="717480"/>
            <a:ext cx="357840" cy="143640"/>
          </a:xfrm>
          <a:custGeom>
            <a:avLst/>
            <a:gdLst/>
            <a:ahLst/>
            <a:cxnLst/>
            <a:rect l="0" t="0" r="r" b="b"/>
            <a:pathLst>
              <a:path w="994" h="399">
                <a:moveTo>
                  <a:pt x="993" y="398"/>
                </a:moveTo>
                <a:lnTo>
                  <a:pt x="0" y="0"/>
                </a:lnTo>
                <a:lnTo>
                  <a:pt x="21" y="0"/>
                </a:lnTo>
                <a:lnTo>
                  <a:pt x="993" y="389"/>
                </a:lnTo>
                <a:lnTo>
                  <a:pt x="993" y="398"/>
                </a:lnTo>
                <a:close/>
              </a:path>
            </a:pathLst>
          </a:custGeom>
          <a:solidFill>
            <a:srgbClr val="6C5855"/>
          </a:solidFill>
          <a:ln>
            <a:noFill/>
          </a:ln>
        </p:spPr>
      </p:sp>
      <p:sp>
        <p:nvSpPr>
          <p:cNvPr id="841" name="Freeform 804"/>
          <p:cNvSpPr/>
          <p:nvPr/>
        </p:nvSpPr>
        <p:spPr>
          <a:xfrm>
            <a:off x="971640" y="717480"/>
            <a:ext cx="350280" cy="140400"/>
          </a:xfrm>
          <a:custGeom>
            <a:avLst/>
            <a:gdLst/>
            <a:ahLst/>
            <a:cxnLst/>
            <a:rect l="0" t="0" r="r" b="b"/>
            <a:pathLst>
              <a:path w="973" h="390">
                <a:moveTo>
                  <a:pt x="972" y="389"/>
                </a:moveTo>
                <a:lnTo>
                  <a:pt x="0" y="0"/>
                </a:lnTo>
                <a:lnTo>
                  <a:pt x="21" y="0"/>
                </a:lnTo>
                <a:lnTo>
                  <a:pt x="972" y="381"/>
                </a:lnTo>
                <a:lnTo>
                  <a:pt x="972" y="389"/>
                </a:lnTo>
                <a:close/>
              </a:path>
            </a:pathLst>
          </a:custGeom>
          <a:solidFill>
            <a:srgbClr val="6B5753"/>
          </a:solidFill>
          <a:ln>
            <a:noFill/>
          </a:ln>
        </p:spPr>
      </p:sp>
      <p:sp>
        <p:nvSpPr>
          <p:cNvPr id="842" name="Freeform 805"/>
          <p:cNvSpPr/>
          <p:nvPr/>
        </p:nvSpPr>
        <p:spPr>
          <a:xfrm>
            <a:off x="979200" y="717480"/>
            <a:ext cx="342720" cy="137520"/>
          </a:xfrm>
          <a:custGeom>
            <a:avLst/>
            <a:gdLst/>
            <a:ahLst/>
            <a:cxnLst/>
            <a:rect l="0" t="0" r="r" b="b"/>
            <a:pathLst>
              <a:path w="952" h="382">
                <a:moveTo>
                  <a:pt x="951" y="381"/>
                </a:moveTo>
                <a:lnTo>
                  <a:pt x="0" y="0"/>
                </a:lnTo>
                <a:lnTo>
                  <a:pt x="21" y="0"/>
                </a:lnTo>
                <a:lnTo>
                  <a:pt x="951" y="372"/>
                </a:lnTo>
                <a:lnTo>
                  <a:pt x="951" y="381"/>
                </a:lnTo>
                <a:close/>
              </a:path>
            </a:pathLst>
          </a:custGeom>
          <a:solidFill>
            <a:srgbClr val="6A5652"/>
          </a:solidFill>
          <a:ln>
            <a:noFill/>
          </a:ln>
        </p:spPr>
      </p:sp>
      <p:sp>
        <p:nvSpPr>
          <p:cNvPr id="843" name="Freeform 806"/>
          <p:cNvSpPr/>
          <p:nvPr/>
        </p:nvSpPr>
        <p:spPr>
          <a:xfrm>
            <a:off x="986760" y="717480"/>
            <a:ext cx="335160" cy="134280"/>
          </a:xfrm>
          <a:custGeom>
            <a:avLst/>
            <a:gdLst/>
            <a:ahLst/>
            <a:cxnLst/>
            <a:rect l="0" t="0" r="r" b="b"/>
            <a:pathLst>
              <a:path w="931" h="373">
                <a:moveTo>
                  <a:pt x="930" y="372"/>
                </a:moveTo>
                <a:lnTo>
                  <a:pt x="0" y="0"/>
                </a:lnTo>
                <a:lnTo>
                  <a:pt x="21" y="0"/>
                </a:lnTo>
                <a:lnTo>
                  <a:pt x="930" y="364"/>
                </a:lnTo>
                <a:lnTo>
                  <a:pt x="930" y="372"/>
                </a:lnTo>
                <a:close/>
              </a:path>
            </a:pathLst>
          </a:custGeom>
          <a:solidFill>
            <a:srgbClr val="695451"/>
          </a:solidFill>
          <a:ln>
            <a:noFill/>
          </a:ln>
        </p:spPr>
      </p:sp>
      <p:sp>
        <p:nvSpPr>
          <p:cNvPr id="844" name="Freeform 807"/>
          <p:cNvSpPr/>
          <p:nvPr/>
        </p:nvSpPr>
        <p:spPr>
          <a:xfrm>
            <a:off x="994320" y="717480"/>
            <a:ext cx="327600" cy="131400"/>
          </a:xfrm>
          <a:custGeom>
            <a:avLst/>
            <a:gdLst/>
            <a:ahLst/>
            <a:cxnLst/>
            <a:rect l="0" t="0" r="r" b="b"/>
            <a:pathLst>
              <a:path w="910" h="365">
                <a:moveTo>
                  <a:pt x="909" y="364"/>
                </a:moveTo>
                <a:lnTo>
                  <a:pt x="0" y="0"/>
                </a:lnTo>
                <a:lnTo>
                  <a:pt x="22" y="0"/>
                </a:lnTo>
                <a:lnTo>
                  <a:pt x="909" y="355"/>
                </a:lnTo>
                <a:lnTo>
                  <a:pt x="909" y="364"/>
                </a:lnTo>
                <a:close/>
              </a:path>
            </a:pathLst>
          </a:custGeom>
          <a:solidFill>
            <a:srgbClr val="695350"/>
          </a:solidFill>
          <a:ln>
            <a:noFill/>
          </a:ln>
        </p:spPr>
      </p:sp>
      <p:sp>
        <p:nvSpPr>
          <p:cNvPr id="845" name="Freeform 808"/>
          <p:cNvSpPr/>
          <p:nvPr/>
        </p:nvSpPr>
        <p:spPr>
          <a:xfrm>
            <a:off x="1002240" y="717480"/>
            <a:ext cx="319680" cy="128520"/>
          </a:xfrm>
          <a:custGeom>
            <a:avLst/>
            <a:gdLst/>
            <a:ahLst/>
            <a:cxnLst/>
            <a:rect l="0" t="0" r="r" b="b"/>
            <a:pathLst>
              <a:path w="888" h="357">
                <a:moveTo>
                  <a:pt x="887" y="356"/>
                </a:moveTo>
                <a:lnTo>
                  <a:pt x="0" y="0"/>
                </a:lnTo>
                <a:lnTo>
                  <a:pt x="21" y="0"/>
                </a:lnTo>
                <a:lnTo>
                  <a:pt x="887" y="347"/>
                </a:lnTo>
                <a:lnTo>
                  <a:pt x="887" y="356"/>
                </a:lnTo>
                <a:close/>
              </a:path>
            </a:pathLst>
          </a:custGeom>
          <a:solidFill>
            <a:srgbClr val="68524E"/>
          </a:solidFill>
          <a:ln>
            <a:noFill/>
          </a:ln>
        </p:spPr>
      </p:sp>
      <p:sp>
        <p:nvSpPr>
          <p:cNvPr id="846" name="Freeform 809"/>
          <p:cNvSpPr/>
          <p:nvPr/>
        </p:nvSpPr>
        <p:spPr>
          <a:xfrm>
            <a:off x="1009800" y="717480"/>
            <a:ext cx="312120" cy="125280"/>
          </a:xfrm>
          <a:custGeom>
            <a:avLst/>
            <a:gdLst/>
            <a:ahLst/>
            <a:cxnLst/>
            <a:rect l="0" t="0" r="r" b="b"/>
            <a:pathLst>
              <a:path w="867" h="348">
                <a:moveTo>
                  <a:pt x="866" y="347"/>
                </a:moveTo>
                <a:lnTo>
                  <a:pt x="0" y="0"/>
                </a:lnTo>
                <a:lnTo>
                  <a:pt x="21" y="0"/>
                </a:lnTo>
                <a:lnTo>
                  <a:pt x="866" y="339"/>
                </a:lnTo>
                <a:lnTo>
                  <a:pt x="866" y="347"/>
                </a:lnTo>
                <a:close/>
              </a:path>
            </a:pathLst>
          </a:custGeom>
          <a:solidFill>
            <a:srgbClr val="67514D"/>
          </a:solidFill>
          <a:ln>
            <a:noFill/>
          </a:ln>
        </p:spPr>
      </p:sp>
      <p:sp>
        <p:nvSpPr>
          <p:cNvPr id="847" name="Freeform 810"/>
          <p:cNvSpPr/>
          <p:nvPr/>
        </p:nvSpPr>
        <p:spPr>
          <a:xfrm>
            <a:off x="1017360" y="717480"/>
            <a:ext cx="304560" cy="122400"/>
          </a:xfrm>
          <a:custGeom>
            <a:avLst/>
            <a:gdLst/>
            <a:ahLst/>
            <a:cxnLst/>
            <a:rect l="0" t="0" r="r" b="b"/>
            <a:pathLst>
              <a:path w="846" h="340">
                <a:moveTo>
                  <a:pt x="845" y="339"/>
                </a:moveTo>
                <a:lnTo>
                  <a:pt x="0" y="0"/>
                </a:lnTo>
                <a:lnTo>
                  <a:pt x="21" y="0"/>
                </a:lnTo>
                <a:lnTo>
                  <a:pt x="845" y="330"/>
                </a:lnTo>
                <a:lnTo>
                  <a:pt x="845" y="339"/>
                </a:lnTo>
                <a:close/>
              </a:path>
            </a:pathLst>
          </a:custGeom>
          <a:solidFill>
            <a:srgbClr val="66504C"/>
          </a:solidFill>
          <a:ln>
            <a:noFill/>
          </a:ln>
        </p:spPr>
      </p:sp>
      <p:sp>
        <p:nvSpPr>
          <p:cNvPr id="848" name="Freeform 811"/>
          <p:cNvSpPr/>
          <p:nvPr/>
        </p:nvSpPr>
        <p:spPr>
          <a:xfrm>
            <a:off x="1024920" y="717480"/>
            <a:ext cx="297000" cy="119160"/>
          </a:xfrm>
          <a:custGeom>
            <a:avLst/>
            <a:gdLst/>
            <a:ahLst/>
            <a:cxnLst/>
            <a:rect l="0" t="0" r="r" b="b"/>
            <a:pathLst>
              <a:path w="825" h="331">
                <a:moveTo>
                  <a:pt x="824" y="330"/>
                </a:moveTo>
                <a:lnTo>
                  <a:pt x="0" y="0"/>
                </a:lnTo>
                <a:lnTo>
                  <a:pt x="21" y="0"/>
                </a:lnTo>
                <a:lnTo>
                  <a:pt x="824" y="322"/>
                </a:lnTo>
                <a:lnTo>
                  <a:pt x="824" y="330"/>
                </a:lnTo>
                <a:close/>
              </a:path>
            </a:pathLst>
          </a:custGeom>
          <a:solidFill>
            <a:srgbClr val="664F4B"/>
          </a:solidFill>
          <a:ln>
            <a:noFill/>
          </a:ln>
        </p:spPr>
      </p:sp>
      <p:sp>
        <p:nvSpPr>
          <p:cNvPr id="849" name="Freeform 812"/>
          <p:cNvSpPr/>
          <p:nvPr/>
        </p:nvSpPr>
        <p:spPr>
          <a:xfrm>
            <a:off x="1032480" y="717480"/>
            <a:ext cx="289440" cy="116280"/>
          </a:xfrm>
          <a:custGeom>
            <a:avLst/>
            <a:gdLst/>
            <a:ahLst/>
            <a:cxnLst/>
            <a:rect l="0" t="0" r="r" b="b"/>
            <a:pathLst>
              <a:path w="804" h="323">
                <a:moveTo>
                  <a:pt x="803" y="322"/>
                </a:moveTo>
                <a:lnTo>
                  <a:pt x="0" y="0"/>
                </a:lnTo>
                <a:lnTo>
                  <a:pt x="21" y="0"/>
                </a:lnTo>
                <a:lnTo>
                  <a:pt x="803" y="313"/>
                </a:lnTo>
                <a:lnTo>
                  <a:pt x="803" y="322"/>
                </a:lnTo>
                <a:close/>
              </a:path>
            </a:pathLst>
          </a:custGeom>
          <a:solidFill>
            <a:srgbClr val="654D49"/>
          </a:solidFill>
          <a:ln>
            <a:noFill/>
          </a:ln>
        </p:spPr>
      </p:sp>
      <p:sp>
        <p:nvSpPr>
          <p:cNvPr id="850" name="Freeform 813"/>
          <p:cNvSpPr/>
          <p:nvPr/>
        </p:nvSpPr>
        <p:spPr>
          <a:xfrm>
            <a:off x="1040040" y="717480"/>
            <a:ext cx="281880" cy="113040"/>
          </a:xfrm>
          <a:custGeom>
            <a:avLst/>
            <a:gdLst/>
            <a:ahLst/>
            <a:cxnLst/>
            <a:rect l="0" t="0" r="r" b="b"/>
            <a:pathLst>
              <a:path w="783" h="314">
                <a:moveTo>
                  <a:pt x="782" y="313"/>
                </a:moveTo>
                <a:lnTo>
                  <a:pt x="0" y="0"/>
                </a:lnTo>
                <a:lnTo>
                  <a:pt x="21" y="0"/>
                </a:lnTo>
                <a:lnTo>
                  <a:pt x="782" y="305"/>
                </a:lnTo>
                <a:lnTo>
                  <a:pt x="782" y="313"/>
                </a:lnTo>
                <a:close/>
              </a:path>
            </a:pathLst>
          </a:custGeom>
          <a:solidFill>
            <a:srgbClr val="644C48"/>
          </a:solidFill>
          <a:ln>
            <a:noFill/>
          </a:ln>
        </p:spPr>
      </p:sp>
      <p:sp>
        <p:nvSpPr>
          <p:cNvPr id="851" name="Freeform 814"/>
          <p:cNvSpPr/>
          <p:nvPr/>
        </p:nvSpPr>
        <p:spPr>
          <a:xfrm>
            <a:off x="1047600" y="717480"/>
            <a:ext cx="274320" cy="110160"/>
          </a:xfrm>
          <a:custGeom>
            <a:avLst/>
            <a:gdLst/>
            <a:ahLst/>
            <a:cxnLst/>
            <a:rect l="0" t="0" r="r" b="b"/>
            <a:pathLst>
              <a:path w="762" h="306">
                <a:moveTo>
                  <a:pt x="761" y="305"/>
                </a:moveTo>
                <a:lnTo>
                  <a:pt x="0" y="0"/>
                </a:lnTo>
                <a:lnTo>
                  <a:pt x="21" y="0"/>
                </a:lnTo>
                <a:lnTo>
                  <a:pt x="761" y="297"/>
                </a:lnTo>
                <a:lnTo>
                  <a:pt x="761" y="305"/>
                </a:lnTo>
                <a:close/>
              </a:path>
            </a:pathLst>
          </a:custGeom>
          <a:solidFill>
            <a:srgbClr val="634B47"/>
          </a:solidFill>
          <a:ln>
            <a:noFill/>
          </a:ln>
        </p:spPr>
      </p:sp>
      <p:sp>
        <p:nvSpPr>
          <p:cNvPr id="852" name="Freeform 815"/>
          <p:cNvSpPr/>
          <p:nvPr/>
        </p:nvSpPr>
        <p:spPr>
          <a:xfrm>
            <a:off x="1055160" y="717480"/>
            <a:ext cx="266760" cy="107280"/>
          </a:xfrm>
          <a:custGeom>
            <a:avLst/>
            <a:gdLst/>
            <a:ahLst/>
            <a:cxnLst/>
            <a:rect l="0" t="0" r="r" b="b"/>
            <a:pathLst>
              <a:path w="741" h="298">
                <a:moveTo>
                  <a:pt x="740" y="297"/>
                </a:moveTo>
                <a:lnTo>
                  <a:pt x="0" y="0"/>
                </a:lnTo>
                <a:lnTo>
                  <a:pt x="21" y="0"/>
                </a:lnTo>
                <a:lnTo>
                  <a:pt x="740" y="288"/>
                </a:lnTo>
                <a:lnTo>
                  <a:pt x="740" y="297"/>
                </a:lnTo>
                <a:close/>
              </a:path>
            </a:pathLst>
          </a:custGeom>
          <a:solidFill>
            <a:srgbClr val="624A46"/>
          </a:solidFill>
          <a:ln>
            <a:noFill/>
          </a:ln>
        </p:spPr>
      </p:sp>
      <p:sp>
        <p:nvSpPr>
          <p:cNvPr id="853" name="Freeform 816"/>
          <p:cNvSpPr/>
          <p:nvPr/>
        </p:nvSpPr>
        <p:spPr>
          <a:xfrm>
            <a:off x="1062720" y="717480"/>
            <a:ext cx="259200" cy="104040"/>
          </a:xfrm>
          <a:custGeom>
            <a:avLst/>
            <a:gdLst/>
            <a:ahLst/>
            <a:cxnLst/>
            <a:rect l="0" t="0" r="r" b="b"/>
            <a:pathLst>
              <a:path w="720" h="289">
                <a:moveTo>
                  <a:pt x="719" y="288"/>
                </a:moveTo>
                <a:lnTo>
                  <a:pt x="0" y="0"/>
                </a:lnTo>
                <a:lnTo>
                  <a:pt x="21" y="0"/>
                </a:lnTo>
                <a:lnTo>
                  <a:pt x="719" y="280"/>
                </a:lnTo>
                <a:lnTo>
                  <a:pt x="719" y="288"/>
                </a:lnTo>
                <a:close/>
              </a:path>
            </a:pathLst>
          </a:custGeom>
          <a:solidFill>
            <a:srgbClr val="614945"/>
          </a:solidFill>
          <a:ln>
            <a:noFill/>
          </a:ln>
        </p:spPr>
      </p:sp>
      <p:sp>
        <p:nvSpPr>
          <p:cNvPr id="854" name="Freeform 817"/>
          <p:cNvSpPr/>
          <p:nvPr/>
        </p:nvSpPr>
        <p:spPr>
          <a:xfrm>
            <a:off x="1070280" y="717480"/>
            <a:ext cx="251640" cy="101160"/>
          </a:xfrm>
          <a:custGeom>
            <a:avLst/>
            <a:gdLst/>
            <a:ahLst/>
            <a:cxnLst/>
            <a:rect l="0" t="0" r="r" b="b"/>
            <a:pathLst>
              <a:path w="699" h="281">
                <a:moveTo>
                  <a:pt x="698" y="280"/>
                </a:moveTo>
                <a:lnTo>
                  <a:pt x="0" y="0"/>
                </a:lnTo>
                <a:lnTo>
                  <a:pt x="22" y="0"/>
                </a:lnTo>
                <a:lnTo>
                  <a:pt x="698" y="271"/>
                </a:lnTo>
                <a:lnTo>
                  <a:pt x="698" y="280"/>
                </a:lnTo>
                <a:close/>
              </a:path>
            </a:pathLst>
          </a:custGeom>
          <a:solidFill>
            <a:srgbClr val="614844"/>
          </a:solidFill>
          <a:ln>
            <a:noFill/>
          </a:ln>
        </p:spPr>
      </p:sp>
      <p:sp>
        <p:nvSpPr>
          <p:cNvPr id="855" name="Freeform 818"/>
          <p:cNvSpPr/>
          <p:nvPr/>
        </p:nvSpPr>
        <p:spPr>
          <a:xfrm>
            <a:off x="1078200" y="717480"/>
            <a:ext cx="243720" cy="97920"/>
          </a:xfrm>
          <a:custGeom>
            <a:avLst/>
            <a:gdLst/>
            <a:ahLst/>
            <a:cxnLst/>
            <a:rect l="0" t="0" r="r" b="b"/>
            <a:pathLst>
              <a:path w="677" h="272">
                <a:moveTo>
                  <a:pt x="676" y="271"/>
                </a:moveTo>
                <a:lnTo>
                  <a:pt x="0" y="0"/>
                </a:lnTo>
                <a:lnTo>
                  <a:pt x="21" y="0"/>
                </a:lnTo>
                <a:lnTo>
                  <a:pt x="676" y="263"/>
                </a:lnTo>
                <a:lnTo>
                  <a:pt x="676" y="271"/>
                </a:lnTo>
                <a:close/>
              </a:path>
            </a:pathLst>
          </a:custGeom>
          <a:solidFill>
            <a:srgbClr val="604742"/>
          </a:solidFill>
          <a:ln>
            <a:noFill/>
          </a:ln>
        </p:spPr>
      </p:sp>
      <p:sp>
        <p:nvSpPr>
          <p:cNvPr id="856" name="Freeform 819"/>
          <p:cNvSpPr/>
          <p:nvPr/>
        </p:nvSpPr>
        <p:spPr>
          <a:xfrm>
            <a:off x="1085760" y="717480"/>
            <a:ext cx="236160" cy="95040"/>
          </a:xfrm>
          <a:custGeom>
            <a:avLst/>
            <a:gdLst/>
            <a:ahLst/>
            <a:cxnLst/>
            <a:rect l="0" t="0" r="r" b="b"/>
            <a:pathLst>
              <a:path w="656" h="264">
                <a:moveTo>
                  <a:pt x="655" y="263"/>
                </a:moveTo>
                <a:lnTo>
                  <a:pt x="0" y="0"/>
                </a:lnTo>
                <a:lnTo>
                  <a:pt x="21" y="0"/>
                </a:lnTo>
                <a:lnTo>
                  <a:pt x="655" y="254"/>
                </a:lnTo>
                <a:lnTo>
                  <a:pt x="655" y="263"/>
                </a:lnTo>
                <a:close/>
              </a:path>
            </a:pathLst>
          </a:custGeom>
          <a:solidFill>
            <a:srgbClr val="604641"/>
          </a:solidFill>
          <a:ln>
            <a:noFill/>
          </a:ln>
        </p:spPr>
      </p:sp>
      <p:sp>
        <p:nvSpPr>
          <p:cNvPr id="857" name="Freeform 820"/>
          <p:cNvSpPr/>
          <p:nvPr/>
        </p:nvSpPr>
        <p:spPr>
          <a:xfrm>
            <a:off x="1093320" y="717480"/>
            <a:ext cx="228600" cy="91800"/>
          </a:xfrm>
          <a:custGeom>
            <a:avLst/>
            <a:gdLst/>
            <a:ahLst/>
            <a:cxnLst/>
            <a:rect l="0" t="0" r="r" b="b"/>
            <a:pathLst>
              <a:path w="635" h="255">
                <a:moveTo>
                  <a:pt x="634" y="254"/>
                </a:moveTo>
                <a:lnTo>
                  <a:pt x="0" y="0"/>
                </a:lnTo>
                <a:lnTo>
                  <a:pt x="21" y="0"/>
                </a:lnTo>
                <a:lnTo>
                  <a:pt x="634" y="246"/>
                </a:lnTo>
                <a:lnTo>
                  <a:pt x="634" y="254"/>
                </a:lnTo>
                <a:close/>
              </a:path>
            </a:pathLst>
          </a:custGeom>
          <a:solidFill>
            <a:srgbClr val="5F4540"/>
          </a:solidFill>
          <a:ln>
            <a:noFill/>
          </a:ln>
        </p:spPr>
      </p:sp>
      <p:sp>
        <p:nvSpPr>
          <p:cNvPr id="858" name="Freeform 821"/>
          <p:cNvSpPr/>
          <p:nvPr/>
        </p:nvSpPr>
        <p:spPr>
          <a:xfrm>
            <a:off x="1100880" y="717480"/>
            <a:ext cx="221040" cy="88920"/>
          </a:xfrm>
          <a:custGeom>
            <a:avLst/>
            <a:gdLst/>
            <a:ahLst/>
            <a:cxnLst/>
            <a:rect l="0" t="0" r="r" b="b"/>
            <a:pathLst>
              <a:path w="614" h="247">
                <a:moveTo>
                  <a:pt x="613" y="246"/>
                </a:moveTo>
                <a:lnTo>
                  <a:pt x="0" y="0"/>
                </a:lnTo>
                <a:lnTo>
                  <a:pt x="21" y="0"/>
                </a:lnTo>
                <a:lnTo>
                  <a:pt x="613" y="238"/>
                </a:lnTo>
                <a:lnTo>
                  <a:pt x="613" y="246"/>
                </a:lnTo>
                <a:close/>
              </a:path>
            </a:pathLst>
          </a:custGeom>
          <a:solidFill>
            <a:srgbClr val="5E443F"/>
          </a:solidFill>
          <a:ln>
            <a:noFill/>
          </a:ln>
        </p:spPr>
      </p:sp>
      <p:sp>
        <p:nvSpPr>
          <p:cNvPr id="859" name="Freeform 822"/>
          <p:cNvSpPr/>
          <p:nvPr/>
        </p:nvSpPr>
        <p:spPr>
          <a:xfrm>
            <a:off x="1108440" y="717480"/>
            <a:ext cx="213480" cy="86040"/>
          </a:xfrm>
          <a:custGeom>
            <a:avLst/>
            <a:gdLst/>
            <a:ahLst/>
            <a:cxnLst/>
            <a:rect l="0" t="0" r="r" b="b"/>
            <a:pathLst>
              <a:path w="593" h="239">
                <a:moveTo>
                  <a:pt x="592" y="238"/>
                </a:moveTo>
                <a:lnTo>
                  <a:pt x="0" y="0"/>
                </a:lnTo>
                <a:lnTo>
                  <a:pt x="21" y="0"/>
                </a:lnTo>
                <a:lnTo>
                  <a:pt x="592" y="229"/>
                </a:lnTo>
                <a:lnTo>
                  <a:pt x="592" y="238"/>
                </a:lnTo>
                <a:close/>
              </a:path>
            </a:pathLst>
          </a:custGeom>
          <a:solidFill>
            <a:srgbClr val="5D423D"/>
          </a:solidFill>
          <a:ln>
            <a:noFill/>
          </a:ln>
        </p:spPr>
      </p:sp>
      <p:sp>
        <p:nvSpPr>
          <p:cNvPr id="860" name="Freeform 823"/>
          <p:cNvSpPr/>
          <p:nvPr/>
        </p:nvSpPr>
        <p:spPr>
          <a:xfrm>
            <a:off x="1116000" y="717480"/>
            <a:ext cx="205920" cy="82800"/>
          </a:xfrm>
          <a:custGeom>
            <a:avLst/>
            <a:gdLst/>
            <a:ahLst/>
            <a:cxnLst/>
            <a:rect l="0" t="0" r="r" b="b"/>
            <a:pathLst>
              <a:path w="572" h="230">
                <a:moveTo>
                  <a:pt x="571" y="229"/>
                </a:moveTo>
                <a:lnTo>
                  <a:pt x="0" y="0"/>
                </a:lnTo>
                <a:lnTo>
                  <a:pt x="21" y="0"/>
                </a:lnTo>
                <a:lnTo>
                  <a:pt x="571" y="221"/>
                </a:lnTo>
                <a:lnTo>
                  <a:pt x="571" y="229"/>
                </a:lnTo>
                <a:close/>
              </a:path>
            </a:pathLst>
          </a:custGeom>
          <a:solidFill>
            <a:srgbClr val="5D413C"/>
          </a:solidFill>
          <a:ln>
            <a:noFill/>
          </a:ln>
        </p:spPr>
      </p:sp>
      <p:sp>
        <p:nvSpPr>
          <p:cNvPr id="861" name="Freeform 824"/>
          <p:cNvSpPr/>
          <p:nvPr/>
        </p:nvSpPr>
        <p:spPr>
          <a:xfrm>
            <a:off x="1123560" y="717480"/>
            <a:ext cx="198360" cy="79920"/>
          </a:xfrm>
          <a:custGeom>
            <a:avLst/>
            <a:gdLst/>
            <a:ahLst/>
            <a:cxnLst/>
            <a:rect l="0" t="0" r="r" b="b"/>
            <a:pathLst>
              <a:path w="551" h="222">
                <a:moveTo>
                  <a:pt x="550" y="221"/>
                </a:moveTo>
                <a:lnTo>
                  <a:pt x="0" y="0"/>
                </a:lnTo>
                <a:lnTo>
                  <a:pt x="21" y="0"/>
                </a:lnTo>
                <a:lnTo>
                  <a:pt x="550" y="212"/>
                </a:lnTo>
                <a:lnTo>
                  <a:pt x="550" y="221"/>
                </a:lnTo>
                <a:close/>
              </a:path>
            </a:pathLst>
          </a:custGeom>
          <a:solidFill>
            <a:srgbClr val="5C403B"/>
          </a:solidFill>
          <a:ln>
            <a:noFill/>
          </a:ln>
        </p:spPr>
      </p:sp>
      <p:sp>
        <p:nvSpPr>
          <p:cNvPr id="862" name="Freeform 825"/>
          <p:cNvSpPr/>
          <p:nvPr/>
        </p:nvSpPr>
        <p:spPr>
          <a:xfrm>
            <a:off x="1131120" y="717480"/>
            <a:ext cx="190800" cy="76680"/>
          </a:xfrm>
          <a:custGeom>
            <a:avLst/>
            <a:gdLst/>
            <a:ahLst/>
            <a:cxnLst/>
            <a:rect l="0" t="0" r="r" b="b"/>
            <a:pathLst>
              <a:path w="530" h="213">
                <a:moveTo>
                  <a:pt x="529" y="212"/>
                </a:moveTo>
                <a:lnTo>
                  <a:pt x="0" y="0"/>
                </a:lnTo>
                <a:lnTo>
                  <a:pt x="21" y="0"/>
                </a:lnTo>
                <a:lnTo>
                  <a:pt x="529" y="204"/>
                </a:lnTo>
                <a:lnTo>
                  <a:pt x="529" y="212"/>
                </a:lnTo>
                <a:close/>
              </a:path>
            </a:pathLst>
          </a:custGeom>
          <a:solidFill>
            <a:srgbClr val="5B3F3A"/>
          </a:solidFill>
          <a:ln>
            <a:noFill/>
          </a:ln>
        </p:spPr>
      </p:sp>
      <p:sp>
        <p:nvSpPr>
          <p:cNvPr id="863" name="Freeform 826"/>
          <p:cNvSpPr/>
          <p:nvPr/>
        </p:nvSpPr>
        <p:spPr>
          <a:xfrm>
            <a:off x="1138680" y="717480"/>
            <a:ext cx="183240" cy="73800"/>
          </a:xfrm>
          <a:custGeom>
            <a:avLst/>
            <a:gdLst/>
            <a:ahLst/>
            <a:cxnLst/>
            <a:rect l="0" t="0" r="r" b="b"/>
            <a:pathLst>
              <a:path w="509" h="205">
                <a:moveTo>
                  <a:pt x="508" y="204"/>
                </a:moveTo>
                <a:lnTo>
                  <a:pt x="0" y="0"/>
                </a:lnTo>
                <a:lnTo>
                  <a:pt x="21" y="0"/>
                </a:lnTo>
                <a:lnTo>
                  <a:pt x="508" y="195"/>
                </a:lnTo>
                <a:lnTo>
                  <a:pt x="508" y="204"/>
                </a:lnTo>
                <a:close/>
              </a:path>
            </a:pathLst>
          </a:custGeom>
          <a:solidFill>
            <a:srgbClr val="5A3E39"/>
          </a:solidFill>
          <a:ln>
            <a:noFill/>
          </a:ln>
        </p:spPr>
      </p:sp>
      <p:sp>
        <p:nvSpPr>
          <p:cNvPr id="864" name="Freeform 827"/>
          <p:cNvSpPr/>
          <p:nvPr/>
        </p:nvSpPr>
        <p:spPr>
          <a:xfrm>
            <a:off x="1146240" y="717480"/>
            <a:ext cx="175680" cy="70560"/>
          </a:xfrm>
          <a:custGeom>
            <a:avLst/>
            <a:gdLst/>
            <a:ahLst/>
            <a:cxnLst/>
            <a:rect l="0" t="0" r="r" b="b"/>
            <a:pathLst>
              <a:path w="488" h="196">
                <a:moveTo>
                  <a:pt x="487" y="195"/>
                </a:moveTo>
                <a:lnTo>
                  <a:pt x="0" y="0"/>
                </a:lnTo>
                <a:lnTo>
                  <a:pt x="22" y="0"/>
                </a:lnTo>
                <a:lnTo>
                  <a:pt x="487" y="187"/>
                </a:lnTo>
                <a:lnTo>
                  <a:pt x="487" y="195"/>
                </a:lnTo>
                <a:close/>
              </a:path>
            </a:pathLst>
          </a:custGeom>
          <a:solidFill>
            <a:srgbClr val="5A3D38"/>
          </a:solidFill>
          <a:ln>
            <a:noFill/>
          </a:ln>
        </p:spPr>
      </p:sp>
      <p:sp>
        <p:nvSpPr>
          <p:cNvPr id="865" name="Freeform 828"/>
          <p:cNvSpPr/>
          <p:nvPr/>
        </p:nvSpPr>
        <p:spPr>
          <a:xfrm>
            <a:off x="1154160" y="717480"/>
            <a:ext cx="167760" cy="67680"/>
          </a:xfrm>
          <a:custGeom>
            <a:avLst/>
            <a:gdLst/>
            <a:ahLst/>
            <a:cxnLst/>
            <a:rect l="0" t="0" r="r" b="b"/>
            <a:pathLst>
              <a:path w="466" h="188">
                <a:moveTo>
                  <a:pt x="465" y="187"/>
                </a:moveTo>
                <a:lnTo>
                  <a:pt x="0" y="0"/>
                </a:lnTo>
                <a:lnTo>
                  <a:pt x="21" y="0"/>
                </a:lnTo>
                <a:lnTo>
                  <a:pt x="465" y="178"/>
                </a:lnTo>
                <a:lnTo>
                  <a:pt x="465" y="187"/>
                </a:lnTo>
                <a:close/>
              </a:path>
            </a:pathLst>
          </a:custGeom>
          <a:solidFill>
            <a:srgbClr val="593C37"/>
          </a:solidFill>
          <a:ln>
            <a:noFill/>
          </a:ln>
        </p:spPr>
      </p:sp>
      <p:sp>
        <p:nvSpPr>
          <p:cNvPr id="866" name="Freeform 829"/>
          <p:cNvSpPr/>
          <p:nvPr/>
        </p:nvSpPr>
        <p:spPr>
          <a:xfrm>
            <a:off x="1161720" y="717480"/>
            <a:ext cx="160200" cy="64440"/>
          </a:xfrm>
          <a:custGeom>
            <a:avLst/>
            <a:gdLst/>
            <a:ahLst/>
            <a:cxnLst/>
            <a:rect l="0" t="0" r="r" b="b"/>
            <a:pathLst>
              <a:path w="445" h="179">
                <a:moveTo>
                  <a:pt x="444" y="178"/>
                </a:moveTo>
                <a:lnTo>
                  <a:pt x="0" y="0"/>
                </a:lnTo>
                <a:lnTo>
                  <a:pt x="21" y="0"/>
                </a:lnTo>
                <a:lnTo>
                  <a:pt x="444" y="170"/>
                </a:lnTo>
                <a:lnTo>
                  <a:pt x="444" y="178"/>
                </a:lnTo>
                <a:close/>
              </a:path>
            </a:pathLst>
          </a:custGeom>
          <a:solidFill>
            <a:srgbClr val="593B36"/>
          </a:solidFill>
          <a:ln>
            <a:noFill/>
          </a:ln>
        </p:spPr>
      </p:sp>
      <p:sp>
        <p:nvSpPr>
          <p:cNvPr id="867" name="Freeform 830"/>
          <p:cNvSpPr/>
          <p:nvPr/>
        </p:nvSpPr>
        <p:spPr>
          <a:xfrm>
            <a:off x="1169280" y="717480"/>
            <a:ext cx="152640" cy="61560"/>
          </a:xfrm>
          <a:custGeom>
            <a:avLst/>
            <a:gdLst/>
            <a:ahLst/>
            <a:cxnLst/>
            <a:rect l="0" t="0" r="r" b="b"/>
            <a:pathLst>
              <a:path w="424" h="171">
                <a:moveTo>
                  <a:pt x="423" y="170"/>
                </a:moveTo>
                <a:lnTo>
                  <a:pt x="0" y="0"/>
                </a:lnTo>
                <a:lnTo>
                  <a:pt x="21" y="0"/>
                </a:lnTo>
                <a:lnTo>
                  <a:pt x="423" y="162"/>
                </a:lnTo>
                <a:lnTo>
                  <a:pt x="423" y="170"/>
                </a:lnTo>
                <a:close/>
              </a:path>
            </a:pathLst>
          </a:custGeom>
          <a:solidFill>
            <a:srgbClr val="583A34"/>
          </a:solidFill>
          <a:ln>
            <a:noFill/>
          </a:ln>
        </p:spPr>
      </p:sp>
      <p:sp>
        <p:nvSpPr>
          <p:cNvPr id="868" name="Freeform 831"/>
          <p:cNvSpPr/>
          <p:nvPr/>
        </p:nvSpPr>
        <p:spPr>
          <a:xfrm>
            <a:off x="1176840" y="717480"/>
            <a:ext cx="145080" cy="58680"/>
          </a:xfrm>
          <a:custGeom>
            <a:avLst/>
            <a:gdLst/>
            <a:ahLst/>
            <a:cxnLst/>
            <a:rect l="0" t="0" r="r" b="b"/>
            <a:pathLst>
              <a:path w="403" h="163">
                <a:moveTo>
                  <a:pt x="402" y="162"/>
                </a:moveTo>
                <a:lnTo>
                  <a:pt x="0" y="0"/>
                </a:lnTo>
                <a:lnTo>
                  <a:pt x="21" y="0"/>
                </a:lnTo>
                <a:lnTo>
                  <a:pt x="402" y="153"/>
                </a:lnTo>
                <a:lnTo>
                  <a:pt x="402" y="162"/>
                </a:lnTo>
                <a:close/>
              </a:path>
            </a:pathLst>
          </a:custGeom>
          <a:solidFill>
            <a:srgbClr val="583932"/>
          </a:solidFill>
          <a:ln>
            <a:noFill/>
          </a:ln>
        </p:spPr>
      </p:sp>
      <p:sp>
        <p:nvSpPr>
          <p:cNvPr id="869" name="Freeform 832"/>
          <p:cNvSpPr/>
          <p:nvPr/>
        </p:nvSpPr>
        <p:spPr>
          <a:xfrm>
            <a:off x="1184400" y="717480"/>
            <a:ext cx="137520" cy="55440"/>
          </a:xfrm>
          <a:custGeom>
            <a:avLst/>
            <a:gdLst/>
            <a:ahLst/>
            <a:cxnLst/>
            <a:rect l="0" t="0" r="r" b="b"/>
            <a:pathLst>
              <a:path w="382" h="154">
                <a:moveTo>
                  <a:pt x="381" y="153"/>
                </a:moveTo>
                <a:lnTo>
                  <a:pt x="0" y="0"/>
                </a:lnTo>
                <a:lnTo>
                  <a:pt x="21" y="0"/>
                </a:lnTo>
                <a:lnTo>
                  <a:pt x="381" y="145"/>
                </a:lnTo>
                <a:lnTo>
                  <a:pt x="381" y="153"/>
                </a:lnTo>
                <a:close/>
              </a:path>
            </a:pathLst>
          </a:custGeom>
          <a:solidFill>
            <a:srgbClr val="573831"/>
          </a:solidFill>
          <a:ln>
            <a:noFill/>
          </a:ln>
        </p:spPr>
      </p:sp>
      <p:sp>
        <p:nvSpPr>
          <p:cNvPr id="870" name="Freeform 833"/>
          <p:cNvSpPr/>
          <p:nvPr/>
        </p:nvSpPr>
        <p:spPr>
          <a:xfrm>
            <a:off x="1191960" y="717480"/>
            <a:ext cx="129960" cy="52560"/>
          </a:xfrm>
          <a:custGeom>
            <a:avLst/>
            <a:gdLst/>
            <a:ahLst/>
            <a:cxnLst/>
            <a:rect l="0" t="0" r="r" b="b"/>
            <a:pathLst>
              <a:path w="361" h="146">
                <a:moveTo>
                  <a:pt x="360" y="145"/>
                </a:moveTo>
                <a:lnTo>
                  <a:pt x="0" y="0"/>
                </a:lnTo>
                <a:lnTo>
                  <a:pt x="21" y="0"/>
                </a:lnTo>
                <a:lnTo>
                  <a:pt x="360" y="136"/>
                </a:lnTo>
                <a:lnTo>
                  <a:pt x="360" y="145"/>
                </a:lnTo>
                <a:close/>
              </a:path>
            </a:pathLst>
          </a:custGeom>
          <a:solidFill>
            <a:srgbClr val="573730"/>
          </a:solidFill>
          <a:ln>
            <a:noFill/>
          </a:ln>
        </p:spPr>
      </p:sp>
      <p:sp>
        <p:nvSpPr>
          <p:cNvPr id="871" name="Freeform 834"/>
          <p:cNvSpPr/>
          <p:nvPr/>
        </p:nvSpPr>
        <p:spPr>
          <a:xfrm>
            <a:off x="1199520" y="717480"/>
            <a:ext cx="122400" cy="49320"/>
          </a:xfrm>
          <a:custGeom>
            <a:avLst/>
            <a:gdLst/>
            <a:ahLst/>
            <a:cxnLst/>
            <a:rect l="0" t="0" r="r" b="b"/>
            <a:pathLst>
              <a:path w="340" h="137">
                <a:moveTo>
                  <a:pt x="339" y="136"/>
                </a:moveTo>
                <a:lnTo>
                  <a:pt x="0" y="0"/>
                </a:lnTo>
                <a:lnTo>
                  <a:pt x="21" y="0"/>
                </a:lnTo>
                <a:lnTo>
                  <a:pt x="339" y="128"/>
                </a:lnTo>
                <a:lnTo>
                  <a:pt x="339" y="136"/>
                </a:lnTo>
                <a:close/>
              </a:path>
            </a:pathLst>
          </a:custGeom>
          <a:solidFill>
            <a:srgbClr val="56362F"/>
          </a:solidFill>
          <a:ln>
            <a:noFill/>
          </a:ln>
        </p:spPr>
      </p:sp>
      <p:sp>
        <p:nvSpPr>
          <p:cNvPr id="872" name="Freeform 835"/>
          <p:cNvSpPr/>
          <p:nvPr/>
        </p:nvSpPr>
        <p:spPr>
          <a:xfrm>
            <a:off x="1207080" y="717480"/>
            <a:ext cx="114840" cy="46440"/>
          </a:xfrm>
          <a:custGeom>
            <a:avLst/>
            <a:gdLst/>
            <a:ahLst/>
            <a:cxnLst/>
            <a:rect l="0" t="0" r="r" b="b"/>
            <a:pathLst>
              <a:path w="319" h="129">
                <a:moveTo>
                  <a:pt x="318" y="128"/>
                </a:moveTo>
                <a:lnTo>
                  <a:pt x="0" y="0"/>
                </a:lnTo>
                <a:lnTo>
                  <a:pt x="21" y="0"/>
                </a:lnTo>
                <a:lnTo>
                  <a:pt x="318" y="119"/>
                </a:lnTo>
                <a:lnTo>
                  <a:pt x="318" y="128"/>
                </a:lnTo>
                <a:close/>
              </a:path>
            </a:pathLst>
          </a:custGeom>
          <a:solidFill>
            <a:srgbClr val="55352E"/>
          </a:solidFill>
          <a:ln>
            <a:noFill/>
          </a:ln>
        </p:spPr>
      </p:sp>
      <p:sp>
        <p:nvSpPr>
          <p:cNvPr id="873" name="Freeform 836"/>
          <p:cNvSpPr/>
          <p:nvPr/>
        </p:nvSpPr>
        <p:spPr>
          <a:xfrm>
            <a:off x="1214640" y="717480"/>
            <a:ext cx="107280" cy="43200"/>
          </a:xfrm>
          <a:custGeom>
            <a:avLst/>
            <a:gdLst/>
            <a:ahLst/>
            <a:cxnLst/>
            <a:rect l="0" t="0" r="r" b="b"/>
            <a:pathLst>
              <a:path w="298" h="120">
                <a:moveTo>
                  <a:pt x="297" y="119"/>
                </a:moveTo>
                <a:lnTo>
                  <a:pt x="0" y="0"/>
                </a:lnTo>
                <a:lnTo>
                  <a:pt x="22" y="0"/>
                </a:lnTo>
                <a:lnTo>
                  <a:pt x="297" y="111"/>
                </a:lnTo>
                <a:lnTo>
                  <a:pt x="297" y="119"/>
                </a:lnTo>
                <a:close/>
              </a:path>
            </a:pathLst>
          </a:custGeom>
          <a:solidFill>
            <a:srgbClr val="54332D"/>
          </a:solidFill>
          <a:ln>
            <a:noFill/>
          </a:ln>
        </p:spPr>
      </p:sp>
      <p:sp>
        <p:nvSpPr>
          <p:cNvPr id="874" name="Freeform 837"/>
          <p:cNvSpPr/>
          <p:nvPr/>
        </p:nvSpPr>
        <p:spPr>
          <a:xfrm>
            <a:off x="1222200" y="717480"/>
            <a:ext cx="99720" cy="40320"/>
          </a:xfrm>
          <a:custGeom>
            <a:avLst/>
            <a:gdLst/>
            <a:ahLst/>
            <a:cxnLst/>
            <a:rect l="0" t="0" r="r" b="b"/>
            <a:pathLst>
              <a:path w="277" h="112">
                <a:moveTo>
                  <a:pt x="276" y="111"/>
                </a:moveTo>
                <a:lnTo>
                  <a:pt x="0" y="0"/>
                </a:lnTo>
                <a:lnTo>
                  <a:pt x="22" y="0"/>
                </a:lnTo>
                <a:lnTo>
                  <a:pt x="276" y="103"/>
                </a:lnTo>
                <a:lnTo>
                  <a:pt x="276" y="111"/>
                </a:lnTo>
                <a:close/>
              </a:path>
            </a:pathLst>
          </a:custGeom>
          <a:solidFill>
            <a:srgbClr val="54322C"/>
          </a:solidFill>
          <a:ln>
            <a:noFill/>
          </a:ln>
        </p:spPr>
      </p:sp>
      <p:sp>
        <p:nvSpPr>
          <p:cNvPr id="875" name="Freeform 838"/>
          <p:cNvSpPr/>
          <p:nvPr/>
        </p:nvSpPr>
        <p:spPr>
          <a:xfrm>
            <a:off x="1230120" y="717480"/>
            <a:ext cx="91800" cy="37440"/>
          </a:xfrm>
          <a:custGeom>
            <a:avLst/>
            <a:gdLst/>
            <a:ahLst/>
            <a:cxnLst/>
            <a:rect l="0" t="0" r="r" b="b"/>
            <a:pathLst>
              <a:path w="255" h="104">
                <a:moveTo>
                  <a:pt x="254" y="103"/>
                </a:moveTo>
                <a:lnTo>
                  <a:pt x="0" y="0"/>
                </a:lnTo>
                <a:lnTo>
                  <a:pt x="21" y="0"/>
                </a:lnTo>
                <a:lnTo>
                  <a:pt x="254" y="94"/>
                </a:lnTo>
                <a:lnTo>
                  <a:pt x="254" y="103"/>
                </a:lnTo>
                <a:close/>
              </a:path>
            </a:pathLst>
          </a:custGeom>
          <a:solidFill>
            <a:srgbClr val="54322B"/>
          </a:solidFill>
          <a:ln>
            <a:noFill/>
          </a:ln>
        </p:spPr>
      </p:sp>
      <p:sp>
        <p:nvSpPr>
          <p:cNvPr id="876" name="Freeform 839"/>
          <p:cNvSpPr/>
          <p:nvPr/>
        </p:nvSpPr>
        <p:spPr>
          <a:xfrm>
            <a:off x="1237680" y="717480"/>
            <a:ext cx="84240" cy="34200"/>
          </a:xfrm>
          <a:custGeom>
            <a:avLst/>
            <a:gdLst/>
            <a:ahLst/>
            <a:cxnLst/>
            <a:rect l="0" t="0" r="r" b="b"/>
            <a:pathLst>
              <a:path w="234" h="95">
                <a:moveTo>
                  <a:pt x="233" y="94"/>
                </a:moveTo>
                <a:lnTo>
                  <a:pt x="0" y="0"/>
                </a:lnTo>
                <a:lnTo>
                  <a:pt x="21" y="0"/>
                </a:lnTo>
                <a:lnTo>
                  <a:pt x="233" y="86"/>
                </a:lnTo>
                <a:lnTo>
                  <a:pt x="233" y="94"/>
                </a:lnTo>
                <a:close/>
              </a:path>
            </a:pathLst>
          </a:custGeom>
          <a:solidFill>
            <a:srgbClr val="533129"/>
          </a:solidFill>
          <a:ln>
            <a:noFill/>
          </a:ln>
        </p:spPr>
      </p:sp>
      <p:sp>
        <p:nvSpPr>
          <p:cNvPr id="877" name="Freeform 840"/>
          <p:cNvSpPr/>
          <p:nvPr/>
        </p:nvSpPr>
        <p:spPr>
          <a:xfrm>
            <a:off x="1245240" y="717480"/>
            <a:ext cx="76680" cy="31320"/>
          </a:xfrm>
          <a:custGeom>
            <a:avLst/>
            <a:gdLst/>
            <a:ahLst/>
            <a:cxnLst/>
            <a:rect l="0" t="0" r="r" b="b"/>
            <a:pathLst>
              <a:path w="213" h="87">
                <a:moveTo>
                  <a:pt x="212" y="86"/>
                </a:moveTo>
                <a:lnTo>
                  <a:pt x="0" y="0"/>
                </a:lnTo>
                <a:lnTo>
                  <a:pt x="21" y="0"/>
                </a:lnTo>
                <a:lnTo>
                  <a:pt x="212" y="77"/>
                </a:lnTo>
                <a:lnTo>
                  <a:pt x="212" y="86"/>
                </a:lnTo>
                <a:close/>
              </a:path>
            </a:pathLst>
          </a:custGeom>
          <a:solidFill>
            <a:srgbClr val="533028"/>
          </a:solidFill>
          <a:ln>
            <a:noFill/>
          </a:ln>
        </p:spPr>
      </p:sp>
      <p:sp>
        <p:nvSpPr>
          <p:cNvPr id="878" name="Freeform 841"/>
          <p:cNvSpPr/>
          <p:nvPr/>
        </p:nvSpPr>
        <p:spPr>
          <a:xfrm>
            <a:off x="1252800" y="717480"/>
            <a:ext cx="69120" cy="28080"/>
          </a:xfrm>
          <a:custGeom>
            <a:avLst/>
            <a:gdLst/>
            <a:ahLst/>
            <a:cxnLst/>
            <a:rect l="0" t="0" r="r" b="b"/>
            <a:pathLst>
              <a:path w="192" h="78">
                <a:moveTo>
                  <a:pt x="191" y="77"/>
                </a:moveTo>
                <a:lnTo>
                  <a:pt x="0" y="0"/>
                </a:lnTo>
                <a:lnTo>
                  <a:pt x="22" y="0"/>
                </a:lnTo>
                <a:lnTo>
                  <a:pt x="191" y="68"/>
                </a:lnTo>
                <a:lnTo>
                  <a:pt x="191" y="77"/>
                </a:lnTo>
                <a:close/>
              </a:path>
            </a:pathLst>
          </a:custGeom>
          <a:solidFill>
            <a:srgbClr val="522F27"/>
          </a:solidFill>
          <a:ln>
            <a:noFill/>
          </a:ln>
        </p:spPr>
      </p:sp>
      <p:sp>
        <p:nvSpPr>
          <p:cNvPr id="879" name="Freeform 842"/>
          <p:cNvSpPr/>
          <p:nvPr/>
        </p:nvSpPr>
        <p:spPr>
          <a:xfrm>
            <a:off x="1260360" y="717480"/>
            <a:ext cx="61560" cy="25200"/>
          </a:xfrm>
          <a:custGeom>
            <a:avLst/>
            <a:gdLst/>
            <a:ahLst/>
            <a:cxnLst/>
            <a:rect l="0" t="0" r="r" b="b"/>
            <a:pathLst>
              <a:path w="171" h="70">
                <a:moveTo>
                  <a:pt x="170" y="69"/>
                </a:moveTo>
                <a:lnTo>
                  <a:pt x="0" y="0"/>
                </a:lnTo>
                <a:lnTo>
                  <a:pt x="21" y="0"/>
                </a:lnTo>
                <a:lnTo>
                  <a:pt x="170" y="60"/>
                </a:lnTo>
                <a:lnTo>
                  <a:pt x="170" y="69"/>
                </a:lnTo>
                <a:close/>
              </a:path>
            </a:pathLst>
          </a:custGeom>
          <a:solidFill>
            <a:srgbClr val="522E26"/>
          </a:solidFill>
          <a:ln>
            <a:noFill/>
          </a:ln>
        </p:spPr>
      </p:sp>
      <p:sp>
        <p:nvSpPr>
          <p:cNvPr id="880" name="Freeform 843"/>
          <p:cNvSpPr/>
          <p:nvPr/>
        </p:nvSpPr>
        <p:spPr>
          <a:xfrm>
            <a:off x="1267920" y="717480"/>
            <a:ext cx="54000" cy="21960"/>
          </a:xfrm>
          <a:custGeom>
            <a:avLst/>
            <a:gdLst/>
            <a:ahLst/>
            <a:cxnLst/>
            <a:rect l="0" t="0" r="r" b="b"/>
            <a:pathLst>
              <a:path w="150" h="61">
                <a:moveTo>
                  <a:pt x="149" y="60"/>
                </a:moveTo>
                <a:lnTo>
                  <a:pt x="0" y="0"/>
                </a:lnTo>
                <a:lnTo>
                  <a:pt x="21" y="0"/>
                </a:lnTo>
                <a:lnTo>
                  <a:pt x="149" y="52"/>
                </a:lnTo>
                <a:lnTo>
                  <a:pt x="149" y="60"/>
                </a:lnTo>
                <a:close/>
              </a:path>
            </a:pathLst>
          </a:custGeom>
          <a:solidFill>
            <a:srgbClr val="512D24"/>
          </a:solidFill>
          <a:ln>
            <a:noFill/>
          </a:ln>
        </p:spPr>
      </p:sp>
      <p:sp>
        <p:nvSpPr>
          <p:cNvPr id="881" name="Freeform 844"/>
          <p:cNvSpPr/>
          <p:nvPr/>
        </p:nvSpPr>
        <p:spPr>
          <a:xfrm>
            <a:off x="1275480" y="717480"/>
            <a:ext cx="46440" cy="19080"/>
          </a:xfrm>
          <a:custGeom>
            <a:avLst/>
            <a:gdLst/>
            <a:ahLst/>
            <a:cxnLst/>
            <a:rect l="0" t="0" r="r" b="b"/>
            <a:pathLst>
              <a:path w="129" h="53">
                <a:moveTo>
                  <a:pt x="128" y="52"/>
                </a:moveTo>
                <a:lnTo>
                  <a:pt x="0" y="0"/>
                </a:lnTo>
                <a:lnTo>
                  <a:pt x="21" y="0"/>
                </a:lnTo>
                <a:lnTo>
                  <a:pt x="128" y="44"/>
                </a:lnTo>
                <a:lnTo>
                  <a:pt x="128" y="52"/>
                </a:lnTo>
                <a:close/>
              </a:path>
            </a:pathLst>
          </a:custGeom>
          <a:solidFill>
            <a:srgbClr val="512C23"/>
          </a:solidFill>
          <a:ln>
            <a:noFill/>
          </a:ln>
        </p:spPr>
      </p:sp>
      <p:sp>
        <p:nvSpPr>
          <p:cNvPr id="882" name="Freeform 845"/>
          <p:cNvSpPr/>
          <p:nvPr/>
        </p:nvSpPr>
        <p:spPr>
          <a:xfrm>
            <a:off x="1283040" y="717480"/>
            <a:ext cx="38880" cy="16200"/>
          </a:xfrm>
          <a:custGeom>
            <a:avLst/>
            <a:gdLst/>
            <a:ahLst/>
            <a:cxnLst/>
            <a:rect l="0" t="0" r="r" b="b"/>
            <a:pathLst>
              <a:path w="108" h="45">
                <a:moveTo>
                  <a:pt x="107" y="44"/>
                </a:moveTo>
                <a:lnTo>
                  <a:pt x="0" y="0"/>
                </a:lnTo>
                <a:lnTo>
                  <a:pt x="21" y="0"/>
                </a:lnTo>
                <a:lnTo>
                  <a:pt x="107" y="35"/>
                </a:lnTo>
                <a:lnTo>
                  <a:pt x="107" y="44"/>
                </a:lnTo>
                <a:close/>
              </a:path>
            </a:pathLst>
          </a:custGeom>
          <a:solidFill>
            <a:srgbClr val="512B22"/>
          </a:solidFill>
          <a:ln>
            <a:noFill/>
          </a:ln>
        </p:spPr>
      </p:sp>
      <p:sp>
        <p:nvSpPr>
          <p:cNvPr id="883" name="Freeform 846"/>
          <p:cNvSpPr/>
          <p:nvPr/>
        </p:nvSpPr>
        <p:spPr>
          <a:xfrm>
            <a:off x="1290600" y="717480"/>
            <a:ext cx="31320" cy="12960"/>
          </a:xfrm>
          <a:custGeom>
            <a:avLst/>
            <a:gdLst/>
            <a:ahLst/>
            <a:cxnLst/>
            <a:rect l="0" t="0" r="r" b="b"/>
            <a:pathLst>
              <a:path w="87" h="36">
                <a:moveTo>
                  <a:pt x="86" y="35"/>
                </a:moveTo>
                <a:lnTo>
                  <a:pt x="0" y="0"/>
                </a:lnTo>
                <a:lnTo>
                  <a:pt x="21" y="0"/>
                </a:lnTo>
                <a:lnTo>
                  <a:pt x="86" y="27"/>
                </a:lnTo>
                <a:lnTo>
                  <a:pt x="86" y="35"/>
                </a:lnTo>
                <a:close/>
              </a:path>
            </a:pathLst>
          </a:custGeom>
          <a:solidFill>
            <a:srgbClr val="502A21"/>
          </a:solidFill>
          <a:ln>
            <a:noFill/>
          </a:ln>
        </p:spPr>
      </p:sp>
      <p:sp>
        <p:nvSpPr>
          <p:cNvPr id="884" name="Freeform 847"/>
          <p:cNvSpPr/>
          <p:nvPr/>
        </p:nvSpPr>
        <p:spPr>
          <a:xfrm>
            <a:off x="1298160" y="717480"/>
            <a:ext cx="23760" cy="10080"/>
          </a:xfrm>
          <a:custGeom>
            <a:avLst/>
            <a:gdLst/>
            <a:ahLst/>
            <a:cxnLst/>
            <a:rect l="0" t="0" r="r" b="b"/>
            <a:pathLst>
              <a:path w="66" h="28">
                <a:moveTo>
                  <a:pt x="65" y="27"/>
                </a:moveTo>
                <a:lnTo>
                  <a:pt x="0" y="0"/>
                </a:lnTo>
                <a:lnTo>
                  <a:pt x="23" y="0"/>
                </a:lnTo>
                <a:lnTo>
                  <a:pt x="65" y="17"/>
                </a:lnTo>
                <a:lnTo>
                  <a:pt x="65" y="27"/>
                </a:lnTo>
                <a:close/>
              </a:path>
            </a:pathLst>
          </a:custGeom>
          <a:solidFill>
            <a:srgbClr val="50291F"/>
          </a:solidFill>
          <a:ln>
            <a:noFill/>
          </a:ln>
        </p:spPr>
      </p:sp>
      <p:sp>
        <p:nvSpPr>
          <p:cNvPr id="885" name="Freeform 848"/>
          <p:cNvSpPr/>
          <p:nvPr/>
        </p:nvSpPr>
        <p:spPr>
          <a:xfrm>
            <a:off x="1306080" y="717480"/>
            <a:ext cx="15840" cy="6840"/>
          </a:xfrm>
          <a:custGeom>
            <a:avLst/>
            <a:gdLst/>
            <a:ahLst/>
            <a:cxnLst/>
            <a:rect l="0" t="0" r="r" b="b"/>
            <a:pathLst>
              <a:path w="44" h="19">
                <a:moveTo>
                  <a:pt x="43" y="18"/>
                </a:moveTo>
                <a:lnTo>
                  <a:pt x="0" y="0"/>
                </a:lnTo>
                <a:lnTo>
                  <a:pt x="22" y="0"/>
                </a:lnTo>
                <a:lnTo>
                  <a:pt x="43" y="9"/>
                </a:lnTo>
                <a:lnTo>
                  <a:pt x="43" y="18"/>
                </a:lnTo>
                <a:close/>
              </a:path>
            </a:pathLst>
          </a:custGeom>
          <a:solidFill>
            <a:srgbClr val="50281E"/>
          </a:solidFill>
          <a:ln>
            <a:noFill/>
          </a:ln>
        </p:spPr>
      </p:sp>
      <p:sp>
        <p:nvSpPr>
          <p:cNvPr id="886" name="Freeform 849"/>
          <p:cNvSpPr/>
          <p:nvPr/>
        </p:nvSpPr>
        <p:spPr>
          <a:xfrm>
            <a:off x="1313640" y="717480"/>
            <a:ext cx="8280" cy="3960"/>
          </a:xfrm>
          <a:custGeom>
            <a:avLst/>
            <a:gdLst/>
            <a:ahLst/>
            <a:cxnLst/>
            <a:rect l="0" t="0" r="r" b="b"/>
            <a:pathLst>
              <a:path w="23" h="11">
                <a:moveTo>
                  <a:pt x="22" y="10"/>
                </a:moveTo>
                <a:lnTo>
                  <a:pt x="0" y="0"/>
                </a:lnTo>
                <a:lnTo>
                  <a:pt x="22" y="0"/>
                </a:lnTo>
                <a:lnTo>
                  <a:pt x="22" y="10"/>
                </a:lnTo>
                <a:close/>
              </a:path>
            </a:pathLst>
          </a:custGeom>
          <a:solidFill>
            <a:srgbClr val="4F271C"/>
          </a:solidFill>
          <a:ln>
            <a:noFill/>
          </a:ln>
        </p:spPr>
      </p:sp>
      <p:sp>
        <p:nvSpPr>
          <p:cNvPr id="887" name="Line 850"/>
          <p:cNvSpPr/>
          <p:nvPr/>
        </p:nvSpPr>
        <p:spPr>
          <a:xfrm>
            <a:off x="335880" y="1274760"/>
            <a:ext cx="87354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pic>
        <p:nvPicPr>
          <p:cNvPr id="888" name="Рисунок 887"/>
          <p:cNvPicPr/>
          <p:nvPr/>
        </p:nvPicPr>
        <p:blipFill>
          <a:blip r:embed="rId2"/>
          <a:stretch/>
        </p:blipFill>
        <p:spPr>
          <a:xfrm>
            <a:off x="1220760" y="4454640"/>
            <a:ext cx="7419240" cy="1024560"/>
          </a:xfrm>
          <a:prstGeom prst="rect">
            <a:avLst/>
          </a:prstGeom>
          <a:ln>
            <a:noFill/>
          </a:ln>
        </p:spPr>
      </p:pic>
      <p:pic>
        <p:nvPicPr>
          <p:cNvPr id="889" name="Рисунок 888"/>
          <p:cNvPicPr/>
          <p:nvPr/>
        </p:nvPicPr>
        <p:blipFill>
          <a:blip r:embed="rId3"/>
          <a:stretch/>
        </p:blipFill>
        <p:spPr>
          <a:xfrm>
            <a:off x="1134000" y="5003280"/>
            <a:ext cx="4404600" cy="1024560"/>
          </a:xfrm>
          <a:prstGeom prst="rect">
            <a:avLst/>
          </a:prstGeom>
          <a:ln>
            <a:noFill/>
          </a:ln>
        </p:spPr>
      </p:pic>
      <p:sp>
        <p:nvSpPr>
          <p:cNvPr id="890" name="TextShape 851"/>
          <p:cNvSpPr txBox="1"/>
          <p:nvPr/>
        </p:nvSpPr>
        <p:spPr>
          <a:xfrm>
            <a:off x="1511640" y="4672440"/>
            <a:ext cx="6808320" cy="512280"/>
          </a:xfrm>
          <a:prstGeom prst="rect">
            <a:avLst/>
          </a:prstGeom>
          <a:noFill/>
          <a:ln>
            <a:noFill/>
          </a:ln>
        </p:spPr>
        <p:txBody>
          <a:bodyPr lIns="0" tIns="0" rIns="0" bIns="0">
            <a:noAutofit/>
          </a:bodyPr>
          <a:lstStyle/>
          <a:p>
            <a:r>
              <a:rPr lang="en-US" sz="3600" b="1" i="1" strike="noStrike" spc="-1">
                <a:solidFill>
                  <a:srgbClr val="000099"/>
                </a:solidFill>
                <a:latin typeface="Arial"/>
              </a:rPr>
              <a:t>Особенности организации и </a:t>
            </a:r>
            <a:endParaRPr lang="en-US" sz="3600" b="0" strike="noStrike" spc="-1">
              <a:latin typeface="Times New Roman"/>
            </a:endParaRPr>
          </a:p>
        </p:txBody>
      </p:sp>
      <p:pic>
        <p:nvPicPr>
          <p:cNvPr id="891" name="Рисунок 890"/>
          <p:cNvPicPr/>
          <p:nvPr/>
        </p:nvPicPr>
        <p:blipFill>
          <a:blip r:embed="rId4"/>
          <a:stretch/>
        </p:blipFill>
        <p:spPr>
          <a:xfrm>
            <a:off x="4925520" y="5003280"/>
            <a:ext cx="765360" cy="1024560"/>
          </a:xfrm>
          <a:prstGeom prst="rect">
            <a:avLst/>
          </a:prstGeom>
          <a:ln>
            <a:noFill/>
          </a:ln>
        </p:spPr>
      </p:pic>
      <p:pic>
        <p:nvPicPr>
          <p:cNvPr id="892" name="Рисунок 891"/>
          <p:cNvPicPr/>
          <p:nvPr/>
        </p:nvPicPr>
        <p:blipFill>
          <a:blip r:embed="rId5"/>
          <a:stretch/>
        </p:blipFill>
        <p:spPr>
          <a:xfrm>
            <a:off x="5077800" y="5003280"/>
            <a:ext cx="1617480" cy="1024560"/>
          </a:xfrm>
          <a:prstGeom prst="rect">
            <a:avLst/>
          </a:prstGeom>
          <a:ln>
            <a:noFill/>
          </a:ln>
        </p:spPr>
      </p:pic>
      <p:pic>
        <p:nvPicPr>
          <p:cNvPr id="893" name="Рисунок 892"/>
          <p:cNvPicPr/>
          <p:nvPr/>
        </p:nvPicPr>
        <p:blipFill>
          <a:blip r:embed="rId6"/>
          <a:stretch/>
        </p:blipFill>
        <p:spPr>
          <a:xfrm>
            <a:off x="6082200" y="5003280"/>
            <a:ext cx="1756080" cy="1024560"/>
          </a:xfrm>
          <a:prstGeom prst="rect">
            <a:avLst/>
          </a:prstGeom>
          <a:ln>
            <a:noFill/>
          </a:ln>
        </p:spPr>
      </p:pic>
      <p:pic>
        <p:nvPicPr>
          <p:cNvPr id="894" name="Рисунок 893"/>
          <p:cNvPicPr/>
          <p:nvPr/>
        </p:nvPicPr>
        <p:blipFill>
          <a:blip r:embed="rId7"/>
          <a:stretch/>
        </p:blipFill>
        <p:spPr>
          <a:xfrm>
            <a:off x="7225200" y="5003280"/>
            <a:ext cx="1661400" cy="1024560"/>
          </a:xfrm>
          <a:prstGeom prst="rect">
            <a:avLst/>
          </a:prstGeom>
          <a:ln>
            <a:noFill/>
          </a:ln>
        </p:spPr>
      </p:pic>
      <p:pic>
        <p:nvPicPr>
          <p:cNvPr id="895" name="Рисунок 894"/>
          <p:cNvPicPr/>
          <p:nvPr/>
        </p:nvPicPr>
        <p:blipFill>
          <a:blip r:embed="rId8"/>
          <a:stretch/>
        </p:blipFill>
        <p:spPr>
          <a:xfrm>
            <a:off x="2912400" y="4437720"/>
            <a:ext cx="4354560" cy="2431080"/>
          </a:xfrm>
          <a:prstGeom prst="rect">
            <a:avLst/>
          </a:prstGeom>
          <a:ln>
            <a:noFill/>
          </a:ln>
        </p:spPr>
      </p:pic>
      <p:sp>
        <p:nvSpPr>
          <p:cNvPr id="896" name="Freeform 852"/>
          <p:cNvSpPr/>
          <p:nvPr/>
        </p:nvSpPr>
        <p:spPr>
          <a:xfrm>
            <a:off x="2927520" y="1488600"/>
            <a:ext cx="4327200" cy="2960640"/>
          </a:xfrm>
          <a:custGeom>
            <a:avLst/>
            <a:gdLst/>
            <a:ahLst/>
            <a:cxnLst/>
            <a:rect l="0" t="0" r="r" b="b"/>
            <a:pathLst>
              <a:path w="12020" h="8224">
                <a:moveTo>
                  <a:pt x="0" y="707"/>
                </a:moveTo>
                <a:cubicBezTo>
                  <a:pt x="0" y="317"/>
                  <a:pt x="316" y="0"/>
                  <a:pt x="706" y="0"/>
                </a:cubicBezTo>
                <a:lnTo>
                  <a:pt x="11313" y="0"/>
                </a:lnTo>
                <a:cubicBezTo>
                  <a:pt x="11703" y="0"/>
                  <a:pt x="12019" y="317"/>
                  <a:pt x="12019" y="707"/>
                </a:cubicBezTo>
                <a:lnTo>
                  <a:pt x="12019" y="7515"/>
                </a:lnTo>
                <a:cubicBezTo>
                  <a:pt x="12019" y="7905"/>
                  <a:pt x="11703" y="8223"/>
                  <a:pt x="11313" y="8223"/>
                </a:cubicBezTo>
                <a:lnTo>
                  <a:pt x="706" y="8223"/>
                </a:lnTo>
                <a:cubicBezTo>
                  <a:pt x="316" y="8223"/>
                  <a:pt x="0" y="7905"/>
                  <a:pt x="0" y="7515"/>
                </a:cubicBezTo>
                <a:lnTo>
                  <a:pt x="0" y="707"/>
                </a:lnTo>
                <a:close/>
              </a:path>
            </a:pathLst>
          </a:custGeom>
          <a:solidFill>
            <a:srgbClr val="EDEDED"/>
          </a:solidFill>
          <a:ln>
            <a:noFill/>
          </a:ln>
        </p:spPr>
      </p:sp>
      <p:pic>
        <p:nvPicPr>
          <p:cNvPr id="897" name="Рисунок 896"/>
          <p:cNvPicPr/>
          <p:nvPr/>
        </p:nvPicPr>
        <p:blipFill>
          <a:blip r:embed="rId9"/>
          <a:stretch/>
        </p:blipFill>
        <p:spPr>
          <a:xfrm>
            <a:off x="2927520" y="1488960"/>
            <a:ext cx="4326120" cy="2959200"/>
          </a:xfrm>
          <a:prstGeom prst="rect">
            <a:avLst/>
          </a:prstGeom>
          <a:ln>
            <a:noFill/>
          </a:ln>
        </p:spPr>
      </p:pic>
      <p:sp>
        <p:nvSpPr>
          <p:cNvPr id="898" name="TextShape 853"/>
          <p:cNvSpPr txBox="1"/>
          <p:nvPr/>
        </p:nvSpPr>
        <p:spPr>
          <a:xfrm>
            <a:off x="1424880" y="5220720"/>
            <a:ext cx="7189560" cy="512280"/>
          </a:xfrm>
          <a:prstGeom prst="rect">
            <a:avLst/>
          </a:prstGeom>
          <a:noFill/>
          <a:ln>
            <a:noFill/>
          </a:ln>
        </p:spPr>
        <p:txBody>
          <a:bodyPr lIns="0" tIns="0" rIns="0" bIns="0">
            <a:noAutofit/>
          </a:bodyPr>
          <a:lstStyle/>
          <a:p>
            <a:r>
              <a:rPr lang="en-US" sz="3600" b="1" i="1" strike="noStrike" spc="-1" dirty="0" err="1">
                <a:solidFill>
                  <a:srgbClr val="000099"/>
                </a:solidFill>
                <a:latin typeface="Arial"/>
              </a:rPr>
              <a:t>проведения</a:t>
            </a:r>
            <a:r>
              <a:rPr lang="en-US" sz="3600" b="1" i="1" strike="noStrike" spc="-1" dirty="0">
                <a:solidFill>
                  <a:srgbClr val="000099"/>
                </a:solidFill>
                <a:latin typeface="Arial"/>
              </a:rPr>
              <a:t> </a:t>
            </a:r>
            <a:r>
              <a:rPr lang="ru-RU" sz="3600" b="1" i="1" strike="noStrike" spc="-1" dirty="0" smtClean="0">
                <a:solidFill>
                  <a:srgbClr val="000099"/>
                </a:solidFill>
                <a:latin typeface="Arial"/>
              </a:rPr>
              <a:t> итогового сочинения (изложения),</a:t>
            </a:r>
            <a:r>
              <a:rPr lang="en-US" sz="3600" b="1" i="1" strike="noStrike" spc="-1" dirty="0" smtClean="0">
                <a:solidFill>
                  <a:srgbClr val="000099"/>
                </a:solidFill>
                <a:latin typeface="Arial"/>
              </a:rPr>
              <a:t>ГИА-11 </a:t>
            </a:r>
            <a:r>
              <a:rPr lang="en-US" sz="3600" b="1" i="1" strike="noStrike" spc="-1" dirty="0">
                <a:solidFill>
                  <a:srgbClr val="000099"/>
                </a:solidFill>
                <a:latin typeface="Arial"/>
              </a:rPr>
              <a:t>в </a:t>
            </a:r>
            <a:r>
              <a:rPr lang="ru-RU" sz="3600" b="1" i="1" strike="noStrike" spc="-1" dirty="0" smtClean="0">
                <a:solidFill>
                  <a:srgbClr val="000099"/>
                </a:solidFill>
                <a:latin typeface="Arial"/>
              </a:rPr>
              <a:t>2025-</a:t>
            </a:r>
            <a:r>
              <a:rPr lang="en-US" sz="3600" b="1" i="1" strike="noStrike" spc="-1" dirty="0" smtClean="0">
                <a:solidFill>
                  <a:srgbClr val="000099"/>
                </a:solidFill>
                <a:latin typeface="Arial"/>
              </a:rPr>
              <a:t>202</a:t>
            </a:r>
            <a:r>
              <a:rPr lang="ru-RU" sz="3600" b="1" i="1" spc="-1" dirty="0">
                <a:solidFill>
                  <a:srgbClr val="000099"/>
                </a:solidFill>
                <a:latin typeface="Arial"/>
              </a:rPr>
              <a:t>6</a:t>
            </a:r>
            <a:r>
              <a:rPr lang="en-US" sz="3600" b="1" i="1" strike="noStrike" spc="-1" dirty="0" smtClean="0">
                <a:solidFill>
                  <a:srgbClr val="000099"/>
                </a:solidFill>
                <a:latin typeface="Arial"/>
              </a:rPr>
              <a:t> </a:t>
            </a:r>
            <a:r>
              <a:rPr lang="ru-RU" sz="3600" b="1" i="1" strike="noStrike" spc="-1" dirty="0" smtClean="0">
                <a:solidFill>
                  <a:srgbClr val="000099"/>
                </a:solidFill>
                <a:latin typeface="Arial"/>
              </a:rPr>
              <a:t>учебном </a:t>
            </a:r>
            <a:r>
              <a:rPr lang="en-US" sz="3600" b="1" i="1" strike="noStrike" spc="-1" dirty="0" err="1" smtClean="0">
                <a:solidFill>
                  <a:srgbClr val="000099"/>
                </a:solidFill>
                <a:latin typeface="Arial"/>
              </a:rPr>
              <a:t>году</a:t>
            </a:r>
            <a:endParaRPr lang="en-US" sz="36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5"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7186"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7187"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7188"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7189"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7190"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7191"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7192"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7193"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7194"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7195"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7196"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7197"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7198"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7199"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7200"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7201"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7202"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7203"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7204"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7205"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7206"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7207"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7208"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7209"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7210"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7211"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7212"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7213"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7214"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7215"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7216"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7217"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7218"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7219"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7220"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7221"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7222"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7223"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7224"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7225"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7226"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7227"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7228"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7229"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7230"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7231"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7232"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7233"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7234"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7235"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7236"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7237"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7238"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7239"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7240"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7241"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7242"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7243"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7244"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7245"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7246"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7247"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7248"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7249"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7250"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7251"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7252"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7253"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7254"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7255"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7256"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7257"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7258"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7259"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7260"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7261"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7262"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7263"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7264"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7265"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7266"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7267"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7268"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7269"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7270"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7271"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7272"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7273"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7274"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7275"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7276"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7277"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7278"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7279"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7280"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7281"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7282"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7283"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7284"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7285"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7286"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7287"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7288"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7289"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7290"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7291"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7292"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7293"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7294"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7295"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7296"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7297"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7298"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7299"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7300"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7301"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7302"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7303"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7304"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7305"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7306"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7307"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7308"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7309"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7310"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7311"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7312"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7313"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7314"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7315"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7316"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7317"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7318"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7319"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7320"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7321"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7322"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7323"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7324"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7325"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7326"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7327"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7328"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7329"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7330"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7331"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7332"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7333"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7334"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7335"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7336" name="Freeform 152"/>
          <p:cNvSpPr/>
          <p:nvPr/>
        </p:nvSpPr>
        <p:spPr>
          <a:xfrm>
            <a:off x="1316520" y="588240"/>
            <a:ext cx="12240" cy="5040"/>
          </a:xfrm>
          <a:custGeom>
            <a:avLst/>
            <a:gdLst/>
            <a:ahLst/>
            <a:cxnLst/>
            <a:rect l="0" t="0" r="r" b="b"/>
            <a:pathLst>
              <a:path w="34" h="14">
                <a:moveTo>
                  <a:pt x="0" y="0"/>
                </a:moveTo>
                <a:lnTo>
                  <a:pt x="33" y="0"/>
                </a:lnTo>
                <a:lnTo>
                  <a:pt x="0" y="13"/>
                </a:lnTo>
                <a:lnTo>
                  <a:pt x="0" y="0"/>
                </a:lnTo>
                <a:close/>
              </a:path>
            </a:pathLst>
          </a:custGeom>
          <a:solidFill>
            <a:srgbClr val="FEB80E"/>
          </a:solidFill>
          <a:ln>
            <a:noFill/>
          </a:ln>
        </p:spPr>
      </p:sp>
      <p:sp>
        <p:nvSpPr>
          <p:cNvPr id="7337" name="Freeform 153"/>
          <p:cNvSpPr/>
          <p:nvPr/>
        </p:nvSpPr>
        <p:spPr>
          <a:xfrm>
            <a:off x="1316520" y="588240"/>
            <a:ext cx="23400" cy="9720"/>
          </a:xfrm>
          <a:custGeom>
            <a:avLst/>
            <a:gdLst/>
            <a:ahLst/>
            <a:cxnLst/>
            <a:rect l="0" t="0" r="r" b="b"/>
            <a:pathLst>
              <a:path w="65" h="27">
                <a:moveTo>
                  <a:pt x="0" y="13"/>
                </a:moveTo>
                <a:lnTo>
                  <a:pt x="33" y="0"/>
                </a:lnTo>
                <a:lnTo>
                  <a:pt x="64" y="0"/>
                </a:lnTo>
                <a:lnTo>
                  <a:pt x="0" y="26"/>
                </a:lnTo>
                <a:lnTo>
                  <a:pt x="0" y="13"/>
                </a:lnTo>
                <a:close/>
              </a:path>
            </a:pathLst>
          </a:custGeom>
          <a:solidFill>
            <a:srgbClr val="FEB810"/>
          </a:solidFill>
          <a:ln>
            <a:noFill/>
          </a:ln>
        </p:spPr>
      </p:sp>
      <p:sp>
        <p:nvSpPr>
          <p:cNvPr id="7338" name="Freeform 154"/>
          <p:cNvSpPr/>
          <p:nvPr/>
        </p:nvSpPr>
        <p:spPr>
          <a:xfrm>
            <a:off x="1316520" y="588240"/>
            <a:ext cx="34920" cy="14040"/>
          </a:xfrm>
          <a:custGeom>
            <a:avLst/>
            <a:gdLst/>
            <a:ahLst/>
            <a:cxnLst/>
            <a:rect l="0" t="0" r="r" b="b"/>
            <a:pathLst>
              <a:path w="97" h="39">
                <a:moveTo>
                  <a:pt x="0" y="26"/>
                </a:moveTo>
                <a:lnTo>
                  <a:pt x="64" y="0"/>
                </a:lnTo>
                <a:lnTo>
                  <a:pt x="96" y="0"/>
                </a:lnTo>
                <a:lnTo>
                  <a:pt x="0" y="38"/>
                </a:lnTo>
                <a:lnTo>
                  <a:pt x="0" y="26"/>
                </a:lnTo>
                <a:close/>
              </a:path>
            </a:pathLst>
          </a:custGeom>
          <a:solidFill>
            <a:srgbClr val="FEB813"/>
          </a:solidFill>
          <a:ln>
            <a:noFill/>
          </a:ln>
        </p:spPr>
      </p:sp>
      <p:sp>
        <p:nvSpPr>
          <p:cNvPr id="7339" name="Freeform 155"/>
          <p:cNvSpPr/>
          <p:nvPr/>
        </p:nvSpPr>
        <p:spPr>
          <a:xfrm>
            <a:off x="1316520" y="588240"/>
            <a:ext cx="46440" cy="18720"/>
          </a:xfrm>
          <a:custGeom>
            <a:avLst/>
            <a:gdLst/>
            <a:ahLst/>
            <a:cxnLst/>
            <a:rect l="0" t="0" r="r" b="b"/>
            <a:pathLst>
              <a:path w="129" h="52">
                <a:moveTo>
                  <a:pt x="0" y="37"/>
                </a:moveTo>
                <a:lnTo>
                  <a:pt x="96" y="0"/>
                </a:lnTo>
                <a:lnTo>
                  <a:pt x="128" y="0"/>
                </a:lnTo>
                <a:lnTo>
                  <a:pt x="0" y="51"/>
                </a:lnTo>
                <a:lnTo>
                  <a:pt x="0" y="37"/>
                </a:lnTo>
                <a:close/>
              </a:path>
            </a:pathLst>
          </a:custGeom>
          <a:solidFill>
            <a:srgbClr val="FEB816"/>
          </a:solidFill>
          <a:ln>
            <a:noFill/>
          </a:ln>
        </p:spPr>
      </p:sp>
      <p:sp>
        <p:nvSpPr>
          <p:cNvPr id="7340" name="Freeform 156"/>
          <p:cNvSpPr/>
          <p:nvPr/>
        </p:nvSpPr>
        <p:spPr>
          <a:xfrm>
            <a:off x="1316520" y="588240"/>
            <a:ext cx="57600" cy="23400"/>
          </a:xfrm>
          <a:custGeom>
            <a:avLst/>
            <a:gdLst/>
            <a:ahLst/>
            <a:cxnLst/>
            <a:rect l="0" t="0" r="r" b="b"/>
            <a:pathLst>
              <a:path w="160" h="65">
                <a:moveTo>
                  <a:pt x="0" y="51"/>
                </a:moveTo>
                <a:lnTo>
                  <a:pt x="128" y="0"/>
                </a:lnTo>
                <a:lnTo>
                  <a:pt x="159" y="0"/>
                </a:lnTo>
                <a:lnTo>
                  <a:pt x="0" y="64"/>
                </a:lnTo>
                <a:lnTo>
                  <a:pt x="0" y="51"/>
                </a:lnTo>
                <a:close/>
              </a:path>
            </a:pathLst>
          </a:custGeom>
          <a:solidFill>
            <a:srgbClr val="FEB818"/>
          </a:solidFill>
          <a:ln>
            <a:noFill/>
          </a:ln>
        </p:spPr>
      </p:sp>
      <p:sp>
        <p:nvSpPr>
          <p:cNvPr id="7341" name="Freeform 157"/>
          <p:cNvSpPr/>
          <p:nvPr/>
        </p:nvSpPr>
        <p:spPr>
          <a:xfrm>
            <a:off x="1316520" y="588240"/>
            <a:ext cx="69120" cy="27720"/>
          </a:xfrm>
          <a:custGeom>
            <a:avLst/>
            <a:gdLst/>
            <a:ahLst/>
            <a:cxnLst/>
            <a:rect l="0" t="0" r="r" b="b"/>
            <a:pathLst>
              <a:path w="192" h="77">
                <a:moveTo>
                  <a:pt x="0" y="64"/>
                </a:moveTo>
                <a:lnTo>
                  <a:pt x="159" y="0"/>
                </a:lnTo>
                <a:lnTo>
                  <a:pt x="191" y="0"/>
                </a:lnTo>
                <a:lnTo>
                  <a:pt x="0" y="76"/>
                </a:lnTo>
                <a:lnTo>
                  <a:pt x="0" y="64"/>
                </a:lnTo>
                <a:close/>
              </a:path>
            </a:pathLst>
          </a:custGeom>
          <a:solidFill>
            <a:srgbClr val="FEB819"/>
          </a:solidFill>
          <a:ln>
            <a:noFill/>
          </a:ln>
        </p:spPr>
      </p:sp>
      <p:sp>
        <p:nvSpPr>
          <p:cNvPr id="7342" name="Freeform 158"/>
          <p:cNvSpPr/>
          <p:nvPr/>
        </p:nvSpPr>
        <p:spPr>
          <a:xfrm>
            <a:off x="1316520" y="588240"/>
            <a:ext cx="80640" cy="32400"/>
          </a:xfrm>
          <a:custGeom>
            <a:avLst/>
            <a:gdLst/>
            <a:ahLst/>
            <a:cxnLst/>
            <a:rect l="0" t="0" r="r" b="b"/>
            <a:pathLst>
              <a:path w="224" h="90">
                <a:moveTo>
                  <a:pt x="0" y="75"/>
                </a:moveTo>
                <a:lnTo>
                  <a:pt x="190" y="0"/>
                </a:lnTo>
                <a:lnTo>
                  <a:pt x="223" y="0"/>
                </a:lnTo>
                <a:lnTo>
                  <a:pt x="0" y="89"/>
                </a:lnTo>
                <a:lnTo>
                  <a:pt x="0" y="75"/>
                </a:lnTo>
                <a:close/>
              </a:path>
            </a:pathLst>
          </a:custGeom>
          <a:solidFill>
            <a:srgbClr val="FEB91B"/>
          </a:solidFill>
          <a:ln>
            <a:noFill/>
          </a:ln>
        </p:spPr>
      </p:sp>
      <p:sp>
        <p:nvSpPr>
          <p:cNvPr id="7343" name="Freeform 159"/>
          <p:cNvSpPr/>
          <p:nvPr/>
        </p:nvSpPr>
        <p:spPr>
          <a:xfrm>
            <a:off x="1316520" y="588240"/>
            <a:ext cx="91800" cy="36720"/>
          </a:xfrm>
          <a:custGeom>
            <a:avLst/>
            <a:gdLst/>
            <a:ahLst/>
            <a:cxnLst/>
            <a:rect l="0" t="0" r="r" b="b"/>
            <a:pathLst>
              <a:path w="255" h="102">
                <a:moveTo>
                  <a:pt x="0" y="89"/>
                </a:moveTo>
                <a:lnTo>
                  <a:pt x="223" y="0"/>
                </a:lnTo>
                <a:lnTo>
                  <a:pt x="254" y="0"/>
                </a:lnTo>
                <a:lnTo>
                  <a:pt x="0" y="101"/>
                </a:lnTo>
                <a:lnTo>
                  <a:pt x="0" y="89"/>
                </a:lnTo>
                <a:close/>
              </a:path>
            </a:pathLst>
          </a:custGeom>
          <a:solidFill>
            <a:srgbClr val="FEB91D"/>
          </a:solidFill>
          <a:ln>
            <a:noFill/>
          </a:ln>
        </p:spPr>
      </p:sp>
      <p:sp>
        <p:nvSpPr>
          <p:cNvPr id="7344" name="Freeform 160"/>
          <p:cNvSpPr/>
          <p:nvPr/>
        </p:nvSpPr>
        <p:spPr>
          <a:xfrm>
            <a:off x="1316520" y="588240"/>
            <a:ext cx="103320" cy="41400"/>
          </a:xfrm>
          <a:custGeom>
            <a:avLst/>
            <a:gdLst/>
            <a:ahLst/>
            <a:cxnLst/>
            <a:rect l="0" t="0" r="r" b="b"/>
            <a:pathLst>
              <a:path w="287" h="115">
                <a:moveTo>
                  <a:pt x="0" y="101"/>
                </a:moveTo>
                <a:lnTo>
                  <a:pt x="254" y="0"/>
                </a:lnTo>
                <a:lnTo>
                  <a:pt x="286" y="0"/>
                </a:lnTo>
                <a:lnTo>
                  <a:pt x="0" y="114"/>
                </a:lnTo>
                <a:lnTo>
                  <a:pt x="0" y="101"/>
                </a:lnTo>
                <a:close/>
              </a:path>
            </a:pathLst>
          </a:custGeom>
          <a:solidFill>
            <a:srgbClr val="FEB91E"/>
          </a:solidFill>
          <a:ln>
            <a:noFill/>
          </a:ln>
        </p:spPr>
      </p:sp>
      <p:sp>
        <p:nvSpPr>
          <p:cNvPr id="7345" name="Freeform 161"/>
          <p:cNvSpPr/>
          <p:nvPr/>
        </p:nvSpPr>
        <p:spPr>
          <a:xfrm>
            <a:off x="1316520" y="588240"/>
            <a:ext cx="114840" cy="46080"/>
          </a:xfrm>
          <a:custGeom>
            <a:avLst/>
            <a:gdLst/>
            <a:ahLst/>
            <a:cxnLst/>
            <a:rect l="0" t="0" r="r" b="b"/>
            <a:pathLst>
              <a:path w="319" h="128">
                <a:moveTo>
                  <a:pt x="0" y="114"/>
                </a:moveTo>
                <a:lnTo>
                  <a:pt x="285" y="0"/>
                </a:lnTo>
                <a:lnTo>
                  <a:pt x="318" y="0"/>
                </a:lnTo>
                <a:lnTo>
                  <a:pt x="0" y="127"/>
                </a:lnTo>
                <a:lnTo>
                  <a:pt x="0" y="114"/>
                </a:lnTo>
                <a:close/>
              </a:path>
            </a:pathLst>
          </a:custGeom>
          <a:solidFill>
            <a:srgbClr val="FEB91F"/>
          </a:solidFill>
          <a:ln>
            <a:noFill/>
          </a:ln>
        </p:spPr>
      </p:sp>
      <p:sp>
        <p:nvSpPr>
          <p:cNvPr id="7346" name="Freeform 162"/>
          <p:cNvSpPr/>
          <p:nvPr/>
        </p:nvSpPr>
        <p:spPr>
          <a:xfrm>
            <a:off x="1316520" y="588240"/>
            <a:ext cx="126000" cy="50400"/>
          </a:xfrm>
          <a:custGeom>
            <a:avLst/>
            <a:gdLst/>
            <a:ahLst/>
            <a:cxnLst/>
            <a:rect l="0" t="0" r="r" b="b"/>
            <a:pathLst>
              <a:path w="350" h="140">
                <a:moveTo>
                  <a:pt x="0" y="127"/>
                </a:moveTo>
                <a:lnTo>
                  <a:pt x="317" y="0"/>
                </a:lnTo>
                <a:lnTo>
                  <a:pt x="349" y="0"/>
                </a:lnTo>
                <a:lnTo>
                  <a:pt x="0" y="139"/>
                </a:lnTo>
                <a:lnTo>
                  <a:pt x="0" y="127"/>
                </a:lnTo>
                <a:close/>
              </a:path>
            </a:pathLst>
          </a:custGeom>
          <a:solidFill>
            <a:srgbClr val="FEB921"/>
          </a:solidFill>
          <a:ln>
            <a:noFill/>
          </a:ln>
        </p:spPr>
      </p:sp>
      <p:sp>
        <p:nvSpPr>
          <p:cNvPr id="7347" name="Freeform 163"/>
          <p:cNvSpPr/>
          <p:nvPr/>
        </p:nvSpPr>
        <p:spPr>
          <a:xfrm>
            <a:off x="1316520" y="588240"/>
            <a:ext cx="137520" cy="55080"/>
          </a:xfrm>
          <a:custGeom>
            <a:avLst/>
            <a:gdLst/>
            <a:ahLst/>
            <a:cxnLst/>
            <a:rect l="0" t="0" r="r" b="b"/>
            <a:pathLst>
              <a:path w="382" h="153">
                <a:moveTo>
                  <a:pt x="0" y="139"/>
                </a:moveTo>
                <a:lnTo>
                  <a:pt x="349" y="0"/>
                </a:lnTo>
                <a:lnTo>
                  <a:pt x="381" y="0"/>
                </a:lnTo>
                <a:lnTo>
                  <a:pt x="0" y="152"/>
                </a:lnTo>
                <a:lnTo>
                  <a:pt x="0" y="139"/>
                </a:lnTo>
                <a:close/>
              </a:path>
            </a:pathLst>
          </a:custGeom>
          <a:solidFill>
            <a:srgbClr val="FEB923"/>
          </a:solidFill>
          <a:ln>
            <a:noFill/>
          </a:ln>
        </p:spPr>
      </p:sp>
      <p:sp>
        <p:nvSpPr>
          <p:cNvPr id="7348" name="Freeform 164"/>
          <p:cNvSpPr/>
          <p:nvPr/>
        </p:nvSpPr>
        <p:spPr>
          <a:xfrm>
            <a:off x="1316520" y="588240"/>
            <a:ext cx="149040" cy="59400"/>
          </a:xfrm>
          <a:custGeom>
            <a:avLst/>
            <a:gdLst/>
            <a:ahLst/>
            <a:cxnLst/>
            <a:rect l="0" t="0" r="r" b="b"/>
            <a:pathLst>
              <a:path w="414" h="165">
                <a:moveTo>
                  <a:pt x="0" y="152"/>
                </a:moveTo>
                <a:lnTo>
                  <a:pt x="381" y="0"/>
                </a:lnTo>
                <a:lnTo>
                  <a:pt x="413" y="0"/>
                </a:lnTo>
                <a:lnTo>
                  <a:pt x="0" y="164"/>
                </a:lnTo>
                <a:lnTo>
                  <a:pt x="0" y="152"/>
                </a:lnTo>
                <a:close/>
              </a:path>
            </a:pathLst>
          </a:custGeom>
          <a:solidFill>
            <a:srgbClr val="FEB925"/>
          </a:solidFill>
          <a:ln>
            <a:noFill/>
          </a:ln>
        </p:spPr>
      </p:sp>
      <p:sp>
        <p:nvSpPr>
          <p:cNvPr id="7349" name="Freeform 165"/>
          <p:cNvSpPr/>
          <p:nvPr/>
        </p:nvSpPr>
        <p:spPr>
          <a:xfrm>
            <a:off x="1316520" y="588240"/>
            <a:ext cx="160200" cy="64080"/>
          </a:xfrm>
          <a:custGeom>
            <a:avLst/>
            <a:gdLst/>
            <a:ahLst/>
            <a:cxnLst/>
            <a:rect l="0" t="0" r="r" b="b"/>
            <a:pathLst>
              <a:path w="445" h="178">
                <a:moveTo>
                  <a:pt x="0" y="164"/>
                </a:moveTo>
                <a:lnTo>
                  <a:pt x="413" y="0"/>
                </a:lnTo>
                <a:lnTo>
                  <a:pt x="444" y="0"/>
                </a:lnTo>
                <a:lnTo>
                  <a:pt x="0" y="177"/>
                </a:lnTo>
                <a:lnTo>
                  <a:pt x="0" y="164"/>
                </a:lnTo>
                <a:close/>
              </a:path>
            </a:pathLst>
          </a:custGeom>
          <a:solidFill>
            <a:srgbClr val="FEB926"/>
          </a:solidFill>
          <a:ln>
            <a:noFill/>
          </a:ln>
        </p:spPr>
      </p:sp>
      <p:sp>
        <p:nvSpPr>
          <p:cNvPr id="7350" name="Freeform 166"/>
          <p:cNvSpPr/>
          <p:nvPr/>
        </p:nvSpPr>
        <p:spPr>
          <a:xfrm>
            <a:off x="1316520" y="588240"/>
            <a:ext cx="171720" cy="68760"/>
          </a:xfrm>
          <a:custGeom>
            <a:avLst/>
            <a:gdLst/>
            <a:ahLst/>
            <a:cxnLst/>
            <a:rect l="0" t="0" r="r" b="b"/>
            <a:pathLst>
              <a:path w="477" h="191">
                <a:moveTo>
                  <a:pt x="0" y="177"/>
                </a:moveTo>
                <a:lnTo>
                  <a:pt x="444" y="0"/>
                </a:lnTo>
                <a:lnTo>
                  <a:pt x="476" y="0"/>
                </a:lnTo>
                <a:lnTo>
                  <a:pt x="0" y="190"/>
                </a:lnTo>
                <a:lnTo>
                  <a:pt x="0" y="177"/>
                </a:lnTo>
                <a:close/>
              </a:path>
            </a:pathLst>
          </a:custGeom>
          <a:solidFill>
            <a:srgbClr val="FEB928"/>
          </a:solidFill>
          <a:ln>
            <a:noFill/>
          </a:ln>
        </p:spPr>
      </p:sp>
      <p:sp>
        <p:nvSpPr>
          <p:cNvPr id="7351" name="Freeform 167"/>
          <p:cNvSpPr/>
          <p:nvPr/>
        </p:nvSpPr>
        <p:spPr>
          <a:xfrm>
            <a:off x="1316520" y="588240"/>
            <a:ext cx="182880" cy="73080"/>
          </a:xfrm>
          <a:custGeom>
            <a:avLst/>
            <a:gdLst/>
            <a:ahLst/>
            <a:cxnLst/>
            <a:rect l="0" t="0" r="r" b="b"/>
            <a:pathLst>
              <a:path w="508" h="203">
                <a:moveTo>
                  <a:pt x="0" y="190"/>
                </a:moveTo>
                <a:lnTo>
                  <a:pt x="476" y="0"/>
                </a:lnTo>
                <a:lnTo>
                  <a:pt x="507" y="0"/>
                </a:lnTo>
                <a:lnTo>
                  <a:pt x="0" y="202"/>
                </a:lnTo>
                <a:lnTo>
                  <a:pt x="0" y="190"/>
                </a:lnTo>
                <a:close/>
              </a:path>
            </a:pathLst>
          </a:custGeom>
          <a:solidFill>
            <a:srgbClr val="FEBA29"/>
          </a:solidFill>
          <a:ln>
            <a:noFill/>
          </a:ln>
        </p:spPr>
      </p:sp>
      <p:sp>
        <p:nvSpPr>
          <p:cNvPr id="7352" name="Freeform 168"/>
          <p:cNvSpPr/>
          <p:nvPr/>
        </p:nvSpPr>
        <p:spPr>
          <a:xfrm>
            <a:off x="1316520" y="588240"/>
            <a:ext cx="194400" cy="77760"/>
          </a:xfrm>
          <a:custGeom>
            <a:avLst/>
            <a:gdLst/>
            <a:ahLst/>
            <a:cxnLst/>
            <a:rect l="0" t="0" r="r" b="b"/>
            <a:pathLst>
              <a:path w="540" h="216">
                <a:moveTo>
                  <a:pt x="0" y="202"/>
                </a:moveTo>
                <a:lnTo>
                  <a:pt x="507" y="0"/>
                </a:lnTo>
                <a:lnTo>
                  <a:pt x="539" y="0"/>
                </a:lnTo>
                <a:lnTo>
                  <a:pt x="0" y="215"/>
                </a:lnTo>
                <a:lnTo>
                  <a:pt x="0" y="202"/>
                </a:lnTo>
                <a:close/>
              </a:path>
            </a:pathLst>
          </a:custGeom>
          <a:solidFill>
            <a:srgbClr val="FEBA2B"/>
          </a:solidFill>
          <a:ln>
            <a:noFill/>
          </a:ln>
        </p:spPr>
      </p:sp>
      <p:sp>
        <p:nvSpPr>
          <p:cNvPr id="7353" name="Freeform 169"/>
          <p:cNvSpPr/>
          <p:nvPr/>
        </p:nvSpPr>
        <p:spPr>
          <a:xfrm>
            <a:off x="1316520" y="588240"/>
            <a:ext cx="205920" cy="82080"/>
          </a:xfrm>
          <a:custGeom>
            <a:avLst/>
            <a:gdLst/>
            <a:ahLst/>
            <a:cxnLst/>
            <a:rect l="0" t="0" r="r" b="b"/>
            <a:pathLst>
              <a:path w="572" h="228">
                <a:moveTo>
                  <a:pt x="0" y="215"/>
                </a:moveTo>
                <a:lnTo>
                  <a:pt x="539" y="0"/>
                </a:lnTo>
                <a:lnTo>
                  <a:pt x="571" y="0"/>
                </a:lnTo>
                <a:lnTo>
                  <a:pt x="0" y="227"/>
                </a:lnTo>
                <a:lnTo>
                  <a:pt x="0" y="215"/>
                </a:lnTo>
                <a:close/>
              </a:path>
            </a:pathLst>
          </a:custGeom>
          <a:solidFill>
            <a:srgbClr val="FEBA2C"/>
          </a:solidFill>
          <a:ln>
            <a:noFill/>
          </a:ln>
        </p:spPr>
      </p:sp>
      <p:sp>
        <p:nvSpPr>
          <p:cNvPr id="7354" name="Freeform 170"/>
          <p:cNvSpPr/>
          <p:nvPr/>
        </p:nvSpPr>
        <p:spPr>
          <a:xfrm>
            <a:off x="1316520" y="588240"/>
            <a:ext cx="217080" cy="86760"/>
          </a:xfrm>
          <a:custGeom>
            <a:avLst/>
            <a:gdLst/>
            <a:ahLst/>
            <a:cxnLst/>
            <a:rect l="0" t="0" r="r" b="b"/>
            <a:pathLst>
              <a:path w="603" h="241">
                <a:moveTo>
                  <a:pt x="0" y="227"/>
                </a:moveTo>
                <a:lnTo>
                  <a:pt x="571" y="0"/>
                </a:lnTo>
                <a:lnTo>
                  <a:pt x="602" y="0"/>
                </a:lnTo>
                <a:lnTo>
                  <a:pt x="0" y="240"/>
                </a:lnTo>
                <a:lnTo>
                  <a:pt x="0" y="227"/>
                </a:lnTo>
                <a:close/>
              </a:path>
            </a:pathLst>
          </a:custGeom>
          <a:solidFill>
            <a:srgbClr val="FEBA2E"/>
          </a:solidFill>
          <a:ln>
            <a:noFill/>
          </a:ln>
        </p:spPr>
      </p:sp>
      <p:sp>
        <p:nvSpPr>
          <p:cNvPr id="7355" name="Freeform 171"/>
          <p:cNvSpPr/>
          <p:nvPr/>
        </p:nvSpPr>
        <p:spPr>
          <a:xfrm>
            <a:off x="1316520" y="588240"/>
            <a:ext cx="228600" cy="91440"/>
          </a:xfrm>
          <a:custGeom>
            <a:avLst/>
            <a:gdLst/>
            <a:ahLst/>
            <a:cxnLst/>
            <a:rect l="0" t="0" r="r" b="b"/>
            <a:pathLst>
              <a:path w="635" h="254">
                <a:moveTo>
                  <a:pt x="0" y="240"/>
                </a:moveTo>
                <a:lnTo>
                  <a:pt x="602" y="0"/>
                </a:lnTo>
                <a:lnTo>
                  <a:pt x="634" y="0"/>
                </a:lnTo>
                <a:lnTo>
                  <a:pt x="0" y="253"/>
                </a:lnTo>
                <a:lnTo>
                  <a:pt x="0" y="240"/>
                </a:lnTo>
                <a:close/>
              </a:path>
            </a:pathLst>
          </a:custGeom>
          <a:solidFill>
            <a:srgbClr val="FEBA2F"/>
          </a:solidFill>
          <a:ln>
            <a:noFill/>
          </a:ln>
        </p:spPr>
      </p:sp>
      <p:sp>
        <p:nvSpPr>
          <p:cNvPr id="7356" name="Freeform 172"/>
          <p:cNvSpPr/>
          <p:nvPr/>
        </p:nvSpPr>
        <p:spPr>
          <a:xfrm>
            <a:off x="1316520" y="588240"/>
            <a:ext cx="240120" cy="95760"/>
          </a:xfrm>
          <a:custGeom>
            <a:avLst/>
            <a:gdLst/>
            <a:ahLst/>
            <a:cxnLst/>
            <a:rect l="0" t="0" r="r" b="b"/>
            <a:pathLst>
              <a:path w="667" h="266">
                <a:moveTo>
                  <a:pt x="0" y="253"/>
                </a:moveTo>
                <a:lnTo>
                  <a:pt x="633" y="0"/>
                </a:lnTo>
                <a:lnTo>
                  <a:pt x="666" y="0"/>
                </a:lnTo>
                <a:lnTo>
                  <a:pt x="0" y="265"/>
                </a:lnTo>
                <a:lnTo>
                  <a:pt x="0" y="253"/>
                </a:lnTo>
                <a:close/>
              </a:path>
            </a:pathLst>
          </a:custGeom>
          <a:solidFill>
            <a:srgbClr val="FEBA30"/>
          </a:solidFill>
          <a:ln>
            <a:noFill/>
          </a:ln>
        </p:spPr>
      </p:sp>
      <p:sp>
        <p:nvSpPr>
          <p:cNvPr id="7357" name="Freeform 173"/>
          <p:cNvSpPr/>
          <p:nvPr/>
        </p:nvSpPr>
        <p:spPr>
          <a:xfrm>
            <a:off x="1316520" y="588240"/>
            <a:ext cx="251280" cy="100440"/>
          </a:xfrm>
          <a:custGeom>
            <a:avLst/>
            <a:gdLst/>
            <a:ahLst/>
            <a:cxnLst/>
            <a:rect l="0" t="0" r="r" b="b"/>
            <a:pathLst>
              <a:path w="698" h="279">
                <a:moveTo>
                  <a:pt x="0" y="265"/>
                </a:moveTo>
                <a:lnTo>
                  <a:pt x="666" y="0"/>
                </a:lnTo>
                <a:lnTo>
                  <a:pt x="697" y="0"/>
                </a:lnTo>
                <a:lnTo>
                  <a:pt x="0" y="278"/>
                </a:lnTo>
                <a:lnTo>
                  <a:pt x="0" y="265"/>
                </a:lnTo>
                <a:close/>
              </a:path>
            </a:pathLst>
          </a:custGeom>
          <a:solidFill>
            <a:srgbClr val="FEBA31"/>
          </a:solidFill>
          <a:ln>
            <a:noFill/>
          </a:ln>
        </p:spPr>
      </p:sp>
      <p:sp>
        <p:nvSpPr>
          <p:cNvPr id="7358" name="Freeform 174"/>
          <p:cNvSpPr/>
          <p:nvPr/>
        </p:nvSpPr>
        <p:spPr>
          <a:xfrm>
            <a:off x="1316520" y="588240"/>
            <a:ext cx="262800" cy="104760"/>
          </a:xfrm>
          <a:custGeom>
            <a:avLst/>
            <a:gdLst/>
            <a:ahLst/>
            <a:cxnLst/>
            <a:rect l="0" t="0" r="r" b="b"/>
            <a:pathLst>
              <a:path w="730" h="291">
                <a:moveTo>
                  <a:pt x="0" y="278"/>
                </a:moveTo>
                <a:lnTo>
                  <a:pt x="697" y="0"/>
                </a:lnTo>
                <a:lnTo>
                  <a:pt x="729" y="0"/>
                </a:lnTo>
                <a:lnTo>
                  <a:pt x="0" y="290"/>
                </a:lnTo>
                <a:lnTo>
                  <a:pt x="0" y="278"/>
                </a:lnTo>
                <a:close/>
              </a:path>
            </a:pathLst>
          </a:custGeom>
          <a:solidFill>
            <a:srgbClr val="FEBA33"/>
          </a:solidFill>
          <a:ln>
            <a:noFill/>
          </a:ln>
        </p:spPr>
      </p:sp>
      <p:sp>
        <p:nvSpPr>
          <p:cNvPr id="7359" name="Freeform 175"/>
          <p:cNvSpPr/>
          <p:nvPr/>
        </p:nvSpPr>
        <p:spPr>
          <a:xfrm>
            <a:off x="1316520" y="588240"/>
            <a:ext cx="274320" cy="109440"/>
          </a:xfrm>
          <a:custGeom>
            <a:avLst/>
            <a:gdLst/>
            <a:ahLst/>
            <a:cxnLst/>
            <a:rect l="0" t="0" r="r" b="b"/>
            <a:pathLst>
              <a:path w="762" h="304">
                <a:moveTo>
                  <a:pt x="0" y="290"/>
                </a:moveTo>
                <a:lnTo>
                  <a:pt x="729" y="0"/>
                </a:lnTo>
                <a:lnTo>
                  <a:pt x="761" y="0"/>
                </a:lnTo>
                <a:lnTo>
                  <a:pt x="0" y="303"/>
                </a:lnTo>
                <a:lnTo>
                  <a:pt x="0" y="290"/>
                </a:lnTo>
                <a:close/>
              </a:path>
            </a:pathLst>
          </a:custGeom>
          <a:solidFill>
            <a:srgbClr val="FEBA34"/>
          </a:solidFill>
          <a:ln>
            <a:noFill/>
          </a:ln>
        </p:spPr>
      </p:sp>
      <p:sp>
        <p:nvSpPr>
          <p:cNvPr id="7360" name="Freeform 176"/>
          <p:cNvSpPr/>
          <p:nvPr/>
        </p:nvSpPr>
        <p:spPr>
          <a:xfrm>
            <a:off x="1316520" y="588240"/>
            <a:ext cx="285480" cy="114120"/>
          </a:xfrm>
          <a:custGeom>
            <a:avLst/>
            <a:gdLst/>
            <a:ahLst/>
            <a:cxnLst/>
            <a:rect l="0" t="0" r="r" b="b"/>
            <a:pathLst>
              <a:path w="793" h="317">
                <a:moveTo>
                  <a:pt x="0" y="303"/>
                </a:moveTo>
                <a:lnTo>
                  <a:pt x="761" y="0"/>
                </a:lnTo>
                <a:lnTo>
                  <a:pt x="792" y="0"/>
                </a:lnTo>
                <a:lnTo>
                  <a:pt x="0" y="316"/>
                </a:lnTo>
                <a:lnTo>
                  <a:pt x="0" y="303"/>
                </a:lnTo>
                <a:close/>
              </a:path>
            </a:pathLst>
          </a:custGeom>
          <a:solidFill>
            <a:srgbClr val="FEBB36"/>
          </a:solidFill>
          <a:ln>
            <a:noFill/>
          </a:ln>
        </p:spPr>
      </p:sp>
      <p:sp>
        <p:nvSpPr>
          <p:cNvPr id="7361" name="Freeform 177"/>
          <p:cNvSpPr/>
          <p:nvPr/>
        </p:nvSpPr>
        <p:spPr>
          <a:xfrm>
            <a:off x="1316520" y="588240"/>
            <a:ext cx="297000" cy="118440"/>
          </a:xfrm>
          <a:custGeom>
            <a:avLst/>
            <a:gdLst/>
            <a:ahLst/>
            <a:cxnLst/>
            <a:rect l="0" t="0" r="r" b="b"/>
            <a:pathLst>
              <a:path w="825" h="329">
                <a:moveTo>
                  <a:pt x="0" y="316"/>
                </a:moveTo>
                <a:lnTo>
                  <a:pt x="792" y="0"/>
                </a:lnTo>
                <a:lnTo>
                  <a:pt x="824" y="0"/>
                </a:lnTo>
                <a:lnTo>
                  <a:pt x="0" y="328"/>
                </a:lnTo>
                <a:lnTo>
                  <a:pt x="0" y="316"/>
                </a:lnTo>
                <a:close/>
              </a:path>
            </a:pathLst>
          </a:custGeom>
          <a:solidFill>
            <a:srgbClr val="FEBB37"/>
          </a:solidFill>
          <a:ln>
            <a:noFill/>
          </a:ln>
        </p:spPr>
      </p:sp>
      <p:sp>
        <p:nvSpPr>
          <p:cNvPr id="7362" name="Freeform 178"/>
          <p:cNvSpPr/>
          <p:nvPr/>
        </p:nvSpPr>
        <p:spPr>
          <a:xfrm>
            <a:off x="1316520" y="588240"/>
            <a:ext cx="308520" cy="123120"/>
          </a:xfrm>
          <a:custGeom>
            <a:avLst/>
            <a:gdLst/>
            <a:ahLst/>
            <a:cxnLst/>
            <a:rect l="0" t="0" r="r" b="b"/>
            <a:pathLst>
              <a:path w="857" h="342">
                <a:moveTo>
                  <a:pt x="0" y="328"/>
                </a:moveTo>
                <a:lnTo>
                  <a:pt x="824" y="0"/>
                </a:lnTo>
                <a:lnTo>
                  <a:pt x="856" y="0"/>
                </a:lnTo>
                <a:lnTo>
                  <a:pt x="0" y="341"/>
                </a:lnTo>
                <a:lnTo>
                  <a:pt x="0" y="328"/>
                </a:lnTo>
                <a:close/>
              </a:path>
            </a:pathLst>
          </a:custGeom>
          <a:solidFill>
            <a:srgbClr val="FEBB38"/>
          </a:solidFill>
          <a:ln>
            <a:noFill/>
          </a:ln>
        </p:spPr>
      </p:sp>
      <p:sp>
        <p:nvSpPr>
          <p:cNvPr id="7363" name="Freeform 179"/>
          <p:cNvSpPr/>
          <p:nvPr/>
        </p:nvSpPr>
        <p:spPr>
          <a:xfrm>
            <a:off x="1316520" y="588240"/>
            <a:ext cx="319680" cy="127440"/>
          </a:xfrm>
          <a:custGeom>
            <a:avLst/>
            <a:gdLst/>
            <a:ahLst/>
            <a:cxnLst/>
            <a:rect l="0" t="0" r="r" b="b"/>
            <a:pathLst>
              <a:path w="888" h="354">
                <a:moveTo>
                  <a:pt x="0" y="341"/>
                </a:moveTo>
                <a:lnTo>
                  <a:pt x="856" y="0"/>
                </a:lnTo>
                <a:lnTo>
                  <a:pt x="887" y="0"/>
                </a:lnTo>
                <a:lnTo>
                  <a:pt x="0" y="353"/>
                </a:lnTo>
                <a:lnTo>
                  <a:pt x="0" y="341"/>
                </a:lnTo>
                <a:close/>
              </a:path>
            </a:pathLst>
          </a:custGeom>
          <a:solidFill>
            <a:srgbClr val="FEBB39"/>
          </a:solidFill>
          <a:ln>
            <a:noFill/>
          </a:ln>
        </p:spPr>
      </p:sp>
      <p:sp>
        <p:nvSpPr>
          <p:cNvPr id="7364" name="Freeform 180"/>
          <p:cNvSpPr/>
          <p:nvPr/>
        </p:nvSpPr>
        <p:spPr>
          <a:xfrm>
            <a:off x="1316520" y="588240"/>
            <a:ext cx="331200" cy="132120"/>
          </a:xfrm>
          <a:custGeom>
            <a:avLst/>
            <a:gdLst/>
            <a:ahLst/>
            <a:cxnLst/>
            <a:rect l="0" t="0" r="r" b="b"/>
            <a:pathLst>
              <a:path w="920" h="367">
                <a:moveTo>
                  <a:pt x="0" y="353"/>
                </a:moveTo>
                <a:lnTo>
                  <a:pt x="887" y="0"/>
                </a:lnTo>
                <a:lnTo>
                  <a:pt x="919" y="0"/>
                </a:lnTo>
                <a:lnTo>
                  <a:pt x="0" y="366"/>
                </a:lnTo>
                <a:lnTo>
                  <a:pt x="0" y="353"/>
                </a:lnTo>
                <a:close/>
              </a:path>
            </a:pathLst>
          </a:custGeom>
          <a:solidFill>
            <a:srgbClr val="FEBB3B"/>
          </a:solidFill>
          <a:ln>
            <a:noFill/>
          </a:ln>
        </p:spPr>
      </p:sp>
      <p:sp>
        <p:nvSpPr>
          <p:cNvPr id="7365" name="Freeform 181"/>
          <p:cNvSpPr/>
          <p:nvPr/>
        </p:nvSpPr>
        <p:spPr>
          <a:xfrm>
            <a:off x="1316520" y="588240"/>
            <a:ext cx="342720" cy="136800"/>
          </a:xfrm>
          <a:custGeom>
            <a:avLst/>
            <a:gdLst/>
            <a:ahLst/>
            <a:cxnLst/>
            <a:rect l="0" t="0" r="r" b="b"/>
            <a:pathLst>
              <a:path w="952" h="380">
                <a:moveTo>
                  <a:pt x="0" y="366"/>
                </a:moveTo>
                <a:lnTo>
                  <a:pt x="919" y="0"/>
                </a:lnTo>
                <a:lnTo>
                  <a:pt x="951" y="0"/>
                </a:lnTo>
                <a:lnTo>
                  <a:pt x="0" y="379"/>
                </a:lnTo>
                <a:lnTo>
                  <a:pt x="0" y="366"/>
                </a:lnTo>
                <a:close/>
              </a:path>
            </a:pathLst>
          </a:custGeom>
          <a:solidFill>
            <a:srgbClr val="FEBB3C"/>
          </a:solidFill>
          <a:ln>
            <a:noFill/>
          </a:ln>
        </p:spPr>
      </p:sp>
      <p:sp>
        <p:nvSpPr>
          <p:cNvPr id="7366" name="Freeform 182"/>
          <p:cNvSpPr/>
          <p:nvPr/>
        </p:nvSpPr>
        <p:spPr>
          <a:xfrm>
            <a:off x="1316520" y="588240"/>
            <a:ext cx="353880" cy="141120"/>
          </a:xfrm>
          <a:custGeom>
            <a:avLst/>
            <a:gdLst/>
            <a:ahLst/>
            <a:cxnLst/>
            <a:rect l="0" t="0" r="r" b="b"/>
            <a:pathLst>
              <a:path w="983" h="392">
                <a:moveTo>
                  <a:pt x="0" y="379"/>
                </a:moveTo>
                <a:lnTo>
                  <a:pt x="951" y="0"/>
                </a:lnTo>
                <a:lnTo>
                  <a:pt x="982" y="0"/>
                </a:lnTo>
                <a:lnTo>
                  <a:pt x="0" y="391"/>
                </a:lnTo>
                <a:lnTo>
                  <a:pt x="0" y="379"/>
                </a:lnTo>
                <a:close/>
              </a:path>
            </a:pathLst>
          </a:custGeom>
          <a:solidFill>
            <a:srgbClr val="FEBC3D"/>
          </a:solidFill>
          <a:ln>
            <a:noFill/>
          </a:ln>
        </p:spPr>
      </p:sp>
      <p:sp>
        <p:nvSpPr>
          <p:cNvPr id="7367" name="Freeform 183"/>
          <p:cNvSpPr/>
          <p:nvPr/>
        </p:nvSpPr>
        <p:spPr>
          <a:xfrm>
            <a:off x="1316520" y="588240"/>
            <a:ext cx="365400" cy="145800"/>
          </a:xfrm>
          <a:custGeom>
            <a:avLst/>
            <a:gdLst/>
            <a:ahLst/>
            <a:cxnLst/>
            <a:rect l="0" t="0" r="r" b="b"/>
            <a:pathLst>
              <a:path w="1015" h="405">
                <a:moveTo>
                  <a:pt x="0" y="391"/>
                </a:moveTo>
                <a:lnTo>
                  <a:pt x="982" y="0"/>
                </a:lnTo>
                <a:lnTo>
                  <a:pt x="1014" y="0"/>
                </a:lnTo>
                <a:lnTo>
                  <a:pt x="0" y="404"/>
                </a:lnTo>
                <a:lnTo>
                  <a:pt x="0" y="391"/>
                </a:lnTo>
                <a:close/>
              </a:path>
            </a:pathLst>
          </a:custGeom>
          <a:solidFill>
            <a:srgbClr val="FEBC3E"/>
          </a:solidFill>
          <a:ln>
            <a:noFill/>
          </a:ln>
        </p:spPr>
      </p:sp>
      <p:sp>
        <p:nvSpPr>
          <p:cNvPr id="7368" name="Freeform 184"/>
          <p:cNvSpPr/>
          <p:nvPr/>
        </p:nvSpPr>
        <p:spPr>
          <a:xfrm>
            <a:off x="1316520" y="588240"/>
            <a:ext cx="376920" cy="150120"/>
          </a:xfrm>
          <a:custGeom>
            <a:avLst/>
            <a:gdLst/>
            <a:ahLst/>
            <a:cxnLst/>
            <a:rect l="0" t="0" r="r" b="b"/>
            <a:pathLst>
              <a:path w="1047" h="417">
                <a:moveTo>
                  <a:pt x="0" y="404"/>
                </a:moveTo>
                <a:lnTo>
                  <a:pt x="1013" y="0"/>
                </a:lnTo>
                <a:lnTo>
                  <a:pt x="1046" y="0"/>
                </a:lnTo>
                <a:lnTo>
                  <a:pt x="0" y="416"/>
                </a:lnTo>
                <a:lnTo>
                  <a:pt x="0" y="404"/>
                </a:lnTo>
                <a:close/>
              </a:path>
            </a:pathLst>
          </a:custGeom>
          <a:solidFill>
            <a:srgbClr val="FEBC40"/>
          </a:solidFill>
          <a:ln>
            <a:noFill/>
          </a:ln>
        </p:spPr>
      </p:sp>
      <p:sp>
        <p:nvSpPr>
          <p:cNvPr id="7369" name="Freeform 185"/>
          <p:cNvSpPr/>
          <p:nvPr/>
        </p:nvSpPr>
        <p:spPr>
          <a:xfrm>
            <a:off x="1316520" y="588240"/>
            <a:ext cx="388080" cy="154800"/>
          </a:xfrm>
          <a:custGeom>
            <a:avLst/>
            <a:gdLst/>
            <a:ahLst/>
            <a:cxnLst/>
            <a:rect l="0" t="0" r="r" b="b"/>
            <a:pathLst>
              <a:path w="1078" h="430">
                <a:moveTo>
                  <a:pt x="0" y="416"/>
                </a:moveTo>
                <a:lnTo>
                  <a:pt x="1046" y="0"/>
                </a:lnTo>
                <a:lnTo>
                  <a:pt x="1077" y="0"/>
                </a:lnTo>
                <a:lnTo>
                  <a:pt x="0" y="429"/>
                </a:lnTo>
                <a:lnTo>
                  <a:pt x="0" y="416"/>
                </a:lnTo>
                <a:close/>
              </a:path>
            </a:pathLst>
          </a:custGeom>
          <a:solidFill>
            <a:srgbClr val="FEBC41"/>
          </a:solidFill>
          <a:ln>
            <a:noFill/>
          </a:ln>
        </p:spPr>
      </p:sp>
      <p:sp>
        <p:nvSpPr>
          <p:cNvPr id="7370" name="Freeform 186"/>
          <p:cNvSpPr/>
          <p:nvPr/>
        </p:nvSpPr>
        <p:spPr>
          <a:xfrm>
            <a:off x="1316520" y="588240"/>
            <a:ext cx="399600" cy="159480"/>
          </a:xfrm>
          <a:custGeom>
            <a:avLst/>
            <a:gdLst/>
            <a:ahLst/>
            <a:cxnLst/>
            <a:rect l="0" t="0" r="r" b="b"/>
            <a:pathLst>
              <a:path w="1110" h="443">
                <a:moveTo>
                  <a:pt x="0" y="429"/>
                </a:moveTo>
                <a:lnTo>
                  <a:pt x="1077" y="0"/>
                </a:lnTo>
                <a:lnTo>
                  <a:pt x="1109" y="0"/>
                </a:lnTo>
                <a:lnTo>
                  <a:pt x="0" y="442"/>
                </a:lnTo>
                <a:lnTo>
                  <a:pt x="0" y="429"/>
                </a:lnTo>
                <a:close/>
              </a:path>
            </a:pathLst>
          </a:custGeom>
          <a:solidFill>
            <a:srgbClr val="FEBC43"/>
          </a:solidFill>
          <a:ln>
            <a:noFill/>
          </a:ln>
        </p:spPr>
      </p:sp>
      <p:sp>
        <p:nvSpPr>
          <p:cNvPr id="7371" name="Freeform 187"/>
          <p:cNvSpPr/>
          <p:nvPr/>
        </p:nvSpPr>
        <p:spPr>
          <a:xfrm>
            <a:off x="1316520" y="588240"/>
            <a:ext cx="410760" cy="163800"/>
          </a:xfrm>
          <a:custGeom>
            <a:avLst/>
            <a:gdLst/>
            <a:ahLst/>
            <a:cxnLst/>
            <a:rect l="0" t="0" r="r" b="b"/>
            <a:pathLst>
              <a:path w="1141" h="455">
                <a:moveTo>
                  <a:pt x="0" y="442"/>
                </a:moveTo>
                <a:lnTo>
                  <a:pt x="1109" y="0"/>
                </a:lnTo>
                <a:lnTo>
                  <a:pt x="1140" y="0"/>
                </a:lnTo>
                <a:lnTo>
                  <a:pt x="0" y="454"/>
                </a:lnTo>
                <a:lnTo>
                  <a:pt x="0" y="442"/>
                </a:lnTo>
                <a:close/>
              </a:path>
            </a:pathLst>
          </a:custGeom>
          <a:solidFill>
            <a:srgbClr val="FEBD44"/>
          </a:solidFill>
          <a:ln>
            <a:noFill/>
          </a:ln>
        </p:spPr>
      </p:sp>
      <p:sp>
        <p:nvSpPr>
          <p:cNvPr id="7372" name="Freeform 188"/>
          <p:cNvSpPr/>
          <p:nvPr/>
        </p:nvSpPr>
        <p:spPr>
          <a:xfrm>
            <a:off x="1316520" y="588240"/>
            <a:ext cx="422280" cy="168480"/>
          </a:xfrm>
          <a:custGeom>
            <a:avLst/>
            <a:gdLst/>
            <a:ahLst/>
            <a:cxnLst/>
            <a:rect l="0" t="0" r="r" b="b"/>
            <a:pathLst>
              <a:path w="1173" h="468">
                <a:moveTo>
                  <a:pt x="0" y="453"/>
                </a:moveTo>
                <a:lnTo>
                  <a:pt x="1140" y="0"/>
                </a:lnTo>
                <a:lnTo>
                  <a:pt x="1172" y="0"/>
                </a:lnTo>
                <a:lnTo>
                  <a:pt x="0" y="467"/>
                </a:lnTo>
                <a:lnTo>
                  <a:pt x="0" y="453"/>
                </a:lnTo>
                <a:close/>
              </a:path>
            </a:pathLst>
          </a:custGeom>
          <a:solidFill>
            <a:srgbClr val="FEBD45"/>
          </a:solidFill>
          <a:ln>
            <a:noFill/>
          </a:ln>
        </p:spPr>
      </p:sp>
      <p:sp>
        <p:nvSpPr>
          <p:cNvPr id="7373" name="Freeform 189"/>
          <p:cNvSpPr/>
          <p:nvPr/>
        </p:nvSpPr>
        <p:spPr>
          <a:xfrm>
            <a:off x="1316520" y="588240"/>
            <a:ext cx="433800" cy="172800"/>
          </a:xfrm>
          <a:custGeom>
            <a:avLst/>
            <a:gdLst/>
            <a:ahLst/>
            <a:cxnLst/>
            <a:rect l="0" t="0" r="r" b="b"/>
            <a:pathLst>
              <a:path w="1205" h="480">
                <a:moveTo>
                  <a:pt x="0" y="467"/>
                </a:moveTo>
                <a:lnTo>
                  <a:pt x="1172" y="0"/>
                </a:lnTo>
                <a:lnTo>
                  <a:pt x="1204" y="0"/>
                </a:lnTo>
                <a:lnTo>
                  <a:pt x="0" y="479"/>
                </a:lnTo>
                <a:lnTo>
                  <a:pt x="0" y="467"/>
                </a:lnTo>
                <a:close/>
              </a:path>
            </a:pathLst>
          </a:custGeom>
          <a:solidFill>
            <a:srgbClr val="FEBD46"/>
          </a:solidFill>
          <a:ln>
            <a:noFill/>
          </a:ln>
        </p:spPr>
      </p:sp>
      <p:sp>
        <p:nvSpPr>
          <p:cNvPr id="7374" name="Freeform 190"/>
          <p:cNvSpPr/>
          <p:nvPr/>
        </p:nvSpPr>
        <p:spPr>
          <a:xfrm>
            <a:off x="1316520" y="588240"/>
            <a:ext cx="444960" cy="177480"/>
          </a:xfrm>
          <a:custGeom>
            <a:avLst/>
            <a:gdLst/>
            <a:ahLst/>
            <a:cxnLst/>
            <a:rect l="0" t="0" r="r" b="b"/>
            <a:pathLst>
              <a:path w="1236" h="493">
                <a:moveTo>
                  <a:pt x="0" y="479"/>
                </a:moveTo>
                <a:lnTo>
                  <a:pt x="1204" y="0"/>
                </a:lnTo>
                <a:lnTo>
                  <a:pt x="1235" y="0"/>
                </a:lnTo>
                <a:lnTo>
                  <a:pt x="0" y="492"/>
                </a:lnTo>
                <a:lnTo>
                  <a:pt x="0" y="479"/>
                </a:lnTo>
                <a:close/>
              </a:path>
            </a:pathLst>
          </a:custGeom>
          <a:solidFill>
            <a:srgbClr val="FEBD48"/>
          </a:solidFill>
          <a:ln>
            <a:noFill/>
          </a:ln>
        </p:spPr>
      </p:sp>
      <p:sp>
        <p:nvSpPr>
          <p:cNvPr id="7375" name="Freeform 191"/>
          <p:cNvSpPr/>
          <p:nvPr/>
        </p:nvSpPr>
        <p:spPr>
          <a:xfrm>
            <a:off x="1316520" y="588240"/>
            <a:ext cx="456480" cy="182160"/>
          </a:xfrm>
          <a:custGeom>
            <a:avLst/>
            <a:gdLst/>
            <a:ahLst/>
            <a:cxnLst/>
            <a:rect l="0" t="0" r="r" b="b"/>
            <a:pathLst>
              <a:path w="1268" h="506">
                <a:moveTo>
                  <a:pt x="0" y="492"/>
                </a:moveTo>
                <a:lnTo>
                  <a:pt x="1235" y="0"/>
                </a:lnTo>
                <a:lnTo>
                  <a:pt x="1267" y="0"/>
                </a:lnTo>
                <a:lnTo>
                  <a:pt x="0" y="505"/>
                </a:lnTo>
                <a:lnTo>
                  <a:pt x="0" y="492"/>
                </a:lnTo>
                <a:close/>
              </a:path>
            </a:pathLst>
          </a:custGeom>
          <a:solidFill>
            <a:srgbClr val="FEBD49"/>
          </a:solidFill>
          <a:ln>
            <a:noFill/>
          </a:ln>
        </p:spPr>
      </p:sp>
      <p:sp>
        <p:nvSpPr>
          <p:cNvPr id="7376" name="Freeform 192"/>
          <p:cNvSpPr/>
          <p:nvPr/>
        </p:nvSpPr>
        <p:spPr>
          <a:xfrm>
            <a:off x="1316520" y="588240"/>
            <a:ext cx="468000" cy="186480"/>
          </a:xfrm>
          <a:custGeom>
            <a:avLst/>
            <a:gdLst/>
            <a:ahLst/>
            <a:cxnLst/>
            <a:rect l="0" t="0" r="r" b="b"/>
            <a:pathLst>
              <a:path w="1300" h="518">
                <a:moveTo>
                  <a:pt x="0" y="505"/>
                </a:moveTo>
                <a:lnTo>
                  <a:pt x="1267" y="0"/>
                </a:lnTo>
                <a:lnTo>
                  <a:pt x="1299" y="0"/>
                </a:lnTo>
                <a:lnTo>
                  <a:pt x="0" y="517"/>
                </a:lnTo>
                <a:lnTo>
                  <a:pt x="0" y="505"/>
                </a:lnTo>
                <a:close/>
              </a:path>
            </a:pathLst>
          </a:custGeom>
          <a:solidFill>
            <a:srgbClr val="FEBE4B"/>
          </a:solidFill>
          <a:ln>
            <a:noFill/>
          </a:ln>
        </p:spPr>
      </p:sp>
      <p:sp>
        <p:nvSpPr>
          <p:cNvPr id="7377" name="Freeform 193"/>
          <p:cNvSpPr/>
          <p:nvPr/>
        </p:nvSpPr>
        <p:spPr>
          <a:xfrm>
            <a:off x="1316520" y="588240"/>
            <a:ext cx="479160" cy="191160"/>
          </a:xfrm>
          <a:custGeom>
            <a:avLst/>
            <a:gdLst/>
            <a:ahLst/>
            <a:cxnLst/>
            <a:rect l="0" t="0" r="r" b="b"/>
            <a:pathLst>
              <a:path w="1331" h="531">
                <a:moveTo>
                  <a:pt x="0" y="517"/>
                </a:moveTo>
                <a:lnTo>
                  <a:pt x="1299" y="0"/>
                </a:lnTo>
                <a:lnTo>
                  <a:pt x="1330" y="0"/>
                </a:lnTo>
                <a:lnTo>
                  <a:pt x="0" y="530"/>
                </a:lnTo>
                <a:lnTo>
                  <a:pt x="0" y="517"/>
                </a:lnTo>
                <a:close/>
              </a:path>
            </a:pathLst>
          </a:custGeom>
          <a:solidFill>
            <a:srgbClr val="FEBE4C"/>
          </a:solidFill>
          <a:ln>
            <a:noFill/>
          </a:ln>
        </p:spPr>
      </p:sp>
      <p:sp>
        <p:nvSpPr>
          <p:cNvPr id="7378" name="Freeform 194"/>
          <p:cNvSpPr/>
          <p:nvPr/>
        </p:nvSpPr>
        <p:spPr>
          <a:xfrm>
            <a:off x="1316520" y="588240"/>
            <a:ext cx="490680" cy="195480"/>
          </a:xfrm>
          <a:custGeom>
            <a:avLst/>
            <a:gdLst/>
            <a:ahLst/>
            <a:cxnLst/>
            <a:rect l="0" t="0" r="r" b="b"/>
            <a:pathLst>
              <a:path w="1363" h="543">
                <a:moveTo>
                  <a:pt x="0" y="530"/>
                </a:moveTo>
                <a:lnTo>
                  <a:pt x="1330" y="0"/>
                </a:lnTo>
                <a:lnTo>
                  <a:pt x="1362" y="0"/>
                </a:lnTo>
                <a:lnTo>
                  <a:pt x="0" y="542"/>
                </a:lnTo>
                <a:lnTo>
                  <a:pt x="0" y="530"/>
                </a:lnTo>
                <a:close/>
              </a:path>
            </a:pathLst>
          </a:custGeom>
          <a:solidFill>
            <a:srgbClr val="FEBE4D"/>
          </a:solidFill>
          <a:ln>
            <a:noFill/>
          </a:ln>
        </p:spPr>
      </p:sp>
      <p:sp>
        <p:nvSpPr>
          <p:cNvPr id="7379" name="Freeform 195"/>
          <p:cNvSpPr/>
          <p:nvPr/>
        </p:nvSpPr>
        <p:spPr>
          <a:xfrm>
            <a:off x="1316520" y="588240"/>
            <a:ext cx="502200" cy="200160"/>
          </a:xfrm>
          <a:custGeom>
            <a:avLst/>
            <a:gdLst/>
            <a:ahLst/>
            <a:cxnLst/>
            <a:rect l="0" t="0" r="r" b="b"/>
            <a:pathLst>
              <a:path w="1395" h="556">
                <a:moveTo>
                  <a:pt x="0" y="542"/>
                </a:moveTo>
                <a:lnTo>
                  <a:pt x="1362" y="0"/>
                </a:lnTo>
                <a:lnTo>
                  <a:pt x="1394" y="0"/>
                </a:lnTo>
                <a:lnTo>
                  <a:pt x="0" y="555"/>
                </a:lnTo>
                <a:lnTo>
                  <a:pt x="0" y="542"/>
                </a:lnTo>
                <a:close/>
              </a:path>
            </a:pathLst>
          </a:custGeom>
          <a:solidFill>
            <a:srgbClr val="FEBE4E"/>
          </a:solidFill>
          <a:ln>
            <a:noFill/>
          </a:ln>
        </p:spPr>
      </p:sp>
      <p:sp>
        <p:nvSpPr>
          <p:cNvPr id="7380" name="Freeform 196"/>
          <p:cNvSpPr/>
          <p:nvPr/>
        </p:nvSpPr>
        <p:spPr>
          <a:xfrm>
            <a:off x="1316520" y="588240"/>
            <a:ext cx="513360" cy="204840"/>
          </a:xfrm>
          <a:custGeom>
            <a:avLst/>
            <a:gdLst/>
            <a:ahLst/>
            <a:cxnLst/>
            <a:rect l="0" t="0" r="r" b="b"/>
            <a:pathLst>
              <a:path w="1426" h="569">
                <a:moveTo>
                  <a:pt x="0" y="555"/>
                </a:moveTo>
                <a:lnTo>
                  <a:pt x="1394" y="0"/>
                </a:lnTo>
                <a:lnTo>
                  <a:pt x="1425" y="0"/>
                </a:lnTo>
                <a:lnTo>
                  <a:pt x="0" y="568"/>
                </a:lnTo>
                <a:lnTo>
                  <a:pt x="0" y="555"/>
                </a:lnTo>
                <a:close/>
              </a:path>
            </a:pathLst>
          </a:custGeom>
          <a:solidFill>
            <a:srgbClr val="FEBF50"/>
          </a:solidFill>
          <a:ln>
            <a:noFill/>
          </a:ln>
        </p:spPr>
      </p:sp>
      <p:sp>
        <p:nvSpPr>
          <p:cNvPr id="7381" name="Freeform 197"/>
          <p:cNvSpPr/>
          <p:nvPr/>
        </p:nvSpPr>
        <p:spPr>
          <a:xfrm>
            <a:off x="1316520" y="588240"/>
            <a:ext cx="524880" cy="209160"/>
          </a:xfrm>
          <a:custGeom>
            <a:avLst/>
            <a:gdLst/>
            <a:ahLst/>
            <a:cxnLst/>
            <a:rect l="0" t="0" r="r" b="b"/>
            <a:pathLst>
              <a:path w="1458" h="581">
                <a:moveTo>
                  <a:pt x="0" y="568"/>
                </a:moveTo>
                <a:lnTo>
                  <a:pt x="1424" y="0"/>
                </a:lnTo>
                <a:lnTo>
                  <a:pt x="1457" y="0"/>
                </a:lnTo>
                <a:lnTo>
                  <a:pt x="0" y="580"/>
                </a:lnTo>
                <a:lnTo>
                  <a:pt x="0" y="568"/>
                </a:lnTo>
                <a:close/>
              </a:path>
            </a:pathLst>
          </a:custGeom>
          <a:solidFill>
            <a:srgbClr val="FEBF51"/>
          </a:solidFill>
          <a:ln>
            <a:noFill/>
          </a:ln>
        </p:spPr>
      </p:sp>
      <p:sp>
        <p:nvSpPr>
          <p:cNvPr id="7382" name="Freeform 198"/>
          <p:cNvSpPr/>
          <p:nvPr/>
        </p:nvSpPr>
        <p:spPr>
          <a:xfrm>
            <a:off x="1316520" y="588240"/>
            <a:ext cx="536400" cy="213840"/>
          </a:xfrm>
          <a:custGeom>
            <a:avLst/>
            <a:gdLst/>
            <a:ahLst/>
            <a:cxnLst/>
            <a:rect l="0" t="0" r="r" b="b"/>
            <a:pathLst>
              <a:path w="1490" h="594">
                <a:moveTo>
                  <a:pt x="0" y="580"/>
                </a:moveTo>
                <a:lnTo>
                  <a:pt x="1457" y="0"/>
                </a:lnTo>
                <a:lnTo>
                  <a:pt x="1489" y="0"/>
                </a:lnTo>
                <a:lnTo>
                  <a:pt x="0" y="593"/>
                </a:lnTo>
                <a:lnTo>
                  <a:pt x="0" y="580"/>
                </a:lnTo>
                <a:close/>
              </a:path>
            </a:pathLst>
          </a:custGeom>
          <a:solidFill>
            <a:srgbClr val="FEBF52"/>
          </a:solidFill>
          <a:ln>
            <a:noFill/>
          </a:ln>
        </p:spPr>
      </p:sp>
      <p:sp>
        <p:nvSpPr>
          <p:cNvPr id="7383" name="Freeform 199"/>
          <p:cNvSpPr/>
          <p:nvPr/>
        </p:nvSpPr>
        <p:spPr>
          <a:xfrm>
            <a:off x="1316520" y="588240"/>
            <a:ext cx="547560" cy="218160"/>
          </a:xfrm>
          <a:custGeom>
            <a:avLst/>
            <a:gdLst/>
            <a:ahLst/>
            <a:cxnLst/>
            <a:rect l="0" t="0" r="r" b="b"/>
            <a:pathLst>
              <a:path w="1521" h="606">
                <a:moveTo>
                  <a:pt x="0" y="593"/>
                </a:moveTo>
                <a:lnTo>
                  <a:pt x="1489" y="0"/>
                </a:lnTo>
                <a:lnTo>
                  <a:pt x="1520" y="0"/>
                </a:lnTo>
                <a:lnTo>
                  <a:pt x="0" y="605"/>
                </a:lnTo>
                <a:lnTo>
                  <a:pt x="0" y="593"/>
                </a:lnTo>
                <a:close/>
              </a:path>
            </a:pathLst>
          </a:custGeom>
          <a:solidFill>
            <a:srgbClr val="FEBF53"/>
          </a:solidFill>
          <a:ln>
            <a:noFill/>
          </a:ln>
        </p:spPr>
      </p:sp>
      <p:sp>
        <p:nvSpPr>
          <p:cNvPr id="7384" name="Freeform 200"/>
          <p:cNvSpPr/>
          <p:nvPr/>
        </p:nvSpPr>
        <p:spPr>
          <a:xfrm>
            <a:off x="1316520" y="588240"/>
            <a:ext cx="559080" cy="222840"/>
          </a:xfrm>
          <a:custGeom>
            <a:avLst/>
            <a:gdLst/>
            <a:ahLst/>
            <a:cxnLst/>
            <a:rect l="0" t="0" r="r" b="b"/>
            <a:pathLst>
              <a:path w="1553" h="619">
                <a:moveTo>
                  <a:pt x="0" y="605"/>
                </a:moveTo>
                <a:lnTo>
                  <a:pt x="1520" y="0"/>
                </a:lnTo>
                <a:lnTo>
                  <a:pt x="1552" y="0"/>
                </a:lnTo>
                <a:lnTo>
                  <a:pt x="0" y="618"/>
                </a:lnTo>
                <a:lnTo>
                  <a:pt x="0" y="605"/>
                </a:lnTo>
                <a:close/>
              </a:path>
            </a:pathLst>
          </a:custGeom>
          <a:solidFill>
            <a:srgbClr val="FEC055"/>
          </a:solidFill>
          <a:ln>
            <a:noFill/>
          </a:ln>
        </p:spPr>
      </p:sp>
      <p:sp>
        <p:nvSpPr>
          <p:cNvPr id="7385" name="Freeform 201"/>
          <p:cNvSpPr/>
          <p:nvPr/>
        </p:nvSpPr>
        <p:spPr>
          <a:xfrm>
            <a:off x="1316520" y="588240"/>
            <a:ext cx="570600" cy="227520"/>
          </a:xfrm>
          <a:custGeom>
            <a:avLst/>
            <a:gdLst/>
            <a:ahLst/>
            <a:cxnLst/>
            <a:rect l="0" t="0" r="r" b="b"/>
            <a:pathLst>
              <a:path w="1585" h="632">
                <a:moveTo>
                  <a:pt x="0" y="618"/>
                </a:moveTo>
                <a:lnTo>
                  <a:pt x="1552" y="0"/>
                </a:lnTo>
                <a:lnTo>
                  <a:pt x="1584" y="0"/>
                </a:lnTo>
                <a:lnTo>
                  <a:pt x="0" y="631"/>
                </a:lnTo>
                <a:lnTo>
                  <a:pt x="0" y="618"/>
                </a:lnTo>
                <a:close/>
              </a:path>
            </a:pathLst>
          </a:custGeom>
          <a:solidFill>
            <a:srgbClr val="FEC056"/>
          </a:solidFill>
          <a:ln>
            <a:noFill/>
          </a:ln>
        </p:spPr>
      </p:sp>
      <p:sp>
        <p:nvSpPr>
          <p:cNvPr id="7386" name="Freeform 202"/>
          <p:cNvSpPr/>
          <p:nvPr/>
        </p:nvSpPr>
        <p:spPr>
          <a:xfrm>
            <a:off x="1316520" y="588240"/>
            <a:ext cx="581760" cy="231840"/>
          </a:xfrm>
          <a:custGeom>
            <a:avLst/>
            <a:gdLst/>
            <a:ahLst/>
            <a:cxnLst/>
            <a:rect l="0" t="0" r="r" b="b"/>
            <a:pathLst>
              <a:path w="1616" h="644">
                <a:moveTo>
                  <a:pt x="0" y="631"/>
                </a:moveTo>
                <a:lnTo>
                  <a:pt x="1584" y="0"/>
                </a:lnTo>
                <a:lnTo>
                  <a:pt x="1615" y="0"/>
                </a:lnTo>
                <a:lnTo>
                  <a:pt x="0" y="643"/>
                </a:lnTo>
                <a:lnTo>
                  <a:pt x="0" y="631"/>
                </a:lnTo>
                <a:close/>
              </a:path>
            </a:pathLst>
          </a:custGeom>
          <a:solidFill>
            <a:srgbClr val="FEC058"/>
          </a:solidFill>
          <a:ln>
            <a:noFill/>
          </a:ln>
        </p:spPr>
      </p:sp>
      <p:sp>
        <p:nvSpPr>
          <p:cNvPr id="7387" name="Freeform 203"/>
          <p:cNvSpPr/>
          <p:nvPr/>
        </p:nvSpPr>
        <p:spPr>
          <a:xfrm>
            <a:off x="1316520" y="588240"/>
            <a:ext cx="593280" cy="236520"/>
          </a:xfrm>
          <a:custGeom>
            <a:avLst/>
            <a:gdLst/>
            <a:ahLst/>
            <a:cxnLst/>
            <a:rect l="0" t="0" r="r" b="b"/>
            <a:pathLst>
              <a:path w="1648" h="657">
                <a:moveTo>
                  <a:pt x="0" y="643"/>
                </a:moveTo>
                <a:lnTo>
                  <a:pt x="1615" y="0"/>
                </a:lnTo>
                <a:lnTo>
                  <a:pt x="1647" y="0"/>
                </a:lnTo>
                <a:lnTo>
                  <a:pt x="0" y="656"/>
                </a:lnTo>
                <a:lnTo>
                  <a:pt x="0" y="643"/>
                </a:lnTo>
                <a:close/>
              </a:path>
            </a:pathLst>
          </a:custGeom>
          <a:solidFill>
            <a:srgbClr val="FEC059"/>
          </a:solidFill>
          <a:ln>
            <a:noFill/>
          </a:ln>
        </p:spPr>
      </p:sp>
      <p:sp>
        <p:nvSpPr>
          <p:cNvPr id="7388" name="Freeform 204"/>
          <p:cNvSpPr/>
          <p:nvPr/>
        </p:nvSpPr>
        <p:spPr>
          <a:xfrm>
            <a:off x="1316520" y="588240"/>
            <a:ext cx="604440" cy="240840"/>
          </a:xfrm>
          <a:custGeom>
            <a:avLst/>
            <a:gdLst/>
            <a:ahLst/>
            <a:cxnLst/>
            <a:rect l="0" t="0" r="r" b="b"/>
            <a:pathLst>
              <a:path w="1679" h="669">
                <a:moveTo>
                  <a:pt x="0" y="656"/>
                </a:moveTo>
                <a:lnTo>
                  <a:pt x="1647" y="0"/>
                </a:lnTo>
                <a:lnTo>
                  <a:pt x="1678" y="0"/>
                </a:lnTo>
                <a:lnTo>
                  <a:pt x="0" y="668"/>
                </a:lnTo>
                <a:lnTo>
                  <a:pt x="0" y="656"/>
                </a:lnTo>
                <a:close/>
              </a:path>
            </a:pathLst>
          </a:custGeom>
          <a:solidFill>
            <a:srgbClr val="FEC05B"/>
          </a:solidFill>
          <a:ln>
            <a:noFill/>
          </a:ln>
        </p:spPr>
      </p:sp>
      <p:sp>
        <p:nvSpPr>
          <p:cNvPr id="7389" name="Freeform 205"/>
          <p:cNvSpPr/>
          <p:nvPr/>
        </p:nvSpPr>
        <p:spPr>
          <a:xfrm>
            <a:off x="1316520" y="588240"/>
            <a:ext cx="615960" cy="245520"/>
          </a:xfrm>
          <a:custGeom>
            <a:avLst/>
            <a:gdLst/>
            <a:ahLst/>
            <a:cxnLst/>
            <a:rect l="0" t="0" r="r" b="b"/>
            <a:pathLst>
              <a:path w="1711" h="682">
                <a:moveTo>
                  <a:pt x="0" y="668"/>
                </a:moveTo>
                <a:lnTo>
                  <a:pt x="1678" y="0"/>
                </a:lnTo>
                <a:lnTo>
                  <a:pt x="1710" y="0"/>
                </a:lnTo>
                <a:lnTo>
                  <a:pt x="0" y="681"/>
                </a:lnTo>
                <a:lnTo>
                  <a:pt x="0" y="668"/>
                </a:lnTo>
                <a:close/>
              </a:path>
            </a:pathLst>
          </a:custGeom>
          <a:solidFill>
            <a:srgbClr val="FEC15C"/>
          </a:solidFill>
          <a:ln>
            <a:noFill/>
          </a:ln>
        </p:spPr>
      </p:sp>
      <p:sp>
        <p:nvSpPr>
          <p:cNvPr id="7390" name="Freeform 206"/>
          <p:cNvSpPr/>
          <p:nvPr/>
        </p:nvSpPr>
        <p:spPr>
          <a:xfrm>
            <a:off x="1316520" y="588240"/>
            <a:ext cx="627480" cy="250200"/>
          </a:xfrm>
          <a:custGeom>
            <a:avLst/>
            <a:gdLst/>
            <a:ahLst/>
            <a:cxnLst/>
            <a:rect l="0" t="0" r="r" b="b"/>
            <a:pathLst>
              <a:path w="1743" h="695">
                <a:moveTo>
                  <a:pt x="0" y="681"/>
                </a:moveTo>
                <a:lnTo>
                  <a:pt x="1710" y="0"/>
                </a:lnTo>
                <a:lnTo>
                  <a:pt x="1742" y="0"/>
                </a:lnTo>
                <a:lnTo>
                  <a:pt x="0" y="694"/>
                </a:lnTo>
                <a:lnTo>
                  <a:pt x="0" y="681"/>
                </a:lnTo>
                <a:close/>
              </a:path>
            </a:pathLst>
          </a:custGeom>
          <a:solidFill>
            <a:srgbClr val="FEC15D"/>
          </a:solidFill>
          <a:ln>
            <a:noFill/>
          </a:ln>
        </p:spPr>
      </p:sp>
      <p:sp>
        <p:nvSpPr>
          <p:cNvPr id="7391" name="Freeform 207"/>
          <p:cNvSpPr/>
          <p:nvPr/>
        </p:nvSpPr>
        <p:spPr>
          <a:xfrm>
            <a:off x="1316520" y="588240"/>
            <a:ext cx="638640" cy="254520"/>
          </a:xfrm>
          <a:custGeom>
            <a:avLst/>
            <a:gdLst/>
            <a:ahLst/>
            <a:cxnLst/>
            <a:rect l="0" t="0" r="r" b="b"/>
            <a:pathLst>
              <a:path w="1774" h="707">
                <a:moveTo>
                  <a:pt x="0" y="694"/>
                </a:moveTo>
                <a:lnTo>
                  <a:pt x="1742" y="0"/>
                </a:lnTo>
                <a:lnTo>
                  <a:pt x="1773" y="0"/>
                </a:lnTo>
                <a:lnTo>
                  <a:pt x="0" y="706"/>
                </a:lnTo>
                <a:lnTo>
                  <a:pt x="0" y="694"/>
                </a:lnTo>
                <a:close/>
              </a:path>
            </a:pathLst>
          </a:custGeom>
          <a:solidFill>
            <a:srgbClr val="FEC15E"/>
          </a:solidFill>
          <a:ln>
            <a:noFill/>
          </a:ln>
        </p:spPr>
      </p:sp>
      <p:sp>
        <p:nvSpPr>
          <p:cNvPr id="7392" name="Freeform 208"/>
          <p:cNvSpPr/>
          <p:nvPr/>
        </p:nvSpPr>
        <p:spPr>
          <a:xfrm>
            <a:off x="1316520" y="588240"/>
            <a:ext cx="650160" cy="259200"/>
          </a:xfrm>
          <a:custGeom>
            <a:avLst/>
            <a:gdLst/>
            <a:ahLst/>
            <a:cxnLst/>
            <a:rect l="0" t="0" r="r" b="b"/>
            <a:pathLst>
              <a:path w="1806" h="720">
                <a:moveTo>
                  <a:pt x="0" y="706"/>
                </a:moveTo>
                <a:lnTo>
                  <a:pt x="1773" y="0"/>
                </a:lnTo>
                <a:lnTo>
                  <a:pt x="1805" y="0"/>
                </a:lnTo>
                <a:lnTo>
                  <a:pt x="0" y="719"/>
                </a:lnTo>
                <a:lnTo>
                  <a:pt x="0" y="706"/>
                </a:lnTo>
                <a:close/>
              </a:path>
            </a:pathLst>
          </a:custGeom>
          <a:solidFill>
            <a:srgbClr val="FEC260"/>
          </a:solidFill>
          <a:ln>
            <a:noFill/>
          </a:ln>
        </p:spPr>
      </p:sp>
      <p:sp>
        <p:nvSpPr>
          <p:cNvPr id="7393" name="Freeform 209"/>
          <p:cNvSpPr/>
          <p:nvPr/>
        </p:nvSpPr>
        <p:spPr>
          <a:xfrm>
            <a:off x="1316520" y="588240"/>
            <a:ext cx="661680" cy="263520"/>
          </a:xfrm>
          <a:custGeom>
            <a:avLst/>
            <a:gdLst/>
            <a:ahLst/>
            <a:cxnLst/>
            <a:rect l="0" t="0" r="r" b="b"/>
            <a:pathLst>
              <a:path w="1838" h="732">
                <a:moveTo>
                  <a:pt x="0" y="719"/>
                </a:moveTo>
                <a:lnTo>
                  <a:pt x="1805" y="0"/>
                </a:lnTo>
                <a:lnTo>
                  <a:pt x="1837" y="0"/>
                </a:lnTo>
                <a:lnTo>
                  <a:pt x="0" y="731"/>
                </a:lnTo>
                <a:lnTo>
                  <a:pt x="0" y="719"/>
                </a:lnTo>
                <a:close/>
              </a:path>
            </a:pathLst>
          </a:custGeom>
          <a:solidFill>
            <a:srgbClr val="FEC261"/>
          </a:solidFill>
          <a:ln>
            <a:noFill/>
          </a:ln>
        </p:spPr>
      </p:sp>
      <p:sp>
        <p:nvSpPr>
          <p:cNvPr id="7394" name="Freeform 210"/>
          <p:cNvSpPr/>
          <p:nvPr/>
        </p:nvSpPr>
        <p:spPr>
          <a:xfrm>
            <a:off x="1316520" y="588240"/>
            <a:ext cx="672840" cy="268200"/>
          </a:xfrm>
          <a:custGeom>
            <a:avLst/>
            <a:gdLst/>
            <a:ahLst/>
            <a:cxnLst/>
            <a:rect l="0" t="0" r="r" b="b"/>
            <a:pathLst>
              <a:path w="1869" h="745">
                <a:moveTo>
                  <a:pt x="0" y="731"/>
                </a:moveTo>
                <a:lnTo>
                  <a:pt x="1837" y="0"/>
                </a:lnTo>
                <a:lnTo>
                  <a:pt x="1868" y="0"/>
                </a:lnTo>
                <a:lnTo>
                  <a:pt x="0" y="744"/>
                </a:lnTo>
                <a:lnTo>
                  <a:pt x="0" y="731"/>
                </a:lnTo>
                <a:close/>
              </a:path>
            </a:pathLst>
          </a:custGeom>
          <a:solidFill>
            <a:srgbClr val="FEC262"/>
          </a:solidFill>
          <a:ln>
            <a:noFill/>
          </a:ln>
        </p:spPr>
      </p:sp>
      <p:sp>
        <p:nvSpPr>
          <p:cNvPr id="7395" name="Freeform 211"/>
          <p:cNvSpPr/>
          <p:nvPr/>
        </p:nvSpPr>
        <p:spPr>
          <a:xfrm>
            <a:off x="1316520" y="588240"/>
            <a:ext cx="684360" cy="272880"/>
          </a:xfrm>
          <a:custGeom>
            <a:avLst/>
            <a:gdLst/>
            <a:ahLst/>
            <a:cxnLst/>
            <a:rect l="0" t="0" r="r" b="b"/>
            <a:pathLst>
              <a:path w="1901" h="758">
                <a:moveTo>
                  <a:pt x="0" y="744"/>
                </a:moveTo>
                <a:lnTo>
                  <a:pt x="1868" y="0"/>
                </a:lnTo>
                <a:lnTo>
                  <a:pt x="1900" y="0"/>
                </a:lnTo>
                <a:lnTo>
                  <a:pt x="0" y="757"/>
                </a:lnTo>
                <a:lnTo>
                  <a:pt x="0" y="744"/>
                </a:lnTo>
                <a:close/>
              </a:path>
            </a:pathLst>
          </a:custGeom>
          <a:solidFill>
            <a:srgbClr val="FEC364"/>
          </a:solidFill>
          <a:ln>
            <a:noFill/>
          </a:ln>
        </p:spPr>
      </p:sp>
      <p:sp>
        <p:nvSpPr>
          <p:cNvPr id="7396" name="Freeform 212"/>
          <p:cNvSpPr/>
          <p:nvPr/>
        </p:nvSpPr>
        <p:spPr>
          <a:xfrm>
            <a:off x="1316520" y="588240"/>
            <a:ext cx="695880" cy="277200"/>
          </a:xfrm>
          <a:custGeom>
            <a:avLst/>
            <a:gdLst/>
            <a:ahLst/>
            <a:cxnLst/>
            <a:rect l="0" t="0" r="r" b="b"/>
            <a:pathLst>
              <a:path w="1933" h="770">
                <a:moveTo>
                  <a:pt x="0" y="757"/>
                </a:moveTo>
                <a:lnTo>
                  <a:pt x="1900" y="0"/>
                </a:lnTo>
                <a:lnTo>
                  <a:pt x="1932" y="0"/>
                </a:lnTo>
                <a:lnTo>
                  <a:pt x="0" y="769"/>
                </a:lnTo>
                <a:lnTo>
                  <a:pt x="0" y="757"/>
                </a:lnTo>
                <a:close/>
              </a:path>
            </a:pathLst>
          </a:custGeom>
          <a:solidFill>
            <a:srgbClr val="FEC365"/>
          </a:solidFill>
          <a:ln>
            <a:noFill/>
          </a:ln>
        </p:spPr>
      </p:sp>
      <p:sp>
        <p:nvSpPr>
          <p:cNvPr id="7397" name="Freeform 213"/>
          <p:cNvSpPr/>
          <p:nvPr/>
        </p:nvSpPr>
        <p:spPr>
          <a:xfrm>
            <a:off x="1316520" y="588240"/>
            <a:ext cx="707040" cy="281880"/>
          </a:xfrm>
          <a:custGeom>
            <a:avLst/>
            <a:gdLst/>
            <a:ahLst/>
            <a:cxnLst/>
            <a:rect l="0" t="0" r="r" b="b"/>
            <a:pathLst>
              <a:path w="1964" h="783">
                <a:moveTo>
                  <a:pt x="0" y="769"/>
                </a:moveTo>
                <a:lnTo>
                  <a:pt x="1932" y="0"/>
                </a:lnTo>
                <a:lnTo>
                  <a:pt x="1963" y="0"/>
                </a:lnTo>
                <a:lnTo>
                  <a:pt x="0" y="782"/>
                </a:lnTo>
                <a:lnTo>
                  <a:pt x="0" y="769"/>
                </a:lnTo>
                <a:close/>
              </a:path>
            </a:pathLst>
          </a:custGeom>
          <a:solidFill>
            <a:srgbClr val="FEC366"/>
          </a:solidFill>
          <a:ln>
            <a:noFill/>
          </a:ln>
        </p:spPr>
      </p:sp>
      <p:sp>
        <p:nvSpPr>
          <p:cNvPr id="7398" name="Freeform 214"/>
          <p:cNvSpPr/>
          <p:nvPr/>
        </p:nvSpPr>
        <p:spPr>
          <a:xfrm>
            <a:off x="1316520" y="588240"/>
            <a:ext cx="718560" cy="286200"/>
          </a:xfrm>
          <a:custGeom>
            <a:avLst/>
            <a:gdLst/>
            <a:ahLst/>
            <a:cxnLst/>
            <a:rect l="0" t="0" r="r" b="b"/>
            <a:pathLst>
              <a:path w="1996" h="795">
                <a:moveTo>
                  <a:pt x="0" y="782"/>
                </a:moveTo>
                <a:lnTo>
                  <a:pt x="1963" y="0"/>
                </a:lnTo>
                <a:lnTo>
                  <a:pt x="1995" y="0"/>
                </a:lnTo>
                <a:lnTo>
                  <a:pt x="0" y="794"/>
                </a:lnTo>
                <a:lnTo>
                  <a:pt x="0" y="782"/>
                </a:lnTo>
                <a:close/>
              </a:path>
            </a:pathLst>
          </a:custGeom>
          <a:solidFill>
            <a:srgbClr val="FEC368"/>
          </a:solidFill>
          <a:ln>
            <a:noFill/>
          </a:ln>
        </p:spPr>
      </p:sp>
      <p:sp>
        <p:nvSpPr>
          <p:cNvPr id="7399" name="Freeform 215"/>
          <p:cNvSpPr/>
          <p:nvPr/>
        </p:nvSpPr>
        <p:spPr>
          <a:xfrm>
            <a:off x="1316520" y="588240"/>
            <a:ext cx="730080" cy="290880"/>
          </a:xfrm>
          <a:custGeom>
            <a:avLst/>
            <a:gdLst/>
            <a:ahLst/>
            <a:cxnLst/>
            <a:rect l="0" t="0" r="r" b="b"/>
            <a:pathLst>
              <a:path w="2028" h="808">
                <a:moveTo>
                  <a:pt x="0" y="794"/>
                </a:moveTo>
                <a:lnTo>
                  <a:pt x="1995" y="0"/>
                </a:lnTo>
                <a:lnTo>
                  <a:pt x="2027" y="0"/>
                </a:lnTo>
                <a:lnTo>
                  <a:pt x="0" y="807"/>
                </a:lnTo>
                <a:lnTo>
                  <a:pt x="0" y="794"/>
                </a:lnTo>
                <a:close/>
              </a:path>
            </a:pathLst>
          </a:custGeom>
          <a:solidFill>
            <a:srgbClr val="FEC469"/>
          </a:solidFill>
          <a:ln>
            <a:noFill/>
          </a:ln>
        </p:spPr>
      </p:sp>
      <p:sp>
        <p:nvSpPr>
          <p:cNvPr id="7400" name="Freeform 216"/>
          <p:cNvSpPr/>
          <p:nvPr/>
        </p:nvSpPr>
        <p:spPr>
          <a:xfrm>
            <a:off x="1316520" y="588240"/>
            <a:ext cx="741240" cy="295560"/>
          </a:xfrm>
          <a:custGeom>
            <a:avLst/>
            <a:gdLst/>
            <a:ahLst/>
            <a:cxnLst/>
            <a:rect l="0" t="0" r="r" b="b"/>
            <a:pathLst>
              <a:path w="2059" h="821">
                <a:moveTo>
                  <a:pt x="0" y="807"/>
                </a:moveTo>
                <a:lnTo>
                  <a:pt x="2027" y="0"/>
                </a:lnTo>
                <a:lnTo>
                  <a:pt x="2058" y="0"/>
                </a:lnTo>
                <a:lnTo>
                  <a:pt x="0" y="820"/>
                </a:lnTo>
                <a:lnTo>
                  <a:pt x="0" y="807"/>
                </a:lnTo>
                <a:close/>
              </a:path>
            </a:pathLst>
          </a:custGeom>
          <a:solidFill>
            <a:srgbClr val="FEC46A"/>
          </a:solidFill>
          <a:ln>
            <a:noFill/>
          </a:ln>
        </p:spPr>
      </p:sp>
      <p:sp>
        <p:nvSpPr>
          <p:cNvPr id="7401" name="Freeform 217"/>
          <p:cNvSpPr/>
          <p:nvPr/>
        </p:nvSpPr>
        <p:spPr>
          <a:xfrm>
            <a:off x="1316520" y="588240"/>
            <a:ext cx="752760" cy="299880"/>
          </a:xfrm>
          <a:custGeom>
            <a:avLst/>
            <a:gdLst/>
            <a:ahLst/>
            <a:cxnLst/>
            <a:rect l="0" t="0" r="r" b="b"/>
            <a:pathLst>
              <a:path w="2091" h="833">
                <a:moveTo>
                  <a:pt x="0" y="820"/>
                </a:moveTo>
                <a:lnTo>
                  <a:pt x="2058" y="0"/>
                </a:lnTo>
                <a:lnTo>
                  <a:pt x="2090" y="0"/>
                </a:lnTo>
                <a:lnTo>
                  <a:pt x="0" y="832"/>
                </a:lnTo>
                <a:lnTo>
                  <a:pt x="0" y="820"/>
                </a:lnTo>
                <a:close/>
              </a:path>
            </a:pathLst>
          </a:custGeom>
          <a:solidFill>
            <a:srgbClr val="FEC46B"/>
          </a:solidFill>
          <a:ln>
            <a:noFill/>
          </a:ln>
        </p:spPr>
      </p:sp>
      <p:sp>
        <p:nvSpPr>
          <p:cNvPr id="7402" name="Freeform 218"/>
          <p:cNvSpPr/>
          <p:nvPr/>
        </p:nvSpPr>
        <p:spPr>
          <a:xfrm>
            <a:off x="1316520" y="588240"/>
            <a:ext cx="764280" cy="304560"/>
          </a:xfrm>
          <a:custGeom>
            <a:avLst/>
            <a:gdLst/>
            <a:ahLst/>
            <a:cxnLst/>
            <a:rect l="0" t="0" r="r" b="b"/>
            <a:pathLst>
              <a:path w="2123" h="846">
                <a:moveTo>
                  <a:pt x="0" y="832"/>
                </a:moveTo>
                <a:lnTo>
                  <a:pt x="2090" y="0"/>
                </a:lnTo>
                <a:lnTo>
                  <a:pt x="2122" y="0"/>
                </a:lnTo>
                <a:lnTo>
                  <a:pt x="0" y="845"/>
                </a:lnTo>
                <a:lnTo>
                  <a:pt x="0" y="832"/>
                </a:lnTo>
                <a:close/>
              </a:path>
            </a:pathLst>
          </a:custGeom>
          <a:solidFill>
            <a:srgbClr val="FEC56D"/>
          </a:solidFill>
          <a:ln>
            <a:noFill/>
          </a:ln>
        </p:spPr>
      </p:sp>
      <p:sp>
        <p:nvSpPr>
          <p:cNvPr id="7403" name="Freeform 219"/>
          <p:cNvSpPr/>
          <p:nvPr/>
        </p:nvSpPr>
        <p:spPr>
          <a:xfrm>
            <a:off x="1316520" y="588240"/>
            <a:ext cx="775440" cy="308880"/>
          </a:xfrm>
          <a:custGeom>
            <a:avLst/>
            <a:gdLst/>
            <a:ahLst/>
            <a:cxnLst/>
            <a:rect l="0" t="0" r="r" b="b"/>
            <a:pathLst>
              <a:path w="2154" h="858">
                <a:moveTo>
                  <a:pt x="0" y="845"/>
                </a:moveTo>
                <a:lnTo>
                  <a:pt x="2122" y="0"/>
                </a:lnTo>
                <a:lnTo>
                  <a:pt x="2153" y="0"/>
                </a:lnTo>
                <a:lnTo>
                  <a:pt x="0" y="857"/>
                </a:lnTo>
                <a:lnTo>
                  <a:pt x="0" y="845"/>
                </a:lnTo>
                <a:close/>
              </a:path>
            </a:pathLst>
          </a:custGeom>
          <a:solidFill>
            <a:srgbClr val="FEC56E"/>
          </a:solidFill>
          <a:ln>
            <a:noFill/>
          </a:ln>
        </p:spPr>
      </p:sp>
      <p:sp>
        <p:nvSpPr>
          <p:cNvPr id="7404" name="Freeform 220"/>
          <p:cNvSpPr/>
          <p:nvPr/>
        </p:nvSpPr>
        <p:spPr>
          <a:xfrm>
            <a:off x="1316520" y="588240"/>
            <a:ext cx="786960" cy="313560"/>
          </a:xfrm>
          <a:custGeom>
            <a:avLst/>
            <a:gdLst/>
            <a:ahLst/>
            <a:cxnLst/>
            <a:rect l="0" t="0" r="r" b="b"/>
            <a:pathLst>
              <a:path w="2186" h="871">
                <a:moveTo>
                  <a:pt x="0" y="857"/>
                </a:moveTo>
                <a:lnTo>
                  <a:pt x="2153" y="0"/>
                </a:lnTo>
                <a:lnTo>
                  <a:pt x="2185" y="0"/>
                </a:lnTo>
                <a:lnTo>
                  <a:pt x="0" y="870"/>
                </a:lnTo>
                <a:lnTo>
                  <a:pt x="0" y="857"/>
                </a:lnTo>
                <a:close/>
              </a:path>
            </a:pathLst>
          </a:custGeom>
          <a:solidFill>
            <a:srgbClr val="FEC570"/>
          </a:solidFill>
          <a:ln>
            <a:noFill/>
          </a:ln>
        </p:spPr>
      </p:sp>
      <p:sp>
        <p:nvSpPr>
          <p:cNvPr id="7405" name="Freeform 221"/>
          <p:cNvSpPr/>
          <p:nvPr/>
        </p:nvSpPr>
        <p:spPr>
          <a:xfrm>
            <a:off x="1316520" y="588240"/>
            <a:ext cx="798480" cy="318240"/>
          </a:xfrm>
          <a:custGeom>
            <a:avLst/>
            <a:gdLst/>
            <a:ahLst/>
            <a:cxnLst/>
            <a:rect l="0" t="0" r="r" b="b"/>
            <a:pathLst>
              <a:path w="2218" h="884">
                <a:moveTo>
                  <a:pt x="0" y="870"/>
                </a:moveTo>
                <a:lnTo>
                  <a:pt x="2185" y="0"/>
                </a:lnTo>
                <a:lnTo>
                  <a:pt x="2217" y="0"/>
                </a:lnTo>
                <a:lnTo>
                  <a:pt x="0" y="883"/>
                </a:lnTo>
                <a:lnTo>
                  <a:pt x="0" y="870"/>
                </a:lnTo>
                <a:close/>
              </a:path>
            </a:pathLst>
          </a:custGeom>
          <a:solidFill>
            <a:srgbClr val="FEC671"/>
          </a:solidFill>
          <a:ln>
            <a:noFill/>
          </a:ln>
        </p:spPr>
      </p:sp>
      <p:sp>
        <p:nvSpPr>
          <p:cNvPr id="7406" name="Freeform 222"/>
          <p:cNvSpPr/>
          <p:nvPr/>
        </p:nvSpPr>
        <p:spPr>
          <a:xfrm>
            <a:off x="1316520" y="588240"/>
            <a:ext cx="809640" cy="322560"/>
          </a:xfrm>
          <a:custGeom>
            <a:avLst/>
            <a:gdLst/>
            <a:ahLst/>
            <a:cxnLst/>
            <a:rect l="0" t="0" r="r" b="b"/>
            <a:pathLst>
              <a:path w="2249" h="896">
                <a:moveTo>
                  <a:pt x="0" y="883"/>
                </a:moveTo>
                <a:lnTo>
                  <a:pt x="2217" y="0"/>
                </a:lnTo>
                <a:lnTo>
                  <a:pt x="2248" y="0"/>
                </a:lnTo>
                <a:lnTo>
                  <a:pt x="0" y="895"/>
                </a:lnTo>
                <a:lnTo>
                  <a:pt x="0" y="883"/>
                </a:lnTo>
                <a:close/>
              </a:path>
            </a:pathLst>
          </a:custGeom>
          <a:solidFill>
            <a:srgbClr val="FEC672"/>
          </a:solidFill>
          <a:ln>
            <a:noFill/>
          </a:ln>
        </p:spPr>
      </p:sp>
      <p:sp>
        <p:nvSpPr>
          <p:cNvPr id="7407" name="Freeform 223"/>
          <p:cNvSpPr/>
          <p:nvPr/>
        </p:nvSpPr>
        <p:spPr>
          <a:xfrm>
            <a:off x="1316520" y="588240"/>
            <a:ext cx="821160" cy="327240"/>
          </a:xfrm>
          <a:custGeom>
            <a:avLst/>
            <a:gdLst/>
            <a:ahLst/>
            <a:cxnLst/>
            <a:rect l="0" t="0" r="r" b="b"/>
            <a:pathLst>
              <a:path w="2281" h="909">
                <a:moveTo>
                  <a:pt x="0" y="895"/>
                </a:moveTo>
                <a:lnTo>
                  <a:pt x="2248" y="0"/>
                </a:lnTo>
                <a:lnTo>
                  <a:pt x="2280" y="0"/>
                </a:lnTo>
                <a:lnTo>
                  <a:pt x="0" y="908"/>
                </a:lnTo>
                <a:lnTo>
                  <a:pt x="0" y="895"/>
                </a:lnTo>
                <a:close/>
              </a:path>
            </a:pathLst>
          </a:custGeom>
          <a:solidFill>
            <a:srgbClr val="FEC773"/>
          </a:solidFill>
          <a:ln>
            <a:noFill/>
          </a:ln>
        </p:spPr>
      </p:sp>
      <p:sp>
        <p:nvSpPr>
          <p:cNvPr id="7408" name="Freeform 224"/>
          <p:cNvSpPr/>
          <p:nvPr/>
        </p:nvSpPr>
        <p:spPr>
          <a:xfrm>
            <a:off x="1316520" y="588240"/>
            <a:ext cx="832320" cy="331560"/>
          </a:xfrm>
          <a:custGeom>
            <a:avLst/>
            <a:gdLst/>
            <a:ahLst/>
            <a:cxnLst/>
            <a:rect l="0" t="0" r="r" b="b"/>
            <a:pathLst>
              <a:path w="2312" h="921">
                <a:moveTo>
                  <a:pt x="0" y="908"/>
                </a:moveTo>
                <a:lnTo>
                  <a:pt x="2280" y="0"/>
                </a:lnTo>
                <a:lnTo>
                  <a:pt x="2311" y="0"/>
                </a:lnTo>
                <a:lnTo>
                  <a:pt x="0" y="920"/>
                </a:lnTo>
                <a:lnTo>
                  <a:pt x="0" y="908"/>
                </a:lnTo>
                <a:close/>
              </a:path>
            </a:pathLst>
          </a:custGeom>
          <a:solidFill>
            <a:srgbClr val="FEC775"/>
          </a:solidFill>
          <a:ln>
            <a:noFill/>
          </a:ln>
        </p:spPr>
      </p:sp>
      <p:sp>
        <p:nvSpPr>
          <p:cNvPr id="7409" name="Freeform 225"/>
          <p:cNvSpPr/>
          <p:nvPr/>
        </p:nvSpPr>
        <p:spPr>
          <a:xfrm>
            <a:off x="1316520" y="588240"/>
            <a:ext cx="843840" cy="336240"/>
          </a:xfrm>
          <a:custGeom>
            <a:avLst/>
            <a:gdLst/>
            <a:ahLst/>
            <a:cxnLst/>
            <a:rect l="0" t="0" r="r" b="b"/>
            <a:pathLst>
              <a:path w="2344" h="934">
                <a:moveTo>
                  <a:pt x="0" y="920"/>
                </a:moveTo>
                <a:lnTo>
                  <a:pt x="2311" y="0"/>
                </a:lnTo>
                <a:lnTo>
                  <a:pt x="2343" y="0"/>
                </a:lnTo>
                <a:lnTo>
                  <a:pt x="0" y="933"/>
                </a:lnTo>
                <a:lnTo>
                  <a:pt x="0" y="920"/>
                </a:lnTo>
                <a:close/>
              </a:path>
            </a:pathLst>
          </a:custGeom>
          <a:solidFill>
            <a:srgbClr val="FEC776"/>
          </a:solidFill>
          <a:ln>
            <a:noFill/>
          </a:ln>
        </p:spPr>
      </p:sp>
      <p:sp>
        <p:nvSpPr>
          <p:cNvPr id="7410" name="Freeform 226"/>
          <p:cNvSpPr/>
          <p:nvPr/>
        </p:nvSpPr>
        <p:spPr>
          <a:xfrm>
            <a:off x="1316520" y="588240"/>
            <a:ext cx="855360" cy="340920"/>
          </a:xfrm>
          <a:custGeom>
            <a:avLst/>
            <a:gdLst/>
            <a:ahLst/>
            <a:cxnLst/>
            <a:rect l="0" t="0" r="r" b="b"/>
            <a:pathLst>
              <a:path w="2376" h="947">
                <a:moveTo>
                  <a:pt x="0" y="933"/>
                </a:moveTo>
                <a:lnTo>
                  <a:pt x="2343" y="0"/>
                </a:lnTo>
                <a:lnTo>
                  <a:pt x="2375" y="0"/>
                </a:lnTo>
                <a:lnTo>
                  <a:pt x="0" y="946"/>
                </a:lnTo>
                <a:lnTo>
                  <a:pt x="0" y="933"/>
                </a:lnTo>
                <a:close/>
              </a:path>
            </a:pathLst>
          </a:custGeom>
          <a:solidFill>
            <a:srgbClr val="FEC878"/>
          </a:solidFill>
          <a:ln>
            <a:noFill/>
          </a:ln>
        </p:spPr>
      </p:sp>
      <p:sp>
        <p:nvSpPr>
          <p:cNvPr id="7411" name="Freeform 227"/>
          <p:cNvSpPr/>
          <p:nvPr/>
        </p:nvSpPr>
        <p:spPr>
          <a:xfrm>
            <a:off x="1316520" y="588240"/>
            <a:ext cx="866520" cy="345240"/>
          </a:xfrm>
          <a:custGeom>
            <a:avLst/>
            <a:gdLst/>
            <a:ahLst/>
            <a:cxnLst/>
            <a:rect l="0" t="0" r="r" b="b"/>
            <a:pathLst>
              <a:path w="2407" h="959">
                <a:moveTo>
                  <a:pt x="0" y="946"/>
                </a:moveTo>
                <a:lnTo>
                  <a:pt x="2375" y="0"/>
                </a:lnTo>
                <a:lnTo>
                  <a:pt x="2406" y="0"/>
                </a:lnTo>
                <a:lnTo>
                  <a:pt x="0" y="958"/>
                </a:lnTo>
                <a:lnTo>
                  <a:pt x="0" y="946"/>
                </a:lnTo>
                <a:close/>
              </a:path>
            </a:pathLst>
          </a:custGeom>
          <a:solidFill>
            <a:srgbClr val="FEC879"/>
          </a:solidFill>
          <a:ln>
            <a:noFill/>
          </a:ln>
        </p:spPr>
      </p:sp>
      <p:sp>
        <p:nvSpPr>
          <p:cNvPr id="7412" name="Freeform 228"/>
          <p:cNvSpPr/>
          <p:nvPr/>
        </p:nvSpPr>
        <p:spPr>
          <a:xfrm>
            <a:off x="1316520" y="588240"/>
            <a:ext cx="878040" cy="349920"/>
          </a:xfrm>
          <a:custGeom>
            <a:avLst/>
            <a:gdLst/>
            <a:ahLst/>
            <a:cxnLst/>
            <a:rect l="0" t="0" r="r" b="b"/>
            <a:pathLst>
              <a:path w="2439" h="972">
                <a:moveTo>
                  <a:pt x="0" y="958"/>
                </a:moveTo>
                <a:lnTo>
                  <a:pt x="2405" y="0"/>
                </a:lnTo>
                <a:lnTo>
                  <a:pt x="2438" y="0"/>
                </a:lnTo>
                <a:lnTo>
                  <a:pt x="0" y="971"/>
                </a:lnTo>
                <a:lnTo>
                  <a:pt x="0" y="958"/>
                </a:lnTo>
                <a:close/>
              </a:path>
            </a:pathLst>
          </a:custGeom>
          <a:solidFill>
            <a:srgbClr val="FEC87A"/>
          </a:solidFill>
          <a:ln>
            <a:noFill/>
          </a:ln>
        </p:spPr>
      </p:sp>
      <p:sp>
        <p:nvSpPr>
          <p:cNvPr id="7413" name="Freeform 229"/>
          <p:cNvSpPr/>
          <p:nvPr/>
        </p:nvSpPr>
        <p:spPr>
          <a:xfrm>
            <a:off x="1316520" y="588240"/>
            <a:ext cx="889560" cy="354240"/>
          </a:xfrm>
          <a:custGeom>
            <a:avLst/>
            <a:gdLst/>
            <a:ahLst/>
            <a:cxnLst/>
            <a:rect l="0" t="0" r="r" b="b"/>
            <a:pathLst>
              <a:path w="2471" h="984">
                <a:moveTo>
                  <a:pt x="0" y="971"/>
                </a:moveTo>
                <a:lnTo>
                  <a:pt x="2438" y="0"/>
                </a:lnTo>
                <a:lnTo>
                  <a:pt x="2470" y="0"/>
                </a:lnTo>
                <a:lnTo>
                  <a:pt x="0" y="983"/>
                </a:lnTo>
                <a:lnTo>
                  <a:pt x="0" y="971"/>
                </a:lnTo>
                <a:close/>
              </a:path>
            </a:pathLst>
          </a:custGeom>
          <a:solidFill>
            <a:srgbClr val="FEC97B"/>
          </a:solidFill>
          <a:ln>
            <a:noFill/>
          </a:ln>
        </p:spPr>
      </p:sp>
      <p:sp>
        <p:nvSpPr>
          <p:cNvPr id="7414" name="Freeform 230"/>
          <p:cNvSpPr/>
          <p:nvPr/>
        </p:nvSpPr>
        <p:spPr>
          <a:xfrm>
            <a:off x="1316520" y="588240"/>
            <a:ext cx="900720" cy="358920"/>
          </a:xfrm>
          <a:custGeom>
            <a:avLst/>
            <a:gdLst/>
            <a:ahLst/>
            <a:cxnLst/>
            <a:rect l="0" t="0" r="r" b="b"/>
            <a:pathLst>
              <a:path w="2502" h="997">
                <a:moveTo>
                  <a:pt x="0" y="983"/>
                </a:moveTo>
                <a:lnTo>
                  <a:pt x="2470" y="0"/>
                </a:lnTo>
                <a:lnTo>
                  <a:pt x="2501" y="0"/>
                </a:lnTo>
                <a:lnTo>
                  <a:pt x="0" y="996"/>
                </a:lnTo>
                <a:lnTo>
                  <a:pt x="0" y="983"/>
                </a:lnTo>
                <a:close/>
              </a:path>
            </a:pathLst>
          </a:custGeom>
          <a:solidFill>
            <a:srgbClr val="FEC97D"/>
          </a:solidFill>
          <a:ln>
            <a:noFill/>
          </a:ln>
        </p:spPr>
      </p:sp>
      <p:sp>
        <p:nvSpPr>
          <p:cNvPr id="7415" name="Freeform 231"/>
          <p:cNvSpPr/>
          <p:nvPr/>
        </p:nvSpPr>
        <p:spPr>
          <a:xfrm>
            <a:off x="1316520" y="588240"/>
            <a:ext cx="912240" cy="363600"/>
          </a:xfrm>
          <a:custGeom>
            <a:avLst/>
            <a:gdLst/>
            <a:ahLst/>
            <a:cxnLst/>
            <a:rect l="0" t="0" r="r" b="b"/>
            <a:pathLst>
              <a:path w="2534" h="1010">
                <a:moveTo>
                  <a:pt x="0" y="996"/>
                </a:moveTo>
                <a:lnTo>
                  <a:pt x="2501" y="0"/>
                </a:lnTo>
                <a:lnTo>
                  <a:pt x="2533" y="0"/>
                </a:lnTo>
                <a:lnTo>
                  <a:pt x="0" y="1009"/>
                </a:lnTo>
                <a:lnTo>
                  <a:pt x="0" y="996"/>
                </a:lnTo>
                <a:close/>
              </a:path>
            </a:pathLst>
          </a:custGeom>
          <a:solidFill>
            <a:srgbClr val="FEC97E"/>
          </a:solidFill>
          <a:ln>
            <a:noFill/>
          </a:ln>
        </p:spPr>
      </p:sp>
      <p:sp>
        <p:nvSpPr>
          <p:cNvPr id="7416" name="Freeform 232"/>
          <p:cNvSpPr/>
          <p:nvPr/>
        </p:nvSpPr>
        <p:spPr>
          <a:xfrm>
            <a:off x="1316520" y="588240"/>
            <a:ext cx="923760" cy="367920"/>
          </a:xfrm>
          <a:custGeom>
            <a:avLst/>
            <a:gdLst/>
            <a:ahLst/>
            <a:cxnLst/>
            <a:rect l="0" t="0" r="r" b="b"/>
            <a:pathLst>
              <a:path w="2566" h="1022">
                <a:moveTo>
                  <a:pt x="0" y="1009"/>
                </a:moveTo>
                <a:lnTo>
                  <a:pt x="2533" y="0"/>
                </a:lnTo>
                <a:lnTo>
                  <a:pt x="2565" y="0"/>
                </a:lnTo>
                <a:lnTo>
                  <a:pt x="0" y="1021"/>
                </a:lnTo>
                <a:lnTo>
                  <a:pt x="0" y="1009"/>
                </a:lnTo>
                <a:close/>
              </a:path>
            </a:pathLst>
          </a:custGeom>
          <a:solidFill>
            <a:srgbClr val="FECA80"/>
          </a:solidFill>
          <a:ln>
            <a:noFill/>
          </a:ln>
        </p:spPr>
      </p:sp>
      <p:sp>
        <p:nvSpPr>
          <p:cNvPr id="7417" name="Freeform 233"/>
          <p:cNvSpPr/>
          <p:nvPr/>
        </p:nvSpPr>
        <p:spPr>
          <a:xfrm>
            <a:off x="1316520" y="588240"/>
            <a:ext cx="934920" cy="372600"/>
          </a:xfrm>
          <a:custGeom>
            <a:avLst/>
            <a:gdLst/>
            <a:ahLst/>
            <a:cxnLst/>
            <a:rect l="0" t="0" r="r" b="b"/>
            <a:pathLst>
              <a:path w="2597" h="1035">
                <a:moveTo>
                  <a:pt x="0" y="1021"/>
                </a:moveTo>
                <a:lnTo>
                  <a:pt x="2565" y="0"/>
                </a:lnTo>
                <a:lnTo>
                  <a:pt x="2596" y="0"/>
                </a:lnTo>
                <a:lnTo>
                  <a:pt x="0" y="1034"/>
                </a:lnTo>
                <a:lnTo>
                  <a:pt x="0" y="1021"/>
                </a:lnTo>
                <a:close/>
              </a:path>
            </a:pathLst>
          </a:custGeom>
          <a:solidFill>
            <a:srgbClr val="FECA81"/>
          </a:solidFill>
          <a:ln>
            <a:noFill/>
          </a:ln>
        </p:spPr>
      </p:sp>
      <p:sp>
        <p:nvSpPr>
          <p:cNvPr id="7418" name="Freeform 234"/>
          <p:cNvSpPr/>
          <p:nvPr/>
        </p:nvSpPr>
        <p:spPr>
          <a:xfrm>
            <a:off x="1316520" y="588240"/>
            <a:ext cx="946440" cy="376920"/>
          </a:xfrm>
          <a:custGeom>
            <a:avLst/>
            <a:gdLst/>
            <a:ahLst/>
            <a:cxnLst/>
            <a:rect l="0" t="0" r="r" b="b"/>
            <a:pathLst>
              <a:path w="2629" h="1047">
                <a:moveTo>
                  <a:pt x="0" y="1034"/>
                </a:moveTo>
                <a:lnTo>
                  <a:pt x="2596" y="0"/>
                </a:lnTo>
                <a:lnTo>
                  <a:pt x="2628" y="0"/>
                </a:lnTo>
                <a:lnTo>
                  <a:pt x="0" y="1046"/>
                </a:lnTo>
                <a:lnTo>
                  <a:pt x="0" y="1034"/>
                </a:lnTo>
                <a:close/>
              </a:path>
            </a:pathLst>
          </a:custGeom>
          <a:solidFill>
            <a:srgbClr val="FECB82"/>
          </a:solidFill>
          <a:ln>
            <a:noFill/>
          </a:ln>
        </p:spPr>
      </p:sp>
      <p:sp>
        <p:nvSpPr>
          <p:cNvPr id="7419" name="Freeform 235"/>
          <p:cNvSpPr/>
          <p:nvPr/>
        </p:nvSpPr>
        <p:spPr>
          <a:xfrm>
            <a:off x="1316520" y="588240"/>
            <a:ext cx="957960" cy="381600"/>
          </a:xfrm>
          <a:custGeom>
            <a:avLst/>
            <a:gdLst/>
            <a:ahLst/>
            <a:cxnLst/>
            <a:rect l="0" t="0" r="r" b="b"/>
            <a:pathLst>
              <a:path w="2661" h="1060">
                <a:moveTo>
                  <a:pt x="0" y="1046"/>
                </a:moveTo>
                <a:lnTo>
                  <a:pt x="2628" y="0"/>
                </a:lnTo>
                <a:lnTo>
                  <a:pt x="2660" y="0"/>
                </a:lnTo>
                <a:lnTo>
                  <a:pt x="0" y="1059"/>
                </a:lnTo>
                <a:lnTo>
                  <a:pt x="0" y="1046"/>
                </a:lnTo>
                <a:close/>
              </a:path>
            </a:pathLst>
          </a:custGeom>
          <a:solidFill>
            <a:srgbClr val="FECB83"/>
          </a:solidFill>
          <a:ln>
            <a:noFill/>
          </a:ln>
        </p:spPr>
      </p:sp>
      <p:sp>
        <p:nvSpPr>
          <p:cNvPr id="7420" name="Freeform 236"/>
          <p:cNvSpPr/>
          <p:nvPr/>
        </p:nvSpPr>
        <p:spPr>
          <a:xfrm>
            <a:off x="1316520" y="588240"/>
            <a:ext cx="969120" cy="386280"/>
          </a:xfrm>
          <a:custGeom>
            <a:avLst/>
            <a:gdLst/>
            <a:ahLst/>
            <a:cxnLst/>
            <a:rect l="0" t="0" r="r" b="b"/>
            <a:pathLst>
              <a:path w="2692" h="1073">
                <a:moveTo>
                  <a:pt x="0" y="1059"/>
                </a:moveTo>
                <a:lnTo>
                  <a:pt x="2660" y="0"/>
                </a:lnTo>
                <a:lnTo>
                  <a:pt x="2691" y="0"/>
                </a:lnTo>
                <a:lnTo>
                  <a:pt x="0" y="1072"/>
                </a:lnTo>
                <a:lnTo>
                  <a:pt x="0" y="1059"/>
                </a:lnTo>
                <a:close/>
              </a:path>
            </a:pathLst>
          </a:custGeom>
          <a:solidFill>
            <a:srgbClr val="FECB85"/>
          </a:solidFill>
          <a:ln>
            <a:noFill/>
          </a:ln>
        </p:spPr>
      </p:sp>
      <p:sp>
        <p:nvSpPr>
          <p:cNvPr id="7421" name="Freeform 237"/>
          <p:cNvSpPr/>
          <p:nvPr/>
        </p:nvSpPr>
        <p:spPr>
          <a:xfrm>
            <a:off x="1316520" y="588240"/>
            <a:ext cx="980640" cy="390600"/>
          </a:xfrm>
          <a:custGeom>
            <a:avLst/>
            <a:gdLst/>
            <a:ahLst/>
            <a:cxnLst/>
            <a:rect l="0" t="0" r="r" b="b"/>
            <a:pathLst>
              <a:path w="2724" h="1085">
                <a:moveTo>
                  <a:pt x="0" y="1071"/>
                </a:moveTo>
                <a:lnTo>
                  <a:pt x="2691" y="0"/>
                </a:lnTo>
                <a:lnTo>
                  <a:pt x="2723" y="0"/>
                </a:lnTo>
                <a:lnTo>
                  <a:pt x="0" y="1084"/>
                </a:lnTo>
                <a:lnTo>
                  <a:pt x="0" y="1071"/>
                </a:lnTo>
                <a:close/>
              </a:path>
            </a:pathLst>
          </a:custGeom>
          <a:solidFill>
            <a:srgbClr val="FECC86"/>
          </a:solidFill>
          <a:ln>
            <a:noFill/>
          </a:ln>
        </p:spPr>
      </p:sp>
      <p:sp>
        <p:nvSpPr>
          <p:cNvPr id="7422" name="Freeform 238"/>
          <p:cNvSpPr/>
          <p:nvPr/>
        </p:nvSpPr>
        <p:spPr>
          <a:xfrm>
            <a:off x="1316520" y="588240"/>
            <a:ext cx="992160" cy="395280"/>
          </a:xfrm>
          <a:custGeom>
            <a:avLst/>
            <a:gdLst/>
            <a:ahLst/>
            <a:cxnLst/>
            <a:rect l="0" t="0" r="r" b="b"/>
            <a:pathLst>
              <a:path w="2756" h="1098">
                <a:moveTo>
                  <a:pt x="0" y="1084"/>
                </a:moveTo>
                <a:lnTo>
                  <a:pt x="2723" y="0"/>
                </a:lnTo>
                <a:lnTo>
                  <a:pt x="2755" y="0"/>
                </a:lnTo>
                <a:lnTo>
                  <a:pt x="0" y="1097"/>
                </a:lnTo>
                <a:lnTo>
                  <a:pt x="0" y="1084"/>
                </a:lnTo>
                <a:close/>
              </a:path>
            </a:pathLst>
          </a:custGeom>
          <a:solidFill>
            <a:srgbClr val="FECC87"/>
          </a:solidFill>
          <a:ln>
            <a:noFill/>
          </a:ln>
        </p:spPr>
      </p:sp>
      <p:sp>
        <p:nvSpPr>
          <p:cNvPr id="7423" name="Freeform 239"/>
          <p:cNvSpPr/>
          <p:nvPr/>
        </p:nvSpPr>
        <p:spPr>
          <a:xfrm>
            <a:off x="1316520" y="588240"/>
            <a:ext cx="1003320" cy="399600"/>
          </a:xfrm>
          <a:custGeom>
            <a:avLst/>
            <a:gdLst/>
            <a:ahLst/>
            <a:cxnLst/>
            <a:rect l="0" t="0" r="r" b="b"/>
            <a:pathLst>
              <a:path w="2787" h="1110">
                <a:moveTo>
                  <a:pt x="0" y="1097"/>
                </a:moveTo>
                <a:lnTo>
                  <a:pt x="2755" y="0"/>
                </a:lnTo>
                <a:lnTo>
                  <a:pt x="2786" y="0"/>
                </a:lnTo>
                <a:lnTo>
                  <a:pt x="0" y="1109"/>
                </a:lnTo>
                <a:lnTo>
                  <a:pt x="0" y="1097"/>
                </a:lnTo>
                <a:close/>
              </a:path>
            </a:pathLst>
          </a:custGeom>
          <a:solidFill>
            <a:srgbClr val="FECD89"/>
          </a:solidFill>
          <a:ln>
            <a:noFill/>
          </a:ln>
        </p:spPr>
      </p:sp>
      <p:sp>
        <p:nvSpPr>
          <p:cNvPr id="7424" name="Freeform 240"/>
          <p:cNvSpPr/>
          <p:nvPr/>
        </p:nvSpPr>
        <p:spPr>
          <a:xfrm>
            <a:off x="1316520" y="588240"/>
            <a:ext cx="1014840" cy="404280"/>
          </a:xfrm>
          <a:custGeom>
            <a:avLst/>
            <a:gdLst/>
            <a:ahLst/>
            <a:cxnLst/>
            <a:rect l="0" t="0" r="r" b="b"/>
            <a:pathLst>
              <a:path w="2819" h="1123">
                <a:moveTo>
                  <a:pt x="0" y="1109"/>
                </a:moveTo>
                <a:lnTo>
                  <a:pt x="2786" y="0"/>
                </a:lnTo>
                <a:lnTo>
                  <a:pt x="2818" y="0"/>
                </a:lnTo>
                <a:lnTo>
                  <a:pt x="0" y="1122"/>
                </a:lnTo>
                <a:lnTo>
                  <a:pt x="0" y="1109"/>
                </a:lnTo>
                <a:close/>
              </a:path>
            </a:pathLst>
          </a:custGeom>
          <a:solidFill>
            <a:srgbClr val="FECD8A"/>
          </a:solidFill>
          <a:ln>
            <a:noFill/>
          </a:ln>
        </p:spPr>
      </p:sp>
      <p:sp>
        <p:nvSpPr>
          <p:cNvPr id="7425" name="Freeform 241"/>
          <p:cNvSpPr/>
          <p:nvPr/>
        </p:nvSpPr>
        <p:spPr>
          <a:xfrm>
            <a:off x="1316520" y="588240"/>
            <a:ext cx="1026360" cy="408960"/>
          </a:xfrm>
          <a:custGeom>
            <a:avLst/>
            <a:gdLst/>
            <a:ahLst/>
            <a:cxnLst/>
            <a:rect l="0" t="0" r="r" b="b"/>
            <a:pathLst>
              <a:path w="2851" h="1136">
                <a:moveTo>
                  <a:pt x="0" y="1122"/>
                </a:moveTo>
                <a:lnTo>
                  <a:pt x="2818" y="0"/>
                </a:lnTo>
                <a:lnTo>
                  <a:pt x="2850" y="0"/>
                </a:lnTo>
                <a:lnTo>
                  <a:pt x="0" y="1135"/>
                </a:lnTo>
                <a:lnTo>
                  <a:pt x="0" y="1122"/>
                </a:lnTo>
                <a:close/>
              </a:path>
            </a:pathLst>
          </a:custGeom>
          <a:solidFill>
            <a:srgbClr val="FECD8B"/>
          </a:solidFill>
          <a:ln>
            <a:noFill/>
          </a:ln>
        </p:spPr>
      </p:sp>
      <p:sp>
        <p:nvSpPr>
          <p:cNvPr id="7426" name="Freeform 242"/>
          <p:cNvSpPr/>
          <p:nvPr/>
        </p:nvSpPr>
        <p:spPr>
          <a:xfrm>
            <a:off x="1316520" y="588240"/>
            <a:ext cx="1037520" cy="413280"/>
          </a:xfrm>
          <a:custGeom>
            <a:avLst/>
            <a:gdLst/>
            <a:ahLst/>
            <a:cxnLst/>
            <a:rect l="0" t="0" r="r" b="b"/>
            <a:pathLst>
              <a:path w="2882" h="1148">
                <a:moveTo>
                  <a:pt x="0" y="1135"/>
                </a:moveTo>
                <a:lnTo>
                  <a:pt x="2850" y="0"/>
                </a:lnTo>
                <a:lnTo>
                  <a:pt x="2881" y="0"/>
                </a:lnTo>
                <a:lnTo>
                  <a:pt x="0" y="1147"/>
                </a:lnTo>
                <a:lnTo>
                  <a:pt x="0" y="1135"/>
                </a:lnTo>
                <a:close/>
              </a:path>
            </a:pathLst>
          </a:custGeom>
          <a:solidFill>
            <a:srgbClr val="FECE8D"/>
          </a:solidFill>
          <a:ln>
            <a:noFill/>
          </a:ln>
        </p:spPr>
      </p:sp>
      <p:sp>
        <p:nvSpPr>
          <p:cNvPr id="7427" name="Freeform 243"/>
          <p:cNvSpPr/>
          <p:nvPr/>
        </p:nvSpPr>
        <p:spPr>
          <a:xfrm>
            <a:off x="1316520" y="588240"/>
            <a:ext cx="1049040" cy="417960"/>
          </a:xfrm>
          <a:custGeom>
            <a:avLst/>
            <a:gdLst/>
            <a:ahLst/>
            <a:cxnLst/>
            <a:rect l="0" t="0" r="r" b="b"/>
            <a:pathLst>
              <a:path w="2914" h="1161">
                <a:moveTo>
                  <a:pt x="0" y="1147"/>
                </a:moveTo>
                <a:lnTo>
                  <a:pt x="2881" y="0"/>
                </a:lnTo>
                <a:lnTo>
                  <a:pt x="2913" y="0"/>
                </a:lnTo>
                <a:lnTo>
                  <a:pt x="0" y="1160"/>
                </a:lnTo>
                <a:lnTo>
                  <a:pt x="0" y="1147"/>
                </a:lnTo>
                <a:close/>
              </a:path>
            </a:pathLst>
          </a:custGeom>
          <a:solidFill>
            <a:srgbClr val="FECE8E"/>
          </a:solidFill>
          <a:ln>
            <a:noFill/>
          </a:ln>
        </p:spPr>
      </p:sp>
      <p:sp>
        <p:nvSpPr>
          <p:cNvPr id="7428" name="Freeform 244"/>
          <p:cNvSpPr/>
          <p:nvPr/>
        </p:nvSpPr>
        <p:spPr>
          <a:xfrm>
            <a:off x="1316520" y="588240"/>
            <a:ext cx="1060200" cy="422640"/>
          </a:xfrm>
          <a:custGeom>
            <a:avLst/>
            <a:gdLst/>
            <a:ahLst/>
            <a:cxnLst/>
            <a:rect l="0" t="0" r="r" b="b"/>
            <a:pathLst>
              <a:path w="2945" h="1174">
                <a:moveTo>
                  <a:pt x="0" y="1160"/>
                </a:moveTo>
                <a:lnTo>
                  <a:pt x="2913" y="0"/>
                </a:lnTo>
                <a:lnTo>
                  <a:pt x="2944" y="0"/>
                </a:lnTo>
                <a:lnTo>
                  <a:pt x="0" y="1173"/>
                </a:lnTo>
                <a:lnTo>
                  <a:pt x="0" y="1160"/>
                </a:lnTo>
                <a:close/>
              </a:path>
            </a:pathLst>
          </a:custGeom>
          <a:solidFill>
            <a:srgbClr val="FECF8F"/>
          </a:solidFill>
          <a:ln>
            <a:noFill/>
          </a:ln>
        </p:spPr>
      </p:sp>
      <p:sp>
        <p:nvSpPr>
          <p:cNvPr id="7429" name="Freeform 245"/>
          <p:cNvSpPr/>
          <p:nvPr/>
        </p:nvSpPr>
        <p:spPr>
          <a:xfrm>
            <a:off x="1316520" y="588240"/>
            <a:ext cx="1071720" cy="426960"/>
          </a:xfrm>
          <a:custGeom>
            <a:avLst/>
            <a:gdLst/>
            <a:ahLst/>
            <a:cxnLst/>
            <a:rect l="0" t="0" r="r" b="b"/>
            <a:pathLst>
              <a:path w="2977" h="1186">
                <a:moveTo>
                  <a:pt x="0" y="1173"/>
                </a:moveTo>
                <a:lnTo>
                  <a:pt x="2944" y="0"/>
                </a:lnTo>
                <a:lnTo>
                  <a:pt x="2976" y="0"/>
                </a:lnTo>
                <a:lnTo>
                  <a:pt x="0" y="1185"/>
                </a:lnTo>
                <a:lnTo>
                  <a:pt x="0" y="1173"/>
                </a:lnTo>
                <a:close/>
              </a:path>
            </a:pathLst>
          </a:custGeom>
          <a:solidFill>
            <a:srgbClr val="FECF90"/>
          </a:solidFill>
          <a:ln>
            <a:noFill/>
          </a:ln>
        </p:spPr>
      </p:sp>
      <p:sp>
        <p:nvSpPr>
          <p:cNvPr id="7430" name="Freeform 246"/>
          <p:cNvSpPr/>
          <p:nvPr/>
        </p:nvSpPr>
        <p:spPr>
          <a:xfrm>
            <a:off x="1316520" y="588240"/>
            <a:ext cx="1083240" cy="431640"/>
          </a:xfrm>
          <a:custGeom>
            <a:avLst/>
            <a:gdLst/>
            <a:ahLst/>
            <a:cxnLst/>
            <a:rect l="0" t="0" r="r" b="b"/>
            <a:pathLst>
              <a:path w="3009" h="1199">
                <a:moveTo>
                  <a:pt x="0" y="1185"/>
                </a:moveTo>
                <a:lnTo>
                  <a:pt x="2976" y="0"/>
                </a:lnTo>
                <a:lnTo>
                  <a:pt x="3008" y="0"/>
                </a:lnTo>
                <a:lnTo>
                  <a:pt x="0" y="1198"/>
                </a:lnTo>
                <a:lnTo>
                  <a:pt x="0" y="1185"/>
                </a:lnTo>
                <a:close/>
              </a:path>
            </a:pathLst>
          </a:custGeom>
          <a:solidFill>
            <a:srgbClr val="FED092"/>
          </a:solidFill>
          <a:ln>
            <a:noFill/>
          </a:ln>
        </p:spPr>
      </p:sp>
      <p:sp>
        <p:nvSpPr>
          <p:cNvPr id="7431" name="Freeform 247"/>
          <p:cNvSpPr/>
          <p:nvPr/>
        </p:nvSpPr>
        <p:spPr>
          <a:xfrm>
            <a:off x="1316520" y="588240"/>
            <a:ext cx="1094400" cy="435960"/>
          </a:xfrm>
          <a:custGeom>
            <a:avLst/>
            <a:gdLst/>
            <a:ahLst/>
            <a:cxnLst/>
            <a:rect l="0" t="0" r="r" b="b"/>
            <a:pathLst>
              <a:path w="3040" h="1211">
                <a:moveTo>
                  <a:pt x="0" y="1198"/>
                </a:moveTo>
                <a:lnTo>
                  <a:pt x="3008" y="0"/>
                </a:lnTo>
                <a:lnTo>
                  <a:pt x="3039" y="0"/>
                </a:lnTo>
                <a:lnTo>
                  <a:pt x="0" y="1210"/>
                </a:lnTo>
                <a:lnTo>
                  <a:pt x="0" y="1198"/>
                </a:lnTo>
                <a:close/>
              </a:path>
            </a:pathLst>
          </a:custGeom>
          <a:solidFill>
            <a:srgbClr val="FED093"/>
          </a:solidFill>
          <a:ln>
            <a:noFill/>
          </a:ln>
        </p:spPr>
      </p:sp>
      <p:sp>
        <p:nvSpPr>
          <p:cNvPr id="7432" name="Freeform 248"/>
          <p:cNvSpPr/>
          <p:nvPr/>
        </p:nvSpPr>
        <p:spPr>
          <a:xfrm>
            <a:off x="1316520" y="588240"/>
            <a:ext cx="1105920" cy="440640"/>
          </a:xfrm>
          <a:custGeom>
            <a:avLst/>
            <a:gdLst/>
            <a:ahLst/>
            <a:cxnLst/>
            <a:rect l="0" t="0" r="r" b="b"/>
            <a:pathLst>
              <a:path w="3072" h="1224">
                <a:moveTo>
                  <a:pt x="0" y="1210"/>
                </a:moveTo>
                <a:lnTo>
                  <a:pt x="3039" y="0"/>
                </a:lnTo>
                <a:lnTo>
                  <a:pt x="3071" y="0"/>
                </a:lnTo>
                <a:lnTo>
                  <a:pt x="0" y="1223"/>
                </a:lnTo>
                <a:lnTo>
                  <a:pt x="0" y="1210"/>
                </a:lnTo>
                <a:close/>
              </a:path>
            </a:pathLst>
          </a:custGeom>
          <a:solidFill>
            <a:srgbClr val="FED194"/>
          </a:solidFill>
          <a:ln>
            <a:noFill/>
          </a:ln>
        </p:spPr>
      </p:sp>
      <p:sp>
        <p:nvSpPr>
          <p:cNvPr id="7433" name="Freeform 249"/>
          <p:cNvSpPr/>
          <p:nvPr/>
        </p:nvSpPr>
        <p:spPr>
          <a:xfrm>
            <a:off x="1316520" y="588240"/>
            <a:ext cx="1117440" cy="445320"/>
          </a:xfrm>
          <a:custGeom>
            <a:avLst/>
            <a:gdLst/>
            <a:ahLst/>
            <a:cxnLst/>
            <a:rect l="0" t="0" r="r" b="b"/>
            <a:pathLst>
              <a:path w="3104" h="1237">
                <a:moveTo>
                  <a:pt x="0" y="1223"/>
                </a:moveTo>
                <a:lnTo>
                  <a:pt x="3071" y="0"/>
                </a:lnTo>
                <a:lnTo>
                  <a:pt x="3103" y="0"/>
                </a:lnTo>
                <a:lnTo>
                  <a:pt x="0" y="1236"/>
                </a:lnTo>
                <a:lnTo>
                  <a:pt x="0" y="1223"/>
                </a:lnTo>
                <a:close/>
              </a:path>
            </a:pathLst>
          </a:custGeom>
          <a:solidFill>
            <a:srgbClr val="FED196"/>
          </a:solidFill>
          <a:ln>
            <a:noFill/>
          </a:ln>
        </p:spPr>
      </p:sp>
      <p:sp>
        <p:nvSpPr>
          <p:cNvPr id="7434" name="Freeform 250"/>
          <p:cNvSpPr/>
          <p:nvPr/>
        </p:nvSpPr>
        <p:spPr>
          <a:xfrm>
            <a:off x="1316520" y="588240"/>
            <a:ext cx="1128600" cy="449640"/>
          </a:xfrm>
          <a:custGeom>
            <a:avLst/>
            <a:gdLst/>
            <a:ahLst/>
            <a:cxnLst/>
            <a:rect l="0" t="0" r="r" b="b"/>
            <a:pathLst>
              <a:path w="3135" h="1249">
                <a:moveTo>
                  <a:pt x="0" y="1236"/>
                </a:moveTo>
                <a:lnTo>
                  <a:pt x="3103" y="0"/>
                </a:lnTo>
                <a:lnTo>
                  <a:pt x="3134" y="0"/>
                </a:lnTo>
                <a:lnTo>
                  <a:pt x="0" y="1248"/>
                </a:lnTo>
                <a:lnTo>
                  <a:pt x="0" y="1236"/>
                </a:lnTo>
                <a:close/>
              </a:path>
            </a:pathLst>
          </a:custGeom>
          <a:solidFill>
            <a:srgbClr val="FED197"/>
          </a:solidFill>
          <a:ln>
            <a:noFill/>
          </a:ln>
        </p:spPr>
      </p:sp>
      <p:sp>
        <p:nvSpPr>
          <p:cNvPr id="7435" name="Freeform 251"/>
          <p:cNvSpPr/>
          <p:nvPr/>
        </p:nvSpPr>
        <p:spPr>
          <a:xfrm>
            <a:off x="1316520" y="588240"/>
            <a:ext cx="1140120" cy="454320"/>
          </a:xfrm>
          <a:custGeom>
            <a:avLst/>
            <a:gdLst/>
            <a:ahLst/>
            <a:cxnLst/>
            <a:rect l="0" t="0" r="r" b="b"/>
            <a:pathLst>
              <a:path w="3167" h="1262">
                <a:moveTo>
                  <a:pt x="0" y="1248"/>
                </a:moveTo>
                <a:lnTo>
                  <a:pt x="3134" y="0"/>
                </a:lnTo>
                <a:lnTo>
                  <a:pt x="3166" y="0"/>
                </a:lnTo>
                <a:lnTo>
                  <a:pt x="0" y="1261"/>
                </a:lnTo>
                <a:lnTo>
                  <a:pt x="0" y="1248"/>
                </a:lnTo>
                <a:close/>
              </a:path>
            </a:pathLst>
          </a:custGeom>
          <a:solidFill>
            <a:srgbClr val="FED298"/>
          </a:solidFill>
          <a:ln>
            <a:noFill/>
          </a:ln>
        </p:spPr>
      </p:sp>
      <p:sp>
        <p:nvSpPr>
          <p:cNvPr id="7436" name="Freeform 252"/>
          <p:cNvSpPr/>
          <p:nvPr/>
        </p:nvSpPr>
        <p:spPr>
          <a:xfrm>
            <a:off x="1316520" y="588240"/>
            <a:ext cx="1151640" cy="458640"/>
          </a:xfrm>
          <a:custGeom>
            <a:avLst/>
            <a:gdLst/>
            <a:ahLst/>
            <a:cxnLst/>
            <a:rect l="0" t="0" r="r" b="b"/>
            <a:pathLst>
              <a:path w="3199" h="1274">
                <a:moveTo>
                  <a:pt x="0" y="1261"/>
                </a:moveTo>
                <a:lnTo>
                  <a:pt x="3166" y="0"/>
                </a:lnTo>
                <a:lnTo>
                  <a:pt x="3198" y="0"/>
                </a:lnTo>
                <a:lnTo>
                  <a:pt x="0" y="1273"/>
                </a:lnTo>
                <a:lnTo>
                  <a:pt x="0" y="1261"/>
                </a:lnTo>
                <a:close/>
              </a:path>
            </a:pathLst>
          </a:custGeom>
          <a:solidFill>
            <a:srgbClr val="FED299"/>
          </a:solidFill>
          <a:ln>
            <a:noFill/>
          </a:ln>
        </p:spPr>
      </p:sp>
      <p:sp>
        <p:nvSpPr>
          <p:cNvPr id="7437" name="Freeform 253"/>
          <p:cNvSpPr/>
          <p:nvPr/>
        </p:nvSpPr>
        <p:spPr>
          <a:xfrm>
            <a:off x="1316520" y="588240"/>
            <a:ext cx="1162800" cy="463320"/>
          </a:xfrm>
          <a:custGeom>
            <a:avLst/>
            <a:gdLst/>
            <a:ahLst/>
            <a:cxnLst/>
            <a:rect l="0" t="0" r="r" b="b"/>
            <a:pathLst>
              <a:path w="3230" h="1287">
                <a:moveTo>
                  <a:pt x="0" y="1273"/>
                </a:moveTo>
                <a:lnTo>
                  <a:pt x="3198" y="0"/>
                </a:lnTo>
                <a:lnTo>
                  <a:pt x="3229" y="0"/>
                </a:lnTo>
                <a:lnTo>
                  <a:pt x="0" y="1286"/>
                </a:lnTo>
                <a:lnTo>
                  <a:pt x="0" y="1273"/>
                </a:lnTo>
                <a:close/>
              </a:path>
            </a:pathLst>
          </a:custGeom>
          <a:solidFill>
            <a:srgbClr val="FED39B"/>
          </a:solidFill>
          <a:ln>
            <a:noFill/>
          </a:ln>
        </p:spPr>
      </p:sp>
      <p:sp>
        <p:nvSpPr>
          <p:cNvPr id="7438" name="Freeform 254"/>
          <p:cNvSpPr/>
          <p:nvPr/>
        </p:nvSpPr>
        <p:spPr>
          <a:xfrm>
            <a:off x="1316520" y="588240"/>
            <a:ext cx="1174320" cy="468000"/>
          </a:xfrm>
          <a:custGeom>
            <a:avLst/>
            <a:gdLst/>
            <a:ahLst/>
            <a:cxnLst/>
            <a:rect l="0" t="0" r="r" b="b"/>
            <a:pathLst>
              <a:path w="3262" h="1300">
                <a:moveTo>
                  <a:pt x="0" y="1286"/>
                </a:moveTo>
                <a:lnTo>
                  <a:pt x="3229" y="0"/>
                </a:lnTo>
                <a:lnTo>
                  <a:pt x="3261" y="0"/>
                </a:lnTo>
                <a:lnTo>
                  <a:pt x="0" y="1299"/>
                </a:lnTo>
                <a:lnTo>
                  <a:pt x="0" y="1286"/>
                </a:lnTo>
                <a:close/>
              </a:path>
            </a:pathLst>
          </a:custGeom>
          <a:solidFill>
            <a:srgbClr val="FED39C"/>
          </a:solidFill>
          <a:ln>
            <a:noFill/>
          </a:ln>
        </p:spPr>
      </p:sp>
      <p:sp>
        <p:nvSpPr>
          <p:cNvPr id="7439" name="Freeform 255"/>
          <p:cNvSpPr/>
          <p:nvPr/>
        </p:nvSpPr>
        <p:spPr>
          <a:xfrm>
            <a:off x="1316520" y="588240"/>
            <a:ext cx="1185840" cy="472320"/>
          </a:xfrm>
          <a:custGeom>
            <a:avLst/>
            <a:gdLst/>
            <a:ahLst/>
            <a:cxnLst/>
            <a:rect l="0" t="0" r="r" b="b"/>
            <a:pathLst>
              <a:path w="3294" h="1312">
                <a:moveTo>
                  <a:pt x="0" y="1299"/>
                </a:moveTo>
                <a:lnTo>
                  <a:pt x="3261" y="0"/>
                </a:lnTo>
                <a:lnTo>
                  <a:pt x="3293" y="0"/>
                </a:lnTo>
                <a:lnTo>
                  <a:pt x="0" y="1311"/>
                </a:lnTo>
                <a:lnTo>
                  <a:pt x="0" y="1299"/>
                </a:lnTo>
                <a:close/>
              </a:path>
            </a:pathLst>
          </a:custGeom>
          <a:solidFill>
            <a:srgbClr val="FED49D"/>
          </a:solidFill>
          <a:ln>
            <a:noFill/>
          </a:ln>
        </p:spPr>
      </p:sp>
      <p:sp>
        <p:nvSpPr>
          <p:cNvPr id="7440" name="Freeform 256"/>
          <p:cNvSpPr/>
          <p:nvPr/>
        </p:nvSpPr>
        <p:spPr>
          <a:xfrm>
            <a:off x="1316520" y="588240"/>
            <a:ext cx="1197000" cy="477000"/>
          </a:xfrm>
          <a:custGeom>
            <a:avLst/>
            <a:gdLst/>
            <a:ahLst/>
            <a:cxnLst/>
            <a:rect l="0" t="0" r="r" b="b"/>
            <a:pathLst>
              <a:path w="3325" h="1325">
                <a:moveTo>
                  <a:pt x="0" y="1311"/>
                </a:moveTo>
                <a:lnTo>
                  <a:pt x="3293" y="0"/>
                </a:lnTo>
                <a:lnTo>
                  <a:pt x="3324" y="0"/>
                </a:lnTo>
                <a:lnTo>
                  <a:pt x="0" y="1324"/>
                </a:lnTo>
                <a:lnTo>
                  <a:pt x="0" y="1311"/>
                </a:lnTo>
                <a:close/>
              </a:path>
            </a:pathLst>
          </a:custGeom>
          <a:solidFill>
            <a:srgbClr val="FED49E"/>
          </a:solidFill>
          <a:ln>
            <a:noFill/>
          </a:ln>
        </p:spPr>
      </p:sp>
      <p:sp>
        <p:nvSpPr>
          <p:cNvPr id="7441" name="Freeform 257"/>
          <p:cNvSpPr/>
          <p:nvPr/>
        </p:nvSpPr>
        <p:spPr>
          <a:xfrm>
            <a:off x="1316520" y="588240"/>
            <a:ext cx="1208520" cy="481320"/>
          </a:xfrm>
          <a:custGeom>
            <a:avLst/>
            <a:gdLst/>
            <a:ahLst/>
            <a:cxnLst/>
            <a:rect l="0" t="0" r="r" b="b"/>
            <a:pathLst>
              <a:path w="3357" h="1337">
                <a:moveTo>
                  <a:pt x="0" y="1324"/>
                </a:moveTo>
                <a:lnTo>
                  <a:pt x="3324" y="0"/>
                </a:lnTo>
                <a:lnTo>
                  <a:pt x="3356" y="0"/>
                </a:lnTo>
                <a:lnTo>
                  <a:pt x="0" y="1336"/>
                </a:lnTo>
                <a:lnTo>
                  <a:pt x="0" y="1324"/>
                </a:lnTo>
                <a:close/>
              </a:path>
            </a:pathLst>
          </a:custGeom>
          <a:solidFill>
            <a:srgbClr val="FED5A0"/>
          </a:solidFill>
          <a:ln>
            <a:noFill/>
          </a:ln>
        </p:spPr>
      </p:sp>
      <p:sp>
        <p:nvSpPr>
          <p:cNvPr id="7442" name="Freeform 258"/>
          <p:cNvSpPr/>
          <p:nvPr/>
        </p:nvSpPr>
        <p:spPr>
          <a:xfrm>
            <a:off x="1316520" y="588240"/>
            <a:ext cx="1220040" cy="486000"/>
          </a:xfrm>
          <a:custGeom>
            <a:avLst/>
            <a:gdLst/>
            <a:ahLst/>
            <a:cxnLst/>
            <a:rect l="0" t="0" r="r" b="b"/>
            <a:pathLst>
              <a:path w="3389" h="1350">
                <a:moveTo>
                  <a:pt x="0" y="1336"/>
                </a:moveTo>
                <a:lnTo>
                  <a:pt x="3356" y="0"/>
                </a:lnTo>
                <a:lnTo>
                  <a:pt x="3388" y="0"/>
                </a:lnTo>
                <a:lnTo>
                  <a:pt x="0" y="1349"/>
                </a:lnTo>
                <a:lnTo>
                  <a:pt x="0" y="1336"/>
                </a:lnTo>
                <a:close/>
              </a:path>
            </a:pathLst>
          </a:custGeom>
          <a:solidFill>
            <a:srgbClr val="FED5A1"/>
          </a:solidFill>
          <a:ln>
            <a:noFill/>
          </a:ln>
        </p:spPr>
      </p:sp>
      <p:sp>
        <p:nvSpPr>
          <p:cNvPr id="7443" name="Freeform 259"/>
          <p:cNvSpPr/>
          <p:nvPr/>
        </p:nvSpPr>
        <p:spPr>
          <a:xfrm>
            <a:off x="1316520" y="588240"/>
            <a:ext cx="1231200" cy="490680"/>
          </a:xfrm>
          <a:custGeom>
            <a:avLst/>
            <a:gdLst/>
            <a:ahLst/>
            <a:cxnLst/>
            <a:rect l="0" t="0" r="r" b="b"/>
            <a:pathLst>
              <a:path w="3420" h="1363">
                <a:moveTo>
                  <a:pt x="0" y="1349"/>
                </a:moveTo>
                <a:lnTo>
                  <a:pt x="3388" y="0"/>
                </a:lnTo>
                <a:lnTo>
                  <a:pt x="3419" y="0"/>
                </a:lnTo>
                <a:lnTo>
                  <a:pt x="0" y="1362"/>
                </a:lnTo>
                <a:lnTo>
                  <a:pt x="0" y="1349"/>
                </a:lnTo>
                <a:close/>
              </a:path>
            </a:pathLst>
          </a:custGeom>
          <a:solidFill>
            <a:srgbClr val="FED5A2"/>
          </a:solidFill>
          <a:ln>
            <a:noFill/>
          </a:ln>
        </p:spPr>
      </p:sp>
      <p:sp>
        <p:nvSpPr>
          <p:cNvPr id="7444" name="Freeform 260"/>
          <p:cNvSpPr/>
          <p:nvPr/>
        </p:nvSpPr>
        <p:spPr>
          <a:xfrm>
            <a:off x="1316520" y="588240"/>
            <a:ext cx="1242720" cy="495000"/>
          </a:xfrm>
          <a:custGeom>
            <a:avLst/>
            <a:gdLst/>
            <a:ahLst/>
            <a:cxnLst/>
            <a:rect l="0" t="0" r="r" b="b"/>
            <a:pathLst>
              <a:path w="3452" h="1375">
                <a:moveTo>
                  <a:pt x="0" y="1362"/>
                </a:moveTo>
                <a:lnTo>
                  <a:pt x="3419" y="0"/>
                </a:lnTo>
                <a:lnTo>
                  <a:pt x="3451" y="0"/>
                </a:lnTo>
                <a:lnTo>
                  <a:pt x="0" y="1374"/>
                </a:lnTo>
                <a:lnTo>
                  <a:pt x="0" y="1362"/>
                </a:lnTo>
                <a:close/>
              </a:path>
            </a:pathLst>
          </a:custGeom>
          <a:solidFill>
            <a:srgbClr val="FED6A4"/>
          </a:solidFill>
          <a:ln>
            <a:noFill/>
          </a:ln>
        </p:spPr>
      </p:sp>
      <p:sp>
        <p:nvSpPr>
          <p:cNvPr id="7445" name="Freeform 261"/>
          <p:cNvSpPr/>
          <p:nvPr/>
        </p:nvSpPr>
        <p:spPr>
          <a:xfrm>
            <a:off x="1316520" y="588240"/>
            <a:ext cx="1253880" cy="499680"/>
          </a:xfrm>
          <a:custGeom>
            <a:avLst/>
            <a:gdLst/>
            <a:ahLst/>
            <a:cxnLst/>
            <a:rect l="0" t="0" r="r" b="b"/>
            <a:pathLst>
              <a:path w="3483" h="1388">
                <a:moveTo>
                  <a:pt x="0" y="1374"/>
                </a:moveTo>
                <a:lnTo>
                  <a:pt x="3451" y="0"/>
                </a:lnTo>
                <a:lnTo>
                  <a:pt x="3482" y="0"/>
                </a:lnTo>
                <a:lnTo>
                  <a:pt x="0" y="1387"/>
                </a:lnTo>
                <a:lnTo>
                  <a:pt x="0" y="1374"/>
                </a:lnTo>
                <a:close/>
              </a:path>
            </a:pathLst>
          </a:custGeom>
          <a:solidFill>
            <a:srgbClr val="FED6A5"/>
          </a:solidFill>
          <a:ln>
            <a:noFill/>
          </a:ln>
        </p:spPr>
      </p:sp>
      <p:sp>
        <p:nvSpPr>
          <p:cNvPr id="7446" name="Freeform 262"/>
          <p:cNvSpPr/>
          <p:nvPr/>
        </p:nvSpPr>
        <p:spPr>
          <a:xfrm>
            <a:off x="1316520" y="588240"/>
            <a:ext cx="1265400" cy="504000"/>
          </a:xfrm>
          <a:custGeom>
            <a:avLst/>
            <a:gdLst/>
            <a:ahLst/>
            <a:cxnLst/>
            <a:rect l="0" t="0" r="r" b="b"/>
            <a:pathLst>
              <a:path w="3515" h="1400">
                <a:moveTo>
                  <a:pt x="0" y="1387"/>
                </a:moveTo>
                <a:lnTo>
                  <a:pt x="3482" y="0"/>
                </a:lnTo>
                <a:lnTo>
                  <a:pt x="3514" y="0"/>
                </a:lnTo>
                <a:lnTo>
                  <a:pt x="0" y="1399"/>
                </a:lnTo>
                <a:lnTo>
                  <a:pt x="0" y="1387"/>
                </a:lnTo>
                <a:close/>
              </a:path>
            </a:pathLst>
          </a:custGeom>
          <a:solidFill>
            <a:srgbClr val="FED7A6"/>
          </a:solidFill>
          <a:ln>
            <a:noFill/>
          </a:ln>
        </p:spPr>
      </p:sp>
      <p:sp>
        <p:nvSpPr>
          <p:cNvPr id="7447" name="Freeform 263"/>
          <p:cNvSpPr/>
          <p:nvPr/>
        </p:nvSpPr>
        <p:spPr>
          <a:xfrm>
            <a:off x="1316520" y="588240"/>
            <a:ext cx="1276920" cy="508680"/>
          </a:xfrm>
          <a:custGeom>
            <a:avLst/>
            <a:gdLst/>
            <a:ahLst/>
            <a:cxnLst/>
            <a:rect l="0" t="0" r="r" b="b"/>
            <a:pathLst>
              <a:path w="3547" h="1413">
                <a:moveTo>
                  <a:pt x="0" y="1399"/>
                </a:moveTo>
                <a:lnTo>
                  <a:pt x="3514" y="0"/>
                </a:lnTo>
                <a:lnTo>
                  <a:pt x="3546" y="0"/>
                </a:lnTo>
                <a:lnTo>
                  <a:pt x="0" y="1412"/>
                </a:lnTo>
                <a:lnTo>
                  <a:pt x="0" y="1399"/>
                </a:lnTo>
                <a:close/>
              </a:path>
            </a:pathLst>
          </a:custGeom>
          <a:solidFill>
            <a:srgbClr val="FED7A7"/>
          </a:solidFill>
          <a:ln>
            <a:noFill/>
          </a:ln>
        </p:spPr>
      </p:sp>
      <p:sp>
        <p:nvSpPr>
          <p:cNvPr id="7448" name="Freeform 264"/>
          <p:cNvSpPr/>
          <p:nvPr/>
        </p:nvSpPr>
        <p:spPr>
          <a:xfrm>
            <a:off x="1316520" y="588240"/>
            <a:ext cx="1288080" cy="513360"/>
          </a:xfrm>
          <a:custGeom>
            <a:avLst/>
            <a:gdLst/>
            <a:ahLst/>
            <a:cxnLst/>
            <a:rect l="0" t="0" r="r" b="b"/>
            <a:pathLst>
              <a:path w="3578" h="1426">
                <a:moveTo>
                  <a:pt x="0" y="1412"/>
                </a:moveTo>
                <a:lnTo>
                  <a:pt x="3546" y="0"/>
                </a:lnTo>
                <a:lnTo>
                  <a:pt x="3577" y="0"/>
                </a:lnTo>
                <a:lnTo>
                  <a:pt x="0" y="1425"/>
                </a:lnTo>
                <a:lnTo>
                  <a:pt x="0" y="1412"/>
                </a:lnTo>
                <a:close/>
              </a:path>
            </a:pathLst>
          </a:custGeom>
          <a:solidFill>
            <a:srgbClr val="FED8A8"/>
          </a:solidFill>
          <a:ln>
            <a:noFill/>
          </a:ln>
        </p:spPr>
      </p:sp>
      <p:sp>
        <p:nvSpPr>
          <p:cNvPr id="7449" name="Freeform 265"/>
          <p:cNvSpPr/>
          <p:nvPr/>
        </p:nvSpPr>
        <p:spPr>
          <a:xfrm>
            <a:off x="1316520" y="588240"/>
            <a:ext cx="1299600" cy="517680"/>
          </a:xfrm>
          <a:custGeom>
            <a:avLst/>
            <a:gdLst/>
            <a:ahLst/>
            <a:cxnLst/>
            <a:rect l="0" t="0" r="r" b="b"/>
            <a:pathLst>
              <a:path w="3610" h="1438">
                <a:moveTo>
                  <a:pt x="0" y="1425"/>
                </a:moveTo>
                <a:lnTo>
                  <a:pt x="3577" y="0"/>
                </a:lnTo>
                <a:lnTo>
                  <a:pt x="3609" y="0"/>
                </a:lnTo>
                <a:lnTo>
                  <a:pt x="0" y="1437"/>
                </a:lnTo>
                <a:lnTo>
                  <a:pt x="0" y="1425"/>
                </a:lnTo>
                <a:close/>
              </a:path>
            </a:pathLst>
          </a:custGeom>
          <a:solidFill>
            <a:srgbClr val="FED8AA"/>
          </a:solidFill>
          <a:ln>
            <a:noFill/>
          </a:ln>
        </p:spPr>
      </p:sp>
      <p:sp>
        <p:nvSpPr>
          <p:cNvPr id="7450" name="Freeform 266"/>
          <p:cNvSpPr/>
          <p:nvPr/>
        </p:nvSpPr>
        <p:spPr>
          <a:xfrm>
            <a:off x="1316520" y="588240"/>
            <a:ext cx="1311120" cy="522360"/>
          </a:xfrm>
          <a:custGeom>
            <a:avLst/>
            <a:gdLst/>
            <a:ahLst/>
            <a:cxnLst/>
            <a:rect l="0" t="0" r="r" b="b"/>
            <a:pathLst>
              <a:path w="3642" h="1451">
                <a:moveTo>
                  <a:pt x="0" y="1437"/>
                </a:moveTo>
                <a:lnTo>
                  <a:pt x="3609" y="0"/>
                </a:lnTo>
                <a:lnTo>
                  <a:pt x="3641" y="0"/>
                </a:lnTo>
                <a:lnTo>
                  <a:pt x="0" y="1450"/>
                </a:lnTo>
                <a:lnTo>
                  <a:pt x="0" y="1437"/>
                </a:lnTo>
                <a:close/>
              </a:path>
            </a:pathLst>
          </a:custGeom>
          <a:solidFill>
            <a:srgbClr val="FED9AB"/>
          </a:solidFill>
          <a:ln>
            <a:noFill/>
          </a:ln>
        </p:spPr>
      </p:sp>
      <p:sp>
        <p:nvSpPr>
          <p:cNvPr id="7451" name="Freeform 267"/>
          <p:cNvSpPr/>
          <p:nvPr/>
        </p:nvSpPr>
        <p:spPr>
          <a:xfrm>
            <a:off x="1316520" y="588240"/>
            <a:ext cx="1322280" cy="526680"/>
          </a:xfrm>
          <a:custGeom>
            <a:avLst/>
            <a:gdLst/>
            <a:ahLst/>
            <a:cxnLst/>
            <a:rect l="0" t="0" r="r" b="b"/>
            <a:pathLst>
              <a:path w="3673" h="1463">
                <a:moveTo>
                  <a:pt x="0" y="1450"/>
                </a:moveTo>
                <a:lnTo>
                  <a:pt x="3641" y="0"/>
                </a:lnTo>
                <a:lnTo>
                  <a:pt x="3672" y="0"/>
                </a:lnTo>
                <a:lnTo>
                  <a:pt x="0" y="1462"/>
                </a:lnTo>
                <a:lnTo>
                  <a:pt x="0" y="1450"/>
                </a:lnTo>
                <a:close/>
              </a:path>
            </a:pathLst>
          </a:custGeom>
          <a:solidFill>
            <a:srgbClr val="FED9AC"/>
          </a:solidFill>
          <a:ln>
            <a:noFill/>
          </a:ln>
        </p:spPr>
      </p:sp>
      <p:sp>
        <p:nvSpPr>
          <p:cNvPr id="7452" name="Freeform 268"/>
          <p:cNvSpPr/>
          <p:nvPr/>
        </p:nvSpPr>
        <p:spPr>
          <a:xfrm>
            <a:off x="1316520" y="588240"/>
            <a:ext cx="1333800" cy="531360"/>
          </a:xfrm>
          <a:custGeom>
            <a:avLst/>
            <a:gdLst/>
            <a:ahLst/>
            <a:cxnLst/>
            <a:rect l="0" t="0" r="r" b="b"/>
            <a:pathLst>
              <a:path w="3705" h="1476">
                <a:moveTo>
                  <a:pt x="0" y="1462"/>
                </a:moveTo>
                <a:lnTo>
                  <a:pt x="3672" y="0"/>
                </a:lnTo>
                <a:lnTo>
                  <a:pt x="3704" y="0"/>
                </a:lnTo>
                <a:lnTo>
                  <a:pt x="0" y="1475"/>
                </a:lnTo>
                <a:lnTo>
                  <a:pt x="0" y="1462"/>
                </a:lnTo>
                <a:close/>
              </a:path>
            </a:pathLst>
          </a:custGeom>
          <a:solidFill>
            <a:srgbClr val="FEDAAD"/>
          </a:solidFill>
          <a:ln>
            <a:noFill/>
          </a:ln>
        </p:spPr>
      </p:sp>
      <p:sp>
        <p:nvSpPr>
          <p:cNvPr id="7453" name="Freeform 269"/>
          <p:cNvSpPr/>
          <p:nvPr/>
        </p:nvSpPr>
        <p:spPr>
          <a:xfrm>
            <a:off x="1316520" y="588240"/>
            <a:ext cx="1345320" cy="536040"/>
          </a:xfrm>
          <a:custGeom>
            <a:avLst/>
            <a:gdLst/>
            <a:ahLst/>
            <a:cxnLst/>
            <a:rect l="0" t="0" r="r" b="b"/>
            <a:pathLst>
              <a:path w="3737" h="1489">
                <a:moveTo>
                  <a:pt x="0" y="1475"/>
                </a:moveTo>
                <a:lnTo>
                  <a:pt x="3704" y="0"/>
                </a:lnTo>
                <a:lnTo>
                  <a:pt x="3736" y="0"/>
                </a:lnTo>
                <a:lnTo>
                  <a:pt x="0" y="1488"/>
                </a:lnTo>
                <a:lnTo>
                  <a:pt x="0" y="1475"/>
                </a:lnTo>
                <a:close/>
              </a:path>
            </a:pathLst>
          </a:custGeom>
          <a:solidFill>
            <a:srgbClr val="FEDAAE"/>
          </a:solidFill>
          <a:ln>
            <a:noFill/>
          </a:ln>
        </p:spPr>
      </p:sp>
      <p:sp>
        <p:nvSpPr>
          <p:cNvPr id="7454" name="Freeform 270"/>
          <p:cNvSpPr/>
          <p:nvPr/>
        </p:nvSpPr>
        <p:spPr>
          <a:xfrm>
            <a:off x="1316520" y="588240"/>
            <a:ext cx="1356480" cy="540360"/>
          </a:xfrm>
          <a:custGeom>
            <a:avLst/>
            <a:gdLst/>
            <a:ahLst/>
            <a:cxnLst/>
            <a:rect l="0" t="0" r="r" b="b"/>
            <a:pathLst>
              <a:path w="3768" h="1501">
                <a:moveTo>
                  <a:pt x="0" y="1488"/>
                </a:moveTo>
                <a:lnTo>
                  <a:pt x="3736" y="0"/>
                </a:lnTo>
                <a:lnTo>
                  <a:pt x="3767" y="0"/>
                </a:lnTo>
                <a:lnTo>
                  <a:pt x="0" y="1500"/>
                </a:lnTo>
                <a:lnTo>
                  <a:pt x="0" y="1488"/>
                </a:lnTo>
                <a:close/>
              </a:path>
            </a:pathLst>
          </a:custGeom>
          <a:solidFill>
            <a:srgbClr val="FEDAAF"/>
          </a:solidFill>
          <a:ln>
            <a:noFill/>
          </a:ln>
        </p:spPr>
      </p:sp>
      <p:sp>
        <p:nvSpPr>
          <p:cNvPr id="7455" name="Freeform 271"/>
          <p:cNvSpPr/>
          <p:nvPr/>
        </p:nvSpPr>
        <p:spPr>
          <a:xfrm>
            <a:off x="1316520" y="588240"/>
            <a:ext cx="1368000" cy="545040"/>
          </a:xfrm>
          <a:custGeom>
            <a:avLst/>
            <a:gdLst/>
            <a:ahLst/>
            <a:cxnLst/>
            <a:rect l="0" t="0" r="r" b="b"/>
            <a:pathLst>
              <a:path w="3800" h="1514">
                <a:moveTo>
                  <a:pt x="0" y="1500"/>
                </a:moveTo>
                <a:lnTo>
                  <a:pt x="3767" y="0"/>
                </a:lnTo>
                <a:lnTo>
                  <a:pt x="3799" y="0"/>
                </a:lnTo>
                <a:lnTo>
                  <a:pt x="0" y="1513"/>
                </a:lnTo>
                <a:lnTo>
                  <a:pt x="0" y="1500"/>
                </a:lnTo>
                <a:close/>
              </a:path>
            </a:pathLst>
          </a:custGeom>
          <a:solidFill>
            <a:srgbClr val="FEDBB1"/>
          </a:solidFill>
          <a:ln>
            <a:noFill/>
          </a:ln>
        </p:spPr>
      </p:sp>
      <p:sp>
        <p:nvSpPr>
          <p:cNvPr id="7456" name="Freeform 272"/>
          <p:cNvSpPr/>
          <p:nvPr/>
        </p:nvSpPr>
        <p:spPr>
          <a:xfrm>
            <a:off x="1316520" y="588240"/>
            <a:ext cx="1379520" cy="549360"/>
          </a:xfrm>
          <a:custGeom>
            <a:avLst/>
            <a:gdLst/>
            <a:ahLst/>
            <a:cxnLst/>
            <a:rect l="0" t="0" r="r" b="b"/>
            <a:pathLst>
              <a:path w="3832" h="1526">
                <a:moveTo>
                  <a:pt x="0" y="1513"/>
                </a:moveTo>
                <a:lnTo>
                  <a:pt x="3799" y="0"/>
                </a:lnTo>
                <a:lnTo>
                  <a:pt x="3831" y="0"/>
                </a:lnTo>
                <a:lnTo>
                  <a:pt x="0" y="1525"/>
                </a:lnTo>
                <a:lnTo>
                  <a:pt x="0" y="1513"/>
                </a:lnTo>
                <a:close/>
              </a:path>
            </a:pathLst>
          </a:custGeom>
          <a:solidFill>
            <a:srgbClr val="FEDBB2"/>
          </a:solidFill>
          <a:ln>
            <a:noFill/>
          </a:ln>
        </p:spPr>
      </p:sp>
      <p:sp>
        <p:nvSpPr>
          <p:cNvPr id="7457" name="Freeform 273"/>
          <p:cNvSpPr/>
          <p:nvPr/>
        </p:nvSpPr>
        <p:spPr>
          <a:xfrm>
            <a:off x="1316520" y="588240"/>
            <a:ext cx="1390680" cy="554040"/>
          </a:xfrm>
          <a:custGeom>
            <a:avLst/>
            <a:gdLst/>
            <a:ahLst/>
            <a:cxnLst/>
            <a:rect l="0" t="0" r="r" b="b"/>
            <a:pathLst>
              <a:path w="3863" h="1539">
                <a:moveTo>
                  <a:pt x="0" y="1525"/>
                </a:moveTo>
                <a:lnTo>
                  <a:pt x="3831" y="0"/>
                </a:lnTo>
                <a:lnTo>
                  <a:pt x="3862" y="0"/>
                </a:lnTo>
                <a:lnTo>
                  <a:pt x="0" y="1538"/>
                </a:lnTo>
                <a:lnTo>
                  <a:pt x="0" y="1525"/>
                </a:lnTo>
                <a:close/>
              </a:path>
            </a:pathLst>
          </a:custGeom>
          <a:solidFill>
            <a:srgbClr val="FEDCB3"/>
          </a:solidFill>
          <a:ln>
            <a:noFill/>
          </a:ln>
        </p:spPr>
      </p:sp>
      <p:sp>
        <p:nvSpPr>
          <p:cNvPr id="7458" name="Freeform 274"/>
          <p:cNvSpPr/>
          <p:nvPr/>
        </p:nvSpPr>
        <p:spPr>
          <a:xfrm>
            <a:off x="1316520" y="588240"/>
            <a:ext cx="1402200" cy="558720"/>
          </a:xfrm>
          <a:custGeom>
            <a:avLst/>
            <a:gdLst/>
            <a:ahLst/>
            <a:cxnLst/>
            <a:rect l="0" t="0" r="r" b="b"/>
            <a:pathLst>
              <a:path w="3895" h="1552">
                <a:moveTo>
                  <a:pt x="0" y="1538"/>
                </a:moveTo>
                <a:lnTo>
                  <a:pt x="3862" y="0"/>
                </a:lnTo>
                <a:lnTo>
                  <a:pt x="3894" y="0"/>
                </a:lnTo>
                <a:lnTo>
                  <a:pt x="0" y="1551"/>
                </a:lnTo>
                <a:lnTo>
                  <a:pt x="0" y="1538"/>
                </a:lnTo>
                <a:close/>
              </a:path>
            </a:pathLst>
          </a:custGeom>
          <a:solidFill>
            <a:srgbClr val="FEDCB4"/>
          </a:solidFill>
          <a:ln>
            <a:noFill/>
          </a:ln>
        </p:spPr>
      </p:sp>
      <p:sp>
        <p:nvSpPr>
          <p:cNvPr id="7459" name="Freeform 275"/>
          <p:cNvSpPr/>
          <p:nvPr/>
        </p:nvSpPr>
        <p:spPr>
          <a:xfrm>
            <a:off x="1316520" y="588240"/>
            <a:ext cx="1413720" cy="563040"/>
          </a:xfrm>
          <a:custGeom>
            <a:avLst/>
            <a:gdLst/>
            <a:ahLst/>
            <a:cxnLst/>
            <a:rect l="0" t="0" r="r" b="b"/>
            <a:pathLst>
              <a:path w="3927" h="1564">
                <a:moveTo>
                  <a:pt x="0" y="1551"/>
                </a:moveTo>
                <a:lnTo>
                  <a:pt x="3894" y="0"/>
                </a:lnTo>
                <a:lnTo>
                  <a:pt x="3926" y="0"/>
                </a:lnTo>
                <a:lnTo>
                  <a:pt x="0" y="1563"/>
                </a:lnTo>
                <a:lnTo>
                  <a:pt x="0" y="1551"/>
                </a:lnTo>
                <a:close/>
              </a:path>
            </a:pathLst>
          </a:custGeom>
          <a:solidFill>
            <a:srgbClr val="FEDDB5"/>
          </a:solidFill>
          <a:ln>
            <a:noFill/>
          </a:ln>
        </p:spPr>
      </p:sp>
      <p:sp>
        <p:nvSpPr>
          <p:cNvPr id="7460" name="Freeform 276"/>
          <p:cNvSpPr/>
          <p:nvPr/>
        </p:nvSpPr>
        <p:spPr>
          <a:xfrm>
            <a:off x="1316520" y="588240"/>
            <a:ext cx="1424880" cy="567720"/>
          </a:xfrm>
          <a:custGeom>
            <a:avLst/>
            <a:gdLst/>
            <a:ahLst/>
            <a:cxnLst/>
            <a:rect l="0" t="0" r="r" b="b"/>
            <a:pathLst>
              <a:path w="3958" h="1577">
                <a:moveTo>
                  <a:pt x="0" y="1563"/>
                </a:moveTo>
                <a:lnTo>
                  <a:pt x="3926" y="0"/>
                </a:lnTo>
                <a:lnTo>
                  <a:pt x="3957" y="0"/>
                </a:lnTo>
                <a:lnTo>
                  <a:pt x="0" y="1576"/>
                </a:lnTo>
                <a:lnTo>
                  <a:pt x="0" y="1563"/>
                </a:lnTo>
                <a:close/>
              </a:path>
            </a:pathLst>
          </a:custGeom>
          <a:solidFill>
            <a:srgbClr val="FEDDB6"/>
          </a:solidFill>
          <a:ln>
            <a:noFill/>
          </a:ln>
        </p:spPr>
      </p:sp>
      <p:sp>
        <p:nvSpPr>
          <p:cNvPr id="7461" name="Freeform 277"/>
          <p:cNvSpPr/>
          <p:nvPr/>
        </p:nvSpPr>
        <p:spPr>
          <a:xfrm>
            <a:off x="1316520" y="588240"/>
            <a:ext cx="1436400" cy="572040"/>
          </a:xfrm>
          <a:custGeom>
            <a:avLst/>
            <a:gdLst/>
            <a:ahLst/>
            <a:cxnLst/>
            <a:rect l="0" t="0" r="r" b="b"/>
            <a:pathLst>
              <a:path w="3990" h="1589">
                <a:moveTo>
                  <a:pt x="0" y="1576"/>
                </a:moveTo>
                <a:lnTo>
                  <a:pt x="3957" y="0"/>
                </a:lnTo>
                <a:lnTo>
                  <a:pt x="3989" y="0"/>
                </a:lnTo>
                <a:lnTo>
                  <a:pt x="0" y="1588"/>
                </a:lnTo>
                <a:lnTo>
                  <a:pt x="0" y="1576"/>
                </a:lnTo>
                <a:close/>
              </a:path>
            </a:pathLst>
          </a:custGeom>
          <a:solidFill>
            <a:srgbClr val="FEDEB8"/>
          </a:solidFill>
          <a:ln>
            <a:noFill/>
          </a:ln>
        </p:spPr>
      </p:sp>
      <p:sp>
        <p:nvSpPr>
          <p:cNvPr id="7462" name="Freeform 278"/>
          <p:cNvSpPr/>
          <p:nvPr/>
        </p:nvSpPr>
        <p:spPr>
          <a:xfrm>
            <a:off x="1316520" y="588240"/>
            <a:ext cx="1447920" cy="576720"/>
          </a:xfrm>
          <a:custGeom>
            <a:avLst/>
            <a:gdLst/>
            <a:ahLst/>
            <a:cxnLst/>
            <a:rect l="0" t="0" r="r" b="b"/>
            <a:pathLst>
              <a:path w="4022" h="1602">
                <a:moveTo>
                  <a:pt x="0" y="1588"/>
                </a:moveTo>
                <a:lnTo>
                  <a:pt x="3989" y="0"/>
                </a:lnTo>
                <a:lnTo>
                  <a:pt x="4021" y="0"/>
                </a:lnTo>
                <a:lnTo>
                  <a:pt x="0" y="1601"/>
                </a:lnTo>
                <a:lnTo>
                  <a:pt x="0" y="1588"/>
                </a:lnTo>
                <a:close/>
              </a:path>
            </a:pathLst>
          </a:custGeom>
          <a:solidFill>
            <a:srgbClr val="FFDEB9"/>
          </a:solidFill>
          <a:ln>
            <a:noFill/>
          </a:ln>
        </p:spPr>
      </p:sp>
      <p:sp>
        <p:nvSpPr>
          <p:cNvPr id="7463" name="Freeform 279"/>
          <p:cNvSpPr/>
          <p:nvPr/>
        </p:nvSpPr>
        <p:spPr>
          <a:xfrm>
            <a:off x="1316520" y="588240"/>
            <a:ext cx="1459080" cy="581040"/>
          </a:xfrm>
          <a:custGeom>
            <a:avLst/>
            <a:gdLst/>
            <a:ahLst/>
            <a:cxnLst/>
            <a:rect l="0" t="0" r="r" b="b"/>
            <a:pathLst>
              <a:path w="4053" h="1614">
                <a:moveTo>
                  <a:pt x="0" y="1601"/>
                </a:moveTo>
                <a:lnTo>
                  <a:pt x="4021" y="0"/>
                </a:lnTo>
                <a:lnTo>
                  <a:pt x="4052" y="0"/>
                </a:lnTo>
                <a:lnTo>
                  <a:pt x="0" y="1613"/>
                </a:lnTo>
                <a:lnTo>
                  <a:pt x="0" y="1601"/>
                </a:lnTo>
                <a:close/>
              </a:path>
            </a:pathLst>
          </a:custGeom>
          <a:solidFill>
            <a:srgbClr val="FFDFBA"/>
          </a:solidFill>
          <a:ln>
            <a:noFill/>
          </a:ln>
        </p:spPr>
      </p:sp>
      <p:sp>
        <p:nvSpPr>
          <p:cNvPr id="7464" name="Freeform 280"/>
          <p:cNvSpPr/>
          <p:nvPr/>
        </p:nvSpPr>
        <p:spPr>
          <a:xfrm>
            <a:off x="1316520" y="588240"/>
            <a:ext cx="1459080" cy="581040"/>
          </a:xfrm>
          <a:custGeom>
            <a:avLst/>
            <a:gdLst/>
            <a:ahLst/>
            <a:cxnLst/>
            <a:rect l="0" t="0" r="r" b="b"/>
            <a:pathLst>
              <a:path w="4053" h="1614">
                <a:moveTo>
                  <a:pt x="0" y="1613"/>
                </a:moveTo>
                <a:lnTo>
                  <a:pt x="4052" y="0"/>
                </a:lnTo>
                <a:lnTo>
                  <a:pt x="4052" y="12"/>
                </a:lnTo>
                <a:lnTo>
                  <a:pt x="32" y="1613"/>
                </a:lnTo>
                <a:lnTo>
                  <a:pt x="0" y="1613"/>
                </a:lnTo>
                <a:close/>
              </a:path>
            </a:pathLst>
          </a:custGeom>
          <a:solidFill>
            <a:srgbClr val="FFDFBB"/>
          </a:solidFill>
          <a:ln>
            <a:noFill/>
          </a:ln>
        </p:spPr>
      </p:sp>
      <p:sp>
        <p:nvSpPr>
          <p:cNvPr id="7465" name="Freeform 281"/>
          <p:cNvSpPr/>
          <p:nvPr/>
        </p:nvSpPr>
        <p:spPr>
          <a:xfrm>
            <a:off x="1328040" y="592560"/>
            <a:ext cx="1447560" cy="576720"/>
          </a:xfrm>
          <a:custGeom>
            <a:avLst/>
            <a:gdLst/>
            <a:ahLst/>
            <a:cxnLst/>
            <a:rect l="0" t="0" r="r" b="b"/>
            <a:pathLst>
              <a:path w="4021" h="1602">
                <a:moveTo>
                  <a:pt x="0" y="1601"/>
                </a:moveTo>
                <a:lnTo>
                  <a:pt x="4020" y="0"/>
                </a:lnTo>
                <a:lnTo>
                  <a:pt x="4020" y="13"/>
                </a:lnTo>
                <a:lnTo>
                  <a:pt x="32" y="1601"/>
                </a:lnTo>
                <a:lnTo>
                  <a:pt x="0" y="1601"/>
                </a:lnTo>
                <a:close/>
              </a:path>
            </a:pathLst>
          </a:custGeom>
          <a:solidFill>
            <a:srgbClr val="FFE0BC"/>
          </a:solidFill>
          <a:ln>
            <a:noFill/>
          </a:ln>
        </p:spPr>
      </p:sp>
      <p:sp>
        <p:nvSpPr>
          <p:cNvPr id="7466" name="Freeform 282"/>
          <p:cNvSpPr/>
          <p:nvPr/>
        </p:nvSpPr>
        <p:spPr>
          <a:xfrm>
            <a:off x="1339560" y="597240"/>
            <a:ext cx="1436040" cy="572040"/>
          </a:xfrm>
          <a:custGeom>
            <a:avLst/>
            <a:gdLst/>
            <a:ahLst/>
            <a:cxnLst/>
            <a:rect l="0" t="0" r="r" b="b"/>
            <a:pathLst>
              <a:path w="3989" h="1589">
                <a:moveTo>
                  <a:pt x="0" y="1588"/>
                </a:moveTo>
                <a:lnTo>
                  <a:pt x="3988" y="0"/>
                </a:lnTo>
                <a:lnTo>
                  <a:pt x="3988" y="12"/>
                </a:lnTo>
                <a:lnTo>
                  <a:pt x="31" y="1588"/>
                </a:lnTo>
                <a:lnTo>
                  <a:pt x="0" y="1588"/>
                </a:lnTo>
                <a:close/>
              </a:path>
            </a:pathLst>
          </a:custGeom>
          <a:solidFill>
            <a:srgbClr val="FFE0BD"/>
          </a:solidFill>
          <a:ln>
            <a:noFill/>
          </a:ln>
        </p:spPr>
      </p:sp>
      <p:sp>
        <p:nvSpPr>
          <p:cNvPr id="7467" name="Freeform 283"/>
          <p:cNvSpPr/>
          <p:nvPr/>
        </p:nvSpPr>
        <p:spPr>
          <a:xfrm>
            <a:off x="1350720" y="601560"/>
            <a:ext cx="1424880" cy="567720"/>
          </a:xfrm>
          <a:custGeom>
            <a:avLst/>
            <a:gdLst/>
            <a:ahLst/>
            <a:cxnLst/>
            <a:rect l="0" t="0" r="r" b="b"/>
            <a:pathLst>
              <a:path w="3958" h="1577">
                <a:moveTo>
                  <a:pt x="0" y="1576"/>
                </a:moveTo>
                <a:lnTo>
                  <a:pt x="3957" y="0"/>
                </a:lnTo>
                <a:lnTo>
                  <a:pt x="3957" y="13"/>
                </a:lnTo>
                <a:lnTo>
                  <a:pt x="32" y="1576"/>
                </a:lnTo>
                <a:lnTo>
                  <a:pt x="0" y="1576"/>
                </a:lnTo>
                <a:close/>
              </a:path>
            </a:pathLst>
          </a:custGeom>
          <a:solidFill>
            <a:srgbClr val="FFE1BE"/>
          </a:solidFill>
          <a:ln>
            <a:noFill/>
          </a:ln>
        </p:spPr>
      </p:sp>
      <p:sp>
        <p:nvSpPr>
          <p:cNvPr id="7468" name="Freeform 284"/>
          <p:cNvSpPr/>
          <p:nvPr/>
        </p:nvSpPr>
        <p:spPr>
          <a:xfrm>
            <a:off x="1362240" y="606240"/>
            <a:ext cx="1413360" cy="563040"/>
          </a:xfrm>
          <a:custGeom>
            <a:avLst/>
            <a:gdLst/>
            <a:ahLst/>
            <a:cxnLst/>
            <a:rect l="0" t="0" r="r" b="b"/>
            <a:pathLst>
              <a:path w="3926" h="1564">
                <a:moveTo>
                  <a:pt x="0" y="1563"/>
                </a:moveTo>
                <a:lnTo>
                  <a:pt x="3925" y="0"/>
                </a:lnTo>
                <a:lnTo>
                  <a:pt x="3925" y="12"/>
                </a:lnTo>
                <a:lnTo>
                  <a:pt x="32" y="1563"/>
                </a:lnTo>
                <a:lnTo>
                  <a:pt x="0" y="1563"/>
                </a:lnTo>
                <a:close/>
              </a:path>
            </a:pathLst>
          </a:custGeom>
          <a:solidFill>
            <a:srgbClr val="FFE1BF"/>
          </a:solidFill>
          <a:ln>
            <a:noFill/>
          </a:ln>
        </p:spPr>
      </p:sp>
      <p:sp>
        <p:nvSpPr>
          <p:cNvPr id="7469" name="Freeform 285"/>
          <p:cNvSpPr/>
          <p:nvPr/>
        </p:nvSpPr>
        <p:spPr>
          <a:xfrm>
            <a:off x="1373760" y="610560"/>
            <a:ext cx="1401840" cy="558720"/>
          </a:xfrm>
          <a:custGeom>
            <a:avLst/>
            <a:gdLst/>
            <a:ahLst/>
            <a:cxnLst/>
            <a:rect l="0" t="0" r="r" b="b"/>
            <a:pathLst>
              <a:path w="3894" h="1552">
                <a:moveTo>
                  <a:pt x="0" y="1551"/>
                </a:moveTo>
                <a:lnTo>
                  <a:pt x="3893" y="0"/>
                </a:lnTo>
                <a:lnTo>
                  <a:pt x="3893" y="13"/>
                </a:lnTo>
                <a:lnTo>
                  <a:pt x="31" y="1551"/>
                </a:lnTo>
                <a:lnTo>
                  <a:pt x="0" y="1551"/>
                </a:lnTo>
                <a:close/>
              </a:path>
            </a:pathLst>
          </a:custGeom>
          <a:solidFill>
            <a:srgbClr val="FFE1C0"/>
          </a:solidFill>
          <a:ln>
            <a:noFill/>
          </a:ln>
        </p:spPr>
      </p:sp>
      <p:sp>
        <p:nvSpPr>
          <p:cNvPr id="7470" name="Freeform 286"/>
          <p:cNvSpPr/>
          <p:nvPr/>
        </p:nvSpPr>
        <p:spPr>
          <a:xfrm>
            <a:off x="1384920" y="615240"/>
            <a:ext cx="1390680" cy="554040"/>
          </a:xfrm>
          <a:custGeom>
            <a:avLst/>
            <a:gdLst/>
            <a:ahLst/>
            <a:cxnLst/>
            <a:rect l="0" t="0" r="r" b="b"/>
            <a:pathLst>
              <a:path w="3863" h="1539">
                <a:moveTo>
                  <a:pt x="0" y="1538"/>
                </a:moveTo>
                <a:lnTo>
                  <a:pt x="3862" y="0"/>
                </a:lnTo>
                <a:lnTo>
                  <a:pt x="3862" y="13"/>
                </a:lnTo>
                <a:lnTo>
                  <a:pt x="32" y="1538"/>
                </a:lnTo>
                <a:lnTo>
                  <a:pt x="0" y="1538"/>
                </a:lnTo>
                <a:close/>
              </a:path>
            </a:pathLst>
          </a:custGeom>
          <a:solidFill>
            <a:srgbClr val="FFE2C1"/>
          </a:solidFill>
          <a:ln>
            <a:noFill/>
          </a:ln>
        </p:spPr>
      </p:sp>
      <p:sp>
        <p:nvSpPr>
          <p:cNvPr id="7471" name="Freeform 287"/>
          <p:cNvSpPr/>
          <p:nvPr/>
        </p:nvSpPr>
        <p:spPr>
          <a:xfrm>
            <a:off x="1396440" y="619920"/>
            <a:ext cx="1379160" cy="549360"/>
          </a:xfrm>
          <a:custGeom>
            <a:avLst/>
            <a:gdLst/>
            <a:ahLst/>
            <a:cxnLst/>
            <a:rect l="0" t="0" r="r" b="b"/>
            <a:pathLst>
              <a:path w="3831" h="1526">
                <a:moveTo>
                  <a:pt x="0" y="1525"/>
                </a:moveTo>
                <a:lnTo>
                  <a:pt x="3830" y="0"/>
                </a:lnTo>
                <a:lnTo>
                  <a:pt x="3830" y="12"/>
                </a:lnTo>
                <a:lnTo>
                  <a:pt x="32" y="1525"/>
                </a:lnTo>
                <a:lnTo>
                  <a:pt x="0" y="1525"/>
                </a:lnTo>
                <a:close/>
              </a:path>
            </a:pathLst>
          </a:custGeom>
          <a:solidFill>
            <a:srgbClr val="FFE2C2"/>
          </a:solidFill>
          <a:ln>
            <a:noFill/>
          </a:ln>
        </p:spPr>
      </p:sp>
      <p:sp>
        <p:nvSpPr>
          <p:cNvPr id="7472" name="Freeform 288"/>
          <p:cNvSpPr/>
          <p:nvPr/>
        </p:nvSpPr>
        <p:spPr>
          <a:xfrm>
            <a:off x="1407960" y="624240"/>
            <a:ext cx="1367640" cy="545040"/>
          </a:xfrm>
          <a:custGeom>
            <a:avLst/>
            <a:gdLst/>
            <a:ahLst/>
            <a:cxnLst/>
            <a:rect l="0" t="0" r="r" b="b"/>
            <a:pathLst>
              <a:path w="3799" h="1514">
                <a:moveTo>
                  <a:pt x="0" y="1513"/>
                </a:moveTo>
                <a:lnTo>
                  <a:pt x="3798" y="0"/>
                </a:lnTo>
                <a:lnTo>
                  <a:pt x="3798" y="13"/>
                </a:lnTo>
                <a:lnTo>
                  <a:pt x="31" y="1513"/>
                </a:lnTo>
                <a:lnTo>
                  <a:pt x="0" y="1513"/>
                </a:lnTo>
                <a:close/>
              </a:path>
            </a:pathLst>
          </a:custGeom>
          <a:solidFill>
            <a:srgbClr val="FFE3C3"/>
          </a:solidFill>
          <a:ln>
            <a:noFill/>
          </a:ln>
        </p:spPr>
      </p:sp>
      <p:sp>
        <p:nvSpPr>
          <p:cNvPr id="7473" name="Freeform 289"/>
          <p:cNvSpPr/>
          <p:nvPr/>
        </p:nvSpPr>
        <p:spPr>
          <a:xfrm>
            <a:off x="1419120" y="628920"/>
            <a:ext cx="1356480" cy="540360"/>
          </a:xfrm>
          <a:custGeom>
            <a:avLst/>
            <a:gdLst/>
            <a:ahLst/>
            <a:cxnLst/>
            <a:rect l="0" t="0" r="r" b="b"/>
            <a:pathLst>
              <a:path w="3768" h="1501">
                <a:moveTo>
                  <a:pt x="0" y="1500"/>
                </a:moveTo>
                <a:lnTo>
                  <a:pt x="3767" y="0"/>
                </a:lnTo>
                <a:lnTo>
                  <a:pt x="3767" y="12"/>
                </a:lnTo>
                <a:lnTo>
                  <a:pt x="32" y="1500"/>
                </a:lnTo>
                <a:lnTo>
                  <a:pt x="0" y="1500"/>
                </a:lnTo>
                <a:close/>
              </a:path>
            </a:pathLst>
          </a:custGeom>
          <a:solidFill>
            <a:srgbClr val="FFE3C4"/>
          </a:solidFill>
          <a:ln>
            <a:noFill/>
          </a:ln>
        </p:spPr>
      </p:sp>
      <p:sp>
        <p:nvSpPr>
          <p:cNvPr id="7474" name="Freeform 290"/>
          <p:cNvSpPr/>
          <p:nvPr/>
        </p:nvSpPr>
        <p:spPr>
          <a:xfrm>
            <a:off x="1430640" y="633240"/>
            <a:ext cx="1344960" cy="536040"/>
          </a:xfrm>
          <a:custGeom>
            <a:avLst/>
            <a:gdLst/>
            <a:ahLst/>
            <a:cxnLst/>
            <a:rect l="0" t="0" r="r" b="b"/>
            <a:pathLst>
              <a:path w="3736" h="1489">
                <a:moveTo>
                  <a:pt x="0" y="1488"/>
                </a:moveTo>
                <a:lnTo>
                  <a:pt x="3735" y="0"/>
                </a:lnTo>
                <a:lnTo>
                  <a:pt x="3735" y="13"/>
                </a:lnTo>
                <a:lnTo>
                  <a:pt x="31" y="1488"/>
                </a:lnTo>
                <a:lnTo>
                  <a:pt x="0" y="1488"/>
                </a:lnTo>
                <a:close/>
              </a:path>
            </a:pathLst>
          </a:custGeom>
          <a:solidFill>
            <a:srgbClr val="FFE4C5"/>
          </a:solidFill>
          <a:ln>
            <a:noFill/>
          </a:ln>
        </p:spPr>
      </p:sp>
      <p:sp>
        <p:nvSpPr>
          <p:cNvPr id="7475" name="Freeform 291"/>
          <p:cNvSpPr/>
          <p:nvPr/>
        </p:nvSpPr>
        <p:spPr>
          <a:xfrm>
            <a:off x="1441800" y="637920"/>
            <a:ext cx="1333800" cy="531360"/>
          </a:xfrm>
          <a:custGeom>
            <a:avLst/>
            <a:gdLst/>
            <a:ahLst/>
            <a:cxnLst/>
            <a:rect l="0" t="0" r="r" b="b"/>
            <a:pathLst>
              <a:path w="3705" h="1476">
                <a:moveTo>
                  <a:pt x="0" y="1475"/>
                </a:moveTo>
                <a:lnTo>
                  <a:pt x="3704" y="0"/>
                </a:lnTo>
                <a:lnTo>
                  <a:pt x="3704" y="13"/>
                </a:lnTo>
                <a:lnTo>
                  <a:pt x="32" y="1475"/>
                </a:lnTo>
                <a:lnTo>
                  <a:pt x="0" y="1475"/>
                </a:lnTo>
                <a:close/>
              </a:path>
            </a:pathLst>
          </a:custGeom>
          <a:solidFill>
            <a:srgbClr val="FFE4C6"/>
          </a:solidFill>
          <a:ln>
            <a:noFill/>
          </a:ln>
        </p:spPr>
      </p:sp>
      <p:sp>
        <p:nvSpPr>
          <p:cNvPr id="7476" name="Freeform 292"/>
          <p:cNvSpPr/>
          <p:nvPr/>
        </p:nvSpPr>
        <p:spPr>
          <a:xfrm>
            <a:off x="1453320" y="642600"/>
            <a:ext cx="1322280" cy="526680"/>
          </a:xfrm>
          <a:custGeom>
            <a:avLst/>
            <a:gdLst/>
            <a:ahLst/>
            <a:cxnLst/>
            <a:rect l="0" t="0" r="r" b="b"/>
            <a:pathLst>
              <a:path w="3673" h="1463">
                <a:moveTo>
                  <a:pt x="0" y="1462"/>
                </a:moveTo>
                <a:lnTo>
                  <a:pt x="3672" y="0"/>
                </a:lnTo>
                <a:lnTo>
                  <a:pt x="3672" y="12"/>
                </a:lnTo>
                <a:lnTo>
                  <a:pt x="32" y="1462"/>
                </a:lnTo>
                <a:lnTo>
                  <a:pt x="0" y="1462"/>
                </a:lnTo>
                <a:close/>
              </a:path>
            </a:pathLst>
          </a:custGeom>
          <a:solidFill>
            <a:srgbClr val="FFE5C7"/>
          </a:solidFill>
          <a:ln>
            <a:noFill/>
          </a:ln>
        </p:spPr>
      </p:sp>
      <p:sp>
        <p:nvSpPr>
          <p:cNvPr id="7477" name="Freeform 293"/>
          <p:cNvSpPr/>
          <p:nvPr/>
        </p:nvSpPr>
        <p:spPr>
          <a:xfrm>
            <a:off x="1464840" y="646920"/>
            <a:ext cx="1310760" cy="522360"/>
          </a:xfrm>
          <a:custGeom>
            <a:avLst/>
            <a:gdLst/>
            <a:ahLst/>
            <a:cxnLst/>
            <a:rect l="0" t="0" r="r" b="b"/>
            <a:pathLst>
              <a:path w="3641" h="1451">
                <a:moveTo>
                  <a:pt x="0" y="1450"/>
                </a:moveTo>
                <a:lnTo>
                  <a:pt x="3640" y="0"/>
                </a:lnTo>
                <a:lnTo>
                  <a:pt x="3640" y="13"/>
                </a:lnTo>
                <a:lnTo>
                  <a:pt x="31" y="1450"/>
                </a:lnTo>
                <a:lnTo>
                  <a:pt x="0" y="1450"/>
                </a:lnTo>
                <a:close/>
              </a:path>
            </a:pathLst>
          </a:custGeom>
          <a:solidFill>
            <a:srgbClr val="FFE5C8"/>
          </a:solidFill>
          <a:ln>
            <a:noFill/>
          </a:ln>
        </p:spPr>
      </p:sp>
      <p:sp>
        <p:nvSpPr>
          <p:cNvPr id="7478" name="Freeform 294"/>
          <p:cNvSpPr/>
          <p:nvPr/>
        </p:nvSpPr>
        <p:spPr>
          <a:xfrm>
            <a:off x="1476000" y="651600"/>
            <a:ext cx="1299600" cy="517680"/>
          </a:xfrm>
          <a:custGeom>
            <a:avLst/>
            <a:gdLst/>
            <a:ahLst/>
            <a:cxnLst/>
            <a:rect l="0" t="0" r="r" b="b"/>
            <a:pathLst>
              <a:path w="3610" h="1438">
                <a:moveTo>
                  <a:pt x="0" y="1437"/>
                </a:moveTo>
                <a:lnTo>
                  <a:pt x="3609" y="0"/>
                </a:lnTo>
                <a:lnTo>
                  <a:pt x="3609" y="13"/>
                </a:lnTo>
                <a:lnTo>
                  <a:pt x="32" y="1437"/>
                </a:lnTo>
                <a:lnTo>
                  <a:pt x="0" y="1437"/>
                </a:lnTo>
                <a:close/>
              </a:path>
            </a:pathLst>
          </a:custGeom>
          <a:solidFill>
            <a:srgbClr val="FFE5C9"/>
          </a:solidFill>
          <a:ln>
            <a:noFill/>
          </a:ln>
        </p:spPr>
      </p:sp>
      <p:sp>
        <p:nvSpPr>
          <p:cNvPr id="7479" name="Freeform 295"/>
          <p:cNvSpPr/>
          <p:nvPr/>
        </p:nvSpPr>
        <p:spPr>
          <a:xfrm>
            <a:off x="1487520" y="656280"/>
            <a:ext cx="1288080" cy="513000"/>
          </a:xfrm>
          <a:custGeom>
            <a:avLst/>
            <a:gdLst/>
            <a:ahLst/>
            <a:cxnLst/>
            <a:rect l="0" t="0" r="r" b="b"/>
            <a:pathLst>
              <a:path w="3578" h="1425">
                <a:moveTo>
                  <a:pt x="0" y="1424"/>
                </a:moveTo>
                <a:lnTo>
                  <a:pt x="3577" y="0"/>
                </a:lnTo>
                <a:lnTo>
                  <a:pt x="3577" y="12"/>
                </a:lnTo>
                <a:lnTo>
                  <a:pt x="32" y="1424"/>
                </a:lnTo>
                <a:lnTo>
                  <a:pt x="0" y="1424"/>
                </a:lnTo>
                <a:close/>
              </a:path>
            </a:pathLst>
          </a:custGeom>
          <a:solidFill>
            <a:srgbClr val="FFE6CA"/>
          </a:solidFill>
          <a:ln>
            <a:noFill/>
          </a:ln>
        </p:spPr>
      </p:sp>
      <p:sp>
        <p:nvSpPr>
          <p:cNvPr id="7480" name="Freeform 296"/>
          <p:cNvSpPr/>
          <p:nvPr/>
        </p:nvSpPr>
        <p:spPr>
          <a:xfrm>
            <a:off x="1499040" y="660600"/>
            <a:ext cx="1276560" cy="508680"/>
          </a:xfrm>
          <a:custGeom>
            <a:avLst/>
            <a:gdLst/>
            <a:ahLst/>
            <a:cxnLst/>
            <a:rect l="0" t="0" r="r" b="b"/>
            <a:pathLst>
              <a:path w="3546" h="1413">
                <a:moveTo>
                  <a:pt x="0" y="1412"/>
                </a:moveTo>
                <a:lnTo>
                  <a:pt x="3545" y="0"/>
                </a:lnTo>
                <a:lnTo>
                  <a:pt x="3545" y="13"/>
                </a:lnTo>
                <a:lnTo>
                  <a:pt x="31" y="1412"/>
                </a:lnTo>
                <a:lnTo>
                  <a:pt x="0" y="1412"/>
                </a:lnTo>
                <a:close/>
              </a:path>
            </a:pathLst>
          </a:custGeom>
          <a:solidFill>
            <a:srgbClr val="FFE6CB"/>
          </a:solidFill>
          <a:ln>
            <a:noFill/>
          </a:ln>
        </p:spPr>
      </p:sp>
      <p:sp>
        <p:nvSpPr>
          <p:cNvPr id="7481" name="Freeform 297"/>
          <p:cNvSpPr/>
          <p:nvPr/>
        </p:nvSpPr>
        <p:spPr>
          <a:xfrm>
            <a:off x="1510200" y="665280"/>
            <a:ext cx="1265400" cy="504000"/>
          </a:xfrm>
          <a:custGeom>
            <a:avLst/>
            <a:gdLst/>
            <a:ahLst/>
            <a:cxnLst/>
            <a:rect l="0" t="0" r="r" b="b"/>
            <a:pathLst>
              <a:path w="3515" h="1400">
                <a:moveTo>
                  <a:pt x="0" y="1399"/>
                </a:moveTo>
                <a:lnTo>
                  <a:pt x="3514" y="0"/>
                </a:lnTo>
                <a:lnTo>
                  <a:pt x="3514" y="12"/>
                </a:lnTo>
                <a:lnTo>
                  <a:pt x="32" y="1399"/>
                </a:lnTo>
                <a:lnTo>
                  <a:pt x="0" y="1399"/>
                </a:lnTo>
                <a:close/>
              </a:path>
            </a:pathLst>
          </a:custGeom>
          <a:solidFill>
            <a:srgbClr val="FFE7CC"/>
          </a:solidFill>
          <a:ln>
            <a:noFill/>
          </a:ln>
        </p:spPr>
      </p:sp>
      <p:sp>
        <p:nvSpPr>
          <p:cNvPr id="7482" name="Freeform 298"/>
          <p:cNvSpPr/>
          <p:nvPr/>
        </p:nvSpPr>
        <p:spPr>
          <a:xfrm>
            <a:off x="1521720" y="669600"/>
            <a:ext cx="1253880" cy="499680"/>
          </a:xfrm>
          <a:custGeom>
            <a:avLst/>
            <a:gdLst/>
            <a:ahLst/>
            <a:cxnLst/>
            <a:rect l="0" t="0" r="r" b="b"/>
            <a:pathLst>
              <a:path w="3483" h="1388">
                <a:moveTo>
                  <a:pt x="0" y="1387"/>
                </a:moveTo>
                <a:lnTo>
                  <a:pt x="3482" y="0"/>
                </a:lnTo>
                <a:lnTo>
                  <a:pt x="3482" y="13"/>
                </a:lnTo>
                <a:lnTo>
                  <a:pt x="32" y="1387"/>
                </a:lnTo>
                <a:lnTo>
                  <a:pt x="0" y="1387"/>
                </a:lnTo>
                <a:close/>
              </a:path>
            </a:pathLst>
          </a:custGeom>
          <a:solidFill>
            <a:srgbClr val="FFE7CD"/>
          </a:solidFill>
          <a:ln>
            <a:noFill/>
          </a:ln>
        </p:spPr>
      </p:sp>
      <p:sp>
        <p:nvSpPr>
          <p:cNvPr id="7483" name="Freeform 299"/>
          <p:cNvSpPr/>
          <p:nvPr/>
        </p:nvSpPr>
        <p:spPr>
          <a:xfrm>
            <a:off x="1533240" y="674280"/>
            <a:ext cx="1242360" cy="495000"/>
          </a:xfrm>
          <a:custGeom>
            <a:avLst/>
            <a:gdLst/>
            <a:ahLst/>
            <a:cxnLst/>
            <a:rect l="0" t="0" r="r" b="b"/>
            <a:pathLst>
              <a:path w="3451" h="1375">
                <a:moveTo>
                  <a:pt x="0" y="1374"/>
                </a:moveTo>
                <a:lnTo>
                  <a:pt x="3450" y="0"/>
                </a:lnTo>
                <a:lnTo>
                  <a:pt x="3450" y="13"/>
                </a:lnTo>
                <a:lnTo>
                  <a:pt x="31" y="1374"/>
                </a:lnTo>
                <a:lnTo>
                  <a:pt x="0" y="1374"/>
                </a:lnTo>
                <a:close/>
              </a:path>
            </a:pathLst>
          </a:custGeom>
          <a:solidFill>
            <a:srgbClr val="FFE8CE"/>
          </a:solidFill>
          <a:ln>
            <a:noFill/>
          </a:ln>
        </p:spPr>
      </p:sp>
      <p:sp>
        <p:nvSpPr>
          <p:cNvPr id="7484" name="Freeform 300"/>
          <p:cNvSpPr/>
          <p:nvPr/>
        </p:nvSpPr>
        <p:spPr>
          <a:xfrm>
            <a:off x="1544400" y="678960"/>
            <a:ext cx="1231200" cy="490320"/>
          </a:xfrm>
          <a:custGeom>
            <a:avLst/>
            <a:gdLst/>
            <a:ahLst/>
            <a:cxnLst/>
            <a:rect l="0" t="0" r="r" b="b"/>
            <a:pathLst>
              <a:path w="3420" h="1362">
                <a:moveTo>
                  <a:pt x="0" y="1361"/>
                </a:moveTo>
                <a:lnTo>
                  <a:pt x="3419" y="0"/>
                </a:lnTo>
                <a:lnTo>
                  <a:pt x="3419" y="12"/>
                </a:lnTo>
                <a:lnTo>
                  <a:pt x="32" y="1361"/>
                </a:lnTo>
                <a:lnTo>
                  <a:pt x="0" y="1361"/>
                </a:lnTo>
                <a:close/>
              </a:path>
            </a:pathLst>
          </a:custGeom>
          <a:solidFill>
            <a:srgbClr val="FFE8CF"/>
          </a:solidFill>
          <a:ln>
            <a:noFill/>
          </a:ln>
        </p:spPr>
      </p:sp>
      <p:sp>
        <p:nvSpPr>
          <p:cNvPr id="7485" name="Freeform 301"/>
          <p:cNvSpPr/>
          <p:nvPr/>
        </p:nvSpPr>
        <p:spPr>
          <a:xfrm>
            <a:off x="1555920" y="683280"/>
            <a:ext cx="1219680" cy="486000"/>
          </a:xfrm>
          <a:custGeom>
            <a:avLst/>
            <a:gdLst/>
            <a:ahLst/>
            <a:cxnLst/>
            <a:rect l="0" t="0" r="r" b="b"/>
            <a:pathLst>
              <a:path w="3388" h="1350">
                <a:moveTo>
                  <a:pt x="0" y="1349"/>
                </a:moveTo>
                <a:lnTo>
                  <a:pt x="3387" y="0"/>
                </a:lnTo>
                <a:lnTo>
                  <a:pt x="3387" y="13"/>
                </a:lnTo>
                <a:lnTo>
                  <a:pt x="32" y="1349"/>
                </a:lnTo>
                <a:lnTo>
                  <a:pt x="0" y="1349"/>
                </a:lnTo>
                <a:close/>
              </a:path>
            </a:pathLst>
          </a:custGeom>
          <a:solidFill>
            <a:srgbClr val="FFE8D0"/>
          </a:solidFill>
          <a:ln>
            <a:noFill/>
          </a:ln>
        </p:spPr>
      </p:sp>
      <p:sp>
        <p:nvSpPr>
          <p:cNvPr id="7486" name="Freeform 302"/>
          <p:cNvSpPr/>
          <p:nvPr/>
        </p:nvSpPr>
        <p:spPr>
          <a:xfrm>
            <a:off x="1567440" y="687960"/>
            <a:ext cx="1208160" cy="481320"/>
          </a:xfrm>
          <a:custGeom>
            <a:avLst/>
            <a:gdLst/>
            <a:ahLst/>
            <a:cxnLst/>
            <a:rect l="0" t="0" r="r" b="b"/>
            <a:pathLst>
              <a:path w="3356" h="1337">
                <a:moveTo>
                  <a:pt x="0" y="1336"/>
                </a:moveTo>
                <a:lnTo>
                  <a:pt x="3355" y="0"/>
                </a:lnTo>
                <a:lnTo>
                  <a:pt x="3355" y="12"/>
                </a:lnTo>
                <a:lnTo>
                  <a:pt x="31" y="1336"/>
                </a:lnTo>
                <a:lnTo>
                  <a:pt x="0" y="1336"/>
                </a:lnTo>
                <a:close/>
              </a:path>
            </a:pathLst>
          </a:custGeom>
          <a:solidFill>
            <a:srgbClr val="FFE9D1"/>
          </a:solidFill>
          <a:ln>
            <a:noFill/>
          </a:ln>
        </p:spPr>
      </p:sp>
      <p:sp>
        <p:nvSpPr>
          <p:cNvPr id="7487" name="Freeform 303"/>
          <p:cNvSpPr/>
          <p:nvPr/>
        </p:nvSpPr>
        <p:spPr>
          <a:xfrm>
            <a:off x="1578600" y="692280"/>
            <a:ext cx="1197000" cy="477000"/>
          </a:xfrm>
          <a:custGeom>
            <a:avLst/>
            <a:gdLst/>
            <a:ahLst/>
            <a:cxnLst/>
            <a:rect l="0" t="0" r="r" b="b"/>
            <a:pathLst>
              <a:path w="3325" h="1325">
                <a:moveTo>
                  <a:pt x="0" y="1324"/>
                </a:moveTo>
                <a:lnTo>
                  <a:pt x="3324" y="0"/>
                </a:lnTo>
                <a:lnTo>
                  <a:pt x="3324" y="13"/>
                </a:lnTo>
                <a:lnTo>
                  <a:pt x="32" y="1324"/>
                </a:lnTo>
                <a:lnTo>
                  <a:pt x="0" y="1324"/>
                </a:lnTo>
                <a:close/>
              </a:path>
            </a:pathLst>
          </a:custGeom>
          <a:solidFill>
            <a:srgbClr val="FFE9D2"/>
          </a:solidFill>
          <a:ln>
            <a:noFill/>
          </a:ln>
        </p:spPr>
      </p:sp>
      <p:sp>
        <p:nvSpPr>
          <p:cNvPr id="7488" name="Freeform 304"/>
          <p:cNvSpPr/>
          <p:nvPr/>
        </p:nvSpPr>
        <p:spPr>
          <a:xfrm>
            <a:off x="1590120" y="696960"/>
            <a:ext cx="1185480" cy="472320"/>
          </a:xfrm>
          <a:custGeom>
            <a:avLst/>
            <a:gdLst/>
            <a:ahLst/>
            <a:cxnLst/>
            <a:rect l="0" t="0" r="r" b="b"/>
            <a:pathLst>
              <a:path w="3293" h="1312">
                <a:moveTo>
                  <a:pt x="0" y="1311"/>
                </a:moveTo>
                <a:lnTo>
                  <a:pt x="3292" y="0"/>
                </a:lnTo>
                <a:lnTo>
                  <a:pt x="3292" y="13"/>
                </a:lnTo>
                <a:lnTo>
                  <a:pt x="32" y="1311"/>
                </a:lnTo>
                <a:lnTo>
                  <a:pt x="0" y="1311"/>
                </a:lnTo>
                <a:close/>
              </a:path>
            </a:pathLst>
          </a:custGeom>
          <a:solidFill>
            <a:srgbClr val="FFEAD3"/>
          </a:solidFill>
          <a:ln>
            <a:noFill/>
          </a:ln>
        </p:spPr>
      </p:sp>
      <p:sp>
        <p:nvSpPr>
          <p:cNvPr id="7489" name="Freeform 305"/>
          <p:cNvSpPr/>
          <p:nvPr/>
        </p:nvSpPr>
        <p:spPr>
          <a:xfrm>
            <a:off x="1601640" y="701640"/>
            <a:ext cx="1173960" cy="467640"/>
          </a:xfrm>
          <a:custGeom>
            <a:avLst/>
            <a:gdLst/>
            <a:ahLst/>
            <a:cxnLst/>
            <a:rect l="0" t="0" r="r" b="b"/>
            <a:pathLst>
              <a:path w="3261" h="1299">
                <a:moveTo>
                  <a:pt x="0" y="1298"/>
                </a:moveTo>
                <a:lnTo>
                  <a:pt x="3260" y="0"/>
                </a:lnTo>
                <a:lnTo>
                  <a:pt x="3260" y="12"/>
                </a:lnTo>
                <a:lnTo>
                  <a:pt x="31" y="1298"/>
                </a:lnTo>
                <a:lnTo>
                  <a:pt x="0" y="1298"/>
                </a:lnTo>
                <a:close/>
              </a:path>
            </a:pathLst>
          </a:custGeom>
          <a:solidFill>
            <a:srgbClr val="FFEAD4"/>
          </a:solidFill>
          <a:ln>
            <a:noFill/>
          </a:ln>
        </p:spPr>
      </p:sp>
      <p:sp>
        <p:nvSpPr>
          <p:cNvPr id="7490" name="Freeform 306"/>
          <p:cNvSpPr/>
          <p:nvPr/>
        </p:nvSpPr>
        <p:spPr>
          <a:xfrm>
            <a:off x="1612800" y="705960"/>
            <a:ext cx="1162800" cy="463320"/>
          </a:xfrm>
          <a:custGeom>
            <a:avLst/>
            <a:gdLst/>
            <a:ahLst/>
            <a:cxnLst/>
            <a:rect l="0" t="0" r="r" b="b"/>
            <a:pathLst>
              <a:path w="3230" h="1287">
                <a:moveTo>
                  <a:pt x="0" y="1286"/>
                </a:moveTo>
                <a:lnTo>
                  <a:pt x="3229" y="0"/>
                </a:lnTo>
                <a:lnTo>
                  <a:pt x="3229" y="13"/>
                </a:lnTo>
                <a:lnTo>
                  <a:pt x="32" y="1286"/>
                </a:lnTo>
                <a:lnTo>
                  <a:pt x="0" y="1286"/>
                </a:lnTo>
                <a:close/>
              </a:path>
            </a:pathLst>
          </a:custGeom>
          <a:solidFill>
            <a:srgbClr val="FFEAD5"/>
          </a:solidFill>
          <a:ln>
            <a:noFill/>
          </a:ln>
        </p:spPr>
      </p:sp>
      <p:sp>
        <p:nvSpPr>
          <p:cNvPr id="7491" name="Freeform 307"/>
          <p:cNvSpPr/>
          <p:nvPr/>
        </p:nvSpPr>
        <p:spPr>
          <a:xfrm>
            <a:off x="1624320" y="710640"/>
            <a:ext cx="1151280" cy="458640"/>
          </a:xfrm>
          <a:custGeom>
            <a:avLst/>
            <a:gdLst/>
            <a:ahLst/>
            <a:cxnLst/>
            <a:rect l="0" t="0" r="r" b="b"/>
            <a:pathLst>
              <a:path w="3198" h="1274">
                <a:moveTo>
                  <a:pt x="0" y="1273"/>
                </a:moveTo>
                <a:lnTo>
                  <a:pt x="3197" y="0"/>
                </a:lnTo>
                <a:lnTo>
                  <a:pt x="3197" y="12"/>
                </a:lnTo>
                <a:lnTo>
                  <a:pt x="31" y="1273"/>
                </a:lnTo>
                <a:lnTo>
                  <a:pt x="0" y="1273"/>
                </a:lnTo>
                <a:close/>
              </a:path>
            </a:pathLst>
          </a:custGeom>
          <a:solidFill>
            <a:srgbClr val="FFEBD5"/>
          </a:solidFill>
          <a:ln>
            <a:noFill/>
          </a:ln>
        </p:spPr>
      </p:sp>
      <p:sp>
        <p:nvSpPr>
          <p:cNvPr id="7492" name="Freeform 308"/>
          <p:cNvSpPr/>
          <p:nvPr/>
        </p:nvSpPr>
        <p:spPr>
          <a:xfrm>
            <a:off x="1635480" y="714960"/>
            <a:ext cx="1140120" cy="454320"/>
          </a:xfrm>
          <a:custGeom>
            <a:avLst/>
            <a:gdLst/>
            <a:ahLst/>
            <a:cxnLst/>
            <a:rect l="0" t="0" r="r" b="b"/>
            <a:pathLst>
              <a:path w="3167" h="1262">
                <a:moveTo>
                  <a:pt x="0" y="1261"/>
                </a:moveTo>
                <a:lnTo>
                  <a:pt x="3166" y="0"/>
                </a:lnTo>
                <a:lnTo>
                  <a:pt x="3166" y="13"/>
                </a:lnTo>
                <a:lnTo>
                  <a:pt x="32" y="1261"/>
                </a:lnTo>
                <a:lnTo>
                  <a:pt x="0" y="1261"/>
                </a:lnTo>
                <a:close/>
              </a:path>
            </a:pathLst>
          </a:custGeom>
          <a:solidFill>
            <a:srgbClr val="FFEBD6"/>
          </a:solidFill>
          <a:ln>
            <a:noFill/>
          </a:ln>
        </p:spPr>
      </p:sp>
      <p:sp>
        <p:nvSpPr>
          <p:cNvPr id="7493" name="Freeform 309"/>
          <p:cNvSpPr/>
          <p:nvPr/>
        </p:nvSpPr>
        <p:spPr>
          <a:xfrm>
            <a:off x="1647000" y="719640"/>
            <a:ext cx="1128600" cy="449640"/>
          </a:xfrm>
          <a:custGeom>
            <a:avLst/>
            <a:gdLst/>
            <a:ahLst/>
            <a:cxnLst/>
            <a:rect l="0" t="0" r="r" b="b"/>
            <a:pathLst>
              <a:path w="3135" h="1249">
                <a:moveTo>
                  <a:pt x="0" y="1248"/>
                </a:moveTo>
                <a:lnTo>
                  <a:pt x="3134" y="0"/>
                </a:lnTo>
                <a:lnTo>
                  <a:pt x="3134" y="13"/>
                </a:lnTo>
                <a:lnTo>
                  <a:pt x="32" y="1248"/>
                </a:lnTo>
                <a:lnTo>
                  <a:pt x="0" y="1248"/>
                </a:lnTo>
                <a:close/>
              </a:path>
            </a:pathLst>
          </a:custGeom>
          <a:solidFill>
            <a:srgbClr val="FFECD7"/>
          </a:solidFill>
          <a:ln>
            <a:noFill/>
          </a:ln>
        </p:spPr>
      </p:sp>
      <p:sp>
        <p:nvSpPr>
          <p:cNvPr id="7494" name="Freeform 310"/>
          <p:cNvSpPr/>
          <p:nvPr/>
        </p:nvSpPr>
        <p:spPr>
          <a:xfrm>
            <a:off x="1658520" y="724320"/>
            <a:ext cx="1117080" cy="444960"/>
          </a:xfrm>
          <a:custGeom>
            <a:avLst/>
            <a:gdLst/>
            <a:ahLst/>
            <a:cxnLst/>
            <a:rect l="0" t="0" r="r" b="b"/>
            <a:pathLst>
              <a:path w="3103" h="1236">
                <a:moveTo>
                  <a:pt x="0" y="1235"/>
                </a:moveTo>
                <a:lnTo>
                  <a:pt x="3102" y="0"/>
                </a:lnTo>
                <a:lnTo>
                  <a:pt x="3102" y="12"/>
                </a:lnTo>
                <a:lnTo>
                  <a:pt x="31" y="1235"/>
                </a:lnTo>
                <a:lnTo>
                  <a:pt x="0" y="1235"/>
                </a:lnTo>
                <a:close/>
              </a:path>
            </a:pathLst>
          </a:custGeom>
          <a:solidFill>
            <a:srgbClr val="FFECD8"/>
          </a:solidFill>
          <a:ln>
            <a:noFill/>
          </a:ln>
        </p:spPr>
      </p:sp>
      <p:sp>
        <p:nvSpPr>
          <p:cNvPr id="7495" name="Freeform 311"/>
          <p:cNvSpPr/>
          <p:nvPr/>
        </p:nvSpPr>
        <p:spPr>
          <a:xfrm>
            <a:off x="1669680" y="728640"/>
            <a:ext cx="1105920" cy="440640"/>
          </a:xfrm>
          <a:custGeom>
            <a:avLst/>
            <a:gdLst/>
            <a:ahLst/>
            <a:cxnLst/>
            <a:rect l="0" t="0" r="r" b="b"/>
            <a:pathLst>
              <a:path w="3072" h="1224">
                <a:moveTo>
                  <a:pt x="0" y="1223"/>
                </a:moveTo>
                <a:lnTo>
                  <a:pt x="3071" y="0"/>
                </a:lnTo>
                <a:lnTo>
                  <a:pt x="3071" y="13"/>
                </a:lnTo>
                <a:lnTo>
                  <a:pt x="32" y="1223"/>
                </a:lnTo>
                <a:lnTo>
                  <a:pt x="0" y="1223"/>
                </a:lnTo>
                <a:close/>
              </a:path>
            </a:pathLst>
          </a:custGeom>
          <a:solidFill>
            <a:srgbClr val="FFECD9"/>
          </a:solidFill>
          <a:ln>
            <a:noFill/>
          </a:ln>
        </p:spPr>
      </p:sp>
      <p:sp>
        <p:nvSpPr>
          <p:cNvPr id="7496" name="Freeform 312"/>
          <p:cNvSpPr/>
          <p:nvPr/>
        </p:nvSpPr>
        <p:spPr>
          <a:xfrm>
            <a:off x="1681200" y="733320"/>
            <a:ext cx="1094400" cy="435960"/>
          </a:xfrm>
          <a:custGeom>
            <a:avLst/>
            <a:gdLst/>
            <a:ahLst/>
            <a:cxnLst/>
            <a:rect l="0" t="0" r="r" b="b"/>
            <a:pathLst>
              <a:path w="3040" h="1211">
                <a:moveTo>
                  <a:pt x="0" y="1210"/>
                </a:moveTo>
                <a:lnTo>
                  <a:pt x="3039" y="0"/>
                </a:lnTo>
                <a:lnTo>
                  <a:pt x="3039" y="25"/>
                </a:lnTo>
                <a:lnTo>
                  <a:pt x="63" y="1210"/>
                </a:lnTo>
                <a:lnTo>
                  <a:pt x="0" y="1210"/>
                </a:lnTo>
                <a:close/>
              </a:path>
            </a:pathLst>
          </a:custGeom>
          <a:solidFill>
            <a:srgbClr val="FFEDDA"/>
          </a:solidFill>
          <a:ln>
            <a:noFill/>
          </a:ln>
        </p:spPr>
      </p:sp>
      <p:sp>
        <p:nvSpPr>
          <p:cNvPr id="7497" name="Freeform 313"/>
          <p:cNvSpPr/>
          <p:nvPr/>
        </p:nvSpPr>
        <p:spPr>
          <a:xfrm>
            <a:off x="1703880" y="742320"/>
            <a:ext cx="1071720" cy="426960"/>
          </a:xfrm>
          <a:custGeom>
            <a:avLst/>
            <a:gdLst/>
            <a:ahLst/>
            <a:cxnLst/>
            <a:rect l="0" t="0" r="r" b="b"/>
            <a:pathLst>
              <a:path w="2977" h="1186">
                <a:moveTo>
                  <a:pt x="0" y="1185"/>
                </a:moveTo>
                <a:lnTo>
                  <a:pt x="2976" y="0"/>
                </a:lnTo>
                <a:lnTo>
                  <a:pt x="2976" y="13"/>
                </a:lnTo>
                <a:lnTo>
                  <a:pt x="32" y="1185"/>
                </a:lnTo>
                <a:lnTo>
                  <a:pt x="0" y="1185"/>
                </a:lnTo>
                <a:close/>
              </a:path>
            </a:pathLst>
          </a:custGeom>
          <a:solidFill>
            <a:srgbClr val="FFEDDB"/>
          </a:solidFill>
          <a:ln>
            <a:noFill/>
          </a:ln>
        </p:spPr>
      </p:sp>
      <p:sp>
        <p:nvSpPr>
          <p:cNvPr id="7498" name="Freeform 314"/>
          <p:cNvSpPr/>
          <p:nvPr/>
        </p:nvSpPr>
        <p:spPr>
          <a:xfrm>
            <a:off x="1715400" y="747000"/>
            <a:ext cx="1060200" cy="422280"/>
          </a:xfrm>
          <a:custGeom>
            <a:avLst/>
            <a:gdLst/>
            <a:ahLst/>
            <a:cxnLst/>
            <a:rect l="0" t="0" r="r" b="b"/>
            <a:pathLst>
              <a:path w="2945" h="1173">
                <a:moveTo>
                  <a:pt x="0" y="1172"/>
                </a:moveTo>
                <a:lnTo>
                  <a:pt x="2944" y="0"/>
                </a:lnTo>
                <a:lnTo>
                  <a:pt x="2944" y="12"/>
                </a:lnTo>
                <a:lnTo>
                  <a:pt x="32" y="1172"/>
                </a:lnTo>
                <a:lnTo>
                  <a:pt x="0" y="1172"/>
                </a:lnTo>
                <a:close/>
              </a:path>
            </a:pathLst>
          </a:custGeom>
          <a:solidFill>
            <a:srgbClr val="FFEEDC"/>
          </a:solidFill>
          <a:ln>
            <a:noFill/>
          </a:ln>
        </p:spPr>
      </p:sp>
      <p:sp>
        <p:nvSpPr>
          <p:cNvPr id="7499" name="Freeform 315"/>
          <p:cNvSpPr/>
          <p:nvPr/>
        </p:nvSpPr>
        <p:spPr>
          <a:xfrm>
            <a:off x="1726920" y="751320"/>
            <a:ext cx="1048680" cy="417960"/>
          </a:xfrm>
          <a:custGeom>
            <a:avLst/>
            <a:gdLst/>
            <a:ahLst/>
            <a:cxnLst/>
            <a:rect l="0" t="0" r="r" b="b"/>
            <a:pathLst>
              <a:path w="2913" h="1161">
                <a:moveTo>
                  <a:pt x="0" y="1160"/>
                </a:moveTo>
                <a:lnTo>
                  <a:pt x="2912" y="0"/>
                </a:lnTo>
                <a:lnTo>
                  <a:pt x="2912" y="25"/>
                </a:lnTo>
                <a:lnTo>
                  <a:pt x="63" y="1160"/>
                </a:lnTo>
                <a:lnTo>
                  <a:pt x="0" y="1160"/>
                </a:lnTo>
                <a:close/>
              </a:path>
            </a:pathLst>
          </a:custGeom>
          <a:solidFill>
            <a:srgbClr val="FFEEDD"/>
          </a:solidFill>
          <a:ln>
            <a:noFill/>
          </a:ln>
        </p:spPr>
      </p:sp>
      <p:sp>
        <p:nvSpPr>
          <p:cNvPr id="7500" name="Freeform 316"/>
          <p:cNvSpPr/>
          <p:nvPr/>
        </p:nvSpPr>
        <p:spPr>
          <a:xfrm>
            <a:off x="1749600" y="760320"/>
            <a:ext cx="1026000" cy="408960"/>
          </a:xfrm>
          <a:custGeom>
            <a:avLst/>
            <a:gdLst/>
            <a:ahLst/>
            <a:cxnLst/>
            <a:rect l="0" t="0" r="r" b="b"/>
            <a:pathLst>
              <a:path w="2850" h="1136">
                <a:moveTo>
                  <a:pt x="0" y="1135"/>
                </a:moveTo>
                <a:lnTo>
                  <a:pt x="2849" y="0"/>
                </a:lnTo>
                <a:lnTo>
                  <a:pt x="2849" y="13"/>
                </a:lnTo>
                <a:lnTo>
                  <a:pt x="32" y="1135"/>
                </a:lnTo>
                <a:lnTo>
                  <a:pt x="0" y="1135"/>
                </a:lnTo>
                <a:close/>
              </a:path>
            </a:pathLst>
          </a:custGeom>
          <a:solidFill>
            <a:srgbClr val="FFEFDE"/>
          </a:solidFill>
          <a:ln>
            <a:noFill/>
          </a:ln>
        </p:spPr>
      </p:sp>
      <p:sp>
        <p:nvSpPr>
          <p:cNvPr id="7501" name="Freeform 317"/>
          <p:cNvSpPr/>
          <p:nvPr/>
        </p:nvSpPr>
        <p:spPr>
          <a:xfrm>
            <a:off x="1761120" y="765000"/>
            <a:ext cx="1014480" cy="404280"/>
          </a:xfrm>
          <a:custGeom>
            <a:avLst/>
            <a:gdLst/>
            <a:ahLst/>
            <a:cxnLst/>
            <a:rect l="0" t="0" r="r" b="b"/>
            <a:pathLst>
              <a:path w="2818" h="1123">
                <a:moveTo>
                  <a:pt x="0" y="1122"/>
                </a:moveTo>
                <a:lnTo>
                  <a:pt x="2817" y="0"/>
                </a:lnTo>
                <a:lnTo>
                  <a:pt x="2817" y="13"/>
                </a:lnTo>
                <a:lnTo>
                  <a:pt x="31" y="1122"/>
                </a:lnTo>
                <a:lnTo>
                  <a:pt x="0" y="1122"/>
                </a:lnTo>
                <a:close/>
              </a:path>
            </a:pathLst>
          </a:custGeom>
          <a:solidFill>
            <a:srgbClr val="FFEFDF"/>
          </a:solidFill>
          <a:ln>
            <a:noFill/>
          </a:ln>
        </p:spPr>
      </p:sp>
      <p:sp>
        <p:nvSpPr>
          <p:cNvPr id="7502" name="Freeform 318"/>
          <p:cNvSpPr/>
          <p:nvPr/>
        </p:nvSpPr>
        <p:spPr>
          <a:xfrm>
            <a:off x="1772280" y="769680"/>
            <a:ext cx="1003320" cy="399600"/>
          </a:xfrm>
          <a:custGeom>
            <a:avLst/>
            <a:gdLst/>
            <a:ahLst/>
            <a:cxnLst/>
            <a:rect l="0" t="0" r="r" b="b"/>
            <a:pathLst>
              <a:path w="2787" h="1110">
                <a:moveTo>
                  <a:pt x="0" y="1109"/>
                </a:moveTo>
                <a:lnTo>
                  <a:pt x="2786" y="0"/>
                </a:lnTo>
                <a:lnTo>
                  <a:pt x="2786" y="12"/>
                </a:lnTo>
                <a:lnTo>
                  <a:pt x="32" y="1109"/>
                </a:lnTo>
                <a:lnTo>
                  <a:pt x="0" y="1109"/>
                </a:lnTo>
                <a:close/>
              </a:path>
            </a:pathLst>
          </a:custGeom>
          <a:solidFill>
            <a:srgbClr val="FFEFE0"/>
          </a:solidFill>
          <a:ln>
            <a:noFill/>
          </a:ln>
        </p:spPr>
      </p:sp>
      <p:sp>
        <p:nvSpPr>
          <p:cNvPr id="7503" name="Freeform 319"/>
          <p:cNvSpPr/>
          <p:nvPr/>
        </p:nvSpPr>
        <p:spPr>
          <a:xfrm>
            <a:off x="1783800" y="774000"/>
            <a:ext cx="991800" cy="395280"/>
          </a:xfrm>
          <a:custGeom>
            <a:avLst/>
            <a:gdLst/>
            <a:ahLst/>
            <a:cxnLst/>
            <a:rect l="0" t="0" r="r" b="b"/>
            <a:pathLst>
              <a:path w="2755" h="1098">
                <a:moveTo>
                  <a:pt x="0" y="1097"/>
                </a:moveTo>
                <a:lnTo>
                  <a:pt x="2754" y="0"/>
                </a:lnTo>
                <a:lnTo>
                  <a:pt x="2754" y="13"/>
                </a:lnTo>
                <a:lnTo>
                  <a:pt x="32" y="1097"/>
                </a:lnTo>
                <a:lnTo>
                  <a:pt x="0" y="1097"/>
                </a:lnTo>
                <a:close/>
              </a:path>
            </a:pathLst>
          </a:custGeom>
          <a:solidFill>
            <a:srgbClr val="FFF0E0"/>
          </a:solidFill>
          <a:ln>
            <a:noFill/>
          </a:ln>
        </p:spPr>
      </p:sp>
      <p:sp>
        <p:nvSpPr>
          <p:cNvPr id="7504" name="Freeform 320"/>
          <p:cNvSpPr/>
          <p:nvPr/>
        </p:nvSpPr>
        <p:spPr>
          <a:xfrm>
            <a:off x="1795320" y="778680"/>
            <a:ext cx="980280" cy="390600"/>
          </a:xfrm>
          <a:custGeom>
            <a:avLst/>
            <a:gdLst/>
            <a:ahLst/>
            <a:cxnLst/>
            <a:rect l="0" t="0" r="r" b="b"/>
            <a:pathLst>
              <a:path w="2723" h="1085">
                <a:moveTo>
                  <a:pt x="0" y="1084"/>
                </a:moveTo>
                <a:lnTo>
                  <a:pt x="2722" y="0"/>
                </a:lnTo>
                <a:lnTo>
                  <a:pt x="2722" y="12"/>
                </a:lnTo>
                <a:lnTo>
                  <a:pt x="31" y="1084"/>
                </a:lnTo>
                <a:lnTo>
                  <a:pt x="0" y="1084"/>
                </a:lnTo>
                <a:close/>
              </a:path>
            </a:pathLst>
          </a:custGeom>
          <a:solidFill>
            <a:srgbClr val="FFF0E1"/>
          </a:solidFill>
          <a:ln>
            <a:noFill/>
          </a:ln>
        </p:spPr>
      </p:sp>
      <p:sp>
        <p:nvSpPr>
          <p:cNvPr id="7505" name="Freeform 321"/>
          <p:cNvSpPr/>
          <p:nvPr/>
        </p:nvSpPr>
        <p:spPr>
          <a:xfrm>
            <a:off x="1806480" y="783000"/>
            <a:ext cx="969120" cy="386280"/>
          </a:xfrm>
          <a:custGeom>
            <a:avLst/>
            <a:gdLst/>
            <a:ahLst/>
            <a:cxnLst/>
            <a:rect l="0" t="0" r="r" b="b"/>
            <a:pathLst>
              <a:path w="2692" h="1073">
                <a:moveTo>
                  <a:pt x="0" y="1072"/>
                </a:moveTo>
                <a:lnTo>
                  <a:pt x="2691" y="0"/>
                </a:lnTo>
                <a:lnTo>
                  <a:pt x="2691" y="13"/>
                </a:lnTo>
                <a:lnTo>
                  <a:pt x="32" y="1072"/>
                </a:lnTo>
                <a:lnTo>
                  <a:pt x="0" y="1072"/>
                </a:lnTo>
                <a:close/>
              </a:path>
            </a:pathLst>
          </a:custGeom>
          <a:solidFill>
            <a:srgbClr val="FFF1E2"/>
          </a:solidFill>
          <a:ln>
            <a:noFill/>
          </a:ln>
        </p:spPr>
      </p:sp>
      <p:sp>
        <p:nvSpPr>
          <p:cNvPr id="7506" name="Freeform 322"/>
          <p:cNvSpPr/>
          <p:nvPr/>
        </p:nvSpPr>
        <p:spPr>
          <a:xfrm>
            <a:off x="1818000" y="787680"/>
            <a:ext cx="957600" cy="381600"/>
          </a:xfrm>
          <a:custGeom>
            <a:avLst/>
            <a:gdLst/>
            <a:ahLst/>
            <a:cxnLst/>
            <a:rect l="0" t="0" r="r" b="b"/>
            <a:pathLst>
              <a:path w="2660" h="1060">
                <a:moveTo>
                  <a:pt x="0" y="1059"/>
                </a:moveTo>
                <a:lnTo>
                  <a:pt x="2659" y="0"/>
                </a:lnTo>
                <a:lnTo>
                  <a:pt x="2659" y="13"/>
                </a:lnTo>
                <a:lnTo>
                  <a:pt x="32" y="1059"/>
                </a:lnTo>
                <a:lnTo>
                  <a:pt x="0" y="1059"/>
                </a:lnTo>
                <a:close/>
              </a:path>
            </a:pathLst>
          </a:custGeom>
          <a:solidFill>
            <a:srgbClr val="FFF1E3"/>
          </a:solidFill>
          <a:ln>
            <a:noFill/>
          </a:ln>
        </p:spPr>
      </p:sp>
      <p:sp>
        <p:nvSpPr>
          <p:cNvPr id="7507" name="Freeform 323"/>
          <p:cNvSpPr/>
          <p:nvPr/>
        </p:nvSpPr>
        <p:spPr>
          <a:xfrm>
            <a:off x="1829520" y="792360"/>
            <a:ext cx="946080" cy="376920"/>
          </a:xfrm>
          <a:custGeom>
            <a:avLst/>
            <a:gdLst/>
            <a:ahLst/>
            <a:cxnLst/>
            <a:rect l="0" t="0" r="r" b="b"/>
            <a:pathLst>
              <a:path w="2628" h="1047">
                <a:moveTo>
                  <a:pt x="0" y="1046"/>
                </a:moveTo>
                <a:lnTo>
                  <a:pt x="2627" y="0"/>
                </a:lnTo>
                <a:lnTo>
                  <a:pt x="2627" y="12"/>
                </a:lnTo>
                <a:lnTo>
                  <a:pt x="31" y="1046"/>
                </a:lnTo>
                <a:lnTo>
                  <a:pt x="0" y="1046"/>
                </a:lnTo>
                <a:close/>
              </a:path>
            </a:pathLst>
          </a:custGeom>
          <a:solidFill>
            <a:srgbClr val="FFF1E3"/>
          </a:solidFill>
          <a:ln>
            <a:noFill/>
          </a:ln>
        </p:spPr>
      </p:sp>
      <p:sp>
        <p:nvSpPr>
          <p:cNvPr id="7508" name="Freeform 324"/>
          <p:cNvSpPr/>
          <p:nvPr/>
        </p:nvSpPr>
        <p:spPr>
          <a:xfrm>
            <a:off x="1840680" y="796680"/>
            <a:ext cx="934920" cy="372600"/>
          </a:xfrm>
          <a:custGeom>
            <a:avLst/>
            <a:gdLst/>
            <a:ahLst/>
            <a:cxnLst/>
            <a:rect l="0" t="0" r="r" b="b"/>
            <a:pathLst>
              <a:path w="2597" h="1035">
                <a:moveTo>
                  <a:pt x="0" y="1034"/>
                </a:moveTo>
                <a:lnTo>
                  <a:pt x="2596" y="0"/>
                </a:lnTo>
                <a:lnTo>
                  <a:pt x="2596" y="25"/>
                </a:lnTo>
                <a:lnTo>
                  <a:pt x="63" y="1034"/>
                </a:lnTo>
                <a:lnTo>
                  <a:pt x="0" y="1034"/>
                </a:lnTo>
                <a:close/>
              </a:path>
            </a:pathLst>
          </a:custGeom>
          <a:solidFill>
            <a:srgbClr val="FFF2E4"/>
          </a:solidFill>
          <a:ln>
            <a:noFill/>
          </a:ln>
        </p:spPr>
      </p:sp>
      <p:sp>
        <p:nvSpPr>
          <p:cNvPr id="7509" name="Freeform 325"/>
          <p:cNvSpPr/>
          <p:nvPr/>
        </p:nvSpPr>
        <p:spPr>
          <a:xfrm>
            <a:off x="1863360" y="805680"/>
            <a:ext cx="912240" cy="363600"/>
          </a:xfrm>
          <a:custGeom>
            <a:avLst/>
            <a:gdLst/>
            <a:ahLst/>
            <a:cxnLst/>
            <a:rect l="0" t="0" r="r" b="b"/>
            <a:pathLst>
              <a:path w="2534" h="1010">
                <a:moveTo>
                  <a:pt x="0" y="1009"/>
                </a:moveTo>
                <a:lnTo>
                  <a:pt x="2533" y="0"/>
                </a:lnTo>
                <a:lnTo>
                  <a:pt x="2533" y="13"/>
                </a:lnTo>
                <a:lnTo>
                  <a:pt x="32" y="1009"/>
                </a:lnTo>
                <a:lnTo>
                  <a:pt x="0" y="1009"/>
                </a:lnTo>
                <a:close/>
              </a:path>
            </a:pathLst>
          </a:custGeom>
          <a:solidFill>
            <a:srgbClr val="FFF2E5"/>
          </a:solidFill>
          <a:ln>
            <a:noFill/>
          </a:ln>
        </p:spPr>
      </p:sp>
      <p:sp>
        <p:nvSpPr>
          <p:cNvPr id="7510" name="Freeform 326"/>
          <p:cNvSpPr/>
          <p:nvPr/>
        </p:nvSpPr>
        <p:spPr>
          <a:xfrm>
            <a:off x="1874880" y="810360"/>
            <a:ext cx="900720" cy="358920"/>
          </a:xfrm>
          <a:custGeom>
            <a:avLst/>
            <a:gdLst/>
            <a:ahLst/>
            <a:cxnLst/>
            <a:rect l="0" t="0" r="r" b="b"/>
            <a:pathLst>
              <a:path w="2502" h="997">
                <a:moveTo>
                  <a:pt x="0" y="996"/>
                </a:moveTo>
                <a:lnTo>
                  <a:pt x="2501" y="0"/>
                </a:lnTo>
                <a:lnTo>
                  <a:pt x="2501" y="13"/>
                </a:lnTo>
                <a:lnTo>
                  <a:pt x="32" y="996"/>
                </a:lnTo>
                <a:lnTo>
                  <a:pt x="0" y="996"/>
                </a:lnTo>
                <a:close/>
              </a:path>
            </a:pathLst>
          </a:custGeom>
          <a:solidFill>
            <a:srgbClr val="FFF2E6"/>
          </a:solidFill>
          <a:ln>
            <a:noFill/>
          </a:ln>
        </p:spPr>
      </p:sp>
      <p:sp>
        <p:nvSpPr>
          <p:cNvPr id="7511" name="Freeform 327"/>
          <p:cNvSpPr/>
          <p:nvPr/>
        </p:nvSpPr>
        <p:spPr>
          <a:xfrm>
            <a:off x="1886400" y="815040"/>
            <a:ext cx="889200" cy="354240"/>
          </a:xfrm>
          <a:custGeom>
            <a:avLst/>
            <a:gdLst/>
            <a:ahLst/>
            <a:cxnLst/>
            <a:rect l="0" t="0" r="r" b="b"/>
            <a:pathLst>
              <a:path w="2470" h="984">
                <a:moveTo>
                  <a:pt x="0" y="983"/>
                </a:moveTo>
                <a:lnTo>
                  <a:pt x="2469" y="0"/>
                </a:lnTo>
                <a:lnTo>
                  <a:pt x="2469" y="12"/>
                </a:lnTo>
                <a:lnTo>
                  <a:pt x="31" y="983"/>
                </a:lnTo>
                <a:lnTo>
                  <a:pt x="0" y="983"/>
                </a:lnTo>
                <a:close/>
              </a:path>
            </a:pathLst>
          </a:custGeom>
          <a:solidFill>
            <a:srgbClr val="FFF3E7"/>
          </a:solidFill>
          <a:ln>
            <a:noFill/>
          </a:ln>
        </p:spPr>
      </p:sp>
      <p:sp>
        <p:nvSpPr>
          <p:cNvPr id="7512" name="Freeform 328"/>
          <p:cNvSpPr/>
          <p:nvPr/>
        </p:nvSpPr>
        <p:spPr>
          <a:xfrm>
            <a:off x="1897560" y="819360"/>
            <a:ext cx="878040" cy="349920"/>
          </a:xfrm>
          <a:custGeom>
            <a:avLst/>
            <a:gdLst/>
            <a:ahLst/>
            <a:cxnLst/>
            <a:rect l="0" t="0" r="r" b="b"/>
            <a:pathLst>
              <a:path w="2439" h="972">
                <a:moveTo>
                  <a:pt x="0" y="971"/>
                </a:moveTo>
                <a:lnTo>
                  <a:pt x="2438" y="0"/>
                </a:lnTo>
                <a:lnTo>
                  <a:pt x="2438" y="13"/>
                </a:lnTo>
                <a:lnTo>
                  <a:pt x="32" y="971"/>
                </a:lnTo>
                <a:lnTo>
                  <a:pt x="0" y="971"/>
                </a:lnTo>
                <a:close/>
              </a:path>
            </a:pathLst>
          </a:custGeom>
          <a:solidFill>
            <a:srgbClr val="FFF3E7"/>
          </a:solidFill>
          <a:ln>
            <a:noFill/>
          </a:ln>
        </p:spPr>
      </p:sp>
      <p:sp>
        <p:nvSpPr>
          <p:cNvPr id="7513" name="Freeform 329"/>
          <p:cNvSpPr/>
          <p:nvPr/>
        </p:nvSpPr>
        <p:spPr>
          <a:xfrm>
            <a:off x="1909080" y="824040"/>
            <a:ext cx="866520" cy="345240"/>
          </a:xfrm>
          <a:custGeom>
            <a:avLst/>
            <a:gdLst/>
            <a:ahLst/>
            <a:cxnLst/>
            <a:rect l="0" t="0" r="r" b="b"/>
            <a:pathLst>
              <a:path w="2407" h="959">
                <a:moveTo>
                  <a:pt x="0" y="958"/>
                </a:moveTo>
                <a:lnTo>
                  <a:pt x="2406" y="0"/>
                </a:lnTo>
                <a:lnTo>
                  <a:pt x="2406" y="12"/>
                </a:lnTo>
                <a:lnTo>
                  <a:pt x="32" y="958"/>
                </a:lnTo>
                <a:lnTo>
                  <a:pt x="0" y="958"/>
                </a:lnTo>
                <a:close/>
              </a:path>
            </a:pathLst>
          </a:custGeom>
          <a:solidFill>
            <a:srgbClr val="FFF3E8"/>
          </a:solidFill>
          <a:ln>
            <a:noFill/>
          </a:ln>
        </p:spPr>
      </p:sp>
      <p:sp>
        <p:nvSpPr>
          <p:cNvPr id="7514" name="Freeform 330"/>
          <p:cNvSpPr/>
          <p:nvPr/>
        </p:nvSpPr>
        <p:spPr>
          <a:xfrm>
            <a:off x="1920600" y="828360"/>
            <a:ext cx="855000" cy="340920"/>
          </a:xfrm>
          <a:custGeom>
            <a:avLst/>
            <a:gdLst/>
            <a:ahLst/>
            <a:cxnLst/>
            <a:rect l="0" t="0" r="r" b="b"/>
            <a:pathLst>
              <a:path w="2375" h="947">
                <a:moveTo>
                  <a:pt x="0" y="946"/>
                </a:moveTo>
                <a:lnTo>
                  <a:pt x="2374" y="0"/>
                </a:lnTo>
                <a:lnTo>
                  <a:pt x="2374" y="13"/>
                </a:lnTo>
                <a:lnTo>
                  <a:pt x="31" y="946"/>
                </a:lnTo>
                <a:lnTo>
                  <a:pt x="0" y="946"/>
                </a:lnTo>
                <a:close/>
              </a:path>
            </a:pathLst>
          </a:custGeom>
          <a:solidFill>
            <a:srgbClr val="FFF4E8"/>
          </a:solidFill>
          <a:ln>
            <a:noFill/>
          </a:ln>
        </p:spPr>
      </p:sp>
      <p:sp>
        <p:nvSpPr>
          <p:cNvPr id="7515" name="Freeform 331"/>
          <p:cNvSpPr/>
          <p:nvPr/>
        </p:nvSpPr>
        <p:spPr>
          <a:xfrm>
            <a:off x="1931760" y="833040"/>
            <a:ext cx="843840" cy="336240"/>
          </a:xfrm>
          <a:custGeom>
            <a:avLst/>
            <a:gdLst/>
            <a:ahLst/>
            <a:cxnLst/>
            <a:rect l="0" t="0" r="r" b="b"/>
            <a:pathLst>
              <a:path w="2344" h="934">
                <a:moveTo>
                  <a:pt x="0" y="933"/>
                </a:moveTo>
                <a:lnTo>
                  <a:pt x="2343" y="0"/>
                </a:lnTo>
                <a:lnTo>
                  <a:pt x="2343" y="26"/>
                </a:lnTo>
                <a:lnTo>
                  <a:pt x="64" y="933"/>
                </a:lnTo>
                <a:lnTo>
                  <a:pt x="0" y="933"/>
                </a:lnTo>
                <a:close/>
              </a:path>
            </a:pathLst>
          </a:custGeom>
          <a:solidFill>
            <a:srgbClr val="FFF4E9"/>
          </a:solidFill>
          <a:ln>
            <a:noFill/>
          </a:ln>
        </p:spPr>
      </p:sp>
      <p:sp>
        <p:nvSpPr>
          <p:cNvPr id="7516" name="Freeform 332"/>
          <p:cNvSpPr/>
          <p:nvPr/>
        </p:nvSpPr>
        <p:spPr>
          <a:xfrm>
            <a:off x="1954800" y="842040"/>
            <a:ext cx="820800" cy="327240"/>
          </a:xfrm>
          <a:custGeom>
            <a:avLst/>
            <a:gdLst/>
            <a:ahLst/>
            <a:cxnLst/>
            <a:rect l="0" t="0" r="r" b="b"/>
            <a:pathLst>
              <a:path w="2280" h="909">
                <a:moveTo>
                  <a:pt x="0" y="908"/>
                </a:moveTo>
                <a:lnTo>
                  <a:pt x="2279" y="0"/>
                </a:lnTo>
                <a:lnTo>
                  <a:pt x="2279" y="13"/>
                </a:lnTo>
                <a:lnTo>
                  <a:pt x="31" y="908"/>
                </a:lnTo>
                <a:lnTo>
                  <a:pt x="0" y="908"/>
                </a:lnTo>
                <a:close/>
              </a:path>
            </a:pathLst>
          </a:custGeom>
          <a:solidFill>
            <a:srgbClr val="FFF4EA"/>
          </a:solidFill>
          <a:ln>
            <a:noFill/>
          </a:ln>
        </p:spPr>
      </p:sp>
      <p:sp>
        <p:nvSpPr>
          <p:cNvPr id="7517" name="Freeform 333"/>
          <p:cNvSpPr/>
          <p:nvPr/>
        </p:nvSpPr>
        <p:spPr>
          <a:xfrm>
            <a:off x="1965960" y="846720"/>
            <a:ext cx="809640" cy="322560"/>
          </a:xfrm>
          <a:custGeom>
            <a:avLst/>
            <a:gdLst/>
            <a:ahLst/>
            <a:cxnLst/>
            <a:rect l="0" t="0" r="r" b="b"/>
            <a:pathLst>
              <a:path w="2249" h="896">
                <a:moveTo>
                  <a:pt x="0" y="895"/>
                </a:moveTo>
                <a:lnTo>
                  <a:pt x="2248" y="0"/>
                </a:lnTo>
                <a:lnTo>
                  <a:pt x="2248" y="12"/>
                </a:lnTo>
                <a:lnTo>
                  <a:pt x="32" y="895"/>
                </a:lnTo>
                <a:lnTo>
                  <a:pt x="0" y="895"/>
                </a:lnTo>
                <a:close/>
              </a:path>
            </a:pathLst>
          </a:custGeom>
          <a:solidFill>
            <a:srgbClr val="FFF5EB"/>
          </a:solidFill>
          <a:ln>
            <a:noFill/>
          </a:ln>
        </p:spPr>
      </p:sp>
      <p:sp>
        <p:nvSpPr>
          <p:cNvPr id="7518" name="Freeform 334"/>
          <p:cNvSpPr/>
          <p:nvPr/>
        </p:nvSpPr>
        <p:spPr>
          <a:xfrm>
            <a:off x="1977480" y="851040"/>
            <a:ext cx="798120" cy="318240"/>
          </a:xfrm>
          <a:custGeom>
            <a:avLst/>
            <a:gdLst/>
            <a:ahLst/>
            <a:cxnLst/>
            <a:rect l="0" t="0" r="r" b="b"/>
            <a:pathLst>
              <a:path w="2217" h="884">
                <a:moveTo>
                  <a:pt x="0" y="883"/>
                </a:moveTo>
                <a:lnTo>
                  <a:pt x="2216" y="0"/>
                </a:lnTo>
                <a:lnTo>
                  <a:pt x="2216" y="13"/>
                </a:lnTo>
                <a:lnTo>
                  <a:pt x="32" y="883"/>
                </a:lnTo>
                <a:lnTo>
                  <a:pt x="0" y="883"/>
                </a:lnTo>
                <a:close/>
              </a:path>
            </a:pathLst>
          </a:custGeom>
          <a:solidFill>
            <a:srgbClr val="FFF5EB"/>
          </a:solidFill>
          <a:ln>
            <a:noFill/>
          </a:ln>
        </p:spPr>
      </p:sp>
      <p:sp>
        <p:nvSpPr>
          <p:cNvPr id="7519" name="Freeform 335"/>
          <p:cNvSpPr/>
          <p:nvPr/>
        </p:nvSpPr>
        <p:spPr>
          <a:xfrm>
            <a:off x="1989000" y="855720"/>
            <a:ext cx="786600" cy="313560"/>
          </a:xfrm>
          <a:custGeom>
            <a:avLst/>
            <a:gdLst/>
            <a:ahLst/>
            <a:cxnLst/>
            <a:rect l="0" t="0" r="r" b="b"/>
            <a:pathLst>
              <a:path w="2185" h="871">
                <a:moveTo>
                  <a:pt x="0" y="870"/>
                </a:moveTo>
                <a:lnTo>
                  <a:pt x="2184" y="0"/>
                </a:lnTo>
                <a:lnTo>
                  <a:pt x="2184" y="13"/>
                </a:lnTo>
                <a:lnTo>
                  <a:pt x="31" y="870"/>
                </a:lnTo>
                <a:lnTo>
                  <a:pt x="0" y="870"/>
                </a:lnTo>
                <a:close/>
              </a:path>
            </a:pathLst>
          </a:custGeom>
          <a:solidFill>
            <a:srgbClr val="FFF5EC"/>
          </a:solidFill>
          <a:ln>
            <a:noFill/>
          </a:ln>
        </p:spPr>
      </p:sp>
      <p:sp>
        <p:nvSpPr>
          <p:cNvPr id="7520" name="Freeform 336"/>
          <p:cNvSpPr/>
          <p:nvPr/>
        </p:nvSpPr>
        <p:spPr>
          <a:xfrm>
            <a:off x="2000160" y="860400"/>
            <a:ext cx="775440" cy="308880"/>
          </a:xfrm>
          <a:custGeom>
            <a:avLst/>
            <a:gdLst/>
            <a:ahLst/>
            <a:cxnLst/>
            <a:rect l="0" t="0" r="r" b="b"/>
            <a:pathLst>
              <a:path w="2154" h="858">
                <a:moveTo>
                  <a:pt x="0" y="857"/>
                </a:moveTo>
                <a:lnTo>
                  <a:pt x="2153" y="0"/>
                </a:lnTo>
                <a:lnTo>
                  <a:pt x="2153" y="12"/>
                </a:lnTo>
                <a:lnTo>
                  <a:pt x="32" y="857"/>
                </a:lnTo>
                <a:lnTo>
                  <a:pt x="0" y="857"/>
                </a:lnTo>
                <a:close/>
              </a:path>
            </a:pathLst>
          </a:custGeom>
          <a:solidFill>
            <a:srgbClr val="FFF5EC"/>
          </a:solidFill>
          <a:ln>
            <a:noFill/>
          </a:ln>
        </p:spPr>
      </p:sp>
      <p:sp>
        <p:nvSpPr>
          <p:cNvPr id="7521" name="Freeform 337"/>
          <p:cNvSpPr/>
          <p:nvPr/>
        </p:nvSpPr>
        <p:spPr>
          <a:xfrm>
            <a:off x="2011680" y="864720"/>
            <a:ext cx="763920" cy="304560"/>
          </a:xfrm>
          <a:custGeom>
            <a:avLst/>
            <a:gdLst/>
            <a:ahLst/>
            <a:cxnLst/>
            <a:rect l="0" t="0" r="r" b="b"/>
            <a:pathLst>
              <a:path w="2122" h="846">
                <a:moveTo>
                  <a:pt x="0" y="845"/>
                </a:moveTo>
                <a:lnTo>
                  <a:pt x="2121" y="0"/>
                </a:lnTo>
                <a:lnTo>
                  <a:pt x="2121" y="13"/>
                </a:lnTo>
                <a:lnTo>
                  <a:pt x="32" y="845"/>
                </a:lnTo>
                <a:lnTo>
                  <a:pt x="0" y="845"/>
                </a:lnTo>
                <a:close/>
              </a:path>
            </a:pathLst>
          </a:custGeom>
          <a:solidFill>
            <a:srgbClr val="FFF6ED"/>
          </a:solidFill>
          <a:ln>
            <a:noFill/>
          </a:ln>
        </p:spPr>
      </p:sp>
      <p:sp>
        <p:nvSpPr>
          <p:cNvPr id="7522" name="Freeform 338"/>
          <p:cNvSpPr/>
          <p:nvPr/>
        </p:nvSpPr>
        <p:spPr>
          <a:xfrm>
            <a:off x="2023200" y="869400"/>
            <a:ext cx="752400" cy="299880"/>
          </a:xfrm>
          <a:custGeom>
            <a:avLst/>
            <a:gdLst/>
            <a:ahLst/>
            <a:cxnLst/>
            <a:rect l="0" t="0" r="r" b="b"/>
            <a:pathLst>
              <a:path w="2090" h="833">
                <a:moveTo>
                  <a:pt x="0" y="832"/>
                </a:moveTo>
                <a:lnTo>
                  <a:pt x="2089" y="0"/>
                </a:lnTo>
                <a:lnTo>
                  <a:pt x="2089" y="12"/>
                </a:lnTo>
                <a:lnTo>
                  <a:pt x="31" y="832"/>
                </a:lnTo>
                <a:lnTo>
                  <a:pt x="0" y="832"/>
                </a:lnTo>
                <a:close/>
              </a:path>
            </a:pathLst>
          </a:custGeom>
          <a:solidFill>
            <a:srgbClr val="FFF6ED"/>
          </a:solidFill>
          <a:ln>
            <a:noFill/>
          </a:ln>
        </p:spPr>
      </p:sp>
      <p:sp>
        <p:nvSpPr>
          <p:cNvPr id="7523" name="Freeform 339"/>
          <p:cNvSpPr/>
          <p:nvPr/>
        </p:nvSpPr>
        <p:spPr>
          <a:xfrm>
            <a:off x="2034360" y="873720"/>
            <a:ext cx="741240" cy="295560"/>
          </a:xfrm>
          <a:custGeom>
            <a:avLst/>
            <a:gdLst/>
            <a:ahLst/>
            <a:cxnLst/>
            <a:rect l="0" t="0" r="r" b="b"/>
            <a:pathLst>
              <a:path w="2059" h="821">
                <a:moveTo>
                  <a:pt x="0" y="820"/>
                </a:moveTo>
                <a:lnTo>
                  <a:pt x="2058" y="0"/>
                </a:lnTo>
                <a:lnTo>
                  <a:pt x="2058" y="13"/>
                </a:lnTo>
                <a:lnTo>
                  <a:pt x="32" y="820"/>
                </a:lnTo>
                <a:lnTo>
                  <a:pt x="0" y="820"/>
                </a:lnTo>
                <a:close/>
              </a:path>
            </a:pathLst>
          </a:custGeom>
          <a:solidFill>
            <a:srgbClr val="FFF6EE"/>
          </a:solidFill>
          <a:ln>
            <a:noFill/>
          </a:ln>
        </p:spPr>
      </p:sp>
      <p:sp>
        <p:nvSpPr>
          <p:cNvPr id="7524" name="Freeform 340"/>
          <p:cNvSpPr/>
          <p:nvPr/>
        </p:nvSpPr>
        <p:spPr>
          <a:xfrm>
            <a:off x="2045880" y="878400"/>
            <a:ext cx="729720" cy="290880"/>
          </a:xfrm>
          <a:custGeom>
            <a:avLst/>
            <a:gdLst/>
            <a:ahLst/>
            <a:cxnLst/>
            <a:rect l="0" t="0" r="r" b="b"/>
            <a:pathLst>
              <a:path w="2027" h="808">
                <a:moveTo>
                  <a:pt x="0" y="807"/>
                </a:moveTo>
                <a:lnTo>
                  <a:pt x="2026" y="0"/>
                </a:lnTo>
                <a:lnTo>
                  <a:pt x="2026" y="13"/>
                </a:lnTo>
                <a:lnTo>
                  <a:pt x="32" y="807"/>
                </a:lnTo>
                <a:lnTo>
                  <a:pt x="0" y="807"/>
                </a:lnTo>
                <a:close/>
              </a:path>
            </a:pathLst>
          </a:custGeom>
          <a:solidFill>
            <a:srgbClr val="FFF7EE"/>
          </a:solidFill>
          <a:ln>
            <a:noFill/>
          </a:ln>
        </p:spPr>
      </p:sp>
      <p:sp>
        <p:nvSpPr>
          <p:cNvPr id="7525" name="Freeform 341"/>
          <p:cNvSpPr/>
          <p:nvPr/>
        </p:nvSpPr>
        <p:spPr>
          <a:xfrm>
            <a:off x="2057400" y="883080"/>
            <a:ext cx="718200" cy="286200"/>
          </a:xfrm>
          <a:custGeom>
            <a:avLst/>
            <a:gdLst/>
            <a:ahLst/>
            <a:cxnLst/>
            <a:rect l="0" t="0" r="r" b="b"/>
            <a:pathLst>
              <a:path w="1995" h="795">
                <a:moveTo>
                  <a:pt x="0" y="794"/>
                </a:moveTo>
                <a:lnTo>
                  <a:pt x="1994" y="0"/>
                </a:lnTo>
                <a:lnTo>
                  <a:pt x="1994" y="12"/>
                </a:lnTo>
                <a:lnTo>
                  <a:pt x="31" y="794"/>
                </a:lnTo>
                <a:lnTo>
                  <a:pt x="0" y="794"/>
                </a:lnTo>
                <a:close/>
              </a:path>
            </a:pathLst>
          </a:custGeom>
          <a:solidFill>
            <a:srgbClr val="FFF7EF"/>
          </a:solidFill>
          <a:ln>
            <a:noFill/>
          </a:ln>
        </p:spPr>
      </p:sp>
      <p:sp>
        <p:nvSpPr>
          <p:cNvPr id="7526" name="Freeform 342"/>
          <p:cNvSpPr/>
          <p:nvPr/>
        </p:nvSpPr>
        <p:spPr>
          <a:xfrm>
            <a:off x="2068560" y="887400"/>
            <a:ext cx="707040" cy="281880"/>
          </a:xfrm>
          <a:custGeom>
            <a:avLst/>
            <a:gdLst/>
            <a:ahLst/>
            <a:cxnLst/>
            <a:rect l="0" t="0" r="r" b="b"/>
            <a:pathLst>
              <a:path w="1964" h="783">
                <a:moveTo>
                  <a:pt x="0" y="782"/>
                </a:moveTo>
                <a:lnTo>
                  <a:pt x="1963" y="0"/>
                </a:lnTo>
                <a:lnTo>
                  <a:pt x="1963" y="13"/>
                </a:lnTo>
                <a:lnTo>
                  <a:pt x="32" y="782"/>
                </a:lnTo>
                <a:lnTo>
                  <a:pt x="0" y="782"/>
                </a:lnTo>
                <a:close/>
              </a:path>
            </a:pathLst>
          </a:custGeom>
          <a:solidFill>
            <a:srgbClr val="FFF7EF"/>
          </a:solidFill>
          <a:ln>
            <a:noFill/>
          </a:ln>
        </p:spPr>
      </p:sp>
      <p:sp>
        <p:nvSpPr>
          <p:cNvPr id="7527" name="Freeform 343"/>
          <p:cNvSpPr/>
          <p:nvPr/>
        </p:nvSpPr>
        <p:spPr>
          <a:xfrm>
            <a:off x="2080080" y="892080"/>
            <a:ext cx="695520" cy="277200"/>
          </a:xfrm>
          <a:custGeom>
            <a:avLst/>
            <a:gdLst/>
            <a:ahLst/>
            <a:cxnLst/>
            <a:rect l="0" t="0" r="r" b="b"/>
            <a:pathLst>
              <a:path w="1932" h="770">
                <a:moveTo>
                  <a:pt x="0" y="769"/>
                </a:moveTo>
                <a:lnTo>
                  <a:pt x="1931" y="0"/>
                </a:lnTo>
                <a:lnTo>
                  <a:pt x="1931" y="12"/>
                </a:lnTo>
                <a:lnTo>
                  <a:pt x="31" y="769"/>
                </a:lnTo>
                <a:lnTo>
                  <a:pt x="0" y="769"/>
                </a:lnTo>
                <a:close/>
              </a:path>
            </a:pathLst>
          </a:custGeom>
          <a:solidFill>
            <a:srgbClr val="FFF7F0"/>
          </a:solidFill>
          <a:ln>
            <a:noFill/>
          </a:ln>
        </p:spPr>
      </p:sp>
      <p:sp>
        <p:nvSpPr>
          <p:cNvPr id="7528" name="Freeform 344"/>
          <p:cNvSpPr/>
          <p:nvPr/>
        </p:nvSpPr>
        <p:spPr>
          <a:xfrm>
            <a:off x="2091240" y="896400"/>
            <a:ext cx="684360" cy="272880"/>
          </a:xfrm>
          <a:custGeom>
            <a:avLst/>
            <a:gdLst/>
            <a:ahLst/>
            <a:cxnLst/>
            <a:rect l="0" t="0" r="r" b="b"/>
            <a:pathLst>
              <a:path w="1901" h="758">
                <a:moveTo>
                  <a:pt x="0" y="757"/>
                </a:moveTo>
                <a:lnTo>
                  <a:pt x="1900" y="0"/>
                </a:lnTo>
                <a:lnTo>
                  <a:pt x="1900" y="13"/>
                </a:lnTo>
                <a:lnTo>
                  <a:pt x="32" y="757"/>
                </a:lnTo>
                <a:lnTo>
                  <a:pt x="0" y="757"/>
                </a:lnTo>
                <a:close/>
              </a:path>
            </a:pathLst>
          </a:custGeom>
          <a:solidFill>
            <a:srgbClr val="FFF8F0"/>
          </a:solidFill>
          <a:ln>
            <a:noFill/>
          </a:ln>
        </p:spPr>
      </p:sp>
      <p:sp>
        <p:nvSpPr>
          <p:cNvPr id="7529" name="Freeform 345"/>
          <p:cNvSpPr/>
          <p:nvPr/>
        </p:nvSpPr>
        <p:spPr>
          <a:xfrm>
            <a:off x="2102760" y="901080"/>
            <a:ext cx="672840" cy="268200"/>
          </a:xfrm>
          <a:custGeom>
            <a:avLst/>
            <a:gdLst/>
            <a:ahLst/>
            <a:cxnLst/>
            <a:rect l="0" t="0" r="r" b="b"/>
            <a:pathLst>
              <a:path w="1869" h="745">
                <a:moveTo>
                  <a:pt x="0" y="744"/>
                </a:moveTo>
                <a:lnTo>
                  <a:pt x="1868" y="0"/>
                </a:lnTo>
                <a:lnTo>
                  <a:pt x="1868" y="13"/>
                </a:lnTo>
                <a:lnTo>
                  <a:pt x="32" y="744"/>
                </a:lnTo>
                <a:lnTo>
                  <a:pt x="0" y="744"/>
                </a:lnTo>
                <a:close/>
              </a:path>
            </a:pathLst>
          </a:custGeom>
          <a:solidFill>
            <a:srgbClr val="FFF8F1"/>
          </a:solidFill>
          <a:ln>
            <a:noFill/>
          </a:ln>
        </p:spPr>
      </p:sp>
      <p:sp>
        <p:nvSpPr>
          <p:cNvPr id="7530" name="Freeform 346"/>
          <p:cNvSpPr/>
          <p:nvPr/>
        </p:nvSpPr>
        <p:spPr>
          <a:xfrm>
            <a:off x="2114280" y="905760"/>
            <a:ext cx="661320" cy="263520"/>
          </a:xfrm>
          <a:custGeom>
            <a:avLst/>
            <a:gdLst/>
            <a:ahLst/>
            <a:cxnLst/>
            <a:rect l="0" t="0" r="r" b="b"/>
            <a:pathLst>
              <a:path w="1837" h="732">
                <a:moveTo>
                  <a:pt x="0" y="731"/>
                </a:moveTo>
                <a:lnTo>
                  <a:pt x="1836" y="0"/>
                </a:lnTo>
                <a:lnTo>
                  <a:pt x="1836" y="25"/>
                </a:lnTo>
                <a:lnTo>
                  <a:pt x="63" y="731"/>
                </a:lnTo>
                <a:lnTo>
                  <a:pt x="0" y="731"/>
                </a:lnTo>
                <a:close/>
              </a:path>
            </a:pathLst>
          </a:custGeom>
          <a:solidFill>
            <a:srgbClr val="FFF8F1"/>
          </a:solidFill>
          <a:ln>
            <a:noFill/>
          </a:ln>
        </p:spPr>
      </p:sp>
      <p:sp>
        <p:nvSpPr>
          <p:cNvPr id="7531" name="Freeform 347"/>
          <p:cNvSpPr/>
          <p:nvPr/>
        </p:nvSpPr>
        <p:spPr>
          <a:xfrm>
            <a:off x="2136960" y="914760"/>
            <a:ext cx="638640" cy="254520"/>
          </a:xfrm>
          <a:custGeom>
            <a:avLst/>
            <a:gdLst/>
            <a:ahLst/>
            <a:cxnLst/>
            <a:rect l="0" t="0" r="r" b="b"/>
            <a:pathLst>
              <a:path w="1774" h="707">
                <a:moveTo>
                  <a:pt x="0" y="706"/>
                </a:moveTo>
                <a:lnTo>
                  <a:pt x="1773" y="0"/>
                </a:lnTo>
                <a:lnTo>
                  <a:pt x="1773" y="12"/>
                </a:lnTo>
                <a:lnTo>
                  <a:pt x="32" y="706"/>
                </a:lnTo>
                <a:lnTo>
                  <a:pt x="0" y="706"/>
                </a:lnTo>
                <a:close/>
              </a:path>
            </a:pathLst>
          </a:custGeom>
          <a:solidFill>
            <a:srgbClr val="FFF8F2"/>
          </a:solidFill>
          <a:ln>
            <a:noFill/>
          </a:ln>
        </p:spPr>
      </p:sp>
      <p:sp>
        <p:nvSpPr>
          <p:cNvPr id="7532" name="Freeform 348"/>
          <p:cNvSpPr/>
          <p:nvPr/>
        </p:nvSpPr>
        <p:spPr>
          <a:xfrm>
            <a:off x="2148480" y="919080"/>
            <a:ext cx="627120" cy="250200"/>
          </a:xfrm>
          <a:custGeom>
            <a:avLst/>
            <a:gdLst/>
            <a:ahLst/>
            <a:cxnLst/>
            <a:rect l="0" t="0" r="r" b="b"/>
            <a:pathLst>
              <a:path w="1742" h="695">
                <a:moveTo>
                  <a:pt x="0" y="694"/>
                </a:moveTo>
                <a:lnTo>
                  <a:pt x="1741" y="0"/>
                </a:lnTo>
                <a:lnTo>
                  <a:pt x="1741" y="13"/>
                </a:lnTo>
                <a:lnTo>
                  <a:pt x="31" y="694"/>
                </a:lnTo>
                <a:lnTo>
                  <a:pt x="0" y="694"/>
                </a:lnTo>
                <a:close/>
              </a:path>
            </a:pathLst>
          </a:custGeom>
          <a:solidFill>
            <a:srgbClr val="FFF9F2"/>
          </a:solidFill>
          <a:ln>
            <a:noFill/>
          </a:ln>
        </p:spPr>
      </p:sp>
      <p:sp>
        <p:nvSpPr>
          <p:cNvPr id="7533" name="Freeform 349"/>
          <p:cNvSpPr/>
          <p:nvPr/>
        </p:nvSpPr>
        <p:spPr>
          <a:xfrm>
            <a:off x="2159640" y="923760"/>
            <a:ext cx="615960" cy="245520"/>
          </a:xfrm>
          <a:custGeom>
            <a:avLst/>
            <a:gdLst/>
            <a:ahLst/>
            <a:cxnLst/>
            <a:rect l="0" t="0" r="r" b="b"/>
            <a:pathLst>
              <a:path w="1711" h="682">
                <a:moveTo>
                  <a:pt x="0" y="681"/>
                </a:moveTo>
                <a:lnTo>
                  <a:pt x="1710" y="0"/>
                </a:lnTo>
                <a:lnTo>
                  <a:pt x="1710" y="25"/>
                </a:lnTo>
                <a:lnTo>
                  <a:pt x="64" y="681"/>
                </a:lnTo>
                <a:lnTo>
                  <a:pt x="0" y="681"/>
                </a:lnTo>
                <a:close/>
              </a:path>
            </a:pathLst>
          </a:custGeom>
          <a:solidFill>
            <a:srgbClr val="FFF9F3"/>
          </a:solidFill>
          <a:ln>
            <a:noFill/>
          </a:ln>
        </p:spPr>
      </p:sp>
      <p:sp>
        <p:nvSpPr>
          <p:cNvPr id="7534" name="Freeform 350"/>
          <p:cNvSpPr/>
          <p:nvPr/>
        </p:nvSpPr>
        <p:spPr>
          <a:xfrm>
            <a:off x="2182680" y="932760"/>
            <a:ext cx="592920" cy="236520"/>
          </a:xfrm>
          <a:custGeom>
            <a:avLst/>
            <a:gdLst/>
            <a:ahLst/>
            <a:cxnLst/>
            <a:rect l="0" t="0" r="r" b="b"/>
            <a:pathLst>
              <a:path w="1647" h="657">
                <a:moveTo>
                  <a:pt x="0" y="656"/>
                </a:moveTo>
                <a:lnTo>
                  <a:pt x="1646" y="0"/>
                </a:lnTo>
                <a:lnTo>
                  <a:pt x="1646" y="13"/>
                </a:lnTo>
                <a:lnTo>
                  <a:pt x="31" y="656"/>
                </a:lnTo>
                <a:lnTo>
                  <a:pt x="0" y="656"/>
                </a:lnTo>
                <a:close/>
              </a:path>
            </a:pathLst>
          </a:custGeom>
          <a:solidFill>
            <a:srgbClr val="FFF9F3"/>
          </a:solidFill>
          <a:ln>
            <a:noFill/>
          </a:ln>
        </p:spPr>
      </p:sp>
      <p:sp>
        <p:nvSpPr>
          <p:cNvPr id="7535" name="Freeform 351"/>
          <p:cNvSpPr/>
          <p:nvPr/>
        </p:nvSpPr>
        <p:spPr>
          <a:xfrm>
            <a:off x="2193840" y="937440"/>
            <a:ext cx="581760" cy="231840"/>
          </a:xfrm>
          <a:custGeom>
            <a:avLst/>
            <a:gdLst/>
            <a:ahLst/>
            <a:cxnLst/>
            <a:rect l="0" t="0" r="r" b="b"/>
            <a:pathLst>
              <a:path w="1616" h="644">
                <a:moveTo>
                  <a:pt x="0" y="643"/>
                </a:moveTo>
                <a:lnTo>
                  <a:pt x="1615" y="0"/>
                </a:lnTo>
                <a:lnTo>
                  <a:pt x="1615" y="12"/>
                </a:lnTo>
                <a:lnTo>
                  <a:pt x="32" y="643"/>
                </a:lnTo>
                <a:lnTo>
                  <a:pt x="0" y="643"/>
                </a:lnTo>
                <a:close/>
              </a:path>
            </a:pathLst>
          </a:custGeom>
          <a:solidFill>
            <a:srgbClr val="FFF9F4"/>
          </a:solidFill>
          <a:ln>
            <a:noFill/>
          </a:ln>
        </p:spPr>
      </p:sp>
      <p:sp>
        <p:nvSpPr>
          <p:cNvPr id="7536" name="Freeform 352"/>
          <p:cNvSpPr/>
          <p:nvPr/>
        </p:nvSpPr>
        <p:spPr>
          <a:xfrm>
            <a:off x="2205360" y="941760"/>
            <a:ext cx="570240" cy="227520"/>
          </a:xfrm>
          <a:custGeom>
            <a:avLst/>
            <a:gdLst/>
            <a:ahLst/>
            <a:cxnLst/>
            <a:rect l="0" t="0" r="r" b="b"/>
            <a:pathLst>
              <a:path w="1584" h="632">
                <a:moveTo>
                  <a:pt x="0" y="631"/>
                </a:moveTo>
                <a:lnTo>
                  <a:pt x="1583" y="0"/>
                </a:lnTo>
                <a:lnTo>
                  <a:pt x="1583" y="13"/>
                </a:lnTo>
                <a:lnTo>
                  <a:pt x="32" y="631"/>
                </a:lnTo>
                <a:lnTo>
                  <a:pt x="0" y="631"/>
                </a:lnTo>
                <a:close/>
              </a:path>
            </a:pathLst>
          </a:custGeom>
          <a:solidFill>
            <a:srgbClr val="FFFAF4"/>
          </a:solidFill>
          <a:ln>
            <a:noFill/>
          </a:ln>
        </p:spPr>
      </p:sp>
      <p:sp>
        <p:nvSpPr>
          <p:cNvPr id="7537" name="Freeform 353"/>
          <p:cNvSpPr/>
          <p:nvPr/>
        </p:nvSpPr>
        <p:spPr>
          <a:xfrm>
            <a:off x="2216880" y="946440"/>
            <a:ext cx="558720" cy="222840"/>
          </a:xfrm>
          <a:custGeom>
            <a:avLst/>
            <a:gdLst/>
            <a:ahLst/>
            <a:cxnLst/>
            <a:rect l="0" t="0" r="r" b="b"/>
            <a:pathLst>
              <a:path w="1552" h="619">
                <a:moveTo>
                  <a:pt x="0" y="618"/>
                </a:moveTo>
                <a:lnTo>
                  <a:pt x="1551" y="0"/>
                </a:lnTo>
                <a:lnTo>
                  <a:pt x="1551" y="13"/>
                </a:lnTo>
                <a:lnTo>
                  <a:pt x="31" y="618"/>
                </a:lnTo>
                <a:lnTo>
                  <a:pt x="0" y="618"/>
                </a:lnTo>
                <a:close/>
              </a:path>
            </a:pathLst>
          </a:custGeom>
          <a:solidFill>
            <a:srgbClr val="FFFAF5"/>
          </a:solidFill>
          <a:ln>
            <a:noFill/>
          </a:ln>
        </p:spPr>
      </p:sp>
      <p:sp>
        <p:nvSpPr>
          <p:cNvPr id="7538" name="Freeform 354"/>
          <p:cNvSpPr/>
          <p:nvPr/>
        </p:nvSpPr>
        <p:spPr>
          <a:xfrm>
            <a:off x="2228040" y="951120"/>
            <a:ext cx="547560" cy="218160"/>
          </a:xfrm>
          <a:custGeom>
            <a:avLst/>
            <a:gdLst/>
            <a:ahLst/>
            <a:cxnLst/>
            <a:rect l="0" t="0" r="r" b="b"/>
            <a:pathLst>
              <a:path w="1521" h="606">
                <a:moveTo>
                  <a:pt x="0" y="605"/>
                </a:moveTo>
                <a:lnTo>
                  <a:pt x="1520" y="0"/>
                </a:lnTo>
                <a:lnTo>
                  <a:pt x="1520" y="25"/>
                </a:lnTo>
                <a:lnTo>
                  <a:pt x="64" y="605"/>
                </a:lnTo>
                <a:lnTo>
                  <a:pt x="0" y="605"/>
                </a:lnTo>
                <a:close/>
              </a:path>
            </a:pathLst>
          </a:custGeom>
          <a:solidFill>
            <a:srgbClr val="FFFAF5"/>
          </a:solidFill>
          <a:ln>
            <a:noFill/>
          </a:ln>
        </p:spPr>
      </p:sp>
      <p:sp>
        <p:nvSpPr>
          <p:cNvPr id="7539" name="Freeform 355"/>
          <p:cNvSpPr/>
          <p:nvPr/>
        </p:nvSpPr>
        <p:spPr>
          <a:xfrm>
            <a:off x="2251080" y="960120"/>
            <a:ext cx="524520" cy="209160"/>
          </a:xfrm>
          <a:custGeom>
            <a:avLst/>
            <a:gdLst/>
            <a:ahLst/>
            <a:cxnLst/>
            <a:rect l="0" t="0" r="r" b="b"/>
            <a:pathLst>
              <a:path w="1457" h="581">
                <a:moveTo>
                  <a:pt x="0" y="580"/>
                </a:moveTo>
                <a:lnTo>
                  <a:pt x="1456" y="0"/>
                </a:lnTo>
                <a:lnTo>
                  <a:pt x="1456" y="25"/>
                </a:lnTo>
                <a:lnTo>
                  <a:pt x="63" y="580"/>
                </a:lnTo>
                <a:lnTo>
                  <a:pt x="0" y="580"/>
                </a:lnTo>
                <a:close/>
              </a:path>
            </a:pathLst>
          </a:custGeom>
          <a:solidFill>
            <a:srgbClr val="FFFAF6"/>
          </a:solidFill>
          <a:ln>
            <a:noFill/>
          </a:ln>
        </p:spPr>
      </p:sp>
      <p:sp>
        <p:nvSpPr>
          <p:cNvPr id="7540" name="Freeform 356"/>
          <p:cNvSpPr/>
          <p:nvPr/>
        </p:nvSpPr>
        <p:spPr>
          <a:xfrm>
            <a:off x="2273760" y="969120"/>
            <a:ext cx="501840" cy="200160"/>
          </a:xfrm>
          <a:custGeom>
            <a:avLst/>
            <a:gdLst/>
            <a:ahLst/>
            <a:cxnLst/>
            <a:rect l="0" t="0" r="r" b="b"/>
            <a:pathLst>
              <a:path w="1394" h="556">
                <a:moveTo>
                  <a:pt x="0" y="555"/>
                </a:moveTo>
                <a:lnTo>
                  <a:pt x="1393" y="0"/>
                </a:lnTo>
                <a:lnTo>
                  <a:pt x="1393" y="13"/>
                </a:lnTo>
                <a:lnTo>
                  <a:pt x="31" y="555"/>
                </a:lnTo>
                <a:lnTo>
                  <a:pt x="0" y="555"/>
                </a:lnTo>
                <a:close/>
              </a:path>
            </a:pathLst>
          </a:custGeom>
          <a:solidFill>
            <a:srgbClr val="FFFBF6"/>
          </a:solidFill>
          <a:ln>
            <a:noFill/>
          </a:ln>
        </p:spPr>
      </p:sp>
      <p:sp>
        <p:nvSpPr>
          <p:cNvPr id="7541" name="Freeform 357"/>
          <p:cNvSpPr/>
          <p:nvPr/>
        </p:nvSpPr>
        <p:spPr>
          <a:xfrm>
            <a:off x="2284920" y="973800"/>
            <a:ext cx="490680" cy="195480"/>
          </a:xfrm>
          <a:custGeom>
            <a:avLst/>
            <a:gdLst/>
            <a:ahLst/>
            <a:cxnLst/>
            <a:rect l="0" t="0" r="r" b="b"/>
            <a:pathLst>
              <a:path w="1363" h="543">
                <a:moveTo>
                  <a:pt x="0" y="542"/>
                </a:moveTo>
                <a:lnTo>
                  <a:pt x="1362" y="0"/>
                </a:lnTo>
                <a:lnTo>
                  <a:pt x="1362" y="12"/>
                </a:lnTo>
                <a:lnTo>
                  <a:pt x="32" y="542"/>
                </a:lnTo>
                <a:lnTo>
                  <a:pt x="0" y="542"/>
                </a:lnTo>
                <a:close/>
              </a:path>
            </a:pathLst>
          </a:custGeom>
          <a:solidFill>
            <a:srgbClr val="FFFBF7"/>
          </a:solidFill>
          <a:ln>
            <a:noFill/>
          </a:ln>
        </p:spPr>
      </p:sp>
      <p:sp>
        <p:nvSpPr>
          <p:cNvPr id="7542" name="Freeform 358"/>
          <p:cNvSpPr/>
          <p:nvPr/>
        </p:nvSpPr>
        <p:spPr>
          <a:xfrm>
            <a:off x="2296440" y="978120"/>
            <a:ext cx="479160" cy="191160"/>
          </a:xfrm>
          <a:custGeom>
            <a:avLst/>
            <a:gdLst/>
            <a:ahLst/>
            <a:cxnLst/>
            <a:rect l="0" t="0" r="r" b="b"/>
            <a:pathLst>
              <a:path w="1331" h="531">
                <a:moveTo>
                  <a:pt x="0" y="530"/>
                </a:moveTo>
                <a:lnTo>
                  <a:pt x="1330" y="0"/>
                </a:lnTo>
                <a:lnTo>
                  <a:pt x="1330" y="25"/>
                </a:lnTo>
                <a:lnTo>
                  <a:pt x="63" y="530"/>
                </a:lnTo>
                <a:lnTo>
                  <a:pt x="0" y="530"/>
                </a:lnTo>
                <a:close/>
              </a:path>
            </a:pathLst>
          </a:custGeom>
          <a:solidFill>
            <a:srgbClr val="FFFBF7"/>
          </a:solidFill>
          <a:ln>
            <a:noFill/>
          </a:ln>
        </p:spPr>
      </p:sp>
      <p:sp>
        <p:nvSpPr>
          <p:cNvPr id="7543" name="Freeform 359"/>
          <p:cNvSpPr/>
          <p:nvPr/>
        </p:nvSpPr>
        <p:spPr>
          <a:xfrm>
            <a:off x="2319120" y="987120"/>
            <a:ext cx="456480" cy="182160"/>
          </a:xfrm>
          <a:custGeom>
            <a:avLst/>
            <a:gdLst/>
            <a:ahLst/>
            <a:cxnLst/>
            <a:rect l="0" t="0" r="r" b="b"/>
            <a:pathLst>
              <a:path w="1268" h="506">
                <a:moveTo>
                  <a:pt x="0" y="505"/>
                </a:moveTo>
                <a:lnTo>
                  <a:pt x="1267" y="0"/>
                </a:lnTo>
                <a:lnTo>
                  <a:pt x="1267" y="26"/>
                </a:lnTo>
                <a:lnTo>
                  <a:pt x="64" y="505"/>
                </a:lnTo>
                <a:lnTo>
                  <a:pt x="0" y="505"/>
                </a:lnTo>
                <a:close/>
              </a:path>
            </a:pathLst>
          </a:custGeom>
          <a:solidFill>
            <a:srgbClr val="FFFBF8"/>
          </a:solidFill>
          <a:ln>
            <a:noFill/>
          </a:ln>
        </p:spPr>
      </p:sp>
      <p:sp>
        <p:nvSpPr>
          <p:cNvPr id="7544" name="Freeform 360"/>
          <p:cNvSpPr/>
          <p:nvPr/>
        </p:nvSpPr>
        <p:spPr>
          <a:xfrm>
            <a:off x="2342160" y="996480"/>
            <a:ext cx="433440" cy="172800"/>
          </a:xfrm>
          <a:custGeom>
            <a:avLst/>
            <a:gdLst/>
            <a:ahLst/>
            <a:cxnLst/>
            <a:rect l="0" t="0" r="r" b="b"/>
            <a:pathLst>
              <a:path w="1204" h="480">
                <a:moveTo>
                  <a:pt x="0" y="479"/>
                </a:moveTo>
                <a:lnTo>
                  <a:pt x="1203" y="0"/>
                </a:lnTo>
                <a:lnTo>
                  <a:pt x="1203" y="25"/>
                </a:lnTo>
                <a:lnTo>
                  <a:pt x="63" y="479"/>
                </a:lnTo>
                <a:lnTo>
                  <a:pt x="0" y="479"/>
                </a:lnTo>
                <a:close/>
              </a:path>
            </a:pathLst>
          </a:custGeom>
          <a:solidFill>
            <a:srgbClr val="FFFCF8"/>
          </a:solidFill>
          <a:ln>
            <a:noFill/>
          </a:ln>
        </p:spPr>
      </p:sp>
      <p:sp>
        <p:nvSpPr>
          <p:cNvPr id="7545" name="Freeform 361"/>
          <p:cNvSpPr/>
          <p:nvPr/>
        </p:nvSpPr>
        <p:spPr>
          <a:xfrm>
            <a:off x="2364840" y="1005480"/>
            <a:ext cx="410760" cy="163800"/>
          </a:xfrm>
          <a:custGeom>
            <a:avLst/>
            <a:gdLst/>
            <a:ahLst/>
            <a:cxnLst/>
            <a:rect l="0" t="0" r="r" b="b"/>
            <a:pathLst>
              <a:path w="1141" h="455">
                <a:moveTo>
                  <a:pt x="0" y="454"/>
                </a:moveTo>
                <a:lnTo>
                  <a:pt x="1140" y="0"/>
                </a:lnTo>
                <a:lnTo>
                  <a:pt x="1140" y="25"/>
                </a:lnTo>
                <a:lnTo>
                  <a:pt x="63" y="454"/>
                </a:lnTo>
                <a:lnTo>
                  <a:pt x="0" y="454"/>
                </a:lnTo>
                <a:close/>
              </a:path>
            </a:pathLst>
          </a:custGeom>
          <a:solidFill>
            <a:srgbClr val="FFFCF9"/>
          </a:solidFill>
          <a:ln>
            <a:noFill/>
          </a:ln>
        </p:spPr>
      </p:sp>
      <p:sp>
        <p:nvSpPr>
          <p:cNvPr id="7546" name="Freeform 362"/>
          <p:cNvSpPr/>
          <p:nvPr/>
        </p:nvSpPr>
        <p:spPr>
          <a:xfrm>
            <a:off x="2387520" y="1014480"/>
            <a:ext cx="388080" cy="154800"/>
          </a:xfrm>
          <a:custGeom>
            <a:avLst/>
            <a:gdLst/>
            <a:ahLst/>
            <a:cxnLst/>
            <a:rect l="0" t="0" r="r" b="b"/>
            <a:pathLst>
              <a:path w="1078" h="430">
                <a:moveTo>
                  <a:pt x="0" y="429"/>
                </a:moveTo>
                <a:lnTo>
                  <a:pt x="1077" y="0"/>
                </a:lnTo>
                <a:lnTo>
                  <a:pt x="1077" y="13"/>
                </a:lnTo>
                <a:lnTo>
                  <a:pt x="32" y="429"/>
                </a:lnTo>
                <a:lnTo>
                  <a:pt x="0" y="429"/>
                </a:lnTo>
                <a:close/>
              </a:path>
            </a:pathLst>
          </a:custGeom>
          <a:solidFill>
            <a:srgbClr val="FFFCF9"/>
          </a:solidFill>
          <a:ln>
            <a:noFill/>
          </a:ln>
        </p:spPr>
      </p:sp>
      <p:sp>
        <p:nvSpPr>
          <p:cNvPr id="7547" name="Freeform 363"/>
          <p:cNvSpPr/>
          <p:nvPr/>
        </p:nvSpPr>
        <p:spPr>
          <a:xfrm>
            <a:off x="2399040" y="1019160"/>
            <a:ext cx="376560" cy="150120"/>
          </a:xfrm>
          <a:custGeom>
            <a:avLst/>
            <a:gdLst/>
            <a:ahLst/>
            <a:cxnLst/>
            <a:rect l="0" t="0" r="r" b="b"/>
            <a:pathLst>
              <a:path w="1046" h="417">
                <a:moveTo>
                  <a:pt x="0" y="416"/>
                </a:moveTo>
                <a:lnTo>
                  <a:pt x="1045" y="0"/>
                </a:lnTo>
                <a:lnTo>
                  <a:pt x="1045" y="12"/>
                </a:lnTo>
                <a:lnTo>
                  <a:pt x="32" y="416"/>
                </a:lnTo>
                <a:lnTo>
                  <a:pt x="0" y="416"/>
                </a:lnTo>
                <a:close/>
              </a:path>
            </a:pathLst>
          </a:custGeom>
          <a:solidFill>
            <a:srgbClr val="FFFCFA"/>
          </a:solidFill>
          <a:ln>
            <a:noFill/>
          </a:ln>
        </p:spPr>
      </p:sp>
      <p:sp>
        <p:nvSpPr>
          <p:cNvPr id="7548" name="Freeform 364"/>
          <p:cNvSpPr/>
          <p:nvPr/>
        </p:nvSpPr>
        <p:spPr>
          <a:xfrm>
            <a:off x="2410560" y="1023480"/>
            <a:ext cx="365040" cy="145800"/>
          </a:xfrm>
          <a:custGeom>
            <a:avLst/>
            <a:gdLst/>
            <a:ahLst/>
            <a:cxnLst/>
            <a:rect l="0" t="0" r="r" b="b"/>
            <a:pathLst>
              <a:path w="1014" h="405">
                <a:moveTo>
                  <a:pt x="0" y="404"/>
                </a:moveTo>
                <a:lnTo>
                  <a:pt x="1013" y="0"/>
                </a:lnTo>
                <a:lnTo>
                  <a:pt x="1013" y="25"/>
                </a:lnTo>
                <a:lnTo>
                  <a:pt x="63" y="404"/>
                </a:lnTo>
                <a:lnTo>
                  <a:pt x="0" y="404"/>
                </a:lnTo>
                <a:close/>
              </a:path>
            </a:pathLst>
          </a:custGeom>
          <a:solidFill>
            <a:srgbClr val="FFFCFA"/>
          </a:solidFill>
          <a:ln>
            <a:noFill/>
          </a:ln>
        </p:spPr>
      </p:sp>
      <p:sp>
        <p:nvSpPr>
          <p:cNvPr id="7549" name="Freeform 365"/>
          <p:cNvSpPr/>
          <p:nvPr/>
        </p:nvSpPr>
        <p:spPr>
          <a:xfrm>
            <a:off x="2433240" y="1032480"/>
            <a:ext cx="342360" cy="136800"/>
          </a:xfrm>
          <a:custGeom>
            <a:avLst/>
            <a:gdLst/>
            <a:ahLst/>
            <a:cxnLst/>
            <a:rect l="0" t="0" r="r" b="b"/>
            <a:pathLst>
              <a:path w="951" h="380">
                <a:moveTo>
                  <a:pt x="0" y="379"/>
                </a:moveTo>
                <a:lnTo>
                  <a:pt x="950" y="0"/>
                </a:lnTo>
                <a:lnTo>
                  <a:pt x="950" y="13"/>
                </a:lnTo>
                <a:lnTo>
                  <a:pt x="32" y="379"/>
                </a:lnTo>
                <a:lnTo>
                  <a:pt x="0" y="379"/>
                </a:lnTo>
                <a:close/>
              </a:path>
            </a:pathLst>
          </a:custGeom>
          <a:solidFill>
            <a:srgbClr val="FFFDFA"/>
          </a:solidFill>
          <a:ln>
            <a:noFill/>
          </a:ln>
        </p:spPr>
      </p:sp>
      <p:sp>
        <p:nvSpPr>
          <p:cNvPr id="7550" name="Freeform 366"/>
          <p:cNvSpPr/>
          <p:nvPr/>
        </p:nvSpPr>
        <p:spPr>
          <a:xfrm>
            <a:off x="2444760" y="1037160"/>
            <a:ext cx="330840" cy="132120"/>
          </a:xfrm>
          <a:custGeom>
            <a:avLst/>
            <a:gdLst/>
            <a:ahLst/>
            <a:cxnLst/>
            <a:rect l="0" t="0" r="r" b="b"/>
            <a:pathLst>
              <a:path w="919" h="367">
                <a:moveTo>
                  <a:pt x="0" y="366"/>
                </a:moveTo>
                <a:lnTo>
                  <a:pt x="918" y="0"/>
                </a:lnTo>
                <a:lnTo>
                  <a:pt x="918" y="13"/>
                </a:lnTo>
                <a:lnTo>
                  <a:pt x="31" y="366"/>
                </a:lnTo>
                <a:lnTo>
                  <a:pt x="0" y="366"/>
                </a:lnTo>
                <a:close/>
              </a:path>
            </a:pathLst>
          </a:custGeom>
          <a:solidFill>
            <a:srgbClr val="FFFDFB"/>
          </a:solidFill>
          <a:ln>
            <a:noFill/>
          </a:ln>
        </p:spPr>
      </p:sp>
      <p:sp>
        <p:nvSpPr>
          <p:cNvPr id="7551" name="Freeform 367"/>
          <p:cNvSpPr/>
          <p:nvPr/>
        </p:nvSpPr>
        <p:spPr>
          <a:xfrm>
            <a:off x="2455920" y="1041840"/>
            <a:ext cx="319680" cy="127440"/>
          </a:xfrm>
          <a:custGeom>
            <a:avLst/>
            <a:gdLst/>
            <a:ahLst/>
            <a:cxnLst/>
            <a:rect l="0" t="0" r="r" b="b"/>
            <a:pathLst>
              <a:path w="888" h="354">
                <a:moveTo>
                  <a:pt x="0" y="353"/>
                </a:moveTo>
                <a:lnTo>
                  <a:pt x="887" y="0"/>
                </a:lnTo>
                <a:lnTo>
                  <a:pt x="887" y="50"/>
                </a:lnTo>
                <a:lnTo>
                  <a:pt x="127" y="353"/>
                </a:lnTo>
                <a:lnTo>
                  <a:pt x="0" y="353"/>
                </a:lnTo>
                <a:close/>
              </a:path>
            </a:pathLst>
          </a:custGeom>
          <a:solidFill>
            <a:srgbClr val="FFFDFB"/>
          </a:solidFill>
          <a:ln>
            <a:noFill/>
          </a:ln>
        </p:spPr>
      </p:sp>
      <p:sp>
        <p:nvSpPr>
          <p:cNvPr id="7552" name="Freeform 368"/>
          <p:cNvSpPr/>
          <p:nvPr/>
        </p:nvSpPr>
        <p:spPr>
          <a:xfrm>
            <a:off x="2501640" y="1059840"/>
            <a:ext cx="273960" cy="109440"/>
          </a:xfrm>
          <a:custGeom>
            <a:avLst/>
            <a:gdLst/>
            <a:ahLst/>
            <a:cxnLst/>
            <a:rect l="0" t="0" r="r" b="b"/>
            <a:pathLst>
              <a:path w="761" h="304">
                <a:moveTo>
                  <a:pt x="0" y="303"/>
                </a:moveTo>
                <a:lnTo>
                  <a:pt x="760" y="0"/>
                </a:lnTo>
                <a:lnTo>
                  <a:pt x="760" y="25"/>
                </a:lnTo>
                <a:lnTo>
                  <a:pt x="63" y="303"/>
                </a:lnTo>
                <a:lnTo>
                  <a:pt x="0" y="303"/>
                </a:lnTo>
                <a:close/>
              </a:path>
            </a:pathLst>
          </a:custGeom>
          <a:solidFill>
            <a:srgbClr val="FFFDFC"/>
          </a:solidFill>
          <a:ln>
            <a:noFill/>
          </a:ln>
        </p:spPr>
      </p:sp>
      <p:sp>
        <p:nvSpPr>
          <p:cNvPr id="7553" name="Freeform 369"/>
          <p:cNvSpPr/>
          <p:nvPr/>
        </p:nvSpPr>
        <p:spPr>
          <a:xfrm>
            <a:off x="2524320" y="1068840"/>
            <a:ext cx="251280" cy="100440"/>
          </a:xfrm>
          <a:custGeom>
            <a:avLst/>
            <a:gdLst/>
            <a:ahLst/>
            <a:cxnLst/>
            <a:rect l="0" t="0" r="r" b="b"/>
            <a:pathLst>
              <a:path w="698" h="279">
                <a:moveTo>
                  <a:pt x="0" y="278"/>
                </a:moveTo>
                <a:lnTo>
                  <a:pt x="697" y="0"/>
                </a:lnTo>
                <a:lnTo>
                  <a:pt x="697" y="13"/>
                </a:lnTo>
                <a:lnTo>
                  <a:pt x="32" y="278"/>
                </a:lnTo>
                <a:lnTo>
                  <a:pt x="0" y="278"/>
                </a:lnTo>
                <a:close/>
              </a:path>
            </a:pathLst>
          </a:custGeom>
          <a:solidFill>
            <a:srgbClr val="FFFDFC"/>
          </a:solidFill>
          <a:ln>
            <a:noFill/>
          </a:ln>
        </p:spPr>
      </p:sp>
      <p:sp>
        <p:nvSpPr>
          <p:cNvPr id="7554" name="Freeform 370"/>
          <p:cNvSpPr/>
          <p:nvPr/>
        </p:nvSpPr>
        <p:spPr>
          <a:xfrm>
            <a:off x="2535840" y="1073520"/>
            <a:ext cx="239760" cy="95760"/>
          </a:xfrm>
          <a:custGeom>
            <a:avLst/>
            <a:gdLst/>
            <a:ahLst/>
            <a:cxnLst/>
            <a:rect l="0" t="0" r="r" b="b"/>
            <a:pathLst>
              <a:path w="666" h="266">
                <a:moveTo>
                  <a:pt x="0" y="265"/>
                </a:moveTo>
                <a:lnTo>
                  <a:pt x="665" y="0"/>
                </a:lnTo>
                <a:lnTo>
                  <a:pt x="665" y="12"/>
                </a:lnTo>
                <a:lnTo>
                  <a:pt x="31" y="265"/>
                </a:lnTo>
                <a:lnTo>
                  <a:pt x="0" y="265"/>
                </a:lnTo>
                <a:close/>
              </a:path>
            </a:pathLst>
          </a:custGeom>
          <a:solidFill>
            <a:srgbClr val="FFFEFC"/>
          </a:solidFill>
          <a:ln>
            <a:noFill/>
          </a:ln>
        </p:spPr>
      </p:sp>
      <p:sp>
        <p:nvSpPr>
          <p:cNvPr id="7555" name="Freeform 371"/>
          <p:cNvSpPr/>
          <p:nvPr/>
        </p:nvSpPr>
        <p:spPr>
          <a:xfrm>
            <a:off x="2547000" y="1077840"/>
            <a:ext cx="228600" cy="91440"/>
          </a:xfrm>
          <a:custGeom>
            <a:avLst/>
            <a:gdLst/>
            <a:ahLst/>
            <a:cxnLst/>
            <a:rect l="0" t="0" r="r" b="b"/>
            <a:pathLst>
              <a:path w="635" h="254">
                <a:moveTo>
                  <a:pt x="0" y="253"/>
                </a:moveTo>
                <a:lnTo>
                  <a:pt x="634" y="0"/>
                </a:lnTo>
                <a:lnTo>
                  <a:pt x="634" y="26"/>
                </a:lnTo>
                <a:lnTo>
                  <a:pt x="64" y="253"/>
                </a:lnTo>
                <a:lnTo>
                  <a:pt x="0" y="253"/>
                </a:lnTo>
                <a:close/>
              </a:path>
            </a:pathLst>
          </a:custGeom>
          <a:solidFill>
            <a:srgbClr val="FFFEFC"/>
          </a:solidFill>
          <a:ln>
            <a:noFill/>
          </a:ln>
        </p:spPr>
      </p:sp>
      <p:sp>
        <p:nvSpPr>
          <p:cNvPr id="7556" name="Freeform 372"/>
          <p:cNvSpPr/>
          <p:nvPr/>
        </p:nvSpPr>
        <p:spPr>
          <a:xfrm>
            <a:off x="2570040" y="1087200"/>
            <a:ext cx="205560" cy="82080"/>
          </a:xfrm>
          <a:custGeom>
            <a:avLst/>
            <a:gdLst/>
            <a:ahLst/>
            <a:cxnLst/>
            <a:rect l="0" t="0" r="r" b="b"/>
            <a:pathLst>
              <a:path w="571" h="228">
                <a:moveTo>
                  <a:pt x="0" y="227"/>
                </a:moveTo>
                <a:lnTo>
                  <a:pt x="570" y="0"/>
                </a:lnTo>
                <a:lnTo>
                  <a:pt x="570" y="25"/>
                </a:lnTo>
                <a:lnTo>
                  <a:pt x="63" y="227"/>
                </a:lnTo>
                <a:lnTo>
                  <a:pt x="0" y="227"/>
                </a:lnTo>
                <a:close/>
              </a:path>
            </a:pathLst>
          </a:custGeom>
          <a:solidFill>
            <a:srgbClr val="FFFEFD"/>
          </a:solidFill>
          <a:ln>
            <a:noFill/>
          </a:ln>
        </p:spPr>
      </p:sp>
      <p:sp>
        <p:nvSpPr>
          <p:cNvPr id="7557" name="Freeform 373"/>
          <p:cNvSpPr/>
          <p:nvPr/>
        </p:nvSpPr>
        <p:spPr>
          <a:xfrm>
            <a:off x="2592720" y="1096200"/>
            <a:ext cx="182880" cy="73080"/>
          </a:xfrm>
          <a:custGeom>
            <a:avLst/>
            <a:gdLst/>
            <a:ahLst/>
            <a:cxnLst/>
            <a:rect l="0" t="0" r="r" b="b"/>
            <a:pathLst>
              <a:path w="508" h="203">
                <a:moveTo>
                  <a:pt x="0" y="202"/>
                </a:moveTo>
                <a:lnTo>
                  <a:pt x="507" y="0"/>
                </a:lnTo>
                <a:lnTo>
                  <a:pt x="507" y="25"/>
                </a:lnTo>
                <a:lnTo>
                  <a:pt x="63" y="202"/>
                </a:lnTo>
                <a:lnTo>
                  <a:pt x="0" y="202"/>
                </a:lnTo>
                <a:close/>
              </a:path>
            </a:pathLst>
          </a:custGeom>
          <a:solidFill>
            <a:srgbClr val="FFFEFD"/>
          </a:solidFill>
          <a:ln>
            <a:noFill/>
          </a:ln>
        </p:spPr>
      </p:sp>
      <p:sp>
        <p:nvSpPr>
          <p:cNvPr id="7558" name="Freeform 374"/>
          <p:cNvSpPr/>
          <p:nvPr/>
        </p:nvSpPr>
        <p:spPr>
          <a:xfrm>
            <a:off x="2615400" y="1105200"/>
            <a:ext cx="160200" cy="64080"/>
          </a:xfrm>
          <a:custGeom>
            <a:avLst/>
            <a:gdLst/>
            <a:ahLst/>
            <a:cxnLst/>
            <a:rect l="0" t="0" r="r" b="b"/>
            <a:pathLst>
              <a:path w="445" h="178">
                <a:moveTo>
                  <a:pt x="0" y="177"/>
                </a:moveTo>
                <a:lnTo>
                  <a:pt x="444" y="0"/>
                </a:lnTo>
                <a:lnTo>
                  <a:pt x="444" y="14"/>
                </a:lnTo>
                <a:lnTo>
                  <a:pt x="32" y="177"/>
                </a:lnTo>
                <a:lnTo>
                  <a:pt x="0" y="177"/>
                </a:lnTo>
                <a:close/>
              </a:path>
            </a:pathLst>
          </a:custGeom>
          <a:solidFill>
            <a:srgbClr val="FFFEFD"/>
          </a:solidFill>
          <a:ln>
            <a:noFill/>
          </a:ln>
        </p:spPr>
      </p:sp>
      <p:sp>
        <p:nvSpPr>
          <p:cNvPr id="7559" name="Freeform 375"/>
          <p:cNvSpPr/>
          <p:nvPr/>
        </p:nvSpPr>
        <p:spPr>
          <a:xfrm>
            <a:off x="2626920" y="1109880"/>
            <a:ext cx="148680" cy="59400"/>
          </a:xfrm>
          <a:custGeom>
            <a:avLst/>
            <a:gdLst/>
            <a:ahLst/>
            <a:cxnLst/>
            <a:rect l="0" t="0" r="r" b="b"/>
            <a:pathLst>
              <a:path w="413" h="165">
                <a:moveTo>
                  <a:pt x="0" y="164"/>
                </a:moveTo>
                <a:lnTo>
                  <a:pt x="412" y="0"/>
                </a:lnTo>
                <a:lnTo>
                  <a:pt x="412" y="12"/>
                </a:lnTo>
                <a:lnTo>
                  <a:pt x="32" y="164"/>
                </a:lnTo>
                <a:lnTo>
                  <a:pt x="0" y="164"/>
                </a:lnTo>
                <a:close/>
              </a:path>
            </a:pathLst>
          </a:custGeom>
          <a:solidFill>
            <a:srgbClr val="FFFEFE"/>
          </a:solidFill>
          <a:ln>
            <a:noFill/>
          </a:ln>
        </p:spPr>
      </p:sp>
      <p:sp>
        <p:nvSpPr>
          <p:cNvPr id="7560" name="Freeform 376"/>
          <p:cNvSpPr/>
          <p:nvPr/>
        </p:nvSpPr>
        <p:spPr>
          <a:xfrm>
            <a:off x="2638440" y="1114200"/>
            <a:ext cx="137160" cy="55080"/>
          </a:xfrm>
          <a:custGeom>
            <a:avLst/>
            <a:gdLst/>
            <a:ahLst/>
            <a:cxnLst/>
            <a:rect l="0" t="0" r="r" b="b"/>
            <a:pathLst>
              <a:path w="381" h="153">
                <a:moveTo>
                  <a:pt x="0" y="152"/>
                </a:moveTo>
                <a:lnTo>
                  <a:pt x="380" y="0"/>
                </a:lnTo>
                <a:lnTo>
                  <a:pt x="380" y="26"/>
                </a:lnTo>
                <a:lnTo>
                  <a:pt x="64" y="152"/>
                </a:lnTo>
                <a:lnTo>
                  <a:pt x="0" y="152"/>
                </a:lnTo>
                <a:close/>
              </a:path>
            </a:pathLst>
          </a:custGeom>
          <a:solidFill>
            <a:srgbClr val="FFFEFE"/>
          </a:solidFill>
          <a:ln>
            <a:noFill/>
          </a:ln>
        </p:spPr>
      </p:sp>
      <p:sp>
        <p:nvSpPr>
          <p:cNvPr id="7561" name="Freeform 377"/>
          <p:cNvSpPr/>
          <p:nvPr/>
        </p:nvSpPr>
        <p:spPr>
          <a:xfrm>
            <a:off x="2661120" y="1123200"/>
            <a:ext cx="114480" cy="46080"/>
          </a:xfrm>
          <a:custGeom>
            <a:avLst/>
            <a:gdLst/>
            <a:ahLst/>
            <a:cxnLst/>
            <a:rect l="0" t="0" r="r" b="b"/>
            <a:pathLst>
              <a:path w="318" h="128">
                <a:moveTo>
                  <a:pt x="0" y="127"/>
                </a:moveTo>
                <a:lnTo>
                  <a:pt x="317" y="0"/>
                </a:lnTo>
                <a:lnTo>
                  <a:pt x="317" y="13"/>
                </a:lnTo>
                <a:lnTo>
                  <a:pt x="32" y="127"/>
                </a:lnTo>
                <a:lnTo>
                  <a:pt x="0" y="127"/>
                </a:lnTo>
                <a:close/>
              </a:path>
            </a:pathLst>
          </a:custGeom>
          <a:solidFill>
            <a:srgbClr val="FFFEFE"/>
          </a:solidFill>
          <a:ln>
            <a:noFill/>
          </a:ln>
        </p:spPr>
      </p:sp>
      <p:sp>
        <p:nvSpPr>
          <p:cNvPr id="7562" name="Freeform 378"/>
          <p:cNvSpPr/>
          <p:nvPr/>
        </p:nvSpPr>
        <p:spPr>
          <a:xfrm>
            <a:off x="2672640" y="1127880"/>
            <a:ext cx="102960" cy="41400"/>
          </a:xfrm>
          <a:custGeom>
            <a:avLst/>
            <a:gdLst/>
            <a:ahLst/>
            <a:cxnLst/>
            <a:rect l="0" t="0" r="r" b="b"/>
            <a:pathLst>
              <a:path w="286" h="115">
                <a:moveTo>
                  <a:pt x="0" y="114"/>
                </a:moveTo>
                <a:lnTo>
                  <a:pt x="285" y="0"/>
                </a:lnTo>
                <a:lnTo>
                  <a:pt x="285" y="13"/>
                </a:lnTo>
                <a:lnTo>
                  <a:pt x="31" y="114"/>
                </a:lnTo>
                <a:lnTo>
                  <a:pt x="0" y="114"/>
                </a:lnTo>
                <a:close/>
              </a:path>
            </a:pathLst>
          </a:custGeom>
          <a:solidFill>
            <a:srgbClr val="FFFFFE"/>
          </a:solidFill>
          <a:ln>
            <a:noFill/>
          </a:ln>
        </p:spPr>
      </p:sp>
      <p:sp>
        <p:nvSpPr>
          <p:cNvPr id="7563" name="Freeform 379"/>
          <p:cNvSpPr/>
          <p:nvPr/>
        </p:nvSpPr>
        <p:spPr>
          <a:xfrm>
            <a:off x="2683800" y="1132560"/>
            <a:ext cx="91800" cy="36720"/>
          </a:xfrm>
          <a:custGeom>
            <a:avLst/>
            <a:gdLst/>
            <a:ahLst/>
            <a:cxnLst/>
            <a:rect l="0" t="0" r="r" b="b"/>
            <a:pathLst>
              <a:path w="255" h="102">
                <a:moveTo>
                  <a:pt x="0" y="101"/>
                </a:moveTo>
                <a:lnTo>
                  <a:pt x="254" y="0"/>
                </a:lnTo>
                <a:lnTo>
                  <a:pt x="254" y="26"/>
                </a:lnTo>
                <a:lnTo>
                  <a:pt x="65" y="101"/>
                </a:lnTo>
                <a:lnTo>
                  <a:pt x="0" y="101"/>
                </a:lnTo>
                <a:close/>
              </a:path>
            </a:pathLst>
          </a:custGeom>
          <a:solidFill>
            <a:srgbClr val="FFFFFE"/>
          </a:solidFill>
          <a:ln>
            <a:noFill/>
          </a:ln>
        </p:spPr>
      </p:sp>
      <p:sp>
        <p:nvSpPr>
          <p:cNvPr id="7564" name="Freeform 380"/>
          <p:cNvSpPr/>
          <p:nvPr/>
        </p:nvSpPr>
        <p:spPr>
          <a:xfrm>
            <a:off x="2706840" y="1141560"/>
            <a:ext cx="68760" cy="27720"/>
          </a:xfrm>
          <a:custGeom>
            <a:avLst/>
            <a:gdLst/>
            <a:ahLst/>
            <a:cxnLst/>
            <a:rect l="0" t="0" r="r" b="b"/>
            <a:pathLst>
              <a:path w="191" h="77">
                <a:moveTo>
                  <a:pt x="0" y="76"/>
                </a:moveTo>
                <a:lnTo>
                  <a:pt x="190" y="0"/>
                </a:lnTo>
                <a:lnTo>
                  <a:pt x="190" y="12"/>
                </a:lnTo>
                <a:lnTo>
                  <a:pt x="31" y="76"/>
                </a:lnTo>
                <a:lnTo>
                  <a:pt x="0" y="76"/>
                </a:lnTo>
                <a:close/>
              </a:path>
            </a:pathLst>
          </a:custGeom>
          <a:solidFill>
            <a:srgbClr val="FFFFFE"/>
          </a:solidFill>
          <a:ln>
            <a:noFill/>
          </a:ln>
        </p:spPr>
      </p:sp>
      <p:sp>
        <p:nvSpPr>
          <p:cNvPr id="7565" name="Freeform 381"/>
          <p:cNvSpPr/>
          <p:nvPr/>
        </p:nvSpPr>
        <p:spPr>
          <a:xfrm>
            <a:off x="2718000" y="1145880"/>
            <a:ext cx="57600" cy="23400"/>
          </a:xfrm>
          <a:custGeom>
            <a:avLst/>
            <a:gdLst/>
            <a:ahLst/>
            <a:cxnLst/>
            <a:rect l="0" t="0" r="r" b="b"/>
            <a:pathLst>
              <a:path w="160" h="65">
                <a:moveTo>
                  <a:pt x="0" y="64"/>
                </a:moveTo>
                <a:lnTo>
                  <a:pt x="159" y="0"/>
                </a:lnTo>
                <a:lnTo>
                  <a:pt x="159" y="13"/>
                </a:lnTo>
                <a:lnTo>
                  <a:pt x="32" y="64"/>
                </a:lnTo>
                <a:lnTo>
                  <a:pt x="0" y="64"/>
                </a:lnTo>
                <a:close/>
              </a:path>
            </a:pathLst>
          </a:custGeom>
          <a:solidFill>
            <a:srgbClr val="FFFFFF"/>
          </a:solidFill>
          <a:ln>
            <a:noFill/>
          </a:ln>
        </p:spPr>
      </p:sp>
      <p:sp>
        <p:nvSpPr>
          <p:cNvPr id="7566" name="Freeform 382"/>
          <p:cNvSpPr/>
          <p:nvPr/>
        </p:nvSpPr>
        <p:spPr>
          <a:xfrm>
            <a:off x="2729520" y="1150560"/>
            <a:ext cx="46080" cy="18720"/>
          </a:xfrm>
          <a:custGeom>
            <a:avLst/>
            <a:gdLst/>
            <a:ahLst/>
            <a:cxnLst/>
            <a:rect l="0" t="0" r="r" b="b"/>
            <a:pathLst>
              <a:path w="128" h="52">
                <a:moveTo>
                  <a:pt x="0" y="51"/>
                </a:moveTo>
                <a:lnTo>
                  <a:pt x="127" y="0"/>
                </a:lnTo>
                <a:lnTo>
                  <a:pt x="127" y="51"/>
                </a:lnTo>
                <a:lnTo>
                  <a:pt x="0" y="51"/>
                </a:lnTo>
                <a:close/>
              </a:path>
            </a:pathLst>
          </a:custGeom>
          <a:solidFill>
            <a:srgbClr val="FFFFFF"/>
          </a:solidFill>
          <a:ln>
            <a:noFill/>
          </a:ln>
        </p:spPr>
      </p:sp>
      <p:sp>
        <p:nvSpPr>
          <p:cNvPr id="7567" name="Freeform 383"/>
          <p:cNvSpPr/>
          <p:nvPr/>
        </p:nvSpPr>
        <p:spPr>
          <a:xfrm>
            <a:off x="844200" y="59508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7568" name="Freeform 384"/>
          <p:cNvSpPr/>
          <p:nvPr/>
        </p:nvSpPr>
        <p:spPr>
          <a:xfrm>
            <a:off x="844200" y="591480"/>
            <a:ext cx="27720" cy="11160"/>
          </a:xfrm>
          <a:custGeom>
            <a:avLst/>
            <a:gdLst/>
            <a:ahLst/>
            <a:cxnLst/>
            <a:rect l="0" t="0" r="r" b="b"/>
            <a:pathLst>
              <a:path w="77" h="31">
                <a:moveTo>
                  <a:pt x="51" y="30"/>
                </a:moveTo>
                <a:lnTo>
                  <a:pt x="0" y="10"/>
                </a:lnTo>
                <a:lnTo>
                  <a:pt x="0" y="0"/>
                </a:lnTo>
                <a:lnTo>
                  <a:pt x="76" y="30"/>
                </a:lnTo>
                <a:lnTo>
                  <a:pt x="51" y="30"/>
                </a:lnTo>
                <a:close/>
              </a:path>
            </a:pathLst>
          </a:custGeom>
          <a:solidFill>
            <a:srgbClr val="3991A7"/>
          </a:solidFill>
          <a:ln>
            <a:noFill/>
          </a:ln>
        </p:spPr>
      </p:sp>
      <p:sp>
        <p:nvSpPr>
          <p:cNvPr id="7569" name="Freeform 385"/>
          <p:cNvSpPr/>
          <p:nvPr/>
        </p:nvSpPr>
        <p:spPr>
          <a:xfrm>
            <a:off x="844200" y="588240"/>
            <a:ext cx="36720" cy="14400"/>
          </a:xfrm>
          <a:custGeom>
            <a:avLst/>
            <a:gdLst/>
            <a:ahLst/>
            <a:cxnLst/>
            <a:rect l="0" t="0" r="r" b="b"/>
            <a:pathLst>
              <a:path w="102" h="40">
                <a:moveTo>
                  <a:pt x="76" y="39"/>
                </a:moveTo>
                <a:lnTo>
                  <a:pt x="0" y="9"/>
                </a:lnTo>
                <a:lnTo>
                  <a:pt x="0" y="0"/>
                </a:lnTo>
                <a:lnTo>
                  <a:pt x="101" y="39"/>
                </a:lnTo>
                <a:lnTo>
                  <a:pt x="76" y="39"/>
                </a:lnTo>
                <a:close/>
              </a:path>
            </a:pathLst>
          </a:custGeom>
          <a:solidFill>
            <a:srgbClr val="3A92A7"/>
          </a:solidFill>
          <a:ln>
            <a:noFill/>
          </a:ln>
        </p:spPr>
      </p:sp>
      <p:sp>
        <p:nvSpPr>
          <p:cNvPr id="7570" name="Freeform 386"/>
          <p:cNvSpPr/>
          <p:nvPr/>
        </p:nvSpPr>
        <p:spPr>
          <a:xfrm>
            <a:off x="844200" y="584640"/>
            <a:ext cx="45720" cy="18000"/>
          </a:xfrm>
          <a:custGeom>
            <a:avLst/>
            <a:gdLst/>
            <a:ahLst/>
            <a:cxnLst/>
            <a:rect l="0" t="0" r="r" b="b"/>
            <a:pathLst>
              <a:path w="127" h="50">
                <a:moveTo>
                  <a:pt x="101" y="49"/>
                </a:moveTo>
                <a:lnTo>
                  <a:pt x="0" y="10"/>
                </a:lnTo>
                <a:lnTo>
                  <a:pt x="0" y="0"/>
                </a:lnTo>
                <a:lnTo>
                  <a:pt x="126" y="49"/>
                </a:lnTo>
                <a:lnTo>
                  <a:pt x="101" y="49"/>
                </a:lnTo>
                <a:close/>
              </a:path>
            </a:pathLst>
          </a:custGeom>
          <a:solidFill>
            <a:srgbClr val="3B92A7"/>
          </a:solidFill>
          <a:ln>
            <a:noFill/>
          </a:ln>
        </p:spPr>
      </p:sp>
      <p:sp>
        <p:nvSpPr>
          <p:cNvPr id="7571" name="Freeform 387"/>
          <p:cNvSpPr/>
          <p:nvPr/>
        </p:nvSpPr>
        <p:spPr>
          <a:xfrm>
            <a:off x="844200" y="581400"/>
            <a:ext cx="54720" cy="21240"/>
          </a:xfrm>
          <a:custGeom>
            <a:avLst/>
            <a:gdLst/>
            <a:ahLst/>
            <a:cxnLst/>
            <a:rect l="0" t="0" r="r" b="b"/>
            <a:pathLst>
              <a:path w="152" h="59">
                <a:moveTo>
                  <a:pt x="125" y="58"/>
                </a:moveTo>
                <a:lnTo>
                  <a:pt x="0" y="9"/>
                </a:lnTo>
                <a:lnTo>
                  <a:pt x="0" y="0"/>
                </a:lnTo>
                <a:lnTo>
                  <a:pt x="151" y="58"/>
                </a:lnTo>
                <a:lnTo>
                  <a:pt x="125" y="58"/>
                </a:lnTo>
                <a:close/>
              </a:path>
            </a:pathLst>
          </a:custGeom>
          <a:solidFill>
            <a:srgbClr val="3C92A8"/>
          </a:solidFill>
          <a:ln>
            <a:noFill/>
          </a:ln>
        </p:spPr>
      </p:sp>
      <p:sp>
        <p:nvSpPr>
          <p:cNvPr id="7572" name="Freeform 388"/>
          <p:cNvSpPr/>
          <p:nvPr/>
        </p:nvSpPr>
        <p:spPr>
          <a:xfrm>
            <a:off x="844200" y="574560"/>
            <a:ext cx="72720" cy="28080"/>
          </a:xfrm>
          <a:custGeom>
            <a:avLst/>
            <a:gdLst/>
            <a:ahLst/>
            <a:cxnLst/>
            <a:rect l="0" t="0" r="r" b="b"/>
            <a:pathLst>
              <a:path w="202" h="78">
                <a:moveTo>
                  <a:pt x="150" y="77"/>
                </a:moveTo>
                <a:lnTo>
                  <a:pt x="0" y="20"/>
                </a:lnTo>
                <a:lnTo>
                  <a:pt x="0" y="0"/>
                </a:lnTo>
                <a:lnTo>
                  <a:pt x="201" y="77"/>
                </a:lnTo>
                <a:lnTo>
                  <a:pt x="150" y="77"/>
                </a:lnTo>
                <a:close/>
              </a:path>
            </a:pathLst>
          </a:custGeom>
          <a:solidFill>
            <a:srgbClr val="3C92A8"/>
          </a:solidFill>
          <a:ln>
            <a:noFill/>
          </a:ln>
        </p:spPr>
      </p:sp>
      <p:sp>
        <p:nvSpPr>
          <p:cNvPr id="7573" name="Freeform 389"/>
          <p:cNvSpPr/>
          <p:nvPr/>
        </p:nvSpPr>
        <p:spPr>
          <a:xfrm>
            <a:off x="844200" y="571320"/>
            <a:ext cx="81720" cy="31320"/>
          </a:xfrm>
          <a:custGeom>
            <a:avLst/>
            <a:gdLst/>
            <a:ahLst/>
            <a:cxnLst/>
            <a:rect l="0" t="0" r="r" b="b"/>
            <a:pathLst>
              <a:path w="227" h="87">
                <a:moveTo>
                  <a:pt x="201" y="86"/>
                </a:moveTo>
                <a:lnTo>
                  <a:pt x="0" y="9"/>
                </a:lnTo>
                <a:lnTo>
                  <a:pt x="0" y="0"/>
                </a:lnTo>
                <a:lnTo>
                  <a:pt x="226" y="86"/>
                </a:lnTo>
                <a:lnTo>
                  <a:pt x="201" y="86"/>
                </a:lnTo>
                <a:close/>
              </a:path>
            </a:pathLst>
          </a:custGeom>
          <a:solidFill>
            <a:srgbClr val="3E92A8"/>
          </a:solidFill>
          <a:ln>
            <a:noFill/>
          </a:ln>
        </p:spPr>
      </p:sp>
      <p:sp>
        <p:nvSpPr>
          <p:cNvPr id="7574" name="Freeform 390"/>
          <p:cNvSpPr/>
          <p:nvPr/>
        </p:nvSpPr>
        <p:spPr>
          <a:xfrm>
            <a:off x="844200" y="567720"/>
            <a:ext cx="90720" cy="34920"/>
          </a:xfrm>
          <a:custGeom>
            <a:avLst/>
            <a:gdLst/>
            <a:ahLst/>
            <a:cxnLst/>
            <a:rect l="0" t="0" r="r" b="b"/>
            <a:pathLst>
              <a:path w="252" h="97">
                <a:moveTo>
                  <a:pt x="226" y="96"/>
                </a:moveTo>
                <a:lnTo>
                  <a:pt x="0" y="10"/>
                </a:lnTo>
                <a:lnTo>
                  <a:pt x="0" y="0"/>
                </a:lnTo>
                <a:lnTo>
                  <a:pt x="251" y="96"/>
                </a:lnTo>
                <a:lnTo>
                  <a:pt x="226" y="96"/>
                </a:lnTo>
                <a:close/>
              </a:path>
            </a:pathLst>
          </a:custGeom>
          <a:solidFill>
            <a:srgbClr val="3F93A8"/>
          </a:solidFill>
          <a:ln>
            <a:noFill/>
          </a:ln>
        </p:spPr>
      </p:sp>
      <p:sp>
        <p:nvSpPr>
          <p:cNvPr id="7575" name="Freeform 391"/>
          <p:cNvSpPr/>
          <p:nvPr/>
        </p:nvSpPr>
        <p:spPr>
          <a:xfrm>
            <a:off x="844200" y="560880"/>
            <a:ext cx="109080" cy="41760"/>
          </a:xfrm>
          <a:custGeom>
            <a:avLst/>
            <a:gdLst/>
            <a:ahLst/>
            <a:cxnLst/>
            <a:rect l="0" t="0" r="r" b="b"/>
            <a:pathLst>
              <a:path w="303" h="116">
                <a:moveTo>
                  <a:pt x="251" y="115"/>
                </a:moveTo>
                <a:lnTo>
                  <a:pt x="0" y="19"/>
                </a:lnTo>
                <a:lnTo>
                  <a:pt x="0" y="0"/>
                </a:lnTo>
                <a:lnTo>
                  <a:pt x="302" y="115"/>
                </a:lnTo>
                <a:lnTo>
                  <a:pt x="251" y="115"/>
                </a:lnTo>
                <a:close/>
              </a:path>
            </a:pathLst>
          </a:custGeom>
          <a:solidFill>
            <a:srgbClr val="3F93A8"/>
          </a:solidFill>
          <a:ln>
            <a:noFill/>
          </a:ln>
        </p:spPr>
      </p:sp>
      <p:sp>
        <p:nvSpPr>
          <p:cNvPr id="7576" name="Freeform 392"/>
          <p:cNvSpPr/>
          <p:nvPr/>
        </p:nvSpPr>
        <p:spPr>
          <a:xfrm>
            <a:off x="844200" y="557640"/>
            <a:ext cx="118080" cy="45000"/>
          </a:xfrm>
          <a:custGeom>
            <a:avLst/>
            <a:gdLst/>
            <a:ahLst/>
            <a:cxnLst/>
            <a:rect l="0" t="0" r="r" b="b"/>
            <a:pathLst>
              <a:path w="328" h="125">
                <a:moveTo>
                  <a:pt x="302" y="124"/>
                </a:moveTo>
                <a:lnTo>
                  <a:pt x="0" y="9"/>
                </a:lnTo>
                <a:lnTo>
                  <a:pt x="0" y="0"/>
                </a:lnTo>
                <a:lnTo>
                  <a:pt x="327" y="124"/>
                </a:lnTo>
                <a:lnTo>
                  <a:pt x="302" y="124"/>
                </a:lnTo>
                <a:close/>
              </a:path>
            </a:pathLst>
          </a:custGeom>
          <a:solidFill>
            <a:srgbClr val="4193A8"/>
          </a:solidFill>
          <a:ln>
            <a:noFill/>
          </a:ln>
        </p:spPr>
      </p:sp>
      <p:sp>
        <p:nvSpPr>
          <p:cNvPr id="7577" name="Freeform 393"/>
          <p:cNvSpPr/>
          <p:nvPr/>
        </p:nvSpPr>
        <p:spPr>
          <a:xfrm>
            <a:off x="844200" y="554040"/>
            <a:ext cx="127080" cy="48600"/>
          </a:xfrm>
          <a:custGeom>
            <a:avLst/>
            <a:gdLst/>
            <a:ahLst/>
            <a:cxnLst/>
            <a:rect l="0" t="0" r="r" b="b"/>
            <a:pathLst>
              <a:path w="353" h="135">
                <a:moveTo>
                  <a:pt x="327" y="134"/>
                </a:moveTo>
                <a:lnTo>
                  <a:pt x="0" y="10"/>
                </a:lnTo>
                <a:lnTo>
                  <a:pt x="0" y="0"/>
                </a:lnTo>
                <a:lnTo>
                  <a:pt x="352" y="134"/>
                </a:lnTo>
                <a:lnTo>
                  <a:pt x="327" y="134"/>
                </a:lnTo>
                <a:close/>
              </a:path>
            </a:pathLst>
          </a:custGeom>
          <a:solidFill>
            <a:srgbClr val="4294A9"/>
          </a:solidFill>
          <a:ln>
            <a:noFill/>
          </a:ln>
        </p:spPr>
      </p:sp>
      <p:sp>
        <p:nvSpPr>
          <p:cNvPr id="7578" name="Freeform 394"/>
          <p:cNvSpPr/>
          <p:nvPr/>
        </p:nvSpPr>
        <p:spPr>
          <a:xfrm>
            <a:off x="844200" y="547200"/>
            <a:ext cx="145080" cy="55440"/>
          </a:xfrm>
          <a:custGeom>
            <a:avLst/>
            <a:gdLst/>
            <a:ahLst/>
            <a:cxnLst/>
            <a:rect l="0" t="0" r="r" b="b"/>
            <a:pathLst>
              <a:path w="403" h="154">
                <a:moveTo>
                  <a:pt x="352" y="153"/>
                </a:moveTo>
                <a:lnTo>
                  <a:pt x="0" y="19"/>
                </a:lnTo>
                <a:lnTo>
                  <a:pt x="0" y="0"/>
                </a:lnTo>
                <a:lnTo>
                  <a:pt x="402" y="153"/>
                </a:lnTo>
                <a:lnTo>
                  <a:pt x="352" y="153"/>
                </a:lnTo>
                <a:close/>
              </a:path>
            </a:pathLst>
          </a:custGeom>
          <a:solidFill>
            <a:srgbClr val="4294A9"/>
          </a:solidFill>
          <a:ln>
            <a:noFill/>
          </a:ln>
        </p:spPr>
      </p:sp>
      <p:sp>
        <p:nvSpPr>
          <p:cNvPr id="7579" name="Freeform 395"/>
          <p:cNvSpPr/>
          <p:nvPr/>
        </p:nvSpPr>
        <p:spPr>
          <a:xfrm>
            <a:off x="844200" y="543960"/>
            <a:ext cx="154080" cy="58680"/>
          </a:xfrm>
          <a:custGeom>
            <a:avLst/>
            <a:gdLst/>
            <a:ahLst/>
            <a:cxnLst/>
            <a:rect l="0" t="0" r="r" b="b"/>
            <a:pathLst>
              <a:path w="428" h="163">
                <a:moveTo>
                  <a:pt x="401" y="162"/>
                </a:moveTo>
                <a:lnTo>
                  <a:pt x="0" y="10"/>
                </a:lnTo>
                <a:lnTo>
                  <a:pt x="0" y="0"/>
                </a:lnTo>
                <a:lnTo>
                  <a:pt x="427" y="162"/>
                </a:lnTo>
                <a:lnTo>
                  <a:pt x="401" y="162"/>
                </a:lnTo>
                <a:close/>
              </a:path>
            </a:pathLst>
          </a:custGeom>
          <a:solidFill>
            <a:srgbClr val="4494A9"/>
          </a:solidFill>
          <a:ln>
            <a:noFill/>
          </a:ln>
        </p:spPr>
      </p:sp>
      <p:sp>
        <p:nvSpPr>
          <p:cNvPr id="7580" name="Freeform 396"/>
          <p:cNvSpPr/>
          <p:nvPr/>
        </p:nvSpPr>
        <p:spPr>
          <a:xfrm>
            <a:off x="844200" y="540360"/>
            <a:ext cx="163080" cy="62280"/>
          </a:xfrm>
          <a:custGeom>
            <a:avLst/>
            <a:gdLst/>
            <a:ahLst/>
            <a:cxnLst/>
            <a:rect l="0" t="0" r="r" b="b"/>
            <a:pathLst>
              <a:path w="453" h="173">
                <a:moveTo>
                  <a:pt x="427" y="172"/>
                </a:moveTo>
                <a:lnTo>
                  <a:pt x="0" y="10"/>
                </a:lnTo>
                <a:lnTo>
                  <a:pt x="0" y="0"/>
                </a:lnTo>
                <a:lnTo>
                  <a:pt x="452" y="172"/>
                </a:lnTo>
                <a:lnTo>
                  <a:pt x="427" y="172"/>
                </a:lnTo>
                <a:close/>
              </a:path>
            </a:pathLst>
          </a:custGeom>
          <a:solidFill>
            <a:srgbClr val="4594A9"/>
          </a:solidFill>
          <a:ln>
            <a:noFill/>
          </a:ln>
        </p:spPr>
      </p:sp>
      <p:sp>
        <p:nvSpPr>
          <p:cNvPr id="7581" name="Freeform 397"/>
          <p:cNvSpPr/>
          <p:nvPr/>
        </p:nvSpPr>
        <p:spPr>
          <a:xfrm>
            <a:off x="844200" y="537120"/>
            <a:ext cx="172080" cy="65520"/>
          </a:xfrm>
          <a:custGeom>
            <a:avLst/>
            <a:gdLst/>
            <a:ahLst/>
            <a:cxnLst/>
            <a:rect l="0" t="0" r="r" b="b"/>
            <a:pathLst>
              <a:path w="478" h="182">
                <a:moveTo>
                  <a:pt x="452" y="181"/>
                </a:moveTo>
                <a:lnTo>
                  <a:pt x="0" y="9"/>
                </a:lnTo>
                <a:lnTo>
                  <a:pt x="0" y="0"/>
                </a:lnTo>
                <a:lnTo>
                  <a:pt x="477" y="181"/>
                </a:lnTo>
                <a:lnTo>
                  <a:pt x="452" y="181"/>
                </a:lnTo>
                <a:close/>
              </a:path>
            </a:pathLst>
          </a:custGeom>
          <a:solidFill>
            <a:srgbClr val="4594A9"/>
          </a:solidFill>
          <a:ln>
            <a:noFill/>
          </a:ln>
        </p:spPr>
      </p:sp>
      <p:sp>
        <p:nvSpPr>
          <p:cNvPr id="7582" name="Freeform 398"/>
          <p:cNvSpPr/>
          <p:nvPr/>
        </p:nvSpPr>
        <p:spPr>
          <a:xfrm>
            <a:off x="844200" y="533520"/>
            <a:ext cx="181080" cy="69120"/>
          </a:xfrm>
          <a:custGeom>
            <a:avLst/>
            <a:gdLst/>
            <a:ahLst/>
            <a:cxnLst/>
            <a:rect l="0" t="0" r="r" b="b"/>
            <a:pathLst>
              <a:path w="503" h="192">
                <a:moveTo>
                  <a:pt x="477" y="191"/>
                </a:moveTo>
                <a:lnTo>
                  <a:pt x="0" y="10"/>
                </a:lnTo>
                <a:lnTo>
                  <a:pt x="0" y="0"/>
                </a:lnTo>
                <a:lnTo>
                  <a:pt x="502" y="191"/>
                </a:lnTo>
                <a:lnTo>
                  <a:pt x="477" y="191"/>
                </a:lnTo>
                <a:close/>
              </a:path>
            </a:pathLst>
          </a:custGeom>
          <a:solidFill>
            <a:srgbClr val="4695AA"/>
          </a:solidFill>
          <a:ln>
            <a:noFill/>
          </a:ln>
        </p:spPr>
      </p:sp>
      <p:sp>
        <p:nvSpPr>
          <p:cNvPr id="7583" name="Freeform 399"/>
          <p:cNvSpPr/>
          <p:nvPr/>
        </p:nvSpPr>
        <p:spPr>
          <a:xfrm>
            <a:off x="844200" y="530280"/>
            <a:ext cx="190080" cy="72360"/>
          </a:xfrm>
          <a:custGeom>
            <a:avLst/>
            <a:gdLst/>
            <a:ahLst/>
            <a:cxnLst/>
            <a:rect l="0" t="0" r="r" b="b"/>
            <a:pathLst>
              <a:path w="528" h="201">
                <a:moveTo>
                  <a:pt x="502" y="200"/>
                </a:moveTo>
                <a:lnTo>
                  <a:pt x="0" y="9"/>
                </a:lnTo>
                <a:lnTo>
                  <a:pt x="0" y="0"/>
                </a:lnTo>
                <a:lnTo>
                  <a:pt x="527" y="200"/>
                </a:lnTo>
                <a:lnTo>
                  <a:pt x="502" y="200"/>
                </a:lnTo>
                <a:close/>
              </a:path>
            </a:pathLst>
          </a:custGeom>
          <a:solidFill>
            <a:srgbClr val="4795AA"/>
          </a:solidFill>
          <a:ln>
            <a:noFill/>
          </a:ln>
        </p:spPr>
      </p:sp>
      <p:sp>
        <p:nvSpPr>
          <p:cNvPr id="7584" name="Freeform 400"/>
          <p:cNvSpPr/>
          <p:nvPr/>
        </p:nvSpPr>
        <p:spPr>
          <a:xfrm>
            <a:off x="844200" y="527040"/>
            <a:ext cx="199080" cy="75600"/>
          </a:xfrm>
          <a:custGeom>
            <a:avLst/>
            <a:gdLst/>
            <a:ahLst/>
            <a:cxnLst/>
            <a:rect l="0" t="0" r="r" b="b"/>
            <a:pathLst>
              <a:path w="553" h="210">
                <a:moveTo>
                  <a:pt x="527" y="209"/>
                </a:moveTo>
                <a:lnTo>
                  <a:pt x="0" y="9"/>
                </a:lnTo>
                <a:lnTo>
                  <a:pt x="0" y="0"/>
                </a:lnTo>
                <a:lnTo>
                  <a:pt x="552" y="209"/>
                </a:lnTo>
                <a:lnTo>
                  <a:pt x="527" y="209"/>
                </a:lnTo>
                <a:close/>
              </a:path>
            </a:pathLst>
          </a:custGeom>
          <a:solidFill>
            <a:srgbClr val="4895AA"/>
          </a:solidFill>
          <a:ln>
            <a:noFill/>
          </a:ln>
        </p:spPr>
      </p:sp>
      <p:sp>
        <p:nvSpPr>
          <p:cNvPr id="7585" name="Freeform 401"/>
          <p:cNvSpPr/>
          <p:nvPr/>
        </p:nvSpPr>
        <p:spPr>
          <a:xfrm>
            <a:off x="844200" y="523440"/>
            <a:ext cx="208080" cy="79200"/>
          </a:xfrm>
          <a:custGeom>
            <a:avLst/>
            <a:gdLst/>
            <a:ahLst/>
            <a:cxnLst/>
            <a:rect l="0" t="0" r="r" b="b"/>
            <a:pathLst>
              <a:path w="578" h="220">
                <a:moveTo>
                  <a:pt x="552" y="219"/>
                </a:moveTo>
                <a:lnTo>
                  <a:pt x="0" y="10"/>
                </a:lnTo>
                <a:lnTo>
                  <a:pt x="0" y="0"/>
                </a:lnTo>
                <a:lnTo>
                  <a:pt x="577" y="219"/>
                </a:lnTo>
                <a:lnTo>
                  <a:pt x="552" y="219"/>
                </a:lnTo>
                <a:close/>
              </a:path>
            </a:pathLst>
          </a:custGeom>
          <a:solidFill>
            <a:srgbClr val="4995AA"/>
          </a:solidFill>
          <a:ln>
            <a:noFill/>
          </a:ln>
        </p:spPr>
      </p:sp>
      <p:sp>
        <p:nvSpPr>
          <p:cNvPr id="7586" name="Freeform 402"/>
          <p:cNvSpPr/>
          <p:nvPr/>
        </p:nvSpPr>
        <p:spPr>
          <a:xfrm>
            <a:off x="844200" y="520200"/>
            <a:ext cx="217080" cy="82440"/>
          </a:xfrm>
          <a:custGeom>
            <a:avLst/>
            <a:gdLst/>
            <a:ahLst/>
            <a:cxnLst/>
            <a:rect l="0" t="0" r="r" b="b"/>
            <a:pathLst>
              <a:path w="603" h="229">
                <a:moveTo>
                  <a:pt x="577" y="228"/>
                </a:moveTo>
                <a:lnTo>
                  <a:pt x="0" y="9"/>
                </a:lnTo>
                <a:lnTo>
                  <a:pt x="0" y="0"/>
                </a:lnTo>
                <a:lnTo>
                  <a:pt x="602" y="228"/>
                </a:lnTo>
                <a:lnTo>
                  <a:pt x="577" y="228"/>
                </a:lnTo>
                <a:close/>
              </a:path>
            </a:pathLst>
          </a:custGeom>
          <a:solidFill>
            <a:srgbClr val="4A96AB"/>
          </a:solidFill>
          <a:ln>
            <a:noFill/>
          </a:ln>
        </p:spPr>
      </p:sp>
      <p:sp>
        <p:nvSpPr>
          <p:cNvPr id="7587" name="Freeform 403"/>
          <p:cNvSpPr/>
          <p:nvPr/>
        </p:nvSpPr>
        <p:spPr>
          <a:xfrm>
            <a:off x="844200" y="516600"/>
            <a:ext cx="226080" cy="86040"/>
          </a:xfrm>
          <a:custGeom>
            <a:avLst/>
            <a:gdLst/>
            <a:ahLst/>
            <a:cxnLst/>
            <a:rect l="0" t="0" r="r" b="b"/>
            <a:pathLst>
              <a:path w="628" h="239">
                <a:moveTo>
                  <a:pt x="602" y="238"/>
                </a:moveTo>
                <a:lnTo>
                  <a:pt x="0" y="10"/>
                </a:lnTo>
                <a:lnTo>
                  <a:pt x="0" y="0"/>
                </a:lnTo>
                <a:lnTo>
                  <a:pt x="627" y="238"/>
                </a:lnTo>
                <a:lnTo>
                  <a:pt x="602" y="238"/>
                </a:lnTo>
                <a:close/>
              </a:path>
            </a:pathLst>
          </a:custGeom>
          <a:solidFill>
            <a:srgbClr val="4A96AB"/>
          </a:solidFill>
          <a:ln>
            <a:noFill/>
          </a:ln>
        </p:spPr>
      </p:sp>
      <p:sp>
        <p:nvSpPr>
          <p:cNvPr id="7588" name="Freeform 404"/>
          <p:cNvSpPr/>
          <p:nvPr/>
        </p:nvSpPr>
        <p:spPr>
          <a:xfrm>
            <a:off x="844200" y="513360"/>
            <a:ext cx="235080" cy="89280"/>
          </a:xfrm>
          <a:custGeom>
            <a:avLst/>
            <a:gdLst/>
            <a:ahLst/>
            <a:cxnLst/>
            <a:rect l="0" t="0" r="r" b="b"/>
            <a:pathLst>
              <a:path w="653" h="248">
                <a:moveTo>
                  <a:pt x="627" y="247"/>
                </a:moveTo>
                <a:lnTo>
                  <a:pt x="0" y="9"/>
                </a:lnTo>
                <a:lnTo>
                  <a:pt x="0" y="0"/>
                </a:lnTo>
                <a:lnTo>
                  <a:pt x="652" y="247"/>
                </a:lnTo>
                <a:lnTo>
                  <a:pt x="627" y="247"/>
                </a:lnTo>
                <a:close/>
              </a:path>
            </a:pathLst>
          </a:custGeom>
          <a:solidFill>
            <a:srgbClr val="4B97AB"/>
          </a:solidFill>
          <a:ln>
            <a:noFill/>
          </a:ln>
        </p:spPr>
      </p:sp>
      <p:sp>
        <p:nvSpPr>
          <p:cNvPr id="7589" name="Freeform 405"/>
          <p:cNvSpPr/>
          <p:nvPr/>
        </p:nvSpPr>
        <p:spPr>
          <a:xfrm>
            <a:off x="844200" y="509760"/>
            <a:ext cx="244080" cy="92880"/>
          </a:xfrm>
          <a:custGeom>
            <a:avLst/>
            <a:gdLst/>
            <a:ahLst/>
            <a:cxnLst/>
            <a:rect l="0" t="0" r="r" b="b"/>
            <a:pathLst>
              <a:path w="678" h="258">
                <a:moveTo>
                  <a:pt x="652" y="257"/>
                </a:moveTo>
                <a:lnTo>
                  <a:pt x="0" y="10"/>
                </a:lnTo>
                <a:lnTo>
                  <a:pt x="0" y="0"/>
                </a:lnTo>
                <a:lnTo>
                  <a:pt x="677" y="257"/>
                </a:lnTo>
                <a:lnTo>
                  <a:pt x="652" y="257"/>
                </a:lnTo>
                <a:close/>
              </a:path>
            </a:pathLst>
          </a:custGeom>
          <a:solidFill>
            <a:srgbClr val="4C97AB"/>
          </a:solidFill>
          <a:ln>
            <a:noFill/>
          </a:ln>
        </p:spPr>
      </p:sp>
      <p:sp>
        <p:nvSpPr>
          <p:cNvPr id="7590" name="Freeform 406"/>
          <p:cNvSpPr/>
          <p:nvPr/>
        </p:nvSpPr>
        <p:spPr>
          <a:xfrm>
            <a:off x="844200" y="506520"/>
            <a:ext cx="253440" cy="96120"/>
          </a:xfrm>
          <a:custGeom>
            <a:avLst/>
            <a:gdLst/>
            <a:ahLst/>
            <a:cxnLst/>
            <a:rect l="0" t="0" r="r" b="b"/>
            <a:pathLst>
              <a:path w="704" h="267">
                <a:moveTo>
                  <a:pt x="677" y="266"/>
                </a:moveTo>
                <a:lnTo>
                  <a:pt x="0" y="9"/>
                </a:lnTo>
                <a:lnTo>
                  <a:pt x="0" y="0"/>
                </a:lnTo>
                <a:lnTo>
                  <a:pt x="703" y="266"/>
                </a:lnTo>
                <a:lnTo>
                  <a:pt x="677" y="266"/>
                </a:lnTo>
                <a:close/>
              </a:path>
            </a:pathLst>
          </a:custGeom>
          <a:solidFill>
            <a:srgbClr val="4D97AB"/>
          </a:solidFill>
          <a:ln>
            <a:noFill/>
          </a:ln>
        </p:spPr>
      </p:sp>
      <p:sp>
        <p:nvSpPr>
          <p:cNvPr id="7591" name="Freeform 407"/>
          <p:cNvSpPr/>
          <p:nvPr/>
        </p:nvSpPr>
        <p:spPr>
          <a:xfrm>
            <a:off x="844200" y="502920"/>
            <a:ext cx="262440" cy="99720"/>
          </a:xfrm>
          <a:custGeom>
            <a:avLst/>
            <a:gdLst/>
            <a:ahLst/>
            <a:cxnLst/>
            <a:rect l="0" t="0" r="r" b="b"/>
            <a:pathLst>
              <a:path w="729" h="277">
                <a:moveTo>
                  <a:pt x="703" y="276"/>
                </a:moveTo>
                <a:lnTo>
                  <a:pt x="0" y="10"/>
                </a:lnTo>
                <a:lnTo>
                  <a:pt x="0" y="0"/>
                </a:lnTo>
                <a:lnTo>
                  <a:pt x="728" y="276"/>
                </a:lnTo>
                <a:lnTo>
                  <a:pt x="703" y="276"/>
                </a:lnTo>
                <a:close/>
              </a:path>
            </a:pathLst>
          </a:custGeom>
          <a:solidFill>
            <a:srgbClr val="4E97AB"/>
          </a:solidFill>
          <a:ln>
            <a:noFill/>
          </a:ln>
        </p:spPr>
      </p:sp>
      <p:sp>
        <p:nvSpPr>
          <p:cNvPr id="7592" name="Freeform 408"/>
          <p:cNvSpPr/>
          <p:nvPr/>
        </p:nvSpPr>
        <p:spPr>
          <a:xfrm>
            <a:off x="844200" y="499680"/>
            <a:ext cx="271440" cy="102960"/>
          </a:xfrm>
          <a:custGeom>
            <a:avLst/>
            <a:gdLst/>
            <a:ahLst/>
            <a:cxnLst/>
            <a:rect l="0" t="0" r="r" b="b"/>
            <a:pathLst>
              <a:path w="754" h="286">
                <a:moveTo>
                  <a:pt x="728" y="285"/>
                </a:moveTo>
                <a:lnTo>
                  <a:pt x="0" y="9"/>
                </a:lnTo>
                <a:lnTo>
                  <a:pt x="0" y="0"/>
                </a:lnTo>
                <a:lnTo>
                  <a:pt x="753" y="285"/>
                </a:lnTo>
                <a:lnTo>
                  <a:pt x="728" y="285"/>
                </a:lnTo>
                <a:close/>
              </a:path>
            </a:pathLst>
          </a:custGeom>
          <a:solidFill>
            <a:srgbClr val="4F98AC"/>
          </a:solidFill>
          <a:ln>
            <a:noFill/>
          </a:ln>
        </p:spPr>
      </p:sp>
      <p:sp>
        <p:nvSpPr>
          <p:cNvPr id="7593" name="Freeform 409"/>
          <p:cNvSpPr/>
          <p:nvPr/>
        </p:nvSpPr>
        <p:spPr>
          <a:xfrm>
            <a:off x="844200" y="496080"/>
            <a:ext cx="280440" cy="106560"/>
          </a:xfrm>
          <a:custGeom>
            <a:avLst/>
            <a:gdLst/>
            <a:ahLst/>
            <a:cxnLst/>
            <a:rect l="0" t="0" r="r" b="b"/>
            <a:pathLst>
              <a:path w="779" h="296">
                <a:moveTo>
                  <a:pt x="753" y="295"/>
                </a:moveTo>
                <a:lnTo>
                  <a:pt x="0" y="10"/>
                </a:lnTo>
                <a:lnTo>
                  <a:pt x="0" y="0"/>
                </a:lnTo>
                <a:lnTo>
                  <a:pt x="778" y="295"/>
                </a:lnTo>
                <a:lnTo>
                  <a:pt x="753" y="295"/>
                </a:lnTo>
                <a:close/>
              </a:path>
            </a:pathLst>
          </a:custGeom>
          <a:solidFill>
            <a:srgbClr val="5098AC"/>
          </a:solidFill>
          <a:ln>
            <a:noFill/>
          </a:ln>
        </p:spPr>
      </p:sp>
      <p:sp>
        <p:nvSpPr>
          <p:cNvPr id="7594" name="Freeform 410"/>
          <p:cNvSpPr/>
          <p:nvPr/>
        </p:nvSpPr>
        <p:spPr>
          <a:xfrm>
            <a:off x="844200" y="492840"/>
            <a:ext cx="289440" cy="109800"/>
          </a:xfrm>
          <a:custGeom>
            <a:avLst/>
            <a:gdLst/>
            <a:ahLst/>
            <a:cxnLst/>
            <a:rect l="0" t="0" r="r" b="b"/>
            <a:pathLst>
              <a:path w="804" h="305">
                <a:moveTo>
                  <a:pt x="778" y="304"/>
                </a:moveTo>
                <a:lnTo>
                  <a:pt x="0" y="9"/>
                </a:lnTo>
                <a:lnTo>
                  <a:pt x="0" y="0"/>
                </a:lnTo>
                <a:lnTo>
                  <a:pt x="803" y="304"/>
                </a:lnTo>
                <a:lnTo>
                  <a:pt x="778" y="304"/>
                </a:lnTo>
                <a:close/>
              </a:path>
            </a:pathLst>
          </a:custGeom>
          <a:solidFill>
            <a:srgbClr val="5198AC"/>
          </a:solidFill>
          <a:ln>
            <a:noFill/>
          </a:ln>
        </p:spPr>
      </p:sp>
      <p:sp>
        <p:nvSpPr>
          <p:cNvPr id="7595" name="Freeform 411"/>
          <p:cNvSpPr/>
          <p:nvPr/>
        </p:nvSpPr>
        <p:spPr>
          <a:xfrm>
            <a:off x="844200" y="489240"/>
            <a:ext cx="298440" cy="113400"/>
          </a:xfrm>
          <a:custGeom>
            <a:avLst/>
            <a:gdLst/>
            <a:ahLst/>
            <a:cxnLst/>
            <a:rect l="0" t="0" r="r" b="b"/>
            <a:pathLst>
              <a:path w="829" h="315">
                <a:moveTo>
                  <a:pt x="803" y="314"/>
                </a:moveTo>
                <a:lnTo>
                  <a:pt x="0" y="10"/>
                </a:lnTo>
                <a:lnTo>
                  <a:pt x="0" y="0"/>
                </a:lnTo>
                <a:lnTo>
                  <a:pt x="828" y="314"/>
                </a:lnTo>
                <a:lnTo>
                  <a:pt x="803" y="314"/>
                </a:lnTo>
                <a:close/>
              </a:path>
            </a:pathLst>
          </a:custGeom>
          <a:solidFill>
            <a:srgbClr val="5298AC"/>
          </a:solidFill>
          <a:ln>
            <a:noFill/>
          </a:ln>
        </p:spPr>
      </p:sp>
      <p:sp>
        <p:nvSpPr>
          <p:cNvPr id="7596" name="Freeform 412"/>
          <p:cNvSpPr/>
          <p:nvPr/>
        </p:nvSpPr>
        <p:spPr>
          <a:xfrm>
            <a:off x="844200" y="486000"/>
            <a:ext cx="307440" cy="116640"/>
          </a:xfrm>
          <a:custGeom>
            <a:avLst/>
            <a:gdLst/>
            <a:ahLst/>
            <a:cxnLst/>
            <a:rect l="0" t="0" r="r" b="b"/>
            <a:pathLst>
              <a:path w="854" h="324">
                <a:moveTo>
                  <a:pt x="828" y="323"/>
                </a:moveTo>
                <a:lnTo>
                  <a:pt x="0" y="9"/>
                </a:lnTo>
                <a:lnTo>
                  <a:pt x="0" y="0"/>
                </a:lnTo>
                <a:lnTo>
                  <a:pt x="853" y="323"/>
                </a:lnTo>
                <a:lnTo>
                  <a:pt x="828" y="323"/>
                </a:lnTo>
                <a:close/>
              </a:path>
            </a:pathLst>
          </a:custGeom>
          <a:solidFill>
            <a:srgbClr val="5399AD"/>
          </a:solidFill>
          <a:ln>
            <a:noFill/>
          </a:ln>
        </p:spPr>
      </p:sp>
      <p:sp>
        <p:nvSpPr>
          <p:cNvPr id="7597" name="Freeform 413"/>
          <p:cNvSpPr/>
          <p:nvPr/>
        </p:nvSpPr>
        <p:spPr>
          <a:xfrm>
            <a:off x="844200" y="482760"/>
            <a:ext cx="316440" cy="119880"/>
          </a:xfrm>
          <a:custGeom>
            <a:avLst/>
            <a:gdLst/>
            <a:ahLst/>
            <a:cxnLst/>
            <a:rect l="0" t="0" r="r" b="b"/>
            <a:pathLst>
              <a:path w="879" h="333">
                <a:moveTo>
                  <a:pt x="853" y="332"/>
                </a:moveTo>
                <a:lnTo>
                  <a:pt x="0" y="9"/>
                </a:lnTo>
                <a:lnTo>
                  <a:pt x="0" y="0"/>
                </a:lnTo>
                <a:lnTo>
                  <a:pt x="878" y="332"/>
                </a:lnTo>
                <a:lnTo>
                  <a:pt x="853" y="332"/>
                </a:lnTo>
                <a:close/>
              </a:path>
            </a:pathLst>
          </a:custGeom>
          <a:solidFill>
            <a:srgbClr val="5499AD"/>
          </a:solidFill>
          <a:ln>
            <a:noFill/>
          </a:ln>
        </p:spPr>
      </p:sp>
      <p:sp>
        <p:nvSpPr>
          <p:cNvPr id="7598" name="Freeform 414"/>
          <p:cNvSpPr/>
          <p:nvPr/>
        </p:nvSpPr>
        <p:spPr>
          <a:xfrm>
            <a:off x="844200" y="479160"/>
            <a:ext cx="325440" cy="123480"/>
          </a:xfrm>
          <a:custGeom>
            <a:avLst/>
            <a:gdLst/>
            <a:ahLst/>
            <a:cxnLst/>
            <a:rect l="0" t="0" r="r" b="b"/>
            <a:pathLst>
              <a:path w="904" h="343">
                <a:moveTo>
                  <a:pt x="878" y="342"/>
                </a:moveTo>
                <a:lnTo>
                  <a:pt x="0" y="10"/>
                </a:lnTo>
                <a:lnTo>
                  <a:pt x="0" y="0"/>
                </a:lnTo>
                <a:lnTo>
                  <a:pt x="903" y="342"/>
                </a:lnTo>
                <a:lnTo>
                  <a:pt x="878" y="342"/>
                </a:lnTo>
                <a:close/>
              </a:path>
            </a:pathLst>
          </a:custGeom>
          <a:solidFill>
            <a:srgbClr val="559AAD"/>
          </a:solidFill>
          <a:ln>
            <a:noFill/>
          </a:ln>
        </p:spPr>
      </p:sp>
      <p:sp>
        <p:nvSpPr>
          <p:cNvPr id="7599" name="Freeform 415"/>
          <p:cNvSpPr/>
          <p:nvPr/>
        </p:nvSpPr>
        <p:spPr>
          <a:xfrm>
            <a:off x="844200" y="475920"/>
            <a:ext cx="334440" cy="126720"/>
          </a:xfrm>
          <a:custGeom>
            <a:avLst/>
            <a:gdLst/>
            <a:ahLst/>
            <a:cxnLst/>
            <a:rect l="0" t="0" r="r" b="b"/>
            <a:pathLst>
              <a:path w="929" h="352">
                <a:moveTo>
                  <a:pt x="903" y="351"/>
                </a:moveTo>
                <a:lnTo>
                  <a:pt x="0" y="9"/>
                </a:lnTo>
                <a:lnTo>
                  <a:pt x="0" y="0"/>
                </a:lnTo>
                <a:lnTo>
                  <a:pt x="928" y="351"/>
                </a:lnTo>
                <a:lnTo>
                  <a:pt x="903" y="351"/>
                </a:lnTo>
                <a:close/>
              </a:path>
            </a:pathLst>
          </a:custGeom>
          <a:solidFill>
            <a:srgbClr val="569AAD"/>
          </a:solidFill>
          <a:ln>
            <a:noFill/>
          </a:ln>
        </p:spPr>
      </p:sp>
      <p:sp>
        <p:nvSpPr>
          <p:cNvPr id="7600" name="Freeform 416"/>
          <p:cNvSpPr/>
          <p:nvPr/>
        </p:nvSpPr>
        <p:spPr>
          <a:xfrm>
            <a:off x="844200" y="472320"/>
            <a:ext cx="343440" cy="130320"/>
          </a:xfrm>
          <a:custGeom>
            <a:avLst/>
            <a:gdLst/>
            <a:ahLst/>
            <a:cxnLst/>
            <a:rect l="0" t="0" r="r" b="b"/>
            <a:pathLst>
              <a:path w="954" h="362">
                <a:moveTo>
                  <a:pt x="928" y="361"/>
                </a:moveTo>
                <a:lnTo>
                  <a:pt x="0" y="10"/>
                </a:lnTo>
                <a:lnTo>
                  <a:pt x="0" y="0"/>
                </a:lnTo>
                <a:lnTo>
                  <a:pt x="953" y="361"/>
                </a:lnTo>
                <a:lnTo>
                  <a:pt x="928" y="361"/>
                </a:lnTo>
                <a:close/>
              </a:path>
            </a:pathLst>
          </a:custGeom>
          <a:solidFill>
            <a:srgbClr val="579AAE"/>
          </a:solidFill>
          <a:ln>
            <a:noFill/>
          </a:ln>
        </p:spPr>
      </p:sp>
      <p:sp>
        <p:nvSpPr>
          <p:cNvPr id="7601" name="Freeform 417"/>
          <p:cNvSpPr/>
          <p:nvPr/>
        </p:nvSpPr>
        <p:spPr>
          <a:xfrm>
            <a:off x="844200" y="469080"/>
            <a:ext cx="352440" cy="133560"/>
          </a:xfrm>
          <a:custGeom>
            <a:avLst/>
            <a:gdLst/>
            <a:ahLst/>
            <a:cxnLst/>
            <a:rect l="0" t="0" r="r" b="b"/>
            <a:pathLst>
              <a:path w="979" h="371">
                <a:moveTo>
                  <a:pt x="953" y="370"/>
                </a:moveTo>
                <a:lnTo>
                  <a:pt x="0" y="9"/>
                </a:lnTo>
                <a:lnTo>
                  <a:pt x="0" y="0"/>
                </a:lnTo>
                <a:lnTo>
                  <a:pt x="978" y="370"/>
                </a:lnTo>
                <a:lnTo>
                  <a:pt x="953" y="370"/>
                </a:lnTo>
                <a:close/>
              </a:path>
            </a:pathLst>
          </a:custGeom>
          <a:solidFill>
            <a:srgbClr val="589AAE"/>
          </a:solidFill>
          <a:ln>
            <a:noFill/>
          </a:ln>
        </p:spPr>
      </p:sp>
      <p:sp>
        <p:nvSpPr>
          <p:cNvPr id="7602" name="Freeform 418"/>
          <p:cNvSpPr/>
          <p:nvPr/>
        </p:nvSpPr>
        <p:spPr>
          <a:xfrm>
            <a:off x="844200" y="465480"/>
            <a:ext cx="361440" cy="137160"/>
          </a:xfrm>
          <a:custGeom>
            <a:avLst/>
            <a:gdLst/>
            <a:ahLst/>
            <a:cxnLst/>
            <a:rect l="0" t="0" r="r" b="b"/>
            <a:pathLst>
              <a:path w="1004" h="381">
                <a:moveTo>
                  <a:pt x="978" y="380"/>
                </a:moveTo>
                <a:lnTo>
                  <a:pt x="0" y="10"/>
                </a:lnTo>
                <a:lnTo>
                  <a:pt x="0" y="0"/>
                </a:lnTo>
                <a:lnTo>
                  <a:pt x="1003" y="380"/>
                </a:lnTo>
                <a:lnTo>
                  <a:pt x="978" y="380"/>
                </a:lnTo>
                <a:close/>
              </a:path>
            </a:pathLst>
          </a:custGeom>
          <a:solidFill>
            <a:srgbClr val="599BAE"/>
          </a:solidFill>
          <a:ln>
            <a:noFill/>
          </a:ln>
        </p:spPr>
      </p:sp>
      <p:sp>
        <p:nvSpPr>
          <p:cNvPr id="7603" name="Freeform 419"/>
          <p:cNvSpPr/>
          <p:nvPr/>
        </p:nvSpPr>
        <p:spPr>
          <a:xfrm>
            <a:off x="844200" y="462240"/>
            <a:ext cx="370440" cy="140400"/>
          </a:xfrm>
          <a:custGeom>
            <a:avLst/>
            <a:gdLst/>
            <a:ahLst/>
            <a:cxnLst/>
            <a:rect l="0" t="0" r="r" b="b"/>
            <a:pathLst>
              <a:path w="1029" h="390">
                <a:moveTo>
                  <a:pt x="1003" y="389"/>
                </a:moveTo>
                <a:lnTo>
                  <a:pt x="0" y="9"/>
                </a:lnTo>
                <a:lnTo>
                  <a:pt x="0" y="0"/>
                </a:lnTo>
                <a:lnTo>
                  <a:pt x="1028" y="389"/>
                </a:lnTo>
                <a:lnTo>
                  <a:pt x="1003" y="389"/>
                </a:lnTo>
                <a:close/>
              </a:path>
            </a:pathLst>
          </a:custGeom>
          <a:solidFill>
            <a:srgbClr val="5A9BAE"/>
          </a:solidFill>
          <a:ln>
            <a:noFill/>
          </a:ln>
        </p:spPr>
      </p:sp>
      <p:sp>
        <p:nvSpPr>
          <p:cNvPr id="7604" name="Freeform 420"/>
          <p:cNvSpPr/>
          <p:nvPr/>
        </p:nvSpPr>
        <p:spPr>
          <a:xfrm>
            <a:off x="844200" y="458640"/>
            <a:ext cx="379440" cy="144000"/>
          </a:xfrm>
          <a:custGeom>
            <a:avLst/>
            <a:gdLst/>
            <a:ahLst/>
            <a:cxnLst/>
            <a:rect l="0" t="0" r="r" b="b"/>
            <a:pathLst>
              <a:path w="1054" h="400">
                <a:moveTo>
                  <a:pt x="1028" y="399"/>
                </a:moveTo>
                <a:lnTo>
                  <a:pt x="0" y="10"/>
                </a:lnTo>
                <a:lnTo>
                  <a:pt x="0" y="0"/>
                </a:lnTo>
                <a:lnTo>
                  <a:pt x="1053" y="399"/>
                </a:lnTo>
                <a:lnTo>
                  <a:pt x="1028" y="399"/>
                </a:lnTo>
                <a:close/>
              </a:path>
            </a:pathLst>
          </a:custGeom>
          <a:solidFill>
            <a:srgbClr val="5B9CAF"/>
          </a:solidFill>
          <a:ln>
            <a:noFill/>
          </a:ln>
        </p:spPr>
      </p:sp>
      <p:sp>
        <p:nvSpPr>
          <p:cNvPr id="7605" name="Freeform 421"/>
          <p:cNvSpPr/>
          <p:nvPr/>
        </p:nvSpPr>
        <p:spPr>
          <a:xfrm>
            <a:off x="844200" y="455400"/>
            <a:ext cx="388440" cy="147240"/>
          </a:xfrm>
          <a:custGeom>
            <a:avLst/>
            <a:gdLst/>
            <a:ahLst/>
            <a:cxnLst/>
            <a:rect l="0" t="0" r="r" b="b"/>
            <a:pathLst>
              <a:path w="1079" h="409">
                <a:moveTo>
                  <a:pt x="1053" y="408"/>
                </a:moveTo>
                <a:lnTo>
                  <a:pt x="0" y="9"/>
                </a:lnTo>
                <a:lnTo>
                  <a:pt x="0" y="0"/>
                </a:lnTo>
                <a:lnTo>
                  <a:pt x="1078" y="408"/>
                </a:lnTo>
                <a:lnTo>
                  <a:pt x="1053" y="408"/>
                </a:lnTo>
                <a:close/>
              </a:path>
            </a:pathLst>
          </a:custGeom>
          <a:solidFill>
            <a:srgbClr val="5C9CAF"/>
          </a:solidFill>
          <a:ln>
            <a:noFill/>
          </a:ln>
        </p:spPr>
      </p:sp>
      <p:sp>
        <p:nvSpPr>
          <p:cNvPr id="7606" name="Freeform 422"/>
          <p:cNvSpPr/>
          <p:nvPr/>
        </p:nvSpPr>
        <p:spPr>
          <a:xfrm>
            <a:off x="844200" y="451800"/>
            <a:ext cx="397800" cy="150840"/>
          </a:xfrm>
          <a:custGeom>
            <a:avLst/>
            <a:gdLst/>
            <a:ahLst/>
            <a:cxnLst/>
            <a:rect l="0" t="0" r="r" b="b"/>
            <a:pathLst>
              <a:path w="1105" h="419">
                <a:moveTo>
                  <a:pt x="1078" y="418"/>
                </a:moveTo>
                <a:lnTo>
                  <a:pt x="0" y="10"/>
                </a:lnTo>
                <a:lnTo>
                  <a:pt x="0" y="0"/>
                </a:lnTo>
                <a:lnTo>
                  <a:pt x="1104" y="418"/>
                </a:lnTo>
                <a:lnTo>
                  <a:pt x="1078" y="418"/>
                </a:lnTo>
                <a:close/>
              </a:path>
            </a:pathLst>
          </a:custGeom>
          <a:solidFill>
            <a:srgbClr val="5D9DB0"/>
          </a:solidFill>
          <a:ln>
            <a:noFill/>
          </a:ln>
        </p:spPr>
      </p:sp>
      <p:sp>
        <p:nvSpPr>
          <p:cNvPr id="7607" name="Freeform 423"/>
          <p:cNvSpPr/>
          <p:nvPr/>
        </p:nvSpPr>
        <p:spPr>
          <a:xfrm>
            <a:off x="844200" y="448560"/>
            <a:ext cx="406800" cy="154080"/>
          </a:xfrm>
          <a:custGeom>
            <a:avLst/>
            <a:gdLst/>
            <a:ahLst/>
            <a:cxnLst/>
            <a:rect l="0" t="0" r="r" b="b"/>
            <a:pathLst>
              <a:path w="1130" h="428">
                <a:moveTo>
                  <a:pt x="1104" y="427"/>
                </a:moveTo>
                <a:lnTo>
                  <a:pt x="0" y="9"/>
                </a:lnTo>
                <a:lnTo>
                  <a:pt x="0" y="0"/>
                </a:lnTo>
                <a:lnTo>
                  <a:pt x="1129" y="427"/>
                </a:lnTo>
                <a:lnTo>
                  <a:pt x="1104" y="427"/>
                </a:lnTo>
                <a:close/>
              </a:path>
            </a:pathLst>
          </a:custGeom>
          <a:solidFill>
            <a:srgbClr val="5E9DB0"/>
          </a:solidFill>
          <a:ln>
            <a:noFill/>
          </a:ln>
        </p:spPr>
      </p:sp>
      <p:sp>
        <p:nvSpPr>
          <p:cNvPr id="7608" name="Freeform 424"/>
          <p:cNvSpPr/>
          <p:nvPr/>
        </p:nvSpPr>
        <p:spPr>
          <a:xfrm>
            <a:off x="844200" y="444960"/>
            <a:ext cx="415800" cy="157680"/>
          </a:xfrm>
          <a:custGeom>
            <a:avLst/>
            <a:gdLst/>
            <a:ahLst/>
            <a:cxnLst/>
            <a:rect l="0" t="0" r="r" b="b"/>
            <a:pathLst>
              <a:path w="1155" h="438">
                <a:moveTo>
                  <a:pt x="1129" y="437"/>
                </a:moveTo>
                <a:lnTo>
                  <a:pt x="0" y="10"/>
                </a:lnTo>
                <a:lnTo>
                  <a:pt x="0" y="0"/>
                </a:lnTo>
                <a:lnTo>
                  <a:pt x="1154" y="437"/>
                </a:lnTo>
                <a:lnTo>
                  <a:pt x="1129" y="437"/>
                </a:lnTo>
                <a:close/>
              </a:path>
            </a:pathLst>
          </a:custGeom>
          <a:solidFill>
            <a:srgbClr val="5F9EB0"/>
          </a:solidFill>
          <a:ln>
            <a:noFill/>
          </a:ln>
        </p:spPr>
      </p:sp>
      <p:sp>
        <p:nvSpPr>
          <p:cNvPr id="7609" name="Freeform 425"/>
          <p:cNvSpPr/>
          <p:nvPr/>
        </p:nvSpPr>
        <p:spPr>
          <a:xfrm>
            <a:off x="844200" y="441720"/>
            <a:ext cx="424800" cy="160920"/>
          </a:xfrm>
          <a:custGeom>
            <a:avLst/>
            <a:gdLst/>
            <a:ahLst/>
            <a:cxnLst/>
            <a:rect l="0" t="0" r="r" b="b"/>
            <a:pathLst>
              <a:path w="1180" h="447">
                <a:moveTo>
                  <a:pt x="1154" y="446"/>
                </a:moveTo>
                <a:lnTo>
                  <a:pt x="0" y="9"/>
                </a:lnTo>
                <a:lnTo>
                  <a:pt x="0" y="0"/>
                </a:lnTo>
                <a:lnTo>
                  <a:pt x="1179" y="446"/>
                </a:lnTo>
                <a:lnTo>
                  <a:pt x="1154" y="446"/>
                </a:lnTo>
                <a:close/>
              </a:path>
            </a:pathLst>
          </a:custGeom>
          <a:solidFill>
            <a:srgbClr val="609EB0"/>
          </a:solidFill>
          <a:ln>
            <a:noFill/>
          </a:ln>
        </p:spPr>
      </p:sp>
      <p:sp>
        <p:nvSpPr>
          <p:cNvPr id="7610" name="Freeform 426"/>
          <p:cNvSpPr/>
          <p:nvPr/>
        </p:nvSpPr>
        <p:spPr>
          <a:xfrm>
            <a:off x="844200" y="438480"/>
            <a:ext cx="433800" cy="164160"/>
          </a:xfrm>
          <a:custGeom>
            <a:avLst/>
            <a:gdLst/>
            <a:ahLst/>
            <a:cxnLst/>
            <a:rect l="0" t="0" r="r" b="b"/>
            <a:pathLst>
              <a:path w="1205" h="456">
                <a:moveTo>
                  <a:pt x="1179" y="455"/>
                </a:moveTo>
                <a:lnTo>
                  <a:pt x="0" y="9"/>
                </a:lnTo>
                <a:lnTo>
                  <a:pt x="0" y="0"/>
                </a:lnTo>
                <a:lnTo>
                  <a:pt x="1204" y="455"/>
                </a:lnTo>
                <a:lnTo>
                  <a:pt x="1179" y="455"/>
                </a:lnTo>
                <a:close/>
              </a:path>
            </a:pathLst>
          </a:custGeom>
          <a:solidFill>
            <a:srgbClr val="619EB1"/>
          </a:solidFill>
          <a:ln>
            <a:noFill/>
          </a:ln>
        </p:spPr>
      </p:sp>
      <p:sp>
        <p:nvSpPr>
          <p:cNvPr id="7611" name="Freeform 427"/>
          <p:cNvSpPr/>
          <p:nvPr/>
        </p:nvSpPr>
        <p:spPr>
          <a:xfrm>
            <a:off x="844200" y="434880"/>
            <a:ext cx="442800" cy="167760"/>
          </a:xfrm>
          <a:custGeom>
            <a:avLst/>
            <a:gdLst/>
            <a:ahLst/>
            <a:cxnLst/>
            <a:rect l="0" t="0" r="r" b="b"/>
            <a:pathLst>
              <a:path w="1230" h="466">
                <a:moveTo>
                  <a:pt x="1204" y="465"/>
                </a:moveTo>
                <a:lnTo>
                  <a:pt x="0" y="10"/>
                </a:lnTo>
                <a:lnTo>
                  <a:pt x="0" y="0"/>
                </a:lnTo>
                <a:lnTo>
                  <a:pt x="1229" y="465"/>
                </a:lnTo>
                <a:lnTo>
                  <a:pt x="1204" y="465"/>
                </a:lnTo>
                <a:close/>
              </a:path>
            </a:pathLst>
          </a:custGeom>
          <a:solidFill>
            <a:srgbClr val="629EB1"/>
          </a:solidFill>
          <a:ln>
            <a:noFill/>
          </a:ln>
        </p:spPr>
      </p:sp>
      <p:sp>
        <p:nvSpPr>
          <p:cNvPr id="7612" name="Freeform 428"/>
          <p:cNvSpPr/>
          <p:nvPr/>
        </p:nvSpPr>
        <p:spPr>
          <a:xfrm>
            <a:off x="844200" y="431640"/>
            <a:ext cx="451800" cy="171000"/>
          </a:xfrm>
          <a:custGeom>
            <a:avLst/>
            <a:gdLst/>
            <a:ahLst/>
            <a:cxnLst/>
            <a:rect l="0" t="0" r="r" b="b"/>
            <a:pathLst>
              <a:path w="1255" h="475">
                <a:moveTo>
                  <a:pt x="1229" y="474"/>
                </a:moveTo>
                <a:lnTo>
                  <a:pt x="0" y="9"/>
                </a:lnTo>
                <a:lnTo>
                  <a:pt x="0" y="0"/>
                </a:lnTo>
                <a:lnTo>
                  <a:pt x="1254" y="474"/>
                </a:lnTo>
                <a:lnTo>
                  <a:pt x="1229" y="474"/>
                </a:lnTo>
                <a:close/>
              </a:path>
            </a:pathLst>
          </a:custGeom>
          <a:solidFill>
            <a:srgbClr val="639FB1"/>
          </a:solidFill>
          <a:ln>
            <a:noFill/>
          </a:ln>
        </p:spPr>
      </p:sp>
      <p:sp>
        <p:nvSpPr>
          <p:cNvPr id="7613" name="Freeform 429"/>
          <p:cNvSpPr/>
          <p:nvPr/>
        </p:nvSpPr>
        <p:spPr>
          <a:xfrm>
            <a:off x="844200" y="428040"/>
            <a:ext cx="460800" cy="174600"/>
          </a:xfrm>
          <a:custGeom>
            <a:avLst/>
            <a:gdLst/>
            <a:ahLst/>
            <a:cxnLst/>
            <a:rect l="0" t="0" r="r" b="b"/>
            <a:pathLst>
              <a:path w="1280" h="485">
                <a:moveTo>
                  <a:pt x="1254" y="484"/>
                </a:moveTo>
                <a:lnTo>
                  <a:pt x="0" y="10"/>
                </a:lnTo>
                <a:lnTo>
                  <a:pt x="0" y="0"/>
                </a:lnTo>
                <a:lnTo>
                  <a:pt x="1279" y="484"/>
                </a:lnTo>
                <a:lnTo>
                  <a:pt x="1254" y="484"/>
                </a:lnTo>
                <a:close/>
              </a:path>
            </a:pathLst>
          </a:custGeom>
          <a:solidFill>
            <a:srgbClr val="649FB1"/>
          </a:solidFill>
          <a:ln>
            <a:noFill/>
          </a:ln>
        </p:spPr>
      </p:sp>
      <p:sp>
        <p:nvSpPr>
          <p:cNvPr id="7614" name="Freeform 430"/>
          <p:cNvSpPr/>
          <p:nvPr/>
        </p:nvSpPr>
        <p:spPr>
          <a:xfrm>
            <a:off x="844200" y="424800"/>
            <a:ext cx="469800" cy="177840"/>
          </a:xfrm>
          <a:custGeom>
            <a:avLst/>
            <a:gdLst/>
            <a:ahLst/>
            <a:cxnLst/>
            <a:rect l="0" t="0" r="r" b="b"/>
            <a:pathLst>
              <a:path w="1305" h="494">
                <a:moveTo>
                  <a:pt x="1279" y="493"/>
                </a:moveTo>
                <a:lnTo>
                  <a:pt x="0" y="9"/>
                </a:lnTo>
                <a:lnTo>
                  <a:pt x="0" y="0"/>
                </a:lnTo>
                <a:lnTo>
                  <a:pt x="1304" y="493"/>
                </a:lnTo>
                <a:lnTo>
                  <a:pt x="1279" y="493"/>
                </a:lnTo>
                <a:close/>
              </a:path>
            </a:pathLst>
          </a:custGeom>
          <a:solidFill>
            <a:srgbClr val="66A0B2"/>
          </a:solidFill>
          <a:ln>
            <a:noFill/>
          </a:ln>
        </p:spPr>
      </p:sp>
      <p:sp>
        <p:nvSpPr>
          <p:cNvPr id="7615" name="Freeform 431"/>
          <p:cNvSpPr/>
          <p:nvPr/>
        </p:nvSpPr>
        <p:spPr>
          <a:xfrm>
            <a:off x="844200" y="421200"/>
            <a:ext cx="478800" cy="181440"/>
          </a:xfrm>
          <a:custGeom>
            <a:avLst/>
            <a:gdLst/>
            <a:ahLst/>
            <a:cxnLst/>
            <a:rect l="0" t="0" r="r" b="b"/>
            <a:pathLst>
              <a:path w="1330" h="504">
                <a:moveTo>
                  <a:pt x="1304" y="503"/>
                </a:moveTo>
                <a:lnTo>
                  <a:pt x="0" y="10"/>
                </a:lnTo>
                <a:lnTo>
                  <a:pt x="0" y="0"/>
                </a:lnTo>
                <a:lnTo>
                  <a:pt x="1329" y="503"/>
                </a:lnTo>
                <a:lnTo>
                  <a:pt x="1304" y="503"/>
                </a:lnTo>
                <a:close/>
              </a:path>
            </a:pathLst>
          </a:custGeom>
          <a:solidFill>
            <a:srgbClr val="67A0B2"/>
          </a:solidFill>
          <a:ln>
            <a:noFill/>
          </a:ln>
        </p:spPr>
      </p:sp>
      <p:sp>
        <p:nvSpPr>
          <p:cNvPr id="7616" name="Freeform 432"/>
          <p:cNvSpPr/>
          <p:nvPr/>
        </p:nvSpPr>
        <p:spPr>
          <a:xfrm>
            <a:off x="844200" y="417960"/>
            <a:ext cx="487800" cy="184680"/>
          </a:xfrm>
          <a:custGeom>
            <a:avLst/>
            <a:gdLst/>
            <a:ahLst/>
            <a:cxnLst/>
            <a:rect l="0" t="0" r="r" b="b"/>
            <a:pathLst>
              <a:path w="1355" h="513">
                <a:moveTo>
                  <a:pt x="1329" y="512"/>
                </a:moveTo>
                <a:lnTo>
                  <a:pt x="0" y="9"/>
                </a:lnTo>
                <a:lnTo>
                  <a:pt x="0" y="0"/>
                </a:lnTo>
                <a:lnTo>
                  <a:pt x="1354" y="512"/>
                </a:lnTo>
                <a:lnTo>
                  <a:pt x="1329" y="512"/>
                </a:lnTo>
                <a:close/>
              </a:path>
            </a:pathLst>
          </a:custGeom>
          <a:solidFill>
            <a:srgbClr val="68A1B3"/>
          </a:solidFill>
          <a:ln>
            <a:noFill/>
          </a:ln>
        </p:spPr>
      </p:sp>
      <p:sp>
        <p:nvSpPr>
          <p:cNvPr id="7617" name="Freeform 433"/>
          <p:cNvSpPr/>
          <p:nvPr/>
        </p:nvSpPr>
        <p:spPr>
          <a:xfrm>
            <a:off x="844200" y="414360"/>
            <a:ext cx="496800" cy="188280"/>
          </a:xfrm>
          <a:custGeom>
            <a:avLst/>
            <a:gdLst/>
            <a:ahLst/>
            <a:cxnLst/>
            <a:rect l="0" t="0" r="r" b="b"/>
            <a:pathLst>
              <a:path w="1380" h="523">
                <a:moveTo>
                  <a:pt x="1354" y="522"/>
                </a:moveTo>
                <a:lnTo>
                  <a:pt x="0" y="10"/>
                </a:lnTo>
                <a:lnTo>
                  <a:pt x="0" y="0"/>
                </a:lnTo>
                <a:lnTo>
                  <a:pt x="1379" y="522"/>
                </a:lnTo>
                <a:lnTo>
                  <a:pt x="1354" y="522"/>
                </a:lnTo>
                <a:close/>
              </a:path>
            </a:pathLst>
          </a:custGeom>
          <a:solidFill>
            <a:srgbClr val="69A1B3"/>
          </a:solidFill>
          <a:ln>
            <a:noFill/>
          </a:ln>
        </p:spPr>
      </p:sp>
      <p:sp>
        <p:nvSpPr>
          <p:cNvPr id="7618" name="Freeform 434"/>
          <p:cNvSpPr/>
          <p:nvPr/>
        </p:nvSpPr>
        <p:spPr>
          <a:xfrm>
            <a:off x="844200" y="411120"/>
            <a:ext cx="505800" cy="191520"/>
          </a:xfrm>
          <a:custGeom>
            <a:avLst/>
            <a:gdLst/>
            <a:ahLst/>
            <a:cxnLst/>
            <a:rect l="0" t="0" r="r" b="b"/>
            <a:pathLst>
              <a:path w="1405" h="532">
                <a:moveTo>
                  <a:pt x="1379" y="531"/>
                </a:moveTo>
                <a:lnTo>
                  <a:pt x="0" y="9"/>
                </a:lnTo>
                <a:lnTo>
                  <a:pt x="0" y="0"/>
                </a:lnTo>
                <a:lnTo>
                  <a:pt x="1404" y="531"/>
                </a:lnTo>
                <a:lnTo>
                  <a:pt x="1379" y="531"/>
                </a:lnTo>
                <a:close/>
              </a:path>
            </a:pathLst>
          </a:custGeom>
          <a:solidFill>
            <a:srgbClr val="6AA2B4"/>
          </a:solidFill>
          <a:ln>
            <a:noFill/>
          </a:ln>
        </p:spPr>
      </p:sp>
      <p:sp>
        <p:nvSpPr>
          <p:cNvPr id="7619" name="Freeform 435"/>
          <p:cNvSpPr/>
          <p:nvPr/>
        </p:nvSpPr>
        <p:spPr>
          <a:xfrm>
            <a:off x="844200" y="407520"/>
            <a:ext cx="514800" cy="195120"/>
          </a:xfrm>
          <a:custGeom>
            <a:avLst/>
            <a:gdLst/>
            <a:ahLst/>
            <a:cxnLst/>
            <a:rect l="0" t="0" r="r" b="b"/>
            <a:pathLst>
              <a:path w="1430" h="542">
                <a:moveTo>
                  <a:pt x="1404" y="541"/>
                </a:moveTo>
                <a:lnTo>
                  <a:pt x="0" y="10"/>
                </a:lnTo>
                <a:lnTo>
                  <a:pt x="0" y="0"/>
                </a:lnTo>
                <a:lnTo>
                  <a:pt x="1429" y="541"/>
                </a:lnTo>
                <a:lnTo>
                  <a:pt x="1404" y="541"/>
                </a:lnTo>
                <a:close/>
              </a:path>
            </a:pathLst>
          </a:custGeom>
          <a:solidFill>
            <a:srgbClr val="6BA2B4"/>
          </a:solidFill>
          <a:ln>
            <a:noFill/>
          </a:ln>
        </p:spPr>
      </p:sp>
      <p:sp>
        <p:nvSpPr>
          <p:cNvPr id="7620" name="Freeform 436"/>
          <p:cNvSpPr/>
          <p:nvPr/>
        </p:nvSpPr>
        <p:spPr>
          <a:xfrm>
            <a:off x="844200" y="404280"/>
            <a:ext cx="523800" cy="198360"/>
          </a:xfrm>
          <a:custGeom>
            <a:avLst/>
            <a:gdLst/>
            <a:ahLst/>
            <a:cxnLst/>
            <a:rect l="0" t="0" r="r" b="b"/>
            <a:pathLst>
              <a:path w="1455" h="551">
                <a:moveTo>
                  <a:pt x="1429" y="550"/>
                </a:moveTo>
                <a:lnTo>
                  <a:pt x="0" y="9"/>
                </a:lnTo>
                <a:lnTo>
                  <a:pt x="0" y="0"/>
                </a:lnTo>
                <a:lnTo>
                  <a:pt x="1454" y="550"/>
                </a:lnTo>
                <a:lnTo>
                  <a:pt x="1429" y="550"/>
                </a:lnTo>
                <a:close/>
              </a:path>
            </a:pathLst>
          </a:custGeom>
          <a:solidFill>
            <a:srgbClr val="6CA3B4"/>
          </a:solidFill>
          <a:ln>
            <a:noFill/>
          </a:ln>
        </p:spPr>
      </p:sp>
      <p:sp>
        <p:nvSpPr>
          <p:cNvPr id="7621" name="Freeform 437"/>
          <p:cNvSpPr/>
          <p:nvPr/>
        </p:nvSpPr>
        <p:spPr>
          <a:xfrm>
            <a:off x="844200" y="400680"/>
            <a:ext cx="532800" cy="201960"/>
          </a:xfrm>
          <a:custGeom>
            <a:avLst/>
            <a:gdLst/>
            <a:ahLst/>
            <a:cxnLst/>
            <a:rect l="0" t="0" r="r" b="b"/>
            <a:pathLst>
              <a:path w="1480" h="561">
                <a:moveTo>
                  <a:pt x="1454" y="560"/>
                </a:moveTo>
                <a:lnTo>
                  <a:pt x="0" y="10"/>
                </a:lnTo>
                <a:lnTo>
                  <a:pt x="0" y="0"/>
                </a:lnTo>
                <a:lnTo>
                  <a:pt x="1479" y="560"/>
                </a:lnTo>
                <a:lnTo>
                  <a:pt x="1454" y="560"/>
                </a:lnTo>
                <a:close/>
              </a:path>
            </a:pathLst>
          </a:custGeom>
          <a:solidFill>
            <a:srgbClr val="6DA3B4"/>
          </a:solidFill>
          <a:ln>
            <a:noFill/>
          </a:ln>
        </p:spPr>
      </p:sp>
      <p:sp>
        <p:nvSpPr>
          <p:cNvPr id="7622" name="Freeform 438"/>
          <p:cNvSpPr/>
          <p:nvPr/>
        </p:nvSpPr>
        <p:spPr>
          <a:xfrm>
            <a:off x="844200" y="397440"/>
            <a:ext cx="542160" cy="205200"/>
          </a:xfrm>
          <a:custGeom>
            <a:avLst/>
            <a:gdLst/>
            <a:ahLst/>
            <a:cxnLst/>
            <a:rect l="0" t="0" r="r" b="b"/>
            <a:pathLst>
              <a:path w="1506" h="570">
                <a:moveTo>
                  <a:pt x="1479" y="569"/>
                </a:moveTo>
                <a:lnTo>
                  <a:pt x="0" y="9"/>
                </a:lnTo>
                <a:lnTo>
                  <a:pt x="0" y="0"/>
                </a:lnTo>
                <a:lnTo>
                  <a:pt x="1505" y="569"/>
                </a:lnTo>
                <a:lnTo>
                  <a:pt x="1479" y="569"/>
                </a:lnTo>
                <a:close/>
              </a:path>
            </a:pathLst>
          </a:custGeom>
          <a:solidFill>
            <a:srgbClr val="6FA4B5"/>
          </a:solidFill>
          <a:ln>
            <a:noFill/>
          </a:ln>
        </p:spPr>
      </p:sp>
      <p:sp>
        <p:nvSpPr>
          <p:cNvPr id="7623" name="Freeform 439"/>
          <p:cNvSpPr/>
          <p:nvPr/>
        </p:nvSpPr>
        <p:spPr>
          <a:xfrm>
            <a:off x="844200" y="394200"/>
            <a:ext cx="551160" cy="208440"/>
          </a:xfrm>
          <a:custGeom>
            <a:avLst/>
            <a:gdLst/>
            <a:ahLst/>
            <a:cxnLst/>
            <a:rect l="0" t="0" r="r" b="b"/>
            <a:pathLst>
              <a:path w="1531" h="579">
                <a:moveTo>
                  <a:pt x="1505" y="578"/>
                </a:moveTo>
                <a:lnTo>
                  <a:pt x="0" y="9"/>
                </a:lnTo>
                <a:lnTo>
                  <a:pt x="0" y="0"/>
                </a:lnTo>
                <a:lnTo>
                  <a:pt x="1530" y="578"/>
                </a:lnTo>
                <a:lnTo>
                  <a:pt x="1505" y="578"/>
                </a:lnTo>
                <a:close/>
              </a:path>
            </a:pathLst>
          </a:custGeom>
          <a:solidFill>
            <a:srgbClr val="70A4B5"/>
          </a:solidFill>
          <a:ln>
            <a:noFill/>
          </a:ln>
        </p:spPr>
      </p:sp>
      <p:sp>
        <p:nvSpPr>
          <p:cNvPr id="7624" name="Freeform 440"/>
          <p:cNvSpPr/>
          <p:nvPr/>
        </p:nvSpPr>
        <p:spPr>
          <a:xfrm>
            <a:off x="844200" y="390600"/>
            <a:ext cx="560160" cy="212040"/>
          </a:xfrm>
          <a:custGeom>
            <a:avLst/>
            <a:gdLst/>
            <a:ahLst/>
            <a:cxnLst/>
            <a:rect l="0" t="0" r="r" b="b"/>
            <a:pathLst>
              <a:path w="1556" h="589">
                <a:moveTo>
                  <a:pt x="1529" y="588"/>
                </a:moveTo>
                <a:lnTo>
                  <a:pt x="0" y="10"/>
                </a:lnTo>
                <a:lnTo>
                  <a:pt x="0" y="0"/>
                </a:lnTo>
                <a:lnTo>
                  <a:pt x="1555" y="588"/>
                </a:lnTo>
                <a:lnTo>
                  <a:pt x="1529" y="588"/>
                </a:lnTo>
                <a:close/>
              </a:path>
            </a:pathLst>
          </a:custGeom>
          <a:solidFill>
            <a:srgbClr val="71A5B6"/>
          </a:solidFill>
          <a:ln>
            <a:noFill/>
          </a:ln>
        </p:spPr>
      </p:sp>
      <p:sp>
        <p:nvSpPr>
          <p:cNvPr id="7625" name="Freeform 441"/>
          <p:cNvSpPr/>
          <p:nvPr/>
        </p:nvSpPr>
        <p:spPr>
          <a:xfrm>
            <a:off x="844200" y="387360"/>
            <a:ext cx="569160" cy="215280"/>
          </a:xfrm>
          <a:custGeom>
            <a:avLst/>
            <a:gdLst/>
            <a:ahLst/>
            <a:cxnLst/>
            <a:rect l="0" t="0" r="r" b="b"/>
            <a:pathLst>
              <a:path w="1581" h="598">
                <a:moveTo>
                  <a:pt x="1555" y="597"/>
                </a:moveTo>
                <a:lnTo>
                  <a:pt x="0" y="9"/>
                </a:lnTo>
                <a:lnTo>
                  <a:pt x="0" y="0"/>
                </a:lnTo>
                <a:lnTo>
                  <a:pt x="1580" y="597"/>
                </a:lnTo>
                <a:lnTo>
                  <a:pt x="1555" y="597"/>
                </a:lnTo>
                <a:close/>
              </a:path>
            </a:pathLst>
          </a:custGeom>
          <a:solidFill>
            <a:srgbClr val="72A5B6"/>
          </a:solidFill>
          <a:ln>
            <a:noFill/>
          </a:ln>
        </p:spPr>
      </p:sp>
      <p:sp>
        <p:nvSpPr>
          <p:cNvPr id="7626" name="Freeform 442"/>
          <p:cNvSpPr/>
          <p:nvPr/>
        </p:nvSpPr>
        <p:spPr>
          <a:xfrm>
            <a:off x="844200" y="383760"/>
            <a:ext cx="578160" cy="218880"/>
          </a:xfrm>
          <a:custGeom>
            <a:avLst/>
            <a:gdLst/>
            <a:ahLst/>
            <a:cxnLst/>
            <a:rect l="0" t="0" r="r" b="b"/>
            <a:pathLst>
              <a:path w="1606" h="608">
                <a:moveTo>
                  <a:pt x="1580" y="607"/>
                </a:moveTo>
                <a:lnTo>
                  <a:pt x="0" y="10"/>
                </a:lnTo>
                <a:lnTo>
                  <a:pt x="0" y="0"/>
                </a:lnTo>
                <a:lnTo>
                  <a:pt x="1605" y="607"/>
                </a:lnTo>
                <a:lnTo>
                  <a:pt x="1580" y="607"/>
                </a:lnTo>
                <a:close/>
              </a:path>
            </a:pathLst>
          </a:custGeom>
          <a:solidFill>
            <a:srgbClr val="73A6B7"/>
          </a:solidFill>
          <a:ln>
            <a:noFill/>
          </a:ln>
        </p:spPr>
      </p:sp>
      <p:sp>
        <p:nvSpPr>
          <p:cNvPr id="7627" name="Freeform 443"/>
          <p:cNvSpPr/>
          <p:nvPr/>
        </p:nvSpPr>
        <p:spPr>
          <a:xfrm>
            <a:off x="844200" y="380520"/>
            <a:ext cx="587160" cy="222120"/>
          </a:xfrm>
          <a:custGeom>
            <a:avLst/>
            <a:gdLst/>
            <a:ahLst/>
            <a:cxnLst/>
            <a:rect l="0" t="0" r="r" b="b"/>
            <a:pathLst>
              <a:path w="1631" h="617">
                <a:moveTo>
                  <a:pt x="1605" y="616"/>
                </a:moveTo>
                <a:lnTo>
                  <a:pt x="0" y="9"/>
                </a:lnTo>
                <a:lnTo>
                  <a:pt x="0" y="0"/>
                </a:lnTo>
                <a:lnTo>
                  <a:pt x="1630" y="616"/>
                </a:lnTo>
                <a:lnTo>
                  <a:pt x="1605" y="616"/>
                </a:lnTo>
                <a:close/>
              </a:path>
            </a:pathLst>
          </a:custGeom>
          <a:solidFill>
            <a:srgbClr val="74A7B7"/>
          </a:solidFill>
          <a:ln>
            <a:noFill/>
          </a:ln>
        </p:spPr>
      </p:sp>
      <p:sp>
        <p:nvSpPr>
          <p:cNvPr id="7628" name="Freeform 444"/>
          <p:cNvSpPr/>
          <p:nvPr/>
        </p:nvSpPr>
        <p:spPr>
          <a:xfrm>
            <a:off x="844200" y="376920"/>
            <a:ext cx="596160" cy="225720"/>
          </a:xfrm>
          <a:custGeom>
            <a:avLst/>
            <a:gdLst/>
            <a:ahLst/>
            <a:cxnLst/>
            <a:rect l="0" t="0" r="r" b="b"/>
            <a:pathLst>
              <a:path w="1656" h="627">
                <a:moveTo>
                  <a:pt x="1630" y="626"/>
                </a:moveTo>
                <a:lnTo>
                  <a:pt x="0" y="10"/>
                </a:lnTo>
                <a:lnTo>
                  <a:pt x="0" y="0"/>
                </a:lnTo>
                <a:lnTo>
                  <a:pt x="1655" y="626"/>
                </a:lnTo>
                <a:lnTo>
                  <a:pt x="1630" y="626"/>
                </a:lnTo>
                <a:close/>
              </a:path>
            </a:pathLst>
          </a:custGeom>
          <a:solidFill>
            <a:srgbClr val="75A8B8"/>
          </a:solidFill>
          <a:ln>
            <a:noFill/>
          </a:ln>
        </p:spPr>
      </p:sp>
      <p:sp>
        <p:nvSpPr>
          <p:cNvPr id="7629" name="Freeform 445"/>
          <p:cNvSpPr/>
          <p:nvPr/>
        </p:nvSpPr>
        <p:spPr>
          <a:xfrm>
            <a:off x="844200" y="373680"/>
            <a:ext cx="605160" cy="228960"/>
          </a:xfrm>
          <a:custGeom>
            <a:avLst/>
            <a:gdLst/>
            <a:ahLst/>
            <a:cxnLst/>
            <a:rect l="0" t="0" r="r" b="b"/>
            <a:pathLst>
              <a:path w="1681" h="636">
                <a:moveTo>
                  <a:pt x="1655" y="635"/>
                </a:moveTo>
                <a:lnTo>
                  <a:pt x="0" y="9"/>
                </a:lnTo>
                <a:lnTo>
                  <a:pt x="0" y="0"/>
                </a:lnTo>
                <a:lnTo>
                  <a:pt x="1680" y="635"/>
                </a:lnTo>
                <a:lnTo>
                  <a:pt x="1655" y="635"/>
                </a:lnTo>
                <a:close/>
              </a:path>
            </a:pathLst>
          </a:custGeom>
          <a:solidFill>
            <a:srgbClr val="76A8B8"/>
          </a:solidFill>
          <a:ln>
            <a:noFill/>
          </a:ln>
        </p:spPr>
      </p:sp>
      <p:sp>
        <p:nvSpPr>
          <p:cNvPr id="7630" name="Freeform 446"/>
          <p:cNvSpPr/>
          <p:nvPr/>
        </p:nvSpPr>
        <p:spPr>
          <a:xfrm>
            <a:off x="844200" y="370080"/>
            <a:ext cx="614160" cy="232560"/>
          </a:xfrm>
          <a:custGeom>
            <a:avLst/>
            <a:gdLst/>
            <a:ahLst/>
            <a:cxnLst/>
            <a:rect l="0" t="0" r="r" b="b"/>
            <a:pathLst>
              <a:path w="1706" h="646">
                <a:moveTo>
                  <a:pt x="1680" y="645"/>
                </a:moveTo>
                <a:lnTo>
                  <a:pt x="0" y="10"/>
                </a:lnTo>
                <a:lnTo>
                  <a:pt x="0" y="0"/>
                </a:lnTo>
                <a:lnTo>
                  <a:pt x="1705" y="645"/>
                </a:lnTo>
                <a:lnTo>
                  <a:pt x="1680" y="645"/>
                </a:lnTo>
                <a:close/>
              </a:path>
            </a:pathLst>
          </a:custGeom>
          <a:solidFill>
            <a:srgbClr val="78A9B9"/>
          </a:solidFill>
          <a:ln>
            <a:noFill/>
          </a:ln>
        </p:spPr>
      </p:sp>
      <p:sp>
        <p:nvSpPr>
          <p:cNvPr id="7631" name="Freeform 447"/>
          <p:cNvSpPr/>
          <p:nvPr/>
        </p:nvSpPr>
        <p:spPr>
          <a:xfrm>
            <a:off x="844200" y="366840"/>
            <a:ext cx="623160" cy="235800"/>
          </a:xfrm>
          <a:custGeom>
            <a:avLst/>
            <a:gdLst/>
            <a:ahLst/>
            <a:cxnLst/>
            <a:rect l="0" t="0" r="r" b="b"/>
            <a:pathLst>
              <a:path w="1731" h="655">
                <a:moveTo>
                  <a:pt x="1705" y="654"/>
                </a:moveTo>
                <a:lnTo>
                  <a:pt x="0" y="9"/>
                </a:lnTo>
                <a:lnTo>
                  <a:pt x="0" y="0"/>
                </a:lnTo>
                <a:lnTo>
                  <a:pt x="1730" y="654"/>
                </a:lnTo>
                <a:lnTo>
                  <a:pt x="1705" y="654"/>
                </a:lnTo>
                <a:close/>
              </a:path>
            </a:pathLst>
          </a:custGeom>
          <a:solidFill>
            <a:srgbClr val="79A9B9"/>
          </a:solidFill>
          <a:ln>
            <a:noFill/>
          </a:ln>
        </p:spPr>
      </p:sp>
      <p:sp>
        <p:nvSpPr>
          <p:cNvPr id="7632" name="Freeform 448"/>
          <p:cNvSpPr/>
          <p:nvPr/>
        </p:nvSpPr>
        <p:spPr>
          <a:xfrm>
            <a:off x="844200" y="363240"/>
            <a:ext cx="632160" cy="239400"/>
          </a:xfrm>
          <a:custGeom>
            <a:avLst/>
            <a:gdLst/>
            <a:ahLst/>
            <a:cxnLst/>
            <a:rect l="0" t="0" r="r" b="b"/>
            <a:pathLst>
              <a:path w="1756" h="665">
                <a:moveTo>
                  <a:pt x="1730" y="664"/>
                </a:moveTo>
                <a:lnTo>
                  <a:pt x="0" y="10"/>
                </a:lnTo>
                <a:lnTo>
                  <a:pt x="0" y="0"/>
                </a:lnTo>
                <a:lnTo>
                  <a:pt x="1755" y="664"/>
                </a:lnTo>
                <a:lnTo>
                  <a:pt x="1730" y="664"/>
                </a:lnTo>
                <a:close/>
              </a:path>
            </a:pathLst>
          </a:custGeom>
          <a:solidFill>
            <a:srgbClr val="7AAABA"/>
          </a:solidFill>
          <a:ln>
            <a:noFill/>
          </a:ln>
        </p:spPr>
      </p:sp>
      <p:sp>
        <p:nvSpPr>
          <p:cNvPr id="7633" name="Freeform 449"/>
          <p:cNvSpPr/>
          <p:nvPr/>
        </p:nvSpPr>
        <p:spPr>
          <a:xfrm>
            <a:off x="844200" y="360000"/>
            <a:ext cx="641160" cy="242640"/>
          </a:xfrm>
          <a:custGeom>
            <a:avLst/>
            <a:gdLst/>
            <a:ahLst/>
            <a:cxnLst/>
            <a:rect l="0" t="0" r="r" b="b"/>
            <a:pathLst>
              <a:path w="1781" h="674">
                <a:moveTo>
                  <a:pt x="1755" y="673"/>
                </a:moveTo>
                <a:lnTo>
                  <a:pt x="0" y="10"/>
                </a:lnTo>
                <a:lnTo>
                  <a:pt x="0" y="0"/>
                </a:lnTo>
                <a:lnTo>
                  <a:pt x="1780" y="673"/>
                </a:lnTo>
                <a:lnTo>
                  <a:pt x="1755" y="673"/>
                </a:lnTo>
                <a:close/>
              </a:path>
            </a:pathLst>
          </a:custGeom>
          <a:solidFill>
            <a:srgbClr val="7BAABA"/>
          </a:solidFill>
          <a:ln>
            <a:noFill/>
          </a:ln>
        </p:spPr>
      </p:sp>
      <p:sp>
        <p:nvSpPr>
          <p:cNvPr id="7634" name="Freeform 450"/>
          <p:cNvSpPr/>
          <p:nvPr/>
        </p:nvSpPr>
        <p:spPr>
          <a:xfrm>
            <a:off x="844200" y="356400"/>
            <a:ext cx="650160" cy="246240"/>
          </a:xfrm>
          <a:custGeom>
            <a:avLst/>
            <a:gdLst/>
            <a:ahLst/>
            <a:cxnLst/>
            <a:rect l="0" t="0" r="r" b="b"/>
            <a:pathLst>
              <a:path w="1806" h="684">
                <a:moveTo>
                  <a:pt x="1780" y="683"/>
                </a:moveTo>
                <a:lnTo>
                  <a:pt x="0" y="10"/>
                </a:lnTo>
                <a:lnTo>
                  <a:pt x="0" y="0"/>
                </a:lnTo>
                <a:lnTo>
                  <a:pt x="1805" y="683"/>
                </a:lnTo>
                <a:lnTo>
                  <a:pt x="1780" y="683"/>
                </a:lnTo>
                <a:close/>
              </a:path>
            </a:pathLst>
          </a:custGeom>
          <a:solidFill>
            <a:srgbClr val="7CABBA"/>
          </a:solidFill>
          <a:ln>
            <a:noFill/>
          </a:ln>
        </p:spPr>
      </p:sp>
      <p:sp>
        <p:nvSpPr>
          <p:cNvPr id="7635" name="Freeform 451"/>
          <p:cNvSpPr/>
          <p:nvPr/>
        </p:nvSpPr>
        <p:spPr>
          <a:xfrm>
            <a:off x="844200" y="353160"/>
            <a:ext cx="659160" cy="249480"/>
          </a:xfrm>
          <a:custGeom>
            <a:avLst/>
            <a:gdLst/>
            <a:ahLst/>
            <a:cxnLst/>
            <a:rect l="0" t="0" r="r" b="b"/>
            <a:pathLst>
              <a:path w="1831" h="693">
                <a:moveTo>
                  <a:pt x="1805" y="692"/>
                </a:moveTo>
                <a:lnTo>
                  <a:pt x="0" y="9"/>
                </a:lnTo>
                <a:lnTo>
                  <a:pt x="0" y="0"/>
                </a:lnTo>
                <a:lnTo>
                  <a:pt x="1830" y="692"/>
                </a:lnTo>
                <a:lnTo>
                  <a:pt x="1805" y="692"/>
                </a:lnTo>
                <a:close/>
              </a:path>
            </a:pathLst>
          </a:custGeom>
          <a:solidFill>
            <a:srgbClr val="7DABBA"/>
          </a:solidFill>
          <a:ln>
            <a:noFill/>
          </a:ln>
        </p:spPr>
      </p:sp>
      <p:sp>
        <p:nvSpPr>
          <p:cNvPr id="7636" name="Freeform 452"/>
          <p:cNvSpPr/>
          <p:nvPr/>
        </p:nvSpPr>
        <p:spPr>
          <a:xfrm>
            <a:off x="844200" y="349920"/>
            <a:ext cx="668160" cy="252720"/>
          </a:xfrm>
          <a:custGeom>
            <a:avLst/>
            <a:gdLst/>
            <a:ahLst/>
            <a:cxnLst/>
            <a:rect l="0" t="0" r="r" b="b"/>
            <a:pathLst>
              <a:path w="1856" h="702">
                <a:moveTo>
                  <a:pt x="1830" y="701"/>
                </a:moveTo>
                <a:lnTo>
                  <a:pt x="0" y="9"/>
                </a:lnTo>
                <a:lnTo>
                  <a:pt x="0" y="0"/>
                </a:lnTo>
                <a:lnTo>
                  <a:pt x="1855" y="701"/>
                </a:lnTo>
                <a:lnTo>
                  <a:pt x="1830" y="701"/>
                </a:lnTo>
                <a:close/>
              </a:path>
            </a:pathLst>
          </a:custGeom>
          <a:solidFill>
            <a:srgbClr val="7FACBB"/>
          </a:solidFill>
          <a:ln>
            <a:noFill/>
          </a:ln>
        </p:spPr>
      </p:sp>
      <p:sp>
        <p:nvSpPr>
          <p:cNvPr id="7637" name="Freeform 453"/>
          <p:cNvSpPr/>
          <p:nvPr/>
        </p:nvSpPr>
        <p:spPr>
          <a:xfrm>
            <a:off x="844200" y="346320"/>
            <a:ext cx="677160" cy="256320"/>
          </a:xfrm>
          <a:custGeom>
            <a:avLst/>
            <a:gdLst/>
            <a:ahLst/>
            <a:cxnLst/>
            <a:rect l="0" t="0" r="r" b="b"/>
            <a:pathLst>
              <a:path w="1881" h="712">
                <a:moveTo>
                  <a:pt x="1855" y="711"/>
                </a:moveTo>
                <a:lnTo>
                  <a:pt x="0" y="10"/>
                </a:lnTo>
                <a:lnTo>
                  <a:pt x="0" y="0"/>
                </a:lnTo>
                <a:lnTo>
                  <a:pt x="1880" y="711"/>
                </a:lnTo>
                <a:lnTo>
                  <a:pt x="1855" y="711"/>
                </a:lnTo>
                <a:close/>
              </a:path>
            </a:pathLst>
          </a:custGeom>
          <a:solidFill>
            <a:srgbClr val="80ACBB"/>
          </a:solidFill>
          <a:ln>
            <a:noFill/>
          </a:ln>
        </p:spPr>
      </p:sp>
      <p:sp>
        <p:nvSpPr>
          <p:cNvPr id="7638" name="Freeform 454"/>
          <p:cNvSpPr/>
          <p:nvPr/>
        </p:nvSpPr>
        <p:spPr>
          <a:xfrm>
            <a:off x="844200" y="343080"/>
            <a:ext cx="686520" cy="259560"/>
          </a:xfrm>
          <a:custGeom>
            <a:avLst/>
            <a:gdLst/>
            <a:ahLst/>
            <a:cxnLst/>
            <a:rect l="0" t="0" r="r" b="b"/>
            <a:pathLst>
              <a:path w="1907" h="721">
                <a:moveTo>
                  <a:pt x="1880" y="720"/>
                </a:moveTo>
                <a:lnTo>
                  <a:pt x="0" y="9"/>
                </a:lnTo>
                <a:lnTo>
                  <a:pt x="0" y="0"/>
                </a:lnTo>
                <a:lnTo>
                  <a:pt x="1906" y="720"/>
                </a:lnTo>
                <a:lnTo>
                  <a:pt x="1880" y="720"/>
                </a:lnTo>
                <a:close/>
              </a:path>
            </a:pathLst>
          </a:custGeom>
          <a:solidFill>
            <a:srgbClr val="81ADBC"/>
          </a:solidFill>
          <a:ln>
            <a:noFill/>
          </a:ln>
        </p:spPr>
      </p:sp>
      <p:sp>
        <p:nvSpPr>
          <p:cNvPr id="7639" name="Freeform 455"/>
          <p:cNvSpPr/>
          <p:nvPr/>
        </p:nvSpPr>
        <p:spPr>
          <a:xfrm>
            <a:off x="844200" y="339480"/>
            <a:ext cx="695520" cy="263160"/>
          </a:xfrm>
          <a:custGeom>
            <a:avLst/>
            <a:gdLst/>
            <a:ahLst/>
            <a:cxnLst/>
            <a:rect l="0" t="0" r="r" b="b"/>
            <a:pathLst>
              <a:path w="1932" h="731">
                <a:moveTo>
                  <a:pt x="1906" y="730"/>
                </a:moveTo>
                <a:lnTo>
                  <a:pt x="0" y="10"/>
                </a:lnTo>
                <a:lnTo>
                  <a:pt x="0" y="0"/>
                </a:lnTo>
                <a:lnTo>
                  <a:pt x="1931" y="730"/>
                </a:lnTo>
                <a:lnTo>
                  <a:pt x="1906" y="730"/>
                </a:lnTo>
                <a:close/>
              </a:path>
            </a:pathLst>
          </a:custGeom>
          <a:solidFill>
            <a:srgbClr val="82AEBC"/>
          </a:solidFill>
          <a:ln>
            <a:noFill/>
          </a:ln>
        </p:spPr>
      </p:sp>
      <p:sp>
        <p:nvSpPr>
          <p:cNvPr id="7640" name="Freeform 456"/>
          <p:cNvSpPr/>
          <p:nvPr/>
        </p:nvSpPr>
        <p:spPr>
          <a:xfrm>
            <a:off x="844200" y="336240"/>
            <a:ext cx="704520" cy="266400"/>
          </a:xfrm>
          <a:custGeom>
            <a:avLst/>
            <a:gdLst/>
            <a:ahLst/>
            <a:cxnLst/>
            <a:rect l="0" t="0" r="r" b="b"/>
            <a:pathLst>
              <a:path w="1957" h="740">
                <a:moveTo>
                  <a:pt x="1931" y="739"/>
                </a:moveTo>
                <a:lnTo>
                  <a:pt x="0" y="9"/>
                </a:lnTo>
                <a:lnTo>
                  <a:pt x="0" y="0"/>
                </a:lnTo>
                <a:lnTo>
                  <a:pt x="1956" y="739"/>
                </a:lnTo>
                <a:lnTo>
                  <a:pt x="1931" y="739"/>
                </a:lnTo>
                <a:close/>
              </a:path>
            </a:pathLst>
          </a:custGeom>
          <a:solidFill>
            <a:srgbClr val="83AFBD"/>
          </a:solidFill>
          <a:ln>
            <a:noFill/>
          </a:ln>
        </p:spPr>
      </p:sp>
      <p:sp>
        <p:nvSpPr>
          <p:cNvPr id="7641" name="Freeform 457"/>
          <p:cNvSpPr/>
          <p:nvPr/>
        </p:nvSpPr>
        <p:spPr>
          <a:xfrm>
            <a:off x="844200" y="332640"/>
            <a:ext cx="713520" cy="270000"/>
          </a:xfrm>
          <a:custGeom>
            <a:avLst/>
            <a:gdLst/>
            <a:ahLst/>
            <a:cxnLst/>
            <a:rect l="0" t="0" r="r" b="b"/>
            <a:pathLst>
              <a:path w="1982" h="750">
                <a:moveTo>
                  <a:pt x="1956" y="749"/>
                </a:moveTo>
                <a:lnTo>
                  <a:pt x="0" y="10"/>
                </a:lnTo>
                <a:lnTo>
                  <a:pt x="0" y="0"/>
                </a:lnTo>
                <a:lnTo>
                  <a:pt x="1981" y="749"/>
                </a:lnTo>
                <a:lnTo>
                  <a:pt x="1956" y="749"/>
                </a:lnTo>
                <a:close/>
              </a:path>
            </a:pathLst>
          </a:custGeom>
          <a:solidFill>
            <a:srgbClr val="85AFBD"/>
          </a:solidFill>
          <a:ln>
            <a:noFill/>
          </a:ln>
        </p:spPr>
      </p:sp>
      <p:sp>
        <p:nvSpPr>
          <p:cNvPr id="7642" name="Freeform 458"/>
          <p:cNvSpPr/>
          <p:nvPr/>
        </p:nvSpPr>
        <p:spPr>
          <a:xfrm>
            <a:off x="844200" y="329400"/>
            <a:ext cx="722520" cy="273240"/>
          </a:xfrm>
          <a:custGeom>
            <a:avLst/>
            <a:gdLst/>
            <a:ahLst/>
            <a:cxnLst/>
            <a:rect l="0" t="0" r="r" b="b"/>
            <a:pathLst>
              <a:path w="2007" h="759">
                <a:moveTo>
                  <a:pt x="1981" y="758"/>
                </a:moveTo>
                <a:lnTo>
                  <a:pt x="0" y="9"/>
                </a:lnTo>
                <a:lnTo>
                  <a:pt x="0" y="0"/>
                </a:lnTo>
                <a:lnTo>
                  <a:pt x="2006" y="758"/>
                </a:lnTo>
                <a:lnTo>
                  <a:pt x="1981" y="758"/>
                </a:lnTo>
                <a:close/>
              </a:path>
            </a:pathLst>
          </a:custGeom>
          <a:solidFill>
            <a:srgbClr val="86B0BE"/>
          </a:solidFill>
          <a:ln>
            <a:noFill/>
          </a:ln>
        </p:spPr>
      </p:sp>
      <p:sp>
        <p:nvSpPr>
          <p:cNvPr id="7643" name="Freeform 459"/>
          <p:cNvSpPr/>
          <p:nvPr/>
        </p:nvSpPr>
        <p:spPr>
          <a:xfrm>
            <a:off x="844200" y="325800"/>
            <a:ext cx="731520" cy="276840"/>
          </a:xfrm>
          <a:custGeom>
            <a:avLst/>
            <a:gdLst/>
            <a:ahLst/>
            <a:cxnLst/>
            <a:rect l="0" t="0" r="r" b="b"/>
            <a:pathLst>
              <a:path w="2032" h="769">
                <a:moveTo>
                  <a:pt x="2006" y="768"/>
                </a:moveTo>
                <a:lnTo>
                  <a:pt x="0" y="10"/>
                </a:lnTo>
                <a:lnTo>
                  <a:pt x="0" y="0"/>
                </a:lnTo>
                <a:lnTo>
                  <a:pt x="2031" y="768"/>
                </a:lnTo>
                <a:lnTo>
                  <a:pt x="2006" y="768"/>
                </a:lnTo>
                <a:close/>
              </a:path>
            </a:pathLst>
          </a:custGeom>
          <a:solidFill>
            <a:srgbClr val="87B0BE"/>
          </a:solidFill>
          <a:ln>
            <a:noFill/>
          </a:ln>
        </p:spPr>
      </p:sp>
      <p:sp>
        <p:nvSpPr>
          <p:cNvPr id="7644" name="Freeform 460"/>
          <p:cNvSpPr/>
          <p:nvPr/>
        </p:nvSpPr>
        <p:spPr>
          <a:xfrm>
            <a:off x="844200" y="322560"/>
            <a:ext cx="740520" cy="280080"/>
          </a:xfrm>
          <a:custGeom>
            <a:avLst/>
            <a:gdLst/>
            <a:ahLst/>
            <a:cxnLst/>
            <a:rect l="0" t="0" r="r" b="b"/>
            <a:pathLst>
              <a:path w="2057" h="778">
                <a:moveTo>
                  <a:pt x="2031" y="777"/>
                </a:moveTo>
                <a:lnTo>
                  <a:pt x="0" y="9"/>
                </a:lnTo>
                <a:lnTo>
                  <a:pt x="0" y="0"/>
                </a:lnTo>
                <a:lnTo>
                  <a:pt x="2056" y="777"/>
                </a:lnTo>
                <a:lnTo>
                  <a:pt x="2031" y="777"/>
                </a:lnTo>
                <a:close/>
              </a:path>
            </a:pathLst>
          </a:custGeom>
          <a:solidFill>
            <a:srgbClr val="88B1BF"/>
          </a:solidFill>
          <a:ln>
            <a:noFill/>
          </a:ln>
        </p:spPr>
      </p:sp>
      <p:sp>
        <p:nvSpPr>
          <p:cNvPr id="7645" name="Freeform 461"/>
          <p:cNvSpPr/>
          <p:nvPr/>
        </p:nvSpPr>
        <p:spPr>
          <a:xfrm>
            <a:off x="844200" y="318960"/>
            <a:ext cx="749520" cy="283680"/>
          </a:xfrm>
          <a:custGeom>
            <a:avLst/>
            <a:gdLst/>
            <a:ahLst/>
            <a:cxnLst/>
            <a:rect l="0" t="0" r="r" b="b"/>
            <a:pathLst>
              <a:path w="2082" h="788">
                <a:moveTo>
                  <a:pt x="2056" y="787"/>
                </a:moveTo>
                <a:lnTo>
                  <a:pt x="0" y="10"/>
                </a:lnTo>
                <a:lnTo>
                  <a:pt x="0" y="0"/>
                </a:lnTo>
                <a:lnTo>
                  <a:pt x="2081" y="787"/>
                </a:lnTo>
                <a:lnTo>
                  <a:pt x="2056" y="787"/>
                </a:lnTo>
                <a:close/>
              </a:path>
            </a:pathLst>
          </a:custGeom>
          <a:solidFill>
            <a:srgbClr val="89B2BF"/>
          </a:solidFill>
          <a:ln>
            <a:noFill/>
          </a:ln>
        </p:spPr>
      </p:sp>
      <p:sp>
        <p:nvSpPr>
          <p:cNvPr id="7646" name="Freeform 462"/>
          <p:cNvSpPr/>
          <p:nvPr/>
        </p:nvSpPr>
        <p:spPr>
          <a:xfrm>
            <a:off x="844200" y="315720"/>
            <a:ext cx="758520" cy="286920"/>
          </a:xfrm>
          <a:custGeom>
            <a:avLst/>
            <a:gdLst/>
            <a:ahLst/>
            <a:cxnLst/>
            <a:rect l="0" t="0" r="r" b="b"/>
            <a:pathLst>
              <a:path w="2107" h="797">
                <a:moveTo>
                  <a:pt x="2081" y="796"/>
                </a:moveTo>
                <a:lnTo>
                  <a:pt x="0" y="9"/>
                </a:lnTo>
                <a:lnTo>
                  <a:pt x="0" y="0"/>
                </a:lnTo>
                <a:lnTo>
                  <a:pt x="2106" y="796"/>
                </a:lnTo>
                <a:lnTo>
                  <a:pt x="2081" y="796"/>
                </a:lnTo>
                <a:close/>
              </a:path>
            </a:pathLst>
          </a:custGeom>
          <a:solidFill>
            <a:srgbClr val="8BB3C0"/>
          </a:solidFill>
          <a:ln>
            <a:noFill/>
          </a:ln>
        </p:spPr>
      </p:sp>
      <p:sp>
        <p:nvSpPr>
          <p:cNvPr id="7647" name="Freeform 463"/>
          <p:cNvSpPr/>
          <p:nvPr/>
        </p:nvSpPr>
        <p:spPr>
          <a:xfrm>
            <a:off x="844200" y="312120"/>
            <a:ext cx="767520" cy="290520"/>
          </a:xfrm>
          <a:custGeom>
            <a:avLst/>
            <a:gdLst/>
            <a:ahLst/>
            <a:cxnLst/>
            <a:rect l="0" t="0" r="r" b="b"/>
            <a:pathLst>
              <a:path w="2132" h="807">
                <a:moveTo>
                  <a:pt x="2106" y="806"/>
                </a:moveTo>
                <a:lnTo>
                  <a:pt x="0" y="10"/>
                </a:lnTo>
                <a:lnTo>
                  <a:pt x="0" y="0"/>
                </a:lnTo>
                <a:lnTo>
                  <a:pt x="2131" y="806"/>
                </a:lnTo>
                <a:lnTo>
                  <a:pt x="2106" y="806"/>
                </a:lnTo>
                <a:close/>
              </a:path>
            </a:pathLst>
          </a:custGeom>
          <a:solidFill>
            <a:srgbClr val="8CB3C0"/>
          </a:solidFill>
          <a:ln>
            <a:noFill/>
          </a:ln>
        </p:spPr>
      </p:sp>
      <p:sp>
        <p:nvSpPr>
          <p:cNvPr id="7648" name="Freeform 464"/>
          <p:cNvSpPr/>
          <p:nvPr/>
        </p:nvSpPr>
        <p:spPr>
          <a:xfrm>
            <a:off x="844200" y="308880"/>
            <a:ext cx="776520" cy="293760"/>
          </a:xfrm>
          <a:custGeom>
            <a:avLst/>
            <a:gdLst/>
            <a:ahLst/>
            <a:cxnLst/>
            <a:rect l="0" t="0" r="r" b="b"/>
            <a:pathLst>
              <a:path w="2157" h="816">
                <a:moveTo>
                  <a:pt x="2131" y="815"/>
                </a:moveTo>
                <a:lnTo>
                  <a:pt x="0" y="9"/>
                </a:lnTo>
                <a:lnTo>
                  <a:pt x="0" y="0"/>
                </a:lnTo>
                <a:lnTo>
                  <a:pt x="2156" y="815"/>
                </a:lnTo>
                <a:lnTo>
                  <a:pt x="2131" y="815"/>
                </a:lnTo>
                <a:close/>
              </a:path>
            </a:pathLst>
          </a:custGeom>
          <a:solidFill>
            <a:srgbClr val="8DB4C1"/>
          </a:solidFill>
          <a:ln>
            <a:noFill/>
          </a:ln>
        </p:spPr>
      </p:sp>
      <p:sp>
        <p:nvSpPr>
          <p:cNvPr id="7649" name="Freeform 465"/>
          <p:cNvSpPr/>
          <p:nvPr/>
        </p:nvSpPr>
        <p:spPr>
          <a:xfrm>
            <a:off x="844200" y="305640"/>
            <a:ext cx="785520" cy="297000"/>
          </a:xfrm>
          <a:custGeom>
            <a:avLst/>
            <a:gdLst/>
            <a:ahLst/>
            <a:cxnLst/>
            <a:rect l="0" t="0" r="r" b="b"/>
            <a:pathLst>
              <a:path w="2182" h="825">
                <a:moveTo>
                  <a:pt x="2156" y="824"/>
                </a:moveTo>
                <a:lnTo>
                  <a:pt x="0" y="9"/>
                </a:lnTo>
                <a:lnTo>
                  <a:pt x="0" y="0"/>
                </a:lnTo>
                <a:lnTo>
                  <a:pt x="2181" y="824"/>
                </a:lnTo>
                <a:lnTo>
                  <a:pt x="2156" y="824"/>
                </a:lnTo>
                <a:close/>
              </a:path>
            </a:pathLst>
          </a:custGeom>
          <a:solidFill>
            <a:srgbClr val="8EB4C1"/>
          </a:solidFill>
          <a:ln>
            <a:noFill/>
          </a:ln>
        </p:spPr>
      </p:sp>
      <p:sp>
        <p:nvSpPr>
          <p:cNvPr id="7650" name="Freeform 466"/>
          <p:cNvSpPr/>
          <p:nvPr/>
        </p:nvSpPr>
        <p:spPr>
          <a:xfrm>
            <a:off x="844200" y="302040"/>
            <a:ext cx="794520" cy="300600"/>
          </a:xfrm>
          <a:custGeom>
            <a:avLst/>
            <a:gdLst/>
            <a:ahLst/>
            <a:cxnLst/>
            <a:rect l="0" t="0" r="r" b="b"/>
            <a:pathLst>
              <a:path w="2207" h="835">
                <a:moveTo>
                  <a:pt x="2181" y="834"/>
                </a:moveTo>
                <a:lnTo>
                  <a:pt x="0" y="10"/>
                </a:lnTo>
                <a:lnTo>
                  <a:pt x="0" y="0"/>
                </a:lnTo>
                <a:lnTo>
                  <a:pt x="2206" y="834"/>
                </a:lnTo>
                <a:lnTo>
                  <a:pt x="2181" y="834"/>
                </a:lnTo>
                <a:close/>
              </a:path>
            </a:pathLst>
          </a:custGeom>
          <a:solidFill>
            <a:srgbClr val="8FB5C2"/>
          </a:solidFill>
          <a:ln>
            <a:noFill/>
          </a:ln>
        </p:spPr>
      </p:sp>
      <p:sp>
        <p:nvSpPr>
          <p:cNvPr id="7651" name="Freeform 467"/>
          <p:cNvSpPr/>
          <p:nvPr/>
        </p:nvSpPr>
        <p:spPr>
          <a:xfrm>
            <a:off x="844200" y="298800"/>
            <a:ext cx="803520" cy="303840"/>
          </a:xfrm>
          <a:custGeom>
            <a:avLst/>
            <a:gdLst/>
            <a:ahLst/>
            <a:cxnLst/>
            <a:rect l="0" t="0" r="r" b="b"/>
            <a:pathLst>
              <a:path w="2232" h="844">
                <a:moveTo>
                  <a:pt x="2206" y="843"/>
                </a:moveTo>
                <a:lnTo>
                  <a:pt x="0" y="9"/>
                </a:lnTo>
                <a:lnTo>
                  <a:pt x="0" y="0"/>
                </a:lnTo>
                <a:lnTo>
                  <a:pt x="2231" y="843"/>
                </a:lnTo>
                <a:lnTo>
                  <a:pt x="2206" y="843"/>
                </a:lnTo>
                <a:close/>
              </a:path>
            </a:pathLst>
          </a:custGeom>
          <a:solidFill>
            <a:srgbClr val="90B5C2"/>
          </a:solidFill>
          <a:ln>
            <a:noFill/>
          </a:ln>
        </p:spPr>
      </p:sp>
      <p:sp>
        <p:nvSpPr>
          <p:cNvPr id="7652" name="Freeform 468"/>
          <p:cNvSpPr/>
          <p:nvPr/>
        </p:nvSpPr>
        <p:spPr>
          <a:xfrm>
            <a:off x="844200" y="295200"/>
            <a:ext cx="812520" cy="307440"/>
          </a:xfrm>
          <a:custGeom>
            <a:avLst/>
            <a:gdLst/>
            <a:ahLst/>
            <a:cxnLst/>
            <a:rect l="0" t="0" r="r" b="b"/>
            <a:pathLst>
              <a:path w="2257" h="854">
                <a:moveTo>
                  <a:pt x="2231" y="853"/>
                </a:moveTo>
                <a:lnTo>
                  <a:pt x="0" y="10"/>
                </a:lnTo>
                <a:lnTo>
                  <a:pt x="0" y="0"/>
                </a:lnTo>
                <a:lnTo>
                  <a:pt x="2256" y="853"/>
                </a:lnTo>
                <a:lnTo>
                  <a:pt x="2231" y="853"/>
                </a:lnTo>
                <a:close/>
              </a:path>
            </a:pathLst>
          </a:custGeom>
          <a:solidFill>
            <a:srgbClr val="92B6C3"/>
          </a:solidFill>
          <a:ln>
            <a:noFill/>
          </a:ln>
        </p:spPr>
      </p:sp>
      <p:sp>
        <p:nvSpPr>
          <p:cNvPr id="7653" name="Freeform 469"/>
          <p:cNvSpPr/>
          <p:nvPr/>
        </p:nvSpPr>
        <p:spPr>
          <a:xfrm>
            <a:off x="844200" y="291960"/>
            <a:ext cx="821880" cy="310680"/>
          </a:xfrm>
          <a:custGeom>
            <a:avLst/>
            <a:gdLst/>
            <a:ahLst/>
            <a:cxnLst/>
            <a:rect l="0" t="0" r="r" b="b"/>
            <a:pathLst>
              <a:path w="2283" h="863">
                <a:moveTo>
                  <a:pt x="2256" y="862"/>
                </a:moveTo>
                <a:lnTo>
                  <a:pt x="0" y="9"/>
                </a:lnTo>
                <a:lnTo>
                  <a:pt x="0" y="0"/>
                </a:lnTo>
                <a:lnTo>
                  <a:pt x="2282" y="862"/>
                </a:lnTo>
                <a:lnTo>
                  <a:pt x="2256" y="862"/>
                </a:lnTo>
                <a:close/>
              </a:path>
            </a:pathLst>
          </a:custGeom>
          <a:solidFill>
            <a:srgbClr val="93B7C3"/>
          </a:solidFill>
          <a:ln>
            <a:noFill/>
          </a:ln>
        </p:spPr>
      </p:sp>
      <p:sp>
        <p:nvSpPr>
          <p:cNvPr id="7654" name="Freeform 470"/>
          <p:cNvSpPr/>
          <p:nvPr/>
        </p:nvSpPr>
        <p:spPr>
          <a:xfrm>
            <a:off x="844200" y="288360"/>
            <a:ext cx="830880" cy="314280"/>
          </a:xfrm>
          <a:custGeom>
            <a:avLst/>
            <a:gdLst/>
            <a:ahLst/>
            <a:cxnLst/>
            <a:rect l="0" t="0" r="r" b="b"/>
            <a:pathLst>
              <a:path w="2308" h="873">
                <a:moveTo>
                  <a:pt x="2282" y="872"/>
                </a:moveTo>
                <a:lnTo>
                  <a:pt x="0" y="10"/>
                </a:lnTo>
                <a:lnTo>
                  <a:pt x="0" y="0"/>
                </a:lnTo>
                <a:lnTo>
                  <a:pt x="2307" y="872"/>
                </a:lnTo>
                <a:lnTo>
                  <a:pt x="2282" y="872"/>
                </a:lnTo>
                <a:close/>
              </a:path>
            </a:pathLst>
          </a:custGeom>
          <a:solidFill>
            <a:srgbClr val="94B8C4"/>
          </a:solidFill>
          <a:ln>
            <a:noFill/>
          </a:ln>
        </p:spPr>
      </p:sp>
      <p:sp>
        <p:nvSpPr>
          <p:cNvPr id="7655" name="Freeform 471"/>
          <p:cNvSpPr/>
          <p:nvPr/>
        </p:nvSpPr>
        <p:spPr>
          <a:xfrm>
            <a:off x="844200" y="285120"/>
            <a:ext cx="839880" cy="317520"/>
          </a:xfrm>
          <a:custGeom>
            <a:avLst/>
            <a:gdLst/>
            <a:ahLst/>
            <a:cxnLst/>
            <a:rect l="0" t="0" r="r" b="b"/>
            <a:pathLst>
              <a:path w="2333" h="882">
                <a:moveTo>
                  <a:pt x="2307" y="881"/>
                </a:moveTo>
                <a:lnTo>
                  <a:pt x="0" y="9"/>
                </a:lnTo>
                <a:lnTo>
                  <a:pt x="0" y="0"/>
                </a:lnTo>
                <a:lnTo>
                  <a:pt x="2332" y="881"/>
                </a:lnTo>
                <a:lnTo>
                  <a:pt x="2307" y="881"/>
                </a:lnTo>
                <a:close/>
              </a:path>
            </a:pathLst>
          </a:custGeom>
          <a:solidFill>
            <a:srgbClr val="95B8C4"/>
          </a:solidFill>
          <a:ln>
            <a:noFill/>
          </a:ln>
        </p:spPr>
      </p:sp>
      <p:sp>
        <p:nvSpPr>
          <p:cNvPr id="7656" name="Freeform 472"/>
          <p:cNvSpPr/>
          <p:nvPr/>
        </p:nvSpPr>
        <p:spPr>
          <a:xfrm>
            <a:off x="844200" y="281520"/>
            <a:ext cx="848880" cy="321120"/>
          </a:xfrm>
          <a:custGeom>
            <a:avLst/>
            <a:gdLst/>
            <a:ahLst/>
            <a:cxnLst/>
            <a:rect l="0" t="0" r="r" b="b"/>
            <a:pathLst>
              <a:path w="2358" h="892">
                <a:moveTo>
                  <a:pt x="2332" y="891"/>
                </a:moveTo>
                <a:lnTo>
                  <a:pt x="0" y="10"/>
                </a:lnTo>
                <a:lnTo>
                  <a:pt x="0" y="0"/>
                </a:lnTo>
                <a:lnTo>
                  <a:pt x="2357" y="891"/>
                </a:lnTo>
                <a:lnTo>
                  <a:pt x="2332" y="891"/>
                </a:lnTo>
                <a:close/>
              </a:path>
            </a:pathLst>
          </a:custGeom>
          <a:solidFill>
            <a:srgbClr val="97B9C5"/>
          </a:solidFill>
          <a:ln>
            <a:noFill/>
          </a:ln>
        </p:spPr>
      </p:sp>
      <p:sp>
        <p:nvSpPr>
          <p:cNvPr id="7657" name="Freeform 473"/>
          <p:cNvSpPr/>
          <p:nvPr/>
        </p:nvSpPr>
        <p:spPr>
          <a:xfrm>
            <a:off x="844200" y="278280"/>
            <a:ext cx="857880" cy="324360"/>
          </a:xfrm>
          <a:custGeom>
            <a:avLst/>
            <a:gdLst/>
            <a:ahLst/>
            <a:cxnLst/>
            <a:rect l="0" t="0" r="r" b="b"/>
            <a:pathLst>
              <a:path w="2383" h="901">
                <a:moveTo>
                  <a:pt x="2357" y="900"/>
                </a:moveTo>
                <a:lnTo>
                  <a:pt x="0" y="9"/>
                </a:lnTo>
                <a:lnTo>
                  <a:pt x="0" y="0"/>
                </a:lnTo>
                <a:lnTo>
                  <a:pt x="2382" y="900"/>
                </a:lnTo>
                <a:lnTo>
                  <a:pt x="2357" y="900"/>
                </a:lnTo>
                <a:close/>
              </a:path>
            </a:pathLst>
          </a:custGeom>
          <a:solidFill>
            <a:srgbClr val="98BAC6"/>
          </a:solidFill>
          <a:ln>
            <a:noFill/>
          </a:ln>
        </p:spPr>
      </p:sp>
      <p:sp>
        <p:nvSpPr>
          <p:cNvPr id="7658" name="Freeform 474"/>
          <p:cNvSpPr/>
          <p:nvPr/>
        </p:nvSpPr>
        <p:spPr>
          <a:xfrm>
            <a:off x="844200" y="274680"/>
            <a:ext cx="866880" cy="327960"/>
          </a:xfrm>
          <a:custGeom>
            <a:avLst/>
            <a:gdLst/>
            <a:ahLst/>
            <a:cxnLst/>
            <a:rect l="0" t="0" r="r" b="b"/>
            <a:pathLst>
              <a:path w="2408" h="911">
                <a:moveTo>
                  <a:pt x="2382" y="910"/>
                </a:moveTo>
                <a:lnTo>
                  <a:pt x="0" y="10"/>
                </a:lnTo>
                <a:lnTo>
                  <a:pt x="0" y="0"/>
                </a:lnTo>
                <a:lnTo>
                  <a:pt x="2407" y="910"/>
                </a:lnTo>
                <a:lnTo>
                  <a:pt x="2382" y="910"/>
                </a:lnTo>
                <a:close/>
              </a:path>
            </a:pathLst>
          </a:custGeom>
          <a:solidFill>
            <a:srgbClr val="99BBC7"/>
          </a:solidFill>
          <a:ln>
            <a:noFill/>
          </a:ln>
        </p:spPr>
      </p:sp>
      <p:sp>
        <p:nvSpPr>
          <p:cNvPr id="7659" name="Freeform 475"/>
          <p:cNvSpPr/>
          <p:nvPr/>
        </p:nvSpPr>
        <p:spPr>
          <a:xfrm>
            <a:off x="844200" y="271440"/>
            <a:ext cx="875880" cy="331200"/>
          </a:xfrm>
          <a:custGeom>
            <a:avLst/>
            <a:gdLst/>
            <a:ahLst/>
            <a:cxnLst/>
            <a:rect l="0" t="0" r="r" b="b"/>
            <a:pathLst>
              <a:path w="2433" h="920">
                <a:moveTo>
                  <a:pt x="2407" y="919"/>
                </a:moveTo>
                <a:lnTo>
                  <a:pt x="0" y="9"/>
                </a:lnTo>
                <a:lnTo>
                  <a:pt x="0" y="0"/>
                </a:lnTo>
                <a:lnTo>
                  <a:pt x="2432" y="919"/>
                </a:lnTo>
                <a:lnTo>
                  <a:pt x="2407" y="919"/>
                </a:lnTo>
                <a:close/>
              </a:path>
            </a:pathLst>
          </a:custGeom>
          <a:solidFill>
            <a:srgbClr val="9ABBC7"/>
          </a:solidFill>
          <a:ln>
            <a:noFill/>
          </a:ln>
        </p:spPr>
      </p:sp>
      <p:sp>
        <p:nvSpPr>
          <p:cNvPr id="7660" name="Freeform 476"/>
          <p:cNvSpPr/>
          <p:nvPr/>
        </p:nvSpPr>
        <p:spPr>
          <a:xfrm>
            <a:off x="844200" y="267840"/>
            <a:ext cx="884880" cy="334800"/>
          </a:xfrm>
          <a:custGeom>
            <a:avLst/>
            <a:gdLst/>
            <a:ahLst/>
            <a:cxnLst/>
            <a:rect l="0" t="0" r="r" b="b"/>
            <a:pathLst>
              <a:path w="2458" h="930">
                <a:moveTo>
                  <a:pt x="2432" y="929"/>
                </a:moveTo>
                <a:lnTo>
                  <a:pt x="0" y="10"/>
                </a:lnTo>
                <a:lnTo>
                  <a:pt x="0" y="0"/>
                </a:lnTo>
                <a:lnTo>
                  <a:pt x="2457" y="929"/>
                </a:lnTo>
                <a:lnTo>
                  <a:pt x="2432" y="929"/>
                </a:lnTo>
                <a:close/>
              </a:path>
            </a:pathLst>
          </a:custGeom>
          <a:solidFill>
            <a:srgbClr val="9CBCC8"/>
          </a:solidFill>
          <a:ln>
            <a:noFill/>
          </a:ln>
        </p:spPr>
      </p:sp>
      <p:sp>
        <p:nvSpPr>
          <p:cNvPr id="7661" name="Freeform 477"/>
          <p:cNvSpPr/>
          <p:nvPr/>
        </p:nvSpPr>
        <p:spPr>
          <a:xfrm>
            <a:off x="844200" y="264600"/>
            <a:ext cx="893880" cy="338040"/>
          </a:xfrm>
          <a:custGeom>
            <a:avLst/>
            <a:gdLst/>
            <a:ahLst/>
            <a:cxnLst/>
            <a:rect l="0" t="0" r="r" b="b"/>
            <a:pathLst>
              <a:path w="2483" h="939">
                <a:moveTo>
                  <a:pt x="2457" y="938"/>
                </a:moveTo>
                <a:lnTo>
                  <a:pt x="0" y="9"/>
                </a:lnTo>
                <a:lnTo>
                  <a:pt x="0" y="0"/>
                </a:lnTo>
                <a:lnTo>
                  <a:pt x="2482" y="938"/>
                </a:lnTo>
                <a:lnTo>
                  <a:pt x="2457" y="938"/>
                </a:lnTo>
                <a:close/>
              </a:path>
            </a:pathLst>
          </a:custGeom>
          <a:solidFill>
            <a:srgbClr val="9DBCC8"/>
          </a:solidFill>
          <a:ln>
            <a:noFill/>
          </a:ln>
        </p:spPr>
      </p:sp>
      <p:sp>
        <p:nvSpPr>
          <p:cNvPr id="7662" name="Freeform 478"/>
          <p:cNvSpPr/>
          <p:nvPr/>
        </p:nvSpPr>
        <p:spPr>
          <a:xfrm>
            <a:off x="844200" y="261360"/>
            <a:ext cx="902880" cy="341280"/>
          </a:xfrm>
          <a:custGeom>
            <a:avLst/>
            <a:gdLst/>
            <a:ahLst/>
            <a:cxnLst/>
            <a:rect l="0" t="0" r="r" b="b"/>
            <a:pathLst>
              <a:path w="2508" h="948">
                <a:moveTo>
                  <a:pt x="2482" y="947"/>
                </a:moveTo>
                <a:lnTo>
                  <a:pt x="0" y="9"/>
                </a:lnTo>
                <a:lnTo>
                  <a:pt x="0" y="0"/>
                </a:lnTo>
                <a:lnTo>
                  <a:pt x="2507" y="947"/>
                </a:lnTo>
                <a:lnTo>
                  <a:pt x="2482" y="947"/>
                </a:lnTo>
                <a:close/>
              </a:path>
            </a:pathLst>
          </a:custGeom>
          <a:solidFill>
            <a:srgbClr val="9EBDC9"/>
          </a:solidFill>
          <a:ln>
            <a:noFill/>
          </a:ln>
        </p:spPr>
      </p:sp>
      <p:sp>
        <p:nvSpPr>
          <p:cNvPr id="7663" name="Freeform 479"/>
          <p:cNvSpPr/>
          <p:nvPr/>
        </p:nvSpPr>
        <p:spPr>
          <a:xfrm>
            <a:off x="844200" y="257760"/>
            <a:ext cx="911880" cy="344880"/>
          </a:xfrm>
          <a:custGeom>
            <a:avLst/>
            <a:gdLst/>
            <a:ahLst/>
            <a:cxnLst/>
            <a:rect l="0" t="0" r="r" b="b"/>
            <a:pathLst>
              <a:path w="2533" h="958">
                <a:moveTo>
                  <a:pt x="2507" y="957"/>
                </a:moveTo>
                <a:lnTo>
                  <a:pt x="0" y="10"/>
                </a:lnTo>
                <a:lnTo>
                  <a:pt x="0" y="0"/>
                </a:lnTo>
                <a:lnTo>
                  <a:pt x="2532" y="957"/>
                </a:lnTo>
                <a:lnTo>
                  <a:pt x="2507" y="957"/>
                </a:lnTo>
                <a:close/>
              </a:path>
            </a:pathLst>
          </a:custGeom>
          <a:solidFill>
            <a:srgbClr val="9FBEC9"/>
          </a:solidFill>
          <a:ln>
            <a:noFill/>
          </a:ln>
        </p:spPr>
      </p:sp>
      <p:sp>
        <p:nvSpPr>
          <p:cNvPr id="7664" name="Freeform 480"/>
          <p:cNvSpPr/>
          <p:nvPr/>
        </p:nvSpPr>
        <p:spPr>
          <a:xfrm>
            <a:off x="844200" y="254520"/>
            <a:ext cx="920880" cy="348120"/>
          </a:xfrm>
          <a:custGeom>
            <a:avLst/>
            <a:gdLst/>
            <a:ahLst/>
            <a:cxnLst/>
            <a:rect l="0" t="0" r="r" b="b"/>
            <a:pathLst>
              <a:path w="2558" h="967">
                <a:moveTo>
                  <a:pt x="2532" y="966"/>
                </a:moveTo>
                <a:lnTo>
                  <a:pt x="0" y="9"/>
                </a:lnTo>
                <a:lnTo>
                  <a:pt x="0" y="0"/>
                </a:lnTo>
                <a:lnTo>
                  <a:pt x="2557" y="966"/>
                </a:lnTo>
                <a:lnTo>
                  <a:pt x="2532" y="966"/>
                </a:lnTo>
                <a:close/>
              </a:path>
            </a:pathLst>
          </a:custGeom>
          <a:solidFill>
            <a:srgbClr val="A0BFCA"/>
          </a:solidFill>
          <a:ln>
            <a:noFill/>
          </a:ln>
        </p:spPr>
      </p:sp>
      <p:sp>
        <p:nvSpPr>
          <p:cNvPr id="7665" name="Freeform 481"/>
          <p:cNvSpPr/>
          <p:nvPr/>
        </p:nvSpPr>
        <p:spPr>
          <a:xfrm>
            <a:off x="844200" y="250920"/>
            <a:ext cx="929880" cy="351720"/>
          </a:xfrm>
          <a:custGeom>
            <a:avLst/>
            <a:gdLst/>
            <a:ahLst/>
            <a:cxnLst/>
            <a:rect l="0" t="0" r="r" b="b"/>
            <a:pathLst>
              <a:path w="2583" h="977">
                <a:moveTo>
                  <a:pt x="2557" y="976"/>
                </a:moveTo>
                <a:lnTo>
                  <a:pt x="0" y="10"/>
                </a:lnTo>
                <a:lnTo>
                  <a:pt x="0" y="0"/>
                </a:lnTo>
                <a:lnTo>
                  <a:pt x="2582" y="976"/>
                </a:lnTo>
                <a:lnTo>
                  <a:pt x="2557" y="976"/>
                </a:lnTo>
                <a:close/>
              </a:path>
            </a:pathLst>
          </a:custGeom>
          <a:solidFill>
            <a:srgbClr val="A1BFCA"/>
          </a:solidFill>
          <a:ln>
            <a:noFill/>
          </a:ln>
        </p:spPr>
      </p:sp>
      <p:sp>
        <p:nvSpPr>
          <p:cNvPr id="7666" name="Freeform 482"/>
          <p:cNvSpPr/>
          <p:nvPr/>
        </p:nvSpPr>
        <p:spPr>
          <a:xfrm>
            <a:off x="844200" y="247680"/>
            <a:ext cx="938880" cy="354960"/>
          </a:xfrm>
          <a:custGeom>
            <a:avLst/>
            <a:gdLst/>
            <a:ahLst/>
            <a:cxnLst/>
            <a:rect l="0" t="0" r="r" b="b"/>
            <a:pathLst>
              <a:path w="2608" h="986">
                <a:moveTo>
                  <a:pt x="2582" y="985"/>
                </a:moveTo>
                <a:lnTo>
                  <a:pt x="0" y="9"/>
                </a:lnTo>
                <a:lnTo>
                  <a:pt x="0" y="0"/>
                </a:lnTo>
                <a:lnTo>
                  <a:pt x="2607" y="985"/>
                </a:lnTo>
                <a:lnTo>
                  <a:pt x="2582" y="985"/>
                </a:lnTo>
                <a:close/>
              </a:path>
            </a:pathLst>
          </a:custGeom>
          <a:solidFill>
            <a:srgbClr val="A3C0CB"/>
          </a:solidFill>
          <a:ln>
            <a:noFill/>
          </a:ln>
        </p:spPr>
      </p:sp>
      <p:sp>
        <p:nvSpPr>
          <p:cNvPr id="7667" name="Freeform 483"/>
          <p:cNvSpPr/>
          <p:nvPr/>
        </p:nvSpPr>
        <p:spPr>
          <a:xfrm>
            <a:off x="844200" y="244080"/>
            <a:ext cx="947880" cy="358560"/>
          </a:xfrm>
          <a:custGeom>
            <a:avLst/>
            <a:gdLst/>
            <a:ahLst/>
            <a:cxnLst/>
            <a:rect l="0" t="0" r="r" b="b"/>
            <a:pathLst>
              <a:path w="2633" h="996">
                <a:moveTo>
                  <a:pt x="2607" y="995"/>
                </a:moveTo>
                <a:lnTo>
                  <a:pt x="0" y="10"/>
                </a:lnTo>
                <a:lnTo>
                  <a:pt x="0" y="0"/>
                </a:lnTo>
                <a:lnTo>
                  <a:pt x="2632" y="995"/>
                </a:lnTo>
                <a:lnTo>
                  <a:pt x="2607" y="995"/>
                </a:lnTo>
                <a:close/>
              </a:path>
            </a:pathLst>
          </a:custGeom>
          <a:solidFill>
            <a:srgbClr val="A4C1CB"/>
          </a:solidFill>
          <a:ln>
            <a:noFill/>
          </a:ln>
        </p:spPr>
      </p:sp>
      <p:sp>
        <p:nvSpPr>
          <p:cNvPr id="7668" name="Freeform 484"/>
          <p:cNvSpPr/>
          <p:nvPr/>
        </p:nvSpPr>
        <p:spPr>
          <a:xfrm>
            <a:off x="844200" y="240840"/>
            <a:ext cx="956880" cy="361800"/>
          </a:xfrm>
          <a:custGeom>
            <a:avLst/>
            <a:gdLst/>
            <a:ahLst/>
            <a:cxnLst/>
            <a:rect l="0" t="0" r="r" b="b"/>
            <a:pathLst>
              <a:path w="2658" h="1005">
                <a:moveTo>
                  <a:pt x="2632" y="1004"/>
                </a:moveTo>
                <a:lnTo>
                  <a:pt x="0" y="9"/>
                </a:lnTo>
                <a:lnTo>
                  <a:pt x="0" y="0"/>
                </a:lnTo>
                <a:lnTo>
                  <a:pt x="2657" y="1004"/>
                </a:lnTo>
                <a:lnTo>
                  <a:pt x="2632" y="1004"/>
                </a:lnTo>
                <a:close/>
              </a:path>
            </a:pathLst>
          </a:custGeom>
          <a:solidFill>
            <a:srgbClr val="A5C2CC"/>
          </a:solidFill>
          <a:ln>
            <a:noFill/>
          </a:ln>
        </p:spPr>
      </p:sp>
      <p:sp>
        <p:nvSpPr>
          <p:cNvPr id="7669" name="Freeform 485"/>
          <p:cNvSpPr/>
          <p:nvPr/>
        </p:nvSpPr>
        <p:spPr>
          <a:xfrm>
            <a:off x="844200" y="237240"/>
            <a:ext cx="966240" cy="365400"/>
          </a:xfrm>
          <a:custGeom>
            <a:avLst/>
            <a:gdLst/>
            <a:ahLst/>
            <a:cxnLst/>
            <a:rect l="0" t="0" r="r" b="b"/>
            <a:pathLst>
              <a:path w="2684" h="1015">
                <a:moveTo>
                  <a:pt x="2657" y="1014"/>
                </a:moveTo>
                <a:lnTo>
                  <a:pt x="0" y="10"/>
                </a:lnTo>
                <a:lnTo>
                  <a:pt x="0" y="0"/>
                </a:lnTo>
                <a:lnTo>
                  <a:pt x="2683" y="1014"/>
                </a:lnTo>
                <a:lnTo>
                  <a:pt x="2657" y="1014"/>
                </a:lnTo>
                <a:close/>
              </a:path>
            </a:pathLst>
          </a:custGeom>
          <a:solidFill>
            <a:srgbClr val="A6C2CC"/>
          </a:solidFill>
          <a:ln>
            <a:noFill/>
          </a:ln>
        </p:spPr>
      </p:sp>
      <p:sp>
        <p:nvSpPr>
          <p:cNvPr id="7670" name="Freeform 486"/>
          <p:cNvSpPr/>
          <p:nvPr/>
        </p:nvSpPr>
        <p:spPr>
          <a:xfrm>
            <a:off x="844200" y="234000"/>
            <a:ext cx="975240" cy="368640"/>
          </a:xfrm>
          <a:custGeom>
            <a:avLst/>
            <a:gdLst/>
            <a:ahLst/>
            <a:cxnLst/>
            <a:rect l="0" t="0" r="r" b="b"/>
            <a:pathLst>
              <a:path w="2709" h="1024">
                <a:moveTo>
                  <a:pt x="2683" y="1023"/>
                </a:moveTo>
                <a:lnTo>
                  <a:pt x="0" y="9"/>
                </a:lnTo>
                <a:lnTo>
                  <a:pt x="0" y="0"/>
                </a:lnTo>
                <a:lnTo>
                  <a:pt x="2708" y="1023"/>
                </a:lnTo>
                <a:lnTo>
                  <a:pt x="2683" y="1023"/>
                </a:lnTo>
                <a:close/>
              </a:path>
            </a:pathLst>
          </a:custGeom>
          <a:solidFill>
            <a:srgbClr val="A7C3CD"/>
          </a:solidFill>
          <a:ln>
            <a:noFill/>
          </a:ln>
        </p:spPr>
      </p:sp>
      <p:sp>
        <p:nvSpPr>
          <p:cNvPr id="7671" name="Freeform 487"/>
          <p:cNvSpPr/>
          <p:nvPr/>
        </p:nvSpPr>
        <p:spPr>
          <a:xfrm>
            <a:off x="844200" y="230400"/>
            <a:ext cx="984240" cy="372240"/>
          </a:xfrm>
          <a:custGeom>
            <a:avLst/>
            <a:gdLst/>
            <a:ahLst/>
            <a:cxnLst/>
            <a:rect l="0" t="0" r="r" b="b"/>
            <a:pathLst>
              <a:path w="2734" h="1034">
                <a:moveTo>
                  <a:pt x="2708" y="1033"/>
                </a:moveTo>
                <a:lnTo>
                  <a:pt x="0" y="10"/>
                </a:lnTo>
                <a:lnTo>
                  <a:pt x="0" y="0"/>
                </a:lnTo>
                <a:lnTo>
                  <a:pt x="2733" y="1033"/>
                </a:lnTo>
                <a:lnTo>
                  <a:pt x="2708" y="1033"/>
                </a:lnTo>
                <a:close/>
              </a:path>
            </a:pathLst>
          </a:custGeom>
          <a:solidFill>
            <a:srgbClr val="A8C4CD"/>
          </a:solidFill>
          <a:ln>
            <a:noFill/>
          </a:ln>
        </p:spPr>
      </p:sp>
      <p:sp>
        <p:nvSpPr>
          <p:cNvPr id="7672" name="Freeform 488"/>
          <p:cNvSpPr/>
          <p:nvPr/>
        </p:nvSpPr>
        <p:spPr>
          <a:xfrm>
            <a:off x="844200" y="227160"/>
            <a:ext cx="993240" cy="375480"/>
          </a:xfrm>
          <a:custGeom>
            <a:avLst/>
            <a:gdLst/>
            <a:ahLst/>
            <a:cxnLst/>
            <a:rect l="0" t="0" r="r" b="b"/>
            <a:pathLst>
              <a:path w="2759" h="1043">
                <a:moveTo>
                  <a:pt x="2733" y="1042"/>
                </a:moveTo>
                <a:lnTo>
                  <a:pt x="0" y="9"/>
                </a:lnTo>
                <a:lnTo>
                  <a:pt x="0" y="0"/>
                </a:lnTo>
                <a:lnTo>
                  <a:pt x="2758" y="1042"/>
                </a:lnTo>
                <a:lnTo>
                  <a:pt x="2733" y="1042"/>
                </a:lnTo>
                <a:close/>
              </a:path>
            </a:pathLst>
          </a:custGeom>
          <a:solidFill>
            <a:srgbClr val="AAC5CE"/>
          </a:solidFill>
          <a:ln>
            <a:noFill/>
          </a:ln>
        </p:spPr>
      </p:sp>
      <p:sp>
        <p:nvSpPr>
          <p:cNvPr id="7673" name="Freeform 489"/>
          <p:cNvSpPr/>
          <p:nvPr/>
        </p:nvSpPr>
        <p:spPr>
          <a:xfrm>
            <a:off x="844200" y="223560"/>
            <a:ext cx="1002240" cy="379080"/>
          </a:xfrm>
          <a:custGeom>
            <a:avLst/>
            <a:gdLst/>
            <a:ahLst/>
            <a:cxnLst/>
            <a:rect l="0" t="0" r="r" b="b"/>
            <a:pathLst>
              <a:path w="2784" h="1053">
                <a:moveTo>
                  <a:pt x="2758" y="1052"/>
                </a:moveTo>
                <a:lnTo>
                  <a:pt x="0" y="10"/>
                </a:lnTo>
                <a:lnTo>
                  <a:pt x="0" y="0"/>
                </a:lnTo>
                <a:lnTo>
                  <a:pt x="2783" y="1052"/>
                </a:lnTo>
                <a:lnTo>
                  <a:pt x="2758" y="1052"/>
                </a:lnTo>
                <a:close/>
              </a:path>
            </a:pathLst>
          </a:custGeom>
          <a:solidFill>
            <a:srgbClr val="ABC5CF"/>
          </a:solidFill>
          <a:ln>
            <a:noFill/>
          </a:ln>
        </p:spPr>
      </p:sp>
      <p:sp>
        <p:nvSpPr>
          <p:cNvPr id="7674" name="Freeform 490"/>
          <p:cNvSpPr/>
          <p:nvPr/>
        </p:nvSpPr>
        <p:spPr>
          <a:xfrm>
            <a:off x="844200" y="220320"/>
            <a:ext cx="1011240" cy="382320"/>
          </a:xfrm>
          <a:custGeom>
            <a:avLst/>
            <a:gdLst/>
            <a:ahLst/>
            <a:cxnLst/>
            <a:rect l="0" t="0" r="r" b="b"/>
            <a:pathLst>
              <a:path w="2809" h="1062">
                <a:moveTo>
                  <a:pt x="2783" y="1061"/>
                </a:moveTo>
                <a:lnTo>
                  <a:pt x="0" y="9"/>
                </a:lnTo>
                <a:lnTo>
                  <a:pt x="0" y="0"/>
                </a:lnTo>
                <a:lnTo>
                  <a:pt x="2808" y="1061"/>
                </a:lnTo>
                <a:lnTo>
                  <a:pt x="2783" y="1061"/>
                </a:lnTo>
                <a:close/>
              </a:path>
            </a:pathLst>
          </a:custGeom>
          <a:solidFill>
            <a:srgbClr val="ACC6D0"/>
          </a:solidFill>
          <a:ln>
            <a:noFill/>
          </a:ln>
        </p:spPr>
      </p:sp>
      <p:sp>
        <p:nvSpPr>
          <p:cNvPr id="7675" name="Freeform 491"/>
          <p:cNvSpPr/>
          <p:nvPr/>
        </p:nvSpPr>
        <p:spPr>
          <a:xfrm>
            <a:off x="844200" y="217080"/>
            <a:ext cx="1020240" cy="385560"/>
          </a:xfrm>
          <a:custGeom>
            <a:avLst/>
            <a:gdLst/>
            <a:ahLst/>
            <a:cxnLst/>
            <a:rect l="0" t="0" r="r" b="b"/>
            <a:pathLst>
              <a:path w="2834" h="1071">
                <a:moveTo>
                  <a:pt x="2808" y="1070"/>
                </a:moveTo>
                <a:lnTo>
                  <a:pt x="0" y="9"/>
                </a:lnTo>
                <a:lnTo>
                  <a:pt x="0" y="0"/>
                </a:lnTo>
                <a:lnTo>
                  <a:pt x="2833" y="1070"/>
                </a:lnTo>
                <a:lnTo>
                  <a:pt x="2808" y="1070"/>
                </a:lnTo>
                <a:close/>
              </a:path>
            </a:pathLst>
          </a:custGeom>
          <a:solidFill>
            <a:srgbClr val="ADC6D0"/>
          </a:solidFill>
          <a:ln>
            <a:noFill/>
          </a:ln>
        </p:spPr>
      </p:sp>
      <p:sp>
        <p:nvSpPr>
          <p:cNvPr id="7676" name="Freeform 492"/>
          <p:cNvSpPr/>
          <p:nvPr/>
        </p:nvSpPr>
        <p:spPr>
          <a:xfrm>
            <a:off x="844200" y="213480"/>
            <a:ext cx="1029240" cy="389160"/>
          </a:xfrm>
          <a:custGeom>
            <a:avLst/>
            <a:gdLst/>
            <a:ahLst/>
            <a:cxnLst/>
            <a:rect l="0" t="0" r="r" b="b"/>
            <a:pathLst>
              <a:path w="2859" h="1081">
                <a:moveTo>
                  <a:pt x="2833" y="1080"/>
                </a:moveTo>
                <a:lnTo>
                  <a:pt x="0" y="10"/>
                </a:lnTo>
                <a:lnTo>
                  <a:pt x="0" y="0"/>
                </a:lnTo>
                <a:lnTo>
                  <a:pt x="2858" y="1080"/>
                </a:lnTo>
                <a:lnTo>
                  <a:pt x="2833" y="1080"/>
                </a:lnTo>
                <a:close/>
              </a:path>
            </a:pathLst>
          </a:custGeom>
          <a:solidFill>
            <a:srgbClr val="AEC7D1"/>
          </a:solidFill>
          <a:ln>
            <a:noFill/>
          </a:ln>
        </p:spPr>
      </p:sp>
      <p:sp>
        <p:nvSpPr>
          <p:cNvPr id="7677" name="Freeform 493"/>
          <p:cNvSpPr/>
          <p:nvPr/>
        </p:nvSpPr>
        <p:spPr>
          <a:xfrm>
            <a:off x="844200" y="210240"/>
            <a:ext cx="1038240" cy="392400"/>
          </a:xfrm>
          <a:custGeom>
            <a:avLst/>
            <a:gdLst/>
            <a:ahLst/>
            <a:cxnLst/>
            <a:rect l="0" t="0" r="r" b="b"/>
            <a:pathLst>
              <a:path w="2884" h="1090">
                <a:moveTo>
                  <a:pt x="2858" y="1089"/>
                </a:moveTo>
                <a:lnTo>
                  <a:pt x="0" y="9"/>
                </a:lnTo>
                <a:lnTo>
                  <a:pt x="0" y="0"/>
                </a:lnTo>
                <a:lnTo>
                  <a:pt x="2883" y="1089"/>
                </a:lnTo>
                <a:lnTo>
                  <a:pt x="2858" y="1089"/>
                </a:lnTo>
                <a:close/>
              </a:path>
            </a:pathLst>
          </a:custGeom>
          <a:solidFill>
            <a:srgbClr val="AFC8D1"/>
          </a:solidFill>
          <a:ln>
            <a:noFill/>
          </a:ln>
        </p:spPr>
      </p:sp>
      <p:sp>
        <p:nvSpPr>
          <p:cNvPr id="7678" name="Freeform 494"/>
          <p:cNvSpPr/>
          <p:nvPr/>
        </p:nvSpPr>
        <p:spPr>
          <a:xfrm>
            <a:off x="844200" y="206640"/>
            <a:ext cx="1047240" cy="396000"/>
          </a:xfrm>
          <a:custGeom>
            <a:avLst/>
            <a:gdLst/>
            <a:ahLst/>
            <a:cxnLst/>
            <a:rect l="0" t="0" r="r" b="b"/>
            <a:pathLst>
              <a:path w="2909" h="1100">
                <a:moveTo>
                  <a:pt x="2883" y="1099"/>
                </a:moveTo>
                <a:lnTo>
                  <a:pt x="0" y="10"/>
                </a:lnTo>
                <a:lnTo>
                  <a:pt x="0" y="0"/>
                </a:lnTo>
                <a:lnTo>
                  <a:pt x="2908" y="1099"/>
                </a:lnTo>
                <a:lnTo>
                  <a:pt x="2883" y="1099"/>
                </a:lnTo>
                <a:close/>
              </a:path>
            </a:pathLst>
          </a:custGeom>
          <a:solidFill>
            <a:srgbClr val="B0C9D2"/>
          </a:solidFill>
          <a:ln>
            <a:noFill/>
          </a:ln>
        </p:spPr>
      </p:sp>
      <p:sp>
        <p:nvSpPr>
          <p:cNvPr id="7679" name="Freeform 495"/>
          <p:cNvSpPr/>
          <p:nvPr/>
        </p:nvSpPr>
        <p:spPr>
          <a:xfrm>
            <a:off x="844200" y="203400"/>
            <a:ext cx="1056240" cy="399240"/>
          </a:xfrm>
          <a:custGeom>
            <a:avLst/>
            <a:gdLst/>
            <a:ahLst/>
            <a:cxnLst/>
            <a:rect l="0" t="0" r="r" b="b"/>
            <a:pathLst>
              <a:path w="2934" h="1109">
                <a:moveTo>
                  <a:pt x="2908" y="1108"/>
                </a:moveTo>
                <a:lnTo>
                  <a:pt x="0" y="9"/>
                </a:lnTo>
                <a:lnTo>
                  <a:pt x="0" y="0"/>
                </a:lnTo>
                <a:lnTo>
                  <a:pt x="2933" y="1108"/>
                </a:lnTo>
                <a:lnTo>
                  <a:pt x="2908" y="1108"/>
                </a:lnTo>
                <a:close/>
              </a:path>
            </a:pathLst>
          </a:custGeom>
          <a:solidFill>
            <a:srgbClr val="B1C9D2"/>
          </a:solidFill>
          <a:ln>
            <a:noFill/>
          </a:ln>
        </p:spPr>
      </p:sp>
      <p:sp>
        <p:nvSpPr>
          <p:cNvPr id="7680" name="Freeform 496"/>
          <p:cNvSpPr/>
          <p:nvPr/>
        </p:nvSpPr>
        <p:spPr>
          <a:xfrm>
            <a:off x="844200" y="199800"/>
            <a:ext cx="1065240" cy="402840"/>
          </a:xfrm>
          <a:custGeom>
            <a:avLst/>
            <a:gdLst/>
            <a:ahLst/>
            <a:cxnLst/>
            <a:rect l="0" t="0" r="r" b="b"/>
            <a:pathLst>
              <a:path w="2959" h="1119">
                <a:moveTo>
                  <a:pt x="2933" y="1118"/>
                </a:moveTo>
                <a:lnTo>
                  <a:pt x="0" y="11"/>
                </a:lnTo>
                <a:lnTo>
                  <a:pt x="0" y="0"/>
                </a:lnTo>
                <a:lnTo>
                  <a:pt x="2958" y="1118"/>
                </a:lnTo>
                <a:lnTo>
                  <a:pt x="2933" y="1118"/>
                </a:lnTo>
                <a:close/>
              </a:path>
            </a:pathLst>
          </a:custGeom>
          <a:solidFill>
            <a:srgbClr val="B3CAD3"/>
          </a:solidFill>
          <a:ln>
            <a:noFill/>
          </a:ln>
        </p:spPr>
      </p:sp>
      <p:sp>
        <p:nvSpPr>
          <p:cNvPr id="7681" name="Freeform 497"/>
          <p:cNvSpPr/>
          <p:nvPr/>
        </p:nvSpPr>
        <p:spPr>
          <a:xfrm>
            <a:off x="844200" y="196560"/>
            <a:ext cx="1074240" cy="406080"/>
          </a:xfrm>
          <a:custGeom>
            <a:avLst/>
            <a:gdLst/>
            <a:ahLst/>
            <a:cxnLst/>
            <a:rect l="0" t="0" r="r" b="b"/>
            <a:pathLst>
              <a:path w="2984" h="1128">
                <a:moveTo>
                  <a:pt x="2958" y="1127"/>
                </a:moveTo>
                <a:lnTo>
                  <a:pt x="0" y="9"/>
                </a:lnTo>
                <a:lnTo>
                  <a:pt x="0" y="0"/>
                </a:lnTo>
                <a:lnTo>
                  <a:pt x="2983" y="1127"/>
                </a:lnTo>
                <a:lnTo>
                  <a:pt x="2958" y="1127"/>
                </a:lnTo>
                <a:close/>
              </a:path>
            </a:pathLst>
          </a:custGeom>
          <a:solidFill>
            <a:srgbClr val="B4CBD3"/>
          </a:solidFill>
          <a:ln>
            <a:noFill/>
          </a:ln>
        </p:spPr>
      </p:sp>
      <p:sp>
        <p:nvSpPr>
          <p:cNvPr id="7682" name="Freeform 498"/>
          <p:cNvSpPr/>
          <p:nvPr/>
        </p:nvSpPr>
        <p:spPr>
          <a:xfrm>
            <a:off x="844200" y="192960"/>
            <a:ext cx="1083240" cy="409680"/>
          </a:xfrm>
          <a:custGeom>
            <a:avLst/>
            <a:gdLst/>
            <a:ahLst/>
            <a:cxnLst/>
            <a:rect l="0" t="0" r="r" b="b"/>
            <a:pathLst>
              <a:path w="3009" h="1138">
                <a:moveTo>
                  <a:pt x="2983" y="1137"/>
                </a:moveTo>
                <a:lnTo>
                  <a:pt x="0" y="10"/>
                </a:lnTo>
                <a:lnTo>
                  <a:pt x="0" y="0"/>
                </a:lnTo>
                <a:lnTo>
                  <a:pt x="3008" y="1137"/>
                </a:lnTo>
                <a:lnTo>
                  <a:pt x="2983" y="1137"/>
                </a:lnTo>
                <a:close/>
              </a:path>
            </a:pathLst>
          </a:custGeom>
          <a:solidFill>
            <a:srgbClr val="B5CCD4"/>
          </a:solidFill>
          <a:ln>
            <a:noFill/>
          </a:ln>
        </p:spPr>
      </p:sp>
      <p:sp>
        <p:nvSpPr>
          <p:cNvPr id="7683" name="Freeform 499"/>
          <p:cNvSpPr/>
          <p:nvPr/>
        </p:nvSpPr>
        <p:spPr>
          <a:xfrm>
            <a:off x="844200" y="189720"/>
            <a:ext cx="1092240" cy="412920"/>
          </a:xfrm>
          <a:custGeom>
            <a:avLst/>
            <a:gdLst/>
            <a:ahLst/>
            <a:cxnLst/>
            <a:rect l="0" t="0" r="r" b="b"/>
            <a:pathLst>
              <a:path w="3034" h="1147">
                <a:moveTo>
                  <a:pt x="3008" y="1146"/>
                </a:moveTo>
                <a:lnTo>
                  <a:pt x="0" y="9"/>
                </a:lnTo>
                <a:lnTo>
                  <a:pt x="0" y="0"/>
                </a:lnTo>
                <a:lnTo>
                  <a:pt x="3033" y="1146"/>
                </a:lnTo>
                <a:lnTo>
                  <a:pt x="3008" y="1146"/>
                </a:lnTo>
                <a:close/>
              </a:path>
            </a:pathLst>
          </a:custGeom>
          <a:solidFill>
            <a:srgbClr val="B6CCD4"/>
          </a:solidFill>
          <a:ln>
            <a:noFill/>
          </a:ln>
        </p:spPr>
      </p:sp>
      <p:sp>
        <p:nvSpPr>
          <p:cNvPr id="7684" name="Freeform 500"/>
          <p:cNvSpPr/>
          <p:nvPr/>
        </p:nvSpPr>
        <p:spPr>
          <a:xfrm>
            <a:off x="844200" y="186120"/>
            <a:ext cx="1101240" cy="416520"/>
          </a:xfrm>
          <a:custGeom>
            <a:avLst/>
            <a:gdLst/>
            <a:ahLst/>
            <a:cxnLst/>
            <a:rect l="0" t="0" r="r" b="b"/>
            <a:pathLst>
              <a:path w="3059" h="1157">
                <a:moveTo>
                  <a:pt x="3033" y="1156"/>
                </a:moveTo>
                <a:lnTo>
                  <a:pt x="0" y="10"/>
                </a:lnTo>
                <a:lnTo>
                  <a:pt x="0" y="0"/>
                </a:lnTo>
                <a:lnTo>
                  <a:pt x="3058" y="1156"/>
                </a:lnTo>
                <a:lnTo>
                  <a:pt x="3033" y="1156"/>
                </a:lnTo>
                <a:close/>
              </a:path>
            </a:pathLst>
          </a:custGeom>
          <a:solidFill>
            <a:srgbClr val="B7CDD5"/>
          </a:solidFill>
          <a:ln>
            <a:noFill/>
          </a:ln>
        </p:spPr>
      </p:sp>
      <p:sp>
        <p:nvSpPr>
          <p:cNvPr id="7685" name="Freeform 501"/>
          <p:cNvSpPr/>
          <p:nvPr/>
        </p:nvSpPr>
        <p:spPr>
          <a:xfrm>
            <a:off x="844200" y="182880"/>
            <a:ext cx="1110600" cy="419760"/>
          </a:xfrm>
          <a:custGeom>
            <a:avLst/>
            <a:gdLst/>
            <a:ahLst/>
            <a:cxnLst/>
            <a:rect l="0" t="0" r="r" b="b"/>
            <a:pathLst>
              <a:path w="3085" h="1166">
                <a:moveTo>
                  <a:pt x="3058" y="1165"/>
                </a:moveTo>
                <a:lnTo>
                  <a:pt x="0" y="9"/>
                </a:lnTo>
                <a:lnTo>
                  <a:pt x="0" y="0"/>
                </a:lnTo>
                <a:lnTo>
                  <a:pt x="3084" y="1165"/>
                </a:lnTo>
                <a:lnTo>
                  <a:pt x="3058" y="1165"/>
                </a:lnTo>
                <a:close/>
              </a:path>
            </a:pathLst>
          </a:custGeom>
          <a:solidFill>
            <a:srgbClr val="B8CDD5"/>
          </a:solidFill>
          <a:ln>
            <a:noFill/>
          </a:ln>
        </p:spPr>
      </p:sp>
      <p:sp>
        <p:nvSpPr>
          <p:cNvPr id="7686" name="Freeform 502"/>
          <p:cNvSpPr/>
          <p:nvPr/>
        </p:nvSpPr>
        <p:spPr>
          <a:xfrm>
            <a:off x="844200" y="179280"/>
            <a:ext cx="1119600" cy="423360"/>
          </a:xfrm>
          <a:custGeom>
            <a:avLst/>
            <a:gdLst/>
            <a:ahLst/>
            <a:cxnLst/>
            <a:rect l="0" t="0" r="r" b="b"/>
            <a:pathLst>
              <a:path w="3110" h="1176">
                <a:moveTo>
                  <a:pt x="3084" y="1175"/>
                </a:moveTo>
                <a:lnTo>
                  <a:pt x="0" y="10"/>
                </a:lnTo>
                <a:lnTo>
                  <a:pt x="0" y="0"/>
                </a:lnTo>
                <a:lnTo>
                  <a:pt x="3109" y="1175"/>
                </a:lnTo>
                <a:lnTo>
                  <a:pt x="3084" y="1175"/>
                </a:lnTo>
                <a:close/>
              </a:path>
            </a:pathLst>
          </a:custGeom>
          <a:solidFill>
            <a:srgbClr val="B9CED6"/>
          </a:solidFill>
          <a:ln>
            <a:noFill/>
          </a:ln>
        </p:spPr>
      </p:sp>
      <p:sp>
        <p:nvSpPr>
          <p:cNvPr id="7687" name="Freeform 503"/>
          <p:cNvSpPr/>
          <p:nvPr/>
        </p:nvSpPr>
        <p:spPr>
          <a:xfrm>
            <a:off x="844200" y="176040"/>
            <a:ext cx="1128600" cy="426600"/>
          </a:xfrm>
          <a:custGeom>
            <a:avLst/>
            <a:gdLst/>
            <a:ahLst/>
            <a:cxnLst/>
            <a:rect l="0" t="0" r="r" b="b"/>
            <a:pathLst>
              <a:path w="3135" h="1185">
                <a:moveTo>
                  <a:pt x="3109" y="1184"/>
                </a:moveTo>
                <a:lnTo>
                  <a:pt x="0" y="9"/>
                </a:lnTo>
                <a:lnTo>
                  <a:pt x="0" y="0"/>
                </a:lnTo>
                <a:lnTo>
                  <a:pt x="3134" y="1184"/>
                </a:lnTo>
                <a:lnTo>
                  <a:pt x="3109" y="1184"/>
                </a:lnTo>
                <a:close/>
              </a:path>
            </a:pathLst>
          </a:custGeom>
          <a:solidFill>
            <a:srgbClr val="BACFD7"/>
          </a:solidFill>
          <a:ln>
            <a:noFill/>
          </a:ln>
        </p:spPr>
      </p:sp>
      <p:sp>
        <p:nvSpPr>
          <p:cNvPr id="7688" name="Freeform 504"/>
          <p:cNvSpPr/>
          <p:nvPr/>
        </p:nvSpPr>
        <p:spPr>
          <a:xfrm>
            <a:off x="844200" y="172800"/>
            <a:ext cx="1137600" cy="429840"/>
          </a:xfrm>
          <a:custGeom>
            <a:avLst/>
            <a:gdLst/>
            <a:ahLst/>
            <a:cxnLst/>
            <a:rect l="0" t="0" r="r" b="b"/>
            <a:pathLst>
              <a:path w="3160" h="1194">
                <a:moveTo>
                  <a:pt x="3134" y="1193"/>
                </a:moveTo>
                <a:lnTo>
                  <a:pt x="0" y="9"/>
                </a:lnTo>
                <a:lnTo>
                  <a:pt x="0" y="0"/>
                </a:lnTo>
                <a:lnTo>
                  <a:pt x="3159" y="1193"/>
                </a:lnTo>
                <a:lnTo>
                  <a:pt x="3134" y="1193"/>
                </a:lnTo>
                <a:close/>
              </a:path>
            </a:pathLst>
          </a:custGeom>
          <a:solidFill>
            <a:srgbClr val="BBD0D8"/>
          </a:solidFill>
          <a:ln>
            <a:noFill/>
          </a:ln>
        </p:spPr>
      </p:sp>
      <p:sp>
        <p:nvSpPr>
          <p:cNvPr id="7689" name="Freeform 505"/>
          <p:cNvSpPr/>
          <p:nvPr/>
        </p:nvSpPr>
        <p:spPr>
          <a:xfrm>
            <a:off x="844200" y="169200"/>
            <a:ext cx="1146600" cy="433440"/>
          </a:xfrm>
          <a:custGeom>
            <a:avLst/>
            <a:gdLst/>
            <a:ahLst/>
            <a:cxnLst/>
            <a:rect l="0" t="0" r="r" b="b"/>
            <a:pathLst>
              <a:path w="3185" h="1204">
                <a:moveTo>
                  <a:pt x="3159" y="1203"/>
                </a:moveTo>
                <a:lnTo>
                  <a:pt x="0" y="10"/>
                </a:lnTo>
                <a:lnTo>
                  <a:pt x="0" y="0"/>
                </a:lnTo>
                <a:lnTo>
                  <a:pt x="3184" y="1203"/>
                </a:lnTo>
                <a:lnTo>
                  <a:pt x="3159" y="1203"/>
                </a:lnTo>
                <a:close/>
              </a:path>
            </a:pathLst>
          </a:custGeom>
          <a:solidFill>
            <a:srgbClr val="BCD0D8"/>
          </a:solidFill>
          <a:ln>
            <a:noFill/>
          </a:ln>
        </p:spPr>
      </p:sp>
      <p:sp>
        <p:nvSpPr>
          <p:cNvPr id="7690" name="Freeform 506"/>
          <p:cNvSpPr/>
          <p:nvPr/>
        </p:nvSpPr>
        <p:spPr>
          <a:xfrm>
            <a:off x="844200" y="165960"/>
            <a:ext cx="1155600" cy="436680"/>
          </a:xfrm>
          <a:custGeom>
            <a:avLst/>
            <a:gdLst/>
            <a:ahLst/>
            <a:cxnLst/>
            <a:rect l="0" t="0" r="r" b="b"/>
            <a:pathLst>
              <a:path w="3210" h="1213">
                <a:moveTo>
                  <a:pt x="3184" y="1212"/>
                </a:moveTo>
                <a:lnTo>
                  <a:pt x="0" y="9"/>
                </a:lnTo>
                <a:lnTo>
                  <a:pt x="1" y="0"/>
                </a:lnTo>
                <a:lnTo>
                  <a:pt x="3209" y="1212"/>
                </a:lnTo>
                <a:lnTo>
                  <a:pt x="3184" y="1212"/>
                </a:lnTo>
                <a:close/>
              </a:path>
            </a:pathLst>
          </a:custGeom>
          <a:solidFill>
            <a:srgbClr val="BDD1D8"/>
          </a:solidFill>
          <a:ln>
            <a:noFill/>
          </a:ln>
        </p:spPr>
      </p:sp>
      <p:sp>
        <p:nvSpPr>
          <p:cNvPr id="7691" name="Freeform 507"/>
          <p:cNvSpPr/>
          <p:nvPr/>
        </p:nvSpPr>
        <p:spPr>
          <a:xfrm>
            <a:off x="844560" y="165960"/>
            <a:ext cx="1155600" cy="436680"/>
          </a:xfrm>
          <a:custGeom>
            <a:avLst/>
            <a:gdLst/>
            <a:ahLst/>
            <a:cxnLst/>
            <a:rect l="0" t="0" r="r" b="b"/>
            <a:pathLst>
              <a:path w="3210" h="1213">
                <a:moveTo>
                  <a:pt x="3208" y="1212"/>
                </a:moveTo>
                <a:lnTo>
                  <a:pt x="0" y="0"/>
                </a:lnTo>
                <a:lnTo>
                  <a:pt x="25" y="0"/>
                </a:lnTo>
                <a:lnTo>
                  <a:pt x="3209" y="1203"/>
                </a:lnTo>
                <a:lnTo>
                  <a:pt x="3208" y="1212"/>
                </a:lnTo>
                <a:close/>
              </a:path>
            </a:pathLst>
          </a:custGeom>
          <a:solidFill>
            <a:srgbClr val="BED2D9"/>
          </a:solidFill>
          <a:ln>
            <a:noFill/>
          </a:ln>
        </p:spPr>
      </p:sp>
      <p:sp>
        <p:nvSpPr>
          <p:cNvPr id="7692" name="Freeform 508"/>
          <p:cNvSpPr/>
          <p:nvPr/>
        </p:nvSpPr>
        <p:spPr>
          <a:xfrm>
            <a:off x="853560" y="165960"/>
            <a:ext cx="1146600" cy="433440"/>
          </a:xfrm>
          <a:custGeom>
            <a:avLst/>
            <a:gdLst/>
            <a:ahLst/>
            <a:cxnLst/>
            <a:rect l="0" t="0" r="r" b="b"/>
            <a:pathLst>
              <a:path w="3185" h="1204">
                <a:moveTo>
                  <a:pt x="3184" y="1203"/>
                </a:moveTo>
                <a:lnTo>
                  <a:pt x="0" y="0"/>
                </a:lnTo>
                <a:lnTo>
                  <a:pt x="25" y="0"/>
                </a:lnTo>
                <a:lnTo>
                  <a:pt x="3184" y="1193"/>
                </a:lnTo>
                <a:lnTo>
                  <a:pt x="3184" y="1203"/>
                </a:lnTo>
                <a:close/>
              </a:path>
            </a:pathLst>
          </a:custGeom>
          <a:solidFill>
            <a:srgbClr val="BFD2D9"/>
          </a:solidFill>
          <a:ln>
            <a:noFill/>
          </a:ln>
        </p:spPr>
      </p:sp>
      <p:sp>
        <p:nvSpPr>
          <p:cNvPr id="7693" name="Freeform 509"/>
          <p:cNvSpPr/>
          <p:nvPr/>
        </p:nvSpPr>
        <p:spPr>
          <a:xfrm>
            <a:off x="862560" y="165960"/>
            <a:ext cx="1137600" cy="429840"/>
          </a:xfrm>
          <a:custGeom>
            <a:avLst/>
            <a:gdLst/>
            <a:ahLst/>
            <a:cxnLst/>
            <a:rect l="0" t="0" r="r" b="b"/>
            <a:pathLst>
              <a:path w="3160" h="1194">
                <a:moveTo>
                  <a:pt x="3159" y="1193"/>
                </a:moveTo>
                <a:lnTo>
                  <a:pt x="0" y="0"/>
                </a:lnTo>
                <a:lnTo>
                  <a:pt x="25" y="0"/>
                </a:lnTo>
                <a:lnTo>
                  <a:pt x="3159" y="1184"/>
                </a:lnTo>
                <a:lnTo>
                  <a:pt x="3159" y="1193"/>
                </a:lnTo>
                <a:close/>
              </a:path>
            </a:pathLst>
          </a:custGeom>
          <a:solidFill>
            <a:srgbClr val="C0D3DA"/>
          </a:solidFill>
          <a:ln>
            <a:noFill/>
          </a:ln>
        </p:spPr>
      </p:sp>
      <p:sp>
        <p:nvSpPr>
          <p:cNvPr id="7694" name="Freeform 510"/>
          <p:cNvSpPr/>
          <p:nvPr/>
        </p:nvSpPr>
        <p:spPr>
          <a:xfrm>
            <a:off x="871560" y="165960"/>
            <a:ext cx="1128600" cy="426600"/>
          </a:xfrm>
          <a:custGeom>
            <a:avLst/>
            <a:gdLst/>
            <a:ahLst/>
            <a:cxnLst/>
            <a:rect l="0" t="0" r="r" b="b"/>
            <a:pathLst>
              <a:path w="3135" h="1185">
                <a:moveTo>
                  <a:pt x="3134" y="1184"/>
                </a:moveTo>
                <a:lnTo>
                  <a:pt x="0" y="0"/>
                </a:lnTo>
                <a:lnTo>
                  <a:pt x="25" y="0"/>
                </a:lnTo>
                <a:lnTo>
                  <a:pt x="3134" y="1174"/>
                </a:lnTo>
                <a:lnTo>
                  <a:pt x="3134" y="1184"/>
                </a:lnTo>
                <a:close/>
              </a:path>
            </a:pathLst>
          </a:custGeom>
          <a:solidFill>
            <a:srgbClr val="C1D3DA"/>
          </a:solidFill>
          <a:ln>
            <a:noFill/>
          </a:ln>
        </p:spPr>
      </p:sp>
      <p:sp>
        <p:nvSpPr>
          <p:cNvPr id="7695" name="Freeform 511"/>
          <p:cNvSpPr/>
          <p:nvPr/>
        </p:nvSpPr>
        <p:spPr>
          <a:xfrm>
            <a:off x="880560" y="165960"/>
            <a:ext cx="1119600" cy="423000"/>
          </a:xfrm>
          <a:custGeom>
            <a:avLst/>
            <a:gdLst/>
            <a:ahLst/>
            <a:cxnLst/>
            <a:rect l="0" t="0" r="r" b="b"/>
            <a:pathLst>
              <a:path w="3110" h="1175">
                <a:moveTo>
                  <a:pt x="3109" y="1174"/>
                </a:moveTo>
                <a:lnTo>
                  <a:pt x="0" y="0"/>
                </a:lnTo>
                <a:lnTo>
                  <a:pt x="25" y="0"/>
                </a:lnTo>
                <a:lnTo>
                  <a:pt x="3109" y="1165"/>
                </a:lnTo>
                <a:lnTo>
                  <a:pt x="3109" y="1174"/>
                </a:lnTo>
                <a:close/>
              </a:path>
            </a:pathLst>
          </a:custGeom>
          <a:solidFill>
            <a:srgbClr val="C2D4DB"/>
          </a:solidFill>
          <a:ln>
            <a:noFill/>
          </a:ln>
        </p:spPr>
      </p:sp>
      <p:sp>
        <p:nvSpPr>
          <p:cNvPr id="7696" name="Freeform 512"/>
          <p:cNvSpPr/>
          <p:nvPr/>
        </p:nvSpPr>
        <p:spPr>
          <a:xfrm>
            <a:off x="889560" y="165960"/>
            <a:ext cx="1110600" cy="419760"/>
          </a:xfrm>
          <a:custGeom>
            <a:avLst/>
            <a:gdLst/>
            <a:ahLst/>
            <a:cxnLst/>
            <a:rect l="0" t="0" r="r" b="b"/>
            <a:pathLst>
              <a:path w="3085" h="1166">
                <a:moveTo>
                  <a:pt x="3084" y="1165"/>
                </a:moveTo>
                <a:lnTo>
                  <a:pt x="0" y="0"/>
                </a:lnTo>
                <a:lnTo>
                  <a:pt x="25" y="0"/>
                </a:lnTo>
                <a:lnTo>
                  <a:pt x="3084" y="1155"/>
                </a:lnTo>
                <a:lnTo>
                  <a:pt x="3084" y="1165"/>
                </a:lnTo>
                <a:close/>
              </a:path>
            </a:pathLst>
          </a:custGeom>
          <a:solidFill>
            <a:srgbClr val="C3D5DB"/>
          </a:solidFill>
          <a:ln>
            <a:noFill/>
          </a:ln>
        </p:spPr>
      </p:sp>
      <p:sp>
        <p:nvSpPr>
          <p:cNvPr id="7697" name="Freeform 513"/>
          <p:cNvSpPr/>
          <p:nvPr/>
        </p:nvSpPr>
        <p:spPr>
          <a:xfrm>
            <a:off x="898560" y="165960"/>
            <a:ext cx="1101600" cy="416160"/>
          </a:xfrm>
          <a:custGeom>
            <a:avLst/>
            <a:gdLst/>
            <a:ahLst/>
            <a:cxnLst/>
            <a:rect l="0" t="0" r="r" b="b"/>
            <a:pathLst>
              <a:path w="3060" h="1156">
                <a:moveTo>
                  <a:pt x="3059" y="1155"/>
                </a:moveTo>
                <a:lnTo>
                  <a:pt x="0" y="0"/>
                </a:lnTo>
                <a:lnTo>
                  <a:pt x="25" y="0"/>
                </a:lnTo>
                <a:lnTo>
                  <a:pt x="3059" y="1146"/>
                </a:lnTo>
                <a:lnTo>
                  <a:pt x="3059" y="1155"/>
                </a:lnTo>
                <a:close/>
              </a:path>
            </a:pathLst>
          </a:custGeom>
          <a:solidFill>
            <a:srgbClr val="C4D6DC"/>
          </a:solidFill>
          <a:ln>
            <a:noFill/>
          </a:ln>
        </p:spPr>
      </p:sp>
      <p:sp>
        <p:nvSpPr>
          <p:cNvPr id="7698" name="Freeform 514"/>
          <p:cNvSpPr/>
          <p:nvPr/>
        </p:nvSpPr>
        <p:spPr>
          <a:xfrm>
            <a:off x="907560" y="165960"/>
            <a:ext cx="1092600" cy="412920"/>
          </a:xfrm>
          <a:custGeom>
            <a:avLst/>
            <a:gdLst/>
            <a:ahLst/>
            <a:cxnLst/>
            <a:rect l="0" t="0" r="r" b="b"/>
            <a:pathLst>
              <a:path w="3035" h="1147">
                <a:moveTo>
                  <a:pt x="3034" y="1146"/>
                </a:moveTo>
                <a:lnTo>
                  <a:pt x="0" y="0"/>
                </a:lnTo>
                <a:lnTo>
                  <a:pt x="25" y="0"/>
                </a:lnTo>
                <a:lnTo>
                  <a:pt x="3034" y="1136"/>
                </a:lnTo>
                <a:lnTo>
                  <a:pt x="3034" y="1146"/>
                </a:lnTo>
                <a:close/>
              </a:path>
            </a:pathLst>
          </a:custGeom>
          <a:solidFill>
            <a:srgbClr val="C5D6DD"/>
          </a:solidFill>
          <a:ln>
            <a:noFill/>
          </a:ln>
        </p:spPr>
      </p:sp>
      <p:sp>
        <p:nvSpPr>
          <p:cNvPr id="7699" name="Freeform 515"/>
          <p:cNvSpPr/>
          <p:nvPr/>
        </p:nvSpPr>
        <p:spPr>
          <a:xfrm>
            <a:off x="916560" y="165960"/>
            <a:ext cx="1083600" cy="409320"/>
          </a:xfrm>
          <a:custGeom>
            <a:avLst/>
            <a:gdLst/>
            <a:ahLst/>
            <a:cxnLst/>
            <a:rect l="0" t="0" r="r" b="b"/>
            <a:pathLst>
              <a:path w="3010" h="1137">
                <a:moveTo>
                  <a:pt x="3009" y="1136"/>
                </a:moveTo>
                <a:lnTo>
                  <a:pt x="0" y="0"/>
                </a:lnTo>
                <a:lnTo>
                  <a:pt x="25" y="0"/>
                </a:lnTo>
                <a:lnTo>
                  <a:pt x="3009" y="1127"/>
                </a:lnTo>
                <a:lnTo>
                  <a:pt x="3009" y="1136"/>
                </a:lnTo>
                <a:close/>
              </a:path>
            </a:pathLst>
          </a:custGeom>
          <a:solidFill>
            <a:srgbClr val="C6D7DD"/>
          </a:solidFill>
          <a:ln>
            <a:noFill/>
          </a:ln>
        </p:spPr>
      </p:sp>
      <p:sp>
        <p:nvSpPr>
          <p:cNvPr id="7700" name="Freeform 516"/>
          <p:cNvSpPr/>
          <p:nvPr/>
        </p:nvSpPr>
        <p:spPr>
          <a:xfrm>
            <a:off x="925560" y="165960"/>
            <a:ext cx="1074600" cy="406080"/>
          </a:xfrm>
          <a:custGeom>
            <a:avLst/>
            <a:gdLst/>
            <a:ahLst/>
            <a:cxnLst/>
            <a:rect l="0" t="0" r="r" b="b"/>
            <a:pathLst>
              <a:path w="2985" h="1128">
                <a:moveTo>
                  <a:pt x="2984" y="1127"/>
                </a:moveTo>
                <a:lnTo>
                  <a:pt x="0" y="0"/>
                </a:lnTo>
                <a:lnTo>
                  <a:pt x="25" y="0"/>
                </a:lnTo>
                <a:lnTo>
                  <a:pt x="2984" y="1117"/>
                </a:lnTo>
                <a:lnTo>
                  <a:pt x="2984" y="1127"/>
                </a:lnTo>
                <a:close/>
              </a:path>
            </a:pathLst>
          </a:custGeom>
          <a:solidFill>
            <a:srgbClr val="C7D7DE"/>
          </a:solidFill>
          <a:ln>
            <a:noFill/>
          </a:ln>
        </p:spPr>
      </p:sp>
      <p:sp>
        <p:nvSpPr>
          <p:cNvPr id="7701" name="Freeform 517"/>
          <p:cNvSpPr/>
          <p:nvPr/>
        </p:nvSpPr>
        <p:spPr>
          <a:xfrm>
            <a:off x="934560" y="165960"/>
            <a:ext cx="1065600" cy="402480"/>
          </a:xfrm>
          <a:custGeom>
            <a:avLst/>
            <a:gdLst/>
            <a:ahLst/>
            <a:cxnLst/>
            <a:rect l="0" t="0" r="r" b="b"/>
            <a:pathLst>
              <a:path w="2960" h="1118">
                <a:moveTo>
                  <a:pt x="2959" y="1117"/>
                </a:moveTo>
                <a:lnTo>
                  <a:pt x="0" y="0"/>
                </a:lnTo>
                <a:lnTo>
                  <a:pt x="25" y="0"/>
                </a:lnTo>
                <a:lnTo>
                  <a:pt x="2959" y="1108"/>
                </a:lnTo>
                <a:lnTo>
                  <a:pt x="2959" y="1117"/>
                </a:lnTo>
                <a:close/>
              </a:path>
            </a:pathLst>
          </a:custGeom>
          <a:solidFill>
            <a:srgbClr val="C8D8DE"/>
          </a:solidFill>
          <a:ln>
            <a:noFill/>
          </a:ln>
        </p:spPr>
      </p:sp>
      <p:sp>
        <p:nvSpPr>
          <p:cNvPr id="7702" name="Freeform 518"/>
          <p:cNvSpPr/>
          <p:nvPr/>
        </p:nvSpPr>
        <p:spPr>
          <a:xfrm>
            <a:off x="943560" y="165960"/>
            <a:ext cx="1056600" cy="399240"/>
          </a:xfrm>
          <a:custGeom>
            <a:avLst/>
            <a:gdLst/>
            <a:ahLst/>
            <a:cxnLst/>
            <a:rect l="0" t="0" r="r" b="b"/>
            <a:pathLst>
              <a:path w="2935" h="1109">
                <a:moveTo>
                  <a:pt x="2934" y="1108"/>
                </a:moveTo>
                <a:lnTo>
                  <a:pt x="0" y="0"/>
                </a:lnTo>
                <a:lnTo>
                  <a:pt x="25" y="0"/>
                </a:lnTo>
                <a:lnTo>
                  <a:pt x="2934" y="1098"/>
                </a:lnTo>
                <a:lnTo>
                  <a:pt x="2934" y="1108"/>
                </a:lnTo>
                <a:close/>
              </a:path>
            </a:pathLst>
          </a:custGeom>
          <a:solidFill>
            <a:srgbClr val="C9D9DF"/>
          </a:solidFill>
          <a:ln>
            <a:noFill/>
          </a:ln>
        </p:spPr>
      </p:sp>
      <p:sp>
        <p:nvSpPr>
          <p:cNvPr id="7703" name="Freeform 519"/>
          <p:cNvSpPr/>
          <p:nvPr/>
        </p:nvSpPr>
        <p:spPr>
          <a:xfrm>
            <a:off x="952560" y="165960"/>
            <a:ext cx="1047600" cy="395640"/>
          </a:xfrm>
          <a:custGeom>
            <a:avLst/>
            <a:gdLst/>
            <a:ahLst/>
            <a:cxnLst/>
            <a:rect l="0" t="0" r="r" b="b"/>
            <a:pathLst>
              <a:path w="2910" h="1099">
                <a:moveTo>
                  <a:pt x="2909" y="1098"/>
                </a:moveTo>
                <a:lnTo>
                  <a:pt x="0" y="0"/>
                </a:lnTo>
                <a:lnTo>
                  <a:pt x="25" y="0"/>
                </a:lnTo>
                <a:lnTo>
                  <a:pt x="2909" y="1089"/>
                </a:lnTo>
                <a:lnTo>
                  <a:pt x="2909" y="1098"/>
                </a:lnTo>
                <a:close/>
              </a:path>
            </a:pathLst>
          </a:custGeom>
          <a:solidFill>
            <a:srgbClr val="CAD9DF"/>
          </a:solidFill>
          <a:ln>
            <a:noFill/>
          </a:ln>
        </p:spPr>
      </p:sp>
      <p:sp>
        <p:nvSpPr>
          <p:cNvPr id="7704" name="Freeform 520"/>
          <p:cNvSpPr/>
          <p:nvPr/>
        </p:nvSpPr>
        <p:spPr>
          <a:xfrm>
            <a:off x="961560" y="165960"/>
            <a:ext cx="1038600" cy="392400"/>
          </a:xfrm>
          <a:custGeom>
            <a:avLst/>
            <a:gdLst/>
            <a:ahLst/>
            <a:cxnLst/>
            <a:rect l="0" t="0" r="r" b="b"/>
            <a:pathLst>
              <a:path w="2885" h="1090">
                <a:moveTo>
                  <a:pt x="2884" y="1089"/>
                </a:moveTo>
                <a:lnTo>
                  <a:pt x="0" y="0"/>
                </a:lnTo>
                <a:lnTo>
                  <a:pt x="25" y="0"/>
                </a:lnTo>
                <a:lnTo>
                  <a:pt x="2884" y="1080"/>
                </a:lnTo>
                <a:lnTo>
                  <a:pt x="2884" y="1089"/>
                </a:lnTo>
                <a:close/>
              </a:path>
            </a:pathLst>
          </a:custGeom>
          <a:solidFill>
            <a:srgbClr val="CBDAE0"/>
          </a:solidFill>
          <a:ln>
            <a:noFill/>
          </a:ln>
        </p:spPr>
      </p:sp>
      <p:sp>
        <p:nvSpPr>
          <p:cNvPr id="7705" name="Freeform 521"/>
          <p:cNvSpPr/>
          <p:nvPr/>
        </p:nvSpPr>
        <p:spPr>
          <a:xfrm>
            <a:off x="970560" y="165960"/>
            <a:ext cx="1029600" cy="389160"/>
          </a:xfrm>
          <a:custGeom>
            <a:avLst/>
            <a:gdLst/>
            <a:ahLst/>
            <a:cxnLst/>
            <a:rect l="0" t="0" r="r" b="b"/>
            <a:pathLst>
              <a:path w="2860" h="1081">
                <a:moveTo>
                  <a:pt x="2859" y="1080"/>
                </a:moveTo>
                <a:lnTo>
                  <a:pt x="0" y="0"/>
                </a:lnTo>
                <a:lnTo>
                  <a:pt x="26" y="0"/>
                </a:lnTo>
                <a:lnTo>
                  <a:pt x="2859" y="1070"/>
                </a:lnTo>
                <a:lnTo>
                  <a:pt x="2859" y="1080"/>
                </a:lnTo>
                <a:close/>
              </a:path>
            </a:pathLst>
          </a:custGeom>
          <a:solidFill>
            <a:srgbClr val="CCDBE0"/>
          </a:solidFill>
          <a:ln>
            <a:noFill/>
          </a:ln>
        </p:spPr>
      </p:sp>
      <p:sp>
        <p:nvSpPr>
          <p:cNvPr id="7706" name="Freeform 522"/>
          <p:cNvSpPr/>
          <p:nvPr/>
        </p:nvSpPr>
        <p:spPr>
          <a:xfrm>
            <a:off x="979920" y="165960"/>
            <a:ext cx="1020240" cy="385560"/>
          </a:xfrm>
          <a:custGeom>
            <a:avLst/>
            <a:gdLst/>
            <a:ahLst/>
            <a:cxnLst/>
            <a:rect l="0" t="0" r="r" b="b"/>
            <a:pathLst>
              <a:path w="2834" h="1071">
                <a:moveTo>
                  <a:pt x="2833" y="1070"/>
                </a:moveTo>
                <a:lnTo>
                  <a:pt x="0" y="0"/>
                </a:lnTo>
                <a:lnTo>
                  <a:pt x="25" y="0"/>
                </a:lnTo>
                <a:lnTo>
                  <a:pt x="2833" y="1061"/>
                </a:lnTo>
                <a:lnTo>
                  <a:pt x="2833" y="1070"/>
                </a:lnTo>
                <a:close/>
              </a:path>
            </a:pathLst>
          </a:custGeom>
          <a:solidFill>
            <a:srgbClr val="CCDBE1"/>
          </a:solidFill>
          <a:ln>
            <a:noFill/>
          </a:ln>
        </p:spPr>
      </p:sp>
      <p:sp>
        <p:nvSpPr>
          <p:cNvPr id="7707" name="Freeform 523"/>
          <p:cNvSpPr/>
          <p:nvPr/>
        </p:nvSpPr>
        <p:spPr>
          <a:xfrm>
            <a:off x="988920" y="165960"/>
            <a:ext cx="1011240" cy="382320"/>
          </a:xfrm>
          <a:custGeom>
            <a:avLst/>
            <a:gdLst/>
            <a:ahLst/>
            <a:cxnLst/>
            <a:rect l="0" t="0" r="r" b="b"/>
            <a:pathLst>
              <a:path w="2809" h="1062">
                <a:moveTo>
                  <a:pt x="2808" y="1061"/>
                </a:moveTo>
                <a:lnTo>
                  <a:pt x="0" y="0"/>
                </a:lnTo>
                <a:lnTo>
                  <a:pt x="25" y="0"/>
                </a:lnTo>
                <a:lnTo>
                  <a:pt x="2808" y="1051"/>
                </a:lnTo>
                <a:lnTo>
                  <a:pt x="2808" y="1061"/>
                </a:lnTo>
                <a:close/>
              </a:path>
            </a:pathLst>
          </a:custGeom>
          <a:solidFill>
            <a:srgbClr val="CDDCE1"/>
          </a:solidFill>
          <a:ln>
            <a:noFill/>
          </a:ln>
        </p:spPr>
      </p:sp>
      <p:sp>
        <p:nvSpPr>
          <p:cNvPr id="7708" name="Freeform 524"/>
          <p:cNvSpPr/>
          <p:nvPr/>
        </p:nvSpPr>
        <p:spPr>
          <a:xfrm>
            <a:off x="997920" y="165960"/>
            <a:ext cx="1002240" cy="378720"/>
          </a:xfrm>
          <a:custGeom>
            <a:avLst/>
            <a:gdLst/>
            <a:ahLst/>
            <a:cxnLst/>
            <a:rect l="0" t="0" r="r" b="b"/>
            <a:pathLst>
              <a:path w="2784" h="1052">
                <a:moveTo>
                  <a:pt x="2783" y="1051"/>
                </a:moveTo>
                <a:lnTo>
                  <a:pt x="0" y="0"/>
                </a:lnTo>
                <a:lnTo>
                  <a:pt x="25" y="0"/>
                </a:lnTo>
                <a:lnTo>
                  <a:pt x="2783" y="1042"/>
                </a:lnTo>
                <a:lnTo>
                  <a:pt x="2783" y="1051"/>
                </a:lnTo>
                <a:close/>
              </a:path>
            </a:pathLst>
          </a:custGeom>
          <a:solidFill>
            <a:srgbClr val="CEDCE2"/>
          </a:solidFill>
          <a:ln>
            <a:noFill/>
          </a:ln>
        </p:spPr>
      </p:sp>
      <p:sp>
        <p:nvSpPr>
          <p:cNvPr id="7709" name="Freeform 525"/>
          <p:cNvSpPr/>
          <p:nvPr/>
        </p:nvSpPr>
        <p:spPr>
          <a:xfrm>
            <a:off x="1006920" y="165960"/>
            <a:ext cx="993240" cy="375480"/>
          </a:xfrm>
          <a:custGeom>
            <a:avLst/>
            <a:gdLst/>
            <a:ahLst/>
            <a:cxnLst/>
            <a:rect l="0" t="0" r="r" b="b"/>
            <a:pathLst>
              <a:path w="2759" h="1043">
                <a:moveTo>
                  <a:pt x="2758" y="1042"/>
                </a:moveTo>
                <a:lnTo>
                  <a:pt x="0" y="0"/>
                </a:lnTo>
                <a:lnTo>
                  <a:pt x="25" y="0"/>
                </a:lnTo>
                <a:lnTo>
                  <a:pt x="2758" y="1032"/>
                </a:lnTo>
                <a:lnTo>
                  <a:pt x="2758" y="1042"/>
                </a:lnTo>
                <a:close/>
              </a:path>
            </a:pathLst>
          </a:custGeom>
          <a:solidFill>
            <a:srgbClr val="CFDDE2"/>
          </a:solidFill>
          <a:ln>
            <a:noFill/>
          </a:ln>
        </p:spPr>
      </p:sp>
      <p:sp>
        <p:nvSpPr>
          <p:cNvPr id="7710" name="Freeform 526"/>
          <p:cNvSpPr/>
          <p:nvPr/>
        </p:nvSpPr>
        <p:spPr>
          <a:xfrm>
            <a:off x="1015920" y="165960"/>
            <a:ext cx="984240" cy="371880"/>
          </a:xfrm>
          <a:custGeom>
            <a:avLst/>
            <a:gdLst/>
            <a:ahLst/>
            <a:cxnLst/>
            <a:rect l="0" t="0" r="r" b="b"/>
            <a:pathLst>
              <a:path w="2734" h="1033">
                <a:moveTo>
                  <a:pt x="2733" y="1032"/>
                </a:moveTo>
                <a:lnTo>
                  <a:pt x="0" y="0"/>
                </a:lnTo>
                <a:lnTo>
                  <a:pt x="25" y="0"/>
                </a:lnTo>
                <a:lnTo>
                  <a:pt x="2733" y="1023"/>
                </a:lnTo>
                <a:lnTo>
                  <a:pt x="2733" y="1032"/>
                </a:lnTo>
                <a:close/>
              </a:path>
            </a:pathLst>
          </a:custGeom>
          <a:solidFill>
            <a:srgbClr val="D0DEE3"/>
          </a:solidFill>
          <a:ln>
            <a:noFill/>
          </a:ln>
        </p:spPr>
      </p:sp>
      <p:sp>
        <p:nvSpPr>
          <p:cNvPr id="7711" name="Freeform 527"/>
          <p:cNvSpPr/>
          <p:nvPr/>
        </p:nvSpPr>
        <p:spPr>
          <a:xfrm>
            <a:off x="1024920" y="165960"/>
            <a:ext cx="975240" cy="368640"/>
          </a:xfrm>
          <a:custGeom>
            <a:avLst/>
            <a:gdLst/>
            <a:ahLst/>
            <a:cxnLst/>
            <a:rect l="0" t="0" r="r" b="b"/>
            <a:pathLst>
              <a:path w="2709" h="1024">
                <a:moveTo>
                  <a:pt x="2708" y="1023"/>
                </a:moveTo>
                <a:lnTo>
                  <a:pt x="0" y="0"/>
                </a:lnTo>
                <a:lnTo>
                  <a:pt x="25" y="0"/>
                </a:lnTo>
                <a:lnTo>
                  <a:pt x="2708" y="1013"/>
                </a:lnTo>
                <a:lnTo>
                  <a:pt x="2708" y="1023"/>
                </a:lnTo>
                <a:close/>
              </a:path>
            </a:pathLst>
          </a:custGeom>
          <a:solidFill>
            <a:srgbClr val="D1DEE3"/>
          </a:solidFill>
          <a:ln>
            <a:noFill/>
          </a:ln>
        </p:spPr>
      </p:sp>
      <p:sp>
        <p:nvSpPr>
          <p:cNvPr id="7712" name="Freeform 528"/>
          <p:cNvSpPr/>
          <p:nvPr/>
        </p:nvSpPr>
        <p:spPr>
          <a:xfrm>
            <a:off x="1033920" y="165960"/>
            <a:ext cx="966240" cy="365040"/>
          </a:xfrm>
          <a:custGeom>
            <a:avLst/>
            <a:gdLst/>
            <a:ahLst/>
            <a:cxnLst/>
            <a:rect l="0" t="0" r="r" b="b"/>
            <a:pathLst>
              <a:path w="2684" h="1014">
                <a:moveTo>
                  <a:pt x="2683" y="1013"/>
                </a:moveTo>
                <a:lnTo>
                  <a:pt x="0" y="0"/>
                </a:lnTo>
                <a:lnTo>
                  <a:pt x="25" y="0"/>
                </a:lnTo>
                <a:lnTo>
                  <a:pt x="2683" y="1004"/>
                </a:lnTo>
                <a:lnTo>
                  <a:pt x="2683" y="1013"/>
                </a:lnTo>
                <a:close/>
              </a:path>
            </a:pathLst>
          </a:custGeom>
          <a:solidFill>
            <a:srgbClr val="D2DFE4"/>
          </a:solidFill>
          <a:ln>
            <a:noFill/>
          </a:ln>
        </p:spPr>
      </p:sp>
      <p:sp>
        <p:nvSpPr>
          <p:cNvPr id="7713" name="Freeform 529"/>
          <p:cNvSpPr/>
          <p:nvPr/>
        </p:nvSpPr>
        <p:spPr>
          <a:xfrm>
            <a:off x="1042920" y="165960"/>
            <a:ext cx="957240" cy="361800"/>
          </a:xfrm>
          <a:custGeom>
            <a:avLst/>
            <a:gdLst/>
            <a:ahLst/>
            <a:cxnLst/>
            <a:rect l="0" t="0" r="r" b="b"/>
            <a:pathLst>
              <a:path w="2659" h="1005">
                <a:moveTo>
                  <a:pt x="2658" y="1004"/>
                </a:moveTo>
                <a:lnTo>
                  <a:pt x="0" y="0"/>
                </a:lnTo>
                <a:lnTo>
                  <a:pt x="25" y="0"/>
                </a:lnTo>
                <a:lnTo>
                  <a:pt x="2658" y="994"/>
                </a:lnTo>
                <a:lnTo>
                  <a:pt x="2658" y="1004"/>
                </a:lnTo>
                <a:close/>
              </a:path>
            </a:pathLst>
          </a:custGeom>
          <a:solidFill>
            <a:srgbClr val="D3E0E4"/>
          </a:solidFill>
          <a:ln>
            <a:noFill/>
          </a:ln>
        </p:spPr>
      </p:sp>
      <p:sp>
        <p:nvSpPr>
          <p:cNvPr id="7714" name="Freeform 530"/>
          <p:cNvSpPr/>
          <p:nvPr/>
        </p:nvSpPr>
        <p:spPr>
          <a:xfrm>
            <a:off x="1051920" y="165960"/>
            <a:ext cx="948240" cy="358200"/>
          </a:xfrm>
          <a:custGeom>
            <a:avLst/>
            <a:gdLst/>
            <a:ahLst/>
            <a:cxnLst/>
            <a:rect l="0" t="0" r="r" b="b"/>
            <a:pathLst>
              <a:path w="2634" h="995">
                <a:moveTo>
                  <a:pt x="2633" y="994"/>
                </a:moveTo>
                <a:lnTo>
                  <a:pt x="0" y="0"/>
                </a:lnTo>
                <a:lnTo>
                  <a:pt x="25" y="0"/>
                </a:lnTo>
                <a:lnTo>
                  <a:pt x="2633" y="985"/>
                </a:lnTo>
                <a:lnTo>
                  <a:pt x="2633" y="994"/>
                </a:lnTo>
                <a:close/>
              </a:path>
            </a:pathLst>
          </a:custGeom>
          <a:solidFill>
            <a:srgbClr val="D4E0E5"/>
          </a:solidFill>
          <a:ln>
            <a:noFill/>
          </a:ln>
        </p:spPr>
      </p:sp>
      <p:sp>
        <p:nvSpPr>
          <p:cNvPr id="7715" name="Freeform 531"/>
          <p:cNvSpPr/>
          <p:nvPr/>
        </p:nvSpPr>
        <p:spPr>
          <a:xfrm>
            <a:off x="1060920" y="165960"/>
            <a:ext cx="939240" cy="354960"/>
          </a:xfrm>
          <a:custGeom>
            <a:avLst/>
            <a:gdLst/>
            <a:ahLst/>
            <a:cxnLst/>
            <a:rect l="0" t="0" r="r" b="b"/>
            <a:pathLst>
              <a:path w="2609" h="986">
                <a:moveTo>
                  <a:pt x="2608" y="985"/>
                </a:moveTo>
                <a:lnTo>
                  <a:pt x="0" y="0"/>
                </a:lnTo>
                <a:lnTo>
                  <a:pt x="25" y="0"/>
                </a:lnTo>
                <a:lnTo>
                  <a:pt x="2608" y="975"/>
                </a:lnTo>
                <a:lnTo>
                  <a:pt x="2608" y="985"/>
                </a:lnTo>
                <a:close/>
              </a:path>
            </a:pathLst>
          </a:custGeom>
          <a:solidFill>
            <a:srgbClr val="D5E1E5"/>
          </a:solidFill>
          <a:ln>
            <a:noFill/>
          </a:ln>
        </p:spPr>
      </p:sp>
      <p:sp>
        <p:nvSpPr>
          <p:cNvPr id="7716" name="Freeform 532"/>
          <p:cNvSpPr/>
          <p:nvPr/>
        </p:nvSpPr>
        <p:spPr>
          <a:xfrm>
            <a:off x="1069920" y="165960"/>
            <a:ext cx="930240" cy="351360"/>
          </a:xfrm>
          <a:custGeom>
            <a:avLst/>
            <a:gdLst/>
            <a:ahLst/>
            <a:cxnLst/>
            <a:rect l="0" t="0" r="r" b="b"/>
            <a:pathLst>
              <a:path w="2584" h="976">
                <a:moveTo>
                  <a:pt x="2583" y="975"/>
                </a:moveTo>
                <a:lnTo>
                  <a:pt x="0" y="0"/>
                </a:lnTo>
                <a:lnTo>
                  <a:pt x="25" y="0"/>
                </a:lnTo>
                <a:lnTo>
                  <a:pt x="2583" y="966"/>
                </a:lnTo>
                <a:lnTo>
                  <a:pt x="2583" y="975"/>
                </a:lnTo>
                <a:close/>
              </a:path>
            </a:pathLst>
          </a:custGeom>
          <a:solidFill>
            <a:srgbClr val="D5E1E6"/>
          </a:solidFill>
          <a:ln>
            <a:noFill/>
          </a:ln>
        </p:spPr>
      </p:sp>
      <p:sp>
        <p:nvSpPr>
          <p:cNvPr id="7717" name="Freeform 533"/>
          <p:cNvSpPr/>
          <p:nvPr/>
        </p:nvSpPr>
        <p:spPr>
          <a:xfrm>
            <a:off x="1078920" y="165960"/>
            <a:ext cx="921240" cy="348120"/>
          </a:xfrm>
          <a:custGeom>
            <a:avLst/>
            <a:gdLst/>
            <a:ahLst/>
            <a:cxnLst/>
            <a:rect l="0" t="0" r="r" b="b"/>
            <a:pathLst>
              <a:path w="2559" h="967">
                <a:moveTo>
                  <a:pt x="2558" y="966"/>
                </a:moveTo>
                <a:lnTo>
                  <a:pt x="0" y="0"/>
                </a:lnTo>
                <a:lnTo>
                  <a:pt x="25" y="0"/>
                </a:lnTo>
                <a:lnTo>
                  <a:pt x="2558" y="957"/>
                </a:lnTo>
                <a:lnTo>
                  <a:pt x="2558" y="966"/>
                </a:lnTo>
                <a:close/>
              </a:path>
            </a:pathLst>
          </a:custGeom>
          <a:solidFill>
            <a:srgbClr val="D6E2E6"/>
          </a:solidFill>
          <a:ln>
            <a:noFill/>
          </a:ln>
        </p:spPr>
      </p:sp>
      <p:sp>
        <p:nvSpPr>
          <p:cNvPr id="7718" name="Freeform 534"/>
          <p:cNvSpPr/>
          <p:nvPr/>
        </p:nvSpPr>
        <p:spPr>
          <a:xfrm>
            <a:off x="1087920" y="165960"/>
            <a:ext cx="912240" cy="344880"/>
          </a:xfrm>
          <a:custGeom>
            <a:avLst/>
            <a:gdLst/>
            <a:ahLst/>
            <a:cxnLst/>
            <a:rect l="0" t="0" r="r" b="b"/>
            <a:pathLst>
              <a:path w="2534" h="958">
                <a:moveTo>
                  <a:pt x="2533" y="957"/>
                </a:moveTo>
                <a:lnTo>
                  <a:pt x="0" y="0"/>
                </a:lnTo>
                <a:lnTo>
                  <a:pt x="25" y="0"/>
                </a:lnTo>
                <a:lnTo>
                  <a:pt x="2533" y="947"/>
                </a:lnTo>
                <a:lnTo>
                  <a:pt x="2533" y="957"/>
                </a:lnTo>
                <a:close/>
              </a:path>
            </a:pathLst>
          </a:custGeom>
          <a:solidFill>
            <a:srgbClr val="D7E2E7"/>
          </a:solidFill>
          <a:ln>
            <a:noFill/>
          </a:ln>
        </p:spPr>
      </p:sp>
      <p:sp>
        <p:nvSpPr>
          <p:cNvPr id="7719" name="Freeform 535"/>
          <p:cNvSpPr/>
          <p:nvPr/>
        </p:nvSpPr>
        <p:spPr>
          <a:xfrm>
            <a:off x="1096920" y="165960"/>
            <a:ext cx="903240" cy="341280"/>
          </a:xfrm>
          <a:custGeom>
            <a:avLst/>
            <a:gdLst/>
            <a:ahLst/>
            <a:cxnLst/>
            <a:rect l="0" t="0" r="r" b="b"/>
            <a:pathLst>
              <a:path w="2509" h="948">
                <a:moveTo>
                  <a:pt x="2508" y="947"/>
                </a:moveTo>
                <a:lnTo>
                  <a:pt x="0" y="0"/>
                </a:lnTo>
                <a:lnTo>
                  <a:pt x="25" y="0"/>
                </a:lnTo>
                <a:lnTo>
                  <a:pt x="2508" y="938"/>
                </a:lnTo>
                <a:lnTo>
                  <a:pt x="2508" y="947"/>
                </a:lnTo>
                <a:close/>
              </a:path>
            </a:pathLst>
          </a:custGeom>
          <a:solidFill>
            <a:srgbClr val="D8E3E7"/>
          </a:solidFill>
          <a:ln>
            <a:noFill/>
          </a:ln>
        </p:spPr>
      </p:sp>
      <p:sp>
        <p:nvSpPr>
          <p:cNvPr id="7720" name="Freeform 536"/>
          <p:cNvSpPr/>
          <p:nvPr/>
        </p:nvSpPr>
        <p:spPr>
          <a:xfrm>
            <a:off x="1105920" y="165960"/>
            <a:ext cx="894240" cy="338040"/>
          </a:xfrm>
          <a:custGeom>
            <a:avLst/>
            <a:gdLst/>
            <a:ahLst/>
            <a:cxnLst/>
            <a:rect l="0" t="0" r="r" b="b"/>
            <a:pathLst>
              <a:path w="2484" h="939">
                <a:moveTo>
                  <a:pt x="2483" y="938"/>
                </a:moveTo>
                <a:lnTo>
                  <a:pt x="0" y="0"/>
                </a:lnTo>
                <a:lnTo>
                  <a:pt x="25" y="0"/>
                </a:lnTo>
                <a:lnTo>
                  <a:pt x="2483" y="928"/>
                </a:lnTo>
                <a:lnTo>
                  <a:pt x="2483" y="938"/>
                </a:lnTo>
                <a:close/>
              </a:path>
            </a:pathLst>
          </a:custGeom>
          <a:solidFill>
            <a:srgbClr val="D9E3E8"/>
          </a:solidFill>
          <a:ln>
            <a:noFill/>
          </a:ln>
        </p:spPr>
      </p:sp>
      <p:sp>
        <p:nvSpPr>
          <p:cNvPr id="7721" name="Freeform 537"/>
          <p:cNvSpPr/>
          <p:nvPr/>
        </p:nvSpPr>
        <p:spPr>
          <a:xfrm>
            <a:off x="1114920" y="165960"/>
            <a:ext cx="885240" cy="334440"/>
          </a:xfrm>
          <a:custGeom>
            <a:avLst/>
            <a:gdLst/>
            <a:ahLst/>
            <a:cxnLst/>
            <a:rect l="0" t="0" r="r" b="b"/>
            <a:pathLst>
              <a:path w="2459" h="929">
                <a:moveTo>
                  <a:pt x="2458" y="928"/>
                </a:moveTo>
                <a:lnTo>
                  <a:pt x="0" y="0"/>
                </a:lnTo>
                <a:lnTo>
                  <a:pt x="26" y="0"/>
                </a:lnTo>
                <a:lnTo>
                  <a:pt x="2458" y="919"/>
                </a:lnTo>
                <a:lnTo>
                  <a:pt x="2458" y="928"/>
                </a:lnTo>
                <a:close/>
              </a:path>
            </a:pathLst>
          </a:custGeom>
          <a:solidFill>
            <a:srgbClr val="DAE4E8"/>
          </a:solidFill>
          <a:ln>
            <a:noFill/>
          </a:ln>
        </p:spPr>
      </p:sp>
      <p:sp>
        <p:nvSpPr>
          <p:cNvPr id="7722" name="Freeform 538"/>
          <p:cNvSpPr/>
          <p:nvPr/>
        </p:nvSpPr>
        <p:spPr>
          <a:xfrm>
            <a:off x="1124280" y="165960"/>
            <a:ext cx="875880" cy="331200"/>
          </a:xfrm>
          <a:custGeom>
            <a:avLst/>
            <a:gdLst/>
            <a:ahLst/>
            <a:cxnLst/>
            <a:rect l="0" t="0" r="r" b="b"/>
            <a:pathLst>
              <a:path w="2433" h="920">
                <a:moveTo>
                  <a:pt x="2432" y="919"/>
                </a:moveTo>
                <a:lnTo>
                  <a:pt x="0" y="0"/>
                </a:lnTo>
                <a:lnTo>
                  <a:pt x="25" y="0"/>
                </a:lnTo>
                <a:lnTo>
                  <a:pt x="2432" y="908"/>
                </a:lnTo>
                <a:lnTo>
                  <a:pt x="2432" y="919"/>
                </a:lnTo>
                <a:close/>
              </a:path>
            </a:pathLst>
          </a:custGeom>
          <a:solidFill>
            <a:srgbClr val="DAE5E9"/>
          </a:solidFill>
          <a:ln>
            <a:noFill/>
          </a:ln>
        </p:spPr>
      </p:sp>
      <p:sp>
        <p:nvSpPr>
          <p:cNvPr id="7723" name="Freeform 539"/>
          <p:cNvSpPr/>
          <p:nvPr/>
        </p:nvSpPr>
        <p:spPr>
          <a:xfrm>
            <a:off x="1133280" y="165960"/>
            <a:ext cx="866880" cy="327600"/>
          </a:xfrm>
          <a:custGeom>
            <a:avLst/>
            <a:gdLst/>
            <a:ahLst/>
            <a:cxnLst/>
            <a:rect l="0" t="0" r="r" b="b"/>
            <a:pathLst>
              <a:path w="2408" h="910">
                <a:moveTo>
                  <a:pt x="2407" y="909"/>
                </a:moveTo>
                <a:lnTo>
                  <a:pt x="0" y="0"/>
                </a:lnTo>
                <a:lnTo>
                  <a:pt x="25" y="0"/>
                </a:lnTo>
                <a:lnTo>
                  <a:pt x="2407" y="899"/>
                </a:lnTo>
                <a:lnTo>
                  <a:pt x="2407" y="909"/>
                </a:lnTo>
                <a:close/>
              </a:path>
            </a:pathLst>
          </a:custGeom>
          <a:solidFill>
            <a:srgbClr val="DBE5E9"/>
          </a:solidFill>
          <a:ln>
            <a:noFill/>
          </a:ln>
        </p:spPr>
      </p:sp>
      <p:sp>
        <p:nvSpPr>
          <p:cNvPr id="7724" name="Freeform 540"/>
          <p:cNvSpPr/>
          <p:nvPr/>
        </p:nvSpPr>
        <p:spPr>
          <a:xfrm>
            <a:off x="1142280" y="165960"/>
            <a:ext cx="857880" cy="324360"/>
          </a:xfrm>
          <a:custGeom>
            <a:avLst/>
            <a:gdLst/>
            <a:ahLst/>
            <a:cxnLst/>
            <a:rect l="0" t="0" r="r" b="b"/>
            <a:pathLst>
              <a:path w="2383" h="901">
                <a:moveTo>
                  <a:pt x="2382" y="900"/>
                </a:moveTo>
                <a:lnTo>
                  <a:pt x="0" y="0"/>
                </a:lnTo>
                <a:lnTo>
                  <a:pt x="25" y="0"/>
                </a:lnTo>
                <a:lnTo>
                  <a:pt x="2382" y="890"/>
                </a:lnTo>
                <a:lnTo>
                  <a:pt x="2382" y="900"/>
                </a:lnTo>
                <a:close/>
              </a:path>
            </a:pathLst>
          </a:custGeom>
          <a:solidFill>
            <a:srgbClr val="DCE6EA"/>
          </a:solidFill>
          <a:ln>
            <a:noFill/>
          </a:ln>
        </p:spPr>
      </p:sp>
      <p:sp>
        <p:nvSpPr>
          <p:cNvPr id="7725" name="Freeform 541"/>
          <p:cNvSpPr/>
          <p:nvPr/>
        </p:nvSpPr>
        <p:spPr>
          <a:xfrm>
            <a:off x="1151280" y="165960"/>
            <a:ext cx="848880" cy="320760"/>
          </a:xfrm>
          <a:custGeom>
            <a:avLst/>
            <a:gdLst/>
            <a:ahLst/>
            <a:cxnLst/>
            <a:rect l="0" t="0" r="r" b="b"/>
            <a:pathLst>
              <a:path w="2358" h="891">
                <a:moveTo>
                  <a:pt x="2357" y="890"/>
                </a:moveTo>
                <a:lnTo>
                  <a:pt x="0" y="0"/>
                </a:lnTo>
                <a:lnTo>
                  <a:pt x="25" y="0"/>
                </a:lnTo>
                <a:lnTo>
                  <a:pt x="2357" y="881"/>
                </a:lnTo>
                <a:lnTo>
                  <a:pt x="2357" y="890"/>
                </a:lnTo>
                <a:close/>
              </a:path>
            </a:pathLst>
          </a:custGeom>
          <a:solidFill>
            <a:srgbClr val="DDE6EA"/>
          </a:solidFill>
          <a:ln>
            <a:noFill/>
          </a:ln>
        </p:spPr>
      </p:sp>
      <p:sp>
        <p:nvSpPr>
          <p:cNvPr id="7726" name="Freeform 542"/>
          <p:cNvSpPr/>
          <p:nvPr/>
        </p:nvSpPr>
        <p:spPr>
          <a:xfrm>
            <a:off x="1160280" y="165960"/>
            <a:ext cx="839880" cy="317520"/>
          </a:xfrm>
          <a:custGeom>
            <a:avLst/>
            <a:gdLst/>
            <a:ahLst/>
            <a:cxnLst/>
            <a:rect l="0" t="0" r="r" b="b"/>
            <a:pathLst>
              <a:path w="2333" h="882">
                <a:moveTo>
                  <a:pt x="2332" y="881"/>
                </a:moveTo>
                <a:lnTo>
                  <a:pt x="0" y="0"/>
                </a:lnTo>
                <a:lnTo>
                  <a:pt x="25" y="0"/>
                </a:lnTo>
                <a:lnTo>
                  <a:pt x="2332" y="871"/>
                </a:lnTo>
                <a:lnTo>
                  <a:pt x="2332" y="881"/>
                </a:lnTo>
                <a:close/>
              </a:path>
            </a:pathLst>
          </a:custGeom>
          <a:solidFill>
            <a:srgbClr val="DDE7EA"/>
          </a:solidFill>
          <a:ln>
            <a:noFill/>
          </a:ln>
        </p:spPr>
      </p:sp>
      <p:sp>
        <p:nvSpPr>
          <p:cNvPr id="7727" name="Freeform 543"/>
          <p:cNvSpPr/>
          <p:nvPr/>
        </p:nvSpPr>
        <p:spPr>
          <a:xfrm>
            <a:off x="1169280" y="165960"/>
            <a:ext cx="830880" cy="313920"/>
          </a:xfrm>
          <a:custGeom>
            <a:avLst/>
            <a:gdLst/>
            <a:ahLst/>
            <a:cxnLst/>
            <a:rect l="0" t="0" r="r" b="b"/>
            <a:pathLst>
              <a:path w="2308" h="872">
                <a:moveTo>
                  <a:pt x="2307" y="871"/>
                </a:moveTo>
                <a:lnTo>
                  <a:pt x="0" y="0"/>
                </a:lnTo>
                <a:lnTo>
                  <a:pt x="25" y="0"/>
                </a:lnTo>
                <a:lnTo>
                  <a:pt x="2307" y="862"/>
                </a:lnTo>
                <a:lnTo>
                  <a:pt x="2307" y="871"/>
                </a:lnTo>
                <a:close/>
              </a:path>
            </a:pathLst>
          </a:custGeom>
          <a:solidFill>
            <a:srgbClr val="DEE7EB"/>
          </a:solidFill>
          <a:ln>
            <a:noFill/>
          </a:ln>
        </p:spPr>
      </p:sp>
      <p:sp>
        <p:nvSpPr>
          <p:cNvPr id="7728" name="Freeform 544"/>
          <p:cNvSpPr/>
          <p:nvPr/>
        </p:nvSpPr>
        <p:spPr>
          <a:xfrm>
            <a:off x="1178280" y="165960"/>
            <a:ext cx="821880" cy="310680"/>
          </a:xfrm>
          <a:custGeom>
            <a:avLst/>
            <a:gdLst/>
            <a:ahLst/>
            <a:cxnLst/>
            <a:rect l="0" t="0" r="r" b="b"/>
            <a:pathLst>
              <a:path w="2283" h="863">
                <a:moveTo>
                  <a:pt x="2282" y="862"/>
                </a:moveTo>
                <a:lnTo>
                  <a:pt x="0" y="0"/>
                </a:lnTo>
                <a:lnTo>
                  <a:pt x="25" y="0"/>
                </a:lnTo>
                <a:lnTo>
                  <a:pt x="2282" y="852"/>
                </a:lnTo>
                <a:lnTo>
                  <a:pt x="2282" y="862"/>
                </a:lnTo>
                <a:close/>
              </a:path>
            </a:pathLst>
          </a:custGeom>
          <a:solidFill>
            <a:srgbClr val="DFE8EB"/>
          </a:solidFill>
          <a:ln>
            <a:noFill/>
          </a:ln>
        </p:spPr>
      </p:sp>
      <p:sp>
        <p:nvSpPr>
          <p:cNvPr id="7729" name="Freeform 545"/>
          <p:cNvSpPr/>
          <p:nvPr/>
        </p:nvSpPr>
        <p:spPr>
          <a:xfrm>
            <a:off x="1187280" y="165960"/>
            <a:ext cx="812880" cy="307080"/>
          </a:xfrm>
          <a:custGeom>
            <a:avLst/>
            <a:gdLst/>
            <a:ahLst/>
            <a:cxnLst/>
            <a:rect l="0" t="0" r="r" b="b"/>
            <a:pathLst>
              <a:path w="2258" h="853">
                <a:moveTo>
                  <a:pt x="2257" y="852"/>
                </a:moveTo>
                <a:lnTo>
                  <a:pt x="0" y="0"/>
                </a:lnTo>
                <a:lnTo>
                  <a:pt x="25" y="0"/>
                </a:lnTo>
                <a:lnTo>
                  <a:pt x="2257" y="843"/>
                </a:lnTo>
                <a:lnTo>
                  <a:pt x="2257" y="852"/>
                </a:lnTo>
                <a:close/>
              </a:path>
            </a:pathLst>
          </a:custGeom>
          <a:solidFill>
            <a:srgbClr val="E0E8EC"/>
          </a:solidFill>
          <a:ln>
            <a:noFill/>
          </a:ln>
        </p:spPr>
      </p:sp>
      <p:sp>
        <p:nvSpPr>
          <p:cNvPr id="7730" name="Freeform 546"/>
          <p:cNvSpPr/>
          <p:nvPr/>
        </p:nvSpPr>
        <p:spPr>
          <a:xfrm>
            <a:off x="1196280" y="165960"/>
            <a:ext cx="803880" cy="303840"/>
          </a:xfrm>
          <a:custGeom>
            <a:avLst/>
            <a:gdLst/>
            <a:ahLst/>
            <a:cxnLst/>
            <a:rect l="0" t="0" r="r" b="b"/>
            <a:pathLst>
              <a:path w="2233" h="844">
                <a:moveTo>
                  <a:pt x="2232" y="843"/>
                </a:moveTo>
                <a:lnTo>
                  <a:pt x="0" y="0"/>
                </a:lnTo>
                <a:lnTo>
                  <a:pt x="26" y="0"/>
                </a:lnTo>
                <a:lnTo>
                  <a:pt x="2232" y="834"/>
                </a:lnTo>
                <a:lnTo>
                  <a:pt x="2232" y="843"/>
                </a:lnTo>
                <a:close/>
              </a:path>
            </a:pathLst>
          </a:custGeom>
          <a:solidFill>
            <a:srgbClr val="E0E9EC"/>
          </a:solidFill>
          <a:ln>
            <a:noFill/>
          </a:ln>
        </p:spPr>
      </p:sp>
      <p:sp>
        <p:nvSpPr>
          <p:cNvPr id="7731" name="Freeform 547"/>
          <p:cNvSpPr/>
          <p:nvPr/>
        </p:nvSpPr>
        <p:spPr>
          <a:xfrm>
            <a:off x="1205280" y="165960"/>
            <a:ext cx="794880" cy="300600"/>
          </a:xfrm>
          <a:custGeom>
            <a:avLst/>
            <a:gdLst/>
            <a:ahLst/>
            <a:cxnLst/>
            <a:rect l="0" t="0" r="r" b="b"/>
            <a:pathLst>
              <a:path w="2208" h="835">
                <a:moveTo>
                  <a:pt x="2207" y="834"/>
                </a:moveTo>
                <a:lnTo>
                  <a:pt x="0" y="0"/>
                </a:lnTo>
                <a:lnTo>
                  <a:pt x="25" y="0"/>
                </a:lnTo>
                <a:lnTo>
                  <a:pt x="2207" y="824"/>
                </a:lnTo>
                <a:lnTo>
                  <a:pt x="2207" y="834"/>
                </a:lnTo>
                <a:close/>
              </a:path>
            </a:pathLst>
          </a:custGeom>
          <a:solidFill>
            <a:srgbClr val="E1E9ED"/>
          </a:solidFill>
          <a:ln>
            <a:noFill/>
          </a:ln>
        </p:spPr>
      </p:sp>
      <p:sp>
        <p:nvSpPr>
          <p:cNvPr id="7732" name="Freeform 548"/>
          <p:cNvSpPr/>
          <p:nvPr/>
        </p:nvSpPr>
        <p:spPr>
          <a:xfrm>
            <a:off x="1214280" y="165960"/>
            <a:ext cx="785880" cy="297000"/>
          </a:xfrm>
          <a:custGeom>
            <a:avLst/>
            <a:gdLst/>
            <a:ahLst/>
            <a:cxnLst/>
            <a:rect l="0" t="0" r="r" b="b"/>
            <a:pathLst>
              <a:path w="2183" h="825">
                <a:moveTo>
                  <a:pt x="2182" y="824"/>
                </a:moveTo>
                <a:lnTo>
                  <a:pt x="0" y="0"/>
                </a:lnTo>
                <a:lnTo>
                  <a:pt x="25" y="0"/>
                </a:lnTo>
                <a:lnTo>
                  <a:pt x="2182" y="815"/>
                </a:lnTo>
                <a:lnTo>
                  <a:pt x="2182" y="824"/>
                </a:lnTo>
                <a:close/>
              </a:path>
            </a:pathLst>
          </a:custGeom>
          <a:solidFill>
            <a:srgbClr val="E1EAED"/>
          </a:solidFill>
          <a:ln>
            <a:noFill/>
          </a:ln>
        </p:spPr>
      </p:sp>
      <p:sp>
        <p:nvSpPr>
          <p:cNvPr id="7733" name="Freeform 549"/>
          <p:cNvSpPr/>
          <p:nvPr/>
        </p:nvSpPr>
        <p:spPr>
          <a:xfrm>
            <a:off x="1223280" y="165960"/>
            <a:ext cx="776880" cy="293760"/>
          </a:xfrm>
          <a:custGeom>
            <a:avLst/>
            <a:gdLst/>
            <a:ahLst/>
            <a:cxnLst/>
            <a:rect l="0" t="0" r="r" b="b"/>
            <a:pathLst>
              <a:path w="2158" h="816">
                <a:moveTo>
                  <a:pt x="2157" y="815"/>
                </a:moveTo>
                <a:lnTo>
                  <a:pt x="0" y="0"/>
                </a:lnTo>
                <a:lnTo>
                  <a:pt x="25" y="0"/>
                </a:lnTo>
                <a:lnTo>
                  <a:pt x="2157" y="805"/>
                </a:lnTo>
                <a:lnTo>
                  <a:pt x="2157" y="815"/>
                </a:lnTo>
                <a:close/>
              </a:path>
            </a:pathLst>
          </a:custGeom>
          <a:solidFill>
            <a:srgbClr val="E2EAED"/>
          </a:solidFill>
          <a:ln>
            <a:noFill/>
          </a:ln>
        </p:spPr>
      </p:sp>
      <p:sp>
        <p:nvSpPr>
          <p:cNvPr id="7734" name="Freeform 550"/>
          <p:cNvSpPr/>
          <p:nvPr/>
        </p:nvSpPr>
        <p:spPr>
          <a:xfrm>
            <a:off x="1232280" y="165960"/>
            <a:ext cx="767880" cy="290160"/>
          </a:xfrm>
          <a:custGeom>
            <a:avLst/>
            <a:gdLst/>
            <a:ahLst/>
            <a:cxnLst/>
            <a:rect l="0" t="0" r="r" b="b"/>
            <a:pathLst>
              <a:path w="2133" h="806">
                <a:moveTo>
                  <a:pt x="2132" y="805"/>
                </a:moveTo>
                <a:lnTo>
                  <a:pt x="0" y="0"/>
                </a:lnTo>
                <a:lnTo>
                  <a:pt x="25" y="0"/>
                </a:lnTo>
                <a:lnTo>
                  <a:pt x="2132" y="796"/>
                </a:lnTo>
                <a:lnTo>
                  <a:pt x="2132" y="805"/>
                </a:lnTo>
                <a:close/>
              </a:path>
            </a:pathLst>
          </a:custGeom>
          <a:solidFill>
            <a:srgbClr val="E3EBEE"/>
          </a:solidFill>
          <a:ln>
            <a:noFill/>
          </a:ln>
        </p:spPr>
      </p:sp>
      <p:sp>
        <p:nvSpPr>
          <p:cNvPr id="7735" name="Freeform 551"/>
          <p:cNvSpPr/>
          <p:nvPr/>
        </p:nvSpPr>
        <p:spPr>
          <a:xfrm>
            <a:off x="1241280" y="165960"/>
            <a:ext cx="758880" cy="286920"/>
          </a:xfrm>
          <a:custGeom>
            <a:avLst/>
            <a:gdLst/>
            <a:ahLst/>
            <a:cxnLst/>
            <a:rect l="0" t="0" r="r" b="b"/>
            <a:pathLst>
              <a:path w="2108" h="797">
                <a:moveTo>
                  <a:pt x="2107" y="796"/>
                </a:moveTo>
                <a:lnTo>
                  <a:pt x="0" y="0"/>
                </a:lnTo>
                <a:lnTo>
                  <a:pt x="25" y="0"/>
                </a:lnTo>
                <a:lnTo>
                  <a:pt x="2107" y="786"/>
                </a:lnTo>
                <a:lnTo>
                  <a:pt x="2107" y="796"/>
                </a:lnTo>
                <a:close/>
              </a:path>
            </a:pathLst>
          </a:custGeom>
          <a:solidFill>
            <a:srgbClr val="E4EBEE"/>
          </a:solidFill>
          <a:ln>
            <a:noFill/>
          </a:ln>
        </p:spPr>
      </p:sp>
      <p:sp>
        <p:nvSpPr>
          <p:cNvPr id="7736" name="Freeform 552"/>
          <p:cNvSpPr/>
          <p:nvPr/>
        </p:nvSpPr>
        <p:spPr>
          <a:xfrm>
            <a:off x="1250280" y="165960"/>
            <a:ext cx="749880" cy="283320"/>
          </a:xfrm>
          <a:custGeom>
            <a:avLst/>
            <a:gdLst/>
            <a:ahLst/>
            <a:cxnLst/>
            <a:rect l="0" t="0" r="r" b="b"/>
            <a:pathLst>
              <a:path w="2083" h="787">
                <a:moveTo>
                  <a:pt x="2082" y="786"/>
                </a:moveTo>
                <a:lnTo>
                  <a:pt x="0" y="0"/>
                </a:lnTo>
                <a:lnTo>
                  <a:pt x="25" y="0"/>
                </a:lnTo>
                <a:lnTo>
                  <a:pt x="2082" y="777"/>
                </a:lnTo>
                <a:lnTo>
                  <a:pt x="2082" y="786"/>
                </a:lnTo>
                <a:close/>
              </a:path>
            </a:pathLst>
          </a:custGeom>
          <a:solidFill>
            <a:srgbClr val="E4ECEE"/>
          </a:solidFill>
          <a:ln>
            <a:noFill/>
          </a:ln>
        </p:spPr>
      </p:sp>
      <p:sp>
        <p:nvSpPr>
          <p:cNvPr id="7737" name="Freeform 553"/>
          <p:cNvSpPr/>
          <p:nvPr/>
        </p:nvSpPr>
        <p:spPr>
          <a:xfrm>
            <a:off x="1259280" y="165960"/>
            <a:ext cx="740880" cy="280080"/>
          </a:xfrm>
          <a:custGeom>
            <a:avLst/>
            <a:gdLst/>
            <a:ahLst/>
            <a:cxnLst/>
            <a:rect l="0" t="0" r="r" b="b"/>
            <a:pathLst>
              <a:path w="2058" h="778">
                <a:moveTo>
                  <a:pt x="2057" y="777"/>
                </a:moveTo>
                <a:lnTo>
                  <a:pt x="0" y="0"/>
                </a:lnTo>
                <a:lnTo>
                  <a:pt x="51" y="0"/>
                </a:lnTo>
                <a:lnTo>
                  <a:pt x="2057" y="758"/>
                </a:lnTo>
                <a:lnTo>
                  <a:pt x="2057" y="777"/>
                </a:lnTo>
                <a:close/>
              </a:path>
            </a:pathLst>
          </a:custGeom>
          <a:solidFill>
            <a:srgbClr val="E5ECEF"/>
          </a:solidFill>
          <a:ln>
            <a:noFill/>
          </a:ln>
        </p:spPr>
      </p:sp>
      <p:sp>
        <p:nvSpPr>
          <p:cNvPr id="7738" name="Freeform 554"/>
          <p:cNvSpPr/>
          <p:nvPr/>
        </p:nvSpPr>
        <p:spPr>
          <a:xfrm>
            <a:off x="1277640" y="165960"/>
            <a:ext cx="722520" cy="273240"/>
          </a:xfrm>
          <a:custGeom>
            <a:avLst/>
            <a:gdLst/>
            <a:ahLst/>
            <a:cxnLst/>
            <a:rect l="0" t="0" r="r" b="b"/>
            <a:pathLst>
              <a:path w="2007" h="759">
                <a:moveTo>
                  <a:pt x="2006" y="758"/>
                </a:moveTo>
                <a:lnTo>
                  <a:pt x="0" y="0"/>
                </a:lnTo>
                <a:lnTo>
                  <a:pt x="25" y="0"/>
                </a:lnTo>
                <a:lnTo>
                  <a:pt x="2006" y="748"/>
                </a:lnTo>
                <a:lnTo>
                  <a:pt x="2006" y="758"/>
                </a:lnTo>
                <a:close/>
              </a:path>
            </a:pathLst>
          </a:custGeom>
          <a:solidFill>
            <a:srgbClr val="E6EDF0"/>
          </a:solidFill>
          <a:ln>
            <a:noFill/>
          </a:ln>
        </p:spPr>
      </p:sp>
      <p:sp>
        <p:nvSpPr>
          <p:cNvPr id="7739" name="Freeform 555"/>
          <p:cNvSpPr/>
          <p:nvPr/>
        </p:nvSpPr>
        <p:spPr>
          <a:xfrm>
            <a:off x="1286640" y="165960"/>
            <a:ext cx="713520" cy="269640"/>
          </a:xfrm>
          <a:custGeom>
            <a:avLst/>
            <a:gdLst/>
            <a:ahLst/>
            <a:cxnLst/>
            <a:rect l="0" t="0" r="r" b="b"/>
            <a:pathLst>
              <a:path w="1982" h="749">
                <a:moveTo>
                  <a:pt x="1981" y="748"/>
                </a:moveTo>
                <a:lnTo>
                  <a:pt x="0" y="0"/>
                </a:lnTo>
                <a:lnTo>
                  <a:pt x="25" y="0"/>
                </a:lnTo>
                <a:lnTo>
                  <a:pt x="1981" y="739"/>
                </a:lnTo>
                <a:lnTo>
                  <a:pt x="1981" y="748"/>
                </a:lnTo>
                <a:close/>
              </a:path>
            </a:pathLst>
          </a:custGeom>
          <a:solidFill>
            <a:srgbClr val="E7EDF0"/>
          </a:solidFill>
          <a:ln>
            <a:noFill/>
          </a:ln>
        </p:spPr>
      </p:sp>
      <p:sp>
        <p:nvSpPr>
          <p:cNvPr id="7740" name="Freeform 556"/>
          <p:cNvSpPr/>
          <p:nvPr/>
        </p:nvSpPr>
        <p:spPr>
          <a:xfrm>
            <a:off x="1295640" y="165960"/>
            <a:ext cx="704520" cy="266400"/>
          </a:xfrm>
          <a:custGeom>
            <a:avLst/>
            <a:gdLst/>
            <a:ahLst/>
            <a:cxnLst/>
            <a:rect l="0" t="0" r="r" b="b"/>
            <a:pathLst>
              <a:path w="1957" h="740">
                <a:moveTo>
                  <a:pt x="1956" y="739"/>
                </a:moveTo>
                <a:lnTo>
                  <a:pt x="0" y="0"/>
                </a:lnTo>
                <a:lnTo>
                  <a:pt x="25" y="0"/>
                </a:lnTo>
                <a:lnTo>
                  <a:pt x="1956" y="729"/>
                </a:lnTo>
                <a:lnTo>
                  <a:pt x="1956" y="739"/>
                </a:lnTo>
                <a:close/>
              </a:path>
            </a:pathLst>
          </a:custGeom>
          <a:solidFill>
            <a:srgbClr val="E8EEF0"/>
          </a:solidFill>
          <a:ln>
            <a:noFill/>
          </a:ln>
        </p:spPr>
      </p:sp>
      <p:sp>
        <p:nvSpPr>
          <p:cNvPr id="7741" name="Freeform 557"/>
          <p:cNvSpPr/>
          <p:nvPr/>
        </p:nvSpPr>
        <p:spPr>
          <a:xfrm>
            <a:off x="1304640" y="165960"/>
            <a:ext cx="695520" cy="262800"/>
          </a:xfrm>
          <a:custGeom>
            <a:avLst/>
            <a:gdLst/>
            <a:ahLst/>
            <a:cxnLst/>
            <a:rect l="0" t="0" r="r" b="b"/>
            <a:pathLst>
              <a:path w="1932" h="730">
                <a:moveTo>
                  <a:pt x="1931" y="729"/>
                </a:moveTo>
                <a:lnTo>
                  <a:pt x="0" y="0"/>
                </a:lnTo>
                <a:lnTo>
                  <a:pt x="25" y="0"/>
                </a:lnTo>
                <a:lnTo>
                  <a:pt x="1931" y="720"/>
                </a:lnTo>
                <a:lnTo>
                  <a:pt x="1931" y="729"/>
                </a:lnTo>
                <a:close/>
              </a:path>
            </a:pathLst>
          </a:custGeom>
          <a:solidFill>
            <a:srgbClr val="E8EEF1"/>
          </a:solidFill>
          <a:ln>
            <a:noFill/>
          </a:ln>
        </p:spPr>
      </p:sp>
      <p:sp>
        <p:nvSpPr>
          <p:cNvPr id="7742" name="Freeform 558"/>
          <p:cNvSpPr/>
          <p:nvPr/>
        </p:nvSpPr>
        <p:spPr>
          <a:xfrm>
            <a:off x="1313640" y="165960"/>
            <a:ext cx="686520" cy="259560"/>
          </a:xfrm>
          <a:custGeom>
            <a:avLst/>
            <a:gdLst/>
            <a:ahLst/>
            <a:cxnLst/>
            <a:rect l="0" t="0" r="r" b="b"/>
            <a:pathLst>
              <a:path w="1907" h="721">
                <a:moveTo>
                  <a:pt x="1906" y="720"/>
                </a:moveTo>
                <a:lnTo>
                  <a:pt x="0" y="0"/>
                </a:lnTo>
                <a:lnTo>
                  <a:pt x="50" y="0"/>
                </a:lnTo>
                <a:lnTo>
                  <a:pt x="1906" y="701"/>
                </a:lnTo>
                <a:lnTo>
                  <a:pt x="1906" y="720"/>
                </a:lnTo>
                <a:close/>
              </a:path>
            </a:pathLst>
          </a:custGeom>
          <a:solidFill>
            <a:srgbClr val="E9EFF1"/>
          </a:solidFill>
          <a:ln>
            <a:noFill/>
          </a:ln>
        </p:spPr>
      </p:sp>
      <p:sp>
        <p:nvSpPr>
          <p:cNvPr id="7743" name="Freeform 559"/>
          <p:cNvSpPr/>
          <p:nvPr/>
        </p:nvSpPr>
        <p:spPr>
          <a:xfrm>
            <a:off x="1331640" y="165960"/>
            <a:ext cx="668520" cy="252720"/>
          </a:xfrm>
          <a:custGeom>
            <a:avLst/>
            <a:gdLst/>
            <a:ahLst/>
            <a:cxnLst/>
            <a:rect l="0" t="0" r="r" b="b"/>
            <a:pathLst>
              <a:path w="1857" h="702">
                <a:moveTo>
                  <a:pt x="1856" y="701"/>
                </a:moveTo>
                <a:lnTo>
                  <a:pt x="0" y="0"/>
                </a:lnTo>
                <a:lnTo>
                  <a:pt x="25" y="0"/>
                </a:lnTo>
                <a:lnTo>
                  <a:pt x="1856" y="692"/>
                </a:lnTo>
                <a:lnTo>
                  <a:pt x="1856" y="701"/>
                </a:lnTo>
                <a:close/>
              </a:path>
            </a:pathLst>
          </a:custGeom>
          <a:solidFill>
            <a:srgbClr val="EAEFF2"/>
          </a:solidFill>
          <a:ln>
            <a:noFill/>
          </a:ln>
        </p:spPr>
      </p:sp>
      <p:sp>
        <p:nvSpPr>
          <p:cNvPr id="7744" name="Freeform 560"/>
          <p:cNvSpPr/>
          <p:nvPr/>
        </p:nvSpPr>
        <p:spPr>
          <a:xfrm>
            <a:off x="1340640" y="165960"/>
            <a:ext cx="659520" cy="249480"/>
          </a:xfrm>
          <a:custGeom>
            <a:avLst/>
            <a:gdLst/>
            <a:ahLst/>
            <a:cxnLst/>
            <a:rect l="0" t="0" r="r" b="b"/>
            <a:pathLst>
              <a:path w="1832" h="693">
                <a:moveTo>
                  <a:pt x="1831" y="692"/>
                </a:moveTo>
                <a:lnTo>
                  <a:pt x="0" y="0"/>
                </a:lnTo>
                <a:lnTo>
                  <a:pt x="25" y="0"/>
                </a:lnTo>
                <a:lnTo>
                  <a:pt x="1831" y="682"/>
                </a:lnTo>
                <a:lnTo>
                  <a:pt x="1831" y="692"/>
                </a:lnTo>
                <a:close/>
              </a:path>
            </a:pathLst>
          </a:custGeom>
          <a:solidFill>
            <a:srgbClr val="EAF0F2"/>
          </a:solidFill>
          <a:ln>
            <a:noFill/>
          </a:ln>
        </p:spPr>
      </p:sp>
      <p:sp>
        <p:nvSpPr>
          <p:cNvPr id="7745" name="Freeform 561"/>
          <p:cNvSpPr/>
          <p:nvPr/>
        </p:nvSpPr>
        <p:spPr>
          <a:xfrm>
            <a:off x="1349640" y="165960"/>
            <a:ext cx="650520" cy="245880"/>
          </a:xfrm>
          <a:custGeom>
            <a:avLst/>
            <a:gdLst/>
            <a:ahLst/>
            <a:cxnLst/>
            <a:rect l="0" t="0" r="r" b="b"/>
            <a:pathLst>
              <a:path w="1807" h="683">
                <a:moveTo>
                  <a:pt x="1806" y="682"/>
                </a:moveTo>
                <a:lnTo>
                  <a:pt x="0" y="0"/>
                </a:lnTo>
                <a:lnTo>
                  <a:pt x="25" y="0"/>
                </a:lnTo>
                <a:lnTo>
                  <a:pt x="1806" y="673"/>
                </a:lnTo>
                <a:lnTo>
                  <a:pt x="1806" y="682"/>
                </a:lnTo>
                <a:close/>
              </a:path>
            </a:pathLst>
          </a:custGeom>
          <a:solidFill>
            <a:srgbClr val="EBF0F3"/>
          </a:solidFill>
          <a:ln>
            <a:noFill/>
          </a:ln>
        </p:spPr>
      </p:sp>
      <p:sp>
        <p:nvSpPr>
          <p:cNvPr id="7746" name="Freeform 562"/>
          <p:cNvSpPr/>
          <p:nvPr/>
        </p:nvSpPr>
        <p:spPr>
          <a:xfrm>
            <a:off x="1358640" y="165960"/>
            <a:ext cx="641520" cy="242640"/>
          </a:xfrm>
          <a:custGeom>
            <a:avLst/>
            <a:gdLst/>
            <a:ahLst/>
            <a:cxnLst/>
            <a:rect l="0" t="0" r="r" b="b"/>
            <a:pathLst>
              <a:path w="1782" h="674">
                <a:moveTo>
                  <a:pt x="1781" y="673"/>
                </a:moveTo>
                <a:lnTo>
                  <a:pt x="0" y="0"/>
                </a:lnTo>
                <a:lnTo>
                  <a:pt x="25" y="0"/>
                </a:lnTo>
                <a:lnTo>
                  <a:pt x="1781" y="663"/>
                </a:lnTo>
                <a:lnTo>
                  <a:pt x="1781" y="673"/>
                </a:lnTo>
                <a:close/>
              </a:path>
            </a:pathLst>
          </a:custGeom>
          <a:solidFill>
            <a:srgbClr val="EBF1F3"/>
          </a:solidFill>
          <a:ln>
            <a:noFill/>
          </a:ln>
        </p:spPr>
      </p:sp>
      <p:sp>
        <p:nvSpPr>
          <p:cNvPr id="7747" name="Freeform 563"/>
          <p:cNvSpPr/>
          <p:nvPr/>
        </p:nvSpPr>
        <p:spPr>
          <a:xfrm>
            <a:off x="1367640" y="165960"/>
            <a:ext cx="632520" cy="239040"/>
          </a:xfrm>
          <a:custGeom>
            <a:avLst/>
            <a:gdLst/>
            <a:ahLst/>
            <a:cxnLst/>
            <a:rect l="0" t="0" r="r" b="b"/>
            <a:pathLst>
              <a:path w="1757" h="664">
                <a:moveTo>
                  <a:pt x="1756" y="663"/>
                </a:moveTo>
                <a:lnTo>
                  <a:pt x="0" y="0"/>
                </a:lnTo>
                <a:lnTo>
                  <a:pt x="50" y="0"/>
                </a:lnTo>
                <a:lnTo>
                  <a:pt x="1756" y="644"/>
                </a:lnTo>
                <a:lnTo>
                  <a:pt x="1756" y="663"/>
                </a:lnTo>
                <a:close/>
              </a:path>
            </a:pathLst>
          </a:custGeom>
          <a:solidFill>
            <a:srgbClr val="ECF1F3"/>
          </a:solidFill>
          <a:ln>
            <a:noFill/>
          </a:ln>
        </p:spPr>
      </p:sp>
      <p:sp>
        <p:nvSpPr>
          <p:cNvPr id="7748" name="Freeform 564"/>
          <p:cNvSpPr/>
          <p:nvPr/>
        </p:nvSpPr>
        <p:spPr>
          <a:xfrm>
            <a:off x="1385640" y="165960"/>
            <a:ext cx="614520" cy="232200"/>
          </a:xfrm>
          <a:custGeom>
            <a:avLst/>
            <a:gdLst/>
            <a:ahLst/>
            <a:cxnLst/>
            <a:rect l="0" t="0" r="r" b="b"/>
            <a:pathLst>
              <a:path w="1707" h="645">
                <a:moveTo>
                  <a:pt x="1706" y="644"/>
                </a:moveTo>
                <a:lnTo>
                  <a:pt x="0" y="0"/>
                </a:lnTo>
                <a:lnTo>
                  <a:pt x="50" y="0"/>
                </a:lnTo>
                <a:lnTo>
                  <a:pt x="1706" y="625"/>
                </a:lnTo>
                <a:lnTo>
                  <a:pt x="1706" y="644"/>
                </a:lnTo>
                <a:close/>
              </a:path>
            </a:pathLst>
          </a:custGeom>
          <a:solidFill>
            <a:srgbClr val="EDF2F4"/>
          </a:solidFill>
          <a:ln>
            <a:noFill/>
          </a:ln>
        </p:spPr>
      </p:sp>
      <p:sp>
        <p:nvSpPr>
          <p:cNvPr id="7749" name="Freeform 565"/>
          <p:cNvSpPr/>
          <p:nvPr/>
        </p:nvSpPr>
        <p:spPr>
          <a:xfrm>
            <a:off x="1403640" y="165960"/>
            <a:ext cx="596520" cy="225360"/>
          </a:xfrm>
          <a:custGeom>
            <a:avLst/>
            <a:gdLst/>
            <a:ahLst/>
            <a:cxnLst/>
            <a:rect l="0" t="0" r="r" b="b"/>
            <a:pathLst>
              <a:path w="1657" h="626">
                <a:moveTo>
                  <a:pt x="1656" y="625"/>
                </a:moveTo>
                <a:lnTo>
                  <a:pt x="0" y="0"/>
                </a:lnTo>
                <a:lnTo>
                  <a:pt x="26" y="0"/>
                </a:lnTo>
                <a:lnTo>
                  <a:pt x="1656" y="616"/>
                </a:lnTo>
                <a:lnTo>
                  <a:pt x="1656" y="625"/>
                </a:lnTo>
                <a:close/>
              </a:path>
            </a:pathLst>
          </a:custGeom>
          <a:solidFill>
            <a:srgbClr val="EEF3F4"/>
          </a:solidFill>
          <a:ln>
            <a:noFill/>
          </a:ln>
        </p:spPr>
      </p:sp>
      <p:sp>
        <p:nvSpPr>
          <p:cNvPr id="7750" name="Freeform 566"/>
          <p:cNvSpPr/>
          <p:nvPr/>
        </p:nvSpPr>
        <p:spPr>
          <a:xfrm>
            <a:off x="1413000" y="165960"/>
            <a:ext cx="587160" cy="222120"/>
          </a:xfrm>
          <a:custGeom>
            <a:avLst/>
            <a:gdLst/>
            <a:ahLst/>
            <a:cxnLst/>
            <a:rect l="0" t="0" r="r" b="b"/>
            <a:pathLst>
              <a:path w="1631" h="617">
                <a:moveTo>
                  <a:pt x="1630" y="616"/>
                </a:moveTo>
                <a:lnTo>
                  <a:pt x="0" y="0"/>
                </a:lnTo>
                <a:lnTo>
                  <a:pt x="25" y="0"/>
                </a:lnTo>
                <a:lnTo>
                  <a:pt x="1630" y="606"/>
                </a:lnTo>
                <a:lnTo>
                  <a:pt x="1630" y="616"/>
                </a:lnTo>
                <a:close/>
              </a:path>
            </a:pathLst>
          </a:custGeom>
          <a:solidFill>
            <a:srgbClr val="EEF3F5"/>
          </a:solidFill>
          <a:ln>
            <a:noFill/>
          </a:ln>
        </p:spPr>
      </p:sp>
      <p:sp>
        <p:nvSpPr>
          <p:cNvPr id="7751" name="Freeform 567"/>
          <p:cNvSpPr/>
          <p:nvPr/>
        </p:nvSpPr>
        <p:spPr>
          <a:xfrm>
            <a:off x="1422000" y="165960"/>
            <a:ext cx="578160" cy="218520"/>
          </a:xfrm>
          <a:custGeom>
            <a:avLst/>
            <a:gdLst/>
            <a:ahLst/>
            <a:cxnLst/>
            <a:rect l="0" t="0" r="r" b="b"/>
            <a:pathLst>
              <a:path w="1606" h="607">
                <a:moveTo>
                  <a:pt x="1605" y="606"/>
                </a:moveTo>
                <a:lnTo>
                  <a:pt x="0" y="0"/>
                </a:lnTo>
                <a:lnTo>
                  <a:pt x="50" y="0"/>
                </a:lnTo>
                <a:lnTo>
                  <a:pt x="1605" y="588"/>
                </a:lnTo>
                <a:lnTo>
                  <a:pt x="1605" y="606"/>
                </a:lnTo>
                <a:close/>
              </a:path>
            </a:pathLst>
          </a:custGeom>
          <a:solidFill>
            <a:srgbClr val="EFF3F5"/>
          </a:solidFill>
          <a:ln>
            <a:noFill/>
          </a:ln>
        </p:spPr>
      </p:sp>
      <p:sp>
        <p:nvSpPr>
          <p:cNvPr id="7752" name="Freeform 568"/>
          <p:cNvSpPr/>
          <p:nvPr/>
        </p:nvSpPr>
        <p:spPr>
          <a:xfrm>
            <a:off x="1440000" y="165960"/>
            <a:ext cx="560160" cy="212040"/>
          </a:xfrm>
          <a:custGeom>
            <a:avLst/>
            <a:gdLst/>
            <a:ahLst/>
            <a:cxnLst/>
            <a:rect l="0" t="0" r="r" b="b"/>
            <a:pathLst>
              <a:path w="1556" h="589">
                <a:moveTo>
                  <a:pt x="1555" y="588"/>
                </a:moveTo>
                <a:lnTo>
                  <a:pt x="0" y="0"/>
                </a:lnTo>
                <a:lnTo>
                  <a:pt x="25" y="0"/>
                </a:lnTo>
                <a:lnTo>
                  <a:pt x="1555" y="578"/>
                </a:lnTo>
                <a:lnTo>
                  <a:pt x="1555" y="588"/>
                </a:lnTo>
                <a:close/>
              </a:path>
            </a:pathLst>
          </a:custGeom>
          <a:solidFill>
            <a:srgbClr val="F0F4F5"/>
          </a:solidFill>
          <a:ln>
            <a:noFill/>
          </a:ln>
        </p:spPr>
      </p:sp>
      <p:sp>
        <p:nvSpPr>
          <p:cNvPr id="7753" name="Freeform 569"/>
          <p:cNvSpPr/>
          <p:nvPr/>
        </p:nvSpPr>
        <p:spPr>
          <a:xfrm>
            <a:off x="1449000" y="165960"/>
            <a:ext cx="551160" cy="208440"/>
          </a:xfrm>
          <a:custGeom>
            <a:avLst/>
            <a:gdLst/>
            <a:ahLst/>
            <a:cxnLst/>
            <a:rect l="0" t="0" r="r" b="b"/>
            <a:pathLst>
              <a:path w="1531" h="579">
                <a:moveTo>
                  <a:pt x="1530" y="578"/>
                </a:moveTo>
                <a:lnTo>
                  <a:pt x="0" y="0"/>
                </a:lnTo>
                <a:lnTo>
                  <a:pt x="25" y="0"/>
                </a:lnTo>
                <a:lnTo>
                  <a:pt x="1530" y="569"/>
                </a:lnTo>
                <a:lnTo>
                  <a:pt x="1530" y="578"/>
                </a:lnTo>
                <a:close/>
              </a:path>
            </a:pathLst>
          </a:custGeom>
          <a:solidFill>
            <a:srgbClr val="F0F4F6"/>
          </a:solidFill>
          <a:ln>
            <a:noFill/>
          </a:ln>
        </p:spPr>
      </p:sp>
      <p:sp>
        <p:nvSpPr>
          <p:cNvPr id="7754" name="Freeform 570"/>
          <p:cNvSpPr/>
          <p:nvPr/>
        </p:nvSpPr>
        <p:spPr>
          <a:xfrm>
            <a:off x="1458000" y="165960"/>
            <a:ext cx="542160" cy="205200"/>
          </a:xfrm>
          <a:custGeom>
            <a:avLst/>
            <a:gdLst/>
            <a:ahLst/>
            <a:cxnLst/>
            <a:rect l="0" t="0" r="r" b="b"/>
            <a:pathLst>
              <a:path w="1506" h="570">
                <a:moveTo>
                  <a:pt x="1505" y="569"/>
                </a:moveTo>
                <a:lnTo>
                  <a:pt x="0" y="0"/>
                </a:lnTo>
                <a:lnTo>
                  <a:pt x="50" y="0"/>
                </a:lnTo>
                <a:lnTo>
                  <a:pt x="1505" y="550"/>
                </a:lnTo>
                <a:lnTo>
                  <a:pt x="1505" y="569"/>
                </a:lnTo>
                <a:close/>
              </a:path>
            </a:pathLst>
          </a:custGeom>
          <a:solidFill>
            <a:srgbClr val="F1F5F6"/>
          </a:solidFill>
          <a:ln>
            <a:noFill/>
          </a:ln>
        </p:spPr>
      </p:sp>
      <p:sp>
        <p:nvSpPr>
          <p:cNvPr id="7755" name="Freeform 571"/>
          <p:cNvSpPr/>
          <p:nvPr/>
        </p:nvSpPr>
        <p:spPr>
          <a:xfrm>
            <a:off x="1476000" y="165960"/>
            <a:ext cx="524160" cy="198360"/>
          </a:xfrm>
          <a:custGeom>
            <a:avLst/>
            <a:gdLst/>
            <a:ahLst/>
            <a:cxnLst/>
            <a:rect l="0" t="0" r="r" b="b"/>
            <a:pathLst>
              <a:path w="1456" h="551">
                <a:moveTo>
                  <a:pt x="1455" y="550"/>
                </a:moveTo>
                <a:lnTo>
                  <a:pt x="0" y="0"/>
                </a:lnTo>
                <a:lnTo>
                  <a:pt x="50" y="0"/>
                </a:lnTo>
                <a:lnTo>
                  <a:pt x="1455" y="531"/>
                </a:lnTo>
                <a:lnTo>
                  <a:pt x="1455" y="550"/>
                </a:lnTo>
                <a:close/>
              </a:path>
            </a:pathLst>
          </a:custGeom>
          <a:solidFill>
            <a:srgbClr val="F2F5F7"/>
          </a:solidFill>
          <a:ln>
            <a:noFill/>
          </a:ln>
        </p:spPr>
      </p:sp>
      <p:sp>
        <p:nvSpPr>
          <p:cNvPr id="7756" name="Freeform 572"/>
          <p:cNvSpPr/>
          <p:nvPr/>
        </p:nvSpPr>
        <p:spPr>
          <a:xfrm>
            <a:off x="1494000" y="165960"/>
            <a:ext cx="506160" cy="191520"/>
          </a:xfrm>
          <a:custGeom>
            <a:avLst/>
            <a:gdLst/>
            <a:ahLst/>
            <a:cxnLst/>
            <a:rect l="0" t="0" r="r" b="b"/>
            <a:pathLst>
              <a:path w="1406" h="532">
                <a:moveTo>
                  <a:pt x="1405" y="531"/>
                </a:moveTo>
                <a:lnTo>
                  <a:pt x="0" y="0"/>
                </a:lnTo>
                <a:lnTo>
                  <a:pt x="25" y="0"/>
                </a:lnTo>
                <a:lnTo>
                  <a:pt x="1405" y="521"/>
                </a:lnTo>
                <a:lnTo>
                  <a:pt x="1405" y="531"/>
                </a:lnTo>
                <a:close/>
              </a:path>
            </a:pathLst>
          </a:custGeom>
          <a:solidFill>
            <a:srgbClr val="F2F6F7"/>
          </a:solidFill>
          <a:ln>
            <a:noFill/>
          </a:ln>
        </p:spPr>
      </p:sp>
      <p:sp>
        <p:nvSpPr>
          <p:cNvPr id="7757" name="Freeform 573"/>
          <p:cNvSpPr/>
          <p:nvPr/>
        </p:nvSpPr>
        <p:spPr>
          <a:xfrm>
            <a:off x="1503000" y="165960"/>
            <a:ext cx="497160" cy="187920"/>
          </a:xfrm>
          <a:custGeom>
            <a:avLst/>
            <a:gdLst/>
            <a:ahLst/>
            <a:cxnLst/>
            <a:rect l="0" t="0" r="r" b="b"/>
            <a:pathLst>
              <a:path w="1381" h="522">
                <a:moveTo>
                  <a:pt x="1380" y="521"/>
                </a:moveTo>
                <a:lnTo>
                  <a:pt x="0" y="0"/>
                </a:lnTo>
                <a:lnTo>
                  <a:pt x="25" y="0"/>
                </a:lnTo>
                <a:lnTo>
                  <a:pt x="1380" y="512"/>
                </a:lnTo>
                <a:lnTo>
                  <a:pt x="1380" y="521"/>
                </a:lnTo>
                <a:close/>
              </a:path>
            </a:pathLst>
          </a:custGeom>
          <a:solidFill>
            <a:srgbClr val="F3F6F7"/>
          </a:solidFill>
          <a:ln>
            <a:noFill/>
          </a:ln>
        </p:spPr>
      </p:sp>
      <p:sp>
        <p:nvSpPr>
          <p:cNvPr id="7758" name="Freeform 574"/>
          <p:cNvSpPr/>
          <p:nvPr/>
        </p:nvSpPr>
        <p:spPr>
          <a:xfrm>
            <a:off x="1512000" y="165960"/>
            <a:ext cx="488160" cy="184680"/>
          </a:xfrm>
          <a:custGeom>
            <a:avLst/>
            <a:gdLst/>
            <a:ahLst/>
            <a:cxnLst/>
            <a:rect l="0" t="0" r="r" b="b"/>
            <a:pathLst>
              <a:path w="1356" h="513">
                <a:moveTo>
                  <a:pt x="1355" y="512"/>
                </a:moveTo>
                <a:lnTo>
                  <a:pt x="0" y="0"/>
                </a:lnTo>
                <a:lnTo>
                  <a:pt x="25" y="0"/>
                </a:lnTo>
                <a:lnTo>
                  <a:pt x="1355" y="502"/>
                </a:lnTo>
                <a:lnTo>
                  <a:pt x="1355" y="512"/>
                </a:lnTo>
                <a:close/>
              </a:path>
            </a:pathLst>
          </a:custGeom>
          <a:solidFill>
            <a:srgbClr val="F3F6F8"/>
          </a:solidFill>
          <a:ln>
            <a:noFill/>
          </a:ln>
        </p:spPr>
      </p:sp>
      <p:sp>
        <p:nvSpPr>
          <p:cNvPr id="7759" name="Freeform 575"/>
          <p:cNvSpPr/>
          <p:nvPr/>
        </p:nvSpPr>
        <p:spPr>
          <a:xfrm>
            <a:off x="1521000" y="165960"/>
            <a:ext cx="479160" cy="181080"/>
          </a:xfrm>
          <a:custGeom>
            <a:avLst/>
            <a:gdLst/>
            <a:ahLst/>
            <a:cxnLst/>
            <a:rect l="0" t="0" r="r" b="b"/>
            <a:pathLst>
              <a:path w="1331" h="503">
                <a:moveTo>
                  <a:pt x="1330" y="502"/>
                </a:moveTo>
                <a:lnTo>
                  <a:pt x="0" y="0"/>
                </a:lnTo>
                <a:lnTo>
                  <a:pt x="25" y="0"/>
                </a:lnTo>
                <a:lnTo>
                  <a:pt x="1330" y="493"/>
                </a:lnTo>
                <a:lnTo>
                  <a:pt x="1330" y="502"/>
                </a:lnTo>
                <a:close/>
              </a:path>
            </a:pathLst>
          </a:custGeom>
          <a:solidFill>
            <a:srgbClr val="F3F7F8"/>
          </a:solidFill>
          <a:ln>
            <a:noFill/>
          </a:ln>
        </p:spPr>
      </p:sp>
      <p:sp>
        <p:nvSpPr>
          <p:cNvPr id="7760" name="Freeform 576"/>
          <p:cNvSpPr/>
          <p:nvPr/>
        </p:nvSpPr>
        <p:spPr>
          <a:xfrm>
            <a:off x="1530000" y="165960"/>
            <a:ext cx="470160" cy="177840"/>
          </a:xfrm>
          <a:custGeom>
            <a:avLst/>
            <a:gdLst/>
            <a:ahLst/>
            <a:cxnLst/>
            <a:rect l="0" t="0" r="r" b="b"/>
            <a:pathLst>
              <a:path w="1306" h="494">
                <a:moveTo>
                  <a:pt x="1305" y="493"/>
                </a:moveTo>
                <a:lnTo>
                  <a:pt x="0" y="0"/>
                </a:lnTo>
                <a:lnTo>
                  <a:pt x="50" y="0"/>
                </a:lnTo>
                <a:lnTo>
                  <a:pt x="1305" y="474"/>
                </a:lnTo>
                <a:lnTo>
                  <a:pt x="1305" y="493"/>
                </a:lnTo>
                <a:close/>
              </a:path>
            </a:pathLst>
          </a:custGeom>
          <a:solidFill>
            <a:srgbClr val="F4F7F8"/>
          </a:solidFill>
          <a:ln>
            <a:noFill/>
          </a:ln>
        </p:spPr>
      </p:sp>
      <p:sp>
        <p:nvSpPr>
          <p:cNvPr id="7761" name="Freeform 577"/>
          <p:cNvSpPr/>
          <p:nvPr/>
        </p:nvSpPr>
        <p:spPr>
          <a:xfrm>
            <a:off x="1548000" y="165960"/>
            <a:ext cx="452160" cy="171000"/>
          </a:xfrm>
          <a:custGeom>
            <a:avLst/>
            <a:gdLst/>
            <a:ahLst/>
            <a:cxnLst/>
            <a:rect l="0" t="0" r="r" b="b"/>
            <a:pathLst>
              <a:path w="1256" h="475">
                <a:moveTo>
                  <a:pt x="1255" y="474"/>
                </a:moveTo>
                <a:lnTo>
                  <a:pt x="0" y="0"/>
                </a:lnTo>
                <a:lnTo>
                  <a:pt x="26" y="0"/>
                </a:lnTo>
                <a:lnTo>
                  <a:pt x="1255" y="465"/>
                </a:lnTo>
                <a:lnTo>
                  <a:pt x="1255" y="474"/>
                </a:lnTo>
                <a:close/>
              </a:path>
            </a:pathLst>
          </a:custGeom>
          <a:solidFill>
            <a:srgbClr val="F5F7F9"/>
          </a:solidFill>
          <a:ln>
            <a:noFill/>
          </a:ln>
        </p:spPr>
      </p:sp>
      <p:sp>
        <p:nvSpPr>
          <p:cNvPr id="7762" name="Freeform 578"/>
          <p:cNvSpPr/>
          <p:nvPr/>
        </p:nvSpPr>
        <p:spPr>
          <a:xfrm>
            <a:off x="1557360" y="165960"/>
            <a:ext cx="442800" cy="167760"/>
          </a:xfrm>
          <a:custGeom>
            <a:avLst/>
            <a:gdLst/>
            <a:ahLst/>
            <a:cxnLst/>
            <a:rect l="0" t="0" r="r" b="b"/>
            <a:pathLst>
              <a:path w="1230" h="466">
                <a:moveTo>
                  <a:pt x="1229" y="465"/>
                </a:moveTo>
                <a:lnTo>
                  <a:pt x="0" y="0"/>
                </a:lnTo>
                <a:lnTo>
                  <a:pt x="25" y="0"/>
                </a:lnTo>
                <a:lnTo>
                  <a:pt x="1229" y="455"/>
                </a:lnTo>
                <a:lnTo>
                  <a:pt x="1229" y="465"/>
                </a:lnTo>
                <a:close/>
              </a:path>
            </a:pathLst>
          </a:custGeom>
          <a:solidFill>
            <a:srgbClr val="F5F8F9"/>
          </a:solidFill>
          <a:ln>
            <a:noFill/>
          </a:ln>
        </p:spPr>
      </p:sp>
      <p:sp>
        <p:nvSpPr>
          <p:cNvPr id="7763" name="Freeform 579"/>
          <p:cNvSpPr/>
          <p:nvPr/>
        </p:nvSpPr>
        <p:spPr>
          <a:xfrm>
            <a:off x="1566360" y="165960"/>
            <a:ext cx="433800" cy="164160"/>
          </a:xfrm>
          <a:custGeom>
            <a:avLst/>
            <a:gdLst/>
            <a:ahLst/>
            <a:cxnLst/>
            <a:rect l="0" t="0" r="r" b="b"/>
            <a:pathLst>
              <a:path w="1205" h="456">
                <a:moveTo>
                  <a:pt x="1204" y="455"/>
                </a:moveTo>
                <a:lnTo>
                  <a:pt x="0" y="0"/>
                </a:lnTo>
                <a:lnTo>
                  <a:pt x="25" y="0"/>
                </a:lnTo>
                <a:lnTo>
                  <a:pt x="1204" y="446"/>
                </a:lnTo>
                <a:lnTo>
                  <a:pt x="1204" y="455"/>
                </a:lnTo>
                <a:close/>
              </a:path>
            </a:pathLst>
          </a:custGeom>
          <a:solidFill>
            <a:srgbClr val="F5F8F9"/>
          </a:solidFill>
          <a:ln>
            <a:noFill/>
          </a:ln>
        </p:spPr>
      </p:sp>
      <p:sp>
        <p:nvSpPr>
          <p:cNvPr id="7764" name="Freeform 580"/>
          <p:cNvSpPr/>
          <p:nvPr/>
        </p:nvSpPr>
        <p:spPr>
          <a:xfrm>
            <a:off x="1575360" y="165960"/>
            <a:ext cx="424800" cy="160920"/>
          </a:xfrm>
          <a:custGeom>
            <a:avLst/>
            <a:gdLst/>
            <a:ahLst/>
            <a:cxnLst/>
            <a:rect l="0" t="0" r="r" b="b"/>
            <a:pathLst>
              <a:path w="1180" h="447">
                <a:moveTo>
                  <a:pt x="1179" y="446"/>
                </a:moveTo>
                <a:lnTo>
                  <a:pt x="0" y="0"/>
                </a:lnTo>
                <a:lnTo>
                  <a:pt x="25" y="0"/>
                </a:lnTo>
                <a:lnTo>
                  <a:pt x="1179" y="436"/>
                </a:lnTo>
                <a:lnTo>
                  <a:pt x="1179" y="446"/>
                </a:lnTo>
                <a:close/>
              </a:path>
            </a:pathLst>
          </a:custGeom>
          <a:solidFill>
            <a:srgbClr val="F6F8F9"/>
          </a:solidFill>
          <a:ln>
            <a:noFill/>
          </a:ln>
        </p:spPr>
      </p:sp>
      <p:sp>
        <p:nvSpPr>
          <p:cNvPr id="7765" name="Freeform 581"/>
          <p:cNvSpPr/>
          <p:nvPr/>
        </p:nvSpPr>
        <p:spPr>
          <a:xfrm>
            <a:off x="1584360" y="165960"/>
            <a:ext cx="415800" cy="157320"/>
          </a:xfrm>
          <a:custGeom>
            <a:avLst/>
            <a:gdLst/>
            <a:ahLst/>
            <a:cxnLst/>
            <a:rect l="0" t="0" r="r" b="b"/>
            <a:pathLst>
              <a:path w="1155" h="437">
                <a:moveTo>
                  <a:pt x="1154" y="436"/>
                </a:moveTo>
                <a:lnTo>
                  <a:pt x="0" y="0"/>
                </a:lnTo>
                <a:lnTo>
                  <a:pt x="25" y="0"/>
                </a:lnTo>
                <a:lnTo>
                  <a:pt x="1154" y="427"/>
                </a:lnTo>
                <a:lnTo>
                  <a:pt x="1154" y="436"/>
                </a:lnTo>
                <a:close/>
              </a:path>
            </a:pathLst>
          </a:custGeom>
          <a:solidFill>
            <a:srgbClr val="F6F8F9"/>
          </a:solidFill>
          <a:ln>
            <a:noFill/>
          </a:ln>
        </p:spPr>
      </p:sp>
      <p:sp>
        <p:nvSpPr>
          <p:cNvPr id="7766" name="Freeform 582"/>
          <p:cNvSpPr/>
          <p:nvPr/>
        </p:nvSpPr>
        <p:spPr>
          <a:xfrm>
            <a:off x="1593360" y="165960"/>
            <a:ext cx="406800" cy="154080"/>
          </a:xfrm>
          <a:custGeom>
            <a:avLst/>
            <a:gdLst/>
            <a:ahLst/>
            <a:cxnLst/>
            <a:rect l="0" t="0" r="r" b="b"/>
            <a:pathLst>
              <a:path w="1130" h="428">
                <a:moveTo>
                  <a:pt x="1129" y="427"/>
                </a:moveTo>
                <a:lnTo>
                  <a:pt x="0" y="0"/>
                </a:lnTo>
                <a:lnTo>
                  <a:pt x="25" y="0"/>
                </a:lnTo>
                <a:lnTo>
                  <a:pt x="1129" y="417"/>
                </a:lnTo>
                <a:lnTo>
                  <a:pt x="1129" y="427"/>
                </a:lnTo>
                <a:close/>
              </a:path>
            </a:pathLst>
          </a:custGeom>
          <a:solidFill>
            <a:srgbClr val="F6F9FA"/>
          </a:solidFill>
          <a:ln>
            <a:noFill/>
          </a:ln>
        </p:spPr>
      </p:sp>
      <p:sp>
        <p:nvSpPr>
          <p:cNvPr id="7767" name="Freeform 583"/>
          <p:cNvSpPr/>
          <p:nvPr/>
        </p:nvSpPr>
        <p:spPr>
          <a:xfrm>
            <a:off x="1602360" y="165960"/>
            <a:ext cx="397800" cy="150480"/>
          </a:xfrm>
          <a:custGeom>
            <a:avLst/>
            <a:gdLst/>
            <a:ahLst/>
            <a:cxnLst/>
            <a:rect l="0" t="0" r="r" b="b"/>
            <a:pathLst>
              <a:path w="1105" h="418">
                <a:moveTo>
                  <a:pt x="1104" y="417"/>
                </a:moveTo>
                <a:lnTo>
                  <a:pt x="0" y="0"/>
                </a:lnTo>
                <a:lnTo>
                  <a:pt x="50" y="0"/>
                </a:lnTo>
                <a:lnTo>
                  <a:pt x="1104" y="398"/>
                </a:lnTo>
                <a:lnTo>
                  <a:pt x="1104" y="417"/>
                </a:lnTo>
                <a:close/>
              </a:path>
            </a:pathLst>
          </a:custGeom>
          <a:solidFill>
            <a:srgbClr val="F7F9FA"/>
          </a:solidFill>
          <a:ln>
            <a:noFill/>
          </a:ln>
        </p:spPr>
      </p:sp>
      <p:sp>
        <p:nvSpPr>
          <p:cNvPr id="7768" name="Freeform 584"/>
          <p:cNvSpPr/>
          <p:nvPr/>
        </p:nvSpPr>
        <p:spPr>
          <a:xfrm>
            <a:off x="1620360" y="165960"/>
            <a:ext cx="379800" cy="143640"/>
          </a:xfrm>
          <a:custGeom>
            <a:avLst/>
            <a:gdLst/>
            <a:ahLst/>
            <a:cxnLst/>
            <a:rect l="0" t="0" r="r" b="b"/>
            <a:pathLst>
              <a:path w="1055" h="399">
                <a:moveTo>
                  <a:pt x="1054" y="398"/>
                </a:moveTo>
                <a:lnTo>
                  <a:pt x="0" y="0"/>
                </a:lnTo>
                <a:lnTo>
                  <a:pt x="25" y="0"/>
                </a:lnTo>
                <a:lnTo>
                  <a:pt x="1054" y="389"/>
                </a:lnTo>
                <a:lnTo>
                  <a:pt x="1054" y="398"/>
                </a:lnTo>
                <a:close/>
              </a:path>
            </a:pathLst>
          </a:custGeom>
          <a:solidFill>
            <a:srgbClr val="F7F9FA"/>
          </a:solidFill>
          <a:ln>
            <a:noFill/>
          </a:ln>
        </p:spPr>
      </p:sp>
      <p:sp>
        <p:nvSpPr>
          <p:cNvPr id="7769" name="Freeform 585"/>
          <p:cNvSpPr/>
          <p:nvPr/>
        </p:nvSpPr>
        <p:spPr>
          <a:xfrm>
            <a:off x="1629360" y="165960"/>
            <a:ext cx="370800" cy="140400"/>
          </a:xfrm>
          <a:custGeom>
            <a:avLst/>
            <a:gdLst/>
            <a:ahLst/>
            <a:cxnLst/>
            <a:rect l="0" t="0" r="r" b="b"/>
            <a:pathLst>
              <a:path w="1030" h="390">
                <a:moveTo>
                  <a:pt x="1029" y="389"/>
                </a:moveTo>
                <a:lnTo>
                  <a:pt x="0" y="0"/>
                </a:lnTo>
                <a:lnTo>
                  <a:pt x="25" y="0"/>
                </a:lnTo>
                <a:lnTo>
                  <a:pt x="1029" y="379"/>
                </a:lnTo>
                <a:lnTo>
                  <a:pt x="1029" y="389"/>
                </a:lnTo>
                <a:close/>
              </a:path>
            </a:pathLst>
          </a:custGeom>
          <a:solidFill>
            <a:srgbClr val="F8FAFA"/>
          </a:solidFill>
          <a:ln>
            <a:noFill/>
          </a:ln>
        </p:spPr>
      </p:sp>
      <p:sp>
        <p:nvSpPr>
          <p:cNvPr id="7770" name="Freeform 586"/>
          <p:cNvSpPr/>
          <p:nvPr/>
        </p:nvSpPr>
        <p:spPr>
          <a:xfrm>
            <a:off x="1638360" y="165960"/>
            <a:ext cx="361800" cy="136800"/>
          </a:xfrm>
          <a:custGeom>
            <a:avLst/>
            <a:gdLst/>
            <a:ahLst/>
            <a:cxnLst/>
            <a:rect l="0" t="0" r="r" b="b"/>
            <a:pathLst>
              <a:path w="1005" h="380">
                <a:moveTo>
                  <a:pt x="1004" y="379"/>
                </a:moveTo>
                <a:lnTo>
                  <a:pt x="0" y="0"/>
                </a:lnTo>
                <a:lnTo>
                  <a:pt x="50" y="0"/>
                </a:lnTo>
                <a:lnTo>
                  <a:pt x="1004" y="360"/>
                </a:lnTo>
                <a:lnTo>
                  <a:pt x="1004" y="379"/>
                </a:lnTo>
                <a:close/>
              </a:path>
            </a:pathLst>
          </a:custGeom>
          <a:solidFill>
            <a:srgbClr val="F8FAFB"/>
          </a:solidFill>
          <a:ln>
            <a:noFill/>
          </a:ln>
        </p:spPr>
      </p:sp>
      <p:sp>
        <p:nvSpPr>
          <p:cNvPr id="7771" name="Freeform 587"/>
          <p:cNvSpPr/>
          <p:nvPr/>
        </p:nvSpPr>
        <p:spPr>
          <a:xfrm>
            <a:off x="1656360" y="165960"/>
            <a:ext cx="343800" cy="129960"/>
          </a:xfrm>
          <a:custGeom>
            <a:avLst/>
            <a:gdLst/>
            <a:ahLst/>
            <a:cxnLst/>
            <a:rect l="0" t="0" r="r" b="b"/>
            <a:pathLst>
              <a:path w="955" h="361">
                <a:moveTo>
                  <a:pt x="954" y="360"/>
                </a:moveTo>
                <a:lnTo>
                  <a:pt x="0" y="0"/>
                </a:lnTo>
                <a:lnTo>
                  <a:pt x="25" y="0"/>
                </a:lnTo>
                <a:lnTo>
                  <a:pt x="954" y="351"/>
                </a:lnTo>
                <a:lnTo>
                  <a:pt x="954" y="360"/>
                </a:lnTo>
                <a:close/>
              </a:path>
            </a:pathLst>
          </a:custGeom>
          <a:solidFill>
            <a:srgbClr val="F8FAFB"/>
          </a:solidFill>
          <a:ln>
            <a:noFill/>
          </a:ln>
        </p:spPr>
      </p:sp>
      <p:sp>
        <p:nvSpPr>
          <p:cNvPr id="7772" name="Freeform 588"/>
          <p:cNvSpPr/>
          <p:nvPr/>
        </p:nvSpPr>
        <p:spPr>
          <a:xfrm>
            <a:off x="1665360" y="165960"/>
            <a:ext cx="334800" cy="126720"/>
          </a:xfrm>
          <a:custGeom>
            <a:avLst/>
            <a:gdLst/>
            <a:ahLst/>
            <a:cxnLst/>
            <a:rect l="0" t="0" r="r" b="b"/>
            <a:pathLst>
              <a:path w="930" h="352">
                <a:moveTo>
                  <a:pt x="929" y="351"/>
                </a:moveTo>
                <a:lnTo>
                  <a:pt x="0" y="0"/>
                </a:lnTo>
                <a:lnTo>
                  <a:pt x="25" y="0"/>
                </a:lnTo>
                <a:lnTo>
                  <a:pt x="929" y="342"/>
                </a:lnTo>
                <a:lnTo>
                  <a:pt x="929" y="351"/>
                </a:lnTo>
                <a:close/>
              </a:path>
            </a:pathLst>
          </a:custGeom>
          <a:solidFill>
            <a:srgbClr val="F9FAFB"/>
          </a:solidFill>
          <a:ln>
            <a:noFill/>
          </a:ln>
        </p:spPr>
      </p:sp>
      <p:sp>
        <p:nvSpPr>
          <p:cNvPr id="7773" name="Freeform 589"/>
          <p:cNvSpPr/>
          <p:nvPr/>
        </p:nvSpPr>
        <p:spPr>
          <a:xfrm>
            <a:off x="1674360" y="165960"/>
            <a:ext cx="325800" cy="123480"/>
          </a:xfrm>
          <a:custGeom>
            <a:avLst/>
            <a:gdLst/>
            <a:ahLst/>
            <a:cxnLst/>
            <a:rect l="0" t="0" r="r" b="b"/>
            <a:pathLst>
              <a:path w="905" h="343">
                <a:moveTo>
                  <a:pt x="904" y="342"/>
                </a:moveTo>
                <a:lnTo>
                  <a:pt x="0" y="0"/>
                </a:lnTo>
                <a:lnTo>
                  <a:pt x="50" y="0"/>
                </a:lnTo>
                <a:lnTo>
                  <a:pt x="904" y="323"/>
                </a:lnTo>
                <a:lnTo>
                  <a:pt x="904" y="342"/>
                </a:lnTo>
                <a:close/>
              </a:path>
            </a:pathLst>
          </a:custGeom>
          <a:solidFill>
            <a:srgbClr val="F9FBFB"/>
          </a:solidFill>
          <a:ln>
            <a:noFill/>
          </a:ln>
        </p:spPr>
      </p:sp>
      <p:sp>
        <p:nvSpPr>
          <p:cNvPr id="7774" name="Freeform 590"/>
          <p:cNvSpPr/>
          <p:nvPr/>
        </p:nvSpPr>
        <p:spPr>
          <a:xfrm>
            <a:off x="1692360" y="165960"/>
            <a:ext cx="307800" cy="116640"/>
          </a:xfrm>
          <a:custGeom>
            <a:avLst/>
            <a:gdLst/>
            <a:ahLst/>
            <a:cxnLst/>
            <a:rect l="0" t="0" r="r" b="b"/>
            <a:pathLst>
              <a:path w="855" h="324">
                <a:moveTo>
                  <a:pt x="854" y="323"/>
                </a:moveTo>
                <a:lnTo>
                  <a:pt x="0" y="0"/>
                </a:lnTo>
                <a:lnTo>
                  <a:pt x="26" y="0"/>
                </a:lnTo>
                <a:lnTo>
                  <a:pt x="854" y="313"/>
                </a:lnTo>
                <a:lnTo>
                  <a:pt x="854" y="323"/>
                </a:lnTo>
                <a:close/>
              </a:path>
            </a:pathLst>
          </a:custGeom>
          <a:solidFill>
            <a:srgbClr val="F9FBFC"/>
          </a:solidFill>
          <a:ln>
            <a:noFill/>
          </a:ln>
        </p:spPr>
      </p:sp>
      <p:sp>
        <p:nvSpPr>
          <p:cNvPr id="7775" name="Freeform 591"/>
          <p:cNvSpPr/>
          <p:nvPr/>
        </p:nvSpPr>
        <p:spPr>
          <a:xfrm>
            <a:off x="1701720" y="165960"/>
            <a:ext cx="298440" cy="113040"/>
          </a:xfrm>
          <a:custGeom>
            <a:avLst/>
            <a:gdLst/>
            <a:ahLst/>
            <a:cxnLst/>
            <a:rect l="0" t="0" r="r" b="b"/>
            <a:pathLst>
              <a:path w="829" h="314">
                <a:moveTo>
                  <a:pt x="828" y="313"/>
                </a:moveTo>
                <a:lnTo>
                  <a:pt x="0" y="0"/>
                </a:lnTo>
                <a:lnTo>
                  <a:pt x="25" y="0"/>
                </a:lnTo>
                <a:lnTo>
                  <a:pt x="828" y="304"/>
                </a:lnTo>
                <a:lnTo>
                  <a:pt x="828" y="313"/>
                </a:lnTo>
                <a:close/>
              </a:path>
            </a:pathLst>
          </a:custGeom>
          <a:solidFill>
            <a:srgbClr val="FAFBFC"/>
          </a:solidFill>
          <a:ln>
            <a:noFill/>
          </a:ln>
        </p:spPr>
      </p:sp>
      <p:sp>
        <p:nvSpPr>
          <p:cNvPr id="7776" name="Freeform 592"/>
          <p:cNvSpPr/>
          <p:nvPr/>
        </p:nvSpPr>
        <p:spPr>
          <a:xfrm>
            <a:off x="1710720" y="165960"/>
            <a:ext cx="289440" cy="109800"/>
          </a:xfrm>
          <a:custGeom>
            <a:avLst/>
            <a:gdLst/>
            <a:ahLst/>
            <a:cxnLst/>
            <a:rect l="0" t="0" r="r" b="b"/>
            <a:pathLst>
              <a:path w="804" h="305">
                <a:moveTo>
                  <a:pt x="803" y="304"/>
                </a:moveTo>
                <a:lnTo>
                  <a:pt x="0" y="0"/>
                </a:lnTo>
                <a:lnTo>
                  <a:pt x="50" y="0"/>
                </a:lnTo>
                <a:lnTo>
                  <a:pt x="803" y="284"/>
                </a:lnTo>
                <a:lnTo>
                  <a:pt x="803" y="304"/>
                </a:lnTo>
                <a:close/>
              </a:path>
            </a:pathLst>
          </a:custGeom>
          <a:solidFill>
            <a:srgbClr val="FAFBFC"/>
          </a:solidFill>
          <a:ln>
            <a:noFill/>
          </a:ln>
        </p:spPr>
      </p:sp>
      <p:sp>
        <p:nvSpPr>
          <p:cNvPr id="7777" name="Freeform 593"/>
          <p:cNvSpPr/>
          <p:nvPr/>
        </p:nvSpPr>
        <p:spPr>
          <a:xfrm>
            <a:off x="1728720" y="165960"/>
            <a:ext cx="271440" cy="102960"/>
          </a:xfrm>
          <a:custGeom>
            <a:avLst/>
            <a:gdLst/>
            <a:ahLst/>
            <a:cxnLst/>
            <a:rect l="0" t="0" r="r" b="b"/>
            <a:pathLst>
              <a:path w="754" h="286">
                <a:moveTo>
                  <a:pt x="753" y="285"/>
                </a:moveTo>
                <a:lnTo>
                  <a:pt x="0" y="0"/>
                </a:lnTo>
                <a:lnTo>
                  <a:pt x="25" y="0"/>
                </a:lnTo>
                <a:lnTo>
                  <a:pt x="753" y="275"/>
                </a:lnTo>
                <a:lnTo>
                  <a:pt x="753" y="285"/>
                </a:lnTo>
                <a:close/>
              </a:path>
            </a:pathLst>
          </a:custGeom>
          <a:solidFill>
            <a:srgbClr val="FAFCFC"/>
          </a:solidFill>
          <a:ln>
            <a:noFill/>
          </a:ln>
        </p:spPr>
      </p:sp>
      <p:sp>
        <p:nvSpPr>
          <p:cNvPr id="7778" name="Freeform 594"/>
          <p:cNvSpPr/>
          <p:nvPr/>
        </p:nvSpPr>
        <p:spPr>
          <a:xfrm>
            <a:off x="1737720" y="165960"/>
            <a:ext cx="262440" cy="99360"/>
          </a:xfrm>
          <a:custGeom>
            <a:avLst/>
            <a:gdLst/>
            <a:ahLst/>
            <a:cxnLst/>
            <a:rect l="0" t="0" r="r" b="b"/>
            <a:pathLst>
              <a:path w="729" h="276">
                <a:moveTo>
                  <a:pt x="728" y="275"/>
                </a:moveTo>
                <a:lnTo>
                  <a:pt x="0" y="0"/>
                </a:lnTo>
                <a:lnTo>
                  <a:pt x="25" y="0"/>
                </a:lnTo>
                <a:lnTo>
                  <a:pt x="728" y="266"/>
                </a:lnTo>
                <a:lnTo>
                  <a:pt x="728" y="275"/>
                </a:lnTo>
                <a:close/>
              </a:path>
            </a:pathLst>
          </a:custGeom>
          <a:solidFill>
            <a:srgbClr val="FBFCFC"/>
          </a:solidFill>
          <a:ln>
            <a:noFill/>
          </a:ln>
        </p:spPr>
      </p:sp>
      <p:sp>
        <p:nvSpPr>
          <p:cNvPr id="7779" name="Freeform 595"/>
          <p:cNvSpPr/>
          <p:nvPr/>
        </p:nvSpPr>
        <p:spPr>
          <a:xfrm>
            <a:off x="1746720" y="165960"/>
            <a:ext cx="253440" cy="96120"/>
          </a:xfrm>
          <a:custGeom>
            <a:avLst/>
            <a:gdLst/>
            <a:ahLst/>
            <a:cxnLst/>
            <a:rect l="0" t="0" r="r" b="b"/>
            <a:pathLst>
              <a:path w="704" h="267">
                <a:moveTo>
                  <a:pt x="703" y="266"/>
                </a:moveTo>
                <a:lnTo>
                  <a:pt x="0" y="0"/>
                </a:lnTo>
                <a:lnTo>
                  <a:pt x="25" y="0"/>
                </a:lnTo>
                <a:lnTo>
                  <a:pt x="703" y="256"/>
                </a:lnTo>
                <a:lnTo>
                  <a:pt x="703" y="266"/>
                </a:lnTo>
                <a:close/>
              </a:path>
            </a:pathLst>
          </a:custGeom>
          <a:solidFill>
            <a:srgbClr val="FBFCFC"/>
          </a:solidFill>
          <a:ln>
            <a:noFill/>
          </a:ln>
        </p:spPr>
      </p:sp>
      <p:sp>
        <p:nvSpPr>
          <p:cNvPr id="7780" name="Freeform 596"/>
          <p:cNvSpPr/>
          <p:nvPr/>
        </p:nvSpPr>
        <p:spPr>
          <a:xfrm>
            <a:off x="1755720" y="165960"/>
            <a:ext cx="244440" cy="92520"/>
          </a:xfrm>
          <a:custGeom>
            <a:avLst/>
            <a:gdLst/>
            <a:ahLst/>
            <a:cxnLst/>
            <a:rect l="0" t="0" r="r" b="b"/>
            <a:pathLst>
              <a:path w="679" h="257">
                <a:moveTo>
                  <a:pt x="678" y="256"/>
                </a:moveTo>
                <a:lnTo>
                  <a:pt x="0" y="0"/>
                </a:lnTo>
                <a:lnTo>
                  <a:pt x="25" y="0"/>
                </a:lnTo>
                <a:lnTo>
                  <a:pt x="678" y="247"/>
                </a:lnTo>
                <a:lnTo>
                  <a:pt x="678" y="256"/>
                </a:lnTo>
                <a:close/>
              </a:path>
            </a:pathLst>
          </a:custGeom>
          <a:solidFill>
            <a:srgbClr val="FBFCFD"/>
          </a:solidFill>
          <a:ln>
            <a:noFill/>
          </a:ln>
        </p:spPr>
      </p:sp>
      <p:sp>
        <p:nvSpPr>
          <p:cNvPr id="7781" name="Freeform 597"/>
          <p:cNvSpPr/>
          <p:nvPr/>
        </p:nvSpPr>
        <p:spPr>
          <a:xfrm>
            <a:off x="1764720" y="165960"/>
            <a:ext cx="235440" cy="89280"/>
          </a:xfrm>
          <a:custGeom>
            <a:avLst/>
            <a:gdLst/>
            <a:ahLst/>
            <a:cxnLst/>
            <a:rect l="0" t="0" r="r" b="b"/>
            <a:pathLst>
              <a:path w="654" h="248">
                <a:moveTo>
                  <a:pt x="653" y="247"/>
                </a:moveTo>
                <a:lnTo>
                  <a:pt x="0" y="0"/>
                </a:lnTo>
                <a:lnTo>
                  <a:pt x="25" y="0"/>
                </a:lnTo>
                <a:lnTo>
                  <a:pt x="653" y="237"/>
                </a:lnTo>
                <a:lnTo>
                  <a:pt x="653" y="247"/>
                </a:lnTo>
                <a:close/>
              </a:path>
            </a:pathLst>
          </a:custGeom>
          <a:solidFill>
            <a:srgbClr val="FBFCFD"/>
          </a:solidFill>
          <a:ln>
            <a:noFill/>
          </a:ln>
        </p:spPr>
      </p:sp>
      <p:sp>
        <p:nvSpPr>
          <p:cNvPr id="7782" name="Freeform 598"/>
          <p:cNvSpPr/>
          <p:nvPr/>
        </p:nvSpPr>
        <p:spPr>
          <a:xfrm>
            <a:off x="1773720" y="165960"/>
            <a:ext cx="226440" cy="85680"/>
          </a:xfrm>
          <a:custGeom>
            <a:avLst/>
            <a:gdLst/>
            <a:ahLst/>
            <a:cxnLst/>
            <a:rect l="0" t="0" r="r" b="b"/>
            <a:pathLst>
              <a:path w="629" h="238">
                <a:moveTo>
                  <a:pt x="628" y="237"/>
                </a:moveTo>
                <a:lnTo>
                  <a:pt x="0" y="0"/>
                </a:lnTo>
                <a:lnTo>
                  <a:pt x="25" y="0"/>
                </a:lnTo>
                <a:lnTo>
                  <a:pt x="628" y="228"/>
                </a:lnTo>
                <a:lnTo>
                  <a:pt x="628" y="237"/>
                </a:lnTo>
                <a:close/>
              </a:path>
            </a:pathLst>
          </a:custGeom>
          <a:solidFill>
            <a:srgbClr val="FCFCFD"/>
          </a:solidFill>
          <a:ln>
            <a:noFill/>
          </a:ln>
        </p:spPr>
      </p:sp>
      <p:sp>
        <p:nvSpPr>
          <p:cNvPr id="7783" name="Freeform 599"/>
          <p:cNvSpPr/>
          <p:nvPr/>
        </p:nvSpPr>
        <p:spPr>
          <a:xfrm>
            <a:off x="1782720" y="165960"/>
            <a:ext cx="217440" cy="82440"/>
          </a:xfrm>
          <a:custGeom>
            <a:avLst/>
            <a:gdLst/>
            <a:ahLst/>
            <a:cxnLst/>
            <a:rect l="0" t="0" r="r" b="b"/>
            <a:pathLst>
              <a:path w="604" h="229">
                <a:moveTo>
                  <a:pt x="603" y="228"/>
                </a:moveTo>
                <a:lnTo>
                  <a:pt x="0" y="0"/>
                </a:lnTo>
                <a:lnTo>
                  <a:pt x="100" y="0"/>
                </a:lnTo>
                <a:lnTo>
                  <a:pt x="603" y="190"/>
                </a:lnTo>
                <a:lnTo>
                  <a:pt x="603" y="228"/>
                </a:lnTo>
                <a:close/>
              </a:path>
            </a:pathLst>
          </a:custGeom>
          <a:solidFill>
            <a:srgbClr val="FCFDFD"/>
          </a:solidFill>
          <a:ln>
            <a:noFill/>
          </a:ln>
        </p:spPr>
      </p:sp>
      <p:sp>
        <p:nvSpPr>
          <p:cNvPr id="7784" name="Freeform 600"/>
          <p:cNvSpPr/>
          <p:nvPr/>
        </p:nvSpPr>
        <p:spPr>
          <a:xfrm>
            <a:off x="1818720" y="165960"/>
            <a:ext cx="181440" cy="68760"/>
          </a:xfrm>
          <a:custGeom>
            <a:avLst/>
            <a:gdLst/>
            <a:ahLst/>
            <a:cxnLst/>
            <a:rect l="0" t="0" r="r" b="b"/>
            <a:pathLst>
              <a:path w="504" h="191">
                <a:moveTo>
                  <a:pt x="503" y="190"/>
                </a:moveTo>
                <a:lnTo>
                  <a:pt x="0" y="0"/>
                </a:lnTo>
                <a:lnTo>
                  <a:pt x="25" y="0"/>
                </a:lnTo>
                <a:lnTo>
                  <a:pt x="503" y="181"/>
                </a:lnTo>
                <a:lnTo>
                  <a:pt x="503" y="190"/>
                </a:lnTo>
                <a:close/>
              </a:path>
            </a:pathLst>
          </a:custGeom>
          <a:solidFill>
            <a:srgbClr val="FCFDFD"/>
          </a:solidFill>
          <a:ln>
            <a:noFill/>
          </a:ln>
        </p:spPr>
      </p:sp>
      <p:sp>
        <p:nvSpPr>
          <p:cNvPr id="7785" name="Freeform 601"/>
          <p:cNvSpPr/>
          <p:nvPr/>
        </p:nvSpPr>
        <p:spPr>
          <a:xfrm>
            <a:off x="1827720" y="165960"/>
            <a:ext cx="172440" cy="65520"/>
          </a:xfrm>
          <a:custGeom>
            <a:avLst/>
            <a:gdLst/>
            <a:ahLst/>
            <a:cxnLst/>
            <a:rect l="0" t="0" r="r" b="b"/>
            <a:pathLst>
              <a:path w="479" h="182">
                <a:moveTo>
                  <a:pt x="478" y="181"/>
                </a:moveTo>
                <a:lnTo>
                  <a:pt x="0" y="0"/>
                </a:lnTo>
                <a:lnTo>
                  <a:pt x="25" y="0"/>
                </a:lnTo>
                <a:lnTo>
                  <a:pt x="478" y="171"/>
                </a:lnTo>
                <a:lnTo>
                  <a:pt x="478" y="181"/>
                </a:lnTo>
                <a:close/>
              </a:path>
            </a:pathLst>
          </a:custGeom>
          <a:solidFill>
            <a:srgbClr val="FDFDFE"/>
          </a:solidFill>
          <a:ln>
            <a:noFill/>
          </a:ln>
        </p:spPr>
      </p:sp>
      <p:sp>
        <p:nvSpPr>
          <p:cNvPr id="7786" name="Freeform 602"/>
          <p:cNvSpPr/>
          <p:nvPr/>
        </p:nvSpPr>
        <p:spPr>
          <a:xfrm>
            <a:off x="1836720" y="165960"/>
            <a:ext cx="163440" cy="61920"/>
          </a:xfrm>
          <a:custGeom>
            <a:avLst/>
            <a:gdLst/>
            <a:ahLst/>
            <a:cxnLst/>
            <a:rect l="0" t="0" r="r" b="b"/>
            <a:pathLst>
              <a:path w="454" h="172">
                <a:moveTo>
                  <a:pt x="453" y="171"/>
                </a:moveTo>
                <a:lnTo>
                  <a:pt x="0" y="0"/>
                </a:lnTo>
                <a:lnTo>
                  <a:pt x="26" y="0"/>
                </a:lnTo>
                <a:lnTo>
                  <a:pt x="453" y="162"/>
                </a:lnTo>
                <a:lnTo>
                  <a:pt x="453" y="171"/>
                </a:lnTo>
                <a:close/>
              </a:path>
            </a:pathLst>
          </a:custGeom>
          <a:solidFill>
            <a:srgbClr val="FDFDFE"/>
          </a:solidFill>
          <a:ln>
            <a:noFill/>
          </a:ln>
        </p:spPr>
      </p:sp>
      <p:sp>
        <p:nvSpPr>
          <p:cNvPr id="7787" name="Freeform 603"/>
          <p:cNvSpPr/>
          <p:nvPr/>
        </p:nvSpPr>
        <p:spPr>
          <a:xfrm>
            <a:off x="1846080" y="165960"/>
            <a:ext cx="154080" cy="58680"/>
          </a:xfrm>
          <a:custGeom>
            <a:avLst/>
            <a:gdLst/>
            <a:ahLst/>
            <a:cxnLst/>
            <a:rect l="0" t="0" r="r" b="b"/>
            <a:pathLst>
              <a:path w="428" h="163">
                <a:moveTo>
                  <a:pt x="427" y="162"/>
                </a:moveTo>
                <a:lnTo>
                  <a:pt x="0" y="0"/>
                </a:lnTo>
                <a:lnTo>
                  <a:pt x="25" y="0"/>
                </a:lnTo>
                <a:lnTo>
                  <a:pt x="427" y="152"/>
                </a:lnTo>
                <a:lnTo>
                  <a:pt x="427" y="162"/>
                </a:lnTo>
                <a:close/>
              </a:path>
            </a:pathLst>
          </a:custGeom>
          <a:solidFill>
            <a:srgbClr val="FDFEFE"/>
          </a:solidFill>
          <a:ln>
            <a:noFill/>
          </a:ln>
        </p:spPr>
      </p:sp>
      <p:sp>
        <p:nvSpPr>
          <p:cNvPr id="7788" name="Freeform 604"/>
          <p:cNvSpPr/>
          <p:nvPr/>
        </p:nvSpPr>
        <p:spPr>
          <a:xfrm>
            <a:off x="1855080" y="165960"/>
            <a:ext cx="145080" cy="55080"/>
          </a:xfrm>
          <a:custGeom>
            <a:avLst/>
            <a:gdLst/>
            <a:ahLst/>
            <a:cxnLst/>
            <a:rect l="0" t="0" r="r" b="b"/>
            <a:pathLst>
              <a:path w="403" h="153">
                <a:moveTo>
                  <a:pt x="402" y="152"/>
                </a:moveTo>
                <a:lnTo>
                  <a:pt x="0" y="0"/>
                </a:lnTo>
                <a:lnTo>
                  <a:pt x="50" y="0"/>
                </a:lnTo>
                <a:lnTo>
                  <a:pt x="402" y="133"/>
                </a:lnTo>
                <a:lnTo>
                  <a:pt x="402" y="152"/>
                </a:lnTo>
                <a:close/>
              </a:path>
            </a:pathLst>
          </a:custGeom>
          <a:solidFill>
            <a:srgbClr val="FDFEFE"/>
          </a:solidFill>
          <a:ln>
            <a:noFill/>
          </a:ln>
        </p:spPr>
      </p:sp>
      <p:sp>
        <p:nvSpPr>
          <p:cNvPr id="7789" name="Freeform 605"/>
          <p:cNvSpPr/>
          <p:nvPr/>
        </p:nvSpPr>
        <p:spPr>
          <a:xfrm>
            <a:off x="1873080" y="165960"/>
            <a:ext cx="127080" cy="48240"/>
          </a:xfrm>
          <a:custGeom>
            <a:avLst/>
            <a:gdLst/>
            <a:ahLst/>
            <a:cxnLst/>
            <a:rect l="0" t="0" r="r" b="b"/>
            <a:pathLst>
              <a:path w="353" h="134">
                <a:moveTo>
                  <a:pt x="352" y="133"/>
                </a:moveTo>
                <a:lnTo>
                  <a:pt x="0" y="0"/>
                </a:lnTo>
                <a:lnTo>
                  <a:pt x="25" y="0"/>
                </a:lnTo>
                <a:lnTo>
                  <a:pt x="352" y="124"/>
                </a:lnTo>
                <a:lnTo>
                  <a:pt x="352" y="133"/>
                </a:lnTo>
                <a:close/>
              </a:path>
            </a:pathLst>
          </a:custGeom>
          <a:solidFill>
            <a:srgbClr val="FDFEFE"/>
          </a:solidFill>
          <a:ln>
            <a:noFill/>
          </a:ln>
        </p:spPr>
      </p:sp>
      <p:sp>
        <p:nvSpPr>
          <p:cNvPr id="7790" name="Freeform 606"/>
          <p:cNvSpPr/>
          <p:nvPr/>
        </p:nvSpPr>
        <p:spPr>
          <a:xfrm>
            <a:off x="1882080" y="165960"/>
            <a:ext cx="118080" cy="45000"/>
          </a:xfrm>
          <a:custGeom>
            <a:avLst/>
            <a:gdLst/>
            <a:ahLst/>
            <a:cxnLst/>
            <a:rect l="0" t="0" r="r" b="b"/>
            <a:pathLst>
              <a:path w="328" h="125">
                <a:moveTo>
                  <a:pt x="327" y="124"/>
                </a:moveTo>
                <a:lnTo>
                  <a:pt x="0" y="0"/>
                </a:lnTo>
                <a:lnTo>
                  <a:pt x="25" y="0"/>
                </a:lnTo>
                <a:lnTo>
                  <a:pt x="327" y="114"/>
                </a:lnTo>
                <a:lnTo>
                  <a:pt x="327" y="124"/>
                </a:lnTo>
                <a:close/>
              </a:path>
            </a:pathLst>
          </a:custGeom>
          <a:solidFill>
            <a:srgbClr val="FEFEFE"/>
          </a:solidFill>
          <a:ln>
            <a:noFill/>
          </a:ln>
        </p:spPr>
      </p:sp>
      <p:sp>
        <p:nvSpPr>
          <p:cNvPr id="7791" name="Freeform 607"/>
          <p:cNvSpPr/>
          <p:nvPr/>
        </p:nvSpPr>
        <p:spPr>
          <a:xfrm>
            <a:off x="1891080" y="165960"/>
            <a:ext cx="109080" cy="41400"/>
          </a:xfrm>
          <a:custGeom>
            <a:avLst/>
            <a:gdLst/>
            <a:ahLst/>
            <a:cxnLst/>
            <a:rect l="0" t="0" r="r" b="b"/>
            <a:pathLst>
              <a:path w="303" h="115">
                <a:moveTo>
                  <a:pt x="302" y="114"/>
                </a:moveTo>
                <a:lnTo>
                  <a:pt x="0" y="0"/>
                </a:lnTo>
                <a:lnTo>
                  <a:pt x="100" y="0"/>
                </a:lnTo>
                <a:lnTo>
                  <a:pt x="302" y="77"/>
                </a:lnTo>
                <a:lnTo>
                  <a:pt x="302" y="114"/>
                </a:lnTo>
                <a:close/>
              </a:path>
            </a:pathLst>
          </a:custGeom>
          <a:solidFill>
            <a:srgbClr val="FEFEFE"/>
          </a:solidFill>
          <a:ln>
            <a:noFill/>
          </a:ln>
        </p:spPr>
      </p:sp>
      <p:sp>
        <p:nvSpPr>
          <p:cNvPr id="7792" name="Freeform 608"/>
          <p:cNvSpPr/>
          <p:nvPr/>
        </p:nvSpPr>
        <p:spPr>
          <a:xfrm>
            <a:off x="1927080" y="165960"/>
            <a:ext cx="73080" cy="28080"/>
          </a:xfrm>
          <a:custGeom>
            <a:avLst/>
            <a:gdLst/>
            <a:ahLst/>
            <a:cxnLst/>
            <a:rect l="0" t="0" r="r" b="b"/>
            <a:pathLst>
              <a:path w="203" h="78">
                <a:moveTo>
                  <a:pt x="202" y="77"/>
                </a:moveTo>
                <a:lnTo>
                  <a:pt x="0" y="0"/>
                </a:lnTo>
                <a:lnTo>
                  <a:pt x="25" y="0"/>
                </a:lnTo>
                <a:lnTo>
                  <a:pt x="202" y="67"/>
                </a:lnTo>
                <a:lnTo>
                  <a:pt x="202" y="77"/>
                </a:lnTo>
                <a:close/>
              </a:path>
            </a:pathLst>
          </a:custGeom>
          <a:solidFill>
            <a:srgbClr val="FEFEFF"/>
          </a:solidFill>
          <a:ln>
            <a:noFill/>
          </a:ln>
        </p:spPr>
      </p:sp>
      <p:sp>
        <p:nvSpPr>
          <p:cNvPr id="7793" name="Freeform 609"/>
          <p:cNvSpPr/>
          <p:nvPr/>
        </p:nvSpPr>
        <p:spPr>
          <a:xfrm>
            <a:off x="1936080" y="165960"/>
            <a:ext cx="64080" cy="24480"/>
          </a:xfrm>
          <a:custGeom>
            <a:avLst/>
            <a:gdLst/>
            <a:ahLst/>
            <a:cxnLst/>
            <a:rect l="0" t="0" r="r" b="b"/>
            <a:pathLst>
              <a:path w="178" h="68">
                <a:moveTo>
                  <a:pt x="177" y="67"/>
                </a:moveTo>
                <a:lnTo>
                  <a:pt x="0" y="0"/>
                </a:lnTo>
                <a:lnTo>
                  <a:pt x="25" y="0"/>
                </a:lnTo>
                <a:lnTo>
                  <a:pt x="177" y="58"/>
                </a:lnTo>
                <a:lnTo>
                  <a:pt x="177" y="67"/>
                </a:lnTo>
                <a:close/>
              </a:path>
            </a:pathLst>
          </a:custGeom>
          <a:solidFill>
            <a:srgbClr val="FEFFFF"/>
          </a:solidFill>
          <a:ln>
            <a:noFill/>
          </a:ln>
        </p:spPr>
      </p:sp>
      <p:sp>
        <p:nvSpPr>
          <p:cNvPr id="7794" name="Freeform 610"/>
          <p:cNvSpPr/>
          <p:nvPr/>
        </p:nvSpPr>
        <p:spPr>
          <a:xfrm>
            <a:off x="1945080" y="165960"/>
            <a:ext cx="55080" cy="21240"/>
          </a:xfrm>
          <a:custGeom>
            <a:avLst/>
            <a:gdLst/>
            <a:ahLst/>
            <a:cxnLst/>
            <a:rect l="0" t="0" r="r" b="b"/>
            <a:pathLst>
              <a:path w="153" h="59">
                <a:moveTo>
                  <a:pt x="152" y="58"/>
                </a:moveTo>
                <a:lnTo>
                  <a:pt x="0" y="0"/>
                </a:lnTo>
                <a:lnTo>
                  <a:pt x="25" y="0"/>
                </a:lnTo>
                <a:lnTo>
                  <a:pt x="152" y="48"/>
                </a:lnTo>
                <a:lnTo>
                  <a:pt x="152" y="58"/>
                </a:lnTo>
                <a:close/>
              </a:path>
            </a:pathLst>
          </a:custGeom>
          <a:solidFill>
            <a:srgbClr val="FEFFFF"/>
          </a:solidFill>
          <a:ln>
            <a:noFill/>
          </a:ln>
        </p:spPr>
      </p:sp>
      <p:sp>
        <p:nvSpPr>
          <p:cNvPr id="7795" name="Freeform 611"/>
          <p:cNvSpPr/>
          <p:nvPr/>
        </p:nvSpPr>
        <p:spPr>
          <a:xfrm>
            <a:off x="1954080" y="165960"/>
            <a:ext cx="46080" cy="17640"/>
          </a:xfrm>
          <a:custGeom>
            <a:avLst/>
            <a:gdLst/>
            <a:ahLst/>
            <a:cxnLst/>
            <a:rect l="0" t="0" r="r" b="b"/>
            <a:pathLst>
              <a:path w="128" h="49">
                <a:moveTo>
                  <a:pt x="127" y="48"/>
                </a:moveTo>
                <a:lnTo>
                  <a:pt x="0" y="0"/>
                </a:lnTo>
                <a:lnTo>
                  <a:pt x="26" y="0"/>
                </a:lnTo>
                <a:lnTo>
                  <a:pt x="127" y="39"/>
                </a:lnTo>
                <a:lnTo>
                  <a:pt x="127" y="48"/>
                </a:lnTo>
                <a:close/>
              </a:path>
            </a:pathLst>
          </a:custGeom>
          <a:solidFill>
            <a:srgbClr val="FFFFFF"/>
          </a:solidFill>
          <a:ln>
            <a:noFill/>
          </a:ln>
        </p:spPr>
      </p:sp>
      <p:sp>
        <p:nvSpPr>
          <p:cNvPr id="7796" name="Freeform 612"/>
          <p:cNvSpPr/>
          <p:nvPr/>
        </p:nvSpPr>
        <p:spPr>
          <a:xfrm>
            <a:off x="1963080" y="165960"/>
            <a:ext cx="37080" cy="14400"/>
          </a:xfrm>
          <a:custGeom>
            <a:avLst/>
            <a:gdLst/>
            <a:ahLst/>
            <a:cxnLst/>
            <a:rect l="0" t="0" r="r" b="b"/>
            <a:pathLst>
              <a:path w="103" h="40">
                <a:moveTo>
                  <a:pt x="102" y="39"/>
                </a:moveTo>
                <a:lnTo>
                  <a:pt x="0" y="0"/>
                </a:lnTo>
                <a:lnTo>
                  <a:pt x="102" y="0"/>
                </a:lnTo>
                <a:lnTo>
                  <a:pt x="102" y="39"/>
                </a:lnTo>
                <a:close/>
              </a:path>
            </a:pathLst>
          </a:custGeom>
          <a:solidFill>
            <a:srgbClr val="FFFFFF"/>
          </a:solidFill>
          <a:ln>
            <a:noFill/>
          </a:ln>
        </p:spPr>
      </p:sp>
      <p:sp>
        <p:nvSpPr>
          <p:cNvPr id="7797" name="Freeform 613"/>
          <p:cNvSpPr/>
          <p:nvPr/>
        </p:nvSpPr>
        <p:spPr>
          <a:xfrm>
            <a:off x="348840" y="920520"/>
            <a:ext cx="30960" cy="12600"/>
          </a:xfrm>
          <a:custGeom>
            <a:avLst/>
            <a:gdLst/>
            <a:ahLst/>
            <a:cxnLst/>
            <a:rect l="0" t="0" r="r" b="b"/>
            <a:pathLst>
              <a:path w="86" h="35">
                <a:moveTo>
                  <a:pt x="0" y="34"/>
                </a:moveTo>
                <a:lnTo>
                  <a:pt x="0" y="0"/>
                </a:lnTo>
                <a:lnTo>
                  <a:pt x="85" y="34"/>
                </a:lnTo>
                <a:lnTo>
                  <a:pt x="0" y="34"/>
                </a:lnTo>
                <a:close/>
              </a:path>
            </a:pathLst>
          </a:custGeom>
          <a:solidFill>
            <a:srgbClr val="FFFFFF"/>
          </a:solidFill>
          <a:ln>
            <a:noFill/>
          </a:ln>
        </p:spPr>
      </p:sp>
      <p:sp>
        <p:nvSpPr>
          <p:cNvPr id="7798" name="Freeform 614"/>
          <p:cNvSpPr/>
          <p:nvPr/>
        </p:nvSpPr>
        <p:spPr>
          <a:xfrm>
            <a:off x="348840" y="917280"/>
            <a:ext cx="38520" cy="15840"/>
          </a:xfrm>
          <a:custGeom>
            <a:avLst/>
            <a:gdLst/>
            <a:ahLst/>
            <a:cxnLst/>
            <a:rect l="0" t="0" r="r" b="b"/>
            <a:pathLst>
              <a:path w="107" h="44">
                <a:moveTo>
                  <a:pt x="85" y="43"/>
                </a:moveTo>
                <a:lnTo>
                  <a:pt x="0" y="9"/>
                </a:lnTo>
                <a:lnTo>
                  <a:pt x="0" y="0"/>
                </a:lnTo>
                <a:lnTo>
                  <a:pt x="106" y="43"/>
                </a:lnTo>
                <a:lnTo>
                  <a:pt x="85" y="43"/>
                </a:lnTo>
                <a:close/>
              </a:path>
            </a:pathLst>
          </a:custGeom>
          <a:solidFill>
            <a:srgbClr val="FEFEFE"/>
          </a:solidFill>
          <a:ln>
            <a:noFill/>
          </a:ln>
        </p:spPr>
      </p:sp>
      <p:sp>
        <p:nvSpPr>
          <p:cNvPr id="7799" name="Freeform 615"/>
          <p:cNvSpPr/>
          <p:nvPr/>
        </p:nvSpPr>
        <p:spPr>
          <a:xfrm>
            <a:off x="348840" y="914400"/>
            <a:ext cx="46440" cy="18720"/>
          </a:xfrm>
          <a:custGeom>
            <a:avLst/>
            <a:gdLst/>
            <a:ahLst/>
            <a:cxnLst/>
            <a:rect l="0" t="0" r="r" b="b"/>
            <a:pathLst>
              <a:path w="129" h="52">
                <a:moveTo>
                  <a:pt x="106" y="51"/>
                </a:moveTo>
                <a:lnTo>
                  <a:pt x="0" y="8"/>
                </a:lnTo>
                <a:lnTo>
                  <a:pt x="0" y="0"/>
                </a:lnTo>
                <a:lnTo>
                  <a:pt x="128" y="51"/>
                </a:lnTo>
                <a:lnTo>
                  <a:pt x="106" y="51"/>
                </a:lnTo>
                <a:close/>
              </a:path>
            </a:pathLst>
          </a:custGeom>
          <a:solidFill>
            <a:srgbClr val="FEFEFE"/>
          </a:solidFill>
          <a:ln>
            <a:noFill/>
          </a:ln>
        </p:spPr>
      </p:sp>
      <p:sp>
        <p:nvSpPr>
          <p:cNvPr id="7800" name="Freeform 616"/>
          <p:cNvSpPr/>
          <p:nvPr/>
        </p:nvSpPr>
        <p:spPr>
          <a:xfrm>
            <a:off x="348840" y="908280"/>
            <a:ext cx="61560" cy="24840"/>
          </a:xfrm>
          <a:custGeom>
            <a:avLst/>
            <a:gdLst/>
            <a:ahLst/>
            <a:cxnLst/>
            <a:rect l="0" t="0" r="r" b="b"/>
            <a:pathLst>
              <a:path w="171" h="69">
                <a:moveTo>
                  <a:pt x="128" y="68"/>
                </a:moveTo>
                <a:lnTo>
                  <a:pt x="0" y="17"/>
                </a:lnTo>
                <a:lnTo>
                  <a:pt x="0" y="0"/>
                </a:lnTo>
                <a:lnTo>
                  <a:pt x="170" y="68"/>
                </a:lnTo>
                <a:lnTo>
                  <a:pt x="128" y="68"/>
                </a:lnTo>
                <a:close/>
              </a:path>
            </a:pathLst>
          </a:custGeom>
          <a:solidFill>
            <a:srgbClr val="FEFEFE"/>
          </a:solidFill>
          <a:ln>
            <a:noFill/>
          </a:ln>
        </p:spPr>
      </p:sp>
      <p:sp>
        <p:nvSpPr>
          <p:cNvPr id="7801" name="Freeform 617"/>
          <p:cNvSpPr/>
          <p:nvPr/>
        </p:nvSpPr>
        <p:spPr>
          <a:xfrm>
            <a:off x="348840" y="896040"/>
            <a:ext cx="91800" cy="37080"/>
          </a:xfrm>
          <a:custGeom>
            <a:avLst/>
            <a:gdLst/>
            <a:ahLst/>
            <a:cxnLst/>
            <a:rect l="0" t="0" r="r" b="b"/>
            <a:pathLst>
              <a:path w="255" h="103">
                <a:moveTo>
                  <a:pt x="169" y="102"/>
                </a:moveTo>
                <a:lnTo>
                  <a:pt x="0" y="34"/>
                </a:lnTo>
                <a:lnTo>
                  <a:pt x="0" y="0"/>
                </a:lnTo>
                <a:lnTo>
                  <a:pt x="254" y="102"/>
                </a:lnTo>
                <a:lnTo>
                  <a:pt x="169" y="102"/>
                </a:lnTo>
                <a:close/>
              </a:path>
            </a:pathLst>
          </a:custGeom>
          <a:solidFill>
            <a:srgbClr val="FEFEFE"/>
          </a:solidFill>
          <a:ln>
            <a:noFill/>
          </a:ln>
        </p:spPr>
      </p:sp>
      <p:sp>
        <p:nvSpPr>
          <p:cNvPr id="7802" name="Freeform 618"/>
          <p:cNvSpPr/>
          <p:nvPr/>
        </p:nvSpPr>
        <p:spPr>
          <a:xfrm>
            <a:off x="348840" y="893160"/>
            <a:ext cx="99360" cy="39960"/>
          </a:xfrm>
          <a:custGeom>
            <a:avLst/>
            <a:gdLst/>
            <a:ahLst/>
            <a:cxnLst/>
            <a:rect l="0" t="0" r="r" b="b"/>
            <a:pathLst>
              <a:path w="276" h="111">
                <a:moveTo>
                  <a:pt x="253" y="110"/>
                </a:moveTo>
                <a:lnTo>
                  <a:pt x="0" y="8"/>
                </a:lnTo>
                <a:lnTo>
                  <a:pt x="0" y="0"/>
                </a:lnTo>
                <a:lnTo>
                  <a:pt x="275" y="110"/>
                </a:lnTo>
                <a:lnTo>
                  <a:pt x="253" y="110"/>
                </a:lnTo>
                <a:close/>
              </a:path>
            </a:pathLst>
          </a:custGeom>
          <a:solidFill>
            <a:srgbClr val="FEFDFD"/>
          </a:solidFill>
          <a:ln>
            <a:noFill/>
          </a:ln>
        </p:spPr>
      </p:sp>
      <p:sp>
        <p:nvSpPr>
          <p:cNvPr id="7803" name="Freeform 619"/>
          <p:cNvSpPr/>
          <p:nvPr/>
        </p:nvSpPr>
        <p:spPr>
          <a:xfrm>
            <a:off x="348840" y="890280"/>
            <a:ext cx="106920" cy="42840"/>
          </a:xfrm>
          <a:custGeom>
            <a:avLst/>
            <a:gdLst/>
            <a:ahLst/>
            <a:cxnLst/>
            <a:rect l="0" t="0" r="r" b="b"/>
            <a:pathLst>
              <a:path w="297" h="119">
                <a:moveTo>
                  <a:pt x="275" y="118"/>
                </a:moveTo>
                <a:lnTo>
                  <a:pt x="0" y="8"/>
                </a:lnTo>
                <a:lnTo>
                  <a:pt x="0" y="0"/>
                </a:lnTo>
                <a:lnTo>
                  <a:pt x="296" y="118"/>
                </a:lnTo>
                <a:lnTo>
                  <a:pt x="275" y="118"/>
                </a:lnTo>
                <a:close/>
              </a:path>
            </a:pathLst>
          </a:custGeom>
          <a:solidFill>
            <a:srgbClr val="FEFDFD"/>
          </a:solidFill>
          <a:ln>
            <a:noFill/>
          </a:ln>
        </p:spPr>
      </p:sp>
      <p:sp>
        <p:nvSpPr>
          <p:cNvPr id="7804" name="Freeform 620"/>
          <p:cNvSpPr/>
          <p:nvPr/>
        </p:nvSpPr>
        <p:spPr>
          <a:xfrm>
            <a:off x="348840" y="884160"/>
            <a:ext cx="122400" cy="48960"/>
          </a:xfrm>
          <a:custGeom>
            <a:avLst/>
            <a:gdLst/>
            <a:ahLst/>
            <a:cxnLst/>
            <a:rect l="0" t="0" r="r" b="b"/>
            <a:pathLst>
              <a:path w="340" h="136">
                <a:moveTo>
                  <a:pt x="296" y="135"/>
                </a:moveTo>
                <a:lnTo>
                  <a:pt x="0" y="17"/>
                </a:lnTo>
                <a:lnTo>
                  <a:pt x="0" y="0"/>
                </a:lnTo>
                <a:lnTo>
                  <a:pt x="339" y="135"/>
                </a:lnTo>
                <a:lnTo>
                  <a:pt x="296" y="135"/>
                </a:lnTo>
                <a:close/>
              </a:path>
            </a:pathLst>
          </a:custGeom>
          <a:solidFill>
            <a:srgbClr val="FDFDFD"/>
          </a:solidFill>
          <a:ln>
            <a:noFill/>
          </a:ln>
        </p:spPr>
      </p:sp>
      <p:sp>
        <p:nvSpPr>
          <p:cNvPr id="7805" name="Freeform 621"/>
          <p:cNvSpPr/>
          <p:nvPr/>
        </p:nvSpPr>
        <p:spPr>
          <a:xfrm>
            <a:off x="348840" y="878040"/>
            <a:ext cx="137520" cy="55080"/>
          </a:xfrm>
          <a:custGeom>
            <a:avLst/>
            <a:gdLst/>
            <a:ahLst/>
            <a:cxnLst/>
            <a:rect l="0" t="0" r="r" b="b"/>
            <a:pathLst>
              <a:path w="382" h="153">
                <a:moveTo>
                  <a:pt x="338" y="152"/>
                </a:moveTo>
                <a:lnTo>
                  <a:pt x="0" y="17"/>
                </a:lnTo>
                <a:lnTo>
                  <a:pt x="0" y="0"/>
                </a:lnTo>
                <a:lnTo>
                  <a:pt x="381" y="152"/>
                </a:lnTo>
                <a:lnTo>
                  <a:pt x="338" y="152"/>
                </a:lnTo>
                <a:close/>
              </a:path>
            </a:pathLst>
          </a:custGeom>
          <a:solidFill>
            <a:srgbClr val="FDFDFD"/>
          </a:solidFill>
          <a:ln>
            <a:noFill/>
          </a:ln>
        </p:spPr>
      </p:sp>
      <p:sp>
        <p:nvSpPr>
          <p:cNvPr id="7806" name="Freeform 622"/>
          <p:cNvSpPr/>
          <p:nvPr/>
        </p:nvSpPr>
        <p:spPr>
          <a:xfrm>
            <a:off x="348840" y="875160"/>
            <a:ext cx="145080" cy="57960"/>
          </a:xfrm>
          <a:custGeom>
            <a:avLst/>
            <a:gdLst/>
            <a:ahLst/>
            <a:cxnLst/>
            <a:rect l="0" t="0" r="r" b="b"/>
            <a:pathLst>
              <a:path w="403" h="161">
                <a:moveTo>
                  <a:pt x="381" y="160"/>
                </a:moveTo>
                <a:lnTo>
                  <a:pt x="0" y="8"/>
                </a:lnTo>
                <a:lnTo>
                  <a:pt x="0" y="0"/>
                </a:lnTo>
                <a:lnTo>
                  <a:pt x="402" y="160"/>
                </a:lnTo>
                <a:lnTo>
                  <a:pt x="381" y="160"/>
                </a:lnTo>
                <a:close/>
              </a:path>
            </a:pathLst>
          </a:custGeom>
          <a:solidFill>
            <a:srgbClr val="FDFCFC"/>
          </a:solidFill>
          <a:ln>
            <a:noFill/>
          </a:ln>
        </p:spPr>
      </p:sp>
      <p:sp>
        <p:nvSpPr>
          <p:cNvPr id="7807" name="Freeform 623"/>
          <p:cNvSpPr/>
          <p:nvPr/>
        </p:nvSpPr>
        <p:spPr>
          <a:xfrm>
            <a:off x="348840" y="871920"/>
            <a:ext cx="152640" cy="61200"/>
          </a:xfrm>
          <a:custGeom>
            <a:avLst/>
            <a:gdLst/>
            <a:ahLst/>
            <a:cxnLst/>
            <a:rect l="0" t="0" r="r" b="b"/>
            <a:pathLst>
              <a:path w="424" h="170">
                <a:moveTo>
                  <a:pt x="402" y="169"/>
                </a:moveTo>
                <a:lnTo>
                  <a:pt x="0" y="9"/>
                </a:lnTo>
                <a:lnTo>
                  <a:pt x="0" y="0"/>
                </a:lnTo>
                <a:lnTo>
                  <a:pt x="423" y="169"/>
                </a:lnTo>
                <a:lnTo>
                  <a:pt x="402" y="169"/>
                </a:lnTo>
                <a:close/>
              </a:path>
            </a:pathLst>
          </a:custGeom>
          <a:solidFill>
            <a:srgbClr val="FDFCFC"/>
          </a:solidFill>
          <a:ln>
            <a:noFill/>
          </a:ln>
        </p:spPr>
      </p:sp>
      <p:sp>
        <p:nvSpPr>
          <p:cNvPr id="7808" name="Freeform 624"/>
          <p:cNvSpPr/>
          <p:nvPr/>
        </p:nvSpPr>
        <p:spPr>
          <a:xfrm>
            <a:off x="348840" y="860040"/>
            <a:ext cx="182880" cy="73080"/>
          </a:xfrm>
          <a:custGeom>
            <a:avLst/>
            <a:gdLst/>
            <a:ahLst/>
            <a:cxnLst/>
            <a:rect l="0" t="0" r="r" b="b"/>
            <a:pathLst>
              <a:path w="508" h="203">
                <a:moveTo>
                  <a:pt x="423" y="202"/>
                </a:moveTo>
                <a:lnTo>
                  <a:pt x="0" y="33"/>
                </a:lnTo>
                <a:lnTo>
                  <a:pt x="0" y="0"/>
                </a:lnTo>
                <a:lnTo>
                  <a:pt x="507" y="202"/>
                </a:lnTo>
                <a:lnTo>
                  <a:pt x="423" y="202"/>
                </a:lnTo>
                <a:close/>
              </a:path>
            </a:pathLst>
          </a:custGeom>
          <a:solidFill>
            <a:srgbClr val="FCFCFC"/>
          </a:solidFill>
          <a:ln>
            <a:noFill/>
          </a:ln>
        </p:spPr>
      </p:sp>
      <p:sp>
        <p:nvSpPr>
          <p:cNvPr id="7809" name="Freeform 625"/>
          <p:cNvSpPr/>
          <p:nvPr/>
        </p:nvSpPr>
        <p:spPr>
          <a:xfrm>
            <a:off x="348840" y="856800"/>
            <a:ext cx="190440" cy="76320"/>
          </a:xfrm>
          <a:custGeom>
            <a:avLst/>
            <a:gdLst/>
            <a:ahLst/>
            <a:cxnLst/>
            <a:rect l="0" t="0" r="r" b="b"/>
            <a:pathLst>
              <a:path w="529" h="212">
                <a:moveTo>
                  <a:pt x="507" y="211"/>
                </a:moveTo>
                <a:lnTo>
                  <a:pt x="0" y="9"/>
                </a:lnTo>
                <a:lnTo>
                  <a:pt x="0" y="0"/>
                </a:lnTo>
                <a:lnTo>
                  <a:pt x="528" y="211"/>
                </a:lnTo>
                <a:lnTo>
                  <a:pt x="507" y="211"/>
                </a:lnTo>
                <a:close/>
              </a:path>
            </a:pathLst>
          </a:custGeom>
          <a:solidFill>
            <a:srgbClr val="FBFBFB"/>
          </a:solidFill>
          <a:ln>
            <a:noFill/>
          </a:ln>
        </p:spPr>
      </p:sp>
      <p:sp>
        <p:nvSpPr>
          <p:cNvPr id="7810" name="Freeform 626"/>
          <p:cNvSpPr/>
          <p:nvPr/>
        </p:nvSpPr>
        <p:spPr>
          <a:xfrm>
            <a:off x="348840" y="853920"/>
            <a:ext cx="198360" cy="79200"/>
          </a:xfrm>
          <a:custGeom>
            <a:avLst/>
            <a:gdLst/>
            <a:ahLst/>
            <a:cxnLst/>
            <a:rect l="0" t="0" r="r" b="b"/>
            <a:pathLst>
              <a:path w="551" h="220">
                <a:moveTo>
                  <a:pt x="528" y="219"/>
                </a:moveTo>
                <a:lnTo>
                  <a:pt x="0" y="8"/>
                </a:lnTo>
                <a:lnTo>
                  <a:pt x="0" y="0"/>
                </a:lnTo>
                <a:lnTo>
                  <a:pt x="550" y="219"/>
                </a:lnTo>
                <a:lnTo>
                  <a:pt x="528" y="219"/>
                </a:lnTo>
                <a:close/>
              </a:path>
            </a:pathLst>
          </a:custGeom>
          <a:solidFill>
            <a:srgbClr val="FBFBFB"/>
          </a:solidFill>
          <a:ln>
            <a:noFill/>
          </a:ln>
        </p:spPr>
      </p:sp>
      <p:sp>
        <p:nvSpPr>
          <p:cNvPr id="7811" name="Freeform 627"/>
          <p:cNvSpPr/>
          <p:nvPr/>
        </p:nvSpPr>
        <p:spPr>
          <a:xfrm>
            <a:off x="348840" y="847800"/>
            <a:ext cx="213480" cy="85320"/>
          </a:xfrm>
          <a:custGeom>
            <a:avLst/>
            <a:gdLst/>
            <a:ahLst/>
            <a:cxnLst/>
            <a:rect l="0" t="0" r="r" b="b"/>
            <a:pathLst>
              <a:path w="593" h="237">
                <a:moveTo>
                  <a:pt x="550" y="236"/>
                </a:moveTo>
                <a:lnTo>
                  <a:pt x="0" y="17"/>
                </a:lnTo>
                <a:lnTo>
                  <a:pt x="0" y="0"/>
                </a:lnTo>
                <a:lnTo>
                  <a:pt x="592" y="236"/>
                </a:lnTo>
                <a:lnTo>
                  <a:pt x="550" y="236"/>
                </a:lnTo>
                <a:close/>
              </a:path>
            </a:pathLst>
          </a:custGeom>
          <a:solidFill>
            <a:srgbClr val="FBFBFB"/>
          </a:solidFill>
          <a:ln>
            <a:noFill/>
          </a:ln>
        </p:spPr>
      </p:sp>
      <p:sp>
        <p:nvSpPr>
          <p:cNvPr id="7812" name="Freeform 628"/>
          <p:cNvSpPr/>
          <p:nvPr/>
        </p:nvSpPr>
        <p:spPr>
          <a:xfrm>
            <a:off x="348840" y="844920"/>
            <a:ext cx="221040" cy="88200"/>
          </a:xfrm>
          <a:custGeom>
            <a:avLst/>
            <a:gdLst/>
            <a:ahLst/>
            <a:cxnLst/>
            <a:rect l="0" t="0" r="r" b="b"/>
            <a:pathLst>
              <a:path w="614" h="245">
                <a:moveTo>
                  <a:pt x="592" y="244"/>
                </a:moveTo>
                <a:lnTo>
                  <a:pt x="0" y="8"/>
                </a:lnTo>
                <a:lnTo>
                  <a:pt x="0" y="0"/>
                </a:lnTo>
                <a:lnTo>
                  <a:pt x="613" y="244"/>
                </a:lnTo>
                <a:lnTo>
                  <a:pt x="592" y="244"/>
                </a:lnTo>
                <a:close/>
              </a:path>
            </a:pathLst>
          </a:custGeom>
          <a:solidFill>
            <a:srgbClr val="FBFAFA"/>
          </a:solidFill>
          <a:ln>
            <a:noFill/>
          </a:ln>
        </p:spPr>
      </p:sp>
      <p:sp>
        <p:nvSpPr>
          <p:cNvPr id="7813" name="Freeform 629"/>
          <p:cNvSpPr/>
          <p:nvPr/>
        </p:nvSpPr>
        <p:spPr>
          <a:xfrm>
            <a:off x="348840" y="841680"/>
            <a:ext cx="228600" cy="91440"/>
          </a:xfrm>
          <a:custGeom>
            <a:avLst/>
            <a:gdLst/>
            <a:ahLst/>
            <a:cxnLst/>
            <a:rect l="0" t="0" r="r" b="b"/>
            <a:pathLst>
              <a:path w="635" h="254">
                <a:moveTo>
                  <a:pt x="612" y="253"/>
                </a:moveTo>
                <a:lnTo>
                  <a:pt x="0" y="9"/>
                </a:lnTo>
                <a:lnTo>
                  <a:pt x="0" y="0"/>
                </a:lnTo>
                <a:lnTo>
                  <a:pt x="634" y="253"/>
                </a:lnTo>
                <a:lnTo>
                  <a:pt x="612" y="253"/>
                </a:lnTo>
                <a:close/>
              </a:path>
            </a:pathLst>
          </a:custGeom>
          <a:solidFill>
            <a:srgbClr val="FBFAFA"/>
          </a:solidFill>
          <a:ln>
            <a:noFill/>
          </a:ln>
        </p:spPr>
      </p:sp>
      <p:sp>
        <p:nvSpPr>
          <p:cNvPr id="7814" name="Freeform 630"/>
          <p:cNvSpPr/>
          <p:nvPr/>
        </p:nvSpPr>
        <p:spPr>
          <a:xfrm>
            <a:off x="348840" y="835560"/>
            <a:ext cx="243720" cy="97560"/>
          </a:xfrm>
          <a:custGeom>
            <a:avLst/>
            <a:gdLst/>
            <a:ahLst/>
            <a:cxnLst/>
            <a:rect l="0" t="0" r="r" b="b"/>
            <a:pathLst>
              <a:path w="677" h="271">
                <a:moveTo>
                  <a:pt x="634" y="270"/>
                </a:moveTo>
                <a:lnTo>
                  <a:pt x="0" y="17"/>
                </a:lnTo>
                <a:lnTo>
                  <a:pt x="0" y="0"/>
                </a:lnTo>
                <a:lnTo>
                  <a:pt x="676" y="270"/>
                </a:lnTo>
                <a:lnTo>
                  <a:pt x="634" y="270"/>
                </a:lnTo>
                <a:close/>
              </a:path>
            </a:pathLst>
          </a:custGeom>
          <a:solidFill>
            <a:srgbClr val="FAFAFA"/>
          </a:solidFill>
          <a:ln>
            <a:noFill/>
          </a:ln>
        </p:spPr>
      </p:sp>
      <p:sp>
        <p:nvSpPr>
          <p:cNvPr id="7815" name="Freeform 631"/>
          <p:cNvSpPr/>
          <p:nvPr/>
        </p:nvSpPr>
        <p:spPr>
          <a:xfrm>
            <a:off x="348840" y="832680"/>
            <a:ext cx="251280" cy="100440"/>
          </a:xfrm>
          <a:custGeom>
            <a:avLst/>
            <a:gdLst/>
            <a:ahLst/>
            <a:cxnLst/>
            <a:rect l="0" t="0" r="r" b="b"/>
            <a:pathLst>
              <a:path w="698" h="279">
                <a:moveTo>
                  <a:pt x="676" y="278"/>
                </a:moveTo>
                <a:lnTo>
                  <a:pt x="0" y="8"/>
                </a:lnTo>
                <a:lnTo>
                  <a:pt x="0" y="0"/>
                </a:lnTo>
                <a:lnTo>
                  <a:pt x="697" y="278"/>
                </a:lnTo>
                <a:lnTo>
                  <a:pt x="676" y="278"/>
                </a:lnTo>
                <a:close/>
              </a:path>
            </a:pathLst>
          </a:custGeom>
          <a:solidFill>
            <a:srgbClr val="FAF9F9"/>
          </a:solidFill>
          <a:ln>
            <a:noFill/>
          </a:ln>
        </p:spPr>
      </p:sp>
      <p:sp>
        <p:nvSpPr>
          <p:cNvPr id="7816" name="Freeform 632"/>
          <p:cNvSpPr/>
          <p:nvPr/>
        </p:nvSpPr>
        <p:spPr>
          <a:xfrm>
            <a:off x="348840" y="829800"/>
            <a:ext cx="258840" cy="103320"/>
          </a:xfrm>
          <a:custGeom>
            <a:avLst/>
            <a:gdLst/>
            <a:ahLst/>
            <a:cxnLst/>
            <a:rect l="0" t="0" r="r" b="b"/>
            <a:pathLst>
              <a:path w="719" h="287">
                <a:moveTo>
                  <a:pt x="697" y="286"/>
                </a:moveTo>
                <a:lnTo>
                  <a:pt x="0" y="8"/>
                </a:lnTo>
                <a:lnTo>
                  <a:pt x="0" y="0"/>
                </a:lnTo>
                <a:lnTo>
                  <a:pt x="718" y="286"/>
                </a:lnTo>
                <a:lnTo>
                  <a:pt x="697" y="286"/>
                </a:lnTo>
                <a:close/>
              </a:path>
            </a:pathLst>
          </a:custGeom>
          <a:solidFill>
            <a:srgbClr val="FAF9F9"/>
          </a:solidFill>
          <a:ln>
            <a:noFill/>
          </a:ln>
        </p:spPr>
      </p:sp>
      <p:sp>
        <p:nvSpPr>
          <p:cNvPr id="7817" name="Freeform 633"/>
          <p:cNvSpPr/>
          <p:nvPr/>
        </p:nvSpPr>
        <p:spPr>
          <a:xfrm>
            <a:off x="348840" y="823680"/>
            <a:ext cx="274320" cy="109440"/>
          </a:xfrm>
          <a:custGeom>
            <a:avLst/>
            <a:gdLst/>
            <a:ahLst/>
            <a:cxnLst/>
            <a:rect l="0" t="0" r="r" b="b"/>
            <a:pathLst>
              <a:path w="762" h="304">
                <a:moveTo>
                  <a:pt x="718" y="303"/>
                </a:moveTo>
                <a:lnTo>
                  <a:pt x="0" y="17"/>
                </a:lnTo>
                <a:lnTo>
                  <a:pt x="0" y="0"/>
                </a:lnTo>
                <a:lnTo>
                  <a:pt x="761" y="303"/>
                </a:lnTo>
                <a:lnTo>
                  <a:pt x="718" y="303"/>
                </a:lnTo>
                <a:close/>
              </a:path>
            </a:pathLst>
          </a:custGeom>
          <a:solidFill>
            <a:srgbClr val="F9F9F9"/>
          </a:solidFill>
          <a:ln>
            <a:noFill/>
          </a:ln>
        </p:spPr>
      </p:sp>
      <p:sp>
        <p:nvSpPr>
          <p:cNvPr id="7818" name="Freeform 634"/>
          <p:cNvSpPr/>
          <p:nvPr/>
        </p:nvSpPr>
        <p:spPr>
          <a:xfrm>
            <a:off x="348840" y="820440"/>
            <a:ext cx="281880" cy="112680"/>
          </a:xfrm>
          <a:custGeom>
            <a:avLst/>
            <a:gdLst/>
            <a:ahLst/>
            <a:cxnLst/>
            <a:rect l="0" t="0" r="r" b="b"/>
            <a:pathLst>
              <a:path w="783" h="313">
                <a:moveTo>
                  <a:pt x="761" y="312"/>
                </a:moveTo>
                <a:lnTo>
                  <a:pt x="0" y="9"/>
                </a:lnTo>
                <a:lnTo>
                  <a:pt x="0" y="0"/>
                </a:lnTo>
                <a:lnTo>
                  <a:pt x="782" y="312"/>
                </a:lnTo>
                <a:lnTo>
                  <a:pt x="761" y="312"/>
                </a:lnTo>
                <a:close/>
              </a:path>
            </a:pathLst>
          </a:custGeom>
          <a:solidFill>
            <a:srgbClr val="F9F8F8"/>
          </a:solidFill>
          <a:ln>
            <a:noFill/>
          </a:ln>
        </p:spPr>
      </p:sp>
      <p:sp>
        <p:nvSpPr>
          <p:cNvPr id="7819" name="Freeform 635"/>
          <p:cNvSpPr/>
          <p:nvPr/>
        </p:nvSpPr>
        <p:spPr>
          <a:xfrm>
            <a:off x="348840" y="817560"/>
            <a:ext cx="289440" cy="115560"/>
          </a:xfrm>
          <a:custGeom>
            <a:avLst/>
            <a:gdLst/>
            <a:ahLst/>
            <a:cxnLst/>
            <a:rect l="0" t="0" r="r" b="b"/>
            <a:pathLst>
              <a:path w="804" h="321">
                <a:moveTo>
                  <a:pt x="782" y="320"/>
                </a:moveTo>
                <a:lnTo>
                  <a:pt x="0" y="8"/>
                </a:lnTo>
                <a:lnTo>
                  <a:pt x="0" y="0"/>
                </a:lnTo>
                <a:lnTo>
                  <a:pt x="803" y="320"/>
                </a:lnTo>
                <a:lnTo>
                  <a:pt x="782" y="320"/>
                </a:lnTo>
                <a:close/>
              </a:path>
            </a:pathLst>
          </a:custGeom>
          <a:solidFill>
            <a:srgbClr val="F9F8F8"/>
          </a:solidFill>
          <a:ln>
            <a:noFill/>
          </a:ln>
        </p:spPr>
      </p:sp>
      <p:sp>
        <p:nvSpPr>
          <p:cNvPr id="7820" name="Freeform 636"/>
          <p:cNvSpPr/>
          <p:nvPr/>
        </p:nvSpPr>
        <p:spPr>
          <a:xfrm>
            <a:off x="348840" y="811440"/>
            <a:ext cx="304560" cy="121680"/>
          </a:xfrm>
          <a:custGeom>
            <a:avLst/>
            <a:gdLst/>
            <a:ahLst/>
            <a:cxnLst/>
            <a:rect l="0" t="0" r="r" b="b"/>
            <a:pathLst>
              <a:path w="846" h="338">
                <a:moveTo>
                  <a:pt x="803" y="337"/>
                </a:moveTo>
                <a:lnTo>
                  <a:pt x="0" y="17"/>
                </a:lnTo>
                <a:lnTo>
                  <a:pt x="0" y="0"/>
                </a:lnTo>
                <a:lnTo>
                  <a:pt x="845" y="337"/>
                </a:lnTo>
                <a:lnTo>
                  <a:pt x="803" y="337"/>
                </a:lnTo>
                <a:close/>
              </a:path>
            </a:pathLst>
          </a:custGeom>
          <a:solidFill>
            <a:srgbClr val="F8F8F8"/>
          </a:solidFill>
          <a:ln>
            <a:noFill/>
          </a:ln>
        </p:spPr>
      </p:sp>
      <p:sp>
        <p:nvSpPr>
          <p:cNvPr id="7821" name="Freeform 637"/>
          <p:cNvSpPr/>
          <p:nvPr/>
        </p:nvSpPr>
        <p:spPr>
          <a:xfrm>
            <a:off x="348840" y="805320"/>
            <a:ext cx="319680" cy="127800"/>
          </a:xfrm>
          <a:custGeom>
            <a:avLst/>
            <a:gdLst/>
            <a:ahLst/>
            <a:cxnLst/>
            <a:rect l="0" t="0" r="r" b="b"/>
            <a:pathLst>
              <a:path w="888" h="355">
                <a:moveTo>
                  <a:pt x="845" y="354"/>
                </a:moveTo>
                <a:lnTo>
                  <a:pt x="0" y="17"/>
                </a:lnTo>
                <a:lnTo>
                  <a:pt x="0" y="0"/>
                </a:lnTo>
                <a:lnTo>
                  <a:pt x="887" y="354"/>
                </a:lnTo>
                <a:lnTo>
                  <a:pt x="845" y="354"/>
                </a:lnTo>
                <a:close/>
              </a:path>
            </a:pathLst>
          </a:custGeom>
          <a:solidFill>
            <a:srgbClr val="F8F7F7"/>
          </a:solidFill>
          <a:ln>
            <a:noFill/>
          </a:ln>
        </p:spPr>
      </p:sp>
      <p:sp>
        <p:nvSpPr>
          <p:cNvPr id="7822" name="Freeform 638"/>
          <p:cNvSpPr/>
          <p:nvPr/>
        </p:nvSpPr>
        <p:spPr>
          <a:xfrm>
            <a:off x="348840" y="802440"/>
            <a:ext cx="327240" cy="130680"/>
          </a:xfrm>
          <a:custGeom>
            <a:avLst/>
            <a:gdLst/>
            <a:ahLst/>
            <a:cxnLst/>
            <a:rect l="0" t="0" r="r" b="b"/>
            <a:pathLst>
              <a:path w="909" h="363">
                <a:moveTo>
                  <a:pt x="887" y="362"/>
                </a:moveTo>
                <a:lnTo>
                  <a:pt x="0" y="8"/>
                </a:lnTo>
                <a:lnTo>
                  <a:pt x="0" y="0"/>
                </a:lnTo>
                <a:lnTo>
                  <a:pt x="908" y="362"/>
                </a:lnTo>
                <a:lnTo>
                  <a:pt x="887" y="362"/>
                </a:lnTo>
                <a:close/>
              </a:path>
            </a:pathLst>
          </a:custGeom>
          <a:solidFill>
            <a:srgbClr val="F7F6F6"/>
          </a:solidFill>
          <a:ln>
            <a:noFill/>
          </a:ln>
        </p:spPr>
      </p:sp>
      <p:sp>
        <p:nvSpPr>
          <p:cNvPr id="7823" name="Freeform 639"/>
          <p:cNvSpPr/>
          <p:nvPr/>
        </p:nvSpPr>
        <p:spPr>
          <a:xfrm>
            <a:off x="348840" y="799560"/>
            <a:ext cx="334800" cy="133560"/>
          </a:xfrm>
          <a:custGeom>
            <a:avLst/>
            <a:gdLst/>
            <a:ahLst/>
            <a:cxnLst/>
            <a:rect l="0" t="0" r="r" b="b"/>
            <a:pathLst>
              <a:path w="930" h="371">
                <a:moveTo>
                  <a:pt x="908" y="370"/>
                </a:moveTo>
                <a:lnTo>
                  <a:pt x="0" y="8"/>
                </a:lnTo>
                <a:lnTo>
                  <a:pt x="0" y="0"/>
                </a:lnTo>
                <a:lnTo>
                  <a:pt x="929" y="370"/>
                </a:lnTo>
                <a:lnTo>
                  <a:pt x="908" y="370"/>
                </a:lnTo>
                <a:close/>
              </a:path>
            </a:pathLst>
          </a:custGeom>
          <a:solidFill>
            <a:srgbClr val="F7F6F6"/>
          </a:solidFill>
          <a:ln>
            <a:noFill/>
          </a:ln>
        </p:spPr>
      </p:sp>
      <p:sp>
        <p:nvSpPr>
          <p:cNvPr id="7824" name="Freeform 640"/>
          <p:cNvSpPr/>
          <p:nvPr/>
        </p:nvSpPr>
        <p:spPr>
          <a:xfrm>
            <a:off x="348840" y="796320"/>
            <a:ext cx="342360" cy="136800"/>
          </a:xfrm>
          <a:custGeom>
            <a:avLst/>
            <a:gdLst/>
            <a:ahLst/>
            <a:cxnLst/>
            <a:rect l="0" t="0" r="r" b="b"/>
            <a:pathLst>
              <a:path w="951" h="380">
                <a:moveTo>
                  <a:pt x="929" y="379"/>
                </a:moveTo>
                <a:lnTo>
                  <a:pt x="0" y="9"/>
                </a:lnTo>
                <a:lnTo>
                  <a:pt x="0" y="0"/>
                </a:lnTo>
                <a:lnTo>
                  <a:pt x="950" y="379"/>
                </a:lnTo>
                <a:lnTo>
                  <a:pt x="929" y="379"/>
                </a:lnTo>
                <a:close/>
              </a:path>
            </a:pathLst>
          </a:custGeom>
          <a:solidFill>
            <a:srgbClr val="F6F6F6"/>
          </a:solidFill>
          <a:ln>
            <a:noFill/>
          </a:ln>
        </p:spPr>
      </p:sp>
      <p:sp>
        <p:nvSpPr>
          <p:cNvPr id="7825" name="Freeform 641"/>
          <p:cNvSpPr/>
          <p:nvPr/>
        </p:nvSpPr>
        <p:spPr>
          <a:xfrm>
            <a:off x="348840" y="793440"/>
            <a:ext cx="350280" cy="139680"/>
          </a:xfrm>
          <a:custGeom>
            <a:avLst/>
            <a:gdLst/>
            <a:ahLst/>
            <a:cxnLst/>
            <a:rect l="0" t="0" r="r" b="b"/>
            <a:pathLst>
              <a:path w="973" h="388">
                <a:moveTo>
                  <a:pt x="950" y="387"/>
                </a:moveTo>
                <a:lnTo>
                  <a:pt x="0" y="8"/>
                </a:lnTo>
                <a:lnTo>
                  <a:pt x="0" y="0"/>
                </a:lnTo>
                <a:lnTo>
                  <a:pt x="972" y="387"/>
                </a:lnTo>
                <a:lnTo>
                  <a:pt x="950" y="387"/>
                </a:lnTo>
                <a:close/>
              </a:path>
            </a:pathLst>
          </a:custGeom>
          <a:solidFill>
            <a:srgbClr val="F6F6F6"/>
          </a:solidFill>
          <a:ln>
            <a:noFill/>
          </a:ln>
        </p:spPr>
      </p:sp>
      <p:sp>
        <p:nvSpPr>
          <p:cNvPr id="7826" name="Freeform 642"/>
          <p:cNvSpPr/>
          <p:nvPr/>
        </p:nvSpPr>
        <p:spPr>
          <a:xfrm>
            <a:off x="348840" y="787320"/>
            <a:ext cx="365400" cy="145800"/>
          </a:xfrm>
          <a:custGeom>
            <a:avLst/>
            <a:gdLst/>
            <a:ahLst/>
            <a:cxnLst/>
            <a:rect l="0" t="0" r="r" b="b"/>
            <a:pathLst>
              <a:path w="1015" h="405">
                <a:moveTo>
                  <a:pt x="972" y="404"/>
                </a:moveTo>
                <a:lnTo>
                  <a:pt x="0" y="17"/>
                </a:lnTo>
                <a:lnTo>
                  <a:pt x="0" y="0"/>
                </a:lnTo>
                <a:lnTo>
                  <a:pt x="1014" y="404"/>
                </a:lnTo>
                <a:lnTo>
                  <a:pt x="972" y="404"/>
                </a:lnTo>
                <a:close/>
              </a:path>
            </a:pathLst>
          </a:custGeom>
          <a:solidFill>
            <a:srgbClr val="F6F5F5"/>
          </a:solidFill>
          <a:ln>
            <a:noFill/>
          </a:ln>
        </p:spPr>
      </p:sp>
      <p:sp>
        <p:nvSpPr>
          <p:cNvPr id="7827" name="Freeform 643"/>
          <p:cNvSpPr/>
          <p:nvPr/>
        </p:nvSpPr>
        <p:spPr>
          <a:xfrm>
            <a:off x="348840" y="784440"/>
            <a:ext cx="372960" cy="148680"/>
          </a:xfrm>
          <a:custGeom>
            <a:avLst/>
            <a:gdLst/>
            <a:ahLst/>
            <a:cxnLst/>
            <a:rect l="0" t="0" r="r" b="b"/>
            <a:pathLst>
              <a:path w="1036" h="413">
                <a:moveTo>
                  <a:pt x="1014" y="412"/>
                </a:moveTo>
                <a:lnTo>
                  <a:pt x="0" y="8"/>
                </a:lnTo>
                <a:lnTo>
                  <a:pt x="0" y="0"/>
                </a:lnTo>
                <a:lnTo>
                  <a:pt x="1035" y="412"/>
                </a:lnTo>
                <a:lnTo>
                  <a:pt x="1014" y="412"/>
                </a:lnTo>
                <a:close/>
              </a:path>
            </a:pathLst>
          </a:custGeom>
          <a:solidFill>
            <a:srgbClr val="F5F4F4"/>
          </a:solidFill>
          <a:ln>
            <a:noFill/>
          </a:ln>
        </p:spPr>
      </p:sp>
      <p:sp>
        <p:nvSpPr>
          <p:cNvPr id="7828" name="Freeform 644"/>
          <p:cNvSpPr/>
          <p:nvPr/>
        </p:nvSpPr>
        <p:spPr>
          <a:xfrm>
            <a:off x="348840" y="781200"/>
            <a:ext cx="380520" cy="151920"/>
          </a:xfrm>
          <a:custGeom>
            <a:avLst/>
            <a:gdLst/>
            <a:ahLst/>
            <a:cxnLst/>
            <a:rect l="0" t="0" r="r" b="b"/>
            <a:pathLst>
              <a:path w="1057" h="422">
                <a:moveTo>
                  <a:pt x="1035" y="421"/>
                </a:moveTo>
                <a:lnTo>
                  <a:pt x="0" y="9"/>
                </a:lnTo>
                <a:lnTo>
                  <a:pt x="0" y="0"/>
                </a:lnTo>
                <a:lnTo>
                  <a:pt x="1056" y="421"/>
                </a:lnTo>
                <a:lnTo>
                  <a:pt x="1035" y="421"/>
                </a:lnTo>
                <a:close/>
              </a:path>
            </a:pathLst>
          </a:custGeom>
          <a:solidFill>
            <a:srgbClr val="F5F4F4"/>
          </a:solidFill>
          <a:ln>
            <a:noFill/>
          </a:ln>
        </p:spPr>
      </p:sp>
      <p:sp>
        <p:nvSpPr>
          <p:cNvPr id="7829" name="Freeform 645"/>
          <p:cNvSpPr/>
          <p:nvPr/>
        </p:nvSpPr>
        <p:spPr>
          <a:xfrm>
            <a:off x="348840" y="778320"/>
            <a:ext cx="388080" cy="154800"/>
          </a:xfrm>
          <a:custGeom>
            <a:avLst/>
            <a:gdLst/>
            <a:ahLst/>
            <a:cxnLst/>
            <a:rect l="0" t="0" r="r" b="b"/>
            <a:pathLst>
              <a:path w="1078" h="430">
                <a:moveTo>
                  <a:pt x="1056" y="429"/>
                </a:moveTo>
                <a:lnTo>
                  <a:pt x="0" y="8"/>
                </a:lnTo>
                <a:lnTo>
                  <a:pt x="0" y="0"/>
                </a:lnTo>
                <a:lnTo>
                  <a:pt x="1077" y="429"/>
                </a:lnTo>
                <a:lnTo>
                  <a:pt x="1056" y="429"/>
                </a:lnTo>
                <a:close/>
              </a:path>
            </a:pathLst>
          </a:custGeom>
          <a:solidFill>
            <a:srgbClr val="F4F4F4"/>
          </a:solidFill>
          <a:ln>
            <a:noFill/>
          </a:ln>
        </p:spPr>
      </p:sp>
      <p:sp>
        <p:nvSpPr>
          <p:cNvPr id="7830" name="Freeform 646"/>
          <p:cNvSpPr/>
          <p:nvPr/>
        </p:nvSpPr>
        <p:spPr>
          <a:xfrm>
            <a:off x="348840" y="775080"/>
            <a:ext cx="395640" cy="158040"/>
          </a:xfrm>
          <a:custGeom>
            <a:avLst/>
            <a:gdLst/>
            <a:ahLst/>
            <a:cxnLst/>
            <a:rect l="0" t="0" r="r" b="b"/>
            <a:pathLst>
              <a:path w="1099" h="439">
                <a:moveTo>
                  <a:pt x="1077" y="438"/>
                </a:moveTo>
                <a:lnTo>
                  <a:pt x="0" y="9"/>
                </a:lnTo>
                <a:lnTo>
                  <a:pt x="0" y="0"/>
                </a:lnTo>
                <a:lnTo>
                  <a:pt x="1098" y="438"/>
                </a:lnTo>
                <a:lnTo>
                  <a:pt x="1077" y="438"/>
                </a:lnTo>
                <a:close/>
              </a:path>
            </a:pathLst>
          </a:custGeom>
          <a:solidFill>
            <a:srgbClr val="F4F4F4"/>
          </a:solidFill>
          <a:ln>
            <a:noFill/>
          </a:ln>
        </p:spPr>
      </p:sp>
      <p:sp>
        <p:nvSpPr>
          <p:cNvPr id="7831" name="Freeform 647"/>
          <p:cNvSpPr/>
          <p:nvPr/>
        </p:nvSpPr>
        <p:spPr>
          <a:xfrm>
            <a:off x="348840" y="769320"/>
            <a:ext cx="410760" cy="163800"/>
          </a:xfrm>
          <a:custGeom>
            <a:avLst/>
            <a:gdLst/>
            <a:ahLst/>
            <a:cxnLst/>
            <a:rect l="0" t="0" r="r" b="b"/>
            <a:pathLst>
              <a:path w="1141" h="455">
                <a:moveTo>
                  <a:pt x="1098" y="454"/>
                </a:moveTo>
                <a:lnTo>
                  <a:pt x="0" y="16"/>
                </a:lnTo>
                <a:lnTo>
                  <a:pt x="0" y="0"/>
                </a:lnTo>
                <a:lnTo>
                  <a:pt x="1140" y="454"/>
                </a:lnTo>
                <a:lnTo>
                  <a:pt x="1098" y="454"/>
                </a:lnTo>
                <a:close/>
              </a:path>
            </a:pathLst>
          </a:custGeom>
          <a:solidFill>
            <a:srgbClr val="F4F3F3"/>
          </a:solidFill>
          <a:ln>
            <a:noFill/>
          </a:ln>
        </p:spPr>
      </p:sp>
      <p:sp>
        <p:nvSpPr>
          <p:cNvPr id="7832" name="Freeform 648"/>
          <p:cNvSpPr/>
          <p:nvPr/>
        </p:nvSpPr>
        <p:spPr>
          <a:xfrm>
            <a:off x="348840" y="766080"/>
            <a:ext cx="418320" cy="167040"/>
          </a:xfrm>
          <a:custGeom>
            <a:avLst/>
            <a:gdLst/>
            <a:ahLst/>
            <a:cxnLst/>
            <a:rect l="0" t="0" r="r" b="b"/>
            <a:pathLst>
              <a:path w="1162" h="464">
                <a:moveTo>
                  <a:pt x="1140" y="463"/>
                </a:moveTo>
                <a:lnTo>
                  <a:pt x="0" y="9"/>
                </a:lnTo>
                <a:lnTo>
                  <a:pt x="0" y="0"/>
                </a:lnTo>
                <a:lnTo>
                  <a:pt x="1161" y="463"/>
                </a:lnTo>
                <a:lnTo>
                  <a:pt x="1140" y="463"/>
                </a:lnTo>
                <a:close/>
              </a:path>
            </a:pathLst>
          </a:custGeom>
          <a:solidFill>
            <a:srgbClr val="F3F2F2"/>
          </a:solidFill>
          <a:ln>
            <a:noFill/>
          </a:ln>
        </p:spPr>
      </p:sp>
      <p:sp>
        <p:nvSpPr>
          <p:cNvPr id="7833" name="Freeform 649"/>
          <p:cNvSpPr/>
          <p:nvPr/>
        </p:nvSpPr>
        <p:spPr>
          <a:xfrm>
            <a:off x="348840" y="763200"/>
            <a:ext cx="426240" cy="169920"/>
          </a:xfrm>
          <a:custGeom>
            <a:avLst/>
            <a:gdLst/>
            <a:ahLst/>
            <a:cxnLst/>
            <a:rect l="0" t="0" r="r" b="b"/>
            <a:pathLst>
              <a:path w="1184" h="472">
                <a:moveTo>
                  <a:pt x="1161" y="471"/>
                </a:moveTo>
                <a:lnTo>
                  <a:pt x="0" y="8"/>
                </a:lnTo>
                <a:lnTo>
                  <a:pt x="0" y="0"/>
                </a:lnTo>
                <a:lnTo>
                  <a:pt x="1183" y="471"/>
                </a:lnTo>
                <a:lnTo>
                  <a:pt x="1161" y="471"/>
                </a:lnTo>
                <a:close/>
              </a:path>
            </a:pathLst>
          </a:custGeom>
          <a:solidFill>
            <a:srgbClr val="F3F2F2"/>
          </a:solidFill>
          <a:ln>
            <a:noFill/>
          </a:ln>
        </p:spPr>
      </p:sp>
      <p:sp>
        <p:nvSpPr>
          <p:cNvPr id="7834" name="Freeform 650"/>
          <p:cNvSpPr/>
          <p:nvPr/>
        </p:nvSpPr>
        <p:spPr>
          <a:xfrm>
            <a:off x="348840" y="759960"/>
            <a:ext cx="433800" cy="173160"/>
          </a:xfrm>
          <a:custGeom>
            <a:avLst/>
            <a:gdLst/>
            <a:ahLst/>
            <a:cxnLst/>
            <a:rect l="0" t="0" r="r" b="b"/>
            <a:pathLst>
              <a:path w="1205" h="481">
                <a:moveTo>
                  <a:pt x="1183" y="480"/>
                </a:moveTo>
                <a:lnTo>
                  <a:pt x="0" y="9"/>
                </a:lnTo>
                <a:lnTo>
                  <a:pt x="0" y="0"/>
                </a:lnTo>
                <a:lnTo>
                  <a:pt x="1204" y="480"/>
                </a:lnTo>
                <a:lnTo>
                  <a:pt x="1183" y="480"/>
                </a:lnTo>
                <a:close/>
              </a:path>
            </a:pathLst>
          </a:custGeom>
          <a:solidFill>
            <a:srgbClr val="F2F1F1"/>
          </a:solidFill>
          <a:ln>
            <a:noFill/>
          </a:ln>
        </p:spPr>
      </p:sp>
      <p:sp>
        <p:nvSpPr>
          <p:cNvPr id="7835" name="Freeform 651"/>
          <p:cNvSpPr/>
          <p:nvPr/>
        </p:nvSpPr>
        <p:spPr>
          <a:xfrm>
            <a:off x="348840" y="757080"/>
            <a:ext cx="441360" cy="176040"/>
          </a:xfrm>
          <a:custGeom>
            <a:avLst/>
            <a:gdLst/>
            <a:ahLst/>
            <a:cxnLst/>
            <a:rect l="0" t="0" r="r" b="b"/>
            <a:pathLst>
              <a:path w="1226" h="489">
                <a:moveTo>
                  <a:pt x="1204" y="488"/>
                </a:moveTo>
                <a:lnTo>
                  <a:pt x="0" y="8"/>
                </a:lnTo>
                <a:lnTo>
                  <a:pt x="0" y="0"/>
                </a:lnTo>
                <a:lnTo>
                  <a:pt x="1225" y="488"/>
                </a:lnTo>
                <a:lnTo>
                  <a:pt x="1204" y="488"/>
                </a:lnTo>
                <a:close/>
              </a:path>
            </a:pathLst>
          </a:custGeom>
          <a:solidFill>
            <a:srgbClr val="F2F1F1"/>
          </a:solidFill>
          <a:ln>
            <a:noFill/>
          </a:ln>
        </p:spPr>
      </p:sp>
      <p:sp>
        <p:nvSpPr>
          <p:cNvPr id="7836" name="Freeform 652"/>
          <p:cNvSpPr/>
          <p:nvPr/>
        </p:nvSpPr>
        <p:spPr>
          <a:xfrm>
            <a:off x="348840" y="754200"/>
            <a:ext cx="448920" cy="178920"/>
          </a:xfrm>
          <a:custGeom>
            <a:avLst/>
            <a:gdLst/>
            <a:ahLst/>
            <a:cxnLst/>
            <a:rect l="0" t="0" r="r" b="b"/>
            <a:pathLst>
              <a:path w="1247" h="497">
                <a:moveTo>
                  <a:pt x="1225" y="496"/>
                </a:moveTo>
                <a:lnTo>
                  <a:pt x="0" y="8"/>
                </a:lnTo>
                <a:lnTo>
                  <a:pt x="0" y="0"/>
                </a:lnTo>
                <a:lnTo>
                  <a:pt x="1246" y="496"/>
                </a:lnTo>
                <a:lnTo>
                  <a:pt x="1225" y="496"/>
                </a:lnTo>
                <a:close/>
              </a:path>
            </a:pathLst>
          </a:custGeom>
          <a:solidFill>
            <a:srgbClr val="F1F0F0"/>
          </a:solidFill>
          <a:ln>
            <a:noFill/>
          </a:ln>
        </p:spPr>
      </p:sp>
      <p:sp>
        <p:nvSpPr>
          <p:cNvPr id="7837" name="Freeform 653"/>
          <p:cNvSpPr/>
          <p:nvPr/>
        </p:nvSpPr>
        <p:spPr>
          <a:xfrm>
            <a:off x="348840" y="750960"/>
            <a:ext cx="456480" cy="182160"/>
          </a:xfrm>
          <a:custGeom>
            <a:avLst/>
            <a:gdLst/>
            <a:ahLst/>
            <a:cxnLst/>
            <a:rect l="0" t="0" r="r" b="b"/>
            <a:pathLst>
              <a:path w="1268" h="506">
                <a:moveTo>
                  <a:pt x="1246" y="505"/>
                </a:moveTo>
                <a:lnTo>
                  <a:pt x="0" y="9"/>
                </a:lnTo>
                <a:lnTo>
                  <a:pt x="0" y="0"/>
                </a:lnTo>
                <a:lnTo>
                  <a:pt x="1267" y="505"/>
                </a:lnTo>
                <a:lnTo>
                  <a:pt x="1246" y="505"/>
                </a:lnTo>
                <a:close/>
              </a:path>
            </a:pathLst>
          </a:custGeom>
          <a:solidFill>
            <a:srgbClr val="F1F0F0"/>
          </a:solidFill>
          <a:ln>
            <a:noFill/>
          </a:ln>
        </p:spPr>
      </p:sp>
      <p:sp>
        <p:nvSpPr>
          <p:cNvPr id="7838" name="Freeform 654"/>
          <p:cNvSpPr/>
          <p:nvPr/>
        </p:nvSpPr>
        <p:spPr>
          <a:xfrm>
            <a:off x="348840" y="748080"/>
            <a:ext cx="464040" cy="185040"/>
          </a:xfrm>
          <a:custGeom>
            <a:avLst/>
            <a:gdLst/>
            <a:ahLst/>
            <a:cxnLst/>
            <a:rect l="0" t="0" r="r" b="b"/>
            <a:pathLst>
              <a:path w="1289" h="514">
                <a:moveTo>
                  <a:pt x="1267" y="513"/>
                </a:moveTo>
                <a:lnTo>
                  <a:pt x="0" y="8"/>
                </a:lnTo>
                <a:lnTo>
                  <a:pt x="0" y="0"/>
                </a:lnTo>
                <a:lnTo>
                  <a:pt x="1288" y="513"/>
                </a:lnTo>
                <a:lnTo>
                  <a:pt x="1267" y="513"/>
                </a:lnTo>
                <a:close/>
              </a:path>
            </a:pathLst>
          </a:custGeom>
          <a:solidFill>
            <a:srgbClr val="F0EFEF"/>
          </a:solidFill>
          <a:ln>
            <a:noFill/>
          </a:ln>
        </p:spPr>
      </p:sp>
      <p:sp>
        <p:nvSpPr>
          <p:cNvPr id="7839" name="Freeform 655"/>
          <p:cNvSpPr/>
          <p:nvPr/>
        </p:nvSpPr>
        <p:spPr>
          <a:xfrm>
            <a:off x="348840" y="744840"/>
            <a:ext cx="471600" cy="188280"/>
          </a:xfrm>
          <a:custGeom>
            <a:avLst/>
            <a:gdLst/>
            <a:ahLst/>
            <a:cxnLst/>
            <a:rect l="0" t="0" r="r" b="b"/>
            <a:pathLst>
              <a:path w="1310" h="523">
                <a:moveTo>
                  <a:pt x="1288" y="522"/>
                </a:moveTo>
                <a:lnTo>
                  <a:pt x="0" y="9"/>
                </a:lnTo>
                <a:lnTo>
                  <a:pt x="0" y="0"/>
                </a:lnTo>
                <a:lnTo>
                  <a:pt x="1309" y="522"/>
                </a:lnTo>
                <a:lnTo>
                  <a:pt x="1288" y="522"/>
                </a:lnTo>
                <a:close/>
              </a:path>
            </a:pathLst>
          </a:custGeom>
          <a:solidFill>
            <a:srgbClr val="F0EFEF"/>
          </a:solidFill>
          <a:ln>
            <a:noFill/>
          </a:ln>
        </p:spPr>
      </p:sp>
      <p:sp>
        <p:nvSpPr>
          <p:cNvPr id="7840" name="Freeform 656"/>
          <p:cNvSpPr/>
          <p:nvPr/>
        </p:nvSpPr>
        <p:spPr>
          <a:xfrm>
            <a:off x="348840" y="741960"/>
            <a:ext cx="479160" cy="191160"/>
          </a:xfrm>
          <a:custGeom>
            <a:avLst/>
            <a:gdLst/>
            <a:ahLst/>
            <a:cxnLst/>
            <a:rect l="0" t="0" r="r" b="b"/>
            <a:pathLst>
              <a:path w="1331" h="531">
                <a:moveTo>
                  <a:pt x="1309" y="530"/>
                </a:moveTo>
                <a:lnTo>
                  <a:pt x="0" y="8"/>
                </a:lnTo>
                <a:lnTo>
                  <a:pt x="0" y="0"/>
                </a:lnTo>
                <a:lnTo>
                  <a:pt x="1330" y="530"/>
                </a:lnTo>
                <a:lnTo>
                  <a:pt x="1309" y="530"/>
                </a:lnTo>
                <a:close/>
              </a:path>
            </a:pathLst>
          </a:custGeom>
          <a:solidFill>
            <a:srgbClr val="EFEEEE"/>
          </a:solidFill>
          <a:ln>
            <a:noFill/>
          </a:ln>
        </p:spPr>
      </p:sp>
      <p:sp>
        <p:nvSpPr>
          <p:cNvPr id="7841" name="Freeform 657"/>
          <p:cNvSpPr/>
          <p:nvPr/>
        </p:nvSpPr>
        <p:spPr>
          <a:xfrm>
            <a:off x="348840" y="739080"/>
            <a:ext cx="486720" cy="194040"/>
          </a:xfrm>
          <a:custGeom>
            <a:avLst/>
            <a:gdLst/>
            <a:ahLst/>
            <a:cxnLst/>
            <a:rect l="0" t="0" r="r" b="b"/>
            <a:pathLst>
              <a:path w="1352" h="539">
                <a:moveTo>
                  <a:pt x="1330" y="538"/>
                </a:moveTo>
                <a:lnTo>
                  <a:pt x="0" y="8"/>
                </a:lnTo>
                <a:lnTo>
                  <a:pt x="0" y="0"/>
                </a:lnTo>
                <a:lnTo>
                  <a:pt x="1351" y="538"/>
                </a:lnTo>
                <a:lnTo>
                  <a:pt x="1330" y="538"/>
                </a:lnTo>
                <a:close/>
              </a:path>
            </a:pathLst>
          </a:custGeom>
          <a:solidFill>
            <a:srgbClr val="EFEEEE"/>
          </a:solidFill>
          <a:ln>
            <a:noFill/>
          </a:ln>
        </p:spPr>
      </p:sp>
      <p:sp>
        <p:nvSpPr>
          <p:cNvPr id="7842" name="Freeform 658"/>
          <p:cNvSpPr/>
          <p:nvPr/>
        </p:nvSpPr>
        <p:spPr>
          <a:xfrm>
            <a:off x="348840" y="735840"/>
            <a:ext cx="494280" cy="197280"/>
          </a:xfrm>
          <a:custGeom>
            <a:avLst/>
            <a:gdLst/>
            <a:ahLst/>
            <a:cxnLst/>
            <a:rect l="0" t="0" r="r" b="b"/>
            <a:pathLst>
              <a:path w="1373" h="548">
                <a:moveTo>
                  <a:pt x="1351" y="547"/>
                </a:moveTo>
                <a:lnTo>
                  <a:pt x="0" y="9"/>
                </a:lnTo>
                <a:lnTo>
                  <a:pt x="0" y="0"/>
                </a:lnTo>
                <a:lnTo>
                  <a:pt x="1372" y="547"/>
                </a:lnTo>
                <a:lnTo>
                  <a:pt x="1351" y="547"/>
                </a:lnTo>
                <a:close/>
              </a:path>
            </a:pathLst>
          </a:custGeom>
          <a:solidFill>
            <a:srgbClr val="EFEEED"/>
          </a:solidFill>
          <a:ln>
            <a:noFill/>
          </a:ln>
        </p:spPr>
      </p:sp>
      <p:sp>
        <p:nvSpPr>
          <p:cNvPr id="7843" name="Freeform 659"/>
          <p:cNvSpPr/>
          <p:nvPr/>
        </p:nvSpPr>
        <p:spPr>
          <a:xfrm>
            <a:off x="348840" y="732960"/>
            <a:ext cx="502200" cy="200160"/>
          </a:xfrm>
          <a:custGeom>
            <a:avLst/>
            <a:gdLst/>
            <a:ahLst/>
            <a:cxnLst/>
            <a:rect l="0" t="0" r="r" b="b"/>
            <a:pathLst>
              <a:path w="1395" h="556">
                <a:moveTo>
                  <a:pt x="1372" y="555"/>
                </a:moveTo>
                <a:lnTo>
                  <a:pt x="0" y="8"/>
                </a:lnTo>
                <a:lnTo>
                  <a:pt x="0" y="0"/>
                </a:lnTo>
                <a:lnTo>
                  <a:pt x="1394" y="555"/>
                </a:lnTo>
                <a:lnTo>
                  <a:pt x="1372" y="555"/>
                </a:lnTo>
                <a:close/>
              </a:path>
            </a:pathLst>
          </a:custGeom>
          <a:solidFill>
            <a:srgbClr val="EFEEED"/>
          </a:solidFill>
          <a:ln>
            <a:noFill/>
          </a:ln>
        </p:spPr>
      </p:sp>
      <p:sp>
        <p:nvSpPr>
          <p:cNvPr id="7844" name="Freeform 660"/>
          <p:cNvSpPr/>
          <p:nvPr/>
        </p:nvSpPr>
        <p:spPr>
          <a:xfrm>
            <a:off x="348840" y="729720"/>
            <a:ext cx="509760" cy="203400"/>
          </a:xfrm>
          <a:custGeom>
            <a:avLst/>
            <a:gdLst/>
            <a:ahLst/>
            <a:cxnLst/>
            <a:rect l="0" t="0" r="r" b="b"/>
            <a:pathLst>
              <a:path w="1416" h="565">
                <a:moveTo>
                  <a:pt x="1394" y="564"/>
                </a:moveTo>
                <a:lnTo>
                  <a:pt x="0" y="9"/>
                </a:lnTo>
                <a:lnTo>
                  <a:pt x="0" y="0"/>
                </a:lnTo>
                <a:lnTo>
                  <a:pt x="1415" y="564"/>
                </a:lnTo>
                <a:lnTo>
                  <a:pt x="1394" y="564"/>
                </a:lnTo>
                <a:close/>
              </a:path>
            </a:pathLst>
          </a:custGeom>
          <a:solidFill>
            <a:srgbClr val="EEEDEC"/>
          </a:solidFill>
          <a:ln>
            <a:noFill/>
          </a:ln>
        </p:spPr>
      </p:sp>
      <p:sp>
        <p:nvSpPr>
          <p:cNvPr id="7845" name="Freeform 661"/>
          <p:cNvSpPr/>
          <p:nvPr/>
        </p:nvSpPr>
        <p:spPr>
          <a:xfrm>
            <a:off x="348840" y="726840"/>
            <a:ext cx="517320" cy="206280"/>
          </a:xfrm>
          <a:custGeom>
            <a:avLst/>
            <a:gdLst/>
            <a:ahLst/>
            <a:cxnLst/>
            <a:rect l="0" t="0" r="r" b="b"/>
            <a:pathLst>
              <a:path w="1437" h="573">
                <a:moveTo>
                  <a:pt x="1415" y="572"/>
                </a:moveTo>
                <a:lnTo>
                  <a:pt x="0" y="8"/>
                </a:lnTo>
                <a:lnTo>
                  <a:pt x="0" y="0"/>
                </a:lnTo>
                <a:lnTo>
                  <a:pt x="1436" y="572"/>
                </a:lnTo>
                <a:lnTo>
                  <a:pt x="1415" y="572"/>
                </a:lnTo>
                <a:close/>
              </a:path>
            </a:pathLst>
          </a:custGeom>
          <a:solidFill>
            <a:srgbClr val="EEECEC"/>
          </a:solidFill>
          <a:ln>
            <a:noFill/>
          </a:ln>
        </p:spPr>
      </p:sp>
      <p:sp>
        <p:nvSpPr>
          <p:cNvPr id="7846" name="Freeform 662"/>
          <p:cNvSpPr/>
          <p:nvPr/>
        </p:nvSpPr>
        <p:spPr>
          <a:xfrm>
            <a:off x="348840" y="723960"/>
            <a:ext cx="524880" cy="209160"/>
          </a:xfrm>
          <a:custGeom>
            <a:avLst/>
            <a:gdLst/>
            <a:ahLst/>
            <a:cxnLst/>
            <a:rect l="0" t="0" r="r" b="b"/>
            <a:pathLst>
              <a:path w="1458" h="581">
                <a:moveTo>
                  <a:pt x="1436" y="580"/>
                </a:moveTo>
                <a:lnTo>
                  <a:pt x="0" y="8"/>
                </a:lnTo>
                <a:lnTo>
                  <a:pt x="0" y="0"/>
                </a:lnTo>
                <a:lnTo>
                  <a:pt x="1457" y="580"/>
                </a:lnTo>
                <a:lnTo>
                  <a:pt x="1436" y="580"/>
                </a:lnTo>
                <a:close/>
              </a:path>
            </a:pathLst>
          </a:custGeom>
          <a:solidFill>
            <a:srgbClr val="EDEBEB"/>
          </a:solidFill>
          <a:ln>
            <a:noFill/>
          </a:ln>
        </p:spPr>
      </p:sp>
      <p:sp>
        <p:nvSpPr>
          <p:cNvPr id="7847" name="Freeform 663"/>
          <p:cNvSpPr/>
          <p:nvPr/>
        </p:nvSpPr>
        <p:spPr>
          <a:xfrm>
            <a:off x="348840" y="720720"/>
            <a:ext cx="532440" cy="212400"/>
          </a:xfrm>
          <a:custGeom>
            <a:avLst/>
            <a:gdLst/>
            <a:ahLst/>
            <a:cxnLst/>
            <a:rect l="0" t="0" r="r" b="b"/>
            <a:pathLst>
              <a:path w="1479" h="590">
                <a:moveTo>
                  <a:pt x="1457" y="589"/>
                </a:moveTo>
                <a:lnTo>
                  <a:pt x="0" y="9"/>
                </a:lnTo>
                <a:lnTo>
                  <a:pt x="0" y="0"/>
                </a:lnTo>
                <a:lnTo>
                  <a:pt x="1478" y="589"/>
                </a:lnTo>
                <a:lnTo>
                  <a:pt x="1457" y="589"/>
                </a:lnTo>
                <a:close/>
              </a:path>
            </a:pathLst>
          </a:custGeom>
          <a:solidFill>
            <a:srgbClr val="EDEBEB"/>
          </a:solidFill>
          <a:ln>
            <a:noFill/>
          </a:ln>
        </p:spPr>
      </p:sp>
      <p:sp>
        <p:nvSpPr>
          <p:cNvPr id="7848" name="Freeform 664"/>
          <p:cNvSpPr/>
          <p:nvPr/>
        </p:nvSpPr>
        <p:spPr>
          <a:xfrm>
            <a:off x="348840" y="717840"/>
            <a:ext cx="540000" cy="215280"/>
          </a:xfrm>
          <a:custGeom>
            <a:avLst/>
            <a:gdLst/>
            <a:ahLst/>
            <a:cxnLst/>
            <a:rect l="0" t="0" r="r" b="b"/>
            <a:pathLst>
              <a:path w="1500" h="598">
                <a:moveTo>
                  <a:pt x="1478" y="597"/>
                </a:moveTo>
                <a:lnTo>
                  <a:pt x="0" y="8"/>
                </a:lnTo>
                <a:lnTo>
                  <a:pt x="0" y="0"/>
                </a:lnTo>
                <a:lnTo>
                  <a:pt x="1499" y="597"/>
                </a:lnTo>
                <a:lnTo>
                  <a:pt x="1478" y="597"/>
                </a:lnTo>
                <a:close/>
              </a:path>
            </a:pathLst>
          </a:custGeom>
          <a:solidFill>
            <a:srgbClr val="ECEAEA"/>
          </a:solidFill>
          <a:ln>
            <a:noFill/>
          </a:ln>
        </p:spPr>
      </p:sp>
      <p:sp>
        <p:nvSpPr>
          <p:cNvPr id="7849" name="Freeform 665"/>
          <p:cNvSpPr/>
          <p:nvPr/>
        </p:nvSpPr>
        <p:spPr>
          <a:xfrm>
            <a:off x="348840" y="714600"/>
            <a:ext cx="547560" cy="218520"/>
          </a:xfrm>
          <a:custGeom>
            <a:avLst/>
            <a:gdLst/>
            <a:ahLst/>
            <a:cxnLst/>
            <a:rect l="0" t="0" r="r" b="b"/>
            <a:pathLst>
              <a:path w="1521" h="607">
                <a:moveTo>
                  <a:pt x="1499" y="606"/>
                </a:moveTo>
                <a:lnTo>
                  <a:pt x="0" y="9"/>
                </a:lnTo>
                <a:lnTo>
                  <a:pt x="0" y="0"/>
                </a:lnTo>
                <a:lnTo>
                  <a:pt x="1520" y="606"/>
                </a:lnTo>
                <a:lnTo>
                  <a:pt x="1499" y="606"/>
                </a:lnTo>
                <a:close/>
              </a:path>
            </a:pathLst>
          </a:custGeom>
          <a:solidFill>
            <a:srgbClr val="ECEAEA"/>
          </a:solidFill>
          <a:ln>
            <a:noFill/>
          </a:ln>
        </p:spPr>
      </p:sp>
      <p:sp>
        <p:nvSpPr>
          <p:cNvPr id="7850" name="Freeform 666"/>
          <p:cNvSpPr/>
          <p:nvPr/>
        </p:nvSpPr>
        <p:spPr>
          <a:xfrm>
            <a:off x="348840" y="711720"/>
            <a:ext cx="555120" cy="221400"/>
          </a:xfrm>
          <a:custGeom>
            <a:avLst/>
            <a:gdLst/>
            <a:ahLst/>
            <a:cxnLst/>
            <a:rect l="0" t="0" r="r" b="b"/>
            <a:pathLst>
              <a:path w="1542" h="615">
                <a:moveTo>
                  <a:pt x="1520" y="614"/>
                </a:moveTo>
                <a:lnTo>
                  <a:pt x="0" y="8"/>
                </a:lnTo>
                <a:lnTo>
                  <a:pt x="0" y="0"/>
                </a:lnTo>
                <a:lnTo>
                  <a:pt x="1541" y="614"/>
                </a:lnTo>
                <a:lnTo>
                  <a:pt x="1520" y="614"/>
                </a:lnTo>
                <a:close/>
              </a:path>
            </a:pathLst>
          </a:custGeom>
          <a:solidFill>
            <a:srgbClr val="EBE9E9"/>
          </a:solidFill>
          <a:ln>
            <a:noFill/>
          </a:ln>
        </p:spPr>
      </p:sp>
      <p:sp>
        <p:nvSpPr>
          <p:cNvPr id="7851" name="Freeform 667"/>
          <p:cNvSpPr/>
          <p:nvPr/>
        </p:nvSpPr>
        <p:spPr>
          <a:xfrm>
            <a:off x="348840" y="708840"/>
            <a:ext cx="562680" cy="224280"/>
          </a:xfrm>
          <a:custGeom>
            <a:avLst/>
            <a:gdLst/>
            <a:ahLst/>
            <a:cxnLst/>
            <a:rect l="0" t="0" r="r" b="b"/>
            <a:pathLst>
              <a:path w="1563" h="623">
                <a:moveTo>
                  <a:pt x="1541" y="622"/>
                </a:moveTo>
                <a:lnTo>
                  <a:pt x="0" y="8"/>
                </a:lnTo>
                <a:lnTo>
                  <a:pt x="0" y="0"/>
                </a:lnTo>
                <a:lnTo>
                  <a:pt x="1562" y="622"/>
                </a:lnTo>
                <a:lnTo>
                  <a:pt x="1541" y="622"/>
                </a:lnTo>
                <a:close/>
              </a:path>
            </a:pathLst>
          </a:custGeom>
          <a:solidFill>
            <a:srgbClr val="EBE9E9"/>
          </a:solidFill>
          <a:ln>
            <a:noFill/>
          </a:ln>
        </p:spPr>
      </p:sp>
      <p:sp>
        <p:nvSpPr>
          <p:cNvPr id="7852" name="Freeform 668"/>
          <p:cNvSpPr/>
          <p:nvPr/>
        </p:nvSpPr>
        <p:spPr>
          <a:xfrm>
            <a:off x="348840" y="705600"/>
            <a:ext cx="570240" cy="227520"/>
          </a:xfrm>
          <a:custGeom>
            <a:avLst/>
            <a:gdLst/>
            <a:ahLst/>
            <a:cxnLst/>
            <a:rect l="0" t="0" r="r" b="b"/>
            <a:pathLst>
              <a:path w="1584" h="632">
                <a:moveTo>
                  <a:pt x="1562" y="631"/>
                </a:moveTo>
                <a:lnTo>
                  <a:pt x="0" y="9"/>
                </a:lnTo>
                <a:lnTo>
                  <a:pt x="0" y="0"/>
                </a:lnTo>
                <a:lnTo>
                  <a:pt x="1583" y="631"/>
                </a:lnTo>
                <a:lnTo>
                  <a:pt x="1562" y="631"/>
                </a:lnTo>
                <a:close/>
              </a:path>
            </a:pathLst>
          </a:custGeom>
          <a:solidFill>
            <a:srgbClr val="EAE8E8"/>
          </a:solidFill>
          <a:ln>
            <a:noFill/>
          </a:ln>
        </p:spPr>
      </p:sp>
      <p:sp>
        <p:nvSpPr>
          <p:cNvPr id="7853" name="Freeform 669"/>
          <p:cNvSpPr/>
          <p:nvPr/>
        </p:nvSpPr>
        <p:spPr>
          <a:xfrm>
            <a:off x="348840" y="702720"/>
            <a:ext cx="578160" cy="230400"/>
          </a:xfrm>
          <a:custGeom>
            <a:avLst/>
            <a:gdLst/>
            <a:ahLst/>
            <a:cxnLst/>
            <a:rect l="0" t="0" r="r" b="b"/>
            <a:pathLst>
              <a:path w="1606" h="640">
                <a:moveTo>
                  <a:pt x="1583" y="639"/>
                </a:moveTo>
                <a:lnTo>
                  <a:pt x="0" y="8"/>
                </a:lnTo>
                <a:lnTo>
                  <a:pt x="0" y="0"/>
                </a:lnTo>
                <a:lnTo>
                  <a:pt x="1605" y="639"/>
                </a:lnTo>
                <a:lnTo>
                  <a:pt x="1583" y="639"/>
                </a:lnTo>
                <a:close/>
              </a:path>
            </a:pathLst>
          </a:custGeom>
          <a:solidFill>
            <a:srgbClr val="E9E8E8"/>
          </a:solidFill>
          <a:ln>
            <a:noFill/>
          </a:ln>
        </p:spPr>
      </p:sp>
      <p:sp>
        <p:nvSpPr>
          <p:cNvPr id="7854" name="Freeform 670"/>
          <p:cNvSpPr/>
          <p:nvPr/>
        </p:nvSpPr>
        <p:spPr>
          <a:xfrm>
            <a:off x="348840" y="699480"/>
            <a:ext cx="585720" cy="233640"/>
          </a:xfrm>
          <a:custGeom>
            <a:avLst/>
            <a:gdLst/>
            <a:ahLst/>
            <a:cxnLst/>
            <a:rect l="0" t="0" r="r" b="b"/>
            <a:pathLst>
              <a:path w="1627" h="649">
                <a:moveTo>
                  <a:pt x="1605" y="648"/>
                </a:moveTo>
                <a:lnTo>
                  <a:pt x="0" y="9"/>
                </a:lnTo>
                <a:lnTo>
                  <a:pt x="0" y="0"/>
                </a:lnTo>
                <a:lnTo>
                  <a:pt x="1626" y="648"/>
                </a:lnTo>
                <a:lnTo>
                  <a:pt x="1605" y="648"/>
                </a:lnTo>
                <a:close/>
              </a:path>
            </a:pathLst>
          </a:custGeom>
          <a:solidFill>
            <a:srgbClr val="E8E7E7"/>
          </a:solidFill>
          <a:ln>
            <a:noFill/>
          </a:ln>
        </p:spPr>
      </p:sp>
      <p:sp>
        <p:nvSpPr>
          <p:cNvPr id="7855" name="Freeform 671"/>
          <p:cNvSpPr/>
          <p:nvPr/>
        </p:nvSpPr>
        <p:spPr>
          <a:xfrm>
            <a:off x="348840" y="696600"/>
            <a:ext cx="593280" cy="236520"/>
          </a:xfrm>
          <a:custGeom>
            <a:avLst/>
            <a:gdLst/>
            <a:ahLst/>
            <a:cxnLst/>
            <a:rect l="0" t="0" r="r" b="b"/>
            <a:pathLst>
              <a:path w="1648" h="657">
                <a:moveTo>
                  <a:pt x="1626" y="656"/>
                </a:moveTo>
                <a:lnTo>
                  <a:pt x="0" y="8"/>
                </a:lnTo>
                <a:lnTo>
                  <a:pt x="0" y="0"/>
                </a:lnTo>
                <a:lnTo>
                  <a:pt x="1647" y="656"/>
                </a:lnTo>
                <a:lnTo>
                  <a:pt x="1626" y="656"/>
                </a:lnTo>
                <a:close/>
              </a:path>
            </a:pathLst>
          </a:custGeom>
          <a:solidFill>
            <a:srgbClr val="E8E7E6"/>
          </a:solidFill>
          <a:ln>
            <a:noFill/>
          </a:ln>
        </p:spPr>
      </p:sp>
      <p:sp>
        <p:nvSpPr>
          <p:cNvPr id="7856" name="Freeform 672"/>
          <p:cNvSpPr/>
          <p:nvPr/>
        </p:nvSpPr>
        <p:spPr>
          <a:xfrm>
            <a:off x="348840" y="693720"/>
            <a:ext cx="600840" cy="239400"/>
          </a:xfrm>
          <a:custGeom>
            <a:avLst/>
            <a:gdLst/>
            <a:ahLst/>
            <a:cxnLst/>
            <a:rect l="0" t="0" r="r" b="b"/>
            <a:pathLst>
              <a:path w="1669" h="665">
                <a:moveTo>
                  <a:pt x="1647" y="664"/>
                </a:moveTo>
                <a:lnTo>
                  <a:pt x="0" y="8"/>
                </a:lnTo>
                <a:lnTo>
                  <a:pt x="0" y="0"/>
                </a:lnTo>
                <a:lnTo>
                  <a:pt x="1668" y="664"/>
                </a:lnTo>
                <a:lnTo>
                  <a:pt x="1647" y="664"/>
                </a:lnTo>
                <a:close/>
              </a:path>
            </a:pathLst>
          </a:custGeom>
          <a:solidFill>
            <a:srgbClr val="E7E6E5"/>
          </a:solidFill>
          <a:ln>
            <a:noFill/>
          </a:ln>
        </p:spPr>
      </p:sp>
      <p:sp>
        <p:nvSpPr>
          <p:cNvPr id="7857" name="Freeform 673"/>
          <p:cNvSpPr/>
          <p:nvPr/>
        </p:nvSpPr>
        <p:spPr>
          <a:xfrm>
            <a:off x="348840" y="690480"/>
            <a:ext cx="608400" cy="242640"/>
          </a:xfrm>
          <a:custGeom>
            <a:avLst/>
            <a:gdLst/>
            <a:ahLst/>
            <a:cxnLst/>
            <a:rect l="0" t="0" r="r" b="b"/>
            <a:pathLst>
              <a:path w="1690" h="674">
                <a:moveTo>
                  <a:pt x="1668" y="673"/>
                </a:moveTo>
                <a:lnTo>
                  <a:pt x="0" y="9"/>
                </a:lnTo>
                <a:lnTo>
                  <a:pt x="0" y="0"/>
                </a:lnTo>
                <a:lnTo>
                  <a:pt x="1689" y="673"/>
                </a:lnTo>
                <a:lnTo>
                  <a:pt x="1668" y="673"/>
                </a:lnTo>
                <a:close/>
              </a:path>
            </a:pathLst>
          </a:custGeom>
          <a:solidFill>
            <a:srgbClr val="E7E5E5"/>
          </a:solidFill>
          <a:ln>
            <a:noFill/>
          </a:ln>
        </p:spPr>
      </p:sp>
      <p:sp>
        <p:nvSpPr>
          <p:cNvPr id="7858" name="Freeform 674"/>
          <p:cNvSpPr/>
          <p:nvPr/>
        </p:nvSpPr>
        <p:spPr>
          <a:xfrm>
            <a:off x="348840" y="687600"/>
            <a:ext cx="615960" cy="245520"/>
          </a:xfrm>
          <a:custGeom>
            <a:avLst/>
            <a:gdLst/>
            <a:ahLst/>
            <a:cxnLst/>
            <a:rect l="0" t="0" r="r" b="b"/>
            <a:pathLst>
              <a:path w="1711" h="682">
                <a:moveTo>
                  <a:pt x="1689" y="681"/>
                </a:moveTo>
                <a:lnTo>
                  <a:pt x="0" y="8"/>
                </a:lnTo>
                <a:lnTo>
                  <a:pt x="0" y="0"/>
                </a:lnTo>
                <a:lnTo>
                  <a:pt x="1710" y="681"/>
                </a:lnTo>
                <a:lnTo>
                  <a:pt x="1689" y="681"/>
                </a:lnTo>
                <a:close/>
              </a:path>
            </a:pathLst>
          </a:custGeom>
          <a:solidFill>
            <a:srgbClr val="E6E4E4"/>
          </a:solidFill>
          <a:ln>
            <a:noFill/>
          </a:ln>
        </p:spPr>
      </p:sp>
      <p:sp>
        <p:nvSpPr>
          <p:cNvPr id="7859" name="Freeform 675"/>
          <p:cNvSpPr/>
          <p:nvPr/>
        </p:nvSpPr>
        <p:spPr>
          <a:xfrm>
            <a:off x="348840" y="684360"/>
            <a:ext cx="623520" cy="248760"/>
          </a:xfrm>
          <a:custGeom>
            <a:avLst/>
            <a:gdLst/>
            <a:ahLst/>
            <a:cxnLst/>
            <a:rect l="0" t="0" r="r" b="b"/>
            <a:pathLst>
              <a:path w="1732" h="691">
                <a:moveTo>
                  <a:pt x="1710" y="690"/>
                </a:moveTo>
                <a:lnTo>
                  <a:pt x="0" y="9"/>
                </a:lnTo>
                <a:lnTo>
                  <a:pt x="0" y="0"/>
                </a:lnTo>
                <a:lnTo>
                  <a:pt x="1731" y="690"/>
                </a:lnTo>
                <a:lnTo>
                  <a:pt x="1710" y="690"/>
                </a:lnTo>
                <a:close/>
              </a:path>
            </a:pathLst>
          </a:custGeom>
          <a:solidFill>
            <a:srgbClr val="E6E4E4"/>
          </a:solidFill>
          <a:ln>
            <a:noFill/>
          </a:ln>
        </p:spPr>
      </p:sp>
      <p:sp>
        <p:nvSpPr>
          <p:cNvPr id="7860" name="Freeform 676"/>
          <p:cNvSpPr/>
          <p:nvPr/>
        </p:nvSpPr>
        <p:spPr>
          <a:xfrm>
            <a:off x="348840" y="681480"/>
            <a:ext cx="631080" cy="251640"/>
          </a:xfrm>
          <a:custGeom>
            <a:avLst/>
            <a:gdLst/>
            <a:ahLst/>
            <a:cxnLst/>
            <a:rect l="0" t="0" r="r" b="b"/>
            <a:pathLst>
              <a:path w="1753" h="699">
                <a:moveTo>
                  <a:pt x="1731" y="698"/>
                </a:moveTo>
                <a:lnTo>
                  <a:pt x="0" y="8"/>
                </a:lnTo>
                <a:lnTo>
                  <a:pt x="0" y="0"/>
                </a:lnTo>
                <a:lnTo>
                  <a:pt x="1752" y="698"/>
                </a:lnTo>
                <a:lnTo>
                  <a:pt x="1731" y="698"/>
                </a:lnTo>
                <a:close/>
              </a:path>
            </a:pathLst>
          </a:custGeom>
          <a:solidFill>
            <a:srgbClr val="E5E3E3"/>
          </a:solidFill>
          <a:ln>
            <a:noFill/>
          </a:ln>
        </p:spPr>
      </p:sp>
      <p:sp>
        <p:nvSpPr>
          <p:cNvPr id="7861" name="Freeform 677"/>
          <p:cNvSpPr/>
          <p:nvPr/>
        </p:nvSpPr>
        <p:spPr>
          <a:xfrm>
            <a:off x="348840" y="678600"/>
            <a:ext cx="638640" cy="254520"/>
          </a:xfrm>
          <a:custGeom>
            <a:avLst/>
            <a:gdLst/>
            <a:ahLst/>
            <a:cxnLst/>
            <a:rect l="0" t="0" r="r" b="b"/>
            <a:pathLst>
              <a:path w="1774" h="707">
                <a:moveTo>
                  <a:pt x="1752" y="706"/>
                </a:moveTo>
                <a:lnTo>
                  <a:pt x="0" y="8"/>
                </a:lnTo>
                <a:lnTo>
                  <a:pt x="0" y="0"/>
                </a:lnTo>
                <a:lnTo>
                  <a:pt x="1773" y="706"/>
                </a:lnTo>
                <a:lnTo>
                  <a:pt x="1752" y="706"/>
                </a:lnTo>
                <a:close/>
              </a:path>
            </a:pathLst>
          </a:custGeom>
          <a:solidFill>
            <a:srgbClr val="E5E3E3"/>
          </a:solidFill>
          <a:ln>
            <a:noFill/>
          </a:ln>
        </p:spPr>
      </p:sp>
      <p:sp>
        <p:nvSpPr>
          <p:cNvPr id="7862" name="Freeform 678"/>
          <p:cNvSpPr/>
          <p:nvPr/>
        </p:nvSpPr>
        <p:spPr>
          <a:xfrm>
            <a:off x="348840" y="675360"/>
            <a:ext cx="646560" cy="257760"/>
          </a:xfrm>
          <a:custGeom>
            <a:avLst/>
            <a:gdLst/>
            <a:ahLst/>
            <a:cxnLst/>
            <a:rect l="0" t="0" r="r" b="b"/>
            <a:pathLst>
              <a:path w="1796" h="716">
                <a:moveTo>
                  <a:pt x="1773" y="715"/>
                </a:moveTo>
                <a:lnTo>
                  <a:pt x="0" y="9"/>
                </a:lnTo>
                <a:lnTo>
                  <a:pt x="0" y="0"/>
                </a:lnTo>
                <a:lnTo>
                  <a:pt x="1795" y="715"/>
                </a:lnTo>
                <a:lnTo>
                  <a:pt x="1773" y="715"/>
                </a:lnTo>
                <a:close/>
              </a:path>
            </a:pathLst>
          </a:custGeom>
          <a:solidFill>
            <a:srgbClr val="E4E2E2"/>
          </a:solidFill>
          <a:ln>
            <a:noFill/>
          </a:ln>
        </p:spPr>
      </p:sp>
      <p:sp>
        <p:nvSpPr>
          <p:cNvPr id="7863" name="Freeform 679"/>
          <p:cNvSpPr/>
          <p:nvPr/>
        </p:nvSpPr>
        <p:spPr>
          <a:xfrm>
            <a:off x="348840" y="672480"/>
            <a:ext cx="654120" cy="260640"/>
          </a:xfrm>
          <a:custGeom>
            <a:avLst/>
            <a:gdLst/>
            <a:ahLst/>
            <a:cxnLst/>
            <a:rect l="0" t="0" r="r" b="b"/>
            <a:pathLst>
              <a:path w="1817" h="724">
                <a:moveTo>
                  <a:pt x="1795" y="723"/>
                </a:moveTo>
                <a:lnTo>
                  <a:pt x="0" y="8"/>
                </a:lnTo>
                <a:lnTo>
                  <a:pt x="0" y="0"/>
                </a:lnTo>
                <a:lnTo>
                  <a:pt x="1816" y="723"/>
                </a:lnTo>
                <a:lnTo>
                  <a:pt x="1795" y="723"/>
                </a:lnTo>
                <a:close/>
              </a:path>
            </a:pathLst>
          </a:custGeom>
          <a:solidFill>
            <a:srgbClr val="E3E2E1"/>
          </a:solidFill>
          <a:ln>
            <a:noFill/>
          </a:ln>
        </p:spPr>
      </p:sp>
      <p:sp>
        <p:nvSpPr>
          <p:cNvPr id="7864" name="Freeform 680"/>
          <p:cNvSpPr/>
          <p:nvPr/>
        </p:nvSpPr>
        <p:spPr>
          <a:xfrm>
            <a:off x="348840" y="669240"/>
            <a:ext cx="661680" cy="263880"/>
          </a:xfrm>
          <a:custGeom>
            <a:avLst/>
            <a:gdLst/>
            <a:ahLst/>
            <a:cxnLst/>
            <a:rect l="0" t="0" r="r" b="b"/>
            <a:pathLst>
              <a:path w="1838" h="733">
                <a:moveTo>
                  <a:pt x="1816" y="732"/>
                </a:moveTo>
                <a:lnTo>
                  <a:pt x="0" y="9"/>
                </a:lnTo>
                <a:lnTo>
                  <a:pt x="0" y="0"/>
                </a:lnTo>
                <a:lnTo>
                  <a:pt x="1837" y="732"/>
                </a:lnTo>
                <a:lnTo>
                  <a:pt x="1816" y="732"/>
                </a:lnTo>
                <a:close/>
              </a:path>
            </a:pathLst>
          </a:custGeom>
          <a:solidFill>
            <a:srgbClr val="E2E1E0"/>
          </a:solidFill>
          <a:ln>
            <a:noFill/>
          </a:ln>
        </p:spPr>
      </p:sp>
      <p:sp>
        <p:nvSpPr>
          <p:cNvPr id="7865" name="Freeform 681"/>
          <p:cNvSpPr/>
          <p:nvPr/>
        </p:nvSpPr>
        <p:spPr>
          <a:xfrm>
            <a:off x="348840" y="666360"/>
            <a:ext cx="669240" cy="266760"/>
          </a:xfrm>
          <a:custGeom>
            <a:avLst/>
            <a:gdLst/>
            <a:ahLst/>
            <a:cxnLst/>
            <a:rect l="0" t="0" r="r" b="b"/>
            <a:pathLst>
              <a:path w="1859" h="741">
                <a:moveTo>
                  <a:pt x="1837" y="740"/>
                </a:moveTo>
                <a:lnTo>
                  <a:pt x="0" y="8"/>
                </a:lnTo>
                <a:lnTo>
                  <a:pt x="0" y="0"/>
                </a:lnTo>
                <a:lnTo>
                  <a:pt x="1858" y="740"/>
                </a:lnTo>
                <a:lnTo>
                  <a:pt x="1837" y="740"/>
                </a:lnTo>
                <a:close/>
              </a:path>
            </a:pathLst>
          </a:custGeom>
          <a:solidFill>
            <a:srgbClr val="E2E0E0"/>
          </a:solidFill>
          <a:ln>
            <a:noFill/>
          </a:ln>
        </p:spPr>
      </p:sp>
      <p:sp>
        <p:nvSpPr>
          <p:cNvPr id="7866" name="Freeform 682"/>
          <p:cNvSpPr/>
          <p:nvPr/>
        </p:nvSpPr>
        <p:spPr>
          <a:xfrm>
            <a:off x="348840" y="663480"/>
            <a:ext cx="676800" cy="269640"/>
          </a:xfrm>
          <a:custGeom>
            <a:avLst/>
            <a:gdLst/>
            <a:ahLst/>
            <a:cxnLst/>
            <a:rect l="0" t="0" r="r" b="b"/>
            <a:pathLst>
              <a:path w="1880" h="749">
                <a:moveTo>
                  <a:pt x="1858" y="748"/>
                </a:moveTo>
                <a:lnTo>
                  <a:pt x="0" y="8"/>
                </a:lnTo>
                <a:lnTo>
                  <a:pt x="0" y="0"/>
                </a:lnTo>
                <a:lnTo>
                  <a:pt x="1879" y="748"/>
                </a:lnTo>
                <a:lnTo>
                  <a:pt x="1858" y="748"/>
                </a:lnTo>
                <a:close/>
              </a:path>
            </a:pathLst>
          </a:custGeom>
          <a:solidFill>
            <a:srgbClr val="E1DFDF"/>
          </a:solidFill>
          <a:ln>
            <a:noFill/>
          </a:ln>
        </p:spPr>
      </p:sp>
      <p:sp>
        <p:nvSpPr>
          <p:cNvPr id="7867" name="Freeform 683"/>
          <p:cNvSpPr/>
          <p:nvPr/>
        </p:nvSpPr>
        <p:spPr>
          <a:xfrm>
            <a:off x="348840" y="660240"/>
            <a:ext cx="684360" cy="272880"/>
          </a:xfrm>
          <a:custGeom>
            <a:avLst/>
            <a:gdLst/>
            <a:ahLst/>
            <a:cxnLst/>
            <a:rect l="0" t="0" r="r" b="b"/>
            <a:pathLst>
              <a:path w="1901" h="758">
                <a:moveTo>
                  <a:pt x="1878" y="757"/>
                </a:moveTo>
                <a:lnTo>
                  <a:pt x="0" y="9"/>
                </a:lnTo>
                <a:lnTo>
                  <a:pt x="0" y="0"/>
                </a:lnTo>
                <a:lnTo>
                  <a:pt x="1900" y="757"/>
                </a:lnTo>
                <a:lnTo>
                  <a:pt x="1878" y="757"/>
                </a:lnTo>
                <a:close/>
              </a:path>
            </a:pathLst>
          </a:custGeom>
          <a:solidFill>
            <a:srgbClr val="E1DFDE"/>
          </a:solidFill>
          <a:ln>
            <a:noFill/>
          </a:ln>
        </p:spPr>
      </p:sp>
      <p:sp>
        <p:nvSpPr>
          <p:cNvPr id="7868" name="Freeform 684"/>
          <p:cNvSpPr/>
          <p:nvPr/>
        </p:nvSpPr>
        <p:spPr>
          <a:xfrm>
            <a:off x="348840" y="657360"/>
            <a:ext cx="691920" cy="275760"/>
          </a:xfrm>
          <a:custGeom>
            <a:avLst/>
            <a:gdLst/>
            <a:ahLst/>
            <a:cxnLst/>
            <a:rect l="0" t="0" r="r" b="b"/>
            <a:pathLst>
              <a:path w="1922" h="766">
                <a:moveTo>
                  <a:pt x="1899" y="765"/>
                </a:moveTo>
                <a:lnTo>
                  <a:pt x="0" y="8"/>
                </a:lnTo>
                <a:lnTo>
                  <a:pt x="0" y="0"/>
                </a:lnTo>
                <a:lnTo>
                  <a:pt x="1921" y="765"/>
                </a:lnTo>
                <a:lnTo>
                  <a:pt x="1899" y="765"/>
                </a:lnTo>
                <a:close/>
              </a:path>
            </a:pathLst>
          </a:custGeom>
          <a:solidFill>
            <a:srgbClr val="E0DEDD"/>
          </a:solidFill>
          <a:ln>
            <a:noFill/>
          </a:ln>
        </p:spPr>
      </p:sp>
      <p:sp>
        <p:nvSpPr>
          <p:cNvPr id="7869" name="Freeform 685"/>
          <p:cNvSpPr/>
          <p:nvPr/>
        </p:nvSpPr>
        <p:spPr>
          <a:xfrm>
            <a:off x="348840" y="654120"/>
            <a:ext cx="699480" cy="279000"/>
          </a:xfrm>
          <a:custGeom>
            <a:avLst/>
            <a:gdLst/>
            <a:ahLst/>
            <a:cxnLst/>
            <a:rect l="0" t="0" r="r" b="b"/>
            <a:pathLst>
              <a:path w="1943" h="775">
                <a:moveTo>
                  <a:pt x="1921" y="774"/>
                </a:moveTo>
                <a:lnTo>
                  <a:pt x="0" y="9"/>
                </a:lnTo>
                <a:lnTo>
                  <a:pt x="0" y="0"/>
                </a:lnTo>
                <a:lnTo>
                  <a:pt x="1942" y="774"/>
                </a:lnTo>
                <a:lnTo>
                  <a:pt x="1921" y="774"/>
                </a:lnTo>
                <a:close/>
              </a:path>
            </a:pathLst>
          </a:custGeom>
          <a:solidFill>
            <a:srgbClr val="DFDDDD"/>
          </a:solidFill>
          <a:ln>
            <a:noFill/>
          </a:ln>
        </p:spPr>
      </p:sp>
      <p:sp>
        <p:nvSpPr>
          <p:cNvPr id="7870" name="Freeform 686"/>
          <p:cNvSpPr/>
          <p:nvPr/>
        </p:nvSpPr>
        <p:spPr>
          <a:xfrm>
            <a:off x="348840" y="651240"/>
            <a:ext cx="707040" cy="281880"/>
          </a:xfrm>
          <a:custGeom>
            <a:avLst/>
            <a:gdLst/>
            <a:ahLst/>
            <a:cxnLst/>
            <a:rect l="0" t="0" r="r" b="b"/>
            <a:pathLst>
              <a:path w="1964" h="783">
                <a:moveTo>
                  <a:pt x="1942" y="782"/>
                </a:moveTo>
                <a:lnTo>
                  <a:pt x="0" y="8"/>
                </a:lnTo>
                <a:lnTo>
                  <a:pt x="0" y="0"/>
                </a:lnTo>
                <a:lnTo>
                  <a:pt x="1963" y="782"/>
                </a:lnTo>
                <a:lnTo>
                  <a:pt x="1942" y="782"/>
                </a:lnTo>
                <a:close/>
              </a:path>
            </a:pathLst>
          </a:custGeom>
          <a:solidFill>
            <a:srgbClr val="DEDCDC"/>
          </a:solidFill>
          <a:ln>
            <a:noFill/>
          </a:ln>
        </p:spPr>
      </p:sp>
      <p:sp>
        <p:nvSpPr>
          <p:cNvPr id="7871" name="Freeform 687"/>
          <p:cNvSpPr/>
          <p:nvPr/>
        </p:nvSpPr>
        <p:spPr>
          <a:xfrm>
            <a:off x="348840" y="648360"/>
            <a:ext cx="714600" cy="284760"/>
          </a:xfrm>
          <a:custGeom>
            <a:avLst/>
            <a:gdLst/>
            <a:ahLst/>
            <a:cxnLst/>
            <a:rect l="0" t="0" r="r" b="b"/>
            <a:pathLst>
              <a:path w="1985" h="791">
                <a:moveTo>
                  <a:pt x="1963" y="790"/>
                </a:moveTo>
                <a:lnTo>
                  <a:pt x="0" y="8"/>
                </a:lnTo>
                <a:lnTo>
                  <a:pt x="0" y="0"/>
                </a:lnTo>
                <a:lnTo>
                  <a:pt x="1984" y="790"/>
                </a:lnTo>
                <a:lnTo>
                  <a:pt x="1963" y="790"/>
                </a:lnTo>
                <a:close/>
              </a:path>
            </a:pathLst>
          </a:custGeom>
          <a:solidFill>
            <a:srgbClr val="DEDCDB"/>
          </a:solidFill>
          <a:ln>
            <a:noFill/>
          </a:ln>
        </p:spPr>
      </p:sp>
      <p:sp>
        <p:nvSpPr>
          <p:cNvPr id="7872" name="Freeform 688"/>
          <p:cNvSpPr/>
          <p:nvPr/>
        </p:nvSpPr>
        <p:spPr>
          <a:xfrm>
            <a:off x="348840" y="645120"/>
            <a:ext cx="722520" cy="288000"/>
          </a:xfrm>
          <a:custGeom>
            <a:avLst/>
            <a:gdLst/>
            <a:ahLst/>
            <a:cxnLst/>
            <a:rect l="0" t="0" r="r" b="b"/>
            <a:pathLst>
              <a:path w="2007" h="800">
                <a:moveTo>
                  <a:pt x="1984" y="799"/>
                </a:moveTo>
                <a:lnTo>
                  <a:pt x="0" y="9"/>
                </a:lnTo>
                <a:lnTo>
                  <a:pt x="0" y="0"/>
                </a:lnTo>
                <a:lnTo>
                  <a:pt x="2006" y="799"/>
                </a:lnTo>
                <a:lnTo>
                  <a:pt x="1984" y="799"/>
                </a:lnTo>
                <a:close/>
              </a:path>
            </a:pathLst>
          </a:custGeom>
          <a:solidFill>
            <a:srgbClr val="DDDBDA"/>
          </a:solidFill>
          <a:ln>
            <a:noFill/>
          </a:ln>
        </p:spPr>
      </p:sp>
      <p:sp>
        <p:nvSpPr>
          <p:cNvPr id="7873" name="Freeform 689"/>
          <p:cNvSpPr/>
          <p:nvPr/>
        </p:nvSpPr>
        <p:spPr>
          <a:xfrm>
            <a:off x="348840" y="642240"/>
            <a:ext cx="730080" cy="290880"/>
          </a:xfrm>
          <a:custGeom>
            <a:avLst/>
            <a:gdLst/>
            <a:ahLst/>
            <a:cxnLst/>
            <a:rect l="0" t="0" r="r" b="b"/>
            <a:pathLst>
              <a:path w="2028" h="808">
                <a:moveTo>
                  <a:pt x="2006" y="807"/>
                </a:moveTo>
                <a:lnTo>
                  <a:pt x="0" y="8"/>
                </a:lnTo>
                <a:lnTo>
                  <a:pt x="0" y="0"/>
                </a:lnTo>
                <a:lnTo>
                  <a:pt x="2027" y="807"/>
                </a:lnTo>
                <a:lnTo>
                  <a:pt x="2006" y="807"/>
                </a:lnTo>
                <a:close/>
              </a:path>
            </a:pathLst>
          </a:custGeom>
          <a:solidFill>
            <a:srgbClr val="DDDADA"/>
          </a:solidFill>
          <a:ln>
            <a:noFill/>
          </a:ln>
        </p:spPr>
      </p:sp>
      <p:sp>
        <p:nvSpPr>
          <p:cNvPr id="7874" name="Freeform 690"/>
          <p:cNvSpPr/>
          <p:nvPr/>
        </p:nvSpPr>
        <p:spPr>
          <a:xfrm>
            <a:off x="348840" y="639000"/>
            <a:ext cx="737640" cy="294120"/>
          </a:xfrm>
          <a:custGeom>
            <a:avLst/>
            <a:gdLst/>
            <a:ahLst/>
            <a:cxnLst/>
            <a:rect l="0" t="0" r="r" b="b"/>
            <a:pathLst>
              <a:path w="2049" h="817">
                <a:moveTo>
                  <a:pt x="2027" y="816"/>
                </a:moveTo>
                <a:lnTo>
                  <a:pt x="0" y="9"/>
                </a:lnTo>
                <a:lnTo>
                  <a:pt x="0" y="0"/>
                </a:lnTo>
                <a:lnTo>
                  <a:pt x="2048" y="816"/>
                </a:lnTo>
                <a:lnTo>
                  <a:pt x="2027" y="816"/>
                </a:lnTo>
                <a:close/>
              </a:path>
            </a:pathLst>
          </a:custGeom>
          <a:solidFill>
            <a:srgbClr val="DCD9D9"/>
          </a:solidFill>
          <a:ln>
            <a:noFill/>
          </a:ln>
        </p:spPr>
      </p:sp>
      <p:sp>
        <p:nvSpPr>
          <p:cNvPr id="7875" name="Freeform 691"/>
          <p:cNvSpPr/>
          <p:nvPr/>
        </p:nvSpPr>
        <p:spPr>
          <a:xfrm>
            <a:off x="348840" y="636120"/>
            <a:ext cx="745200" cy="297000"/>
          </a:xfrm>
          <a:custGeom>
            <a:avLst/>
            <a:gdLst/>
            <a:ahLst/>
            <a:cxnLst/>
            <a:rect l="0" t="0" r="r" b="b"/>
            <a:pathLst>
              <a:path w="2070" h="825">
                <a:moveTo>
                  <a:pt x="2048" y="824"/>
                </a:moveTo>
                <a:lnTo>
                  <a:pt x="0" y="8"/>
                </a:lnTo>
                <a:lnTo>
                  <a:pt x="0" y="0"/>
                </a:lnTo>
                <a:lnTo>
                  <a:pt x="2069" y="824"/>
                </a:lnTo>
                <a:lnTo>
                  <a:pt x="2048" y="824"/>
                </a:lnTo>
                <a:close/>
              </a:path>
            </a:pathLst>
          </a:custGeom>
          <a:solidFill>
            <a:srgbClr val="DBD9D8"/>
          </a:solidFill>
          <a:ln>
            <a:noFill/>
          </a:ln>
        </p:spPr>
      </p:sp>
      <p:sp>
        <p:nvSpPr>
          <p:cNvPr id="7876" name="Freeform 692"/>
          <p:cNvSpPr/>
          <p:nvPr/>
        </p:nvSpPr>
        <p:spPr>
          <a:xfrm>
            <a:off x="348840" y="633240"/>
            <a:ext cx="752760" cy="299880"/>
          </a:xfrm>
          <a:custGeom>
            <a:avLst/>
            <a:gdLst/>
            <a:ahLst/>
            <a:cxnLst/>
            <a:rect l="0" t="0" r="r" b="b"/>
            <a:pathLst>
              <a:path w="2091" h="833">
                <a:moveTo>
                  <a:pt x="2069" y="832"/>
                </a:moveTo>
                <a:lnTo>
                  <a:pt x="0" y="8"/>
                </a:lnTo>
                <a:lnTo>
                  <a:pt x="0" y="0"/>
                </a:lnTo>
                <a:lnTo>
                  <a:pt x="2090" y="832"/>
                </a:lnTo>
                <a:lnTo>
                  <a:pt x="2069" y="832"/>
                </a:lnTo>
                <a:close/>
              </a:path>
            </a:pathLst>
          </a:custGeom>
          <a:solidFill>
            <a:srgbClr val="DAD8D7"/>
          </a:solidFill>
          <a:ln>
            <a:noFill/>
          </a:ln>
        </p:spPr>
      </p:sp>
      <p:sp>
        <p:nvSpPr>
          <p:cNvPr id="7877" name="Freeform 693"/>
          <p:cNvSpPr/>
          <p:nvPr/>
        </p:nvSpPr>
        <p:spPr>
          <a:xfrm>
            <a:off x="348840" y="630000"/>
            <a:ext cx="760320" cy="303120"/>
          </a:xfrm>
          <a:custGeom>
            <a:avLst/>
            <a:gdLst/>
            <a:ahLst/>
            <a:cxnLst/>
            <a:rect l="0" t="0" r="r" b="b"/>
            <a:pathLst>
              <a:path w="2112" h="842">
                <a:moveTo>
                  <a:pt x="2090" y="841"/>
                </a:moveTo>
                <a:lnTo>
                  <a:pt x="0" y="9"/>
                </a:lnTo>
                <a:lnTo>
                  <a:pt x="0" y="0"/>
                </a:lnTo>
                <a:lnTo>
                  <a:pt x="2111" y="841"/>
                </a:lnTo>
                <a:lnTo>
                  <a:pt x="2090" y="841"/>
                </a:lnTo>
                <a:close/>
              </a:path>
            </a:pathLst>
          </a:custGeom>
          <a:solidFill>
            <a:srgbClr val="DAD7D6"/>
          </a:solidFill>
          <a:ln>
            <a:noFill/>
          </a:ln>
        </p:spPr>
      </p:sp>
      <p:sp>
        <p:nvSpPr>
          <p:cNvPr id="7878" name="Freeform 694"/>
          <p:cNvSpPr/>
          <p:nvPr/>
        </p:nvSpPr>
        <p:spPr>
          <a:xfrm>
            <a:off x="348840" y="627120"/>
            <a:ext cx="767880" cy="306000"/>
          </a:xfrm>
          <a:custGeom>
            <a:avLst/>
            <a:gdLst/>
            <a:ahLst/>
            <a:cxnLst/>
            <a:rect l="0" t="0" r="r" b="b"/>
            <a:pathLst>
              <a:path w="2133" h="850">
                <a:moveTo>
                  <a:pt x="2111" y="849"/>
                </a:moveTo>
                <a:lnTo>
                  <a:pt x="0" y="8"/>
                </a:lnTo>
                <a:lnTo>
                  <a:pt x="0" y="0"/>
                </a:lnTo>
                <a:lnTo>
                  <a:pt x="2132" y="849"/>
                </a:lnTo>
                <a:lnTo>
                  <a:pt x="2111" y="849"/>
                </a:lnTo>
                <a:close/>
              </a:path>
            </a:pathLst>
          </a:custGeom>
          <a:solidFill>
            <a:srgbClr val="D9D6D5"/>
          </a:solidFill>
          <a:ln>
            <a:noFill/>
          </a:ln>
        </p:spPr>
      </p:sp>
      <p:sp>
        <p:nvSpPr>
          <p:cNvPr id="7879" name="Freeform 695"/>
          <p:cNvSpPr/>
          <p:nvPr/>
        </p:nvSpPr>
        <p:spPr>
          <a:xfrm>
            <a:off x="348840" y="623880"/>
            <a:ext cx="775440" cy="309240"/>
          </a:xfrm>
          <a:custGeom>
            <a:avLst/>
            <a:gdLst/>
            <a:ahLst/>
            <a:cxnLst/>
            <a:rect l="0" t="0" r="r" b="b"/>
            <a:pathLst>
              <a:path w="2154" h="859">
                <a:moveTo>
                  <a:pt x="2132" y="858"/>
                </a:moveTo>
                <a:lnTo>
                  <a:pt x="0" y="9"/>
                </a:lnTo>
                <a:lnTo>
                  <a:pt x="0" y="0"/>
                </a:lnTo>
                <a:lnTo>
                  <a:pt x="2153" y="858"/>
                </a:lnTo>
                <a:lnTo>
                  <a:pt x="2132" y="858"/>
                </a:lnTo>
                <a:close/>
              </a:path>
            </a:pathLst>
          </a:custGeom>
          <a:solidFill>
            <a:srgbClr val="D8D5D5"/>
          </a:solidFill>
          <a:ln>
            <a:noFill/>
          </a:ln>
        </p:spPr>
      </p:sp>
      <p:sp>
        <p:nvSpPr>
          <p:cNvPr id="7880" name="Freeform 696"/>
          <p:cNvSpPr/>
          <p:nvPr/>
        </p:nvSpPr>
        <p:spPr>
          <a:xfrm>
            <a:off x="348840" y="621000"/>
            <a:ext cx="783000" cy="312120"/>
          </a:xfrm>
          <a:custGeom>
            <a:avLst/>
            <a:gdLst/>
            <a:ahLst/>
            <a:cxnLst/>
            <a:rect l="0" t="0" r="r" b="b"/>
            <a:pathLst>
              <a:path w="2175" h="867">
                <a:moveTo>
                  <a:pt x="2153" y="866"/>
                </a:moveTo>
                <a:lnTo>
                  <a:pt x="0" y="8"/>
                </a:lnTo>
                <a:lnTo>
                  <a:pt x="0" y="0"/>
                </a:lnTo>
                <a:lnTo>
                  <a:pt x="2174" y="866"/>
                </a:lnTo>
                <a:lnTo>
                  <a:pt x="2153" y="866"/>
                </a:lnTo>
                <a:close/>
              </a:path>
            </a:pathLst>
          </a:custGeom>
          <a:solidFill>
            <a:srgbClr val="D7D4D4"/>
          </a:solidFill>
          <a:ln>
            <a:noFill/>
          </a:ln>
        </p:spPr>
      </p:sp>
      <p:sp>
        <p:nvSpPr>
          <p:cNvPr id="7881" name="Freeform 697"/>
          <p:cNvSpPr/>
          <p:nvPr/>
        </p:nvSpPr>
        <p:spPr>
          <a:xfrm>
            <a:off x="348840" y="618120"/>
            <a:ext cx="790560" cy="315000"/>
          </a:xfrm>
          <a:custGeom>
            <a:avLst/>
            <a:gdLst/>
            <a:ahLst/>
            <a:cxnLst/>
            <a:rect l="0" t="0" r="r" b="b"/>
            <a:pathLst>
              <a:path w="2196" h="875">
                <a:moveTo>
                  <a:pt x="2174" y="874"/>
                </a:moveTo>
                <a:lnTo>
                  <a:pt x="0" y="8"/>
                </a:lnTo>
                <a:lnTo>
                  <a:pt x="0" y="0"/>
                </a:lnTo>
                <a:lnTo>
                  <a:pt x="2195" y="874"/>
                </a:lnTo>
                <a:lnTo>
                  <a:pt x="2174" y="874"/>
                </a:lnTo>
                <a:close/>
              </a:path>
            </a:pathLst>
          </a:custGeom>
          <a:solidFill>
            <a:srgbClr val="D6D4D3"/>
          </a:solidFill>
          <a:ln>
            <a:noFill/>
          </a:ln>
        </p:spPr>
      </p:sp>
      <p:sp>
        <p:nvSpPr>
          <p:cNvPr id="7882" name="Freeform 698"/>
          <p:cNvSpPr/>
          <p:nvPr/>
        </p:nvSpPr>
        <p:spPr>
          <a:xfrm>
            <a:off x="348840" y="614880"/>
            <a:ext cx="798480" cy="318240"/>
          </a:xfrm>
          <a:custGeom>
            <a:avLst/>
            <a:gdLst/>
            <a:ahLst/>
            <a:cxnLst/>
            <a:rect l="0" t="0" r="r" b="b"/>
            <a:pathLst>
              <a:path w="2218" h="884">
                <a:moveTo>
                  <a:pt x="2195" y="883"/>
                </a:moveTo>
                <a:lnTo>
                  <a:pt x="0" y="9"/>
                </a:lnTo>
                <a:lnTo>
                  <a:pt x="0" y="0"/>
                </a:lnTo>
                <a:lnTo>
                  <a:pt x="2217" y="883"/>
                </a:lnTo>
                <a:lnTo>
                  <a:pt x="2195" y="883"/>
                </a:lnTo>
                <a:close/>
              </a:path>
            </a:pathLst>
          </a:custGeom>
          <a:solidFill>
            <a:srgbClr val="D5D3D2"/>
          </a:solidFill>
          <a:ln>
            <a:noFill/>
          </a:ln>
        </p:spPr>
      </p:sp>
      <p:sp>
        <p:nvSpPr>
          <p:cNvPr id="7883" name="Freeform 699"/>
          <p:cNvSpPr/>
          <p:nvPr/>
        </p:nvSpPr>
        <p:spPr>
          <a:xfrm>
            <a:off x="348840" y="612000"/>
            <a:ext cx="806040" cy="321120"/>
          </a:xfrm>
          <a:custGeom>
            <a:avLst/>
            <a:gdLst/>
            <a:ahLst/>
            <a:cxnLst/>
            <a:rect l="0" t="0" r="r" b="b"/>
            <a:pathLst>
              <a:path w="2239" h="892">
                <a:moveTo>
                  <a:pt x="2217" y="891"/>
                </a:moveTo>
                <a:lnTo>
                  <a:pt x="0" y="8"/>
                </a:lnTo>
                <a:lnTo>
                  <a:pt x="0" y="0"/>
                </a:lnTo>
                <a:lnTo>
                  <a:pt x="2238" y="891"/>
                </a:lnTo>
                <a:lnTo>
                  <a:pt x="2217" y="891"/>
                </a:lnTo>
                <a:close/>
              </a:path>
            </a:pathLst>
          </a:custGeom>
          <a:solidFill>
            <a:srgbClr val="D5D2D1"/>
          </a:solidFill>
          <a:ln>
            <a:noFill/>
          </a:ln>
        </p:spPr>
      </p:sp>
      <p:sp>
        <p:nvSpPr>
          <p:cNvPr id="7884" name="Freeform 700"/>
          <p:cNvSpPr/>
          <p:nvPr/>
        </p:nvSpPr>
        <p:spPr>
          <a:xfrm>
            <a:off x="348840" y="608760"/>
            <a:ext cx="813600" cy="324360"/>
          </a:xfrm>
          <a:custGeom>
            <a:avLst/>
            <a:gdLst/>
            <a:ahLst/>
            <a:cxnLst/>
            <a:rect l="0" t="0" r="r" b="b"/>
            <a:pathLst>
              <a:path w="2260" h="901">
                <a:moveTo>
                  <a:pt x="2238" y="900"/>
                </a:moveTo>
                <a:lnTo>
                  <a:pt x="0" y="9"/>
                </a:lnTo>
                <a:lnTo>
                  <a:pt x="0" y="0"/>
                </a:lnTo>
                <a:lnTo>
                  <a:pt x="2259" y="900"/>
                </a:lnTo>
                <a:lnTo>
                  <a:pt x="2238" y="900"/>
                </a:lnTo>
                <a:close/>
              </a:path>
            </a:pathLst>
          </a:custGeom>
          <a:solidFill>
            <a:srgbClr val="D4D1D0"/>
          </a:solidFill>
          <a:ln>
            <a:noFill/>
          </a:ln>
        </p:spPr>
      </p:sp>
      <p:sp>
        <p:nvSpPr>
          <p:cNvPr id="7885" name="Freeform 701"/>
          <p:cNvSpPr/>
          <p:nvPr/>
        </p:nvSpPr>
        <p:spPr>
          <a:xfrm>
            <a:off x="348840" y="605880"/>
            <a:ext cx="821160" cy="327240"/>
          </a:xfrm>
          <a:custGeom>
            <a:avLst/>
            <a:gdLst/>
            <a:ahLst/>
            <a:cxnLst/>
            <a:rect l="0" t="0" r="r" b="b"/>
            <a:pathLst>
              <a:path w="2281" h="909">
                <a:moveTo>
                  <a:pt x="2259" y="908"/>
                </a:moveTo>
                <a:lnTo>
                  <a:pt x="0" y="8"/>
                </a:lnTo>
                <a:lnTo>
                  <a:pt x="0" y="0"/>
                </a:lnTo>
                <a:lnTo>
                  <a:pt x="2280" y="908"/>
                </a:lnTo>
                <a:lnTo>
                  <a:pt x="2259" y="908"/>
                </a:lnTo>
                <a:close/>
              </a:path>
            </a:pathLst>
          </a:custGeom>
          <a:solidFill>
            <a:srgbClr val="D3D0CF"/>
          </a:solidFill>
          <a:ln>
            <a:noFill/>
          </a:ln>
        </p:spPr>
      </p:sp>
      <p:sp>
        <p:nvSpPr>
          <p:cNvPr id="7886" name="Freeform 702"/>
          <p:cNvSpPr/>
          <p:nvPr/>
        </p:nvSpPr>
        <p:spPr>
          <a:xfrm>
            <a:off x="348840" y="603000"/>
            <a:ext cx="828720" cy="330120"/>
          </a:xfrm>
          <a:custGeom>
            <a:avLst/>
            <a:gdLst/>
            <a:ahLst/>
            <a:cxnLst/>
            <a:rect l="0" t="0" r="r" b="b"/>
            <a:pathLst>
              <a:path w="2302" h="917">
                <a:moveTo>
                  <a:pt x="2280" y="916"/>
                </a:moveTo>
                <a:lnTo>
                  <a:pt x="0" y="8"/>
                </a:lnTo>
                <a:lnTo>
                  <a:pt x="0" y="0"/>
                </a:lnTo>
                <a:lnTo>
                  <a:pt x="2301" y="916"/>
                </a:lnTo>
                <a:lnTo>
                  <a:pt x="2280" y="916"/>
                </a:lnTo>
                <a:close/>
              </a:path>
            </a:pathLst>
          </a:custGeom>
          <a:solidFill>
            <a:srgbClr val="D2CFCE"/>
          </a:solidFill>
          <a:ln>
            <a:noFill/>
          </a:ln>
        </p:spPr>
      </p:sp>
      <p:sp>
        <p:nvSpPr>
          <p:cNvPr id="7887" name="Freeform 703"/>
          <p:cNvSpPr/>
          <p:nvPr/>
        </p:nvSpPr>
        <p:spPr>
          <a:xfrm>
            <a:off x="348840" y="599760"/>
            <a:ext cx="836280" cy="333360"/>
          </a:xfrm>
          <a:custGeom>
            <a:avLst/>
            <a:gdLst/>
            <a:ahLst/>
            <a:cxnLst/>
            <a:rect l="0" t="0" r="r" b="b"/>
            <a:pathLst>
              <a:path w="2323" h="926">
                <a:moveTo>
                  <a:pt x="2301" y="925"/>
                </a:moveTo>
                <a:lnTo>
                  <a:pt x="0" y="9"/>
                </a:lnTo>
                <a:lnTo>
                  <a:pt x="0" y="0"/>
                </a:lnTo>
                <a:lnTo>
                  <a:pt x="2322" y="925"/>
                </a:lnTo>
                <a:lnTo>
                  <a:pt x="2301" y="925"/>
                </a:lnTo>
                <a:close/>
              </a:path>
            </a:pathLst>
          </a:custGeom>
          <a:solidFill>
            <a:srgbClr val="D1CECE"/>
          </a:solidFill>
          <a:ln>
            <a:noFill/>
          </a:ln>
        </p:spPr>
      </p:sp>
      <p:sp>
        <p:nvSpPr>
          <p:cNvPr id="7888" name="Freeform 704"/>
          <p:cNvSpPr/>
          <p:nvPr/>
        </p:nvSpPr>
        <p:spPr>
          <a:xfrm>
            <a:off x="348840" y="596880"/>
            <a:ext cx="843840" cy="336240"/>
          </a:xfrm>
          <a:custGeom>
            <a:avLst/>
            <a:gdLst/>
            <a:ahLst/>
            <a:cxnLst/>
            <a:rect l="0" t="0" r="r" b="b"/>
            <a:pathLst>
              <a:path w="2344" h="934">
                <a:moveTo>
                  <a:pt x="2322" y="933"/>
                </a:moveTo>
                <a:lnTo>
                  <a:pt x="0" y="8"/>
                </a:lnTo>
                <a:lnTo>
                  <a:pt x="0" y="0"/>
                </a:lnTo>
                <a:lnTo>
                  <a:pt x="2343" y="933"/>
                </a:lnTo>
                <a:lnTo>
                  <a:pt x="2322" y="933"/>
                </a:lnTo>
                <a:close/>
              </a:path>
            </a:pathLst>
          </a:custGeom>
          <a:solidFill>
            <a:srgbClr val="D0CDCD"/>
          </a:solidFill>
          <a:ln>
            <a:noFill/>
          </a:ln>
        </p:spPr>
      </p:sp>
      <p:sp>
        <p:nvSpPr>
          <p:cNvPr id="7889" name="Freeform 705"/>
          <p:cNvSpPr/>
          <p:nvPr/>
        </p:nvSpPr>
        <p:spPr>
          <a:xfrm>
            <a:off x="348840" y="593640"/>
            <a:ext cx="851400" cy="339480"/>
          </a:xfrm>
          <a:custGeom>
            <a:avLst/>
            <a:gdLst/>
            <a:ahLst/>
            <a:cxnLst/>
            <a:rect l="0" t="0" r="r" b="b"/>
            <a:pathLst>
              <a:path w="2365" h="943">
                <a:moveTo>
                  <a:pt x="2343" y="942"/>
                </a:moveTo>
                <a:lnTo>
                  <a:pt x="0" y="9"/>
                </a:lnTo>
                <a:lnTo>
                  <a:pt x="0" y="0"/>
                </a:lnTo>
                <a:lnTo>
                  <a:pt x="2364" y="942"/>
                </a:lnTo>
                <a:lnTo>
                  <a:pt x="2343" y="942"/>
                </a:lnTo>
                <a:close/>
              </a:path>
            </a:pathLst>
          </a:custGeom>
          <a:solidFill>
            <a:srgbClr val="D0CCCC"/>
          </a:solidFill>
          <a:ln>
            <a:noFill/>
          </a:ln>
        </p:spPr>
      </p:sp>
      <p:sp>
        <p:nvSpPr>
          <p:cNvPr id="7890" name="Freeform 706"/>
          <p:cNvSpPr/>
          <p:nvPr/>
        </p:nvSpPr>
        <p:spPr>
          <a:xfrm>
            <a:off x="348840" y="590760"/>
            <a:ext cx="858960" cy="342360"/>
          </a:xfrm>
          <a:custGeom>
            <a:avLst/>
            <a:gdLst/>
            <a:ahLst/>
            <a:cxnLst/>
            <a:rect l="0" t="0" r="r" b="b"/>
            <a:pathLst>
              <a:path w="2386" h="951">
                <a:moveTo>
                  <a:pt x="2364" y="950"/>
                </a:moveTo>
                <a:lnTo>
                  <a:pt x="0" y="8"/>
                </a:lnTo>
                <a:lnTo>
                  <a:pt x="0" y="0"/>
                </a:lnTo>
                <a:lnTo>
                  <a:pt x="2385" y="950"/>
                </a:lnTo>
                <a:lnTo>
                  <a:pt x="2364" y="950"/>
                </a:lnTo>
                <a:close/>
              </a:path>
            </a:pathLst>
          </a:custGeom>
          <a:solidFill>
            <a:srgbClr val="CFCBCB"/>
          </a:solidFill>
          <a:ln>
            <a:noFill/>
          </a:ln>
        </p:spPr>
      </p:sp>
      <p:sp>
        <p:nvSpPr>
          <p:cNvPr id="7891" name="Freeform 707"/>
          <p:cNvSpPr/>
          <p:nvPr/>
        </p:nvSpPr>
        <p:spPr>
          <a:xfrm>
            <a:off x="348840" y="587880"/>
            <a:ext cx="866520" cy="345240"/>
          </a:xfrm>
          <a:custGeom>
            <a:avLst/>
            <a:gdLst/>
            <a:ahLst/>
            <a:cxnLst/>
            <a:rect l="0" t="0" r="r" b="b"/>
            <a:pathLst>
              <a:path w="2407" h="959">
                <a:moveTo>
                  <a:pt x="2385" y="958"/>
                </a:moveTo>
                <a:lnTo>
                  <a:pt x="0" y="8"/>
                </a:lnTo>
                <a:lnTo>
                  <a:pt x="0" y="0"/>
                </a:lnTo>
                <a:lnTo>
                  <a:pt x="2406" y="958"/>
                </a:lnTo>
                <a:lnTo>
                  <a:pt x="2385" y="958"/>
                </a:lnTo>
                <a:close/>
              </a:path>
            </a:pathLst>
          </a:custGeom>
          <a:solidFill>
            <a:srgbClr val="CECACA"/>
          </a:solidFill>
          <a:ln>
            <a:noFill/>
          </a:ln>
        </p:spPr>
      </p:sp>
      <p:sp>
        <p:nvSpPr>
          <p:cNvPr id="7892" name="Freeform 708"/>
          <p:cNvSpPr/>
          <p:nvPr/>
        </p:nvSpPr>
        <p:spPr>
          <a:xfrm>
            <a:off x="348840" y="584640"/>
            <a:ext cx="874440" cy="348480"/>
          </a:xfrm>
          <a:custGeom>
            <a:avLst/>
            <a:gdLst/>
            <a:ahLst/>
            <a:cxnLst/>
            <a:rect l="0" t="0" r="r" b="b"/>
            <a:pathLst>
              <a:path w="2429" h="968">
                <a:moveTo>
                  <a:pt x="2406" y="967"/>
                </a:moveTo>
                <a:lnTo>
                  <a:pt x="0" y="9"/>
                </a:lnTo>
                <a:lnTo>
                  <a:pt x="0" y="0"/>
                </a:lnTo>
                <a:lnTo>
                  <a:pt x="2428" y="967"/>
                </a:lnTo>
                <a:lnTo>
                  <a:pt x="2406" y="967"/>
                </a:lnTo>
                <a:close/>
              </a:path>
            </a:pathLst>
          </a:custGeom>
          <a:solidFill>
            <a:srgbClr val="CDC9C9"/>
          </a:solidFill>
          <a:ln>
            <a:noFill/>
          </a:ln>
        </p:spPr>
      </p:sp>
      <p:sp>
        <p:nvSpPr>
          <p:cNvPr id="7893" name="Freeform 709"/>
          <p:cNvSpPr/>
          <p:nvPr/>
        </p:nvSpPr>
        <p:spPr>
          <a:xfrm>
            <a:off x="348840" y="581760"/>
            <a:ext cx="882000" cy="351360"/>
          </a:xfrm>
          <a:custGeom>
            <a:avLst/>
            <a:gdLst/>
            <a:ahLst/>
            <a:cxnLst/>
            <a:rect l="0" t="0" r="r" b="b"/>
            <a:pathLst>
              <a:path w="2450" h="976">
                <a:moveTo>
                  <a:pt x="2428" y="975"/>
                </a:moveTo>
                <a:lnTo>
                  <a:pt x="0" y="8"/>
                </a:lnTo>
                <a:lnTo>
                  <a:pt x="0" y="0"/>
                </a:lnTo>
                <a:lnTo>
                  <a:pt x="2449" y="975"/>
                </a:lnTo>
                <a:lnTo>
                  <a:pt x="2428" y="975"/>
                </a:lnTo>
                <a:close/>
              </a:path>
            </a:pathLst>
          </a:custGeom>
          <a:solidFill>
            <a:srgbClr val="CCC8C8"/>
          </a:solidFill>
          <a:ln>
            <a:noFill/>
          </a:ln>
        </p:spPr>
      </p:sp>
      <p:sp>
        <p:nvSpPr>
          <p:cNvPr id="7894" name="Freeform 710"/>
          <p:cNvSpPr/>
          <p:nvPr/>
        </p:nvSpPr>
        <p:spPr>
          <a:xfrm>
            <a:off x="348840" y="578520"/>
            <a:ext cx="889560" cy="354600"/>
          </a:xfrm>
          <a:custGeom>
            <a:avLst/>
            <a:gdLst/>
            <a:ahLst/>
            <a:cxnLst/>
            <a:rect l="0" t="0" r="r" b="b"/>
            <a:pathLst>
              <a:path w="2471" h="985">
                <a:moveTo>
                  <a:pt x="2449" y="984"/>
                </a:moveTo>
                <a:lnTo>
                  <a:pt x="0" y="9"/>
                </a:lnTo>
                <a:lnTo>
                  <a:pt x="0" y="0"/>
                </a:lnTo>
                <a:lnTo>
                  <a:pt x="2470" y="984"/>
                </a:lnTo>
                <a:lnTo>
                  <a:pt x="2449" y="984"/>
                </a:lnTo>
                <a:close/>
              </a:path>
            </a:pathLst>
          </a:custGeom>
          <a:solidFill>
            <a:srgbClr val="CBC7C7"/>
          </a:solidFill>
          <a:ln>
            <a:noFill/>
          </a:ln>
        </p:spPr>
      </p:sp>
      <p:sp>
        <p:nvSpPr>
          <p:cNvPr id="7895" name="Freeform 711"/>
          <p:cNvSpPr/>
          <p:nvPr/>
        </p:nvSpPr>
        <p:spPr>
          <a:xfrm>
            <a:off x="348840" y="575640"/>
            <a:ext cx="897120" cy="357480"/>
          </a:xfrm>
          <a:custGeom>
            <a:avLst/>
            <a:gdLst/>
            <a:ahLst/>
            <a:cxnLst/>
            <a:rect l="0" t="0" r="r" b="b"/>
            <a:pathLst>
              <a:path w="2492" h="993">
                <a:moveTo>
                  <a:pt x="2470" y="992"/>
                </a:moveTo>
                <a:lnTo>
                  <a:pt x="0" y="8"/>
                </a:lnTo>
                <a:lnTo>
                  <a:pt x="0" y="0"/>
                </a:lnTo>
                <a:lnTo>
                  <a:pt x="2491" y="992"/>
                </a:lnTo>
                <a:lnTo>
                  <a:pt x="2470" y="992"/>
                </a:lnTo>
                <a:close/>
              </a:path>
            </a:pathLst>
          </a:custGeom>
          <a:solidFill>
            <a:srgbClr val="CAC6C6"/>
          </a:solidFill>
          <a:ln>
            <a:noFill/>
          </a:ln>
        </p:spPr>
      </p:sp>
      <p:sp>
        <p:nvSpPr>
          <p:cNvPr id="7896" name="Freeform 712"/>
          <p:cNvSpPr/>
          <p:nvPr/>
        </p:nvSpPr>
        <p:spPr>
          <a:xfrm>
            <a:off x="348840" y="572760"/>
            <a:ext cx="904680" cy="360360"/>
          </a:xfrm>
          <a:custGeom>
            <a:avLst/>
            <a:gdLst/>
            <a:ahLst/>
            <a:cxnLst/>
            <a:rect l="0" t="0" r="r" b="b"/>
            <a:pathLst>
              <a:path w="2513" h="1001">
                <a:moveTo>
                  <a:pt x="2491" y="1000"/>
                </a:moveTo>
                <a:lnTo>
                  <a:pt x="0" y="8"/>
                </a:lnTo>
                <a:lnTo>
                  <a:pt x="0" y="0"/>
                </a:lnTo>
                <a:lnTo>
                  <a:pt x="2512" y="1000"/>
                </a:lnTo>
                <a:lnTo>
                  <a:pt x="2491" y="1000"/>
                </a:lnTo>
                <a:close/>
              </a:path>
            </a:pathLst>
          </a:custGeom>
          <a:solidFill>
            <a:srgbClr val="C9C5C5"/>
          </a:solidFill>
          <a:ln>
            <a:noFill/>
          </a:ln>
        </p:spPr>
      </p:sp>
      <p:sp>
        <p:nvSpPr>
          <p:cNvPr id="7897" name="Freeform 713"/>
          <p:cNvSpPr/>
          <p:nvPr/>
        </p:nvSpPr>
        <p:spPr>
          <a:xfrm>
            <a:off x="348840" y="569520"/>
            <a:ext cx="912240" cy="363600"/>
          </a:xfrm>
          <a:custGeom>
            <a:avLst/>
            <a:gdLst/>
            <a:ahLst/>
            <a:cxnLst/>
            <a:rect l="0" t="0" r="r" b="b"/>
            <a:pathLst>
              <a:path w="2534" h="1010">
                <a:moveTo>
                  <a:pt x="2512" y="1009"/>
                </a:moveTo>
                <a:lnTo>
                  <a:pt x="0" y="9"/>
                </a:lnTo>
                <a:lnTo>
                  <a:pt x="0" y="0"/>
                </a:lnTo>
                <a:lnTo>
                  <a:pt x="2533" y="1009"/>
                </a:lnTo>
                <a:lnTo>
                  <a:pt x="2512" y="1009"/>
                </a:lnTo>
                <a:close/>
              </a:path>
            </a:pathLst>
          </a:custGeom>
          <a:solidFill>
            <a:srgbClr val="C9C4C4"/>
          </a:solidFill>
          <a:ln>
            <a:noFill/>
          </a:ln>
        </p:spPr>
      </p:sp>
      <p:sp>
        <p:nvSpPr>
          <p:cNvPr id="7898" name="Freeform 714"/>
          <p:cNvSpPr/>
          <p:nvPr/>
        </p:nvSpPr>
        <p:spPr>
          <a:xfrm>
            <a:off x="348840" y="566640"/>
            <a:ext cx="919800" cy="366480"/>
          </a:xfrm>
          <a:custGeom>
            <a:avLst/>
            <a:gdLst/>
            <a:ahLst/>
            <a:cxnLst/>
            <a:rect l="0" t="0" r="r" b="b"/>
            <a:pathLst>
              <a:path w="2555" h="1018">
                <a:moveTo>
                  <a:pt x="2533" y="1017"/>
                </a:moveTo>
                <a:lnTo>
                  <a:pt x="0" y="8"/>
                </a:lnTo>
                <a:lnTo>
                  <a:pt x="0" y="0"/>
                </a:lnTo>
                <a:lnTo>
                  <a:pt x="2554" y="1017"/>
                </a:lnTo>
                <a:lnTo>
                  <a:pt x="2533" y="1017"/>
                </a:lnTo>
                <a:close/>
              </a:path>
            </a:pathLst>
          </a:custGeom>
          <a:solidFill>
            <a:srgbClr val="C8C3C3"/>
          </a:solidFill>
          <a:ln>
            <a:noFill/>
          </a:ln>
        </p:spPr>
      </p:sp>
      <p:sp>
        <p:nvSpPr>
          <p:cNvPr id="7899" name="Freeform 715"/>
          <p:cNvSpPr/>
          <p:nvPr/>
        </p:nvSpPr>
        <p:spPr>
          <a:xfrm>
            <a:off x="348840" y="563400"/>
            <a:ext cx="927360" cy="369720"/>
          </a:xfrm>
          <a:custGeom>
            <a:avLst/>
            <a:gdLst/>
            <a:ahLst/>
            <a:cxnLst/>
            <a:rect l="0" t="0" r="r" b="b"/>
            <a:pathLst>
              <a:path w="2576" h="1027">
                <a:moveTo>
                  <a:pt x="2554" y="1026"/>
                </a:moveTo>
                <a:lnTo>
                  <a:pt x="0" y="9"/>
                </a:lnTo>
                <a:lnTo>
                  <a:pt x="0" y="0"/>
                </a:lnTo>
                <a:lnTo>
                  <a:pt x="2575" y="1026"/>
                </a:lnTo>
                <a:lnTo>
                  <a:pt x="2554" y="1026"/>
                </a:lnTo>
                <a:close/>
              </a:path>
            </a:pathLst>
          </a:custGeom>
          <a:solidFill>
            <a:srgbClr val="C7C2C2"/>
          </a:solidFill>
          <a:ln>
            <a:noFill/>
          </a:ln>
        </p:spPr>
      </p:sp>
      <p:sp>
        <p:nvSpPr>
          <p:cNvPr id="7900" name="Freeform 716"/>
          <p:cNvSpPr/>
          <p:nvPr/>
        </p:nvSpPr>
        <p:spPr>
          <a:xfrm>
            <a:off x="348840" y="560520"/>
            <a:ext cx="934920" cy="372600"/>
          </a:xfrm>
          <a:custGeom>
            <a:avLst/>
            <a:gdLst/>
            <a:ahLst/>
            <a:cxnLst/>
            <a:rect l="0" t="0" r="r" b="b"/>
            <a:pathLst>
              <a:path w="2597" h="1035">
                <a:moveTo>
                  <a:pt x="2575" y="1034"/>
                </a:moveTo>
                <a:lnTo>
                  <a:pt x="0" y="8"/>
                </a:lnTo>
                <a:lnTo>
                  <a:pt x="0" y="0"/>
                </a:lnTo>
                <a:lnTo>
                  <a:pt x="2596" y="1034"/>
                </a:lnTo>
                <a:lnTo>
                  <a:pt x="2575" y="1034"/>
                </a:lnTo>
                <a:close/>
              </a:path>
            </a:pathLst>
          </a:custGeom>
          <a:solidFill>
            <a:srgbClr val="C6C1C1"/>
          </a:solidFill>
          <a:ln>
            <a:noFill/>
          </a:ln>
        </p:spPr>
      </p:sp>
      <p:sp>
        <p:nvSpPr>
          <p:cNvPr id="7901" name="Freeform 717"/>
          <p:cNvSpPr/>
          <p:nvPr/>
        </p:nvSpPr>
        <p:spPr>
          <a:xfrm>
            <a:off x="348840" y="557640"/>
            <a:ext cx="942480" cy="375480"/>
          </a:xfrm>
          <a:custGeom>
            <a:avLst/>
            <a:gdLst/>
            <a:ahLst/>
            <a:cxnLst/>
            <a:rect l="0" t="0" r="r" b="b"/>
            <a:pathLst>
              <a:path w="2618" h="1043">
                <a:moveTo>
                  <a:pt x="2596" y="1042"/>
                </a:moveTo>
                <a:lnTo>
                  <a:pt x="0" y="8"/>
                </a:lnTo>
                <a:lnTo>
                  <a:pt x="0" y="0"/>
                </a:lnTo>
                <a:lnTo>
                  <a:pt x="2617" y="1042"/>
                </a:lnTo>
                <a:lnTo>
                  <a:pt x="2596" y="1042"/>
                </a:lnTo>
                <a:close/>
              </a:path>
            </a:pathLst>
          </a:custGeom>
          <a:solidFill>
            <a:srgbClr val="C5C0C0"/>
          </a:solidFill>
          <a:ln>
            <a:noFill/>
          </a:ln>
        </p:spPr>
      </p:sp>
      <p:sp>
        <p:nvSpPr>
          <p:cNvPr id="7902" name="Freeform 718"/>
          <p:cNvSpPr/>
          <p:nvPr/>
        </p:nvSpPr>
        <p:spPr>
          <a:xfrm>
            <a:off x="348840" y="554400"/>
            <a:ext cx="950400" cy="378720"/>
          </a:xfrm>
          <a:custGeom>
            <a:avLst/>
            <a:gdLst/>
            <a:ahLst/>
            <a:cxnLst/>
            <a:rect l="0" t="0" r="r" b="b"/>
            <a:pathLst>
              <a:path w="2640" h="1052">
                <a:moveTo>
                  <a:pt x="2617" y="1051"/>
                </a:moveTo>
                <a:lnTo>
                  <a:pt x="0" y="9"/>
                </a:lnTo>
                <a:lnTo>
                  <a:pt x="0" y="0"/>
                </a:lnTo>
                <a:lnTo>
                  <a:pt x="2639" y="1051"/>
                </a:lnTo>
                <a:lnTo>
                  <a:pt x="2617" y="1051"/>
                </a:lnTo>
                <a:close/>
              </a:path>
            </a:pathLst>
          </a:custGeom>
          <a:solidFill>
            <a:srgbClr val="C4BFBE"/>
          </a:solidFill>
          <a:ln>
            <a:noFill/>
          </a:ln>
        </p:spPr>
      </p:sp>
      <p:sp>
        <p:nvSpPr>
          <p:cNvPr id="7903" name="Freeform 719"/>
          <p:cNvSpPr/>
          <p:nvPr/>
        </p:nvSpPr>
        <p:spPr>
          <a:xfrm>
            <a:off x="348840" y="551520"/>
            <a:ext cx="957960" cy="381600"/>
          </a:xfrm>
          <a:custGeom>
            <a:avLst/>
            <a:gdLst/>
            <a:ahLst/>
            <a:cxnLst/>
            <a:rect l="0" t="0" r="r" b="b"/>
            <a:pathLst>
              <a:path w="2661" h="1060">
                <a:moveTo>
                  <a:pt x="2639" y="1059"/>
                </a:moveTo>
                <a:lnTo>
                  <a:pt x="0" y="8"/>
                </a:lnTo>
                <a:lnTo>
                  <a:pt x="0" y="0"/>
                </a:lnTo>
                <a:lnTo>
                  <a:pt x="2660" y="1059"/>
                </a:lnTo>
                <a:lnTo>
                  <a:pt x="2639" y="1059"/>
                </a:lnTo>
                <a:close/>
              </a:path>
            </a:pathLst>
          </a:custGeom>
          <a:solidFill>
            <a:srgbClr val="C3BEBD"/>
          </a:solidFill>
          <a:ln>
            <a:noFill/>
          </a:ln>
        </p:spPr>
      </p:sp>
      <p:sp>
        <p:nvSpPr>
          <p:cNvPr id="7904" name="Freeform 720"/>
          <p:cNvSpPr/>
          <p:nvPr/>
        </p:nvSpPr>
        <p:spPr>
          <a:xfrm>
            <a:off x="348840" y="548280"/>
            <a:ext cx="965520" cy="384840"/>
          </a:xfrm>
          <a:custGeom>
            <a:avLst/>
            <a:gdLst/>
            <a:ahLst/>
            <a:cxnLst/>
            <a:rect l="0" t="0" r="r" b="b"/>
            <a:pathLst>
              <a:path w="2682" h="1069">
                <a:moveTo>
                  <a:pt x="2660" y="1068"/>
                </a:moveTo>
                <a:lnTo>
                  <a:pt x="0" y="9"/>
                </a:lnTo>
                <a:lnTo>
                  <a:pt x="0" y="0"/>
                </a:lnTo>
                <a:lnTo>
                  <a:pt x="2681" y="1068"/>
                </a:lnTo>
                <a:lnTo>
                  <a:pt x="2660" y="1068"/>
                </a:lnTo>
                <a:close/>
              </a:path>
            </a:pathLst>
          </a:custGeom>
          <a:solidFill>
            <a:srgbClr val="C2BDBC"/>
          </a:solidFill>
          <a:ln>
            <a:noFill/>
          </a:ln>
        </p:spPr>
      </p:sp>
      <p:sp>
        <p:nvSpPr>
          <p:cNvPr id="7905" name="Freeform 721"/>
          <p:cNvSpPr/>
          <p:nvPr/>
        </p:nvSpPr>
        <p:spPr>
          <a:xfrm>
            <a:off x="348840" y="545400"/>
            <a:ext cx="973080" cy="387720"/>
          </a:xfrm>
          <a:custGeom>
            <a:avLst/>
            <a:gdLst/>
            <a:ahLst/>
            <a:cxnLst/>
            <a:rect l="0" t="0" r="r" b="b"/>
            <a:pathLst>
              <a:path w="2703" h="1077">
                <a:moveTo>
                  <a:pt x="2681" y="1076"/>
                </a:moveTo>
                <a:lnTo>
                  <a:pt x="0" y="8"/>
                </a:lnTo>
                <a:lnTo>
                  <a:pt x="0" y="0"/>
                </a:lnTo>
                <a:lnTo>
                  <a:pt x="2702" y="1076"/>
                </a:lnTo>
                <a:lnTo>
                  <a:pt x="2681" y="1076"/>
                </a:lnTo>
                <a:close/>
              </a:path>
            </a:pathLst>
          </a:custGeom>
          <a:solidFill>
            <a:srgbClr val="C1BCBB"/>
          </a:solidFill>
          <a:ln>
            <a:noFill/>
          </a:ln>
        </p:spPr>
      </p:sp>
      <p:sp>
        <p:nvSpPr>
          <p:cNvPr id="7906" name="Freeform 722"/>
          <p:cNvSpPr/>
          <p:nvPr/>
        </p:nvSpPr>
        <p:spPr>
          <a:xfrm>
            <a:off x="348840" y="545400"/>
            <a:ext cx="973080" cy="387720"/>
          </a:xfrm>
          <a:custGeom>
            <a:avLst/>
            <a:gdLst/>
            <a:ahLst/>
            <a:cxnLst/>
            <a:rect l="0" t="0" r="r" b="b"/>
            <a:pathLst>
              <a:path w="2703" h="1077">
                <a:moveTo>
                  <a:pt x="2702" y="1076"/>
                </a:moveTo>
                <a:lnTo>
                  <a:pt x="0" y="0"/>
                </a:lnTo>
                <a:lnTo>
                  <a:pt x="21" y="0"/>
                </a:lnTo>
                <a:lnTo>
                  <a:pt x="2702" y="1068"/>
                </a:lnTo>
                <a:lnTo>
                  <a:pt x="2702" y="1076"/>
                </a:lnTo>
                <a:close/>
              </a:path>
            </a:pathLst>
          </a:custGeom>
          <a:solidFill>
            <a:srgbClr val="C0BBBA"/>
          </a:solidFill>
          <a:ln>
            <a:noFill/>
          </a:ln>
        </p:spPr>
      </p:sp>
      <p:sp>
        <p:nvSpPr>
          <p:cNvPr id="7907" name="Freeform 723"/>
          <p:cNvSpPr/>
          <p:nvPr/>
        </p:nvSpPr>
        <p:spPr>
          <a:xfrm>
            <a:off x="356400" y="545400"/>
            <a:ext cx="965520" cy="384840"/>
          </a:xfrm>
          <a:custGeom>
            <a:avLst/>
            <a:gdLst/>
            <a:ahLst/>
            <a:cxnLst/>
            <a:rect l="0" t="0" r="r" b="b"/>
            <a:pathLst>
              <a:path w="2682" h="1069">
                <a:moveTo>
                  <a:pt x="2681" y="1068"/>
                </a:moveTo>
                <a:lnTo>
                  <a:pt x="0" y="0"/>
                </a:lnTo>
                <a:lnTo>
                  <a:pt x="21" y="0"/>
                </a:lnTo>
                <a:lnTo>
                  <a:pt x="2681" y="1059"/>
                </a:lnTo>
                <a:lnTo>
                  <a:pt x="2681" y="1068"/>
                </a:lnTo>
                <a:close/>
              </a:path>
            </a:pathLst>
          </a:custGeom>
          <a:solidFill>
            <a:srgbClr val="BFBAB9"/>
          </a:solidFill>
          <a:ln>
            <a:noFill/>
          </a:ln>
        </p:spPr>
      </p:sp>
      <p:sp>
        <p:nvSpPr>
          <p:cNvPr id="7908" name="Freeform 724"/>
          <p:cNvSpPr/>
          <p:nvPr/>
        </p:nvSpPr>
        <p:spPr>
          <a:xfrm>
            <a:off x="363960" y="545400"/>
            <a:ext cx="957960" cy="381600"/>
          </a:xfrm>
          <a:custGeom>
            <a:avLst/>
            <a:gdLst/>
            <a:ahLst/>
            <a:cxnLst/>
            <a:rect l="0" t="0" r="r" b="b"/>
            <a:pathLst>
              <a:path w="2661" h="1060">
                <a:moveTo>
                  <a:pt x="2660" y="1059"/>
                </a:moveTo>
                <a:lnTo>
                  <a:pt x="0" y="0"/>
                </a:lnTo>
                <a:lnTo>
                  <a:pt x="21" y="0"/>
                </a:lnTo>
                <a:lnTo>
                  <a:pt x="2660" y="1051"/>
                </a:lnTo>
                <a:lnTo>
                  <a:pt x="2660" y="1059"/>
                </a:lnTo>
                <a:close/>
              </a:path>
            </a:pathLst>
          </a:custGeom>
          <a:solidFill>
            <a:srgbClr val="BEB9B8"/>
          </a:solidFill>
          <a:ln>
            <a:noFill/>
          </a:ln>
        </p:spPr>
      </p:sp>
      <p:sp>
        <p:nvSpPr>
          <p:cNvPr id="7909" name="Freeform 725"/>
          <p:cNvSpPr/>
          <p:nvPr/>
        </p:nvSpPr>
        <p:spPr>
          <a:xfrm>
            <a:off x="371520" y="545400"/>
            <a:ext cx="950400" cy="378720"/>
          </a:xfrm>
          <a:custGeom>
            <a:avLst/>
            <a:gdLst/>
            <a:ahLst/>
            <a:cxnLst/>
            <a:rect l="0" t="0" r="r" b="b"/>
            <a:pathLst>
              <a:path w="2640" h="1052">
                <a:moveTo>
                  <a:pt x="2639" y="1051"/>
                </a:moveTo>
                <a:lnTo>
                  <a:pt x="0" y="0"/>
                </a:lnTo>
                <a:lnTo>
                  <a:pt x="21" y="0"/>
                </a:lnTo>
                <a:lnTo>
                  <a:pt x="2639" y="1043"/>
                </a:lnTo>
                <a:lnTo>
                  <a:pt x="2639" y="1051"/>
                </a:lnTo>
                <a:close/>
              </a:path>
            </a:pathLst>
          </a:custGeom>
          <a:solidFill>
            <a:srgbClr val="BDB8B7"/>
          </a:solidFill>
          <a:ln>
            <a:noFill/>
          </a:ln>
        </p:spPr>
      </p:sp>
      <p:sp>
        <p:nvSpPr>
          <p:cNvPr id="7910" name="Freeform 726"/>
          <p:cNvSpPr/>
          <p:nvPr/>
        </p:nvSpPr>
        <p:spPr>
          <a:xfrm>
            <a:off x="379080" y="545400"/>
            <a:ext cx="942840" cy="375840"/>
          </a:xfrm>
          <a:custGeom>
            <a:avLst/>
            <a:gdLst/>
            <a:ahLst/>
            <a:cxnLst/>
            <a:rect l="0" t="0" r="r" b="b"/>
            <a:pathLst>
              <a:path w="2619" h="1044">
                <a:moveTo>
                  <a:pt x="2618" y="1043"/>
                </a:moveTo>
                <a:lnTo>
                  <a:pt x="0" y="0"/>
                </a:lnTo>
                <a:lnTo>
                  <a:pt x="21" y="0"/>
                </a:lnTo>
                <a:lnTo>
                  <a:pt x="2618" y="1034"/>
                </a:lnTo>
                <a:lnTo>
                  <a:pt x="2618" y="1043"/>
                </a:lnTo>
                <a:close/>
              </a:path>
            </a:pathLst>
          </a:custGeom>
          <a:solidFill>
            <a:srgbClr val="BCB6B6"/>
          </a:solidFill>
          <a:ln>
            <a:noFill/>
          </a:ln>
        </p:spPr>
      </p:sp>
      <p:sp>
        <p:nvSpPr>
          <p:cNvPr id="7911" name="Freeform 727"/>
          <p:cNvSpPr/>
          <p:nvPr/>
        </p:nvSpPr>
        <p:spPr>
          <a:xfrm>
            <a:off x="386640" y="545400"/>
            <a:ext cx="935280" cy="372600"/>
          </a:xfrm>
          <a:custGeom>
            <a:avLst/>
            <a:gdLst/>
            <a:ahLst/>
            <a:cxnLst/>
            <a:rect l="0" t="0" r="r" b="b"/>
            <a:pathLst>
              <a:path w="2598" h="1035">
                <a:moveTo>
                  <a:pt x="2597" y="1034"/>
                </a:moveTo>
                <a:lnTo>
                  <a:pt x="0" y="0"/>
                </a:lnTo>
                <a:lnTo>
                  <a:pt x="22" y="0"/>
                </a:lnTo>
                <a:lnTo>
                  <a:pt x="2597" y="1026"/>
                </a:lnTo>
                <a:lnTo>
                  <a:pt x="2597" y="1034"/>
                </a:lnTo>
                <a:close/>
              </a:path>
            </a:pathLst>
          </a:custGeom>
          <a:solidFill>
            <a:srgbClr val="BBB5B5"/>
          </a:solidFill>
          <a:ln>
            <a:noFill/>
          </a:ln>
        </p:spPr>
      </p:sp>
      <p:sp>
        <p:nvSpPr>
          <p:cNvPr id="7912" name="Freeform 728"/>
          <p:cNvSpPr/>
          <p:nvPr/>
        </p:nvSpPr>
        <p:spPr>
          <a:xfrm>
            <a:off x="394560" y="545400"/>
            <a:ext cx="927360" cy="369720"/>
          </a:xfrm>
          <a:custGeom>
            <a:avLst/>
            <a:gdLst/>
            <a:ahLst/>
            <a:cxnLst/>
            <a:rect l="0" t="0" r="r" b="b"/>
            <a:pathLst>
              <a:path w="2576" h="1027">
                <a:moveTo>
                  <a:pt x="2575" y="1026"/>
                </a:moveTo>
                <a:lnTo>
                  <a:pt x="0" y="0"/>
                </a:lnTo>
                <a:lnTo>
                  <a:pt x="21" y="0"/>
                </a:lnTo>
                <a:lnTo>
                  <a:pt x="2575" y="1017"/>
                </a:lnTo>
                <a:lnTo>
                  <a:pt x="2575" y="1026"/>
                </a:lnTo>
                <a:close/>
              </a:path>
            </a:pathLst>
          </a:custGeom>
          <a:solidFill>
            <a:srgbClr val="BAB4B3"/>
          </a:solidFill>
          <a:ln>
            <a:noFill/>
          </a:ln>
        </p:spPr>
      </p:sp>
      <p:sp>
        <p:nvSpPr>
          <p:cNvPr id="7913" name="Freeform 729"/>
          <p:cNvSpPr/>
          <p:nvPr/>
        </p:nvSpPr>
        <p:spPr>
          <a:xfrm>
            <a:off x="402120" y="545400"/>
            <a:ext cx="919800" cy="366480"/>
          </a:xfrm>
          <a:custGeom>
            <a:avLst/>
            <a:gdLst/>
            <a:ahLst/>
            <a:cxnLst/>
            <a:rect l="0" t="0" r="r" b="b"/>
            <a:pathLst>
              <a:path w="2555" h="1018">
                <a:moveTo>
                  <a:pt x="2554" y="1017"/>
                </a:moveTo>
                <a:lnTo>
                  <a:pt x="0" y="0"/>
                </a:lnTo>
                <a:lnTo>
                  <a:pt x="21" y="0"/>
                </a:lnTo>
                <a:lnTo>
                  <a:pt x="2554" y="1009"/>
                </a:lnTo>
                <a:lnTo>
                  <a:pt x="2554" y="1017"/>
                </a:lnTo>
                <a:close/>
              </a:path>
            </a:pathLst>
          </a:custGeom>
          <a:solidFill>
            <a:srgbClr val="B9B3B2"/>
          </a:solidFill>
          <a:ln>
            <a:noFill/>
          </a:ln>
        </p:spPr>
      </p:sp>
      <p:sp>
        <p:nvSpPr>
          <p:cNvPr id="7914" name="Freeform 730"/>
          <p:cNvSpPr/>
          <p:nvPr/>
        </p:nvSpPr>
        <p:spPr>
          <a:xfrm>
            <a:off x="409680" y="545400"/>
            <a:ext cx="912240" cy="363600"/>
          </a:xfrm>
          <a:custGeom>
            <a:avLst/>
            <a:gdLst/>
            <a:ahLst/>
            <a:cxnLst/>
            <a:rect l="0" t="0" r="r" b="b"/>
            <a:pathLst>
              <a:path w="2534" h="1010">
                <a:moveTo>
                  <a:pt x="2533" y="1009"/>
                </a:moveTo>
                <a:lnTo>
                  <a:pt x="0" y="0"/>
                </a:lnTo>
                <a:lnTo>
                  <a:pt x="21" y="0"/>
                </a:lnTo>
                <a:lnTo>
                  <a:pt x="2533" y="1000"/>
                </a:lnTo>
                <a:lnTo>
                  <a:pt x="2533" y="1009"/>
                </a:lnTo>
                <a:close/>
              </a:path>
            </a:pathLst>
          </a:custGeom>
          <a:solidFill>
            <a:srgbClr val="B8B2B1"/>
          </a:solidFill>
          <a:ln>
            <a:noFill/>
          </a:ln>
        </p:spPr>
      </p:sp>
      <p:sp>
        <p:nvSpPr>
          <p:cNvPr id="7915" name="Freeform 731"/>
          <p:cNvSpPr/>
          <p:nvPr/>
        </p:nvSpPr>
        <p:spPr>
          <a:xfrm>
            <a:off x="417240" y="545400"/>
            <a:ext cx="904680" cy="360720"/>
          </a:xfrm>
          <a:custGeom>
            <a:avLst/>
            <a:gdLst/>
            <a:ahLst/>
            <a:cxnLst/>
            <a:rect l="0" t="0" r="r" b="b"/>
            <a:pathLst>
              <a:path w="2513" h="1002">
                <a:moveTo>
                  <a:pt x="2512" y="1001"/>
                </a:moveTo>
                <a:lnTo>
                  <a:pt x="0" y="0"/>
                </a:lnTo>
                <a:lnTo>
                  <a:pt x="21" y="0"/>
                </a:lnTo>
                <a:lnTo>
                  <a:pt x="2512" y="992"/>
                </a:lnTo>
                <a:lnTo>
                  <a:pt x="2512" y="1001"/>
                </a:lnTo>
                <a:close/>
              </a:path>
            </a:pathLst>
          </a:custGeom>
          <a:solidFill>
            <a:srgbClr val="B7B1B0"/>
          </a:solidFill>
          <a:ln>
            <a:noFill/>
          </a:ln>
        </p:spPr>
      </p:sp>
      <p:sp>
        <p:nvSpPr>
          <p:cNvPr id="7916" name="Freeform 732"/>
          <p:cNvSpPr/>
          <p:nvPr/>
        </p:nvSpPr>
        <p:spPr>
          <a:xfrm>
            <a:off x="424800" y="545400"/>
            <a:ext cx="897120" cy="357480"/>
          </a:xfrm>
          <a:custGeom>
            <a:avLst/>
            <a:gdLst/>
            <a:ahLst/>
            <a:cxnLst/>
            <a:rect l="0" t="0" r="r" b="b"/>
            <a:pathLst>
              <a:path w="2492" h="993">
                <a:moveTo>
                  <a:pt x="2491" y="992"/>
                </a:moveTo>
                <a:lnTo>
                  <a:pt x="0" y="0"/>
                </a:lnTo>
                <a:lnTo>
                  <a:pt x="21" y="0"/>
                </a:lnTo>
                <a:lnTo>
                  <a:pt x="2491" y="984"/>
                </a:lnTo>
                <a:lnTo>
                  <a:pt x="2491" y="992"/>
                </a:lnTo>
                <a:close/>
              </a:path>
            </a:pathLst>
          </a:custGeom>
          <a:solidFill>
            <a:srgbClr val="B6AFAF"/>
          </a:solidFill>
          <a:ln>
            <a:noFill/>
          </a:ln>
        </p:spPr>
      </p:sp>
      <p:sp>
        <p:nvSpPr>
          <p:cNvPr id="7917" name="Freeform 733"/>
          <p:cNvSpPr/>
          <p:nvPr/>
        </p:nvSpPr>
        <p:spPr>
          <a:xfrm>
            <a:off x="432360" y="545400"/>
            <a:ext cx="889560" cy="354600"/>
          </a:xfrm>
          <a:custGeom>
            <a:avLst/>
            <a:gdLst/>
            <a:ahLst/>
            <a:cxnLst/>
            <a:rect l="0" t="0" r="r" b="b"/>
            <a:pathLst>
              <a:path w="2471" h="985">
                <a:moveTo>
                  <a:pt x="2470" y="984"/>
                </a:moveTo>
                <a:lnTo>
                  <a:pt x="0" y="0"/>
                </a:lnTo>
                <a:lnTo>
                  <a:pt x="21" y="0"/>
                </a:lnTo>
                <a:lnTo>
                  <a:pt x="2470" y="975"/>
                </a:lnTo>
                <a:lnTo>
                  <a:pt x="2470" y="984"/>
                </a:lnTo>
                <a:close/>
              </a:path>
            </a:pathLst>
          </a:custGeom>
          <a:solidFill>
            <a:srgbClr val="B5AEAE"/>
          </a:solidFill>
          <a:ln>
            <a:noFill/>
          </a:ln>
        </p:spPr>
      </p:sp>
      <p:sp>
        <p:nvSpPr>
          <p:cNvPr id="7918" name="Freeform 734"/>
          <p:cNvSpPr/>
          <p:nvPr/>
        </p:nvSpPr>
        <p:spPr>
          <a:xfrm>
            <a:off x="439920" y="545400"/>
            <a:ext cx="882000" cy="351360"/>
          </a:xfrm>
          <a:custGeom>
            <a:avLst/>
            <a:gdLst/>
            <a:ahLst/>
            <a:cxnLst/>
            <a:rect l="0" t="0" r="r" b="b"/>
            <a:pathLst>
              <a:path w="2450" h="976">
                <a:moveTo>
                  <a:pt x="2449" y="975"/>
                </a:moveTo>
                <a:lnTo>
                  <a:pt x="0" y="0"/>
                </a:lnTo>
                <a:lnTo>
                  <a:pt x="22" y="0"/>
                </a:lnTo>
                <a:lnTo>
                  <a:pt x="2449" y="967"/>
                </a:lnTo>
                <a:lnTo>
                  <a:pt x="2449" y="975"/>
                </a:lnTo>
                <a:close/>
              </a:path>
            </a:pathLst>
          </a:custGeom>
          <a:solidFill>
            <a:srgbClr val="B4ADAC"/>
          </a:solidFill>
          <a:ln>
            <a:noFill/>
          </a:ln>
        </p:spPr>
      </p:sp>
      <p:sp>
        <p:nvSpPr>
          <p:cNvPr id="7919" name="Freeform 735"/>
          <p:cNvSpPr/>
          <p:nvPr/>
        </p:nvSpPr>
        <p:spPr>
          <a:xfrm>
            <a:off x="447480" y="545400"/>
            <a:ext cx="874440" cy="348480"/>
          </a:xfrm>
          <a:custGeom>
            <a:avLst/>
            <a:gdLst/>
            <a:ahLst/>
            <a:cxnLst/>
            <a:rect l="0" t="0" r="r" b="b"/>
            <a:pathLst>
              <a:path w="2429" h="968">
                <a:moveTo>
                  <a:pt x="2428" y="967"/>
                </a:moveTo>
                <a:lnTo>
                  <a:pt x="0" y="0"/>
                </a:lnTo>
                <a:lnTo>
                  <a:pt x="21" y="0"/>
                </a:lnTo>
                <a:lnTo>
                  <a:pt x="2428" y="959"/>
                </a:lnTo>
                <a:lnTo>
                  <a:pt x="2428" y="967"/>
                </a:lnTo>
                <a:close/>
              </a:path>
            </a:pathLst>
          </a:custGeom>
          <a:solidFill>
            <a:srgbClr val="B3ACAB"/>
          </a:solidFill>
          <a:ln>
            <a:noFill/>
          </a:ln>
        </p:spPr>
      </p:sp>
      <p:sp>
        <p:nvSpPr>
          <p:cNvPr id="7920" name="Freeform 736"/>
          <p:cNvSpPr/>
          <p:nvPr/>
        </p:nvSpPr>
        <p:spPr>
          <a:xfrm>
            <a:off x="455040" y="545400"/>
            <a:ext cx="866880" cy="345600"/>
          </a:xfrm>
          <a:custGeom>
            <a:avLst/>
            <a:gdLst/>
            <a:ahLst/>
            <a:cxnLst/>
            <a:rect l="0" t="0" r="r" b="b"/>
            <a:pathLst>
              <a:path w="2408" h="960">
                <a:moveTo>
                  <a:pt x="2407" y="959"/>
                </a:moveTo>
                <a:lnTo>
                  <a:pt x="0" y="0"/>
                </a:lnTo>
                <a:lnTo>
                  <a:pt x="21" y="0"/>
                </a:lnTo>
                <a:lnTo>
                  <a:pt x="2407" y="950"/>
                </a:lnTo>
                <a:lnTo>
                  <a:pt x="2407" y="959"/>
                </a:lnTo>
                <a:close/>
              </a:path>
            </a:pathLst>
          </a:custGeom>
          <a:solidFill>
            <a:srgbClr val="B1ABAA"/>
          </a:solidFill>
          <a:ln>
            <a:noFill/>
          </a:ln>
        </p:spPr>
      </p:sp>
      <p:sp>
        <p:nvSpPr>
          <p:cNvPr id="7921" name="Freeform 737"/>
          <p:cNvSpPr/>
          <p:nvPr/>
        </p:nvSpPr>
        <p:spPr>
          <a:xfrm>
            <a:off x="462600" y="545400"/>
            <a:ext cx="859320" cy="342360"/>
          </a:xfrm>
          <a:custGeom>
            <a:avLst/>
            <a:gdLst/>
            <a:ahLst/>
            <a:cxnLst/>
            <a:rect l="0" t="0" r="r" b="b"/>
            <a:pathLst>
              <a:path w="2387" h="951">
                <a:moveTo>
                  <a:pt x="2386" y="950"/>
                </a:moveTo>
                <a:lnTo>
                  <a:pt x="0" y="0"/>
                </a:lnTo>
                <a:lnTo>
                  <a:pt x="22" y="0"/>
                </a:lnTo>
                <a:lnTo>
                  <a:pt x="2386" y="942"/>
                </a:lnTo>
                <a:lnTo>
                  <a:pt x="2386" y="950"/>
                </a:lnTo>
                <a:close/>
              </a:path>
            </a:pathLst>
          </a:custGeom>
          <a:solidFill>
            <a:srgbClr val="B0AAA9"/>
          </a:solidFill>
          <a:ln>
            <a:noFill/>
          </a:ln>
        </p:spPr>
      </p:sp>
      <p:sp>
        <p:nvSpPr>
          <p:cNvPr id="7922" name="Freeform 738"/>
          <p:cNvSpPr/>
          <p:nvPr/>
        </p:nvSpPr>
        <p:spPr>
          <a:xfrm>
            <a:off x="470520" y="545400"/>
            <a:ext cx="851400" cy="339480"/>
          </a:xfrm>
          <a:custGeom>
            <a:avLst/>
            <a:gdLst/>
            <a:ahLst/>
            <a:cxnLst/>
            <a:rect l="0" t="0" r="r" b="b"/>
            <a:pathLst>
              <a:path w="2365" h="943">
                <a:moveTo>
                  <a:pt x="2364" y="942"/>
                </a:moveTo>
                <a:lnTo>
                  <a:pt x="0" y="0"/>
                </a:lnTo>
                <a:lnTo>
                  <a:pt x="21" y="0"/>
                </a:lnTo>
                <a:lnTo>
                  <a:pt x="2364" y="933"/>
                </a:lnTo>
                <a:lnTo>
                  <a:pt x="2364" y="942"/>
                </a:lnTo>
                <a:close/>
              </a:path>
            </a:pathLst>
          </a:custGeom>
          <a:solidFill>
            <a:srgbClr val="AFA9A7"/>
          </a:solidFill>
          <a:ln>
            <a:noFill/>
          </a:ln>
        </p:spPr>
      </p:sp>
      <p:sp>
        <p:nvSpPr>
          <p:cNvPr id="7923" name="Freeform 739"/>
          <p:cNvSpPr/>
          <p:nvPr/>
        </p:nvSpPr>
        <p:spPr>
          <a:xfrm>
            <a:off x="478080" y="545400"/>
            <a:ext cx="843840" cy="336240"/>
          </a:xfrm>
          <a:custGeom>
            <a:avLst/>
            <a:gdLst/>
            <a:ahLst/>
            <a:cxnLst/>
            <a:rect l="0" t="0" r="r" b="b"/>
            <a:pathLst>
              <a:path w="2344" h="934">
                <a:moveTo>
                  <a:pt x="2343" y="933"/>
                </a:moveTo>
                <a:lnTo>
                  <a:pt x="0" y="0"/>
                </a:lnTo>
                <a:lnTo>
                  <a:pt x="21" y="0"/>
                </a:lnTo>
                <a:lnTo>
                  <a:pt x="2343" y="925"/>
                </a:lnTo>
                <a:lnTo>
                  <a:pt x="2343" y="933"/>
                </a:lnTo>
                <a:close/>
              </a:path>
            </a:pathLst>
          </a:custGeom>
          <a:solidFill>
            <a:srgbClr val="AEA8A6"/>
          </a:solidFill>
          <a:ln>
            <a:noFill/>
          </a:ln>
        </p:spPr>
      </p:sp>
      <p:sp>
        <p:nvSpPr>
          <p:cNvPr id="7924" name="Freeform 740"/>
          <p:cNvSpPr/>
          <p:nvPr/>
        </p:nvSpPr>
        <p:spPr>
          <a:xfrm>
            <a:off x="485640" y="545400"/>
            <a:ext cx="836280" cy="333360"/>
          </a:xfrm>
          <a:custGeom>
            <a:avLst/>
            <a:gdLst/>
            <a:ahLst/>
            <a:cxnLst/>
            <a:rect l="0" t="0" r="r" b="b"/>
            <a:pathLst>
              <a:path w="2323" h="926">
                <a:moveTo>
                  <a:pt x="2322" y="925"/>
                </a:moveTo>
                <a:lnTo>
                  <a:pt x="0" y="0"/>
                </a:lnTo>
                <a:lnTo>
                  <a:pt x="21" y="0"/>
                </a:lnTo>
                <a:lnTo>
                  <a:pt x="2322" y="917"/>
                </a:lnTo>
                <a:lnTo>
                  <a:pt x="2322" y="925"/>
                </a:lnTo>
                <a:close/>
              </a:path>
            </a:pathLst>
          </a:custGeom>
          <a:solidFill>
            <a:srgbClr val="ADA6A5"/>
          </a:solidFill>
          <a:ln>
            <a:noFill/>
          </a:ln>
        </p:spPr>
      </p:sp>
      <p:sp>
        <p:nvSpPr>
          <p:cNvPr id="7925" name="Freeform 741"/>
          <p:cNvSpPr/>
          <p:nvPr/>
        </p:nvSpPr>
        <p:spPr>
          <a:xfrm>
            <a:off x="493200" y="545400"/>
            <a:ext cx="828720" cy="330480"/>
          </a:xfrm>
          <a:custGeom>
            <a:avLst/>
            <a:gdLst/>
            <a:ahLst/>
            <a:cxnLst/>
            <a:rect l="0" t="0" r="r" b="b"/>
            <a:pathLst>
              <a:path w="2302" h="918">
                <a:moveTo>
                  <a:pt x="2301" y="917"/>
                </a:moveTo>
                <a:lnTo>
                  <a:pt x="0" y="0"/>
                </a:lnTo>
                <a:lnTo>
                  <a:pt x="21" y="0"/>
                </a:lnTo>
                <a:lnTo>
                  <a:pt x="2301" y="908"/>
                </a:lnTo>
                <a:lnTo>
                  <a:pt x="2301" y="917"/>
                </a:lnTo>
                <a:close/>
              </a:path>
            </a:pathLst>
          </a:custGeom>
          <a:solidFill>
            <a:srgbClr val="ACA5A4"/>
          </a:solidFill>
          <a:ln>
            <a:noFill/>
          </a:ln>
        </p:spPr>
      </p:sp>
      <p:sp>
        <p:nvSpPr>
          <p:cNvPr id="7926" name="Freeform 742"/>
          <p:cNvSpPr/>
          <p:nvPr/>
        </p:nvSpPr>
        <p:spPr>
          <a:xfrm>
            <a:off x="500760" y="545400"/>
            <a:ext cx="821160" cy="327240"/>
          </a:xfrm>
          <a:custGeom>
            <a:avLst/>
            <a:gdLst/>
            <a:ahLst/>
            <a:cxnLst/>
            <a:rect l="0" t="0" r="r" b="b"/>
            <a:pathLst>
              <a:path w="2281" h="909">
                <a:moveTo>
                  <a:pt x="2280" y="908"/>
                </a:moveTo>
                <a:lnTo>
                  <a:pt x="0" y="0"/>
                </a:lnTo>
                <a:lnTo>
                  <a:pt x="21" y="0"/>
                </a:lnTo>
                <a:lnTo>
                  <a:pt x="2280" y="900"/>
                </a:lnTo>
                <a:lnTo>
                  <a:pt x="2280" y="908"/>
                </a:lnTo>
                <a:close/>
              </a:path>
            </a:pathLst>
          </a:custGeom>
          <a:solidFill>
            <a:srgbClr val="ABA4A3"/>
          </a:solidFill>
          <a:ln>
            <a:noFill/>
          </a:ln>
        </p:spPr>
      </p:sp>
      <p:sp>
        <p:nvSpPr>
          <p:cNvPr id="7927" name="Freeform 743"/>
          <p:cNvSpPr/>
          <p:nvPr/>
        </p:nvSpPr>
        <p:spPr>
          <a:xfrm>
            <a:off x="508320" y="545400"/>
            <a:ext cx="813600" cy="324360"/>
          </a:xfrm>
          <a:custGeom>
            <a:avLst/>
            <a:gdLst/>
            <a:ahLst/>
            <a:cxnLst/>
            <a:rect l="0" t="0" r="r" b="b"/>
            <a:pathLst>
              <a:path w="2260" h="901">
                <a:moveTo>
                  <a:pt x="2259" y="900"/>
                </a:moveTo>
                <a:lnTo>
                  <a:pt x="0" y="0"/>
                </a:lnTo>
                <a:lnTo>
                  <a:pt x="21" y="0"/>
                </a:lnTo>
                <a:lnTo>
                  <a:pt x="2259" y="891"/>
                </a:lnTo>
                <a:lnTo>
                  <a:pt x="2259" y="900"/>
                </a:lnTo>
                <a:close/>
              </a:path>
            </a:pathLst>
          </a:custGeom>
          <a:solidFill>
            <a:srgbClr val="AAA3A2"/>
          </a:solidFill>
          <a:ln>
            <a:noFill/>
          </a:ln>
        </p:spPr>
      </p:sp>
      <p:sp>
        <p:nvSpPr>
          <p:cNvPr id="7928" name="Freeform 744"/>
          <p:cNvSpPr/>
          <p:nvPr/>
        </p:nvSpPr>
        <p:spPr>
          <a:xfrm>
            <a:off x="515880" y="545400"/>
            <a:ext cx="806040" cy="321120"/>
          </a:xfrm>
          <a:custGeom>
            <a:avLst/>
            <a:gdLst/>
            <a:ahLst/>
            <a:cxnLst/>
            <a:rect l="0" t="0" r="r" b="b"/>
            <a:pathLst>
              <a:path w="2239" h="892">
                <a:moveTo>
                  <a:pt x="2238" y="891"/>
                </a:moveTo>
                <a:lnTo>
                  <a:pt x="0" y="0"/>
                </a:lnTo>
                <a:lnTo>
                  <a:pt x="21" y="0"/>
                </a:lnTo>
                <a:lnTo>
                  <a:pt x="2238" y="883"/>
                </a:lnTo>
                <a:lnTo>
                  <a:pt x="2238" y="891"/>
                </a:lnTo>
                <a:close/>
              </a:path>
            </a:pathLst>
          </a:custGeom>
          <a:solidFill>
            <a:srgbClr val="A9A1A0"/>
          </a:solidFill>
          <a:ln>
            <a:noFill/>
          </a:ln>
        </p:spPr>
      </p:sp>
      <p:sp>
        <p:nvSpPr>
          <p:cNvPr id="7929" name="Freeform 745"/>
          <p:cNvSpPr/>
          <p:nvPr/>
        </p:nvSpPr>
        <p:spPr>
          <a:xfrm>
            <a:off x="523440" y="545400"/>
            <a:ext cx="798480" cy="318240"/>
          </a:xfrm>
          <a:custGeom>
            <a:avLst/>
            <a:gdLst/>
            <a:ahLst/>
            <a:cxnLst/>
            <a:rect l="0" t="0" r="r" b="b"/>
            <a:pathLst>
              <a:path w="2218" h="884">
                <a:moveTo>
                  <a:pt x="2217" y="883"/>
                </a:moveTo>
                <a:lnTo>
                  <a:pt x="0" y="0"/>
                </a:lnTo>
                <a:lnTo>
                  <a:pt x="21" y="0"/>
                </a:lnTo>
                <a:lnTo>
                  <a:pt x="2217" y="875"/>
                </a:lnTo>
                <a:lnTo>
                  <a:pt x="2217" y="883"/>
                </a:lnTo>
                <a:close/>
              </a:path>
            </a:pathLst>
          </a:custGeom>
          <a:solidFill>
            <a:srgbClr val="A8A09F"/>
          </a:solidFill>
          <a:ln>
            <a:noFill/>
          </a:ln>
        </p:spPr>
      </p:sp>
      <p:sp>
        <p:nvSpPr>
          <p:cNvPr id="7930" name="Freeform 746"/>
          <p:cNvSpPr/>
          <p:nvPr/>
        </p:nvSpPr>
        <p:spPr>
          <a:xfrm>
            <a:off x="531000" y="545400"/>
            <a:ext cx="790920" cy="315360"/>
          </a:xfrm>
          <a:custGeom>
            <a:avLst/>
            <a:gdLst/>
            <a:ahLst/>
            <a:cxnLst/>
            <a:rect l="0" t="0" r="r" b="b"/>
            <a:pathLst>
              <a:path w="2197" h="876">
                <a:moveTo>
                  <a:pt x="2196" y="875"/>
                </a:moveTo>
                <a:lnTo>
                  <a:pt x="0" y="0"/>
                </a:lnTo>
                <a:lnTo>
                  <a:pt x="21" y="0"/>
                </a:lnTo>
                <a:lnTo>
                  <a:pt x="2196" y="866"/>
                </a:lnTo>
                <a:lnTo>
                  <a:pt x="2196" y="875"/>
                </a:lnTo>
                <a:close/>
              </a:path>
            </a:pathLst>
          </a:custGeom>
          <a:solidFill>
            <a:srgbClr val="A79F9E"/>
          </a:solidFill>
          <a:ln>
            <a:noFill/>
          </a:ln>
        </p:spPr>
      </p:sp>
      <p:sp>
        <p:nvSpPr>
          <p:cNvPr id="7931" name="Freeform 747"/>
          <p:cNvSpPr/>
          <p:nvPr/>
        </p:nvSpPr>
        <p:spPr>
          <a:xfrm>
            <a:off x="538560" y="545400"/>
            <a:ext cx="783360" cy="312120"/>
          </a:xfrm>
          <a:custGeom>
            <a:avLst/>
            <a:gdLst/>
            <a:ahLst/>
            <a:cxnLst/>
            <a:rect l="0" t="0" r="r" b="b"/>
            <a:pathLst>
              <a:path w="2176" h="867">
                <a:moveTo>
                  <a:pt x="2175" y="866"/>
                </a:moveTo>
                <a:lnTo>
                  <a:pt x="0" y="0"/>
                </a:lnTo>
                <a:lnTo>
                  <a:pt x="22" y="0"/>
                </a:lnTo>
                <a:lnTo>
                  <a:pt x="2175" y="858"/>
                </a:lnTo>
                <a:lnTo>
                  <a:pt x="2175" y="866"/>
                </a:lnTo>
                <a:close/>
              </a:path>
            </a:pathLst>
          </a:custGeom>
          <a:solidFill>
            <a:srgbClr val="A69E9D"/>
          </a:solidFill>
          <a:ln>
            <a:noFill/>
          </a:ln>
        </p:spPr>
      </p:sp>
      <p:sp>
        <p:nvSpPr>
          <p:cNvPr id="7932" name="Freeform 748"/>
          <p:cNvSpPr/>
          <p:nvPr/>
        </p:nvSpPr>
        <p:spPr>
          <a:xfrm>
            <a:off x="546480" y="545400"/>
            <a:ext cx="775440" cy="309240"/>
          </a:xfrm>
          <a:custGeom>
            <a:avLst/>
            <a:gdLst/>
            <a:ahLst/>
            <a:cxnLst/>
            <a:rect l="0" t="0" r="r" b="b"/>
            <a:pathLst>
              <a:path w="2154" h="859">
                <a:moveTo>
                  <a:pt x="2153" y="858"/>
                </a:moveTo>
                <a:lnTo>
                  <a:pt x="0" y="0"/>
                </a:lnTo>
                <a:lnTo>
                  <a:pt x="21" y="0"/>
                </a:lnTo>
                <a:lnTo>
                  <a:pt x="2153" y="849"/>
                </a:lnTo>
                <a:lnTo>
                  <a:pt x="2153" y="858"/>
                </a:lnTo>
                <a:close/>
              </a:path>
            </a:pathLst>
          </a:custGeom>
          <a:solidFill>
            <a:srgbClr val="A59C9B"/>
          </a:solidFill>
          <a:ln>
            <a:noFill/>
          </a:ln>
        </p:spPr>
      </p:sp>
      <p:sp>
        <p:nvSpPr>
          <p:cNvPr id="7933" name="Freeform 749"/>
          <p:cNvSpPr/>
          <p:nvPr/>
        </p:nvSpPr>
        <p:spPr>
          <a:xfrm>
            <a:off x="554040" y="545400"/>
            <a:ext cx="767880" cy="306000"/>
          </a:xfrm>
          <a:custGeom>
            <a:avLst/>
            <a:gdLst/>
            <a:ahLst/>
            <a:cxnLst/>
            <a:rect l="0" t="0" r="r" b="b"/>
            <a:pathLst>
              <a:path w="2133" h="850">
                <a:moveTo>
                  <a:pt x="2132" y="849"/>
                </a:moveTo>
                <a:lnTo>
                  <a:pt x="0" y="0"/>
                </a:lnTo>
                <a:lnTo>
                  <a:pt x="21" y="0"/>
                </a:lnTo>
                <a:lnTo>
                  <a:pt x="2132" y="841"/>
                </a:lnTo>
                <a:lnTo>
                  <a:pt x="2132" y="849"/>
                </a:lnTo>
                <a:close/>
              </a:path>
            </a:pathLst>
          </a:custGeom>
          <a:solidFill>
            <a:srgbClr val="A49B9A"/>
          </a:solidFill>
          <a:ln>
            <a:noFill/>
          </a:ln>
        </p:spPr>
      </p:sp>
      <p:sp>
        <p:nvSpPr>
          <p:cNvPr id="7934" name="Freeform 750"/>
          <p:cNvSpPr/>
          <p:nvPr/>
        </p:nvSpPr>
        <p:spPr>
          <a:xfrm>
            <a:off x="561600" y="545400"/>
            <a:ext cx="760320" cy="303120"/>
          </a:xfrm>
          <a:custGeom>
            <a:avLst/>
            <a:gdLst/>
            <a:ahLst/>
            <a:cxnLst/>
            <a:rect l="0" t="0" r="r" b="b"/>
            <a:pathLst>
              <a:path w="2112" h="842">
                <a:moveTo>
                  <a:pt x="2111" y="841"/>
                </a:moveTo>
                <a:lnTo>
                  <a:pt x="0" y="0"/>
                </a:lnTo>
                <a:lnTo>
                  <a:pt x="21" y="0"/>
                </a:lnTo>
                <a:lnTo>
                  <a:pt x="2111" y="833"/>
                </a:lnTo>
                <a:lnTo>
                  <a:pt x="2111" y="841"/>
                </a:lnTo>
                <a:close/>
              </a:path>
            </a:pathLst>
          </a:custGeom>
          <a:solidFill>
            <a:srgbClr val="A29A99"/>
          </a:solidFill>
          <a:ln>
            <a:noFill/>
          </a:ln>
        </p:spPr>
      </p:sp>
      <p:sp>
        <p:nvSpPr>
          <p:cNvPr id="7935" name="Freeform 751"/>
          <p:cNvSpPr/>
          <p:nvPr/>
        </p:nvSpPr>
        <p:spPr>
          <a:xfrm>
            <a:off x="569160" y="545400"/>
            <a:ext cx="752760" cy="300240"/>
          </a:xfrm>
          <a:custGeom>
            <a:avLst/>
            <a:gdLst/>
            <a:ahLst/>
            <a:cxnLst/>
            <a:rect l="0" t="0" r="r" b="b"/>
            <a:pathLst>
              <a:path w="2091" h="834">
                <a:moveTo>
                  <a:pt x="2090" y="833"/>
                </a:moveTo>
                <a:lnTo>
                  <a:pt x="0" y="0"/>
                </a:lnTo>
                <a:lnTo>
                  <a:pt x="21" y="0"/>
                </a:lnTo>
                <a:lnTo>
                  <a:pt x="2090" y="824"/>
                </a:lnTo>
                <a:lnTo>
                  <a:pt x="2090" y="833"/>
                </a:lnTo>
                <a:close/>
              </a:path>
            </a:pathLst>
          </a:custGeom>
          <a:solidFill>
            <a:srgbClr val="A19998"/>
          </a:solidFill>
          <a:ln>
            <a:noFill/>
          </a:ln>
        </p:spPr>
      </p:sp>
      <p:sp>
        <p:nvSpPr>
          <p:cNvPr id="7936" name="Freeform 752"/>
          <p:cNvSpPr/>
          <p:nvPr/>
        </p:nvSpPr>
        <p:spPr>
          <a:xfrm>
            <a:off x="576720" y="545400"/>
            <a:ext cx="745200" cy="297000"/>
          </a:xfrm>
          <a:custGeom>
            <a:avLst/>
            <a:gdLst/>
            <a:ahLst/>
            <a:cxnLst/>
            <a:rect l="0" t="0" r="r" b="b"/>
            <a:pathLst>
              <a:path w="2070" h="825">
                <a:moveTo>
                  <a:pt x="2069" y="824"/>
                </a:moveTo>
                <a:lnTo>
                  <a:pt x="0" y="0"/>
                </a:lnTo>
                <a:lnTo>
                  <a:pt x="21" y="0"/>
                </a:lnTo>
                <a:lnTo>
                  <a:pt x="2069" y="816"/>
                </a:lnTo>
                <a:lnTo>
                  <a:pt x="2069" y="824"/>
                </a:lnTo>
                <a:close/>
              </a:path>
            </a:pathLst>
          </a:custGeom>
          <a:solidFill>
            <a:srgbClr val="A09796"/>
          </a:solidFill>
          <a:ln>
            <a:noFill/>
          </a:ln>
        </p:spPr>
      </p:sp>
      <p:sp>
        <p:nvSpPr>
          <p:cNvPr id="7937" name="Freeform 753"/>
          <p:cNvSpPr/>
          <p:nvPr/>
        </p:nvSpPr>
        <p:spPr>
          <a:xfrm>
            <a:off x="584280" y="545400"/>
            <a:ext cx="737640" cy="294120"/>
          </a:xfrm>
          <a:custGeom>
            <a:avLst/>
            <a:gdLst/>
            <a:ahLst/>
            <a:cxnLst/>
            <a:rect l="0" t="0" r="r" b="b"/>
            <a:pathLst>
              <a:path w="2049" h="817">
                <a:moveTo>
                  <a:pt x="2048" y="816"/>
                </a:moveTo>
                <a:lnTo>
                  <a:pt x="0" y="0"/>
                </a:lnTo>
                <a:lnTo>
                  <a:pt x="21" y="0"/>
                </a:lnTo>
                <a:lnTo>
                  <a:pt x="2048" y="807"/>
                </a:lnTo>
                <a:lnTo>
                  <a:pt x="2048" y="816"/>
                </a:lnTo>
                <a:close/>
              </a:path>
            </a:pathLst>
          </a:custGeom>
          <a:solidFill>
            <a:srgbClr val="9F9695"/>
          </a:solidFill>
          <a:ln>
            <a:noFill/>
          </a:ln>
        </p:spPr>
      </p:sp>
      <p:sp>
        <p:nvSpPr>
          <p:cNvPr id="7938" name="Freeform 754"/>
          <p:cNvSpPr/>
          <p:nvPr/>
        </p:nvSpPr>
        <p:spPr>
          <a:xfrm>
            <a:off x="591840" y="545400"/>
            <a:ext cx="730080" cy="290880"/>
          </a:xfrm>
          <a:custGeom>
            <a:avLst/>
            <a:gdLst/>
            <a:ahLst/>
            <a:cxnLst/>
            <a:rect l="0" t="0" r="r" b="b"/>
            <a:pathLst>
              <a:path w="2028" h="808">
                <a:moveTo>
                  <a:pt x="2027" y="807"/>
                </a:moveTo>
                <a:lnTo>
                  <a:pt x="0" y="0"/>
                </a:lnTo>
                <a:lnTo>
                  <a:pt x="21" y="0"/>
                </a:lnTo>
                <a:lnTo>
                  <a:pt x="2027" y="799"/>
                </a:lnTo>
                <a:lnTo>
                  <a:pt x="2027" y="807"/>
                </a:lnTo>
                <a:close/>
              </a:path>
            </a:pathLst>
          </a:custGeom>
          <a:solidFill>
            <a:srgbClr val="9E9593"/>
          </a:solidFill>
          <a:ln>
            <a:noFill/>
          </a:ln>
        </p:spPr>
      </p:sp>
      <p:sp>
        <p:nvSpPr>
          <p:cNvPr id="7939" name="Freeform 755"/>
          <p:cNvSpPr/>
          <p:nvPr/>
        </p:nvSpPr>
        <p:spPr>
          <a:xfrm>
            <a:off x="599400" y="545400"/>
            <a:ext cx="722520" cy="288000"/>
          </a:xfrm>
          <a:custGeom>
            <a:avLst/>
            <a:gdLst/>
            <a:ahLst/>
            <a:cxnLst/>
            <a:rect l="0" t="0" r="r" b="b"/>
            <a:pathLst>
              <a:path w="2007" h="800">
                <a:moveTo>
                  <a:pt x="2006" y="799"/>
                </a:moveTo>
                <a:lnTo>
                  <a:pt x="0" y="0"/>
                </a:lnTo>
                <a:lnTo>
                  <a:pt x="21" y="0"/>
                </a:lnTo>
                <a:lnTo>
                  <a:pt x="2006" y="791"/>
                </a:lnTo>
                <a:lnTo>
                  <a:pt x="2006" y="799"/>
                </a:lnTo>
                <a:close/>
              </a:path>
            </a:pathLst>
          </a:custGeom>
          <a:solidFill>
            <a:srgbClr val="9D9492"/>
          </a:solidFill>
          <a:ln>
            <a:noFill/>
          </a:ln>
        </p:spPr>
      </p:sp>
      <p:sp>
        <p:nvSpPr>
          <p:cNvPr id="7940" name="Freeform 756"/>
          <p:cNvSpPr/>
          <p:nvPr/>
        </p:nvSpPr>
        <p:spPr>
          <a:xfrm>
            <a:off x="606960" y="545400"/>
            <a:ext cx="714960" cy="285120"/>
          </a:xfrm>
          <a:custGeom>
            <a:avLst/>
            <a:gdLst/>
            <a:ahLst/>
            <a:cxnLst/>
            <a:rect l="0" t="0" r="r" b="b"/>
            <a:pathLst>
              <a:path w="1986" h="792">
                <a:moveTo>
                  <a:pt x="1985" y="791"/>
                </a:moveTo>
                <a:lnTo>
                  <a:pt x="0" y="0"/>
                </a:lnTo>
                <a:lnTo>
                  <a:pt x="21" y="0"/>
                </a:lnTo>
                <a:lnTo>
                  <a:pt x="1985" y="782"/>
                </a:lnTo>
                <a:lnTo>
                  <a:pt x="1985" y="791"/>
                </a:lnTo>
                <a:close/>
              </a:path>
            </a:pathLst>
          </a:custGeom>
          <a:solidFill>
            <a:srgbClr val="9C9291"/>
          </a:solidFill>
          <a:ln>
            <a:noFill/>
          </a:ln>
        </p:spPr>
      </p:sp>
      <p:sp>
        <p:nvSpPr>
          <p:cNvPr id="7941" name="Freeform 757"/>
          <p:cNvSpPr/>
          <p:nvPr/>
        </p:nvSpPr>
        <p:spPr>
          <a:xfrm>
            <a:off x="614520" y="545400"/>
            <a:ext cx="707400" cy="281880"/>
          </a:xfrm>
          <a:custGeom>
            <a:avLst/>
            <a:gdLst/>
            <a:ahLst/>
            <a:cxnLst/>
            <a:rect l="0" t="0" r="r" b="b"/>
            <a:pathLst>
              <a:path w="1965" h="783">
                <a:moveTo>
                  <a:pt x="1964" y="782"/>
                </a:moveTo>
                <a:lnTo>
                  <a:pt x="0" y="0"/>
                </a:lnTo>
                <a:lnTo>
                  <a:pt x="22" y="0"/>
                </a:lnTo>
                <a:lnTo>
                  <a:pt x="1964" y="774"/>
                </a:lnTo>
                <a:lnTo>
                  <a:pt x="1964" y="782"/>
                </a:lnTo>
                <a:close/>
              </a:path>
            </a:pathLst>
          </a:custGeom>
          <a:solidFill>
            <a:srgbClr val="9B9190"/>
          </a:solidFill>
          <a:ln>
            <a:noFill/>
          </a:ln>
        </p:spPr>
      </p:sp>
      <p:sp>
        <p:nvSpPr>
          <p:cNvPr id="7942" name="Freeform 758"/>
          <p:cNvSpPr/>
          <p:nvPr/>
        </p:nvSpPr>
        <p:spPr>
          <a:xfrm>
            <a:off x="622440" y="545400"/>
            <a:ext cx="699480" cy="279000"/>
          </a:xfrm>
          <a:custGeom>
            <a:avLst/>
            <a:gdLst/>
            <a:ahLst/>
            <a:cxnLst/>
            <a:rect l="0" t="0" r="r" b="b"/>
            <a:pathLst>
              <a:path w="1943" h="775">
                <a:moveTo>
                  <a:pt x="1942" y="774"/>
                </a:moveTo>
                <a:lnTo>
                  <a:pt x="0" y="0"/>
                </a:lnTo>
                <a:lnTo>
                  <a:pt x="21" y="0"/>
                </a:lnTo>
                <a:lnTo>
                  <a:pt x="1942" y="765"/>
                </a:lnTo>
                <a:lnTo>
                  <a:pt x="1942" y="774"/>
                </a:lnTo>
                <a:close/>
              </a:path>
            </a:pathLst>
          </a:custGeom>
          <a:solidFill>
            <a:srgbClr val="9A908F"/>
          </a:solidFill>
          <a:ln>
            <a:noFill/>
          </a:ln>
        </p:spPr>
      </p:sp>
      <p:sp>
        <p:nvSpPr>
          <p:cNvPr id="7943" name="Freeform 759"/>
          <p:cNvSpPr/>
          <p:nvPr/>
        </p:nvSpPr>
        <p:spPr>
          <a:xfrm>
            <a:off x="630000" y="545400"/>
            <a:ext cx="691920" cy="275760"/>
          </a:xfrm>
          <a:custGeom>
            <a:avLst/>
            <a:gdLst/>
            <a:ahLst/>
            <a:cxnLst/>
            <a:rect l="0" t="0" r="r" b="b"/>
            <a:pathLst>
              <a:path w="1922" h="766">
                <a:moveTo>
                  <a:pt x="1921" y="765"/>
                </a:moveTo>
                <a:lnTo>
                  <a:pt x="0" y="0"/>
                </a:lnTo>
                <a:lnTo>
                  <a:pt x="21" y="0"/>
                </a:lnTo>
                <a:lnTo>
                  <a:pt x="1921" y="757"/>
                </a:lnTo>
                <a:lnTo>
                  <a:pt x="1921" y="765"/>
                </a:lnTo>
                <a:close/>
              </a:path>
            </a:pathLst>
          </a:custGeom>
          <a:solidFill>
            <a:srgbClr val="998F8E"/>
          </a:solidFill>
          <a:ln>
            <a:noFill/>
          </a:ln>
        </p:spPr>
      </p:sp>
      <p:sp>
        <p:nvSpPr>
          <p:cNvPr id="7944" name="Freeform 760"/>
          <p:cNvSpPr/>
          <p:nvPr/>
        </p:nvSpPr>
        <p:spPr>
          <a:xfrm>
            <a:off x="637560" y="545400"/>
            <a:ext cx="684360" cy="272880"/>
          </a:xfrm>
          <a:custGeom>
            <a:avLst/>
            <a:gdLst/>
            <a:ahLst/>
            <a:cxnLst/>
            <a:rect l="0" t="0" r="r" b="b"/>
            <a:pathLst>
              <a:path w="1901" h="758">
                <a:moveTo>
                  <a:pt x="1900" y="757"/>
                </a:moveTo>
                <a:lnTo>
                  <a:pt x="0" y="0"/>
                </a:lnTo>
                <a:lnTo>
                  <a:pt x="21" y="0"/>
                </a:lnTo>
                <a:lnTo>
                  <a:pt x="1900" y="749"/>
                </a:lnTo>
                <a:lnTo>
                  <a:pt x="1900" y="757"/>
                </a:lnTo>
                <a:close/>
              </a:path>
            </a:pathLst>
          </a:custGeom>
          <a:solidFill>
            <a:srgbClr val="978D8C"/>
          </a:solidFill>
          <a:ln>
            <a:noFill/>
          </a:ln>
        </p:spPr>
      </p:sp>
      <p:sp>
        <p:nvSpPr>
          <p:cNvPr id="7945" name="Freeform 761"/>
          <p:cNvSpPr/>
          <p:nvPr/>
        </p:nvSpPr>
        <p:spPr>
          <a:xfrm>
            <a:off x="645120" y="545400"/>
            <a:ext cx="676800" cy="270000"/>
          </a:xfrm>
          <a:custGeom>
            <a:avLst/>
            <a:gdLst/>
            <a:ahLst/>
            <a:cxnLst/>
            <a:rect l="0" t="0" r="r" b="b"/>
            <a:pathLst>
              <a:path w="1880" h="750">
                <a:moveTo>
                  <a:pt x="1879" y="749"/>
                </a:moveTo>
                <a:lnTo>
                  <a:pt x="0" y="0"/>
                </a:lnTo>
                <a:lnTo>
                  <a:pt x="21" y="0"/>
                </a:lnTo>
                <a:lnTo>
                  <a:pt x="1879" y="740"/>
                </a:lnTo>
                <a:lnTo>
                  <a:pt x="1879" y="749"/>
                </a:lnTo>
                <a:close/>
              </a:path>
            </a:pathLst>
          </a:custGeom>
          <a:solidFill>
            <a:srgbClr val="968C8B"/>
          </a:solidFill>
          <a:ln>
            <a:noFill/>
          </a:ln>
        </p:spPr>
      </p:sp>
      <p:sp>
        <p:nvSpPr>
          <p:cNvPr id="7946" name="Freeform 762"/>
          <p:cNvSpPr/>
          <p:nvPr/>
        </p:nvSpPr>
        <p:spPr>
          <a:xfrm>
            <a:off x="652680" y="545400"/>
            <a:ext cx="669240" cy="266760"/>
          </a:xfrm>
          <a:custGeom>
            <a:avLst/>
            <a:gdLst/>
            <a:ahLst/>
            <a:cxnLst/>
            <a:rect l="0" t="0" r="r" b="b"/>
            <a:pathLst>
              <a:path w="1859" h="741">
                <a:moveTo>
                  <a:pt x="1858" y="740"/>
                </a:moveTo>
                <a:lnTo>
                  <a:pt x="0" y="0"/>
                </a:lnTo>
                <a:lnTo>
                  <a:pt x="21" y="0"/>
                </a:lnTo>
                <a:lnTo>
                  <a:pt x="1858" y="732"/>
                </a:lnTo>
                <a:lnTo>
                  <a:pt x="1858" y="740"/>
                </a:lnTo>
                <a:close/>
              </a:path>
            </a:pathLst>
          </a:custGeom>
          <a:solidFill>
            <a:srgbClr val="958B89"/>
          </a:solidFill>
          <a:ln>
            <a:noFill/>
          </a:ln>
        </p:spPr>
      </p:sp>
      <p:sp>
        <p:nvSpPr>
          <p:cNvPr id="7947" name="Freeform 763"/>
          <p:cNvSpPr/>
          <p:nvPr/>
        </p:nvSpPr>
        <p:spPr>
          <a:xfrm>
            <a:off x="660240" y="545400"/>
            <a:ext cx="661680" cy="263880"/>
          </a:xfrm>
          <a:custGeom>
            <a:avLst/>
            <a:gdLst/>
            <a:ahLst/>
            <a:cxnLst/>
            <a:rect l="0" t="0" r="r" b="b"/>
            <a:pathLst>
              <a:path w="1838" h="733">
                <a:moveTo>
                  <a:pt x="1837" y="732"/>
                </a:moveTo>
                <a:lnTo>
                  <a:pt x="0" y="0"/>
                </a:lnTo>
                <a:lnTo>
                  <a:pt x="21" y="0"/>
                </a:lnTo>
                <a:lnTo>
                  <a:pt x="1837" y="723"/>
                </a:lnTo>
                <a:lnTo>
                  <a:pt x="1837" y="732"/>
                </a:lnTo>
                <a:close/>
              </a:path>
            </a:pathLst>
          </a:custGeom>
          <a:solidFill>
            <a:srgbClr val="948A88"/>
          </a:solidFill>
          <a:ln>
            <a:noFill/>
          </a:ln>
        </p:spPr>
      </p:sp>
      <p:sp>
        <p:nvSpPr>
          <p:cNvPr id="7948" name="Freeform 764"/>
          <p:cNvSpPr/>
          <p:nvPr/>
        </p:nvSpPr>
        <p:spPr>
          <a:xfrm>
            <a:off x="667800" y="545400"/>
            <a:ext cx="654120" cy="260640"/>
          </a:xfrm>
          <a:custGeom>
            <a:avLst/>
            <a:gdLst/>
            <a:ahLst/>
            <a:cxnLst/>
            <a:rect l="0" t="0" r="r" b="b"/>
            <a:pathLst>
              <a:path w="1817" h="724">
                <a:moveTo>
                  <a:pt x="1816" y="723"/>
                </a:moveTo>
                <a:lnTo>
                  <a:pt x="0" y="0"/>
                </a:lnTo>
                <a:lnTo>
                  <a:pt x="21" y="0"/>
                </a:lnTo>
                <a:lnTo>
                  <a:pt x="1816" y="715"/>
                </a:lnTo>
                <a:lnTo>
                  <a:pt x="1816" y="723"/>
                </a:lnTo>
                <a:close/>
              </a:path>
            </a:pathLst>
          </a:custGeom>
          <a:solidFill>
            <a:srgbClr val="938887"/>
          </a:solidFill>
          <a:ln>
            <a:noFill/>
          </a:ln>
        </p:spPr>
      </p:sp>
      <p:sp>
        <p:nvSpPr>
          <p:cNvPr id="7949" name="Freeform 765"/>
          <p:cNvSpPr/>
          <p:nvPr/>
        </p:nvSpPr>
        <p:spPr>
          <a:xfrm>
            <a:off x="675360" y="545400"/>
            <a:ext cx="646560" cy="257760"/>
          </a:xfrm>
          <a:custGeom>
            <a:avLst/>
            <a:gdLst/>
            <a:ahLst/>
            <a:cxnLst/>
            <a:rect l="0" t="0" r="r" b="b"/>
            <a:pathLst>
              <a:path w="1796" h="716">
                <a:moveTo>
                  <a:pt x="1795" y="715"/>
                </a:moveTo>
                <a:lnTo>
                  <a:pt x="0" y="0"/>
                </a:lnTo>
                <a:lnTo>
                  <a:pt x="21" y="0"/>
                </a:lnTo>
                <a:lnTo>
                  <a:pt x="1795" y="707"/>
                </a:lnTo>
                <a:lnTo>
                  <a:pt x="1795" y="715"/>
                </a:lnTo>
                <a:close/>
              </a:path>
            </a:pathLst>
          </a:custGeom>
          <a:solidFill>
            <a:srgbClr val="928786"/>
          </a:solidFill>
          <a:ln>
            <a:noFill/>
          </a:ln>
        </p:spPr>
      </p:sp>
      <p:sp>
        <p:nvSpPr>
          <p:cNvPr id="7950" name="Freeform 766"/>
          <p:cNvSpPr/>
          <p:nvPr/>
        </p:nvSpPr>
        <p:spPr>
          <a:xfrm>
            <a:off x="682920" y="545400"/>
            <a:ext cx="639000" cy="254880"/>
          </a:xfrm>
          <a:custGeom>
            <a:avLst/>
            <a:gdLst/>
            <a:ahLst/>
            <a:cxnLst/>
            <a:rect l="0" t="0" r="r" b="b"/>
            <a:pathLst>
              <a:path w="1775" h="708">
                <a:moveTo>
                  <a:pt x="1774" y="707"/>
                </a:moveTo>
                <a:lnTo>
                  <a:pt x="0" y="0"/>
                </a:lnTo>
                <a:lnTo>
                  <a:pt x="21" y="0"/>
                </a:lnTo>
                <a:lnTo>
                  <a:pt x="1774" y="698"/>
                </a:lnTo>
                <a:lnTo>
                  <a:pt x="1774" y="707"/>
                </a:lnTo>
                <a:close/>
              </a:path>
            </a:pathLst>
          </a:custGeom>
          <a:solidFill>
            <a:srgbClr val="918684"/>
          </a:solidFill>
          <a:ln>
            <a:noFill/>
          </a:ln>
        </p:spPr>
      </p:sp>
      <p:sp>
        <p:nvSpPr>
          <p:cNvPr id="7951" name="Freeform 767"/>
          <p:cNvSpPr/>
          <p:nvPr/>
        </p:nvSpPr>
        <p:spPr>
          <a:xfrm>
            <a:off x="690480" y="545400"/>
            <a:ext cx="631440" cy="251640"/>
          </a:xfrm>
          <a:custGeom>
            <a:avLst/>
            <a:gdLst/>
            <a:ahLst/>
            <a:cxnLst/>
            <a:rect l="0" t="0" r="r" b="b"/>
            <a:pathLst>
              <a:path w="1754" h="699">
                <a:moveTo>
                  <a:pt x="1753" y="698"/>
                </a:moveTo>
                <a:lnTo>
                  <a:pt x="0" y="0"/>
                </a:lnTo>
                <a:lnTo>
                  <a:pt x="22" y="0"/>
                </a:lnTo>
                <a:lnTo>
                  <a:pt x="1753" y="690"/>
                </a:lnTo>
                <a:lnTo>
                  <a:pt x="1753" y="698"/>
                </a:lnTo>
                <a:close/>
              </a:path>
            </a:pathLst>
          </a:custGeom>
          <a:solidFill>
            <a:srgbClr val="908583"/>
          </a:solidFill>
          <a:ln>
            <a:noFill/>
          </a:ln>
        </p:spPr>
      </p:sp>
      <p:sp>
        <p:nvSpPr>
          <p:cNvPr id="7952" name="Freeform 768"/>
          <p:cNvSpPr/>
          <p:nvPr/>
        </p:nvSpPr>
        <p:spPr>
          <a:xfrm>
            <a:off x="698400" y="545400"/>
            <a:ext cx="623520" cy="248760"/>
          </a:xfrm>
          <a:custGeom>
            <a:avLst/>
            <a:gdLst/>
            <a:ahLst/>
            <a:cxnLst/>
            <a:rect l="0" t="0" r="r" b="b"/>
            <a:pathLst>
              <a:path w="1732" h="691">
                <a:moveTo>
                  <a:pt x="1731" y="690"/>
                </a:moveTo>
                <a:lnTo>
                  <a:pt x="0" y="0"/>
                </a:lnTo>
                <a:lnTo>
                  <a:pt x="21" y="0"/>
                </a:lnTo>
                <a:lnTo>
                  <a:pt x="1731" y="681"/>
                </a:lnTo>
                <a:lnTo>
                  <a:pt x="1731" y="690"/>
                </a:lnTo>
                <a:close/>
              </a:path>
            </a:pathLst>
          </a:custGeom>
          <a:solidFill>
            <a:srgbClr val="8F8381"/>
          </a:solidFill>
          <a:ln>
            <a:noFill/>
          </a:ln>
        </p:spPr>
      </p:sp>
      <p:sp>
        <p:nvSpPr>
          <p:cNvPr id="7953" name="Freeform 769"/>
          <p:cNvSpPr/>
          <p:nvPr/>
        </p:nvSpPr>
        <p:spPr>
          <a:xfrm>
            <a:off x="705960" y="545400"/>
            <a:ext cx="615960" cy="245520"/>
          </a:xfrm>
          <a:custGeom>
            <a:avLst/>
            <a:gdLst/>
            <a:ahLst/>
            <a:cxnLst/>
            <a:rect l="0" t="0" r="r" b="b"/>
            <a:pathLst>
              <a:path w="1711" h="682">
                <a:moveTo>
                  <a:pt x="1710" y="681"/>
                </a:moveTo>
                <a:lnTo>
                  <a:pt x="0" y="0"/>
                </a:lnTo>
                <a:lnTo>
                  <a:pt x="21" y="0"/>
                </a:lnTo>
                <a:lnTo>
                  <a:pt x="1710" y="673"/>
                </a:lnTo>
                <a:lnTo>
                  <a:pt x="1710" y="681"/>
                </a:lnTo>
                <a:close/>
              </a:path>
            </a:pathLst>
          </a:custGeom>
          <a:solidFill>
            <a:srgbClr val="8E8280"/>
          </a:solidFill>
          <a:ln>
            <a:noFill/>
          </a:ln>
        </p:spPr>
      </p:sp>
      <p:sp>
        <p:nvSpPr>
          <p:cNvPr id="7954" name="Freeform 770"/>
          <p:cNvSpPr/>
          <p:nvPr/>
        </p:nvSpPr>
        <p:spPr>
          <a:xfrm>
            <a:off x="713520" y="545400"/>
            <a:ext cx="608400" cy="242640"/>
          </a:xfrm>
          <a:custGeom>
            <a:avLst/>
            <a:gdLst/>
            <a:ahLst/>
            <a:cxnLst/>
            <a:rect l="0" t="0" r="r" b="b"/>
            <a:pathLst>
              <a:path w="1690" h="674">
                <a:moveTo>
                  <a:pt x="1689" y="673"/>
                </a:moveTo>
                <a:lnTo>
                  <a:pt x="0" y="0"/>
                </a:lnTo>
                <a:lnTo>
                  <a:pt x="21" y="0"/>
                </a:lnTo>
                <a:lnTo>
                  <a:pt x="1689" y="665"/>
                </a:lnTo>
                <a:lnTo>
                  <a:pt x="1689" y="673"/>
                </a:lnTo>
                <a:close/>
              </a:path>
            </a:pathLst>
          </a:custGeom>
          <a:solidFill>
            <a:srgbClr val="8D817F"/>
          </a:solidFill>
          <a:ln>
            <a:noFill/>
          </a:ln>
        </p:spPr>
      </p:sp>
      <p:sp>
        <p:nvSpPr>
          <p:cNvPr id="7955" name="Freeform 771"/>
          <p:cNvSpPr/>
          <p:nvPr/>
        </p:nvSpPr>
        <p:spPr>
          <a:xfrm>
            <a:off x="721080" y="545400"/>
            <a:ext cx="600840" cy="239760"/>
          </a:xfrm>
          <a:custGeom>
            <a:avLst/>
            <a:gdLst/>
            <a:ahLst/>
            <a:cxnLst/>
            <a:rect l="0" t="0" r="r" b="b"/>
            <a:pathLst>
              <a:path w="1669" h="666">
                <a:moveTo>
                  <a:pt x="1668" y="665"/>
                </a:moveTo>
                <a:lnTo>
                  <a:pt x="0" y="0"/>
                </a:lnTo>
                <a:lnTo>
                  <a:pt x="21" y="0"/>
                </a:lnTo>
                <a:lnTo>
                  <a:pt x="1668" y="656"/>
                </a:lnTo>
                <a:lnTo>
                  <a:pt x="1668" y="665"/>
                </a:lnTo>
                <a:close/>
              </a:path>
            </a:pathLst>
          </a:custGeom>
          <a:solidFill>
            <a:srgbClr val="8C807E"/>
          </a:solidFill>
          <a:ln>
            <a:noFill/>
          </a:ln>
        </p:spPr>
      </p:sp>
      <p:sp>
        <p:nvSpPr>
          <p:cNvPr id="7956" name="Freeform 772"/>
          <p:cNvSpPr/>
          <p:nvPr/>
        </p:nvSpPr>
        <p:spPr>
          <a:xfrm>
            <a:off x="728640" y="545400"/>
            <a:ext cx="593280" cy="236520"/>
          </a:xfrm>
          <a:custGeom>
            <a:avLst/>
            <a:gdLst/>
            <a:ahLst/>
            <a:cxnLst/>
            <a:rect l="0" t="0" r="r" b="b"/>
            <a:pathLst>
              <a:path w="1648" h="657">
                <a:moveTo>
                  <a:pt x="1647" y="656"/>
                </a:moveTo>
                <a:lnTo>
                  <a:pt x="0" y="0"/>
                </a:lnTo>
                <a:lnTo>
                  <a:pt x="21" y="0"/>
                </a:lnTo>
                <a:lnTo>
                  <a:pt x="1647" y="648"/>
                </a:lnTo>
                <a:lnTo>
                  <a:pt x="1647" y="656"/>
                </a:lnTo>
                <a:close/>
              </a:path>
            </a:pathLst>
          </a:custGeom>
          <a:solidFill>
            <a:srgbClr val="8B7E7C"/>
          </a:solidFill>
          <a:ln>
            <a:noFill/>
          </a:ln>
        </p:spPr>
      </p:sp>
      <p:sp>
        <p:nvSpPr>
          <p:cNvPr id="7957" name="Freeform 773"/>
          <p:cNvSpPr/>
          <p:nvPr/>
        </p:nvSpPr>
        <p:spPr>
          <a:xfrm>
            <a:off x="736200" y="545400"/>
            <a:ext cx="585720" cy="233640"/>
          </a:xfrm>
          <a:custGeom>
            <a:avLst/>
            <a:gdLst/>
            <a:ahLst/>
            <a:cxnLst/>
            <a:rect l="0" t="0" r="r" b="b"/>
            <a:pathLst>
              <a:path w="1627" h="649">
                <a:moveTo>
                  <a:pt x="1626" y="648"/>
                </a:moveTo>
                <a:lnTo>
                  <a:pt x="0" y="0"/>
                </a:lnTo>
                <a:lnTo>
                  <a:pt x="21" y="0"/>
                </a:lnTo>
                <a:lnTo>
                  <a:pt x="1626" y="639"/>
                </a:lnTo>
                <a:lnTo>
                  <a:pt x="1626" y="648"/>
                </a:lnTo>
                <a:close/>
              </a:path>
            </a:pathLst>
          </a:custGeom>
          <a:solidFill>
            <a:srgbClr val="8A7D7B"/>
          </a:solidFill>
          <a:ln>
            <a:noFill/>
          </a:ln>
        </p:spPr>
      </p:sp>
      <p:sp>
        <p:nvSpPr>
          <p:cNvPr id="7958" name="Freeform 774"/>
          <p:cNvSpPr/>
          <p:nvPr/>
        </p:nvSpPr>
        <p:spPr>
          <a:xfrm>
            <a:off x="743760" y="545400"/>
            <a:ext cx="578160" cy="230400"/>
          </a:xfrm>
          <a:custGeom>
            <a:avLst/>
            <a:gdLst/>
            <a:ahLst/>
            <a:cxnLst/>
            <a:rect l="0" t="0" r="r" b="b"/>
            <a:pathLst>
              <a:path w="1606" h="640">
                <a:moveTo>
                  <a:pt x="1605" y="639"/>
                </a:moveTo>
                <a:lnTo>
                  <a:pt x="0" y="0"/>
                </a:lnTo>
                <a:lnTo>
                  <a:pt x="21" y="0"/>
                </a:lnTo>
                <a:lnTo>
                  <a:pt x="1605" y="631"/>
                </a:lnTo>
                <a:lnTo>
                  <a:pt x="1605" y="639"/>
                </a:lnTo>
                <a:close/>
              </a:path>
            </a:pathLst>
          </a:custGeom>
          <a:solidFill>
            <a:srgbClr val="887C7A"/>
          </a:solidFill>
          <a:ln>
            <a:noFill/>
          </a:ln>
        </p:spPr>
      </p:sp>
      <p:sp>
        <p:nvSpPr>
          <p:cNvPr id="7959" name="Freeform 775"/>
          <p:cNvSpPr/>
          <p:nvPr/>
        </p:nvSpPr>
        <p:spPr>
          <a:xfrm>
            <a:off x="751320" y="545400"/>
            <a:ext cx="570600" cy="227520"/>
          </a:xfrm>
          <a:custGeom>
            <a:avLst/>
            <a:gdLst/>
            <a:ahLst/>
            <a:cxnLst/>
            <a:rect l="0" t="0" r="r" b="b"/>
            <a:pathLst>
              <a:path w="1585" h="632">
                <a:moveTo>
                  <a:pt x="1584" y="631"/>
                </a:moveTo>
                <a:lnTo>
                  <a:pt x="0" y="0"/>
                </a:lnTo>
                <a:lnTo>
                  <a:pt x="21" y="0"/>
                </a:lnTo>
                <a:lnTo>
                  <a:pt x="1584" y="623"/>
                </a:lnTo>
                <a:lnTo>
                  <a:pt x="1584" y="631"/>
                </a:lnTo>
                <a:close/>
              </a:path>
            </a:pathLst>
          </a:custGeom>
          <a:solidFill>
            <a:srgbClr val="877B79"/>
          </a:solidFill>
          <a:ln>
            <a:noFill/>
          </a:ln>
        </p:spPr>
      </p:sp>
      <p:sp>
        <p:nvSpPr>
          <p:cNvPr id="7960" name="Freeform 776"/>
          <p:cNvSpPr/>
          <p:nvPr/>
        </p:nvSpPr>
        <p:spPr>
          <a:xfrm>
            <a:off x="758880" y="545400"/>
            <a:ext cx="563040" cy="224640"/>
          </a:xfrm>
          <a:custGeom>
            <a:avLst/>
            <a:gdLst/>
            <a:ahLst/>
            <a:cxnLst/>
            <a:rect l="0" t="0" r="r" b="b"/>
            <a:pathLst>
              <a:path w="1564" h="624">
                <a:moveTo>
                  <a:pt x="1563" y="623"/>
                </a:moveTo>
                <a:lnTo>
                  <a:pt x="0" y="0"/>
                </a:lnTo>
                <a:lnTo>
                  <a:pt x="21" y="0"/>
                </a:lnTo>
                <a:lnTo>
                  <a:pt x="1563" y="614"/>
                </a:lnTo>
                <a:lnTo>
                  <a:pt x="1563" y="623"/>
                </a:lnTo>
                <a:close/>
              </a:path>
            </a:pathLst>
          </a:custGeom>
          <a:solidFill>
            <a:srgbClr val="867977"/>
          </a:solidFill>
          <a:ln>
            <a:noFill/>
          </a:ln>
        </p:spPr>
      </p:sp>
      <p:sp>
        <p:nvSpPr>
          <p:cNvPr id="7961" name="Freeform 777"/>
          <p:cNvSpPr/>
          <p:nvPr/>
        </p:nvSpPr>
        <p:spPr>
          <a:xfrm>
            <a:off x="766440" y="545400"/>
            <a:ext cx="555480" cy="221400"/>
          </a:xfrm>
          <a:custGeom>
            <a:avLst/>
            <a:gdLst/>
            <a:ahLst/>
            <a:cxnLst/>
            <a:rect l="0" t="0" r="r" b="b"/>
            <a:pathLst>
              <a:path w="1543" h="615">
                <a:moveTo>
                  <a:pt x="1542" y="614"/>
                </a:moveTo>
                <a:lnTo>
                  <a:pt x="0" y="0"/>
                </a:lnTo>
                <a:lnTo>
                  <a:pt x="22" y="0"/>
                </a:lnTo>
                <a:lnTo>
                  <a:pt x="1542" y="606"/>
                </a:lnTo>
                <a:lnTo>
                  <a:pt x="1542" y="614"/>
                </a:lnTo>
                <a:close/>
              </a:path>
            </a:pathLst>
          </a:custGeom>
          <a:solidFill>
            <a:srgbClr val="857876"/>
          </a:solidFill>
          <a:ln>
            <a:noFill/>
          </a:ln>
        </p:spPr>
      </p:sp>
      <p:sp>
        <p:nvSpPr>
          <p:cNvPr id="7962" name="Freeform 778"/>
          <p:cNvSpPr/>
          <p:nvPr/>
        </p:nvSpPr>
        <p:spPr>
          <a:xfrm>
            <a:off x="774360" y="545400"/>
            <a:ext cx="547560" cy="218520"/>
          </a:xfrm>
          <a:custGeom>
            <a:avLst/>
            <a:gdLst/>
            <a:ahLst/>
            <a:cxnLst/>
            <a:rect l="0" t="0" r="r" b="b"/>
            <a:pathLst>
              <a:path w="1521" h="607">
                <a:moveTo>
                  <a:pt x="1520" y="606"/>
                </a:moveTo>
                <a:lnTo>
                  <a:pt x="0" y="0"/>
                </a:lnTo>
                <a:lnTo>
                  <a:pt x="21" y="0"/>
                </a:lnTo>
                <a:lnTo>
                  <a:pt x="1520" y="596"/>
                </a:lnTo>
                <a:lnTo>
                  <a:pt x="1520" y="606"/>
                </a:lnTo>
                <a:close/>
              </a:path>
            </a:pathLst>
          </a:custGeom>
          <a:solidFill>
            <a:srgbClr val="847674"/>
          </a:solidFill>
          <a:ln>
            <a:noFill/>
          </a:ln>
        </p:spPr>
      </p:sp>
      <p:sp>
        <p:nvSpPr>
          <p:cNvPr id="7963" name="Freeform 779"/>
          <p:cNvSpPr/>
          <p:nvPr/>
        </p:nvSpPr>
        <p:spPr>
          <a:xfrm>
            <a:off x="781920" y="545400"/>
            <a:ext cx="540000" cy="215280"/>
          </a:xfrm>
          <a:custGeom>
            <a:avLst/>
            <a:gdLst/>
            <a:ahLst/>
            <a:cxnLst/>
            <a:rect l="0" t="0" r="r" b="b"/>
            <a:pathLst>
              <a:path w="1500" h="598">
                <a:moveTo>
                  <a:pt x="1499" y="597"/>
                </a:moveTo>
                <a:lnTo>
                  <a:pt x="0" y="0"/>
                </a:lnTo>
                <a:lnTo>
                  <a:pt x="21" y="0"/>
                </a:lnTo>
                <a:lnTo>
                  <a:pt x="1499" y="589"/>
                </a:lnTo>
                <a:lnTo>
                  <a:pt x="1499" y="597"/>
                </a:lnTo>
                <a:close/>
              </a:path>
            </a:pathLst>
          </a:custGeom>
          <a:solidFill>
            <a:srgbClr val="837573"/>
          </a:solidFill>
          <a:ln>
            <a:noFill/>
          </a:ln>
        </p:spPr>
      </p:sp>
      <p:sp>
        <p:nvSpPr>
          <p:cNvPr id="7964" name="Freeform 780"/>
          <p:cNvSpPr/>
          <p:nvPr/>
        </p:nvSpPr>
        <p:spPr>
          <a:xfrm>
            <a:off x="789480" y="545400"/>
            <a:ext cx="532440" cy="212400"/>
          </a:xfrm>
          <a:custGeom>
            <a:avLst/>
            <a:gdLst/>
            <a:ahLst/>
            <a:cxnLst/>
            <a:rect l="0" t="0" r="r" b="b"/>
            <a:pathLst>
              <a:path w="1479" h="590">
                <a:moveTo>
                  <a:pt x="1478" y="589"/>
                </a:moveTo>
                <a:lnTo>
                  <a:pt x="0" y="0"/>
                </a:lnTo>
                <a:lnTo>
                  <a:pt x="21" y="0"/>
                </a:lnTo>
                <a:lnTo>
                  <a:pt x="1478" y="581"/>
                </a:lnTo>
                <a:lnTo>
                  <a:pt x="1478" y="589"/>
                </a:lnTo>
                <a:close/>
              </a:path>
            </a:pathLst>
          </a:custGeom>
          <a:solidFill>
            <a:srgbClr val="827472"/>
          </a:solidFill>
          <a:ln>
            <a:noFill/>
          </a:ln>
        </p:spPr>
      </p:sp>
      <p:sp>
        <p:nvSpPr>
          <p:cNvPr id="7965" name="Freeform 781"/>
          <p:cNvSpPr/>
          <p:nvPr/>
        </p:nvSpPr>
        <p:spPr>
          <a:xfrm>
            <a:off x="797040" y="545400"/>
            <a:ext cx="524880" cy="209520"/>
          </a:xfrm>
          <a:custGeom>
            <a:avLst/>
            <a:gdLst/>
            <a:ahLst/>
            <a:cxnLst/>
            <a:rect l="0" t="0" r="r" b="b"/>
            <a:pathLst>
              <a:path w="1458" h="582">
                <a:moveTo>
                  <a:pt x="1457" y="581"/>
                </a:moveTo>
                <a:lnTo>
                  <a:pt x="0" y="0"/>
                </a:lnTo>
                <a:lnTo>
                  <a:pt x="21" y="0"/>
                </a:lnTo>
                <a:lnTo>
                  <a:pt x="1457" y="572"/>
                </a:lnTo>
                <a:lnTo>
                  <a:pt x="1457" y="581"/>
                </a:lnTo>
                <a:close/>
              </a:path>
            </a:pathLst>
          </a:custGeom>
          <a:solidFill>
            <a:srgbClr val="817371"/>
          </a:solidFill>
          <a:ln>
            <a:noFill/>
          </a:ln>
        </p:spPr>
      </p:sp>
      <p:sp>
        <p:nvSpPr>
          <p:cNvPr id="7966" name="Freeform 782"/>
          <p:cNvSpPr/>
          <p:nvPr/>
        </p:nvSpPr>
        <p:spPr>
          <a:xfrm>
            <a:off x="804600" y="545400"/>
            <a:ext cx="517320" cy="206280"/>
          </a:xfrm>
          <a:custGeom>
            <a:avLst/>
            <a:gdLst/>
            <a:ahLst/>
            <a:cxnLst/>
            <a:rect l="0" t="0" r="r" b="b"/>
            <a:pathLst>
              <a:path w="1437" h="573">
                <a:moveTo>
                  <a:pt x="1436" y="572"/>
                </a:moveTo>
                <a:lnTo>
                  <a:pt x="0" y="0"/>
                </a:lnTo>
                <a:lnTo>
                  <a:pt x="21" y="0"/>
                </a:lnTo>
                <a:lnTo>
                  <a:pt x="1436" y="564"/>
                </a:lnTo>
                <a:lnTo>
                  <a:pt x="1436" y="572"/>
                </a:lnTo>
                <a:close/>
              </a:path>
            </a:pathLst>
          </a:custGeom>
          <a:solidFill>
            <a:srgbClr val="80716F"/>
          </a:solidFill>
          <a:ln>
            <a:noFill/>
          </a:ln>
        </p:spPr>
      </p:sp>
      <p:sp>
        <p:nvSpPr>
          <p:cNvPr id="7967" name="Freeform 783"/>
          <p:cNvSpPr/>
          <p:nvPr/>
        </p:nvSpPr>
        <p:spPr>
          <a:xfrm>
            <a:off x="812160" y="545400"/>
            <a:ext cx="509760" cy="203400"/>
          </a:xfrm>
          <a:custGeom>
            <a:avLst/>
            <a:gdLst/>
            <a:ahLst/>
            <a:cxnLst/>
            <a:rect l="0" t="0" r="r" b="b"/>
            <a:pathLst>
              <a:path w="1416" h="565">
                <a:moveTo>
                  <a:pt x="1415" y="564"/>
                </a:moveTo>
                <a:lnTo>
                  <a:pt x="0" y="0"/>
                </a:lnTo>
                <a:lnTo>
                  <a:pt x="21" y="0"/>
                </a:lnTo>
                <a:lnTo>
                  <a:pt x="1415" y="555"/>
                </a:lnTo>
                <a:lnTo>
                  <a:pt x="1415" y="564"/>
                </a:lnTo>
                <a:close/>
              </a:path>
            </a:pathLst>
          </a:custGeom>
          <a:solidFill>
            <a:srgbClr val="7F706E"/>
          </a:solidFill>
          <a:ln>
            <a:noFill/>
          </a:ln>
        </p:spPr>
      </p:sp>
      <p:sp>
        <p:nvSpPr>
          <p:cNvPr id="7968" name="Freeform 784"/>
          <p:cNvSpPr/>
          <p:nvPr/>
        </p:nvSpPr>
        <p:spPr>
          <a:xfrm>
            <a:off x="819720" y="545400"/>
            <a:ext cx="502200" cy="200160"/>
          </a:xfrm>
          <a:custGeom>
            <a:avLst/>
            <a:gdLst/>
            <a:ahLst/>
            <a:cxnLst/>
            <a:rect l="0" t="0" r="r" b="b"/>
            <a:pathLst>
              <a:path w="1395" h="556">
                <a:moveTo>
                  <a:pt x="1394" y="555"/>
                </a:moveTo>
                <a:lnTo>
                  <a:pt x="0" y="0"/>
                </a:lnTo>
                <a:lnTo>
                  <a:pt x="21" y="0"/>
                </a:lnTo>
                <a:lnTo>
                  <a:pt x="1394" y="547"/>
                </a:lnTo>
                <a:lnTo>
                  <a:pt x="1394" y="555"/>
                </a:lnTo>
                <a:close/>
              </a:path>
            </a:pathLst>
          </a:custGeom>
          <a:solidFill>
            <a:srgbClr val="7E6F6D"/>
          </a:solidFill>
          <a:ln>
            <a:noFill/>
          </a:ln>
        </p:spPr>
      </p:sp>
      <p:sp>
        <p:nvSpPr>
          <p:cNvPr id="7969" name="Freeform 785"/>
          <p:cNvSpPr/>
          <p:nvPr/>
        </p:nvSpPr>
        <p:spPr>
          <a:xfrm>
            <a:off x="827280" y="545400"/>
            <a:ext cx="494640" cy="197280"/>
          </a:xfrm>
          <a:custGeom>
            <a:avLst/>
            <a:gdLst/>
            <a:ahLst/>
            <a:cxnLst/>
            <a:rect l="0" t="0" r="r" b="b"/>
            <a:pathLst>
              <a:path w="1374" h="548">
                <a:moveTo>
                  <a:pt x="1373" y="547"/>
                </a:moveTo>
                <a:lnTo>
                  <a:pt x="0" y="0"/>
                </a:lnTo>
                <a:lnTo>
                  <a:pt x="21" y="0"/>
                </a:lnTo>
                <a:lnTo>
                  <a:pt x="1373" y="539"/>
                </a:lnTo>
                <a:lnTo>
                  <a:pt x="1373" y="547"/>
                </a:lnTo>
                <a:close/>
              </a:path>
            </a:pathLst>
          </a:custGeom>
          <a:solidFill>
            <a:srgbClr val="7D6E6C"/>
          </a:solidFill>
          <a:ln>
            <a:noFill/>
          </a:ln>
        </p:spPr>
      </p:sp>
      <p:sp>
        <p:nvSpPr>
          <p:cNvPr id="7970" name="Freeform 786"/>
          <p:cNvSpPr/>
          <p:nvPr/>
        </p:nvSpPr>
        <p:spPr>
          <a:xfrm>
            <a:off x="834840" y="545400"/>
            <a:ext cx="487080" cy="194400"/>
          </a:xfrm>
          <a:custGeom>
            <a:avLst/>
            <a:gdLst/>
            <a:ahLst/>
            <a:cxnLst/>
            <a:rect l="0" t="0" r="r" b="b"/>
            <a:pathLst>
              <a:path w="1353" h="540">
                <a:moveTo>
                  <a:pt x="1352" y="539"/>
                </a:moveTo>
                <a:lnTo>
                  <a:pt x="0" y="0"/>
                </a:lnTo>
                <a:lnTo>
                  <a:pt x="21" y="0"/>
                </a:lnTo>
                <a:lnTo>
                  <a:pt x="1352" y="530"/>
                </a:lnTo>
                <a:lnTo>
                  <a:pt x="1352" y="539"/>
                </a:lnTo>
                <a:close/>
              </a:path>
            </a:pathLst>
          </a:custGeom>
          <a:solidFill>
            <a:srgbClr val="7C6D6A"/>
          </a:solidFill>
          <a:ln>
            <a:noFill/>
          </a:ln>
        </p:spPr>
      </p:sp>
      <p:sp>
        <p:nvSpPr>
          <p:cNvPr id="7971" name="Freeform 787"/>
          <p:cNvSpPr/>
          <p:nvPr/>
        </p:nvSpPr>
        <p:spPr>
          <a:xfrm>
            <a:off x="842400" y="545400"/>
            <a:ext cx="479520" cy="191160"/>
          </a:xfrm>
          <a:custGeom>
            <a:avLst/>
            <a:gdLst/>
            <a:ahLst/>
            <a:cxnLst/>
            <a:rect l="0" t="0" r="r" b="b"/>
            <a:pathLst>
              <a:path w="1332" h="531">
                <a:moveTo>
                  <a:pt x="1331" y="530"/>
                </a:moveTo>
                <a:lnTo>
                  <a:pt x="0" y="0"/>
                </a:lnTo>
                <a:lnTo>
                  <a:pt x="22" y="0"/>
                </a:lnTo>
                <a:lnTo>
                  <a:pt x="1331" y="522"/>
                </a:lnTo>
                <a:lnTo>
                  <a:pt x="1331" y="530"/>
                </a:lnTo>
                <a:close/>
              </a:path>
            </a:pathLst>
          </a:custGeom>
          <a:solidFill>
            <a:srgbClr val="7B6C69"/>
          </a:solidFill>
          <a:ln>
            <a:noFill/>
          </a:ln>
        </p:spPr>
      </p:sp>
      <p:sp>
        <p:nvSpPr>
          <p:cNvPr id="7972" name="Freeform 788"/>
          <p:cNvSpPr/>
          <p:nvPr/>
        </p:nvSpPr>
        <p:spPr>
          <a:xfrm>
            <a:off x="850320" y="545400"/>
            <a:ext cx="471600" cy="188280"/>
          </a:xfrm>
          <a:custGeom>
            <a:avLst/>
            <a:gdLst/>
            <a:ahLst/>
            <a:cxnLst/>
            <a:rect l="0" t="0" r="r" b="b"/>
            <a:pathLst>
              <a:path w="1310" h="523">
                <a:moveTo>
                  <a:pt x="1309" y="522"/>
                </a:moveTo>
                <a:lnTo>
                  <a:pt x="0" y="0"/>
                </a:lnTo>
                <a:lnTo>
                  <a:pt x="21" y="0"/>
                </a:lnTo>
                <a:lnTo>
                  <a:pt x="1309" y="513"/>
                </a:lnTo>
                <a:lnTo>
                  <a:pt x="1309" y="522"/>
                </a:lnTo>
                <a:close/>
              </a:path>
            </a:pathLst>
          </a:custGeom>
          <a:solidFill>
            <a:srgbClr val="7A6A68"/>
          </a:solidFill>
          <a:ln>
            <a:noFill/>
          </a:ln>
        </p:spPr>
      </p:sp>
      <p:sp>
        <p:nvSpPr>
          <p:cNvPr id="7973" name="Freeform 789"/>
          <p:cNvSpPr/>
          <p:nvPr/>
        </p:nvSpPr>
        <p:spPr>
          <a:xfrm>
            <a:off x="857880" y="545400"/>
            <a:ext cx="464040" cy="185040"/>
          </a:xfrm>
          <a:custGeom>
            <a:avLst/>
            <a:gdLst/>
            <a:ahLst/>
            <a:cxnLst/>
            <a:rect l="0" t="0" r="r" b="b"/>
            <a:pathLst>
              <a:path w="1289" h="514">
                <a:moveTo>
                  <a:pt x="1288" y="513"/>
                </a:moveTo>
                <a:lnTo>
                  <a:pt x="0" y="0"/>
                </a:lnTo>
                <a:lnTo>
                  <a:pt x="21" y="0"/>
                </a:lnTo>
                <a:lnTo>
                  <a:pt x="1288" y="505"/>
                </a:lnTo>
                <a:lnTo>
                  <a:pt x="1288" y="513"/>
                </a:lnTo>
                <a:close/>
              </a:path>
            </a:pathLst>
          </a:custGeom>
          <a:solidFill>
            <a:srgbClr val="796967"/>
          </a:solidFill>
          <a:ln>
            <a:noFill/>
          </a:ln>
        </p:spPr>
      </p:sp>
      <p:sp>
        <p:nvSpPr>
          <p:cNvPr id="7974" name="Freeform 790"/>
          <p:cNvSpPr/>
          <p:nvPr/>
        </p:nvSpPr>
        <p:spPr>
          <a:xfrm>
            <a:off x="865440" y="545400"/>
            <a:ext cx="456480" cy="182160"/>
          </a:xfrm>
          <a:custGeom>
            <a:avLst/>
            <a:gdLst/>
            <a:ahLst/>
            <a:cxnLst/>
            <a:rect l="0" t="0" r="r" b="b"/>
            <a:pathLst>
              <a:path w="1268" h="506">
                <a:moveTo>
                  <a:pt x="1267" y="505"/>
                </a:moveTo>
                <a:lnTo>
                  <a:pt x="0" y="0"/>
                </a:lnTo>
                <a:lnTo>
                  <a:pt x="21" y="0"/>
                </a:lnTo>
                <a:lnTo>
                  <a:pt x="1267" y="497"/>
                </a:lnTo>
                <a:lnTo>
                  <a:pt x="1267" y="505"/>
                </a:lnTo>
                <a:close/>
              </a:path>
            </a:pathLst>
          </a:custGeom>
          <a:solidFill>
            <a:srgbClr val="786865"/>
          </a:solidFill>
          <a:ln>
            <a:noFill/>
          </a:ln>
        </p:spPr>
      </p:sp>
      <p:sp>
        <p:nvSpPr>
          <p:cNvPr id="7975" name="Freeform 791"/>
          <p:cNvSpPr/>
          <p:nvPr/>
        </p:nvSpPr>
        <p:spPr>
          <a:xfrm>
            <a:off x="873000" y="545400"/>
            <a:ext cx="448920" cy="179280"/>
          </a:xfrm>
          <a:custGeom>
            <a:avLst/>
            <a:gdLst/>
            <a:ahLst/>
            <a:cxnLst/>
            <a:rect l="0" t="0" r="r" b="b"/>
            <a:pathLst>
              <a:path w="1247" h="498">
                <a:moveTo>
                  <a:pt x="1246" y="497"/>
                </a:moveTo>
                <a:lnTo>
                  <a:pt x="0" y="0"/>
                </a:lnTo>
                <a:lnTo>
                  <a:pt x="21" y="0"/>
                </a:lnTo>
                <a:lnTo>
                  <a:pt x="1246" y="488"/>
                </a:lnTo>
                <a:lnTo>
                  <a:pt x="1246" y="497"/>
                </a:lnTo>
                <a:close/>
              </a:path>
            </a:pathLst>
          </a:custGeom>
          <a:solidFill>
            <a:srgbClr val="776764"/>
          </a:solidFill>
          <a:ln>
            <a:noFill/>
          </a:ln>
        </p:spPr>
      </p:sp>
      <p:sp>
        <p:nvSpPr>
          <p:cNvPr id="7976" name="Freeform 792"/>
          <p:cNvSpPr/>
          <p:nvPr/>
        </p:nvSpPr>
        <p:spPr>
          <a:xfrm>
            <a:off x="880560" y="545400"/>
            <a:ext cx="441360" cy="176040"/>
          </a:xfrm>
          <a:custGeom>
            <a:avLst/>
            <a:gdLst/>
            <a:ahLst/>
            <a:cxnLst/>
            <a:rect l="0" t="0" r="r" b="b"/>
            <a:pathLst>
              <a:path w="1226" h="489">
                <a:moveTo>
                  <a:pt x="1225" y="488"/>
                </a:moveTo>
                <a:lnTo>
                  <a:pt x="0" y="0"/>
                </a:lnTo>
                <a:lnTo>
                  <a:pt x="21" y="0"/>
                </a:lnTo>
                <a:lnTo>
                  <a:pt x="1225" y="480"/>
                </a:lnTo>
                <a:lnTo>
                  <a:pt x="1225" y="488"/>
                </a:lnTo>
                <a:close/>
              </a:path>
            </a:pathLst>
          </a:custGeom>
          <a:solidFill>
            <a:srgbClr val="766562"/>
          </a:solidFill>
          <a:ln>
            <a:noFill/>
          </a:ln>
        </p:spPr>
      </p:sp>
      <p:sp>
        <p:nvSpPr>
          <p:cNvPr id="7977" name="Freeform 793"/>
          <p:cNvSpPr/>
          <p:nvPr/>
        </p:nvSpPr>
        <p:spPr>
          <a:xfrm>
            <a:off x="888120" y="545400"/>
            <a:ext cx="433800" cy="173160"/>
          </a:xfrm>
          <a:custGeom>
            <a:avLst/>
            <a:gdLst/>
            <a:ahLst/>
            <a:cxnLst/>
            <a:rect l="0" t="0" r="r" b="b"/>
            <a:pathLst>
              <a:path w="1205" h="481">
                <a:moveTo>
                  <a:pt x="1204" y="480"/>
                </a:moveTo>
                <a:lnTo>
                  <a:pt x="0" y="0"/>
                </a:lnTo>
                <a:lnTo>
                  <a:pt x="21" y="0"/>
                </a:lnTo>
                <a:lnTo>
                  <a:pt x="1204" y="471"/>
                </a:lnTo>
                <a:lnTo>
                  <a:pt x="1204" y="480"/>
                </a:lnTo>
                <a:close/>
              </a:path>
            </a:pathLst>
          </a:custGeom>
          <a:solidFill>
            <a:srgbClr val="756461"/>
          </a:solidFill>
          <a:ln>
            <a:noFill/>
          </a:ln>
        </p:spPr>
      </p:sp>
      <p:sp>
        <p:nvSpPr>
          <p:cNvPr id="7978" name="Freeform 794"/>
          <p:cNvSpPr/>
          <p:nvPr/>
        </p:nvSpPr>
        <p:spPr>
          <a:xfrm>
            <a:off x="895680" y="545400"/>
            <a:ext cx="426240" cy="169920"/>
          </a:xfrm>
          <a:custGeom>
            <a:avLst/>
            <a:gdLst/>
            <a:ahLst/>
            <a:cxnLst/>
            <a:rect l="0" t="0" r="r" b="b"/>
            <a:pathLst>
              <a:path w="1184" h="472">
                <a:moveTo>
                  <a:pt x="1183" y="471"/>
                </a:moveTo>
                <a:lnTo>
                  <a:pt x="0" y="0"/>
                </a:lnTo>
                <a:lnTo>
                  <a:pt x="21" y="0"/>
                </a:lnTo>
                <a:lnTo>
                  <a:pt x="1183" y="463"/>
                </a:lnTo>
                <a:lnTo>
                  <a:pt x="1183" y="471"/>
                </a:lnTo>
                <a:close/>
              </a:path>
            </a:pathLst>
          </a:custGeom>
          <a:solidFill>
            <a:srgbClr val="746360"/>
          </a:solidFill>
          <a:ln>
            <a:noFill/>
          </a:ln>
        </p:spPr>
      </p:sp>
      <p:sp>
        <p:nvSpPr>
          <p:cNvPr id="7979" name="Freeform 795"/>
          <p:cNvSpPr/>
          <p:nvPr/>
        </p:nvSpPr>
        <p:spPr>
          <a:xfrm>
            <a:off x="903240" y="545400"/>
            <a:ext cx="418680" cy="167040"/>
          </a:xfrm>
          <a:custGeom>
            <a:avLst/>
            <a:gdLst/>
            <a:ahLst/>
            <a:cxnLst/>
            <a:rect l="0" t="0" r="r" b="b"/>
            <a:pathLst>
              <a:path w="1163" h="464">
                <a:moveTo>
                  <a:pt x="1162" y="463"/>
                </a:moveTo>
                <a:lnTo>
                  <a:pt x="0" y="0"/>
                </a:lnTo>
                <a:lnTo>
                  <a:pt x="21" y="0"/>
                </a:lnTo>
                <a:lnTo>
                  <a:pt x="1162" y="455"/>
                </a:lnTo>
                <a:lnTo>
                  <a:pt x="1162" y="463"/>
                </a:lnTo>
                <a:close/>
              </a:path>
            </a:pathLst>
          </a:custGeom>
          <a:solidFill>
            <a:srgbClr val="73625F"/>
          </a:solidFill>
          <a:ln>
            <a:noFill/>
          </a:ln>
        </p:spPr>
      </p:sp>
      <p:sp>
        <p:nvSpPr>
          <p:cNvPr id="7980" name="Freeform 796"/>
          <p:cNvSpPr/>
          <p:nvPr/>
        </p:nvSpPr>
        <p:spPr>
          <a:xfrm>
            <a:off x="910800" y="545400"/>
            <a:ext cx="411120" cy="164160"/>
          </a:xfrm>
          <a:custGeom>
            <a:avLst/>
            <a:gdLst/>
            <a:ahLst/>
            <a:cxnLst/>
            <a:rect l="0" t="0" r="r" b="b"/>
            <a:pathLst>
              <a:path w="1142" h="456">
                <a:moveTo>
                  <a:pt x="1141" y="455"/>
                </a:moveTo>
                <a:lnTo>
                  <a:pt x="0" y="0"/>
                </a:lnTo>
                <a:lnTo>
                  <a:pt x="21" y="0"/>
                </a:lnTo>
                <a:lnTo>
                  <a:pt x="1141" y="446"/>
                </a:lnTo>
                <a:lnTo>
                  <a:pt x="1141" y="455"/>
                </a:lnTo>
                <a:close/>
              </a:path>
            </a:pathLst>
          </a:custGeom>
          <a:solidFill>
            <a:srgbClr val="72605D"/>
          </a:solidFill>
          <a:ln>
            <a:noFill/>
          </a:ln>
        </p:spPr>
      </p:sp>
      <p:sp>
        <p:nvSpPr>
          <p:cNvPr id="7981" name="Freeform 797"/>
          <p:cNvSpPr/>
          <p:nvPr/>
        </p:nvSpPr>
        <p:spPr>
          <a:xfrm>
            <a:off x="918360" y="545400"/>
            <a:ext cx="403560" cy="160920"/>
          </a:xfrm>
          <a:custGeom>
            <a:avLst/>
            <a:gdLst/>
            <a:ahLst/>
            <a:cxnLst/>
            <a:rect l="0" t="0" r="r" b="b"/>
            <a:pathLst>
              <a:path w="1121" h="447">
                <a:moveTo>
                  <a:pt x="1120" y="446"/>
                </a:moveTo>
                <a:lnTo>
                  <a:pt x="0" y="0"/>
                </a:lnTo>
                <a:lnTo>
                  <a:pt x="22" y="0"/>
                </a:lnTo>
                <a:lnTo>
                  <a:pt x="1120" y="438"/>
                </a:lnTo>
                <a:lnTo>
                  <a:pt x="1120" y="446"/>
                </a:lnTo>
                <a:close/>
              </a:path>
            </a:pathLst>
          </a:custGeom>
          <a:solidFill>
            <a:srgbClr val="715F5C"/>
          </a:solidFill>
          <a:ln>
            <a:noFill/>
          </a:ln>
        </p:spPr>
      </p:sp>
      <p:sp>
        <p:nvSpPr>
          <p:cNvPr id="7982" name="Freeform 798"/>
          <p:cNvSpPr/>
          <p:nvPr/>
        </p:nvSpPr>
        <p:spPr>
          <a:xfrm>
            <a:off x="926280" y="545400"/>
            <a:ext cx="395640" cy="158040"/>
          </a:xfrm>
          <a:custGeom>
            <a:avLst/>
            <a:gdLst/>
            <a:ahLst/>
            <a:cxnLst/>
            <a:rect l="0" t="0" r="r" b="b"/>
            <a:pathLst>
              <a:path w="1099" h="439">
                <a:moveTo>
                  <a:pt x="1098" y="438"/>
                </a:moveTo>
                <a:lnTo>
                  <a:pt x="0" y="0"/>
                </a:lnTo>
                <a:lnTo>
                  <a:pt x="21" y="0"/>
                </a:lnTo>
                <a:lnTo>
                  <a:pt x="1098" y="429"/>
                </a:lnTo>
                <a:lnTo>
                  <a:pt x="1098" y="438"/>
                </a:lnTo>
                <a:close/>
              </a:path>
            </a:pathLst>
          </a:custGeom>
          <a:solidFill>
            <a:srgbClr val="705E5B"/>
          </a:solidFill>
          <a:ln>
            <a:noFill/>
          </a:ln>
        </p:spPr>
      </p:sp>
      <p:sp>
        <p:nvSpPr>
          <p:cNvPr id="7983" name="Freeform 799"/>
          <p:cNvSpPr/>
          <p:nvPr/>
        </p:nvSpPr>
        <p:spPr>
          <a:xfrm>
            <a:off x="933840" y="545400"/>
            <a:ext cx="388080" cy="154800"/>
          </a:xfrm>
          <a:custGeom>
            <a:avLst/>
            <a:gdLst/>
            <a:ahLst/>
            <a:cxnLst/>
            <a:rect l="0" t="0" r="r" b="b"/>
            <a:pathLst>
              <a:path w="1078" h="430">
                <a:moveTo>
                  <a:pt x="1077" y="429"/>
                </a:moveTo>
                <a:lnTo>
                  <a:pt x="0" y="0"/>
                </a:lnTo>
                <a:lnTo>
                  <a:pt x="21" y="0"/>
                </a:lnTo>
                <a:lnTo>
                  <a:pt x="1077" y="421"/>
                </a:lnTo>
                <a:lnTo>
                  <a:pt x="1077" y="429"/>
                </a:lnTo>
                <a:close/>
              </a:path>
            </a:pathLst>
          </a:custGeom>
          <a:solidFill>
            <a:srgbClr val="705D5A"/>
          </a:solidFill>
          <a:ln>
            <a:noFill/>
          </a:ln>
        </p:spPr>
      </p:sp>
      <p:sp>
        <p:nvSpPr>
          <p:cNvPr id="7984" name="Freeform 800"/>
          <p:cNvSpPr/>
          <p:nvPr/>
        </p:nvSpPr>
        <p:spPr>
          <a:xfrm>
            <a:off x="941400" y="545400"/>
            <a:ext cx="380520" cy="151920"/>
          </a:xfrm>
          <a:custGeom>
            <a:avLst/>
            <a:gdLst/>
            <a:ahLst/>
            <a:cxnLst/>
            <a:rect l="0" t="0" r="r" b="b"/>
            <a:pathLst>
              <a:path w="1057" h="422">
                <a:moveTo>
                  <a:pt x="1056" y="421"/>
                </a:moveTo>
                <a:lnTo>
                  <a:pt x="0" y="0"/>
                </a:lnTo>
                <a:lnTo>
                  <a:pt x="21" y="0"/>
                </a:lnTo>
                <a:lnTo>
                  <a:pt x="1056" y="413"/>
                </a:lnTo>
                <a:lnTo>
                  <a:pt x="1056" y="421"/>
                </a:lnTo>
                <a:close/>
              </a:path>
            </a:pathLst>
          </a:custGeom>
          <a:solidFill>
            <a:srgbClr val="6F5B58"/>
          </a:solidFill>
          <a:ln>
            <a:noFill/>
          </a:ln>
        </p:spPr>
      </p:sp>
      <p:sp>
        <p:nvSpPr>
          <p:cNvPr id="7985" name="Freeform 801"/>
          <p:cNvSpPr/>
          <p:nvPr/>
        </p:nvSpPr>
        <p:spPr>
          <a:xfrm>
            <a:off x="948960" y="545400"/>
            <a:ext cx="372960" cy="149040"/>
          </a:xfrm>
          <a:custGeom>
            <a:avLst/>
            <a:gdLst/>
            <a:ahLst/>
            <a:cxnLst/>
            <a:rect l="0" t="0" r="r" b="b"/>
            <a:pathLst>
              <a:path w="1036" h="414">
                <a:moveTo>
                  <a:pt x="1035" y="413"/>
                </a:moveTo>
                <a:lnTo>
                  <a:pt x="0" y="0"/>
                </a:lnTo>
                <a:lnTo>
                  <a:pt x="21" y="0"/>
                </a:lnTo>
                <a:lnTo>
                  <a:pt x="1035" y="404"/>
                </a:lnTo>
                <a:lnTo>
                  <a:pt x="1035" y="413"/>
                </a:lnTo>
                <a:close/>
              </a:path>
            </a:pathLst>
          </a:custGeom>
          <a:solidFill>
            <a:srgbClr val="6E5A57"/>
          </a:solidFill>
          <a:ln>
            <a:noFill/>
          </a:ln>
        </p:spPr>
      </p:sp>
      <p:sp>
        <p:nvSpPr>
          <p:cNvPr id="7986" name="Freeform 802"/>
          <p:cNvSpPr/>
          <p:nvPr/>
        </p:nvSpPr>
        <p:spPr>
          <a:xfrm>
            <a:off x="956520" y="545400"/>
            <a:ext cx="365400" cy="145800"/>
          </a:xfrm>
          <a:custGeom>
            <a:avLst/>
            <a:gdLst/>
            <a:ahLst/>
            <a:cxnLst/>
            <a:rect l="0" t="0" r="r" b="b"/>
            <a:pathLst>
              <a:path w="1015" h="405">
                <a:moveTo>
                  <a:pt x="1014" y="404"/>
                </a:moveTo>
                <a:lnTo>
                  <a:pt x="0" y="0"/>
                </a:lnTo>
                <a:lnTo>
                  <a:pt x="21" y="0"/>
                </a:lnTo>
                <a:lnTo>
                  <a:pt x="1014" y="396"/>
                </a:lnTo>
                <a:lnTo>
                  <a:pt x="1014" y="404"/>
                </a:lnTo>
                <a:close/>
              </a:path>
            </a:pathLst>
          </a:custGeom>
          <a:solidFill>
            <a:srgbClr val="6D5956"/>
          </a:solidFill>
          <a:ln>
            <a:noFill/>
          </a:ln>
        </p:spPr>
      </p:sp>
      <p:sp>
        <p:nvSpPr>
          <p:cNvPr id="7987" name="Freeform 803"/>
          <p:cNvSpPr/>
          <p:nvPr/>
        </p:nvSpPr>
        <p:spPr>
          <a:xfrm>
            <a:off x="964080" y="545400"/>
            <a:ext cx="357840" cy="142920"/>
          </a:xfrm>
          <a:custGeom>
            <a:avLst/>
            <a:gdLst/>
            <a:ahLst/>
            <a:cxnLst/>
            <a:rect l="0" t="0" r="r" b="b"/>
            <a:pathLst>
              <a:path w="994" h="397">
                <a:moveTo>
                  <a:pt x="993" y="396"/>
                </a:moveTo>
                <a:lnTo>
                  <a:pt x="0" y="0"/>
                </a:lnTo>
                <a:lnTo>
                  <a:pt x="21" y="0"/>
                </a:lnTo>
                <a:lnTo>
                  <a:pt x="993" y="387"/>
                </a:lnTo>
                <a:lnTo>
                  <a:pt x="993" y="396"/>
                </a:lnTo>
                <a:close/>
              </a:path>
            </a:pathLst>
          </a:custGeom>
          <a:solidFill>
            <a:srgbClr val="6C5855"/>
          </a:solidFill>
          <a:ln>
            <a:noFill/>
          </a:ln>
        </p:spPr>
      </p:sp>
      <p:sp>
        <p:nvSpPr>
          <p:cNvPr id="7988" name="Freeform 804"/>
          <p:cNvSpPr/>
          <p:nvPr/>
        </p:nvSpPr>
        <p:spPr>
          <a:xfrm>
            <a:off x="971640" y="545400"/>
            <a:ext cx="350280" cy="139680"/>
          </a:xfrm>
          <a:custGeom>
            <a:avLst/>
            <a:gdLst/>
            <a:ahLst/>
            <a:cxnLst/>
            <a:rect l="0" t="0" r="r" b="b"/>
            <a:pathLst>
              <a:path w="973" h="388">
                <a:moveTo>
                  <a:pt x="972" y="387"/>
                </a:moveTo>
                <a:lnTo>
                  <a:pt x="0" y="0"/>
                </a:lnTo>
                <a:lnTo>
                  <a:pt x="21" y="0"/>
                </a:lnTo>
                <a:lnTo>
                  <a:pt x="972" y="379"/>
                </a:lnTo>
                <a:lnTo>
                  <a:pt x="972" y="387"/>
                </a:lnTo>
                <a:close/>
              </a:path>
            </a:pathLst>
          </a:custGeom>
          <a:solidFill>
            <a:srgbClr val="6B5753"/>
          </a:solidFill>
          <a:ln>
            <a:noFill/>
          </a:ln>
        </p:spPr>
      </p:sp>
      <p:sp>
        <p:nvSpPr>
          <p:cNvPr id="7989" name="Freeform 805"/>
          <p:cNvSpPr/>
          <p:nvPr/>
        </p:nvSpPr>
        <p:spPr>
          <a:xfrm>
            <a:off x="979200" y="545400"/>
            <a:ext cx="342720" cy="136800"/>
          </a:xfrm>
          <a:custGeom>
            <a:avLst/>
            <a:gdLst/>
            <a:ahLst/>
            <a:cxnLst/>
            <a:rect l="0" t="0" r="r" b="b"/>
            <a:pathLst>
              <a:path w="952" h="380">
                <a:moveTo>
                  <a:pt x="951" y="379"/>
                </a:moveTo>
                <a:lnTo>
                  <a:pt x="0" y="0"/>
                </a:lnTo>
                <a:lnTo>
                  <a:pt x="21" y="0"/>
                </a:lnTo>
                <a:lnTo>
                  <a:pt x="951" y="371"/>
                </a:lnTo>
                <a:lnTo>
                  <a:pt x="951" y="379"/>
                </a:lnTo>
                <a:close/>
              </a:path>
            </a:pathLst>
          </a:custGeom>
          <a:solidFill>
            <a:srgbClr val="6A5652"/>
          </a:solidFill>
          <a:ln>
            <a:noFill/>
          </a:ln>
        </p:spPr>
      </p:sp>
      <p:sp>
        <p:nvSpPr>
          <p:cNvPr id="7990" name="Freeform 806"/>
          <p:cNvSpPr/>
          <p:nvPr/>
        </p:nvSpPr>
        <p:spPr>
          <a:xfrm>
            <a:off x="986760" y="545400"/>
            <a:ext cx="335160" cy="133920"/>
          </a:xfrm>
          <a:custGeom>
            <a:avLst/>
            <a:gdLst/>
            <a:ahLst/>
            <a:cxnLst/>
            <a:rect l="0" t="0" r="r" b="b"/>
            <a:pathLst>
              <a:path w="931" h="372">
                <a:moveTo>
                  <a:pt x="930" y="371"/>
                </a:moveTo>
                <a:lnTo>
                  <a:pt x="0" y="0"/>
                </a:lnTo>
                <a:lnTo>
                  <a:pt x="21" y="0"/>
                </a:lnTo>
                <a:lnTo>
                  <a:pt x="930" y="362"/>
                </a:lnTo>
                <a:lnTo>
                  <a:pt x="930" y="371"/>
                </a:lnTo>
                <a:close/>
              </a:path>
            </a:pathLst>
          </a:custGeom>
          <a:solidFill>
            <a:srgbClr val="695451"/>
          </a:solidFill>
          <a:ln>
            <a:noFill/>
          </a:ln>
        </p:spPr>
      </p:sp>
      <p:sp>
        <p:nvSpPr>
          <p:cNvPr id="7991" name="Freeform 807"/>
          <p:cNvSpPr/>
          <p:nvPr/>
        </p:nvSpPr>
        <p:spPr>
          <a:xfrm>
            <a:off x="994320" y="545400"/>
            <a:ext cx="327600" cy="130680"/>
          </a:xfrm>
          <a:custGeom>
            <a:avLst/>
            <a:gdLst/>
            <a:ahLst/>
            <a:cxnLst/>
            <a:rect l="0" t="0" r="r" b="b"/>
            <a:pathLst>
              <a:path w="910" h="363">
                <a:moveTo>
                  <a:pt x="909" y="362"/>
                </a:moveTo>
                <a:lnTo>
                  <a:pt x="0" y="0"/>
                </a:lnTo>
                <a:lnTo>
                  <a:pt x="22" y="0"/>
                </a:lnTo>
                <a:lnTo>
                  <a:pt x="909" y="354"/>
                </a:lnTo>
                <a:lnTo>
                  <a:pt x="909" y="362"/>
                </a:lnTo>
                <a:close/>
              </a:path>
            </a:pathLst>
          </a:custGeom>
          <a:solidFill>
            <a:srgbClr val="695350"/>
          </a:solidFill>
          <a:ln>
            <a:noFill/>
          </a:ln>
        </p:spPr>
      </p:sp>
      <p:sp>
        <p:nvSpPr>
          <p:cNvPr id="7992" name="Freeform 808"/>
          <p:cNvSpPr/>
          <p:nvPr/>
        </p:nvSpPr>
        <p:spPr>
          <a:xfrm>
            <a:off x="1002240" y="545400"/>
            <a:ext cx="319680" cy="127800"/>
          </a:xfrm>
          <a:custGeom>
            <a:avLst/>
            <a:gdLst/>
            <a:ahLst/>
            <a:cxnLst/>
            <a:rect l="0" t="0" r="r" b="b"/>
            <a:pathLst>
              <a:path w="888" h="355">
                <a:moveTo>
                  <a:pt x="887" y="354"/>
                </a:moveTo>
                <a:lnTo>
                  <a:pt x="0" y="0"/>
                </a:lnTo>
                <a:lnTo>
                  <a:pt x="21" y="0"/>
                </a:lnTo>
                <a:lnTo>
                  <a:pt x="887" y="345"/>
                </a:lnTo>
                <a:lnTo>
                  <a:pt x="887" y="354"/>
                </a:lnTo>
                <a:close/>
              </a:path>
            </a:pathLst>
          </a:custGeom>
          <a:solidFill>
            <a:srgbClr val="68524E"/>
          </a:solidFill>
          <a:ln>
            <a:noFill/>
          </a:ln>
        </p:spPr>
      </p:sp>
      <p:sp>
        <p:nvSpPr>
          <p:cNvPr id="7993" name="Freeform 809"/>
          <p:cNvSpPr/>
          <p:nvPr/>
        </p:nvSpPr>
        <p:spPr>
          <a:xfrm>
            <a:off x="1009800" y="545400"/>
            <a:ext cx="312120" cy="124560"/>
          </a:xfrm>
          <a:custGeom>
            <a:avLst/>
            <a:gdLst/>
            <a:ahLst/>
            <a:cxnLst/>
            <a:rect l="0" t="0" r="r" b="b"/>
            <a:pathLst>
              <a:path w="867" h="346">
                <a:moveTo>
                  <a:pt x="866" y="345"/>
                </a:moveTo>
                <a:lnTo>
                  <a:pt x="0" y="0"/>
                </a:lnTo>
                <a:lnTo>
                  <a:pt x="21" y="0"/>
                </a:lnTo>
                <a:lnTo>
                  <a:pt x="866" y="337"/>
                </a:lnTo>
                <a:lnTo>
                  <a:pt x="866" y="345"/>
                </a:lnTo>
                <a:close/>
              </a:path>
            </a:pathLst>
          </a:custGeom>
          <a:solidFill>
            <a:srgbClr val="67514D"/>
          </a:solidFill>
          <a:ln>
            <a:noFill/>
          </a:ln>
        </p:spPr>
      </p:sp>
      <p:sp>
        <p:nvSpPr>
          <p:cNvPr id="7994" name="Freeform 810"/>
          <p:cNvSpPr/>
          <p:nvPr/>
        </p:nvSpPr>
        <p:spPr>
          <a:xfrm>
            <a:off x="1017360" y="545400"/>
            <a:ext cx="304560" cy="121680"/>
          </a:xfrm>
          <a:custGeom>
            <a:avLst/>
            <a:gdLst/>
            <a:ahLst/>
            <a:cxnLst/>
            <a:rect l="0" t="0" r="r" b="b"/>
            <a:pathLst>
              <a:path w="846" h="338">
                <a:moveTo>
                  <a:pt x="845" y="337"/>
                </a:moveTo>
                <a:lnTo>
                  <a:pt x="0" y="0"/>
                </a:lnTo>
                <a:lnTo>
                  <a:pt x="21" y="0"/>
                </a:lnTo>
                <a:lnTo>
                  <a:pt x="845" y="328"/>
                </a:lnTo>
                <a:lnTo>
                  <a:pt x="845" y="337"/>
                </a:lnTo>
                <a:close/>
              </a:path>
            </a:pathLst>
          </a:custGeom>
          <a:solidFill>
            <a:srgbClr val="66504C"/>
          </a:solidFill>
          <a:ln>
            <a:noFill/>
          </a:ln>
        </p:spPr>
      </p:sp>
      <p:sp>
        <p:nvSpPr>
          <p:cNvPr id="7995" name="Freeform 811"/>
          <p:cNvSpPr/>
          <p:nvPr/>
        </p:nvSpPr>
        <p:spPr>
          <a:xfrm>
            <a:off x="1024920" y="545400"/>
            <a:ext cx="297000" cy="118800"/>
          </a:xfrm>
          <a:custGeom>
            <a:avLst/>
            <a:gdLst/>
            <a:ahLst/>
            <a:cxnLst/>
            <a:rect l="0" t="0" r="r" b="b"/>
            <a:pathLst>
              <a:path w="825" h="330">
                <a:moveTo>
                  <a:pt x="824" y="329"/>
                </a:moveTo>
                <a:lnTo>
                  <a:pt x="0" y="0"/>
                </a:lnTo>
                <a:lnTo>
                  <a:pt x="21" y="0"/>
                </a:lnTo>
                <a:lnTo>
                  <a:pt x="824" y="320"/>
                </a:lnTo>
                <a:lnTo>
                  <a:pt x="824" y="329"/>
                </a:lnTo>
                <a:close/>
              </a:path>
            </a:pathLst>
          </a:custGeom>
          <a:solidFill>
            <a:srgbClr val="664F4B"/>
          </a:solidFill>
          <a:ln>
            <a:noFill/>
          </a:ln>
        </p:spPr>
      </p:sp>
      <p:sp>
        <p:nvSpPr>
          <p:cNvPr id="7996" name="Freeform 812"/>
          <p:cNvSpPr/>
          <p:nvPr/>
        </p:nvSpPr>
        <p:spPr>
          <a:xfrm>
            <a:off x="1032480" y="545400"/>
            <a:ext cx="289440" cy="115560"/>
          </a:xfrm>
          <a:custGeom>
            <a:avLst/>
            <a:gdLst/>
            <a:ahLst/>
            <a:cxnLst/>
            <a:rect l="0" t="0" r="r" b="b"/>
            <a:pathLst>
              <a:path w="804" h="321">
                <a:moveTo>
                  <a:pt x="803" y="320"/>
                </a:moveTo>
                <a:lnTo>
                  <a:pt x="0" y="0"/>
                </a:lnTo>
                <a:lnTo>
                  <a:pt x="21" y="0"/>
                </a:lnTo>
                <a:lnTo>
                  <a:pt x="803" y="312"/>
                </a:lnTo>
                <a:lnTo>
                  <a:pt x="803" y="320"/>
                </a:lnTo>
                <a:close/>
              </a:path>
            </a:pathLst>
          </a:custGeom>
          <a:solidFill>
            <a:srgbClr val="654D49"/>
          </a:solidFill>
          <a:ln>
            <a:noFill/>
          </a:ln>
        </p:spPr>
      </p:sp>
      <p:sp>
        <p:nvSpPr>
          <p:cNvPr id="7997" name="Freeform 813"/>
          <p:cNvSpPr/>
          <p:nvPr/>
        </p:nvSpPr>
        <p:spPr>
          <a:xfrm>
            <a:off x="1040040" y="545400"/>
            <a:ext cx="281880" cy="112680"/>
          </a:xfrm>
          <a:custGeom>
            <a:avLst/>
            <a:gdLst/>
            <a:ahLst/>
            <a:cxnLst/>
            <a:rect l="0" t="0" r="r" b="b"/>
            <a:pathLst>
              <a:path w="783" h="313">
                <a:moveTo>
                  <a:pt x="782" y="312"/>
                </a:moveTo>
                <a:lnTo>
                  <a:pt x="0" y="0"/>
                </a:lnTo>
                <a:lnTo>
                  <a:pt x="21" y="0"/>
                </a:lnTo>
                <a:lnTo>
                  <a:pt x="782" y="303"/>
                </a:lnTo>
                <a:lnTo>
                  <a:pt x="782" y="312"/>
                </a:lnTo>
                <a:close/>
              </a:path>
            </a:pathLst>
          </a:custGeom>
          <a:solidFill>
            <a:srgbClr val="644C48"/>
          </a:solidFill>
          <a:ln>
            <a:noFill/>
          </a:ln>
        </p:spPr>
      </p:sp>
      <p:sp>
        <p:nvSpPr>
          <p:cNvPr id="7998" name="Freeform 814"/>
          <p:cNvSpPr/>
          <p:nvPr/>
        </p:nvSpPr>
        <p:spPr>
          <a:xfrm>
            <a:off x="1047600" y="545400"/>
            <a:ext cx="274320" cy="109440"/>
          </a:xfrm>
          <a:custGeom>
            <a:avLst/>
            <a:gdLst/>
            <a:ahLst/>
            <a:cxnLst/>
            <a:rect l="0" t="0" r="r" b="b"/>
            <a:pathLst>
              <a:path w="762" h="304">
                <a:moveTo>
                  <a:pt x="761" y="303"/>
                </a:moveTo>
                <a:lnTo>
                  <a:pt x="0" y="0"/>
                </a:lnTo>
                <a:lnTo>
                  <a:pt x="21" y="0"/>
                </a:lnTo>
                <a:lnTo>
                  <a:pt x="761" y="295"/>
                </a:lnTo>
                <a:lnTo>
                  <a:pt x="761" y="303"/>
                </a:lnTo>
                <a:close/>
              </a:path>
            </a:pathLst>
          </a:custGeom>
          <a:solidFill>
            <a:srgbClr val="634B47"/>
          </a:solidFill>
          <a:ln>
            <a:noFill/>
          </a:ln>
        </p:spPr>
      </p:sp>
      <p:sp>
        <p:nvSpPr>
          <p:cNvPr id="7999" name="Freeform 815"/>
          <p:cNvSpPr/>
          <p:nvPr/>
        </p:nvSpPr>
        <p:spPr>
          <a:xfrm>
            <a:off x="1055160" y="545400"/>
            <a:ext cx="266760" cy="106560"/>
          </a:xfrm>
          <a:custGeom>
            <a:avLst/>
            <a:gdLst/>
            <a:ahLst/>
            <a:cxnLst/>
            <a:rect l="0" t="0" r="r" b="b"/>
            <a:pathLst>
              <a:path w="741" h="296">
                <a:moveTo>
                  <a:pt x="740" y="295"/>
                </a:moveTo>
                <a:lnTo>
                  <a:pt x="0" y="0"/>
                </a:lnTo>
                <a:lnTo>
                  <a:pt x="21" y="0"/>
                </a:lnTo>
                <a:lnTo>
                  <a:pt x="740" y="287"/>
                </a:lnTo>
                <a:lnTo>
                  <a:pt x="740" y="295"/>
                </a:lnTo>
                <a:close/>
              </a:path>
            </a:pathLst>
          </a:custGeom>
          <a:solidFill>
            <a:srgbClr val="624A46"/>
          </a:solidFill>
          <a:ln>
            <a:noFill/>
          </a:ln>
        </p:spPr>
      </p:sp>
      <p:sp>
        <p:nvSpPr>
          <p:cNvPr id="8000" name="Freeform 816"/>
          <p:cNvSpPr/>
          <p:nvPr/>
        </p:nvSpPr>
        <p:spPr>
          <a:xfrm>
            <a:off x="1062720" y="545400"/>
            <a:ext cx="259200" cy="103680"/>
          </a:xfrm>
          <a:custGeom>
            <a:avLst/>
            <a:gdLst/>
            <a:ahLst/>
            <a:cxnLst/>
            <a:rect l="0" t="0" r="r" b="b"/>
            <a:pathLst>
              <a:path w="720" h="288">
                <a:moveTo>
                  <a:pt x="719" y="287"/>
                </a:moveTo>
                <a:lnTo>
                  <a:pt x="0" y="0"/>
                </a:lnTo>
                <a:lnTo>
                  <a:pt x="21" y="0"/>
                </a:lnTo>
                <a:lnTo>
                  <a:pt x="719" y="278"/>
                </a:lnTo>
                <a:lnTo>
                  <a:pt x="719" y="287"/>
                </a:lnTo>
                <a:close/>
              </a:path>
            </a:pathLst>
          </a:custGeom>
          <a:solidFill>
            <a:srgbClr val="614945"/>
          </a:solidFill>
          <a:ln>
            <a:noFill/>
          </a:ln>
        </p:spPr>
      </p:sp>
      <p:sp>
        <p:nvSpPr>
          <p:cNvPr id="8001" name="Freeform 817"/>
          <p:cNvSpPr/>
          <p:nvPr/>
        </p:nvSpPr>
        <p:spPr>
          <a:xfrm>
            <a:off x="1070280" y="545400"/>
            <a:ext cx="251640" cy="100440"/>
          </a:xfrm>
          <a:custGeom>
            <a:avLst/>
            <a:gdLst/>
            <a:ahLst/>
            <a:cxnLst/>
            <a:rect l="0" t="0" r="r" b="b"/>
            <a:pathLst>
              <a:path w="699" h="279">
                <a:moveTo>
                  <a:pt x="698" y="278"/>
                </a:moveTo>
                <a:lnTo>
                  <a:pt x="0" y="0"/>
                </a:lnTo>
                <a:lnTo>
                  <a:pt x="22" y="0"/>
                </a:lnTo>
                <a:lnTo>
                  <a:pt x="698" y="270"/>
                </a:lnTo>
                <a:lnTo>
                  <a:pt x="698" y="278"/>
                </a:lnTo>
                <a:close/>
              </a:path>
            </a:pathLst>
          </a:custGeom>
          <a:solidFill>
            <a:srgbClr val="614844"/>
          </a:solidFill>
          <a:ln>
            <a:noFill/>
          </a:ln>
        </p:spPr>
      </p:sp>
      <p:sp>
        <p:nvSpPr>
          <p:cNvPr id="8002" name="Freeform 818"/>
          <p:cNvSpPr/>
          <p:nvPr/>
        </p:nvSpPr>
        <p:spPr>
          <a:xfrm>
            <a:off x="1078200" y="545400"/>
            <a:ext cx="243720" cy="97560"/>
          </a:xfrm>
          <a:custGeom>
            <a:avLst/>
            <a:gdLst/>
            <a:ahLst/>
            <a:cxnLst/>
            <a:rect l="0" t="0" r="r" b="b"/>
            <a:pathLst>
              <a:path w="677" h="271">
                <a:moveTo>
                  <a:pt x="676" y="270"/>
                </a:moveTo>
                <a:lnTo>
                  <a:pt x="0" y="0"/>
                </a:lnTo>
                <a:lnTo>
                  <a:pt x="21" y="0"/>
                </a:lnTo>
                <a:lnTo>
                  <a:pt x="676" y="261"/>
                </a:lnTo>
                <a:lnTo>
                  <a:pt x="676" y="270"/>
                </a:lnTo>
                <a:close/>
              </a:path>
            </a:pathLst>
          </a:custGeom>
          <a:solidFill>
            <a:srgbClr val="604742"/>
          </a:solidFill>
          <a:ln>
            <a:noFill/>
          </a:ln>
        </p:spPr>
      </p:sp>
      <p:sp>
        <p:nvSpPr>
          <p:cNvPr id="8003" name="Freeform 819"/>
          <p:cNvSpPr/>
          <p:nvPr/>
        </p:nvSpPr>
        <p:spPr>
          <a:xfrm>
            <a:off x="1085760" y="545400"/>
            <a:ext cx="236160" cy="94320"/>
          </a:xfrm>
          <a:custGeom>
            <a:avLst/>
            <a:gdLst/>
            <a:ahLst/>
            <a:cxnLst/>
            <a:rect l="0" t="0" r="r" b="b"/>
            <a:pathLst>
              <a:path w="656" h="262">
                <a:moveTo>
                  <a:pt x="655" y="261"/>
                </a:moveTo>
                <a:lnTo>
                  <a:pt x="0" y="0"/>
                </a:lnTo>
                <a:lnTo>
                  <a:pt x="21" y="0"/>
                </a:lnTo>
                <a:lnTo>
                  <a:pt x="655" y="253"/>
                </a:lnTo>
                <a:lnTo>
                  <a:pt x="655" y="261"/>
                </a:lnTo>
                <a:close/>
              </a:path>
            </a:pathLst>
          </a:custGeom>
          <a:solidFill>
            <a:srgbClr val="604641"/>
          </a:solidFill>
          <a:ln>
            <a:noFill/>
          </a:ln>
        </p:spPr>
      </p:sp>
      <p:sp>
        <p:nvSpPr>
          <p:cNvPr id="8004" name="Freeform 820"/>
          <p:cNvSpPr/>
          <p:nvPr/>
        </p:nvSpPr>
        <p:spPr>
          <a:xfrm>
            <a:off x="1093320" y="545400"/>
            <a:ext cx="228600" cy="91440"/>
          </a:xfrm>
          <a:custGeom>
            <a:avLst/>
            <a:gdLst/>
            <a:ahLst/>
            <a:cxnLst/>
            <a:rect l="0" t="0" r="r" b="b"/>
            <a:pathLst>
              <a:path w="635" h="254">
                <a:moveTo>
                  <a:pt x="634" y="253"/>
                </a:moveTo>
                <a:lnTo>
                  <a:pt x="0" y="0"/>
                </a:lnTo>
                <a:lnTo>
                  <a:pt x="21" y="0"/>
                </a:lnTo>
                <a:lnTo>
                  <a:pt x="634" y="245"/>
                </a:lnTo>
                <a:lnTo>
                  <a:pt x="634" y="253"/>
                </a:lnTo>
                <a:close/>
              </a:path>
            </a:pathLst>
          </a:custGeom>
          <a:solidFill>
            <a:srgbClr val="5F4540"/>
          </a:solidFill>
          <a:ln>
            <a:noFill/>
          </a:ln>
        </p:spPr>
      </p:sp>
      <p:sp>
        <p:nvSpPr>
          <p:cNvPr id="8005" name="Freeform 821"/>
          <p:cNvSpPr/>
          <p:nvPr/>
        </p:nvSpPr>
        <p:spPr>
          <a:xfrm>
            <a:off x="1100880" y="545400"/>
            <a:ext cx="221040" cy="88560"/>
          </a:xfrm>
          <a:custGeom>
            <a:avLst/>
            <a:gdLst/>
            <a:ahLst/>
            <a:cxnLst/>
            <a:rect l="0" t="0" r="r" b="b"/>
            <a:pathLst>
              <a:path w="614" h="246">
                <a:moveTo>
                  <a:pt x="613" y="245"/>
                </a:moveTo>
                <a:lnTo>
                  <a:pt x="0" y="0"/>
                </a:lnTo>
                <a:lnTo>
                  <a:pt x="21" y="0"/>
                </a:lnTo>
                <a:lnTo>
                  <a:pt x="613" y="236"/>
                </a:lnTo>
                <a:lnTo>
                  <a:pt x="613" y="245"/>
                </a:lnTo>
                <a:close/>
              </a:path>
            </a:pathLst>
          </a:custGeom>
          <a:solidFill>
            <a:srgbClr val="5E443F"/>
          </a:solidFill>
          <a:ln>
            <a:noFill/>
          </a:ln>
        </p:spPr>
      </p:sp>
      <p:sp>
        <p:nvSpPr>
          <p:cNvPr id="8006" name="Freeform 822"/>
          <p:cNvSpPr/>
          <p:nvPr/>
        </p:nvSpPr>
        <p:spPr>
          <a:xfrm>
            <a:off x="1108440" y="545400"/>
            <a:ext cx="213480" cy="85320"/>
          </a:xfrm>
          <a:custGeom>
            <a:avLst/>
            <a:gdLst/>
            <a:ahLst/>
            <a:cxnLst/>
            <a:rect l="0" t="0" r="r" b="b"/>
            <a:pathLst>
              <a:path w="593" h="237">
                <a:moveTo>
                  <a:pt x="592" y="236"/>
                </a:moveTo>
                <a:lnTo>
                  <a:pt x="0" y="0"/>
                </a:lnTo>
                <a:lnTo>
                  <a:pt x="21" y="0"/>
                </a:lnTo>
                <a:lnTo>
                  <a:pt x="592" y="228"/>
                </a:lnTo>
                <a:lnTo>
                  <a:pt x="592" y="236"/>
                </a:lnTo>
                <a:close/>
              </a:path>
            </a:pathLst>
          </a:custGeom>
          <a:solidFill>
            <a:srgbClr val="5D423D"/>
          </a:solidFill>
          <a:ln>
            <a:noFill/>
          </a:ln>
        </p:spPr>
      </p:sp>
      <p:sp>
        <p:nvSpPr>
          <p:cNvPr id="8007" name="Freeform 823"/>
          <p:cNvSpPr/>
          <p:nvPr/>
        </p:nvSpPr>
        <p:spPr>
          <a:xfrm>
            <a:off x="1116000" y="545400"/>
            <a:ext cx="205920" cy="82440"/>
          </a:xfrm>
          <a:custGeom>
            <a:avLst/>
            <a:gdLst/>
            <a:ahLst/>
            <a:cxnLst/>
            <a:rect l="0" t="0" r="r" b="b"/>
            <a:pathLst>
              <a:path w="572" h="229">
                <a:moveTo>
                  <a:pt x="571" y="228"/>
                </a:moveTo>
                <a:lnTo>
                  <a:pt x="0" y="0"/>
                </a:lnTo>
                <a:lnTo>
                  <a:pt x="21" y="0"/>
                </a:lnTo>
                <a:lnTo>
                  <a:pt x="571" y="219"/>
                </a:lnTo>
                <a:lnTo>
                  <a:pt x="571" y="228"/>
                </a:lnTo>
                <a:close/>
              </a:path>
            </a:pathLst>
          </a:custGeom>
          <a:solidFill>
            <a:srgbClr val="5D413C"/>
          </a:solidFill>
          <a:ln>
            <a:noFill/>
          </a:ln>
        </p:spPr>
      </p:sp>
      <p:sp>
        <p:nvSpPr>
          <p:cNvPr id="8008" name="Freeform 824"/>
          <p:cNvSpPr/>
          <p:nvPr/>
        </p:nvSpPr>
        <p:spPr>
          <a:xfrm>
            <a:off x="1123560" y="545400"/>
            <a:ext cx="198360" cy="79200"/>
          </a:xfrm>
          <a:custGeom>
            <a:avLst/>
            <a:gdLst/>
            <a:ahLst/>
            <a:cxnLst/>
            <a:rect l="0" t="0" r="r" b="b"/>
            <a:pathLst>
              <a:path w="551" h="220">
                <a:moveTo>
                  <a:pt x="550" y="219"/>
                </a:moveTo>
                <a:lnTo>
                  <a:pt x="0" y="0"/>
                </a:lnTo>
                <a:lnTo>
                  <a:pt x="21" y="0"/>
                </a:lnTo>
                <a:lnTo>
                  <a:pt x="550" y="211"/>
                </a:lnTo>
                <a:lnTo>
                  <a:pt x="550" y="219"/>
                </a:lnTo>
                <a:close/>
              </a:path>
            </a:pathLst>
          </a:custGeom>
          <a:solidFill>
            <a:srgbClr val="5C403B"/>
          </a:solidFill>
          <a:ln>
            <a:noFill/>
          </a:ln>
        </p:spPr>
      </p:sp>
      <p:sp>
        <p:nvSpPr>
          <p:cNvPr id="8009" name="Freeform 825"/>
          <p:cNvSpPr/>
          <p:nvPr/>
        </p:nvSpPr>
        <p:spPr>
          <a:xfrm>
            <a:off x="1131120" y="545400"/>
            <a:ext cx="190800" cy="76320"/>
          </a:xfrm>
          <a:custGeom>
            <a:avLst/>
            <a:gdLst/>
            <a:ahLst/>
            <a:cxnLst/>
            <a:rect l="0" t="0" r="r" b="b"/>
            <a:pathLst>
              <a:path w="530" h="212">
                <a:moveTo>
                  <a:pt x="529" y="211"/>
                </a:moveTo>
                <a:lnTo>
                  <a:pt x="0" y="0"/>
                </a:lnTo>
                <a:lnTo>
                  <a:pt x="21" y="0"/>
                </a:lnTo>
                <a:lnTo>
                  <a:pt x="529" y="203"/>
                </a:lnTo>
                <a:lnTo>
                  <a:pt x="529" y="211"/>
                </a:lnTo>
                <a:close/>
              </a:path>
            </a:pathLst>
          </a:custGeom>
          <a:solidFill>
            <a:srgbClr val="5B3F3A"/>
          </a:solidFill>
          <a:ln>
            <a:noFill/>
          </a:ln>
        </p:spPr>
      </p:sp>
      <p:sp>
        <p:nvSpPr>
          <p:cNvPr id="8010" name="Freeform 826"/>
          <p:cNvSpPr/>
          <p:nvPr/>
        </p:nvSpPr>
        <p:spPr>
          <a:xfrm>
            <a:off x="1138680" y="545400"/>
            <a:ext cx="183240" cy="73440"/>
          </a:xfrm>
          <a:custGeom>
            <a:avLst/>
            <a:gdLst/>
            <a:ahLst/>
            <a:cxnLst/>
            <a:rect l="0" t="0" r="r" b="b"/>
            <a:pathLst>
              <a:path w="509" h="204">
                <a:moveTo>
                  <a:pt x="508" y="203"/>
                </a:moveTo>
                <a:lnTo>
                  <a:pt x="0" y="0"/>
                </a:lnTo>
                <a:lnTo>
                  <a:pt x="21" y="0"/>
                </a:lnTo>
                <a:lnTo>
                  <a:pt x="508" y="193"/>
                </a:lnTo>
                <a:lnTo>
                  <a:pt x="508" y="203"/>
                </a:lnTo>
                <a:close/>
              </a:path>
            </a:pathLst>
          </a:custGeom>
          <a:solidFill>
            <a:srgbClr val="5A3E39"/>
          </a:solidFill>
          <a:ln>
            <a:noFill/>
          </a:ln>
        </p:spPr>
      </p:sp>
      <p:sp>
        <p:nvSpPr>
          <p:cNvPr id="8011" name="Freeform 827"/>
          <p:cNvSpPr/>
          <p:nvPr/>
        </p:nvSpPr>
        <p:spPr>
          <a:xfrm>
            <a:off x="1146240" y="545400"/>
            <a:ext cx="175680" cy="70200"/>
          </a:xfrm>
          <a:custGeom>
            <a:avLst/>
            <a:gdLst/>
            <a:ahLst/>
            <a:cxnLst/>
            <a:rect l="0" t="0" r="r" b="b"/>
            <a:pathLst>
              <a:path w="488" h="195">
                <a:moveTo>
                  <a:pt x="487" y="194"/>
                </a:moveTo>
                <a:lnTo>
                  <a:pt x="0" y="0"/>
                </a:lnTo>
                <a:lnTo>
                  <a:pt x="22" y="0"/>
                </a:lnTo>
                <a:lnTo>
                  <a:pt x="487" y="186"/>
                </a:lnTo>
                <a:lnTo>
                  <a:pt x="487" y="194"/>
                </a:lnTo>
                <a:close/>
              </a:path>
            </a:pathLst>
          </a:custGeom>
          <a:solidFill>
            <a:srgbClr val="5A3D38"/>
          </a:solidFill>
          <a:ln>
            <a:noFill/>
          </a:ln>
        </p:spPr>
      </p:sp>
      <p:sp>
        <p:nvSpPr>
          <p:cNvPr id="8012" name="Freeform 828"/>
          <p:cNvSpPr/>
          <p:nvPr/>
        </p:nvSpPr>
        <p:spPr>
          <a:xfrm>
            <a:off x="1154160" y="545400"/>
            <a:ext cx="167760" cy="67320"/>
          </a:xfrm>
          <a:custGeom>
            <a:avLst/>
            <a:gdLst/>
            <a:ahLst/>
            <a:cxnLst/>
            <a:rect l="0" t="0" r="r" b="b"/>
            <a:pathLst>
              <a:path w="466" h="187">
                <a:moveTo>
                  <a:pt x="465" y="186"/>
                </a:moveTo>
                <a:lnTo>
                  <a:pt x="0" y="0"/>
                </a:lnTo>
                <a:lnTo>
                  <a:pt x="21" y="0"/>
                </a:lnTo>
                <a:lnTo>
                  <a:pt x="465" y="177"/>
                </a:lnTo>
                <a:lnTo>
                  <a:pt x="465" y="186"/>
                </a:lnTo>
                <a:close/>
              </a:path>
            </a:pathLst>
          </a:custGeom>
          <a:solidFill>
            <a:srgbClr val="593C37"/>
          </a:solidFill>
          <a:ln>
            <a:noFill/>
          </a:ln>
        </p:spPr>
      </p:sp>
      <p:sp>
        <p:nvSpPr>
          <p:cNvPr id="8013" name="Freeform 829"/>
          <p:cNvSpPr/>
          <p:nvPr/>
        </p:nvSpPr>
        <p:spPr>
          <a:xfrm>
            <a:off x="1161720" y="545400"/>
            <a:ext cx="160200" cy="64080"/>
          </a:xfrm>
          <a:custGeom>
            <a:avLst/>
            <a:gdLst/>
            <a:ahLst/>
            <a:cxnLst/>
            <a:rect l="0" t="0" r="r" b="b"/>
            <a:pathLst>
              <a:path w="445" h="178">
                <a:moveTo>
                  <a:pt x="444" y="177"/>
                </a:moveTo>
                <a:lnTo>
                  <a:pt x="0" y="0"/>
                </a:lnTo>
                <a:lnTo>
                  <a:pt x="21" y="0"/>
                </a:lnTo>
                <a:lnTo>
                  <a:pt x="444" y="169"/>
                </a:lnTo>
                <a:lnTo>
                  <a:pt x="444" y="177"/>
                </a:lnTo>
                <a:close/>
              </a:path>
            </a:pathLst>
          </a:custGeom>
          <a:solidFill>
            <a:srgbClr val="593B36"/>
          </a:solidFill>
          <a:ln>
            <a:noFill/>
          </a:ln>
        </p:spPr>
      </p:sp>
      <p:sp>
        <p:nvSpPr>
          <p:cNvPr id="8014" name="Freeform 830"/>
          <p:cNvSpPr/>
          <p:nvPr/>
        </p:nvSpPr>
        <p:spPr>
          <a:xfrm>
            <a:off x="1169280" y="545400"/>
            <a:ext cx="152640" cy="61200"/>
          </a:xfrm>
          <a:custGeom>
            <a:avLst/>
            <a:gdLst/>
            <a:ahLst/>
            <a:cxnLst/>
            <a:rect l="0" t="0" r="r" b="b"/>
            <a:pathLst>
              <a:path w="424" h="170">
                <a:moveTo>
                  <a:pt x="423" y="169"/>
                </a:moveTo>
                <a:lnTo>
                  <a:pt x="0" y="0"/>
                </a:lnTo>
                <a:lnTo>
                  <a:pt x="21" y="0"/>
                </a:lnTo>
                <a:lnTo>
                  <a:pt x="423" y="161"/>
                </a:lnTo>
                <a:lnTo>
                  <a:pt x="423" y="169"/>
                </a:lnTo>
                <a:close/>
              </a:path>
            </a:pathLst>
          </a:custGeom>
          <a:solidFill>
            <a:srgbClr val="583A34"/>
          </a:solidFill>
          <a:ln>
            <a:noFill/>
          </a:ln>
        </p:spPr>
      </p:sp>
      <p:sp>
        <p:nvSpPr>
          <p:cNvPr id="8015" name="Freeform 831"/>
          <p:cNvSpPr/>
          <p:nvPr/>
        </p:nvSpPr>
        <p:spPr>
          <a:xfrm>
            <a:off x="1176840" y="545400"/>
            <a:ext cx="145080" cy="58320"/>
          </a:xfrm>
          <a:custGeom>
            <a:avLst/>
            <a:gdLst/>
            <a:ahLst/>
            <a:cxnLst/>
            <a:rect l="0" t="0" r="r" b="b"/>
            <a:pathLst>
              <a:path w="403" h="162">
                <a:moveTo>
                  <a:pt x="402" y="161"/>
                </a:moveTo>
                <a:lnTo>
                  <a:pt x="0" y="0"/>
                </a:lnTo>
                <a:lnTo>
                  <a:pt x="21" y="0"/>
                </a:lnTo>
                <a:lnTo>
                  <a:pt x="402" y="151"/>
                </a:lnTo>
                <a:lnTo>
                  <a:pt x="402" y="161"/>
                </a:lnTo>
                <a:close/>
              </a:path>
            </a:pathLst>
          </a:custGeom>
          <a:solidFill>
            <a:srgbClr val="583932"/>
          </a:solidFill>
          <a:ln>
            <a:noFill/>
          </a:ln>
        </p:spPr>
      </p:sp>
      <p:sp>
        <p:nvSpPr>
          <p:cNvPr id="8016" name="Freeform 832"/>
          <p:cNvSpPr/>
          <p:nvPr/>
        </p:nvSpPr>
        <p:spPr>
          <a:xfrm>
            <a:off x="1184400" y="545400"/>
            <a:ext cx="137520" cy="55080"/>
          </a:xfrm>
          <a:custGeom>
            <a:avLst/>
            <a:gdLst/>
            <a:ahLst/>
            <a:cxnLst/>
            <a:rect l="0" t="0" r="r" b="b"/>
            <a:pathLst>
              <a:path w="382" h="153">
                <a:moveTo>
                  <a:pt x="381" y="152"/>
                </a:moveTo>
                <a:lnTo>
                  <a:pt x="0" y="0"/>
                </a:lnTo>
                <a:lnTo>
                  <a:pt x="21" y="0"/>
                </a:lnTo>
                <a:lnTo>
                  <a:pt x="381" y="144"/>
                </a:lnTo>
                <a:lnTo>
                  <a:pt x="381" y="152"/>
                </a:lnTo>
                <a:close/>
              </a:path>
            </a:pathLst>
          </a:custGeom>
          <a:solidFill>
            <a:srgbClr val="573831"/>
          </a:solidFill>
          <a:ln>
            <a:noFill/>
          </a:ln>
        </p:spPr>
      </p:sp>
      <p:sp>
        <p:nvSpPr>
          <p:cNvPr id="8017" name="Freeform 833"/>
          <p:cNvSpPr/>
          <p:nvPr/>
        </p:nvSpPr>
        <p:spPr>
          <a:xfrm>
            <a:off x="1191960" y="545400"/>
            <a:ext cx="129960" cy="52200"/>
          </a:xfrm>
          <a:custGeom>
            <a:avLst/>
            <a:gdLst/>
            <a:ahLst/>
            <a:cxnLst/>
            <a:rect l="0" t="0" r="r" b="b"/>
            <a:pathLst>
              <a:path w="361" h="145">
                <a:moveTo>
                  <a:pt x="360" y="144"/>
                </a:moveTo>
                <a:lnTo>
                  <a:pt x="0" y="0"/>
                </a:lnTo>
                <a:lnTo>
                  <a:pt x="21" y="0"/>
                </a:lnTo>
                <a:lnTo>
                  <a:pt x="360" y="135"/>
                </a:lnTo>
                <a:lnTo>
                  <a:pt x="360" y="144"/>
                </a:lnTo>
                <a:close/>
              </a:path>
            </a:pathLst>
          </a:custGeom>
          <a:solidFill>
            <a:srgbClr val="573730"/>
          </a:solidFill>
          <a:ln>
            <a:noFill/>
          </a:ln>
        </p:spPr>
      </p:sp>
      <p:sp>
        <p:nvSpPr>
          <p:cNvPr id="8018" name="Freeform 834"/>
          <p:cNvSpPr/>
          <p:nvPr/>
        </p:nvSpPr>
        <p:spPr>
          <a:xfrm>
            <a:off x="1199520" y="545400"/>
            <a:ext cx="122400" cy="48960"/>
          </a:xfrm>
          <a:custGeom>
            <a:avLst/>
            <a:gdLst/>
            <a:ahLst/>
            <a:cxnLst/>
            <a:rect l="0" t="0" r="r" b="b"/>
            <a:pathLst>
              <a:path w="340" h="136">
                <a:moveTo>
                  <a:pt x="339" y="135"/>
                </a:moveTo>
                <a:lnTo>
                  <a:pt x="0" y="0"/>
                </a:lnTo>
                <a:lnTo>
                  <a:pt x="21" y="0"/>
                </a:lnTo>
                <a:lnTo>
                  <a:pt x="339" y="127"/>
                </a:lnTo>
                <a:lnTo>
                  <a:pt x="339" y="135"/>
                </a:lnTo>
                <a:close/>
              </a:path>
            </a:pathLst>
          </a:custGeom>
          <a:solidFill>
            <a:srgbClr val="56362F"/>
          </a:solidFill>
          <a:ln>
            <a:noFill/>
          </a:ln>
        </p:spPr>
      </p:sp>
      <p:sp>
        <p:nvSpPr>
          <p:cNvPr id="8019" name="Freeform 835"/>
          <p:cNvSpPr/>
          <p:nvPr/>
        </p:nvSpPr>
        <p:spPr>
          <a:xfrm>
            <a:off x="1207080" y="545400"/>
            <a:ext cx="114840" cy="46080"/>
          </a:xfrm>
          <a:custGeom>
            <a:avLst/>
            <a:gdLst/>
            <a:ahLst/>
            <a:cxnLst/>
            <a:rect l="0" t="0" r="r" b="b"/>
            <a:pathLst>
              <a:path w="319" h="128">
                <a:moveTo>
                  <a:pt x="318" y="127"/>
                </a:moveTo>
                <a:lnTo>
                  <a:pt x="0" y="0"/>
                </a:lnTo>
                <a:lnTo>
                  <a:pt x="21" y="0"/>
                </a:lnTo>
                <a:lnTo>
                  <a:pt x="318" y="119"/>
                </a:lnTo>
                <a:lnTo>
                  <a:pt x="318" y="127"/>
                </a:lnTo>
                <a:close/>
              </a:path>
            </a:pathLst>
          </a:custGeom>
          <a:solidFill>
            <a:srgbClr val="55352E"/>
          </a:solidFill>
          <a:ln>
            <a:noFill/>
          </a:ln>
        </p:spPr>
      </p:sp>
      <p:sp>
        <p:nvSpPr>
          <p:cNvPr id="8020" name="Freeform 836"/>
          <p:cNvSpPr/>
          <p:nvPr/>
        </p:nvSpPr>
        <p:spPr>
          <a:xfrm>
            <a:off x="1214640" y="545400"/>
            <a:ext cx="107280" cy="43200"/>
          </a:xfrm>
          <a:custGeom>
            <a:avLst/>
            <a:gdLst/>
            <a:ahLst/>
            <a:cxnLst/>
            <a:rect l="0" t="0" r="r" b="b"/>
            <a:pathLst>
              <a:path w="298" h="120">
                <a:moveTo>
                  <a:pt x="297" y="119"/>
                </a:moveTo>
                <a:lnTo>
                  <a:pt x="0" y="0"/>
                </a:lnTo>
                <a:lnTo>
                  <a:pt x="22" y="0"/>
                </a:lnTo>
                <a:lnTo>
                  <a:pt x="297" y="110"/>
                </a:lnTo>
                <a:lnTo>
                  <a:pt x="297" y="119"/>
                </a:lnTo>
                <a:close/>
              </a:path>
            </a:pathLst>
          </a:custGeom>
          <a:solidFill>
            <a:srgbClr val="54332D"/>
          </a:solidFill>
          <a:ln>
            <a:noFill/>
          </a:ln>
        </p:spPr>
      </p:sp>
      <p:sp>
        <p:nvSpPr>
          <p:cNvPr id="8021" name="Freeform 837"/>
          <p:cNvSpPr/>
          <p:nvPr/>
        </p:nvSpPr>
        <p:spPr>
          <a:xfrm>
            <a:off x="1222200" y="545400"/>
            <a:ext cx="99720" cy="39960"/>
          </a:xfrm>
          <a:custGeom>
            <a:avLst/>
            <a:gdLst/>
            <a:ahLst/>
            <a:cxnLst/>
            <a:rect l="0" t="0" r="r" b="b"/>
            <a:pathLst>
              <a:path w="277" h="111">
                <a:moveTo>
                  <a:pt x="276" y="110"/>
                </a:moveTo>
                <a:lnTo>
                  <a:pt x="0" y="0"/>
                </a:lnTo>
                <a:lnTo>
                  <a:pt x="22" y="0"/>
                </a:lnTo>
                <a:lnTo>
                  <a:pt x="276" y="102"/>
                </a:lnTo>
                <a:lnTo>
                  <a:pt x="276" y="110"/>
                </a:lnTo>
                <a:close/>
              </a:path>
            </a:pathLst>
          </a:custGeom>
          <a:solidFill>
            <a:srgbClr val="54322C"/>
          </a:solidFill>
          <a:ln>
            <a:noFill/>
          </a:ln>
        </p:spPr>
      </p:sp>
      <p:sp>
        <p:nvSpPr>
          <p:cNvPr id="8022" name="Freeform 838"/>
          <p:cNvSpPr/>
          <p:nvPr/>
        </p:nvSpPr>
        <p:spPr>
          <a:xfrm>
            <a:off x="1230120" y="545400"/>
            <a:ext cx="91800" cy="37080"/>
          </a:xfrm>
          <a:custGeom>
            <a:avLst/>
            <a:gdLst/>
            <a:ahLst/>
            <a:cxnLst/>
            <a:rect l="0" t="0" r="r" b="b"/>
            <a:pathLst>
              <a:path w="255" h="103">
                <a:moveTo>
                  <a:pt x="254" y="102"/>
                </a:moveTo>
                <a:lnTo>
                  <a:pt x="0" y="0"/>
                </a:lnTo>
                <a:lnTo>
                  <a:pt x="21" y="0"/>
                </a:lnTo>
                <a:lnTo>
                  <a:pt x="254" y="93"/>
                </a:lnTo>
                <a:lnTo>
                  <a:pt x="254" y="102"/>
                </a:lnTo>
                <a:close/>
              </a:path>
            </a:pathLst>
          </a:custGeom>
          <a:solidFill>
            <a:srgbClr val="53312A"/>
          </a:solidFill>
          <a:ln>
            <a:noFill/>
          </a:ln>
        </p:spPr>
      </p:sp>
      <p:sp>
        <p:nvSpPr>
          <p:cNvPr id="8023" name="Freeform 839"/>
          <p:cNvSpPr/>
          <p:nvPr/>
        </p:nvSpPr>
        <p:spPr>
          <a:xfrm>
            <a:off x="1237680" y="545400"/>
            <a:ext cx="84240" cy="33840"/>
          </a:xfrm>
          <a:custGeom>
            <a:avLst/>
            <a:gdLst/>
            <a:ahLst/>
            <a:cxnLst/>
            <a:rect l="0" t="0" r="r" b="b"/>
            <a:pathLst>
              <a:path w="234" h="94">
                <a:moveTo>
                  <a:pt x="233" y="93"/>
                </a:moveTo>
                <a:lnTo>
                  <a:pt x="0" y="0"/>
                </a:lnTo>
                <a:lnTo>
                  <a:pt x="21" y="0"/>
                </a:lnTo>
                <a:lnTo>
                  <a:pt x="233" y="85"/>
                </a:lnTo>
                <a:lnTo>
                  <a:pt x="233" y="93"/>
                </a:lnTo>
                <a:close/>
              </a:path>
            </a:pathLst>
          </a:custGeom>
          <a:solidFill>
            <a:srgbClr val="533129"/>
          </a:solidFill>
          <a:ln>
            <a:noFill/>
          </a:ln>
        </p:spPr>
      </p:sp>
      <p:sp>
        <p:nvSpPr>
          <p:cNvPr id="8024" name="Freeform 840"/>
          <p:cNvSpPr/>
          <p:nvPr/>
        </p:nvSpPr>
        <p:spPr>
          <a:xfrm>
            <a:off x="1245240" y="545400"/>
            <a:ext cx="76680" cy="30960"/>
          </a:xfrm>
          <a:custGeom>
            <a:avLst/>
            <a:gdLst/>
            <a:ahLst/>
            <a:cxnLst/>
            <a:rect l="0" t="0" r="r" b="b"/>
            <a:pathLst>
              <a:path w="213" h="86">
                <a:moveTo>
                  <a:pt x="212" y="85"/>
                </a:moveTo>
                <a:lnTo>
                  <a:pt x="0" y="0"/>
                </a:lnTo>
                <a:lnTo>
                  <a:pt x="21" y="0"/>
                </a:lnTo>
                <a:lnTo>
                  <a:pt x="212" y="77"/>
                </a:lnTo>
                <a:lnTo>
                  <a:pt x="212" y="85"/>
                </a:lnTo>
                <a:close/>
              </a:path>
            </a:pathLst>
          </a:custGeom>
          <a:solidFill>
            <a:srgbClr val="523028"/>
          </a:solidFill>
          <a:ln>
            <a:noFill/>
          </a:ln>
        </p:spPr>
      </p:sp>
      <p:sp>
        <p:nvSpPr>
          <p:cNvPr id="8025" name="Freeform 841"/>
          <p:cNvSpPr/>
          <p:nvPr/>
        </p:nvSpPr>
        <p:spPr>
          <a:xfrm>
            <a:off x="1252800" y="545400"/>
            <a:ext cx="69120" cy="28080"/>
          </a:xfrm>
          <a:custGeom>
            <a:avLst/>
            <a:gdLst/>
            <a:ahLst/>
            <a:cxnLst/>
            <a:rect l="0" t="0" r="r" b="b"/>
            <a:pathLst>
              <a:path w="192" h="78">
                <a:moveTo>
                  <a:pt x="191" y="77"/>
                </a:moveTo>
                <a:lnTo>
                  <a:pt x="0" y="0"/>
                </a:lnTo>
                <a:lnTo>
                  <a:pt x="22" y="0"/>
                </a:lnTo>
                <a:lnTo>
                  <a:pt x="191" y="68"/>
                </a:lnTo>
                <a:lnTo>
                  <a:pt x="191" y="77"/>
                </a:lnTo>
                <a:close/>
              </a:path>
            </a:pathLst>
          </a:custGeom>
          <a:solidFill>
            <a:srgbClr val="522F27"/>
          </a:solidFill>
          <a:ln>
            <a:noFill/>
          </a:ln>
        </p:spPr>
      </p:sp>
      <p:sp>
        <p:nvSpPr>
          <p:cNvPr id="8026" name="Freeform 842"/>
          <p:cNvSpPr/>
          <p:nvPr/>
        </p:nvSpPr>
        <p:spPr>
          <a:xfrm>
            <a:off x="1260360" y="545400"/>
            <a:ext cx="61560" cy="24840"/>
          </a:xfrm>
          <a:custGeom>
            <a:avLst/>
            <a:gdLst/>
            <a:ahLst/>
            <a:cxnLst/>
            <a:rect l="0" t="0" r="r" b="b"/>
            <a:pathLst>
              <a:path w="171" h="69">
                <a:moveTo>
                  <a:pt x="170" y="68"/>
                </a:moveTo>
                <a:lnTo>
                  <a:pt x="0" y="0"/>
                </a:lnTo>
                <a:lnTo>
                  <a:pt x="21" y="0"/>
                </a:lnTo>
                <a:lnTo>
                  <a:pt x="170" y="59"/>
                </a:lnTo>
                <a:lnTo>
                  <a:pt x="170" y="68"/>
                </a:lnTo>
                <a:close/>
              </a:path>
            </a:pathLst>
          </a:custGeom>
          <a:solidFill>
            <a:srgbClr val="512E25"/>
          </a:solidFill>
          <a:ln>
            <a:noFill/>
          </a:ln>
        </p:spPr>
      </p:sp>
      <p:sp>
        <p:nvSpPr>
          <p:cNvPr id="8027" name="Freeform 843"/>
          <p:cNvSpPr/>
          <p:nvPr/>
        </p:nvSpPr>
        <p:spPr>
          <a:xfrm>
            <a:off x="1267920" y="545400"/>
            <a:ext cx="54000" cy="21960"/>
          </a:xfrm>
          <a:custGeom>
            <a:avLst/>
            <a:gdLst/>
            <a:ahLst/>
            <a:cxnLst/>
            <a:rect l="0" t="0" r="r" b="b"/>
            <a:pathLst>
              <a:path w="150" h="61">
                <a:moveTo>
                  <a:pt x="149" y="60"/>
                </a:moveTo>
                <a:lnTo>
                  <a:pt x="0" y="0"/>
                </a:lnTo>
                <a:lnTo>
                  <a:pt x="21" y="0"/>
                </a:lnTo>
                <a:lnTo>
                  <a:pt x="149" y="51"/>
                </a:lnTo>
                <a:lnTo>
                  <a:pt x="149" y="60"/>
                </a:lnTo>
                <a:close/>
              </a:path>
            </a:pathLst>
          </a:custGeom>
          <a:solidFill>
            <a:srgbClr val="512D24"/>
          </a:solidFill>
          <a:ln>
            <a:noFill/>
          </a:ln>
        </p:spPr>
      </p:sp>
      <p:sp>
        <p:nvSpPr>
          <p:cNvPr id="8028" name="Freeform 844"/>
          <p:cNvSpPr/>
          <p:nvPr/>
        </p:nvSpPr>
        <p:spPr>
          <a:xfrm>
            <a:off x="1275480" y="545400"/>
            <a:ext cx="46440" cy="18720"/>
          </a:xfrm>
          <a:custGeom>
            <a:avLst/>
            <a:gdLst/>
            <a:ahLst/>
            <a:cxnLst/>
            <a:rect l="0" t="0" r="r" b="b"/>
            <a:pathLst>
              <a:path w="129" h="52">
                <a:moveTo>
                  <a:pt x="128" y="51"/>
                </a:moveTo>
                <a:lnTo>
                  <a:pt x="0" y="0"/>
                </a:lnTo>
                <a:lnTo>
                  <a:pt x="21" y="0"/>
                </a:lnTo>
                <a:lnTo>
                  <a:pt x="128" y="43"/>
                </a:lnTo>
                <a:lnTo>
                  <a:pt x="128" y="51"/>
                </a:lnTo>
                <a:close/>
              </a:path>
            </a:pathLst>
          </a:custGeom>
          <a:solidFill>
            <a:srgbClr val="512C23"/>
          </a:solidFill>
          <a:ln>
            <a:noFill/>
          </a:ln>
        </p:spPr>
      </p:sp>
      <p:sp>
        <p:nvSpPr>
          <p:cNvPr id="8029" name="Freeform 845"/>
          <p:cNvSpPr/>
          <p:nvPr/>
        </p:nvSpPr>
        <p:spPr>
          <a:xfrm>
            <a:off x="1283040" y="545400"/>
            <a:ext cx="38880" cy="15840"/>
          </a:xfrm>
          <a:custGeom>
            <a:avLst/>
            <a:gdLst/>
            <a:ahLst/>
            <a:cxnLst/>
            <a:rect l="0" t="0" r="r" b="b"/>
            <a:pathLst>
              <a:path w="108" h="44">
                <a:moveTo>
                  <a:pt x="107" y="43"/>
                </a:moveTo>
                <a:lnTo>
                  <a:pt x="0" y="0"/>
                </a:lnTo>
                <a:lnTo>
                  <a:pt x="21" y="0"/>
                </a:lnTo>
                <a:lnTo>
                  <a:pt x="107" y="35"/>
                </a:lnTo>
                <a:lnTo>
                  <a:pt x="107" y="43"/>
                </a:lnTo>
                <a:close/>
              </a:path>
            </a:pathLst>
          </a:custGeom>
          <a:solidFill>
            <a:srgbClr val="512B22"/>
          </a:solidFill>
          <a:ln>
            <a:noFill/>
          </a:ln>
        </p:spPr>
      </p:sp>
      <p:sp>
        <p:nvSpPr>
          <p:cNvPr id="8030" name="Freeform 846"/>
          <p:cNvSpPr/>
          <p:nvPr/>
        </p:nvSpPr>
        <p:spPr>
          <a:xfrm>
            <a:off x="1290600" y="545400"/>
            <a:ext cx="31320" cy="12960"/>
          </a:xfrm>
          <a:custGeom>
            <a:avLst/>
            <a:gdLst/>
            <a:ahLst/>
            <a:cxnLst/>
            <a:rect l="0" t="0" r="r" b="b"/>
            <a:pathLst>
              <a:path w="87" h="36">
                <a:moveTo>
                  <a:pt x="86" y="35"/>
                </a:moveTo>
                <a:lnTo>
                  <a:pt x="0" y="0"/>
                </a:lnTo>
                <a:lnTo>
                  <a:pt x="21" y="0"/>
                </a:lnTo>
                <a:lnTo>
                  <a:pt x="86" y="26"/>
                </a:lnTo>
                <a:lnTo>
                  <a:pt x="86" y="35"/>
                </a:lnTo>
                <a:close/>
              </a:path>
            </a:pathLst>
          </a:custGeom>
          <a:solidFill>
            <a:srgbClr val="502A20"/>
          </a:solidFill>
          <a:ln>
            <a:noFill/>
          </a:ln>
        </p:spPr>
      </p:sp>
      <p:sp>
        <p:nvSpPr>
          <p:cNvPr id="8031" name="Freeform 847"/>
          <p:cNvSpPr/>
          <p:nvPr/>
        </p:nvSpPr>
        <p:spPr>
          <a:xfrm>
            <a:off x="1298160" y="545400"/>
            <a:ext cx="23760" cy="9720"/>
          </a:xfrm>
          <a:custGeom>
            <a:avLst/>
            <a:gdLst/>
            <a:ahLst/>
            <a:cxnLst/>
            <a:rect l="0" t="0" r="r" b="b"/>
            <a:pathLst>
              <a:path w="66" h="27">
                <a:moveTo>
                  <a:pt x="65" y="26"/>
                </a:moveTo>
                <a:lnTo>
                  <a:pt x="0" y="0"/>
                </a:lnTo>
                <a:lnTo>
                  <a:pt x="23" y="0"/>
                </a:lnTo>
                <a:lnTo>
                  <a:pt x="65" y="17"/>
                </a:lnTo>
                <a:lnTo>
                  <a:pt x="65" y="26"/>
                </a:lnTo>
                <a:close/>
              </a:path>
            </a:pathLst>
          </a:custGeom>
          <a:solidFill>
            <a:srgbClr val="50291F"/>
          </a:solidFill>
          <a:ln>
            <a:noFill/>
          </a:ln>
        </p:spPr>
      </p:sp>
      <p:sp>
        <p:nvSpPr>
          <p:cNvPr id="8032" name="Freeform 848"/>
          <p:cNvSpPr/>
          <p:nvPr/>
        </p:nvSpPr>
        <p:spPr>
          <a:xfrm>
            <a:off x="1306080" y="545400"/>
            <a:ext cx="15840" cy="6840"/>
          </a:xfrm>
          <a:custGeom>
            <a:avLst/>
            <a:gdLst/>
            <a:ahLst/>
            <a:cxnLst/>
            <a:rect l="0" t="0" r="r" b="b"/>
            <a:pathLst>
              <a:path w="44" h="19">
                <a:moveTo>
                  <a:pt x="43" y="18"/>
                </a:moveTo>
                <a:lnTo>
                  <a:pt x="0" y="0"/>
                </a:lnTo>
                <a:lnTo>
                  <a:pt x="22" y="0"/>
                </a:lnTo>
                <a:lnTo>
                  <a:pt x="43" y="8"/>
                </a:lnTo>
                <a:lnTo>
                  <a:pt x="43" y="18"/>
                </a:lnTo>
                <a:close/>
              </a:path>
            </a:pathLst>
          </a:custGeom>
          <a:solidFill>
            <a:srgbClr val="4F281D"/>
          </a:solidFill>
          <a:ln>
            <a:noFill/>
          </a:ln>
        </p:spPr>
      </p:sp>
      <p:sp>
        <p:nvSpPr>
          <p:cNvPr id="8033" name="Freeform 849"/>
          <p:cNvSpPr/>
          <p:nvPr/>
        </p:nvSpPr>
        <p:spPr>
          <a:xfrm>
            <a:off x="1313640" y="54540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8034" name="Line 850"/>
          <p:cNvSpPr/>
          <p:nvPr/>
        </p:nvSpPr>
        <p:spPr>
          <a:xfrm>
            <a:off x="335880" y="1100880"/>
            <a:ext cx="87354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8035" name="TextShape 851"/>
          <p:cNvSpPr txBox="1"/>
          <p:nvPr/>
        </p:nvSpPr>
        <p:spPr>
          <a:xfrm>
            <a:off x="3391200" y="327960"/>
            <a:ext cx="5034600" cy="396720"/>
          </a:xfrm>
          <a:prstGeom prst="rect">
            <a:avLst/>
          </a:prstGeom>
          <a:noFill/>
          <a:ln>
            <a:noFill/>
          </a:ln>
        </p:spPr>
        <p:txBody>
          <a:bodyPr lIns="0" tIns="0" rIns="0" bIns="0">
            <a:noAutofit/>
          </a:bodyPr>
          <a:lstStyle/>
          <a:p>
            <a:r>
              <a:rPr lang="en-US" sz="2800" b="1" i="1" strike="noStrike" spc="-1">
                <a:solidFill>
                  <a:srgbClr val="C00000"/>
                </a:solidFill>
                <a:latin typeface="Arial"/>
              </a:rPr>
              <a:t>Для получения аттестата</a:t>
            </a:r>
            <a:endParaRPr lang="en-US" sz="2800" b="0" strike="noStrike" spc="-1">
              <a:latin typeface="Times New Roman"/>
            </a:endParaRPr>
          </a:p>
        </p:txBody>
      </p:sp>
      <p:sp>
        <p:nvSpPr>
          <p:cNvPr id="8036" name="TextShape 852"/>
          <p:cNvSpPr txBox="1"/>
          <p:nvPr/>
        </p:nvSpPr>
        <p:spPr>
          <a:xfrm>
            <a:off x="942120" y="1500120"/>
            <a:ext cx="7596360" cy="396720"/>
          </a:xfrm>
          <a:prstGeom prst="rect">
            <a:avLst/>
          </a:prstGeom>
          <a:noFill/>
          <a:ln>
            <a:noFill/>
          </a:ln>
        </p:spPr>
        <p:txBody>
          <a:bodyPr lIns="0" tIns="0" rIns="0" bIns="0">
            <a:noAutofit/>
          </a:bodyPr>
          <a:lstStyle/>
          <a:p>
            <a:r>
              <a:rPr lang="en-US" sz="2800" b="1" i="1" strike="noStrike" spc="-1">
                <a:solidFill>
                  <a:srgbClr val="2A5010"/>
                </a:solidFill>
                <a:latin typeface="Arial"/>
              </a:rPr>
              <a:t>Минимальное количество баллов ЕГЭ по:</a:t>
            </a:r>
            <a:endParaRPr lang="en-US" sz="2800" b="0" strike="noStrike" spc="-1">
              <a:latin typeface="Times New Roman"/>
            </a:endParaRPr>
          </a:p>
        </p:txBody>
      </p:sp>
      <p:sp>
        <p:nvSpPr>
          <p:cNvPr id="8037" name="TextShape 853"/>
          <p:cNvSpPr txBox="1"/>
          <p:nvPr/>
        </p:nvSpPr>
        <p:spPr>
          <a:xfrm>
            <a:off x="930960" y="2326680"/>
            <a:ext cx="4289400" cy="340200"/>
          </a:xfrm>
          <a:prstGeom prst="rect">
            <a:avLst/>
          </a:prstGeom>
          <a:noFill/>
          <a:ln>
            <a:noFill/>
          </a:ln>
        </p:spPr>
        <p:txBody>
          <a:bodyPr lIns="0" tIns="0" rIns="0" bIns="0">
            <a:noAutofit/>
          </a:bodyPr>
          <a:lstStyle/>
          <a:p>
            <a:r>
              <a:rPr lang="en-US" sz="2400" b="1" i="1" strike="noStrike" spc="-1">
                <a:solidFill>
                  <a:srgbClr val="002060"/>
                </a:solidFill>
                <a:latin typeface="Arial"/>
              </a:rPr>
              <a:t>- русскому языку –</a:t>
            </a:r>
            <a:r>
              <a:rPr lang="en-US" sz="2400" b="1" i="1" strike="noStrike" spc="-1">
                <a:solidFill>
                  <a:srgbClr val="C00000"/>
                </a:solidFill>
                <a:latin typeface="Arial"/>
              </a:rPr>
              <a:t> 24 балла</a:t>
            </a:r>
            <a:endParaRPr lang="en-US" sz="2400" b="0" strike="noStrike" spc="-1">
              <a:latin typeface="Times New Roman"/>
            </a:endParaRPr>
          </a:p>
        </p:txBody>
      </p:sp>
      <p:sp>
        <p:nvSpPr>
          <p:cNvPr id="8038" name="TextShape 854"/>
          <p:cNvSpPr txBox="1"/>
          <p:nvPr/>
        </p:nvSpPr>
        <p:spPr>
          <a:xfrm>
            <a:off x="930960" y="2692440"/>
            <a:ext cx="8241120" cy="340200"/>
          </a:xfrm>
          <a:prstGeom prst="rect">
            <a:avLst/>
          </a:prstGeom>
          <a:noFill/>
          <a:ln>
            <a:noFill/>
          </a:ln>
        </p:spPr>
        <p:txBody>
          <a:bodyPr lIns="0" tIns="0" rIns="0" bIns="0">
            <a:noAutofit/>
          </a:bodyPr>
          <a:lstStyle/>
          <a:p>
            <a:r>
              <a:rPr lang="en-US" sz="2400" b="1" i="1" strike="noStrike" spc="-1">
                <a:solidFill>
                  <a:srgbClr val="002060"/>
                </a:solidFill>
                <a:latin typeface="Arial"/>
              </a:rPr>
              <a:t>(по 100-балльной шкале) для получения аттестата,</a:t>
            </a:r>
            <a:endParaRPr lang="en-US" sz="2400" b="0" strike="noStrike" spc="-1">
              <a:latin typeface="Times New Roman"/>
            </a:endParaRPr>
          </a:p>
        </p:txBody>
      </p:sp>
      <p:sp>
        <p:nvSpPr>
          <p:cNvPr id="8039" name="TextShape 855"/>
          <p:cNvSpPr txBox="1"/>
          <p:nvPr/>
        </p:nvSpPr>
        <p:spPr>
          <a:xfrm>
            <a:off x="930960" y="3058200"/>
            <a:ext cx="5397120" cy="340200"/>
          </a:xfrm>
          <a:prstGeom prst="rect">
            <a:avLst/>
          </a:prstGeom>
          <a:noFill/>
          <a:ln>
            <a:noFill/>
          </a:ln>
        </p:spPr>
        <p:txBody>
          <a:bodyPr lIns="0" tIns="0" rIns="0" bIns="0">
            <a:noAutofit/>
          </a:bodyPr>
          <a:lstStyle/>
          <a:p>
            <a:r>
              <a:rPr lang="en-US" sz="2400" b="1" i="1" strike="noStrike" spc="-1">
                <a:solidFill>
                  <a:srgbClr val="FF0000"/>
                </a:solidFill>
                <a:latin typeface="Arial"/>
              </a:rPr>
              <a:t>40 баллов</a:t>
            </a:r>
            <a:r>
              <a:rPr lang="en-US" sz="2400" b="1" i="1" strike="noStrike" spc="-1">
                <a:solidFill>
                  <a:srgbClr val="002060"/>
                </a:solidFill>
                <a:latin typeface="Arial"/>
              </a:rPr>
              <a:t> для поступления в ВУЗ.</a:t>
            </a:r>
            <a:endParaRPr lang="en-US" sz="2400" b="0" strike="noStrike" spc="-1">
              <a:latin typeface="Times New Roman"/>
            </a:endParaRPr>
          </a:p>
        </p:txBody>
      </p:sp>
      <p:sp>
        <p:nvSpPr>
          <p:cNvPr id="8040" name="TextShape 856"/>
          <p:cNvSpPr txBox="1"/>
          <p:nvPr/>
        </p:nvSpPr>
        <p:spPr>
          <a:xfrm>
            <a:off x="838080" y="3665520"/>
            <a:ext cx="6377400" cy="340200"/>
          </a:xfrm>
          <a:prstGeom prst="rect">
            <a:avLst/>
          </a:prstGeom>
          <a:noFill/>
          <a:ln>
            <a:noFill/>
          </a:ln>
        </p:spPr>
        <p:txBody>
          <a:bodyPr lIns="0" tIns="0" rIns="0" bIns="0">
            <a:noAutofit/>
          </a:bodyPr>
          <a:lstStyle/>
          <a:p>
            <a:r>
              <a:rPr lang="en-US" sz="2400" b="1" i="1" strike="noStrike" spc="-1">
                <a:solidFill>
                  <a:srgbClr val="002060"/>
                </a:solidFill>
                <a:latin typeface="Arial"/>
              </a:rPr>
              <a:t>- математике базового уровня –</a:t>
            </a:r>
            <a:r>
              <a:rPr lang="en-US" sz="2400" b="1" i="1" strike="noStrike" spc="-1">
                <a:solidFill>
                  <a:srgbClr val="C00000"/>
                </a:solidFill>
                <a:latin typeface="Arial"/>
              </a:rPr>
              <a:t> 3 балла</a:t>
            </a:r>
            <a:endParaRPr lang="en-US" sz="2400" b="0" strike="noStrike" spc="-1">
              <a:latin typeface="Times New Roman"/>
            </a:endParaRPr>
          </a:p>
        </p:txBody>
      </p:sp>
      <p:sp>
        <p:nvSpPr>
          <p:cNvPr id="8041" name="TextShape 857"/>
          <p:cNvSpPr txBox="1"/>
          <p:nvPr/>
        </p:nvSpPr>
        <p:spPr>
          <a:xfrm>
            <a:off x="838080" y="4031640"/>
            <a:ext cx="3530160" cy="340200"/>
          </a:xfrm>
          <a:prstGeom prst="rect">
            <a:avLst/>
          </a:prstGeom>
          <a:noFill/>
          <a:ln>
            <a:noFill/>
          </a:ln>
        </p:spPr>
        <p:txBody>
          <a:bodyPr lIns="0" tIns="0" rIns="0" bIns="0">
            <a:noAutofit/>
          </a:bodyPr>
          <a:lstStyle/>
          <a:p>
            <a:r>
              <a:rPr lang="en-US" sz="2400" b="1" i="1" strike="noStrike" spc="-1">
                <a:solidFill>
                  <a:srgbClr val="002060"/>
                </a:solidFill>
                <a:latin typeface="Arial"/>
              </a:rPr>
              <a:t>(по 5-балльной шкале),</a:t>
            </a:r>
            <a:endParaRPr lang="en-US" sz="2400" b="0" strike="noStrike" spc="-1">
              <a:latin typeface="Times New Roman"/>
            </a:endParaRPr>
          </a:p>
        </p:txBody>
      </p:sp>
      <p:sp>
        <p:nvSpPr>
          <p:cNvPr id="8042" name="TextShape 858"/>
          <p:cNvSpPr txBox="1"/>
          <p:nvPr/>
        </p:nvSpPr>
        <p:spPr>
          <a:xfrm>
            <a:off x="893160" y="5050440"/>
            <a:ext cx="7431480" cy="340200"/>
          </a:xfrm>
          <a:prstGeom prst="rect">
            <a:avLst/>
          </a:prstGeom>
          <a:noFill/>
          <a:ln>
            <a:noFill/>
          </a:ln>
        </p:spPr>
        <p:txBody>
          <a:bodyPr lIns="0" tIns="0" rIns="0" bIns="0">
            <a:noAutofit/>
          </a:bodyPr>
          <a:lstStyle/>
          <a:p>
            <a:r>
              <a:rPr lang="en-US" sz="2400" b="1" i="1" strike="noStrike" spc="-1">
                <a:solidFill>
                  <a:srgbClr val="002060"/>
                </a:solidFill>
                <a:latin typeface="Arial"/>
              </a:rPr>
              <a:t>- математике профильного уровня –</a:t>
            </a:r>
            <a:r>
              <a:rPr lang="en-US" sz="2400" b="1" i="1" strike="noStrike" spc="-1">
                <a:solidFill>
                  <a:srgbClr val="C00000"/>
                </a:solidFill>
                <a:latin typeface="Arial"/>
              </a:rPr>
              <a:t> 27 баллов</a:t>
            </a:r>
            <a:endParaRPr lang="en-US" sz="2400" b="0" strike="noStrike" spc="-1">
              <a:latin typeface="Times New Roman"/>
            </a:endParaRPr>
          </a:p>
        </p:txBody>
      </p:sp>
      <p:sp>
        <p:nvSpPr>
          <p:cNvPr id="8043" name="TextShape 859"/>
          <p:cNvSpPr txBox="1"/>
          <p:nvPr/>
        </p:nvSpPr>
        <p:spPr>
          <a:xfrm>
            <a:off x="893160" y="5416920"/>
            <a:ext cx="8241120" cy="340200"/>
          </a:xfrm>
          <a:prstGeom prst="rect">
            <a:avLst/>
          </a:prstGeom>
          <a:noFill/>
          <a:ln>
            <a:noFill/>
          </a:ln>
        </p:spPr>
        <p:txBody>
          <a:bodyPr lIns="0" tIns="0" rIns="0" bIns="0">
            <a:noAutofit/>
          </a:bodyPr>
          <a:lstStyle/>
          <a:p>
            <a:r>
              <a:rPr lang="en-US" sz="2400" b="1" i="1" strike="noStrike" spc="-1">
                <a:solidFill>
                  <a:srgbClr val="002060"/>
                </a:solidFill>
                <a:latin typeface="Arial"/>
              </a:rPr>
              <a:t>(по 100-балльной шкале) для получения аттестата,</a:t>
            </a:r>
            <a:endParaRPr lang="en-US" sz="2400" b="0" strike="noStrike" spc="-1">
              <a:latin typeface="Times New Roman"/>
            </a:endParaRPr>
          </a:p>
        </p:txBody>
      </p:sp>
      <p:sp>
        <p:nvSpPr>
          <p:cNvPr id="8044" name="TextShape 860"/>
          <p:cNvSpPr txBox="1"/>
          <p:nvPr/>
        </p:nvSpPr>
        <p:spPr>
          <a:xfrm>
            <a:off x="893160" y="5782680"/>
            <a:ext cx="5567760" cy="340200"/>
          </a:xfrm>
          <a:prstGeom prst="rect">
            <a:avLst/>
          </a:prstGeom>
          <a:noFill/>
          <a:ln>
            <a:noFill/>
          </a:ln>
        </p:spPr>
        <p:txBody>
          <a:bodyPr lIns="0" tIns="0" rIns="0" bIns="0">
            <a:noAutofit/>
          </a:bodyPr>
          <a:lstStyle/>
          <a:p>
            <a:r>
              <a:rPr lang="en-US" sz="2400" b="1" i="1" strike="noStrike" spc="-1">
                <a:solidFill>
                  <a:srgbClr val="FF0000"/>
                </a:solidFill>
                <a:latin typeface="Arial"/>
              </a:rPr>
              <a:t>39 баллов</a:t>
            </a:r>
            <a:r>
              <a:rPr lang="en-US" sz="2400" b="1" i="1" strike="noStrike" spc="-1">
                <a:solidFill>
                  <a:srgbClr val="002060"/>
                </a:solidFill>
                <a:latin typeface="Arial"/>
              </a:rPr>
              <a:t> для поступления в ВУЗ. .</a:t>
            </a:r>
            <a:endParaRPr lang="en-US" sz="24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5"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8046"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8047"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8048"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8049"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8050"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8051"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8052"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8053"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8054"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8055"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8056"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8057"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8058"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8059"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8060"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8061"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8062"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8063"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8064"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8065"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8066"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8067"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8068"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8069"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8070"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8071"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8072"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8073"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8074"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8075"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8076"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8077"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8078"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8079"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8080"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8081"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8082"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8083"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8084"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8085"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8086"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8087"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8088"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8089"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8090"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8091"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8092"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8093"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8094"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8095"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8096"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8097"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8098"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8099"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8100"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8101"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8102"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8103"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8104"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8105"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8106"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8107"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8108"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8109"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8110"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8111"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8112"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8113"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8114"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8115"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8116"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8117"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8118"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8119"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8120"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8121"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8122"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8123"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8124"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8125"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8126"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8127"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8128"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8129"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8130"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8131"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8132"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8133"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8134"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8135"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8136"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8137"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8138"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8139"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8140"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8141"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8142"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8143"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8144"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8145"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8146"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8147"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8148"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8149"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8150"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8151"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8152"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8153"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8154"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8155"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8156"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8157"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8158"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8159"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8160"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8161"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8162"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8163"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8164"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8165"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8166"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8167"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8168"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8169"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8170"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8171"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8172"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8173"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8174"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8175"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8176"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8177"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8178"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8179"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8180"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8181"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8182"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8183"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8184"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8185"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8186"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8187"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8188"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8189"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8190"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8191"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8192"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8193"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8194"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8195"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8196" name="Freeform 152"/>
          <p:cNvSpPr/>
          <p:nvPr/>
        </p:nvSpPr>
        <p:spPr>
          <a:xfrm>
            <a:off x="1501560" y="5429160"/>
            <a:ext cx="7346520" cy="915120"/>
          </a:xfrm>
          <a:custGeom>
            <a:avLst/>
            <a:gdLst/>
            <a:ahLst/>
            <a:cxnLst/>
            <a:rect l="0" t="0" r="r" b="b"/>
            <a:pathLst>
              <a:path w="20407" h="2542">
                <a:moveTo>
                  <a:pt x="0" y="423"/>
                </a:moveTo>
                <a:cubicBezTo>
                  <a:pt x="0" y="189"/>
                  <a:pt x="190" y="0"/>
                  <a:pt x="424" y="0"/>
                </a:cubicBezTo>
                <a:lnTo>
                  <a:pt x="19983" y="0"/>
                </a:lnTo>
                <a:cubicBezTo>
                  <a:pt x="20217" y="0"/>
                  <a:pt x="20406" y="189"/>
                  <a:pt x="20406" y="423"/>
                </a:cubicBezTo>
                <a:lnTo>
                  <a:pt x="20406" y="2117"/>
                </a:lnTo>
                <a:cubicBezTo>
                  <a:pt x="20406" y="2351"/>
                  <a:pt x="20217" y="2541"/>
                  <a:pt x="19983" y="2541"/>
                </a:cubicBezTo>
                <a:lnTo>
                  <a:pt x="424" y="2541"/>
                </a:lnTo>
                <a:cubicBezTo>
                  <a:pt x="190" y="2541"/>
                  <a:pt x="0" y="2351"/>
                  <a:pt x="0" y="2117"/>
                </a:cubicBezTo>
                <a:lnTo>
                  <a:pt x="0" y="423"/>
                </a:lnTo>
                <a:close/>
              </a:path>
            </a:pathLst>
          </a:custGeom>
          <a:solidFill>
            <a:srgbClr val="CFDADF"/>
          </a:solidFill>
          <a:ln>
            <a:noFill/>
          </a:ln>
        </p:spPr>
      </p:sp>
      <p:sp>
        <p:nvSpPr>
          <p:cNvPr id="8197" name="Freeform 153"/>
          <p:cNvSpPr/>
          <p:nvPr/>
        </p:nvSpPr>
        <p:spPr>
          <a:xfrm>
            <a:off x="1501560" y="5429160"/>
            <a:ext cx="7346520" cy="915120"/>
          </a:xfrm>
          <a:custGeom>
            <a:avLst/>
            <a:gdLst/>
            <a:ahLst/>
            <a:cxnLst/>
            <a:rect l="0" t="0" r="r" b="b"/>
            <a:pathLst>
              <a:path w="20407" h="2542">
                <a:moveTo>
                  <a:pt x="0" y="423"/>
                </a:moveTo>
                <a:cubicBezTo>
                  <a:pt x="0" y="189"/>
                  <a:pt x="190" y="0"/>
                  <a:pt x="424" y="0"/>
                </a:cubicBezTo>
                <a:lnTo>
                  <a:pt x="19983" y="0"/>
                </a:lnTo>
                <a:cubicBezTo>
                  <a:pt x="20217" y="0"/>
                  <a:pt x="20406" y="189"/>
                  <a:pt x="20406" y="423"/>
                </a:cubicBezTo>
                <a:lnTo>
                  <a:pt x="20406" y="2117"/>
                </a:lnTo>
                <a:cubicBezTo>
                  <a:pt x="20406" y="2351"/>
                  <a:pt x="20217" y="2541"/>
                  <a:pt x="19983" y="2541"/>
                </a:cubicBezTo>
                <a:lnTo>
                  <a:pt x="424" y="2541"/>
                </a:lnTo>
                <a:cubicBezTo>
                  <a:pt x="190" y="2541"/>
                  <a:pt x="0" y="2351"/>
                  <a:pt x="0" y="2117"/>
                </a:cubicBezTo>
                <a:lnTo>
                  <a:pt x="0" y="423"/>
                </a:lnTo>
                <a:close/>
              </a:path>
            </a:pathLst>
          </a:custGeom>
          <a:noFill/>
          <a:ln w="19800" cap="rnd">
            <a:solidFill>
              <a:srgbClr val="688E19"/>
            </a:solidFill>
            <a:round/>
          </a:ln>
        </p:spPr>
      </p:sp>
      <p:sp>
        <p:nvSpPr>
          <p:cNvPr id="8198" name="Freeform 154"/>
          <p:cNvSpPr/>
          <p:nvPr/>
        </p:nvSpPr>
        <p:spPr>
          <a:xfrm>
            <a:off x="1258560" y="60480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8199" name="Freeform 155"/>
          <p:cNvSpPr/>
          <p:nvPr/>
        </p:nvSpPr>
        <p:spPr>
          <a:xfrm>
            <a:off x="1258560" y="604800"/>
            <a:ext cx="24120" cy="9720"/>
          </a:xfrm>
          <a:custGeom>
            <a:avLst/>
            <a:gdLst/>
            <a:ahLst/>
            <a:cxnLst/>
            <a:rect l="0" t="0" r="r" b="b"/>
            <a:pathLst>
              <a:path w="67" h="27">
                <a:moveTo>
                  <a:pt x="0" y="14"/>
                </a:moveTo>
                <a:lnTo>
                  <a:pt x="33" y="0"/>
                </a:lnTo>
                <a:lnTo>
                  <a:pt x="66" y="0"/>
                </a:lnTo>
                <a:lnTo>
                  <a:pt x="0" y="26"/>
                </a:lnTo>
                <a:lnTo>
                  <a:pt x="0" y="14"/>
                </a:lnTo>
                <a:close/>
              </a:path>
            </a:pathLst>
          </a:custGeom>
          <a:solidFill>
            <a:srgbClr val="FEB810"/>
          </a:solidFill>
          <a:ln>
            <a:noFill/>
          </a:ln>
        </p:spPr>
      </p:sp>
      <p:sp>
        <p:nvSpPr>
          <p:cNvPr id="8200" name="Freeform 156"/>
          <p:cNvSpPr/>
          <p:nvPr/>
        </p:nvSpPr>
        <p:spPr>
          <a:xfrm>
            <a:off x="1258560" y="604800"/>
            <a:ext cx="34920" cy="14400"/>
          </a:xfrm>
          <a:custGeom>
            <a:avLst/>
            <a:gdLst/>
            <a:ahLst/>
            <a:cxnLst/>
            <a:rect l="0" t="0" r="r" b="b"/>
            <a:pathLst>
              <a:path w="97" h="40">
                <a:moveTo>
                  <a:pt x="0" y="26"/>
                </a:moveTo>
                <a:lnTo>
                  <a:pt x="65" y="0"/>
                </a:lnTo>
                <a:lnTo>
                  <a:pt x="96" y="0"/>
                </a:lnTo>
                <a:lnTo>
                  <a:pt x="0" y="39"/>
                </a:lnTo>
                <a:lnTo>
                  <a:pt x="0" y="26"/>
                </a:lnTo>
                <a:close/>
              </a:path>
            </a:pathLst>
          </a:custGeom>
          <a:solidFill>
            <a:srgbClr val="FEB813"/>
          </a:solidFill>
          <a:ln>
            <a:noFill/>
          </a:ln>
        </p:spPr>
      </p:sp>
      <p:sp>
        <p:nvSpPr>
          <p:cNvPr id="8201" name="Freeform 157"/>
          <p:cNvSpPr/>
          <p:nvPr/>
        </p:nvSpPr>
        <p:spPr>
          <a:xfrm>
            <a:off x="1258560" y="604800"/>
            <a:ext cx="46440" cy="19080"/>
          </a:xfrm>
          <a:custGeom>
            <a:avLst/>
            <a:gdLst/>
            <a:ahLst/>
            <a:cxnLst/>
            <a:rect l="0" t="0" r="r" b="b"/>
            <a:pathLst>
              <a:path w="129" h="53">
                <a:moveTo>
                  <a:pt x="0" y="38"/>
                </a:moveTo>
                <a:lnTo>
                  <a:pt x="96" y="0"/>
                </a:lnTo>
                <a:lnTo>
                  <a:pt x="128" y="0"/>
                </a:lnTo>
                <a:lnTo>
                  <a:pt x="0" y="52"/>
                </a:lnTo>
                <a:lnTo>
                  <a:pt x="0" y="38"/>
                </a:lnTo>
                <a:close/>
              </a:path>
            </a:pathLst>
          </a:custGeom>
          <a:solidFill>
            <a:srgbClr val="FEB816"/>
          </a:solidFill>
          <a:ln>
            <a:noFill/>
          </a:ln>
        </p:spPr>
      </p:sp>
      <p:sp>
        <p:nvSpPr>
          <p:cNvPr id="8202" name="Freeform 158"/>
          <p:cNvSpPr/>
          <p:nvPr/>
        </p:nvSpPr>
        <p:spPr>
          <a:xfrm>
            <a:off x="1258560" y="604800"/>
            <a:ext cx="57600" cy="23400"/>
          </a:xfrm>
          <a:custGeom>
            <a:avLst/>
            <a:gdLst/>
            <a:ahLst/>
            <a:cxnLst/>
            <a:rect l="0" t="0" r="r" b="b"/>
            <a:pathLst>
              <a:path w="160" h="65">
                <a:moveTo>
                  <a:pt x="0" y="51"/>
                </a:moveTo>
                <a:lnTo>
                  <a:pt x="128" y="0"/>
                </a:lnTo>
                <a:lnTo>
                  <a:pt x="159" y="0"/>
                </a:lnTo>
                <a:lnTo>
                  <a:pt x="0" y="64"/>
                </a:lnTo>
                <a:lnTo>
                  <a:pt x="0" y="51"/>
                </a:lnTo>
                <a:close/>
              </a:path>
            </a:pathLst>
          </a:custGeom>
          <a:solidFill>
            <a:srgbClr val="FEB818"/>
          </a:solidFill>
          <a:ln>
            <a:noFill/>
          </a:ln>
        </p:spPr>
      </p:sp>
      <p:sp>
        <p:nvSpPr>
          <p:cNvPr id="8203" name="Freeform 159"/>
          <p:cNvSpPr/>
          <p:nvPr/>
        </p:nvSpPr>
        <p:spPr>
          <a:xfrm>
            <a:off x="1258560" y="604800"/>
            <a:ext cx="69480" cy="28080"/>
          </a:xfrm>
          <a:custGeom>
            <a:avLst/>
            <a:gdLst/>
            <a:ahLst/>
            <a:cxnLst/>
            <a:rect l="0" t="0" r="r" b="b"/>
            <a:pathLst>
              <a:path w="193" h="78">
                <a:moveTo>
                  <a:pt x="0" y="64"/>
                </a:moveTo>
                <a:lnTo>
                  <a:pt x="159" y="0"/>
                </a:lnTo>
                <a:lnTo>
                  <a:pt x="192" y="0"/>
                </a:lnTo>
                <a:lnTo>
                  <a:pt x="0" y="77"/>
                </a:lnTo>
                <a:lnTo>
                  <a:pt x="0" y="64"/>
                </a:lnTo>
                <a:close/>
              </a:path>
            </a:pathLst>
          </a:custGeom>
          <a:solidFill>
            <a:srgbClr val="FEB819"/>
          </a:solidFill>
          <a:ln>
            <a:noFill/>
          </a:ln>
        </p:spPr>
      </p:sp>
      <p:sp>
        <p:nvSpPr>
          <p:cNvPr id="8204" name="Freeform 160"/>
          <p:cNvSpPr/>
          <p:nvPr/>
        </p:nvSpPr>
        <p:spPr>
          <a:xfrm>
            <a:off x="1258560" y="604800"/>
            <a:ext cx="80640" cy="32400"/>
          </a:xfrm>
          <a:custGeom>
            <a:avLst/>
            <a:gdLst/>
            <a:ahLst/>
            <a:cxnLst/>
            <a:rect l="0" t="0" r="r" b="b"/>
            <a:pathLst>
              <a:path w="224" h="90">
                <a:moveTo>
                  <a:pt x="0" y="77"/>
                </a:moveTo>
                <a:lnTo>
                  <a:pt x="191" y="0"/>
                </a:lnTo>
                <a:lnTo>
                  <a:pt x="223" y="0"/>
                </a:lnTo>
                <a:lnTo>
                  <a:pt x="0" y="89"/>
                </a:lnTo>
                <a:lnTo>
                  <a:pt x="0" y="77"/>
                </a:lnTo>
                <a:close/>
              </a:path>
            </a:pathLst>
          </a:custGeom>
          <a:solidFill>
            <a:srgbClr val="FEB91B"/>
          </a:solidFill>
          <a:ln>
            <a:noFill/>
          </a:ln>
        </p:spPr>
      </p:sp>
      <p:sp>
        <p:nvSpPr>
          <p:cNvPr id="8205" name="Freeform 161"/>
          <p:cNvSpPr/>
          <p:nvPr/>
        </p:nvSpPr>
        <p:spPr>
          <a:xfrm>
            <a:off x="1258560" y="604800"/>
            <a:ext cx="91800" cy="37080"/>
          </a:xfrm>
          <a:custGeom>
            <a:avLst/>
            <a:gdLst/>
            <a:ahLst/>
            <a:cxnLst/>
            <a:rect l="0" t="0" r="r" b="b"/>
            <a:pathLst>
              <a:path w="255" h="103">
                <a:moveTo>
                  <a:pt x="0" y="89"/>
                </a:moveTo>
                <a:lnTo>
                  <a:pt x="223" y="0"/>
                </a:lnTo>
                <a:lnTo>
                  <a:pt x="254" y="0"/>
                </a:lnTo>
                <a:lnTo>
                  <a:pt x="0" y="102"/>
                </a:lnTo>
                <a:lnTo>
                  <a:pt x="0" y="89"/>
                </a:lnTo>
                <a:close/>
              </a:path>
            </a:pathLst>
          </a:custGeom>
          <a:solidFill>
            <a:srgbClr val="FEB91D"/>
          </a:solidFill>
          <a:ln>
            <a:noFill/>
          </a:ln>
        </p:spPr>
      </p:sp>
      <p:sp>
        <p:nvSpPr>
          <p:cNvPr id="8206" name="Freeform 162"/>
          <p:cNvSpPr/>
          <p:nvPr/>
        </p:nvSpPr>
        <p:spPr>
          <a:xfrm>
            <a:off x="1258560" y="604800"/>
            <a:ext cx="103320" cy="41760"/>
          </a:xfrm>
          <a:custGeom>
            <a:avLst/>
            <a:gdLst/>
            <a:ahLst/>
            <a:cxnLst/>
            <a:rect l="0" t="0" r="r" b="b"/>
            <a:pathLst>
              <a:path w="287" h="116">
                <a:moveTo>
                  <a:pt x="0" y="102"/>
                </a:moveTo>
                <a:lnTo>
                  <a:pt x="254" y="0"/>
                </a:lnTo>
                <a:lnTo>
                  <a:pt x="286" y="0"/>
                </a:lnTo>
                <a:lnTo>
                  <a:pt x="0" y="115"/>
                </a:lnTo>
                <a:lnTo>
                  <a:pt x="0" y="102"/>
                </a:lnTo>
                <a:close/>
              </a:path>
            </a:pathLst>
          </a:custGeom>
          <a:solidFill>
            <a:srgbClr val="FEB91E"/>
          </a:solidFill>
          <a:ln>
            <a:noFill/>
          </a:ln>
        </p:spPr>
      </p:sp>
      <p:sp>
        <p:nvSpPr>
          <p:cNvPr id="8207" name="Freeform 163"/>
          <p:cNvSpPr/>
          <p:nvPr/>
        </p:nvSpPr>
        <p:spPr>
          <a:xfrm>
            <a:off x="1258560" y="604800"/>
            <a:ext cx="114840" cy="46080"/>
          </a:xfrm>
          <a:custGeom>
            <a:avLst/>
            <a:gdLst/>
            <a:ahLst/>
            <a:cxnLst/>
            <a:rect l="0" t="0" r="r" b="b"/>
            <a:pathLst>
              <a:path w="319" h="128">
                <a:moveTo>
                  <a:pt x="0" y="115"/>
                </a:moveTo>
                <a:lnTo>
                  <a:pt x="286" y="0"/>
                </a:lnTo>
                <a:lnTo>
                  <a:pt x="318" y="0"/>
                </a:lnTo>
                <a:lnTo>
                  <a:pt x="0" y="127"/>
                </a:lnTo>
                <a:lnTo>
                  <a:pt x="0" y="115"/>
                </a:lnTo>
                <a:close/>
              </a:path>
            </a:pathLst>
          </a:custGeom>
          <a:solidFill>
            <a:srgbClr val="FEB91F"/>
          </a:solidFill>
          <a:ln>
            <a:noFill/>
          </a:ln>
        </p:spPr>
      </p:sp>
      <p:sp>
        <p:nvSpPr>
          <p:cNvPr id="8208" name="Freeform 164"/>
          <p:cNvSpPr/>
          <p:nvPr/>
        </p:nvSpPr>
        <p:spPr>
          <a:xfrm>
            <a:off x="1258560" y="604800"/>
            <a:ext cx="126000" cy="50760"/>
          </a:xfrm>
          <a:custGeom>
            <a:avLst/>
            <a:gdLst/>
            <a:ahLst/>
            <a:cxnLst/>
            <a:rect l="0" t="0" r="r" b="b"/>
            <a:pathLst>
              <a:path w="350" h="141">
                <a:moveTo>
                  <a:pt x="0" y="127"/>
                </a:moveTo>
                <a:lnTo>
                  <a:pt x="318" y="0"/>
                </a:lnTo>
                <a:lnTo>
                  <a:pt x="349" y="0"/>
                </a:lnTo>
                <a:lnTo>
                  <a:pt x="0" y="140"/>
                </a:lnTo>
                <a:lnTo>
                  <a:pt x="0" y="127"/>
                </a:lnTo>
                <a:close/>
              </a:path>
            </a:pathLst>
          </a:custGeom>
          <a:solidFill>
            <a:srgbClr val="FEB921"/>
          </a:solidFill>
          <a:ln>
            <a:noFill/>
          </a:ln>
        </p:spPr>
      </p:sp>
      <p:sp>
        <p:nvSpPr>
          <p:cNvPr id="8209" name="Freeform 165"/>
          <p:cNvSpPr/>
          <p:nvPr/>
        </p:nvSpPr>
        <p:spPr>
          <a:xfrm>
            <a:off x="1258560" y="604800"/>
            <a:ext cx="137520" cy="55080"/>
          </a:xfrm>
          <a:custGeom>
            <a:avLst/>
            <a:gdLst/>
            <a:ahLst/>
            <a:cxnLst/>
            <a:rect l="0" t="0" r="r" b="b"/>
            <a:pathLst>
              <a:path w="382" h="153">
                <a:moveTo>
                  <a:pt x="0" y="140"/>
                </a:moveTo>
                <a:lnTo>
                  <a:pt x="349" y="0"/>
                </a:lnTo>
                <a:lnTo>
                  <a:pt x="381" y="0"/>
                </a:lnTo>
                <a:lnTo>
                  <a:pt x="0" y="152"/>
                </a:lnTo>
                <a:lnTo>
                  <a:pt x="0" y="140"/>
                </a:lnTo>
                <a:close/>
              </a:path>
            </a:pathLst>
          </a:custGeom>
          <a:solidFill>
            <a:srgbClr val="FEB923"/>
          </a:solidFill>
          <a:ln>
            <a:noFill/>
          </a:ln>
        </p:spPr>
      </p:sp>
      <p:sp>
        <p:nvSpPr>
          <p:cNvPr id="8210" name="Freeform 166"/>
          <p:cNvSpPr/>
          <p:nvPr/>
        </p:nvSpPr>
        <p:spPr>
          <a:xfrm>
            <a:off x="1258560" y="604800"/>
            <a:ext cx="149040" cy="59760"/>
          </a:xfrm>
          <a:custGeom>
            <a:avLst/>
            <a:gdLst/>
            <a:ahLst/>
            <a:cxnLst/>
            <a:rect l="0" t="0" r="r" b="b"/>
            <a:pathLst>
              <a:path w="414" h="166">
                <a:moveTo>
                  <a:pt x="0" y="152"/>
                </a:moveTo>
                <a:lnTo>
                  <a:pt x="380" y="0"/>
                </a:lnTo>
                <a:lnTo>
                  <a:pt x="413" y="0"/>
                </a:lnTo>
                <a:lnTo>
                  <a:pt x="0" y="165"/>
                </a:lnTo>
                <a:lnTo>
                  <a:pt x="0" y="152"/>
                </a:lnTo>
                <a:close/>
              </a:path>
            </a:pathLst>
          </a:custGeom>
          <a:solidFill>
            <a:srgbClr val="FEB925"/>
          </a:solidFill>
          <a:ln>
            <a:noFill/>
          </a:ln>
        </p:spPr>
      </p:sp>
      <p:sp>
        <p:nvSpPr>
          <p:cNvPr id="8211" name="Freeform 167"/>
          <p:cNvSpPr/>
          <p:nvPr/>
        </p:nvSpPr>
        <p:spPr>
          <a:xfrm>
            <a:off x="1258560" y="604800"/>
            <a:ext cx="160200" cy="64440"/>
          </a:xfrm>
          <a:custGeom>
            <a:avLst/>
            <a:gdLst/>
            <a:ahLst/>
            <a:cxnLst/>
            <a:rect l="0" t="0" r="r" b="b"/>
            <a:pathLst>
              <a:path w="445" h="179">
                <a:moveTo>
                  <a:pt x="0" y="164"/>
                </a:moveTo>
                <a:lnTo>
                  <a:pt x="413" y="0"/>
                </a:lnTo>
                <a:lnTo>
                  <a:pt x="444" y="0"/>
                </a:lnTo>
                <a:lnTo>
                  <a:pt x="0" y="178"/>
                </a:lnTo>
                <a:lnTo>
                  <a:pt x="0" y="164"/>
                </a:lnTo>
                <a:close/>
              </a:path>
            </a:pathLst>
          </a:custGeom>
          <a:solidFill>
            <a:srgbClr val="FEB926"/>
          </a:solidFill>
          <a:ln>
            <a:noFill/>
          </a:ln>
        </p:spPr>
      </p:sp>
      <p:sp>
        <p:nvSpPr>
          <p:cNvPr id="8212" name="Freeform 168"/>
          <p:cNvSpPr/>
          <p:nvPr/>
        </p:nvSpPr>
        <p:spPr>
          <a:xfrm>
            <a:off x="1258560" y="604800"/>
            <a:ext cx="171720" cy="68760"/>
          </a:xfrm>
          <a:custGeom>
            <a:avLst/>
            <a:gdLst/>
            <a:ahLst/>
            <a:cxnLst/>
            <a:rect l="0" t="0" r="r" b="b"/>
            <a:pathLst>
              <a:path w="477" h="191">
                <a:moveTo>
                  <a:pt x="0" y="178"/>
                </a:moveTo>
                <a:lnTo>
                  <a:pt x="444" y="0"/>
                </a:lnTo>
                <a:lnTo>
                  <a:pt x="476" y="0"/>
                </a:lnTo>
                <a:lnTo>
                  <a:pt x="0" y="190"/>
                </a:lnTo>
                <a:lnTo>
                  <a:pt x="0" y="178"/>
                </a:lnTo>
                <a:close/>
              </a:path>
            </a:pathLst>
          </a:custGeom>
          <a:solidFill>
            <a:srgbClr val="FEB928"/>
          </a:solidFill>
          <a:ln>
            <a:noFill/>
          </a:ln>
        </p:spPr>
      </p:sp>
      <p:sp>
        <p:nvSpPr>
          <p:cNvPr id="8213" name="Freeform 169"/>
          <p:cNvSpPr/>
          <p:nvPr/>
        </p:nvSpPr>
        <p:spPr>
          <a:xfrm>
            <a:off x="1258560" y="604800"/>
            <a:ext cx="183240" cy="73440"/>
          </a:xfrm>
          <a:custGeom>
            <a:avLst/>
            <a:gdLst/>
            <a:ahLst/>
            <a:cxnLst/>
            <a:rect l="0" t="0" r="r" b="b"/>
            <a:pathLst>
              <a:path w="509" h="204">
                <a:moveTo>
                  <a:pt x="0" y="190"/>
                </a:moveTo>
                <a:lnTo>
                  <a:pt x="476" y="0"/>
                </a:lnTo>
                <a:lnTo>
                  <a:pt x="508" y="0"/>
                </a:lnTo>
                <a:lnTo>
                  <a:pt x="0" y="203"/>
                </a:lnTo>
                <a:lnTo>
                  <a:pt x="0" y="190"/>
                </a:lnTo>
                <a:close/>
              </a:path>
            </a:pathLst>
          </a:custGeom>
          <a:solidFill>
            <a:srgbClr val="FEBA29"/>
          </a:solidFill>
          <a:ln>
            <a:noFill/>
          </a:ln>
        </p:spPr>
      </p:sp>
      <p:sp>
        <p:nvSpPr>
          <p:cNvPr id="8214" name="Freeform 170"/>
          <p:cNvSpPr/>
          <p:nvPr/>
        </p:nvSpPr>
        <p:spPr>
          <a:xfrm>
            <a:off x="1258560" y="604800"/>
            <a:ext cx="194400" cy="77760"/>
          </a:xfrm>
          <a:custGeom>
            <a:avLst/>
            <a:gdLst/>
            <a:ahLst/>
            <a:cxnLst/>
            <a:rect l="0" t="0" r="r" b="b"/>
            <a:pathLst>
              <a:path w="540" h="216">
                <a:moveTo>
                  <a:pt x="0" y="203"/>
                </a:moveTo>
                <a:lnTo>
                  <a:pt x="508" y="0"/>
                </a:lnTo>
                <a:lnTo>
                  <a:pt x="539" y="0"/>
                </a:lnTo>
                <a:lnTo>
                  <a:pt x="0" y="215"/>
                </a:lnTo>
                <a:lnTo>
                  <a:pt x="0" y="203"/>
                </a:lnTo>
                <a:close/>
              </a:path>
            </a:pathLst>
          </a:custGeom>
          <a:solidFill>
            <a:srgbClr val="FEBA2B"/>
          </a:solidFill>
          <a:ln>
            <a:noFill/>
          </a:ln>
        </p:spPr>
      </p:sp>
      <p:sp>
        <p:nvSpPr>
          <p:cNvPr id="8215" name="Freeform 171"/>
          <p:cNvSpPr/>
          <p:nvPr/>
        </p:nvSpPr>
        <p:spPr>
          <a:xfrm>
            <a:off x="1258560" y="604800"/>
            <a:ext cx="205920" cy="82440"/>
          </a:xfrm>
          <a:custGeom>
            <a:avLst/>
            <a:gdLst/>
            <a:ahLst/>
            <a:cxnLst/>
            <a:rect l="0" t="0" r="r" b="b"/>
            <a:pathLst>
              <a:path w="572" h="229">
                <a:moveTo>
                  <a:pt x="0" y="215"/>
                </a:moveTo>
                <a:lnTo>
                  <a:pt x="539" y="0"/>
                </a:lnTo>
                <a:lnTo>
                  <a:pt x="571" y="0"/>
                </a:lnTo>
                <a:lnTo>
                  <a:pt x="0" y="228"/>
                </a:lnTo>
                <a:lnTo>
                  <a:pt x="0" y="215"/>
                </a:lnTo>
                <a:close/>
              </a:path>
            </a:pathLst>
          </a:custGeom>
          <a:solidFill>
            <a:srgbClr val="FEBA2C"/>
          </a:solidFill>
          <a:ln>
            <a:noFill/>
          </a:ln>
        </p:spPr>
      </p:sp>
      <p:sp>
        <p:nvSpPr>
          <p:cNvPr id="8216" name="Freeform 172"/>
          <p:cNvSpPr/>
          <p:nvPr/>
        </p:nvSpPr>
        <p:spPr>
          <a:xfrm>
            <a:off x="1258560" y="604800"/>
            <a:ext cx="217440" cy="87120"/>
          </a:xfrm>
          <a:custGeom>
            <a:avLst/>
            <a:gdLst/>
            <a:ahLst/>
            <a:cxnLst/>
            <a:rect l="0" t="0" r="r" b="b"/>
            <a:pathLst>
              <a:path w="604" h="242">
                <a:moveTo>
                  <a:pt x="0" y="228"/>
                </a:moveTo>
                <a:lnTo>
                  <a:pt x="571" y="0"/>
                </a:lnTo>
                <a:lnTo>
                  <a:pt x="603" y="0"/>
                </a:lnTo>
                <a:lnTo>
                  <a:pt x="0" y="241"/>
                </a:lnTo>
                <a:lnTo>
                  <a:pt x="0" y="228"/>
                </a:lnTo>
                <a:close/>
              </a:path>
            </a:pathLst>
          </a:custGeom>
          <a:solidFill>
            <a:srgbClr val="FEBA2E"/>
          </a:solidFill>
          <a:ln>
            <a:noFill/>
          </a:ln>
        </p:spPr>
      </p:sp>
      <p:sp>
        <p:nvSpPr>
          <p:cNvPr id="8217" name="Freeform 173"/>
          <p:cNvSpPr/>
          <p:nvPr/>
        </p:nvSpPr>
        <p:spPr>
          <a:xfrm>
            <a:off x="1258560" y="604800"/>
            <a:ext cx="228600" cy="91440"/>
          </a:xfrm>
          <a:custGeom>
            <a:avLst/>
            <a:gdLst/>
            <a:ahLst/>
            <a:cxnLst/>
            <a:rect l="0" t="0" r="r" b="b"/>
            <a:pathLst>
              <a:path w="635" h="254">
                <a:moveTo>
                  <a:pt x="0" y="241"/>
                </a:moveTo>
                <a:lnTo>
                  <a:pt x="602" y="0"/>
                </a:lnTo>
                <a:lnTo>
                  <a:pt x="634" y="0"/>
                </a:lnTo>
                <a:lnTo>
                  <a:pt x="0" y="253"/>
                </a:lnTo>
                <a:lnTo>
                  <a:pt x="0" y="241"/>
                </a:lnTo>
                <a:close/>
              </a:path>
            </a:pathLst>
          </a:custGeom>
          <a:solidFill>
            <a:srgbClr val="FEBA2F"/>
          </a:solidFill>
          <a:ln>
            <a:noFill/>
          </a:ln>
        </p:spPr>
      </p:sp>
      <p:sp>
        <p:nvSpPr>
          <p:cNvPr id="8218" name="Freeform 174"/>
          <p:cNvSpPr/>
          <p:nvPr/>
        </p:nvSpPr>
        <p:spPr>
          <a:xfrm>
            <a:off x="1258560" y="604800"/>
            <a:ext cx="240120" cy="96120"/>
          </a:xfrm>
          <a:custGeom>
            <a:avLst/>
            <a:gdLst/>
            <a:ahLst/>
            <a:cxnLst/>
            <a:rect l="0" t="0" r="r" b="b"/>
            <a:pathLst>
              <a:path w="667" h="267">
                <a:moveTo>
                  <a:pt x="0" y="253"/>
                </a:moveTo>
                <a:lnTo>
                  <a:pt x="634" y="0"/>
                </a:lnTo>
                <a:lnTo>
                  <a:pt x="666" y="0"/>
                </a:lnTo>
                <a:lnTo>
                  <a:pt x="0" y="266"/>
                </a:lnTo>
                <a:lnTo>
                  <a:pt x="0" y="253"/>
                </a:lnTo>
                <a:close/>
              </a:path>
            </a:pathLst>
          </a:custGeom>
          <a:solidFill>
            <a:srgbClr val="FEBA30"/>
          </a:solidFill>
          <a:ln>
            <a:noFill/>
          </a:ln>
        </p:spPr>
      </p:sp>
      <p:sp>
        <p:nvSpPr>
          <p:cNvPr id="8219" name="Freeform 175"/>
          <p:cNvSpPr/>
          <p:nvPr/>
        </p:nvSpPr>
        <p:spPr>
          <a:xfrm>
            <a:off x="1258560" y="604800"/>
            <a:ext cx="251640" cy="100440"/>
          </a:xfrm>
          <a:custGeom>
            <a:avLst/>
            <a:gdLst/>
            <a:ahLst/>
            <a:cxnLst/>
            <a:rect l="0" t="0" r="r" b="b"/>
            <a:pathLst>
              <a:path w="699" h="279">
                <a:moveTo>
                  <a:pt x="0" y="266"/>
                </a:moveTo>
                <a:lnTo>
                  <a:pt x="666" y="0"/>
                </a:lnTo>
                <a:lnTo>
                  <a:pt x="698" y="0"/>
                </a:lnTo>
                <a:lnTo>
                  <a:pt x="0" y="278"/>
                </a:lnTo>
                <a:lnTo>
                  <a:pt x="0" y="266"/>
                </a:lnTo>
                <a:close/>
              </a:path>
            </a:pathLst>
          </a:custGeom>
          <a:solidFill>
            <a:srgbClr val="FEBA31"/>
          </a:solidFill>
          <a:ln>
            <a:noFill/>
          </a:ln>
        </p:spPr>
      </p:sp>
      <p:sp>
        <p:nvSpPr>
          <p:cNvPr id="8220" name="Freeform 176"/>
          <p:cNvSpPr/>
          <p:nvPr/>
        </p:nvSpPr>
        <p:spPr>
          <a:xfrm>
            <a:off x="1258560" y="604800"/>
            <a:ext cx="262800" cy="105120"/>
          </a:xfrm>
          <a:custGeom>
            <a:avLst/>
            <a:gdLst/>
            <a:ahLst/>
            <a:cxnLst/>
            <a:rect l="0" t="0" r="r" b="b"/>
            <a:pathLst>
              <a:path w="730" h="292">
                <a:moveTo>
                  <a:pt x="0" y="278"/>
                </a:moveTo>
                <a:lnTo>
                  <a:pt x="698" y="0"/>
                </a:lnTo>
                <a:lnTo>
                  <a:pt x="729" y="0"/>
                </a:lnTo>
                <a:lnTo>
                  <a:pt x="0" y="291"/>
                </a:lnTo>
                <a:lnTo>
                  <a:pt x="0" y="278"/>
                </a:lnTo>
                <a:close/>
              </a:path>
            </a:pathLst>
          </a:custGeom>
          <a:solidFill>
            <a:srgbClr val="FEBA33"/>
          </a:solidFill>
          <a:ln>
            <a:noFill/>
          </a:ln>
        </p:spPr>
      </p:sp>
      <p:sp>
        <p:nvSpPr>
          <p:cNvPr id="8221" name="Freeform 177"/>
          <p:cNvSpPr/>
          <p:nvPr/>
        </p:nvSpPr>
        <p:spPr>
          <a:xfrm>
            <a:off x="1258560" y="604800"/>
            <a:ext cx="274320" cy="109800"/>
          </a:xfrm>
          <a:custGeom>
            <a:avLst/>
            <a:gdLst/>
            <a:ahLst/>
            <a:cxnLst/>
            <a:rect l="0" t="0" r="r" b="b"/>
            <a:pathLst>
              <a:path w="762" h="305">
                <a:moveTo>
                  <a:pt x="0" y="291"/>
                </a:moveTo>
                <a:lnTo>
                  <a:pt x="729" y="0"/>
                </a:lnTo>
                <a:lnTo>
                  <a:pt x="761" y="0"/>
                </a:lnTo>
                <a:lnTo>
                  <a:pt x="0" y="304"/>
                </a:lnTo>
                <a:lnTo>
                  <a:pt x="0" y="291"/>
                </a:lnTo>
                <a:close/>
              </a:path>
            </a:pathLst>
          </a:custGeom>
          <a:solidFill>
            <a:srgbClr val="FEBA34"/>
          </a:solidFill>
          <a:ln>
            <a:noFill/>
          </a:ln>
        </p:spPr>
      </p:sp>
      <p:sp>
        <p:nvSpPr>
          <p:cNvPr id="8222" name="Freeform 178"/>
          <p:cNvSpPr/>
          <p:nvPr/>
        </p:nvSpPr>
        <p:spPr>
          <a:xfrm>
            <a:off x="1258560" y="604800"/>
            <a:ext cx="285480" cy="114120"/>
          </a:xfrm>
          <a:custGeom>
            <a:avLst/>
            <a:gdLst/>
            <a:ahLst/>
            <a:cxnLst/>
            <a:rect l="0" t="0" r="r" b="b"/>
            <a:pathLst>
              <a:path w="793" h="317">
                <a:moveTo>
                  <a:pt x="0" y="304"/>
                </a:moveTo>
                <a:lnTo>
                  <a:pt x="761" y="0"/>
                </a:lnTo>
                <a:lnTo>
                  <a:pt x="792" y="0"/>
                </a:lnTo>
                <a:lnTo>
                  <a:pt x="0" y="316"/>
                </a:lnTo>
                <a:lnTo>
                  <a:pt x="0" y="304"/>
                </a:lnTo>
                <a:close/>
              </a:path>
            </a:pathLst>
          </a:custGeom>
          <a:solidFill>
            <a:srgbClr val="FEBB36"/>
          </a:solidFill>
          <a:ln>
            <a:noFill/>
          </a:ln>
        </p:spPr>
      </p:sp>
      <p:sp>
        <p:nvSpPr>
          <p:cNvPr id="8223" name="Freeform 179"/>
          <p:cNvSpPr/>
          <p:nvPr/>
        </p:nvSpPr>
        <p:spPr>
          <a:xfrm>
            <a:off x="1258560" y="604800"/>
            <a:ext cx="297000" cy="118800"/>
          </a:xfrm>
          <a:custGeom>
            <a:avLst/>
            <a:gdLst/>
            <a:ahLst/>
            <a:cxnLst/>
            <a:rect l="0" t="0" r="r" b="b"/>
            <a:pathLst>
              <a:path w="825" h="330">
                <a:moveTo>
                  <a:pt x="0" y="316"/>
                </a:moveTo>
                <a:lnTo>
                  <a:pt x="792" y="0"/>
                </a:lnTo>
                <a:lnTo>
                  <a:pt x="824" y="0"/>
                </a:lnTo>
                <a:lnTo>
                  <a:pt x="0" y="329"/>
                </a:lnTo>
                <a:lnTo>
                  <a:pt x="0" y="316"/>
                </a:lnTo>
                <a:close/>
              </a:path>
            </a:pathLst>
          </a:custGeom>
          <a:solidFill>
            <a:srgbClr val="FEBB37"/>
          </a:solidFill>
          <a:ln>
            <a:noFill/>
          </a:ln>
        </p:spPr>
      </p:sp>
      <p:sp>
        <p:nvSpPr>
          <p:cNvPr id="8224" name="Freeform 180"/>
          <p:cNvSpPr/>
          <p:nvPr/>
        </p:nvSpPr>
        <p:spPr>
          <a:xfrm>
            <a:off x="1258560" y="604800"/>
            <a:ext cx="308520" cy="123120"/>
          </a:xfrm>
          <a:custGeom>
            <a:avLst/>
            <a:gdLst/>
            <a:ahLst/>
            <a:cxnLst/>
            <a:rect l="0" t="0" r="r" b="b"/>
            <a:pathLst>
              <a:path w="857" h="342">
                <a:moveTo>
                  <a:pt x="0" y="329"/>
                </a:moveTo>
                <a:lnTo>
                  <a:pt x="824" y="0"/>
                </a:lnTo>
                <a:lnTo>
                  <a:pt x="856" y="0"/>
                </a:lnTo>
                <a:lnTo>
                  <a:pt x="0" y="341"/>
                </a:lnTo>
                <a:lnTo>
                  <a:pt x="0" y="329"/>
                </a:lnTo>
                <a:close/>
              </a:path>
            </a:pathLst>
          </a:custGeom>
          <a:solidFill>
            <a:srgbClr val="FEBB38"/>
          </a:solidFill>
          <a:ln>
            <a:noFill/>
          </a:ln>
        </p:spPr>
      </p:sp>
      <p:sp>
        <p:nvSpPr>
          <p:cNvPr id="8225" name="Freeform 181"/>
          <p:cNvSpPr/>
          <p:nvPr/>
        </p:nvSpPr>
        <p:spPr>
          <a:xfrm>
            <a:off x="1258560" y="604800"/>
            <a:ext cx="319680" cy="127800"/>
          </a:xfrm>
          <a:custGeom>
            <a:avLst/>
            <a:gdLst/>
            <a:ahLst/>
            <a:cxnLst/>
            <a:rect l="0" t="0" r="r" b="b"/>
            <a:pathLst>
              <a:path w="888" h="355">
                <a:moveTo>
                  <a:pt x="0" y="341"/>
                </a:moveTo>
                <a:lnTo>
                  <a:pt x="856" y="0"/>
                </a:lnTo>
                <a:lnTo>
                  <a:pt x="887" y="0"/>
                </a:lnTo>
                <a:lnTo>
                  <a:pt x="0" y="354"/>
                </a:lnTo>
                <a:lnTo>
                  <a:pt x="0" y="341"/>
                </a:lnTo>
                <a:close/>
              </a:path>
            </a:pathLst>
          </a:custGeom>
          <a:solidFill>
            <a:srgbClr val="FEBB39"/>
          </a:solidFill>
          <a:ln>
            <a:noFill/>
          </a:ln>
        </p:spPr>
      </p:sp>
      <p:sp>
        <p:nvSpPr>
          <p:cNvPr id="8226" name="Freeform 182"/>
          <p:cNvSpPr/>
          <p:nvPr/>
        </p:nvSpPr>
        <p:spPr>
          <a:xfrm>
            <a:off x="1258560" y="604800"/>
            <a:ext cx="331200" cy="132480"/>
          </a:xfrm>
          <a:custGeom>
            <a:avLst/>
            <a:gdLst/>
            <a:ahLst/>
            <a:cxnLst/>
            <a:rect l="0" t="0" r="r" b="b"/>
            <a:pathLst>
              <a:path w="920" h="368">
                <a:moveTo>
                  <a:pt x="0" y="354"/>
                </a:moveTo>
                <a:lnTo>
                  <a:pt x="887" y="0"/>
                </a:lnTo>
                <a:lnTo>
                  <a:pt x="919" y="0"/>
                </a:lnTo>
                <a:lnTo>
                  <a:pt x="0" y="367"/>
                </a:lnTo>
                <a:lnTo>
                  <a:pt x="0" y="354"/>
                </a:lnTo>
                <a:close/>
              </a:path>
            </a:pathLst>
          </a:custGeom>
          <a:solidFill>
            <a:srgbClr val="FEBB3B"/>
          </a:solidFill>
          <a:ln>
            <a:noFill/>
          </a:ln>
        </p:spPr>
      </p:sp>
      <p:sp>
        <p:nvSpPr>
          <p:cNvPr id="8227" name="Freeform 183"/>
          <p:cNvSpPr/>
          <p:nvPr/>
        </p:nvSpPr>
        <p:spPr>
          <a:xfrm>
            <a:off x="1258560" y="604800"/>
            <a:ext cx="342720" cy="136800"/>
          </a:xfrm>
          <a:custGeom>
            <a:avLst/>
            <a:gdLst/>
            <a:ahLst/>
            <a:cxnLst/>
            <a:rect l="0" t="0" r="r" b="b"/>
            <a:pathLst>
              <a:path w="952" h="380">
                <a:moveTo>
                  <a:pt x="0" y="367"/>
                </a:moveTo>
                <a:lnTo>
                  <a:pt x="919" y="0"/>
                </a:lnTo>
                <a:lnTo>
                  <a:pt x="951" y="0"/>
                </a:lnTo>
                <a:lnTo>
                  <a:pt x="0" y="379"/>
                </a:lnTo>
                <a:lnTo>
                  <a:pt x="0" y="367"/>
                </a:lnTo>
                <a:close/>
              </a:path>
            </a:pathLst>
          </a:custGeom>
          <a:solidFill>
            <a:srgbClr val="FEBB3C"/>
          </a:solidFill>
          <a:ln>
            <a:noFill/>
          </a:ln>
        </p:spPr>
      </p:sp>
      <p:sp>
        <p:nvSpPr>
          <p:cNvPr id="8228" name="Freeform 184"/>
          <p:cNvSpPr/>
          <p:nvPr/>
        </p:nvSpPr>
        <p:spPr>
          <a:xfrm>
            <a:off x="1258560" y="604800"/>
            <a:ext cx="353880" cy="141480"/>
          </a:xfrm>
          <a:custGeom>
            <a:avLst/>
            <a:gdLst/>
            <a:ahLst/>
            <a:cxnLst/>
            <a:rect l="0" t="0" r="r" b="b"/>
            <a:pathLst>
              <a:path w="983" h="393">
                <a:moveTo>
                  <a:pt x="0" y="379"/>
                </a:moveTo>
                <a:lnTo>
                  <a:pt x="951" y="0"/>
                </a:lnTo>
                <a:lnTo>
                  <a:pt x="982" y="0"/>
                </a:lnTo>
                <a:lnTo>
                  <a:pt x="0" y="392"/>
                </a:lnTo>
                <a:lnTo>
                  <a:pt x="0" y="379"/>
                </a:lnTo>
                <a:close/>
              </a:path>
            </a:pathLst>
          </a:custGeom>
          <a:solidFill>
            <a:srgbClr val="FEBC3D"/>
          </a:solidFill>
          <a:ln>
            <a:noFill/>
          </a:ln>
        </p:spPr>
      </p:sp>
      <p:sp>
        <p:nvSpPr>
          <p:cNvPr id="8229" name="Freeform 185"/>
          <p:cNvSpPr/>
          <p:nvPr/>
        </p:nvSpPr>
        <p:spPr>
          <a:xfrm>
            <a:off x="1258560" y="604800"/>
            <a:ext cx="365400" cy="145800"/>
          </a:xfrm>
          <a:custGeom>
            <a:avLst/>
            <a:gdLst/>
            <a:ahLst/>
            <a:cxnLst/>
            <a:rect l="0" t="0" r="r" b="b"/>
            <a:pathLst>
              <a:path w="1015" h="405">
                <a:moveTo>
                  <a:pt x="0" y="392"/>
                </a:moveTo>
                <a:lnTo>
                  <a:pt x="982" y="0"/>
                </a:lnTo>
                <a:lnTo>
                  <a:pt x="1014" y="0"/>
                </a:lnTo>
                <a:lnTo>
                  <a:pt x="0" y="404"/>
                </a:lnTo>
                <a:lnTo>
                  <a:pt x="0" y="392"/>
                </a:lnTo>
                <a:close/>
              </a:path>
            </a:pathLst>
          </a:custGeom>
          <a:solidFill>
            <a:srgbClr val="FEBC3E"/>
          </a:solidFill>
          <a:ln>
            <a:noFill/>
          </a:ln>
        </p:spPr>
      </p:sp>
      <p:sp>
        <p:nvSpPr>
          <p:cNvPr id="8230" name="Freeform 186"/>
          <p:cNvSpPr/>
          <p:nvPr/>
        </p:nvSpPr>
        <p:spPr>
          <a:xfrm>
            <a:off x="1258560" y="604800"/>
            <a:ext cx="376920" cy="150480"/>
          </a:xfrm>
          <a:custGeom>
            <a:avLst/>
            <a:gdLst/>
            <a:ahLst/>
            <a:cxnLst/>
            <a:rect l="0" t="0" r="r" b="b"/>
            <a:pathLst>
              <a:path w="1047" h="418">
                <a:moveTo>
                  <a:pt x="0" y="404"/>
                </a:moveTo>
                <a:lnTo>
                  <a:pt x="1014" y="0"/>
                </a:lnTo>
                <a:lnTo>
                  <a:pt x="1046" y="0"/>
                </a:lnTo>
                <a:lnTo>
                  <a:pt x="0" y="417"/>
                </a:lnTo>
                <a:lnTo>
                  <a:pt x="0" y="404"/>
                </a:lnTo>
                <a:close/>
              </a:path>
            </a:pathLst>
          </a:custGeom>
          <a:solidFill>
            <a:srgbClr val="FEBC40"/>
          </a:solidFill>
          <a:ln>
            <a:noFill/>
          </a:ln>
        </p:spPr>
      </p:sp>
      <p:sp>
        <p:nvSpPr>
          <p:cNvPr id="8231" name="Freeform 187"/>
          <p:cNvSpPr/>
          <p:nvPr/>
        </p:nvSpPr>
        <p:spPr>
          <a:xfrm>
            <a:off x="1258560" y="604800"/>
            <a:ext cx="388080" cy="155160"/>
          </a:xfrm>
          <a:custGeom>
            <a:avLst/>
            <a:gdLst/>
            <a:ahLst/>
            <a:cxnLst/>
            <a:rect l="0" t="0" r="r" b="b"/>
            <a:pathLst>
              <a:path w="1078" h="431">
                <a:moveTo>
                  <a:pt x="0" y="417"/>
                </a:moveTo>
                <a:lnTo>
                  <a:pt x="1046" y="0"/>
                </a:lnTo>
                <a:lnTo>
                  <a:pt x="1077" y="0"/>
                </a:lnTo>
                <a:lnTo>
                  <a:pt x="0" y="430"/>
                </a:lnTo>
                <a:lnTo>
                  <a:pt x="0" y="417"/>
                </a:lnTo>
                <a:close/>
              </a:path>
            </a:pathLst>
          </a:custGeom>
          <a:solidFill>
            <a:srgbClr val="FEBC41"/>
          </a:solidFill>
          <a:ln>
            <a:noFill/>
          </a:ln>
        </p:spPr>
      </p:sp>
      <p:sp>
        <p:nvSpPr>
          <p:cNvPr id="8232" name="Freeform 188"/>
          <p:cNvSpPr/>
          <p:nvPr/>
        </p:nvSpPr>
        <p:spPr>
          <a:xfrm>
            <a:off x="1258560" y="604800"/>
            <a:ext cx="399600" cy="159480"/>
          </a:xfrm>
          <a:custGeom>
            <a:avLst/>
            <a:gdLst/>
            <a:ahLst/>
            <a:cxnLst/>
            <a:rect l="0" t="0" r="r" b="b"/>
            <a:pathLst>
              <a:path w="1110" h="443">
                <a:moveTo>
                  <a:pt x="0" y="430"/>
                </a:moveTo>
                <a:lnTo>
                  <a:pt x="1077" y="0"/>
                </a:lnTo>
                <a:lnTo>
                  <a:pt x="1109" y="0"/>
                </a:lnTo>
                <a:lnTo>
                  <a:pt x="0" y="442"/>
                </a:lnTo>
                <a:lnTo>
                  <a:pt x="0" y="430"/>
                </a:lnTo>
                <a:close/>
              </a:path>
            </a:pathLst>
          </a:custGeom>
          <a:solidFill>
            <a:srgbClr val="FEBC43"/>
          </a:solidFill>
          <a:ln>
            <a:noFill/>
          </a:ln>
        </p:spPr>
      </p:sp>
      <p:sp>
        <p:nvSpPr>
          <p:cNvPr id="8233" name="Freeform 189"/>
          <p:cNvSpPr/>
          <p:nvPr/>
        </p:nvSpPr>
        <p:spPr>
          <a:xfrm>
            <a:off x="1258560" y="604800"/>
            <a:ext cx="411120" cy="164160"/>
          </a:xfrm>
          <a:custGeom>
            <a:avLst/>
            <a:gdLst/>
            <a:ahLst/>
            <a:cxnLst/>
            <a:rect l="0" t="0" r="r" b="b"/>
            <a:pathLst>
              <a:path w="1142" h="456">
                <a:moveTo>
                  <a:pt x="0" y="442"/>
                </a:moveTo>
                <a:lnTo>
                  <a:pt x="1109" y="0"/>
                </a:lnTo>
                <a:lnTo>
                  <a:pt x="1141" y="0"/>
                </a:lnTo>
                <a:lnTo>
                  <a:pt x="0" y="455"/>
                </a:lnTo>
                <a:lnTo>
                  <a:pt x="0" y="442"/>
                </a:lnTo>
                <a:close/>
              </a:path>
            </a:pathLst>
          </a:custGeom>
          <a:solidFill>
            <a:srgbClr val="FEBD44"/>
          </a:solidFill>
          <a:ln>
            <a:noFill/>
          </a:ln>
        </p:spPr>
      </p:sp>
      <p:sp>
        <p:nvSpPr>
          <p:cNvPr id="8234" name="Freeform 190"/>
          <p:cNvSpPr/>
          <p:nvPr/>
        </p:nvSpPr>
        <p:spPr>
          <a:xfrm>
            <a:off x="1258560" y="604800"/>
            <a:ext cx="422280" cy="168480"/>
          </a:xfrm>
          <a:custGeom>
            <a:avLst/>
            <a:gdLst/>
            <a:ahLst/>
            <a:cxnLst/>
            <a:rect l="0" t="0" r="r" b="b"/>
            <a:pathLst>
              <a:path w="1173" h="468">
                <a:moveTo>
                  <a:pt x="0" y="455"/>
                </a:moveTo>
                <a:lnTo>
                  <a:pt x="1141" y="0"/>
                </a:lnTo>
                <a:lnTo>
                  <a:pt x="1172" y="0"/>
                </a:lnTo>
                <a:lnTo>
                  <a:pt x="0" y="467"/>
                </a:lnTo>
                <a:lnTo>
                  <a:pt x="0" y="455"/>
                </a:lnTo>
                <a:close/>
              </a:path>
            </a:pathLst>
          </a:custGeom>
          <a:solidFill>
            <a:srgbClr val="FEBD45"/>
          </a:solidFill>
          <a:ln>
            <a:noFill/>
          </a:ln>
        </p:spPr>
      </p:sp>
      <p:sp>
        <p:nvSpPr>
          <p:cNvPr id="8235" name="Freeform 191"/>
          <p:cNvSpPr/>
          <p:nvPr/>
        </p:nvSpPr>
        <p:spPr>
          <a:xfrm>
            <a:off x="1258560" y="604800"/>
            <a:ext cx="433800" cy="173160"/>
          </a:xfrm>
          <a:custGeom>
            <a:avLst/>
            <a:gdLst/>
            <a:ahLst/>
            <a:cxnLst/>
            <a:rect l="0" t="0" r="r" b="b"/>
            <a:pathLst>
              <a:path w="1205" h="481">
                <a:moveTo>
                  <a:pt x="0" y="466"/>
                </a:moveTo>
                <a:lnTo>
                  <a:pt x="1172" y="0"/>
                </a:lnTo>
                <a:lnTo>
                  <a:pt x="1204" y="0"/>
                </a:lnTo>
                <a:lnTo>
                  <a:pt x="0" y="480"/>
                </a:lnTo>
                <a:lnTo>
                  <a:pt x="0" y="466"/>
                </a:lnTo>
                <a:close/>
              </a:path>
            </a:pathLst>
          </a:custGeom>
          <a:solidFill>
            <a:srgbClr val="FEBD46"/>
          </a:solidFill>
          <a:ln>
            <a:noFill/>
          </a:ln>
        </p:spPr>
      </p:sp>
      <p:sp>
        <p:nvSpPr>
          <p:cNvPr id="8236" name="Freeform 192"/>
          <p:cNvSpPr/>
          <p:nvPr/>
        </p:nvSpPr>
        <p:spPr>
          <a:xfrm>
            <a:off x="1258560" y="604800"/>
            <a:ext cx="445320" cy="177840"/>
          </a:xfrm>
          <a:custGeom>
            <a:avLst/>
            <a:gdLst/>
            <a:ahLst/>
            <a:cxnLst/>
            <a:rect l="0" t="0" r="r" b="b"/>
            <a:pathLst>
              <a:path w="1237" h="494">
                <a:moveTo>
                  <a:pt x="0" y="480"/>
                </a:moveTo>
                <a:lnTo>
                  <a:pt x="1204" y="0"/>
                </a:lnTo>
                <a:lnTo>
                  <a:pt x="1236" y="0"/>
                </a:lnTo>
                <a:lnTo>
                  <a:pt x="0" y="493"/>
                </a:lnTo>
                <a:lnTo>
                  <a:pt x="0" y="480"/>
                </a:lnTo>
                <a:close/>
              </a:path>
            </a:pathLst>
          </a:custGeom>
          <a:solidFill>
            <a:srgbClr val="FEBD48"/>
          </a:solidFill>
          <a:ln>
            <a:noFill/>
          </a:ln>
        </p:spPr>
      </p:sp>
      <p:sp>
        <p:nvSpPr>
          <p:cNvPr id="8237" name="Freeform 193"/>
          <p:cNvSpPr/>
          <p:nvPr/>
        </p:nvSpPr>
        <p:spPr>
          <a:xfrm>
            <a:off x="1258560" y="604800"/>
            <a:ext cx="456480" cy="182160"/>
          </a:xfrm>
          <a:custGeom>
            <a:avLst/>
            <a:gdLst/>
            <a:ahLst/>
            <a:cxnLst/>
            <a:rect l="0" t="0" r="r" b="b"/>
            <a:pathLst>
              <a:path w="1268" h="506">
                <a:moveTo>
                  <a:pt x="0" y="493"/>
                </a:moveTo>
                <a:lnTo>
                  <a:pt x="1236" y="0"/>
                </a:lnTo>
                <a:lnTo>
                  <a:pt x="1267" y="0"/>
                </a:lnTo>
                <a:lnTo>
                  <a:pt x="0" y="505"/>
                </a:lnTo>
                <a:lnTo>
                  <a:pt x="0" y="493"/>
                </a:lnTo>
                <a:close/>
              </a:path>
            </a:pathLst>
          </a:custGeom>
          <a:solidFill>
            <a:srgbClr val="FEBD49"/>
          </a:solidFill>
          <a:ln>
            <a:noFill/>
          </a:ln>
        </p:spPr>
      </p:sp>
      <p:sp>
        <p:nvSpPr>
          <p:cNvPr id="8238" name="Freeform 194"/>
          <p:cNvSpPr/>
          <p:nvPr/>
        </p:nvSpPr>
        <p:spPr>
          <a:xfrm>
            <a:off x="1258560" y="604800"/>
            <a:ext cx="468000" cy="186840"/>
          </a:xfrm>
          <a:custGeom>
            <a:avLst/>
            <a:gdLst/>
            <a:ahLst/>
            <a:cxnLst/>
            <a:rect l="0" t="0" r="r" b="b"/>
            <a:pathLst>
              <a:path w="1300" h="519">
                <a:moveTo>
                  <a:pt x="0" y="505"/>
                </a:moveTo>
                <a:lnTo>
                  <a:pt x="1267" y="0"/>
                </a:lnTo>
                <a:lnTo>
                  <a:pt x="1299" y="0"/>
                </a:lnTo>
                <a:lnTo>
                  <a:pt x="0" y="518"/>
                </a:lnTo>
                <a:lnTo>
                  <a:pt x="0" y="505"/>
                </a:lnTo>
                <a:close/>
              </a:path>
            </a:pathLst>
          </a:custGeom>
          <a:solidFill>
            <a:srgbClr val="FEBE4B"/>
          </a:solidFill>
          <a:ln>
            <a:noFill/>
          </a:ln>
        </p:spPr>
      </p:sp>
      <p:sp>
        <p:nvSpPr>
          <p:cNvPr id="8239" name="Freeform 195"/>
          <p:cNvSpPr/>
          <p:nvPr/>
        </p:nvSpPr>
        <p:spPr>
          <a:xfrm>
            <a:off x="1258560" y="604800"/>
            <a:ext cx="479160" cy="191160"/>
          </a:xfrm>
          <a:custGeom>
            <a:avLst/>
            <a:gdLst/>
            <a:ahLst/>
            <a:cxnLst/>
            <a:rect l="0" t="0" r="r" b="b"/>
            <a:pathLst>
              <a:path w="1331" h="531">
                <a:moveTo>
                  <a:pt x="0" y="518"/>
                </a:moveTo>
                <a:lnTo>
                  <a:pt x="1299" y="0"/>
                </a:lnTo>
                <a:lnTo>
                  <a:pt x="1330" y="0"/>
                </a:lnTo>
                <a:lnTo>
                  <a:pt x="0" y="530"/>
                </a:lnTo>
                <a:lnTo>
                  <a:pt x="0" y="518"/>
                </a:lnTo>
                <a:close/>
              </a:path>
            </a:pathLst>
          </a:custGeom>
          <a:solidFill>
            <a:srgbClr val="FEBE4C"/>
          </a:solidFill>
          <a:ln>
            <a:noFill/>
          </a:ln>
        </p:spPr>
      </p:sp>
      <p:sp>
        <p:nvSpPr>
          <p:cNvPr id="8240" name="Freeform 196"/>
          <p:cNvSpPr/>
          <p:nvPr/>
        </p:nvSpPr>
        <p:spPr>
          <a:xfrm>
            <a:off x="1258560" y="604800"/>
            <a:ext cx="490680" cy="195840"/>
          </a:xfrm>
          <a:custGeom>
            <a:avLst/>
            <a:gdLst/>
            <a:ahLst/>
            <a:cxnLst/>
            <a:rect l="0" t="0" r="r" b="b"/>
            <a:pathLst>
              <a:path w="1363" h="544">
                <a:moveTo>
                  <a:pt x="0" y="530"/>
                </a:moveTo>
                <a:lnTo>
                  <a:pt x="1330" y="0"/>
                </a:lnTo>
                <a:lnTo>
                  <a:pt x="1362" y="0"/>
                </a:lnTo>
                <a:lnTo>
                  <a:pt x="0" y="543"/>
                </a:lnTo>
                <a:lnTo>
                  <a:pt x="0" y="530"/>
                </a:lnTo>
                <a:close/>
              </a:path>
            </a:pathLst>
          </a:custGeom>
          <a:solidFill>
            <a:srgbClr val="FEBE4D"/>
          </a:solidFill>
          <a:ln>
            <a:noFill/>
          </a:ln>
        </p:spPr>
      </p:sp>
      <p:sp>
        <p:nvSpPr>
          <p:cNvPr id="8241" name="Freeform 197"/>
          <p:cNvSpPr/>
          <p:nvPr/>
        </p:nvSpPr>
        <p:spPr>
          <a:xfrm>
            <a:off x="1258560" y="604800"/>
            <a:ext cx="502200" cy="200520"/>
          </a:xfrm>
          <a:custGeom>
            <a:avLst/>
            <a:gdLst/>
            <a:ahLst/>
            <a:cxnLst/>
            <a:rect l="0" t="0" r="r" b="b"/>
            <a:pathLst>
              <a:path w="1395" h="557">
                <a:moveTo>
                  <a:pt x="0" y="543"/>
                </a:moveTo>
                <a:lnTo>
                  <a:pt x="1361" y="0"/>
                </a:lnTo>
                <a:lnTo>
                  <a:pt x="1394" y="0"/>
                </a:lnTo>
                <a:lnTo>
                  <a:pt x="0" y="556"/>
                </a:lnTo>
                <a:lnTo>
                  <a:pt x="0" y="543"/>
                </a:lnTo>
                <a:close/>
              </a:path>
            </a:pathLst>
          </a:custGeom>
          <a:solidFill>
            <a:srgbClr val="FEBE4E"/>
          </a:solidFill>
          <a:ln>
            <a:noFill/>
          </a:ln>
        </p:spPr>
      </p:sp>
      <p:sp>
        <p:nvSpPr>
          <p:cNvPr id="8242" name="Freeform 198"/>
          <p:cNvSpPr/>
          <p:nvPr/>
        </p:nvSpPr>
        <p:spPr>
          <a:xfrm>
            <a:off x="1258560" y="604800"/>
            <a:ext cx="513360" cy="204840"/>
          </a:xfrm>
          <a:custGeom>
            <a:avLst/>
            <a:gdLst/>
            <a:ahLst/>
            <a:cxnLst/>
            <a:rect l="0" t="0" r="r" b="b"/>
            <a:pathLst>
              <a:path w="1426" h="569">
                <a:moveTo>
                  <a:pt x="0" y="556"/>
                </a:moveTo>
                <a:lnTo>
                  <a:pt x="1394" y="0"/>
                </a:lnTo>
                <a:lnTo>
                  <a:pt x="1425" y="0"/>
                </a:lnTo>
                <a:lnTo>
                  <a:pt x="0" y="568"/>
                </a:lnTo>
                <a:lnTo>
                  <a:pt x="0" y="556"/>
                </a:lnTo>
                <a:close/>
              </a:path>
            </a:pathLst>
          </a:custGeom>
          <a:solidFill>
            <a:srgbClr val="FEBF50"/>
          </a:solidFill>
          <a:ln>
            <a:noFill/>
          </a:ln>
        </p:spPr>
      </p:sp>
      <p:sp>
        <p:nvSpPr>
          <p:cNvPr id="8243" name="Freeform 199"/>
          <p:cNvSpPr/>
          <p:nvPr/>
        </p:nvSpPr>
        <p:spPr>
          <a:xfrm>
            <a:off x="1258560" y="604800"/>
            <a:ext cx="524880" cy="209520"/>
          </a:xfrm>
          <a:custGeom>
            <a:avLst/>
            <a:gdLst/>
            <a:ahLst/>
            <a:cxnLst/>
            <a:rect l="0" t="0" r="r" b="b"/>
            <a:pathLst>
              <a:path w="1458" h="582">
                <a:moveTo>
                  <a:pt x="0" y="568"/>
                </a:moveTo>
                <a:lnTo>
                  <a:pt x="1425" y="0"/>
                </a:lnTo>
                <a:lnTo>
                  <a:pt x="1457" y="0"/>
                </a:lnTo>
                <a:lnTo>
                  <a:pt x="0" y="581"/>
                </a:lnTo>
                <a:lnTo>
                  <a:pt x="0" y="568"/>
                </a:lnTo>
                <a:close/>
              </a:path>
            </a:pathLst>
          </a:custGeom>
          <a:solidFill>
            <a:srgbClr val="FEBF51"/>
          </a:solidFill>
          <a:ln>
            <a:noFill/>
          </a:ln>
        </p:spPr>
      </p:sp>
      <p:sp>
        <p:nvSpPr>
          <p:cNvPr id="8244" name="Freeform 200"/>
          <p:cNvSpPr/>
          <p:nvPr/>
        </p:nvSpPr>
        <p:spPr>
          <a:xfrm>
            <a:off x="1258560" y="604800"/>
            <a:ext cx="536400" cy="213840"/>
          </a:xfrm>
          <a:custGeom>
            <a:avLst/>
            <a:gdLst/>
            <a:ahLst/>
            <a:cxnLst/>
            <a:rect l="0" t="0" r="r" b="b"/>
            <a:pathLst>
              <a:path w="1490" h="594">
                <a:moveTo>
                  <a:pt x="0" y="581"/>
                </a:moveTo>
                <a:lnTo>
                  <a:pt x="1457" y="0"/>
                </a:lnTo>
                <a:lnTo>
                  <a:pt x="1489" y="0"/>
                </a:lnTo>
                <a:lnTo>
                  <a:pt x="0" y="593"/>
                </a:lnTo>
                <a:lnTo>
                  <a:pt x="0" y="581"/>
                </a:lnTo>
                <a:close/>
              </a:path>
            </a:pathLst>
          </a:custGeom>
          <a:solidFill>
            <a:srgbClr val="FEBF52"/>
          </a:solidFill>
          <a:ln>
            <a:noFill/>
          </a:ln>
        </p:spPr>
      </p:sp>
      <p:sp>
        <p:nvSpPr>
          <p:cNvPr id="8245" name="Freeform 201"/>
          <p:cNvSpPr/>
          <p:nvPr/>
        </p:nvSpPr>
        <p:spPr>
          <a:xfrm>
            <a:off x="1258560" y="604800"/>
            <a:ext cx="547560" cy="218520"/>
          </a:xfrm>
          <a:custGeom>
            <a:avLst/>
            <a:gdLst/>
            <a:ahLst/>
            <a:cxnLst/>
            <a:rect l="0" t="0" r="r" b="b"/>
            <a:pathLst>
              <a:path w="1521" h="607">
                <a:moveTo>
                  <a:pt x="0" y="593"/>
                </a:moveTo>
                <a:lnTo>
                  <a:pt x="1489" y="0"/>
                </a:lnTo>
                <a:lnTo>
                  <a:pt x="1520" y="0"/>
                </a:lnTo>
                <a:lnTo>
                  <a:pt x="0" y="606"/>
                </a:lnTo>
                <a:lnTo>
                  <a:pt x="0" y="593"/>
                </a:lnTo>
                <a:close/>
              </a:path>
            </a:pathLst>
          </a:custGeom>
          <a:solidFill>
            <a:srgbClr val="FEBF53"/>
          </a:solidFill>
          <a:ln>
            <a:noFill/>
          </a:ln>
        </p:spPr>
      </p:sp>
      <p:sp>
        <p:nvSpPr>
          <p:cNvPr id="8246" name="Freeform 202"/>
          <p:cNvSpPr/>
          <p:nvPr/>
        </p:nvSpPr>
        <p:spPr>
          <a:xfrm>
            <a:off x="1258560" y="604800"/>
            <a:ext cx="559080" cy="223200"/>
          </a:xfrm>
          <a:custGeom>
            <a:avLst/>
            <a:gdLst/>
            <a:ahLst/>
            <a:cxnLst/>
            <a:rect l="0" t="0" r="r" b="b"/>
            <a:pathLst>
              <a:path w="1553" h="620">
                <a:moveTo>
                  <a:pt x="0" y="606"/>
                </a:moveTo>
                <a:lnTo>
                  <a:pt x="1520" y="0"/>
                </a:lnTo>
                <a:lnTo>
                  <a:pt x="1552" y="0"/>
                </a:lnTo>
                <a:lnTo>
                  <a:pt x="0" y="619"/>
                </a:lnTo>
                <a:lnTo>
                  <a:pt x="0" y="606"/>
                </a:lnTo>
                <a:close/>
              </a:path>
            </a:pathLst>
          </a:custGeom>
          <a:solidFill>
            <a:srgbClr val="FEC055"/>
          </a:solidFill>
          <a:ln>
            <a:noFill/>
          </a:ln>
        </p:spPr>
      </p:sp>
      <p:sp>
        <p:nvSpPr>
          <p:cNvPr id="8247" name="Freeform 203"/>
          <p:cNvSpPr/>
          <p:nvPr/>
        </p:nvSpPr>
        <p:spPr>
          <a:xfrm>
            <a:off x="1258560" y="604800"/>
            <a:ext cx="570600" cy="227520"/>
          </a:xfrm>
          <a:custGeom>
            <a:avLst/>
            <a:gdLst/>
            <a:ahLst/>
            <a:cxnLst/>
            <a:rect l="0" t="0" r="r" b="b"/>
            <a:pathLst>
              <a:path w="1585" h="632">
                <a:moveTo>
                  <a:pt x="0" y="619"/>
                </a:moveTo>
                <a:lnTo>
                  <a:pt x="1552" y="0"/>
                </a:lnTo>
                <a:lnTo>
                  <a:pt x="1584" y="0"/>
                </a:lnTo>
                <a:lnTo>
                  <a:pt x="0" y="631"/>
                </a:lnTo>
                <a:lnTo>
                  <a:pt x="0" y="619"/>
                </a:lnTo>
                <a:close/>
              </a:path>
            </a:pathLst>
          </a:custGeom>
          <a:solidFill>
            <a:srgbClr val="FEC056"/>
          </a:solidFill>
          <a:ln>
            <a:noFill/>
          </a:ln>
        </p:spPr>
      </p:sp>
      <p:sp>
        <p:nvSpPr>
          <p:cNvPr id="8248" name="Freeform 204"/>
          <p:cNvSpPr/>
          <p:nvPr/>
        </p:nvSpPr>
        <p:spPr>
          <a:xfrm>
            <a:off x="1258560" y="604800"/>
            <a:ext cx="581760" cy="232200"/>
          </a:xfrm>
          <a:custGeom>
            <a:avLst/>
            <a:gdLst/>
            <a:ahLst/>
            <a:cxnLst/>
            <a:rect l="0" t="0" r="r" b="b"/>
            <a:pathLst>
              <a:path w="1616" h="645">
                <a:moveTo>
                  <a:pt x="0" y="631"/>
                </a:moveTo>
                <a:lnTo>
                  <a:pt x="1584" y="0"/>
                </a:lnTo>
                <a:lnTo>
                  <a:pt x="1615" y="0"/>
                </a:lnTo>
                <a:lnTo>
                  <a:pt x="0" y="644"/>
                </a:lnTo>
                <a:lnTo>
                  <a:pt x="0" y="631"/>
                </a:lnTo>
                <a:close/>
              </a:path>
            </a:pathLst>
          </a:custGeom>
          <a:solidFill>
            <a:srgbClr val="FEC058"/>
          </a:solidFill>
          <a:ln>
            <a:noFill/>
          </a:ln>
        </p:spPr>
      </p:sp>
      <p:sp>
        <p:nvSpPr>
          <p:cNvPr id="8249" name="Freeform 205"/>
          <p:cNvSpPr/>
          <p:nvPr/>
        </p:nvSpPr>
        <p:spPr>
          <a:xfrm>
            <a:off x="1258560" y="604800"/>
            <a:ext cx="593280" cy="236520"/>
          </a:xfrm>
          <a:custGeom>
            <a:avLst/>
            <a:gdLst/>
            <a:ahLst/>
            <a:cxnLst/>
            <a:rect l="0" t="0" r="r" b="b"/>
            <a:pathLst>
              <a:path w="1648" h="657">
                <a:moveTo>
                  <a:pt x="0" y="644"/>
                </a:moveTo>
                <a:lnTo>
                  <a:pt x="1615" y="0"/>
                </a:lnTo>
                <a:lnTo>
                  <a:pt x="1647" y="0"/>
                </a:lnTo>
                <a:lnTo>
                  <a:pt x="0" y="656"/>
                </a:lnTo>
                <a:lnTo>
                  <a:pt x="0" y="644"/>
                </a:lnTo>
                <a:close/>
              </a:path>
            </a:pathLst>
          </a:custGeom>
          <a:solidFill>
            <a:srgbClr val="FEC059"/>
          </a:solidFill>
          <a:ln>
            <a:noFill/>
          </a:ln>
        </p:spPr>
      </p:sp>
      <p:sp>
        <p:nvSpPr>
          <p:cNvPr id="8250" name="Freeform 206"/>
          <p:cNvSpPr/>
          <p:nvPr/>
        </p:nvSpPr>
        <p:spPr>
          <a:xfrm>
            <a:off x="1258560" y="604800"/>
            <a:ext cx="604800" cy="241200"/>
          </a:xfrm>
          <a:custGeom>
            <a:avLst/>
            <a:gdLst/>
            <a:ahLst/>
            <a:cxnLst/>
            <a:rect l="0" t="0" r="r" b="b"/>
            <a:pathLst>
              <a:path w="1680" h="670">
                <a:moveTo>
                  <a:pt x="0" y="656"/>
                </a:moveTo>
                <a:lnTo>
                  <a:pt x="1647" y="0"/>
                </a:lnTo>
                <a:lnTo>
                  <a:pt x="1679" y="0"/>
                </a:lnTo>
                <a:lnTo>
                  <a:pt x="0" y="669"/>
                </a:lnTo>
                <a:lnTo>
                  <a:pt x="0" y="656"/>
                </a:lnTo>
                <a:close/>
              </a:path>
            </a:pathLst>
          </a:custGeom>
          <a:solidFill>
            <a:srgbClr val="FEC05B"/>
          </a:solidFill>
          <a:ln>
            <a:noFill/>
          </a:ln>
        </p:spPr>
      </p:sp>
      <p:sp>
        <p:nvSpPr>
          <p:cNvPr id="8251" name="Freeform 207"/>
          <p:cNvSpPr/>
          <p:nvPr/>
        </p:nvSpPr>
        <p:spPr>
          <a:xfrm>
            <a:off x="1258560" y="604800"/>
            <a:ext cx="615960" cy="245880"/>
          </a:xfrm>
          <a:custGeom>
            <a:avLst/>
            <a:gdLst/>
            <a:ahLst/>
            <a:cxnLst/>
            <a:rect l="0" t="0" r="r" b="b"/>
            <a:pathLst>
              <a:path w="1711" h="683">
                <a:moveTo>
                  <a:pt x="0" y="669"/>
                </a:moveTo>
                <a:lnTo>
                  <a:pt x="1679" y="0"/>
                </a:lnTo>
                <a:lnTo>
                  <a:pt x="1710" y="0"/>
                </a:lnTo>
                <a:lnTo>
                  <a:pt x="0" y="682"/>
                </a:lnTo>
                <a:lnTo>
                  <a:pt x="0" y="669"/>
                </a:lnTo>
                <a:close/>
              </a:path>
            </a:pathLst>
          </a:custGeom>
          <a:solidFill>
            <a:srgbClr val="FEC15C"/>
          </a:solidFill>
          <a:ln>
            <a:noFill/>
          </a:ln>
        </p:spPr>
      </p:sp>
      <p:sp>
        <p:nvSpPr>
          <p:cNvPr id="8252" name="Freeform 208"/>
          <p:cNvSpPr/>
          <p:nvPr/>
        </p:nvSpPr>
        <p:spPr>
          <a:xfrm>
            <a:off x="1258560" y="604800"/>
            <a:ext cx="627480" cy="250200"/>
          </a:xfrm>
          <a:custGeom>
            <a:avLst/>
            <a:gdLst/>
            <a:ahLst/>
            <a:cxnLst/>
            <a:rect l="0" t="0" r="r" b="b"/>
            <a:pathLst>
              <a:path w="1743" h="695">
                <a:moveTo>
                  <a:pt x="0" y="682"/>
                </a:moveTo>
                <a:lnTo>
                  <a:pt x="1710" y="0"/>
                </a:lnTo>
                <a:lnTo>
                  <a:pt x="1742" y="0"/>
                </a:lnTo>
                <a:lnTo>
                  <a:pt x="0" y="694"/>
                </a:lnTo>
                <a:lnTo>
                  <a:pt x="0" y="682"/>
                </a:lnTo>
                <a:close/>
              </a:path>
            </a:pathLst>
          </a:custGeom>
          <a:solidFill>
            <a:srgbClr val="FEC15D"/>
          </a:solidFill>
          <a:ln>
            <a:noFill/>
          </a:ln>
        </p:spPr>
      </p:sp>
      <p:sp>
        <p:nvSpPr>
          <p:cNvPr id="8253" name="Freeform 209"/>
          <p:cNvSpPr/>
          <p:nvPr/>
        </p:nvSpPr>
        <p:spPr>
          <a:xfrm>
            <a:off x="1258560" y="604800"/>
            <a:ext cx="639000" cy="254880"/>
          </a:xfrm>
          <a:custGeom>
            <a:avLst/>
            <a:gdLst/>
            <a:ahLst/>
            <a:cxnLst/>
            <a:rect l="0" t="0" r="r" b="b"/>
            <a:pathLst>
              <a:path w="1775" h="708">
                <a:moveTo>
                  <a:pt x="0" y="694"/>
                </a:moveTo>
                <a:lnTo>
                  <a:pt x="1742" y="0"/>
                </a:lnTo>
                <a:lnTo>
                  <a:pt x="1774" y="0"/>
                </a:lnTo>
                <a:lnTo>
                  <a:pt x="0" y="707"/>
                </a:lnTo>
                <a:lnTo>
                  <a:pt x="0" y="694"/>
                </a:lnTo>
                <a:close/>
              </a:path>
            </a:pathLst>
          </a:custGeom>
          <a:solidFill>
            <a:srgbClr val="FEC15E"/>
          </a:solidFill>
          <a:ln>
            <a:noFill/>
          </a:ln>
        </p:spPr>
      </p:sp>
      <p:sp>
        <p:nvSpPr>
          <p:cNvPr id="8254" name="Freeform 210"/>
          <p:cNvSpPr/>
          <p:nvPr/>
        </p:nvSpPr>
        <p:spPr>
          <a:xfrm>
            <a:off x="1258560" y="604800"/>
            <a:ext cx="650160" cy="259200"/>
          </a:xfrm>
          <a:custGeom>
            <a:avLst/>
            <a:gdLst/>
            <a:ahLst/>
            <a:cxnLst/>
            <a:rect l="0" t="0" r="r" b="b"/>
            <a:pathLst>
              <a:path w="1806" h="720">
                <a:moveTo>
                  <a:pt x="0" y="707"/>
                </a:moveTo>
                <a:lnTo>
                  <a:pt x="1774" y="0"/>
                </a:lnTo>
                <a:lnTo>
                  <a:pt x="1805" y="0"/>
                </a:lnTo>
                <a:lnTo>
                  <a:pt x="0" y="719"/>
                </a:lnTo>
                <a:lnTo>
                  <a:pt x="0" y="707"/>
                </a:lnTo>
                <a:close/>
              </a:path>
            </a:pathLst>
          </a:custGeom>
          <a:solidFill>
            <a:srgbClr val="FEC260"/>
          </a:solidFill>
          <a:ln>
            <a:noFill/>
          </a:ln>
        </p:spPr>
      </p:sp>
      <p:sp>
        <p:nvSpPr>
          <p:cNvPr id="8255" name="Freeform 211"/>
          <p:cNvSpPr/>
          <p:nvPr/>
        </p:nvSpPr>
        <p:spPr>
          <a:xfrm>
            <a:off x="1258560" y="604800"/>
            <a:ext cx="661680" cy="263880"/>
          </a:xfrm>
          <a:custGeom>
            <a:avLst/>
            <a:gdLst/>
            <a:ahLst/>
            <a:cxnLst/>
            <a:rect l="0" t="0" r="r" b="b"/>
            <a:pathLst>
              <a:path w="1838" h="733">
                <a:moveTo>
                  <a:pt x="0" y="719"/>
                </a:moveTo>
                <a:lnTo>
                  <a:pt x="1805" y="0"/>
                </a:lnTo>
                <a:lnTo>
                  <a:pt x="1837" y="0"/>
                </a:lnTo>
                <a:lnTo>
                  <a:pt x="0" y="732"/>
                </a:lnTo>
                <a:lnTo>
                  <a:pt x="0" y="719"/>
                </a:lnTo>
                <a:close/>
              </a:path>
            </a:pathLst>
          </a:custGeom>
          <a:solidFill>
            <a:srgbClr val="FEC261"/>
          </a:solidFill>
          <a:ln>
            <a:noFill/>
          </a:ln>
        </p:spPr>
      </p:sp>
      <p:sp>
        <p:nvSpPr>
          <p:cNvPr id="8256" name="Freeform 212"/>
          <p:cNvSpPr/>
          <p:nvPr/>
        </p:nvSpPr>
        <p:spPr>
          <a:xfrm>
            <a:off x="1258560" y="604800"/>
            <a:ext cx="673200" cy="268560"/>
          </a:xfrm>
          <a:custGeom>
            <a:avLst/>
            <a:gdLst/>
            <a:ahLst/>
            <a:cxnLst/>
            <a:rect l="0" t="0" r="r" b="b"/>
            <a:pathLst>
              <a:path w="1870" h="746">
                <a:moveTo>
                  <a:pt x="0" y="732"/>
                </a:moveTo>
                <a:lnTo>
                  <a:pt x="1837" y="0"/>
                </a:lnTo>
                <a:lnTo>
                  <a:pt x="1869" y="0"/>
                </a:lnTo>
                <a:lnTo>
                  <a:pt x="0" y="745"/>
                </a:lnTo>
                <a:lnTo>
                  <a:pt x="0" y="732"/>
                </a:lnTo>
                <a:close/>
              </a:path>
            </a:pathLst>
          </a:custGeom>
          <a:solidFill>
            <a:srgbClr val="FEC262"/>
          </a:solidFill>
          <a:ln>
            <a:noFill/>
          </a:ln>
        </p:spPr>
      </p:sp>
      <p:sp>
        <p:nvSpPr>
          <p:cNvPr id="8257" name="Freeform 213"/>
          <p:cNvSpPr/>
          <p:nvPr/>
        </p:nvSpPr>
        <p:spPr>
          <a:xfrm>
            <a:off x="1258560" y="604800"/>
            <a:ext cx="684360" cy="272880"/>
          </a:xfrm>
          <a:custGeom>
            <a:avLst/>
            <a:gdLst/>
            <a:ahLst/>
            <a:cxnLst/>
            <a:rect l="0" t="0" r="r" b="b"/>
            <a:pathLst>
              <a:path w="1901" h="758">
                <a:moveTo>
                  <a:pt x="0" y="745"/>
                </a:moveTo>
                <a:lnTo>
                  <a:pt x="1869" y="0"/>
                </a:lnTo>
                <a:lnTo>
                  <a:pt x="1900" y="0"/>
                </a:lnTo>
                <a:lnTo>
                  <a:pt x="0" y="757"/>
                </a:lnTo>
                <a:lnTo>
                  <a:pt x="0" y="745"/>
                </a:lnTo>
                <a:close/>
              </a:path>
            </a:pathLst>
          </a:custGeom>
          <a:solidFill>
            <a:srgbClr val="FEC364"/>
          </a:solidFill>
          <a:ln>
            <a:noFill/>
          </a:ln>
        </p:spPr>
      </p:sp>
      <p:sp>
        <p:nvSpPr>
          <p:cNvPr id="8258" name="Freeform 214"/>
          <p:cNvSpPr/>
          <p:nvPr/>
        </p:nvSpPr>
        <p:spPr>
          <a:xfrm>
            <a:off x="1258560" y="604800"/>
            <a:ext cx="695880" cy="277560"/>
          </a:xfrm>
          <a:custGeom>
            <a:avLst/>
            <a:gdLst/>
            <a:ahLst/>
            <a:cxnLst/>
            <a:rect l="0" t="0" r="r" b="b"/>
            <a:pathLst>
              <a:path w="1933" h="771">
                <a:moveTo>
                  <a:pt x="0" y="757"/>
                </a:moveTo>
                <a:lnTo>
                  <a:pt x="1900" y="0"/>
                </a:lnTo>
                <a:lnTo>
                  <a:pt x="1932" y="0"/>
                </a:lnTo>
                <a:lnTo>
                  <a:pt x="0" y="770"/>
                </a:lnTo>
                <a:lnTo>
                  <a:pt x="0" y="757"/>
                </a:lnTo>
                <a:close/>
              </a:path>
            </a:pathLst>
          </a:custGeom>
          <a:solidFill>
            <a:srgbClr val="FEC365"/>
          </a:solidFill>
          <a:ln>
            <a:noFill/>
          </a:ln>
        </p:spPr>
      </p:sp>
      <p:sp>
        <p:nvSpPr>
          <p:cNvPr id="8259" name="Freeform 215"/>
          <p:cNvSpPr/>
          <p:nvPr/>
        </p:nvSpPr>
        <p:spPr>
          <a:xfrm>
            <a:off x="1258560" y="604800"/>
            <a:ext cx="707040" cy="281880"/>
          </a:xfrm>
          <a:custGeom>
            <a:avLst/>
            <a:gdLst/>
            <a:ahLst/>
            <a:cxnLst/>
            <a:rect l="0" t="0" r="r" b="b"/>
            <a:pathLst>
              <a:path w="1964" h="783">
                <a:moveTo>
                  <a:pt x="0" y="770"/>
                </a:moveTo>
                <a:lnTo>
                  <a:pt x="1932" y="0"/>
                </a:lnTo>
                <a:lnTo>
                  <a:pt x="1963" y="0"/>
                </a:lnTo>
                <a:lnTo>
                  <a:pt x="0" y="782"/>
                </a:lnTo>
                <a:lnTo>
                  <a:pt x="0" y="770"/>
                </a:lnTo>
                <a:close/>
              </a:path>
            </a:pathLst>
          </a:custGeom>
          <a:solidFill>
            <a:srgbClr val="FEC366"/>
          </a:solidFill>
          <a:ln>
            <a:noFill/>
          </a:ln>
        </p:spPr>
      </p:sp>
      <p:sp>
        <p:nvSpPr>
          <p:cNvPr id="8260" name="Freeform 216"/>
          <p:cNvSpPr/>
          <p:nvPr/>
        </p:nvSpPr>
        <p:spPr>
          <a:xfrm>
            <a:off x="1258560" y="604800"/>
            <a:ext cx="718560" cy="286560"/>
          </a:xfrm>
          <a:custGeom>
            <a:avLst/>
            <a:gdLst/>
            <a:ahLst/>
            <a:cxnLst/>
            <a:rect l="0" t="0" r="r" b="b"/>
            <a:pathLst>
              <a:path w="1996" h="796">
                <a:moveTo>
                  <a:pt x="0" y="782"/>
                </a:moveTo>
                <a:lnTo>
                  <a:pt x="1963" y="0"/>
                </a:lnTo>
                <a:lnTo>
                  <a:pt x="1995" y="0"/>
                </a:lnTo>
                <a:lnTo>
                  <a:pt x="0" y="795"/>
                </a:lnTo>
                <a:lnTo>
                  <a:pt x="0" y="782"/>
                </a:lnTo>
                <a:close/>
              </a:path>
            </a:pathLst>
          </a:custGeom>
          <a:solidFill>
            <a:srgbClr val="FEC368"/>
          </a:solidFill>
          <a:ln>
            <a:noFill/>
          </a:ln>
        </p:spPr>
      </p:sp>
      <p:sp>
        <p:nvSpPr>
          <p:cNvPr id="8261" name="Freeform 217"/>
          <p:cNvSpPr/>
          <p:nvPr/>
        </p:nvSpPr>
        <p:spPr>
          <a:xfrm>
            <a:off x="1258560" y="604800"/>
            <a:ext cx="730080" cy="291240"/>
          </a:xfrm>
          <a:custGeom>
            <a:avLst/>
            <a:gdLst/>
            <a:ahLst/>
            <a:cxnLst/>
            <a:rect l="0" t="0" r="r" b="b"/>
            <a:pathLst>
              <a:path w="2028" h="809">
                <a:moveTo>
                  <a:pt x="0" y="795"/>
                </a:moveTo>
                <a:lnTo>
                  <a:pt x="1995" y="0"/>
                </a:lnTo>
                <a:lnTo>
                  <a:pt x="2027" y="0"/>
                </a:lnTo>
                <a:lnTo>
                  <a:pt x="0" y="808"/>
                </a:lnTo>
                <a:lnTo>
                  <a:pt x="0" y="795"/>
                </a:lnTo>
                <a:close/>
              </a:path>
            </a:pathLst>
          </a:custGeom>
          <a:solidFill>
            <a:srgbClr val="FEC469"/>
          </a:solidFill>
          <a:ln>
            <a:noFill/>
          </a:ln>
        </p:spPr>
      </p:sp>
      <p:sp>
        <p:nvSpPr>
          <p:cNvPr id="8262" name="Freeform 218"/>
          <p:cNvSpPr/>
          <p:nvPr/>
        </p:nvSpPr>
        <p:spPr>
          <a:xfrm>
            <a:off x="1258560" y="604800"/>
            <a:ext cx="741240" cy="295560"/>
          </a:xfrm>
          <a:custGeom>
            <a:avLst/>
            <a:gdLst/>
            <a:ahLst/>
            <a:cxnLst/>
            <a:rect l="0" t="0" r="r" b="b"/>
            <a:pathLst>
              <a:path w="2059" h="821">
                <a:moveTo>
                  <a:pt x="0" y="808"/>
                </a:moveTo>
                <a:lnTo>
                  <a:pt x="2027" y="0"/>
                </a:lnTo>
                <a:lnTo>
                  <a:pt x="2058" y="0"/>
                </a:lnTo>
                <a:lnTo>
                  <a:pt x="0" y="820"/>
                </a:lnTo>
                <a:lnTo>
                  <a:pt x="0" y="808"/>
                </a:lnTo>
                <a:close/>
              </a:path>
            </a:pathLst>
          </a:custGeom>
          <a:solidFill>
            <a:srgbClr val="FEC46A"/>
          </a:solidFill>
          <a:ln>
            <a:noFill/>
          </a:ln>
        </p:spPr>
      </p:sp>
      <p:sp>
        <p:nvSpPr>
          <p:cNvPr id="8263" name="Freeform 219"/>
          <p:cNvSpPr/>
          <p:nvPr/>
        </p:nvSpPr>
        <p:spPr>
          <a:xfrm>
            <a:off x="1258560" y="604800"/>
            <a:ext cx="752760" cy="300240"/>
          </a:xfrm>
          <a:custGeom>
            <a:avLst/>
            <a:gdLst/>
            <a:ahLst/>
            <a:cxnLst/>
            <a:rect l="0" t="0" r="r" b="b"/>
            <a:pathLst>
              <a:path w="2091" h="834">
                <a:moveTo>
                  <a:pt x="0" y="820"/>
                </a:moveTo>
                <a:lnTo>
                  <a:pt x="2058" y="0"/>
                </a:lnTo>
                <a:lnTo>
                  <a:pt x="2090" y="0"/>
                </a:lnTo>
                <a:lnTo>
                  <a:pt x="0" y="833"/>
                </a:lnTo>
                <a:lnTo>
                  <a:pt x="0" y="820"/>
                </a:lnTo>
                <a:close/>
              </a:path>
            </a:pathLst>
          </a:custGeom>
          <a:solidFill>
            <a:srgbClr val="FEC46B"/>
          </a:solidFill>
          <a:ln>
            <a:noFill/>
          </a:ln>
        </p:spPr>
      </p:sp>
      <p:sp>
        <p:nvSpPr>
          <p:cNvPr id="8264" name="Freeform 220"/>
          <p:cNvSpPr/>
          <p:nvPr/>
        </p:nvSpPr>
        <p:spPr>
          <a:xfrm>
            <a:off x="1258560" y="604800"/>
            <a:ext cx="764280" cy="304560"/>
          </a:xfrm>
          <a:custGeom>
            <a:avLst/>
            <a:gdLst/>
            <a:ahLst/>
            <a:cxnLst/>
            <a:rect l="0" t="0" r="r" b="b"/>
            <a:pathLst>
              <a:path w="2123" h="846">
                <a:moveTo>
                  <a:pt x="0" y="833"/>
                </a:moveTo>
                <a:lnTo>
                  <a:pt x="2090" y="0"/>
                </a:lnTo>
                <a:lnTo>
                  <a:pt x="2122" y="0"/>
                </a:lnTo>
                <a:lnTo>
                  <a:pt x="0" y="845"/>
                </a:lnTo>
                <a:lnTo>
                  <a:pt x="0" y="833"/>
                </a:lnTo>
                <a:close/>
              </a:path>
            </a:pathLst>
          </a:custGeom>
          <a:solidFill>
            <a:srgbClr val="FEC56D"/>
          </a:solidFill>
          <a:ln>
            <a:noFill/>
          </a:ln>
        </p:spPr>
      </p:sp>
      <p:sp>
        <p:nvSpPr>
          <p:cNvPr id="8265" name="Freeform 221"/>
          <p:cNvSpPr/>
          <p:nvPr/>
        </p:nvSpPr>
        <p:spPr>
          <a:xfrm>
            <a:off x="1258560" y="604800"/>
            <a:ext cx="775440" cy="309240"/>
          </a:xfrm>
          <a:custGeom>
            <a:avLst/>
            <a:gdLst/>
            <a:ahLst/>
            <a:cxnLst/>
            <a:rect l="0" t="0" r="r" b="b"/>
            <a:pathLst>
              <a:path w="2154" h="859">
                <a:moveTo>
                  <a:pt x="0" y="845"/>
                </a:moveTo>
                <a:lnTo>
                  <a:pt x="2122" y="0"/>
                </a:lnTo>
                <a:lnTo>
                  <a:pt x="2153" y="0"/>
                </a:lnTo>
                <a:lnTo>
                  <a:pt x="0" y="858"/>
                </a:lnTo>
                <a:lnTo>
                  <a:pt x="0" y="845"/>
                </a:lnTo>
                <a:close/>
              </a:path>
            </a:pathLst>
          </a:custGeom>
          <a:solidFill>
            <a:srgbClr val="FEC56E"/>
          </a:solidFill>
          <a:ln>
            <a:noFill/>
          </a:ln>
        </p:spPr>
      </p:sp>
      <p:sp>
        <p:nvSpPr>
          <p:cNvPr id="8266" name="Freeform 222"/>
          <p:cNvSpPr/>
          <p:nvPr/>
        </p:nvSpPr>
        <p:spPr>
          <a:xfrm>
            <a:off x="1258560" y="604800"/>
            <a:ext cx="786960" cy="313920"/>
          </a:xfrm>
          <a:custGeom>
            <a:avLst/>
            <a:gdLst/>
            <a:ahLst/>
            <a:cxnLst/>
            <a:rect l="0" t="0" r="r" b="b"/>
            <a:pathLst>
              <a:path w="2186" h="872">
                <a:moveTo>
                  <a:pt x="0" y="858"/>
                </a:moveTo>
                <a:lnTo>
                  <a:pt x="2153" y="0"/>
                </a:lnTo>
                <a:lnTo>
                  <a:pt x="2185" y="0"/>
                </a:lnTo>
                <a:lnTo>
                  <a:pt x="0" y="871"/>
                </a:lnTo>
                <a:lnTo>
                  <a:pt x="0" y="858"/>
                </a:lnTo>
                <a:close/>
              </a:path>
            </a:pathLst>
          </a:custGeom>
          <a:solidFill>
            <a:srgbClr val="FEC570"/>
          </a:solidFill>
          <a:ln>
            <a:noFill/>
          </a:ln>
        </p:spPr>
      </p:sp>
      <p:sp>
        <p:nvSpPr>
          <p:cNvPr id="8267" name="Freeform 223"/>
          <p:cNvSpPr/>
          <p:nvPr/>
        </p:nvSpPr>
        <p:spPr>
          <a:xfrm>
            <a:off x="1258560" y="604800"/>
            <a:ext cx="798480" cy="318240"/>
          </a:xfrm>
          <a:custGeom>
            <a:avLst/>
            <a:gdLst/>
            <a:ahLst/>
            <a:cxnLst/>
            <a:rect l="0" t="0" r="r" b="b"/>
            <a:pathLst>
              <a:path w="2218" h="884">
                <a:moveTo>
                  <a:pt x="0" y="871"/>
                </a:moveTo>
                <a:lnTo>
                  <a:pt x="2185" y="0"/>
                </a:lnTo>
                <a:lnTo>
                  <a:pt x="2217" y="0"/>
                </a:lnTo>
                <a:lnTo>
                  <a:pt x="0" y="883"/>
                </a:lnTo>
                <a:lnTo>
                  <a:pt x="0" y="871"/>
                </a:lnTo>
                <a:close/>
              </a:path>
            </a:pathLst>
          </a:custGeom>
          <a:solidFill>
            <a:srgbClr val="FEC671"/>
          </a:solidFill>
          <a:ln>
            <a:noFill/>
          </a:ln>
        </p:spPr>
      </p:sp>
      <p:sp>
        <p:nvSpPr>
          <p:cNvPr id="8268" name="Freeform 224"/>
          <p:cNvSpPr/>
          <p:nvPr/>
        </p:nvSpPr>
        <p:spPr>
          <a:xfrm>
            <a:off x="1258560" y="604800"/>
            <a:ext cx="809640" cy="322920"/>
          </a:xfrm>
          <a:custGeom>
            <a:avLst/>
            <a:gdLst/>
            <a:ahLst/>
            <a:cxnLst/>
            <a:rect l="0" t="0" r="r" b="b"/>
            <a:pathLst>
              <a:path w="2249" h="897">
                <a:moveTo>
                  <a:pt x="0" y="883"/>
                </a:moveTo>
                <a:lnTo>
                  <a:pt x="2217" y="0"/>
                </a:lnTo>
                <a:lnTo>
                  <a:pt x="2248" y="0"/>
                </a:lnTo>
                <a:lnTo>
                  <a:pt x="0" y="896"/>
                </a:lnTo>
                <a:lnTo>
                  <a:pt x="0" y="883"/>
                </a:lnTo>
                <a:close/>
              </a:path>
            </a:pathLst>
          </a:custGeom>
          <a:solidFill>
            <a:srgbClr val="FEC672"/>
          </a:solidFill>
          <a:ln>
            <a:noFill/>
          </a:ln>
        </p:spPr>
      </p:sp>
      <p:sp>
        <p:nvSpPr>
          <p:cNvPr id="8269" name="Freeform 225"/>
          <p:cNvSpPr/>
          <p:nvPr/>
        </p:nvSpPr>
        <p:spPr>
          <a:xfrm>
            <a:off x="1258560" y="604800"/>
            <a:ext cx="821160" cy="327240"/>
          </a:xfrm>
          <a:custGeom>
            <a:avLst/>
            <a:gdLst/>
            <a:ahLst/>
            <a:cxnLst/>
            <a:rect l="0" t="0" r="r" b="b"/>
            <a:pathLst>
              <a:path w="2281" h="909">
                <a:moveTo>
                  <a:pt x="0" y="896"/>
                </a:moveTo>
                <a:lnTo>
                  <a:pt x="2248" y="0"/>
                </a:lnTo>
                <a:lnTo>
                  <a:pt x="2280" y="0"/>
                </a:lnTo>
                <a:lnTo>
                  <a:pt x="0" y="908"/>
                </a:lnTo>
                <a:lnTo>
                  <a:pt x="0" y="896"/>
                </a:lnTo>
                <a:close/>
              </a:path>
            </a:pathLst>
          </a:custGeom>
          <a:solidFill>
            <a:srgbClr val="FEC773"/>
          </a:solidFill>
          <a:ln>
            <a:noFill/>
          </a:ln>
        </p:spPr>
      </p:sp>
      <p:sp>
        <p:nvSpPr>
          <p:cNvPr id="8270" name="Freeform 226"/>
          <p:cNvSpPr/>
          <p:nvPr/>
        </p:nvSpPr>
        <p:spPr>
          <a:xfrm>
            <a:off x="1258560" y="604800"/>
            <a:ext cx="832680" cy="331920"/>
          </a:xfrm>
          <a:custGeom>
            <a:avLst/>
            <a:gdLst/>
            <a:ahLst/>
            <a:cxnLst/>
            <a:rect l="0" t="0" r="r" b="b"/>
            <a:pathLst>
              <a:path w="2313" h="922">
                <a:moveTo>
                  <a:pt x="0" y="908"/>
                </a:moveTo>
                <a:lnTo>
                  <a:pt x="2280" y="0"/>
                </a:lnTo>
                <a:lnTo>
                  <a:pt x="2312" y="0"/>
                </a:lnTo>
                <a:lnTo>
                  <a:pt x="0" y="921"/>
                </a:lnTo>
                <a:lnTo>
                  <a:pt x="0" y="908"/>
                </a:lnTo>
                <a:close/>
              </a:path>
            </a:pathLst>
          </a:custGeom>
          <a:solidFill>
            <a:srgbClr val="FEC775"/>
          </a:solidFill>
          <a:ln>
            <a:noFill/>
          </a:ln>
        </p:spPr>
      </p:sp>
      <p:sp>
        <p:nvSpPr>
          <p:cNvPr id="8271" name="Freeform 227"/>
          <p:cNvSpPr/>
          <p:nvPr/>
        </p:nvSpPr>
        <p:spPr>
          <a:xfrm>
            <a:off x="1258560" y="604800"/>
            <a:ext cx="843840" cy="336600"/>
          </a:xfrm>
          <a:custGeom>
            <a:avLst/>
            <a:gdLst/>
            <a:ahLst/>
            <a:cxnLst/>
            <a:rect l="0" t="0" r="r" b="b"/>
            <a:pathLst>
              <a:path w="2344" h="935">
                <a:moveTo>
                  <a:pt x="0" y="921"/>
                </a:moveTo>
                <a:lnTo>
                  <a:pt x="2312" y="0"/>
                </a:lnTo>
                <a:lnTo>
                  <a:pt x="2343" y="0"/>
                </a:lnTo>
                <a:lnTo>
                  <a:pt x="0" y="934"/>
                </a:lnTo>
                <a:lnTo>
                  <a:pt x="0" y="921"/>
                </a:lnTo>
                <a:close/>
              </a:path>
            </a:pathLst>
          </a:custGeom>
          <a:solidFill>
            <a:srgbClr val="FEC776"/>
          </a:solidFill>
          <a:ln>
            <a:noFill/>
          </a:ln>
        </p:spPr>
      </p:sp>
      <p:sp>
        <p:nvSpPr>
          <p:cNvPr id="8272" name="Freeform 228"/>
          <p:cNvSpPr/>
          <p:nvPr/>
        </p:nvSpPr>
        <p:spPr>
          <a:xfrm>
            <a:off x="1258560" y="604800"/>
            <a:ext cx="855360" cy="340920"/>
          </a:xfrm>
          <a:custGeom>
            <a:avLst/>
            <a:gdLst/>
            <a:ahLst/>
            <a:cxnLst/>
            <a:rect l="0" t="0" r="r" b="b"/>
            <a:pathLst>
              <a:path w="2376" h="947">
                <a:moveTo>
                  <a:pt x="0" y="934"/>
                </a:moveTo>
                <a:lnTo>
                  <a:pt x="2343" y="0"/>
                </a:lnTo>
                <a:lnTo>
                  <a:pt x="2375" y="0"/>
                </a:lnTo>
                <a:lnTo>
                  <a:pt x="0" y="946"/>
                </a:lnTo>
                <a:lnTo>
                  <a:pt x="0" y="934"/>
                </a:lnTo>
                <a:close/>
              </a:path>
            </a:pathLst>
          </a:custGeom>
          <a:solidFill>
            <a:srgbClr val="FEC878"/>
          </a:solidFill>
          <a:ln>
            <a:noFill/>
          </a:ln>
        </p:spPr>
      </p:sp>
      <p:sp>
        <p:nvSpPr>
          <p:cNvPr id="8273" name="Freeform 229"/>
          <p:cNvSpPr/>
          <p:nvPr/>
        </p:nvSpPr>
        <p:spPr>
          <a:xfrm>
            <a:off x="1258560" y="604800"/>
            <a:ext cx="866880" cy="345600"/>
          </a:xfrm>
          <a:custGeom>
            <a:avLst/>
            <a:gdLst/>
            <a:ahLst/>
            <a:cxnLst/>
            <a:rect l="0" t="0" r="r" b="b"/>
            <a:pathLst>
              <a:path w="2408" h="960">
                <a:moveTo>
                  <a:pt x="0" y="946"/>
                </a:moveTo>
                <a:lnTo>
                  <a:pt x="2375" y="0"/>
                </a:lnTo>
                <a:lnTo>
                  <a:pt x="2407" y="0"/>
                </a:lnTo>
                <a:lnTo>
                  <a:pt x="0" y="959"/>
                </a:lnTo>
                <a:lnTo>
                  <a:pt x="0" y="946"/>
                </a:lnTo>
                <a:close/>
              </a:path>
            </a:pathLst>
          </a:custGeom>
          <a:solidFill>
            <a:srgbClr val="FEC879"/>
          </a:solidFill>
          <a:ln>
            <a:noFill/>
          </a:ln>
        </p:spPr>
      </p:sp>
      <p:sp>
        <p:nvSpPr>
          <p:cNvPr id="8274" name="Freeform 230"/>
          <p:cNvSpPr/>
          <p:nvPr/>
        </p:nvSpPr>
        <p:spPr>
          <a:xfrm>
            <a:off x="1258560" y="604800"/>
            <a:ext cx="878040" cy="349920"/>
          </a:xfrm>
          <a:custGeom>
            <a:avLst/>
            <a:gdLst/>
            <a:ahLst/>
            <a:cxnLst/>
            <a:rect l="0" t="0" r="r" b="b"/>
            <a:pathLst>
              <a:path w="2439" h="972">
                <a:moveTo>
                  <a:pt x="0" y="959"/>
                </a:moveTo>
                <a:lnTo>
                  <a:pt x="2407" y="0"/>
                </a:lnTo>
                <a:lnTo>
                  <a:pt x="2438" y="0"/>
                </a:lnTo>
                <a:lnTo>
                  <a:pt x="0" y="971"/>
                </a:lnTo>
                <a:lnTo>
                  <a:pt x="0" y="959"/>
                </a:lnTo>
                <a:close/>
              </a:path>
            </a:pathLst>
          </a:custGeom>
          <a:solidFill>
            <a:srgbClr val="FEC87A"/>
          </a:solidFill>
          <a:ln>
            <a:noFill/>
          </a:ln>
        </p:spPr>
      </p:sp>
      <p:sp>
        <p:nvSpPr>
          <p:cNvPr id="8275" name="Freeform 231"/>
          <p:cNvSpPr/>
          <p:nvPr/>
        </p:nvSpPr>
        <p:spPr>
          <a:xfrm>
            <a:off x="1258560" y="604800"/>
            <a:ext cx="889560" cy="354600"/>
          </a:xfrm>
          <a:custGeom>
            <a:avLst/>
            <a:gdLst/>
            <a:ahLst/>
            <a:cxnLst/>
            <a:rect l="0" t="0" r="r" b="b"/>
            <a:pathLst>
              <a:path w="2471" h="985">
                <a:moveTo>
                  <a:pt x="0" y="971"/>
                </a:moveTo>
                <a:lnTo>
                  <a:pt x="2438" y="0"/>
                </a:lnTo>
                <a:lnTo>
                  <a:pt x="2470" y="0"/>
                </a:lnTo>
                <a:lnTo>
                  <a:pt x="0" y="984"/>
                </a:lnTo>
                <a:lnTo>
                  <a:pt x="0" y="971"/>
                </a:lnTo>
                <a:close/>
              </a:path>
            </a:pathLst>
          </a:custGeom>
          <a:solidFill>
            <a:srgbClr val="FEC97B"/>
          </a:solidFill>
          <a:ln>
            <a:noFill/>
          </a:ln>
        </p:spPr>
      </p:sp>
      <p:sp>
        <p:nvSpPr>
          <p:cNvPr id="8276" name="Freeform 232"/>
          <p:cNvSpPr/>
          <p:nvPr/>
        </p:nvSpPr>
        <p:spPr>
          <a:xfrm>
            <a:off x="1258560" y="604800"/>
            <a:ext cx="901080" cy="359280"/>
          </a:xfrm>
          <a:custGeom>
            <a:avLst/>
            <a:gdLst/>
            <a:ahLst/>
            <a:cxnLst/>
            <a:rect l="0" t="0" r="r" b="b"/>
            <a:pathLst>
              <a:path w="2503" h="998">
                <a:moveTo>
                  <a:pt x="0" y="984"/>
                </a:moveTo>
                <a:lnTo>
                  <a:pt x="2470" y="0"/>
                </a:lnTo>
                <a:lnTo>
                  <a:pt x="2502" y="0"/>
                </a:lnTo>
                <a:lnTo>
                  <a:pt x="0" y="997"/>
                </a:lnTo>
                <a:lnTo>
                  <a:pt x="0" y="984"/>
                </a:lnTo>
                <a:close/>
              </a:path>
            </a:pathLst>
          </a:custGeom>
          <a:solidFill>
            <a:srgbClr val="FEC97D"/>
          </a:solidFill>
          <a:ln>
            <a:noFill/>
          </a:ln>
        </p:spPr>
      </p:sp>
      <p:sp>
        <p:nvSpPr>
          <p:cNvPr id="8277" name="Freeform 233"/>
          <p:cNvSpPr/>
          <p:nvPr/>
        </p:nvSpPr>
        <p:spPr>
          <a:xfrm>
            <a:off x="1258560" y="604800"/>
            <a:ext cx="912240" cy="363600"/>
          </a:xfrm>
          <a:custGeom>
            <a:avLst/>
            <a:gdLst/>
            <a:ahLst/>
            <a:cxnLst/>
            <a:rect l="0" t="0" r="r" b="b"/>
            <a:pathLst>
              <a:path w="2534" h="1010">
                <a:moveTo>
                  <a:pt x="0" y="997"/>
                </a:moveTo>
                <a:lnTo>
                  <a:pt x="2502" y="0"/>
                </a:lnTo>
                <a:lnTo>
                  <a:pt x="2533" y="0"/>
                </a:lnTo>
                <a:lnTo>
                  <a:pt x="0" y="1009"/>
                </a:lnTo>
                <a:lnTo>
                  <a:pt x="0" y="997"/>
                </a:lnTo>
                <a:close/>
              </a:path>
            </a:pathLst>
          </a:custGeom>
          <a:solidFill>
            <a:srgbClr val="FEC97E"/>
          </a:solidFill>
          <a:ln>
            <a:noFill/>
          </a:ln>
        </p:spPr>
      </p:sp>
      <p:sp>
        <p:nvSpPr>
          <p:cNvPr id="8278" name="Freeform 234"/>
          <p:cNvSpPr/>
          <p:nvPr/>
        </p:nvSpPr>
        <p:spPr>
          <a:xfrm>
            <a:off x="1258560" y="604800"/>
            <a:ext cx="923760" cy="368280"/>
          </a:xfrm>
          <a:custGeom>
            <a:avLst/>
            <a:gdLst/>
            <a:ahLst/>
            <a:cxnLst/>
            <a:rect l="0" t="0" r="r" b="b"/>
            <a:pathLst>
              <a:path w="2566" h="1023">
                <a:moveTo>
                  <a:pt x="0" y="1009"/>
                </a:moveTo>
                <a:lnTo>
                  <a:pt x="2533" y="0"/>
                </a:lnTo>
                <a:lnTo>
                  <a:pt x="2565" y="0"/>
                </a:lnTo>
                <a:lnTo>
                  <a:pt x="0" y="1022"/>
                </a:lnTo>
                <a:lnTo>
                  <a:pt x="0" y="1009"/>
                </a:lnTo>
                <a:close/>
              </a:path>
            </a:pathLst>
          </a:custGeom>
          <a:solidFill>
            <a:srgbClr val="FECA80"/>
          </a:solidFill>
          <a:ln>
            <a:noFill/>
          </a:ln>
        </p:spPr>
      </p:sp>
      <p:sp>
        <p:nvSpPr>
          <p:cNvPr id="8279" name="Freeform 235"/>
          <p:cNvSpPr/>
          <p:nvPr/>
        </p:nvSpPr>
        <p:spPr>
          <a:xfrm>
            <a:off x="1258560" y="604800"/>
            <a:ext cx="934920" cy="372600"/>
          </a:xfrm>
          <a:custGeom>
            <a:avLst/>
            <a:gdLst/>
            <a:ahLst/>
            <a:cxnLst/>
            <a:rect l="0" t="0" r="r" b="b"/>
            <a:pathLst>
              <a:path w="2597" h="1035">
                <a:moveTo>
                  <a:pt x="0" y="1022"/>
                </a:moveTo>
                <a:lnTo>
                  <a:pt x="2565" y="0"/>
                </a:lnTo>
                <a:lnTo>
                  <a:pt x="2596" y="0"/>
                </a:lnTo>
                <a:lnTo>
                  <a:pt x="0" y="1034"/>
                </a:lnTo>
                <a:lnTo>
                  <a:pt x="0" y="1022"/>
                </a:lnTo>
                <a:close/>
              </a:path>
            </a:pathLst>
          </a:custGeom>
          <a:solidFill>
            <a:srgbClr val="FECA81"/>
          </a:solidFill>
          <a:ln>
            <a:noFill/>
          </a:ln>
        </p:spPr>
      </p:sp>
      <p:sp>
        <p:nvSpPr>
          <p:cNvPr id="8280" name="Freeform 236"/>
          <p:cNvSpPr/>
          <p:nvPr/>
        </p:nvSpPr>
        <p:spPr>
          <a:xfrm>
            <a:off x="1258560" y="604800"/>
            <a:ext cx="946440" cy="377280"/>
          </a:xfrm>
          <a:custGeom>
            <a:avLst/>
            <a:gdLst/>
            <a:ahLst/>
            <a:cxnLst/>
            <a:rect l="0" t="0" r="r" b="b"/>
            <a:pathLst>
              <a:path w="2629" h="1048">
                <a:moveTo>
                  <a:pt x="0" y="1034"/>
                </a:moveTo>
                <a:lnTo>
                  <a:pt x="2596" y="0"/>
                </a:lnTo>
                <a:lnTo>
                  <a:pt x="2628" y="0"/>
                </a:lnTo>
                <a:lnTo>
                  <a:pt x="0" y="1047"/>
                </a:lnTo>
                <a:lnTo>
                  <a:pt x="0" y="1034"/>
                </a:lnTo>
                <a:close/>
              </a:path>
            </a:pathLst>
          </a:custGeom>
          <a:solidFill>
            <a:srgbClr val="FECB82"/>
          </a:solidFill>
          <a:ln>
            <a:noFill/>
          </a:ln>
        </p:spPr>
      </p:sp>
      <p:sp>
        <p:nvSpPr>
          <p:cNvPr id="8281" name="Freeform 237"/>
          <p:cNvSpPr/>
          <p:nvPr/>
        </p:nvSpPr>
        <p:spPr>
          <a:xfrm>
            <a:off x="1258560" y="604800"/>
            <a:ext cx="957960" cy="381960"/>
          </a:xfrm>
          <a:custGeom>
            <a:avLst/>
            <a:gdLst/>
            <a:ahLst/>
            <a:cxnLst/>
            <a:rect l="0" t="0" r="r" b="b"/>
            <a:pathLst>
              <a:path w="2661" h="1061">
                <a:moveTo>
                  <a:pt x="0" y="1047"/>
                </a:moveTo>
                <a:lnTo>
                  <a:pt x="2628" y="0"/>
                </a:lnTo>
                <a:lnTo>
                  <a:pt x="2660" y="0"/>
                </a:lnTo>
                <a:lnTo>
                  <a:pt x="0" y="1060"/>
                </a:lnTo>
                <a:lnTo>
                  <a:pt x="0" y="1047"/>
                </a:lnTo>
                <a:close/>
              </a:path>
            </a:pathLst>
          </a:custGeom>
          <a:solidFill>
            <a:srgbClr val="FECB83"/>
          </a:solidFill>
          <a:ln>
            <a:noFill/>
          </a:ln>
        </p:spPr>
      </p:sp>
      <p:sp>
        <p:nvSpPr>
          <p:cNvPr id="8282" name="Freeform 238"/>
          <p:cNvSpPr/>
          <p:nvPr/>
        </p:nvSpPr>
        <p:spPr>
          <a:xfrm>
            <a:off x="1258560" y="604800"/>
            <a:ext cx="969120" cy="386280"/>
          </a:xfrm>
          <a:custGeom>
            <a:avLst/>
            <a:gdLst/>
            <a:ahLst/>
            <a:cxnLst/>
            <a:rect l="0" t="0" r="r" b="b"/>
            <a:pathLst>
              <a:path w="2692" h="1073">
                <a:moveTo>
                  <a:pt x="0" y="1060"/>
                </a:moveTo>
                <a:lnTo>
                  <a:pt x="2660" y="0"/>
                </a:lnTo>
                <a:lnTo>
                  <a:pt x="2691" y="0"/>
                </a:lnTo>
                <a:lnTo>
                  <a:pt x="0" y="1072"/>
                </a:lnTo>
                <a:lnTo>
                  <a:pt x="0" y="1060"/>
                </a:lnTo>
                <a:close/>
              </a:path>
            </a:pathLst>
          </a:custGeom>
          <a:solidFill>
            <a:srgbClr val="FECB85"/>
          </a:solidFill>
          <a:ln>
            <a:noFill/>
          </a:ln>
        </p:spPr>
      </p:sp>
      <p:sp>
        <p:nvSpPr>
          <p:cNvPr id="8283" name="Freeform 239"/>
          <p:cNvSpPr/>
          <p:nvPr/>
        </p:nvSpPr>
        <p:spPr>
          <a:xfrm>
            <a:off x="1258560" y="604800"/>
            <a:ext cx="980640" cy="390960"/>
          </a:xfrm>
          <a:custGeom>
            <a:avLst/>
            <a:gdLst/>
            <a:ahLst/>
            <a:cxnLst/>
            <a:rect l="0" t="0" r="r" b="b"/>
            <a:pathLst>
              <a:path w="2724" h="1086">
                <a:moveTo>
                  <a:pt x="0" y="1072"/>
                </a:moveTo>
                <a:lnTo>
                  <a:pt x="2691" y="0"/>
                </a:lnTo>
                <a:lnTo>
                  <a:pt x="2723" y="0"/>
                </a:lnTo>
                <a:lnTo>
                  <a:pt x="0" y="1085"/>
                </a:lnTo>
                <a:lnTo>
                  <a:pt x="0" y="1072"/>
                </a:lnTo>
                <a:close/>
              </a:path>
            </a:pathLst>
          </a:custGeom>
          <a:solidFill>
            <a:srgbClr val="FECC86"/>
          </a:solidFill>
          <a:ln>
            <a:noFill/>
          </a:ln>
        </p:spPr>
      </p:sp>
      <p:sp>
        <p:nvSpPr>
          <p:cNvPr id="8284" name="Freeform 240"/>
          <p:cNvSpPr/>
          <p:nvPr/>
        </p:nvSpPr>
        <p:spPr>
          <a:xfrm>
            <a:off x="1258560" y="604800"/>
            <a:ext cx="992160" cy="395280"/>
          </a:xfrm>
          <a:custGeom>
            <a:avLst/>
            <a:gdLst/>
            <a:ahLst/>
            <a:cxnLst/>
            <a:rect l="0" t="0" r="r" b="b"/>
            <a:pathLst>
              <a:path w="2756" h="1098">
                <a:moveTo>
                  <a:pt x="0" y="1085"/>
                </a:moveTo>
                <a:lnTo>
                  <a:pt x="2723" y="0"/>
                </a:lnTo>
                <a:lnTo>
                  <a:pt x="2755" y="0"/>
                </a:lnTo>
                <a:lnTo>
                  <a:pt x="0" y="1097"/>
                </a:lnTo>
                <a:lnTo>
                  <a:pt x="0" y="1085"/>
                </a:lnTo>
                <a:close/>
              </a:path>
            </a:pathLst>
          </a:custGeom>
          <a:solidFill>
            <a:srgbClr val="FECC87"/>
          </a:solidFill>
          <a:ln>
            <a:noFill/>
          </a:ln>
        </p:spPr>
      </p:sp>
      <p:sp>
        <p:nvSpPr>
          <p:cNvPr id="8285" name="Freeform 241"/>
          <p:cNvSpPr/>
          <p:nvPr/>
        </p:nvSpPr>
        <p:spPr>
          <a:xfrm>
            <a:off x="1258560" y="604800"/>
            <a:ext cx="1003320" cy="399960"/>
          </a:xfrm>
          <a:custGeom>
            <a:avLst/>
            <a:gdLst/>
            <a:ahLst/>
            <a:cxnLst/>
            <a:rect l="0" t="0" r="r" b="b"/>
            <a:pathLst>
              <a:path w="2787" h="1111">
                <a:moveTo>
                  <a:pt x="0" y="1097"/>
                </a:moveTo>
                <a:lnTo>
                  <a:pt x="2755" y="0"/>
                </a:lnTo>
                <a:lnTo>
                  <a:pt x="2786" y="0"/>
                </a:lnTo>
                <a:lnTo>
                  <a:pt x="0" y="1110"/>
                </a:lnTo>
                <a:lnTo>
                  <a:pt x="0" y="1097"/>
                </a:lnTo>
                <a:close/>
              </a:path>
            </a:pathLst>
          </a:custGeom>
          <a:solidFill>
            <a:srgbClr val="FECD89"/>
          </a:solidFill>
          <a:ln>
            <a:noFill/>
          </a:ln>
        </p:spPr>
      </p:sp>
      <p:sp>
        <p:nvSpPr>
          <p:cNvPr id="8286" name="Freeform 242"/>
          <p:cNvSpPr/>
          <p:nvPr/>
        </p:nvSpPr>
        <p:spPr>
          <a:xfrm>
            <a:off x="1258560" y="604800"/>
            <a:ext cx="1014840" cy="404640"/>
          </a:xfrm>
          <a:custGeom>
            <a:avLst/>
            <a:gdLst/>
            <a:ahLst/>
            <a:cxnLst/>
            <a:rect l="0" t="0" r="r" b="b"/>
            <a:pathLst>
              <a:path w="2819" h="1124">
                <a:moveTo>
                  <a:pt x="0" y="1110"/>
                </a:moveTo>
                <a:lnTo>
                  <a:pt x="2786" y="0"/>
                </a:lnTo>
                <a:lnTo>
                  <a:pt x="2818" y="0"/>
                </a:lnTo>
                <a:lnTo>
                  <a:pt x="0" y="1123"/>
                </a:lnTo>
                <a:lnTo>
                  <a:pt x="0" y="1110"/>
                </a:lnTo>
                <a:close/>
              </a:path>
            </a:pathLst>
          </a:custGeom>
          <a:solidFill>
            <a:srgbClr val="FECD8A"/>
          </a:solidFill>
          <a:ln>
            <a:noFill/>
          </a:ln>
        </p:spPr>
      </p:sp>
      <p:sp>
        <p:nvSpPr>
          <p:cNvPr id="8287" name="Freeform 243"/>
          <p:cNvSpPr/>
          <p:nvPr/>
        </p:nvSpPr>
        <p:spPr>
          <a:xfrm>
            <a:off x="1258560" y="604800"/>
            <a:ext cx="1026360" cy="408960"/>
          </a:xfrm>
          <a:custGeom>
            <a:avLst/>
            <a:gdLst/>
            <a:ahLst/>
            <a:cxnLst/>
            <a:rect l="0" t="0" r="r" b="b"/>
            <a:pathLst>
              <a:path w="2851" h="1136">
                <a:moveTo>
                  <a:pt x="0" y="1123"/>
                </a:moveTo>
                <a:lnTo>
                  <a:pt x="2818" y="0"/>
                </a:lnTo>
                <a:lnTo>
                  <a:pt x="2850" y="0"/>
                </a:lnTo>
                <a:lnTo>
                  <a:pt x="0" y="1135"/>
                </a:lnTo>
                <a:lnTo>
                  <a:pt x="0" y="1123"/>
                </a:lnTo>
                <a:close/>
              </a:path>
            </a:pathLst>
          </a:custGeom>
          <a:solidFill>
            <a:srgbClr val="FECD8B"/>
          </a:solidFill>
          <a:ln>
            <a:noFill/>
          </a:ln>
        </p:spPr>
      </p:sp>
      <p:sp>
        <p:nvSpPr>
          <p:cNvPr id="8288" name="Freeform 244"/>
          <p:cNvSpPr/>
          <p:nvPr/>
        </p:nvSpPr>
        <p:spPr>
          <a:xfrm>
            <a:off x="1258560" y="604800"/>
            <a:ext cx="1037520" cy="413640"/>
          </a:xfrm>
          <a:custGeom>
            <a:avLst/>
            <a:gdLst/>
            <a:ahLst/>
            <a:cxnLst/>
            <a:rect l="0" t="0" r="r" b="b"/>
            <a:pathLst>
              <a:path w="2882" h="1149">
                <a:moveTo>
                  <a:pt x="0" y="1135"/>
                </a:moveTo>
                <a:lnTo>
                  <a:pt x="2850" y="0"/>
                </a:lnTo>
                <a:lnTo>
                  <a:pt x="2881" y="0"/>
                </a:lnTo>
                <a:lnTo>
                  <a:pt x="0" y="1148"/>
                </a:lnTo>
                <a:lnTo>
                  <a:pt x="0" y="1135"/>
                </a:lnTo>
                <a:close/>
              </a:path>
            </a:pathLst>
          </a:custGeom>
          <a:solidFill>
            <a:srgbClr val="FECE8D"/>
          </a:solidFill>
          <a:ln>
            <a:noFill/>
          </a:ln>
        </p:spPr>
      </p:sp>
      <p:sp>
        <p:nvSpPr>
          <p:cNvPr id="8289" name="Freeform 245"/>
          <p:cNvSpPr/>
          <p:nvPr/>
        </p:nvSpPr>
        <p:spPr>
          <a:xfrm>
            <a:off x="1258560" y="604800"/>
            <a:ext cx="1049040" cy="417960"/>
          </a:xfrm>
          <a:custGeom>
            <a:avLst/>
            <a:gdLst/>
            <a:ahLst/>
            <a:cxnLst/>
            <a:rect l="0" t="0" r="r" b="b"/>
            <a:pathLst>
              <a:path w="2914" h="1161">
                <a:moveTo>
                  <a:pt x="0" y="1148"/>
                </a:moveTo>
                <a:lnTo>
                  <a:pt x="2881" y="0"/>
                </a:lnTo>
                <a:lnTo>
                  <a:pt x="2913" y="0"/>
                </a:lnTo>
                <a:lnTo>
                  <a:pt x="0" y="1160"/>
                </a:lnTo>
                <a:lnTo>
                  <a:pt x="0" y="1148"/>
                </a:lnTo>
                <a:close/>
              </a:path>
            </a:pathLst>
          </a:custGeom>
          <a:solidFill>
            <a:srgbClr val="FECE8E"/>
          </a:solidFill>
          <a:ln>
            <a:noFill/>
          </a:ln>
        </p:spPr>
      </p:sp>
      <p:sp>
        <p:nvSpPr>
          <p:cNvPr id="8290" name="Freeform 246"/>
          <p:cNvSpPr/>
          <p:nvPr/>
        </p:nvSpPr>
        <p:spPr>
          <a:xfrm>
            <a:off x="1258560" y="604800"/>
            <a:ext cx="1060560" cy="422640"/>
          </a:xfrm>
          <a:custGeom>
            <a:avLst/>
            <a:gdLst/>
            <a:ahLst/>
            <a:cxnLst/>
            <a:rect l="0" t="0" r="r" b="b"/>
            <a:pathLst>
              <a:path w="2946" h="1174">
                <a:moveTo>
                  <a:pt x="0" y="1160"/>
                </a:moveTo>
                <a:lnTo>
                  <a:pt x="2913" y="0"/>
                </a:lnTo>
                <a:lnTo>
                  <a:pt x="2945" y="0"/>
                </a:lnTo>
                <a:lnTo>
                  <a:pt x="0" y="1173"/>
                </a:lnTo>
                <a:lnTo>
                  <a:pt x="0" y="1160"/>
                </a:lnTo>
                <a:close/>
              </a:path>
            </a:pathLst>
          </a:custGeom>
          <a:solidFill>
            <a:srgbClr val="FECF8F"/>
          </a:solidFill>
          <a:ln>
            <a:noFill/>
          </a:ln>
        </p:spPr>
      </p:sp>
      <p:sp>
        <p:nvSpPr>
          <p:cNvPr id="8291" name="Freeform 247"/>
          <p:cNvSpPr/>
          <p:nvPr/>
        </p:nvSpPr>
        <p:spPr>
          <a:xfrm>
            <a:off x="1258560" y="604800"/>
            <a:ext cx="1071720" cy="427320"/>
          </a:xfrm>
          <a:custGeom>
            <a:avLst/>
            <a:gdLst/>
            <a:ahLst/>
            <a:cxnLst/>
            <a:rect l="0" t="0" r="r" b="b"/>
            <a:pathLst>
              <a:path w="2977" h="1187">
                <a:moveTo>
                  <a:pt x="0" y="1173"/>
                </a:moveTo>
                <a:lnTo>
                  <a:pt x="2945" y="0"/>
                </a:lnTo>
                <a:lnTo>
                  <a:pt x="2976" y="0"/>
                </a:lnTo>
                <a:lnTo>
                  <a:pt x="0" y="1186"/>
                </a:lnTo>
                <a:lnTo>
                  <a:pt x="0" y="1173"/>
                </a:lnTo>
                <a:close/>
              </a:path>
            </a:pathLst>
          </a:custGeom>
          <a:solidFill>
            <a:srgbClr val="FECF90"/>
          </a:solidFill>
          <a:ln>
            <a:noFill/>
          </a:ln>
        </p:spPr>
      </p:sp>
      <p:sp>
        <p:nvSpPr>
          <p:cNvPr id="8292" name="Freeform 248"/>
          <p:cNvSpPr/>
          <p:nvPr/>
        </p:nvSpPr>
        <p:spPr>
          <a:xfrm>
            <a:off x="1258560" y="604800"/>
            <a:ext cx="1083240" cy="431640"/>
          </a:xfrm>
          <a:custGeom>
            <a:avLst/>
            <a:gdLst/>
            <a:ahLst/>
            <a:cxnLst/>
            <a:rect l="0" t="0" r="r" b="b"/>
            <a:pathLst>
              <a:path w="3009" h="1199">
                <a:moveTo>
                  <a:pt x="0" y="1186"/>
                </a:moveTo>
                <a:lnTo>
                  <a:pt x="2976" y="0"/>
                </a:lnTo>
                <a:lnTo>
                  <a:pt x="3008" y="0"/>
                </a:lnTo>
                <a:lnTo>
                  <a:pt x="0" y="1198"/>
                </a:lnTo>
                <a:lnTo>
                  <a:pt x="0" y="1186"/>
                </a:lnTo>
                <a:close/>
              </a:path>
            </a:pathLst>
          </a:custGeom>
          <a:solidFill>
            <a:srgbClr val="FED092"/>
          </a:solidFill>
          <a:ln>
            <a:noFill/>
          </a:ln>
        </p:spPr>
      </p:sp>
      <p:sp>
        <p:nvSpPr>
          <p:cNvPr id="8293" name="Freeform 249"/>
          <p:cNvSpPr/>
          <p:nvPr/>
        </p:nvSpPr>
        <p:spPr>
          <a:xfrm>
            <a:off x="1258560" y="604800"/>
            <a:ext cx="1094760" cy="436320"/>
          </a:xfrm>
          <a:custGeom>
            <a:avLst/>
            <a:gdLst/>
            <a:ahLst/>
            <a:cxnLst/>
            <a:rect l="0" t="0" r="r" b="b"/>
            <a:pathLst>
              <a:path w="3041" h="1212">
                <a:moveTo>
                  <a:pt x="0" y="1198"/>
                </a:moveTo>
                <a:lnTo>
                  <a:pt x="3008" y="0"/>
                </a:lnTo>
                <a:lnTo>
                  <a:pt x="3040" y="0"/>
                </a:lnTo>
                <a:lnTo>
                  <a:pt x="0" y="1211"/>
                </a:lnTo>
                <a:lnTo>
                  <a:pt x="0" y="1198"/>
                </a:lnTo>
                <a:close/>
              </a:path>
            </a:pathLst>
          </a:custGeom>
          <a:solidFill>
            <a:srgbClr val="FED093"/>
          </a:solidFill>
          <a:ln>
            <a:noFill/>
          </a:ln>
        </p:spPr>
      </p:sp>
      <p:sp>
        <p:nvSpPr>
          <p:cNvPr id="8294" name="Freeform 250"/>
          <p:cNvSpPr/>
          <p:nvPr/>
        </p:nvSpPr>
        <p:spPr>
          <a:xfrm>
            <a:off x="1258560" y="604800"/>
            <a:ext cx="1105920" cy="440640"/>
          </a:xfrm>
          <a:custGeom>
            <a:avLst/>
            <a:gdLst/>
            <a:ahLst/>
            <a:cxnLst/>
            <a:rect l="0" t="0" r="r" b="b"/>
            <a:pathLst>
              <a:path w="3072" h="1224">
                <a:moveTo>
                  <a:pt x="0" y="1211"/>
                </a:moveTo>
                <a:lnTo>
                  <a:pt x="3040" y="0"/>
                </a:lnTo>
                <a:lnTo>
                  <a:pt x="3071" y="0"/>
                </a:lnTo>
                <a:lnTo>
                  <a:pt x="0" y="1223"/>
                </a:lnTo>
                <a:lnTo>
                  <a:pt x="0" y="1211"/>
                </a:lnTo>
                <a:close/>
              </a:path>
            </a:pathLst>
          </a:custGeom>
          <a:solidFill>
            <a:srgbClr val="FED194"/>
          </a:solidFill>
          <a:ln>
            <a:noFill/>
          </a:ln>
        </p:spPr>
      </p:sp>
      <p:sp>
        <p:nvSpPr>
          <p:cNvPr id="8295" name="Freeform 251"/>
          <p:cNvSpPr/>
          <p:nvPr/>
        </p:nvSpPr>
        <p:spPr>
          <a:xfrm>
            <a:off x="1258560" y="604800"/>
            <a:ext cx="1117440" cy="445320"/>
          </a:xfrm>
          <a:custGeom>
            <a:avLst/>
            <a:gdLst/>
            <a:ahLst/>
            <a:cxnLst/>
            <a:rect l="0" t="0" r="r" b="b"/>
            <a:pathLst>
              <a:path w="3104" h="1237">
                <a:moveTo>
                  <a:pt x="0" y="1223"/>
                </a:moveTo>
                <a:lnTo>
                  <a:pt x="3071" y="0"/>
                </a:lnTo>
                <a:lnTo>
                  <a:pt x="3103" y="0"/>
                </a:lnTo>
                <a:lnTo>
                  <a:pt x="0" y="1236"/>
                </a:lnTo>
                <a:lnTo>
                  <a:pt x="0" y="1223"/>
                </a:lnTo>
                <a:close/>
              </a:path>
            </a:pathLst>
          </a:custGeom>
          <a:solidFill>
            <a:srgbClr val="FED196"/>
          </a:solidFill>
          <a:ln>
            <a:noFill/>
          </a:ln>
        </p:spPr>
      </p:sp>
      <p:sp>
        <p:nvSpPr>
          <p:cNvPr id="8296" name="Freeform 252"/>
          <p:cNvSpPr/>
          <p:nvPr/>
        </p:nvSpPr>
        <p:spPr>
          <a:xfrm>
            <a:off x="1258560" y="604800"/>
            <a:ext cx="1128600" cy="450000"/>
          </a:xfrm>
          <a:custGeom>
            <a:avLst/>
            <a:gdLst/>
            <a:ahLst/>
            <a:cxnLst/>
            <a:rect l="0" t="0" r="r" b="b"/>
            <a:pathLst>
              <a:path w="3135" h="1250">
                <a:moveTo>
                  <a:pt x="0" y="1236"/>
                </a:moveTo>
                <a:lnTo>
                  <a:pt x="3103" y="0"/>
                </a:lnTo>
                <a:lnTo>
                  <a:pt x="3134" y="0"/>
                </a:lnTo>
                <a:lnTo>
                  <a:pt x="0" y="1249"/>
                </a:lnTo>
                <a:lnTo>
                  <a:pt x="0" y="1236"/>
                </a:lnTo>
                <a:close/>
              </a:path>
            </a:pathLst>
          </a:custGeom>
          <a:solidFill>
            <a:srgbClr val="FED197"/>
          </a:solidFill>
          <a:ln>
            <a:noFill/>
          </a:ln>
        </p:spPr>
      </p:sp>
      <p:sp>
        <p:nvSpPr>
          <p:cNvPr id="8297" name="Freeform 253"/>
          <p:cNvSpPr/>
          <p:nvPr/>
        </p:nvSpPr>
        <p:spPr>
          <a:xfrm>
            <a:off x="1258560" y="604800"/>
            <a:ext cx="1140120" cy="454320"/>
          </a:xfrm>
          <a:custGeom>
            <a:avLst/>
            <a:gdLst/>
            <a:ahLst/>
            <a:cxnLst/>
            <a:rect l="0" t="0" r="r" b="b"/>
            <a:pathLst>
              <a:path w="3167" h="1262">
                <a:moveTo>
                  <a:pt x="0" y="1249"/>
                </a:moveTo>
                <a:lnTo>
                  <a:pt x="3134" y="0"/>
                </a:lnTo>
                <a:lnTo>
                  <a:pt x="3166" y="0"/>
                </a:lnTo>
                <a:lnTo>
                  <a:pt x="0" y="1261"/>
                </a:lnTo>
                <a:lnTo>
                  <a:pt x="0" y="1249"/>
                </a:lnTo>
                <a:close/>
              </a:path>
            </a:pathLst>
          </a:custGeom>
          <a:solidFill>
            <a:srgbClr val="FED298"/>
          </a:solidFill>
          <a:ln>
            <a:noFill/>
          </a:ln>
        </p:spPr>
      </p:sp>
      <p:sp>
        <p:nvSpPr>
          <p:cNvPr id="8298" name="Freeform 254"/>
          <p:cNvSpPr/>
          <p:nvPr/>
        </p:nvSpPr>
        <p:spPr>
          <a:xfrm>
            <a:off x="1258560" y="604800"/>
            <a:ext cx="1151640" cy="459000"/>
          </a:xfrm>
          <a:custGeom>
            <a:avLst/>
            <a:gdLst/>
            <a:ahLst/>
            <a:cxnLst/>
            <a:rect l="0" t="0" r="r" b="b"/>
            <a:pathLst>
              <a:path w="3199" h="1275">
                <a:moveTo>
                  <a:pt x="0" y="1261"/>
                </a:moveTo>
                <a:lnTo>
                  <a:pt x="3166" y="0"/>
                </a:lnTo>
                <a:lnTo>
                  <a:pt x="3198" y="0"/>
                </a:lnTo>
                <a:lnTo>
                  <a:pt x="0" y="1274"/>
                </a:lnTo>
                <a:lnTo>
                  <a:pt x="0" y="1261"/>
                </a:lnTo>
                <a:close/>
              </a:path>
            </a:pathLst>
          </a:custGeom>
          <a:solidFill>
            <a:srgbClr val="FED299"/>
          </a:solidFill>
          <a:ln>
            <a:noFill/>
          </a:ln>
        </p:spPr>
      </p:sp>
      <p:sp>
        <p:nvSpPr>
          <p:cNvPr id="8299" name="Freeform 255"/>
          <p:cNvSpPr/>
          <p:nvPr/>
        </p:nvSpPr>
        <p:spPr>
          <a:xfrm>
            <a:off x="1258560" y="604800"/>
            <a:ext cx="1162800" cy="463320"/>
          </a:xfrm>
          <a:custGeom>
            <a:avLst/>
            <a:gdLst/>
            <a:ahLst/>
            <a:cxnLst/>
            <a:rect l="0" t="0" r="r" b="b"/>
            <a:pathLst>
              <a:path w="3230" h="1287">
                <a:moveTo>
                  <a:pt x="0" y="1274"/>
                </a:moveTo>
                <a:lnTo>
                  <a:pt x="3198" y="0"/>
                </a:lnTo>
                <a:lnTo>
                  <a:pt x="3229" y="0"/>
                </a:lnTo>
                <a:lnTo>
                  <a:pt x="0" y="1286"/>
                </a:lnTo>
                <a:lnTo>
                  <a:pt x="0" y="1274"/>
                </a:lnTo>
                <a:close/>
              </a:path>
            </a:pathLst>
          </a:custGeom>
          <a:solidFill>
            <a:srgbClr val="FED39B"/>
          </a:solidFill>
          <a:ln>
            <a:noFill/>
          </a:ln>
        </p:spPr>
      </p:sp>
      <p:sp>
        <p:nvSpPr>
          <p:cNvPr id="8300" name="Freeform 256"/>
          <p:cNvSpPr/>
          <p:nvPr/>
        </p:nvSpPr>
        <p:spPr>
          <a:xfrm>
            <a:off x="1258560" y="604800"/>
            <a:ext cx="1174320" cy="468000"/>
          </a:xfrm>
          <a:custGeom>
            <a:avLst/>
            <a:gdLst/>
            <a:ahLst/>
            <a:cxnLst/>
            <a:rect l="0" t="0" r="r" b="b"/>
            <a:pathLst>
              <a:path w="3262" h="1300">
                <a:moveTo>
                  <a:pt x="0" y="1286"/>
                </a:moveTo>
                <a:lnTo>
                  <a:pt x="3229" y="0"/>
                </a:lnTo>
                <a:lnTo>
                  <a:pt x="3261" y="0"/>
                </a:lnTo>
                <a:lnTo>
                  <a:pt x="0" y="1299"/>
                </a:lnTo>
                <a:lnTo>
                  <a:pt x="0" y="1286"/>
                </a:lnTo>
                <a:close/>
              </a:path>
            </a:pathLst>
          </a:custGeom>
          <a:solidFill>
            <a:srgbClr val="FED39C"/>
          </a:solidFill>
          <a:ln>
            <a:noFill/>
          </a:ln>
        </p:spPr>
      </p:sp>
      <p:sp>
        <p:nvSpPr>
          <p:cNvPr id="8301" name="Freeform 257"/>
          <p:cNvSpPr/>
          <p:nvPr/>
        </p:nvSpPr>
        <p:spPr>
          <a:xfrm>
            <a:off x="1258560" y="604800"/>
            <a:ext cx="1185840" cy="472680"/>
          </a:xfrm>
          <a:custGeom>
            <a:avLst/>
            <a:gdLst/>
            <a:ahLst/>
            <a:cxnLst/>
            <a:rect l="0" t="0" r="r" b="b"/>
            <a:pathLst>
              <a:path w="3294" h="1313">
                <a:moveTo>
                  <a:pt x="0" y="1299"/>
                </a:moveTo>
                <a:lnTo>
                  <a:pt x="3261" y="0"/>
                </a:lnTo>
                <a:lnTo>
                  <a:pt x="3293" y="0"/>
                </a:lnTo>
                <a:lnTo>
                  <a:pt x="0" y="1312"/>
                </a:lnTo>
                <a:lnTo>
                  <a:pt x="0" y="1299"/>
                </a:lnTo>
                <a:close/>
              </a:path>
            </a:pathLst>
          </a:custGeom>
          <a:solidFill>
            <a:srgbClr val="FED49D"/>
          </a:solidFill>
          <a:ln>
            <a:noFill/>
          </a:ln>
        </p:spPr>
      </p:sp>
      <p:sp>
        <p:nvSpPr>
          <p:cNvPr id="8302" name="Freeform 258"/>
          <p:cNvSpPr/>
          <p:nvPr/>
        </p:nvSpPr>
        <p:spPr>
          <a:xfrm>
            <a:off x="1258560" y="604800"/>
            <a:ext cx="1197000" cy="477000"/>
          </a:xfrm>
          <a:custGeom>
            <a:avLst/>
            <a:gdLst/>
            <a:ahLst/>
            <a:cxnLst/>
            <a:rect l="0" t="0" r="r" b="b"/>
            <a:pathLst>
              <a:path w="3325" h="1325">
                <a:moveTo>
                  <a:pt x="0" y="1312"/>
                </a:moveTo>
                <a:lnTo>
                  <a:pt x="3293" y="0"/>
                </a:lnTo>
                <a:lnTo>
                  <a:pt x="3324" y="0"/>
                </a:lnTo>
                <a:lnTo>
                  <a:pt x="0" y="1324"/>
                </a:lnTo>
                <a:lnTo>
                  <a:pt x="0" y="1312"/>
                </a:lnTo>
                <a:close/>
              </a:path>
            </a:pathLst>
          </a:custGeom>
          <a:solidFill>
            <a:srgbClr val="FED49E"/>
          </a:solidFill>
          <a:ln>
            <a:noFill/>
          </a:ln>
        </p:spPr>
      </p:sp>
      <p:sp>
        <p:nvSpPr>
          <p:cNvPr id="8303" name="Freeform 259"/>
          <p:cNvSpPr/>
          <p:nvPr/>
        </p:nvSpPr>
        <p:spPr>
          <a:xfrm>
            <a:off x="1258560" y="604800"/>
            <a:ext cx="1208520" cy="481680"/>
          </a:xfrm>
          <a:custGeom>
            <a:avLst/>
            <a:gdLst/>
            <a:ahLst/>
            <a:cxnLst/>
            <a:rect l="0" t="0" r="r" b="b"/>
            <a:pathLst>
              <a:path w="3357" h="1338">
                <a:moveTo>
                  <a:pt x="0" y="1324"/>
                </a:moveTo>
                <a:lnTo>
                  <a:pt x="3324" y="0"/>
                </a:lnTo>
                <a:lnTo>
                  <a:pt x="3356" y="0"/>
                </a:lnTo>
                <a:lnTo>
                  <a:pt x="0" y="1337"/>
                </a:lnTo>
                <a:lnTo>
                  <a:pt x="0" y="1324"/>
                </a:lnTo>
                <a:close/>
              </a:path>
            </a:pathLst>
          </a:custGeom>
          <a:solidFill>
            <a:srgbClr val="FED5A0"/>
          </a:solidFill>
          <a:ln>
            <a:noFill/>
          </a:ln>
        </p:spPr>
      </p:sp>
      <p:sp>
        <p:nvSpPr>
          <p:cNvPr id="8304" name="Freeform 260"/>
          <p:cNvSpPr/>
          <p:nvPr/>
        </p:nvSpPr>
        <p:spPr>
          <a:xfrm>
            <a:off x="1258560" y="604800"/>
            <a:ext cx="1220040" cy="486000"/>
          </a:xfrm>
          <a:custGeom>
            <a:avLst/>
            <a:gdLst/>
            <a:ahLst/>
            <a:cxnLst/>
            <a:rect l="0" t="0" r="r" b="b"/>
            <a:pathLst>
              <a:path w="3389" h="1350">
                <a:moveTo>
                  <a:pt x="0" y="1337"/>
                </a:moveTo>
                <a:lnTo>
                  <a:pt x="3356" y="0"/>
                </a:lnTo>
                <a:lnTo>
                  <a:pt x="3388" y="0"/>
                </a:lnTo>
                <a:lnTo>
                  <a:pt x="0" y="1349"/>
                </a:lnTo>
                <a:lnTo>
                  <a:pt x="0" y="1337"/>
                </a:lnTo>
                <a:close/>
              </a:path>
            </a:pathLst>
          </a:custGeom>
          <a:solidFill>
            <a:srgbClr val="FED5A1"/>
          </a:solidFill>
          <a:ln>
            <a:noFill/>
          </a:ln>
        </p:spPr>
      </p:sp>
      <p:sp>
        <p:nvSpPr>
          <p:cNvPr id="8305" name="Freeform 261"/>
          <p:cNvSpPr/>
          <p:nvPr/>
        </p:nvSpPr>
        <p:spPr>
          <a:xfrm>
            <a:off x="1258560" y="604800"/>
            <a:ext cx="1231200" cy="490680"/>
          </a:xfrm>
          <a:custGeom>
            <a:avLst/>
            <a:gdLst/>
            <a:ahLst/>
            <a:cxnLst/>
            <a:rect l="0" t="0" r="r" b="b"/>
            <a:pathLst>
              <a:path w="3420" h="1363">
                <a:moveTo>
                  <a:pt x="0" y="1349"/>
                </a:moveTo>
                <a:lnTo>
                  <a:pt x="3388" y="0"/>
                </a:lnTo>
                <a:lnTo>
                  <a:pt x="3419" y="0"/>
                </a:lnTo>
                <a:lnTo>
                  <a:pt x="0" y="1362"/>
                </a:lnTo>
                <a:lnTo>
                  <a:pt x="0" y="1349"/>
                </a:lnTo>
                <a:close/>
              </a:path>
            </a:pathLst>
          </a:custGeom>
          <a:solidFill>
            <a:srgbClr val="FED5A2"/>
          </a:solidFill>
          <a:ln>
            <a:noFill/>
          </a:ln>
        </p:spPr>
      </p:sp>
      <p:sp>
        <p:nvSpPr>
          <p:cNvPr id="8306" name="Freeform 262"/>
          <p:cNvSpPr/>
          <p:nvPr/>
        </p:nvSpPr>
        <p:spPr>
          <a:xfrm>
            <a:off x="1258560" y="604800"/>
            <a:ext cx="1242720" cy="495360"/>
          </a:xfrm>
          <a:custGeom>
            <a:avLst/>
            <a:gdLst/>
            <a:ahLst/>
            <a:cxnLst/>
            <a:rect l="0" t="0" r="r" b="b"/>
            <a:pathLst>
              <a:path w="3452" h="1376">
                <a:moveTo>
                  <a:pt x="0" y="1362"/>
                </a:moveTo>
                <a:lnTo>
                  <a:pt x="3419" y="0"/>
                </a:lnTo>
                <a:lnTo>
                  <a:pt x="3451" y="0"/>
                </a:lnTo>
                <a:lnTo>
                  <a:pt x="0" y="1375"/>
                </a:lnTo>
                <a:lnTo>
                  <a:pt x="0" y="1362"/>
                </a:lnTo>
                <a:close/>
              </a:path>
            </a:pathLst>
          </a:custGeom>
          <a:solidFill>
            <a:srgbClr val="FED6A4"/>
          </a:solidFill>
          <a:ln>
            <a:noFill/>
          </a:ln>
        </p:spPr>
      </p:sp>
      <p:sp>
        <p:nvSpPr>
          <p:cNvPr id="8307" name="Freeform 263"/>
          <p:cNvSpPr/>
          <p:nvPr/>
        </p:nvSpPr>
        <p:spPr>
          <a:xfrm>
            <a:off x="1258560" y="604800"/>
            <a:ext cx="1254240" cy="499680"/>
          </a:xfrm>
          <a:custGeom>
            <a:avLst/>
            <a:gdLst/>
            <a:ahLst/>
            <a:cxnLst/>
            <a:rect l="0" t="0" r="r" b="b"/>
            <a:pathLst>
              <a:path w="3484" h="1388">
                <a:moveTo>
                  <a:pt x="0" y="1375"/>
                </a:moveTo>
                <a:lnTo>
                  <a:pt x="3451" y="0"/>
                </a:lnTo>
                <a:lnTo>
                  <a:pt x="3483" y="0"/>
                </a:lnTo>
                <a:lnTo>
                  <a:pt x="0" y="1387"/>
                </a:lnTo>
                <a:lnTo>
                  <a:pt x="0" y="1375"/>
                </a:lnTo>
                <a:close/>
              </a:path>
            </a:pathLst>
          </a:custGeom>
          <a:solidFill>
            <a:srgbClr val="FED6A5"/>
          </a:solidFill>
          <a:ln>
            <a:noFill/>
          </a:ln>
        </p:spPr>
      </p:sp>
      <p:sp>
        <p:nvSpPr>
          <p:cNvPr id="8308" name="Freeform 264"/>
          <p:cNvSpPr/>
          <p:nvPr/>
        </p:nvSpPr>
        <p:spPr>
          <a:xfrm>
            <a:off x="1258560" y="604800"/>
            <a:ext cx="1265400" cy="504360"/>
          </a:xfrm>
          <a:custGeom>
            <a:avLst/>
            <a:gdLst/>
            <a:ahLst/>
            <a:cxnLst/>
            <a:rect l="0" t="0" r="r" b="b"/>
            <a:pathLst>
              <a:path w="3515" h="1401">
                <a:moveTo>
                  <a:pt x="0" y="1387"/>
                </a:moveTo>
                <a:lnTo>
                  <a:pt x="3483" y="0"/>
                </a:lnTo>
                <a:lnTo>
                  <a:pt x="3514" y="0"/>
                </a:lnTo>
                <a:lnTo>
                  <a:pt x="0" y="1400"/>
                </a:lnTo>
                <a:lnTo>
                  <a:pt x="0" y="1387"/>
                </a:lnTo>
                <a:close/>
              </a:path>
            </a:pathLst>
          </a:custGeom>
          <a:solidFill>
            <a:srgbClr val="FED7A6"/>
          </a:solidFill>
          <a:ln>
            <a:noFill/>
          </a:ln>
        </p:spPr>
      </p:sp>
      <p:sp>
        <p:nvSpPr>
          <p:cNvPr id="8309" name="Freeform 265"/>
          <p:cNvSpPr/>
          <p:nvPr/>
        </p:nvSpPr>
        <p:spPr>
          <a:xfrm>
            <a:off x="1258560" y="604800"/>
            <a:ext cx="1276920" cy="508680"/>
          </a:xfrm>
          <a:custGeom>
            <a:avLst/>
            <a:gdLst/>
            <a:ahLst/>
            <a:cxnLst/>
            <a:rect l="0" t="0" r="r" b="b"/>
            <a:pathLst>
              <a:path w="3547" h="1413">
                <a:moveTo>
                  <a:pt x="0" y="1400"/>
                </a:moveTo>
                <a:lnTo>
                  <a:pt x="3514" y="0"/>
                </a:lnTo>
                <a:lnTo>
                  <a:pt x="3546" y="0"/>
                </a:lnTo>
                <a:lnTo>
                  <a:pt x="0" y="1412"/>
                </a:lnTo>
                <a:lnTo>
                  <a:pt x="0" y="1400"/>
                </a:lnTo>
                <a:close/>
              </a:path>
            </a:pathLst>
          </a:custGeom>
          <a:solidFill>
            <a:srgbClr val="FED7A7"/>
          </a:solidFill>
          <a:ln>
            <a:noFill/>
          </a:ln>
        </p:spPr>
      </p:sp>
      <p:sp>
        <p:nvSpPr>
          <p:cNvPr id="8310" name="Freeform 266"/>
          <p:cNvSpPr/>
          <p:nvPr/>
        </p:nvSpPr>
        <p:spPr>
          <a:xfrm>
            <a:off x="1258560" y="604800"/>
            <a:ext cx="1288440" cy="513360"/>
          </a:xfrm>
          <a:custGeom>
            <a:avLst/>
            <a:gdLst/>
            <a:ahLst/>
            <a:cxnLst/>
            <a:rect l="0" t="0" r="r" b="b"/>
            <a:pathLst>
              <a:path w="3579" h="1426">
                <a:moveTo>
                  <a:pt x="0" y="1412"/>
                </a:moveTo>
                <a:lnTo>
                  <a:pt x="3546" y="0"/>
                </a:lnTo>
                <a:lnTo>
                  <a:pt x="3578" y="0"/>
                </a:lnTo>
                <a:lnTo>
                  <a:pt x="0" y="1425"/>
                </a:lnTo>
                <a:lnTo>
                  <a:pt x="0" y="1412"/>
                </a:lnTo>
                <a:close/>
              </a:path>
            </a:pathLst>
          </a:custGeom>
          <a:solidFill>
            <a:srgbClr val="FED8A8"/>
          </a:solidFill>
          <a:ln>
            <a:noFill/>
          </a:ln>
        </p:spPr>
      </p:sp>
      <p:sp>
        <p:nvSpPr>
          <p:cNvPr id="8311" name="Freeform 267"/>
          <p:cNvSpPr/>
          <p:nvPr/>
        </p:nvSpPr>
        <p:spPr>
          <a:xfrm>
            <a:off x="1258560" y="604800"/>
            <a:ext cx="1299600" cy="518040"/>
          </a:xfrm>
          <a:custGeom>
            <a:avLst/>
            <a:gdLst/>
            <a:ahLst/>
            <a:cxnLst/>
            <a:rect l="0" t="0" r="r" b="b"/>
            <a:pathLst>
              <a:path w="3610" h="1439">
                <a:moveTo>
                  <a:pt x="0" y="1425"/>
                </a:moveTo>
                <a:lnTo>
                  <a:pt x="3578" y="0"/>
                </a:lnTo>
                <a:lnTo>
                  <a:pt x="3609" y="0"/>
                </a:lnTo>
                <a:lnTo>
                  <a:pt x="0" y="1438"/>
                </a:lnTo>
                <a:lnTo>
                  <a:pt x="0" y="1425"/>
                </a:lnTo>
                <a:close/>
              </a:path>
            </a:pathLst>
          </a:custGeom>
          <a:solidFill>
            <a:srgbClr val="FED8AA"/>
          </a:solidFill>
          <a:ln>
            <a:noFill/>
          </a:ln>
        </p:spPr>
      </p:sp>
      <p:sp>
        <p:nvSpPr>
          <p:cNvPr id="8312" name="Freeform 268"/>
          <p:cNvSpPr/>
          <p:nvPr/>
        </p:nvSpPr>
        <p:spPr>
          <a:xfrm>
            <a:off x="1258560" y="604800"/>
            <a:ext cx="1311120" cy="522360"/>
          </a:xfrm>
          <a:custGeom>
            <a:avLst/>
            <a:gdLst/>
            <a:ahLst/>
            <a:cxnLst/>
            <a:rect l="0" t="0" r="r" b="b"/>
            <a:pathLst>
              <a:path w="3642" h="1451">
                <a:moveTo>
                  <a:pt x="0" y="1438"/>
                </a:moveTo>
                <a:lnTo>
                  <a:pt x="3609" y="0"/>
                </a:lnTo>
                <a:lnTo>
                  <a:pt x="3641" y="0"/>
                </a:lnTo>
                <a:lnTo>
                  <a:pt x="0" y="1450"/>
                </a:lnTo>
                <a:lnTo>
                  <a:pt x="0" y="1438"/>
                </a:lnTo>
                <a:close/>
              </a:path>
            </a:pathLst>
          </a:custGeom>
          <a:solidFill>
            <a:srgbClr val="FED9AB"/>
          </a:solidFill>
          <a:ln>
            <a:noFill/>
          </a:ln>
        </p:spPr>
      </p:sp>
      <p:sp>
        <p:nvSpPr>
          <p:cNvPr id="8313" name="Freeform 269"/>
          <p:cNvSpPr/>
          <p:nvPr/>
        </p:nvSpPr>
        <p:spPr>
          <a:xfrm>
            <a:off x="1258560" y="604800"/>
            <a:ext cx="1322640" cy="527040"/>
          </a:xfrm>
          <a:custGeom>
            <a:avLst/>
            <a:gdLst/>
            <a:ahLst/>
            <a:cxnLst/>
            <a:rect l="0" t="0" r="r" b="b"/>
            <a:pathLst>
              <a:path w="3674" h="1464">
                <a:moveTo>
                  <a:pt x="0" y="1450"/>
                </a:moveTo>
                <a:lnTo>
                  <a:pt x="3641" y="0"/>
                </a:lnTo>
                <a:lnTo>
                  <a:pt x="3673" y="0"/>
                </a:lnTo>
                <a:lnTo>
                  <a:pt x="0" y="1463"/>
                </a:lnTo>
                <a:lnTo>
                  <a:pt x="0" y="1450"/>
                </a:lnTo>
                <a:close/>
              </a:path>
            </a:pathLst>
          </a:custGeom>
          <a:solidFill>
            <a:srgbClr val="FED9AC"/>
          </a:solidFill>
          <a:ln>
            <a:noFill/>
          </a:ln>
        </p:spPr>
      </p:sp>
      <p:sp>
        <p:nvSpPr>
          <p:cNvPr id="8314" name="Freeform 270"/>
          <p:cNvSpPr/>
          <p:nvPr/>
        </p:nvSpPr>
        <p:spPr>
          <a:xfrm>
            <a:off x="1258560" y="604800"/>
            <a:ext cx="1333800" cy="531720"/>
          </a:xfrm>
          <a:custGeom>
            <a:avLst/>
            <a:gdLst/>
            <a:ahLst/>
            <a:cxnLst/>
            <a:rect l="0" t="0" r="r" b="b"/>
            <a:pathLst>
              <a:path w="3705" h="1477">
                <a:moveTo>
                  <a:pt x="0" y="1463"/>
                </a:moveTo>
                <a:lnTo>
                  <a:pt x="3673" y="0"/>
                </a:lnTo>
                <a:lnTo>
                  <a:pt x="3704" y="0"/>
                </a:lnTo>
                <a:lnTo>
                  <a:pt x="0" y="1476"/>
                </a:lnTo>
                <a:lnTo>
                  <a:pt x="0" y="1463"/>
                </a:lnTo>
                <a:close/>
              </a:path>
            </a:pathLst>
          </a:custGeom>
          <a:solidFill>
            <a:srgbClr val="FEDAAD"/>
          </a:solidFill>
          <a:ln>
            <a:noFill/>
          </a:ln>
        </p:spPr>
      </p:sp>
      <p:sp>
        <p:nvSpPr>
          <p:cNvPr id="8315" name="Freeform 271"/>
          <p:cNvSpPr/>
          <p:nvPr/>
        </p:nvSpPr>
        <p:spPr>
          <a:xfrm>
            <a:off x="1258560" y="604800"/>
            <a:ext cx="1345320" cy="536040"/>
          </a:xfrm>
          <a:custGeom>
            <a:avLst/>
            <a:gdLst/>
            <a:ahLst/>
            <a:cxnLst/>
            <a:rect l="0" t="0" r="r" b="b"/>
            <a:pathLst>
              <a:path w="3737" h="1489">
                <a:moveTo>
                  <a:pt x="0" y="1476"/>
                </a:moveTo>
                <a:lnTo>
                  <a:pt x="3704" y="0"/>
                </a:lnTo>
                <a:lnTo>
                  <a:pt x="3736" y="0"/>
                </a:lnTo>
                <a:lnTo>
                  <a:pt x="0" y="1488"/>
                </a:lnTo>
                <a:lnTo>
                  <a:pt x="0" y="1476"/>
                </a:lnTo>
                <a:close/>
              </a:path>
            </a:pathLst>
          </a:custGeom>
          <a:solidFill>
            <a:srgbClr val="FEDAAE"/>
          </a:solidFill>
          <a:ln>
            <a:noFill/>
          </a:ln>
        </p:spPr>
      </p:sp>
      <p:sp>
        <p:nvSpPr>
          <p:cNvPr id="8316" name="Freeform 272"/>
          <p:cNvSpPr/>
          <p:nvPr/>
        </p:nvSpPr>
        <p:spPr>
          <a:xfrm>
            <a:off x="1258560" y="604800"/>
            <a:ext cx="1356480" cy="540720"/>
          </a:xfrm>
          <a:custGeom>
            <a:avLst/>
            <a:gdLst/>
            <a:ahLst/>
            <a:cxnLst/>
            <a:rect l="0" t="0" r="r" b="b"/>
            <a:pathLst>
              <a:path w="3768" h="1502">
                <a:moveTo>
                  <a:pt x="0" y="1488"/>
                </a:moveTo>
                <a:lnTo>
                  <a:pt x="3736" y="0"/>
                </a:lnTo>
                <a:lnTo>
                  <a:pt x="3767" y="0"/>
                </a:lnTo>
                <a:lnTo>
                  <a:pt x="0" y="1501"/>
                </a:lnTo>
                <a:lnTo>
                  <a:pt x="0" y="1488"/>
                </a:lnTo>
                <a:close/>
              </a:path>
            </a:pathLst>
          </a:custGeom>
          <a:solidFill>
            <a:srgbClr val="FEDAAF"/>
          </a:solidFill>
          <a:ln>
            <a:noFill/>
          </a:ln>
        </p:spPr>
      </p:sp>
      <p:sp>
        <p:nvSpPr>
          <p:cNvPr id="8317" name="Freeform 273"/>
          <p:cNvSpPr/>
          <p:nvPr/>
        </p:nvSpPr>
        <p:spPr>
          <a:xfrm>
            <a:off x="1258560" y="604800"/>
            <a:ext cx="1368000" cy="545040"/>
          </a:xfrm>
          <a:custGeom>
            <a:avLst/>
            <a:gdLst/>
            <a:ahLst/>
            <a:cxnLst/>
            <a:rect l="0" t="0" r="r" b="b"/>
            <a:pathLst>
              <a:path w="3800" h="1514">
                <a:moveTo>
                  <a:pt x="0" y="1501"/>
                </a:moveTo>
                <a:lnTo>
                  <a:pt x="3767" y="0"/>
                </a:lnTo>
                <a:lnTo>
                  <a:pt x="3799" y="0"/>
                </a:lnTo>
                <a:lnTo>
                  <a:pt x="0" y="1513"/>
                </a:lnTo>
                <a:lnTo>
                  <a:pt x="0" y="1501"/>
                </a:lnTo>
                <a:close/>
              </a:path>
            </a:pathLst>
          </a:custGeom>
          <a:solidFill>
            <a:srgbClr val="FEDBB1"/>
          </a:solidFill>
          <a:ln>
            <a:noFill/>
          </a:ln>
        </p:spPr>
      </p:sp>
      <p:sp>
        <p:nvSpPr>
          <p:cNvPr id="8318" name="Freeform 274"/>
          <p:cNvSpPr/>
          <p:nvPr/>
        </p:nvSpPr>
        <p:spPr>
          <a:xfrm>
            <a:off x="1258560" y="604800"/>
            <a:ext cx="1379520" cy="549720"/>
          </a:xfrm>
          <a:custGeom>
            <a:avLst/>
            <a:gdLst/>
            <a:ahLst/>
            <a:cxnLst/>
            <a:rect l="0" t="0" r="r" b="b"/>
            <a:pathLst>
              <a:path w="3832" h="1527">
                <a:moveTo>
                  <a:pt x="0" y="1513"/>
                </a:moveTo>
                <a:lnTo>
                  <a:pt x="3799" y="0"/>
                </a:lnTo>
                <a:lnTo>
                  <a:pt x="3831" y="0"/>
                </a:lnTo>
                <a:lnTo>
                  <a:pt x="0" y="1526"/>
                </a:lnTo>
                <a:lnTo>
                  <a:pt x="0" y="1513"/>
                </a:lnTo>
                <a:close/>
              </a:path>
            </a:pathLst>
          </a:custGeom>
          <a:solidFill>
            <a:srgbClr val="FEDBB2"/>
          </a:solidFill>
          <a:ln>
            <a:noFill/>
          </a:ln>
        </p:spPr>
      </p:sp>
      <p:sp>
        <p:nvSpPr>
          <p:cNvPr id="8319" name="Freeform 275"/>
          <p:cNvSpPr/>
          <p:nvPr/>
        </p:nvSpPr>
        <p:spPr>
          <a:xfrm>
            <a:off x="1258560" y="604800"/>
            <a:ext cx="1390680" cy="554400"/>
          </a:xfrm>
          <a:custGeom>
            <a:avLst/>
            <a:gdLst/>
            <a:ahLst/>
            <a:cxnLst/>
            <a:rect l="0" t="0" r="r" b="b"/>
            <a:pathLst>
              <a:path w="3863" h="1540">
                <a:moveTo>
                  <a:pt x="0" y="1526"/>
                </a:moveTo>
                <a:lnTo>
                  <a:pt x="3831" y="0"/>
                </a:lnTo>
                <a:lnTo>
                  <a:pt x="3862" y="0"/>
                </a:lnTo>
                <a:lnTo>
                  <a:pt x="0" y="1539"/>
                </a:lnTo>
                <a:lnTo>
                  <a:pt x="0" y="1526"/>
                </a:lnTo>
                <a:close/>
              </a:path>
            </a:pathLst>
          </a:custGeom>
          <a:solidFill>
            <a:srgbClr val="FEDCB3"/>
          </a:solidFill>
          <a:ln>
            <a:noFill/>
          </a:ln>
        </p:spPr>
      </p:sp>
      <p:sp>
        <p:nvSpPr>
          <p:cNvPr id="8320" name="Freeform 276"/>
          <p:cNvSpPr/>
          <p:nvPr/>
        </p:nvSpPr>
        <p:spPr>
          <a:xfrm>
            <a:off x="1258560" y="604800"/>
            <a:ext cx="1402200" cy="558720"/>
          </a:xfrm>
          <a:custGeom>
            <a:avLst/>
            <a:gdLst/>
            <a:ahLst/>
            <a:cxnLst/>
            <a:rect l="0" t="0" r="r" b="b"/>
            <a:pathLst>
              <a:path w="3895" h="1552">
                <a:moveTo>
                  <a:pt x="0" y="1539"/>
                </a:moveTo>
                <a:lnTo>
                  <a:pt x="3862" y="0"/>
                </a:lnTo>
                <a:lnTo>
                  <a:pt x="3894" y="0"/>
                </a:lnTo>
                <a:lnTo>
                  <a:pt x="0" y="1551"/>
                </a:lnTo>
                <a:lnTo>
                  <a:pt x="0" y="1539"/>
                </a:lnTo>
                <a:close/>
              </a:path>
            </a:pathLst>
          </a:custGeom>
          <a:solidFill>
            <a:srgbClr val="FEDCB4"/>
          </a:solidFill>
          <a:ln>
            <a:noFill/>
          </a:ln>
        </p:spPr>
      </p:sp>
      <p:sp>
        <p:nvSpPr>
          <p:cNvPr id="8321" name="Freeform 277"/>
          <p:cNvSpPr/>
          <p:nvPr/>
        </p:nvSpPr>
        <p:spPr>
          <a:xfrm>
            <a:off x="1258560" y="604800"/>
            <a:ext cx="1413720" cy="563400"/>
          </a:xfrm>
          <a:custGeom>
            <a:avLst/>
            <a:gdLst/>
            <a:ahLst/>
            <a:cxnLst/>
            <a:rect l="0" t="0" r="r" b="b"/>
            <a:pathLst>
              <a:path w="3927" h="1565">
                <a:moveTo>
                  <a:pt x="0" y="1551"/>
                </a:moveTo>
                <a:lnTo>
                  <a:pt x="3894" y="0"/>
                </a:lnTo>
                <a:lnTo>
                  <a:pt x="3926" y="0"/>
                </a:lnTo>
                <a:lnTo>
                  <a:pt x="0" y="1564"/>
                </a:lnTo>
                <a:lnTo>
                  <a:pt x="0" y="1551"/>
                </a:lnTo>
                <a:close/>
              </a:path>
            </a:pathLst>
          </a:custGeom>
          <a:solidFill>
            <a:srgbClr val="FEDDB5"/>
          </a:solidFill>
          <a:ln>
            <a:noFill/>
          </a:ln>
        </p:spPr>
      </p:sp>
      <p:sp>
        <p:nvSpPr>
          <p:cNvPr id="8322" name="Freeform 278"/>
          <p:cNvSpPr/>
          <p:nvPr/>
        </p:nvSpPr>
        <p:spPr>
          <a:xfrm>
            <a:off x="1258560" y="604800"/>
            <a:ext cx="1424880" cy="567720"/>
          </a:xfrm>
          <a:custGeom>
            <a:avLst/>
            <a:gdLst/>
            <a:ahLst/>
            <a:cxnLst/>
            <a:rect l="0" t="0" r="r" b="b"/>
            <a:pathLst>
              <a:path w="3958" h="1577">
                <a:moveTo>
                  <a:pt x="0" y="1564"/>
                </a:moveTo>
                <a:lnTo>
                  <a:pt x="3926" y="0"/>
                </a:lnTo>
                <a:lnTo>
                  <a:pt x="3957" y="0"/>
                </a:lnTo>
                <a:lnTo>
                  <a:pt x="0" y="1576"/>
                </a:lnTo>
                <a:lnTo>
                  <a:pt x="0" y="1564"/>
                </a:lnTo>
                <a:close/>
              </a:path>
            </a:pathLst>
          </a:custGeom>
          <a:solidFill>
            <a:srgbClr val="FEDDB6"/>
          </a:solidFill>
          <a:ln>
            <a:noFill/>
          </a:ln>
        </p:spPr>
      </p:sp>
      <p:sp>
        <p:nvSpPr>
          <p:cNvPr id="8323" name="Freeform 279"/>
          <p:cNvSpPr/>
          <p:nvPr/>
        </p:nvSpPr>
        <p:spPr>
          <a:xfrm>
            <a:off x="1258560" y="604800"/>
            <a:ext cx="1436400" cy="572400"/>
          </a:xfrm>
          <a:custGeom>
            <a:avLst/>
            <a:gdLst/>
            <a:ahLst/>
            <a:cxnLst/>
            <a:rect l="0" t="0" r="r" b="b"/>
            <a:pathLst>
              <a:path w="3990" h="1590">
                <a:moveTo>
                  <a:pt x="0" y="1576"/>
                </a:moveTo>
                <a:lnTo>
                  <a:pt x="3957" y="0"/>
                </a:lnTo>
                <a:lnTo>
                  <a:pt x="3989" y="0"/>
                </a:lnTo>
                <a:lnTo>
                  <a:pt x="0" y="1589"/>
                </a:lnTo>
                <a:lnTo>
                  <a:pt x="0" y="1576"/>
                </a:lnTo>
                <a:close/>
              </a:path>
            </a:pathLst>
          </a:custGeom>
          <a:solidFill>
            <a:srgbClr val="FEDEB8"/>
          </a:solidFill>
          <a:ln>
            <a:noFill/>
          </a:ln>
        </p:spPr>
      </p:sp>
      <p:sp>
        <p:nvSpPr>
          <p:cNvPr id="8324" name="Freeform 280"/>
          <p:cNvSpPr/>
          <p:nvPr/>
        </p:nvSpPr>
        <p:spPr>
          <a:xfrm>
            <a:off x="1258560" y="604800"/>
            <a:ext cx="1447920" cy="577080"/>
          </a:xfrm>
          <a:custGeom>
            <a:avLst/>
            <a:gdLst/>
            <a:ahLst/>
            <a:cxnLst/>
            <a:rect l="0" t="0" r="r" b="b"/>
            <a:pathLst>
              <a:path w="4022" h="1603">
                <a:moveTo>
                  <a:pt x="0" y="1589"/>
                </a:moveTo>
                <a:lnTo>
                  <a:pt x="3989" y="0"/>
                </a:lnTo>
                <a:lnTo>
                  <a:pt x="4021" y="0"/>
                </a:lnTo>
                <a:lnTo>
                  <a:pt x="0" y="1602"/>
                </a:lnTo>
                <a:lnTo>
                  <a:pt x="0" y="1589"/>
                </a:lnTo>
                <a:close/>
              </a:path>
            </a:pathLst>
          </a:custGeom>
          <a:solidFill>
            <a:srgbClr val="FFDEB9"/>
          </a:solidFill>
          <a:ln>
            <a:noFill/>
          </a:ln>
        </p:spPr>
      </p:sp>
      <p:sp>
        <p:nvSpPr>
          <p:cNvPr id="8325" name="Freeform 281"/>
          <p:cNvSpPr/>
          <p:nvPr/>
        </p:nvSpPr>
        <p:spPr>
          <a:xfrm>
            <a:off x="1258560" y="604800"/>
            <a:ext cx="1459080" cy="581400"/>
          </a:xfrm>
          <a:custGeom>
            <a:avLst/>
            <a:gdLst/>
            <a:ahLst/>
            <a:cxnLst/>
            <a:rect l="0" t="0" r="r" b="b"/>
            <a:pathLst>
              <a:path w="4053" h="1615">
                <a:moveTo>
                  <a:pt x="0" y="1602"/>
                </a:moveTo>
                <a:lnTo>
                  <a:pt x="4021" y="0"/>
                </a:lnTo>
                <a:lnTo>
                  <a:pt x="4052" y="0"/>
                </a:lnTo>
                <a:lnTo>
                  <a:pt x="0" y="1614"/>
                </a:lnTo>
                <a:lnTo>
                  <a:pt x="0" y="1602"/>
                </a:lnTo>
                <a:close/>
              </a:path>
            </a:pathLst>
          </a:custGeom>
          <a:solidFill>
            <a:srgbClr val="FFDFBA"/>
          </a:solidFill>
          <a:ln>
            <a:noFill/>
          </a:ln>
        </p:spPr>
      </p:sp>
      <p:sp>
        <p:nvSpPr>
          <p:cNvPr id="8326" name="Freeform 282"/>
          <p:cNvSpPr/>
          <p:nvPr/>
        </p:nvSpPr>
        <p:spPr>
          <a:xfrm>
            <a:off x="1258560" y="604800"/>
            <a:ext cx="1459440" cy="581400"/>
          </a:xfrm>
          <a:custGeom>
            <a:avLst/>
            <a:gdLst/>
            <a:ahLst/>
            <a:cxnLst/>
            <a:rect l="0" t="0" r="r" b="b"/>
            <a:pathLst>
              <a:path w="4054" h="1615">
                <a:moveTo>
                  <a:pt x="0" y="1614"/>
                </a:moveTo>
                <a:lnTo>
                  <a:pt x="4052" y="0"/>
                </a:lnTo>
                <a:lnTo>
                  <a:pt x="4053" y="13"/>
                </a:lnTo>
                <a:lnTo>
                  <a:pt x="32" y="1614"/>
                </a:lnTo>
                <a:lnTo>
                  <a:pt x="0" y="1614"/>
                </a:lnTo>
                <a:close/>
              </a:path>
            </a:pathLst>
          </a:custGeom>
          <a:solidFill>
            <a:srgbClr val="FFDFBB"/>
          </a:solidFill>
          <a:ln>
            <a:noFill/>
          </a:ln>
        </p:spPr>
      </p:sp>
      <p:sp>
        <p:nvSpPr>
          <p:cNvPr id="8327" name="Freeform 283"/>
          <p:cNvSpPr/>
          <p:nvPr/>
        </p:nvSpPr>
        <p:spPr>
          <a:xfrm>
            <a:off x="1270080" y="609480"/>
            <a:ext cx="1447920" cy="576720"/>
          </a:xfrm>
          <a:custGeom>
            <a:avLst/>
            <a:gdLst/>
            <a:ahLst/>
            <a:cxnLst/>
            <a:rect l="0" t="0" r="r" b="b"/>
            <a:pathLst>
              <a:path w="4022" h="1602">
                <a:moveTo>
                  <a:pt x="0" y="1601"/>
                </a:moveTo>
                <a:lnTo>
                  <a:pt x="4021" y="0"/>
                </a:lnTo>
                <a:lnTo>
                  <a:pt x="4021" y="12"/>
                </a:lnTo>
                <a:lnTo>
                  <a:pt x="32" y="1601"/>
                </a:lnTo>
                <a:lnTo>
                  <a:pt x="0" y="1601"/>
                </a:lnTo>
                <a:close/>
              </a:path>
            </a:pathLst>
          </a:custGeom>
          <a:solidFill>
            <a:srgbClr val="FFE0BC"/>
          </a:solidFill>
          <a:ln>
            <a:noFill/>
          </a:ln>
        </p:spPr>
      </p:sp>
      <p:sp>
        <p:nvSpPr>
          <p:cNvPr id="8328" name="Freeform 284"/>
          <p:cNvSpPr/>
          <p:nvPr/>
        </p:nvSpPr>
        <p:spPr>
          <a:xfrm>
            <a:off x="1281600" y="613800"/>
            <a:ext cx="1436400" cy="572400"/>
          </a:xfrm>
          <a:custGeom>
            <a:avLst/>
            <a:gdLst/>
            <a:ahLst/>
            <a:cxnLst/>
            <a:rect l="0" t="0" r="r" b="b"/>
            <a:pathLst>
              <a:path w="3990" h="1590">
                <a:moveTo>
                  <a:pt x="0" y="1589"/>
                </a:moveTo>
                <a:lnTo>
                  <a:pt x="3989" y="0"/>
                </a:lnTo>
                <a:lnTo>
                  <a:pt x="3989" y="13"/>
                </a:lnTo>
                <a:lnTo>
                  <a:pt x="31" y="1589"/>
                </a:lnTo>
                <a:lnTo>
                  <a:pt x="0" y="1589"/>
                </a:lnTo>
                <a:close/>
              </a:path>
            </a:pathLst>
          </a:custGeom>
          <a:solidFill>
            <a:srgbClr val="FFE0BD"/>
          </a:solidFill>
          <a:ln>
            <a:noFill/>
          </a:ln>
        </p:spPr>
      </p:sp>
      <p:sp>
        <p:nvSpPr>
          <p:cNvPr id="8329" name="Freeform 285"/>
          <p:cNvSpPr/>
          <p:nvPr/>
        </p:nvSpPr>
        <p:spPr>
          <a:xfrm>
            <a:off x="1292760" y="618480"/>
            <a:ext cx="1425240" cy="567720"/>
          </a:xfrm>
          <a:custGeom>
            <a:avLst/>
            <a:gdLst/>
            <a:ahLst/>
            <a:cxnLst/>
            <a:rect l="0" t="0" r="r" b="b"/>
            <a:pathLst>
              <a:path w="3959" h="1577">
                <a:moveTo>
                  <a:pt x="0" y="1576"/>
                </a:moveTo>
                <a:lnTo>
                  <a:pt x="3958" y="0"/>
                </a:lnTo>
                <a:lnTo>
                  <a:pt x="3958" y="12"/>
                </a:lnTo>
                <a:lnTo>
                  <a:pt x="32" y="1576"/>
                </a:lnTo>
                <a:lnTo>
                  <a:pt x="0" y="1576"/>
                </a:lnTo>
                <a:close/>
              </a:path>
            </a:pathLst>
          </a:custGeom>
          <a:solidFill>
            <a:srgbClr val="FFE1BE"/>
          </a:solidFill>
          <a:ln>
            <a:noFill/>
          </a:ln>
        </p:spPr>
      </p:sp>
      <p:sp>
        <p:nvSpPr>
          <p:cNvPr id="8330" name="Freeform 286"/>
          <p:cNvSpPr/>
          <p:nvPr/>
        </p:nvSpPr>
        <p:spPr>
          <a:xfrm>
            <a:off x="1304280" y="622800"/>
            <a:ext cx="1413720" cy="563400"/>
          </a:xfrm>
          <a:custGeom>
            <a:avLst/>
            <a:gdLst/>
            <a:ahLst/>
            <a:cxnLst/>
            <a:rect l="0" t="0" r="r" b="b"/>
            <a:pathLst>
              <a:path w="3927" h="1565">
                <a:moveTo>
                  <a:pt x="0" y="1564"/>
                </a:moveTo>
                <a:lnTo>
                  <a:pt x="3926" y="0"/>
                </a:lnTo>
                <a:lnTo>
                  <a:pt x="3926" y="13"/>
                </a:lnTo>
                <a:lnTo>
                  <a:pt x="32" y="1564"/>
                </a:lnTo>
                <a:lnTo>
                  <a:pt x="0" y="1564"/>
                </a:lnTo>
                <a:close/>
              </a:path>
            </a:pathLst>
          </a:custGeom>
          <a:solidFill>
            <a:srgbClr val="FFE1BF"/>
          </a:solidFill>
          <a:ln>
            <a:noFill/>
          </a:ln>
        </p:spPr>
      </p:sp>
      <p:sp>
        <p:nvSpPr>
          <p:cNvPr id="8331" name="Freeform 287"/>
          <p:cNvSpPr/>
          <p:nvPr/>
        </p:nvSpPr>
        <p:spPr>
          <a:xfrm>
            <a:off x="1315800" y="627480"/>
            <a:ext cx="1402200" cy="558720"/>
          </a:xfrm>
          <a:custGeom>
            <a:avLst/>
            <a:gdLst/>
            <a:ahLst/>
            <a:cxnLst/>
            <a:rect l="0" t="0" r="r" b="b"/>
            <a:pathLst>
              <a:path w="3895" h="1552">
                <a:moveTo>
                  <a:pt x="0" y="1551"/>
                </a:moveTo>
                <a:lnTo>
                  <a:pt x="3894" y="0"/>
                </a:lnTo>
                <a:lnTo>
                  <a:pt x="3894" y="13"/>
                </a:lnTo>
                <a:lnTo>
                  <a:pt x="31" y="1551"/>
                </a:lnTo>
                <a:lnTo>
                  <a:pt x="0" y="1551"/>
                </a:lnTo>
                <a:close/>
              </a:path>
            </a:pathLst>
          </a:custGeom>
          <a:solidFill>
            <a:srgbClr val="FFE1C0"/>
          </a:solidFill>
          <a:ln>
            <a:noFill/>
          </a:ln>
        </p:spPr>
      </p:sp>
      <p:sp>
        <p:nvSpPr>
          <p:cNvPr id="8332" name="Freeform 288"/>
          <p:cNvSpPr/>
          <p:nvPr/>
        </p:nvSpPr>
        <p:spPr>
          <a:xfrm>
            <a:off x="1326960" y="632160"/>
            <a:ext cx="1391040" cy="554040"/>
          </a:xfrm>
          <a:custGeom>
            <a:avLst/>
            <a:gdLst/>
            <a:ahLst/>
            <a:cxnLst/>
            <a:rect l="0" t="0" r="r" b="b"/>
            <a:pathLst>
              <a:path w="3864" h="1539">
                <a:moveTo>
                  <a:pt x="0" y="1538"/>
                </a:moveTo>
                <a:lnTo>
                  <a:pt x="3863" y="0"/>
                </a:lnTo>
                <a:lnTo>
                  <a:pt x="3863" y="12"/>
                </a:lnTo>
                <a:lnTo>
                  <a:pt x="32" y="1538"/>
                </a:lnTo>
                <a:lnTo>
                  <a:pt x="0" y="1538"/>
                </a:lnTo>
                <a:close/>
              </a:path>
            </a:pathLst>
          </a:custGeom>
          <a:solidFill>
            <a:srgbClr val="FFE2C1"/>
          </a:solidFill>
          <a:ln>
            <a:noFill/>
          </a:ln>
        </p:spPr>
      </p:sp>
      <p:sp>
        <p:nvSpPr>
          <p:cNvPr id="8333" name="Freeform 289"/>
          <p:cNvSpPr/>
          <p:nvPr/>
        </p:nvSpPr>
        <p:spPr>
          <a:xfrm>
            <a:off x="1338480" y="636480"/>
            <a:ext cx="1379520" cy="549720"/>
          </a:xfrm>
          <a:custGeom>
            <a:avLst/>
            <a:gdLst/>
            <a:ahLst/>
            <a:cxnLst/>
            <a:rect l="0" t="0" r="r" b="b"/>
            <a:pathLst>
              <a:path w="3832" h="1527">
                <a:moveTo>
                  <a:pt x="0" y="1526"/>
                </a:moveTo>
                <a:lnTo>
                  <a:pt x="3831" y="0"/>
                </a:lnTo>
                <a:lnTo>
                  <a:pt x="3831" y="13"/>
                </a:lnTo>
                <a:lnTo>
                  <a:pt x="32" y="1526"/>
                </a:lnTo>
                <a:lnTo>
                  <a:pt x="0" y="1526"/>
                </a:lnTo>
                <a:close/>
              </a:path>
            </a:pathLst>
          </a:custGeom>
          <a:solidFill>
            <a:srgbClr val="FFE2C2"/>
          </a:solidFill>
          <a:ln>
            <a:noFill/>
          </a:ln>
        </p:spPr>
      </p:sp>
      <p:sp>
        <p:nvSpPr>
          <p:cNvPr id="8334" name="Freeform 290"/>
          <p:cNvSpPr/>
          <p:nvPr/>
        </p:nvSpPr>
        <p:spPr>
          <a:xfrm>
            <a:off x="1350000" y="641160"/>
            <a:ext cx="1368000" cy="545040"/>
          </a:xfrm>
          <a:custGeom>
            <a:avLst/>
            <a:gdLst/>
            <a:ahLst/>
            <a:cxnLst/>
            <a:rect l="0" t="0" r="r" b="b"/>
            <a:pathLst>
              <a:path w="3800" h="1514">
                <a:moveTo>
                  <a:pt x="0" y="1513"/>
                </a:moveTo>
                <a:lnTo>
                  <a:pt x="3799" y="0"/>
                </a:lnTo>
                <a:lnTo>
                  <a:pt x="3799" y="12"/>
                </a:lnTo>
                <a:lnTo>
                  <a:pt x="31" y="1513"/>
                </a:lnTo>
                <a:lnTo>
                  <a:pt x="0" y="1513"/>
                </a:lnTo>
                <a:close/>
              </a:path>
            </a:pathLst>
          </a:custGeom>
          <a:solidFill>
            <a:srgbClr val="FFE3C3"/>
          </a:solidFill>
          <a:ln>
            <a:noFill/>
          </a:ln>
        </p:spPr>
      </p:sp>
      <p:sp>
        <p:nvSpPr>
          <p:cNvPr id="8335" name="Freeform 291"/>
          <p:cNvSpPr/>
          <p:nvPr/>
        </p:nvSpPr>
        <p:spPr>
          <a:xfrm>
            <a:off x="1361160" y="645480"/>
            <a:ext cx="1356840" cy="540720"/>
          </a:xfrm>
          <a:custGeom>
            <a:avLst/>
            <a:gdLst/>
            <a:ahLst/>
            <a:cxnLst/>
            <a:rect l="0" t="0" r="r" b="b"/>
            <a:pathLst>
              <a:path w="3769" h="1502">
                <a:moveTo>
                  <a:pt x="0" y="1501"/>
                </a:moveTo>
                <a:lnTo>
                  <a:pt x="3768" y="0"/>
                </a:lnTo>
                <a:lnTo>
                  <a:pt x="3768" y="13"/>
                </a:lnTo>
                <a:lnTo>
                  <a:pt x="32" y="1501"/>
                </a:lnTo>
                <a:lnTo>
                  <a:pt x="0" y="1501"/>
                </a:lnTo>
                <a:close/>
              </a:path>
            </a:pathLst>
          </a:custGeom>
          <a:solidFill>
            <a:srgbClr val="FFE3C4"/>
          </a:solidFill>
          <a:ln>
            <a:noFill/>
          </a:ln>
        </p:spPr>
      </p:sp>
      <p:sp>
        <p:nvSpPr>
          <p:cNvPr id="8336" name="Freeform 292"/>
          <p:cNvSpPr/>
          <p:nvPr/>
        </p:nvSpPr>
        <p:spPr>
          <a:xfrm>
            <a:off x="1372680" y="650160"/>
            <a:ext cx="1345320" cy="536040"/>
          </a:xfrm>
          <a:custGeom>
            <a:avLst/>
            <a:gdLst/>
            <a:ahLst/>
            <a:cxnLst/>
            <a:rect l="0" t="0" r="r" b="b"/>
            <a:pathLst>
              <a:path w="3737" h="1489">
                <a:moveTo>
                  <a:pt x="0" y="1488"/>
                </a:moveTo>
                <a:lnTo>
                  <a:pt x="3736" y="0"/>
                </a:lnTo>
                <a:lnTo>
                  <a:pt x="3736" y="13"/>
                </a:lnTo>
                <a:lnTo>
                  <a:pt x="32" y="1488"/>
                </a:lnTo>
                <a:lnTo>
                  <a:pt x="0" y="1488"/>
                </a:lnTo>
                <a:close/>
              </a:path>
            </a:pathLst>
          </a:custGeom>
          <a:solidFill>
            <a:srgbClr val="FFE4C5"/>
          </a:solidFill>
          <a:ln>
            <a:noFill/>
          </a:ln>
        </p:spPr>
      </p:sp>
      <p:sp>
        <p:nvSpPr>
          <p:cNvPr id="8337" name="Freeform 293"/>
          <p:cNvSpPr/>
          <p:nvPr/>
        </p:nvSpPr>
        <p:spPr>
          <a:xfrm>
            <a:off x="1384200" y="654840"/>
            <a:ext cx="1333800" cy="531360"/>
          </a:xfrm>
          <a:custGeom>
            <a:avLst/>
            <a:gdLst/>
            <a:ahLst/>
            <a:cxnLst/>
            <a:rect l="0" t="0" r="r" b="b"/>
            <a:pathLst>
              <a:path w="3705" h="1476">
                <a:moveTo>
                  <a:pt x="0" y="1475"/>
                </a:moveTo>
                <a:lnTo>
                  <a:pt x="3704" y="0"/>
                </a:lnTo>
                <a:lnTo>
                  <a:pt x="3704" y="12"/>
                </a:lnTo>
                <a:lnTo>
                  <a:pt x="31" y="1475"/>
                </a:lnTo>
                <a:lnTo>
                  <a:pt x="0" y="1475"/>
                </a:lnTo>
                <a:close/>
              </a:path>
            </a:pathLst>
          </a:custGeom>
          <a:solidFill>
            <a:srgbClr val="FFE4C6"/>
          </a:solidFill>
          <a:ln>
            <a:noFill/>
          </a:ln>
        </p:spPr>
      </p:sp>
      <p:sp>
        <p:nvSpPr>
          <p:cNvPr id="8338" name="Freeform 294"/>
          <p:cNvSpPr/>
          <p:nvPr/>
        </p:nvSpPr>
        <p:spPr>
          <a:xfrm>
            <a:off x="1395360" y="659160"/>
            <a:ext cx="1322640" cy="527040"/>
          </a:xfrm>
          <a:custGeom>
            <a:avLst/>
            <a:gdLst/>
            <a:ahLst/>
            <a:cxnLst/>
            <a:rect l="0" t="0" r="r" b="b"/>
            <a:pathLst>
              <a:path w="3674" h="1464">
                <a:moveTo>
                  <a:pt x="0" y="1463"/>
                </a:moveTo>
                <a:lnTo>
                  <a:pt x="3673" y="0"/>
                </a:lnTo>
                <a:lnTo>
                  <a:pt x="3673" y="13"/>
                </a:lnTo>
                <a:lnTo>
                  <a:pt x="32" y="1463"/>
                </a:lnTo>
                <a:lnTo>
                  <a:pt x="0" y="1463"/>
                </a:lnTo>
                <a:close/>
              </a:path>
            </a:pathLst>
          </a:custGeom>
          <a:solidFill>
            <a:srgbClr val="FFE5C7"/>
          </a:solidFill>
          <a:ln>
            <a:noFill/>
          </a:ln>
        </p:spPr>
      </p:sp>
      <p:sp>
        <p:nvSpPr>
          <p:cNvPr id="8339" name="Freeform 295"/>
          <p:cNvSpPr/>
          <p:nvPr/>
        </p:nvSpPr>
        <p:spPr>
          <a:xfrm>
            <a:off x="1406880" y="663840"/>
            <a:ext cx="1311120" cy="522360"/>
          </a:xfrm>
          <a:custGeom>
            <a:avLst/>
            <a:gdLst/>
            <a:ahLst/>
            <a:cxnLst/>
            <a:rect l="0" t="0" r="r" b="b"/>
            <a:pathLst>
              <a:path w="3642" h="1451">
                <a:moveTo>
                  <a:pt x="0" y="1450"/>
                </a:moveTo>
                <a:lnTo>
                  <a:pt x="3641" y="0"/>
                </a:lnTo>
                <a:lnTo>
                  <a:pt x="3641" y="12"/>
                </a:lnTo>
                <a:lnTo>
                  <a:pt x="32" y="1450"/>
                </a:lnTo>
                <a:lnTo>
                  <a:pt x="0" y="1450"/>
                </a:lnTo>
                <a:close/>
              </a:path>
            </a:pathLst>
          </a:custGeom>
          <a:solidFill>
            <a:srgbClr val="FFE5C8"/>
          </a:solidFill>
          <a:ln>
            <a:noFill/>
          </a:ln>
        </p:spPr>
      </p:sp>
      <p:sp>
        <p:nvSpPr>
          <p:cNvPr id="8340" name="Freeform 296"/>
          <p:cNvSpPr/>
          <p:nvPr/>
        </p:nvSpPr>
        <p:spPr>
          <a:xfrm>
            <a:off x="1418400" y="668160"/>
            <a:ext cx="1299600" cy="518040"/>
          </a:xfrm>
          <a:custGeom>
            <a:avLst/>
            <a:gdLst/>
            <a:ahLst/>
            <a:cxnLst/>
            <a:rect l="0" t="0" r="r" b="b"/>
            <a:pathLst>
              <a:path w="3610" h="1439">
                <a:moveTo>
                  <a:pt x="0" y="1438"/>
                </a:moveTo>
                <a:lnTo>
                  <a:pt x="3609" y="0"/>
                </a:lnTo>
                <a:lnTo>
                  <a:pt x="3609" y="13"/>
                </a:lnTo>
                <a:lnTo>
                  <a:pt x="31" y="1438"/>
                </a:lnTo>
                <a:lnTo>
                  <a:pt x="0" y="1438"/>
                </a:lnTo>
                <a:close/>
              </a:path>
            </a:pathLst>
          </a:custGeom>
          <a:solidFill>
            <a:srgbClr val="FFE5C9"/>
          </a:solidFill>
          <a:ln>
            <a:noFill/>
          </a:ln>
        </p:spPr>
      </p:sp>
      <p:sp>
        <p:nvSpPr>
          <p:cNvPr id="8341" name="Freeform 297"/>
          <p:cNvSpPr/>
          <p:nvPr/>
        </p:nvSpPr>
        <p:spPr>
          <a:xfrm>
            <a:off x="1429560" y="672840"/>
            <a:ext cx="1288440" cy="513360"/>
          </a:xfrm>
          <a:custGeom>
            <a:avLst/>
            <a:gdLst/>
            <a:ahLst/>
            <a:cxnLst/>
            <a:rect l="0" t="0" r="r" b="b"/>
            <a:pathLst>
              <a:path w="3579" h="1426">
                <a:moveTo>
                  <a:pt x="0" y="1425"/>
                </a:moveTo>
                <a:lnTo>
                  <a:pt x="3578" y="0"/>
                </a:lnTo>
                <a:lnTo>
                  <a:pt x="3578" y="13"/>
                </a:lnTo>
                <a:lnTo>
                  <a:pt x="32" y="1425"/>
                </a:lnTo>
                <a:lnTo>
                  <a:pt x="0" y="1425"/>
                </a:lnTo>
                <a:close/>
              </a:path>
            </a:pathLst>
          </a:custGeom>
          <a:solidFill>
            <a:srgbClr val="FFE6CA"/>
          </a:solidFill>
          <a:ln>
            <a:noFill/>
          </a:ln>
        </p:spPr>
      </p:sp>
      <p:sp>
        <p:nvSpPr>
          <p:cNvPr id="8342" name="Freeform 298"/>
          <p:cNvSpPr/>
          <p:nvPr/>
        </p:nvSpPr>
        <p:spPr>
          <a:xfrm>
            <a:off x="1441080" y="677520"/>
            <a:ext cx="1276920" cy="508680"/>
          </a:xfrm>
          <a:custGeom>
            <a:avLst/>
            <a:gdLst/>
            <a:ahLst/>
            <a:cxnLst/>
            <a:rect l="0" t="0" r="r" b="b"/>
            <a:pathLst>
              <a:path w="3547" h="1413">
                <a:moveTo>
                  <a:pt x="0" y="1412"/>
                </a:moveTo>
                <a:lnTo>
                  <a:pt x="3546" y="0"/>
                </a:lnTo>
                <a:lnTo>
                  <a:pt x="3546" y="12"/>
                </a:lnTo>
                <a:lnTo>
                  <a:pt x="31" y="1412"/>
                </a:lnTo>
                <a:lnTo>
                  <a:pt x="0" y="1412"/>
                </a:lnTo>
                <a:close/>
              </a:path>
            </a:pathLst>
          </a:custGeom>
          <a:solidFill>
            <a:srgbClr val="FFE6CB"/>
          </a:solidFill>
          <a:ln>
            <a:noFill/>
          </a:ln>
        </p:spPr>
      </p:sp>
      <p:sp>
        <p:nvSpPr>
          <p:cNvPr id="8343" name="Freeform 299"/>
          <p:cNvSpPr/>
          <p:nvPr/>
        </p:nvSpPr>
        <p:spPr>
          <a:xfrm>
            <a:off x="1452240" y="681840"/>
            <a:ext cx="1265760" cy="504360"/>
          </a:xfrm>
          <a:custGeom>
            <a:avLst/>
            <a:gdLst/>
            <a:ahLst/>
            <a:cxnLst/>
            <a:rect l="0" t="0" r="r" b="b"/>
            <a:pathLst>
              <a:path w="3516" h="1401">
                <a:moveTo>
                  <a:pt x="0" y="1400"/>
                </a:moveTo>
                <a:lnTo>
                  <a:pt x="3515" y="0"/>
                </a:lnTo>
                <a:lnTo>
                  <a:pt x="3515" y="13"/>
                </a:lnTo>
                <a:lnTo>
                  <a:pt x="32" y="1400"/>
                </a:lnTo>
                <a:lnTo>
                  <a:pt x="0" y="1400"/>
                </a:lnTo>
                <a:close/>
              </a:path>
            </a:pathLst>
          </a:custGeom>
          <a:solidFill>
            <a:srgbClr val="FFE7CC"/>
          </a:solidFill>
          <a:ln>
            <a:noFill/>
          </a:ln>
        </p:spPr>
      </p:sp>
      <p:sp>
        <p:nvSpPr>
          <p:cNvPr id="8344" name="Freeform 300"/>
          <p:cNvSpPr/>
          <p:nvPr/>
        </p:nvSpPr>
        <p:spPr>
          <a:xfrm>
            <a:off x="1463760" y="686520"/>
            <a:ext cx="1254240" cy="499680"/>
          </a:xfrm>
          <a:custGeom>
            <a:avLst/>
            <a:gdLst/>
            <a:ahLst/>
            <a:cxnLst/>
            <a:rect l="0" t="0" r="r" b="b"/>
            <a:pathLst>
              <a:path w="3484" h="1388">
                <a:moveTo>
                  <a:pt x="0" y="1387"/>
                </a:moveTo>
                <a:lnTo>
                  <a:pt x="3483" y="0"/>
                </a:lnTo>
                <a:lnTo>
                  <a:pt x="3483" y="12"/>
                </a:lnTo>
                <a:lnTo>
                  <a:pt x="32" y="1387"/>
                </a:lnTo>
                <a:lnTo>
                  <a:pt x="0" y="1387"/>
                </a:lnTo>
                <a:close/>
              </a:path>
            </a:pathLst>
          </a:custGeom>
          <a:solidFill>
            <a:srgbClr val="FFE7CD"/>
          </a:solidFill>
          <a:ln>
            <a:noFill/>
          </a:ln>
        </p:spPr>
      </p:sp>
      <p:sp>
        <p:nvSpPr>
          <p:cNvPr id="8345" name="Freeform 301"/>
          <p:cNvSpPr/>
          <p:nvPr/>
        </p:nvSpPr>
        <p:spPr>
          <a:xfrm>
            <a:off x="1475280" y="690840"/>
            <a:ext cx="1242720" cy="495360"/>
          </a:xfrm>
          <a:custGeom>
            <a:avLst/>
            <a:gdLst/>
            <a:ahLst/>
            <a:cxnLst/>
            <a:rect l="0" t="0" r="r" b="b"/>
            <a:pathLst>
              <a:path w="3452" h="1376">
                <a:moveTo>
                  <a:pt x="0" y="1375"/>
                </a:moveTo>
                <a:lnTo>
                  <a:pt x="3451" y="0"/>
                </a:lnTo>
                <a:lnTo>
                  <a:pt x="3451" y="13"/>
                </a:lnTo>
                <a:lnTo>
                  <a:pt x="31" y="1375"/>
                </a:lnTo>
                <a:lnTo>
                  <a:pt x="0" y="1375"/>
                </a:lnTo>
                <a:close/>
              </a:path>
            </a:pathLst>
          </a:custGeom>
          <a:solidFill>
            <a:srgbClr val="FFE8CE"/>
          </a:solidFill>
          <a:ln>
            <a:noFill/>
          </a:ln>
        </p:spPr>
      </p:sp>
      <p:sp>
        <p:nvSpPr>
          <p:cNvPr id="8346" name="Freeform 302"/>
          <p:cNvSpPr/>
          <p:nvPr/>
        </p:nvSpPr>
        <p:spPr>
          <a:xfrm>
            <a:off x="1486440" y="695520"/>
            <a:ext cx="1231560" cy="490680"/>
          </a:xfrm>
          <a:custGeom>
            <a:avLst/>
            <a:gdLst/>
            <a:ahLst/>
            <a:cxnLst/>
            <a:rect l="0" t="0" r="r" b="b"/>
            <a:pathLst>
              <a:path w="3421" h="1363">
                <a:moveTo>
                  <a:pt x="0" y="1362"/>
                </a:moveTo>
                <a:lnTo>
                  <a:pt x="3420" y="0"/>
                </a:lnTo>
                <a:lnTo>
                  <a:pt x="3420" y="13"/>
                </a:lnTo>
                <a:lnTo>
                  <a:pt x="32" y="1362"/>
                </a:lnTo>
                <a:lnTo>
                  <a:pt x="0" y="1362"/>
                </a:lnTo>
                <a:close/>
              </a:path>
            </a:pathLst>
          </a:custGeom>
          <a:solidFill>
            <a:srgbClr val="FFE8CF"/>
          </a:solidFill>
          <a:ln>
            <a:noFill/>
          </a:ln>
        </p:spPr>
      </p:sp>
      <p:sp>
        <p:nvSpPr>
          <p:cNvPr id="8347" name="Freeform 303"/>
          <p:cNvSpPr/>
          <p:nvPr/>
        </p:nvSpPr>
        <p:spPr>
          <a:xfrm>
            <a:off x="1497960" y="700200"/>
            <a:ext cx="1220040" cy="486000"/>
          </a:xfrm>
          <a:custGeom>
            <a:avLst/>
            <a:gdLst/>
            <a:ahLst/>
            <a:cxnLst/>
            <a:rect l="0" t="0" r="r" b="b"/>
            <a:pathLst>
              <a:path w="3389" h="1350">
                <a:moveTo>
                  <a:pt x="0" y="1349"/>
                </a:moveTo>
                <a:lnTo>
                  <a:pt x="3388" y="0"/>
                </a:lnTo>
                <a:lnTo>
                  <a:pt x="3388" y="12"/>
                </a:lnTo>
                <a:lnTo>
                  <a:pt x="32" y="1349"/>
                </a:lnTo>
                <a:lnTo>
                  <a:pt x="0" y="1349"/>
                </a:lnTo>
                <a:close/>
              </a:path>
            </a:pathLst>
          </a:custGeom>
          <a:solidFill>
            <a:srgbClr val="FFE8D0"/>
          </a:solidFill>
          <a:ln>
            <a:noFill/>
          </a:ln>
        </p:spPr>
      </p:sp>
      <p:sp>
        <p:nvSpPr>
          <p:cNvPr id="8348" name="Freeform 304"/>
          <p:cNvSpPr/>
          <p:nvPr/>
        </p:nvSpPr>
        <p:spPr>
          <a:xfrm>
            <a:off x="1509480" y="704520"/>
            <a:ext cx="1208520" cy="481680"/>
          </a:xfrm>
          <a:custGeom>
            <a:avLst/>
            <a:gdLst/>
            <a:ahLst/>
            <a:cxnLst/>
            <a:rect l="0" t="0" r="r" b="b"/>
            <a:pathLst>
              <a:path w="3357" h="1338">
                <a:moveTo>
                  <a:pt x="0" y="1337"/>
                </a:moveTo>
                <a:lnTo>
                  <a:pt x="3356" y="0"/>
                </a:lnTo>
                <a:lnTo>
                  <a:pt x="3356" y="13"/>
                </a:lnTo>
                <a:lnTo>
                  <a:pt x="31" y="1337"/>
                </a:lnTo>
                <a:lnTo>
                  <a:pt x="0" y="1337"/>
                </a:lnTo>
                <a:close/>
              </a:path>
            </a:pathLst>
          </a:custGeom>
          <a:solidFill>
            <a:srgbClr val="FFE9D1"/>
          </a:solidFill>
          <a:ln>
            <a:noFill/>
          </a:ln>
        </p:spPr>
      </p:sp>
      <p:sp>
        <p:nvSpPr>
          <p:cNvPr id="8349" name="Freeform 305"/>
          <p:cNvSpPr/>
          <p:nvPr/>
        </p:nvSpPr>
        <p:spPr>
          <a:xfrm>
            <a:off x="1520640" y="709200"/>
            <a:ext cx="1197360" cy="477000"/>
          </a:xfrm>
          <a:custGeom>
            <a:avLst/>
            <a:gdLst/>
            <a:ahLst/>
            <a:cxnLst/>
            <a:rect l="0" t="0" r="r" b="b"/>
            <a:pathLst>
              <a:path w="3326" h="1325">
                <a:moveTo>
                  <a:pt x="0" y="1324"/>
                </a:moveTo>
                <a:lnTo>
                  <a:pt x="3325" y="0"/>
                </a:lnTo>
                <a:lnTo>
                  <a:pt x="3325" y="12"/>
                </a:lnTo>
                <a:lnTo>
                  <a:pt x="32" y="1324"/>
                </a:lnTo>
                <a:lnTo>
                  <a:pt x="0" y="1324"/>
                </a:lnTo>
                <a:close/>
              </a:path>
            </a:pathLst>
          </a:custGeom>
          <a:solidFill>
            <a:srgbClr val="FFE9D2"/>
          </a:solidFill>
          <a:ln>
            <a:noFill/>
          </a:ln>
        </p:spPr>
      </p:sp>
      <p:sp>
        <p:nvSpPr>
          <p:cNvPr id="8350" name="Freeform 306"/>
          <p:cNvSpPr/>
          <p:nvPr/>
        </p:nvSpPr>
        <p:spPr>
          <a:xfrm>
            <a:off x="1532160" y="713520"/>
            <a:ext cx="1185840" cy="472680"/>
          </a:xfrm>
          <a:custGeom>
            <a:avLst/>
            <a:gdLst/>
            <a:ahLst/>
            <a:cxnLst/>
            <a:rect l="0" t="0" r="r" b="b"/>
            <a:pathLst>
              <a:path w="3294" h="1313">
                <a:moveTo>
                  <a:pt x="0" y="1312"/>
                </a:moveTo>
                <a:lnTo>
                  <a:pt x="3293" y="0"/>
                </a:lnTo>
                <a:lnTo>
                  <a:pt x="3293" y="13"/>
                </a:lnTo>
                <a:lnTo>
                  <a:pt x="32" y="1312"/>
                </a:lnTo>
                <a:lnTo>
                  <a:pt x="0" y="1312"/>
                </a:lnTo>
                <a:close/>
              </a:path>
            </a:pathLst>
          </a:custGeom>
          <a:solidFill>
            <a:srgbClr val="FFEAD3"/>
          </a:solidFill>
          <a:ln>
            <a:noFill/>
          </a:ln>
        </p:spPr>
      </p:sp>
      <p:sp>
        <p:nvSpPr>
          <p:cNvPr id="8351" name="Freeform 307"/>
          <p:cNvSpPr/>
          <p:nvPr/>
        </p:nvSpPr>
        <p:spPr>
          <a:xfrm>
            <a:off x="1543680" y="718200"/>
            <a:ext cx="1174320" cy="468000"/>
          </a:xfrm>
          <a:custGeom>
            <a:avLst/>
            <a:gdLst/>
            <a:ahLst/>
            <a:cxnLst/>
            <a:rect l="0" t="0" r="r" b="b"/>
            <a:pathLst>
              <a:path w="3262" h="1300">
                <a:moveTo>
                  <a:pt x="0" y="1299"/>
                </a:moveTo>
                <a:lnTo>
                  <a:pt x="3261" y="0"/>
                </a:lnTo>
                <a:lnTo>
                  <a:pt x="3261" y="13"/>
                </a:lnTo>
                <a:lnTo>
                  <a:pt x="31" y="1299"/>
                </a:lnTo>
                <a:lnTo>
                  <a:pt x="0" y="1299"/>
                </a:lnTo>
                <a:close/>
              </a:path>
            </a:pathLst>
          </a:custGeom>
          <a:solidFill>
            <a:srgbClr val="FFEAD4"/>
          </a:solidFill>
          <a:ln>
            <a:noFill/>
          </a:ln>
        </p:spPr>
      </p:sp>
      <p:sp>
        <p:nvSpPr>
          <p:cNvPr id="8352" name="Freeform 308"/>
          <p:cNvSpPr/>
          <p:nvPr/>
        </p:nvSpPr>
        <p:spPr>
          <a:xfrm>
            <a:off x="1554840" y="722880"/>
            <a:ext cx="1163160" cy="463320"/>
          </a:xfrm>
          <a:custGeom>
            <a:avLst/>
            <a:gdLst/>
            <a:ahLst/>
            <a:cxnLst/>
            <a:rect l="0" t="0" r="r" b="b"/>
            <a:pathLst>
              <a:path w="3231" h="1287">
                <a:moveTo>
                  <a:pt x="0" y="1286"/>
                </a:moveTo>
                <a:lnTo>
                  <a:pt x="3230" y="0"/>
                </a:lnTo>
                <a:lnTo>
                  <a:pt x="3230" y="12"/>
                </a:lnTo>
                <a:lnTo>
                  <a:pt x="32" y="1286"/>
                </a:lnTo>
                <a:lnTo>
                  <a:pt x="0" y="1286"/>
                </a:lnTo>
                <a:close/>
              </a:path>
            </a:pathLst>
          </a:custGeom>
          <a:solidFill>
            <a:srgbClr val="FFEAD5"/>
          </a:solidFill>
          <a:ln>
            <a:noFill/>
          </a:ln>
        </p:spPr>
      </p:sp>
      <p:sp>
        <p:nvSpPr>
          <p:cNvPr id="8353" name="Freeform 309"/>
          <p:cNvSpPr/>
          <p:nvPr/>
        </p:nvSpPr>
        <p:spPr>
          <a:xfrm>
            <a:off x="1566360" y="727200"/>
            <a:ext cx="1151640" cy="459000"/>
          </a:xfrm>
          <a:custGeom>
            <a:avLst/>
            <a:gdLst/>
            <a:ahLst/>
            <a:cxnLst/>
            <a:rect l="0" t="0" r="r" b="b"/>
            <a:pathLst>
              <a:path w="3199" h="1275">
                <a:moveTo>
                  <a:pt x="0" y="1274"/>
                </a:moveTo>
                <a:lnTo>
                  <a:pt x="3198" y="0"/>
                </a:lnTo>
                <a:lnTo>
                  <a:pt x="3198" y="13"/>
                </a:lnTo>
                <a:lnTo>
                  <a:pt x="32" y="1274"/>
                </a:lnTo>
                <a:lnTo>
                  <a:pt x="0" y="1274"/>
                </a:lnTo>
                <a:close/>
              </a:path>
            </a:pathLst>
          </a:custGeom>
          <a:solidFill>
            <a:srgbClr val="FFEBD5"/>
          </a:solidFill>
          <a:ln>
            <a:noFill/>
          </a:ln>
        </p:spPr>
      </p:sp>
      <p:sp>
        <p:nvSpPr>
          <p:cNvPr id="8354" name="Freeform 310"/>
          <p:cNvSpPr/>
          <p:nvPr/>
        </p:nvSpPr>
        <p:spPr>
          <a:xfrm>
            <a:off x="1577880" y="731880"/>
            <a:ext cx="1140120" cy="454320"/>
          </a:xfrm>
          <a:custGeom>
            <a:avLst/>
            <a:gdLst/>
            <a:ahLst/>
            <a:cxnLst/>
            <a:rect l="0" t="0" r="r" b="b"/>
            <a:pathLst>
              <a:path w="3167" h="1262">
                <a:moveTo>
                  <a:pt x="0" y="1261"/>
                </a:moveTo>
                <a:lnTo>
                  <a:pt x="3166" y="0"/>
                </a:lnTo>
                <a:lnTo>
                  <a:pt x="3166" y="12"/>
                </a:lnTo>
                <a:lnTo>
                  <a:pt x="31" y="1261"/>
                </a:lnTo>
                <a:lnTo>
                  <a:pt x="0" y="1261"/>
                </a:lnTo>
                <a:close/>
              </a:path>
            </a:pathLst>
          </a:custGeom>
          <a:solidFill>
            <a:srgbClr val="FFEBD6"/>
          </a:solidFill>
          <a:ln>
            <a:noFill/>
          </a:ln>
        </p:spPr>
      </p:sp>
      <p:sp>
        <p:nvSpPr>
          <p:cNvPr id="8355" name="Freeform 311"/>
          <p:cNvSpPr/>
          <p:nvPr/>
        </p:nvSpPr>
        <p:spPr>
          <a:xfrm>
            <a:off x="1589040" y="736200"/>
            <a:ext cx="1128960" cy="450000"/>
          </a:xfrm>
          <a:custGeom>
            <a:avLst/>
            <a:gdLst/>
            <a:ahLst/>
            <a:cxnLst/>
            <a:rect l="0" t="0" r="r" b="b"/>
            <a:pathLst>
              <a:path w="3136" h="1250">
                <a:moveTo>
                  <a:pt x="0" y="1249"/>
                </a:moveTo>
                <a:lnTo>
                  <a:pt x="3135" y="0"/>
                </a:lnTo>
                <a:lnTo>
                  <a:pt x="3135" y="13"/>
                </a:lnTo>
                <a:lnTo>
                  <a:pt x="32" y="1249"/>
                </a:lnTo>
                <a:lnTo>
                  <a:pt x="0" y="1249"/>
                </a:lnTo>
                <a:close/>
              </a:path>
            </a:pathLst>
          </a:custGeom>
          <a:solidFill>
            <a:srgbClr val="FFECD7"/>
          </a:solidFill>
          <a:ln>
            <a:noFill/>
          </a:ln>
        </p:spPr>
      </p:sp>
      <p:sp>
        <p:nvSpPr>
          <p:cNvPr id="8356" name="Freeform 312"/>
          <p:cNvSpPr/>
          <p:nvPr/>
        </p:nvSpPr>
        <p:spPr>
          <a:xfrm>
            <a:off x="1600560" y="740880"/>
            <a:ext cx="1117440" cy="445320"/>
          </a:xfrm>
          <a:custGeom>
            <a:avLst/>
            <a:gdLst/>
            <a:ahLst/>
            <a:cxnLst/>
            <a:rect l="0" t="0" r="r" b="b"/>
            <a:pathLst>
              <a:path w="3104" h="1237">
                <a:moveTo>
                  <a:pt x="0" y="1236"/>
                </a:moveTo>
                <a:lnTo>
                  <a:pt x="3103" y="0"/>
                </a:lnTo>
                <a:lnTo>
                  <a:pt x="3103" y="13"/>
                </a:lnTo>
                <a:lnTo>
                  <a:pt x="32" y="1236"/>
                </a:lnTo>
                <a:lnTo>
                  <a:pt x="0" y="1236"/>
                </a:lnTo>
                <a:close/>
              </a:path>
            </a:pathLst>
          </a:custGeom>
          <a:solidFill>
            <a:srgbClr val="FFECD8"/>
          </a:solidFill>
          <a:ln>
            <a:noFill/>
          </a:ln>
        </p:spPr>
      </p:sp>
      <p:sp>
        <p:nvSpPr>
          <p:cNvPr id="8357" name="Freeform 313"/>
          <p:cNvSpPr/>
          <p:nvPr/>
        </p:nvSpPr>
        <p:spPr>
          <a:xfrm>
            <a:off x="1612080" y="745560"/>
            <a:ext cx="1105920" cy="440640"/>
          </a:xfrm>
          <a:custGeom>
            <a:avLst/>
            <a:gdLst/>
            <a:ahLst/>
            <a:cxnLst/>
            <a:rect l="0" t="0" r="r" b="b"/>
            <a:pathLst>
              <a:path w="3072" h="1224">
                <a:moveTo>
                  <a:pt x="0" y="1223"/>
                </a:moveTo>
                <a:lnTo>
                  <a:pt x="3071" y="0"/>
                </a:lnTo>
                <a:lnTo>
                  <a:pt x="3071" y="12"/>
                </a:lnTo>
                <a:lnTo>
                  <a:pt x="31" y="1223"/>
                </a:lnTo>
                <a:lnTo>
                  <a:pt x="0" y="1223"/>
                </a:lnTo>
                <a:close/>
              </a:path>
            </a:pathLst>
          </a:custGeom>
          <a:solidFill>
            <a:srgbClr val="FFECD9"/>
          </a:solidFill>
          <a:ln>
            <a:noFill/>
          </a:ln>
        </p:spPr>
      </p:sp>
      <p:sp>
        <p:nvSpPr>
          <p:cNvPr id="8358" name="Freeform 314"/>
          <p:cNvSpPr/>
          <p:nvPr/>
        </p:nvSpPr>
        <p:spPr>
          <a:xfrm>
            <a:off x="1623240" y="749880"/>
            <a:ext cx="1094760" cy="436320"/>
          </a:xfrm>
          <a:custGeom>
            <a:avLst/>
            <a:gdLst/>
            <a:ahLst/>
            <a:cxnLst/>
            <a:rect l="0" t="0" r="r" b="b"/>
            <a:pathLst>
              <a:path w="3041" h="1212">
                <a:moveTo>
                  <a:pt x="0" y="1211"/>
                </a:moveTo>
                <a:lnTo>
                  <a:pt x="3040" y="0"/>
                </a:lnTo>
                <a:lnTo>
                  <a:pt x="3040" y="25"/>
                </a:lnTo>
                <a:lnTo>
                  <a:pt x="65" y="1211"/>
                </a:lnTo>
                <a:lnTo>
                  <a:pt x="0" y="1211"/>
                </a:lnTo>
                <a:close/>
              </a:path>
            </a:pathLst>
          </a:custGeom>
          <a:solidFill>
            <a:srgbClr val="FFEDDA"/>
          </a:solidFill>
          <a:ln>
            <a:noFill/>
          </a:ln>
        </p:spPr>
      </p:sp>
      <p:sp>
        <p:nvSpPr>
          <p:cNvPr id="8359" name="Freeform 315"/>
          <p:cNvSpPr/>
          <p:nvPr/>
        </p:nvSpPr>
        <p:spPr>
          <a:xfrm>
            <a:off x="1646280" y="758880"/>
            <a:ext cx="1071720" cy="427320"/>
          </a:xfrm>
          <a:custGeom>
            <a:avLst/>
            <a:gdLst/>
            <a:ahLst/>
            <a:cxnLst/>
            <a:rect l="0" t="0" r="r" b="b"/>
            <a:pathLst>
              <a:path w="2977" h="1187">
                <a:moveTo>
                  <a:pt x="0" y="1186"/>
                </a:moveTo>
                <a:lnTo>
                  <a:pt x="2976" y="0"/>
                </a:lnTo>
                <a:lnTo>
                  <a:pt x="2976" y="13"/>
                </a:lnTo>
                <a:lnTo>
                  <a:pt x="31" y="1186"/>
                </a:lnTo>
                <a:lnTo>
                  <a:pt x="0" y="1186"/>
                </a:lnTo>
                <a:close/>
              </a:path>
            </a:pathLst>
          </a:custGeom>
          <a:solidFill>
            <a:srgbClr val="FFEDDB"/>
          </a:solidFill>
          <a:ln>
            <a:noFill/>
          </a:ln>
        </p:spPr>
      </p:sp>
      <p:sp>
        <p:nvSpPr>
          <p:cNvPr id="8360" name="Freeform 316"/>
          <p:cNvSpPr/>
          <p:nvPr/>
        </p:nvSpPr>
        <p:spPr>
          <a:xfrm>
            <a:off x="1657440" y="763560"/>
            <a:ext cx="1060560" cy="422640"/>
          </a:xfrm>
          <a:custGeom>
            <a:avLst/>
            <a:gdLst/>
            <a:ahLst/>
            <a:cxnLst/>
            <a:rect l="0" t="0" r="r" b="b"/>
            <a:pathLst>
              <a:path w="2946" h="1174">
                <a:moveTo>
                  <a:pt x="0" y="1173"/>
                </a:moveTo>
                <a:lnTo>
                  <a:pt x="2945" y="0"/>
                </a:lnTo>
                <a:lnTo>
                  <a:pt x="2945" y="13"/>
                </a:lnTo>
                <a:lnTo>
                  <a:pt x="32" y="1173"/>
                </a:lnTo>
                <a:lnTo>
                  <a:pt x="0" y="1173"/>
                </a:lnTo>
                <a:close/>
              </a:path>
            </a:pathLst>
          </a:custGeom>
          <a:solidFill>
            <a:srgbClr val="FFEEDC"/>
          </a:solidFill>
          <a:ln>
            <a:noFill/>
          </a:ln>
        </p:spPr>
      </p:sp>
      <p:sp>
        <p:nvSpPr>
          <p:cNvPr id="8361" name="Freeform 317"/>
          <p:cNvSpPr/>
          <p:nvPr/>
        </p:nvSpPr>
        <p:spPr>
          <a:xfrm>
            <a:off x="1668960" y="768240"/>
            <a:ext cx="1049040" cy="417960"/>
          </a:xfrm>
          <a:custGeom>
            <a:avLst/>
            <a:gdLst/>
            <a:ahLst/>
            <a:cxnLst/>
            <a:rect l="0" t="0" r="r" b="b"/>
            <a:pathLst>
              <a:path w="2914" h="1161">
                <a:moveTo>
                  <a:pt x="0" y="1160"/>
                </a:moveTo>
                <a:lnTo>
                  <a:pt x="2913" y="0"/>
                </a:lnTo>
                <a:lnTo>
                  <a:pt x="2913" y="25"/>
                </a:lnTo>
                <a:lnTo>
                  <a:pt x="63" y="1160"/>
                </a:lnTo>
                <a:lnTo>
                  <a:pt x="0" y="1160"/>
                </a:lnTo>
                <a:close/>
              </a:path>
            </a:pathLst>
          </a:custGeom>
          <a:solidFill>
            <a:srgbClr val="FFEEDD"/>
          </a:solidFill>
          <a:ln>
            <a:noFill/>
          </a:ln>
        </p:spPr>
      </p:sp>
      <p:sp>
        <p:nvSpPr>
          <p:cNvPr id="8362" name="Freeform 318"/>
          <p:cNvSpPr/>
          <p:nvPr/>
        </p:nvSpPr>
        <p:spPr>
          <a:xfrm>
            <a:off x="1691640" y="777240"/>
            <a:ext cx="1026360" cy="408960"/>
          </a:xfrm>
          <a:custGeom>
            <a:avLst/>
            <a:gdLst/>
            <a:ahLst/>
            <a:cxnLst/>
            <a:rect l="0" t="0" r="r" b="b"/>
            <a:pathLst>
              <a:path w="2851" h="1136">
                <a:moveTo>
                  <a:pt x="0" y="1135"/>
                </a:moveTo>
                <a:lnTo>
                  <a:pt x="2850" y="0"/>
                </a:lnTo>
                <a:lnTo>
                  <a:pt x="2850" y="13"/>
                </a:lnTo>
                <a:lnTo>
                  <a:pt x="32" y="1135"/>
                </a:lnTo>
                <a:lnTo>
                  <a:pt x="0" y="1135"/>
                </a:lnTo>
                <a:close/>
              </a:path>
            </a:pathLst>
          </a:custGeom>
          <a:solidFill>
            <a:srgbClr val="FFEFDE"/>
          </a:solidFill>
          <a:ln>
            <a:noFill/>
          </a:ln>
        </p:spPr>
      </p:sp>
      <p:sp>
        <p:nvSpPr>
          <p:cNvPr id="8363" name="Freeform 319"/>
          <p:cNvSpPr/>
          <p:nvPr/>
        </p:nvSpPr>
        <p:spPr>
          <a:xfrm>
            <a:off x="1703160" y="781920"/>
            <a:ext cx="1014840" cy="404280"/>
          </a:xfrm>
          <a:custGeom>
            <a:avLst/>
            <a:gdLst/>
            <a:ahLst/>
            <a:cxnLst/>
            <a:rect l="0" t="0" r="r" b="b"/>
            <a:pathLst>
              <a:path w="2819" h="1123">
                <a:moveTo>
                  <a:pt x="0" y="1122"/>
                </a:moveTo>
                <a:lnTo>
                  <a:pt x="2818" y="0"/>
                </a:lnTo>
                <a:lnTo>
                  <a:pt x="2818" y="12"/>
                </a:lnTo>
                <a:lnTo>
                  <a:pt x="31" y="1122"/>
                </a:lnTo>
                <a:lnTo>
                  <a:pt x="0" y="1122"/>
                </a:lnTo>
                <a:close/>
              </a:path>
            </a:pathLst>
          </a:custGeom>
          <a:solidFill>
            <a:srgbClr val="FFEFDF"/>
          </a:solidFill>
          <a:ln>
            <a:noFill/>
          </a:ln>
        </p:spPr>
      </p:sp>
      <p:sp>
        <p:nvSpPr>
          <p:cNvPr id="8364" name="Freeform 320"/>
          <p:cNvSpPr/>
          <p:nvPr/>
        </p:nvSpPr>
        <p:spPr>
          <a:xfrm>
            <a:off x="1714320" y="786240"/>
            <a:ext cx="1003680" cy="399960"/>
          </a:xfrm>
          <a:custGeom>
            <a:avLst/>
            <a:gdLst/>
            <a:ahLst/>
            <a:cxnLst/>
            <a:rect l="0" t="0" r="r" b="b"/>
            <a:pathLst>
              <a:path w="2788" h="1111">
                <a:moveTo>
                  <a:pt x="0" y="1110"/>
                </a:moveTo>
                <a:lnTo>
                  <a:pt x="2787" y="0"/>
                </a:lnTo>
                <a:lnTo>
                  <a:pt x="2787" y="13"/>
                </a:lnTo>
                <a:lnTo>
                  <a:pt x="32" y="1110"/>
                </a:lnTo>
                <a:lnTo>
                  <a:pt x="0" y="1110"/>
                </a:lnTo>
                <a:close/>
              </a:path>
            </a:pathLst>
          </a:custGeom>
          <a:solidFill>
            <a:srgbClr val="FFEFE0"/>
          </a:solidFill>
          <a:ln>
            <a:noFill/>
          </a:ln>
        </p:spPr>
      </p:sp>
      <p:sp>
        <p:nvSpPr>
          <p:cNvPr id="8365" name="Freeform 321"/>
          <p:cNvSpPr/>
          <p:nvPr/>
        </p:nvSpPr>
        <p:spPr>
          <a:xfrm>
            <a:off x="1725840" y="790920"/>
            <a:ext cx="992160" cy="395280"/>
          </a:xfrm>
          <a:custGeom>
            <a:avLst/>
            <a:gdLst/>
            <a:ahLst/>
            <a:cxnLst/>
            <a:rect l="0" t="0" r="r" b="b"/>
            <a:pathLst>
              <a:path w="2756" h="1098">
                <a:moveTo>
                  <a:pt x="0" y="1097"/>
                </a:moveTo>
                <a:lnTo>
                  <a:pt x="2755" y="0"/>
                </a:lnTo>
                <a:lnTo>
                  <a:pt x="2755" y="12"/>
                </a:lnTo>
                <a:lnTo>
                  <a:pt x="32" y="1097"/>
                </a:lnTo>
                <a:lnTo>
                  <a:pt x="0" y="1097"/>
                </a:lnTo>
                <a:close/>
              </a:path>
            </a:pathLst>
          </a:custGeom>
          <a:solidFill>
            <a:srgbClr val="FFF0E0"/>
          </a:solidFill>
          <a:ln>
            <a:noFill/>
          </a:ln>
        </p:spPr>
      </p:sp>
      <p:sp>
        <p:nvSpPr>
          <p:cNvPr id="8366" name="Freeform 322"/>
          <p:cNvSpPr/>
          <p:nvPr/>
        </p:nvSpPr>
        <p:spPr>
          <a:xfrm>
            <a:off x="1737360" y="795240"/>
            <a:ext cx="980640" cy="390960"/>
          </a:xfrm>
          <a:custGeom>
            <a:avLst/>
            <a:gdLst/>
            <a:ahLst/>
            <a:cxnLst/>
            <a:rect l="0" t="0" r="r" b="b"/>
            <a:pathLst>
              <a:path w="2724" h="1086">
                <a:moveTo>
                  <a:pt x="0" y="1085"/>
                </a:moveTo>
                <a:lnTo>
                  <a:pt x="2723" y="0"/>
                </a:lnTo>
                <a:lnTo>
                  <a:pt x="2723" y="13"/>
                </a:lnTo>
                <a:lnTo>
                  <a:pt x="31" y="1085"/>
                </a:lnTo>
                <a:lnTo>
                  <a:pt x="0" y="1085"/>
                </a:lnTo>
                <a:close/>
              </a:path>
            </a:pathLst>
          </a:custGeom>
          <a:solidFill>
            <a:srgbClr val="FFF0E1"/>
          </a:solidFill>
          <a:ln>
            <a:noFill/>
          </a:ln>
        </p:spPr>
      </p:sp>
      <p:sp>
        <p:nvSpPr>
          <p:cNvPr id="8367" name="Freeform 323"/>
          <p:cNvSpPr/>
          <p:nvPr/>
        </p:nvSpPr>
        <p:spPr>
          <a:xfrm>
            <a:off x="1748520" y="799920"/>
            <a:ext cx="969480" cy="386280"/>
          </a:xfrm>
          <a:custGeom>
            <a:avLst/>
            <a:gdLst/>
            <a:ahLst/>
            <a:cxnLst/>
            <a:rect l="0" t="0" r="r" b="b"/>
            <a:pathLst>
              <a:path w="2693" h="1073">
                <a:moveTo>
                  <a:pt x="0" y="1072"/>
                </a:moveTo>
                <a:lnTo>
                  <a:pt x="2692" y="0"/>
                </a:lnTo>
                <a:lnTo>
                  <a:pt x="2692" y="13"/>
                </a:lnTo>
                <a:lnTo>
                  <a:pt x="32" y="1072"/>
                </a:lnTo>
                <a:lnTo>
                  <a:pt x="0" y="1072"/>
                </a:lnTo>
                <a:close/>
              </a:path>
            </a:pathLst>
          </a:custGeom>
          <a:solidFill>
            <a:srgbClr val="FFF1E2"/>
          </a:solidFill>
          <a:ln>
            <a:noFill/>
          </a:ln>
        </p:spPr>
      </p:sp>
      <p:sp>
        <p:nvSpPr>
          <p:cNvPr id="8368" name="Freeform 324"/>
          <p:cNvSpPr/>
          <p:nvPr/>
        </p:nvSpPr>
        <p:spPr>
          <a:xfrm>
            <a:off x="1760040" y="804600"/>
            <a:ext cx="957960" cy="381600"/>
          </a:xfrm>
          <a:custGeom>
            <a:avLst/>
            <a:gdLst/>
            <a:ahLst/>
            <a:cxnLst/>
            <a:rect l="0" t="0" r="r" b="b"/>
            <a:pathLst>
              <a:path w="2661" h="1060">
                <a:moveTo>
                  <a:pt x="0" y="1059"/>
                </a:moveTo>
                <a:lnTo>
                  <a:pt x="2660" y="0"/>
                </a:lnTo>
                <a:lnTo>
                  <a:pt x="2660" y="12"/>
                </a:lnTo>
                <a:lnTo>
                  <a:pt x="32" y="1059"/>
                </a:lnTo>
                <a:lnTo>
                  <a:pt x="0" y="1059"/>
                </a:lnTo>
                <a:close/>
              </a:path>
            </a:pathLst>
          </a:custGeom>
          <a:solidFill>
            <a:srgbClr val="FFF1E3"/>
          </a:solidFill>
          <a:ln>
            <a:noFill/>
          </a:ln>
        </p:spPr>
      </p:sp>
      <p:sp>
        <p:nvSpPr>
          <p:cNvPr id="8369" name="Freeform 325"/>
          <p:cNvSpPr/>
          <p:nvPr/>
        </p:nvSpPr>
        <p:spPr>
          <a:xfrm>
            <a:off x="1771560" y="808920"/>
            <a:ext cx="946440" cy="377280"/>
          </a:xfrm>
          <a:custGeom>
            <a:avLst/>
            <a:gdLst/>
            <a:ahLst/>
            <a:cxnLst/>
            <a:rect l="0" t="0" r="r" b="b"/>
            <a:pathLst>
              <a:path w="2629" h="1048">
                <a:moveTo>
                  <a:pt x="0" y="1047"/>
                </a:moveTo>
                <a:lnTo>
                  <a:pt x="2628" y="0"/>
                </a:lnTo>
                <a:lnTo>
                  <a:pt x="2628" y="13"/>
                </a:lnTo>
                <a:lnTo>
                  <a:pt x="31" y="1047"/>
                </a:lnTo>
                <a:lnTo>
                  <a:pt x="0" y="1047"/>
                </a:lnTo>
                <a:close/>
              </a:path>
            </a:pathLst>
          </a:custGeom>
          <a:solidFill>
            <a:srgbClr val="FFF1E3"/>
          </a:solidFill>
          <a:ln>
            <a:noFill/>
          </a:ln>
        </p:spPr>
      </p:sp>
      <p:sp>
        <p:nvSpPr>
          <p:cNvPr id="8370" name="Freeform 326"/>
          <p:cNvSpPr/>
          <p:nvPr/>
        </p:nvSpPr>
        <p:spPr>
          <a:xfrm>
            <a:off x="1782720" y="813600"/>
            <a:ext cx="935280" cy="372600"/>
          </a:xfrm>
          <a:custGeom>
            <a:avLst/>
            <a:gdLst/>
            <a:ahLst/>
            <a:cxnLst/>
            <a:rect l="0" t="0" r="r" b="b"/>
            <a:pathLst>
              <a:path w="2598" h="1035">
                <a:moveTo>
                  <a:pt x="0" y="1034"/>
                </a:moveTo>
                <a:lnTo>
                  <a:pt x="2597" y="0"/>
                </a:lnTo>
                <a:lnTo>
                  <a:pt x="2597" y="25"/>
                </a:lnTo>
                <a:lnTo>
                  <a:pt x="64" y="1034"/>
                </a:lnTo>
                <a:lnTo>
                  <a:pt x="0" y="1034"/>
                </a:lnTo>
                <a:close/>
              </a:path>
            </a:pathLst>
          </a:custGeom>
          <a:solidFill>
            <a:srgbClr val="FFF2E4"/>
          </a:solidFill>
          <a:ln>
            <a:noFill/>
          </a:ln>
        </p:spPr>
      </p:sp>
      <p:sp>
        <p:nvSpPr>
          <p:cNvPr id="8371" name="Freeform 327"/>
          <p:cNvSpPr/>
          <p:nvPr/>
        </p:nvSpPr>
        <p:spPr>
          <a:xfrm>
            <a:off x="1805760" y="822600"/>
            <a:ext cx="912240" cy="363600"/>
          </a:xfrm>
          <a:custGeom>
            <a:avLst/>
            <a:gdLst/>
            <a:ahLst/>
            <a:cxnLst/>
            <a:rect l="0" t="0" r="r" b="b"/>
            <a:pathLst>
              <a:path w="2534" h="1010">
                <a:moveTo>
                  <a:pt x="0" y="1009"/>
                </a:moveTo>
                <a:lnTo>
                  <a:pt x="2533" y="0"/>
                </a:lnTo>
                <a:lnTo>
                  <a:pt x="2533" y="13"/>
                </a:lnTo>
                <a:lnTo>
                  <a:pt x="31" y="1009"/>
                </a:lnTo>
                <a:lnTo>
                  <a:pt x="0" y="1009"/>
                </a:lnTo>
                <a:close/>
              </a:path>
            </a:pathLst>
          </a:custGeom>
          <a:solidFill>
            <a:srgbClr val="FFF2E5"/>
          </a:solidFill>
          <a:ln>
            <a:noFill/>
          </a:ln>
        </p:spPr>
      </p:sp>
      <p:sp>
        <p:nvSpPr>
          <p:cNvPr id="8372" name="Freeform 328"/>
          <p:cNvSpPr/>
          <p:nvPr/>
        </p:nvSpPr>
        <p:spPr>
          <a:xfrm>
            <a:off x="1816920" y="827280"/>
            <a:ext cx="901080" cy="358920"/>
          </a:xfrm>
          <a:custGeom>
            <a:avLst/>
            <a:gdLst/>
            <a:ahLst/>
            <a:cxnLst/>
            <a:rect l="0" t="0" r="r" b="b"/>
            <a:pathLst>
              <a:path w="2503" h="997">
                <a:moveTo>
                  <a:pt x="0" y="996"/>
                </a:moveTo>
                <a:lnTo>
                  <a:pt x="2502" y="0"/>
                </a:lnTo>
                <a:lnTo>
                  <a:pt x="2502" y="12"/>
                </a:lnTo>
                <a:lnTo>
                  <a:pt x="32" y="996"/>
                </a:lnTo>
                <a:lnTo>
                  <a:pt x="0" y="996"/>
                </a:lnTo>
                <a:close/>
              </a:path>
            </a:pathLst>
          </a:custGeom>
          <a:solidFill>
            <a:srgbClr val="FFF2E6"/>
          </a:solidFill>
          <a:ln>
            <a:noFill/>
          </a:ln>
        </p:spPr>
      </p:sp>
      <p:sp>
        <p:nvSpPr>
          <p:cNvPr id="8373" name="Freeform 329"/>
          <p:cNvSpPr/>
          <p:nvPr/>
        </p:nvSpPr>
        <p:spPr>
          <a:xfrm>
            <a:off x="1828440" y="831600"/>
            <a:ext cx="889560" cy="354600"/>
          </a:xfrm>
          <a:custGeom>
            <a:avLst/>
            <a:gdLst/>
            <a:ahLst/>
            <a:cxnLst/>
            <a:rect l="0" t="0" r="r" b="b"/>
            <a:pathLst>
              <a:path w="2471" h="985">
                <a:moveTo>
                  <a:pt x="0" y="984"/>
                </a:moveTo>
                <a:lnTo>
                  <a:pt x="2470" y="0"/>
                </a:lnTo>
                <a:lnTo>
                  <a:pt x="2470" y="13"/>
                </a:lnTo>
                <a:lnTo>
                  <a:pt x="32" y="984"/>
                </a:lnTo>
                <a:lnTo>
                  <a:pt x="0" y="984"/>
                </a:lnTo>
                <a:close/>
              </a:path>
            </a:pathLst>
          </a:custGeom>
          <a:solidFill>
            <a:srgbClr val="FFF3E7"/>
          </a:solidFill>
          <a:ln>
            <a:noFill/>
          </a:ln>
        </p:spPr>
      </p:sp>
      <p:sp>
        <p:nvSpPr>
          <p:cNvPr id="8374" name="Freeform 330"/>
          <p:cNvSpPr/>
          <p:nvPr/>
        </p:nvSpPr>
        <p:spPr>
          <a:xfrm>
            <a:off x="1839960" y="836280"/>
            <a:ext cx="878040" cy="349920"/>
          </a:xfrm>
          <a:custGeom>
            <a:avLst/>
            <a:gdLst/>
            <a:ahLst/>
            <a:cxnLst/>
            <a:rect l="0" t="0" r="r" b="b"/>
            <a:pathLst>
              <a:path w="2439" h="972">
                <a:moveTo>
                  <a:pt x="0" y="971"/>
                </a:moveTo>
                <a:lnTo>
                  <a:pt x="2438" y="0"/>
                </a:lnTo>
                <a:lnTo>
                  <a:pt x="2438" y="12"/>
                </a:lnTo>
                <a:lnTo>
                  <a:pt x="31" y="971"/>
                </a:lnTo>
                <a:lnTo>
                  <a:pt x="0" y="971"/>
                </a:lnTo>
                <a:close/>
              </a:path>
            </a:pathLst>
          </a:custGeom>
          <a:solidFill>
            <a:srgbClr val="FFF3E7"/>
          </a:solidFill>
          <a:ln>
            <a:noFill/>
          </a:ln>
        </p:spPr>
      </p:sp>
      <p:sp>
        <p:nvSpPr>
          <p:cNvPr id="8375" name="Freeform 331"/>
          <p:cNvSpPr/>
          <p:nvPr/>
        </p:nvSpPr>
        <p:spPr>
          <a:xfrm>
            <a:off x="1851120" y="840600"/>
            <a:ext cx="866880" cy="345600"/>
          </a:xfrm>
          <a:custGeom>
            <a:avLst/>
            <a:gdLst/>
            <a:ahLst/>
            <a:cxnLst/>
            <a:rect l="0" t="0" r="r" b="b"/>
            <a:pathLst>
              <a:path w="2408" h="960">
                <a:moveTo>
                  <a:pt x="0" y="959"/>
                </a:moveTo>
                <a:lnTo>
                  <a:pt x="2407" y="0"/>
                </a:lnTo>
                <a:lnTo>
                  <a:pt x="2407" y="13"/>
                </a:lnTo>
                <a:lnTo>
                  <a:pt x="32" y="959"/>
                </a:lnTo>
                <a:lnTo>
                  <a:pt x="0" y="959"/>
                </a:lnTo>
                <a:close/>
              </a:path>
            </a:pathLst>
          </a:custGeom>
          <a:solidFill>
            <a:srgbClr val="FFF3E8"/>
          </a:solidFill>
          <a:ln>
            <a:noFill/>
          </a:ln>
        </p:spPr>
      </p:sp>
      <p:sp>
        <p:nvSpPr>
          <p:cNvPr id="8376" name="Freeform 332"/>
          <p:cNvSpPr/>
          <p:nvPr/>
        </p:nvSpPr>
        <p:spPr>
          <a:xfrm>
            <a:off x="1862640" y="845280"/>
            <a:ext cx="855360" cy="340920"/>
          </a:xfrm>
          <a:custGeom>
            <a:avLst/>
            <a:gdLst/>
            <a:ahLst/>
            <a:cxnLst/>
            <a:rect l="0" t="0" r="r" b="b"/>
            <a:pathLst>
              <a:path w="2376" h="947">
                <a:moveTo>
                  <a:pt x="0" y="946"/>
                </a:moveTo>
                <a:lnTo>
                  <a:pt x="2375" y="0"/>
                </a:lnTo>
                <a:lnTo>
                  <a:pt x="2375" y="13"/>
                </a:lnTo>
                <a:lnTo>
                  <a:pt x="32" y="946"/>
                </a:lnTo>
                <a:lnTo>
                  <a:pt x="0" y="946"/>
                </a:lnTo>
                <a:close/>
              </a:path>
            </a:pathLst>
          </a:custGeom>
          <a:solidFill>
            <a:srgbClr val="FFF4E8"/>
          </a:solidFill>
          <a:ln>
            <a:noFill/>
          </a:ln>
        </p:spPr>
      </p:sp>
      <p:sp>
        <p:nvSpPr>
          <p:cNvPr id="8377" name="Freeform 333"/>
          <p:cNvSpPr/>
          <p:nvPr/>
        </p:nvSpPr>
        <p:spPr>
          <a:xfrm>
            <a:off x="1874160" y="849960"/>
            <a:ext cx="843840" cy="336240"/>
          </a:xfrm>
          <a:custGeom>
            <a:avLst/>
            <a:gdLst/>
            <a:ahLst/>
            <a:cxnLst/>
            <a:rect l="0" t="0" r="r" b="b"/>
            <a:pathLst>
              <a:path w="2344" h="934">
                <a:moveTo>
                  <a:pt x="0" y="933"/>
                </a:moveTo>
                <a:lnTo>
                  <a:pt x="2343" y="0"/>
                </a:lnTo>
                <a:lnTo>
                  <a:pt x="2343" y="25"/>
                </a:lnTo>
                <a:lnTo>
                  <a:pt x="63" y="933"/>
                </a:lnTo>
                <a:lnTo>
                  <a:pt x="0" y="933"/>
                </a:lnTo>
                <a:close/>
              </a:path>
            </a:pathLst>
          </a:custGeom>
          <a:solidFill>
            <a:srgbClr val="FFF4E9"/>
          </a:solidFill>
          <a:ln>
            <a:noFill/>
          </a:ln>
        </p:spPr>
      </p:sp>
      <p:sp>
        <p:nvSpPr>
          <p:cNvPr id="8378" name="Freeform 334"/>
          <p:cNvSpPr/>
          <p:nvPr/>
        </p:nvSpPr>
        <p:spPr>
          <a:xfrm>
            <a:off x="1896840" y="858960"/>
            <a:ext cx="821160" cy="327240"/>
          </a:xfrm>
          <a:custGeom>
            <a:avLst/>
            <a:gdLst/>
            <a:ahLst/>
            <a:cxnLst/>
            <a:rect l="0" t="0" r="r" b="b"/>
            <a:pathLst>
              <a:path w="2281" h="909">
                <a:moveTo>
                  <a:pt x="0" y="908"/>
                </a:moveTo>
                <a:lnTo>
                  <a:pt x="2280" y="0"/>
                </a:lnTo>
                <a:lnTo>
                  <a:pt x="2280" y="12"/>
                </a:lnTo>
                <a:lnTo>
                  <a:pt x="31" y="908"/>
                </a:lnTo>
                <a:lnTo>
                  <a:pt x="0" y="908"/>
                </a:lnTo>
                <a:close/>
              </a:path>
            </a:pathLst>
          </a:custGeom>
          <a:solidFill>
            <a:srgbClr val="FFF4EA"/>
          </a:solidFill>
          <a:ln>
            <a:noFill/>
          </a:ln>
        </p:spPr>
      </p:sp>
      <p:sp>
        <p:nvSpPr>
          <p:cNvPr id="8379" name="Freeform 335"/>
          <p:cNvSpPr/>
          <p:nvPr/>
        </p:nvSpPr>
        <p:spPr>
          <a:xfrm>
            <a:off x="1908000" y="863280"/>
            <a:ext cx="810000" cy="322920"/>
          </a:xfrm>
          <a:custGeom>
            <a:avLst/>
            <a:gdLst/>
            <a:ahLst/>
            <a:cxnLst/>
            <a:rect l="0" t="0" r="r" b="b"/>
            <a:pathLst>
              <a:path w="2250" h="897">
                <a:moveTo>
                  <a:pt x="0" y="896"/>
                </a:moveTo>
                <a:lnTo>
                  <a:pt x="2249" y="0"/>
                </a:lnTo>
                <a:lnTo>
                  <a:pt x="2249" y="13"/>
                </a:lnTo>
                <a:lnTo>
                  <a:pt x="32" y="896"/>
                </a:lnTo>
                <a:lnTo>
                  <a:pt x="0" y="896"/>
                </a:lnTo>
                <a:close/>
              </a:path>
            </a:pathLst>
          </a:custGeom>
          <a:solidFill>
            <a:srgbClr val="FFF5EB"/>
          </a:solidFill>
          <a:ln>
            <a:noFill/>
          </a:ln>
        </p:spPr>
      </p:sp>
      <p:sp>
        <p:nvSpPr>
          <p:cNvPr id="8380" name="Freeform 336"/>
          <p:cNvSpPr/>
          <p:nvPr/>
        </p:nvSpPr>
        <p:spPr>
          <a:xfrm>
            <a:off x="1919520" y="867960"/>
            <a:ext cx="798480" cy="318240"/>
          </a:xfrm>
          <a:custGeom>
            <a:avLst/>
            <a:gdLst/>
            <a:ahLst/>
            <a:cxnLst/>
            <a:rect l="0" t="0" r="r" b="b"/>
            <a:pathLst>
              <a:path w="2218" h="884">
                <a:moveTo>
                  <a:pt x="0" y="883"/>
                </a:moveTo>
                <a:lnTo>
                  <a:pt x="2217" y="0"/>
                </a:lnTo>
                <a:lnTo>
                  <a:pt x="2217" y="13"/>
                </a:lnTo>
                <a:lnTo>
                  <a:pt x="32" y="883"/>
                </a:lnTo>
                <a:lnTo>
                  <a:pt x="0" y="883"/>
                </a:lnTo>
                <a:close/>
              </a:path>
            </a:pathLst>
          </a:custGeom>
          <a:solidFill>
            <a:srgbClr val="FFF5EB"/>
          </a:solidFill>
          <a:ln>
            <a:noFill/>
          </a:ln>
        </p:spPr>
      </p:sp>
      <p:sp>
        <p:nvSpPr>
          <p:cNvPr id="8381" name="Freeform 337"/>
          <p:cNvSpPr/>
          <p:nvPr/>
        </p:nvSpPr>
        <p:spPr>
          <a:xfrm>
            <a:off x="1931040" y="872640"/>
            <a:ext cx="786960" cy="313560"/>
          </a:xfrm>
          <a:custGeom>
            <a:avLst/>
            <a:gdLst/>
            <a:ahLst/>
            <a:cxnLst/>
            <a:rect l="0" t="0" r="r" b="b"/>
            <a:pathLst>
              <a:path w="2186" h="871">
                <a:moveTo>
                  <a:pt x="0" y="870"/>
                </a:moveTo>
                <a:lnTo>
                  <a:pt x="2185" y="0"/>
                </a:lnTo>
                <a:lnTo>
                  <a:pt x="2185" y="12"/>
                </a:lnTo>
                <a:lnTo>
                  <a:pt x="31" y="870"/>
                </a:lnTo>
                <a:lnTo>
                  <a:pt x="0" y="870"/>
                </a:lnTo>
                <a:close/>
              </a:path>
            </a:pathLst>
          </a:custGeom>
          <a:solidFill>
            <a:srgbClr val="FFF5EC"/>
          </a:solidFill>
          <a:ln>
            <a:noFill/>
          </a:ln>
        </p:spPr>
      </p:sp>
      <p:sp>
        <p:nvSpPr>
          <p:cNvPr id="8382" name="Freeform 338"/>
          <p:cNvSpPr/>
          <p:nvPr/>
        </p:nvSpPr>
        <p:spPr>
          <a:xfrm>
            <a:off x="1942200" y="876960"/>
            <a:ext cx="775800" cy="309240"/>
          </a:xfrm>
          <a:custGeom>
            <a:avLst/>
            <a:gdLst/>
            <a:ahLst/>
            <a:cxnLst/>
            <a:rect l="0" t="0" r="r" b="b"/>
            <a:pathLst>
              <a:path w="2155" h="859">
                <a:moveTo>
                  <a:pt x="0" y="858"/>
                </a:moveTo>
                <a:lnTo>
                  <a:pt x="2154" y="0"/>
                </a:lnTo>
                <a:lnTo>
                  <a:pt x="2154" y="13"/>
                </a:lnTo>
                <a:lnTo>
                  <a:pt x="32" y="858"/>
                </a:lnTo>
                <a:lnTo>
                  <a:pt x="0" y="858"/>
                </a:lnTo>
                <a:close/>
              </a:path>
            </a:pathLst>
          </a:custGeom>
          <a:solidFill>
            <a:srgbClr val="FFF5EC"/>
          </a:solidFill>
          <a:ln>
            <a:noFill/>
          </a:ln>
        </p:spPr>
      </p:sp>
      <p:sp>
        <p:nvSpPr>
          <p:cNvPr id="8383" name="Freeform 339"/>
          <p:cNvSpPr/>
          <p:nvPr/>
        </p:nvSpPr>
        <p:spPr>
          <a:xfrm>
            <a:off x="1953720" y="881640"/>
            <a:ext cx="764280" cy="304560"/>
          </a:xfrm>
          <a:custGeom>
            <a:avLst/>
            <a:gdLst/>
            <a:ahLst/>
            <a:cxnLst/>
            <a:rect l="0" t="0" r="r" b="b"/>
            <a:pathLst>
              <a:path w="2123" h="846">
                <a:moveTo>
                  <a:pt x="0" y="845"/>
                </a:moveTo>
                <a:lnTo>
                  <a:pt x="2122" y="0"/>
                </a:lnTo>
                <a:lnTo>
                  <a:pt x="2122" y="12"/>
                </a:lnTo>
                <a:lnTo>
                  <a:pt x="32" y="845"/>
                </a:lnTo>
                <a:lnTo>
                  <a:pt x="0" y="845"/>
                </a:lnTo>
                <a:close/>
              </a:path>
            </a:pathLst>
          </a:custGeom>
          <a:solidFill>
            <a:srgbClr val="FFF6ED"/>
          </a:solidFill>
          <a:ln>
            <a:noFill/>
          </a:ln>
        </p:spPr>
      </p:sp>
      <p:sp>
        <p:nvSpPr>
          <p:cNvPr id="8384" name="Freeform 340"/>
          <p:cNvSpPr/>
          <p:nvPr/>
        </p:nvSpPr>
        <p:spPr>
          <a:xfrm>
            <a:off x="1965240" y="885960"/>
            <a:ext cx="752760" cy="300240"/>
          </a:xfrm>
          <a:custGeom>
            <a:avLst/>
            <a:gdLst/>
            <a:ahLst/>
            <a:cxnLst/>
            <a:rect l="0" t="0" r="r" b="b"/>
            <a:pathLst>
              <a:path w="2091" h="834">
                <a:moveTo>
                  <a:pt x="0" y="833"/>
                </a:moveTo>
                <a:lnTo>
                  <a:pt x="2090" y="0"/>
                </a:lnTo>
                <a:lnTo>
                  <a:pt x="2090" y="13"/>
                </a:lnTo>
                <a:lnTo>
                  <a:pt x="31" y="833"/>
                </a:lnTo>
                <a:lnTo>
                  <a:pt x="0" y="833"/>
                </a:lnTo>
                <a:close/>
              </a:path>
            </a:pathLst>
          </a:custGeom>
          <a:solidFill>
            <a:srgbClr val="FFF6ED"/>
          </a:solidFill>
          <a:ln>
            <a:noFill/>
          </a:ln>
        </p:spPr>
      </p:sp>
      <p:sp>
        <p:nvSpPr>
          <p:cNvPr id="8385" name="Freeform 341"/>
          <p:cNvSpPr/>
          <p:nvPr/>
        </p:nvSpPr>
        <p:spPr>
          <a:xfrm>
            <a:off x="1976400" y="890640"/>
            <a:ext cx="741600" cy="295560"/>
          </a:xfrm>
          <a:custGeom>
            <a:avLst/>
            <a:gdLst/>
            <a:ahLst/>
            <a:cxnLst/>
            <a:rect l="0" t="0" r="r" b="b"/>
            <a:pathLst>
              <a:path w="2060" h="821">
                <a:moveTo>
                  <a:pt x="0" y="820"/>
                </a:moveTo>
                <a:lnTo>
                  <a:pt x="2059" y="0"/>
                </a:lnTo>
                <a:lnTo>
                  <a:pt x="2059" y="13"/>
                </a:lnTo>
                <a:lnTo>
                  <a:pt x="32" y="820"/>
                </a:lnTo>
                <a:lnTo>
                  <a:pt x="0" y="820"/>
                </a:lnTo>
                <a:close/>
              </a:path>
            </a:pathLst>
          </a:custGeom>
          <a:solidFill>
            <a:srgbClr val="FFF6EE"/>
          </a:solidFill>
          <a:ln>
            <a:noFill/>
          </a:ln>
        </p:spPr>
      </p:sp>
      <p:sp>
        <p:nvSpPr>
          <p:cNvPr id="8386" name="Freeform 342"/>
          <p:cNvSpPr/>
          <p:nvPr/>
        </p:nvSpPr>
        <p:spPr>
          <a:xfrm>
            <a:off x="1987920" y="895320"/>
            <a:ext cx="730080" cy="290880"/>
          </a:xfrm>
          <a:custGeom>
            <a:avLst/>
            <a:gdLst/>
            <a:ahLst/>
            <a:cxnLst/>
            <a:rect l="0" t="0" r="r" b="b"/>
            <a:pathLst>
              <a:path w="2028" h="808">
                <a:moveTo>
                  <a:pt x="0" y="807"/>
                </a:moveTo>
                <a:lnTo>
                  <a:pt x="2027" y="0"/>
                </a:lnTo>
                <a:lnTo>
                  <a:pt x="2027" y="12"/>
                </a:lnTo>
                <a:lnTo>
                  <a:pt x="32" y="807"/>
                </a:lnTo>
                <a:lnTo>
                  <a:pt x="0" y="807"/>
                </a:lnTo>
                <a:close/>
              </a:path>
            </a:pathLst>
          </a:custGeom>
          <a:solidFill>
            <a:srgbClr val="FFF7EE"/>
          </a:solidFill>
          <a:ln>
            <a:noFill/>
          </a:ln>
        </p:spPr>
      </p:sp>
      <p:sp>
        <p:nvSpPr>
          <p:cNvPr id="8387" name="Freeform 343"/>
          <p:cNvSpPr/>
          <p:nvPr/>
        </p:nvSpPr>
        <p:spPr>
          <a:xfrm>
            <a:off x="1999440" y="899640"/>
            <a:ext cx="718560" cy="286560"/>
          </a:xfrm>
          <a:custGeom>
            <a:avLst/>
            <a:gdLst/>
            <a:ahLst/>
            <a:cxnLst/>
            <a:rect l="0" t="0" r="r" b="b"/>
            <a:pathLst>
              <a:path w="1996" h="796">
                <a:moveTo>
                  <a:pt x="0" y="795"/>
                </a:moveTo>
                <a:lnTo>
                  <a:pt x="1995" y="0"/>
                </a:lnTo>
                <a:lnTo>
                  <a:pt x="1995" y="13"/>
                </a:lnTo>
                <a:lnTo>
                  <a:pt x="31" y="795"/>
                </a:lnTo>
                <a:lnTo>
                  <a:pt x="0" y="795"/>
                </a:lnTo>
                <a:close/>
              </a:path>
            </a:pathLst>
          </a:custGeom>
          <a:solidFill>
            <a:srgbClr val="FFF7EF"/>
          </a:solidFill>
          <a:ln>
            <a:noFill/>
          </a:ln>
        </p:spPr>
      </p:sp>
      <p:sp>
        <p:nvSpPr>
          <p:cNvPr id="8388" name="Freeform 344"/>
          <p:cNvSpPr/>
          <p:nvPr/>
        </p:nvSpPr>
        <p:spPr>
          <a:xfrm>
            <a:off x="2010600" y="904320"/>
            <a:ext cx="707400" cy="281880"/>
          </a:xfrm>
          <a:custGeom>
            <a:avLst/>
            <a:gdLst/>
            <a:ahLst/>
            <a:cxnLst/>
            <a:rect l="0" t="0" r="r" b="b"/>
            <a:pathLst>
              <a:path w="1965" h="783">
                <a:moveTo>
                  <a:pt x="0" y="782"/>
                </a:moveTo>
                <a:lnTo>
                  <a:pt x="1964" y="0"/>
                </a:lnTo>
                <a:lnTo>
                  <a:pt x="1964" y="12"/>
                </a:lnTo>
                <a:lnTo>
                  <a:pt x="32" y="782"/>
                </a:lnTo>
                <a:lnTo>
                  <a:pt x="0" y="782"/>
                </a:lnTo>
                <a:close/>
              </a:path>
            </a:pathLst>
          </a:custGeom>
          <a:solidFill>
            <a:srgbClr val="FFF7EF"/>
          </a:solidFill>
          <a:ln>
            <a:noFill/>
          </a:ln>
        </p:spPr>
      </p:sp>
      <p:sp>
        <p:nvSpPr>
          <p:cNvPr id="8389" name="Freeform 345"/>
          <p:cNvSpPr/>
          <p:nvPr/>
        </p:nvSpPr>
        <p:spPr>
          <a:xfrm>
            <a:off x="2022120" y="908640"/>
            <a:ext cx="695880" cy="277560"/>
          </a:xfrm>
          <a:custGeom>
            <a:avLst/>
            <a:gdLst/>
            <a:ahLst/>
            <a:cxnLst/>
            <a:rect l="0" t="0" r="r" b="b"/>
            <a:pathLst>
              <a:path w="1933" h="771">
                <a:moveTo>
                  <a:pt x="0" y="770"/>
                </a:moveTo>
                <a:lnTo>
                  <a:pt x="1932" y="0"/>
                </a:lnTo>
                <a:lnTo>
                  <a:pt x="1932" y="13"/>
                </a:lnTo>
                <a:lnTo>
                  <a:pt x="32" y="770"/>
                </a:lnTo>
                <a:lnTo>
                  <a:pt x="0" y="770"/>
                </a:lnTo>
                <a:close/>
              </a:path>
            </a:pathLst>
          </a:custGeom>
          <a:solidFill>
            <a:srgbClr val="FFF7F0"/>
          </a:solidFill>
          <a:ln>
            <a:noFill/>
          </a:ln>
        </p:spPr>
      </p:sp>
      <p:sp>
        <p:nvSpPr>
          <p:cNvPr id="8390" name="Freeform 346"/>
          <p:cNvSpPr/>
          <p:nvPr/>
        </p:nvSpPr>
        <p:spPr>
          <a:xfrm>
            <a:off x="2033640" y="913320"/>
            <a:ext cx="684360" cy="272880"/>
          </a:xfrm>
          <a:custGeom>
            <a:avLst/>
            <a:gdLst/>
            <a:ahLst/>
            <a:cxnLst/>
            <a:rect l="0" t="0" r="r" b="b"/>
            <a:pathLst>
              <a:path w="1901" h="758">
                <a:moveTo>
                  <a:pt x="0" y="757"/>
                </a:moveTo>
                <a:lnTo>
                  <a:pt x="1900" y="0"/>
                </a:lnTo>
                <a:lnTo>
                  <a:pt x="1900" y="13"/>
                </a:lnTo>
                <a:lnTo>
                  <a:pt x="31" y="757"/>
                </a:lnTo>
                <a:lnTo>
                  <a:pt x="0" y="757"/>
                </a:lnTo>
                <a:close/>
              </a:path>
            </a:pathLst>
          </a:custGeom>
          <a:solidFill>
            <a:srgbClr val="FFF8F0"/>
          </a:solidFill>
          <a:ln>
            <a:noFill/>
          </a:ln>
        </p:spPr>
      </p:sp>
      <p:sp>
        <p:nvSpPr>
          <p:cNvPr id="8391" name="Freeform 347"/>
          <p:cNvSpPr/>
          <p:nvPr/>
        </p:nvSpPr>
        <p:spPr>
          <a:xfrm>
            <a:off x="2044800" y="918000"/>
            <a:ext cx="673200" cy="268200"/>
          </a:xfrm>
          <a:custGeom>
            <a:avLst/>
            <a:gdLst/>
            <a:ahLst/>
            <a:cxnLst/>
            <a:rect l="0" t="0" r="r" b="b"/>
            <a:pathLst>
              <a:path w="1870" h="745">
                <a:moveTo>
                  <a:pt x="0" y="744"/>
                </a:moveTo>
                <a:lnTo>
                  <a:pt x="1869" y="0"/>
                </a:lnTo>
                <a:lnTo>
                  <a:pt x="1869" y="12"/>
                </a:lnTo>
                <a:lnTo>
                  <a:pt x="32" y="744"/>
                </a:lnTo>
                <a:lnTo>
                  <a:pt x="0" y="744"/>
                </a:lnTo>
                <a:close/>
              </a:path>
            </a:pathLst>
          </a:custGeom>
          <a:solidFill>
            <a:srgbClr val="FFF8F1"/>
          </a:solidFill>
          <a:ln>
            <a:noFill/>
          </a:ln>
        </p:spPr>
      </p:sp>
      <p:sp>
        <p:nvSpPr>
          <p:cNvPr id="8392" name="Freeform 348"/>
          <p:cNvSpPr/>
          <p:nvPr/>
        </p:nvSpPr>
        <p:spPr>
          <a:xfrm>
            <a:off x="2056320" y="922320"/>
            <a:ext cx="661680" cy="263880"/>
          </a:xfrm>
          <a:custGeom>
            <a:avLst/>
            <a:gdLst/>
            <a:ahLst/>
            <a:cxnLst/>
            <a:rect l="0" t="0" r="r" b="b"/>
            <a:pathLst>
              <a:path w="1838" h="733">
                <a:moveTo>
                  <a:pt x="0" y="732"/>
                </a:moveTo>
                <a:lnTo>
                  <a:pt x="1837" y="0"/>
                </a:lnTo>
                <a:lnTo>
                  <a:pt x="1837" y="25"/>
                </a:lnTo>
                <a:lnTo>
                  <a:pt x="63" y="732"/>
                </a:lnTo>
                <a:lnTo>
                  <a:pt x="0" y="732"/>
                </a:lnTo>
                <a:close/>
              </a:path>
            </a:pathLst>
          </a:custGeom>
          <a:solidFill>
            <a:srgbClr val="FFF8F1"/>
          </a:solidFill>
          <a:ln>
            <a:noFill/>
          </a:ln>
        </p:spPr>
      </p:sp>
      <p:sp>
        <p:nvSpPr>
          <p:cNvPr id="8393" name="Freeform 349"/>
          <p:cNvSpPr/>
          <p:nvPr/>
        </p:nvSpPr>
        <p:spPr>
          <a:xfrm>
            <a:off x="2079000" y="931320"/>
            <a:ext cx="639000" cy="254880"/>
          </a:xfrm>
          <a:custGeom>
            <a:avLst/>
            <a:gdLst/>
            <a:ahLst/>
            <a:cxnLst/>
            <a:rect l="0" t="0" r="r" b="b"/>
            <a:pathLst>
              <a:path w="1775" h="708">
                <a:moveTo>
                  <a:pt x="0" y="707"/>
                </a:moveTo>
                <a:lnTo>
                  <a:pt x="1774" y="0"/>
                </a:lnTo>
                <a:lnTo>
                  <a:pt x="1774" y="13"/>
                </a:lnTo>
                <a:lnTo>
                  <a:pt x="32" y="707"/>
                </a:lnTo>
                <a:lnTo>
                  <a:pt x="0" y="707"/>
                </a:lnTo>
                <a:close/>
              </a:path>
            </a:pathLst>
          </a:custGeom>
          <a:solidFill>
            <a:srgbClr val="FFF8F2"/>
          </a:solidFill>
          <a:ln>
            <a:noFill/>
          </a:ln>
        </p:spPr>
      </p:sp>
      <p:sp>
        <p:nvSpPr>
          <p:cNvPr id="8394" name="Freeform 350"/>
          <p:cNvSpPr/>
          <p:nvPr/>
        </p:nvSpPr>
        <p:spPr>
          <a:xfrm>
            <a:off x="2090520" y="936000"/>
            <a:ext cx="627480" cy="250200"/>
          </a:xfrm>
          <a:custGeom>
            <a:avLst/>
            <a:gdLst/>
            <a:ahLst/>
            <a:cxnLst/>
            <a:rect l="0" t="0" r="r" b="b"/>
            <a:pathLst>
              <a:path w="1743" h="695">
                <a:moveTo>
                  <a:pt x="0" y="694"/>
                </a:moveTo>
                <a:lnTo>
                  <a:pt x="1742" y="0"/>
                </a:lnTo>
                <a:lnTo>
                  <a:pt x="1742" y="13"/>
                </a:lnTo>
                <a:lnTo>
                  <a:pt x="31" y="694"/>
                </a:lnTo>
                <a:lnTo>
                  <a:pt x="0" y="694"/>
                </a:lnTo>
                <a:close/>
              </a:path>
            </a:pathLst>
          </a:custGeom>
          <a:solidFill>
            <a:srgbClr val="FFF9F2"/>
          </a:solidFill>
          <a:ln>
            <a:noFill/>
          </a:ln>
        </p:spPr>
      </p:sp>
      <p:sp>
        <p:nvSpPr>
          <p:cNvPr id="8395" name="Freeform 351"/>
          <p:cNvSpPr/>
          <p:nvPr/>
        </p:nvSpPr>
        <p:spPr>
          <a:xfrm>
            <a:off x="2101680" y="940680"/>
            <a:ext cx="616320" cy="245520"/>
          </a:xfrm>
          <a:custGeom>
            <a:avLst/>
            <a:gdLst/>
            <a:ahLst/>
            <a:cxnLst/>
            <a:rect l="0" t="0" r="r" b="b"/>
            <a:pathLst>
              <a:path w="1712" h="682">
                <a:moveTo>
                  <a:pt x="0" y="681"/>
                </a:moveTo>
                <a:lnTo>
                  <a:pt x="1711" y="0"/>
                </a:lnTo>
                <a:lnTo>
                  <a:pt x="1711" y="25"/>
                </a:lnTo>
                <a:lnTo>
                  <a:pt x="64" y="681"/>
                </a:lnTo>
                <a:lnTo>
                  <a:pt x="0" y="681"/>
                </a:lnTo>
                <a:close/>
              </a:path>
            </a:pathLst>
          </a:custGeom>
          <a:solidFill>
            <a:srgbClr val="FFF9F3"/>
          </a:solidFill>
          <a:ln>
            <a:noFill/>
          </a:ln>
        </p:spPr>
      </p:sp>
      <p:sp>
        <p:nvSpPr>
          <p:cNvPr id="8396" name="Freeform 352"/>
          <p:cNvSpPr/>
          <p:nvPr/>
        </p:nvSpPr>
        <p:spPr>
          <a:xfrm>
            <a:off x="2124720" y="949680"/>
            <a:ext cx="593280" cy="236520"/>
          </a:xfrm>
          <a:custGeom>
            <a:avLst/>
            <a:gdLst/>
            <a:ahLst/>
            <a:cxnLst/>
            <a:rect l="0" t="0" r="r" b="b"/>
            <a:pathLst>
              <a:path w="1648" h="657">
                <a:moveTo>
                  <a:pt x="0" y="656"/>
                </a:moveTo>
                <a:lnTo>
                  <a:pt x="1647" y="0"/>
                </a:lnTo>
                <a:lnTo>
                  <a:pt x="1647" y="12"/>
                </a:lnTo>
                <a:lnTo>
                  <a:pt x="31" y="656"/>
                </a:lnTo>
                <a:lnTo>
                  <a:pt x="0" y="656"/>
                </a:lnTo>
                <a:close/>
              </a:path>
            </a:pathLst>
          </a:custGeom>
          <a:solidFill>
            <a:srgbClr val="FFF9F3"/>
          </a:solidFill>
          <a:ln>
            <a:noFill/>
          </a:ln>
        </p:spPr>
      </p:sp>
      <p:sp>
        <p:nvSpPr>
          <p:cNvPr id="8397" name="Freeform 353"/>
          <p:cNvSpPr/>
          <p:nvPr/>
        </p:nvSpPr>
        <p:spPr>
          <a:xfrm>
            <a:off x="2135880" y="954000"/>
            <a:ext cx="582120" cy="232200"/>
          </a:xfrm>
          <a:custGeom>
            <a:avLst/>
            <a:gdLst/>
            <a:ahLst/>
            <a:cxnLst/>
            <a:rect l="0" t="0" r="r" b="b"/>
            <a:pathLst>
              <a:path w="1617" h="645">
                <a:moveTo>
                  <a:pt x="0" y="644"/>
                </a:moveTo>
                <a:lnTo>
                  <a:pt x="1616" y="0"/>
                </a:lnTo>
                <a:lnTo>
                  <a:pt x="1616" y="13"/>
                </a:lnTo>
                <a:lnTo>
                  <a:pt x="32" y="644"/>
                </a:lnTo>
                <a:lnTo>
                  <a:pt x="0" y="644"/>
                </a:lnTo>
                <a:close/>
              </a:path>
            </a:pathLst>
          </a:custGeom>
          <a:solidFill>
            <a:srgbClr val="FFF9F4"/>
          </a:solidFill>
          <a:ln>
            <a:noFill/>
          </a:ln>
        </p:spPr>
      </p:sp>
      <p:sp>
        <p:nvSpPr>
          <p:cNvPr id="8398" name="Freeform 354"/>
          <p:cNvSpPr/>
          <p:nvPr/>
        </p:nvSpPr>
        <p:spPr>
          <a:xfrm>
            <a:off x="2147400" y="958680"/>
            <a:ext cx="570600" cy="227520"/>
          </a:xfrm>
          <a:custGeom>
            <a:avLst/>
            <a:gdLst/>
            <a:ahLst/>
            <a:cxnLst/>
            <a:rect l="0" t="0" r="r" b="b"/>
            <a:pathLst>
              <a:path w="1585" h="632">
                <a:moveTo>
                  <a:pt x="0" y="631"/>
                </a:moveTo>
                <a:lnTo>
                  <a:pt x="1584" y="0"/>
                </a:lnTo>
                <a:lnTo>
                  <a:pt x="1584" y="13"/>
                </a:lnTo>
                <a:lnTo>
                  <a:pt x="32" y="631"/>
                </a:lnTo>
                <a:lnTo>
                  <a:pt x="0" y="631"/>
                </a:lnTo>
                <a:close/>
              </a:path>
            </a:pathLst>
          </a:custGeom>
          <a:solidFill>
            <a:srgbClr val="FFFAF4"/>
          </a:solidFill>
          <a:ln>
            <a:noFill/>
          </a:ln>
        </p:spPr>
      </p:sp>
      <p:sp>
        <p:nvSpPr>
          <p:cNvPr id="8399" name="Freeform 355"/>
          <p:cNvSpPr/>
          <p:nvPr/>
        </p:nvSpPr>
        <p:spPr>
          <a:xfrm>
            <a:off x="2158920" y="963360"/>
            <a:ext cx="559080" cy="222840"/>
          </a:xfrm>
          <a:custGeom>
            <a:avLst/>
            <a:gdLst/>
            <a:ahLst/>
            <a:cxnLst/>
            <a:rect l="0" t="0" r="r" b="b"/>
            <a:pathLst>
              <a:path w="1553" h="619">
                <a:moveTo>
                  <a:pt x="0" y="618"/>
                </a:moveTo>
                <a:lnTo>
                  <a:pt x="1552" y="0"/>
                </a:lnTo>
                <a:lnTo>
                  <a:pt x="1552" y="12"/>
                </a:lnTo>
                <a:lnTo>
                  <a:pt x="31" y="618"/>
                </a:lnTo>
                <a:lnTo>
                  <a:pt x="0" y="618"/>
                </a:lnTo>
                <a:close/>
              </a:path>
            </a:pathLst>
          </a:custGeom>
          <a:solidFill>
            <a:srgbClr val="FFFAF5"/>
          </a:solidFill>
          <a:ln>
            <a:noFill/>
          </a:ln>
        </p:spPr>
      </p:sp>
      <p:sp>
        <p:nvSpPr>
          <p:cNvPr id="8400" name="Freeform 356"/>
          <p:cNvSpPr/>
          <p:nvPr/>
        </p:nvSpPr>
        <p:spPr>
          <a:xfrm>
            <a:off x="2170080" y="967680"/>
            <a:ext cx="547920" cy="218520"/>
          </a:xfrm>
          <a:custGeom>
            <a:avLst/>
            <a:gdLst/>
            <a:ahLst/>
            <a:cxnLst/>
            <a:rect l="0" t="0" r="r" b="b"/>
            <a:pathLst>
              <a:path w="1522" h="607">
                <a:moveTo>
                  <a:pt x="0" y="606"/>
                </a:moveTo>
                <a:lnTo>
                  <a:pt x="1521" y="0"/>
                </a:lnTo>
                <a:lnTo>
                  <a:pt x="1521" y="25"/>
                </a:lnTo>
                <a:lnTo>
                  <a:pt x="64" y="606"/>
                </a:lnTo>
                <a:lnTo>
                  <a:pt x="0" y="606"/>
                </a:lnTo>
                <a:close/>
              </a:path>
            </a:pathLst>
          </a:custGeom>
          <a:solidFill>
            <a:srgbClr val="FFFAF5"/>
          </a:solidFill>
          <a:ln>
            <a:noFill/>
          </a:ln>
        </p:spPr>
      </p:sp>
      <p:sp>
        <p:nvSpPr>
          <p:cNvPr id="8401" name="Freeform 357"/>
          <p:cNvSpPr/>
          <p:nvPr/>
        </p:nvSpPr>
        <p:spPr>
          <a:xfrm>
            <a:off x="2193120" y="976680"/>
            <a:ext cx="524880" cy="209520"/>
          </a:xfrm>
          <a:custGeom>
            <a:avLst/>
            <a:gdLst/>
            <a:ahLst/>
            <a:cxnLst/>
            <a:rect l="0" t="0" r="r" b="b"/>
            <a:pathLst>
              <a:path w="1458" h="582">
                <a:moveTo>
                  <a:pt x="0" y="581"/>
                </a:moveTo>
                <a:lnTo>
                  <a:pt x="1457" y="0"/>
                </a:lnTo>
                <a:lnTo>
                  <a:pt x="1457" y="26"/>
                </a:lnTo>
                <a:lnTo>
                  <a:pt x="63" y="581"/>
                </a:lnTo>
                <a:lnTo>
                  <a:pt x="0" y="581"/>
                </a:lnTo>
                <a:close/>
              </a:path>
            </a:pathLst>
          </a:custGeom>
          <a:solidFill>
            <a:srgbClr val="FFFAF6"/>
          </a:solidFill>
          <a:ln>
            <a:noFill/>
          </a:ln>
        </p:spPr>
      </p:sp>
      <p:sp>
        <p:nvSpPr>
          <p:cNvPr id="8402" name="Freeform 358"/>
          <p:cNvSpPr/>
          <p:nvPr/>
        </p:nvSpPr>
        <p:spPr>
          <a:xfrm>
            <a:off x="2215800" y="986040"/>
            <a:ext cx="502200" cy="200160"/>
          </a:xfrm>
          <a:custGeom>
            <a:avLst/>
            <a:gdLst/>
            <a:ahLst/>
            <a:cxnLst/>
            <a:rect l="0" t="0" r="r" b="b"/>
            <a:pathLst>
              <a:path w="1395" h="556">
                <a:moveTo>
                  <a:pt x="0" y="555"/>
                </a:moveTo>
                <a:lnTo>
                  <a:pt x="1394" y="0"/>
                </a:lnTo>
                <a:lnTo>
                  <a:pt x="1394" y="12"/>
                </a:lnTo>
                <a:lnTo>
                  <a:pt x="32" y="555"/>
                </a:lnTo>
                <a:lnTo>
                  <a:pt x="0" y="555"/>
                </a:lnTo>
                <a:close/>
              </a:path>
            </a:pathLst>
          </a:custGeom>
          <a:solidFill>
            <a:srgbClr val="FFFBF6"/>
          </a:solidFill>
          <a:ln>
            <a:noFill/>
          </a:ln>
        </p:spPr>
      </p:sp>
      <p:sp>
        <p:nvSpPr>
          <p:cNvPr id="8403" name="Freeform 359"/>
          <p:cNvSpPr/>
          <p:nvPr/>
        </p:nvSpPr>
        <p:spPr>
          <a:xfrm>
            <a:off x="2227320" y="990360"/>
            <a:ext cx="490680" cy="195840"/>
          </a:xfrm>
          <a:custGeom>
            <a:avLst/>
            <a:gdLst/>
            <a:ahLst/>
            <a:cxnLst/>
            <a:rect l="0" t="0" r="r" b="b"/>
            <a:pathLst>
              <a:path w="1363" h="544">
                <a:moveTo>
                  <a:pt x="0" y="543"/>
                </a:moveTo>
                <a:lnTo>
                  <a:pt x="1362" y="0"/>
                </a:lnTo>
                <a:lnTo>
                  <a:pt x="1362" y="13"/>
                </a:lnTo>
                <a:lnTo>
                  <a:pt x="31" y="543"/>
                </a:lnTo>
                <a:lnTo>
                  <a:pt x="0" y="543"/>
                </a:lnTo>
                <a:close/>
              </a:path>
            </a:pathLst>
          </a:custGeom>
          <a:solidFill>
            <a:srgbClr val="FFFBF7"/>
          </a:solidFill>
          <a:ln>
            <a:noFill/>
          </a:ln>
        </p:spPr>
      </p:sp>
      <p:sp>
        <p:nvSpPr>
          <p:cNvPr id="8404" name="Freeform 360"/>
          <p:cNvSpPr/>
          <p:nvPr/>
        </p:nvSpPr>
        <p:spPr>
          <a:xfrm>
            <a:off x="2238480" y="995040"/>
            <a:ext cx="479520" cy="191160"/>
          </a:xfrm>
          <a:custGeom>
            <a:avLst/>
            <a:gdLst/>
            <a:ahLst/>
            <a:cxnLst/>
            <a:rect l="0" t="0" r="r" b="b"/>
            <a:pathLst>
              <a:path w="1332" h="531">
                <a:moveTo>
                  <a:pt x="0" y="530"/>
                </a:moveTo>
                <a:lnTo>
                  <a:pt x="1331" y="0"/>
                </a:lnTo>
                <a:lnTo>
                  <a:pt x="1331" y="25"/>
                </a:lnTo>
                <a:lnTo>
                  <a:pt x="64" y="530"/>
                </a:lnTo>
                <a:lnTo>
                  <a:pt x="0" y="530"/>
                </a:lnTo>
                <a:close/>
              </a:path>
            </a:pathLst>
          </a:custGeom>
          <a:solidFill>
            <a:srgbClr val="FFFBF7"/>
          </a:solidFill>
          <a:ln>
            <a:noFill/>
          </a:ln>
        </p:spPr>
      </p:sp>
      <p:sp>
        <p:nvSpPr>
          <p:cNvPr id="8405" name="Freeform 361"/>
          <p:cNvSpPr/>
          <p:nvPr/>
        </p:nvSpPr>
        <p:spPr>
          <a:xfrm>
            <a:off x="2261520" y="1004040"/>
            <a:ext cx="456480" cy="182160"/>
          </a:xfrm>
          <a:custGeom>
            <a:avLst/>
            <a:gdLst/>
            <a:ahLst/>
            <a:cxnLst/>
            <a:rect l="0" t="0" r="r" b="b"/>
            <a:pathLst>
              <a:path w="1268" h="506">
                <a:moveTo>
                  <a:pt x="0" y="505"/>
                </a:moveTo>
                <a:lnTo>
                  <a:pt x="1267" y="0"/>
                </a:lnTo>
                <a:lnTo>
                  <a:pt x="1267" y="25"/>
                </a:lnTo>
                <a:lnTo>
                  <a:pt x="63" y="505"/>
                </a:lnTo>
                <a:lnTo>
                  <a:pt x="0" y="505"/>
                </a:lnTo>
                <a:close/>
              </a:path>
            </a:pathLst>
          </a:custGeom>
          <a:solidFill>
            <a:srgbClr val="FFFBF8"/>
          </a:solidFill>
          <a:ln>
            <a:noFill/>
          </a:ln>
        </p:spPr>
      </p:sp>
      <p:sp>
        <p:nvSpPr>
          <p:cNvPr id="8406" name="Freeform 362"/>
          <p:cNvSpPr/>
          <p:nvPr/>
        </p:nvSpPr>
        <p:spPr>
          <a:xfrm>
            <a:off x="2284200" y="1013040"/>
            <a:ext cx="433800" cy="173160"/>
          </a:xfrm>
          <a:custGeom>
            <a:avLst/>
            <a:gdLst/>
            <a:ahLst/>
            <a:cxnLst/>
            <a:rect l="0" t="0" r="r" b="b"/>
            <a:pathLst>
              <a:path w="1205" h="481">
                <a:moveTo>
                  <a:pt x="0" y="480"/>
                </a:moveTo>
                <a:lnTo>
                  <a:pt x="1204" y="0"/>
                </a:lnTo>
                <a:lnTo>
                  <a:pt x="1204" y="25"/>
                </a:lnTo>
                <a:lnTo>
                  <a:pt x="63" y="480"/>
                </a:lnTo>
                <a:lnTo>
                  <a:pt x="0" y="480"/>
                </a:lnTo>
                <a:close/>
              </a:path>
            </a:pathLst>
          </a:custGeom>
          <a:solidFill>
            <a:srgbClr val="FFFCF8"/>
          </a:solidFill>
          <a:ln>
            <a:noFill/>
          </a:ln>
        </p:spPr>
      </p:sp>
      <p:sp>
        <p:nvSpPr>
          <p:cNvPr id="8407" name="Freeform 363"/>
          <p:cNvSpPr/>
          <p:nvPr/>
        </p:nvSpPr>
        <p:spPr>
          <a:xfrm>
            <a:off x="2306880" y="1022040"/>
            <a:ext cx="411120" cy="164160"/>
          </a:xfrm>
          <a:custGeom>
            <a:avLst/>
            <a:gdLst/>
            <a:ahLst/>
            <a:cxnLst/>
            <a:rect l="0" t="0" r="r" b="b"/>
            <a:pathLst>
              <a:path w="1142" h="456">
                <a:moveTo>
                  <a:pt x="0" y="455"/>
                </a:moveTo>
                <a:lnTo>
                  <a:pt x="1141" y="0"/>
                </a:lnTo>
                <a:lnTo>
                  <a:pt x="1141" y="26"/>
                </a:lnTo>
                <a:lnTo>
                  <a:pt x="63" y="455"/>
                </a:lnTo>
                <a:lnTo>
                  <a:pt x="0" y="455"/>
                </a:lnTo>
                <a:close/>
              </a:path>
            </a:pathLst>
          </a:custGeom>
          <a:solidFill>
            <a:srgbClr val="FFFCF9"/>
          </a:solidFill>
          <a:ln>
            <a:noFill/>
          </a:ln>
        </p:spPr>
      </p:sp>
      <p:sp>
        <p:nvSpPr>
          <p:cNvPr id="8408" name="Freeform 364"/>
          <p:cNvSpPr/>
          <p:nvPr/>
        </p:nvSpPr>
        <p:spPr>
          <a:xfrm>
            <a:off x="2329560" y="1031400"/>
            <a:ext cx="388440" cy="154800"/>
          </a:xfrm>
          <a:custGeom>
            <a:avLst/>
            <a:gdLst/>
            <a:ahLst/>
            <a:cxnLst/>
            <a:rect l="0" t="0" r="r" b="b"/>
            <a:pathLst>
              <a:path w="1079" h="430">
                <a:moveTo>
                  <a:pt x="0" y="429"/>
                </a:moveTo>
                <a:lnTo>
                  <a:pt x="1078" y="0"/>
                </a:lnTo>
                <a:lnTo>
                  <a:pt x="1078" y="12"/>
                </a:lnTo>
                <a:lnTo>
                  <a:pt x="32" y="429"/>
                </a:lnTo>
                <a:lnTo>
                  <a:pt x="0" y="429"/>
                </a:lnTo>
                <a:close/>
              </a:path>
            </a:pathLst>
          </a:custGeom>
          <a:solidFill>
            <a:srgbClr val="FFFCF9"/>
          </a:solidFill>
          <a:ln>
            <a:noFill/>
          </a:ln>
        </p:spPr>
      </p:sp>
      <p:sp>
        <p:nvSpPr>
          <p:cNvPr id="8409" name="Freeform 365"/>
          <p:cNvSpPr/>
          <p:nvPr/>
        </p:nvSpPr>
        <p:spPr>
          <a:xfrm>
            <a:off x="2341080" y="1035720"/>
            <a:ext cx="376920" cy="150480"/>
          </a:xfrm>
          <a:custGeom>
            <a:avLst/>
            <a:gdLst/>
            <a:ahLst/>
            <a:cxnLst/>
            <a:rect l="0" t="0" r="r" b="b"/>
            <a:pathLst>
              <a:path w="1047" h="418">
                <a:moveTo>
                  <a:pt x="0" y="417"/>
                </a:moveTo>
                <a:lnTo>
                  <a:pt x="1046" y="0"/>
                </a:lnTo>
                <a:lnTo>
                  <a:pt x="1046" y="13"/>
                </a:lnTo>
                <a:lnTo>
                  <a:pt x="32" y="417"/>
                </a:lnTo>
                <a:lnTo>
                  <a:pt x="0" y="417"/>
                </a:lnTo>
                <a:close/>
              </a:path>
            </a:pathLst>
          </a:custGeom>
          <a:solidFill>
            <a:srgbClr val="FFFCFA"/>
          </a:solidFill>
          <a:ln>
            <a:noFill/>
          </a:ln>
        </p:spPr>
      </p:sp>
      <p:sp>
        <p:nvSpPr>
          <p:cNvPr id="8410" name="Freeform 366"/>
          <p:cNvSpPr/>
          <p:nvPr/>
        </p:nvSpPr>
        <p:spPr>
          <a:xfrm>
            <a:off x="2352600" y="1040400"/>
            <a:ext cx="365400" cy="145800"/>
          </a:xfrm>
          <a:custGeom>
            <a:avLst/>
            <a:gdLst/>
            <a:ahLst/>
            <a:cxnLst/>
            <a:rect l="0" t="0" r="r" b="b"/>
            <a:pathLst>
              <a:path w="1015" h="405">
                <a:moveTo>
                  <a:pt x="0" y="404"/>
                </a:moveTo>
                <a:lnTo>
                  <a:pt x="1014" y="0"/>
                </a:lnTo>
                <a:lnTo>
                  <a:pt x="1014" y="25"/>
                </a:lnTo>
                <a:lnTo>
                  <a:pt x="64" y="404"/>
                </a:lnTo>
                <a:lnTo>
                  <a:pt x="0" y="404"/>
                </a:lnTo>
                <a:close/>
              </a:path>
            </a:pathLst>
          </a:custGeom>
          <a:solidFill>
            <a:srgbClr val="FFFCFA"/>
          </a:solidFill>
          <a:ln>
            <a:noFill/>
          </a:ln>
        </p:spPr>
      </p:sp>
      <p:sp>
        <p:nvSpPr>
          <p:cNvPr id="8411" name="Freeform 367"/>
          <p:cNvSpPr/>
          <p:nvPr/>
        </p:nvSpPr>
        <p:spPr>
          <a:xfrm>
            <a:off x="2375280" y="1049400"/>
            <a:ext cx="342720" cy="136800"/>
          </a:xfrm>
          <a:custGeom>
            <a:avLst/>
            <a:gdLst/>
            <a:ahLst/>
            <a:cxnLst/>
            <a:rect l="0" t="0" r="r" b="b"/>
            <a:pathLst>
              <a:path w="952" h="380">
                <a:moveTo>
                  <a:pt x="0" y="379"/>
                </a:moveTo>
                <a:lnTo>
                  <a:pt x="951" y="0"/>
                </a:lnTo>
                <a:lnTo>
                  <a:pt x="951" y="13"/>
                </a:lnTo>
                <a:lnTo>
                  <a:pt x="32" y="379"/>
                </a:lnTo>
                <a:lnTo>
                  <a:pt x="0" y="379"/>
                </a:lnTo>
                <a:close/>
              </a:path>
            </a:pathLst>
          </a:custGeom>
          <a:solidFill>
            <a:srgbClr val="FFFDFA"/>
          </a:solidFill>
          <a:ln>
            <a:noFill/>
          </a:ln>
        </p:spPr>
      </p:sp>
      <p:sp>
        <p:nvSpPr>
          <p:cNvPr id="8412" name="Freeform 368"/>
          <p:cNvSpPr/>
          <p:nvPr/>
        </p:nvSpPr>
        <p:spPr>
          <a:xfrm>
            <a:off x="2386800" y="1054080"/>
            <a:ext cx="331200" cy="132120"/>
          </a:xfrm>
          <a:custGeom>
            <a:avLst/>
            <a:gdLst/>
            <a:ahLst/>
            <a:cxnLst/>
            <a:rect l="0" t="0" r="r" b="b"/>
            <a:pathLst>
              <a:path w="920" h="367">
                <a:moveTo>
                  <a:pt x="0" y="366"/>
                </a:moveTo>
                <a:lnTo>
                  <a:pt x="919" y="0"/>
                </a:lnTo>
                <a:lnTo>
                  <a:pt x="919" y="12"/>
                </a:lnTo>
                <a:lnTo>
                  <a:pt x="31" y="366"/>
                </a:lnTo>
                <a:lnTo>
                  <a:pt x="0" y="366"/>
                </a:lnTo>
                <a:close/>
              </a:path>
            </a:pathLst>
          </a:custGeom>
          <a:solidFill>
            <a:srgbClr val="FFFDFB"/>
          </a:solidFill>
          <a:ln>
            <a:noFill/>
          </a:ln>
        </p:spPr>
      </p:sp>
      <p:sp>
        <p:nvSpPr>
          <p:cNvPr id="8413" name="Freeform 369"/>
          <p:cNvSpPr/>
          <p:nvPr/>
        </p:nvSpPr>
        <p:spPr>
          <a:xfrm>
            <a:off x="2397960" y="1058400"/>
            <a:ext cx="320040" cy="127800"/>
          </a:xfrm>
          <a:custGeom>
            <a:avLst/>
            <a:gdLst/>
            <a:ahLst/>
            <a:cxnLst/>
            <a:rect l="0" t="0" r="r" b="b"/>
            <a:pathLst>
              <a:path w="889" h="355">
                <a:moveTo>
                  <a:pt x="0" y="354"/>
                </a:moveTo>
                <a:lnTo>
                  <a:pt x="888" y="0"/>
                </a:lnTo>
                <a:lnTo>
                  <a:pt x="888" y="51"/>
                </a:lnTo>
                <a:lnTo>
                  <a:pt x="127" y="354"/>
                </a:lnTo>
                <a:lnTo>
                  <a:pt x="0" y="354"/>
                </a:lnTo>
                <a:close/>
              </a:path>
            </a:pathLst>
          </a:custGeom>
          <a:solidFill>
            <a:srgbClr val="FFFDFB"/>
          </a:solidFill>
          <a:ln>
            <a:noFill/>
          </a:ln>
        </p:spPr>
      </p:sp>
      <p:sp>
        <p:nvSpPr>
          <p:cNvPr id="8414" name="Freeform 370"/>
          <p:cNvSpPr/>
          <p:nvPr/>
        </p:nvSpPr>
        <p:spPr>
          <a:xfrm>
            <a:off x="2443680" y="1076760"/>
            <a:ext cx="274320" cy="109440"/>
          </a:xfrm>
          <a:custGeom>
            <a:avLst/>
            <a:gdLst/>
            <a:ahLst/>
            <a:cxnLst/>
            <a:rect l="0" t="0" r="r" b="b"/>
            <a:pathLst>
              <a:path w="762" h="304">
                <a:moveTo>
                  <a:pt x="0" y="303"/>
                </a:moveTo>
                <a:lnTo>
                  <a:pt x="761" y="0"/>
                </a:lnTo>
                <a:lnTo>
                  <a:pt x="761" y="25"/>
                </a:lnTo>
                <a:lnTo>
                  <a:pt x="63" y="303"/>
                </a:lnTo>
                <a:lnTo>
                  <a:pt x="0" y="303"/>
                </a:lnTo>
                <a:close/>
              </a:path>
            </a:pathLst>
          </a:custGeom>
          <a:solidFill>
            <a:srgbClr val="FFFDFC"/>
          </a:solidFill>
          <a:ln>
            <a:noFill/>
          </a:ln>
        </p:spPr>
      </p:sp>
      <p:sp>
        <p:nvSpPr>
          <p:cNvPr id="8415" name="Freeform 371"/>
          <p:cNvSpPr/>
          <p:nvPr/>
        </p:nvSpPr>
        <p:spPr>
          <a:xfrm>
            <a:off x="2466360" y="1085760"/>
            <a:ext cx="251640" cy="100440"/>
          </a:xfrm>
          <a:custGeom>
            <a:avLst/>
            <a:gdLst/>
            <a:ahLst/>
            <a:cxnLst/>
            <a:rect l="0" t="0" r="r" b="b"/>
            <a:pathLst>
              <a:path w="699" h="279">
                <a:moveTo>
                  <a:pt x="0" y="278"/>
                </a:moveTo>
                <a:lnTo>
                  <a:pt x="698" y="0"/>
                </a:lnTo>
                <a:lnTo>
                  <a:pt x="698" y="12"/>
                </a:lnTo>
                <a:lnTo>
                  <a:pt x="32" y="278"/>
                </a:lnTo>
                <a:lnTo>
                  <a:pt x="0" y="278"/>
                </a:lnTo>
                <a:close/>
              </a:path>
            </a:pathLst>
          </a:custGeom>
          <a:solidFill>
            <a:srgbClr val="FFFDFC"/>
          </a:solidFill>
          <a:ln>
            <a:noFill/>
          </a:ln>
        </p:spPr>
      </p:sp>
      <p:sp>
        <p:nvSpPr>
          <p:cNvPr id="8416" name="Freeform 372"/>
          <p:cNvSpPr/>
          <p:nvPr/>
        </p:nvSpPr>
        <p:spPr>
          <a:xfrm>
            <a:off x="2477880" y="1090080"/>
            <a:ext cx="240120" cy="96120"/>
          </a:xfrm>
          <a:custGeom>
            <a:avLst/>
            <a:gdLst/>
            <a:ahLst/>
            <a:cxnLst/>
            <a:rect l="0" t="0" r="r" b="b"/>
            <a:pathLst>
              <a:path w="667" h="267">
                <a:moveTo>
                  <a:pt x="0" y="266"/>
                </a:moveTo>
                <a:lnTo>
                  <a:pt x="666" y="0"/>
                </a:lnTo>
                <a:lnTo>
                  <a:pt x="666" y="14"/>
                </a:lnTo>
                <a:lnTo>
                  <a:pt x="32" y="266"/>
                </a:lnTo>
                <a:lnTo>
                  <a:pt x="0" y="266"/>
                </a:lnTo>
                <a:close/>
              </a:path>
            </a:pathLst>
          </a:custGeom>
          <a:solidFill>
            <a:srgbClr val="FFFEFC"/>
          </a:solidFill>
          <a:ln>
            <a:noFill/>
          </a:ln>
        </p:spPr>
      </p:sp>
      <p:sp>
        <p:nvSpPr>
          <p:cNvPr id="8417" name="Freeform 373"/>
          <p:cNvSpPr/>
          <p:nvPr/>
        </p:nvSpPr>
        <p:spPr>
          <a:xfrm>
            <a:off x="2489400" y="1094760"/>
            <a:ext cx="228600" cy="91440"/>
          </a:xfrm>
          <a:custGeom>
            <a:avLst/>
            <a:gdLst/>
            <a:ahLst/>
            <a:cxnLst/>
            <a:rect l="0" t="0" r="r" b="b"/>
            <a:pathLst>
              <a:path w="635" h="254">
                <a:moveTo>
                  <a:pt x="0" y="253"/>
                </a:moveTo>
                <a:lnTo>
                  <a:pt x="634" y="0"/>
                </a:lnTo>
                <a:lnTo>
                  <a:pt x="634" y="25"/>
                </a:lnTo>
                <a:lnTo>
                  <a:pt x="63" y="253"/>
                </a:lnTo>
                <a:lnTo>
                  <a:pt x="0" y="253"/>
                </a:lnTo>
                <a:close/>
              </a:path>
            </a:pathLst>
          </a:custGeom>
          <a:solidFill>
            <a:srgbClr val="FFFEFC"/>
          </a:solidFill>
          <a:ln>
            <a:noFill/>
          </a:ln>
        </p:spPr>
      </p:sp>
      <p:sp>
        <p:nvSpPr>
          <p:cNvPr id="8418" name="Freeform 374"/>
          <p:cNvSpPr/>
          <p:nvPr/>
        </p:nvSpPr>
        <p:spPr>
          <a:xfrm>
            <a:off x="2512080" y="1103760"/>
            <a:ext cx="205920" cy="82440"/>
          </a:xfrm>
          <a:custGeom>
            <a:avLst/>
            <a:gdLst/>
            <a:ahLst/>
            <a:cxnLst/>
            <a:rect l="0" t="0" r="r" b="b"/>
            <a:pathLst>
              <a:path w="572" h="229">
                <a:moveTo>
                  <a:pt x="0" y="228"/>
                </a:moveTo>
                <a:lnTo>
                  <a:pt x="571" y="0"/>
                </a:lnTo>
                <a:lnTo>
                  <a:pt x="571" y="25"/>
                </a:lnTo>
                <a:lnTo>
                  <a:pt x="63" y="228"/>
                </a:lnTo>
                <a:lnTo>
                  <a:pt x="0" y="228"/>
                </a:lnTo>
                <a:close/>
              </a:path>
            </a:pathLst>
          </a:custGeom>
          <a:solidFill>
            <a:srgbClr val="FFFEFD"/>
          </a:solidFill>
          <a:ln>
            <a:noFill/>
          </a:ln>
        </p:spPr>
      </p:sp>
      <p:sp>
        <p:nvSpPr>
          <p:cNvPr id="8419" name="Freeform 375"/>
          <p:cNvSpPr/>
          <p:nvPr/>
        </p:nvSpPr>
        <p:spPr>
          <a:xfrm>
            <a:off x="2534760" y="1112760"/>
            <a:ext cx="183240" cy="73440"/>
          </a:xfrm>
          <a:custGeom>
            <a:avLst/>
            <a:gdLst/>
            <a:ahLst/>
            <a:cxnLst/>
            <a:rect l="0" t="0" r="r" b="b"/>
            <a:pathLst>
              <a:path w="509" h="204">
                <a:moveTo>
                  <a:pt x="0" y="203"/>
                </a:moveTo>
                <a:lnTo>
                  <a:pt x="508" y="0"/>
                </a:lnTo>
                <a:lnTo>
                  <a:pt x="508" y="27"/>
                </a:lnTo>
                <a:lnTo>
                  <a:pt x="63" y="203"/>
                </a:lnTo>
                <a:lnTo>
                  <a:pt x="0" y="203"/>
                </a:lnTo>
                <a:close/>
              </a:path>
            </a:pathLst>
          </a:custGeom>
          <a:solidFill>
            <a:srgbClr val="FFFEFD"/>
          </a:solidFill>
          <a:ln>
            <a:noFill/>
          </a:ln>
        </p:spPr>
      </p:sp>
      <p:sp>
        <p:nvSpPr>
          <p:cNvPr id="8420" name="Freeform 376"/>
          <p:cNvSpPr/>
          <p:nvPr/>
        </p:nvSpPr>
        <p:spPr>
          <a:xfrm>
            <a:off x="2557440" y="1122120"/>
            <a:ext cx="160560" cy="64080"/>
          </a:xfrm>
          <a:custGeom>
            <a:avLst/>
            <a:gdLst/>
            <a:ahLst/>
            <a:cxnLst/>
            <a:rect l="0" t="0" r="r" b="b"/>
            <a:pathLst>
              <a:path w="446" h="178">
                <a:moveTo>
                  <a:pt x="0" y="177"/>
                </a:moveTo>
                <a:lnTo>
                  <a:pt x="445" y="0"/>
                </a:lnTo>
                <a:lnTo>
                  <a:pt x="445" y="12"/>
                </a:lnTo>
                <a:lnTo>
                  <a:pt x="32" y="177"/>
                </a:lnTo>
                <a:lnTo>
                  <a:pt x="0" y="177"/>
                </a:lnTo>
                <a:close/>
              </a:path>
            </a:pathLst>
          </a:custGeom>
          <a:solidFill>
            <a:srgbClr val="FFFEFD"/>
          </a:solidFill>
          <a:ln>
            <a:noFill/>
          </a:ln>
        </p:spPr>
      </p:sp>
      <p:sp>
        <p:nvSpPr>
          <p:cNvPr id="8421" name="Freeform 377"/>
          <p:cNvSpPr/>
          <p:nvPr/>
        </p:nvSpPr>
        <p:spPr>
          <a:xfrm>
            <a:off x="2568960" y="1126440"/>
            <a:ext cx="149040" cy="59760"/>
          </a:xfrm>
          <a:custGeom>
            <a:avLst/>
            <a:gdLst/>
            <a:ahLst/>
            <a:cxnLst/>
            <a:rect l="0" t="0" r="r" b="b"/>
            <a:pathLst>
              <a:path w="414" h="166">
                <a:moveTo>
                  <a:pt x="0" y="165"/>
                </a:moveTo>
                <a:lnTo>
                  <a:pt x="413" y="0"/>
                </a:lnTo>
                <a:lnTo>
                  <a:pt x="413" y="13"/>
                </a:lnTo>
                <a:lnTo>
                  <a:pt x="32" y="165"/>
                </a:lnTo>
                <a:lnTo>
                  <a:pt x="0" y="165"/>
                </a:lnTo>
                <a:close/>
              </a:path>
            </a:pathLst>
          </a:custGeom>
          <a:solidFill>
            <a:srgbClr val="FFFEFE"/>
          </a:solidFill>
          <a:ln>
            <a:noFill/>
          </a:ln>
        </p:spPr>
      </p:sp>
      <p:sp>
        <p:nvSpPr>
          <p:cNvPr id="8422" name="Freeform 378"/>
          <p:cNvSpPr/>
          <p:nvPr/>
        </p:nvSpPr>
        <p:spPr>
          <a:xfrm>
            <a:off x="2580480" y="1131120"/>
            <a:ext cx="137520" cy="55080"/>
          </a:xfrm>
          <a:custGeom>
            <a:avLst/>
            <a:gdLst/>
            <a:ahLst/>
            <a:cxnLst/>
            <a:rect l="0" t="0" r="r" b="b"/>
            <a:pathLst>
              <a:path w="382" h="153">
                <a:moveTo>
                  <a:pt x="0" y="152"/>
                </a:moveTo>
                <a:lnTo>
                  <a:pt x="381" y="0"/>
                </a:lnTo>
                <a:lnTo>
                  <a:pt x="381" y="25"/>
                </a:lnTo>
                <a:lnTo>
                  <a:pt x="63" y="152"/>
                </a:lnTo>
                <a:lnTo>
                  <a:pt x="0" y="152"/>
                </a:lnTo>
                <a:close/>
              </a:path>
            </a:pathLst>
          </a:custGeom>
          <a:solidFill>
            <a:srgbClr val="FFFEFE"/>
          </a:solidFill>
          <a:ln>
            <a:noFill/>
          </a:ln>
        </p:spPr>
      </p:sp>
      <p:sp>
        <p:nvSpPr>
          <p:cNvPr id="8423" name="Freeform 379"/>
          <p:cNvSpPr/>
          <p:nvPr/>
        </p:nvSpPr>
        <p:spPr>
          <a:xfrm>
            <a:off x="2603160" y="1140120"/>
            <a:ext cx="114840" cy="46080"/>
          </a:xfrm>
          <a:custGeom>
            <a:avLst/>
            <a:gdLst/>
            <a:ahLst/>
            <a:cxnLst/>
            <a:rect l="0" t="0" r="r" b="b"/>
            <a:pathLst>
              <a:path w="319" h="128">
                <a:moveTo>
                  <a:pt x="0" y="127"/>
                </a:moveTo>
                <a:lnTo>
                  <a:pt x="318" y="0"/>
                </a:lnTo>
                <a:lnTo>
                  <a:pt x="318" y="13"/>
                </a:lnTo>
                <a:lnTo>
                  <a:pt x="32" y="127"/>
                </a:lnTo>
                <a:lnTo>
                  <a:pt x="0" y="127"/>
                </a:lnTo>
                <a:close/>
              </a:path>
            </a:pathLst>
          </a:custGeom>
          <a:solidFill>
            <a:srgbClr val="FFFEFE"/>
          </a:solidFill>
          <a:ln>
            <a:noFill/>
          </a:ln>
        </p:spPr>
      </p:sp>
      <p:sp>
        <p:nvSpPr>
          <p:cNvPr id="8424" name="Freeform 380"/>
          <p:cNvSpPr/>
          <p:nvPr/>
        </p:nvSpPr>
        <p:spPr>
          <a:xfrm>
            <a:off x="2614680" y="1144800"/>
            <a:ext cx="103320" cy="41400"/>
          </a:xfrm>
          <a:custGeom>
            <a:avLst/>
            <a:gdLst/>
            <a:ahLst/>
            <a:cxnLst/>
            <a:rect l="0" t="0" r="r" b="b"/>
            <a:pathLst>
              <a:path w="287" h="115">
                <a:moveTo>
                  <a:pt x="0" y="114"/>
                </a:moveTo>
                <a:lnTo>
                  <a:pt x="286" y="0"/>
                </a:lnTo>
                <a:lnTo>
                  <a:pt x="286" y="12"/>
                </a:lnTo>
                <a:lnTo>
                  <a:pt x="31" y="114"/>
                </a:lnTo>
                <a:lnTo>
                  <a:pt x="0" y="114"/>
                </a:lnTo>
                <a:close/>
              </a:path>
            </a:pathLst>
          </a:custGeom>
          <a:solidFill>
            <a:srgbClr val="FFFFFE"/>
          </a:solidFill>
          <a:ln>
            <a:noFill/>
          </a:ln>
        </p:spPr>
      </p:sp>
      <p:sp>
        <p:nvSpPr>
          <p:cNvPr id="8425" name="Freeform 381"/>
          <p:cNvSpPr/>
          <p:nvPr/>
        </p:nvSpPr>
        <p:spPr>
          <a:xfrm>
            <a:off x="2625840" y="1149120"/>
            <a:ext cx="92160" cy="37080"/>
          </a:xfrm>
          <a:custGeom>
            <a:avLst/>
            <a:gdLst/>
            <a:ahLst/>
            <a:cxnLst/>
            <a:rect l="0" t="0" r="r" b="b"/>
            <a:pathLst>
              <a:path w="256" h="103">
                <a:moveTo>
                  <a:pt x="0" y="102"/>
                </a:moveTo>
                <a:lnTo>
                  <a:pt x="255" y="0"/>
                </a:lnTo>
                <a:lnTo>
                  <a:pt x="255" y="25"/>
                </a:lnTo>
                <a:lnTo>
                  <a:pt x="64" y="102"/>
                </a:lnTo>
                <a:lnTo>
                  <a:pt x="0" y="102"/>
                </a:lnTo>
                <a:close/>
              </a:path>
            </a:pathLst>
          </a:custGeom>
          <a:solidFill>
            <a:srgbClr val="FFFFFE"/>
          </a:solidFill>
          <a:ln>
            <a:noFill/>
          </a:ln>
        </p:spPr>
      </p:sp>
      <p:sp>
        <p:nvSpPr>
          <p:cNvPr id="8426" name="Freeform 382"/>
          <p:cNvSpPr/>
          <p:nvPr/>
        </p:nvSpPr>
        <p:spPr>
          <a:xfrm>
            <a:off x="2648880" y="1158120"/>
            <a:ext cx="69120" cy="28080"/>
          </a:xfrm>
          <a:custGeom>
            <a:avLst/>
            <a:gdLst/>
            <a:ahLst/>
            <a:cxnLst/>
            <a:rect l="0" t="0" r="r" b="b"/>
            <a:pathLst>
              <a:path w="192" h="78">
                <a:moveTo>
                  <a:pt x="0" y="77"/>
                </a:moveTo>
                <a:lnTo>
                  <a:pt x="191" y="0"/>
                </a:lnTo>
                <a:lnTo>
                  <a:pt x="191" y="13"/>
                </a:lnTo>
                <a:lnTo>
                  <a:pt x="31" y="77"/>
                </a:lnTo>
                <a:lnTo>
                  <a:pt x="0" y="77"/>
                </a:lnTo>
                <a:close/>
              </a:path>
            </a:pathLst>
          </a:custGeom>
          <a:solidFill>
            <a:srgbClr val="FFFFFE"/>
          </a:solidFill>
          <a:ln>
            <a:noFill/>
          </a:ln>
        </p:spPr>
      </p:sp>
      <p:sp>
        <p:nvSpPr>
          <p:cNvPr id="8427" name="Freeform 383"/>
          <p:cNvSpPr/>
          <p:nvPr/>
        </p:nvSpPr>
        <p:spPr>
          <a:xfrm>
            <a:off x="2660040" y="1162800"/>
            <a:ext cx="57960" cy="23400"/>
          </a:xfrm>
          <a:custGeom>
            <a:avLst/>
            <a:gdLst/>
            <a:ahLst/>
            <a:cxnLst/>
            <a:rect l="0" t="0" r="r" b="b"/>
            <a:pathLst>
              <a:path w="161" h="65">
                <a:moveTo>
                  <a:pt x="0" y="64"/>
                </a:moveTo>
                <a:lnTo>
                  <a:pt x="160" y="0"/>
                </a:lnTo>
                <a:lnTo>
                  <a:pt x="160" y="13"/>
                </a:lnTo>
                <a:lnTo>
                  <a:pt x="32" y="64"/>
                </a:lnTo>
                <a:lnTo>
                  <a:pt x="0" y="64"/>
                </a:lnTo>
                <a:close/>
              </a:path>
            </a:pathLst>
          </a:custGeom>
          <a:solidFill>
            <a:srgbClr val="FFFFFF"/>
          </a:solidFill>
          <a:ln>
            <a:noFill/>
          </a:ln>
        </p:spPr>
      </p:sp>
      <p:sp>
        <p:nvSpPr>
          <p:cNvPr id="8428" name="Freeform 384"/>
          <p:cNvSpPr/>
          <p:nvPr/>
        </p:nvSpPr>
        <p:spPr>
          <a:xfrm>
            <a:off x="2671560" y="1167480"/>
            <a:ext cx="46440" cy="18720"/>
          </a:xfrm>
          <a:custGeom>
            <a:avLst/>
            <a:gdLst/>
            <a:ahLst/>
            <a:cxnLst/>
            <a:rect l="0" t="0" r="r" b="b"/>
            <a:pathLst>
              <a:path w="129" h="52">
                <a:moveTo>
                  <a:pt x="0" y="51"/>
                </a:moveTo>
                <a:lnTo>
                  <a:pt x="128" y="0"/>
                </a:lnTo>
                <a:lnTo>
                  <a:pt x="128" y="51"/>
                </a:lnTo>
                <a:lnTo>
                  <a:pt x="0" y="51"/>
                </a:lnTo>
                <a:close/>
              </a:path>
            </a:pathLst>
          </a:custGeom>
          <a:solidFill>
            <a:srgbClr val="FFFFFF"/>
          </a:solidFill>
          <a:ln>
            <a:noFill/>
          </a:ln>
        </p:spPr>
      </p:sp>
      <p:sp>
        <p:nvSpPr>
          <p:cNvPr id="8429" name="Freeform 385"/>
          <p:cNvSpPr/>
          <p:nvPr/>
        </p:nvSpPr>
        <p:spPr>
          <a:xfrm>
            <a:off x="786240" y="61164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8430" name="Freeform 386"/>
          <p:cNvSpPr/>
          <p:nvPr/>
        </p:nvSpPr>
        <p:spPr>
          <a:xfrm>
            <a:off x="786240" y="608400"/>
            <a:ext cx="27720" cy="10800"/>
          </a:xfrm>
          <a:custGeom>
            <a:avLst/>
            <a:gdLst/>
            <a:ahLst/>
            <a:cxnLst/>
            <a:rect l="0" t="0" r="r" b="b"/>
            <a:pathLst>
              <a:path w="77" h="30">
                <a:moveTo>
                  <a:pt x="51" y="29"/>
                </a:moveTo>
                <a:lnTo>
                  <a:pt x="0" y="10"/>
                </a:lnTo>
                <a:lnTo>
                  <a:pt x="0" y="0"/>
                </a:lnTo>
                <a:lnTo>
                  <a:pt x="76" y="29"/>
                </a:lnTo>
                <a:lnTo>
                  <a:pt x="51" y="29"/>
                </a:lnTo>
                <a:close/>
              </a:path>
            </a:pathLst>
          </a:custGeom>
          <a:solidFill>
            <a:srgbClr val="3991A7"/>
          </a:solidFill>
          <a:ln>
            <a:noFill/>
          </a:ln>
        </p:spPr>
      </p:sp>
      <p:sp>
        <p:nvSpPr>
          <p:cNvPr id="8431" name="Freeform 387"/>
          <p:cNvSpPr/>
          <p:nvPr/>
        </p:nvSpPr>
        <p:spPr>
          <a:xfrm>
            <a:off x="786240" y="604800"/>
            <a:ext cx="36720" cy="14400"/>
          </a:xfrm>
          <a:custGeom>
            <a:avLst/>
            <a:gdLst/>
            <a:ahLst/>
            <a:cxnLst/>
            <a:rect l="0" t="0" r="r" b="b"/>
            <a:pathLst>
              <a:path w="102" h="40">
                <a:moveTo>
                  <a:pt x="76" y="39"/>
                </a:moveTo>
                <a:lnTo>
                  <a:pt x="0" y="11"/>
                </a:lnTo>
                <a:lnTo>
                  <a:pt x="0" y="0"/>
                </a:lnTo>
                <a:lnTo>
                  <a:pt x="101" y="39"/>
                </a:lnTo>
                <a:lnTo>
                  <a:pt x="76" y="39"/>
                </a:lnTo>
                <a:close/>
              </a:path>
            </a:pathLst>
          </a:custGeom>
          <a:solidFill>
            <a:srgbClr val="3A92A7"/>
          </a:solidFill>
          <a:ln>
            <a:noFill/>
          </a:ln>
        </p:spPr>
      </p:sp>
      <p:sp>
        <p:nvSpPr>
          <p:cNvPr id="8432" name="Freeform 388"/>
          <p:cNvSpPr/>
          <p:nvPr/>
        </p:nvSpPr>
        <p:spPr>
          <a:xfrm>
            <a:off x="786240" y="601560"/>
            <a:ext cx="45720" cy="17640"/>
          </a:xfrm>
          <a:custGeom>
            <a:avLst/>
            <a:gdLst/>
            <a:ahLst/>
            <a:cxnLst/>
            <a:rect l="0" t="0" r="r" b="b"/>
            <a:pathLst>
              <a:path w="127" h="49">
                <a:moveTo>
                  <a:pt x="101" y="48"/>
                </a:moveTo>
                <a:lnTo>
                  <a:pt x="0" y="9"/>
                </a:lnTo>
                <a:lnTo>
                  <a:pt x="0" y="0"/>
                </a:lnTo>
                <a:lnTo>
                  <a:pt x="126" y="48"/>
                </a:lnTo>
                <a:lnTo>
                  <a:pt x="101" y="48"/>
                </a:lnTo>
                <a:close/>
              </a:path>
            </a:pathLst>
          </a:custGeom>
          <a:solidFill>
            <a:srgbClr val="3B92A7"/>
          </a:solidFill>
          <a:ln>
            <a:noFill/>
          </a:ln>
        </p:spPr>
      </p:sp>
      <p:sp>
        <p:nvSpPr>
          <p:cNvPr id="8433" name="Freeform 389"/>
          <p:cNvSpPr/>
          <p:nvPr/>
        </p:nvSpPr>
        <p:spPr>
          <a:xfrm>
            <a:off x="786240" y="597960"/>
            <a:ext cx="54720" cy="21240"/>
          </a:xfrm>
          <a:custGeom>
            <a:avLst/>
            <a:gdLst/>
            <a:ahLst/>
            <a:cxnLst/>
            <a:rect l="0" t="0" r="r" b="b"/>
            <a:pathLst>
              <a:path w="152" h="59">
                <a:moveTo>
                  <a:pt x="125" y="58"/>
                </a:moveTo>
                <a:lnTo>
                  <a:pt x="0" y="10"/>
                </a:lnTo>
                <a:lnTo>
                  <a:pt x="0" y="0"/>
                </a:lnTo>
                <a:lnTo>
                  <a:pt x="151" y="58"/>
                </a:lnTo>
                <a:lnTo>
                  <a:pt x="125" y="58"/>
                </a:lnTo>
                <a:close/>
              </a:path>
            </a:pathLst>
          </a:custGeom>
          <a:solidFill>
            <a:srgbClr val="3C92A8"/>
          </a:solidFill>
          <a:ln>
            <a:noFill/>
          </a:ln>
        </p:spPr>
      </p:sp>
      <p:sp>
        <p:nvSpPr>
          <p:cNvPr id="8434" name="Freeform 390"/>
          <p:cNvSpPr/>
          <p:nvPr/>
        </p:nvSpPr>
        <p:spPr>
          <a:xfrm>
            <a:off x="786240" y="591480"/>
            <a:ext cx="72720" cy="27720"/>
          </a:xfrm>
          <a:custGeom>
            <a:avLst/>
            <a:gdLst/>
            <a:ahLst/>
            <a:cxnLst/>
            <a:rect l="0" t="0" r="r" b="b"/>
            <a:pathLst>
              <a:path w="202" h="77">
                <a:moveTo>
                  <a:pt x="151" y="76"/>
                </a:moveTo>
                <a:lnTo>
                  <a:pt x="0" y="18"/>
                </a:lnTo>
                <a:lnTo>
                  <a:pt x="0" y="0"/>
                </a:lnTo>
                <a:lnTo>
                  <a:pt x="201" y="76"/>
                </a:lnTo>
                <a:lnTo>
                  <a:pt x="151" y="76"/>
                </a:lnTo>
                <a:close/>
              </a:path>
            </a:pathLst>
          </a:custGeom>
          <a:solidFill>
            <a:srgbClr val="3C92A8"/>
          </a:solidFill>
          <a:ln>
            <a:noFill/>
          </a:ln>
        </p:spPr>
      </p:sp>
      <p:sp>
        <p:nvSpPr>
          <p:cNvPr id="8435" name="Freeform 391"/>
          <p:cNvSpPr/>
          <p:nvPr/>
        </p:nvSpPr>
        <p:spPr>
          <a:xfrm>
            <a:off x="786240" y="587880"/>
            <a:ext cx="81720" cy="31320"/>
          </a:xfrm>
          <a:custGeom>
            <a:avLst/>
            <a:gdLst/>
            <a:ahLst/>
            <a:cxnLst/>
            <a:rect l="0" t="0" r="r" b="b"/>
            <a:pathLst>
              <a:path w="227" h="87">
                <a:moveTo>
                  <a:pt x="201" y="86"/>
                </a:moveTo>
                <a:lnTo>
                  <a:pt x="0" y="10"/>
                </a:lnTo>
                <a:lnTo>
                  <a:pt x="0" y="0"/>
                </a:lnTo>
                <a:lnTo>
                  <a:pt x="226" y="86"/>
                </a:lnTo>
                <a:lnTo>
                  <a:pt x="201" y="86"/>
                </a:lnTo>
                <a:close/>
              </a:path>
            </a:pathLst>
          </a:custGeom>
          <a:solidFill>
            <a:srgbClr val="3E92A8"/>
          </a:solidFill>
          <a:ln>
            <a:noFill/>
          </a:ln>
        </p:spPr>
      </p:sp>
      <p:sp>
        <p:nvSpPr>
          <p:cNvPr id="8436" name="Freeform 392"/>
          <p:cNvSpPr/>
          <p:nvPr/>
        </p:nvSpPr>
        <p:spPr>
          <a:xfrm>
            <a:off x="786240" y="584640"/>
            <a:ext cx="91080" cy="34560"/>
          </a:xfrm>
          <a:custGeom>
            <a:avLst/>
            <a:gdLst/>
            <a:ahLst/>
            <a:cxnLst/>
            <a:rect l="0" t="0" r="r" b="b"/>
            <a:pathLst>
              <a:path w="253" h="96">
                <a:moveTo>
                  <a:pt x="226" y="95"/>
                </a:moveTo>
                <a:lnTo>
                  <a:pt x="0" y="9"/>
                </a:lnTo>
                <a:lnTo>
                  <a:pt x="0" y="0"/>
                </a:lnTo>
                <a:lnTo>
                  <a:pt x="252" y="95"/>
                </a:lnTo>
                <a:lnTo>
                  <a:pt x="226" y="95"/>
                </a:lnTo>
                <a:close/>
              </a:path>
            </a:pathLst>
          </a:custGeom>
          <a:solidFill>
            <a:srgbClr val="3F93A8"/>
          </a:solidFill>
          <a:ln>
            <a:noFill/>
          </a:ln>
        </p:spPr>
      </p:sp>
      <p:sp>
        <p:nvSpPr>
          <p:cNvPr id="8437" name="Freeform 393"/>
          <p:cNvSpPr/>
          <p:nvPr/>
        </p:nvSpPr>
        <p:spPr>
          <a:xfrm>
            <a:off x="786240" y="577800"/>
            <a:ext cx="109080" cy="41400"/>
          </a:xfrm>
          <a:custGeom>
            <a:avLst/>
            <a:gdLst/>
            <a:ahLst/>
            <a:cxnLst/>
            <a:rect l="0" t="0" r="r" b="b"/>
            <a:pathLst>
              <a:path w="303" h="115">
                <a:moveTo>
                  <a:pt x="252" y="114"/>
                </a:moveTo>
                <a:lnTo>
                  <a:pt x="0" y="19"/>
                </a:lnTo>
                <a:lnTo>
                  <a:pt x="0" y="0"/>
                </a:lnTo>
                <a:lnTo>
                  <a:pt x="302" y="114"/>
                </a:lnTo>
                <a:lnTo>
                  <a:pt x="252" y="114"/>
                </a:lnTo>
                <a:close/>
              </a:path>
            </a:pathLst>
          </a:custGeom>
          <a:solidFill>
            <a:srgbClr val="3F93A8"/>
          </a:solidFill>
          <a:ln>
            <a:noFill/>
          </a:ln>
        </p:spPr>
      </p:sp>
      <p:sp>
        <p:nvSpPr>
          <p:cNvPr id="8438" name="Freeform 394"/>
          <p:cNvSpPr/>
          <p:nvPr/>
        </p:nvSpPr>
        <p:spPr>
          <a:xfrm>
            <a:off x="786240" y="574200"/>
            <a:ext cx="118080" cy="45000"/>
          </a:xfrm>
          <a:custGeom>
            <a:avLst/>
            <a:gdLst/>
            <a:ahLst/>
            <a:cxnLst/>
            <a:rect l="0" t="0" r="r" b="b"/>
            <a:pathLst>
              <a:path w="328" h="125">
                <a:moveTo>
                  <a:pt x="302" y="124"/>
                </a:moveTo>
                <a:lnTo>
                  <a:pt x="0" y="10"/>
                </a:lnTo>
                <a:lnTo>
                  <a:pt x="0" y="0"/>
                </a:lnTo>
                <a:lnTo>
                  <a:pt x="327" y="124"/>
                </a:lnTo>
                <a:lnTo>
                  <a:pt x="302" y="124"/>
                </a:lnTo>
                <a:close/>
              </a:path>
            </a:pathLst>
          </a:custGeom>
          <a:solidFill>
            <a:srgbClr val="4193A8"/>
          </a:solidFill>
          <a:ln>
            <a:noFill/>
          </a:ln>
        </p:spPr>
      </p:sp>
      <p:sp>
        <p:nvSpPr>
          <p:cNvPr id="8439" name="Freeform 395"/>
          <p:cNvSpPr/>
          <p:nvPr/>
        </p:nvSpPr>
        <p:spPr>
          <a:xfrm>
            <a:off x="786240" y="570960"/>
            <a:ext cx="127080" cy="48240"/>
          </a:xfrm>
          <a:custGeom>
            <a:avLst/>
            <a:gdLst/>
            <a:ahLst/>
            <a:cxnLst/>
            <a:rect l="0" t="0" r="r" b="b"/>
            <a:pathLst>
              <a:path w="353" h="134">
                <a:moveTo>
                  <a:pt x="327" y="133"/>
                </a:moveTo>
                <a:lnTo>
                  <a:pt x="0" y="9"/>
                </a:lnTo>
                <a:lnTo>
                  <a:pt x="0" y="0"/>
                </a:lnTo>
                <a:lnTo>
                  <a:pt x="352" y="133"/>
                </a:lnTo>
                <a:lnTo>
                  <a:pt x="327" y="133"/>
                </a:lnTo>
                <a:close/>
              </a:path>
            </a:pathLst>
          </a:custGeom>
          <a:solidFill>
            <a:srgbClr val="4294A9"/>
          </a:solidFill>
          <a:ln>
            <a:noFill/>
          </a:ln>
        </p:spPr>
      </p:sp>
      <p:sp>
        <p:nvSpPr>
          <p:cNvPr id="8440" name="Freeform 396"/>
          <p:cNvSpPr/>
          <p:nvPr/>
        </p:nvSpPr>
        <p:spPr>
          <a:xfrm>
            <a:off x="786240" y="564120"/>
            <a:ext cx="145080" cy="55080"/>
          </a:xfrm>
          <a:custGeom>
            <a:avLst/>
            <a:gdLst/>
            <a:ahLst/>
            <a:cxnLst/>
            <a:rect l="0" t="0" r="r" b="b"/>
            <a:pathLst>
              <a:path w="403" h="153">
                <a:moveTo>
                  <a:pt x="352" y="152"/>
                </a:moveTo>
                <a:lnTo>
                  <a:pt x="0" y="20"/>
                </a:lnTo>
                <a:lnTo>
                  <a:pt x="0" y="0"/>
                </a:lnTo>
                <a:lnTo>
                  <a:pt x="402" y="152"/>
                </a:lnTo>
                <a:lnTo>
                  <a:pt x="352" y="152"/>
                </a:lnTo>
                <a:close/>
              </a:path>
            </a:pathLst>
          </a:custGeom>
          <a:solidFill>
            <a:srgbClr val="4294A9"/>
          </a:solidFill>
          <a:ln>
            <a:noFill/>
          </a:ln>
        </p:spPr>
      </p:sp>
      <p:sp>
        <p:nvSpPr>
          <p:cNvPr id="8441" name="Freeform 397"/>
          <p:cNvSpPr/>
          <p:nvPr/>
        </p:nvSpPr>
        <p:spPr>
          <a:xfrm>
            <a:off x="786240" y="560520"/>
            <a:ext cx="154080" cy="58680"/>
          </a:xfrm>
          <a:custGeom>
            <a:avLst/>
            <a:gdLst/>
            <a:ahLst/>
            <a:cxnLst/>
            <a:rect l="0" t="0" r="r" b="b"/>
            <a:pathLst>
              <a:path w="428" h="163">
                <a:moveTo>
                  <a:pt x="402" y="162"/>
                </a:moveTo>
                <a:lnTo>
                  <a:pt x="0" y="10"/>
                </a:lnTo>
                <a:lnTo>
                  <a:pt x="0" y="0"/>
                </a:lnTo>
                <a:lnTo>
                  <a:pt x="427" y="162"/>
                </a:lnTo>
                <a:lnTo>
                  <a:pt x="402" y="162"/>
                </a:lnTo>
                <a:close/>
              </a:path>
            </a:pathLst>
          </a:custGeom>
          <a:solidFill>
            <a:srgbClr val="4494A9"/>
          </a:solidFill>
          <a:ln>
            <a:noFill/>
          </a:ln>
        </p:spPr>
      </p:sp>
      <p:sp>
        <p:nvSpPr>
          <p:cNvPr id="8442" name="Freeform 398"/>
          <p:cNvSpPr/>
          <p:nvPr/>
        </p:nvSpPr>
        <p:spPr>
          <a:xfrm>
            <a:off x="786240" y="557280"/>
            <a:ext cx="163080" cy="61920"/>
          </a:xfrm>
          <a:custGeom>
            <a:avLst/>
            <a:gdLst/>
            <a:ahLst/>
            <a:cxnLst/>
            <a:rect l="0" t="0" r="r" b="b"/>
            <a:pathLst>
              <a:path w="453" h="172">
                <a:moveTo>
                  <a:pt x="427" y="171"/>
                </a:moveTo>
                <a:lnTo>
                  <a:pt x="0" y="9"/>
                </a:lnTo>
                <a:lnTo>
                  <a:pt x="0" y="0"/>
                </a:lnTo>
                <a:lnTo>
                  <a:pt x="452" y="171"/>
                </a:lnTo>
                <a:lnTo>
                  <a:pt x="427" y="171"/>
                </a:lnTo>
                <a:close/>
              </a:path>
            </a:pathLst>
          </a:custGeom>
          <a:solidFill>
            <a:srgbClr val="4594A9"/>
          </a:solidFill>
          <a:ln>
            <a:noFill/>
          </a:ln>
        </p:spPr>
      </p:sp>
      <p:sp>
        <p:nvSpPr>
          <p:cNvPr id="8443" name="Freeform 399"/>
          <p:cNvSpPr/>
          <p:nvPr/>
        </p:nvSpPr>
        <p:spPr>
          <a:xfrm>
            <a:off x="786240" y="553680"/>
            <a:ext cx="172080" cy="65520"/>
          </a:xfrm>
          <a:custGeom>
            <a:avLst/>
            <a:gdLst/>
            <a:ahLst/>
            <a:cxnLst/>
            <a:rect l="0" t="0" r="r" b="b"/>
            <a:pathLst>
              <a:path w="478" h="182">
                <a:moveTo>
                  <a:pt x="452" y="181"/>
                </a:moveTo>
                <a:lnTo>
                  <a:pt x="0" y="10"/>
                </a:lnTo>
                <a:lnTo>
                  <a:pt x="0" y="0"/>
                </a:lnTo>
                <a:lnTo>
                  <a:pt x="477" y="181"/>
                </a:lnTo>
                <a:lnTo>
                  <a:pt x="452" y="181"/>
                </a:lnTo>
                <a:close/>
              </a:path>
            </a:pathLst>
          </a:custGeom>
          <a:solidFill>
            <a:srgbClr val="4594A9"/>
          </a:solidFill>
          <a:ln>
            <a:noFill/>
          </a:ln>
        </p:spPr>
      </p:sp>
      <p:sp>
        <p:nvSpPr>
          <p:cNvPr id="8444" name="Freeform 400"/>
          <p:cNvSpPr/>
          <p:nvPr/>
        </p:nvSpPr>
        <p:spPr>
          <a:xfrm>
            <a:off x="786240" y="550440"/>
            <a:ext cx="181080" cy="68760"/>
          </a:xfrm>
          <a:custGeom>
            <a:avLst/>
            <a:gdLst/>
            <a:ahLst/>
            <a:cxnLst/>
            <a:rect l="0" t="0" r="r" b="b"/>
            <a:pathLst>
              <a:path w="503" h="191">
                <a:moveTo>
                  <a:pt x="477" y="190"/>
                </a:moveTo>
                <a:lnTo>
                  <a:pt x="0" y="9"/>
                </a:lnTo>
                <a:lnTo>
                  <a:pt x="0" y="0"/>
                </a:lnTo>
                <a:lnTo>
                  <a:pt x="502" y="190"/>
                </a:lnTo>
                <a:lnTo>
                  <a:pt x="477" y="190"/>
                </a:lnTo>
                <a:close/>
              </a:path>
            </a:pathLst>
          </a:custGeom>
          <a:solidFill>
            <a:srgbClr val="4695AA"/>
          </a:solidFill>
          <a:ln>
            <a:noFill/>
          </a:ln>
        </p:spPr>
      </p:sp>
      <p:sp>
        <p:nvSpPr>
          <p:cNvPr id="8445" name="Freeform 401"/>
          <p:cNvSpPr/>
          <p:nvPr/>
        </p:nvSpPr>
        <p:spPr>
          <a:xfrm>
            <a:off x="786240" y="547200"/>
            <a:ext cx="190080" cy="72000"/>
          </a:xfrm>
          <a:custGeom>
            <a:avLst/>
            <a:gdLst/>
            <a:ahLst/>
            <a:cxnLst/>
            <a:rect l="0" t="0" r="r" b="b"/>
            <a:pathLst>
              <a:path w="528" h="200">
                <a:moveTo>
                  <a:pt x="502" y="199"/>
                </a:moveTo>
                <a:lnTo>
                  <a:pt x="0" y="9"/>
                </a:lnTo>
                <a:lnTo>
                  <a:pt x="0" y="0"/>
                </a:lnTo>
                <a:lnTo>
                  <a:pt x="527" y="199"/>
                </a:lnTo>
                <a:lnTo>
                  <a:pt x="502" y="199"/>
                </a:lnTo>
                <a:close/>
              </a:path>
            </a:pathLst>
          </a:custGeom>
          <a:solidFill>
            <a:srgbClr val="4795AA"/>
          </a:solidFill>
          <a:ln>
            <a:noFill/>
          </a:ln>
        </p:spPr>
      </p:sp>
      <p:sp>
        <p:nvSpPr>
          <p:cNvPr id="8446" name="Freeform 402"/>
          <p:cNvSpPr/>
          <p:nvPr/>
        </p:nvSpPr>
        <p:spPr>
          <a:xfrm>
            <a:off x="786240" y="543600"/>
            <a:ext cx="199080" cy="75600"/>
          </a:xfrm>
          <a:custGeom>
            <a:avLst/>
            <a:gdLst/>
            <a:ahLst/>
            <a:cxnLst/>
            <a:rect l="0" t="0" r="r" b="b"/>
            <a:pathLst>
              <a:path w="553" h="210">
                <a:moveTo>
                  <a:pt x="527" y="209"/>
                </a:moveTo>
                <a:lnTo>
                  <a:pt x="0" y="10"/>
                </a:lnTo>
                <a:lnTo>
                  <a:pt x="0" y="0"/>
                </a:lnTo>
                <a:lnTo>
                  <a:pt x="552" y="209"/>
                </a:lnTo>
                <a:lnTo>
                  <a:pt x="527" y="209"/>
                </a:lnTo>
                <a:close/>
              </a:path>
            </a:pathLst>
          </a:custGeom>
          <a:solidFill>
            <a:srgbClr val="4895AA"/>
          </a:solidFill>
          <a:ln>
            <a:noFill/>
          </a:ln>
        </p:spPr>
      </p:sp>
      <p:sp>
        <p:nvSpPr>
          <p:cNvPr id="8447" name="Freeform 403"/>
          <p:cNvSpPr/>
          <p:nvPr/>
        </p:nvSpPr>
        <p:spPr>
          <a:xfrm>
            <a:off x="786240" y="540360"/>
            <a:ext cx="208080" cy="78840"/>
          </a:xfrm>
          <a:custGeom>
            <a:avLst/>
            <a:gdLst/>
            <a:ahLst/>
            <a:cxnLst/>
            <a:rect l="0" t="0" r="r" b="b"/>
            <a:pathLst>
              <a:path w="578" h="219">
                <a:moveTo>
                  <a:pt x="552" y="218"/>
                </a:moveTo>
                <a:lnTo>
                  <a:pt x="0" y="9"/>
                </a:lnTo>
                <a:lnTo>
                  <a:pt x="0" y="0"/>
                </a:lnTo>
                <a:lnTo>
                  <a:pt x="577" y="218"/>
                </a:lnTo>
                <a:lnTo>
                  <a:pt x="552" y="218"/>
                </a:lnTo>
                <a:close/>
              </a:path>
            </a:pathLst>
          </a:custGeom>
          <a:solidFill>
            <a:srgbClr val="4995AA"/>
          </a:solidFill>
          <a:ln>
            <a:noFill/>
          </a:ln>
        </p:spPr>
      </p:sp>
      <p:sp>
        <p:nvSpPr>
          <p:cNvPr id="8448" name="Freeform 404"/>
          <p:cNvSpPr/>
          <p:nvPr/>
        </p:nvSpPr>
        <p:spPr>
          <a:xfrm>
            <a:off x="786240" y="536760"/>
            <a:ext cx="217080" cy="82440"/>
          </a:xfrm>
          <a:custGeom>
            <a:avLst/>
            <a:gdLst/>
            <a:ahLst/>
            <a:cxnLst/>
            <a:rect l="0" t="0" r="r" b="b"/>
            <a:pathLst>
              <a:path w="603" h="229">
                <a:moveTo>
                  <a:pt x="577" y="228"/>
                </a:moveTo>
                <a:lnTo>
                  <a:pt x="0" y="10"/>
                </a:lnTo>
                <a:lnTo>
                  <a:pt x="0" y="0"/>
                </a:lnTo>
                <a:lnTo>
                  <a:pt x="602" y="228"/>
                </a:lnTo>
                <a:lnTo>
                  <a:pt x="577" y="228"/>
                </a:lnTo>
                <a:close/>
              </a:path>
            </a:pathLst>
          </a:custGeom>
          <a:solidFill>
            <a:srgbClr val="4A96AB"/>
          </a:solidFill>
          <a:ln>
            <a:noFill/>
          </a:ln>
        </p:spPr>
      </p:sp>
      <p:sp>
        <p:nvSpPr>
          <p:cNvPr id="8449" name="Freeform 405"/>
          <p:cNvSpPr/>
          <p:nvPr/>
        </p:nvSpPr>
        <p:spPr>
          <a:xfrm>
            <a:off x="786240" y="533520"/>
            <a:ext cx="226440" cy="85680"/>
          </a:xfrm>
          <a:custGeom>
            <a:avLst/>
            <a:gdLst/>
            <a:ahLst/>
            <a:cxnLst/>
            <a:rect l="0" t="0" r="r" b="b"/>
            <a:pathLst>
              <a:path w="629" h="238">
                <a:moveTo>
                  <a:pt x="602" y="237"/>
                </a:moveTo>
                <a:lnTo>
                  <a:pt x="0" y="9"/>
                </a:lnTo>
                <a:lnTo>
                  <a:pt x="0" y="0"/>
                </a:lnTo>
                <a:lnTo>
                  <a:pt x="628" y="237"/>
                </a:lnTo>
                <a:lnTo>
                  <a:pt x="602" y="237"/>
                </a:lnTo>
                <a:close/>
              </a:path>
            </a:pathLst>
          </a:custGeom>
          <a:solidFill>
            <a:srgbClr val="4A96AB"/>
          </a:solidFill>
          <a:ln>
            <a:noFill/>
          </a:ln>
        </p:spPr>
      </p:sp>
      <p:sp>
        <p:nvSpPr>
          <p:cNvPr id="8450" name="Freeform 406"/>
          <p:cNvSpPr/>
          <p:nvPr/>
        </p:nvSpPr>
        <p:spPr>
          <a:xfrm>
            <a:off x="786240" y="529920"/>
            <a:ext cx="235440" cy="89280"/>
          </a:xfrm>
          <a:custGeom>
            <a:avLst/>
            <a:gdLst/>
            <a:ahLst/>
            <a:cxnLst/>
            <a:rect l="0" t="0" r="r" b="b"/>
            <a:pathLst>
              <a:path w="654" h="248">
                <a:moveTo>
                  <a:pt x="628" y="247"/>
                </a:moveTo>
                <a:lnTo>
                  <a:pt x="0" y="10"/>
                </a:lnTo>
                <a:lnTo>
                  <a:pt x="0" y="0"/>
                </a:lnTo>
                <a:lnTo>
                  <a:pt x="653" y="247"/>
                </a:lnTo>
                <a:lnTo>
                  <a:pt x="628" y="247"/>
                </a:lnTo>
                <a:close/>
              </a:path>
            </a:pathLst>
          </a:custGeom>
          <a:solidFill>
            <a:srgbClr val="4B97AB"/>
          </a:solidFill>
          <a:ln>
            <a:noFill/>
          </a:ln>
        </p:spPr>
      </p:sp>
      <p:sp>
        <p:nvSpPr>
          <p:cNvPr id="8451" name="Freeform 407"/>
          <p:cNvSpPr/>
          <p:nvPr/>
        </p:nvSpPr>
        <p:spPr>
          <a:xfrm>
            <a:off x="786240" y="526680"/>
            <a:ext cx="244440" cy="92520"/>
          </a:xfrm>
          <a:custGeom>
            <a:avLst/>
            <a:gdLst/>
            <a:ahLst/>
            <a:cxnLst/>
            <a:rect l="0" t="0" r="r" b="b"/>
            <a:pathLst>
              <a:path w="679" h="257">
                <a:moveTo>
                  <a:pt x="653" y="256"/>
                </a:moveTo>
                <a:lnTo>
                  <a:pt x="0" y="9"/>
                </a:lnTo>
                <a:lnTo>
                  <a:pt x="0" y="0"/>
                </a:lnTo>
                <a:lnTo>
                  <a:pt x="678" y="256"/>
                </a:lnTo>
                <a:lnTo>
                  <a:pt x="653" y="256"/>
                </a:lnTo>
                <a:close/>
              </a:path>
            </a:pathLst>
          </a:custGeom>
          <a:solidFill>
            <a:srgbClr val="4C97AB"/>
          </a:solidFill>
          <a:ln>
            <a:noFill/>
          </a:ln>
        </p:spPr>
      </p:sp>
      <p:sp>
        <p:nvSpPr>
          <p:cNvPr id="8452" name="Freeform 408"/>
          <p:cNvSpPr/>
          <p:nvPr/>
        </p:nvSpPr>
        <p:spPr>
          <a:xfrm>
            <a:off x="786240" y="523080"/>
            <a:ext cx="253440" cy="96120"/>
          </a:xfrm>
          <a:custGeom>
            <a:avLst/>
            <a:gdLst/>
            <a:ahLst/>
            <a:cxnLst/>
            <a:rect l="0" t="0" r="r" b="b"/>
            <a:pathLst>
              <a:path w="704" h="267">
                <a:moveTo>
                  <a:pt x="678" y="266"/>
                </a:moveTo>
                <a:lnTo>
                  <a:pt x="0" y="10"/>
                </a:lnTo>
                <a:lnTo>
                  <a:pt x="0" y="0"/>
                </a:lnTo>
                <a:lnTo>
                  <a:pt x="703" y="266"/>
                </a:lnTo>
                <a:lnTo>
                  <a:pt x="678" y="266"/>
                </a:lnTo>
                <a:close/>
              </a:path>
            </a:pathLst>
          </a:custGeom>
          <a:solidFill>
            <a:srgbClr val="4D97AB"/>
          </a:solidFill>
          <a:ln>
            <a:noFill/>
          </a:ln>
        </p:spPr>
      </p:sp>
      <p:sp>
        <p:nvSpPr>
          <p:cNvPr id="8453" name="Freeform 409"/>
          <p:cNvSpPr/>
          <p:nvPr/>
        </p:nvSpPr>
        <p:spPr>
          <a:xfrm>
            <a:off x="786240" y="519840"/>
            <a:ext cx="262440" cy="99360"/>
          </a:xfrm>
          <a:custGeom>
            <a:avLst/>
            <a:gdLst/>
            <a:ahLst/>
            <a:cxnLst/>
            <a:rect l="0" t="0" r="r" b="b"/>
            <a:pathLst>
              <a:path w="729" h="276">
                <a:moveTo>
                  <a:pt x="703" y="275"/>
                </a:moveTo>
                <a:lnTo>
                  <a:pt x="0" y="9"/>
                </a:lnTo>
                <a:lnTo>
                  <a:pt x="0" y="0"/>
                </a:lnTo>
                <a:lnTo>
                  <a:pt x="728" y="275"/>
                </a:lnTo>
                <a:lnTo>
                  <a:pt x="703" y="275"/>
                </a:lnTo>
                <a:close/>
              </a:path>
            </a:pathLst>
          </a:custGeom>
          <a:solidFill>
            <a:srgbClr val="4E97AB"/>
          </a:solidFill>
          <a:ln>
            <a:noFill/>
          </a:ln>
        </p:spPr>
      </p:sp>
      <p:sp>
        <p:nvSpPr>
          <p:cNvPr id="8454" name="Freeform 410"/>
          <p:cNvSpPr/>
          <p:nvPr/>
        </p:nvSpPr>
        <p:spPr>
          <a:xfrm>
            <a:off x="786240" y="516240"/>
            <a:ext cx="271440" cy="102960"/>
          </a:xfrm>
          <a:custGeom>
            <a:avLst/>
            <a:gdLst/>
            <a:ahLst/>
            <a:cxnLst/>
            <a:rect l="0" t="0" r="r" b="b"/>
            <a:pathLst>
              <a:path w="754" h="286">
                <a:moveTo>
                  <a:pt x="728" y="285"/>
                </a:moveTo>
                <a:lnTo>
                  <a:pt x="0" y="10"/>
                </a:lnTo>
                <a:lnTo>
                  <a:pt x="0" y="0"/>
                </a:lnTo>
                <a:lnTo>
                  <a:pt x="753" y="285"/>
                </a:lnTo>
                <a:lnTo>
                  <a:pt x="728" y="285"/>
                </a:lnTo>
                <a:close/>
              </a:path>
            </a:pathLst>
          </a:custGeom>
          <a:solidFill>
            <a:srgbClr val="4F98AC"/>
          </a:solidFill>
          <a:ln>
            <a:noFill/>
          </a:ln>
        </p:spPr>
      </p:sp>
      <p:sp>
        <p:nvSpPr>
          <p:cNvPr id="8455" name="Freeform 411"/>
          <p:cNvSpPr/>
          <p:nvPr/>
        </p:nvSpPr>
        <p:spPr>
          <a:xfrm>
            <a:off x="786240" y="513000"/>
            <a:ext cx="280440" cy="106200"/>
          </a:xfrm>
          <a:custGeom>
            <a:avLst/>
            <a:gdLst/>
            <a:ahLst/>
            <a:cxnLst/>
            <a:rect l="0" t="0" r="r" b="b"/>
            <a:pathLst>
              <a:path w="779" h="295">
                <a:moveTo>
                  <a:pt x="753" y="294"/>
                </a:moveTo>
                <a:lnTo>
                  <a:pt x="0" y="9"/>
                </a:lnTo>
                <a:lnTo>
                  <a:pt x="0" y="0"/>
                </a:lnTo>
                <a:lnTo>
                  <a:pt x="778" y="294"/>
                </a:lnTo>
                <a:lnTo>
                  <a:pt x="753" y="294"/>
                </a:lnTo>
                <a:close/>
              </a:path>
            </a:pathLst>
          </a:custGeom>
          <a:solidFill>
            <a:srgbClr val="5098AC"/>
          </a:solidFill>
          <a:ln>
            <a:noFill/>
          </a:ln>
        </p:spPr>
      </p:sp>
      <p:sp>
        <p:nvSpPr>
          <p:cNvPr id="8456" name="Freeform 412"/>
          <p:cNvSpPr/>
          <p:nvPr/>
        </p:nvSpPr>
        <p:spPr>
          <a:xfrm>
            <a:off x="786240" y="509760"/>
            <a:ext cx="289440" cy="109440"/>
          </a:xfrm>
          <a:custGeom>
            <a:avLst/>
            <a:gdLst/>
            <a:ahLst/>
            <a:cxnLst/>
            <a:rect l="0" t="0" r="r" b="b"/>
            <a:pathLst>
              <a:path w="804" h="304">
                <a:moveTo>
                  <a:pt x="778" y="303"/>
                </a:moveTo>
                <a:lnTo>
                  <a:pt x="0" y="9"/>
                </a:lnTo>
                <a:lnTo>
                  <a:pt x="0" y="0"/>
                </a:lnTo>
                <a:lnTo>
                  <a:pt x="803" y="303"/>
                </a:lnTo>
                <a:lnTo>
                  <a:pt x="778" y="303"/>
                </a:lnTo>
                <a:close/>
              </a:path>
            </a:pathLst>
          </a:custGeom>
          <a:solidFill>
            <a:srgbClr val="5198AC"/>
          </a:solidFill>
          <a:ln>
            <a:noFill/>
          </a:ln>
        </p:spPr>
      </p:sp>
      <p:sp>
        <p:nvSpPr>
          <p:cNvPr id="8457" name="Freeform 413"/>
          <p:cNvSpPr/>
          <p:nvPr/>
        </p:nvSpPr>
        <p:spPr>
          <a:xfrm>
            <a:off x="786240" y="506160"/>
            <a:ext cx="298440" cy="113040"/>
          </a:xfrm>
          <a:custGeom>
            <a:avLst/>
            <a:gdLst/>
            <a:ahLst/>
            <a:cxnLst/>
            <a:rect l="0" t="0" r="r" b="b"/>
            <a:pathLst>
              <a:path w="829" h="314">
                <a:moveTo>
                  <a:pt x="803" y="313"/>
                </a:moveTo>
                <a:lnTo>
                  <a:pt x="0" y="10"/>
                </a:lnTo>
                <a:lnTo>
                  <a:pt x="0" y="0"/>
                </a:lnTo>
                <a:lnTo>
                  <a:pt x="828" y="313"/>
                </a:lnTo>
                <a:lnTo>
                  <a:pt x="803" y="313"/>
                </a:lnTo>
                <a:close/>
              </a:path>
            </a:pathLst>
          </a:custGeom>
          <a:solidFill>
            <a:srgbClr val="5298AC"/>
          </a:solidFill>
          <a:ln>
            <a:noFill/>
          </a:ln>
        </p:spPr>
      </p:sp>
      <p:sp>
        <p:nvSpPr>
          <p:cNvPr id="8458" name="Freeform 414"/>
          <p:cNvSpPr/>
          <p:nvPr/>
        </p:nvSpPr>
        <p:spPr>
          <a:xfrm>
            <a:off x="786240" y="502920"/>
            <a:ext cx="307440" cy="116280"/>
          </a:xfrm>
          <a:custGeom>
            <a:avLst/>
            <a:gdLst/>
            <a:ahLst/>
            <a:cxnLst/>
            <a:rect l="0" t="0" r="r" b="b"/>
            <a:pathLst>
              <a:path w="854" h="323">
                <a:moveTo>
                  <a:pt x="828" y="322"/>
                </a:moveTo>
                <a:lnTo>
                  <a:pt x="0" y="9"/>
                </a:lnTo>
                <a:lnTo>
                  <a:pt x="0" y="0"/>
                </a:lnTo>
                <a:lnTo>
                  <a:pt x="853" y="322"/>
                </a:lnTo>
                <a:lnTo>
                  <a:pt x="828" y="322"/>
                </a:lnTo>
                <a:close/>
              </a:path>
            </a:pathLst>
          </a:custGeom>
          <a:solidFill>
            <a:srgbClr val="5399AD"/>
          </a:solidFill>
          <a:ln>
            <a:noFill/>
          </a:ln>
        </p:spPr>
      </p:sp>
      <p:sp>
        <p:nvSpPr>
          <p:cNvPr id="8459" name="Freeform 415"/>
          <p:cNvSpPr/>
          <p:nvPr/>
        </p:nvSpPr>
        <p:spPr>
          <a:xfrm>
            <a:off x="786240" y="499320"/>
            <a:ext cx="316440" cy="119880"/>
          </a:xfrm>
          <a:custGeom>
            <a:avLst/>
            <a:gdLst/>
            <a:ahLst/>
            <a:cxnLst/>
            <a:rect l="0" t="0" r="r" b="b"/>
            <a:pathLst>
              <a:path w="879" h="333">
                <a:moveTo>
                  <a:pt x="853" y="332"/>
                </a:moveTo>
                <a:lnTo>
                  <a:pt x="0" y="10"/>
                </a:lnTo>
                <a:lnTo>
                  <a:pt x="0" y="0"/>
                </a:lnTo>
                <a:lnTo>
                  <a:pt x="878" y="332"/>
                </a:lnTo>
                <a:lnTo>
                  <a:pt x="853" y="332"/>
                </a:lnTo>
                <a:close/>
              </a:path>
            </a:pathLst>
          </a:custGeom>
          <a:solidFill>
            <a:srgbClr val="5499AD"/>
          </a:solidFill>
          <a:ln>
            <a:noFill/>
          </a:ln>
        </p:spPr>
      </p:sp>
      <p:sp>
        <p:nvSpPr>
          <p:cNvPr id="8460" name="Freeform 416"/>
          <p:cNvSpPr/>
          <p:nvPr/>
        </p:nvSpPr>
        <p:spPr>
          <a:xfrm>
            <a:off x="786240" y="496080"/>
            <a:ext cx="325440" cy="123120"/>
          </a:xfrm>
          <a:custGeom>
            <a:avLst/>
            <a:gdLst/>
            <a:ahLst/>
            <a:cxnLst/>
            <a:rect l="0" t="0" r="r" b="b"/>
            <a:pathLst>
              <a:path w="904" h="342">
                <a:moveTo>
                  <a:pt x="878" y="341"/>
                </a:moveTo>
                <a:lnTo>
                  <a:pt x="0" y="9"/>
                </a:lnTo>
                <a:lnTo>
                  <a:pt x="0" y="0"/>
                </a:lnTo>
                <a:lnTo>
                  <a:pt x="903" y="341"/>
                </a:lnTo>
                <a:lnTo>
                  <a:pt x="878" y="341"/>
                </a:lnTo>
                <a:close/>
              </a:path>
            </a:pathLst>
          </a:custGeom>
          <a:solidFill>
            <a:srgbClr val="559AAD"/>
          </a:solidFill>
          <a:ln>
            <a:noFill/>
          </a:ln>
        </p:spPr>
      </p:sp>
      <p:sp>
        <p:nvSpPr>
          <p:cNvPr id="8461" name="Freeform 417"/>
          <p:cNvSpPr/>
          <p:nvPr/>
        </p:nvSpPr>
        <p:spPr>
          <a:xfrm>
            <a:off x="786240" y="492480"/>
            <a:ext cx="334440" cy="126720"/>
          </a:xfrm>
          <a:custGeom>
            <a:avLst/>
            <a:gdLst/>
            <a:ahLst/>
            <a:cxnLst/>
            <a:rect l="0" t="0" r="r" b="b"/>
            <a:pathLst>
              <a:path w="929" h="352">
                <a:moveTo>
                  <a:pt x="903" y="351"/>
                </a:moveTo>
                <a:lnTo>
                  <a:pt x="0" y="10"/>
                </a:lnTo>
                <a:lnTo>
                  <a:pt x="0" y="0"/>
                </a:lnTo>
                <a:lnTo>
                  <a:pt x="928" y="351"/>
                </a:lnTo>
                <a:lnTo>
                  <a:pt x="903" y="351"/>
                </a:lnTo>
                <a:close/>
              </a:path>
            </a:pathLst>
          </a:custGeom>
          <a:solidFill>
            <a:srgbClr val="569AAD"/>
          </a:solidFill>
          <a:ln>
            <a:noFill/>
          </a:ln>
        </p:spPr>
      </p:sp>
      <p:sp>
        <p:nvSpPr>
          <p:cNvPr id="8462" name="Freeform 418"/>
          <p:cNvSpPr/>
          <p:nvPr/>
        </p:nvSpPr>
        <p:spPr>
          <a:xfrm>
            <a:off x="786240" y="489240"/>
            <a:ext cx="343440" cy="129960"/>
          </a:xfrm>
          <a:custGeom>
            <a:avLst/>
            <a:gdLst/>
            <a:ahLst/>
            <a:cxnLst/>
            <a:rect l="0" t="0" r="r" b="b"/>
            <a:pathLst>
              <a:path w="954" h="361">
                <a:moveTo>
                  <a:pt x="928" y="360"/>
                </a:moveTo>
                <a:lnTo>
                  <a:pt x="0" y="9"/>
                </a:lnTo>
                <a:lnTo>
                  <a:pt x="0" y="0"/>
                </a:lnTo>
                <a:lnTo>
                  <a:pt x="953" y="360"/>
                </a:lnTo>
                <a:lnTo>
                  <a:pt x="928" y="360"/>
                </a:lnTo>
                <a:close/>
              </a:path>
            </a:pathLst>
          </a:custGeom>
          <a:solidFill>
            <a:srgbClr val="579AAE"/>
          </a:solidFill>
          <a:ln>
            <a:noFill/>
          </a:ln>
        </p:spPr>
      </p:sp>
      <p:sp>
        <p:nvSpPr>
          <p:cNvPr id="8463" name="Freeform 419"/>
          <p:cNvSpPr/>
          <p:nvPr/>
        </p:nvSpPr>
        <p:spPr>
          <a:xfrm>
            <a:off x="786240" y="485640"/>
            <a:ext cx="352440" cy="133560"/>
          </a:xfrm>
          <a:custGeom>
            <a:avLst/>
            <a:gdLst/>
            <a:ahLst/>
            <a:cxnLst/>
            <a:rect l="0" t="0" r="r" b="b"/>
            <a:pathLst>
              <a:path w="979" h="371">
                <a:moveTo>
                  <a:pt x="953" y="370"/>
                </a:moveTo>
                <a:lnTo>
                  <a:pt x="0" y="10"/>
                </a:lnTo>
                <a:lnTo>
                  <a:pt x="0" y="0"/>
                </a:lnTo>
                <a:lnTo>
                  <a:pt x="978" y="370"/>
                </a:lnTo>
                <a:lnTo>
                  <a:pt x="953" y="370"/>
                </a:lnTo>
                <a:close/>
              </a:path>
            </a:pathLst>
          </a:custGeom>
          <a:solidFill>
            <a:srgbClr val="589AAE"/>
          </a:solidFill>
          <a:ln>
            <a:noFill/>
          </a:ln>
        </p:spPr>
      </p:sp>
      <p:sp>
        <p:nvSpPr>
          <p:cNvPr id="8464" name="Freeform 420"/>
          <p:cNvSpPr/>
          <p:nvPr/>
        </p:nvSpPr>
        <p:spPr>
          <a:xfrm>
            <a:off x="786240" y="482400"/>
            <a:ext cx="361800" cy="136800"/>
          </a:xfrm>
          <a:custGeom>
            <a:avLst/>
            <a:gdLst/>
            <a:ahLst/>
            <a:cxnLst/>
            <a:rect l="0" t="0" r="r" b="b"/>
            <a:pathLst>
              <a:path w="1005" h="380">
                <a:moveTo>
                  <a:pt x="978" y="379"/>
                </a:moveTo>
                <a:lnTo>
                  <a:pt x="0" y="9"/>
                </a:lnTo>
                <a:lnTo>
                  <a:pt x="0" y="0"/>
                </a:lnTo>
                <a:lnTo>
                  <a:pt x="1004" y="379"/>
                </a:lnTo>
                <a:lnTo>
                  <a:pt x="978" y="379"/>
                </a:lnTo>
                <a:close/>
              </a:path>
            </a:pathLst>
          </a:custGeom>
          <a:solidFill>
            <a:srgbClr val="599BAE"/>
          </a:solidFill>
          <a:ln>
            <a:noFill/>
          </a:ln>
        </p:spPr>
      </p:sp>
      <p:sp>
        <p:nvSpPr>
          <p:cNvPr id="8465" name="Freeform 421"/>
          <p:cNvSpPr/>
          <p:nvPr/>
        </p:nvSpPr>
        <p:spPr>
          <a:xfrm>
            <a:off x="786240" y="478800"/>
            <a:ext cx="370800" cy="140400"/>
          </a:xfrm>
          <a:custGeom>
            <a:avLst/>
            <a:gdLst/>
            <a:ahLst/>
            <a:cxnLst/>
            <a:rect l="0" t="0" r="r" b="b"/>
            <a:pathLst>
              <a:path w="1030" h="390">
                <a:moveTo>
                  <a:pt x="1004" y="389"/>
                </a:moveTo>
                <a:lnTo>
                  <a:pt x="0" y="10"/>
                </a:lnTo>
                <a:lnTo>
                  <a:pt x="0" y="0"/>
                </a:lnTo>
                <a:lnTo>
                  <a:pt x="1029" y="389"/>
                </a:lnTo>
                <a:lnTo>
                  <a:pt x="1004" y="389"/>
                </a:lnTo>
                <a:close/>
              </a:path>
            </a:pathLst>
          </a:custGeom>
          <a:solidFill>
            <a:srgbClr val="5A9BAE"/>
          </a:solidFill>
          <a:ln>
            <a:noFill/>
          </a:ln>
        </p:spPr>
      </p:sp>
      <p:sp>
        <p:nvSpPr>
          <p:cNvPr id="8466" name="Freeform 422"/>
          <p:cNvSpPr/>
          <p:nvPr/>
        </p:nvSpPr>
        <p:spPr>
          <a:xfrm>
            <a:off x="786240" y="475560"/>
            <a:ext cx="379800" cy="143640"/>
          </a:xfrm>
          <a:custGeom>
            <a:avLst/>
            <a:gdLst/>
            <a:ahLst/>
            <a:cxnLst/>
            <a:rect l="0" t="0" r="r" b="b"/>
            <a:pathLst>
              <a:path w="1055" h="399">
                <a:moveTo>
                  <a:pt x="1029" y="398"/>
                </a:moveTo>
                <a:lnTo>
                  <a:pt x="0" y="9"/>
                </a:lnTo>
                <a:lnTo>
                  <a:pt x="0" y="0"/>
                </a:lnTo>
                <a:lnTo>
                  <a:pt x="1054" y="398"/>
                </a:lnTo>
                <a:lnTo>
                  <a:pt x="1029" y="398"/>
                </a:lnTo>
                <a:close/>
              </a:path>
            </a:pathLst>
          </a:custGeom>
          <a:solidFill>
            <a:srgbClr val="5B9CAF"/>
          </a:solidFill>
          <a:ln>
            <a:noFill/>
          </a:ln>
        </p:spPr>
      </p:sp>
      <p:sp>
        <p:nvSpPr>
          <p:cNvPr id="8467" name="Freeform 423"/>
          <p:cNvSpPr/>
          <p:nvPr/>
        </p:nvSpPr>
        <p:spPr>
          <a:xfrm>
            <a:off x="786240" y="471960"/>
            <a:ext cx="388800" cy="147240"/>
          </a:xfrm>
          <a:custGeom>
            <a:avLst/>
            <a:gdLst/>
            <a:ahLst/>
            <a:cxnLst/>
            <a:rect l="0" t="0" r="r" b="b"/>
            <a:pathLst>
              <a:path w="1080" h="409">
                <a:moveTo>
                  <a:pt x="1054" y="408"/>
                </a:moveTo>
                <a:lnTo>
                  <a:pt x="0" y="10"/>
                </a:lnTo>
                <a:lnTo>
                  <a:pt x="0" y="0"/>
                </a:lnTo>
                <a:lnTo>
                  <a:pt x="1079" y="408"/>
                </a:lnTo>
                <a:lnTo>
                  <a:pt x="1054" y="408"/>
                </a:lnTo>
                <a:close/>
              </a:path>
            </a:pathLst>
          </a:custGeom>
          <a:solidFill>
            <a:srgbClr val="5C9CAF"/>
          </a:solidFill>
          <a:ln>
            <a:noFill/>
          </a:ln>
        </p:spPr>
      </p:sp>
      <p:sp>
        <p:nvSpPr>
          <p:cNvPr id="8468" name="Freeform 424"/>
          <p:cNvSpPr/>
          <p:nvPr/>
        </p:nvSpPr>
        <p:spPr>
          <a:xfrm>
            <a:off x="786240" y="468720"/>
            <a:ext cx="397800" cy="150480"/>
          </a:xfrm>
          <a:custGeom>
            <a:avLst/>
            <a:gdLst/>
            <a:ahLst/>
            <a:cxnLst/>
            <a:rect l="0" t="0" r="r" b="b"/>
            <a:pathLst>
              <a:path w="1105" h="418">
                <a:moveTo>
                  <a:pt x="1079" y="417"/>
                </a:moveTo>
                <a:lnTo>
                  <a:pt x="0" y="9"/>
                </a:lnTo>
                <a:lnTo>
                  <a:pt x="0" y="0"/>
                </a:lnTo>
                <a:lnTo>
                  <a:pt x="1104" y="417"/>
                </a:lnTo>
                <a:lnTo>
                  <a:pt x="1079" y="417"/>
                </a:lnTo>
                <a:close/>
              </a:path>
            </a:pathLst>
          </a:custGeom>
          <a:solidFill>
            <a:srgbClr val="5D9DB0"/>
          </a:solidFill>
          <a:ln>
            <a:noFill/>
          </a:ln>
        </p:spPr>
      </p:sp>
      <p:sp>
        <p:nvSpPr>
          <p:cNvPr id="8469" name="Freeform 425"/>
          <p:cNvSpPr/>
          <p:nvPr/>
        </p:nvSpPr>
        <p:spPr>
          <a:xfrm>
            <a:off x="786240" y="465480"/>
            <a:ext cx="406800" cy="153720"/>
          </a:xfrm>
          <a:custGeom>
            <a:avLst/>
            <a:gdLst/>
            <a:ahLst/>
            <a:cxnLst/>
            <a:rect l="0" t="0" r="r" b="b"/>
            <a:pathLst>
              <a:path w="1130" h="427">
                <a:moveTo>
                  <a:pt x="1104" y="426"/>
                </a:moveTo>
                <a:lnTo>
                  <a:pt x="0" y="9"/>
                </a:lnTo>
                <a:lnTo>
                  <a:pt x="0" y="0"/>
                </a:lnTo>
                <a:lnTo>
                  <a:pt x="1129" y="426"/>
                </a:lnTo>
                <a:lnTo>
                  <a:pt x="1104" y="426"/>
                </a:lnTo>
                <a:close/>
              </a:path>
            </a:pathLst>
          </a:custGeom>
          <a:solidFill>
            <a:srgbClr val="5E9DB0"/>
          </a:solidFill>
          <a:ln>
            <a:noFill/>
          </a:ln>
        </p:spPr>
      </p:sp>
      <p:sp>
        <p:nvSpPr>
          <p:cNvPr id="8470" name="Freeform 426"/>
          <p:cNvSpPr/>
          <p:nvPr/>
        </p:nvSpPr>
        <p:spPr>
          <a:xfrm>
            <a:off x="786240" y="461880"/>
            <a:ext cx="415800" cy="157320"/>
          </a:xfrm>
          <a:custGeom>
            <a:avLst/>
            <a:gdLst/>
            <a:ahLst/>
            <a:cxnLst/>
            <a:rect l="0" t="0" r="r" b="b"/>
            <a:pathLst>
              <a:path w="1155" h="437">
                <a:moveTo>
                  <a:pt x="1129" y="436"/>
                </a:moveTo>
                <a:lnTo>
                  <a:pt x="0" y="10"/>
                </a:lnTo>
                <a:lnTo>
                  <a:pt x="0" y="0"/>
                </a:lnTo>
                <a:lnTo>
                  <a:pt x="1154" y="436"/>
                </a:lnTo>
                <a:lnTo>
                  <a:pt x="1129" y="436"/>
                </a:lnTo>
                <a:close/>
              </a:path>
            </a:pathLst>
          </a:custGeom>
          <a:solidFill>
            <a:srgbClr val="5F9EB0"/>
          </a:solidFill>
          <a:ln>
            <a:noFill/>
          </a:ln>
        </p:spPr>
      </p:sp>
      <p:sp>
        <p:nvSpPr>
          <p:cNvPr id="8471" name="Freeform 427"/>
          <p:cNvSpPr/>
          <p:nvPr/>
        </p:nvSpPr>
        <p:spPr>
          <a:xfrm>
            <a:off x="786240" y="458640"/>
            <a:ext cx="424800" cy="160560"/>
          </a:xfrm>
          <a:custGeom>
            <a:avLst/>
            <a:gdLst/>
            <a:ahLst/>
            <a:cxnLst/>
            <a:rect l="0" t="0" r="r" b="b"/>
            <a:pathLst>
              <a:path w="1180" h="446">
                <a:moveTo>
                  <a:pt x="1154" y="445"/>
                </a:moveTo>
                <a:lnTo>
                  <a:pt x="0" y="9"/>
                </a:lnTo>
                <a:lnTo>
                  <a:pt x="0" y="0"/>
                </a:lnTo>
                <a:lnTo>
                  <a:pt x="1179" y="445"/>
                </a:lnTo>
                <a:lnTo>
                  <a:pt x="1154" y="445"/>
                </a:lnTo>
                <a:close/>
              </a:path>
            </a:pathLst>
          </a:custGeom>
          <a:solidFill>
            <a:srgbClr val="609EB0"/>
          </a:solidFill>
          <a:ln>
            <a:noFill/>
          </a:ln>
        </p:spPr>
      </p:sp>
      <p:sp>
        <p:nvSpPr>
          <p:cNvPr id="8472" name="Freeform 428"/>
          <p:cNvSpPr/>
          <p:nvPr/>
        </p:nvSpPr>
        <p:spPr>
          <a:xfrm>
            <a:off x="786240" y="455040"/>
            <a:ext cx="433800" cy="164160"/>
          </a:xfrm>
          <a:custGeom>
            <a:avLst/>
            <a:gdLst/>
            <a:ahLst/>
            <a:cxnLst/>
            <a:rect l="0" t="0" r="r" b="b"/>
            <a:pathLst>
              <a:path w="1205" h="456">
                <a:moveTo>
                  <a:pt x="1179" y="455"/>
                </a:moveTo>
                <a:lnTo>
                  <a:pt x="0" y="10"/>
                </a:lnTo>
                <a:lnTo>
                  <a:pt x="0" y="0"/>
                </a:lnTo>
                <a:lnTo>
                  <a:pt x="1204" y="455"/>
                </a:lnTo>
                <a:lnTo>
                  <a:pt x="1179" y="455"/>
                </a:lnTo>
                <a:close/>
              </a:path>
            </a:pathLst>
          </a:custGeom>
          <a:solidFill>
            <a:srgbClr val="619EB1"/>
          </a:solidFill>
          <a:ln>
            <a:noFill/>
          </a:ln>
        </p:spPr>
      </p:sp>
      <p:sp>
        <p:nvSpPr>
          <p:cNvPr id="8473" name="Freeform 429"/>
          <p:cNvSpPr/>
          <p:nvPr/>
        </p:nvSpPr>
        <p:spPr>
          <a:xfrm>
            <a:off x="786240" y="451800"/>
            <a:ext cx="442800" cy="167400"/>
          </a:xfrm>
          <a:custGeom>
            <a:avLst/>
            <a:gdLst/>
            <a:ahLst/>
            <a:cxnLst/>
            <a:rect l="0" t="0" r="r" b="b"/>
            <a:pathLst>
              <a:path w="1230" h="465">
                <a:moveTo>
                  <a:pt x="1204" y="464"/>
                </a:moveTo>
                <a:lnTo>
                  <a:pt x="0" y="9"/>
                </a:lnTo>
                <a:lnTo>
                  <a:pt x="0" y="0"/>
                </a:lnTo>
                <a:lnTo>
                  <a:pt x="1229" y="464"/>
                </a:lnTo>
                <a:lnTo>
                  <a:pt x="1204" y="464"/>
                </a:lnTo>
                <a:close/>
              </a:path>
            </a:pathLst>
          </a:custGeom>
          <a:solidFill>
            <a:srgbClr val="629EB1"/>
          </a:solidFill>
          <a:ln>
            <a:noFill/>
          </a:ln>
        </p:spPr>
      </p:sp>
      <p:sp>
        <p:nvSpPr>
          <p:cNvPr id="8474" name="Freeform 430"/>
          <p:cNvSpPr/>
          <p:nvPr/>
        </p:nvSpPr>
        <p:spPr>
          <a:xfrm>
            <a:off x="786240" y="448200"/>
            <a:ext cx="451800" cy="171000"/>
          </a:xfrm>
          <a:custGeom>
            <a:avLst/>
            <a:gdLst/>
            <a:ahLst/>
            <a:cxnLst/>
            <a:rect l="0" t="0" r="r" b="b"/>
            <a:pathLst>
              <a:path w="1255" h="475">
                <a:moveTo>
                  <a:pt x="1229" y="474"/>
                </a:moveTo>
                <a:lnTo>
                  <a:pt x="0" y="10"/>
                </a:lnTo>
                <a:lnTo>
                  <a:pt x="0" y="0"/>
                </a:lnTo>
                <a:lnTo>
                  <a:pt x="1254" y="474"/>
                </a:lnTo>
                <a:lnTo>
                  <a:pt x="1229" y="474"/>
                </a:lnTo>
                <a:close/>
              </a:path>
            </a:pathLst>
          </a:custGeom>
          <a:solidFill>
            <a:srgbClr val="639FB1"/>
          </a:solidFill>
          <a:ln>
            <a:noFill/>
          </a:ln>
        </p:spPr>
      </p:sp>
      <p:sp>
        <p:nvSpPr>
          <p:cNvPr id="8475" name="Freeform 431"/>
          <p:cNvSpPr/>
          <p:nvPr/>
        </p:nvSpPr>
        <p:spPr>
          <a:xfrm>
            <a:off x="786240" y="444960"/>
            <a:ext cx="460800" cy="174240"/>
          </a:xfrm>
          <a:custGeom>
            <a:avLst/>
            <a:gdLst/>
            <a:ahLst/>
            <a:cxnLst/>
            <a:rect l="0" t="0" r="r" b="b"/>
            <a:pathLst>
              <a:path w="1280" h="484">
                <a:moveTo>
                  <a:pt x="1254" y="483"/>
                </a:moveTo>
                <a:lnTo>
                  <a:pt x="0" y="9"/>
                </a:lnTo>
                <a:lnTo>
                  <a:pt x="0" y="0"/>
                </a:lnTo>
                <a:lnTo>
                  <a:pt x="1279" y="483"/>
                </a:lnTo>
                <a:lnTo>
                  <a:pt x="1254" y="483"/>
                </a:lnTo>
                <a:close/>
              </a:path>
            </a:pathLst>
          </a:custGeom>
          <a:solidFill>
            <a:srgbClr val="649FB1"/>
          </a:solidFill>
          <a:ln>
            <a:noFill/>
          </a:ln>
        </p:spPr>
      </p:sp>
      <p:sp>
        <p:nvSpPr>
          <p:cNvPr id="8476" name="Freeform 432"/>
          <p:cNvSpPr/>
          <p:nvPr/>
        </p:nvSpPr>
        <p:spPr>
          <a:xfrm>
            <a:off x="786240" y="441360"/>
            <a:ext cx="469800" cy="177840"/>
          </a:xfrm>
          <a:custGeom>
            <a:avLst/>
            <a:gdLst/>
            <a:ahLst/>
            <a:cxnLst/>
            <a:rect l="0" t="0" r="r" b="b"/>
            <a:pathLst>
              <a:path w="1305" h="494">
                <a:moveTo>
                  <a:pt x="1279" y="493"/>
                </a:moveTo>
                <a:lnTo>
                  <a:pt x="0" y="11"/>
                </a:lnTo>
                <a:lnTo>
                  <a:pt x="0" y="0"/>
                </a:lnTo>
                <a:lnTo>
                  <a:pt x="1304" y="493"/>
                </a:lnTo>
                <a:lnTo>
                  <a:pt x="1279" y="493"/>
                </a:lnTo>
                <a:close/>
              </a:path>
            </a:pathLst>
          </a:custGeom>
          <a:solidFill>
            <a:srgbClr val="66A0B2"/>
          </a:solidFill>
          <a:ln>
            <a:noFill/>
          </a:ln>
        </p:spPr>
      </p:sp>
      <p:sp>
        <p:nvSpPr>
          <p:cNvPr id="8477" name="Freeform 433"/>
          <p:cNvSpPr/>
          <p:nvPr/>
        </p:nvSpPr>
        <p:spPr>
          <a:xfrm>
            <a:off x="786240" y="438120"/>
            <a:ext cx="478800" cy="181080"/>
          </a:xfrm>
          <a:custGeom>
            <a:avLst/>
            <a:gdLst/>
            <a:ahLst/>
            <a:cxnLst/>
            <a:rect l="0" t="0" r="r" b="b"/>
            <a:pathLst>
              <a:path w="1330" h="503">
                <a:moveTo>
                  <a:pt x="1304" y="502"/>
                </a:moveTo>
                <a:lnTo>
                  <a:pt x="0" y="9"/>
                </a:lnTo>
                <a:lnTo>
                  <a:pt x="0" y="0"/>
                </a:lnTo>
                <a:lnTo>
                  <a:pt x="1329" y="502"/>
                </a:lnTo>
                <a:lnTo>
                  <a:pt x="1304" y="502"/>
                </a:lnTo>
                <a:close/>
              </a:path>
            </a:pathLst>
          </a:custGeom>
          <a:solidFill>
            <a:srgbClr val="67A0B2"/>
          </a:solidFill>
          <a:ln>
            <a:noFill/>
          </a:ln>
        </p:spPr>
      </p:sp>
      <p:sp>
        <p:nvSpPr>
          <p:cNvPr id="8478" name="Freeform 434"/>
          <p:cNvSpPr/>
          <p:nvPr/>
        </p:nvSpPr>
        <p:spPr>
          <a:xfrm>
            <a:off x="786240" y="434520"/>
            <a:ext cx="487800" cy="184680"/>
          </a:xfrm>
          <a:custGeom>
            <a:avLst/>
            <a:gdLst/>
            <a:ahLst/>
            <a:cxnLst/>
            <a:rect l="0" t="0" r="r" b="b"/>
            <a:pathLst>
              <a:path w="1355" h="513">
                <a:moveTo>
                  <a:pt x="1329" y="512"/>
                </a:moveTo>
                <a:lnTo>
                  <a:pt x="0" y="10"/>
                </a:lnTo>
                <a:lnTo>
                  <a:pt x="0" y="0"/>
                </a:lnTo>
                <a:lnTo>
                  <a:pt x="1354" y="512"/>
                </a:lnTo>
                <a:lnTo>
                  <a:pt x="1329" y="512"/>
                </a:lnTo>
                <a:close/>
              </a:path>
            </a:pathLst>
          </a:custGeom>
          <a:solidFill>
            <a:srgbClr val="68A1B3"/>
          </a:solidFill>
          <a:ln>
            <a:noFill/>
          </a:ln>
        </p:spPr>
      </p:sp>
      <p:sp>
        <p:nvSpPr>
          <p:cNvPr id="8479" name="Freeform 435"/>
          <p:cNvSpPr/>
          <p:nvPr/>
        </p:nvSpPr>
        <p:spPr>
          <a:xfrm>
            <a:off x="786240" y="431280"/>
            <a:ext cx="497160" cy="187920"/>
          </a:xfrm>
          <a:custGeom>
            <a:avLst/>
            <a:gdLst/>
            <a:ahLst/>
            <a:cxnLst/>
            <a:rect l="0" t="0" r="r" b="b"/>
            <a:pathLst>
              <a:path w="1381" h="522">
                <a:moveTo>
                  <a:pt x="1354" y="521"/>
                </a:moveTo>
                <a:lnTo>
                  <a:pt x="0" y="9"/>
                </a:lnTo>
                <a:lnTo>
                  <a:pt x="0" y="0"/>
                </a:lnTo>
                <a:lnTo>
                  <a:pt x="1380" y="521"/>
                </a:lnTo>
                <a:lnTo>
                  <a:pt x="1354" y="521"/>
                </a:lnTo>
                <a:close/>
              </a:path>
            </a:pathLst>
          </a:custGeom>
          <a:solidFill>
            <a:srgbClr val="69A1B3"/>
          </a:solidFill>
          <a:ln>
            <a:noFill/>
          </a:ln>
        </p:spPr>
      </p:sp>
      <p:sp>
        <p:nvSpPr>
          <p:cNvPr id="8480" name="Freeform 436"/>
          <p:cNvSpPr/>
          <p:nvPr/>
        </p:nvSpPr>
        <p:spPr>
          <a:xfrm>
            <a:off x="786240" y="427680"/>
            <a:ext cx="506160" cy="191520"/>
          </a:xfrm>
          <a:custGeom>
            <a:avLst/>
            <a:gdLst/>
            <a:ahLst/>
            <a:cxnLst/>
            <a:rect l="0" t="0" r="r" b="b"/>
            <a:pathLst>
              <a:path w="1406" h="532">
                <a:moveTo>
                  <a:pt x="1380" y="531"/>
                </a:moveTo>
                <a:lnTo>
                  <a:pt x="0" y="10"/>
                </a:lnTo>
                <a:lnTo>
                  <a:pt x="0" y="0"/>
                </a:lnTo>
                <a:lnTo>
                  <a:pt x="1405" y="531"/>
                </a:lnTo>
                <a:lnTo>
                  <a:pt x="1380" y="531"/>
                </a:lnTo>
                <a:close/>
              </a:path>
            </a:pathLst>
          </a:custGeom>
          <a:solidFill>
            <a:srgbClr val="6AA2B4"/>
          </a:solidFill>
          <a:ln>
            <a:noFill/>
          </a:ln>
        </p:spPr>
      </p:sp>
      <p:sp>
        <p:nvSpPr>
          <p:cNvPr id="8481" name="Freeform 437"/>
          <p:cNvSpPr/>
          <p:nvPr/>
        </p:nvSpPr>
        <p:spPr>
          <a:xfrm>
            <a:off x="786240" y="424440"/>
            <a:ext cx="515160" cy="194760"/>
          </a:xfrm>
          <a:custGeom>
            <a:avLst/>
            <a:gdLst/>
            <a:ahLst/>
            <a:cxnLst/>
            <a:rect l="0" t="0" r="r" b="b"/>
            <a:pathLst>
              <a:path w="1431" h="541">
                <a:moveTo>
                  <a:pt x="1405" y="540"/>
                </a:moveTo>
                <a:lnTo>
                  <a:pt x="0" y="9"/>
                </a:lnTo>
                <a:lnTo>
                  <a:pt x="0" y="0"/>
                </a:lnTo>
                <a:lnTo>
                  <a:pt x="1430" y="540"/>
                </a:lnTo>
                <a:lnTo>
                  <a:pt x="1405" y="540"/>
                </a:lnTo>
                <a:close/>
              </a:path>
            </a:pathLst>
          </a:custGeom>
          <a:solidFill>
            <a:srgbClr val="6BA2B4"/>
          </a:solidFill>
          <a:ln>
            <a:noFill/>
          </a:ln>
        </p:spPr>
      </p:sp>
      <p:sp>
        <p:nvSpPr>
          <p:cNvPr id="8482" name="Freeform 438"/>
          <p:cNvSpPr/>
          <p:nvPr/>
        </p:nvSpPr>
        <p:spPr>
          <a:xfrm>
            <a:off x="786240" y="421200"/>
            <a:ext cx="524160" cy="198000"/>
          </a:xfrm>
          <a:custGeom>
            <a:avLst/>
            <a:gdLst/>
            <a:ahLst/>
            <a:cxnLst/>
            <a:rect l="0" t="0" r="r" b="b"/>
            <a:pathLst>
              <a:path w="1456" h="550">
                <a:moveTo>
                  <a:pt x="1429" y="549"/>
                </a:moveTo>
                <a:lnTo>
                  <a:pt x="0" y="9"/>
                </a:lnTo>
                <a:lnTo>
                  <a:pt x="0" y="0"/>
                </a:lnTo>
                <a:lnTo>
                  <a:pt x="1455" y="549"/>
                </a:lnTo>
                <a:lnTo>
                  <a:pt x="1429" y="549"/>
                </a:lnTo>
                <a:close/>
              </a:path>
            </a:pathLst>
          </a:custGeom>
          <a:solidFill>
            <a:srgbClr val="6CA3B4"/>
          </a:solidFill>
          <a:ln>
            <a:noFill/>
          </a:ln>
        </p:spPr>
      </p:sp>
      <p:sp>
        <p:nvSpPr>
          <p:cNvPr id="8483" name="Freeform 439"/>
          <p:cNvSpPr/>
          <p:nvPr/>
        </p:nvSpPr>
        <p:spPr>
          <a:xfrm>
            <a:off x="786240" y="417600"/>
            <a:ext cx="533160" cy="201600"/>
          </a:xfrm>
          <a:custGeom>
            <a:avLst/>
            <a:gdLst/>
            <a:ahLst/>
            <a:cxnLst/>
            <a:rect l="0" t="0" r="r" b="b"/>
            <a:pathLst>
              <a:path w="1481" h="560">
                <a:moveTo>
                  <a:pt x="1455" y="559"/>
                </a:moveTo>
                <a:lnTo>
                  <a:pt x="0" y="10"/>
                </a:lnTo>
                <a:lnTo>
                  <a:pt x="0" y="0"/>
                </a:lnTo>
                <a:lnTo>
                  <a:pt x="1480" y="559"/>
                </a:lnTo>
                <a:lnTo>
                  <a:pt x="1455" y="559"/>
                </a:lnTo>
                <a:close/>
              </a:path>
            </a:pathLst>
          </a:custGeom>
          <a:solidFill>
            <a:srgbClr val="6DA3B4"/>
          </a:solidFill>
          <a:ln>
            <a:noFill/>
          </a:ln>
        </p:spPr>
      </p:sp>
      <p:sp>
        <p:nvSpPr>
          <p:cNvPr id="8484" name="Freeform 440"/>
          <p:cNvSpPr/>
          <p:nvPr/>
        </p:nvSpPr>
        <p:spPr>
          <a:xfrm>
            <a:off x="786240" y="414360"/>
            <a:ext cx="542160" cy="204840"/>
          </a:xfrm>
          <a:custGeom>
            <a:avLst/>
            <a:gdLst/>
            <a:ahLst/>
            <a:cxnLst/>
            <a:rect l="0" t="0" r="r" b="b"/>
            <a:pathLst>
              <a:path w="1506" h="569">
                <a:moveTo>
                  <a:pt x="1480" y="568"/>
                </a:moveTo>
                <a:lnTo>
                  <a:pt x="0" y="9"/>
                </a:lnTo>
                <a:lnTo>
                  <a:pt x="0" y="0"/>
                </a:lnTo>
                <a:lnTo>
                  <a:pt x="1505" y="568"/>
                </a:lnTo>
                <a:lnTo>
                  <a:pt x="1480" y="568"/>
                </a:lnTo>
                <a:close/>
              </a:path>
            </a:pathLst>
          </a:custGeom>
          <a:solidFill>
            <a:srgbClr val="6FA4B5"/>
          </a:solidFill>
          <a:ln>
            <a:noFill/>
          </a:ln>
        </p:spPr>
      </p:sp>
      <p:sp>
        <p:nvSpPr>
          <p:cNvPr id="8485" name="Freeform 441"/>
          <p:cNvSpPr/>
          <p:nvPr/>
        </p:nvSpPr>
        <p:spPr>
          <a:xfrm>
            <a:off x="786240" y="410760"/>
            <a:ext cx="551160" cy="208440"/>
          </a:xfrm>
          <a:custGeom>
            <a:avLst/>
            <a:gdLst/>
            <a:ahLst/>
            <a:cxnLst/>
            <a:rect l="0" t="0" r="r" b="b"/>
            <a:pathLst>
              <a:path w="1531" h="579">
                <a:moveTo>
                  <a:pt x="1505" y="578"/>
                </a:moveTo>
                <a:lnTo>
                  <a:pt x="0" y="10"/>
                </a:lnTo>
                <a:lnTo>
                  <a:pt x="0" y="0"/>
                </a:lnTo>
                <a:lnTo>
                  <a:pt x="1530" y="578"/>
                </a:lnTo>
                <a:lnTo>
                  <a:pt x="1505" y="578"/>
                </a:lnTo>
                <a:close/>
              </a:path>
            </a:pathLst>
          </a:custGeom>
          <a:solidFill>
            <a:srgbClr val="70A4B5"/>
          </a:solidFill>
          <a:ln>
            <a:noFill/>
          </a:ln>
        </p:spPr>
      </p:sp>
      <p:sp>
        <p:nvSpPr>
          <p:cNvPr id="8486" name="Freeform 442"/>
          <p:cNvSpPr/>
          <p:nvPr/>
        </p:nvSpPr>
        <p:spPr>
          <a:xfrm>
            <a:off x="786240" y="407520"/>
            <a:ext cx="560160" cy="211680"/>
          </a:xfrm>
          <a:custGeom>
            <a:avLst/>
            <a:gdLst/>
            <a:ahLst/>
            <a:cxnLst/>
            <a:rect l="0" t="0" r="r" b="b"/>
            <a:pathLst>
              <a:path w="1556" h="588">
                <a:moveTo>
                  <a:pt x="1530" y="587"/>
                </a:moveTo>
                <a:lnTo>
                  <a:pt x="0" y="9"/>
                </a:lnTo>
                <a:lnTo>
                  <a:pt x="0" y="0"/>
                </a:lnTo>
                <a:lnTo>
                  <a:pt x="1555" y="587"/>
                </a:lnTo>
                <a:lnTo>
                  <a:pt x="1530" y="587"/>
                </a:lnTo>
                <a:close/>
              </a:path>
            </a:pathLst>
          </a:custGeom>
          <a:solidFill>
            <a:srgbClr val="71A5B6"/>
          </a:solidFill>
          <a:ln>
            <a:noFill/>
          </a:ln>
        </p:spPr>
      </p:sp>
      <p:sp>
        <p:nvSpPr>
          <p:cNvPr id="8487" name="Freeform 443"/>
          <p:cNvSpPr/>
          <p:nvPr/>
        </p:nvSpPr>
        <p:spPr>
          <a:xfrm>
            <a:off x="786240" y="403920"/>
            <a:ext cx="569160" cy="215280"/>
          </a:xfrm>
          <a:custGeom>
            <a:avLst/>
            <a:gdLst/>
            <a:ahLst/>
            <a:cxnLst/>
            <a:rect l="0" t="0" r="r" b="b"/>
            <a:pathLst>
              <a:path w="1581" h="598">
                <a:moveTo>
                  <a:pt x="1555" y="597"/>
                </a:moveTo>
                <a:lnTo>
                  <a:pt x="0" y="10"/>
                </a:lnTo>
                <a:lnTo>
                  <a:pt x="0" y="0"/>
                </a:lnTo>
                <a:lnTo>
                  <a:pt x="1580" y="597"/>
                </a:lnTo>
                <a:lnTo>
                  <a:pt x="1555" y="597"/>
                </a:lnTo>
                <a:close/>
              </a:path>
            </a:pathLst>
          </a:custGeom>
          <a:solidFill>
            <a:srgbClr val="72A5B6"/>
          </a:solidFill>
          <a:ln>
            <a:noFill/>
          </a:ln>
        </p:spPr>
      </p:sp>
      <p:sp>
        <p:nvSpPr>
          <p:cNvPr id="8488" name="Freeform 444"/>
          <p:cNvSpPr/>
          <p:nvPr/>
        </p:nvSpPr>
        <p:spPr>
          <a:xfrm>
            <a:off x="786240" y="400680"/>
            <a:ext cx="578160" cy="218520"/>
          </a:xfrm>
          <a:custGeom>
            <a:avLst/>
            <a:gdLst/>
            <a:ahLst/>
            <a:cxnLst/>
            <a:rect l="0" t="0" r="r" b="b"/>
            <a:pathLst>
              <a:path w="1606" h="607">
                <a:moveTo>
                  <a:pt x="1580" y="606"/>
                </a:moveTo>
                <a:lnTo>
                  <a:pt x="0" y="9"/>
                </a:lnTo>
                <a:lnTo>
                  <a:pt x="0" y="0"/>
                </a:lnTo>
                <a:lnTo>
                  <a:pt x="1605" y="606"/>
                </a:lnTo>
                <a:lnTo>
                  <a:pt x="1580" y="606"/>
                </a:lnTo>
                <a:close/>
              </a:path>
            </a:pathLst>
          </a:custGeom>
          <a:solidFill>
            <a:srgbClr val="73A6B7"/>
          </a:solidFill>
          <a:ln>
            <a:noFill/>
          </a:ln>
        </p:spPr>
      </p:sp>
      <p:sp>
        <p:nvSpPr>
          <p:cNvPr id="8489" name="Freeform 445"/>
          <p:cNvSpPr/>
          <p:nvPr/>
        </p:nvSpPr>
        <p:spPr>
          <a:xfrm>
            <a:off x="786240" y="397080"/>
            <a:ext cx="587160" cy="222120"/>
          </a:xfrm>
          <a:custGeom>
            <a:avLst/>
            <a:gdLst/>
            <a:ahLst/>
            <a:cxnLst/>
            <a:rect l="0" t="0" r="r" b="b"/>
            <a:pathLst>
              <a:path w="1631" h="617">
                <a:moveTo>
                  <a:pt x="1605" y="616"/>
                </a:moveTo>
                <a:lnTo>
                  <a:pt x="0" y="10"/>
                </a:lnTo>
                <a:lnTo>
                  <a:pt x="0" y="0"/>
                </a:lnTo>
                <a:lnTo>
                  <a:pt x="1630" y="616"/>
                </a:lnTo>
                <a:lnTo>
                  <a:pt x="1605" y="616"/>
                </a:lnTo>
                <a:close/>
              </a:path>
            </a:pathLst>
          </a:custGeom>
          <a:solidFill>
            <a:srgbClr val="74A7B7"/>
          </a:solidFill>
          <a:ln>
            <a:noFill/>
          </a:ln>
        </p:spPr>
      </p:sp>
      <p:sp>
        <p:nvSpPr>
          <p:cNvPr id="8490" name="Freeform 446"/>
          <p:cNvSpPr/>
          <p:nvPr/>
        </p:nvSpPr>
        <p:spPr>
          <a:xfrm>
            <a:off x="786240" y="393840"/>
            <a:ext cx="596160" cy="225360"/>
          </a:xfrm>
          <a:custGeom>
            <a:avLst/>
            <a:gdLst/>
            <a:ahLst/>
            <a:cxnLst/>
            <a:rect l="0" t="0" r="r" b="b"/>
            <a:pathLst>
              <a:path w="1656" h="626">
                <a:moveTo>
                  <a:pt x="1630" y="625"/>
                </a:moveTo>
                <a:lnTo>
                  <a:pt x="0" y="9"/>
                </a:lnTo>
                <a:lnTo>
                  <a:pt x="0" y="0"/>
                </a:lnTo>
                <a:lnTo>
                  <a:pt x="1655" y="625"/>
                </a:lnTo>
                <a:lnTo>
                  <a:pt x="1630" y="625"/>
                </a:lnTo>
                <a:close/>
              </a:path>
            </a:pathLst>
          </a:custGeom>
          <a:solidFill>
            <a:srgbClr val="75A8B8"/>
          </a:solidFill>
          <a:ln>
            <a:noFill/>
          </a:ln>
        </p:spPr>
      </p:sp>
      <p:sp>
        <p:nvSpPr>
          <p:cNvPr id="8491" name="Freeform 447"/>
          <p:cNvSpPr/>
          <p:nvPr/>
        </p:nvSpPr>
        <p:spPr>
          <a:xfrm>
            <a:off x="786240" y="390240"/>
            <a:ext cx="605160" cy="228960"/>
          </a:xfrm>
          <a:custGeom>
            <a:avLst/>
            <a:gdLst/>
            <a:ahLst/>
            <a:cxnLst/>
            <a:rect l="0" t="0" r="r" b="b"/>
            <a:pathLst>
              <a:path w="1681" h="636">
                <a:moveTo>
                  <a:pt x="1655" y="635"/>
                </a:moveTo>
                <a:lnTo>
                  <a:pt x="0" y="10"/>
                </a:lnTo>
                <a:lnTo>
                  <a:pt x="0" y="0"/>
                </a:lnTo>
                <a:lnTo>
                  <a:pt x="1680" y="635"/>
                </a:lnTo>
                <a:lnTo>
                  <a:pt x="1655" y="635"/>
                </a:lnTo>
                <a:close/>
              </a:path>
            </a:pathLst>
          </a:custGeom>
          <a:solidFill>
            <a:srgbClr val="76A8B8"/>
          </a:solidFill>
          <a:ln>
            <a:noFill/>
          </a:ln>
        </p:spPr>
      </p:sp>
      <p:sp>
        <p:nvSpPr>
          <p:cNvPr id="8492" name="Freeform 448"/>
          <p:cNvSpPr/>
          <p:nvPr/>
        </p:nvSpPr>
        <p:spPr>
          <a:xfrm>
            <a:off x="786240" y="387000"/>
            <a:ext cx="614160" cy="232200"/>
          </a:xfrm>
          <a:custGeom>
            <a:avLst/>
            <a:gdLst/>
            <a:ahLst/>
            <a:cxnLst/>
            <a:rect l="0" t="0" r="r" b="b"/>
            <a:pathLst>
              <a:path w="1706" h="645">
                <a:moveTo>
                  <a:pt x="1680" y="644"/>
                </a:moveTo>
                <a:lnTo>
                  <a:pt x="0" y="9"/>
                </a:lnTo>
                <a:lnTo>
                  <a:pt x="0" y="0"/>
                </a:lnTo>
                <a:lnTo>
                  <a:pt x="1705" y="644"/>
                </a:lnTo>
                <a:lnTo>
                  <a:pt x="1680" y="644"/>
                </a:lnTo>
                <a:close/>
              </a:path>
            </a:pathLst>
          </a:custGeom>
          <a:solidFill>
            <a:srgbClr val="78A9B9"/>
          </a:solidFill>
          <a:ln>
            <a:noFill/>
          </a:ln>
        </p:spPr>
      </p:sp>
      <p:sp>
        <p:nvSpPr>
          <p:cNvPr id="8493" name="Freeform 449"/>
          <p:cNvSpPr/>
          <p:nvPr/>
        </p:nvSpPr>
        <p:spPr>
          <a:xfrm>
            <a:off x="786240" y="383400"/>
            <a:ext cx="623160" cy="235800"/>
          </a:xfrm>
          <a:custGeom>
            <a:avLst/>
            <a:gdLst/>
            <a:ahLst/>
            <a:cxnLst/>
            <a:rect l="0" t="0" r="r" b="b"/>
            <a:pathLst>
              <a:path w="1731" h="655">
                <a:moveTo>
                  <a:pt x="1705" y="654"/>
                </a:moveTo>
                <a:lnTo>
                  <a:pt x="0" y="10"/>
                </a:lnTo>
                <a:lnTo>
                  <a:pt x="0" y="0"/>
                </a:lnTo>
                <a:lnTo>
                  <a:pt x="1730" y="654"/>
                </a:lnTo>
                <a:lnTo>
                  <a:pt x="1705" y="654"/>
                </a:lnTo>
                <a:close/>
              </a:path>
            </a:pathLst>
          </a:custGeom>
          <a:solidFill>
            <a:srgbClr val="79A9B9"/>
          </a:solidFill>
          <a:ln>
            <a:noFill/>
          </a:ln>
        </p:spPr>
      </p:sp>
      <p:sp>
        <p:nvSpPr>
          <p:cNvPr id="8494" name="Freeform 450"/>
          <p:cNvSpPr/>
          <p:nvPr/>
        </p:nvSpPr>
        <p:spPr>
          <a:xfrm>
            <a:off x="786240" y="380160"/>
            <a:ext cx="632520" cy="239040"/>
          </a:xfrm>
          <a:custGeom>
            <a:avLst/>
            <a:gdLst/>
            <a:ahLst/>
            <a:cxnLst/>
            <a:rect l="0" t="0" r="r" b="b"/>
            <a:pathLst>
              <a:path w="1757" h="664">
                <a:moveTo>
                  <a:pt x="1730" y="663"/>
                </a:moveTo>
                <a:lnTo>
                  <a:pt x="0" y="9"/>
                </a:lnTo>
                <a:lnTo>
                  <a:pt x="0" y="0"/>
                </a:lnTo>
                <a:lnTo>
                  <a:pt x="1756" y="663"/>
                </a:lnTo>
                <a:lnTo>
                  <a:pt x="1730" y="663"/>
                </a:lnTo>
                <a:close/>
              </a:path>
            </a:pathLst>
          </a:custGeom>
          <a:solidFill>
            <a:srgbClr val="7AAABA"/>
          </a:solidFill>
          <a:ln>
            <a:noFill/>
          </a:ln>
        </p:spPr>
      </p:sp>
      <p:sp>
        <p:nvSpPr>
          <p:cNvPr id="8495" name="Freeform 451"/>
          <p:cNvSpPr/>
          <p:nvPr/>
        </p:nvSpPr>
        <p:spPr>
          <a:xfrm>
            <a:off x="786240" y="376920"/>
            <a:ext cx="641520" cy="242280"/>
          </a:xfrm>
          <a:custGeom>
            <a:avLst/>
            <a:gdLst/>
            <a:ahLst/>
            <a:cxnLst/>
            <a:rect l="0" t="0" r="r" b="b"/>
            <a:pathLst>
              <a:path w="1782" h="673">
                <a:moveTo>
                  <a:pt x="1756" y="672"/>
                </a:moveTo>
                <a:lnTo>
                  <a:pt x="0" y="9"/>
                </a:lnTo>
                <a:lnTo>
                  <a:pt x="0" y="0"/>
                </a:lnTo>
                <a:lnTo>
                  <a:pt x="1781" y="672"/>
                </a:lnTo>
                <a:lnTo>
                  <a:pt x="1756" y="672"/>
                </a:lnTo>
                <a:close/>
              </a:path>
            </a:pathLst>
          </a:custGeom>
          <a:solidFill>
            <a:srgbClr val="7BAABA"/>
          </a:solidFill>
          <a:ln>
            <a:noFill/>
          </a:ln>
        </p:spPr>
      </p:sp>
      <p:sp>
        <p:nvSpPr>
          <p:cNvPr id="8496" name="Freeform 452"/>
          <p:cNvSpPr/>
          <p:nvPr/>
        </p:nvSpPr>
        <p:spPr>
          <a:xfrm>
            <a:off x="786240" y="373320"/>
            <a:ext cx="650520" cy="245880"/>
          </a:xfrm>
          <a:custGeom>
            <a:avLst/>
            <a:gdLst/>
            <a:ahLst/>
            <a:cxnLst/>
            <a:rect l="0" t="0" r="r" b="b"/>
            <a:pathLst>
              <a:path w="1807" h="683">
                <a:moveTo>
                  <a:pt x="1781" y="682"/>
                </a:moveTo>
                <a:lnTo>
                  <a:pt x="0" y="10"/>
                </a:lnTo>
                <a:lnTo>
                  <a:pt x="0" y="0"/>
                </a:lnTo>
                <a:lnTo>
                  <a:pt x="1806" y="682"/>
                </a:lnTo>
                <a:lnTo>
                  <a:pt x="1781" y="682"/>
                </a:lnTo>
                <a:close/>
              </a:path>
            </a:pathLst>
          </a:custGeom>
          <a:solidFill>
            <a:srgbClr val="7CABBA"/>
          </a:solidFill>
          <a:ln>
            <a:noFill/>
          </a:ln>
        </p:spPr>
      </p:sp>
      <p:sp>
        <p:nvSpPr>
          <p:cNvPr id="8497" name="Freeform 453"/>
          <p:cNvSpPr/>
          <p:nvPr/>
        </p:nvSpPr>
        <p:spPr>
          <a:xfrm>
            <a:off x="786240" y="370080"/>
            <a:ext cx="659520" cy="249120"/>
          </a:xfrm>
          <a:custGeom>
            <a:avLst/>
            <a:gdLst/>
            <a:ahLst/>
            <a:cxnLst/>
            <a:rect l="0" t="0" r="r" b="b"/>
            <a:pathLst>
              <a:path w="1832" h="692">
                <a:moveTo>
                  <a:pt x="1806" y="691"/>
                </a:moveTo>
                <a:lnTo>
                  <a:pt x="0" y="10"/>
                </a:lnTo>
                <a:lnTo>
                  <a:pt x="0" y="0"/>
                </a:lnTo>
                <a:lnTo>
                  <a:pt x="1831" y="691"/>
                </a:lnTo>
                <a:lnTo>
                  <a:pt x="1806" y="691"/>
                </a:lnTo>
                <a:close/>
              </a:path>
            </a:pathLst>
          </a:custGeom>
          <a:solidFill>
            <a:srgbClr val="7DABBA"/>
          </a:solidFill>
          <a:ln>
            <a:noFill/>
          </a:ln>
        </p:spPr>
      </p:sp>
      <p:sp>
        <p:nvSpPr>
          <p:cNvPr id="8498" name="Freeform 454"/>
          <p:cNvSpPr/>
          <p:nvPr/>
        </p:nvSpPr>
        <p:spPr>
          <a:xfrm>
            <a:off x="786240" y="366480"/>
            <a:ext cx="668520" cy="252720"/>
          </a:xfrm>
          <a:custGeom>
            <a:avLst/>
            <a:gdLst/>
            <a:ahLst/>
            <a:cxnLst/>
            <a:rect l="0" t="0" r="r" b="b"/>
            <a:pathLst>
              <a:path w="1857" h="702">
                <a:moveTo>
                  <a:pt x="1831" y="701"/>
                </a:moveTo>
                <a:lnTo>
                  <a:pt x="0" y="10"/>
                </a:lnTo>
                <a:lnTo>
                  <a:pt x="0" y="0"/>
                </a:lnTo>
                <a:lnTo>
                  <a:pt x="1856" y="701"/>
                </a:lnTo>
                <a:lnTo>
                  <a:pt x="1831" y="701"/>
                </a:lnTo>
                <a:close/>
              </a:path>
            </a:pathLst>
          </a:custGeom>
          <a:solidFill>
            <a:srgbClr val="7FACBB"/>
          </a:solidFill>
          <a:ln>
            <a:noFill/>
          </a:ln>
        </p:spPr>
      </p:sp>
      <p:sp>
        <p:nvSpPr>
          <p:cNvPr id="8499" name="Freeform 455"/>
          <p:cNvSpPr/>
          <p:nvPr/>
        </p:nvSpPr>
        <p:spPr>
          <a:xfrm>
            <a:off x="786240" y="363240"/>
            <a:ext cx="677520" cy="255960"/>
          </a:xfrm>
          <a:custGeom>
            <a:avLst/>
            <a:gdLst/>
            <a:ahLst/>
            <a:cxnLst/>
            <a:rect l="0" t="0" r="r" b="b"/>
            <a:pathLst>
              <a:path w="1882" h="711">
                <a:moveTo>
                  <a:pt x="1856" y="710"/>
                </a:moveTo>
                <a:lnTo>
                  <a:pt x="0" y="9"/>
                </a:lnTo>
                <a:lnTo>
                  <a:pt x="0" y="0"/>
                </a:lnTo>
                <a:lnTo>
                  <a:pt x="1881" y="710"/>
                </a:lnTo>
                <a:lnTo>
                  <a:pt x="1856" y="710"/>
                </a:lnTo>
                <a:close/>
              </a:path>
            </a:pathLst>
          </a:custGeom>
          <a:solidFill>
            <a:srgbClr val="80ACBB"/>
          </a:solidFill>
          <a:ln>
            <a:noFill/>
          </a:ln>
        </p:spPr>
      </p:sp>
      <p:sp>
        <p:nvSpPr>
          <p:cNvPr id="8500" name="Freeform 456"/>
          <p:cNvSpPr/>
          <p:nvPr/>
        </p:nvSpPr>
        <p:spPr>
          <a:xfrm>
            <a:off x="786240" y="359640"/>
            <a:ext cx="686520" cy="259560"/>
          </a:xfrm>
          <a:custGeom>
            <a:avLst/>
            <a:gdLst/>
            <a:ahLst/>
            <a:cxnLst/>
            <a:rect l="0" t="0" r="r" b="b"/>
            <a:pathLst>
              <a:path w="1907" h="721">
                <a:moveTo>
                  <a:pt x="1881" y="720"/>
                </a:moveTo>
                <a:lnTo>
                  <a:pt x="0" y="10"/>
                </a:lnTo>
                <a:lnTo>
                  <a:pt x="0" y="0"/>
                </a:lnTo>
                <a:lnTo>
                  <a:pt x="1906" y="720"/>
                </a:lnTo>
                <a:lnTo>
                  <a:pt x="1881" y="720"/>
                </a:lnTo>
                <a:close/>
              </a:path>
            </a:pathLst>
          </a:custGeom>
          <a:solidFill>
            <a:srgbClr val="81ADBC"/>
          </a:solidFill>
          <a:ln>
            <a:noFill/>
          </a:ln>
        </p:spPr>
      </p:sp>
      <p:sp>
        <p:nvSpPr>
          <p:cNvPr id="8501" name="Freeform 457"/>
          <p:cNvSpPr/>
          <p:nvPr/>
        </p:nvSpPr>
        <p:spPr>
          <a:xfrm>
            <a:off x="786240" y="356400"/>
            <a:ext cx="695520" cy="262800"/>
          </a:xfrm>
          <a:custGeom>
            <a:avLst/>
            <a:gdLst/>
            <a:ahLst/>
            <a:cxnLst/>
            <a:rect l="0" t="0" r="r" b="b"/>
            <a:pathLst>
              <a:path w="1932" h="730">
                <a:moveTo>
                  <a:pt x="1906" y="729"/>
                </a:moveTo>
                <a:lnTo>
                  <a:pt x="0" y="9"/>
                </a:lnTo>
                <a:lnTo>
                  <a:pt x="0" y="0"/>
                </a:lnTo>
                <a:lnTo>
                  <a:pt x="1931" y="729"/>
                </a:lnTo>
                <a:lnTo>
                  <a:pt x="1906" y="729"/>
                </a:lnTo>
                <a:close/>
              </a:path>
            </a:pathLst>
          </a:custGeom>
          <a:solidFill>
            <a:srgbClr val="82AEBC"/>
          </a:solidFill>
          <a:ln>
            <a:noFill/>
          </a:ln>
        </p:spPr>
      </p:sp>
      <p:sp>
        <p:nvSpPr>
          <p:cNvPr id="8502" name="Freeform 458"/>
          <p:cNvSpPr/>
          <p:nvPr/>
        </p:nvSpPr>
        <p:spPr>
          <a:xfrm>
            <a:off x="786240" y="352800"/>
            <a:ext cx="704520" cy="266400"/>
          </a:xfrm>
          <a:custGeom>
            <a:avLst/>
            <a:gdLst/>
            <a:ahLst/>
            <a:cxnLst/>
            <a:rect l="0" t="0" r="r" b="b"/>
            <a:pathLst>
              <a:path w="1957" h="740">
                <a:moveTo>
                  <a:pt x="1931" y="739"/>
                </a:moveTo>
                <a:lnTo>
                  <a:pt x="0" y="10"/>
                </a:lnTo>
                <a:lnTo>
                  <a:pt x="0" y="0"/>
                </a:lnTo>
                <a:lnTo>
                  <a:pt x="1956" y="739"/>
                </a:lnTo>
                <a:lnTo>
                  <a:pt x="1931" y="739"/>
                </a:lnTo>
                <a:close/>
              </a:path>
            </a:pathLst>
          </a:custGeom>
          <a:solidFill>
            <a:srgbClr val="83AFBD"/>
          </a:solidFill>
          <a:ln>
            <a:noFill/>
          </a:ln>
        </p:spPr>
      </p:sp>
      <p:sp>
        <p:nvSpPr>
          <p:cNvPr id="8503" name="Freeform 459"/>
          <p:cNvSpPr/>
          <p:nvPr/>
        </p:nvSpPr>
        <p:spPr>
          <a:xfrm>
            <a:off x="786240" y="349560"/>
            <a:ext cx="713520" cy="269640"/>
          </a:xfrm>
          <a:custGeom>
            <a:avLst/>
            <a:gdLst/>
            <a:ahLst/>
            <a:cxnLst/>
            <a:rect l="0" t="0" r="r" b="b"/>
            <a:pathLst>
              <a:path w="1982" h="749">
                <a:moveTo>
                  <a:pt x="1956" y="748"/>
                </a:moveTo>
                <a:lnTo>
                  <a:pt x="0" y="9"/>
                </a:lnTo>
                <a:lnTo>
                  <a:pt x="0" y="0"/>
                </a:lnTo>
                <a:lnTo>
                  <a:pt x="1981" y="748"/>
                </a:lnTo>
                <a:lnTo>
                  <a:pt x="1956" y="748"/>
                </a:lnTo>
                <a:close/>
              </a:path>
            </a:pathLst>
          </a:custGeom>
          <a:solidFill>
            <a:srgbClr val="85AFBD"/>
          </a:solidFill>
          <a:ln>
            <a:noFill/>
          </a:ln>
        </p:spPr>
      </p:sp>
      <p:sp>
        <p:nvSpPr>
          <p:cNvPr id="8504" name="Freeform 460"/>
          <p:cNvSpPr/>
          <p:nvPr/>
        </p:nvSpPr>
        <p:spPr>
          <a:xfrm>
            <a:off x="786240" y="345960"/>
            <a:ext cx="722520" cy="273240"/>
          </a:xfrm>
          <a:custGeom>
            <a:avLst/>
            <a:gdLst/>
            <a:ahLst/>
            <a:cxnLst/>
            <a:rect l="0" t="0" r="r" b="b"/>
            <a:pathLst>
              <a:path w="2007" h="759">
                <a:moveTo>
                  <a:pt x="1981" y="758"/>
                </a:moveTo>
                <a:lnTo>
                  <a:pt x="0" y="10"/>
                </a:lnTo>
                <a:lnTo>
                  <a:pt x="0" y="0"/>
                </a:lnTo>
                <a:lnTo>
                  <a:pt x="2006" y="758"/>
                </a:lnTo>
                <a:lnTo>
                  <a:pt x="1981" y="758"/>
                </a:lnTo>
                <a:close/>
              </a:path>
            </a:pathLst>
          </a:custGeom>
          <a:solidFill>
            <a:srgbClr val="86B0BE"/>
          </a:solidFill>
          <a:ln>
            <a:noFill/>
          </a:ln>
        </p:spPr>
      </p:sp>
      <p:sp>
        <p:nvSpPr>
          <p:cNvPr id="8505" name="Freeform 461"/>
          <p:cNvSpPr/>
          <p:nvPr/>
        </p:nvSpPr>
        <p:spPr>
          <a:xfrm>
            <a:off x="786240" y="342720"/>
            <a:ext cx="731520" cy="276480"/>
          </a:xfrm>
          <a:custGeom>
            <a:avLst/>
            <a:gdLst/>
            <a:ahLst/>
            <a:cxnLst/>
            <a:rect l="0" t="0" r="r" b="b"/>
            <a:pathLst>
              <a:path w="2032" h="768">
                <a:moveTo>
                  <a:pt x="2006" y="767"/>
                </a:moveTo>
                <a:lnTo>
                  <a:pt x="0" y="9"/>
                </a:lnTo>
                <a:lnTo>
                  <a:pt x="0" y="0"/>
                </a:lnTo>
                <a:lnTo>
                  <a:pt x="2031" y="767"/>
                </a:lnTo>
                <a:lnTo>
                  <a:pt x="2006" y="767"/>
                </a:lnTo>
                <a:close/>
              </a:path>
            </a:pathLst>
          </a:custGeom>
          <a:solidFill>
            <a:srgbClr val="87B0BE"/>
          </a:solidFill>
          <a:ln>
            <a:noFill/>
          </a:ln>
        </p:spPr>
      </p:sp>
      <p:sp>
        <p:nvSpPr>
          <p:cNvPr id="8506" name="Freeform 462"/>
          <p:cNvSpPr/>
          <p:nvPr/>
        </p:nvSpPr>
        <p:spPr>
          <a:xfrm>
            <a:off x="786240" y="339120"/>
            <a:ext cx="740520" cy="280080"/>
          </a:xfrm>
          <a:custGeom>
            <a:avLst/>
            <a:gdLst/>
            <a:ahLst/>
            <a:cxnLst/>
            <a:rect l="0" t="0" r="r" b="b"/>
            <a:pathLst>
              <a:path w="2057" h="778">
                <a:moveTo>
                  <a:pt x="2031" y="777"/>
                </a:moveTo>
                <a:lnTo>
                  <a:pt x="0" y="10"/>
                </a:lnTo>
                <a:lnTo>
                  <a:pt x="0" y="0"/>
                </a:lnTo>
                <a:lnTo>
                  <a:pt x="2056" y="777"/>
                </a:lnTo>
                <a:lnTo>
                  <a:pt x="2031" y="777"/>
                </a:lnTo>
                <a:close/>
              </a:path>
            </a:pathLst>
          </a:custGeom>
          <a:solidFill>
            <a:srgbClr val="88B1BF"/>
          </a:solidFill>
          <a:ln>
            <a:noFill/>
          </a:ln>
        </p:spPr>
      </p:sp>
      <p:sp>
        <p:nvSpPr>
          <p:cNvPr id="8507" name="Freeform 463"/>
          <p:cNvSpPr/>
          <p:nvPr/>
        </p:nvSpPr>
        <p:spPr>
          <a:xfrm>
            <a:off x="786240" y="335880"/>
            <a:ext cx="749520" cy="283320"/>
          </a:xfrm>
          <a:custGeom>
            <a:avLst/>
            <a:gdLst/>
            <a:ahLst/>
            <a:cxnLst/>
            <a:rect l="0" t="0" r="r" b="b"/>
            <a:pathLst>
              <a:path w="2082" h="787">
                <a:moveTo>
                  <a:pt x="2056" y="786"/>
                </a:moveTo>
                <a:lnTo>
                  <a:pt x="0" y="9"/>
                </a:lnTo>
                <a:lnTo>
                  <a:pt x="0" y="0"/>
                </a:lnTo>
                <a:lnTo>
                  <a:pt x="2081" y="786"/>
                </a:lnTo>
                <a:lnTo>
                  <a:pt x="2056" y="786"/>
                </a:lnTo>
                <a:close/>
              </a:path>
            </a:pathLst>
          </a:custGeom>
          <a:solidFill>
            <a:srgbClr val="89B2BF"/>
          </a:solidFill>
          <a:ln>
            <a:noFill/>
          </a:ln>
        </p:spPr>
      </p:sp>
      <p:sp>
        <p:nvSpPr>
          <p:cNvPr id="8508" name="Freeform 464"/>
          <p:cNvSpPr/>
          <p:nvPr/>
        </p:nvSpPr>
        <p:spPr>
          <a:xfrm>
            <a:off x="786240" y="332640"/>
            <a:ext cx="758520" cy="286560"/>
          </a:xfrm>
          <a:custGeom>
            <a:avLst/>
            <a:gdLst/>
            <a:ahLst/>
            <a:cxnLst/>
            <a:rect l="0" t="0" r="r" b="b"/>
            <a:pathLst>
              <a:path w="2107" h="796">
                <a:moveTo>
                  <a:pt x="2081" y="795"/>
                </a:moveTo>
                <a:lnTo>
                  <a:pt x="0" y="9"/>
                </a:lnTo>
                <a:lnTo>
                  <a:pt x="0" y="0"/>
                </a:lnTo>
                <a:lnTo>
                  <a:pt x="2106" y="795"/>
                </a:lnTo>
                <a:lnTo>
                  <a:pt x="2081" y="795"/>
                </a:lnTo>
                <a:close/>
              </a:path>
            </a:pathLst>
          </a:custGeom>
          <a:solidFill>
            <a:srgbClr val="8BB3C0"/>
          </a:solidFill>
          <a:ln>
            <a:noFill/>
          </a:ln>
        </p:spPr>
      </p:sp>
      <p:sp>
        <p:nvSpPr>
          <p:cNvPr id="8509" name="Freeform 465"/>
          <p:cNvSpPr/>
          <p:nvPr/>
        </p:nvSpPr>
        <p:spPr>
          <a:xfrm>
            <a:off x="786240" y="329040"/>
            <a:ext cx="767520" cy="290160"/>
          </a:xfrm>
          <a:custGeom>
            <a:avLst/>
            <a:gdLst/>
            <a:ahLst/>
            <a:cxnLst/>
            <a:rect l="0" t="0" r="r" b="b"/>
            <a:pathLst>
              <a:path w="2132" h="806">
                <a:moveTo>
                  <a:pt x="2106" y="805"/>
                </a:moveTo>
                <a:lnTo>
                  <a:pt x="0" y="10"/>
                </a:lnTo>
                <a:lnTo>
                  <a:pt x="0" y="0"/>
                </a:lnTo>
                <a:lnTo>
                  <a:pt x="2131" y="805"/>
                </a:lnTo>
                <a:lnTo>
                  <a:pt x="2106" y="805"/>
                </a:lnTo>
                <a:close/>
              </a:path>
            </a:pathLst>
          </a:custGeom>
          <a:solidFill>
            <a:srgbClr val="8CB3C0"/>
          </a:solidFill>
          <a:ln>
            <a:noFill/>
          </a:ln>
        </p:spPr>
      </p:sp>
      <p:sp>
        <p:nvSpPr>
          <p:cNvPr id="8510" name="Freeform 466"/>
          <p:cNvSpPr/>
          <p:nvPr/>
        </p:nvSpPr>
        <p:spPr>
          <a:xfrm>
            <a:off x="786240" y="325800"/>
            <a:ext cx="776880" cy="293400"/>
          </a:xfrm>
          <a:custGeom>
            <a:avLst/>
            <a:gdLst/>
            <a:ahLst/>
            <a:cxnLst/>
            <a:rect l="0" t="0" r="r" b="b"/>
            <a:pathLst>
              <a:path w="2158" h="815">
                <a:moveTo>
                  <a:pt x="2131" y="814"/>
                </a:moveTo>
                <a:lnTo>
                  <a:pt x="0" y="9"/>
                </a:lnTo>
                <a:lnTo>
                  <a:pt x="0" y="0"/>
                </a:lnTo>
                <a:lnTo>
                  <a:pt x="2157" y="814"/>
                </a:lnTo>
                <a:lnTo>
                  <a:pt x="2131" y="814"/>
                </a:lnTo>
                <a:close/>
              </a:path>
            </a:pathLst>
          </a:custGeom>
          <a:solidFill>
            <a:srgbClr val="8DB4C1"/>
          </a:solidFill>
          <a:ln>
            <a:noFill/>
          </a:ln>
        </p:spPr>
      </p:sp>
      <p:sp>
        <p:nvSpPr>
          <p:cNvPr id="8511" name="Freeform 467"/>
          <p:cNvSpPr/>
          <p:nvPr/>
        </p:nvSpPr>
        <p:spPr>
          <a:xfrm>
            <a:off x="786240" y="322200"/>
            <a:ext cx="785880" cy="297000"/>
          </a:xfrm>
          <a:custGeom>
            <a:avLst/>
            <a:gdLst/>
            <a:ahLst/>
            <a:cxnLst/>
            <a:rect l="0" t="0" r="r" b="b"/>
            <a:pathLst>
              <a:path w="2183" h="825">
                <a:moveTo>
                  <a:pt x="2157" y="824"/>
                </a:moveTo>
                <a:lnTo>
                  <a:pt x="0" y="10"/>
                </a:lnTo>
                <a:lnTo>
                  <a:pt x="0" y="0"/>
                </a:lnTo>
                <a:lnTo>
                  <a:pt x="2182" y="824"/>
                </a:lnTo>
                <a:lnTo>
                  <a:pt x="2157" y="824"/>
                </a:lnTo>
                <a:close/>
              </a:path>
            </a:pathLst>
          </a:custGeom>
          <a:solidFill>
            <a:srgbClr val="8EB4C1"/>
          </a:solidFill>
          <a:ln>
            <a:noFill/>
          </a:ln>
        </p:spPr>
      </p:sp>
      <p:sp>
        <p:nvSpPr>
          <p:cNvPr id="8512" name="Freeform 468"/>
          <p:cNvSpPr/>
          <p:nvPr/>
        </p:nvSpPr>
        <p:spPr>
          <a:xfrm>
            <a:off x="786240" y="318960"/>
            <a:ext cx="794880" cy="300240"/>
          </a:xfrm>
          <a:custGeom>
            <a:avLst/>
            <a:gdLst/>
            <a:ahLst/>
            <a:cxnLst/>
            <a:rect l="0" t="0" r="r" b="b"/>
            <a:pathLst>
              <a:path w="2208" h="834">
                <a:moveTo>
                  <a:pt x="2182" y="833"/>
                </a:moveTo>
                <a:lnTo>
                  <a:pt x="0" y="9"/>
                </a:lnTo>
                <a:lnTo>
                  <a:pt x="0" y="0"/>
                </a:lnTo>
                <a:lnTo>
                  <a:pt x="2207" y="833"/>
                </a:lnTo>
                <a:lnTo>
                  <a:pt x="2182" y="833"/>
                </a:lnTo>
                <a:close/>
              </a:path>
            </a:pathLst>
          </a:custGeom>
          <a:solidFill>
            <a:srgbClr val="8FB5C2"/>
          </a:solidFill>
          <a:ln>
            <a:noFill/>
          </a:ln>
        </p:spPr>
      </p:sp>
      <p:sp>
        <p:nvSpPr>
          <p:cNvPr id="8513" name="Freeform 469"/>
          <p:cNvSpPr/>
          <p:nvPr/>
        </p:nvSpPr>
        <p:spPr>
          <a:xfrm>
            <a:off x="786240" y="315360"/>
            <a:ext cx="803880" cy="303840"/>
          </a:xfrm>
          <a:custGeom>
            <a:avLst/>
            <a:gdLst/>
            <a:ahLst/>
            <a:cxnLst/>
            <a:rect l="0" t="0" r="r" b="b"/>
            <a:pathLst>
              <a:path w="2233" h="844">
                <a:moveTo>
                  <a:pt x="2207" y="843"/>
                </a:moveTo>
                <a:lnTo>
                  <a:pt x="0" y="10"/>
                </a:lnTo>
                <a:lnTo>
                  <a:pt x="0" y="0"/>
                </a:lnTo>
                <a:lnTo>
                  <a:pt x="2232" y="843"/>
                </a:lnTo>
                <a:lnTo>
                  <a:pt x="2207" y="843"/>
                </a:lnTo>
                <a:close/>
              </a:path>
            </a:pathLst>
          </a:custGeom>
          <a:solidFill>
            <a:srgbClr val="90B5C2"/>
          </a:solidFill>
          <a:ln>
            <a:noFill/>
          </a:ln>
        </p:spPr>
      </p:sp>
      <p:sp>
        <p:nvSpPr>
          <p:cNvPr id="8514" name="Freeform 470"/>
          <p:cNvSpPr/>
          <p:nvPr/>
        </p:nvSpPr>
        <p:spPr>
          <a:xfrm>
            <a:off x="786240" y="312120"/>
            <a:ext cx="812880" cy="307080"/>
          </a:xfrm>
          <a:custGeom>
            <a:avLst/>
            <a:gdLst/>
            <a:ahLst/>
            <a:cxnLst/>
            <a:rect l="0" t="0" r="r" b="b"/>
            <a:pathLst>
              <a:path w="2258" h="853">
                <a:moveTo>
                  <a:pt x="2232" y="852"/>
                </a:moveTo>
                <a:lnTo>
                  <a:pt x="0" y="9"/>
                </a:lnTo>
                <a:lnTo>
                  <a:pt x="0" y="0"/>
                </a:lnTo>
                <a:lnTo>
                  <a:pt x="2257" y="852"/>
                </a:lnTo>
                <a:lnTo>
                  <a:pt x="2232" y="852"/>
                </a:lnTo>
                <a:close/>
              </a:path>
            </a:pathLst>
          </a:custGeom>
          <a:solidFill>
            <a:srgbClr val="92B6C3"/>
          </a:solidFill>
          <a:ln>
            <a:noFill/>
          </a:ln>
        </p:spPr>
      </p:sp>
      <p:sp>
        <p:nvSpPr>
          <p:cNvPr id="8515" name="Freeform 471"/>
          <p:cNvSpPr/>
          <p:nvPr/>
        </p:nvSpPr>
        <p:spPr>
          <a:xfrm>
            <a:off x="786240" y="308520"/>
            <a:ext cx="821880" cy="310680"/>
          </a:xfrm>
          <a:custGeom>
            <a:avLst/>
            <a:gdLst/>
            <a:ahLst/>
            <a:cxnLst/>
            <a:rect l="0" t="0" r="r" b="b"/>
            <a:pathLst>
              <a:path w="2283" h="863">
                <a:moveTo>
                  <a:pt x="2257" y="862"/>
                </a:moveTo>
                <a:lnTo>
                  <a:pt x="0" y="10"/>
                </a:lnTo>
                <a:lnTo>
                  <a:pt x="0" y="0"/>
                </a:lnTo>
                <a:lnTo>
                  <a:pt x="2282" y="862"/>
                </a:lnTo>
                <a:lnTo>
                  <a:pt x="2257" y="862"/>
                </a:lnTo>
                <a:close/>
              </a:path>
            </a:pathLst>
          </a:custGeom>
          <a:solidFill>
            <a:srgbClr val="93B7C3"/>
          </a:solidFill>
          <a:ln>
            <a:noFill/>
          </a:ln>
        </p:spPr>
      </p:sp>
      <p:sp>
        <p:nvSpPr>
          <p:cNvPr id="8516" name="Freeform 472"/>
          <p:cNvSpPr/>
          <p:nvPr/>
        </p:nvSpPr>
        <p:spPr>
          <a:xfrm>
            <a:off x="786240" y="305280"/>
            <a:ext cx="830880" cy="313920"/>
          </a:xfrm>
          <a:custGeom>
            <a:avLst/>
            <a:gdLst/>
            <a:ahLst/>
            <a:cxnLst/>
            <a:rect l="0" t="0" r="r" b="b"/>
            <a:pathLst>
              <a:path w="2308" h="872">
                <a:moveTo>
                  <a:pt x="2282" y="871"/>
                </a:moveTo>
                <a:lnTo>
                  <a:pt x="0" y="9"/>
                </a:lnTo>
                <a:lnTo>
                  <a:pt x="0" y="0"/>
                </a:lnTo>
                <a:lnTo>
                  <a:pt x="2307" y="871"/>
                </a:lnTo>
                <a:lnTo>
                  <a:pt x="2282" y="871"/>
                </a:lnTo>
                <a:close/>
              </a:path>
            </a:pathLst>
          </a:custGeom>
          <a:solidFill>
            <a:srgbClr val="94B8C4"/>
          </a:solidFill>
          <a:ln>
            <a:noFill/>
          </a:ln>
        </p:spPr>
      </p:sp>
      <p:sp>
        <p:nvSpPr>
          <p:cNvPr id="8517" name="Freeform 473"/>
          <p:cNvSpPr/>
          <p:nvPr/>
        </p:nvSpPr>
        <p:spPr>
          <a:xfrm>
            <a:off x="786240" y="301680"/>
            <a:ext cx="839880" cy="317520"/>
          </a:xfrm>
          <a:custGeom>
            <a:avLst/>
            <a:gdLst/>
            <a:ahLst/>
            <a:cxnLst/>
            <a:rect l="0" t="0" r="r" b="b"/>
            <a:pathLst>
              <a:path w="2333" h="882">
                <a:moveTo>
                  <a:pt x="2307" y="881"/>
                </a:moveTo>
                <a:lnTo>
                  <a:pt x="0" y="10"/>
                </a:lnTo>
                <a:lnTo>
                  <a:pt x="0" y="0"/>
                </a:lnTo>
                <a:lnTo>
                  <a:pt x="2332" y="881"/>
                </a:lnTo>
                <a:lnTo>
                  <a:pt x="2307" y="881"/>
                </a:lnTo>
                <a:close/>
              </a:path>
            </a:pathLst>
          </a:custGeom>
          <a:solidFill>
            <a:srgbClr val="95B8C4"/>
          </a:solidFill>
          <a:ln>
            <a:noFill/>
          </a:ln>
        </p:spPr>
      </p:sp>
      <p:sp>
        <p:nvSpPr>
          <p:cNvPr id="8518" name="Freeform 474"/>
          <p:cNvSpPr/>
          <p:nvPr/>
        </p:nvSpPr>
        <p:spPr>
          <a:xfrm>
            <a:off x="786240" y="298440"/>
            <a:ext cx="848880" cy="320760"/>
          </a:xfrm>
          <a:custGeom>
            <a:avLst/>
            <a:gdLst/>
            <a:ahLst/>
            <a:cxnLst/>
            <a:rect l="0" t="0" r="r" b="b"/>
            <a:pathLst>
              <a:path w="2358" h="891">
                <a:moveTo>
                  <a:pt x="2332" y="890"/>
                </a:moveTo>
                <a:lnTo>
                  <a:pt x="0" y="9"/>
                </a:lnTo>
                <a:lnTo>
                  <a:pt x="0" y="0"/>
                </a:lnTo>
                <a:lnTo>
                  <a:pt x="2357" y="890"/>
                </a:lnTo>
                <a:lnTo>
                  <a:pt x="2332" y="890"/>
                </a:lnTo>
                <a:close/>
              </a:path>
            </a:pathLst>
          </a:custGeom>
          <a:solidFill>
            <a:srgbClr val="97B9C5"/>
          </a:solidFill>
          <a:ln>
            <a:noFill/>
          </a:ln>
        </p:spPr>
      </p:sp>
      <p:sp>
        <p:nvSpPr>
          <p:cNvPr id="8519" name="Freeform 475"/>
          <p:cNvSpPr/>
          <p:nvPr/>
        </p:nvSpPr>
        <p:spPr>
          <a:xfrm>
            <a:off x="786240" y="295200"/>
            <a:ext cx="857880" cy="324000"/>
          </a:xfrm>
          <a:custGeom>
            <a:avLst/>
            <a:gdLst/>
            <a:ahLst/>
            <a:cxnLst/>
            <a:rect l="0" t="0" r="r" b="b"/>
            <a:pathLst>
              <a:path w="2383" h="900">
                <a:moveTo>
                  <a:pt x="2357" y="899"/>
                </a:moveTo>
                <a:lnTo>
                  <a:pt x="0" y="9"/>
                </a:lnTo>
                <a:lnTo>
                  <a:pt x="0" y="0"/>
                </a:lnTo>
                <a:lnTo>
                  <a:pt x="2382" y="899"/>
                </a:lnTo>
                <a:lnTo>
                  <a:pt x="2357" y="899"/>
                </a:lnTo>
                <a:close/>
              </a:path>
            </a:pathLst>
          </a:custGeom>
          <a:solidFill>
            <a:srgbClr val="98BAC6"/>
          </a:solidFill>
          <a:ln>
            <a:noFill/>
          </a:ln>
        </p:spPr>
      </p:sp>
      <p:sp>
        <p:nvSpPr>
          <p:cNvPr id="8520" name="Freeform 476"/>
          <p:cNvSpPr/>
          <p:nvPr/>
        </p:nvSpPr>
        <p:spPr>
          <a:xfrm>
            <a:off x="786240" y="291600"/>
            <a:ext cx="866880" cy="327600"/>
          </a:xfrm>
          <a:custGeom>
            <a:avLst/>
            <a:gdLst/>
            <a:ahLst/>
            <a:cxnLst/>
            <a:rect l="0" t="0" r="r" b="b"/>
            <a:pathLst>
              <a:path w="2408" h="910">
                <a:moveTo>
                  <a:pt x="2382" y="909"/>
                </a:moveTo>
                <a:lnTo>
                  <a:pt x="0" y="10"/>
                </a:lnTo>
                <a:lnTo>
                  <a:pt x="0" y="0"/>
                </a:lnTo>
                <a:lnTo>
                  <a:pt x="2407" y="909"/>
                </a:lnTo>
                <a:lnTo>
                  <a:pt x="2382" y="909"/>
                </a:lnTo>
                <a:close/>
              </a:path>
            </a:pathLst>
          </a:custGeom>
          <a:solidFill>
            <a:srgbClr val="99BBC7"/>
          </a:solidFill>
          <a:ln>
            <a:noFill/>
          </a:ln>
        </p:spPr>
      </p:sp>
      <p:sp>
        <p:nvSpPr>
          <p:cNvPr id="8521" name="Freeform 477"/>
          <p:cNvSpPr/>
          <p:nvPr/>
        </p:nvSpPr>
        <p:spPr>
          <a:xfrm>
            <a:off x="786240" y="288360"/>
            <a:ext cx="875880" cy="330840"/>
          </a:xfrm>
          <a:custGeom>
            <a:avLst/>
            <a:gdLst/>
            <a:ahLst/>
            <a:cxnLst/>
            <a:rect l="0" t="0" r="r" b="b"/>
            <a:pathLst>
              <a:path w="2433" h="919">
                <a:moveTo>
                  <a:pt x="2407" y="918"/>
                </a:moveTo>
                <a:lnTo>
                  <a:pt x="0" y="9"/>
                </a:lnTo>
                <a:lnTo>
                  <a:pt x="0" y="0"/>
                </a:lnTo>
                <a:lnTo>
                  <a:pt x="2432" y="918"/>
                </a:lnTo>
                <a:lnTo>
                  <a:pt x="2407" y="918"/>
                </a:lnTo>
                <a:close/>
              </a:path>
            </a:pathLst>
          </a:custGeom>
          <a:solidFill>
            <a:srgbClr val="9ABBC7"/>
          </a:solidFill>
          <a:ln>
            <a:noFill/>
          </a:ln>
        </p:spPr>
      </p:sp>
      <p:sp>
        <p:nvSpPr>
          <p:cNvPr id="8522" name="Freeform 478"/>
          <p:cNvSpPr/>
          <p:nvPr/>
        </p:nvSpPr>
        <p:spPr>
          <a:xfrm>
            <a:off x="786240" y="284760"/>
            <a:ext cx="884880" cy="334440"/>
          </a:xfrm>
          <a:custGeom>
            <a:avLst/>
            <a:gdLst/>
            <a:ahLst/>
            <a:cxnLst/>
            <a:rect l="0" t="0" r="r" b="b"/>
            <a:pathLst>
              <a:path w="2458" h="929">
                <a:moveTo>
                  <a:pt x="2432" y="928"/>
                </a:moveTo>
                <a:lnTo>
                  <a:pt x="0" y="10"/>
                </a:lnTo>
                <a:lnTo>
                  <a:pt x="0" y="0"/>
                </a:lnTo>
                <a:lnTo>
                  <a:pt x="2457" y="928"/>
                </a:lnTo>
                <a:lnTo>
                  <a:pt x="2432" y="928"/>
                </a:lnTo>
                <a:close/>
              </a:path>
            </a:pathLst>
          </a:custGeom>
          <a:solidFill>
            <a:srgbClr val="9CBCC8"/>
          </a:solidFill>
          <a:ln>
            <a:noFill/>
          </a:ln>
        </p:spPr>
      </p:sp>
      <p:sp>
        <p:nvSpPr>
          <p:cNvPr id="8523" name="Freeform 479"/>
          <p:cNvSpPr/>
          <p:nvPr/>
        </p:nvSpPr>
        <p:spPr>
          <a:xfrm>
            <a:off x="786240" y="281520"/>
            <a:ext cx="893880" cy="337680"/>
          </a:xfrm>
          <a:custGeom>
            <a:avLst/>
            <a:gdLst/>
            <a:ahLst/>
            <a:cxnLst/>
            <a:rect l="0" t="0" r="r" b="b"/>
            <a:pathLst>
              <a:path w="2483" h="938">
                <a:moveTo>
                  <a:pt x="2457" y="937"/>
                </a:moveTo>
                <a:lnTo>
                  <a:pt x="0" y="9"/>
                </a:lnTo>
                <a:lnTo>
                  <a:pt x="0" y="0"/>
                </a:lnTo>
                <a:lnTo>
                  <a:pt x="2482" y="937"/>
                </a:lnTo>
                <a:lnTo>
                  <a:pt x="2457" y="937"/>
                </a:lnTo>
                <a:close/>
              </a:path>
            </a:pathLst>
          </a:custGeom>
          <a:solidFill>
            <a:srgbClr val="9DBCC8"/>
          </a:solidFill>
          <a:ln>
            <a:noFill/>
          </a:ln>
        </p:spPr>
      </p:sp>
      <p:sp>
        <p:nvSpPr>
          <p:cNvPr id="8524" name="Freeform 480"/>
          <p:cNvSpPr/>
          <p:nvPr/>
        </p:nvSpPr>
        <p:spPr>
          <a:xfrm>
            <a:off x="786240" y="277920"/>
            <a:ext cx="902880" cy="341280"/>
          </a:xfrm>
          <a:custGeom>
            <a:avLst/>
            <a:gdLst/>
            <a:ahLst/>
            <a:cxnLst/>
            <a:rect l="0" t="0" r="r" b="b"/>
            <a:pathLst>
              <a:path w="2508" h="948">
                <a:moveTo>
                  <a:pt x="2482" y="947"/>
                </a:moveTo>
                <a:lnTo>
                  <a:pt x="0" y="10"/>
                </a:lnTo>
                <a:lnTo>
                  <a:pt x="0" y="0"/>
                </a:lnTo>
                <a:lnTo>
                  <a:pt x="2507" y="947"/>
                </a:lnTo>
                <a:lnTo>
                  <a:pt x="2482" y="947"/>
                </a:lnTo>
                <a:close/>
              </a:path>
            </a:pathLst>
          </a:custGeom>
          <a:solidFill>
            <a:srgbClr val="9EBDC9"/>
          </a:solidFill>
          <a:ln>
            <a:noFill/>
          </a:ln>
        </p:spPr>
      </p:sp>
      <p:sp>
        <p:nvSpPr>
          <p:cNvPr id="8525" name="Freeform 481"/>
          <p:cNvSpPr/>
          <p:nvPr/>
        </p:nvSpPr>
        <p:spPr>
          <a:xfrm>
            <a:off x="786240" y="274680"/>
            <a:ext cx="912240" cy="344520"/>
          </a:xfrm>
          <a:custGeom>
            <a:avLst/>
            <a:gdLst/>
            <a:ahLst/>
            <a:cxnLst/>
            <a:rect l="0" t="0" r="r" b="b"/>
            <a:pathLst>
              <a:path w="2534" h="957">
                <a:moveTo>
                  <a:pt x="2507" y="956"/>
                </a:moveTo>
                <a:lnTo>
                  <a:pt x="0" y="9"/>
                </a:lnTo>
                <a:lnTo>
                  <a:pt x="0" y="0"/>
                </a:lnTo>
                <a:lnTo>
                  <a:pt x="2533" y="956"/>
                </a:lnTo>
                <a:lnTo>
                  <a:pt x="2507" y="956"/>
                </a:lnTo>
                <a:close/>
              </a:path>
            </a:pathLst>
          </a:custGeom>
          <a:solidFill>
            <a:srgbClr val="9FBEC9"/>
          </a:solidFill>
          <a:ln>
            <a:noFill/>
          </a:ln>
        </p:spPr>
      </p:sp>
      <p:sp>
        <p:nvSpPr>
          <p:cNvPr id="8526" name="Freeform 482"/>
          <p:cNvSpPr/>
          <p:nvPr/>
        </p:nvSpPr>
        <p:spPr>
          <a:xfrm>
            <a:off x="786240" y="271080"/>
            <a:ext cx="921240" cy="348120"/>
          </a:xfrm>
          <a:custGeom>
            <a:avLst/>
            <a:gdLst/>
            <a:ahLst/>
            <a:cxnLst/>
            <a:rect l="0" t="0" r="r" b="b"/>
            <a:pathLst>
              <a:path w="2559" h="967">
                <a:moveTo>
                  <a:pt x="2533" y="966"/>
                </a:moveTo>
                <a:lnTo>
                  <a:pt x="0" y="10"/>
                </a:lnTo>
                <a:lnTo>
                  <a:pt x="0" y="0"/>
                </a:lnTo>
                <a:lnTo>
                  <a:pt x="2558" y="966"/>
                </a:lnTo>
                <a:lnTo>
                  <a:pt x="2533" y="966"/>
                </a:lnTo>
                <a:close/>
              </a:path>
            </a:pathLst>
          </a:custGeom>
          <a:solidFill>
            <a:srgbClr val="A0BFCA"/>
          </a:solidFill>
          <a:ln>
            <a:noFill/>
          </a:ln>
        </p:spPr>
      </p:sp>
      <p:sp>
        <p:nvSpPr>
          <p:cNvPr id="8527" name="Freeform 483"/>
          <p:cNvSpPr/>
          <p:nvPr/>
        </p:nvSpPr>
        <p:spPr>
          <a:xfrm>
            <a:off x="786240" y="267840"/>
            <a:ext cx="930240" cy="351360"/>
          </a:xfrm>
          <a:custGeom>
            <a:avLst/>
            <a:gdLst/>
            <a:ahLst/>
            <a:cxnLst/>
            <a:rect l="0" t="0" r="r" b="b"/>
            <a:pathLst>
              <a:path w="2584" h="976">
                <a:moveTo>
                  <a:pt x="2558" y="975"/>
                </a:moveTo>
                <a:lnTo>
                  <a:pt x="0" y="9"/>
                </a:lnTo>
                <a:lnTo>
                  <a:pt x="0" y="0"/>
                </a:lnTo>
                <a:lnTo>
                  <a:pt x="2583" y="975"/>
                </a:lnTo>
                <a:lnTo>
                  <a:pt x="2558" y="975"/>
                </a:lnTo>
                <a:close/>
              </a:path>
            </a:pathLst>
          </a:custGeom>
          <a:solidFill>
            <a:srgbClr val="A1BFCA"/>
          </a:solidFill>
          <a:ln>
            <a:noFill/>
          </a:ln>
        </p:spPr>
      </p:sp>
      <p:sp>
        <p:nvSpPr>
          <p:cNvPr id="8528" name="Freeform 484"/>
          <p:cNvSpPr/>
          <p:nvPr/>
        </p:nvSpPr>
        <p:spPr>
          <a:xfrm>
            <a:off x="786240" y="264240"/>
            <a:ext cx="939240" cy="354960"/>
          </a:xfrm>
          <a:custGeom>
            <a:avLst/>
            <a:gdLst/>
            <a:ahLst/>
            <a:cxnLst/>
            <a:rect l="0" t="0" r="r" b="b"/>
            <a:pathLst>
              <a:path w="2609" h="986">
                <a:moveTo>
                  <a:pt x="2583" y="985"/>
                </a:moveTo>
                <a:lnTo>
                  <a:pt x="0" y="10"/>
                </a:lnTo>
                <a:lnTo>
                  <a:pt x="0" y="0"/>
                </a:lnTo>
                <a:lnTo>
                  <a:pt x="2608" y="985"/>
                </a:lnTo>
                <a:lnTo>
                  <a:pt x="2583" y="985"/>
                </a:lnTo>
                <a:close/>
              </a:path>
            </a:pathLst>
          </a:custGeom>
          <a:solidFill>
            <a:srgbClr val="A3C0CB"/>
          </a:solidFill>
          <a:ln>
            <a:noFill/>
          </a:ln>
        </p:spPr>
      </p:sp>
      <p:sp>
        <p:nvSpPr>
          <p:cNvPr id="8529" name="Freeform 485"/>
          <p:cNvSpPr/>
          <p:nvPr/>
        </p:nvSpPr>
        <p:spPr>
          <a:xfrm>
            <a:off x="786240" y="261000"/>
            <a:ext cx="948240" cy="358200"/>
          </a:xfrm>
          <a:custGeom>
            <a:avLst/>
            <a:gdLst/>
            <a:ahLst/>
            <a:cxnLst/>
            <a:rect l="0" t="0" r="r" b="b"/>
            <a:pathLst>
              <a:path w="2634" h="995">
                <a:moveTo>
                  <a:pt x="2608" y="994"/>
                </a:moveTo>
                <a:lnTo>
                  <a:pt x="0" y="9"/>
                </a:lnTo>
                <a:lnTo>
                  <a:pt x="0" y="0"/>
                </a:lnTo>
                <a:lnTo>
                  <a:pt x="2633" y="994"/>
                </a:lnTo>
                <a:lnTo>
                  <a:pt x="2608" y="994"/>
                </a:lnTo>
                <a:close/>
              </a:path>
            </a:pathLst>
          </a:custGeom>
          <a:solidFill>
            <a:srgbClr val="A4C1CB"/>
          </a:solidFill>
          <a:ln>
            <a:noFill/>
          </a:ln>
        </p:spPr>
      </p:sp>
      <p:sp>
        <p:nvSpPr>
          <p:cNvPr id="8530" name="Freeform 486"/>
          <p:cNvSpPr/>
          <p:nvPr/>
        </p:nvSpPr>
        <p:spPr>
          <a:xfrm>
            <a:off x="786240" y="257400"/>
            <a:ext cx="957240" cy="361800"/>
          </a:xfrm>
          <a:custGeom>
            <a:avLst/>
            <a:gdLst/>
            <a:ahLst/>
            <a:cxnLst/>
            <a:rect l="0" t="0" r="r" b="b"/>
            <a:pathLst>
              <a:path w="2659" h="1005">
                <a:moveTo>
                  <a:pt x="2633" y="1004"/>
                </a:moveTo>
                <a:lnTo>
                  <a:pt x="0" y="10"/>
                </a:lnTo>
                <a:lnTo>
                  <a:pt x="0" y="0"/>
                </a:lnTo>
                <a:lnTo>
                  <a:pt x="2658" y="1004"/>
                </a:lnTo>
                <a:lnTo>
                  <a:pt x="2633" y="1004"/>
                </a:lnTo>
                <a:close/>
              </a:path>
            </a:pathLst>
          </a:custGeom>
          <a:solidFill>
            <a:srgbClr val="A5C2CC"/>
          </a:solidFill>
          <a:ln>
            <a:noFill/>
          </a:ln>
        </p:spPr>
      </p:sp>
      <p:sp>
        <p:nvSpPr>
          <p:cNvPr id="8531" name="Freeform 487"/>
          <p:cNvSpPr/>
          <p:nvPr/>
        </p:nvSpPr>
        <p:spPr>
          <a:xfrm>
            <a:off x="786240" y="254160"/>
            <a:ext cx="966240" cy="365040"/>
          </a:xfrm>
          <a:custGeom>
            <a:avLst/>
            <a:gdLst/>
            <a:ahLst/>
            <a:cxnLst/>
            <a:rect l="0" t="0" r="r" b="b"/>
            <a:pathLst>
              <a:path w="2684" h="1014">
                <a:moveTo>
                  <a:pt x="2658" y="1013"/>
                </a:moveTo>
                <a:lnTo>
                  <a:pt x="0" y="9"/>
                </a:lnTo>
                <a:lnTo>
                  <a:pt x="0" y="0"/>
                </a:lnTo>
                <a:lnTo>
                  <a:pt x="2683" y="1013"/>
                </a:lnTo>
                <a:lnTo>
                  <a:pt x="2658" y="1013"/>
                </a:lnTo>
                <a:close/>
              </a:path>
            </a:pathLst>
          </a:custGeom>
          <a:solidFill>
            <a:srgbClr val="A6C2CC"/>
          </a:solidFill>
          <a:ln>
            <a:noFill/>
          </a:ln>
        </p:spPr>
      </p:sp>
      <p:sp>
        <p:nvSpPr>
          <p:cNvPr id="8532" name="Freeform 488"/>
          <p:cNvSpPr/>
          <p:nvPr/>
        </p:nvSpPr>
        <p:spPr>
          <a:xfrm>
            <a:off x="786240" y="250920"/>
            <a:ext cx="975240" cy="368280"/>
          </a:xfrm>
          <a:custGeom>
            <a:avLst/>
            <a:gdLst/>
            <a:ahLst/>
            <a:cxnLst/>
            <a:rect l="0" t="0" r="r" b="b"/>
            <a:pathLst>
              <a:path w="2709" h="1023">
                <a:moveTo>
                  <a:pt x="2683" y="1022"/>
                </a:moveTo>
                <a:lnTo>
                  <a:pt x="0" y="9"/>
                </a:lnTo>
                <a:lnTo>
                  <a:pt x="0" y="0"/>
                </a:lnTo>
                <a:lnTo>
                  <a:pt x="2708" y="1022"/>
                </a:lnTo>
                <a:lnTo>
                  <a:pt x="2683" y="1022"/>
                </a:lnTo>
                <a:close/>
              </a:path>
            </a:pathLst>
          </a:custGeom>
          <a:solidFill>
            <a:srgbClr val="A7C3CD"/>
          </a:solidFill>
          <a:ln>
            <a:noFill/>
          </a:ln>
        </p:spPr>
      </p:sp>
      <p:sp>
        <p:nvSpPr>
          <p:cNvPr id="8533" name="Freeform 489"/>
          <p:cNvSpPr/>
          <p:nvPr/>
        </p:nvSpPr>
        <p:spPr>
          <a:xfrm>
            <a:off x="786240" y="247320"/>
            <a:ext cx="984240" cy="371880"/>
          </a:xfrm>
          <a:custGeom>
            <a:avLst/>
            <a:gdLst/>
            <a:ahLst/>
            <a:cxnLst/>
            <a:rect l="0" t="0" r="r" b="b"/>
            <a:pathLst>
              <a:path w="2734" h="1033">
                <a:moveTo>
                  <a:pt x="2708" y="1032"/>
                </a:moveTo>
                <a:lnTo>
                  <a:pt x="0" y="10"/>
                </a:lnTo>
                <a:lnTo>
                  <a:pt x="0" y="0"/>
                </a:lnTo>
                <a:lnTo>
                  <a:pt x="2733" y="1032"/>
                </a:lnTo>
                <a:lnTo>
                  <a:pt x="2708" y="1032"/>
                </a:lnTo>
                <a:close/>
              </a:path>
            </a:pathLst>
          </a:custGeom>
          <a:solidFill>
            <a:srgbClr val="A8C4CD"/>
          </a:solidFill>
          <a:ln>
            <a:noFill/>
          </a:ln>
        </p:spPr>
      </p:sp>
      <p:sp>
        <p:nvSpPr>
          <p:cNvPr id="8534" name="Freeform 490"/>
          <p:cNvSpPr/>
          <p:nvPr/>
        </p:nvSpPr>
        <p:spPr>
          <a:xfrm>
            <a:off x="786240" y="244080"/>
            <a:ext cx="993240" cy="375120"/>
          </a:xfrm>
          <a:custGeom>
            <a:avLst/>
            <a:gdLst/>
            <a:ahLst/>
            <a:cxnLst/>
            <a:rect l="0" t="0" r="r" b="b"/>
            <a:pathLst>
              <a:path w="2759" h="1042">
                <a:moveTo>
                  <a:pt x="2733" y="1041"/>
                </a:moveTo>
                <a:lnTo>
                  <a:pt x="0" y="9"/>
                </a:lnTo>
                <a:lnTo>
                  <a:pt x="0" y="0"/>
                </a:lnTo>
                <a:lnTo>
                  <a:pt x="2758" y="1041"/>
                </a:lnTo>
                <a:lnTo>
                  <a:pt x="2733" y="1041"/>
                </a:lnTo>
                <a:close/>
              </a:path>
            </a:pathLst>
          </a:custGeom>
          <a:solidFill>
            <a:srgbClr val="AAC5CE"/>
          </a:solidFill>
          <a:ln>
            <a:noFill/>
          </a:ln>
        </p:spPr>
      </p:sp>
      <p:sp>
        <p:nvSpPr>
          <p:cNvPr id="8535" name="Freeform 491"/>
          <p:cNvSpPr/>
          <p:nvPr/>
        </p:nvSpPr>
        <p:spPr>
          <a:xfrm>
            <a:off x="786240" y="240480"/>
            <a:ext cx="1002240" cy="378720"/>
          </a:xfrm>
          <a:custGeom>
            <a:avLst/>
            <a:gdLst/>
            <a:ahLst/>
            <a:cxnLst/>
            <a:rect l="0" t="0" r="r" b="b"/>
            <a:pathLst>
              <a:path w="2784" h="1052">
                <a:moveTo>
                  <a:pt x="2758" y="1051"/>
                </a:moveTo>
                <a:lnTo>
                  <a:pt x="0" y="10"/>
                </a:lnTo>
                <a:lnTo>
                  <a:pt x="0" y="0"/>
                </a:lnTo>
                <a:lnTo>
                  <a:pt x="2783" y="1051"/>
                </a:lnTo>
                <a:lnTo>
                  <a:pt x="2758" y="1051"/>
                </a:lnTo>
                <a:close/>
              </a:path>
            </a:pathLst>
          </a:custGeom>
          <a:solidFill>
            <a:srgbClr val="ABC5CF"/>
          </a:solidFill>
          <a:ln>
            <a:noFill/>
          </a:ln>
        </p:spPr>
      </p:sp>
      <p:sp>
        <p:nvSpPr>
          <p:cNvPr id="8536" name="Freeform 492"/>
          <p:cNvSpPr/>
          <p:nvPr/>
        </p:nvSpPr>
        <p:spPr>
          <a:xfrm>
            <a:off x="786240" y="237240"/>
            <a:ext cx="1011240" cy="381960"/>
          </a:xfrm>
          <a:custGeom>
            <a:avLst/>
            <a:gdLst/>
            <a:ahLst/>
            <a:cxnLst/>
            <a:rect l="0" t="0" r="r" b="b"/>
            <a:pathLst>
              <a:path w="2809" h="1061">
                <a:moveTo>
                  <a:pt x="2783" y="1060"/>
                </a:moveTo>
                <a:lnTo>
                  <a:pt x="0" y="9"/>
                </a:lnTo>
                <a:lnTo>
                  <a:pt x="0" y="0"/>
                </a:lnTo>
                <a:lnTo>
                  <a:pt x="2808" y="1060"/>
                </a:lnTo>
                <a:lnTo>
                  <a:pt x="2783" y="1060"/>
                </a:lnTo>
                <a:close/>
              </a:path>
            </a:pathLst>
          </a:custGeom>
          <a:solidFill>
            <a:srgbClr val="ACC6D0"/>
          </a:solidFill>
          <a:ln>
            <a:noFill/>
          </a:ln>
        </p:spPr>
      </p:sp>
      <p:sp>
        <p:nvSpPr>
          <p:cNvPr id="8537" name="Freeform 493"/>
          <p:cNvSpPr/>
          <p:nvPr/>
        </p:nvSpPr>
        <p:spPr>
          <a:xfrm>
            <a:off x="786240" y="233640"/>
            <a:ext cx="1020240" cy="385560"/>
          </a:xfrm>
          <a:custGeom>
            <a:avLst/>
            <a:gdLst/>
            <a:ahLst/>
            <a:cxnLst/>
            <a:rect l="0" t="0" r="r" b="b"/>
            <a:pathLst>
              <a:path w="2834" h="1071">
                <a:moveTo>
                  <a:pt x="2808" y="1070"/>
                </a:moveTo>
                <a:lnTo>
                  <a:pt x="0" y="10"/>
                </a:lnTo>
                <a:lnTo>
                  <a:pt x="0" y="0"/>
                </a:lnTo>
                <a:lnTo>
                  <a:pt x="2833" y="1070"/>
                </a:lnTo>
                <a:lnTo>
                  <a:pt x="2808" y="1070"/>
                </a:lnTo>
                <a:close/>
              </a:path>
            </a:pathLst>
          </a:custGeom>
          <a:solidFill>
            <a:srgbClr val="ADC6D0"/>
          </a:solidFill>
          <a:ln>
            <a:noFill/>
          </a:ln>
        </p:spPr>
      </p:sp>
      <p:sp>
        <p:nvSpPr>
          <p:cNvPr id="8538" name="Freeform 494"/>
          <p:cNvSpPr/>
          <p:nvPr/>
        </p:nvSpPr>
        <p:spPr>
          <a:xfrm>
            <a:off x="786240" y="230400"/>
            <a:ext cx="1029240" cy="388800"/>
          </a:xfrm>
          <a:custGeom>
            <a:avLst/>
            <a:gdLst/>
            <a:ahLst/>
            <a:cxnLst/>
            <a:rect l="0" t="0" r="r" b="b"/>
            <a:pathLst>
              <a:path w="2859" h="1080">
                <a:moveTo>
                  <a:pt x="2833" y="1079"/>
                </a:moveTo>
                <a:lnTo>
                  <a:pt x="0" y="9"/>
                </a:lnTo>
                <a:lnTo>
                  <a:pt x="0" y="0"/>
                </a:lnTo>
                <a:lnTo>
                  <a:pt x="2858" y="1079"/>
                </a:lnTo>
                <a:lnTo>
                  <a:pt x="2833" y="1079"/>
                </a:lnTo>
                <a:close/>
              </a:path>
            </a:pathLst>
          </a:custGeom>
          <a:solidFill>
            <a:srgbClr val="AEC7D1"/>
          </a:solidFill>
          <a:ln>
            <a:noFill/>
          </a:ln>
        </p:spPr>
      </p:sp>
      <p:sp>
        <p:nvSpPr>
          <p:cNvPr id="8539" name="Freeform 495"/>
          <p:cNvSpPr/>
          <p:nvPr/>
        </p:nvSpPr>
        <p:spPr>
          <a:xfrm>
            <a:off x="786240" y="226800"/>
            <a:ext cx="1038240" cy="392400"/>
          </a:xfrm>
          <a:custGeom>
            <a:avLst/>
            <a:gdLst/>
            <a:ahLst/>
            <a:cxnLst/>
            <a:rect l="0" t="0" r="r" b="b"/>
            <a:pathLst>
              <a:path w="2884" h="1090">
                <a:moveTo>
                  <a:pt x="2858" y="1089"/>
                </a:moveTo>
                <a:lnTo>
                  <a:pt x="0" y="10"/>
                </a:lnTo>
                <a:lnTo>
                  <a:pt x="0" y="0"/>
                </a:lnTo>
                <a:lnTo>
                  <a:pt x="2883" y="1089"/>
                </a:lnTo>
                <a:lnTo>
                  <a:pt x="2858" y="1089"/>
                </a:lnTo>
                <a:close/>
              </a:path>
            </a:pathLst>
          </a:custGeom>
          <a:solidFill>
            <a:srgbClr val="AFC8D1"/>
          </a:solidFill>
          <a:ln>
            <a:noFill/>
          </a:ln>
        </p:spPr>
      </p:sp>
      <p:sp>
        <p:nvSpPr>
          <p:cNvPr id="8540" name="Freeform 496"/>
          <p:cNvSpPr/>
          <p:nvPr/>
        </p:nvSpPr>
        <p:spPr>
          <a:xfrm>
            <a:off x="786240" y="223560"/>
            <a:ext cx="1047600" cy="395640"/>
          </a:xfrm>
          <a:custGeom>
            <a:avLst/>
            <a:gdLst/>
            <a:ahLst/>
            <a:cxnLst/>
            <a:rect l="0" t="0" r="r" b="b"/>
            <a:pathLst>
              <a:path w="2910" h="1099">
                <a:moveTo>
                  <a:pt x="2883" y="1098"/>
                </a:moveTo>
                <a:lnTo>
                  <a:pt x="0" y="9"/>
                </a:lnTo>
                <a:lnTo>
                  <a:pt x="0" y="0"/>
                </a:lnTo>
                <a:lnTo>
                  <a:pt x="2909" y="1098"/>
                </a:lnTo>
                <a:lnTo>
                  <a:pt x="2883" y="1098"/>
                </a:lnTo>
                <a:close/>
              </a:path>
            </a:pathLst>
          </a:custGeom>
          <a:solidFill>
            <a:srgbClr val="B0C9D2"/>
          </a:solidFill>
          <a:ln>
            <a:noFill/>
          </a:ln>
        </p:spPr>
      </p:sp>
      <p:sp>
        <p:nvSpPr>
          <p:cNvPr id="8541" name="Freeform 497"/>
          <p:cNvSpPr/>
          <p:nvPr/>
        </p:nvSpPr>
        <p:spPr>
          <a:xfrm>
            <a:off x="786240" y="219960"/>
            <a:ext cx="1056600" cy="399240"/>
          </a:xfrm>
          <a:custGeom>
            <a:avLst/>
            <a:gdLst/>
            <a:ahLst/>
            <a:cxnLst/>
            <a:rect l="0" t="0" r="r" b="b"/>
            <a:pathLst>
              <a:path w="2935" h="1109">
                <a:moveTo>
                  <a:pt x="2909" y="1108"/>
                </a:moveTo>
                <a:lnTo>
                  <a:pt x="0" y="10"/>
                </a:lnTo>
                <a:lnTo>
                  <a:pt x="0" y="0"/>
                </a:lnTo>
                <a:lnTo>
                  <a:pt x="2934" y="1108"/>
                </a:lnTo>
                <a:lnTo>
                  <a:pt x="2909" y="1108"/>
                </a:lnTo>
                <a:close/>
              </a:path>
            </a:pathLst>
          </a:custGeom>
          <a:solidFill>
            <a:srgbClr val="B1C9D2"/>
          </a:solidFill>
          <a:ln>
            <a:noFill/>
          </a:ln>
        </p:spPr>
      </p:sp>
      <p:sp>
        <p:nvSpPr>
          <p:cNvPr id="8542" name="Freeform 498"/>
          <p:cNvSpPr/>
          <p:nvPr/>
        </p:nvSpPr>
        <p:spPr>
          <a:xfrm>
            <a:off x="786240" y="216720"/>
            <a:ext cx="1065600" cy="402480"/>
          </a:xfrm>
          <a:custGeom>
            <a:avLst/>
            <a:gdLst/>
            <a:ahLst/>
            <a:cxnLst/>
            <a:rect l="0" t="0" r="r" b="b"/>
            <a:pathLst>
              <a:path w="2960" h="1118">
                <a:moveTo>
                  <a:pt x="2934" y="1117"/>
                </a:moveTo>
                <a:lnTo>
                  <a:pt x="0" y="9"/>
                </a:lnTo>
                <a:lnTo>
                  <a:pt x="0" y="0"/>
                </a:lnTo>
                <a:lnTo>
                  <a:pt x="2959" y="1117"/>
                </a:lnTo>
                <a:lnTo>
                  <a:pt x="2934" y="1117"/>
                </a:lnTo>
                <a:close/>
              </a:path>
            </a:pathLst>
          </a:custGeom>
          <a:solidFill>
            <a:srgbClr val="B3CAD3"/>
          </a:solidFill>
          <a:ln>
            <a:noFill/>
          </a:ln>
        </p:spPr>
      </p:sp>
      <p:sp>
        <p:nvSpPr>
          <p:cNvPr id="8543" name="Freeform 499"/>
          <p:cNvSpPr/>
          <p:nvPr/>
        </p:nvSpPr>
        <p:spPr>
          <a:xfrm>
            <a:off x="786240" y="213120"/>
            <a:ext cx="1074600" cy="406080"/>
          </a:xfrm>
          <a:custGeom>
            <a:avLst/>
            <a:gdLst/>
            <a:ahLst/>
            <a:cxnLst/>
            <a:rect l="0" t="0" r="r" b="b"/>
            <a:pathLst>
              <a:path w="2985" h="1128">
                <a:moveTo>
                  <a:pt x="2959" y="1127"/>
                </a:moveTo>
                <a:lnTo>
                  <a:pt x="0" y="10"/>
                </a:lnTo>
                <a:lnTo>
                  <a:pt x="0" y="0"/>
                </a:lnTo>
                <a:lnTo>
                  <a:pt x="2984" y="1127"/>
                </a:lnTo>
                <a:lnTo>
                  <a:pt x="2959" y="1127"/>
                </a:lnTo>
                <a:close/>
              </a:path>
            </a:pathLst>
          </a:custGeom>
          <a:solidFill>
            <a:srgbClr val="B4CBD3"/>
          </a:solidFill>
          <a:ln>
            <a:noFill/>
          </a:ln>
        </p:spPr>
      </p:sp>
      <p:sp>
        <p:nvSpPr>
          <p:cNvPr id="8544" name="Freeform 500"/>
          <p:cNvSpPr/>
          <p:nvPr/>
        </p:nvSpPr>
        <p:spPr>
          <a:xfrm>
            <a:off x="786240" y="209880"/>
            <a:ext cx="1083600" cy="409320"/>
          </a:xfrm>
          <a:custGeom>
            <a:avLst/>
            <a:gdLst/>
            <a:ahLst/>
            <a:cxnLst/>
            <a:rect l="0" t="0" r="r" b="b"/>
            <a:pathLst>
              <a:path w="3010" h="1137">
                <a:moveTo>
                  <a:pt x="2984" y="1136"/>
                </a:moveTo>
                <a:lnTo>
                  <a:pt x="0" y="9"/>
                </a:lnTo>
                <a:lnTo>
                  <a:pt x="0" y="0"/>
                </a:lnTo>
                <a:lnTo>
                  <a:pt x="3009" y="1136"/>
                </a:lnTo>
                <a:lnTo>
                  <a:pt x="2984" y="1136"/>
                </a:lnTo>
                <a:close/>
              </a:path>
            </a:pathLst>
          </a:custGeom>
          <a:solidFill>
            <a:srgbClr val="B5CCD4"/>
          </a:solidFill>
          <a:ln>
            <a:noFill/>
          </a:ln>
        </p:spPr>
      </p:sp>
      <p:sp>
        <p:nvSpPr>
          <p:cNvPr id="8545" name="Freeform 501"/>
          <p:cNvSpPr/>
          <p:nvPr/>
        </p:nvSpPr>
        <p:spPr>
          <a:xfrm>
            <a:off x="786240" y="206640"/>
            <a:ext cx="1092600" cy="412560"/>
          </a:xfrm>
          <a:custGeom>
            <a:avLst/>
            <a:gdLst/>
            <a:ahLst/>
            <a:cxnLst/>
            <a:rect l="0" t="0" r="r" b="b"/>
            <a:pathLst>
              <a:path w="3035" h="1146">
                <a:moveTo>
                  <a:pt x="3009" y="1145"/>
                </a:moveTo>
                <a:lnTo>
                  <a:pt x="0" y="9"/>
                </a:lnTo>
                <a:lnTo>
                  <a:pt x="0" y="0"/>
                </a:lnTo>
                <a:lnTo>
                  <a:pt x="3034" y="1145"/>
                </a:lnTo>
                <a:lnTo>
                  <a:pt x="3009" y="1145"/>
                </a:lnTo>
                <a:close/>
              </a:path>
            </a:pathLst>
          </a:custGeom>
          <a:solidFill>
            <a:srgbClr val="B6CCD4"/>
          </a:solidFill>
          <a:ln>
            <a:noFill/>
          </a:ln>
        </p:spPr>
      </p:sp>
      <p:sp>
        <p:nvSpPr>
          <p:cNvPr id="8546" name="Freeform 502"/>
          <p:cNvSpPr/>
          <p:nvPr/>
        </p:nvSpPr>
        <p:spPr>
          <a:xfrm>
            <a:off x="786240" y="203040"/>
            <a:ext cx="1101600" cy="416160"/>
          </a:xfrm>
          <a:custGeom>
            <a:avLst/>
            <a:gdLst/>
            <a:ahLst/>
            <a:cxnLst/>
            <a:rect l="0" t="0" r="r" b="b"/>
            <a:pathLst>
              <a:path w="3060" h="1156">
                <a:moveTo>
                  <a:pt x="3034" y="1155"/>
                </a:moveTo>
                <a:lnTo>
                  <a:pt x="0" y="10"/>
                </a:lnTo>
                <a:lnTo>
                  <a:pt x="0" y="0"/>
                </a:lnTo>
                <a:lnTo>
                  <a:pt x="3059" y="1155"/>
                </a:lnTo>
                <a:lnTo>
                  <a:pt x="3034" y="1155"/>
                </a:lnTo>
                <a:close/>
              </a:path>
            </a:pathLst>
          </a:custGeom>
          <a:solidFill>
            <a:srgbClr val="B7CDD5"/>
          </a:solidFill>
          <a:ln>
            <a:noFill/>
          </a:ln>
        </p:spPr>
      </p:sp>
      <p:sp>
        <p:nvSpPr>
          <p:cNvPr id="8547" name="Freeform 503"/>
          <p:cNvSpPr/>
          <p:nvPr/>
        </p:nvSpPr>
        <p:spPr>
          <a:xfrm>
            <a:off x="786240" y="199800"/>
            <a:ext cx="1110600" cy="419400"/>
          </a:xfrm>
          <a:custGeom>
            <a:avLst/>
            <a:gdLst/>
            <a:ahLst/>
            <a:cxnLst/>
            <a:rect l="0" t="0" r="r" b="b"/>
            <a:pathLst>
              <a:path w="3085" h="1165">
                <a:moveTo>
                  <a:pt x="3059" y="1164"/>
                </a:moveTo>
                <a:lnTo>
                  <a:pt x="0" y="9"/>
                </a:lnTo>
                <a:lnTo>
                  <a:pt x="0" y="0"/>
                </a:lnTo>
                <a:lnTo>
                  <a:pt x="3084" y="1164"/>
                </a:lnTo>
                <a:lnTo>
                  <a:pt x="3059" y="1164"/>
                </a:lnTo>
                <a:close/>
              </a:path>
            </a:pathLst>
          </a:custGeom>
          <a:solidFill>
            <a:srgbClr val="B8CDD5"/>
          </a:solidFill>
          <a:ln>
            <a:noFill/>
          </a:ln>
        </p:spPr>
      </p:sp>
      <p:sp>
        <p:nvSpPr>
          <p:cNvPr id="8548" name="Freeform 504"/>
          <p:cNvSpPr/>
          <p:nvPr/>
        </p:nvSpPr>
        <p:spPr>
          <a:xfrm>
            <a:off x="786240" y="196200"/>
            <a:ext cx="1119600" cy="423000"/>
          </a:xfrm>
          <a:custGeom>
            <a:avLst/>
            <a:gdLst/>
            <a:ahLst/>
            <a:cxnLst/>
            <a:rect l="0" t="0" r="r" b="b"/>
            <a:pathLst>
              <a:path w="3110" h="1175">
                <a:moveTo>
                  <a:pt x="3084" y="1174"/>
                </a:moveTo>
                <a:lnTo>
                  <a:pt x="0" y="10"/>
                </a:lnTo>
                <a:lnTo>
                  <a:pt x="0" y="0"/>
                </a:lnTo>
                <a:lnTo>
                  <a:pt x="3109" y="1174"/>
                </a:lnTo>
                <a:lnTo>
                  <a:pt x="3084" y="1174"/>
                </a:lnTo>
                <a:close/>
              </a:path>
            </a:pathLst>
          </a:custGeom>
          <a:solidFill>
            <a:srgbClr val="B9CED6"/>
          </a:solidFill>
          <a:ln>
            <a:noFill/>
          </a:ln>
        </p:spPr>
      </p:sp>
      <p:sp>
        <p:nvSpPr>
          <p:cNvPr id="8549" name="Freeform 505"/>
          <p:cNvSpPr/>
          <p:nvPr/>
        </p:nvSpPr>
        <p:spPr>
          <a:xfrm>
            <a:off x="786240" y="192960"/>
            <a:ext cx="1128600" cy="426240"/>
          </a:xfrm>
          <a:custGeom>
            <a:avLst/>
            <a:gdLst/>
            <a:ahLst/>
            <a:cxnLst/>
            <a:rect l="0" t="0" r="r" b="b"/>
            <a:pathLst>
              <a:path w="3135" h="1184">
                <a:moveTo>
                  <a:pt x="3109" y="1183"/>
                </a:moveTo>
                <a:lnTo>
                  <a:pt x="0" y="9"/>
                </a:lnTo>
                <a:lnTo>
                  <a:pt x="0" y="0"/>
                </a:lnTo>
                <a:lnTo>
                  <a:pt x="3134" y="1183"/>
                </a:lnTo>
                <a:lnTo>
                  <a:pt x="3109" y="1183"/>
                </a:lnTo>
                <a:close/>
              </a:path>
            </a:pathLst>
          </a:custGeom>
          <a:solidFill>
            <a:srgbClr val="BACFD7"/>
          </a:solidFill>
          <a:ln>
            <a:noFill/>
          </a:ln>
        </p:spPr>
      </p:sp>
      <p:sp>
        <p:nvSpPr>
          <p:cNvPr id="8550" name="Freeform 506"/>
          <p:cNvSpPr/>
          <p:nvPr/>
        </p:nvSpPr>
        <p:spPr>
          <a:xfrm>
            <a:off x="786240" y="189360"/>
            <a:ext cx="1137600" cy="429840"/>
          </a:xfrm>
          <a:custGeom>
            <a:avLst/>
            <a:gdLst/>
            <a:ahLst/>
            <a:cxnLst/>
            <a:rect l="0" t="0" r="r" b="b"/>
            <a:pathLst>
              <a:path w="3160" h="1194">
                <a:moveTo>
                  <a:pt x="3134" y="1193"/>
                </a:moveTo>
                <a:lnTo>
                  <a:pt x="0" y="10"/>
                </a:lnTo>
                <a:lnTo>
                  <a:pt x="0" y="0"/>
                </a:lnTo>
                <a:lnTo>
                  <a:pt x="3159" y="1193"/>
                </a:lnTo>
                <a:lnTo>
                  <a:pt x="3134" y="1193"/>
                </a:lnTo>
                <a:close/>
              </a:path>
            </a:pathLst>
          </a:custGeom>
          <a:solidFill>
            <a:srgbClr val="BBD0D8"/>
          </a:solidFill>
          <a:ln>
            <a:noFill/>
          </a:ln>
        </p:spPr>
      </p:sp>
      <p:sp>
        <p:nvSpPr>
          <p:cNvPr id="8551" name="Freeform 507"/>
          <p:cNvSpPr/>
          <p:nvPr/>
        </p:nvSpPr>
        <p:spPr>
          <a:xfrm>
            <a:off x="786240" y="186120"/>
            <a:ext cx="1146600" cy="433080"/>
          </a:xfrm>
          <a:custGeom>
            <a:avLst/>
            <a:gdLst/>
            <a:ahLst/>
            <a:cxnLst/>
            <a:rect l="0" t="0" r="r" b="b"/>
            <a:pathLst>
              <a:path w="3185" h="1203">
                <a:moveTo>
                  <a:pt x="3159" y="1202"/>
                </a:moveTo>
                <a:lnTo>
                  <a:pt x="0" y="9"/>
                </a:lnTo>
                <a:lnTo>
                  <a:pt x="0" y="0"/>
                </a:lnTo>
                <a:lnTo>
                  <a:pt x="3184" y="1202"/>
                </a:lnTo>
                <a:lnTo>
                  <a:pt x="3159" y="1202"/>
                </a:lnTo>
                <a:close/>
              </a:path>
            </a:pathLst>
          </a:custGeom>
          <a:solidFill>
            <a:srgbClr val="BCD0D8"/>
          </a:solidFill>
          <a:ln>
            <a:noFill/>
          </a:ln>
        </p:spPr>
      </p:sp>
      <p:sp>
        <p:nvSpPr>
          <p:cNvPr id="8552" name="Freeform 508"/>
          <p:cNvSpPr/>
          <p:nvPr/>
        </p:nvSpPr>
        <p:spPr>
          <a:xfrm>
            <a:off x="786240" y="182880"/>
            <a:ext cx="1155600" cy="436320"/>
          </a:xfrm>
          <a:custGeom>
            <a:avLst/>
            <a:gdLst/>
            <a:ahLst/>
            <a:cxnLst/>
            <a:rect l="0" t="0" r="r" b="b"/>
            <a:pathLst>
              <a:path w="3210" h="1212">
                <a:moveTo>
                  <a:pt x="3184" y="1211"/>
                </a:moveTo>
                <a:lnTo>
                  <a:pt x="0" y="9"/>
                </a:lnTo>
                <a:lnTo>
                  <a:pt x="0" y="0"/>
                </a:lnTo>
                <a:lnTo>
                  <a:pt x="3209" y="1211"/>
                </a:lnTo>
                <a:lnTo>
                  <a:pt x="3184" y="1211"/>
                </a:lnTo>
                <a:close/>
              </a:path>
            </a:pathLst>
          </a:custGeom>
          <a:solidFill>
            <a:srgbClr val="BDD1D8"/>
          </a:solidFill>
          <a:ln>
            <a:noFill/>
          </a:ln>
        </p:spPr>
      </p:sp>
      <p:sp>
        <p:nvSpPr>
          <p:cNvPr id="8553" name="Freeform 509"/>
          <p:cNvSpPr/>
          <p:nvPr/>
        </p:nvSpPr>
        <p:spPr>
          <a:xfrm>
            <a:off x="786240" y="182880"/>
            <a:ext cx="1155960" cy="436320"/>
          </a:xfrm>
          <a:custGeom>
            <a:avLst/>
            <a:gdLst/>
            <a:ahLst/>
            <a:cxnLst/>
            <a:rect l="0" t="0" r="r" b="b"/>
            <a:pathLst>
              <a:path w="3211" h="1212">
                <a:moveTo>
                  <a:pt x="3209" y="1211"/>
                </a:moveTo>
                <a:lnTo>
                  <a:pt x="0" y="0"/>
                </a:lnTo>
                <a:lnTo>
                  <a:pt x="25" y="0"/>
                </a:lnTo>
                <a:lnTo>
                  <a:pt x="3210" y="1202"/>
                </a:lnTo>
                <a:lnTo>
                  <a:pt x="3209" y="1211"/>
                </a:lnTo>
                <a:close/>
              </a:path>
            </a:pathLst>
          </a:custGeom>
          <a:solidFill>
            <a:srgbClr val="BED2D9"/>
          </a:solidFill>
          <a:ln>
            <a:noFill/>
          </a:ln>
        </p:spPr>
      </p:sp>
      <p:sp>
        <p:nvSpPr>
          <p:cNvPr id="8554" name="Freeform 510"/>
          <p:cNvSpPr/>
          <p:nvPr/>
        </p:nvSpPr>
        <p:spPr>
          <a:xfrm>
            <a:off x="795240" y="182880"/>
            <a:ext cx="1146960" cy="433080"/>
          </a:xfrm>
          <a:custGeom>
            <a:avLst/>
            <a:gdLst/>
            <a:ahLst/>
            <a:cxnLst/>
            <a:rect l="0" t="0" r="r" b="b"/>
            <a:pathLst>
              <a:path w="3186" h="1203">
                <a:moveTo>
                  <a:pt x="3185" y="1202"/>
                </a:moveTo>
                <a:lnTo>
                  <a:pt x="0" y="0"/>
                </a:lnTo>
                <a:lnTo>
                  <a:pt x="25" y="0"/>
                </a:lnTo>
                <a:lnTo>
                  <a:pt x="3185" y="1192"/>
                </a:lnTo>
                <a:lnTo>
                  <a:pt x="3185" y="1202"/>
                </a:lnTo>
                <a:close/>
              </a:path>
            </a:pathLst>
          </a:custGeom>
          <a:solidFill>
            <a:srgbClr val="BFD2D9"/>
          </a:solidFill>
          <a:ln>
            <a:noFill/>
          </a:ln>
        </p:spPr>
      </p:sp>
      <p:sp>
        <p:nvSpPr>
          <p:cNvPr id="8555" name="Freeform 511"/>
          <p:cNvSpPr/>
          <p:nvPr/>
        </p:nvSpPr>
        <p:spPr>
          <a:xfrm>
            <a:off x="804240" y="182880"/>
            <a:ext cx="1137960" cy="429480"/>
          </a:xfrm>
          <a:custGeom>
            <a:avLst/>
            <a:gdLst/>
            <a:ahLst/>
            <a:cxnLst/>
            <a:rect l="0" t="0" r="r" b="b"/>
            <a:pathLst>
              <a:path w="3161" h="1193">
                <a:moveTo>
                  <a:pt x="3160" y="1192"/>
                </a:moveTo>
                <a:lnTo>
                  <a:pt x="0" y="0"/>
                </a:lnTo>
                <a:lnTo>
                  <a:pt x="26" y="0"/>
                </a:lnTo>
                <a:lnTo>
                  <a:pt x="3160" y="1183"/>
                </a:lnTo>
                <a:lnTo>
                  <a:pt x="3160" y="1192"/>
                </a:lnTo>
                <a:close/>
              </a:path>
            </a:pathLst>
          </a:custGeom>
          <a:solidFill>
            <a:srgbClr val="C0D3DA"/>
          </a:solidFill>
          <a:ln>
            <a:noFill/>
          </a:ln>
        </p:spPr>
      </p:sp>
      <p:sp>
        <p:nvSpPr>
          <p:cNvPr id="8556" name="Freeform 512"/>
          <p:cNvSpPr/>
          <p:nvPr/>
        </p:nvSpPr>
        <p:spPr>
          <a:xfrm>
            <a:off x="813600" y="182880"/>
            <a:ext cx="1128600" cy="426240"/>
          </a:xfrm>
          <a:custGeom>
            <a:avLst/>
            <a:gdLst/>
            <a:ahLst/>
            <a:cxnLst/>
            <a:rect l="0" t="0" r="r" b="b"/>
            <a:pathLst>
              <a:path w="3135" h="1184">
                <a:moveTo>
                  <a:pt x="3134" y="1183"/>
                </a:moveTo>
                <a:lnTo>
                  <a:pt x="0" y="0"/>
                </a:lnTo>
                <a:lnTo>
                  <a:pt x="25" y="0"/>
                </a:lnTo>
                <a:lnTo>
                  <a:pt x="3134" y="1174"/>
                </a:lnTo>
                <a:lnTo>
                  <a:pt x="3134" y="1183"/>
                </a:lnTo>
                <a:close/>
              </a:path>
            </a:pathLst>
          </a:custGeom>
          <a:solidFill>
            <a:srgbClr val="C1D3DA"/>
          </a:solidFill>
          <a:ln>
            <a:noFill/>
          </a:ln>
        </p:spPr>
      </p:sp>
      <p:sp>
        <p:nvSpPr>
          <p:cNvPr id="8557" name="Freeform 513"/>
          <p:cNvSpPr/>
          <p:nvPr/>
        </p:nvSpPr>
        <p:spPr>
          <a:xfrm>
            <a:off x="822600" y="182880"/>
            <a:ext cx="1119600" cy="423000"/>
          </a:xfrm>
          <a:custGeom>
            <a:avLst/>
            <a:gdLst/>
            <a:ahLst/>
            <a:cxnLst/>
            <a:rect l="0" t="0" r="r" b="b"/>
            <a:pathLst>
              <a:path w="3110" h="1175">
                <a:moveTo>
                  <a:pt x="3109" y="1174"/>
                </a:moveTo>
                <a:lnTo>
                  <a:pt x="0" y="0"/>
                </a:lnTo>
                <a:lnTo>
                  <a:pt x="25" y="0"/>
                </a:lnTo>
                <a:lnTo>
                  <a:pt x="3109" y="1164"/>
                </a:lnTo>
                <a:lnTo>
                  <a:pt x="3109" y="1174"/>
                </a:lnTo>
                <a:close/>
              </a:path>
            </a:pathLst>
          </a:custGeom>
          <a:solidFill>
            <a:srgbClr val="C2D4DB"/>
          </a:solidFill>
          <a:ln>
            <a:noFill/>
          </a:ln>
        </p:spPr>
      </p:sp>
      <p:sp>
        <p:nvSpPr>
          <p:cNvPr id="8558" name="Freeform 514"/>
          <p:cNvSpPr/>
          <p:nvPr/>
        </p:nvSpPr>
        <p:spPr>
          <a:xfrm>
            <a:off x="831600" y="182880"/>
            <a:ext cx="1110600" cy="419400"/>
          </a:xfrm>
          <a:custGeom>
            <a:avLst/>
            <a:gdLst/>
            <a:ahLst/>
            <a:cxnLst/>
            <a:rect l="0" t="0" r="r" b="b"/>
            <a:pathLst>
              <a:path w="3085" h="1165">
                <a:moveTo>
                  <a:pt x="3084" y="1164"/>
                </a:moveTo>
                <a:lnTo>
                  <a:pt x="0" y="0"/>
                </a:lnTo>
                <a:lnTo>
                  <a:pt x="25" y="0"/>
                </a:lnTo>
                <a:lnTo>
                  <a:pt x="3084" y="1155"/>
                </a:lnTo>
                <a:lnTo>
                  <a:pt x="3084" y="1164"/>
                </a:lnTo>
                <a:close/>
              </a:path>
            </a:pathLst>
          </a:custGeom>
          <a:solidFill>
            <a:srgbClr val="C3D5DB"/>
          </a:solidFill>
          <a:ln>
            <a:noFill/>
          </a:ln>
        </p:spPr>
      </p:sp>
      <p:sp>
        <p:nvSpPr>
          <p:cNvPr id="8559" name="Freeform 515"/>
          <p:cNvSpPr/>
          <p:nvPr/>
        </p:nvSpPr>
        <p:spPr>
          <a:xfrm>
            <a:off x="840600" y="182880"/>
            <a:ext cx="1101600" cy="416160"/>
          </a:xfrm>
          <a:custGeom>
            <a:avLst/>
            <a:gdLst/>
            <a:ahLst/>
            <a:cxnLst/>
            <a:rect l="0" t="0" r="r" b="b"/>
            <a:pathLst>
              <a:path w="3060" h="1156">
                <a:moveTo>
                  <a:pt x="3059" y="1155"/>
                </a:moveTo>
                <a:lnTo>
                  <a:pt x="0" y="0"/>
                </a:lnTo>
                <a:lnTo>
                  <a:pt x="25" y="0"/>
                </a:lnTo>
                <a:lnTo>
                  <a:pt x="3059" y="1145"/>
                </a:lnTo>
                <a:lnTo>
                  <a:pt x="3059" y="1155"/>
                </a:lnTo>
                <a:close/>
              </a:path>
            </a:pathLst>
          </a:custGeom>
          <a:solidFill>
            <a:srgbClr val="C4D6DC"/>
          </a:solidFill>
          <a:ln>
            <a:noFill/>
          </a:ln>
        </p:spPr>
      </p:sp>
      <p:sp>
        <p:nvSpPr>
          <p:cNvPr id="8560" name="Freeform 516"/>
          <p:cNvSpPr/>
          <p:nvPr/>
        </p:nvSpPr>
        <p:spPr>
          <a:xfrm>
            <a:off x="849600" y="182880"/>
            <a:ext cx="1092600" cy="412560"/>
          </a:xfrm>
          <a:custGeom>
            <a:avLst/>
            <a:gdLst/>
            <a:ahLst/>
            <a:cxnLst/>
            <a:rect l="0" t="0" r="r" b="b"/>
            <a:pathLst>
              <a:path w="3035" h="1146">
                <a:moveTo>
                  <a:pt x="3034" y="1145"/>
                </a:moveTo>
                <a:lnTo>
                  <a:pt x="0" y="0"/>
                </a:lnTo>
                <a:lnTo>
                  <a:pt x="25" y="0"/>
                </a:lnTo>
                <a:lnTo>
                  <a:pt x="3034" y="1136"/>
                </a:lnTo>
                <a:lnTo>
                  <a:pt x="3034" y="1145"/>
                </a:lnTo>
                <a:close/>
              </a:path>
            </a:pathLst>
          </a:custGeom>
          <a:solidFill>
            <a:srgbClr val="C5D6DD"/>
          </a:solidFill>
          <a:ln>
            <a:noFill/>
          </a:ln>
        </p:spPr>
      </p:sp>
      <p:sp>
        <p:nvSpPr>
          <p:cNvPr id="8561" name="Freeform 517"/>
          <p:cNvSpPr/>
          <p:nvPr/>
        </p:nvSpPr>
        <p:spPr>
          <a:xfrm>
            <a:off x="858600" y="182880"/>
            <a:ext cx="1083600" cy="409320"/>
          </a:xfrm>
          <a:custGeom>
            <a:avLst/>
            <a:gdLst/>
            <a:ahLst/>
            <a:cxnLst/>
            <a:rect l="0" t="0" r="r" b="b"/>
            <a:pathLst>
              <a:path w="3010" h="1137">
                <a:moveTo>
                  <a:pt x="3009" y="1136"/>
                </a:moveTo>
                <a:lnTo>
                  <a:pt x="0" y="0"/>
                </a:lnTo>
                <a:lnTo>
                  <a:pt x="25" y="0"/>
                </a:lnTo>
                <a:lnTo>
                  <a:pt x="3009" y="1126"/>
                </a:lnTo>
                <a:lnTo>
                  <a:pt x="3009" y="1136"/>
                </a:lnTo>
                <a:close/>
              </a:path>
            </a:pathLst>
          </a:custGeom>
          <a:solidFill>
            <a:srgbClr val="C6D7DD"/>
          </a:solidFill>
          <a:ln>
            <a:noFill/>
          </a:ln>
        </p:spPr>
      </p:sp>
      <p:sp>
        <p:nvSpPr>
          <p:cNvPr id="8562" name="Freeform 518"/>
          <p:cNvSpPr/>
          <p:nvPr/>
        </p:nvSpPr>
        <p:spPr>
          <a:xfrm>
            <a:off x="867600" y="182880"/>
            <a:ext cx="1074600" cy="405720"/>
          </a:xfrm>
          <a:custGeom>
            <a:avLst/>
            <a:gdLst/>
            <a:ahLst/>
            <a:cxnLst/>
            <a:rect l="0" t="0" r="r" b="b"/>
            <a:pathLst>
              <a:path w="2985" h="1127">
                <a:moveTo>
                  <a:pt x="2984" y="1126"/>
                </a:moveTo>
                <a:lnTo>
                  <a:pt x="0" y="0"/>
                </a:lnTo>
                <a:lnTo>
                  <a:pt x="25" y="0"/>
                </a:lnTo>
                <a:lnTo>
                  <a:pt x="2984" y="1117"/>
                </a:lnTo>
                <a:lnTo>
                  <a:pt x="2984" y="1126"/>
                </a:lnTo>
                <a:close/>
              </a:path>
            </a:pathLst>
          </a:custGeom>
          <a:solidFill>
            <a:srgbClr val="C7D7DE"/>
          </a:solidFill>
          <a:ln>
            <a:noFill/>
          </a:ln>
        </p:spPr>
      </p:sp>
      <p:sp>
        <p:nvSpPr>
          <p:cNvPr id="8563" name="Freeform 519"/>
          <p:cNvSpPr/>
          <p:nvPr/>
        </p:nvSpPr>
        <p:spPr>
          <a:xfrm>
            <a:off x="876600" y="182880"/>
            <a:ext cx="1065600" cy="402480"/>
          </a:xfrm>
          <a:custGeom>
            <a:avLst/>
            <a:gdLst/>
            <a:ahLst/>
            <a:cxnLst/>
            <a:rect l="0" t="0" r="r" b="b"/>
            <a:pathLst>
              <a:path w="2960" h="1118">
                <a:moveTo>
                  <a:pt x="2959" y="1117"/>
                </a:moveTo>
                <a:lnTo>
                  <a:pt x="0" y="0"/>
                </a:lnTo>
                <a:lnTo>
                  <a:pt x="25" y="0"/>
                </a:lnTo>
                <a:lnTo>
                  <a:pt x="2959" y="1107"/>
                </a:lnTo>
                <a:lnTo>
                  <a:pt x="2959" y="1117"/>
                </a:lnTo>
                <a:close/>
              </a:path>
            </a:pathLst>
          </a:custGeom>
          <a:solidFill>
            <a:srgbClr val="C8D8DE"/>
          </a:solidFill>
          <a:ln>
            <a:noFill/>
          </a:ln>
        </p:spPr>
      </p:sp>
      <p:sp>
        <p:nvSpPr>
          <p:cNvPr id="8564" name="Freeform 520"/>
          <p:cNvSpPr/>
          <p:nvPr/>
        </p:nvSpPr>
        <p:spPr>
          <a:xfrm>
            <a:off x="885600" y="182880"/>
            <a:ext cx="1056600" cy="398880"/>
          </a:xfrm>
          <a:custGeom>
            <a:avLst/>
            <a:gdLst/>
            <a:ahLst/>
            <a:cxnLst/>
            <a:rect l="0" t="0" r="r" b="b"/>
            <a:pathLst>
              <a:path w="2935" h="1108">
                <a:moveTo>
                  <a:pt x="2934" y="1107"/>
                </a:moveTo>
                <a:lnTo>
                  <a:pt x="0" y="0"/>
                </a:lnTo>
                <a:lnTo>
                  <a:pt x="25" y="0"/>
                </a:lnTo>
                <a:lnTo>
                  <a:pt x="2934" y="1098"/>
                </a:lnTo>
                <a:lnTo>
                  <a:pt x="2934" y="1107"/>
                </a:lnTo>
                <a:close/>
              </a:path>
            </a:pathLst>
          </a:custGeom>
          <a:solidFill>
            <a:srgbClr val="C9D9DF"/>
          </a:solidFill>
          <a:ln>
            <a:noFill/>
          </a:ln>
        </p:spPr>
      </p:sp>
      <p:sp>
        <p:nvSpPr>
          <p:cNvPr id="8565" name="Freeform 521"/>
          <p:cNvSpPr/>
          <p:nvPr/>
        </p:nvSpPr>
        <p:spPr>
          <a:xfrm>
            <a:off x="894600" y="182880"/>
            <a:ext cx="1047600" cy="395640"/>
          </a:xfrm>
          <a:custGeom>
            <a:avLst/>
            <a:gdLst/>
            <a:ahLst/>
            <a:cxnLst/>
            <a:rect l="0" t="0" r="r" b="b"/>
            <a:pathLst>
              <a:path w="2910" h="1099">
                <a:moveTo>
                  <a:pt x="2909" y="1098"/>
                </a:moveTo>
                <a:lnTo>
                  <a:pt x="0" y="0"/>
                </a:lnTo>
                <a:lnTo>
                  <a:pt x="25" y="0"/>
                </a:lnTo>
                <a:lnTo>
                  <a:pt x="2909" y="1088"/>
                </a:lnTo>
                <a:lnTo>
                  <a:pt x="2909" y="1098"/>
                </a:lnTo>
                <a:close/>
              </a:path>
            </a:pathLst>
          </a:custGeom>
          <a:solidFill>
            <a:srgbClr val="CAD9DF"/>
          </a:solidFill>
          <a:ln>
            <a:noFill/>
          </a:ln>
        </p:spPr>
      </p:sp>
      <p:sp>
        <p:nvSpPr>
          <p:cNvPr id="8566" name="Freeform 522"/>
          <p:cNvSpPr/>
          <p:nvPr/>
        </p:nvSpPr>
        <p:spPr>
          <a:xfrm>
            <a:off x="903600" y="182880"/>
            <a:ext cx="1038600" cy="392040"/>
          </a:xfrm>
          <a:custGeom>
            <a:avLst/>
            <a:gdLst/>
            <a:ahLst/>
            <a:cxnLst/>
            <a:rect l="0" t="0" r="r" b="b"/>
            <a:pathLst>
              <a:path w="2885" h="1089">
                <a:moveTo>
                  <a:pt x="2884" y="1088"/>
                </a:moveTo>
                <a:lnTo>
                  <a:pt x="0" y="0"/>
                </a:lnTo>
                <a:lnTo>
                  <a:pt x="25" y="0"/>
                </a:lnTo>
                <a:lnTo>
                  <a:pt x="2884" y="1079"/>
                </a:lnTo>
                <a:lnTo>
                  <a:pt x="2884" y="1088"/>
                </a:lnTo>
                <a:close/>
              </a:path>
            </a:pathLst>
          </a:custGeom>
          <a:solidFill>
            <a:srgbClr val="CBDAE0"/>
          </a:solidFill>
          <a:ln>
            <a:noFill/>
          </a:ln>
        </p:spPr>
      </p:sp>
      <p:sp>
        <p:nvSpPr>
          <p:cNvPr id="8567" name="Freeform 523"/>
          <p:cNvSpPr/>
          <p:nvPr/>
        </p:nvSpPr>
        <p:spPr>
          <a:xfrm>
            <a:off x="912600" y="182880"/>
            <a:ext cx="1029600" cy="388800"/>
          </a:xfrm>
          <a:custGeom>
            <a:avLst/>
            <a:gdLst/>
            <a:ahLst/>
            <a:cxnLst/>
            <a:rect l="0" t="0" r="r" b="b"/>
            <a:pathLst>
              <a:path w="2860" h="1080">
                <a:moveTo>
                  <a:pt x="2859" y="1079"/>
                </a:moveTo>
                <a:lnTo>
                  <a:pt x="0" y="0"/>
                </a:lnTo>
                <a:lnTo>
                  <a:pt x="25" y="0"/>
                </a:lnTo>
                <a:lnTo>
                  <a:pt x="2859" y="1069"/>
                </a:lnTo>
                <a:lnTo>
                  <a:pt x="2859" y="1079"/>
                </a:lnTo>
                <a:close/>
              </a:path>
            </a:pathLst>
          </a:custGeom>
          <a:solidFill>
            <a:srgbClr val="CCDBE0"/>
          </a:solidFill>
          <a:ln>
            <a:noFill/>
          </a:ln>
        </p:spPr>
      </p:sp>
      <p:sp>
        <p:nvSpPr>
          <p:cNvPr id="8568" name="Freeform 524"/>
          <p:cNvSpPr/>
          <p:nvPr/>
        </p:nvSpPr>
        <p:spPr>
          <a:xfrm>
            <a:off x="921600" y="182880"/>
            <a:ext cx="1020600" cy="385200"/>
          </a:xfrm>
          <a:custGeom>
            <a:avLst/>
            <a:gdLst/>
            <a:ahLst/>
            <a:cxnLst/>
            <a:rect l="0" t="0" r="r" b="b"/>
            <a:pathLst>
              <a:path w="2835" h="1070">
                <a:moveTo>
                  <a:pt x="2834" y="1069"/>
                </a:moveTo>
                <a:lnTo>
                  <a:pt x="0" y="0"/>
                </a:lnTo>
                <a:lnTo>
                  <a:pt x="25" y="0"/>
                </a:lnTo>
                <a:lnTo>
                  <a:pt x="2834" y="1060"/>
                </a:lnTo>
                <a:lnTo>
                  <a:pt x="2834" y="1069"/>
                </a:lnTo>
                <a:close/>
              </a:path>
            </a:pathLst>
          </a:custGeom>
          <a:solidFill>
            <a:srgbClr val="CCDBE1"/>
          </a:solidFill>
          <a:ln>
            <a:noFill/>
          </a:ln>
        </p:spPr>
      </p:sp>
      <p:sp>
        <p:nvSpPr>
          <p:cNvPr id="8569" name="Freeform 525"/>
          <p:cNvSpPr/>
          <p:nvPr/>
        </p:nvSpPr>
        <p:spPr>
          <a:xfrm>
            <a:off x="930600" y="182880"/>
            <a:ext cx="1011600" cy="381960"/>
          </a:xfrm>
          <a:custGeom>
            <a:avLst/>
            <a:gdLst/>
            <a:ahLst/>
            <a:cxnLst/>
            <a:rect l="0" t="0" r="r" b="b"/>
            <a:pathLst>
              <a:path w="2810" h="1061">
                <a:moveTo>
                  <a:pt x="2809" y="1060"/>
                </a:moveTo>
                <a:lnTo>
                  <a:pt x="0" y="0"/>
                </a:lnTo>
                <a:lnTo>
                  <a:pt x="25" y="0"/>
                </a:lnTo>
                <a:lnTo>
                  <a:pt x="2809" y="1051"/>
                </a:lnTo>
                <a:lnTo>
                  <a:pt x="2809" y="1060"/>
                </a:lnTo>
                <a:close/>
              </a:path>
            </a:pathLst>
          </a:custGeom>
          <a:solidFill>
            <a:srgbClr val="CDDCE1"/>
          </a:solidFill>
          <a:ln>
            <a:noFill/>
          </a:ln>
        </p:spPr>
      </p:sp>
      <p:sp>
        <p:nvSpPr>
          <p:cNvPr id="8570" name="Freeform 526"/>
          <p:cNvSpPr/>
          <p:nvPr/>
        </p:nvSpPr>
        <p:spPr>
          <a:xfrm>
            <a:off x="939600" y="182880"/>
            <a:ext cx="1002600" cy="378720"/>
          </a:xfrm>
          <a:custGeom>
            <a:avLst/>
            <a:gdLst/>
            <a:ahLst/>
            <a:cxnLst/>
            <a:rect l="0" t="0" r="r" b="b"/>
            <a:pathLst>
              <a:path w="2785" h="1052">
                <a:moveTo>
                  <a:pt x="2784" y="1051"/>
                </a:moveTo>
                <a:lnTo>
                  <a:pt x="0" y="0"/>
                </a:lnTo>
                <a:lnTo>
                  <a:pt x="26" y="0"/>
                </a:lnTo>
                <a:lnTo>
                  <a:pt x="2784" y="1041"/>
                </a:lnTo>
                <a:lnTo>
                  <a:pt x="2784" y="1051"/>
                </a:lnTo>
                <a:close/>
              </a:path>
            </a:pathLst>
          </a:custGeom>
          <a:solidFill>
            <a:srgbClr val="CEDCE2"/>
          </a:solidFill>
          <a:ln>
            <a:noFill/>
          </a:ln>
        </p:spPr>
      </p:sp>
      <p:sp>
        <p:nvSpPr>
          <p:cNvPr id="8571" name="Freeform 527"/>
          <p:cNvSpPr/>
          <p:nvPr/>
        </p:nvSpPr>
        <p:spPr>
          <a:xfrm>
            <a:off x="948960" y="182880"/>
            <a:ext cx="993240" cy="375120"/>
          </a:xfrm>
          <a:custGeom>
            <a:avLst/>
            <a:gdLst/>
            <a:ahLst/>
            <a:cxnLst/>
            <a:rect l="0" t="0" r="r" b="b"/>
            <a:pathLst>
              <a:path w="2759" h="1042">
                <a:moveTo>
                  <a:pt x="2758" y="1041"/>
                </a:moveTo>
                <a:lnTo>
                  <a:pt x="0" y="0"/>
                </a:lnTo>
                <a:lnTo>
                  <a:pt x="25" y="0"/>
                </a:lnTo>
                <a:lnTo>
                  <a:pt x="2758" y="1032"/>
                </a:lnTo>
                <a:lnTo>
                  <a:pt x="2758" y="1041"/>
                </a:lnTo>
                <a:close/>
              </a:path>
            </a:pathLst>
          </a:custGeom>
          <a:solidFill>
            <a:srgbClr val="CFDDE2"/>
          </a:solidFill>
          <a:ln>
            <a:noFill/>
          </a:ln>
        </p:spPr>
      </p:sp>
      <p:sp>
        <p:nvSpPr>
          <p:cNvPr id="8572" name="Freeform 528"/>
          <p:cNvSpPr/>
          <p:nvPr/>
        </p:nvSpPr>
        <p:spPr>
          <a:xfrm>
            <a:off x="957960" y="182880"/>
            <a:ext cx="984240" cy="371880"/>
          </a:xfrm>
          <a:custGeom>
            <a:avLst/>
            <a:gdLst/>
            <a:ahLst/>
            <a:cxnLst/>
            <a:rect l="0" t="0" r="r" b="b"/>
            <a:pathLst>
              <a:path w="2734" h="1033">
                <a:moveTo>
                  <a:pt x="2733" y="1032"/>
                </a:moveTo>
                <a:lnTo>
                  <a:pt x="0" y="0"/>
                </a:lnTo>
                <a:lnTo>
                  <a:pt x="25" y="0"/>
                </a:lnTo>
                <a:lnTo>
                  <a:pt x="2733" y="1022"/>
                </a:lnTo>
                <a:lnTo>
                  <a:pt x="2733" y="1032"/>
                </a:lnTo>
                <a:close/>
              </a:path>
            </a:pathLst>
          </a:custGeom>
          <a:solidFill>
            <a:srgbClr val="D0DEE3"/>
          </a:solidFill>
          <a:ln>
            <a:noFill/>
          </a:ln>
        </p:spPr>
      </p:sp>
      <p:sp>
        <p:nvSpPr>
          <p:cNvPr id="8573" name="Freeform 529"/>
          <p:cNvSpPr/>
          <p:nvPr/>
        </p:nvSpPr>
        <p:spPr>
          <a:xfrm>
            <a:off x="966960" y="182880"/>
            <a:ext cx="975240" cy="368280"/>
          </a:xfrm>
          <a:custGeom>
            <a:avLst/>
            <a:gdLst/>
            <a:ahLst/>
            <a:cxnLst/>
            <a:rect l="0" t="0" r="r" b="b"/>
            <a:pathLst>
              <a:path w="2709" h="1023">
                <a:moveTo>
                  <a:pt x="2708" y="1022"/>
                </a:moveTo>
                <a:lnTo>
                  <a:pt x="0" y="0"/>
                </a:lnTo>
                <a:lnTo>
                  <a:pt x="25" y="0"/>
                </a:lnTo>
                <a:lnTo>
                  <a:pt x="2708" y="1013"/>
                </a:lnTo>
                <a:lnTo>
                  <a:pt x="2708" y="1022"/>
                </a:lnTo>
                <a:close/>
              </a:path>
            </a:pathLst>
          </a:custGeom>
          <a:solidFill>
            <a:srgbClr val="D1DEE3"/>
          </a:solidFill>
          <a:ln>
            <a:noFill/>
          </a:ln>
        </p:spPr>
      </p:sp>
      <p:sp>
        <p:nvSpPr>
          <p:cNvPr id="8574" name="Freeform 530"/>
          <p:cNvSpPr/>
          <p:nvPr/>
        </p:nvSpPr>
        <p:spPr>
          <a:xfrm>
            <a:off x="975960" y="182880"/>
            <a:ext cx="966240" cy="365040"/>
          </a:xfrm>
          <a:custGeom>
            <a:avLst/>
            <a:gdLst/>
            <a:ahLst/>
            <a:cxnLst/>
            <a:rect l="0" t="0" r="r" b="b"/>
            <a:pathLst>
              <a:path w="2684" h="1014">
                <a:moveTo>
                  <a:pt x="2683" y="1013"/>
                </a:moveTo>
                <a:lnTo>
                  <a:pt x="0" y="0"/>
                </a:lnTo>
                <a:lnTo>
                  <a:pt x="25" y="0"/>
                </a:lnTo>
                <a:lnTo>
                  <a:pt x="2683" y="1002"/>
                </a:lnTo>
                <a:lnTo>
                  <a:pt x="2683" y="1013"/>
                </a:lnTo>
                <a:close/>
              </a:path>
            </a:pathLst>
          </a:custGeom>
          <a:solidFill>
            <a:srgbClr val="D2DFE4"/>
          </a:solidFill>
          <a:ln>
            <a:noFill/>
          </a:ln>
        </p:spPr>
      </p:sp>
      <p:sp>
        <p:nvSpPr>
          <p:cNvPr id="8575" name="Freeform 531"/>
          <p:cNvSpPr/>
          <p:nvPr/>
        </p:nvSpPr>
        <p:spPr>
          <a:xfrm>
            <a:off x="984960" y="182880"/>
            <a:ext cx="957240" cy="361440"/>
          </a:xfrm>
          <a:custGeom>
            <a:avLst/>
            <a:gdLst/>
            <a:ahLst/>
            <a:cxnLst/>
            <a:rect l="0" t="0" r="r" b="b"/>
            <a:pathLst>
              <a:path w="2659" h="1004">
                <a:moveTo>
                  <a:pt x="2658" y="1003"/>
                </a:moveTo>
                <a:lnTo>
                  <a:pt x="0" y="0"/>
                </a:lnTo>
                <a:lnTo>
                  <a:pt x="25" y="0"/>
                </a:lnTo>
                <a:lnTo>
                  <a:pt x="2658" y="993"/>
                </a:lnTo>
                <a:lnTo>
                  <a:pt x="2658" y="1003"/>
                </a:lnTo>
                <a:close/>
              </a:path>
            </a:pathLst>
          </a:custGeom>
          <a:solidFill>
            <a:srgbClr val="D3E0E4"/>
          </a:solidFill>
          <a:ln>
            <a:noFill/>
          </a:ln>
        </p:spPr>
      </p:sp>
      <p:sp>
        <p:nvSpPr>
          <p:cNvPr id="8576" name="Freeform 532"/>
          <p:cNvSpPr/>
          <p:nvPr/>
        </p:nvSpPr>
        <p:spPr>
          <a:xfrm>
            <a:off x="993960" y="182880"/>
            <a:ext cx="948240" cy="358200"/>
          </a:xfrm>
          <a:custGeom>
            <a:avLst/>
            <a:gdLst/>
            <a:ahLst/>
            <a:cxnLst/>
            <a:rect l="0" t="0" r="r" b="b"/>
            <a:pathLst>
              <a:path w="2634" h="995">
                <a:moveTo>
                  <a:pt x="2633" y="994"/>
                </a:moveTo>
                <a:lnTo>
                  <a:pt x="0" y="0"/>
                </a:lnTo>
                <a:lnTo>
                  <a:pt x="25" y="0"/>
                </a:lnTo>
                <a:lnTo>
                  <a:pt x="2633" y="984"/>
                </a:lnTo>
                <a:lnTo>
                  <a:pt x="2633" y="994"/>
                </a:lnTo>
                <a:close/>
              </a:path>
            </a:pathLst>
          </a:custGeom>
          <a:solidFill>
            <a:srgbClr val="D4E0E5"/>
          </a:solidFill>
          <a:ln>
            <a:noFill/>
          </a:ln>
        </p:spPr>
      </p:sp>
      <p:sp>
        <p:nvSpPr>
          <p:cNvPr id="8577" name="Freeform 533"/>
          <p:cNvSpPr/>
          <p:nvPr/>
        </p:nvSpPr>
        <p:spPr>
          <a:xfrm>
            <a:off x="1002960" y="182880"/>
            <a:ext cx="939240" cy="354600"/>
          </a:xfrm>
          <a:custGeom>
            <a:avLst/>
            <a:gdLst/>
            <a:ahLst/>
            <a:cxnLst/>
            <a:rect l="0" t="0" r="r" b="b"/>
            <a:pathLst>
              <a:path w="2609" h="985">
                <a:moveTo>
                  <a:pt x="2608" y="984"/>
                </a:moveTo>
                <a:lnTo>
                  <a:pt x="0" y="0"/>
                </a:lnTo>
                <a:lnTo>
                  <a:pt x="25" y="0"/>
                </a:lnTo>
                <a:lnTo>
                  <a:pt x="2608" y="975"/>
                </a:lnTo>
                <a:lnTo>
                  <a:pt x="2608" y="984"/>
                </a:lnTo>
                <a:close/>
              </a:path>
            </a:pathLst>
          </a:custGeom>
          <a:solidFill>
            <a:srgbClr val="D5E1E5"/>
          </a:solidFill>
          <a:ln>
            <a:noFill/>
          </a:ln>
        </p:spPr>
      </p:sp>
      <p:sp>
        <p:nvSpPr>
          <p:cNvPr id="8578" name="Freeform 534"/>
          <p:cNvSpPr/>
          <p:nvPr/>
        </p:nvSpPr>
        <p:spPr>
          <a:xfrm>
            <a:off x="1011960" y="182880"/>
            <a:ext cx="930240" cy="351360"/>
          </a:xfrm>
          <a:custGeom>
            <a:avLst/>
            <a:gdLst/>
            <a:ahLst/>
            <a:cxnLst/>
            <a:rect l="0" t="0" r="r" b="b"/>
            <a:pathLst>
              <a:path w="2584" h="976">
                <a:moveTo>
                  <a:pt x="2583" y="975"/>
                </a:moveTo>
                <a:lnTo>
                  <a:pt x="0" y="0"/>
                </a:lnTo>
                <a:lnTo>
                  <a:pt x="25" y="0"/>
                </a:lnTo>
                <a:lnTo>
                  <a:pt x="2583" y="965"/>
                </a:lnTo>
                <a:lnTo>
                  <a:pt x="2583" y="975"/>
                </a:lnTo>
                <a:close/>
              </a:path>
            </a:pathLst>
          </a:custGeom>
          <a:solidFill>
            <a:srgbClr val="D5E1E6"/>
          </a:solidFill>
          <a:ln>
            <a:noFill/>
          </a:ln>
        </p:spPr>
      </p:sp>
      <p:sp>
        <p:nvSpPr>
          <p:cNvPr id="8579" name="Freeform 535"/>
          <p:cNvSpPr/>
          <p:nvPr/>
        </p:nvSpPr>
        <p:spPr>
          <a:xfrm>
            <a:off x="1020960" y="182880"/>
            <a:ext cx="921240" cy="347760"/>
          </a:xfrm>
          <a:custGeom>
            <a:avLst/>
            <a:gdLst/>
            <a:ahLst/>
            <a:cxnLst/>
            <a:rect l="0" t="0" r="r" b="b"/>
            <a:pathLst>
              <a:path w="2559" h="966">
                <a:moveTo>
                  <a:pt x="2558" y="965"/>
                </a:moveTo>
                <a:lnTo>
                  <a:pt x="0" y="0"/>
                </a:lnTo>
                <a:lnTo>
                  <a:pt x="25" y="0"/>
                </a:lnTo>
                <a:lnTo>
                  <a:pt x="2558" y="956"/>
                </a:lnTo>
                <a:lnTo>
                  <a:pt x="2558" y="965"/>
                </a:lnTo>
                <a:close/>
              </a:path>
            </a:pathLst>
          </a:custGeom>
          <a:solidFill>
            <a:srgbClr val="D6E2E6"/>
          </a:solidFill>
          <a:ln>
            <a:noFill/>
          </a:ln>
        </p:spPr>
      </p:sp>
      <p:sp>
        <p:nvSpPr>
          <p:cNvPr id="8580" name="Freeform 536"/>
          <p:cNvSpPr/>
          <p:nvPr/>
        </p:nvSpPr>
        <p:spPr>
          <a:xfrm>
            <a:off x="1029960" y="182880"/>
            <a:ext cx="912240" cy="344520"/>
          </a:xfrm>
          <a:custGeom>
            <a:avLst/>
            <a:gdLst/>
            <a:ahLst/>
            <a:cxnLst/>
            <a:rect l="0" t="0" r="r" b="b"/>
            <a:pathLst>
              <a:path w="2534" h="957">
                <a:moveTo>
                  <a:pt x="2533" y="956"/>
                </a:moveTo>
                <a:lnTo>
                  <a:pt x="0" y="0"/>
                </a:lnTo>
                <a:lnTo>
                  <a:pt x="25" y="0"/>
                </a:lnTo>
                <a:lnTo>
                  <a:pt x="2533" y="947"/>
                </a:lnTo>
                <a:lnTo>
                  <a:pt x="2533" y="956"/>
                </a:lnTo>
                <a:close/>
              </a:path>
            </a:pathLst>
          </a:custGeom>
          <a:solidFill>
            <a:srgbClr val="D7E2E7"/>
          </a:solidFill>
          <a:ln>
            <a:noFill/>
          </a:ln>
        </p:spPr>
      </p:sp>
      <p:sp>
        <p:nvSpPr>
          <p:cNvPr id="8581" name="Freeform 537"/>
          <p:cNvSpPr/>
          <p:nvPr/>
        </p:nvSpPr>
        <p:spPr>
          <a:xfrm>
            <a:off x="1038960" y="182880"/>
            <a:ext cx="903240" cy="341280"/>
          </a:xfrm>
          <a:custGeom>
            <a:avLst/>
            <a:gdLst/>
            <a:ahLst/>
            <a:cxnLst/>
            <a:rect l="0" t="0" r="r" b="b"/>
            <a:pathLst>
              <a:path w="2509" h="948">
                <a:moveTo>
                  <a:pt x="2508" y="947"/>
                </a:moveTo>
                <a:lnTo>
                  <a:pt x="0" y="0"/>
                </a:lnTo>
                <a:lnTo>
                  <a:pt x="25" y="0"/>
                </a:lnTo>
                <a:lnTo>
                  <a:pt x="2508" y="937"/>
                </a:lnTo>
                <a:lnTo>
                  <a:pt x="2508" y="947"/>
                </a:lnTo>
                <a:close/>
              </a:path>
            </a:pathLst>
          </a:custGeom>
          <a:solidFill>
            <a:srgbClr val="D8E3E7"/>
          </a:solidFill>
          <a:ln>
            <a:noFill/>
          </a:ln>
        </p:spPr>
      </p:sp>
      <p:sp>
        <p:nvSpPr>
          <p:cNvPr id="8582" name="Freeform 538"/>
          <p:cNvSpPr/>
          <p:nvPr/>
        </p:nvSpPr>
        <p:spPr>
          <a:xfrm>
            <a:off x="1047960" y="182880"/>
            <a:ext cx="894240" cy="337680"/>
          </a:xfrm>
          <a:custGeom>
            <a:avLst/>
            <a:gdLst/>
            <a:ahLst/>
            <a:cxnLst/>
            <a:rect l="0" t="0" r="r" b="b"/>
            <a:pathLst>
              <a:path w="2484" h="938">
                <a:moveTo>
                  <a:pt x="2483" y="937"/>
                </a:moveTo>
                <a:lnTo>
                  <a:pt x="0" y="0"/>
                </a:lnTo>
                <a:lnTo>
                  <a:pt x="25" y="0"/>
                </a:lnTo>
                <a:lnTo>
                  <a:pt x="2483" y="928"/>
                </a:lnTo>
                <a:lnTo>
                  <a:pt x="2483" y="937"/>
                </a:lnTo>
                <a:close/>
              </a:path>
            </a:pathLst>
          </a:custGeom>
          <a:solidFill>
            <a:srgbClr val="D9E3E8"/>
          </a:solidFill>
          <a:ln>
            <a:noFill/>
          </a:ln>
        </p:spPr>
      </p:sp>
      <p:sp>
        <p:nvSpPr>
          <p:cNvPr id="8583" name="Freeform 539"/>
          <p:cNvSpPr/>
          <p:nvPr/>
        </p:nvSpPr>
        <p:spPr>
          <a:xfrm>
            <a:off x="1056960" y="182880"/>
            <a:ext cx="885240" cy="334440"/>
          </a:xfrm>
          <a:custGeom>
            <a:avLst/>
            <a:gdLst/>
            <a:ahLst/>
            <a:cxnLst/>
            <a:rect l="0" t="0" r="r" b="b"/>
            <a:pathLst>
              <a:path w="2459" h="929">
                <a:moveTo>
                  <a:pt x="2458" y="928"/>
                </a:moveTo>
                <a:lnTo>
                  <a:pt x="0" y="0"/>
                </a:lnTo>
                <a:lnTo>
                  <a:pt x="25" y="0"/>
                </a:lnTo>
                <a:lnTo>
                  <a:pt x="2458" y="918"/>
                </a:lnTo>
                <a:lnTo>
                  <a:pt x="2458" y="928"/>
                </a:lnTo>
                <a:close/>
              </a:path>
            </a:pathLst>
          </a:custGeom>
          <a:solidFill>
            <a:srgbClr val="DAE4E8"/>
          </a:solidFill>
          <a:ln>
            <a:noFill/>
          </a:ln>
        </p:spPr>
      </p:sp>
      <p:sp>
        <p:nvSpPr>
          <p:cNvPr id="8584" name="Freeform 540"/>
          <p:cNvSpPr/>
          <p:nvPr/>
        </p:nvSpPr>
        <p:spPr>
          <a:xfrm>
            <a:off x="1065960" y="182880"/>
            <a:ext cx="876240" cy="330840"/>
          </a:xfrm>
          <a:custGeom>
            <a:avLst/>
            <a:gdLst/>
            <a:ahLst/>
            <a:cxnLst/>
            <a:rect l="0" t="0" r="r" b="b"/>
            <a:pathLst>
              <a:path w="2434" h="919">
                <a:moveTo>
                  <a:pt x="2433" y="918"/>
                </a:moveTo>
                <a:lnTo>
                  <a:pt x="0" y="0"/>
                </a:lnTo>
                <a:lnTo>
                  <a:pt x="25" y="0"/>
                </a:lnTo>
                <a:lnTo>
                  <a:pt x="2433" y="909"/>
                </a:lnTo>
                <a:lnTo>
                  <a:pt x="2433" y="918"/>
                </a:lnTo>
                <a:close/>
              </a:path>
            </a:pathLst>
          </a:custGeom>
          <a:solidFill>
            <a:srgbClr val="DAE5E9"/>
          </a:solidFill>
          <a:ln>
            <a:noFill/>
          </a:ln>
        </p:spPr>
      </p:sp>
      <p:sp>
        <p:nvSpPr>
          <p:cNvPr id="8585" name="Freeform 541"/>
          <p:cNvSpPr/>
          <p:nvPr/>
        </p:nvSpPr>
        <p:spPr>
          <a:xfrm>
            <a:off x="1074960" y="182880"/>
            <a:ext cx="867240" cy="327600"/>
          </a:xfrm>
          <a:custGeom>
            <a:avLst/>
            <a:gdLst/>
            <a:ahLst/>
            <a:cxnLst/>
            <a:rect l="0" t="0" r="r" b="b"/>
            <a:pathLst>
              <a:path w="2409" h="910">
                <a:moveTo>
                  <a:pt x="2408" y="909"/>
                </a:moveTo>
                <a:lnTo>
                  <a:pt x="0" y="0"/>
                </a:lnTo>
                <a:lnTo>
                  <a:pt x="26" y="0"/>
                </a:lnTo>
                <a:lnTo>
                  <a:pt x="2408" y="899"/>
                </a:lnTo>
                <a:lnTo>
                  <a:pt x="2408" y="909"/>
                </a:lnTo>
                <a:close/>
              </a:path>
            </a:pathLst>
          </a:custGeom>
          <a:solidFill>
            <a:srgbClr val="DBE5E9"/>
          </a:solidFill>
          <a:ln>
            <a:noFill/>
          </a:ln>
        </p:spPr>
      </p:sp>
      <p:sp>
        <p:nvSpPr>
          <p:cNvPr id="8586" name="Freeform 542"/>
          <p:cNvSpPr/>
          <p:nvPr/>
        </p:nvSpPr>
        <p:spPr>
          <a:xfrm>
            <a:off x="1084320" y="182880"/>
            <a:ext cx="857880" cy="324000"/>
          </a:xfrm>
          <a:custGeom>
            <a:avLst/>
            <a:gdLst/>
            <a:ahLst/>
            <a:cxnLst/>
            <a:rect l="0" t="0" r="r" b="b"/>
            <a:pathLst>
              <a:path w="2383" h="900">
                <a:moveTo>
                  <a:pt x="2382" y="899"/>
                </a:moveTo>
                <a:lnTo>
                  <a:pt x="0" y="0"/>
                </a:lnTo>
                <a:lnTo>
                  <a:pt x="25" y="0"/>
                </a:lnTo>
                <a:lnTo>
                  <a:pt x="2382" y="890"/>
                </a:lnTo>
                <a:lnTo>
                  <a:pt x="2382" y="899"/>
                </a:lnTo>
                <a:close/>
              </a:path>
            </a:pathLst>
          </a:custGeom>
          <a:solidFill>
            <a:srgbClr val="DCE6EA"/>
          </a:solidFill>
          <a:ln>
            <a:noFill/>
          </a:ln>
        </p:spPr>
      </p:sp>
      <p:sp>
        <p:nvSpPr>
          <p:cNvPr id="8587" name="Freeform 543"/>
          <p:cNvSpPr/>
          <p:nvPr/>
        </p:nvSpPr>
        <p:spPr>
          <a:xfrm>
            <a:off x="1093320" y="182880"/>
            <a:ext cx="848880" cy="320760"/>
          </a:xfrm>
          <a:custGeom>
            <a:avLst/>
            <a:gdLst/>
            <a:ahLst/>
            <a:cxnLst/>
            <a:rect l="0" t="0" r="r" b="b"/>
            <a:pathLst>
              <a:path w="2358" h="891">
                <a:moveTo>
                  <a:pt x="2357" y="890"/>
                </a:moveTo>
                <a:lnTo>
                  <a:pt x="0" y="0"/>
                </a:lnTo>
                <a:lnTo>
                  <a:pt x="25" y="0"/>
                </a:lnTo>
                <a:lnTo>
                  <a:pt x="2357" y="880"/>
                </a:lnTo>
                <a:lnTo>
                  <a:pt x="2357" y="890"/>
                </a:lnTo>
                <a:close/>
              </a:path>
            </a:pathLst>
          </a:custGeom>
          <a:solidFill>
            <a:srgbClr val="DDE6EA"/>
          </a:solidFill>
          <a:ln>
            <a:noFill/>
          </a:ln>
        </p:spPr>
      </p:sp>
      <p:sp>
        <p:nvSpPr>
          <p:cNvPr id="8588" name="Freeform 544"/>
          <p:cNvSpPr/>
          <p:nvPr/>
        </p:nvSpPr>
        <p:spPr>
          <a:xfrm>
            <a:off x="1102320" y="182880"/>
            <a:ext cx="839880" cy="317160"/>
          </a:xfrm>
          <a:custGeom>
            <a:avLst/>
            <a:gdLst/>
            <a:ahLst/>
            <a:cxnLst/>
            <a:rect l="0" t="0" r="r" b="b"/>
            <a:pathLst>
              <a:path w="2333" h="881">
                <a:moveTo>
                  <a:pt x="2332" y="880"/>
                </a:moveTo>
                <a:lnTo>
                  <a:pt x="0" y="0"/>
                </a:lnTo>
                <a:lnTo>
                  <a:pt x="25" y="0"/>
                </a:lnTo>
                <a:lnTo>
                  <a:pt x="2332" y="871"/>
                </a:lnTo>
                <a:lnTo>
                  <a:pt x="2332" y="880"/>
                </a:lnTo>
                <a:close/>
              </a:path>
            </a:pathLst>
          </a:custGeom>
          <a:solidFill>
            <a:srgbClr val="DDE7EA"/>
          </a:solidFill>
          <a:ln>
            <a:noFill/>
          </a:ln>
        </p:spPr>
      </p:sp>
      <p:sp>
        <p:nvSpPr>
          <p:cNvPr id="8589" name="Freeform 545"/>
          <p:cNvSpPr/>
          <p:nvPr/>
        </p:nvSpPr>
        <p:spPr>
          <a:xfrm>
            <a:off x="1111320" y="182880"/>
            <a:ext cx="830880" cy="313920"/>
          </a:xfrm>
          <a:custGeom>
            <a:avLst/>
            <a:gdLst/>
            <a:ahLst/>
            <a:cxnLst/>
            <a:rect l="0" t="0" r="r" b="b"/>
            <a:pathLst>
              <a:path w="2308" h="872">
                <a:moveTo>
                  <a:pt x="2307" y="871"/>
                </a:moveTo>
                <a:lnTo>
                  <a:pt x="0" y="0"/>
                </a:lnTo>
                <a:lnTo>
                  <a:pt x="25" y="0"/>
                </a:lnTo>
                <a:lnTo>
                  <a:pt x="2307" y="861"/>
                </a:lnTo>
                <a:lnTo>
                  <a:pt x="2307" y="871"/>
                </a:lnTo>
                <a:close/>
              </a:path>
            </a:pathLst>
          </a:custGeom>
          <a:solidFill>
            <a:srgbClr val="DEE7EB"/>
          </a:solidFill>
          <a:ln>
            <a:noFill/>
          </a:ln>
        </p:spPr>
      </p:sp>
      <p:sp>
        <p:nvSpPr>
          <p:cNvPr id="8590" name="Freeform 546"/>
          <p:cNvSpPr/>
          <p:nvPr/>
        </p:nvSpPr>
        <p:spPr>
          <a:xfrm>
            <a:off x="1120320" y="182880"/>
            <a:ext cx="821880" cy="310320"/>
          </a:xfrm>
          <a:custGeom>
            <a:avLst/>
            <a:gdLst/>
            <a:ahLst/>
            <a:cxnLst/>
            <a:rect l="0" t="0" r="r" b="b"/>
            <a:pathLst>
              <a:path w="2283" h="862">
                <a:moveTo>
                  <a:pt x="2282" y="861"/>
                </a:moveTo>
                <a:lnTo>
                  <a:pt x="0" y="0"/>
                </a:lnTo>
                <a:lnTo>
                  <a:pt x="25" y="0"/>
                </a:lnTo>
                <a:lnTo>
                  <a:pt x="2282" y="852"/>
                </a:lnTo>
                <a:lnTo>
                  <a:pt x="2282" y="861"/>
                </a:lnTo>
                <a:close/>
              </a:path>
            </a:pathLst>
          </a:custGeom>
          <a:solidFill>
            <a:srgbClr val="DFE8EB"/>
          </a:solidFill>
          <a:ln>
            <a:noFill/>
          </a:ln>
        </p:spPr>
      </p:sp>
      <p:sp>
        <p:nvSpPr>
          <p:cNvPr id="8591" name="Freeform 547"/>
          <p:cNvSpPr/>
          <p:nvPr/>
        </p:nvSpPr>
        <p:spPr>
          <a:xfrm>
            <a:off x="1129320" y="182880"/>
            <a:ext cx="812880" cy="307080"/>
          </a:xfrm>
          <a:custGeom>
            <a:avLst/>
            <a:gdLst/>
            <a:ahLst/>
            <a:cxnLst/>
            <a:rect l="0" t="0" r="r" b="b"/>
            <a:pathLst>
              <a:path w="2258" h="853">
                <a:moveTo>
                  <a:pt x="2257" y="852"/>
                </a:moveTo>
                <a:lnTo>
                  <a:pt x="0" y="0"/>
                </a:lnTo>
                <a:lnTo>
                  <a:pt x="25" y="0"/>
                </a:lnTo>
                <a:lnTo>
                  <a:pt x="2257" y="842"/>
                </a:lnTo>
                <a:lnTo>
                  <a:pt x="2257" y="852"/>
                </a:lnTo>
                <a:close/>
              </a:path>
            </a:pathLst>
          </a:custGeom>
          <a:solidFill>
            <a:srgbClr val="E0E8EC"/>
          </a:solidFill>
          <a:ln>
            <a:noFill/>
          </a:ln>
        </p:spPr>
      </p:sp>
      <p:sp>
        <p:nvSpPr>
          <p:cNvPr id="8592" name="Freeform 548"/>
          <p:cNvSpPr/>
          <p:nvPr/>
        </p:nvSpPr>
        <p:spPr>
          <a:xfrm>
            <a:off x="1138320" y="182880"/>
            <a:ext cx="803880" cy="303480"/>
          </a:xfrm>
          <a:custGeom>
            <a:avLst/>
            <a:gdLst/>
            <a:ahLst/>
            <a:cxnLst/>
            <a:rect l="0" t="0" r="r" b="b"/>
            <a:pathLst>
              <a:path w="2233" h="843">
                <a:moveTo>
                  <a:pt x="2232" y="842"/>
                </a:moveTo>
                <a:lnTo>
                  <a:pt x="0" y="0"/>
                </a:lnTo>
                <a:lnTo>
                  <a:pt x="25" y="0"/>
                </a:lnTo>
                <a:lnTo>
                  <a:pt x="2232" y="833"/>
                </a:lnTo>
                <a:lnTo>
                  <a:pt x="2232" y="842"/>
                </a:lnTo>
                <a:close/>
              </a:path>
            </a:pathLst>
          </a:custGeom>
          <a:solidFill>
            <a:srgbClr val="E0E9EC"/>
          </a:solidFill>
          <a:ln>
            <a:noFill/>
          </a:ln>
        </p:spPr>
      </p:sp>
      <p:sp>
        <p:nvSpPr>
          <p:cNvPr id="8593" name="Freeform 549"/>
          <p:cNvSpPr/>
          <p:nvPr/>
        </p:nvSpPr>
        <p:spPr>
          <a:xfrm>
            <a:off x="1147320" y="182880"/>
            <a:ext cx="794880" cy="300240"/>
          </a:xfrm>
          <a:custGeom>
            <a:avLst/>
            <a:gdLst/>
            <a:ahLst/>
            <a:cxnLst/>
            <a:rect l="0" t="0" r="r" b="b"/>
            <a:pathLst>
              <a:path w="2208" h="834">
                <a:moveTo>
                  <a:pt x="2207" y="833"/>
                </a:moveTo>
                <a:lnTo>
                  <a:pt x="0" y="0"/>
                </a:lnTo>
                <a:lnTo>
                  <a:pt x="25" y="0"/>
                </a:lnTo>
                <a:lnTo>
                  <a:pt x="2207" y="824"/>
                </a:lnTo>
                <a:lnTo>
                  <a:pt x="2207" y="833"/>
                </a:lnTo>
                <a:close/>
              </a:path>
            </a:pathLst>
          </a:custGeom>
          <a:solidFill>
            <a:srgbClr val="E1E9ED"/>
          </a:solidFill>
          <a:ln>
            <a:noFill/>
          </a:ln>
        </p:spPr>
      </p:sp>
      <p:sp>
        <p:nvSpPr>
          <p:cNvPr id="8594" name="Freeform 550"/>
          <p:cNvSpPr/>
          <p:nvPr/>
        </p:nvSpPr>
        <p:spPr>
          <a:xfrm>
            <a:off x="1156320" y="182880"/>
            <a:ext cx="785880" cy="297000"/>
          </a:xfrm>
          <a:custGeom>
            <a:avLst/>
            <a:gdLst/>
            <a:ahLst/>
            <a:cxnLst/>
            <a:rect l="0" t="0" r="r" b="b"/>
            <a:pathLst>
              <a:path w="2183" h="825">
                <a:moveTo>
                  <a:pt x="2182" y="824"/>
                </a:moveTo>
                <a:lnTo>
                  <a:pt x="0" y="0"/>
                </a:lnTo>
                <a:lnTo>
                  <a:pt x="25" y="0"/>
                </a:lnTo>
                <a:lnTo>
                  <a:pt x="2182" y="814"/>
                </a:lnTo>
                <a:lnTo>
                  <a:pt x="2182" y="824"/>
                </a:lnTo>
                <a:close/>
              </a:path>
            </a:pathLst>
          </a:custGeom>
          <a:solidFill>
            <a:srgbClr val="E1EAED"/>
          </a:solidFill>
          <a:ln>
            <a:noFill/>
          </a:ln>
        </p:spPr>
      </p:sp>
      <p:sp>
        <p:nvSpPr>
          <p:cNvPr id="8595" name="Freeform 551"/>
          <p:cNvSpPr/>
          <p:nvPr/>
        </p:nvSpPr>
        <p:spPr>
          <a:xfrm>
            <a:off x="1165320" y="182880"/>
            <a:ext cx="776880" cy="293400"/>
          </a:xfrm>
          <a:custGeom>
            <a:avLst/>
            <a:gdLst/>
            <a:ahLst/>
            <a:cxnLst/>
            <a:rect l="0" t="0" r="r" b="b"/>
            <a:pathLst>
              <a:path w="2158" h="815">
                <a:moveTo>
                  <a:pt x="2157" y="814"/>
                </a:moveTo>
                <a:lnTo>
                  <a:pt x="0" y="0"/>
                </a:lnTo>
                <a:lnTo>
                  <a:pt x="25" y="0"/>
                </a:lnTo>
                <a:lnTo>
                  <a:pt x="2157" y="805"/>
                </a:lnTo>
                <a:lnTo>
                  <a:pt x="2157" y="814"/>
                </a:lnTo>
                <a:close/>
              </a:path>
            </a:pathLst>
          </a:custGeom>
          <a:solidFill>
            <a:srgbClr val="E2EAED"/>
          </a:solidFill>
          <a:ln>
            <a:noFill/>
          </a:ln>
        </p:spPr>
      </p:sp>
      <p:sp>
        <p:nvSpPr>
          <p:cNvPr id="8596" name="Freeform 552"/>
          <p:cNvSpPr/>
          <p:nvPr/>
        </p:nvSpPr>
        <p:spPr>
          <a:xfrm>
            <a:off x="1174320" y="182880"/>
            <a:ext cx="767880" cy="290160"/>
          </a:xfrm>
          <a:custGeom>
            <a:avLst/>
            <a:gdLst/>
            <a:ahLst/>
            <a:cxnLst/>
            <a:rect l="0" t="0" r="r" b="b"/>
            <a:pathLst>
              <a:path w="2133" h="806">
                <a:moveTo>
                  <a:pt x="2132" y="805"/>
                </a:moveTo>
                <a:lnTo>
                  <a:pt x="0" y="0"/>
                </a:lnTo>
                <a:lnTo>
                  <a:pt x="25" y="0"/>
                </a:lnTo>
                <a:lnTo>
                  <a:pt x="2132" y="795"/>
                </a:lnTo>
                <a:lnTo>
                  <a:pt x="2132" y="805"/>
                </a:lnTo>
                <a:close/>
              </a:path>
            </a:pathLst>
          </a:custGeom>
          <a:solidFill>
            <a:srgbClr val="E3EBEE"/>
          </a:solidFill>
          <a:ln>
            <a:noFill/>
          </a:ln>
        </p:spPr>
      </p:sp>
      <p:sp>
        <p:nvSpPr>
          <p:cNvPr id="8597" name="Freeform 553"/>
          <p:cNvSpPr/>
          <p:nvPr/>
        </p:nvSpPr>
        <p:spPr>
          <a:xfrm>
            <a:off x="1183320" y="182880"/>
            <a:ext cx="758880" cy="286560"/>
          </a:xfrm>
          <a:custGeom>
            <a:avLst/>
            <a:gdLst/>
            <a:ahLst/>
            <a:cxnLst/>
            <a:rect l="0" t="0" r="r" b="b"/>
            <a:pathLst>
              <a:path w="2108" h="796">
                <a:moveTo>
                  <a:pt x="2107" y="795"/>
                </a:moveTo>
                <a:lnTo>
                  <a:pt x="0" y="0"/>
                </a:lnTo>
                <a:lnTo>
                  <a:pt x="25" y="0"/>
                </a:lnTo>
                <a:lnTo>
                  <a:pt x="2107" y="786"/>
                </a:lnTo>
                <a:lnTo>
                  <a:pt x="2107" y="795"/>
                </a:lnTo>
                <a:close/>
              </a:path>
            </a:pathLst>
          </a:custGeom>
          <a:solidFill>
            <a:srgbClr val="E4EBEE"/>
          </a:solidFill>
          <a:ln>
            <a:noFill/>
          </a:ln>
        </p:spPr>
      </p:sp>
      <p:sp>
        <p:nvSpPr>
          <p:cNvPr id="8598" name="Freeform 554"/>
          <p:cNvSpPr/>
          <p:nvPr/>
        </p:nvSpPr>
        <p:spPr>
          <a:xfrm>
            <a:off x="1192320" y="182880"/>
            <a:ext cx="749880" cy="283320"/>
          </a:xfrm>
          <a:custGeom>
            <a:avLst/>
            <a:gdLst/>
            <a:ahLst/>
            <a:cxnLst/>
            <a:rect l="0" t="0" r="r" b="b"/>
            <a:pathLst>
              <a:path w="2083" h="787">
                <a:moveTo>
                  <a:pt x="2082" y="786"/>
                </a:moveTo>
                <a:lnTo>
                  <a:pt x="0" y="0"/>
                </a:lnTo>
                <a:lnTo>
                  <a:pt x="25" y="0"/>
                </a:lnTo>
                <a:lnTo>
                  <a:pt x="2082" y="776"/>
                </a:lnTo>
                <a:lnTo>
                  <a:pt x="2082" y="786"/>
                </a:lnTo>
                <a:close/>
              </a:path>
            </a:pathLst>
          </a:custGeom>
          <a:solidFill>
            <a:srgbClr val="E4ECEE"/>
          </a:solidFill>
          <a:ln>
            <a:noFill/>
          </a:ln>
        </p:spPr>
      </p:sp>
      <p:sp>
        <p:nvSpPr>
          <p:cNvPr id="8599" name="Freeform 555"/>
          <p:cNvSpPr/>
          <p:nvPr/>
        </p:nvSpPr>
        <p:spPr>
          <a:xfrm>
            <a:off x="1201320" y="182880"/>
            <a:ext cx="740880" cy="279720"/>
          </a:xfrm>
          <a:custGeom>
            <a:avLst/>
            <a:gdLst/>
            <a:ahLst/>
            <a:cxnLst/>
            <a:rect l="0" t="0" r="r" b="b"/>
            <a:pathLst>
              <a:path w="2058" h="777">
                <a:moveTo>
                  <a:pt x="2057" y="776"/>
                </a:moveTo>
                <a:lnTo>
                  <a:pt x="0" y="0"/>
                </a:lnTo>
                <a:lnTo>
                  <a:pt x="51" y="0"/>
                </a:lnTo>
                <a:lnTo>
                  <a:pt x="2057" y="757"/>
                </a:lnTo>
                <a:lnTo>
                  <a:pt x="2057" y="776"/>
                </a:lnTo>
                <a:close/>
              </a:path>
            </a:pathLst>
          </a:custGeom>
          <a:solidFill>
            <a:srgbClr val="E5ECEF"/>
          </a:solidFill>
          <a:ln>
            <a:noFill/>
          </a:ln>
        </p:spPr>
      </p:sp>
      <p:sp>
        <p:nvSpPr>
          <p:cNvPr id="8600" name="Freeform 556"/>
          <p:cNvSpPr/>
          <p:nvPr/>
        </p:nvSpPr>
        <p:spPr>
          <a:xfrm>
            <a:off x="1219680" y="182880"/>
            <a:ext cx="722520" cy="272880"/>
          </a:xfrm>
          <a:custGeom>
            <a:avLst/>
            <a:gdLst/>
            <a:ahLst/>
            <a:cxnLst/>
            <a:rect l="0" t="0" r="r" b="b"/>
            <a:pathLst>
              <a:path w="2007" h="758">
                <a:moveTo>
                  <a:pt x="2006" y="757"/>
                </a:moveTo>
                <a:lnTo>
                  <a:pt x="0" y="0"/>
                </a:lnTo>
                <a:lnTo>
                  <a:pt x="25" y="0"/>
                </a:lnTo>
                <a:lnTo>
                  <a:pt x="2006" y="748"/>
                </a:lnTo>
                <a:lnTo>
                  <a:pt x="2006" y="757"/>
                </a:lnTo>
                <a:close/>
              </a:path>
            </a:pathLst>
          </a:custGeom>
          <a:solidFill>
            <a:srgbClr val="E6EDF0"/>
          </a:solidFill>
          <a:ln>
            <a:noFill/>
          </a:ln>
        </p:spPr>
      </p:sp>
      <p:sp>
        <p:nvSpPr>
          <p:cNvPr id="8601" name="Freeform 557"/>
          <p:cNvSpPr/>
          <p:nvPr/>
        </p:nvSpPr>
        <p:spPr>
          <a:xfrm>
            <a:off x="1228680" y="182880"/>
            <a:ext cx="713520" cy="269640"/>
          </a:xfrm>
          <a:custGeom>
            <a:avLst/>
            <a:gdLst/>
            <a:ahLst/>
            <a:cxnLst/>
            <a:rect l="0" t="0" r="r" b="b"/>
            <a:pathLst>
              <a:path w="1982" h="749">
                <a:moveTo>
                  <a:pt x="1981" y="748"/>
                </a:moveTo>
                <a:lnTo>
                  <a:pt x="0" y="0"/>
                </a:lnTo>
                <a:lnTo>
                  <a:pt x="25" y="0"/>
                </a:lnTo>
                <a:lnTo>
                  <a:pt x="1981" y="738"/>
                </a:lnTo>
                <a:lnTo>
                  <a:pt x="1981" y="748"/>
                </a:lnTo>
                <a:close/>
              </a:path>
            </a:pathLst>
          </a:custGeom>
          <a:solidFill>
            <a:srgbClr val="E7EDF0"/>
          </a:solidFill>
          <a:ln>
            <a:noFill/>
          </a:ln>
        </p:spPr>
      </p:sp>
      <p:sp>
        <p:nvSpPr>
          <p:cNvPr id="8602" name="Freeform 558"/>
          <p:cNvSpPr/>
          <p:nvPr/>
        </p:nvSpPr>
        <p:spPr>
          <a:xfrm>
            <a:off x="1237680" y="182880"/>
            <a:ext cx="704520" cy="266040"/>
          </a:xfrm>
          <a:custGeom>
            <a:avLst/>
            <a:gdLst/>
            <a:ahLst/>
            <a:cxnLst/>
            <a:rect l="0" t="0" r="r" b="b"/>
            <a:pathLst>
              <a:path w="1957" h="739">
                <a:moveTo>
                  <a:pt x="1956" y="738"/>
                </a:moveTo>
                <a:lnTo>
                  <a:pt x="0" y="0"/>
                </a:lnTo>
                <a:lnTo>
                  <a:pt x="25" y="0"/>
                </a:lnTo>
                <a:lnTo>
                  <a:pt x="1956" y="729"/>
                </a:lnTo>
                <a:lnTo>
                  <a:pt x="1956" y="738"/>
                </a:lnTo>
                <a:close/>
              </a:path>
            </a:pathLst>
          </a:custGeom>
          <a:solidFill>
            <a:srgbClr val="E8EEF0"/>
          </a:solidFill>
          <a:ln>
            <a:noFill/>
          </a:ln>
        </p:spPr>
      </p:sp>
      <p:sp>
        <p:nvSpPr>
          <p:cNvPr id="8603" name="Freeform 559"/>
          <p:cNvSpPr/>
          <p:nvPr/>
        </p:nvSpPr>
        <p:spPr>
          <a:xfrm>
            <a:off x="1246680" y="182880"/>
            <a:ext cx="695520" cy="262800"/>
          </a:xfrm>
          <a:custGeom>
            <a:avLst/>
            <a:gdLst/>
            <a:ahLst/>
            <a:cxnLst/>
            <a:rect l="0" t="0" r="r" b="b"/>
            <a:pathLst>
              <a:path w="1932" h="730">
                <a:moveTo>
                  <a:pt x="1931" y="729"/>
                </a:moveTo>
                <a:lnTo>
                  <a:pt x="0" y="0"/>
                </a:lnTo>
                <a:lnTo>
                  <a:pt x="25" y="0"/>
                </a:lnTo>
                <a:lnTo>
                  <a:pt x="1931" y="719"/>
                </a:lnTo>
                <a:lnTo>
                  <a:pt x="1931" y="729"/>
                </a:lnTo>
                <a:close/>
              </a:path>
            </a:pathLst>
          </a:custGeom>
          <a:solidFill>
            <a:srgbClr val="E8EEF1"/>
          </a:solidFill>
          <a:ln>
            <a:noFill/>
          </a:ln>
        </p:spPr>
      </p:sp>
      <p:sp>
        <p:nvSpPr>
          <p:cNvPr id="8604" name="Freeform 560"/>
          <p:cNvSpPr/>
          <p:nvPr/>
        </p:nvSpPr>
        <p:spPr>
          <a:xfrm>
            <a:off x="1255680" y="182880"/>
            <a:ext cx="686520" cy="259200"/>
          </a:xfrm>
          <a:custGeom>
            <a:avLst/>
            <a:gdLst/>
            <a:ahLst/>
            <a:cxnLst/>
            <a:rect l="0" t="0" r="r" b="b"/>
            <a:pathLst>
              <a:path w="1907" h="720">
                <a:moveTo>
                  <a:pt x="1906" y="719"/>
                </a:moveTo>
                <a:lnTo>
                  <a:pt x="0" y="0"/>
                </a:lnTo>
                <a:lnTo>
                  <a:pt x="50" y="0"/>
                </a:lnTo>
                <a:lnTo>
                  <a:pt x="1906" y="701"/>
                </a:lnTo>
                <a:lnTo>
                  <a:pt x="1906" y="719"/>
                </a:lnTo>
                <a:close/>
              </a:path>
            </a:pathLst>
          </a:custGeom>
          <a:solidFill>
            <a:srgbClr val="E9EFF1"/>
          </a:solidFill>
          <a:ln>
            <a:noFill/>
          </a:ln>
        </p:spPr>
      </p:sp>
      <p:sp>
        <p:nvSpPr>
          <p:cNvPr id="8605" name="Freeform 561"/>
          <p:cNvSpPr/>
          <p:nvPr/>
        </p:nvSpPr>
        <p:spPr>
          <a:xfrm>
            <a:off x="1273680" y="182880"/>
            <a:ext cx="668520" cy="252720"/>
          </a:xfrm>
          <a:custGeom>
            <a:avLst/>
            <a:gdLst/>
            <a:ahLst/>
            <a:cxnLst/>
            <a:rect l="0" t="0" r="r" b="b"/>
            <a:pathLst>
              <a:path w="1857" h="702">
                <a:moveTo>
                  <a:pt x="1856" y="701"/>
                </a:moveTo>
                <a:lnTo>
                  <a:pt x="0" y="0"/>
                </a:lnTo>
                <a:lnTo>
                  <a:pt x="25" y="0"/>
                </a:lnTo>
                <a:lnTo>
                  <a:pt x="1856" y="691"/>
                </a:lnTo>
                <a:lnTo>
                  <a:pt x="1856" y="701"/>
                </a:lnTo>
                <a:close/>
              </a:path>
            </a:pathLst>
          </a:custGeom>
          <a:solidFill>
            <a:srgbClr val="EAEFF2"/>
          </a:solidFill>
          <a:ln>
            <a:noFill/>
          </a:ln>
        </p:spPr>
      </p:sp>
      <p:sp>
        <p:nvSpPr>
          <p:cNvPr id="8606" name="Freeform 562"/>
          <p:cNvSpPr/>
          <p:nvPr/>
        </p:nvSpPr>
        <p:spPr>
          <a:xfrm>
            <a:off x="1282680" y="182880"/>
            <a:ext cx="659520" cy="249120"/>
          </a:xfrm>
          <a:custGeom>
            <a:avLst/>
            <a:gdLst/>
            <a:ahLst/>
            <a:cxnLst/>
            <a:rect l="0" t="0" r="r" b="b"/>
            <a:pathLst>
              <a:path w="1832" h="692">
                <a:moveTo>
                  <a:pt x="1831" y="691"/>
                </a:moveTo>
                <a:lnTo>
                  <a:pt x="0" y="0"/>
                </a:lnTo>
                <a:lnTo>
                  <a:pt x="25" y="0"/>
                </a:lnTo>
                <a:lnTo>
                  <a:pt x="1831" y="682"/>
                </a:lnTo>
                <a:lnTo>
                  <a:pt x="1831" y="691"/>
                </a:lnTo>
                <a:close/>
              </a:path>
            </a:pathLst>
          </a:custGeom>
          <a:solidFill>
            <a:srgbClr val="EAF0F2"/>
          </a:solidFill>
          <a:ln>
            <a:noFill/>
          </a:ln>
        </p:spPr>
      </p:sp>
      <p:sp>
        <p:nvSpPr>
          <p:cNvPr id="8607" name="Freeform 563"/>
          <p:cNvSpPr/>
          <p:nvPr/>
        </p:nvSpPr>
        <p:spPr>
          <a:xfrm>
            <a:off x="1291680" y="182880"/>
            <a:ext cx="650520" cy="245880"/>
          </a:xfrm>
          <a:custGeom>
            <a:avLst/>
            <a:gdLst/>
            <a:ahLst/>
            <a:cxnLst/>
            <a:rect l="0" t="0" r="r" b="b"/>
            <a:pathLst>
              <a:path w="1807" h="683">
                <a:moveTo>
                  <a:pt x="1806" y="682"/>
                </a:moveTo>
                <a:lnTo>
                  <a:pt x="0" y="0"/>
                </a:lnTo>
                <a:lnTo>
                  <a:pt x="25" y="0"/>
                </a:lnTo>
                <a:lnTo>
                  <a:pt x="1806" y="672"/>
                </a:lnTo>
                <a:lnTo>
                  <a:pt x="1806" y="682"/>
                </a:lnTo>
                <a:close/>
              </a:path>
            </a:pathLst>
          </a:custGeom>
          <a:solidFill>
            <a:srgbClr val="EBF0F3"/>
          </a:solidFill>
          <a:ln>
            <a:noFill/>
          </a:ln>
        </p:spPr>
      </p:sp>
      <p:sp>
        <p:nvSpPr>
          <p:cNvPr id="8608" name="Freeform 564"/>
          <p:cNvSpPr/>
          <p:nvPr/>
        </p:nvSpPr>
        <p:spPr>
          <a:xfrm>
            <a:off x="1300680" y="182880"/>
            <a:ext cx="641520" cy="242280"/>
          </a:xfrm>
          <a:custGeom>
            <a:avLst/>
            <a:gdLst/>
            <a:ahLst/>
            <a:cxnLst/>
            <a:rect l="0" t="0" r="r" b="b"/>
            <a:pathLst>
              <a:path w="1782" h="673">
                <a:moveTo>
                  <a:pt x="1781" y="672"/>
                </a:moveTo>
                <a:lnTo>
                  <a:pt x="0" y="0"/>
                </a:lnTo>
                <a:lnTo>
                  <a:pt x="25" y="0"/>
                </a:lnTo>
                <a:lnTo>
                  <a:pt x="1781" y="663"/>
                </a:lnTo>
                <a:lnTo>
                  <a:pt x="1781" y="672"/>
                </a:lnTo>
                <a:close/>
              </a:path>
            </a:pathLst>
          </a:custGeom>
          <a:solidFill>
            <a:srgbClr val="EBF1F3"/>
          </a:solidFill>
          <a:ln>
            <a:noFill/>
          </a:ln>
        </p:spPr>
      </p:sp>
      <p:sp>
        <p:nvSpPr>
          <p:cNvPr id="8609" name="Freeform 565"/>
          <p:cNvSpPr/>
          <p:nvPr/>
        </p:nvSpPr>
        <p:spPr>
          <a:xfrm>
            <a:off x="1309680" y="182880"/>
            <a:ext cx="632520" cy="239040"/>
          </a:xfrm>
          <a:custGeom>
            <a:avLst/>
            <a:gdLst/>
            <a:ahLst/>
            <a:cxnLst/>
            <a:rect l="0" t="0" r="r" b="b"/>
            <a:pathLst>
              <a:path w="1757" h="664">
                <a:moveTo>
                  <a:pt x="1756" y="663"/>
                </a:moveTo>
                <a:lnTo>
                  <a:pt x="0" y="0"/>
                </a:lnTo>
                <a:lnTo>
                  <a:pt x="50" y="0"/>
                </a:lnTo>
                <a:lnTo>
                  <a:pt x="1756" y="644"/>
                </a:lnTo>
                <a:lnTo>
                  <a:pt x="1756" y="663"/>
                </a:lnTo>
                <a:close/>
              </a:path>
            </a:pathLst>
          </a:custGeom>
          <a:solidFill>
            <a:srgbClr val="ECF1F3"/>
          </a:solidFill>
          <a:ln>
            <a:noFill/>
          </a:ln>
        </p:spPr>
      </p:sp>
      <p:sp>
        <p:nvSpPr>
          <p:cNvPr id="8610" name="Freeform 566"/>
          <p:cNvSpPr/>
          <p:nvPr/>
        </p:nvSpPr>
        <p:spPr>
          <a:xfrm>
            <a:off x="1327680" y="182880"/>
            <a:ext cx="614520" cy="232200"/>
          </a:xfrm>
          <a:custGeom>
            <a:avLst/>
            <a:gdLst/>
            <a:ahLst/>
            <a:cxnLst/>
            <a:rect l="0" t="0" r="r" b="b"/>
            <a:pathLst>
              <a:path w="1707" h="645">
                <a:moveTo>
                  <a:pt x="1706" y="644"/>
                </a:moveTo>
                <a:lnTo>
                  <a:pt x="0" y="0"/>
                </a:lnTo>
                <a:lnTo>
                  <a:pt x="50" y="0"/>
                </a:lnTo>
                <a:lnTo>
                  <a:pt x="1706" y="625"/>
                </a:lnTo>
                <a:lnTo>
                  <a:pt x="1706" y="644"/>
                </a:lnTo>
                <a:close/>
              </a:path>
            </a:pathLst>
          </a:custGeom>
          <a:solidFill>
            <a:srgbClr val="EDF2F4"/>
          </a:solidFill>
          <a:ln>
            <a:noFill/>
          </a:ln>
        </p:spPr>
      </p:sp>
      <p:sp>
        <p:nvSpPr>
          <p:cNvPr id="8611" name="Freeform 567"/>
          <p:cNvSpPr/>
          <p:nvPr/>
        </p:nvSpPr>
        <p:spPr>
          <a:xfrm>
            <a:off x="1345680" y="182880"/>
            <a:ext cx="596520" cy="225360"/>
          </a:xfrm>
          <a:custGeom>
            <a:avLst/>
            <a:gdLst/>
            <a:ahLst/>
            <a:cxnLst/>
            <a:rect l="0" t="0" r="r" b="b"/>
            <a:pathLst>
              <a:path w="1657" h="626">
                <a:moveTo>
                  <a:pt x="1656" y="625"/>
                </a:moveTo>
                <a:lnTo>
                  <a:pt x="0" y="0"/>
                </a:lnTo>
                <a:lnTo>
                  <a:pt x="25" y="0"/>
                </a:lnTo>
                <a:lnTo>
                  <a:pt x="1656" y="615"/>
                </a:lnTo>
                <a:lnTo>
                  <a:pt x="1656" y="625"/>
                </a:lnTo>
                <a:close/>
              </a:path>
            </a:pathLst>
          </a:custGeom>
          <a:solidFill>
            <a:srgbClr val="EEF3F4"/>
          </a:solidFill>
          <a:ln>
            <a:noFill/>
          </a:ln>
        </p:spPr>
      </p:sp>
      <p:sp>
        <p:nvSpPr>
          <p:cNvPr id="8612" name="Freeform 568"/>
          <p:cNvSpPr/>
          <p:nvPr/>
        </p:nvSpPr>
        <p:spPr>
          <a:xfrm>
            <a:off x="1354680" y="182880"/>
            <a:ext cx="587520" cy="221760"/>
          </a:xfrm>
          <a:custGeom>
            <a:avLst/>
            <a:gdLst/>
            <a:ahLst/>
            <a:cxnLst/>
            <a:rect l="0" t="0" r="r" b="b"/>
            <a:pathLst>
              <a:path w="1632" h="616">
                <a:moveTo>
                  <a:pt x="1631" y="615"/>
                </a:moveTo>
                <a:lnTo>
                  <a:pt x="0" y="0"/>
                </a:lnTo>
                <a:lnTo>
                  <a:pt x="26" y="0"/>
                </a:lnTo>
                <a:lnTo>
                  <a:pt x="1631" y="606"/>
                </a:lnTo>
                <a:lnTo>
                  <a:pt x="1631" y="615"/>
                </a:lnTo>
                <a:close/>
              </a:path>
            </a:pathLst>
          </a:custGeom>
          <a:solidFill>
            <a:srgbClr val="EEF3F5"/>
          </a:solidFill>
          <a:ln>
            <a:noFill/>
          </a:ln>
        </p:spPr>
      </p:sp>
      <p:sp>
        <p:nvSpPr>
          <p:cNvPr id="8613" name="Freeform 569"/>
          <p:cNvSpPr/>
          <p:nvPr/>
        </p:nvSpPr>
        <p:spPr>
          <a:xfrm>
            <a:off x="1364040" y="182880"/>
            <a:ext cx="578160" cy="218520"/>
          </a:xfrm>
          <a:custGeom>
            <a:avLst/>
            <a:gdLst/>
            <a:ahLst/>
            <a:cxnLst/>
            <a:rect l="0" t="0" r="r" b="b"/>
            <a:pathLst>
              <a:path w="1606" h="607">
                <a:moveTo>
                  <a:pt x="1605" y="606"/>
                </a:moveTo>
                <a:lnTo>
                  <a:pt x="0" y="0"/>
                </a:lnTo>
                <a:lnTo>
                  <a:pt x="50" y="0"/>
                </a:lnTo>
                <a:lnTo>
                  <a:pt x="1605" y="587"/>
                </a:lnTo>
                <a:lnTo>
                  <a:pt x="1605" y="606"/>
                </a:lnTo>
                <a:close/>
              </a:path>
            </a:pathLst>
          </a:custGeom>
          <a:solidFill>
            <a:srgbClr val="EFF3F5"/>
          </a:solidFill>
          <a:ln>
            <a:noFill/>
          </a:ln>
        </p:spPr>
      </p:sp>
      <p:sp>
        <p:nvSpPr>
          <p:cNvPr id="8614" name="Freeform 570"/>
          <p:cNvSpPr/>
          <p:nvPr/>
        </p:nvSpPr>
        <p:spPr>
          <a:xfrm>
            <a:off x="1382040" y="182880"/>
            <a:ext cx="560160" cy="211680"/>
          </a:xfrm>
          <a:custGeom>
            <a:avLst/>
            <a:gdLst/>
            <a:ahLst/>
            <a:cxnLst/>
            <a:rect l="0" t="0" r="r" b="b"/>
            <a:pathLst>
              <a:path w="1556" h="588">
                <a:moveTo>
                  <a:pt x="1555" y="587"/>
                </a:moveTo>
                <a:lnTo>
                  <a:pt x="0" y="0"/>
                </a:lnTo>
                <a:lnTo>
                  <a:pt x="25" y="0"/>
                </a:lnTo>
                <a:lnTo>
                  <a:pt x="1555" y="578"/>
                </a:lnTo>
                <a:lnTo>
                  <a:pt x="1555" y="587"/>
                </a:lnTo>
                <a:close/>
              </a:path>
            </a:pathLst>
          </a:custGeom>
          <a:solidFill>
            <a:srgbClr val="F0F4F5"/>
          </a:solidFill>
          <a:ln>
            <a:noFill/>
          </a:ln>
        </p:spPr>
      </p:sp>
      <p:sp>
        <p:nvSpPr>
          <p:cNvPr id="8615" name="Freeform 571"/>
          <p:cNvSpPr/>
          <p:nvPr/>
        </p:nvSpPr>
        <p:spPr>
          <a:xfrm>
            <a:off x="1391040" y="182880"/>
            <a:ext cx="551160" cy="208440"/>
          </a:xfrm>
          <a:custGeom>
            <a:avLst/>
            <a:gdLst/>
            <a:ahLst/>
            <a:cxnLst/>
            <a:rect l="0" t="0" r="r" b="b"/>
            <a:pathLst>
              <a:path w="1531" h="579">
                <a:moveTo>
                  <a:pt x="1530" y="578"/>
                </a:moveTo>
                <a:lnTo>
                  <a:pt x="0" y="0"/>
                </a:lnTo>
                <a:lnTo>
                  <a:pt x="25" y="0"/>
                </a:lnTo>
                <a:lnTo>
                  <a:pt x="1530" y="568"/>
                </a:lnTo>
                <a:lnTo>
                  <a:pt x="1530" y="578"/>
                </a:lnTo>
                <a:close/>
              </a:path>
            </a:pathLst>
          </a:custGeom>
          <a:solidFill>
            <a:srgbClr val="F0F4F6"/>
          </a:solidFill>
          <a:ln>
            <a:noFill/>
          </a:ln>
        </p:spPr>
      </p:sp>
      <p:sp>
        <p:nvSpPr>
          <p:cNvPr id="8616" name="Freeform 572"/>
          <p:cNvSpPr/>
          <p:nvPr/>
        </p:nvSpPr>
        <p:spPr>
          <a:xfrm>
            <a:off x="1400040" y="182880"/>
            <a:ext cx="542160" cy="204840"/>
          </a:xfrm>
          <a:custGeom>
            <a:avLst/>
            <a:gdLst/>
            <a:ahLst/>
            <a:cxnLst/>
            <a:rect l="0" t="0" r="r" b="b"/>
            <a:pathLst>
              <a:path w="1506" h="569">
                <a:moveTo>
                  <a:pt x="1505" y="568"/>
                </a:moveTo>
                <a:lnTo>
                  <a:pt x="0" y="0"/>
                </a:lnTo>
                <a:lnTo>
                  <a:pt x="50" y="0"/>
                </a:lnTo>
                <a:lnTo>
                  <a:pt x="1505" y="549"/>
                </a:lnTo>
                <a:lnTo>
                  <a:pt x="1505" y="568"/>
                </a:lnTo>
                <a:close/>
              </a:path>
            </a:pathLst>
          </a:custGeom>
          <a:solidFill>
            <a:srgbClr val="F1F5F6"/>
          </a:solidFill>
          <a:ln>
            <a:noFill/>
          </a:ln>
        </p:spPr>
      </p:sp>
      <p:sp>
        <p:nvSpPr>
          <p:cNvPr id="8617" name="Freeform 573"/>
          <p:cNvSpPr/>
          <p:nvPr/>
        </p:nvSpPr>
        <p:spPr>
          <a:xfrm>
            <a:off x="1418040" y="182880"/>
            <a:ext cx="524160" cy="198000"/>
          </a:xfrm>
          <a:custGeom>
            <a:avLst/>
            <a:gdLst/>
            <a:ahLst/>
            <a:cxnLst/>
            <a:rect l="0" t="0" r="r" b="b"/>
            <a:pathLst>
              <a:path w="1456" h="550">
                <a:moveTo>
                  <a:pt x="1455" y="549"/>
                </a:moveTo>
                <a:lnTo>
                  <a:pt x="0" y="0"/>
                </a:lnTo>
                <a:lnTo>
                  <a:pt x="50" y="0"/>
                </a:lnTo>
                <a:lnTo>
                  <a:pt x="1455" y="530"/>
                </a:lnTo>
                <a:lnTo>
                  <a:pt x="1455" y="549"/>
                </a:lnTo>
                <a:close/>
              </a:path>
            </a:pathLst>
          </a:custGeom>
          <a:solidFill>
            <a:srgbClr val="F2F5F7"/>
          </a:solidFill>
          <a:ln>
            <a:noFill/>
          </a:ln>
        </p:spPr>
      </p:sp>
      <p:sp>
        <p:nvSpPr>
          <p:cNvPr id="8618" name="Freeform 574"/>
          <p:cNvSpPr/>
          <p:nvPr/>
        </p:nvSpPr>
        <p:spPr>
          <a:xfrm>
            <a:off x="1436040" y="182880"/>
            <a:ext cx="506160" cy="191160"/>
          </a:xfrm>
          <a:custGeom>
            <a:avLst/>
            <a:gdLst/>
            <a:ahLst/>
            <a:cxnLst/>
            <a:rect l="0" t="0" r="r" b="b"/>
            <a:pathLst>
              <a:path w="1406" h="531">
                <a:moveTo>
                  <a:pt x="1405" y="530"/>
                </a:moveTo>
                <a:lnTo>
                  <a:pt x="0" y="0"/>
                </a:lnTo>
                <a:lnTo>
                  <a:pt x="25" y="0"/>
                </a:lnTo>
                <a:lnTo>
                  <a:pt x="1405" y="521"/>
                </a:lnTo>
                <a:lnTo>
                  <a:pt x="1405" y="530"/>
                </a:lnTo>
                <a:close/>
              </a:path>
            </a:pathLst>
          </a:custGeom>
          <a:solidFill>
            <a:srgbClr val="F2F6F7"/>
          </a:solidFill>
          <a:ln>
            <a:noFill/>
          </a:ln>
        </p:spPr>
      </p:sp>
      <p:sp>
        <p:nvSpPr>
          <p:cNvPr id="8619" name="Freeform 575"/>
          <p:cNvSpPr/>
          <p:nvPr/>
        </p:nvSpPr>
        <p:spPr>
          <a:xfrm>
            <a:off x="1445040" y="182880"/>
            <a:ext cx="497160" cy="187920"/>
          </a:xfrm>
          <a:custGeom>
            <a:avLst/>
            <a:gdLst/>
            <a:ahLst/>
            <a:cxnLst/>
            <a:rect l="0" t="0" r="r" b="b"/>
            <a:pathLst>
              <a:path w="1381" h="522">
                <a:moveTo>
                  <a:pt x="1380" y="521"/>
                </a:moveTo>
                <a:lnTo>
                  <a:pt x="0" y="0"/>
                </a:lnTo>
                <a:lnTo>
                  <a:pt x="25" y="0"/>
                </a:lnTo>
                <a:lnTo>
                  <a:pt x="1380" y="511"/>
                </a:lnTo>
                <a:lnTo>
                  <a:pt x="1380" y="521"/>
                </a:lnTo>
                <a:close/>
              </a:path>
            </a:pathLst>
          </a:custGeom>
          <a:solidFill>
            <a:srgbClr val="F3F6F7"/>
          </a:solidFill>
          <a:ln>
            <a:noFill/>
          </a:ln>
        </p:spPr>
      </p:sp>
      <p:sp>
        <p:nvSpPr>
          <p:cNvPr id="8620" name="Freeform 576"/>
          <p:cNvSpPr/>
          <p:nvPr/>
        </p:nvSpPr>
        <p:spPr>
          <a:xfrm>
            <a:off x="1454040" y="182880"/>
            <a:ext cx="488160" cy="184320"/>
          </a:xfrm>
          <a:custGeom>
            <a:avLst/>
            <a:gdLst/>
            <a:ahLst/>
            <a:cxnLst/>
            <a:rect l="0" t="0" r="r" b="b"/>
            <a:pathLst>
              <a:path w="1356" h="512">
                <a:moveTo>
                  <a:pt x="1355" y="511"/>
                </a:moveTo>
                <a:lnTo>
                  <a:pt x="0" y="0"/>
                </a:lnTo>
                <a:lnTo>
                  <a:pt x="25" y="0"/>
                </a:lnTo>
                <a:lnTo>
                  <a:pt x="1355" y="502"/>
                </a:lnTo>
                <a:lnTo>
                  <a:pt x="1355" y="511"/>
                </a:lnTo>
                <a:close/>
              </a:path>
            </a:pathLst>
          </a:custGeom>
          <a:solidFill>
            <a:srgbClr val="F3F6F8"/>
          </a:solidFill>
          <a:ln>
            <a:noFill/>
          </a:ln>
        </p:spPr>
      </p:sp>
      <p:sp>
        <p:nvSpPr>
          <p:cNvPr id="8621" name="Freeform 577"/>
          <p:cNvSpPr/>
          <p:nvPr/>
        </p:nvSpPr>
        <p:spPr>
          <a:xfrm>
            <a:off x="1463040" y="182880"/>
            <a:ext cx="479160" cy="181080"/>
          </a:xfrm>
          <a:custGeom>
            <a:avLst/>
            <a:gdLst/>
            <a:ahLst/>
            <a:cxnLst/>
            <a:rect l="0" t="0" r="r" b="b"/>
            <a:pathLst>
              <a:path w="1331" h="503">
                <a:moveTo>
                  <a:pt x="1330" y="502"/>
                </a:moveTo>
                <a:lnTo>
                  <a:pt x="0" y="0"/>
                </a:lnTo>
                <a:lnTo>
                  <a:pt x="25" y="0"/>
                </a:lnTo>
                <a:lnTo>
                  <a:pt x="1330" y="492"/>
                </a:lnTo>
                <a:lnTo>
                  <a:pt x="1330" y="502"/>
                </a:lnTo>
                <a:close/>
              </a:path>
            </a:pathLst>
          </a:custGeom>
          <a:solidFill>
            <a:srgbClr val="F3F7F8"/>
          </a:solidFill>
          <a:ln>
            <a:noFill/>
          </a:ln>
        </p:spPr>
      </p:sp>
      <p:sp>
        <p:nvSpPr>
          <p:cNvPr id="8622" name="Freeform 578"/>
          <p:cNvSpPr/>
          <p:nvPr/>
        </p:nvSpPr>
        <p:spPr>
          <a:xfrm>
            <a:off x="1472040" y="182880"/>
            <a:ext cx="470160" cy="177480"/>
          </a:xfrm>
          <a:custGeom>
            <a:avLst/>
            <a:gdLst/>
            <a:ahLst/>
            <a:cxnLst/>
            <a:rect l="0" t="0" r="r" b="b"/>
            <a:pathLst>
              <a:path w="1306" h="493">
                <a:moveTo>
                  <a:pt x="1305" y="492"/>
                </a:moveTo>
                <a:lnTo>
                  <a:pt x="0" y="0"/>
                </a:lnTo>
                <a:lnTo>
                  <a:pt x="50" y="0"/>
                </a:lnTo>
                <a:lnTo>
                  <a:pt x="1305" y="474"/>
                </a:lnTo>
                <a:lnTo>
                  <a:pt x="1305" y="492"/>
                </a:lnTo>
                <a:close/>
              </a:path>
            </a:pathLst>
          </a:custGeom>
          <a:solidFill>
            <a:srgbClr val="F4F7F8"/>
          </a:solidFill>
          <a:ln>
            <a:noFill/>
          </a:ln>
        </p:spPr>
      </p:sp>
      <p:sp>
        <p:nvSpPr>
          <p:cNvPr id="8623" name="Freeform 579"/>
          <p:cNvSpPr/>
          <p:nvPr/>
        </p:nvSpPr>
        <p:spPr>
          <a:xfrm>
            <a:off x="1490040" y="182880"/>
            <a:ext cx="452160" cy="171000"/>
          </a:xfrm>
          <a:custGeom>
            <a:avLst/>
            <a:gdLst/>
            <a:ahLst/>
            <a:cxnLst/>
            <a:rect l="0" t="0" r="r" b="b"/>
            <a:pathLst>
              <a:path w="1256" h="475">
                <a:moveTo>
                  <a:pt x="1255" y="474"/>
                </a:moveTo>
                <a:lnTo>
                  <a:pt x="0" y="0"/>
                </a:lnTo>
                <a:lnTo>
                  <a:pt x="26" y="0"/>
                </a:lnTo>
                <a:lnTo>
                  <a:pt x="1255" y="464"/>
                </a:lnTo>
                <a:lnTo>
                  <a:pt x="1255" y="474"/>
                </a:lnTo>
                <a:close/>
              </a:path>
            </a:pathLst>
          </a:custGeom>
          <a:solidFill>
            <a:srgbClr val="F5F7F9"/>
          </a:solidFill>
          <a:ln>
            <a:noFill/>
          </a:ln>
        </p:spPr>
      </p:sp>
      <p:sp>
        <p:nvSpPr>
          <p:cNvPr id="8624" name="Freeform 580"/>
          <p:cNvSpPr/>
          <p:nvPr/>
        </p:nvSpPr>
        <p:spPr>
          <a:xfrm>
            <a:off x="1499400" y="182880"/>
            <a:ext cx="442800" cy="167400"/>
          </a:xfrm>
          <a:custGeom>
            <a:avLst/>
            <a:gdLst/>
            <a:ahLst/>
            <a:cxnLst/>
            <a:rect l="0" t="0" r="r" b="b"/>
            <a:pathLst>
              <a:path w="1230" h="465">
                <a:moveTo>
                  <a:pt x="1229" y="464"/>
                </a:moveTo>
                <a:lnTo>
                  <a:pt x="0" y="0"/>
                </a:lnTo>
                <a:lnTo>
                  <a:pt x="25" y="0"/>
                </a:lnTo>
                <a:lnTo>
                  <a:pt x="1229" y="455"/>
                </a:lnTo>
                <a:lnTo>
                  <a:pt x="1229" y="464"/>
                </a:lnTo>
                <a:close/>
              </a:path>
            </a:pathLst>
          </a:custGeom>
          <a:solidFill>
            <a:srgbClr val="F5F8F9"/>
          </a:solidFill>
          <a:ln>
            <a:noFill/>
          </a:ln>
        </p:spPr>
      </p:sp>
      <p:sp>
        <p:nvSpPr>
          <p:cNvPr id="8625" name="Freeform 581"/>
          <p:cNvSpPr/>
          <p:nvPr/>
        </p:nvSpPr>
        <p:spPr>
          <a:xfrm>
            <a:off x="1508400" y="182880"/>
            <a:ext cx="433800" cy="164160"/>
          </a:xfrm>
          <a:custGeom>
            <a:avLst/>
            <a:gdLst/>
            <a:ahLst/>
            <a:cxnLst/>
            <a:rect l="0" t="0" r="r" b="b"/>
            <a:pathLst>
              <a:path w="1205" h="456">
                <a:moveTo>
                  <a:pt x="1204" y="455"/>
                </a:moveTo>
                <a:lnTo>
                  <a:pt x="0" y="0"/>
                </a:lnTo>
                <a:lnTo>
                  <a:pt x="26" y="0"/>
                </a:lnTo>
                <a:lnTo>
                  <a:pt x="1204" y="445"/>
                </a:lnTo>
                <a:lnTo>
                  <a:pt x="1204" y="455"/>
                </a:lnTo>
                <a:close/>
              </a:path>
            </a:pathLst>
          </a:custGeom>
          <a:solidFill>
            <a:srgbClr val="F5F8F9"/>
          </a:solidFill>
          <a:ln>
            <a:noFill/>
          </a:ln>
        </p:spPr>
      </p:sp>
      <p:sp>
        <p:nvSpPr>
          <p:cNvPr id="8626" name="Freeform 582"/>
          <p:cNvSpPr/>
          <p:nvPr/>
        </p:nvSpPr>
        <p:spPr>
          <a:xfrm>
            <a:off x="1517400" y="182880"/>
            <a:ext cx="424800" cy="160560"/>
          </a:xfrm>
          <a:custGeom>
            <a:avLst/>
            <a:gdLst/>
            <a:ahLst/>
            <a:cxnLst/>
            <a:rect l="0" t="0" r="r" b="b"/>
            <a:pathLst>
              <a:path w="1180" h="446">
                <a:moveTo>
                  <a:pt x="1179" y="445"/>
                </a:moveTo>
                <a:lnTo>
                  <a:pt x="0" y="0"/>
                </a:lnTo>
                <a:lnTo>
                  <a:pt x="25" y="0"/>
                </a:lnTo>
                <a:lnTo>
                  <a:pt x="1179" y="436"/>
                </a:lnTo>
                <a:lnTo>
                  <a:pt x="1179" y="445"/>
                </a:lnTo>
                <a:close/>
              </a:path>
            </a:pathLst>
          </a:custGeom>
          <a:solidFill>
            <a:srgbClr val="F6F8F9"/>
          </a:solidFill>
          <a:ln>
            <a:noFill/>
          </a:ln>
        </p:spPr>
      </p:sp>
      <p:sp>
        <p:nvSpPr>
          <p:cNvPr id="8627" name="Freeform 583"/>
          <p:cNvSpPr/>
          <p:nvPr/>
        </p:nvSpPr>
        <p:spPr>
          <a:xfrm>
            <a:off x="1526400" y="182880"/>
            <a:ext cx="415800" cy="157320"/>
          </a:xfrm>
          <a:custGeom>
            <a:avLst/>
            <a:gdLst/>
            <a:ahLst/>
            <a:cxnLst/>
            <a:rect l="0" t="0" r="r" b="b"/>
            <a:pathLst>
              <a:path w="1155" h="437">
                <a:moveTo>
                  <a:pt x="1154" y="436"/>
                </a:moveTo>
                <a:lnTo>
                  <a:pt x="0" y="0"/>
                </a:lnTo>
                <a:lnTo>
                  <a:pt x="25" y="0"/>
                </a:lnTo>
                <a:lnTo>
                  <a:pt x="1154" y="426"/>
                </a:lnTo>
                <a:lnTo>
                  <a:pt x="1154" y="436"/>
                </a:lnTo>
                <a:close/>
              </a:path>
            </a:pathLst>
          </a:custGeom>
          <a:solidFill>
            <a:srgbClr val="F6F8F9"/>
          </a:solidFill>
          <a:ln>
            <a:noFill/>
          </a:ln>
        </p:spPr>
      </p:sp>
      <p:sp>
        <p:nvSpPr>
          <p:cNvPr id="8628" name="Freeform 584"/>
          <p:cNvSpPr/>
          <p:nvPr/>
        </p:nvSpPr>
        <p:spPr>
          <a:xfrm>
            <a:off x="1535400" y="182880"/>
            <a:ext cx="406800" cy="153720"/>
          </a:xfrm>
          <a:custGeom>
            <a:avLst/>
            <a:gdLst/>
            <a:ahLst/>
            <a:cxnLst/>
            <a:rect l="0" t="0" r="r" b="b"/>
            <a:pathLst>
              <a:path w="1130" h="427">
                <a:moveTo>
                  <a:pt x="1129" y="426"/>
                </a:moveTo>
                <a:lnTo>
                  <a:pt x="0" y="0"/>
                </a:lnTo>
                <a:lnTo>
                  <a:pt x="25" y="0"/>
                </a:lnTo>
                <a:lnTo>
                  <a:pt x="1129" y="417"/>
                </a:lnTo>
                <a:lnTo>
                  <a:pt x="1129" y="426"/>
                </a:lnTo>
                <a:close/>
              </a:path>
            </a:pathLst>
          </a:custGeom>
          <a:solidFill>
            <a:srgbClr val="F6F9FA"/>
          </a:solidFill>
          <a:ln>
            <a:noFill/>
          </a:ln>
        </p:spPr>
      </p:sp>
      <p:sp>
        <p:nvSpPr>
          <p:cNvPr id="8629" name="Freeform 585"/>
          <p:cNvSpPr/>
          <p:nvPr/>
        </p:nvSpPr>
        <p:spPr>
          <a:xfrm>
            <a:off x="1544400" y="182880"/>
            <a:ext cx="397800" cy="150480"/>
          </a:xfrm>
          <a:custGeom>
            <a:avLst/>
            <a:gdLst/>
            <a:ahLst/>
            <a:cxnLst/>
            <a:rect l="0" t="0" r="r" b="b"/>
            <a:pathLst>
              <a:path w="1105" h="418">
                <a:moveTo>
                  <a:pt x="1104" y="417"/>
                </a:moveTo>
                <a:lnTo>
                  <a:pt x="0" y="0"/>
                </a:lnTo>
                <a:lnTo>
                  <a:pt x="50" y="0"/>
                </a:lnTo>
                <a:lnTo>
                  <a:pt x="1104" y="398"/>
                </a:lnTo>
                <a:lnTo>
                  <a:pt x="1104" y="417"/>
                </a:lnTo>
                <a:close/>
              </a:path>
            </a:pathLst>
          </a:custGeom>
          <a:solidFill>
            <a:srgbClr val="F7F9FA"/>
          </a:solidFill>
          <a:ln>
            <a:noFill/>
          </a:ln>
        </p:spPr>
      </p:sp>
      <p:sp>
        <p:nvSpPr>
          <p:cNvPr id="8630" name="Freeform 586"/>
          <p:cNvSpPr/>
          <p:nvPr/>
        </p:nvSpPr>
        <p:spPr>
          <a:xfrm>
            <a:off x="1562400" y="182880"/>
            <a:ext cx="379800" cy="143640"/>
          </a:xfrm>
          <a:custGeom>
            <a:avLst/>
            <a:gdLst/>
            <a:ahLst/>
            <a:cxnLst/>
            <a:rect l="0" t="0" r="r" b="b"/>
            <a:pathLst>
              <a:path w="1055" h="399">
                <a:moveTo>
                  <a:pt x="1054" y="398"/>
                </a:moveTo>
                <a:lnTo>
                  <a:pt x="0" y="0"/>
                </a:lnTo>
                <a:lnTo>
                  <a:pt x="25" y="0"/>
                </a:lnTo>
                <a:lnTo>
                  <a:pt x="1054" y="388"/>
                </a:lnTo>
                <a:lnTo>
                  <a:pt x="1054" y="398"/>
                </a:lnTo>
                <a:close/>
              </a:path>
            </a:pathLst>
          </a:custGeom>
          <a:solidFill>
            <a:srgbClr val="F7F9FA"/>
          </a:solidFill>
          <a:ln>
            <a:noFill/>
          </a:ln>
        </p:spPr>
      </p:sp>
      <p:sp>
        <p:nvSpPr>
          <p:cNvPr id="8631" name="Freeform 587"/>
          <p:cNvSpPr/>
          <p:nvPr/>
        </p:nvSpPr>
        <p:spPr>
          <a:xfrm>
            <a:off x="1571400" y="182880"/>
            <a:ext cx="370800" cy="140040"/>
          </a:xfrm>
          <a:custGeom>
            <a:avLst/>
            <a:gdLst/>
            <a:ahLst/>
            <a:cxnLst/>
            <a:rect l="0" t="0" r="r" b="b"/>
            <a:pathLst>
              <a:path w="1030" h="389">
                <a:moveTo>
                  <a:pt x="1029" y="388"/>
                </a:moveTo>
                <a:lnTo>
                  <a:pt x="0" y="0"/>
                </a:lnTo>
                <a:lnTo>
                  <a:pt x="25" y="0"/>
                </a:lnTo>
                <a:lnTo>
                  <a:pt x="1029" y="379"/>
                </a:lnTo>
                <a:lnTo>
                  <a:pt x="1029" y="388"/>
                </a:lnTo>
                <a:close/>
              </a:path>
            </a:pathLst>
          </a:custGeom>
          <a:solidFill>
            <a:srgbClr val="F8FAFA"/>
          </a:solidFill>
          <a:ln>
            <a:noFill/>
          </a:ln>
        </p:spPr>
      </p:sp>
      <p:sp>
        <p:nvSpPr>
          <p:cNvPr id="8632" name="Freeform 588"/>
          <p:cNvSpPr/>
          <p:nvPr/>
        </p:nvSpPr>
        <p:spPr>
          <a:xfrm>
            <a:off x="1580400" y="182880"/>
            <a:ext cx="361800" cy="136800"/>
          </a:xfrm>
          <a:custGeom>
            <a:avLst/>
            <a:gdLst/>
            <a:ahLst/>
            <a:cxnLst/>
            <a:rect l="0" t="0" r="r" b="b"/>
            <a:pathLst>
              <a:path w="1005" h="380">
                <a:moveTo>
                  <a:pt x="1004" y="379"/>
                </a:moveTo>
                <a:lnTo>
                  <a:pt x="0" y="0"/>
                </a:lnTo>
                <a:lnTo>
                  <a:pt x="50" y="0"/>
                </a:lnTo>
                <a:lnTo>
                  <a:pt x="1004" y="360"/>
                </a:lnTo>
                <a:lnTo>
                  <a:pt x="1004" y="379"/>
                </a:lnTo>
                <a:close/>
              </a:path>
            </a:pathLst>
          </a:custGeom>
          <a:solidFill>
            <a:srgbClr val="F8FAFB"/>
          </a:solidFill>
          <a:ln>
            <a:noFill/>
          </a:ln>
        </p:spPr>
      </p:sp>
      <p:sp>
        <p:nvSpPr>
          <p:cNvPr id="8633" name="Freeform 589"/>
          <p:cNvSpPr/>
          <p:nvPr/>
        </p:nvSpPr>
        <p:spPr>
          <a:xfrm>
            <a:off x="1598400" y="182880"/>
            <a:ext cx="343800" cy="129960"/>
          </a:xfrm>
          <a:custGeom>
            <a:avLst/>
            <a:gdLst/>
            <a:ahLst/>
            <a:cxnLst/>
            <a:rect l="0" t="0" r="r" b="b"/>
            <a:pathLst>
              <a:path w="955" h="361">
                <a:moveTo>
                  <a:pt x="954" y="360"/>
                </a:moveTo>
                <a:lnTo>
                  <a:pt x="0" y="0"/>
                </a:lnTo>
                <a:lnTo>
                  <a:pt x="25" y="0"/>
                </a:lnTo>
                <a:lnTo>
                  <a:pt x="954" y="351"/>
                </a:lnTo>
                <a:lnTo>
                  <a:pt x="954" y="360"/>
                </a:lnTo>
                <a:close/>
              </a:path>
            </a:pathLst>
          </a:custGeom>
          <a:solidFill>
            <a:srgbClr val="F8FAFB"/>
          </a:solidFill>
          <a:ln>
            <a:noFill/>
          </a:ln>
        </p:spPr>
      </p:sp>
      <p:sp>
        <p:nvSpPr>
          <p:cNvPr id="8634" name="Freeform 590"/>
          <p:cNvSpPr/>
          <p:nvPr/>
        </p:nvSpPr>
        <p:spPr>
          <a:xfrm>
            <a:off x="1607400" y="182880"/>
            <a:ext cx="334800" cy="126720"/>
          </a:xfrm>
          <a:custGeom>
            <a:avLst/>
            <a:gdLst/>
            <a:ahLst/>
            <a:cxnLst/>
            <a:rect l="0" t="0" r="r" b="b"/>
            <a:pathLst>
              <a:path w="930" h="352">
                <a:moveTo>
                  <a:pt x="929" y="351"/>
                </a:moveTo>
                <a:lnTo>
                  <a:pt x="0" y="0"/>
                </a:lnTo>
                <a:lnTo>
                  <a:pt x="25" y="0"/>
                </a:lnTo>
                <a:lnTo>
                  <a:pt x="929" y="341"/>
                </a:lnTo>
                <a:lnTo>
                  <a:pt x="929" y="351"/>
                </a:lnTo>
                <a:close/>
              </a:path>
            </a:pathLst>
          </a:custGeom>
          <a:solidFill>
            <a:srgbClr val="F9FAFB"/>
          </a:solidFill>
          <a:ln>
            <a:noFill/>
          </a:ln>
        </p:spPr>
      </p:sp>
      <p:sp>
        <p:nvSpPr>
          <p:cNvPr id="8635" name="Freeform 591"/>
          <p:cNvSpPr/>
          <p:nvPr/>
        </p:nvSpPr>
        <p:spPr>
          <a:xfrm>
            <a:off x="1616400" y="182880"/>
            <a:ext cx="325800" cy="123120"/>
          </a:xfrm>
          <a:custGeom>
            <a:avLst/>
            <a:gdLst/>
            <a:ahLst/>
            <a:cxnLst/>
            <a:rect l="0" t="0" r="r" b="b"/>
            <a:pathLst>
              <a:path w="905" h="342">
                <a:moveTo>
                  <a:pt x="904" y="341"/>
                </a:moveTo>
                <a:lnTo>
                  <a:pt x="0" y="0"/>
                </a:lnTo>
                <a:lnTo>
                  <a:pt x="51" y="0"/>
                </a:lnTo>
                <a:lnTo>
                  <a:pt x="904" y="322"/>
                </a:lnTo>
                <a:lnTo>
                  <a:pt x="904" y="341"/>
                </a:lnTo>
                <a:close/>
              </a:path>
            </a:pathLst>
          </a:custGeom>
          <a:solidFill>
            <a:srgbClr val="F9FBFB"/>
          </a:solidFill>
          <a:ln>
            <a:noFill/>
          </a:ln>
        </p:spPr>
      </p:sp>
      <p:sp>
        <p:nvSpPr>
          <p:cNvPr id="8636" name="Freeform 592"/>
          <p:cNvSpPr/>
          <p:nvPr/>
        </p:nvSpPr>
        <p:spPr>
          <a:xfrm>
            <a:off x="1634760" y="182880"/>
            <a:ext cx="307440" cy="116280"/>
          </a:xfrm>
          <a:custGeom>
            <a:avLst/>
            <a:gdLst/>
            <a:ahLst/>
            <a:cxnLst/>
            <a:rect l="0" t="0" r="r" b="b"/>
            <a:pathLst>
              <a:path w="854" h="323">
                <a:moveTo>
                  <a:pt x="853" y="322"/>
                </a:moveTo>
                <a:lnTo>
                  <a:pt x="0" y="0"/>
                </a:lnTo>
                <a:lnTo>
                  <a:pt x="25" y="0"/>
                </a:lnTo>
                <a:lnTo>
                  <a:pt x="853" y="313"/>
                </a:lnTo>
                <a:lnTo>
                  <a:pt x="853" y="322"/>
                </a:lnTo>
                <a:close/>
              </a:path>
            </a:pathLst>
          </a:custGeom>
          <a:solidFill>
            <a:srgbClr val="F9FBFC"/>
          </a:solidFill>
          <a:ln>
            <a:noFill/>
          </a:ln>
        </p:spPr>
      </p:sp>
      <p:sp>
        <p:nvSpPr>
          <p:cNvPr id="8637" name="Freeform 593"/>
          <p:cNvSpPr/>
          <p:nvPr/>
        </p:nvSpPr>
        <p:spPr>
          <a:xfrm>
            <a:off x="1643760" y="182880"/>
            <a:ext cx="298440" cy="113040"/>
          </a:xfrm>
          <a:custGeom>
            <a:avLst/>
            <a:gdLst/>
            <a:ahLst/>
            <a:cxnLst/>
            <a:rect l="0" t="0" r="r" b="b"/>
            <a:pathLst>
              <a:path w="829" h="314">
                <a:moveTo>
                  <a:pt x="828" y="313"/>
                </a:moveTo>
                <a:lnTo>
                  <a:pt x="0" y="0"/>
                </a:lnTo>
                <a:lnTo>
                  <a:pt x="25" y="0"/>
                </a:lnTo>
                <a:lnTo>
                  <a:pt x="828" y="303"/>
                </a:lnTo>
                <a:lnTo>
                  <a:pt x="828" y="313"/>
                </a:lnTo>
                <a:close/>
              </a:path>
            </a:pathLst>
          </a:custGeom>
          <a:solidFill>
            <a:srgbClr val="FAFBFC"/>
          </a:solidFill>
          <a:ln>
            <a:noFill/>
          </a:ln>
        </p:spPr>
      </p:sp>
      <p:sp>
        <p:nvSpPr>
          <p:cNvPr id="8638" name="Freeform 594"/>
          <p:cNvSpPr/>
          <p:nvPr/>
        </p:nvSpPr>
        <p:spPr>
          <a:xfrm>
            <a:off x="1652760" y="182880"/>
            <a:ext cx="289440" cy="109440"/>
          </a:xfrm>
          <a:custGeom>
            <a:avLst/>
            <a:gdLst/>
            <a:ahLst/>
            <a:cxnLst/>
            <a:rect l="0" t="0" r="r" b="b"/>
            <a:pathLst>
              <a:path w="804" h="304">
                <a:moveTo>
                  <a:pt x="803" y="303"/>
                </a:moveTo>
                <a:lnTo>
                  <a:pt x="0" y="0"/>
                </a:lnTo>
                <a:lnTo>
                  <a:pt x="50" y="0"/>
                </a:lnTo>
                <a:lnTo>
                  <a:pt x="803" y="284"/>
                </a:lnTo>
                <a:lnTo>
                  <a:pt x="803" y="303"/>
                </a:lnTo>
                <a:close/>
              </a:path>
            </a:pathLst>
          </a:custGeom>
          <a:solidFill>
            <a:srgbClr val="FAFBFC"/>
          </a:solidFill>
          <a:ln>
            <a:noFill/>
          </a:ln>
        </p:spPr>
      </p:sp>
      <p:sp>
        <p:nvSpPr>
          <p:cNvPr id="8639" name="Freeform 595"/>
          <p:cNvSpPr/>
          <p:nvPr/>
        </p:nvSpPr>
        <p:spPr>
          <a:xfrm>
            <a:off x="1670760" y="182880"/>
            <a:ext cx="271440" cy="102600"/>
          </a:xfrm>
          <a:custGeom>
            <a:avLst/>
            <a:gdLst/>
            <a:ahLst/>
            <a:cxnLst/>
            <a:rect l="0" t="0" r="r" b="b"/>
            <a:pathLst>
              <a:path w="754" h="285">
                <a:moveTo>
                  <a:pt x="753" y="284"/>
                </a:moveTo>
                <a:lnTo>
                  <a:pt x="0" y="0"/>
                </a:lnTo>
                <a:lnTo>
                  <a:pt x="25" y="0"/>
                </a:lnTo>
                <a:lnTo>
                  <a:pt x="753" y="275"/>
                </a:lnTo>
                <a:lnTo>
                  <a:pt x="753" y="284"/>
                </a:lnTo>
                <a:close/>
              </a:path>
            </a:pathLst>
          </a:custGeom>
          <a:solidFill>
            <a:srgbClr val="FAFCFC"/>
          </a:solidFill>
          <a:ln>
            <a:noFill/>
          </a:ln>
        </p:spPr>
      </p:sp>
      <p:sp>
        <p:nvSpPr>
          <p:cNvPr id="8640" name="Freeform 596"/>
          <p:cNvSpPr/>
          <p:nvPr/>
        </p:nvSpPr>
        <p:spPr>
          <a:xfrm>
            <a:off x="1679760" y="182880"/>
            <a:ext cx="262440" cy="99360"/>
          </a:xfrm>
          <a:custGeom>
            <a:avLst/>
            <a:gdLst/>
            <a:ahLst/>
            <a:cxnLst/>
            <a:rect l="0" t="0" r="r" b="b"/>
            <a:pathLst>
              <a:path w="729" h="276">
                <a:moveTo>
                  <a:pt x="728" y="275"/>
                </a:moveTo>
                <a:lnTo>
                  <a:pt x="0" y="0"/>
                </a:lnTo>
                <a:lnTo>
                  <a:pt x="25" y="0"/>
                </a:lnTo>
                <a:lnTo>
                  <a:pt x="728" y="265"/>
                </a:lnTo>
                <a:lnTo>
                  <a:pt x="728" y="275"/>
                </a:lnTo>
                <a:close/>
              </a:path>
            </a:pathLst>
          </a:custGeom>
          <a:solidFill>
            <a:srgbClr val="FBFCFC"/>
          </a:solidFill>
          <a:ln>
            <a:noFill/>
          </a:ln>
        </p:spPr>
      </p:sp>
      <p:sp>
        <p:nvSpPr>
          <p:cNvPr id="8641" name="Freeform 597"/>
          <p:cNvSpPr/>
          <p:nvPr/>
        </p:nvSpPr>
        <p:spPr>
          <a:xfrm>
            <a:off x="1688760" y="182880"/>
            <a:ext cx="253440" cy="95760"/>
          </a:xfrm>
          <a:custGeom>
            <a:avLst/>
            <a:gdLst/>
            <a:ahLst/>
            <a:cxnLst/>
            <a:rect l="0" t="0" r="r" b="b"/>
            <a:pathLst>
              <a:path w="704" h="266">
                <a:moveTo>
                  <a:pt x="703" y="265"/>
                </a:moveTo>
                <a:lnTo>
                  <a:pt x="0" y="0"/>
                </a:lnTo>
                <a:lnTo>
                  <a:pt x="25" y="0"/>
                </a:lnTo>
                <a:lnTo>
                  <a:pt x="703" y="256"/>
                </a:lnTo>
                <a:lnTo>
                  <a:pt x="703" y="265"/>
                </a:lnTo>
                <a:close/>
              </a:path>
            </a:pathLst>
          </a:custGeom>
          <a:solidFill>
            <a:srgbClr val="FBFCFC"/>
          </a:solidFill>
          <a:ln>
            <a:noFill/>
          </a:ln>
        </p:spPr>
      </p:sp>
      <p:sp>
        <p:nvSpPr>
          <p:cNvPr id="8642" name="Freeform 598"/>
          <p:cNvSpPr/>
          <p:nvPr/>
        </p:nvSpPr>
        <p:spPr>
          <a:xfrm>
            <a:off x="1697760" y="182880"/>
            <a:ext cx="244440" cy="92520"/>
          </a:xfrm>
          <a:custGeom>
            <a:avLst/>
            <a:gdLst/>
            <a:ahLst/>
            <a:cxnLst/>
            <a:rect l="0" t="0" r="r" b="b"/>
            <a:pathLst>
              <a:path w="679" h="257">
                <a:moveTo>
                  <a:pt x="678" y="256"/>
                </a:moveTo>
                <a:lnTo>
                  <a:pt x="0" y="0"/>
                </a:lnTo>
                <a:lnTo>
                  <a:pt x="25" y="0"/>
                </a:lnTo>
                <a:lnTo>
                  <a:pt x="678" y="246"/>
                </a:lnTo>
                <a:lnTo>
                  <a:pt x="678" y="256"/>
                </a:lnTo>
                <a:close/>
              </a:path>
            </a:pathLst>
          </a:custGeom>
          <a:solidFill>
            <a:srgbClr val="FBFCFD"/>
          </a:solidFill>
          <a:ln>
            <a:noFill/>
          </a:ln>
        </p:spPr>
      </p:sp>
      <p:sp>
        <p:nvSpPr>
          <p:cNvPr id="8643" name="Freeform 599"/>
          <p:cNvSpPr/>
          <p:nvPr/>
        </p:nvSpPr>
        <p:spPr>
          <a:xfrm>
            <a:off x="1706760" y="182880"/>
            <a:ext cx="235440" cy="88920"/>
          </a:xfrm>
          <a:custGeom>
            <a:avLst/>
            <a:gdLst/>
            <a:ahLst/>
            <a:cxnLst/>
            <a:rect l="0" t="0" r="r" b="b"/>
            <a:pathLst>
              <a:path w="654" h="247">
                <a:moveTo>
                  <a:pt x="653" y="246"/>
                </a:moveTo>
                <a:lnTo>
                  <a:pt x="0" y="0"/>
                </a:lnTo>
                <a:lnTo>
                  <a:pt x="25" y="0"/>
                </a:lnTo>
                <a:lnTo>
                  <a:pt x="653" y="237"/>
                </a:lnTo>
                <a:lnTo>
                  <a:pt x="653" y="246"/>
                </a:lnTo>
                <a:close/>
              </a:path>
            </a:pathLst>
          </a:custGeom>
          <a:solidFill>
            <a:srgbClr val="FBFCFD"/>
          </a:solidFill>
          <a:ln>
            <a:noFill/>
          </a:ln>
        </p:spPr>
      </p:sp>
      <p:sp>
        <p:nvSpPr>
          <p:cNvPr id="8644" name="Freeform 600"/>
          <p:cNvSpPr/>
          <p:nvPr/>
        </p:nvSpPr>
        <p:spPr>
          <a:xfrm>
            <a:off x="1715760" y="182880"/>
            <a:ext cx="226440" cy="85680"/>
          </a:xfrm>
          <a:custGeom>
            <a:avLst/>
            <a:gdLst/>
            <a:ahLst/>
            <a:cxnLst/>
            <a:rect l="0" t="0" r="r" b="b"/>
            <a:pathLst>
              <a:path w="629" h="238">
                <a:moveTo>
                  <a:pt x="628" y="237"/>
                </a:moveTo>
                <a:lnTo>
                  <a:pt x="0" y="0"/>
                </a:lnTo>
                <a:lnTo>
                  <a:pt x="25" y="0"/>
                </a:lnTo>
                <a:lnTo>
                  <a:pt x="628" y="228"/>
                </a:lnTo>
                <a:lnTo>
                  <a:pt x="628" y="237"/>
                </a:lnTo>
                <a:close/>
              </a:path>
            </a:pathLst>
          </a:custGeom>
          <a:solidFill>
            <a:srgbClr val="FCFCFD"/>
          </a:solidFill>
          <a:ln>
            <a:noFill/>
          </a:ln>
        </p:spPr>
      </p:sp>
      <p:sp>
        <p:nvSpPr>
          <p:cNvPr id="8645" name="Freeform 601"/>
          <p:cNvSpPr/>
          <p:nvPr/>
        </p:nvSpPr>
        <p:spPr>
          <a:xfrm>
            <a:off x="1724760" y="182880"/>
            <a:ext cx="217440" cy="82440"/>
          </a:xfrm>
          <a:custGeom>
            <a:avLst/>
            <a:gdLst/>
            <a:ahLst/>
            <a:cxnLst/>
            <a:rect l="0" t="0" r="r" b="b"/>
            <a:pathLst>
              <a:path w="604" h="229">
                <a:moveTo>
                  <a:pt x="603" y="228"/>
                </a:moveTo>
                <a:lnTo>
                  <a:pt x="0" y="0"/>
                </a:lnTo>
                <a:lnTo>
                  <a:pt x="100" y="0"/>
                </a:lnTo>
                <a:lnTo>
                  <a:pt x="603" y="190"/>
                </a:lnTo>
                <a:lnTo>
                  <a:pt x="603" y="228"/>
                </a:lnTo>
                <a:close/>
              </a:path>
            </a:pathLst>
          </a:custGeom>
          <a:solidFill>
            <a:srgbClr val="FCFDFD"/>
          </a:solidFill>
          <a:ln>
            <a:noFill/>
          </a:ln>
        </p:spPr>
      </p:sp>
      <p:sp>
        <p:nvSpPr>
          <p:cNvPr id="8646" name="Freeform 602"/>
          <p:cNvSpPr/>
          <p:nvPr/>
        </p:nvSpPr>
        <p:spPr>
          <a:xfrm>
            <a:off x="1760760" y="182880"/>
            <a:ext cx="181440" cy="68760"/>
          </a:xfrm>
          <a:custGeom>
            <a:avLst/>
            <a:gdLst/>
            <a:ahLst/>
            <a:cxnLst/>
            <a:rect l="0" t="0" r="r" b="b"/>
            <a:pathLst>
              <a:path w="504" h="191">
                <a:moveTo>
                  <a:pt x="503" y="190"/>
                </a:moveTo>
                <a:lnTo>
                  <a:pt x="0" y="0"/>
                </a:lnTo>
                <a:lnTo>
                  <a:pt x="26" y="0"/>
                </a:lnTo>
                <a:lnTo>
                  <a:pt x="503" y="180"/>
                </a:lnTo>
                <a:lnTo>
                  <a:pt x="503" y="190"/>
                </a:lnTo>
                <a:close/>
              </a:path>
            </a:pathLst>
          </a:custGeom>
          <a:solidFill>
            <a:srgbClr val="FCFDFD"/>
          </a:solidFill>
          <a:ln>
            <a:noFill/>
          </a:ln>
        </p:spPr>
      </p:sp>
      <p:sp>
        <p:nvSpPr>
          <p:cNvPr id="8647" name="Freeform 603"/>
          <p:cNvSpPr/>
          <p:nvPr/>
        </p:nvSpPr>
        <p:spPr>
          <a:xfrm>
            <a:off x="1770120" y="182880"/>
            <a:ext cx="172080" cy="65160"/>
          </a:xfrm>
          <a:custGeom>
            <a:avLst/>
            <a:gdLst/>
            <a:ahLst/>
            <a:cxnLst/>
            <a:rect l="0" t="0" r="r" b="b"/>
            <a:pathLst>
              <a:path w="478" h="181">
                <a:moveTo>
                  <a:pt x="477" y="180"/>
                </a:moveTo>
                <a:lnTo>
                  <a:pt x="0" y="0"/>
                </a:lnTo>
                <a:lnTo>
                  <a:pt x="25" y="0"/>
                </a:lnTo>
                <a:lnTo>
                  <a:pt x="477" y="171"/>
                </a:lnTo>
                <a:lnTo>
                  <a:pt x="477" y="180"/>
                </a:lnTo>
                <a:close/>
              </a:path>
            </a:pathLst>
          </a:custGeom>
          <a:solidFill>
            <a:srgbClr val="FDFDFE"/>
          </a:solidFill>
          <a:ln>
            <a:noFill/>
          </a:ln>
        </p:spPr>
      </p:sp>
      <p:sp>
        <p:nvSpPr>
          <p:cNvPr id="8648" name="Freeform 604"/>
          <p:cNvSpPr/>
          <p:nvPr/>
        </p:nvSpPr>
        <p:spPr>
          <a:xfrm>
            <a:off x="1779120" y="182880"/>
            <a:ext cx="163080" cy="61920"/>
          </a:xfrm>
          <a:custGeom>
            <a:avLst/>
            <a:gdLst/>
            <a:ahLst/>
            <a:cxnLst/>
            <a:rect l="0" t="0" r="r" b="b"/>
            <a:pathLst>
              <a:path w="453" h="172">
                <a:moveTo>
                  <a:pt x="452" y="171"/>
                </a:moveTo>
                <a:lnTo>
                  <a:pt x="0" y="0"/>
                </a:lnTo>
                <a:lnTo>
                  <a:pt x="25" y="0"/>
                </a:lnTo>
                <a:lnTo>
                  <a:pt x="452" y="161"/>
                </a:lnTo>
                <a:lnTo>
                  <a:pt x="452" y="171"/>
                </a:lnTo>
                <a:close/>
              </a:path>
            </a:pathLst>
          </a:custGeom>
          <a:solidFill>
            <a:srgbClr val="FDFDFE"/>
          </a:solidFill>
          <a:ln>
            <a:noFill/>
          </a:ln>
        </p:spPr>
      </p:sp>
      <p:sp>
        <p:nvSpPr>
          <p:cNvPr id="8649" name="Freeform 605"/>
          <p:cNvSpPr/>
          <p:nvPr/>
        </p:nvSpPr>
        <p:spPr>
          <a:xfrm>
            <a:off x="1788120" y="182880"/>
            <a:ext cx="154080" cy="58320"/>
          </a:xfrm>
          <a:custGeom>
            <a:avLst/>
            <a:gdLst/>
            <a:ahLst/>
            <a:cxnLst/>
            <a:rect l="0" t="0" r="r" b="b"/>
            <a:pathLst>
              <a:path w="428" h="162">
                <a:moveTo>
                  <a:pt x="427" y="161"/>
                </a:moveTo>
                <a:lnTo>
                  <a:pt x="0" y="0"/>
                </a:lnTo>
                <a:lnTo>
                  <a:pt x="25" y="0"/>
                </a:lnTo>
                <a:lnTo>
                  <a:pt x="427" y="152"/>
                </a:lnTo>
                <a:lnTo>
                  <a:pt x="427" y="161"/>
                </a:lnTo>
                <a:close/>
              </a:path>
            </a:pathLst>
          </a:custGeom>
          <a:solidFill>
            <a:srgbClr val="FDFEFE"/>
          </a:solidFill>
          <a:ln>
            <a:noFill/>
          </a:ln>
        </p:spPr>
      </p:sp>
      <p:sp>
        <p:nvSpPr>
          <p:cNvPr id="8650" name="Freeform 606"/>
          <p:cNvSpPr/>
          <p:nvPr/>
        </p:nvSpPr>
        <p:spPr>
          <a:xfrm>
            <a:off x="1797120" y="182880"/>
            <a:ext cx="145080" cy="55080"/>
          </a:xfrm>
          <a:custGeom>
            <a:avLst/>
            <a:gdLst/>
            <a:ahLst/>
            <a:cxnLst/>
            <a:rect l="0" t="0" r="r" b="b"/>
            <a:pathLst>
              <a:path w="403" h="153">
                <a:moveTo>
                  <a:pt x="402" y="152"/>
                </a:moveTo>
                <a:lnTo>
                  <a:pt x="0" y="0"/>
                </a:lnTo>
                <a:lnTo>
                  <a:pt x="51" y="0"/>
                </a:lnTo>
                <a:lnTo>
                  <a:pt x="402" y="133"/>
                </a:lnTo>
                <a:lnTo>
                  <a:pt x="402" y="152"/>
                </a:lnTo>
                <a:close/>
              </a:path>
            </a:pathLst>
          </a:custGeom>
          <a:solidFill>
            <a:srgbClr val="FDFEFE"/>
          </a:solidFill>
          <a:ln>
            <a:noFill/>
          </a:ln>
        </p:spPr>
      </p:sp>
      <p:sp>
        <p:nvSpPr>
          <p:cNvPr id="8651" name="Freeform 607"/>
          <p:cNvSpPr/>
          <p:nvPr/>
        </p:nvSpPr>
        <p:spPr>
          <a:xfrm>
            <a:off x="1815120" y="182880"/>
            <a:ext cx="127080" cy="48240"/>
          </a:xfrm>
          <a:custGeom>
            <a:avLst/>
            <a:gdLst/>
            <a:ahLst/>
            <a:cxnLst/>
            <a:rect l="0" t="0" r="r" b="b"/>
            <a:pathLst>
              <a:path w="353" h="134">
                <a:moveTo>
                  <a:pt x="352" y="133"/>
                </a:moveTo>
                <a:lnTo>
                  <a:pt x="0" y="0"/>
                </a:lnTo>
                <a:lnTo>
                  <a:pt x="25" y="0"/>
                </a:lnTo>
                <a:lnTo>
                  <a:pt x="352" y="123"/>
                </a:lnTo>
                <a:lnTo>
                  <a:pt x="352" y="133"/>
                </a:lnTo>
                <a:close/>
              </a:path>
            </a:pathLst>
          </a:custGeom>
          <a:solidFill>
            <a:srgbClr val="FDFEFE"/>
          </a:solidFill>
          <a:ln>
            <a:noFill/>
          </a:ln>
        </p:spPr>
      </p:sp>
      <p:sp>
        <p:nvSpPr>
          <p:cNvPr id="8652" name="Freeform 608"/>
          <p:cNvSpPr/>
          <p:nvPr/>
        </p:nvSpPr>
        <p:spPr>
          <a:xfrm>
            <a:off x="1824120" y="182880"/>
            <a:ext cx="118080" cy="44640"/>
          </a:xfrm>
          <a:custGeom>
            <a:avLst/>
            <a:gdLst/>
            <a:ahLst/>
            <a:cxnLst/>
            <a:rect l="0" t="0" r="r" b="b"/>
            <a:pathLst>
              <a:path w="328" h="124">
                <a:moveTo>
                  <a:pt x="327" y="123"/>
                </a:moveTo>
                <a:lnTo>
                  <a:pt x="0" y="0"/>
                </a:lnTo>
                <a:lnTo>
                  <a:pt x="25" y="0"/>
                </a:lnTo>
                <a:lnTo>
                  <a:pt x="327" y="114"/>
                </a:lnTo>
                <a:lnTo>
                  <a:pt x="327" y="123"/>
                </a:lnTo>
                <a:close/>
              </a:path>
            </a:pathLst>
          </a:custGeom>
          <a:solidFill>
            <a:srgbClr val="FEFEFE"/>
          </a:solidFill>
          <a:ln>
            <a:noFill/>
          </a:ln>
        </p:spPr>
      </p:sp>
      <p:sp>
        <p:nvSpPr>
          <p:cNvPr id="8653" name="Freeform 609"/>
          <p:cNvSpPr/>
          <p:nvPr/>
        </p:nvSpPr>
        <p:spPr>
          <a:xfrm>
            <a:off x="1833120" y="182880"/>
            <a:ext cx="109080" cy="41400"/>
          </a:xfrm>
          <a:custGeom>
            <a:avLst/>
            <a:gdLst/>
            <a:ahLst/>
            <a:cxnLst/>
            <a:rect l="0" t="0" r="r" b="b"/>
            <a:pathLst>
              <a:path w="303" h="115">
                <a:moveTo>
                  <a:pt x="302" y="114"/>
                </a:moveTo>
                <a:lnTo>
                  <a:pt x="0" y="0"/>
                </a:lnTo>
                <a:lnTo>
                  <a:pt x="100" y="0"/>
                </a:lnTo>
                <a:lnTo>
                  <a:pt x="302" y="76"/>
                </a:lnTo>
                <a:lnTo>
                  <a:pt x="302" y="114"/>
                </a:lnTo>
                <a:close/>
              </a:path>
            </a:pathLst>
          </a:custGeom>
          <a:solidFill>
            <a:srgbClr val="FEFEFE"/>
          </a:solidFill>
          <a:ln>
            <a:noFill/>
          </a:ln>
        </p:spPr>
      </p:sp>
      <p:sp>
        <p:nvSpPr>
          <p:cNvPr id="8654" name="Freeform 610"/>
          <p:cNvSpPr/>
          <p:nvPr/>
        </p:nvSpPr>
        <p:spPr>
          <a:xfrm>
            <a:off x="1869120" y="182880"/>
            <a:ext cx="73080" cy="27720"/>
          </a:xfrm>
          <a:custGeom>
            <a:avLst/>
            <a:gdLst/>
            <a:ahLst/>
            <a:cxnLst/>
            <a:rect l="0" t="0" r="r" b="b"/>
            <a:pathLst>
              <a:path w="203" h="77">
                <a:moveTo>
                  <a:pt x="202" y="76"/>
                </a:moveTo>
                <a:lnTo>
                  <a:pt x="0" y="0"/>
                </a:lnTo>
                <a:lnTo>
                  <a:pt x="25" y="0"/>
                </a:lnTo>
                <a:lnTo>
                  <a:pt x="202" y="67"/>
                </a:lnTo>
                <a:lnTo>
                  <a:pt x="202" y="76"/>
                </a:lnTo>
                <a:close/>
              </a:path>
            </a:pathLst>
          </a:custGeom>
          <a:solidFill>
            <a:srgbClr val="FEFEFF"/>
          </a:solidFill>
          <a:ln>
            <a:noFill/>
          </a:ln>
        </p:spPr>
      </p:sp>
      <p:sp>
        <p:nvSpPr>
          <p:cNvPr id="8655" name="Freeform 611"/>
          <p:cNvSpPr/>
          <p:nvPr/>
        </p:nvSpPr>
        <p:spPr>
          <a:xfrm>
            <a:off x="1878120" y="182880"/>
            <a:ext cx="64080" cy="24480"/>
          </a:xfrm>
          <a:custGeom>
            <a:avLst/>
            <a:gdLst/>
            <a:ahLst/>
            <a:cxnLst/>
            <a:rect l="0" t="0" r="r" b="b"/>
            <a:pathLst>
              <a:path w="178" h="68">
                <a:moveTo>
                  <a:pt x="177" y="67"/>
                </a:moveTo>
                <a:lnTo>
                  <a:pt x="0" y="0"/>
                </a:lnTo>
                <a:lnTo>
                  <a:pt x="25" y="0"/>
                </a:lnTo>
                <a:lnTo>
                  <a:pt x="177" y="57"/>
                </a:lnTo>
                <a:lnTo>
                  <a:pt x="177" y="67"/>
                </a:lnTo>
                <a:close/>
              </a:path>
            </a:pathLst>
          </a:custGeom>
          <a:solidFill>
            <a:srgbClr val="FEFFFF"/>
          </a:solidFill>
          <a:ln>
            <a:noFill/>
          </a:ln>
        </p:spPr>
      </p:sp>
      <p:sp>
        <p:nvSpPr>
          <p:cNvPr id="8656" name="Freeform 612"/>
          <p:cNvSpPr/>
          <p:nvPr/>
        </p:nvSpPr>
        <p:spPr>
          <a:xfrm>
            <a:off x="1887120" y="182880"/>
            <a:ext cx="55080" cy="20880"/>
          </a:xfrm>
          <a:custGeom>
            <a:avLst/>
            <a:gdLst/>
            <a:ahLst/>
            <a:cxnLst/>
            <a:rect l="0" t="0" r="r" b="b"/>
            <a:pathLst>
              <a:path w="153" h="58">
                <a:moveTo>
                  <a:pt x="152" y="57"/>
                </a:moveTo>
                <a:lnTo>
                  <a:pt x="0" y="0"/>
                </a:lnTo>
                <a:lnTo>
                  <a:pt x="25" y="0"/>
                </a:lnTo>
                <a:lnTo>
                  <a:pt x="152" y="48"/>
                </a:lnTo>
                <a:lnTo>
                  <a:pt x="152" y="57"/>
                </a:lnTo>
                <a:close/>
              </a:path>
            </a:pathLst>
          </a:custGeom>
          <a:solidFill>
            <a:srgbClr val="FEFFFF"/>
          </a:solidFill>
          <a:ln>
            <a:noFill/>
          </a:ln>
        </p:spPr>
      </p:sp>
      <p:sp>
        <p:nvSpPr>
          <p:cNvPr id="8657" name="Freeform 613"/>
          <p:cNvSpPr/>
          <p:nvPr/>
        </p:nvSpPr>
        <p:spPr>
          <a:xfrm>
            <a:off x="1896120" y="182880"/>
            <a:ext cx="46080" cy="17640"/>
          </a:xfrm>
          <a:custGeom>
            <a:avLst/>
            <a:gdLst/>
            <a:ahLst/>
            <a:cxnLst/>
            <a:rect l="0" t="0" r="r" b="b"/>
            <a:pathLst>
              <a:path w="128" h="49">
                <a:moveTo>
                  <a:pt x="127" y="48"/>
                </a:moveTo>
                <a:lnTo>
                  <a:pt x="0" y="0"/>
                </a:lnTo>
                <a:lnTo>
                  <a:pt x="26" y="0"/>
                </a:lnTo>
                <a:lnTo>
                  <a:pt x="127" y="38"/>
                </a:lnTo>
                <a:lnTo>
                  <a:pt x="127" y="48"/>
                </a:lnTo>
                <a:close/>
              </a:path>
            </a:pathLst>
          </a:custGeom>
          <a:solidFill>
            <a:srgbClr val="FFFFFF"/>
          </a:solidFill>
          <a:ln>
            <a:noFill/>
          </a:ln>
        </p:spPr>
      </p:sp>
      <p:sp>
        <p:nvSpPr>
          <p:cNvPr id="8658" name="Freeform 614"/>
          <p:cNvSpPr/>
          <p:nvPr/>
        </p:nvSpPr>
        <p:spPr>
          <a:xfrm>
            <a:off x="1905480" y="182880"/>
            <a:ext cx="36720" cy="14040"/>
          </a:xfrm>
          <a:custGeom>
            <a:avLst/>
            <a:gdLst/>
            <a:ahLst/>
            <a:cxnLst/>
            <a:rect l="0" t="0" r="r" b="b"/>
            <a:pathLst>
              <a:path w="102" h="39">
                <a:moveTo>
                  <a:pt x="101" y="38"/>
                </a:moveTo>
                <a:lnTo>
                  <a:pt x="0" y="0"/>
                </a:lnTo>
                <a:lnTo>
                  <a:pt x="101" y="0"/>
                </a:lnTo>
                <a:lnTo>
                  <a:pt x="101" y="38"/>
                </a:lnTo>
                <a:close/>
              </a:path>
            </a:pathLst>
          </a:custGeom>
          <a:solidFill>
            <a:srgbClr val="FFFFFF"/>
          </a:solidFill>
          <a:ln>
            <a:noFill/>
          </a:ln>
        </p:spPr>
      </p:sp>
      <p:sp>
        <p:nvSpPr>
          <p:cNvPr id="8659" name="Freeform 615"/>
          <p:cNvSpPr/>
          <p:nvPr/>
        </p:nvSpPr>
        <p:spPr>
          <a:xfrm>
            <a:off x="290880" y="937080"/>
            <a:ext cx="30960" cy="12960"/>
          </a:xfrm>
          <a:custGeom>
            <a:avLst/>
            <a:gdLst/>
            <a:ahLst/>
            <a:cxnLst/>
            <a:rect l="0" t="0" r="r" b="b"/>
            <a:pathLst>
              <a:path w="86" h="36">
                <a:moveTo>
                  <a:pt x="0" y="35"/>
                </a:moveTo>
                <a:lnTo>
                  <a:pt x="0" y="0"/>
                </a:lnTo>
                <a:lnTo>
                  <a:pt x="85" y="35"/>
                </a:lnTo>
                <a:lnTo>
                  <a:pt x="0" y="35"/>
                </a:lnTo>
                <a:close/>
              </a:path>
            </a:pathLst>
          </a:custGeom>
          <a:solidFill>
            <a:srgbClr val="FFFFFF"/>
          </a:solidFill>
          <a:ln>
            <a:noFill/>
          </a:ln>
        </p:spPr>
      </p:sp>
      <p:sp>
        <p:nvSpPr>
          <p:cNvPr id="8660" name="Freeform 616"/>
          <p:cNvSpPr/>
          <p:nvPr/>
        </p:nvSpPr>
        <p:spPr>
          <a:xfrm>
            <a:off x="290880" y="934200"/>
            <a:ext cx="38880" cy="15840"/>
          </a:xfrm>
          <a:custGeom>
            <a:avLst/>
            <a:gdLst/>
            <a:ahLst/>
            <a:cxnLst/>
            <a:rect l="0" t="0" r="r" b="b"/>
            <a:pathLst>
              <a:path w="108" h="44">
                <a:moveTo>
                  <a:pt x="84" y="43"/>
                </a:moveTo>
                <a:lnTo>
                  <a:pt x="0" y="8"/>
                </a:lnTo>
                <a:lnTo>
                  <a:pt x="0" y="0"/>
                </a:lnTo>
                <a:lnTo>
                  <a:pt x="107" y="43"/>
                </a:lnTo>
                <a:lnTo>
                  <a:pt x="84" y="43"/>
                </a:lnTo>
                <a:close/>
              </a:path>
            </a:pathLst>
          </a:custGeom>
          <a:solidFill>
            <a:srgbClr val="FEFEFE"/>
          </a:solidFill>
          <a:ln>
            <a:noFill/>
          </a:ln>
        </p:spPr>
      </p:sp>
      <p:sp>
        <p:nvSpPr>
          <p:cNvPr id="8661" name="Freeform 617"/>
          <p:cNvSpPr/>
          <p:nvPr/>
        </p:nvSpPr>
        <p:spPr>
          <a:xfrm>
            <a:off x="290880" y="930960"/>
            <a:ext cx="46440" cy="19080"/>
          </a:xfrm>
          <a:custGeom>
            <a:avLst/>
            <a:gdLst/>
            <a:ahLst/>
            <a:cxnLst/>
            <a:rect l="0" t="0" r="r" b="b"/>
            <a:pathLst>
              <a:path w="129" h="53">
                <a:moveTo>
                  <a:pt x="107" y="52"/>
                </a:moveTo>
                <a:lnTo>
                  <a:pt x="0" y="9"/>
                </a:lnTo>
                <a:lnTo>
                  <a:pt x="0" y="0"/>
                </a:lnTo>
                <a:lnTo>
                  <a:pt x="128" y="52"/>
                </a:lnTo>
                <a:lnTo>
                  <a:pt x="107" y="52"/>
                </a:lnTo>
                <a:close/>
              </a:path>
            </a:pathLst>
          </a:custGeom>
          <a:solidFill>
            <a:srgbClr val="FEFEFE"/>
          </a:solidFill>
          <a:ln>
            <a:noFill/>
          </a:ln>
        </p:spPr>
      </p:sp>
      <p:sp>
        <p:nvSpPr>
          <p:cNvPr id="8662" name="Freeform 618"/>
          <p:cNvSpPr/>
          <p:nvPr/>
        </p:nvSpPr>
        <p:spPr>
          <a:xfrm>
            <a:off x="290880" y="925200"/>
            <a:ext cx="61560" cy="24840"/>
          </a:xfrm>
          <a:custGeom>
            <a:avLst/>
            <a:gdLst/>
            <a:ahLst/>
            <a:cxnLst/>
            <a:rect l="0" t="0" r="r" b="b"/>
            <a:pathLst>
              <a:path w="171" h="69">
                <a:moveTo>
                  <a:pt x="128" y="68"/>
                </a:moveTo>
                <a:lnTo>
                  <a:pt x="0" y="17"/>
                </a:lnTo>
                <a:lnTo>
                  <a:pt x="0" y="0"/>
                </a:lnTo>
                <a:lnTo>
                  <a:pt x="170" y="68"/>
                </a:lnTo>
                <a:lnTo>
                  <a:pt x="128" y="68"/>
                </a:lnTo>
                <a:close/>
              </a:path>
            </a:pathLst>
          </a:custGeom>
          <a:solidFill>
            <a:srgbClr val="FEFEFE"/>
          </a:solidFill>
          <a:ln>
            <a:noFill/>
          </a:ln>
        </p:spPr>
      </p:sp>
      <p:sp>
        <p:nvSpPr>
          <p:cNvPr id="8663" name="Freeform 619"/>
          <p:cNvSpPr/>
          <p:nvPr/>
        </p:nvSpPr>
        <p:spPr>
          <a:xfrm>
            <a:off x="290880" y="912960"/>
            <a:ext cx="91800" cy="37080"/>
          </a:xfrm>
          <a:custGeom>
            <a:avLst/>
            <a:gdLst/>
            <a:ahLst/>
            <a:cxnLst/>
            <a:rect l="0" t="0" r="r" b="b"/>
            <a:pathLst>
              <a:path w="255" h="103">
                <a:moveTo>
                  <a:pt x="170" y="102"/>
                </a:moveTo>
                <a:lnTo>
                  <a:pt x="0" y="35"/>
                </a:lnTo>
                <a:lnTo>
                  <a:pt x="0" y="0"/>
                </a:lnTo>
                <a:lnTo>
                  <a:pt x="254" y="102"/>
                </a:lnTo>
                <a:lnTo>
                  <a:pt x="170" y="102"/>
                </a:lnTo>
                <a:close/>
              </a:path>
            </a:pathLst>
          </a:custGeom>
          <a:solidFill>
            <a:srgbClr val="FEFEFE"/>
          </a:solidFill>
          <a:ln>
            <a:noFill/>
          </a:ln>
        </p:spPr>
      </p:sp>
      <p:sp>
        <p:nvSpPr>
          <p:cNvPr id="8664" name="Freeform 620"/>
          <p:cNvSpPr/>
          <p:nvPr/>
        </p:nvSpPr>
        <p:spPr>
          <a:xfrm>
            <a:off x="290880" y="910080"/>
            <a:ext cx="99360" cy="39960"/>
          </a:xfrm>
          <a:custGeom>
            <a:avLst/>
            <a:gdLst/>
            <a:ahLst/>
            <a:cxnLst/>
            <a:rect l="0" t="0" r="r" b="b"/>
            <a:pathLst>
              <a:path w="276" h="111">
                <a:moveTo>
                  <a:pt x="254" y="110"/>
                </a:moveTo>
                <a:lnTo>
                  <a:pt x="0" y="8"/>
                </a:lnTo>
                <a:lnTo>
                  <a:pt x="0" y="0"/>
                </a:lnTo>
                <a:lnTo>
                  <a:pt x="275" y="110"/>
                </a:lnTo>
                <a:lnTo>
                  <a:pt x="254" y="110"/>
                </a:lnTo>
                <a:close/>
              </a:path>
            </a:pathLst>
          </a:custGeom>
          <a:solidFill>
            <a:srgbClr val="FEFDFD"/>
          </a:solidFill>
          <a:ln>
            <a:noFill/>
          </a:ln>
        </p:spPr>
      </p:sp>
      <p:sp>
        <p:nvSpPr>
          <p:cNvPr id="8665" name="Freeform 621"/>
          <p:cNvSpPr/>
          <p:nvPr/>
        </p:nvSpPr>
        <p:spPr>
          <a:xfrm>
            <a:off x="290880" y="906840"/>
            <a:ext cx="106920" cy="43200"/>
          </a:xfrm>
          <a:custGeom>
            <a:avLst/>
            <a:gdLst/>
            <a:ahLst/>
            <a:cxnLst/>
            <a:rect l="0" t="0" r="r" b="b"/>
            <a:pathLst>
              <a:path w="297" h="120">
                <a:moveTo>
                  <a:pt x="275" y="119"/>
                </a:moveTo>
                <a:lnTo>
                  <a:pt x="0" y="9"/>
                </a:lnTo>
                <a:lnTo>
                  <a:pt x="0" y="0"/>
                </a:lnTo>
                <a:lnTo>
                  <a:pt x="296" y="119"/>
                </a:lnTo>
                <a:lnTo>
                  <a:pt x="275" y="119"/>
                </a:lnTo>
                <a:close/>
              </a:path>
            </a:pathLst>
          </a:custGeom>
          <a:solidFill>
            <a:srgbClr val="FEFDFD"/>
          </a:solidFill>
          <a:ln>
            <a:noFill/>
          </a:ln>
        </p:spPr>
      </p:sp>
      <p:sp>
        <p:nvSpPr>
          <p:cNvPr id="8666" name="Freeform 622"/>
          <p:cNvSpPr/>
          <p:nvPr/>
        </p:nvSpPr>
        <p:spPr>
          <a:xfrm>
            <a:off x="290880" y="900720"/>
            <a:ext cx="122400" cy="49320"/>
          </a:xfrm>
          <a:custGeom>
            <a:avLst/>
            <a:gdLst/>
            <a:ahLst/>
            <a:cxnLst/>
            <a:rect l="0" t="0" r="r" b="b"/>
            <a:pathLst>
              <a:path w="340" h="137">
                <a:moveTo>
                  <a:pt x="296" y="136"/>
                </a:moveTo>
                <a:lnTo>
                  <a:pt x="0" y="17"/>
                </a:lnTo>
                <a:lnTo>
                  <a:pt x="0" y="0"/>
                </a:lnTo>
                <a:lnTo>
                  <a:pt x="339" y="136"/>
                </a:lnTo>
                <a:lnTo>
                  <a:pt x="296" y="136"/>
                </a:lnTo>
                <a:close/>
              </a:path>
            </a:pathLst>
          </a:custGeom>
          <a:solidFill>
            <a:srgbClr val="FDFDFD"/>
          </a:solidFill>
          <a:ln>
            <a:noFill/>
          </a:ln>
        </p:spPr>
      </p:sp>
      <p:sp>
        <p:nvSpPr>
          <p:cNvPr id="8667" name="Freeform 623"/>
          <p:cNvSpPr/>
          <p:nvPr/>
        </p:nvSpPr>
        <p:spPr>
          <a:xfrm>
            <a:off x="290880" y="894960"/>
            <a:ext cx="137520" cy="55080"/>
          </a:xfrm>
          <a:custGeom>
            <a:avLst/>
            <a:gdLst/>
            <a:ahLst/>
            <a:cxnLst/>
            <a:rect l="0" t="0" r="r" b="b"/>
            <a:pathLst>
              <a:path w="382" h="153">
                <a:moveTo>
                  <a:pt x="339" y="152"/>
                </a:moveTo>
                <a:lnTo>
                  <a:pt x="0" y="17"/>
                </a:lnTo>
                <a:lnTo>
                  <a:pt x="0" y="0"/>
                </a:lnTo>
                <a:lnTo>
                  <a:pt x="381" y="152"/>
                </a:lnTo>
                <a:lnTo>
                  <a:pt x="339" y="152"/>
                </a:lnTo>
                <a:close/>
              </a:path>
            </a:pathLst>
          </a:custGeom>
          <a:solidFill>
            <a:srgbClr val="FDFDFD"/>
          </a:solidFill>
          <a:ln>
            <a:noFill/>
          </a:ln>
        </p:spPr>
      </p:sp>
      <p:sp>
        <p:nvSpPr>
          <p:cNvPr id="8668" name="Freeform 624"/>
          <p:cNvSpPr/>
          <p:nvPr/>
        </p:nvSpPr>
        <p:spPr>
          <a:xfrm>
            <a:off x="290880" y="891720"/>
            <a:ext cx="145080" cy="58320"/>
          </a:xfrm>
          <a:custGeom>
            <a:avLst/>
            <a:gdLst/>
            <a:ahLst/>
            <a:cxnLst/>
            <a:rect l="0" t="0" r="r" b="b"/>
            <a:pathLst>
              <a:path w="403" h="162">
                <a:moveTo>
                  <a:pt x="381" y="161"/>
                </a:moveTo>
                <a:lnTo>
                  <a:pt x="0" y="9"/>
                </a:lnTo>
                <a:lnTo>
                  <a:pt x="0" y="0"/>
                </a:lnTo>
                <a:lnTo>
                  <a:pt x="402" y="161"/>
                </a:lnTo>
                <a:lnTo>
                  <a:pt x="381" y="161"/>
                </a:lnTo>
                <a:close/>
              </a:path>
            </a:pathLst>
          </a:custGeom>
          <a:solidFill>
            <a:srgbClr val="FDFCFC"/>
          </a:solidFill>
          <a:ln>
            <a:noFill/>
          </a:ln>
        </p:spPr>
      </p:sp>
      <p:sp>
        <p:nvSpPr>
          <p:cNvPr id="8669" name="Freeform 625"/>
          <p:cNvSpPr/>
          <p:nvPr/>
        </p:nvSpPr>
        <p:spPr>
          <a:xfrm>
            <a:off x="290880" y="88884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8670" name="Freeform 626"/>
          <p:cNvSpPr/>
          <p:nvPr/>
        </p:nvSpPr>
        <p:spPr>
          <a:xfrm>
            <a:off x="290880" y="876600"/>
            <a:ext cx="182880" cy="73440"/>
          </a:xfrm>
          <a:custGeom>
            <a:avLst/>
            <a:gdLst/>
            <a:ahLst/>
            <a:cxnLst/>
            <a:rect l="0" t="0" r="r" b="b"/>
            <a:pathLst>
              <a:path w="508" h="204">
                <a:moveTo>
                  <a:pt x="422" y="203"/>
                </a:moveTo>
                <a:lnTo>
                  <a:pt x="0" y="34"/>
                </a:lnTo>
                <a:lnTo>
                  <a:pt x="0" y="0"/>
                </a:lnTo>
                <a:lnTo>
                  <a:pt x="507" y="203"/>
                </a:lnTo>
                <a:lnTo>
                  <a:pt x="422" y="203"/>
                </a:lnTo>
                <a:close/>
              </a:path>
            </a:pathLst>
          </a:custGeom>
          <a:solidFill>
            <a:srgbClr val="FCFCFC"/>
          </a:solidFill>
          <a:ln>
            <a:noFill/>
          </a:ln>
        </p:spPr>
      </p:sp>
      <p:sp>
        <p:nvSpPr>
          <p:cNvPr id="8671" name="Freeform 627"/>
          <p:cNvSpPr/>
          <p:nvPr/>
        </p:nvSpPr>
        <p:spPr>
          <a:xfrm>
            <a:off x="290880" y="873720"/>
            <a:ext cx="190800" cy="76320"/>
          </a:xfrm>
          <a:custGeom>
            <a:avLst/>
            <a:gdLst/>
            <a:ahLst/>
            <a:cxnLst/>
            <a:rect l="0" t="0" r="r" b="b"/>
            <a:pathLst>
              <a:path w="530" h="212">
                <a:moveTo>
                  <a:pt x="506" y="211"/>
                </a:moveTo>
                <a:lnTo>
                  <a:pt x="0" y="8"/>
                </a:lnTo>
                <a:lnTo>
                  <a:pt x="0" y="0"/>
                </a:lnTo>
                <a:lnTo>
                  <a:pt x="529" y="211"/>
                </a:lnTo>
                <a:lnTo>
                  <a:pt x="506" y="211"/>
                </a:lnTo>
                <a:close/>
              </a:path>
            </a:pathLst>
          </a:custGeom>
          <a:solidFill>
            <a:srgbClr val="FBFBFB"/>
          </a:solidFill>
          <a:ln>
            <a:noFill/>
          </a:ln>
        </p:spPr>
      </p:sp>
      <p:sp>
        <p:nvSpPr>
          <p:cNvPr id="8672" name="Freeform 628"/>
          <p:cNvSpPr/>
          <p:nvPr/>
        </p:nvSpPr>
        <p:spPr>
          <a:xfrm>
            <a:off x="290880" y="870480"/>
            <a:ext cx="198360" cy="79560"/>
          </a:xfrm>
          <a:custGeom>
            <a:avLst/>
            <a:gdLst/>
            <a:ahLst/>
            <a:cxnLst/>
            <a:rect l="0" t="0" r="r" b="b"/>
            <a:pathLst>
              <a:path w="551" h="221">
                <a:moveTo>
                  <a:pt x="529" y="220"/>
                </a:moveTo>
                <a:lnTo>
                  <a:pt x="0" y="9"/>
                </a:lnTo>
                <a:lnTo>
                  <a:pt x="0" y="0"/>
                </a:lnTo>
                <a:lnTo>
                  <a:pt x="550" y="220"/>
                </a:lnTo>
                <a:lnTo>
                  <a:pt x="529" y="220"/>
                </a:lnTo>
                <a:close/>
              </a:path>
            </a:pathLst>
          </a:custGeom>
          <a:solidFill>
            <a:srgbClr val="FBFBFB"/>
          </a:solidFill>
          <a:ln>
            <a:noFill/>
          </a:ln>
        </p:spPr>
      </p:sp>
      <p:sp>
        <p:nvSpPr>
          <p:cNvPr id="8673" name="Freeform 629"/>
          <p:cNvSpPr/>
          <p:nvPr/>
        </p:nvSpPr>
        <p:spPr>
          <a:xfrm>
            <a:off x="290880" y="864720"/>
            <a:ext cx="213480" cy="85320"/>
          </a:xfrm>
          <a:custGeom>
            <a:avLst/>
            <a:gdLst/>
            <a:ahLst/>
            <a:cxnLst/>
            <a:rect l="0" t="0" r="r" b="b"/>
            <a:pathLst>
              <a:path w="593" h="237">
                <a:moveTo>
                  <a:pt x="550" y="236"/>
                </a:moveTo>
                <a:lnTo>
                  <a:pt x="0" y="16"/>
                </a:lnTo>
                <a:lnTo>
                  <a:pt x="0" y="0"/>
                </a:lnTo>
                <a:lnTo>
                  <a:pt x="592" y="236"/>
                </a:lnTo>
                <a:lnTo>
                  <a:pt x="550" y="236"/>
                </a:lnTo>
                <a:close/>
              </a:path>
            </a:pathLst>
          </a:custGeom>
          <a:solidFill>
            <a:srgbClr val="FBFBFB"/>
          </a:solidFill>
          <a:ln>
            <a:noFill/>
          </a:ln>
        </p:spPr>
      </p:sp>
      <p:sp>
        <p:nvSpPr>
          <p:cNvPr id="8674" name="Freeform 630"/>
          <p:cNvSpPr/>
          <p:nvPr/>
        </p:nvSpPr>
        <p:spPr>
          <a:xfrm>
            <a:off x="290880" y="861480"/>
            <a:ext cx="221040" cy="88560"/>
          </a:xfrm>
          <a:custGeom>
            <a:avLst/>
            <a:gdLst/>
            <a:ahLst/>
            <a:cxnLst/>
            <a:rect l="0" t="0" r="r" b="b"/>
            <a:pathLst>
              <a:path w="614" h="246">
                <a:moveTo>
                  <a:pt x="592" y="245"/>
                </a:moveTo>
                <a:lnTo>
                  <a:pt x="0" y="9"/>
                </a:lnTo>
                <a:lnTo>
                  <a:pt x="0" y="0"/>
                </a:lnTo>
                <a:lnTo>
                  <a:pt x="613" y="245"/>
                </a:lnTo>
                <a:lnTo>
                  <a:pt x="592" y="245"/>
                </a:lnTo>
                <a:close/>
              </a:path>
            </a:pathLst>
          </a:custGeom>
          <a:solidFill>
            <a:srgbClr val="FBFAFA"/>
          </a:solidFill>
          <a:ln>
            <a:noFill/>
          </a:ln>
        </p:spPr>
      </p:sp>
      <p:sp>
        <p:nvSpPr>
          <p:cNvPr id="8675" name="Freeform 631"/>
          <p:cNvSpPr/>
          <p:nvPr/>
        </p:nvSpPr>
        <p:spPr>
          <a:xfrm>
            <a:off x="290880" y="858600"/>
            <a:ext cx="228600" cy="91440"/>
          </a:xfrm>
          <a:custGeom>
            <a:avLst/>
            <a:gdLst/>
            <a:ahLst/>
            <a:cxnLst/>
            <a:rect l="0" t="0" r="r" b="b"/>
            <a:pathLst>
              <a:path w="635" h="254">
                <a:moveTo>
                  <a:pt x="613" y="253"/>
                </a:moveTo>
                <a:lnTo>
                  <a:pt x="0" y="8"/>
                </a:lnTo>
                <a:lnTo>
                  <a:pt x="0" y="0"/>
                </a:lnTo>
                <a:lnTo>
                  <a:pt x="634" y="253"/>
                </a:lnTo>
                <a:lnTo>
                  <a:pt x="613" y="253"/>
                </a:lnTo>
                <a:close/>
              </a:path>
            </a:pathLst>
          </a:custGeom>
          <a:solidFill>
            <a:srgbClr val="FBFAFA"/>
          </a:solidFill>
          <a:ln>
            <a:noFill/>
          </a:ln>
        </p:spPr>
      </p:sp>
      <p:sp>
        <p:nvSpPr>
          <p:cNvPr id="8676" name="Freeform 632"/>
          <p:cNvSpPr/>
          <p:nvPr/>
        </p:nvSpPr>
        <p:spPr>
          <a:xfrm>
            <a:off x="290880" y="852480"/>
            <a:ext cx="243720" cy="97560"/>
          </a:xfrm>
          <a:custGeom>
            <a:avLst/>
            <a:gdLst/>
            <a:ahLst/>
            <a:cxnLst/>
            <a:rect l="0" t="0" r="r" b="b"/>
            <a:pathLst>
              <a:path w="677" h="271">
                <a:moveTo>
                  <a:pt x="634" y="270"/>
                </a:moveTo>
                <a:lnTo>
                  <a:pt x="0" y="17"/>
                </a:lnTo>
                <a:lnTo>
                  <a:pt x="0" y="0"/>
                </a:lnTo>
                <a:lnTo>
                  <a:pt x="676" y="270"/>
                </a:lnTo>
                <a:lnTo>
                  <a:pt x="634" y="270"/>
                </a:lnTo>
                <a:close/>
              </a:path>
            </a:pathLst>
          </a:custGeom>
          <a:solidFill>
            <a:srgbClr val="FAFAFA"/>
          </a:solidFill>
          <a:ln>
            <a:noFill/>
          </a:ln>
        </p:spPr>
      </p:sp>
      <p:sp>
        <p:nvSpPr>
          <p:cNvPr id="8677" name="Freeform 633"/>
          <p:cNvSpPr/>
          <p:nvPr/>
        </p:nvSpPr>
        <p:spPr>
          <a:xfrm>
            <a:off x="290880" y="849600"/>
            <a:ext cx="251280" cy="100440"/>
          </a:xfrm>
          <a:custGeom>
            <a:avLst/>
            <a:gdLst/>
            <a:ahLst/>
            <a:cxnLst/>
            <a:rect l="0" t="0" r="r" b="b"/>
            <a:pathLst>
              <a:path w="698" h="279">
                <a:moveTo>
                  <a:pt x="676" y="278"/>
                </a:moveTo>
                <a:lnTo>
                  <a:pt x="0" y="8"/>
                </a:lnTo>
                <a:lnTo>
                  <a:pt x="0" y="0"/>
                </a:lnTo>
                <a:lnTo>
                  <a:pt x="697" y="278"/>
                </a:lnTo>
                <a:lnTo>
                  <a:pt x="676" y="278"/>
                </a:lnTo>
                <a:close/>
              </a:path>
            </a:pathLst>
          </a:custGeom>
          <a:solidFill>
            <a:srgbClr val="FAF9F9"/>
          </a:solidFill>
          <a:ln>
            <a:noFill/>
          </a:ln>
        </p:spPr>
      </p:sp>
      <p:sp>
        <p:nvSpPr>
          <p:cNvPr id="8678" name="Freeform 634"/>
          <p:cNvSpPr/>
          <p:nvPr/>
        </p:nvSpPr>
        <p:spPr>
          <a:xfrm>
            <a:off x="290880" y="846360"/>
            <a:ext cx="258840" cy="103680"/>
          </a:xfrm>
          <a:custGeom>
            <a:avLst/>
            <a:gdLst/>
            <a:ahLst/>
            <a:cxnLst/>
            <a:rect l="0" t="0" r="r" b="b"/>
            <a:pathLst>
              <a:path w="719" h="288">
                <a:moveTo>
                  <a:pt x="697" y="287"/>
                </a:moveTo>
                <a:lnTo>
                  <a:pt x="0" y="9"/>
                </a:lnTo>
                <a:lnTo>
                  <a:pt x="0" y="0"/>
                </a:lnTo>
                <a:lnTo>
                  <a:pt x="718" y="287"/>
                </a:lnTo>
                <a:lnTo>
                  <a:pt x="697" y="287"/>
                </a:lnTo>
                <a:close/>
              </a:path>
            </a:pathLst>
          </a:custGeom>
          <a:solidFill>
            <a:srgbClr val="FAF9F9"/>
          </a:solidFill>
          <a:ln>
            <a:noFill/>
          </a:ln>
        </p:spPr>
      </p:sp>
      <p:sp>
        <p:nvSpPr>
          <p:cNvPr id="8679" name="Freeform 635"/>
          <p:cNvSpPr/>
          <p:nvPr/>
        </p:nvSpPr>
        <p:spPr>
          <a:xfrm>
            <a:off x="290880" y="840240"/>
            <a:ext cx="274320" cy="109800"/>
          </a:xfrm>
          <a:custGeom>
            <a:avLst/>
            <a:gdLst/>
            <a:ahLst/>
            <a:cxnLst/>
            <a:rect l="0" t="0" r="r" b="b"/>
            <a:pathLst>
              <a:path w="762" h="305">
                <a:moveTo>
                  <a:pt x="718" y="304"/>
                </a:moveTo>
                <a:lnTo>
                  <a:pt x="0" y="17"/>
                </a:lnTo>
                <a:lnTo>
                  <a:pt x="0" y="0"/>
                </a:lnTo>
                <a:lnTo>
                  <a:pt x="761" y="304"/>
                </a:lnTo>
                <a:lnTo>
                  <a:pt x="718" y="304"/>
                </a:lnTo>
                <a:close/>
              </a:path>
            </a:pathLst>
          </a:custGeom>
          <a:solidFill>
            <a:srgbClr val="F9F9F9"/>
          </a:solidFill>
          <a:ln>
            <a:noFill/>
          </a:ln>
        </p:spPr>
      </p:sp>
      <p:sp>
        <p:nvSpPr>
          <p:cNvPr id="8680" name="Freeform 636"/>
          <p:cNvSpPr/>
          <p:nvPr/>
        </p:nvSpPr>
        <p:spPr>
          <a:xfrm>
            <a:off x="290880" y="837360"/>
            <a:ext cx="281880" cy="112680"/>
          </a:xfrm>
          <a:custGeom>
            <a:avLst/>
            <a:gdLst/>
            <a:ahLst/>
            <a:cxnLst/>
            <a:rect l="0" t="0" r="r" b="b"/>
            <a:pathLst>
              <a:path w="783" h="313">
                <a:moveTo>
                  <a:pt x="761" y="312"/>
                </a:moveTo>
                <a:lnTo>
                  <a:pt x="0" y="8"/>
                </a:lnTo>
                <a:lnTo>
                  <a:pt x="0" y="0"/>
                </a:lnTo>
                <a:lnTo>
                  <a:pt x="782" y="312"/>
                </a:lnTo>
                <a:lnTo>
                  <a:pt x="761" y="312"/>
                </a:lnTo>
                <a:close/>
              </a:path>
            </a:pathLst>
          </a:custGeom>
          <a:solidFill>
            <a:srgbClr val="F9F8F8"/>
          </a:solidFill>
          <a:ln>
            <a:noFill/>
          </a:ln>
        </p:spPr>
      </p:sp>
      <p:sp>
        <p:nvSpPr>
          <p:cNvPr id="8681" name="Freeform 637"/>
          <p:cNvSpPr/>
          <p:nvPr/>
        </p:nvSpPr>
        <p:spPr>
          <a:xfrm>
            <a:off x="290880" y="834480"/>
            <a:ext cx="289440" cy="115560"/>
          </a:xfrm>
          <a:custGeom>
            <a:avLst/>
            <a:gdLst/>
            <a:ahLst/>
            <a:cxnLst/>
            <a:rect l="0" t="0" r="r" b="b"/>
            <a:pathLst>
              <a:path w="804" h="321">
                <a:moveTo>
                  <a:pt x="782" y="320"/>
                </a:moveTo>
                <a:lnTo>
                  <a:pt x="0" y="8"/>
                </a:lnTo>
                <a:lnTo>
                  <a:pt x="0" y="0"/>
                </a:lnTo>
                <a:lnTo>
                  <a:pt x="803" y="320"/>
                </a:lnTo>
                <a:lnTo>
                  <a:pt x="782" y="320"/>
                </a:lnTo>
                <a:close/>
              </a:path>
            </a:pathLst>
          </a:custGeom>
          <a:solidFill>
            <a:srgbClr val="F9F8F8"/>
          </a:solidFill>
          <a:ln>
            <a:noFill/>
          </a:ln>
        </p:spPr>
      </p:sp>
      <p:sp>
        <p:nvSpPr>
          <p:cNvPr id="8682" name="Freeform 638"/>
          <p:cNvSpPr/>
          <p:nvPr/>
        </p:nvSpPr>
        <p:spPr>
          <a:xfrm>
            <a:off x="290880" y="828360"/>
            <a:ext cx="304560" cy="121680"/>
          </a:xfrm>
          <a:custGeom>
            <a:avLst/>
            <a:gdLst/>
            <a:ahLst/>
            <a:cxnLst/>
            <a:rect l="0" t="0" r="r" b="b"/>
            <a:pathLst>
              <a:path w="846" h="338">
                <a:moveTo>
                  <a:pt x="803" y="337"/>
                </a:moveTo>
                <a:lnTo>
                  <a:pt x="0" y="17"/>
                </a:lnTo>
                <a:lnTo>
                  <a:pt x="0" y="0"/>
                </a:lnTo>
                <a:lnTo>
                  <a:pt x="845" y="337"/>
                </a:lnTo>
                <a:lnTo>
                  <a:pt x="803" y="337"/>
                </a:lnTo>
                <a:close/>
              </a:path>
            </a:pathLst>
          </a:custGeom>
          <a:solidFill>
            <a:srgbClr val="F8F8F8"/>
          </a:solidFill>
          <a:ln>
            <a:noFill/>
          </a:ln>
        </p:spPr>
      </p:sp>
      <p:sp>
        <p:nvSpPr>
          <p:cNvPr id="8683" name="Freeform 639"/>
          <p:cNvSpPr/>
          <p:nvPr/>
        </p:nvSpPr>
        <p:spPr>
          <a:xfrm>
            <a:off x="290880" y="822240"/>
            <a:ext cx="319680" cy="127800"/>
          </a:xfrm>
          <a:custGeom>
            <a:avLst/>
            <a:gdLst/>
            <a:ahLst/>
            <a:cxnLst/>
            <a:rect l="0" t="0" r="r" b="b"/>
            <a:pathLst>
              <a:path w="888" h="355">
                <a:moveTo>
                  <a:pt x="845" y="354"/>
                </a:moveTo>
                <a:lnTo>
                  <a:pt x="0" y="18"/>
                </a:lnTo>
                <a:lnTo>
                  <a:pt x="0" y="0"/>
                </a:lnTo>
                <a:lnTo>
                  <a:pt x="887" y="354"/>
                </a:lnTo>
                <a:lnTo>
                  <a:pt x="845" y="354"/>
                </a:lnTo>
                <a:close/>
              </a:path>
            </a:pathLst>
          </a:custGeom>
          <a:solidFill>
            <a:srgbClr val="F8F7F7"/>
          </a:solidFill>
          <a:ln>
            <a:noFill/>
          </a:ln>
        </p:spPr>
      </p:sp>
      <p:sp>
        <p:nvSpPr>
          <p:cNvPr id="8684" name="Freeform 640"/>
          <p:cNvSpPr/>
          <p:nvPr/>
        </p:nvSpPr>
        <p:spPr>
          <a:xfrm>
            <a:off x="290880" y="819360"/>
            <a:ext cx="327240" cy="130680"/>
          </a:xfrm>
          <a:custGeom>
            <a:avLst/>
            <a:gdLst/>
            <a:ahLst/>
            <a:cxnLst/>
            <a:rect l="0" t="0" r="r" b="b"/>
            <a:pathLst>
              <a:path w="909" h="363">
                <a:moveTo>
                  <a:pt x="887" y="362"/>
                </a:moveTo>
                <a:lnTo>
                  <a:pt x="0" y="8"/>
                </a:lnTo>
                <a:lnTo>
                  <a:pt x="0" y="0"/>
                </a:lnTo>
                <a:lnTo>
                  <a:pt x="908" y="362"/>
                </a:lnTo>
                <a:lnTo>
                  <a:pt x="887" y="362"/>
                </a:lnTo>
                <a:close/>
              </a:path>
            </a:pathLst>
          </a:custGeom>
          <a:solidFill>
            <a:srgbClr val="F7F6F6"/>
          </a:solidFill>
          <a:ln>
            <a:noFill/>
          </a:ln>
        </p:spPr>
      </p:sp>
      <p:sp>
        <p:nvSpPr>
          <p:cNvPr id="8685" name="Freeform 641"/>
          <p:cNvSpPr/>
          <p:nvPr/>
        </p:nvSpPr>
        <p:spPr>
          <a:xfrm>
            <a:off x="290880" y="816120"/>
            <a:ext cx="335160" cy="133920"/>
          </a:xfrm>
          <a:custGeom>
            <a:avLst/>
            <a:gdLst/>
            <a:ahLst/>
            <a:cxnLst/>
            <a:rect l="0" t="0" r="r" b="b"/>
            <a:pathLst>
              <a:path w="931" h="372">
                <a:moveTo>
                  <a:pt x="908" y="371"/>
                </a:moveTo>
                <a:lnTo>
                  <a:pt x="0" y="9"/>
                </a:lnTo>
                <a:lnTo>
                  <a:pt x="0" y="0"/>
                </a:lnTo>
                <a:lnTo>
                  <a:pt x="930" y="371"/>
                </a:lnTo>
                <a:lnTo>
                  <a:pt x="908" y="371"/>
                </a:lnTo>
                <a:close/>
              </a:path>
            </a:pathLst>
          </a:custGeom>
          <a:solidFill>
            <a:srgbClr val="F7F6F6"/>
          </a:solidFill>
          <a:ln>
            <a:noFill/>
          </a:ln>
        </p:spPr>
      </p:sp>
      <p:sp>
        <p:nvSpPr>
          <p:cNvPr id="8686" name="Freeform 642"/>
          <p:cNvSpPr/>
          <p:nvPr/>
        </p:nvSpPr>
        <p:spPr>
          <a:xfrm>
            <a:off x="290880" y="813240"/>
            <a:ext cx="342720" cy="136800"/>
          </a:xfrm>
          <a:custGeom>
            <a:avLst/>
            <a:gdLst/>
            <a:ahLst/>
            <a:cxnLst/>
            <a:rect l="0" t="0" r="r" b="b"/>
            <a:pathLst>
              <a:path w="952" h="380">
                <a:moveTo>
                  <a:pt x="930" y="379"/>
                </a:moveTo>
                <a:lnTo>
                  <a:pt x="0" y="8"/>
                </a:lnTo>
                <a:lnTo>
                  <a:pt x="0" y="0"/>
                </a:lnTo>
                <a:lnTo>
                  <a:pt x="951" y="379"/>
                </a:lnTo>
                <a:lnTo>
                  <a:pt x="930" y="379"/>
                </a:lnTo>
                <a:close/>
              </a:path>
            </a:pathLst>
          </a:custGeom>
          <a:solidFill>
            <a:srgbClr val="F6F6F6"/>
          </a:solidFill>
          <a:ln>
            <a:noFill/>
          </a:ln>
        </p:spPr>
      </p:sp>
      <p:sp>
        <p:nvSpPr>
          <p:cNvPr id="8687" name="Freeform 643"/>
          <p:cNvSpPr/>
          <p:nvPr/>
        </p:nvSpPr>
        <p:spPr>
          <a:xfrm>
            <a:off x="290880" y="810000"/>
            <a:ext cx="350280" cy="140040"/>
          </a:xfrm>
          <a:custGeom>
            <a:avLst/>
            <a:gdLst/>
            <a:ahLst/>
            <a:cxnLst/>
            <a:rect l="0" t="0" r="r" b="b"/>
            <a:pathLst>
              <a:path w="973" h="389">
                <a:moveTo>
                  <a:pt x="951" y="388"/>
                </a:moveTo>
                <a:lnTo>
                  <a:pt x="0" y="9"/>
                </a:lnTo>
                <a:lnTo>
                  <a:pt x="0" y="0"/>
                </a:lnTo>
                <a:lnTo>
                  <a:pt x="972" y="388"/>
                </a:lnTo>
                <a:lnTo>
                  <a:pt x="951" y="388"/>
                </a:lnTo>
                <a:close/>
              </a:path>
            </a:pathLst>
          </a:custGeom>
          <a:solidFill>
            <a:srgbClr val="F6F6F6"/>
          </a:solidFill>
          <a:ln>
            <a:noFill/>
          </a:ln>
        </p:spPr>
      </p:sp>
      <p:sp>
        <p:nvSpPr>
          <p:cNvPr id="8688" name="Freeform 644"/>
          <p:cNvSpPr/>
          <p:nvPr/>
        </p:nvSpPr>
        <p:spPr>
          <a:xfrm>
            <a:off x="290880" y="804240"/>
            <a:ext cx="365400" cy="145800"/>
          </a:xfrm>
          <a:custGeom>
            <a:avLst/>
            <a:gdLst/>
            <a:ahLst/>
            <a:cxnLst/>
            <a:rect l="0" t="0" r="r" b="b"/>
            <a:pathLst>
              <a:path w="1015" h="405">
                <a:moveTo>
                  <a:pt x="972" y="404"/>
                </a:moveTo>
                <a:lnTo>
                  <a:pt x="0" y="16"/>
                </a:lnTo>
                <a:lnTo>
                  <a:pt x="0" y="0"/>
                </a:lnTo>
                <a:lnTo>
                  <a:pt x="1014" y="404"/>
                </a:lnTo>
                <a:lnTo>
                  <a:pt x="972" y="404"/>
                </a:lnTo>
                <a:close/>
              </a:path>
            </a:pathLst>
          </a:custGeom>
          <a:solidFill>
            <a:srgbClr val="F6F5F5"/>
          </a:solidFill>
          <a:ln>
            <a:noFill/>
          </a:ln>
        </p:spPr>
      </p:sp>
      <p:sp>
        <p:nvSpPr>
          <p:cNvPr id="8689" name="Freeform 645"/>
          <p:cNvSpPr/>
          <p:nvPr/>
        </p:nvSpPr>
        <p:spPr>
          <a:xfrm>
            <a:off x="290880" y="801000"/>
            <a:ext cx="372960" cy="149040"/>
          </a:xfrm>
          <a:custGeom>
            <a:avLst/>
            <a:gdLst/>
            <a:ahLst/>
            <a:cxnLst/>
            <a:rect l="0" t="0" r="r" b="b"/>
            <a:pathLst>
              <a:path w="1036" h="414">
                <a:moveTo>
                  <a:pt x="1014" y="413"/>
                </a:moveTo>
                <a:lnTo>
                  <a:pt x="0" y="9"/>
                </a:lnTo>
                <a:lnTo>
                  <a:pt x="0" y="0"/>
                </a:lnTo>
                <a:lnTo>
                  <a:pt x="1035" y="413"/>
                </a:lnTo>
                <a:lnTo>
                  <a:pt x="1014" y="413"/>
                </a:lnTo>
                <a:close/>
              </a:path>
            </a:pathLst>
          </a:custGeom>
          <a:solidFill>
            <a:srgbClr val="F5F4F4"/>
          </a:solidFill>
          <a:ln>
            <a:noFill/>
          </a:ln>
        </p:spPr>
      </p:sp>
      <p:sp>
        <p:nvSpPr>
          <p:cNvPr id="8690" name="Freeform 646"/>
          <p:cNvSpPr/>
          <p:nvPr/>
        </p:nvSpPr>
        <p:spPr>
          <a:xfrm>
            <a:off x="290880" y="798120"/>
            <a:ext cx="380520" cy="151920"/>
          </a:xfrm>
          <a:custGeom>
            <a:avLst/>
            <a:gdLst/>
            <a:ahLst/>
            <a:cxnLst/>
            <a:rect l="0" t="0" r="r" b="b"/>
            <a:pathLst>
              <a:path w="1057" h="422">
                <a:moveTo>
                  <a:pt x="1035" y="421"/>
                </a:moveTo>
                <a:lnTo>
                  <a:pt x="0" y="8"/>
                </a:lnTo>
                <a:lnTo>
                  <a:pt x="0" y="0"/>
                </a:lnTo>
                <a:lnTo>
                  <a:pt x="1056" y="421"/>
                </a:lnTo>
                <a:lnTo>
                  <a:pt x="1035" y="421"/>
                </a:lnTo>
                <a:close/>
              </a:path>
            </a:pathLst>
          </a:custGeom>
          <a:solidFill>
            <a:srgbClr val="F5F4F4"/>
          </a:solidFill>
          <a:ln>
            <a:noFill/>
          </a:ln>
        </p:spPr>
      </p:sp>
      <p:sp>
        <p:nvSpPr>
          <p:cNvPr id="8691" name="Freeform 647"/>
          <p:cNvSpPr/>
          <p:nvPr/>
        </p:nvSpPr>
        <p:spPr>
          <a:xfrm>
            <a:off x="290880" y="794880"/>
            <a:ext cx="388080" cy="155160"/>
          </a:xfrm>
          <a:custGeom>
            <a:avLst/>
            <a:gdLst/>
            <a:ahLst/>
            <a:cxnLst/>
            <a:rect l="0" t="0" r="r" b="b"/>
            <a:pathLst>
              <a:path w="1078" h="431">
                <a:moveTo>
                  <a:pt x="1056" y="430"/>
                </a:moveTo>
                <a:lnTo>
                  <a:pt x="0" y="9"/>
                </a:lnTo>
                <a:lnTo>
                  <a:pt x="0" y="0"/>
                </a:lnTo>
                <a:lnTo>
                  <a:pt x="1077" y="430"/>
                </a:lnTo>
                <a:lnTo>
                  <a:pt x="1056" y="430"/>
                </a:lnTo>
                <a:close/>
              </a:path>
            </a:pathLst>
          </a:custGeom>
          <a:solidFill>
            <a:srgbClr val="F4F4F4"/>
          </a:solidFill>
          <a:ln>
            <a:noFill/>
          </a:ln>
        </p:spPr>
      </p:sp>
      <p:sp>
        <p:nvSpPr>
          <p:cNvPr id="8692" name="Freeform 648"/>
          <p:cNvSpPr/>
          <p:nvPr/>
        </p:nvSpPr>
        <p:spPr>
          <a:xfrm>
            <a:off x="290880" y="792000"/>
            <a:ext cx="395640" cy="158040"/>
          </a:xfrm>
          <a:custGeom>
            <a:avLst/>
            <a:gdLst/>
            <a:ahLst/>
            <a:cxnLst/>
            <a:rect l="0" t="0" r="r" b="b"/>
            <a:pathLst>
              <a:path w="1099" h="439">
                <a:moveTo>
                  <a:pt x="1077" y="438"/>
                </a:moveTo>
                <a:lnTo>
                  <a:pt x="0" y="8"/>
                </a:lnTo>
                <a:lnTo>
                  <a:pt x="0" y="0"/>
                </a:lnTo>
                <a:lnTo>
                  <a:pt x="1098" y="438"/>
                </a:lnTo>
                <a:lnTo>
                  <a:pt x="1077" y="438"/>
                </a:lnTo>
                <a:close/>
              </a:path>
            </a:pathLst>
          </a:custGeom>
          <a:solidFill>
            <a:srgbClr val="F4F4F4"/>
          </a:solidFill>
          <a:ln>
            <a:noFill/>
          </a:ln>
        </p:spPr>
      </p:sp>
      <p:sp>
        <p:nvSpPr>
          <p:cNvPr id="8693" name="Freeform 649"/>
          <p:cNvSpPr/>
          <p:nvPr/>
        </p:nvSpPr>
        <p:spPr>
          <a:xfrm>
            <a:off x="290880" y="785880"/>
            <a:ext cx="411120" cy="164160"/>
          </a:xfrm>
          <a:custGeom>
            <a:avLst/>
            <a:gdLst/>
            <a:ahLst/>
            <a:cxnLst/>
            <a:rect l="0" t="0" r="r" b="b"/>
            <a:pathLst>
              <a:path w="1142" h="456">
                <a:moveTo>
                  <a:pt x="1098" y="455"/>
                </a:moveTo>
                <a:lnTo>
                  <a:pt x="0" y="17"/>
                </a:lnTo>
                <a:lnTo>
                  <a:pt x="0" y="0"/>
                </a:lnTo>
                <a:lnTo>
                  <a:pt x="1141" y="455"/>
                </a:lnTo>
                <a:lnTo>
                  <a:pt x="1098" y="455"/>
                </a:lnTo>
                <a:close/>
              </a:path>
            </a:pathLst>
          </a:custGeom>
          <a:solidFill>
            <a:srgbClr val="F4F3F3"/>
          </a:solidFill>
          <a:ln>
            <a:noFill/>
          </a:ln>
        </p:spPr>
      </p:sp>
      <p:sp>
        <p:nvSpPr>
          <p:cNvPr id="8694" name="Freeform 650"/>
          <p:cNvSpPr/>
          <p:nvPr/>
        </p:nvSpPr>
        <p:spPr>
          <a:xfrm>
            <a:off x="290880" y="783000"/>
            <a:ext cx="418680" cy="167040"/>
          </a:xfrm>
          <a:custGeom>
            <a:avLst/>
            <a:gdLst/>
            <a:ahLst/>
            <a:cxnLst/>
            <a:rect l="0" t="0" r="r" b="b"/>
            <a:pathLst>
              <a:path w="1163" h="464">
                <a:moveTo>
                  <a:pt x="1141" y="463"/>
                </a:moveTo>
                <a:lnTo>
                  <a:pt x="0" y="8"/>
                </a:lnTo>
                <a:lnTo>
                  <a:pt x="0" y="0"/>
                </a:lnTo>
                <a:lnTo>
                  <a:pt x="1162" y="463"/>
                </a:lnTo>
                <a:lnTo>
                  <a:pt x="1141" y="463"/>
                </a:lnTo>
                <a:close/>
              </a:path>
            </a:pathLst>
          </a:custGeom>
          <a:solidFill>
            <a:srgbClr val="F3F2F2"/>
          </a:solidFill>
          <a:ln>
            <a:noFill/>
          </a:ln>
        </p:spPr>
      </p:sp>
      <p:sp>
        <p:nvSpPr>
          <p:cNvPr id="8695" name="Freeform 651"/>
          <p:cNvSpPr/>
          <p:nvPr/>
        </p:nvSpPr>
        <p:spPr>
          <a:xfrm>
            <a:off x="290880" y="779760"/>
            <a:ext cx="426240" cy="170280"/>
          </a:xfrm>
          <a:custGeom>
            <a:avLst/>
            <a:gdLst/>
            <a:ahLst/>
            <a:cxnLst/>
            <a:rect l="0" t="0" r="r" b="b"/>
            <a:pathLst>
              <a:path w="1184" h="473">
                <a:moveTo>
                  <a:pt x="1162" y="472"/>
                </a:moveTo>
                <a:lnTo>
                  <a:pt x="0" y="9"/>
                </a:lnTo>
                <a:lnTo>
                  <a:pt x="0" y="0"/>
                </a:lnTo>
                <a:lnTo>
                  <a:pt x="1183" y="472"/>
                </a:lnTo>
                <a:lnTo>
                  <a:pt x="1162" y="472"/>
                </a:lnTo>
                <a:close/>
              </a:path>
            </a:pathLst>
          </a:custGeom>
          <a:solidFill>
            <a:srgbClr val="F3F2F2"/>
          </a:solidFill>
          <a:ln>
            <a:noFill/>
          </a:ln>
        </p:spPr>
      </p:sp>
      <p:sp>
        <p:nvSpPr>
          <p:cNvPr id="8696" name="Freeform 652"/>
          <p:cNvSpPr/>
          <p:nvPr/>
        </p:nvSpPr>
        <p:spPr>
          <a:xfrm>
            <a:off x="290880" y="776880"/>
            <a:ext cx="433800" cy="173160"/>
          </a:xfrm>
          <a:custGeom>
            <a:avLst/>
            <a:gdLst/>
            <a:ahLst/>
            <a:cxnLst/>
            <a:rect l="0" t="0" r="r" b="b"/>
            <a:pathLst>
              <a:path w="1205" h="481">
                <a:moveTo>
                  <a:pt x="1183" y="480"/>
                </a:moveTo>
                <a:lnTo>
                  <a:pt x="0" y="8"/>
                </a:lnTo>
                <a:lnTo>
                  <a:pt x="0" y="0"/>
                </a:lnTo>
                <a:lnTo>
                  <a:pt x="1204" y="480"/>
                </a:lnTo>
                <a:lnTo>
                  <a:pt x="1183" y="480"/>
                </a:lnTo>
                <a:close/>
              </a:path>
            </a:pathLst>
          </a:custGeom>
          <a:solidFill>
            <a:srgbClr val="F2F1F1"/>
          </a:solidFill>
          <a:ln>
            <a:noFill/>
          </a:ln>
        </p:spPr>
      </p:sp>
      <p:sp>
        <p:nvSpPr>
          <p:cNvPr id="8697" name="Freeform 653"/>
          <p:cNvSpPr/>
          <p:nvPr/>
        </p:nvSpPr>
        <p:spPr>
          <a:xfrm>
            <a:off x="290880" y="774000"/>
            <a:ext cx="441360" cy="176040"/>
          </a:xfrm>
          <a:custGeom>
            <a:avLst/>
            <a:gdLst/>
            <a:ahLst/>
            <a:cxnLst/>
            <a:rect l="0" t="0" r="r" b="b"/>
            <a:pathLst>
              <a:path w="1226" h="489">
                <a:moveTo>
                  <a:pt x="1204" y="488"/>
                </a:moveTo>
                <a:lnTo>
                  <a:pt x="0" y="8"/>
                </a:lnTo>
                <a:lnTo>
                  <a:pt x="0" y="0"/>
                </a:lnTo>
                <a:lnTo>
                  <a:pt x="1225" y="488"/>
                </a:lnTo>
                <a:lnTo>
                  <a:pt x="1204" y="488"/>
                </a:lnTo>
                <a:close/>
              </a:path>
            </a:pathLst>
          </a:custGeom>
          <a:solidFill>
            <a:srgbClr val="F2F1F1"/>
          </a:solidFill>
          <a:ln>
            <a:noFill/>
          </a:ln>
        </p:spPr>
      </p:sp>
      <p:sp>
        <p:nvSpPr>
          <p:cNvPr id="8698" name="Freeform 654"/>
          <p:cNvSpPr/>
          <p:nvPr/>
        </p:nvSpPr>
        <p:spPr>
          <a:xfrm>
            <a:off x="290880" y="770760"/>
            <a:ext cx="448920" cy="179280"/>
          </a:xfrm>
          <a:custGeom>
            <a:avLst/>
            <a:gdLst/>
            <a:ahLst/>
            <a:cxnLst/>
            <a:rect l="0" t="0" r="r" b="b"/>
            <a:pathLst>
              <a:path w="1247" h="498">
                <a:moveTo>
                  <a:pt x="1225" y="497"/>
                </a:moveTo>
                <a:lnTo>
                  <a:pt x="0" y="9"/>
                </a:lnTo>
                <a:lnTo>
                  <a:pt x="0" y="0"/>
                </a:lnTo>
                <a:lnTo>
                  <a:pt x="1246" y="497"/>
                </a:lnTo>
                <a:lnTo>
                  <a:pt x="1225" y="497"/>
                </a:lnTo>
                <a:close/>
              </a:path>
            </a:pathLst>
          </a:custGeom>
          <a:solidFill>
            <a:srgbClr val="F1F0F0"/>
          </a:solidFill>
          <a:ln>
            <a:noFill/>
          </a:ln>
        </p:spPr>
      </p:sp>
      <p:sp>
        <p:nvSpPr>
          <p:cNvPr id="8699" name="Freeform 655"/>
          <p:cNvSpPr/>
          <p:nvPr/>
        </p:nvSpPr>
        <p:spPr>
          <a:xfrm>
            <a:off x="290880" y="767880"/>
            <a:ext cx="456480" cy="182160"/>
          </a:xfrm>
          <a:custGeom>
            <a:avLst/>
            <a:gdLst/>
            <a:ahLst/>
            <a:cxnLst/>
            <a:rect l="0" t="0" r="r" b="b"/>
            <a:pathLst>
              <a:path w="1268" h="506">
                <a:moveTo>
                  <a:pt x="1246" y="505"/>
                </a:moveTo>
                <a:lnTo>
                  <a:pt x="0" y="8"/>
                </a:lnTo>
                <a:lnTo>
                  <a:pt x="0" y="0"/>
                </a:lnTo>
                <a:lnTo>
                  <a:pt x="1267" y="505"/>
                </a:lnTo>
                <a:lnTo>
                  <a:pt x="1246" y="505"/>
                </a:lnTo>
                <a:close/>
              </a:path>
            </a:pathLst>
          </a:custGeom>
          <a:solidFill>
            <a:srgbClr val="F1F0F0"/>
          </a:solidFill>
          <a:ln>
            <a:noFill/>
          </a:ln>
        </p:spPr>
      </p:sp>
      <p:sp>
        <p:nvSpPr>
          <p:cNvPr id="8700" name="Freeform 656"/>
          <p:cNvSpPr/>
          <p:nvPr/>
        </p:nvSpPr>
        <p:spPr>
          <a:xfrm>
            <a:off x="290880" y="764640"/>
            <a:ext cx="464040" cy="185400"/>
          </a:xfrm>
          <a:custGeom>
            <a:avLst/>
            <a:gdLst/>
            <a:ahLst/>
            <a:cxnLst/>
            <a:rect l="0" t="0" r="r" b="b"/>
            <a:pathLst>
              <a:path w="1289" h="515">
                <a:moveTo>
                  <a:pt x="1267" y="514"/>
                </a:moveTo>
                <a:lnTo>
                  <a:pt x="0" y="9"/>
                </a:lnTo>
                <a:lnTo>
                  <a:pt x="0" y="0"/>
                </a:lnTo>
                <a:lnTo>
                  <a:pt x="1288" y="514"/>
                </a:lnTo>
                <a:lnTo>
                  <a:pt x="1267" y="514"/>
                </a:lnTo>
                <a:close/>
              </a:path>
            </a:pathLst>
          </a:custGeom>
          <a:solidFill>
            <a:srgbClr val="F0EFEF"/>
          </a:solidFill>
          <a:ln>
            <a:noFill/>
          </a:ln>
        </p:spPr>
      </p:sp>
      <p:sp>
        <p:nvSpPr>
          <p:cNvPr id="8701" name="Freeform 657"/>
          <p:cNvSpPr/>
          <p:nvPr/>
        </p:nvSpPr>
        <p:spPr>
          <a:xfrm>
            <a:off x="290880" y="761760"/>
            <a:ext cx="471600" cy="188280"/>
          </a:xfrm>
          <a:custGeom>
            <a:avLst/>
            <a:gdLst/>
            <a:ahLst/>
            <a:cxnLst/>
            <a:rect l="0" t="0" r="r" b="b"/>
            <a:pathLst>
              <a:path w="1310" h="523">
                <a:moveTo>
                  <a:pt x="1288" y="522"/>
                </a:moveTo>
                <a:lnTo>
                  <a:pt x="0" y="8"/>
                </a:lnTo>
                <a:lnTo>
                  <a:pt x="0" y="0"/>
                </a:lnTo>
                <a:lnTo>
                  <a:pt x="1309" y="522"/>
                </a:lnTo>
                <a:lnTo>
                  <a:pt x="1288" y="522"/>
                </a:lnTo>
                <a:close/>
              </a:path>
            </a:pathLst>
          </a:custGeom>
          <a:solidFill>
            <a:srgbClr val="F0EFEF"/>
          </a:solidFill>
          <a:ln>
            <a:noFill/>
          </a:ln>
        </p:spPr>
      </p:sp>
      <p:sp>
        <p:nvSpPr>
          <p:cNvPr id="8702" name="Freeform 658"/>
          <p:cNvSpPr/>
          <p:nvPr/>
        </p:nvSpPr>
        <p:spPr>
          <a:xfrm>
            <a:off x="290880" y="758880"/>
            <a:ext cx="479160" cy="191160"/>
          </a:xfrm>
          <a:custGeom>
            <a:avLst/>
            <a:gdLst/>
            <a:ahLst/>
            <a:cxnLst/>
            <a:rect l="0" t="0" r="r" b="b"/>
            <a:pathLst>
              <a:path w="1331" h="531">
                <a:moveTo>
                  <a:pt x="1309" y="530"/>
                </a:moveTo>
                <a:lnTo>
                  <a:pt x="0" y="8"/>
                </a:lnTo>
                <a:lnTo>
                  <a:pt x="0" y="0"/>
                </a:lnTo>
                <a:lnTo>
                  <a:pt x="1330" y="530"/>
                </a:lnTo>
                <a:lnTo>
                  <a:pt x="1309" y="530"/>
                </a:lnTo>
                <a:close/>
              </a:path>
            </a:pathLst>
          </a:custGeom>
          <a:solidFill>
            <a:srgbClr val="EFEEEE"/>
          </a:solidFill>
          <a:ln>
            <a:noFill/>
          </a:ln>
        </p:spPr>
      </p:sp>
      <p:sp>
        <p:nvSpPr>
          <p:cNvPr id="8703" name="Freeform 659"/>
          <p:cNvSpPr/>
          <p:nvPr/>
        </p:nvSpPr>
        <p:spPr>
          <a:xfrm>
            <a:off x="290880" y="755640"/>
            <a:ext cx="487080" cy="194400"/>
          </a:xfrm>
          <a:custGeom>
            <a:avLst/>
            <a:gdLst/>
            <a:ahLst/>
            <a:cxnLst/>
            <a:rect l="0" t="0" r="r" b="b"/>
            <a:pathLst>
              <a:path w="1353" h="540">
                <a:moveTo>
                  <a:pt x="1330" y="539"/>
                </a:moveTo>
                <a:lnTo>
                  <a:pt x="0" y="9"/>
                </a:lnTo>
                <a:lnTo>
                  <a:pt x="0" y="0"/>
                </a:lnTo>
                <a:lnTo>
                  <a:pt x="1352" y="539"/>
                </a:lnTo>
                <a:lnTo>
                  <a:pt x="1330" y="539"/>
                </a:lnTo>
                <a:close/>
              </a:path>
            </a:pathLst>
          </a:custGeom>
          <a:solidFill>
            <a:srgbClr val="EFEEEE"/>
          </a:solidFill>
          <a:ln>
            <a:noFill/>
          </a:ln>
        </p:spPr>
      </p:sp>
      <p:sp>
        <p:nvSpPr>
          <p:cNvPr id="8704" name="Freeform 660"/>
          <p:cNvSpPr/>
          <p:nvPr/>
        </p:nvSpPr>
        <p:spPr>
          <a:xfrm>
            <a:off x="290880" y="752760"/>
            <a:ext cx="494640" cy="197280"/>
          </a:xfrm>
          <a:custGeom>
            <a:avLst/>
            <a:gdLst/>
            <a:ahLst/>
            <a:cxnLst/>
            <a:rect l="0" t="0" r="r" b="b"/>
            <a:pathLst>
              <a:path w="1374" h="548">
                <a:moveTo>
                  <a:pt x="1352" y="547"/>
                </a:moveTo>
                <a:lnTo>
                  <a:pt x="0" y="8"/>
                </a:lnTo>
                <a:lnTo>
                  <a:pt x="0" y="0"/>
                </a:lnTo>
                <a:lnTo>
                  <a:pt x="1373" y="547"/>
                </a:lnTo>
                <a:lnTo>
                  <a:pt x="1352" y="547"/>
                </a:lnTo>
                <a:close/>
              </a:path>
            </a:pathLst>
          </a:custGeom>
          <a:solidFill>
            <a:srgbClr val="EFEEED"/>
          </a:solidFill>
          <a:ln>
            <a:noFill/>
          </a:ln>
        </p:spPr>
      </p:sp>
      <p:sp>
        <p:nvSpPr>
          <p:cNvPr id="8705" name="Freeform 661"/>
          <p:cNvSpPr/>
          <p:nvPr/>
        </p:nvSpPr>
        <p:spPr>
          <a:xfrm>
            <a:off x="290880" y="749520"/>
            <a:ext cx="502200" cy="200520"/>
          </a:xfrm>
          <a:custGeom>
            <a:avLst/>
            <a:gdLst/>
            <a:ahLst/>
            <a:cxnLst/>
            <a:rect l="0" t="0" r="r" b="b"/>
            <a:pathLst>
              <a:path w="1395" h="557">
                <a:moveTo>
                  <a:pt x="1373" y="556"/>
                </a:moveTo>
                <a:lnTo>
                  <a:pt x="0" y="9"/>
                </a:lnTo>
                <a:lnTo>
                  <a:pt x="0" y="0"/>
                </a:lnTo>
                <a:lnTo>
                  <a:pt x="1394" y="556"/>
                </a:lnTo>
                <a:lnTo>
                  <a:pt x="1373" y="556"/>
                </a:lnTo>
                <a:close/>
              </a:path>
            </a:pathLst>
          </a:custGeom>
          <a:solidFill>
            <a:srgbClr val="EFEEED"/>
          </a:solidFill>
          <a:ln>
            <a:noFill/>
          </a:ln>
        </p:spPr>
      </p:sp>
      <p:sp>
        <p:nvSpPr>
          <p:cNvPr id="8706" name="Freeform 662"/>
          <p:cNvSpPr/>
          <p:nvPr/>
        </p:nvSpPr>
        <p:spPr>
          <a:xfrm>
            <a:off x="290880" y="746640"/>
            <a:ext cx="509760" cy="203400"/>
          </a:xfrm>
          <a:custGeom>
            <a:avLst/>
            <a:gdLst/>
            <a:ahLst/>
            <a:cxnLst/>
            <a:rect l="0" t="0" r="r" b="b"/>
            <a:pathLst>
              <a:path w="1416" h="565">
                <a:moveTo>
                  <a:pt x="1394" y="564"/>
                </a:moveTo>
                <a:lnTo>
                  <a:pt x="0" y="8"/>
                </a:lnTo>
                <a:lnTo>
                  <a:pt x="0" y="0"/>
                </a:lnTo>
                <a:lnTo>
                  <a:pt x="1415" y="564"/>
                </a:lnTo>
                <a:lnTo>
                  <a:pt x="1394" y="564"/>
                </a:lnTo>
                <a:close/>
              </a:path>
            </a:pathLst>
          </a:custGeom>
          <a:solidFill>
            <a:srgbClr val="EEEDEC"/>
          </a:solidFill>
          <a:ln>
            <a:noFill/>
          </a:ln>
        </p:spPr>
      </p:sp>
      <p:sp>
        <p:nvSpPr>
          <p:cNvPr id="8707" name="Freeform 663"/>
          <p:cNvSpPr/>
          <p:nvPr/>
        </p:nvSpPr>
        <p:spPr>
          <a:xfrm>
            <a:off x="290880" y="743760"/>
            <a:ext cx="517320" cy="206280"/>
          </a:xfrm>
          <a:custGeom>
            <a:avLst/>
            <a:gdLst/>
            <a:ahLst/>
            <a:cxnLst/>
            <a:rect l="0" t="0" r="r" b="b"/>
            <a:pathLst>
              <a:path w="1437" h="573">
                <a:moveTo>
                  <a:pt x="1415" y="572"/>
                </a:moveTo>
                <a:lnTo>
                  <a:pt x="0" y="8"/>
                </a:lnTo>
                <a:lnTo>
                  <a:pt x="0" y="0"/>
                </a:lnTo>
                <a:lnTo>
                  <a:pt x="1436" y="572"/>
                </a:lnTo>
                <a:lnTo>
                  <a:pt x="1415" y="572"/>
                </a:lnTo>
                <a:close/>
              </a:path>
            </a:pathLst>
          </a:custGeom>
          <a:solidFill>
            <a:srgbClr val="EEECEC"/>
          </a:solidFill>
          <a:ln>
            <a:noFill/>
          </a:ln>
        </p:spPr>
      </p:sp>
      <p:sp>
        <p:nvSpPr>
          <p:cNvPr id="8708" name="Freeform 664"/>
          <p:cNvSpPr/>
          <p:nvPr/>
        </p:nvSpPr>
        <p:spPr>
          <a:xfrm>
            <a:off x="290880" y="740520"/>
            <a:ext cx="524880" cy="209520"/>
          </a:xfrm>
          <a:custGeom>
            <a:avLst/>
            <a:gdLst/>
            <a:ahLst/>
            <a:cxnLst/>
            <a:rect l="0" t="0" r="r" b="b"/>
            <a:pathLst>
              <a:path w="1458" h="582">
                <a:moveTo>
                  <a:pt x="1436" y="581"/>
                </a:moveTo>
                <a:lnTo>
                  <a:pt x="0" y="9"/>
                </a:lnTo>
                <a:lnTo>
                  <a:pt x="0" y="0"/>
                </a:lnTo>
                <a:lnTo>
                  <a:pt x="1457" y="581"/>
                </a:lnTo>
                <a:lnTo>
                  <a:pt x="1436" y="581"/>
                </a:lnTo>
                <a:close/>
              </a:path>
            </a:pathLst>
          </a:custGeom>
          <a:solidFill>
            <a:srgbClr val="EDEBEB"/>
          </a:solidFill>
          <a:ln>
            <a:noFill/>
          </a:ln>
        </p:spPr>
      </p:sp>
      <p:sp>
        <p:nvSpPr>
          <p:cNvPr id="8709" name="Freeform 665"/>
          <p:cNvSpPr/>
          <p:nvPr/>
        </p:nvSpPr>
        <p:spPr>
          <a:xfrm>
            <a:off x="290880" y="737640"/>
            <a:ext cx="532440" cy="212400"/>
          </a:xfrm>
          <a:custGeom>
            <a:avLst/>
            <a:gdLst/>
            <a:ahLst/>
            <a:cxnLst/>
            <a:rect l="0" t="0" r="r" b="b"/>
            <a:pathLst>
              <a:path w="1479" h="590">
                <a:moveTo>
                  <a:pt x="1457" y="589"/>
                </a:moveTo>
                <a:lnTo>
                  <a:pt x="0" y="8"/>
                </a:lnTo>
                <a:lnTo>
                  <a:pt x="0" y="0"/>
                </a:lnTo>
                <a:lnTo>
                  <a:pt x="1478" y="589"/>
                </a:lnTo>
                <a:lnTo>
                  <a:pt x="1457" y="589"/>
                </a:lnTo>
                <a:close/>
              </a:path>
            </a:pathLst>
          </a:custGeom>
          <a:solidFill>
            <a:srgbClr val="EDEBEB"/>
          </a:solidFill>
          <a:ln>
            <a:noFill/>
          </a:ln>
        </p:spPr>
      </p:sp>
      <p:sp>
        <p:nvSpPr>
          <p:cNvPr id="8710" name="Freeform 666"/>
          <p:cNvSpPr/>
          <p:nvPr/>
        </p:nvSpPr>
        <p:spPr>
          <a:xfrm>
            <a:off x="290880" y="734400"/>
            <a:ext cx="540000" cy="215640"/>
          </a:xfrm>
          <a:custGeom>
            <a:avLst/>
            <a:gdLst/>
            <a:ahLst/>
            <a:cxnLst/>
            <a:rect l="0" t="0" r="r" b="b"/>
            <a:pathLst>
              <a:path w="1500" h="599">
                <a:moveTo>
                  <a:pt x="1478" y="598"/>
                </a:moveTo>
                <a:lnTo>
                  <a:pt x="0" y="9"/>
                </a:lnTo>
                <a:lnTo>
                  <a:pt x="0" y="0"/>
                </a:lnTo>
                <a:lnTo>
                  <a:pt x="1499" y="598"/>
                </a:lnTo>
                <a:lnTo>
                  <a:pt x="1478" y="598"/>
                </a:lnTo>
                <a:close/>
              </a:path>
            </a:pathLst>
          </a:custGeom>
          <a:solidFill>
            <a:srgbClr val="ECEAEA"/>
          </a:solidFill>
          <a:ln>
            <a:noFill/>
          </a:ln>
        </p:spPr>
      </p:sp>
      <p:sp>
        <p:nvSpPr>
          <p:cNvPr id="8711" name="Freeform 667"/>
          <p:cNvSpPr/>
          <p:nvPr/>
        </p:nvSpPr>
        <p:spPr>
          <a:xfrm>
            <a:off x="290880" y="731520"/>
            <a:ext cx="547560" cy="218520"/>
          </a:xfrm>
          <a:custGeom>
            <a:avLst/>
            <a:gdLst/>
            <a:ahLst/>
            <a:cxnLst/>
            <a:rect l="0" t="0" r="r" b="b"/>
            <a:pathLst>
              <a:path w="1521" h="607">
                <a:moveTo>
                  <a:pt x="1499" y="606"/>
                </a:moveTo>
                <a:lnTo>
                  <a:pt x="0" y="8"/>
                </a:lnTo>
                <a:lnTo>
                  <a:pt x="0" y="0"/>
                </a:lnTo>
                <a:lnTo>
                  <a:pt x="1520" y="606"/>
                </a:lnTo>
                <a:lnTo>
                  <a:pt x="1499" y="606"/>
                </a:lnTo>
                <a:close/>
              </a:path>
            </a:pathLst>
          </a:custGeom>
          <a:solidFill>
            <a:srgbClr val="ECEAEA"/>
          </a:solidFill>
          <a:ln>
            <a:noFill/>
          </a:ln>
        </p:spPr>
      </p:sp>
      <p:sp>
        <p:nvSpPr>
          <p:cNvPr id="8712" name="Freeform 668"/>
          <p:cNvSpPr/>
          <p:nvPr/>
        </p:nvSpPr>
        <p:spPr>
          <a:xfrm>
            <a:off x="290880" y="728640"/>
            <a:ext cx="555120" cy="221400"/>
          </a:xfrm>
          <a:custGeom>
            <a:avLst/>
            <a:gdLst/>
            <a:ahLst/>
            <a:cxnLst/>
            <a:rect l="0" t="0" r="r" b="b"/>
            <a:pathLst>
              <a:path w="1542" h="615">
                <a:moveTo>
                  <a:pt x="1520" y="614"/>
                </a:moveTo>
                <a:lnTo>
                  <a:pt x="0" y="8"/>
                </a:lnTo>
                <a:lnTo>
                  <a:pt x="0" y="0"/>
                </a:lnTo>
                <a:lnTo>
                  <a:pt x="1541" y="614"/>
                </a:lnTo>
                <a:lnTo>
                  <a:pt x="1520" y="614"/>
                </a:lnTo>
                <a:close/>
              </a:path>
            </a:pathLst>
          </a:custGeom>
          <a:solidFill>
            <a:srgbClr val="EBE9E9"/>
          </a:solidFill>
          <a:ln>
            <a:noFill/>
          </a:ln>
        </p:spPr>
      </p:sp>
      <p:sp>
        <p:nvSpPr>
          <p:cNvPr id="8713" name="Freeform 669"/>
          <p:cNvSpPr/>
          <p:nvPr/>
        </p:nvSpPr>
        <p:spPr>
          <a:xfrm>
            <a:off x="290880" y="725400"/>
            <a:ext cx="563040" cy="224640"/>
          </a:xfrm>
          <a:custGeom>
            <a:avLst/>
            <a:gdLst/>
            <a:ahLst/>
            <a:cxnLst/>
            <a:rect l="0" t="0" r="r" b="b"/>
            <a:pathLst>
              <a:path w="1564" h="624">
                <a:moveTo>
                  <a:pt x="1541" y="623"/>
                </a:moveTo>
                <a:lnTo>
                  <a:pt x="0" y="9"/>
                </a:lnTo>
                <a:lnTo>
                  <a:pt x="0" y="0"/>
                </a:lnTo>
                <a:lnTo>
                  <a:pt x="1563" y="623"/>
                </a:lnTo>
                <a:lnTo>
                  <a:pt x="1541" y="623"/>
                </a:lnTo>
                <a:close/>
              </a:path>
            </a:pathLst>
          </a:custGeom>
          <a:solidFill>
            <a:srgbClr val="EBE9E9"/>
          </a:solidFill>
          <a:ln>
            <a:noFill/>
          </a:ln>
        </p:spPr>
      </p:sp>
      <p:sp>
        <p:nvSpPr>
          <p:cNvPr id="8714" name="Freeform 670"/>
          <p:cNvSpPr/>
          <p:nvPr/>
        </p:nvSpPr>
        <p:spPr>
          <a:xfrm>
            <a:off x="290880" y="722520"/>
            <a:ext cx="570600" cy="227520"/>
          </a:xfrm>
          <a:custGeom>
            <a:avLst/>
            <a:gdLst/>
            <a:ahLst/>
            <a:cxnLst/>
            <a:rect l="0" t="0" r="r" b="b"/>
            <a:pathLst>
              <a:path w="1585" h="632">
                <a:moveTo>
                  <a:pt x="1562" y="631"/>
                </a:moveTo>
                <a:lnTo>
                  <a:pt x="0" y="8"/>
                </a:lnTo>
                <a:lnTo>
                  <a:pt x="0" y="0"/>
                </a:lnTo>
                <a:lnTo>
                  <a:pt x="1584" y="631"/>
                </a:lnTo>
                <a:lnTo>
                  <a:pt x="1562" y="631"/>
                </a:lnTo>
                <a:close/>
              </a:path>
            </a:pathLst>
          </a:custGeom>
          <a:solidFill>
            <a:srgbClr val="EAE8E8"/>
          </a:solidFill>
          <a:ln>
            <a:noFill/>
          </a:ln>
        </p:spPr>
      </p:sp>
      <p:sp>
        <p:nvSpPr>
          <p:cNvPr id="8715" name="Freeform 671"/>
          <p:cNvSpPr/>
          <p:nvPr/>
        </p:nvSpPr>
        <p:spPr>
          <a:xfrm>
            <a:off x="290880" y="719280"/>
            <a:ext cx="578160" cy="230760"/>
          </a:xfrm>
          <a:custGeom>
            <a:avLst/>
            <a:gdLst/>
            <a:ahLst/>
            <a:cxnLst/>
            <a:rect l="0" t="0" r="r" b="b"/>
            <a:pathLst>
              <a:path w="1606" h="641">
                <a:moveTo>
                  <a:pt x="1583" y="640"/>
                </a:moveTo>
                <a:lnTo>
                  <a:pt x="0" y="9"/>
                </a:lnTo>
                <a:lnTo>
                  <a:pt x="0" y="0"/>
                </a:lnTo>
                <a:lnTo>
                  <a:pt x="1605" y="640"/>
                </a:lnTo>
                <a:lnTo>
                  <a:pt x="1583" y="640"/>
                </a:lnTo>
                <a:close/>
              </a:path>
            </a:pathLst>
          </a:custGeom>
          <a:solidFill>
            <a:srgbClr val="E9E8E8"/>
          </a:solidFill>
          <a:ln>
            <a:noFill/>
          </a:ln>
        </p:spPr>
      </p:sp>
      <p:sp>
        <p:nvSpPr>
          <p:cNvPr id="8716" name="Freeform 672"/>
          <p:cNvSpPr/>
          <p:nvPr/>
        </p:nvSpPr>
        <p:spPr>
          <a:xfrm>
            <a:off x="290880" y="716400"/>
            <a:ext cx="585720" cy="233640"/>
          </a:xfrm>
          <a:custGeom>
            <a:avLst/>
            <a:gdLst/>
            <a:ahLst/>
            <a:cxnLst/>
            <a:rect l="0" t="0" r="r" b="b"/>
            <a:pathLst>
              <a:path w="1627" h="649">
                <a:moveTo>
                  <a:pt x="1605" y="648"/>
                </a:moveTo>
                <a:lnTo>
                  <a:pt x="0" y="8"/>
                </a:lnTo>
                <a:lnTo>
                  <a:pt x="0" y="0"/>
                </a:lnTo>
                <a:lnTo>
                  <a:pt x="1626" y="648"/>
                </a:lnTo>
                <a:lnTo>
                  <a:pt x="1605" y="648"/>
                </a:lnTo>
                <a:close/>
              </a:path>
            </a:pathLst>
          </a:custGeom>
          <a:solidFill>
            <a:srgbClr val="E8E7E7"/>
          </a:solidFill>
          <a:ln>
            <a:noFill/>
          </a:ln>
        </p:spPr>
      </p:sp>
      <p:sp>
        <p:nvSpPr>
          <p:cNvPr id="8717" name="Freeform 673"/>
          <p:cNvSpPr/>
          <p:nvPr/>
        </p:nvSpPr>
        <p:spPr>
          <a:xfrm>
            <a:off x="290880" y="713520"/>
            <a:ext cx="593280" cy="236520"/>
          </a:xfrm>
          <a:custGeom>
            <a:avLst/>
            <a:gdLst/>
            <a:ahLst/>
            <a:cxnLst/>
            <a:rect l="0" t="0" r="r" b="b"/>
            <a:pathLst>
              <a:path w="1648" h="657">
                <a:moveTo>
                  <a:pt x="1626" y="656"/>
                </a:moveTo>
                <a:lnTo>
                  <a:pt x="0" y="8"/>
                </a:lnTo>
                <a:lnTo>
                  <a:pt x="0" y="0"/>
                </a:lnTo>
                <a:lnTo>
                  <a:pt x="1647" y="656"/>
                </a:lnTo>
                <a:lnTo>
                  <a:pt x="1626" y="656"/>
                </a:lnTo>
                <a:close/>
              </a:path>
            </a:pathLst>
          </a:custGeom>
          <a:solidFill>
            <a:srgbClr val="E8E7E6"/>
          </a:solidFill>
          <a:ln>
            <a:noFill/>
          </a:ln>
        </p:spPr>
      </p:sp>
      <p:sp>
        <p:nvSpPr>
          <p:cNvPr id="8718" name="Freeform 674"/>
          <p:cNvSpPr/>
          <p:nvPr/>
        </p:nvSpPr>
        <p:spPr>
          <a:xfrm>
            <a:off x="290880" y="710280"/>
            <a:ext cx="600840" cy="239760"/>
          </a:xfrm>
          <a:custGeom>
            <a:avLst/>
            <a:gdLst/>
            <a:ahLst/>
            <a:cxnLst/>
            <a:rect l="0" t="0" r="r" b="b"/>
            <a:pathLst>
              <a:path w="1669" h="666">
                <a:moveTo>
                  <a:pt x="1647" y="665"/>
                </a:moveTo>
                <a:lnTo>
                  <a:pt x="0" y="9"/>
                </a:lnTo>
                <a:lnTo>
                  <a:pt x="0" y="0"/>
                </a:lnTo>
                <a:lnTo>
                  <a:pt x="1668" y="665"/>
                </a:lnTo>
                <a:lnTo>
                  <a:pt x="1647" y="665"/>
                </a:lnTo>
                <a:close/>
              </a:path>
            </a:pathLst>
          </a:custGeom>
          <a:solidFill>
            <a:srgbClr val="E7E6E5"/>
          </a:solidFill>
          <a:ln>
            <a:noFill/>
          </a:ln>
        </p:spPr>
      </p:sp>
      <p:sp>
        <p:nvSpPr>
          <p:cNvPr id="8719" name="Freeform 675"/>
          <p:cNvSpPr/>
          <p:nvPr/>
        </p:nvSpPr>
        <p:spPr>
          <a:xfrm>
            <a:off x="290880" y="707400"/>
            <a:ext cx="608400" cy="242640"/>
          </a:xfrm>
          <a:custGeom>
            <a:avLst/>
            <a:gdLst/>
            <a:ahLst/>
            <a:cxnLst/>
            <a:rect l="0" t="0" r="r" b="b"/>
            <a:pathLst>
              <a:path w="1690" h="674">
                <a:moveTo>
                  <a:pt x="1668" y="673"/>
                </a:moveTo>
                <a:lnTo>
                  <a:pt x="0" y="8"/>
                </a:lnTo>
                <a:lnTo>
                  <a:pt x="0" y="0"/>
                </a:lnTo>
                <a:lnTo>
                  <a:pt x="1689" y="673"/>
                </a:lnTo>
                <a:lnTo>
                  <a:pt x="1668" y="673"/>
                </a:lnTo>
                <a:close/>
              </a:path>
            </a:pathLst>
          </a:custGeom>
          <a:solidFill>
            <a:srgbClr val="E7E5E5"/>
          </a:solidFill>
          <a:ln>
            <a:noFill/>
          </a:ln>
        </p:spPr>
      </p:sp>
      <p:sp>
        <p:nvSpPr>
          <p:cNvPr id="8720" name="Freeform 676"/>
          <p:cNvSpPr/>
          <p:nvPr/>
        </p:nvSpPr>
        <p:spPr>
          <a:xfrm>
            <a:off x="290880" y="704160"/>
            <a:ext cx="615960" cy="245880"/>
          </a:xfrm>
          <a:custGeom>
            <a:avLst/>
            <a:gdLst/>
            <a:ahLst/>
            <a:cxnLst/>
            <a:rect l="0" t="0" r="r" b="b"/>
            <a:pathLst>
              <a:path w="1711" h="683">
                <a:moveTo>
                  <a:pt x="1689" y="682"/>
                </a:moveTo>
                <a:lnTo>
                  <a:pt x="0" y="9"/>
                </a:lnTo>
                <a:lnTo>
                  <a:pt x="0" y="0"/>
                </a:lnTo>
                <a:lnTo>
                  <a:pt x="1710" y="682"/>
                </a:lnTo>
                <a:lnTo>
                  <a:pt x="1689" y="682"/>
                </a:lnTo>
                <a:close/>
              </a:path>
            </a:pathLst>
          </a:custGeom>
          <a:solidFill>
            <a:srgbClr val="E6E4E4"/>
          </a:solidFill>
          <a:ln>
            <a:noFill/>
          </a:ln>
        </p:spPr>
      </p:sp>
      <p:sp>
        <p:nvSpPr>
          <p:cNvPr id="8721" name="Freeform 677"/>
          <p:cNvSpPr/>
          <p:nvPr/>
        </p:nvSpPr>
        <p:spPr>
          <a:xfrm>
            <a:off x="290880" y="701280"/>
            <a:ext cx="623520" cy="248760"/>
          </a:xfrm>
          <a:custGeom>
            <a:avLst/>
            <a:gdLst/>
            <a:ahLst/>
            <a:cxnLst/>
            <a:rect l="0" t="0" r="r" b="b"/>
            <a:pathLst>
              <a:path w="1732" h="691">
                <a:moveTo>
                  <a:pt x="1710" y="690"/>
                </a:moveTo>
                <a:lnTo>
                  <a:pt x="0" y="8"/>
                </a:lnTo>
                <a:lnTo>
                  <a:pt x="0" y="0"/>
                </a:lnTo>
                <a:lnTo>
                  <a:pt x="1731" y="690"/>
                </a:lnTo>
                <a:lnTo>
                  <a:pt x="1710" y="690"/>
                </a:lnTo>
                <a:close/>
              </a:path>
            </a:pathLst>
          </a:custGeom>
          <a:solidFill>
            <a:srgbClr val="E6E4E4"/>
          </a:solidFill>
          <a:ln>
            <a:noFill/>
          </a:ln>
        </p:spPr>
      </p:sp>
      <p:sp>
        <p:nvSpPr>
          <p:cNvPr id="8722" name="Freeform 678"/>
          <p:cNvSpPr/>
          <p:nvPr/>
        </p:nvSpPr>
        <p:spPr>
          <a:xfrm>
            <a:off x="290880" y="698400"/>
            <a:ext cx="631080" cy="251640"/>
          </a:xfrm>
          <a:custGeom>
            <a:avLst/>
            <a:gdLst/>
            <a:ahLst/>
            <a:cxnLst/>
            <a:rect l="0" t="0" r="r" b="b"/>
            <a:pathLst>
              <a:path w="1753" h="699">
                <a:moveTo>
                  <a:pt x="1731" y="698"/>
                </a:moveTo>
                <a:lnTo>
                  <a:pt x="0" y="8"/>
                </a:lnTo>
                <a:lnTo>
                  <a:pt x="0" y="0"/>
                </a:lnTo>
                <a:lnTo>
                  <a:pt x="1752" y="698"/>
                </a:lnTo>
                <a:lnTo>
                  <a:pt x="1731" y="698"/>
                </a:lnTo>
                <a:close/>
              </a:path>
            </a:pathLst>
          </a:custGeom>
          <a:solidFill>
            <a:srgbClr val="E5E3E3"/>
          </a:solidFill>
          <a:ln>
            <a:noFill/>
          </a:ln>
        </p:spPr>
      </p:sp>
      <p:sp>
        <p:nvSpPr>
          <p:cNvPr id="8723" name="Freeform 679"/>
          <p:cNvSpPr/>
          <p:nvPr/>
        </p:nvSpPr>
        <p:spPr>
          <a:xfrm>
            <a:off x="290880" y="695160"/>
            <a:ext cx="639000" cy="254880"/>
          </a:xfrm>
          <a:custGeom>
            <a:avLst/>
            <a:gdLst/>
            <a:ahLst/>
            <a:cxnLst/>
            <a:rect l="0" t="0" r="r" b="b"/>
            <a:pathLst>
              <a:path w="1775" h="708">
                <a:moveTo>
                  <a:pt x="1752" y="707"/>
                </a:moveTo>
                <a:lnTo>
                  <a:pt x="0" y="9"/>
                </a:lnTo>
                <a:lnTo>
                  <a:pt x="0" y="0"/>
                </a:lnTo>
                <a:lnTo>
                  <a:pt x="1774" y="707"/>
                </a:lnTo>
                <a:lnTo>
                  <a:pt x="1752" y="707"/>
                </a:lnTo>
                <a:close/>
              </a:path>
            </a:pathLst>
          </a:custGeom>
          <a:solidFill>
            <a:srgbClr val="E5E3E3"/>
          </a:solidFill>
          <a:ln>
            <a:noFill/>
          </a:ln>
        </p:spPr>
      </p:sp>
      <p:sp>
        <p:nvSpPr>
          <p:cNvPr id="8724" name="Freeform 680"/>
          <p:cNvSpPr/>
          <p:nvPr/>
        </p:nvSpPr>
        <p:spPr>
          <a:xfrm>
            <a:off x="290880" y="692280"/>
            <a:ext cx="646560" cy="257760"/>
          </a:xfrm>
          <a:custGeom>
            <a:avLst/>
            <a:gdLst/>
            <a:ahLst/>
            <a:cxnLst/>
            <a:rect l="0" t="0" r="r" b="b"/>
            <a:pathLst>
              <a:path w="1796" h="716">
                <a:moveTo>
                  <a:pt x="1774" y="715"/>
                </a:moveTo>
                <a:lnTo>
                  <a:pt x="0" y="8"/>
                </a:lnTo>
                <a:lnTo>
                  <a:pt x="0" y="0"/>
                </a:lnTo>
                <a:lnTo>
                  <a:pt x="1795" y="715"/>
                </a:lnTo>
                <a:lnTo>
                  <a:pt x="1774" y="715"/>
                </a:lnTo>
                <a:close/>
              </a:path>
            </a:pathLst>
          </a:custGeom>
          <a:solidFill>
            <a:srgbClr val="E4E2E2"/>
          </a:solidFill>
          <a:ln>
            <a:noFill/>
          </a:ln>
        </p:spPr>
      </p:sp>
      <p:sp>
        <p:nvSpPr>
          <p:cNvPr id="8725" name="Freeform 681"/>
          <p:cNvSpPr/>
          <p:nvPr/>
        </p:nvSpPr>
        <p:spPr>
          <a:xfrm>
            <a:off x="290880" y="689040"/>
            <a:ext cx="654120" cy="261000"/>
          </a:xfrm>
          <a:custGeom>
            <a:avLst/>
            <a:gdLst/>
            <a:ahLst/>
            <a:cxnLst/>
            <a:rect l="0" t="0" r="r" b="b"/>
            <a:pathLst>
              <a:path w="1817" h="725">
                <a:moveTo>
                  <a:pt x="1795" y="724"/>
                </a:moveTo>
                <a:lnTo>
                  <a:pt x="0" y="9"/>
                </a:lnTo>
                <a:lnTo>
                  <a:pt x="0" y="0"/>
                </a:lnTo>
                <a:lnTo>
                  <a:pt x="1816" y="724"/>
                </a:lnTo>
                <a:lnTo>
                  <a:pt x="1795" y="724"/>
                </a:lnTo>
                <a:close/>
              </a:path>
            </a:pathLst>
          </a:custGeom>
          <a:solidFill>
            <a:srgbClr val="E3E2E1"/>
          </a:solidFill>
          <a:ln>
            <a:noFill/>
          </a:ln>
        </p:spPr>
      </p:sp>
      <p:sp>
        <p:nvSpPr>
          <p:cNvPr id="8726" name="Freeform 682"/>
          <p:cNvSpPr/>
          <p:nvPr/>
        </p:nvSpPr>
        <p:spPr>
          <a:xfrm>
            <a:off x="290880" y="686160"/>
            <a:ext cx="661680" cy="263880"/>
          </a:xfrm>
          <a:custGeom>
            <a:avLst/>
            <a:gdLst/>
            <a:ahLst/>
            <a:cxnLst/>
            <a:rect l="0" t="0" r="r" b="b"/>
            <a:pathLst>
              <a:path w="1838" h="733">
                <a:moveTo>
                  <a:pt x="1816" y="732"/>
                </a:moveTo>
                <a:lnTo>
                  <a:pt x="0" y="8"/>
                </a:lnTo>
                <a:lnTo>
                  <a:pt x="0" y="0"/>
                </a:lnTo>
                <a:lnTo>
                  <a:pt x="1837" y="732"/>
                </a:lnTo>
                <a:lnTo>
                  <a:pt x="1816" y="732"/>
                </a:lnTo>
                <a:close/>
              </a:path>
            </a:pathLst>
          </a:custGeom>
          <a:solidFill>
            <a:srgbClr val="E2E1E0"/>
          </a:solidFill>
          <a:ln>
            <a:noFill/>
          </a:ln>
        </p:spPr>
      </p:sp>
      <p:sp>
        <p:nvSpPr>
          <p:cNvPr id="8727" name="Freeform 683"/>
          <p:cNvSpPr/>
          <p:nvPr/>
        </p:nvSpPr>
        <p:spPr>
          <a:xfrm>
            <a:off x="290880" y="683280"/>
            <a:ext cx="669240" cy="266760"/>
          </a:xfrm>
          <a:custGeom>
            <a:avLst/>
            <a:gdLst/>
            <a:ahLst/>
            <a:cxnLst/>
            <a:rect l="0" t="0" r="r" b="b"/>
            <a:pathLst>
              <a:path w="1859" h="741">
                <a:moveTo>
                  <a:pt x="1837" y="740"/>
                </a:moveTo>
                <a:lnTo>
                  <a:pt x="0" y="8"/>
                </a:lnTo>
                <a:lnTo>
                  <a:pt x="0" y="0"/>
                </a:lnTo>
                <a:lnTo>
                  <a:pt x="1858" y="740"/>
                </a:lnTo>
                <a:lnTo>
                  <a:pt x="1837" y="740"/>
                </a:lnTo>
                <a:close/>
              </a:path>
            </a:pathLst>
          </a:custGeom>
          <a:solidFill>
            <a:srgbClr val="E2E0E0"/>
          </a:solidFill>
          <a:ln>
            <a:noFill/>
          </a:ln>
        </p:spPr>
      </p:sp>
      <p:sp>
        <p:nvSpPr>
          <p:cNvPr id="8728" name="Freeform 684"/>
          <p:cNvSpPr/>
          <p:nvPr/>
        </p:nvSpPr>
        <p:spPr>
          <a:xfrm>
            <a:off x="290880" y="680040"/>
            <a:ext cx="676800" cy="270000"/>
          </a:xfrm>
          <a:custGeom>
            <a:avLst/>
            <a:gdLst/>
            <a:ahLst/>
            <a:cxnLst/>
            <a:rect l="0" t="0" r="r" b="b"/>
            <a:pathLst>
              <a:path w="1880" h="750">
                <a:moveTo>
                  <a:pt x="1858" y="749"/>
                </a:moveTo>
                <a:lnTo>
                  <a:pt x="0" y="9"/>
                </a:lnTo>
                <a:lnTo>
                  <a:pt x="0" y="0"/>
                </a:lnTo>
                <a:lnTo>
                  <a:pt x="1879" y="749"/>
                </a:lnTo>
                <a:lnTo>
                  <a:pt x="1858" y="749"/>
                </a:lnTo>
                <a:close/>
              </a:path>
            </a:pathLst>
          </a:custGeom>
          <a:solidFill>
            <a:srgbClr val="E1DFDF"/>
          </a:solidFill>
          <a:ln>
            <a:noFill/>
          </a:ln>
        </p:spPr>
      </p:sp>
      <p:sp>
        <p:nvSpPr>
          <p:cNvPr id="8729" name="Freeform 685"/>
          <p:cNvSpPr/>
          <p:nvPr/>
        </p:nvSpPr>
        <p:spPr>
          <a:xfrm>
            <a:off x="290880" y="677160"/>
            <a:ext cx="684360" cy="272880"/>
          </a:xfrm>
          <a:custGeom>
            <a:avLst/>
            <a:gdLst/>
            <a:ahLst/>
            <a:cxnLst/>
            <a:rect l="0" t="0" r="r" b="b"/>
            <a:pathLst>
              <a:path w="1901" h="758">
                <a:moveTo>
                  <a:pt x="1879" y="757"/>
                </a:moveTo>
                <a:lnTo>
                  <a:pt x="0" y="8"/>
                </a:lnTo>
                <a:lnTo>
                  <a:pt x="0" y="0"/>
                </a:lnTo>
                <a:lnTo>
                  <a:pt x="1900" y="757"/>
                </a:lnTo>
                <a:lnTo>
                  <a:pt x="1879" y="757"/>
                </a:lnTo>
                <a:close/>
              </a:path>
            </a:pathLst>
          </a:custGeom>
          <a:solidFill>
            <a:srgbClr val="E1DFDE"/>
          </a:solidFill>
          <a:ln>
            <a:noFill/>
          </a:ln>
        </p:spPr>
      </p:sp>
      <p:sp>
        <p:nvSpPr>
          <p:cNvPr id="8730" name="Freeform 686"/>
          <p:cNvSpPr/>
          <p:nvPr/>
        </p:nvSpPr>
        <p:spPr>
          <a:xfrm>
            <a:off x="290880" y="673920"/>
            <a:ext cx="691920" cy="276120"/>
          </a:xfrm>
          <a:custGeom>
            <a:avLst/>
            <a:gdLst/>
            <a:ahLst/>
            <a:cxnLst/>
            <a:rect l="0" t="0" r="r" b="b"/>
            <a:pathLst>
              <a:path w="1922" h="767">
                <a:moveTo>
                  <a:pt x="1900" y="766"/>
                </a:moveTo>
                <a:lnTo>
                  <a:pt x="0" y="9"/>
                </a:lnTo>
                <a:lnTo>
                  <a:pt x="0" y="0"/>
                </a:lnTo>
                <a:lnTo>
                  <a:pt x="1921" y="766"/>
                </a:lnTo>
                <a:lnTo>
                  <a:pt x="1900" y="766"/>
                </a:lnTo>
                <a:close/>
              </a:path>
            </a:pathLst>
          </a:custGeom>
          <a:solidFill>
            <a:srgbClr val="E0DEDD"/>
          </a:solidFill>
          <a:ln>
            <a:noFill/>
          </a:ln>
        </p:spPr>
      </p:sp>
      <p:sp>
        <p:nvSpPr>
          <p:cNvPr id="8731" name="Freeform 687"/>
          <p:cNvSpPr/>
          <p:nvPr/>
        </p:nvSpPr>
        <p:spPr>
          <a:xfrm>
            <a:off x="290880" y="671040"/>
            <a:ext cx="699480" cy="279000"/>
          </a:xfrm>
          <a:custGeom>
            <a:avLst/>
            <a:gdLst/>
            <a:ahLst/>
            <a:cxnLst/>
            <a:rect l="0" t="0" r="r" b="b"/>
            <a:pathLst>
              <a:path w="1943" h="775">
                <a:moveTo>
                  <a:pt x="1921" y="774"/>
                </a:moveTo>
                <a:lnTo>
                  <a:pt x="0" y="8"/>
                </a:lnTo>
                <a:lnTo>
                  <a:pt x="0" y="0"/>
                </a:lnTo>
                <a:lnTo>
                  <a:pt x="1942" y="774"/>
                </a:lnTo>
                <a:lnTo>
                  <a:pt x="1921" y="774"/>
                </a:lnTo>
                <a:close/>
              </a:path>
            </a:pathLst>
          </a:custGeom>
          <a:solidFill>
            <a:srgbClr val="DFDDDD"/>
          </a:solidFill>
          <a:ln>
            <a:noFill/>
          </a:ln>
        </p:spPr>
      </p:sp>
      <p:sp>
        <p:nvSpPr>
          <p:cNvPr id="8732" name="Freeform 688"/>
          <p:cNvSpPr/>
          <p:nvPr/>
        </p:nvSpPr>
        <p:spPr>
          <a:xfrm>
            <a:off x="290880" y="668160"/>
            <a:ext cx="707040" cy="281880"/>
          </a:xfrm>
          <a:custGeom>
            <a:avLst/>
            <a:gdLst/>
            <a:ahLst/>
            <a:cxnLst/>
            <a:rect l="0" t="0" r="r" b="b"/>
            <a:pathLst>
              <a:path w="1964" h="783">
                <a:moveTo>
                  <a:pt x="1942" y="782"/>
                </a:moveTo>
                <a:lnTo>
                  <a:pt x="0" y="8"/>
                </a:lnTo>
                <a:lnTo>
                  <a:pt x="0" y="0"/>
                </a:lnTo>
                <a:lnTo>
                  <a:pt x="1963" y="782"/>
                </a:lnTo>
                <a:lnTo>
                  <a:pt x="1942" y="782"/>
                </a:lnTo>
                <a:close/>
              </a:path>
            </a:pathLst>
          </a:custGeom>
          <a:solidFill>
            <a:srgbClr val="DEDCDC"/>
          </a:solidFill>
          <a:ln>
            <a:noFill/>
          </a:ln>
        </p:spPr>
      </p:sp>
      <p:sp>
        <p:nvSpPr>
          <p:cNvPr id="8733" name="Freeform 689"/>
          <p:cNvSpPr/>
          <p:nvPr/>
        </p:nvSpPr>
        <p:spPr>
          <a:xfrm>
            <a:off x="290880" y="664920"/>
            <a:ext cx="714960" cy="285120"/>
          </a:xfrm>
          <a:custGeom>
            <a:avLst/>
            <a:gdLst/>
            <a:ahLst/>
            <a:cxnLst/>
            <a:rect l="0" t="0" r="r" b="b"/>
            <a:pathLst>
              <a:path w="1986" h="792">
                <a:moveTo>
                  <a:pt x="1963" y="791"/>
                </a:moveTo>
                <a:lnTo>
                  <a:pt x="0" y="9"/>
                </a:lnTo>
                <a:lnTo>
                  <a:pt x="0" y="0"/>
                </a:lnTo>
                <a:lnTo>
                  <a:pt x="1985" y="791"/>
                </a:lnTo>
                <a:lnTo>
                  <a:pt x="1963" y="791"/>
                </a:lnTo>
                <a:close/>
              </a:path>
            </a:pathLst>
          </a:custGeom>
          <a:solidFill>
            <a:srgbClr val="DEDCDB"/>
          </a:solidFill>
          <a:ln>
            <a:noFill/>
          </a:ln>
        </p:spPr>
      </p:sp>
      <p:sp>
        <p:nvSpPr>
          <p:cNvPr id="8734" name="Freeform 690"/>
          <p:cNvSpPr/>
          <p:nvPr/>
        </p:nvSpPr>
        <p:spPr>
          <a:xfrm>
            <a:off x="290880" y="662040"/>
            <a:ext cx="722520" cy="288000"/>
          </a:xfrm>
          <a:custGeom>
            <a:avLst/>
            <a:gdLst/>
            <a:ahLst/>
            <a:cxnLst/>
            <a:rect l="0" t="0" r="r" b="b"/>
            <a:pathLst>
              <a:path w="2007" h="800">
                <a:moveTo>
                  <a:pt x="1985" y="799"/>
                </a:moveTo>
                <a:lnTo>
                  <a:pt x="0" y="8"/>
                </a:lnTo>
                <a:lnTo>
                  <a:pt x="0" y="0"/>
                </a:lnTo>
                <a:lnTo>
                  <a:pt x="2006" y="799"/>
                </a:lnTo>
                <a:lnTo>
                  <a:pt x="1985" y="799"/>
                </a:lnTo>
                <a:close/>
              </a:path>
            </a:pathLst>
          </a:custGeom>
          <a:solidFill>
            <a:srgbClr val="DDDBDA"/>
          </a:solidFill>
          <a:ln>
            <a:noFill/>
          </a:ln>
        </p:spPr>
      </p:sp>
      <p:sp>
        <p:nvSpPr>
          <p:cNvPr id="8735" name="Freeform 691"/>
          <p:cNvSpPr/>
          <p:nvPr/>
        </p:nvSpPr>
        <p:spPr>
          <a:xfrm>
            <a:off x="290880" y="658800"/>
            <a:ext cx="730080" cy="291240"/>
          </a:xfrm>
          <a:custGeom>
            <a:avLst/>
            <a:gdLst/>
            <a:ahLst/>
            <a:cxnLst/>
            <a:rect l="0" t="0" r="r" b="b"/>
            <a:pathLst>
              <a:path w="2028" h="809">
                <a:moveTo>
                  <a:pt x="2006" y="808"/>
                </a:moveTo>
                <a:lnTo>
                  <a:pt x="0" y="9"/>
                </a:lnTo>
                <a:lnTo>
                  <a:pt x="0" y="0"/>
                </a:lnTo>
                <a:lnTo>
                  <a:pt x="2027" y="808"/>
                </a:lnTo>
                <a:lnTo>
                  <a:pt x="2006" y="808"/>
                </a:lnTo>
                <a:close/>
              </a:path>
            </a:pathLst>
          </a:custGeom>
          <a:solidFill>
            <a:srgbClr val="DDDADA"/>
          </a:solidFill>
          <a:ln>
            <a:noFill/>
          </a:ln>
        </p:spPr>
      </p:sp>
      <p:sp>
        <p:nvSpPr>
          <p:cNvPr id="8736" name="Freeform 692"/>
          <p:cNvSpPr/>
          <p:nvPr/>
        </p:nvSpPr>
        <p:spPr>
          <a:xfrm>
            <a:off x="290880" y="655920"/>
            <a:ext cx="737640" cy="294120"/>
          </a:xfrm>
          <a:custGeom>
            <a:avLst/>
            <a:gdLst/>
            <a:ahLst/>
            <a:cxnLst/>
            <a:rect l="0" t="0" r="r" b="b"/>
            <a:pathLst>
              <a:path w="2049" h="817">
                <a:moveTo>
                  <a:pt x="2027" y="816"/>
                </a:moveTo>
                <a:lnTo>
                  <a:pt x="0" y="8"/>
                </a:lnTo>
                <a:lnTo>
                  <a:pt x="0" y="0"/>
                </a:lnTo>
                <a:lnTo>
                  <a:pt x="2048" y="816"/>
                </a:lnTo>
                <a:lnTo>
                  <a:pt x="2027" y="816"/>
                </a:lnTo>
                <a:close/>
              </a:path>
            </a:pathLst>
          </a:custGeom>
          <a:solidFill>
            <a:srgbClr val="DCD9D9"/>
          </a:solidFill>
          <a:ln>
            <a:noFill/>
          </a:ln>
        </p:spPr>
      </p:sp>
      <p:sp>
        <p:nvSpPr>
          <p:cNvPr id="8737" name="Freeform 693"/>
          <p:cNvSpPr/>
          <p:nvPr/>
        </p:nvSpPr>
        <p:spPr>
          <a:xfrm>
            <a:off x="290880" y="653040"/>
            <a:ext cx="745200" cy="297000"/>
          </a:xfrm>
          <a:custGeom>
            <a:avLst/>
            <a:gdLst/>
            <a:ahLst/>
            <a:cxnLst/>
            <a:rect l="0" t="0" r="r" b="b"/>
            <a:pathLst>
              <a:path w="2070" h="825">
                <a:moveTo>
                  <a:pt x="2048" y="824"/>
                </a:moveTo>
                <a:lnTo>
                  <a:pt x="0" y="8"/>
                </a:lnTo>
                <a:lnTo>
                  <a:pt x="0" y="0"/>
                </a:lnTo>
                <a:lnTo>
                  <a:pt x="2069" y="824"/>
                </a:lnTo>
                <a:lnTo>
                  <a:pt x="2048" y="824"/>
                </a:lnTo>
                <a:close/>
              </a:path>
            </a:pathLst>
          </a:custGeom>
          <a:solidFill>
            <a:srgbClr val="DBD9D8"/>
          </a:solidFill>
          <a:ln>
            <a:noFill/>
          </a:ln>
        </p:spPr>
      </p:sp>
      <p:sp>
        <p:nvSpPr>
          <p:cNvPr id="8738" name="Freeform 694"/>
          <p:cNvSpPr/>
          <p:nvPr/>
        </p:nvSpPr>
        <p:spPr>
          <a:xfrm>
            <a:off x="290880" y="649800"/>
            <a:ext cx="752760" cy="300240"/>
          </a:xfrm>
          <a:custGeom>
            <a:avLst/>
            <a:gdLst/>
            <a:ahLst/>
            <a:cxnLst/>
            <a:rect l="0" t="0" r="r" b="b"/>
            <a:pathLst>
              <a:path w="2091" h="834">
                <a:moveTo>
                  <a:pt x="2069" y="833"/>
                </a:moveTo>
                <a:lnTo>
                  <a:pt x="0" y="9"/>
                </a:lnTo>
                <a:lnTo>
                  <a:pt x="0" y="0"/>
                </a:lnTo>
                <a:lnTo>
                  <a:pt x="2090" y="833"/>
                </a:lnTo>
                <a:lnTo>
                  <a:pt x="2069" y="833"/>
                </a:lnTo>
                <a:close/>
              </a:path>
            </a:pathLst>
          </a:custGeom>
          <a:solidFill>
            <a:srgbClr val="DAD8D7"/>
          </a:solidFill>
          <a:ln>
            <a:noFill/>
          </a:ln>
        </p:spPr>
      </p:sp>
      <p:sp>
        <p:nvSpPr>
          <p:cNvPr id="8739" name="Freeform 695"/>
          <p:cNvSpPr/>
          <p:nvPr/>
        </p:nvSpPr>
        <p:spPr>
          <a:xfrm>
            <a:off x="290880" y="646920"/>
            <a:ext cx="760320" cy="303120"/>
          </a:xfrm>
          <a:custGeom>
            <a:avLst/>
            <a:gdLst/>
            <a:ahLst/>
            <a:cxnLst/>
            <a:rect l="0" t="0" r="r" b="b"/>
            <a:pathLst>
              <a:path w="2112" h="842">
                <a:moveTo>
                  <a:pt x="2090" y="841"/>
                </a:moveTo>
                <a:lnTo>
                  <a:pt x="0" y="8"/>
                </a:lnTo>
                <a:lnTo>
                  <a:pt x="0" y="0"/>
                </a:lnTo>
                <a:lnTo>
                  <a:pt x="2111" y="841"/>
                </a:lnTo>
                <a:lnTo>
                  <a:pt x="2090" y="841"/>
                </a:lnTo>
                <a:close/>
              </a:path>
            </a:pathLst>
          </a:custGeom>
          <a:solidFill>
            <a:srgbClr val="DAD7D6"/>
          </a:solidFill>
          <a:ln>
            <a:noFill/>
          </a:ln>
        </p:spPr>
      </p:sp>
      <p:sp>
        <p:nvSpPr>
          <p:cNvPr id="8740" name="Freeform 696"/>
          <p:cNvSpPr/>
          <p:nvPr/>
        </p:nvSpPr>
        <p:spPr>
          <a:xfrm>
            <a:off x="290880" y="643680"/>
            <a:ext cx="767880" cy="306360"/>
          </a:xfrm>
          <a:custGeom>
            <a:avLst/>
            <a:gdLst/>
            <a:ahLst/>
            <a:cxnLst/>
            <a:rect l="0" t="0" r="r" b="b"/>
            <a:pathLst>
              <a:path w="2133" h="851">
                <a:moveTo>
                  <a:pt x="2111" y="850"/>
                </a:moveTo>
                <a:lnTo>
                  <a:pt x="0" y="9"/>
                </a:lnTo>
                <a:lnTo>
                  <a:pt x="0" y="0"/>
                </a:lnTo>
                <a:lnTo>
                  <a:pt x="2132" y="850"/>
                </a:lnTo>
                <a:lnTo>
                  <a:pt x="2111" y="850"/>
                </a:lnTo>
                <a:close/>
              </a:path>
            </a:pathLst>
          </a:custGeom>
          <a:solidFill>
            <a:srgbClr val="D9D6D5"/>
          </a:solidFill>
          <a:ln>
            <a:noFill/>
          </a:ln>
        </p:spPr>
      </p:sp>
      <p:sp>
        <p:nvSpPr>
          <p:cNvPr id="8741" name="Freeform 697"/>
          <p:cNvSpPr/>
          <p:nvPr/>
        </p:nvSpPr>
        <p:spPr>
          <a:xfrm>
            <a:off x="290880" y="640800"/>
            <a:ext cx="775440" cy="309240"/>
          </a:xfrm>
          <a:custGeom>
            <a:avLst/>
            <a:gdLst/>
            <a:ahLst/>
            <a:cxnLst/>
            <a:rect l="0" t="0" r="r" b="b"/>
            <a:pathLst>
              <a:path w="2154" h="859">
                <a:moveTo>
                  <a:pt x="2132" y="858"/>
                </a:moveTo>
                <a:lnTo>
                  <a:pt x="0" y="8"/>
                </a:lnTo>
                <a:lnTo>
                  <a:pt x="0" y="0"/>
                </a:lnTo>
                <a:lnTo>
                  <a:pt x="2153" y="858"/>
                </a:lnTo>
                <a:lnTo>
                  <a:pt x="2132" y="858"/>
                </a:lnTo>
                <a:close/>
              </a:path>
            </a:pathLst>
          </a:custGeom>
          <a:solidFill>
            <a:srgbClr val="D8D5D5"/>
          </a:solidFill>
          <a:ln>
            <a:noFill/>
          </a:ln>
        </p:spPr>
      </p:sp>
      <p:sp>
        <p:nvSpPr>
          <p:cNvPr id="8742" name="Freeform 698"/>
          <p:cNvSpPr/>
          <p:nvPr/>
        </p:nvSpPr>
        <p:spPr>
          <a:xfrm>
            <a:off x="290880" y="637920"/>
            <a:ext cx="783000" cy="312120"/>
          </a:xfrm>
          <a:custGeom>
            <a:avLst/>
            <a:gdLst/>
            <a:ahLst/>
            <a:cxnLst/>
            <a:rect l="0" t="0" r="r" b="b"/>
            <a:pathLst>
              <a:path w="2175" h="867">
                <a:moveTo>
                  <a:pt x="2153" y="866"/>
                </a:moveTo>
                <a:lnTo>
                  <a:pt x="0" y="8"/>
                </a:lnTo>
                <a:lnTo>
                  <a:pt x="0" y="0"/>
                </a:lnTo>
                <a:lnTo>
                  <a:pt x="2174" y="866"/>
                </a:lnTo>
                <a:lnTo>
                  <a:pt x="2153" y="866"/>
                </a:lnTo>
                <a:close/>
              </a:path>
            </a:pathLst>
          </a:custGeom>
          <a:solidFill>
            <a:srgbClr val="D7D4D4"/>
          </a:solidFill>
          <a:ln>
            <a:noFill/>
          </a:ln>
        </p:spPr>
      </p:sp>
      <p:sp>
        <p:nvSpPr>
          <p:cNvPr id="8743" name="Freeform 699"/>
          <p:cNvSpPr/>
          <p:nvPr/>
        </p:nvSpPr>
        <p:spPr>
          <a:xfrm>
            <a:off x="290880" y="634680"/>
            <a:ext cx="790920" cy="315360"/>
          </a:xfrm>
          <a:custGeom>
            <a:avLst/>
            <a:gdLst/>
            <a:ahLst/>
            <a:cxnLst/>
            <a:rect l="0" t="0" r="r" b="b"/>
            <a:pathLst>
              <a:path w="2197" h="876">
                <a:moveTo>
                  <a:pt x="2174" y="875"/>
                </a:moveTo>
                <a:lnTo>
                  <a:pt x="0" y="9"/>
                </a:lnTo>
                <a:lnTo>
                  <a:pt x="0" y="0"/>
                </a:lnTo>
                <a:lnTo>
                  <a:pt x="2196" y="875"/>
                </a:lnTo>
                <a:lnTo>
                  <a:pt x="2174" y="875"/>
                </a:lnTo>
                <a:close/>
              </a:path>
            </a:pathLst>
          </a:custGeom>
          <a:solidFill>
            <a:srgbClr val="D6D4D3"/>
          </a:solidFill>
          <a:ln>
            <a:noFill/>
          </a:ln>
        </p:spPr>
      </p:sp>
      <p:sp>
        <p:nvSpPr>
          <p:cNvPr id="8744" name="Freeform 700"/>
          <p:cNvSpPr/>
          <p:nvPr/>
        </p:nvSpPr>
        <p:spPr>
          <a:xfrm>
            <a:off x="290880" y="631800"/>
            <a:ext cx="798480" cy="318240"/>
          </a:xfrm>
          <a:custGeom>
            <a:avLst/>
            <a:gdLst/>
            <a:ahLst/>
            <a:cxnLst/>
            <a:rect l="0" t="0" r="r" b="b"/>
            <a:pathLst>
              <a:path w="2218" h="884">
                <a:moveTo>
                  <a:pt x="2196" y="883"/>
                </a:moveTo>
                <a:lnTo>
                  <a:pt x="0" y="8"/>
                </a:lnTo>
                <a:lnTo>
                  <a:pt x="0" y="0"/>
                </a:lnTo>
                <a:lnTo>
                  <a:pt x="2217" y="883"/>
                </a:lnTo>
                <a:lnTo>
                  <a:pt x="2196" y="883"/>
                </a:lnTo>
                <a:close/>
              </a:path>
            </a:pathLst>
          </a:custGeom>
          <a:solidFill>
            <a:srgbClr val="D5D3D2"/>
          </a:solidFill>
          <a:ln>
            <a:noFill/>
          </a:ln>
        </p:spPr>
      </p:sp>
      <p:sp>
        <p:nvSpPr>
          <p:cNvPr id="8745" name="Freeform 701"/>
          <p:cNvSpPr/>
          <p:nvPr/>
        </p:nvSpPr>
        <p:spPr>
          <a:xfrm>
            <a:off x="290880" y="628560"/>
            <a:ext cx="806040" cy="321480"/>
          </a:xfrm>
          <a:custGeom>
            <a:avLst/>
            <a:gdLst/>
            <a:ahLst/>
            <a:cxnLst/>
            <a:rect l="0" t="0" r="r" b="b"/>
            <a:pathLst>
              <a:path w="2239" h="893">
                <a:moveTo>
                  <a:pt x="2217" y="892"/>
                </a:moveTo>
                <a:lnTo>
                  <a:pt x="0" y="9"/>
                </a:lnTo>
                <a:lnTo>
                  <a:pt x="0" y="0"/>
                </a:lnTo>
                <a:lnTo>
                  <a:pt x="2238" y="892"/>
                </a:lnTo>
                <a:lnTo>
                  <a:pt x="2217" y="892"/>
                </a:lnTo>
                <a:close/>
              </a:path>
            </a:pathLst>
          </a:custGeom>
          <a:solidFill>
            <a:srgbClr val="D5D2D1"/>
          </a:solidFill>
          <a:ln>
            <a:noFill/>
          </a:ln>
        </p:spPr>
      </p:sp>
      <p:sp>
        <p:nvSpPr>
          <p:cNvPr id="8746" name="Freeform 702"/>
          <p:cNvSpPr/>
          <p:nvPr/>
        </p:nvSpPr>
        <p:spPr>
          <a:xfrm>
            <a:off x="290880" y="625680"/>
            <a:ext cx="813600" cy="324360"/>
          </a:xfrm>
          <a:custGeom>
            <a:avLst/>
            <a:gdLst/>
            <a:ahLst/>
            <a:cxnLst/>
            <a:rect l="0" t="0" r="r" b="b"/>
            <a:pathLst>
              <a:path w="2260" h="901">
                <a:moveTo>
                  <a:pt x="2238" y="900"/>
                </a:moveTo>
                <a:lnTo>
                  <a:pt x="0" y="8"/>
                </a:lnTo>
                <a:lnTo>
                  <a:pt x="0" y="0"/>
                </a:lnTo>
                <a:lnTo>
                  <a:pt x="2259" y="900"/>
                </a:lnTo>
                <a:lnTo>
                  <a:pt x="2238" y="900"/>
                </a:lnTo>
                <a:close/>
              </a:path>
            </a:pathLst>
          </a:custGeom>
          <a:solidFill>
            <a:srgbClr val="D4D1D0"/>
          </a:solidFill>
          <a:ln>
            <a:noFill/>
          </a:ln>
        </p:spPr>
      </p:sp>
      <p:sp>
        <p:nvSpPr>
          <p:cNvPr id="8747" name="Freeform 703"/>
          <p:cNvSpPr/>
          <p:nvPr/>
        </p:nvSpPr>
        <p:spPr>
          <a:xfrm>
            <a:off x="290880" y="622800"/>
            <a:ext cx="821160" cy="327240"/>
          </a:xfrm>
          <a:custGeom>
            <a:avLst/>
            <a:gdLst/>
            <a:ahLst/>
            <a:cxnLst/>
            <a:rect l="0" t="0" r="r" b="b"/>
            <a:pathLst>
              <a:path w="2281" h="909">
                <a:moveTo>
                  <a:pt x="2259" y="908"/>
                </a:moveTo>
                <a:lnTo>
                  <a:pt x="0" y="8"/>
                </a:lnTo>
                <a:lnTo>
                  <a:pt x="0" y="0"/>
                </a:lnTo>
                <a:lnTo>
                  <a:pt x="2280" y="908"/>
                </a:lnTo>
                <a:lnTo>
                  <a:pt x="2259" y="908"/>
                </a:lnTo>
                <a:close/>
              </a:path>
            </a:pathLst>
          </a:custGeom>
          <a:solidFill>
            <a:srgbClr val="D3D0CF"/>
          </a:solidFill>
          <a:ln>
            <a:noFill/>
          </a:ln>
        </p:spPr>
      </p:sp>
      <p:sp>
        <p:nvSpPr>
          <p:cNvPr id="8748" name="Freeform 704"/>
          <p:cNvSpPr/>
          <p:nvPr/>
        </p:nvSpPr>
        <p:spPr>
          <a:xfrm>
            <a:off x="290880" y="619560"/>
            <a:ext cx="828720" cy="330480"/>
          </a:xfrm>
          <a:custGeom>
            <a:avLst/>
            <a:gdLst/>
            <a:ahLst/>
            <a:cxnLst/>
            <a:rect l="0" t="0" r="r" b="b"/>
            <a:pathLst>
              <a:path w="2302" h="918">
                <a:moveTo>
                  <a:pt x="2280" y="917"/>
                </a:moveTo>
                <a:lnTo>
                  <a:pt x="0" y="9"/>
                </a:lnTo>
                <a:lnTo>
                  <a:pt x="0" y="0"/>
                </a:lnTo>
                <a:lnTo>
                  <a:pt x="2301" y="917"/>
                </a:lnTo>
                <a:lnTo>
                  <a:pt x="2280" y="917"/>
                </a:lnTo>
                <a:close/>
              </a:path>
            </a:pathLst>
          </a:custGeom>
          <a:solidFill>
            <a:srgbClr val="D2CFCE"/>
          </a:solidFill>
          <a:ln>
            <a:noFill/>
          </a:ln>
        </p:spPr>
      </p:sp>
      <p:sp>
        <p:nvSpPr>
          <p:cNvPr id="8749" name="Freeform 705"/>
          <p:cNvSpPr/>
          <p:nvPr/>
        </p:nvSpPr>
        <p:spPr>
          <a:xfrm>
            <a:off x="290880" y="616680"/>
            <a:ext cx="836280" cy="333360"/>
          </a:xfrm>
          <a:custGeom>
            <a:avLst/>
            <a:gdLst/>
            <a:ahLst/>
            <a:cxnLst/>
            <a:rect l="0" t="0" r="r" b="b"/>
            <a:pathLst>
              <a:path w="2323" h="926">
                <a:moveTo>
                  <a:pt x="2301" y="925"/>
                </a:moveTo>
                <a:lnTo>
                  <a:pt x="0" y="8"/>
                </a:lnTo>
                <a:lnTo>
                  <a:pt x="0" y="0"/>
                </a:lnTo>
                <a:lnTo>
                  <a:pt x="2322" y="925"/>
                </a:lnTo>
                <a:lnTo>
                  <a:pt x="2301" y="925"/>
                </a:lnTo>
                <a:close/>
              </a:path>
            </a:pathLst>
          </a:custGeom>
          <a:solidFill>
            <a:srgbClr val="D1CECE"/>
          </a:solidFill>
          <a:ln>
            <a:noFill/>
          </a:ln>
        </p:spPr>
      </p:sp>
      <p:sp>
        <p:nvSpPr>
          <p:cNvPr id="8750" name="Freeform 706"/>
          <p:cNvSpPr/>
          <p:nvPr/>
        </p:nvSpPr>
        <p:spPr>
          <a:xfrm>
            <a:off x="290880" y="613440"/>
            <a:ext cx="843840" cy="336600"/>
          </a:xfrm>
          <a:custGeom>
            <a:avLst/>
            <a:gdLst/>
            <a:ahLst/>
            <a:cxnLst/>
            <a:rect l="0" t="0" r="r" b="b"/>
            <a:pathLst>
              <a:path w="2344" h="935">
                <a:moveTo>
                  <a:pt x="2322" y="934"/>
                </a:moveTo>
                <a:lnTo>
                  <a:pt x="0" y="9"/>
                </a:lnTo>
                <a:lnTo>
                  <a:pt x="0" y="0"/>
                </a:lnTo>
                <a:lnTo>
                  <a:pt x="2343" y="934"/>
                </a:lnTo>
                <a:lnTo>
                  <a:pt x="2322" y="934"/>
                </a:lnTo>
                <a:close/>
              </a:path>
            </a:pathLst>
          </a:custGeom>
          <a:solidFill>
            <a:srgbClr val="D0CDCD"/>
          </a:solidFill>
          <a:ln>
            <a:noFill/>
          </a:ln>
        </p:spPr>
      </p:sp>
      <p:sp>
        <p:nvSpPr>
          <p:cNvPr id="8751" name="Freeform 707"/>
          <p:cNvSpPr/>
          <p:nvPr/>
        </p:nvSpPr>
        <p:spPr>
          <a:xfrm>
            <a:off x="290880" y="610560"/>
            <a:ext cx="851400" cy="339480"/>
          </a:xfrm>
          <a:custGeom>
            <a:avLst/>
            <a:gdLst/>
            <a:ahLst/>
            <a:cxnLst/>
            <a:rect l="0" t="0" r="r" b="b"/>
            <a:pathLst>
              <a:path w="2365" h="943">
                <a:moveTo>
                  <a:pt x="2343" y="942"/>
                </a:moveTo>
                <a:lnTo>
                  <a:pt x="0" y="8"/>
                </a:lnTo>
                <a:lnTo>
                  <a:pt x="0" y="0"/>
                </a:lnTo>
                <a:lnTo>
                  <a:pt x="2364" y="942"/>
                </a:lnTo>
                <a:lnTo>
                  <a:pt x="2343" y="942"/>
                </a:lnTo>
                <a:close/>
              </a:path>
            </a:pathLst>
          </a:custGeom>
          <a:solidFill>
            <a:srgbClr val="D0CCCC"/>
          </a:solidFill>
          <a:ln>
            <a:noFill/>
          </a:ln>
        </p:spPr>
      </p:sp>
      <p:sp>
        <p:nvSpPr>
          <p:cNvPr id="8752" name="Freeform 708"/>
          <p:cNvSpPr/>
          <p:nvPr/>
        </p:nvSpPr>
        <p:spPr>
          <a:xfrm>
            <a:off x="290880" y="607680"/>
            <a:ext cx="858960" cy="342360"/>
          </a:xfrm>
          <a:custGeom>
            <a:avLst/>
            <a:gdLst/>
            <a:ahLst/>
            <a:cxnLst/>
            <a:rect l="0" t="0" r="r" b="b"/>
            <a:pathLst>
              <a:path w="2386" h="951">
                <a:moveTo>
                  <a:pt x="2364" y="950"/>
                </a:moveTo>
                <a:lnTo>
                  <a:pt x="0" y="8"/>
                </a:lnTo>
                <a:lnTo>
                  <a:pt x="0" y="0"/>
                </a:lnTo>
                <a:lnTo>
                  <a:pt x="2385" y="950"/>
                </a:lnTo>
                <a:lnTo>
                  <a:pt x="2364" y="950"/>
                </a:lnTo>
                <a:close/>
              </a:path>
            </a:pathLst>
          </a:custGeom>
          <a:solidFill>
            <a:srgbClr val="CFCBCB"/>
          </a:solidFill>
          <a:ln>
            <a:noFill/>
          </a:ln>
        </p:spPr>
      </p:sp>
      <p:sp>
        <p:nvSpPr>
          <p:cNvPr id="8753" name="Freeform 709"/>
          <p:cNvSpPr/>
          <p:nvPr/>
        </p:nvSpPr>
        <p:spPr>
          <a:xfrm>
            <a:off x="290880" y="604440"/>
            <a:ext cx="866880" cy="345600"/>
          </a:xfrm>
          <a:custGeom>
            <a:avLst/>
            <a:gdLst/>
            <a:ahLst/>
            <a:cxnLst/>
            <a:rect l="0" t="0" r="r" b="b"/>
            <a:pathLst>
              <a:path w="2408" h="960">
                <a:moveTo>
                  <a:pt x="2385" y="959"/>
                </a:moveTo>
                <a:lnTo>
                  <a:pt x="0" y="9"/>
                </a:lnTo>
                <a:lnTo>
                  <a:pt x="0" y="0"/>
                </a:lnTo>
                <a:lnTo>
                  <a:pt x="2407" y="959"/>
                </a:lnTo>
                <a:lnTo>
                  <a:pt x="2385" y="959"/>
                </a:lnTo>
                <a:close/>
              </a:path>
            </a:pathLst>
          </a:custGeom>
          <a:solidFill>
            <a:srgbClr val="CECACA"/>
          </a:solidFill>
          <a:ln>
            <a:noFill/>
          </a:ln>
        </p:spPr>
      </p:sp>
      <p:sp>
        <p:nvSpPr>
          <p:cNvPr id="8754" name="Freeform 710"/>
          <p:cNvSpPr/>
          <p:nvPr/>
        </p:nvSpPr>
        <p:spPr>
          <a:xfrm>
            <a:off x="290880" y="601560"/>
            <a:ext cx="874440" cy="348480"/>
          </a:xfrm>
          <a:custGeom>
            <a:avLst/>
            <a:gdLst/>
            <a:ahLst/>
            <a:cxnLst/>
            <a:rect l="0" t="0" r="r" b="b"/>
            <a:pathLst>
              <a:path w="2429" h="968">
                <a:moveTo>
                  <a:pt x="2407" y="967"/>
                </a:moveTo>
                <a:lnTo>
                  <a:pt x="0" y="8"/>
                </a:lnTo>
                <a:lnTo>
                  <a:pt x="0" y="0"/>
                </a:lnTo>
                <a:lnTo>
                  <a:pt x="2428" y="967"/>
                </a:lnTo>
                <a:lnTo>
                  <a:pt x="2407" y="967"/>
                </a:lnTo>
                <a:close/>
              </a:path>
            </a:pathLst>
          </a:custGeom>
          <a:solidFill>
            <a:srgbClr val="CDC9C9"/>
          </a:solidFill>
          <a:ln>
            <a:noFill/>
          </a:ln>
        </p:spPr>
      </p:sp>
      <p:sp>
        <p:nvSpPr>
          <p:cNvPr id="8755" name="Freeform 711"/>
          <p:cNvSpPr/>
          <p:nvPr/>
        </p:nvSpPr>
        <p:spPr>
          <a:xfrm>
            <a:off x="290880" y="598320"/>
            <a:ext cx="882000" cy="351720"/>
          </a:xfrm>
          <a:custGeom>
            <a:avLst/>
            <a:gdLst/>
            <a:ahLst/>
            <a:cxnLst/>
            <a:rect l="0" t="0" r="r" b="b"/>
            <a:pathLst>
              <a:path w="2450" h="977">
                <a:moveTo>
                  <a:pt x="2428" y="976"/>
                </a:moveTo>
                <a:lnTo>
                  <a:pt x="0" y="9"/>
                </a:lnTo>
                <a:lnTo>
                  <a:pt x="0" y="0"/>
                </a:lnTo>
                <a:lnTo>
                  <a:pt x="2449" y="976"/>
                </a:lnTo>
                <a:lnTo>
                  <a:pt x="2428" y="976"/>
                </a:lnTo>
                <a:close/>
              </a:path>
            </a:pathLst>
          </a:custGeom>
          <a:solidFill>
            <a:srgbClr val="CCC8C8"/>
          </a:solidFill>
          <a:ln>
            <a:noFill/>
          </a:ln>
        </p:spPr>
      </p:sp>
      <p:sp>
        <p:nvSpPr>
          <p:cNvPr id="8756" name="Freeform 712"/>
          <p:cNvSpPr/>
          <p:nvPr/>
        </p:nvSpPr>
        <p:spPr>
          <a:xfrm>
            <a:off x="290880" y="595440"/>
            <a:ext cx="889560" cy="354600"/>
          </a:xfrm>
          <a:custGeom>
            <a:avLst/>
            <a:gdLst/>
            <a:ahLst/>
            <a:cxnLst/>
            <a:rect l="0" t="0" r="r" b="b"/>
            <a:pathLst>
              <a:path w="2471" h="985">
                <a:moveTo>
                  <a:pt x="2449" y="984"/>
                </a:moveTo>
                <a:lnTo>
                  <a:pt x="0" y="8"/>
                </a:lnTo>
                <a:lnTo>
                  <a:pt x="0" y="0"/>
                </a:lnTo>
                <a:lnTo>
                  <a:pt x="2470" y="984"/>
                </a:lnTo>
                <a:lnTo>
                  <a:pt x="2449" y="984"/>
                </a:lnTo>
                <a:close/>
              </a:path>
            </a:pathLst>
          </a:custGeom>
          <a:solidFill>
            <a:srgbClr val="CBC7C7"/>
          </a:solidFill>
          <a:ln>
            <a:noFill/>
          </a:ln>
        </p:spPr>
      </p:sp>
      <p:sp>
        <p:nvSpPr>
          <p:cNvPr id="8757" name="Freeform 713"/>
          <p:cNvSpPr/>
          <p:nvPr/>
        </p:nvSpPr>
        <p:spPr>
          <a:xfrm>
            <a:off x="290880" y="592560"/>
            <a:ext cx="897120" cy="357480"/>
          </a:xfrm>
          <a:custGeom>
            <a:avLst/>
            <a:gdLst/>
            <a:ahLst/>
            <a:cxnLst/>
            <a:rect l="0" t="0" r="r" b="b"/>
            <a:pathLst>
              <a:path w="2492" h="993">
                <a:moveTo>
                  <a:pt x="2470" y="992"/>
                </a:moveTo>
                <a:lnTo>
                  <a:pt x="0" y="8"/>
                </a:lnTo>
                <a:lnTo>
                  <a:pt x="0" y="0"/>
                </a:lnTo>
                <a:lnTo>
                  <a:pt x="2491" y="992"/>
                </a:lnTo>
                <a:lnTo>
                  <a:pt x="2470" y="992"/>
                </a:lnTo>
                <a:close/>
              </a:path>
            </a:pathLst>
          </a:custGeom>
          <a:solidFill>
            <a:srgbClr val="CAC6C6"/>
          </a:solidFill>
          <a:ln>
            <a:noFill/>
          </a:ln>
        </p:spPr>
      </p:sp>
      <p:sp>
        <p:nvSpPr>
          <p:cNvPr id="8758" name="Freeform 714"/>
          <p:cNvSpPr/>
          <p:nvPr/>
        </p:nvSpPr>
        <p:spPr>
          <a:xfrm>
            <a:off x="290880" y="589320"/>
            <a:ext cx="904680" cy="360720"/>
          </a:xfrm>
          <a:custGeom>
            <a:avLst/>
            <a:gdLst/>
            <a:ahLst/>
            <a:cxnLst/>
            <a:rect l="0" t="0" r="r" b="b"/>
            <a:pathLst>
              <a:path w="2513" h="1002">
                <a:moveTo>
                  <a:pt x="2491" y="1001"/>
                </a:moveTo>
                <a:lnTo>
                  <a:pt x="0" y="9"/>
                </a:lnTo>
                <a:lnTo>
                  <a:pt x="0" y="0"/>
                </a:lnTo>
                <a:lnTo>
                  <a:pt x="2512" y="1001"/>
                </a:lnTo>
                <a:lnTo>
                  <a:pt x="2491" y="1001"/>
                </a:lnTo>
                <a:close/>
              </a:path>
            </a:pathLst>
          </a:custGeom>
          <a:solidFill>
            <a:srgbClr val="C9C5C5"/>
          </a:solidFill>
          <a:ln>
            <a:noFill/>
          </a:ln>
        </p:spPr>
      </p:sp>
      <p:sp>
        <p:nvSpPr>
          <p:cNvPr id="8759" name="Freeform 715"/>
          <p:cNvSpPr/>
          <p:nvPr/>
        </p:nvSpPr>
        <p:spPr>
          <a:xfrm>
            <a:off x="290880" y="586440"/>
            <a:ext cx="912240" cy="363600"/>
          </a:xfrm>
          <a:custGeom>
            <a:avLst/>
            <a:gdLst/>
            <a:ahLst/>
            <a:cxnLst/>
            <a:rect l="0" t="0" r="r" b="b"/>
            <a:pathLst>
              <a:path w="2534" h="1010">
                <a:moveTo>
                  <a:pt x="2512" y="1009"/>
                </a:moveTo>
                <a:lnTo>
                  <a:pt x="0" y="8"/>
                </a:lnTo>
                <a:lnTo>
                  <a:pt x="0" y="0"/>
                </a:lnTo>
                <a:lnTo>
                  <a:pt x="2533" y="1009"/>
                </a:lnTo>
                <a:lnTo>
                  <a:pt x="2512" y="1009"/>
                </a:lnTo>
                <a:close/>
              </a:path>
            </a:pathLst>
          </a:custGeom>
          <a:solidFill>
            <a:srgbClr val="C9C4C4"/>
          </a:solidFill>
          <a:ln>
            <a:noFill/>
          </a:ln>
        </p:spPr>
      </p:sp>
      <p:sp>
        <p:nvSpPr>
          <p:cNvPr id="8760" name="Freeform 716"/>
          <p:cNvSpPr/>
          <p:nvPr/>
        </p:nvSpPr>
        <p:spPr>
          <a:xfrm>
            <a:off x="290880" y="583200"/>
            <a:ext cx="919800" cy="366840"/>
          </a:xfrm>
          <a:custGeom>
            <a:avLst/>
            <a:gdLst/>
            <a:ahLst/>
            <a:cxnLst/>
            <a:rect l="0" t="0" r="r" b="b"/>
            <a:pathLst>
              <a:path w="2555" h="1019">
                <a:moveTo>
                  <a:pt x="2533" y="1018"/>
                </a:moveTo>
                <a:lnTo>
                  <a:pt x="0" y="9"/>
                </a:lnTo>
                <a:lnTo>
                  <a:pt x="0" y="0"/>
                </a:lnTo>
                <a:lnTo>
                  <a:pt x="2554" y="1018"/>
                </a:lnTo>
                <a:lnTo>
                  <a:pt x="2533" y="1018"/>
                </a:lnTo>
                <a:close/>
              </a:path>
            </a:pathLst>
          </a:custGeom>
          <a:solidFill>
            <a:srgbClr val="C8C3C3"/>
          </a:solidFill>
          <a:ln>
            <a:noFill/>
          </a:ln>
        </p:spPr>
      </p:sp>
      <p:sp>
        <p:nvSpPr>
          <p:cNvPr id="8761" name="Freeform 717"/>
          <p:cNvSpPr/>
          <p:nvPr/>
        </p:nvSpPr>
        <p:spPr>
          <a:xfrm>
            <a:off x="290880" y="580320"/>
            <a:ext cx="927360" cy="369720"/>
          </a:xfrm>
          <a:custGeom>
            <a:avLst/>
            <a:gdLst/>
            <a:ahLst/>
            <a:cxnLst/>
            <a:rect l="0" t="0" r="r" b="b"/>
            <a:pathLst>
              <a:path w="2576" h="1027">
                <a:moveTo>
                  <a:pt x="2554" y="1026"/>
                </a:moveTo>
                <a:lnTo>
                  <a:pt x="0" y="8"/>
                </a:lnTo>
                <a:lnTo>
                  <a:pt x="0" y="0"/>
                </a:lnTo>
                <a:lnTo>
                  <a:pt x="2575" y="1026"/>
                </a:lnTo>
                <a:lnTo>
                  <a:pt x="2554" y="1026"/>
                </a:lnTo>
                <a:close/>
              </a:path>
            </a:pathLst>
          </a:custGeom>
          <a:solidFill>
            <a:srgbClr val="C7C2C2"/>
          </a:solidFill>
          <a:ln>
            <a:noFill/>
          </a:ln>
        </p:spPr>
      </p:sp>
      <p:sp>
        <p:nvSpPr>
          <p:cNvPr id="8762" name="Freeform 718"/>
          <p:cNvSpPr/>
          <p:nvPr/>
        </p:nvSpPr>
        <p:spPr>
          <a:xfrm>
            <a:off x="290880" y="577440"/>
            <a:ext cx="934920" cy="372600"/>
          </a:xfrm>
          <a:custGeom>
            <a:avLst/>
            <a:gdLst/>
            <a:ahLst/>
            <a:cxnLst/>
            <a:rect l="0" t="0" r="r" b="b"/>
            <a:pathLst>
              <a:path w="2597" h="1035">
                <a:moveTo>
                  <a:pt x="2575" y="1034"/>
                </a:moveTo>
                <a:lnTo>
                  <a:pt x="0" y="8"/>
                </a:lnTo>
                <a:lnTo>
                  <a:pt x="0" y="0"/>
                </a:lnTo>
                <a:lnTo>
                  <a:pt x="2596" y="1034"/>
                </a:lnTo>
                <a:lnTo>
                  <a:pt x="2575" y="1034"/>
                </a:lnTo>
                <a:close/>
              </a:path>
            </a:pathLst>
          </a:custGeom>
          <a:solidFill>
            <a:srgbClr val="C6C1C1"/>
          </a:solidFill>
          <a:ln>
            <a:noFill/>
          </a:ln>
        </p:spPr>
      </p:sp>
      <p:sp>
        <p:nvSpPr>
          <p:cNvPr id="8763" name="Freeform 719"/>
          <p:cNvSpPr/>
          <p:nvPr/>
        </p:nvSpPr>
        <p:spPr>
          <a:xfrm>
            <a:off x="290880" y="574200"/>
            <a:ext cx="942840" cy="375840"/>
          </a:xfrm>
          <a:custGeom>
            <a:avLst/>
            <a:gdLst/>
            <a:ahLst/>
            <a:cxnLst/>
            <a:rect l="0" t="0" r="r" b="b"/>
            <a:pathLst>
              <a:path w="2619" h="1044">
                <a:moveTo>
                  <a:pt x="2596" y="1043"/>
                </a:moveTo>
                <a:lnTo>
                  <a:pt x="0" y="9"/>
                </a:lnTo>
                <a:lnTo>
                  <a:pt x="0" y="0"/>
                </a:lnTo>
                <a:lnTo>
                  <a:pt x="2618" y="1043"/>
                </a:lnTo>
                <a:lnTo>
                  <a:pt x="2596" y="1043"/>
                </a:lnTo>
                <a:close/>
              </a:path>
            </a:pathLst>
          </a:custGeom>
          <a:solidFill>
            <a:srgbClr val="C5C0C0"/>
          </a:solidFill>
          <a:ln>
            <a:noFill/>
          </a:ln>
        </p:spPr>
      </p:sp>
      <p:sp>
        <p:nvSpPr>
          <p:cNvPr id="8764" name="Freeform 720"/>
          <p:cNvSpPr/>
          <p:nvPr/>
        </p:nvSpPr>
        <p:spPr>
          <a:xfrm>
            <a:off x="290880" y="571320"/>
            <a:ext cx="950400" cy="378720"/>
          </a:xfrm>
          <a:custGeom>
            <a:avLst/>
            <a:gdLst/>
            <a:ahLst/>
            <a:cxnLst/>
            <a:rect l="0" t="0" r="r" b="b"/>
            <a:pathLst>
              <a:path w="2640" h="1052">
                <a:moveTo>
                  <a:pt x="2618" y="1051"/>
                </a:moveTo>
                <a:lnTo>
                  <a:pt x="0" y="8"/>
                </a:lnTo>
                <a:lnTo>
                  <a:pt x="0" y="0"/>
                </a:lnTo>
                <a:lnTo>
                  <a:pt x="2639" y="1051"/>
                </a:lnTo>
                <a:lnTo>
                  <a:pt x="2618" y="1051"/>
                </a:lnTo>
                <a:close/>
              </a:path>
            </a:pathLst>
          </a:custGeom>
          <a:solidFill>
            <a:srgbClr val="C4BFBE"/>
          </a:solidFill>
          <a:ln>
            <a:noFill/>
          </a:ln>
        </p:spPr>
      </p:sp>
      <p:sp>
        <p:nvSpPr>
          <p:cNvPr id="8765" name="Freeform 721"/>
          <p:cNvSpPr/>
          <p:nvPr/>
        </p:nvSpPr>
        <p:spPr>
          <a:xfrm>
            <a:off x="290880" y="568080"/>
            <a:ext cx="957960" cy="381960"/>
          </a:xfrm>
          <a:custGeom>
            <a:avLst/>
            <a:gdLst/>
            <a:ahLst/>
            <a:cxnLst/>
            <a:rect l="0" t="0" r="r" b="b"/>
            <a:pathLst>
              <a:path w="2661" h="1061">
                <a:moveTo>
                  <a:pt x="2639" y="1060"/>
                </a:moveTo>
                <a:lnTo>
                  <a:pt x="0" y="9"/>
                </a:lnTo>
                <a:lnTo>
                  <a:pt x="0" y="0"/>
                </a:lnTo>
                <a:lnTo>
                  <a:pt x="2660" y="1060"/>
                </a:lnTo>
                <a:lnTo>
                  <a:pt x="2639" y="1060"/>
                </a:lnTo>
                <a:close/>
              </a:path>
            </a:pathLst>
          </a:custGeom>
          <a:solidFill>
            <a:srgbClr val="C3BEBD"/>
          </a:solidFill>
          <a:ln>
            <a:noFill/>
          </a:ln>
        </p:spPr>
      </p:sp>
      <p:sp>
        <p:nvSpPr>
          <p:cNvPr id="8766" name="Freeform 722"/>
          <p:cNvSpPr/>
          <p:nvPr/>
        </p:nvSpPr>
        <p:spPr>
          <a:xfrm>
            <a:off x="290880" y="565200"/>
            <a:ext cx="965520" cy="384840"/>
          </a:xfrm>
          <a:custGeom>
            <a:avLst/>
            <a:gdLst/>
            <a:ahLst/>
            <a:cxnLst/>
            <a:rect l="0" t="0" r="r" b="b"/>
            <a:pathLst>
              <a:path w="2682" h="1069">
                <a:moveTo>
                  <a:pt x="2660" y="1068"/>
                </a:moveTo>
                <a:lnTo>
                  <a:pt x="0" y="8"/>
                </a:lnTo>
                <a:lnTo>
                  <a:pt x="0" y="0"/>
                </a:lnTo>
                <a:lnTo>
                  <a:pt x="2681" y="1068"/>
                </a:lnTo>
                <a:lnTo>
                  <a:pt x="2660" y="1068"/>
                </a:lnTo>
                <a:close/>
              </a:path>
            </a:pathLst>
          </a:custGeom>
          <a:solidFill>
            <a:srgbClr val="C2BDBC"/>
          </a:solidFill>
          <a:ln>
            <a:noFill/>
          </a:ln>
        </p:spPr>
      </p:sp>
      <p:sp>
        <p:nvSpPr>
          <p:cNvPr id="8767" name="Freeform 723"/>
          <p:cNvSpPr/>
          <p:nvPr/>
        </p:nvSpPr>
        <p:spPr>
          <a:xfrm>
            <a:off x="290880" y="562320"/>
            <a:ext cx="973080" cy="387720"/>
          </a:xfrm>
          <a:custGeom>
            <a:avLst/>
            <a:gdLst/>
            <a:ahLst/>
            <a:cxnLst/>
            <a:rect l="0" t="0" r="r" b="b"/>
            <a:pathLst>
              <a:path w="2703" h="1077">
                <a:moveTo>
                  <a:pt x="2681" y="1076"/>
                </a:moveTo>
                <a:lnTo>
                  <a:pt x="0" y="8"/>
                </a:lnTo>
                <a:lnTo>
                  <a:pt x="0" y="0"/>
                </a:lnTo>
                <a:lnTo>
                  <a:pt x="2702" y="1076"/>
                </a:lnTo>
                <a:lnTo>
                  <a:pt x="2681" y="1076"/>
                </a:lnTo>
                <a:close/>
              </a:path>
            </a:pathLst>
          </a:custGeom>
          <a:solidFill>
            <a:srgbClr val="C1BCBB"/>
          </a:solidFill>
          <a:ln>
            <a:noFill/>
          </a:ln>
        </p:spPr>
      </p:sp>
      <p:sp>
        <p:nvSpPr>
          <p:cNvPr id="8768" name="Freeform 724"/>
          <p:cNvSpPr/>
          <p:nvPr/>
        </p:nvSpPr>
        <p:spPr>
          <a:xfrm>
            <a:off x="290880" y="562320"/>
            <a:ext cx="973080" cy="387720"/>
          </a:xfrm>
          <a:custGeom>
            <a:avLst/>
            <a:gdLst/>
            <a:ahLst/>
            <a:cxnLst/>
            <a:rect l="0" t="0" r="r" b="b"/>
            <a:pathLst>
              <a:path w="2703" h="1077">
                <a:moveTo>
                  <a:pt x="2702" y="1076"/>
                </a:moveTo>
                <a:lnTo>
                  <a:pt x="0" y="0"/>
                </a:lnTo>
                <a:lnTo>
                  <a:pt x="21" y="0"/>
                </a:lnTo>
                <a:lnTo>
                  <a:pt x="2702" y="1067"/>
                </a:lnTo>
                <a:lnTo>
                  <a:pt x="2702" y="1076"/>
                </a:lnTo>
                <a:close/>
              </a:path>
            </a:pathLst>
          </a:custGeom>
          <a:solidFill>
            <a:srgbClr val="C0BBBA"/>
          </a:solidFill>
          <a:ln>
            <a:noFill/>
          </a:ln>
        </p:spPr>
      </p:sp>
      <p:sp>
        <p:nvSpPr>
          <p:cNvPr id="8769" name="Freeform 725"/>
          <p:cNvSpPr/>
          <p:nvPr/>
        </p:nvSpPr>
        <p:spPr>
          <a:xfrm>
            <a:off x="298440" y="562320"/>
            <a:ext cx="965520" cy="384480"/>
          </a:xfrm>
          <a:custGeom>
            <a:avLst/>
            <a:gdLst/>
            <a:ahLst/>
            <a:cxnLst/>
            <a:rect l="0" t="0" r="r" b="b"/>
            <a:pathLst>
              <a:path w="2682" h="1068">
                <a:moveTo>
                  <a:pt x="2681" y="1067"/>
                </a:moveTo>
                <a:lnTo>
                  <a:pt x="0" y="0"/>
                </a:lnTo>
                <a:lnTo>
                  <a:pt x="21" y="0"/>
                </a:lnTo>
                <a:lnTo>
                  <a:pt x="2681" y="1059"/>
                </a:lnTo>
                <a:lnTo>
                  <a:pt x="2681" y="1067"/>
                </a:lnTo>
                <a:close/>
              </a:path>
            </a:pathLst>
          </a:custGeom>
          <a:solidFill>
            <a:srgbClr val="BFBAB9"/>
          </a:solidFill>
          <a:ln>
            <a:noFill/>
          </a:ln>
        </p:spPr>
      </p:sp>
      <p:sp>
        <p:nvSpPr>
          <p:cNvPr id="8770" name="Freeform 726"/>
          <p:cNvSpPr/>
          <p:nvPr/>
        </p:nvSpPr>
        <p:spPr>
          <a:xfrm>
            <a:off x="306000" y="562320"/>
            <a:ext cx="957960" cy="381600"/>
          </a:xfrm>
          <a:custGeom>
            <a:avLst/>
            <a:gdLst/>
            <a:ahLst/>
            <a:cxnLst/>
            <a:rect l="0" t="0" r="r" b="b"/>
            <a:pathLst>
              <a:path w="2661" h="1060">
                <a:moveTo>
                  <a:pt x="2660" y="1059"/>
                </a:moveTo>
                <a:lnTo>
                  <a:pt x="0" y="0"/>
                </a:lnTo>
                <a:lnTo>
                  <a:pt x="21" y="0"/>
                </a:lnTo>
                <a:lnTo>
                  <a:pt x="2660" y="1051"/>
                </a:lnTo>
                <a:lnTo>
                  <a:pt x="2660" y="1059"/>
                </a:lnTo>
                <a:close/>
              </a:path>
            </a:pathLst>
          </a:custGeom>
          <a:solidFill>
            <a:srgbClr val="BEB9B8"/>
          </a:solidFill>
          <a:ln>
            <a:noFill/>
          </a:ln>
        </p:spPr>
      </p:sp>
      <p:sp>
        <p:nvSpPr>
          <p:cNvPr id="8771" name="Freeform 727"/>
          <p:cNvSpPr/>
          <p:nvPr/>
        </p:nvSpPr>
        <p:spPr>
          <a:xfrm>
            <a:off x="313560" y="562320"/>
            <a:ext cx="950400" cy="378720"/>
          </a:xfrm>
          <a:custGeom>
            <a:avLst/>
            <a:gdLst/>
            <a:ahLst/>
            <a:cxnLst/>
            <a:rect l="0" t="0" r="r" b="b"/>
            <a:pathLst>
              <a:path w="2640" h="1052">
                <a:moveTo>
                  <a:pt x="2639" y="1051"/>
                </a:moveTo>
                <a:lnTo>
                  <a:pt x="0" y="0"/>
                </a:lnTo>
                <a:lnTo>
                  <a:pt x="21" y="0"/>
                </a:lnTo>
                <a:lnTo>
                  <a:pt x="2639" y="1042"/>
                </a:lnTo>
                <a:lnTo>
                  <a:pt x="2639" y="1051"/>
                </a:lnTo>
                <a:close/>
              </a:path>
            </a:pathLst>
          </a:custGeom>
          <a:solidFill>
            <a:srgbClr val="BDB8B7"/>
          </a:solidFill>
          <a:ln>
            <a:noFill/>
          </a:ln>
        </p:spPr>
      </p:sp>
      <p:sp>
        <p:nvSpPr>
          <p:cNvPr id="8772" name="Freeform 728"/>
          <p:cNvSpPr/>
          <p:nvPr/>
        </p:nvSpPr>
        <p:spPr>
          <a:xfrm>
            <a:off x="321120" y="562320"/>
            <a:ext cx="942840" cy="375480"/>
          </a:xfrm>
          <a:custGeom>
            <a:avLst/>
            <a:gdLst/>
            <a:ahLst/>
            <a:cxnLst/>
            <a:rect l="0" t="0" r="r" b="b"/>
            <a:pathLst>
              <a:path w="2619" h="1043">
                <a:moveTo>
                  <a:pt x="2618" y="1042"/>
                </a:moveTo>
                <a:lnTo>
                  <a:pt x="0" y="0"/>
                </a:lnTo>
                <a:lnTo>
                  <a:pt x="22" y="0"/>
                </a:lnTo>
                <a:lnTo>
                  <a:pt x="2618" y="1033"/>
                </a:lnTo>
                <a:lnTo>
                  <a:pt x="2618" y="1042"/>
                </a:lnTo>
                <a:close/>
              </a:path>
            </a:pathLst>
          </a:custGeom>
          <a:solidFill>
            <a:srgbClr val="BCB6B6"/>
          </a:solidFill>
          <a:ln>
            <a:noFill/>
          </a:ln>
        </p:spPr>
      </p:sp>
      <p:sp>
        <p:nvSpPr>
          <p:cNvPr id="8773" name="Freeform 729"/>
          <p:cNvSpPr/>
          <p:nvPr/>
        </p:nvSpPr>
        <p:spPr>
          <a:xfrm>
            <a:off x="329040" y="562320"/>
            <a:ext cx="934920" cy="372600"/>
          </a:xfrm>
          <a:custGeom>
            <a:avLst/>
            <a:gdLst/>
            <a:ahLst/>
            <a:cxnLst/>
            <a:rect l="0" t="0" r="r" b="b"/>
            <a:pathLst>
              <a:path w="2597" h="1035">
                <a:moveTo>
                  <a:pt x="2596" y="1034"/>
                </a:moveTo>
                <a:lnTo>
                  <a:pt x="0" y="0"/>
                </a:lnTo>
                <a:lnTo>
                  <a:pt x="21" y="0"/>
                </a:lnTo>
                <a:lnTo>
                  <a:pt x="2596" y="1025"/>
                </a:lnTo>
                <a:lnTo>
                  <a:pt x="2596" y="1034"/>
                </a:lnTo>
                <a:close/>
              </a:path>
            </a:pathLst>
          </a:custGeom>
          <a:solidFill>
            <a:srgbClr val="BBB5B5"/>
          </a:solidFill>
          <a:ln>
            <a:noFill/>
          </a:ln>
        </p:spPr>
      </p:sp>
      <p:sp>
        <p:nvSpPr>
          <p:cNvPr id="8774" name="Freeform 730"/>
          <p:cNvSpPr/>
          <p:nvPr/>
        </p:nvSpPr>
        <p:spPr>
          <a:xfrm>
            <a:off x="336600" y="562320"/>
            <a:ext cx="927360" cy="369360"/>
          </a:xfrm>
          <a:custGeom>
            <a:avLst/>
            <a:gdLst/>
            <a:ahLst/>
            <a:cxnLst/>
            <a:rect l="0" t="0" r="r" b="b"/>
            <a:pathLst>
              <a:path w="2576" h="1026">
                <a:moveTo>
                  <a:pt x="2575" y="1025"/>
                </a:moveTo>
                <a:lnTo>
                  <a:pt x="0" y="0"/>
                </a:lnTo>
                <a:lnTo>
                  <a:pt x="21" y="0"/>
                </a:lnTo>
                <a:lnTo>
                  <a:pt x="2575" y="1017"/>
                </a:lnTo>
                <a:lnTo>
                  <a:pt x="2575" y="1025"/>
                </a:lnTo>
                <a:close/>
              </a:path>
            </a:pathLst>
          </a:custGeom>
          <a:solidFill>
            <a:srgbClr val="BAB4B3"/>
          </a:solidFill>
          <a:ln>
            <a:noFill/>
          </a:ln>
        </p:spPr>
      </p:sp>
      <p:sp>
        <p:nvSpPr>
          <p:cNvPr id="8775" name="Freeform 731"/>
          <p:cNvSpPr/>
          <p:nvPr/>
        </p:nvSpPr>
        <p:spPr>
          <a:xfrm>
            <a:off x="344160" y="562320"/>
            <a:ext cx="919800" cy="366480"/>
          </a:xfrm>
          <a:custGeom>
            <a:avLst/>
            <a:gdLst/>
            <a:ahLst/>
            <a:cxnLst/>
            <a:rect l="0" t="0" r="r" b="b"/>
            <a:pathLst>
              <a:path w="2555" h="1018">
                <a:moveTo>
                  <a:pt x="2554" y="1017"/>
                </a:moveTo>
                <a:lnTo>
                  <a:pt x="0" y="0"/>
                </a:lnTo>
                <a:lnTo>
                  <a:pt x="21" y="0"/>
                </a:lnTo>
                <a:lnTo>
                  <a:pt x="2554" y="1009"/>
                </a:lnTo>
                <a:lnTo>
                  <a:pt x="2554" y="1017"/>
                </a:lnTo>
                <a:close/>
              </a:path>
            </a:pathLst>
          </a:custGeom>
          <a:solidFill>
            <a:srgbClr val="B9B3B2"/>
          </a:solidFill>
          <a:ln>
            <a:noFill/>
          </a:ln>
        </p:spPr>
      </p:sp>
      <p:sp>
        <p:nvSpPr>
          <p:cNvPr id="8776" name="Freeform 732"/>
          <p:cNvSpPr/>
          <p:nvPr/>
        </p:nvSpPr>
        <p:spPr>
          <a:xfrm>
            <a:off x="351720" y="562320"/>
            <a:ext cx="912240" cy="363600"/>
          </a:xfrm>
          <a:custGeom>
            <a:avLst/>
            <a:gdLst/>
            <a:ahLst/>
            <a:cxnLst/>
            <a:rect l="0" t="0" r="r" b="b"/>
            <a:pathLst>
              <a:path w="2534" h="1010">
                <a:moveTo>
                  <a:pt x="2533" y="1009"/>
                </a:moveTo>
                <a:lnTo>
                  <a:pt x="0" y="0"/>
                </a:lnTo>
                <a:lnTo>
                  <a:pt x="21" y="0"/>
                </a:lnTo>
                <a:lnTo>
                  <a:pt x="2533" y="1000"/>
                </a:lnTo>
                <a:lnTo>
                  <a:pt x="2533" y="1009"/>
                </a:lnTo>
                <a:close/>
              </a:path>
            </a:pathLst>
          </a:custGeom>
          <a:solidFill>
            <a:srgbClr val="B8B2B1"/>
          </a:solidFill>
          <a:ln>
            <a:noFill/>
          </a:ln>
        </p:spPr>
      </p:sp>
      <p:sp>
        <p:nvSpPr>
          <p:cNvPr id="8777" name="Freeform 733"/>
          <p:cNvSpPr/>
          <p:nvPr/>
        </p:nvSpPr>
        <p:spPr>
          <a:xfrm>
            <a:off x="359280" y="562320"/>
            <a:ext cx="904680" cy="360360"/>
          </a:xfrm>
          <a:custGeom>
            <a:avLst/>
            <a:gdLst/>
            <a:ahLst/>
            <a:cxnLst/>
            <a:rect l="0" t="0" r="r" b="b"/>
            <a:pathLst>
              <a:path w="2513" h="1001">
                <a:moveTo>
                  <a:pt x="2512" y="1000"/>
                </a:moveTo>
                <a:lnTo>
                  <a:pt x="0" y="0"/>
                </a:lnTo>
                <a:lnTo>
                  <a:pt x="21" y="0"/>
                </a:lnTo>
                <a:lnTo>
                  <a:pt x="2512" y="992"/>
                </a:lnTo>
                <a:lnTo>
                  <a:pt x="2512" y="1000"/>
                </a:lnTo>
                <a:close/>
              </a:path>
            </a:pathLst>
          </a:custGeom>
          <a:solidFill>
            <a:srgbClr val="B7B1B0"/>
          </a:solidFill>
          <a:ln>
            <a:noFill/>
          </a:ln>
        </p:spPr>
      </p:sp>
      <p:sp>
        <p:nvSpPr>
          <p:cNvPr id="8778" name="Freeform 734"/>
          <p:cNvSpPr/>
          <p:nvPr/>
        </p:nvSpPr>
        <p:spPr>
          <a:xfrm>
            <a:off x="366840" y="562320"/>
            <a:ext cx="897120" cy="357480"/>
          </a:xfrm>
          <a:custGeom>
            <a:avLst/>
            <a:gdLst/>
            <a:ahLst/>
            <a:cxnLst/>
            <a:rect l="0" t="0" r="r" b="b"/>
            <a:pathLst>
              <a:path w="2492" h="993">
                <a:moveTo>
                  <a:pt x="2491" y="992"/>
                </a:moveTo>
                <a:lnTo>
                  <a:pt x="0" y="0"/>
                </a:lnTo>
                <a:lnTo>
                  <a:pt x="21" y="0"/>
                </a:lnTo>
                <a:lnTo>
                  <a:pt x="2491" y="983"/>
                </a:lnTo>
                <a:lnTo>
                  <a:pt x="2491" y="992"/>
                </a:lnTo>
                <a:close/>
              </a:path>
            </a:pathLst>
          </a:custGeom>
          <a:solidFill>
            <a:srgbClr val="B6AFAF"/>
          </a:solidFill>
          <a:ln>
            <a:noFill/>
          </a:ln>
        </p:spPr>
      </p:sp>
      <p:sp>
        <p:nvSpPr>
          <p:cNvPr id="8779" name="Freeform 735"/>
          <p:cNvSpPr/>
          <p:nvPr/>
        </p:nvSpPr>
        <p:spPr>
          <a:xfrm>
            <a:off x="374400" y="562320"/>
            <a:ext cx="889560" cy="354240"/>
          </a:xfrm>
          <a:custGeom>
            <a:avLst/>
            <a:gdLst/>
            <a:ahLst/>
            <a:cxnLst/>
            <a:rect l="0" t="0" r="r" b="b"/>
            <a:pathLst>
              <a:path w="2471" h="984">
                <a:moveTo>
                  <a:pt x="2470" y="983"/>
                </a:moveTo>
                <a:lnTo>
                  <a:pt x="0" y="0"/>
                </a:lnTo>
                <a:lnTo>
                  <a:pt x="21" y="0"/>
                </a:lnTo>
                <a:lnTo>
                  <a:pt x="2470" y="975"/>
                </a:lnTo>
                <a:lnTo>
                  <a:pt x="2470" y="983"/>
                </a:lnTo>
                <a:close/>
              </a:path>
            </a:pathLst>
          </a:custGeom>
          <a:solidFill>
            <a:srgbClr val="B5AEAE"/>
          </a:solidFill>
          <a:ln>
            <a:noFill/>
          </a:ln>
        </p:spPr>
      </p:sp>
      <p:sp>
        <p:nvSpPr>
          <p:cNvPr id="8780" name="Freeform 736"/>
          <p:cNvSpPr/>
          <p:nvPr/>
        </p:nvSpPr>
        <p:spPr>
          <a:xfrm>
            <a:off x="381960" y="562320"/>
            <a:ext cx="882000" cy="351360"/>
          </a:xfrm>
          <a:custGeom>
            <a:avLst/>
            <a:gdLst/>
            <a:ahLst/>
            <a:cxnLst/>
            <a:rect l="0" t="0" r="r" b="b"/>
            <a:pathLst>
              <a:path w="2450" h="976">
                <a:moveTo>
                  <a:pt x="2449" y="975"/>
                </a:moveTo>
                <a:lnTo>
                  <a:pt x="0" y="0"/>
                </a:lnTo>
                <a:lnTo>
                  <a:pt x="21" y="0"/>
                </a:lnTo>
                <a:lnTo>
                  <a:pt x="2449" y="967"/>
                </a:lnTo>
                <a:lnTo>
                  <a:pt x="2449" y="975"/>
                </a:lnTo>
                <a:close/>
              </a:path>
            </a:pathLst>
          </a:custGeom>
          <a:solidFill>
            <a:srgbClr val="B4ADAC"/>
          </a:solidFill>
          <a:ln>
            <a:noFill/>
          </a:ln>
        </p:spPr>
      </p:sp>
      <p:sp>
        <p:nvSpPr>
          <p:cNvPr id="8781" name="Freeform 737"/>
          <p:cNvSpPr/>
          <p:nvPr/>
        </p:nvSpPr>
        <p:spPr>
          <a:xfrm>
            <a:off x="389520" y="562320"/>
            <a:ext cx="874440" cy="348480"/>
          </a:xfrm>
          <a:custGeom>
            <a:avLst/>
            <a:gdLst/>
            <a:ahLst/>
            <a:cxnLst/>
            <a:rect l="0" t="0" r="r" b="b"/>
            <a:pathLst>
              <a:path w="2429" h="968">
                <a:moveTo>
                  <a:pt x="2428" y="967"/>
                </a:moveTo>
                <a:lnTo>
                  <a:pt x="0" y="0"/>
                </a:lnTo>
                <a:lnTo>
                  <a:pt x="21" y="0"/>
                </a:lnTo>
                <a:lnTo>
                  <a:pt x="2428" y="958"/>
                </a:lnTo>
                <a:lnTo>
                  <a:pt x="2428" y="967"/>
                </a:lnTo>
                <a:close/>
              </a:path>
            </a:pathLst>
          </a:custGeom>
          <a:solidFill>
            <a:srgbClr val="B3ACAB"/>
          </a:solidFill>
          <a:ln>
            <a:noFill/>
          </a:ln>
        </p:spPr>
      </p:sp>
      <p:sp>
        <p:nvSpPr>
          <p:cNvPr id="8782" name="Freeform 738"/>
          <p:cNvSpPr/>
          <p:nvPr/>
        </p:nvSpPr>
        <p:spPr>
          <a:xfrm>
            <a:off x="397080" y="562320"/>
            <a:ext cx="866880" cy="345240"/>
          </a:xfrm>
          <a:custGeom>
            <a:avLst/>
            <a:gdLst/>
            <a:ahLst/>
            <a:cxnLst/>
            <a:rect l="0" t="0" r="r" b="b"/>
            <a:pathLst>
              <a:path w="2408" h="959">
                <a:moveTo>
                  <a:pt x="2407" y="958"/>
                </a:moveTo>
                <a:lnTo>
                  <a:pt x="0" y="0"/>
                </a:lnTo>
                <a:lnTo>
                  <a:pt x="22" y="0"/>
                </a:lnTo>
                <a:lnTo>
                  <a:pt x="2407" y="950"/>
                </a:lnTo>
                <a:lnTo>
                  <a:pt x="2407" y="958"/>
                </a:lnTo>
                <a:close/>
              </a:path>
            </a:pathLst>
          </a:custGeom>
          <a:solidFill>
            <a:srgbClr val="B1ABAA"/>
          </a:solidFill>
          <a:ln>
            <a:noFill/>
          </a:ln>
        </p:spPr>
      </p:sp>
      <p:sp>
        <p:nvSpPr>
          <p:cNvPr id="8783" name="Freeform 739"/>
          <p:cNvSpPr/>
          <p:nvPr/>
        </p:nvSpPr>
        <p:spPr>
          <a:xfrm>
            <a:off x="405000" y="562320"/>
            <a:ext cx="858960" cy="342360"/>
          </a:xfrm>
          <a:custGeom>
            <a:avLst/>
            <a:gdLst/>
            <a:ahLst/>
            <a:cxnLst/>
            <a:rect l="0" t="0" r="r" b="b"/>
            <a:pathLst>
              <a:path w="2386" h="951">
                <a:moveTo>
                  <a:pt x="2385" y="950"/>
                </a:moveTo>
                <a:lnTo>
                  <a:pt x="0" y="0"/>
                </a:lnTo>
                <a:lnTo>
                  <a:pt x="21" y="0"/>
                </a:lnTo>
                <a:lnTo>
                  <a:pt x="2385" y="941"/>
                </a:lnTo>
                <a:lnTo>
                  <a:pt x="2385" y="950"/>
                </a:lnTo>
                <a:close/>
              </a:path>
            </a:pathLst>
          </a:custGeom>
          <a:solidFill>
            <a:srgbClr val="B0AAA9"/>
          </a:solidFill>
          <a:ln>
            <a:noFill/>
          </a:ln>
        </p:spPr>
      </p:sp>
      <p:sp>
        <p:nvSpPr>
          <p:cNvPr id="8784" name="Freeform 740"/>
          <p:cNvSpPr/>
          <p:nvPr/>
        </p:nvSpPr>
        <p:spPr>
          <a:xfrm>
            <a:off x="412560" y="562320"/>
            <a:ext cx="851400" cy="339120"/>
          </a:xfrm>
          <a:custGeom>
            <a:avLst/>
            <a:gdLst/>
            <a:ahLst/>
            <a:cxnLst/>
            <a:rect l="0" t="0" r="r" b="b"/>
            <a:pathLst>
              <a:path w="2365" h="942">
                <a:moveTo>
                  <a:pt x="2364" y="941"/>
                </a:moveTo>
                <a:lnTo>
                  <a:pt x="0" y="0"/>
                </a:lnTo>
                <a:lnTo>
                  <a:pt x="21" y="0"/>
                </a:lnTo>
                <a:lnTo>
                  <a:pt x="2364" y="933"/>
                </a:lnTo>
                <a:lnTo>
                  <a:pt x="2364" y="941"/>
                </a:lnTo>
                <a:close/>
              </a:path>
            </a:pathLst>
          </a:custGeom>
          <a:solidFill>
            <a:srgbClr val="AFA9A7"/>
          </a:solidFill>
          <a:ln>
            <a:noFill/>
          </a:ln>
        </p:spPr>
      </p:sp>
      <p:sp>
        <p:nvSpPr>
          <p:cNvPr id="8785" name="Freeform 741"/>
          <p:cNvSpPr/>
          <p:nvPr/>
        </p:nvSpPr>
        <p:spPr>
          <a:xfrm>
            <a:off x="420120" y="562320"/>
            <a:ext cx="843840" cy="336240"/>
          </a:xfrm>
          <a:custGeom>
            <a:avLst/>
            <a:gdLst/>
            <a:ahLst/>
            <a:cxnLst/>
            <a:rect l="0" t="0" r="r" b="b"/>
            <a:pathLst>
              <a:path w="2344" h="934">
                <a:moveTo>
                  <a:pt x="2343" y="933"/>
                </a:moveTo>
                <a:lnTo>
                  <a:pt x="0" y="0"/>
                </a:lnTo>
                <a:lnTo>
                  <a:pt x="22" y="0"/>
                </a:lnTo>
                <a:lnTo>
                  <a:pt x="2343" y="925"/>
                </a:lnTo>
                <a:lnTo>
                  <a:pt x="2343" y="933"/>
                </a:lnTo>
                <a:close/>
              </a:path>
            </a:pathLst>
          </a:custGeom>
          <a:solidFill>
            <a:srgbClr val="AEA8A6"/>
          </a:solidFill>
          <a:ln>
            <a:noFill/>
          </a:ln>
        </p:spPr>
      </p:sp>
      <p:sp>
        <p:nvSpPr>
          <p:cNvPr id="8786" name="Freeform 742"/>
          <p:cNvSpPr/>
          <p:nvPr/>
        </p:nvSpPr>
        <p:spPr>
          <a:xfrm>
            <a:off x="427680" y="562320"/>
            <a:ext cx="836280" cy="333360"/>
          </a:xfrm>
          <a:custGeom>
            <a:avLst/>
            <a:gdLst/>
            <a:ahLst/>
            <a:cxnLst/>
            <a:rect l="0" t="0" r="r" b="b"/>
            <a:pathLst>
              <a:path w="2323" h="926">
                <a:moveTo>
                  <a:pt x="2322" y="925"/>
                </a:moveTo>
                <a:lnTo>
                  <a:pt x="0" y="0"/>
                </a:lnTo>
                <a:lnTo>
                  <a:pt x="21" y="0"/>
                </a:lnTo>
                <a:lnTo>
                  <a:pt x="2322" y="916"/>
                </a:lnTo>
                <a:lnTo>
                  <a:pt x="2322" y="925"/>
                </a:lnTo>
                <a:close/>
              </a:path>
            </a:pathLst>
          </a:custGeom>
          <a:solidFill>
            <a:srgbClr val="ADA6A5"/>
          </a:solidFill>
          <a:ln>
            <a:noFill/>
          </a:ln>
        </p:spPr>
      </p:sp>
      <p:sp>
        <p:nvSpPr>
          <p:cNvPr id="8787" name="Freeform 743"/>
          <p:cNvSpPr/>
          <p:nvPr/>
        </p:nvSpPr>
        <p:spPr>
          <a:xfrm>
            <a:off x="435240" y="562320"/>
            <a:ext cx="828720" cy="330120"/>
          </a:xfrm>
          <a:custGeom>
            <a:avLst/>
            <a:gdLst/>
            <a:ahLst/>
            <a:cxnLst/>
            <a:rect l="0" t="0" r="r" b="b"/>
            <a:pathLst>
              <a:path w="2302" h="917">
                <a:moveTo>
                  <a:pt x="2301" y="916"/>
                </a:moveTo>
                <a:lnTo>
                  <a:pt x="0" y="0"/>
                </a:lnTo>
                <a:lnTo>
                  <a:pt x="21" y="0"/>
                </a:lnTo>
                <a:lnTo>
                  <a:pt x="2301" y="908"/>
                </a:lnTo>
                <a:lnTo>
                  <a:pt x="2301" y="916"/>
                </a:lnTo>
                <a:close/>
              </a:path>
            </a:pathLst>
          </a:custGeom>
          <a:solidFill>
            <a:srgbClr val="ACA5A4"/>
          </a:solidFill>
          <a:ln>
            <a:noFill/>
          </a:ln>
        </p:spPr>
      </p:sp>
      <p:sp>
        <p:nvSpPr>
          <p:cNvPr id="8788" name="Freeform 744"/>
          <p:cNvSpPr/>
          <p:nvPr/>
        </p:nvSpPr>
        <p:spPr>
          <a:xfrm>
            <a:off x="442800" y="562320"/>
            <a:ext cx="821160" cy="327240"/>
          </a:xfrm>
          <a:custGeom>
            <a:avLst/>
            <a:gdLst/>
            <a:ahLst/>
            <a:cxnLst/>
            <a:rect l="0" t="0" r="r" b="b"/>
            <a:pathLst>
              <a:path w="2281" h="909">
                <a:moveTo>
                  <a:pt x="2280" y="908"/>
                </a:moveTo>
                <a:lnTo>
                  <a:pt x="0" y="0"/>
                </a:lnTo>
                <a:lnTo>
                  <a:pt x="21" y="0"/>
                </a:lnTo>
                <a:lnTo>
                  <a:pt x="2280" y="899"/>
                </a:lnTo>
                <a:lnTo>
                  <a:pt x="2280" y="908"/>
                </a:lnTo>
                <a:close/>
              </a:path>
            </a:pathLst>
          </a:custGeom>
          <a:solidFill>
            <a:srgbClr val="ABA4A3"/>
          </a:solidFill>
          <a:ln>
            <a:noFill/>
          </a:ln>
        </p:spPr>
      </p:sp>
      <p:sp>
        <p:nvSpPr>
          <p:cNvPr id="8789" name="Freeform 745"/>
          <p:cNvSpPr/>
          <p:nvPr/>
        </p:nvSpPr>
        <p:spPr>
          <a:xfrm>
            <a:off x="450360" y="562320"/>
            <a:ext cx="813600" cy="324000"/>
          </a:xfrm>
          <a:custGeom>
            <a:avLst/>
            <a:gdLst/>
            <a:ahLst/>
            <a:cxnLst/>
            <a:rect l="0" t="0" r="r" b="b"/>
            <a:pathLst>
              <a:path w="2260" h="900">
                <a:moveTo>
                  <a:pt x="2259" y="899"/>
                </a:moveTo>
                <a:lnTo>
                  <a:pt x="0" y="0"/>
                </a:lnTo>
                <a:lnTo>
                  <a:pt x="21" y="0"/>
                </a:lnTo>
                <a:lnTo>
                  <a:pt x="2259" y="891"/>
                </a:lnTo>
                <a:lnTo>
                  <a:pt x="2259" y="899"/>
                </a:lnTo>
                <a:close/>
              </a:path>
            </a:pathLst>
          </a:custGeom>
          <a:solidFill>
            <a:srgbClr val="AAA3A2"/>
          </a:solidFill>
          <a:ln>
            <a:noFill/>
          </a:ln>
        </p:spPr>
      </p:sp>
      <p:sp>
        <p:nvSpPr>
          <p:cNvPr id="8790" name="Freeform 746"/>
          <p:cNvSpPr/>
          <p:nvPr/>
        </p:nvSpPr>
        <p:spPr>
          <a:xfrm>
            <a:off x="457920" y="562320"/>
            <a:ext cx="806040" cy="321120"/>
          </a:xfrm>
          <a:custGeom>
            <a:avLst/>
            <a:gdLst/>
            <a:ahLst/>
            <a:cxnLst/>
            <a:rect l="0" t="0" r="r" b="b"/>
            <a:pathLst>
              <a:path w="2239" h="892">
                <a:moveTo>
                  <a:pt x="2238" y="891"/>
                </a:moveTo>
                <a:lnTo>
                  <a:pt x="0" y="0"/>
                </a:lnTo>
                <a:lnTo>
                  <a:pt x="21" y="0"/>
                </a:lnTo>
                <a:lnTo>
                  <a:pt x="2238" y="883"/>
                </a:lnTo>
                <a:lnTo>
                  <a:pt x="2238" y="891"/>
                </a:lnTo>
                <a:close/>
              </a:path>
            </a:pathLst>
          </a:custGeom>
          <a:solidFill>
            <a:srgbClr val="A9A1A0"/>
          </a:solidFill>
          <a:ln>
            <a:noFill/>
          </a:ln>
        </p:spPr>
      </p:sp>
      <p:sp>
        <p:nvSpPr>
          <p:cNvPr id="8791" name="Freeform 747"/>
          <p:cNvSpPr/>
          <p:nvPr/>
        </p:nvSpPr>
        <p:spPr>
          <a:xfrm>
            <a:off x="465480" y="562320"/>
            <a:ext cx="798480" cy="318240"/>
          </a:xfrm>
          <a:custGeom>
            <a:avLst/>
            <a:gdLst/>
            <a:ahLst/>
            <a:cxnLst/>
            <a:rect l="0" t="0" r="r" b="b"/>
            <a:pathLst>
              <a:path w="2218" h="884">
                <a:moveTo>
                  <a:pt x="2217" y="883"/>
                </a:moveTo>
                <a:lnTo>
                  <a:pt x="0" y="0"/>
                </a:lnTo>
                <a:lnTo>
                  <a:pt x="21" y="0"/>
                </a:lnTo>
                <a:lnTo>
                  <a:pt x="2217" y="874"/>
                </a:lnTo>
                <a:lnTo>
                  <a:pt x="2217" y="883"/>
                </a:lnTo>
                <a:close/>
              </a:path>
            </a:pathLst>
          </a:custGeom>
          <a:solidFill>
            <a:srgbClr val="A8A09F"/>
          </a:solidFill>
          <a:ln>
            <a:noFill/>
          </a:ln>
        </p:spPr>
      </p:sp>
      <p:sp>
        <p:nvSpPr>
          <p:cNvPr id="8792" name="Freeform 748"/>
          <p:cNvSpPr/>
          <p:nvPr/>
        </p:nvSpPr>
        <p:spPr>
          <a:xfrm>
            <a:off x="473040" y="562320"/>
            <a:ext cx="790920" cy="315000"/>
          </a:xfrm>
          <a:custGeom>
            <a:avLst/>
            <a:gdLst/>
            <a:ahLst/>
            <a:cxnLst/>
            <a:rect l="0" t="0" r="r" b="b"/>
            <a:pathLst>
              <a:path w="2197" h="875">
                <a:moveTo>
                  <a:pt x="2196" y="874"/>
                </a:moveTo>
                <a:lnTo>
                  <a:pt x="0" y="0"/>
                </a:lnTo>
                <a:lnTo>
                  <a:pt x="22" y="0"/>
                </a:lnTo>
                <a:lnTo>
                  <a:pt x="2196" y="866"/>
                </a:lnTo>
                <a:lnTo>
                  <a:pt x="2196" y="874"/>
                </a:lnTo>
                <a:close/>
              </a:path>
            </a:pathLst>
          </a:custGeom>
          <a:solidFill>
            <a:srgbClr val="A79F9E"/>
          </a:solidFill>
          <a:ln>
            <a:noFill/>
          </a:ln>
        </p:spPr>
      </p:sp>
      <p:sp>
        <p:nvSpPr>
          <p:cNvPr id="8793" name="Freeform 749"/>
          <p:cNvSpPr/>
          <p:nvPr/>
        </p:nvSpPr>
        <p:spPr>
          <a:xfrm>
            <a:off x="480960" y="562320"/>
            <a:ext cx="783000" cy="312120"/>
          </a:xfrm>
          <a:custGeom>
            <a:avLst/>
            <a:gdLst/>
            <a:ahLst/>
            <a:cxnLst/>
            <a:rect l="0" t="0" r="r" b="b"/>
            <a:pathLst>
              <a:path w="2175" h="867">
                <a:moveTo>
                  <a:pt x="2174" y="866"/>
                </a:moveTo>
                <a:lnTo>
                  <a:pt x="0" y="0"/>
                </a:lnTo>
                <a:lnTo>
                  <a:pt x="21" y="0"/>
                </a:lnTo>
                <a:lnTo>
                  <a:pt x="2174" y="857"/>
                </a:lnTo>
                <a:lnTo>
                  <a:pt x="2174" y="866"/>
                </a:lnTo>
                <a:close/>
              </a:path>
            </a:pathLst>
          </a:custGeom>
          <a:solidFill>
            <a:srgbClr val="A69E9D"/>
          </a:solidFill>
          <a:ln>
            <a:noFill/>
          </a:ln>
        </p:spPr>
      </p:sp>
      <p:sp>
        <p:nvSpPr>
          <p:cNvPr id="8794" name="Freeform 750"/>
          <p:cNvSpPr/>
          <p:nvPr/>
        </p:nvSpPr>
        <p:spPr>
          <a:xfrm>
            <a:off x="488520" y="562320"/>
            <a:ext cx="775440" cy="308880"/>
          </a:xfrm>
          <a:custGeom>
            <a:avLst/>
            <a:gdLst/>
            <a:ahLst/>
            <a:cxnLst/>
            <a:rect l="0" t="0" r="r" b="b"/>
            <a:pathLst>
              <a:path w="2154" h="858">
                <a:moveTo>
                  <a:pt x="2153" y="857"/>
                </a:moveTo>
                <a:lnTo>
                  <a:pt x="0" y="0"/>
                </a:lnTo>
                <a:lnTo>
                  <a:pt x="21" y="0"/>
                </a:lnTo>
                <a:lnTo>
                  <a:pt x="2153" y="849"/>
                </a:lnTo>
                <a:lnTo>
                  <a:pt x="2153" y="857"/>
                </a:lnTo>
                <a:close/>
              </a:path>
            </a:pathLst>
          </a:custGeom>
          <a:solidFill>
            <a:srgbClr val="A59C9B"/>
          </a:solidFill>
          <a:ln>
            <a:noFill/>
          </a:ln>
        </p:spPr>
      </p:sp>
      <p:sp>
        <p:nvSpPr>
          <p:cNvPr id="8795" name="Freeform 751"/>
          <p:cNvSpPr/>
          <p:nvPr/>
        </p:nvSpPr>
        <p:spPr>
          <a:xfrm>
            <a:off x="496080" y="562320"/>
            <a:ext cx="767880" cy="306000"/>
          </a:xfrm>
          <a:custGeom>
            <a:avLst/>
            <a:gdLst/>
            <a:ahLst/>
            <a:cxnLst/>
            <a:rect l="0" t="0" r="r" b="b"/>
            <a:pathLst>
              <a:path w="2133" h="850">
                <a:moveTo>
                  <a:pt x="2132" y="849"/>
                </a:moveTo>
                <a:lnTo>
                  <a:pt x="0" y="0"/>
                </a:lnTo>
                <a:lnTo>
                  <a:pt x="21" y="0"/>
                </a:lnTo>
                <a:lnTo>
                  <a:pt x="2132" y="841"/>
                </a:lnTo>
                <a:lnTo>
                  <a:pt x="2132" y="849"/>
                </a:lnTo>
                <a:close/>
              </a:path>
            </a:pathLst>
          </a:custGeom>
          <a:solidFill>
            <a:srgbClr val="A49B9A"/>
          </a:solidFill>
          <a:ln>
            <a:noFill/>
          </a:ln>
        </p:spPr>
      </p:sp>
      <p:sp>
        <p:nvSpPr>
          <p:cNvPr id="8796" name="Freeform 752"/>
          <p:cNvSpPr/>
          <p:nvPr/>
        </p:nvSpPr>
        <p:spPr>
          <a:xfrm>
            <a:off x="503640" y="562320"/>
            <a:ext cx="760320" cy="303120"/>
          </a:xfrm>
          <a:custGeom>
            <a:avLst/>
            <a:gdLst/>
            <a:ahLst/>
            <a:cxnLst/>
            <a:rect l="0" t="0" r="r" b="b"/>
            <a:pathLst>
              <a:path w="2112" h="842">
                <a:moveTo>
                  <a:pt x="2111" y="841"/>
                </a:moveTo>
                <a:lnTo>
                  <a:pt x="0" y="0"/>
                </a:lnTo>
                <a:lnTo>
                  <a:pt x="21" y="0"/>
                </a:lnTo>
                <a:lnTo>
                  <a:pt x="2111" y="832"/>
                </a:lnTo>
                <a:lnTo>
                  <a:pt x="2111" y="841"/>
                </a:lnTo>
                <a:close/>
              </a:path>
            </a:pathLst>
          </a:custGeom>
          <a:solidFill>
            <a:srgbClr val="A29A99"/>
          </a:solidFill>
          <a:ln>
            <a:noFill/>
          </a:ln>
        </p:spPr>
      </p:sp>
      <p:sp>
        <p:nvSpPr>
          <p:cNvPr id="8797" name="Freeform 753"/>
          <p:cNvSpPr/>
          <p:nvPr/>
        </p:nvSpPr>
        <p:spPr>
          <a:xfrm>
            <a:off x="511200" y="562320"/>
            <a:ext cx="752760" cy="299880"/>
          </a:xfrm>
          <a:custGeom>
            <a:avLst/>
            <a:gdLst/>
            <a:ahLst/>
            <a:cxnLst/>
            <a:rect l="0" t="0" r="r" b="b"/>
            <a:pathLst>
              <a:path w="2091" h="833">
                <a:moveTo>
                  <a:pt x="2090" y="832"/>
                </a:moveTo>
                <a:lnTo>
                  <a:pt x="0" y="0"/>
                </a:lnTo>
                <a:lnTo>
                  <a:pt x="21" y="0"/>
                </a:lnTo>
                <a:lnTo>
                  <a:pt x="2090" y="824"/>
                </a:lnTo>
                <a:lnTo>
                  <a:pt x="2090" y="832"/>
                </a:lnTo>
                <a:close/>
              </a:path>
            </a:pathLst>
          </a:custGeom>
          <a:solidFill>
            <a:srgbClr val="A19998"/>
          </a:solidFill>
          <a:ln>
            <a:noFill/>
          </a:ln>
        </p:spPr>
      </p:sp>
      <p:sp>
        <p:nvSpPr>
          <p:cNvPr id="8798" name="Freeform 754"/>
          <p:cNvSpPr/>
          <p:nvPr/>
        </p:nvSpPr>
        <p:spPr>
          <a:xfrm>
            <a:off x="518760" y="562320"/>
            <a:ext cx="745200" cy="297000"/>
          </a:xfrm>
          <a:custGeom>
            <a:avLst/>
            <a:gdLst/>
            <a:ahLst/>
            <a:cxnLst/>
            <a:rect l="0" t="0" r="r" b="b"/>
            <a:pathLst>
              <a:path w="2070" h="825">
                <a:moveTo>
                  <a:pt x="2069" y="824"/>
                </a:moveTo>
                <a:lnTo>
                  <a:pt x="0" y="0"/>
                </a:lnTo>
                <a:lnTo>
                  <a:pt x="21" y="0"/>
                </a:lnTo>
                <a:lnTo>
                  <a:pt x="2069" y="815"/>
                </a:lnTo>
                <a:lnTo>
                  <a:pt x="2069" y="824"/>
                </a:lnTo>
                <a:close/>
              </a:path>
            </a:pathLst>
          </a:custGeom>
          <a:solidFill>
            <a:srgbClr val="A09796"/>
          </a:solidFill>
          <a:ln>
            <a:noFill/>
          </a:ln>
        </p:spPr>
      </p:sp>
      <p:sp>
        <p:nvSpPr>
          <p:cNvPr id="8799" name="Freeform 755"/>
          <p:cNvSpPr/>
          <p:nvPr/>
        </p:nvSpPr>
        <p:spPr>
          <a:xfrm>
            <a:off x="526320" y="562320"/>
            <a:ext cx="737640" cy="293760"/>
          </a:xfrm>
          <a:custGeom>
            <a:avLst/>
            <a:gdLst/>
            <a:ahLst/>
            <a:cxnLst/>
            <a:rect l="0" t="0" r="r" b="b"/>
            <a:pathLst>
              <a:path w="2049" h="816">
                <a:moveTo>
                  <a:pt x="2048" y="815"/>
                </a:moveTo>
                <a:lnTo>
                  <a:pt x="0" y="0"/>
                </a:lnTo>
                <a:lnTo>
                  <a:pt x="21" y="0"/>
                </a:lnTo>
                <a:lnTo>
                  <a:pt x="2048" y="807"/>
                </a:lnTo>
                <a:lnTo>
                  <a:pt x="2048" y="815"/>
                </a:lnTo>
                <a:close/>
              </a:path>
            </a:pathLst>
          </a:custGeom>
          <a:solidFill>
            <a:srgbClr val="9F9695"/>
          </a:solidFill>
          <a:ln>
            <a:noFill/>
          </a:ln>
        </p:spPr>
      </p:sp>
      <p:sp>
        <p:nvSpPr>
          <p:cNvPr id="8800" name="Freeform 756"/>
          <p:cNvSpPr/>
          <p:nvPr/>
        </p:nvSpPr>
        <p:spPr>
          <a:xfrm>
            <a:off x="533880" y="562320"/>
            <a:ext cx="730080" cy="290880"/>
          </a:xfrm>
          <a:custGeom>
            <a:avLst/>
            <a:gdLst/>
            <a:ahLst/>
            <a:cxnLst/>
            <a:rect l="0" t="0" r="r" b="b"/>
            <a:pathLst>
              <a:path w="2028" h="808">
                <a:moveTo>
                  <a:pt x="2027" y="807"/>
                </a:moveTo>
                <a:lnTo>
                  <a:pt x="0" y="0"/>
                </a:lnTo>
                <a:lnTo>
                  <a:pt x="21" y="0"/>
                </a:lnTo>
                <a:lnTo>
                  <a:pt x="2027" y="799"/>
                </a:lnTo>
                <a:lnTo>
                  <a:pt x="2027" y="807"/>
                </a:lnTo>
                <a:close/>
              </a:path>
            </a:pathLst>
          </a:custGeom>
          <a:solidFill>
            <a:srgbClr val="9E9593"/>
          </a:solidFill>
          <a:ln>
            <a:noFill/>
          </a:ln>
        </p:spPr>
      </p:sp>
      <p:sp>
        <p:nvSpPr>
          <p:cNvPr id="8801" name="Freeform 757"/>
          <p:cNvSpPr/>
          <p:nvPr/>
        </p:nvSpPr>
        <p:spPr>
          <a:xfrm>
            <a:off x="541440" y="562320"/>
            <a:ext cx="722520" cy="288000"/>
          </a:xfrm>
          <a:custGeom>
            <a:avLst/>
            <a:gdLst/>
            <a:ahLst/>
            <a:cxnLst/>
            <a:rect l="0" t="0" r="r" b="b"/>
            <a:pathLst>
              <a:path w="2007" h="800">
                <a:moveTo>
                  <a:pt x="2006" y="799"/>
                </a:moveTo>
                <a:lnTo>
                  <a:pt x="0" y="0"/>
                </a:lnTo>
                <a:lnTo>
                  <a:pt x="21" y="0"/>
                </a:lnTo>
                <a:lnTo>
                  <a:pt x="2006" y="790"/>
                </a:lnTo>
                <a:lnTo>
                  <a:pt x="2006" y="799"/>
                </a:lnTo>
                <a:close/>
              </a:path>
            </a:pathLst>
          </a:custGeom>
          <a:solidFill>
            <a:srgbClr val="9D9492"/>
          </a:solidFill>
          <a:ln>
            <a:noFill/>
          </a:ln>
        </p:spPr>
      </p:sp>
      <p:sp>
        <p:nvSpPr>
          <p:cNvPr id="8802" name="Freeform 758"/>
          <p:cNvSpPr/>
          <p:nvPr/>
        </p:nvSpPr>
        <p:spPr>
          <a:xfrm>
            <a:off x="549000" y="562320"/>
            <a:ext cx="714960" cy="284760"/>
          </a:xfrm>
          <a:custGeom>
            <a:avLst/>
            <a:gdLst/>
            <a:ahLst/>
            <a:cxnLst/>
            <a:rect l="0" t="0" r="r" b="b"/>
            <a:pathLst>
              <a:path w="1986" h="791">
                <a:moveTo>
                  <a:pt x="1985" y="790"/>
                </a:moveTo>
                <a:lnTo>
                  <a:pt x="0" y="0"/>
                </a:lnTo>
                <a:lnTo>
                  <a:pt x="22" y="0"/>
                </a:lnTo>
                <a:lnTo>
                  <a:pt x="1985" y="782"/>
                </a:lnTo>
                <a:lnTo>
                  <a:pt x="1985" y="790"/>
                </a:lnTo>
                <a:close/>
              </a:path>
            </a:pathLst>
          </a:custGeom>
          <a:solidFill>
            <a:srgbClr val="9C9291"/>
          </a:solidFill>
          <a:ln>
            <a:noFill/>
          </a:ln>
        </p:spPr>
      </p:sp>
      <p:sp>
        <p:nvSpPr>
          <p:cNvPr id="8803" name="Freeform 759"/>
          <p:cNvSpPr/>
          <p:nvPr/>
        </p:nvSpPr>
        <p:spPr>
          <a:xfrm>
            <a:off x="556920" y="562320"/>
            <a:ext cx="707040" cy="281880"/>
          </a:xfrm>
          <a:custGeom>
            <a:avLst/>
            <a:gdLst/>
            <a:ahLst/>
            <a:cxnLst/>
            <a:rect l="0" t="0" r="r" b="b"/>
            <a:pathLst>
              <a:path w="1964" h="783">
                <a:moveTo>
                  <a:pt x="1963" y="782"/>
                </a:moveTo>
                <a:lnTo>
                  <a:pt x="0" y="0"/>
                </a:lnTo>
                <a:lnTo>
                  <a:pt x="21" y="0"/>
                </a:lnTo>
                <a:lnTo>
                  <a:pt x="1963" y="773"/>
                </a:lnTo>
                <a:lnTo>
                  <a:pt x="1963" y="782"/>
                </a:lnTo>
                <a:close/>
              </a:path>
            </a:pathLst>
          </a:custGeom>
          <a:solidFill>
            <a:srgbClr val="9B9190"/>
          </a:solidFill>
          <a:ln>
            <a:noFill/>
          </a:ln>
        </p:spPr>
      </p:sp>
      <p:sp>
        <p:nvSpPr>
          <p:cNvPr id="8804" name="Freeform 760"/>
          <p:cNvSpPr/>
          <p:nvPr/>
        </p:nvSpPr>
        <p:spPr>
          <a:xfrm>
            <a:off x="564480" y="562320"/>
            <a:ext cx="699480" cy="278640"/>
          </a:xfrm>
          <a:custGeom>
            <a:avLst/>
            <a:gdLst/>
            <a:ahLst/>
            <a:cxnLst/>
            <a:rect l="0" t="0" r="r" b="b"/>
            <a:pathLst>
              <a:path w="1943" h="774">
                <a:moveTo>
                  <a:pt x="1942" y="773"/>
                </a:moveTo>
                <a:lnTo>
                  <a:pt x="0" y="0"/>
                </a:lnTo>
                <a:lnTo>
                  <a:pt x="21" y="0"/>
                </a:lnTo>
                <a:lnTo>
                  <a:pt x="1942" y="765"/>
                </a:lnTo>
                <a:lnTo>
                  <a:pt x="1942" y="773"/>
                </a:lnTo>
                <a:close/>
              </a:path>
            </a:pathLst>
          </a:custGeom>
          <a:solidFill>
            <a:srgbClr val="9A908F"/>
          </a:solidFill>
          <a:ln>
            <a:noFill/>
          </a:ln>
        </p:spPr>
      </p:sp>
      <p:sp>
        <p:nvSpPr>
          <p:cNvPr id="8805" name="Freeform 761"/>
          <p:cNvSpPr/>
          <p:nvPr/>
        </p:nvSpPr>
        <p:spPr>
          <a:xfrm>
            <a:off x="572040" y="562320"/>
            <a:ext cx="691920" cy="275760"/>
          </a:xfrm>
          <a:custGeom>
            <a:avLst/>
            <a:gdLst/>
            <a:ahLst/>
            <a:cxnLst/>
            <a:rect l="0" t="0" r="r" b="b"/>
            <a:pathLst>
              <a:path w="1922" h="766">
                <a:moveTo>
                  <a:pt x="1921" y="765"/>
                </a:moveTo>
                <a:lnTo>
                  <a:pt x="0" y="0"/>
                </a:lnTo>
                <a:lnTo>
                  <a:pt x="21" y="0"/>
                </a:lnTo>
                <a:lnTo>
                  <a:pt x="1921" y="757"/>
                </a:lnTo>
                <a:lnTo>
                  <a:pt x="1921" y="765"/>
                </a:lnTo>
                <a:close/>
              </a:path>
            </a:pathLst>
          </a:custGeom>
          <a:solidFill>
            <a:srgbClr val="998F8E"/>
          </a:solidFill>
          <a:ln>
            <a:noFill/>
          </a:ln>
        </p:spPr>
      </p:sp>
      <p:sp>
        <p:nvSpPr>
          <p:cNvPr id="8806" name="Freeform 762"/>
          <p:cNvSpPr/>
          <p:nvPr/>
        </p:nvSpPr>
        <p:spPr>
          <a:xfrm>
            <a:off x="579600" y="562320"/>
            <a:ext cx="684360" cy="272880"/>
          </a:xfrm>
          <a:custGeom>
            <a:avLst/>
            <a:gdLst/>
            <a:ahLst/>
            <a:cxnLst/>
            <a:rect l="0" t="0" r="r" b="b"/>
            <a:pathLst>
              <a:path w="1901" h="758">
                <a:moveTo>
                  <a:pt x="1900" y="757"/>
                </a:moveTo>
                <a:lnTo>
                  <a:pt x="0" y="0"/>
                </a:lnTo>
                <a:lnTo>
                  <a:pt x="21" y="0"/>
                </a:lnTo>
                <a:lnTo>
                  <a:pt x="1900" y="748"/>
                </a:lnTo>
                <a:lnTo>
                  <a:pt x="1900" y="757"/>
                </a:lnTo>
                <a:close/>
              </a:path>
            </a:pathLst>
          </a:custGeom>
          <a:solidFill>
            <a:srgbClr val="978D8C"/>
          </a:solidFill>
          <a:ln>
            <a:noFill/>
          </a:ln>
        </p:spPr>
      </p:sp>
      <p:sp>
        <p:nvSpPr>
          <p:cNvPr id="8807" name="Freeform 763"/>
          <p:cNvSpPr/>
          <p:nvPr/>
        </p:nvSpPr>
        <p:spPr>
          <a:xfrm>
            <a:off x="587160" y="562320"/>
            <a:ext cx="676800" cy="269640"/>
          </a:xfrm>
          <a:custGeom>
            <a:avLst/>
            <a:gdLst/>
            <a:ahLst/>
            <a:cxnLst/>
            <a:rect l="0" t="0" r="r" b="b"/>
            <a:pathLst>
              <a:path w="1880" h="749">
                <a:moveTo>
                  <a:pt x="1879" y="748"/>
                </a:moveTo>
                <a:lnTo>
                  <a:pt x="0" y="0"/>
                </a:lnTo>
                <a:lnTo>
                  <a:pt x="21" y="0"/>
                </a:lnTo>
                <a:lnTo>
                  <a:pt x="1879" y="740"/>
                </a:lnTo>
                <a:lnTo>
                  <a:pt x="1879" y="748"/>
                </a:lnTo>
                <a:close/>
              </a:path>
            </a:pathLst>
          </a:custGeom>
          <a:solidFill>
            <a:srgbClr val="968C8B"/>
          </a:solidFill>
          <a:ln>
            <a:noFill/>
          </a:ln>
        </p:spPr>
      </p:sp>
      <p:sp>
        <p:nvSpPr>
          <p:cNvPr id="8808" name="Freeform 764"/>
          <p:cNvSpPr/>
          <p:nvPr/>
        </p:nvSpPr>
        <p:spPr>
          <a:xfrm>
            <a:off x="594720" y="562320"/>
            <a:ext cx="669240" cy="266760"/>
          </a:xfrm>
          <a:custGeom>
            <a:avLst/>
            <a:gdLst/>
            <a:ahLst/>
            <a:cxnLst/>
            <a:rect l="0" t="0" r="r" b="b"/>
            <a:pathLst>
              <a:path w="1859" h="741">
                <a:moveTo>
                  <a:pt x="1858" y="740"/>
                </a:moveTo>
                <a:lnTo>
                  <a:pt x="0" y="0"/>
                </a:lnTo>
                <a:lnTo>
                  <a:pt x="21" y="0"/>
                </a:lnTo>
                <a:lnTo>
                  <a:pt x="1858" y="731"/>
                </a:lnTo>
                <a:lnTo>
                  <a:pt x="1858" y="740"/>
                </a:lnTo>
                <a:close/>
              </a:path>
            </a:pathLst>
          </a:custGeom>
          <a:solidFill>
            <a:srgbClr val="958B89"/>
          </a:solidFill>
          <a:ln>
            <a:noFill/>
          </a:ln>
        </p:spPr>
      </p:sp>
      <p:sp>
        <p:nvSpPr>
          <p:cNvPr id="8809" name="Freeform 765"/>
          <p:cNvSpPr/>
          <p:nvPr/>
        </p:nvSpPr>
        <p:spPr>
          <a:xfrm>
            <a:off x="602280" y="562320"/>
            <a:ext cx="661680" cy="263520"/>
          </a:xfrm>
          <a:custGeom>
            <a:avLst/>
            <a:gdLst/>
            <a:ahLst/>
            <a:cxnLst/>
            <a:rect l="0" t="0" r="r" b="b"/>
            <a:pathLst>
              <a:path w="1838" h="732">
                <a:moveTo>
                  <a:pt x="1837" y="731"/>
                </a:moveTo>
                <a:lnTo>
                  <a:pt x="0" y="0"/>
                </a:lnTo>
                <a:lnTo>
                  <a:pt x="21" y="0"/>
                </a:lnTo>
                <a:lnTo>
                  <a:pt x="1837" y="723"/>
                </a:lnTo>
                <a:lnTo>
                  <a:pt x="1837" y="731"/>
                </a:lnTo>
                <a:close/>
              </a:path>
            </a:pathLst>
          </a:custGeom>
          <a:solidFill>
            <a:srgbClr val="948A88"/>
          </a:solidFill>
          <a:ln>
            <a:noFill/>
          </a:ln>
        </p:spPr>
      </p:sp>
      <p:sp>
        <p:nvSpPr>
          <p:cNvPr id="8810" name="Freeform 766"/>
          <p:cNvSpPr/>
          <p:nvPr/>
        </p:nvSpPr>
        <p:spPr>
          <a:xfrm>
            <a:off x="609840" y="562320"/>
            <a:ext cx="654120" cy="260640"/>
          </a:xfrm>
          <a:custGeom>
            <a:avLst/>
            <a:gdLst/>
            <a:ahLst/>
            <a:cxnLst/>
            <a:rect l="0" t="0" r="r" b="b"/>
            <a:pathLst>
              <a:path w="1817" h="724">
                <a:moveTo>
                  <a:pt x="1816" y="723"/>
                </a:moveTo>
                <a:lnTo>
                  <a:pt x="0" y="0"/>
                </a:lnTo>
                <a:lnTo>
                  <a:pt x="21" y="0"/>
                </a:lnTo>
                <a:lnTo>
                  <a:pt x="1816" y="715"/>
                </a:lnTo>
                <a:lnTo>
                  <a:pt x="1816" y="723"/>
                </a:lnTo>
                <a:close/>
              </a:path>
            </a:pathLst>
          </a:custGeom>
          <a:solidFill>
            <a:srgbClr val="938887"/>
          </a:solidFill>
          <a:ln>
            <a:noFill/>
          </a:ln>
        </p:spPr>
      </p:sp>
      <p:sp>
        <p:nvSpPr>
          <p:cNvPr id="8811" name="Freeform 767"/>
          <p:cNvSpPr/>
          <p:nvPr/>
        </p:nvSpPr>
        <p:spPr>
          <a:xfrm>
            <a:off x="617400" y="562320"/>
            <a:ext cx="646560" cy="257760"/>
          </a:xfrm>
          <a:custGeom>
            <a:avLst/>
            <a:gdLst/>
            <a:ahLst/>
            <a:cxnLst/>
            <a:rect l="0" t="0" r="r" b="b"/>
            <a:pathLst>
              <a:path w="1796" h="716">
                <a:moveTo>
                  <a:pt x="1795" y="715"/>
                </a:moveTo>
                <a:lnTo>
                  <a:pt x="0" y="0"/>
                </a:lnTo>
                <a:lnTo>
                  <a:pt x="21" y="0"/>
                </a:lnTo>
                <a:lnTo>
                  <a:pt x="1795" y="706"/>
                </a:lnTo>
                <a:lnTo>
                  <a:pt x="1795" y="715"/>
                </a:lnTo>
                <a:close/>
              </a:path>
            </a:pathLst>
          </a:custGeom>
          <a:solidFill>
            <a:srgbClr val="928786"/>
          </a:solidFill>
          <a:ln>
            <a:noFill/>
          </a:ln>
        </p:spPr>
      </p:sp>
      <p:sp>
        <p:nvSpPr>
          <p:cNvPr id="8812" name="Freeform 768"/>
          <p:cNvSpPr/>
          <p:nvPr/>
        </p:nvSpPr>
        <p:spPr>
          <a:xfrm>
            <a:off x="624960" y="562320"/>
            <a:ext cx="639000" cy="254520"/>
          </a:xfrm>
          <a:custGeom>
            <a:avLst/>
            <a:gdLst/>
            <a:ahLst/>
            <a:cxnLst/>
            <a:rect l="0" t="0" r="r" b="b"/>
            <a:pathLst>
              <a:path w="1775" h="707">
                <a:moveTo>
                  <a:pt x="1774" y="706"/>
                </a:moveTo>
                <a:lnTo>
                  <a:pt x="0" y="0"/>
                </a:lnTo>
                <a:lnTo>
                  <a:pt x="22" y="0"/>
                </a:lnTo>
                <a:lnTo>
                  <a:pt x="1774" y="698"/>
                </a:lnTo>
                <a:lnTo>
                  <a:pt x="1774" y="706"/>
                </a:lnTo>
                <a:close/>
              </a:path>
            </a:pathLst>
          </a:custGeom>
          <a:solidFill>
            <a:srgbClr val="918684"/>
          </a:solidFill>
          <a:ln>
            <a:noFill/>
          </a:ln>
        </p:spPr>
      </p:sp>
      <p:sp>
        <p:nvSpPr>
          <p:cNvPr id="8813" name="Freeform 769"/>
          <p:cNvSpPr/>
          <p:nvPr/>
        </p:nvSpPr>
        <p:spPr>
          <a:xfrm>
            <a:off x="632880" y="562320"/>
            <a:ext cx="631080" cy="251640"/>
          </a:xfrm>
          <a:custGeom>
            <a:avLst/>
            <a:gdLst/>
            <a:ahLst/>
            <a:cxnLst/>
            <a:rect l="0" t="0" r="r" b="b"/>
            <a:pathLst>
              <a:path w="1753" h="699">
                <a:moveTo>
                  <a:pt x="1752" y="698"/>
                </a:moveTo>
                <a:lnTo>
                  <a:pt x="0" y="0"/>
                </a:lnTo>
                <a:lnTo>
                  <a:pt x="21" y="0"/>
                </a:lnTo>
                <a:lnTo>
                  <a:pt x="1752" y="689"/>
                </a:lnTo>
                <a:lnTo>
                  <a:pt x="1752" y="698"/>
                </a:lnTo>
                <a:close/>
              </a:path>
            </a:pathLst>
          </a:custGeom>
          <a:solidFill>
            <a:srgbClr val="908583"/>
          </a:solidFill>
          <a:ln>
            <a:noFill/>
          </a:ln>
        </p:spPr>
      </p:sp>
      <p:sp>
        <p:nvSpPr>
          <p:cNvPr id="8814" name="Freeform 770"/>
          <p:cNvSpPr/>
          <p:nvPr/>
        </p:nvSpPr>
        <p:spPr>
          <a:xfrm>
            <a:off x="640440" y="562320"/>
            <a:ext cx="623520" cy="248400"/>
          </a:xfrm>
          <a:custGeom>
            <a:avLst/>
            <a:gdLst/>
            <a:ahLst/>
            <a:cxnLst/>
            <a:rect l="0" t="0" r="r" b="b"/>
            <a:pathLst>
              <a:path w="1732" h="690">
                <a:moveTo>
                  <a:pt x="1731" y="689"/>
                </a:moveTo>
                <a:lnTo>
                  <a:pt x="0" y="0"/>
                </a:lnTo>
                <a:lnTo>
                  <a:pt x="21" y="0"/>
                </a:lnTo>
                <a:lnTo>
                  <a:pt x="1731" y="681"/>
                </a:lnTo>
                <a:lnTo>
                  <a:pt x="1731" y="689"/>
                </a:lnTo>
                <a:close/>
              </a:path>
            </a:pathLst>
          </a:custGeom>
          <a:solidFill>
            <a:srgbClr val="8F8381"/>
          </a:solidFill>
          <a:ln>
            <a:noFill/>
          </a:ln>
        </p:spPr>
      </p:sp>
      <p:sp>
        <p:nvSpPr>
          <p:cNvPr id="8815" name="Freeform 771"/>
          <p:cNvSpPr/>
          <p:nvPr/>
        </p:nvSpPr>
        <p:spPr>
          <a:xfrm>
            <a:off x="648000" y="562320"/>
            <a:ext cx="615960" cy="245520"/>
          </a:xfrm>
          <a:custGeom>
            <a:avLst/>
            <a:gdLst/>
            <a:ahLst/>
            <a:cxnLst/>
            <a:rect l="0" t="0" r="r" b="b"/>
            <a:pathLst>
              <a:path w="1711" h="682">
                <a:moveTo>
                  <a:pt x="1710" y="681"/>
                </a:moveTo>
                <a:lnTo>
                  <a:pt x="0" y="0"/>
                </a:lnTo>
                <a:lnTo>
                  <a:pt x="21" y="0"/>
                </a:lnTo>
                <a:lnTo>
                  <a:pt x="1710" y="673"/>
                </a:lnTo>
                <a:lnTo>
                  <a:pt x="1710" y="681"/>
                </a:lnTo>
                <a:close/>
              </a:path>
            </a:pathLst>
          </a:custGeom>
          <a:solidFill>
            <a:srgbClr val="8E8280"/>
          </a:solidFill>
          <a:ln>
            <a:noFill/>
          </a:ln>
        </p:spPr>
      </p:sp>
      <p:sp>
        <p:nvSpPr>
          <p:cNvPr id="8816" name="Freeform 772"/>
          <p:cNvSpPr/>
          <p:nvPr/>
        </p:nvSpPr>
        <p:spPr>
          <a:xfrm>
            <a:off x="655560" y="562320"/>
            <a:ext cx="608400" cy="242640"/>
          </a:xfrm>
          <a:custGeom>
            <a:avLst/>
            <a:gdLst/>
            <a:ahLst/>
            <a:cxnLst/>
            <a:rect l="0" t="0" r="r" b="b"/>
            <a:pathLst>
              <a:path w="1690" h="674">
                <a:moveTo>
                  <a:pt x="1689" y="673"/>
                </a:moveTo>
                <a:lnTo>
                  <a:pt x="0" y="0"/>
                </a:lnTo>
                <a:lnTo>
                  <a:pt x="21" y="0"/>
                </a:lnTo>
                <a:lnTo>
                  <a:pt x="1689" y="664"/>
                </a:lnTo>
                <a:lnTo>
                  <a:pt x="1689" y="673"/>
                </a:lnTo>
                <a:close/>
              </a:path>
            </a:pathLst>
          </a:custGeom>
          <a:solidFill>
            <a:srgbClr val="8D817F"/>
          </a:solidFill>
          <a:ln>
            <a:noFill/>
          </a:ln>
        </p:spPr>
      </p:sp>
      <p:sp>
        <p:nvSpPr>
          <p:cNvPr id="8817" name="Freeform 773"/>
          <p:cNvSpPr/>
          <p:nvPr/>
        </p:nvSpPr>
        <p:spPr>
          <a:xfrm>
            <a:off x="663120" y="562320"/>
            <a:ext cx="600840" cy="239400"/>
          </a:xfrm>
          <a:custGeom>
            <a:avLst/>
            <a:gdLst/>
            <a:ahLst/>
            <a:cxnLst/>
            <a:rect l="0" t="0" r="r" b="b"/>
            <a:pathLst>
              <a:path w="1669" h="665">
                <a:moveTo>
                  <a:pt x="1668" y="664"/>
                </a:moveTo>
                <a:lnTo>
                  <a:pt x="0" y="0"/>
                </a:lnTo>
                <a:lnTo>
                  <a:pt x="21" y="0"/>
                </a:lnTo>
                <a:lnTo>
                  <a:pt x="1668" y="656"/>
                </a:lnTo>
                <a:lnTo>
                  <a:pt x="1668" y="664"/>
                </a:lnTo>
                <a:close/>
              </a:path>
            </a:pathLst>
          </a:custGeom>
          <a:solidFill>
            <a:srgbClr val="8C807E"/>
          </a:solidFill>
          <a:ln>
            <a:noFill/>
          </a:ln>
        </p:spPr>
      </p:sp>
      <p:sp>
        <p:nvSpPr>
          <p:cNvPr id="8818" name="Freeform 774"/>
          <p:cNvSpPr/>
          <p:nvPr/>
        </p:nvSpPr>
        <p:spPr>
          <a:xfrm>
            <a:off x="670680" y="562320"/>
            <a:ext cx="593280" cy="236520"/>
          </a:xfrm>
          <a:custGeom>
            <a:avLst/>
            <a:gdLst/>
            <a:ahLst/>
            <a:cxnLst/>
            <a:rect l="0" t="0" r="r" b="b"/>
            <a:pathLst>
              <a:path w="1648" h="657">
                <a:moveTo>
                  <a:pt x="1647" y="656"/>
                </a:moveTo>
                <a:lnTo>
                  <a:pt x="0" y="0"/>
                </a:lnTo>
                <a:lnTo>
                  <a:pt x="21" y="0"/>
                </a:lnTo>
                <a:lnTo>
                  <a:pt x="1647" y="647"/>
                </a:lnTo>
                <a:lnTo>
                  <a:pt x="1647" y="656"/>
                </a:lnTo>
                <a:close/>
              </a:path>
            </a:pathLst>
          </a:custGeom>
          <a:solidFill>
            <a:srgbClr val="8B7E7C"/>
          </a:solidFill>
          <a:ln>
            <a:noFill/>
          </a:ln>
        </p:spPr>
      </p:sp>
      <p:sp>
        <p:nvSpPr>
          <p:cNvPr id="8819" name="Freeform 775"/>
          <p:cNvSpPr/>
          <p:nvPr/>
        </p:nvSpPr>
        <p:spPr>
          <a:xfrm>
            <a:off x="678240" y="562320"/>
            <a:ext cx="585720" cy="233280"/>
          </a:xfrm>
          <a:custGeom>
            <a:avLst/>
            <a:gdLst/>
            <a:ahLst/>
            <a:cxnLst/>
            <a:rect l="0" t="0" r="r" b="b"/>
            <a:pathLst>
              <a:path w="1627" h="648">
                <a:moveTo>
                  <a:pt x="1626" y="647"/>
                </a:moveTo>
                <a:lnTo>
                  <a:pt x="0" y="0"/>
                </a:lnTo>
                <a:lnTo>
                  <a:pt x="21" y="0"/>
                </a:lnTo>
                <a:lnTo>
                  <a:pt x="1626" y="639"/>
                </a:lnTo>
                <a:lnTo>
                  <a:pt x="1626" y="647"/>
                </a:lnTo>
                <a:close/>
              </a:path>
            </a:pathLst>
          </a:custGeom>
          <a:solidFill>
            <a:srgbClr val="8A7D7B"/>
          </a:solidFill>
          <a:ln>
            <a:noFill/>
          </a:ln>
        </p:spPr>
      </p:sp>
      <p:sp>
        <p:nvSpPr>
          <p:cNvPr id="8820" name="Freeform 776"/>
          <p:cNvSpPr/>
          <p:nvPr/>
        </p:nvSpPr>
        <p:spPr>
          <a:xfrm>
            <a:off x="685800" y="562320"/>
            <a:ext cx="578160" cy="230400"/>
          </a:xfrm>
          <a:custGeom>
            <a:avLst/>
            <a:gdLst/>
            <a:ahLst/>
            <a:cxnLst/>
            <a:rect l="0" t="0" r="r" b="b"/>
            <a:pathLst>
              <a:path w="1606" h="640">
                <a:moveTo>
                  <a:pt x="1605" y="639"/>
                </a:moveTo>
                <a:lnTo>
                  <a:pt x="0" y="0"/>
                </a:lnTo>
                <a:lnTo>
                  <a:pt x="21" y="0"/>
                </a:lnTo>
                <a:lnTo>
                  <a:pt x="1605" y="631"/>
                </a:lnTo>
                <a:lnTo>
                  <a:pt x="1605" y="639"/>
                </a:lnTo>
                <a:close/>
              </a:path>
            </a:pathLst>
          </a:custGeom>
          <a:solidFill>
            <a:srgbClr val="887C7A"/>
          </a:solidFill>
          <a:ln>
            <a:noFill/>
          </a:ln>
        </p:spPr>
      </p:sp>
      <p:sp>
        <p:nvSpPr>
          <p:cNvPr id="8821" name="Freeform 777"/>
          <p:cNvSpPr/>
          <p:nvPr/>
        </p:nvSpPr>
        <p:spPr>
          <a:xfrm>
            <a:off x="693360" y="562320"/>
            <a:ext cx="570600" cy="227520"/>
          </a:xfrm>
          <a:custGeom>
            <a:avLst/>
            <a:gdLst/>
            <a:ahLst/>
            <a:cxnLst/>
            <a:rect l="0" t="0" r="r" b="b"/>
            <a:pathLst>
              <a:path w="1585" h="632">
                <a:moveTo>
                  <a:pt x="1584" y="631"/>
                </a:moveTo>
                <a:lnTo>
                  <a:pt x="0" y="0"/>
                </a:lnTo>
                <a:lnTo>
                  <a:pt x="21" y="0"/>
                </a:lnTo>
                <a:lnTo>
                  <a:pt x="1584" y="622"/>
                </a:lnTo>
                <a:lnTo>
                  <a:pt x="1584" y="631"/>
                </a:lnTo>
                <a:close/>
              </a:path>
            </a:pathLst>
          </a:custGeom>
          <a:solidFill>
            <a:srgbClr val="877B79"/>
          </a:solidFill>
          <a:ln>
            <a:noFill/>
          </a:ln>
        </p:spPr>
      </p:sp>
      <p:sp>
        <p:nvSpPr>
          <p:cNvPr id="8822" name="Freeform 778"/>
          <p:cNvSpPr/>
          <p:nvPr/>
        </p:nvSpPr>
        <p:spPr>
          <a:xfrm>
            <a:off x="700920" y="562320"/>
            <a:ext cx="563040" cy="224280"/>
          </a:xfrm>
          <a:custGeom>
            <a:avLst/>
            <a:gdLst/>
            <a:ahLst/>
            <a:cxnLst/>
            <a:rect l="0" t="0" r="r" b="b"/>
            <a:pathLst>
              <a:path w="1564" h="623">
                <a:moveTo>
                  <a:pt x="1563" y="622"/>
                </a:moveTo>
                <a:lnTo>
                  <a:pt x="0" y="0"/>
                </a:lnTo>
                <a:lnTo>
                  <a:pt x="22" y="0"/>
                </a:lnTo>
                <a:lnTo>
                  <a:pt x="1563" y="614"/>
                </a:lnTo>
                <a:lnTo>
                  <a:pt x="1563" y="622"/>
                </a:lnTo>
                <a:close/>
              </a:path>
            </a:pathLst>
          </a:custGeom>
          <a:solidFill>
            <a:srgbClr val="867977"/>
          </a:solidFill>
          <a:ln>
            <a:noFill/>
          </a:ln>
        </p:spPr>
      </p:sp>
      <p:sp>
        <p:nvSpPr>
          <p:cNvPr id="8823" name="Freeform 779"/>
          <p:cNvSpPr/>
          <p:nvPr/>
        </p:nvSpPr>
        <p:spPr>
          <a:xfrm>
            <a:off x="708840" y="562320"/>
            <a:ext cx="555120" cy="221400"/>
          </a:xfrm>
          <a:custGeom>
            <a:avLst/>
            <a:gdLst/>
            <a:ahLst/>
            <a:cxnLst/>
            <a:rect l="0" t="0" r="r" b="b"/>
            <a:pathLst>
              <a:path w="1542" h="615">
                <a:moveTo>
                  <a:pt x="1541" y="614"/>
                </a:moveTo>
                <a:lnTo>
                  <a:pt x="0" y="0"/>
                </a:lnTo>
                <a:lnTo>
                  <a:pt x="21" y="0"/>
                </a:lnTo>
                <a:lnTo>
                  <a:pt x="1541" y="605"/>
                </a:lnTo>
                <a:lnTo>
                  <a:pt x="1541" y="614"/>
                </a:lnTo>
                <a:close/>
              </a:path>
            </a:pathLst>
          </a:custGeom>
          <a:solidFill>
            <a:srgbClr val="857876"/>
          </a:solidFill>
          <a:ln>
            <a:noFill/>
          </a:ln>
        </p:spPr>
      </p:sp>
      <p:sp>
        <p:nvSpPr>
          <p:cNvPr id="8824" name="Freeform 780"/>
          <p:cNvSpPr/>
          <p:nvPr/>
        </p:nvSpPr>
        <p:spPr>
          <a:xfrm>
            <a:off x="716400" y="562320"/>
            <a:ext cx="547560" cy="218160"/>
          </a:xfrm>
          <a:custGeom>
            <a:avLst/>
            <a:gdLst/>
            <a:ahLst/>
            <a:cxnLst/>
            <a:rect l="0" t="0" r="r" b="b"/>
            <a:pathLst>
              <a:path w="1521" h="606">
                <a:moveTo>
                  <a:pt x="1520" y="605"/>
                </a:moveTo>
                <a:lnTo>
                  <a:pt x="0" y="0"/>
                </a:lnTo>
                <a:lnTo>
                  <a:pt x="21" y="0"/>
                </a:lnTo>
                <a:lnTo>
                  <a:pt x="1520" y="597"/>
                </a:lnTo>
                <a:lnTo>
                  <a:pt x="1520" y="605"/>
                </a:lnTo>
                <a:close/>
              </a:path>
            </a:pathLst>
          </a:custGeom>
          <a:solidFill>
            <a:srgbClr val="847674"/>
          </a:solidFill>
          <a:ln>
            <a:noFill/>
          </a:ln>
        </p:spPr>
      </p:sp>
      <p:sp>
        <p:nvSpPr>
          <p:cNvPr id="8825" name="Freeform 781"/>
          <p:cNvSpPr/>
          <p:nvPr/>
        </p:nvSpPr>
        <p:spPr>
          <a:xfrm>
            <a:off x="723960" y="562320"/>
            <a:ext cx="540000" cy="215280"/>
          </a:xfrm>
          <a:custGeom>
            <a:avLst/>
            <a:gdLst/>
            <a:ahLst/>
            <a:cxnLst/>
            <a:rect l="0" t="0" r="r" b="b"/>
            <a:pathLst>
              <a:path w="1500" h="598">
                <a:moveTo>
                  <a:pt x="1499" y="597"/>
                </a:moveTo>
                <a:lnTo>
                  <a:pt x="0" y="0"/>
                </a:lnTo>
                <a:lnTo>
                  <a:pt x="21" y="0"/>
                </a:lnTo>
                <a:lnTo>
                  <a:pt x="1499" y="589"/>
                </a:lnTo>
                <a:lnTo>
                  <a:pt x="1499" y="597"/>
                </a:lnTo>
                <a:close/>
              </a:path>
            </a:pathLst>
          </a:custGeom>
          <a:solidFill>
            <a:srgbClr val="837573"/>
          </a:solidFill>
          <a:ln>
            <a:noFill/>
          </a:ln>
        </p:spPr>
      </p:sp>
      <p:sp>
        <p:nvSpPr>
          <p:cNvPr id="8826" name="Freeform 782"/>
          <p:cNvSpPr/>
          <p:nvPr/>
        </p:nvSpPr>
        <p:spPr>
          <a:xfrm>
            <a:off x="731520" y="562320"/>
            <a:ext cx="532440" cy="212400"/>
          </a:xfrm>
          <a:custGeom>
            <a:avLst/>
            <a:gdLst/>
            <a:ahLst/>
            <a:cxnLst/>
            <a:rect l="0" t="0" r="r" b="b"/>
            <a:pathLst>
              <a:path w="1479" h="590">
                <a:moveTo>
                  <a:pt x="1478" y="589"/>
                </a:moveTo>
                <a:lnTo>
                  <a:pt x="0" y="0"/>
                </a:lnTo>
                <a:lnTo>
                  <a:pt x="21" y="0"/>
                </a:lnTo>
                <a:lnTo>
                  <a:pt x="1478" y="580"/>
                </a:lnTo>
                <a:lnTo>
                  <a:pt x="1478" y="589"/>
                </a:lnTo>
                <a:close/>
              </a:path>
            </a:pathLst>
          </a:custGeom>
          <a:solidFill>
            <a:srgbClr val="827472"/>
          </a:solidFill>
          <a:ln>
            <a:noFill/>
          </a:ln>
        </p:spPr>
      </p:sp>
      <p:sp>
        <p:nvSpPr>
          <p:cNvPr id="8827" name="Freeform 783"/>
          <p:cNvSpPr/>
          <p:nvPr/>
        </p:nvSpPr>
        <p:spPr>
          <a:xfrm>
            <a:off x="739080" y="562320"/>
            <a:ext cx="524880" cy="209160"/>
          </a:xfrm>
          <a:custGeom>
            <a:avLst/>
            <a:gdLst/>
            <a:ahLst/>
            <a:cxnLst/>
            <a:rect l="0" t="0" r="r" b="b"/>
            <a:pathLst>
              <a:path w="1458" h="581">
                <a:moveTo>
                  <a:pt x="1457" y="580"/>
                </a:moveTo>
                <a:lnTo>
                  <a:pt x="0" y="0"/>
                </a:lnTo>
                <a:lnTo>
                  <a:pt x="21" y="0"/>
                </a:lnTo>
                <a:lnTo>
                  <a:pt x="1457" y="572"/>
                </a:lnTo>
                <a:lnTo>
                  <a:pt x="1457" y="580"/>
                </a:lnTo>
                <a:close/>
              </a:path>
            </a:pathLst>
          </a:custGeom>
          <a:solidFill>
            <a:srgbClr val="817371"/>
          </a:solidFill>
          <a:ln>
            <a:noFill/>
          </a:ln>
        </p:spPr>
      </p:sp>
      <p:sp>
        <p:nvSpPr>
          <p:cNvPr id="8828" name="Freeform 784"/>
          <p:cNvSpPr/>
          <p:nvPr/>
        </p:nvSpPr>
        <p:spPr>
          <a:xfrm>
            <a:off x="746640" y="562320"/>
            <a:ext cx="517320" cy="206280"/>
          </a:xfrm>
          <a:custGeom>
            <a:avLst/>
            <a:gdLst/>
            <a:ahLst/>
            <a:cxnLst/>
            <a:rect l="0" t="0" r="r" b="b"/>
            <a:pathLst>
              <a:path w="1437" h="573">
                <a:moveTo>
                  <a:pt x="1436" y="572"/>
                </a:moveTo>
                <a:lnTo>
                  <a:pt x="0" y="0"/>
                </a:lnTo>
                <a:lnTo>
                  <a:pt x="21" y="0"/>
                </a:lnTo>
                <a:lnTo>
                  <a:pt x="1436" y="563"/>
                </a:lnTo>
                <a:lnTo>
                  <a:pt x="1436" y="572"/>
                </a:lnTo>
                <a:close/>
              </a:path>
            </a:pathLst>
          </a:custGeom>
          <a:solidFill>
            <a:srgbClr val="80716F"/>
          </a:solidFill>
          <a:ln>
            <a:noFill/>
          </a:ln>
        </p:spPr>
      </p:sp>
      <p:sp>
        <p:nvSpPr>
          <p:cNvPr id="8829" name="Freeform 785"/>
          <p:cNvSpPr/>
          <p:nvPr/>
        </p:nvSpPr>
        <p:spPr>
          <a:xfrm>
            <a:off x="754200" y="562320"/>
            <a:ext cx="509760" cy="203040"/>
          </a:xfrm>
          <a:custGeom>
            <a:avLst/>
            <a:gdLst/>
            <a:ahLst/>
            <a:cxnLst/>
            <a:rect l="0" t="0" r="r" b="b"/>
            <a:pathLst>
              <a:path w="1416" h="564">
                <a:moveTo>
                  <a:pt x="1415" y="563"/>
                </a:moveTo>
                <a:lnTo>
                  <a:pt x="0" y="0"/>
                </a:lnTo>
                <a:lnTo>
                  <a:pt x="21" y="0"/>
                </a:lnTo>
                <a:lnTo>
                  <a:pt x="1415" y="555"/>
                </a:lnTo>
                <a:lnTo>
                  <a:pt x="1415" y="563"/>
                </a:lnTo>
                <a:close/>
              </a:path>
            </a:pathLst>
          </a:custGeom>
          <a:solidFill>
            <a:srgbClr val="7F706E"/>
          </a:solidFill>
          <a:ln>
            <a:noFill/>
          </a:ln>
        </p:spPr>
      </p:sp>
      <p:sp>
        <p:nvSpPr>
          <p:cNvPr id="8830" name="Freeform 786"/>
          <p:cNvSpPr/>
          <p:nvPr/>
        </p:nvSpPr>
        <p:spPr>
          <a:xfrm>
            <a:off x="761760" y="562320"/>
            <a:ext cx="502200" cy="200160"/>
          </a:xfrm>
          <a:custGeom>
            <a:avLst/>
            <a:gdLst/>
            <a:ahLst/>
            <a:cxnLst/>
            <a:rect l="0" t="0" r="r" b="b"/>
            <a:pathLst>
              <a:path w="1395" h="556">
                <a:moveTo>
                  <a:pt x="1394" y="555"/>
                </a:moveTo>
                <a:lnTo>
                  <a:pt x="0" y="0"/>
                </a:lnTo>
                <a:lnTo>
                  <a:pt x="21" y="0"/>
                </a:lnTo>
                <a:lnTo>
                  <a:pt x="1394" y="547"/>
                </a:lnTo>
                <a:lnTo>
                  <a:pt x="1394" y="555"/>
                </a:lnTo>
                <a:close/>
              </a:path>
            </a:pathLst>
          </a:custGeom>
          <a:solidFill>
            <a:srgbClr val="7E6F6D"/>
          </a:solidFill>
          <a:ln>
            <a:noFill/>
          </a:ln>
        </p:spPr>
      </p:sp>
      <p:sp>
        <p:nvSpPr>
          <p:cNvPr id="8831" name="Freeform 787"/>
          <p:cNvSpPr/>
          <p:nvPr/>
        </p:nvSpPr>
        <p:spPr>
          <a:xfrm>
            <a:off x="769320" y="562320"/>
            <a:ext cx="494640" cy="197280"/>
          </a:xfrm>
          <a:custGeom>
            <a:avLst/>
            <a:gdLst/>
            <a:ahLst/>
            <a:cxnLst/>
            <a:rect l="0" t="0" r="r" b="b"/>
            <a:pathLst>
              <a:path w="1374" h="548">
                <a:moveTo>
                  <a:pt x="1373" y="547"/>
                </a:moveTo>
                <a:lnTo>
                  <a:pt x="0" y="0"/>
                </a:lnTo>
                <a:lnTo>
                  <a:pt x="21" y="0"/>
                </a:lnTo>
                <a:lnTo>
                  <a:pt x="1373" y="538"/>
                </a:lnTo>
                <a:lnTo>
                  <a:pt x="1373" y="547"/>
                </a:lnTo>
                <a:close/>
              </a:path>
            </a:pathLst>
          </a:custGeom>
          <a:solidFill>
            <a:srgbClr val="7D6E6C"/>
          </a:solidFill>
          <a:ln>
            <a:noFill/>
          </a:ln>
        </p:spPr>
      </p:sp>
      <p:sp>
        <p:nvSpPr>
          <p:cNvPr id="8832" name="Freeform 788"/>
          <p:cNvSpPr/>
          <p:nvPr/>
        </p:nvSpPr>
        <p:spPr>
          <a:xfrm>
            <a:off x="776880" y="562320"/>
            <a:ext cx="487080" cy="194040"/>
          </a:xfrm>
          <a:custGeom>
            <a:avLst/>
            <a:gdLst/>
            <a:ahLst/>
            <a:cxnLst/>
            <a:rect l="0" t="0" r="r" b="b"/>
            <a:pathLst>
              <a:path w="1353" h="539">
                <a:moveTo>
                  <a:pt x="1352" y="538"/>
                </a:moveTo>
                <a:lnTo>
                  <a:pt x="0" y="0"/>
                </a:lnTo>
                <a:lnTo>
                  <a:pt x="22" y="0"/>
                </a:lnTo>
                <a:lnTo>
                  <a:pt x="1352" y="530"/>
                </a:lnTo>
                <a:lnTo>
                  <a:pt x="1352" y="538"/>
                </a:lnTo>
                <a:close/>
              </a:path>
            </a:pathLst>
          </a:custGeom>
          <a:solidFill>
            <a:srgbClr val="7C6D6A"/>
          </a:solidFill>
          <a:ln>
            <a:noFill/>
          </a:ln>
        </p:spPr>
      </p:sp>
      <p:sp>
        <p:nvSpPr>
          <p:cNvPr id="8833" name="Freeform 789"/>
          <p:cNvSpPr/>
          <p:nvPr/>
        </p:nvSpPr>
        <p:spPr>
          <a:xfrm>
            <a:off x="784800" y="562320"/>
            <a:ext cx="479160" cy="191160"/>
          </a:xfrm>
          <a:custGeom>
            <a:avLst/>
            <a:gdLst/>
            <a:ahLst/>
            <a:cxnLst/>
            <a:rect l="0" t="0" r="r" b="b"/>
            <a:pathLst>
              <a:path w="1331" h="531">
                <a:moveTo>
                  <a:pt x="1330" y="530"/>
                </a:moveTo>
                <a:lnTo>
                  <a:pt x="0" y="0"/>
                </a:lnTo>
                <a:lnTo>
                  <a:pt x="21" y="0"/>
                </a:lnTo>
                <a:lnTo>
                  <a:pt x="1330" y="521"/>
                </a:lnTo>
                <a:lnTo>
                  <a:pt x="1330" y="530"/>
                </a:lnTo>
                <a:close/>
              </a:path>
            </a:pathLst>
          </a:custGeom>
          <a:solidFill>
            <a:srgbClr val="7B6C69"/>
          </a:solidFill>
          <a:ln>
            <a:noFill/>
          </a:ln>
        </p:spPr>
      </p:sp>
      <p:sp>
        <p:nvSpPr>
          <p:cNvPr id="8834" name="Freeform 790"/>
          <p:cNvSpPr/>
          <p:nvPr/>
        </p:nvSpPr>
        <p:spPr>
          <a:xfrm>
            <a:off x="792360" y="562320"/>
            <a:ext cx="471600" cy="187920"/>
          </a:xfrm>
          <a:custGeom>
            <a:avLst/>
            <a:gdLst/>
            <a:ahLst/>
            <a:cxnLst/>
            <a:rect l="0" t="0" r="r" b="b"/>
            <a:pathLst>
              <a:path w="1310" h="522">
                <a:moveTo>
                  <a:pt x="1309" y="521"/>
                </a:moveTo>
                <a:lnTo>
                  <a:pt x="0" y="0"/>
                </a:lnTo>
                <a:lnTo>
                  <a:pt x="21" y="0"/>
                </a:lnTo>
                <a:lnTo>
                  <a:pt x="1309" y="513"/>
                </a:lnTo>
                <a:lnTo>
                  <a:pt x="1309" y="521"/>
                </a:lnTo>
                <a:close/>
              </a:path>
            </a:pathLst>
          </a:custGeom>
          <a:solidFill>
            <a:srgbClr val="7A6A68"/>
          </a:solidFill>
          <a:ln>
            <a:noFill/>
          </a:ln>
        </p:spPr>
      </p:sp>
      <p:sp>
        <p:nvSpPr>
          <p:cNvPr id="8835" name="Freeform 791"/>
          <p:cNvSpPr/>
          <p:nvPr/>
        </p:nvSpPr>
        <p:spPr>
          <a:xfrm>
            <a:off x="799920" y="562320"/>
            <a:ext cx="464040" cy="185040"/>
          </a:xfrm>
          <a:custGeom>
            <a:avLst/>
            <a:gdLst/>
            <a:ahLst/>
            <a:cxnLst/>
            <a:rect l="0" t="0" r="r" b="b"/>
            <a:pathLst>
              <a:path w="1289" h="514">
                <a:moveTo>
                  <a:pt x="1288" y="513"/>
                </a:moveTo>
                <a:lnTo>
                  <a:pt x="0" y="0"/>
                </a:lnTo>
                <a:lnTo>
                  <a:pt x="21" y="0"/>
                </a:lnTo>
                <a:lnTo>
                  <a:pt x="1288" y="505"/>
                </a:lnTo>
                <a:lnTo>
                  <a:pt x="1288" y="513"/>
                </a:lnTo>
                <a:close/>
              </a:path>
            </a:pathLst>
          </a:custGeom>
          <a:solidFill>
            <a:srgbClr val="796967"/>
          </a:solidFill>
          <a:ln>
            <a:noFill/>
          </a:ln>
        </p:spPr>
      </p:sp>
      <p:sp>
        <p:nvSpPr>
          <p:cNvPr id="8836" name="Freeform 792"/>
          <p:cNvSpPr/>
          <p:nvPr/>
        </p:nvSpPr>
        <p:spPr>
          <a:xfrm>
            <a:off x="807480" y="562320"/>
            <a:ext cx="456480" cy="182160"/>
          </a:xfrm>
          <a:custGeom>
            <a:avLst/>
            <a:gdLst/>
            <a:ahLst/>
            <a:cxnLst/>
            <a:rect l="0" t="0" r="r" b="b"/>
            <a:pathLst>
              <a:path w="1268" h="506">
                <a:moveTo>
                  <a:pt x="1267" y="505"/>
                </a:moveTo>
                <a:lnTo>
                  <a:pt x="0" y="0"/>
                </a:lnTo>
                <a:lnTo>
                  <a:pt x="21" y="0"/>
                </a:lnTo>
                <a:lnTo>
                  <a:pt x="1267" y="496"/>
                </a:lnTo>
                <a:lnTo>
                  <a:pt x="1267" y="505"/>
                </a:lnTo>
                <a:close/>
              </a:path>
            </a:pathLst>
          </a:custGeom>
          <a:solidFill>
            <a:srgbClr val="786865"/>
          </a:solidFill>
          <a:ln>
            <a:noFill/>
          </a:ln>
        </p:spPr>
      </p:sp>
      <p:sp>
        <p:nvSpPr>
          <p:cNvPr id="8837" name="Freeform 793"/>
          <p:cNvSpPr/>
          <p:nvPr/>
        </p:nvSpPr>
        <p:spPr>
          <a:xfrm>
            <a:off x="815040" y="562320"/>
            <a:ext cx="448920" cy="178920"/>
          </a:xfrm>
          <a:custGeom>
            <a:avLst/>
            <a:gdLst/>
            <a:ahLst/>
            <a:cxnLst/>
            <a:rect l="0" t="0" r="r" b="b"/>
            <a:pathLst>
              <a:path w="1247" h="497">
                <a:moveTo>
                  <a:pt x="1246" y="496"/>
                </a:moveTo>
                <a:lnTo>
                  <a:pt x="0" y="0"/>
                </a:lnTo>
                <a:lnTo>
                  <a:pt x="21" y="0"/>
                </a:lnTo>
                <a:lnTo>
                  <a:pt x="1246" y="488"/>
                </a:lnTo>
                <a:lnTo>
                  <a:pt x="1246" y="496"/>
                </a:lnTo>
                <a:close/>
              </a:path>
            </a:pathLst>
          </a:custGeom>
          <a:solidFill>
            <a:srgbClr val="776764"/>
          </a:solidFill>
          <a:ln>
            <a:noFill/>
          </a:ln>
        </p:spPr>
      </p:sp>
      <p:sp>
        <p:nvSpPr>
          <p:cNvPr id="8838" name="Freeform 794"/>
          <p:cNvSpPr/>
          <p:nvPr/>
        </p:nvSpPr>
        <p:spPr>
          <a:xfrm>
            <a:off x="822600" y="562320"/>
            <a:ext cx="441360" cy="176040"/>
          </a:xfrm>
          <a:custGeom>
            <a:avLst/>
            <a:gdLst/>
            <a:ahLst/>
            <a:cxnLst/>
            <a:rect l="0" t="0" r="r" b="b"/>
            <a:pathLst>
              <a:path w="1226" h="489">
                <a:moveTo>
                  <a:pt x="1225" y="488"/>
                </a:moveTo>
                <a:lnTo>
                  <a:pt x="0" y="0"/>
                </a:lnTo>
                <a:lnTo>
                  <a:pt x="21" y="0"/>
                </a:lnTo>
                <a:lnTo>
                  <a:pt x="1225" y="479"/>
                </a:lnTo>
                <a:lnTo>
                  <a:pt x="1225" y="488"/>
                </a:lnTo>
                <a:close/>
              </a:path>
            </a:pathLst>
          </a:custGeom>
          <a:solidFill>
            <a:srgbClr val="766562"/>
          </a:solidFill>
          <a:ln>
            <a:noFill/>
          </a:ln>
        </p:spPr>
      </p:sp>
      <p:sp>
        <p:nvSpPr>
          <p:cNvPr id="8839" name="Freeform 795"/>
          <p:cNvSpPr/>
          <p:nvPr/>
        </p:nvSpPr>
        <p:spPr>
          <a:xfrm>
            <a:off x="830160" y="562320"/>
            <a:ext cx="433800" cy="172800"/>
          </a:xfrm>
          <a:custGeom>
            <a:avLst/>
            <a:gdLst/>
            <a:ahLst/>
            <a:cxnLst/>
            <a:rect l="0" t="0" r="r" b="b"/>
            <a:pathLst>
              <a:path w="1205" h="480">
                <a:moveTo>
                  <a:pt x="1204" y="479"/>
                </a:moveTo>
                <a:lnTo>
                  <a:pt x="0" y="0"/>
                </a:lnTo>
                <a:lnTo>
                  <a:pt x="21" y="0"/>
                </a:lnTo>
                <a:lnTo>
                  <a:pt x="1204" y="471"/>
                </a:lnTo>
                <a:lnTo>
                  <a:pt x="1204" y="479"/>
                </a:lnTo>
                <a:close/>
              </a:path>
            </a:pathLst>
          </a:custGeom>
          <a:solidFill>
            <a:srgbClr val="756461"/>
          </a:solidFill>
          <a:ln>
            <a:noFill/>
          </a:ln>
        </p:spPr>
      </p:sp>
      <p:sp>
        <p:nvSpPr>
          <p:cNvPr id="8840" name="Freeform 796"/>
          <p:cNvSpPr/>
          <p:nvPr/>
        </p:nvSpPr>
        <p:spPr>
          <a:xfrm>
            <a:off x="837720" y="562320"/>
            <a:ext cx="426240" cy="169920"/>
          </a:xfrm>
          <a:custGeom>
            <a:avLst/>
            <a:gdLst/>
            <a:ahLst/>
            <a:cxnLst/>
            <a:rect l="0" t="0" r="r" b="b"/>
            <a:pathLst>
              <a:path w="1184" h="472">
                <a:moveTo>
                  <a:pt x="1183" y="471"/>
                </a:moveTo>
                <a:lnTo>
                  <a:pt x="0" y="0"/>
                </a:lnTo>
                <a:lnTo>
                  <a:pt x="21" y="0"/>
                </a:lnTo>
                <a:lnTo>
                  <a:pt x="1183" y="463"/>
                </a:lnTo>
                <a:lnTo>
                  <a:pt x="1183" y="471"/>
                </a:lnTo>
                <a:close/>
              </a:path>
            </a:pathLst>
          </a:custGeom>
          <a:solidFill>
            <a:srgbClr val="746360"/>
          </a:solidFill>
          <a:ln>
            <a:noFill/>
          </a:ln>
        </p:spPr>
      </p:sp>
      <p:sp>
        <p:nvSpPr>
          <p:cNvPr id="8841" name="Freeform 797"/>
          <p:cNvSpPr/>
          <p:nvPr/>
        </p:nvSpPr>
        <p:spPr>
          <a:xfrm>
            <a:off x="845280" y="562320"/>
            <a:ext cx="418680" cy="167040"/>
          </a:xfrm>
          <a:custGeom>
            <a:avLst/>
            <a:gdLst/>
            <a:ahLst/>
            <a:cxnLst/>
            <a:rect l="0" t="0" r="r" b="b"/>
            <a:pathLst>
              <a:path w="1163" h="464">
                <a:moveTo>
                  <a:pt x="1162" y="463"/>
                </a:moveTo>
                <a:lnTo>
                  <a:pt x="0" y="0"/>
                </a:lnTo>
                <a:lnTo>
                  <a:pt x="21" y="0"/>
                </a:lnTo>
                <a:lnTo>
                  <a:pt x="1162" y="454"/>
                </a:lnTo>
                <a:lnTo>
                  <a:pt x="1162" y="463"/>
                </a:lnTo>
                <a:close/>
              </a:path>
            </a:pathLst>
          </a:custGeom>
          <a:solidFill>
            <a:srgbClr val="73625F"/>
          </a:solidFill>
          <a:ln>
            <a:noFill/>
          </a:ln>
        </p:spPr>
      </p:sp>
      <p:sp>
        <p:nvSpPr>
          <p:cNvPr id="8842" name="Freeform 798"/>
          <p:cNvSpPr/>
          <p:nvPr/>
        </p:nvSpPr>
        <p:spPr>
          <a:xfrm>
            <a:off x="852840" y="562320"/>
            <a:ext cx="411120" cy="163800"/>
          </a:xfrm>
          <a:custGeom>
            <a:avLst/>
            <a:gdLst/>
            <a:ahLst/>
            <a:cxnLst/>
            <a:rect l="0" t="0" r="r" b="b"/>
            <a:pathLst>
              <a:path w="1142" h="455">
                <a:moveTo>
                  <a:pt x="1141" y="454"/>
                </a:moveTo>
                <a:lnTo>
                  <a:pt x="0" y="0"/>
                </a:lnTo>
                <a:lnTo>
                  <a:pt x="22" y="0"/>
                </a:lnTo>
                <a:lnTo>
                  <a:pt x="1141" y="446"/>
                </a:lnTo>
                <a:lnTo>
                  <a:pt x="1141" y="454"/>
                </a:lnTo>
                <a:close/>
              </a:path>
            </a:pathLst>
          </a:custGeom>
          <a:solidFill>
            <a:srgbClr val="72605D"/>
          </a:solidFill>
          <a:ln>
            <a:noFill/>
          </a:ln>
        </p:spPr>
      </p:sp>
      <p:sp>
        <p:nvSpPr>
          <p:cNvPr id="8843" name="Freeform 799"/>
          <p:cNvSpPr/>
          <p:nvPr/>
        </p:nvSpPr>
        <p:spPr>
          <a:xfrm>
            <a:off x="860760" y="562320"/>
            <a:ext cx="403200" cy="160920"/>
          </a:xfrm>
          <a:custGeom>
            <a:avLst/>
            <a:gdLst/>
            <a:ahLst/>
            <a:cxnLst/>
            <a:rect l="0" t="0" r="r" b="b"/>
            <a:pathLst>
              <a:path w="1120" h="447">
                <a:moveTo>
                  <a:pt x="1119" y="446"/>
                </a:moveTo>
                <a:lnTo>
                  <a:pt x="0" y="0"/>
                </a:lnTo>
                <a:lnTo>
                  <a:pt x="21" y="0"/>
                </a:lnTo>
                <a:lnTo>
                  <a:pt x="1119" y="436"/>
                </a:lnTo>
                <a:lnTo>
                  <a:pt x="1119" y="446"/>
                </a:lnTo>
                <a:close/>
              </a:path>
            </a:pathLst>
          </a:custGeom>
          <a:solidFill>
            <a:srgbClr val="715F5C"/>
          </a:solidFill>
          <a:ln>
            <a:noFill/>
          </a:ln>
        </p:spPr>
      </p:sp>
      <p:sp>
        <p:nvSpPr>
          <p:cNvPr id="8844" name="Freeform 800"/>
          <p:cNvSpPr/>
          <p:nvPr/>
        </p:nvSpPr>
        <p:spPr>
          <a:xfrm>
            <a:off x="868320" y="562320"/>
            <a:ext cx="395640" cy="157680"/>
          </a:xfrm>
          <a:custGeom>
            <a:avLst/>
            <a:gdLst/>
            <a:ahLst/>
            <a:cxnLst/>
            <a:rect l="0" t="0" r="r" b="b"/>
            <a:pathLst>
              <a:path w="1099" h="438">
                <a:moveTo>
                  <a:pt x="1098" y="437"/>
                </a:moveTo>
                <a:lnTo>
                  <a:pt x="0" y="0"/>
                </a:lnTo>
                <a:lnTo>
                  <a:pt x="21" y="0"/>
                </a:lnTo>
                <a:lnTo>
                  <a:pt x="1098" y="429"/>
                </a:lnTo>
                <a:lnTo>
                  <a:pt x="1098" y="437"/>
                </a:lnTo>
                <a:close/>
              </a:path>
            </a:pathLst>
          </a:custGeom>
          <a:solidFill>
            <a:srgbClr val="705E5B"/>
          </a:solidFill>
          <a:ln>
            <a:noFill/>
          </a:ln>
        </p:spPr>
      </p:sp>
      <p:sp>
        <p:nvSpPr>
          <p:cNvPr id="8845" name="Freeform 801"/>
          <p:cNvSpPr/>
          <p:nvPr/>
        </p:nvSpPr>
        <p:spPr>
          <a:xfrm>
            <a:off x="875880" y="562320"/>
            <a:ext cx="388080" cy="154800"/>
          </a:xfrm>
          <a:custGeom>
            <a:avLst/>
            <a:gdLst/>
            <a:ahLst/>
            <a:cxnLst/>
            <a:rect l="0" t="0" r="r" b="b"/>
            <a:pathLst>
              <a:path w="1078" h="430">
                <a:moveTo>
                  <a:pt x="1077" y="429"/>
                </a:moveTo>
                <a:lnTo>
                  <a:pt x="0" y="0"/>
                </a:lnTo>
                <a:lnTo>
                  <a:pt x="21" y="0"/>
                </a:lnTo>
                <a:lnTo>
                  <a:pt x="1077" y="421"/>
                </a:lnTo>
                <a:lnTo>
                  <a:pt x="1077" y="429"/>
                </a:lnTo>
                <a:close/>
              </a:path>
            </a:pathLst>
          </a:custGeom>
          <a:solidFill>
            <a:srgbClr val="705D5A"/>
          </a:solidFill>
          <a:ln>
            <a:noFill/>
          </a:ln>
        </p:spPr>
      </p:sp>
      <p:sp>
        <p:nvSpPr>
          <p:cNvPr id="8846" name="Freeform 802"/>
          <p:cNvSpPr/>
          <p:nvPr/>
        </p:nvSpPr>
        <p:spPr>
          <a:xfrm>
            <a:off x="883440" y="562320"/>
            <a:ext cx="380520" cy="151920"/>
          </a:xfrm>
          <a:custGeom>
            <a:avLst/>
            <a:gdLst/>
            <a:ahLst/>
            <a:cxnLst/>
            <a:rect l="0" t="0" r="r" b="b"/>
            <a:pathLst>
              <a:path w="1057" h="422">
                <a:moveTo>
                  <a:pt x="1056" y="421"/>
                </a:moveTo>
                <a:lnTo>
                  <a:pt x="0" y="0"/>
                </a:lnTo>
                <a:lnTo>
                  <a:pt x="21" y="0"/>
                </a:lnTo>
                <a:lnTo>
                  <a:pt x="1056" y="412"/>
                </a:lnTo>
                <a:lnTo>
                  <a:pt x="1056" y="421"/>
                </a:lnTo>
                <a:close/>
              </a:path>
            </a:pathLst>
          </a:custGeom>
          <a:solidFill>
            <a:srgbClr val="6F5B58"/>
          </a:solidFill>
          <a:ln>
            <a:noFill/>
          </a:ln>
        </p:spPr>
      </p:sp>
      <p:sp>
        <p:nvSpPr>
          <p:cNvPr id="8847" name="Freeform 803"/>
          <p:cNvSpPr/>
          <p:nvPr/>
        </p:nvSpPr>
        <p:spPr>
          <a:xfrm>
            <a:off x="891000" y="562320"/>
            <a:ext cx="372960" cy="148680"/>
          </a:xfrm>
          <a:custGeom>
            <a:avLst/>
            <a:gdLst/>
            <a:ahLst/>
            <a:cxnLst/>
            <a:rect l="0" t="0" r="r" b="b"/>
            <a:pathLst>
              <a:path w="1036" h="413">
                <a:moveTo>
                  <a:pt x="1035" y="412"/>
                </a:moveTo>
                <a:lnTo>
                  <a:pt x="0" y="0"/>
                </a:lnTo>
                <a:lnTo>
                  <a:pt x="21" y="0"/>
                </a:lnTo>
                <a:lnTo>
                  <a:pt x="1035" y="404"/>
                </a:lnTo>
                <a:lnTo>
                  <a:pt x="1035" y="412"/>
                </a:lnTo>
                <a:close/>
              </a:path>
            </a:pathLst>
          </a:custGeom>
          <a:solidFill>
            <a:srgbClr val="6E5A57"/>
          </a:solidFill>
          <a:ln>
            <a:noFill/>
          </a:ln>
        </p:spPr>
      </p:sp>
      <p:sp>
        <p:nvSpPr>
          <p:cNvPr id="8848" name="Freeform 804"/>
          <p:cNvSpPr/>
          <p:nvPr/>
        </p:nvSpPr>
        <p:spPr>
          <a:xfrm>
            <a:off x="898560" y="562320"/>
            <a:ext cx="365400" cy="145800"/>
          </a:xfrm>
          <a:custGeom>
            <a:avLst/>
            <a:gdLst/>
            <a:ahLst/>
            <a:cxnLst/>
            <a:rect l="0" t="0" r="r" b="b"/>
            <a:pathLst>
              <a:path w="1015" h="405">
                <a:moveTo>
                  <a:pt x="1014" y="404"/>
                </a:moveTo>
                <a:lnTo>
                  <a:pt x="0" y="0"/>
                </a:lnTo>
                <a:lnTo>
                  <a:pt x="21" y="0"/>
                </a:lnTo>
                <a:lnTo>
                  <a:pt x="1014" y="395"/>
                </a:lnTo>
                <a:lnTo>
                  <a:pt x="1014" y="404"/>
                </a:lnTo>
                <a:close/>
              </a:path>
            </a:pathLst>
          </a:custGeom>
          <a:solidFill>
            <a:srgbClr val="6D5956"/>
          </a:solidFill>
          <a:ln>
            <a:noFill/>
          </a:ln>
        </p:spPr>
      </p:sp>
      <p:sp>
        <p:nvSpPr>
          <p:cNvPr id="8849" name="Freeform 805"/>
          <p:cNvSpPr/>
          <p:nvPr/>
        </p:nvSpPr>
        <p:spPr>
          <a:xfrm>
            <a:off x="906120" y="562320"/>
            <a:ext cx="357840" cy="142560"/>
          </a:xfrm>
          <a:custGeom>
            <a:avLst/>
            <a:gdLst/>
            <a:ahLst/>
            <a:cxnLst/>
            <a:rect l="0" t="0" r="r" b="b"/>
            <a:pathLst>
              <a:path w="994" h="396">
                <a:moveTo>
                  <a:pt x="993" y="395"/>
                </a:moveTo>
                <a:lnTo>
                  <a:pt x="0" y="0"/>
                </a:lnTo>
                <a:lnTo>
                  <a:pt x="21" y="0"/>
                </a:lnTo>
                <a:lnTo>
                  <a:pt x="993" y="387"/>
                </a:lnTo>
                <a:lnTo>
                  <a:pt x="993" y="395"/>
                </a:lnTo>
                <a:close/>
              </a:path>
            </a:pathLst>
          </a:custGeom>
          <a:solidFill>
            <a:srgbClr val="6C5855"/>
          </a:solidFill>
          <a:ln>
            <a:noFill/>
          </a:ln>
        </p:spPr>
      </p:sp>
      <p:sp>
        <p:nvSpPr>
          <p:cNvPr id="8850" name="Freeform 806"/>
          <p:cNvSpPr/>
          <p:nvPr/>
        </p:nvSpPr>
        <p:spPr>
          <a:xfrm>
            <a:off x="913680" y="562320"/>
            <a:ext cx="350280" cy="139680"/>
          </a:xfrm>
          <a:custGeom>
            <a:avLst/>
            <a:gdLst/>
            <a:ahLst/>
            <a:cxnLst/>
            <a:rect l="0" t="0" r="r" b="b"/>
            <a:pathLst>
              <a:path w="973" h="388">
                <a:moveTo>
                  <a:pt x="972" y="387"/>
                </a:moveTo>
                <a:lnTo>
                  <a:pt x="0" y="0"/>
                </a:lnTo>
                <a:lnTo>
                  <a:pt x="21" y="0"/>
                </a:lnTo>
                <a:lnTo>
                  <a:pt x="972" y="379"/>
                </a:lnTo>
                <a:lnTo>
                  <a:pt x="972" y="387"/>
                </a:lnTo>
                <a:close/>
              </a:path>
            </a:pathLst>
          </a:custGeom>
          <a:solidFill>
            <a:srgbClr val="6B5753"/>
          </a:solidFill>
          <a:ln>
            <a:noFill/>
          </a:ln>
        </p:spPr>
      </p:sp>
      <p:sp>
        <p:nvSpPr>
          <p:cNvPr id="8851" name="Freeform 807"/>
          <p:cNvSpPr/>
          <p:nvPr/>
        </p:nvSpPr>
        <p:spPr>
          <a:xfrm>
            <a:off x="921240" y="562320"/>
            <a:ext cx="342720" cy="136800"/>
          </a:xfrm>
          <a:custGeom>
            <a:avLst/>
            <a:gdLst/>
            <a:ahLst/>
            <a:cxnLst/>
            <a:rect l="0" t="0" r="r" b="b"/>
            <a:pathLst>
              <a:path w="952" h="380">
                <a:moveTo>
                  <a:pt x="951" y="379"/>
                </a:moveTo>
                <a:lnTo>
                  <a:pt x="0" y="0"/>
                </a:lnTo>
                <a:lnTo>
                  <a:pt x="21" y="0"/>
                </a:lnTo>
                <a:lnTo>
                  <a:pt x="951" y="370"/>
                </a:lnTo>
                <a:lnTo>
                  <a:pt x="951" y="379"/>
                </a:lnTo>
                <a:close/>
              </a:path>
            </a:pathLst>
          </a:custGeom>
          <a:solidFill>
            <a:srgbClr val="6A5652"/>
          </a:solidFill>
          <a:ln>
            <a:noFill/>
          </a:ln>
        </p:spPr>
      </p:sp>
      <p:sp>
        <p:nvSpPr>
          <p:cNvPr id="8852" name="Freeform 808"/>
          <p:cNvSpPr/>
          <p:nvPr/>
        </p:nvSpPr>
        <p:spPr>
          <a:xfrm>
            <a:off x="928800" y="562320"/>
            <a:ext cx="335160" cy="133560"/>
          </a:xfrm>
          <a:custGeom>
            <a:avLst/>
            <a:gdLst/>
            <a:ahLst/>
            <a:cxnLst/>
            <a:rect l="0" t="0" r="r" b="b"/>
            <a:pathLst>
              <a:path w="931" h="371">
                <a:moveTo>
                  <a:pt x="930" y="370"/>
                </a:moveTo>
                <a:lnTo>
                  <a:pt x="0" y="0"/>
                </a:lnTo>
                <a:lnTo>
                  <a:pt x="22" y="0"/>
                </a:lnTo>
                <a:lnTo>
                  <a:pt x="930" y="362"/>
                </a:lnTo>
                <a:lnTo>
                  <a:pt x="930" y="370"/>
                </a:lnTo>
                <a:close/>
              </a:path>
            </a:pathLst>
          </a:custGeom>
          <a:solidFill>
            <a:srgbClr val="695451"/>
          </a:solidFill>
          <a:ln>
            <a:noFill/>
          </a:ln>
        </p:spPr>
      </p:sp>
      <p:sp>
        <p:nvSpPr>
          <p:cNvPr id="8853" name="Freeform 809"/>
          <p:cNvSpPr/>
          <p:nvPr/>
        </p:nvSpPr>
        <p:spPr>
          <a:xfrm>
            <a:off x="936720" y="562320"/>
            <a:ext cx="327240" cy="130680"/>
          </a:xfrm>
          <a:custGeom>
            <a:avLst/>
            <a:gdLst/>
            <a:ahLst/>
            <a:cxnLst/>
            <a:rect l="0" t="0" r="r" b="b"/>
            <a:pathLst>
              <a:path w="909" h="363">
                <a:moveTo>
                  <a:pt x="908" y="362"/>
                </a:moveTo>
                <a:lnTo>
                  <a:pt x="0" y="0"/>
                </a:lnTo>
                <a:lnTo>
                  <a:pt x="21" y="0"/>
                </a:lnTo>
                <a:lnTo>
                  <a:pt x="908" y="353"/>
                </a:lnTo>
                <a:lnTo>
                  <a:pt x="908" y="362"/>
                </a:lnTo>
                <a:close/>
              </a:path>
            </a:pathLst>
          </a:custGeom>
          <a:solidFill>
            <a:srgbClr val="695350"/>
          </a:solidFill>
          <a:ln>
            <a:noFill/>
          </a:ln>
        </p:spPr>
      </p:sp>
      <p:sp>
        <p:nvSpPr>
          <p:cNvPr id="8854" name="Freeform 810"/>
          <p:cNvSpPr/>
          <p:nvPr/>
        </p:nvSpPr>
        <p:spPr>
          <a:xfrm>
            <a:off x="944280" y="562320"/>
            <a:ext cx="319680" cy="127440"/>
          </a:xfrm>
          <a:custGeom>
            <a:avLst/>
            <a:gdLst/>
            <a:ahLst/>
            <a:cxnLst/>
            <a:rect l="0" t="0" r="r" b="b"/>
            <a:pathLst>
              <a:path w="888" h="354">
                <a:moveTo>
                  <a:pt x="887" y="353"/>
                </a:moveTo>
                <a:lnTo>
                  <a:pt x="0" y="0"/>
                </a:lnTo>
                <a:lnTo>
                  <a:pt x="21" y="0"/>
                </a:lnTo>
                <a:lnTo>
                  <a:pt x="887" y="345"/>
                </a:lnTo>
                <a:lnTo>
                  <a:pt x="887" y="353"/>
                </a:lnTo>
                <a:close/>
              </a:path>
            </a:pathLst>
          </a:custGeom>
          <a:solidFill>
            <a:srgbClr val="68524E"/>
          </a:solidFill>
          <a:ln>
            <a:noFill/>
          </a:ln>
        </p:spPr>
      </p:sp>
      <p:sp>
        <p:nvSpPr>
          <p:cNvPr id="8855" name="Freeform 811"/>
          <p:cNvSpPr/>
          <p:nvPr/>
        </p:nvSpPr>
        <p:spPr>
          <a:xfrm>
            <a:off x="951840" y="562320"/>
            <a:ext cx="312120" cy="124560"/>
          </a:xfrm>
          <a:custGeom>
            <a:avLst/>
            <a:gdLst/>
            <a:ahLst/>
            <a:cxnLst/>
            <a:rect l="0" t="0" r="r" b="b"/>
            <a:pathLst>
              <a:path w="867" h="346">
                <a:moveTo>
                  <a:pt x="866" y="345"/>
                </a:moveTo>
                <a:lnTo>
                  <a:pt x="0" y="0"/>
                </a:lnTo>
                <a:lnTo>
                  <a:pt x="21" y="0"/>
                </a:lnTo>
                <a:lnTo>
                  <a:pt x="866" y="337"/>
                </a:lnTo>
                <a:lnTo>
                  <a:pt x="866" y="345"/>
                </a:lnTo>
                <a:close/>
              </a:path>
            </a:pathLst>
          </a:custGeom>
          <a:solidFill>
            <a:srgbClr val="67514D"/>
          </a:solidFill>
          <a:ln>
            <a:noFill/>
          </a:ln>
        </p:spPr>
      </p:sp>
      <p:sp>
        <p:nvSpPr>
          <p:cNvPr id="8856" name="Freeform 812"/>
          <p:cNvSpPr/>
          <p:nvPr/>
        </p:nvSpPr>
        <p:spPr>
          <a:xfrm>
            <a:off x="959400" y="562320"/>
            <a:ext cx="304560" cy="121680"/>
          </a:xfrm>
          <a:custGeom>
            <a:avLst/>
            <a:gdLst/>
            <a:ahLst/>
            <a:cxnLst/>
            <a:rect l="0" t="0" r="r" b="b"/>
            <a:pathLst>
              <a:path w="846" h="338">
                <a:moveTo>
                  <a:pt x="845" y="337"/>
                </a:moveTo>
                <a:lnTo>
                  <a:pt x="0" y="0"/>
                </a:lnTo>
                <a:lnTo>
                  <a:pt x="21" y="0"/>
                </a:lnTo>
                <a:lnTo>
                  <a:pt x="845" y="328"/>
                </a:lnTo>
                <a:lnTo>
                  <a:pt x="845" y="337"/>
                </a:lnTo>
                <a:close/>
              </a:path>
            </a:pathLst>
          </a:custGeom>
          <a:solidFill>
            <a:srgbClr val="66504C"/>
          </a:solidFill>
          <a:ln>
            <a:noFill/>
          </a:ln>
        </p:spPr>
      </p:sp>
      <p:sp>
        <p:nvSpPr>
          <p:cNvPr id="8857" name="Freeform 813"/>
          <p:cNvSpPr/>
          <p:nvPr/>
        </p:nvSpPr>
        <p:spPr>
          <a:xfrm>
            <a:off x="966960" y="562320"/>
            <a:ext cx="297000" cy="118440"/>
          </a:xfrm>
          <a:custGeom>
            <a:avLst/>
            <a:gdLst/>
            <a:ahLst/>
            <a:cxnLst/>
            <a:rect l="0" t="0" r="r" b="b"/>
            <a:pathLst>
              <a:path w="825" h="329">
                <a:moveTo>
                  <a:pt x="824" y="328"/>
                </a:moveTo>
                <a:lnTo>
                  <a:pt x="0" y="0"/>
                </a:lnTo>
                <a:lnTo>
                  <a:pt x="21" y="0"/>
                </a:lnTo>
                <a:lnTo>
                  <a:pt x="824" y="320"/>
                </a:lnTo>
                <a:lnTo>
                  <a:pt x="824" y="328"/>
                </a:lnTo>
                <a:close/>
              </a:path>
            </a:pathLst>
          </a:custGeom>
          <a:solidFill>
            <a:srgbClr val="664F4B"/>
          </a:solidFill>
          <a:ln>
            <a:noFill/>
          </a:ln>
        </p:spPr>
      </p:sp>
      <p:sp>
        <p:nvSpPr>
          <p:cNvPr id="8858" name="Freeform 814"/>
          <p:cNvSpPr/>
          <p:nvPr/>
        </p:nvSpPr>
        <p:spPr>
          <a:xfrm>
            <a:off x="974520" y="562320"/>
            <a:ext cx="289440" cy="115560"/>
          </a:xfrm>
          <a:custGeom>
            <a:avLst/>
            <a:gdLst/>
            <a:ahLst/>
            <a:cxnLst/>
            <a:rect l="0" t="0" r="r" b="b"/>
            <a:pathLst>
              <a:path w="804" h="321">
                <a:moveTo>
                  <a:pt x="803" y="320"/>
                </a:moveTo>
                <a:lnTo>
                  <a:pt x="0" y="0"/>
                </a:lnTo>
                <a:lnTo>
                  <a:pt x="21" y="0"/>
                </a:lnTo>
                <a:lnTo>
                  <a:pt x="803" y="311"/>
                </a:lnTo>
                <a:lnTo>
                  <a:pt x="803" y="320"/>
                </a:lnTo>
                <a:close/>
              </a:path>
            </a:pathLst>
          </a:custGeom>
          <a:solidFill>
            <a:srgbClr val="654D49"/>
          </a:solidFill>
          <a:ln>
            <a:noFill/>
          </a:ln>
        </p:spPr>
      </p:sp>
      <p:sp>
        <p:nvSpPr>
          <p:cNvPr id="8859" name="Freeform 815"/>
          <p:cNvSpPr/>
          <p:nvPr/>
        </p:nvSpPr>
        <p:spPr>
          <a:xfrm>
            <a:off x="982080" y="562320"/>
            <a:ext cx="281880" cy="112320"/>
          </a:xfrm>
          <a:custGeom>
            <a:avLst/>
            <a:gdLst/>
            <a:ahLst/>
            <a:cxnLst/>
            <a:rect l="0" t="0" r="r" b="b"/>
            <a:pathLst>
              <a:path w="783" h="312">
                <a:moveTo>
                  <a:pt x="782" y="311"/>
                </a:moveTo>
                <a:lnTo>
                  <a:pt x="0" y="0"/>
                </a:lnTo>
                <a:lnTo>
                  <a:pt x="22" y="0"/>
                </a:lnTo>
                <a:lnTo>
                  <a:pt x="782" y="303"/>
                </a:lnTo>
                <a:lnTo>
                  <a:pt x="782" y="311"/>
                </a:lnTo>
                <a:close/>
              </a:path>
            </a:pathLst>
          </a:custGeom>
          <a:solidFill>
            <a:srgbClr val="644C48"/>
          </a:solidFill>
          <a:ln>
            <a:noFill/>
          </a:ln>
        </p:spPr>
      </p:sp>
      <p:sp>
        <p:nvSpPr>
          <p:cNvPr id="8860" name="Freeform 816"/>
          <p:cNvSpPr/>
          <p:nvPr/>
        </p:nvSpPr>
        <p:spPr>
          <a:xfrm>
            <a:off x="989640" y="562320"/>
            <a:ext cx="274320" cy="109440"/>
          </a:xfrm>
          <a:custGeom>
            <a:avLst/>
            <a:gdLst/>
            <a:ahLst/>
            <a:cxnLst/>
            <a:rect l="0" t="0" r="r" b="b"/>
            <a:pathLst>
              <a:path w="762" h="304">
                <a:moveTo>
                  <a:pt x="761" y="303"/>
                </a:moveTo>
                <a:lnTo>
                  <a:pt x="0" y="0"/>
                </a:lnTo>
                <a:lnTo>
                  <a:pt x="21" y="0"/>
                </a:lnTo>
                <a:lnTo>
                  <a:pt x="761" y="295"/>
                </a:lnTo>
                <a:lnTo>
                  <a:pt x="761" y="303"/>
                </a:lnTo>
                <a:close/>
              </a:path>
            </a:pathLst>
          </a:custGeom>
          <a:solidFill>
            <a:srgbClr val="634B47"/>
          </a:solidFill>
          <a:ln>
            <a:noFill/>
          </a:ln>
        </p:spPr>
      </p:sp>
      <p:sp>
        <p:nvSpPr>
          <p:cNvPr id="8861" name="Freeform 817"/>
          <p:cNvSpPr/>
          <p:nvPr/>
        </p:nvSpPr>
        <p:spPr>
          <a:xfrm>
            <a:off x="997200" y="562320"/>
            <a:ext cx="266760" cy="106560"/>
          </a:xfrm>
          <a:custGeom>
            <a:avLst/>
            <a:gdLst/>
            <a:ahLst/>
            <a:cxnLst/>
            <a:rect l="0" t="0" r="r" b="b"/>
            <a:pathLst>
              <a:path w="741" h="296">
                <a:moveTo>
                  <a:pt x="740" y="295"/>
                </a:moveTo>
                <a:lnTo>
                  <a:pt x="0" y="0"/>
                </a:lnTo>
                <a:lnTo>
                  <a:pt x="22" y="0"/>
                </a:lnTo>
                <a:lnTo>
                  <a:pt x="740" y="286"/>
                </a:lnTo>
                <a:lnTo>
                  <a:pt x="740" y="295"/>
                </a:lnTo>
                <a:close/>
              </a:path>
            </a:pathLst>
          </a:custGeom>
          <a:solidFill>
            <a:srgbClr val="624A46"/>
          </a:solidFill>
          <a:ln>
            <a:noFill/>
          </a:ln>
        </p:spPr>
      </p:sp>
      <p:sp>
        <p:nvSpPr>
          <p:cNvPr id="8862" name="Freeform 818"/>
          <p:cNvSpPr/>
          <p:nvPr/>
        </p:nvSpPr>
        <p:spPr>
          <a:xfrm>
            <a:off x="1005120" y="562320"/>
            <a:ext cx="258840" cy="103320"/>
          </a:xfrm>
          <a:custGeom>
            <a:avLst/>
            <a:gdLst/>
            <a:ahLst/>
            <a:cxnLst/>
            <a:rect l="0" t="0" r="r" b="b"/>
            <a:pathLst>
              <a:path w="719" h="287">
                <a:moveTo>
                  <a:pt x="718" y="286"/>
                </a:moveTo>
                <a:lnTo>
                  <a:pt x="0" y="0"/>
                </a:lnTo>
                <a:lnTo>
                  <a:pt x="21" y="0"/>
                </a:lnTo>
                <a:lnTo>
                  <a:pt x="718" y="278"/>
                </a:lnTo>
                <a:lnTo>
                  <a:pt x="718" y="286"/>
                </a:lnTo>
                <a:close/>
              </a:path>
            </a:pathLst>
          </a:custGeom>
          <a:solidFill>
            <a:srgbClr val="614945"/>
          </a:solidFill>
          <a:ln>
            <a:noFill/>
          </a:ln>
        </p:spPr>
      </p:sp>
      <p:sp>
        <p:nvSpPr>
          <p:cNvPr id="8863" name="Freeform 819"/>
          <p:cNvSpPr/>
          <p:nvPr/>
        </p:nvSpPr>
        <p:spPr>
          <a:xfrm>
            <a:off x="1012680" y="562320"/>
            <a:ext cx="251280" cy="100440"/>
          </a:xfrm>
          <a:custGeom>
            <a:avLst/>
            <a:gdLst/>
            <a:ahLst/>
            <a:cxnLst/>
            <a:rect l="0" t="0" r="r" b="b"/>
            <a:pathLst>
              <a:path w="698" h="279">
                <a:moveTo>
                  <a:pt x="697" y="278"/>
                </a:moveTo>
                <a:lnTo>
                  <a:pt x="0" y="0"/>
                </a:lnTo>
                <a:lnTo>
                  <a:pt x="21" y="0"/>
                </a:lnTo>
                <a:lnTo>
                  <a:pt x="697" y="269"/>
                </a:lnTo>
                <a:lnTo>
                  <a:pt x="697" y="278"/>
                </a:lnTo>
                <a:close/>
              </a:path>
            </a:pathLst>
          </a:custGeom>
          <a:solidFill>
            <a:srgbClr val="614844"/>
          </a:solidFill>
          <a:ln>
            <a:noFill/>
          </a:ln>
        </p:spPr>
      </p:sp>
      <p:sp>
        <p:nvSpPr>
          <p:cNvPr id="8864" name="Freeform 820"/>
          <p:cNvSpPr/>
          <p:nvPr/>
        </p:nvSpPr>
        <p:spPr>
          <a:xfrm>
            <a:off x="1020240" y="562320"/>
            <a:ext cx="243720" cy="97200"/>
          </a:xfrm>
          <a:custGeom>
            <a:avLst/>
            <a:gdLst/>
            <a:ahLst/>
            <a:cxnLst/>
            <a:rect l="0" t="0" r="r" b="b"/>
            <a:pathLst>
              <a:path w="677" h="270">
                <a:moveTo>
                  <a:pt x="676" y="269"/>
                </a:moveTo>
                <a:lnTo>
                  <a:pt x="0" y="0"/>
                </a:lnTo>
                <a:lnTo>
                  <a:pt x="21" y="0"/>
                </a:lnTo>
                <a:lnTo>
                  <a:pt x="676" y="261"/>
                </a:lnTo>
                <a:lnTo>
                  <a:pt x="676" y="269"/>
                </a:lnTo>
                <a:close/>
              </a:path>
            </a:pathLst>
          </a:custGeom>
          <a:solidFill>
            <a:srgbClr val="604742"/>
          </a:solidFill>
          <a:ln>
            <a:noFill/>
          </a:ln>
        </p:spPr>
      </p:sp>
      <p:sp>
        <p:nvSpPr>
          <p:cNvPr id="8865" name="Freeform 821"/>
          <p:cNvSpPr/>
          <p:nvPr/>
        </p:nvSpPr>
        <p:spPr>
          <a:xfrm>
            <a:off x="1027800" y="562320"/>
            <a:ext cx="236160" cy="94320"/>
          </a:xfrm>
          <a:custGeom>
            <a:avLst/>
            <a:gdLst/>
            <a:ahLst/>
            <a:cxnLst/>
            <a:rect l="0" t="0" r="r" b="b"/>
            <a:pathLst>
              <a:path w="656" h="262">
                <a:moveTo>
                  <a:pt x="655" y="261"/>
                </a:moveTo>
                <a:lnTo>
                  <a:pt x="0" y="0"/>
                </a:lnTo>
                <a:lnTo>
                  <a:pt x="21" y="0"/>
                </a:lnTo>
                <a:lnTo>
                  <a:pt x="655" y="253"/>
                </a:lnTo>
                <a:lnTo>
                  <a:pt x="655" y="261"/>
                </a:lnTo>
                <a:close/>
              </a:path>
            </a:pathLst>
          </a:custGeom>
          <a:solidFill>
            <a:srgbClr val="604641"/>
          </a:solidFill>
          <a:ln>
            <a:noFill/>
          </a:ln>
        </p:spPr>
      </p:sp>
      <p:sp>
        <p:nvSpPr>
          <p:cNvPr id="8866" name="Freeform 822"/>
          <p:cNvSpPr/>
          <p:nvPr/>
        </p:nvSpPr>
        <p:spPr>
          <a:xfrm>
            <a:off x="1035360" y="562320"/>
            <a:ext cx="228600" cy="91440"/>
          </a:xfrm>
          <a:custGeom>
            <a:avLst/>
            <a:gdLst/>
            <a:ahLst/>
            <a:cxnLst/>
            <a:rect l="0" t="0" r="r" b="b"/>
            <a:pathLst>
              <a:path w="635" h="254">
                <a:moveTo>
                  <a:pt x="634" y="253"/>
                </a:moveTo>
                <a:lnTo>
                  <a:pt x="0" y="0"/>
                </a:lnTo>
                <a:lnTo>
                  <a:pt x="21" y="0"/>
                </a:lnTo>
                <a:lnTo>
                  <a:pt x="634" y="244"/>
                </a:lnTo>
                <a:lnTo>
                  <a:pt x="634" y="253"/>
                </a:lnTo>
                <a:close/>
              </a:path>
            </a:pathLst>
          </a:custGeom>
          <a:solidFill>
            <a:srgbClr val="5F4540"/>
          </a:solidFill>
          <a:ln>
            <a:noFill/>
          </a:ln>
        </p:spPr>
      </p:sp>
      <p:sp>
        <p:nvSpPr>
          <p:cNvPr id="8867" name="Freeform 823"/>
          <p:cNvSpPr/>
          <p:nvPr/>
        </p:nvSpPr>
        <p:spPr>
          <a:xfrm>
            <a:off x="1042920" y="562320"/>
            <a:ext cx="221040" cy="88200"/>
          </a:xfrm>
          <a:custGeom>
            <a:avLst/>
            <a:gdLst/>
            <a:ahLst/>
            <a:cxnLst/>
            <a:rect l="0" t="0" r="r" b="b"/>
            <a:pathLst>
              <a:path w="614" h="245">
                <a:moveTo>
                  <a:pt x="613" y="244"/>
                </a:moveTo>
                <a:lnTo>
                  <a:pt x="0" y="0"/>
                </a:lnTo>
                <a:lnTo>
                  <a:pt x="21" y="0"/>
                </a:lnTo>
                <a:lnTo>
                  <a:pt x="613" y="236"/>
                </a:lnTo>
                <a:lnTo>
                  <a:pt x="613" y="244"/>
                </a:lnTo>
                <a:close/>
              </a:path>
            </a:pathLst>
          </a:custGeom>
          <a:solidFill>
            <a:srgbClr val="5E443F"/>
          </a:solidFill>
          <a:ln>
            <a:noFill/>
          </a:ln>
        </p:spPr>
      </p:sp>
      <p:sp>
        <p:nvSpPr>
          <p:cNvPr id="8868" name="Freeform 824"/>
          <p:cNvSpPr/>
          <p:nvPr/>
        </p:nvSpPr>
        <p:spPr>
          <a:xfrm>
            <a:off x="1050480" y="562320"/>
            <a:ext cx="213480" cy="85320"/>
          </a:xfrm>
          <a:custGeom>
            <a:avLst/>
            <a:gdLst/>
            <a:ahLst/>
            <a:cxnLst/>
            <a:rect l="0" t="0" r="r" b="b"/>
            <a:pathLst>
              <a:path w="593" h="237">
                <a:moveTo>
                  <a:pt x="592" y="236"/>
                </a:moveTo>
                <a:lnTo>
                  <a:pt x="0" y="0"/>
                </a:lnTo>
                <a:lnTo>
                  <a:pt x="21" y="0"/>
                </a:lnTo>
                <a:lnTo>
                  <a:pt x="592" y="227"/>
                </a:lnTo>
                <a:lnTo>
                  <a:pt x="592" y="236"/>
                </a:lnTo>
                <a:close/>
              </a:path>
            </a:pathLst>
          </a:custGeom>
          <a:solidFill>
            <a:srgbClr val="5D423D"/>
          </a:solidFill>
          <a:ln>
            <a:noFill/>
          </a:ln>
        </p:spPr>
      </p:sp>
      <p:sp>
        <p:nvSpPr>
          <p:cNvPr id="8869" name="Freeform 825"/>
          <p:cNvSpPr/>
          <p:nvPr/>
        </p:nvSpPr>
        <p:spPr>
          <a:xfrm>
            <a:off x="1058040" y="562320"/>
            <a:ext cx="205920" cy="82080"/>
          </a:xfrm>
          <a:custGeom>
            <a:avLst/>
            <a:gdLst/>
            <a:ahLst/>
            <a:cxnLst/>
            <a:rect l="0" t="0" r="r" b="b"/>
            <a:pathLst>
              <a:path w="572" h="228">
                <a:moveTo>
                  <a:pt x="571" y="227"/>
                </a:moveTo>
                <a:lnTo>
                  <a:pt x="0" y="0"/>
                </a:lnTo>
                <a:lnTo>
                  <a:pt x="21" y="0"/>
                </a:lnTo>
                <a:lnTo>
                  <a:pt x="571" y="219"/>
                </a:lnTo>
                <a:lnTo>
                  <a:pt x="571" y="227"/>
                </a:lnTo>
                <a:close/>
              </a:path>
            </a:pathLst>
          </a:custGeom>
          <a:solidFill>
            <a:srgbClr val="5D413C"/>
          </a:solidFill>
          <a:ln>
            <a:noFill/>
          </a:ln>
        </p:spPr>
      </p:sp>
      <p:sp>
        <p:nvSpPr>
          <p:cNvPr id="8870" name="Freeform 826"/>
          <p:cNvSpPr/>
          <p:nvPr/>
        </p:nvSpPr>
        <p:spPr>
          <a:xfrm>
            <a:off x="1065600" y="562320"/>
            <a:ext cx="198360" cy="79200"/>
          </a:xfrm>
          <a:custGeom>
            <a:avLst/>
            <a:gdLst/>
            <a:ahLst/>
            <a:cxnLst/>
            <a:rect l="0" t="0" r="r" b="b"/>
            <a:pathLst>
              <a:path w="551" h="220">
                <a:moveTo>
                  <a:pt x="550" y="219"/>
                </a:moveTo>
                <a:lnTo>
                  <a:pt x="0" y="0"/>
                </a:lnTo>
                <a:lnTo>
                  <a:pt x="21" y="0"/>
                </a:lnTo>
                <a:lnTo>
                  <a:pt x="550" y="211"/>
                </a:lnTo>
                <a:lnTo>
                  <a:pt x="550" y="219"/>
                </a:lnTo>
                <a:close/>
              </a:path>
            </a:pathLst>
          </a:custGeom>
          <a:solidFill>
            <a:srgbClr val="5C403B"/>
          </a:solidFill>
          <a:ln>
            <a:noFill/>
          </a:ln>
        </p:spPr>
      </p:sp>
      <p:sp>
        <p:nvSpPr>
          <p:cNvPr id="8871" name="Freeform 827"/>
          <p:cNvSpPr/>
          <p:nvPr/>
        </p:nvSpPr>
        <p:spPr>
          <a:xfrm>
            <a:off x="1073160" y="562320"/>
            <a:ext cx="190800" cy="76320"/>
          </a:xfrm>
          <a:custGeom>
            <a:avLst/>
            <a:gdLst/>
            <a:ahLst/>
            <a:cxnLst/>
            <a:rect l="0" t="0" r="r" b="b"/>
            <a:pathLst>
              <a:path w="530" h="212">
                <a:moveTo>
                  <a:pt x="529" y="211"/>
                </a:moveTo>
                <a:lnTo>
                  <a:pt x="0" y="0"/>
                </a:lnTo>
                <a:lnTo>
                  <a:pt x="22" y="0"/>
                </a:lnTo>
                <a:lnTo>
                  <a:pt x="529" y="202"/>
                </a:lnTo>
                <a:lnTo>
                  <a:pt x="529" y="211"/>
                </a:lnTo>
                <a:close/>
              </a:path>
            </a:pathLst>
          </a:custGeom>
          <a:solidFill>
            <a:srgbClr val="5B3F3A"/>
          </a:solidFill>
          <a:ln>
            <a:noFill/>
          </a:ln>
        </p:spPr>
      </p:sp>
      <p:sp>
        <p:nvSpPr>
          <p:cNvPr id="8872" name="Freeform 828"/>
          <p:cNvSpPr/>
          <p:nvPr/>
        </p:nvSpPr>
        <p:spPr>
          <a:xfrm>
            <a:off x="1081080" y="562320"/>
            <a:ext cx="182880" cy="73080"/>
          </a:xfrm>
          <a:custGeom>
            <a:avLst/>
            <a:gdLst/>
            <a:ahLst/>
            <a:cxnLst/>
            <a:rect l="0" t="0" r="r" b="b"/>
            <a:pathLst>
              <a:path w="508" h="203">
                <a:moveTo>
                  <a:pt x="507" y="202"/>
                </a:moveTo>
                <a:lnTo>
                  <a:pt x="0" y="0"/>
                </a:lnTo>
                <a:lnTo>
                  <a:pt x="21" y="0"/>
                </a:lnTo>
                <a:lnTo>
                  <a:pt x="507" y="194"/>
                </a:lnTo>
                <a:lnTo>
                  <a:pt x="507" y="202"/>
                </a:lnTo>
                <a:close/>
              </a:path>
            </a:pathLst>
          </a:custGeom>
          <a:solidFill>
            <a:srgbClr val="5A3E39"/>
          </a:solidFill>
          <a:ln>
            <a:noFill/>
          </a:ln>
        </p:spPr>
      </p:sp>
      <p:sp>
        <p:nvSpPr>
          <p:cNvPr id="8873" name="Freeform 829"/>
          <p:cNvSpPr/>
          <p:nvPr/>
        </p:nvSpPr>
        <p:spPr>
          <a:xfrm>
            <a:off x="1088640" y="562320"/>
            <a:ext cx="175320" cy="70200"/>
          </a:xfrm>
          <a:custGeom>
            <a:avLst/>
            <a:gdLst/>
            <a:ahLst/>
            <a:cxnLst/>
            <a:rect l="0" t="0" r="r" b="b"/>
            <a:pathLst>
              <a:path w="487" h="195">
                <a:moveTo>
                  <a:pt x="486" y="194"/>
                </a:moveTo>
                <a:lnTo>
                  <a:pt x="0" y="0"/>
                </a:lnTo>
                <a:lnTo>
                  <a:pt x="21" y="0"/>
                </a:lnTo>
                <a:lnTo>
                  <a:pt x="486" y="185"/>
                </a:lnTo>
                <a:lnTo>
                  <a:pt x="486" y="194"/>
                </a:lnTo>
                <a:close/>
              </a:path>
            </a:pathLst>
          </a:custGeom>
          <a:solidFill>
            <a:srgbClr val="5A3D38"/>
          </a:solidFill>
          <a:ln>
            <a:noFill/>
          </a:ln>
        </p:spPr>
      </p:sp>
      <p:sp>
        <p:nvSpPr>
          <p:cNvPr id="8874" name="Freeform 830"/>
          <p:cNvSpPr/>
          <p:nvPr/>
        </p:nvSpPr>
        <p:spPr>
          <a:xfrm>
            <a:off x="1096200" y="562320"/>
            <a:ext cx="167760" cy="66960"/>
          </a:xfrm>
          <a:custGeom>
            <a:avLst/>
            <a:gdLst/>
            <a:ahLst/>
            <a:cxnLst/>
            <a:rect l="0" t="0" r="r" b="b"/>
            <a:pathLst>
              <a:path w="466" h="186">
                <a:moveTo>
                  <a:pt x="465" y="185"/>
                </a:moveTo>
                <a:lnTo>
                  <a:pt x="0" y="0"/>
                </a:lnTo>
                <a:lnTo>
                  <a:pt x="21" y="0"/>
                </a:lnTo>
                <a:lnTo>
                  <a:pt x="465" y="177"/>
                </a:lnTo>
                <a:lnTo>
                  <a:pt x="465" y="185"/>
                </a:lnTo>
                <a:close/>
              </a:path>
            </a:pathLst>
          </a:custGeom>
          <a:solidFill>
            <a:srgbClr val="593C37"/>
          </a:solidFill>
          <a:ln>
            <a:noFill/>
          </a:ln>
        </p:spPr>
      </p:sp>
      <p:sp>
        <p:nvSpPr>
          <p:cNvPr id="8875" name="Freeform 831"/>
          <p:cNvSpPr/>
          <p:nvPr/>
        </p:nvSpPr>
        <p:spPr>
          <a:xfrm>
            <a:off x="1103760" y="562320"/>
            <a:ext cx="160200" cy="64080"/>
          </a:xfrm>
          <a:custGeom>
            <a:avLst/>
            <a:gdLst/>
            <a:ahLst/>
            <a:cxnLst/>
            <a:rect l="0" t="0" r="r" b="b"/>
            <a:pathLst>
              <a:path w="445" h="178">
                <a:moveTo>
                  <a:pt x="444" y="177"/>
                </a:moveTo>
                <a:lnTo>
                  <a:pt x="0" y="0"/>
                </a:lnTo>
                <a:lnTo>
                  <a:pt x="21" y="0"/>
                </a:lnTo>
                <a:lnTo>
                  <a:pt x="444" y="169"/>
                </a:lnTo>
                <a:lnTo>
                  <a:pt x="444" y="177"/>
                </a:lnTo>
                <a:close/>
              </a:path>
            </a:pathLst>
          </a:custGeom>
          <a:solidFill>
            <a:srgbClr val="593B36"/>
          </a:solidFill>
          <a:ln>
            <a:noFill/>
          </a:ln>
        </p:spPr>
      </p:sp>
      <p:sp>
        <p:nvSpPr>
          <p:cNvPr id="8876" name="Freeform 832"/>
          <p:cNvSpPr/>
          <p:nvPr/>
        </p:nvSpPr>
        <p:spPr>
          <a:xfrm>
            <a:off x="1111320" y="562320"/>
            <a:ext cx="152640" cy="61200"/>
          </a:xfrm>
          <a:custGeom>
            <a:avLst/>
            <a:gdLst/>
            <a:ahLst/>
            <a:cxnLst/>
            <a:rect l="0" t="0" r="r" b="b"/>
            <a:pathLst>
              <a:path w="424" h="170">
                <a:moveTo>
                  <a:pt x="423" y="169"/>
                </a:moveTo>
                <a:lnTo>
                  <a:pt x="0" y="0"/>
                </a:lnTo>
                <a:lnTo>
                  <a:pt x="21" y="0"/>
                </a:lnTo>
                <a:lnTo>
                  <a:pt x="423" y="160"/>
                </a:lnTo>
                <a:lnTo>
                  <a:pt x="423" y="169"/>
                </a:lnTo>
                <a:close/>
              </a:path>
            </a:pathLst>
          </a:custGeom>
          <a:solidFill>
            <a:srgbClr val="583A34"/>
          </a:solidFill>
          <a:ln>
            <a:noFill/>
          </a:ln>
        </p:spPr>
      </p:sp>
      <p:sp>
        <p:nvSpPr>
          <p:cNvPr id="8877" name="Freeform 833"/>
          <p:cNvSpPr/>
          <p:nvPr/>
        </p:nvSpPr>
        <p:spPr>
          <a:xfrm>
            <a:off x="1118880" y="562320"/>
            <a:ext cx="145080" cy="57960"/>
          </a:xfrm>
          <a:custGeom>
            <a:avLst/>
            <a:gdLst/>
            <a:ahLst/>
            <a:cxnLst/>
            <a:rect l="0" t="0" r="r" b="b"/>
            <a:pathLst>
              <a:path w="403" h="161">
                <a:moveTo>
                  <a:pt x="402" y="160"/>
                </a:moveTo>
                <a:lnTo>
                  <a:pt x="0" y="0"/>
                </a:lnTo>
                <a:lnTo>
                  <a:pt x="21" y="0"/>
                </a:lnTo>
                <a:lnTo>
                  <a:pt x="402" y="152"/>
                </a:lnTo>
                <a:lnTo>
                  <a:pt x="402" y="160"/>
                </a:lnTo>
                <a:close/>
              </a:path>
            </a:pathLst>
          </a:custGeom>
          <a:solidFill>
            <a:srgbClr val="583932"/>
          </a:solidFill>
          <a:ln>
            <a:noFill/>
          </a:ln>
        </p:spPr>
      </p:sp>
      <p:sp>
        <p:nvSpPr>
          <p:cNvPr id="8878" name="Freeform 834"/>
          <p:cNvSpPr/>
          <p:nvPr/>
        </p:nvSpPr>
        <p:spPr>
          <a:xfrm>
            <a:off x="1126440" y="562320"/>
            <a:ext cx="137520" cy="55080"/>
          </a:xfrm>
          <a:custGeom>
            <a:avLst/>
            <a:gdLst/>
            <a:ahLst/>
            <a:cxnLst/>
            <a:rect l="0" t="0" r="r" b="b"/>
            <a:pathLst>
              <a:path w="382" h="153">
                <a:moveTo>
                  <a:pt x="381" y="152"/>
                </a:moveTo>
                <a:lnTo>
                  <a:pt x="0" y="0"/>
                </a:lnTo>
                <a:lnTo>
                  <a:pt x="21" y="0"/>
                </a:lnTo>
                <a:lnTo>
                  <a:pt x="381" y="143"/>
                </a:lnTo>
                <a:lnTo>
                  <a:pt x="381" y="152"/>
                </a:lnTo>
                <a:close/>
              </a:path>
            </a:pathLst>
          </a:custGeom>
          <a:solidFill>
            <a:srgbClr val="573831"/>
          </a:solidFill>
          <a:ln>
            <a:noFill/>
          </a:ln>
        </p:spPr>
      </p:sp>
      <p:sp>
        <p:nvSpPr>
          <p:cNvPr id="8879" name="Freeform 835"/>
          <p:cNvSpPr/>
          <p:nvPr/>
        </p:nvSpPr>
        <p:spPr>
          <a:xfrm>
            <a:off x="1134000" y="562320"/>
            <a:ext cx="129960" cy="51840"/>
          </a:xfrm>
          <a:custGeom>
            <a:avLst/>
            <a:gdLst/>
            <a:ahLst/>
            <a:cxnLst/>
            <a:rect l="0" t="0" r="r" b="b"/>
            <a:pathLst>
              <a:path w="361" h="144">
                <a:moveTo>
                  <a:pt x="360" y="143"/>
                </a:moveTo>
                <a:lnTo>
                  <a:pt x="0" y="0"/>
                </a:lnTo>
                <a:lnTo>
                  <a:pt x="21" y="0"/>
                </a:lnTo>
                <a:lnTo>
                  <a:pt x="360" y="135"/>
                </a:lnTo>
                <a:lnTo>
                  <a:pt x="360" y="143"/>
                </a:lnTo>
                <a:close/>
              </a:path>
            </a:pathLst>
          </a:custGeom>
          <a:solidFill>
            <a:srgbClr val="573730"/>
          </a:solidFill>
          <a:ln>
            <a:noFill/>
          </a:ln>
        </p:spPr>
      </p:sp>
      <p:sp>
        <p:nvSpPr>
          <p:cNvPr id="8880" name="Freeform 836"/>
          <p:cNvSpPr/>
          <p:nvPr/>
        </p:nvSpPr>
        <p:spPr>
          <a:xfrm>
            <a:off x="1141560" y="562320"/>
            <a:ext cx="122400" cy="48960"/>
          </a:xfrm>
          <a:custGeom>
            <a:avLst/>
            <a:gdLst/>
            <a:ahLst/>
            <a:cxnLst/>
            <a:rect l="0" t="0" r="r" b="b"/>
            <a:pathLst>
              <a:path w="340" h="136">
                <a:moveTo>
                  <a:pt x="339" y="135"/>
                </a:moveTo>
                <a:lnTo>
                  <a:pt x="0" y="0"/>
                </a:lnTo>
                <a:lnTo>
                  <a:pt x="21" y="0"/>
                </a:lnTo>
                <a:lnTo>
                  <a:pt x="339" y="127"/>
                </a:lnTo>
                <a:lnTo>
                  <a:pt x="339" y="135"/>
                </a:lnTo>
                <a:close/>
              </a:path>
            </a:pathLst>
          </a:custGeom>
          <a:solidFill>
            <a:srgbClr val="56362F"/>
          </a:solidFill>
          <a:ln>
            <a:noFill/>
          </a:ln>
        </p:spPr>
      </p:sp>
      <p:sp>
        <p:nvSpPr>
          <p:cNvPr id="8881" name="Freeform 837"/>
          <p:cNvSpPr/>
          <p:nvPr/>
        </p:nvSpPr>
        <p:spPr>
          <a:xfrm>
            <a:off x="1149120" y="562320"/>
            <a:ext cx="114840" cy="46080"/>
          </a:xfrm>
          <a:custGeom>
            <a:avLst/>
            <a:gdLst/>
            <a:ahLst/>
            <a:cxnLst/>
            <a:rect l="0" t="0" r="r" b="b"/>
            <a:pathLst>
              <a:path w="319" h="128">
                <a:moveTo>
                  <a:pt x="318" y="127"/>
                </a:moveTo>
                <a:lnTo>
                  <a:pt x="0" y="0"/>
                </a:lnTo>
                <a:lnTo>
                  <a:pt x="22" y="0"/>
                </a:lnTo>
                <a:lnTo>
                  <a:pt x="318" y="118"/>
                </a:lnTo>
                <a:lnTo>
                  <a:pt x="318" y="127"/>
                </a:lnTo>
                <a:close/>
              </a:path>
            </a:pathLst>
          </a:custGeom>
          <a:solidFill>
            <a:srgbClr val="55352E"/>
          </a:solidFill>
          <a:ln>
            <a:noFill/>
          </a:ln>
        </p:spPr>
      </p:sp>
      <p:sp>
        <p:nvSpPr>
          <p:cNvPr id="8882" name="Freeform 838"/>
          <p:cNvSpPr/>
          <p:nvPr/>
        </p:nvSpPr>
        <p:spPr>
          <a:xfrm>
            <a:off x="1157040" y="562320"/>
            <a:ext cx="106920" cy="42840"/>
          </a:xfrm>
          <a:custGeom>
            <a:avLst/>
            <a:gdLst/>
            <a:ahLst/>
            <a:cxnLst/>
            <a:rect l="0" t="0" r="r" b="b"/>
            <a:pathLst>
              <a:path w="297" h="119">
                <a:moveTo>
                  <a:pt x="296" y="118"/>
                </a:moveTo>
                <a:lnTo>
                  <a:pt x="0" y="0"/>
                </a:lnTo>
                <a:lnTo>
                  <a:pt x="21" y="0"/>
                </a:lnTo>
                <a:lnTo>
                  <a:pt x="296" y="110"/>
                </a:lnTo>
                <a:lnTo>
                  <a:pt x="296" y="118"/>
                </a:lnTo>
                <a:close/>
              </a:path>
            </a:pathLst>
          </a:custGeom>
          <a:solidFill>
            <a:srgbClr val="54332D"/>
          </a:solidFill>
          <a:ln>
            <a:noFill/>
          </a:ln>
        </p:spPr>
      </p:sp>
      <p:sp>
        <p:nvSpPr>
          <p:cNvPr id="8883" name="Freeform 839"/>
          <p:cNvSpPr/>
          <p:nvPr/>
        </p:nvSpPr>
        <p:spPr>
          <a:xfrm>
            <a:off x="1164600" y="562320"/>
            <a:ext cx="99360" cy="39960"/>
          </a:xfrm>
          <a:custGeom>
            <a:avLst/>
            <a:gdLst/>
            <a:ahLst/>
            <a:cxnLst/>
            <a:rect l="0" t="0" r="r" b="b"/>
            <a:pathLst>
              <a:path w="276" h="111">
                <a:moveTo>
                  <a:pt x="275" y="110"/>
                </a:moveTo>
                <a:lnTo>
                  <a:pt x="0" y="0"/>
                </a:lnTo>
                <a:lnTo>
                  <a:pt x="21" y="0"/>
                </a:lnTo>
                <a:lnTo>
                  <a:pt x="275" y="101"/>
                </a:lnTo>
                <a:lnTo>
                  <a:pt x="275" y="110"/>
                </a:lnTo>
                <a:close/>
              </a:path>
            </a:pathLst>
          </a:custGeom>
          <a:solidFill>
            <a:srgbClr val="54322C"/>
          </a:solidFill>
          <a:ln>
            <a:noFill/>
          </a:ln>
        </p:spPr>
      </p:sp>
      <p:sp>
        <p:nvSpPr>
          <p:cNvPr id="8884" name="Freeform 840"/>
          <p:cNvSpPr/>
          <p:nvPr/>
        </p:nvSpPr>
        <p:spPr>
          <a:xfrm>
            <a:off x="1172160" y="562320"/>
            <a:ext cx="91800" cy="36720"/>
          </a:xfrm>
          <a:custGeom>
            <a:avLst/>
            <a:gdLst/>
            <a:ahLst/>
            <a:cxnLst/>
            <a:rect l="0" t="0" r="r" b="b"/>
            <a:pathLst>
              <a:path w="255" h="102">
                <a:moveTo>
                  <a:pt x="254" y="101"/>
                </a:moveTo>
                <a:lnTo>
                  <a:pt x="0" y="0"/>
                </a:lnTo>
                <a:lnTo>
                  <a:pt x="21" y="0"/>
                </a:lnTo>
                <a:lnTo>
                  <a:pt x="254" y="93"/>
                </a:lnTo>
                <a:lnTo>
                  <a:pt x="254" y="101"/>
                </a:lnTo>
                <a:close/>
              </a:path>
            </a:pathLst>
          </a:custGeom>
          <a:solidFill>
            <a:srgbClr val="53312A"/>
          </a:solidFill>
          <a:ln>
            <a:noFill/>
          </a:ln>
        </p:spPr>
      </p:sp>
      <p:sp>
        <p:nvSpPr>
          <p:cNvPr id="8885" name="Freeform 841"/>
          <p:cNvSpPr/>
          <p:nvPr/>
        </p:nvSpPr>
        <p:spPr>
          <a:xfrm>
            <a:off x="1179720" y="562320"/>
            <a:ext cx="84240" cy="33840"/>
          </a:xfrm>
          <a:custGeom>
            <a:avLst/>
            <a:gdLst/>
            <a:ahLst/>
            <a:cxnLst/>
            <a:rect l="0" t="0" r="r" b="b"/>
            <a:pathLst>
              <a:path w="234" h="94">
                <a:moveTo>
                  <a:pt x="233" y="93"/>
                </a:moveTo>
                <a:lnTo>
                  <a:pt x="0" y="0"/>
                </a:lnTo>
                <a:lnTo>
                  <a:pt x="21" y="0"/>
                </a:lnTo>
                <a:lnTo>
                  <a:pt x="233" y="85"/>
                </a:lnTo>
                <a:lnTo>
                  <a:pt x="233" y="93"/>
                </a:lnTo>
                <a:close/>
              </a:path>
            </a:pathLst>
          </a:custGeom>
          <a:solidFill>
            <a:srgbClr val="533129"/>
          </a:solidFill>
          <a:ln>
            <a:noFill/>
          </a:ln>
        </p:spPr>
      </p:sp>
      <p:sp>
        <p:nvSpPr>
          <p:cNvPr id="8886" name="Freeform 842"/>
          <p:cNvSpPr/>
          <p:nvPr/>
        </p:nvSpPr>
        <p:spPr>
          <a:xfrm>
            <a:off x="1187280" y="562320"/>
            <a:ext cx="76680" cy="30960"/>
          </a:xfrm>
          <a:custGeom>
            <a:avLst/>
            <a:gdLst/>
            <a:ahLst/>
            <a:cxnLst/>
            <a:rect l="0" t="0" r="r" b="b"/>
            <a:pathLst>
              <a:path w="213" h="86">
                <a:moveTo>
                  <a:pt x="212" y="85"/>
                </a:moveTo>
                <a:lnTo>
                  <a:pt x="0" y="0"/>
                </a:lnTo>
                <a:lnTo>
                  <a:pt x="21" y="0"/>
                </a:lnTo>
                <a:lnTo>
                  <a:pt x="212" y="75"/>
                </a:lnTo>
                <a:lnTo>
                  <a:pt x="212" y="85"/>
                </a:lnTo>
                <a:close/>
              </a:path>
            </a:pathLst>
          </a:custGeom>
          <a:solidFill>
            <a:srgbClr val="523028"/>
          </a:solidFill>
          <a:ln>
            <a:noFill/>
          </a:ln>
        </p:spPr>
      </p:sp>
      <p:sp>
        <p:nvSpPr>
          <p:cNvPr id="8887" name="Freeform 843"/>
          <p:cNvSpPr/>
          <p:nvPr/>
        </p:nvSpPr>
        <p:spPr>
          <a:xfrm>
            <a:off x="1194840" y="562320"/>
            <a:ext cx="69120" cy="27720"/>
          </a:xfrm>
          <a:custGeom>
            <a:avLst/>
            <a:gdLst/>
            <a:ahLst/>
            <a:cxnLst/>
            <a:rect l="0" t="0" r="r" b="b"/>
            <a:pathLst>
              <a:path w="192" h="77">
                <a:moveTo>
                  <a:pt x="191" y="76"/>
                </a:moveTo>
                <a:lnTo>
                  <a:pt x="0" y="0"/>
                </a:lnTo>
                <a:lnTo>
                  <a:pt x="21" y="0"/>
                </a:lnTo>
                <a:lnTo>
                  <a:pt x="191" y="68"/>
                </a:lnTo>
                <a:lnTo>
                  <a:pt x="191" y="76"/>
                </a:lnTo>
                <a:close/>
              </a:path>
            </a:pathLst>
          </a:custGeom>
          <a:solidFill>
            <a:srgbClr val="522F27"/>
          </a:solidFill>
          <a:ln>
            <a:noFill/>
          </a:ln>
        </p:spPr>
      </p:sp>
      <p:sp>
        <p:nvSpPr>
          <p:cNvPr id="8888" name="Freeform 844"/>
          <p:cNvSpPr/>
          <p:nvPr/>
        </p:nvSpPr>
        <p:spPr>
          <a:xfrm>
            <a:off x="1202400" y="562320"/>
            <a:ext cx="61560" cy="24840"/>
          </a:xfrm>
          <a:custGeom>
            <a:avLst/>
            <a:gdLst/>
            <a:ahLst/>
            <a:cxnLst/>
            <a:rect l="0" t="0" r="r" b="b"/>
            <a:pathLst>
              <a:path w="171" h="69">
                <a:moveTo>
                  <a:pt x="170" y="68"/>
                </a:moveTo>
                <a:lnTo>
                  <a:pt x="0" y="0"/>
                </a:lnTo>
                <a:lnTo>
                  <a:pt x="21" y="0"/>
                </a:lnTo>
                <a:lnTo>
                  <a:pt x="170" y="59"/>
                </a:lnTo>
                <a:lnTo>
                  <a:pt x="170" y="68"/>
                </a:lnTo>
                <a:close/>
              </a:path>
            </a:pathLst>
          </a:custGeom>
          <a:solidFill>
            <a:srgbClr val="512E25"/>
          </a:solidFill>
          <a:ln>
            <a:noFill/>
          </a:ln>
        </p:spPr>
      </p:sp>
      <p:sp>
        <p:nvSpPr>
          <p:cNvPr id="8889" name="Freeform 845"/>
          <p:cNvSpPr/>
          <p:nvPr/>
        </p:nvSpPr>
        <p:spPr>
          <a:xfrm>
            <a:off x="1209960" y="562320"/>
            <a:ext cx="54000" cy="21600"/>
          </a:xfrm>
          <a:custGeom>
            <a:avLst/>
            <a:gdLst/>
            <a:ahLst/>
            <a:cxnLst/>
            <a:rect l="0" t="0" r="r" b="b"/>
            <a:pathLst>
              <a:path w="150" h="60">
                <a:moveTo>
                  <a:pt x="149" y="59"/>
                </a:moveTo>
                <a:lnTo>
                  <a:pt x="0" y="0"/>
                </a:lnTo>
                <a:lnTo>
                  <a:pt x="21" y="0"/>
                </a:lnTo>
                <a:lnTo>
                  <a:pt x="149" y="51"/>
                </a:lnTo>
                <a:lnTo>
                  <a:pt x="149" y="59"/>
                </a:lnTo>
                <a:close/>
              </a:path>
            </a:pathLst>
          </a:custGeom>
          <a:solidFill>
            <a:srgbClr val="512D24"/>
          </a:solidFill>
          <a:ln>
            <a:noFill/>
          </a:ln>
        </p:spPr>
      </p:sp>
      <p:sp>
        <p:nvSpPr>
          <p:cNvPr id="8890" name="Freeform 846"/>
          <p:cNvSpPr/>
          <p:nvPr/>
        </p:nvSpPr>
        <p:spPr>
          <a:xfrm>
            <a:off x="1217520" y="562320"/>
            <a:ext cx="46440" cy="18720"/>
          </a:xfrm>
          <a:custGeom>
            <a:avLst/>
            <a:gdLst/>
            <a:ahLst/>
            <a:cxnLst/>
            <a:rect l="0" t="0" r="r" b="b"/>
            <a:pathLst>
              <a:path w="129" h="52">
                <a:moveTo>
                  <a:pt x="128" y="51"/>
                </a:moveTo>
                <a:lnTo>
                  <a:pt x="0" y="0"/>
                </a:lnTo>
                <a:lnTo>
                  <a:pt x="21" y="0"/>
                </a:lnTo>
                <a:lnTo>
                  <a:pt x="128" y="43"/>
                </a:lnTo>
                <a:lnTo>
                  <a:pt x="128" y="51"/>
                </a:lnTo>
                <a:close/>
              </a:path>
            </a:pathLst>
          </a:custGeom>
          <a:solidFill>
            <a:srgbClr val="512C23"/>
          </a:solidFill>
          <a:ln>
            <a:noFill/>
          </a:ln>
        </p:spPr>
      </p:sp>
      <p:sp>
        <p:nvSpPr>
          <p:cNvPr id="8891" name="Freeform 847"/>
          <p:cNvSpPr/>
          <p:nvPr/>
        </p:nvSpPr>
        <p:spPr>
          <a:xfrm>
            <a:off x="1225080" y="562320"/>
            <a:ext cx="38880" cy="15840"/>
          </a:xfrm>
          <a:custGeom>
            <a:avLst/>
            <a:gdLst/>
            <a:ahLst/>
            <a:cxnLst/>
            <a:rect l="0" t="0" r="r" b="b"/>
            <a:pathLst>
              <a:path w="108" h="44">
                <a:moveTo>
                  <a:pt x="107" y="43"/>
                </a:moveTo>
                <a:lnTo>
                  <a:pt x="0" y="0"/>
                </a:lnTo>
                <a:lnTo>
                  <a:pt x="23" y="0"/>
                </a:lnTo>
                <a:lnTo>
                  <a:pt x="107" y="34"/>
                </a:lnTo>
                <a:lnTo>
                  <a:pt x="107" y="43"/>
                </a:lnTo>
                <a:close/>
              </a:path>
            </a:pathLst>
          </a:custGeom>
          <a:solidFill>
            <a:srgbClr val="512B22"/>
          </a:solidFill>
          <a:ln>
            <a:noFill/>
          </a:ln>
        </p:spPr>
      </p:sp>
      <p:sp>
        <p:nvSpPr>
          <p:cNvPr id="8892" name="Freeform 848"/>
          <p:cNvSpPr/>
          <p:nvPr/>
        </p:nvSpPr>
        <p:spPr>
          <a:xfrm>
            <a:off x="1233000" y="562320"/>
            <a:ext cx="30960" cy="12600"/>
          </a:xfrm>
          <a:custGeom>
            <a:avLst/>
            <a:gdLst/>
            <a:ahLst/>
            <a:cxnLst/>
            <a:rect l="0" t="0" r="r" b="b"/>
            <a:pathLst>
              <a:path w="86" h="35">
                <a:moveTo>
                  <a:pt x="85" y="34"/>
                </a:moveTo>
                <a:lnTo>
                  <a:pt x="0" y="0"/>
                </a:lnTo>
                <a:lnTo>
                  <a:pt x="21" y="0"/>
                </a:lnTo>
                <a:lnTo>
                  <a:pt x="85" y="26"/>
                </a:lnTo>
                <a:lnTo>
                  <a:pt x="85" y="34"/>
                </a:lnTo>
                <a:close/>
              </a:path>
            </a:pathLst>
          </a:custGeom>
          <a:solidFill>
            <a:srgbClr val="502A20"/>
          </a:solidFill>
          <a:ln>
            <a:noFill/>
          </a:ln>
        </p:spPr>
      </p:sp>
      <p:sp>
        <p:nvSpPr>
          <p:cNvPr id="8893" name="Freeform 849"/>
          <p:cNvSpPr/>
          <p:nvPr/>
        </p:nvSpPr>
        <p:spPr>
          <a:xfrm>
            <a:off x="1240560" y="562320"/>
            <a:ext cx="23400" cy="9720"/>
          </a:xfrm>
          <a:custGeom>
            <a:avLst/>
            <a:gdLst/>
            <a:ahLst/>
            <a:cxnLst/>
            <a:rect l="0" t="0" r="r" b="b"/>
            <a:pathLst>
              <a:path w="65" h="27">
                <a:moveTo>
                  <a:pt x="64" y="26"/>
                </a:moveTo>
                <a:lnTo>
                  <a:pt x="0" y="0"/>
                </a:lnTo>
                <a:lnTo>
                  <a:pt x="21" y="0"/>
                </a:lnTo>
                <a:lnTo>
                  <a:pt x="64" y="17"/>
                </a:lnTo>
                <a:lnTo>
                  <a:pt x="64" y="26"/>
                </a:lnTo>
                <a:close/>
              </a:path>
            </a:pathLst>
          </a:custGeom>
          <a:solidFill>
            <a:srgbClr val="50291F"/>
          </a:solidFill>
          <a:ln>
            <a:noFill/>
          </a:ln>
        </p:spPr>
      </p:sp>
      <p:sp>
        <p:nvSpPr>
          <p:cNvPr id="8894" name="Freeform 850"/>
          <p:cNvSpPr/>
          <p:nvPr/>
        </p:nvSpPr>
        <p:spPr>
          <a:xfrm>
            <a:off x="1248120" y="562320"/>
            <a:ext cx="15840" cy="6480"/>
          </a:xfrm>
          <a:custGeom>
            <a:avLst/>
            <a:gdLst/>
            <a:ahLst/>
            <a:cxnLst/>
            <a:rect l="0" t="0" r="r" b="b"/>
            <a:pathLst>
              <a:path w="44" h="18">
                <a:moveTo>
                  <a:pt x="43" y="17"/>
                </a:moveTo>
                <a:lnTo>
                  <a:pt x="0" y="0"/>
                </a:lnTo>
                <a:lnTo>
                  <a:pt x="21" y="0"/>
                </a:lnTo>
                <a:lnTo>
                  <a:pt x="43" y="8"/>
                </a:lnTo>
                <a:lnTo>
                  <a:pt x="43" y="17"/>
                </a:lnTo>
                <a:close/>
              </a:path>
            </a:pathLst>
          </a:custGeom>
          <a:solidFill>
            <a:srgbClr val="4F281D"/>
          </a:solidFill>
          <a:ln>
            <a:noFill/>
          </a:ln>
        </p:spPr>
      </p:sp>
      <p:sp>
        <p:nvSpPr>
          <p:cNvPr id="8895" name="Freeform 851"/>
          <p:cNvSpPr/>
          <p:nvPr/>
        </p:nvSpPr>
        <p:spPr>
          <a:xfrm>
            <a:off x="1255680" y="56232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8896" name="Line 852"/>
          <p:cNvSpPr/>
          <p:nvPr/>
        </p:nvSpPr>
        <p:spPr>
          <a:xfrm>
            <a:off x="277920" y="1117800"/>
            <a:ext cx="873576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8897" name="Freeform 853"/>
          <p:cNvSpPr/>
          <p:nvPr/>
        </p:nvSpPr>
        <p:spPr>
          <a:xfrm>
            <a:off x="5931720" y="1817280"/>
            <a:ext cx="3681360" cy="28080"/>
          </a:xfrm>
          <a:custGeom>
            <a:avLst/>
            <a:gdLst/>
            <a:ahLst/>
            <a:cxnLst/>
            <a:rect l="0" t="0" r="r" b="b"/>
            <a:pathLst>
              <a:path w="10226" h="78">
                <a:moveTo>
                  <a:pt x="0" y="0"/>
                </a:moveTo>
                <a:lnTo>
                  <a:pt x="5112" y="0"/>
                </a:lnTo>
                <a:lnTo>
                  <a:pt x="10225" y="0"/>
                </a:lnTo>
                <a:lnTo>
                  <a:pt x="10225" y="77"/>
                </a:lnTo>
                <a:lnTo>
                  <a:pt x="5112" y="77"/>
                </a:lnTo>
                <a:lnTo>
                  <a:pt x="0" y="77"/>
                </a:lnTo>
                <a:lnTo>
                  <a:pt x="0" y="0"/>
                </a:lnTo>
                <a:close/>
              </a:path>
            </a:pathLst>
          </a:custGeom>
          <a:solidFill>
            <a:srgbClr val="C00000"/>
          </a:solidFill>
          <a:ln>
            <a:noFill/>
          </a:ln>
        </p:spPr>
      </p:sp>
      <p:sp>
        <p:nvSpPr>
          <p:cNvPr id="8898" name="TextShape 854"/>
          <p:cNvSpPr txBox="1"/>
          <p:nvPr/>
        </p:nvSpPr>
        <p:spPr>
          <a:xfrm>
            <a:off x="786960" y="1559880"/>
            <a:ext cx="8929800" cy="283680"/>
          </a:xfrm>
          <a:prstGeom prst="rect">
            <a:avLst/>
          </a:prstGeom>
          <a:noFill/>
          <a:ln>
            <a:noFill/>
          </a:ln>
        </p:spPr>
        <p:txBody>
          <a:bodyPr lIns="0" tIns="0" rIns="0" bIns="0">
            <a:noAutofit/>
          </a:bodyPr>
          <a:lstStyle/>
          <a:p>
            <a:r>
              <a:rPr lang="en-US" sz="2010" b="1" i="1" strike="noStrike" spc="-1">
                <a:solidFill>
                  <a:srgbClr val="003399"/>
                </a:solidFill>
                <a:latin typeface="Arial"/>
              </a:rPr>
              <a:t>1. Неудовлетворительный результат </a:t>
            </a:r>
            <a:r>
              <a:rPr lang="en-US" sz="2010" b="1" i="1" strike="noStrike" spc="-1">
                <a:solidFill>
                  <a:srgbClr val="C00000"/>
                </a:solidFill>
                <a:latin typeface="Arial"/>
              </a:rPr>
              <a:t>по одному из обязательных </a:t>
            </a:r>
            <a:endParaRPr lang="en-US" sz="2010" b="0" strike="noStrike" spc="-1">
              <a:latin typeface="Times New Roman"/>
            </a:endParaRPr>
          </a:p>
        </p:txBody>
      </p:sp>
      <p:sp>
        <p:nvSpPr>
          <p:cNvPr id="8899" name="Freeform 855"/>
          <p:cNvSpPr/>
          <p:nvPr/>
        </p:nvSpPr>
        <p:spPr>
          <a:xfrm>
            <a:off x="1073160" y="2122200"/>
            <a:ext cx="2649600" cy="28080"/>
          </a:xfrm>
          <a:custGeom>
            <a:avLst/>
            <a:gdLst/>
            <a:ahLst/>
            <a:cxnLst/>
            <a:rect l="0" t="0" r="r" b="b"/>
            <a:pathLst>
              <a:path w="7360" h="78">
                <a:moveTo>
                  <a:pt x="0" y="0"/>
                </a:moveTo>
                <a:lnTo>
                  <a:pt x="3680" y="0"/>
                </a:lnTo>
                <a:lnTo>
                  <a:pt x="7359" y="0"/>
                </a:lnTo>
                <a:lnTo>
                  <a:pt x="7359" y="77"/>
                </a:lnTo>
                <a:lnTo>
                  <a:pt x="3680" y="77"/>
                </a:lnTo>
                <a:lnTo>
                  <a:pt x="0" y="77"/>
                </a:lnTo>
                <a:lnTo>
                  <a:pt x="0" y="0"/>
                </a:lnTo>
                <a:close/>
              </a:path>
            </a:pathLst>
          </a:custGeom>
          <a:solidFill>
            <a:srgbClr val="C00000"/>
          </a:solidFill>
          <a:ln>
            <a:noFill/>
          </a:ln>
        </p:spPr>
      </p:sp>
      <p:sp>
        <p:nvSpPr>
          <p:cNvPr id="8900" name="TextShape 856"/>
          <p:cNvSpPr txBox="1"/>
          <p:nvPr/>
        </p:nvSpPr>
        <p:spPr>
          <a:xfrm>
            <a:off x="1073520" y="1865160"/>
            <a:ext cx="7108560" cy="283680"/>
          </a:xfrm>
          <a:prstGeom prst="rect">
            <a:avLst/>
          </a:prstGeom>
          <a:noFill/>
          <a:ln>
            <a:noFill/>
          </a:ln>
        </p:spPr>
        <p:txBody>
          <a:bodyPr lIns="0" tIns="0" rIns="0" bIns="0">
            <a:noAutofit/>
          </a:bodyPr>
          <a:lstStyle/>
          <a:p>
            <a:r>
              <a:rPr lang="en-US" sz="2010" b="1" i="1" strike="noStrike" spc="-1">
                <a:solidFill>
                  <a:srgbClr val="C00000"/>
                </a:solidFill>
                <a:latin typeface="Arial"/>
              </a:rPr>
              <a:t>учебных предметов</a:t>
            </a:r>
            <a:r>
              <a:rPr lang="en-US" sz="2010" b="1" i="1" strike="noStrike" spc="-1">
                <a:solidFill>
                  <a:srgbClr val="003399"/>
                </a:solidFill>
                <a:latin typeface="Arial"/>
              </a:rPr>
              <a:t> (русский язык или математика) –</a:t>
            </a:r>
            <a:endParaRPr lang="en-US" sz="2010" b="0" strike="noStrike" spc="-1">
              <a:latin typeface="Times New Roman"/>
            </a:endParaRPr>
          </a:p>
        </p:txBody>
      </p:sp>
      <p:sp>
        <p:nvSpPr>
          <p:cNvPr id="8901" name="Freeform 857"/>
          <p:cNvSpPr/>
          <p:nvPr/>
        </p:nvSpPr>
        <p:spPr>
          <a:xfrm>
            <a:off x="2458440" y="2426760"/>
            <a:ext cx="3233160" cy="28440"/>
          </a:xfrm>
          <a:custGeom>
            <a:avLst/>
            <a:gdLst/>
            <a:ahLst/>
            <a:cxnLst/>
            <a:rect l="0" t="0" r="r" b="b"/>
            <a:pathLst>
              <a:path w="8981" h="79">
                <a:moveTo>
                  <a:pt x="0" y="0"/>
                </a:moveTo>
                <a:lnTo>
                  <a:pt x="4490" y="0"/>
                </a:lnTo>
                <a:lnTo>
                  <a:pt x="8980" y="0"/>
                </a:lnTo>
                <a:lnTo>
                  <a:pt x="8980" y="78"/>
                </a:lnTo>
                <a:lnTo>
                  <a:pt x="4490" y="78"/>
                </a:lnTo>
                <a:lnTo>
                  <a:pt x="0" y="78"/>
                </a:lnTo>
                <a:lnTo>
                  <a:pt x="0" y="0"/>
                </a:lnTo>
                <a:close/>
              </a:path>
            </a:pathLst>
          </a:custGeom>
          <a:solidFill>
            <a:srgbClr val="C00000"/>
          </a:solidFill>
          <a:ln>
            <a:noFill/>
          </a:ln>
        </p:spPr>
      </p:sp>
      <p:sp>
        <p:nvSpPr>
          <p:cNvPr id="8902" name="TextShape 858"/>
          <p:cNvSpPr txBox="1"/>
          <p:nvPr/>
        </p:nvSpPr>
        <p:spPr>
          <a:xfrm>
            <a:off x="1073520" y="2170080"/>
            <a:ext cx="8096400" cy="283680"/>
          </a:xfrm>
          <a:prstGeom prst="rect">
            <a:avLst/>
          </a:prstGeom>
          <a:noFill/>
          <a:ln>
            <a:noFill/>
          </a:ln>
        </p:spPr>
        <p:txBody>
          <a:bodyPr lIns="0" tIns="0" rIns="0" bIns="0">
            <a:noAutofit/>
          </a:bodyPr>
          <a:lstStyle/>
          <a:p>
            <a:r>
              <a:rPr lang="en-US" sz="2010" b="1" i="1" strike="noStrike" spc="-1">
                <a:solidFill>
                  <a:srgbClr val="003399"/>
                </a:solidFill>
                <a:latin typeface="Arial"/>
              </a:rPr>
              <a:t>пересдача </a:t>
            </a:r>
            <a:r>
              <a:rPr lang="en-US" sz="2010" b="1" i="1" strike="noStrike" spc="-1">
                <a:solidFill>
                  <a:srgbClr val="C00000"/>
                </a:solidFill>
                <a:latin typeface="Arial"/>
              </a:rPr>
              <a:t>в текущем учебном году</a:t>
            </a:r>
            <a:r>
              <a:rPr lang="en-US" sz="2010" b="1" i="1" strike="noStrike" spc="-1">
                <a:solidFill>
                  <a:srgbClr val="003399"/>
                </a:solidFill>
                <a:latin typeface="Arial"/>
              </a:rPr>
              <a:t> в дополнительные сроки </a:t>
            </a:r>
            <a:endParaRPr lang="en-US" sz="2010" b="0" strike="noStrike" spc="-1">
              <a:latin typeface="Times New Roman"/>
            </a:endParaRPr>
          </a:p>
        </p:txBody>
      </p:sp>
      <p:sp>
        <p:nvSpPr>
          <p:cNvPr id="8903" name="Freeform 859"/>
          <p:cNvSpPr/>
          <p:nvPr/>
        </p:nvSpPr>
        <p:spPr>
          <a:xfrm>
            <a:off x="1073160" y="2731680"/>
            <a:ext cx="921240" cy="28080"/>
          </a:xfrm>
          <a:custGeom>
            <a:avLst/>
            <a:gdLst/>
            <a:ahLst/>
            <a:cxnLst/>
            <a:rect l="0" t="0" r="r" b="b"/>
            <a:pathLst>
              <a:path w="2559" h="78">
                <a:moveTo>
                  <a:pt x="0" y="77"/>
                </a:moveTo>
                <a:lnTo>
                  <a:pt x="2558" y="77"/>
                </a:lnTo>
                <a:lnTo>
                  <a:pt x="2558" y="0"/>
                </a:lnTo>
                <a:lnTo>
                  <a:pt x="0" y="0"/>
                </a:lnTo>
                <a:lnTo>
                  <a:pt x="0" y="77"/>
                </a:lnTo>
                <a:close/>
              </a:path>
            </a:pathLst>
          </a:custGeom>
          <a:solidFill>
            <a:srgbClr val="C00000"/>
          </a:solidFill>
          <a:ln>
            <a:noFill/>
          </a:ln>
        </p:spPr>
      </p:sp>
      <p:sp>
        <p:nvSpPr>
          <p:cNvPr id="8904" name="TextShape 860"/>
          <p:cNvSpPr txBox="1"/>
          <p:nvPr/>
        </p:nvSpPr>
        <p:spPr>
          <a:xfrm>
            <a:off x="1073520" y="2474640"/>
            <a:ext cx="921240" cy="283680"/>
          </a:xfrm>
          <a:prstGeom prst="rect">
            <a:avLst/>
          </a:prstGeom>
          <a:noFill/>
          <a:ln>
            <a:noFill/>
          </a:ln>
        </p:spPr>
        <p:txBody>
          <a:bodyPr lIns="0" tIns="0" rIns="0" bIns="0">
            <a:noAutofit/>
          </a:bodyPr>
          <a:lstStyle/>
          <a:p>
            <a:r>
              <a:rPr lang="en-US" sz="2010" b="1" i="1" strike="noStrike" spc="-1">
                <a:solidFill>
                  <a:srgbClr val="C00000"/>
                </a:solidFill>
                <a:latin typeface="Arial"/>
              </a:rPr>
              <a:t>(июнь).</a:t>
            </a:r>
            <a:endParaRPr lang="en-US" sz="2010" b="0" strike="noStrike" spc="-1">
              <a:latin typeface="Times New Roman"/>
            </a:endParaRPr>
          </a:p>
        </p:txBody>
      </p:sp>
      <p:sp>
        <p:nvSpPr>
          <p:cNvPr id="8905" name="TextShape 861"/>
          <p:cNvSpPr txBox="1"/>
          <p:nvPr/>
        </p:nvSpPr>
        <p:spPr>
          <a:xfrm>
            <a:off x="3246480" y="164880"/>
            <a:ext cx="4681080" cy="396720"/>
          </a:xfrm>
          <a:prstGeom prst="rect">
            <a:avLst/>
          </a:prstGeom>
          <a:noFill/>
          <a:ln>
            <a:noFill/>
          </a:ln>
        </p:spPr>
        <p:txBody>
          <a:bodyPr lIns="0" tIns="0" rIns="0" bIns="0">
            <a:noAutofit/>
          </a:bodyPr>
          <a:lstStyle/>
          <a:p>
            <a:r>
              <a:rPr lang="en-US" sz="2800" b="1" i="1" strike="noStrike" spc="-1">
                <a:solidFill>
                  <a:srgbClr val="C00000"/>
                </a:solidFill>
                <a:latin typeface="Arial"/>
              </a:rPr>
              <a:t>Неудовлетворительный </a:t>
            </a:r>
            <a:endParaRPr lang="en-US" sz="2800" b="0" strike="noStrike" spc="-1">
              <a:latin typeface="Times New Roman"/>
            </a:endParaRPr>
          </a:p>
        </p:txBody>
      </p:sp>
      <p:sp>
        <p:nvSpPr>
          <p:cNvPr id="8906" name="TextShape 862"/>
          <p:cNvSpPr txBox="1"/>
          <p:nvPr/>
        </p:nvSpPr>
        <p:spPr>
          <a:xfrm>
            <a:off x="3994560" y="591480"/>
            <a:ext cx="3375000" cy="396720"/>
          </a:xfrm>
          <a:prstGeom prst="rect">
            <a:avLst/>
          </a:prstGeom>
          <a:noFill/>
          <a:ln>
            <a:noFill/>
          </a:ln>
        </p:spPr>
        <p:txBody>
          <a:bodyPr lIns="0" tIns="0" rIns="0" bIns="0">
            <a:noAutofit/>
          </a:bodyPr>
          <a:lstStyle/>
          <a:p>
            <a:r>
              <a:rPr lang="en-US" sz="2800" b="1" i="1" strike="noStrike" spc="-1">
                <a:solidFill>
                  <a:srgbClr val="C00000"/>
                </a:solidFill>
                <a:latin typeface="Arial"/>
              </a:rPr>
              <a:t>результат на ЕГЭ</a:t>
            </a:r>
            <a:endParaRPr lang="en-US" sz="2800" b="0" strike="noStrike" spc="-1">
              <a:latin typeface="Times New Roman"/>
            </a:endParaRPr>
          </a:p>
        </p:txBody>
      </p:sp>
      <p:sp>
        <p:nvSpPr>
          <p:cNvPr id="8907" name="Freeform 863"/>
          <p:cNvSpPr/>
          <p:nvPr/>
        </p:nvSpPr>
        <p:spPr>
          <a:xfrm>
            <a:off x="1082160" y="3382920"/>
            <a:ext cx="1332720" cy="28080"/>
          </a:xfrm>
          <a:custGeom>
            <a:avLst/>
            <a:gdLst/>
            <a:ahLst/>
            <a:cxnLst/>
            <a:rect l="0" t="0" r="r" b="b"/>
            <a:pathLst>
              <a:path w="3702" h="78">
                <a:moveTo>
                  <a:pt x="0" y="77"/>
                </a:moveTo>
                <a:lnTo>
                  <a:pt x="3701" y="77"/>
                </a:lnTo>
                <a:lnTo>
                  <a:pt x="3701" y="0"/>
                </a:lnTo>
                <a:lnTo>
                  <a:pt x="0" y="0"/>
                </a:lnTo>
                <a:lnTo>
                  <a:pt x="0" y="77"/>
                </a:lnTo>
                <a:close/>
              </a:path>
            </a:pathLst>
          </a:custGeom>
          <a:solidFill>
            <a:srgbClr val="C00000"/>
          </a:solidFill>
          <a:ln>
            <a:noFill/>
          </a:ln>
        </p:spPr>
      </p:sp>
      <p:sp>
        <p:nvSpPr>
          <p:cNvPr id="8908" name="TextShape 864"/>
          <p:cNvSpPr txBox="1"/>
          <p:nvPr/>
        </p:nvSpPr>
        <p:spPr>
          <a:xfrm>
            <a:off x="802080" y="3126240"/>
            <a:ext cx="8314200" cy="283680"/>
          </a:xfrm>
          <a:prstGeom prst="rect">
            <a:avLst/>
          </a:prstGeom>
          <a:noFill/>
          <a:ln>
            <a:noFill/>
          </a:ln>
        </p:spPr>
        <p:txBody>
          <a:bodyPr lIns="0" tIns="0" rIns="0" bIns="0">
            <a:noAutofit/>
          </a:bodyPr>
          <a:lstStyle/>
          <a:p>
            <a:r>
              <a:rPr lang="en-US" sz="2010" b="1" i="1" strike="noStrike" spc="-1">
                <a:solidFill>
                  <a:srgbClr val="003399"/>
                </a:solidFill>
                <a:latin typeface="Arial"/>
              </a:rPr>
              <a:t>2. </a:t>
            </a:r>
            <a:r>
              <a:rPr lang="en-US" sz="2010" b="1" i="1" strike="noStrike" spc="-1">
                <a:solidFill>
                  <a:srgbClr val="C00000"/>
                </a:solidFill>
                <a:latin typeface="Arial"/>
              </a:rPr>
              <a:t>Повторно</a:t>
            </a:r>
            <a:r>
              <a:rPr lang="en-US" sz="2010" b="1" i="1" strike="noStrike" spc="-1">
                <a:solidFill>
                  <a:srgbClr val="003399"/>
                </a:solidFill>
                <a:latin typeface="Arial"/>
              </a:rPr>
              <a:t> неудовлетворительный результат по одному из </a:t>
            </a:r>
            <a:endParaRPr lang="en-US" sz="2010" b="0" strike="noStrike" spc="-1">
              <a:latin typeface="Times New Roman"/>
            </a:endParaRPr>
          </a:p>
        </p:txBody>
      </p:sp>
      <p:sp>
        <p:nvSpPr>
          <p:cNvPr id="8909" name="TextShape 865"/>
          <p:cNvSpPr txBox="1"/>
          <p:nvPr/>
        </p:nvSpPr>
        <p:spPr>
          <a:xfrm>
            <a:off x="1088280" y="3430800"/>
            <a:ext cx="8439120" cy="283680"/>
          </a:xfrm>
          <a:prstGeom prst="rect">
            <a:avLst/>
          </a:prstGeom>
          <a:noFill/>
          <a:ln>
            <a:noFill/>
          </a:ln>
        </p:spPr>
        <p:txBody>
          <a:bodyPr lIns="0" tIns="0" rIns="0" bIns="0">
            <a:noAutofit/>
          </a:bodyPr>
          <a:lstStyle/>
          <a:p>
            <a:r>
              <a:rPr lang="en-US" sz="2010" b="1" i="1" strike="noStrike" spc="-1">
                <a:solidFill>
                  <a:srgbClr val="003399"/>
                </a:solidFill>
                <a:latin typeface="Arial"/>
              </a:rPr>
              <a:t>этих предметов в дополнительные сроки – пересдача не ранее </a:t>
            </a:r>
            <a:endParaRPr lang="en-US" sz="2010" b="0" strike="noStrike" spc="-1">
              <a:latin typeface="Times New Roman"/>
            </a:endParaRPr>
          </a:p>
        </p:txBody>
      </p:sp>
      <p:sp>
        <p:nvSpPr>
          <p:cNvPr id="8910" name="Freeform 866"/>
          <p:cNvSpPr/>
          <p:nvPr/>
        </p:nvSpPr>
        <p:spPr>
          <a:xfrm>
            <a:off x="1088280" y="3992400"/>
            <a:ext cx="3571560" cy="28080"/>
          </a:xfrm>
          <a:custGeom>
            <a:avLst/>
            <a:gdLst/>
            <a:ahLst/>
            <a:cxnLst/>
            <a:rect l="0" t="0" r="r" b="b"/>
            <a:pathLst>
              <a:path w="9921" h="78">
                <a:moveTo>
                  <a:pt x="0" y="0"/>
                </a:moveTo>
                <a:lnTo>
                  <a:pt x="4960" y="0"/>
                </a:lnTo>
                <a:lnTo>
                  <a:pt x="9920" y="0"/>
                </a:lnTo>
                <a:lnTo>
                  <a:pt x="9920" y="77"/>
                </a:lnTo>
                <a:lnTo>
                  <a:pt x="4960" y="77"/>
                </a:lnTo>
                <a:lnTo>
                  <a:pt x="0" y="77"/>
                </a:lnTo>
                <a:lnTo>
                  <a:pt x="0" y="0"/>
                </a:lnTo>
                <a:close/>
              </a:path>
            </a:pathLst>
          </a:custGeom>
          <a:solidFill>
            <a:srgbClr val="C00000"/>
          </a:solidFill>
          <a:ln>
            <a:noFill/>
          </a:ln>
        </p:spPr>
      </p:sp>
      <p:sp>
        <p:nvSpPr>
          <p:cNvPr id="8911" name="TextShape 867"/>
          <p:cNvSpPr txBox="1"/>
          <p:nvPr/>
        </p:nvSpPr>
        <p:spPr>
          <a:xfrm>
            <a:off x="1088280" y="3735360"/>
            <a:ext cx="3595680" cy="283680"/>
          </a:xfrm>
          <a:prstGeom prst="rect">
            <a:avLst/>
          </a:prstGeom>
          <a:noFill/>
          <a:ln>
            <a:noFill/>
          </a:ln>
        </p:spPr>
        <p:txBody>
          <a:bodyPr lIns="0" tIns="0" rIns="0" bIns="0">
            <a:noAutofit/>
          </a:bodyPr>
          <a:lstStyle/>
          <a:p>
            <a:r>
              <a:rPr lang="en-US" sz="2010" b="1" i="1" strike="noStrike" spc="-1">
                <a:solidFill>
                  <a:srgbClr val="C00000"/>
                </a:solidFill>
                <a:latin typeface="Arial"/>
              </a:rPr>
              <a:t>1 сентября текущего года.</a:t>
            </a:r>
            <a:endParaRPr lang="en-US" sz="2010" b="0" strike="noStrike" spc="-1">
              <a:latin typeface="Times New Roman"/>
            </a:endParaRPr>
          </a:p>
        </p:txBody>
      </p:sp>
      <p:sp>
        <p:nvSpPr>
          <p:cNvPr id="8912" name="Freeform 868"/>
          <p:cNvSpPr/>
          <p:nvPr/>
        </p:nvSpPr>
        <p:spPr>
          <a:xfrm>
            <a:off x="5911560" y="4816440"/>
            <a:ext cx="3298680" cy="28080"/>
          </a:xfrm>
          <a:custGeom>
            <a:avLst/>
            <a:gdLst/>
            <a:ahLst/>
            <a:cxnLst/>
            <a:rect l="0" t="0" r="r" b="b"/>
            <a:pathLst>
              <a:path w="9163" h="78">
                <a:moveTo>
                  <a:pt x="0" y="0"/>
                </a:moveTo>
                <a:lnTo>
                  <a:pt x="4581" y="0"/>
                </a:lnTo>
                <a:lnTo>
                  <a:pt x="9162" y="0"/>
                </a:lnTo>
                <a:lnTo>
                  <a:pt x="9162" y="77"/>
                </a:lnTo>
                <a:lnTo>
                  <a:pt x="4581" y="77"/>
                </a:lnTo>
                <a:lnTo>
                  <a:pt x="0" y="77"/>
                </a:lnTo>
                <a:lnTo>
                  <a:pt x="0" y="0"/>
                </a:lnTo>
                <a:close/>
              </a:path>
            </a:pathLst>
          </a:custGeom>
          <a:solidFill>
            <a:srgbClr val="C00000"/>
          </a:solidFill>
          <a:ln>
            <a:noFill/>
          </a:ln>
        </p:spPr>
      </p:sp>
      <p:sp>
        <p:nvSpPr>
          <p:cNvPr id="8913" name="TextShape 869"/>
          <p:cNvSpPr txBox="1"/>
          <p:nvPr/>
        </p:nvSpPr>
        <p:spPr>
          <a:xfrm>
            <a:off x="766800" y="4559760"/>
            <a:ext cx="8565840" cy="283680"/>
          </a:xfrm>
          <a:prstGeom prst="rect">
            <a:avLst/>
          </a:prstGeom>
          <a:noFill/>
          <a:ln>
            <a:noFill/>
          </a:ln>
        </p:spPr>
        <p:txBody>
          <a:bodyPr lIns="0" tIns="0" rIns="0" bIns="0">
            <a:noAutofit/>
          </a:bodyPr>
          <a:lstStyle/>
          <a:p>
            <a:r>
              <a:rPr lang="en-US" sz="2010" b="1" i="1" strike="noStrike" spc="-1">
                <a:solidFill>
                  <a:srgbClr val="003399"/>
                </a:solidFill>
                <a:latin typeface="Arial"/>
              </a:rPr>
              <a:t>3. Неудовлетворительный результат </a:t>
            </a:r>
            <a:r>
              <a:rPr lang="en-US" sz="2010" b="1" i="1" strike="noStrike" spc="-1">
                <a:solidFill>
                  <a:srgbClr val="C00000"/>
                </a:solidFill>
                <a:latin typeface="Arial"/>
              </a:rPr>
              <a:t>и по русскому языку, и по </a:t>
            </a:r>
            <a:endParaRPr lang="en-US" sz="2010" b="0" strike="noStrike" spc="-1">
              <a:latin typeface="Times New Roman"/>
            </a:endParaRPr>
          </a:p>
        </p:txBody>
      </p:sp>
      <p:sp>
        <p:nvSpPr>
          <p:cNvPr id="8914" name="Freeform 870"/>
          <p:cNvSpPr/>
          <p:nvPr/>
        </p:nvSpPr>
        <p:spPr>
          <a:xfrm>
            <a:off x="1053360" y="5121000"/>
            <a:ext cx="1676880" cy="28080"/>
          </a:xfrm>
          <a:custGeom>
            <a:avLst/>
            <a:gdLst/>
            <a:ahLst/>
            <a:cxnLst/>
            <a:rect l="0" t="0" r="r" b="b"/>
            <a:pathLst>
              <a:path w="4658" h="78">
                <a:moveTo>
                  <a:pt x="0" y="77"/>
                </a:moveTo>
                <a:lnTo>
                  <a:pt x="4657" y="77"/>
                </a:lnTo>
                <a:lnTo>
                  <a:pt x="4657" y="0"/>
                </a:lnTo>
                <a:lnTo>
                  <a:pt x="0" y="0"/>
                </a:lnTo>
                <a:lnTo>
                  <a:pt x="0" y="77"/>
                </a:lnTo>
                <a:close/>
              </a:path>
            </a:pathLst>
          </a:custGeom>
          <a:solidFill>
            <a:srgbClr val="C00000"/>
          </a:solidFill>
          <a:ln>
            <a:noFill/>
          </a:ln>
        </p:spPr>
      </p:sp>
      <p:sp>
        <p:nvSpPr>
          <p:cNvPr id="8915" name="Freeform 871"/>
          <p:cNvSpPr/>
          <p:nvPr/>
        </p:nvSpPr>
        <p:spPr>
          <a:xfrm>
            <a:off x="5559480" y="5121000"/>
            <a:ext cx="3571560" cy="28080"/>
          </a:xfrm>
          <a:custGeom>
            <a:avLst/>
            <a:gdLst/>
            <a:ahLst/>
            <a:cxnLst/>
            <a:rect l="0" t="0" r="r" b="b"/>
            <a:pathLst>
              <a:path w="9921" h="78">
                <a:moveTo>
                  <a:pt x="0" y="0"/>
                </a:moveTo>
                <a:lnTo>
                  <a:pt x="4960" y="0"/>
                </a:lnTo>
                <a:lnTo>
                  <a:pt x="9920" y="0"/>
                </a:lnTo>
                <a:lnTo>
                  <a:pt x="9920" y="77"/>
                </a:lnTo>
                <a:lnTo>
                  <a:pt x="4960" y="77"/>
                </a:lnTo>
                <a:lnTo>
                  <a:pt x="0" y="77"/>
                </a:lnTo>
                <a:lnTo>
                  <a:pt x="0" y="0"/>
                </a:lnTo>
                <a:close/>
              </a:path>
            </a:pathLst>
          </a:custGeom>
          <a:solidFill>
            <a:srgbClr val="C00000"/>
          </a:solidFill>
          <a:ln>
            <a:noFill/>
          </a:ln>
        </p:spPr>
      </p:sp>
      <p:sp>
        <p:nvSpPr>
          <p:cNvPr id="8916" name="TextShape 872"/>
          <p:cNvSpPr txBox="1"/>
          <p:nvPr/>
        </p:nvSpPr>
        <p:spPr>
          <a:xfrm>
            <a:off x="1053360" y="4864680"/>
            <a:ext cx="8123400" cy="283680"/>
          </a:xfrm>
          <a:prstGeom prst="rect">
            <a:avLst/>
          </a:prstGeom>
          <a:noFill/>
          <a:ln>
            <a:noFill/>
          </a:ln>
        </p:spPr>
        <p:txBody>
          <a:bodyPr lIns="0" tIns="0" rIns="0" bIns="0">
            <a:noAutofit/>
          </a:bodyPr>
          <a:lstStyle/>
          <a:p>
            <a:r>
              <a:rPr lang="en-US" sz="2010" b="1" i="1" strike="noStrike" spc="-1">
                <a:solidFill>
                  <a:srgbClr val="C00000"/>
                </a:solidFill>
                <a:latin typeface="Arial"/>
              </a:rPr>
              <a:t>математике</a:t>
            </a:r>
            <a:r>
              <a:rPr lang="en-US" sz="2010" b="1" i="1" strike="noStrike" spc="-1">
                <a:solidFill>
                  <a:srgbClr val="003399"/>
                </a:solidFill>
                <a:latin typeface="Arial"/>
              </a:rPr>
              <a:t> – пересдача не ранее </a:t>
            </a:r>
            <a:r>
              <a:rPr lang="en-US" sz="2010" b="1" i="1" strike="noStrike" spc="-1">
                <a:solidFill>
                  <a:srgbClr val="C00000"/>
                </a:solidFill>
                <a:latin typeface="Arial"/>
              </a:rPr>
              <a:t>1 сентября текущего года.</a:t>
            </a:r>
            <a:endParaRPr lang="en-US" sz="2010" b="0" strike="noStrike" spc="-1">
              <a:latin typeface="Times New Roman"/>
            </a:endParaRPr>
          </a:p>
        </p:txBody>
      </p:sp>
      <p:sp>
        <p:nvSpPr>
          <p:cNvPr id="8917" name="TextShape 873"/>
          <p:cNvSpPr txBox="1"/>
          <p:nvPr/>
        </p:nvSpPr>
        <p:spPr>
          <a:xfrm>
            <a:off x="2005920" y="5579640"/>
            <a:ext cx="5999040" cy="340200"/>
          </a:xfrm>
          <a:prstGeom prst="rect">
            <a:avLst/>
          </a:prstGeom>
          <a:noFill/>
          <a:ln>
            <a:noFill/>
          </a:ln>
        </p:spPr>
        <p:txBody>
          <a:bodyPr lIns="0" tIns="0" rIns="0" bIns="0">
            <a:noAutofit/>
          </a:bodyPr>
          <a:lstStyle/>
          <a:p>
            <a:r>
              <a:rPr lang="en-US" sz="2400" b="1" i="1" strike="noStrike" spc="-1">
                <a:solidFill>
                  <a:srgbClr val="990033"/>
                </a:solidFill>
                <a:latin typeface="Arial"/>
              </a:rPr>
              <a:t>Предметы по выбору в текущем году</a:t>
            </a:r>
            <a:endParaRPr lang="en-US" sz="2400" b="0" strike="noStrike" spc="-1">
              <a:latin typeface="Times New Roman"/>
            </a:endParaRPr>
          </a:p>
        </p:txBody>
      </p:sp>
      <p:sp>
        <p:nvSpPr>
          <p:cNvPr id="8918" name="TextShape 874"/>
          <p:cNvSpPr txBox="1"/>
          <p:nvPr/>
        </p:nvSpPr>
        <p:spPr>
          <a:xfrm>
            <a:off x="3674880" y="5945760"/>
            <a:ext cx="2731680" cy="340200"/>
          </a:xfrm>
          <a:prstGeom prst="rect">
            <a:avLst/>
          </a:prstGeom>
          <a:noFill/>
          <a:ln>
            <a:noFill/>
          </a:ln>
        </p:spPr>
        <p:txBody>
          <a:bodyPr lIns="0" tIns="0" rIns="0" bIns="0">
            <a:noAutofit/>
          </a:bodyPr>
          <a:lstStyle/>
          <a:p>
            <a:r>
              <a:rPr lang="en-US" sz="2400" b="1" i="1" strike="noStrike" spc="-1">
                <a:solidFill>
                  <a:srgbClr val="990033"/>
                </a:solidFill>
                <a:latin typeface="Arial"/>
              </a:rPr>
              <a:t>не пересдаются. </a:t>
            </a:r>
            <a:endParaRPr lang="en-US" sz="24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8920"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8921"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8922"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8923"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8924"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8925"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8926"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8927"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8928"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8929"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8930"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8931"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8932"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8933"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8934"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8935"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8936"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8937"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8938"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8939"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8940"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8941"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8942"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8943"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8944"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8945"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8946"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8947"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8948"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8949"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8950"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8951"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8952"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8953"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8954"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8955"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8956"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8957"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8958"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8959"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8960"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8961"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8973"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8974"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8975"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8976"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8977"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8978"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8979"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8980"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8981"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8982"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8983"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8984"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8985"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8986"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8987"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8988"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8989"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8990"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8991"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8992"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8993"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8994"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8995"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8996"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8997"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8998"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8999"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9000"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9001"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9002"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9003"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9004"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9005"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9006"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9007"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9008"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9009"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9010"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9011"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9012"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9013"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9014"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9015"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9016"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9017"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9018"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9019"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9020"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9021"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9022"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9023"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9024"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9025"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9026"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9027"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9028"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9029"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9030"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9031"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9032"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9033"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9034"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9035"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9036"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9037"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9038"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9039"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9040"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9041"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9042"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9043"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9044"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9045"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9046"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9047"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9048"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9049"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9050"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9051"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9052"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9053"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9054"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9055"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9056"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9057"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9058"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9059"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9060"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9061"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9062"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9063"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9064"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9065"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9066"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9067"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9068"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9069"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9070" name="Freeform 152"/>
          <p:cNvSpPr/>
          <p:nvPr/>
        </p:nvSpPr>
        <p:spPr>
          <a:xfrm>
            <a:off x="1481040" y="66276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9071" name="Freeform 153"/>
          <p:cNvSpPr/>
          <p:nvPr/>
        </p:nvSpPr>
        <p:spPr>
          <a:xfrm>
            <a:off x="1481040" y="662760"/>
            <a:ext cx="23760" cy="9720"/>
          </a:xfrm>
          <a:custGeom>
            <a:avLst/>
            <a:gdLst/>
            <a:ahLst/>
            <a:cxnLst/>
            <a:rect l="0" t="0" r="r" b="b"/>
            <a:pathLst>
              <a:path w="66" h="27">
                <a:moveTo>
                  <a:pt x="0" y="13"/>
                </a:moveTo>
                <a:lnTo>
                  <a:pt x="33" y="0"/>
                </a:lnTo>
                <a:lnTo>
                  <a:pt x="65" y="0"/>
                </a:lnTo>
                <a:lnTo>
                  <a:pt x="0" y="26"/>
                </a:lnTo>
                <a:lnTo>
                  <a:pt x="0" y="13"/>
                </a:lnTo>
                <a:close/>
              </a:path>
            </a:pathLst>
          </a:custGeom>
          <a:solidFill>
            <a:srgbClr val="FEB810"/>
          </a:solidFill>
          <a:ln>
            <a:noFill/>
          </a:ln>
        </p:spPr>
      </p:sp>
      <p:sp>
        <p:nvSpPr>
          <p:cNvPr id="9072" name="Freeform 154"/>
          <p:cNvSpPr/>
          <p:nvPr/>
        </p:nvSpPr>
        <p:spPr>
          <a:xfrm>
            <a:off x="1481040" y="662760"/>
            <a:ext cx="34920" cy="14400"/>
          </a:xfrm>
          <a:custGeom>
            <a:avLst/>
            <a:gdLst/>
            <a:ahLst/>
            <a:cxnLst/>
            <a:rect l="0" t="0" r="r" b="b"/>
            <a:pathLst>
              <a:path w="97" h="40">
                <a:moveTo>
                  <a:pt x="0" y="25"/>
                </a:moveTo>
                <a:lnTo>
                  <a:pt x="64" y="0"/>
                </a:lnTo>
                <a:lnTo>
                  <a:pt x="96" y="0"/>
                </a:lnTo>
                <a:lnTo>
                  <a:pt x="0" y="39"/>
                </a:lnTo>
                <a:lnTo>
                  <a:pt x="0" y="25"/>
                </a:lnTo>
                <a:close/>
              </a:path>
            </a:pathLst>
          </a:custGeom>
          <a:solidFill>
            <a:srgbClr val="FEB813"/>
          </a:solidFill>
          <a:ln>
            <a:noFill/>
          </a:ln>
        </p:spPr>
      </p:sp>
      <p:sp>
        <p:nvSpPr>
          <p:cNvPr id="9073" name="Freeform 155"/>
          <p:cNvSpPr/>
          <p:nvPr/>
        </p:nvSpPr>
        <p:spPr>
          <a:xfrm>
            <a:off x="1481040" y="662760"/>
            <a:ext cx="46440" cy="19080"/>
          </a:xfrm>
          <a:custGeom>
            <a:avLst/>
            <a:gdLst/>
            <a:ahLst/>
            <a:cxnLst/>
            <a:rect l="0" t="0" r="r" b="b"/>
            <a:pathLst>
              <a:path w="129" h="53">
                <a:moveTo>
                  <a:pt x="0" y="39"/>
                </a:moveTo>
                <a:lnTo>
                  <a:pt x="95" y="0"/>
                </a:lnTo>
                <a:lnTo>
                  <a:pt x="128" y="0"/>
                </a:lnTo>
                <a:lnTo>
                  <a:pt x="0" y="52"/>
                </a:lnTo>
                <a:lnTo>
                  <a:pt x="0" y="39"/>
                </a:lnTo>
                <a:close/>
              </a:path>
            </a:pathLst>
          </a:custGeom>
          <a:solidFill>
            <a:srgbClr val="FEB816"/>
          </a:solidFill>
          <a:ln>
            <a:noFill/>
          </a:ln>
        </p:spPr>
      </p:sp>
      <p:sp>
        <p:nvSpPr>
          <p:cNvPr id="9074" name="Freeform 156"/>
          <p:cNvSpPr/>
          <p:nvPr/>
        </p:nvSpPr>
        <p:spPr>
          <a:xfrm>
            <a:off x="1481040" y="662760"/>
            <a:ext cx="57960" cy="23400"/>
          </a:xfrm>
          <a:custGeom>
            <a:avLst/>
            <a:gdLst/>
            <a:ahLst/>
            <a:cxnLst/>
            <a:rect l="0" t="0" r="r" b="b"/>
            <a:pathLst>
              <a:path w="161" h="65">
                <a:moveTo>
                  <a:pt x="0" y="52"/>
                </a:moveTo>
                <a:lnTo>
                  <a:pt x="128" y="0"/>
                </a:lnTo>
                <a:lnTo>
                  <a:pt x="160" y="0"/>
                </a:lnTo>
                <a:lnTo>
                  <a:pt x="0" y="64"/>
                </a:lnTo>
                <a:lnTo>
                  <a:pt x="0" y="52"/>
                </a:lnTo>
                <a:close/>
              </a:path>
            </a:pathLst>
          </a:custGeom>
          <a:solidFill>
            <a:srgbClr val="FEB818"/>
          </a:solidFill>
          <a:ln>
            <a:noFill/>
          </a:ln>
        </p:spPr>
      </p:sp>
      <p:sp>
        <p:nvSpPr>
          <p:cNvPr id="9075" name="Freeform 157"/>
          <p:cNvSpPr/>
          <p:nvPr/>
        </p:nvSpPr>
        <p:spPr>
          <a:xfrm>
            <a:off x="1481040" y="662760"/>
            <a:ext cx="69120" cy="28080"/>
          </a:xfrm>
          <a:custGeom>
            <a:avLst/>
            <a:gdLst/>
            <a:ahLst/>
            <a:cxnLst/>
            <a:rect l="0" t="0" r="r" b="b"/>
            <a:pathLst>
              <a:path w="192" h="78">
                <a:moveTo>
                  <a:pt x="0" y="63"/>
                </a:moveTo>
                <a:lnTo>
                  <a:pt x="160" y="0"/>
                </a:lnTo>
                <a:lnTo>
                  <a:pt x="191" y="0"/>
                </a:lnTo>
                <a:lnTo>
                  <a:pt x="0" y="77"/>
                </a:lnTo>
                <a:lnTo>
                  <a:pt x="0" y="63"/>
                </a:lnTo>
                <a:close/>
              </a:path>
            </a:pathLst>
          </a:custGeom>
          <a:solidFill>
            <a:srgbClr val="FEB819"/>
          </a:solidFill>
          <a:ln>
            <a:noFill/>
          </a:ln>
        </p:spPr>
      </p:sp>
      <p:sp>
        <p:nvSpPr>
          <p:cNvPr id="9076" name="Freeform 158"/>
          <p:cNvSpPr/>
          <p:nvPr/>
        </p:nvSpPr>
        <p:spPr>
          <a:xfrm>
            <a:off x="1481040" y="662760"/>
            <a:ext cx="80640" cy="32400"/>
          </a:xfrm>
          <a:custGeom>
            <a:avLst/>
            <a:gdLst/>
            <a:ahLst/>
            <a:cxnLst/>
            <a:rect l="0" t="0" r="r" b="b"/>
            <a:pathLst>
              <a:path w="224" h="90">
                <a:moveTo>
                  <a:pt x="0" y="77"/>
                </a:moveTo>
                <a:lnTo>
                  <a:pt x="190" y="0"/>
                </a:lnTo>
                <a:lnTo>
                  <a:pt x="223" y="0"/>
                </a:lnTo>
                <a:lnTo>
                  <a:pt x="0" y="89"/>
                </a:lnTo>
                <a:lnTo>
                  <a:pt x="0" y="77"/>
                </a:lnTo>
                <a:close/>
              </a:path>
            </a:pathLst>
          </a:custGeom>
          <a:solidFill>
            <a:srgbClr val="FEB91B"/>
          </a:solidFill>
          <a:ln>
            <a:noFill/>
          </a:ln>
        </p:spPr>
      </p:sp>
      <p:sp>
        <p:nvSpPr>
          <p:cNvPr id="9077" name="Freeform 159"/>
          <p:cNvSpPr/>
          <p:nvPr/>
        </p:nvSpPr>
        <p:spPr>
          <a:xfrm>
            <a:off x="1481040" y="662760"/>
            <a:ext cx="92160" cy="37080"/>
          </a:xfrm>
          <a:custGeom>
            <a:avLst/>
            <a:gdLst/>
            <a:ahLst/>
            <a:cxnLst/>
            <a:rect l="0" t="0" r="r" b="b"/>
            <a:pathLst>
              <a:path w="256" h="103">
                <a:moveTo>
                  <a:pt x="0" y="89"/>
                </a:moveTo>
                <a:lnTo>
                  <a:pt x="223" y="0"/>
                </a:lnTo>
                <a:lnTo>
                  <a:pt x="255" y="0"/>
                </a:lnTo>
                <a:lnTo>
                  <a:pt x="0" y="102"/>
                </a:lnTo>
                <a:lnTo>
                  <a:pt x="0" y="89"/>
                </a:lnTo>
                <a:close/>
              </a:path>
            </a:pathLst>
          </a:custGeom>
          <a:solidFill>
            <a:srgbClr val="FEB91D"/>
          </a:solidFill>
          <a:ln>
            <a:noFill/>
          </a:ln>
        </p:spPr>
      </p:sp>
      <p:sp>
        <p:nvSpPr>
          <p:cNvPr id="9078" name="Freeform 160"/>
          <p:cNvSpPr/>
          <p:nvPr/>
        </p:nvSpPr>
        <p:spPr>
          <a:xfrm>
            <a:off x="1481040" y="662760"/>
            <a:ext cx="103320" cy="41760"/>
          </a:xfrm>
          <a:custGeom>
            <a:avLst/>
            <a:gdLst/>
            <a:ahLst/>
            <a:cxnLst/>
            <a:rect l="0" t="0" r="r" b="b"/>
            <a:pathLst>
              <a:path w="287" h="116">
                <a:moveTo>
                  <a:pt x="0" y="102"/>
                </a:moveTo>
                <a:lnTo>
                  <a:pt x="255" y="0"/>
                </a:lnTo>
                <a:lnTo>
                  <a:pt x="286" y="0"/>
                </a:lnTo>
                <a:lnTo>
                  <a:pt x="0" y="115"/>
                </a:lnTo>
                <a:lnTo>
                  <a:pt x="0" y="102"/>
                </a:lnTo>
                <a:close/>
              </a:path>
            </a:pathLst>
          </a:custGeom>
          <a:solidFill>
            <a:srgbClr val="FEB91E"/>
          </a:solidFill>
          <a:ln>
            <a:noFill/>
          </a:ln>
        </p:spPr>
      </p:sp>
      <p:sp>
        <p:nvSpPr>
          <p:cNvPr id="9079" name="Freeform 161"/>
          <p:cNvSpPr/>
          <p:nvPr/>
        </p:nvSpPr>
        <p:spPr>
          <a:xfrm>
            <a:off x="1481040" y="662760"/>
            <a:ext cx="114840" cy="46080"/>
          </a:xfrm>
          <a:custGeom>
            <a:avLst/>
            <a:gdLst/>
            <a:ahLst/>
            <a:cxnLst/>
            <a:rect l="0" t="0" r="r" b="b"/>
            <a:pathLst>
              <a:path w="319" h="128">
                <a:moveTo>
                  <a:pt x="0" y="115"/>
                </a:moveTo>
                <a:lnTo>
                  <a:pt x="286" y="0"/>
                </a:lnTo>
                <a:lnTo>
                  <a:pt x="318" y="0"/>
                </a:lnTo>
                <a:lnTo>
                  <a:pt x="0" y="127"/>
                </a:lnTo>
                <a:lnTo>
                  <a:pt x="0" y="115"/>
                </a:lnTo>
                <a:close/>
              </a:path>
            </a:pathLst>
          </a:custGeom>
          <a:solidFill>
            <a:srgbClr val="FEB91F"/>
          </a:solidFill>
          <a:ln>
            <a:noFill/>
          </a:ln>
        </p:spPr>
      </p:sp>
      <p:sp>
        <p:nvSpPr>
          <p:cNvPr id="9080" name="Freeform 162"/>
          <p:cNvSpPr/>
          <p:nvPr/>
        </p:nvSpPr>
        <p:spPr>
          <a:xfrm>
            <a:off x="1481040" y="662760"/>
            <a:ext cx="126000" cy="50760"/>
          </a:xfrm>
          <a:custGeom>
            <a:avLst/>
            <a:gdLst/>
            <a:ahLst/>
            <a:cxnLst/>
            <a:rect l="0" t="0" r="r" b="b"/>
            <a:pathLst>
              <a:path w="350" h="141">
                <a:moveTo>
                  <a:pt x="0" y="127"/>
                </a:moveTo>
                <a:lnTo>
                  <a:pt x="318" y="0"/>
                </a:lnTo>
                <a:lnTo>
                  <a:pt x="349" y="0"/>
                </a:lnTo>
                <a:lnTo>
                  <a:pt x="0" y="140"/>
                </a:lnTo>
                <a:lnTo>
                  <a:pt x="0" y="127"/>
                </a:lnTo>
                <a:close/>
              </a:path>
            </a:pathLst>
          </a:custGeom>
          <a:solidFill>
            <a:srgbClr val="FEB921"/>
          </a:solidFill>
          <a:ln>
            <a:noFill/>
          </a:ln>
        </p:spPr>
      </p:sp>
      <p:sp>
        <p:nvSpPr>
          <p:cNvPr id="9081" name="Freeform 163"/>
          <p:cNvSpPr/>
          <p:nvPr/>
        </p:nvSpPr>
        <p:spPr>
          <a:xfrm>
            <a:off x="1481040" y="662760"/>
            <a:ext cx="137520" cy="55440"/>
          </a:xfrm>
          <a:custGeom>
            <a:avLst/>
            <a:gdLst/>
            <a:ahLst/>
            <a:cxnLst/>
            <a:rect l="0" t="0" r="r" b="b"/>
            <a:pathLst>
              <a:path w="382" h="154">
                <a:moveTo>
                  <a:pt x="0" y="140"/>
                </a:moveTo>
                <a:lnTo>
                  <a:pt x="349" y="0"/>
                </a:lnTo>
                <a:lnTo>
                  <a:pt x="381" y="0"/>
                </a:lnTo>
                <a:lnTo>
                  <a:pt x="0" y="153"/>
                </a:lnTo>
                <a:lnTo>
                  <a:pt x="0" y="140"/>
                </a:lnTo>
                <a:close/>
              </a:path>
            </a:pathLst>
          </a:custGeom>
          <a:solidFill>
            <a:srgbClr val="FEB923"/>
          </a:solidFill>
          <a:ln>
            <a:noFill/>
          </a:ln>
        </p:spPr>
      </p:sp>
      <p:sp>
        <p:nvSpPr>
          <p:cNvPr id="9082" name="Freeform 164"/>
          <p:cNvSpPr/>
          <p:nvPr/>
        </p:nvSpPr>
        <p:spPr>
          <a:xfrm>
            <a:off x="1481040" y="662760"/>
            <a:ext cx="149040" cy="59760"/>
          </a:xfrm>
          <a:custGeom>
            <a:avLst/>
            <a:gdLst/>
            <a:ahLst/>
            <a:cxnLst/>
            <a:rect l="0" t="0" r="r" b="b"/>
            <a:pathLst>
              <a:path w="414" h="166">
                <a:moveTo>
                  <a:pt x="0" y="153"/>
                </a:moveTo>
                <a:lnTo>
                  <a:pt x="381" y="0"/>
                </a:lnTo>
                <a:lnTo>
                  <a:pt x="413" y="0"/>
                </a:lnTo>
                <a:lnTo>
                  <a:pt x="0" y="165"/>
                </a:lnTo>
                <a:lnTo>
                  <a:pt x="0" y="153"/>
                </a:lnTo>
                <a:close/>
              </a:path>
            </a:pathLst>
          </a:custGeom>
          <a:solidFill>
            <a:srgbClr val="FEB925"/>
          </a:solidFill>
          <a:ln>
            <a:noFill/>
          </a:ln>
        </p:spPr>
      </p:sp>
      <p:sp>
        <p:nvSpPr>
          <p:cNvPr id="9083" name="Freeform 165"/>
          <p:cNvSpPr/>
          <p:nvPr/>
        </p:nvSpPr>
        <p:spPr>
          <a:xfrm>
            <a:off x="1481040" y="662760"/>
            <a:ext cx="160200" cy="64440"/>
          </a:xfrm>
          <a:custGeom>
            <a:avLst/>
            <a:gdLst/>
            <a:ahLst/>
            <a:cxnLst/>
            <a:rect l="0" t="0" r="r" b="b"/>
            <a:pathLst>
              <a:path w="445" h="179">
                <a:moveTo>
                  <a:pt x="0" y="165"/>
                </a:moveTo>
                <a:lnTo>
                  <a:pt x="413" y="0"/>
                </a:lnTo>
                <a:lnTo>
                  <a:pt x="444" y="0"/>
                </a:lnTo>
                <a:lnTo>
                  <a:pt x="0" y="178"/>
                </a:lnTo>
                <a:lnTo>
                  <a:pt x="0" y="165"/>
                </a:lnTo>
                <a:close/>
              </a:path>
            </a:pathLst>
          </a:custGeom>
          <a:solidFill>
            <a:srgbClr val="FEB926"/>
          </a:solidFill>
          <a:ln>
            <a:noFill/>
          </a:ln>
        </p:spPr>
      </p:sp>
      <p:sp>
        <p:nvSpPr>
          <p:cNvPr id="9084" name="Freeform 166"/>
          <p:cNvSpPr/>
          <p:nvPr/>
        </p:nvSpPr>
        <p:spPr>
          <a:xfrm>
            <a:off x="1481040" y="662760"/>
            <a:ext cx="171720" cy="69120"/>
          </a:xfrm>
          <a:custGeom>
            <a:avLst/>
            <a:gdLst/>
            <a:ahLst/>
            <a:cxnLst/>
            <a:rect l="0" t="0" r="r" b="b"/>
            <a:pathLst>
              <a:path w="477" h="192">
                <a:moveTo>
                  <a:pt x="0" y="178"/>
                </a:moveTo>
                <a:lnTo>
                  <a:pt x="444" y="0"/>
                </a:lnTo>
                <a:lnTo>
                  <a:pt x="476" y="0"/>
                </a:lnTo>
                <a:lnTo>
                  <a:pt x="0" y="191"/>
                </a:lnTo>
                <a:lnTo>
                  <a:pt x="0" y="178"/>
                </a:lnTo>
                <a:close/>
              </a:path>
            </a:pathLst>
          </a:custGeom>
          <a:solidFill>
            <a:srgbClr val="FEB928"/>
          </a:solidFill>
          <a:ln>
            <a:noFill/>
          </a:ln>
        </p:spPr>
      </p:sp>
      <p:sp>
        <p:nvSpPr>
          <p:cNvPr id="9085" name="Freeform 167"/>
          <p:cNvSpPr/>
          <p:nvPr/>
        </p:nvSpPr>
        <p:spPr>
          <a:xfrm>
            <a:off x="1481040" y="662760"/>
            <a:ext cx="183240" cy="73440"/>
          </a:xfrm>
          <a:custGeom>
            <a:avLst/>
            <a:gdLst/>
            <a:ahLst/>
            <a:cxnLst/>
            <a:rect l="0" t="0" r="r" b="b"/>
            <a:pathLst>
              <a:path w="509" h="204">
                <a:moveTo>
                  <a:pt x="0" y="191"/>
                </a:moveTo>
                <a:lnTo>
                  <a:pt x="476" y="0"/>
                </a:lnTo>
                <a:lnTo>
                  <a:pt x="508" y="0"/>
                </a:lnTo>
                <a:lnTo>
                  <a:pt x="0" y="203"/>
                </a:lnTo>
                <a:lnTo>
                  <a:pt x="0" y="191"/>
                </a:lnTo>
                <a:close/>
              </a:path>
            </a:pathLst>
          </a:custGeom>
          <a:solidFill>
            <a:srgbClr val="FEBA29"/>
          </a:solidFill>
          <a:ln>
            <a:noFill/>
          </a:ln>
        </p:spPr>
      </p:sp>
      <p:sp>
        <p:nvSpPr>
          <p:cNvPr id="9086" name="Freeform 168"/>
          <p:cNvSpPr/>
          <p:nvPr/>
        </p:nvSpPr>
        <p:spPr>
          <a:xfrm>
            <a:off x="1481040" y="662760"/>
            <a:ext cx="194400" cy="78120"/>
          </a:xfrm>
          <a:custGeom>
            <a:avLst/>
            <a:gdLst/>
            <a:ahLst/>
            <a:cxnLst/>
            <a:rect l="0" t="0" r="r" b="b"/>
            <a:pathLst>
              <a:path w="540" h="217">
                <a:moveTo>
                  <a:pt x="0" y="203"/>
                </a:moveTo>
                <a:lnTo>
                  <a:pt x="508" y="0"/>
                </a:lnTo>
                <a:lnTo>
                  <a:pt x="539" y="0"/>
                </a:lnTo>
                <a:lnTo>
                  <a:pt x="0" y="216"/>
                </a:lnTo>
                <a:lnTo>
                  <a:pt x="0" y="203"/>
                </a:lnTo>
                <a:close/>
              </a:path>
            </a:pathLst>
          </a:custGeom>
          <a:solidFill>
            <a:srgbClr val="FEBA2B"/>
          </a:solidFill>
          <a:ln>
            <a:noFill/>
          </a:ln>
        </p:spPr>
      </p:sp>
      <p:sp>
        <p:nvSpPr>
          <p:cNvPr id="9087" name="Freeform 169"/>
          <p:cNvSpPr/>
          <p:nvPr/>
        </p:nvSpPr>
        <p:spPr>
          <a:xfrm>
            <a:off x="1481040" y="662760"/>
            <a:ext cx="205920" cy="82440"/>
          </a:xfrm>
          <a:custGeom>
            <a:avLst/>
            <a:gdLst/>
            <a:ahLst/>
            <a:cxnLst/>
            <a:rect l="0" t="0" r="r" b="b"/>
            <a:pathLst>
              <a:path w="572" h="229">
                <a:moveTo>
                  <a:pt x="0" y="216"/>
                </a:moveTo>
                <a:lnTo>
                  <a:pt x="539" y="0"/>
                </a:lnTo>
                <a:lnTo>
                  <a:pt x="571" y="0"/>
                </a:lnTo>
                <a:lnTo>
                  <a:pt x="0" y="228"/>
                </a:lnTo>
                <a:lnTo>
                  <a:pt x="0" y="216"/>
                </a:lnTo>
                <a:close/>
              </a:path>
            </a:pathLst>
          </a:custGeom>
          <a:solidFill>
            <a:srgbClr val="FEBA2C"/>
          </a:solidFill>
          <a:ln>
            <a:noFill/>
          </a:ln>
        </p:spPr>
      </p:sp>
      <p:sp>
        <p:nvSpPr>
          <p:cNvPr id="9088" name="Freeform 170"/>
          <p:cNvSpPr/>
          <p:nvPr/>
        </p:nvSpPr>
        <p:spPr>
          <a:xfrm>
            <a:off x="1481040" y="662760"/>
            <a:ext cx="217440" cy="87120"/>
          </a:xfrm>
          <a:custGeom>
            <a:avLst/>
            <a:gdLst/>
            <a:ahLst/>
            <a:cxnLst/>
            <a:rect l="0" t="0" r="r" b="b"/>
            <a:pathLst>
              <a:path w="604" h="242">
                <a:moveTo>
                  <a:pt x="0" y="228"/>
                </a:moveTo>
                <a:lnTo>
                  <a:pt x="571" y="0"/>
                </a:lnTo>
                <a:lnTo>
                  <a:pt x="603" y="0"/>
                </a:lnTo>
                <a:lnTo>
                  <a:pt x="0" y="241"/>
                </a:lnTo>
                <a:lnTo>
                  <a:pt x="0" y="228"/>
                </a:lnTo>
                <a:close/>
              </a:path>
            </a:pathLst>
          </a:custGeom>
          <a:solidFill>
            <a:srgbClr val="FEBA2E"/>
          </a:solidFill>
          <a:ln>
            <a:noFill/>
          </a:ln>
        </p:spPr>
      </p:sp>
      <p:sp>
        <p:nvSpPr>
          <p:cNvPr id="9089" name="Freeform 171"/>
          <p:cNvSpPr/>
          <p:nvPr/>
        </p:nvSpPr>
        <p:spPr>
          <a:xfrm>
            <a:off x="1481040" y="662760"/>
            <a:ext cx="228600" cy="91800"/>
          </a:xfrm>
          <a:custGeom>
            <a:avLst/>
            <a:gdLst/>
            <a:ahLst/>
            <a:cxnLst/>
            <a:rect l="0" t="0" r="r" b="b"/>
            <a:pathLst>
              <a:path w="635" h="255">
                <a:moveTo>
                  <a:pt x="0" y="241"/>
                </a:moveTo>
                <a:lnTo>
                  <a:pt x="603" y="0"/>
                </a:lnTo>
                <a:lnTo>
                  <a:pt x="634" y="0"/>
                </a:lnTo>
                <a:lnTo>
                  <a:pt x="0" y="254"/>
                </a:lnTo>
                <a:lnTo>
                  <a:pt x="0" y="241"/>
                </a:lnTo>
                <a:close/>
              </a:path>
            </a:pathLst>
          </a:custGeom>
          <a:solidFill>
            <a:srgbClr val="FEBA2F"/>
          </a:solidFill>
          <a:ln>
            <a:noFill/>
          </a:ln>
        </p:spPr>
      </p:sp>
      <p:sp>
        <p:nvSpPr>
          <p:cNvPr id="9090" name="Freeform 172"/>
          <p:cNvSpPr/>
          <p:nvPr/>
        </p:nvSpPr>
        <p:spPr>
          <a:xfrm>
            <a:off x="1481040" y="662760"/>
            <a:ext cx="240120" cy="96120"/>
          </a:xfrm>
          <a:custGeom>
            <a:avLst/>
            <a:gdLst/>
            <a:ahLst/>
            <a:cxnLst/>
            <a:rect l="0" t="0" r="r" b="b"/>
            <a:pathLst>
              <a:path w="667" h="267">
                <a:moveTo>
                  <a:pt x="0" y="254"/>
                </a:moveTo>
                <a:lnTo>
                  <a:pt x="634" y="0"/>
                </a:lnTo>
                <a:lnTo>
                  <a:pt x="666" y="0"/>
                </a:lnTo>
                <a:lnTo>
                  <a:pt x="0" y="266"/>
                </a:lnTo>
                <a:lnTo>
                  <a:pt x="0" y="254"/>
                </a:lnTo>
                <a:close/>
              </a:path>
            </a:pathLst>
          </a:custGeom>
          <a:solidFill>
            <a:srgbClr val="FEBA30"/>
          </a:solidFill>
          <a:ln>
            <a:noFill/>
          </a:ln>
        </p:spPr>
      </p:sp>
      <p:sp>
        <p:nvSpPr>
          <p:cNvPr id="9091" name="Freeform 173"/>
          <p:cNvSpPr/>
          <p:nvPr/>
        </p:nvSpPr>
        <p:spPr>
          <a:xfrm>
            <a:off x="1481040" y="662760"/>
            <a:ext cx="251640" cy="100800"/>
          </a:xfrm>
          <a:custGeom>
            <a:avLst/>
            <a:gdLst/>
            <a:ahLst/>
            <a:cxnLst/>
            <a:rect l="0" t="0" r="r" b="b"/>
            <a:pathLst>
              <a:path w="699" h="280">
                <a:moveTo>
                  <a:pt x="0" y="266"/>
                </a:moveTo>
                <a:lnTo>
                  <a:pt x="666" y="0"/>
                </a:lnTo>
                <a:lnTo>
                  <a:pt x="698" y="0"/>
                </a:lnTo>
                <a:lnTo>
                  <a:pt x="0" y="279"/>
                </a:lnTo>
                <a:lnTo>
                  <a:pt x="0" y="266"/>
                </a:lnTo>
                <a:close/>
              </a:path>
            </a:pathLst>
          </a:custGeom>
          <a:solidFill>
            <a:srgbClr val="FEBA31"/>
          </a:solidFill>
          <a:ln>
            <a:noFill/>
          </a:ln>
        </p:spPr>
      </p:sp>
      <p:sp>
        <p:nvSpPr>
          <p:cNvPr id="9092" name="Freeform 174"/>
          <p:cNvSpPr/>
          <p:nvPr/>
        </p:nvSpPr>
        <p:spPr>
          <a:xfrm>
            <a:off x="1481040" y="662760"/>
            <a:ext cx="262800" cy="105480"/>
          </a:xfrm>
          <a:custGeom>
            <a:avLst/>
            <a:gdLst/>
            <a:ahLst/>
            <a:cxnLst/>
            <a:rect l="0" t="0" r="r" b="b"/>
            <a:pathLst>
              <a:path w="730" h="293">
                <a:moveTo>
                  <a:pt x="0" y="279"/>
                </a:moveTo>
                <a:lnTo>
                  <a:pt x="698" y="0"/>
                </a:lnTo>
                <a:lnTo>
                  <a:pt x="729" y="0"/>
                </a:lnTo>
                <a:lnTo>
                  <a:pt x="0" y="292"/>
                </a:lnTo>
                <a:lnTo>
                  <a:pt x="0" y="279"/>
                </a:lnTo>
                <a:close/>
              </a:path>
            </a:pathLst>
          </a:custGeom>
          <a:solidFill>
            <a:srgbClr val="FEBA33"/>
          </a:solidFill>
          <a:ln>
            <a:noFill/>
          </a:ln>
        </p:spPr>
      </p:sp>
      <p:sp>
        <p:nvSpPr>
          <p:cNvPr id="9093" name="Freeform 175"/>
          <p:cNvSpPr/>
          <p:nvPr/>
        </p:nvSpPr>
        <p:spPr>
          <a:xfrm>
            <a:off x="1481040" y="662760"/>
            <a:ext cx="274320" cy="109800"/>
          </a:xfrm>
          <a:custGeom>
            <a:avLst/>
            <a:gdLst/>
            <a:ahLst/>
            <a:cxnLst/>
            <a:rect l="0" t="0" r="r" b="b"/>
            <a:pathLst>
              <a:path w="762" h="305">
                <a:moveTo>
                  <a:pt x="0" y="292"/>
                </a:moveTo>
                <a:lnTo>
                  <a:pt x="729" y="0"/>
                </a:lnTo>
                <a:lnTo>
                  <a:pt x="761" y="0"/>
                </a:lnTo>
                <a:lnTo>
                  <a:pt x="0" y="304"/>
                </a:lnTo>
                <a:lnTo>
                  <a:pt x="0" y="292"/>
                </a:lnTo>
                <a:close/>
              </a:path>
            </a:pathLst>
          </a:custGeom>
          <a:solidFill>
            <a:srgbClr val="FEBA34"/>
          </a:solidFill>
          <a:ln>
            <a:noFill/>
          </a:ln>
        </p:spPr>
      </p:sp>
      <p:sp>
        <p:nvSpPr>
          <p:cNvPr id="9094" name="Freeform 176"/>
          <p:cNvSpPr/>
          <p:nvPr/>
        </p:nvSpPr>
        <p:spPr>
          <a:xfrm>
            <a:off x="1481040" y="662760"/>
            <a:ext cx="285840" cy="114480"/>
          </a:xfrm>
          <a:custGeom>
            <a:avLst/>
            <a:gdLst/>
            <a:ahLst/>
            <a:cxnLst/>
            <a:rect l="0" t="0" r="r" b="b"/>
            <a:pathLst>
              <a:path w="794" h="318">
                <a:moveTo>
                  <a:pt x="0" y="304"/>
                </a:moveTo>
                <a:lnTo>
                  <a:pt x="761" y="0"/>
                </a:lnTo>
                <a:lnTo>
                  <a:pt x="793" y="0"/>
                </a:lnTo>
                <a:lnTo>
                  <a:pt x="0" y="317"/>
                </a:lnTo>
                <a:lnTo>
                  <a:pt x="0" y="304"/>
                </a:lnTo>
                <a:close/>
              </a:path>
            </a:pathLst>
          </a:custGeom>
          <a:solidFill>
            <a:srgbClr val="FEBB36"/>
          </a:solidFill>
          <a:ln>
            <a:noFill/>
          </a:ln>
        </p:spPr>
      </p:sp>
      <p:sp>
        <p:nvSpPr>
          <p:cNvPr id="9095" name="Freeform 177"/>
          <p:cNvSpPr/>
          <p:nvPr/>
        </p:nvSpPr>
        <p:spPr>
          <a:xfrm>
            <a:off x="1481040" y="662760"/>
            <a:ext cx="297000" cy="118800"/>
          </a:xfrm>
          <a:custGeom>
            <a:avLst/>
            <a:gdLst/>
            <a:ahLst/>
            <a:cxnLst/>
            <a:rect l="0" t="0" r="r" b="b"/>
            <a:pathLst>
              <a:path w="825" h="330">
                <a:moveTo>
                  <a:pt x="0" y="317"/>
                </a:moveTo>
                <a:lnTo>
                  <a:pt x="793" y="0"/>
                </a:lnTo>
                <a:lnTo>
                  <a:pt x="824" y="0"/>
                </a:lnTo>
                <a:lnTo>
                  <a:pt x="0" y="329"/>
                </a:lnTo>
                <a:lnTo>
                  <a:pt x="0" y="317"/>
                </a:lnTo>
                <a:close/>
              </a:path>
            </a:pathLst>
          </a:custGeom>
          <a:solidFill>
            <a:srgbClr val="FEBB37"/>
          </a:solidFill>
          <a:ln>
            <a:noFill/>
          </a:ln>
        </p:spPr>
      </p:sp>
      <p:sp>
        <p:nvSpPr>
          <p:cNvPr id="9096" name="Freeform 178"/>
          <p:cNvSpPr/>
          <p:nvPr/>
        </p:nvSpPr>
        <p:spPr>
          <a:xfrm>
            <a:off x="1481040" y="662760"/>
            <a:ext cx="308520" cy="123480"/>
          </a:xfrm>
          <a:custGeom>
            <a:avLst/>
            <a:gdLst/>
            <a:ahLst/>
            <a:cxnLst/>
            <a:rect l="0" t="0" r="r" b="b"/>
            <a:pathLst>
              <a:path w="857" h="343">
                <a:moveTo>
                  <a:pt x="0" y="329"/>
                </a:moveTo>
                <a:lnTo>
                  <a:pt x="824" y="0"/>
                </a:lnTo>
                <a:lnTo>
                  <a:pt x="856" y="0"/>
                </a:lnTo>
                <a:lnTo>
                  <a:pt x="0" y="342"/>
                </a:lnTo>
                <a:lnTo>
                  <a:pt x="0" y="329"/>
                </a:lnTo>
                <a:close/>
              </a:path>
            </a:pathLst>
          </a:custGeom>
          <a:solidFill>
            <a:srgbClr val="FEBB38"/>
          </a:solidFill>
          <a:ln>
            <a:noFill/>
          </a:ln>
        </p:spPr>
      </p:sp>
      <p:sp>
        <p:nvSpPr>
          <p:cNvPr id="9097" name="Freeform 179"/>
          <p:cNvSpPr/>
          <p:nvPr/>
        </p:nvSpPr>
        <p:spPr>
          <a:xfrm>
            <a:off x="1481040" y="662760"/>
            <a:ext cx="320040" cy="128160"/>
          </a:xfrm>
          <a:custGeom>
            <a:avLst/>
            <a:gdLst/>
            <a:ahLst/>
            <a:cxnLst/>
            <a:rect l="0" t="0" r="r" b="b"/>
            <a:pathLst>
              <a:path w="889" h="356">
                <a:moveTo>
                  <a:pt x="0" y="342"/>
                </a:moveTo>
                <a:lnTo>
                  <a:pt x="856" y="0"/>
                </a:lnTo>
                <a:lnTo>
                  <a:pt x="888" y="0"/>
                </a:lnTo>
                <a:lnTo>
                  <a:pt x="0" y="355"/>
                </a:lnTo>
                <a:lnTo>
                  <a:pt x="0" y="342"/>
                </a:lnTo>
                <a:close/>
              </a:path>
            </a:pathLst>
          </a:custGeom>
          <a:solidFill>
            <a:srgbClr val="FEBB39"/>
          </a:solidFill>
          <a:ln>
            <a:noFill/>
          </a:ln>
        </p:spPr>
      </p:sp>
      <p:sp>
        <p:nvSpPr>
          <p:cNvPr id="9098" name="Freeform 180"/>
          <p:cNvSpPr/>
          <p:nvPr/>
        </p:nvSpPr>
        <p:spPr>
          <a:xfrm>
            <a:off x="1481040" y="662760"/>
            <a:ext cx="331200" cy="132480"/>
          </a:xfrm>
          <a:custGeom>
            <a:avLst/>
            <a:gdLst/>
            <a:ahLst/>
            <a:cxnLst/>
            <a:rect l="0" t="0" r="r" b="b"/>
            <a:pathLst>
              <a:path w="920" h="368">
                <a:moveTo>
                  <a:pt x="0" y="355"/>
                </a:moveTo>
                <a:lnTo>
                  <a:pt x="888" y="0"/>
                </a:lnTo>
                <a:lnTo>
                  <a:pt x="919" y="0"/>
                </a:lnTo>
                <a:lnTo>
                  <a:pt x="0" y="367"/>
                </a:lnTo>
                <a:lnTo>
                  <a:pt x="0" y="355"/>
                </a:lnTo>
                <a:close/>
              </a:path>
            </a:pathLst>
          </a:custGeom>
          <a:solidFill>
            <a:srgbClr val="FEBB3B"/>
          </a:solidFill>
          <a:ln>
            <a:noFill/>
          </a:ln>
        </p:spPr>
      </p:sp>
      <p:sp>
        <p:nvSpPr>
          <p:cNvPr id="9099" name="Freeform 181"/>
          <p:cNvSpPr/>
          <p:nvPr/>
        </p:nvSpPr>
        <p:spPr>
          <a:xfrm>
            <a:off x="1481040" y="662760"/>
            <a:ext cx="342720" cy="137160"/>
          </a:xfrm>
          <a:custGeom>
            <a:avLst/>
            <a:gdLst/>
            <a:ahLst/>
            <a:cxnLst/>
            <a:rect l="0" t="0" r="r" b="b"/>
            <a:pathLst>
              <a:path w="952" h="381">
                <a:moveTo>
                  <a:pt x="0" y="367"/>
                </a:moveTo>
                <a:lnTo>
                  <a:pt x="919" y="0"/>
                </a:lnTo>
                <a:lnTo>
                  <a:pt x="951" y="0"/>
                </a:lnTo>
                <a:lnTo>
                  <a:pt x="0" y="380"/>
                </a:lnTo>
                <a:lnTo>
                  <a:pt x="0" y="367"/>
                </a:lnTo>
                <a:close/>
              </a:path>
            </a:pathLst>
          </a:custGeom>
          <a:solidFill>
            <a:srgbClr val="FEBB3C"/>
          </a:solidFill>
          <a:ln>
            <a:noFill/>
          </a:ln>
        </p:spPr>
      </p:sp>
      <p:sp>
        <p:nvSpPr>
          <p:cNvPr id="9100" name="Freeform 182"/>
          <p:cNvSpPr/>
          <p:nvPr/>
        </p:nvSpPr>
        <p:spPr>
          <a:xfrm>
            <a:off x="1481040" y="662760"/>
            <a:ext cx="353880" cy="141840"/>
          </a:xfrm>
          <a:custGeom>
            <a:avLst/>
            <a:gdLst/>
            <a:ahLst/>
            <a:cxnLst/>
            <a:rect l="0" t="0" r="r" b="b"/>
            <a:pathLst>
              <a:path w="983" h="394">
                <a:moveTo>
                  <a:pt x="0" y="380"/>
                </a:moveTo>
                <a:lnTo>
                  <a:pt x="951" y="0"/>
                </a:lnTo>
                <a:lnTo>
                  <a:pt x="982" y="0"/>
                </a:lnTo>
                <a:lnTo>
                  <a:pt x="0" y="393"/>
                </a:lnTo>
                <a:lnTo>
                  <a:pt x="0" y="380"/>
                </a:lnTo>
                <a:close/>
              </a:path>
            </a:pathLst>
          </a:custGeom>
          <a:solidFill>
            <a:srgbClr val="FEBC3D"/>
          </a:solidFill>
          <a:ln>
            <a:noFill/>
          </a:ln>
        </p:spPr>
      </p:sp>
      <p:sp>
        <p:nvSpPr>
          <p:cNvPr id="9101" name="Freeform 183"/>
          <p:cNvSpPr/>
          <p:nvPr/>
        </p:nvSpPr>
        <p:spPr>
          <a:xfrm>
            <a:off x="1481040" y="662760"/>
            <a:ext cx="365400" cy="146160"/>
          </a:xfrm>
          <a:custGeom>
            <a:avLst/>
            <a:gdLst/>
            <a:ahLst/>
            <a:cxnLst/>
            <a:rect l="0" t="0" r="r" b="b"/>
            <a:pathLst>
              <a:path w="1015" h="406">
                <a:moveTo>
                  <a:pt x="0" y="393"/>
                </a:moveTo>
                <a:lnTo>
                  <a:pt x="982" y="0"/>
                </a:lnTo>
                <a:lnTo>
                  <a:pt x="1014" y="0"/>
                </a:lnTo>
                <a:lnTo>
                  <a:pt x="0" y="405"/>
                </a:lnTo>
                <a:lnTo>
                  <a:pt x="0" y="393"/>
                </a:lnTo>
                <a:close/>
              </a:path>
            </a:pathLst>
          </a:custGeom>
          <a:solidFill>
            <a:srgbClr val="FEBC3E"/>
          </a:solidFill>
          <a:ln>
            <a:noFill/>
          </a:ln>
        </p:spPr>
      </p:sp>
      <p:sp>
        <p:nvSpPr>
          <p:cNvPr id="9102" name="Freeform 184"/>
          <p:cNvSpPr/>
          <p:nvPr/>
        </p:nvSpPr>
        <p:spPr>
          <a:xfrm>
            <a:off x="1481040" y="662760"/>
            <a:ext cx="376920" cy="150840"/>
          </a:xfrm>
          <a:custGeom>
            <a:avLst/>
            <a:gdLst/>
            <a:ahLst/>
            <a:cxnLst/>
            <a:rect l="0" t="0" r="r" b="b"/>
            <a:pathLst>
              <a:path w="1047" h="419">
                <a:moveTo>
                  <a:pt x="0" y="405"/>
                </a:moveTo>
                <a:lnTo>
                  <a:pt x="1014" y="0"/>
                </a:lnTo>
                <a:lnTo>
                  <a:pt x="1046" y="0"/>
                </a:lnTo>
                <a:lnTo>
                  <a:pt x="0" y="418"/>
                </a:lnTo>
                <a:lnTo>
                  <a:pt x="0" y="405"/>
                </a:lnTo>
                <a:close/>
              </a:path>
            </a:pathLst>
          </a:custGeom>
          <a:solidFill>
            <a:srgbClr val="FEBC40"/>
          </a:solidFill>
          <a:ln>
            <a:noFill/>
          </a:ln>
        </p:spPr>
      </p:sp>
      <p:sp>
        <p:nvSpPr>
          <p:cNvPr id="9103" name="Freeform 185"/>
          <p:cNvSpPr/>
          <p:nvPr/>
        </p:nvSpPr>
        <p:spPr>
          <a:xfrm>
            <a:off x="1481040" y="662760"/>
            <a:ext cx="388080" cy="155520"/>
          </a:xfrm>
          <a:custGeom>
            <a:avLst/>
            <a:gdLst/>
            <a:ahLst/>
            <a:cxnLst/>
            <a:rect l="0" t="0" r="r" b="b"/>
            <a:pathLst>
              <a:path w="1078" h="432">
                <a:moveTo>
                  <a:pt x="0" y="418"/>
                </a:moveTo>
                <a:lnTo>
                  <a:pt x="1046" y="0"/>
                </a:lnTo>
                <a:lnTo>
                  <a:pt x="1077" y="0"/>
                </a:lnTo>
                <a:lnTo>
                  <a:pt x="0" y="431"/>
                </a:lnTo>
                <a:lnTo>
                  <a:pt x="0" y="418"/>
                </a:lnTo>
                <a:close/>
              </a:path>
            </a:pathLst>
          </a:custGeom>
          <a:solidFill>
            <a:srgbClr val="FEBC41"/>
          </a:solidFill>
          <a:ln>
            <a:noFill/>
          </a:ln>
        </p:spPr>
      </p:sp>
      <p:sp>
        <p:nvSpPr>
          <p:cNvPr id="9104" name="Freeform 186"/>
          <p:cNvSpPr/>
          <p:nvPr/>
        </p:nvSpPr>
        <p:spPr>
          <a:xfrm>
            <a:off x="1481040" y="662760"/>
            <a:ext cx="399600" cy="159840"/>
          </a:xfrm>
          <a:custGeom>
            <a:avLst/>
            <a:gdLst/>
            <a:ahLst/>
            <a:cxnLst/>
            <a:rect l="0" t="0" r="r" b="b"/>
            <a:pathLst>
              <a:path w="1110" h="444">
                <a:moveTo>
                  <a:pt x="0" y="431"/>
                </a:moveTo>
                <a:lnTo>
                  <a:pt x="1077" y="0"/>
                </a:lnTo>
                <a:lnTo>
                  <a:pt x="1109" y="0"/>
                </a:lnTo>
                <a:lnTo>
                  <a:pt x="0" y="443"/>
                </a:lnTo>
                <a:lnTo>
                  <a:pt x="0" y="431"/>
                </a:lnTo>
                <a:close/>
              </a:path>
            </a:pathLst>
          </a:custGeom>
          <a:solidFill>
            <a:srgbClr val="FEBC43"/>
          </a:solidFill>
          <a:ln>
            <a:noFill/>
          </a:ln>
        </p:spPr>
      </p:sp>
      <p:sp>
        <p:nvSpPr>
          <p:cNvPr id="9105" name="Freeform 187"/>
          <p:cNvSpPr/>
          <p:nvPr/>
        </p:nvSpPr>
        <p:spPr>
          <a:xfrm>
            <a:off x="1481040" y="662760"/>
            <a:ext cx="411120" cy="164520"/>
          </a:xfrm>
          <a:custGeom>
            <a:avLst/>
            <a:gdLst/>
            <a:ahLst/>
            <a:cxnLst/>
            <a:rect l="0" t="0" r="r" b="b"/>
            <a:pathLst>
              <a:path w="1142" h="457">
                <a:moveTo>
                  <a:pt x="0" y="443"/>
                </a:moveTo>
                <a:lnTo>
                  <a:pt x="1109" y="0"/>
                </a:lnTo>
                <a:lnTo>
                  <a:pt x="1141" y="0"/>
                </a:lnTo>
                <a:lnTo>
                  <a:pt x="0" y="456"/>
                </a:lnTo>
                <a:lnTo>
                  <a:pt x="0" y="443"/>
                </a:lnTo>
                <a:close/>
              </a:path>
            </a:pathLst>
          </a:custGeom>
          <a:solidFill>
            <a:srgbClr val="FEBD44"/>
          </a:solidFill>
          <a:ln>
            <a:noFill/>
          </a:ln>
        </p:spPr>
      </p:sp>
      <p:sp>
        <p:nvSpPr>
          <p:cNvPr id="9106" name="Freeform 188"/>
          <p:cNvSpPr/>
          <p:nvPr/>
        </p:nvSpPr>
        <p:spPr>
          <a:xfrm>
            <a:off x="1481040" y="662760"/>
            <a:ext cx="422280" cy="168840"/>
          </a:xfrm>
          <a:custGeom>
            <a:avLst/>
            <a:gdLst/>
            <a:ahLst/>
            <a:cxnLst/>
            <a:rect l="0" t="0" r="r" b="b"/>
            <a:pathLst>
              <a:path w="1173" h="469">
                <a:moveTo>
                  <a:pt x="0" y="456"/>
                </a:moveTo>
                <a:lnTo>
                  <a:pt x="1140" y="0"/>
                </a:lnTo>
                <a:lnTo>
                  <a:pt x="1172" y="0"/>
                </a:lnTo>
                <a:lnTo>
                  <a:pt x="0" y="468"/>
                </a:lnTo>
                <a:lnTo>
                  <a:pt x="0" y="456"/>
                </a:lnTo>
                <a:close/>
              </a:path>
            </a:pathLst>
          </a:custGeom>
          <a:solidFill>
            <a:srgbClr val="FEBD45"/>
          </a:solidFill>
          <a:ln>
            <a:noFill/>
          </a:ln>
        </p:spPr>
      </p:sp>
      <p:sp>
        <p:nvSpPr>
          <p:cNvPr id="9107" name="Freeform 189"/>
          <p:cNvSpPr/>
          <p:nvPr/>
        </p:nvSpPr>
        <p:spPr>
          <a:xfrm>
            <a:off x="1481040" y="662760"/>
            <a:ext cx="433800" cy="173520"/>
          </a:xfrm>
          <a:custGeom>
            <a:avLst/>
            <a:gdLst/>
            <a:ahLst/>
            <a:cxnLst/>
            <a:rect l="0" t="0" r="r" b="b"/>
            <a:pathLst>
              <a:path w="1205" h="482">
                <a:moveTo>
                  <a:pt x="0" y="468"/>
                </a:moveTo>
                <a:lnTo>
                  <a:pt x="1172" y="0"/>
                </a:lnTo>
                <a:lnTo>
                  <a:pt x="1204" y="0"/>
                </a:lnTo>
                <a:lnTo>
                  <a:pt x="0" y="481"/>
                </a:lnTo>
                <a:lnTo>
                  <a:pt x="0" y="468"/>
                </a:lnTo>
                <a:close/>
              </a:path>
            </a:pathLst>
          </a:custGeom>
          <a:solidFill>
            <a:srgbClr val="FEBD46"/>
          </a:solidFill>
          <a:ln>
            <a:noFill/>
          </a:ln>
        </p:spPr>
      </p:sp>
      <p:sp>
        <p:nvSpPr>
          <p:cNvPr id="9108" name="Freeform 190"/>
          <p:cNvSpPr/>
          <p:nvPr/>
        </p:nvSpPr>
        <p:spPr>
          <a:xfrm>
            <a:off x="1481040" y="662760"/>
            <a:ext cx="445320" cy="178200"/>
          </a:xfrm>
          <a:custGeom>
            <a:avLst/>
            <a:gdLst/>
            <a:ahLst/>
            <a:cxnLst/>
            <a:rect l="0" t="0" r="r" b="b"/>
            <a:pathLst>
              <a:path w="1237" h="495">
                <a:moveTo>
                  <a:pt x="0" y="481"/>
                </a:moveTo>
                <a:lnTo>
                  <a:pt x="1204" y="0"/>
                </a:lnTo>
                <a:lnTo>
                  <a:pt x="1236" y="0"/>
                </a:lnTo>
                <a:lnTo>
                  <a:pt x="0" y="494"/>
                </a:lnTo>
                <a:lnTo>
                  <a:pt x="0" y="481"/>
                </a:lnTo>
                <a:close/>
              </a:path>
            </a:pathLst>
          </a:custGeom>
          <a:solidFill>
            <a:srgbClr val="FEBD48"/>
          </a:solidFill>
          <a:ln>
            <a:noFill/>
          </a:ln>
        </p:spPr>
      </p:sp>
      <p:sp>
        <p:nvSpPr>
          <p:cNvPr id="9109" name="Freeform 191"/>
          <p:cNvSpPr/>
          <p:nvPr/>
        </p:nvSpPr>
        <p:spPr>
          <a:xfrm>
            <a:off x="1481040" y="662760"/>
            <a:ext cx="456480" cy="182520"/>
          </a:xfrm>
          <a:custGeom>
            <a:avLst/>
            <a:gdLst/>
            <a:ahLst/>
            <a:cxnLst/>
            <a:rect l="0" t="0" r="r" b="b"/>
            <a:pathLst>
              <a:path w="1268" h="507">
                <a:moveTo>
                  <a:pt x="0" y="494"/>
                </a:moveTo>
                <a:lnTo>
                  <a:pt x="1236" y="0"/>
                </a:lnTo>
                <a:lnTo>
                  <a:pt x="1267" y="0"/>
                </a:lnTo>
                <a:lnTo>
                  <a:pt x="0" y="506"/>
                </a:lnTo>
                <a:lnTo>
                  <a:pt x="0" y="494"/>
                </a:lnTo>
                <a:close/>
              </a:path>
            </a:pathLst>
          </a:custGeom>
          <a:solidFill>
            <a:srgbClr val="FEBD49"/>
          </a:solidFill>
          <a:ln>
            <a:noFill/>
          </a:ln>
        </p:spPr>
      </p:sp>
      <p:sp>
        <p:nvSpPr>
          <p:cNvPr id="9110" name="Freeform 192"/>
          <p:cNvSpPr/>
          <p:nvPr/>
        </p:nvSpPr>
        <p:spPr>
          <a:xfrm>
            <a:off x="1481040" y="662760"/>
            <a:ext cx="468000" cy="187200"/>
          </a:xfrm>
          <a:custGeom>
            <a:avLst/>
            <a:gdLst/>
            <a:ahLst/>
            <a:cxnLst/>
            <a:rect l="0" t="0" r="r" b="b"/>
            <a:pathLst>
              <a:path w="1300" h="520">
                <a:moveTo>
                  <a:pt x="0" y="506"/>
                </a:moveTo>
                <a:lnTo>
                  <a:pt x="1267" y="0"/>
                </a:lnTo>
                <a:lnTo>
                  <a:pt x="1299" y="0"/>
                </a:lnTo>
                <a:lnTo>
                  <a:pt x="0" y="519"/>
                </a:lnTo>
                <a:lnTo>
                  <a:pt x="0" y="506"/>
                </a:lnTo>
                <a:close/>
              </a:path>
            </a:pathLst>
          </a:custGeom>
          <a:solidFill>
            <a:srgbClr val="FEBE4B"/>
          </a:solidFill>
          <a:ln>
            <a:noFill/>
          </a:ln>
        </p:spPr>
      </p:sp>
      <p:sp>
        <p:nvSpPr>
          <p:cNvPr id="9111" name="Freeform 193"/>
          <p:cNvSpPr/>
          <p:nvPr/>
        </p:nvSpPr>
        <p:spPr>
          <a:xfrm>
            <a:off x="1481040" y="662760"/>
            <a:ext cx="479520" cy="191880"/>
          </a:xfrm>
          <a:custGeom>
            <a:avLst/>
            <a:gdLst/>
            <a:ahLst/>
            <a:cxnLst/>
            <a:rect l="0" t="0" r="r" b="b"/>
            <a:pathLst>
              <a:path w="1332" h="533">
                <a:moveTo>
                  <a:pt x="0" y="519"/>
                </a:moveTo>
                <a:lnTo>
                  <a:pt x="1299" y="0"/>
                </a:lnTo>
                <a:lnTo>
                  <a:pt x="1331" y="0"/>
                </a:lnTo>
                <a:lnTo>
                  <a:pt x="0" y="532"/>
                </a:lnTo>
                <a:lnTo>
                  <a:pt x="0" y="519"/>
                </a:lnTo>
                <a:close/>
              </a:path>
            </a:pathLst>
          </a:custGeom>
          <a:solidFill>
            <a:srgbClr val="FEBE4C"/>
          </a:solidFill>
          <a:ln>
            <a:noFill/>
          </a:ln>
        </p:spPr>
      </p:sp>
      <p:sp>
        <p:nvSpPr>
          <p:cNvPr id="9112" name="Freeform 194"/>
          <p:cNvSpPr/>
          <p:nvPr/>
        </p:nvSpPr>
        <p:spPr>
          <a:xfrm>
            <a:off x="1481040" y="662760"/>
            <a:ext cx="490680" cy="196200"/>
          </a:xfrm>
          <a:custGeom>
            <a:avLst/>
            <a:gdLst/>
            <a:ahLst/>
            <a:cxnLst/>
            <a:rect l="0" t="0" r="r" b="b"/>
            <a:pathLst>
              <a:path w="1363" h="545">
                <a:moveTo>
                  <a:pt x="0" y="532"/>
                </a:moveTo>
                <a:lnTo>
                  <a:pt x="1331" y="0"/>
                </a:lnTo>
                <a:lnTo>
                  <a:pt x="1362" y="0"/>
                </a:lnTo>
                <a:lnTo>
                  <a:pt x="0" y="544"/>
                </a:lnTo>
                <a:lnTo>
                  <a:pt x="0" y="532"/>
                </a:lnTo>
                <a:close/>
              </a:path>
            </a:pathLst>
          </a:custGeom>
          <a:solidFill>
            <a:srgbClr val="FEBE4D"/>
          </a:solidFill>
          <a:ln>
            <a:noFill/>
          </a:ln>
        </p:spPr>
      </p:sp>
      <p:sp>
        <p:nvSpPr>
          <p:cNvPr id="9113" name="Freeform 195"/>
          <p:cNvSpPr/>
          <p:nvPr/>
        </p:nvSpPr>
        <p:spPr>
          <a:xfrm>
            <a:off x="1481040" y="662760"/>
            <a:ext cx="502200" cy="200880"/>
          </a:xfrm>
          <a:custGeom>
            <a:avLst/>
            <a:gdLst/>
            <a:ahLst/>
            <a:cxnLst/>
            <a:rect l="0" t="0" r="r" b="b"/>
            <a:pathLst>
              <a:path w="1395" h="558">
                <a:moveTo>
                  <a:pt x="0" y="544"/>
                </a:moveTo>
                <a:lnTo>
                  <a:pt x="1362" y="0"/>
                </a:lnTo>
                <a:lnTo>
                  <a:pt x="1394" y="0"/>
                </a:lnTo>
                <a:lnTo>
                  <a:pt x="0" y="557"/>
                </a:lnTo>
                <a:lnTo>
                  <a:pt x="0" y="544"/>
                </a:lnTo>
                <a:close/>
              </a:path>
            </a:pathLst>
          </a:custGeom>
          <a:solidFill>
            <a:srgbClr val="FEBE4E"/>
          </a:solidFill>
          <a:ln>
            <a:noFill/>
          </a:ln>
        </p:spPr>
      </p:sp>
      <p:sp>
        <p:nvSpPr>
          <p:cNvPr id="9114" name="Freeform 196"/>
          <p:cNvSpPr/>
          <p:nvPr/>
        </p:nvSpPr>
        <p:spPr>
          <a:xfrm>
            <a:off x="1481040" y="662760"/>
            <a:ext cx="513720" cy="205560"/>
          </a:xfrm>
          <a:custGeom>
            <a:avLst/>
            <a:gdLst/>
            <a:ahLst/>
            <a:cxnLst/>
            <a:rect l="0" t="0" r="r" b="b"/>
            <a:pathLst>
              <a:path w="1427" h="571">
                <a:moveTo>
                  <a:pt x="0" y="557"/>
                </a:moveTo>
                <a:lnTo>
                  <a:pt x="1394" y="0"/>
                </a:lnTo>
                <a:lnTo>
                  <a:pt x="1426" y="0"/>
                </a:lnTo>
                <a:lnTo>
                  <a:pt x="0" y="570"/>
                </a:lnTo>
                <a:lnTo>
                  <a:pt x="0" y="557"/>
                </a:lnTo>
                <a:close/>
              </a:path>
            </a:pathLst>
          </a:custGeom>
          <a:solidFill>
            <a:srgbClr val="FEBF50"/>
          </a:solidFill>
          <a:ln>
            <a:noFill/>
          </a:ln>
        </p:spPr>
      </p:sp>
      <p:sp>
        <p:nvSpPr>
          <p:cNvPr id="9115" name="Freeform 197"/>
          <p:cNvSpPr/>
          <p:nvPr/>
        </p:nvSpPr>
        <p:spPr>
          <a:xfrm>
            <a:off x="1481040" y="662760"/>
            <a:ext cx="524880" cy="209880"/>
          </a:xfrm>
          <a:custGeom>
            <a:avLst/>
            <a:gdLst/>
            <a:ahLst/>
            <a:cxnLst/>
            <a:rect l="0" t="0" r="r" b="b"/>
            <a:pathLst>
              <a:path w="1458" h="583">
                <a:moveTo>
                  <a:pt x="0" y="570"/>
                </a:moveTo>
                <a:lnTo>
                  <a:pt x="1426" y="0"/>
                </a:lnTo>
                <a:lnTo>
                  <a:pt x="1457" y="0"/>
                </a:lnTo>
                <a:lnTo>
                  <a:pt x="0" y="582"/>
                </a:lnTo>
                <a:lnTo>
                  <a:pt x="0" y="570"/>
                </a:lnTo>
                <a:close/>
              </a:path>
            </a:pathLst>
          </a:custGeom>
          <a:solidFill>
            <a:srgbClr val="FEBF51"/>
          </a:solidFill>
          <a:ln>
            <a:noFill/>
          </a:ln>
        </p:spPr>
      </p:sp>
      <p:sp>
        <p:nvSpPr>
          <p:cNvPr id="9116" name="Freeform 198"/>
          <p:cNvSpPr/>
          <p:nvPr/>
        </p:nvSpPr>
        <p:spPr>
          <a:xfrm>
            <a:off x="1481040" y="662760"/>
            <a:ext cx="536400" cy="214560"/>
          </a:xfrm>
          <a:custGeom>
            <a:avLst/>
            <a:gdLst/>
            <a:ahLst/>
            <a:cxnLst/>
            <a:rect l="0" t="0" r="r" b="b"/>
            <a:pathLst>
              <a:path w="1490" h="596">
                <a:moveTo>
                  <a:pt x="0" y="582"/>
                </a:moveTo>
                <a:lnTo>
                  <a:pt x="1457" y="0"/>
                </a:lnTo>
                <a:lnTo>
                  <a:pt x="1489" y="0"/>
                </a:lnTo>
                <a:lnTo>
                  <a:pt x="0" y="595"/>
                </a:lnTo>
                <a:lnTo>
                  <a:pt x="0" y="582"/>
                </a:lnTo>
                <a:close/>
              </a:path>
            </a:pathLst>
          </a:custGeom>
          <a:solidFill>
            <a:srgbClr val="FEBF52"/>
          </a:solidFill>
          <a:ln>
            <a:noFill/>
          </a:ln>
        </p:spPr>
      </p:sp>
      <p:sp>
        <p:nvSpPr>
          <p:cNvPr id="9117" name="Freeform 199"/>
          <p:cNvSpPr/>
          <p:nvPr/>
        </p:nvSpPr>
        <p:spPr>
          <a:xfrm>
            <a:off x="1481040" y="662760"/>
            <a:ext cx="547920" cy="218880"/>
          </a:xfrm>
          <a:custGeom>
            <a:avLst/>
            <a:gdLst/>
            <a:ahLst/>
            <a:cxnLst/>
            <a:rect l="0" t="0" r="r" b="b"/>
            <a:pathLst>
              <a:path w="1522" h="608">
                <a:moveTo>
                  <a:pt x="0" y="595"/>
                </a:moveTo>
                <a:lnTo>
                  <a:pt x="1489" y="0"/>
                </a:lnTo>
                <a:lnTo>
                  <a:pt x="1521" y="0"/>
                </a:lnTo>
                <a:lnTo>
                  <a:pt x="0" y="607"/>
                </a:lnTo>
                <a:lnTo>
                  <a:pt x="0" y="595"/>
                </a:lnTo>
                <a:close/>
              </a:path>
            </a:pathLst>
          </a:custGeom>
          <a:solidFill>
            <a:srgbClr val="FEBF53"/>
          </a:solidFill>
          <a:ln>
            <a:noFill/>
          </a:ln>
        </p:spPr>
      </p:sp>
      <p:sp>
        <p:nvSpPr>
          <p:cNvPr id="9118" name="Freeform 200"/>
          <p:cNvSpPr/>
          <p:nvPr/>
        </p:nvSpPr>
        <p:spPr>
          <a:xfrm>
            <a:off x="1481040" y="662760"/>
            <a:ext cx="559080" cy="223560"/>
          </a:xfrm>
          <a:custGeom>
            <a:avLst/>
            <a:gdLst/>
            <a:ahLst/>
            <a:cxnLst/>
            <a:rect l="0" t="0" r="r" b="b"/>
            <a:pathLst>
              <a:path w="1553" h="621">
                <a:moveTo>
                  <a:pt x="0" y="607"/>
                </a:moveTo>
                <a:lnTo>
                  <a:pt x="1521" y="0"/>
                </a:lnTo>
                <a:lnTo>
                  <a:pt x="1552" y="0"/>
                </a:lnTo>
                <a:lnTo>
                  <a:pt x="0" y="620"/>
                </a:lnTo>
                <a:lnTo>
                  <a:pt x="0" y="607"/>
                </a:lnTo>
                <a:close/>
              </a:path>
            </a:pathLst>
          </a:custGeom>
          <a:solidFill>
            <a:srgbClr val="FEC055"/>
          </a:solidFill>
          <a:ln>
            <a:noFill/>
          </a:ln>
        </p:spPr>
      </p:sp>
      <p:sp>
        <p:nvSpPr>
          <p:cNvPr id="9119" name="Freeform 201"/>
          <p:cNvSpPr/>
          <p:nvPr/>
        </p:nvSpPr>
        <p:spPr>
          <a:xfrm>
            <a:off x="1481040" y="662760"/>
            <a:ext cx="570600" cy="228240"/>
          </a:xfrm>
          <a:custGeom>
            <a:avLst/>
            <a:gdLst/>
            <a:ahLst/>
            <a:cxnLst/>
            <a:rect l="0" t="0" r="r" b="b"/>
            <a:pathLst>
              <a:path w="1585" h="634">
                <a:moveTo>
                  <a:pt x="0" y="620"/>
                </a:moveTo>
                <a:lnTo>
                  <a:pt x="1552" y="0"/>
                </a:lnTo>
                <a:lnTo>
                  <a:pt x="1584" y="0"/>
                </a:lnTo>
                <a:lnTo>
                  <a:pt x="0" y="633"/>
                </a:lnTo>
                <a:lnTo>
                  <a:pt x="0" y="620"/>
                </a:lnTo>
                <a:close/>
              </a:path>
            </a:pathLst>
          </a:custGeom>
          <a:solidFill>
            <a:srgbClr val="FEC056"/>
          </a:solidFill>
          <a:ln>
            <a:noFill/>
          </a:ln>
        </p:spPr>
      </p:sp>
      <p:sp>
        <p:nvSpPr>
          <p:cNvPr id="9120" name="Freeform 202"/>
          <p:cNvSpPr/>
          <p:nvPr/>
        </p:nvSpPr>
        <p:spPr>
          <a:xfrm>
            <a:off x="1481040" y="662760"/>
            <a:ext cx="582120" cy="232560"/>
          </a:xfrm>
          <a:custGeom>
            <a:avLst/>
            <a:gdLst/>
            <a:ahLst/>
            <a:cxnLst/>
            <a:rect l="0" t="0" r="r" b="b"/>
            <a:pathLst>
              <a:path w="1617" h="646">
                <a:moveTo>
                  <a:pt x="0" y="633"/>
                </a:moveTo>
                <a:lnTo>
                  <a:pt x="1584" y="0"/>
                </a:lnTo>
                <a:lnTo>
                  <a:pt x="1616" y="0"/>
                </a:lnTo>
                <a:lnTo>
                  <a:pt x="0" y="645"/>
                </a:lnTo>
                <a:lnTo>
                  <a:pt x="0" y="633"/>
                </a:lnTo>
                <a:close/>
              </a:path>
            </a:pathLst>
          </a:custGeom>
          <a:solidFill>
            <a:srgbClr val="FEC058"/>
          </a:solidFill>
          <a:ln>
            <a:noFill/>
          </a:ln>
        </p:spPr>
      </p:sp>
      <p:sp>
        <p:nvSpPr>
          <p:cNvPr id="9121" name="Freeform 203"/>
          <p:cNvSpPr/>
          <p:nvPr/>
        </p:nvSpPr>
        <p:spPr>
          <a:xfrm>
            <a:off x="1481040" y="662760"/>
            <a:ext cx="593280" cy="237240"/>
          </a:xfrm>
          <a:custGeom>
            <a:avLst/>
            <a:gdLst/>
            <a:ahLst/>
            <a:cxnLst/>
            <a:rect l="0" t="0" r="r" b="b"/>
            <a:pathLst>
              <a:path w="1648" h="659">
                <a:moveTo>
                  <a:pt x="0" y="645"/>
                </a:moveTo>
                <a:lnTo>
                  <a:pt x="1615" y="0"/>
                </a:lnTo>
                <a:lnTo>
                  <a:pt x="1647" y="0"/>
                </a:lnTo>
                <a:lnTo>
                  <a:pt x="0" y="658"/>
                </a:lnTo>
                <a:lnTo>
                  <a:pt x="0" y="645"/>
                </a:lnTo>
                <a:close/>
              </a:path>
            </a:pathLst>
          </a:custGeom>
          <a:solidFill>
            <a:srgbClr val="FEC059"/>
          </a:solidFill>
          <a:ln>
            <a:noFill/>
          </a:ln>
        </p:spPr>
      </p:sp>
      <p:sp>
        <p:nvSpPr>
          <p:cNvPr id="9122" name="Freeform 204"/>
          <p:cNvSpPr/>
          <p:nvPr/>
        </p:nvSpPr>
        <p:spPr>
          <a:xfrm>
            <a:off x="1481040" y="662760"/>
            <a:ext cx="604800" cy="241920"/>
          </a:xfrm>
          <a:custGeom>
            <a:avLst/>
            <a:gdLst/>
            <a:ahLst/>
            <a:cxnLst/>
            <a:rect l="0" t="0" r="r" b="b"/>
            <a:pathLst>
              <a:path w="1680" h="672">
                <a:moveTo>
                  <a:pt x="0" y="658"/>
                </a:moveTo>
                <a:lnTo>
                  <a:pt x="1647" y="0"/>
                </a:lnTo>
                <a:lnTo>
                  <a:pt x="1679" y="0"/>
                </a:lnTo>
                <a:lnTo>
                  <a:pt x="0" y="671"/>
                </a:lnTo>
                <a:lnTo>
                  <a:pt x="0" y="658"/>
                </a:lnTo>
                <a:close/>
              </a:path>
            </a:pathLst>
          </a:custGeom>
          <a:solidFill>
            <a:srgbClr val="FEC05B"/>
          </a:solidFill>
          <a:ln>
            <a:noFill/>
          </a:ln>
        </p:spPr>
      </p:sp>
      <p:sp>
        <p:nvSpPr>
          <p:cNvPr id="9123" name="Freeform 205"/>
          <p:cNvSpPr/>
          <p:nvPr/>
        </p:nvSpPr>
        <p:spPr>
          <a:xfrm>
            <a:off x="1481040" y="662760"/>
            <a:ext cx="615960" cy="246240"/>
          </a:xfrm>
          <a:custGeom>
            <a:avLst/>
            <a:gdLst/>
            <a:ahLst/>
            <a:cxnLst/>
            <a:rect l="0" t="0" r="r" b="b"/>
            <a:pathLst>
              <a:path w="1711" h="684">
                <a:moveTo>
                  <a:pt x="0" y="671"/>
                </a:moveTo>
                <a:lnTo>
                  <a:pt x="1679" y="0"/>
                </a:lnTo>
                <a:lnTo>
                  <a:pt x="1710" y="0"/>
                </a:lnTo>
                <a:lnTo>
                  <a:pt x="0" y="683"/>
                </a:lnTo>
                <a:lnTo>
                  <a:pt x="0" y="671"/>
                </a:lnTo>
                <a:close/>
              </a:path>
            </a:pathLst>
          </a:custGeom>
          <a:solidFill>
            <a:srgbClr val="FEC15C"/>
          </a:solidFill>
          <a:ln>
            <a:noFill/>
          </a:ln>
        </p:spPr>
      </p:sp>
      <p:sp>
        <p:nvSpPr>
          <p:cNvPr id="9124" name="Freeform 206"/>
          <p:cNvSpPr/>
          <p:nvPr/>
        </p:nvSpPr>
        <p:spPr>
          <a:xfrm>
            <a:off x="1481040" y="662760"/>
            <a:ext cx="627480" cy="250920"/>
          </a:xfrm>
          <a:custGeom>
            <a:avLst/>
            <a:gdLst/>
            <a:ahLst/>
            <a:cxnLst/>
            <a:rect l="0" t="0" r="r" b="b"/>
            <a:pathLst>
              <a:path w="1743" h="697">
                <a:moveTo>
                  <a:pt x="0" y="683"/>
                </a:moveTo>
                <a:lnTo>
                  <a:pt x="1710" y="0"/>
                </a:lnTo>
                <a:lnTo>
                  <a:pt x="1742" y="0"/>
                </a:lnTo>
                <a:lnTo>
                  <a:pt x="0" y="696"/>
                </a:lnTo>
                <a:lnTo>
                  <a:pt x="0" y="683"/>
                </a:lnTo>
                <a:close/>
              </a:path>
            </a:pathLst>
          </a:custGeom>
          <a:solidFill>
            <a:srgbClr val="FEC15D"/>
          </a:solidFill>
          <a:ln>
            <a:noFill/>
          </a:ln>
        </p:spPr>
      </p:sp>
      <p:sp>
        <p:nvSpPr>
          <p:cNvPr id="9125" name="Freeform 207"/>
          <p:cNvSpPr/>
          <p:nvPr/>
        </p:nvSpPr>
        <p:spPr>
          <a:xfrm>
            <a:off x="1481040" y="662760"/>
            <a:ext cx="639000" cy="255240"/>
          </a:xfrm>
          <a:custGeom>
            <a:avLst/>
            <a:gdLst/>
            <a:ahLst/>
            <a:cxnLst/>
            <a:rect l="0" t="0" r="r" b="b"/>
            <a:pathLst>
              <a:path w="1775" h="709">
                <a:moveTo>
                  <a:pt x="0" y="696"/>
                </a:moveTo>
                <a:lnTo>
                  <a:pt x="1742" y="0"/>
                </a:lnTo>
                <a:lnTo>
                  <a:pt x="1774" y="0"/>
                </a:lnTo>
                <a:lnTo>
                  <a:pt x="0" y="708"/>
                </a:lnTo>
                <a:lnTo>
                  <a:pt x="0" y="696"/>
                </a:lnTo>
                <a:close/>
              </a:path>
            </a:pathLst>
          </a:custGeom>
          <a:solidFill>
            <a:srgbClr val="FEC15E"/>
          </a:solidFill>
          <a:ln>
            <a:noFill/>
          </a:ln>
        </p:spPr>
      </p:sp>
      <p:sp>
        <p:nvSpPr>
          <p:cNvPr id="9126" name="Freeform 208"/>
          <p:cNvSpPr/>
          <p:nvPr/>
        </p:nvSpPr>
        <p:spPr>
          <a:xfrm>
            <a:off x="1481040" y="662760"/>
            <a:ext cx="650160" cy="259920"/>
          </a:xfrm>
          <a:custGeom>
            <a:avLst/>
            <a:gdLst/>
            <a:ahLst/>
            <a:cxnLst/>
            <a:rect l="0" t="0" r="r" b="b"/>
            <a:pathLst>
              <a:path w="1806" h="722">
                <a:moveTo>
                  <a:pt x="0" y="708"/>
                </a:moveTo>
                <a:lnTo>
                  <a:pt x="1774" y="0"/>
                </a:lnTo>
                <a:lnTo>
                  <a:pt x="1805" y="0"/>
                </a:lnTo>
                <a:lnTo>
                  <a:pt x="0" y="721"/>
                </a:lnTo>
                <a:lnTo>
                  <a:pt x="0" y="708"/>
                </a:lnTo>
                <a:close/>
              </a:path>
            </a:pathLst>
          </a:custGeom>
          <a:solidFill>
            <a:srgbClr val="FEC260"/>
          </a:solidFill>
          <a:ln>
            <a:noFill/>
          </a:ln>
        </p:spPr>
      </p:sp>
      <p:sp>
        <p:nvSpPr>
          <p:cNvPr id="9127" name="Freeform 209"/>
          <p:cNvSpPr/>
          <p:nvPr/>
        </p:nvSpPr>
        <p:spPr>
          <a:xfrm>
            <a:off x="1481040" y="662760"/>
            <a:ext cx="661680" cy="264600"/>
          </a:xfrm>
          <a:custGeom>
            <a:avLst/>
            <a:gdLst/>
            <a:ahLst/>
            <a:cxnLst/>
            <a:rect l="0" t="0" r="r" b="b"/>
            <a:pathLst>
              <a:path w="1838" h="735">
                <a:moveTo>
                  <a:pt x="0" y="720"/>
                </a:moveTo>
                <a:lnTo>
                  <a:pt x="1805" y="0"/>
                </a:lnTo>
                <a:lnTo>
                  <a:pt x="1837" y="0"/>
                </a:lnTo>
                <a:lnTo>
                  <a:pt x="0" y="734"/>
                </a:lnTo>
                <a:lnTo>
                  <a:pt x="0" y="720"/>
                </a:lnTo>
                <a:close/>
              </a:path>
            </a:pathLst>
          </a:custGeom>
          <a:solidFill>
            <a:srgbClr val="FEC261"/>
          </a:solidFill>
          <a:ln>
            <a:noFill/>
          </a:ln>
        </p:spPr>
      </p:sp>
      <p:sp>
        <p:nvSpPr>
          <p:cNvPr id="9128" name="Freeform 210"/>
          <p:cNvSpPr/>
          <p:nvPr/>
        </p:nvSpPr>
        <p:spPr>
          <a:xfrm>
            <a:off x="1481040" y="662760"/>
            <a:ext cx="673200" cy="268920"/>
          </a:xfrm>
          <a:custGeom>
            <a:avLst/>
            <a:gdLst/>
            <a:ahLst/>
            <a:cxnLst/>
            <a:rect l="0" t="0" r="r" b="b"/>
            <a:pathLst>
              <a:path w="1870" h="747">
                <a:moveTo>
                  <a:pt x="0" y="734"/>
                </a:moveTo>
                <a:lnTo>
                  <a:pt x="1837" y="0"/>
                </a:lnTo>
                <a:lnTo>
                  <a:pt x="1869" y="0"/>
                </a:lnTo>
                <a:lnTo>
                  <a:pt x="0" y="746"/>
                </a:lnTo>
                <a:lnTo>
                  <a:pt x="0" y="734"/>
                </a:lnTo>
                <a:close/>
              </a:path>
            </a:pathLst>
          </a:custGeom>
          <a:solidFill>
            <a:srgbClr val="FEC262"/>
          </a:solidFill>
          <a:ln>
            <a:noFill/>
          </a:ln>
        </p:spPr>
      </p:sp>
      <p:sp>
        <p:nvSpPr>
          <p:cNvPr id="9129" name="Freeform 211"/>
          <p:cNvSpPr/>
          <p:nvPr/>
        </p:nvSpPr>
        <p:spPr>
          <a:xfrm>
            <a:off x="1481040" y="662760"/>
            <a:ext cx="684360" cy="273600"/>
          </a:xfrm>
          <a:custGeom>
            <a:avLst/>
            <a:gdLst/>
            <a:ahLst/>
            <a:cxnLst/>
            <a:rect l="0" t="0" r="r" b="b"/>
            <a:pathLst>
              <a:path w="1901" h="760">
                <a:moveTo>
                  <a:pt x="0" y="746"/>
                </a:moveTo>
                <a:lnTo>
                  <a:pt x="1869" y="0"/>
                </a:lnTo>
                <a:lnTo>
                  <a:pt x="1900" y="0"/>
                </a:lnTo>
                <a:lnTo>
                  <a:pt x="0" y="759"/>
                </a:lnTo>
                <a:lnTo>
                  <a:pt x="0" y="746"/>
                </a:lnTo>
                <a:close/>
              </a:path>
            </a:pathLst>
          </a:custGeom>
          <a:solidFill>
            <a:srgbClr val="FEC364"/>
          </a:solidFill>
          <a:ln>
            <a:noFill/>
          </a:ln>
        </p:spPr>
      </p:sp>
      <p:sp>
        <p:nvSpPr>
          <p:cNvPr id="9130" name="Freeform 212"/>
          <p:cNvSpPr/>
          <p:nvPr/>
        </p:nvSpPr>
        <p:spPr>
          <a:xfrm>
            <a:off x="1481040" y="662760"/>
            <a:ext cx="695880" cy="278280"/>
          </a:xfrm>
          <a:custGeom>
            <a:avLst/>
            <a:gdLst/>
            <a:ahLst/>
            <a:cxnLst/>
            <a:rect l="0" t="0" r="r" b="b"/>
            <a:pathLst>
              <a:path w="1933" h="773">
                <a:moveTo>
                  <a:pt x="0" y="759"/>
                </a:moveTo>
                <a:lnTo>
                  <a:pt x="1900" y="0"/>
                </a:lnTo>
                <a:lnTo>
                  <a:pt x="1932" y="0"/>
                </a:lnTo>
                <a:lnTo>
                  <a:pt x="0" y="772"/>
                </a:lnTo>
                <a:lnTo>
                  <a:pt x="0" y="759"/>
                </a:lnTo>
                <a:close/>
              </a:path>
            </a:pathLst>
          </a:custGeom>
          <a:solidFill>
            <a:srgbClr val="FEC365"/>
          </a:solidFill>
          <a:ln>
            <a:noFill/>
          </a:ln>
        </p:spPr>
      </p:sp>
      <p:sp>
        <p:nvSpPr>
          <p:cNvPr id="9131" name="Freeform 213"/>
          <p:cNvSpPr/>
          <p:nvPr/>
        </p:nvSpPr>
        <p:spPr>
          <a:xfrm>
            <a:off x="1481040" y="662760"/>
            <a:ext cx="707400" cy="282600"/>
          </a:xfrm>
          <a:custGeom>
            <a:avLst/>
            <a:gdLst/>
            <a:ahLst/>
            <a:cxnLst/>
            <a:rect l="0" t="0" r="r" b="b"/>
            <a:pathLst>
              <a:path w="1965" h="785">
                <a:moveTo>
                  <a:pt x="0" y="772"/>
                </a:moveTo>
                <a:lnTo>
                  <a:pt x="1932" y="0"/>
                </a:lnTo>
                <a:lnTo>
                  <a:pt x="1964" y="0"/>
                </a:lnTo>
                <a:lnTo>
                  <a:pt x="0" y="784"/>
                </a:lnTo>
                <a:lnTo>
                  <a:pt x="0" y="772"/>
                </a:lnTo>
                <a:close/>
              </a:path>
            </a:pathLst>
          </a:custGeom>
          <a:solidFill>
            <a:srgbClr val="FEC366"/>
          </a:solidFill>
          <a:ln>
            <a:noFill/>
          </a:ln>
        </p:spPr>
      </p:sp>
      <p:sp>
        <p:nvSpPr>
          <p:cNvPr id="9132" name="Freeform 214"/>
          <p:cNvSpPr/>
          <p:nvPr/>
        </p:nvSpPr>
        <p:spPr>
          <a:xfrm>
            <a:off x="1481040" y="662760"/>
            <a:ext cx="718560" cy="287280"/>
          </a:xfrm>
          <a:custGeom>
            <a:avLst/>
            <a:gdLst/>
            <a:ahLst/>
            <a:cxnLst/>
            <a:rect l="0" t="0" r="r" b="b"/>
            <a:pathLst>
              <a:path w="1996" h="798">
                <a:moveTo>
                  <a:pt x="0" y="784"/>
                </a:moveTo>
                <a:lnTo>
                  <a:pt x="1964" y="0"/>
                </a:lnTo>
                <a:lnTo>
                  <a:pt x="1995" y="0"/>
                </a:lnTo>
                <a:lnTo>
                  <a:pt x="0" y="797"/>
                </a:lnTo>
                <a:lnTo>
                  <a:pt x="0" y="784"/>
                </a:lnTo>
                <a:close/>
              </a:path>
            </a:pathLst>
          </a:custGeom>
          <a:solidFill>
            <a:srgbClr val="FEC368"/>
          </a:solidFill>
          <a:ln>
            <a:noFill/>
          </a:ln>
        </p:spPr>
      </p:sp>
      <p:sp>
        <p:nvSpPr>
          <p:cNvPr id="9133" name="Freeform 215"/>
          <p:cNvSpPr/>
          <p:nvPr/>
        </p:nvSpPr>
        <p:spPr>
          <a:xfrm>
            <a:off x="1481040" y="662760"/>
            <a:ext cx="730080" cy="291960"/>
          </a:xfrm>
          <a:custGeom>
            <a:avLst/>
            <a:gdLst/>
            <a:ahLst/>
            <a:cxnLst/>
            <a:rect l="0" t="0" r="r" b="b"/>
            <a:pathLst>
              <a:path w="2028" h="811">
                <a:moveTo>
                  <a:pt x="0" y="797"/>
                </a:moveTo>
                <a:lnTo>
                  <a:pt x="1995" y="0"/>
                </a:lnTo>
                <a:lnTo>
                  <a:pt x="2027" y="0"/>
                </a:lnTo>
                <a:lnTo>
                  <a:pt x="0" y="810"/>
                </a:lnTo>
                <a:lnTo>
                  <a:pt x="0" y="797"/>
                </a:lnTo>
                <a:close/>
              </a:path>
            </a:pathLst>
          </a:custGeom>
          <a:solidFill>
            <a:srgbClr val="FEC469"/>
          </a:solidFill>
          <a:ln>
            <a:noFill/>
          </a:ln>
        </p:spPr>
      </p:sp>
      <p:sp>
        <p:nvSpPr>
          <p:cNvPr id="9134" name="Freeform 216"/>
          <p:cNvSpPr/>
          <p:nvPr/>
        </p:nvSpPr>
        <p:spPr>
          <a:xfrm>
            <a:off x="1481040" y="662760"/>
            <a:ext cx="741600" cy="296280"/>
          </a:xfrm>
          <a:custGeom>
            <a:avLst/>
            <a:gdLst/>
            <a:ahLst/>
            <a:cxnLst/>
            <a:rect l="0" t="0" r="r" b="b"/>
            <a:pathLst>
              <a:path w="2060" h="823">
                <a:moveTo>
                  <a:pt x="0" y="810"/>
                </a:moveTo>
                <a:lnTo>
                  <a:pt x="2027" y="0"/>
                </a:lnTo>
                <a:lnTo>
                  <a:pt x="2059" y="0"/>
                </a:lnTo>
                <a:lnTo>
                  <a:pt x="0" y="822"/>
                </a:lnTo>
                <a:lnTo>
                  <a:pt x="0" y="810"/>
                </a:lnTo>
                <a:close/>
              </a:path>
            </a:pathLst>
          </a:custGeom>
          <a:solidFill>
            <a:srgbClr val="FEC46A"/>
          </a:solidFill>
          <a:ln>
            <a:noFill/>
          </a:ln>
        </p:spPr>
      </p:sp>
      <p:sp>
        <p:nvSpPr>
          <p:cNvPr id="9135" name="Freeform 217"/>
          <p:cNvSpPr/>
          <p:nvPr/>
        </p:nvSpPr>
        <p:spPr>
          <a:xfrm>
            <a:off x="1481040" y="662760"/>
            <a:ext cx="752760" cy="300960"/>
          </a:xfrm>
          <a:custGeom>
            <a:avLst/>
            <a:gdLst/>
            <a:ahLst/>
            <a:cxnLst/>
            <a:rect l="0" t="0" r="r" b="b"/>
            <a:pathLst>
              <a:path w="2091" h="836">
                <a:moveTo>
                  <a:pt x="0" y="822"/>
                </a:moveTo>
                <a:lnTo>
                  <a:pt x="2059" y="0"/>
                </a:lnTo>
                <a:lnTo>
                  <a:pt x="2090" y="0"/>
                </a:lnTo>
                <a:lnTo>
                  <a:pt x="0" y="835"/>
                </a:lnTo>
                <a:lnTo>
                  <a:pt x="0" y="822"/>
                </a:lnTo>
                <a:close/>
              </a:path>
            </a:pathLst>
          </a:custGeom>
          <a:solidFill>
            <a:srgbClr val="FEC46B"/>
          </a:solidFill>
          <a:ln>
            <a:noFill/>
          </a:ln>
        </p:spPr>
      </p:sp>
      <p:sp>
        <p:nvSpPr>
          <p:cNvPr id="9136" name="Freeform 218"/>
          <p:cNvSpPr/>
          <p:nvPr/>
        </p:nvSpPr>
        <p:spPr>
          <a:xfrm>
            <a:off x="1481040" y="662760"/>
            <a:ext cx="764280" cy="305280"/>
          </a:xfrm>
          <a:custGeom>
            <a:avLst/>
            <a:gdLst/>
            <a:ahLst/>
            <a:cxnLst/>
            <a:rect l="0" t="0" r="r" b="b"/>
            <a:pathLst>
              <a:path w="2123" h="848">
                <a:moveTo>
                  <a:pt x="0" y="835"/>
                </a:moveTo>
                <a:lnTo>
                  <a:pt x="2090" y="0"/>
                </a:lnTo>
                <a:lnTo>
                  <a:pt x="2122" y="0"/>
                </a:lnTo>
                <a:lnTo>
                  <a:pt x="0" y="847"/>
                </a:lnTo>
                <a:lnTo>
                  <a:pt x="0" y="835"/>
                </a:lnTo>
                <a:close/>
              </a:path>
            </a:pathLst>
          </a:custGeom>
          <a:solidFill>
            <a:srgbClr val="FEC56D"/>
          </a:solidFill>
          <a:ln>
            <a:noFill/>
          </a:ln>
        </p:spPr>
      </p:sp>
      <p:sp>
        <p:nvSpPr>
          <p:cNvPr id="9137" name="Freeform 219"/>
          <p:cNvSpPr/>
          <p:nvPr/>
        </p:nvSpPr>
        <p:spPr>
          <a:xfrm>
            <a:off x="1481040" y="662760"/>
            <a:ext cx="775800" cy="309960"/>
          </a:xfrm>
          <a:custGeom>
            <a:avLst/>
            <a:gdLst/>
            <a:ahLst/>
            <a:cxnLst/>
            <a:rect l="0" t="0" r="r" b="b"/>
            <a:pathLst>
              <a:path w="2155" h="861">
                <a:moveTo>
                  <a:pt x="0" y="847"/>
                </a:moveTo>
                <a:lnTo>
                  <a:pt x="2122" y="0"/>
                </a:lnTo>
                <a:lnTo>
                  <a:pt x="2154" y="0"/>
                </a:lnTo>
                <a:lnTo>
                  <a:pt x="0" y="860"/>
                </a:lnTo>
                <a:lnTo>
                  <a:pt x="0" y="847"/>
                </a:lnTo>
                <a:close/>
              </a:path>
            </a:pathLst>
          </a:custGeom>
          <a:solidFill>
            <a:srgbClr val="FEC56E"/>
          </a:solidFill>
          <a:ln>
            <a:noFill/>
          </a:ln>
        </p:spPr>
      </p:sp>
      <p:sp>
        <p:nvSpPr>
          <p:cNvPr id="9138" name="Freeform 220"/>
          <p:cNvSpPr/>
          <p:nvPr/>
        </p:nvSpPr>
        <p:spPr>
          <a:xfrm>
            <a:off x="1481040" y="662760"/>
            <a:ext cx="786960" cy="314640"/>
          </a:xfrm>
          <a:custGeom>
            <a:avLst/>
            <a:gdLst/>
            <a:ahLst/>
            <a:cxnLst/>
            <a:rect l="0" t="0" r="r" b="b"/>
            <a:pathLst>
              <a:path w="2186" h="874">
                <a:moveTo>
                  <a:pt x="0" y="860"/>
                </a:moveTo>
                <a:lnTo>
                  <a:pt x="2154" y="0"/>
                </a:lnTo>
                <a:lnTo>
                  <a:pt x="2185" y="0"/>
                </a:lnTo>
                <a:lnTo>
                  <a:pt x="0" y="873"/>
                </a:lnTo>
                <a:lnTo>
                  <a:pt x="0" y="860"/>
                </a:lnTo>
                <a:close/>
              </a:path>
            </a:pathLst>
          </a:custGeom>
          <a:solidFill>
            <a:srgbClr val="FEC570"/>
          </a:solidFill>
          <a:ln>
            <a:noFill/>
          </a:ln>
        </p:spPr>
      </p:sp>
      <p:sp>
        <p:nvSpPr>
          <p:cNvPr id="9139" name="Freeform 221"/>
          <p:cNvSpPr/>
          <p:nvPr/>
        </p:nvSpPr>
        <p:spPr>
          <a:xfrm>
            <a:off x="1481040" y="662760"/>
            <a:ext cx="798480" cy="318960"/>
          </a:xfrm>
          <a:custGeom>
            <a:avLst/>
            <a:gdLst/>
            <a:ahLst/>
            <a:cxnLst/>
            <a:rect l="0" t="0" r="r" b="b"/>
            <a:pathLst>
              <a:path w="2218" h="886">
                <a:moveTo>
                  <a:pt x="0" y="873"/>
                </a:moveTo>
                <a:lnTo>
                  <a:pt x="2185" y="0"/>
                </a:lnTo>
                <a:lnTo>
                  <a:pt x="2217" y="0"/>
                </a:lnTo>
                <a:lnTo>
                  <a:pt x="0" y="885"/>
                </a:lnTo>
                <a:lnTo>
                  <a:pt x="0" y="873"/>
                </a:lnTo>
                <a:close/>
              </a:path>
            </a:pathLst>
          </a:custGeom>
          <a:solidFill>
            <a:srgbClr val="FEC671"/>
          </a:solidFill>
          <a:ln>
            <a:noFill/>
          </a:ln>
        </p:spPr>
      </p:sp>
      <p:sp>
        <p:nvSpPr>
          <p:cNvPr id="9140" name="Freeform 222"/>
          <p:cNvSpPr/>
          <p:nvPr/>
        </p:nvSpPr>
        <p:spPr>
          <a:xfrm>
            <a:off x="1481040" y="662760"/>
            <a:ext cx="810000" cy="323640"/>
          </a:xfrm>
          <a:custGeom>
            <a:avLst/>
            <a:gdLst/>
            <a:ahLst/>
            <a:cxnLst/>
            <a:rect l="0" t="0" r="r" b="b"/>
            <a:pathLst>
              <a:path w="2250" h="899">
                <a:moveTo>
                  <a:pt x="0" y="885"/>
                </a:moveTo>
                <a:lnTo>
                  <a:pt x="2217" y="0"/>
                </a:lnTo>
                <a:lnTo>
                  <a:pt x="2249" y="0"/>
                </a:lnTo>
                <a:lnTo>
                  <a:pt x="0" y="898"/>
                </a:lnTo>
                <a:lnTo>
                  <a:pt x="0" y="885"/>
                </a:lnTo>
                <a:close/>
              </a:path>
            </a:pathLst>
          </a:custGeom>
          <a:solidFill>
            <a:srgbClr val="FEC672"/>
          </a:solidFill>
          <a:ln>
            <a:noFill/>
          </a:ln>
        </p:spPr>
      </p:sp>
      <p:sp>
        <p:nvSpPr>
          <p:cNvPr id="9141" name="Freeform 223"/>
          <p:cNvSpPr/>
          <p:nvPr/>
        </p:nvSpPr>
        <p:spPr>
          <a:xfrm>
            <a:off x="1481040" y="662760"/>
            <a:ext cx="821160" cy="328320"/>
          </a:xfrm>
          <a:custGeom>
            <a:avLst/>
            <a:gdLst/>
            <a:ahLst/>
            <a:cxnLst/>
            <a:rect l="0" t="0" r="r" b="b"/>
            <a:pathLst>
              <a:path w="2281" h="912">
                <a:moveTo>
                  <a:pt x="0" y="898"/>
                </a:moveTo>
                <a:lnTo>
                  <a:pt x="2249" y="0"/>
                </a:lnTo>
                <a:lnTo>
                  <a:pt x="2280" y="0"/>
                </a:lnTo>
                <a:lnTo>
                  <a:pt x="0" y="911"/>
                </a:lnTo>
                <a:lnTo>
                  <a:pt x="0" y="898"/>
                </a:lnTo>
                <a:close/>
              </a:path>
            </a:pathLst>
          </a:custGeom>
          <a:solidFill>
            <a:srgbClr val="FEC773"/>
          </a:solidFill>
          <a:ln>
            <a:noFill/>
          </a:ln>
        </p:spPr>
      </p:sp>
      <p:sp>
        <p:nvSpPr>
          <p:cNvPr id="9142" name="Freeform 224"/>
          <p:cNvSpPr/>
          <p:nvPr/>
        </p:nvSpPr>
        <p:spPr>
          <a:xfrm>
            <a:off x="1481040" y="662760"/>
            <a:ext cx="832680" cy="332640"/>
          </a:xfrm>
          <a:custGeom>
            <a:avLst/>
            <a:gdLst/>
            <a:ahLst/>
            <a:cxnLst/>
            <a:rect l="0" t="0" r="r" b="b"/>
            <a:pathLst>
              <a:path w="2313" h="924">
                <a:moveTo>
                  <a:pt x="0" y="911"/>
                </a:moveTo>
                <a:lnTo>
                  <a:pt x="2280" y="0"/>
                </a:lnTo>
                <a:lnTo>
                  <a:pt x="2312" y="0"/>
                </a:lnTo>
                <a:lnTo>
                  <a:pt x="0" y="923"/>
                </a:lnTo>
                <a:lnTo>
                  <a:pt x="0" y="911"/>
                </a:lnTo>
                <a:close/>
              </a:path>
            </a:pathLst>
          </a:custGeom>
          <a:solidFill>
            <a:srgbClr val="FEC775"/>
          </a:solidFill>
          <a:ln>
            <a:noFill/>
          </a:ln>
        </p:spPr>
      </p:sp>
      <p:sp>
        <p:nvSpPr>
          <p:cNvPr id="9143" name="Freeform 225"/>
          <p:cNvSpPr/>
          <p:nvPr/>
        </p:nvSpPr>
        <p:spPr>
          <a:xfrm>
            <a:off x="1481040" y="662760"/>
            <a:ext cx="843840" cy="337320"/>
          </a:xfrm>
          <a:custGeom>
            <a:avLst/>
            <a:gdLst/>
            <a:ahLst/>
            <a:cxnLst/>
            <a:rect l="0" t="0" r="r" b="b"/>
            <a:pathLst>
              <a:path w="2344" h="937">
                <a:moveTo>
                  <a:pt x="0" y="923"/>
                </a:moveTo>
                <a:lnTo>
                  <a:pt x="2312" y="0"/>
                </a:lnTo>
                <a:lnTo>
                  <a:pt x="2343" y="0"/>
                </a:lnTo>
                <a:lnTo>
                  <a:pt x="0" y="936"/>
                </a:lnTo>
                <a:lnTo>
                  <a:pt x="0" y="923"/>
                </a:lnTo>
                <a:close/>
              </a:path>
            </a:pathLst>
          </a:custGeom>
          <a:solidFill>
            <a:srgbClr val="FEC776"/>
          </a:solidFill>
          <a:ln>
            <a:noFill/>
          </a:ln>
        </p:spPr>
      </p:sp>
      <p:sp>
        <p:nvSpPr>
          <p:cNvPr id="9144" name="Freeform 226"/>
          <p:cNvSpPr/>
          <p:nvPr/>
        </p:nvSpPr>
        <p:spPr>
          <a:xfrm>
            <a:off x="1481040" y="662760"/>
            <a:ext cx="855360" cy="342000"/>
          </a:xfrm>
          <a:custGeom>
            <a:avLst/>
            <a:gdLst/>
            <a:ahLst/>
            <a:cxnLst/>
            <a:rect l="0" t="0" r="r" b="b"/>
            <a:pathLst>
              <a:path w="2376" h="950">
                <a:moveTo>
                  <a:pt x="0" y="936"/>
                </a:moveTo>
                <a:lnTo>
                  <a:pt x="2343" y="0"/>
                </a:lnTo>
                <a:lnTo>
                  <a:pt x="2375" y="0"/>
                </a:lnTo>
                <a:lnTo>
                  <a:pt x="0" y="949"/>
                </a:lnTo>
                <a:lnTo>
                  <a:pt x="0" y="936"/>
                </a:lnTo>
                <a:close/>
              </a:path>
            </a:pathLst>
          </a:custGeom>
          <a:solidFill>
            <a:srgbClr val="FEC878"/>
          </a:solidFill>
          <a:ln>
            <a:noFill/>
          </a:ln>
        </p:spPr>
      </p:sp>
      <p:sp>
        <p:nvSpPr>
          <p:cNvPr id="9145" name="Freeform 227"/>
          <p:cNvSpPr/>
          <p:nvPr/>
        </p:nvSpPr>
        <p:spPr>
          <a:xfrm>
            <a:off x="1481040" y="662760"/>
            <a:ext cx="866880" cy="346320"/>
          </a:xfrm>
          <a:custGeom>
            <a:avLst/>
            <a:gdLst/>
            <a:ahLst/>
            <a:cxnLst/>
            <a:rect l="0" t="0" r="r" b="b"/>
            <a:pathLst>
              <a:path w="2408" h="962">
                <a:moveTo>
                  <a:pt x="0" y="949"/>
                </a:moveTo>
                <a:lnTo>
                  <a:pt x="2375" y="0"/>
                </a:lnTo>
                <a:lnTo>
                  <a:pt x="2407" y="0"/>
                </a:lnTo>
                <a:lnTo>
                  <a:pt x="0" y="961"/>
                </a:lnTo>
                <a:lnTo>
                  <a:pt x="0" y="949"/>
                </a:lnTo>
                <a:close/>
              </a:path>
            </a:pathLst>
          </a:custGeom>
          <a:solidFill>
            <a:srgbClr val="FEC879"/>
          </a:solidFill>
          <a:ln>
            <a:noFill/>
          </a:ln>
        </p:spPr>
      </p:sp>
      <p:sp>
        <p:nvSpPr>
          <p:cNvPr id="9146" name="Freeform 228"/>
          <p:cNvSpPr/>
          <p:nvPr/>
        </p:nvSpPr>
        <p:spPr>
          <a:xfrm>
            <a:off x="1481040" y="662760"/>
            <a:ext cx="878040" cy="351000"/>
          </a:xfrm>
          <a:custGeom>
            <a:avLst/>
            <a:gdLst/>
            <a:ahLst/>
            <a:cxnLst/>
            <a:rect l="0" t="0" r="r" b="b"/>
            <a:pathLst>
              <a:path w="2439" h="975">
                <a:moveTo>
                  <a:pt x="0" y="961"/>
                </a:moveTo>
                <a:lnTo>
                  <a:pt x="2407" y="0"/>
                </a:lnTo>
                <a:lnTo>
                  <a:pt x="2438" y="0"/>
                </a:lnTo>
                <a:lnTo>
                  <a:pt x="0" y="974"/>
                </a:lnTo>
                <a:lnTo>
                  <a:pt x="0" y="961"/>
                </a:lnTo>
                <a:close/>
              </a:path>
            </a:pathLst>
          </a:custGeom>
          <a:solidFill>
            <a:srgbClr val="FEC87A"/>
          </a:solidFill>
          <a:ln>
            <a:noFill/>
          </a:ln>
        </p:spPr>
      </p:sp>
      <p:sp>
        <p:nvSpPr>
          <p:cNvPr id="9147" name="Freeform 229"/>
          <p:cNvSpPr/>
          <p:nvPr/>
        </p:nvSpPr>
        <p:spPr>
          <a:xfrm>
            <a:off x="1481040" y="662760"/>
            <a:ext cx="889560" cy="355320"/>
          </a:xfrm>
          <a:custGeom>
            <a:avLst/>
            <a:gdLst/>
            <a:ahLst/>
            <a:cxnLst/>
            <a:rect l="0" t="0" r="r" b="b"/>
            <a:pathLst>
              <a:path w="2471" h="987">
                <a:moveTo>
                  <a:pt x="0" y="974"/>
                </a:moveTo>
                <a:lnTo>
                  <a:pt x="2438" y="0"/>
                </a:lnTo>
                <a:lnTo>
                  <a:pt x="2470" y="0"/>
                </a:lnTo>
                <a:lnTo>
                  <a:pt x="0" y="986"/>
                </a:lnTo>
                <a:lnTo>
                  <a:pt x="0" y="974"/>
                </a:lnTo>
                <a:close/>
              </a:path>
            </a:pathLst>
          </a:custGeom>
          <a:solidFill>
            <a:srgbClr val="FEC97B"/>
          </a:solidFill>
          <a:ln>
            <a:noFill/>
          </a:ln>
        </p:spPr>
      </p:sp>
      <p:sp>
        <p:nvSpPr>
          <p:cNvPr id="9148" name="Freeform 230"/>
          <p:cNvSpPr/>
          <p:nvPr/>
        </p:nvSpPr>
        <p:spPr>
          <a:xfrm>
            <a:off x="1481040" y="662760"/>
            <a:ext cx="901080" cy="360000"/>
          </a:xfrm>
          <a:custGeom>
            <a:avLst/>
            <a:gdLst/>
            <a:ahLst/>
            <a:cxnLst/>
            <a:rect l="0" t="0" r="r" b="b"/>
            <a:pathLst>
              <a:path w="2503" h="1000">
                <a:moveTo>
                  <a:pt x="0" y="986"/>
                </a:moveTo>
                <a:lnTo>
                  <a:pt x="2470" y="0"/>
                </a:lnTo>
                <a:lnTo>
                  <a:pt x="2502" y="0"/>
                </a:lnTo>
                <a:lnTo>
                  <a:pt x="0" y="999"/>
                </a:lnTo>
                <a:lnTo>
                  <a:pt x="0" y="986"/>
                </a:lnTo>
                <a:close/>
              </a:path>
            </a:pathLst>
          </a:custGeom>
          <a:solidFill>
            <a:srgbClr val="FEC97D"/>
          </a:solidFill>
          <a:ln>
            <a:noFill/>
          </a:ln>
        </p:spPr>
      </p:sp>
      <p:sp>
        <p:nvSpPr>
          <p:cNvPr id="9149" name="Freeform 231"/>
          <p:cNvSpPr/>
          <p:nvPr/>
        </p:nvSpPr>
        <p:spPr>
          <a:xfrm>
            <a:off x="1481040" y="662760"/>
            <a:ext cx="912240" cy="364680"/>
          </a:xfrm>
          <a:custGeom>
            <a:avLst/>
            <a:gdLst/>
            <a:ahLst/>
            <a:cxnLst/>
            <a:rect l="0" t="0" r="r" b="b"/>
            <a:pathLst>
              <a:path w="2534" h="1013">
                <a:moveTo>
                  <a:pt x="0" y="999"/>
                </a:moveTo>
                <a:lnTo>
                  <a:pt x="2502" y="0"/>
                </a:lnTo>
                <a:lnTo>
                  <a:pt x="2533" y="0"/>
                </a:lnTo>
                <a:lnTo>
                  <a:pt x="0" y="1012"/>
                </a:lnTo>
                <a:lnTo>
                  <a:pt x="0" y="999"/>
                </a:lnTo>
                <a:close/>
              </a:path>
            </a:pathLst>
          </a:custGeom>
          <a:solidFill>
            <a:srgbClr val="FEC97E"/>
          </a:solidFill>
          <a:ln>
            <a:noFill/>
          </a:ln>
        </p:spPr>
      </p:sp>
      <p:sp>
        <p:nvSpPr>
          <p:cNvPr id="9150" name="Freeform 232"/>
          <p:cNvSpPr/>
          <p:nvPr/>
        </p:nvSpPr>
        <p:spPr>
          <a:xfrm>
            <a:off x="1481040" y="662760"/>
            <a:ext cx="923760" cy="369000"/>
          </a:xfrm>
          <a:custGeom>
            <a:avLst/>
            <a:gdLst/>
            <a:ahLst/>
            <a:cxnLst/>
            <a:rect l="0" t="0" r="r" b="b"/>
            <a:pathLst>
              <a:path w="2566" h="1025">
                <a:moveTo>
                  <a:pt x="0" y="1012"/>
                </a:moveTo>
                <a:lnTo>
                  <a:pt x="2533" y="0"/>
                </a:lnTo>
                <a:lnTo>
                  <a:pt x="2565" y="0"/>
                </a:lnTo>
                <a:lnTo>
                  <a:pt x="0" y="1024"/>
                </a:lnTo>
                <a:lnTo>
                  <a:pt x="0" y="1012"/>
                </a:lnTo>
                <a:close/>
              </a:path>
            </a:pathLst>
          </a:custGeom>
          <a:solidFill>
            <a:srgbClr val="FECA80"/>
          </a:solidFill>
          <a:ln>
            <a:noFill/>
          </a:ln>
        </p:spPr>
      </p:sp>
      <p:sp>
        <p:nvSpPr>
          <p:cNvPr id="9151" name="Freeform 233"/>
          <p:cNvSpPr/>
          <p:nvPr/>
        </p:nvSpPr>
        <p:spPr>
          <a:xfrm>
            <a:off x="1481040" y="662760"/>
            <a:ext cx="935280" cy="373680"/>
          </a:xfrm>
          <a:custGeom>
            <a:avLst/>
            <a:gdLst/>
            <a:ahLst/>
            <a:cxnLst/>
            <a:rect l="0" t="0" r="r" b="b"/>
            <a:pathLst>
              <a:path w="2598" h="1038">
                <a:moveTo>
                  <a:pt x="0" y="1024"/>
                </a:moveTo>
                <a:lnTo>
                  <a:pt x="2565" y="0"/>
                </a:lnTo>
                <a:lnTo>
                  <a:pt x="2597" y="0"/>
                </a:lnTo>
                <a:lnTo>
                  <a:pt x="0" y="1037"/>
                </a:lnTo>
                <a:lnTo>
                  <a:pt x="0" y="1024"/>
                </a:lnTo>
                <a:close/>
              </a:path>
            </a:pathLst>
          </a:custGeom>
          <a:solidFill>
            <a:srgbClr val="FECA81"/>
          </a:solidFill>
          <a:ln>
            <a:noFill/>
          </a:ln>
        </p:spPr>
      </p:sp>
      <p:sp>
        <p:nvSpPr>
          <p:cNvPr id="9152" name="Freeform 234"/>
          <p:cNvSpPr/>
          <p:nvPr/>
        </p:nvSpPr>
        <p:spPr>
          <a:xfrm>
            <a:off x="1481040" y="662760"/>
            <a:ext cx="946440" cy="378360"/>
          </a:xfrm>
          <a:custGeom>
            <a:avLst/>
            <a:gdLst/>
            <a:ahLst/>
            <a:cxnLst/>
            <a:rect l="0" t="0" r="r" b="b"/>
            <a:pathLst>
              <a:path w="2629" h="1051">
                <a:moveTo>
                  <a:pt x="0" y="1037"/>
                </a:moveTo>
                <a:lnTo>
                  <a:pt x="2597" y="0"/>
                </a:lnTo>
                <a:lnTo>
                  <a:pt x="2628" y="0"/>
                </a:lnTo>
                <a:lnTo>
                  <a:pt x="0" y="1050"/>
                </a:lnTo>
                <a:lnTo>
                  <a:pt x="0" y="1037"/>
                </a:lnTo>
                <a:close/>
              </a:path>
            </a:pathLst>
          </a:custGeom>
          <a:solidFill>
            <a:srgbClr val="FECB82"/>
          </a:solidFill>
          <a:ln>
            <a:noFill/>
          </a:ln>
        </p:spPr>
      </p:sp>
      <p:sp>
        <p:nvSpPr>
          <p:cNvPr id="9153" name="Freeform 235"/>
          <p:cNvSpPr/>
          <p:nvPr/>
        </p:nvSpPr>
        <p:spPr>
          <a:xfrm>
            <a:off x="1481040" y="662760"/>
            <a:ext cx="957960" cy="382680"/>
          </a:xfrm>
          <a:custGeom>
            <a:avLst/>
            <a:gdLst/>
            <a:ahLst/>
            <a:cxnLst/>
            <a:rect l="0" t="0" r="r" b="b"/>
            <a:pathLst>
              <a:path w="2661" h="1063">
                <a:moveTo>
                  <a:pt x="0" y="1050"/>
                </a:moveTo>
                <a:lnTo>
                  <a:pt x="2628" y="0"/>
                </a:lnTo>
                <a:lnTo>
                  <a:pt x="2660" y="0"/>
                </a:lnTo>
                <a:lnTo>
                  <a:pt x="0" y="1062"/>
                </a:lnTo>
                <a:lnTo>
                  <a:pt x="0" y="1050"/>
                </a:lnTo>
                <a:close/>
              </a:path>
            </a:pathLst>
          </a:custGeom>
          <a:solidFill>
            <a:srgbClr val="FECB83"/>
          </a:solidFill>
          <a:ln>
            <a:noFill/>
          </a:ln>
        </p:spPr>
      </p:sp>
      <p:sp>
        <p:nvSpPr>
          <p:cNvPr id="9154" name="Freeform 236"/>
          <p:cNvSpPr/>
          <p:nvPr/>
        </p:nvSpPr>
        <p:spPr>
          <a:xfrm>
            <a:off x="1481040" y="662760"/>
            <a:ext cx="969480" cy="387360"/>
          </a:xfrm>
          <a:custGeom>
            <a:avLst/>
            <a:gdLst/>
            <a:ahLst/>
            <a:cxnLst/>
            <a:rect l="0" t="0" r="r" b="b"/>
            <a:pathLst>
              <a:path w="2693" h="1076">
                <a:moveTo>
                  <a:pt x="0" y="1062"/>
                </a:moveTo>
                <a:lnTo>
                  <a:pt x="2660" y="0"/>
                </a:lnTo>
                <a:lnTo>
                  <a:pt x="2692" y="0"/>
                </a:lnTo>
                <a:lnTo>
                  <a:pt x="0" y="1075"/>
                </a:lnTo>
                <a:lnTo>
                  <a:pt x="0" y="1062"/>
                </a:lnTo>
                <a:close/>
              </a:path>
            </a:pathLst>
          </a:custGeom>
          <a:solidFill>
            <a:srgbClr val="FECB85"/>
          </a:solidFill>
          <a:ln>
            <a:noFill/>
          </a:ln>
        </p:spPr>
      </p:sp>
      <p:sp>
        <p:nvSpPr>
          <p:cNvPr id="9155" name="Freeform 237"/>
          <p:cNvSpPr/>
          <p:nvPr/>
        </p:nvSpPr>
        <p:spPr>
          <a:xfrm>
            <a:off x="1481040" y="662760"/>
            <a:ext cx="980640" cy="391680"/>
          </a:xfrm>
          <a:custGeom>
            <a:avLst/>
            <a:gdLst/>
            <a:ahLst/>
            <a:cxnLst/>
            <a:rect l="0" t="0" r="r" b="b"/>
            <a:pathLst>
              <a:path w="2724" h="1088">
                <a:moveTo>
                  <a:pt x="0" y="1075"/>
                </a:moveTo>
                <a:lnTo>
                  <a:pt x="2692" y="0"/>
                </a:lnTo>
                <a:lnTo>
                  <a:pt x="2723" y="0"/>
                </a:lnTo>
                <a:lnTo>
                  <a:pt x="0" y="1087"/>
                </a:lnTo>
                <a:lnTo>
                  <a:pt x="0" y="1075"/>
                </a:lnTo>
                <a:close/>
              </a:path>
            </a:pathLst>
          </a:custGeom>
          <a:solidFill>
            <a:srgbClr val="FECC86"/>
          </a:solidFill>
          <a:ln>
            <a:noFill/>
          </a:ln>
        </p:spPr>
      </p:sp>
      <p:sp>
        <p:nvSpPr>
          <p:cNvPr id="9156" name="Freeform 238"/>
          <p:cNvSpPr/>
          <p:nvPr/>
        </p:nvSpPr>
        <p:spPr>
          <a:xfrm>
            <a:off x="1481040" y="662760"/>
            <a:ext cx="992160" cy="396360"/>
          </a:xfrm>
          <a:custGeom>
            <a:avLst/>
            <a:gdLst/>
            <a:ahLst/>
            <a:cxnLst/>
            <a:rect l="0" t="0" r="r" b="b"/>
            <a:pathLst>
              <a:path w="2756" h="1101">
                <a:moveTo>
                  <a:pt x="0" y="1087"/>
                </a:moveTo>
                <a:lnTo>
                  <a:pt x="2723" y="0"/>
                </a:lnTo>
                <a:lnTo>
                  <a:pt x="2755" y="0"/>
                </a:lnTo>
                <a:lnTo>
                  <a:pt x="0" y="1100"/>
                </a:lnTo>
                <a:lnTo>
                  <a:pt x="0" y="1087"/>
                </a:lnTo>
                <a:close/>
              </a:path>
            </a:pathLst>
          </a:custGeom>
          <a:solidFill>
            <a:srgbClr val="FECC87"/>
          </a:solidFill>
          <a:ln>
            <a:noFill/>
          </a:ln>
        </p:spPr>
      </p:sp>
      <p:sp>
        <p:nvSpPr>
          <p:cNvPr id="9157" name="Freeform 239"/>
          <p:cNvSpPr/>
          <p:nvPr/>
        </p:nvSpPr>
        <p:spPr>
          <a:xfrm>
            <a:off x="1481040" y="662760"/>
            <a:ext cx="1003680" cy="401040"/>
          </a:xfrm>
          <a:custGeom>
            <a:avLst/>
            <a:gdLst/>
            <a:ahLst/>
            <a:cxnLst/>
            <a:rect l="0" t="0" r="r" b="b"/>
            <a:pathLst>
              <a:path w="2788" h="1114">
                <a:moveTo>
                  <a:pt x="0" y="1100"/>
                </a:moveTo>
                <a:lnTo>
                  <a:pt x="2755" y="0"/>
                </a:lnTo>
                <a:lnTo>
                  <a:pt x="2787" y="0"/>
                </a:lnTo>
                <a:lnTo>
                  <a:pt x="0" y="1113"/>
                </a:lnTo>
                <a:lnTo>
                  <a:pt x="0" y="1100"/>
                </a:lnTo>
                <a:close/>
              </a:path>
            </a:pathLst>
          </a:custGeom>
          <a:solidFill>
            <a:srgbClr val="FECD89"/>
          </a:solidFill>
          <a:ln>
            <a:noFill/>
          </a:ln>
        </p:spPr>
      </p:sp>
      <p:sp>
        <p:nvSpPr>
          <p:cNvPr id="9158" name="Freeform 240"/>
          <p:cNvSpPr/>
          <p:nvPr/>
        </p:nvSpPr>
        <p:spPr>
          <a:xfrm>
            <a:off x="1481040" y="662760"/>
            <a:ext cx="1014840" cy="405360"/>
          </a:xfrm>
          <a:custGeom>
            <a:avLst/>
            <a:gdLst/>
            <a:ahLst/>
            <a:cxnLst/>
            <a:rect l="0" t="0" r="r" b="b"/>
            <a:pathLst>
              <a:path w="2819" h="1126">
                <a:moveTo>
                  <a:pt x="0" y="1113"/>
                </a:moveTo>
                <a:lnTo>
                  <a:pt x="2787" y="0"/>
                </a:lnTo>
                <a:lnTo>
                  <a:pt x="2818" y="0"/>
                </a:lnTo>
                <a:lnTo>
                  <a:pt x="0" y="1125"/>
                </a:lnTo>
                <a:lnTo>
                  <a:pt x="0" y="1113"/>
                </a:lnTo>
                <a:close/>
              </a:path>
            </a:pathLst>
          </a:custGeom>
          <a:solidFill>
            <a:srgbClr val="FECD8A"/>
          </a:solidFill>
          <a:ln>
            <a:noFill/>
          </a:ln>
        </p:spPr>
      </p:sp>
      <p:sp>
        <p:nvSpPr>
          <p:cNvPr id="9159" name="Freeform 241"/>
          <p:cNvSpPr/>
          <p:nvPr/>
        </p:nvSpPr>
        <p:spPr>
          <a:xfrm>
            <a:off x="1481040" y="662760"/>
            <a:ext cx="1026360" cy="410040"/>
          </a:xfrm>
          <a:custGeom>
            <a:avLst/>
            <a:gdLst/>
            <a:ahLst/>
            <a:cxnLst/>
            <a:rect l="0" t="0" r="r" b="b"/>
            <a:pathLst>
              <a:path w="2851" h="1139">
                <a:moveTo>
                  <a:pt x="0" y="1125"/>
                </a:moveTo>
                <a:lnTo>
                  <a:pt x="2818" y="0"/>
                </a:lnTo>
                <a:lnTo>
                  <a:pt x="2850" y="0"/>
                </a:lnTo>
                <a:lnTo>
                  <a:pt x="0" y="1138"/>
                </a:lnTo>
                <a:lnTo>
                  <a:pt x="0" y="1125"/>
                </a:lnTo>
                <a:close/>
              </a:path>
            </a:pathLst>
          </a:custGeom>
          <a:solidFill>
            <a:srgbClr val="FECD8B"/>
          </a:solidFill>
          <a:ln>
            <a:noFill/>
          </a:ln>
        </p:spPr>
      </p:sp>
      <p:sp>
        <p:nvSpPr>
          <p:cNvPr id="9160" name="Freeform 242"/>
          <p:cNvSpPr/>
          <p:nvPr/>
        </p:nvSpPr>
        <p:spPr>
          <a:xfrm>
            <a:off x="1481040" y="662760"/>
            <a:ext cx="1037880" cy="414720"/>
          </a:xfrm>
          <a:custGeom>
            <a:avLst/>
            <a:gdLst/>
            <a:ahLst/>
            <a:cxnLst/>
            <a:rect l="0" t="0" r="r" b="b"/>
            <a:pathLst>
              <a:path w="2883" h="1152">
                <a:moveTo>
                  <a:pt x="0" y="1138"/>
                </a:moveTo>
                <a:lnTo>
                  <a:pt x="2850" y="0"/>
                </a:lnTo>
                <a:lnTo>
                  <a:pt x="2882" y="0"/>
                </a:lnTo>
                <a:lnTo>
                  <a:pt x="0" y="1151"/>
                </a:lnTo>
                <a:lnTo>
                  <a:pt x="0" y="1138"/>
                </a:lnTo>
                <a:close/>
              </a:path>
            </a:pathLst>
          </a:custGeom>
          <a:solidFill>
            <a:srgbClr val="FECE8D"/>
          </a:solidFill>
          <a:ln>
            <a:noFill/>
          </a:ln>
        </p:spPr>
      </p:sp>
      <p:sp>
        <p:nvSpPr>
          <p:cNvPr id="9161" name="Freeform 243"/>
          <p:cNvSpPr/>
          <p:nvPr/>
        </p:nvSpPr>
        <p:spPr>
          <a:xfrm>
            <a:off x="1481040" y="662760"/>
            <a:ext cx="1049040" cy="419040"/>
          </a:xfrm>
          <a:custGeom>
            <a:avLst/>
            <a:gdLst/>
            <a:ahLst/>
            <a:cxnLst/>
            <a:rect l="0" t="0" r="r" b="b"/>
            <a:pathLst>
              <a:path w="2914" h="1164">
                <a:moveTo>
                  <a:pt x="0" y="1151"/>
                </a:moveTo>
                <a:lnTo>
                  <a:pt x="2882" y="0"/>
                </a:lnTo>
                <a:lnTo>
                  <a:pt x="2913" y="0"/>
                </a:lnTo>
                <a:lnTo>
                  <a:pt x="0" y="1163"/>
                </a:lnTo>
                <a:lnTo>
                  <a:pt x="0" y="1151"/>
                </a:lnTo>
                <a:close/>
              </a:path>
            </a:pathLst>
          </a:custGeom>
          <a:solidFill>
            <a:srgbClr val="FECE8E"/>
          </a:solidFill>
          <a:ln>
            <a:noFill/>
          </a:ln>
        </p:spPr>
      </p:sp>
      <p:sp>
        <p:nvSpPr>
          <p:cNvPr id="9162" name="Freeform 244"/>
          <p:cNvSpPr/>
          <p:nvPr/>
        </p:nvSpPr>
        <p:spPr>
          <a:xfrm>
            <a:off x="1481040" y="662760"/>
            <a:ext cx="1060560" cy="423720"/>
          </a:xfrm>
          <a:custGeom>
            <a:avLst/>
            <a:gdLst/>
            <a:ahLst/>
            <a:cxnLst/>
            <a:rect l="0" t="0" r="r" b="b"/>
            <a:pathLst>
              <a:path w="2946" h="1177">
                <a:moveTo>
                  <a:pt x="0" y="1163"/>
                </a:moveTo>
                <a:lnTo>
                  <a:pt x="2913" y="0"/>
                </a:lnTo>
                <a:lnTo>
                  <a:pt x="2945" y="0"/>
                </a:lnTo>
                <a:lnTo>
                  <a:pt x="0" y="1176"/>
                </a:lnTo>
                <a:lnTo>
                  <a:pt x="0" y="1163"/>
                </a:lnTo>
                <a:close/>
              </a:path>
            </a:pathLst>
          </a:custGeom>
          <a:solidFill>
            <a:srgbClr val="FECF8F"/>
          </a:solidFill>
          <a:ln>
            <a:noFill/>
          </a:ln>
        </p:spPr>
      </p:sp>
      <p:sp>
        <p:nvSpPr>
          <p:cNvPr id="9163" name="Freeform 245"/>
          <p:cNvSpPr/>
          <p:nvPr/>
        </p:nvSpPr>
        <p:spPr>
          <a:xfrm>
            <a:off x="1481040" y="662760"/>
            <a:ext cx="1072080" cy="428400"/>
          </a:xfrm>
          <a:custGeom>
            <a:avLst/>
            <a:gdLst/>
            <a:ahLst/>
            <a:cxnLst/>
            <a:rect l="0" t="0" r="r" b="b"/>
            <a:pathLst>
              <a:path w="2978" h="1190">
                <a:moveTo>
                  <a:pt x="0" y="1176"/>
                </a:moveTo>
                <a:lnTo>
                  <a:pt x="2945" y="0"/>
                </a:lnTo>
                <a:lnTo>
                  <a:pt x="2977" y="0"/>
                </a:lnTo>
                <a:lnTo>
                  <a:pt x="0" y="1189"/>
                </a:lnTo>
                <a:lnTo>
                  <a:pt x="0" y="1176"/>
                </a:lnTo>
                <a:close/>
              </a:path>
            </a:pathLst>
          </a:custGeom>
          <a:solidFill>
            <a:srgbClr val="FECF90"/>
          </a:solidFill>
          <a:ln>
            <a:noFill/>
          </a:ln>
        </p:spPr>
      </p:sp>
      <p:sp>
        <p:nvSpPr>
          <p:cNvPr id="9164" name="Freeform 246"/>
          <p:cNvSpPr/>
          <p:nvPr/>
        </p:nvSpPr>
        <p:spPr>
          <a:xfrm>
            <a:off x="1481040" y="662760"/>
            <a:ext cx="1083240" cy="432720"/>
          </a:xfrm>
          <a:custGeom>
            <a:avLst/>
            <a:gdLst/>
            <a:ahLst/>
            <a:cxnLst/>
            <a:rect l="0" t="0" r="r" b="b"/>
            <a:pathLst>
              <a:path w="3009" h="1202">
                <a:moveTo>
                  <a:pt x="0" y="1189"/>
                </a:moveTo>
                <a:lnTo>
                  <a:pt x="2977" y="0"/>
                </a:lnTo>
                <a:lnTo>
                  <a:pt x="3008" y="0"/>
                </a:lnTo>
                <a:lnTo>
                  <a:pt x="0" y="1201"/>
                </a:lnTo>
                <a:lnTo>
                  <a:pt x="0" y="1189"/>
                </a:lnTo>
                <a:close/>
              </a:path>
            </a:pathLst>
          </a:custGeom>
          <a:solidFill>
            <a:srgbClr val="FED092"/>
          </a:solidFill>
          <a:ln>
            <a:noFill/>
          </a:ln>
        </p:spPr>
      </p:sp>
      <p:sp>
        <p:nvSpPr>
          <p:cNvPr id="9165" name="Freeform 247"/>
          <p:cNvSpPr/>
          <p:nvPr/>
        </p:nvSpPr>
        <p:spPr>
          <a:xfrm>
            <a:off x="1481040" y="662760"/>
            <a:ext cx="1094760" cy="437400"/>
          </a:xfrm>
          <a:custGeom>
            <a:avLst/>
            <a:gdLst/>
            <a:ahLst/>
            <a:cxnLst/>
            <a:rect l="0" t="0" r="r" b="b"/>
            <a:pathLst>
              <a:path w="3041" h="1215">
                <a:moveTo>
                  <a:pt x="0" y="1201"/>
                </a:moveTo>
                <a:lnTo>
                  <a:pt x="3008" y="0"/>
                </a:lnTo>
                <a:lnTo>
                  <a:pt x="3040" y="0"/>
                </a:lnTo>
                <a:lnTo>
                  <a:pt x="0" y="1214"/>
                </a:lnTo>
                <a:lnTo>
                  <a:pt x="0" y="1201"/>
                </a:lnTo>
                <a:close/>
              </a:path>
            </a:pathLst>
          </a:custGeom>
          <a:solidFill>
            <a:srgbClr val="FED093"/>
          </a:solidFill>
          <a:ln>
            <a:noFill/>
          </a:ln>
        </p:spPr>
      </p:sp>
      <p:sp>
        <p:nvSpPr>
          <p:cNvPr id="9166" name="Freeform 248"/>
          <p:cNvSpPr/>
          <p:nvPr/>
        </p:nvSpPr>
        <p:spPr>
          <a:xfrm>
            <a:off x="1481040" y="662760"/>
            <a:ext cx="1105920" cy="441720"/>
          </a:xfrm>
          <a:custGeom>
            <a:avLst/>
            <a:gdLst/>
            <a:ahLst/>
            <a:cxnLst/>
            <a:rect l="0" t="0" r="r" b="b"/>
            <a:pathLst>
              <a:path w="3072" h="1227">
                <a:moveTo>
                  <a:pt x="0" y="1213"/>
                </a:moveTo>
                <a:lnTo>
                  <a:pt x="3040" y="0"/>
                </a:lnTo>
                <a:lnTo>
                  <a:pt x="3071" y="0"/>
                </a:lnTo>
                <a:lnTo>
                  <a:pt x="0" y="1226"/>
                </a:lnTo>
                <a:lnTo>
                  <a:pt x="0" y="1213"/>
                </a:lnTo>
                <a:close/>
              </a:path>
            </a:pathLst>
          </a:custGeom>
          <a:solidFill>
            <a:srgbClr val="FED194"/>
          </a:solidFill>
          <a:ln>
            <a:noFill/>
          </a:ln>
        </p:spPr>
      </p:sp>
      <p:sp>
        <p:nvSpPr>
          <p:cNvPr id="9167" name="Freeform 249"/>
          <p:cNvSpPr/>
          <p:nvPr/>
        </p:nvSpPr>
        <p:spPr>
          <a:xfrm>
            <a:off x="1481040" y="662760"/>
            <a:ext cx="1117440" cy="446400"/>
          </a:xfrm>
          <a:custGeom>
            <a:avLst/>
            <a:gdLst/>
            <a:ahLst/>
            <a:cxnLst/>
            <a:rect l="0" t="0" r="r" b="b"/>
            <a:pathLst>
              <a:path w="3104" h="1240">
                <a:moveTo>
                  <a:pt x="0" y="1226"/>
                </a:moveTo>
                <a:lnTo>
                  <a:pt x="3071" y="0"/>
                </a:lnTo>
                <a:lnTo>
                  <a:pt x="3103" y="0"/>
                </a:lnTo>
                <a:lnTo>
                  <a:pt x="0" y="1239"/>
                </a:lnTo>
                <a:lnTo>
                  <a:pt x="0" y="1226"/>
                </a:lnTo>
                <a:close/>
              </a:path>
            </a:pathLst>
          </a:custGeom>
          <a:solidFill>
            <a:srgbClr val="FED196"/>
          </a:solidFill>
          <a:ln>
            <a:noFill/>
          </a:ln>
        </p:spPr>
      </p:sp>
      <p:sp>
        <p:nvSpPr>
          <p:cNvPr id="9168" name="Freeform 250"/>
          <p:cNvSpPr/>
          <p:nvPr/>
        </p:nvSpPr>
        <p:spPr>
          <a:xfrm>
            <a:off x="1481040" y="662760"/>
            <a:ext cx="1128960" cy="451080"/>
          </a:xfrm>
          <a:custGeom>
            <a:avLst/>
            <a:gdLst/>
            <a:ahLst/>
            <a:cxnLst/>
            <a:rect l="0" t="0" r="r" b="b"/>
            <a:pathLst>
              <a:path w="3136" h="1253">
                <a:moveTo>
                  <a:pt x="0" y="1239"/>
                </a:moveTo>
                <a:lnTo>
                  <a:pt x="3103" y="0"/>
                </a:lnTo>
                <a:lnTo>
                  <a:pt x="3135" y="0"/>
                </a:lnTo>
                <a:lnTo>
                  <a:pt x="0" y="1252"/>
                </a:lnTo>
                <a:lnTo>
                  <a:pt x="0" y="1239"/>
                </a:lnTo>
                <a:close/>
              </a:path>
            </a:pathLst>
          </a:custGeom>
          <a:solidFill>
            <a:srgbClr val="FED197"/>
          </a:solidFill>
          <a:ln>
            <a:noFill/>
          </a:ln>
        </p:spPr>
      </p:sp>
      <p:sp>
        <p:nvSpPr>
          <p:cNvPr id="9169" name="Freeform 251"/>
          <p:cNvSpPr/>
          <p:nvPr/>
        </p:nvSpPr>
        <p:spPr>
          <a:xfrm>
            <a:off x="1481040" y="662760"/>
            <a:ext cx="1140120" cy="455400"/>
          </a:xfrm>
          <a:custGeom>
            <a:avLst/>
            <a:gdLst/>
            <a:ahLst/>
            <a:cxnLst/>
            <a:rect l="0" t="0" r="r" b="b"/>
            <a:pathLst>
              <a:path w="3167" h="1265">
                <a:moveTo>
                  <a:pt x="0" y="1252"/>
                </a:moveTo>
                <a:lnTo>
                  <a:pt x="3135" y="0"/>
                </a:lnTo>
                <a:lnTo>
                  <a:pt x="3166" y="0"/>
                </a:lnTo>
                <a:lnTo>
                  <a:pt x="0" y="1264"/>
                </a:lnTo>
                <a:lnTo>
                  <a:pt x="0" y="1252"/>
                </a:lnTo>
                <a:close/>
              </a:path>
            </a:pathLst>
          </a:custGeom>
          <a:solidFill>
            <a:srgbClr val="FED298"/>
          </a:solidFill>
          <a:ln>
            <a:noFill/>
          </a:ln>
        </p:spPr>
      </p:sp>
      <p:sp>
        <p:nvSpPr>
          <p:cNvPr id="9170" name="Freeform 252"/>
          <p:cNvSpPr/>
          <p:nvPr/>
        </p:nvSpPr>
        <p:spPr>
          <a:xfrm>
            <a:off x="1481040" y="662760"/>
            <a:ext cx="1151640" cy="460080"/>
          </a:xfrm>
          <a:custGeom>
            <a:avLst/>
            <a:gdLst/>
            <a:ahLst/>
            <a:cxnLst/>
            <a:rect l="0" t="0" r="r" b="b"/>
            <a:pathLst>
              <a:path w="3199" h="1278">
                <a:moveTo>
                  <a:pt x="0" y="1264"/>
                </a:moveTo>
                <a:lnTo>
                  <a:pt x="3166" y="0"/>
                </a:lnTo>
                <a:lnTo>
                  <a:pt x="3198" y="0"/>
                </a:lnTo>
                <a:lnTo>
                  <a:pt x="0" y="1277"/>
                </a:lnTo>
                <a:lnTo>
                  <a:pt x="0" y="1264"/>
                </a:lnTo>
                <a:close/>
              </a:path>
            </a:pathLst>
          </a:custGeom>
          <a:solidFill>
            <a:srgbClr val="FED299"/>
          </a:solidFill>
          <a:ln>
            <a:noFill/>
          </a:ln>
        </p:spPr>
      </p:sp>
      <p:sp>
        <p:nvSpPr>
          <p:cNvPr id="9171" name="Freeform 253"/>
          <p:cNvSpPr/>
          <p:nvPr/>
        </p:nvSpPr>
        <p:spPr>
          <a:xfrm>
            <a:off x="1481040" y="662760"/>
            <a:ext cx="1163160" cy="464760"/>
          </a:xfrm>
          <a:custGeom>
            <a:avLst/>
            <a:gdLst/>
            <a:ahLst/>
            <a:cxnLst/>
            <a:rect l="0" t="0" r="r" b="b"/>
            <a:pathLst>
              <a:path w="3231" h="1291">
                <a:moveTo>
                  <a:pt x="0" y="1277"/>
                </a:moveTo>
                <a:lnTo>
                  <a:pt x="3198" y="0"/>
                </a:lnTo>
                <a:lnTo>
                  <a:pt x="3230" y="0"/>
                </a:lnTo>
                <a:lnTo>
                  <a:pt x="0" y="1290"/>
                </a:lnTo>
                <a:lnTo>
                  <a:pt x="0" y="1277"/>
                </a:lnTo>
                <a:close/>
              </a:path>
            </a:pathLst>
          </a:custGeom>
          <a:solidFill>
            <a:srgbClr val="FED39B"/>
          </a:solidFill>
          <a:ln>
            <a:noFill/>
          </a:ln>
        </p:spPr>
      </p:sp>
      <p:sp>
        <p:nvSpPr>
          <p:cNvPr id="9172" name="Freeform 254"/>
          <p:cNvSpPr/>
          <p:nvPr/>
        </p:nvSpPr>
        <p:spPr>
          <a:xfrm>
            <a:off x="1481040" y="662760"/>
            <a:ext cx="1174320" cy="469080"/>
          </a:xfrm>
          <a:custGeom>
            <a:avLst/>
            <a:gdLst/>
            <a:ahLst/>
            <a:cxnLst/>
            <a:rect l="0" t="0" r="r" b="b"/>
            <a:pathLst>
              <a:path w="3262" h="1303">
                <a:moveTo>
                  <a:pt x="0" y="1290"/>
                </a:moveTo>
                <a:lnTo>
                  <a:pt x="3230" y="0"/>
                </a:lnTo>
                <a:lnTo>
                  <a:pt x="3261" y="0"/>
                </a:lnTo>
                <a:lnTo>
                  <a:pt x="0" y="1302"/>
                </a:lnTo>
                <a:lnTo>
                  <a:pt x="0" y="1290"/>
                </a:lnTo>
                <a:close/>
              </a:path>
            </a:pathLst>
          </a:custGeom>
          <a:solidFill>
            <a:srgbClr val="FED39C"/>
          </a:solidFill>
          <a:ln>
            <a:noFill/>
          </a:ln>
        </p:spPr>
      </p:sp>
      <p:sp>
        <p:nvSpPr>
          <p:cNvPr id="9173" name="Freeform 255"/>
          <p:cNvSpPr/>
          <p:nvPr/>
        </p:nvSpPr>
        <p:spPr>
          <a:xfrm>
            <a:off x="1481040" y="662760"/>
            <a:ext cx="1185840" cy="473760"/>
          </a:xfrm>
          <a:custGeom>
            <a:avLst/>
            <a:gdLst/>
            <a:ahLst/>
            <a:cxnLst/>
            <a:rect l="0" t="0" r="r" b="b"/>
            <a:pathLst>
              <a:path w="3294" h="1316">
                <a:moveTo>
                  <a:pt x="0" y="1302"/>
                </a:moveTo>
                <a:lnTo>
                  <a:pt x="3261" y="0"/>
                </a:lnTo>
                <a:lnTo>
                  <a:pt x="3293" y="0"/>
                </a:lnTo>
                <a:lnTo>
                  <a:pt x="0" y="1315"/>
                </a:lnTo>
                <a:lnTo>
                  <a:pt x="0" y="1302"/>
                </a:lnTo>
                <a:close/>
              </a:path>
            </a:pathLst>
          </a:custGeom>
          <a:solidFill>
            <a:srgbClr val="FED49D"/>
          </a:solidFill>
          <a:ln>
            <a:noFill/>
          </a:ln>
        </p:spPr>
      </p:sp>
      <p:sp>
        <p:nvSpPr>
          <p:cNvPr id="9174" name="Freeform 256"/>
          <p:cNvSpPr/>
          <p:nvPr/>
        </p:nvSpPr>
        <p:spPr>
          <a:xfrm>
            <a:off x="1481040" y="662760"/>
            <a:ext cx="1197360" cy="478440"/>
          </a:xfrm>
          <a:custGeom>
            <a:avLst/>
            <a:gdLst/>
            <a:ahLst/>
            <a:cxnLst/>
            <a:rect l="0" t="0" r="r" b="b"/>
            <a:pathLst>
              <a:path w="3326" h="1329">
                <a:moveTo>
                  <a:pt x="0" y="1315"/>
                </a:moveTo>
                <a:lnTo>
                  <a:pt x="3293" y="0"/>
                </a:lnTo>
                <a:lnTo>
                  <a:pt x="3325" y="0"/>
                </a:lnTo>
                <a:lnTo>
                  <a:pt x="0" y="1328"/>
                </a:lnTo>
                <a:lnTo>
                  <a:pt x="0" y="1315"/>
                </a:lnTo>
                <a:close/>
              </a:path>
            </a:pathLst>
          </a:custGeom>
          <a:solidFill>
            <a:srgbClr val="FED49E"/>
          </a:solidFill>
          <a:ln>
            <a:noFill/>
          </a:ln>
        </p:spPr>
      </p:sp>
      <p:sp>
        <p:nvSpPr>
          <p:cNvPr id="9175" name="Freeform 257"/>
          <p:cNvSpPr/>
          <p:nvPr/>
        </p:nvSpPr>
        <p:spPr>
          <a:xfrm>
            <a:off x="1481040" y="662760"/>
            <a:ext cx="1208520" cy="482760"/>
          </a:xfrm>
          <a:custGeom>
            <a:avLst/>
            <a:gdLst/>
            <a:ahLst/>
            <a:cxnLst/>
            <a:rect l="0" t="0" r="r" b="b"/>
            <a:pathLst>
              <a:path w="3357" h="1341">
                <a:moveTo>
                  <a:pt x="0" y="1328"/>
                </a:moveTo>
                <a:lnTo>
                  <a:pt x="3325" y="0"/>
                </a:lnTo>
                <a:lnTo>
                  <a:pt x="3356" y="0"/>
                </a:lnTo>
                <a:lnTo>
                  <a:pt x="0" y="1340"/>
                </a:lnTo>
                <a:lnTo>
                  <a:pt x="0" y="1328"/>
                </a:lnTo>
                <a:close/>
              </a:path>
            </a:pathLst>
          </a:custGeom>
          <a:solidFill>
            <a:srgbClr val="FED5A0"/>
          </a:solidFill>
          <a:ln>
            <a:noFill/>
          </a:ln>
        </p:spPr>
      </p:sp>
      <p:sp>
        <p:nvSpPr>
          <p:cNvPr id="9176" name="Freeform 258"/>
          <p:cNvSpPr/>
          <p:nvPr/>
        </p:nvSpPr>
        <p:spPr>
          <a:xfrm>
            <a:off x="1481040" y="662760"/>
            <a:ext cx="1220040" cy="487440"/>
          </a:xfrm>
          <a:custGeom>
            <a:avLst/>
            <a:gdLst/>
            <a:ahLst/>
            <a:cxnLst/>
            <a:rect l="0" t="0" r="r" b="b"/>
            <a:pathLst>
              <a:path w="3389" h="1354">
                <a:moveTo>
                  <a:pt x="0" y="1340"/>
                </a:moveTo>
                <a:lnTo>
                  <a:pt x="3356" y="0"/>
                </a:lnTo>
                <a:lnTo>
                  <a:pt x="3388" y="0"/>
                </a:lnTo>
                <a:lnTo>
                  <a:pt x="0" y="1353"/>
                </a:lnTo>
                <a:lnTo>
                  <a:pt x="0" y="1340"/>
                </a:lnTo>
                <a:close/>
              </a:path>
            </a:pathLst>
          </a:custGeom>
          <a:solidFill>
            <a:srgbClr val="FED5A1"/>
          </a:solidFill>
          <a:ln>
            <a:noFill/>
          </a:ln>
        </p:spPr>
      </p:sp>
      <p:sp>
        <p:nvSpPr>
          <p:cNvPr id="9177" name="Freeform 259"/>
          <p:cNvSpPr/>
          <p:nvPr/>
        </p:nvSpPr>
        <p:spPr>
          <a:xfrm>
            <a:off x="1481040" y="662760"/>
            <a:ext cx="1231560" cy="491760"/>
          </a:xfrm>
          <a:custGeom>
            <a:avLst/>
            <a:gdLst/>
            <a:ahLst/>
            <a:cxnLst/>
            <a:rect l="0" t="0" r="r" b="b"/>
            <a:pathLst>
              <a:path w="3421" h="1366">
                <a:moveTo>
                  <a:pt x="0" y="1353"/>
                </a:moveTo>
                <a:lnTo>
                  <a:pt x="3388" y="0"/>
                </a:lnTo>
                <a:lnTo>
                  <a:pt x="3420" y="0"/>
                </a:lnTo>
                <a:lnTo>
                  <a:pt x="0" y="1365"/>
                </a:lnTo>
                <a:lnTo>
                  <a:pt x="0" y="1353"/>
                </a:lnTo>
                <a:close/>
              </a:path>
            </a:pathLst>
          </a:custGeom>
          <a:solidFill>
            <a:srgbClr val="FED5A2"/>
          </a:solidFill>
          <a:ln>
            <a:noFill/>
          </a:ln>
        </p:spPr>
      </p:sp>
      <p:sp>
        <p:nvSpPr>
          <p:cNvPr id="9178" name="Freeform 260"/>
          <p:cNvSpPr/>
          <p:nvPr/>
        </p:nvSpPr>
        <p:spPr>
          <a:xfrm>
            <a:off x="1481040" y="662760"/>
            <a:ext cx="1242720" cy="496440"/>
          </a:xfrm>
          <a:custGeom>
            <a:avLst/>
            <a:gdLst/>
            <a:ahLst/>
            <a:cxnLst/>
            <a:rect l="0" t="0" r="r" b="b"/>
            <a:pathLst>
              <a:path w="3452" h="1379">
                <a:moveTo>
                  <a:pt x="0" y="1365"/>
                </a:moveTo>
                <a:lnTo>
                  <a:pt x="3420" y="0"/>
                </a:lnTo>
                <a:lnTo>
                  <a:pt x="3451" y="0"/>
                </a:lnTo>
                <a:lnTo>
                  <a:pt x="0" y="1378"/>
                </a:lnTo>
                <a:lnTo>
                  <a:pt x="0" y="1365"/>
                </a:lnTo>
                <a:close/>
              </a:path>
            </a:pathLst>
          </a:custGeom>
          <a:solidFill>
            <a:srgbClr val="FED6A4"/>
          </a:solidFill>
          <a:ln>
            <a:noFill/>
          </a:ln>
        </p:spPr>
      </p:sp>
      <p:sp>
        <p:nvSpPr>
          <p:cNvPr id="9179" name="Freeform 261"/>
          <p:cNvSpPr/>
          <p:nvPr/>
        </p:nvSpPr>
        <p:spPr>
          <a:xfrm>
            <a:off x="1481040" y="662760"/>
            <a:ext cx="1254240" cy="501120"/>
          </a:xfrm>
          <a:custGeom>
            <a:avLst/>
            <a:gdLst/>
            <a:ahLst/>
            <a:cxnLst/>
            <a:rect l="0" t="0" r="r" b="b"/>
            <a:pathLst>
              <a:path w="3484" h="1392">
                <a:moveTo>
                  <a:pt x="0" y="1378"/>
                </a:moveTo>
                <a:lnTo>
                  <a:pt x="3451" y="0"/>
                </a:lnTo>
                <a:lnTo>
                  <a:pt x="3483" y="0"/>
                </a:lnTo>
                <a:lnTo>
                  <a:pt x="0" y="1391"/>
                </a:lnTo>
                <a:lnTo>
                  <a:pt x="0" y="1378"/>
                </a:lnTo>
                <a:close/>
              </a:path>
            </a:pathLst>
          </a:custGeom>
          <a:solidFill>
            <a:srgbClr val="FED6A5"/>
          </a:solidFill>
          <a:ln>
            <a:noFill/>
          </a:ln>
        </p:spPr>
      </p:sp>
      <p:sp>
        <p:nvSpPr>
          <p:cNvPr id="9180" name="Freeform 262"/>
          <p:cNvSpPr/>
          <p:nvPr/>
        </p:nvSpPr>
        <p:spPr>
          <a:xfrm>
            <a:off x="1481040" y="662760"/>
            <a:ext cx="1265760" cy="505440"/>
          </a:xfrm>
          <a:custGeom>
            <a:avLst/>
            <a:gdLst/>
            <a:ahLst/>
            <a:cxnLst/>
            <a:rect l="0" t="0" r="r" b="b"/>
            <a:pathLst>
              <a:path w="3516" h="1404">
                <a:moveTo>
                  <a:pt x="0" y="1391"/>
                </a:moveTo>
                <a:lnTo>
                  <a:pt x="3483" y="0"/>
                </a:lnTo>
                <a:lnTo>
                  <a:pt x="3515" y="0"/>
                </a:lnTo>
                <a:lnTo>
                  <a:pt x="0" y="1403"/>
                </a:lnTo>
                <a:lnTo>
                  <a:pt x="0" y="1391"/>
                </a:lnTo>
                <a:close/>
              </a:path>
            </a:pathLst>
          </a:custGeom>
          <a:solidFill>
            <a:srgbClr val="FED7A6"/>
          </a:solidFill>
          <a:ln>
            <a:noFill/>
          </a:ln>
        </p:spPr>
      </p:sp>
      <p:sp>
        <p:nvSpPr>
          <p:cNvPr id="9181" name="Freeform 263"/>
          <p:cNvSpPr/>
          <p:nvPr/>
        </p:nvSpPr>
        <p:spPr>
          <a:xfrm>
            <a:off x="1481040" y="662760"/>
            <a:ext cx="1276920" cy="510120"/>
          </a:xfrm>
          <a:custGeom>
            <a:avLst/>
            <a:gdLst/>
            <a:ahLst/>
            <a:cxnLst/>
            <a:rect l="0" t="0" r="r" b="b"/>
            <a:pathLst>
              <a:path w="3547" h="1417">
                <a:moveTo>
                  <a:pt x="0" y="1403"/>
                </a:moveTo>
                <a:lnTo>
                  <a:pt x="3515" y="0"/>
                </a:lnTo>
                <a:lnTo>
                  <a:pt x="3546" y="0"/>
                </a:lnTo>
                <a:lnTo>
                  <a:pt x="0" y="1416"/>
                </a:lnTo>
                <a:lnTo>
                  <a:pt x="0" y="1403"/>
                </a:lnTo>
                <a:close/>
              </a:path>
            </a:pathLst>
          </a:custGeom>
          <a:solidFill>
            <a:srgbClr val="FED7A7"/>
          </a:solidFill>
          <a:ln>
            <a:noFill/>
          </a:ln>
        </p:spPr>
      </p:sp>
      <p:sp>
        <p:nvSpPr>
          <p:cNvPr id="9182" name="Freeform 264"/>
          <p:cNvSpPr/>
          <p:nvPr/>
        </p:nvSpPr>
        <p:spPr>
          <a:xfrm>
            <a:off x="1481040" y="662760"/>
            <a:ext cx="1288440" cy="514800"/>
          </a:xfrm>
          <a:custGeom>
            <a:avLst/>
            <a:gdLst/>
            <a:ahLst/>
            <a:cxnLst/>
            <a:rect l="0" t="0" r="r" b="b"/>
            <a:pathLst>
              <a:path w="3579" h="1430">
                <a:moveTo>
                  <a:pt x="0" y="1416"/>
                </a:moveTo>
                <a:lnTo>
                  <a:pt x="3546" y="0"/>
                </a:lnTo>
                <a:lnTo>
                  <a:pt x="3578" y="0"/>
                </a:lnTo>
                <a:lnTo>
                  <a:pt x="0" y="1429"/>
                </a:lnTo>
                <a:lnTo>
                  <a:pt x="0" y="1416"/>
                </a:lnTo>
                <a:close/>
              </a:path>
            </a:pathLst>
          </a:custGeom>
          <a:solidFill>
            <a:srgbClr val="FED8A8"/>
          </a:solidFill>
          <a:ln>
            <a:noFill/>
          </a:ln>
        </p:spPr>
      </p:sp>
      <p:sp>
        <p:nvSpPr>
          <p:cNvPr id="9183" name="Freeform 265"/>
          <p:cNvSpPr/>
          <p:nvPr/>
        </p:nvSpPr>
        <p:spPr>
          <a:xfrm>
            <a:off x="1481040" y="662760"/>
            <a:ext cx="1299960" cy="519120"/>
          </a:xfrm>
          <a:custGeom>
            <a:avLst/>
            <a:gdLst/>
            <a:ahLst/>
            <a:cxnLst/>
            <a:rect l="0" t="0" r="r" b="b"/>
            <a:pathLst>
              <a:path w="3611" h="1442">
                <a:moveTo>
                  <a:pt x="0" y="1429"/>
                </a:moveTo>
                <a:lnTo>
                  <a:pt x="3578" y="0"/>
                </a:lnTo>
                <a:lnTo>
                  <a:pt x="3610" y="0"/>
                </a:lnTo>
                <a:lnTo>
                  <a:pt x="0" y="1441"/>
                </a:lnTo>
                <a:lnTo>
                  <a:pt x="0" y="1429"/>
                </a:lnTo>
                <a:close/>
              </a:path>
            </a:pathLst>
          </a:custGeom>
          <a:solidFill>
            <a:srgbClr val="FED8AA"/>
          </a:solidFill>
          <a:ln>
            <a:noFill/>
          </a:ln>
        </p:spPr>
      </p:sp>
      <p:sp>
        <p:nvSpPr>
          <p:cNvPr id="9184" name="Freeform 266"/>
          <p:cNvSpPr/>
          <p:nvPr/>
        </p:nvSpPr>
        <p:spPr>
          <a:xfrm>
            <a:off x="1481040" y="662760"/>
            <a:ext cx="1311120" cy="523800"/>
          </a:xfrm>
          <a:custGeom>
            <a:avLst/>
            <a:gdLst/>
            <a:ahLst/>
            <a:cxnLst/>
            <a:rect l="0" t="0" r="r" b="b"/>
            <a:pathLst>
              <a:path w="3642" h="1455">
                <a:moveTo>
                  <a:pt x="0" y="1441"/>
                </a:moveTo>
                <a:lnTo>
                  <a:pt x="3610" y="0"/>
                </a:lnTo>
                <a:lnTo>
                  <a:pt x="3641" y="0"/>
                </a:lnTo>
                <a:lnTo>
                  <a:pt x="0" y="1454"/>
                </a:lnTo>
                <a:lnTo>
                  <a:pt x="0" y="1441"/>
                </a:lnTo>
                <a:close/>
              </a:path>
            </a:pathLst>
          </a:custGeom>
          <a:solidFill>
            <a:srgbClr val="FED9AB"/>
          </a:solidFill>
          <a:ln>
            <a:noFill/>
          </a:ln>
        </p:spPr>
      </p:sp>
      <p:sp>
        <p:nvSpPr>
          <p:cNvPr id="9185" name="Freeform 267"/>
          <p:cNvSpPr/>
          <p:nvPr/>
        </p:nvSpPr>
        <p:spPr>
          <a:xfrm>
            <a:off x="1481040" y="662760"/>
            <a:ext cx="1322640" cy="528480"/>
          </a:xfrm>
          <a:custGeom>
            <a:avLst/>
            <a:gdLst/>
            <a:ahLst/>
            <a:cxnLst/>
            <a:rect l="0" t="0" r="r" b="b"/>
            <a:pathLst>
              <a:path w="3674" h="1468">
                <a:moveTo>
                  <a:pt x="0" y="1454"/>
                </a:moveTo>
                <a:lnTo>
                  <a:pt x="3641" y="0"/>
                </a:lnTo>
                <a:lnTo>
                  <a:pt x="3673" y="0"/>
                </a:lnTo>
                <a:lnTo>
                  <a:pt x="0" y="1467"/>
                </a:lnTo>
                <a:lnTo>
                  <a:pt x="0" y="1454"/>
                </a:lnTo>
                <a:close/>
              </a:path>
            </a:pathLst>
          </a:custGeom>
          <a:solidFill>
            <a:srgbClr val="FED9AC"/>
          </a:solidFill>
          <a:ln>
            <a:noFill/>
          </a:ln>
        </p:spPr>
      </p:sp>
      <p:sp>
        <p:nvSpPr>
          <p:cNvPr id="9186" name="Freeform 268"/>
          <p:cNvSpPr/>
          <p:nvPr/>
        </p:nvSpPr>
        <p:spPr>
          <a:xfrm>
            <a:off x="1481040" y="662760"/>
            <a:ext cx="1333800" cy="532800"/>
          </a:xfrm>
          <a:custGeom>
            <a:avLst/>
            <a:gdLst/>
            <a:ahLst/>
            <a:cxnLst/>
            <a:rect l="0" t="0" r="r" b="b"/>
            <a:pathLst>
              <a:path w="3705" h="1480">
                <a:moveTo>
                  <a:pt x="0" y="1467"/>
                </a:moveTo>
                <a:lnTo>
                  <a:pt x="3673" y="0"/>
                </a:lnTo>
                <a:lnTo>
                  <a:pt x="3704" y="0"/>
                </a:lnTo>
                <a:lnTo>
                  <a:pt x="0" y="1479"/>
                </a:lnTo>
                <a:lnTo>
                  <a:pt x="0" y="1467"/>
                </a:lnTo>
                <a:close/>
              </a:path>
            </a:pathLst>
          </a:custGeom>
          <a:solidFill>
            <a:srgbClr val="FEDAAD"/>
          </a:solidFill>
          <a:ln>
            <a:noFill/>
          </a:ln>
        </p:spPr>
      </p:sp>
      <p:sp>
        <p:nvSpPr>
          <p:cNvPr id="9187" name="Freeform 269"/>
          <p:cNvSpPr/>
          <p:nvPr/>
        </p:nvSpPr>
        <p:spPr>
          <a:xfrm>
            <a:off x="1481040" y="662760"/>
            <a:ext cx="1345320" cy="537480"/>
          </a:xfrm>
          <a:custGeom>
            <a:avLst/>
            <a:gdLst/>
            <a:ahLst/>
            <a:cxnLst/>
            <a:rect l="0" t="0" r="r" b="b"/>
            <a:pathLst>
              <a:path w="3737" h="1493">
                <a:moveTo>
                  <a:pt x="0" y="1479"/>
                </a:moveTo>
                <a:lnTo>
                  <a:pt x="3704" y="0"/>
                </a:lnTo>
                <a:lnTo>
                  <a:pt x="3736" y="0"/>
                </a:lnTo>
                <a:lnTo>
                  <a:pt x="0" y="1492"/>
                </a:lnTo>
                <a:lnTo>
                  <a:pt x="0" y="1479"/>
                </a:lnTo>
                <a:close/>
              </a:path>
            </a:pathLst>
          </a:custGeom>
          <a:solidFill>
            <a:srgbClr val="FEDAAE"/>
          </a:solidFill>
          <a:ln>
            <a:noFill/>
          </a:ln>
        </p:spPr>
      </p:sp>
      <p:sp>
        <p:nvSpPr>
          <p:cNvPr id="9188" name="Freeform 270"/>
          <p:cNvSpPr/>
          <p:nvPr/>
        </p:nvSpPr>
        <p:spPr>
          <a:xfrm>
            <a:off x="1481040" y="662760"/>
            <a:ext cx="1356840" cy="541800"/>
          </a:xfrm>
          <a:custGeom>
            <a:avLst/>
            <a:gdLst/>
            <a:ahLst/>
            <a:cxnLst/>
            <a:rect l="0" t="0" r="r" b="b"/>
            <a:pathLst>
              <a:path w="3769" h="1505">
                <a:moveTo>
                  <a:pt x="0" y="1492"/>
                </a:moveTo>
                <a:lnTo>
                  <a:pt x="3736" y="0"/>
                </a:lnTo>
                <a:lnTo>
                  <a:pt x="3768" y="0"/>
                </a:lnTo>
                <a:lnTo>
                  <a:pt x="0" y="1504"/>
                </a:lnTo>
                <a:lnTo>
                  <a:pt x="0" y="1492"/>
                </a:lnTo>
                <a:close/>
              </a:path>
            </a:pathLst>
          </a:custGeom>
          <a:solidFill>
            <a:srgbClr val="FEDAAF"/>
          </a:solidFill>
          <a:ln>
            <a:noFill/>
          </a:ln>
        </p:spPr>
      </p:sp>
      <p:sp>
        <p:nvSpPr>
          <p:cNvPr id="9189" name="Freeform 271"/>
          <p:cNvSpPr/>
          <p:nvPr/>
        </p:nvSpPr>
        <p:spPr>
          <a:xfrm>
            <a:off x="1481040" y="662760"/>
            <a:ext cx="1368000" cy="546480"/>
          </a:xfrm>
          <a:custGeom>
            <a:avLst/>
            <a:gdLst/>
            <a:ahLst/>
            <a:cxnLst/>
            <a:rect l="0" t="0" r="r" b="b"/>
            <a:pathLst>
              <a:path w="3800" h="1518">
                <a:moveTo>
                  <a:pt x="0" y="1504"/>
                </a:moveTo>
                <a:lnTo>
                  <a:pt x="3768" y="0"/>
                </a:lnTo>
                <a:lnTo>
                  <a:pt x="3799" y="0"/>
                </a:lnTo>
                <a:lnTo>
                  <a:pt x="0" y="1517"/>
                </a:lnTo>
                <a:lnTo>
                  <a:pt x="0" y="1504"/>
                </a:lnTo>
                <a:close/>
              </a:path>
            </a:pathLst>
          </a:custGeom>
          <a:solidFill>
            <a:srgbClr val="FEDBB1"/>
          </a:solidFill>
          <a:ln>
            <a:noFill/>
          </a:ln>
        </p:spPr>
      </p:sp>
      <p:sp>
        <p:nvSpPr>
          <p:cNvPr id="9190" name="Freeform 272"/>
          <p:cNvSpPr/>
          <p:nvPr/>
        </p:nvSpPr>
        <p:spPr>
          <a:xfrm>
            <a:off x="1481040" y="662760"/>
            <a:ext cx="1379520" cy="551160"/>
          </a:xfrm>
          <a:custGeom>
            <a:avLst/>
            <a:gdLst/>
            <a:ahLst/>
            <a:cxnLst/>
            <a:rect l="0" t="0" r="r" b="b"/>
            <a:pathLst>
              <a:path w="3832" h="1531">
                <a:moveTo>
                  <a:pt x="0" y="1517"/>
                </a:moveTo>
                <a:lnTo>
                  <a:pt x="3799" y="0"/>
                </a:lnTo>
                <a:lnTo>
                  <a:pt x="3831" y="0"/>
                </a:lnTo>
                <a:lnTo>
                  <a:pt x="0" y="1530"/>
                </a:lnTo>
                <a:lnTo>
                  <a:pt x="0" y="1517"/>
                </a:lnTo>
                <a:close/>
              </a:path>
            </a:pathLst>
          </a:custGeom>
          <a:solidFill>
            <a:srgbClr val="FEDBB2"/>
          </a:solidFill>
          <a:ln>
            <a:noFill/>
          </a:ln>
        </p:spPr>
      </p:sp>
      <p:sp>
        <p:nvSpPr>
          <p:cNvPr id="9191" name="Freeform 273"/>
          <p:cNvSpPr/>
          <p:nvPr/>
        </p:nvSpPr>
        <p:spPr>
          <a:xfrm>
            <a:off x="1481040" y="662760"/>
            <a:ext cx="1391040" cy="555480"/>
          </a:xfrm>
          <a:custGeom>
            <a:avLst/>
            <a:gdLst/>
            <a:ahLst/>
            <a:cxnLst/>
            <a:rect l="0" t="0" r="r" b="b"/>
            <a:pathLst>
              <a:path w="3864" h="1543">
                <a:moveTo>
                  <a:pt x="0" y="1530"/>
                </a:moveTo>
                <a:lnTo>
                  <a:pt x="3831" y="0"/>
                </a:lnTo>
                <a:lnTo>
                  <a:pt x="3863" y="0"/>
                </a:lnTo>
                <a:lnTo>
                  <a:pt x="0" y="1542"/>
                </a:lnTo>
                <a:lnTo>
                  <a:pt x="0" y="1530"/>
                </a:lnTo>
                <a:close/>
              </a:path>
            </a:pathLst>
          </a:custGeom>
          <a:solidFill>
            <a:srgbClr val="FEDCB3"/>
          </a:solidFill>
          <a:ln>
            <a:noFill/>
          </a:ln>
        </p:spPr>
      </p:sp>
      <p:sp>
        <p:nvSpPr>
          <p:cNvPr id="9192" name="Freeform 274"/>
          <p:cNvSpPr/>
          <p:nvPr/>
        </p:nvSpPr>
        <p:spPr>
          <a:xfrm>
            <a:off x="1481040" y="662760"/>
            <a:ext cx="1402200" cy="560160"/>
          </a:xfrm>
          <a:custGeom>
            <a:avLst/>
            <a:gdLst/>
            <a:ahLst/>
            <a:cxnLst/>
            <a:rect l="0" t="0" r="r" b="b"/>
            <a:pathLst>
              <a:path w="3895" h="1556">
                <a:moveTo>
                  <a:pt x="0" y="1542"/>
                </a:moveTo>
                <a:lnTo>
                  <a:pt x="3863" y="0"/>
                </a:lnTo>
                <a:lnTo>
                  <a:pt x="3894" y="0"/>
                </a:lnTo>
                <a:lnTo>
                  <a:pt x="0" y="1555"/>
                </a:lnTo>
                <a:lnTo>
                  <a:pt x="0" y="1542"/>
                </a:lnTo>
                <a:close/>
              </a:path>
            </a:pathLst>
          </a:custGeom>
          <a:solidFill>
            <a:srgbClr val="FEDCB4"/>
          </a:solidFill>
          <a:ln>
            <a:noFill/>
          </a:ln>
        </p:spPr>
      </p:sp>
      <p:sp>
        <p:nvSpPr>
          <p:cNvPr id="9193" name="Freeform 275"/>
          <p:cNvSpPr/>
          <p:nvPr/>
        </p:nvSpPr>
        <p:spPr>
          <a:xfrm>
            <a:off x="1481040" y="662760"/>
            <a:ext cx="1413720" cy="564840"/>
          </a:xfrm>
          <a:custGeom>
            <a:avLst/>
            <a:gdLst/>
            <a:ahLst/>
            <a:cxnLst/>
            <a:rect l="0" t="0" r="r" b="b"/>
            <a:pathLst>
              <a:path w="3927" h="1569">
                <a:moveTo>
                  <a:pt x="0" y="1555"/>
                </a:moveTo>
                <a:lnTo>
                  <a:pt x="3894" y="0"/>
                </a:lnTo>
                <a:lnTo>
                  <a:pt x="3926" y="0"/>
                </a:lnTo>
                <a:lnTo>
                  <a:pt x="0" y="1568"/>
                </a:lnTo>
                <a:lnTo>
                  <a:pt x="0" y="1555"/>
                </a:lnTo>
                <a:close/>
              </a:path>
            </a:pathLst>
          </a:custGeom>
          <a:solidFill>
            <a:srgbClr val="FEDDB5"/>
          </a:solidFill>
          <a:ln>
            <a:noFill/>
          </a:ln>
        </p:spPr>
      </p:sp>
      <p:sp>
        <p:nvSpPr>
          <p:cNvPr id="9194" name="Freeform 276"/>
          <p:cNvSpPr/>
          <p:nvPr/>
        </p:nvSpPr>
        <p:spPr>
          <a:xfrm>
            <a:off x="1481040" y="662760"/>
            <a:ext cx="1425240" cy="569160"/>
          </a:xfrm>
          <a:custGeom>
            <a:avLst/>
            <a:gdLst/>
            <a:ahLst/>
            <a:cxnLst/>
            <a:rect l="0" t="0" r="r" b="b"/>
            <a:pathLst>
              <a:path w="3959" h="1581">
                <a:moveTo>
                  <a:pt x="0" y="1568"/>
                </a:moveTo>
                <a:lnTo>
                  <a:pt x="3926" y="0"/>
                </a:lnTo>
                <a:lnTo>
                  <a:pt x="3958" y="0"/>
                </a:lnTo>
                <a:lnTo>
                  <a:pt x="0" y="1580"/>
                </a:lnTo>
                <a:lnTo>
                  <a:pt x="0" y="1568"/>
                </a:lnTo>
                <a:close/>
              </a:path>
            </a:pathLst>
          </a:custGeom>
          <a:solidFill>
            <a:srgbClr val="FEDDB6"/>
          </a:solidFill>
          <a:ln>
            <a:noFill/>
          </a:ln>
        </p:spPr>
      </p:sp>
      <p:sp>
        <p:nvSpPr>
          <p:cNvPr id="9195" name="Freeform 277"/>
          <p:cNvSpPr/>
          <p:nvPr/>
        </p:nvSpPr>
        <p:spPr>
          <a:xfrm>
            <a:off x="1481040" y="662760"/>
            <a:ext cx="1436400" cy="573840"/>
          </a:xfrm>
          <a:custGeom>
            <a:avLst/>
            <a:gdLst/>
            <a:ahLst/>
            <a:cxnLst/>
            <a:rect l="0" t="0" r="r" b="b"/>
            <a:pathLst>
              <a:path w="3990" h="1594">
                <a:moveTo>
                  <a:pt x="0" y="1580"/>
                </a:moveTo>
                <a:lnTo>
                  <a:pt x="3958" y="0"/>
                </a:lnTo>
                <a:lnTo>
                  <a:pt x="3989" y="0"/>
                </a:lnTo>
                <a:lnTo>
                  <a:pt x="0" y="1593"/>
                </a:lnTo>
                <a:lnTo>
                  <a:pt x="0" y="1580"/>
                </a:lnTo>
                <a:close/>
              </a:path>
            </a:pathLst>
          </a:custGeom>
          <a:solidFill>
            <a:srgbClr val="FEDEB8"/>
          </a:solidFill>
          <a:ln>
            <a:noFill/>
          </a:ln>
        </p:spPr>
      </p:sp>
      <p:sp>
        <p:nvSpPr>
          <p:cNvPr id="9196" name="Freeform 278"/>
          <p:cNvSpPr/>
          <p:nvPr/>
        </p:nvSpPr>
        <p:spPr>
          <a:xfrm>
            <a:off x="1481040" y="662760"/>
            <a:ext cx="1447920" cy="578160"/>
          </a:xfrm>
          <a:custGeom>
            <a:avLst/>
            <a:gdLst/>
            <a:ahLst/>
            <a:cxnLst/>
            <a:rect l="0" t="0" r="r" b="b"/>
            <a:pathLst>
              <a:path w="4022" h="1606">
                <a:moveTo>
                  <a:pt x="0" y="1593"/>
                </a:moveTo>
                <a:lnTo>
                  <a:pt x="3989" y="0"/>
                </a:lnTo>
                <a:lnTo>
                  <a:pt x="4021" y="0"/>
                </a:lnTo>
                <a:lnTo>
                  <a:pt x="0" y="1605"/>
                </a:lnTo>
                <a:lnTo>
                  <a:pt x="0" y="1593"/>
                </a:lnTo>
                <a:close/>
              </a:path>
            </a:pathLst>
          </a:custGeom>
          <a:solidFill>
            <a:srgbClr val="FFDEB9"/>
          </a:solidFill>
          <a:ln>
            <a:noFill/>
          </a:ln>
        </p:spPr>
      </p:sp>
      <p:sp>
        <p:nvSpPr>
          <p:cNvPr id="9197" name="Freeform 279"/>
          <p:cNvSpPr/>
          <p:nvPr/>
        </p:nvSpPr>
        <p:spPr>
          <a:xfrm>
            <a:off x="1481040" y="662760"/>
            <a:ext cx="1459440" cy="582840"/>
          </a:xfrm>
          <a:custGeom>
            <a:avLst/>
            <a:gdLst/>
            <a:ahLst/>
            <a:cxnLst/>
            <a:rect l="0" t="0" r="r" b="b"/>
            <a:pathLst>
              <a:path w="4054" h="1619">
                <a:moveTo>
                  <a:pt x="0" y="1605"/>
                </a:moveTo>
                <a:lnTo>
                  <a:pt x="4021" y="0"/>
                </a:lnTo>
                <a:lnTo>
                  <a:pt x="4053" y="0"/>
                </a:lnTo>
                <a:lnTo>
                  <a:pt x="0" y="1618"/>
                </a:lnTo>
                <a:lnTo>
                  <a:pt x="0" y="1605"/>
                </a:lnTo>
                <a:close/>
              </a:path>
            </a:pathLst>
          </a:custGeom>
          <a:solidFill>
            <a:srgbClr val="FFDFBA"/>
          </a:solidFill>
          <a:ln>
            <a:noFill/>
          </a:ln>
        </p:spPr>
      </p:sp>
      <p:sp>
        <p:nvSpPr>
          <p:cNvPr id="9198" name="Freeform 280"/>
          <p:cNvSpPr/>
          <p:nvPr/>
        </p:nvSpPr>
        <p:spPr>
          <a:xfrm>
            <a:off x="1481040" y="662760"/>
            <a:ext cx="1459440" cy="582840"/>
          </a:xfrm>
          <a:custGeom>
            <a:avLst/>
            <a:gdLst/>
            <a:ahLst/>
            <a:cxnLst/>
            <a:rect l="0" t="0" r="r" b="b"/>
            <a:pathLst>
              <a:path w="4054" h="1619">
                <a:moveTo>
                  <a:pt x="0" y="1618"/>
                </a:moveTo>
                <a:lnTo>
                  <a:pt x="4053" y="0"/>
                </a:lnTo>
                <a:lnTo>
                  <a:pt x="4053" y="13"/>
                </a:lnTo>
                <a:lnTo>
                  <a:pt x="32" y="1618"/>
                </a:lnTo>
                <a:lnTo>
                  <a:pt x="0" y="1618"/>
                </a:lnTo>
                <a:close/>
              </a:path>
            </a:pathLst>
          </a:custGeom>
          <a:solidFill>
            <a:srgbClr val="FFDFBB"/>
          </a:solidFill>
          <a:ln>
            <a:noFill/>
          </a:ln>
        </p:spPr>
      </p:sp>
      <p:sp>
        <p:nvSpPr>
          <p:cNvPr id="9199" name="Freeform 281"/>
          <p:cNvSpPr/>
          <p:nvPr/>
        </p:nvSpPr>
        <p:spPr>
          <a:xfrm>
            <a:off x="1492560" y="667440"/>
            <a:ext cx="1447920" cy="578160"/>
          </a:xfrm>
          <a:custGeom>
            <a:avLst/>
            <a:gdLst/>
            <a:ahLst/>
            <a:cxnLst/>
            <a:rect l="0" t="0" r="r" b="b"/>
            <a:pathLst>
              <a:path w="4022" h="1606">
                <a:moveTo>
                  <a:pt x="0" y="1605"/>
                </a:moveTo>
                <a:lnTo>
                  <a:pt x="4021" y="0"/>
                </a:lnTo>
                <a:lnTo>
                  <a:pt x="4021" y="12"/>
                </a:lnTo>
                <a:lnTo>
                  <a:pt x="32" y="1605"/>
                </a:lnTo>
                <a:lnTo>
                  <a:pt x="0" y="1605"/>
                </a:lnTo>
                <a:close/>
              </a:path>
            </a:pathLst>
          </a:custGeom>
          <a:solidFill>
            <a:srgbClr val="FFE0BC"/>
          </a:solidFill>
          <a:ln>
            <a:noFill/>
          </a:ln>
        </p:spPr>
      </p:sp>
      <p:sp>
        <p:nvSpPr>
          <p:cNvPr id="9200" name="Freeform 282"/>
          <p:cNvSpPr/>
          <p:nvPr/>
        </p:nvSpPr>
        <p:spPr>
          <a:xfrm>
            <a:off x="1504080" y="671760"/>
            <a:ext cx="1436400" cy="573840"/>
          </a:xfrm>
          <a:custGeom>
            <a:avLst/>
            <a:gdLst/>
            <a:ahLst/>
            <a:cxnLst/>
            <a:rect l="0" t="0" r="r" b="b"/>
            <a:pathLst>
              <a:path w="3990" h="1594">
                <a:moveTo>
                  <a:pt x="0" y="1593"/>
                </a:moveTo>
                <a:lnTo>
                  <a:pt x="3989" y="0"/>
                </a:lnTo>
                <a:lnTo>
                  <a:pt x="3989" y="13"/>
                </a:lnTo>
                <a:lnTo>
                  <a:pt x="31" y="1593"/>
                </a:lnTo>
                <a:lnTo>
                  <a:pt x="0" y="1593"/>
                </a:lnTo>
                <a:close/>
              </a:path>
            </a:pathLst>
          </a:custGeom>
          <a:solidFill>
            <a:srgbClr val="FFE0BD"/>
          </a:solidFill>
          <a:ln>
            <a:noFill/>
          </a:ln>
        </p:spPr>
      </p:sp>
      <p:sp>
        <p:nvSpPr>
          <p:cNvPr id="9201" name="Freeform 283"/>
          <p:cNvSpPr/>
          <p:nvPr/>
        </p:nvSpPr>
        <p:spPr>
          <a:xfrm>
            <a:off x="1515240" y="676440"/>
            <a:ext cx="1425240" cy="569160"/>
          </a:xfrm>
          <a:custGeom>
            <a:avLst/>
            <a:gdLst/>
            <a:ahLst/>
            <a:cxnLst/>
            <a:rect l="0" t="0" r="r" b="b"/>
            <a:pathLst>
              <a:path w="3959" h="1581">
                <a:moveTo>
                  <a:pt x="0" y="1580"/>
                </a:moveTo>
                <a:lnTo>
                  <a:pt x="3958" y="0"/>
                </a:lnTo>
                <a:lnTo>
                  <a:pt x="3958" y="13"/>
                </a:lnTo>
                <a:lnTo>
                  <a:pt x="32" y="1580"/>
                </a:lnTo>
                <a:lnTo>
                  <a:pt x="0" y="1580"/>
                </a:lnTo>
                <a:close/>
              </a:path>
            </a:pathLst>
          </a:custGeom>
          <a:solidFill>
            <a:srgbClr val="FFE1BE"/>
          </a:solidFill>
          <a:ln>
            <a:noFill/>
          </a:ln>
        </p:spPr>
      </p:sp>
      <p:sp>
        <p:nvSpPr>
          <p:cNvPr id="9202" name="Freeform 284"/>
          <p:cNvSpPr/>
          <p:nvPr/>
        </p:nvSpPr>
        <p:spPr>
          <a:xfrm>
            <a:off x="1526760" y="681120"/>
            <a:ext cx="1413720" cy="564480"/>
          </a:xfrm>
          <a:custGeom>
            <a:avLst/>
            <a:gdLst/>
            <a:ahLst/>
            <a:cxnLst/>
            <a:rect l="0" t="0" r="r" b="b"/>
            <a:pathLst>
              <a:path w="3927" h="1568">
                <a:moveTo>
                  <a:pt x="0" y="1567"/>
                </a:moveTo>
                <a:lnTo>
                  <a:pt x="3926" y="0"/>
                </a:lnTo>
                <a:lnTo>
                  <a:pt x="3926" y="12"/>
                </a:lnTo>
                <a:lnTo>
                  <a:pt x="31" y="1567"/>
                </a:lnTo>
                <a:lnTo>
                  <a:pt x="0" y="1567"/>
                </a:lnTo>
                <a:close/>
              </a:path>
            </a:pathLst>
          </a:custGeom>
          <a:solidFill>
            <a:srgbClr val="FFE1BF"/>
          </a:solidFill>
          <a:ln>
            <a:noFill/>
          </a:ln>
        </p:spPr>
      </p:sp>
      <p:sp>
        <p:nvSpPr>
          <p:cNvPr id="9203" name="Freeform 285"/>
          <p:cNvSpPr/>
          <p:nvPr/>
        </p:nvSpPr>
        <p:spPr>
          <a:xfrm>
            <a:off x="1537920" y="685440"/>
            <a:ext cx="1402560" cy="560160"/>
          </a:xfrm>
          <a:custGeom>
            <a:avLst/>
            <a:gdLst/>
            <a:ahLst/>
            <a:cxnLst/>
            <a:rect l="0" t="0" r="r" b="b"/>
            <a:pathLst>
              <a:path w="3896" h="1556">
                <a:moveTo>
                  <a:pt x="0" y="1555"/>
                </a:moveTo>
                <a:lnTo>
                  <a:pt x="3895" y="0"/>
                </a:lnTo>
                <a:lnTo>
                  <a:pt x="3895" y="13"/>
                </a:lnTo>
                <a:lnTo>
                  <a:pt x="32" y="1555"/>
                </a:lnTo>
                <a:lnTo>
                  <a:pt x="0" y="1555"/>
                </a:lnTo>
                <a:close/>
              </a:path>
            </a:pathLst>
          </a:custGeom>
          <a:solidFill>
            <a:srgbClr val="FFE1C0"/>
          </a:solidFill>
          <a:ln>
            <a:noFill/>
          </a:ln>
        </p:spPr>
      </p:sp>
      <p:sp>
        <p:nvSpPr>
          <p:cNvPr id="9204" name="Freeform 286"/>
          <p:cNvSpPr/>
          <p:nvPr/>
        </p:nvSpPr>
        <p:spPr>
          <a:xfrm>
            <a:off x="1549440" y="690120"/>
            <a:ext cx="1391040" cy="555480"/>
          </a:xfrm>
          <a:custGeom>
            <a:avLst/>
            <a:gdLst/>
            <a:ahLst/>
            <a:cxnLst/>
            <a:rect l="0" t="0" r="r" b="b"/>
            <a:pathLst>
              <a:path w="3864" h="1543">
                <a:moveTo>
                  <a:pt x="0" y="1542"/>
                </a:moveTo>
                <a:lnTo>
                  <a:pt x="3863" y="0"/>
                </a:lnTo>
                <a:lnTo>
                  <a:pt x="3863" y="12"/>
                </a:lnTo>
                <a:lnTo>
                  <a:pt x="32" y="1542"/>
                </a:lnTo>
                <a:lnTo>
                  <a:pt x="0" y="1542"/>
                </a:lnTo>
                <a:close/>
              </a:path>
            </a:pathLst>
          </a:custGeom>
          <a:solidFill>
            <a:srgbClr val="FFE2C1"/>
          </a:solidFill>
          <a:ln>
            <a:noFill/>
          </a:ln>
        </p:spPr>
      </p:sp>
      <p:sp>
        <p:nvSpPr>
          <p:cNvPr id="9205" name="Freeform 287"/>
          <p:cNvSpPr/>
          <p:nvPr/>
        </p:nvSpPr>
        <p:spPr>
          <a:xfrm>
            <a:off x="1560960" y="694440"/>
            <a:ext cx="1379520" cy="551160"/>
          </a:xfrm>
          <a:custGeom>
            <a:avLst/>
            <a:gdLst/>
            <a:ahLst/>
            <a:cxnLst/>
            <a:rect l="0" t="0" r="r" b="b"/>
            <a:pathLst>
              <a:path w="3832" h="1531">
                <a:moveTo>
                  <a:pt x="0" y="1530"/>
                </a:moveTo>
                <a:lnTo>
                  <a:pt x="3831" y="0"/>
                </a:lnTo>
                <a:lnTo>
                  <a:pt x="3831" y="13"/>
                </a:lnTo>
                <a:lnTo>
                  <a:pt x="31" y="1530"/>
                </a:lnTo>
                <a:lnTo>
                  <a:pt x="0" y="1530"/>
                </a:lnTo>
                <a:close/>
              </a:path>
            </a:pathLst>
          </a:custGeom>
          <a:solidFill>
            <a:srgbClr val="FFE2C2"/>
          </a:solidFill>
          <a:ln>
            <a:noFill/>
          </a:ln>
        </p:spPr>
      </p:sp>
      <p:sp>
        <p:nvSpPr>
          <p:cNvPr id="9206" name="Freeform 288"/>
          <p:cNvSpPr/>
          <p:nvPr/>
        </p:nvSpPr>
        <p:spPr>
          <a:xfrm>
            <a:off x="1572120" y="699120"/>
            <a:ext cx="1368360" cy="546480"/>
          </a:xfrm>
          <a:custGeom>
            <a:avLst/>
            <a:gdLst/>
            <a:ahLst/>
            <a:cxnLst/>
            <a:rect l="0" t="0" r="r" b="b"/>
            <a:pathLst>
              <a:path w="3801" h="1518">
                <a:moveTo>
                  <a:pt x="0" y="1517"/>
                </a:moveTo>
                <a:lnTo>
                  <a:pt x="3800" y="0"/>
                </a:lnTo>
                <a:lnTo>
                  <a:pt x="3800" y="13"/>
                </a:lnTo>
                <a:lnTo>
                  <a:pt x="32" y="1517"/>
                </a:lnTo>
                <a:lnTo>
                  <a:pt x="0" y="1517"/>
                </a:lnTo>
                <a:close/>
              </a:path>
            </a:pathLst>
          </a:custGeom>
          <a:solidFill>
            <a:srgbClr val="FFE3C3"/>
          </a:solidFill>
          <a:ln>
            <a:noFill/>
          </a:ln>
        </p:spPr>
      </p:sp>
      <p:sp>
        <p:nvSpPr>
          <p:cNvPr id="9207" name="Freeform 289"/>
          <p:cNvSpPr/>
          <p:nvPr/>
        </p:nvSpPr>
        <p:spPr>
          <a:xfrm>
            <a:off x="1583640" y="703800"/>
            <a:ext cx="1356840" cy="541800"/>
          </a:xfrm>
          <a:custGeom>
            <a:avLst/>
            <a:gdLst/>
            <a:ahLst/>
            <a:cxnLst/>
            <a:rect l="0" t="0" r="r" b="b"/>
            <a:pathLst>
              <a:path w="3769" h="1505">
                <a:moveTo>
                  <a:pt x="0" y="1504"/>
                </a:moveTo>
                <a:lnTo>
                  <a:pt x="3768" y="0"/>
                </a:lnTo>
                <a:lnTo>
                  <a:pt x="3768" y="12"/>
                </a:lnTo>
                <a:lnTo>
                  <a:pt x="32" y="1504"/>
                </a:lnTo>
                <a:lnTo>
                  <a:pt x="0" y="1504"/>
                </a:lnTo>
                <a:close/>
              </a:path>
            </a:pathLst>
          </a:custGeom>
          <a:solidFill>
            <a:srgbClr val="FFE3C4"/>
          </a:solidFill>
          <a:ln>
            <a:noFill/>
          </a:ln>
        </p:spPr>
      </p:sp>
      <p:sp>
        <p:nvSpPr>
          <p:cNvPr id="9208" name="Freeform 290"/>
          <p:cNvSpPr/>
          <p:nvPr/>
        </p:nvSpPr>
        <p:spPr>
          <a:xfrm>
            <a:off x="1595160" y="708120"/>
            <a:ext cx="1345320" cy="537480"/>
          </a:xfrm>
          <a:custGeom>
            <a:avLst/>
            <a:gdLst/>
            <a:ahLst/>
            <a:cxnLst/>
            <a:rect l="0" t="0" r="r" b="b"/>
            <a:pathLst>
              <a:path w="3737" h="1493">
                <a:moveTo>
                  <a:pt x="0" y="1492"/>
                </a:moveTo>
                <a:lnTo>
                  <a:pt x="3736" y="0"/>
                </a:lnTo>
                <a:lnTo>
                  <a:pt x="3736" y="13"/>
                </a:lnTo>
                <a:lnTo>
                  <a:pt x="31" y="1492"/>
                </a:lnTo>
                <a:lnTo>
                  <a:pt x="0" y="1492"/>
                </a:lnTo>
                <a:close/>
              </a:path>
            </a:pathLst>
          </a:custGeom>
          <a:solidFill>
            <a:srgbClr val="FFE4C5"/>
          </a:solidFill>
          <a:ln>
            <a:noFill/>
          </a:ln>
        </p:spPr>
      </p:sp>
      <p:sp>
        <p:nvSpPr>
          <p:cNvPr id="9209" name="Freeform 291"/>
          <p:cNvSpPr/>
          <p:nvPr/>
        </p:nvSpPr>
        <p:spPr>
          <a:xfrm>
            <a:off x="1606320" y="712800"/>
            <a:ext cx="1334160" cy="532800"/>
          </a:xfrm>
          <a:custGeom>
            <a:avLst/>
            <a:gdLst/>
            <a:ahLst/>
            <a:cxnLst/>
            <a:rect l="0" t="0" r="r" b="b"/>
            <a:pathLst>
              <a:path w="3706" h="1480">
                <a:moveTo>
                  <a:pt x="0" y="1479"/>
                </a:moveTo>
                <a:lnTo>
                  <a:pt x="3705" y="0"/>
                </a:lnTo>
                <a:lnTo>
                  <a:pt x="3705" y="13"/>
                </a:lnTo>
                <a:lnTo>
                  <a:pt x="32" y="1479"/>
                </a:lnTo>
                <a:lnTo>
                  <a:pt x="0" y="1479"/>
                </a:lnTo>
                <a:close/>
              </a:path>
            </a:pathLst>
          </a:custGeom>
          <a:solidFill>
            <a:srgbClr val="FFE4C6"/>
          </a:solidFill>
          <a:ln>
            <a:noFill/>
          </a:ln>
        </p:spPr>
      </p:sp>
      <p:sp>
        <p:nvSpPr>
          <p:cNvPr id="9210" name="Freeform 292"/>
          <p:cNvSpPr/>
          <p:nvPr/>
        </p:nvSpPr>
        <p:spPr>
          <a:xfrm>
            <a:off x="1617840" y="717480"/>
            <a:ext cx="1322640" cy="528120"/>
          </a:xfrm>
          <a:custGeom>
            <a:avLst/>
            <a:gdLst/>
            <a:ahLst/>
            <a:cxnLst/>
            <a:rect l="0" t="0" r="r" b="b"/>
            <a:pathLst>
              <a:path w="3674" h="1467">
                <a:moveTo>
                  <a:pt x="0" y="1466"/>
                </a:moveTo>
                <a:lnTo>
                  <a:pt x="3673" y="0"/>
                </a:lnTo>
                <a:lnTo>
                  <a:pt x="3673" y="12"/>
                </a:lnTo>
                <a:lnTo>
                  <a:pt x="32" y="1466"/>
                </a:lnTo>
                <a:lnTo>
                  <a:pt x="0" y="1466"/>
                </a:lnTo>
                <a:close/>
              </a:path>
            </a:pathLst>
          </a:custGeom>
          <a:solidFill>
            <a:srgbClr val="FFE5C7"/>
          </a:solidFill>
          <a:ln>
            <a:noFill/>
          </a:ln>
        </p:spPr>
      </p:sp>
      <p:sp>
        <p:nvSpPr>
          <p:cNvPr id="9211" name="Freeform 293"/>
          <p:cNvSpPr/>
          <p:nvPr/>
        </p:nvSpPr>
        <p:spPr>
          <a:xfrm>
            <a:off x="1629360" y="721800"/>
            <a:ext cx="1311120" cy="523800"/>
          </a:xfrm>
          <a:custGeom>
            <a:avLst/>
            <a:gdLst/>
            <a:ahLst/>
            <a:cxnLst/>
            <a:rect l="0" t="0" r="r" b="b"/>
            <a:pathLst>
              <a:path w="3642" h="1455">
                <a:moveTo>
                  <a:pt x="0" y="1454"/>
                </a:moveTo>
                <a:lnTo>
                  <a:pt x="3641" y="0"/>
                </a:lnTo>
                <a:lnTo>
                  <a:pt x="3641" y="13"/>
                </a:lnTo>
                <a:lnTo>
                  <a:pt x="31" y="1454"/>
                </a:lnTo>
                <a:lnTo>
                  <a:pt x="0" y="1454"/>
                </a:lnTo>
                <a:close/>
              </a:path>
            </a:pathLst>
          </a:custGeom>
          <a:solidFill>
            <a:srgbClr val="FFE5C8"/>
          </a:solidFill>
          <a:ln>
            <a:noFill/>
          </a:ln>
        </p:spPr>
      </p:sp>
      <p:sp>
        <p:nvSpPr>
          <p:cNvPr id="9212" name="Freeform 294"/>
          <p:cNvSpPr/>
          <p:nvPr/>
        </p:nvSpPr>
        <p:spPr>
          <a:xfrm>
            <a:off x="1640520" y="726480"/>
            <a:ext cx="1299960" cy="519120"/>
          </a:xfrm>
          <a:custGeom>
            <a:avLst/>
            <a:gdLst/>
            <a:ahLst/>
            <a:cxnLst/>
            <a:rect l="0" t="0" r="r" b="b"/>
            <a:pathLst>
              <a:path w="3611" h="1442">
                <a:moveTo>
                  <a:pt x="0" y="1441"/>
                </a:moveTo>
                <a:lnTo>
                  <a:pt x="3610" y="0"/>
                </a:lnTo>
                <a:lnTo>
                  <a:pt x="3610" y="13"/>
                </a:lnTo>
                <a:lnTo>
                  <a:pt x="32" y="1441"/>
                </a:lnTo>
                <a:lnTo>
                  <a:pt x="0" y="1441"/>
                </a:lnTo>
                <a:close/>
              </a:path>
            </a:pathLst>
          </a:custGeom>
          <a:solidFill>
            <a:srgbClr val="FFE5C9"/>
          </a:solidFill>
          <a:ln>
            <a:noFill/>
          </a:ln>
        </p:spPr>
      </p:sp>
      <p:sp>
        <p:nvSpPr>
          <p:cNvPr id="9213" name="Freeform 295"/>
          <p:cNvSpPr/>
          <p:nvPr/>
        </p:nvSpPr>
        <p:spPr>
          <a:xfrm>
            <a:off x="1652040" y="731160"/>
            <a:ext cx="1288440" cy="514440"/>
          </a:xfrm>
          <a:custGeom>
            <a:avLst/>
            <a:gdLst/>
            <a:ahLst/>
            <a:cxnLst/>
            <a:rect l="0" t="0" r="r" b="b"/>
            <a:pathLst>
              <a:path w="3579" h="1429">
                <a:moveTo>
                  <a:pt x="0" y="1428"/>
                </a:moveTo>
                <a:lnTo>
                  <a:pt x="3578" y="0"/>
                </a:lnTo>
                <a:lnTo>
                  <a:pt x="3578" y="12"/>
                </a:lnTo>
                <a:lnTo>
                  <a:pt x="32" y="1428"/>
                </a:lnTo>
                <a:lnTo>
                  <a:pt x="0" y="1428"/>
                </a:lnTo>
                <a:close/>
              </a:path>
            </a:pathLst>
          </a:custGeom>
          <a:solidFill>
            <a:srgbClr val="FFE6CA"/>
          </a:solidFill>
          <a:ln>
            <a:noFill/>
          </a:ln>
        </p:spPr>
      </p:sp>
      <p:sp>
        <p:nvSpPr>
          <p:cNvPr id="9214" name="Freeform 296"/>
          <p:cNvSpPr/>
          <p:nvPr/>
        </p:nvSpPr>
        <p:spPr>
          <a:xfrm>
            <a:off x="1663560" y="735480"/>
            <a:ext cx="1276920" cy="510120"/>
          </a:xfrm>
          <a:custGeom>
            <a:avLst/>
            <a:gdLst/>
            <a:ahLst/>
            <a:cxnLst/>
            <a:rect l="0" t="0" r="r" b="b"/>
            <a:pathLst>
              <a:path w="3547" h="1417">
                <a:moveTo>
                  <a:pt x="0" y="1416"/>
                </a:moveTo>
                <a:lnTo>
                  <a:pt x="3546" y="0"/>
                </a:lnTo>
                <a:lnTo>
                  <a:pt x="3546" y="13"/>
                </a:lnTo>
                <a:lnTo>
                  <a:pt x="31" y="1416"/>
                </a:lnTo>
                <a:lnTo>
                  <a:pt x="0" y="1416"/>
                </a:lnTo>
                <a:close/>
              </a:path>
            </a:pathLst>
          </a:custGeom>
          <a:solidFill>
            <a:srgbClr val="FFE6CB"/>
          </a:solidFill>
          <a:ln>
            <a:noFill/>
          </a:ln>
        </p:spPr>
      </p:sp>
      <p:sp>
        <p:nvSpPr>
          <p:cNvPr id="9215" name="Freeform 297"/>
          <p:cNvSpPr/>
          <p:nvPr/>
        </p:nvSpPr>
        <p:spPr>
          <a:xfrm>
            <a:off x="1674720" y="740160"/>
            <a:ext cx="1265760" cy="505440"/>
          </a:xfrm>
          <a:custGeom>
            <a:avLst/>
            <a:gdLst/>
            <a:ahLst/>
            <a:cxnLst/>
            <a:rect l="0" t="0" r="r" b="b"/>
            <a:pathLst>
              <a:path w="3516" h="1404">
                <a:moveTo>
                  <a:pt x="0" y="1403"/>
                </a:moveTo>
                <a:lnTo>
                  <a:pt x="3515" y="0"/>
                </a:lnTo>
                <a:lnTo>
                  <a:pt x="3515" y="12"/>
                </a:lnTo>
                <a:lnTo>
                  <a:pt x="32" y="1403"/>
                </a:lnTo>
                <a:lnTo>
                  <a:pt x="0" y="1403"/>
                </a:lnTo>
                <a:close/>
              </a:path>
            </a:pathLst>
          </a:custGeom>
          <a:solidFill>
            <a:srgbClr val="FFE7CC"/>
          </a:solidFill>
          <a:ln>
            <a:noFill/>
          </a:ln>
        </p:spPr>
      </p:sp>
      <p:sp>
        <p:nvSpPr>
          <p:cNvPr id="9216" name="Freeform 298"/>
          <p:cNvSpPr/>
          <p:nvPr/>
        </p:nvSpPr>
        <p:spPr>
          <a:xfrm>
            <a:off x="1686240" y="744480"/>
            <a:ext cx="1254240" cy="501120"/>
          </a:xfrm>
          <a:custGeom>
            <a:avLst/>
            <a:gdLst/>
            <a:ahLst/>
            <a:cxnLst/>
            <a:rect l="0" t="0" r="r" b="b"/>
            <a:pathLst>
              <a:path w="3484" h="1392">
                <a:moveTo>
                  <a:pt x="0" y="1391"/>
                </a:moveTo>
                <a:lnTo>
                  <a:pt x="3483" y="0"/>
                </a:lnTo>
                <a:lnTo>
                  <a:pt x="3483" y="13"/>
                </a:lnTo>
                <a:lnTo>
                  <a:pt x="32" y="1391"/>
                </a:lnTo>
                <a:lnTo>
                  <a:pt x="0" y="1391"/>
                </a:lnTo>
                <a:close/>
              </a:path>
            </a:pathLst>
          </a:custGeom>
          <a:solidFill>
            <a:srgbClr val="FFE7CD"/>
          </a:solidFill>
          <a:ln>
            <a:noFill/>
          </a:ln>
        </p:spPr>
      </p:sp>
      <p:sp>
        <p:nvSpPr>
          <p:cNvPr id="9217" name="Freeform 299"/>
          <p:cNvSpPr/>
          <p:nvPr/>
        </p:nvSpPr>
        <p:spPr>
          <a:xfrm>
            <a:off x="1697760" y="749160"/>
            <a:ext cx="1242720" cy="496440"/>
          </a:xfrm>
          <a:custGeom>
            <a:avLst/>
            <a:gdLst/>
            <a:ahLst/>
            <a:cxnLst/>
            <a:rect l="0" t="0" r="r" b="b"/>
            <a:pathLst>
              <a:path w="3452" h="1379">
                <a:moveTo>
                  <a:pt x="0" y="1378"/>
                </a:moveTo>
                <a:lnTo>
                  <a:pt x="3451" y="0"/>
                </a:lnTo>
                <a:lnTo>
                  <a:pt x="3451" y="13"/>
                </a:lnTo>
                <a:lnTo>
                  <a:pt x="31" y="1378"/>
                </a:lnTo>
                <a:lnTo>
                  <a:pt x="0" y="1378"/>
                </a:lnTo>
                <a:close/>
              </a:path>
            </a:pathLst>
          </a:custGeom>
          <a:solidFill>
            <a:srgbClr val="FFE8CE"/>
          </a:solidFill>
          <a:ln>
            <a:noFill/>
          </a:ln>
        </p:spPr>
      </p:sp>
      <p:sp>
        <p:nvSpPr>
          <p:cNvPr id="9218" name="Freeform 300"/>
          <p:cNvSpPr/>
          <p:nvPr/>
        </p:nvSpPr>
        <p:spPr>
          <a:xfrm>
            <a:off x="1708920" y="753840"/>
            <a:ext cx="1231560" cy="491760"/>
          </a:xfrm>
          <a:custGeom>
            <a:avLst/>
            <a:gdLst/>
            <a:ahLst/>
            <a:cxnLst/>
            <a:rect l="0" t="0" r="r" b="b"/>
            <a:pathLst>
              <a:path w="3421" h="1366">
                <a:moveTo>
                  <a:pt x="0" y="1365"/>
                </a:moveTo>
                <a:lnTo>
                  <a:pt x="3420" y="0"/>
                </a:lnTo>
                <a:lnTo>
                  <a:pt x="3420" y="12"/>
                </a:lnTo>
                <a:lnTo>
                  <a:pt x="32" y="1365"/>
                </a:lnTo>
                <a:lnTo>
                  <a:pt x="0" y="1365"/>
                </a:lnTo>
                <a:close/>
              </a:path>
            </a:pathLst>
          </a:custGeom>
          <a:solidFill>
            <a:srgbClr val="FFE8CF"/>
          </a:solidFill>
          <a:ln>
            <a:noFill/>
          </a:ln>
        </p:spPr>
      </p:sp>
      <p:sp>
        <p:nvSpPr>
          <p:cNvPr id="9219" name="Freeform 301"/>
          <p:cNvSpPr/>
          <p:nvPr/>
        </p:nvSpPr>
        <p:spPr>
          <a:xfrm>
            <a:off x="1720440" y="758160"/>
            <a:ext cx="1220040" cy="487440"/>
          </a:xfrm>
          <a:custGeom>
            <a:avLst/>
            <a:gdLst/>
            <a:ahLst/>
            <a:cxnLst/>
            <a:rect l="0" t="0" r="r" b="b"/>
            <a:pathLst>
              <a:path w="3389" h="1354">
                <a:moveTo>
                  <a:pt x="0" y="1353"/>
                </a:moveTo>
                <a:lnTo>
                  <a:pt x="3388" y="0"/>
                </a:lnTo>
                <a:lnTo>
                  <a:pt x="3388" y="13"/>
                </a:lnTo>
                <a:lnTo>
                  <a:pt x="32" y="1353"/>
                </a:lnTo>
                <a:lnTo>
                  <a:pt x="0" y="1353"/>
                </a:lnTo>
                <a:close/>
              </a:path>
            </a:pathLst>
          </a:custGeom>
          <a:solidFill>
            <a:srgbClr val="FFE8D0"/>
          </a:solidFill>
          <a:ln>
            <a:noFill/>
          </a:ln>
        </p:spPr>
      </p:sp>
      <p:sp>
        <p:nvSpPr>
          <p:cNvPr id="9220" name="Freeform 302"/>
          <p:cNvSpPr/>
          <p:nvPr/>
        </p:nvSpPr>
        <p:spPr>
          <a:xfrm>
            <a:off x="1731960" y="762840"/>
            <a:ext cx="1208520" cy="482760"/>
          </a:xfrm>
          <a:custGeom>
            <a:avLst/>
            <a:gdLst/>
            <a:ahLst/>
            <a:cxnLst/>
            <a:rect l="0" t="0" r="r" b="b"/>
            <a:pathLst>
              <a:path w="3357" h="1341">
                <a:moveTo>
                  <a:pt x="0" y="1340"/>
                </a:moveTo>
                <a:lnTo>
                  <a:pt x="3356" y="0"/>
                </a:lnTo>
                <a:lnTo>
                  <a:pt x="3356" y="13"/>
                </a:lnTo>
                <a:lnTo>
                  <a:pt x="31" y="1340"/>
                </a:lnTo>
                <a:lnTo>
                  <a:pt x="0" y="1340"/>
                </a:lnTo>
                <a:close/>
              </a:path>
            </a:pathLst>
          </a:custGeom>
          <a:solidFill>
            <a:srgbClr val="FFE9D1"/>
          </a:solidFill>
          <a:ln>
            <a:noFill/>
          </a:ln>
        </p:spPr>
      </p:sp>
      <p:sp>
        <p:nvSpPr>
          <p:cNvPr id="9221" name="Freeform 303"/>
          <p:cNvSpPr/>
          <p:nvPr/>
        </p:nvSpPr>
        <p:spPr>
          <a:xfrm>
            <a:off x="1743120" y="767520"/>
            <a:ext cx="1197360" cy="478080"/>
          </a:xfrm>
          <a:custGeom>
            <a:avLst/>
            <a:gdLst/>
            <a:ahLst/>
            <a:cxnLst/>
            <a:rect l="0" t="0" r="r" b="b"/>
            <a:pathLst>
              <a:path w="3326" h="1328">
                <a:moveTo>
                  <a:pt x="0" y="1327"/>
                </a:moveTo>
                <a:lnTo>
                  <a:pt x="3325" y="0"/>
                </a:lnTo>
                <a:lnTo>
                  <a:pt x="3325" y="12"/>
                </a:lnTo>
                <a:lnTo>
                  <a:pt x="32" y="1327"/>
                </a:lnTo>
                <a:lnTo>
                  <a:pt x="0" y="1327"/>
                </a:lnTo>
                <a:close/>
              </a:path>
            </a:pathLst>
          </a:custGeom>
          <a:solidFill>
            <a:srgbClr val="FFE9D2"/>
          </a:solidFill>
          <a:ln>
            <a:noFill/>
          </a:ln>
        </p:spPr>
      </p:sp>
      <p:sp>
        <p:nvSpPr>
          <p:cNvPr id="9222" name="Freeform 304"/>
          <p:cNvSpPr/>
          <p:nvPr/>
        </p:nvSpPr>
        <p:spPr>
          <a:xfrm>
            <a:off x="1754640" y="771840"/>
            <a:ext cx="1185840" cy="473760"/>
          </a:xfrm>
          <a:custGeom>
            <a:avLst/>
            <a:gdLst/>
            <a:ahLst/>
            <a:cxnLst/>
            <a:rect l="0" t="0" r="r" b="b"/>
            <a:pathLst>
              <a:path w="3294" h="1316">
                <a:moveTo>
                  <a:pt x="0" y="1315"/>
                </a:moveTo>
                <a:lnTo>
                  <a:pt x="3293" y="0"/>
                </a:lnTo>
                <a:lnTo>
                  <a:pt x="3293" y="13"/>
                </a:lnTo>
                <a:lnTo>
                  <a:pt x="32" y="1315"/>
                </a:lnTo>
                <a:lnTo>
                  <a:pt x="0" y="1315"/>
                </a:lnTo>
                <a:close/>
              </a:path>
            </a:pathLst>
          </a:custGeom>
          <a:solidFill>
            <a:srgbClr val="FFEAD3"/>
          </a:solidFill>
          <a:ln>
            <a:noFill/>
          </a:ln>
        </p:spPr>
      </p:sp>
      <p:sp>
        <p:nvSpPr>
          <p:cNvPr id="9223" name="Freeform 305"/>
          <p:cNvSpPr/>
          <p:nvPr/>
        </p:nvSpPr>
        <p:spPr>
          <a:xfrm>
            <a:off x="1766160" y="776520"/>
            <a:ext cx="1174320" cy="469080"/>
          </a:xfrm>
          <a:custGeom>
            <a:avLst/>
            <a:gdLst/>
            <a:ahLst/>
            <a:cxnLst/>
            <a:rect l="0" t="0" r="r" b="b"/>
            <a:pathLst>
              <a:path w="3262" h="1303">
                <a:moveTo>
                  <a:pt x="0" y="1302"/>
                </a:moveTo>
                <a:lnTo>
                  <a:pt x="3261" y="0"/>
                </a:lnTo>
                <a:lnTo>
                  <a:pt x="3261" y="12"/>
                </a:lnTo>
                <a:lnTo>
                  <a:pt x="31" y="1302"/>
                </a:lnTo>
                <a:lnTo>
                  <a:pt x="0" y="1302"/>
                </a:lnTo>
                <a:close/>
              </a:path>
            </a:pathLst>
          </a:custGeom>
          <a:solidFill>
            <a:srgbClr val="FFEAD4"/>
          </a:solidFill>
          <a:ln>
            <a:noFill/>
          </a:ln>
        </p:spPr>
      </p:sp>
      <p:sp>
        <p:nvSpPr>
          <p:cNvPr id="9224" name="Freeform 306"/>
          <p:cNvSpPr/>
          <p:nvPr/>
        </p:nvSpPr>
        <p:spPr>
          <a:xfrm>
            <a:off x="1777320" y="780840"/>
            <a:ext cx="1163160" cy="464760"/>
          </a:xfrm>
          <a:custGeom>
            <a:avLst/>
            <a:gdLst/>
            <a:ahLst/>
            <a:cxnLst/>
            <a:rect l="0" t="0" r="r" b="b"/>
            <a:pathLst>
              <a:path w="3231" h="1291">
                <a:moveTo>
                  <a:pt x="0" y="1290"/>
                </a:moveTo>
                <a:lnTo>
                  <a:pt x="3230" y="0"/>
                </a:lnTo>
                <a:lnTo>
                  <a:pt x="3230" y="13"/>
                </a:lnTo>
                <a:lnTo>
                  <a:pt x="32" y="1290"/>
                </a:lnTo>
                <a:lnTo>
                  <a:pt x="0" y="1290"/>
                </a:lnTo>
                <a:close/>
              </a:path>
            </a:pathLst>
          </a:custGeom>
          <a:solidFill>
            <a:srgbClr val="FFEAD5"/>
          </a:solidFill>
          <a:ln>
            <a:noFill/>
          </a:ln>
        </p:spPr>
      </p:sp>
      <p:sp>
        <p:nvSpPr>
          <p:cNvPr id="9225" name="Freeform 307"/>
          <p:cNvSpPr/>
          <p:nvPr/>
        </p:nvSpPr>
        <p:spPr>
          <a:xfrm>
            <a:off x="1788840" y="785520"/>
            <a:ext cx="1151640" cy="460080"/>
          </a:xfrm>
          <a:custGeom>
            <a:avLst/>
            <a:gdLst/>
            <a:ahLst/>
            <a:cxnLst/>
            <a:rect l="0" t="0" r="r" b="b"/>
            <a:pathLst>
              <a:path w="3199" h="1278">
                <a:moveTo>
                  <a:pt x="0" y="1277"/>
                </a:moveTo>
                <a:lnTo>
                  <a:pt x="3198" y="0"/>
                </a:lnTo>
                <a:lnTo>
                  <a:pt x="3198" y="13"/>
                </a:lnTo>
                <a:lnTo>
                  <a:pt x="31" y="1277"/>
                </a:lnTo>
                <a:lnTo>
                  <a:pt x="0" y="1277"/>
                </a:lnTo>
                <a:close/>
              </a:path>
            </a:pathLst>
          </a:custGeom>
          <a:solidFill>
            <a:srgbClr val="FFEBD5"/>
          </a:solidFill>
          <a:ln>
            <a:noFill/>
          </a:ln>
        </p:spPr>
      </p:sp>
      <p:sp>
        <p:nvSpPr>
          <p:cNvPr id="9226" name="Freeform 308"/>
          <p:cNvSpPr/>
          <p:nvPr/>
        </p:nvSpPr>
        <p:spPr>
          <a:xfrm>
            <a:off x="1800000" y="790200"/>
            <a:ext cx="1140480" cy="455400"/>
          </a:xfrm>
          <a:custGeom>
            <a:avLst/>
            <a:gdLst/>
            <a:ahLst/>
            <a:cxnLst/>
            <a:rect l="0" t="0" r="r" b="b"/>
            <a:pathLst>
              <a:path w="3168" h="1265">
                <a:moveTo>
                  <a:pt x="0" y="1264"/>
                </a:moveTo>
                <a:lnTo>
                  <a:pt x="3167" y="0"/>
                </a:lnTo>
                <a:lnTo>
                  <a:pt x="3167" y="12"/>
                </a:lnTo>
                <a:lnTo>
                  <a:pt x="32" y="1264"/>
                </a:lnTo>
                <a:lnTo>
                  <a:pt x="0" y="1264"/>
                </a:lnTo>
                <a:close/>
              </a:path>
            </a:pathLst>
          </a:custGeom>
          <a:solidFill>
            <a:srgbClr val="FFEBD6"/>
          </a:solidFill>
          <a:ln>
            <a:noFill/>
          </a:ln>
        </p:spPr>
      </p:sp>
      <p:sp>
        <p:nvSpPr>
          <p:cNvPr id="9227" name="Freeform 309"/>
          <p:cNvSpPr/>
          <p:nvPr/>
        </p:nvSpPr>
        <p:spPr>
          <a:xfrm>
            <a:off x="1811520" y="794520"/>
            <a:ext cx="1128960" cy="451080"/>
          </a:xfrm>
          <a:custGeom>
            <a:avLst/>
            <a:gdLst/>
            <a:ahLst/>
            <a:cxnLst/>
            <a:rect l="0" t="0" r="r" b="b"/>
            <a:pathLst>
              <a:path w="3136" h="1253">
                <a:moveTo>
                  <a:pt x="0" y="1252"/>
                </a:moveTo>
                <a:lnTo>
                  <a:pt x="3135" y="0"/>
                </a:lnTo>
                <a:lnTo>
                  <a:pt x="3135" y="13"/>
                </a:lnTo>
                <a:lnTo>
                  <a:pt x="32" y="1252"/>
                </a:lnTo>
                <a:lnTo>
                  <a:pt x="0" y="1252"/>
                </a:lnTo>
                <a:close/>
              </a:path>
            </a:pathLst>
          </a:custGeom>
          <a:solidFill>
            <a:srgbClr val="FFECD7"/>
          </a:solidFill>
          <a:ln>
            <a:noFill/>
          </a:ln>
        </p:spPr>
      </p:sp>
      <p:sp>
        <p:nvSpPr>
          <p:cNvPr id="9228" name="Freeform 310"/>
          <p:cNvSpPr/>
          <p:nvPr/>
        </p:nvSpPr>
        <p:spPr>
          <a:xfrm>
            <a:off x="1823040" y="799200"/>
            <a:ext cx="1117440" cy="446400"/>
          </a:xfrm>
          <a:custGeom>
            <a:avLst/>
            <a:gdLst/>
            <a:ahLst/>
            <a:cxnLst/>
            <a:rect l="0" t="0" r="r" b="b"/>
            <a:pathLst>
              <a:path w="3104" h="1240">
                <a:moveTo>
                  <a:pt x="0" y="1239"/>
                </a:moveTo>
                <a:lnTo>
                  <a:pt x="3103" y="0"/>
                </a:lnTo>
                <a:lnTo>
                  <a:pt x="3103" y="13"/>
                </a:lnTo>
                <a:lnTo>
                  <a:pt x="31" y="1239"/>
                </a:lnTo>
                <a:lnTo>
                  <a:pt x="0" y="1239"/>
                </a:lnTo>
                <a:close/>
              </a:path>
            </a:pathLst>
          </a:custGeom>
          <a:solidFill>
            <a:srgbClr val="FFECD8"/>
          </a:solidFill>
          <a:ln>
            <a:noFill/>
          </a:ln>
        </p:spPr>
      </p:sp>
      <p:sp>
        <p:nvSpPr>
          <p:cNvPr id="9229" name="Freeform 311"/>
          <p:cNvSpPr/>
          <p:nvPr/>
        </p:nvSpPr>
        <p:spPr>
          <a:xfrm>
            <a:off x="1834200" y="803880"/>
            <a:ext cx="1106280" cy="441720"/>
          </a:xfrm>
          <a:custGeom>
            <a:avLst/>
            <a:gdLst/>
            <a:ahLst/>
            <a:cxnLst/>
            <a:rect l="0" t="0" r="r" b="b"/>
            <a:pathLst>
              <a:path w="3073" h="1227">
                <a:moveTo>
                  <a:pt x="0" y="1226"/>
                </a:moveTo>
                <a:lnTo>
                  <a:pt x="3072" y="0"/>
                </a:lnTo>
                <a:lnTo>
                  <a:pt x="3072" y="12"/>
                </a:lnTo>
                <a:lnTo>
                  <a:pt x="32" y="1226"/>
                </a:lnTo>
                <a:lnTo>
                  <a:pt x="0" y="1226"/>
                </a:lnTo>
                <a:close/>
              </a:path>
            </a:pathLst>
          </a:custGeom>
          <a:solidFill>
            <a:srgbClr val="FFECD9"/>
          </a:solidFill>
          <a:ln>
            <a:noFill/>
          </a:ln>
        </p:spPr>
      </p:sp>
      <p:sp>
        <p:nvSpPr>
          <p:cNvPr id="9230" name="Freeform 312"/>
          <p:cNvSpPr/>
          <p:nvPr/>
        </p:nvSpPr>
        <p:spPr>
          <a:xfrm>
            <a:off x="1845720" y="808200"/>
            <a:ext cx="1094760" cy="437400"/>
          </a:xfrm>
          <a:custGeom>
            <a:avLst/>
            <a:gdLst/>
            <a:ahLst/>
            <a:cxnLst/>
            <a:rect l="0" t="0" r="r" b="b"/>
            <a:pathLst>
              <a:path w="3041" h="1215">
                <a:moveTo>
                  <a:pt x="0" y="1214"/>
                </a:moveTo>
                <a:lnTo>
                  <a:pt x="3040" y="0"/>
                </a:lnTo>
                <a:lnTo>
                  <a:pt x="3040" y="26"/>
                </a:lnTo>
                <a:lnTo>
                  <a:pt x="63" y="1214"/>
                </a:lnTo>
                <a:lnTo>
                  <a:pt x="0" y="1214"/>
                </a:lnTo>
                <a:close/>
              </a:path>
            </a:pathLst>
          </a:custGeom>
          <a:solidFill>
            <a:srgbClr val="FFEDDA"/>
          </a:solidFill>
          <a:ln>
            <a:noFill/>
          </a:ln>
        </p:spPr>
      </p:sp>
      <p:sp>
        <p:nvSpPr>
          <p:cNvPr id="9231" name="Freeform 313"/>
          <p:cNvSpPr/>
          <p:nvPr/>
        </p:nvSpPr>
        <p:spPr>
          <a:xfrm>
            <a:off x="1868400" y="817560"/>
            <a:ext cx="1072080" cy="428040"/>
          </a:xfrm>
          <a:custGeom>
            <a:avLst/>
            <a:gdLst/>
            <a:ahLst/>
            <a:cxnLst/>
            <a:rect l="0" t="0" r="r" b="b"/>
            <a:pathLst>
              <a:path w="2978" h="1189">
                <a:moveTo>
                  <a:pt x="0" y="1188"/>
                </a:moveTo>
                <a:lnTo>
                  <a:pt x="2977" y="0"/>
                </a:lnTo>
                <a:lnTo>
                  <a:pt x="2977" y="12"/>
                </a:lnTo>
                <a:lnTo>
                  <a:pt x="32" y="1188"/>
                </a:lnTo>
                <a:lnTo>
                  <a:pt x="0" y="1188"/>
                </a:lnTo>
                <a:close/>
              </a:path>
            </a:pathLst>
          </a:custGeom>
          <a:solidFill>
            <a:srgbClr val="FFEDDB"/>
          </a:solidFill>
          <a:ln>
            <a:noFill/>
          </a:ln>
        </p:spPr>
      </p:sp>
      <p:sp>
        <p:nvSpPr>
          <p:cNvPr id="9232" name="Freeform 314"/>
          <p:cNvSpPr/>
          <p:nvPr/>
        </p:nvSpPr>
        <p:spPr>
          <a:xfrm>
            <a:off x="1879920" y="821880"/>
            <a:ext cx="1060560" cy="423720"/>
          </a:xfrm>
          <a:custGeom>
            <a:avLst/>
            <a:gdLst/>
            <a:ahLst/>
            <a:cxnLst/>
            <a:rect l="0" t="0" r="r" b="b"/>
            <a:pathLst>
              <a:path w="2946" h="1177">
                <a:moveTo>
                  <a:pt x="0" y="1176"/>
                </a:moveTo>
                <a:lnTo>
                  <a:pt x="2945" y="0"/>
                </a:lnTo>
                <a:lnTo>
                  <a:pt x="2945" y="13"/>
                </a:lnTo>
                <a:lnTo>
                  <a:pt x="32" y="1176"/>
                </a:lnTo>
                <a:lnTo>
                  <a:pt x="0" y="1176"/>
                </a:lnTo>
                <a:close/>
              </a:path>
            </a:pathLst>
          </a:custGeom>
          <a:solidFill>
            <a:srgbClr val="FFEEDC"/>
          </a:solidFill>
          <a:ln>
            <a:noFill/>
          </a:ln>
        </p:spPr>
      </p:sp>
      <p:sp>
        <p:nvSpPr>
          <p:cNvPr id="9233" name="Freeform 315"/>
          <p:cNvSpPr/>
          <p:nvPr/>
        </p:nvSpPr>
        <p:spPr>
          <a:xfrm>
            <a:off x="1891440" y="826560"/>
            <a:ext cx="1049040" cy="419040"/>
          </a:xfrm>
          <a:custGeom>
            <a:avLst/>
            <a:gdLst/>
            <a:ahLst/>
            <a:cxnLst/>
            <a:rect l="0" t="0" r="r" b="b"/>
            <a:pathLst>
              <a:path w="2914" h="1164">
                <a:moveTo>
                  <a:pt x="0" y="1163"/>
                </a:moveTo>
                <a:lnTo>
                  <a:pt x="2913" y="0"/>
                </a:lnTo>
                <a:lnTo>
                  <a:pt x="2913" y="25"/>
                </a:lnTo>
                <a:lnTo>
                  <a:pt x="63" y="1163"/>
                </a:lnTo>
                <a:lnTo>
                  <a:pt x="0" y="1163"/>
                </a:lnTo>
                <a:close/>
              </a:path>
            </a:pathLst>
          </a:custGeom>
          <a:solidFill>
            <a:srgbClr val="FFEEDD"/>
          </a:solidFill>
          <a:ln>
            <a:noFill/>
          </a:ln>
        </p:spPr>
      </p:sp>
      <p:sp>
        <p:nvSpPr>
          <p:cNvPr id="9234" name="Freeform 316"/>
          <p:cNvSpPr/>
          <p:nvPr/>
        </p:nvSpPr>
        <p:spPr>
          <a:xfrm>
            <a:off x="1914120" y="835560"/>
            <a:ext cx="1026360" cy="410040"/>
          </a:xfrm>
          <a:custGeom>
            <a:avLst/>
            <a:gdLst/>
            <a:ahLst/>
            <a:cxnLst/>
            <a:rect l="0" t="0" r="r" b="b"/>
            <a:pathLst>
              <a:path w="2851" h="1139">
                <a:moveTo>
                  <a:pt x="0" y="1138"/>
                </a:moveTo>
                <a:lnTo>
                  <a:pt x="2850" y="0"/>
                </a:lnTo>
                <a:lnTo>
                  <a:pt x="2850" y="13"/>
                </a:lnTo>
                <a:lnTo>
                  <a:pt x="32" y="1138"/>
                </a:lnTo>
                <a:lnTo>
                  <a:pt x="0" y="1138"/>
                </a:lnTo>
                <a:close/>
              </a:path>
            </a:pathLst>
          </a:custGeom>
          <a:solidFill>
            <a:srgbClr val="FFEFDE"/>
          </a:solidFill>
          <a:ln>
            <a:noFill/>
          </a:ln>
        </p:spPr>
      </p:sp>
      <p:sp>
        <p:nvSpPr>
          <p:cNvPr id="9235" name="Freeform 317"/>
          <p:cNvSpPr/>
          <p:nvPr/>
        </p:nvSpPr>
        <p:spPr>
          <a:xfrm>
            <a:off x="1925640" y="840240"/>
            <a:ext cx="1014840" cy="405360"/>
          </a:xfrm>
          <a:custGeom>
            <a:avLst/>
            <a:gdLst/>
            <a:ahLst/>
            <a:cxnLst/>
            <a:rect l="0" t="0" r="r" b="b"/>
            <a:pathLst>
              <a:path w="2819" h="1126">
                <a:moveTo>
                  <a:pt x="0" y="1125"/>
                </a:moveTo>
                <a:lnTo>
                  <a:pt x="2818" y="0"/>
                </a:lnTo>
                <a:lnTo>
                  <a:pt x="2818" y="12"/>
                </a:lnTo>
                <a:lnTo>
                  <a:pt x="31" y="1125"/>
                </a:lnTo>
                <a:lnTo>
                  <a:pt x="0" y="1125"/>
                </a:lnTo>
                <a:close/>
              </a:path>
            </a:pathLst>
          </a:custGeom>
          <a:solidFill>
            <a:srgbClr val="FFEFDF"/>
          </a:solidFill>
          <a:ln>
            <a:noFill/>
          </a:ln>
        </p:spPr>
      </p:sp>
      <p:sp>
        <p:nvSpPr>
          <p:cNvPr id="9236" name="Freeform 318"/>
          <p:cNvSpPr/>
          <p:nvPr/>
        </p:nvSpPr>
        <p:spPr>
          <a:xfrm>
            <a:off x="1936800" y="844560"/>
            <a:ext cx="1003680" cy="401040"/>
          </a:xfrm>
          <a:custGeom>
            <a:avLst/>
            <a:gdLst/>
            <a:ahLst/>
            <a:cxnLst/>
            <a:rect l="0" t="0" r="r" b="b"/>
            <a:pathLst>
              <a:path w="2788" h="1114">
                <a:moveTo>
                  <a:pt x="0" y="1113"/>
                </a:moveTo>
                <a:lnTo>
                  <a:pt x="2787" y="0"/>
                </a:lnTo>
                <a:lnTo>
                  <a:pt x="2787" y="13"/>
                </a:lnTo>
                <a:lnTo>
                  <a:pt x="32" y="1113"/>
                </a:lnTo>
                <a:lnTo>
                  <a:pt x="0" y="1113"/>
                </a:lnTo>
                <a:close/>
              </a:path>
            </a:pathLst>
          </a:custGeom>
          <a:solidFill>
            <a:srgbClr val="FFEFE0"/>
          </a:solidFill>
          <a:ln>
            <a:noFill/>
          </a:ln>
        </p:spPr>
      </p:sp>
      <p:sp>
        <p:nvSpPr>
          <p:cNvPr id="9237" name="Freeform 319"/>
          <p:cNvSpPr/>
          <p:nvPr/>
        </p:nvSpPr>
        <p:spPr>
          <a:xfrm>
            <a:off x="1948320" y="849240"/>
            <a:ext cx="992160" cy="396360"/>
          </a:xfrm>
          <a:custGeom>
            <a:avLst/>
            <a:gdLst/>
            <a:ahLst/>
            <a:cxnLst/>
            <a:rect l="0" t="0" r="r" b="b"/>
            <a:pathLst>
              <a:path w="2756" h="1101">
                <a:moveTo>
                  <a:pt x="0" y="1100"/>
                </a:moveTo>
                <a:lnTo>
                  <a:pt x="2755" y="0"/>
                </a:lnTo>
                <a:lnTo>
                  <a:pt x="2755" y="13"/>
                </a:lnTo>
                <a:lnTo>
                  <a:pt x="32" y="1100"/>
                </a:lnTo>
                <a:lnTo>
                  <a:pt x="0" y="1100"/>
                </a:lnTo>
                <a:close/>
              </a:path>
            </a:pathLst>
          </a:custGeom>
          <a:solidFill>
            <a:srgbClr val="FFF0E0"/>
          </a:solidFill>
          <a:ln>
            <a:noFill/>
          </a:ln>
        </p:spPr>
      </p:sp>
      <p:sp>
        <p:nvSpPr>
          <p:cNvPr id="9238" name="Freeform 320"/>
          <p:cNvSpPr/>
          <p:nvPr/>
        </p:nvSpPr>
        <p:spPr>
          <a:xfrm>
            <a:off x="1959840" y="853920"/>
            <a:ext cx="980640" cy="391680"/>
          </a:xfrm>
          <a:custGeom>
            <a:avLst/>
            <a:gdLst/>
            <a:ahLst/>
            <a:cxnLst/>
            <a:rect l="0" t="0" r="r" b="b"/>
            <a:pathLst>
              <a:path w="2724" h="1088">
                <a:moveTo>
                  <a:pt x="0" y="1087"/>
                </a:moveTo>
                <a:lnTo>
                  <a:pt x="2723" y="0"/>
                </a:lnTo>
                <a:lnTo>
                  <a:pt x="2723" y="12"/>
                </a:lnTo>
                <a:lnTo>
                  <a:pt x="31" y="1087"/>
                </a:lnTo>
                <a:lnTo>
                  <a:pt x="0" y="1087"/>
                </a:lnTo>
                <a:close/>
              </a:path>
            </a:pathLst>
          </a:custGeom>
          <a:solidFill>
            <a:srgbClr val="FFF0E1"/>
          </a:solidFill>
          <a:ln>
            <a:noFill/>
          </a:ln>
        </p:spPr>
      </p:sp>
      <p:sp>
        <p:nvSpPr>
          <p:cNvPr id="9239" name="Freeform 321"/>
          <p:cNvSpPr/>
          <p:nvPr/>
        </p:nvSpPr>
        <p:spPr>
          <a:xfrm>
            <a:off x="1971000" y="858240"/>
            <a:ext cx="969480" cy="387360"/>
          </a:xfrm>
          <a:custGeom>
            <a:avLst/>
            <a:gdLst/>
            <a:ahLst/>
            <a:cxnLst/>
            <a:rect l="0" t="0" r="r" b="b"/>
            <a:pathLst>
              <a:path w="2693" h="1076">
                <a:moveTo>
                  <a:pt x="0" y="1075"/>
                </a:moveTo>
                <a:lnTo>
                  <a:pt x="2692" y="0"/>
                </a:lnTo>
                <a:lnTo>
                  <a:pt x="2692" y="13"/>
                </a:lnTo>
                <a:lnTo>
                  <a:pt x="32" y="1075"/>
                </a:lnTo>
                <a:lnTo>
                  <a:pt x="0" y="1075"/>
                </a:lnTo>
                <a:close/>
              </a:path>
            </a:pathLst>
          </a:custGeom>
          <a:solidFill>
            <a:srgbClr val="FFF1E2"/>
          </a:solidFill>
          <a:ln>
            <a:noFill/>
          </a:ln>
        </p:spPr>
      </p:sp>
      <p:sp>
        <p:nvSpPr>
          <p:cNvPr id="9240" name="Freeform 322"/>
          <p:cNvSpPr/>
          <p:nvPr/>
        </p:nvSpPr>
        <p:spPr>
          <a:xfrm>
            <a:off x="1982520" y="862920"/>
            <a:ext cx="957960" cy="382680"/>
          </a:xfrm>
          <a:custGeom>
            <a:avLst/>
            <a:gdLst/>
            <a:ahLst/>
            <a:cxnLst/>
            <a:rect l="0" t="0" r="r" b="b"/>
            <a:pathLst>
              <a:path w="2661" h="1063">
                <a:moveTo>
                  <a:pt x="0" y="1062"/>
                </a:moveTo>
                <a:lnTo>
                  <a:pt x="2660" y="0"/>
                </a:lnTo>
                <a:lnTo>
                  <a:pt x="2660" y="13"/>
                </a:lnTo>
                <a:lnTo>
                  <a:pt x="32" y="1062"/>
                </a:lnTo>
                <a:lnTo>
                  <a:pt x="0" y="1062"/>
                </a:lnTo>
                <a:close/>
              </a:path>
            </a:pathLst>
          </a:custGeom>
          <a:solidFill>
            <a:srgbClr val="FFF1E3"/>
          </a:solidFill>
          <a:ln>
            <a:noFill/>
          </a:ln>
        </p:spPr>
      </p:sp>
      <p:sp>
        <p:nvSpPr>
          <p:cNvPr id="9241" name="Freeform 323"/>
          <p:cNvSpPr/>
          <p:nvPr/>
        </p:nvSpPr>
        <p:spPr>
          <a:xfrm>
            <a:off x="1994040" y="867600"/>
            <a:ext cx="946440" cy="378000"/>
          </a:xfrm>
          <a:custGeom>
            <a:avLst/>
            <a:gdLst/>
            <a:ahLst/>
            <a:cxnLst/>
            <a:rect l="0" t="0" r="r" b="b"/>
            <a:pathLst>
              <a:path w="2629" h="1050">
                <a:moveTo>
                  <a:pt x="0" y="1049"/>
                </a:moveTo>
                <a:lnTo>
                  <a:pt x="2628" y="0"/>
                </a:lnTo>
                <a:lnTo>
                  <a:pt x="2628" y="12"/>
                </a:lnTo>
                <a:lnTo>
                  <a:pt x="31" y="1049"/>
                </a:lnTo>
                <a:lnTo>
                  <a:pt x="0" y="1049"/>
                </a:lnTo>
                <a:close/>
              </a:path>
            </a:pathLst>
          </a:custGeom>
          <a:solidFill>
            <a:srgbClr val="FFF1E3"/>
          </a:solidFill>
          <a:ln>
            <a:noFill/>
          </a:ln>
        </p:spPr>
      </p:sp>
      <p:sp>
        <p:nvSpPr>
          <p:cNvPr id="9242" name="Freeform 324"/>
          <p:cNvSpPr/>
          <p:nvPr/>
        </p:nvSpPr>
        <p:spPr>
          <a:xfrm>
            <a:off x="2005200" y="871920"/>
            <a:ext cx="935280" cy="373680"/>
          </a:xfrm>
          <a:custGeom>
            <a:avLst/>
            <a:gdLst/>
            <a:ahLst/>
            <a:cxnLst/>
            <a:rect l="0" t="0" r="r" b="b"/>
            <a:pathLst>
              <a:path w="2598" h="1038">
                <a:moveTo>
                  <a:pt x="0" y="1037"/>
                </a:moveTo>
                <a:lnTo>
                  <a:pt x="2597" y="0"/>
                </a:lnTo>
                <a:lnTo>
                  <a:pt x="2597" y="25"/>
                </a:lnTo>
                <a:lnTo>
                  <a:pt x="64" y="1037"/>
                </a:lnTo>
                <a:lnTo>
                  <a:pt x="0" y="1037"/>
                </a:lnTo>
                <a:close/>
              </a:path>
            </a:pathLst>
          </a:custGeom>
          <a:solidFill>
            <a:srgbClr val="FFF2E4"/>
          </a:solidFill>
          <a:ln>
            <a:noFill/>
          </a:ln>
        </p:spPr>
      </p:sp>
      <p:sp>
        <p:nvSpPr>
          <p:cNvPr id="9243" name="Freeform 325"/>
          <p:cNvSpPr/>
          <p:nvPr/>
        </p:nvSpPr>
        <p:spPr>
          <a:xfrm>
            <a:off x="2028240" y="880920"/>
            <a:ext cx="912240" cy="364680"/>
          </a:xfrm>
          <a:custGeom>
            <a:avLst/>
            <a:gdLst/>
            <a:ahLst/>
            <a:cxnLst/>
            <a:rect l="0" t="0" r="r" b="b"/>
            <a:pathLst>
              <a:path w="2534" h="1013">
                <a:moveTo>
                  <a:pt x="0" y="1012"/>
                </a:moveTo>
                <a:lnTo>
                  <a:pt x="2533" y="0"/>
                </a:lnTo>
                <a:lnTo>
                  <a:pt x="2533" y="13"/>
                </a:lnTo>
                <a:lnTo>
                  <a:pt x="31" y="1012"/>
                </a:lnTo>
                <a:lnTo>
                  <a:pt x="0" y="1012"/>
                </a:lnTo>
                <a:close/>
              </a:path>
            </a:pathLst>
          </a:custGeom>
          <a:solidFill>
            <a:srgbClr val="FFF2E5"/>
          </a:solidFill>
          <a:ln>
            <a:noFill/>
          </a:ln>
        </p:spPr>
      </p:sp>
      <p:sp>
        <p:nvSpPr>
          <p:cNvPr id="9244" name="Freeform 326"/>
          <p:cNvSpPr/>
          <p:nvPr/>
        </p:nvSpPr>
        <p:spPr>
          <a:xfrm>
            <a:off x="2039400" y="885600"/>
            <a:ext cx="901080" cy="360000"/>
          </a:xfrm>
          <a:custGeom>
            <a:avLst/>
            <a:gdLst/>
            <a:ahLst/>
            <a:cxnLst/>
            <a:rect l="0" t="0" r="r" b="b"/>
            <a:pathLst>
              <a:path w="2503" h="1000">
                <a:moveTo>
                  <a:pt x="0" y="999"/>
                </a:moveTo>
                <a:lnTo>
                  <a:pt x="2502" y="0"/>
                </a:lnTo>
                <a:lnTo>
                  <a:pt x="2502" y="13"/>
                </a:lnTo>
                <a:lnTo>
                  <a:pt x="32" y="999"/>
                </a:lnTo>
                <a:lnTo>
                  <a:pt x="0" y="999"/>
                </a:lnTo>
                <a:close/>
              </a:path>
            </a:pathLst>
          </a:custGeom>
          <a:solidFill>
            <a:srgbClr val="FFF2E6"/>
          </a:solidFill>
          <a:ln>
            <a:noFill/>
          </a:ln>
        </p:spPr>
      </p:sp>
      <p:sp>
        <p:nvSpPr>
          <p:cNvPr id="9245" name="Freeform 327"/>
          <p:cNvSpPr/>
          <p:nvPr/>
        </p:nvSpPr>
        <p:spPr>
          <a:xfrm>
            <a:off x="2050920" y="890280"/>
            <a:ext cx="889560" cy="355320"/>
          </a:xfrm>
          <a:custGeom>
            <a:avLst/>
            <a:gdLst/>
            <a:ahLst/>
            <a:cxnLst/>
            <a:rect l="0" t="0" r="r" b="b"/>
            <a:pathLst>
              <a:path w="2471" h="987">
                <a:moveTo>
                  <a:pt x="0" y="986"/>
                </a:moveTo>
                <a:lnTo>
                  <a:pt x="2470" y="0"/>
                </a:lnTo>
                <a:lnTo>
                  <a:pt x="2470" y="12"/>
                </a:lnTo>
                <a:lnTo>
                  <a:pt x="31" y="986"/>
                </a:lnTo>
                <a:lnTo>
                  <a:pt x="0" y="986"/>
                </a:lnTo>
                <a:close/>
              </a:path>
            </a:pathLst>
          </a:custGeom>
          <a:solidFill>
            <a:srgbClr val="FFF3E7"/>
          </a:solidFill>
          <a:ln>
            <a:noFill/>
          </a:ln>
        </p:spPr>
      </p:sp>
      <p:sp>
        <p:nvSpPr>
          <p:cNvPr id="9246" name="Freeform 328"/>
          <p:cNvSpPr/>
          <p:nvPr/>
        </p:nvSpPr>
        <p:spPr>
          <a:xfrm>
            <a:off x="2062080" y="894600"/>
            <a:ext cx="878400" cy="351000"/>
          </a:xfrm>
          <a:custGeom>
            <a:avLst/>
            <a:gdLst/>
            <a:ahLst/>
            <a:cxnLst/>
            <a:rect l="0" t="0" r="r" b="b"/>
            <a:pathLst>
              <a:path w="2440" h="975">
                <a:moveTo>
                  <a:pt x="0" y="974"/>
                </a:moveTo>
                <a:lnTo>
                  <a:pt x="2439" y="0"/>
                </a:lnTo>
                <a:lnTo>
                  <a:pt x="2439" y="13"/>
                </a:lnTo>
                <a:lnTo>
                  <a:pt x="32" y="974"/>
                </a:lnTo>
                <a:lnTo>
                  <a:pt x="0" y="974"/>
                </a:lnTo>
                <a:close/>
              </a:path>
            </a:pathLst>
          </a:custGeom>
          <a:solidFill>
            <a:srgbClr val="FFF3E7"/>
          </a:solidFill>
          <a:ln>
            <a:noFill/>
          </a:ln>
        </p:spPr>
      </p:sp>
      <p:sp>
        <p:nvSpPr>
          <p:cNvPr id="9247" name="Freeform 329"/>
          <p:cNvSpPr/>
          <p:nvPr/>
        </p:nvSpPr>
        <p:spPr>
          <a:xfrm>
            <a:off x="2073600" y="899280"/>
            <a:ext cx="866880" cy="346320"/>
          </a:xfrm>
          <a:custGeom>
            <a:avLst/>
            <a:gdLst/>
            <a:ahLst/>
            <a:cxnLst/>
            <a:rect l="0" t="0" r="r" b="b"/>
            <a:pathLst>
              <a:path w="2408" h="962">
                <a:moveTo>
                  <a:pt x="0" y="961"/>
                </a:moveTo>
                <a:lnTo>
                  <a:pt x="2407" y="0"/>
                </a:lnTo>
                <a:lnTo>
                  <a:pt x="2407" y="13"/>
                </a:lnTo>
                <a:lnTo>
                  <a:pt x="32" y="961"/>
                </a:lnTo>
                <a:lnTo>
                  <a:pt x="0" y="961"/>
                </a:lnTo>
                <a:close/>
              </a:path>
            </a:pathLst>
          </a:custGeom>
          <a:solidFill>
            <a:srgbClr val="FFF3E8"/>
          </a:solidFill>
          <a:ln>
            <a:noFill/>
          </a:ln>
        </p:spPr>
      </p:sp>
      <p:sp>
        <p:nvSpPr>
          <p:cNvPr id="9248" name="Freeform 330"/>
          <p:cNvSpPr/>
          <p:nvPr/>
        </p:nvSpPr>
        <p:spPr>
          <a:xfrm>
            <a:off x="2085120" y="903960"/>
            <a:ext cx="855360" cy="341640"/>
          </a:xfrm>
          <a:custGeom>
            <a:avLst/>
            <a:gdLst/>
            <a:ahLst/>
            <a:cxnLst/>
            <a:rect l="0" t="0" r="r" b="b"/>
            <a:pathLst>
              <a:path w="2376" h="949">
                <a:moveTo>
                  <a:pt x="0" y="948"/>
                </a:moveTo>
                <a:lnTo>
                  <a:pt x="2375" y="0"/>
                </a:lnTo>
                <a:lnTo>
                  <a:pt x="2375" y="12"/>
                </a:lnTo>
                <a:lnTo>
                  <a:pt x="31" y="948"/>
                </a:lnTo>
                <a:lnTo>
                  <a:pt x="0" y="948"/>
                </a:lnTo>
                <a:close/>
              </a:path>
            </a:pathLst>
          </a:custGeom>
          <a:solidFill>
            <a:srgbClr val="FFF4E8"/>
          </a:solidFill>
          <a:ln>
            <a:noFill/>
          </a:ln>
        </p:spPr>
      </p:sp>
      <p:sp>
        <p:nvSpPr>
          <p:cNvPr id="9249" name="Freeform 331"/>
          <p:cNvSpPr/>
          <p:nvPr/>
        </p:nvSpPr>
        <p:spPr>
          <a:xfrm>
            <a:off x="2096280" y="908280"/>
            <a:ext cx="844200" cy="337320"/>
          </a:xfrm>
          <a:custGeom>
            <a:avLst/>
            <a:gdLst/>
            <a:ahLst/>
            <a:cxnLst/>
            <a:rect l="0" t="0" r="r" b="b"/>
            <a:pathLst>
              <a:path w="2345" h="937">
                <a:moveTo>
                  <a:pt x="0" y="936"/>
                </a:moveTo>
                <a:lnTo>
                  <a:pt x="2344" y="0"/>
                </a:lnTo>
                <a:lnTo>
                  <a:pt x="2344" y="26"/>
                </a:lnTo>
                <a:lnTo>
                  <a:pt x="65" y="936"/>
                </a:lnTo>
                <a:lnTo>
                  <a:pt x="0" y="936"/>
                </a:lnTo>
                <a:close/>
              </a:path>
            </a:pathLst>
          </a:custGeom>
          <a:solidFill>
            <a:srgbClr val="FFF4E9"/>
          </a:solidFill>
          <a:ln>
            <a:noFill/>
          </a:ln>
        </p:spPr>
      </p:sp>
      <p:sp>
        <p:nvSpPr>
          <p:cNvPr id="9250" name="Freeform 332"/>
          <p:cNvSpPr/>
          <p:nvPr/>
        </p:nvSpPr>
        <p:spPr>
          <a:xfrm>
            <a:off x="2119320" y="917640"/>
            <a:ext cx="821160" cy="327960"/>
          </a:xfrm>
          <a:custGeom>
            <a:avLst/>
            <a:gdLst/>
            <a:ahLst/>
            <a:cxnLst/>
            <a:rect l="0" t="0" r="r" b="b"/>
            <a:pathLst>
              <a:path w="2281" h="911">
                <a:moveTo>
                  <a:pt x="0" y="910"/>
                </a:moveTo>
                <a:lnTo>
                  <a:pt x="2280" y="0"/>
                </a:lnTo>
                <a:lnTo>
                  <a:pt x="2280" y="12"/>
                </a:lnTo>
                <a:lnTo>
                  <a:pt x="31" y="910"/>
                </a:lnTo>
                <a:lnTo>
                  <a:pt x="0" y="910"/>
                </a:lnTo>
                <a:close/>
              </a:path>
            </a:pathLst>
          </a:custGeom>
          <a:solidFill>
            <a:srgbClr val="FFF4EA"/>
          </a:solidFill>
          <a:ln>
            <a:noFill/>
          </a:ln>
        </p:spPr>
      </p:sp>
      <p:sp>
        <p:nvSpPr>
          <p:cNvPr id="9251" name="Freeform 333"/>
          <p:cNvSpPr/>
          <p:nvPr/>
        </p:nvSpPr>
        <p:spPr>
          <a:xfrm>
            <a:off x="2130480" y="921960"/>
            <a:ext cx="810000" cy="323640"/>
          </a:xfrm>
          <a:custGeom>
            <a:avLst/>
            <a:gdLst/>
            <a:ahLst/>
            <a:cxnLst/>
            <a:rect l="0" t="0" r="r" b="b"/>
            <a:pathLst>
              <a:path w="2250" h="899">
                <a:moveTo>
                  <a:pt x="0" y="898"/>
                </a:moveTo>
                <a:lnTo>
                  <a:pt x="2249" y="0"/>
                </a:lnTo>
                <a:lnTo>
                  <a:pt x="2249" y="13"/>
                </a:lnTo>
                <a:lnTo>
                  <a:pt x="32" y="898"/>
                </a:lnTo>
                <a:lnTo>
                  <a:pt x="0" y="898"/>
                </a:lnTo>
                <a:close/>
              </a:path>
            </a:pathLst>
          </a:custGeom>
          <a:solidFill>
            <a:srgbClr val="FFF5EB"/>
          </a:solidFill>
          <a:ln>
            <a:noFill/>
          </a:ln>
        </p:spPr>
      </p:sp>
      <p:sp>
        <p:nvSpPr>
          <p:cNvPr id="9252" name="Freeform 334"/>
          <p:cNvSpPr/>
          <p:nvPr/>
        </p:nvSpPr>
        <p:spPr>
          <a:xfrm>
            <a:off x="2142000" y="926640"/>
            <a:ext cx="798480" cy="318960"/>
          </a:xfrm>
          <a:custGeom>
            <a:avLst/>
            <a:gdLst/>
            <a:ahLst/>
            <a:cxnLst/>
            <a:rect l="0" t="0" r="r" b="b"/>
            <a:pathLst>
              <a:path w="2218" h="886">
                <a:moveTo>
                  <a:pt x="0" y="885"/>
                </a:moveTo>
                <a:lnTo>
                  <a:pt x="2217" y="0"/>
                </a:lnTo>
                <a:lnTo>
                  <a:pt x="2217" y="12"/>
                </a:lnTo>
                <a:lnTo>
                  <a:pt x="32" y="885"/>
                </a:lnTo>
                <a:lnTo>
                  <a:pt x="0" y="885"/>
                </a:lnTo>
                <a:close/>
              </a:path>
            </a:pathLst>
          </a:custGeom>
          <a:solidFill>
            <a:srgbClr val="FFF5EB"/>
          </a:solidFill>
          <a:ln>
            <a:noFill/>
          </a:ln>
        </p:spPr>
      </p:sp>
      <p:sp>
        <p:nvSpPr>
          <p:cNvPr id="9253" name="Freeform 335"/>
          <p:cNvSpPr/>
          <p:nvPr/>
        </p:nvSpPr>
        <p:spPr>
          <a:xfrm>
            <a:off x="2153520" y="930960"/>
            <a:ext cx="786960" cy="314640"/>
          </a:xfrm>
          <a:custGeom>
            <a:avLst/>
            <a:gdLst/>
            <a:ahLst/>
            <a:cxnLst/>
            <a:rect l="0" t="0" r="r" b="b"/>
            <a:pathLst>
              <a:path w="2186" h="874">
                <a:moveTo>
                  <a:pt x="0" y="873"/>
                </a:moveTo>
                <a:lnTo>
                  <a:pt x="2185" y="0"/>
                </a:lnTo>
                <a:lnTo>
                  <a:pt x="2185" y="13"/>
                </a:lnTo>
                <a:lnTo>
                  <a:pt x="31" y="873"/>
                </a:lnTo>
                <a:lnTo>
                  <a:pt x="0" y="873"/>
                </a:lnTo>
                <a:close/>
              </a:path>
            </a:pathLst>
          </a:custGeom>
          <a:solidFill>
            <a:srgbClr val="FFF5EC"/>
          </a:solidFill>
          <a:ln>
            <a:noFill/>
          </a:ln>
        </p:spPr>
      </p:sp>
      <p:sp>
        <p:nvSpPr>
          <p:cNvPr id="9254" name="Freeform 336"/>
          <p:cNvSpPr/>
          <p:nvPr/>
        </p:nvSpPr>
        <p:spPr>
          <a:xfrm>
            <a:off x="2164680" y="935640"/>
            <a:ext cx="775800" cy="309960"/>
          </a:xfrm>
          <a:custGeom>
            <a:avLst/>
            <a:gdLst/>
            <a:ahLst/>
            <a:cxnLst/>
            <a:rect l="0" t="0" r="r" b="b"/>
            <a:pathLst>
              <a:path w="2155" h="861">
                <a:moveTo>
                  <a:pt x="0" y="860"/>
                </a:moveTo>
                <a:lnTo>
                  <a:pt x="2154" y="0"/>
                </a:lnTo>
                <a:lnTo>
                  <a:pt x="2154" y="13"/>
                </a:lnTo>
                <a:lnTo>
                  <a:pt x="32" y="860"/>
                </a:lnTo>
                <a:lnTo>
                  <a:pt x="0" y="860"/>
                </a:lnTo>
                <a:close/>
              </a:path>
            </a:pathLst>
          </a:custGeom>
          <a:solidFill>
            <a:srgbClr val="FFF5EC"/>
          </a:solidFill>
          <a:ln>
            <a:noFill/>
          </a:ln>
        </p:spPr>
      </p:sp>
      <p:sp>
        <p:nvSpPr>
          <p:cNvPr id="9255" name="Freeform 337"/>
          <p:cNvSpPr/>
          <p:nvPr/>
        </p:nvSpPr>
        <p:spPr>
          <a:xfrm>
            <a:off x="2176200" y="940320"/>
            <a:ext cx="764280" cy="305280"/>
          </a:xfrm>
          <a:custGeom>
            <a:avLst/>
            <a:gdLst/>
            <a:ahLst/>
            <a:cxnLst/>
            <a:rect l="0" t="0" r="r" b="b"/>
            <a:pathLst>
              <a:path w="2123" h="848">
                <a:moveTo>
                  <a:pt x="0" y="847"/>
                </a:moveTo>
                <a:lnTo>
                  <a:pt x="2122" y="0"/>
                </a:lnTo>
                <a:lnTo>
                  <a:pt x="2122" y="12"/>
                </a:lnTo>
                <a:lnTo>
                  <a:pt x="32" y="847"/>
                </a:lnTo>
                <a:lnTo>
                  <a:pt x="0" y="847"/>
                </a:lnTo>
                <a:close/>
              </a:path>
            </a:pathLst>
          </a:custGeom>
          <a:solidFill>
            <a:srgbClr val="FFF6ED"/>
          </a:solidFill>
          <a:ln>
            <a:noFill/>
          </a:ln>
        </p:spPr>
      </p:sp>
      <p:sp>
        <p:nvSpPr>
          <p:cNvPr id="9256" name="Freeform 338"/>
          <p:cNvSpPr/>
          <p:nvPr/>
        </p:nvSpPr>
        <p:spPr>
          <a:xfrm>
            <a:off x="2187720" y="944640"/>
            <a:ext cx="752760" cy="300960"/>
          </a:xfrm>
          <a:custGeom>
            <a:avLst/>
            <a:gdLst/>
            <a:ahLst/>
            <a:cxnLst/>
            <a:rect l="0" t="0" r="r" b="b"/>
            <a:pathLst>
              <a:path w="2091" h="836">
                <a:moveTo>
                  <a:pt x="0" y="835"/>
                </a:moveTo>
                <a:lnTo>
                  <a:pt x="2090" y="0"/>
                </a:lnTo>
                <a:lnTo>
                  <a:pt x="2090" y="13"/>
                </a:lnTo>
                <a:lnTo>
                  <a:pt x="31" y="835"/>
                </a:lnTo>
                <a:lnTo>
                  <a:pt x="0" y="835"/>
                </a:lnTo>
                <a:close/>
              </a:path>
            </a:pathLst>
          </a:custGeom>
          <a:solidFill>
            <a:srgbClr val="FFF6ED"/>
          </a:solidFill>
          <a:ln>
            <a:noFill/>
          </a:ln>
        </p:spPr>
      </p:sp>
      <p:sp>
        <p:nvSpPr>
          <p:cNvPr id="9257" name="Freeform 339"/>
          <p:cNvSpPr/>
          <p:nvPr/>
        </p:nvSpPr>
        <p:spPr>
          <a:xfrm>
            <a:off x="2198880" y="949320"/>
            <a:ext cx="741600" cy="296280"/>
          </a:xfrm>
          <a:custGeom>
            <a:avLst/>
            <a:gdLst/>
            <a:ahLst/>
            <a:cxnLst/>
            <a:rect l="0" t="0" r="r" b="b"/>
            <a:pathLst>
              <a:path w="2060" h="823">
                <a:moveTo>
                  <a:pt x="0" y="822"/>
                </a:moveTo>
                <a:lnTo>
                  <a:pt x="2059" y="0"/>
                </a:lnTo>
                <a:lnTo>
                  <a:pt x="2059" y="13"/>
                </a:lnTo>
                <a:lnTo>
                  <a:pt x="32" y="822"/>
                </a:lnTo>
                <a:lnTo>
                  <a:pt x="0" y="822"/>
                </a:lnTo>
                <a:close/>
              </a:path>
            </a:pathLst>
          </a:custGeom>
          <a:solidFill>
            <a:srgbClr val="FFF6EE"/>
          </a:solidFill>
          <a:ln>
            <a:noFill/>
          </a:ln>
        </p:spPr>
      </p:sp>
      <p:sp>
        <p:nvSpPr>
          <p:cNvPr id="9258" name="Freeform 340"/>
          <p:cNvSpPr/>
          <p:nvPr/>
        </p:nvSpPr>
        <p:spPr>
          <a:xfrm>
            <a:off x="2210400" y="954000"/>
            <a:ext cx="730080" cy="291600"/>
          </a:xfrm>
          <a:custGeom>
            <a:avLst/>
            <a:gdLst/>
            <a:ahLst/>
            <a:cxnLst/>
            <a:rect l="0" t="0" r="r" b="b"/>
            <a:pathLst>
              <a:path w="2028" h="810">
                <a:moveTo>
                  <a:pt x="0" y="809"/>
                </a:moveTo>
                <a:lnTo>
                  <a:pt x="2027" y="0"/>
                </a:lnTo>
                <a:lnTo>
                  <a:pt x="2027" y="12"/>
                </a:lnTo>
                <a:lnTo>
                  <a:pt x="32" y="809"/>
                </a:lnTo>
                <a:lnTo>
                  <a:pt x="0" y="809"/>
                </a:lnTo>
                <a:close/>
              </a:path>
            </a:pathLst>
          </a:custGeom>
          <a:solidFill>
            <a:srgbClr val="FFF7EE"/>
          </a:solidFill>
          <a:ln>
            <a:noFill/>
          </a:ln>
        </p:spPr>
      </p:sp>
      <p:sp>
        <p:nvSpPr>
          <p:cNvPr id="9259" name="Freeform 341"/>
          <p:cNvSpPr/>
          <p:nvPr/>
        </p:nvSpPr>
        <p:spPr>
          <a:xfrm>
            <a:off x="2221920" y="958320"/>
            <a:ext cx="718560" cy="287280"/>
          </a:xfrm>
          <a:custGeom>
            <a:avLst/>
            <a:gdLst/>
            <a:ahLst/>
            <a:cxnLst/>
            <a:rect l="0" t="0" r="r" b="b"/>
            <a:pathLst>
              <a:path w="1996" h="798">
                <a:moveTo>
                  <a:pt x="0" y="797"/>
                </a:moveTo>
                <a:lnTo>
                  <a:pt x="1995" y="0"/>
                </a:lnTo>
                <a:lnTo>
                  <a:pt x="1995" y="13"/>
                </a:lnTo>
                <a:lnTo>
                  <a:pt x="31" y="797"/>
                </a:lnTo>
                <a:lnTo>
                  <a:pt x="0" y="797"/>
                </a:lnTo>
                <a:close/>
              </a:path>
            </a:pathLst>
          </a:custGeom>
          <a:solidFill>
            <a:srgbClr val="FFF7EF"/>
          </a:solidFill>
          <a:ln>
            <a:noFill/>
          </a:ln>
        </p:spPr>
      </p:sp>
      <p:sp>
        <p:nvSpPr>
          <p:cNvPr id="9260" name="Freeform 342"/>
          <p:cNvSpPr/>
          <p:nvPr/>
        </p:nvSpPr>
        <p:spPr>
          <a:xfrm>
            <a:off x="2233080" y="963000"/>
            <a:ext cx="707400" cy="282600"/>
          </a:xfrm>
          <a:custGeom>
            <a:avLst/>
            <a:gdLst/>
            <a:ahLst/>
            <a:cxnLst/>
            <a:rect l="0" t="0" r="r" b="b"/>
            <a:pathLst>
              <a:path w="1965" h="785">
                <a:moveTo>
                  <a:pt x="0" y="784"/>
                </a:moveTo>
                <a:lnTo>
                  <a:pt x="1964" y="0"/>
                </a:lnTo>
                <a:lnTo>
                  <a:pt x="1964" y="12"/>
                </a:lnTo>
                <a:lnTo>
                  <a:pt x="32" y="784"/>
                </a:lnTo>
                <a:lnTo>
                  <a:pt x="0" y="784"/>
                </a:lnTo>
                <a:close/>
              </a:path>
            </a:pathLst>
          </a:custGeom>
          <a:solidFill>
            <a:srgbClr val="FFF7EF"/>
          </a:solidFill>
          <a:ln>
            <a:noFill/>
          </a:ln>
        </p:spPr>
      </p:sp>
      <p:sp>
        <p:nvSpPr>
          <p:cNvPr id="9261" name="Freeform 343"/>
          <p:cNvSpPr/>
          <p:nvPr/>
        </p:nvSpPr>
        <p:spPr>
          <a:xfrm>
            <a:off x="2244600" y="967320"/>
            <a:ext cx="695880" cy="278280"/>
          </a:xfrm>
          <a:custGeom>
            <a:avLst/>
            <a:gdLst/>
            <a:ahLst/>
            <a:cxnLst/>
            <a:rect l="0" t="0" r="r" b="b"/>
            <a:pathLst>
              <a:path w="1933" h="773">
                <a:moveTo>
                  <a:pt x="0" y="772"/>
                </a:moveTo>
                <a:lnTo>
                  <a:pt x="1932" y="0"/>
                </a:lnTo>
                <a:lnTo>
                  <a:pt x="1932" y="14"/>
                </a:lnTo>
                <a:lnTo>
                  <a:pt x="32" y="772"/>
                </a:lnTo>
                <a:lnTo>
                  <a:pt x="0" y="772"/>
                </a:lnTo>
                <a:close/>
              </a:path>
            </a:pathLst>
          </a:custGeom>
          <a:solidFill>
            <a:srgbClr val="FFF7F0"/>
          </a:solidFill>
          <a:ln>
            <a:noFill/>
          </a:ln>
        </p:spPr>
      </p:sp>
      <p:sp>
        <p:nvSpPr>
          <p:cNvPr id="9262" name="Freeform 344"/>
          <p:cNvSpPr/>
          <p:nvPr/>
        </p:nvSpPr>
        <p:spPr>
          <a:xfrm>
            <a:off x="2256120" y="972000"/>
            <a:ext cx="684360" cy="273600"/>
          </a:xfrm>
          <a:custGeom>
            <a:avLst/>
            <a:gdLst/>
            <a:ahLst/>
            <a:cxnLst/>
            <a:rect l="0" t="0" r="r" b="b"/>
            <a:pathLst>
              <a:path w="1901" h="760">
                <a:moveTo>
                  <a:pt x="0" y="759"/>
                </a:moveTo>
                <a:lnTo>
                  <a:pt x="1900" y="0"/>
                </a:lnTo>
                <a:lnTo>
                  <a:pt x="1900" y="13"/>
                </a:lnTo>
                <a:lnTo>
                  <a:pt x="31" y="759"/>
                </a:lnTo>
                <a:lnTo>
                  <a:pt x="0" y="759"/>
                </a:lnTo>
                <a:close/>
              </a:path>
            </a:pathLst>
          </a:custGeom>
          <a:solidFill>
            <a:srgbClr val="FFF8F0"/>
          </a:solidFill>
          <a:ln>
            <a:noFill/>
          </a:ln>
        </p:spPr>
      </p:sp>
      <p:sp>
        <p:nvSpPr>
          <p:cNvPr id="9263" name="Freeform 345"/>
          <p:cNvSpPr/>
          <p:nvPr/>
        </p:nvSpPr>
        <p:spPr>
          <a:xfrm>
            <a:off x="2267280" y="976680"/>
            <a:ext cx="673200" cy="268920"/>
          </a:xfrm>
          <a:custGeom>
            <a:avLst/>
            <a:gdLst/>
            <a:ahLst/>
            <a:cxnLst/>
            <a:rect l="0" t="0" r="r" b="b"/>
            <a:pathLst>
              <a:path w="1870" h="747">
                <a:moveTo>
                  <a:pt x="0" y="746"/>
                </a:moveTo>
                <a:lnTo>
                  <a:pt x="1869" y="0"/>
                </a:lnTo>
                <a:lnTo>
                  <a:pt x="1869" y="12"/>
                </a:lnTo>
                <a:lnTo>
                  <a:pt x="32" y="746"/>
                </a:lnTo>
                <a:lnTo>
                  <a:pt x="0" y="746"/>
                </a:lnTo>
                <a:close/>
              </a:path>
            </a:pathLst>
          </a:custGeom>
          <a:solidFill>
            <a:srgbClr val="FFF8F1"/>
          </a:solidFill>
          <a:ln>
            <a:noFill/>
          </a:ln>
        </p:spPr>
      </p:sp>
      <p:sp>
        <p:nvSpPr>
          <p:cNvPr id="9264" name="Freeform 346"/>
          <p:cNvSpPr/>
          <p:nvPr/>
        </p:nvSpPr>
        <p:spPr>
          <a:xfrm>
            <a:off x="2278800" y="981000"/>
            <a:ext cx="661680" cy="264600"/>
          </a:xfrm>
          <a:custGeom>
            <a:avLst/>
            <a:gdLst/>
            <a:ahLst/>
            <a:cxnLst/>
            <a:rect l="0" t="0" r="r" b="b"/>
            <a:pathLst>
              <a:path w="1838" h="735">
                <a:moveTo>
                  <a:pt x="0" y="734"/>
                </a:moveTo>
                <a:lnTo>
                  <a:pt x="1837" y="0"/>
                </a:lnTo>
                <a:lnTo>
                  <a:pt x="1837" y="26"/>
                </a:lnTo>
                <a:lnTo>
                  <a:pt x="63" y="734"/>
                </a:lnTo>
                <a:lnTo>
                  <a:pt x="0" y="734"/>
                </a:lnTo>
                <a:close/>
              </a:path>
            </a:pathLst>
          </a:custGeom>
          <a:solidFill>
            <a:srgbClr val="FFF8F1"/>
          </a:solidFill>
          <a:ln>
            <a:noFill/>
          </a:ln>
        </p:spPr>
      </p:sp>
      <p:sp>
        <p:nvSpPr>
          <p:cNvPr id="9265" name="Freeform 347"/>
          <p:cNvSpPr/>
          <p:nvPr/>
        </p:nvSpPr>
        <p:spPr>
          <a:xfrm>
            <a:off x="2301480" y="990360"/>
            <a:ext cx="639000" cy="255240"/>
          </a:xfrm>
          <a:custGeom>
            <a:avLst/>
            <a:gdLst/>
            <a:ahLst/>
            <a:cxnLst/>
            <a:rect l="0" t="0" r="r" b="b"/>
            <a:pathLst>
              <a:path w="1775" h="709">
                <a:moveTo>
                  <a:pt x="0" y="708"/>
                </a:moveTo>
                <a:lnTo>
                  <a:pt x="1774" y="0"/>
                </a:lnTo>
                <a:lnTo>
                  <a:pt x="1774" y="12"/>
                </a:lnTo>
                <a:lnTo>
                  <a:pt x="32" y="708"/>
                </a:lnTo>
                <a:lnTo>
                  <a:pt x="0" y="708"/>
                </a:lnTo>
                <a:close/>
              </a:path>
            </a:pathLst>
          </a:custGeom>
          <a:solidFill>
            <a:srgbClr val="FFF8F2"/>
          </a:solidFill>
          <a:ln>
            <a:noFill/>
          </a:ln>
        </p:spPr>
      </p:sp>
      <p:sp>
        <p:nvSpPr>
          <p:cNvPr id="9266" name="Freeform 348"/>
          <p:cNvSpPr/>
          <p:nvPr/>
        </p:nvSpPr>
        <p:spPr>
          <a:xfrm>
            <a:off x="2313000" y="994680"/>
            <a:ext cx="627480" cy="250920"/>
          </a:xfrm>
          <a:custGeom>
            <a:avLst/>
            <a:gdLst/>
            <a:ahLst/>
            <a:cxnLst/>
            <a:rect l="0" t="0" r="r" b="b"/>
            <a:pathLst>
              <a:path w="1743" h="697">
                <a:moveTo>
                  <a:pt x="0" y="696"/>
                </a:moveTo>
                <a:lnTo>
                  <a:pt x="1742" y="0"/>
                </a:lnTo>
                <a:lnTo>
                  <a:pt x="1742" y="13"/>
                </a:lnTo>
                <a:lnTo>
                  <a:pt x="31" y="696"/>
                </a:lnTo>
                <a:lnTo>
                  <a:pt x="0" y="696"/>
                </a:lnTo>
                <a:close/>
              </a:path>
            </a:pathLst>
          </a:custGeom>
          <a:solidFill>
            <a:srgbClr val="FFF9F2"/>
          </a:solidFill>
          <a:ln>
            <a:noFill/>
          </a:ln>
        </p:spPr>
      </p:sp>
      <p:sp>
        <p:nvSpPr>
          <p:cNvPr id="9267" name="Freeform 349"/>
          <p:cNvSpPr/>
          <p:nvPr/>
        </p:nvSpPr>
        <p:spPr>
          <a:xfrm>
            <a:off x="2324160" y="999360"/>
            <a:ext cx="616320" cy="246240"/>
          </a:xfrm>
          <a:custGeom>
            <a:avLst/>
            <a:gdLst/>
            <a:ahLst/>
            <a:cxnLst/>
            <a:rect l="0" t="0" r="r" b="b"/>
            <a:pathLst>
              <a:path w="1712" h="684">
                <a:moveTo>
                  <a:pt x="0" y="683"/>
                </a:moveTo>
                <a:lnTo>
                  <a:pt x="1711" y="0"/>
                </a:lnTo>
                <a:lnTo>
                  <a:pt x="1711" y="25"/>
                </a:lnTo>
                <a:lnTo>
                  <a:pt x="64" y="683"/>
                </a:lnTo>
                <a:lnTo>
                  <a:pt x="0" y="683"/>
                </a:lnTo>
                <a:close/>
              </a:path>
            </a:pathLst>
          </a:custGeom>
          <a:solidFill>
            <a:srgbClr val="FFF9F3"/>
          </a:solidFill>
          <a:ln>
            <a:noFill/>
          </a:ln>
        </p:spPr>
      </p:sp>
      <p:sp>
        <p:nvSpPr>
          <p:cNvPr id="9268" name="Freeform 350"/>
          <p:cNvSpPr/>
          <p:nvPr/>
        </p:nvSpPr>
        <p:spPr>
          <a:xfrm>
            <a:off x="2347200" y="1008360"/>
            <a:ext cx="593280" cy="237240"/>
          </a:xfrm>
          <a:custGeom>
            <a:avLst/>
            <a:gdLst/>
            <a:ahLst/>
            <a:cxnLst/>
            <a:rect l="0" t="0" r="r" b="b"/>
            <a:pathLst>
              <a:path w="1648" h="659">
                <a:moveTo>
                  <a:pt x="0" y="658"/>
                </a:moveTo>
                <a:lnTo>
                  <a:pt x="1647" y="0"/>
                </a:lnTo>
                <a:lnTo>
                  <a:pt x="1647" y="13"/>
                </a:lnTo>
                <a:lnTo>
                  <a:pt x="31" y="658"/>
                </a:lnTo>
                <a:lnTo>
                  <a:pt x="0" y="658"/>
                </a:lnTo>
                <a:close/>
              </a:path>
            </a:pathLst>
          </a:custGeom>
          <a:solidFill>
            <a:srgbClr val="FFF9F3"/>
          </a:solidFill>
          <a:ln>
            <a:noFill/>
          </a:ln>
        </p:spPr>
      </p:sp>
      <p:sp>
        <p:nvSpPr>
          <p:cNvPr id="9269" name="Freeform 351"/>
          <p:cNvSpPr/>
          <p:nvPr/>
        </p:nvSpPr>
        <p:spPr>
          <a:xfrm>
            <a:off x="2358360" y="1013040"/>
            <a:ext cx="582120" cy="232560"/>
          </a:xfrm>
          <a:custGeom>
            <a:avLst/>
            <a:gdLst/>
            <a:ahLst/>
            <a:cxnLst/>
            <a:rect l="0" t="0" r="r" b="b"/>
            <a:pathLst>
              <a:path w="1617" h="646">
                <a:moveTo>
                  <a:pt x="0" y="645"/>
                </a:moveTo>
                <a:lnTo>
                  <a:pt x="1616" y="0"/>
                </a:lnTo>
                <a:lnTo>
                  <a:pt x="1616" y="12"/>
                </a:lnTo>
                <a:lnTo>
                  <a:pt x="32" y="645"/>
                </a:lnTo>
                <a:lnTo>
                  <a:pt x="0" y="645"/>
                </a:lnTo>
                <a:close/>
              </a:path>
            </a:pathLst>
          </a:custGeom>
          <a:solidFill>
            <a:srgbClr val="FFF9F4"/>
          </a:solidFill>
          <a:ln>
            <a:noFill/>
          </a:ln>
        </p:spPr>
      </p:sp>
      <p:sp>
        <p:nvSpPr>
          <p:cNvPr id="9270" name="Freeform 352"/>
          <p:cNvSpPr/>
          <p:nvPr/>
        </p:nvSpPr>
        <p:spPr>
          <a:xfrm>
            <a:off x="2369880" y="1017360"/>
            <a:ext cx="570600" cy="228240"/>
          </a:xfrm>
          <a:custGeom>
            <a:avLst/>
            <a:gdLst/>
            <a:ahLst/>
            <a:cxnLst/>
            <a:rect l="0" t="0" r="r" b="b"/>
            <a:pathLst>
              <a:path w="1585" h="634">
                <a:moveTo>
                  <a:pt x="0" y="633"/>
                </a:moveTo>
                <a:lnTo>
                  <a:pt x="1584" y="0"/>
                </a:lnTo>
                <a:lnTo>
                  <a:pt x="1584" y="13"/>
                </a:lnTo>
                <a:lnTo>
                  <a:pt x="32" y="633"/>
                </a:lnTo>
                <a:lnTo>
                  <a:pt x="0" y="633"/>
                </a:lnTo>
                <a:close/>
              </a:path>
            </a:pathLst>
          </a:custGeom>
          <a:solidFill>
            <a:srgbClr val="FFFAF4"/>
          </a:solidFill>
          <a:ln>
            <a:noFill/>
          </a:ln>
        </p:spPr>
      </p:sp>
      <p:sp>
        <p:nvSpPr>
          <p:cNvPr id="9271" name="Freeform 353"/>
          <p:cNvSpPr/>
          <p:nvPr/>
        </p:nvSpPr>
        <p:spPr>
          <a:xfrm>
            <a:off x="2381400" y="1022040"/>
            <a:ext cx="559080" cy="223560"/>
          </a:xfrm>
          <a:custGeom>
            <a:avLst/>
            <a:gdLst/>
            <a:ahLst/>
            <a:cxnLst/>
            <a:rect l="0" t="0" r="r" b="b"/>
            <a:pathLst>
              <a:path w="1553" h="621">
                <a:moveTo>
                  <a:pt x="0" y="620"/>
                </a:moveTo>
                <a:lnTo>
                  <a:pt x="1552" y="0"/>
                </a:lnTo>
                <a:lnTo>
                  <a:pt x="1552" y="13"/>
                </a:lnTo>
                <a:lnTo>
                  <a:pt x="31" y="620"/>
                </a:lnTo>
                <a:lnTo>
                  <a:pt x="0" y="620"/>
                </a:lnTo>
                <a:close/>
              </a:path>
            </a:pathLst>
          </a:custGeom>
          <a:solidFill>
            <a:srgbClr val="FFFAF5"/>
          </a:solidFill>
          <a:ln>
            <a:noFill/>
          </a:ln>
        </p:spPr>
      </p:sp>
      <p:sp>
        <p:nvSpPr>
          <p:cNvPr id="9272" name="Freeform 354"/>
          <p:cNvSpPr/>
          <p:nvPr/>
        </p:nvSpPr>
        <p:spPr>
          <a:xfrm>
            <a:off x="2392560" y="1026720"/>
            <a:ext cx="547920" cy="218880"/>
          </a:xfrm>
          <a:custGeom>
            <a:avLst/>
            <a:gdLst/>
            <a:ahLst/>
            <a:cxnLst/>
            <a:rect l="0" t="0" r="r" b="b"/>
            <a:pathLst>
              <a:path w="1522" h="608">
                <a:moveTo>
                  <a:pt x="0" y="607"/>
                </a:moveTo>
                <a:lnTo>
                  <a:pt x="1521" y="0"/>
                </a:lnTo>
                <a:lnTo>
                  <a:pt x="1521" y="25"/>
                </a:lnTo>
                <a:lnTo>
                  <a:pt x="64" y="607"/>
                </a:lnTo>
                <a:lnTo>
                  <a:pt x="0" y="607"/>
                </a:lnTo>
                <a:close/>
              </a:path>
            </a:pathLst>
          </a:custGeom>
          <a:solidFill>
            <a:srgbClr val="FFFAF5"/>
          </a:solidFill>
          <a:ln>
            <a:noFill/>
          </a:ln>
        </p:spPr>
      </p:sp>
      <p:sp>
        <p:nvSpPr>
          <p:cNvPr id="9273" name="Freeform 355"/>
          <p:cNvSpPr/>
          <p:nvPr/>
        </p:nvSpPr>
        <p:spPr>
          <a:xfrm>
            <a:off x="2415600" y="1035720"/>
            <a:ext cx="524880" cy="209880"/>
          </a:xfrm>
          <a:custGeom>
            <a:avLst/>
            <a:gdLst/>
            <a:ahLst/>
            <a:cxnLst/>
            <a:rect l="0" t="0" r="r" b="b"/>
            <a:pathLst>
              <a:path w="1458" h="583">
                <a:moveTo>
                  <a:pt x="0" y="582"/>
                </a:moveTo>
                <a:lnTo>
                  <a:pt x="1457" y="0"/>
                </a:lnTo>
                <a:lnTo>
                  <a:pt x="1457" y="25"/>
                </a:lnTo>
                <a:lnTo>
                  <a:pt x="63" y="582"/>
                </a:lnTo>
                <a:lnTo>
                  <a:pt x="0" y="582"/>
                </a:lnTo>
                <a:close/>
              </a:path>
            </a:pathLst>
          </a:custGeom>
          <a:solidFill>
            <a:srgbClr val="FFFAF6"/>
          </a:solidFill>
          <a:ln>
            <a:noFill/>
          </a:ln>
        </p:spPr>
      </p:sp>
      <p:sp>
        <p:nvSpPr>
          <p:cNvPr id="9274" name="Freeform 356"/>
          <p:cNvSpPr/>
          <p:nvPr/>
        </p:nvSpPr>
        <p:spPr>
          <a:xfrm>
            <a:off x="2438280" y="1044720"/>
            <a:ext cx="502200" cy="200880"/>
          </a:xfrm>
          <a:custGeom>
            <a:avLst/>
            <a:gdLst/>
            <a:ahLst/>
            <a:cxnLst/>
            <a:rect l="0" t="0" r="r" b="b"/>
            <a:pathLst>
              <a:path w="1395" h="558">
                <a:moveTo>
                  <a:pt x="0" y="557"/>
                </a:moveTo>
                <a:lnTo>
                  <a:pt x="1394" y="0"/>
                </a:lnTo>
                <a:lnTo>
                  <a:pt x="1394" y="13"/>
                </a:lnTo>
                <a:lnTo>
                  <a:pt x="32" y="557"/>
                </a:lnTo>
                <a:lnTo>
                  <a:pt x="0" y="557"/>
                </a:lnTo>
                <a:close/>
              </a:path>
            </a:pathLst>
          </a:custGeom>
          <a:solidFill>
            <a:srgbClr val="FFFBF6"/>
          </a:solidFill>
          <a:ln>
            <a:noFill/>
          </a:ln>
        </p:spPr>
      </p:sp>
      <p:sp>
        <p:nvSpPr>
          <p:cNvPr id="9275" name="Freeform 357"/>
          <p:cNvSpPr/>
          <p:nvPr/>
        </p:nvSpPr>
        <p:spPr>
          <a:xfrm>
            <a:off x="2449800" y="1049400"/>
            <a:ext cx="490680" cy="196200"/>
          </a:xfrm>
          <a:custGeom>
            <a:avLst/>
            <a:gdLst/>
            <a:ahLst/>
            <a:cxnLst/>
            <a:rect l="0" t="0" r="r" b="b"/>
            <a:pathLst>
              <a:path w="1363" h="545">
                <a:moveTo>
                  <a:pt x="0" y="544"/>
                </a:moveTo>
                <a:lnTo>
                  <a:pt x="1362" y="0"/>
                </a:lnTo>
                <a:lnTo>
                  <a:pt x="1362" y="13"/>
                </a:lnTo>
                <a:lnTo>
                  <a:pt x="31" y="544"/>
                </a:lnTo>
                <a:lnTo>
                  <a:pt x="0" y="544"/>
                </a:lnTo>
                <a:close/>
              </a:path>
            </a:pathLst>
          </a:custGeom>
          <a:solidFill>
            <a:srgbClr val="FFFBF7"/>
          </a:solidFill>
          <a:ln>
            <a:noFill/>
          </a:ln>
        </p:spPr>
      </p:sp>
      <p:sp>
        <p:nvSpPr>
          <p:cNvPr id="9276" name="Freeform 358"/>
          <p:cNvSpPr/>
          <p:nvPr/>
        </p:nvSpPr>
        <p:spPr>
          <a:xfrm>
            <a:off x="2460960" y="1054080"/>
            <a:ext cx="479520" cy="191520"/>
          </a:xfrm>
          <a:custGeom>
            <a:avLst/>
            <a:gdLst/>
            <a:ahLst/>
            <a:cxnLst/>
            <a:rect l="0" t="0" r="r" b="b"/>
            <a:pathLst>
              <a:path w="1332" h="532">
                <a:moveTo>
                  <a:pt x="0" y="531"/>
                </a:moveTo>
                <a:lnTo>
                  <a:pt x="1331" y="0"/>
                </a:lnTo>
                <a:lnTo>
                  <a:pt x="1331" y="25"/>
                </a:lnTo>
                <a:lnTo>
                  <a:pt x="64" y="531"/>
                </a:lnTo>
                <a:lnTo>
                  <a:pt x="0" y="531"/>
                </a:lnTo>
                <a:close/>
              </a:path>
            </a:pathLst>
          </a:custGeom>
          <a:solidFill>
            <a:srgbClr val="FFFBF7"/>
          </a:solidFill>
          <a:ln>
            <a:noFill/>
          </a:ln>
        </p:spPr>
      </p:sp>
      <p:sp>
        <p:nvSpPr>
          <p:cNvPr id="9277" name="Freeform 359"/>
          <p:cNvSpPr/>
          <p:nvPr/>
        </p:nvSpPr>
        <p:spPr>
          <a:xfrm>
            <a:off x="2484000" y="1063080"/>
            <a:ext cx="456480" cy="182520"/>
          </a:xfrm>
          <a:custGeom>
            <a:avLst/>
            <a:gdLst/>
            <a:ahLst/>
            <a:cxnLst/>
            <a:rect l="0" t="0" r="r" b="b"/>
            <a:pathLst>
              <a:path w="1268" h="507">
                <a:moveTo>
                  <a:pt x="0" y="506"/>
                </a:moveTo>
                <a:lnTo>
                  <a:pt x="1267" y="0"/>
                </a:lnTo>
                <a:lnTo>
                  <a:pt x="1267" y="25"/>
                </a:lnTo>
                <a:lnTo>
                  <a:pt x="64" y="506"/>
                </a:lnTo>
                <a:lnTo>
                  <a:pt x="0" y="506"/>
                </a:lnTo>
                <a:close/>
              </a:path>
            </a:pathLst>
          </a:custGeom>
          <a:solidFill>
            <a:srgbClr val="FFFBF8"/>
          </a:solidFill>
          <a:ln>
            <a:noFill/>
          </a:ln>
        </p:spPr>
      </p:sp>
      <p:sp>
        <p:nvSpPr>
          <p:cNvPr id="9278" name="Freeform 360"/>
          <p:cNvSpPr/>
          <p:nvPr/>
        </p:nvSpPr>
        <p:spPr>
          <a:xfrm>
            <a:off x="2506680" y="1072080"/>
            <a:ext cx="433800" cy="173520"/>
          </a:xfrm>
          <a:custGeom>
            <a:avLst/>
            <a:gdLst/>
            <a:ahLst/>
            <a:cxnLst/>
            <a:rect l="0" t="0" r="r" b="b"/>
            <a:pathLst>
              <a:path w="1205" h="482">
                <a:moveTo>
                  <a:pt x="0" y="481"/>
                </a:moveTo>
                <a:lnTo>
                  <a:pt x="1204" y="0"/>
                </a:lnTo>
                <a:lnTo>
                  <a:pt x="1204" y="25"/>
                </a:lnTo>
                <a:lnTo>
                  <a:pt x="63" y="481"/>
                </a:lnTo>
                <a:lnTo>
                  <a:pt x="0" y="481"/>
                </a:lnTo>
                <a:close/>
              </a:path>
            </a:pathLst>
          </a:custGeom>
          <a:solidFill>
            <a:srgbClr val="FFFCF8"/>
          </a:solidFill>
          <a:ln>
            <a:noFill/>
          </a:ln>
        </p:spPr>
      </p:sp>
      <p:sp>
        <p:nvSpPr>
          <p:cNvPr id="9279" name="Freeform 361"/>
          <p:cNvSpPr/>
          <p:nvPr/>
        </p:nvSpPr>
        <p:spPr>
          <a:xfrm>
            <a:off x="2529360" y="1081080"/>
            <a:ext cx="411120" cy="164520"/>
          </a:xfrm>
          <a:custGeom>
            <a:avLst/>
            <a:gdLst/>
            <a:ahLst/>
            <a:cxnLst/>
            <a:rect l="0" t="0" r="r" b="b"/>
            <a:pathLst>
              <a:path w="1142" h="457">
                <a:moveTo>
                  <a:pt x="0" y="456"/>
                </a:moveTo>
                <a:lnTo>
                  <a:pt x="1141" y="0"/>
                </a:lnTo>
                <a:lnTo>
                  <a:pt x="1141" y="26"/>
                </a:lnTo>
                <a:lnTo>
                  <a:pt x="63" y="456"/>
                </a:lnTo>
                <a:lnTo>
                  <a:pt x="0" y="456"/>
                </a:lnTo>
                <a:close/>
              </a:path>
            </a:pathLst>
          </a:custGeom>
          <a:solidFill>
            <a:srgbClr val="FFFCF9"/>
          </a:solidFill>
          <a:ln>
            <a:noFill/>
          </a:ln>
        </p:spPr>
      </p:sp>
      <p:sp>
        <p:nvSpPr>
          <p:cNvPr id="9280" name="Freeform 362"/>
          <p:cNvSpPr/>
          <p:nvPr/>
        </p:nvSpPr>
        <p:spPr>
          <a:xfrm>
            <a:off x="2552040" y="1090440"/>
            <a:ext cx="388440" cy="155160"/>
          </a:xfrm>
          <a:custGeom>
            <a:avLst/>
            <a:gdLst/>
            <a:ahLst/>
            <a:cxnLst/>
            <a:rect l="0" t="0" r="r" b="b"/>
            <a:pathLst>
              <a:path w="1079" h="431">
                <a:moveTo>
                  <a:pt x="0" y="430"/>
                </a:moveTo>
                <a:lnTo>
                  <a:pt x="1078" y="0"/>
                </a:lnTo>
                <a:lnTo>
                  <a:pt x="1078" y="12"/>
                </a:lnTo>
                <a:lnTo>
                  <a:pt x="32" y="430"/>
                </a:lnTo>
                <a:lnTo>
                  <a:pt x="0" y="430"/>
                </a:lnTo>
                <a:close/>
              </a:path>
            </a:pathLst>
          </a:custGeom>
          <a:solidFill>
            <a:srgbClr val="FFFCF9"/>
          </a:solidFill>
          <a:ln>
            <a:noFill/>
          </a:ln>
        </p:spPr>
      </p:sp>
      <p:sp>
        <p:nvSpPr>
          <p:cNvPr id="9281" name="Freeform 363"/>
          <p:cNvSpPr/>
          <p:nvPr/>
        </p:nvSpPr>
        <p:spPr>
          <a:xfrm>
            <a:off x="2563560" y="1094760"/>
            <a:ext cx="376920" cy="150840"/>
          </a:xfrm>
          <a:custGeom>
            <a:avLst/>
            <a:gdLst/>
            <a:ahLst/>
            <a:cxnLst/>
            <a:rect l="0" t="0" r="r" b="b"/>
            <a:pathLst>
              <a:path w="1047" h="419">
                <a:moveTo>
                  <a:pt x="0" y="418"/>
                </a:moveTo>
                <a:lnTo>
                  <a:pt x="1046" y="0"/>
                </a:lnTo>
                <a:lnTo>
                  <a:pt x="1046" y="13"/>
                </a:lnTo>
                <a:lnTo>
                  <a:pt x="32" y="418"/>
                </a:lnTo>
                <a:lnTo>
                  <a:pt x="0" y="418"/>
                </a:lnTo>
                <a:close/>
              </a:path>
            </a:pathLst>
          </a:custGeom>
          <a:solidFill>
            <a:srgbClr val="FFFCFA"/>
          </a:solidFill>
          <a:ln>
            <a:noFill/>
          </a:ln>
        </p:spPr>
      </p:sp>
      <p:sp>
        <p:nvSpPr>
          <p:cNvPr id="9282" name="Freeform 364"/>
          <p:cNvSpPr/>
          <p:nvPr/>
        </p:nvSpPr>
        <p:spPr>
          <a:xfrm>
            <a:off x="2575080" y="1099440"/>
            <a:ext cx="365400" cy="146160"/>
          </a:xfrm>
          <a:custGeom>
            <a:avLst/>
            <a:gdLst/>
            <a:ahLst/>
            <a:cxnLst/>
            <a:rect l="0" t="0" r="r" b="b"/>
            <a:pathLst>
              <a:path w="1015" h="406">
                <a:moveTo>
                  <a:pt x="0" y="405"/>
                </a:moveTo>
                <a:lnTo>
                  <a:pt x="1014" y="0"/>
                </a:lnTo>
                <a:lnTo>
                  <a:pt x="1014" y="25"/>
                </a:lnTo>
                <a:lnTo>
                  <a:pt x="63" y="405"/>
                </a:lnTo>
                <a:lnTo>
                  <a:pt x="0" y="405"/>
                </a:lnTo>
                <a:close/>
              </a:path>
            </a:pathLst>
          </a:custGeom>
          <a:solidFill>
            <a:srgbClr val="FFFCFA"/>
          </a:solidFill>
          <a:ln>
            <a:noFill/>
          </a:ln>
        </p:spPr>
      </p:sp>
      <p:sp>
        <p:nvSpPr>
          <p:cNvPr id="9283" name="Freeform 365"/>
          <p:cNvSpPr/>
          <p:nvPr/>
        </p:nvSpPr>
        <p:spPr>
          <a:xfrm>
            <a:off x="2597760" y="1108440"/>
            <a:ext cx="342720" cy="137160"/>
          </a:xfrm>
          <a:custGeom>
            <a:avLst/>
            <a:gdLst/>
            <a:ahLst/>
            <a:cxnLst/>
            <a:rect l="0" t="0" r="r" b="b"/>
            <a:pathLst>
              <a:path w="952" h="381">
                <a:moveTo>
                  <a:pt x="0" y="380"/>
                </a:moveTo>
                <a:lnTo>
                  <a:pt x="951" y="0"/>
                </a:lnTo>
                <a:lnTo>
                  <a:pt x="951" y="13"/>
                </a:lnTo>
                <a:lnTo>
                  <a:pt x="32" y="380"/>
                </a:lnTo>
                <a:lnTo>
                  <a:pt x="0" y="380"/>
                </a:lnTo>
                <a:close/>
              </a:path>
            </a:pathLst>
          </a:custGeom>
          <a:solidFill>
            <a:srgbClr val="FFFDFA"/>
          </a:solidFill>
          <a:ln>
            <a:noFill/>
          </a:ln>
        </p:spPr>
      </p:sp>
      <p:sp>
        <p:nvSpPr>
          <p:cNvPr id="9284" name="Freeform 366"/>
          <p:cNvSpPr/>
          <p:nvPr/>
        </p:nvSpPr>
        <p:spPr>
          <a:xfrm>
            <a:off x="2609280" y="1113120"/>
            <a:ext cx="331200" cy="132480"/>
          </a:xfrm>
          <a:custGeom>
            <a:avLst/>
            <a:gdLst/>
            <a:ahLst/>
            <a:cxnLst/>
            <a:rect l="0" t="0" r="r" b="b"/>
            <a:pathLst>
              <a:path w="920" h="368">
                <a:moveTo>
                  <a:pt x="0" y="367"/>
                </a:moveTo>
                <a:lnTo>
                  <a:pt x="919" y="0"/>
                </a:lnTo>
                <a:lnTo>
                  <a:pt x="919" y="12"/>
                </a:lnTo>
                <a:lnTo>
                  <a:pt x="31" y="367"/>
                </a:lnTo>
                <a:lnTo>
                  <a:pt x="0" y="367"/>
                </a:lnTo>
                <a:close/>
              </a:path>
            </a:pathLst>
          </a:custGeom>
          <a:solidFill>
            <a:srgbClr val="FFFDFB"/>
          </a:solidFill>
          <a:ln>
            <a:noFill/>
          </a:ln>
        </p:spPr>
      </p:sp>
      <p:sp>
        <p:nvSpPr>
          <p:cNvPr id="9285" name="Freeform 367"/>
          <p:cNvSpPr/>
          <p:nvPr/>
        </p:nvSpPr>
        <p:spPr>
          <a:xfrm>
            <a:off x="2620440" y="1117440"/>
            <a:ext cx="320040" cy="128160"/>
          </a:xfrm>
          <a:custGeom>
            <a:avLst/>
            <a:gdLst/>
            <a:ahLst/>
            <a:cxnLst/>
            <a:rect l="0" t="0" r="r" b="b"/>
            <a:pathLst>
              <a:path w="889" h="356">
                <a:moveTo>
                  <a:pt x="0" y="355"/>
                </a:moveTo>
                <a:lnTo>
                  <a:pt x="888" y="0"/>
                </a:lnTo>
                <a:lnTo>
                  <a:pt x="888" y="51"/>
                </a:lnTo>
                <a:lnTo>
                  <a:pt x="127" y="355"/>
                </a:lnTo>
                <a:lnTo>
                  <a:pt x="0" y="355"/>
                </a:lnTo>
                <a:close/>
              </a:path>
            </a:pathLst>
          </a:custGeom>
          <a:solidFill>
            <a:srgbClr val="FFFDFB"/>
          </a:solidFill>
          <a:ln>
            <a:noFill/>
          </a:ln>
        </p:spPr>
      </p:sp>
      <p:sp>
        <p:nvSpPr>
          <p:cNvPr id="9286" name="Freeform 368"/>
          <p:cNvSpPr/>
          <p:nvPr/>
        </p:nvSpPr>
        <p:spPr>
          <a:xfrm>
            <a:off x="2666160" y="1135800"/>
            <a:ext cx="274320" cy="109800"/>
          </a:xfrm>
          <a:custGeom>
            <a:avLst/>
            <a:gdLst/>
            <a:ahLst/>
            <a:cxnLst/>
            <a:rect l="0" t="0" r="r" b="b"/>
            <a:pathLst>
              <a:path w="762" h="305">
                <a:moveTo>
                  <a:pt x="0" y="304"/>
                </a:moveTo>
                <a:lnTo>
                  <a:pt x="761" y="0"/>
                </a:lnTo>
                <a:lnTo>
                  <a:pt x="761" y="25"/>
                </a:lnTo>
                <a:lnTo>
                  <a:pt x="63" y="304"/>
                </a:lnTo>
                <a:lnTo>
                  <a:pt x="0" y="304"/>
                </a:lnTo>
                <a:close/>
              </a:path>
            </a:pathLst>
          </a:custGeom>
          <a:solidFill>
            <a:srgbClr val="FFFDFC"/>
          </a:solidFill>
          <a:ln>
            <a:noFill/>
          </a:ln>
        </p:spPr>
      </p:sp>
      <p:sp>
        <p:nvSpPr>
          <p:cNvPr id="9287" name="Freeform 369"/>
          <p:cNvSpPr/>
          <p:nvPr/>
        </p:nvSpPr>
        <p:spPr>
          <a:xfrm>
            <a:off x="2688840" y="1144800"/>
            <a:ext cx="251640" cy="100800"/>
          </a:xfrm>
          <a:custGeom>
            <a:avLst/>
            <a:gdLst/>
            <a:ahLst/>
            <a:cxnLst/>
            <a:rect l="0" t="0" r="r" b="b"/>
            <a:pathLst>
              <a:path w="699" h="280">
                <a:moveTo>
                  <a:pt x="0" y="279"/>
                </a:moveTo>
                <a:lnTo>
                  <a:pt x="698" y="0"/>
                </a:lnTo>
                <a:lnTo>
                  <a:pt x="698" y="14"/>
                </a:lnTo>
                <a:lnTo>
                  <a:pt x="32" y="279"/>
                </a:lnTo>
                <a:lnTo>
                  <a:pt x="0" y="279"/>
                </a:lnTo>
                <a:close/>
              </a:path>
            </a:pathLst>
          </a:custGeom>
          <a:solidFill>
            <a:srgbClr val="FFFDFC"/>
          </a:solidFill>
          <a:ln>
            <a:noFill/>
          </a:ln>
        </p:spPr>
      </p:sp>
      <p:sp>
        <p:nvSpPr>
          <p:cNvPr id="9288" name="Freeform 370"/>
          <p:cNvSpPr/>
          <p:nvPr/>
        </p:nvSpPr>
        <p:spPr>
          <a:xfrm>
            <a:off x="2700360" y="1149480"/>
            <a:ext cx="240120" cy="96120"/>
          </a:xfrm>
          <a:custGeom>
            <a:avLst/>
            <a:gdLst/>
            <a:ahLst/>
            <a:cxnLst/>
            <a:rect l="0" t="0" r="r" b="b"/>
            <a:pathLst>
              <a:path w="667" h="267">
                <a:moveTo>
                  <a:pt x="0" y="266"/>
                </a:moveTo>
                <a:lnTo>
                  <a:pt x="666" y="0"/>
                </a:lnTo>
                <a:lnTo>
                  <a:pt x="666" y="12"/>
                </a:lnTo>
                <a:lnTo>
                  <a:pt x="32" y="266"/>
                </a:lnTo>
                <a:lnTo>
                  <a:pt x="0" y="266"/>
                </a:lnTo>
                <a:close/>
              </a:path>
            </a:pathLst>
          </a:custGeom>
          <a:solidFill>
            <a:srgbClr val="FFFEFC"/>
          </a:solidFill>
          <a:ln>
            <a:noFill/>
          </a:ln>
        </p:spPr>
      </p:sp>
      <p:sp>
        <p:nvSpPr>
          <p:cNvPr id="9289" name="Freeform 371"/>
          <p:cNvSpPr/>
          <p:nvPr/>
        </p:nvSpPr>
        <p:spPr>
          <a:xfrm>
            <a:off x="2711880" y="1153800"/>
            <a:ext cx="228600" cy="91800"/>
          </a:xfrm>
          <a:custGeom>
            <a:avLst/>
            <a:gdLst/>
            <a:ahLst/>
            <a:cxnLst/>
            <a:rect l="0" t="0" r="r" b="b"/>
            <a:pathLst>
              <a:path w="635" h="255">
                <a:moveTo>
                  <a:pt x="0" y="254"/>
                </a:moveTo>
                <a:lnTo>
                  <a:pt x="634" y="0"/>
                </a:lnTo>
                <a:lnTo>
                  <a:pt x="634" y="26"/>
                </a:lnTo>
                <a:lnTo>
                  <a:pt x="63" y="254"/>
                </a:lnTo>
                <a:lnTo>
                  <a:pt x="0" y="254"/>
                </a:lnTo>
                <a:close/>
              </a:path>
            </a:pathLst>
          </a:custGeom>
          <a:solidFill>
            <a:srgbClr val="FFFEFC"/>
          </a:solidFill>
          <a:ln>
            <a:noFill/>
          </a:ln>
        </p:spPr>
      </p:sp>
      <p:sp>
        <p:nvSpPr>
          <p:cNvPr id="9290" name="Freeform 372"/>
          <p:cNvSpPr/>
          <p:nvPr/>
        </p:nvSpPr>
        <p:spPr>
          <a:xfrm>
            <a:off x="2734560" y="1163160"/>
            <a:ext cx="205920" cy="82440"/>
          </a:xfrm>
          <a:custGeom>
            <a:avLst/>
            <a:gdLst/>
            <a:ahLst/>
            <a:cxnLst/>
            <a:rect l="0" t="0" r="r" b="b"/>
            <a:pathLst>
              <a:path w="572" h="229">
                <a:moveTo>
                  <a:pt x="0" y="228"/>
                </a:moveTo>
                <a:lnTo>
                  <a:pt x="571" y="0"/>
                </a:lnTo>
                <a:lnTo>
                  <a:pt x="571" y="25"/>
                </a:lnTo>
                <a:lnTo>
                  <a:pt x="63" y="228"/>
                </a:lnTo>
                <a:lnTo>
                  <a:pt x="0" y="228"/>
                </a:lnTo>
                <a:close/>
              </a:path>
            </a:pathLst>
          </a:custGeom>
          <a:solidFill>
            <a:srgbClr val="FFFEFD"/>
          </a:solidFill>
          <a:ln>
            <a:noFill/>
          </a:ln>
        </p:spPr>
      </p:sp>
      <p:sp>
        <p:nvSpPr>
          <p:cNvPr id="9291" name="Freeform 373"/>
          <p:cNvSpPr/>
          <p:nvPr/>
        </p:nvSpPr>
        <p:spPr>
          <a:xfrm>
            <a:off x="2757240" y="1172160"/>
            <a:ext cx="183240" cy="73440"/>
          </a:xfrm>
          <a:custGeom>
            <a:avLst/>
            <a:gdLst/>
            <a:ahLst/>
            <a:cxnLst/>
            <a:rect l="0" t="0" r="r" b="b"/>
            <a:pathLst>
              <a:path w="509" h="204">
                <a:moveTo>
                  <a:pt x="0" y="203"/>
                </a:moveTo>
                <a:lnTo>
                  <a:pt x="508" y="0"/>
                </a:lnTo>
                <a:lnTo>
                  <a:pt x="508" y="25"/>
                </a:lnTo>
                <a:lnTo>
                  <a:pt x="63" y="203"/>
                </a:lnTo>
                <a:lnTo>
                  <a:pt x="0" y="203"/>
                </a:lnTo>
                <a:close/>
              </a:path>
            </a:pathLst>
          </a:custGeom>
          <a:solidFill>
            <a:srgbClr val="FFFEFD"/>
          </a:solidFill>
          <a:ln>
            <a:noFill/>
          </a:ln>
        </p:spPr>
      </p:sp>
      <p:sp>
        <p:nvSpPr>
          <p:cNvPr id="9292" name="Freeform 374"/>
          <p:cNvSpPr/>
          <p:nvPr/>
        </p:nvSpPr>
        <p:spPr>
          <a:xfrm>
            <a:off x="2779920" y="1181160"/>
            <a:ext cx="160560" cy="64440"/>
          </a:xfrm>
          <a:custGeom>
            <a:avLst/>
            <a:gdLst/>
            <a:ahLst/>
            <a:cxnLst/>
            <a:rect l="0" t="0" r="r" b="b"/>
            <a:pathLst>
              <a:path w="446" h="179">
                <a:moveTo>
                  <a:pt x="0" y="178"/>
                </a:moveTo>
                <a:lnTo>
                  <a:pt x="445" y="0"/>
                </a:lnTo>
                <a:lnTo>
                  <a:pt x="445" y="13"/>
                </a:lnTo>
                <a:lnTo>
                  <a:pt x="33" y="178"/>
                </a:lnTo>
                <a:lnTo>
                  <a:pt x="0" y="178"/>
                </a:lnTo>
                <a:close/>
              </a:path>
            </a:pathLst>
          </a:custGeom>
          <a:solidFill>
            <a:srgbClr val="FFFEFD"/>
          </a:solidFill>
          <a:ln>
            <a:noFill/>
          </a:ln>
        </p:spPr>
      </p:sp>
      <p:sp>
        <p:nvSpPr>
          <p:cNvPr id="9293" name="Freeform 375"/>
          <p:cNvSpPr/>
          <p:nvPr/>
        </p:nvSpPr>
        <p:spPr>
          <a:xfrm>
            <a:off x="2791440" y="1185840"/>
            <a:ext cx="149040" cy="59760"/>
          </a:xfrm>
          <a:custGeom>
            <a:avLst/>
            <a:gdLst/>
            <a:ahLst/>
            <a:cxnLst/>
            <a:rect l="0" t="0" r="r" b="b"/>
            <a:pathLst>
              <a:path w="414" h="166">
                <a:moveTo>
                  <a:pt x="0" y="165"/>
                </a:moveTo>
                <a:lnTo>
                  <a:pt x="413" y="0"/>
                </a:lnTo>
                <a:lnTo>
                  <a:pt x="413" y="13"/>
                </a:lnTo>
                <a:lnTo>
                  <a:pt x="32" y="165"/>
                </a:lnTo>
                <a:lnTo>
                  <a:pt x="0" y="165"/>
                </a:lnTo>
                <a:close/>
              </a:path>
            </a:pathLst>
          </a:custGeom>
          <a:solidFill>
            <a:srgbClr val="FFFEFE"/>
          </a:solidFill>
          <a:ln>
            <a:noFill/>
          </a:ln>
        </p:spPr>
      </p:sp>
      <p:sp>
        <p:nvSpPr>
          <p:cNvPr id="9294" name="Freeform 376"/>
          <p:cNvSpPr/>
          <p:nvPr/>
        </p:nvSpPr>
        <p:spPr>
          <a:xfrm>
            <a:off x="2802960" y="1190520"/>
            <a:ext cx="137520" cy="55080"/>
          </a:xfrm>
          <a:custGeom>
            <a:avLst/>
            <a:gdLst/>
            <a:ahLst/>
            <a:cxnLst/>
            <a:rect l="0" t="0" r="r" b="b"/>
            <a:pathLst>
              <a:path w="382" h="153">
                <a:moveTo>
                  <a:pt x="0" y="152"/>
                </a:moveTo>
                <a:lnTo>
                  <a:pt x="381" y="0"/>
                </a:lnTo>
                <a:lnTo>
                  <a:pt x="381" y="25"/>
                </a:lnTo>
                <a:lnTo>
                  <a:pt x="63" y="152"/>
                </a:lnTo>
                <a:lnTo>
                  <a:pt x="0" y="152"/>
                </a:lnTo>
                <a:close/>
              </a:path>
            </a:pathLst>
          </a:custGeom>
          <a:solidFill>
            <a:srgbClr val="FFFEFE"/>
          </a:solidFill>
          <a:ln>
            <a:noFill/>
          </a:ln>
        </p:spPr>
      </p:sp>
      <p:sp>
        <p:nvSpPr>
          <p:cNvPr id="9295" name="Freeform 377"/>
          <p:cNvSpPr/>
          <p:nvPr/>
        </p:nvSpPr>
        <p:spPr>
          <a:xfrm>
            <a:off x="2825640" y="1199520"/>
            <a:ext cx="114840" cy="46080"/>
          </a:xfrm>
          <a:custGeom>
            <a:avLst/>
            <a:gdLst/>
            <a:ahLst/>
            <a:cxnLst/>
            <a:rect l="0" t="0" r="r" b="b"/>
            <a:pathLst>
              <a:path w="319" h="128">
                <a:moveTo>
                  <a:pt x="0" y="127"/>
                </a:moveTo>
                <a:lnTo>
                  <a:pt x="318" y="0"/>
                </a:lnTo>
                <a:lnTo>
                  <a:pt x="318" y="13"/>
                </a:lnTo>
                <a:lnTo>
                  <a:pt x="32" y="127"/>
                </a:lnTo>
                <a:lnTo>
                  <a:pt x="0" y="127"/>
                </a:lnTo>
                <a:close/>
              </a:path>
            </a:pathLst>
          </a:custGeom>
          <a:solidFill>
            <a:srgbClr val="FFFEFE"/>
          </a:solidFill>
          <a:ln>
            <a:noFill/>
          </a:ln>
        </p:spPr>
      </p:sp>
      <p:sp>
        <p:nvSpPr>
          <p:cNvPr id="9296" name="Freeform 378"/>
          <p:cNvSpPr/>
          <p:nvPr/>
        </p:nvSpPr>
        <p:spPr>
          <a:xfrm>
            <a:off x="2837160" y="1203840"/>
            <a:ext cx="103320" cy="41760"/>
          </a:xfrm>
          <a:custGeom>
            <a:avLst/>
            <a:gdLst/>
            <a:ahLst/>
            <a:cxnLst/>
            <a:rect l="0" t="0" r="r" b="b"/>
            <a:pathLst>
              <a:path w="287" h="116">
                <a:moveTo>
                  <a:pt x="0" y="115"/>
                </a:moveTo>
                <a:lnTo>
                  <a:pt x="286" y="0"/>
                </a:lnTo>
                <a:lnTo>
                  <a:pt x="286" y="13"/>
                </a:lnTo>
                <a:lnTo>
                  <a:pt x="31" y="115"/>
                </a:lnTo>
                <a:lnTo>
                  <a:pt x="0" y="115"/>
                </a:lnTo>
                <a:close/>
              </a:path>
            </a:pathLst>
          </a:custGeom>
          <a:solidFill>
            <a:srgbClr val="FFFFFE"/>
          </a:solidFill>
          <a:ln>
            <a:noFill/>
          </a:ln>
        </p:spPr>
      </p:sp>
      <p:sp>
        <p:nvSpPr>
          <p:cNvPr id="9297" name="Freeform 379"/>
          <p:cNvSpPr/>
          <p:nvPr/>
        </p:nvSpPr>
        <p:spPr>
          <a:xfrm>
            <a:off x="2848320" y="1208520"/>
            <a:ext cx="92160" cy="37080"/>
          </a:xfrm>
          <a:custGeom>
            <a:avLst/>
            <a:gdLst/>
            <a:ahLst/>
            <a:cxnLst/>
            <a:rect l="0" t="0" r="r" b="b"/>
            <a:pathLst>
              <a:path w="256" h="103">
                <a:moveTo>
                  <a:pt x="0" y="102"/>
                </a:moveTo>
                <a:lnTo>
                  <a:pt x="255" y="0"/>
                </a:lnTo>
                <a:lnTo>
                  <a:pt x="255" y="25"/>
                </a:lnTo>
                <a:lnTo>
                  <a:pt x="65" y="102"/>
                </a:lnTo>
                <a:lnTo>
                  <a:pt x="0" y="102"/>
                </a:lnTo>
                <a:close/>
              </a:path>
            </a:pathLst>
          </a:custGeom>
          <a:solidFill>
            <a:srgbClr val="FFFFFE"/>
          </a:solidFill>
          <a:ln>
            <a:noFill/>
          </a:ln>
        </p:spPr>
      </p:sp>
      <p:sp>
        <p:nvSpPr>
          <p:cNvPr id="9298" name="Freeform 380"/>
          <p:cNvSpPr/>
          <p:nvPr/>
        </p:nvSpPr>
        <p:spPr>
          <a:xfrm>
            <a:off x="2871360" y="1217520"/>
            <a:ext cx="69120" cy="28080"/>
          </a:xfrm>
          <a:custGeom>
            <a:avLst/>
            <a:gdLst/>
            <a:ahLst/>
            <a:cxnLst/>
            <a:rect l="0" t="0" r="r" b="b"/>
            <a:pathLst>
              <a:path w="192" h="78">
                <a:moveTo>
                  <a:pt x="0" y="77"/>
                </a:moveTo>
                <a:lnTo>
                  <a:pt x="191" y="0"/>
                </a:lnTo>
                <a:lnTo>
                  <a:pt x="191" y="13"/>
                </a:lnTo>
                <a:lnTo>
                  <a:pt x="31" y="77"/>
                </a:lnTo>
                <a:lnTo>
                  <a:pt x="0" y="77"/>
                </a:lnTo>
                <a:close/>
              </a:path>
            </a:pathLst>
          </a:custGeom>
          <a:solidFill>
            <a:srgbClr val="FFFFFE"/>
          </a:solidFill>
          <a:ln>
            <a:noFill/>
          </a:ln>
        </p:spPr>
      </p:sp>
      <p:sp>
        <p:nvSpPr>
          <p:cNvPr id="9299" name="Freeform 381"/>
          <p:cNvSpPr/>
          <p:nvPr/>
        </p:nvSpPr>
        <p:spPr>
          <a:xfrm>
            <a:off x="2882520" y="1222200"/>
            <a:ext cx="57960" cy="23400"/>
          </a:xfrm>
          <a:custGeom>
            <a:avLst/>
            <a:gdLst/>
            <a:ahLst/>
            <a:cxnLst/>
            <a:rect l="0" t="0" r="r" b="b"/>
            <a:pathLst>
              <a:path w="161" h="65">
                <a:moveTo>
                  <a:pt x="0" y="64"/>
                </a:moveTo>
                <a:lnTo>
                  <a:pt x="160" y="0"/>
                </a:lnTo>
                <a:lnTo>
                  <a:pt x="160" y="13"/>
                </a:lnTo>
                <a:lnTo>
                  <a:pt x="32" y="64"/>
                </a:lnTo>
                <a:lnTo>
                  <a:pt x="0" y="64"/>
                </a:lnTo>
                <a:close/>
              </a:path>
            </a:pathLst>
          </a:custGeom>
          <a:solidFill>
            <a:srgbClr val="FFFFFF"/>
          </a:solidFill>
          <a:ln>
            <a:noFill/>
          </a:ln>
        </p:spPr>
      </p:sp>
      <p:sp>
        <p:nvSpPr>
          <p:cNvPr id="9300" name="Freeform 382"/>
          <p:cNvSpPr/>
          <p:nvPr/>
        </p:nvSpPr>
        <p:spPr>
          <a:xfrm>
            <a:off x="2894040" y="1226880"/>
            <a:ext cx="46440" cy="18720"/>
          </a:xfrm>
          <a:custGeom>
            <a:avLst/>
            <a:gdLst/>
            <a:ahLst/>
            <a:cxnLst/>
            <a:rect l="0" t="0" r="r" b="b"/>
            <a:pathLst>
              <a:path w="129" h="52">
                <a:moveTo>
                  <a:pt x="0" y="51"/>
                </a:moveTo>
                <a:lnTo>
                  <a:pt x="128" y="0"/>
                </a:lnTo>
                <a:lnTo>
                  <a:pt x="128" y="51"/>
                </a:lnTo>
                <a:lnTo>
                  <a:pt x="0" y="51"/>
                </a:lnTo>
                <a:close/>
              </a:path>
            </a:pathLst>
          </a:custGeom>
          <a:solidFill>
            <a:srgbClr val="FFFFFF"/>
          </a:solidFill>
          <a:ln>
            <a:noFill/>
          </a:ln>
        </p:spPr>
      </p:sp>
      <p:sp>
        <p:nvSpPr>
          <p:cNvPr id="9301" name="Freeform 383"/>
          <p:cNvSpPr/>
          <p:nvPr/>
        </p:nvSpPr>
        <p:spPr>
          <a:xfrm>
            <a:off x="1010160" y="67104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9302" name="Freeform 384"/>
          <p:cNvSpPr/>
          <p:nvPr/>
        </p:nvSpPr>
        <p:spPr>
          <a:xfrm>
            <a:off x="1010160" y="667800"/>
            <a:ext cx="27720" cy="10800"/>
          </a:xfrm>
          <a:custGeom>
            <a:avLst/>
            <a:gdLst/>
            <a:ahLst/>
            <a:cxnLst/>
            <a:rect l="0" t="0" r="r" b="b"/>
            <a:pathLst>
              <a:path w="77" h="30">
                <a:moveTo>
                  <a:pt x="51" y="29"/>
                </a:moveTo>
                <a:lnTo>
                  <a:pt x="0" y="10"/>
                </a:lnTo>
                <a:lnTo>
                  <a:pt x="0" y="0"/>
                </a:lnTo>
                <a:lnTo>
                  <a:pt x="76" y="29"/>
                </a:lnTo>
                <a:lnTo>
                  <a:pt x="51" y="29"/>
                </a:lnTo>
                <a:close/>
              </a:path>
            </a:pathLst>
          </a:custGeom>
          <a:solidFill>
            <a:srgbClr val="3991A7"/>
          </a:solidFill>
          <a:ln>
            <a:noFill/>
          </a:ln>
        </p:spPr>
      </p:sp>
      <p:sp>
        <p:nvSpPr>
          <p:cNvPr id="9303" name="Freeform 385"/>
          <p:cNvSpPr/>
          <p:nvPr/>
        </p:nvSpPr>
        <p:spPr>
          <a:xfrm>
            <a:off x="1010160" y="664200"/>
            <a:ext cx="36720" cy="14400"/>
          </a:xfrm>
          <a:custGeom>
            <a:avLst/>
            <a:gdLst/>
            <a:ahLst/>
            <a:cxnLst/>
            <a:rect l="0" t="0" r="r" b="b"/>
            <a:pathLst>
              <a:path w="102" h="40">
                <a:moveTo>
                  <a:pt x="76" y="39"/>
                </a:moveTo>
                <a:lnTo>
                  <a:pt x="0" y="10"/>
                </a:lnTo>
                <a:lnTo>
                  <a:pt x="0" y="0"/>
                </a:lnTo>
                <a:lnTo>
                  <a:pt x="101" y="39"/>
                </a:lnTo>
                <a:lnTo>
                  <a:pt x="76" y="39"/>
                </a:lnTo>
                <a:close/>
              </a:path>
            </a:pathLst>
          </a:custGeom>
          <a:solidFill>
            <a:srgbClr val="3A91A7"/>
          </a:solidFill>
          <a:ln>
            <a:noFill/>
          </a:ln>
        </p:spPr>
      </p:sp>
      <p:sp>
        <p:nvSpPr>
          <p:cNvPr id="9304" name="Freeform 386"/>
          <p:cNvSpPr/>
          <p:nvPr/>
        </p:nvSpPr>
        <p:spPr>
          <a:xfrm>
            <a:off x="1010160" y="660960"/>
            <a:ext cx="45720" cy="17640"/>
          </a:xfrm>
          <a:custGeom>
            <a:avLst/>
            <a:gdLst/>
            <a:ahLst/>
            <a:cxnLst/>
            <a:rect l="0" t="0" r="r" b="b"/>
            <a:pathLst>
              <a:path w="127" h="49">
                <a:moveTo>
                  <a:pt x="101" y="48"/>
                </a:moveTo>
                <a:lnTo>
                  <a:pt x="0" y="9"/>
                </a:lnTo>
                <a:lnTo>
                  <a:pt x="0" y="0"/>
                </a:lnTo>
                <a:lnTo>
                  <a:pt x="126" y="48"/>
                </a:lnTo>
                <a:lnTo>
                  <a:pt x="101" y="48"/>
                </a:lnTo>
                <a:close/>
              </a:path>
            </a:pathLst>
          </a:custGeom>
          <a:solidFill>
            <a:srgbClr val="3B92A7"/>
          </a:solidFill>
          <a:ln>
            <a:noFill/>
          </a:ln>
        </p:spPr>
      </p:sp>
      <p:sp>
        <p:nvSpPr>
          <p:cNvPr id="9305" name="Freeform 387"/>
          <p:cNvSpPr/>
          <p:nvPr/>
        </p:nvSpPr>
        <p:spPr>
          <a:xfrm>
            <a:off x="1010160" y="657720"/>
            <a:ext cx="54720" cy="20880"/>
          </a:xfrm>
          <a:custGeom>
            <a:avLst/>
            <a:gdLst/>
            <a:ahLst/>
            <a:cxnLst/>
            <a:rect l="0" t="0" r="r" b="b"/>
            <a:pathLst>
              <a:path w="152" h="58">
                <a:moveTo>
                  <a:pt x="126" y="57"/>
                </a:moveTo>
                <a:lnTo>
                  <a:pt x="0" y="9"/>
                </a:lnTo>
                <a:lnTo>
                  <a:pt x="0" y="0"/>
                </a:lnTo>
                <a:lnTo>
                  <a:pt x="151" y="57"/>
                </a:lnTo>
                <a:lnTo>
                  <a:pt x="126" y="57"/>
                </a:lnTo>
                <a:close/>
              </a:path>
            </a:pathLst>
          </a:custGeom>
          <a:solidFill>
            <a:srgbClr val="3B92A8"/>
          </a:solidFill>
          <a:ln>
            <a:noFill/>
          </a:ln>
        </p:spPr>
      </p:sp>
      <p:sp>
        <p:nvSpPr>
          <p:cNvPr id="9306" name="Freeform 388"/>
          <p:cNvSpPr/>
          <p:nvPr/>
        </p:nvSpPr>
        <p:spPr>
          <a:xfrm>
            <a:off x="1010160" y="650880"/>
            <a:ext cx="72720" cy="27720"/>
          </a:xfrm>
          <a:custGeom>
            <a:avLst/>
            <a:gdLst/>
            <a:ahLst/>
            <a:cxnLst/>
            <a:rect l="0" t="0" r="r" b="b"/>
            <a:pathLst>
              <a:path w="202" h="77">
                <a:moveTo>
                  <a:pt x="151" y="76"/>
                </a:moveTo>
                <a:lnTo>
                  <a:pt x="0" y="19"/>
                </a:lnTo>
                <a:lnTo>
                  <a:pt x="0" y="0"/>
                </a:lnTo>
                <a:lnTo>
                  <a:pt x="201" y="76"/>
                </a:lnTo>
                <a:lnTo>
                  <a:pt x="151" y="76"/>
                </a:lnTo>
                <a:close/>
              </a:path>
            </a:pathLst>
          </a:custGeom>
          <a:solidFill>
            <a:srgbClr val="3C92A8"/>
          </a:solidFill>
          <a:ln>
            <a:noFill/>
          </a:ln>
        </p:spPr>
      </p:sp>
      <p:sp>
        <p:nvSpPr>
          <p:cNvPr id="9307" name="Freeform 389"/>
          <p:cNvSpPr/>
          <p:nvPr/>
        </p:nvSpPr>
        <p:spPr>
          <a:xfrm>
            <a:off x="1010160" y="647280"/>
            <a:ext cx="82080" cy="31320"/>
          </a:xfrm>
          <a:custGeom>
            <a:avLst/>
            <a:gdLst/>
            <a:ahLst/>
            <a:cxnLst/>
            <a:rect l="0" t="0" r="r" b="b"/>
            <a:pathLst>
              <a:path w="228" h="87">
                <a:moveTo>
                  <a:pt x="201" y="86"/>
                </a:moveTo>
                <a:lnTo>
                  <a:pt x="0" y="10"/>
                </a:lnTo>
                <a:lnTo>
                  <a:pt x="0" y="0"/>
                </a:lnTo>
                <a:lnTo>
                  <a:pt x="227" y="86"/>
                </a:lnTo>
                <a:lnTo>
                  <a:pt x="201" y="86"/>
                </a:lnTo>
                <a:close/>
              </a:path>
            </a:pathLst>
          </a:custGeom>
          <a:solidFill>
            <a:srgbClr val="3D92A8"/>
          </a:solidFill>
          <a:ln>
            <a:noFill/>
          </a:ln>
        </p:spPr>
      </p:sp>
      <p:sp>
        <p:nvSpPr>
          <p:cNvPr id="9308" name="Freeform 390"/>
          <p:cNvSpPr/>
          <p:nvPr/>
        </p:nvSpPr>
        <p:spPr>
          <a:xfrm>
            <a:off x="1010160" y="644040"/>
            <a:ext cx="91080" cy="34560"/>
          </a:xfrm>
          <a:custGeom>
            <a:avLst/>
            <a:gdLst/>
            <a:ahLst/>
            <a:cxnLst/>
            <a:rect l="0" t="0" r="r" b="b"/>
            <a:pathLst>
              <a:path w="253" h="96">
                <a:moveTo>
                  <a:pt x="227" y="95"/>
                </a:moveTo>
                <a:lnTo>
                  <a:pt x="0" y="9"/>
                </a:lnTo>
                <a:lnTo>
                  <a:pt x="0" y="0"/>
                </a:lnTo>
                <a:lnTo>
                  <a:pt x="252" y="95"/>
                </a:lnTo>
                <a:lnTo>
                  <a:pt x="227" y="95"/>
                </a:lnTo>
                <a:close/>
              </a:path>
            </a:pathLst>
          </a:custGeom>
          <a:solidFill>
            <a:srgbClr val="3E92A8"/>
          </a:solidFill>
          <a:ln>
            <a:noFill/>
          </a:ln>
        </p:spPr>
      </p:sp>
      <p:sp>
        <p:nvSpPr>
          <p:cNvPr id="9309" name="Freeform 391"/>
          <p:cNvSpPr/>
          <p:nvPr/>
        </p:nvSpPr>
        <p:spPr>
          <a:xfrm>
            <a:off x="1010160" y="637200"/>
            <a:ext cx="109080" cy="41400"/>
          </a:xfrm>
          <a:custGeom>
            <a:avLst/>
            <a:gdLst/>
            <a:ahLst/>
            <a:cxnLst/>
            <a:rect l="0" t="0" r="r" b="b"/>
            <a:pathLst>
              <a:path w="303" h="115">
                <a:moveTo>
                  <a:pt x="252" y="114"/>
                </a:moveTo>
                <a:lnTo>
                  <a:pt x="0" y="19"/>
                </a:lnTo>
                <a:lnTo>
                  <a:pt x="0" y="0"/>
                </a:lnTo>
                <a:lnTo>
                  <a:pt x="302" y="114"/>
                </a:lnTo>
                <a:lnTo>
                  <a:pt x="252" y="114"/>
                </a:lnTo>
                <a:close/>
              </a:path>
            </a:pathLst>
          </a:custGeom>
          <a:solidFill>
            <a:srgbClr val="3F93A8"/>
          </a:solidFill>
          <a:ln>
            <a:noFill/>
          </a:ln>
        </p:spPr>
      </p:sp>
      <p:sp>
        <p:nvSpPr>
          <p:cNvPr id="9310" name="Freeform 392"/>
          <p:cNvSpPr/>
          <p:nvPr/>
        </p:nvSpPr>
        <p:spPr>
          <a:xfrm>
            <a:off x="1010160" y="633600"/>
            <a:ext cx="118080" cy="45000"/>
          </a:xfrm>
          <a:custGeom>
            <a:avLst/>
            <a:gdLst/>
            <a:ahLst/>
            <a:cxnLst/>
            <a:rect l="0" t="0" r="r" b="b"/>
            <a:pathLst>
              <a:path w="328" h="125">
                <a:moveTo>
                  <a:pt x="302" y="124"/>
                </a:moveTo>
                <a:lnTo>
                  <a:pt x="0" y="11"/>
                </a:lnTo>
                <a:lnTo>
                  <a:pt x="0" y="0"/>
                </a:lnTo>
                <a:lnTo>
                  <a:pt x="327" y="124"/>
                </a:lnTo>
                <a:lnTo>
                  <a:pt x="302" y="124"/>
                </a:lnTo>
                <a:close/>
              </a:path>
            </a:pathLst>
          </a:custGeom>
          <a:solidFill>
            <a:srgbClr val="4093A8"/>
          </a:solidFill>
          <a:ln>
            <a:noFill/>
          </a:ln>
        </p:spPr>
      </p:sp>
      <p:sp>
        <p:nvSpPr>
          <p:cNvPr id="9311" name="Freeform 393"/>
          <p:cNvSpPr/>
          <p:nvPr/>
        </p:nvSpPr>
        <p:spPr>
          <a:xfrm>
            <a:off x="1010160" y="630360"/>
            <a:ext cx="127080" cy="48240"/>
          </a:xfrm>
          <a:custGeom>
            <a:avLst/>
            <a:gdLst/>
            <a:ahLst/>
            <a:cxnLst/>
            <a:rect l="0" t="0" r="r" b="b"/>
            <a:pathLst>
              <a:path w="353" h="134">
                <a:moveTo>
                  <a:pt x="327" y="133"/>
                </a:moveTo>
                <a:lnTo>
                  <a:pt x="0" y="9"/>
                </a:lnTo>
                <a:lnTo>
                  <a:pt x="0" y="0"/>
                </a:lnTo>
                <a:lnTo>
                  <a:pt x="352" y="133"/>
                </a:lnTo>
                <a:lnTo>
                  <a:pt x="327" y="133"/>
                </a:lnTo>
                <a:close/>
              </a:path>
            </a:pathLst>
          </a:custGeom>
          <a:solidFill>
            <a:srgbClr val="4193A9"/>
          </a:solidFill>
          <a:ln>
            <a:noFill/>
          </a:ln>
        </p:spPr>
      </p:sp>
      <p:sp>
        <p:nvSpPr>
          <p:cNvPr id="9312" name="Freeform 394"/>
          <p:cNvSpPr/>
          <p:nvPr/>
        </p:nvSpPr>
        <p:spPr>
          <a:xfrm>
            <a:off x="1010160" y="623520"/>
            <a:ext cx="145080" cy="55080"/>
          </a:xfrm>
          <a:custGeom>
            <a:avLst/>
            <a:gdLst/>
            <a:ahLst/>
            <a:cxnLst/>
            <a:rect l="0" t="0" r="r" b="b"/>
            <a:pathLst>
              <a:path w="403" h="153">
                <a:moveTo>
                  <a:pt x="352" y="152"/>
                </a:moveTo>
                <a:lnTo>
                  <a:pt x="0" y="20"/>
                </a:lnTo>
                <a:lnTo>
                  <a:pt x="0" y="0"/>
                </a:lnTo>
                <a:lnTo>
                  <a:pt x="402" y="152"/>
                </a:lnTo>
                <a:lnTo>
                  <a:pt x="352" y="152"/>
                </a:lnTo>
                <a:close/>
              </a:path>
            </a:pathLst>
          </a:custGeom>
          <a:solidFill>
            <a:srgbClr val="4294A9"/>
          </a:solidFill>
          <a:ln>
            <a:noFill/>
          </a:ln>
        </p:spPr>
      </p:sp>
      <p:sp>
        <p:nvSpPr>
          <p:cNvPr id="9313" name="Freeform 395"/>
          <p:cNvSpPr/>
          <p:nvPr/>
        </p:nvSpPr>
        <p:spPr>
          <a:xfrm>
            <a:off x="1010160" y="620280"/>
            <a:ext cx="154080" cy="58320"/>
          </a:xfrm>
          <a:custGeom>
            <a:avLst/>
            <a:gdLst/>
            <a:ahLst/>
            <a:cxnLst/>
            <a:rect l="0" t="0" r="r" b="b"/>
            <a:pathLst>
              <a:path w="428" h="162">
                <a:moveTo>
                  <a:pt x="402" y="161"/>
                </a:moveTo>
                <a:lnTo>
                  <a:pt x="0" y="9"/>
                </a:lnTo>
                <a:lnTo>
                  <a:pt x="0" y="0"/>
                </a:lnTo>
                <a:lnTo>
                  <a:pt x="427" y="161"/>
                </a:lnTo>
                <a:lnTo>
                  <a:pt x="402" y="161"/>
                </a:lnTo>
                <a:close/>
              </a:path>
            </a:pathLst>
          </a:custGeom>
          <a:solidFill>
            <a:srgbClr val="4394A9"/>
          </a:solidFill>
          <a:ln>
            <a:noFill/>
          </a:ln>
        </p:spPr>
      </p:sp>
      <p:sp>
        <p:nvSpPr>
          <p:cNvPr id="9314" name="Freeform 396"/>
          <p:cNvSpPr/>
          <p:nvPr/>
        </p:nvSpPr>
        <p:spPr>
          <a:xfrm>
            <a:off x="1010160" y="616680"/>
            <a:ext cx="163080" cy="61920"/>
          </a:xfrm>
          <a:custGeom>
            <a:avLst/>
            <a:gdLst/>
            <a:ahLst/>
            <a:cxnLst/>
            <a:rect l="0" t="0" r="r" b="b"/>
            <a:pathLst>
              <a:path w="453" h="172">
                <a:moveTo>
                  <a:pt x="427" y="171"/>
                </a:moveTo>
                <a:lnTo>
                  <a:pt x="0" y="10"/>
                </a:lnTo>
                <a:lnTo>
                  <a:pt x="0" y="0"/>
                </a:lnTo>
                <a:lnTo>
                  <a:pt x="452" y="171"/>
                </a:lnTo>
                <a:lnTo>
                  <a:pt x="427" y="171"/>
                </a:lnTo>
                <a:close/>
              </a:path>
            </a:pathLst>
          </a:custGeom>
          <a:solidFill>
            <a:srgbClr val="4494A9"/>
          </a:solidFill>
          <a:ln>
            <a:noFill/>
          </a:ln>
        </p:spPr>
      </p:sp>
      <p:sp>
        <p:nvSpPr>
          <p:cNvPr id="9315" name="Freeform 397"/>
          <p:cNvSpPr/>
          <p:nvPr/>
        </p:nvSpPr>
        <p:spPr>
          <a:xfrm>
            <a:off x="1010160" y="613440"/>
            <a:ext cx="172080" cy="65160"/>
          </a:xfrm>
          <a:custGeom>
            <a:avLst/>
            <a:gdLst/>
            <a:ahLst/>
            <a:cxnLst/>
            <a:rect l="0" t="0" r="r" b="b"/>
            <a:pathLst>
              <a:path w="478" h="181">
                <a:moveTo>
                  <a:pt x="452" y="180"/>
                </a:moveTo>
                <a:lnTo>
                  <a:pt x="0" y="9"/>
                </a:lnTo>
                <a:lnTo>
                  <a:pt x="0" y="0"/>
                </a:lnTo>
                <a:lnTo>
                  <a:pt x="477" y="180"/>
                </a:lnTo>
                <a:lnTo>
                  <a:pt x="452" y="180"/>
                </a:lnTo>
                <a:close/>
              </a:path>
            </a:pathLst>
          </a:custGeom>
          <a:solidFill>
            <a:srgbClr val="4594A9"/>
          </a:solidFill>
          <a:ln>
            <a:noFill/>
          </a:ln>
        </p:spPr>
      </p:sp>
      <p:sp>
        <p:nvSpPr>
          <p:cNvPr id="9316" name="Freeform 398"/>
          <p:cNvSpPr/>
          <p:nvPr/>
        </p:nvSpPr>
        <p:spPr>
          <a:xfrm>
            <a:off x="1010160" y="609840"/>
            <a:ext cx="181080" cy="68760"/>
          </a:xfrm>
          <a:custGeom>
            <a:avLst/>
            <a:gdLst/>
            <a:ahLst/>
            <a:cxnLst/>
            <a:rect l="0" t="0" r="r" b="b"/>
            <a:pathLst>
              <a:path w="503" h="191">
                <a:moveTo>
                  <a:pt x="477" y="190"/>
                </a:moveTo>
                <a:lnTo>
                  <a:pt x="0" y="10"/>
                </a:lnTo>
                <a:lnTo>
                  <a:pt x="0" y="0"/>
                </a:lnTo>
                <a:lnTo>
                  <a:pt x="502" y="190"/>
                </a:lnTo>
                <a:lnTo>
                  <a:pt x="477" y="190"/>
                </a:lnTo>
                <a:close/>
              </a:path>
            </a:pathLst>
          </a:custGeom>
          <a:solidFill>
            <a:srgbClr val="4695AA"/>
          </a:solidFill>
          <a:ln>
            <a:noFill/>
          </a:ln>
        </p:spPr>
      </p:sp>
      <p:sp>
        <p:nvSpPr>
          <p:cNvPr id="9317" name="Freeform 399"/>
          <p:cNvSpPr/>
          <p:nvPr/>
        </p:nvSpPr>
        <p:spPr>
          <a:xfrm>
            <a:off x="1010160" y="606600"/>
            <a:ext cx="190080" cy="72000"/>
          </a:xfrm>
          <a:custGeom>
            <a:avLst/>
            <a:gdLst/>
            <a:ahLst/>
            <a:cxnLst/>
            <a:rect l="0" t="0" r="r" b="b"/>
            <a:pathLst>
              <a:path w="528" h="200">
                <a:moveTo>
                  <a:pt x="502" y="199"/>
                </a:moveTo>
                <a:lnTo>
                  <a:pt x="0" y="9"/>
                </a:lnTo>
                <a:lnTo>
                  <a:pt x="0" y="0"/>
                </a:lnTo>
                <a:lnTo>
                  <a:pt x="527" y="199"/>
                </a:lnTo>
                <a:lnTo>
                  <a:pt x="502" y="199"/>
                </a:lnTo>
                <a:close/>
              </a:path>
            </a:pathLst>
          </a:custGeom>
          <a:solidFill>
            <a:srgbClr val="4795AA"/>
          </a:solidFill>
          <a:ln>
            <a:noFill/>
          </a:ln>
        </p:spPr>
      </p:sp>
      <p:sp>
        <p:nvSpPr>
          <p:cNvPr id="9318" name="Freeform 400"/>
          <p:cNvSpPr/>
          <p:nvPr/>
        </p:nvSpPr>
        <p:spPr>
          <a:xfrm>
            <a:off x="1010160" y="603000"/>
            <a:ext cx="199080" cy="75600"/>
          </a:xfrm>
          <a:custGeom>
            <a:avLst/>
            <a:gdLst/>
            <a:ahLst/>
            <a:cxnLst/>
            <a:rect l="0" t="0" r="r" b="b"/>
            <a:pathLst>
              <a:path w="553" h="210">
                <a:moveTo>
                  <a:pt x="527" y="209"/>
                </a:moveTo>
                <a:lnTo>
                  <a:pt x="0" y="10"/>
                </a:lnTo>
                <a:lnTo>
                  <a:pt x="0" y="0"/>
                </a:lnTo>
                <a:lnTo>
                  <a:pt x="552" y="209"/>
                </a:lnTo>
                <a:lnTo>
                  <a:pt x="527" y="209"/>
                </a:lnTo>
                <a:close/>
              </a:path>
            </a:pathLst>
          </a:custGeom>
          <a:solidFill>
            <a:srgbClr val="4795AA"/>
          </a:solidFill>
          <a:ln>
            <a:noFill/>
          </a:ln>
        </p:spPr>
      </p:sp>
      <p:sp>
        <p:nvSpPr>
          <p:cNvPr id="9319" name="Freeform 401"/>
          <p:cNvSpPr/>
          <p:nvPr/>
        </p:nvSpPr>
        <p:spPr>
          <a:xfrm>
            <a:off x="1010160" y="599760"/>
            <a:ext cx="208080" cy="78840"/>
          </a:xfrm>
          <a:custGeom>
            <a:avLst/>
            <a:gdLst/>
            <a:ahLst/>
            <a:cxnLst/>
            <a:rect l="0" t="0" r="r" b="b"/>
            <a:pathLst>
              <a:path w="578" h="219">
                <a:moveTo>
                  <a:pt x="552" y="218"/>
                </a:moveTo>
                <a:lnTo>
                  <a:pt x="0" y="9"/>
                </a:lnTo>
                <a:lnTo>
                  <a:pt x="0" y="0"/>
                </a:lnTo>
                <a:lnTo>
                  <a:pt x="577" y="218"/>
                </a:lnTo>
                <a:lnTo>
                  <a:pt x="552" y="218"/>
                </a:lnTo>
                <a:close/>
              </a:path>
            </a:pathLst>
          </a:custGeom>
          <a:solidFill>
            <a:srgbClr val="4895AA"/>
          </a:solidFill>
          <a:ln>
            <a:noFill/>
          </a:ln>
        </p:spPr>
      </p:sp>
      <p:sp>
        <p:nvSpPr>
          <p:cNvPr id="9320" name="Freeform 402"/>
          <p:cNvSpPr/>
          <p:nvPr/>
        </p:nvSpPr>
        <p:spPr>
          <a:xfrm>
            <a:off x="1010160" y="596160"/>
            <a:ext cx="217080" cy="82440"/>
          </a:xfrm>
          <a:custGeom>
            <a:avLst/>
            <a:gdLst/>
            <a:ahLst/>
            <a:cxnLst/>
            <a:rect l="0" t="0" r="r" b="b"/>
            <a:pathLst>
              <a:path w="603" h="229">
                <a:moveTo>
                  <a:pt x="577" y="228"/>
                </a:moveTo>
                <a:lnTo>
                  <a:pt x="0" y="10"/>
                </a:lnTo>
                <a:lnTo>
                  <a:pt x="0" y="0"/>
                </a:lnTo>
                <a:lnTo>
                  <a:pt x="602" y="228"/>
                </a:lnTo>
                <a:lnTo>
                  <a:pt x="577" y="228"/>
                </a:lnTo>
                <a:close/>
              </a:path>
            </a:pathLst>
          </a:custGeom>
          <a:solidFill>
            <a:srgbClr val="4996AA"/>
          </a:solidFill>
          <a:ln>
            <a:noFill/>
          </a:ln>
        </p:spPr>
      </p:sp>
      <p:sp>
        <p:nvSpPr>
          <p:cNvPr id="9321" name="Freeform 403"/>
          <p:cNvSpPr/>
          <p:nvPr/>
        </p:nvSpPr>
        <p:spPr>
          <a:xfrm>
            <a:off x="1010160" y="592920"/>
            <a:ext cx="226080" cy="85680"/>
          </a:xfrm>
          <a:custGeom>
            <a:avLst/>
            <a:gdLst/>
            <a:ahLst/>
            <a:cxnLst/>
            <a:rect l="0" t="0" r="r" b="b"/>
            <a:pathLst>
              <a:path w="628" h="238">
                <a:moveTo>
                  <a:pt x="602" y="237"/>
                </a:moveTo>
                <a:lnTo>
                  <a:pt x="0" y="9"/>
                </a:lnTo>
                <a:lnTo>
                  <a:pt x="0" y="0"/>
                </a:lnTo>
                <a:lnTo>
                  <a:pt x="627" y="237"/>
                </a:lnTo>
                <a:lnTo>
                  <a:pt x="602" y="237"/>
                </a:lnTo>
                <a:close/>
              </a:path>
            </a:pathLst>
          </a:custGeom>
          <a:solidFill>
            <a:srgbClr val="4A96AB"/>
          </a:solidFill>
          <a:ln>
            <a:noFill/>
          </a:ln>
        </p:spPr>
      </p:sp>
      <p:sp>
        <p:nvSpPr>
          <p:cNvPr id="9322" name="Freeform 404"/>
          <p:cNvSpPr/>
          <p:nvPr/>
        </p:nvSpPr>
        <p:spPr>
          <a:xfrm>
            <a:off x="1010160" y="589320"/>
            <a:ext cx="235080" cy="89280"/>
          </a:xfrm>
          <a:custGeom>
            <a:avLst/>
            <a:gdLst/>
            <a:ahLst/>
            <a:cxnLst/>
            <a:rect l="0" t="0" r="r" b="b"/>
            <a:pathLst>
              <a:path w="653" h="248">
                <a:moveTo>
                  <a:pt x="627" y="247"/>
                </a:moveTo>
                <a:lnTo>
                  <a:pt x="0" y="10"/>
                </a:lnTo>
                <a:lnTo>
                  <a:pt x="0" y="0"/>
                </a:lnTo>
                <a:lnTo>
                  <a:pt x="652" y="247"/>
                </a:lnTo>
                <a:lnTo>
                  <a:pt x="627" y="247"/>
                </a:lnTo>
                <a:close/>
              </a:path>
            </a:pathLst>
          </a:custGeom>
          <a:solidFill>
            <a:srgbClr val="4B96AB"/>
          </a:solidFill>
          <a:ln>
            <a:noFill/>
          </a:ln>
        </p:spPr>
      </p:sp>
      <p:sp>
        <p:nvSpPr>
          <p:cNvPr id="9323" name="Freeform 405"/>
          <p:cNvSpPr/>
          <p:nvPr/>
        </p:nvSpPr>
        <p:spPr>
          <a:xfrm>
            <a:off x="1010160" y="586080"/>
            <a:ext cx="244080" cy="92520"/>
          </a:xfrm>
          <a:custGeom>
            <a:avLst/>
            <a:gdLst/>
            <a:ahLst/>
            <a:cxnLst/>
            <a:rect l="0" t="0" r="r" b="b"/>
            <a:pathLst>
              <a:path w="678" h="257">
                <a:moveTo>
                  <a:pt x="652" y="256"/>
                </a:moveTo>
                <a:lnTo>
                  <a:pt x="0" y="9"/>
                </a:lnTo>
                <a:lnTo>
                  <a:pt x="0" y="0"/>
                </a:lnTo>
                <a:lnTo>
                  <a:pt x="677" y="256"/>
                </a:lnTo>
                <a:lnTo>
                  <a:pt x="652" y="256"/>
                </a:lnTo>
                <a:close/>
              </a:path>
            </a:pathLst>
          </a:custGeom>
          <a:solidFill>
            <a:srgbClr val="4C97AB"/>
          </a:solidFill>
          <a:ln>
            <a:noFill/>
          </a:ln>
        </p:spPr>
      </p:sp>
      <p:sp>
        <p:nvSpPr>
          <p:cNvPr id="9324" name="Freeform 406"/>
          <p:cNvSpPr/>
          <p:nvPr/>
        </p:nvSpPr>
        <p:spPr>
          <a:xfrm>
            <a:off x="1010160" y="582480"/>
            <a:ext cx="253080" cy="96120"/>
          </a:xfrm>
          <a:custGeom>
            <a:avLst/>
            <a:gdLst/>
            <a:ahLst/>
            <a:cxnLst/>
            <a:rect l="0" t="0" r="r" b="b"/>
            <a:pathLst>
              <a:path w="703" h="267">
                <a:moveTo>
                  <a:pt x="677" y="266"/>
                </a:moveTo>
                <a:lnTo>
                  <a:pt x="0" y="10"/>
                </a:lnTo>
                <a:lnTo>
                  <a:pt x="0" y="0"/>
                </a:lnTo>
                <a:lnTo>
                  <a:pt x="702" y="266"/>
                </a:lnTo>
                <a:lnTo>
                  <a:pt x="677" y="266"/>
                </a:lnTo>
                <a:close/>
              </a:path>
            </a:pathLst>
          </a:custGeom>
          <a:solidFill>
            <a:srgbClr val="4C97AB"/>
          </a:solidFill>
          <a:ln>
            <a:noFill/>
          </a:ln>
        </p:spPr>
      </p:sp>
      <p:sp>
        <p:nvSpPr>
          <p:cNvPr id="9325" name="Freeform 407"/>
          <p:cNvSpPr/>
          <p:nvPr/>
        </p:nvSpPr>
        <p:spPr>
          <a:xfrm>
            <a:off x="1010160" y="579240"/>
            <a:ext cx="262080" cy="99360"/>
          </a:xfrm>
          <a:custGeom>
            <a:avLst/>
            <a:gdLst/>
            <a:ahLst/>
            <a:cxnLst/>
            <a:rect l="0" t="0" r="r" b="b"/>
            <a:pathLst>
              <a:path w="728" h="276">
                <a:moveTo>
                  <a:pt x="702" y="275"/>
                </a:moveTo>
                <a:lnTo>
                  <a:pt x="0" y="9"/>
                </a:lnTo>
                <a:lnTo>
                  <a:pt x="0" y="0"/>
                </a:lnTo>
                <a:lnTo>
                  <a:pt x="727" y="275"/>
                </a:lnTo>
                <a:lnTo>
                  <a:pt x="702" y="275"/>
                </a:lnTo>
                <a:close/>
              </a:path>
            </a:pathLst>
          </a:custGeom>
          <a:solidFill>
            <a:srgbClr val="4D97AB"/>
          </a:solidFill>
          <a:ln>
            <a:noFill/>
          </a:ln>
        </p:spPr>
      </p:sp>
      <p:sp>
        <p:nvSpPr>
          <p:cNvPr id="9326" name="Freeform 408"/>
          <p:cNvSpPr/>
          <p:nvPr/>
        </p:nvSpPr>
        <p:spPr>
          <a:xfrm>
            <a:off x="1010160" y="576000"/>
            <a:ext cx="271080" cy="102600"/>
          </a:xfrm>
          <a:custGeom>
            <a:avLst/>
            <a:gdLst/>
            <a:ahLst/>
            <a:cxnLst/>
            <a:rect l="0" t="0" r="r" b="b"/>
            <a:pathLst>
              <a:path w="753" h="285">
                <a:moveTo>
                  <a:pt x="727" y="284"/>
                </a:moveTo>
                <a:lnTo>
                  <a:pt x="0" y="9"/>
                </a:lnTo>
                <a:lnTo>
                  <a:pt x="0" y="0"/>
                </a:lnTo>
                <a:lnTo>
                  <a:pt x="752" y="284"/>
                </a:lnTo>
                <a:lnTo>
                  <a:pt x="727" y="284"/>
                </a:lnTo>
                <a:close/>
              </a:path>
            </a:pathLst>
          </a:custGeom>
          <a:solidFill>
            <a:srgbClr val="4E97AC"/>
          </a:solidFill>
          <a:ln>
            <a:noFill/>
          </a:ln>
        </p:spPr>
      </p:sp>
      <p:sp>
        <p:nvSpPr>
          <p:cNvPr id="9327" name="Freeform 409"/>
          <p:cNvSpPr/>
          <p:nvPr/>
        </p:nvSpPr>
        <p:spPr>
          <a:xfrm>
            <a:off x="1010160" y="572400"/>
            <a:ext cx="280080" cy="106200"/>
          </a:xfrm>
          <a:custGeom>
            <a:avLst/>
            <a:gdLst/>
            <a:ahLst/>
            <a:cxnLst/>
            <a:rect l="0" t="0" r="r" b="b"/>
            <a:pathLst>
              <a:path w="778" h="295">
                <a:moveTo>
                  <a:pt x="752" y="294"/>
                </a:moveTo>
                <a:lnTo>
                  <a:pt x="0" y="10"/>
                </a:lnTo>
                <a:lnTo>
                  <a:pt x="0" y="0"/>
                </a:lnTo>
                <a:lnTo>
                  <a:pt x="777" y="294"/>
                </a:lnTo>
                <a:lnTo>
                  <a:pt x="752" y="294"/>
                </a:lnTo>
                <a:close/>
              </a:path>
            </a:pathLst>
          </a:custGeom>
          <a:solidFill>
            <a:srgbClr val="4F98AC"/>
          </a:solidFill>
          <a:ln>
            <a:noFill/>
          </a:ln>
        </p:spPr>
      </p:sp>
      <p:sp>
        <p:nvSpPr>
          <p:cNvPr id="9328" name="Freeform 410"/>
          <p:cNvSpPr/>
          <p:nvPr/>
        </p:nvSpPr>
        <p:spPr>
          <a:xfrm>
            <a:off x="1010160" y="569160"/>
            <a:ext cx="289080" cy="109440"/>
          </a:xfrm>
          <a:custGeom>
            <a:avLst/>
            <a:gdLst/>
            <a:ahLst/>
            <a:cxnLst/>
            <a:rect l="0" t="0" r="r" b="b"/>
            <a:pathLst>
              <a:path w="803" h="304">
                <a:moveTo>
                  <a:pt x="776" y="303"/>
                </a:moveTo>
                <a:lnTo>
                  <a:pt x="0" y="9"/>
                </a:lnTo>
                <a:lnTo>
                  <a:pt x="0" y="0"/>
                </a:lnTo>
                <a:lnTo>
                  <a:pt x="802" y="303"/>
                </a:lnTo>
                <a:lnTo>
                  <a:pt x="776" y="303"/>
                </a:lnTo>
                <a:close/>
              </a:path>
            </a:pathLst>
          </a:custGeom>
          <a:solidFill>
            <a:srgbClr val="5098AC"/>
          </a:solidFill>
          <a:ln>
            <a:noFill/>
          </a:ln>
        </p:spPr>
      </p:sp>
      <p:sp>
        <p:nvSpPr>
          <p:cNvPr id="9329" name="Freeform 411"/>
          <p:cNvSpPr/>
          <p:nvPr/>
        </p:nvSpPr>
        <p:spPr>
          <a:xfrm>
            <a:off x="1010160" y="565560"/>
            <a:ext cx="298080" cy="113040"/>
          </a:xfrm>
          <a:custGeom>
            <a:avLst/>
            <a:gdLst/>
            <a:ahLst/>
            <a:cxnLst/>
            <a:rect l="0" t="0" r="r" b="b"/>
            <a:pathLst>
              <a:path w="828" h="314">
                <a:moveTo>
                  <a:pt x="802" y="313"/>
                </a:moveTo>
                <a:lnTo>
                  <a:pt x="0" y="10"/>
                </a:lnTo>
                <a:lnTo>
                  <a:pt x="0" y="0"/>
                </a:lnTo>
                <a:lnTo>
                  <a:pt x="827" y="313"/>
                </a:lnTo>
                <a:lnTo>
                  <a:pt x="802" y="313"/>
                </a:lnTo>
                <a:close/>
              </a:path>
            </a:pathLst>
          </a:custGeom>
          <a:solidFill>
            <a:srgbClr val="5198AC"/>
          </a:solidFill>
          <a:ln>
            <a:noFill/>
          </a:ln>
        </p:spPr>
      </p:sp>
      <p:sp>
        <p:nvSpPr>
          <p:cNvPr id="9330" name="Freeform 412"/>
          <p:cNvSpPr/>
          <p:nvPr/>
        </p:nvSpPr>
        <p:spPr>
          <a:xfrm>
            <a:off x="1010160" y="562320"/>
            <a:ext cx="307080" cy="116280"/>
          </a:xfrm>
          <a:custGeom>
            <a:avLst/>
            <a:gdLst/>
            <a:ahLst/>
            <a:cxnLst/>
            <a:rect l="0" t="0" r="r" b="b"/>
            <a:pathLst>
              <a:path w="853" h="323">
                <a:moveTo>
                  <a:pt x="827" y="322"/>
                </a:moveTo>
                <a:lnTo>
                  <a:pt x="0" y="9"/>
                </a:lnTo>
                <a:lnTo>
                  <a:pt x="0" y="0"/>
                </a:lnTo>
                <a:lnTo>
                  <a:pt x="852" y="322"/>
                </a:lnTo>
                <a:lnTo>
                  <a:pt x="827" y="322"/>
                </a:lnTo>
                <a:close/>
              </a:path>
            </a:pathLst>
          </a:custGeom>
          <a:solidFill>
            <a:srgbClr val="5299AD"/>
          </a:solidFill>
          <a:ln>
            <a:noFill/>
          </a:ln>
        </p:spPr>
      </p:sp>
      <p:sp>
        <p:nvSpPr>
          <p:cNvPr id="9331" name="Freeform 413"/>
          <p:cNvSpPr/>
          <p:nvPr/>
        </p:nvSpPr>
        <p:spPr>
          <a:xfrm>
            <a:off x="1010160" y="558720"/>
            <a:ext cx="316080" cy="119880"/>
          </a:xfrm>
          <a:custGeom>
            <a:avLst/>
            <a:gdLst/>
            <a:ahLst/>
            <a:cxnLst/>
            <a:rect l="0" t="0" r="r" b="b"/>
            <a:pathLst>
              <a:path w="878" h="333">
                <a:moveTo>
                  <a:pt x="852" y="332"/>
                </a:moveTo>
                <a:lnTo>
                  <a:pt x="0" y="10"/>
                </a:lnTo>
                <a:lnTo>
                  <a:pt x="0" y="0"/>
                </a:lnTo>
                <a:lnTo>
                  <a:pt x="877" y="332"/>
                </a:lnTo>
                <a:lnTo>
                  <a:pt x="852" y="332"/>
                </a:lnTo>
                <a:close/>
              </a:path>
            </a:pathLst>
          </a:custGeom>
          <a:solidFill>
            <a:srgbClr val="5399AD"/>
          </a:solidFill>
          <a:ln>
            <a:noFill/>
          </a:ln>
        </p:spPr>
      </p:sp>
      <p:sp>
        <p:nvSpPr>
          <p:cNvPr id="9332" name="Freeform 414"/>
          <p:cNvSpPr/>
          <p:nvPr/>
        </p:nvSpPr>
        <p:spPr>
          <a:xfrm>
            <a:off x="1010160" y="555480"/>
            <a:ext cx="325080" cy="123120"/>
          </a:xfrm>
          <a:custGeom>
            <a:avLst/>
            <a:gdLst/>
            <a:ahLst/>
            <a:cxnLst/>
            <a:rect l="0" t="0" r="r" b="b"/>
            <a:pathLst>
              <a:path w="903" h="342">
                <a:moveTo>
                  <a:pt x="877" y="341"/>
                </a:moveTo>
                <a:lnTo>
                  <a:pt x="0" y="9"/>
                </a:lnTo>
                <a:lnTo>
                  <a:pt x="0" y="0"/>
                </a:lnTo>
                <a:lnTo>
                  <a:pt x="902" y="341"/>
                </a:lnTo>
                <a:lnTo>
                  <a:pt x="877" y="341"/>
                </a:lnTo>
                <a:close/>
              </a:path>
            </a:pathLst>
          </a:custGeom>
          <a:solidFill>
            <a:srgbClr val="5499AD"/>
          </a:solidFill>
          <a:ln>
            <a:noFill/>
          </a:ln>
        </p:spPr>
      </p:sp>
      <p:sp>
        <p:nvSpPr>
          <p:cNvPr id="9333" name="Freeform 415"/>
          <p:cNvSpPr/>
          <p:nvPr/>
        </p:nvSpPr>
        <p:spPr>
          <a:xfrm>
            <a:off x="1010160" y="551880"/>
            <a:ext cx="334080" cy="126720"/>
          </a:xfrm>
          <a:custGeom>
            <a:avLst/>
            <a:gdLst/>
            <a:ahLst/>
            <a:cxnLst/>
            <a:rect l="0" t="0" r="r" b="b"/>
            <a:pathLst>
              <a:path w="928" h="352">
                <a:moveTo>
                  <a:pt x="902" y="351"/>
                </a:moveTo>
                <a:lnTo>
                  <a:pt x="0" y="10"/>
                </a:lnTo>
                <a:lnTo>
                  <a:pt x="0" y="0"/>
                </a:lnTo>
                <a:lnTo>
                  <a:pt x="927" y="351"/>
                </a:lnTo>
                <a:lnTo>
                  <a:pt x="902" y="351"/>
                </a:lnTo>
                <a:close/>
              </a:path>
            </a:pathLst>
          </a:custGeom>
          <a:solidFill>
            <a:srgbClr val="559AAD"/>
          </a:solidFill>
          <a:ln>
            <a:noFill/>
          </a:ln>
        </p:spPr>
      </p:sp>
      <p:sp>
        <p:nvSpPr>
          <p:cNvPr id="9334" name="Freeform 416"/>
          <p:cNvSpPr/>
          <p:nvPr/>
        </p:nvSpPr>
        <p:spPr>
          <a:xfrm>
            <a:off x="1010160" y="548640"/>
            <a:ext cx="343440" cy="129960"/>
          </a:xfrm>
          <a:custGeom>
            <a:avLst/>
            <a:gdLst/>
            <a:ahLst/>
            <a:cxnLst/>
            <a:rect l="0" t="0" r="r" b="b"/>
            <a:pathLst>
              <a:path w="954" h="361">
                <a:moveTo>
                  <a:pt x="927" y="360"/>
                </a:moveTo>
                <a:lnTo>
                  <a:pt x="0" y="9"/>
                </a:lnTo>
                <a:lnTo>
                  <a:pt x="0" y="0"/>
                </a:lnTo>
                <a:lnTo>
                  <a:pt x="953" y="360"/>
                </a:lnTo>
                <a:lnTo>
                  <a:pt x="927" y="360"/>
                </a:lnTo>
                <a:close/>
              </a:path>
            </a:pathLst>
          </a:custGeom>
          <a:solidFill>
            <a:srgbClr val="569AAE"/>
          </a:solidFill>
          <a:ln>
            <a:noFill/>
          </a:ln>
        </p:spPr>
      </p:sp>
      <p:sp>
        <p:nvSpPr>
          <p:cNvPr id="9335" name="Freeform 417"/>
          <p:cNvSpPr/>
          <p:nvPr/>
        </p:nvSpPr>
        <p:spPr>
          <a:xfrm>
            <a:off x="1010160" y="545040"/>
            <a:ext cx="352440" cy="133560"/>
          </a:xfrm>
          <a:custGeom>
            <a:avLst/>
            <a:gdLst/>
            <a:ahLst/>
            <a:cxnLst/>
            <a:rect l="0" t="0" r="r" b="b"/>
            <a:pathLst>
              <a:path w="979" h="371">
                <a:moveTo>
                  <a:pt x="953" y="370"/>
                </a:moveTo>
                <a:lnTo>
                  <a:pt x="0" y="10"/>
                </a:lnTo>
                <a:lnTo>
                  <a:pt x="0" y="0"/>
                </a:lnTo>
                <a:lnTo>
                  <a:pt x="978" y="370"/>
                </a:lnTo>
                <a:lnTo>
                  <a:pt x="953" y="370"/>
                </a:lnTo>
                <a:close/>
              </a:path>
            </a:pathLst>
          </a:custGeom>
          <a:solidFill>
            <a:srgbClr val="579AAE"/>
          </a:solidFill>
          <a:ln>
            <a:noFill/>
          </a:ln>
        </p:spPr>
      </p:sp>
      <p:sp>
        <p:nvSpPr>
          <p:cNvPr id="9336" name="Freeform 418"/>
          <p:cNvSpPr/>
          <p:nvPr/>
        </p:nvSpPr>
        <p:spPr>
          <a:xfrm>
            <a:off x="1010160" y="541800"/>
            <a:ext cx="361440" cy="136800"/>
          </a:xfrm>
          <a:custGeom>
            <a:avLst/>
            <a:gdLst/>
            <a:ahLst/>
            <a:cxnLst/>
            <a:rect l="0" t="0" r="r" b="b"/>
            <a:pathLst>
              <a:path w="1004" h="380">
                <a:moveTo>
                  <a:pt x="978" y="379"/>
                </a:moveTo>
                <a:lnTo>
                  <a:pt x="0" y="9"/>
                </a:lnTo>
                <a:lnTo>
                  <a:pt x="0" y="0"/>
                </a:lnTo>
                <a:lnTo>
                  <a:pt x="1003" y="379"/>
                </a:lnTo>
                <a:lnTo>
                  <a:pt x="978" y="379"/>
                </a:lnTo>
                <a:close/>
              </a:path>
            </a:pathLst>
          </a:custGeom>
          <a:solidFill>
            <a:srgbClr val="589BAE"/>
          </a:solidFill>
          <a:ln>
            <a:noFill/>
          </a:ln>
        </p:spPr>
      </p:sp>
      <p:sp>
        <p:nvSpPr>
          <p:cNvPr id="9337" name="Freeform 419"/>
          <p:cNvSpPr/>
          <p:nvPr/>
        </p:nvSpPr>
        <p:spPr>
          <a:xfrm>
            <a:off x="1010160" y="538560"/>
            <a:ext cx="370440" cy="140040"/>
          </a:xfrm>
          <a:custGeom>
            <a:avLst/>
            <a:gdLst/>
            <a:ahLst/>
            <a:cxnLst/>
            <a:rect l="0" t="0" r="r" b="b"/>
            <a:pathLst>
              <a:path w="1029" h="389">
                <a:moveTo>
                  <a:pt x="1003" y="388"/>
                </a:moveTo>
                <a:lnTo>
                  <a:pt x="0" y="9"/>
                </a:lnTo>
                <a:lnTo>
                  <a:pt x="0" y="0"/>
                </a:lnTo>
                <a:lnTo>
                  <a:pt x="1028" y="388"/>
                </a:lnTo>
                <a:lnTo>
                  <a:pt x="1003" y="388"/>
                </a:lnTo>
                <a:close/>
              </a:path>
            </a:pathLst>
          </a:custGeom>
          <a:solidFill>
            <a:srgbClr val="599BAE"/>
          </a:solidFill>
          <a:ln>
            <a:noFill/>
          </a:ln>
        </p:spPr>
      </p:sp>
      <p:sp>
        <p:nvSpPr>
          <p:cNvPr id="9338" name="Freeform 420"/>
          <p:cNvSpPr/>
          <p:nvPr/>
        </p:nvSpPr>
        <p:spPr>
          <a:xfrm>
            <a:off x="1010160" y="534960"/>
            <a:ext cx="379440" cy="143640"/>
          </a:xfrm>
          <a:custGeom>
            <a:avLst/>
            <a:gdLst/>
            <a:ahLst/>
            <a:cxnLst/>
            <a:rect l="0" t="0" r="r" b="b"/>
            <a:pathLst>
              <a:path w="1054" h="399">
                <a:moveTo>
                  <a:pt x="1028" y="398"/>
                </a:moveTo>
                <a:lnTo>
                  <a:pt x="0" y="10"/>
                </a:lnTo>
                <a:lnTo>
                  <a:pt x="0" y="0"/>
                </a:lnTo>
                <a:lnTo>
                  <a:pt x="1053" y="398"/>
                </a:lnTo>
                <a:lnTo>
                  <a:pt x="1028" y="398"/>
                </a:lnTo>
                <a:close/>
              </a:path>
            </a:pathLst>
          </a:custGeom>
          <a:solidFill>
            <a:srgbClr val="5A9CAF"/>
          </a:solidFill>
          <a:ln>
            <a:noFill/>
          </a:ln>
        </p:spPr>
      </p:sp>
      <p:sp>
        <p:nvSpPr>
          <p:cNvPr id="9339" name="Freeform 421"/>
          <p:cNvSpPr/>
          <p:nvPr/>
        </p:nvSpPr>
        <p:spPr>
          <a:xfrm>
            <a:off x="1010160" y="531720"/>
            <a:ext cx="388440" cy="146880"/>
          </a:xfrm>
          <a:custGeom>
            <a:avLst/>
            <a:gdLst/>
            <a:ahLst/>
            <a:cxnLst/>
            <a:rect l="0" t="0" r="r" b="b"/>
            <a:pathLst>
              <a:path w="1079" h="408">
                <a:moveTo>
                  <a:pt x="1053" y="407"/>
                </a:moveTo>
                <a:lnTo>
                  <a:pt x="0" y="9"/>
                </a:lnTo>
                <a:lnTo>
                  <a:pt x="0" y="0"/>
                </a:lnTo>
                <a:lnTo>
                  <a:pt x="1078" y="407"/>
                </a:lnTo>
                <a:lnTo>
                  <a:pt x="1053" y="407"/>
                </a:lnTo>
                <a:close/>
              </a:path>
            </a:pathLst>
          </a:custGeom>
          <a:solidFill>
            <a:srgbClr val="5B9CAF"/>
          </a:solidFill>
          <a:ln>
            <a:noFill/>
          </a:ln>
        </p:spPr>
      </p:sp>
      <p:sp>
        <p:nvSpPr>
          <p:cNvPr id="9340" name="Freeform 422"/>
          <p:cNvSpPr/>
          <p:nvPr/>
        </p:nvSpPr>
        <p:spPr>
          <a:xfrm>
            <a:off x="1010160" y="528120"/>
            <a:ext cx="397440" cy="150480"/>
          </a:xfrm>
          <a:custGeom>
            <a:avLst/>
            <a:gdLst/>
            <a:ahLst/>
            <a:cxnLst/>
            <a:rect l="0" t="0" r="r" b="b"/>
            <a:pathLst>
              <a:path w="1104" h="418">
                <a:moveTo>
                  <a:pt x="1078" y="417"/>
                </a:moveTo>
                <a:lnTo>
                  <a:pt x="0" y="10"/>
                </a:lnTo>
                <a:lnTo>
                  <a:pt x="0" y="0"/>
                </a:lnTo>
                <a:lnTo>
                  <a:pt x="1103" y="417"/>
                </a:lnTo>
                <a:lnTo>
                  <a:pt x="1078" y="417"/>
                </a:lnTo>
                <a:close/>
              </a:path>
            </a:pathLst>
          </a:custGeom>
          <a:solidFill>
            <a:srgbClr val="5C9CAF"/>
          </a:solidFill>
          <a:ln>
            <a:noFill/>
          </a:ln>
        </p:spPr>
      </p:sp>
      <p:sp>
        <p:nvSpPr>
          <p:cNvPr id="9341" name="Freeform 423"/>
          <p:cNvSpPr/>
          <p:nvPr/>
        </p:nvSpPr>
        <p:spPr>
          <a:xfrm>
            <a:off x="1010160" y="524880"/>
            <a:ext cx="406440" cy="153720"/>
          </a:xfrm>
          <a:custGeom>
            <a:avLst/>
            <a:gdLst/>
            <a:ahLst/>
            <a:cxnLst/>
            <a:rect l="0" t="0" r="r" b="b"/>
            <a:pathLst>
              <a:path w="1129" h="427">
                <a:moveTo>
                  <a:pt x="1103" y="426"/>
                </a:moveTo>
                <a:lnTo>
                  <a:pt x="0" y="9"/>
                </a:lnTo>
                <a:lnTo>
                  <a:pt x="0" y="0"/>
                </a:lnTo>
                <a:lnTo>
                  <a:pt x="1128" y="426"/>
                </a:lnTo>
                <a:lnTo>
                  <a:pt x="1103" y="426"/>
                </a:lnTo>
                <a:close/>
              </a:path>
            </a:pathLst>
          </a:custGeom>
          <a:solidFill>
            <a:srgbClr val="5D9DB0"/>
          </a:solidFill>
          <a:ln>
            <a:noFill/>
          </a:ln>
        </p:spPr>
      </p:sp>
      <p:sp>
        <p:nvSpPr>
          <p:cNvPr id="9342" name="Freeform 424"/>
          <p:cNvSpPr/>
          <p:nvPr/>
        </p:nvSpPr>
        <p:spPr>
          <a:xfrm>
            <a:off x="1010160" y="521280"/>
            <a:ext cx="415440" cy="157320"/>
          </a:xfrm>
          <a:custGeom>
            <a:avLst/>
            <a:gdLst/>
            <a:ahLst/>
            <a:cxnLst/>
            <a:rect l="0" t="0" r="r" b="b"/>
            <a:pathLst>
              <a:path w="1154" h="437">
                <a:moveTo>
                  <a:pt x="1128" y="436"/>
                </a:moveTo>
                <a:lnTo>
                  <a:pt x="0" y="10"/>
                </a:lnTo>
                <a:lnTo>
                  <a:pt x="0" y="0"/>
                </a:lnTo>
                <a:lnTo>
                  <a:pt x="1153" y="436"/>
                </a:lnTo>
                <a:lnTo>
                  <a:pt x="1128" y="436"/>
                </a:lnTo>
                <a:close/>
              </a:path>
            </a:pathLst>
          </a:custGeom>
          <a:solidFill>
            <a:srgbClr val="5E9DB0"/>
          </a:solidFill>
          <a:ln>
            <a:noFill/>
          </a:ln>
        </p:spPr>
      </p:sp>
      <p:sp>
        <p:nvSpPr>
          <p:cNvPr id="9343" name="Freeform 425"/>
          <p:cNvSpPr/>
          <p:nvPr/>
        </p:nvSpPr>
        <p:spPr>
          <a:xfrm>
            <a:off x="1010160" y="518040"/>
            <a:ext cx="424440" cy="160560"/>
          </a:xfrm>
          <a:custGeom>
            <a:avLst/>
            <a:gdLst/>
            <a:ahLst/>
            <a:cxnLst/>
            <a:rect l="0" t="0" r="r" b="b"/>
            <a:pathLst>
              <a:path w="1179" h="446">
                <a:moveTo>
                  <a:pt x="1153" y="445"/>
                </a:moveTo>
                <a:lnTo>
                  <a:pt x="0" y="9"/>
                </a:lnTo>
                <a:lnTo>
                  <a:pt x="0" y="0"/>
                </a:lnTo>
                <a:lnTo>
                  <a:pt x="1178" y="445"/>
                </a:lnTo>
                <a:lnTo>
                  <a:pt x="1153" y="445"/>
                </a:lnTo>
                <a:close/>
              </a:path>
            </a:pathLst>
          </a:custGeom>
          <a:solidFill>
            <a:srgbClr val="5F9EB0"/>
          </a:solidFill>
          <a:ln>
            <a:noFill/>
          </a:ln>
        </p:spPr>
      </p:sp>
      <p:sp>
        <p:nvSpPr>
          <p:cNvPr id="9344" name="Freeform 426"/>
          <p:cNvSpPr/>
          <p:nvPr/>
        </p:nvSpPr>
        <p:spPr>
          <a:xfrm>
            <a:off x="1010160" y="514440"/>
            <a:ext cx="433440" cy="164160"/>
          </a:xfrm>
          <a:custGeom>
            <a:avLst/>
            <a:gdLst/>
            <a:ahLst/>
            <a:cxnLst/>
            <a:rect l="0" t="0" r="r" b="b"/>
            <a:pathLst>
              <a:path w="1204" h="456">
                <a:moveTo>
                  <a:pt x="1178" y="455"/>
                </a:moveTo>
                <a:lnTo>
                  <a:pt x="0" y="10"/>
                </a:lnTo>
                <a:lnTo>
                  <a:pt x="0" y="0"/>
                </a:lnTo>
                <a:lnTo>
                  <a:pt x="1203" y="455"/>
                </a:lnTo>
                <a:lnTo>
                  <a:pt x="1178" y="455"/>
                </a:lnTo>
                <a:close/>
              </a:path>
            </a:pathLst>
          </a:custGeom>
          <a:solidFill>
            <a:srgbClr val="609EB0"/>
          </a:solidFill>
          <a:ln>
            <a:noFill/>
          </a:ln>
        </p:spPr>
      </p:sp>
      <p:sp>
        <p:nvSpPr>
          <p:cNvPr id="9345" name="Freeform 427"/>
          <p:cNvSpPr/>
          <p:nvPr/>
        </p:nvSpPr>
        <p:spPr>
          <a:xfrm>
            <a:off x="1010160" y="511200"/>
            <a:ext cx="442440" cy="167400"/>
          </a:xfrm>
          <a:custGeom>
            <a:avLst/>
            <a:gdLst/>
            <a:ahLst/>
            <a:cxnLst/>
            <a:rect l="0" t="0" r="r" b="b"/>
            <a:pathLst>
              <a:path w="1229" h="465">
                <a:moveTo>
                  <a:pt x="1203" y="464"/>
                </a:moveTo>
                <a:lnTo>
                  <a:pt x="0" y="9"/>
                </a:lnTo>
                <a:lnTo>
                  <a:pt x="0" y="0"/>
                </a:lnTo>
                <a:lnTo>
                  <a:pt x="1228" y="464"/>
                </a:lnTo>
                <a:lnTo>
                  <a:pt x="1203" y="464"/>
                </a:lnTo>
                <a:close/>
              </a:path>
            </a:pathLst>
          </a:custGeom>
          <a:solidFill>
            <a:srgbClr val="619EB1"/>
          </a:solidFill>
          <a:ln>
            <a:noFill/>
          </a:ln>
        </p:spPr>
      </p:sp>
      <p:sp>
        <p:nvSpPr>
          <p:cNvPr id="9346" name="Freeform 428"/>
          <p:cNvSpPr/>
          <p:nvPr/>
        </p:nvSpPr>
        <p:spPr>
          <a:xfrm>
            <a:off x="1010160" y="507600"/>
            <a:ext cx="451440" cy="171000"/>
          </a:xfrm>
          <a:custGeom>
            <a:avLst/>
            <a:gdLst/>
            <a:ahLst/>
            <a:cxnLst/>
            <a:rect l="0" t="0" r="r" b="b"/>
            <a:pathLst>
              <a:path w="1254" h="475">
                <a:moveTo>
                  <a:pt x="1228" y="474"/>
                </a:moveTo>
                <a:lnTo>
                  <a:pt x="0" y="10"/>
                </a:lnTo>
                <a:lnTo>
                  <a:pt x="0" y="0"/>
                </a:lnTo>
                <a:lnTo>
                  <a:pt x="1253" y="474"/>
                </a:lnTo>
                <a:lnTo>
                  <a:pt x="1228" y="474"/>
                </a:lnTo>
                <a:close/>
              </a:path>
            </a:pathLst>
          </a:custGeom>
          <a:solidFill>
            <a:srgbClr val="629FB1"/>
          </a:solidFill>
          <a:ln>
            <a:noFill/>
          </a:ln>
        </p:spPr>
      </p:sp>
      <p:sp>
        <p:nvSpPr>
          <p:cNvPr id="9347" name="Freeform 429"/>
          <p:cNvSpPr/>
          <p:nvPr/>
        </p:nvSpPr>
        <p:spPr>
          <a:xfrm>
            <a:off x="1010160" y="504360"/>
            <a:ext cx="460440" cy="174240"/>
          </a:xfrm>
          <a:custGeom>
            <a:avLst/>
            <a:gdLst/>
            <a:ahLst/>
            <a:cxnLst/>
            <a:rect l="0" t="0" r="r" b="b"/>
            <a:pathLst>
              <a:path w="1279" h="484">
                <a:moveTo>
                  <a:pt x="1253" y="483"/>
                </a:moveTo>
                <a:lnTo>
                  <a:pt x="0" y="9"/>
                </a:lnTo>
                <a:lnTo>
                  <a:pt x="0" y="0"/>
                </a:lnTo>
                <a:lnTo>
                  <a:pt x="1278" y="483"/>
                </a:lnTo>
                <a:lnTo>
                  <a:pt x="1253" y="483"/>
                </a:lnTo>
                <a:close/>
              </a:path>
            </a:pathLst>
          </a:custGeom>
          <a:solidFill>
            <a:srgbClr val="649FB1"/>
          </a:solidFill>
          <a:ln>
            <a:noFill/>
          </a:ln>
        </p:spPr>
      </p:sp>
      <p:sp>
        <p:nvSpPr>
          <p:cNvPr id="9348" name="Freeform 430"/>
          <p:cNvSpPr/>
          <p:nvPr/>
        </p:nvSpPr>
        <p:spPr>
          <a:xfrm>
            <a:off x="1010160" y="500760"/>
            <a:ext cx="469440" cy="177840"/>
          </a:xfrm>
          <a:custGeom>
            <a:avLst/>
            <a:gdLst/>
            <a:ahLst/>
            <a:cxnLst/>
            <a:rect l="0" t="0" r="r" b="b"/>
            <a:pathLst>
              <a:path w="1304" h="494">
                <a:moveTo>
                  <a:pt x="1278" y="493"/>
                </a:moveTo>
                <a:lnTo>
                  <a:pt x="0" y="10"/>
                </a:lnTo>
                <a:lnTo>
                  <a:pt x="0" y="0"/>
                </a:lnTo>
                <a:lnTo>
                  <a:pt x="1303" y="493"/>
                </a:lnTo>
                <a:lnTo>
                  <a:pt x="1278" y="493"/>
                </a:lnTo>
                <a:close/>
              </a:path>
            </a:pathLst>
          </a:custGeom>
          <a:solidFill>
            <a:srgbClr val="65A0B2"/>
          </a:solidFill>
          <a:ln>
            <a:noFill/>
          </a:ln>
        </p:spPr>
      </p:sp>
      <p:sp>
        <p:nvSpPr>
          <p:cNvPr id="9349" name="Freeform 431"/>
          <p:cNvSpPr/>
          <p:nvPr/>
        </p:nvSpPr>
        <p:spPr>
          <a:xfrm>
            <a:off x="1010160" y="497520"/>
            <a:ext cx="478440" cy="181080"/>
          </a:xfrm>
          <a:custGeom>
            <a:avLst/>
            <a:gdLst/>
            <a:ahLst/>
            <a:cxnLst/>
            <a:rect l="0" t="0" r="r" b="b"/>
            <a:pathLst>
              <a:path w="1329" h="503">
                <a:moveTo>
                  <a:pt x="1303" y="502"/>
                </a:moveTo>
                <a:lnTo>
                  <a:pt x="0" y="9"/>
                </a:lnTo>
                <a:lnTo>
                  <a:pt x="0" y="0"/>
                </a:lnTo>
                <a:lnTo>
                  <a:pt x="1328" y="502"/>
                </a:lnTo>
                <a:lnTo>
                  <a:pt x="1303" y="502"/>
                </a:lnTo>
                <a:close/>
              </a:path>
            </a:pathLst>
          </a:custGeom>
          <a:solidFill>
            <a:srgbClr val="66A0B2"/>
          </a:solidFill>
          <a:ln>
            <a:noFill/>
          </a:ln>
        </p:spPr>
      </p:sp>
      <p:sp>
        <p:nvSpPr>
          <p:cNvPr id="9350" name="Freeform 432"/>
          <p:cNvSpPr/>
          <p:nvPr/>
        </p:nvSpPr>
        <p:spPr>
          <a:xfrm>
            <a:off x="1010160" y="494280"/>
            <a:ext cx="487440" cy="184320"/>
          </a:xfrm>
          <a:custGeom>
            <a:avLst/>
            <a:gdLst/>
            <a:ahLst/>
            <a:cxnLst/>
            <a:rect l="0" t="0" r="r" b="b"/>
            <a:pathLst>
              <a:path w="1354" h="512">
                <a:moveTo>
                  <a:pt x="1328" y="511"/>
                </a:moveTo>
                <a:lnTo>
                  <a:pt x="0" y="9"/>
                </a:lnTo>
                <a:lnTo>
                  <a:pt x="0" y="0"/>
                </a:lnTo>
                <a:lnTo>
                  <a:pt x="1353" y="511"/>
                </a:lnTo>
                <a:lnTo>
                  <a:pt x="1328" y="511"/>
                </a:lnTo>
                <a:close/>
              </a:path>
            </a:pathLst>
          </a:custGeom>
          <a:solidFill>
            <a:srgbClr val="67A1B3"/>
          </a:solidFill>
          <a:ln>
            <a:noFill/>
          </a:ln>
        </p:spPr>
      </p:sp>
      <p:sp>
        <p:nvSpPr>
          <p:cNvPr id="9351" name="Freeform 433"/>
          <p:cNvSpPr/>
          <p:nvPr/>
        </p:nvSpPr>
        <p:spPr>
          <a:xfrm>
            <a:off x="1010160" y="490680"/>
            <a:ext cx="496440" cy="187920"/>
          </a:xfrm>
          <a:custGeom>
            <a:avLst/>
            <a:gdLst/>
            <a:ahLst/>
            <a:cxnLst/>
            <a:rect l="0" t="0" r="r" b="b"/>
            <a:pathLst>
              <a:path w="1379" h="522">
                <a:moveTo>
                  <a:pt x="1353" y="521"/>
                </a:moveTo>
                <a:lnTo>
                  <a:pt x="0" y="10"/>
                </a:lnTo>
                <a:lnTo>
                  <a:pt x="0" y="0"/>
                </a:lnTo>
                <a:lnTo>
                  <a:pt x="1378" y="521"/>
                </a:lnTo>
                <a:lnTo>
                  <a:pt x="1353" y="521"/>
                </a:lnTo>
                <a:close/>
              </a:path>
            </a:pathLst>
          </a:custGeom>
          <a:solidFill>
            <a:srgbClr val="68A1B3"/>
          </a:solidFill>
          <a:ln>
            <a:noFill/>
          </a:ln>
        </p:spPr>
      </p:sp>
      <p:sp>
        <p:nvSpPr>
          <p:cNvPr id="9352" name="Freeform 434"/>
          <p:cNvSpPr/>
          <p:nvPr/>
        </p:nvSpPr>
        <p:spPr>
          <a:xfrm>
            <a:off x="1010160" y="487440"/>
            <a:ext cx="505440" cy="191160"/>
          </a:xfrm>
          <a:custGeom>
            <a:avLst/>
            <a:gdLst/>
            <a:ahLst/>
            <a:cxnLst/>
            <a:rect l="0" t="0" r="r" b="b"/>
            <a:pathLst>
              <a:path w="1404" h="531">
                <a:moveTo>
                  <a:pt x="1378" y="530"/>
                </a:moveTo>
                <a:lnTo>
                  <a:pt x="0" y="9"/>
                </a:lnTo>
                <a:lnTo>
                  <a:pt x="0" y="0"/>
                </a:lnTo>
                <a:lnTo>
                  <a:pt x="1403" y="530"/>
                </a:lnTo>
                <a:lnTo>
                  <a:pt x="1378" y="530"/>
                </a:lnTo>
                <a:close/>
              </a:path>
            </a:pathLst>
          </a:custGeom>
          <a:solidFill>
            <a:srgbClr val="69A2B3"/>
          </a:solidFill>
          <a:ln>
            <a:noFill/>
          </a:ln>
        </p:spPr>
      </p:sp>
      <p:sp>
        <p:nvSpPr>
          <p:cNvPr id="9353" name="Freeform 435"/>
          <p:cNvSpPr/>
          <p:nvPr/>
        </p:nvSpPr>
        <p:spPr>
          <a:xfrm>
            <a:off x="1010160" y="483840"/>
            <a:ext cx="514440" cy="194760"/>
          </a:xfrm>
          <a:custGeom>
            <a:avLst/>
            <a:gdLst/>
            <a:ahLst/>
            <a:cxnLst/>
            <a:rect l="0" t="0" r="r" b="b"/>
            <a:pathLst>
              <a:path w="1429" h="541">
                <a:moveTo>
                  <a:pt x="1403" y="540"/>
                </a:moveTo>
                <a:lnTo>
                  <a:pt x="0" y="11"/>
                </a:lnTo>
                <a:lnTo>
                  <a:pt x="0" y="0"/>
                </a:lnTo>
                <a:lnTo>
                  <a:pt x="1428" y="540"/>
                </a:lnTo>
                <a:lnTo>
                  <a:pt x="1403" y="540"/>
                </a:lnTo>
                <a:close/>
              </a:path>
            </a:pathLst>
          </a:custGeom>
          <a:solidFill>
            <a:srgbClr val="6AA2B4"/>
          </a:solidFill>
          <a:ln>
            <a:noFill/>
          </a:ln>
        </p:spPr>
      </p:sp>
      <p:sp>
        <p:nvSpPr>
          <p:cNvPr id="9354" name="Freeform 436"/>
          <p:cNvSpPr/>
          <p:nvPr/>
        </p:nvSpPr>
        <p:spPr>
          <a:xfrm>
            <a:off x="1010160" y="480600"/>
            <a:ext cx="523440" cy="198000"/>
          </a:xfrm>
          <a:custGeom>
            <a:avLst/>
            <a:gdLst/>
            <a:ahLst/>
            <a:cxnLst/>
            <a:rect l="0" t="0" r="r" b="b"/>
            <a:pathLst>
              <a:path w="1454" h="550">
                <a:moveTo>
                  <a:pt x="1428" y="549"/>
                </a:moveTo>
                <a:lnTo>
                  <a:pt x="0" y="9"/>
                </a:lnTo>
                <a:lnTo>
                  <a:pt x="0" y="0"/>
                </a:lnTo>
                <a:lnTo>
                  <a:pt x="1453" y="549"/>
                </a:lnTo>
                <a:lnTo>
                  <a:pt x="1428" y="549"/>
                </a:lnTo>
                <a:close/>
              </a:path>
            </a:pathLst>
          </a:custGeom>
          <a:solidFill>
            <a:srgbClr val="6BA3B4"/>
          </a:solidFill>
          <a:ln>
            <a:noFill/>
          </a:ln>
        </p:spPr>
      </p:sp>
      <p:sp>
        <p:nvSpPr>
          <p:cNvPr id="9355" name="Freeform 437"/>
          <p:cNvSpPr/>
          <p:nvPr/>
        </p:nvSpPr>
        <p:spPr>
          <a:xfrm>
            <a:off x="1010160" y="477000"/>
            <a:ext cx="532440" cy="201600"/>
          </a:xfrm>
          <a:custGeom>
            <a:avLst/>
            <a:gdLst/>
            <a:ahLst/>
            <a:cxnLst/>
            <a:rect l="0" t="0" r="r" b="b"/>
            <a:pathLst>
              <a:path w="1479" h="560">
                <a:moveTo>
                  <a:pt x="1453" y="559"/>
                </a:moveTo>
                <a:lnTo>
                  <a:pt x="0" y="10"/>
                </a:lnTo>
                <a:lnTo>
                  <a:pt x="0" y="0"/>
                </a:lnTo>
                <a:lnTo>
                  <a:pt x="1478" y="559"/>
                </a:lnTo>
                <a:lnTo>
                  <a:pt x="1453" y="559"/>
                </a:lnTo>
                <a:close/>
              </a:path>
            </a:pathLst>
          </a:custGeom>
          <a:solidFill>
            <a:srgbClr val="6DA3B4"/>
          </a:solidFill>
          <a:ln>
            <a:noFill/>
          </a:ln>
        </p:spPr>
      </p:sp>
      <p:sp>
        <p:nvSpPr>
          <p:cNvPr id="9356" name="Freeform 438"/>
          <p:cNvSpPr/>
          <p:nvPr/>
        </p:nvSpPr>
        <p:spPr>
          <a:xfrm>
            <a:off x="1010160" y="473760"/>
            <a:ext cx="541440" cy="204840"/>
          </a:xfrm>
          <a:custGeom>
            <a:avLst/>
            <a:gdLst/>
            <a:ahLst/>
            <a:cxnLst/>
            <a:rect l="0" t="0" r="r" b="b"/>
            <a:pathLst>
              <a:path w="1504" h="569">
                <a:moveTo>
                  <a:pt x="1478" y="568"/>
                </a:moveTo>
                <a:lnTo>
                  <a:pt x="0" y="9"/>
                </a:lnTo>
                <a:lnTo>
                  <a:pt x="0" y="0"/>
                </a:lnTo>
                <a:lnTo>
                  <a:pt x="1503" y="568"/>
                </a:lnTo>
                <a:lnTo>
                  <a:pt x="1478" y="568"/>
                </a:lnTo>
                <a:close/>
              </a:path>
            </a:pathLst>
          </a:custGeom>
          <a:solidFill>
            <a:srgbClr val="6EA4B5"/>
          </a:solidFill>
          <a:ln>
            <a:noFill/>
          </a:ln>
        </p:spPr>
      </p:sp>
      <p:sp>
        <p:nvSpPr>
          <p:cNvPr id="9357" name="Freeform 439"/>
          <p:cNvSpPr/>
          <p:nvPr/>
        </p:nvSpPr>
        <p:spPr>
          <a:xfrm>
            <a:off x="1010160" y="470160"/>
            <a:ext cx="550440" cy="208440"/>
          </a:xfrm>
          <a:custGeom>
            <a:avLst/>
            <a:gdLst/>
            <a:ahLst/>
            <a:cxnLst/>
            <a:rect l="0" t="0" r="r" b="b"/>
            <a:pathLst>
              <a:path w="1529" h="579">
                <a:moveTo>
                  <a:pt x="1503" y="578"/>
                </a:moveTo>
                <a:lnTo>
                  <a:pt x="0" y="10"/>
                </a:lnTo>
                <a:lnTo>
                  <a:pt x="0" y="0"/>
                </a:lnTo>
                <a:lnTo>
                  <a:pt x="1528" y="578"/>
                </a:lnTo>
                <a:lnTo>
                  <a:pt x="1503" y="578"/>
                </a:lnTo>
                <a:close/>
              </a:path>
            </a:pathLst>
          </a:custGeom>
          <a:solidFill>
            <a:srgbClr val="6FA4B5"/>
          </a:solidFill>
          <a:ln>
            <a:noFill/>
          </a:ln>
        </p:spPr>
      </p:sp>
      <p:sp>
        <p:nvSpPr>
          <p:cNvPr id="9358" name="Freeform 440"/>
          <p:cNvSpPr/>
          <p:nvPr/>
        </p:nvSpPr>
        <p:spPr>
          <a:xfrm>
            <a:off x="1010160" y="466920"/>
            <a:ext cx="559440" cy="211680"/>
          </a:xfrm>
          <a:custGeom>
            <a:avLst/>
            <a:gdLst/>
            <a:ahLst/>
            <a:cxnLst/>
            <a:rect l="0" t="0" r="r" b="b"/>
            <a:pathLst>
              <a:path w="1554" h="588">
                <a:moveTo>
                  <a:pt x="1528" y="587"/>
                </a:moveTo>
                <a:lnTo>
                  <a:pt x="0" y="9"/>
                </a:lnTo>
                <a:lnTo>
                  <a:pt x="0" y="0"/>
                </a:lnTo>
                <a:lnTo>
                  <a:pt x="1553" y="587"/>
                </a:lnTo>
                <a:lnTo>
                  <a:pt x="1528" y="587"/>
                </a:lnTo>
                <a:close/>
              </a:path>
            </a:pathLst>
          </a:custGeom>
          <a:solidFill>
            <a:srgbClr val="70A5B6"/>
          </a:solidFill>
          <a:ln>
            <a:noFill/>
          </a:ln>
        </p:spPr>
      </p:sp>
      <p:sp>
        <p:nvSpPr>
          <p:cNvPr id="9359" name="Freeform 441"/>
          <p:cNvSpPr/>
          <p:nvPr/>
        </p:nvSpPr>
        <p:spPr>
          <a:xfrm>
            <a:off x="1010160" y="463320"/>
            <a:ext cx="568440" cy="215280"/>
          </a:xfrm>
          <a:custGeom>
            <a:avLst/>
            <a:gdLst/>
            <a:ahLst/>
            <a:cxnLst/>
            <a:rect l="0" t="0" r="r" b="b"/>
            <a:pathLst>
              <a:path w="1579" h="598">
                <a:moveTo>
                  <a:pt x="1553" y="597"/>
                </a:moveTo>
                <a:lnTo>
                  <a:pt x="0" y="10"/>
                </a:lnTo>
                <a:lnTo>
                  <a:pt x="0" y="0"/>
                </a:lnTo>
                <a:lnTo>
                  <a:pt x="1578" y="597"/>
                </a:lnTo>
                <a:lnTo>
                  <a:pt x="1553" y="597"/>
                </a:lnTo>
                <a:close/>
              </a:path>
            </a:pathLst>
          </a:custGeom>
          <a:solidFill>
            <a:srgbClr val="71A5B6"/>
          </a:solidFill>
          <a:ln>
            <a:noFill/>
          </a:ln>
        </p:spPr>
      </p:sp>
      <p:sp>
        <p:nvSpPr>
          <p:cNvPr id="9360" name="Freeform 442"/>
          <p:cNvSpPr/>
          <p:nvPr/>
        </p:nvSpPr>
        <p:spPr>
          <a:xfrm>
            <a:off x="1010160" y="460080"/>
            <a:ext cx="577440" cy="218520"/>
          </a:xfrm>
          <a:custGeom>
            <a:avLst/>
            <a:gdLst/>
            <a:ahLst/>
            <a:cxnLst/>
            <a:rect l="0" t="0" r="r" b="b"/>
            <a:pathLst>
              <a:path w="1604" h="607">
                <a:moveTo>
                  <a:pt x="1578" y="606"/>
                </a:moveTo>
                <a:lnTo>
                  <a:pt x="0" y="9"/>
                </a:lnTo>
                <a:lnTo>
                  <a:pt x="0" y="0"/>
                </a:lnTo>
                <a:lnTo>
                  <a:pt x="1603" y="606"/>
                </a:lnTo>
                <a:lnTo>
                  <a:pt x="1578" y="606"/>
                </a:lnTo>
                <a:close/>
              </a:path>
            </a:pathLst>
          </a:custGeom>
          <a:solidFill>
            <a:srgbClr val="72A6B6"/>
          </a:solidFill>
          <a:ln>
            <a:noFill/>
          </a:ln>
        </p:spPr>
      </p:sp>
      <p:sp>
        <p:nvSpPr>
          <p:cNvPr id="9361" name="Freeform 443"/>
          <p:cNvSpPr/>
          <p:nvPr/>
        </p:nvSpPr>
        <p:spPr>
          <a:xfrm>
            <a:off x="1010160" y="456480"/>
            <a:ext cx="586440" cy="222120"/>
          </a:xfrm>
          <a:custGeom>
            <a:avLst/>
            <a:gdLst/>
            <a:ahLst/>
            <a:cxnLst/>
            <a:rect l="0" t="0" r="r" b="b"/>
            <a:pathLst>
              <a:path w="1629" h="617">
                <a:moveTo>
                  <a:pt x="1603" y="616"/>
                </a:moveTo>
                <a:lnTo>
                  <a:pt x="0" y="10"/>
                </a:lnTo>
                <a:lnTo>
                  <a:pt x="0" y="0"/>
                </a:lnTo>
                <a:lnTo>
                  <a:pt x="1628" y="616"/>
                </a:lnTo>
                <a:lnTo>
                  <a:pt x="1603" y="616"/>
                </a:lnTo>
                <a:close/>
              </a:path>
            </a:pathLst>
          </a:custGeom>
          <a:solidFill>
            <a:srgbClr val="73A7B7"/>
          </a:solidFill>
          <a:ln>
            <a:noFill/>
          </a:ln>
        </p:spPr>
      </p:sp>
      <p:sp>
        <p:nvSpPr>
          <p:cNvPr id="9362" name="Freeform 444"/>
          <p:cNvSpPr/>
          <p:nvPr/>
        </p:nvSpPr>
        <p:spPr>
          <a:xfrm>
            <a:off x="1010160" y="453240"/>
            <a:ext cx="595800" cy="225360"/>
          </a:xfrm>
          <a:custGeom>
            <a:avLst/>
            <a:gdLst/>
            <a:ahLst/>
            <a:cxnLst/>
            <a:rect l="0" t="0" r="r" b="b"/>
            <a:pathLst>
              <a:path w="1655" h="626">
                <a:moveTo>
                  <a:pt x="1628" y="625"/>
                </a:moveTo>
                <a:lnTo>
                  <a:pt x="0" y="9"/>
                </a:lnTo>
                <a:lnTo>
                  <a:pt x="0" y="0"/>
                </a:lnTo>
                <a:lnTo>
                  <a:pt x="1654" y="625"/>
                </a:lnTo>
                <a:lnTo>
                  <a:pt x="1628" y="625"/>
                </a:lnTo>
                <a:close/>
              </a:path>
            </a:pathLst>
          </a:custGeom>
          <a:solidFill>
            <a:srgbClr val="74A7B7"/>
          </a:solidFill>
          <a:ln>
            <a:noFill/>
          </a:ln>
        </p:spPr>
      </p:sp>
      <p:sp>
        <p:nvSpPr>
          <p:cNvPr id="9363" name="Freeform 445"/>
          <p:cNvSpPr/>
          <p:nvPr/>
        </p:nvSpPr>
        <p:spPr>
          <a:xfrm>
            <a:off x="1010160" y="450000"/>
            <a:ext cx="604800" cy="228600"/>
          </a:xfrm>
          <a:custGeom>
            <a:avLst/>
            <a:gdLst/>
            <a:ahLst/>
            <a:cxnLst/>
            <a:rect l="0" t="0" r="r" b="b"/>
            <a:pathLst>
              <a:path w="1680" h="635">
                <a:moveTo>
                  <a:pt x="1654" y="634"/>
                </a:moveTo>
                <a:lnTo>
                  <a:pt x="0" y="9"/>
                </a:lnTo>
                <a:lnTo>
                  <a:pt x="0" y="0"/>
                </a:lnTo>
                <a:lnTo>
                  <a:pt x="1679" y="634"/>
                </a:lnTo>
                <a:lnTo>
                  <a:pt x="1654" y="634"/>
                </a:lnTo>
                <a:close/>
              </a:path>
            </a:pathLst>
          </a:custGeom>
          <a:solidFill>
            <a:srgbClr val="76A8B8"/>
          </a:solidFill>
          <a:ln>
            <a:noFill/>
          </a:ln>
        </p:spPr>
      </p:sp>
      <p:sp>
        <p:nvSpPr>
          <p:cNvPr id="9364" name="Freeform 446"/>
          <p:cNvSpPr/>
          <p:nvPr/>
        </p:nvSpPr>
        <p:spPr>
          <a:xfrm>
            <a:off x="1010160" y="446400"/>
            <a:ext cx="613800" cy="232200"/>
          </a:xfrm>
          <a:custGeom>
            <a:avLst/>
            <a:gdLst/>
            <a:ahLst/>
            <a:cxnLst/>
            <a:rect l="0" t="0" r="r" b="b"/>
            <a:pathLst>
              <a:path w="1705" h="645">
                <a:moveTo>
                  <a:pt x="1679" y="644"/>
                </a:moveTo>
                <a:lnTo>
                  <a:pt x="0" y="10"/>
                </a:lnTo>
                <a:lnTo>
                  <a:pt x="0" y="0"/>
                </a:lnTo>
                <a:lnTo>
                  <a:pt x="1704" y="644"/>
                </a:lnTo>
                <a:lnTo>
                  <a:pt x="1679" y="644"/>
                </a:lnTo>
                <a:close/>
              </a:path>
            </a:pathLst>
          </a:custGeom>
          <a:solidFill>
            <a:srgbClr val="77A8B8"/>
          </a:solidFill>
          <a:ln>
            <a:noFill/>
          </a:ln>
        </p:spPr>
      </p:sp>
      <p:sp>
        <p:nvSpPr>
          <p:cNvPr id="9365" name="Freeform 447"/>
          <p:cNvSpPr/>
          <p:nvPr/>
        </p:nvSpPr>
        <p:spPr>
          <a:xfrm>
            <a:off x="1010160" y="443160"/>
            <a:ext cx="622800" cy="235440"/>
          </a:xfrm>
          <a:custGeom>
            <a:avLst/>
            <a:gdLst/>
            <a:ahLst/>
            <a:cxnLst/>
            <a:rect l="0" t="0" r="r" b="b"/>
            <a:pathLst>
              <a:path w="1730" h="654">
                <a:moveTo>
                  <a:pt x="1704" y="653"/>
                </a:moveTo>
                <a:lnTo>
                  <a:pt x="0" y="9"/>
                </a:lnTo>
                <a:lnTo>
                  <a:pt x="0" y="0"/>
                </a:lnTo>
                <a:lnTo>
                  <a:pt x="1729" y="653"/>
                </a:lnTo>
                <a:lnTo>
                  <a:pt x="1704" y="653"/>
                </a:lnTo>
                <a:close/>
              </a:path>
            </a:pathLst>
          </a:custGeom>
          <a:solidFill>
            <a:srgbClr val="78A9B9"/>
          </a:solidFill>
          <a:ln>
            <a:noFill/>
          </a:ln>
        </p:spPr>
      </p:sp>
      <p:sp>
        <p:nvSpPr>
          <p:cNvPr id="9366" name="Freeform 448"/>
          <p:cNvSpPr/>
          <p:nvPr/>
        </p:nvSpPr>
        <p:spPr>
          <a:xfrm>
            <a:off x="1010160" y="439560"/>
            <a:ext cx="631800" cy="239040"/>
          </a:xfrm>
          <a:custGeom>
            <a:avLst/>
            <a:gdLst/>
            <a:ahLst/>
            <a:cxnLst/>
            <a:rect l="0" t="0" r="r" b="b"/>
            <a:pathLst>
              <a:path w="1755" h="664">
                <a:moveTo>
                  <a:pt x="1729" y="663"/>
                </a:moveTo>
                <a:lnTo>
                  <a:pt x="0" y="10"/>
                </a:lnTo>
                <a:lnTo>
                  <a:pt x="0" y="0"/>
                </a:lnTo>
                <a:lnTo>
                  <a:pt x="1754" y="663"/>
                </a:lnTo>
                <a:lnTo>
                  <a:pt x="1729" y="663"/>
                </a:lnTo>
                <a:close/>
              </a:path>
            </a:pathLst>
          </a:custGeom>
          <a:solidFill>
            <a:srgbClr val="79A9B9"/>
          </a:solidFill>
          <a:ln>
            <a:noFill/>
          </a:ln>
        </p:spPr>
      </p:sp>
      <p:sp>
        <p:nvSpPr>
          <p:cNvPr id="9367" name="Freeform 449"/>
          <p:cNvSpPr/>
          <p:nvPr/>
        </p:nvSpPr>
        <p:spPr>
          <a:xfrm>
            <a:off x="1010160" y="436320"/>
            <a:ext cx="640800" cy="242280"/>
          </a:xfrm>
          <a:custGeom>
            <a:avLst/>
            <a:gdLst/>
            <a:ahLst/>
            <a:cxnLst/>
            <a:rect l="0" t="0" r="r" b="b"/>
            <a:pathLst>
              <a:path w="1780" h="673">
                <a:moveTo>
                  <a:pt x="1754" y="672"/>
                </a:moveTo>
                <a:lnTo>
                  <a:pt x="0" y="9"/>
                </a:lnTo>
                <a:lnTo>
                  <a:pt x="0" y="0"/>
                </a:lnTo>
                <a:lnTo>
                  <a:pt x="1779" y="672"/>
                </a:lnTo>
                <a:lnTo>
                  <a:pt x="1754" y="672"/>
                </a:lnTo>
                <a:close/>
              </a:path>
            </a:pathLst>
          </a:custGeom>
          <a:solidFill>
            <a:srgbClr val="7AAABA"/>
          </a:solidFill>
          <a:ln>
            <a:noFill/>
          </a:ln>
        </p:spPr>
      </p:sp>
      <p:sp>
        <p:nvSpPr>
          <p:cNvPr id="9368" name="Freeform 450"/>
          <p:cNvSpPr/>
          <p:nvPr/>
        </p:nvSpPr>
        <p:spPr>
          <a:xfrm>
            <a:off x="1010160" y="432720"/>
            <a:ext cx="649800" cy="245880"/>
          </a:xfrm>
          <a:custGeom>
            <a:avLst/>
            <a:gdLst/>
            <a:ahLst/>
            <a:cxnLst/>
            <a:rect l="0" t="0" r="r" b="b"/>
            <a:pathLst>
              <a:path w="1805" h="683">
                <a:moveTo>
                  <a:pt x="1779" y="682"/>
                </a:moveTo>
                <a:lnTo>
                  <a:pt x="0" y="10"/>
                </a:lnTo>
                <a:lnTo>
                  <a:pt x="0" y="0"/>
                </a:lnTo>
                <a:lnTo>
                  <a:pt x="1804" y="682"/>
                </a:lnTo>
                <a:lnTo>
                  <a:pt x="1779" y="682"/>
                </a:lnTo>
                <a:close/>
              </a:path>
            </a:pathLst>
          </a:custGeom>
          <a:solidFill>
            <a:srgbClr val="7BAABA"/>
          </a:solidFill>
          <a:ln>
            <a:noFill/>
          </a:ln>
        </p:spPr>
      </p:sp>
      <p:sp>
        <p:nvSpPr>
          <p:cNvPr id="9369" name="Freeform 451"/>
          <p:cNvSpPr/>
          <p:nvPr/>
        </p:nvSpPr>
        <p:spPr>
          <a:xfrm>
            <a:off x="1010160" y="429480"/>
            <a:ext cx="658800" cy="249120"/>
          </a:xfrm>
          <a:custGeom>
            <a:avLst/>
            <a:gdLst/>
            <a:ahLst/>
            <a:cxnLst/>
            <a:rect l="0" t="0" r="r" b="b"/>
            <a:pathLst>
              <a:path w="1830" h="692">
                <a:moveTo>
                  <a:pt x="1804" y="691"/>
                </a:moveTo>
                <a:lnTo>
                  <a:pt x="0" y="9"/>
                </a:lnTo>
                <a:lnTo>
                  <a:pt x="0" y="0"/>
                </a:lnTo>
                <a:lnTo>
                  <a:pt x="1829" y="691"/>
                </a:lnTo>
                <a:lnTo>
                  <a:pt x="1804" y="691"/>
                </a:lnTo>
                <a:close/>
              </a:path>
            </a:pathLst>
          </a:custGeom>
          <a:solidFill>
            <a:srgbClr val="7DABBA"/>
          </a:solidFill>
          <a:ln>
            <a:noFill/>
          </a:ln>
        </p:spPr>
      </p:sp>
      <p:sp>
        <p:nvSpPr>
          <p:cNvPr id="9370" name="Freeform 452"/>
          <p:cNvSpPr/>
          <p:nvPr/>
        </p:nvSpPr>
        <p:spPr>
          <a:xfrm>
            <a:off x="1010160" y="425880"/>
            <a:ext cx="667800" cy="252720"/>
          </a:xfrm>
          <a:custGeom>
            <a:avLst/>
            <a:gdLst/>
            <a:ahLst/>
            <a:cxnLst/>
            <a:rect l="0" t="0" r="r" b="b"/>
            <a:pathLst>
              <a:path w="1855" h="702">
                <a:moveTo>
                  <a:pt x="1829" y="701"/>
                </a:moveTo>
                <a:lnTo>
                  <a:pt x="0" y="10"/>
                </a:lnTo>
                <a:lnTo>
                  <a:pt x="0" y="0"/>
                </a:lnTo>
                <a:lnTo>
                  <a:pt x="1854" y="701"/>
                </a:lnTo>
                <a:lnTo>
                  <a:pt x="1829" y="701"/>
                </a:lnTo>
                <a:close/>
              </a:path>
            </a:pathLst>
          </a:custGeom>
          <a:solidFill>
            <a:srgbClr val="7EACBB"/>
          </a:solidFill>
          <a:ln>
            <a:noFill/>
          </a:ln>
        </p:spPr>
      </p:sp>
      <p:sp>
        <p:nvSpPr>
          <p:cNvPr id="9371" name="Freeform 453"/>
          <p:cNvSpPr/>
          <p:nvPr/>
        </p:nvSpPr>
        <p:spPr>
          <a:xfrm>
            <a:off x="1010160" y="422640"/>
            <a:ext cx="676800" cy="255960"/>
          </a:xfrm>
          <a:custGeom>
            <a:avLst/>
            <a:gdLst/>
            <a:ahLst/>
            <a:cxnLst/>
            <a:rect l="0" t="0" r="r" b="b"/>
            <a:pathLst>
              <a:path w="1880" h="711">
                <a:moveTo>
                  <a:pt x="1854" y="710"/>
                </a:moveTo>
                <a:lnTo>
                  <a:pt x="0" y="9"/>
                </a:lnTo>
                <a:lnTo>
                  <a:pt x="0" y="0"/>
                </a:lnTo>
                <a:lnTo>
                  <a:pt x="1879" y="710"/>
                </a:lnTo>
                <a:lnTo>
                  <a:pt x="1854" y="710"/>
                </a:lnTo>
                <a:close/>
              </a:path>
            </a:pathLst>
          </a:custGeom>
          <a:solidFill>
            <a:srgbClr val="7FACBB"/>
          </a:solidFill>
          <a:ln>
            <a:noFill/>
          </a:ln>
        </p:spPr>
      </p:sp>
      <p:sp>
        <p:nvSpPr>
          <p:cNvPr id="9372" name="Freeform 454"/>
          <p:cNvSpPr/>
          <p:nvPr/>
        </p:nvSpPr>
        <p:spPr>
          <a:xfrm>
            <a:off x="1010160" y="419040"/>
            <a:ext cx="685800" cy="259560"/>
          </a:xfrm>
          <a:custGeom>
            <a:avLst/>
            <a:gdLst/>
            <a:ahLst/>
            <a:cxnLst/>
            <a:rect l="0" t="0" r="r" b="b"/>
            <a:pathLst>
              <a:path w="1905" h="721">
                <a:moveTo>
                  <a:pt x="1879" y="720"/>
                </a:moveTo>
                <a:lnTo>
                  <a:pt x="0" y="10"/>
                </a:lnTo>
                <a:lnTo>
                  <a:pt x="0" y="0"/>
                </a:lnTo>
                <a:lnTo>
                  <a:pt x="1904" y="720"/>
                </a:lnTo>
                <a:lnTo>
                  <a:pt x="1879" y="720"/>
                </a:lnTo>
                <a:close/>
              </a:path>
            </a:pathLst>
          </a:custGeom>
          <a:solidFill>
            <a:srgbClr val="80ADBC"/>
          </a:solidFill>
          <a:ln>
            <a:noFill/>
          </a:ln>
        </p:spPr>
      </p:sp>
      <p:sp>
        <p:nvSpPr>
          <p:cNvPr id="9373" name="Freeform 455"/>
          <p:cNvSpPr/>
          <p:nvPr/>
        </p:nvSpPr>
        <p:spPr>
          <a:xfrm>
            <a:off x="1010160" y="415800"/>
            <a:ext cx="694800" cy="262800"/>
          </a:xfrm>
          <a:custGeom>
            <a:avLst/>
            <a:gdLst/>
            <a:ahLst/>
            <a:cxnLst/>
            <a:rect l="0" t="0" r="r" b="b"/>
            <a:pathLst>
              <a:path w="1930" h="730">
                <a:moveTo>
                  <a:pt x="1904" y="729"/>
                </a:moveTo>
                <a:lnTo>
                  <a:pt x="0" y="9"/>
                </a:lnTo>
                <a:lnTo>
                  <a:pt x="0" y="0"/>
                </a:lnTo>
                <a:lnTo>
                  <a:pt x="1929" y="729"/>
                </a:lnTo>
                <a:lnTo>
                  <a:pt x="1904" y="729"/>
                </a:lnTo>
                <a:close/>
              </a:path>
            </a:pathLst>
          </a:custGeom>
          <a:solidFill>
            <a:srgbClr val="82AEBC"/>
          </a:solidFill>
          <a:ln>
            <a:noFill/>
          </a:ln>
        </p:spPr>
      </p:sp>
      <p:sp>
        <p:nvSpPr>
          <p:cNvPr id="9374" name="Freeform 456"/>
          <p:cNvSpPr/>
          <p:nvPr/>
        </p:nvSpPr>
        <p:spPr>
          <a:xfrm>
            <a:off x="1010160" y="412560"/>
            <a:ext cx="703800" cy="266040"/>
          </a:xfrm>
          <a:custGeom>
            <a:avLst/>
            <a:gdLst/>
            <a:ahLst/>
            <a:cxnLst/>
            <a:rect l="0" t="0" r="r" b="b"/>
            <a:pathLst>
              <a:path w="1955" h="739">
                <a:moveTo>
                  <a:pt x="1929" y="738"/>
                </a:moveTo>
                <a:lnTo>
                  <a:pt x="0" y="9"/>
                </a:lnTo>
                <a:lnTo>
                  <a:pt x="0" y="0"/>
                </a:lnTo>
                <a:lnTo>
                  <a:pt x="1954" y="738"/>
                </a:lnTo>
                <a:lnTo>
                  <a:pt x="1929" y="738"/>
                </a:lnTo>
                <a:close/>
              </a:path>
            </a:pathLst>
          </a:custGeom>
          <a:solidFill>
            <a:srgbClr val="83AEBD"/>
          </a:solidFill>
          <a:ln>
            <a:noFill/>
          </a:ln>
        </p:spPr>
      </p:sp>
      <p:sp>
        <p:nvSpPr>
          <p:cNvPr id="9375" name="Freeform 457"/>
          <p:cNvSpPr/>
          <p:nvPr/>
        </p:nvSpPr>
        <p:spPr>
          <a:xfrm>
            <a:off x="1010160" y="408960"/>
            <a:ext cx="712800" cy="269640"/>
          </a:xfrm>
          <a:custGeom>
            <a:avLst/>
            <a:gdLst/>
            <a:ahLst/>
            <a:cxnLst/>
            <a:rect l="0" t="0" r="r" b="b"/>
            <a:pathLst>
              <a:path w="1980" h="749">
                <a:moveTo>
                  <a:pt x="1954" y="748"/>
                </a:moveTo>
                <a:lnTo>
                  <a:pt x="0" y="10"/>
                </a:lnTo>
                <a:lnTo>
                  <a:pt x="0" y="0"/>
                </a:lnTo>
                <a:lnTo>
                  <a:pt x="1979" y="748"/>
                </a:lnTo>
                <a:lnTo>
                  <a:pt x="1954" y="748"/>
                </a:lnTo>
                <a:close/>
              </a:path>
            </a:pathLst>
          </a:custGeom>
          <a:solidFill>
            <a:srgbClr val="84AFBD"/>
          </a:solidFill>
          <a:ln>
            <a:noFill/>
          </a:ln>
        </p:spPr>
      </p:sp>
      <p:sp>
        <p:nvSpPr>
          <p:cNvPr id="9376" name="Freeform 458"/>
          <p:cNvSpPr/>
          <p:nvPr/>
        </p:nvSpPr>
        <p:spPr>
          <a:xfrm>
            <a:off x="1010160" y="405720"/>
            <a:ext cx="721800" cy="272880"/>
          </a:xfrm>
          <a:custGeom>
            <a:avLst/>
            <a:gdLst/>
            <a:ahLst/>
            <a:cxnLst/>
            <a:rect l="0" t="0" r="r" b="b"/>
            <a:pathLst>
              <a:path w="2005" h="758">
                <a:moveTo>
                  <a:pt x="1979" y="757"/>
                </a:moveTo>
                <a:lnTo>
                  <a:pt x="0" y="10"/>
                </a:lnTo>
                <a:lnTo>
                  <a:pt x="0" y="0"/>
                </a:lnTo>
                <a:lnTo>
                  <a:pt x="2004" y="757"/>
                </a:lnTo>
                <a:lnTo>
                  <a:pt x="1979" y="757"/>
                </a:lnTo>
                <a:close/>
              </a:path>
            </a:pathLst>
          </a:custGeom>
          <a:solidFill>
            <a:srgbClr val="85AFBE"/>
          </a:solidFill>
          <a:ln>
            <a:noFill/>
          </a:ln>
        </p:spPr>
      </p:sp>
      <p:sp>
        <p:nvSpPr>
          <p:cNvPr id="9377" name="Freeform 459"/>
          <p:cNvSpPr/>
          <p:nvPr/>
        </p:nvSpPr>
        <p:spPr>
          <a:xfrm>
            <a:off x="1010160" y="402120"/>
            <a:ext cx="730800" cy="276480"/>
          </a:xfrm>
          <a:custGeom>
            <a:avLst/>
            <a:gdLst/>
            <a:ahLst/>
            <a:cxnLst/>
            <a:rect l="0" t="0" r="r" b="b"/>
            <a:pathLst>
              <a:path w="2030" h="768">
                <a:moveTo>
                  <a:pt x="2004" y="767"/>
                </a:moveTo>
                <a:lnTo>
                  <a:pt x="0" y="10"/>
                </a:lnTo>
                <a:lnTo>
                  <a:pt x="0" y="0"/>
                </a:lnTo>
                <a:lnTo>
                  <a:pt x="2029" y="767"/>
                </a:lnTo>
                <a:lnTo>
                  <a:pt x="2004" y="767"/>
                </a:lnTo>
                <a:close/>
              </a:path>
            </a:pathLst>
          </a:custGeom>
          <a:solidFill>
            <a:srgbClr val="87B0BE"/>
          </a:solidFill>
          <a:ln>
            <a:noFill/>
          </a:ln>
        </p:spPr>
      </p:sp>
      <p:sp>
        <p:nvSpPr>
          <p:cNvPr id="9378" name="Freeform 460"/>
          <p:cNvSpPr/>
          <p:nvPr/>
        </p:nvSpPr>
        <p:spPr>
          <a:xfrm>
            <a:off x="1010160" y="398880"/>
            <a:ext cx="739800" cy="279720"/>
          </a:xfrm>
          <a:custGeom>
            <a:avLst/>
            <a:gdLst/>
            <a:ahLst/>
            <a:cxnLst/>
            <a:rect l="0" t="0" r="r" b="b"/>
            <a:pathLst>
              <a:path w="2055" h="777">
                <a:moveTo>
                  <a:pt x="2029" y="776"/>
                </a:moveTo>
                <a:lnTo>
                  <a:pt x="0" y="9"/>
                </a:lnTo>
                <a:lnTo>
                  <a:pt x="0" y="0"/>
                </a:lnTo>
                <a:lnTo>
                  <a:pt x="2054" y="776"/>
                </a:lnTo>
                <a:lnTo>
                  <a:pt x="2029" y="776"/>
                </a:lnTo>
                <a:close/>
              </a:path>
            </a:pathLst>
          </a:custGeom>
          <a:solidFill>
            <a:srgbClr val="88B1BF"/>
          </a:solidFill>
          <a:ln>
            <a:noFill/>
          </a:ln>
        </p:spPr>
      </p:sp>
      <p:sp>
        <p:nvSpPr>
          <p:cNvPr id="9379" name="Freeform 461"/>
          <p:cNvSpPr/>
          <p:nvPr/>
        </p:nvSpPr>
        <p:spPr>
          <a:xfrm>
            <a:off x="1010160" y="395280"/>
            <a:ext cx="748800" cy="283320"/>
          </a:xfrm>
          <a:custGeom>
            <a:avLst/>
            <a:gdLst/>
            <a:ahLst/>
            <a:cxnLst/>
            <a:rect l="0" t="0" r="r" b="b"/>
            <a:pathLst>
              <a:path w="2080" h="787">
                <a:moveTo>
                  <a:pt x="2054" y="786"/>
                </a:moveTo>
                <a:lnTo>
                  <a:pt x="0" y="10"/>
                </a:lnTo>
                <a:lnTo>
                  <a:pt x="0" y="0"/>
                </a:lnTo>
                <a:lnTo>
                  <a:pt x="2079" y="786"/>
                </a:lnTo>
                <a:lnTo>
                  <a:pt x="2054" y="786"/>
                </a:lnTo>
                <a:close/>
              </a:path>
            </a:pathLst>
          </a:custGeom>
          <a:solidFill>
            <a:srgbClr val="89B2BF"/>
          </a:solidFill>
          <a:ln>
            <a:noFill/>
          </a:ln>
        </p:spPr>
      </p:sp>
      <p:sp>
        <p:nvSpPr>
          <p:cNvPr id="9380" name="Freeform 462"/>
          <p:cNvSpPr/>
          <p:nvPr/>
        </p:nvSpPr>
        <p:spPr>
          <a:xfrm>
            <a:off x="1010160" y="392040"/>
            <a:ext cx="757800" cy="286560"/>
          </a:xfrm>
          <a:custGeom>
            <a:avLst/>
            <a:gdLst/>
            <a:ahLst/>
            <a:cxnLst/>
            <a:rect l="0" t="0" r="r" b="b"/>
            <a:pathLst>
              <a:path w="2105" h="796">
                <a:moveTo>
                  <a:pt x="2079" y="795"/>
                </a:moveTo>
                <a:lnTo>
                  <a:pt x="0" y="9"/>
                </a:lnTo>
                <a:lnTo>
                  <a:pt x="0" y="0"/>
                </a:lnTo>
                <a:lnTo>
                  <a:pt x="2104" y="795"/>
                </a:lnTo>
                <a:lnTo>
                  <a:pt x="2079" y="795"/>
                </a:lnTo>
                <a:close/>
              </a:path>
            </a:pathLst>
          </a:custGeom>
          <a:solidFill>
            <a:srgbClr val="8AB2C0"/>
          </a:solidFill>
          <a:ln>
            <a:noFill/>
          </a:ln>
        </p:spPr>
      </p:sp>
      <p:sp>
        <p:nvSpPr>
          <p:cNvPr id="9381" name="Freeform 463"/>
          <p:cNvSpPr/>
          <p:nvPr/>
        </p:nvSpPr>
        <p:spPr>
          <a:xfrm>
            <a:off x="1010160" y="388440"/>
            <a:ext cx="766800" cy="290160"/>
          </a:xfrm>
          <a:custGeom>
            <a:avLst/>
            <a:gdLst/>
            <a:ahLst/>
            <a:cxnLst/>
            <a:rect l="0" t="0" r="r" b="b"/>
            <a:pathLst>
              <a:path w="2130" h="806">
                <a:moveTo>
                  <a:pt x="2104" y="805"/>
                </a:moveTo>
                <a:lnTo>
                  <a:pt x="0" y="10"/>
                </a:lnTo>
                <a:lnTo>
                  <a:pt x="0" y="0"/>
                </a:lnTo>
                <a:lnTo>
                  <a:pt x="2129" y="805"/>
                </a:lnTo>
                <a:lnTo>
                  <a:pt x="2104" y="805"/>
                </a:lnTo>
                <a:close/>
              </a:path>
            </a:pathLst>
          </a:custGeom>
          <a:solidFill>
            <a:srgbClr val="8BB3C0"/>
          </a:solidFill>
          <a:ln>
            <a:noFill/>
          </a:ln>
        </p:spPr>
      </p:sp>
      <p:sp>
        <p:nvSpPr>
          <p:cNvPr id="9382" name="Freeform 464"/>
          <p:cNvSpPr/>
          <p:nvPr/>
        </p:nvSpPr>
        <p:spPr>
          <a:xfrm>
            <a:off x="1010160" y="385200"/>
            <a:ext cx="775800" cy="293400"/>
          </a:xfrm>
          <a:custGeom>
            <a:avLst/>
            <a:gdLst/>
            <a:ahLst/>
            <a:cxnLst/>
            <a:rect l="0" t="0" r="r" b="b"/>
            <a:pathLst>
              <a:path w="2155" h="815">
                <a:moveTo>
                  <a:pt x="2129" y="814"/>
                </a:moveTo>
                <a:lnTo>
                  <a:pt x="0" y="9"/>
                </a:lnTo>
                <a:lnTo>
                  <a:pt x="0" y="0"/>
                </a:lnTo>
                <a:lnTo>
                  <a:pt x="2154" y="814"/>
                </a:lnTo>
                <a:lnTo>
                  <a:pt x="2129" y="814"/>
                </a:lnTo>
                <a:close/>
              </a:path>
            </a:pathLst>
          </a:custGeom>
          <a:solidFill>
            <a:srgbClr val="8CB3C1"/>
          </a:solidFill>
          <a:ln>
            <a:noFill/>
          </a:ln>
        </p:spPr>
      </p:sp>
      <p:sp>
        <p:nvSpPr>
          <p:cNvPr id="9383" name="Freeform 465"/>
          <p:cNvSpPr/>
          <p:nvPr/>
        </p:nvSpPr>
        <p:spPr>
          <a:xfrm>
            <a:off x="1010160" y="381600"/>
            <a:ext cx="784800" cy="297000"/>
          </a:xfrm>
          <a:custGeom>
            <a:avLst/>
            <a:gdLst/>
            <a:ahLst/>
            <a:cxnLst/>
            <a:rect l="0" t="0" r="r" b="b"/>
            <a:pathLst>
              <a:path w="2180" h="825">
                <a:moveTo>
                  <a:pt x="2154" y="824"/>
                </a:moveTo>
                <a:lnTo>
                  <a:pt x="0" y="10"/>
                </a:lnTo>
                <a:lnTo>
                  <a:pt x="0" y="0"/>
                </a:lnTo>
                <a:lnTo>
                  <a:pt x="2179" y="824"/>
                </a:lnTo>
                <a:lnTo>
                  <a:pt x="2154" y="824"/>
                </a:lnTo>
                <a:close/>
              </a:path>
            </a:pathLst>
          </a:custGeom>
          <a:solidFill>
            <a:srgbClr val="8DB4C1"/>
          </a:solidFill>
          <a:ln>
            <a:noFill/>
          </a:ln>
        </p:spPr>
      </p:sp>
      <p:sp>
        <p:nvSpPr>
          <p:cNvPr id="9384" name="Freeform 466"/>
          <p:cNvSpPr/>
          <p:nvPr/>
        </p:nvSpPr>
        <p:spPr>
          <a:xfrm>
            <a:off x="1010160" y="378360"/>
            <a:ext cx="793800" cy="300240"/>
          </a:xfrm>
          <a:custGeom>
            <a:avLst/>
            <a:gdLst/>
            <a:ahLst/>
            <a:cxnLst/>
            <a:rect l="0" t="0" r="r" b="b"/>
            <a:pathLst>
              <a:path w="2205" h="834">
                <a:moveTo>
                  <a:pt x="2179" y="833"/>
                </a:moveTo>
                <a:lnTo>
                  <a:pt x="0" y="9"/>
                </a:lnTo>
                <a:lnTo>
                  <a:pt x="0" y="0"/>
                </a:lnTo>
                <a:lnTo>
                  <a:pt x="2204" y="833"/>
                </a:lnTo>
                <a:lnTo>
                  <a:pt x="2179" y="833"/>
                </a:lnTo>
                <a:close/>
              </a:path>
            </a:pathLst>
          </a:custGeom>
          <a:solidFill>
            <a:srgbClr val="8FB4C2"/>
          </a:solidFill>
          <a:ln>
            <a:noFill/>
          </a:ln>
        </p:spPr>
      </p:sp>
      <p:sp>
        <p:nvSpPr>
          <p:cNvPr id="9385" name="Freeform 467"/>
          <p:cNvSpPr/>
          <p:nvPr/>
        </p:nvSpPr>
        <p:spPr>
          <a:xfrm>
            <a:off x="1010160" y="374760"/>
            <a:ext cx="802800" cy="303840"/>
          </a:xfrm>
          <a:custGeom>
            <a:avLst/>
            <a:gdLst/>
            <a:ahLst/>
            <a:cxnLst/>
            <a:rect l="0" t="0" r="r" b="b"/>
            <a:pathLst>
              <a:path w="2230" h="844">
                <a:moveTo>
                  <a:pt x="2204" y="843"/>
                </a:moveTo>
                <a:lnTo>
                  <a:pt x="0" y="10"/>
                </a:lnTo>
                <a:lnTo>
                  <a:pt x="0" y="0"/>
                </a:lnTo>
                <a:lnTo>
                  <a:pt x="2229" y="843"/>
                </a:lnTo>
                <a:lnTo>
                  <a:pt x="2204" y="843"/>
                </a:lnTo>
                <a:close/>
              </a:path>
            </a:pathLst>
          </a:custGeom>
          <a:solidFill>
            <a:srgbClr val="90B5C2"/>
          </a:solidFill>
          <a:ln>
            <a:noFill/>
          </a:ln>
        </p:spPr>
      </p:sp>
      <p:sp>
        <p:nvSpPr>
          <p:cNvPr id="9386" name="Freeform 468"/>
          <p:cNvSpPr/>
          <p:nvPr/>
        </p:nvSpPr>
        <p:spPr>
          <a:xfrm>
            <a:off x="1010160" y="371520"/>
            <a:ext cx="811800" cy="307080"/>
          </a:xfrm>
          <a:custGeom>
            <a:avLst/>
            <a:gdLst/>
            <a:ahLst/>
            <a:cxnLst/>
            <a:rect l="0" t="0" r="r" b="b"/>
            <a:pathLst>
              <a:path w="2255" h="853">
                <a:moveTo>
                  <a:pt x="2229" y="852"/>
                </a:moveTo>
                <a:lnTo>
                  <a:pt x="0" y="9"/>
                </a:lnTo>
                <a:lnTo>
                  <a:pt x="0" y="0"/>
                </a:lnTo>
                <a:lnTo>
                  <a:pt x="2254" y="852"/>
                </a:lnTo>
                <a:lnTo>
                  <a:pt x="2229" y="852"/>
                </a:lnTo>
                <a:close/>
              </a:path>
            </a:pathLst>
          </a:custGeom>
          <a:solidFill>
            <a:srgbClr val="91B6C3"/>
          </a:solidFill>
          <a:ln>
            <a:noFill/>
          </a:ln>
        </p:spPr>
      </p:sp>
      <p:sp>
        <p:nvSpPr>
          <p:cNvPr id="9387" name="Freeform 469"/>
          <p:cNvSpPr/>
          <p:nvPr/>
        </p:nvSpPr>
        <p:spPr>
          <a:xfrm>
            <a:off x="1010160" y="368280"/>
            <a:ext cx="820800" cy="310320"/>
          </a:xfrm>
          <a:custGeom>
            <a:avLst/>
            <a:gdLst/>
            <a:ahLst/>
            <a:cxnLst/>
            <a:rect l="0" t="0" r="r" b="b"/>
            <a:pathLst>
              <a:path w="2280" h="862">
                <a:moveTo>
                  <a:pt x="2254" y="861"/>
                </a:moveTo>
                <a:lnTo>
                  <a:pt x="0" y="9"/>
                </a:lnTo>
                <a:lnTo>
                  <a:pt x="0" y="0"/>
                </a:lnTo>
                <a:lnTo>
                  <a:pt x="2279" y="861"/>
                </a:lnTo>
                <a:lnTo>
                  <a:pt x="2254" y="861"/>
                </a:lnTo>
                <a:close/>
              </a:path>
            </a:pathLst>
          </a:custGeom>
          <a:solidFill>
            <a:srgbClr val="92B7C3"/>
          </a:solidFill>
          <a:ln>
            <a:noFill/>
          </a:ln>
        </p:spPr>
      </p:sp>
      <p:sp>
        <p:nvSpPr>
          <p:cNvPr id="9388" name="Freeform 470"/>
          <p:cNvSpPr/>
          <p:nvPr/>
        </p:nvSpPr>
        <p:spPr>
          <a:xfrm>
            <a:off x="1010160" y="364680"/>
            <a:ext cx="829800" cy="313920"/>
          </a:xfrm>
          <a:custGeom>
            <a:avLst/>
            <a:gdLst/>
            <a:ahLst/>
            <a:cxnLst/>
            <a:rect l="0" t="0" r="r" b="b"/>
            <a:pathLst>
              <a:path w="2305" h="872">
                <a:moveTo>
                  <a:pt x="2279" y="871"/>
                </a:moveTo>
                <a:lnTo>
                  <a:pt x="0" y="10"/>
                </a:lnTo>
                <a:lnTo>
                  <a:pt x="0" y="0"/>
                </a:lnTo>
                <a:lnTo>
                  <a:pt x="2304" y="871"/>
                </a:lnTo>
                <a:lnTo>
                  <a:pt x="2279" y="871"/>
                </a:lnTo>
                <a:close/>
              </a:path>
            </a:pathLst>
          </a:custGeom>
          <a:solidFill>
            <a:srgbClr val="93B7C4"/>
          </a:solidFill>
          <a:ln>
            <a:noFill/>
          </a:ln>
        </p:spPr>
      </p:sp>
      <p:sp>
        <p:nvSpPr>
          <p:cNvPr id="9389" name="Freeform 471"/>
          <p:cNvSpPr/>
          <p:nvPr/>
        </p:nvSpPr>
        <p:spPr>
          <a:xfrm>
            <a:off x="1010160" y="361440"/>
            <a:ext cx="838800" cy="317160"/>
          </a:xfrm>
          <a:custGeom>
            <a:avLst/>
            <a:gdLst/>
            <a:ahLst/>
            <a:cxnLst/>
            <a:rect l="0" t="0" r="r" b="b"/>
            <a:pathLst>
              <a:path w="2330" h="881">
                <a:moveTo>
                  <a:pt x="2304" y="880"/>
                </a:moveTo>
                <a:lnTo>
                  <a:pt x="0" y="9"/>
                </a:lnTo>
                <a:lnTo>
                  <a:pt x="0" y="0"/>
                </a:lnTo>
                <a:lnTo>
                  <a:pt x="2329" y="880"/>
                </a:lnTo>
                <a:lnTo>
                  <a:pt x="2304" y="880"/>
                </a:lnTo>
                <a:close/>
              </a:path>
            </a:pathLst>
          </a:custGeom>
          <a:solidFill>
            <a:srgbClr val="95B8C4"/>
          </a:solidFill>
          <a:ln>
            <a:noFill/>
          </a:ln>
        </p:spPr>
      </p:sp>
      <p:sp>
        <p:nvSpPr>
          <p:cNvPr id="9390" name="Freeform 472"/>
          <p:cNvSpPr/>
          <p:nvPr/>
        </p:nvSpPr>
        <p:spPr>
          <a:xfrm>
            <a:off x="1010160" y="357840"/>
            <a:ext cx="847800" cy="320760"/>
          </a:xfrm>
          <a:custGeom>
            <a:avLst/>
            <a:gdLst/>
            <a:ahLst/>
            <a:cxnLst/>
            <a:rect l="0" t="0" r="r" b="b"/>
            <a:pathLst>
              <a:path w="2355" h="891">
                <a:moveTo>
                  <a:pt x="2329" y="890"/>
                </a:moveTo>
                <a:lnTo>
                  <a:pt x="0" y="10"/>
                </a:lnTo>
                <a:lnTo>
                  <a:pt x="0" y="0"/>
                </a:lnTo>
                <a:lnTo>
                  <a:pt x="2354" y="890"/>
                </a:lnTo>
                <a:lnTo>
                  <a:pt x="2329" y="890"/>
                </a:lnTo>
                <a:close/>
              </a:path>
            </a:pathLst>
          </a:custGeom>
          <a:solidFill>
            <a:srgbClr val="96B9C5"/>
          </a:solidFill>
          <a:ln>
            <a:noFill/>
          </a:ln>
        </p:spPr>
      </p:sp>
      <p:sp>
        <p:nvSpPr>
          <p:cNvPr id="9391" name="Freeform 473"/>
          <p:cNvSpPr/>
          <p:nvPr/>
        </p:nvSpPr>
        <p:spPr>
          <a:xfrm>
            <a:off x="1010160" y="354600"/>
            <a:ext cx="857160" cy="324000"/>
          </a:xfrm>
          <a:custGeom>
            <a:avLst/>
            <a:gdLst/>
            <a:ahLst/>
            <a:cxnLst/>
            <a:rect l="0" t="0" r="r" b="b"/>
            <a:pathLst>
              <a:path w="2381" h="900">
                <a:moveTo>
                  <a:pt x="2354" y="899"/>
                </a:moveTo>
                <a:lnTo>
                  <a:pt x="0" y="9"/>
                </a:lnTo>
                <a:lnTo>
                  <a:pt x="0" y="0"/>
                </a:lnTo>
                <a:lnTo>
                  <a:pt x="2380" y="899"/>
                </a:lnTo>
                <a:lnTo>
                  <a:pt x="2354" y="899"/>
                </a:lnTo>
                <a:close/>
              </a:path>
            </a:pathLst>
          </a:custGeom>
          <a:solidFill>
            <a:srgbClr val="97BAC6"/>
          </a:solidFill>
          <a:ln>
            <a:noFill/>
          </a:ln>
        </p:spPr>
      </p:sp>
      <p:sp>
        <p:nvSpPr>
          <p:cNvPr id="9392" name="Freeform 474"/>
          <p:cNvSpPr/>
          <p:nvPr/>
        </p:nvSpPr>
        <p:spPr>
          <a:xfrm>
            <a:off x="1010160" y="351000"/>
            <a:ext cx="866160" cy="327600"/>
          </a:xfrm>
          <a:custGeom>
            <a:avLst/>
            <a:gdLst/>
            <a:ahLst/>
            <a:cxnLst/>
            <a:rect l="0" t="0" r="r" b="b"/>
            <a:pathLst>
              <a:path w="2406" h="910">
                <a:moveTo>
                  <a:pt x="2380" y="909"/>
                </a:moveTo>
                <a:lnTo>
                  <a:pt x="0" y="10"/>
                </a:lnTo>
                <a:lnTo>
                  <a:pt x="0" y="0"/>
                </a:lnTo>
                <a:lnTo>
                  <a:pt x="2405" y="909"/>
                </a:lnTo>
                <a:lnTo>
                  <a:pt x="2380" y="909"/>
                </a:lnTo>
                <a:close/>
              </a:path>
            </a:pathLst>
          </a:custGeom>
          <a:solidFill>
            <a:srgbClr val="98BAC6"/>
          </a:solidFill>
          <a:ln>
            <a:noFill/>
          </a:ln>
        </p:spPr>
      </p:sp>
      <p:sp>
        <p:nvSpPr>
          <p:cNvPr id="9393" name="Freeform 475"/>
          <p:cNvSpPr/>
          <p:nvPr/>
        </p:nvSpPr>
        <p:spPr>
          <a:xfrm>
            <a:off x="1010160" y="347760"/>
            <a:ext cx="875160" cy="330840"/>
          </a:xfrm>
          <a:custGeom>
            <a:avLst/>
            <a:gdLst/>
            <a:ahLst/>
            <a:cxnLst/>
            <a:rect l="0" t="0" r="r" b="b"/>
            <a:pathLst>
              <a:path w="2431" h="919">
                <a:moveTo>
                  <a:pt x="2405" y="918"/>
                </a:moveTo>
                <a:lnTo>
                  <a:pt x="0" y="9"/>
                </a:lnTo>
                <a:lnTo>
                  <a:pt x="0" y="0"/>
                </a:lnTo>
                <a:lnTo>
                  <a:pt x="2430" y="918"/>
                </a:lnTo>
                <a:lnTo>
                  <a:pt x="2405" y="918"/>
                </a:lnTo>
                <a:close/>
              </a:path>
            </a:pathLst>
          </a:custGeom>
          <a:solidFill>
            <a:srgbClr val="9ABBC7"/>
          </a:solidFill>
          <a:ln>
            <a:noFill/>
          </a:ln>
        </p:spPr>
      </p:sp>
      <p:sp>
        <p:nvSpPr>
          <p:cNvPr id="9394" name="Freeform 476"/>
          <p:cNvSpPr/>
          <p:nvPr/>
        </p:nvSpPr>
        <p:spPr>
          <a:xfrm>
            <a:off x="1010160" y="344160"/>
            <a:ext cx="884160" cy="334440"/>
          </a:xfrm>
          <a:custGeom>
            <a:avLst/>
            <a:gdLst/>
            <a:ahLst/>
            <a:cxnLst/>
            <a:rect l="0" t="0" r="r" b="b"/>
            <a:pathLst>
              <a:path w="2456" h="929">
                <a:moveTo>
                  <a:pt x="2430" y="928"/>
                </a:moveTo>
                <a:lnTo>
                  <a:pt x="0" y="10"/>
                </a:lnTo>
                <a:lnTo>
                  <a:pt x="0" y="0"/>
                </a:lnTo>
                <a:lnTo>
                  <a:pt x="2455" y="928"/>
                </a:lnTo>
                <a:lnTo>
                  <a:pt x="2430" y="928"/>
                </a:lnTo>
                <a:close/>
              </a:path>
            </a:pathLst>
          </a:custGeom>
          <a:solidFill>
            <a:srgbClr val="9BBBC7"/>
          </a:solidFill>
          <a:ln>
            <a:noFill/>
          </a:ln>
        </p:spPr>
      </p:sp>
      <p:sp>
        <p:nvSpPr>
          <p:cNvPr id="9395" name="Freeform 477"/>
          <p:cNvSpPr/>
          <p:nvPr/>
        </p:nvSpPr>
        <p:spPr>
          <a:xfrm>
            <a:off x="1010160" y="340920"/>
            <a:ext cx="893160" cy="337680"/>
          </a:xfrm>
          <a:custGeom>
            <a:avLst/>
            <a:gdLst/>
            <a:ahLst/>
            <a:cxnLst/>
            <a:rect l="0" t="0" r="r" b="b"/>
            <a:pathLst>
              <a:path w="2481" h="938">
                <a:moveTo>
                  <a:pt x="2455" y="937"/>
                </a:moveTo>
                <a:lnTo>
                  <a:pt x="0" y="9"/>
                </a:lnTo>
                <a:lnTo>
                  <a:pt x="0" y="0"/>
                </a:lnTo>
                <a:lnTo>
                  <a:pt x="2480" y="937"/>
                </a:lnTo>
                <a:lnTo>
                  <a:pt x="2455" y="937"/>
                </a:lnTo>
                <a:close/>
              </a:path>
            </a:pathLst>
          </a:custGeom>
          <a:solidFill>
            <a:srgbClr val="9CBCC8"/>
          </a:solidFill>
          <a:ln>
            <a:noFill/>
          </a:ln>
        </p:spPr>
      </p:sp>
      <p:sp>
        <p:nvSpPr>
          <p:cNvPr id="9396" name="Freeform 478"/>
          <p:cNvSpPr/>
          <p:nvPr/>
        </p:nvSpPr>
        <p:spPr>
          <a:xfrm>
            <a:off x="1010160" y="337320"/>
            <a:ext cx="902160" cy="341280"/>
          </a:xfrm>
          <a:custGeom>
            <a:avLst/>
            <a:gdLst/>
            <a:ahLst/>
            <a:cxnLst/>
            <a:rect l="0" t="0" r="r" b="b"/>
            <a:pathLst>
              <a:path w="2506" h="948">
                <a:moveTo>
                  <a:pt x="2480" y="947"/>
                </a:moveTo>
                <a:lnTo>
                  <a:pt x="0" y="10"/>
                </a:lnTo>
                <a:lnTo>
                  <a:pt x="0" y="0"/>
                </a:lnTo>
                <a:lnTo>
                  <a:pt x="2505" y="947"/>
                </a:lnTo>
                <a:lnTo>
                  <a:pt x="2480" y="947"/>
                </a:lnTo>
                <a:close/>
              </a:path>
            </a:pathLst>
          </a:custGeom>
          <a:solidFill>
            <a:srgbClr val="9DBDC8"/>
          </a:solidFill>
          <a:ln>
            <a:noFill/>
          </a:ln>
        </p:spPr>
      </p:sp>
      <p:sp>
        <p:nvSpPr>
          <p:cNvPr id="9397" name="Freeform 479"/>
          <p:cNvSpPr/>
          <p:nvPr/>
        </p:nvSpPr>
        <p:spPr>
          <a:xfrm>
            <a:off x="1010160" y="334080"/>
            <a:ext cx="911160" cy="344520"/>
          </a:xfrm>
          <a:custGeom>
            <a:avLst/>
            <a:gdLst/>
            <a:ahLst/>
            <a:cxnLst/>
            <a:rect l="0" t="0" r="r" b="b"/>
            <a:pathLst>
              <a:path w="2531" h="957">
                <a:moveTo>
                  <a:pt x="2505" y="956"/>
                </a:moveTo>
                <a:lnTo>
                  <a:pt x="0" y="9"/>
                </a:lnTo>
                <a:lnTo>
                  <a:pt x="0" y="0"/>
                </a:lnTo>
                <a:lnTo>
                  <a:pt x="2530" y="956"/>
                </a:lnTo>
                <a:lnTo>
                  <a:pt x="2505" y="956"/>
                </a:lnTo>
                <a:close/>
              </a:path>
            </a:pathLst>
          </a:custGeom>
          <a:solidFill>
            <a:srgbClr val="9EBEC9"/>
          </a:solidFill>
          <a:ln>
            <a:noFill/>
          </a:ln>
        </p:spPr>
      </p:sp>
      <p:sp>
        <p:nvSpPr>
          <p:cNvPr id="9398" name="Freeform 480"/>
          <p:cNvSpPr/>
          <p:nvPr/>
        </p:nvSpPr>
        <p:spPr>
          <a:xfrm>
            <a:off x="1010160" y="330480"/>
            <a:ext cx="920160" cy="348120"/>
          </a:xfrm>
          <a:custGeom>
            <a:avLst/>
            <a:gdLst/>
            <a:ahLst/>
            <a:cxnLst/>
            <a:rect l="0" t="0" r="r" b="b"/>
            <a:pathLst>
              <a:path w="2556" h="967">
                <a:moveTo>
                  <a:pt x="2530" y="966"/>
                </a:moveTo>
                <a:lnTo>
                  <a:pt x="0" y="10"/>
                </a:lnTo>
                <a:lnTo>
                  <a:pt x="0" y="0"/>
                </a:lnTo>
                <a:lnTo>
                  <a:pt x="2555" y="966"/>
                </a:lnTo>
                <a:lnTo>
                  <a:pt x="2530" y="966"/>
                </a:lnTo>
                <a:close/>
              </a:path>
            </a:pathLst>
          </a:custGeom>
          <a:solidFill>
            <a:srgbClr val="9FBEC9"/>
          </a:solidFill>
          <a:ln>
            <a:noFill/>
          </a:ln>
        </p:spPr>
      </p:sp>
      <p:sp>
        <p:nvSpPr>
          <p:cNvPr id="9399" name="Freeform 481"/>
          <p:cNvSpPr/>
          <p:nvPr/>
        </p:nvSpPr>
        <p:spPr>
          <a:xfrm>
            <a:off x="1010160" y="327240"/>
            <a:ext cx="929160" cy="351360"/>
          </a:xfrm>
          <a:custGeom>
            <a:avLst/>
            <a:gdLst/>
            <a:ahLst/>
            <a:cxnLst/>
            <a:rect l="0" t="0" r="r" b="b"/>
            <a:pathLst>
              <a:path w="2581" h="976">
                <a:moveTo>
                  <a:pt x="2555" y="975"/>
                </a:moveTo>
                <a:lnTo>
                  <a:pt x="0" y="9"/>
                </a:lnTo>
                <a:lnTo>
                  <a:pt x="0" y="0"/>
                </a:lnTo>
                <a:lnTo>
                  <a:pt x="2580" y="975"/>
                </a:lnTo>
                <a:lnTo>
                  <a:pt x="2555" y="975"/>
                </a:lnTo>
                <a:close/>
              </a:path>
            </a:pathLst>
          </a:custGeom>
          <a:solidFill>
            <a:srgbClr val="A1BFCA"/>
          </a:solidFill>
          <a:ln>
            <a:noFill/>
          </a:ln>
        </p:spPr>
      </p:sp>
      <p:sp>
        <p:nvSpPr>
          <p:cNvPr id="9400" name="Freeform 482"/>
          <p:cNvSpPr/>
          <p:nvPr/>
        </p:nvSpPr>
        <p:spPr>
          <a:xfrm>
            <a:off x="1010160" y="324000"/>
            <a:ext cx="938160" cy="354600"/>
          </a:xfrm>
          <a:custGeom>
            <a:avLst/>
            <a:gdLst/>
            <a:ahLst/>
            <a:cxnLst/>
            <a:rect l="0" t="0" r="r" b="b"/>
            <a:pathLst>
              <a:path w="2606" h="985">
                <a:moveTo>
                  <a:pt x="2580" y="984"/>
                </a:moveTo>
                <a:lnTo>
                  <a:pt x="0" y="9"/>
                </a:lnTo>
                <a:lnTo>
                  <a:pt x="0" y="0"/>
                </a:lnTo>
                <a:lnTo>
                  <a:pt x="2605" y="984"/>
                </a:lnTo>
                <a:lnTo>
                  <a:pt x="2580" y="984"/>
                </a:lnTo>
                <a:close/>
              </a:path>
            </a:pathLst>
          </a:custGeom>
          <a:solidFill>
            <a:srgbClr val="A2C0CA"/>
          </a:solidFill>
          <a:ln>
            <a:noFill/>
          </a:ln>
        </p:spPr>
      </p:sp>
      <p:sp>
        <p:nvSpPr>
          <p:cNvPr id="9401" name="Freeform 483"/>
          <p:cNvSpPr/>
          <p:nvPr/>
        </p:nvSpPr>
        <p:spPr>
          <a:xfrm>
            <a:off x="1010160" y="320400"/>
            <a:ext cx="947160" cy="358200"/>
          </a:xfrm>
          <a:custGeom>
            <a:avLst/>
            <a:gdLst/>
            <a:ahLst/>
            <a:cxnLst/>
            <a:rect l="0" t="0" r="r" b="b"/>
            <a:pathLst>
              <a:path w="2631" h="995">
                <a:moveTo>
                  <a:pt x="2605" y="994"/>
                </a:moveTo>
                <a:lnTo>
                  <a:pt x="0" y="10"/>
                </a:lnTo>
                <a:lnTo>
                  <a:pt x="0" y="0"/>
                </a:lnTo>
                <a:lnTo>
                  <a:pt x="2630" y="994"/>
                </a:lnTo>
                <a:lnTo>
                  <a:pt x="2605" y="994"/>
                </a:lnTo>
                <a:close/>
              </a:path>
            </a:pathLst>
          </a:custGeom>
          <a:solidFill>
            <a:srgbClr val="A3C1CB"/>
          </a:solidFill>
          <a:ln>
            <a:noFill/>
          </a:ln>
        </p:spPr>
      </p:sp>
      <p:sp>
        <p:nvSpPr>
          <p:cNvPr id="9402" name="Freeform 484"/>
          <p:cNvSpPr/>
          <p:nvPr/>
        </p:nvSpPr>
        <p:spPr>
          <a:xfrm>
            <a:off x="1010160" y="317160"/>
            <a:ext cx="956160" cy="361440"/>
          </a:xfrm>
          <a:custGeom>
            <a:avLst/>
            <a:gdLst/>
            <a:ahLst/>
            <a:cxnLst/>
            <a:rect l="0" t="0" r="r" b="b"/>
            <a:pathLst>
              <a:path w="2656" h="1004">
                <a:moveTo>
                  <a:pt x="2630" y="1003"/>
                </a:moveTo>
                <a:lnTo>
                  <a:pt x="0" y="9"/>
                </a:lnTo>
                <a:lnTo>
                  <a:pt x="0" y="0"/>
                </a:lnTo>
                <a:lnTo>
                  <a:pt x="2655" y="1003"/>
                </a:lnTo>
                <a:lnTo>
                  <a:pt x="2630" y="1003"/>
                </a:lnTo>
                <a:close/>
              </a:path>
            </a:pathLst>
          </a:custGeom>
          <a:solidFill>
            <a:srgbClr val="A4C1CC"/>
          </a:solidFill>
          <a:ln>
            <a:noFill/>
          </a:ln>
        </p:spPr>
      </p:sp>
      <p:sp>
        <p:nvSpPr>
          <p:cNvPr id="9403" name="Freeform 485"/>
          <p:cNvSpPr/>
          <p:nvPr/>
        </p:nvSpPr>
        <p:spPr>
          <a:xfrm>
            <a:off x="1010160" y="313560"/>
            <a:ext cx="965160" cy="365040"/>
          </a:xfrm>
          <a:custGeom>
            <a:avLst/>
            <a:gdLst/>
            <a:ahLst/>
            <a:cxnLst/>
            <a:rect l="0" t="0" r="r" b="b"/>
            <a:pathLst>
              <a:path w="2681" h="1014">
                <a:moveTo>
                  <a:pt x="2655" y="1013"/>
                </a:moveTo>
                <a:lnTo>
                  <a:pt x="0" y="10"/>
                </a:lnTo>
                <a:lnTo>
                  <a:pt x="0" y="0"/>
                </a:lnTo>
                <a:lnTo>
                  <a:pt x="2680" y="1013"/>
                </a:lnTo>
                <a:lnTo>
                  <a:pt x="2655" y="1013"/>
                </a:lnTo>
                <a:close/>
              </a:path>
            </a:pathLst>
          </a:custGeom>
          <a:solidFill>
            <a:srgbClr val="A5C2CC"/>
          </a:solidFill>
          <a:ln>
            <a:noFill/>
          </a:ln>
        </p:spPr>
      </p:sp>
      <p:sp>
        <p:nvSpPr>
          <p:cNvPr id="9404" name="Freeform 486"/>
          <p:cNvSpPr/>
          <p:nvPr/>
        </p:nvSpPr>
        <p:spPr>
          <a:xfrm>
            <a:off x="1010160" y="310320"/>
            <a:ext cx="974160" cy="368280"/>
          </a:xfrm>
          <a:custGeom>
            <a:avLst/>
            <a:gdLst/>
            <a:ahLst/>
            <a:cxnLst/>
            <a:rect l="0" t="0" r="r" b="b"/>
            <a:pathLst>
              <a:path w="2706" h="1023">
                <a:moveTo>
                  <a:pt x="2680" y="1022"/>
                </a:moveTo>
                <a:lnTo>
                  <a:pt x="0" y="9"/>
                </a:lnTo>
                <a:lnTo>
                  <a:pt x="0" y="0"/>
                </a:lnTo>
                <a:lnTo>
                  <a:pt x="2705" y="1022"/>
                </a:lnTo>
                <a:lnTo>
                  <a:pt x="2680" y="1022"/>
                </a:lnTo>
                <a:close/>
              </a:path>
            </a:pathLst>
          </a:custGeom>
          <a:solidFill>
            <a:srgbClr val="A7C2CD"/>
          </a:solidFill>
          <a:ln>
            <a:noFill/>
          </a:ln>
        </p:spPr>
      </p:sp>
      <p:sp>
        <p:nvSpPr>
          <p:cNvPr id="9405" name="Freeform 487"/>
          <p:cNvSpPr/>
          <p:nvPr/>
        </p:nvSpPr>
        <p:spPr>
          <a:xfrm>
            <a:off x="1010160" y="306720"/>
            <a:ext cx="983160" cy="371880"/>
          </a:xfrm>
          <a:custGeom>
            <a:avLst/>
            <a:gdLst/>
            <a:ahLst/>
            <a:cxnLst/>
            <a:rect l="0" t="0" r="r" b="b"/>
            <a:pathLst>
              <a:path w="2731" h="1033">
                <a:moveTo>
                  <a:pt x="2705" y="1032"/>
                </a:moveTo>
                <a:lnTo>
                  <a:pt x="0" y="10"/>
                </a:lnTo>
                <a:lnTo>
                  <a:pt x="0" y="0"/>
                </a:lnTo>
                <a:lnTo>
                  <a:pt x="2730" y="1032"/>
                </a:lnTo>
                <a:lnTo>
                  <a:pt x="2705" y="1032"/>
                </a:lnTo>
                <a:close/>
              </a:path>
            </a:pathLst>
          </a:custGeom>
          <a:solidFill>
            <a:srgbClr val="A8C3CD"/>
          </a:solidFill>
          <a:ln>
            <a:noFill/>
          </a:ln>
        </p:spPr>
      </p:sp>
      <p:sp>
        <p:nvSpPr>
          <p:cNvPr id="9406" name="Freeform 488"/>
          <p:cNvSpPr/>
          <p:nvPr/>
        </p:nvSpPr>
        <p:spPr>
          <a:xfrm>
            <a:off x="1010160" y="303480"/>
            <a:ext cx="992160" cy="375120"/>
          </a:xfrm>
          <a:custGeom>
            <a:avLst/>
            <a:gdLst/>
            <a:ahLst/>
            <a:cxnLst/>
            <a:rect l="0" t="0" r="r" b="b"/>
            <a:pathLst>
              <a:path w="2756" h="1042">
                <a:moveTo>
                  <a:pt x="2730" y="1041"/>
                </a:moveTo>
                <a:lnTo>
                  <a:pt x="0" y="9"/>
                </a:lnTo>
                <a:lnTo>
                  <a:pt x="0" y="0"/>
                </a:lnTo>
                <a:lnTo>
                  <a:pt x="2755" y="1041"/>
                </a:lnTo>
                <a:lnTo>
                  <a:pt x="2730" y="1041"/>
                </a:lnTo>
                <a:close/>
              </a:path>
            </a:pathLst>
          </a:custGeom>
          <a:solidFill>
            <a:srgbClr val="A9C4CE"/>
          </a:solidFill>
          <a:ln>
            <a:noFill/>
          </a:ln>
        </p:spPr>
      </p:sp>
      <p:sp>
        <p:nvSpPr>
          <p:cNvPr id="9407" name="Freeform 489"/>
          <p:cNvSpPr/>
          <p:nvPr/>
        </p:nvSpPr>
        <p:spPr>
          <a:xfrm>
            <a:off x="1010160" y="299880"/>
            <a:ext cx="1001160" cy="378720"/>
          </a:xfrm>
          <a:custGeom>
            <a:avLst/>
            <a:gdLst/>
            <a:ahLst/>
            <a:cxnLst/>
            <a:rect l="0" t="0" r="r" b="b"/>
            <a:pathLst>
              <a:path w="2781" h="1052">
                <a:moveTo>
                  <a:pt x="2755" y="1051"/>
                </a:moveTo>
                <a:lnTo>
                  <a:pt x="0" y="10"/>
                </a:lnTo>
                <a:lnTo>
                  <a:pt x="0" y="0"/>
                </a:lnTo>
                <a:lnTo>
                  <a:pt x="2780" y="1051"/>
                </a:lnTo>
                <a:lnTo>
                  <a:pt x="2755" y="1051"/>
                </a:lnTo>
                <a:close/>
              </a:path>
            </a:pathLst>
          </a:custGeom>
          <a:solidFill>
            <a:srgbClr val="AAC5CF"/>
          </a:solidFill>
          <a:ln>
            <a:noFill/>
          </a:ln>
        </p:spPr>
      </p:sp>
      <p:sp>
        <p:nvSpPr>
          <p:cNvPr id="9408" name="Freeform 490"/>
          <p:cNvSpPr/>
          <p:nvPr/>
        </p:nvSpPr>
        <p:spPr>
          <a:xfrm>
            <a:off x="1010160" y="296640"/>
            <a:ext cx="1010160" cy="381960"/>
          </a:xfrm>
          <a:custGeom>
            <a:avLst/>
            <a:gdLst/>
            <a:ahLst/>
            <a:cxnLst/>
            <a:rect l="0" t="0" r="r" b="b"/>
            <a:pathLst>
              <a:path w="2806" h="1061">
                <a:moveTo>
                  <a:pt x="2780" y="1060"/>
                </a:moveTo>
                <a:lnTo>
                  <a:pt x="0" y="9"/>
                </a:lnTo>
                <a:lnTo>
                  <a:pt x="0" y="0"/>
                </a:lnTo>
                <a:lnTo>
                  <a:pt x="2805" y="1060"/>
                </a:lnTo>
                <a:lnTo>
                  <a:pt x="2780" y="1060"/>
                </a:lnTo>
                <a:close/>
              </a:path>
            </a:pathLst>
          </a:custGeom>
          <a:solidFill>
            <a:srgbClr val="ABC5CF"/>
          </a:solidFill>
          <a:ln>
            <a:noFill/>
          </a:ln>
        </p:spPr>
      </p:sp>
      <p:sp>
        <p:nvSpPr>
          <p:cNvPr id="9409" name="Freeform 491"/>
          <p:cNvSpPr/>
          <p:nvPr/>
        </p:nvSpPr>
        <p:spPr>
          <a:xfrm>
            <a:off x="1010160" y="293040"/>
            <a:ext cx="1019160" cy="385560"/>
          </a:xfrm>
          <a:custGeom>
            <a:avLst/>
            <a:gdLst/>
            <a:ahLst/>
            <a:cxnLst/>
            <a:rect l="0" t="0" r="r" b="b"/>
            <a:pathLst>
              <a:path w="2831" h="1071">
                <a:moveTo>
                  <a:pt x="2805" y="1070"/>
                </a:moveTo>
                <a:lnTo>
                  <a:pt x="0" y="10"/>
                </a:lnTo>
                <a:lnTo>
                  <a:pt x="0" y="0"/>
                </a:lnTo>
                <a:lnTo>
                  <a:pt x="2830" y="1070"/>
                </a:lnTo>
                <a:lnTo>
                  <a:pt x="2805" y="1070"/>
                </a:lnTo>
                <a:close/>
              </a:path>
            </a:pathLst>
          </a:custGeom>
          <a:solidFill>
            <a:srgbClr val="ACC6D0"/>
          </a:solidFill>
          <a:ln>
            <a:noFill/>
          </a:ln>
        </p:spPr>
      </p:sp>
      <p:sp>
        <p:nvSpPr>
          <p:cNvPr id="9410" name="Freeform 492"/>
          <p:cNvSpPr/>
          <p:nvPr/>
        </p:nvSpPr>
        <p:spPr>
          <a:xfrm>
            <a:off x="1010160" y="289800"/>
            <a:ext cx="1028160" cy="388800"/>
          </a:xfrm>
          <a:custGeom>
            <a:avLst/>
            <a:gdLst/>
            <a:ahLst/>
            <a:cxnLst/>
            <a:rect l="0" t="0" r="r" b="b"/>
            <a:pathLst>
              <a:path w="2856" h="1080">
                <a:moveTo>
                  <a:pt x="2830" y="1079"/>
                </a:moveTo>
                <a:lnTo>
                  <a:pt x="0" y="9"/>
                </a:lnTo>
                <a:lnTo>
                  <a:pt x="0" y="0"/>
                </a:lnTo>
                <a:lnTo>
                  <a:pt x="2855" y="1079"/>
                </a:lnTo>
                <a:lnTo>
                  <a:pt x="2830" y="1079"/>
                </a:lnTo>
                <a:close/>
              </a:path>
            </a:pathLst>
          </a:custGeom>
          <a:solidFill>
            <a:srgbClr val="ADC7D0"/>
          </a:solidFill>
          <a:ln>
            <a:noFill/>
          </a:ln>
        </p:spPr>
      </p:sp>
      <p:sp>
        <p:nvSpPr>
          <p:cNvPr id="9411" name="Freeform 493"/>
          <p:cNvSpPr/>
          <p:nvPr/>
        </p:nvSpPr>
        <p:spPr>
          <a:xfrm>
            <a:off x="1010160" y="286560"/>
            <a:ext cx="1037160" cy="392040"/>
          </a:xfrm>
          <a:custGeom>
            <a:avLst/>
            <a:gdLst/>
            <a:ahLst/>
            <a:cxnLst/>
            <a:rect l="0" t="0" r="r" b="b"/>
            <a:pathLst>
              <a:path w="2881" h="1089">
                <a:moveTo>
                  <a:pt x="2855" y="1088"/>
                </a:moveTo>
                <a:lnTo>
                  <a:pt x="0" y="9"/>
                </a:lnTo>
                <a:lnTo>
                  <a:pt x="0" y="0"/>
                </a:lnTo>
                <a:lnTo>
                  <a:pt x="2880" y="1088"/>
                </a:lnTo>
                <a:lnTo>
                  <a:pt x="2855" y="1088"/>
                </a:lnTo>
                <a:close/>
              </a:path>
            </a:pathLst>
          </a:custGeom>
          <a:solidFill>
            <a:srgbClr val="AEC8D1"/>
          </a:solidFill>
          <a:ln>
            <a:noFill/>
          </a:ln>
        </p:spPr>
      </p:sp>
      <p:sp>
        <p:nvSpPr>
          <p:cNvPr id="9412" name="Freeform 494"/>
          <p:cNvSpPr/>
          <p:nvPr/>
        </p:nvSpPr>
        <p:spPr>
          <a:xfrm>
            <a:off x="1010160" y="282960"/>
            <a:ext cx="1046160" cy="395640"/>
          </a:xfrm>
          <a:custGeom>
            <a:avLst/>
            <a:gdLst/>
            <a:ahLst/>
            <a:cxnLst/>
            <a:rect l="0" t="0" r="r" b="b"/>
            <a:pathLst>
              <a:path w="2906" h="1099">
                <a:moveTo>
                  <a:pt x="2880" y="1098"/>
                </a:moveTo>
                <a:lnTo>
                  <a:pt x="0" y="10"/>
                </a:lnTo>
                <a:lnTo>
                  <a:pt x="0" y="0"/>
                </a:lnTo>
                <a:lnTo>
                  <a:pt x="2905" y="1098"/>
                </a:lnTo>
                <a:lnTo>
                  <a:pt x="2880" y="1098"/>
                </a:lnTo>
                <a:close/>
              </a:path>
            </a:pathLst>
          </a:custGeom>
          <a:solidFill>
            <a:srgbClr val="B0C8D1"/>
          </a:solidFill>
          <a:ln>
            <a:noFill/>
          </a:ln>
        </p:spPr>
      </p:sp>
      <p:sp>
        <p:nvSpPr>
          <p:cNvPr id="9413" name="Freeform 495"/>
          <p:cNvSpPr/>
          <p:nvPr/>
        </p:nvSpPr>
        <p:spPr>
          <a:xfrm>
            <a:off x="1010160" y="279720"/>
            <a:ext cx="1055160" cy="398880"/>
          </a:xfrm>
          <a:custGeom>
            <a:avLst/>
            <a:gdLst/>
            <a:ahLst/>
            <a:cxnLst/>
            <a:rect l="0" t="0" r="r" b="b"/>
            <a:pathLst>
              <a:path w="2931" h="1108">
                <a:moveTo>
                  <a:pt x="2905" y="1107"/>
                </a:moveTo>
                <a:lnTo>
                  <a:pt x="0" y="9"/>
                </a:lnTo>
                <a:lnTo>
                  <a:pt x="0" y="0"/>
                </a:lnTo>
                <a:lnTo>
                  <a:pt x="2930" y="1107"/>
                </a:lnTo>
                <a:lnTo>
                  <a:pt x="2905" y="1107"/>
                </a:lnTo>
                <a:close/>
              </a:path>
            </a:pathLst>
          </a:custGeom>
          <a:solidFill>
            <a:srgbClr val="B1C9D2"/>
          </a:solidFill>
          <a:ln>
            <a:noFill/>
          </a:ln>
        </p:spPr>
      </p:sp>
      <p:sp>
        <p:nvSpPr>
          <p:cNvPr id="9414" name="Freeform 496"/>
          <p:cNvSpPr/>
          <p:nvPr/>
        </p:nvSpPr>
        <p:spPr>
          <a:xfrm>
            <a:off x="1010160" y="276120"/>
            <a:ext cx="1064160" cy="402480"/>
          </a:xfrm>
          <a:custGeom>
            <a:avLst/>
            <a:gdLst/>
            <a:ahLst/>
            <a:cxnLst/>
            <a:rect l="0" t="0" r="r" b="b"/>
            <a:pathLst>
              <a:path w="2956" h="1118">
                <a:moveTo>
                  <a:pt x="2930" y="1117"/>
                </a:moveTo>
                <a:lnTo>
                  <a:pt x="0" y="10"/>
                </a:lnTo>
                <a:lnTo>
                  <a:pt x="0" y="0"/>
                </a:lnTo>
                <a:lnTo>
                  <a:pt x="2955" y="1117"/>
                </a:lnTo>
                <a:lnTo>
                  <a:pt x="2930" y="1117"/>
                </a:lnTo>
                <a:close/>
              </a:path>
            </a:pathLst>
          </a:custGeom>
          <a:solidFill>
            <a:srgbClr val="B2C9D3"/>
          </a:solidFill>
          <a:ln>
            <a:noFill/>
          </a:ln>
        </p:spPr>
      </p:sp>
      <p:sp>
        <p:nvSpPr>
          <p:cNvPr id="9415" name="Freeform 497"/>
          <p:cNvSpPr/>
          <p:nvPr/>
        </p:nvSpPr>
        <p:spPr>
          <a:xfrm>
            <a:off x="1010160" y="272880"/>
            <a:ext cx="1073160" cy="405720"/>
          </a:xfrm>
          <a:custGeom>
            <a:avLst/>
            <a:gdLst/>
            <a:ahLst/>
            <a:cxnLst/>
            <a:rect l="0" t="0" r="r" b="b"/>
            <a:pathLst>
              <a:path w="2981" h="1127">
                <a:moveTo>
                  <a:pt x="2955" y="1126"/>
                </a:moveTo>
                <a:lnTo>
                  <a:pt x="0" y="9"/>
                </a:lnTo>
                <a:lnTo>
                  <a:pt x="0" y="0"/>
                </a:lnTo>
                <a:lnTo>
                  <a:pt x="2980" y="1126"/>
                </a:lnTo>
                <a:lnTo>
                  <a:pt x="2955" y="1126"/>
                </a:lnTo>
                <a:close/>
              </a:path>
            </a:pathLst>
          </a:custGeom>
          <a:solidFill>
            <a:srgbClr val="B3CAD3"/>
          </a:solidFill>
          <a:ln>
            <a:noFill/>
          </a:ln>
        </p:spPr>
      </p:sp>
      <p:sp>
        <p:nvSpPr>
          <p:cNvPr id="9416" name="Freeform 498"/>
          <p:cNvSpPr/>
          <p:nvPr/>
        </p:nvSpPr>
        <p:spPr>
          <a:xfrm>
            <a:off x="1010160" y="269280"/>
            <a:ext cx="1082160" cy="409320"/>
          </a:xfrm>
          <a:custGeom>
            <a:avLst/>
            <a:gdLst/>
            <a:ahLst/>
            <a:cxnLst/>
            <a:rect l="0" t="0" r="r" b="b"/>
            <a:pathLst>
              <a:path w="3006" h="1137">
                <a:moveTo>
                  <a:pt x="2980" y="1136"/>
                </a:moveTo>
                <a:lnTo>
                  <a:pt x="0" y="10"/>
                </a:lnTo>
                <a:lnTo>
                  <a:pt x="0" y="0"/>
                </a:lnTo>
                <a:lnTo>
                  <a:pt x="3005" y="1136"/>
                </a:lnTo>
                <a:lnTo>
                  <a:pt x="2980" y="1136"/>
                </a:lnTo>
                <a:close/>
              </a:path>
            </a:pathLst>
          </a:custGeom>
          <a:solidFill>
            <a:srgbClr val="B4CBD4"/>
          </a:solidFill>
          <a:ln>
            <a:noFill/>
          </a:ln>
        </p:spPr>
      </p:sp>
      <p:sp>
        <p:nvSpPr>
          <p:cNvPr id="9417" name="Freeform 499"/>
          <p:cNvSpPr/>
          <p:nvPr/>
        </p:nvSpPr>
        <p:spPr>
          <a:xfrm>
            <a:off x="1010160" y="266040"/>
            <a:ext cx="1091160" cy="412560"/>
          </a:xfrm>
          <a:custGeom>
            <a:avLst/>
            <a:gdLst/>
            <a:ahLst/>
            <a:cxnLst/>
            <a:rect l="0" t="0" r="r" b="b"/>
            <a:pathLst>
              <a:path w="3031" h="1146">
                <a:moveTo>
                  <a:pt x="3005" y="1145"/>
                </a:moveTo>
                <a:lnTo>
                  <a:pt x="0" y="9"/>
                </a:lnTo>
                <a:lnTo>
                  <a:pt x="0" y="0"/>
                </a:lnTo>
                <a:lnTo>
                  <a:pt x="3030" y="1145"/>
                </a:lnTo>
                <a:lnTo>
                  <a:pt x="3005" y="1145"/>
                </a:lnTo>
                <a:close/>
              </a:path>
            </a:pathLst>
          </a:custGeom>
          <a:solidFill>
            <a:srgbClr val="B5CCD4"/>
          </a:solidFill>
          <a:ln>
            <a:noFill/>
          </a:ln>
        </p:spPr>
      </p:sp>
      <p:sp>
        <p:nvSpPr>
          <p:cNvPr id="9418" name="Freeform 500"/>
          <p:cNvSpPr/>
          <p:nvPr/>
        </p:nvSpPr>
        <p:spPr>
          <a:xfrm>
            <a:off x="1010160" y="262440"/>
            <a:ext cx="1100160" cy="416160"/>
          </a:xfrm>
          <a:custGeom>
            <a:avLst/>
            <a:gdLst/>
            <a:ahLst/>
            <a:cxnLst/>
            <a:rect l="0" t="0" r="r" b="b"/>
            <a:pathLst>
              <a:path w="3056" h="1156">
                <a:moveTo>
                  <a:pt x="3030" y="1155"/>
                </a:moveTo>
                <a:lnTo>
                  <a:pt x="0" y="10"/>
                </a:lnTo>
                <a:lnTo>
                  <a:pt x="0" y="0"/>
                </a:lnTo>
                <a:lnTo>
                  <a:pt x="3055" y="1155"/>
                </a:lnTo>
                <a:lnTo>
                  <a:pt x="3030" y="1155"/>
                </a:lnTo>
                <a:close/>
              </a:path>
            </a:pathLst>
          </a:custGeom>
          <a:solidFill>
            <a:srgbClr val="B6CCD5"/>
          </a:solidFill>
          <a:ln>
            <a:noFill/>
          </a:ln>
        </p:spPr>
      </p:sp>
      <p:sp>
        <p:nvSpPr>
          <p:cNvPr id="9419" name="Freeform 501"/>
          <p:cNvSpPr/>
          <p:nvPr/>
        </p:nvSpPr>
        <p:spPr>
          <a:xfrm>
            <a:off x="1010160" y="259200"/>
            <a:ext cx="1109520" cy="419400"/>
          </a:xfrm>
          <a:custGeom>
            <a:avLst/>
            <a:gdLst/>
            <a:ahLst/>
            <a:cxnLst/>
            <a:rect l="0" t="0" r="r" b="b"/>
            <a:pathLst>
              <a:path w="3082" h="1165">
                <a:moveTo>
                  <a:pt x="3055" y="1164"/>
                </a:moveTo>
                <a:lnTo>
                  <a:pt x="0" y="9"/>
                </a:lnTo>
                <a:lnTo>
                  <a:pt x="0" y="0"/>
                </a:lnTo>
                <a:lnTo>
                  <a:pt x="3081" y="1164"/>
                </a:lnTo>
                <a:lnTo>
                  <a:pt x="3055" y="1164"/>
                </a:lnTo>
                <a:close/>
              </a:path>
            </a:pathLst>
          </a:custGeom>
          <a:solidFill>
            <a:srgbClr val="B7CDD5"/>
          </a:solidFill>
          <a:ln>
            <a:noFill/>
          </a:ln>
        </p:spPr>
      </p:sp>
      <p:sp>
        <p:nvSpPr>
          <p:cNvPr id="9420" name="Freeform 502"/>
          <p:cNvSpPr/>
          <p:nvPr/>
        </p:nvSpPr>
        <p:spPr>
          <a:xfrm>
            <a:off x="1010160" y="255600"/>
            <a:ext cx="1118520" cy="423000"/>
          </a:xfrm>
          <a:custGeom>
            <a:avLst/>
            <a:gdLst/>
            <a:ahLst/>
            <a:cxnLst/>
            <a:rect l="0" t="0" r="r" b="b"/>
            <a:pathLst>
              <a:path w="3107" h="1175">
                <a:moveTo>
                  <a:pt x="3081" y="1174"/>
                </a:moveTo>
                <a:lnTo>
                  <a:pt x="0" y="10"/>
                </a:lnTo>
                <a:lnTo>
                  <a:pt x="0" y="0"/>
                </a:lnTo>
                <a:lnTo>
                  <a:pt x="3106" y="1174"/>
                </a:lnTo>
                <a:lnTo>
                  <a:pt x="3081" y="1174"/>
                </a:lnTo>
                <a:close/>
              </a:path>
            </a:pathLst>
          </a:custGeom>
          <a:solidFill>
            <a:srgbClr val="B8CED6"/>
          </a:solidFill>
          <a:ln>
            <a:noFill/>
          </a:ln>
        </p:spPr>
      </p:sp>
      <p:sp>
        <p:nvSpPr>
          <p:cNvPr id="9421" name="Freeform 503"/>
          <p:cNvSpPr/>
          <p:nvPr/>
        </p:nvSpPr>
        <p:spPr>
          <a:xfrm>
            <a:off x="1010160" y="252360"/>
            <a:ext cx="1127520" cy="426240"/>
          </a:xfrm>
          <a:custGeom>
            <a:avLst/>
            <a:gdLst/>
            <a:ahLst/>
            <a:cxnLst/>
            <a:rect l="0" t="0" r="r" b="b"/>
            <a:pathLst>
              <a:path w="3132" h="1184">
                <a:moveTo>
                  <a:pt x="3106" y="1183"/>
                </a:moveTo>
                <a:lnTo>
                  <a:pt x="0" y="9"/>
                </a:lnTo>
                <a:lnTo>
                  <a:pt x="0" y="0"/>
                </a:lnTo>
                <a:lnTo>
                  <a:pt x="3131" y="1183"/>
                </a:lnTo>
                <a:lnTo>
                  <a:pt x="3106" y="1183"/>
                </a:lnTo>
                <a:close/>
              </a:path>
            </a:pathLst>
          </a:custGeom>
          <a:solidFill>
            <a:srgbClr val="B9CFD7"/>
          </a:solidFill>
          <a:ln>
            <a:noFill/>
          </a:ln>
        </p:spPr>
      </p:sp>
      <p:sp>
        <p:nvSpPr>
          <p:cNvPr id="9422" name="Freeform 504"/>
          <p:cNvSpPr/>
          <p:nvPr/>
        </p:nvSpPr>
        <p:spPr>
          <a:xfrm>
            <a:off x="1010160" y="248760"/>
            <a:ext cx="1136520" cy="429840"/>
          </a:xfrm>
          <a:custGeom>
            <a:avLst/>
            <a:gdLst/>
            <a:ahLst/>
            <a:cxnLst/>
            <a:rect l="0" t="0" r="r" b="b"/>
            <a:pathLst>
              <a:path w="3157" h="1194">
                <a:moveTo>
                  <a:pt x="3131" y="1193"/>
                </a:moveTo>
                <a:lnTo>
                  <a:pt x="0" y="10"/>
                </a:lnTo>
                <a:lnTo>
                  <a:pt x="0" y="0"/>
                </a:lnTo>
                <a:lnTo>
                  <a:pt x="3156" y="1193"/>
                </a:lnTo>
                <a:lnTo>
                  <a:pt x="3131" y="1193"/>
                </a:lnTo>
                <a:close/>
              </a:path>
            </a:pathLst>
          </a:custGeom>
          <a:solidFill>
            <a:srgbClr val="BACFD7"/>
          </a:solidFill>
          <a:ln>
            <a:noFill/>
          </a:ln>
        </p:spPr>
      </p:sp>
      <p:sp>
        <p:nvSpPr>
          <p:cNvPr id="9423" name="Freeform 505"/>
          <p:cNvSpPr/>
          <p:nvPr/>
        </p:nvSpPr>
        <p:spPr>
          <a:xfrm>
            <a:off x="1010160" y="245520"/>
            <a:ext cx="1145520" cy="433080"/>
          </a:xfrm>
          <a:custGeom>
            <a:avLst/>
            <a:gdLst/>
            <a:ahLst/>
            <a:cxnLst/>
            <a:rect l="0" t="0" r="r" b="b"/>
            <a:pathLst>
              <a:path w="3182" h="1203">
                <a:moveTo>
                  <a:pt x="3156" y="1202"/>
                </a:moveTo>
                <a:lnTo>
                  <a:pt x="0" y="9"/>
                </a:lnTo>
                <a:lnTo>
                  <a:pt x="0" y="0"/>
                </a:lnTo>
                <a:lnTo>
                  <a:pt x="3181" y="1202"/>
                </a:lnTo>
                <a:lnTo>
                  <a:pt x="3156" y="1202"/>
                </a:lnTo>
                <a:close/>
              </a:path>
            </a:pathLst>
          </a:custGeom>
          <a:solidFill>
            <a:srgbClr val="BBD0D8"/>
          </a:solidFill>
          <a:ln>
            <a:noFill/>
          </a:ln>
        </p:spPr>
      </p:sp>
      <p:sp>
        <p:nvSpPr>
          <p:cNvPr id="9424" name="Freeform 506"/>
          <p:cNvSpPr/>
          <p:nvPr/>
        </p:nvSpPr>
        <p:spPr>
          <a:xfrm>
            <a:off x="1010160" y="242280"/>
            <a:ext cx="1154520" cy="436320"/>
          </a:xfrm>
          <a:custGeom>
            <a:avLst/>
            <a:gdLst/>
            <a:ahLst/>
            <a:cxnLst/>
            <a:rect l="0" t="0" r="r" b="b"/>
            <a:pathLst>
              <a:path w="3207" h="1212">
                <a:moveTo>
                  <a:pt x="3181" y="1211"/>
                </a:moveTo>
                <a:lnTo>
                  <a:pt x="0" y="9"/>
                </a:lnTo>
                <a:lnTo>
                  <a:pt x="0" y="0"/>
                </a:lnTo>
                <a:lnTo>
                  <a:pt x="3206" y="1211"/>
                </a:lnTo>
                <a:lnTo>
                  <a:pt x="3181" y="1211"/>
                </a:lnTo>
                <a:close/>
              </a:path>
            </a:pathLst>
          </a:custGeom>
          <a:solidFill>
            <a:srgbClr val="BDD1D8"/>
          </a:solidFill>
          <a:ln>
            <a:noFill/>
          </a:ln>
        </p:spPr>
      </p:sp>
      <p:sp>
        <p:nvSpPr>
          <p:cNvPr id="9425" name="Freeform 507"/>
          <p:cNvSpPr/>
          <p:nvPr/>
        </p:nvSpPr>
        <p:spPr>
          <a:xfrm>
            <a:off x="1010160" y="242280"/>
            <a:ext cx="1154520" cy="436320"/>
          </a:xfrm>
          <a:custGeom>
            <a:avLst/>
            <a:gdLst/>
            <a:ahLst/>
            <a:cxnLst/>
            <a:rect l="0" t="0" r="r" b="b"/>
            <a:pathLst>
              <a:path w="3207" h="1212">
                <a:moveTo>
                  <a:pt x="3206" y="1211"/>
                </a:moveTo>
                <a:lnTo>
                  <a:pt x="0" y="0"/>
                </a:lnTo>
                <a:lnTo>
                  <a:pt x="25" y="0"/>
                </a:lnTo>
                <a:lnTo>
                  <a:pt x="3206" y="1202"/>
                </a:lnTo>
                <a:lnTo>
                  <a:pt x="3206" y="1211"/>
                </a:lnTo>
                <a:close/>
              </a:path>
            </a:pathLst>
          </a:custGeom>
          <a:solidFill>
            <a:srgbClr val="BED2D9"/>
          </a:solidFill>
          <a:ln>
            <a:noFill/>
          </a:ln>
        </p:spPr>
      </p:sp>
      <p:sp>
        <p:nvSpPr>
          <p:cNvPr id="9426" name="Freeform 508"/>
          <p:cNvSpPr/>
          <p:nvPr/>
        </p:nvSpPr>
        <p:spPr>
          <a:xfrm>
            <a:off x="1019160" y="242280"/>
            <a:ext cx="1145520" cy="433080"/>
          </a:xfrm>
          <a:custGeom>
            <a:avLst/>
            <a:gdLst/>
            <a:ahLst/>
            <a:cxnLst/>
            <a:rect l="0" t="0" r="r" b="b"/>
            <a:pathLst>
              <a:path w="3182" h="1203">
                <a:moveTo>
                  <a:pt x="3181" y="1202"/>
                </a:moveTo>
                <a:lnTo>
                  <a:pt x="0" y="0"/>
                </a:lnTo>
                <a:lnTo>
                  <a:pt x="25" y="0"/>
                </a:lnTo>
                <a:lnTo>
                  <a:pt x="3181" y="1192"/>
                </a:lnTo>
                <a:lnTo>
                  <a:pt x="3181" y="1202"/>
                </a:lnTo>
                <a:close/>
              </a:path>
            </a:pathLst>
          </a:custGeom>
          <a:solidFill>
            <a:srgbClr val="BFD2D9"/>
          </a:solidFill>
          <a:ln>
            <a:noFill/>
          </a:ln>
        </p:spPr>
      </p:sp>
      <p:sp>
        <p:nvSpPr>
          <p:cNvPr id="9427" name="Freeform 509"/>
          <p:cNvSpPr/>
          <p:nvPr/>
        </p:nvSpPr>
        <p:spPr>
          <a:xfrm>
            <a:off x="1028160" y="242280"/>
            <a:ext cx="1136520" cy="429480"/>
          </a:xfrm>
          <a:custGeom>
            <a:avLst/>
            <a:gdLst/>
            <a:ahLst/>
            <a:cxnLst/>
            <a:rect l="0" t="0" r="r" b="b"/>
            <a:pathLst>
              <a:path w="3157" h="1193">
                <a:moveTo>
                  <a:pt x="3156" y="1192"/>
                </a:moveTo>
                <a:lnTo>
                  <a:pt x="0" y="0"/>
                </a:lnTo>
                <a:lnTo>
                  <a:pt x="25" y="0"/>
                </a:lnTo>
                <a:lnTo>
                  <a:pt x="3156" y="1183"/>
                </a:lnTo>
                <a:lnTo>
                  <a:pt x="3156" y="1192"/>
                </a:lnTo>
                <a:close/>
              </a:path>
            </a:pathLst>
          </a:custGeom>
          <a:solidFill>
            <a:srgbClr val="C0D3DA"/>
          </a:solidFill>
          <a:ln>
            <a:noFill/>
          </a:ln>
        </p:spPr>
      </p:sp>
      <p:sp>
        <p:nvSpPr>
          <p:cNvPr id="9428" name="Freeform 510"/>
          <p:cNvSpPr/>
          <p:nvPr/>
        </p:nvSpPr>
        <p:spPr>
          <a:xfrm>
            <a:off x="1037160" y="242280"/>
            <a:ext cx="1127520" cy="426240"/>
          </a:xfrm>
          <a:custGeom>
            <a:avLst/>
            <a:gdLst/>
            <a:ahLst/>
            <a:cxnLst/>
            <a:rect l="0" t="0" r="r" b="b"/>
            <a:pathLst>
              <a:path w="3132" h="1184">
                <a:moveTo>
                  <a:pt x="3131" y="1183"/>
                </a:moveTo>
                <a:lnTo>
                  <a:pt x="0" y="0"/>
                </a:lnTo>
                <a:lnTo>
                  <a:pt x="25" y="0"/>
                </a:lnTo>
                <a:lnTo>
                  <a:pt x="3131" y="1174"/>
                </a:lnTo>
                <a:lnTo>
                  <a:pt x="3131" y="1183"/>
                </a:lnTo>
                <a:close/>
              </a:path>
            </a:pathLst>
          </a:custGeom>
          <a:solidFill>
            <a:srgbClr val="C1D3DA"/>
          </a:solidFill>
          <a:ln>
            <a:noFill/>
          </a:ln>
        </p:spPr>
      </p:sp>
      <p:sp>
        <p:nvSpPr>
          <p:cNvPr id="9429" name="Freeform 511"/>
          <p:cNvSpPr/>
          <p:nvPr/>
        </p:nvSpPr>
        <p:spPr>
          <a:xfrm>
            <a:off x="1046160" y="242280"/>
            <a:ext cx="1118520" cy="423000"/>
          </a:xfrm>
          <a:custGeom>
            <a:avLst/>
            <a:gdLst/>
            <a:ahLst/>
            <a:cxnLst/>
            <a:rect l="0" t="0" r="r" b="b"/>
            <a:pathLst>
              <a:path w="3107" h="1175">
                <a:moveTo>
                  <a:pt x="3106" y="1174"/>
                </a:moveTo>
                <a:lnTo>
                  <a:pt x="0" y="0"/>
                </a:lnTo>
                <a:lnTo>
                  <a:pt x="26" y="0"/>
                </a:lnTo>
                <a:lnTo>
                  <a:pt x="3106" y="1164"/>
                </a:lnTo>
                <a:lnTo>
                  <a:pt x="3106" y="1174"/>
                </a:lnTo>
                <a:close/>
              </a:path>
            </a:pathLst>
          </a:custGeom>
          <a:solidFill>
            <a:srgbClr val="C2D4DB"/>
          </a:solidFill>
          <a:ln>
            <a:noFill/>
          </a:ln>
        </p:spPr>
      </p:sp>
      <p:sp>
        <p:nvSpPr>
          <p:cNvPr id="9430" name="Freeform 512"/>
          <p:cNvSpPr/>
          <p:nvPr/>
        </p:nvSpPr>
        <p:spPr>
          <a:xfrm>
            <a:off x="1055520" y="242280"/>
            <a:ext cx="1109160" cy="419400"/>
          </a:xfrm>
          <a:custGeom>
            <a:avLst/>
            <a:gdLst/>
            <a:ahLst/>
            <a:cxnLst/>
            <a:rect l="0" t="0" r="r" b="b"/>
            <a:pathLst>
              <a:path w="3081" h="1165">
                <a:moveTo>
                  <a:pt x="3080" y="1164"/>
                </a:moveTo>
                <a:lnTo>
                  <a:pt x="0" y="0"/>
                </a:lnTo>
                <a:lnTo>
                  <a:pt x="25" y="0"/>
                </a:lnTo>
                <a:lnTo>
                  <a:pt x="3080" y="1155"/>
                </a:lnTo>
                <a:lnTo>
                  <a:pt x="3080" y="1164"/>
                </a:lnTo>
                <a:close/>
              </a:path>
            </a:pathLst>
          </a:custGeom>
          <a:solidFill>
            <a:srgbClr val="C3D5DB"/>
          </a:solidFill>
          <a:ln>
            <a:noFill/>
          </a:ln>
        </p:spPr>
      </p:sp>
      <p:sp>
        <p:nvSpPr>
          <p:cNvPr id="9431" name="Freeform 513"/>
          <p:cNvSpPr/>
          <p:nvPr/>
        </p:nvSpPr>
        <p:spPr>
          <a:xfrm>
            <a:off x="1064520" y="242280"/>
            <a:ext cx="1100160" cy="416160"/>
          </a:xfrm>
          <a:custGeom>
            <a:avLst/>
            <a:gdLst/>
            <a:ahLst/>
            <a:cxnLst/>
            <a:rect l="0" t="0" r="r" b="b"/>
            <a:pathLst>
              <a:path w="3056" h="1156">
                <a:moveTo>
                  <a:pt x="3055" y="1155"/>
                </a:moveTo>
                <a:lnTo>
                  <a:pt x="0" y="0"/>
                </a:lnTo>
                <a:lnTo>
                  <a:pt x="25" y="0"/>
                </a:lnTo>
                <a:lnTo>
                  <a:pt x="3055" y="1145"/>
                </a:lnTo>
                <a:lnTo>
                  <a:pt x="3055" y="1155"/>
                </a:lnTo>
                <a:close/>
              </a:path>
            </a:pathLst>
          </a:custGeom>
          <a:solidFill>
            <a:srgbClr val="C4D6DC"/>
          </a:solidFill>
          <a:ln>
            <a:noFill/>
          </a:ln>
        </p:spPr>
      </p:sp>
      <p:sp>
        <p:nvSpPr>
          <p:cNvPr id="9432" name="Freeform 514"/>
          <p:cNvSpPr/>
          <p:nvPr/>
        </p:nvSpPr>
        <p:spPr>
          <a:xfrm>
            <a:off x="1073520" y="242280"/>
            <a:ext cx="1091160" cy="412560"/>
          </a:xfrm>
          <a:custGeom>
            <a:avLst/>
            <a:gdLst/>
            <a:ahLst/>
            <a:cxnLst/>
            <a:rect l="0" t="0" r="r" b="b"/>
            <a:pathLst>
              <a:path w="3031" h="1146">
                <a:moveTo>
                  <a:pt x="3030" y="1145"/>
                </a:moveTo>
                <a:lnTo>
                  <a:pt x="0" y="0"/>
                </a:lnTo>
                <a:lnTo>
                  <a:pt x="25" y="0"/>
                </a:lnTo>
                <a:lnTo>
                  <a:pt x="3030" y="1136"/>
                </a:lnTo>
                <a:lnTo>
                  <a:pt x="3030" y="1145"/>
                </a:lnTo>
                <a:close/>
              </a:path>
            </a:pathLst>
          </a:custGeom>
          <a:solidFill>
            <a:srgbClr val="C5D6DD"/>
          </a:solidFill>
          <a:ln>
            <a:noFill/>
          </a:ln>
        </p:spPr>
      </p:sp>
      <p:sp>
        <p:nvSpPr>
          <p:cNvPr id="9433" name="Freeform 515"/>
          <p:cNvSpPr/>
          <p:nvPr/>
        </p:nvSpPr>
        <p:spPr>
          <a:xfrm>
            <a:off x="1082520" y="242280"/>
            <a:ext cx="1082160" cy="409320"/>
          </a:xfrm>
          <a:custGeom>
            <a:avLst/>
            <a:gdLst/>
            <a:ahLst/>
            <a:cxnLst/>
            <a:rect l="0" t="0" r="r" b="b"/>
            <a:pathLst>
              <a:path w="3006" h="1137">
                <a:moveTo>
                  <a:pt x="3005" y="1136"/>
                </a:moveTo>
                <a:lnTo>
                  <a:pt x="0" y="0"/>
                </a:lnTo>
                <a:lnTo>
                  <a:pt x="25" y="0"/>
                </a:lnTo>
                <a:lnTo>
                  <a:pt x="3005" y="1126"/>
                </a:lnTo>
                <a:lnTo>
                  <a:pt x="3005" y="1136"/>
                </a:lnTo>
                <a:close/>
              </a:path>
            </a:pathLst>
          </a:custGeom>
          <a:solidFill>
            <a:srgbClr val="C6D7DD"/>
          </a:solidFill>
          <a:ln>
            <a:noFill/>
          </a:ln>
        </p:spPr>
      </p:sp>
      <p:sp>
        <p:nvSpPr>
          <p:cNvPr id="9434" name="Freeform 516"/>
          <p:cNvSpPr/>
          <p:nvPr/>
        </p:nvSpPr>
        <p:spPr>
          <a:xfrm>
            <a:off x="1091520" y="242280"/>
            <a:ext cx="1073160" cy="405720"/>
          </a:xfrm>
          <a:custGeom>
            <a:avLst/>
            <a:gdLst/>
            <a:ahLst/>
            <a:cxnLst/>
            <a:rect l="0" t="0" r="r" b="b"/>
            <a:pathLst>
              <a:path w="2981" h="1127">
                <a:moveTo>
                  <a:pt x="2980" y="1126"/>
                </a:moveTo>
                <a:lnTo>
                  <a:pt x="0" y="0"/>
                </a:lnTo>
                <a:lnTo>
                  <a:pt x="25" y="0"/>
                </a:lnTo>
                <a:lnTo>
                  <a:pt x="2980" y="1117"/>
                </a:lnTo>
                <a:lnTo>
                  <a:pt x="2980" y="1126"/>
                </a:lnTo>
                <a:close/>
              </a:path>
            </a:pathLst>
          </a:custGeom>
          <a:solidFill>
            <a:srgbClr val="C7D7DE"/>
          </a:solidFill>
          <a:ln>
            <a:noFill/>
          </a:ln>
        </p:spPr>
      </p:sp>
      <p:sp>
        <p:nvSpPr>
          <p:cNvPr id="9435" name="Freeform 517"/>
          <p:cNvSpPr/>
          <p:nvPr/>
        </p:nvSpPr>
        <p:spPr>
          <a:xfrm>
            <a:off x="1100520" y="242280"/>
            <a:ext cx="1064160" cy="402480"/>
          </a:xfrm>
          <a:custGeom>
            <a:avLst/>
            <a:gdLst/>
            <a:ahLst/>
            <a:cxnLst/>
            <a:rect l="0" t="0" r="r" b="b"/>
            <a:pathLst>
              <a:path w="2956" h="1118">
                <a:moveTo>
                  <a:pt x="2955" y="1117"/>
                </a:moveTo>
                <a:lnTo>
                  <a:pt x="0" y="0"/>
                </a:lnTo>
                <a:lnTo>
                  <a:pt x="25" y="0"/>
                </a:lnTo>
                <a:lnTo>
                  <a:pt x="2955" y="1107"/>
                </a:lnTo>
                <a:lnTo>
                  <a:pt x="2955" y="1117"/>
                </a:lnTo>
                <a:close/>
              </a:path>
            </a:pathLst>
          </a:custGeom>
          <a:solidFill>
            <a:srgbClr val="C8D8DE"/>
          </a:solidFill>
          <a:ln>
            <a:noFill/>
          </a:ln>
        </p:spPr>
      </p:sp>
      <p:sp>
        <p:nvSpPr>
          <p:cNvPr id="9436" name="Freeform 518"/>
          <p:cNvSpPr/>
          <p:nvPr/>
        </p:nvSpPr>
        <p:spPr>
          <a:xfrm>
            <a:off x="1109520" y="242280"/>
            <a:ext cx="1055160" cy="398880"/>
          </a:xfrm>
          <a:custGeom>
            <a:avLst/>
            <a:gdLst/>
            <a:ahLst/>
            <a:cxnLst/>
            <a:rect l="0" t="0" r="r" b="b"/>
            <a:pathLst>
              <a:path w="2931" h="1108">
                <a:moveTo>
                  <a:pt x="2930" y="1107"/>
                </a:moveTo>
                <a:lnTo>
                  <a:pt x="0" y="0"/>
                </a:lnTo>
                <a:lnTo>
                  <a:pt x="25" y="0"/>
                </a:lnTo>
                <a:lnTo>
                  <a:pt x="2930" y="1098"/>
                </a:lnTo>
                <a:lnTo>
                  <a:pt x="2930" y="1107"/>
                </a:lnTo>
                <a:close/>
              </a:path>
            </a:pathLst>
          </a:custGeom>
          <a:solidFill>
            <a:srgbClr val="C9D9DF"/>
          </a:solidFill>
          <a:ln>
            <a:noFill/>
          </a:ln>
        </p:spPr>
      </p:sp>
      <p:sp>
        <p:nvSpPr>
          <p:cNvPr id="9437" name="Freeform 519"/>
          <p:cNvSpPr/>
          <p:nvPr/>
        </p:nvSpPr>
        <p:spPr>
          <a:xfrm>
            <a:off x="1118520" y="242280"/>
            <a:ext cx="1046160" cy="395640"/>
          </a:xfrm>
          <a:custGeom>
            <a:avLst/>
            <a:gdLst/>
            <a:ahLst/>
            <a:cxnLst/>
            <a:rect l="0" t="0" r="r" b="b"/>
            <a:pathLst>
              <a:path w="2906" h="1099">
                <a:moveTo>
                  <a:pt x="2905" y="1098"/>
                </a:moveTo>
                <a:lnTo>
                  <a:pt x="0" y="0"/>
                </a:lnTo>
                <a:lnTo>
                  <a:pt x="25" y="0"/>
                </a:lnTo>
                <a:lnTo>
                  <a:pt x="2905" y="1088"/>
                </a:lnTo>
                <a:lnTo>
                  <a:pt x="2905" y="1098"/>
                </a:lnTo>
                <a:close/>
              </a:path>
            </a:pathLst>
          </a:custGeom>
          <a:solidFill>
            <a:srgbClr val="CAD9DF"/>
          </a:solidFill>
          <a:ln>
            <a:noFill/>
          </a:ln>
        </p:spPr>
      </p:sp>
      <p:sp>
        <p:nvSpPr>
          <p:cNvPr id="9438" name="Freeform 520"/>
          <p:cNvSpPr/>
          <p:nvPr/>
        </p:nvSpPr>
        <p:spPr>
          <a:xfrm>
            <a:off x="1127520" y="242280"/>
            <a:ext cx="1037160" cy="392040"/>
          </a:xfrm>
          <a:custGeom>
            <a:avLst/>
            <a:gdLst/>
            <a:ahLst/>
            <a:cxnLst/>
            <a:rect l="0" t="0" r="r" b="b"/>
            <a:pathLst>
              <a:path w="2881" h="1089">
                <a:moveTo>
                  <a:pt x="2880" y="1088"/>
                </a:moveTo>
                <a:lnTo>
                  <a:pt x="0" y="0"/>
                </a:lnTo>
                <a:lnTo>
                  <a:pt x="25" y="0"/>
                </a:lnTo>
                <a:lnTo>
                  <a:pt x="2880" y="1079"/>
                </a:lnTo>
                <a:lnTo>
                  <a:pt x="2880" y="1088"/>
                </a:lnTo>
                <a:close/>
              </a:path>
            </a:pathLst>
          </a:custGeom>
          <a:solidFill>
            <a:srgbClr val="CADAE0"/>
          </a:solidFill>
          <a:ln>
            <a:noFill/>
          </a:ln>
        </p:spPr>
      </p:sp>
      <p:sp>
        <p:nvSpPr>
          <p:cNvPr id="9439" name="Freeform 521"/>
          <p:cNvSpPr/>
          <p:nvPr/>
        </p:nvSpPr>
        <p:spPr>
          <a:xfrm>
            <a:off x="1136520" y="242280"/>
            <a:ext cx="1028160" cy="388800"/>
          </a:xfrm>
          <a:custGeom>
            <a:avLst/>
            <a:gdLst/>
            <a:ahLst/>
            <a:cxnLst/>
            <a:rect l="0" t="0" r="r" b="b"/>
            <a:pathLst>
              <a:path w="2856" h="1080">
                <a:moveTo>
                  <a:pt x="2855" y="1079"/>
                </a:moveTo>
                <a:lnTo>
                  <a:pt x="0" y="0"/>
                </a:lnTo>
                <a:lnTo>
                  <a:pt x="25" y="0"/>
                </a:lnTo>
                <a:lnTo>
                  <a:pt x="2855" y="1069"/>
                </a:lnTo>
                <a:lnTo>
                  <a:pt x="2855" y="1079"/>
                </a:lnTo>
                <a:close/>
              </a:path>
            </a:pathLst>
          </a:custGeom>
          <a:solidFill>
            <a:srgbClr val="CBDBE0"/>
          </a:solidFill>
          <a:ln>
            <a:noFill/>
          </a:ln>
        </p:spPr>
      </p:sp>
      <p:sp>
        <p:nvSpPr>
          <p:cNvPr id="9440" name="Freeform 522"/>
          <p:cNvSpPr/>
          <p:nvPr/>
        </p:nvSpPr>
        <p:spPr>
          <a:xfrm>
            <a:off x="1145520" y="242280"/>
            <a:ext cx="1019160" cy="385200"/>
          </a:xfrm>
          <a:custGeom>
            <a:avLst/>
            <a:gdLst/>
            <a:ahLst/>
            <a:cxnLst/>
            <a:rect l="0" t="0" r="r" b="b"/>
            <a:pathLst>
              <a:path w="2831" h="1070">
                <a:moveTo>
                  <a:pt x="2830" y="1069"/>
                </a:moveTo>
                <a:lnTo>
                  <a:pt x="0" y="0"/>
                </a:lnTo>
                <a:lnTo>
                  <a:pt x="25" y="0"/>
                </a:lnTo>
                <a:lnTo>
                  <a:pt x="2830" y="1060"/>
                </a:lnTo>
                <a:lnTo>
                  <a:pt x="2830" y="1069"/>
                </a:lnTo>
                <a:close/>
              </a:path>
            </a:pathLst>
          </a:custGeom>
          <a:solidFill>
            <a:srgbClr val="CCDBE1"/>
          </a:solidFill>
          <a:ln>
            <a:noFill/>
          </a:ln>
        </p:spPr>
      </p:sp>
      <p:sp>
        <p:nvSpPr>
          <p:cNvPr id="9441" name="Freeform 523"/>
          <p:cNvSpPr/>
          <p:nvPr/>
        </p:nvSpPr>
        <p:spPr>
          <a:xfrm>
            <a:off x="1154520" y="242280"/>
            <a:ext cx="1010160" cy="381960"/>
          </a:xfrm>
          <a:custGeom>
            <a:avLst/>
            <a:gdLst/>
            <a:ahLst/>
            <a:cxnLst/>
            <a:rect l="0" t="0" r="r" b="b"/>
            <a:pathLst>
              <a:path w="2806" h="1061">
                <a:moveTo>
                  <a:pt x="2805" y="1060"/>
                </a:moveTo>
                <a:lnTo>
                  <a:pt x="0" y="0"/>
                </a:lnTo>
                <a:lnTo>
                  <a:pt x="25" y="0"/>
                </a:lnTo>
                <a:lnTo>
                  <a:pt x="2805" y="1051"/>
                </a:lnTo>
                <a:lnTo>
                  <a:pt x="2805" y="1060"/>
                </a:lnTo>
                <a:close/>
              </a:path>
            </a:pathLst>
          </a:custGeom>
          <a:solidFill>
            <a:srgbClr val="CDDCE1"/>
          </a:solidFill>
          <a:ln>
            <a:noFill/>
          </a:ln>
        </p:spPr>
      </p:sp>
      <p:sp>
        <p:nvSpPr>
          <p:cNvPr id="9442" name="Freeform 524"/>
          <p:cNvSpPr/>
          <p:nvPr/>
        </p:nvSpPr>
        <p:spPr>
          <a:xfrm>
            <a:off x="1163520" y="242280"/>
            <a:ext cx="1001160" cy="378720"/>
          </a:xfrm>
          <a:custGeom>
            <a:avLst/>
            <a:gdLst/>
            <a:ahLst/>
            <a:cxnLst/>
            <a:rect l="0" t="0" r="r" b="b"/>
            <a:pathLst>
              <a:path w="2781" h="1052">
                <a:moveTo>
                  <a:pt x="2780" y="1051"/>
                </a:moveTo>
                <a:lnTo>
                  <a:pt x="0" y="0"/>
                </a:lnTo>
                <a:lnTo>
                  <a:pt x="25" y="0"/>
                </a:lnTo>
                <a:lnTo>
                  <a:pt x="2780" y="1041"/>
                </a:lnTo>
                <a:lnTo>
                  <a:pt x="2780" y="1051"/>
                </a:lnTo>
                <a:close/>
              </a:path>
            </a:pathLst>
          </a:custGeom>
          <a:solidFill>
            <a:srgbClr val="CEDCE2"/>
          </a:solidFill>
          <a:ln>
            <a:noFill/>
          </a:ln>
        </p:spPr>
      </p:sp>
      <p:sp>
        <p:nvSpPr>
          <p:cNvPr id="9443" name="Freeform 525"/>
          <p:cNvSpPr/>
          <p:nvPr/>
        </p:nvSpPr>
        <p:spPr>
          <a:xfrm>
            <a:off x="1172520" y="242280"/>
            <a:ext cx="992160" cy="375120"/>
          </a:xfrm>
          <a:custGeom>
            <a:avLst/>
            <a:gdLst/>
            <a:ahLst/>
            <a:cxnLst/>
            <a:rect l="0" t="0" r="r" b="b"/>
            <a:pathLst>
              <a:path w="2756" h="1042">
                <a:moveTo>
                  <a:pt x="2755" y="1041"/>
                </a:moveTo>
                <a:lnTo>
                  <a:pt x="0" y="0"/>
                </a:lnTo>
                <a:lnTo>
                  <a:pt x="25" y="0"/>
                </a:lnTo>
                <a:lnTo>
                  <a:pt x="2755" y="1032"/>
                </a:lnTo>
                <a:lnTo>
                  <a:pt x="2755" y="1041"/>
                </a:lnTo>
                <a:close/>
              </a:path>
            </a:pathLst>
          </a:custGeom>
          <a:solidFill>
            <a:srgbClr val="CFDDE2"/>
          </a:solidFill>
          <a:ln>
            <a:noFill/>
          </a:ln>
        </p:spPr>
      </p:sp>
      <p:sp>
        <p:nvSpPr>
          <p:cNvPr id="9444" name="Freeform 526"/>
          <p:cNvSpPr/>
          <p:nvPr/>
        </p:nvSpPr>
        <p:spPr>
          <a:xfrm>
            <a:off x="1181520" y="242280"/>
            <a:ext cx="983160" cy="371880"/>
          </a:xfrm>
          <a:custGeom>
            <a:avLst/>
            <a:gdLst/>
            <a:ahLst/>
            <a:cxnLst/>
            <a:rect l="0" t="0" r="r" b="b"/>
            <a:pathLst>
              <a:path w="2731" h="1033">
                <a:moveTo>
                  <a:pt x="2730" y="1032"/>
                </a:moveTo>
                <a:lnTo>
                  <a:pt x="0" y="0"/>
                </a:lnTo>
                <a:lnTo>
                  <a:pt x="25" y="0"/>
                </a:lnTo>
                <a:lnTo>
                  <a:pt x="2730" y="1022"/>
                </a:lnTo>
                <a:lnTo>
                  <a:pt x="2730" y="1032"/>
                </a:lnTo>
                <a:close/>
              </a:path>
            </a:pathLst>
          </a:custGeom>
          <a:solidFill>
            <a:srgbClr val="D0DEE3"/>
          </a:solidFill>
          <a:ln>
            <a:noFill/>
          </a:ln>
        </p:spPr>
      </p:sp>
      <p:sp>
        <p:nvSpPr>
          <p:cNvPr id="9445" name="Freeform 527"/>
          <p:cNvSpPr/>
          <p:nvPr/>
        </p:nvSpPr>
        <p:spPr>
          <a:xfrm>
            <a:off x="1190520" y="242280"/>
            <a:ext cx="974160" cy="368280"/>
          </a:xfrm>
          <a:custGeom>
            <a:avLst/>
            <a:gdLst/>
            <a:ahLst/>
            <a:cxnLst/>
            <a:rect l="0" t="0" r="r" b="b"/>
            <a:pathLst>
              <a:path w="2706" h="1023">
                <a:moveTo>
                  <a:pt x="2705" y="1022"/>
                </a:moveTo>
                <a:lnTo>
                  <a:pt x="0" y="0"/>
                </a:lnTo>
                <a:lnTo>
                  <a:pt x="25" y="0"/>
                </a:lnTo>
                <a:lnTo>
                  <a:pt x="2705" y="1013"/>
                </a:lnTo>
                <a:lnTo>
                  <a:pt x="2705" y="1022"/>
                </a:lnTo>
                <a:close/>
              </a:path>
            </a:pathLst>
          </a:custGeom>
          <a:solidFill>
            <a:srgbClr val="D1DEE3"/>
          </a:solidFill>
          <a:ln>
            <a:noFill/>
          </a:ln>
        </p:spPr>
      </p:sp>
      <p:sp>
        <p:nvSpPr>
          <p:cNvPr id="9446" name="Freeform 528"/>
          <p:cNvSpPr/>
          <p:nvPr/>
        </p:nvSpPr>
        <p:spPr>
          <a:xfrm>
            <a:off x="1199520" y="242280"/>
            <a:ext cx="965160" cy="365040"/>
          </a:xfrm>
          <a:custGeom>
            <a:avLst/>
            <a:gdLst/>
            <a:ahLst/>
            <a:cxnLst/>
            <a:rect l="0" t="0" r="r" b="b"/>
            <a:pathLst>
              <a:path w="2681" h="1014">
                <a:moveTo>
                  <a:pt x="2680" y="1013"/>
                </a:moveTo>
                <a:lnTo>
                  <a:pt x="0" y="0"/>
                </a:lnTo>
                <a:lnTo>
                  <a:pt x="25" y="0"/>
                </a:lnTo>
                <a:lnTo>
                  <a:pt x="2680" y="1003"/>
                </a:lnTo>
                <a:lnTo>
                  <a:pt x="2680" y="1013"/>
                </a:lnTo>
                <a:close/>
              </a:path>
            </a:pathLst>
          </a:custGeom>
          <a:solidFill>
            <a:srgbClr val="D2DFE4"/>
          </a:solidFill>
          <a:ln>
            <a:noFill/>
          </a:ln>
        </p:spPr>
      </p:sp>
      <p:sp>
        <p:nvSpPr>
          <p:cNvPr id="9447" name="Freeform 529"/>
          <p:cNvSpPr/>
          <p:nvPr/>
        </p:nvSpPr>
        <p:spPr>
          <a:xfrm>
            <a:off x="1208520" y="242280"/>
            <a:ext cx="956160" cy="361440"/>
          </a:xfrm>
          <a:custGeom>
            <a:avLst/>
            <a:gdLst/>
            <a:ahLst/>
            <a:cxnLst/>
            <a:rect l="0" t="0" r="r" b="b"/>
            <a:pathLst>
              <a:path w="2656" h="1004">
                <a:moveTo>
                  <a:pt x="2655" y="1003"/>
                </a:moveTo>
                <a:lnTo>
                  <a:pt x="0" y="0"/>
                </a:lnTo>
                <a:lnTo>
                  <a:pt x="25" y="0"/>
                </a:lnTo>
                <a:lnTo>
                  <a:pt x="2655" y="994"/>
                </a:lnTo>
                <a:lnTo>
                  <a:pt x="2655" y="1003"/>
                </a:lnTo>
                <a:close/>
              </a:path>
            </a:pathLst>
          </a:custGeom>
          <a:solidFill>
            <a:srgbClr val="D3E0E4"/>
          </a:solidFill>
          <a:ln>
            <a:noFill/>
          </a:ln>
        </p:spPr>
      </p:sp>
      <p:sp>
        <p:nvSpPr>
          <p:cNvPr id="9448" name="Freeform 530"/>
          <p:cNvSpPr/>
          <p:nvPr/>
        </p:nvSpPr>
        <p:spPr>
          <a:xfrm>
            <a:off x="1217520" y="242280"/>
            <a:ext cx="947160" cy="358200"/>
          </a:xfrm>
          <a:custGeom>
            <a:avLst/>
            <a:gdLst/>
            <a:ahLst/>
            <a:cxnLst/>
            <a:rect l="0" t="0" r="r" b="b"/>
            <a:pathLst>
              <a:path w="2631" h="995">
                <a:moveTo>
                  <a:pt x="2630" y="994"/>
                </a:moveTo>
                <a:lnTo>
                  <a:pt x="0" y="0"/>
                </a:lnTo>
                <a:lnTo>
                  <a:pt x="25" y="0"/>
                </a:lnTo>
                <a:lnTo>
                  <a:pt x="2630" y="984"/>
                </a:lnTo>
                <a:lnTo>
                  <a:pt x="2630" y="994"/>
                </a:lnTo>
                <a:close/>
              </a:path>
            </a:pathLst>
          </a:custGeom>
          <a:solidFill>
            <a:srgbClr val="D4E0E5"/>
          </a:solidFill>
          <a:ln>
            <a:noFill/>
          </a:ln>
        </p:spPr>
      </p:sp>
      <p:sp>
        <p:nvSpPr>
          <p:cNvPr id="9449" name="Freeform 531"/>
          <p:cNvSpPr/>
          <p:nvPr/>
        </p:nvSpPr>
        <p:spPr>
          <a:xfrm>
            <a:off x="1226520" y="242280"/>
            <a:ext cx="938160" cy="354600"/>
          </a:xfrm>
          <a:custGeom>
            <a:avLst/>
            <a:gdLst/>
            <a:ahLst/>
            <a:cxnLst/>
            <a:rect l="0" t="0" r="r" b="b"/>
            <a:pathLst>
              <a:path w="2606" h="985">
                <a:moveTo>
                  <a:pt x="2605" y="984"/>
                </a:moveTo>
                <a:lnTo>
                  <a:pt x="0" y="0"/>
                </a:lnTo>
                <a:lnTo>
                  <a:pt x="25" y="0"/>
                </a:lnTo>
                <a:lnTo>
                  <a:pt x="2605" y="975"/>
                </a:lnTo>
                <a:lnTo>
                  <a:pt x="2605" y="984"/>
                </a:lnTo>
                <a:close/>
              </a:path>
            </a:pathLst>
          </a:custGeom>
          <a:solidFill>
            <a:srgbClr val="D5E1E5"/>
          </a:solidFill>
          <a:ln>
            <a:noFill/>
          </a:ln>
        </p:spPr>
      </p:sp>
      <p:sp>
        <p:nvSpPr>
          <p:cNvPr id="9450" name="Freeform 532"/>
          <p:cNvSpPr/>
          <p:nvPr/>
        </p:nvSpPr>
        <p:spPr>
          <a:xfrm>
            <a:off x="1235520" y="242280"/>
            <a:ext cx="929160" cy="351360"/>
          </a:xfrm>
          <a:custGeom>
            <a:avLst/>
            <a:gdLst/>
            <a:ahLst/>
            <a:cxnLst/>
            <a:rect l="0" t="0" r="r" b="b"/>
            <a:pathLst>
              <a:path w="2581" h="976">
                <a:moveTo>
                  <a:pt x="2580" y="975"/>
                </a:moveTo>
                <a:lnTo>
                  <a:pt x="0" y="0"/>
                </a:lnTo>
                <a:lnTo>
                  <a:pt x="25" y="0"/>
                </a:lnTo>
                <a:lnTo>
                  <a:pt x="2580" y="965"/>
                </a:lnTo>
                <a:lnTo>
                  <a:pt x="2580" y="975"/>
                </a:lnTo>
                <a:close/>
              </a:path>
            </a:pathLst>
          </a:custGeom>
          <a:solidFill>
            <a:srgbClr val="D5E1E6"/>
          </a:solidFill>
          <a:ln>
            <a:noFill/>
          </a:ln>
        </p:spPr>
      </p:sp>
      <p:sp>
        <p:nvSpPr>
          <p:cNvPr id="9451" name="Freeform 533"/>
          <p:cNvSpPr/>
          <p:nvPr/>
        </p:nvSpPr>
        <p:spPr>
          <a:xfrm>
            <a:off x="1244520" y="242280"/>
            <a:ext cx="920160" cy="347760"/>
          </a:xfrm>
          <a:custGeom>
            <a:avLst/>
            <a:gdLst/>
            <a:ahLst/>
            <a:cxnLst/>
            <a:rect l="0" t="0" r="r" b="b"/>
            <a:pathLst>
              <a:path w="2556" h="966">
                <a:moveTo>
                  <a:pt x="2555" y="965"/>
                </a:moveTo>
                <a:lnTo>
                  <a:pt x="0" y="0"/>
                </a:lnTo>
                <a:lnTo>
                  <a:pt x="25" y="0"/>
                </a:lnTo>
                <a:lnTo>
                  <a:pt x="2555" y="956"/>
                </a:lnTo>
                <a:lnTo>
                  <a:pt x="2555" y="965"/>
                </a:lnTo>
                <a:close/>
              </a:path>
            </a:pathLst>
          </a:custGeom>
          <a:solidFill>
            <a:srgbClr val="D6E2E6"/>
          </a:solidFill>
          <a:ln>
            <a:noFill/>
          </a:ln>
        </p:spPr>
      </p:sp>
      <p:sp>
        <p:nvSpPr>
          <p:cNvPr id="9452" name="Freeform 534"/>
          <p:cNvSpPr/>
          <p:nvPr/>
        </p:nvSpPr>
        <p:spPr>
          <a:xfrm>
            <a:off x="1253520" y="242280"/>
            <a:ext cx="911160" cy="344520"/>
          </a:xfrm>
          <a:custGeom>
            <a:avLst/>
            <a:gdLst/>
            <a:ahLst/>
            <a:cxnLst/>
            <a:rect l="0" t="0" r="r" b="b"/>
            <a:pathLst>
              <a:path w="2531" h="957">
                <a:moveTo>
                  <a:pt x="2530" y="956"/>
                </a:moveTo>
                <a:lnTo>
                  <a:pt x="0" y="0"/>
                </a:lnTo>
                <a:lnTo>
                  <a:pt x="25" y="0"/>
                </a:lnTo>
                <a:lnTo>
                  <a:pt x="2530" y="947"/>
                </a:lnTo>
                <a:lnTo>
                  <a:pt x="2530" y="956"/>
                </a:lnTo>
                <a:close/>
              </a:path>
            </a:pathLst>
          </a:custGeom>
          <a:solidFill>
            <a:srgbClr val="D7E2E7"/>
          </a:solidFill>
          <a:ln>
            <a:noFill/>
          </a:ln>
        </p:spPr>
      </p:sp>
      <p:sp>
        <p:nvSpPr>
          <p:cNvPr id="9453" name="Freeform 535"/>
          <p:cNvSpPr/>
          <p:nvPr/>
        </p:nvSpPr>
        <p:spPr>
          <a:xfrm>
            <a:off x="1262520" y="242280"/>
            <a:ext cx="902160" cy="341280"/>
          </a:xfrm>
          <a:custGeom>
            <a:avLst/>
            <a:gdLst/>
            <a:ahLst/>
            <a:cxnLst/>
            <a:rect l="0" t="0" r="r" b="b"/>
            <a:pathLst>
              <a:path w="2506" h="948">
                <a:moveTo>
                  <a:pt x="2505" y="947"/>
                </a:moveTo>
                <a:lnTo>
                  <a:pt x="0" y="0"/>
                </a:lnTo>
                <a:lnTo>
                  <a:pt x="25" y="0"/>
                </a:lnTo>
                <a:lnTo>
                  <a:pt x="2505" y="937"/>
                </a:lnTo>
                <a:lnTo>
                  <a:pt x="2505" y="947"/>
                </a:lnTo>
                <a:close/>
              </a:path>
            </a:pathLst>
          </a:custGeom>
          <a:solidFill>
            <a:srgbClr val="D8E3E7"/>
          </a:solidFill>
          <a:ln>
            <a:noFill/>
          </a:ln>
        </p:spPr>
      </p:sp>
      <p:sp>
        <p:nvSpPr>
          <p:cNvPr id="9454" name="Freeform 536"/>
          <p:cNvSpPr/>
          <p:nvPr/>
        </p:nvSpPr>
        <p:spPr>
          <a:xfrm>
            <a:off x="1271520" y="242280"/>
            <a:ext cx="893160" cy="337680"/>
          </a:xfrm>
          <a:custGeom>
            <a:avLst/>
            <a:gdLst/>
            <a:ahLst/>
            <a:cxnLst/>
            <a:rect l="0" t="0" r="r" b="b"/>
            <a:pathLst>
              <a:path w="2481" h="938">
                <a:moveTo>
                  <a:pt x="2480" y="937"/>
                </a:moveTo>
                <a:lnTo>
                  <a:pt x="0" y="0"/>
                </a:lnTo>
                <a:lnTo>
                  <a:pt x="25" y="0"/>
                </a:lnTo>
                <a:lnTo>
                  <a:pt x="2480" y="928"/>
                </a:lnTo>
                <a:lnTo>
                  <a:pt x="2480" y="937"/>
                </a:lnTo>
                <a:close/>
              </a:path>
            </a:pathLst>
          </a:custGeom>
          <a:solidFill>
            <a:srgbClr val="D9E3E8"/>
          </a:solidFill>
          <a:ln>
            <a:noFill/>
          </a:ln>
        </p:spPr>
      </p:sp>
      <p:sp>
        <p:nvSpPr>
          <p:cNvPr id="9455" name="Freeform 537"/>
          <p:cNvSpPr/>
          <p:nvPr/>
        </p:nvSpPr>
        <p:spPr>
          <a:xfrm>
            <a:off x="1280520" y="242280"/>
            <a:ext cx="884160" cy="334440"/>
          </a:xfrm>
          <a:custGeom>
            <a:avLst/>
            <a:gdLst/>
            <a:ahLst/>
            <a:cxnLst/>
            <a:rect l="0" t="0" r="r" b="b"/>
            <a:pathLst>
              <a:path w="2456" h="929">
                <a:moveTo>
                  <a:pt x="2455" y="928"/>
                </a:moveTo>
                <a:lnTo>
                  <a:pt x="0" y="0"/>
                </a:lnTo>
                <a:lnTo>
                  <a:pt x="25" y="0"/>
                </a:lnTo>
                <a:lnTo>
                  <a:pt x="2455" y="918"/>
                </a:lnTo>
                <a:lnTo>
                  <a:pt x="2455" y="928"/>
                </a:lnTo>
                <a:close/>
              </a:path>
            </a:pathLst>
          </a:custGeom>
          <a:solidFill>
            <a:srgbClr val="DAE4E8"/>
          </a:solidFill>
          <a:ln>
            <a:noFill/>
          </a:ln>
        </p:spPr>
      </p:sp>
      <p:sp>
        <p:nvSpPr>
          <p:cNvPr id="9456" name="Freeform 538"/>
          <p:cNvSpPr/>
          <p:nvPr/>
        </p:nvSpPr>
        <p:spPr>
          <a:xfrm>
            <a:off x="1289520" y="242280"/>
            <a:ext cx="875160" cy="330840"/>
          </a:xfrm>
          <a:custGeom>
            <a:avLst/>
            <a:gdLst/>
            <a:ahLst/>
            <a:cxnLst/>
            <a:rect l="0" t="0" r="r" b="b"/>
            <a:pathLst>
              <a:path w="2431" h="919">
                <a:moveTo>
                  <a:pt x="2430" y="918"/>
                </a:moveTo>
                <a:lnTo>
                  <a:pt x="0" y="0"/>
                </a:lnTo>
                <a:lnTo>
                  <a:pt x="25" y="0"/>
                </a:lnTo>
                <a:lnTo>
                  <a:pt x="2430" y="909"/>
                </a:lnTo>
                <a:lnTo>
                  <a:pt x="2430" y="918"/>
                </a:lnTo>
                <a:close/>
              </a:path>
            </a:pathLst>
          </a:custGeom>
          <a:solidFill>
            <a:srgbClr val="DAE5E9"/>
          </a:solidFill>
          <a:ln>
            <a:noFill/>
          </a:ln>
        </p:spPr>
      </p:sp>
      <p:sp>
        <p:nvSpPr>
          <p:cNvPr id="9457" name="Freeform 539"/>
          <p:cNvSpPr/>
          <p:nvPr/>
        </p:nvSpPr>
        <p:spPr>
          <a:xfrm>
            <a:off x="1298520" y="242280"/>
            <a:ext cx="866160" cy="327600"/>
          </a:xfrm>
          <a:custGeom>
            <a:avLst/>
            <a:gdLst/>
            <a:ahLst/>
            <a:cxnLst/>
            <a:rect l="0" t="0" r="r" b="b"/>
            <a:pathLst>
              <a:path w="2406" h="910">
                <a:moveTo>
                  <a:pt x="2405" y="909"/>
                </a:moveTo>
                <a:lnTo>
                  <a:pt x="0" y="0"/>
                </a:lnTo>
                <a:lnTo>
                  <a:pt x="26" y="0"/>
                </a:lnTo>
                <a:lnTo>
                  <a:pt x="2405" y="899"/>
                </a:lnTo>
                <a:lnTo>
                  <a:pt x="2405" y="909"/>
                </a:lnTo>
                <a:close/>
              </a:path>
            </a:pathLst>
          </a:custGeom>
          <a:solidFill>
            <a:srgbClr val="DBE5E9"/>
          </a:solidFill>
          <a:ln>
            <a:noFill/>
          </a:ln>
        </p:spPr>
      </p:sp>
      <p:sp>
        <p:nvSpPr>
          <p:cNvPr id="9458" name="Freeform 540"/>
          <p:cNvSpPr/>
          <p:nvPr/>
        </p:nvSpPr>
        <p:spPr>
          <a:xfrm>
            <a:off x="1307880" y="242280"/>
            <a:ext cx="856800" cy="324000"/>
          </a:xfrm>
          <a:custGeom>
            <a:avLst/>
            <a:gdLst/>
            <a:ahLst/>
            <a:cxnLst/>
            <a:rect l="0" t="0" r="r" b="b"/>
            <a:pathLst>
              <a:path w="2380" h="900">
                <a:moveTo>
                  <a:pt x="2379" y="899"/>
                </a:moveTo>
                <a:lnTo>
                  <a:pt x="0" y="0"/>
                </a:lnTo>
                <a:lnTo>
                  <a:pt x="25" y="0"/>
                </a:lnTo>
                <a:lnTo>
                  <a:pt x="2379" y="890"/>
                </a:lnTo>
                <a:lnTo>
                  <a:pt x="2379" y="899"/>
                </a:lnTo>
                <a:close/>
              </a:path>
            </a:pathLst>
          </a:custGeom>
          <a:solidFill>
            <a:srgbClr val="DCE6EA"/>
          </a:solidFill>
          <a:ln>
            <a:noFill/>
          </a:ln>
        </p:spPr>
      </p:sp>
      <p:sp>
        <p:nvSpPr>
          <p:cNvPr id="9459" name="Freeform 541"/>
          <p:cNvSpPr/>
          <p:nvPr/>
        </p:nvSpPr>
        <p:spPr>
          <a:xfrm>
            <a:off x="1316880" y="242280"/>
            <a:ext cx="847800" cy="320760"/>
          </a:xfrm>
          <a:custGeom>
            <a:avLst/>
            <a:gdLst/>
            <a:ahLst/>
            <a:cxnLst/>
            <a:rect l="0" t="0" r="r" b="b"/>
            <a:pathLst>
              <a:path w="2355" h="891">
                <a:moveTo>
                  <a:pt x="2354" y="890"/>
                </a:moveTo>
                <a:lnTo>
                  <a:pt x="0" y="0"/>
                </a:lnTo>
                <a:lnTo>
                  <a:pt x="25" y="0"/>
                </a:lnTo>
                <a:lnTo>
                  <a:pt x="2354" y="880"/>
                </a:lnTo>
                <a:lnTo>
                  <a:pt x="2354" y="890"/>
                </a:lnTo>
                <a:close/>
              </a:path>
            </a:pathLst>
          </a:custGeom>
          <a:solidFill>
            <a:srgbClr val="DDE6EA"/>
          </a:solidFill>
          <a:ln>
            <a:noFill/>
          </a:ln>
        </p:spPr>
      </p:sp>
      <p:sp>
        <p:nvSpPr>
          <p:cNvPr id="9460" name="Freeform 542"/>
          <p:cNvSpPr/>
          <p:nvPr/>
        </p:nvSpPr>
        <p:spPr>
          <a:xfrm>
            <a:off x="1325880" y="242280"/>
            <a:ext cx="838800" cy="317160"/>
          </a:xfrm>
          <a:custGeom>
            <a:avLst/>
            <a:gdLst/>
            <a:ahLst/>
            <a:cxnLst/>
            <a:rect l="0" t="0" r="r" b="b"/>
            <a:pathLst>
              <a:path w="2330" h="881">
                <a:moveTo>
                  <a:pt x="2329" y="880"/>
                </a:moveTo>
                <a:lnTo>
                  <a:pt x="0" y="0"/>
                </a:lnTo>
                <a:lnTo>
                  <a:pt x="25" y="0"/>
                </a:lnTo>
                <a:lnTo>
                  <a:pt x="2329" y="871"/>
                </a:lnTo>
                <a:lnTo>
                  <a:pt x="2329" y="880"/>
                </a:lnTo>
                <a:close/>
              </a:path>
            </a:pathLst>
          </a:custGeom>
          <a:solidFill>
            <a:srgbClr val="DDE7EA"/>
          </a:solidFill>
          <a:ln>
            <a:noFill/>
          </a:ln>
        </p:spPr>
      </p:sp>
      <p:sp>
        <p:nvSpPr>
          <p:cNvPr id="9461" name="Freeform 543"/>
          <p:cNvSpPr/>
          <p:nvPr/>
        </p:nvSpPr>
        <p:spPr>
          <a:xfrm>
            <a:off x="1334880" y="242280"/>
            <a:ext cx="829800" cy="313920"/>
          </a:xfrm>
          <a:custGeom>
            <a:avLst/>
            <a:gdLst/>
            <a:ahLst/>
            <a:cxnLst/>
            <a:rect l="0" t="0" r="r" b="b"/>
            <a:pathLst>
              <a:path w="2305" h="872">
                <a:moveTo>
                  <a:pt x="2304" y="871"/>
                </a:moveTo>
                <a:lnTo>
                  <a:pt x="0" y="0"/>
                </a:lnTo>
                <a:lnTo>
                  <a:pt x="25" y="0"/>
                </a:lnTo>
                <a:lnTo>
                  <a:pt x="2304" y="861"/>
                </a:lnTo>
                <a:lnTo>
                  <a:pt x="2304" y="871"/>
                </a:lnTo>
                <a:close/>
              </a:path>
            </a:pathLst>
          </a:custGeom>
          <a:solidFill>
            <a:srgbClr val="DEE7EB"/>
          </a:solidFill>
          <a:ln>
            <a:noFill/>
          </a:ln>
        </p:spPr>
      </p:sp>
      <p:sp>
        <p:nvSpPr>
          <p:cNvPr id="9462" name="Freeform 544"/>
          <p:cNvSpPr/>
          <p:nvPr/>
        </p:nvSpPr>
        <p:spPr>
          <a:xfrm>
            <a:off x="1343880" y="242280"/>
            <a:ext cx="820800" cy="310320"/>
          </a:xfrm>
          <a:custGeom>
            <a:avLst/>
            <a:gdLst/>
            <a:ahLst/>
            <a:cxnLst/>
            <a:rect l="0" t="0" r="r" b="b"/>
            <a:pathLst>
              <a:path w="2280" h="862">
                <a:moveTo>
                  <a:pt x="2279" y="861"/>
                </a:moveTo>
                <a:lnTo>
                  <a:pt x="0" y="0"/>
                </a:lnTo>
                <a:lnTo>
                  <a:pt x="25" y="0"/>
                </a:lnTo>
                <a:lnTo>
                  <a:pt x="2279" y="852"/>
                </a:lnTo>
                <a:lnTo>
                  <a:pt x="2279" y="861"/>
                </a:lnTo>
                <a:close/>
              </a:path>
            </a:pathLst>
          </a:custGeom>
          <a:solidFill>
            <a:srgbClr val="DFE8EB"/>
          </a:solidFill>
          <a:ln>
            <a:noFill/>
          </a:ln>
        </p:spPr>
      </p:sp>
      <p:sp>
        <p:nvSpPr>
          <p:cNvPr id="9463" name="Freeform 545"/>
          <p:cNvSpPr/>
          <p:nvPr/>
        </p:nvSpPr>
        <p:spPr>
          <a:xfrm>
            <a:off x="1352880" y="242280"/>
            <a:ext cx="811800" cy="307080"/>
          </a:xfrm>
          <a:custGeom>
            <a:avLst/>
            <a:gdLst/>
            <a:ahLst/>
            <a:cxnLst/>
            <a:rect l="0" t="0" r="r" b="b"/>
            <a:pathLst>
              <a:path w="2255" h="853">
                <a:moveTo>
                  <a:pt x="2254" y="852"/>
                </a:moveTo>
                <a:lnTo>
                  <a:pt x="0" y="0"/>
                </a:lnTo>
                <a:lnTo>
                  <a:pt x="25" y="0"/>
                </a:lnTo>
                <a:lnTo>
                  <a:pt x="2254" y="842"/>
                </a:lnTo>
                <a:lnTo>
                  <a:pt x="2254" y="852"/>
                </a:lnTo>
                <a:close/>
              </a:path>
            </a:pathLst>
          </a:custGeom>
          <a:solidFill>
            <a:srgbClr val="E0E8EC"/>
          </a:solidFill>
          <a:ln>
            <a:noFill/>
          </a:ln>
        </p:spPr>
      </p:sp>
      <p:sp>
        <p:nvSpPr>
          <p:cNvPr id="9464" name="Freeform 546"/>
          <p:cNvSpPr/>
          <p:nvPr/>
        </p:nvSpPr>
        <p:spPr>
          <a:xfrm>
            <a:off x="1361880" y="242280"/>
            <a:ext cx="802800" cy="303480"/>
          </a:xfrm>
          <a:custGeom>
            <a:avLst/>
            <a:gdLst/>
            <a:ahLst/>
            <a:cxnLst/>
            <a:rect l="0" t="0" r="r" b="b"/>
            <a:pathLst>
              <a:path w="2230" h="843">
                <a:moveTo>
                  <a:pt x="2229" y="842"/>
                </a:moveTo>
                <a:lnTo>
                  <a:pt x="0" y="0"/>
                </a:lnTo>
                <a:lnTo>
                  <a:pt x="25" y="0"/>
                </a:lnTo>
                <a:lnTo>
                  <a:pt x="2229" y="833"/>
                </a:lnTo>
                <a:lnTo>
                  <a:pt x="2229" y="842"/>
                </a:lnTo>
                <a:close/>
              </a:path>
            </a:pathLst>
          </a:custGeom>
          <a:solidFill>
            <a:srgbClr val="E0E9EC"/>
          </a:solidFill>
          <a:ln>
            <a:noFill/>
          </a:ln>
        </p:spPr>
      </p:sp>
      <p:sp>
        <p:nvSpPr>
          <p:cNvPr id="9465" name="Freeform 547"/>
          <p:cNvSpPr/>
          <p:nvPr/>
        </p:nvSpPr>
        <p:spPr>
          <a:xfrm>
            <a:off x="1370880" y="242280"/>
            <a:ext cx="793800" cy="300240"/>
          </a:xfrm>
          <a:custGeom>
            <a:avLst/>
            <a:gdLst/>
            <a:ahLst/>
            <a:cxnLst/>
            <a:rect l="0" t="0" r="r" b="b"/>
            <a:pathLst>
              <a:path w="2205" h="834">
                <a:moveTo>
                  <a:pt x="2204" y="833"/>
                </a:moveTo>
                <a:lnTo>
                  <a:pt x="0" y="0"/>
                </a:lnTo>
                <a:lnTo>
                  <a:pt x="25" y="0"/>
                </a:lnTo>
                <a:lnTo>
                  <a:pt x="2204" y="824"/>
                </a:lnTo>
                <a:lnTo>
                  <a:pt x="2204" y="833"/>
                </a:lnTo>
                <a:close/>
              </a:path>
            </a:pathLst>
          </a:custGeom>
          <a:solidFill>
            <a:srgbClr val="E1E9ED"/>
          </a:solidFill>
          <a:ln>
            <a:noFill/>
          </a:ln>
        </p:spPr>
      </p:sp>
      <p:sp>
        <p:nvSpPr>
          <p:cNvPr id="9466" name="Freeform 548"/>
          <p:cNvSpPr/>
          <p:nvPr/>
        </p:nvSpPr>
        <p:spPr>
          <a:xfrm>
            <a:off x="1379880" y="242280"/>
            <a:ext cx="784800" cy="297000"/>
          </a:xfrm>
          <a:custGeom>
            <a:avLst/>
            <a:gdLst/>
            <a:ahLst/>
            <a:cxnLst/>
            <a:rect l="0" t="0" r="r" b="b"/>
            <a:pathLst>
              <a:path w="2180" h="825">
                <a:moveTo>
                  <a:pt x="2179" y="824"/>
                </a:moveTo>
                <a:lnTo>
                  <a:pt x="0" y="0"/>
                </a:lnTo>
                <a:lnTo>
                  <a:pt x="25" y="0"/>
                </a:lnTo>
                <a:lnTo>
                  <a:pt x="2179" y="814"/>
                </a:lnTo>
                <a:lnTo>
                  <a:pt x="2179" y="824"/>
                </a:lnTo>
                <a:close/>
              </a:path>
            </a:pathLst>
          </a:custGeom>
          <a:solidFill>
            <a:srgbClr val="E1EAED"/>
          </a:solidFill>
          <a:ln>
            <a:noFill/>
          </a:ln>
        </p:spPr>
      </p:sp>
      <p:sp>
        <p:nvSpPr>
          <p:cNvPr id="9467" name="Freeform 549"/>
          <p:cNvSpPr/>
          <p:nvPr/>
        </p:nvSpPr>
        <p:spPr>
          <a:xfrm>
            <a:off x="1388880" y="242280"/>
            <a:ext cx="775800" cy="293400"/>
          </a:xfrm>
          <a:custGeom>
            <a:avLst/>
            <a:gdLst/>
            <a:ahLst/>
            <a:cxnLst/>
            <a:rect l="0" t="0" r="r" b="b"/>
            <a:pathLst>
              <a:path w="2155" h="815">
                <a:moveTo>
                  <a:pt x="2154" y="814"/>
                </a:moveTo>
                <a:lnTo>
                  <a:pt x="0" y="0"/>
                </a:lnTo>
                <a:lnTo>
                  <a:pt x="25" y="0"/>
                </a:lnTo>
                <a:lnTo>
                  <a:pt x="2154" y="805"/>
                </a:lnTo>
                <a:lnTo>
                  <a:pt x="2154" y="814"/>
                </a:lnTo>
                <a:close/>
              </a:path>
            </a:pathLst>
          </a:custGeom>
          <a:solidFill>
            <a:srgbClr val="E2EAED"/>
          </a:solidFill>
          <a:ln>
            <a:noFill/>
          </a:ln>
        </p:spPr>
      </p:sp>
      <p:sp>
        <p:nvSpPr>
          <p:cNvPr id="9468" name="Freeform 550"/>
          <p:cNvSpPr/>
          <p:nvPr/>
        </p:nvSpPr>
        <p:spPr>
          <a:xfrm>
            <a:off x="1397880" y="242280"/>
            <a:ext cx="766800" cy="290160"/>
          </a:xfrm>
          <a:custGeom>
            <a:avLst/>
            <a:gdLst/>
            <a:ahLst/>
            <a:cxnLst/>
            <a:rect l="0" t="0" r="r" b="b"/>
            <a:pathLst>
              <a:path w="2130" h="806">
                <a:moveTo>
                  <a:pt x="2129" y="805"/>
                </a:moveTo>
                <a:lnTo>
                  <a:pt x="0" y="0"/>
                </a:lnTo>
                <a:lnTo>
                  <a:pt x="25" y="0"/>
                </a:lnTo>
                <a:lnTo>
                  <a:pt x="2129" y="795"/>
                </a:lnTo>
                <a:lnTo>
                  <a:pt x="2129" y="805"/>
                </a:lnTo>
                <a:close/>
              </a:path>
            </a:pathLst>
          </a:custGeom>
          <a:solidFill>
            <a:srgbClr val="E3EBEE"/>
          </a:solidFill>
          <a:ln>
            <a:noFill/>
          </a:ln>
        </p:spPr>
      </p:sp>
      <p:sp>
        <p:nvSpPr>
          <p:cNvPr id="9469" name="Freeform 551"/>
          <p:cNvSpPr/>
          <p:nvPr/>
        </p:nvSpPr>
        <p:spPr>
          <a:xfrm>
            <a:off x="1406880" y="242280"/>
            <a:ext cx="757800" cy="286560"/>
          </a:xfrm>
          <a:custGeom>
            <a:avLst/>
            <a:gdLst/>
            <a:ahLst/>
            <a:cxnLst/>
            <a:rect l="0" t="0" r="r" b="b"/>
            <a:pathLst>
              <a:path w="2105" h="796">
                <a:moveTo>
                  <a:pt x="2104" y="795"/>
                </a:moveTo>
                <a:lnTo>
                  <a:pt x="0" y="0"/>
                </a:lnTo>
                <a:lnTo>
                  <a:pt x="25" y="0"/>
                </a:lnTo>
                <a:lnTo>
                  <a:pt x="2104" y="786"/>
                </a:lnTo>
                <a:lnTo>
                  <a:pt x="2104" y="795"/>
                </a:lnTo>
                <a:close/>
              </a:path>
            </a:pathLst>
          </a:custGeom>
          <a:solidFill>
            <a:srgbClr val="E4EBEE"/>
          </a:solidFill>
          <a:ln>
            <a:noFill/>
          </a:ln>
        </p:spPr>
      </p:sp>
      <p:sp>
        <p:nvSpPr>
          <p:cNvPr id="9470" name="Freeform 552"/>
          <p:cNvSpPr/>
          <p:nvPr/>
        </p:nvSpPr>
        <p:spPr>
          <a:xfrm>
            <a:off x="1415880" y="242280"/>
            <a:ext cx="748800" cy="283320"/>
          </a:xfrm>
          <a:custGeom>
            <a:avLst/>
            <a:gdLst/>
            <a:ahLst/>
            <a:cxnLst/>
            <a:rect l="0" t="0" r="r" b="b"/>
            <a:pathLst>
              <a:path w="2080" h="787">
                <a:moveTo>
                  <a:pt x="2079" y="786"/>
                </a:moveTo>
                <a:lnTo>
                  <a:pt x="0" y="0"/>
                </a:lnTo>
                <a:lnTo>
                  <a:pt x="25" y="0"/>
                </a:lnTo>
                <a:lnTo>
                  <a:pt x="2079" y="776"/>
                </a:lnTo>
                <a:lnTo>
                  <a:pt x="2079" y="786"/>
                </a:lnTo>
                <a:close/>
              </a:path>
            </a:pathLst>
          </a:custGeom>
          <a:solidFill>
            <a:srgbClr val="E4ECEE"/>
          </a:solidFill>
          <a:ln>
            <a:noFill/>
          </a:ln>
        </p:spPr>
      </p:sp>
      <p:sp>
        <p:nvSpPr>
          <p:cNvPr id="9471" name="Freeform 553"/>
          <p:cNvSpPr/>
          <p:nvPr/>
        </p:nvSpPr>
        <p:spPr>
          <a:xfrm>
            <a:off x="1424880" y="242280"/>
            <a:ext cx="739800" cy="279720"/>
          </a:xfrm>
          <a:custGeom>
            <a:avLst/>
            <a:gdLst/>
            <a:ahLst/>
            <a:cxnLst/>
            <a:rect l="0" t="0" r="r" b="b"/>
            <a:pathLst>
              <a:path w="2055" h="777">
                <a:moveTo>
                  <a:pt x="2054" y="776"/>
                </a:moveTo>
                <a:lnTo>
                  <a:pt x="0" y="0"/>
                </a:lnTo>
                <a:lnTo>
                  <a:pt x="50" y="0"/>
                </a:lnTo>
                <a:lnTo>
                  <a:pt x="2054" y="757"/>
                </a:lnTo>
                <a:lnTo>
                  <a:pt x="2054" y="776"/>
                </a:lnTo>
                <a:close/>
              </a:path>
            </a:pathLst>
          </a:custGeom>
          <a:solidFill>
            <a:srgbClr val="E5ECEF"/>
          </a:solidFill>
          <a:ln>
            <a:noFill/>
          </a:ln>
        </p:spPr>
      </p:sp>
      <p:sp>
        <p:nvSpPr>
          <p:cNvPr id="9472" name="Freeform 554"/>
          <p:cNvSpPr/>
          <p:nvPr/>
        </p:nvSpPr>
        <p:spPr>
          <a:xfrm>
            <a:off x="1442880" y="242280"/>
            <a:ext cx="721800" cy="272880"/>
          </a:xfrm>
          <a:custGeom>
            <a:avLst/>
            <a:gdLst/>
            <a:ahLst/>
            <a:cxnLst/>
            <a:rect l="0" t="0" r="r" b="b"/>
            <a:pathLst>
              <a:path w="2005" h="758">
                <a:moveTo>
                  <a:pt x="2004" y="757"/>
                </a:moveTo>
                <a:lnTo>
                  <a:pt x="0" y="0"/>
                </a:lnTo>
                <a:lnTo>
                  <a:pt x="25" y="0"/>
                </a:lnTo>
                <a:lnTo>
                  <a:pt x="2004" y="748"/>
                </a:lnTo>
                <a:lnTo>
                  <a:pt x="2004" y="757"/>
                </a:lnTo>
                <a:close/>
              </a:path>
            </a:pathLst>
          </a:custGeom>
          <a:solidFill>
            <a:srgbClr val="E6EDF0"/>
          </a:solidFill>
          <a:ln>
            <a:noFill/>
          </a:ln>
        </p:spPr>
      </p:sp>
      <p:sp>
        <p:nvSpPr>
          <p:cNvPr id="9473" name="Freeform 555"/>
          <p:cNvSpPr/>
          <p:nvPr/>
        </p:nvSpPr>
        <p:spPr>
          <a:xfrm>
            <a:off x="1451880" y="242280"/>
            <a:ext cx="712800" cy="269640"/>
          </a:xfrm>
          <a:custGeom>
            <a:avLst/>
            <a:gdLst/>
            <a:ahLst/>
            <a:cxnLst/>
            <a:rect l="0" t="0" r="r" b="b"/>
            <a:pathLst>
              <a:path w="1980" h="749">
                <a:moveTo>
                  <a:pt x="1979" y="748"/>
                </a:moveTo>
                <a:lnTo>
                  <a:pt x="0" y="0"/>
                </a:lnTo>
                <a:lnTo>
                  <a:pt x="25" y="0"/>
                </a:lnTo>
                <a:lnTo>
                  <a:pt x="1979" y="738"/>
                </a:lnTo>
                <a:lnTo>
                  <a:pt x="1979" y="748"/>
                </a:lnTo>
                <a:close/>
              </a:path>
            </a:pathLst>
          </a:custGeom>
          <a:solidFill>
            <a:srgbClr val="E7EDF0"/>
          </a:solidFill>
          <a:ln>
            <a:noFill/>
          </a:ln>
        </p:spPr>
      </p:sp>
      <p:sp>
        <p:nvSpPr>
          <p:cNvPr id="9474" name="Freeform 556"/>
          <p:cNvSpPr/>
          <p:nvPr/>
        </p:nvSpPr>
        <p:spPr>
          <a:xfrm>
            <a:off x="1460880" y="242280"/>
            <a:ext cx="703800" cy="266040"/>
          </a:xfrm>
          <a:custGeom>
            <a:avLst/>
            <a:gdLst/>
            <a:ahLst/>
            <a:cxnLst/>
            <a:rect l="0" t="0" r="r" b="b"/>
            <a:pathLst>
              <a:path w="1955" h="739">
                <a:moveTo>
                  <a:pt x="1954" y="738"/>
                </a:moveTo>
                <a:lnTo>
                  <a:pt x="0" y="0"/>
                </a:lnTo>
                <a:lnTo>
                  <a:pt x="25" y="0"/>
                </a:lnTo>
                <a:lnTo>
                  <a:pt x="1954" y="729"/>
                </a:lnTo>
                <a:lnTo>
                  <a:pt x="1954" y="738"/>
                </a:lnTo>
                <a:close/>
              </a:path>
            </a:pathLst>
          </a:custGeom>
          <a:solidFill>
            <a:srgbClr val="E8EEF0"/>
          </a:solidFill>
          <a:ln>
            <a:noFill/>
          </a:ln>
        </p:spPr>
      </p:sp>
      <p:sp>
        <p:nvSpPr>
          <p:cNvPr id="9475" name="Freeform 557"/>
          <p:cNvSpPr/>
          <p:nvPr/>
        </p:nvSpPr>
        <p:spPr>
          <a:xfrm>
            <a:off x="1469880" y="242280"/>
            <a:ext cx="694800" cy="262800"/>
          </a:xfrm>
          <a:custGeom>
            <a:avLst/>
            <a:gdLst/>
            <a:ahLst/>
            <a:cxnLst/>
            <a:rect l="0" t="0" r="r" b="b"/>
            <a:pathLst>
              <a:path w="1930" h="730">
                <a:moveTo>
                  <a:pt x="1929" y="729"/>
                </a:moveTo>
                <a:lnTo>
                  <a:pt x="0" y="0"/>
                </a:lnTo>
                <a:lnTo>
                  <a:pt x="25" y="0"/>
                </a:lnTo>
                <a:lnTo>
                  <a:pt x="1929" y="720"/>
                </a:lnTo>
                <a:lnTo>
                  <a:pt x="1929" y="729"/>
                </a:lnTo>
                <a:close/>
              </a:path>
            </a:pathLst>
          </a:custGeom>
          <a:solidFill>
            <a:srgbClr val="E8EEF1"/>
          </a:solidFill>
          <a:ln>
            <a:noFill/>
          </a:ln>
        </p:spPr>
      </p:sp>
      <p:sp>
        <p:nvSpPr>
          <p:cNvPr id="9476" name="Freeform 558"/>
          <p:cNvSpPr/>
          <p:nvPr/>
        </p:nvSpPr>
        <p:spPr>
          <a:xfrm>
            <a:off x="1478880" y="242280"/>
            <a:ext cx="685800" cy="259560"/>
          </a:xfrm>
          <a:custGeom>
            <a:avLst/>
            <a:gdLst/>
            <a:ahLst/>
            <a:cxnLst/>
            <a:rect l="0" t="0" r="r" b="b"/>
            <a:pathLst>
              <a:path w="1905" h="721">
                <a:moveTo>
                  <a:pt x="1904" y="720"/>
                </a:moveTo>
                <a:lnTo>
                  <a:pt x="0" y="0"/>
                </a:lnTo>
                <a:lnTo>
                  <a:pt x="50" y="0"/>
                </a:lnTo>
                <a:lnTo>
                  <a:pt x="1904" y="701"/>
                </a:lnTo>
                <a:lnTo>
                  <a:pt x="1904" y="720"/>
                </a:lnTo>
                <a:close/>
              </a:path>
            </a:pathLst>
          </a:custGeom>
          <a:solidFill>
            <a:srgbClr val="E9EFF1"/>
          </a:solidFill>
          <a:ln>
            <a:noFill/>
          </a:ln>
        </p:spPr>
      </p:sp>
      <p:sp>
        <p:nvSpPr>
          <p:cNvPr id="9477" name="Freeform 559"/>
          <p:cNvSpPr/>
          <p:nvPr/>
        </p:nvSpPr>
        <p:spPr>
          <a:xfrm>
            <a:off x="1496880" y="242280"/>
            <a:ext cx="667800" cy="252720"/>
          </a:xfrm>
          <a:custGeom>
            <a:avLst/>
            <a:gdLst/>
            <a:ahLst/>
            <a:cxnLst/>
            <a:rect l="0" t="0" r="r" b="b"/>
            <a:pathLst>
              <a:path w="1855" h="702">
                <a:moveTo>
                  <a:pt x="1854" y="701"/>
                </a:moveTo>
                <a:lnTo>
                  <a:pt x="0" y="0"/>
                </a:lnTo>
                <a:lnTo>
                  <a:pt x="25" y="0"/>
                </a:lnTo>
                <a:lnTo>
                  <a:pt x="1854" y="691"/>
                </a:lnTo>
                <a:lnTo>
                  <a:pt x="1854" y="701"/>
                </a:lnTo>
                <a:close/>
              </a:path>
            </a:pathLst>
          </a:custGeom>
          <a:solidFill>
            <a:srgbClr val="EAEFF2"/>
          </a:solidFill>
          <a:ln>
            <a:noFill/>
          </a:ln>
        </p:spPr>
      </p:sp>
      <p:sp>
        <p:nvSpPr>
          <p:cNvPr id="9478" name="Freeform 560"/>
          <p:cNvSpPr/>
          <p:nvPr/>
        </p:nvSpPr>
        <p:spPr>
          <a:xfrm>
            <a:off x="1505880" y="242280"/>
            <a:ext cx="658800" cy="249120"/>
          </a:xfrm>
          <a:custGeom>
            <a:avLst/>
            <a:gdLst/>
            <a:ahLst/>
            <a:cxnLst/>
            <a:rect l="0" t="0" r="r" b="b"/>
            <a:pathLst>
              <a:path w="1830" h="692">
                <a:moveTo>
                  <a:pt x="1829" y="691"/>
                </a:moveTo>
                <a:lnTo>
                  <a:pt x="0" y="0"/>
                </a:lnTo>
                <a:lnTo>
                  <a:pt x="25" y="0"/>
                </a:lnTo>
                <a:lnTo>
                  <a:pt x="1829" y="682"/>
                </a:lnTo>
                <a:lnTo>
                  <a:pt x="1829" y="691"/>
                </a:lnTo>
                <a:close/>
              </a:path>
            </a:pathLst>
          </a:custGeom>
          <a:solidFill>
            <a:srgbClr val="EAF0F2"/>
          </a:solidFill>
          <a:ln>
            <a:noFill/>
          </a:ln>
        </p:spPr>
      </p:sp>
      <p:sp>
        <p:nvSpPr>
          <p:cNvPr id="9479" name="Freeform 561"/>
          <p:cNvSpPr/>
          <p:nvPr/>
        </p:nvSpPr>
        <p:spPr>
          <a:xfrm>
            <a:off x="1514880" y="242280"/>
            <a:ext cx="649800" cy="245880"/>
          </a:xfrm>
          <a:custGeom>
            <a:avLst/>
            <a:gdLst/>
            <a:ahLst/>
            <a:cxnLst/>
            <a:rect l="0" t="0" r="r" b="b"/>
            <a:pathLst>
              <a:path w="1805" h="683">
                <a:moveTo>
                  <a:pt x="1804" y="682"/>
                </a:moveTo>
                <a:lnTo>
                  <a:pt x="0" y="0"/>
                </a:lnTo>
                <a:lnTo>
                  <a:pt x="25" y="0"/>
                </a:lnTo>
                <a:lnTo>
                  <a:pt x="1804" y="672"/>
                </a:lnTo>
                <a:lnTo>
                  <a:pt x="1804" y="682"/>
                </a:lnTo>
                <a:close/>
              </a:path>
            </a:pathLst>
          </a:custGeom>
          <a:solidFill>
            <a:srgbClr val="EBF0F3"/>
          </a:solidFill>
          <a:ln>
            <a:noFill/>
          </a:ln>
        </p:spPr>
      </p:sp>
      <p:sp>
        <p:nvSpPr>
          <p:cNvPr id="9480" name="Freeform 562"/>
          <p:cNvSpPr/>
          <p:nvPr/>
        </p:nvSpPr>
        <p:spPr>
          <a:xfrm>
            <a:off x="1523880" y="242280"/>
            <a:ext cx="640800" cy="242280"/>
          </a:xfrm>
          <a:custGeom>
            <a:avLst/>
            <a:gdLst/>
            <a:ahLst/>
            <a:cxnLst/>
            <a:rect l="0" t="0" r="r" b="b"/>
            <a:pathLst>
              <a:path w="1780" h="673">
                <a:moveTo>
                  <a:pt x="1779" y="672"/>
                </a:moveTo>
                <a:lnTo>
                  <a:pt x="0" y="0"/>
                </a:lnTo>
                <a:lnTo>
                  <a:pt x="25" y="0"/>
                </a:lnTo>
                <a:lnTo>
                  <a:pt x="1779" y="663"/>
                </a:lnTo>
                <a:lnTo>
                  <a:pt x="1779" y="672"/>
                </a:lnTo>
                <a:close/>
              </a:path>
            </a:pathLst>
          </a:custGeom>
          <a:solidFill>
            <a:srgbClr val="EBF1F3"/>
          </a:solidFill>
          <a:ln>
            <a:noFill/>
          </a:ln>
        </p:spPr>
      </p:sp>
      <p:sp>
        <p:nvSpPr>
          <p:cNvPr id="9481" name="Freeform 563"/>
          <p:cNvSpPr/>
          <p:nvPr/>
        </p:nvSpPr>
        <p:spPr>
          <a:xfrm>
            <a:off x="1532880" y="242280"/>
            <a:ext cx="631800" cy="239040"/>
          </a:xfrm>
          <a:custGeom>
            <a:avLst/>
            <a:gdLst/>
            <a:ahLst/>
            <a:cxnLst/>
            <a:rect l="0" t="0" r="r" b="b"/>
            <a:pathLst>
              <a:path w="1755" h="664">
                <a:moveTo>
                  <a:pt x="1754" y="663"/>
                </a:moveTo>
                <a:lnTo>
                  <a:pt x="0" y="0"/>
                </a:lnTo>
                <a:lnTo>
                  <a:pt x="50" y="0"/>
                </a:lnTo>
                <a:lnTo>
                  <a:pt x="1754" y="644"/>
                </a:lnTo>
                <a:lnTo>
                  <a:pt x="1754" y="663"/>
                </a:lnTo>
                <a:close/>
              </a:path>
            </a:pathLst>
          </a:custGeom>
          <a:solidFill>
            <a:srgbClr val="ECF1F3"/>
          </a:solidFill>
          <a:ln>
            <a:noFill/>
          </a:ln>
        </p:spPr>
      </p:sp>
      <p:sp>
        <p:nvSpPr>
          <p:cNvPr id="9482" name="Freeform 564"/>
          <p:cNvSpPr/>
          <p:nvPr/>
        </p:nvSpPr>
        <p:spPr>
          <a:xfrm>
            <a:off x="1550880" y="242280"/>
            <a:ext cx="613800" cy="232200"/>
          </a:xfrm>
          <a:custGeom>
            <a:avLst/>
            <a:gdLst/>
            <a:ahLst/>
            <a:cxnLst/>
            <a:rect l="0" t="0" r="r" b="b"/>
            <a:pathLst>
              <a:path w="1705" h="645">
                <a:moveTo>
                  <a:pt x="1704" y="644"/>
                </a:moveTo>
                <a:lnTo>
                  <a:pt x="0" y="0"/>
                </a:lnTo>
                <a:lnTo>
                  <a:pt x="51" y="0"/>
                </a:lnTo>
                <a:lnTo>
                  <a:pt x="1704" y="625"/>
                </a:lnTo>
                <a:lnTo>
                  <a:pt x="1704" y="644"/>
                </a:lnTo>
                <a:close/>
              </a:path>
            </a:pathLst>
          </a:custGeom>
          <a:solidFill>
            <a:srgbClr val="EDF2F4"/>
          </a:solidFill>
          <a:ln>
            <a:noFill/>
          </a:ln>
        </p:spPr>
      </p:sp>
      <p:sp>
        <p:nvSpPr>
          <p:cNvPr id="9483" name="Freeform 565"/>
          <p:cNvSpPr/>
          <p:nvPr/>
        </p:nvSpPr>
        <p:spPr>
          <a:xfrm>
            <a:off x="1569240" y="242280"/>
            <a:ext cx="595440" cy="225360"/>
          </a:xfrm>
          <a:custGeom>
            <a:avLst/>
            <a:gdLst/>
            <a:ahLst/>
            <a:cxnLst/>
            <a:rect l="0" t="0" r="r" b="b"/>
            <a:pathLst>
              <a:path w="1654" h="626">
                <a:moveTo>
                  <a:pt x="1653" y="625"/>
                </a:moveTo>
                <a:lnTo>
                  <a:pt x="0" y="0"/>
                </a:lnTo>
                <a:lnTo>
                  <a:pt x="25" y="0"/>
                </a:lnTo>
                <a:lnTo>
                  <a:pt x="1653" y="615"/>
                </a:lnTo>
                <a:lnTo>
                  <a:pt x="1653" y="625"/>
                </a:lnTo>
                <a:close/>
              </a:path>
            </a:pathLst>
          </a:custGeom>
          <a:solidFill>
            <a:srgbClr val="EEF3F4"/>
          </a:solidFill>
          <a:ln>
            <a:noFill/>
          </a:ln>
        </p:spPr>
      </p:sp>
      <p:sp>
        <p:nvSpPr>
          <p:cNvPr id="9484" name="Freeform 566"/>
          <p:cNvSpPr/>
          <p:nvPr/>
        </p:nvSpPr>
        <p:spPr>
          <a:xfrm>
            <a:off x="1578240" y="242280"/>
            <a:ext cx="586440" cy="221760"/>
          </a:xfrm>
          <a:custGeom>
            <a:avLst/>
            <a:gdLst/>
            <a:ahLst/>
            <a:cxnLst/>
            <a:rect l="0" t="0" r="r" b="b"/>
            <a:pathLst>
              <a:path w="1629" h="616">
                <a:moveTo>
                  <a:pt x="1628" y="615"/>
                </a:moveTo>
                <a:lnTo>
                  <a:pt x="0" y="0"/>
                </a:lnTo>
                <a:lnTo>
                  <a:pt x="25" y="0"/>
                </a:lnTo>
                <a:lnTo>
                  <a:pt x="1628" y="606"/>
                </a:lnTo>
                <a:lnTo>
                  <a:pt x="1628" y="615"/>
                </a:lnTo>
                <a:close/>
              </a:path>
            </a:pathLst>
          </a:custGeom>
          <a:solidFill>
            <a:srgbClr val="EEF3F5"/>
          </a:solidFill>
          <a:ln>
            <a:noFill/>
          </a:ln>
        </p:spPr>
      </p:sp>
      <p:sp>
        <p:nvSpPr>
          <p:cNvPr id="9485" name="Freeform 567"/>
          <p:cNvSpPr/>
          <p:nvPr/>
        </p:nvSpPr>
        <p:spPr>
          <a:xfrm>
            <a:off x="1587240" y="242280"/>
            <a:ext cx="577440" cy="218520"/>
          </a:xfrm>
          <a:custGeom>
            <a:avLst/>
            <a:gdLst/>
            <a:ahLst/>
            <a:cxnLst/>
            <a:rect l="0" t="0" r="r" b="b"/>
            <a:pathLst>
              <a:path w="1604" h="607">
                <a:moveTo>
                  <a:pt x="1603" y="606"/>
                </a:moveTo>
                <a:lnTo>
                  <a:pt x="0" y="0"/>
                </a:lnTo>
                <a:lnTo>
                  <a:pt x="50" y="0"/>
                </a:lnTo>
                <a:lnTo>
                  <a:pt x="1603" y="587"/>
                </a:lnTo>
                <a:lnTo>
                  <a:pt x="1603" y="606"/>
                </a:lnTo>
                <a:close/>
              </a:path>
            </a:pathLst>
          </a:custGeom>
          <a:solidFill>
            <a:srgbClr val="EFF3F5"/>
          </a:solidFill>
          <a:ln>
            <a:noFill/>
          </a:ln>
        </p:spPr>
      </p:sp>
      <p:sp>
        <p:nvSpPr>
          <p:cNvPr id="9486" name="Freeform 568"/>
          <p:cNvSpPr/>
          <p:nvPr/>
        </p:nvSpPr>
        <p:spPr>
          <a:xfrm>
            <a:off x="1605240" y="242280"/>
            <a:ext cx="559440" cy="211680"/>
          </a:xfrm>
          <a:custGeom>
            <a:avLst/>
            <a:gdLst/>
            <a:ahLst/>
            <a:cxnLst/>
            <a:rect l="0" t="0" r="r" b="b"/>
            <a:pathLst>
              <a:path w="1554" h="588">
                <a:moveTo>
                  <a:pt x="1553" y="587"/>
                </a:moveTo>
                <a:lnTo>
                  <a:pt x="0" y="0"/>
                </a:lnTo>
                <a:lnTo>
                  <a:pt x="25" y="0"/>
                </a:lnTo>
                <a:lnTo>
                  <a:pt x="1553" y="578"/>
                </a:lnTo>
                <a:lnTo>
                  <a:pt x="1553" y="587"/>
                </a:lnTo>
                <a:close/>
              </a:path>
            </a:pathLst>
          </a:custGeom>
          <a:solidFill>
            <a:srgbClr val="F0F4F5"/>
          </a:solidFill>
          <a:ln>
            <a:noFill/>
          </a:ln>
        </p:spPr>
      </p:sp>
      <p:sp>
        <p:nvSpPr>
          <p:cNvPr id="9487" name="Freeform 569"/>
          <p:cNvSpPr/>
          <p:nvPr/>
        </p:nvSpPr>
        <p:spPr>
          <a:xfrm>
            <a:off x="1614240" y="242280"/>
            <a:ext cx="550440" cy="208440"/>
          </a:xfrm>
          <a:custGeom>
            <a:avLst/>
            <a:gdLst/>
            <a:ahLst/>
            <a:cxnLst/>
            <a:rect l="0" t="0" r="r" b="b"/>
            <a:pathLst>
              <a:path w="1529" h="579">
                <a:moveTo>
                  <a:pt x="1528" y="578"/>
                </a:moveTo>
                <a:lnTo>
                  <a:pt x="0" y="0"/>
                </a:lnTo>
                <a:lnTo>
                  <a:pt x="25" y="0"/>
                </a:lnTo>
                <a:lnTo>
                  <a:pt x="1528" y="568"/>
                </a:lnTo>
                <a:lnTo>
                  <a:pt x="1528" y="578"/>
                </a:lnTo>
                <a:close/>
              </a:path>
            </a:pathLst>
          </a:custGeom>
          <a:solidFill>
            <a:srgbClr val="F0F4F6"/>
          </a:solidFill>
          <a:ln>
            <a:noFill/>
          </a:ln>
        </p:spPr>
      </p:sp>
      <p:sp>
        <p:nvSpPr>
          <p:cNvPr id="9488" name="Freeform 570"/>
          <p:cNvSpPr/>
          <p:nvPr/>
        </p:nvSpPr>
        <p:spPr>
          <a:xfrm>
            <a:off x="1623240" y="242280"/>
            <a:ext cx="541440" cy="204840"/>
          </a:xfrm>
          <a:custGeom>
            <a:avLst/>
            <a:gdLst/>
            <a:ahLst/>
            <a:cxnLst/>
            <a:rect l="0" t="0" r="r" b="b"/>
            <a:pathLst>
              <a:path w="1504" h="569">
                <a:moveTo>
                  <a:pt x="1503" y="568"/>
                </a:moveTo>
                <a:lnTo>
                  <a:pt x="0" y="0"/>
                </a:lnTo>
                <a:lnTo>
                  <a:pt x="50" y="0"/>
                </a:lnTo>
                <a:lnTo>
                  <a:pt x="1503" y="549"/>
                </a:lnTo>
                <a:lnTo>
                  <a:pt x="1503" y="568"/>
                </a:lnTo>
                <a:close/>
              </a:path>
            </a:pathLst>
          </a:custGeom>
          <a:solidFill>
            <a:srgbClr val="F1F5F6"/>
          </a:solidFill>
          <a:ln>
            <a:noFill/>
          </a:ln>
        </p:spPr>
      </p:sp>
      <p:sp>
        <p:nvSpPr>
          <p:cNvPr id="9489" name="Freeform 571"/>
          <p:cNvSpPr/>
          <p:nvPr/>
        </p:nvSpPr>
        <p:spPr>
          <a:xfrm>
            <a:off x="1641240" y="242280"/>
            <a:ext cx="523440" cy="198000"/>
          </a:xfrm>
          <a:custGeom>
            <a:avLst/>
            <a:gdLst/>
            <a:ahLst/>
            <a:cxnLst/>
            <a:rect l="0" t="0" r="r" b="b"/>
            <a:pathLst>
              <a:path w="1454" h="550">
                <a:moveTo>
                  <a:pt x="1453" y="549"/>
                </a:moveTo>
                <a:lnTo>
                  <a:pt x="0" y="0"/>
                </a:lnTo>
                <a:lnTo>
                  <a:pt x="50" y="0"/>
                </a:lnTo>
                <a:lnTo>
                  <a:pt x="1453" y="530"/>
                </a:lnTo>
                <a:lnTo>
                  <a:pt x="1453" y="549"/>
                </a:lnTo>
                <a:close/>
              </a:path>
            </a:pathLst>
          </a:custGeom>
          <a:solidFill>
            <a:srgbClr val="F2F5F7"/>
          </a:solidFill>
          <a:ln>
            <a:noFill/>
          </a:ln>
        </p:spPr>
      </p:sp>
      <p:sp>
        <p:nvSpPr>
          <p:cNvPr id="9490" name="Freeform 572"/>
          <p:cNvSpPr/>
          <p:nvPr/>
        </p:nvSpPr>
        <p:spPr>
          <a:xfrm>
            <a:off x="1659240" y="242280"/>
            <a:ext cx="505440" cy="191160"/>
          </a:xfrm>
          <a:custGeom>
            <a:avLst/>
            <a:gdLst/>
            <a:ahLst/>
            <a:cxnLst/>
            <a:rect l="0" t="0" r="r" b="b"/>
            <a:pathLst>
              <a:path w="1404" h="531">
                <a:moveTo>
                  <a:pt x="1403" y="530"/>
                </a:moveTo>
                <a:lnTo>
                  <a:pt x="0" y="0"/>
                </a:lnTo>
                <a:lnTo>
                  <a:pt x="25" y="0"/>
                </a:lnTo>
                <a:lnTo>
                  <a:pt x="1403" y="521"/>
                </a:lnTo>
                <a:lnTo>
                  <a:pt x="1403" y="530"/>
                </a:lnTo>
                <a:close/>
              </a:path>
            </a:pathLst>
          </a:custGeom>
          <a:solidFill>
            <a:srgbClr val="F2F6F7"/>
          </a:solidFill>
          <a:ln>
            <a:noFill/>
          </a:ln>
        </p:spPr>
      </p:sp>
      <p:sp>
        <p:nvSpPr>
          <p:cNvPr id="9491" name="Freeform 573"/>
          <p:cNvSpPr/>
          <p:nvPr/>
        </p:nvSpPr>
        <p:spPr>
          <a:xfrm>
            <a:off x="1668240" y="242280"/>
            <a:ext cx="496440" cy="187920"/>
          </a:xfrm>
          <a:custGeom>
            <a:avLst/>
            <a:gdLst/>
            <a:ahLst/>
            <a:cxnLst/>
            <a:rect l="0" t="0" r="r" b="b"/>
            <a:pathLst>
              <a:path w="1379" h="522">
                <a:moveTo>
                  <a:pt x="1378" y="521"/>
                </a:moveTo>
                <a:lnTo>
                  <a:pt x="0" y="0"/>
                </a:lnTo>
                <a:lnTo>
                  <a:pt x="25" y="0"/>
                </a:lnTo>
                <a:lnTo>
                  <a:pt x="1378" y="511"/>
                </a:lnTo>
                <a:lnTo>
                  <a:pt x="1378" y="521"/>
                </a:lnTo>
                <a:close/>
              </a:path>
            </a:pathLst>
          </a:custGeom>
          <a:solidFill>
            <a:srgbClr val="F3F6F7"/>
          </a:solidFill>
          <a:ln>
            <a:noFill/>
          </a:ln>
        </p:spPr>
      </p:sp>
      <p:sp>
        <p:nvSpPr>
          <p:cNvPr id="9492" name="Freeform 574"/>
          <p:cNvSpPr/>
          <p:nvPr/>
        </p:nvSpPr>
        <p:spPr>
          <a:xfrm>
            <a:off x="1677240" y="242280"/>
            <a:ext cx="487440" cy="184320"/>
          </a:xfrm>
          <a:custGeom>
            <a:avLst/>
            <a:gdLst/>
            <a:ahLst/>
            <a:cxnLst/>
            <a:rect l="0" t="0" r="r" b="b"/>
            <a:pathLst>
              <a:path w="1354" h="512">
                <a:moveTo>
                  <a:pt x="1353" y="511"/>
                </a:moveTo>
                <a:lnTo>
                  <a:pt x="0" y="0"/>
                </a:lnTo>
                <a:lnTo>
                  <a:pt x="25" y="0"/>
                </a:lnTo>
                <a:lnTo>
                  <a:pt x="1353" y="502"/>
                </a:lnTo>
                <a:lnTo>
                  <a:pt x="1353" y="511"/>
                </a:lnTo>
                <a:close/>
              </a:path>
            </a:pathLst>
          </a:custGeom>
          <a:solidFill>
            <a:srgbClr val="F3F6F8"/>
          </a:solidFill>
          <a:ln>
            <a:noFill/>
          </a:ln>
        </p:spPr>
      </p:sp>
      <p:sp>
        <p:nvSpPr>
          <p:cNvPr id="9493" name="Freeform 575"/>
          <p:cNvSpPr/>
          <p:nvPr/>
        </p:nvSpPr>
        <p:spPr>
          <a:xfrm>
            <a:off x="1686240" y="242280"/>
            <a:ext cx="478440" cy="181080"/>
          </a:xfrm>
          <a:custGeom>
            <a:avLst/>
            <a:gdLst/>
            <a:ahLst/>
            <a:cxnLst/>
            <a:rect l="0" t="0" r="r" b="b"/>
            <a:pathLst>
              <a:path w="1329" h="503">
                <a:moveTo>
                  <a:pt x="1328" y="502"/>
                </a:moveTo>
                <a:lnTo>
                  <a:pt x="0" y="0"/>
                </a:lnTo>
                <a:lnTo>
                  <a:pt x="25" y="0"/>
                </a:lnTo>
                <a:lnTo>
                  <a:pt x="1328" y="492"/>
                </a:lnTo>
                <a:lnTo>
                  <a:pt x="1328" y="502"/>
                </a:lnTo>
                <a:close/>
              </a:path>
            </a:pathLst>
          </a:custGeom>
          <a:solidFill>
            <a:srgbClr val="F3F7F8"/>
          </a:solidFill>
          <a:ln>
            <a:noFill/>
          </a:ln>
        </p:spPr>
      </p:sp>
      <p:sp>
        <p:nvSpPr>
          <p:cNvPr id="9494" name="Freeform 576"/>
          <p:cNvSpPr/>
          <p:nvPr/>
        </p:nvSpPr>
        <p:spPr>
          <a:xfrm>
            <a:off x="1695240" y="242280"/>
            <a:ext cx="469440" cy="177480"/>
          </a:xfrm>
          <a:custGeom>
            <a:avLst/>
            <a:gdLst/>
            <a:ahLst/>
            <a:cxnLst/>
            <a:rect l="0" t="0" r="r" b="b"/>
            <a:pathLst>
              <a:path w="1304" h="493">
                <a:moveTo>
                  <a:pt x="1303" y="492"/>
                </a:moveTo>
                <a:lnTo>
                  <a:pt x="0" y="0"/>
                </a:lnTo>
                <a:lnTo>
                  <a:pt x="50" y="0"/>
                </a:lnTo>
                <a:lnTo>
                  <a:pt x="1303" y="474"/>
                </a:lnTo>
                <a:lnTo>
                  <a:pt x="1303" y="492"/>
                </a:lnTo>
                <a:close/>
              </a:path>
            </a:pathLst>
          </a:custGeom>
          <a:solidFill>
            <a:srgbClr val="F4F7F8"/>
          </a:solidFill>
          <a:ln>
            <a:noFill/>
          </a:ln>
        </p:spPr>
      </p:sp>
      <p:sp>
        <p:nvSpPr>
          <p:cNvPr id="9495" name="Freeform 577"/>
          <p:cNvSpPr/>
          <p:nvPr/>
        </p:nvSpPr>
        <p:spPr>
          <a:xfrm>
            <a:off x="1713240" y="242280"/>
            <a:ext cx="451440" cy="171000"/>
          </a:xfrm>
          <a:custGeom>
            <a:avLst/>
            <a:gdLst/>
            <a:ahLst/>
            <a:cxnLst/>
            <a:rect l="0" t="0" r="r" b="b"/>
            <a:pathLst>
              <a:path w="1254" h="475">
                <a:moveTo>
                  <a:pt x="1253" y="474"/>
                </a:moveTo>
                <a:lnTo>
                  <a:pt x="0" y="0"/>
                </a:lnTo>
                <a:lnTo>
                  <a:pt x="25" y="0"/>
                </a:lnTo>
                <a:lnTo>
                  <a:pt x="1253" y="464"/>
                </a:lnTo>
                <a:lnTo>
                  <a:pt x="1253" y="474"/>
                </a:lnTo>
                <a:close/>
              </a:path>
            </a:pathLst>
          </a:custGeom>
          <a:solidFill>
            <a:srgbClr val="F5F7F9"/>
          </a:solidFill>
          <a:ln>
            <a:noFill/>
          </a:ln>
        </p:spPr>
      </p:sp>
      <p:sp>
        <p:nvSpPr>
          <p:cNvPr id="9496" name="Freeform 578"/>
          <p:cNvSpPr/>
          <p:nvPr/>
        </p:nvSpPr>
        <p:spPr>
          <a:xfrm>
            <a:off x="1722240" y="242280"/>
            <a:ext cx="442440" cy="167400"/>
          </a:xfrm>
          <a:custGeom>
            <a:avLst/>
            <a:gdLst/>
            <a:ahLst/>
            <a:cxnLst/>
            <a:rect l="0" t="0" r="r" b="b"/>
            <a:pathLst>
              <a:path w="1229" h="465">
                <a:moveTo>
                  <a:pt x="1228" y="464"/>
                </a:moveTo>
                <a:lnTo>
                  <a:pt x="0" y="0"/>
                </a:lnTo>
                <a:lnTo>
                  <a:pt x="25" y="0"/>
                </a:lnTo>
                <a:lnTo>
                  <a:pt x="1228" y="455"/>
                </a:lnTo>
                <a:lnTo>
                  <a:pt x="1228" y="464"/>
                </a:lnTo>
                <a:close/>
              </a:path>
            </a:pathLst>
          </a:custGeom>
          <a:solidFill>
            <a:srgbClr val="F5F8F9"/>
          </a:solidFill>
          <a:ln>
            <a:noFill/>
          </a:ln>
        </p:spPr>
      </p:sp>
      <p:sp>
        <p:nvSpPr>
          <p:cNvPr id="9497" name="Freeform 579"/>
          <p:cNvSpPr/>
          <p:nvPr/>
        </p:nvSpPr>
        <p:spPr>
          <a:xfrm>
            <a:off x="1731240" y="242280"/>
            <a:ext cx="433440" cy="164160"/>
          </a:xfrm>
          <a:custGeom>
            <a:avLst/>
            <a:gdLst/>
            <a:ahLst/>
            <a:cxnLst/>
            <a:rect l="0" t="0" r="r" b="b"/>
            <a:pathLst>
              <a:path w="1204" h="456">
                <a:moveTo>
                  <a:pt x="1203" y="455"/>
                </a:moveTo>
                <a:lnTo>
                  <a:pt x="0" y="0"/>
                </a:lnTo>
                <a:lnTo>
                  <a:pt x="25" y="0"/>
                </a:lnTo>
                <a:lnTo>
                  <a:pt x="1203" y="445"/>
                </a:lnTo>
                <a:lnTo>
                  <a:pt x="1203" y="455"/>
                </a:lnTo>
                <a:close/>
              </a:path>
            </a:pathLst>
          </a:custGeom>
          <a:solidFill>
            <a:srgbClr val="F5F8F9"/>
          </a:solidFill>
          <a:ln>
            <a:noFill/>
          </a:ln>
        </p:spPr>
      </p:sp>
      <p:sp>
        <p:nvSpPr>
          <p:cNvPr id="9498" name="Freeform 580"/>
          <p:cNvSpPr/>
          <p:nvPr/>
        </p:nvSpPr>
        <p:spPr>
          <a:xfrm>
            <a:off x="1740240" y="242280"/>
            <a:ext cx="424440" cy="160560"/>
          </a:xfrm>
          <a:custGeom>
            <a:avLst/>
            <a:gdLst/>
            <a:ahLst/>
            <a:cxnLst/>
            <a:rect l="0" t="0" r="r" b="b"/>
            <a:pathLst>
              <a:path w="1179" h="446">
                <a:moveTo>
                  <a:pt x="1178" y="445"/>
                </a:moveTo>
                <a:lnTo>
                  <a:pt x="0" y="0"/>
                </a:lnTo>
                <a:lnTo>
                  <a:pt x="25" y="0"/>
                </a:lnTo>
                <a:lnTo>
                  <a:pt x="1178" y="435"/>
                </a:lnTo>
                <a:lnTo>
                  <a:pt x="1178" y="445"/>
                </a:lnTo>
                <a:close/>
              </a:path>
            </a:pathLst>
          </a:custGeom>
          <a:solidFill>
            <a:srgbClr val="F6F8F9"/>
          </a:solidFill>
          <a:ln>
            <a:noFill/>
          </a:ln>
        </p:spPr>
      </p:sp>
      <p:sp>
        <p:nvSpPr>
          <p:cNvPr id="9499" name="Freeform 581"/>
          <p:cNvSpPr/>
          <p:nvPr/>
        </p:nvSpPr>
        <p:spPr>
          <a:xfrm>
            <a:off x="1749240" y="242280"/>
            <a:ext cx="415440" cy="157320"/>
          </a:xfrm>
          <a:custGeom>
            <a:avLst/>
            <a:gdLst/>
            <a:ahLst/>
            <a:cxnLst/>
            <a:rect l="0" t="0" r="r" b="b"/>
            <a:pathLst>
              <a:path w="1154" h="437">
                <a:moveTo>
                  <a:pt x="1153" y="436"/>
                </a:moveTo>
                <a:lnTo>
                  <a:pt x="0" y="0"/>
                </a:lnTo>
                <a:lnTo>
                  <a:pt x="25" y="0"/>
                </a:lnTo>
                <a:lnTo>
                  <a:pt x="1153" y="426"/>
                </a:lnTo>
                <a:lnTo>
                  <a:pt x="1153" y="436"/>
                </a:lnTo>
                <a:close/>
              </a:path>
            </a:pathLst>
          </a:custGeom>
          <a:solidFill>
            <a:srgbClr val="F6F8F9"/>
          </a:solidFill>
          <a:ln>
            <a:noFill/>
          </a:ln>
        </p:spPr>
      </p:sp>
      <p:sp>
        <p:nvSpPr>
          <p:cNvPr id="9500" name="Freeform 582"/>
          <p:cNvSpPr/>
          <p:nvPr/>
        </p:nvSpPr>
        <p:spPr>
          <a:xfrm>
            <a:off x="1758240" y="242280"/>
            <a:ext cx="406440" cy="153720"/>
          </a:xfrm>
          <a:custGeom>
            <a:avLst/>
            <a:gdLst/>
            <a:ahLst/>
            <a:cxnLst/>
            <a:rect l="0" t="0" r="r" b="b"/>
            <a:pathLst>
              <a:path w="1129" h="427">
                <a:moveTo>
                  <a:pt x="1128" y="426"/>
                </a:moveTo>
                <a:lnTo>
                  <a:pt x="0" y="0"/>
                </a:lnTo>
                <a:lnTo>
                  <a:pt x="25" y="0"/>
                </a:lnTo>
                <a:lnTo>
                  <a:pt x="1128" y="417"/>
                </a:lnTo>
                <a:lnTo>
                  <a:pt x="1128" y="426"/>
                </a:lnTo>
                <a:close/>
              </a:path>
            </a:pathLst>
          </a:custGeom>
          <a:solidFill>
            <a:srgbClr val="F6F9FA"/>
          </a:solidFill>
          <a:ln>
            <a:noFill/>
          </a:ln>
        </p:spPr>
      </p:sp>
      <p:sp>
        <p:nvSpPr>
          <p:cNvPr id="9501" name="Freeform 583"/>
          <p:cNvSpPr/>
          <p:nvPr/>
        </p:nvSpPr>
        <p:spPr>
          <a:xfrm>
            <a:off x="1767240" y="242280"/>
            <a:ext cx="397440" cy="150480"/>
          </a:xfrm>
          <a:custGeom>
            <a:avLst/>
            <a:gdLst/>
            <a:ahLst/>
            <a:cxnLst/>
            <a:rect l="0" t="0" r="r" b="b"/>
            <a:pathLst>
              <a:path w="1104" h="418">
                <a:moveTo>
                  <a:pt x="1103" y="417"/>
                </a:moveTo>
                <a:lnTo>
                  <a:pt x="0" y="0"/>
                </a:lnTo>
                <a:lnTo>
                  <a:pt x="51" y="0"/>
                </a:lnTo>
                <a:lnTo>
                  <a:pt x="1103" y="398"/>
                </a:lnTo>
                <a:lnTo>
                  <a:pt x="1103" y="417"/>
                </a:lnTo>
                <a:close/>
              </a:path>
            </a:pathLst>
          </a:custGeom>
          <a:solidFill>
            <a:srgbClr val="F7F9FA"/>
          </a:solidFill>
          <a:ln>
            <a:noFill/>
          </a:ln>
        </p:spPr>
      </p:sp>
      <p:sp>
        <p:nvSpPr>
          <p:cNvPr id="9502" name="Freeform 584"/>
          <p:cNvSpPr/>
          <p:nvPr/>
        </p:nvSpPr>
        <p:spPr>
          <a:xfrm>
            <a:off x="1785240" y="242280"/>
            <a:ext cx="379440" cy="143640"/>
          </a:xfrm>
          <a:custGeom>
            <a:avLst/>
            <a:gdLst/>
            <a:ahLst/>
            <a:cxnLst/>
            <a:rect l="0" t="0" r="r" b="b"/>
            <a:pathLst>
              <a:path w="1054" h="399">
                <a:moveTo>
                  <a:pt x="1053" y="398"/>
                </a:moveTo>
                <a:lnTo>
                  <a:pt x="0" y="0"/>
                </a:lnTo>
                <a:lnTo>
                  <a:pt x="25" y="0"/>
                </a:lnTo>
                <a:lnTo>
                  <a:pt x="1053" y="388"/>
                </a:lnTo>
                <a:lnTo>
                  <a:pt x="1053" y="398"/>
                </a:lnTo>
                <a:close/>
              </a:path>
            </a:pathLst>
          </a:custGeom>
          <a:solidFill>
            <a:srgbClr val="F7F9FA"/>
          </a:solidFill>
          <a:ln>
            <a:noFill/>
          </a:ln>
        </p:spPr>
      </p:sp>
      <p:sp>
        <p:nvSpPr>
          <p:cNvPr id="9503" name="Freeform 585"/>
          <p:cNvSpPr/>
          <p:nvPr/>
        </p:nvSpPr>
        <p:spPr>
          <a:xfrm>
            <a:off x="1794240" y="242280"/>
            <a:ext cx="370440" cy="140040"/>
          </a:xfrm>
          <a:custGeom>
            <a:avLst/>
            <a:gdLst/>
            <a:ahLst/>
            <a:cxnLst/>
            <a:rect l="0" t="0" r="r" b="b"/>
            <a:pathLst>
              <a:path w="1029" h="389">
                <a:moveTo>
                  <a:pt x="1028" y="388"/>
                </a:moveTo>
                <a:lnTo>
                  <a:pt x="0" y="0"/>
                </a:lnTo>
                <a:lnTo>
                  <a:pt x="25" y="0"/>
                </a:lnTo>
                <a:lnTo>
                  <a:pt x="1028" y="379"/>
                </a:lnTo>
                <a:lnTo>
                  <a:pt x="1028" y="388"/>
                </a:lnTo>
                <a:close/>
              </a:path>
            </a:pathLst>
          </a:custGeom>
          <a:solidFill>
            <a:srgbClr val="F8FAFA"/>
          </a:solidFill>
          <a:ln>
            <a:noFill/>
          </a:ln>
        </p:spPr>
      </p:sp>
      <p:sp>
        <p:nvSpPr>
          <p:cNvPr id="9504" name="Freeform 586"/>
          <p:cNvSpPr/>
          <p:nvPr/>
        </p:nvSpPr>
        <p:spPr>
          <a:xfrm>
            <a:off x="1803240" y="242280"/>
            <a:ext cx="361440" cy="136800"/>
          </a:xfrm>
          <a:custGeom>
            <a:avLst/>
            <a:gdLst/>
            <a:ahLst/>
            <a:cxnLst/>
            <a:rect l="0" t="0" r="r" b="b"/>
            <a:pathLst>
              <a:path w="1004" h="380">
                <a:moveTo>
                  <a:pt x="1003" y="379"/>
                </a:moveTo>
                <a:lnTo>
                  <a:pt x="0" y="0"/>
                </a:lnTo>
                <a:lnTo>
                  <a:pt x="51" y="0"/>
                </a:lnTo>
                <a:lnTo>
                  <a:pt x="1003" y="360"/>
                </a:lnTo>
                <a:lnTo>
                  <a:pt x="1003" y="379"/>
                </a:lnTo>
                <a:close/>
              </a:path>
            </a:pathLst>
          </a:custGeom>
          <a:solidFill>
            <a:srgbClr val="F8FAFB"/>
          </a:solidFill>
          <a:ln>
            <a:noFill/>
          </a:ln>
        </p:spPr>
      </p:sp>
      <p:sp>
        <p:nvSpPr>
          <p:cNvPr id="9505" name="Freeform 587"/>
          <p:cNvSpPr/>
          <p:nvPr/>
        </p:nvSpPr>
        <p:spPr>
          <a:xfrm>
            <a:off x="1821600" y="242280"/>
            <a:ext cx="343080" cy="129960"/>
          </a:xfrm>
          <a:custGeom>
            <a:avLst/>
            <a:gdLst/>
            <a:ahLst/>
            <a:cxnLst/>
            <a:rect l="0" t="0" r="r" b="b"/>
            <a:pathLst>
              <a:path w="953" h="361">
                <a:moveTo>
                  <a:pt x="952" y="360"/>
                </a:moveTo>
                <a:lnTo>
                  <a:pt x="0" y="0"/>
                </a:lnTo>
                <a:lnTo>
                  <a:pt x="25" y="0"/>
                </a:lnTo>
                <a:lnTo>
                  <a:pt x="952" y="351"/>
                </a:lnTo>
                <a:lnTo>
                  <a:pt x="952" y="360"/>
                </a:lnTo>
                <a:close/>
              </a:path>
            </a:pathLst>
          </a:custGeom>
          <a:solidFill>
            <a:srgbClr val="F8FAFB"/>
          </a:solidFill>
          <a:ln>
            <a:noFill/>
          </a:ln>
        </p:spPr>
      </p:sp>
      <p:sp>
        <p:nvSpPr>
          <p:cNvPr id="9506" name="Freeform 588"/>
          <p:cNvSpPr/>
          <p:nvPr/>
        </p:nvSpPr>
        <p:spPr>
          <a:xfrm>
            <a:off x="1830600" y="242280"/>
            <a:ext cx="334080" cy="126720"/>
          </a:xfrm>
          <a:custGeom>
            <a:avLst/>
            <a:gdLst/>
            <a:ahLst/>
            <a:cxnLst/>
            <a:rect l="0" t="0" r="r" b="b"/>
            <a:pathLst>
              <a:path w="928" h="352">
                <a:moveTo>
                  <a:pt x="927" y="351"/>
                </a:moveTo>
                <a:lnTo>
                  <a:pt x="0" y="0"/>
                </a:lnTo>
                <a:lnTo>
                  <a:pt x="26" y="0"/>
                </a:lnTo>
                <a:lnTo>
                  <a:pt x="927" y="341"/>
                </a:lnTo>
                <a:lnTo>
                  <a:pt x="927" y="351"/>
                </a:lnTo>
                <a:close/>
              </a:path>
            </a:pathLst>
          </a:custGeom>
          <a:solidFill>
            <a:srgbClr val="F9FAFB"/>
          </a:solidFill>
          <a:ln>
            <a:noFill/>
          </a:ln>
        </p:spPr>
      </p:sp>
      <p:sp>
        <p:nvSpPr>
          <p:cNvPr id="9507" name="Freeform 589"/>
          <p:cNvSpPr/>
          <p:nvPr/>
        </p:nvSpPr>
        <p:spPr>
          <a:xfrm>
            <a:off x="1839600" y="242280"/>
            <a:ext cx="325080" cy="123120"/>
          </a:xfrm>
          <a:custGeom>
            <a:avLst/>
            <a:gdLst/>
            <a:ahLst/>
            <a:cxnLst/>
            <a:rect l="0" t="0" r="r" b="b"/>
            <a:pathLst>
              <a:path w="903" h="342">
                <a:moveTo>
                  <a:pt x="902" y="341"/>
                </a:moveTo>
                <a:lnTo>
                  <a:pt x="0" y="0"/>
                </a:lnTo>
                <a:lnTo>
                  <a:pt x="50" y="0"/>
                </a:lnTo>
                <a:lnTo>
                  <a:pt x="902" y="322"/>
                </a:lnTo>
                <a:lnTo>
                  <a:pt x="902" y="341"/>
                </a:lnTo>
                <a:close/>
              </a:path>
            </a:pathLst>
          </a:custGeom>
          <a:solidFill>
            <a:srgbClr val="F9FBFB"/>
          </a:solidFill>
          <a:ln>
            <a:noFill/>
          </a:ln>
        </p:spPr>
      </p:sp>
      <p:sp>
        <p:nvSpPr>
          <p:cNvPr id="9508" name="Freeform 590"/>
          <p:cNvSpPr/>
          <p:nvPr/>
        </p:nvSpPr>
        <p:spPr>
          <a:xfrm>
            <a:off x="1857600" y="242280"/>
            <a:ext cx="307080" cy="116280"/>
          </a:xfrm>
          <a:custGeom>
            <a:avLst/>
            <a:gdLst/>
            <a:ahLst/>
            <a:cxnLst/>
            <a:rect l="0" t="0" r="r" b="b"/>
            <a:pathLst>
              <a:path w="853" h="323">
                <a:moveTo>
                  <a:pt x="852" y="322"/>
                </a:moveTo>
                <a:lnTo>
                  <a:pt x="0" y="0"/>
                </a:lnTo>
                <a:lnTo>
                  <a:pt x="25" y="0"/>
                </a:lnTo>
                <a:lnTo>
                  <a:pt x="852" y="313"/>
                </a:lnTo>
                <a:lnTo>
                  <a:pt x="852" y="322"/>
                </a:lnTo>
                <a:close/>
              </a:path>
            </a:pathLst>
          </a:custGeom>
          <a:solidFill>
            <a:srgbClr val="F9FBFC"/>
          </a:solidFill>
          <a:ln>
            <a:noFill/>
          </a:ln>
        </p:spPr>
      </p:sp>
      <p:sp>
        <p:nvSpPr>
          <p:cNvPr id="9509" name="Freeform 591"/>
          <p:cNvSpPr/>
          <p:nvPr/>
        </p:nvSpPr>
        <p:spPr>
          <a:xfrm>
            <a:off x="1866600" y="242280"/>
            <a:ext cx="298080" cy="113040"/>
          </a:xfrm>
          <a:custGeom>
            <a:avLst/>
            <a:gdLst/>
            <a:ahLst/>
            <a:cxnLst/>
            <a:rect l="0" t="0" r="r" b="b"/>
            <a:pathLst>
              <a:path w="828" h="314">
                <a:moveTo>
                  <a:pt x="827" y="313"/>
                </a:moveTo>
                <a:lnTo>
                  <a:pt x="0" y="0"/>
                </a:lnTo>
                <a:lnTo>
                  <a:pt x="25" y="0"/>
                </a:lnTo>
                <a:lnTo>
                  <a:pt x="827" y="303"/>
                </a:lnTo>
                <a:lnTo>
                  <a:pt x="827" y="313"/>
                </a:lnTo>
                <a:close/>
              </a:path>
            </a:pathLst>
          </a:custGeom>
          <a:solidFill>
            <a:srgbClr val="FAFBFC"/>
          </a:solidFill>
          <a:ln>
            <a:noFill/>
          </a:ln>
        </p:spPr>
      </p:sp>
      <p:sp>
        <p:nvSpPr>
          <p:cNvPr id="9510" name="Freeform 592"/>
          <p:cNvSpPr/>
          <p:nvPr/>
        </p:nvSpPr>
        <p:spPr>
          <a:xfrm>
            <a:off x="1875600" y="242280"/>
            <a:ext cx="289080" cy="109440"/>
          </a:xfrm>
          <a:custGeom>
            <a:avLst/>
            <a:gdLst/>
            <a:ahLst/>
            <a:cxnLst/>
            <a:rect l="0" t="0" r="r" b="b"/>
            <a:pathLst>
              <a:path w="803" h="304">
                <a:moveTo>
                  <a:pt x="802" y="303"/>
                </a:moveTo>
                <a:lnTo>
                  <a:pt x="0" y="0"/>
                </a:lnTo>
                <a:lnTo>
                  <a:pt x="50" y="0"/>
                </a:lnTo>
                <a:lnTo>
                  <a:pt x="802" y="284"/>
                </a:lnTo>
                <a:lnTo>
                  <a:pt x="802" y="303"/>
                </a:lnTo>
                <a:close/>
              </a:path>
            </a:pathLst>
          </a:custGeom>
          <a:solidFill>
            <a:srgbClr val="FAFBFC"/>
          </a:solidFill>
          <a:ln>
            <a:noFill/>
          </a:ln>
        </p:spPr>
      </p:sp>
      <p:sp>
        <p:nvSpPr>
          <p:cNvPr id="9511" name="Freeform 593"/>
          <p:cNvSpPr/>
          <p:nvPr/>
        </p:nvSpPr>
        <p:spPr>
          <a:xfrm>
            <a:off x="1893600" y="242280"/>
            <a:ext cx="271080" cy="102600"/>
          </a:xfrm>
          <a:custGeom>
            <a:avLst/>
            <a:gdLst/>
            <a:ahLst/>
            <a:cxnLst/>
            <a:rect l="0" t="0" r="r" b="b"/>
            <a:pathLst>
              <a:path w="753" h="285">
                <a:moveTo>
                  <a:pt x="752" y="284"/>
                </a:moveTo>
                <a:lnTo>
                  <a:pt x="0" y="0"/>
                </a:lnTo>
                <a:lnTo>
                  <a:pt x="25" y="0"/>
                </a:lnTo>
                <a:lnTo>
                  <a:pt x="752" y="275"/>
                </a:lnTo>
                <a:lnTo>
                  <a:pt x="752" y="284"/>
                </a:lnTo>
                <a:close/>
              </a:path>
            </a:pathLst>
          </a:custGeom>
          <a:solidFill>
            <a:srgbClr val="FAFCFC"/>
          </a:solidFill>
          <a:ln>
            <a:noFill/>
          </a:ln>
        </p:spPr>
      </p:sp>
      <p:sp>
        <p:nvSpPr>
          <p:cNvPr id="9512" name="Freeform 594"/>
          <p:cNvSpPr/>
          <p:nvPr/>
        </p:nvSpPr>
        <p:spPr>
          <a:xfrm>
            <a:off x="1902600" y="242280"/>
            <a:ext cx="262080" cy="99360"/>
          </a:xfrm>
          <a:custGeom>
            <a:avLst/>
            <a:gdLst/>
            <a:ahLst/>
            <a:cxnLst/>
            <a:rect l="0" t="0" r="r" b="b"/>
            <a:pathLst>
              <a:path w="728" h="276">
                <a:moveTo>
                  <a:pt x="727" y="275"/>
                </a:moveTo>
                <a:lnTo>
                  <a:pt x="0" y="0"/>
                </a:lnTo>
                <a:lnTo>
                  <a:pt x="25" y="0"/>
                </a:lnTo>
                <a:lnTo>
                  <a:pt x="727" y="265"/>
                </a:lnTo>
                <a:lnTo>
                  <a:pt x="727" y="275"/>
                </a:lnTo>
                <a:close/>
              </a:path>
            </a:pathLst>
          </a:custGeom>
          <a:solidFill>
            <a:srgbClr val="FBFCFC"/>
          </a:solidFill>
          <a:ln>
            <a:noFill/>
          </a:ln>
        </p:spPr>
      </p:sp>
      <p:sp>
        <p:nvSpPr>
          <p:cNvPr id="9513" name="Freeform 595"/>
          <p:cNvSpPr/>
          <p:nvPr/>
        </p:nvSpPr>
        <p:spPr>
          <a:xfrm>
            <a:off x="1911600" y="242280"/>
            <a:ext cx="253080" cy="95760"/>
          </a:xfrm>
          <a:custGeom>
            <a:avLst/>
            <a:gdLst/>
            <a:ahLst/>
            <a:cxnLst/>
            <a:rect l="0" t="0" r="r" b="b"/>
            <a:pathLst>
              <a:path w="703" h="266">
                <a:moveTo>
                  <a:pt x="702" y="265"/>
                </a:moveTo>
                <a:lnTo>
                  <a:pt x="0" y="0"/>
                </a:lnTo>
                <a:lnTo>
                  <a:pt x="25" y="0"/>
                </a:lnTo>
                <a:lnTo>
                  <a:pt x="702" y="256"/>
                </a:lnTo>
                <a:lnTo>
                  <a:pt x="702" y="265"/>
                </a:lnTo>
                <a:close/>
              </a:path>
            </a:pathLst>
          </a:custGeom>
          <a:solidFill>
            <a:srgbClr val="FBFCFC"/>
          </a:solidFill>
          <a:ln>
            <a:noFill/>
          </a:ln>
        </p:spPr>
      </p:sp>
      <p:sp>
        <p:nvSpPr>
          <p:cNvPr id="9514" name="Freeform 596"/>
          <p:cNvSpPr/>
          <p:nvPr/>
        </p:nvSpPr>
        <p:spPr>
          <a:xfrm>
            <a:off x="1920600" y="242280"/>
            <a:ext cx="244080" cy="92520"/>
          </a:xfrm>
          <a:custGeom>
            <a:avLst/>
            <a:gdLst/>
            <a:ahLst/>
            <a:cxnLst/>
            <a:rect l="0" t="0" r="r" b="b"/>
            <a:pathLst>
              <a:path w="678" h="257">
                <a:moveTo>
                  <a:pt x="677" y="256"/>
                </a:moveTo>
                <a:lnTo>
                  <a:pt x="0" y="0"/>
                </a:lnTo>
                <a:lnTo>
                  <a:pt x="25" y="0"/>
                </a:lnTo>
                <a:lnTo>
                  <a:pt x="677" y="247"/>
                </a:lnTo>
                <a:lnTo>
                  <a:pt x="677" y="256"/>
                </a:lnTo>
                <a:close/>
              </a:path>
            </a:pathLst>
          </a:custGeom>
          <a:solidFill>
            <a:srgbClr val="FBFCFD"/>
          </a:solidFill>
          <a:ln>
            <a:noFill/>
          </a:ln>
        </p:spPr>
      </p:sp>
      <p:sp>
        <p:nvSpPr>
          <p:cNvPr id="9515" name="Freeform 597"/>
          <p:cNvSpPr/>
          <p:nvPr/>
        </p:nvSpPr>
        <p:spPr>
          <a:xfrm>
            <a:off x="1929600" y="242280"/>
            <a:ext cx="235080" cy="89280"/>
          </a:xfrm>
          <a:custGeom>
            <a:avLst/>
            <a:gdLst/>
            <a:ahLst/>
            <a:cxnLst/>
            <a:rect l="0" t="0" r="r" b="b"/>
            <a:pathLst>
              <a:path w="653" h="248">
                <a:moveTo>
                  <a:pt x="652" y="247"/>
                </a:moveTo>
                <a:lnTo>
                  <a:pt x="0" y="0"/>
                </a:lnTo>
                <a:lnTo>
                  <a:pt x="25" y="0"/>
                </a:lnTo>
                <a:lnTo>
                  <a:pt x="652" y="237"/>
                </a:lnTo>
                <a:lnTo>
                  <a:pt x="652" y="247"/>
                </a:lnTo>
                <a:close/>
              </a:path>
            </a:pathLst>
          </a:custGeom>
          <a:solidFill>
            <a:srgbClr val="FBFCFD"/>
          </a:solidFill>
          <a:ln>
            <a:noFill/>
          </a:ln>
        </p:spPr>
      </p:sp>
      <p:sp>
        <p:nvSpPr>
          <p:cNvPr id="9516" name="Freeform 598"/>
          <p:cNvSpPr/>
          <p:nvPr/>
        </p:nvSpPr>
        <p:spPr>
          <a:xfrm>
            <a:off x="1938600" y="242280"/>
            <a:ext cx="226080" cy="85680"/>
          </a:xfrm>
          <a:custGeom>
            <a:avLst/>
            <a:gdLst/>
            <a:ahLst/>
            <a:cxnLst/>
            <a:rect l="0" t="0" r="r" b="b"/>
            <a:pathLst>
              <a:path w="628" h="238">
                <a:moveTo>
                  <a:pt x="627" y="237"/>
                </a:moveTo>
                <a:lnTo>
                  <a:pt x="0" y="0"/>
                </a:lnTo>
                <a:lnTo>
                  <a:pt x="25" y="0"/>
                </a:lnTo>
                <a:lnTo>
                  <a:pt x="627" y="228"/>
                </a:lnTo>
                <a:lnTo>
                  <a:pt x="627" y="237"/>
                </a:lnTo>
                <a:close/>
              </a:path>
            </a:pathLst>
          </a:custGeom>
          <a:solidFill>
            <a:srgbClr val="FCFCFD"/>
          </a:solidFill>
          <a:ln>
            <a:noFill/>
          </a:ln>
        </p:spPr>
      </p:sp>
      <p:sp>
        <p:nvSpPr>
          <p:cNvPr id="9517" name="Freeform 599"/>
          <p:cNvSpPr/>
          <p:nvPr/>
        </p:nvSpPr>
        <p:spPr>
          <a:xfrm>
            <a:off x="1947600" y="242280"/>
            <a:ext cx="217080" cy="82440"/>
          </a:xfrm>
          <a:custGeom>
            <a:avLst/>
            <a:gdLst/>
            <a:ahLst/>
            <a:cxnLst/>
            <a:rect l="0" t="0" r="r" b="b"/>
            <a:pathLst>
              <a:path w="603" h="229">
                <a:moveTo>
                  <a:pt x="602" y="228"/>
                </a:moveTo>
                <a:lnTo>
                  <a:pt x="0" y="0"/>
                </a:lnTo>
                <a:lnTo>
                  <a:pt x="100" y="0"/>
                </a:lnTo>
                <a:lnTo>
                  <a:pt x="602" y="190"/>
                </a:lnTo>
                <a:lnTo>
                  <a:pt x="602" y="228"/>
                </a:lnTo>
                <a:close/>
              </a:path>
            </a:pathLst>
          </a:custGeom>
          <a:solidFill>
            <a:srgbClr val="FCFDFD"/>
          </a:solidFill>
          <a:ln>
            <a:noFill/>
          </a:ln>
        </p:spPr>
      </p:sp>
      <p:sp>
        <p:nvSpPr>
          <p:cNvPr id="9518" name="Freeform 600"/>
          <p:cNvSpPr/>
          <p:nvPr/>
        </p:nvSpPr>
        <p:spPr>
          <a:xfrm>
            <a:off x="1983600" y="242280"/>
            <a:ext cx="181080" cy="68760"/>
          </a:xfrm>
          <a:custGeom>
            <a:avLst/>
            <a:gdLst/>
            <a:ahLst/>
            <a:cxnLst/>
            <a:rect l="0" t="0" r="r" b="b"/>
            <a:pathLst>
              <a:path w="503" h="191">
                <a:moveTo>
                  <a:pt x="502" y="190"/>
                </a:moveTo>
                <a:lnTo>
                  <a:pt x="0" y="0"/>
                </a:lnTo>
                <a:lnTo>
                  <a:pt x="25" y="0"/>
                </a:lnTo>
                <a:lnTo>
                  <a:pt x="502" y="180"/>
                </a:lnTo>
                <a:lnTo>
                  <a:pt x="502" y="190"/>
                </a:lnTo>
                <a:close/>
              </a:path>
            </a:pathLst>
          </a:custGeom>
          <a:solidFill>
            <a:srgbClr val="FCFDFD"/>
          </a:solidFill>
          <a:ln>
            <a:noFill/>
          </a:ln>
        </p:spPr>
      </p:sp>
      <p:sp>
        <p:nvSpPr>
          <p:cNvPr id="9519" name="Freeform 601"/>
          <p:cNvSpPr/>
          <p:nvPr/>
        </p:nvSpPr>
        <p:spPr>
          <a:xfrm>
            <a:off x="1992600" y="242280"/>
            <a:ext cx="172080" cy="65160"/>
          </a:xfrm>
          <a:custGeom>
            <a:avLst/>
            <a:gdLst/>
            <a:ahLst/>
            <a:cxnLst/>
            <a:rect l="0" t="0" r="r" b="b"/>
            <a:pathLst>
              <a:path w="478" h="181">
                <a:moveTo>
                  <a:pt x="477" y="180"/>
                </a:moveTo>
                <a:lnTo>
                  <a:pt x="0" y="0"/>
                </a:lnTo>
                <a:lnTo>
                  <a:pt x="25" y="0"/>
                </a:lnTo>
                <a:lnTo>
                  <a:pt x="477" y="171"/>
                </a:lnTo>
                <a:lnTo>
                  <a:pt x="477" y="180"/>
                </a:lnTo>
                <a:close/>
              </a:path>
            </a:pathLst>
          </a:custGeom>
          <a:solidFill>
            <a:srgbClr val="FDFDFE"/>
          </a:solidFill>
          <a:ln>
            <a:noFill/>
          </a:ln>
        </p:spPr>
      </p:sp>
      <p:sp>
        <p:nvSpPr>
          <p:cNvPr id="9520" name="Freeform 602"/>
          <p:cNvSpPr/>
          <p:nvPr/>
        </p:nvSpPr>
        <p:spPr>
          <a:xfrm>
            <a:off x="2001600" y="242280"/>
            <a:ext cx="163080" cy="61920"/>
          </a:xfrm>
          <a:custGeom>
            <a:avLst/>
            <a:gdLst/>
            <a:ahLst/>
            <a:cxnLst/>
            <a:rect l="0" t="0" r="r" b="b"/>
            <a:pathLst>
              <a:path w="453" h="172">
                <a:moveTo>
                  <a:pt x="452" y="171"/>
                </a:moveTo>
                <a:lnTo>
                  <a:pt x="0" y="0"/>
                </a:lnTo>
                <a:lnTo>
                  <a:pt x="25" y="0"/>
                </a:lnTo>
                <a:lnTo>
                  <a:pt x="452" y="161"/>
                </a:lnTo>
                <a:lnTo>
                  <a:pt x="452" y="171"/>
                </a:lnTo>
                <a:close/>
              </a:path>
            </a:pathLst>
          </a:custGeom>
          <a:solidFill>
            <a:srgbClr val="FDFDFE"/>
          </a:solidFill>
          <a:ln>
            <a:noFill/>
          </a:ln>
        </p:spPr>
      </p:sp>
      <p:sp>
        <p:nvSpPr>
          <p:cNvPr id="9521" name="Freeform 603"/>
          <p:cNvSpPr/>
          <p:nvPr/>
        </p:nvSpPr>
        <p:spPr>
          <a:xfrm>
            <a:off x="2010600" y="242280"/>
            <a:ext cx="154080" cy="58320"/>
          </a:xfrm>
          <a:custGeom>
            <a:avLst/>
            <a:gdLst/>
            <a:ahLst/>
            <a:cxnLst/>
            <a:rect l="0" t="0" r="r" b="b"/>
            <a:pathLst>
              <a:path w="428" h="162">
                <a:moveTo>
                  <a:pt x="427" y="161"/>
                </a:moveTo>
                <a:lnTo>
                  <a:pt x="0" y="0"/>
                </a:lnTo>
                <a:lnTo>
                  <a:pt x="25" y="0"/>
                </a:lnTo>
                <a:lnTo>
                  <a:pt x="427" y="152"/>
                </a:lnTo>
                <a:lnTo>
                  <a:pt x="427" y="161"/>
                </a:lnTo>
                <a:close/>
              </a:path>
            </a:pathLst>
          </a:custGeom>
          <a:solidFill>
            <a:srgbClr val="FDFEFE"/>
          </a:solidFill>
          <a:ln>
            <a:noFill/>
          </a:ln>
        </p:spPr>
      </p:sp>
      <p:sp>
        <p:nvSpPr>
          <p:cNvPr id="9522" name="Freeform 604"/>
          <p:cNvSpPr/>
          <p:nvPr/>
        </p:nvSpPr>
        <p:spPr>
          <a:xfrm>
            <a:off x="2019600" y="242280"/>
            <a:ext cx="145080" cy="55080"/>
          </a:xfrm>
          <a:custGeom>
            <a:avLst/>
            <a:gdLst/>
            <a:ahLst/>
            <a:cxnLst/>
            <a:rect l="0" t="0" r="r" b="b"/>
            <a:pathLst>
              <a:path w="403" h="153">
                <a:moveTo>
                  <a:pt x="402" y="152"/>
                </a:moveTo>
                <a:lnTo>
                  <a:pt x="0" y="0"/>
                </a:lnTo>
                <a:lnTo>
                  <a:pt x="50" y="0"/>
                </a:lnTo>
                <a:lnTo>
                  <a:pt x="402" y="133"/>
                </a:lnTo>
                <a:lnTo>
                  <a:pt x="402" y="152"/>
                </a:lnTo>
                <a:close/>
              </a:path>
            </a:pathLst>
          </a:custGeom>
          <a:solidFill>
            <a:srgbClr val="FDFEFE"/>
          </a:solidFill>
          <a:ln>
            <a:noFill/>
          </a:ln>
        </p:spPr>
      </p:sp>
      <p:sp>
        <p:nvSpPr>
          <p:cNvPr id="9523" name="Freeform 605"/>
          <p:cNvSpPr/>
          <p:nvPr/>
        </p:nvSpPr>
        <p:spPr>
          <a:xfrm>
            <a:off x="2037600" y="242280"/>
            <a:ext cx="127080" cy="48240"/>
          </a:xfrm>
          <a:custGeom>
            <a:avLst/>
            <a:gdLst/>
            <a:ahLst/>
            <a:cxnLst/>
            <a:rect l="0" t="0" r="r" b="b"/>
            <a:pathLst>
              <a:path w="353" h="134">
                <a:moveTo>
                  <a:pt x="352" y="133"/>
                </a:moveTo>
                <a:lnTo>
                  <a:pt x="0" y="0"/>
                </a:lnTo>
                <a:lnTo>
                  <a:pt x="25" y="0"/>
                </a:lnTo>
                <a:lnTo>
                  <a:pt x="352" y="124"/>
                </a:lnTo>
                <a:lnTo>
                  <a:pt x="352" y="133"/>
                </a:lnTo>
                <a:close/>
              </a:path>
            </a:pathLst>
          </a:custGeom>
          <a:solidFill>
            <a:srgbClr val="FDFEFE"/>
          </a:solidFill>
          <a:ln>
            <a:noFill/>
          </a:ln>
        </p:spPr>
      </p:sp>
      <p:sp>
        <p:nvSpPr>
          <p:cNvPr id="9524" name="Freeform 606"/>
          <p:cNvSpPr/>
          <p:nvPr/>
        </p:nvSpPr>
        <p:spPr>
          <a:xfrm>
            <a:off x="2046600" y="242280"/>
            <a:ext cx="118080" cy="45000"/>
          </a:xfrm>
          <a:custGeom>
            <a:avLst/>
            <a:gdLst/>
            <a:ahLst/>
            <a:cxnLst/>
            <a:rect l="0" t="0" r="r" b="b"/>
            <a:pathLst>
              <a:path w="328" h="125">
                <a:moveTo>
                  <a:pt x="327" y="124"/>
                </a:moveTo>
                <a:lnTo>
                  <a:pt x="0" y="0"/>
                </a:lnTo>
                <a:lnTo>
                  <a:pt x="26" y="0"/>
                </a:lnTo>
                <a:lnTo>
                  <a:pt x="327" y="113"/>
                </a:lnTo>
                <a:lnTo>
                  <a:pt x="327" y="124"/>
                </a:lnTo>
                <a:close/>
              </a:path>
            </a:pathLst>
          </a:custGeom>
          <a:solidFill>
            <a:srgbClr val="FEFEFE"/>
          </a:solidFill>
          <a:ln>
            <a:noFill/>
          </a:ln>
        </p:spPr>
      </p:sp>
      <p:sp>
        <p:nvSpPr>
          <p:cNvPr id="9525" name="Freeform 607"/>
          <p:cNvSpPr/>
          <p:nvPr/>
        </p:nvSpPr>
        <p:spPr>
          <a:xfrm>
            <a:off x="2055600" y="242280"/>
            <a:ext cx="109080" cy="41400"/>
          </a:xfrm>
          <a:custGeom>
            <a:avLst/>
            <a:gdLst/>
            <a:ahLst/>
            <a:cxnLst/>
            <a:rect l="0" t="0" r="r" b="b"/>
            <a:pathLst>
              <a:path w="303" h="115">
                <a:moveTo>
                  <a:pt x="302" y="114"/>
                </a:moveTo>
                <a:lnTo>
                  <a:pt x="0" y="0"/>
                </a:lnTo>
                <a:lnTo>
                  <a:pt x="101" y="0"/>
                </a:lnTo>
                <a:lnTo>
                  <a:pt x="302" y="76"/>
                </a:lnTo>
                <a:lnTo>
                  <a:pt x="302" y="114"/>
                </a:lnTo>
                <a:close/>
              </a:path>
            </a:pathLst>
          </a:custGeom>
          <a:solidFill>
            <a:srgbClr val="FEFEFE"/>
          </a:solidFill>
          <a:ln>
            <a:noFill/>
          </a:ln>
        </p:spPr>
      </p:sp>
      <p:sp>
        <p:nvSpPr>
          <p:cNvPr id="9526" name="Freeform 608"/>
          <p:cNvSpPr/>
          <p:nvPr/>
        </p:nvSpPr>
        <p:spPr>
          <a:xfrm>
            <a:off x="2091960" y="242280"/>
            <a:ext cx="72720" cy="27720"/>
          </a:xfrm>
          <a:custGeom>
            <a:avLst/>
            <a:gdLst/>
            <a:ahLst/>
            <a:cxnLst/>
            <a:rect l="0" t="0" r="r" b="b"/>
            <a:pathLst>
              <a:path w="202" h="77">
                <a:moveTo>
                  <a:pt x="201" y="76"/>
                </a:moveTo>
                <a:lnTo>
                  <a:pt x="0" y="0"/>
                </a:lnTo>
                <a:lnTo>
                  <a:pt x="25" y="0"/>
                </a:lnTo>
                <a:lnTo>
                  <a:pt x="201" y="67"/>
                </a:lnTo>
                <a:lnTo>
                  <a:pt x="201" y="76"/>
                </a:lnTo>
                <a:close/>
              </a:path>
            </a:pathLst>
          </a:custGeom>
          <a:solidFill>
            <a:srgbClr val="FEFEFF"/>
          </a:solidFill>
          <a:ln>
            <a:noFill/>
          </a:ln>
        </p:spPr>
      </p:sp>
      <p:sp>
        <p:nvSpPr>
          <p:cNvPr id="9527" name="Freeform 609"/>
          <p:cNvSpPr/>
          <p:nvPr/>
        </p:nvSpPr>
        <p:spPr>
          <a:xfrm>
            <a:off x="2100960" y="242280"/>
            <a:ext cx="63720" cy="24480"/>
          </a:xfrm>
          <a:custGeom>
            <a:avLst/>
            <a:gdLst/>
            <a:ahLst/>
            <a:cxnLst/>
            <a:rect l="0" t="0" r="r" b="b"/>
            <a:pathLst>
              <a:path w="177" h="68">
                <a:moveTo>
                  <a:pt x="176" y="67"/>
                </a:moveTo>
                <a:lnTo>
                  <a:pt x="0" y="0"/>
                </a:lnTo>
                <a:lnTo>
                  <a:pt x="25" y="0"/>
                </a:lnTo>
                <a:lnTo>
                  <a:pt x="176" y="57"/>
                </a:lnTo>
                <a:lnTo>
                  <a:pt x="176" y="67"/>
                </a:lnTo>
                <a:close/>
              </a:path>
            </a:pathLst>
          </a:custGeom>
          <a:solidFill>
            <a:srgbClr val="FEFFFF"/>
          </a:solidFill>
          <a:ln>
            <a:noFill/>
          </a:ln>
        </p:spPr>
      </p:sp>
      <p:sp>
        <p:nvSpPr>
          <p:cNvPr id="9528" name="Freeform 610"/>
          <p:cNvSpPr/>
          <p:nvPr/>
        </p:nvSpPr>
        <p:spPr>
          <a:xfrm>
            <a:off x="2109960" y="242280"/>
            <a:ext cx="54720" cy="20880"/>
          </a:xfrm>
          <a:custGeom>
            <a:avLst/>
            <a:gdLst/>
            <a:ahLst/>
            <a:cxnLst/>
            <a:rect l="0" t="0" r="r" b="b"/>
            <a:pathLst>
              <a:path w="152" h="58">
                <a:moveTo>
                  <a:pt x="151" y="57"/>
                </a:moveTo>
                <a:lnTo>
                  <a:pt x="0" y="0"/>
                </a:lnTo>
                <a:lnTo>
                  <a:pt x="25" y="0"/>
                </a:lnTo>
                <a:lnTo>
                  <a:pt x="151" y="48"/>
                </a:lnTo>
                <a:lnTo>
                  <a:pt x="151" y="57"/>
                </a:lnTo>
                <a:close/>
              </a:path>
            </a:pathLst>
          </a:custGeom>
          <a:solidFill>
            <a:srgbClr val="FEFFFF"/>
          </a:solidFill>
          <a:ln>
            <a:noFill/>
          </a:ln>
        </p:spPr>
      </p:sp>
      <p:sp>
        <p:nvSpPr>
          <p:cNvPr id="9529" name="Freeform 611"/>
          <p:cNvSpPr/>
          <p:nvPr/>
        </p:nvSpPr>
        <p:spPr>
          <a:xfrm>
            <a:off x="2118960" y="242280"/>
            <a:ext cx="45720" cy="17640"/>
          </a:xfrm>
          <a:custGeom>
            <a:avLst/>
            <a:gdLst/>
            <a:ahLst/>
            <a:cxnLst/>
            <a:rect l="0" t="0" r="r" b="b"/>
            <a:pathLst>
              <a:path w="127" h="49">
                <a:moveTo>
                  <a:pt x="126" y="48"/>
                </a:moveTo>
                <a:lnTo>
                  <a:pt x="0" y="0"/>
                </a:lnTo>
                <a:lnTo>
                  <a:pt x="25" y="0"/>
                </a:lnTo>
                <a:lnTo>
                  <a:pt x="126" y="38"/>
                </a:lnTo>
                <a:lnTo>
                  <a:pt x="126" y="48"/>
                </a:lnTo>
                <a:close/>
              </a:path>
            </a:pathLst>
          </a:custGeom>
          <a:solidFill>
            <a:srgbClr val="FFFFFF"/>
          </a:solidFill>
          <a:ln>
            <a:noFill/>
          </a:ln>
        </p:spPr>
      </p:sp>
      <p:sp>
        <p:nvSpPr>
          <p:cNvPr id="9530" name="Freeform 612"/>
          <p:cNvSpPr/>
          <p:nvPr/>
        </p:nvSpPr>
        <p:spPr>
          <a:xfrm>
            <a:off x="2127960" y="242280"/>
            <a:ext cx="36720" cy="14040"/>
          </a:xfrm>
          <a:custGeom>
            <a:avLst/>
            <a:gdLst/>
            <a:ahLst/>
            <a:cxnLst/>
            <a:rect l="0" t="0" r="r" b="b"/>
            <a:pathLst>
              <a:path w="102" h="39">
                <a:moveTo>
                  <a:pt x="101" y="38"/>
                </a:moveTo>
                <a:lnTo>
                  <a:pt x="0" y="0"/>
                </a:lnTo>
                <a:lnTo>
                  <a:pt x="101" y="0"/>
                </a:lnTo>
                <a:lnTo>
                  <a:pt x="101" y="38"/>
                </a:lnTo>
                <a:close/>
              </a:path>
            </a:pathLst>
          </a:custGeom>
          <a:solidFill>
            <a:srgbClr val="FFFFFF"/>
          </a:solidFill>
          <a:ln>
            <a:noFill/>
          </a:ln>
        </p:spPr>
      </p:sp>
      <p:sp>
        <p:nvSpPr>
          <p:cNvPr id="9531" name="Freeform 613"/>
          <p:cNvSpPr/>
          <p:nvPr/>
        </p:nvSpPr>
        <p:spPr>
          <a:xfrm>
            <a:off x="513360" y="996480"/>
            <a:ext cx="31320" cy="12960"/>
          </a:xfrm>
          <a:custGeom>
            <a:avLst/>
            <a:gdLst/>
            <a:ahLst/>
            <a:cxnLst/>
            <a:rect l="0" t="0" r="r" b="b"/>
            <a:pathLst>
              <a:path w="87" h="36">
                <a:moveTo>
                  <a:pt x="0" y="35"/>
                </a:moveTo>
                <a:lnTo>
                  <a:pt x="0" y="0"/>
                </a:lnTo>
                <a:lnTo>
                  <a:pt x="86" y="35"/>
                </a:lnTo>
                <a:lnTo>
                  <a:pt x="0" y="35"/>
                </a:lnTo>
                <a:close/>
              </a:path>
            </a:pathLst>
          </a:custGeom>
          <a:solidFill>
            <a:srgbClr val="FFFFFF"/>
          </a:solidFill>
          <a:ln>
            <a:noFill/>
          </a:ln>
        </p:spPr>
      </p:sp>
      <p:sp>
        <p:nvSpPr>
          <p:cNvPr id="9532" name="Freeform 614"/>
          <p:cNvSpPr/>
          <p:nvPr/>
        </p:nvSpPr>
        <p:spPr>
          <a:xfrm>
            <a:off x="513360" y="993600"/>
            <a:ext cx="38880" cy="15840"/>
          </a:xfrm>
          <a:custGeom>
            <a:avLst/>
            <a:gdLst/>
            <a:ahLst/>
            <a:cxnLst/>
            <a:rect l="0" t="0" r="r" b="b"/>
            <a:pathLst>
              <a:path w="108" h="44">
                <a:moveTo>
                  <a:pt x="85" y="43"/>
                </a:moveTo>
                <a:lnTo>
                  <a:pt x="0" y="8"/>
                </a:lnTo>
                <a:lnTo>
                  <a:pt x="0" y="0"/>
                </a:lnTo>
                <a:lnTo>
                  <a:pt x="107" y="43"/>
                </a:lnTo>
                <a:lnTo>
                  <a:pt x="85" y="43"/>
                </a:lnTo>
                <a:close/>
              </a:path>
            </a:pathLst>
          </a:custGeom>
          <a:solidFill>
            <a:srgbClr val="FEFEFE"/>
          </a:solidFill>
          <a:ln>
            <a:noFill/>
          </a:ln>
        </p:spPr>
      </p:sp>
      <p:sp>
        <p:nvSpPr>
          <p:cNvPr id="9533" name="Freeform 615"/>
          <p:cNvSpPr/>
          <p:nvPr/>
        </p:nvSpPr>
        <p:spPr>
          <a:xfrm>
            <a:off x="513360" y="990720"/>
            <a:ext cx="46440" cy="18720"/>
          </a:xfrm>
          <a:custGeom>
            <a:avLst/>
            <a:gdLst/>
            <a:ahLst/>
            <a:cxnLst/>
            <a:rect l="0" t="0" r="r" b="b"/>
            <a:pathLst>
              <a:path w="129" h="52">
                <a:moveTo>
                  <a:pt x="107" y="51"/>
                </a:moveTo>
                <a:lnTo>
                  <a:pt x="0" y="8"/>
                </a:lnTo>
                <a:lnTo>
                  <a:pt x="0" y="0"/>
                </a:lnTo>
                <a:lnTo>
                  <a:pt x="128" y="51"/>
                </a:lnTo>
                <a:lnTo>
                  <a:pt x="107" y="51"/>
                </a:lnTo>
                <a:close/>
              </a:path>
            </a:pathLst>
          </a:custGeom>
          <a:solidFill>
            <a:srgbClr val="FEFEFE"/>
          </a:solidFill>
          <a:ln>
            <a:noFill/>
          </a:ln>
        </p:spPr>
      </p:sp>
      <p:sp>
        <p:nvSpPr>
          <p:cNvPr id="9534" name="Freeform 616"/>
          <p:cNvSpPr/>
          <p:nvPr/>
        </p:nvSpPr>
        <p:spPr>
          <a:xfrm>
            <a:off x="513360" y="984600"/>
            <a:ext cx="61560" cy="24840"/>
          </a:xfrm>
          <a:custGeom>
            <a:avLst/>
            <a:gdLst/>
            <a:ahLst/>
            <a:cxnLst/>
            <a:rect l="0" t="0" r="r" b="b"/>
            <a:pathLst>
              <a:path w="171" h="69">
                <a:moveTo>
                  <a:pt x="128" y="68"/>
                </a:moveTo>
                <a:lnTo>
                  <a:pt x="0" y="17"/>
                </a:lnTo>
                <a:lnTo>
                  <a:pt x="0" y="0"/>
                </a:lnTo>
                <a:lnTo>
                  <a:pt x="170" y="68"/>
                </a:lnTo>
                <a:lnTo>
                  <a:pt x="128" y="68"/>
                </a:lnTo>
                <a:close/>
              </a:path>
            </a:pathLst>
          </a:custGeom>
          <a:solidFill>
            <a:srgbClr val="FEFEFE"/>
          </a:solidFill>
          <a:ln>
            <a:noFill/>
          </a:ln>
        </p:spPr>
      </p:sp>
      <p:sp>
        <p:nvSpPr>
          <p:cNvPr id="9535" name="Freeform 617"/>
          <p:cNvSpPr/>
          <p:nvPr/>
        </p:nvSpPr>
        <p:spPr>
          <a:xfrm>
            <a:off x="513360" y="972360"/>
            <a:ext cx="91800" cy="37080"/>
          </a:xfrm>
          <a:custGeom>
            <a:avLst/>
            <a:gdLst/>
            <a:ahLst/>
            <a:cxnLst/>
            <a:rect l="0" t="0" r="r" b="b"/>
            <a:pathLst>
              <a:path w="255" h="103">
                <a:moveTo>
                  <a:pt x="169" y="102"/>
                </a:moveTo>
                <a:lnTo>
                  <a:pt x="0" y="34"/>
                </a:lnTo>
                <a:lnTo>
                  <a:pt x="0" y="0"/>
                </a:lnTo>
                <a:lnTo>
                  <a:pt x="254" y="102"/>
                </a:lnTo>
                <a:lnTo>
                  <a:pt x="169" y="102"/>
                </a:lnTo>
                <a:close/>
              </a:path>
            </a:pathLst>
          </a:custGeom>
          <a:solidFill>
            <a:srgbClr val="FEFEFE"/>
          </a:solidFill>
          <a:ln>
            <a:noFill/>
          </a:ln>
        </p:spPr>
      </p:sp>
      <p:sp>
        <p:nvSpPr>
          <p:cNvPr id="9536" name="Freeform 618"/>
          <p:cNvSpPr/>
          <p:nvPr/>
        </p:nvSpPr>
        <p:spPr>
          <a:xfrm>
            <a:off x="513360" y="969480"/>
            <a:ext cx="99360" cy="39960"/>
          </a:xfrm>
          <a:custGeom>
            <a:avLst/>
            <a:gdLst/>
            <a:ahLst/>
            <a:cxnLst/>
            <a:rect l="0" t="0" r="r" b="b"/>
            <a:pathLst>
              <a:path w="276" h="111">
                <a:moveTo>
                  <a:pt x="254" y="110"/>
                </a:moveTo>
                <a:lnTo>
                  <a:pt x="0" y="8"/>
                </a:lnTo>
                <a:lnTo>
                  <a:pt x="0" y="0"/>
                </a:lnTo>
                <a:lnTo>
                  <a:pt x="275" y="110"/>
                </a:lnTo>
                <a:lnTo>
                  <a:pt x="254" y="110"/>
                </a:lnTo>
                <a:close/>
              </a:path>
            </a:pathLst>
          </a:custGeom>
          <a:solidFill>
            <a:srgbClr val="FEFDFD"/>
          </a:solidFill>
          <a:ln>
            <a:noFill/>
          </a:ln>
        </p:spPr>
      </p:sp>
      <p:sp>
        <p:nvSpPr>
          <p:cNvPr id="9537" name="Freeform 619"/>
          <p:cNvSpPr/>
          <p:nvPr/>
        </p:nvSpPr>
        <p:spPr>
          <a:xfrm>
            <a:off x="513360" y="966240"/>
            <a:ext cx="107280" cy="43200"/>
          </a:xfrm>
          <a:custGeom>
            <a:avLst/>
            <a:gdLst/>
            <a:ahLst/>
            <a:cxnLst/>
            <a:rect l="0" t="0" r="r" b="b"/>
            <a:pathLst>
              <a:path w="298" h="120">
                <a:moveTo>
                  <a:pt x="275" y="119"/>
                </a:moveTo>
                <a:lnTo>
                  <a:pt x="0" y="9"/>
                </a:lnTo>
                <a:lnTo>
                  <a:pt x="0" y="0"/>
                </a:lnTo>
                <a:lnTo>
                  <a:pt x="297" y="119"/>
                </a:lnTo>
                <a:lnTo>
                  <a:pt x="275" y="119"/>
                </a:lnTo>
                <a:close/>
              </a:path>
            </a:pathLst>
          </a:custGeom>
          <a:solidFill>
            <a:srgbClr val="FEFDFD"/>
          </a:solidFill>
          <a:ln>
            <a:noFill/>
          </a:ln>
        </p:spPr>
      </p:sp>
      <p:sp>
        <p:nvSpPr>
          <p:cNvPr id="9538" name="Freeform 620"/>
          <p:cNvSpPr/>
          <p:nvPr/>
        </p:nvSpPr>
        <p:spPr>
          <a:xfrm>
            <a:off x="513360" y="960480"/>
            <a:ext cx="122400" cy="48960"/>
          </a:xfrm>
          <a:custGeom>
            <a:avLst/>
            <a:gdLst/>
            <a:ahLst/>
            <a:cxnLst/>
            <a:rect l="0" t="0" r="r" b="b"/>
            <a:pathLst>
              <a:path w="340" h="136">
                <a:moveTo>
                  <a:pt x="297" y="135"/>
                </a:moveTo>
                <a:lnTo>
                  <a:pt x="0" y="16"/>
                </a:lnTo>
                <a:lnTo>
                  <a:pt x="0" y="0"/>
                </a:lnTo>
                <a:lnTo>
                  <a:pt x="339" y="135"/>
                </a:lnTo>
                <a:lnTo>
                  <a:pt x="297" y="135"/>
                </a:lnTo>
                <a:close/>
              </a:path>
            </a:pathLst>
          </a:custGeom>
          <a:solidFill>
            <a:srgbClr val="FDFDFD"/>
          </a:solidFill>
          <a:ln>
            <a:noFill/>
          </a:ln>
        </p:spPr>
      </p:sp>
      <p:sp>
        <p:nvSpPr>
          <p:cNvPr id="9539" name="Freeform 621"/>
          <p:cNvSpPr/>
          <p:nvPr/>
        </p:nvSpPr>
        <p:spPr>
          <a:xfrm>
            <a:off x="513360" y="954360"/>
            <a:ext cx="137520" cy="55080"/>
          </a:xfrm>
          <a:custGeom>
            <a:avLst/>
            <a:gdLst/>
            <a:ahLst/>
            <a:cxnLst/>
            <a:rect l="0" t="0" r="r" b="b"/>
            <a:pathLst>
              <a:path w="382" h="153">
                <a:moveTo>
                  <a:pt x="339" y="152"/>
                </a:moveTo>
                <a:lnTo>
                  <a:pt x="0" y="17"/>
                </a:lnTo>
                <a:lnTo>
                  <a:pt x="0" y="0"/>
                </a:lnTo>
                <a:lnTo>
                  <a:pt x="381" y="152"/>
                </a:lnTo>
                <a:lnTo>
                  <a:pt x="339" y="152"/>
                </a:lnTo>
                <a:close/>
              </a:path>
            </a:pathLst>
          </a:custGeom>
          <a:solidFill>
            <a:srgbClr val="FDFDFD"/>
          </a:solidFill>
          <a:ln>
            <a:noFill/>
          </a:ln>
        </p:spPr>
      </p:sp>
      <p:sp>
        <p:nvSpPr>
          <p:cNvPr id="9540" name="Freeform 622"/>
          <p:cNvSpPr/>
          <p:nvPr/>
        </p:nvSpPr>
        <p:spPr>
          <a:xfrm>
            <a:off x="513360" y="951120"/>
            <a:ext cx="145080" cy="58320"/>
          </a:xfrm>
          <a:custGeom>
            <a:avLst/>
            <a:gdLst/>
            <a:ahLst/>
            <a:cxnLst/>
            <a:rect l="0" t="0" r="r" b="b"/>
            <a:pathLst>
              <a:path w="403" h="162">
                <a:moveTo>
                  <a:pt x="381" y="161"/>
                </a:moveTo>
                <a:lnTo>
                  <a:pt x="0" y="9"/>
                </a:lnTo>
                <a:lnTo>
                  <a:pt x="0" y="0"/>
                </a:lnTo>
                <a:lnTo>
                  <a:pt x="402" y="161"/>
                </a:lnTo>
                <a:lnTo>
                  <a:pt x="381" y="161"/>
                </a:lnTo>
                <a:close/>
              </a:path>
            </a:pathLst>
          </a:custGeom>
          <a:solidFill>
            <a:srgbClr val="FDFCFC"/>
          </a:solidFill>
          <a:ln>
            <a:noFill/>
          </a:ln>
        </p:spPr>
      </p:sp>
      <p:sp>
        <p:nvSpPr>
          <p:cNvPr id="9541" name="Freeform 623"/>
          <p:cNvSpPr/>
          <p:nvPr/>
        </p:nvSpPr>
        <p:spPr>
          <a:xfrm>
            <a:off x="513360" y="94824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9542" name="Freeform 624"/>
          <p:cNvSpPr/>
          <p:nvPr/>
        </p:nvSpPr>
        <p:spPr>
          <a:xfrm>
            <a:off x="513360" y="936000"/>
            <a:ext cx="183240" cy="73440"/>
          </a:xfrm>
          <a:custGeom>
            <a:avLst/>
            <a:gdLst/>
            <a:ahLst/>
            <a:cxnLst/>
            <a:rect l="0" t="0" r="r" b="b"/>
            <a:pathLst>
              <a:path w="509" h="204">
                <a:moveTo>
                  <a:pt x="423" y="203"/>
                </a:moveTo>
                <a:lnTo>
                  <a:pt x="0" y="34"/>
                </a:lnTo>
                <a:lnTo>
                  <a:pt x="0" y="0"/>
                </a:lnTo>
                <a:lnTo>
                  <a:pt x="508" y="203"/>
                </a:lnTo>
                <a:lnTo>
                  <a:pt x="423" y="203"/>
                </a:lnTo>
                <a:close/>
              </a:path>
            </a:pathLst>
          </a:custGeom>
          <a:solidFill>
            <a:srgbClr val="FCFCFC"/>
          </a:solidFill>
          <a:ln>
            <a:noFill/>
          </a:ln>
        </p:spPr>
      </p:sp>
      <p:sp>
        <p:nvSpPr>
          <p:cNvPr id="9543" name="Freeform 625"/>
          <p:cNvSpPr/>
          <p:nvPr/>
        </p:nvSpPr>
        <p:spPr>
          <a:xfrm>
            <a:off x="513360" y="933120"/>
            <a:ext cx="190800" cy="76320"/>
          </a:xfrm>
          <a:custGeom>
            <a:avLst/>
            <a:gdLst/>
            <a:ahLst/>
            <a:cxnLst/>
            <a:rect l="0" t="0" r="r" b="b"/>
            <a:pathLst>
              <a:path w="530" h="212">
                <a:moveTo>
                  <a:pt x="508" y="211"/>
                </a:moveTo>
                <a:lnTo>
                  <a:pt x="0" y="8"/>
                </a:lnTo>
                <a:lnTo>
                  <a:pt x="0" y="0"/>
                </a:lnTo>
                <a:lnTo>
                  <a:pt x="529" y="211"/>
                </a:lnTo>
                <a:lnTo>
                  <a:pt x="508" y="211"/>
                </a:lnTo>
                <a:close/>
              </a:path>
            </a:pathLst>
          </a:custGeom>
          <a:solidFill>
            <a:srgbClr val="FBFBFB"/>
          </a:solidFill>
          <a:ln>
            <a:noFill/>
          </a:ln>
        </p:spPr>
      </p:sp>
      <p:sp>
        <p:nvSpPr>
          <p:cNvPr id="9544" name="Freeform 626"/>
          <p:cNvSpPr/>
          <p:nvPr/>
        </p:nvSpPr>
        <p:spPr>
          <a:xfrm>
            <a:off x="513360" y="930240"/>
            <a:ext cx="198360" cy="79200"/>
          </a:xfrm>
          <a:custGeom>
            <a:avLst/>
            <a:gdLst/>
            <a:ahLst/>
            <a:cxnLst/>
            <a:rect l="0" t="0" r="r" b="b"/>
            <a:pathLst>
              <a:path w="551" h="220">
                <a:moveTo>
                  <a:pt x="529" y="219"/>
                </a:moveTo>
                <a:lnTo>
                  <a:pt x="0" y="8"/>
                </a:lnTo>
                <a:lnTo>
                  <a:pt x="0" y="0"/>
                </a:lnTo>
                <a:lnTo>
                  <a:pt x="550" y="219"/>
                </a:lnTo>
                <a:lnTo>
                  <a:pt x="529" y="219"/>
                </a:lnTo>
                <a:close/>
              </a:path>
            </a:pathLst>
          </a:custGeom>
          <a:solidFill>
            <a:srgbClr val="FBFBFB"/>
          </a:solidFill>
          <a:ln>
            <a:noFill/>
          </a:ln>
        </p:spPr>
      </p:sp>
      <p:sp>
        <p:nvSpPr>
          <p:cNvPr id="9545" name="Freeform 627"/>
          <p:cNvSpPr/>
          <p:nvPr/>
        </p:nvSpPr>
        <p:spPr>
          <a:xfrm>
            <a:off x="513360" y="924120"/>
            <a:ext cx="213480" cy="85320"/>
          </a:xfrm>
          <a:custGeom>
            <a:avLst/>
            <a:gdLst/>
            <a:ahLst/>
            <a:cxnLst/>
            <a:rect l="0" t="0" r="r" b="b"/>
            <a:pathLst>
              <a:path w="593" h="237">
                <a:moveTo>
                  <a:pt x="550" y="236"/>
                </a:moveTo>
                <a:lnTo>
                  <a:pt x="0" y="17"/>
                </a:lnTo>
                <a:lnTo>
                  <a:pt x="0" y="0"/>
                </a:lnTo>
                <a:lnTo>
                  <a:pt x="592" y="236"/>
                </a:lnTo>
                <a:lnTo>
                  <a:pt x="550" y="236"/>
                </a:lnTo>
                <a:close/>
              </a:path>
            </a:pathLst>
          </a:custGeom>
          <a:solidFill>
            <a:srgbClr val="FBFBFB"/>
          </a:solidFill>
          <a:ln>
            <a:noFill/>
          </a:ln>
        </p:spPr>
      </p:sp>
      <p:sp>
        <p:nvSpPr>
          <p:cNvPr id="9546" name="Freeform 628"/>
          <p:cNvSpPr/>
          <p:nvPr/>
        </p:nvSpPr>
        <p:spPr>
          <a:xfrm>
            <a:off x="513360" y="920880"/>
            <a:ext cx="221040" cy="88560"/>
          </a:xfrm>
          <a:custGeom>
            <a:avLst/>
            <a:gdLst/>
            <a:ahLst/>
            <a:cxnLst/>
            <a:rect l="0" t="0" r="r" b="b"/>
            <a:pathLst>
              <a:path w="614" h="246">
                <a:moveTo>
                  <a:pt x="592" y="245"/>
                </a:moveTo>
                <a:lnTo>
                  <a:pt x="0" y="9"/>
                </a:lnTo>
                <a:lnTo>
                  <a:pt x="0" y="0"/>
                </a:lnTo>
                <a:lnTo>
                  <a:pt x="613" y="245"/>
                </a:lnTo>
                <a:lnTo>
                  <a:pt x="592" y="245"/>
                </a:lnTo>
                <a:close/>
              </a:path>
            </a:pathLst>
          </a:custGeom>
          <a:solidFill>
            <a:srgbClr val="FBFAFA"/>
          </a:solidFill>
          <a:ln>
            <a:noFill/>
          </a:ln>
        </p:spPr>
      </p:sp>
      <p:sp>
        <p:nvSpPr>
          <p:cNvPr id="9547" name="Freeform 629"/>
          <p:cNvSpPr/>
          <p:nvPr/>
        </p:nvSpPr>
        <p:spPr>
          <a:xfrm>
            <a:off x="513360" y="918000"/>
            <a:ext cx="228600" cy="91440"/>
          </a:xfrm>
          <a:custGeom>
            <a:avLst/>
            <a:gdLst/>
            <a:ahLst/>
            <a:cxnLst/>
            <a:rect l="0" t="0" r="r" b="b"/>
            <a:pathLst>
              <a:path w="635" h="254">
                <a:moveTo>
                  <a:pt x="613" y="253"/>
                </a:moveTo>
                <a:lnTo>
                  <a:pt x="0" y="8"/>
                </a:lnTo>
                <a:lnTo>
                  <a:pt x="0" y="0"/>
                </a:lnTo>
                <a:lnTo>
                  <a:pt x="634" y="253"/>
                </a:lnTo>
                <a:lnTo>
                  <a:pt x="613" y="253"/>
                </a:lnTo>
                <a:close/>
              </a:path>
            </a:pathLst>
          </a:custGeom>
          <a:solidFill>
            <a:srgbClr val="FBFAFA"/>
          </a:solidFill>
          <a:ln>
            <a:noFill/>
          </a:ln>
        </p:spPr>
      </p:sp>
      <p:sp>
        <p:nvSpPr>
          <p:cNvPr id="9548" name="Freeform 630"/>
          <p:cNvSpPr/>
          <p:nvPr/>
        </p:nvSpPr>
        <p:spPr>
          <a:xfrm>
            <a:off x="513360" y="911880"/>
            <a:ext cx="243720" cy="97560"/>
          </a:xfrm>
          <a:custGeom>
            <a:avLst/>
            <a:gdLst/>
            <a:ahLst/>
            <a:cxnLst/>
            <a:rect l="0" t="0" r="r" b="b"/>
            <a:pathLst>
              <a:path w="677" h="271">
                <a:moveTo>
                  <a:pt x="634" y="270"/>
                </a:moveTo>
                <a:lnTo>
                  <a:pt x="0" y="18"/>
                </a:lnTo>
                <a:lnTo>
                  <a:pt x="0" y="0"/>
                </a:lnTo>
                <a:lnTo>
                  <a:pt x="676" y="270"/>
                </a:lnTo>
                <a:lnTo>
                  <a:pt x="634" y="270"/>
                </a:lnTo>
                <a:close/>
              </a:path>
            </a:pathLst>
          </a:custGeom>
          <a:solidFill>
            <a:srgbClr val="FAFAFA"/>
          </a:solidFill>
          <a:ln>
            <a:noFill/>
          </a:ln>
        </p:spPr>
      </p:sp>
      <p:sp>
        <p:nvSpPr>
          <p:cNvPr id="9549" name="Freeform 631"/>
          <p:cNvSpPr/>
          <p:nvPr/>
        </p:nvSpPr>
        <p:spPr>
          <a:xfrm>
            <a:off x="513360" y="909000"/>
            <a:ext cx="251280" cy="100440"/>
          </a:xfrm>
          <a:custGeom>
            <a:avLst/>
            <a:gdLst/>
            <a:ahLst/>
            <a:cxnLst/>
            <a:rect l="0" t="0" r="r" b="b"/>
            <a:pathLst>
              <a:path w="698" h="279">
                <a:moveTo>
                  <a:pt x="676" y="278"/>
                </a:moveTo>
                <a:lnTo>
                  <a:pt x="0" y="8"/>
                </a:lnTo>
                <a:lnTo>
                  <a:pt x="0" y="0"/>
                </a:lnTo>
                <a:lnTo>
                  <a:pt x="697" y="278"/>
                </a:lnTo>
                <a:lnTo>
                  <a:pt x="676" y="278"/>
                </a:lnTo>
                <a:close/>
              </a:path>
            </a:pathLst>
          </a:custGeom>
          <a:solidFill>
            <a:srgbClr val="FAF9F9"/>
          </a:solidFill>
          <a:ln>
            <a:noFill/>
          </a:ln>
        </p:spPr>
      </p:sp>
      <p:sp>
        <p:nvSpPr>
          <p:cNvPr id="9550" name="Freeform 632"/>
          <p:cNvSpPr/>
          <p:nvPr/>
        </p:nvSpPr>
        <p:spPr>
          <a:xfrm>
            <a:off x="513360" y="905760"/>
            <a:ext cx="259200" cy="103680"/>
          </a:xfrm>
          <a:custGeom>
            <a:avLst/>
            <a:gdLst/>
            <a:ahLst/>
            <a:cxnLst/>
            <a:rect l="0" t="0" r="r" b="b"/>
            <a:pathLst>
              <a:path w="720" h="288">
                <a:moveTo>
                  <a:pt x="697" y="287"/>
                </a:moveTo>
                <a:lnTo>
                  <a:pt x="0" y="9"/>
                </a:lnTo>
                <a:lnTo>
                  <a:pt x="0" y="0"/>
                </a:lnTo>
                <a:lnTo>
                  <a:pt x="719" y="287"/>
                </a:lnTo>
                <a:lnTo>
                  <a:pt x="697" y="287"/>
                </a:lnTo>
                <a:close/>
              </a:path>
            </a:pathLst>
          </a:custGeom>
          <a:solidFill>
            <a:srgbClr val="FAF9F9"/>
          </a:solidFill>
          <a:ln>
            <a:noFill/>
          </a:ln>
        </p:spPr>
      </p:sp>
      <p:sp>
        <p:nvSpPr>
          <p:cNvPr id="9551" name="Freeform 633"/>
          <p:cNvSpPr/>
          <p:nvPr/>
        </p:nvSpPr>
        <p:spPr>
          <a:xfrm>
            <a:off x="513360" y="900000"/>
            <a:ext cx="274320" cy="109440"/>
          </a:xfrm>
          <a:custGeom>
            <a:avLst/>
            <a:gdLst/>
            <a:ahLst/>
            <a:cxnLst/>
            <a:rect l="0" t="0" r="r" b="b"/>
            <a:pathLst>
              <a:path w="762" h="304">
                <a:moveTo>
                  <a:pt x="719" y="303"/>
                </a:moveTo>
                <a:lnTo>
                  <a:pt x="0" y="16"/>
                </a:lnTo>
                <a:lnTo>
                  <a:pt x="0" y="0"/>
                </a:lnTo>
                <a:lnTo>
                  <a:pt x="761" y="303"/>
                </a:lnTo>
                <a:lnTo>
                  <a:pt x="719" y="303"/>
                </a:lnTo>
                <a:close/>
              </a:path>
            </a:pathLst>
          </a:custGeom>
          <a:solidFill>
            <a:srgbClr val="F9F9F9"/>
          </a:solidFill>
          <a:ln>
            <a:noFill/>
          </a:ln>
        </p:spPr>
      </p:sp>
      <p:sp>
        <p:nvSpPr>
          <p:cNvPr id="9552" name="Freeform 634"/>
          <p:cNvSpPr/>
          <p:nvPr/>
        </p:nvSpPr>
        <p:spPr>
          <a:xfrm>
            <a:off x="513360" y="896760"/>
            <a:ext cx="281880" cy="112680"/>
          </a:xfrm>
          <a:custGeom>
            <a:avLst/>
            <a:gdLst/>
            <a:ahLst/>
            <a:cxnLst/>
            <a:rect l="0" t="0" r="r" b="b"/>
            <a:pathLst>
              <a:path w="783" h="313">
                <a:moveTo>
                  <a:pt x="761" y="312"/>
                </a:moveTo>
                <a:lnTo>
                  <a:pt x="0" y="9"/>
                </a:lnTo>
                <a:lnTo>
                  <a:pt x="0" y="0"/>
                </a:lnTo>
                <a:lnTo>
                  <a:pt x="782" y="312"/>
                </a:lnTo>
                <a:lnTo>
                  <a:pt x="761" y="312"/>
                </a:lnTo>
                <a:close/>
              </a:path>
            </a:pathLst>
          </a:custGeom>
          <a:solidFill>
            <a:srgbClr val="F9F8F8"/>
          </a:solidFill>
          <a:ln>
            <a:noFill/>
          </a:ln>
        </p:spPr>
      </p:sp>
      <p:sp>
        <p:nvSpPr>
          <p:cNvPr id="9553" name="Freeform 635"/>
          <p:cNvSpPr/>
          <p:nvPr/>
        </p:nvSpPr>
        <p:spPr>
          <a:xfrm>
            <a:off x="513360" y="893880"/>
            <a:ext cx="289440" cy="115560"/>
          </a:xfrm>
          <a:custGeom>
            <a:avLst/>
            <a:gdLst/>
            <a:ahLst/>
            <a:cxnLst/>
            <a:rect l="0" t="0" r="r" b="b"/>
            <a:pathLst>
              <a:path w="804" h="321">
                <a:moveTo>
                  <a:pt x="782" y="320"/>
                </a:moveTo>
                <a:lnTo>
                  <a:pt x="0" y="8"/>
                </a:lnTo>
                <a:lnTo>
                  <a:pt x="0" y="0"/>
                </a:lnTo>
                <a:lnTo>
                  <a:pt x="803" y="320"/>
                </a:lnTo>
                <a:lnTo>
                  <a:pt x="782" y="320"/>
                </a:lnTo>
                <a:close/>
              </a:path>
            </a:pathLst>
          </a:custGeom>
          <a:solidFill>
            <a:srgbClr val="F9F8F8"/>
          </a:solidFill>
          <a:ln>
            <a:noFill/>
          </a:ln>
        </p:spPr>
      </p:sp>
      <p:sp>
        <p:nvSpPr>
          <p:cNvPr id="9554" name="Freeform 636"/>
          <p:cNvSpPr/>
          <p:nvPr/>
        </p:nvSpPr>
        <p:spPr>
          <a:xfrm>
            <a:off x="513360" y="887760"/>
            <a:ext cx="304560" cy="121680"/>
          </a:xfrm>
          <a:custGeom>
            <a:avLst/>
            <a:gdLst/>
            <a:ahLst/>
            <a:cxnLst/>
            <a:rect l="0" t="0" r="r" b="b"/>
            <a:pathLst>
              <a:path w="846" h="338">
                <a:moveTo>
                  <a:pt x="803" y="337"/>
                </a:moveTo>
                <a:lnTo>
                  <a:pt x="0" y="17"/>
                </a:lnTo>
                <a:lnTo>
                  <a:pt x="0" y="0"/>
                </a:lnTo>
                <a:lnTo>
                  <a:pt x="845" y="337"/>
                </a:lnTo>
                <a:lnTo>
                  <a:pt x="803" y="337"/>
                </a:lnTo>
                <a:close/>
              </a:path>
            </a:pathLst>
          </a:custGeom>
          <a:solidFill>
            <a:srgbClr val="F8F8F8"/>
          </a:solidFill>
          <a:ln>
            <a:noFill/>
          </a:ln>
        </p:spPr>
      </p:sp>
      <p:sp>
        <p:nvSpPr>
          <p:cNvPr id="9555" name="Freeform 637"/>
          <p:cNvSpPr/>
          <p:nvPr/>
        </p:nvSpPr>
        <p:spPr>
          <a:xfrm>
            <a:off x="513360" y="881640"/>
            <a:ext cx="319680" cy="127800"/>
          </a:xfrm>
          <a:custGeom>
            <a:avLst/>
            <a:gdLst/>
            <a:ahLst/>
            <a:cxnLst/>
            <a:rect l="0" t="0" r="r" b="b"/>
            <a:pathLst>
              <a:path w="888" h="355">
                <a:moveTo>
                  <a:pt x="845" y="354"/>
                </a:moveTo>
                <a:lnTo>
                  <a:pt x="0" y="17"/>
                </a:lnTo>
                <a:lnTo>
                  <a:pt x="0" y="0"/>
                </a:lnTo>
                <a:lnTo>
                  <a:pt x="887" y="354"/>
                </a:lnTo>
                <a:lnTo>
                  <a:pt x="845" y="354"/>
                </a:lnTo>
                <a:close/>
              </a:path>
            </a:pathLst>
          </a:custGeom>
          <a:solidFill>
            <a:srgbClr val="F8F7F7"/>
          </a:solidFill>
          <a:ln>
            <a:noFill/>
          </a:ln>
        </p:spPr>
      </p:sp>
      <p:sp>
        <p:nvSpPr>
          <p:cNvPr id="9556" name="Freeform 638"/>
          <p:cNvSpPr/>
          <p:nvPr/>
        </p:nvSpPr>
        <p:spPr>
          <a:xfrm>
            <a:off x="513360" y="878760"/>
            <a:ext cx="327240" cy="130680"/>
          </a:xfrm>
          <a:custGeom>
            <a:avLst/>
            <a:gdLst/>
            <a:ahLst/>
            <a:cxnLst/>
            <a:rect l="0" t="0" r="r" b="b"/>
            <a:pathLst>
              <a:path w="909" h="363">
                <a:moveTo>
                  <a:pt x="887" y="362"/>
                </a:moveTo>
                <a:lnTo>
                  <a:pt x="0" y="8"/>
                </a:lnTo>
                <a:lnTo>
                  <a:pt x="0" y="0"/>
                </a:lnTo>
                <a:lnTo>
                  <a:pt x="908" y="362"/>
                </a:lnTo>
                <a:lnTo>
                  <a:pt x="887" y="362"/>
                </a:lnTo>
                <a:close/>
              </a:path>
            </a:pathLst>
          </a:custGeom>
          <a:solidFill>
            <a:srgbClr val="F7F6F6"/>
          </a:solidFill>
          <a:ln>
            <a:noFill/>
          </a:ln>
        </p:spPr>
      </p:sp>
      <p:sp>
        <p:nvSpPr>
          <p:cNvPr id="9557" name="Freeform 639"/>
          <p:cNvSpPr/>
          <p:nvPr/>
        </p:nvSpPr>
        <p:spPr>
          <a:xfrm>
            <a:off x="513360" y="875520"/>
            <a:ext cx="335160" cy="133920"/>
          </a:xfrm>
          <a:custGeom>
            <a:avLst/>
            <a:gdLst/>
            <a:ahLst/>
            <a:cxnLst/>
            <a:rect l="0" t="0" r="r" b="b"/>
            <a:pathLst>
              <a:path w="931" h="372">
                <a:moveTo>
                  <a:pt x="908" y="371"/>
                </a:moveTo>
                <a:lnTo>
                  <a:pt x="0" y="9"/>
                </a:lnTo>
                <a:lnTo>
                  <a:pt x="0" y="0"/>
                </a:lnTo>
                <a:lnTo>
                  <a:pt x="930" y="371"/>
                </a:lnTo>
                <a:lnTo>
                  <a:pt x="908" y="371"/>
                </a:lnTo>
                <a:close/>
              </a:path>
            </a:pathLst>
          </a:custGeom>
          <a:solidFill>
            <a:srgbClr val="F7F6F6"/>
          </a:solidFill>
          <a:ln>
            <a:noFill/>
          </a:ln>
        </p:spPr>
      </p:sp>
      <p:sp>
        <p:nvSpPr>
          <p:cNvPr id="9558" name="Freeform 640"/>
          <p:cNvSpPr/>
          <p:nvPr/>
        </p:nvSpPr>
        <p:spPr>
          <a:xfrm>
            <a:off x="513360" y="872640"/>
            <a:ext cx="342720" cy="136800"/>
          </a:xfrm>
          <a:custGeom>
            <a:avLst/>
            <a:gdLst/>
            <a:ahLst/>
            <a:cxnLst/>
            <a:rect l="0" t="0" r="r" b="b"/>
            <a:pathLst>
              <a:path w="952" h="380">
                <a:moveTo>
                  <a:pt x="929" y="379"/>
                </a:moveTo>
                <a:lnTo>
                  <a:pt x="0" y="8"/>
                </a:lnTo>
                <a:lnTo>
                  <a:pt x="0" y="0"/>
                </a:lnTo>
                <a:lnTo>
                  <a:pt x="951" y="379"/>
                </a:lnTo>
                <a:lnTo>
                  <a:pt x="929" y="379"/>
                </a:lnTo>
                <a:close/>
              </a:path>
            </a:pathLst>
          </a:custGeom>
          <a:solidFill>
            <a:srgbClr val="F6F6F6"/>
          </a:solidFill>
          <a:ln>
            <a:noFill/>
          </a:ln>
        </p:spPr>
      </p:sp>
      <p:sp>
        <p:nvSpPr>
          <p:cNvPr id="9559" name="Freeform 641"/>
          <p:cNvSpPr/>
          <p:nvPr/>
        </p:nvSpPr>
        <p:spPr>
          <a:xfrm>
            <a:off x="513360" y="869760"/>
            <a:ext cx="350280" cy="139680"/>
          </a:xfrm>
          <a:custGeom>
            <a:avLst/>
            <a:gdLst/>
            <a:ahLst/>
            <a:cxnLst/>
            <a:rect l="0" t="0" r="r" b="b"/>
            <a:pathLst>
              <a:path w="973" h="388">
                <a:moveTo>
                  <a:pt x="951" y="387"/>
                </a:moveTo>
                <a:lnTo>
                  <a:pt x="0" y="8"/>
                </a:lnTo>
                <a:lnTo>
                  <a:pt x="0" y="0"/>
                </a:lnTo>
                <a:lnTo>
                  <a:pt x="972" y="387"/>
                </a:lnTo>
                <a:lnTo>
                  <a:pt x="951" y="387"/>
                </a:lnTo>
                <a:close/>
              </a:path>
            </a:pathLst>
          </a:custGeom>
          <a:solidFill>
            <a:srgbClr val="F6F6F6"/>
          </a:solidFill>
          <a:ln>
            <a:noFill/>
          </a:ln>
        </p:spPr>
      </p:sp>
      <p:sp>
        <p:nvSpPr>
          <p:cNvPr id="9560" name="Freeform 642"/>
          <p:cNvSpPr/>
          <p:nvPr/>
        </p:nvSpPr>
        <p:spPr>
          <a:xfrm>
            <a:off x="513360" y="863640"/>
            <a:ext cx="365400" cy="145800"/>
          </a:xfrm>
          <a:custGeom>
            <a:avLst/>
            <a:gdLst/>
            <a:ahLst/>
            <a:cxnLst/>
            <a:rect l="0" t="0" r="r" b="b"/>
            <a:pathLst>
              <a:path w="1015" h="405">
                <a:moveTo>
                  <a:pt x="972" y="404"/>
                </a:moveTo>
                <a:lnTo>
                  <a:pt x="0" y="17"/>
                </a:lnTo>
                <a:lnTo>
                  <a:pt x="0" y="0"/>
                </a:lnTo>
                <a:lnTo>
                  <a:pt x="1014" y="404"/>
                </a:lnTo>
                <a:lnTo>
                  <a:pt x="972" y="404"/>
                </a:lnTo>
                <a:close/>
              </a:path>
            </a:pathLst>
          </a:custGeom>
          <a:solidFill>
            <a:srgbClr val="F6F5F5"/>
          </a:solidFill>
          <a:ln>
            <a:noFill/>
          </a:ln>
        </p:spPr>
      </p:sp>
      <p:sp>
        <p:nvSpPr>
          <p:cNvPr id="9561" name="Freeform 643"/>
          <p:cNvSpPr/>
          <p:nvPr/>
        </p:nvSpPr>
        <p:spPr>
          <a:xfrm>
            <a:off x="513360" y="860400"/>
            <a:ext cx="372960" cy="149040"/>
          </a:xfrm>
          <a:custGeom>
            <a:avLst/>
            <a:gdLst/>
            <a:ahLst/>
            <a:cxnLst/>
            <a:rect l="0" t="0" r="r" b="b"/>
            <a:pathLst>
              <a:path w="1036" h="414">
                <a:moveTo>
                  <a:pt x="1014" y="413"/>
                </a:moveTo>
                <a:lnTo>
                  <a:pt x="0" y="9"/>
                </a:lnTo>
                <a:lnTo>
                  <a:pt x="0" y="0"/>
                </a:lnTo>
                <a:lnTo>
                  <a:pt x="1035" y="413"/>
                </a:lnTo>
                <a:lnTo>
                  <a:pt x="1014" y="413"/>
                </a:lnTo>
                <a:close/>
              </a:path>
            </a:pathLst>
          </a:custGeom>
          <a:solidFill>
            <a:srgbClr val="F5F4F4"/>
          </a:solidFill>
          <a:ln>
            <a:noFill/>
          </a:ln>
        </p:spPr>
      </p:sp>
      <p:sp>
        <p:nvSpPr>
          <p:cNvPr id="9562" name="Freeform 644"/>
          <p:cNvSpPr/>
          <p:nvPr/>
        </p:nvSpPr>
        <p:spPr>
          <a:xfrm>
            <a:off x="513360" y="857520"/>
            <a:ext cx="380520" cy="151920"/>
          </a:xfrm>
          <a:custGeom>
            <a:avLst/>
            <a:gdLst/>
            <a:ahLst/>
            <a:cxnLst/>
            <a:rect l="0" t="0" r="r" b="b"/>
            <a:pathLst>
              <a:path w="1057" h="422">
                <a:moveTo>
                  <a:pt x="1035" y="421"/>
                </a:moveTo>
                <a:lnTo>
                  <a:pt x="0" y="8"/>
                </a:lnTo>
                <a:lnTo>
                  <a:pt x="0" y="0"/>
                </a:lnTo>
                <a:lnTo>
                  <a:pt x="1056" y="421"/>
                </a:lnTo>
                <a:lnTo>
                  <a:pt x="1035" y="421"/>
                </a:lnTo>
                <a:close/>
              </a:path>
            </a:pathLst>
          </a:custGeom>
          <a:solidFill>
            <a:srgbClr val="F5F4F4"/>
          </a:solidFill>
          <a:ln>
            <a:noFill/>
          </a:ln>
        </p:spPr>
      </p:sp>
      <p:sp>
        <p:nvSpPr>
          <p:cNvPr id="9563" name="Freeform 645"/>
          <p:cNvSpPr/>
          <p:nvPr/>
        </p:nvSpPr>
        <p:spPr>
          <a:xfrm>
            <a:off x="513360" y="854640"/>
            <a:ext cx="388080" cy="154800"/>
          </a:xfrm>
          <a:custGeom>
            <a:avLst/>
            <a:gdLst/>
            <a:ahLst/>
            <a:cxnLst/>
            <a:rect l="0" t="0" r="r" b="b"/>
            <a:pathLst>
              <a:path w="1078" h="430">
                <a:moveTo>
                  <a:pt x="1056" y="429"/>
                </a:moveTo>
                <a:lnTo>
                  <a:pt x="0" y="8"/>
                </a:lnTo>
                <a:lnTo>
                  <a:pt x="0" y="0"/>
                </a:lnTo>
                <a:lnTo>
                  <a:pt x="1077" y="429"/>
                </a:lnTo>
                <a:lnTo>
                  <a:pt x="1056" y="429"/>
                </a:lnTo>
                <a:close/>
              </a:path>
            </a:pathLst>
          </a:custGeom>
          <a:solidFill>
            <a:srgbClr val="F4F4F4"/>
          </a:solidFill>
          <a:ln>
            <a:noFill/>
          </a:ln>
        </p:spPr>
      </p:sp>
      <p:sp>
        <p:nvSpPr>
          <p:cNvPr id="9564" name="Freeform 646"/>
          <p:cNvSpPr/>
          <p:nvPr/>
        </p:nvSpPr>
        <p:spPr>
          <a:xfrm>
            <a:off x="513360" y="851400"/>
            <a:ext cx="395640" cy="158040"/>
          </a:xfrm>
          <a:custGeom>
            <a:avLst/>
            <a:gdLst/>
            <a:ahLst/>
            <a:cxnLst/>
            <a:rect l="0" t="0" r="r" b="b"/>
            <a:pathLst>
              <a:path w="1099" h="439">
                <a:moveTo>
                  <a:pt x="1077" y="438"/>
                </a:moveTo>
                <a:lnTo>
                  <a:pt x="0" y="9"/>
                </a:lnTo>
                <a:lnTo>
                  <a:pt x="0" y="0"/>
                </a:lnTo>
                <a:lnTo>
                  <a:pt x="1098" y="438"/>
                </a:lnTo>
                <a:lnTo>
                  <a:pt x="1077" y="438"/>
                </a:lnTo>
                <a:close/>
              </a:path>
            </a:pathLst>
          </a:custGeom>
          <a:solidFill>
            <a:srgbClr val="F4F4F4"/>
          </a:solidFill>
          <a:ln>
            <a:noFill/>
          </a:ln>
        </p:spPr>
      </p:sp>
      <p:sp>
        <p:nvSpPr>
          <p:cNvPr id="9565" name="Freeform 647"/>
          <p:cNvSpPr/>
          <p:nvPr/>
        </p:nvSpPr>
        <p:spPr>
          <a:xfrm>
            <a:off x="513360" y="845280"/>
            <a:ext cx="411120" cy="164160"/>
          </a:xfrm>
          <a:custGeom>
            <a:avLst/>
            <a:gdLst/>
            <a:ahLst/>
            <a:cxnLst/>
            <a:rect l="0" t="0" r="r" b="b"/>
            <a:pathLst>
              <a:path w="1142" h="456">
                <a:moveTo>
                  <a:pt x="1098" y="455"/>
                </a:moveTo>
                <a:lnTo>
                  <a:pt x="0" y="17"/>
                </a:lnTo>
                <a:lnTo>
                  <a:pt x="0" y="0"/>
                </a:lnTo>
                <a:lnTo>
                  <a:pt x="1141" y="455"/>
                </a:lnTo>
                <a:lnTo>
                  <a:pt x="1098" y="455"/>
                </a:lnTo>
                <a:close/>
              </a:path>
            </a:pathLst>
          </a:custGeom>
          <a:solidFill>
            <a:srgbClr val="F4F3F3"/>
          </a:solidFill>
          <a:ln>
            <a:noFill/>
          </a:ln>
        </p:spPr>
      </p:sp>
      <p:sp>
        <p:nvSpPr>
          <p:cNvPr id="9566" name="Freeform 648"/>
          <p:cNvSpPr/>
          <p:nvPr/>
        </p:nvSpPr>
        <p:spPr>
          <a:xfrm>
            <a:off x="513360" y="842400"/>
            <a:ext cx="418680" cy="167040"/>
          </a:xfrm>
          <a:custGeom>
            <a:avLst/>
            <a:gdLst/>
            <a:ahLst/>
            <a:cxnLst/>
            <a:rect l="0" t="0" r="r" b="b"/>
            <a:pathLst>
              <a:path w="1163" h="464">
                <a:moveTo>
                  <a:pt x="1141" y="463"/>
                </a:moveTo>
                <a:lnTo>
                  <a:pt x="0" y="8"/>
                </a:lnTo>
                <a:lnTo>
                  <a:pt x="0" y="0"/>
                </a:lnTo>
                <a:lnTo>
                  <a:pt x="1162" y="463"/>
                </a:lnTo>
                <a:lnTo>
                  <a:pt x="1141" y="463"/>
                </a:lnTo>
                <a:close/>
              </a:path>
            </a:pathLst>
          </a:custGeom>
          <a:solidFill>
            <a:srgbClr val="F3F2F2"/>
          </a:solidFill>
          <a:ln>
            <a:noFill/>
          </a:ln>
        </p:spPr>
      </p:sp>
      <p:sp>
        <p:nvSpPr>
          <p:cNvPr id="9567" name="Freeform 649"/>
          <p:cNvSpPr/>
          <p:nvPr/>
        </p:nvSpPr>
        <p:spPr>
          <a:xfrm>
            <a:off x="513360" y="839520"/>
            <a:ext cx="426240" cy="169920"/>
          </a:xfrm>
          <a:custGeom>
            <a:avLst/>
            <a:gdLst/>
            <a:ahLst/>
            <a:cxnLst/>
            <a:rect l="0" t="0" r="r" b="b"/>
            <a:pathLst>
              <a:path w="1184" h="472">
                <a:moveTo>
                  <a:pt x="1162" y="471"/>
                </a:moveTo>
                <a:lnTo>
                  <a:pt x="0" y="8"/>
                </a:lnTo>
                <a:lnTo>
                  <a:pt x="0" y="0"/>
                </a:lnTo>
                <a:lnTo>
                  <a:pt x="1183" y="471"/>
                </a:lnTo>
                <a:lnTo>
                  <a:pt x="1162" y="471"/>
                </a:lnTo>
                <a:close/>
              </a:path>
            </a:pathLst>
          </a:custGeom>
          <a:solidFill>
            <a:srgbClr val="F3F2F2"/>
          </a:solidFill>
          <a:ln>
            <a:noFill/>
          </a:ln>
        </p:spPr>
      </p:sp>
      <p:sp>
        <p:nvSpPr>
          <p:cNvPr id="9568" name="Freeform 650"/>
          <p:cNvSpPr/>
          <p:nvPr/>
        </p:nvSpPr>
        <p:spPr>
          <a:xfrm>
            <a:off x="513360" y="836280"/>
            <a:ext cx="433800" cy="173160"/>
          </a:xfrm>
          <a:custGeom>
            <a:avLst/>
            <a:gdLst/>
            <a:ahLst/>
            <a:cxnLst/>
            <a:rect l="0" t="0" r="r" b="b"/>
            <a:pathLst>
              <a:path w="1205" h="481">
                <a:moveTo>
                  <a:pt x="1183" y="480"/>
                </a:moveTo>
                <a:lnTo>
                  <a:pt x="0" y="9"/>
                </a:lnTo>
                <a:lnTo>
                  <a:pt x="0" y="0"/>
                </a:lnTo>
                <a:lnTo>
                  <a:pt x="1204" y="480"/>
                </a:lnTo>
                <a:lnTo>
                  <a:pt x="1183" y="480"/>
                </a:lnTo>
                <a:close/>
              </a:path>
            </a:pathLst>
          </a:custGeom>
          <a:solidFill>
            <a:srgbClr val="F2F1F1"/>
          </a:solidFill>
          <a:ln>
            <a:noFill/>
          </a:ln>
        </p:spPr>
      </p:sp>
      <p:sp>
        <p:nvSpPr>
          <p:cNvPr id="9569" name="Freeform 651"/>
          <p:cNvSpPr/>
          <p:nvPr/>
        </p:nvSpPr>
        <p:spPr>
          <a:xfrm>
            <a:off x="513360" y="833400"/>
            <a:ext cx="441360" cy="176040"/>
          </a:xfrm>
          <a:custGeom>
            <a:avLst/>
            <a:gdLst/>
            <a:ahLst/>
            <a:cxnLst/>
            <a:rect l="0" t="0" r="r" b="b"/>
            <a:pathLst>
              <a:path w="1226" h="489">
                <a:moveTo>
                  <a:pt x="1204" y="488"/>
                </a:moveTo>
                <a:lnTo>
                  <a:pt x="0" y="8"/>
                </a:lnTo>
                <a:lnTo>
                  <a:pt x="0" y="0"/>
                </a:lnTo>
                <a:lnTo>
                  <a:pt x="1225" y="488"/>
                </a:lnTo>
                <a:lnTo>
                  <a:pt x="1204" y="488"/>
                </a:lnTo>
                <a:close/>
              </a:path>
            </a:pathLst>
          </a:custGeom>
          <a:solidFill>
            <a:srgbClr val="F2F1F1"/>
          </a:solidFill>
          <a:ln>
            <a:noFill/>
          </a:ln>
        </p:spPr>
      </p:sp>
      <p:sp>
        <p:nvSpPr>
          <p:cNvPr id="9570" name="Freeform 652"/>
          <p:cNvSpPr/>
          <p:nvPr/>
        </p:nvSpPr>
        <p:spPr>
          <a:xfrm>
            <a:off x="513360" y="830160"/>
            <a:ext cx="448920" cy="179280"/>
          </a:xfrm>
          <a:custGeom>
            <a:avLst/>
            <a:gdLst/>
            <a:ahLst/>
            <a:cxnLst/>
            <a:rect l="0" t="0" r="r" b="b"/>
            <a:pathLst>
              <a:path w="1247" h="498">
                <a:moveTo>
                  <a:pt x="1225" y="497"/>
                </a:moveTo>
                <a:lnTo>
                  <a:pt x="0" y="9"/>
                </a:lnTo>
                <a:lnTo>
                  <a:pt x="0" y="0"/>
                </a:lnTo>
                <a:lnTo>
                  <a:pt x="1246" y="497"/>
                </a:lnTo>
                <a:lnTo>
                  <a:pt x="1225" y="497"/>
                </a:lnTo>
                <a:close/>
              </a:path>
            </a:pathLst>
          </a:custGeom>
          <a:solidFill>
            <a:srgbClr val="F1F0F0"/>
          </a:solidFill>
          <a:ln>
            <a:noFill/>
          </a:ln>
        </p:spPr>
      </p:sp>
      <p:sp>
        <p:nvSpPr>
          <p:cNvPr id="9571" name="Freeform 653"/>
          <p:cNvSpPr/>
          <p:nvPr/>
        </p:nvSpPr>
        <p:spPr>
          <a:xfrm>
            <a:off x="513360" y="827280"/>
            <a:ext cx="456480" cy="182160"/>
          </a:xfrm>
          <a:custGeom>
            <a:avLst/>
            <a:gdLst/>
            <a:ahLst/>
            <a:cxnLst/>
            <a:rect l="0" t="0" r="r" b="b"/>
            <a:pathLst>
              <a:path w="1268" h="506">
                <a:moveTo>
                  <a:pt x="1246" y="505"/>
                </a:moveTo>
                <a:lnTo>
                  <a:pt x="0" y="8"/>
                </a:lnTo>
                <a:lnTo>
                  <a:pt x="0" y="0"/>
                </a:lnTo>
                <a:lnTo>
                  <a:pt x="1267" y="505"/>
                </a:lnTo>
                <a:lnTo>
                  <a:pt x="1246" y="505"/>
                </a:lnTo>
                <a:close/>
              </a:path>
            </a:pathLst>
          </a:custGeom>
          <a:solidFill>
            <a:srgbClr val="F1F0F0"/>
          </a:solidFill>
          <a:ln>
            <a:noFill/>
          </a:ln>
        </p:spPr>
      </p:sp>
      <p:sp>
        <p:nvSpPr>
          <p:cNvPr id="9572" name="Freeform 654"/>
          <p:cNvSpPr/>
          <p:nvPr/>
        </p:nvSpPr>
        <p:spPr>
          <a:xfrm>
            <a:off x="513360" y="824400"/>
            <a:ext cx="464040" cy="185040"/>
          </a:xfrm>
          <a:custGeom>
            <a:avLst/>
            <a:gdLst/>
            <a:ahLst/>
            <a:cxnLst/>
            <a:rect l="0" t="0" r="r" b="b"/>
            <a:pathLst>
              <a:path w="1289" h="514">
                <a:moveTo>
                  <a:pt x="1267" y="513"/>
                </a:moveTo>
                <a:lnTo>
                  <a:pt x="0" y="8"/>
                </a:lnTo>
                <a:lnTo>
                  <a:pt x="0" y="0"/>
                </a:lnTo>
                <a:lnTo>
                  <a:pt x="1288" y="513"/>
                </a:lnTo>
                <a:lnTo>
                  <a:pt x="1267" y="513"/>
                </a:lnTo>
                <a:close/>
              </a:path>
            </a:pathLst>
          </a:custGeom>
          <a:solidFill>
            <a:srgbClr val="F0EFEF"/>
          </a:solidFill>
          <a:ln>
            <a:noFill/>
          </a:ln>
        </p:spPr>
      </p:sp>
      <p:sp>
        <p:nvSpPr>
          <p:cNvPr id="9573" name="Freeform 655"/>
          <p:cNvSpPr/>
          <p:nvPr/>
        </p:nvSpPr>
        <p:spPr>
          <a:xfrm>
            <a:off x="513360" y="821160"/>
            <a:ext cx="471600" cy="188280"/>
          </a:xfrm>
          <a:custGeom>
            <a:avLst/>
            <a:gdLst/>
            <a:ahLst/>
            <a:cxnLst/>
            <a:rect l="0" t="0" r="r" b="b"/>
            <a:pathLst>
              <a:path w="1310" h="523">
                <a:moveTo>
                  <a:pt x="1288" y="522"/>
                </a:moveTo>
                <a:lnTo>
                  <a:pt x="0" y="9"/>
                </a:lnTo>
                <a:lnTo>
                  <a:pt x="0" y="0"/>
                </a:lnTo>
                <a:lnTo>
                  <a:pt x="1309" y="522"/>
                </a:lnTo>
                <a:lnTo>
                  <a:pt x="1288" y="522"/>
                </a:lnTo>
                <a:close/>
              </a:path>
            </a:pathLst>
          </a:custGeom>
          <a:solidFill>
            <a:srgbClr val="F0EFEF"/>
          </a:solidFill>
          <a:ln>
            <a:noFill/>
          </a:ln>
        </p:spPr>
      </p:sp>
      <p:sp>
        <p:nvSpPr>
          <p:cNvPr id="9574" name="Freeform 656"/>
          <p:cNvSpPr/>
          <p:nvPr/>
        </p:nvSpPr>
        <p:spPr>
          <a:xfrm>
            <a:off x="513360" y="818280"/>
            <a:ext cx="479160" cy="191160"/>
          </a:xfrm>
          <a:custGeom>
            <a:avLst/>
            <a:gdLst/>
            <a:ahLst/>
            <a:cxnLst/>
            <a:rect l="0" t="0" r="r" b="b"/>
            <a:pathLst>
              <a:path w="1331" h="531">
                <a:moveTo>
                  <a:pt x="1309" y="530"/>
                </a:moveTo>
                <a:lnTo>
                  <a:pt x="0" y="8"/>
                </a:lnTo>
                <a:lnTo>
                  <a:pt x="0" y="0"/>
                </a:lnTo>
                <a:lnTo>
                  <a:pt x="1330" y="530"/>
                </a:lnTo>
                <a:lnTo>
                  <a:pt x="1309" y="530"/>
                </a:lnTo>
                <a:close/>
              </a:path>
            </a:pathLst>
          </a:custGeom>
          <a:solidFill>
            <a:srgbClr val="EFEEEE"/>
          </a:solidFill>
          <a:ln>
            <a:noFill/>
          </a:ln>
        </p:spPr>
      </p:sp>
      <p:sp>
        <p:nvSpPr>
          <p:cNvPr id="9575" name="Freeform 657"/>
          <p:cNvSpPr/>
          <p:nvPr/>
        </p:nvSpPr>
        <p:spPr>
          <a:xfrm>
            <a:off x="513360" y="815040"/>
            <a:ext cx="487080" cy="194400"/>
          </a:xfrm>
          <a:custGeom>
            <a:avLst/>
            <a:gdLst/>
            <a:ahLst/>
            <a:cxnLst/>
            <a:rect l="0" t="0" r="r" b="b"/>
            <a:pathLst>
              <a:path w="1353" h="540">
                <a:moveTo>
                  <a:pt x="1330" y="539"/>
                </a:moveTo>
                <a:lnTo>
                  <a:pt x="0" y="9"/>
                </a:lnTo>
                <a:lnTo>
                  <a:pt x="0" y="0"/>
                </a:lnTo>
                <a:lnTo>
                  <a:pt x="1352" y="539"/>
                </a:lnTo>
                <a:lnTo>
                  <a:pt x="1330" y="539"/>
                </a:lnTo>
                <a:close/>
              </a:path>
            </a:pathLst>
          </a:custGeom>
          <a:solidFill>
            <a:srgbClr val="EFEEEE"/>
          </a:solidFill>
          <a:ln>
            <a:noFill/>
          </a:ln>
        </p:spPr>
      </p:sp>
      <p:sp>
        <p:nvSpPr>
          <p:cNvPr id="9576" name="Freeform 658"/>
          <p:cNvSpPr/>
          <p:nvPr/>
        </p:nvSpPr>
        <p:spPr>
          <a:xfrm>
            <a:off x="513360" y="812160"/>
            <a:ext cx="494640" cy="197280"/>
          </a:xfrm>
          <a:custGeom>
            <a:avLst/>
            <a:gdLst/>
            <a:ahLst/>
            <a:cxnLst/>
            <a:rect l="0" t="0" r="r" b="b"/>
            <a:pathLst>
              <a:path w="1374" h="548">
                <a:moveTo>
                  <a:pt x="1352" y="547"/>
                </a:moveTo>
                <a:lnTo>
                  <a:pt x="0" y="8"/>
                </a:lnTo>
                <a:lnTo>
                  <a:pt x="0" y="0"/>
                </a:lnTo>
                <a:lnTo>
                  <a:pt x="1373" y="547"/>
                </a:lnTo>
                <a:lnTo>
                  <a:pt x="1352" y="547"/>
                </a:lnTo>
                <a:close/>
              </a:path>
            </a:pathLst>
          </a:custGeom>
          <a:solidFill>
            <a:srgbClr val="EFEEED"/>
          </a:solidFill>
          <a:ln>
            <a:noFill/>
          </a:ln>
        </p:spPr>
      </p:sp>
      <p:sp>
        <p:nvSpPr>
          <p:cNvPr id="9577" name="Freeform 659"/>
          <p:cNvSpPr/>
          <p:nvPr/>
        </p:nvSpPr>
        <p:spPr>
          <a:xfrm>
            <a:off x="513360" y="809280"/>
            <a:ext cx="502200" cy="200160"/>
          </a:xfrm>
          <a:custGeom>
            <a:avLst/>
            <a:gdLst/>
            <a:ahLst/>
            <a:cxnLst/>
            <a:rect l="0" t="0" r="r" b="b"/>
            <a:pathLst>
              <a:path w="1395" h="556">
                <a:moveTo>
                  <a:pt x="1373" y="555"/>
                </a:moveTo>
                <a:lnTo>
                  <a:pt x="0" y="8"/>
                </a:lnTo>
                <a:lnTo>
                  <a:pt x="0" y="0"/>
                </a:lnTo>
                <a:lnTo>
                  <a:pt x="1394" y="555"/>
                </a:lnTo>
                <a:lnTo>
                  <a:pt x="1373" y="555"/>
                </a:lnTo>
                <a:close/>
              </a:path>
            </a:pathLst>
          </a:custGeom>
          <a:solidFill>
            <a:srgbClr val="EFEEED"/>
          </a:solidFill>
          <a:ln>
            <a:noFill/>
          </a:ln>
        </p:spPr>
      </p:sp>
      <p:sp>
        <p:nvSpPr>
          <p:cNvPr id="9578" name="Freeform 660"/>
          <p:cNvSpPr/>
          <p:nvPr/>
        </p:nvSpPr>
        <p:spPr>
          <a:xfrm>
            <a:off x="513360" y="806040"/>
            <a:ext cx="509760" cy="203400"/>
          </a:xfrm>
          <a:custGeom>
            <a:avLst/>
            <a:gdLst/>
            <a:ahLst/>
            <a:cxnLst/>
            <a:rect l="0" t="0" r="r" b="b"/>
            <a:pathLst>
              <a:path w="1416" h="565">
                <a:moveTo>
                  <a:pt x="1394" y="564"/>
                </a:moveTo>
                <a:lnTo>
                  <a:pt x="0" y="9"/>
                </a:lnTo>
                <a:lnTo>
                  <a:pt x="0" y="0"/>
                </a:lnTo>
                <a:lnTo>
                  <a:pt x="1415" y="564"/>
                </a:lnTo>
                <a:lnTo>
                  <a:pt x="1394" y="564"/>
                </a:lnTo>
                <a:close/>
              </a:path>
            </a:pathLst>
          </a:custGeom>
          <a:solidFill>
            <a:srgbClr val="EEEDEC"/>
          </a:solidFill>
          <a:ln>
            <a:noFill/>
          </a:ln>
        </p:spPr>
      </p:sp>
      <p:sp>
        <p:nvSpPr>
          <p:cNvPr id="9579" name="Freeform 661"/>
          <p:cNvSpPr/>
          <p:nvPr/>
        </p:nvSpPr>
        <p:spPr>
          <a:xfrm>
            <a:off x="513360" y="803160"/>
            <a:ext cx="517320" cy="206280"/>
          </a:xfrm>
          <a:custGeom>
            <a:avLst/>
            <a:gdLst/>
            <a:ahLst/>
            <a:cxnLst/>
            <a:rect l="0" t="0" r="r" b="b"/>
            <a:pathLst>
              <a:path w="1437" h="573">
                <a:moveTo>
                  <a:pt x="1415" y="572"/>
                </a:moveTo>
                <a:lnTo>
                  <a:pt x="0" y="8"/>
                </a:lnTo>
                <a:lnTo>
                  <a:pt x="0" y="0"/>
                </a:lnTo>
                <a:lnTo>
                  <a:pt x="1436" y="572"/>
                </a:lnTo>
                <a:lnTo>
                  <a:pt x="1415" y="572"/>
                </a:lnTo>
                <a:close/>
              </a:path>
            </a:pathLst>
          </a:custGeom>
          <a:solidFill>
            <a:srgbClr val="EEECEC"/>
          </a:solidFill>
          <a:ln>
            <a:noFill/>
          </a:ln>
        </p:spPr>
      </p:sp>
      <p:sp>
        <p:nvSpPr>
          <p:cNvPr id="9580" name="Freeform 662"/>
          <p:cNvSpPr/>
          <p:nvPr/>
        </p:nvSpPr>
        <p:spPr>
          <a:xfrm>
            <a:off x="513360" y="799920"/>
            <a:ext cx="524880" cy="209520"/>
          </a:xfrm>
          <a:custGeom>
            <a:avLst/>
            <a:gdLst/>
            <a:ahLst/>
            <a:cxnLst/>
            <a:rect l="0" t="0" r="r" b="b"/>
            <a:pathLst>
              <a:path w="1458" h="582">
                <a:moveTo>
                  <a:pt x="1436" y="581"/>
                </a:moveTo>
                <a:lnTo>
                  <a:pt x="0" y="9"/>
                </a:lnTo>
                <a:lnTo>
                  <a:pt x="0" y="0"/>
                </a:lnTo>
                <a:lnTo>
                  <a:pt x="1457" y="581"/>
                </a:lnTo>
                <a:lnTo>
                  <a:pt x="1436" y="581"/>
                </a:lnTo>
                <a:close/>
              </a:path>
            </a:pathLst>
          </a:custGeom>
          <a:solidFill>
            <a:srgbClr val="EDEBEB"/>
          </a:solidFill>
          <a:ln>
            <a:noFill/>
          </a:ln>
        </p:spPr>
      </p:sp>
      <p:sp>
        <p:nvSpPr>
          <p:cNvPr id="9581" name="Freeform 663"/>
          <p:cNvSpPr/>
          <p:nvPr/>
        </p:nvSpPr>
        <p:spPr>
          <a:xfrm>
            <a:off x="513360" y="797040"/>
            <a:ext cx="532440" cy="212400"/>
          </a:xfrm>
          <a:custGeom>
            <a:avLst/>
            <a:gdLst/>
            <a:ahLst/>
            <a:cxnLst/>
            <a:rect l="0" t="0" r="r" b="b"/>
            <a:pathLst>
              <a:path w="1479" h="590">
                <a:moveTo>
                  <a:pt x="1457" y="589"/>
                </a:moveTo>
                <a:lnTo>
                  <a:pt x="0" y="8"/>
                </a:lnTo>
                <a:lnTo>
                  <a:pt x="0" y="0"/>
                </a:lnTo>
                <a:lnTo>
                  <a:pt x="1478" y="589"/>
                </a:lnTo>
                <a:lnTo>
                  <a:pt x="1457" y="589"/>
                </a:lnTo>
                <a:close/>
              </a:path>
            </a:pathLst>
          </a:custGeom>
          <a:solidFill>
            <a:srgbClr val="EDEBEB"/>
          </a:solidFill>
          <a:ln>
            <a:noFill/>
          </a:ln>
        </p:spPr>
      </p:sp>
      <p:sp>
        <p:nvSpPr>
          <p:cNvPr id="9582" name="Freeform 664"/>
          <p:cNvSpPr/>
          <p:nvPr/>
        </p:nvSpPr>
        <p:spPr>
          <a:xfrm>
            <a:off x="513360" y="794160"/>
            <a:ext cx="540000" cy="215280"/>
          </a:xfrm>
          <a:custGeom>
            <a:avLst/>
            <a:gdLst/>
            <a:ahLst/>
            <a:cxnLst/>
            <a:rect l="0" t="0" r="r" b="b"/>
            <a:pathLst>
              <a:path w="1500" h="598">
                <a:moveTo>
                  <a:pt x="1478" y="597"/>
                </a:moveTo>
                <a:lnTo>
                  <a:pt x="0" y="8"/>
                </a:lnTo>
                <a:lnTo>
                  <a:pt x="0" y="0"/>
                </a:lnTo>
                <a:lnTo>
                  <a:pt x="1499" y="597"/>
                </a:lnTo>
                <a:lnTo>
                  <a:pt x="1478" y="597"/>
                </a:lnTo>
                <a:close/>
              </a:path>
            </a:pathLst>
          </a:custGeom>
          <a:solidFill>
            <a:srgbClr val="ECEAEA"/>
          </a:solidFill>
          <a:ln>
            <a:noFill/>
          </a:ln>
        </p:spPr>
      </p:sp>
      <p:sp>
        <p:nvSpPr>
          <p:cNvPr id="9583" name="Freeform 665"/>
          <p:cNvSpPr/>
          <p:nvPr/>
        </p:nvSpPr>
        <p:spPr>
          <a:xfrm>
            <a:off x="513360" y="790920"/>
            <a:ext cx="547560" cy="218520"/>
          </a:xfrm>
          <a:custGeom>
            <a:avLst/>
            <a:gdLst/>
            <a:ahLst/>
            <a:cxnLst/>
            <a:rect l="0" t="0" r="r" b="b"/>
            <a:pathLst>
              <a:path w="1521" h="607">
                <a:moveTo>
                  <a:pt x="1499" y="606"/>
                </a:moveTo>
                <a:lnTo>
                  <a:pt x="0" y="9"/>
                </a:lnTo>
                <a:lnTo>
                  <a:pt x="0" y="0"/>
                </a:lnTo>
                <a:lnTo>
                  <a:pt x="1520" y="606"/>
                </a:lnTo>
                <a:lnTo>
                  <a:pt x="1499" y="606"/>
                </a:lnTo>
                <a:close/>
              </a:path>
            </a:pathLst>
          </a:custGeom>
          <a:solidFill>
            <a:srgbClr val="ECEAEA"/>
          </a:solidFill>
          <a:ln>
            <a:noFill/>
          </a:ln>
        </p:spPr>
      </p:sp>
      <p:sp>
        <p:nvSpPr>
          <p:cNvPr id="9584" name="Freeform 666"/>
          <p:cNvSpPr/>
          <p:nvPr/>
        </p:nvSpPr>
        <p:spPr>
          <a:xfrm>
            <a:off x="513360" y="788040"/>
            <a:ext cx="555120" cy="221400"/>
          </a:xfrm>
          <a:custGeom>
            <a:avLst/>
            <a:gdLst/>
            <a:ahLst/>
            <a:cxnLst/>
            <a:rect l="0" t="0" r="r" b="b"/>
            <a:pathLst>
              <a:path w="1542" h="615">
                <a:moveTo>
                  <a:pt x="1520" y="614"/>
                </a:moveTo>
                <a:lnTo>
                  <a:pt x="0" y="8"/>
                </a:lnTo>
                <a:lnTo>
                  <a:pt x="0" y="0"/>
                </a:lnTo>
                <a:lnTo>
                  <a:pt x="1541" y="614"/>
                </a:lnTo>
                <a:lnTo>
                  <a:pt x="1520" y="614"/>
                </a:lnTo>
                <a:close/>
              </a:path>
            </a:pathLst>
          </a:custGeom>
          <a:solidFill>
            <a:srgbClr val="EBE9E9"/>
          </a:solidFill>
          <a:ln>
            <a:noFill/>
          </a:ln>
        </p:spPr>
      </p:sp>
      <p:sp>
        <p:nvSpPr>
          <p:cNvPr id="9585" name="Freeform 667"/>
          <p:cNvSpPr/>
          <p:nvPr/>
        </p:nvSpPr>
        <p:spPr>
          <a:xfrm>
            <a:off x="513360" y="784800"/>
            <a:ext cx="563040" cy="224640"/>
          </a:xfrm>
          <a:custGeom>
            <a:avLst/>
            <a:gdLst/>
            <a:ahLst/>
            <a:cxnLst/>
            <a:rect l="0" t="0" r="r" b="b"/>
            <a:pathLst>
              <a:path w="1564" h="624">
                <a:moveTo>
                  <a:pt x="1541" y="623"/>
                </a:moveTo>
                <a:lnTo>
                  <a:pt x="0" y="9"/>
                </a:lnTo>
                <a:lnTo>
                  <a:pt x="0" y="0"/>
                </a:lnTo>
                <a:lnTo>
                  <a:pt x="1563" y="623"/>
                </a:lnTo>
                <a:lnTo>
                  <a:pt x="1541" y="623"/>
                </a:lnTo>
                <a:close/>
              </a:path>
            </a:pathLst>
          </a:custGeom>
          <a:solidFill>
            <a:srgbClr val="EBE9E9"/>
          </a:solidFill>
          <a:ln>
            <a:noFill/>
          </a:ln>
        </p:spPr>
      </p:sp>
      <p:sp>
        <p:nvSpPr>
          <p:cNvPr id="9586" name="Freeform 668"/>
          <p:cNvSpPr/>
          <p:nvPr/>
        </p:nvSpPr>
        <p:spPr>
          <a:xfrm>
            <a:off x="513360" y="781920"/>
            <a:ext cx="570600" cy="227520"/>
          </a:xfrm>
          <a:custGeom>
            <a:avLst/>
            <a:gdLst/>
            <a:ahLst/>
            <a:cxnLst/>
            <a:rect l="0" t="0" r="r" b="b"/>
            <a:pathLst>
              <a:path w="1585" h="632">
                <a:moveTo>
                  <a:pt x="1563" y="631"/>
                </a:moveTo>
                <a:lnTo>
                  <a:pt x="0" y="8"/>
                </a:lnTo>
                <a:lnTo>
                  <a:pt x="0" y="0"/>
                </a:lnTo>
                <a:lnTo>
                  <a:pt x="1584" y="631"/>
                </a:lnTo>
                <a:lnTo>
                  <a:pt x="1563" y="631"/>
                </a:lnTo>
                <a:close/>
              </a:path>
            </a:pathLst>
          </a:custGeom>
          <a:solidFill>
            <a:srgbClr val="EAE8E8"/>
          </a:solidFill>
          <a:ln>
            <a:noFill/>
          </a:ln>
        </p:spPr>
      </p:sp>
      <p:sp>
        <p:nvSpPr>
          <p:cNvPr id="9587" name="Freeform 669"/>
          <p:cNvSpPr/>
          <p:nvPr/>
        </p:nvSpPr>
        <p:spPr>
          <a:xfrm>
            <a:off x="513360" y="779040"/>
            <a:ext cx="578160" cy="230400"/>
          </a:xfrm>
          <a:custGeom>
            <a:avLst/>
            <a:gdLst/>
            <a:ahLst/>
            <a:cxnLst/>
            <a:rect l="0" t="0" r="r" b="b"/>
            <a:pathLst>
              <a:path w="1606" h="640">
                <a:moveTo>
                  <a:pt x="1584" y="639"/>
                </a:moveTo>
                <a:lnTo>
                  <a:pt x="0" y="8"/>
                </a:lnTo>
                <a:lnTo>
                  <a:pt x="0" y="0"/>
                </a:lnTo>
                <a:lnTo>
                  <a:pt x="1605" y="639"/>
                </a:lnTo>
                <a:lnTo>
                  <a:pt x="1584" y="639"/>
                </a:lnTo>
                <a:close/>
              </a:path>
            </a:pathLst>
          </a:custGeom>
          <a:solidFill>
            <a:srgbClr val="E9E8E8"/>
          </a:solidFill>
          <a:ln>
            <a:noFill/>
          </a:ln>
        </p:spPr>
      </p:sp>
      <p:sp>
        <p:nvSpPr>
          <p:cNvPr id="9588" name="Freeform 670"/>
          <p:cNvSpPr/>
          <p:nvPr/>
        </p:nvSpPr>
        <p:spPr>
          <a:xfrm>
            <a:off x="513360" y="775800"/>
            <a:ext cx="585720" cy="233640"/>
          </a:xfrm>
          <a:custGeom>
            <a:avLst/>
            <a:gdLst/>
            <a:ahLst/>
            <a:cxnLst/>
            <a:rect l="0" t="0" r="r" b="b"/>
            <a:pathLst>
              <a:path w="1627" h="649">
                <a:moveTo>
                  <a:pt x="1605" y="648"/>
                </a:moveTo>
                <a:lnTo>
                  <a:pt x="0" y="9"/>
                </a:lnTo>
                <a:lnTo>
                  <a:pt x="0" y="0"/>
                </a:lnTo>
                <a:lnTo>
                  <a:pt x="1626" y="648"/>
                </a:lnTo>
                <a:lnTo>
                  <a:pt x="1605" y="648"/>
                </a:lnTo>
                <a:close/>
              </a:path>
            </a:pathLst>
          </a:custGeom>
          <a:solidFill>
            <a:srgbClr val="E8E7E7"/>
          </a:solidFill>
          <a:ln>
            <a:noFill/>
          </a:ln>
        </p:spPr>
      </p:sp>
      <p:sp>
        <p:nvSpPr>
          <p:cNvPr id="9589" name="Freeform 671"/>
          <p:cNvSpPr/>
          <p:nvPr/>
        </p:nvSpPr>
        <p:spPr>
          <a:xfrm>
            <a:off x="513360" y="772920"/>
            <a:ext cx="593280" cy="236520"/>
          </a:xfrm>
          <a:custGeom>
            <a:avLst/>
            <a:gdLst/>
            <a:ahLst/>
            <a:cxnLst/>
            <a:rect l="0" t="0" r="r" b="b"/>
            <a:pathLst>
              <a:path w="1648" h="657">
                <a:moveTo>
                  <a:pt x="1626" y="656"/>
                </a:moveTo>
                <a:lnTo>
                  <a:pt x="0" y="8"/>
                </a:lnTo>
                <a:lnTo>
                  <a:pt x="0" y="0"/>
                </a:lnTo>
                <a:lnTo>
                  <a:pt x="1647" y="656"/>
                </a:lnTo>
                <a:lnTo>
                  <a:pt x="1626" y="656"/>
                </a:lnTo>
                <a:close/>
              </a:path>
            </a:pathLst>
          </a:custGeom>
          <a:solidFill>
            <a:srgbClr val="E8E7E6"/>
          </a:solidFill>
          <a:ln>
            <a:noFill/>
          </a:ln>
        </p:spPr>
      </p:sp>
      <p:sp>
        <p:nvSpPr>
          <p:cNvPr id="9590" name="Freeform 672"/>
          <p:cNvSpPr/>
          <p:nvPr/>
        </p:nvSpPr>
        <p:spPr>
          <a:xfrm>
            <a:off x="513360" y="769680"/>
            <a:ext cx="600840" cy="239760"/>
          </a:xfrm>
          <a:custGeom>
            <a:avLst/>
            <a:gdLst/>
            <a:ahLst/>
            <a:cxnLst/>
            <a:rect l="0" t="0" r="r" b="b"/>
            <a:pathLst>
              <a:path w="1669" h="666">
                <a:moveTo>
                  <a:pt x="1647" y="665"/>
                </a:moveTo>
                <a:lnTo>
                  <a:pt x="0" y="9"/>
                </a:lnTo>
                <a:lnTo>
                  <a:pt x="0" y="0"/>
                </a:lnTo>
                <a:lnTo>
                  <a:pt x="1668" y="665"/>
                </a:lnTo>
                <a:lnTo>
                  <a:pt x="1647" y="665"/>
                </a:lnTo>
                <a:close/>
              </a:path>
            </a:pathLst>
          </a:custGeom>
          <a:solidFill>
            <a:srgbClr val="E7E6E5"/>
          </a:solidFill>
          <a:ln>
            <a:noFill/>
          </a:ln>
        </p:spPr>
      </p:sp>
      <p:sp>
        <p:nvSpPr>
          <p:cNvPr id="9591" name="Freeform 673"/>
          <p:cNvSpPr/>
          <p:nvPr/>
        </p:nvSpPr>
        <p:spPr>
          <a:xfrm>
            <a:off x="513360" y="766800"/>
            <a:ext cx="608400" cy="242640"/>
          </a:xfrm>
          <a:custGeom>
            <a:avLst/>
            <a:gdLst/>
            <a:ahLst/>
            <a:cxnLst/>
            <a:rect l="0" t="0" r="r" b="b"/>
            <a:pathLst>
              <a:path w="1690" h="674">
                <a:moveTo>
                  <a:pt x="1668" y="673"/>
                </a:moveTo>
                <a:lnTo>
                  <a:pt x="0" y="8"/>
                </a:lnTo>
                <a:lnTo>
                  <a:pt x="0" y="0"/>
                </a:lnTo>
                <a:lnTo>
                  <a:pt x="1689" y="673"/>
                </a:lnTo>
                <a:lnTo>
                  <a:pt x="1668" y="673"/>
                </a:lnTo>
                <a:close/>
              </a:path>
            </a:pathLst>
          </a:custGeom>
          <a:solidFill>
            <a:srgbClr val="E7E5E5"/>
          </a:solidFill>
          <a:ln>
            <a:noFill/>
          </a:ln>
        </p:spPr>
      </p:sp>
      <p:sp>
        <p:nvSpPr>
          <p:cNvPr id="9592" name="Freeform 674"/>
          <p:cNvSpPr/>
          <p:nvPr/>
        </p:nvSpPr>
        <p:spPr>
          <a:xfrm>
            <a:off x="513360" y="763920"/>
            <a:ext cx="615960" cy="245520"/>
          </a:xfrm>
          <a:custGeom>
            <a:avLst/>
            <a:gdLst/>
            <a:ahLst/>
            <a:cxnLst/>
            <a:rect l="0" t="0" r="r" b="b"/>
            <a:pathLst>
              <a:path w="1711" h="682">
                <a:moveTo>
                  <a:pt x="1689" y="681"/>
                </a:moveTo>
                <a:lnTo>
                  <a:pt x="0" y="8"/>
                </a:lnTo>
                <a:lnTo>
                  <a:pt x="0" y="0"/>
                </a:lnTo>
                <a:lnTo>
                  <a:pt x="1710" y="681"/>
                </a:lnTo>
                <a:lnTo>
                  <a:pt x="1689" y="681"/>
                </a:lnTo>
                <a:close/>
              </a:path>
            </a:pathLst>
          </a:custGeom>
          <a:solidFill>
            <a:srgbClr val="E6E4E4"/>
          </a:solidFill>
          <a:ln>
            <a:noFill/>
          </a:ln>
        </p:spPr>
      </p:sp>
      <p:sp>
        <p:nvSpPr>
          <p:cNvPr id="9593" name="Freeform 675"/>
          <p:cNvSpPr/>
          <p:nvPr/>
        </p:nvSpPr>
        <p:spPr>
          <a:xfrm>
            <a:off x="513360" y="760680"/>
            <a:ext cx="623520" cy="248760"/>
          </a:xfrm>
          <a:custGeom>
            <a:avLst/>
            <a:gdLst/>
            <a:ahLst/>
            <a:cxnLst/>
            <a:rect l="0" t="0" r="r" b="b"/>
            <a:pathLst>
              <a:path w="1732" h="691">
                <a:moveTo>
                  <a:pt x="1710" y="690"/>
                </a:moveTo>
                <a:lnTo>
                  <a:pt x="0" y="9"/>
                </a:lnTo>
                <a:lnTo>
                  <a:pt x="0" y="0"/>
                </a:lnTo>
                <a:lnTo>
                  <a:pt x="1731" y="690"/>
                </a:lnTo>
                <a:lnTo>
                  <a:pt x="1710" y="690"/>
                </a:lnTo>
                <a:close/>
              </a:path>
            </a:pathLst>
          </a:custGeom>
          <a:solidFill>
            <a:srgbClr val="E6E4E4"/>
          </a:solidFill>
          <a:ln>
            <a:noFill/>
          </a:ln>
        </p:spPr>
      </p:sp>
      <p:sp>
        <p:nvSpPr>
          <p:cNvPr id="9594" name="Freeform 676"/>
          <p:cNvSpPr/>
          <p:nvPr/>
        </p:nvSpPr>
        <p:spPr>
          <a:xfrm>
            <a:off x="513360" y="757800"/>
            <a:ext cx="631080" cy="251640"/>
          </a:xfrm>
          <a:custGeom>
            <a:avLst/>
            <a:gdLst/>
            <a:ahLst/>
            <a:cxnLst/>
            <a:rect l="0" t="0" r="r" b="b"/>
            <a:pathLst>
              <a:path w="1753" h="699">
                <a:moveTo>
                  <a:pt x="1731" y="698"/>
                </a:moveTo>
                <a:lnTo>
                  <a:pt x="0" y="8"/>
                </a:lnTo>
                <a:lnTo>
                  <a:pt x="0" y="0"/>
                </a:lnTo>
                <a:lnTo>
                  <a:pt x="1752" y="698"/>
                </a:lnTo>
                <a:lnTo>
                  <a:pt x="1731" y="698"/>
                </a:lnTo>
                <a:close/>
              </a:path>
            </a:pathLst>
          </a:custGeom>
          <a:solidFill>
            <a:srgbClr val="E5E3E3"/>
          </a:solidFill>
          <a:ln>
            <a:noFill/>
          </a:ln>
        </p:spPr>
      </p:sp>
      <p:sp>
        <p:nvSpPr>
          <p:cNvPr id="9595" name="Freeform 677"/>
          <p:cNvSpPr/>
          <p:nvPr/>
        </p:nvSpPr>
        <p:spPr>
          <a:xfrm>
            <a:off x="513360" y="754560"/>
            <a:ext cx="639000" cy="254880"/>
          </a:xfrm>
          <a:custGeom>
            <a:avLst/>
            <a:gdLst/>
            <a:ahLst/>
            <a:cxnLst/>
            <a:rect l="0" t="0" r="r" b="b"/>
            <a:pathLst>
              <a:path w="1775" h="708">
                <a:moveTo>
                  <a:pt x="1752" y="707"/>
                </a:moveTo>
                <a:lnTo>
                  <a:pt x="0" y="9"/>
                </a:lnTo>
                <a:lnTo>
                  <a:pt x="0" y="0"/>
                </a:lnTo>
                <a:lnTo>
                  <a:pt x="1774" y="707"/>
                </a:lnTo>
                <a:lnTo>
                  <a:pt x="1752" y="707"/>
                </a:lnTo>
                <a:close/>
              </a:path>
            </a:pathLst>
          </a:custGeom>
          <a:solidFill>
            <a:srgbClr val="E5E3E3"/>
          </a:solidFill>
          <a:ln>
            <a:noFill/>
          </a:ln>
        </p:spPr>
      </p:sp>
      <p:sp>
        <p:nvSpPr>
          <p:cNvPr id="9596" name="Freeform 678"/>
          <p:cNvSpPr/>
          <p:nvPr/>
        </p:nvSpPr>
        <p:spPr>
          <a:xfrm>
            <a:off x="513360" y="751680"/>
            <a:ext cx="646560" cy="257760"/>
          </a:xfrm>
          <a:custGeom>
            <a:avLst/>
            <a:gdLst/>
            <a:ahLst/>
            <a:cxnLst/>
            <a:rect l="0" t="0" r="r" b="b"/>
            <a:pathLst>
              <a:path w="1796" h="716">
                <a:moveTo>
                  <a:pt x="1774" y="715"/>
                </a:moveTo>
                <a:lnTo>
                  <a:pt x="0" y="8"/>
                </a:lnTo>
                <a:lnTo>
                  <a:pt x="0" y="0"/>
                </a:lnTo>
                <a:lnTo>
                  <a:pt x="1795" y="715"/>
                </a:lnTo>
                <a:lnTo>
                  <a:pt x="1774" y="715"/>
                </a:lnTo>
                <a:close/>
              </a:path>
            </a:pathLst>
          </a:custGeom>
          <a:solidFill>
            <a:srgbClr val="E4E2E2"/>
          </a:solidFill>
          <a:ln>
            <a:noFill/>
          </a:ln>
        </p:spPr>
      </p:sp>
      <p:sp>
        <p:nvSpPr>
          <p:cNvPr id="9597" name="Freeform 679"/>
          <p:cNvSpPr/>
          <p:nvPr/>
        </p:nvSpPr>
        <p:spPr>
          <a:xfrm>
            <a:off x="513360" y="748800"/>
            <a:ext cx="654120" cy="260640"/>
          </a:xfrm>
          <a:custGeom>
            <a:avLst/>
            <a:gdLst/>
            <a:ahLst/>
            <a:cxnLst/>
            <a:rect l="0" t="0" r="r" b="b"/>
            <a:pathLst>
              <a:path w="1817" h="724">
                <a:moveTo>
                  <a:pt x="1795" y="723"/>
                </a:moveTo>
                <a:lnTo>
                  <a:pt x="0" y="8"/>
                </a:lnTo>
                <a:lnTo>
                  <a:pt x="0" y="0"/>
                </a:lnTo>
                <a:lnTo>
                  <a:pt x="1816" y="723"/>
                </a:lnTo>
                <a:lnTo>
                  <a:pt x="1795" y="723"/>
                </a:lnTo>
                <a:close/>
              </a:path>
            </a:pathLst>
          </a:custGeom>
          <a:solidFill>
            <a:srgbClr val="E3E2E1"/>
          </a:solidFill>
          <a:ln>
            <a:noFill/>
          </a:ln>
        </p:spPr>
      </p:sp>
      <p:sp>
        <p:nvSpPr>
          <p:cNvPr id="9598" name="Freeform 680"/>
          <p:cNvSpPr/>
          <p:nvPr/>
        </p:nvSpPr>
        <p:spPr>
          <a:xfrm>
            <a:off x="513360" y="745560"/>
            <a:ext cx="661680" cy="263880"/>
          </a:xfrm>
          <a:custGeom>
            <a:avLst/>
            <a:gdLst/>
            <a:ahLst/>
            <a:cxnLst/>
            <a:rect l="0" t="0" r="r" b="b"/>
            <a:pathLst>
              <a:path w="1838" h="733">
                <a:moveTo>
                  <a:pt x="1816" y="732"/>
                </a:moveTo>
                <a:lnTo>
                  <a:pt x="0" y="9"/>
                </a:lnTo>
                <a:lnTo>
                  <a:pt x="0" y="0"/>
                </a:lnTo>
                <a:lnTo>
                  <a:pt x="1837" y="732"/>
                </a:lnTo>
                <a:lnTo>
                  <a:pt x="1816" y="732"/>
                </a:lnTo>
                <a:close/>
              </a:path>
            </a:pathLst>
          </a:custGeom>
          <a:solidFill>
            <a:srgbClr val="E2E1E0"/>
          </a:solidFill>
          <a:ln>
            <a:noFill/>
          </a:ln>
        </p:spPr>
      </p:sp>
      <p:sp>
        <p:nvSpPr>
          <p:cNvPr id="9599" name="Freeform 681"/>
          <p:cNvSpPr/>
          <p:nvPr/>
        </p:nvSpPr>
        <p:spPr>
          <a:xfrm>
            <a:off x="513360" y="742680"/>
            <a:ext cx="669240" cy="266760"/>
          </a:xfrm>
          <a:custGeom>
            <a:avLst/>
            <a:gdLst/>
            <a:ahLst/>
            <a:cxnLst/>
            <a:rect l="0" t="0" r="r" b="b"/>
            <a:pathLst>
              <a:path w="1859" h="741">
                <a:moveTo>
                  <a:pt x="1837" y="740"/>
                </a:moveTo>
                <a:lnTo>
                  <a:pt x="0" y="8"/>
                </a:lnTo>
                <a:lnTo>
                  <a:pt x="0" y="0"/>
                </a:lnTo>
                <a:lnTo>
                  <a:pt x="1858" y="740"/>
                </a:lnTo>
                <a:lnTo>
                  <a:pt x="1837" y="740"/>
                </a:lnTo>
                <a:close/>
              </a:path>
            </a:pathLst>
          </a:custGeom>
          <a:solidFill>
            <a:srgbClr val="E2E0E0"/>
          </a:solidFill>
          <a:ln>
            <a:noFill/>
          </a:ln>
        </p:spPr>
      </p:sp>
      <p:sp>
        <p:nvSpPr>
          <p:cNvPr id="9600" name="Freeform 682"/>
          <p:cNvSpPr/>
          <p:nvPr/>
        </p:nvSpPr>
        <p:spPr>
          <a:xfrm>
            <a:off x="513360" y="739440"/>
            <a:ext cx="676800" cy="270000"/>
          </a:xfrm>
          <a:custGeom>
            <a:avLst/>
            <a:gdLst/>
            <a:ahLst/>
            <a:cxnLst/>
            <a:rect l="0" t="0" r="r" b="b"/>
            <a:pathLst>
              <a:path w="1880" h="750">
                <a:moveTo>
                  <a:pt x="1858" y="749"/>
                </a:moveTo>
                <a:lnTo>
                  <a:pt x="0" y="9"/>
                </a:lnTo>
                <a:lnTo>
                  <a:pt x="0" y="0"/>
                </a:lnTo>
                <a:lnTo>
                  <a:pt x="1879" y="749"/>
                </a:lnTo>
                <a:lnTo>
                  <a:pt x="1858" y="749"/>
                </a:lnTo>
                <a:close/>
              </a:path>
            </a:pathLst>
          </a:custGeom>
          <a:solidFill>
            <a:srgbClr val="E1DFDF"/>
          </a:solidFill>
          <a:ln>
            <a:noFill/>
          </a:ln>
        </p:spPr>
      </p:sp>
      <p:sp>
        <p:nvSpPr>
          <p:cNvPr id="9601" name="Freeform 683"/>
          <p:cNvSpPr/>
          <p:nvPr/>
        </p:nvSpPr>
        <p:spPr>
          <a:xfrm>
            <a:off x="513360" y="736560"/>
            <a:ext cx="684360" cy="272880"/>
          </a:xfrm>
          <a:custGeom>
            <a:avLst/>
            <a:gdLst/>
            <a:ahLst/>
            <a:cxnLst/>
            <a:rect l="0" t="0" r="r" b="b"/>
            <a:pathLst>
              <a:path w="1901" h="758">
                <a:moveTo>
                  <a:pt x="1879" y="757"/>
                </a:moveTo>
                <a:lnTo>
                  <a:pt x="0" y="8"/>
                </a:lnTo>
                <a:lnTo>
                  <a:pt x="0" y="0"/>
                </a:lnTo>
                <a:lnTo>
                  <a:pt x="1900" y="757"/>
                </a:lnTo>
                <a:lnTo>
                  <a:pt x="1879" y="757"/>
                </a:lnTo>
                <a:close/>
              </a:path>
            </a:pathLst>
          </a:custGeom>
          <a:solidFill>
            <a:srgbClr val="E1DFDE"/>
          </a:solidFill>
          <a:ln>
            <a:noFill/>
          </a:ln>
        </p:spPr>
      </p:sp>
      <p:sp>
        <p:nvSpPr>
          <p:cNvPr id="9602" name="Freeform 684"/>
          <p:cNvSpPr/>
          <p:nvPr/>
        </p:nvSpPr>
        <p:spPr>
          <a:xfrm>
            <a:off x="513360" y="733680"/>
            <a:ext cx="691920" cy="275760"/>
          </a:xfrm>
          <a:custGeom>
            <a:avLst/>
            <a:gdLst/>
            <a:ahLst/>
            <a:cxnLst/>
            <a:rect l="0" t="0" r="r" b="b"/>
            <a:pathLst>
              <a:path w="1922" h="766">
                <a:moveTo>
                  <a:pt x="1900" y="765"/>
                </a:moveTo>
                <a:lnTo>
                  <a:pt x="0" y="8"/>
                </a:lnTo>
                <a:lnTo>
                  <a:pt x="0" y="0"/>
                </a:lnTo>
                <a:lnTo>
                  <a:pt x="1921" y="765"/>
                </a:lnTo>
                <a:lnTo>
                  <a:pt x="1900" y="765"/>
                </a:lnTo>
                <a:close/>
              </a:path>
            </a:pathLst>
          </a:custGeom>
          <a:solidFill>
            <a:srgbClr val="E0DEDD"/>
          </a:solidFill>
          <a:ln>
            <a:noFill/>
          </a:ln>
        </p:spPr>
      </p:sp>
      <p:sp>
        <p:nvSpPr>
          <p:cNvPr id="9603" name="Freeform 685"/>
          <p:cNvSpPr/>
          <p:nvPr/>
        </p:nvSpPr>
        <p:spPr>
          <a:xfrm>
            <a:off x="513360" y="730440"/>
            <a:ext cx="699480" cy="279000"/>
          </a:xfrm>
          <a:custGeom>
            <a:avLst/>
            <a:gdLst/>
            <a:ahLst/>
            <a:cxnLst/>
            <a:rect l="0" t="0" r="r" b="b"/>
            <a:pathLst>
              <a:path w="1943" h="775">
                <a:moveTo>
                  <a:pt x="1921" y="774"/>
                </a:moveTo>
                <a:lnTo>
                  <a:pt x="0" y="9"/>
                </a:lnTo>
                <a:lnTo>
                  <a:pt x="0" y="0"/>
                </a:lnTo>
                <a:lnTo>
                  <a:pt x="1942" y="774"/>
                </a:lnTo>
                <a:lnTo>
                  <a:pt x="1921" y="774"/>
                </a:lnTo>
                <a:close/>
              </a:path>
            </a:pathLst>
          </a:custGeom>
          <a:solidFill>
            <a:srgbClr val="DFDDDD"/>
          </a:solidFill>
          <a:ln>
            <a:noFill/>
          </a:ln>
        </p:spPr>
      </p:sp>
      <p:sp>
        <p:nvSpPr>
          <p:cNvPr id="9604" name="Freeform 686"/>
          <p:cNvSpPr/>
          <p:nvPr/>
        </p:nvSpPr>
        <p:spPr>
          <a:xfrm>
            <a:off x="513360" y="727560"/>
            <a:ext cx="707400" cy="281880"/>
          </a:xfrm>
          <a:custGeom>
            <a:avLst/>
            <a:gdLst/>
            <a:ahLst/>
            <a:cxnLst/>
            <a:rect l="0" t="0" r="r" b="b"/>
            <a:pathLst>
              <a:path w="1965" h="783">
                <a:moveTo>
                  <a:pt x="1942" y="782"/>
                </a:moveTo>
                <a:lnTo>
                  <a:pt x="0" y="8"/>
                </a:lnTo>
                <a:lnTo>
                  <a:pt x="0" y="0"/>
                </a:lnTo>
                <a:lnTo>
                  <a:pt x="1964" y="782"/>
                </a:lnTo>
                <a:lnTo>
                  <a:pt x="1942" y="782"/>
                </a:lnTo>
                <a:close/>
              </a:path>
            </a:pathLst>
          </a:custGeom>
          <a:solidFill>
            <a:srgbClr val="DEDCDC"/>
          </a:solidFill>
          <a:ln>
            <a:noFill/>
          </a:ln>
        </p:spPr>
      </p:sp>
      <p:sp>
        <p:nvSpPr>
          <p:cNvPr id="9605" name="Freeform 687"/>
          <p:cNvSpPr/>
          <p:nvPr/>
        </p:nvSpPr>
        <p:spPr>
          <a:xfrm>
            <a:off x="513360" y="724320"/>
            <a:ext cx="714960" cy="285120"/>
          </a:xfrm>
          <a:custGeom>
            <a:avLst/>
            <a:gdLst/>
            <a:ahLst/>
            <a:cxnLst/>
            <a:rect l="0" t="0" r="r" b="b"/>
            <a:pathLst>
              <a:path w="1986" h="792">
                <a:moveTo>
                  <a:pt x="1964" y="791"/>
                </a:moveTo>
                <a:lnTo>
                  <a:pt x="0" y="9"/>
                </a:lnTo>
                <a:lnTo>
                  <a:pt x="0" y="0"/>
                </a:lnTo>
                <a:lnTo>
                  <a:pt x="1985" y="791"/>
                </a:lnTo>
                <a:lnTo>
                  <a:pt x="1964" y="791"/>
                </a:lnTo>
                <a:close/>
              </a:path>
            </a:pathLst>
          </a:custGeom>
          <a:solidFill>
            <a:srgbClr val="DEDCDB"/>
          </a:solidFill>
          <a:ln>
            <a:noFill/>
          </a:ln>
        </p:spPr>
      </p:sp>
      <p:sp>
        <p:nvSpPr>
          <p:cNvPr id="9606" name="Freeform 688"/>
          <p:cNvSpPr/>
          <p:nvPr/>
        </p:nvSpPr>
        <p:spPr>
          <a:xfrm>
            <a:off x="513360" y="721440"/>
            <a:ext cx="722520" cy="288000"/>
          </a:xfrm>
          <a:custGeom>
            <a:avLst/>
            <a:gdLst/>
            <a:ahLst/>
            <a:cxnLst/>
            <a:rect l="0" t="0" r="r" b="b"/>
            <a:pathLst>
              <a:path w="2007" h="800">
                <a:moveTo>
                  <a:pt x="1985" y="799"/>
                </a:moveTo>
                <a:lnTo>
                  <a:pt x="0" y="8"/>
                </a:lnTo>
                <a:lnTo>
                  <a:pt x="0" y="0"/>
                </a:lnTo>
                <a:lnTo>
                  <a:pt x="2006" y="799"/>
                </a:lnTo>
                <a:lnTo>
                  <a:pt x="1985" y="799"/>
                </a:lnTo>
                <a:close/>
              </a:path>
            </a:pathLst>
          </a:custGeom>
          <a:solidFill>
            <a:srgbClr val="DDDBDA"/>
          </a:solidFill>
          <a:ln>
            <a:noFill/>
          </a:ln>
        </p:spPr>
      </p:sp>
      <p:sp>
        <p:nvSpPr>
          <p:cNvPr id="9607" name="Freeform 689"/>
          <p:cNvSpPr/>
          <p:nvPr/>
        </p:nvSpPr>
        <p:spPr>
          <a:xfrm>
            <a:off x="513360" y="718560"/>
            <a:ext cx="730080" cy="290880"/>
          </a:xfrm>
          <a:custGeom>
            <a:avLst/>
            <a:gdLst/>
            <a:ahLst/>
            <a:cxnLst/>
            <a:rect l="0" t="0" r="r" b="b"/>
            <a:pathLst>
              <a:path w="2028" h="808">
                <a:moveTo>
                  <a:pt x="2006" y="807"/>
                </a:moveTo>
                <a:lnTo>
                  <a:pt x="0" y="8"/>
                </a:lnTo>
                <a:lnTo>
                  <a:pt x="0" y="0"/>
                </a:lnTo>
                <a:lnTo>
                  <a:pt x="2027" y="807"/>
                </a:lnTo>
                <a:lnTo>
                  <a:pt x="2006" y="807"/>
                </a:lnTo>
                <a:close/>
              </a:path>
            </a:pathLst>
          </a:custGeom>
          <a:solidFill>
            <a:srgbClr val="DDDADA"/>
          </a:solidFill>
          <a:ln>
            <a:noFill/>
          </a:ln>
        </p:spPr>
      </p:sp>
      <p:sp>
        <p:nvSpPr>
          <p:cNvPr id="9608" name="Freeform 690"/>
          <p:cNvSpPr/>
          <p:nvPr/>
        </p:nvSpPr>
        <p:spPr>
          <a:xfrm>
            <a:off x="513360" y="715320"/>
            <a:ext cx="737640" cy="294120"/>
          </a:xfrm>
          <a:custGeom>
            <a:avLst/>
            <a:gdLst/>
            <a:ahLst/>
            <a:cxnLst/>
            <a:rect l="0" t="0" r="r" b="b"/>
            <a:pathLst>
              <a:path w="2049" h="817">
                <a:moveTo>
                  <a:pt x="2027" y="816"/>
                </a:moveTo>
                <a:lnTo>
                  <a:pt x="0" y="9"/>
                </a:lnTo>
                <a:lnTo>
                  <a:pt x="0" y="0"/>
                </a:lnTo>
                <a:lnTo>
                  <a:pt x="2048" y="816"/>
                </a:lnTo>
                <a:lnTo>
                  <a:pt x="2027" y="816"/>
                </a:lnTo>
                <a:close/>
              </a:path>
            </a:pathLst>
          </a:custGeom>
          <a:solidFill>
            <a:srgbClr val="DCD9D9"/>
          </a:solidFill>
          <a:ln>
            <a:noFill/>
          </a:ln>
        </p:spPr>
      </p:sp>
      <p:sp>
        <p:nvSpPr>
          <p:cNvPr id="9609" name="Freeform 691"/>
          <p:cNvSpPr/>
          <p:nvPr/>
        </p:nvSpPr>
        <p:spPr>
          <a:xfrm>
            <a:off x="513360" y="712440"/>
            <a:ext cx="745200" cy="297000"/>
          </a:xfrm>
          <a:custGeom>
            <a:avLst/>
            <a:gdLst/>
            <a:ahLst/>
            <a:cxnLst/>
            <a:rect l="0" t="0" r="r" b="b"/>
            <a:pathLst>
              <a:path w="2070" h="825">
                <a:moveTo>
                  <a:pt x="2048" y="824"/>
                </a:moveTo>
                <a:lnTo>
                  <a:pt x="0" y="8"/>
                </a:lnTo>
                <a:lnTo>
                  <a:pt x="0" y="0"/>
                </a:lnTo>
                <a:lnTo>
                  <a:pt x="2069" y="824"/>
                </a:lnTo>
                <a:lnTo>
                  <a:pt x="2048" y="824"/>
                </a:lnTo>
                <a:close/>
              </a:path>
            </a:pathLst>
          </a:custGeom>
          <a:solidFill>
            <a:srgbClr val="DBD9D8"/>
          </a:solidFill>
          <a:ln>
            <a:noFill/>
          </a:ln>
        </p:spPr>
      </p:sp>
      <p:sp>
        <p:nvSpPr>
          <p:cNvPr id="9610" name="Freeform 692"/>
          <p:cNvSpPr/>
          <p:nvPr/>
        </p:nvSpPr>
        <p:spPr>
          <a:xfrm>
            <a:off x="513360" y="709200"/>
            <a:ext cx="752760" cy="300240"/>
          </a:xfrm>
          <a:custGeom>
            <a:avLst/>
            <a:gdLst/>
            <a:ahLst/>
            <a:cxnLst/>
            <a:rect l="0" t="0" r="r" b="b"/>
            <a:pathLst>
              <a:path w="2091" h="834">
                <a:moveTo>
                  <a:pt x="2069" y="833"/>
                </a:moveTo>
                <a:lnTo>
                  <a:pt x="0" y="9"/>
                </a:lnTo>
                <a:lnTo>
                  <a:pt x="0" y="0"/>
                </a:lnTo>
                <a:lnTo>
                  <a:pt x="2090" y="833"/>
                </a:lnTo>
                <a:lnTo>
                  <a:pt x="2069" y="833"/>
                </a:lnTo>
                <a:close/>
              </a:path>
            </a:pathLst>
          </a:custGeom>
          <a:solidFill>
            <a:srgbClr val="DAD8D7"/>
          </a:solidFill>
          <a:ln>
            <a:noFill/>
          </a:ln>
        </p:spPr>
      </p:sp>
      <p:sp>
        <p:nvSpPr>
          <p:cNvPr id="9611" name="Freeform 693"/>
          <p:cNvSpPr/>
          <p:nvPr/>
        </p:nvSpPr>
        <p:spPr>
          <a:xfrm>
            <a:off x="513360" y="706320"/>
            <a:ext cx="760320" cy="303120"/>
          </a:xfrm>
          <a:custGeom>
            <a:avLst/>
            <a:gdLst/>
            <a:ahLst/>
            <a:cxnLst/>
            <a:rect l="0" t="0" r="r" b="b"/>
            <a:pathLst>
              <a:path w="2112" h="842">
                <a:moveTo>
                  <a:pt x="2090" y="841"/>
                </a:moveTo>
                <a:lnTo>
                  <a:pt x="0" y="8"/>
                </a:lnTo>
                <a:lnTo>
                  <a:pt x="0" y="0"/>
                </a:lnTo>
                <a:lnTo>
                  <a:pt x="2111" y="841"/>
                </a:lnTo>
                <a:lnTo>
                  <a:pt x="2090" y="841"/>
                </a:lnTo>
                <a:close/>
              </a:path>
            </a:pathLst>
          </a:custGeom>
          <a:solidFill>
            <a:srgbClr val="DAD7D6"/>
          </a:solidFill>
          <a:ln>
            <a:noFill/>
          </a:ln>
        </p:spPr>
      </p:sp>
      <p:sp>
        <p:nvSpPr>
          <p:cNvPr id="9612" name="Freeform 694"/>
          <p:cNvSpPr/>
          <p:nvPr/>
        </p:nvSpPr>
        <p:spPr>
          <a:xfrm>
            <a:off x="513360" y="703440"/>
            <a:ext cx="767880" cy="306000"/>
          </a:xfrm>
          <a:custGeom>
            <a:avLst/>
            <a:gdLst/>
            <a:ahLst/>
            <a:cxnLst/>
            <a:rect l="0" t="0" r="r" b="b"/>
            <a:pathLst>
              <a:path w="2133" h="850">
                <a:moveTo>
                  <a:pt x="2111" y="849"/>
                </a:moveTo>
                <a:lnTo>
                  <a:pt x="0" y="8"/>
                </a:lnTo>
                <a:lnTo>
                  <a:pt x="0" y="0"/>
                </a:lnTo>
                <a:lnTo>
                  <a:pt x="2132" y="849"/>
                </a:lnTo>
                <a:lnTo>
                  <a:pt x="2111" y="849"/>
                </a:lnTo>
                <a:close/>
              </a:path>
            </a:pathLst>
          </a:custGeom>
          <a:solidFill>
            <a:srgbClr val="D9D6D5"/>
          </a:solidFill>
          <a:ln>
            <a:noFill/>
          </a:ln>
        </p:spPr>
      </p:sp>
      <p:sp>
        <p:nvSpPr>
          <p:cNvPr id="9613" name="Freeform 695"/>
          <p:cNvSpPr/>
          <p:nvPr/>
        </p:nvSpPr>
        <p:spPr>
          <a:xfrm>
            <a:off x="513360" y="700200"/>
            <a:ext cx="775440" cy="309240"/>
          </a:xfrm>
          <a:custGeom>
            <a:avLst/>
            <a:gdLst/>
            <a:ahLst/>
            <a:cxnLst/>
            <a:rect l="0" t="0" r="r" b="b"/>
            <a:pathLst>
              <a:path w="2154" h="859">
                <a:moveTo>
                  <a:pt x="2132" y="858"/>
                </a:moveTo>
                <a:lnTo>
                  <a:pt x="0" y="9"/>
                </a:lnTo>
                <a:lnTo>
                  <a:pt x="0" y="0"/>
                </a:lnTo>
                <a:lnTo>
                  <a:pt x="2153" y="858"/>
                </a:lnTo>
                <a:lnTo>
                  <a:pt x="2132" y="858"/>
                </a:lnTo>
                <a:close/>
              </a:path>
            </a:pathLst>
          </a:custGeom>
          <a:solidFill>
            <a:srgbClr val="D8D5D5"/>
          </a:solidFill>
          <a:ln>
            <a:noFill/>
          </a:ln>
        </p:spPr>
      </p:sp>
      <p:sp>
        <p:nvSpPr>
          <p:cNvPr id="9614" name="Freeform 696"/>
          <p:cNvSpPr/>
          <p:nvPr/>
        </p:nvSpPr>
        <p:spPr>
          <a:xfrm>
            <a:off x="513360" y="697320"/>
            <a:ext cx="783360" cy="312120"/>
          </a:xfrm>
          <a:custGeom>
            <a:avLst/>
            <a:gdLst/>
            <a:ahLst/>
            <a:cxnLst/>
            <a:rect l="0" t="0" r="r" b="b"/>
            <a:pathLst>
              <a:path w="2176" h="867">
                <a:moveTo>
                  <a:pt x="2153" y="866"/>
                </a:moveTo>
                <a:lnTo>
                  <a:pt x="0" y="8"/>
                </a:lnTo>
                <a:lnTo>
                  <a:pt x="0" y="0"/>
                </a:lnTo>
                <a:lnTo>
                  <a:pt x="2175" y="866"/>
                </a:lnTo>
                <a:lnTo>
                  <a:pt x="2153" y="866"/>
                </a:lnTo>
                <a:close/>
              </a:path>
            </a:pathLst>
          </a:custGeom>
          <a:solidFill>
            <a:srgbClr val="D7D4D4"/>
          </a:solidFill>
          <a:ln>
            <a:noFill/>
          </a:ln>
        </p:spPr>
      </p:sp>
      <p:sp>
        <p:nvSpPr>
          <p:cNvPr id="9615" name="Freeform 697"/>
          <p:cNvSpPr/>
          <p:nvPr/>
        </p:nvSpPr>
        <p:spPr>
          <a:xfrm>
            <a:off x="513360" y="694080"/>
            <a:ext cx="790920" cy="315360"/>
          </a:xfrm>
          <a:custGeom>
            <a:avLst/>
            <a:gdLst/>
            <a:ahLst/>
            <a:cxnLst/>
            <a:rect l="0" t="0" r="r" b="b"/>
            <a:pathLst>
              <a:path w="2197" h="876">
                <a:moveTo>
                  <a:pt x="2175" y="875"/>
                </a:moveTo>
                <a:lnTo>
                  <a:pt x="0" y="9"/>
                </a:lnTo>
                <a:lnTo>
                  <a:pt x="0" y="0"/>
                </a:lnTo>
                <a:lnTo>
                  <a:pt x="2196" y="875"/>
                </a:lnTo>
                <a:lnTo>
                  <a:pt x="2175" y="875"/>
                </a:lnTo>
                <a:close/>
              </a:path>
            </a:pathLst>
          </a:custGeom>
          <a:solidFill>
            <a:srgbClr val="D6D4D3"/>
          </a:solidFill>
          <a:ln>
            <a:noFill/>
          </a:ln>
        </p:spPr>
      </p:sp>
      <p:sp>
        <p:nvSpPr>
          <p:cNvPr id="9616" name="Freeform 698"/>
          <p:cNvSpPr/>
          <p:nvPr/>
        </p:nvSpPr>
        <p:spPr>
          <a:xfrm>
            <a:off x="513360" y="691200"/>
            <a:ext cx="798480" cy="318240"/>
          </a:xfrm>
          <a:custGeom>
            <a:avLst/>
            <a:gdLst/>
            <a:ahLst/>
            <a:cxnLst/>
            <a:rect l="0" t="0" r="r" b="b"/>
            <a:pathLst>
              <a:path w="2218" h="884">
                <a:moveTo>
                  <a:pt x="2196" y="883"/>
                </a:moveTo>
                <a:lnTo>
                  <a:pt x="0" y="8"/>
                </a:lnTo>
                <a:lnTo>
                  <a:pt x="0" y="0"/>
                </a:lnTo>
                <a:lnTo>
                  <a:pt x="2217" y="883"/>
                </a:lnTo>
                <a:lnTo>
                  <a:pt x="2196" y="883"/>
                </a:lnTo>
                <a:close/>
              </a:path>
            </a:pathLst>
          </a:custGeom>
          <a:solidFill>
            <a:srgbClr val="D5D3D2"/>
          </a:solidFill>
          <a:ln>
            <a:noFill/>
          </a:ln>
        </p:spPr>
      </p:sp>
      <p:sp>
        <p:nvSpPr>
          <p:cNvPr id="9617" name="Freeform 699"/>
          <p:cNvSpPr/>
          <p:nvPr/>
        </p:nvSpPr>
        <p:spPr>
          <a:xfrm>
            <a:off x="513360" y="688320"/>
            <a:ext cx="806040" cy="321120"/>
          </a:xfrm>
          <a:custGeom>
            <a:avLst/>
            <a:gdLst/>
            <a:ahLst/>
            <a:cxnLst/>
            <a:rect l="0" t="0" r="r" b="b"/>
            <a:pathLst>
              <a:path w="2239" h="892">
                <a:moveTo>
                  <a:pt x="2217" y="891"/>
                </a:moveTo>
                <a:lnTo>
                  <a:pt x="0" y="8"/>
                </a:lnTo>
                <a:lnTo>
                  <a:pt x="0" y="0"/>
                </a:lnTo>
                <a:lnTo>
                  <a:pt x="2238" y="891"/>
                </a:lnTo>
                <a:lnTo>
                  <a:pt x="2217" y="891"/>
                </a:lnTo>
                <a:close/>
              </a:path>
            </a:pathLst>
          </a:custGeom>
          <a:solidFill>
            <a:srgbClr val="D5D2D1"/>
          </a:solidFill>
          <a:ln>
            <a:noFill/>
          </a:ln>
        </p:spPr>
      </p:sp>
      <p:sp>
        <p:nvSpPr>
          <p:cNvPr id="9618" name="Freeform 700"/>
          <p:cNvSpPr/>
          <p:nvPr/>
        </p:nvSpPr>
        <p:spPr>
          <a:xfrm>
            <a:off x="513360" y="685080"/>
            <a:ext cx="813600" cy="324360"/>
          </a:xfrm>
          <a:custGeom>
            <a:avLst/>
            <a:gdLst/>
            <a:ahLst/>
            <a:cxnLst/>
            <a:rect l="0" t="0" r="r" b="b"/>
            <a:pathLst>
              <a:path w="2260" h="901">
                <a:moveTo>
                  <a:pt x="2238" y="900"/>
                </a:moveTo>
                <a:lnTo>
                  <a:pt x="0" y="9"/>
                </a:lnTo>
                <a:lnTo>
                  <a:pt x="0" y="0"/>
                </a:lnTo>
                <a:lnTo>
                  <a:pt x="2259" y="900"/>
                </a:lnTo>
                <a:lnTo>
                  <a:pt x="2238" y="900"/>
                </a:lnTo>
                <a:close/>
              </a:path>
            </a:pathLst>
          </a:custGeom>
          <a:solidFill>
            <a:srgbClr val="D4D1D0"/>
          </a:solidFill>
          <a:ln>
            <a:noFill/>
          </a:ln>
        </p:spPr>
      </p:sp>
      <p:sp>
        <p:nvSpPr>
          <p:cNvPr id="9619" name="Freeform 701"/>
          <p:cNvSpPr/>
          <p:nvPr/>
        </p:nvSpPr>
        <p:spPr>
          <a:xfrm>
            <a:off x="513360" y="682200"/>
            <a:ext cx="821160" cy="327240"/>
          </a:xfrm>
          <a:custGeom>
            <a:avLst/>
            <a:gdLst/>
            <a:ahLst/>
            <a:cxnLst/>
            <a:rect l="0" t="0" r="r" b="b"/>
            <a:pathLst>
              <a:path w="2281" h="909">
                <a:moveTo>
                  <a:pt x="2259" y="908"/>
                </a:moveTo>
                <a:lnTo>
                  <a:pt x="0" y="8"/>
                </a:lnTo>
                <a:lnTo>
                  <a:pt x="0" y="0"/>
                </a:lnTo>
                <a:lnTo>
                  <a:pt x="2280" y="908"/>
                </a:lnTo>
                <a:lnTo>
                  <a:pt x="2259" y="908"/>
                </a:lnTo>
                <a:close/>
              </a:path>
            </a:pathLst>
          </a:custGeom>
          <a:solidFill>
            <a:srgbClr val="D3D0CF"/>
          </a:solidFill>
          <a:ln>
            <a:noFill/>
          </a:ln>
        </p:spPr>
      </p:sp>
      <p:sp>
        <p:nvSpPr>
          <p:cNvPr id="9620" name="Freeform 702"/>
          <p:cNvSpPr/>
          <p:nvPr/>
        </p:nvSpPr>
        <p:spPr>
          <a:xfrm>
            <a:off x="513360" y="678960"/>
            <a:ext cx="828720" cy="330480"/>
          </a:xfrm>
          <a:custGeom>
            <a:avLst/>
            <a:gdLst/>
            <a:ahLst/>
            <a:cxnLst/>
            <a:rect l="0" t="0" r="r" b="b"/>
            <a:pathLst>
              <a:path w="2302" h="918">
                <a:moveTo>
                  <a:pt x="2280" y="917"/>
                </a:moveTo>
                <a:lnTo>
                  <a:pt x="0" y="9"/>
                </a:lnTo>
                <a:lnTo>
                  <a:pt x="0" y="0"/>
                </a:lnTo>
                <a:lnTo>
                  <a:pt x="2301" y="917"/>
                </a:lnTo>
                <a:lnTo>
                  <a:pt x="2280" y="917"/>
                </a:lnTo>
                <a:close/>
              </a:path>
            </a:pathLst>
          </a:custGeom>
          <a:solidFill>
            <a:srgbClr val="D2CFCE"/>
          </a:solidFill>
          <a:ln>
            <a:noFill/>
          </a:ln>
        </p:spPr>
      </p:sp>
      <p:sp>
        <p:nvSpPr>
          <p:cNvPr id="9621" name="Freeform 703"/>
          <p:cNvSpPr/>
          <p:nvPr/>
        </p:nvSpPr>
        <p:spPr>
          <a:xfrm>
            <a:off x="513360" y="676080"/>
            <a:ext cx="836280" cy="333360"/>
          </a:xfrm>
          <a:custGeom>
            <a:avLst/>
            <a:gdLst/>
            <a:ahLst/>
            <a:cxnLst/>
            <a:rect l="0" t="0" r="r" b="b"/>
            <a:pathLst>
              <a:path w="2323" h="926">
                <a:moveTo>
                  <a:pt x="2301" y="925"/>
                </a:moveTo>
                <a:lnTo>
                  <a:pt x="0" y="8"/>
                </a:lnTo>
                <a:lnTo>
                  <a:pt x="0" y="0"/>
                </a:lnTo>
                <a:lnTo>
                  <a:pt x="2322" y="925"/>
                </a:lnTo>
                <a:lnTo>
                  <a:pt x="2301" y="925"/>
                </a:lnTo>
                <a:close/>
              </a:path>
            </a:pathLst>
          </a:custGeom>
          <a:solidFill>
            <a:srgbClr val="D1CECE"/>
          </a:solidFill>
          <a:ln>
            <a:noFill/>
          </a:ln>
        </p:spPr>
      </p:sp>
      <p:sp>
        <p:nvSpPr>
          <p:cNvPr id="9622" name="Freeform 704"/>
          <p:cNvSpPr/>
          <p:nvPr/>
        </p:nvSpPr>
        <p:spPr>
          <a:xfrm>
            <a:off x="513360" y="673200"/>
            <a:ext cx="843840" cy="336240"/>
          </a:xfrm>
          <a:custGeom>
            <a:avLst/>
            <a:gdLst/>
            <a:ahLst/>
            <a:cxnLst/>
            <a:rect l="0" t="0" r="r" b="b"/>
            <a:pathLst>
              <a:path w="2344" h="934">
                <a:moveTo>
                  <a:pt x="2322" y="933"/>
                </a:moveTo>
                <a:lnTo>
                  <a:pt x="0" y="8"/>
                </a:lnTo>
                <a:lnTo>
                  <a:pt x="0" y="0"/>
                </a:lnTo>
                <a:lnTo>
                  <a:pt x="2343" y="933"/>
                </a:lnTo>
                <a:lnTo>
                  <a:pt x="2322" y="933"/>
                </a:lnTo>
                <a:close/>
              </a:path>
            </a:pathLst>
          </a:custGeom>
          <a:solidFill>
            <a:srgbClr val="D0CDCD"/>
          </a:solidFill>
          <a:ln>
            <a:noFill/>
          </a:ln>
        </p:spPr>
      </p:sp>
      <p:sp>
        <p:nvSpPr>
          <p:cNvPr id="9623" name="Freeform 705"/>
          <p:cNvSpPr/>
          <p:nvPr/>
        </p:nvSpPr>
        <p:spPr>
          <a:xfrm>
            <a:off x="513360" y="669960"/>
            <a:ext cx="851400" cy="339480"/>
          </a:xfrm>
          <a:custGeom>
            <a:avLst/>
            <a:gdLst/>
            <a:ahLst/>
            <a:cxnLst/>
            <a:rect l="0" t="0" r="r" b="b"/>
            <a:pathLst>
              <a:path w="2365" h="943">
                <a:moveTo>
                  <a:pt x="2343" y="942"/>
                </a:moveTo>
                <a:lnTo>
                  <a:pt x="0" y="9"/>
                </a:lnTo>
                <a:lnTo>
                  <a:pt x="0" y="0"/>
                </a:lnTo>
                <a:lnTo>
                  <a:pt x="2364" y="942"/>
                </a:lnTo>
                <a:lnTo>
                  <a:pt x="2343" y="942"/>
                </a:lnTo>
                <a:close/>
              </a:path>
            </a:pathLst>
          </a:custGeom>
          <a:solidFill>
            <a:srgbClr val="D0CCCC"/>
          </a:solidFill>
          <a:ln>
            <a:noFill/>
          </a:ln>
        </p:spPr>
      </p:sp>
      <p:sp>
        <p:nvSpPr>
          <p:cNvPr id="9624" name="Freeform 706"/>
          <p:cNvSpPr/>
          <p:nvPr/>
        </p:nvSpPr>
        <p:spPr>
          <a:xfrm>
            <a:off x="513360" y="667080"/>
            <a:ext cx="859320" cy="342360"/>
          </a:xfrm>
          <a:custGeom>
            <a:avLst/>
            <a:gdLst/>
            <a:ahLst/>
            <a:cxnLst/>
            <a:rect l="0" t="0" r="r" b="b"/>
            <a:pathLst>
              <a:path w="2387" h="951">
                <a:moveTo>
                  <a:pt x="2364" y="950"/>
                </a:moveTo>
                <a:lnTo>
                  <a:pt x="0" y="8"/>
                </a:lnTo>
                <a:lnTo>
                  <a:pt x="0" y="0"/>
                </a:lnTo>
                <a:lnTo>
                  <a:pt x="2386" y="950"/>
                </a:lnTo>
                <a:lnTo>
                  <a:pt x="2364" y="950"/>
                </a:lnTo>
                <a:close/>
              </a:path>
            </a:pathLst>
          </a:custGeom>
          <a:solidFill>
            <a:srgbClr val="CFCBCB"/>
          </a:solidFill>
          <a:ln>
            <a:noFill/>
          </a:ln>
        </p:spPr>
      </p:sp>
      <p:sp>
        <p:nvSpPr>
          <p:cNvPr id="9625" name="Freeform 707"/>
          <p:cNvSpPr/>
          <p:nvPr/>
        </p:nvSpPr>
        <p:spPr>
          <a:xfrm>
            <a:off x="513360" y="663840"/>
            <a:ext cx="866880" cy="345600"/>
          </a:xfrm>
          <a:custGeom>
            <a:avLst/>
            <a:gdLst/>
            <a:ahLst/>
            <a:cxnLst/>
            <a:rect l="0" t="0" r="r" b="b"/>
            <a:pathLst>
              <a:path w="2408" h="960">
                <a:moveTo>
                  <a:pt x="2386" y="959"/>
                </a:moveTo>
                <a:lnTo>
                  <a:pt x="0" y="9"/>
                </a:lnTo>
                <a:lnTo>
                  <a:pt x="0" y="0"/>
                </a:lnTo>
                <a:lnTo>
                  <a:pt x="2407" y="959"/>
                </a:lnTo>
                <a:lnTo>
                  <a:pt x="2386" y="959"/>
                </a:lnTo>
                <a:close/>
              </a:path>
            </a:pathLst>
          </a:custGeom>
          <a:solidFill>
            <a:srgbClr val="CECACA"/>
          </a:solidFill>
          <a:ln>
            <a:noFill/>
          </a:ln>
        </p:spPr>
      </p:sp>
      <p:sp>
        <p:nvSpPr>
          <p:cNvPr id="9626" name="Freeform 708"/>
          <p:cNvSpPr/>
          <p:nvPr/>
        </p:nvSpPr>
        <p:spPr>
          <a:xfrm>
            <a:off x="513360" y="660960"/>
            <a:ext cx="874440" cy="348480"/>
          </a:xfrm>
          <a:custGeom>
            <a:avLst/>
            <a:gdLst/>
            <a:ahLst/>
            <a:cxnLst/>
            <a:rect l="0" t="0" r="r" b="b"/>
            <a:pathLst>
              <a:path w="2429" h="968">
                <a:moveTo>
                  <a:pt x="2407" y="967"/>
                </a:moveTo>
                <a:lnTo>
                  <a:pt x="0" y="8"/>
                </a:lnTo>
                <a:lnTo>
                  <a:pt x="0" y="0"/>
                </a:lnTo>
                <a:lnTo>
                  <a:pt x="2428" y="967"/>
                </a:lnTo>
                <a:lnTo>
                  <a:pt x="2407" y="967"/>
                </a:lnTo>
                <a:close/>
              </a:path>
            </a:pathLst>
          </a:custGeom>
          <a:solidFill>
            <a:srgbClr val="CDC9C9"/>
          </a:solidFill>
          <a:ln>
            <a:noFill/>
          </a:ln>
        </p:spPr>
      </p:sp>
      <p:sp>
        <p:nvSpPr>
          <p:cNvPr id="9627" name="Freeform 709"/>
          <p:cNvSpPr/>
          <p:nvPr/>
        </p:nvSpPr>
        <p:spPr>
          <a:xfrm>
            <a:off x="513360" y="658080"/>
            <a:ext cx="882000" cy="351360"/>
          </a:xfrm>
          <a:custGeom>
            <a:avLst/>
            <a:gdLst/>
            <a:ahLst/>
            <a:cxnLst/>
            <a:rect l="0" t="0" r="r" b="b"/>
            <a:pathLst>
              <a:path w="2450" h="976">
                <a:moveTo>
                  <a:pt x="2428" y="975"/>
                </a:moveTo>
                <a:lnTo>
                  <a:pt x="0" y="8"/>
                </a:lnTo>
                <a:lnTo>
                  <a:pt x="0" y="0"/>
                </a:lnTo>
                <a:lnTo>
                  <a:pt x="2449" y="975"/>
                </a:lnTo>
                <a:lnTo>
                  <a:pt x="2428" y="975"/>
                </a:lnTo>
                <a:close/>
              </a:path>
            </a:pathLst>
          </a:custGeom>
          <a:solidFill>
            <a:srgbClr val="CCC8C8"/>
          </a:solidFill>
          <a:ln>
            <a:noFill/>
          </a:ln>
        </p:spPr>
      </p:sp>
      <p:sp>
        <p:nvSpPr>
          <p:cNvPr id="9628" name="Freeform 710"/>
          <p:cNvSpPr/>
          <p:nvPr/>
        </p:nvSpPr>
        <p:spPr>
          <a:xfrm>
            <a:off x="513360" y="654840"/>
            <a:ext cx="889560" cy="354600"/>
          </a:xfrm>
          <a:custGeom>
            <a:avLst/>
            <a:gdLst/>
            <a:ahLst/>
            <a:cxnLst/>
            <a:rect l="0" t="0" r="r" b="b"/>
            <a:pathLst>
              <a:path w="2471" h="985">
                <a:moveTo>
                  <a:pt x="2449" y="984"/>
                </a:moveTo>
                <a:lnTo>
                  <a:pt x="0" y="9"/>
                </a:lnTo>
                <a:lnTo>
                  <a:pt x="0" y="0"/>
                </a:lnTo>
                <a:lnTo>
                  <a:pt x="2470" y="984"/>
                </a:lnTo>
                <a:lnTo>
                  <a:pt x="2449" y="984"/>
                </a:lnTo>
                <a:close/>
              </a:path>
            </a:pathLst>
          </a:custGeom>
          <a:solidFill>
            <a:srgbClr val="CBC7C7"/>
          </a:solidFill>
          <a:ln>
            <a:noFill/>
          </a:ln>
        </p:spPr>
      </p:sp>
      <p:sp>
        <p:nvSpPr>
          <p:cNvPr id="9629" name="Freeform 711"/>
          <p:cNvSpPr/>
          <p:nvPr/>
        </p:nvSpPr>
        <p:spPr>
          <a:xfrm>
            <a:off x="513360" y="651960"/>
            <a:ext cx="897120" cy="357480"/>
          </a:xfrm>
          <a:custGeom>
            <a:avLst/>
            <a:gdLst/>
            <a:ahLst/>
            <a:cxnLst/>
            <a:rect l="0" t="0" r="r" b="b"/>
            <a:pathLst>
              <a:path w="2492" h="993">
                <a:moveTo>
                  <a:pt x="2470" y="992"/>
                </a:moveTo>
                <a:lnTo>
                  <a:pt x="0" y="8"/>
                </a:lnTo>
                <a:lnTo>
                  <a:pt x="0" y="0"/>
                </a:lnTo>
                <a:lnTo>
                  <a:pt x="2491" y="992"/>
                </a:lnTo>
                <a:lnTo>
                  <a:pt x="2470" y="992"/>
                </a:lnTo>
                <a:close/>
              </a:path>
            </a:pathLst>
          </a:custGeom>
          <a:solidFill>
            <a:srgbClr val="CAC6C6"/>
          </a:solidFill>
          <a:ln>
            <a:noFill/>
          </a:ln>
        </p:spPr>
      </p:sp>
      <p:sp>
        <p:nvSpPr>
          <p:cNvPr id="9630" name="Freeform 712"/>
          <p:cNvSpPr/>
          <p:nvPr/>
        </p:nvSpPr>
        <p:spPr>
          <a:xfrm>
            <a:off x="513360" y="648720"/>
            <a:ext cx="904680" cy="360720"/>
          </a:xfrm>
          <a:custGeom>
            <a:avLst/>
            <a:gdLst/>
            <a:ahLst/>
            <a:cxnLst/>
            <a:rect l="0" t="0" r="r" b="b"/>
            <a:pathLst>
              <a:path w="2513" h="1002">
                <a:moveTo>
                  <a:pt x="2491" y="1001"/>
                </a:moveTo>
                <a:lnTo>
                  <a:pt x="0" y="9"/>
                </a:lnTo>
                <a:lnTo>
                  <a:pt x="0" y="0"/>
                </a:lnTo>
                <a:lnTo>
                  <a:pt x="2512" y="1001"/>
                </a:lnTo>
                <a:lnTo>
                  <a:pt x="2491" y="1001"/>
                </a:lnTo>
                <a:close/>
              </a:path>
            </a:pathLst>
          </a:custGeom>
          <a:solidFill>
            <a:srgbClr val="C9C5C5"/>
          </a:solidFill>
          <a:ln>
            <a:noFill/>
          </a:ln>
        </p:spPr>
      </p:sp>
      <p:sp>
        <p:nvSpPr>
          <p:cNvPr id="9631" name="Freeform 713"/>
          <p:cNvSpPr/>
          <p:nvPr/>
        </p:nvSpPr>
        <p:spPr>
          <a:xfrm>
            <a:off x="513360" y="645840"/>
            <a:ext cx="912240" cy="363600"/>
          </a:xfrm>
          <a:custGeom>
            <a:avLst/>
            <a:gdLst/>
            <a:ahLst/>
            <a:cxnLst/>
            <a:rect l="0" t="0" r="r" b="b"/>
            <a:pathLst>
              <a:path w="2534" h="1010">
                <a:moveTo>
                  <a:pt x="2512" y="1009"/>
                </a:moveTo>
                <a:lnTo>
                  <a:pt x="0" y="8"/>
                </a:lnTo>
                <a:lnTo>
                  <a:pt x="0" y="0"/>
                </a:lnTo>
                <a:lnTo>
                  <a:pt x="2533" y="1009"/>
                </a:lnTo>
                <a:lnTo>
                  <a:pt x="2512" y="1009"/>
                </a:lnTo>
                <a:close/>
              </a:path>
            </a:pathLst>
          </a:custGeom>
          <a:solidFill>
            <a:srgbClr val="C9C4C4"/>
          </a:solidFill>
          <a:ln>
            <a:noFill/>
          </a:ln>
        </p:spPr>
      </p:sp>
      <p:sp>
        <p:nvSpPr>
          <p:cNvPr id="9632" name="Freeform 714"/>
          <p:cNvSpPr/>
          <p:nvPr/>
        </p:nvSpPr>
        <p:spPr>
          <a:xfrm>
            <a:off x="513360" y="642960"/>
            <a:ext cx="919800" cy="366480"/>
          </a:xfrm>
          <a:custGeom>
            <a:avLst/>
            <a:gdLst/>
            <a:ahLst/>
            <a:cxnLst/>
            <a:rect l="0" t="0" r="r" b="b"/>
            <a:pathLst>
              <a:path w="2555" h="1018">
                <a:moveTo>
                  <a:pt x="2533" y="1017"/>
                </a:moveTo>
                <a:lnTo>
                  <a:pt x="0" y="8"/>
                </a:lnTo>
                <a:lnTo>
                  <a:pt x="0" y="0"/>
                </a:lnTo>
                <a:lnTo>
                  <a:pt x="2554" y="1017"/>
                </a:lnTo>
                <a:lnTo>
                  <a:pt x="2533" y="1017"/>
                </a:lnTo>
                <a:close/>
              </a:path>
            </a:pathLst>
          </a:custGeom>
          <a:solidFill>
            <a:srgbClr val="C8C3C3"/>
          </a:solidFill>
          <a:ln>
            <a:noFill/>
          </a:ln>
        </p:spPr>
      </p:sp>
      <p:sp>
        <p:nvSpPr>
          <p:cNvPr id="9633" name="Freeform 715"/>
          <p:cNvSpPr/>
          <p:nvPr/>
        </p:nvSpPr>
        <p:spPr>
          <a:xfrm>
            <a:off x="513360" y="639720"/>
            <a:ext cx="927360" cy="369720"/>
          </a:xfrm>
          <a:custGeom>
            <a:avLst/>
            <a:gdLst/>
            <a:ahLst/>
            <a:cxnLst/>
            <a:rect l="0" t="0" r="r" b="b"/>
            <a:pathLst>
              <a:path w="2576" h="1027">
                <a:moveTo>
                  <a:pt x="2554" y="1026"/>
                </a:moveTo>
                <a:lnTo>
                  <a:pt x="0" y="9"/>
                </a:lnTo>
                <a:lnTo>
                  <a:pt x="0" y="0"/>
                </a:lnTo>
                <a:lnTo>
                  <a:pt x="2575" y="1026"/>
                </a:lnTo>
                <a:lnTo>
                  <a:pt x="2554" y="1026"/>
                </a:lnTo>
                <a:close/>
              </a:path>
            </a:pathLst>
          </a:custGeom>
          <a:solidFill>
            <a:srgbClr val="C7C2C2"/>
          </a:solidFill>
          <a:ln>
            <a:noFill/>
          </a:ln>
        </p:spPr>
      </p:sp>
      <p:sp>
        <p:nvSpPr>
          <p:cNvPr id="9634" name="Freeform 716"/>
          <p:cNvSpPr/>
          <p:nvPr/>
        </p:nvSpPr>
        <p:spPr>
          <a:xfrm>
            <a:off x="513360" y="636840"/>
            <a:ext cx="935280" cy="372600"/>
          </a:xfrm>
          <a:custGeom>
            <a:avLst/>
            <a:gdLst/>
            <a:ahLst/>
            <a:cxnLst/>
            <a:rect l="0" t="0" r="r" b="b"/>
            <a:pathLst>
              <a:path w="2598" h="1035">
                <a:moveTo>
                  <a:pt x="2575" y="1034"/>
                </a:moveTo>
                <a:lnTo>
                  <a:pt x="0" y="8"/>
                </a:lnTo>
                <a:lnTo>
                  <a:pt x="0" y="0"/>
                </a:lnTo>
                <a:lnTo>
                  <a:pt x="2597" y="1034"/>
                </a:lnTo>
                <a:lnTo>
                  <a:pt x="2575" y="1034"/>
                </a:lnTo>
                <a:close/>
              </a:path>
            </a:pathLst>
          </a:custGeom>
          <a:solidFill>
            <a:srgbClr val="C6C1C1"/>
          </a:solidFill>
          <a:ln>
            <a:noFill/>
          </a:ln>
        </p:spPr>
      </p:sp>
      <p:sp>
        <p:nvSpPr>
          <p:cNvPr id="9635" name="Freeform 717"/>
          <p:cNvSpPr/>
          <p:nvPr/>
        </p:nvSpPr>
        <p:spPr>
          <a:xfrm>
            <a:off x="513360" y="633600"/>
            <a:ext cx="942840" cy="375840"/>
          </a:xfrm>
          <a:custGeom>
            <a:avLst/>
            <a:gdLst/>
            <a:ahLst/>
            <a:cxnLst/>
            <a:rect l="0" t="0" r="r" b="b"/>
            <a:pathLst>
              <a:path w="2619" h="1044">
                <a:moveTo>
                  <a:pt x="2597" y="1043"/>
                </a:moveTo>
                <a:lnTo>
                  <a:pt x="0" y="9"/>
                </a:lnTo>
                <a:lnTo>
                  <a:pt x="0" y="0"/>
                </a:lnTo>
                <a:lnTo>
                  <a:pt x="2618" y="1043"/>
                </a:lnTo>
                <a:lnTo>
                  <a:pt x="2597" y="1043"/>
                </a:lnTo>
                <a:close/>
              </a:path>
            </a:pathLst>
          </a:custGeom>
          <a:solidFill>
            <a:srgbClr val="C5C0C0"/>
          </a:solidFill>
          <a:ln>
            <a:noFill/>
          </a:ln>
        </p:spPr>
      </p:sp>
      <p:sp>
        <p:nvSpPr>
          <p:cNvPr id="9636" name="Freeform 718"/>
          <p:cNvSpPr/>
          <p:nvPr/>
        </p:nvSpPr>
        <p:spPr>
          <a:xfrm>
            <a:off x="513360" y="630720"/>
            <a:ext cx="950400" cy="378720"/>
          </a:xfrm>
          <a:custGeom>
            <a:avLst/>
            <a:gdLst/>
            <a:ahLst/>
            <a:cxnLst/>
            <a:rect l="0" t="0" r="r" b="b"/>
            <a:pathLst>
              <a:path w="2640" h="1052">
                <a:moveTo>
                  <a:pt x="2618" y="1051"/>
                </a:moveTo>
                <a:lnTo>
                  <a:pt x="0" y="8"/>
                </a:lnTo>
                <a:lnTo>
                  <a:pt x="0" y="0"/>
                </a:lnTo>
                <a:lnTo>
                  <a:pt x="2639" y="1051"/>
                </a:lnTo>
                <a:lnTo>
                  <a:pt x="2618" y="1051"/>
                </a:lnTo>
                <a:close/>
              </a:path>
            </a:pathLst>
          </a:custGeom>
          <a:solidFill>
            <a:srgbClr val="C4BFBE"/>
          </a:solidFill>
          <a:ln>
            <a:noFill/>
          </a:ln>
        </p:spPr>
      </p:sp>
      <p:sp>
        <p:nvSpPr>
          <p:cNvPr id="9637" name="Freeform 719"/>
          <p:cNvSpPr/>
          <p:nvPr/>
        </p:nvSpPr>
        <p:spPr>
          <a:xfrm>
            <a:off x="513360" y="627840"/>
            <a:ext cx="957960" cy="381600"/>
          </a:xfrm>
          <a:custGeom>
            <a:avLst/>
            <a:gdLst/>
            <a:ahLst/>
            <a:cxnLst/>
            <a:rect l="0" t="0" r="r" b="b"/>
            <a:pathLst>
              <a:path w="2661" h="1060">
                <a:moveTo>
                  <a:pt x="2639" y="1059"/>
                </a:moveTo>
                <a:lnTo>
                  <a:pt x="0" y="8"/>
                </a:lnTo>
                <a:lnTo>
                  <a:pt x="0" y="0"/>
                </a:lnTo>
                <a:lnTo>
                  <a:pt x="2660" y="1059"/>
                </a:lnTo>
                <a:lnTo>
                  <a:pt x="2639" y="1059"/>
                </a:lnTo>
                <a:close/>
              </a:path>
            </a:pathLst>
          </a:custGeom>
          <a:solidFill>
            <a:srgbClr val="C3BEBD"/>
          </a:solidFill>
          <a:ln>
            <a:noFill/>
          </a:ln>
        </p:spPr>
      </p:sp>
      <p:sp>
        <p:nvSpPr>
          <p:cNvPr id="9638" name="Freeform 720"/>
          <p:cNvSpPr/>
          <p:nvPr/>
        </p:nvSpPr>
        <p:spPr>
          <a:xfrm>
            <a:off x="513360" y="624600"/>
            <a:ext cx="965520" cy="384840"/>
          </a:xfrm>
          <a:custGeom>
            <a:avLst/>
            <a:gdLst/>
            <a:ahLst/>
            <a:cxnLst/>
            <a:rect l="0" t="0" r="r" b="b"/>
            <a:pathLst>
              <a:path w="2682" h="1069">
                <a:moveTo>
                  <a:pt x="2660" y="1068"/>
                </a:moveTo>
                <a:lnTo>
                  <a:pt x="0" y="9"/>
                </a:lnTo>
                <a:lnTo>
                  <a:pt x="0" y="0"/>
                </a:lnTo>
                <a:lnTo>
                  <a:pt x="2681" y="1068"/>
                </a:lnTo>
                <a:lnTo>
                  <a:pt x="2660" y="1068"/>
                </a:lnTo>
                <a:close/>
              </a:path>
            </a:pathLst>
          </a:custGeom>
          <a:solidFill>
            <a:srgbClr val="C2BDBC"/>
          </a:solidFill>
          <a:ln>
            <a:noFill/>
          </a:ln>
        </p:spPr>
      </p:sp>
      <p:sp>
        <p:nvSpPr>
          <p:cNvPr id="9639" name="Freeform 721"/>
          <p:cNvSpPr/>
          <p:nvPr/>
        </p:nvSpPr>
        <p:spPr>
          <a:xfrm>
            <a:off x="513360" y="621720"/>
            <a:ext cx="973080" cy="387720"/>
          </a:xfrm>
          <a:custGeom>
            <a:avLst/>
            <a:gdLst/>
            <a:ahLst/>
            <a:cxnLst/>
            <a:rect l="0" t="0" r="r" b="b"/>
            <a:pathLst>
              <a:path w="2703" h="1077">
                <a:moveTo>
                  <a:pt x="2681" y="1076"/>
                </a:moveTo>
                <a:lnTo>
                  <a:pt x="0" y="8"/>
                </a:lnTo>
                <a:lnTo>
                  <a:pt x="0" y="0"/>
                </a:lnTo>
                <a:lnTo>
                  <a:pt x="2702" y="1076"/>
                </a:lnTo>
                <a:lnTo>
                  <a:pt x="2681" y="1076"/>
                </a:lnTo>
                <a:close/>
              </a:path>
            </a:pathLst>
          </a:custGeom>
          <a:solidFill>
            <a:srgbClr val="C1BCBB"/>
          </a:solidFill>
          <a:ln>
            <a:noFill/>
          </a:ln>
        </p:spPr>
      </p:sp>
      <p:sp>
        <p:nvSpPr>
          <p:cNvPr id="9640" name="Freeform 722"/>
          <p:cNvSpPr/>
          <p:nvPr/>
        </p:nvSpPr>
        <p:spPr>
          <a:xfrm>
            <a:off x="513360" y="621720"/>
            <a:ext cx="973080" cy="387720"/>
          </a:xfrm>
          <a:custGeom>
            <a:avLst/>
            <a:gdLst/>
            <a:ahLst/>
            <a:cxnLst/>
            <a:rect l="0" t="0" r="r" b="b"/>
            <a:pathLst>
              <a:path w="2703" h="1077">
                <a:moveTo>
                  <a:pt x="2702" y="1076"/>
                </a:moveTo>
                <a:lnTo>
                  <a:pt x="0" y="0"/>
                </a:lnTo>
                <a:lnTo>
                  <a:pt x="21" y="0"/>
                </a:lnTo>
                <a:lnTo>
                  <a:pt x="2702" y="1068"/>
                </a:lnTo>
                <a:lnTo>
                  <a:pt x="2702" y="1076"/>
                </a:lnTo>
                <a:close/>
              </a:path>
            </a:pathLst>
          </a:custGeom>
          <a:solidFill>
            <a:srgbClr val="C0BBBA"/>
          </a:solidFill>
          <a:ln>
            <a:noFill/>
          </a:ln>
        </p:spPr>
      </p:sp>
      <p:sp>
        <p:nvSpPr>
          <p:cNvPr id="9641" name="Freeform 723"/>
          <p:cNvSpPr/>
          <p:nvPr/>
        </p:nvSpPr>
        <p:spPr>
          <a:xfrm>
            <a:off x="520920" y="621720"/>
            <a:ext cx="965520" cy="384840"/>
          </a:xfrm>
          <a:custGeom>
            <a:avLst/>
            <a:gdLst/>
            <a:ahLst/>
            <a:cxnLst/>
            <a:rect l="0" t="0" r="r" b="b"/>
            <a:pathLst>
              <a:path w="2682" h="1069">
                <a:moveTo>
                  <a:pt x="2681" y="1068"/>
                </a:moveTo>
                <a:lnTo>
                  <a:pt x="0" y="0"/>
                </a:lnTo>
                <a:lnTo>
                  <a:pt x="21" y="0"/>
                </a:lnTo>
                <a:lnTo>
                  <a:pt x="2681" y="1059"/>
                </a:lnTo>
                <a:lnTo>
                  <a:pt x="2681" y="1068"/>
                </a:lnTo>
                <a:close/>
              </a:path>
            </a:pathLst>
          </a:custGeom>
          <a:solidFill>
            <a:srgbClr val="BFBAB9"/>
          </a:solidFill>
          <a:ln>
            <a:noFill/>
          </a:ln>
        </p:spPr>
      </p:sp>
      <p:sp>
        <p:nvSpPr>
          <p:cNvPr id="9642" name="Freeform 724"/>
          <p:cNvSpPr/>
          <p:nvPr/>
        </p:nvSpPr>
        <p:spPr>
          <a:xfrm>
            <a:off x="528480" y="621720"/>
            <a:ext cx="957960" cy="381600"/>
          </a:xfrm>
          <a:custGeom>
            <a:avLst/>
            <a:gdLst/>
            <a:ahLst/>
            <a:cxnLst/>
            <a:rect l="0" t="0" r="r" b="b"/>
            <a:pathLst>
              <a:path w="2661" h="1060">
                <a:moveTo>
                  <a:pt x="2660" y="1059"/>
                </a:moveTo>
                <a:lnTo>
                  <a:pt x="0" y="0"/>
                </a:lnTo>
                <a:lnTo>
                  <a:pt x="21" y="0"/>
                </a:lnTo>
                <a:lnTo>
                  <a:pt x="2660" y="1051"/>
                </a:lnTo>
                <a:lnTo>
                  <a:pt x="2660" y="1059"/>
                </a:lnTo>
                <a:close/>
              </a:path>
            </a:pathLst>
          </a:custGeom>
          <a:solidFill>
            <a:srgbClr val="BEB9B8"/>
          </a:solidFill>
          <a:ln>
            <a:noFill/>
          </a:ln>
        </p:spPr>
      </p:sp>
      <p:sp>
        <p:nvSpPr>
          <p:cNvPr id="9643" name="Freeform 725"/>
          <p:cNvSpPr/>
          <p:nvPr/>
        </p:nvSpPr>
        <p:spPr>
          <a:xfrm>
            <a:off x="536040" y="621720"/>
            <a:ext cx="950400" cy="378720"/>
          </a:xfrm>
          <a:custGeom>
            <a:avLst/>
            <a:gdLst/>
            <a:ahLst/>
            <a:cxnLst/>
            <a:rect l="0" t="0" r="r" b="b"/>
            <a:pathLst>
              <a:path w="2640" h="1052">
                <a:moveTo>
                  <a:pt x="2639" y="1051"/>
                </a:moveTo>
                <a:lnTo>
                  <a:pt x="0" y="0"/>
                </a:lnTo>
                <a:lnTo>
                  <a:pt x="22" y="0"/>
                </a:lnTo>
                <a:lnTo>
                  <a:pt x="2639" y="1042"/>
                </a:lnTo>
                <a:lnTo>
                  <a:pt x="2639" y="1051"/>
                </a:lnTo>
                <a:close/>
              </a:path>
            </a:pathLst>
          </a:custGeom>
          <a:solidFill>
            <a:srgbClr val="BDB8B7"/>
          </a:solidFill>
          <a:ln>
            <a:noFill/>
          </a:ln>
        </p:spPr>
      </p:sp>
      <p:sp>
        <p:nvSpPr>
          <p:cNvPr id="9644" name="Freeform 726"/>
          <p:cNvSpPr/>
          <p:nvPr/>
        </p:nvSpPr>
        <p:spPr>
          <a:xfrm>
            <a:off x="543960" y="621720"/>
            <a:ext cx="942480" cy="375480"/>
          </a:xfrm>
          <a:custGeom>
            <a:avLst/>
            <a:gdLst/>
            <a:ahLst/>
            <a:cxnLst/>
            <a:rect l="0" t="0" r="r" b="b"/>
            <a:pathLst>
              <a:path w="2618" h="1043">
                <a:moveTo>
                  <a:pt x="2617" y="1042"/>
                </a:moveTo>
                <a:lnTo>
                  <a:pt x="0" y="0"/>
                </a:lnTo>
                <a:lnTo>
                  <a:pt x="21" y="0"/>
                </a:lnTo>
                <a:lnTo>
                  <a:pt x="2617" y="1034"/>
                </a:lnTo>
                <a:lnTo>
                  <a:pt x="2617" y="1042"/>
                </a:lnTo>
                <a:close/>
              </a:path>
            </a:pathLst>
          </a:custGeom>
          <a:solidFill>
            <a:srgbClr val="BCB6B6"/>
          </a:solidFill>
          <a:ln>
            <a:noFill/>
          </a:ln>
        </p:spPr>
      </p:sp>
      <p:sp>
        <p:nvSpPr>
          <p:cNvPr id="9645" name="Freeform 727"/>
          <p:cNvSpPr/>
          <p:nvPr/>
        </p:nvSpPr>
        <p:spPr>
          <a:xfrm>
            <a:off x="551520" y="621720"/>
            <a:ext cx="934920" cy="372600"/>
          </a:xfrm>
          <a:custGeom>
            <a:avLst/>
            <a:gdLst/>
            <a:ahLst/>
            <a:cxnLst/>
            <a:rect l="0" t="0" r="r" b="b"/>
            <a:pathLst>
              <a:path w="2597" h="1035">
                <a:moveTo>
                  <a:pt x="2596" y="1034"/>
                </a:moveTo>
                <a:lnTo>
                  <a:pt x="0" y="0"/>
                </a:lnTo>
                <a:lnTo>
                  <a:pt x="21" y="0"/>
                </a:lnTo>
                <a:lnTo>
                  <a:pt x="2596" y="1026"/>
                </a:lnTo>
                <a:lnTo>
                  <a:pt x="2596" y="1034"/>
                </a:lnTo>
                <a:close/>
              </a:path>
            </a:pathLst>
          </a:custGeom>
          <a:solidFill>
            <a:srgbClr val="BBB5B5"/>
          </a:solidFill>
          <a:ln>
            <a:noFill/>
          </a:ln>
        </p:spPr>
      </p:sp>
      <p:sp>
        <p:nvSpPr>
          <p:cNvPr id="9646" name="Freeform 728"/>
          <p:cNvSpPr/>
          <p:nvPr/>
        </p:nvSpPr>
        <p:spPr>
          <a:xfrm>
            <a:off x="559080" y="621720"/>
            <a:ext cx="927360" cy="369720"/>
          </a:xfrm>
          <a:custGeom>
            <a:avLst/>
            <a:gdLst/>
            <a:ahLst/>
            <a:cxnLst/>
            <a:rect l="0" t="0" r="r" b="b"/>
            <a:pathLst>
              <a:path w="2576" h="1027">
                <a:moveTo>
                  <a:pt x="2575" y="1026"/>
                </a:moveTo>
                <a:lnTo>
                  <a:pt x="0" y="0"/>
                </a:lnTo>
                <a:lnTo>
                  <a:pt x="21" y="0"/>
                </a:lnTo>
                <a:lnTo>
                  <a:pt x="2575" y="1017"/>
                </a:lnTo>
                <a:lnTo>
                  <a:pt x="2575" y="1026"/>
                </a:lnTo>
                <a:close/>
              </a:path>
            </a:pathLst>
          </a:custGeom>
          <a:solidFill>
            <a:srgbClr val="BAB4B3"/>
          </a:solidFill>
          <a:ln>
            <a:noFill/>
          </a:ln>
        </p:spPr>
      </p:sp>
      <p:sp>
        <p:nvSpPr>
          <p:cNvPr id="9647" name="Freeform 729"/>
          <p:cNvSpPr/>
          <p:nvPr/>
        </p:nvSpPr>
        <p:spPr>
          <a:xfrm>
            <a:off x="566640" y="621720"/>
            <a:ext cx="919800" cy="366480"/>
          </a:xfrm>
          <a:custGeom>
            <a:avLst/>
            <a:gdLst/>
            <a:ahLst/>
            <a:cxnLst/>
            <a:rect l="0" t="0" r="r" b="b"/>
            <a:pathLst>
              <a:path w="2555" h="1018">
                <a:moveTo>
                  <a:pt x="2554" y="1017"/>
                </a:moveTo>
                <a:lnTo>
                  <a:pt x="0" y="0"/>
                </a:lnTo>
                <a:lnTo>
                  <a:pt x="21" y="0"/>
                </a:lnTo>
                <a:lnTo>
                  <a:pt x="2554" y="1009"/>
                </a:lnTo>
                <a:lnTo>
                  <a:pt x="2554" y="1017"/>
                </a:lnTo>
                <a:close/>
              </a:path>
            </a:pathLst>
          </a:custGeom>
          <a:solidFill>
            <a:srgbClr val="B9B3B2"/>
          </a:solidFill>
          <a:ln>
            <a:noFill/>
          </a:ln>
        </p:spPr>
      </p:sp>
      <p:sp>
        <p:nvSpPr>
          <p:cNvPr id="9648" name="Freeform 730"/>
          <p:cNvSpPr/>
          <p:nvPr/>
        </p:nvSpPr>
        <p:spPr>
          <a:xfrm>
            <a:off x="574200" y="621720"/>
            <a:ext cx="912240" cy="363600"/>
          </a:xfrm>
          <a:custGeom>
            <a:avLst/>
            <a:gdLst/>
            <a:ahLst/>
            <a:cxnLst/>
            <a:rect l="0" t="0" r="r" b="b"/>
            <a:pathLst>
              <a:path w="2534" h="1010">
                <a:moveTo>
                  <a:pt x="2533" y="1009"/>
                </a:moveTo>
                <a:lnTo>
                  <a:pt x="0" y="0"/>
                </a:lnTo>
                <a:lnTo>
                  <a:pt x="21" y="0"/>
                </a:lnTo>
                <a:lnTo>
                  <a:pt x="2533" y="1000"/>
                </a:lnTo>
                <a:lnTo>
                  <a:pt x="2533" y="1009"/>
                </a:lnTo>
                <a:close/>
              </a:path>
            </a:pathLst>
          </a:custGeom>
          <a:solidFill>
            <a:srgbClr val="B8B2B1"/>
          </a:solidFill>
          <a:ln>
            <a:noFill/>
          </a:ln>
        </p:spPr>
      </p:sp>
      <p:sp>
        <p:nvSpPr>
          <p:cNvPr id="9649" name="Freeform 731"/>
          <p:cNvSpPr/>
          <p:nvPr/>
        </p:nvSpPr>
        <p:spPr>
          <a:xfrm>
            <a:off x="581760" y="621720"/>
            <a:ext cx="904680" cy="360360"/>
          </a:xfrm>
          <a:custGeom>
            <a:avLst/>
            <a:gdLst/>
            <a:ahLst/>
            <a:cxnLst/>
            <a:rect l="0" t="0" r="r" b="b"/>
            <a:pathLst>
              <a:path w="2513" h="1001">
                <a:moveTo>
                  <a:pt x="2512" y="1000"/>
                </a:moveTo>
                <a:lnTo>
                  <a:pt x="0" y="0"/>
                </a:lnTo>
                <a:lnTo>
                  <a:pt x="21" y="0"/>
                </a:lnTo>
                <a:lnTo>
                  <a:pt x="2512" y="992"/>
                </a:lnTo>
                <a:lnTo>
                  <a:pt x="2512" y="1000"/>
                </a:lnTo>
                <a:close/>
              </a:path>
            </a:pathLst>
          </a:custGeom>
          <a:solidFill>
            <a:srgbClr val="B7B1B0"/>
          </a:solidFill>
          <a:ln>
            <a:noFill/>
          </a:ln>
        </p:spPr>
      </p:sp>
      <p:sp>
        <p:nvSpPr>
          <p:cNvPr id="9650" name="Freeform 732"/>
          <p:cNvSpPr/>
          <p:nvPr/>
        </p:nvSpPr>
        <p:spPr>
          <a:xfrm>
            <a:off x="589320" y="621720"/>
            <a:ext cx="897120" cy="357480"/>
          </a:xfrm>
          <a:custGeom>
            <a:avLst/>
            <a:gdLst/>
            <a:ahLst/>
            <a:cxnLst/>
            <a:rect l="0" t="0" r="r" b="b"/>
            <a:pathLst>
              <a:path w="2492" h="993">
                <a:moveTo>
                  <a:pt x="2491" y="992"/>
                </a:moveTo>
                <a:lnTo>
                  <a:pt x="0" y="0"/>
                </a:lnTo>
                <a:lnTo>
                  <a:pt x="21" y="0"/>
                </a:lnTo>
                <a:lnTo>
                  <a:pt x="2491" y="984"/>
                </a:lnTo>
                <a:lnTo>
                  <a:pt x="2491" y="992"/>
                </a:lnTo>
                <a:close/>
              </a:path>
            </a:pathLst>
          </a:custGeom>
          <a:solidFill>
            <a:srgbClr val="B6AFAF"/>
          </a:solidFill>
          <a:ln>
            <a:noFill/>
          </a:ln>
        </p:spPr>
      </p:sp>
      <p:sp>
        <p:nvSpPr>
          <p:cNvPr id="9651" name="Freeform 733"/>
          <p:cNvSpPr/>
          <p:nvPr/>
        </p:nvSpPr>
        <p:spPr>
          <a:xfrm>
            <a:off x="596880" y="621720"/>
            <a:ext cx="889560" cy="354600"/>
          </a:xfrm>
          <a:custGeom>
            <a:avLst/>
            <a:gdLst/>
            <a:ahLst/>
            <a:cxnLst/>
            <a:rect l="0" t="0" r="r" b="b"/>
            <a:pathLst>
              <a:path w="2471" h="985">
                <a:moveTo>
                  <a:pt x="2470" y="984"/>
                </a:moveTo>
                <a:lnTo>
                  <a:pt x="0" y="0"/>
                </a:lnTo>
                <a:lnTo>
                  <a:pt x="21" y="0"/>
                </a:lnTo>
                <a:lnTo>
                  <a:pt x="2470" y="975"/>
                </a:lnTo>
                <a:lnTo>
                  <a:pt x="2470" y="984"/>
                </a:lnTo>
                <a:close/>
              </a:path>
            </a:pathLst>
          </a:custGeom>
          <a:solidFill>
            <a:srgbClr val="B5AEAE"/>
          </a:solidFill>
          <a:ln>
            <a:noFill/>
          </a:ln>
        </p:spPr>
      </p:sp>
      <p:sp>
        <p:nvSpPr>
          <p:cNvPr id="9652" name="Freeform 734"/>
          <p:cNvSpPr/>
          <p:nvPr/>
        </p:nvSpPr>
        <p:spPr>
          <a:xfrm>
            <a:off x="604440" y="621720"/>
            <a:ext cx="882000" cy="351360"/>
          </a:xfrm>
          <a:custGeom>
            <a:avLst/>
            <a:gdLst/>
            <a:ahLst/>
            <a:cxnLst/>
            <a:rect l="0" t="0" r="r" b="b"/>
            <a:pathLst>
              <a:path w="2450" h="976">
                <a:moveTo>
                  <a:pt x="2449" y="975"/>
                </a:moveTo>
                <a:lnTo>
                  <a:pt x="0" y="0"/>
                </a:lnTo>
                <a:lnTo>
                  <a:pt x="21" y="0"/>
                </a:lnTo>
                <a:lnTo>
                  <a:pt x="2449" y="967"/>
                </a:lnTo>
                <a:lnTo>
                  <a:pt x="2449" y="975"/>
                </a:lnTo>
                <a:close/>
              </a:path>
            </a:pathLst>
          </a:custGeom>
          <a:solidFill>
            <a:srgbClr val="B4ADAC"/>
          </a:solidFill>
          <a:ln>
            <a:noFill/>
          </a:ln>
        </p:spPr>
      </p:sp>
      <p:sp>
        <p:nvSpPr>
          <p:cNvPr id="9653" name="Freeform 735"/>
          <p:cNvSpPr/>
          <p:nvPr/>
        </p:nvSpPr>
        <p:spPr>
          <a:xfrm>
            <a:off x="612000" y="621720"/>
            <a:ext cx="874440" cy="348480"/>
          </a:xfrm>
          <a:custGeom>
            <a:avLst/>
            <a:gdLst/>
            <a:ahLst/>
            <a:cxnLst/>
            <a:rect l="0" t="0" r="r" b="b"/>
            <a:pathLst>
              <a:path w="2429" h="968">
                <a:moveTo>
                  <a:pt x="2428" y="967"/>
                </a:moveTo>
                <a:lnTo>
                  <a:pt x="0" y="0"/>
                </a:lnTo>
                <a:lnTo>
                  <a:pt x="22" y="0"/>
                </a:lnTo>
                <a:lnTo>
                  <a:pt x="2428" y="958"/>
                </a:lnTo>
                <a:lnTo>
                  <a:pt x="2428" y="967"/>
                </a:lnTo>
                <a:close/>
              </a:path>
            </a:pathLst>
          </a:custGeom>
          <a:solidFill>
            <a:srgbClr val="B3ACAB"/>
          </a:solidFill>
          <a:ln>
            <a:noFill/>
          </a:ln>
        </p:spPr>
      </p:sp>
      <p:sp>
        <p:nvSpPr>
          <p:cNvPr id="9654" name="Freeform 736"/>
          <p:cNvSpPr/>
          <p:nvPr/>
        </p:nvSpPr>
        <p:spPr>
          <a:xfrm>
            <a:off x="619920" y="621720"/>
            <a:ext cx="866520" cy="345240"/>
          </a:xfrm>
          <a:custGeom>
            <a:avLst/>
            <a:gdLst/>
            <a:ahLst/>
            <a:cxnLst/>
            <a:rect l="0" t="0" r="r" b="b"/>
            <a:pathLst>
              <a:path w="2407" h="959">
                <a:moveTo>
                  <a:pt x="2406" y="958"/>
                </a:moveTo>
                <a:lnTo>
                  <a:pt x="0" y="0"/>
                </a:lnTo>
                <a:lnTo>
                  <a:pt x="21" y="0"/>
                </a:lnTo>
                <a:lnTo>
                  <a:pt x="2406" y="950"/>
                </a:lnTo>
                <a:lnTo>
                  <a:pt x="2406" y="958"/>
                </a:lnTo>
                <a:close/>
              </a:path>
            </a:pathLst>
          </a:custGeom>
          <a:solidFill>
            <a:srgbClr val="B1ABAA"/>
          </a:solidFill>
          <a:ln>
            <a:noFill/>
          </a:ln>
        </p:spPr>
      </p:sp>
      <p:sp>
        <p:nvSpPr>
          <p:cNvPr id="9655" name="Freeform 737"/>
          <p:cNvSpPr/>
          <p:nvPr/>
        </p:nvSpPr>
        <p:spPr>
          <a:xfrm>
            <a:off x="627480" y="621720"/>
            <a:ext cx="858960" cy="342360"/>
          </a:xfrm>
          <a:custGeom>
            <a:avLst/>
            <a:gdLst/>
            <a:ahLst/>
            <a:cxnLst/>
            <a:rect l="0" t="0" r="r" b="b"/>
            <a:pathLst>
              <a:path w="2386" h="951">
                <a:moveTo>
                  <a:pt x="2385" y="950"/>
                </a:moveTo>
                <a:lnTo>
                  <a:pt x="0" y="0"/>
                </a:lnTo>
                <a:lnTo>
                  <a:pt x="21" y="0"/>
                </a:lnTo>
                <a:lnTo>
                  <a:pt x="2385" y="942"/>
                </a:lnTo>
                <a:lnTo>
                  <a:pt x="2385" y="950"/>
                </a:lnTo>
                <a:close/>
              </a:path>
            </a:pathLst>
          </a:custGeom>
          <a:solidFill>
            <a:srgbClr val="B0AAA9"/>
          </a:solidFill>
          <a:ln>
            <a:noFill/>
          </a:ln>
        </p:spPr>
      </p:sp>
      <p:sp>
        <p:nvSpPr>
          <p:cNvPr id="9656" name="Freeform 738"/>
          <p:cNvSpPr/>
          <p:nvPr/>
        </p:nvSpPr>
        <p:spPr>
          <a:xfrm>
            <a:off x="635040" y="621720"/>
            <a:ext cx="851400" cy="339480"/>
          </a:xfrm>
          <a:custGeom>
            <a:avLst/>
            <a:gdLst/>
            <a:ahLst/>
            <a:cxnLst/>
            <a:rect l="0" t="0" r="r" b="b"/>
            <a:pathLst>
              <a:path w="2365" h="943">
                <a:moveTo>
                  <a:pt x="2364" y="942"/>
                </a:moveTo>
                <a:lnTo>
                  <a:pt x="0" y="0"/>
                </a:lnTo>
                <a:lnTo>
                  <a:pt x="21" y="0"/>
                </a:lnTo>
                <a:lnTo>
                  <a:pt x="2364" y="933"/>
                </a:lnTo>
                <a:lnTo>
                  <a:pt x="2364" y="942"/>
                </a:lnTo>
                <a:close/>
              </a:path>
            </a:pathLst>
          </a:custGeom>
          <a:solidFill>
            <a:srgbClr val="AFA9A7"/>
          </a:solidFill>
          <a:ln>
            <a:noFill/>
          </a:ln>
        </p:spPr>
      </p:sp>
      <p:sp>
        <p:nvSpPr>
          <p:cNvPr id="9657" name="Freeform 739"/>
          <p:cNvSpPr/>
          <p:nvPr/>
        </p:nvSpPr>
        <p:spPr>
          <a:xfrm>
            <a:off x="642600" y="621720"/>
            <a:ext cx="843840" cy="336240"/>
          </a:xfrm>
          <a:custGeom>
            <a:avLst/>
            <a:gdLst/>
            <a:ahLst/>
            <a:cxnLst/>
            <a:rect l="0" t="0" r="r" b="b"/>
            <a:pathLst>
              <a:path w="2344" h="934">
                <a:moveTo>
                  <a:pt x="2343" y="933"/>
                </a:moveTo>
                <a:lnTo>
                  <a:pt x="0" y="0"/>
                </a:lnTo>
                <a:lnTo>
                  <a:pt x="21" y="0"/>
                </a:lnTo>
                <a:lnTo>
                  <a:pt x="2343" y="925"/>
                </a:lnTo>
                <a:lnTo>
                  <a:pt x="2343" y="933"/>
                </a:lnTo>
                <a:close/>
              </a:path>
            </a:pathLst>
          </a:custGeom>
          <a:solidFill>
            <a:srgbClr val="AEA8A6"/>
          </a:solidFill>
          <a:ln>
            <a:noFill/>
          </a:ln>
        </p:spPr>
      </p:sp>
      <p:sp>
        <p:nvSpPr>
          <p:cNvPr id="9658" name="Freeform 740"/>
          <p:cNvSpPr/>
          <p:nvPr/>
        </p:nvSpPr>
        <p:spPr>
          <a:xfrm>
            <a:off x="650160" y="621720"/>
            <a:ext cx="836280" cy="333360"/>
          </a:xfrm>
          <a:custGeom>
            <a:avLst/>
            <a:gdLst/>
            <a:ahLst/>
            <a:cxnLst/>
            <a:rect l="0" t="0" r="r" b="b"/>
            <a:pathLst>
              <a:path w="2323" h="926">
                <a:moveTo>
                  <a:pt x="2322" y="925"/>
                </a:moveTo>
                <a:lnTo>
                  <a:pt x="0" y="0"/>
                </a:lnTo>
                <a:lnTo>
                  <a:pt x="21" y="0"/>
                </a:lnTo>
                <a:lnTo>
                  <a:pt x="2322" y="916"/>
                </a:lnTo>
                <a:lnTo>
                  <a:pt x="2322" y="925"/>
                </a:lnTo>
                <a:close/>
              </a:path>
            </a:pathLst>
          </a:custGeom>
          <a:solidFill>
            <a:srgbClr val="ADA6A5"/>
          </a:solidFill>
          <a:ln>
            <a:noFill/>
          </a:ln>
        </p:spPr>
      </p:sp>
      <p:sp>
        <p:nvSpPr>
          <p:cNvPr id="9659" name="Freeform 741"/>
          <p:cNvSpPr/>
          <p:nvPr/>
        </p:nvSpPr>
        <p:spPr>
          <a:xfrm>
            <a:off x="657720" y="621720"/>
            <a:ext cx="828720" cy="330120"/>
          </a:xfrm>
          <a:custGeom>
            <a:avLst/>
            <a:gdLst/>
            <a:ahLst/>
            <a:cxnLst/>
            <a:rect l="0" t="0" r="r" b="b"/>
            <a:pathLst>
              <a:path w="2302" h="917">
                <a:moveTo>
                  <a:pt x="2301" y="916"/>
                </a:moveTo>
                <a:lnTo>
                  <a:pt x="0" y="0"/>
                </a:lnTo>
                <a:lnTo>
                  <a:pt x="21" y="0"/>
                </a:lnTo>
                <a:lnTo>
                  <a:pt x="2301" y="908"/>
                </a:lnTo>
                <a:lnTo>
                  <a:pt x="2301" y="916"/>
                </a:lnTo>
                <a:close/>
              </a:path>
            </a:pathLst>
          </a:custGeom>
          <a:solidFill>
            <a:srgbClr val="ACA5A4"/>
          </a:solidFill>
          <a:ln>
            <a:noFill/>
          </a:ln>
        </p:spPr>
      </p:sp>
      <p:sp>
        <p:nvSpPr>
          <p:cNvPr id="9660" name="Freeform 742"/>
          <p:cNvSpPr/>
          <p:nvPr/>
        </p:nvSpPr>
        <p:spPr>
          <a:xfrm>
            <a:off x="665280" y="621720"/>
            <a:ext cx="821160" cy="327240"/>
          </a:xfrm>
          <a:custGeom>
            <a:avLst/>
            <a:gdLst/>
            <a:ahLst/>
            <a:cxnLst/>
            <a:rect l="0" t="0" r="r" b="b"/>
            <a:pathLst>
              <a:path w="2281" h="909">
                <a:moveTo>
                  <a:pt x="2280" y="908"/>
                </a:moveTo>
                <a:lnTo>
                  <a:pt x="0" y="0"/>
                </a:lnTo>
                <a:lnTo>
                  <a:pt x="21" y="0"/>
                </a:lnTo>
                <a:lnTo>
                  <a:pt x="2280" y="900"/>
                </a:lnTo>
                <a:lnTo>
                  <a:pt x="2280" y="908"/>
                </a:lnTo>
                <a:close/>
              </a:path>
            </a:pathLst>
          </a:custGeom>
          <a:solidFill>
            <a:srgbClr val="ABA4A3"/>
          </a:solidFill>
          <a:ln>
            <a:noFill/>
          </a:ln>
        </p:spPr>
      </p:sp>
      <p:sp>
        <p:nvSpPr>
          <p:cNvPr id="9661" name="Freeform 743"/>
          <p:cNvSpPr/>
          <p:nvPr/>
        </p:nvSpPr>
        <p:spPr>
          <a:xfrm>
            <a:off x="672840" y="621720"/>
            <a:ext cx="813600" cy="324360"/>
          </a:xfrm>
          <a:custGeom>
            <a:avLst/>
            <a:gdLst/>
            <a:ahLst/>
            <a:cxnLst/>
            <a:rect l="0" t="0" r="r" b="b"/>
            <a:pathLst>
              <a:path w="2260" h="901">
                <a:moveTo>
                  <a:pt x="2259" y="900"/>
                </a:moveTo>
                <a:lnTo>
                  <a:pt x="0" y="0"/>
                </a:lnTo>
                <a:lnTo>
                  <a:pt x="21" y="0"/>
                </a:lnTo>
                <a:lnTo>
                  <a:pt x="2259" y="891"/>
                </a:lnTo>
                <a:lnTo>
                  <a:pt x="2259" y="900"/>
                </a:lnTo>
                <a:close/>
              </a:path>
            </a:pathLst>
          </a:custGeom>
          <a:solidFill>
            <a:srgbClr val="AAA3A2"/>
          </a:solidFill>
          <a:ln>
            <a:noFill/>
          </a:ln>
        </p:spPr>
      </p:sp>
      <p:sp>
        <p:nvSpPr>
          <p:cNvPr id="9662" name="Freeform 744"/>
          <p:cNvSpPr/>
          <p:nvPr/>
        </p:nvSpPr>
        <p:spPr>
          <a:xfrm>
            <a:off x="680400" y="621720"/>
            <a:ext cx="806040" cy="321120"/>
          </a:xfrm>
          <a:custGeom>
            <a:avLst/>
            <a:gdLst/>
            <a:ahLst/>
            <a:cxnLst/>
            <a:rect l="0" t="0" r="r" b="b"/>
            <a:pathLst>
              <a:path w="2239" h="892">
                <a:moveTo>
                  <a:pt x="2238" y="891"/>
                </a:moveTo>
                <a:lnTo>
                  <a:pt x="0" y="0"/>
                </a:lnTo>
                <a:lnTo>
                  <a:pt x="21" y="0"/>
                </a:lnTo>
                <a:lnTo>
                  <a:pt x="2238" y="883"/>
                </a:lnTo>
                <a:lnTo>
                  <a:pt x="2238" y="891"/>
                </a:lnTo>
                <a:close/>
              </a:path>
            </a:pathLst>
          </a:custGeom>
          <a:solidFill>
            <a:srgbClr val="A9A1A0"/>
          </a:solidFill>
          <a:ln>
            <a:noFill/>
          </a:ln>
        </p:spPr>
      </p:sp>
      <p:sp>
        <p:nvSpPr>
          <p:cNvPr id="9663" name="Freeform 745"/>
          <p:cNvSpPr/>
          <p:nvPr/>
        </p:nvSpPr>
        <p:spPr>
          <a:xfrm>
            <a:off x="687960" y="621720"/>
            <a:ext cx="798480" cy="318240"/>
          </a:xfrm>
          <a:custGeom>
            <a:avLst/>
            <a:gdLst/>
            <a:ahLst/>
            <a:cxnLst/>
            <a:rect l="0" t="0" r="r" b="b"/>
            <a:pathLst>
              <a:path w="2218" h="884">
                <a:moveTo>
                  <a:pt x="2217" y="883"/>
                </a:moveTo>
                <a:lnTo>
                  <a:pt x="0" y="0"/>
                </a:lnTo>
                <a:lnTo>
                  <a:pt x="22" y="0"/>
                </a:lnTo>
                <a:lnTo>
                  <a:pt x="2217" y="874"/>
                </a:lnTo>
                <a:lnTo>
                  <a:pt x="2217" y="883"/>
                </a:lnTo>
                <a:close/>
              </a:path>
            </a:pathLst>
          </a:custGeom>
          <a:solidFill>
            <a:srgbClr val="A8A09F"/>
          </a:solidFill>
          <a:ln>
            <a:noFill/>
          </a:ln>
        </p:spPr>
      </p:sp>
      <p:sp>
        <p:nvSpPr>
          <p:cNvPr id="9664" name="Freeform 746"/>
          <p:cNvSpPr/>
          <p:nvPr/>
        </p:nvSpPr>
        <p:spPr>
          <a:xfrm>
            <a:off x="695880" y="621720"/>
            <a:ext cx="790560" cy="315000"/>
          </a:xfrm>
          <a:custGeom>
            <a:avLst/>
            <a:gdLst/>
            <a:ahLst/>
            <a:cxnLst/>
            <a:rect l="0" t="0" r="r" b="b"/>
            <a:pathLst>
              <a:path w="2196" h="875">
                <a:moveTo>
                  <a:pt x="2195" y="874"/>
                </a:moveTo>
                <a:lnTo>
                  <a:pt x="0" y="0"/>
                </a:lnTo>
                <a:lnTo>
                  <a:pt x="21" y="0"/>
                </a:lnTo>
                <a:lnTo>
                  <a:pt x="2195" y="866"/>
                </a:lnTo>
                <a:lnTo>
                  <a:pt x="2195" y="874"/>
                </a:lnTo>
                <a:close/>
              </a:path>
            </a:pathLst>
          </a:custGeom>
          <a:solidFill>
            <a:srgbClr val="A79F9E"/>
          </a:solidFill>
          <a:ln>
            <a:noFill/>
          </a:ln>
        </p:spPr>
      </p:sp>
      <p:sp>
        <p:nvSpPr>
          <p:cNvPr id="9665" name="Freeform 747"/>
          <p:cNvSpPr/>
          <p:nvPr/>
        </p:nvSpPr>
        <p:spPr>
          <a:xfrm>
            <a:off x="703440" y="621720"/>
            <a:ext cx="783000" cy="312120"/>
          </a:xfrm>
          <a:custGeom>
            <a:avLst/>
            <a:gdLst/>
            <a:ahLst/>
            <a:cxnLst/>
            <a:rect l="0" t="0" r="r" b="b"/>
            <a:pathLst>
              <a:path w="2175" h="867">
                <a:moveTo>
                  <a:pt x="2174" y="866"/>
                </a:moveTo>
                <a:lnTo>
                  <a:pt x="0" y="0"/>
                </a:lnTo>
                <a:lnTo>
                  <a:pt x="21" y="0"/>
                </a:lnTo>
                <a:lnTo>
                  <a:pt x="2174" y="858"/>
                </a:lnTo>
                <a:lnTo>
                  <a:pt x="2174" y="866"/>
                </a:lnTo>
                <a:close/>
              </a:path>
            </a:pathLst>
          </a:custGeom>
          <a:solidFill>
            <a:srgbClr val="A69E9D"/>
          </a:solidFill>
          <a:ln>
            <a:noFill/>
          </a:ln>
        </p:spPr>
      </p:sp>
      <p:sp>
        <p:nvSpPr>
          <p:cNvPr id="9666" name="Freeform 748"/>
          <p:cNvSpPr/>
          <p:nvPr/>
        </p:nvSpPr>
        <p:spPr>
          <a:xfrm>
            <a:off x="711000" y="621720"/>
            <a:ext cx="775440" cy="309240"/>
          </a:xfrm>
          <a:custGeom>
            <a:avLst/>
            <a:gdLst/>
            <a:ahLst/>
            <a:cxnLst/>
            <a:rect l="0" t="0" r="r" b="b"/>
            <a:pathLst>
              <a:path w="2154" h="859">
                <a:moveTo>
                  <a:pt x="2153" y="858"/>
                </a:moveTo>
                <a:lnTo>
                  <a:pt x="0" y="0"/>
                </a:lnTo>
                <a:lnTo>
                  <a:pt x="21" y="0"/>
                </a:lnTo>
                <a:lnTo>
                  <a:pt x="2153" y="849"/>
                </a:lnTo>
                <a:lnTo>
                  <a:pt x="2153" y="858"/>
                </a:lnTo>
                <a:close/>
              </a:path>
            </a:pathLst>
          </a:custGeom>
          <a:solidFill>
            <a:srgbClr val="A59C9B"/>
          </a:solidFill>
          <a:ln>
            <a:noFill/>
          </a:ln>
        </p:spPr>
      </p:sp>
      <p:sp>
        <p:nvSpPr>
          <p:cNvPr id="9667" name="Freeform 749"/>
          <p:cNvSpPr/>
          <p:nvPr/>
        </p:nvSpPr>
        <p:spPr>
          <a:xfrm>
            <a:off x="718560" y="621720"/>
            <a:ext cx="767880" cy="306000"/>
          </a:xfrm>
          <a:custGeom>
            <a:avLst/>
            <a:gdLst/>
            <a:ahLst/>
            <a:cxnLst/>
            <a:rect l="0" t="0" r="r" b="b"/>
            <a:pathLst>
              <a:path w="2133" h="850">
                <a:moveTo>
                  <a:pt x="2132" y="849"/>
                </a:moveTo>
                <a:lnTo>
                  <a:pt x="0" y="0"/>
                </a:lnTo>
                <a:lnTo>
                  <a:pt x="21" y="0"/>
                </a:lnTo>
                <a:lnTo>
                  <a:pt x="2132" y="841"/>
                </a:lnTo>
                <a:lnTo>
                  <a:pt x="2132" y="849"/>
                </a:lnTo>
                <a:close/>
              </a:path>
            </a:pathLst>
          </a:custGeom>
          <a:solidFill>
            <a:srgbClr val="A49B9A"/>
          </a:solidFill>
          <a:ln>
            <a:noFill/>
          </a:ln>
        </p:spPr>
      </p:sp>
      <p:sp>
        <p:nvSpPr>
          <p:cNvPr id="9668" name="Freeform 750"/>
          <p:cNvSpPr/>
          <p:nvPr/>
        </p:nvSpPr>
        <p:spPr>
          <a:xfrm>
            <a:off x="726120" y="621720"/>
            <a:ext cx="760320" cy="303120"/>
          </a:xfrm>
          <a:custGeom>
            <a:avLst/>
            <a:gdLst/>
            <a:ahLst/>
            <a:cxnLst/>
            <a:rect l="0" t="0" r="r" b="b"/>
            <a:pathLst>
              <a:path w="2112" h="842">
                <a:moveTo>
                  <a:pt x="2111" y="841"/>
                </a:moveTo>
                <a:lnTo>
                  <a:pt x="0" y="0"/>
                </a:lnTo>
                <a:lnTo>
                  <a:pt x="21" y="0"/>
                </a:lnTo>
                <a:lnTo>
                  <a:pt x="2111" y="832"/>
                </a:lnTo>
                <a:lnTo>
                  <a:pt x="2111" y="841"/>
                </a:lnTo>
                <a:close/>
              </a:path>
            </a:pathLst>
          </a:custGeom>
          <a:solidFill>
            <a:srgbClr val="A29A99"/>
          </a:solidFill>
          <a:ln>
            <a:noFill/>
          </a:ln>
        </p:spPr>
      </p:sp>
      <p:sp>
        <p:nvSpPr>
          <p:cNvPr id="9669" name="Freeform 751"/>
          <p:cNvSpPr/>
          <p:nvPr/>
        </p:nvSpPr>
        <p:spPr>
          <a:xfrm>
            <a:off x="733680" y="621720"/>
            <a:ext cx="752760" cy="299880"/>
          </a:xfrm>
          <a:custGeom>
            <a:avLst/>
            <a:gdLst/>
            <a:ahLst/>
            <a:cxnLst/>
            <a:rect l="0" t="0" r="r" b="b"/>
            <a:pathLst>
              <a:path w="2091" h="833">
                <a:moveTo>
                  <a:pt x="2090" y="832"/>
                </a:moveTo>
                <a:lnTo>
                  <a:pt x="0" y="0"/>
                </a:lnTo>
                <a:lnTo>
                  <a:pt x="21" y="0"/>
                </a:lnTo>
                <a:lnTo>
                  <a:pt x="2090" y="824"/>
                </a:lnTo>
                <a:lnTo>
                  <a:pt x="2090" y="832"/>
                </a:lnTo>
                <a:close/>
              </a:path>
            </a:pathLst>
          </a:custGeom>
          <a:solidFill>
            <a:srgbClr val="A19998"/>
          </a:solidFill>
          <a:ln>
            <a:noFill/>
          </a:ln>
        </p:spPr>
      </p:sp>
      <p:sp>
        <p:nvSpPr>
          <p:cNvPr id="9670" name="Freeform 752"/>
          <p:cNvSpPr/>
          <p:nvPr/>
        </p:nvSpPr>
        <p:spPr>
          <a:xfrm>
            <a:off x="741240" y="621720"/>
            <a:ext cx="745200" cy="297000"/>
          </a:xfrm>
          <a:custGeom>
            <a:avLst/>
            <a:gdLst/>
            <a:ahLst/>
            <a:cxnLst/>
            <a:rect l="0" t="0" r="r" b="b"/>
            <a:pathLst>
              <a:path w="2070" h="825">
                <a:moveTo>
                  <a:pt x="2069" y="824"/>
                </a:moveTo>
                <a:lnTo>
                  <a:pt x="0" y="0"/>
                </a:lnTo>
                <a:lnTo>
                  <a:pt x="21" y="0"/>
                </a:lnTo>
                <a:lnTo>
                  <a:pt x="2069" y="816"/>
                </a:lnTo>
                <a:lnTo>
                  <a:pt x="2069" y="824"/>
                </a:lnTo>
                <a:close/>
              </a:path>
            </a:pathLst>
          </a:custGeom>
          <a:solidFill>
            <a:srgbClr val="A09796"/>
          </a:solidFill>
          <a:ln>
            <a:noFill/>
          </a:ln>
        </p:spPr>
      </p:sp>
      <p:sp>
        <p:nvSpPr>
          <p:cNvPr id="9671" name="Freeform 753"/>
          <p:cNvSpPr/>
          <p:nvPr/>
        </p:nvSpPr>
        <p:spPr>
          <a:xfrm>
            <a:off x="748800" y="621720"/>
            <a:ext cx="737640" cy="294120"/>
          </a:xfrm>
          <a:custGeom>
            <a:avLst/>
            <a:gdLst/>
            <a:ahLst/>
            <a:cxnLst/>
            <a:rect l="0" t="0" r="r" b="b"/>
            <a:pathLst>
              <a:path w="2049" h="817">
                <a:moveTo>
                  <a:pt x="2048" y="816"/>
                </a:moveTo>
                <a:lnTo>
                  <a:pt x="0" y="0"/>
                </a:lnTo>
                <a:lnTo>
                  <a:pt x="21" y="0"/>
                </a:lnTo>
                <a:lnTo>
                  <a:pt x="2048" y="807"/>
                </a:lnTo>
                <a:lnTo>
                  <a:pt x="2048" y="816"/>
                </a:lnTo>
                <a:close/>
              </a:path>
            </a:pathLst>
          </a:custGeom>
          <a:solidFill>
            <a:srgbClr val="9F9695"/>
          </a:solidFill>
          <a:ln>
            <a:noFill/>
          </a:ln>
        </p:spPr>
      </p:sp>
      <p:sp>
        <p:nvSpPr>
          <p:cNvPr id="9672" name="Freeform 754"/>
          <p:cNvSpPr/>
          <p:nvPr/>
        </p:nvSpPr>
        <p:spPr>
          <a:xfrm>
            <a:off x="756360" y="621720"/>
            <a:ext cx="730080" cy="290880"/>
          </a:xfrm>
          <a:custGeom>
            <a:avLst/>
            <a:gdLst/>
            <a:ahLst/>
            <a:cxnLst/>
            <a:rect l="0" t="0" r="r" b="b"/>
            <a:pathLst>
              <a:path w="2028" h="808">
                <a:moveTo>
                  <a:pt x="2027" y="807"/>
                </a:moveTo>
                <a:lnTo>
                  <a:pt x="0" y="0"/>
                </a:lnTo>
                <a:lnTo>
                  <a:pt x="21" y="0"/>
                </a:lnTo>
                <a:lnTo>
                  <a:pt x="2027" y="799"/>
                </a:lnTo>
                <a:lnTo>
                  <a:pt x="2027" y="807"/>
                </a:lnTo>
                <a:close/>
              </a:path>
            </a:pathLst>
          </a:custGeom>
          <a:solidFill>
            <a:srgbClr val="9E9593"/>
          </a:solidFill>
          <a:ln>
            <a:noFill/>
          </a:ln>
        </p:spPr>
      </p:sp>
      <p:sp>
        <p:nvSpPr>
          <p:cNvPr id="9673" name="Freeform 755"/>
          <p:cNvSpPr/>
          <p:nvPr/>
        </p:nvSpPr>
        <p:spPr>
          <a:xfrm>
            <a:off x="763920" y="621720"/>
            <a:ext cx="722520" cy="288000"/>
          </a:xfrm>
          <a:custGeom>
            <a:avLst/>
            <a:gdLst/>
            <a:ahLst/>
            <a:cxnLst/>
            <a:rect l="0" t="0" r="r" b="b"/>
            <a:pathLst>
              <a:path w="2007" h="800">
                <a:moveTo>
                  <a:pt x="2006" y="799"/>
                </a:moveTo>
                <a:lnTo>
                  <a:pt x="0" y="0"/>
                </a:lnTo>
                <a:lnTo>
                  <a:pt x="22" y="0"/>
                </a:lnTo>
                <a:lnTo>
                  <a:pt x="2006" y="790"/>
                </a:lnTo>
                <a:lnTo>
                  <a:pt x="2006" y="799"/>
                </a:lnTo>
                <a:close/>
              </a:path>
            </a:pathLst>
          </a:custGeom>
          <a:solidFill>
            <a:srgbClr val="9D9492"/>
          </a:solidFill>
          <a:ln>
            <a:noFill/>
          </a:ln>
        </p:spPr>
      </p:sp>
      <p:sp>
        <p:nvSpPr>
          <p:cNvPr id="9674" name="Freeform 756"/>
          <p:cNvSpPr/>
          <p:nvPr/>
        </p:nvSpPr>
        <p:spPr>
          <a:xfrm>
            <a:off x="771840" y="621720"/>
            <a:ext cx="714600" cy="284760"/>
          </a:xfrm>
          <a:custGeom>
            <a:avLst/>
            <a:gdLst/>
            <a:ahLst/>
            <a:cxnLst/>
            <a:rect l="0" t="0" r="r" b="b"/>
            <a:pathLst>
              <a:path w="1985" h="791">
                <a:moveTo>
                  <a:pt x="1984" y="790"/>
                </a:moveTo>
                <a:lnTo>
                  <a:pt x="0" y="0"/>
                </a:lnTo>
                <a:lnTo>
                  <a:pt x="21" y="0"/>
                </a:lnTo>
                <a:lnTo>
                  <a:pt x="1984" y="782"/>
                </a:lnTo>
                <a:lnTo>
                  <a:pt x="1984" y="790"/>
                </a:lnTo>
                <a:close/>
              </a:path>
            </a:pathLst>
          </a:custGeom>
          <a:solidFill>
            <a:srgbClr val="9C9291"/>
          </a:solidFill>
          <a:ln>
            <a:noFill/>
          </a:ln>
        </p:spPr>
      </p:sp>
      <p:sp>
        <p:nvSpPr>
          <p:cNvPr id="9675" name="Freeform 757"/>
          <p:cNvSpPr/>
          <p:nvPr/>
        </p:nvSpPr>
        <p:spPr>
          <a:xfrm>
            <a:off x="779400" y="621720"/>
            <a:ext cx="707040" cy="281880"/>
          </a:xfrm>
          <a:custGeom>
            <a:avLst/>
            <a:gdLst/>
            <a:ahLst/>
            <a:cxnLst/>
            <a:rect l="0" t="0" r="r" b="b"/>
            <a:pathLst>
              <a:path w="1964" h="783">
                <a:moveTo>
                  <a:pt x="1963" y="782"/>
                </a:moveTo>
                <a:lnTo>
                  <a:pt x="0" y="0"/>
                </a:lnTo>
                <a:lnTo>
                  <a:pt x="21" y="0"/>
                </a:lnTo>
                <a:lnTo>
                  <a:pt x="1963" y="774"/>
                </a:lnTo>
                <a:lnTo>
                  <a:pt x="1963" y="782"/>
                </a:lnTo>
                <a:close/>
              </a:path>
            </a:pathLst>
          </a:custGeom>
          <a:solidFill>
            <a:srgbClr val="9B9190"/>
          </a:solidFill>
          <a:ln>
            <a:noFill/>
          </a:ln>
        </p:spPr>
      </p:sp>
      <p:sp>
        <p:nvSpPr>
          <p:cNvPr id="9676" name="Freeform 758"/>
          <p:cNvSpPr/>
          <p:nvPr/>
        </p:nvSpPr>
        <p:spPr>
          <a:xfrm>
            <a:off x="786960" y="621720"/>
            <a:ext cx="699480" cy="279000"/>
          </a:xfrm>
          <a:custGeom>
            <a:avLst/>
            <a:gdLst/>
            <a:ahLst/>
            <a:cxnLst/>
            <a:rect l="0" t="0" r="r" b="b"/>
            <a:pathLst>
              <a:path w="1943" h="775">
                <a:moveTo>
                  <a:pt x="1942" y="774"/>
                </a:moveTo>
                <a:lnTo>
                  <a:pt x="0" y="0"/>
                </a:lnTo>
                <a:lnTo>
                  <a:pt x="21" y="0"/>
                </a:lnTo>
                <a:lnTo>
                  <a:pt x="1942" y="765"/>
                </a:lnTo>
                <a:lnTo>
                  <a:pt x="1942" y="774"/>
                </a:lnTo>
                <a:close/>
              </a:path>
            </a:pathLst>
          </a:custGeom>
          <a:solidFill>
            <a:srgbClr val="9A908F"/>
          </a:solidFill>
          <a:ln>
            <a:noFill/>
          </a:ln>
        </p:spPr>
      </p:sp>
      <p:sp>
        <p:nvSpPr>
          <p:cNvPr id="9677" name="Freeform 759"/>
          <p:cNvSpPr/>
          <p:nvPr/>
        </p:nvSpPr>
        <p:spPr>
          <a:xfrm>
            <a:off x="794520" y="621720"/>
            <a:ext cx="691920" cy="275760"/>
          </a:xfrm>
          <a:custGeom>
            <a:avLst/>
            <a:gdLst/>
            <a:ahLst/>
            <a:cxnLst/>
            <a:rect l="0" t="0" r="r" b="b"/>
            <a:pathLst>
              <a:path w="1922" h="766">
                <a:moveTo>
                  <a:pt x="1921" y="765"/>
                </a:moveTo>
                <a:lnTo>
                  <a:pt x="0" y="0"/>
                </a:lnTo>
                <a:lnTo>
                  <a:pt x="21" y="0"/>
                </a:lnTo>
                <a:lnTo>
                  <a:pt x="1921" y="757"/>
                </a:lnTo>
                <a:lnTo>
                  <a:pt x="1921" y="765"/>
                </a:lnTo>
                <a:close/>
              </a:path>
            </a:pathLst>
          </a:custGeom>
          <a:solidFill>
            <a:srgbClr val="998F8E"/>
          </a:solidFill>
          <a:ln>
            <a:noFill/>
          </a:ln>
        </p:spPr>
      </p:sp>
      <p:sp>
        <p:nvSpPr>
          <p:cNvPr id="9678" name="Freeform 760"/>
          <p:cNvSpPr/>
          <p:nvPr/>
        </p:nvSpPr>
        <p:spPr>
          <a:xfrm>
            <a:off x="802080" y="621720"/>
            <a:ext cx="684360" cy="272880"/>
          </a:xfrm>
          <a:custGeom>
            <a:avLst/>
            <a:gdLst/>
            <a:ahLst/>
            <a:cxnLst/>
            <a:rect l="0" t="0" r="r" b="b"/>
            <a:pathLst>
              <a:path w="1901" h="758">
                <a:moveTo>
                  <a:pt x="1900" y="757"/>
                </a:moveTo>
                <a:lnTo>
                  <a:pt x="0" y="0"/>
                </a:lnTo>
                <a:lnTo>
                  <a:pt x="21" y="0"/>
                </a:lnTo>
                <a:lnTo>
                  <a:pt x="1900" y="748"/>
                </a:lnTo>
                <a:lnTo>
                  <a:pt x="1900" y="757"/>
                </a:lnTo>
                <a:close/>
              </a:path>
            </a:pathLst>
          </a:custGeom>
          <a:solidFill>
            <a:srgbClr val="978D8C"/>
          </a:solidFill>
          <a:ln>
            <a:noFill/>
          </a:ln>
        </p:spPr>
      </p:sp>
      <p:sp>
        <p:nvSpPr>
          <p:cNvPr id="9679" name="Freeform 761"/>
          <p:cNvSpPr/>
          <p:nvPr/>
        </p:nvSpPr>
        <p:spPr>
          <a:xfrm>
            <a:off x="809640" y="621720"/>
            <a:ext cx="676800" cy="269640"/>
          </a:xfrm>
          <a:custGeom>
            <a:avLst/>
            <a:gdLst/>
            <a:ahLst/>
            <a:cxnLst/>
            <a:rect l="0" t="0" r="r" b="b"/>
            <a:pathLst>
              <a:path w="1880" h="749">
                <a:moveTo>
                  <a:pt x="1879" y="748"/>
                </a:moveTo>
                <a:lnTo>
                  <a:pt x="0" y="0"/>
                </a:lnTo>
                <a:lnTo>
                  <a:pt x="21" y="0"/>
                </a:lnTo>
                <a:lnTo>
                  <a:pt x="1879" y="740"/>
                </a:lnTo>
                <a:lnTo>
                  <a:pt x="1879" y="748"/>
                </a:lnTo>
                <a:close/>
              </a:path>
            </a:pathLst>
          </a:custGeom>
          <a:solidFill>
            <a:srgbClr val="968C8B"/>
          </a:solidFill>
          <a:ln>
            <a:noFill/>
          </a:ln>
        </p:spPr>
      </p:sp>
      <p:sp>
        <p:nvSpPr>
          <p:cNvPr id="9680" name="Freeform 762"/>
          <p:cNvSpPr/>
          <p:nvPr/>
        </p:nvSpPr>
        <p:spPr>
          <a:xfrm>
            <a:off x="817200" y="621720"/>
            <a:ext cx="669240" cy="266760"/>
          </a:xfrm>
          <a:custGeom>
            <a:avLst/>
            <a:gdLst/>
            <a:ahLst/>
            <a:cxnLst/>
            <a:rect l="0" t="0" r="r" b="b"/>
            <a:pathLst>
              <a:path w="1859" h="741">
                <a:moveTo>
                  <a:pt x="1858" y="740"/>
                </a:moveTo>
                <a:lnTo>
                  <a:pt x="0" y="0"/>
                </a:lnTo>
                <a:lnTo>
                  <a:pt x="21" y="0"/>
                </a:lnTo>
                <a:lnTo>
                  <a:pt x="1858" y="732"/>
                </a:lnTo>
                <a:lnTo>
                  <a:pt x="1858" y="740"/>
                </a:lnTo>
                <a:close/>
              </a:path>
            </a:pathLst>
          </a:custGeom>
          <a:solidFill>
            <a:srgbClr val="958B89"/>
          </a:solidFill>
          <a:ln>
            <a:noFill/>
          </a:ln>
        </p:spPr>
      </p:sp>
      <p:sp>
        <p:nvSpPr>
          <p:cNvPr id="9681" name="Freeform 763"/>
          <p:cNvSpPr/>
          <p:nvPr/>
        </p:nvSpPr>
        <p:spPr>
          <a:xfrm>
            <a:off x="824760" y="621720"/>
            <a:ext cx="661680" cy="263880"/>
          </a:xfrm>
          <a:custGeom>
            <a:avLst/>
            <a:gdLst/>
            <a:ahLst/>
            <a:cxnLst/>
            <a:rect l="0" t="0" r="r" b="b"/>
            <a:pathLst>
              <a:path w="1838" h="733">
                <a:moveTo>
                  <a:pt x="1837" y="732"/>
                </a:moveTo>
                <a:lnTo>
                  <a:pt x="0" y="0"/>
                </a:lnTo>
                <a:lnTo>
                  <a:pt x="21" y="0"/>
                </a:lnTo>
                <a:lnTo>
                  <a:pt x="1837" y="723"/>
                </a:lnTo>
                <a:lnTo>
                  <a:pt x="1837" y="732"/>
                </a:lnTo>
                <a:close/>
              </a:path>
            </a:pathLst>
          </a:custGeom>
          <a:solidFill>
            <a:srgbClr val="948A88"/>
          </a:solidFill>
          <a:ln>
            <a:noFill/>
          </a:ln>
        </p:spPr>
      </p:sp>
      <p:sp>
        <p:nvSpPr>
          <p:cNvPr id="9682" name="Freeform 764"/>
          <p:cNvSpPr/>
          <p:nvPr/>
        </p:nvSpPr>
        <p:spPr>
          <a:xfrm>
            <a:off x="832320" y="621720"/>
            <a:ext cx="654120" cy="260640"/>
          </a:xfrm>
          <a:custGeom>
            <a:avLst/>
            <a:gdLst/>
            <a:ahLst/>
            <a:cxnLst/>
            <a:rect l="0" t="0" r="r" b="b"/>
            <a:pathLst>
              <a:path w="1817" h="724">
                <a:moveTo>
                  <a:pt x="1816" y="723"/>
                </a:moveTo>
                <a:lnTo>
                  <a:pt x="0" y="0"/>
                </a:lnTo>
                <a:lnTo>
                  <a:pt x="21" y="0"/>
                </a:lnTo>
                <a:lnTo>
                  <a:pt x="1816" y="715"/>
                </a:lnTo>
                <a:lnTo>
                  <a:pt x="1816" y="723"/>
                </a:lnTo>
                <a:close/>
              </a:path>
            </a:pathLst>
          </a:custGeom>
          <a:solidFill>
            <a:srgbClr val="938887"/>
          </a:solidFill>
          <a:ln>
            <a:noFill/>
          </a:ln>
        </p:spPr>
      </p:sp>
      <p:sp>
        <p:nvSpPr>
          <p:cNvPr id="9683" name="Freeform 765"/>
          <p:cNvSpPr/>
          <p:nvPr/>
        </p:nvSpPr>
        <p:spPr>
          <a:xfrm>
            <a:off x="839880" y="621720"/>
            <a:ext cx="646560" cy="257760"/>
          </a:xfrm>
          <a:custGeom>
            <a:avLst/>
            <a:gdLst/>
            <a:ahLst/>
            <a:cxnLst/>
            <a:rect l="0" t="0" r="r" b="b"/>
            <a:pathLst>
              <a:path w="1796" h="716">
                <a:moveTo>
                  <a:pt x="1795" y="715"/>
                </a:moveTo>
                <a:lnTo>
                  <a:pt x="0" y="0"/>
                </a:lnTo>
                <a:lnTo>
                  <a:pt x="22" y="0"/>
                </a:lnTo>
                <a:lnTo>
                  <a:pt x="1795" y="706"/>
                </a:lnTo>
                <a:lnTo>
                  <a:pt x="1795" y="715"/>
                </a:lnTo>
                <a:close/>
              </a:path>
            </a:pathLst>
          </a:custGeom>
          <a:solidFill>
            <a:srgbClr val="928786"/>
          </a:solidFill>
          <a:ln>
            <a:noFill/>
          </a:ln>
        </p:spPr>
      </p:sp>
      <p:sp>
        <p:nvSpPr>
          <p:cNvPr id="9684" name="Freeform 766"/>
          <p:cNvSpPr/>
          <p:nvPr/>
        </p:nvSpPr>
        <p:spPr>
          <a:xfrm>
            <a:off x="847800" y="621720"/>
            <a:ext cx="638640" cy="254520"/>
          </a:xfrm>
          <a:custGeom>
            <a:avLst/>
            <a:gdLst/>
            <a:ahLst/>
            <a:cxnLst/>
            <a:rect l="0" t="0" r="r" b="b"/>
            <a:pathLst>
              <a:path w="1774" h="707">
                <a:moveTo>
                  <a:pt x="1773" y="706"/>
                </a:moveTo>
                <a:lnTo>
                  <a:pt x="0" y="0"/>
                </a:lnTo>
                <a:lnTo>
                  <a:pt x="21" y="0"/>
                </a:lnTo>
                <a:lnTo>
                  <a:pt x="1773" y="698"/>
                </a:lnTo>
                <a:lnTo>
                  <a:pt x="1773" y="706"/>
                </a:lnTo>
                <a:close/>
              </a:path>
            </a:pathLst>
          </a:custGeom>
          <a:solidFill>
            <a:srgbClr val="918684"/>
          </a:solidFill>
          <a:ln>
            <a:noFill/>
          </a:ln>
        </p:spPr>
      </p:sp>
      <p:sp>
        <p:nvSpPr>
          <p:cNvPr id="9685" name="Freeform 767"/>
          <p:cNvSpPr/>
          <p:nvPr/>
        </p:nvSpPr>
        <p:spPr>
          <a:xfrm>
            <a:off x="855360" y="621720"/>
            <a:ext cx="631080" cy="251640"/>
          </a:xfrm>
          <a:custGeom>
            <a:avLst/>
            <a:gdLst/>
            <a:ahLst/>
            <a:cxnLst/>
            <a:rect l="0" t="0" r="r" b="b"/>
            <a:pathLst>
              <a:path w="1753" h="699">
                <a:moveTo>
                  <a:pt x="1752" y="698"/>
                </a:moveTo>
                <a:lnTo>
                  <a:pt x="0" y="0"/>
                </a:lnTo>
                <a:lnTo>
                  <a:pt x="21" y="0"/>
                </a:lnTo>
                <a:lnTo>
                  <a:pt x="1752" y="690"/>
                </a:lnTo>
                <a:lnTo>
                  <a:pt x="1752" y="698"/>
                </a:lnTo>
                <a:close/>
              </a:path>
            </a:pathLst>
          </a:custGeom>
          <a:solidFill>
            <a:srgbClr val="908583"/>
          </a:solidFill>
          <a:ln>
            <a:noFill/>
          </a:ln>
        </p:spPr>
      </p:sp>
      <p:sp>
        <p:nvSpPr>
          <p:cNvPr id="9686" name="Freeform 768"/>
          <p:cNvSpPr/>
          <p:nvPr/>
        </p:nvSpPr>
        <p:spPr>
          <a:xfrm>
            <a:off x="862920" y="621720"/>
            <a:ext cx="623520" cy="248760"/>
          </a:xfrm>
          <a:custGeom>
            <a:avLst/>
            <a:gdLst/>
            <a:ahLst/>
            <a:cxnLst/>
            <a:rect l="0" t="0" r="r" b="b"/>
            <a:pathLst>
              <a:path w="1732" h="691">
                <a:moveTo>
                  <a:pt x="1731" y="690"/>
                </a:moveTo>
                <a:lnTo>
                  <a:pt x="0" y="0"/>
                </a:lnTo>
                <a:lnTo>
                  <a:pt x="21" y="0"/>
                </a:lnTo>
                <a:lnTo>
                  <a:pt x="1731" y="680"/>
                </a:lnTo>
                <a:lnTo>
                  <a:pt x="1731" y="690"/>
                </a:lnTo>
                <a:close/>
              </a:path>
            </a:pathLst>
          </a:custGeom>
          <a:solidFill>
            <a:srgbClr val="8F8381"/>
          </a:solidFill>
          <a:ln>
            <a:noFill/>
          </a:ln>
        </p:spPr>
      </p:sp>
      <p:sp>
        <p:nvSpPr>
          <p:cNvPr id="9687" name="Freeform 769"/>
          <p:cNvSpPr/>
          <p:nvPr/>
        </p:nvSpPr>
        <p:spPr>
          <a:xfrm>
            <a:off x="870480" y="621720"/>
            <a:ext cx="615960" cy="245520"/>
          </a:xfrm>
          <a:custGeom>
            <a:avLst/>
            <a:gdLst/>
            <a:ahLst/>
            <a:cxnLst/>
            <a:rect l="0" t="0" r="r" b="b"/>
            <a:pathLst>
              <a:path w="1711" h="682">
                <a:moveTo>
                  <a:pt x="1710" y="681"/>
                </a:moveTo>
                <a:lnTo>
                  <a:pt x="0" y="0"/>
                </a:lnTo>
                <a:lnTo>
                  <a:pt x="21" y="0"/>
                </a:lnTo>
                <a:lnTo>
                  <a:pt x="1710" y="673"/>
                </a:lnTo>
                <a:lnTo>
                  <a:pt x="1710" y="681"/>
                </a:lnTo>
                <a:close/>
              </a:path>
            </a:pathLst>
          </a:custGeom>
          <a:solidFill>
            <a:srgbClr val="8E8280"/>
          </a:solidFill>
          <a:ln>
            <a:noFill/>
          </a:ln>
        </p:spPr>
      </p:sp>
      <p:sp>
        <p:nvSpPr>
          <p:cNvPr id="9688" name="Freeform 770"/>
          <p:cNvSpPr/>
          <p:nvPr/>
        </p:nvSpPr>
        <p:spPr>
          <a:xfrm>
            <a:off x="878040" y="621720"/>
            <a:ext cx="608400" cy="242640"/>
          </a:xfrm>
          <a:custGeom>
            <a:avLst/>
            <a:gdLst/>
            <a:ahLst/>
            <a:cxnLst/>
            <a:rect l="0" t="0" r="r" b="b"/>
            <a:pathLst>
              <a:path w="1690" h="674">
                <a:moveTo>
                  <a:pt x="1689" y="673"/>
                </a:moveTo>
                <a:lnTo>
                  <a:pt x="0" y="0"/>
                </a:lnTo>
                <a:lnTo>
                  <a:pt x="21" y="0"/>
                </a:lnTo>
                <a:lnTo>
                  <a:pt x="1689" y="664"/>
                </a:lnTo>
                <a:lnTo>
                  <a:pt x="1689" y="673"/>
                </a:lnTo>
                <a:close/>
              </a:path>
            </a:pathLst>
          </a:custGeom>
          <a:solidFill>
            <a:srgbClr val="8D817F"/>
          </a:solidFill>
          <a:ln>
            <a:noFill/>
          </a:ln>
        </p:spPr>
      </p:sp>
      <p:sp>
        <p:nvSpPr>
          <p:cNvPr id="9689" name="Freeform 771"/>
          <p:cNvSpPr/>
          <p:nvPr/>
        </p:nvSpPr>
        <p:spPr>
          <a:xfrm>
            <a:off x="885600" y="621720"/>
            <a:ext cx="600840" cy="239400"/>
          </a:xfrm>
          <a:custGeom>
            <a:avLst/>
            <a:gdLst/>
            <a:ahLst/>
            <a:cxnLst/>
            <a:rect l="0" t="0" r="r" b="b"/>
            <a:pathLst>
              <a:path w="1669" h="665">
                <a:moveTo>
                  <a:pt x="1668" y="664"/>
                </a:moveTo>
                <a:lnTo>
                  <a:pt x="0" y="0"/>
                </a:lnTo>
                <a:lnTo>
                  <a:pt x="21" y="0"/>
                </a:lnTo>
                <a:lnTo>
                  <a:pt x="1668" y="656"/>
                </a:lnTo>
                <a:lnTo>
                  <a:pt x="1668" y="664"/>
                </a:lnTo>
                <a:close/>
              </a:path>
            </a:pathLst>
          </a:custGeom>
          <a:solidFill>
            <a:srgbClr val="8C807E"/>
          </a:solidFill>
          <a:ln>
            <a:noFill/>
          </a:ln>
        </p:spPr>
      </p:sp>
      <p:sp>
        <p:nvSpPr>
          <p:cNvPr id="9690" name="Freeform 772"/>
          <p:cNvSpPr/>
          <p:nvPr/>
        </p:nvSpPr>
        <p:spPr>
          <a:xfrm>
            <a:off x="893160" y="621720"/>
            <a:ext cx="593280" cy="236520"/>
          </a:xfrm>
          <a:custGeom>
            <a:avLst/>
            <a:gdLst/>
            <a:ahLst/>
            <a:cxnLst/>
            <a:rect l="0" t="0" r="r" b="b"/>
            <a:pathLst>
              <a:path w="1648" h="657">
                <a:moveTo>
                  <a:pt x="1647" y="656"/>
                </a:moveTo>
                <a:lnTo>
                  <a:pt x="0" y="0"/>
                </a:lnTo>
                <a:lnTo>
                  <a:pt x="21" y="0"/>
                </a:lnTo>
                <a:lnTo>
                  <a:pt x="1647" y="648"/>
                </a:lnTo>
                <a:lnTo>
                  <a:pt x="1647" y="656"/>
                </a:lnTo>
                <a:close/>
              </a:path>
            </a:pathLst>
          </a:custGeom>
          <a:solidFill>
            <a:srgbClr val="8B7E7C"/>
          </a:solidFill>
          <a:ln>
            <a:noFill/>
          </a:ln>
        </p:spPr>
      </p:sp>
      <p:sp>
        <p:nvSpPr>
          <p:cNvPr id="9691" name="Freeform 773"/>
          <p:cNvSpPr/>
          <p:nvPr/>
        </p:nvSpPr>
        <p:spPr>
          <a:xfrm>
            <a:off x="900720" y="621720"/>
            <a:ext cx="585720" cy="233640"/>
          </a:xfrm>
          <a:custGeom>
            <a:avLst/>
            <a:gdLst/>
            <a:ahLst/>
            <a:cxnLst/>
            <a:rect l="0" t="0" r="r" b="b"/>
            <a:pathLst>
              <a:path w="1627" h="649">
                <a:moveTo>
                  <a:pt x="1626" y="648"/>
                </a:moveTo>
                <a:lnTo>
                  <a:pt x="0" y="0"/>
                </a:lnTo>
                <a:lnTo>
                  <a:pt x="21" y="0"/>
                </a:lnTo>
                <a:lnTo>
                  <a:pt x="1626" y="639"/>
                </a:lnTo>
                <a:lnTo>
                  <a:pt x="1626" y="648"/>
                </a:lnTo>
                <a:close/>
              </a:path>
            </a:pathLst>
          </a:custGeom>
          <a:solidFill>
            <a:srgbClr val="8A7D7B"/>
          </a:solidFill>
          <a:ln>
            <a:noFill/>
          </a:ln>
        </p:spPr>
      </p:sp>
      <p:sp>
        <p:nvSpPr>
          <p:cNvPr id="9692" name="Freeform 774"/>
          <p:cNvSpPr/>
          <p:nvPr/>
        </p:nvSpPr>
        <p:spPr>
          <a:xfrm>
            <a:off x="908280" y="621720"/>
            <a:ext cx="578160" cy="230400"/>
          </a:xfrm>
          <a:custGeom>
            <a:avLst/>
            <a:gdLst/>
            <a:ahLst/>
            <a:cxnLst/>
            <a:rect l="0" t="0" r="r" b="b"/>
            <a:pathLst>
              <a:path w="1606" h="640">
                <a:moveTo>
                  <a:pt x="1605" y="639"/>
                </a:moveTo>
                <a:lnTo>
                  <a:pt x="0" y="0"/>
                </a:lnTo>
                <a:lnTo>
                  <a:pt x="21" y="0"/>
                </a:lnTo>
                <a:lnTo>
                  <a:pt x="1605" y="631"/>
                </a:lnTo>
                <a:lnTo>
                  <a:pt x="1605" y="639"/>
                </a:lnTo>
                <a:close/>
              </a:path>
            </a:pathLst>
          </a:custGeom>
          <a:solidFill>
            <a:srgbClr val="887C7A"/>
          </a:solidFill>
          <a:ln>
            <a:noFill/>
          </a:ln>
        </p:spPr>
      </p:sp>
      <p:sp>
        <p:nvSpPr>
          <p:cNvPr id="9693" name="Freeform 775"/>
          <p:cNvSpPr/>
          <p:nvPr/>
        </p:nvSpPr>
        <p:spPr>
          <a:xfrm>
            <a:off x="915840" y="621720"/>
            <a:ext cx="570600" cy="227520"/>
          </a:xfrm>
          <a:custGeom>
            <a:avLst/>
            <a:gdLst/>
            <a:ahLst/>
            <a:cxnLst/>
            <a:rect l="0" t="0" r="r" b="b"/>
            <a:pathLst>
              <a:path w="1585" h="632">
                <a:moveTo>
                  <a:pt x="1584" y="631"/>
                </a:moveTo>
                <a:lnTo>
                  <a:pt x="0" y="0"/>
                </a:lnTo>
                <a:lnTo>
                  <a:pt x="22" y="0"/>
                </a:lnTo>
                <a:lnTo>
                  <a:pt x="1584" y="622"/>
                </a:lnTo>
                <a:lnTo>
                  <a:pt x="1584" y="631"/>
                </a:lnTo>
                <a:close/>
              </a:path>
            </a:pathLst>
          </a:custGeom>
          <a:solidFill>
            <a:srgbClr val="877B79"/>
          </a:solidFill>
          <a:ln>
            <a:noFill/>
          </a:ln>
        </p:spPr>
      </p:sp>
      <p:sp>
        <p:nvSpPr>
          <p:cNvPr id="9694" name="Freeform 776"/>
          <p:cNvSpPr/>
          <p:nvPr/>
        </p:nvSpPr>
        <p:spPr>
          <a:xfrm>
            <a:off x="923760" y="621720"/>
            <a:ext cx="562680" cy="224280"/>
          </a:xfrm>
          <a:custGeom>
            <a:avLst/>
            <a:gdLst/>
            <a:ahLst/>
            <a:cxnLst/>
            <a:rect l="0" t="0" r="r" b="b"/>
            <a:pathLst>
              <a:path w="1563" h="623">
                <a:moveTo>
                  <a:pt x="1562" y="622"/>
                </a:moveTo>
                <a:lnTo>
                  <a:pt x="0" y="0"/>
                </a:lnTo>
                <a:lnTo>
                  <a:pt x="21" y="0"/>
                </a:lnTo>
                <a:lnTo>
                  <a:pt x="1562" y="614"/>
                </a:lnTo>
                <a:lnTo>
                  <a:pt x="1562" y="622"/>
                </a:lnTo>
                <a:close/>
              </a:path>
            </a:pathLst>
          </a:custGeom>
          <a:solidFill>
            <a:srgbClr val="867977"/>
          </a:solidFill>
          <a:ln>
            <a:noFill/>
          </a:ln>
        </p:spPr>
      </p:sp>
      <p:sp>
        <p:nvSpPr>
          <p:cNvPr id="9695" name="Freeform 777"/>
          <p:cNvSpPr/>
          <p:nvPr/>
        </p:nvSpPr>
        <p:spPr>
          <a:xfrm>
            <a:off x="931320" y="621720"/>
            <a:ext cx="555120" cy="221400"/>
          </a:xfrm>
          <a:custGeom>
            <a:avLst/>
            <a:gdLst/>
            <a:ahLst/>
            <a:cxnLst/>
            <a:rect l="0" t="0" r="r" b="b"/>
            <a:pathLst>
              <a:path w="1542" h="615">
                <a:moveTo>
                  <a:pt x="1541" y="614"/>
                </a:moveTo>
                <a:lnTo>
                  <a:pt x="0" y="0"/>
                </a:lnTo>
                <a:lnTo>
                  <a:pt x="21" y="0"/>
                </a:lnTo>
                <a:lnTo>
                  <a:pt x="1541" y="606"/>
                </a:lnTo>
                <a:lnTo>
                  <a:pt x="1541" y="614"/>
                </a:lnTo>
                <a:close/>
              </a:path>
            </a:pathLst>
          </a:custGeom>
          <a:solidFill>
            <a:srgbClr val="857876"/>
          </a:solidFill>
          <a:ln>
            <a:noFill/>
          </a:ln>
        </p:spPr>
      </p:sp>
      <p:sp>
        <p:nvSpPr>
          <p:cNvPr id="9696" name="Freeform 778"/>
          <p:cNvSpPr/>
          <p:nvPr/>
        </p:nvSpPr>
        <p:spPr>
          <a:xfrm>
            <a:off x="938880" y="621720"/>
            <a:ext cx="547560" cy="218520"/>
          </a:xfrm>
          <a:custGeom>
            <a:avLst/>
            <a:gdLst/>
            <a:ahLst/>
            <a:cxnLst/>
            <a:rect l="0" t="0" r="r" b="b"/>
            <a:pathLst>
              <a:path w="1521" h="607">
                <a:moveTo>
                  <a:pt x="1520" y="606"/>
                </a:moveTo>
                <a:lnTo>
                  <a:pt x="0" y="0"/>
                </a:lnTo>
                <a:lnTo>
                  <a:pt x="21" y="0"/>
                </a:lnTo>
                <a:lnTo>
                  <a:pt x="1520" y="597"/>
                </a:lnTo>
                <a:lnTo>
                  <a:pt x="1520" y="606"/>
                </a:lnTo>
                <a:close/>
              </a:path>
            </a:pathLst>
          </a:custGeom>
          <a:solidFill>
            <a:srgbClr val="847674"/>
          </a:solidFill>
          <a:ln>
            <a:noFill/>
          </a:ln>
        </p:spPr>
      </p:sp>
      <p:sp>
        <p:nvSpPr>
          <p:cNvPr id="9697" name="Freeform 779"/>
          <p:cNvSpPr/>
          <p:nvPr/>
        </p:nvSpPr>
        <p:spPr>
          <a:xfrm>
            <a:off x="946440" y="621720"/>
            <a:ext cx="540000" cy="215280"/>
          </a:xfrm>
          <a:custGeom>
            <a:avLst/>
            <a:gdLst/>
            <a:ahLst/>
            <a:cxnLst/>
            <a:rect l="0" t="0" r="r" b="b"/>
            <a:pathLst>
              <a:path w="1500" h="598">
                <a:moveTo>
                  <a:pt x="1499" y="597"/>
                </a:moveTo>
                <a:lnTo>
                  <a:pt x="0" y="0"/>
                </a:lnTo>
                <a:lnTo>
                  <a:pt x="21" y="0"/>
                </a:lnTo>
                <a:lnTo>
                  <a:pt x="1499" y="589"/>
                </a:lnTo>
                <a:lnTo>
                  <a:pt x="1499" y="597"/>
                </a:lnTo>
                <a:close/>
              </a:path>
            </a:pathLst>
          </a:custGeom>
          <a:solidFill>
            <a:srgbClr val="837573"/>
          </a:solidFill>
          <a:ln>
            <a:noFill/>
          </a:ln>
        </p:spPr>
      </p:sp>
      <p:sp>
        <p:nvSpPr>
          <p:cNvPr id="9698" name="Freeform 780"/>
          <p:cNvSpPr/>
          <p:nvPr/>
        </p:nvSpPr>
        <p:spPr>
          <a:xfrm>
            <a:off x="954000" y="621720"/>
            <a:ext cx="532440" cy="212400"/>
          </a:xfrm>
          <a:custGeom>
            <a:avLst/>
            <a:gdLst/>
            <a:ahLst/>
            <a:cxnLst/>
            <a:rect l="0" t="0" r="r" b="b"/>
            <a:pathLst>
              <a:path w="1479" h="590">
                <a:moveTo>
                  <a:pt x="1478" y="589"/>
                </a:moveTo>
                <a:lnTo>
                  <a:pt x="0" y="0"/>
                </a:lnTo>
                <a:lnTo>
                  <a:pt x="21" y="0"/>
                </a:lnTo>
                <a:lnTo>
                  <a:pt x="1478" y="580"/>
                </a:lnTo>
                <a:lnTo>
                  <a:pt x="1478" y="589"/>
                </a:lnTo>
                <a:close/>
              </a:path>
            </a:pathLst>
          </a:custGeom>
          <a:solidFill>
            <a:srgbClr val="827472"/>
          </a:solidFill>
          <a:ln>
            <a:noFill/>
          </a:ln>
        </p:spPr>
      </p:sp>
      <p:sp>
        <p:nvSpPr>
          <p:cNvPr id="9699" name="Freeform 781"/>
          <p:cNvSpPr/>
          <p:nvPr/>
        </p:nvSpPr>
        <p:spPr>
          <a:xfrm>
            <a:off x="961560" y="621720"/>
            <a:ext cx="524880" cy="209160"/>
          </a:xfrm>
          <a:custGeom>
            <a:avLst/>
            <a:gdLst/>
            <a:ahLst/>
            <a:cxnLst/>
            <a:rect l="0" t="0" r="r" b="b"/>
            <a:pathLst>
              <a:path w="1458" h="581">
                <a:moveTo>
                  <a:pt x="1457" y="580"/>
                </a:moveTo>
                <a:lnTo>
                  <a:pt x="0" y="0"/>
                </a:lnTo>
                <a:lnTo>
                  <a:pt x="21" y="0"/>
                </a:lnTo>
                <a:lnTo>
                  <a:pt x="1457" y="572"/>
                </a:lnTo>
                <a:lnTo>
                  <a:pt x="1457" y="580"/>
                </a:lnTo>
                <a:close/>
              </a:path>
            </a:pathLst>
          </a:custGeom>
          <a:solidFill>
            <a:srgbClr val="817371"/>
          </a:solidFill>
          <a:ln>
            <a:noFill/>
          </a:ln>
        </p:spPr>
      </p:sp>
      <p:sp>
        <p:nvSpPr>
          <p:cNvPr id="9700" name="Freeform 782"/>
          <p:cNvSpPr/>
          <p:nvPr/>
        </p:nvSpPr>
        <p:spPr>
          <a:xfrm>
            <a:off x="969120" y="621720"/>
            <a:ext cx="517320" cy="206280"/>
          </a:xfrm>
          <a:custGeom>
            <a:avLst/>
            <a:gdLst/>
            <a:ahLst/>
            <a:cxnLst/>
            <a:rect l="0" t="0" r="r" b="b"/>
            <a:pathLst>
              <a:path w="1437" h="573">
                <a:moveTo>
                  <a:pt x="1436" y="572"/>
                </a:moveTo>
                <a:lnTo>
                  <a:pt x="0" y="0"/>
                </a:lnTo>
                <a:lnTo>
                  <a:pt x="21" y="0"/>
                </a:lnTo>
                <a:lnTo>
                  <a:pt x="1436" y="564"/>
                </a:lnTo>
                <a:lnTo>
                  <a:pt x="1436" y="572"/>
                </a:lnTo>
                <a:close/>
              </a:path>
            </a:pathLst>
          </a:custGeom>
          <a:solidFill>
            <a:srgbClr val="80716F"/>
          </a:solidFill>
          <a:ln>
            <a:noFill/>
          </a:ln>
        </p:spPr>
      </p:sp>
      <p:sp>
        <p:nvSpPr>
          <p:cNvPr id="9701" name="Freeform 783"/>
          <p:cNvSpPr/>
          <p:nvPr/>
        </p:nvSpPr>
        <p:spPr>
          <a:xfrm>
            <a:off x="976680" y="621720"/>
            <a:ext cx="509760" cy="203400"/>
          </a:xfrm>
          <a:custGeom>
            <a:avLst/>
            <a:gdLst/>
            <a:ahLst/>
            <a:cxnLst/>
            <a:rect l="0" t="0" r="r" b="b"/>
            <a:pathLst>
              <a:path w="1416" h="565">
                <a:moveTo>
                  <a:pt x="1415" y="564"/>
                </a:moveTo>
                <a:lnTo>
                  <a:pt x="0" y="0"/>
                </a:lnTo>
                <a:lnTo>
                  <a:pt x="21" y="0"/>
                </a:lnTo>
                <a:lnTo>
                  <a:pt x="1415" y="555"/>
                </a:lnTo>
                <a:lnTo>
                  <a:pt x="1415" y="564"/>
                </a:lnTo>
                <a:close/>
              </a:path>
            </a:pathLst>
          </a:custGeom>
          <a:solidFill>
            <a:srgbClr val="7F706E"/>
          </a:solidFill>
          <a:ln>
            <a:noFill/>
          </a:ln>
        </p:spPr>
      </p:sp>
      <p:sp>
        <p:nvSpPr>
          <p:cNvPr id="9702" name="Freeform 784"/>
          <p:cNvSpPr/>
          <p:nvPr/>
        </p:nvSpPr>
        <p:spPr>
          <a:xfrm>
            <a:off x="984240" y="621720"/>
            <a:ext cx="502200" cy="200160"/>
          </a:xfrm>
          <a:custGeom>
            <a:avLst/>
            <a:gdLst/>
            <a:ahLst/>
            <a:cxnLst/>
            <a:rect l="0" t="0" r="r" b="b"/>
            <a:pathLst>
              <a:path w="1395" h="556">
                <a:moveTo>
                  <a:pt x="1394" y="555"/>
                </a:moveTo>
                <a:lnTo>
                  <a:pt x="0" y="0"/>
                </a:lnTo>
                <a:lnTo>
                  <a:pt x="21" y="0"/>
                </a:lnTo>
                <a:lnTo>
                  <a:pt x="1394" y="547"/>
                </a:lnTo>
                <a:lnTo>
                  <a:pt x="1394" y="555"/>
                </a:lnTo>
                <a:close/>
              </a:path>
            </a:pathLst>
          </a:custGeom>
          <a:solidFill>
            <a:srgbClr val="7E6F6D"/>
          </a:solidFill>
          <a:ln>
            <a:noFill/>
          </a:ln>
        </p:spPr>
      </p:sp>
      <p:sp>
        <p:nvSpPr>
          <p:cNvPr id="9703" name="Freeform 785"/>
          <p:cNvSpPr/>
          <p:nvPr/>
        </p:nvSpPr>
        <p:spPr>
          <a:xfrm>
            <a:off x="991800" y="621720"/>
            <a:ext cx="494640" cy="197280"/>
          </a:xfrm>
          <a:custGeom>
            <a:avLst/>
            <a:gdLst/>
            <a:ahLst/>
            <a:cxnLst/>
            <a:rect l="0" t="0" r="r" b="b"/>
            <a:pathLst>
              <a:path w="1374" h="548">
                <a:moveTo>
                  <a:pt x="1373" y="547"/>
                </a:moveTo>
                <a:lnTo>
                  <a:pt x="0" y="0"/>
                </a:lnTo>
                <a:lnTo>
                  <a:pt x="22" y="0"/>
                </a:lnTo>
                <a:lnTo>
                  <a:pt x="1373" y="538"/>
                </a:lnTo>
                <a:lnTo>
                  <a:pt x="1373" y="547"/>
                </a:lnTo>
                <a:close/>
              </a:path>
            </a:pathLst>
          </a:custGeom>
          <a:solidFill>
            <a:srgbClr val="7D6E6C"/>
          </a:solidFill>
          <a:ln>
            <a:noFill/>
          </a:ln>
        </p:spPr>
      </p:sp>
      <p:sp>
        <p:nvSpPr>
          <p:cNvPr id="9704" name="Freeform 786"/>
          <p:cNvSpPr/>
          <p:nvPr/>
        </p:nvSpPr>
        <p:spPr>
          <a:xfrm>
            <a:off x="999720" y="621720"/>
            <a:ext cx="486720" cy="194040"/>
          </a:xfrm>
          <a:custGeom>
            <a:avLst/>
            <a:gdLst/>
            <a:ahLst/>
            <a:cxnLst/>
            <a:rect l="0" t="0" r="r" b="b"/>
            <a:pathLst>
              <a:path w="1352" h="539">
                <a:moveTo>
                  <a:pt x="1351" y="538"/>
                </a:moveTo>
                <a:lnTo>
                  <a:pt x="0" y="0"/>
                </a:lnTo>
                <a:lnTo>
                  <a:pt x="21" y="0"/>
                </a:lnTo>
                <a:lnTo>
                  <a:pt x="1351" y="530"/>
                </a:lnTo>
                <a:lnTo>
                  <a:pt x="1351" y="538"/>
                </a:lnTo>
                <a:close/>
              </a:path>
            </a:pathLst>
          </a:custGeom>
          <a:solidFill>
            <a:srgbClr val="7C6D6A"/>
          </a:solidFill>
          <a:ln>
            <a:noFill/>
          </a:ln>
        </p:spPr>
      </p:sp>
      <p:sp>
        <p:nvSpPr>
          <p:cNvPr id="9705" name="Freeform 787"/>
          <p:cNvSpPr/>
          <p:nvPr/>
        </p:nvSpPr>
        <p:spPr>
          <a:xfrm>
            <a:off x="1007280" y="621720"/>
            <a:ext cx="479160" cy="191160"/>
          </a:xfrm>
          <a:custGeom>
            <a:avLst/>
            <a:gdLst/>
            <a:ahLst/>
            <a:cxnLst/>
            <a:rect l="0" t="0" r="r" b="b"/>
            <a:pathLst>
              <a:path w="1331" h="531">
                <a:moveTo>
                  <a:pt x="1330" y="530"/>
                </a:moveTo>
                <a:lnTo>
                  <a:pt x="0" y="0"/>
                </a:lnTo>
                <a:lnTo>
                  <a:pt x="21" y="0"/>
                </a:lnTo>
                <a:lnTo>
                  <a:pt x="1330" y="522"/>
                </a:lnTo>
                <a:lnTo>
                  <a:pt x="1330" y="530"/>
                </a:lnTo>
                <a:close/>
              </a:path>
            </a:pathLst>
          </a:custGeom>
          <a:solidFill>
            <a:srgbClr val="7B6C69"/>
          </a:solidFill>
          <a:ln>
            <a:noFill/>
          </a:ln>
        </p:spPr>
      </p:sp>
      <p:sp>
        <p:nvSpPr>
          <p:cNvPr id="9706" name="Freeform 788"/>
          <p:cNvSpPr/>
          <p:nvPr/>
        </p:nvSpPr>
        <p:spPr>
          <a:xfrm>
            <a:off x="1014840" y="621720"/>
            <a:ext cx="471600" cy="188280"/>
          </a:xfrm>
          <a:custGeom>
            <a:avLst/>
            <a:gdLst/>
            <a:ahLst/>
            <a:cxnLst/>
            <a:rect l="0" t="0" r="r" b="b"/>
            <a:pathLst>
              <a:path w="1310" h="523">
                <a:moveTo>
                  <a:pt x="1309" y="522"/>
                </a:moveTo>
                <a:lnTo>
                  <a:pt x="0" y="0"/>
                </a:lnTo>
                <a:lnTo>
                  <a:pt x="21" y="0"/>
                </a:lnTo>
                <a:lnTo>
                  <a:pt x="1309" y="513"/>
                </a:lnTo>
                <a:lnTo>
                  <a:pt x="1309" y="522"/>
                </a:lnTo>
                <a:close/>
              </a:path>
            </a:pathLst>
          </a:custGeom>
          <a:solidFill>
            <a:srgbClr val="7A6A68"/>
          </a:solidFill>
          <a:ln>
            <a:noFill/>
          </a:ln>
        </p:spPr>
      </p:sp>
      <p:sp>
        <p:nvSpPr>
          <p:cNvPr id="9707" name="Freeform 789"/>
          <p:cNvSpPr/>
          <p:nvPr/>
        </p:nvSpPr>
        <p:spPr>
          <a:xfrm>
            <a:off x="1022400" y="621720"/>
            <a:ext cx="464040" cy="185040"/>
          </a:xfrm>
          <a:custGeom>
            <a:avLst/>
            <a:gdLst/>
            <a:ahLst/>
            <a:cxnLst/>
            <a:rect l="0" t="0" r="r" b="b"/>
            <a:pathLst>
              <a:path w="1289" h="514">
                <a:moveTo>
                  <a:pt x="1288" y="513"/>
                </a:moveTo>
                <a:lnTo>
                  <a:pt x="0" y="0"/>
                </a:lnTo>
                <a:lnTo>
                  <a:pt x="21" y="0"/>
                </a:lnTo>
                <a:lnTo>
                  <a:pt x="1288" y="505"/>
                </a:lnTo>
                <a:lnTo>
                  <a:pt x="1288" y="513"/>
                </a:lnTo>
                <a:close/>
              </a:path>
            </a:pathLst>
          </a:custGeom>
          <a:solidFill>
            <a:srgbClr val="796967"/>
          </a:solidFill>
          <a:ln>
            <a:noFill/>
          </a:ln>
        </p:spPr>
      </p:sp>
      <p:sp>
        <p:nvSpPr>
          <p:cNvPr id="9708" name="Freeform 790"/>
          <p:cNvSpPr/>
          <p:nvPr/>
        </p:nvSpPr>
        <p:spPr>
          <a:xfrm>
            <a:off x="1029960" y="621720"/>
            <a:ext cx="456480" cy="182160"/>
          </a:xfrm>
          <a:custGeom>
            <a:avLst/>
            <a:gdLst/>
            <a:ahLst/>
            <a:cxnLst/>
            <a:rect l="0" t="0" r="r" b="b"/>
            <a:pathLst>
              <a:path w="1268" h="506">
                <a:moveTo>
                  <a:pt x="1267" y="505"/>
                </a:moveTo>
                <a:lnTo>
                  <a:pt x="0" y="0"/>
                </a:lnTo>
                <a:lnTo>
                  <a:pt x="21" y="0"/>
                </a:lnTo>
                <a:lnTo>
                  <a:pt x="1267" y="496"/>
                </a:lnTo>
                <a:lnTo>
                  <a:pt x="1267" y="505"/>
                </a:lnTo>
                <a:close/>
              </a:path>
            </a:pathLst>
          </a:custGeom>
          <a:solidFill>
            <a:srgbClr val="786865"/>
          </a:solidFill>
          <a:ln>
            <a:noFill/>
          </a:ln>
        </p:spPr>
      </p:sp>
      <p:sp>
        <p:nvSpPr>
          <p:cNvPr id="9709" name="Freeform 791"/>
          <p:cNvSpPr/>
          <p:nvPr/>
        </p:nvSpPr>
        <p:spPr>
          <a:xfrm>
            <a:off x="1037520" y="621720"/>
            <a:ext cx="448920" cy="178920"/>
          </a:xfrm>
          <a:custGeom>
            <a:avLst/>
            <a:gdLst/>
            <a:ahLst/>
            <a:cxnLst/>
            <a:rect l="0" t="0" r="r" b="b"/>
            <a:pathLst>
              <a:path w="1247" h="497">
                <a:moveTo>
                  <a:pt x="1246" y="496"/>
                </a:moveTo>
                <a:lnTo>
                  <a:pt x="0" y="0"/>
                </a:lnTo>
                <a:lnTo>
                  <a:pt x="21" y="0"/>
                </a:lnTo>
                <a:lnTo>
                  <a:pt x="1246" y="488"/>
                </a:lnTo>
                <a:lnTo>
                  <a:pt x="1246" y="496"/>
                </a:lnTo>
                <a:close/>
              </a:path>
            </a:pathLst>
          </a:custGeom>
          <a:solidFill>
            <a:srgbClr val="776764"/>
          </a:solidFill>
          <a:ln>
            <a:noFill/>
          </a:ln>
        </p:spPr>
      </p:sp>
      <p:sp>
        <p:nvSpPr>
          <p:cNvPr id="9710" name="Freeform 792"/>
          <p:cNvSpPr/>
          <p:nvPr/>
        </p:nvSpPr>
        <p:spPr>
          <a:xfrm>
            <a:off x="1045080" y="621720"/>
            <a:ext cx="441360" cy="176040"/>
          </a:xfrm>
          <a:custGeom>
            <a:avLst/>
            <a:gdLst/>
            <a:ahLst/>
            <a:cxnLst/>
            <a:rect l="0" t="0" r="r" b="b"/>
            <a:pathLst>
              <a:path w="1226" h="489">
                <a:moveTo>
                  <a:pt x="1225" y="488"/>
                </a:moveTo>
                <a:lnTo>
                  <a:pt x="0" y="0"/>
                </a:lnTo>
                <a:lnTo>
                  <a:pt x="21" y="0"/>
                </a:lnTo>
                <a:lnTo>
                  <a:pt x="1225" y="480"/>
                </a:lnTo>
                <a:lnTo>
                  <a:pt x="1225" y="488"/>
                </a:lnTo>
                <a:close/>
              </a:path>
            </a:pathLst>
          </a:custGeom>
          <a:solidFill>
            <a:srgbClr val="766562"/>
          </a:solidFill>
          <a:ln>
            <a:noFill/>
          </a:ln>
        </p:spPr>
      </p:sp>
      <p:sp>
        <p:nvSpPr>
          <p:cNvPr id="9711" name="Freeform 793"/>
          <p:cNvSpPr/>
          <p:nvPr/>
        </p:nvSpPr>
        <p:spPr>
          <a:xfrm>
            <a:off x="1052640" y="621720"/>
            <a:ext cx="433800" cy="173160"/>
          </a:xfrm>
          <a:custGeom>
            <a:avLst/>
            <a:gdLst/>
            <a:ahLst/>
            <a:cxnLst/>
            <a:rect l="0" t="0" r="r" b="b"/>
            <a:pathLst>
              <a:path w="1205" h="481">
                <a:moveTo>
                  <a:pt x="1204" y="480"/>
                </a:moveTo>
                <a:lnTo>
                  <a:pt x="0" y="0"/>
                </a:lnTo>
                <a:lnTo>
                  <a:pt x="21" y="0"/>
                </a:lnTo>
                <a:lnTo>
                  <a:pt x="1204" y="471"/>
                </a:lnTo>
                <a:lnTo>
                  <a:pt x="1204" y="480"/>
                </a:lnTo>
                <a:close/>
              </a:path>
            </a:pathLst>
          </a:custGeom>
          <a:solidFill>
            <a:srgbClr val="756461"/>
          </a:solidFill>
          <a:ln>
            <a:noFill/>
          </a:ln>
        </p:spPr>
      </p:sp>
      <p:sp>
        <p:nvSpPr>
          <p:cNvPr id="9712" name="Freeform 794"/>
          <p:cNvSpPr/>
          <p:nvPr/>
        </p:nvSpPr>
        <p:spPr>
          <a:xfrm>
            <a:off x="1060200" y="621720"/>
            <a:ext cx="426240" cy="169920"/>
          </a:xfrm>
          <a:custGeom>
            <a:avLst/>
            <a:gdLst/>
            <a:ahLst/>
            <a:cxnLst/>
            <a:rect l="0" t="0" r="r" b="b"/>
            <a:pathLst>
              <a:path w="1184" h="472">
                <a:moveTo>
                  <a:pt x="1183" y="471"/>
                </a:moveTo>
                <a:lnTo>
                  <a:pt x="0" y="0"/>
                </a:lnTo>
                <a:lnTo>
                  <a:pt x="22" y="0"/>
                </a:lnTo>
                <a:lnTo>
                  <a:pt x="1183" y="463"/>
                </a:lnTo>
                <a:lnTo>
                  <a:pt x="1183" y="471"/>
                </a:lnTo>
                <a:close/>
              </a:path>
            </a:pathLst>
          </a:custGeom>
          <a:solidFill>
            <a:srgbClr val="746360"/>
          </a:solidFill>
          <a:ln>
            <a:noFill/>
          </a:ln>
        </p:spPr>
      </p:sp>
      <p:sp>
        <p:nvSpPr>
          <p:cNvPr id="9713" name="Freeform 795"/>
          <p:cNvSpPr/>
          <p:nvPr/>
        </p:nvSpPr>
        <p:spPr>
          <a:xfrm>
            <a:off x="1067760" y="621720"/>
            <a:ext cx="418680" cy="167040"/>
          </a:xfrm>
          <a:custGeom>
            <a:avLst/>
            <a:gdLst/>
            <a:ahLst/>
            <a:cxnLst/>
            <a:rect l="0" t="0" r="r" b="b"/>
            <a:pathLst>
              <a:path w="1163" h="464">
                <a:moveTo>
                  <a:pt x="1162" y="463"/>
                </a:moveTo>
                <a:lnTo>
                  <a:pt x="0" y="0"/>
                </a:lnTo>
                <a:lnTo>
                  <a:pt x="22" y="0"/>
                </a:lnTo>
                <a:lnTo>
                  <a:pt x="1162" y="454"/>
                </a:lnTo>
                <a:lnTo>
                  <a:pt x="1162" y="463"/>
                </a:lnTo>
                <a:close/>
              </a:path>
            </a:pathLst>
          </a:custGeom>
          <a:solidFill>
            <a:srgbClr val="73625F"/>
          </a:solidFill>
          <a:ln>
            <a:noFill/>
          </a:ln>
        </p:spPr>
      </p:sp>
      <p:sp>
        <p:nvSpPr>
          <p:cNvPr id="9714" name="Freeform 796"/>
          <p:cNvSpPr/>
          <p:nvPr/>
        </p:nvSpPr>
        <p:spPr>
          <a:xfrm>
            <a:off x="1075680" y="621720"/>
            <a:ext cx="410760" cy="163800"/>
          </a:xfrm>
          <a:custGeom>
            <a:avLst/>
            <a:gdLst/>
            <a:ahLst/>
            <a:cxnLst/>
            <a:rect l="0" t="0" r="r" b="b"/>
            <a:pathLst>
              <a:path w="1141" h="455">
                <a:moveTo>
                  <a:pt x="1140" y="454"/>
                </a:moveTo>
                <a:lnTo>
                  <a:pt x="0" y="0"/>
                </a:lnTo>
                <a:lnTo>
                  <a:pt x="21" y="0"/>
                </a:lnTo>
                <a:lnTo>
                  <a:pt x="1140" y="446"/>
                </a:lnTo>
                <a:lnTo>
                  <a:pt x="1140" y="454"/>
                </a:lnTo>
                <a:close/>
              </a:path>
            </a:pathLst>
          </a:custGeom>
          <a:solidFill>
            <a:srgbClr val="72605D"/>
          </a:solidFill>
          <a:ln>
            <a:noFill/>
          </a:ln>
        </p:spPr>
      </p:sp>
      <p:sp>
        <p:nvSpPr>
          <p:cNvPr id="9715" name="Freeform 797"/>
          <p:cNvSpPr/>
          <p:nvPr/>
        </p:nvSpPr>
        <p:spPr>
          <a:xfrm>
            <a:off x="1083240" y="621720"/>
            <a:ext cx="403200" cy="160920"/>
          </a:xfrm>
          <a:custGeom>
            <a:avLst/>
            <a:gdLst/>
            <a:ahLst/>
            <a:cxnLst/>
            <a:rect l="0" t="0" r="r" b="b"/>
            <a:pathLst>
              <a:path w="1120" h="447">
                <a:moveTo>
                  <a:pt x="1119" y="446"/>
                </a:moveTo>
                <a:lnTo>
                  <a:pt x="0" y="0"/>
                </a:lnTo>
                <a:lnTo>
                  <a:pt x="21" y="0"/>
                </a:lnTo>
                <a:lnTo>
                  <a:pt x="1119" y="438"/>
                </a:lnTo>
                <a:lnTo>
                  <a:pt x="1119" y="446"/>
                </a:lnTo>
                <a:close/>
              </a:path>
            </a:pathLst>
          </a:custGeom>
          <a:solidFill>
            <a:srgbClr val="715F5C"/>
          </a:solidFill>
          <a:ln>
            <a:noFill/>
          </a:ln>
        </p:spPr>
      </p:sp>
      <p:sp>
        <p:nvSpPr>
          <p:cNvPr id="9716" name="Freeform 798"/>
          <p:cNvSpPr/>
          <p:nvPr/>
        </p:nvSpPr>
        <p:spPr>
          <a:xfrm>
            <a:off x="1090800" y="621720"/>
            <a:ext cx="395640" cy="158040"/>
          </a:xfrm>
          <a:custGeom>
            <a:avLst/>
            <a:gdLst/>
            <a:ahLst/>
            <a:cxnLst/>
            <a:rect l="0" t="0" r="r" b="b"/>
            <a:pathLst>
              <a:path w="1099" h="439">
                <a:moveTo>
                  <a:pt x="1098" y="438"/>
                </a:moveTo>
                <a:lnTo>
                  <a:pt x="0" y="0"/>
                </a:lnTo>
                <a:lnTo>
                  <a:pt x="21" y="0"/>
                </a:lnTo>
                <a:lnTo>
                  <a:pt x="1098" y="429"/>
                </a:lnTo>
                <a:lnTo>
                  <a:pt x="1098" y="438"/>
                </a:lnTo>
                <a:close/>
              </a:path>
            </a:pathLst>
          </a:custGeom>
          <a:solidFill>
            <a:srgbClr val="705E5B"/>
          </a:solidFill>
          <a:ln>
            <a:noFill/>
          </a:ln>
        </p:spPr>
      </p:sp>
      <p:sp>
        <p:nvSpPr>
          <p:cNvPr id="9717" name="Freeform 799"/>
          <p:cNvSpPr/>
          <p:nvPr/>
        </p:nvSpPr>
        <p:spPr>
          <a:xfrm>
            <a:off x="1098360" y="621720"/>
            <a:ext cx="388080" cy="154800"/>
          </a:xfrm>
          <a:custGeom>
            <a:avLst/>
            <a:gdLst/>
            <a:ahLst/>
            <a:cxnLst/>
            <a:rect l="0" t="0" r="r" b="b"/>
            <a:pathLst>
              <a:path w="1078" h="430">
                <a:moveTo>
                  <a:pt x="1077" y="429"/>
                </a:moveTo>
                <a:lnTo>
                  <a:pt x="0" y="0"/>
                </a:lnTo>
                <a:lnTo>
                  <a:pt x="21" y="0"/>
                </a:lnTo>
                <a:lnTo>
                  <a:pt x="1077" y="421"/>
                </a:lnTo>
                <a:lnTo>
                  <a:pt x="1077" y="429"/>
                </a:lnTo>
                <a:close/>
              </a:path>
            </a:pathLst>
          </a:custGeom>
          <a:solidFill>
            <a:srgbClr val="705D5A"/>
          </a:solidFill>
          <a:ln>
            <a:noFill/>
          </a:ln>
        </p:spPr>
      </p:sp>
      <p:sp>
        <p:nvSpPr>
          <p:cNvPr id="9718" name="Freeform 800"/>
          <p:cNvSpPr/>
          <p:nvPr/>
        </p:nvSpPr>
        <p:spPr>
          <a:xfrm>
            <a:off x="1105920" y="621720"/>
            <a:ext cx="380520" cy="151920"/>
          </a:xfrm>
          <a:custGeom>
            <a:avLst/>
            <a:gdLst/>
            <a:ahLst/>
            <a:cxnLst/>
            <a:rect l="0" t="0" r="r" b="b"/>
            <a:pathLst>
              <a:path w="1057" h="422">
                <a:moveTo>
                  <a:pt x="1056" y="421"/>
                </a:moveTo>
                <a:lnTo>
                  <a:pt x="0" y="0"/>
                </a:lnTo>
                <a:lnTo>
                  <a:pt x="21" y="0"/>
                </a:lnTo>
                <a:lnTo>
                  <a:pt x="1056" y="412"/>
                </a:lnTo>
                <a:lnTo>
                  <a:pt x="1056" y="421"/>
                </a:lnTo>
                <a:close/>
              </a:path>
            </a:pathLst>
          </a:custGeom>
          <a:solidFill>
            <a:srgbClr val="6F5B58"/>
          </a:solidFill>
          <a:ln>
            <a:noFill/>
          </a:ln>
        </p:spPr>
      </p:sp>
      <p:sp>
        <p:nvSpPr>
          <p:cNvPr id="9719" name="Freeform 801"/>
          <p:cNvSpPr/>
          <p:nvPr/>
        </p:nvSpPr>
        <p:spPr>
          <a:xfrm>
            <a:off x="1113480" y="621720"/>
            <a:ext cx="372960" cy="148680"/>
          </a:xfrm>
          <a:custGeom>
            <a:avLst/>
            <a:gdLst/>
            <a:ahLst/>
            <a:cxnLst/>
            <a:rect l="0" t="0" r="r" b="b"/>
            <a:pathLst>
              <a:path w="1036" h="413">
                <a:moveTo>
                  <a:pt x="1035" y="412"/>
                </a:moveTo>
                <a:lnTo>
                  <a:pt x="0" y="0"/>
                </a:lnTo>
                <a:lnTo>
                  <a:pt x="21" y="0"/>
                </a:lnTo>
                <a:lnTo>
                  <a:pt x="1035" y="404"/>
                </a:lnTo>
                <a:lnTo>
                  <a:pt x="1035" y="412"/>
                </a:lnTo>
                <a:close/>
              </a:path>
            </a:pathLst>
          </a:custGeom>
          <a:solidFill>
            <a:srgbClr val="6E5A57"/>
          </a:solidFill>
          <a:ln>
            <a:noFill/>
          </a:ln>
        </p:spPr>
      </p:sp>
      <p:sp>
        <p:nvSpPr>
          <p:cNvPr id="9720" name="Freeform 802"/>
          <p:cNvSpPr/>
          <p:nvPr/>
        </p:nvSpPr>
        <p:spPr>
          <a:xfrm>
            <a:off x="1121040" y="621720"/>
            <a:ext cx="365400" cy="145800"/>
          </a:xfrm>
          <a:custGeom>
            <a:avLst/>
            <a:gdLst/>
            <a:ahLst/>
            <a:cxnLst/>
            <a:rect l="0" t="0" r="r" b="b"/>
            <a:pathLst>
              <a:path w="1015" h="405">
                <a:moveTo>
                  <a:pt x="1014" y="404"/>
                </a:moveTo>
                <a:lnTo>
                  <a:pt x="0" y="0"/>
                </a:lnTo>
                <a:lnTo>
                  <a:pt x="21" y="0"/>
                </a:lnTo>
                <a:lnTo>
                  <a:pt x="1014" y="396"/>
                </a:lnTo>
                <a:lnTo>
                  <a:pt x="1014" y="404"/>
                </a:lnTo>
                <a:close/>
              </a:path>
            </a:pathLst>
          </a:custGeom>
          <a:solidFill>
            <a:srgbClr val="6D5956"/>
          </a:solidFill>
          <a:ln>
            <a:noFill/>
          </a:ln>
        </p:spPr>
      </p:sp>
      <p:sp>
        <p:nvSpPr>
          <p:cNvPr id="9721" name="Freeform 803"/>
          <p:cNvSpPr/>
          <p:nvPr/>
        </p:nvSpPr>
        <p:spPr>
          <a:xfrm>
            <a:off x="1128600" y="621720"/>
            <a:ext cx="357840" cy="142920"/>
          </a:xfrm>
          <a:custGeom>
            <a:avLst/>
            <a:gdLst/>
            <a:ahLst/>
            <a:cxnLst/>
            <a:rect l="0" t="0" r="r" b="b"/>
            <a:pathLst>
              <a:path w="994" h="397">
                <a:moveTo>
                  <a:pt x="993" y="396"/>
                </a:moveTo>
                <a:lnTo>
                  <a:pt x="0" y="0"/>
                </a:lnTo>
                <a:lnTo>
                  <a:pt x="21" y="0"/>
                </a:lnTo>
                <a:lnTo>
                  <a:pt x="993" y="387"/>
                </a:lnTo>
                <a:lnTo>
                  <a:pt x="993" y="396"/>
                </a:lnTo>
                <a:close/>
              </a:path>
            </a:pathLst>
          </a:custGeom>
          <a:solidFill>
            <a:srgbClr val="6C5855"/>
          </a:solidFill>
          <a:ln>
            <a:noFill/>
          </a:ln>
        </p:spPr>
      </p:sp>
      <p:sp>
        <p:nvSpPr>
          <p:cNvPr id="9722" name="Freeform 804"/>
          <p:cNvSpPr/>
          <p:nvPr/>
        </p:nvSpPr>
        <p:spPr>
          <a:xfrm>
            <a:off x="1136160" y="621720"/>
            <a:ext cx="350280" cy="139680"/>
          </a:xfrm>
          <a:custGeom>
            <a:avLst/>
            <a:gdLst/>
            <a:ahLst/>
            <a:cxnLst/>
            <a:rect l="0" t="0" r="r" b="b"/>
            <a:pathLst>
              <a:path w="973" h="388">
                <a:moveTo>
                  <a:pt x="972" y="387"/>
                </a:moveTo>
                <a:lnTo>
                  <a:pt x="0" y="0"/>
                </a:lnTo>
                <a:lnTo>
                  <a:pt x="21" y="0"/>
                </a:lnTo>
                <a:lnTo>
                  <a:pt x="972" y="379"/>
                </a:lnTo>
                <a:lnTo>
                  <a:pt x="972" y="387"/>
                </a:lnTo>
                <a:close/>
              </a:path>
            </a:pathLst>
          </a:custGeom>
          <a:solidFill>
            <a:srgbClr val="6B5753"/>
          </a:solidFill>
          <a:ln>
            <a:noFill/>
          </a:ln>
        </p:spPr>
      </p:sp>
      <p:sp>
        <p:nvSpPr>
          <p:cNvPr id="9723" name="Freeform 805"/>
          <p:cNvSpPr/>
          <p:nvPr/>
        </p:nvSpPr>
        <p:spPr>
          <a:xfrm>
            <a:off x="1143720" y="621720"/>
            <a:ext cx="342720" cy="136800"/>
          </a:xfrm>
          <a:custGeom>
            <a:avLst/>
            <a:gdLst/>
            <a:ahLst/>
            <a:cxnLst/>
            <a:rect l="0" t="0" r="r" b="b"/>
            <a:pathLst>
              <a:path w="952" h="380">
                <a:moveTo>
                  <a:pt x="951" y="379"/>
                </a:moveTo>
                <a:lnTo>
                  <a:pt x="0" y="0"/>
                </a:lnTo>
                <a:lnTo>
                  <a:pt x="22" y="0"/>
                </a:lnTo>
                <a:lnTo>
                  <a:pt x="951" y="370"/>
                </a:lnTo>
                <a:lnTo>
                  <a:pt x="951" y="379"/>
                </a:lnTo>
                <a:close/>
              </a:path>
            </a:pathLst>
          </a:custGeom>
          <a:solidFill>
            <a:srgbClr val="6A5652"/>
          </a:solidFill>
          <a:ln>
            <a:noFill/>
          </a:ln>
        </p:spPr>
      </p:sp>
      <p:sp>
        <p:nvSpPr>
          <p:cNvPr id="9724" name="Freeform 806"/>
          <p:cNvSpPr/>
          <p:nvPr/>
        </p:nvSpPr>
        <p:spPr>
          <a:xfrm>
            <a:off x="1151640" y="621720"/>
            <a:ext cx="334800" cy="133560"/>
          </a:xfrm>
          <a:custGeom>
            <a:avLst/>
            <a:gdLst/>
            <a:ahLst/>
            <a:cxnLst/>
            <a:rect l="0" t="0" r="r" b="b"/>
            <a:pathLst>
              <a:path w="930" h="371">
                <a:moveTo>
                  <a:pt x="929" y="370"/>
                </a:moveTo>
                <a:lnTo>
                  <a:pt x="0" y="0"/>
                </a:lnTo>
                <a:lnTo>
                  <a:pt x="21" y="0"/>
                </a:lnTo>
                <a:lnTo>
                  <a:pt x="929" y="362"/>
                </a:lnTo>
                <a:lnTo>
                  <a:pt x="929" y="370"/>
                </a:lnTo>
                <a:close/>
              </a:path>
            </a:pathLst>
          </a:custGeom>
          <a:solidFill>
            <a:srgbClr val="695451"/>
          </a:solidFill>
          <a:ln>
            <a:noFill/>
          </a:ln>
        </p:spPr>
      </p:sp>
      <p:sp>
        <p:nvSpPr>
          <p:cNvPr id="9725" name="Freeform 807"/>
          <p:cNvSpPr/>
          <p:nvPr/>
        </p:nvSpPr>
        <p:spPr>
          <a:xfrm>
            <a:off x="1159200" y="621720"/>
            <a:ext cx="327240" cy="130680"/>
          </a:xfrm>
          <a:custGeom>
            <a:avLst/>
            <a:gdLst/>
            <a:ahLst/>
            <a:cxnLst/>
            <a:rect l="0" t="0" r="r" b="b"/>
            <a:pathLst>
              <a:path w="909" h="363">
                <a:moveTo>
                  <a:pt x="908" y="362"/>
                </a:moveTo>
                <a:lnTo>
                  <a:pt x="0" y="0"/>
                </a:lnTo>
                <a:lnTo>
                  <a:pt x="21" y="0"/>
                </a:lnTo>
                <a:lnTo>
                  <a:pt x="908" y="354"/>
                </a:lnTo>
                <a:lnTo>
                  <a:pt x="908" y="362"/>
                </a:lnTo>
                <a:close/>
              </a:path>
            </a:pathLst>
          </a:custGeom>
          <a:solidFill>
            <a:srgbClr val="695350"/>
          </a:solidFill>
          <a:ln>
            <a:noFill/>
          </a:ln>
        </p:spPr>
      </p:sp>
      <p:sp>
        <p:nvSpPr>
          <p:cNvPr id="9726" name="Freeform 808"/>
          <p:cNvSpPr/>
          <p:nvPr/>
        </p:nvSpPr>
        <p:spPr>
          <a:xfrm>
            <a:off x="1166760" y="621720"/>
            <a:ext cx="319680" cy="127800"/>
          </a:xfrm>
          <a:custGeom>
            <a:avLst/>
            <a:gdLst/>
            <a:ahLst/>
            <a:cxnLst/>
            <a:rect l="0" t="0" r="r" b="b"/>
            <a:pathLst>
              <a:path w="888" h="355">
                <a:moveTo>
                  <a:pt x="887" y="354"/>
                </a:moveTo>
                <a:lnTo>
                  <a:pt x="0" y="0"/>
                </a:lnTo>
                <a:lnTo>
                  <a:pt x="21" y="0"/>
                </a:lnTo>
                <a:lnTo>
                  <a:pt x="887" y="345"/>
                </a:lnTo>
                <a:lnTo>
                  <a:pt x="887" y="354"/>
                </a:lnTo>
                <a:close/>
              </a:path>
            </a:pathLst>
          </a:custGeom>
          <a:solidFill>
            <a:srgbClr val="68524E"/>
          </a:solidFill>
          <a:ln>
            <a:noFill/>
          </a:ln>
        </p:spPr>
      </p:sp>
      <p:sp>
        <p:nvSpPr>
          <p:cNvPr id="9727" name="Freeform 809"/>
          <p:cNvSpPr/>
          <p:nvPr/>
        </p:nvSpPr>
        <p:spPr>
          <a:xfrm>
            <a:off x="1174320" y="621720"/>
            <a:ext cx="312120" cy="124560"/>
          </a:xfrm>
          <a:custGeom>
            <a:avLst/>
            <a:gdLst/>
            <a:ahLst/>
            <a:cxnLst/>
            <a:rect l="0" t="0" r="r" b="b"/>
            <a:pathLst>
              <a:path w="867" h="346">
                <a:moveTo>
                  <a:pt x="866" y="345"/>
                </a:moveTo>
                <a:lnTo>
                  <a:pt x="0" y="0"/>
                </a:lnTo>
                <a:lnTo>
                  <a:pt x="21" y="0"/>
                </a:lnTo>
                <a:lnTo>
                  <a:pt x="866" y="337"/>
                </a:lnTo>
                <a:lnTo>
                  <a:pt x="866" y="345"/>
                </a:lnTo>
                <a:close/>
              </a:path>
            </a:pathLst>
          </a:custGeom>
          <a:solidFill>
            <a:srgbClr val="67514D"/>
          </a:solidFill>
          <a:ln>
            <a:noFill/>
          </a:ln>
        </p:spPr>
      </p:sp>
      <p:sp>
        <p:nvSpPr>
          <p:cNvPr id="9728" name="Freeform 810"/>
          <p:cNvSpPr/>
          <p:nvPr/>
        </p:nvSpPr>
        <p:spPr>
          <a:xfrm>
            <a:off x="1181880" y="621720"/>
            <a:ext cx="304560" cy="121680"/>
          </a:xfrm>
          <a:custGeom>
            <a:avLst/>
            <a:gdLst/>
            <a:ahLst/>
            <a:cxnLst/>
            <a:rect l="0" t="0" r="r" b="b"/>
            <a:pathLst>
              <a:path w="846" h="338">
                <a:moveTo>
                  <a:pt x="845" y="337"/>
                </a:moveTo>
                <a:lnTo>
                  <a:pt x="0" y="0"/>
                </a:lnTo>
                <a:lnTo>
                  <a:pt x="21" y="0"/>
                </a:lnTo>
                <a:lnTo>
                  <a:pt x="845" y="328"/>
                </a:lnTo>
                <a:lnTo>
                  <a:pt x="845" y="337"/>
                </a:lnTo>
                <a:close/>
              </a:path>
            </a:pathLst>
          </a:custGeom>
          <a:solidFill>
            <a:srgbClr val="66504C"/>
          </a:solidFill>
          <a:ln>
            <a:noFill/>
          </a:ln>
        </p:spPr>
      </p:sp>
      <p:sp>
        <p:nvSpPr>
          <p:cNvPr id="9729" name="Freeform 811"/>
          <p:cNvSpPr/>
          <p:nvPr/>
        </p:nvSpPr>
        <p:spPr>
          <a:xfrm>
            <a:off x="1189440" y="621720"/>
            <a:ext cx="297000" cy="118440"/>
          </a:xfrm>
          <a:custGeom>
            <a:avLst/>
            <a:gdLst/>
            <a:ahLst/>
            <a:cxnLst/>
            <a:rect l="0" t="0" r="r" b="b"/>
            <a:pathLst>
              <a:path w="825" h="329">
                <a:moveTo>
                  <a:pt x="824" y="328"/>
                </a:moveTo>
                <a:lnTo>
                  <a:pt x="0" y="0"/>
                </a:lnTo>
                <a:lnTo>
                  <a:pt x="21" y="0"/>
                </a:lnTo>
                <a:lnTo>
                  <a:pt x="824" y="320"/>
                </a:lnTo>
                <a:lnTo>
                  <a:pt x="824" y="328"/>
                </a:lnTo>
                <a:close/>
              </a:path>
            </a:pathLst>
          </a:custGeom>
          <a:solidFill>
            <a:srgbClr val="664F4B"/>
          </a:solidFill>
          <a:ln>
            <a:noFill/>
          </a:ln>
        </p:spPr>
      </p:sp>
      <p:sp>
        <p:nvSpPr>
          <p:cNvPr id="9730" name="Freeform 812"/>
          <p:cNvSpPr/>
          <p:nvPr/>
        </p:nvSpPr>
        <p:spPr>
          <a:xfrm>
            <a:off x="1197000" y="621720"/>
            <a:ext cx="289440" cy="115560"/>
          </a:xfrm>
          <a:custGeom>
            <a:avLst/>
            <a:gdLst/>
            <a:ahLst/>
            <a:cxnLst/>
            <a:rect l="0" t="0" r="r" b="b"/>
            <a:pathLst>
              <a:path w="804" h="321">
                <a:moveTo>
                  <a:pt x="803" y="320"/>
                </a:moveTo>
                <a:lnTo>
                  <a:pt x="0" y="0"/>
                </a:lnTo>
                <a:lnTo>
                  <a:pt x="21" y="0"/>
                </a:lnTo>
                <a:lnTo>
                  <a:pt x="803" y="312"/>
                </a:lnTo>
                <a:lnTo>
                  <a:pt x="803" y="320"/>
                </a:lnTo>
                <a:close/>
              </a:path>
            </a:pathLst>
          </a:custGeom>
          <a:solidFill>
            <a:srgbClr val="654D49"/>
          </a:solidFill>
          <a:ln>
            <a:noFill/>
          </a:ln>
        </p:spPr>
      </p:sp>
      <p:sp>
        <p:nvSpPr>
          <p:cNvPr id="9731" name="Freeform 813"/>
          <p:cNvSpPr/>
          <p:nvPr/>
        </p:nvSpPr>
        <p:spPr>
          <a:xfrm>
            <a:off x="1204560" y="621720"/>
            <a:ext cx="281880" cy="112680"/>
          </a:xfrm>
          <a:custGeom>
            <a:avLst/>
            <a:gdLst/>
            <a:ahLst/>
            <a:cxnLst/>
            <a:rect l="0" t="0" r="r" b="b"/>
            <a:pathLst>
              <a:path w="783" h="313">
                <a:moveTo>
                  <a:pt x="782" y="312"/>
                </a:moveTo>
                <a:lnTo>
                  <a:pt x="0" y="0"/>
                </a:lnTo>
                <a:lnTo>
                  <a:pt x="21" y="0"/>
                </a:lnTo>
                <a:lnTo>
                  <a:pt x="782" y="303"/>
                </a:lnTo>
                <a:lnTo>
                  <a:pt x="782" y="312"/>
                </a:lnTo>
                <a:close/>
              </a:path>
            </a:pathLst>
          </a:custGeom>
          <a:solidFill>
            <a:srgbClr val="644C48"/>
          </a:solidFill>
          <a:ln>
            <a:noFill/>
          </a:ln>
        </p:spPr>
      </p:sp>
      <p:sp>
        <p:nvSpPr>
          <p:cNvPr id="9732" name="Freeform 814"/>
          <p:cNvSpPr/>
          <p:nvPr/>
        </p:nvSpPr>
        <p:spPr>
          <a:xfrm>
            <a:off x="1212120" y="621720"/>
            <a:ext cx="274320" cy="109440"/>
          </a:xfrm>
          <a:custGeom>
            <a:avLst/>
            <a:gdLst/>
            <a:ahLst/>
            <a:cxnLst/>
            <a:rect l="0" t="0" r="r" b="b"/>
            <a:pathLst>
              <a:path w="762" h="304">
                <a:moveTo>
                  <a:pt x="761" y="303"/>
                </a:moveTo>
                <a:lnTo>
                  <a:pt x="0" y="0"/>
                </a:lnTo>
                <a:lnTo>
                  <a:pt x="21" y="0"/>
                </a:lnTo>
                <a:lnTo>
                  <a:pt x="761" y="295"/>
                </a:lnTo>
                <a:lnTo>
                  <a:pt x="761" y="303"/>
                </a:lnTo>
                <a:close/>
              </a:path>
            </a:pathLst>
          </a:custGeom>
          <a:solidFill>
            <a:srgbClr val="634B47"/>
          </a:solidFill>
          <a:ln>
            <a:noFill/>
          </a:ln>
        </p:spPr>
      </p:sp>
      <p:sp>
        <p:nvSpPr>
          <p:cNvPr id="9733" name="Freeform 815"/>
          <p:cNvSpPr/>
          <p:nvPr/>
        </p:nvSpPr>
        <p:spPr>
          <a:xfrm>
            <a:off x="1219680" y="621720"/>
            <a:ext cx="266760" cy="106560"/>
          </a:xfrm>
          <a:custGeom>
            <a:avLst/>
            <a:gdLst/>
            <a:ahLst/>
            <a:cxnLst/>
            <a:rect l="0" t="0" r="r" b="b"/>
            <a:pathLst>
              <a:path w="741" h="296">
                <a:moveTo>
                  <a:pt x="740" y="295"/>
                </a:moveTo>
                <a:lnTo>
                  <a:pt x="0" y="0"/>
                </a:lnTo>
                <a:lnTo>
                  <a:pt x="22" y="0"/>
                </a:lnTo>
                <a:lnTo>
                  <a:pt x="740" y="286"/>
                </a:lnTo>
                <a:lnTo>
                  <a:pt x="740" y="295"/>
                </a:lnTo>
                <a:close/>
              </a:path>
            </a:pathLst>
          </a:custGeom>
          <a:solidFill>
            <a:srgbClr val="624A46"/>
          </a:solidFill>
          <a:ln>
            <a:noFill/>
          </a:ln>
        </p:spPr>
      </p:sp>
      <p:sp>
        <p:nvSpPr>
          <p:cNvPr id="9734" name="Freeform 816"/>
          <p:cNvSpPr/>
          <p:nvPr/>
        </p:nvSpPr>
        <p:spPr>
          <a:xfrm>
            <a:off x="1227600" y="621720"/>
            <a:ext cx="258840" cy="103320"/>
          </a:xfrm>
          <a:custGeom>
            <a:avLst/>
            <a:gdLst/>
            <a:ahLst/>
            <a:cxnLst/>
            <a:rect l="0" t="0" r="r" b="b"/>
            <a:pathLst>
              <a:path w="719" h="287">
                <a:moveTo>
                  <a:pt x="718" y="286"/>
                </a:moveTo>
                <a:lnTo>
                  <a:pt x="0" y="0"/>
                </a:lnTo>
                <a:lnTo>
                  <a:pt x="21" y="0"/>
                </a:lnTo>
                <a:lnTo>
                  <a:pt x="718" y="278"/>
                </a:lnTo>
                <a:lnTo>
                  <a:pt x="718" y="286"/>
                </a:lnTo>
                <a:close/>
              </a:path>
            </a:pathLst>
          </a:custGeom>
          <a:solidFill>
            <a:srgbClr val="614945"/>
          </a:solidFill>
          <a:ln>
            <a:noFill/>
          </a:ln>
        </p:spPr>
      </p:sp>
      <p:sp>
        <p:nvSpPr>
          <p:cNvPr id="9735" name="Freeform 817"/>
          <p:cNvSpPr/>
          <p:nvPr/>
        </p:nvSpPr>
        <p:spPr>
          <a:xfrm>
            <a:off x="1235160" y="621720"/>
            <a:ext cx="251280" cy="100440"/>
          </a:xfrm>
          <a:custGeom>
            <a:avLst/>
            <a:gdLst/>
            <a:ahLst/>
            <a:cxnLst/>
            <a:rect l="0" t="0" r="r" b="b"/>
            <a:pathLst>
              <a:path w="698" h="279">
                <a:moveTo>
                  <a:pt x="697" y="278"/>
                </a:moveTo>
                <a:lnTo>
                  <a:pt x="0" y="0"/>
                </a:lnTo>
                <a:lnTo>
                  <a:pt x="21" y="0"/>
                </a:lnTo>
                <a:lnTo>
                  <a:pt x="697" y="270"/>
                </a:lnTo>
                <a:lnTo>
                  <a:pt x="697" y="278"/>
                </a:lnTo>
                <a:close/>
              </a:path>
            </a:pathLst>
          </a:custGeom>
          <a:solidFill>
            <a:srgbClr val="614844"/>
          </a:solidFill>
          <a:ln>
            <a:noFill/>
          </a:ln>
        </p:spPr>
      </p:sp>
      <p:sp>
        <p:nvSpPr>
          <p:cNvPr id="9736" name="Freeform 818"/>
          <p:cNvSpPr/>
          <p:nvPr/>
        </p:nvSpPr>
        <p:spPr>
          <a:xfrm>
            <a:off x="1242720" y="621720"/>
            <a:ext cx="243720" cy="97560"/>
          </a:xfrm>
          <a:custGeom>
            <a:avLst/>
            <a:gdLst/>
            <a:ahLst/>
            <a:cxnLst/>
            <a:rect l="0" t="0" r="r" b="b"/>
            <a:pathLst>
              <a:path w="677" h="271">
                <a:moveTo>
                  <a:pt x="676" y="270"/>
                </a:moveTo>
                <a:lnTo>
                  <a:pt x="0" y="0"/>
                </a:lnTo>
                <a:lnTo>
                  <a:pt x="21" y="0"/>
                </a:lnTo>
                <a:lnTo>
                  <a:pt x="676" y="261"/>
                </a:lnTo>
                <a:lnTo>
                  <a:pt x="676" y="270"/>
                </a:lnTo>
                <a:close/>
              </a:path>
            </a:pathLst>
          </a:custGeom>
          <a:solidFill>
            <a:srgbClr val="604742"/>
          </a:solidFill>
          <a:ln>
            <a:noFill/>
          </a:ln>
        </p:spPr>
      </p:sp>
      <p:sp>
        <p:nvSpPr>
          <p:cNvPr id="9737" name="Freeform 819"/>
          <p:cNvSpPr/>
          <p:nvPr/>
        </p:nvSpPr>
        <p:spPr>
          <a:xfrm>
            <a:off x="1250280" y="621720"/>
            <a:ext cx="236160" cy="94320"/>
          </a:xfrm>
          <a:custGeom>
            <a:avLst/>
            <a:gdLst/>
            <a:ahLst/>
            <a:cxnLst/>
            <a:rect l="0" t="0" r="r" b="b"/>
            <a:pathLst>
              <a:path w="656" h="262">
                <a:moveTo>
                  <a:pt x="655" y="261"/>
                </a:moveTo>
                <a:lnTo>
                  <a:pt x="0" y="0"/>
                </a:lnTo>
                <a:lnTo>
                  <a:pt x="21" y="0"/>
                </a:lnTo>
                <a:lnTo>
                  <a:pt x="655" y="253"/>
                </a:lnTo>
                <a:lnTo>
                  <a:pt x="655" y="261"/>
                </a:lnTo>
                <a:close/>
              </a:path>
            </a:pathLst>
          </a:custGeom>
          <a:solidFill>
            <a:srgbClr val="604641"/>
          </a:solidFill>
          <a:ln>
            <a:noFill/>
          </a:ln>
        </p:spPr>
      </p:sp>
      <p:sp>
        <p:nvSpPr>
          <p:cNvPr id="9738" name="Freeform 820"/>
          <p:cNvSpPr/>
          <p:nvPr/>
        </p:nvSpPr>
        <p:spPr>
          <a:xfrm>
            <a:off x="1257840" y="621720"/>
            <a:ext cx="228600" cy="91440"/>
          </a:xfrm>
          <a:custGeom>
            <a:avLst/>
            <a:gdLst/>
            <a:ahLst/>
            <a:cxnLst/>
            <a:rect l="0" t="0" r="r" b="b"/>
            <a:pathLst>
              <a:path w="635" h="254">
                <a:moveTo>
                  <a:pt x="634" y="253"/>
                </a:moveTo>
                <a:lnTo>
                  <a:pt x="0" y="0"/>
                </a:lnTo>
                <a:lnTo>
                  <a:pt x="21" y="0"/>
                </a:lnTo>
                <a:lnTo>
                  <a:pt x="634" y="244"/>
                </a:lnTo>
                <a:lnTo>
                  <a:pt x="634" y="253"/>
                </a:lnTo>
                <a:close/>
              </a:path>
            </a:pathLst>
          </a:custGeom>
          <a:solidFill>
            <a:srgbClr val="5F4540"/>
          </a:solidFill>
          <a:ln>
            <a:noFill/>
          </a:ln>
        </p:spPr>
      </p:sp>
      <p:sp>
        <p:nvSpPr>
          <p:cNvPr id="9739" name="Freeform 821"/>
          <p:cNvSpPr/>
          <p:nvPr/>
        </p:nvSpPr>
        <p:spPr>
          <a:xfrm>
            <a:off x="1265400" y="621720"/>
            <a:ext cx="221040" cy="88200"/>
          </a:xfrm>
          <a:custGeom>
            <a:avLst/>
            <a:gdLst/>
            <a:ahLst/>
            <a:cxnLst/>
            <a:rect l="0" t="0" r="r" b="b"/>
            <a:pathLst>
              <a:path w="614" h="245">
                <a:moveTo>
                  <a:pt x="613" y="244"/>
                </a:moveTo>
                <a:lnTo>
                  <a:pt x="0" y="0"/>
                </a:lnTo>
                <a:lnTo>
                  <a:pt x="21" y="0"/>
                </a:lnTo>
                <a:lnTo>
                  <a:pt x="613" y="236"/>
                </a:lnTo>
                <a:lnTo>
                  <a:pt x="613" y="244"/>
                </a:lnTo>
                <a:close/>
              </a:path>
            </a:pathLst>
          </a:custGeom>
          <a:solidFill>
            <a:srgbClr val="5E443F"/>
          </a:solidFill>
          <a:ln>
            <a:noFill/>
          </a:ln>
        </p:spPr>
      </p:sp>
      <p:sp>
        <p:nvSpPr>
          <p:cNvPr id="9740" name="Freeform 822"/>
          <p:cNvSpPr/>
          <p:nvPr/>
        </p:nvSpPr>
        <p:spPr>
          <a:xfrm>
            <a:off x="1272960" y="621720"/>
            <a:ext cx="213480" cy="85320"/>
          </a:xfrm>
          <a:custGeom>
            <a:avLst/>
            <a:gdLst/>
            <a:ahLst/>
            <a:cxnLst/>
            <a:rect l="0" t="0" r="r" b="b"/>
            <a:pathLst>
              <a:path w="593" h="237">
                <a:moveTo>
                  <a:pt x="592" y="236"/>
                </a:moveTo>
                <a:lnTo>
                  <a:pt x="0" y="0"/>
                </a:lnTo>
                <a:lnTo>
                  <a:pt x="21" y="0"/>
                </a:lnTo>
                <a:lnTo>
                  <a:pt x="592" y="228"/>
                </a:lnTo>
                <a:lnTo>
                  <a:pt x="592" y="236"/>
                </a:lnTo>
                <a:close/>
              </a:path>
            </a:pathLst>
          </a:custGeom>
          <a:solidFill>
            <a:srgbClr val="5D423D"/>
          </a:solidFill>
          <a:ln>
            <a:noFill/>
          </a:ln>
        </p:spPr>
      </p:sp>
      <p:sp>
        <p:nvSpPr>
          <p:cNvPr id="9741" name="Freeform 823"/>
          <p:cNvSpPr/>
          <p:nvPr/>
        </p:nvSpPr>
        <p:spPr>
          <a:xfrm>
            <a:off x="1280520" y="621720"/>
            <a:ext cx="205920" cy="82440"/>
          </a:xfrm>
          <a:custGeom>
            <a:avLst/>
            <a:gdLst/>
            <a:ahLst/>
            <a:cxnLst/>
            <a:rect l="0" t="0" r="r" b="b"/>
            <a:pathLst>
              <a:path w="572" h="229">
                <a:moveTo>
                  <a:pt x="571" y="228"/>
                </a:moveTo>
                <a:lnTo>
                  <a:pt x="0" y="0"/>
                </a:lnTo>
                <a:lnTo>
                  <a:pt x="21" y="0"/>
                </a:lnTo>
                <a:lnTo>
                  <a:pt x="571" y="219"/>
                </a:lnTo>
                <a:lnTo>
                  <a:pt x="571" y="228"/>
                </a:lnTo>
                <a:close/>
              </a:path>
            </a:pathLst>
          </a:custGeom>
          <a:solidFill>
            <a:srgbClr val="5D413C"/>
          </a:solidFill>
          <a:ln>
            <a:noFill/>
          </a:ln>
        </p:spPr>
      </p:sp>
      <p:sp>
        <p:nvSpPr>
          <p:cNvPr id="9742" name="Freeform 824"/>
          <p:cNvSpPr/>
          <p:nvPr/>
        </p:nvSpPr>
        <p:spPr>
          <a:xfrm>
            <a:off x="1288080" y="621720"/>
            <a:ext cx="198360" cy="79200"/>
          </a:xfrm>
          <a:custGeom>
            <a:avLst/>
            <a:gdLst/>
            <a:ahLst/>
            <a:cxnLst/>
            <a:rect l="0" t="0" r="r" b="b"/>
            <a:pathLst>
              <a:path w="551" h="220">
                <a:moveTo>
                  <a:pt x="550" y="219"/>
                </a:moveTo>
                <a:lnTo>
                  <a:pt x="0" y="0"/>
                </a:lnTo>
                <a:lnTo>
                  <a:pt x="21" y="0"/>
                </a:lnTo>
                <a:lnTo>
                  <a:pt x="550" y="211"/>
                </a:lnTo>
                <a:lnTo>
                  <a:pt x="550" y="219"/>
                </a:lnTo>
                <a:close/>
              </a:path>
            </a:pathLst>
          </a:custGeom>
          <a:solidFill>
            <a:srgbClr val="5C403B"/>
          </a:solidFill>
          <a:ln>
            <a:noFill/>
          </a:ln>
        </p:spPr>
      </p:sp>
      <p:sp>
        <p:nvSpPr>
          <p:cNvPr id="9743" name="Freeform 825"/>
          <p:cNvSpPr/>
          <p:nvPr/>
        </p:nvSpPr>
        <p:spPr>
          <a:xfrm>
            <a:off x="1295640" y="621720"/>
            <a:ext cx="190800" cy="76320"/>
          </a:xfrm>
          <a:custGeom>
            <a:avLst/>
            <a:gdLst/>
            <a:ahLst/>
            <a:cxnLst/>
            <a:rect l="0" t="0" r="r" b="b"/>
            <a:pathLst>
              <a:path w="530" h="212">
                <a:moveTo>
                  <a:pt x="529" y="211"/>
                </a:moveTo>
                <a:lnTo>
                  <a:pt x="0" y="0"/>
                </a:lnTo>
                <a:lnTo>
                  <a:pt x="22" y="0"/>
                </a:lnTo>
                <a:lnTo>
                  <a:pt x="529" y="202"/>
                </a:lnTo>
                <a:lnTo>
                  <a:pt x="529" y="211"/>
                </a:lnTo>
                <a:close/>
              </a:path>
            </a:pathLst>
          </a:custGeom>
          <a:solidFill>
            <a:srgbClr val="5B3F3A"/>
          </a:solidFill>
          <a:ln>
            <a:noFill/>
          </a:ln>
        </p:spPr>
      </p:sp>
      <p:sp>
        <p:nvSpPr>
          <p:cNvPr id="9744" name="Freeform 826"/>
          <p:cNvSpPr/>
          <p:nvPr/>
        </p:nvSpPr>
        <p:spPr>
          <a:xfrm>
            <a:off x="1303560" y="621720"/>
            <a:ext cx="182880" cy="73080"/>
          </a:xfrm>
          <a:custGeom>
            <a:avLst/>
            <a:gdLst/>
            <a:ahLst/>
            <a:cxnLst/>
            <a:rect l="0" t="0" r="r" b="b"/>
            <a:pathLst>
              <a:path w="508" h="203">
                <a:moveTo>
                  <a:pt x="507" y="202"/>
                </a:moveTo>
                <a:lnTo>
                  <a:pt x="0" y="0"/>
                </a:lnTo>
                <a:lnTo>
                  <a:pt x="21" y="0"/>
                </a:lnTo>
                <a:lnTo>
                  <a:pt x="507" y="194"/>
                </a:lnTo>
                <a:lnTo>
                  <a:pt x="507" y="202"/>
                </a:lnTo>
                <a:close/>
              </a:path>
            </a:pathLst>
          </a:custGeom>
          <a:solidFill>
            <a:srgbClr val="5A3E39"/>
          </a:solidFill>
          <a:ln>
            <a:noFill/>
          </a:ln>
        </p:spPr>
      </p:sp>
      <p:sp>
        <p:nvSpPr>
          <p:cNvPr id="9745" name="Freeform 827"/>
          <p:cNvSpPr/>
          <p:nvPr/>
        </p:nvSpPr>
        <p:spPr>
          <a:xfrm>
            <a:off x="1311120" y="621720"/>
            <a:ext cx="175320" cy="70200"/>
          </a:xfrm>
          <a:custGeom>
            <a:avLst/>
            <a:gdLst/>
            <a:ahLst/>
            <a:cxnLst/>
            <a:rect l="0" t="0" r="r" b="b"/>
            <a:pathLst>
              <a:path w="487" h="195">
                <a:moveTo>
                  <a:pt x="486" y="194"/>
                </a:moveTo>
                <a:lnTo>
                  <a:pt x="0" y="0"/>
                </a:lnTo>
                <a:lnTo>
                  <a:pt x="21" y="0"/>
                </a:lnTo>
                <a:lnTo>
                  <a:pt x="486" y="186"/>
                </a:lnTo>
                <a:lnTo>
                  <a:pt x="486" y="194"/>
                </a:lnTo>
                <a:close/>
              </a:path>
            </a:pathLst>
          </a:custGeom>
          <a:solidFill>
            <a:srgbClr val="5A3D38"/>
          </a:solidFill>
          <a:ln>
            <a:noFill/>
          </a:ln>
        </p:spPr>
      </p:sp>
      <p:sp>
        <p:nvSpPr>
          <p:cNvPr id="9746" name="Freeform 828"/>
          <p:cNvSpPr/>
          <p:nvPr/>
        </p:nvSpPr>
        <p:spPr>
          <a:xfrm>
            <a:off x="1318680" y="621720"/>
            <a:ext cx="167760" cy="67320"/>
          </a:xfrm>
          <a:custGeom>
            <a:avLst/>
            <a:gdLst/>
            <a:ahLst/>
            <a:cxnLst/>
            <a:rect l="0" t="0" r="r" b="b"/>
            <a:pathLst>
              <a:path w="466" h="187">
                <a:moveTo>
                  <a:pt x="465" y="186"/>
                </a:moveTo>
                <a:lnTo>
                  <a:pt x="0" y="0"/>
                </a:lnTo>
                <a:lnTo>
                  <a:pt x="21" y="0"/>
                </a:lnTo>
                <a:lnTo>
                  <a:pt x="465" y="177"/>
                </a:lnTo>
                <a:lnTo>
                  <a:pt x="465" y="186"/>
                </a:lnTo>
                <a:close/>
              </a:path>
            </a:pathLst>
          </a:custGeom>
          <a:solidFill>
            <a:srgbClr val="593C37"/>
          </a:solidFill>
          <a:ln>
            <a:noFill/>
          </a:ln>
        </p:spPr>
      </p:sp>
      <p:sp>
        <p:nvSpPr>
          <p:cNvPr id="9747" name="Freeform 829"/>
          <p:cNvSpPr/>
          <p:nvPr/>
        </p:nvSpPr>
        <p:spPr>
          <a:xfrm>
            <a:off x="1326240" y="621720"/>
            <a:ext cx="160200" cy="64080"/>
          </a:xfrm>
          <a:custGeom>
            <a:avLst/>
            <a:gdLst/>
            <a:ahLst/>
            <a:cxnLst/>
            <a:rect l="0" t="0" r="r" b="b"/>
            <a:pathLst>
              <a:path w="445" h="178">
                <a:moveTo>
                  <a:pt x="444" y="177"/>
                </a:moveTo>
                <a:lnTo>
                  <a:pt x="0" y="0"/>
                </a:lnTo>
                <a:lnTo>
                  <a:pt x="21" y="0"/>
                </a:lnTo>
                <a:lnTo>
                  <a:pt x="444" y="169"/>
                </a:lnTo>
                <a:lnTo>
                  <a:pt x="444" y="177"/>
                </a:lnTo>
                <a:close/>
              </a:path>
            </a:pathLst>
          </a:custGeom>
          <a:solidFill>
            <a:srgbClr val="593B36"/>
          </a:solidFill>
          <a:ln>
            <a:noFill/>
          </a:ln>
        </p:spPr>
      </p:sp>
      <p:sp>
        <p:nvSpPr>
          <p:cNvPr id="9748" name="Freeform 830"/>
          <p:cNvSpPr/>
          <p:nvPr/>
        </p:nvSpPr>
        <p:spPr>
          <a:xfrm>
            <a:off x="1333800" y="621720"/>
            <a:ext cx="152640" cy="61200"/>
          </a:xfrm>
          <a:custGeom>
            <a:avLst/>
            <a:gdLst/>
            <a:ahLst/>
            <a:cxnLst/>
            <a:rect l="0" t="0" r="r" b="b"/>
            <a:pathLst>
              <a:path w="424" h="170">
                <a:moveTo>
                  <a:pt x="423" y="169"/>
                </a:moveTo>
                <a:lnTo>
                  <a:pt x="0" y="0"/>
                </a:lnTo>
                <a:lnTo>
                  <a:pt x="21" y="0"/>
                </a:lnTo>
                <a:lnTo>
                  <a:pt x="423" y="160"/>
                </a:lnTo>
                <a:lnTo>
                  <a:pt x="423" y="169"/>
                </a:lnTo>
                <a:close/>
              </a:path>
            </a:pathLst>
          </a:custGeom>
          <a:solidFill>
            <a:srgbClr val="583A34"/>
          </a:solidFill>
          <a:ln>
            <a:noFill/>
          </a:ln>
        </p:spPr>
      </p:sp>
      <p:sp>
        <p:nvSpPr>
          <p:cNvPr id="9749" name="Freeform 831"/>
          <p:cNvSpPr/>
          <p:nvPr/>
        </p:nvSpPr>
        <p:spPr>
          <a:xfrm>
            <a:off x="1341360" y="621720"/>
            <a:ext cx="145080" cy="57960"/>
          </a:xfrm>
          <a:custGeom>
            <a:avLst/>
            <a:gdLst/>
            <a:ahLst/>
            <a:cxnLst/>
            <a:rect l="0" t="0" r="r" b="b"/>
            <a:pathLst>
              <a:path w="403" h="161">
                <a:moveTo>
                  <a:pt x="402" y="160"/>
                </a:moveTo>
                <a:lnTo>
                  <a:pt x="0" y="0"/>
                </a:lnTo>
                <a:lnTo>
                  <a:pt x="21" y="0"/>
                </a:lnTo>
                <a:lnTo>
                  <a:pt x="402" y="152"/>
                </a:lnTo>
                <a:lnTo>
                  <a:pt x="402" y="160"/>
                </a:lnTo>
                <a:close/>
              </a:path>
            </a:pathLst>
          </a:custGeom>
          <a:solidFill>
            <a:srgbClr val="583932"/>
          </a:solidFill>
          <a:ln>
            <a:noFill/>
          </a:ln>
        </p:spPr>
      </p:sp>
      <p:sp>
        <p:nvSpPr>
          <p:cNvPr id="9750" name="Freeform 832"/>
          <p:cNvSpPr/>
          <p:nvPr/>
        </p:nvSpPr>
        <p:spPr>
          <a:xfrm>
            <a:off x="1348920" y="621720"/>
            <a:ext cx="137520" cy="55080"/>
          </a:xfrm>
          <a:custGeom>
            <a:avLst/>
            <a:gdLst/>
            <a:ahLst/>
            <a:cxnLst/>
            <a:rect l="0" t="0" r="r" b="b"/>
            <a:pathLst>
              <a:path w="382" h="153">
                <a:moveTo>
                  <a:pt x="381" y="152"/>
                </a:moveTo>
                <a:lnTo>
                  <a:pt x="0" y="0"/>
                </a:lnTo>
                <a:lnTo>
                  <a:pt x="21" y="0"/>
                </a:lnTo>
                <a:lnTo>
                  <a:pt x="381" y="144"/>
                </a:lnTo>
                <a:lnTo>
                  <a:pt x="381" y="152"/>
                </a:lnTo>
                <a:close/>
              </a:path>
            </a:pathLst>
          </a:custGeom>
          <a:solidFill>
            <a:srgbClr val="573831"/>
          </a:solidFill>
          <a:ln>
            <a:noFill/>
          </a:ln>
        </p:spPr>
      </p:sp>
      <p:sp>
        <p:nvSpPr>
          <p:cNvPr id="9751" name="Freeform 833"/>
          <p:cNvSpPr/>
          <p:nvPr/>
        </p:nvSpPr>
        <p:spPr>
          <a:xfrm>
            <a:off x="1356480" y="621720"/>
            <a:ext cx="129960" cy="52200"/>
          </a:xfrm>
          <a:custGeom>
            <a:avLst/>
            <a:gdLst/>
            <a:ahLst/>
            <a:cxnLst/>
            <a:rect l="0" t="0" r="r" b="b"/>
            <a:pathLst>
              <a:path w="361" h="145">
                <a:moveTo>
                  <a:pt x="360" y="144"/>
                </a:moveTo>
                <a:lnTo>
                  <a:pt x="0" y="0"/>
                </a:lnTo>
                <a:lnTo>
                  <a:pt x="21" y="0"/>
                </a:lnTo>
                <a:lnTo>
                  <a:pt x="360" y="135"/>
                </a:lnTo>
                <a:lnTo>
                  <a:pt x="360" y="144"/>
                </a:lnTo>
                <a:close/>
              </a:path>
            </a:pathLst>
          </a:custGeom>
          <a:solidFill>
            <a:srgbClr val="573730"/>
          </a:solidFill>
          <a:ln>
            <a:noFill/>
          </a:ln>
        </p:spPr>
      </p:sp>
      <p:sp>
        <p:nvSpPr>
          <p:cNvPr id="9752" name="Freeform 834"/>
          <p:cNvSpPr/>
          <p:nvPr/>
        </p:nvSpPr>
        <p:spPr>
          <a:xfrm>
            <a:off x="1364040" y="621720"/>
            <a:ext cx="122400" cy="48960"/>
          </a:xfrm>
          <a:custGeom>
            <a:avLst/>
            <a:gdLst/>
            <a:ahLst/>
            <a:cxnLst/>
            <a:rect l="0" t="0" r="r" b="b"/>
            <a:pathLst>
              <a:path w="340" h="136">
                <a:moveTo>
                  <a:pt x="339" y="135"/>
                </a:moveTo>
                <a:lnTo>
                  <a:pt x="0" y="0"/>
                </a:lnTo>
                <a:lnTo>
                  <a:pt x="21" y="0"/>
                </a:lnTo>
                <a:lnTo>
                  <a:pt x="339" y="127"/>
                </a:lnTo>
                <a:lnTo>
                  <a:pt x="339" y="135"/>
                </a:lnTo>
                <a:close/>
              </a:path>
            </a:pathLst>
          </a:custGeom>
          <a:solidFill>
            <a:srgbClr val="56362F"/>
          </a:solidFill>
          <a:ln>
            <a:noFill/>
          </a:ln>
        </p:spPr>
      </p:sp>
      <p:sp>
        <p:nvSpPr>
          <p:cNvPr id="9753" name="Freeform 835"/>
          <p:cNvSpPr/>
          <p:nvPr/>
        </p:nvSpPr>
        <p:spPr>
          <a:xfrm>
            <a:off x="1371600" y="621720"/>
            <a:ext cx="114840" cy="46080"/>
          </a:xfrm>
          <a:custGeom>
            <a:avLst/>
            <a:gdLst/>
            <a:ahLst/>
            <a:cxnLst/>
            <a:rect l="0" t="0" r="r" b="b"/>
            <a:pathLst>
              <a:path w="319" h="128">
                <a:moveTo>
                  <a:pt x="318" y="127"/>
                </a:moveTo>
                <a:lnTo>
                  <a:pt x="0" y="0"/>
                </a:lnTo>
                <a:lnTo>
                  <a:pt x="22" y="0"/>
                </a:lnTo>
                <a:lnTo>
                  <a:pt x="318" y="118"/>
                </a:lnTo>
                <a:lnTo>
                  <a:pt x="318" y="127"/>
                </a:lnTo>
                <a:close/>
              </a:path>
            </a:pathLst>
          </a:custGeom>
          <a:solidFill>
            <a:srgbClr val="55352E"/>
          </a:solidFill>
          <a:ln>
            <a:noFill/>
          </a:ln>
        </p:spPr>
      </p:sp>
      <p:sp>
        <p:nvSpPr>
          <p:cNvPr id="9754" name="Freeform 836"/>
          <p:cNvSpPr/>
          <p:nvPr/>
        </p:nvSpPr>
        <p:spPr>
          <a:xfrm>
            <a:off x="1379520" y="621720"/>
            <a:ext cx="106920" cy="42840"/>
          </a:xfrm>
          <a:custGeom>
            <a:avLst/>
            <a:gdLst/>
            <a:ahLst/>
            <a:cxnLst/>
            <a:rect l="0" t="0" r="r" b="b"/>
            <a:pathLst>
              <a:path w="297" h="119">
                <a:moveTo>
                  <a:pt x="296" y="118"/>
                </a:moveTo>
                <a:lnTo>
                  <a:pt x="0" y="0"/>
                </a:lnTo>
                <a:lnTo>
                  <a:pt x="21" y="0"/>
                </a:lnTo>
                <a:lnTo>
                  <a:pt x="296" y="110"/>
                </a:lnTo>
                <a:lnTo>
                  <a:pt x="296" y="118"/>
                </a:lnTo>
                <a:close/>
              </a:path>
            </a:pathLst>
          </a:custGeom>
          <a:solidFill>
            <a:srgbClr val="54332D"/>
          </a:solidFill>
          <a:ln>
            <a:noFill/>
          </a:ln>
        </p:spPr>
      </p:sp>
      <p:sp>
        <p:nvSpPr>
          <p:cNvPr id="9755" name="Freeform 837"/>
          <p:cNvSpPr/>
          <p:nvPr/>
        </p:nvSpPr>
        <p:spPr>
          <a:xfrm>
            <a:off x="1387080" y="621720"/>
            <a:ext cx="99360" cy="39960"/>
          </a:xfrm>
          <a:custGeom>
            <a:avLst/>
            <a:gdLst/>
            <a:ahLst/>
            <a:cxnLst/>
            <a:rect l="0" t="0" r="r" b="b"/>
            <a:pathLst>
              <a:path w="276" h="111">
                <a:moveTo>
                  <a:pt x="275" y="110"/>
                </a:moveTo>
                <a:lnTo>
                  <a:pt x="0" y="0"/>
                </a:lnTo>
                <a:lnTo>
                  <a:pt x="21" y="0"/>
                </a:lnTo>
                <a:lnTo>
                  <a:pt x="275" y="102"/>
                </a:lnTo>
                <a:lnTo>
                  <a:pt x="275" y="110"/>
                </a:lnTo>
                <a:close/>
              </a:path>
            </a:pathLst>
          </a:custGeom>
          <a:solidFill>
            <a:srgbClr val="54322C"/>
          </a:solidFill>
          <a:ln>
            <a:noFill/>
          </a:ln>
        </p:spPr>
      </p:sp>
      <p:sp>
        <p:nvSpPr>
          <p:cNvPr id="9756" name="Freeform 838"/>
          <p:cNvSpPr/>
          <p:nvPr/>
        </p:nvSpPr>
        <p:spPr>
          <a:xfrm>
            <a:off x="1394640" y="621720"/>
            <a:ext cx="91800" cy="37080"/>
          </a:xfrm>
          <a:custGeom>
            <a:avLst/>
            <a:gdLst/>
            <a:ahLst/>
            <a:cxnLst/>
            <a:rect l="0" t="0" r="r" b="b"/>
            <a:pathLst>
              <a:path w="255" h="103">
                <a:moveTo>
                  <a:pt x="254" y="102"/>
                </a:moveTo>
                <a:lnTo>
                  <a:pt x="0" y="0"/>
                </a:lnTo>
                <a:lnTo>
                  <a:pt x="21" y="0"/>
                </a:lnTo>
                <a:lnTo>
                  <a:pt x="254" y="93"/>
                </a:lnTo>
                <a:lnTo>
                  <a:pt x="254" y="102"/>
                </a:lnTo>
                <a:close/>
              </a:path>
            </a:pathLst>
          </a:custGeom>
          <a:solidFill>
            <a:srgbClr val="53312A"/>
          </a:solidFill>
          <a:ln>
            <a:noFill/>
          </a:ln>
        </p:spPr>
      </p:sp>
      <p:sp>
        <p:nvSpPr>
          <p:cNvPr id="9757" name="Freeform 839"/>
          <p:cNvSpPr/>
          <p:nvPr/>
        </p:nvSpPr>
        <p:spPr>
          <a:xfrm>
            <a:off x="1402200" y="621720"/>
            <a:ext cx="84240" cy="33840"/>
          </a:xfrm>
          <a:custGeom>
            <a:avLst/>
            <a:gdLst/>
            <a:ahLst/>
            <a:cxnLst/>
            <a:rect l="0" t="0" r="r" b="b"/>
            <a:pathLst>
              <a:path w="234" h="94">
                <a:moveTo>
                  <a:pt x="233" y="93"/>
                </a:moveTo>
                <a:lnTo>
                  <a:pt x="0" y="0"/>
                </a:lnTo>
                <a:lnTo>
                  <a:pt x="21" y="0"/>
                </a:lnTo>
                <a:lnTo>
                  <a:pt x="233" y="85"/>
                </a:lnTo>
                <a:lnTo>
                  <a:pt x="233" y="93"/>
                </a:lnTo>
                <a:close/>
              </a:path>
            </a:pathLst>
          </a:custGeom>
          <a:solidFill>
            <a:srgbClr val="533129"/>
          </a:solidFill>
          <a:ln>
            <a:noFill/>
          </a:ln>
        </p:spPr>
      </p:sp>
      <p:sp>
        <p:nvSpPr>
          <p:cNvPr id="9758" name="Freeform 840"/>
          <p:cNvSpPr/>
          <p:nvPr/>
        </p:nvSpPr>
        <p:spPr>
          <a:xfrm>
            <a:off x="1409760" y="621720"/>
            <a:ext cx="76680" cy="30960"/>
          </a:xfrm>
          <a:custGeom>
            <a:avLst/>
            <a:gdLst/>
            <a:ahLst/>
            <a:cxnLst/>
            <a:rect l="0" t="0" r="r" b="b"/>
            <a:pathLst>
              <a:path w="213" h="86">
                <a:moveTo>
                  <a:pt x="212" y="85"/>
                </a:moveTo>
                <a:lnTo>
                  <a:pt x="0" y="0"/>
                </a:lnTo>
                <a:lnTo>
                  <a:pt x="21" y="0"/>
                </a:lnTo>
                <a:lnTo>
                  <a:pt x="212" y="75"/>
                </a:lnTo>
                <a:lnTo>
                  <a:pt x="212" y="85"/>
                </a:lnTo>
                <a:close/>
              </a:path>
            </a:pathLst>
          </a:custGeom>
          <a:solidFill>
            <a:srgbClr val="523028"/>
          </a:solidFill>
          <a:ln>
            <a:noFill/>
          </a:ln>
        </p:spPr>
      </p:sp>
      <p:sp>
        <p:nvSpPr>
          <p:cNvPr id="9759" name="Freeform 841"/>
          <p:cNvSpPr/>
          <p:nvPr/>
        </p:nvSpPr>
        <p:spPr>
          <a:xfrm>
            <a:off x="1417320" y="621720"/>
            <a:ext cx="69120" cy="27720"/>
          </a:xfrm>
          <a:custGeom>
            <a:avLst/>
            <a:gdLst/>
            <a:ahLst/>
            <a:cxnLst/>
            <a:rect l="0" t="0" r="r" b="b"/>
            <a:pathLst>
              <a:path w="192" h="77">
                <a:moveTo>
                  <a:pt x="191" y="76"/>
                </a:moveTo>
                <a:lnTo>
                  <a:pt x="0" y="0"/>
                </a:lnTo>
                <a:lnTo>
                  <a:pt x="21" y="0"/>
                </a:lnTo>
                <a:lnTo>
                  <a:pt x="191" y="68"/>
                </a:lnTo>
                <a:lnTo>
                  <a:pt x="191" y="76"/>
                </a:lnTo>
                <a:close/>
              </a:path>
            </a:pathLst>
          </a:custGeom>
          <a:solidFill>
            <a:srgbClr val="522F27"/>
          </a:solidFill>
          <a:ln>
            <a:noFill/>
          </a:ln>
        </p:spPr>
      </p:sp>
      <p:sp>
        <p:nvSpPr>
          <p:cNvPr id="9760" name="Freeform 842"/>
          <p:cNvSpPr/>
          <p:nvPr/>
        </p:nvSpPr>
        <p:spPr>
          <a:xfrm>
            <a:off x="1424880" y="621720"/>
            <a:ext cx="61560" cy="24840"/>
          </a:xfrm>
          <a:custGeom>
            <a:avLst/>
            <a:gdLst/>
            <a:ahLst/>
            <a:cxnLst/>
            <a:rect l="0" t="0" r="r" b="b"/>
            <a:pathLst>
              <a:path w="171" h="69">
                <a:moveTo>
                  <a:pt x="170" y="68"/>
                </a:moveTo>
                <a:lnTo>
                  <a:pt x="0" y="0"/>
                </a:lnTo>
                <a:lnTo>
                  <a:pt x="21" y="0"/>
                </a:lnTo>
                <a:lnTo>
                  <a:pt x="170" y="60"/>
                </a:lnTo>
                <a:lnTo>
                  <a:pt x="170" y="68"/>
                </a:lnTo>
                <a:close/>
              </a:path>
            </a:pathLst>
          </a:custGeom>
          <a:solidFill>
            <a:srgbClr val="512E25"/>
          </a:solidFill>
          <a:ln>
            <a:noFill/>
          </a:ln>
        </p:spPr>
      </p:sp>
      <p:sp>
        <p:nvSpPr>
          <p:cNvPr id="9761" name="Freeform 843"/>
          <p:cNvSpPr/>
          <p:nvPr/>
        </p:nvSpPr>
        <p:spPr>
          <a:xfrm>
            <a:off x="1432440" y="621720"/>
            <a:ext cx="54000" cy="21960"/>
          </a:xfrm>
          <a:custGeom>
            <a:avLst/>
            <a:gdLst/>
            <a:ahLst/>
            <a:cxnLst/>
            <a:rect l="0" t="0" r="r" b="b"/>
            <a:pathLst>
              <a:path w="150" h="61">
                <a:moveTo>
                  <a:pt x="149" y="60"/>
                </a:moveTo>
                <a:lnTo>
                  <a:pt x="0" y="0"/>
                </a:lnTo>
                <a:lnTo>
                  <a:pt x="21" y="0"/>
                </a:lnTo>
                <a:lnTo>
                  <a:pt x="149" y="51"/>
                </a:lnTo>
                <a:lnTo>
                  <a:pt x="149" y="60"/>
                </a:lnTo>
                <a:close/>
              </a:path>
            </a:pathLst>
          </a:custGeom>
          <a:solidFill>
            <a:srgbClr val="512D24"/>
          </a:solidFill>
          <a:ln>
            <a:noFill/>
          </a:ln>
        </p:spPr>
      </p:sp>
      <p:sp>
        <p:nvSpPr>
          <p:cNvPr id="9762" name="Freeform 844"/>
          <p:cNvSpPr/>
          <p:nvPr/>
        </p:nvSpPr>
        <p:spPr>
          <a:xfrm>
            <a:off x="1440000" y="621720"/>
            <a:ext cx="46440" cy="18720"/>
          </a:xfrm>
          <a:custGeom>
            <a:avLst/>
            <a:gdLst/>
            <a:ahLst/>
            <a:cxnLst/>
            <a:rect l="0" t="0" r="r" b="b"/>
            <a:pathLst>
              <a:path w="129" h="52">
                <a:moveTo>
                  <a:pt x="128" y="51"/>
                </a:moveTo>
                <a:lnTo>
                  <a:pt x="0" y="0"/>
                </a:lnTo>
                <a:lnTo>
                  <a:pt x="21" y="0"/>
                </a:lnTo>
                <a:lnTo>
                  <a:pt x="128" y="42"/>
                </a:lnTo>
                <a:lnTo>
                  <a:pt x="128" y="51"/>
                </a:lnTo>
                <a:close/>
              </a:path>
            </a:pathLst>
          </a:custGeom>
          <a:solidFill>
            <a:srgbClr val="512C23"/>
          </a:solidFill>
          <a:ln>
            <a:noFill/>
          </a:ln>
        </p:spPr>
      </p:sp>
      <p:sp>
        <p:nvSpPr>
          <p:cNvPr id="9763" name="Freeform 845"/>
          <p:cNvSpPr/>
          <p:nvPr/>
        </p:nvSpPr>
        <p:spPr>
          <a:xfrm>
            <a:off x="1447560" y="621720"/>
            <a:ext cx="38880" cy="15840"/>
          </a:xfrm>
          <a:custGeom>
            <a:avLst/>
            <a:gdLst/>
            <a:ahLst/>
            <a:cxnLst/>
            <a:rect l="0" t="0" r="r" b="b"/>
            <a:pathLst>
              <a:path w="108" h="44">
                <a:moveTo>
                  <a:pt x="107" y="43"/>
                </a:moveTo>
                <a:lnTo>
                  <a:pt x="0" y="0"/>
                </a:lnTo>
                <a:lnTo>
                  <a:pt x="23" y="0"/>
                </a:lnTo>
                <a:lnTo>
                  <a:pt x="107" y="34"/>
                </a:lnTo>
                <a:lnTo>
                  <a:pt x="107" y="43"/>
                </a:lnTo>
                <a:close/>
              </a:path>
            </a:pathLst>
          </a:custGeom>
          <a:solidFill>
            <a:srgbClr val="512B22"/>
          </a:solidFill>
          <a:ln>
            <a:noFill/>
          </a:ln>
        </p:spPr>
      </p:sp>
      <p:sp>
        <p:nvSpPr>
          <p:cNvPr id="9764" name="Freeform 846"/>
          <p:cNvSpPr/>
          <p:nvPr/>
        </p:nvSpPr>
        <p:spPr>
          <a:xfrm>
            <a:off x="1455480" y="621720"/>
            <a:ext cx="30960" cy="12600"/>
          </a:xfrm>
          <a:custGeom>
            <a:avLst/>
            <a:gdLst/>
            <a:ahLst/>
            <a:cxnLst/>
            <a:rect l="0" t="0" r="r" b="b"/>
            <a:pathLst>
              <a:path w="86" h="35">
                <a:moveTo>
                  <a:pt x="85" y="34"/>
                </a:moveTo>
                <a:lnTo>
                  <a:pt x="0" y="0"/>
                </a:lnTo>
                <a:lnTo>
                  <a:pt x="21" y="0"/>
                </a:lnTo>
                <a:lnTo>
                  <a:pt x="85" y="26"/>
                </a:lnTo>
                <a:lnTo>
                  <a:pt x="85" y="34"/>
                </a:lnTo>
                <a:close/>
              </a:path>
            </a:pathLst>
          </a:custGeom>
          <a:solidFill>
            <a:srgbClr val="502A20"/>
          </a:solidFill>
          <a:ln>
            <a:noFill/>
          </a:ln>
        </p:spPr>
      </p:sp>
      <p:sp>
        <p:nvSpPr>
          <p:cNvPr id="9765" name="Freeform 847"/>
          <p:cNvSpPr/>
          <p:nvPr/>
        </p:nvSpPr>
        <p:spPr>
          <a:xfrm>
            <a:off x="1463040" y="621720"/>
            <a:ext cx="23400" cy="9720"/>
          </a:xfrm>
          <a:custGeom>
            <a:avLst/>
            <a:gdLst/>
            <a:ahLst/>
            <a:cxnLst/>
            <a:rect l="0" t="0" r="r" b="b"/>
            <a:pathLst>
              <a:path w="65" h="27">
                <a:moveTo>
                  <a:pt x="64" y="26"/>
                </a:moveTo>
                <a:lnTo>
                  <a:pt x="0" y="0"/>
                </a:lnTo>
                <a:lnTo>
                  <a:pt x="21" y="0"/>
                </a:lnTo>
                <a:lnTo>
                  <a:pt x="64" y="18"/>
                </a:lnTo>
                <a:lnTo>
                  <a:pt x="64" y="26"/>
                </a:lnTo>
                <a:close/>
              </a:path>
            </a:pathLst>
          </a:custGeom>
          <a:solidFill>
            <a:srgbClr val="50291F"/>
          </a:solidFill>
          <a:ln>
            <a:noFill/>
          </a:ln>
        </p:spPr>
      </p:sp>
      <p:sp>
        <p:nvSpPr>
          <p:cNvPr id="9766" name="Freeform 848"/>
          <p:cNvSpPr/>
          <p:nvPr/>
        </p:nvSpPr>
        <p:spPr>
          <a:xfrm>
            <a:off x="1470600" y="621720"/>
            <a:ext cx="15840" cy="6840"/>
          </a:xfrm>
          <a:custGeom>
            <a:avLst/>
            <a:gdLst/>
            <a:ahLst/>
            <a:cxnLst/>
            <a:rect l="0" t="0" r="r" b="b"/>
            <a:pathLst>
              <a:path w="44" h="19">
                <a:moveTo>
                  <a:pt x="43" y="18"/>
                </a:moveTo>
                <a:lnTo>
                  <a:pt x="0" y="0"/>
                </a:lnTo>
                <a:lnTo>
                  <a:pt x="22" y="0"/>
                </a:lnTo>
                <a:lnTo>
                  <a:pt x="43" y="8"/>
                </a:lnTo>
                <a:lnTo>
                  <a:pt x="43" y="18"/>
                </a:lnTo>
                <a:close/>
              </a:path>
            </a:pathLst>
          </a:custGeom>
          <a:solidFill>
            <a:srgbClr val="4F281D"/>
          </a:solidFill>
          <a:ln>
            <a:noFill/>
          </a:ln>
        </p:spPr>
      </p:sp>
      <p:sp>
        <p:nvSpPr>
          <p:cNvPr id="9767" name="Freeform 849"/>
          <p:cNvSpPr/>
          <p:nvPr/>
        </p:nvSpPr>
        <p:spPr>
          <a:xfrm>
            <a:off x="1478160" y="62172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9768" name="Line 850"/>
          <p:cNvSpPr/>
          <p:nvPr/>
        </p:nvSpPr>
        <p:spPr>
          <a:xfrm>
            <a:off x="500400" y="1177200"/>
            <a:ext cx="873576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9769" name="TextShape 851"/>
          <p:cNvSpPr txBox="1"/>
          <p:nvPr/>
        </p:nvSpPr>
        <p:spPr>
          <a:xfrm>
            <a:off x="3787920" y="273600"/>
            <a:ext cx="4248000" cy="473040"/>
          </a:xfrm>
          <a:prstGeom prst="rect">
            <a:avLst/>
          </a:prstGeom>
          <a:noFill/>
          <a:ln>
            <a:noFill/>
          </a:ln>
        </p:spPr>
        <p:txBody>
          <a:bodyPr lIns="0" tIns="0" rIns="0" bIns="0">
            <a:noAutofit/>
          </a:bodyPr>
          <a:lstStyle/>
          <a:p>
            <a:r>
              <a:rPr lang="en-US" sz="3209" b="1" i="1" strike="noStrike" spc="-1">
                <a:solidFill>
                  <a:srgbClr val="C00000"/>
                </a:solidFill>
                <a:latin typeface="Trebuchet MS"/>
              </a:rPr>
              <a:t>ЕГЭ по информатике</a:t>
            </a:r>
            <a:endParaRPr lang="en-US" sz="3209" b="0" strike="noStrike" spc="-1">
              <a:latin typeface="Times New Roman"/>
            </a:endParaRPr>
          </a:p>
        </p:txBody>
      </p:sp>
      <p:sp>
        <p:nvSpPr>
          <p:cNvPr id="9770" name="TextShape 852"/>
          <p:cNvSpPr txBox="1"/>
          <p:nvPr/>
        </p:nvSpPr>
        <p:spPr>
          <a:xfrm>
            <a:off x="391680" y="1322640"/>
            <a:ext cx="3461760" cy="256320"/>
          </a:xfrm>
          <a:prstGeom prst="rect">
            <a:avLst/>
          </a:prstGeom>
          <a:noFill/>
          <a:ln>
            <a:noFill/>
          </a:ln>
        </p:spPr>
        <p:txBody>
          <a:bodyPr lIns="0" tIns="0" rIns="0" bIns="0">
            <a:noAutofit/>
          </a:bodyPr>
          <a:lstStyle/>
          <a:p>
            <a:r>
              <a:rPr lang="en-US" sz="1800" b="1" strike="noStrike" spc="-1" dirty="0" err="1">
                <a:solidFill>
                  <a:srgbClr val="002060"/>
                </a:solidFill>
                <a:latin typeface="Arial"/>
              </a:rPr>
              <a:t>Ключевые</a:t>
            </a:r>
            <a:r>
              <a:rPr lang="en-US" sz="1800" b="1" strike="noStrike" spc="-1" dirty="0">
                <a:solidFill>
                  <a:srgbClr val="002060"/>
                </a:solidFill>
                <a:latin typeface="Arial"/>
              </a:rPr>
              <a:t> </a:t>
            </a:r>
            <a:r>
              <a:rPr lang="en-US" sz="1800" b="1" strike="noStrike" spc="-1" dirty="0" err="1">
                <a:solidFill>
                  <a:srgbClr val="002060"/>
                </a:solidFill>
                <a:latin typeface="Arial"/>
              </a:rPr>
              <a:t>особенности</a:t>
            </a:r>
            <a:r>
              <a:rPr lang="en-US" sz="1800" b="1" strike="noStrike" spc="-1" dirty="0">
                <a:solidFill>
                  <a:srgbClr val="002060"/>
                </a:solidFill>
                <a:latin typeface="Arial"/>
              </a:rPr>
              <a:t> КЕГЭ:</a:t>
            </a:r>
            <a:endParaRPr lang="en-US" sz="1800" b="0" strike="noStrike" spc="-1" dirty="0">
              <a:latin typeface="Times New Roman"/>
            </a:endParaRPr>
          </a:p>
        </p:txBody>
      </p:sp>
      <p:sp>
        <p:nvSpPr>
          <p:cNvPr id="9771" name="TextShape 853"/>
          <p:cNvSpPr txBox="1"/>
          <p:nvPr/>
        </p:nvSpPr>
        <p:spPr>
          <a:xfrm>
            <a:off x="391680" y="1596960"/>
            <a:ext cx="228240" cy="256320"/>
          </a:xfrm>
          <a:prstGeom prst="rect">
            <a:avLst/>
          </a:prstGeom>
          <a:noFill/>
          <a:ln>
            <a:noFill/>
          </a:ln>
        </p:spPr>
        <p:txBody>
          <a:bodyPr lIns="0" tIns="0" rIns="0" bIns="0">
            <a:noAutofit/>
          </a:bodyPr>
          <a:lstStyle/>
          <a:p>
            <a:r>
              <a:rPr lang="en-US" sz="1800" b="0" strike="noStrike" spc="-1">
                <a:solidFill>
                  <a:srgbClr val="002060"/>
                </a:solidFill>
                <a:latin typeface="Arial"/>
              </a:rPr>
              <a:t>•</a:t>
            </a:r>
            <a:endParaRPr lang="en-US" sz="1800" b="0" strike="noStrike" spc="-1">
              <a:latin typeface="Times New Roman"/>
            </a:endParaRPr>
          </a:p>
        </p:txBody>
      </p:sp>
      <p:sp>
        <p:nvSpPr>
          <p:cNvPr id="9772" name="TextShape 854"/>
          <p:cNvSpPr txBox="1"/>
          <p:nvPr/>
        </p:nvSpPr>
        <p:spPr>
          <a:xfrm>
            <a:off x="678240" y="1596960"/>
            <a:ext cx="1032480" cy="256320"/>
          </a:xfrm>
          <a:prstGeom prst="rect">
            <a:avLst/>
          </a:prstGeom>
          <a:noFill/>
          <a:ln>
            <a:noFill/>
          </a:ln>
        </p:spPr>
        <p:txBody>
          <a:bodyPr lIns="0" tIns="0" rIns="0" bIns="0">
            <a:noAutofit/>
          </a:bodyPr>
          <a:lstStyle/>
          <a:p>
            <a:r>
              <a:rPr lang="en-US" sz="1800" b="1" strike="noStrike" spc="-1" dirty="0" err="1" smtClean="0">
                <a:solidFill>
                  <a:srgbClr val="002060"/>
                </a:solidFill>
                <a:latin typeface="Arial"/>
              </a:rPr>
              <a:t>Участни</a:t>
            </a:r>
            <a:r>
              <a:rPr lang="ru-RU" sz="1800" b="1" strike="noStrike" spc="-1" dirty="0" smtClean="0">
                <a:solidFill>
                  <a:srgbClr val="002060"/>
                </a:solidFill>
                <a:latin typeface="Arial"/>
              </a:rPr>
              <a:t>к</a:t>
            </a:r>
            <a:r>
              <a:rPr lang="en-US" sz="1800" b="1" strike="noStrike" spc="-1" dirty="0" smtClean="0">
                <a:solidFill>
                  <a:srgbClr val="002060"/>
                </a:solidFill>
                <a:latin typeface="Arial"/>
              </a:rPr>
              <a:t>к</a:t>
            </a:r>
            <a:endParaRPr lang="en-US" sz="1800" b="0" strike="noStrike" spc="-1" dirty="0">
              <a:latin typeface="Times New Roman"/>
            </a:endParaRPr>
          </a:p>
        </p:txBody>
      </p:sp>
      <p:sp>
        <p:nvSpPr>
          <p:cNvPr id="9773" name="TextShape 855"/>
          <p:cNvSpPr txBox="1"/>
          <p:nvPr/>
        </p:nvSpPr>
        <p:spPr>
          <a:xfrm>
            <a:off x="2025720" y="1596960"/>
            <a:ext cx="1876680" cy="256320"/>
          </a:xfrm>
          <a:prstGeom prst="rect">
            <a:avLst/>
          </a:prstGeom>
          <a:noFill/>
          <a:ln>
            <a:noFill/>
          </a:ln>
        </p:spPr>
        <p:txBody>
          <a:bodyPr lIns="0" tIns="0" rIns="0" bIns="0">
            <a:noAutofit/>
          </a:bodyPr>
          <a:lstStyle/>
          <a:p>
            <a:r>
              <a:rPr lang="en-US" sz="1800" b="1" strike="noStrike" spc="-1">
                <a:solidFill>
                  <a:srgbClr val="002060"/>
                </a:solidFill>
                <a:latin typeface="Arial"/>
              </a:rPr>
              <a:t>самостоятельно</a:t>
            </a:r>
            <a:endParaRPr lang="en-US" sz="1800" b="0" strike="noStrike" spc="-1">
              <a:latin typeface="Times New Roman"/>
            </a:endParaRPr>
          </a:p>
        </p:txBody>
      </p:sp>
      <p:sp>
        <p:nvSpPr>
          <p:cNvPr id="9774" name="TextShape 856"/>
          <p:cNvSpPr txBox="1"/>
          <p:nvPr/>
        </p:nvSpPr>
        <p:spPr>
          <a:xfrm>
            <a:off x="4211280" y="1596960"/>
            <a:ext cx="636120" cy="256320"/>
          </a:xfrm>
          <a:prstGeom prst="rect">
            <a:avLst/>
          </a:prstGeom>
          <a:noFill/>
          <a:ln>
            <a:noFill/>
          </a:ln>
        </p:spPr>
        <p:txBody>
          <a:bodyPr lIns="0" tIns="0" rIns="0" bIns="0">
            <a:noAutofit/>
          </a:bodyPr>
          <a:lstStyle/>
          <a:p>
            <a:r>
              <a:rPr lang="en-US" sz="1800" b="1" strike="noStrike" spc="-1">
                <a:solidFill>
                  <a:srgbClr val="002060"/>
                </a:solidFill>
                <a:latin typeface="Arial"/>
              </a:rPr>
              <a:t>сдает</a:t>
            </a:r>
            <a:endParaRPr lang="en-US" sz="1800" b="0" strike="noStrike" spc="-1">
              <a:latin typeface="Times New Roman"/>
            </a:endParaRPr>
          </a:p>
        </p:txBody>
      </p:sp>
      <p:sp>
        <p:nvSpPr>
          <p:cNvPr id="9775" name="TextShape 857"/>
          <p:cNvSpPr txBox="1"/>
          <p:nvPr/>
        </p:nvSpPr>
        <p:spPr>
          <a:xfrm>
            <a:off x="5157720" y="1596960"/>
            <a:ext cx="916560" cy="256320"/>
          </a:xfrm>
          <a:prstGeom prst="rect">
            <a:avLst/>
          </a:prstGeom>
          <a:noFill/>
          <a:ln>
            <a:noFill/>
          </a:ln>
        </p:spPr>
        <p:txBody>
          <a:bodyPr lIns="0" tIns="0" rIns="0" bIns="0">
            <a:noAutofit/>
          </a:bodyPr>
          <a:lstStyle/>
          <a:p>
            <a:r>
              <a:rPr lang="en-US" sz="1800" b="1" strike="noStrike" spc="-1">
                <a:solidFill>
                  <a:srgbClr val="002060"/>
                </a:solidFill>
                <a:latin typeface="Arial"/>
              </a:rPr>
              <a:t>экзамен</a:t>
            </a:r>
            <a:endParaRPr lang="en-US" sz="1800" b="0" strike="noStrike" spc="-1">
              <a:latin typeface="Times New Roman"/>
            </a:endParaRPr>
          </a:p>
        </p:txBody>
      </p:sp>
      <p:sp>
        <p:nvSpPr>
          <p:cNvPr id="9776" name="TextShape 858"/>
          <p:cNvSpPr txBox="1"/>
          <p:nvPr/>
        </p:nvSpPr>
        <p:spPr>
          <a:xfrm>
            <a:off x="6383520" y="1596960"/>
            <a:ext cx="266040" cy="256320"/>
          </a:xfrm>
          <a:prstGeom prst="rect">
            <a:avLst/>
          </a:prstGeom>
          <a:noFill/>
          <a:ln>
            <a:noFill/>
          </a:ln>
        </p:spPr>
        <p:txBody>
          <a:bodyPr lIns="0" tIns="0" rIns="0" bIns="0">
            <a:noAutofit/>
          </a:bodyPr>
          <a:lstStyle/>
          <a:p>
            <a:r>
              <a:rPr lang="en-US" sz="1800" b="1" strike="noStrike" spc="-1">
                <a:solidFill>
                  <a:srgbClr val="002060"/>
                </a:solidFill>
                <a:latin typeface="Arial"/>
              </a:rPr>
              <a:t>на</a:t>
            </a:r>
            <a:endParaRPr lang="en-US" sz="1800" b="0" strike="noStrike" spc="-1">
              <a:latin typeface="Times New Roman"/>
            </a:endParaRPr>
          </a:p>
        </p:txBody>
      </p:sp>
      <p:sp>
        <p:nvSpPr>
          <p:cNvPr id="9777" name="TextShape 859"/>
          <p:cNvSpPr txBox="1"/>
          <p:nvPr/>
        </p:nvSpPr>
        <p:spPr>
          <a:xfrm>
            <a:off x="6962400" y="1596960"/>
            <a:ext cx="1466640" cy="256320"/>
          </a:xfrm>
          <a:prstGeom prst="rect">
            <a:avLst/>
          </a:prstGeom>
          <a:noFill/>
          <a:ln>
            <a:noFill/>
          </a:ln>
        </p:spPr>
        <p:txBody>
          <a:bodyPr lIns="0" tIns="0" rIns="0" bIns="0">
            <a:noAutofit/>
          </a:bodyPr>
          <a:lstStyle/>
          <a:p>
            <a:r>
              <a:rPr lang="en-US" sz="1800" b="1" strike="noStrike" spc="-1">
                <a:solidFill>
                  <a:srgbClr val="002060"/>
                </a:solidFill>
                <a:latin typeface="Arial"/>
              </a:rPr>
              <a:t>компьютере,</a:t>
            </a:r>
            <a:endParaRPr lang="en-US" sz="1800" b="0" strike="noStrike" spc="-1">
              <a:latin typeface="Times New Roman"/>
            </a:endParaRPr>
          </a:p>
        </p:txBody>
      </p:sp>
      <p:sp>
        <p:nvSpPr>
          <p:cNvPr id="9778" name="TextShape 860"/>
          <p:cNvSpPr txBox="1"/>
          <p:nvPr/>
        </p:nvSpPr>
        <p:spPr>
          <a:xfrm>
            <a:off x="678240" y="1870920"/>
            <a:ext cx="4897440" cy="256320"/>
          </a:xfrm>
          <a:prstGeom prst="rect">
            <a:avLst/>
          </a:prstGeom>
          <a:noFill/>
          <a:ln>
            <a:noFill/>
          </a:ln>
        </p:spPr>
        <p:txBody>
          <a:bodyPr lIns="0" tIns="0" rIns="0" bIns="0">
            <a:noAutofit/>
          </a:bodyPr>
          <a:lstStyle/>
          <a:p>
            <a:r>
              <a:rPr lang="en-US" sz="1800" b="1" strike="noStrike" spc="-1" dirty="0" err="1">
                <a:solidFill>
                  <a:srgbClr val="002060"/>
                </a:solidFill>
                <a:latin typeface="Arial"/>
              </a:rPr>
              <a:t>используя</a:t>
            </a:r>
            <a:r>
              <a:rPr lang="en-US" sz="1800" b="1" strike="noStrike" spc="-1" dirty="0">
                <a:solidFill>
                  <a:srgbClr val="002060"/>
                </a:solidFill>
                <a:latin typeface="Arial"/>
              </a:rPr>
              <a:t> </a:t>
            </a:r>
            <a:r>
              <a:rPr lang="en-US" sz="1800" b="1" strike="noStrike" spc="-1" dirty="0" err="1" smtClean="0">
                <a:solidFill>
                  <a:srgbClr val="002060"/>
                </a:solidFill>
                <a:latin typeface="Arial"/>
              </a:rPr>
              <a:t>установленное</a:t>
            </a:r>
            <a:r>
              <a:rPr lang="en-US" sz="1800" b="1" strike="noStrike" spc="-1" dirty="0" smtClean="0">
                <a:solidFill>
                  <a:srgbClr val="002060"/>
                </a:solidFill>
                <a:latin typeface="Arial"/>
              </a:rPr>
              <a:t> </a:t>
            </a:r>
            <a:r>
              <a:rPr lang="en-US" sz="1800" b="1" strike="noStrike" spc="-1" dirty="0" err="1">
                <a:solidFill>
                  <a:srgbClr val="002060"/>
                </a:solidFill>
                <a:latin typeface="Arial"/>
              </a:rPr>
              <a:t>стандартное</a:t>
            </a:r>
            <a:r>
              <a:rPr lang="en-US" sz="1800" b="1" strike="noStrike" spc="-1" dirty="0">
                <a:solidFill>
                  <a:srgbClr val="002060"/>
                </a:solidFill>
                <a:latin typeface="Arial"/>
              </a:rPr>
              <a:t> ПО</a:t>
            </a:r>
            <a:endParaRPr lang="en-US" sz="1800" b="0" strike="noStrike" spc="-1" dirty="0">
              <a:latin typeface="Times New Roman"/>
            </a:endParaRPr>
          </a:p>
        </p:txBody>
      </p:sp>
      <p:sp>
        <p:nvSpPr>
          <p:cNvPr id="9779" name="TextShape 861"/>
          <p:cNvSpPr txBox="1"/>
          <p:nvPr/>
        </p:nvSpPr>
        <p:spPr>
          <a:xfrm>
            <a:off x="391680" y="2145960"/>
            <a:ext cx="228240" cy="256320"/>
          </a:xfrm>
          <a:prstGeom prst="rect">
            <a:avLst/>
          </a:prstGeom>
          <a:noFill/>
          <a:ln>
            <a:noFill/>
          </a:ln>
        </p:spPr>
        <p:txBody>
          <a:bodyPr lIns="0" tIns="0" rIns="0" bIns="0">
            <a:noAutofit/>
          </a:bodyPr>
          <a:lstStyle/>
          <a:p>
            <a:r>
              <a:rPr lang="en-US" sz="1800" b="0" strike="noStrike" spc="-1">
                <a:solidFill>
                  <a:srgbClr val="002060"/>
                </a:solidFill>
                <a:latin typeface="Arial"/>
              </a:rPr>
              <a:t>•</a:t>
            </a:r>
            <a:endParaRPr lang="en-US" sz="1800" b="0" strike="noStrike" spc="-1">
              <a:latin typeface="Times New Roman"/>
            </a:endParaRPr>
          </a:p>
        </p:txBody>
      </p:sp>
      <p:sp>
        <p:nvSpPr>
          <p:cNvPr id="9780" name="TextShape 862"/>
          <p:cNvSpPr txBox="1"/>
          <p:nvPr/>
        </p:nvSpPr>
        <p:spPr>
          <a:xfrm>
            <a:off x="678240" y="2145960"/>
            <a:ext cx="1009440" cy="256320"/>
          </a:xfrm>
          <a:prstGeom prst="rect">
            <a:avLst/>
          </a:prstGeom>
          <a:noFill/>
          <a:ln>
            <a:noFill/>
          </a:ln>
        </p:spPr>
        <p:txBody>
          <a:bodyPr lIns="0" tIns="0" rIns="0" bIns="0">
            <a:noAutofit/>
          </a:bodyPr>
          <a:lstStyle/>
          <a:p>
            <a:r>
              <a:rPr lang="en-US" sz="1800" b="1" strike="noStrike" spc="-1">
                <a:solidFill>
                  <a:srgbClr val="002060"/>
                </a:solidFill>
                <a:latin typeface="Arial"/>
              </a:rPr>
              <a:t>Каждому</a:t>
            </a:r>
            <a:endParaRPr lang="en-US" sz="1800" b="0" strike="noStrike" spc="-1">
              <a:latin typeface="Times New Roman"/>
            </a:endParaRPr>
          </a:p>
        </p:txBody>
      </p:sp>
      <p:sp>
        <p:nvSpPr>
          <p:cNvPr id="9781" name="TextShape 863"/>
          <p:cNvSpPr txBox="1"/>
          <p:nvPr/>
        </p:nvSpPr>
        <p:spPr>
          <a:xfrm>
            <a:off x="1952640" y="2145960"/>
            <a:ext cx="1479064" cy="238500"/>
          </a:xfrm>
          <a:prstGeom prst="rect">
            <a:avLst/>
          </a:prstGeom>
          <a:noFill/>
          <a:ln>
            <a:noFill/>
          </a:ln>
        </p:spPr>
        <p:txBody>
          <a:bodyPr lIns="0" tIns="0" rIns="0" bIns="0">
            <a:noAutofit/>
          </a:bodyPr>
          <a:lstStyle/>
          <a:p>
            <a:r>
              <a:rPr lang="en-US" sz="1800" b="1" strike="noStrike" spc="-1" dirty="0" err="1">
                <a:solidFill>
                  <a:srgbClr val="002060"/>
                </a:solidFill>
                <a:latin typeface="Arial"/>
              </a:rPr>
              <a:t>участнику</a:t>
            </a:r>
            <a:endParaRPr lang="en-US" sz="1800" b="0" strike="noStrike" spc="-1" dirty="0">
              <a:latin typeface="Times New Roman"/>
            </a:endParaRPr>
          </a:p>
        </p:txBody>
      </p:sp>
      <p:sp>
        <p:nvSpPr>
          <p:cNvPr id="9782" name="TextShape 864"/>
          <p:cNvSpPr txBox="1"/>
          <p:nvPr/>
        </p:nvSpPr>
        <p:spPr>
          <a:xfrm>
            <a:off x="3368160" y="2145960"/>
            <a:ext cx="1105560" cy="256320"/>
          </a:xfrm>
          <a:prstGeom prst="rect">
            <a:avLst/>
          </a:prstGeom>
          <a:noFill/>
          <a:ln>
            <a:noFill/>
          </a:ln>
        </p:spPr>
        <p:txBody>
          <a:bodyPr lIns="0" tIns="0" rIns="0" bIns="0">
            <a:noAutofit/>
          </a:bodyPr>
          <a:lstStyle/>
          <a:p>
            <a:r>
              <a:rPr lang="en-US" sz="1800" b="1" strike="noStrike" spc="-1">
                <a:solidFill>
                  <a:srgbClr val="002060"/>
                </a:solidFill>
                <a:latin typeface="Arial"/>
              </a:rPr>
              <a:t>выдается</a:t>
            </a:r>
            <a:endParaRPr lang="en-US" sz="1800" b="0" strike="noStrike" spc="-1">
              <a:latin typeface="Times New Roman"/>
            </a:endParaRPr>
          </a:p>
        </p:txBody>
      </p:sp>
      <p:sp>
        <p:nvSpPr>
          <p:cNvPr id="9783" name="TextShape 865"/>
          <p:cNvSpPr txBox="1"/>
          <p:nvPr/>
        </p:nvSpPr>
        <p:spPr>
          <a:xfrm>
            <a:off x="4583832" y="2135981"/>
            <a:ext cx="4176464" cy="222019"/>
          </a:xfrm>
          <a:prstGeom prst="rect">
            <a:avLst/>
          </a:prstGeom>
          <a:noFill/>
          <a:ln>
            <a:noFill/>
          </a:ln>
        </p:spPr>
        <p:txBody>
          <a:bodyPr lIns="0" tIns="0" rIns="0" bIns="0">
            <a:noAutofit/>
          </a:bodyPr>
          <a:lstStyle/>
          <a:p>
            <a:r>
              <a:rPr lang="ru-RU" b="1" spc="-1" dirty="0">
                <a:solidFill>
                  <a:srgbClr val="002060"/>
                </a:solidFill>
                <a:latin typeface="Arial"/>
              </a:rPr>
              <a:t>ч</a:t>
            </a:r>
            <a:r>
              <a:rPr lang="en-US" sz="1800" b="1" strike="noStrike" spc="-1" dirty="0" err="1" smtClean="0">
                <a:solidFill>
                  <a:srgbClr val="002060"/>
                </a:solidFill>
                <a:latin typeface="Arial"/>
              </a:rPr>
              <a:t>ерновик</a:t>
            </a:r>
            <a:r>
              <a:rPr lang="ru-RU" sz="1800" b="1" strike="noStrike" spc="-1" dirty="0" smtClean="0">
                <a:solidFill>
                  <a:srgbClr val="002060"/>
                </a:solidFill>
                <a:latin typeface="Arial"/>
              </a:rPr>
              <a:t> и бланк регистрации</a:t>
            </a:r>
            <a:endParaRPr lang="en-US" sz="1800" b="0" strike="noStrike" spc="-1" dirty="0">
              <a:latin typeface="Times New Roman"/>
            </a:endParaRPr>
          </a:p>
        </p:txBody>
      </p:sp>
      <p:sp>
        <p:nvSpPr>
          <p:cNvPr id="9794" name="TextShape 876"/>
          <p:cNvSpPr txBox="1"/>
          <p:nvPr/>
        </p:nvSpPr>
        <p:spPr>
          <a:xfrm>
            <a:off x="678240" y="2968920"/>
            <a:ext cx="5587560" cy="256320"/>
          </a:xfrm>
          <a:prstGeom prst="rect">
            <a:avLst/>
          </a:prstGeom>
          <a:noFill/>
          <a:ln>
            <a:noFill/>
          </a:ln>
        </p:spPr>
        <p:txBody>
          <a:bodyPr lIns="0" tIns="0" rIns="0" bIns="0">
            <a:noAutofit/>
          </a:bodyPr>
          <a:lstStyle/>
          <a:p>
            <a:r>
              <a:rPr lang="en-US" sz="1800" b="1" strike="noStrike" spc="-1" dirty="0" err="1">
                <a:solidFill>
                  <a:srgbClr val="002060"/>
                </a:solidFill>
                <a:latin typeface="Arial"/>
              </a:rPr>
              <a:t>Состав</a:t>
            </a:r>
            <a:r>
              <a:rPr lang="en-US" sz="1800" b="1" strike="noStrike" spc="-1" dirty="0">
                <a:solidFill>
                  <a:srgbClr val="002060"/>
                </a:solidFill>
                <a:latin typeface="Arial"/>
              </a:rPr>
              <a:t> </a:t>
            </a:r>
            <a:r>
              <a:rPr lang="en-US" sz="1800" b="1" strike="noStrike" spc="-1" dirty="0" err="1">
                <a:solidFill>
                  <a:srgbClr val="002060"/>
                </a:solidFill>
                <a:latin typeface="Arial"/>
              </a:rPr>
              <a:t>инструментов</a:t>
            </a:r>
            <a:r>
              <a:rPr lang="en-US" sz="1800" b="1" strike="noStrike" spc="-1" dirty="0">
                <a:solidFill>
                  <a:srgbClr val="002060"/>
                </a:solidFill>
                <a:latin typeface="Arial"/>
              </a:rPr>
              <a:t> (</a:t>
            </a:r>
            <a:r>
              <a:rPr lang="en-US" sz="1800" b="1" strike="noStrike" spc="-1" dirty="0" err="1">
                <a:solidFill>
                  <a:srgbClr val="002060"/>
                </a:solidFill>
                <a:latin typeface="Arial"/>
              </a:rPr>
              <a:t>версий</a:t>
            </a:r>
            <a:r>
              <a:rPr lang="en-US" sz="1800" b="1" strike="noStrike" spc="-1" dirty="0">
                <a:solidFill>
                  <a:srgbClr val="002060"/>
                </a:solidFill>
                <a:latin typeface="Arial"/>
              </a:rPr>
              <a:t> </a:t>
            </a:r>
            <a:r>
              <a:rPr lang="en-US" sz="1800" b="1" strike="noStrike" spc="-1" dirty="0" err="1">
                <a:solidFill>
                  <a:srgbClr val="002060"/>
                </a:solidFill>
                <a:latin typeface="Arial"/>
              </a:rPr>
              <a:t>стандартного</a:t>
            </a:r>
            <a:r>
              <a:rPr lang="en-US" sz="1800" b="1" strike="noStrike" spc="-1" dirty="0">
                <a:solidFill>
                  <a:srgbClr val="002060"/>
                </a:solidFill>
                <a:latin typeface="Arial"/>
              </a:rPr>
              <a:t> ПО),</a:t>
            </a:r>
            <a:endParaRPr lang="en-US" sz="1800" b="0" strike="noStrike" spc="-1" dirty="0">
              <a:latin typeface="Times New Roman"/>
            </a:endParaRPr>
          </a:p>
        </p:txBody>
      </p:sp>
      <p:sp>
        <p:nvSpPr>
          <p:cNvPr id="9795" name="TextShape 877"/>
          <p:cNvSpPr txBox="1"/>
          <p:nvPr/>
        </p:nvSpPr>
        <p:spPr>
          <a:xfrm>
            <a:off x="6743160" y="2968920"/>
            <a:ext cx="1689480" cy="256320"/>
          </a:xfrm>
          <a:prstGeom prst="rect">
            <a:avLst/>
          </a:prstGeom>
          <a:noFill/>
          <a:ln>
            <a:noFill/>
          </a:ln>
        </p:spPr>
        <p:txBody>
          <a:bodyPr lIns="0" tIns="0" rIns="0" bIns="0">
            <a:noAutofit/>
          </a:bodyPr>
          <a:lstStyle/>
          <a:p>
            <a:r>
              <a:rPr lang="en-US" sz="1800" b="1" strike="noStrike" spc="-1">
                <a:solidFill>
                  <a:srgbClr val="002060"/>
                </a:solidFill>
                <a:latin typeface="Arial"/>
              </a:rPr>
              <a:t>используемых</a:t>
            </a:r>
            <a:endParaRPr lang="en-US" sz="1800" b="0" strike="noStrike" spc="-1">
              <a:latin typeface="Times New Roman"/>
            </a:endParaRPr>
          </a:p>
        </p:txBody>
      </p:sp>
      <p:sp>
        <p:nvSpPr>
          <p:cNvPr id="9796" name="TextShape 878"/>
          <p:cNvSpPr txBox="1"/>
          <p:nvPr/>
        </p:nvSpPr>
        <p:spPr>
          <a:xfrm>
            <a:off x="678240" y="3242880"/>
            <a:ext cx="1326600" cy="256320"/>
          </a:xfrm>
          <a:prstGeom prst="rect">
            <a:avLst/>
          </a:prstGeom>
          <a:noFill/>
          <a:ln>
            <a:noFill/>
          </a:ln>
        </p:spPr>
        <p:txBody>
          <a:bodyPr lIns="0" tIns="0" rIns="0" bIns="0">
            <a:noAutofit/>
          </a:bodyPr>
          <a:lstStyle/>
          <a:p>
            <a:r>
              <a:rPr lang="en-US" sz="1800" b="1" strike="noStrike" spc="-1">
                <a:solidFill>
                  <a:srgbClr val="002060"/>
                </a:solidFill>
                <a:latin typeface="Arial"/>
              </a:rPr>
              <a:t>участником</a:t>
            </a:r>
            <a:endParaRPr lang="en-US" sz="1800" b="0" strike="noStrike" spc="-1">
              <a:latin typeface="Times New Roman"/>
            </a:endParaRPr>
          </a:p>
        </p:txBody>
      </p:sp>
      <p:sp>
        <p:nvSpPr>
          <p:cNvPr id="9797" name="TextShape 879"/>
          <p:cNvSpPr txBox="1"/>
          <p:nvPr/>
        </p:nvSpPr>
        <p:spPr>
          <a:xfrm>
            <a:off x="2225160" y="3242880"/>
            <a:ext cx="424440" cy="256320"/>
          </a:xfrm>
          <a:prstGeom prst="rect">
            <a:avLst/>
          </a:prstGeom>
          <a:noFill/>
          <a:ln>
            <a:noFill/>
          </a:ln>
        </p:spPr>
        <p:txBody>
          <a:bodyPr lIns="0" tIns="0" rIns="0" bIns="0">
            <a:noAutofit/>
          </a:bodyPr>
          <a:lstStyle/>
          <a:p>
            <a:r>
              <a:rPr lang="en-US" sz="1800" b="1" strike="noStrike" spc="-1">
                <a:solidFill>
                  <a:srgbClr val="002060"/>
                </a:solidFill>
                <a:latin typeface="Arial"/>
              </a:rPr>
              <a:t>для</a:t>
            </a:r>
            <a:endParaRPr lang="en-US" sz="1800" b="0" strike="noStrike" spc="-1">
              <a:latin typeface="Times New Roman"/>
            </a:endParaRPr>
          </a:p>
        </p:txBody>
      </p:sp>
      <p:sp>
        <p:nvSpPr>
          <p:cNvPr id="9798" name="TextShape 880"/>
          <p:cNvSpPr txBox="1"/>
          <p:nvPr/>
        </p:nvSpPr>
        <p:spPr>
          <a:xfrm>
            <a:off x="2871360" y="3242880"/>
            <a:ext cx="997560" cy="256320"/>
          </a:xfrm>
          <a:prstGeom prst="rect">
            <a:avLst/>
          </a:prstGeom>
          <a:noFill/>
          <a:ln>
            <a:noFill/>
          </a:ln>
        </p:spPr>
        <p:txBody>
          <a:bodyPr lIns="0" tIns="0" rIns="0" bIns="0">
            <a:noAutofit/>
          </a:bodyPr>
          <a:lstStyle/>
          <a:p>
            <a:r>
              <a:rPr lang="en-US" sz="1800" b="1" strike="noStrike" spc="-1">
                <a:solidFill>
                  <a:srgbClr val="002060"/>
                </a:solidFill>
                <a:latin typeface="Arial"/>
              </a:rPr>
              <a:t>решения</a:t>
            </a:r>
            <a:endParaRPr lang="en-US" sz="1800" b="0" strike="noStrike" spc="-1">
              <a:latin typeface="Times New Roman"/>
            </a:endParaRPr>
          </a:p>
        </p:txBody>
      </p:sp>
      <p:sp>
        <p:nvSpPr>
          <p:cNvPr id="9799" name="TextShape 881"/>
          <p:cNvSpPr txBox="1"/>
          <p:nvPr/>
        </p:nvSpPr>
        <p:spPr>
          <a:xfrm>
            <a:off x="4092480" y="3242880"/>
            <a:ext cx="995760" cy="256320"/>
          </a:xfrm>
          <a:prstGeom prst="rect">
            <a:avLst/>
          </a:prstGeom>
          <a:noFill/>
          <a:ln>
            <a:noFill/>
          </a:ln>
        </p:spPr>
        <p:txBody>
          <a:bodyPr lIns="0" tIns="0" rIns="0" bIns="0">
            <a:noAutofit/>
          </a:bodyPr>
          <a:lstStyle/>
          <a:p>
            <a:r>
              <a:rPr lang="en-US" sz="1800" b="1" strike="noStrike" spc="-1">
                <a:solidFill>
                  <a:srgbClr val="002060"/>
                </a:solidFill>
                <a:latin typeface="Arial"/>
              </a:rPr>
              <a:t>заданий,</a:t>
            </a:r>
            <a:endParaRPr lang="en-US" sz="1800" b="0" strike="noStrike" spc="-1">
              <a:latin typeface="Times New Roman"/>
            </a:endParaRPr>
          </a:p>
        </p:txBody>
      </p:sp>
      <p:sp>
        <p:nvSpPr>
          <p:cNvPr id="9800" name="TextShape 882"/>
          <p:cNvSpPr txBox="1"/>
          <p:nvPr/>
        </p:nvSpPr>
        <p:spPr>
          <a:xfrm>
            <a:off x="5308560" y="3242880"/>
            <a:ext cx="1594800" cy="256320"/>
          </a:xfrm>
          <a:prstGeom prst="rect">
            <a:avLst/>
          </a:prstGeom>
          <a:noFill/>
          <a:ln>
            <a:noFill/>
          </a:ln>
        </p:spPr>
        <p:txBody>
          <a:bodyPr lIns="0" tIns="0" rIns="0" bIns="0">
            <a:noAutofit/>
          </a:bodyPr>
          <a:lstStyle/>
          <a:p>
            <a:r>
              <a:rPr lang="en-US" sz="1800" b="1" strike="noStrike" spc="-1">
                <a:solidFill>
                  <a:srgbClr val="002060"/>
                </a:solidFill>
                <a:latin typeface="Arial"/>
              </a:rPr>
              <a:t>определяется</a:t>
            </a:r>
            <a:endParaRPr lang="en-US" sz="1800" b="0" strike="noStrike" spc="-1">
              <a:latin typeface="Times New Roman"/>
            </a:endParaRPr>
          </a:p>
        </p:txBody>
      </p:sp>
      <p:sp>
        <p:nvSpPr>
          <p:cNvPr id="9801" name="TextShape 883"/>
          <p:cNvSpPr txBox="1"/>
          <p:nvPr/>
        </p:nvSpPr>
        <p:spPr>
          <a:xfrm>
            <a:off x="7119360" y="3242880"/>
            <a:ext cx="266040" cy="256320"/>
          </a:xfrm>
          <a:prstGeom prst="rect">
            <a:avLst/>
          </a:prstGeom>
          <a:noFill/>
          <a:ln>
            <a:noFill/>
          </a:ln>
        </p:spPr>
        <p:txBody>
          <a:bodyPr lIns="0" tIns="0" rIns="0" bIns="0">
            <a:noAutofit/>
          </a:bodyPr>
          <a:lstStyle/>
          <a:p>
            <a:r>
              <a:rPr lang="en-US" sz="1800" b="1" strike="noStrike" spc="-1">
                <a:solidFill>
                  <a:srgbClr val="002060"/>
                </a:solidFill>
                <a:latin typeface="Arial"/>
              </a:rPr>
              <a:t>на</a:t>
            </a:r>
            <a:endParaRPr lang="en-US" sz="1800" b="0" strike="noStrike" spc="-1">
              <a:latin typeface="Times New Roman"/>
            </a:endParaRPr>
          </a:p>
        </p:txBody>
      </p:sp>
      <p:sp>
        <p:nvSpPr>
          <p:cNvPr id="9802" name="TextShape 884"/>
          <p:cNvSpPr txBox="1"/>
          <p:nvPr/>
        </p:nvSpPr>
        <p:spPr>
          <a:xfrm>
            <a:off x="7608600" y="3242880"/>
            <a:ext cx="812880" cy="256320"/>
          </a:xfrm>
          <a:prstGeom prst="rect">
            <a:avLst/>
          </a:prstGeom>
          <a:noFill/>
          <a:ln>
            <a:noFill/>
          </a:ln>
        </p:spPr>
        <p:txBody>
          <a:bodyPr lIns="0" tIns="0" rIns="0" bIns="0">
            <a:noAutofit/>
          </a:bodyPr>
          <a:lstStyle/>
          <a:p>
            <a:r>
              <a:rPr lang="en-US" sz="1800" b="1" strike="noStrike" spc="-1">
                <a:solidFill>
                  <a:srgbClr val="002060"/>
                </a:solidFill>
                <a:latin typeface="Arial"/>
              </a:rPr>
              <a:t>уровне</a:t>
            </a:r>
            <a:endParaRPr lang="en-US" sz="1800" b="0" strike="noStrike" spc="-1">
              <a:latin typeface="Times New Roman"/>
            </a:endParaRPr>
          </a:p>
        </p:txBody>
      </p:sp>
      <p:pic>
        <p:nvPicPr>
          <p:cNvPr id="9803" name="Рисунок 9802"/>
          <p:cNvPicPr/>
          <p:nvPr/>
        </p:nvPicPr>
        <p:blipFill>
          <a:blip r:embed="rId2"/>
          <a:stretch/>
        </p:blipFill>
        <p:spPr>
          <a:xfrm>
            <a:off x="1784520" y="3910680"/>
            <a:ext cx="1865160" cy="1314720"/>
          </a:xfrm>
          <a:prstGeom prst="rect">
            <a:avLst/>
          </a:prstGeom>
          <a:ln>
            <a:noFill/>
          </a:ln>
        </p:spPr>
      </p:pic>
      <p:pic>
        <p:nvPicPr>
          <p:cNvPr id="9804" name="Рисунок 9803"/>
          <p:cNvPicPr/>
          <p:nvPr/>
        </p:nvPicPr>
        <p:blipFill>
          <a:blip r:embed="rId3"/>
          <a:stretch/>
        </p:blipFill>
        <p:spPr>
          <a:xfrm>
            <a:off x="5160240" y="3502080"/>
            <a:ext cx="3774600" cy="3186360"/>
          </a:xfrm>
          <a:prstGeom prst="rect">
            <a:avLst/>
          </a:prstGeom>
          <a:ln>
            <a:noFill/>
          </a:ln>
        </p:spPr>
      </p:pic>
      <p:sp>
        <p:nvSpPr>
          <p:cNvPr id="9805" name="TextShape 885"/>
          <p:cNvSpPr txBox="1"/>
          <p:nvPr/>
        </p:nvSpPr>
        <p:spPr>
          <a:xfrm>
            <a:off x="678240" y="3517920"/>
            <a:ext cx="3795480" cy="256320"/>
          </a:xfrm>
          <a:prstGeom prst="rect">
            <a:avLst/>
          </a:prstGeom>
          <a:noFill/>
          <a:ln>
            <a:noFill/>
          </a:ln>
        </p:spPr>
        <p:txBody>
          <a:bodyPr lIns="0" tIns="0" rIns="0" bIns="0">
            <a:noAutofit/>
          </a:bodyPr>
          <a:lstStyle/>
          <a:p>
            <a:r>
              <a:rPr lang="en-US" sz="1800" b="1" strike="noStrike" spc="-1">
                <a:solidFill>
                  <a:srgbClr val="002060"/>
                </a:solidFill>
                <a:latin typeface="Arial"/>
              </a:rPr>
              <a:t>субъекта Российской Федерации</a:t>
            </a:r>
            <a:endParaRPr lang="en-US" sz="1800" b="0" strike="noStrike" spc="-1">
              <a:latin typeface="Times New Roman"/>
            </a:endParaRPr>
          </a:p>
        </p:txBody>
      </p:sp>
      <p:sp>
        <p:nvSpPr>
          <p:cNvPr id="9806" name="TextShape 886"/>
          <p:cNvSpPr txBox="1"/>
          <p:nvPr/>
        </p:nvSpPr>
        <p:spPr>
          <a:xfrm>
            <a:off x="737280" y="5581440"/>
            <a:ext cx="4112640" cy="256320"/>
          </a:xfrm>
          <a:prstGeom prst="rect">
            <a:avLst/>
          </a:prstGeom>
          <a:noFill/>
          <a:ln>
            <a:noFill/>
          </a:ln>
        </p:spPr>
        <p:txBody>
          <a:bodyPr lIns="0" tIns="0" rIns="0" bIns="0">
            <a:noAutofit/>
          </a:bodyPr>
          <a:lstStyle/>
          <a:p>
            <a:r>
              <a:rPr lang="en-US" sz="1800" b="1" i="1" strike="noStrike" spc="-1">
                <a:solidFill>
                  <a:srgbClr val="C00000"/>
                </a:solidFill>
                <a:latin typeface="Arial"/>
              </a:rPr>
              <a:t>Ответы на задания проверяются </a:t>
            </a:r>
            <a:endParaRPr lang="en-US" sz="1800" b="0" strike="noStrike" spc="-1">
              <a:latin typeface="Times New Roman"/>
            </a:endParaRPr>
          </a:p>
        </p:txBody>
      </p:sp>
      <p:sp>
        <p:nvSpPr>
          <p:cNvPr id="9807" name="Freeform 887"/>
          <p:cNvSpPr/>
          <p:nvPr/>
        </p:nvSpPr>
        <p:spPr>
          <a:xfrm>
            <a:off x="9432720" y="2611080"/>
            <a:ext cx="2760480" cy="4248360"/>
          </a:xfrm>
          <a:custGeom>
            <a:avLst/>
            <a:gdLst/>
            <a:ahLst/>
            <a:cxnLst/>
            <a:rect l="0" t="0" r="r" b="b"/>
            <a:pathLst>
              <a:path w="7668" h="11801">
                <a:moveTo>
                  <a:pt x="0" y="11800"/>
                </a:moveTo>
                <a:lnTo>
                  <a:pt x="7667" y="11800"/>
                </a:lnTo>
                <a:lnTo>
                  <a:pt x="7667" y="0"/>
                </a:lnTo>
                <a:lnTo>
                  <a:pt x="0" y="0"/>
                </a:lnTo>
                <a:lnTo>
                  <a:pt x="0" y="11800"/>
                </a:lnTo>
                <a:close/>
              </a:path>
            </a:pathLst>
          </a:custGeom>
          <a:solidFill>
            <a:srgbClr val="FFFFFF"/>
          </a:solidFill>
          <a:ln>
            <a:noFill/>
          </a:ln>
        </p:spPr>
      </p:sp>
      <p:sp>
        <p:nvSpPr>
          <p:cNvPr id="9808" name="Freeform 888"/>
          <p:cNvSpPr/>
          <p:nvPr/>
        </p:nvSpPr>
        <p:spPr>
          <a:xfrm>
            <a:off x="9432720" y="2611080"/>
            <a:ext cx="2760480" cy="4248360"/>
          </a:xfrm>
          <a:custGeom>
            <a:avLst/>
            <a:gdLst/>
            <a:ahLst/>
            <a:cxnLst/>
            <a:rect l="0" t="0" r="r" b="b"/>
            <a:pathLst>
              <a:path w="7668" h="11801">
                <a:moveTo>
                  <a:pt x="0" y="11800"/>
                </a:moveTo>
                <a:lnTo>
                  <a:pt x="7667" y="11800"/>
                </a:lnTo>
                <a:lnTo>
                  <a:pt x="7667" y="0"/>
                </a:lnTo>
                <a:lnTo>
                  <a:pt x="0" y="0"/>
                </a:lnTo>
                <a:lnTo>
                  <a:pt x="0" y="11800"/>
                </a:lnTo>
                <a:close/>
              </a:path>
            </a:pathLst>
          </a:custGeom>
          <a:noFill/>
          <a:ln w="19800" cap="rnd">
            <a:solidFill>
              <a:srgbClr val="54A021"/>
            </a:solidFill>
            <a:round/>
          </a:ln>
        </p:spPr>
      </p:sp>
      <p:sp>
        <p:nvSpPr>
          <p:cNvPr id="9809" name="TextShape 889"/>
          <p:cNvSpPr txBox="1"/>
          <p:nvPr/>
        </p:nvSpPr>
        <p:spPr>
          <a:xfrm>
            <a:off x="1808640" y="5856120"/>
            <a:ext cx="1888920" cy="256320"/>
          </a:xfrm>
          <a:prstGeom prst="rect">
            <a:avLst/>
          </a:prstGeom>
          <a:noFill/>
          <a:ln>
            <a:noFill/>
          </a:ln>
        </p:spPr>
        <p:txBody>
          <a:bodyPr lIns="0" tIns="0" rIns="0" bIns="0">
            <a:noAutofit/>
          </a:bodyPr>
          <a:lstStyle/>
          <a:p>
            <a:r>
              <a:rPr lang="en-US" sz="1800" b="1" i="1" strike="noStrike" spc="-1">
                <a:solidFill>
                  <a:srgbClr val="C00000"/>
                </a:solidFill>
                <a:latin typeface="Arial"/>
              </a:rPr>
              <a:t>автоматически</a:t>
            </a:r>
            <a:endParaRPr lang="en-US" sz="1800" b="0" strike="noStrike" spc="-1">
              <a:latin typeface="Times New Roman"/>
            </a:endParaRPr>
          </a:p>
        </p:txBody>
      </p:sp>
      <p:sp>
        <p:nvSpPr>
          <p:cNvPr id="9810" name="TextShape 890"/>
          <p:cNvSpPr txBox="1"/>
          <p:nvPr/>
        </p:nvSpPr>
        <p:spPr>
          <a:xfrm>
            <a:off x="9524880" y="2668680"/>
            <a:ext cx="228240" cy="261000"/>
          </a:xfrm>
          <a:prstGeom prst="rect">
            <a:avLst/>
          </a:prstGeom>
          <a:noFill/>
          <a:ln>
            <a:noFill/>
          </a:ln>
        </p:spPr>
        <p:txBody>
          <a:bodyPr lIns="0" tIns="0" rIns="0" bIns="0">
            <a:noAutofit/>
          </a:bodyPr>
          <a:lstStyle/>
          <a:p>
            <a:r>
              <a:rPr lang="en-US" sz="1800" b="0" strike="noStrike" spc="-1">
                <a:solidFill>
                  <a:srgbClr val="000000"/>
                </a:solidFill>
                <a:latin typeface="Georgia"/>
              </a:rPr>
              <a:t>В</a:t>
            </a:r>
            <a:endParaRPr lang="en-US" sz="1800" b="0" strike="noStrike" spc="-1">
              <a:latin typeface="Times New Roman"/>
            </a:endParaRPr>
          </a:p>
        </p:txBody>
      </p:sp>
      <p:sp>
        <p:nvSpPr>
          <p:cNvPr id="9811" name="TextShape 891"/>
          <p:cNvSpPr txBox="1"/>
          <p:nvPr/>
        </p:nvSpPr>
        <p:spPr>
          <a:xfrm>
            <a:off x="10049040" y="2668680"/>
            <a:ext cx="848520" cy="277920"/>
          </a:xfrm>
          <a:prstGeom prst="rect">
            <a:avLst/>
          </a:prstGeom>
          <a:noFill/>
          <a:ln>
            <a:noFill/>
          </a:ln>
        </p:spPr>
        <p:txBody>
          <a:bodyPr lIns="0" tIns="0" rIns="0" bIns="0">
            <a:noAutofit/>
          </a:bodyPr>
          <a:lstStyle/>
          <a:p>
            <a:r>
              <a:rPr lang="en-US" sz="1800" b="0" strike="noStrike" spc="-1" dirty="0" err="1">
                <a:solidFill>
                  <a:srgbClr val="000000"/>
                </a:solidFill>
                <a:latin typeface="Georgia"/>
              </a:rPr>
              <a:t>новой</a:t>
            </a:r>
            <a:endParaRPr lang="en-US" sz="1800" b="0" strike="noStrike" spc="-1" dirty="0">
              <a:latin typeface="Times New Roman"/>
            </a:endParaRPr>
          </a:p>
        </p:txBody>
      </p:sp>
      <p:sp>
        <p:nvSpPr>
          <p:cNvPr id="9812" name="TextShape 892"/>
          <p:cNvSpPr txBox="1"/>
          <p:nvPr/>
        </p:nvSpPr>
        <p:spPr>
          <a:xfrm>
            <a:off x="11073240" y="2668680"/>
            <a:ext cx="1031040" cy="261000"/>
          </a:xfrm>
          <a:prstGeom prst="rect">
            <a:avLst/>
          </a:prstGeom>
          <a:noFill/>
          <a:ln>
            <a:noFill/>
          </a:ln>
        </p:spPr>
        <p:txBody>
          <a:bodyPr lIns="0" tIns="0" rIns="0" bIns="0">
            <a:noAutofit/>
          </a:bodyPr>
          <a:lstStyle/>
          <a:p>
            <a:r>
              <a:rPr lang="en-US" sz="1800" b="0" strike="noStrike" spc="-1">
                <a:solidFill>
                  <a:srgbClr val="000000"/>
                </a:solidFill>
                <a:latin typeface="Georgia"/>
              </a:rPr>
              <a:t>редакции</a:t>
            </a:r>
            <a:endParaRPr lang="en-US" sz="1800" b="0" strike="noStrike" spc="-1">
              <a:latin typeface="Times New Roman"/>
            </a:endParaRPr>
          </a:p>
        </p:txBody>
      </p:sp>
      <p:sp>
        <p:nvSpPr>
          <p:cNvPr id="9813" name="TextShape 893"/>
          <p:cNvSpPr txBox="1"/>
          <p:nvPr/>
        </p:nvSpPr>
        <p:spPr>
          <a:xfrm>
            <a:off x="9524880" y="2943000"/>
            <a:ext cx="887760" cy="261000"/>
          </a:xfrm>
          <a:prstGeom prst="rect">
            <a:avLst/>
          </a:prstGeom>
          <a:noFill/>
          <a:ln>
            <a:noFill/>
          </a:ln>
        </p:spPr>
        <p:txBody>
          <a:bodyPr lIns="0" tIns="0" rIns="0" bIns="0">
            <a:noAutofit/>
          </a:bodyPr>
          <a:lstStyle/>
          <a:p>
            <a:r>
              <a:rPr lang="en-US" sz="1800" b="0" strike="noStrike" spc="-1">
                <a:solidFill>
                  <a:srgbClr val="000000"/>
                </a:solidFill>
                <a:latin typeface="Georgia"/>
              </a:rPr>
              <a:t>порядка</a:t>
            </a:r>
            <a:endParaRPr lang="en-US" sz="1800" b="0" strike="noStrike" spc="-1">
              <a:latin typeface="Times New Roman"/>
            </a:endParaRPr>
          </a:p>
        </p:txBody>
      </p:sp>
      <p:sp>
        <p:nvSpPr>
          <p:cNvPr id="9814" name="TextShape 894"/>
          <p:cNvSpPr txBox="1"/>
          <p:nvPr/>
        </p:nvSpPr>
        <p:spPr>
          <a:xfrm>
            <a:off x="11064552" y="2943000"/>
            <a:ext cx="1035048" cy="244980"/>
          </a:xfrm>
          <a:prstGeom prst="rect">
            <a:avLst/>
          </a:prstGeom>
          <a:noFill/>
          <a:ln>
            <a:noFill/>
          </a:ln>
        </p:spPr>
        <p:txBody>
          <a:bodyPr lIns="0" tIns="0" rIns="0" bIns="0">
            <a:noAutofit/>
          </a:bodyPr>
          <a:lstStyle/>
          <a:p>
            <a:r>
              <a:rPr lang="en-US" sz="1800" b="0" strike="noStrike" spc="-1" dirty="0" err="1">
                <a:solidFill>
                  <a:srgbClr val="000000"/>
                </a:solidFill>
                <a:latin typeface="Georgia"/>
              </a:rPr>
              <a:t>более</a:t>
            </a:r>
            <a:endParaRPr lang="en-US" sz="1800" b="0" strike="noStrike" spc="-1" dirty="0">
              <a:latin typeface="Times New Roman"/>
            </a:endParaRPr>
          </a:p>
        </p:txBody>
      </p:sp>
      <p:sp>
        <p:nvSpPr>
          <p:cNvPr id="9815" name="TextShape 895"/>
          <p:cNvSpPr txBox="1"/>
          <p:nvPr/>
        </p:nvSpPr>
        <p:spPr>
          <a:xfrm>
            <a:off x="9524880" y="3217320"/>
            <a:ext cx="1029600" cy="261000"/>
          </a:xfrm>
          <a:prstGeom prst="rect">
            <a:avLst/>
          </a:prstGeom>
          <a:noFill/>
          <a:ln>
            <a:noFill/>
          </a:ln>
        </p:spPr>
        <p:txBody>
          <a:bodyPr lIns="0" tIns="0" rIns="0" bIns="0">
            <a:noAutofit/>
          </a:bodyPr>
          <a:lstStyle/>
          <a:p>
            <a:r>
              <a:rPr lang="en-US" sz="1800" b="0" strike="noStrike" spc="-1">
                <a:solidFill>
                  <a:srgbClr val="000000"/>
                </a:solidFill>
                <a:latin typeface="Georgia"/>
              </a:rPr>
              <a:t>подробно</a:t>
            </a:r>
            <a:endParaRPr lang="en-US" sz="1800" b="0" strike="noStrike" spc="-1">
              <a:latin typeface="Times New Roman"/>
            </a:endParaRPr>
          </a:p>
        </p:txBody>
      </p:sp>
      <p:sp>
        <p:nvSpPr>
          <p:cNvPr id="9816" name="TextShape 896"/>
          <p:cNvSpPr txBox="1"/>
          <p:nvPr/>
        </p:nvSpPr>
        <p:spPr>
          <a:xfrm>
            <a:off x="10957320" y="3217320"/>
            <a:ext cx="1143720" cy="261000"/>
          </a:xfrm>
          <a:prstGeom prst="rect">
            <a:avLst/>
          </a:prstGeom>
          <a:noFill/>
          <a:ln>
            <a:noFill/>
          </a:ln>
        </p:spPr>
        <p:txBody>
          <a:bodyPr lIns="0" tIns="0" rIns="0" bIns="0">
            <a:noAutofit/>
          </a:bodyPr>
          <a:lstStyle/>
          <a:p>
            <a:r>
              <a:rPr lang="en-US" sz="1800" b="0" strike="noStrike" spc="-1">
                <a:solidFill>
                  <a:srgbClr val="000000"/>
                </a:solidFill>
                <a:latin typeface="Georgia"/>
              </a:rPr>
              <a:t>прописана</a:t>
            </a:r>
            <a:endParaRPr lang="en-US" sz="1800" b="0" strike="noStrike" spc="-1">
              <a:latin typeface="Times New Roman"/>
            </a:endParaRPr>
          </a:p>
        </p:txBody>
      </p:sp>
      <p:sp>
        <p:nvSpPr>
          <p:cNvPr id="9817" name="TextShape 897"/>
          <p:cNvSpPr txBox="1"/>
          <p:nvPr/>
        </p:nvSpPr>
        <p:spPr>
          <a:xfrm>
            <a:off x="9524880" y="3491640"/>
            <a:ext cx="1372680" cy="339300"/>
          </a:xfrm>
          <a:prstGeom prst="rect">
            <a:avLst/>
          </a:prstGeom>
          <a:noFill/>
          <a:ln>
            <a:noFill/>
          </a:ln>
        </p:spPr>
        <p:txBody>
          <a:bodyPr lIns="0" tIns="0" rIns="0" bIns="0">
            <a:noAutofit/>
          </a:bodyPr>
          <a:lstStyle/>
          <a:p>
            <a:r>
              <a:rPr lang="en-US" sz="1800" b="0" strike="noStrike" spc="-1" dirty="0" err="1">
                <a:solidFill>
                  <a:srgbClr val="000000"/>
                </a:solidFill>
                <a:latin typeface="Georgia"/>
              </a:rPr>
              <a:t>процедура</a:t>
            </a:r>
            <a:endParaRPr lang="en-US" sz="1800" b="0" strike="noStrike" spc="-1" dirty="0">
              <a:latin typeface="Times New Roman"/>
            </a:endParaRPr>
          </a:p>
        </p:txBody>
      </p:sp>
      <p:sp>
        <p:nvSpPr>
          <p:cNvPr id="9818" name="TextShape 898"/>
          <p:cNvSpPr txBox="1"/>
          <p:nvPr/>
        </p:nvSpPr>
        <p:spPr>
          <a:xfrm>
            <a:off x="10685700" y="3491640"/>
            <a:ext cx="1502820" cy="339300"/>
          </a:xfrm>
          <a:prstGeom prst="rect">
            <a:avLst/>
          </a:prstGeom>
          <a:noFill/>
          <a:ln>
            <a:noFill/>
          </a:ln>
        </p:spPr>
        <p:txBody>
          <a:bodyPr lIns="0" tIns="0" rIns="0" bIns="0">
            <a:noAutofit/>
          </a:bodyPr>
          <a:lstStyle/>
          <a:p>
            <a:r>
              <a:rPr lang="en-US" sz="1800" b="0" strike="noStrike" spc="-1" dirty="0" err="1">
                <a:solidFill>
                  <a:srgbClr val="000000"/>
                </a:solidFill>
                <a:latin typeface="Georgia"/>
              </a:rPr>
              <a:t>проведения</a:t>
            </a:r>
            <a:endParaRPr lang="en-US" sz="1800" b="0" strike="noStrike" spc="-1" dirty="0">
              <a:latin typeface="Times New Roman"/>
            </a:endParaRPr>
          </a:p>
        </p:txBody>
      </p:sp>
      <p:sp>
        <p:nvSpPr>
          <p:cNvPr id="9819" name="TextShape 899"/>
          <p:cNvSpPr txBox="1"/>
          <p:nvPr/>
        </p:nvSpPr>
        <p:spPr>
          <a:xfrm>
            <a:off x="9524880" y="3765600"/>
            <a:ext cx="1037340" cy="226260"/>
          </a:xfrm>
          <a:prstGeom prst="rect">
            <a:avLst/>
          </a:prstGeom>
          <a:noFill/>
          <a:ln>
            <a:noFill/>
          </a:ln>
        </p:spPr>
        <p:txBody>
          <a:bodyPr lIns="0" tIns="0" rIns="0" bIns="0">
            <a:noAutofit/>
          </a:bodyPr>
          <a:lstStyle/>
          <a:p>
            <a:r>
              <a:rPr lang="en-US" sz="1800" b="0" strike="noStrike" spc="-1">
                <a:solidFill>
                  <a:srgbClr val="000000"/>
                </a:solidFill>
                <a:latin typeface="Georgia"/>
              </a:rPr>
              <a:t>ЕГЭ по</a:t>
            </a:r>
            <a:endParaRPr lang="en-US" sz="1800" b="0" strike="noStrike" spc="-1">
              <a:latin typeface="Times New Roman"/>
            </a:endParaRPr>
          </a:p>
        </p:txBody>
      </p:sp>
      <p:sp>
        <p:nvSpPr>
          <p:cNvPr id="9820" name="TextShape 900"/>
          <p:cNvSpPr txBox="1"/>
          <p:nvPr/>
        </p:nvSpPr>
        <p:spPr>
          <a:xfrm>
            <a:off x="10372320" y="3765600"/>
            <a:ext cx="1730520" cy="279720"/>
          </a:xfrm>
          <a:prstGeom prst="rect">
            <a:avLst/>
          </a:prstGeom>
          <a:noFill/>
          <a:ln>
            <a:noFill/>
          </a:ln>
        </p:spPr>
        <p:txBody>
          <a:bodyPr lIns="0" tIns="0" rIns="0" bIns="0">
            <a:noAutofit/>
          </a:bodyPr>
          <a:lstStyle/>
          <a:p>
            <a:r>
              <a:rPr lang="en-US" sz="1800" b="0" strike="noStrike" spc="-1" dirty="0" err="1">
                <a:solidFill>
                  <a:srgbClr val="000000"/>
                </a:solidFill>
                <a:latin typeface="Georgia"/>
              </a:rPr>
              <a:t>информатике</a:t>
            </a:r>
            <a:r>
              <a:rPr lang="en-US" sz="1800" b="0" strike="noStrike" spc="-1" dirty="0">
                <a:solidFill>
                  <a:srgbClr val="000000"/>
                </a:solidFill>
                <a:latin typeface="Georgia"/>
              </a:rPr>
              <a:t>.</a:t>
            </a:r>
            <a:endParaRPr lang="en-US" sz="1800" b="0" strike="noStrike" spc="-1" dirty="0">
              <a:latin typeface="Times New Roman"/>
            </a:endParaRPr>
          </a:p>
        </p:txBody>
      </p:sp>
      <p:sp>
        <p:nvSpPr>
          <p:cNvPr id="9821" name="TextShape 901"/>
          <p:cNvSpPr txBox="1"/>
          <p:nvPr/>
        </p:nvSpPr>
        <p:spPr>
          <a:xfrm>
            <a:off x="9524880" y="4040640"/>
            <a:ext cx="1611680" cy="192600"/>
          </a:xfrm>
          <a:prstGeom prst="rect">
            <a:avLst/>
          </a:prstGeom>
          <a:noFill/>
          <a:ln>
            <a:noFill/>
          </a:ln>
        </p:spPr>
        <p:txBody>
          <a:bodyPr lIns="0" tIns="0" rIns="0" bIns="0">
            <a:noAutofit/>
          </a:bodyPr>
          <a:lstStyle/>
          <a:p>
            <a:r>
              <a:rPr lang="en-US" sz="1800" b="0" strike="noStrike" spc="-1" dirty="0" err="1">
                <a:solidFill>
                  <a:srgbClr val="000000"/>
                </a:solidFill>
                <a:latin typeface="Georgia"/>
              </a:rPr>
              <a:t>Сокращены</a:t>
            </a:r>
            <a:endParaRPr lang="en-US" sz="1800" b="0" strike="noStrike" spc="-1" dirty="0">
              <a:latin typeface="Times New Roman"/>
            </a:endParaRPr>
          </a:p>
        </p:txBody>
      </p:sp>
      <p:sp>
        <p:nvSpPr>
          <p:cNvPr id="9822" name="TextShape 902"/>
          <p:cNvSpPr txBox="1"/>
          <p:nvPr/>
        </p:nvSpPr>
        <p:spPr>
          <a:xfrm>
            <a:off x="11478600" y="4040640"/>
            <a:ext cx="625680" cy="261000"/>
          </a:xfrm>
          <a:prstGeom prst="rect">
            <a:avLst/>
          </a:prstGeom>
          <a:noFill/>
          <a:ln>
            <a:noFill/>
          </a:ln>
        </p:spPr>
        <p:txBody>
          <a:bodyPr lIns="0" tIns="0" rIns="0" bIns="0">
            <a:noAutofit/>
          </a:bodyPr>
          <a:lstStyle/>
          <a:p>
            <a:r>
              <a:rPr lang="en-US" sz="1800" b="0" strike="noStrike" spc="-1">
                <a:solidFill>
                  <a:srgbClr val="000000"/>
                </a:solidFill>
                <a:latin typeface="Georgia"/>
              </a:rPr>
              <a:t>сроки</a:t>
            </a:r>
            <a:endParaRPr lang="en-US" sz="1800" b="0" strike="noStrike" spc="-1">
              <a:latin typeface="Times New Roman"/>
            </a:endParaRPr>
          </a:p>
        </p:txBody>
      </p:sp>
      <p:sp>
        <p:nvSpPr>
          <p:cNvPr id="9823" name="TextShape 903"/>
          <p:cNvSpPr txBox="1"/>
          <p:nvPr/>
        </p:nvSpPr>
        <p:spPr>
          <a:xfrm>
            <a:off x="9524880" y="4314960"/>
            <a:ext cx="2385720" cy="261000"/>
          </a:xfrm>
          <a:prstGeom prst="rect">
            <a:avLst/>
          </a:prstGeom>
          <a:noFill/>
          <a:ln>
            <a:noFill/>
          </a:ln>
        </p:spPr>
        <p:txBody>
          <a:bodyPr lIns="0" tIns="0" rIns="0" bIns="0">
            <a:noAutofit/>
          </a:bodyPr>
          <a:lstStyle/>
          <a:p>
            <a:r>
              <a:rPr lang="en-US" sz="1800" b="0" strike="noStrike" spc="-1">
                <a:solidFill>
                  <a:srgbClr val="000000"/>
                </a:solidFill>
                <a:latin typeface="Georgia"/>
              </a:rPr>
              <a:t>обработки и проверки</a:t>
            </a:r>
            <a:endParaRPr lang="en-US" sz="1800" b="0" strike="noStrike" spc="-1">
              <a:latin typeface="Times New Roman"/>
            </a:endParaRPr>
          </a:p>
        </p:txBody>
      </p:sp>
      <p:sp>
        <p:nvSpPr>
          <p:cNvPr id="9824" name="TextShape 904"/>
          <p:cNvSpPr txBox="1"/>
          <p:nvPr/>
        </p:nvSpPr>
        <p:spPr>
          <a:xfrm>
            <a:off x="9524880" y="4589280"/>
            <a:ext cx="1959120" cy="261000"/>
          </a:xfrm>
          <a:prstGeom prst="rect">
            <a:avLst/>
          </a:prstGeom>
          <a:noFill/>
          <a:ln>
            <a:noFill/>
          </a:ln>
        </p:spPr>
        <p:txBody>
          <a:bodyPr lIns="0" tIns="0" rIns="0" bIns="0">
            <a:noAutofit/>
          </a:bodyPr>
          <a:lstStyle/>
          <a:p>
            <a:r>
              <a:rPr lang="en-US" sz="1800" b="0" strike="noStrike" spc="-1">
                <a:solidFill>
                  <a:srgbClr val="000000"/>
                </a:solidFill>
                <a:latin typeface="Georgia"/>
              </a:rPr>
              <a:t>экзаменационных</a:t>
            </a:r>
            <a:endParaRPr lang="en-US" sz="1800" b="0" strike="noStrike" spc="-1">
              <a:latin typeface="Times New Roman"/>
            </a:endParaRPr>
          </a:p>
        </p:txBody>
      </p:sp>
      <p:sp>
        <p:nvSpPr>
          <p:cNvPr id="9825" name="TextShape 905"/>
          <p:cNvSpPr txBox="1"/>
          <p:nvPr/>
        </p:nvSpPr>
        <p:spPr>
          <a:xfrm>
            <a:off x="9524880" y="4863240"/>
            <a:ext cx="602640" cy="261000"/>
          </a:xfrm>
          <a:prstGeom prst="rect">
            <a:avLst/>
          </a:prstGeom>
          <a:noFill/>
          <a:ln>
            <a:noFill/>
          </a:ln>
        </p:spPr>
        <p:txBody>
          <a:bodyPr lIns="0" tIns="0" rIns="0" bIns="0">
            <a:noAutofit/>
          </a:bodyPr>
          <a:lstStyle/>
          <a:p>
            <a:r>
              <a:rPr lang="en-US" sz="1800" b="0" strike="noStrike" spc="-1">
                <a:solidFill>
                  <a:srgbClr val="000000"/>
                </a:solidFill>
                <a:latin typeface="Georgia"/>
              </a:rPr>
              <a:t>работ</a:t>
            </a:r>
            <a:endParaRPr lang="en-US" sz="1800" b="0" strike="noStrike" spc="-1">
              <a:latin typeface="Times New Roman"/>
            </a:endParaRPr>
          </a:p>
        </p:txBody>
      </p:sp>
      <p:sp>
        <p:nvSpPr>
          <p:cNvPr id="9826" name="TextShape 906"/>
          <p:cNvSpPr txBox="1"/>
          <p:nvPr/>
        </p:nvSpPr>
        <p:spPr>
          <a:xfrm>
            <a:off x="10765440" y="4863240"/>
            <a:ext cx="435240" cy="261000"/>
          </a:xfrm>
          <a:prstGeom prst="rect">
            <a:avLst/>
          </a:prstGeom>
          <a:noFill/>
          <a:ln>
            <a:noFill/>
          </a:ln>
        </p:spPr>
        <p:txBody>
          <a:bodyPr lIns="0" tIns="0" rIns="0" bIns="0">
            <a:noAutofit/>
          </a:bodyPr>
          <a:lstStyle/>
          <a:p>
            <a:r>
              <a:rPr lang="en-US" sz="1800" b="0" strike="noStrike" spc="-1">
                <a:solidFill>
                  <a:srgbClr val="000000"/>
                </a:solidFill>
                <a:latin typeface="Georgia"/>
              </a:rPr>
              <a:t>ЕГЭ</a:t>
            </a:r>
            <a:endParaRPr lang="en-US" sz="1800" b="0" strike="noStrike" spc="-1">
              <a:latin typeface="Times New Roman"/>
            </a:endParaRPr>
          </a:p>
        </p:txBody>
      </p:sp>
      <p:sp>
        <p:nvSpPr>
          <p:cNvPr id="9827" name="TextShape 907"/>
          <p:cNvSpPr txBox="1"/>
          <p:nvPr/>
        </p:nvSpPr>
        <p:spPr>
          <a:xfrm>
            <a:off x="11424592" y="4863240"/>
            <a:ext cx="675368" cy="280080"/>
          </a:xfrm>
          <a:prstGeom prst="rect">
            <a:avLst/>
          </a:prstGeom>
          <a:noFill/>
          <a:ln>
            <a:noFill/>
          </a:ln>
        </p:spPr>
        <p:txBody>
          <a:bodyPr lIns="0" tIns="0" rIns="0" bIns="0">
            <a:noAutofit/>
          </a:bodyPr>
          <a:lstStyle/>
          <a:p>
            <a:r>
              <a:rPr lang="en-US" sz="1800" b="0" strike="noStrike" spc="-1" dirty="0" err="1">
                <a:solidFill>
                  <a:srgbClr val="000000"/>
                </a:solidFill>
                <a:latin typeface="Georgia"/>
              </a:rPr>
              <a:t>по</a:t>
            </a:r>
            <a:endParaRPr lang="en-US" sz="1800" b="0" strike="noStrike" spc="-1" dirty="0">
              <a:latin typeface="Times New Roman"/>
            </a:endParaRPr>
          </a:p>
        </p:txBody>
      </p:sp>
      <p:sp>
        <p:nvSpPr>
          <p:cNvPr id="9828" name="TextShape 908"/>
          <p:cNvSpPr txBox="1"/>
          <p:nvPr/>
        </p:nvSpPr>
        <p:spPr>
          <a:xfrm>
            <a:off x="9524880" y="5137920"/>
            <a:ext cx="1471320" cy="261000"/>
          </a:xfrm>
          <a:prstGeom prst="rect">
            <a:avLst/>
          </a:prstGeom>
          <a:noFill/>
          <a:ln>
            <a:noFill/>
          </a:ln>
        </p:spPr>
        <p:txBody>
          <a:bodyPr lIns="0" tIns="0" rIns="0" bIns="0">
            <a:noAutofit/>
          </a:bodyPr>
          <a:lstStyle/>
          <a:p>
            <a:r>
              <a:rPr lang="en-US" sz="1800" b="0" strike="noStrike" spc="-1">
                <a:solidFill>
                  <a:srgbClr val="000000"/>
                </a:solidFill>
                <a:latin typeface="Georgia"/>
              </a:rPr>
              <a:t>информатике</a:t>
            </a:r>
            <a:endParaRPr lang="en-US" sz="1800" b="0" strike="noStrike" spc="-1">
              <a:latin typeface="Times New Roman"/>
            </a:endParaRPr>
          </a:p>
        </p:txBody>
      </p:sp>
      <p:sp>
        <p:nvSpPr>
          <p:cNvPr id="9829" name="TextShape 909"/>
          <p:cNvSpPr txBox="1"/>
          <p:nvPr/>
        </p:nvSpPr>
        <p:spPr>
          <a:xfrm>
            <a:off x="10938960" y="5137920"/>
            <a:ext cx="625320" cy="297720"/>
          </a:xfrm>
          <a:prstGeom prst="rect">
            <a:avLst/>
          </a:prstGeom>
          <a:noFill/>
          <a:ln>
            <a:noFill/>
          </a:ln>
        </p:spPr>
        <p:txBody>
          <a:bodyPr lIns="0" tIns="0" rIns="0" bIns="0">
            <a:noAutofit/>
          </a:bodyPr>
          <a:lstStyle/>
          <a:p>
            <a:r>
              <a:rPr lang="ru-RU" sz="1800" b="0" strike="noStrike" spc="-1" dirty="0" smtClean="0">
                <a:solidFill>
                  <a:srgbClr val="000000"/>
                </a:solidFill>
                <a:latin typeface="Georgia"/>
              </a:rPr>
              <a:t>  </a:t>
            </a:r>
            <a:r>
              <a:rPr lang="en-US" sz="1800" b="0" strike="noStrike" spc="-1" dirty="0" err="1" smtClean="0">
                <a:solidFill>
                  <a:srgbClr val="000000"/>
                </a:solidFill>
                <a:latin typeface="Georgia"/>
              </a:rPr>
              <a:t>до</a:t>
            </a:r>
            <a:endParaRPr lang="en-US" sz="1800" b="0" strike="noStrike" spc="-1" dirty="0">
              <a:latin typeface="Times New Roman"/>
            </a:endParaRPr>
          </a:p>
        </p:txBody>
      </p:sp>
      <p:sp>
        <p:nvSpPr>
          <p:cNvPr id="9830" name="TextShape 910"/>
          <p:cNvSpPr txBox="1"/>
          <p:nvPr/>
        </p:nvSpPr>
        <p:spPr>
          <a:xfrm>
            <a:off x="11625120" y="5137920"/>
            <a:ext cx="476280" cy="261000"/>
          </a:xfrm>
          <a:prstGeom prst="rect">
            <a:avLst/>
          </a:prstGeom>
          <a:noFill/>
          <a:ln>
            <a:noFill/>
          </a:ln>
        </p:spPr>
        <p:txBody>
          <a:bodyPr lIns="0" tIns="0" rIns="0" bIns="0">
            <a:noAutofit/>
          </a:bodyPr>
          <a:lstStyle/>
          <a:p>
            <a:r>
              <a:rPr lang="en-US" sz="1800" b="0" strike="noStrike" spc="-1">
                <a:solidFill>
                  <a:srgbClr val="000000"/>
                </a:solidFill>
                <a:latin typeface="Georgia"/>
              </a:rPr>
              <a:t>двух</a:t>
            </a:r>
            <a:endParaRPr lang="en-US" sz="1800" b="0" strike="noStrike" spc="-1">
              <a:latin typeface="Times New Roman"/>
            </a:endParaRPr>
          </a:p>
        </p:txBody>
      </p:sp>
      <p:sp>
        <p:nvSpPr>
          <p:cNvPr id="9831" name="TextShape 911"/>
          <p:cNvSpPr txBox="1"/>
          <p:nvPr/>
        </p:nvSpPr>
        <p:spPr>
          <a:xfrm>
            <a:off x="9524880" y="5412240"/>
            <a:ext cx="1428840" cy="261000"/>
          </a:xfrm>
          <a:prstGeom prst="rect">
            <a:avLst/>
          </a:prstGeom>
          <a:noFill/>
          <a:ln>
            <a:noFill/>
          </a:ln>
        </p:spPr>
        <p:txBody>
          <a:bodyPr lIns="0" tIns="0" rIns="0" bIns="0">
            <a:noAutofit/>
          </a:bodyPr>
          <a:lstStyle/>
          <a:p>
            <a:r>
              <a:rPr lang="en-US" sz="1800" b="0" strike="noStrike" spc="-1">
                <a:solidFill>
                  <a:srgbClr val="000000"/>
                </a:solidFill>
                <a:latin typeface="Georgia"/>
              </a:rPr>
              <a:t>календарных</a:t>
            </a:r>
            <a:endParaRPr lang="en-US" sz="1800" b="0" strike="noStrike" spc="-1">
              <a:latin typeface="Times New Roman"/>
            </a:endParaRPr>
          </a:p>
        </p:txBody>
      </p:sp>
      <p:sp>
        <p:nvSpPr>
          <p:cNvPr id="9832" name="TextShape 912"/>
          <p:cNvSpPr txBox="1"/>
          <p:nvPr/>
        </p:nvSpPr>
        <p:spPr>
          <a:xfrm>
            <a:off x="11280960" y="5412240"/>
            <a:ext cx="818640" cy="280620"/>
          </a:xfrm>
          <a:prstGeom prst="rect">
            <a:avLst/>
          </a:prstGeom>
          <a:noFill/>
          <a:ln>
            <a:noFill/>
          </a:ln>
        </p:spPr>
        <p:txBody>
          <a:bodyPr lIns="0" tIns="0" rIns="0" bIns="0">
            <a:noAutofit/>
          </a:bodyPr>
          <a:lstStyle/>
          <a:p>
            <a:r>
              <a:rPr lang="en-US" sz="1800" b="0" strike="noStrike" spc="-1" dirty="0" err="1">
                <a:solidFill>
                  <a:srgbClr val="000000"/>
                </a:solidFill>
                <a:latin typeface="Georgia"/>
              </a:rPr>
              <a:t>дней</a:t>
            </a:r>
            <a:endParaRPr lang="en-US" sz="1800" b="0" strike="noStrike" spc="-1" dirty="0">
              <a:latin typeface="Times New Roman"/>
            </a:endParaRPr>
          </a:p>
        </p:txBody>
      </p:sp>
      <p:sp>
        <p:nvSpPr>
          <p:cNvPr id="9833" name="TextShape 913"/>
          <p:cNvSpPr txBox="1"/>
          <p:nvPr/>
        </p:nvSpPr>
        <p:spPr>
          <a:xfrm>
            <a:off x="9524880" y="5686560"/>
            <a:ext cx="847440" cy="261000"/>
          </a:xfrm>
          <a:prstGeom prst="rect">
            <a:avLst/>
          </a:prstGeom>
          <a:noFill/>
          <a:ln>
            <a:noFill/>
          </a:ln>
        </p:spPr>
        <p:txBody>
          <a:bodyPr lIns="0" tIns="0" rIns="0" bIns="0">
            <a:noAutofit/>
          </a:bodyPr>
          <a:lstStyle/>
          <a:p>
            <a:r>
              <a:rPr lang="en-US" sz="1800" b="0" strike="noStrike" spc="-1" dirty="0" err="1">
                <a:solidFill>
                  <a:srgbClr val="000000"/>
                </a:solidFill>
                <a:latin typeface="Georgia"/>
              </a:rPr>
              <a:t>после</a:t>
            </a:r>
            <a:endParaRPr lang="en-US" sz="1800" b="0" strike="noStrike" spc="-1" dirty="0">
              <a:latin typeface="Times New Roman"/>
            </a:endParaRPr>
          </a:p>
        </p:txBody>
      </p:sp>
      <p:sp>
        <p:nvSpPr>
          <p:cNvPr id="9834" name="TextShape 914"/>
          <p:cNvSpPr txBox="1"/>
          <p:nvPr/>
        </p:nvSpPr>
        <p:spPr>
          <a:xfrm>
            <a:off x="10833840" y="5686560"/>
            <a:ext cx="1265760" cy="261000"/>
          </a:xfrm>
          <a:prstGeom prst="rect">
            <a:avLst/>
          </a:prstGeom>
          <a:noFill/>
          <a:ln>
            <a:noFill/>
          </a:ln>
        </p:spPr>
        <p:txBody>
          <a:bodyPr lIns="0" tIns="0" rIns="0" bIns="0">
            <a:noAutofit/>
          </a:bodyPr>
          <a:lstStyle/>
          <a:p>
            <a:r>
              <a:rPr lang="en-US" sz="1800" b="0" strike="noStrike" spc="-1">
                <a:solidFill>
                  <a:srgbClr val="000000"/>
                </a:solidFill>
                <a:latin typeface="Georgia"/>
              </a:rPr>
              <a:t>проведения</a:t>
            </a:r>
            <a:endParaRPr lang="en-US" sz="1800" b="0" strike="noStrike" spc="-1">
              <a:latin typeface="Times New Roman"/>
            </a:endParaRPr>
          </a:p>
        </p:txBody>
      </p:sp>
      <p:sp>
        <p:nvSpPr>
          <p:cNvPr id="9835" name="TextShape 915"/>
          <p:cNvSpPr txBox="1"/>
          <p:nvPr/>
        </p:nvSpPr>
        <p:spPr>
          <a:xfrm>
            <a:off x="9524880" y="5960880"/>
            <a:ext cx="1052280" cy="261000"/>
          </a:xfrm>
          <a:prstGeom prst="rect">
            <a:avLst/>
          </a:prstGeom>
          <a:noFill/>
          <a:ln>
            <a:noFill/>
          </a:ln>
        </p:spPr>
        <p:txBody>
          <a:bodyPr lIns="0" tIns="0" rIns="0" bIns="0">
            <a:noAutofit/>
          </a:bodyPr>
          <a:lstStyle/>
          <a:p>
            <a:r>
              <a:rPr lang="en-US" sz="1800" b="0" strike="noStrike" spc="-1">
                <a:solidFill>
                  <a:srgbClr val="000000"/>
                </a:solidFill>
                <a:latin typeface="Georgia"/>
              </a:rPr>
              <a:t>экзамена,</a:t>
            </a:r>
            <a:endParaRPr lang="en-US" sz="1800" b="0" strike="noStrike" spc="-1">
              <a:latin typeface="Times New Roman"/>
            </a:endParaRPr>
          </a:p>
        </p:txBody>
      </p:sp>
      <p:sp>
        <p:nvSpPr>
          <p:cNvPr id="9836" name="TextShape 916"/>
          <p:cNvSpPr txBox="1"/>
          <p:nvPr/>
        </p:nvSpPr>
        <p:spPr>
          <a:xfrm>
            <a:off x="11372040" y="5960880"/>
            <a:ext cx="729360" cy="261000"/>
          </a:xfrm>
          <a:prstGeom prst="rect">
            <a:avLst/>
          </a:prstGeom>
          <a:noFill/>
          <a:ln>
            <a:noFill/>
          </a:ln>
        </p:spPr>
        <p:txBody>
          <a:bodyPr lIns="0" tIns="0" rIns="0" bIns="0">
            <a:noAutofit/>
          </a:bodyPr>
          <a:lstStyle/>
          <a:p>
            <a:r>
              <a:rPr lang="en-US" sz="1800" b="0" strike="noStrike" spc="-1">
                <a:solidFill>
                  <a:srgbClr val="000000"/>
                </a:solidFill>
                <a:latin typeface="Georgia"/>
              </a:rPr>
              <a:t>вместо</a:t>
            </a:r>
            <a:endParaRPr lang="en-US" sz="1800" b="0" strike="noStrike" spc="-1">
              <a:latin typeface="Times New Roman"/>
            </a:endParaRPr>
          </a:p>
        </p:txBody>
      </p:sp>
      <p:sp>
        <p:nvSpPr>
          <p:cNvPr id="9837" name="TextShape 917"/>
          <p:cNvSpPr txBox="1"/>
          <p:nvPr/>
        </p:nvSpPr>
        <p:spPr>
          <a:xfrm>
            <a:off x="9524880" y="6235200"/>
            <a:ext cx="883080" cy="261000"/>
          </a:xfrm>
          <a:prstGeom prst="rect">
            <a:avLst/>
          </a:prstGeom>
          <a:noFill/>
          <a:ln>
            <a:noFill/>
          </a:ln>
        </p:spPr>
        <p:txBody>
          <a:bodyPr lIns="0" tIns="0" rIns="0" bIns="0">
            <a:noAutofit/>
          </a:bodyPr>
          <a:lstStyle/>
          <a:p>
            <a:r>
              <a:rPr lang="en-US" sz="1800" b="0" strike="noStrike" spc="-1">
                <a:solidFill>
                  <a:srgbClr val="000000"/>
                </a:solidFill>
                <a:latin typeface="Georgia"/>
              </a:rPr>
              <a:t>четырех</a:t>
            </a:r>
            <a:endParaRPr lang="en-US" sz="1800" b="0" strike="noStrike" spc="-1">
              <a:latin typeface="Times New Roman"/>
            </a:endParaRPr>
          </a:p>
        </p:txBody>
      </p:sp>
      <p:sp>
        <p:nvSpPr>
          <p:cNvPr id="9838" name="TextShape 918"/>
          <p:cNvSpPr txBox="1"/>
          <p:nvPr/>
        </p:nvSpPr>
        <p:spPr>
          <a:xfrm>
            <a:off x="10672200" y="6235200"/>
            <a:ext cx="1428840" cy="261000"/>
          </a:xfrm>
          <a:prstGeom prst="rect">
            <a:avLst/>
          </a:prstGeom>
          <a:noFill/>
          <a:ln>
            <a:noFill/>
          </a:ln>
        </p:spPr>
        <p:txBody>
          <a:bodyPr lIns="0" tIns="0" rIns="0" bIns="0">
            <a:noAutofit/>
          </a:bodyPr>
          <a:lstStyle/>
          <a:p>
            <a:r>
              <a:rPr lang="en-US" sz="1800" b="0" strike="noStrike" spc="-1">
                <a:solidFill>
                  <a:srgbClr val="000000"/>
                </a:solidFill>
                <a:latin typeface="Georgia"/>
              </a:rPr>
              <a:t>календарных</a:t>
            </a:r>
            <a:endParaRPr lang="en-US" sz="1800" b="0" strike="noStrike" spc="-1">
              <a:latin typeface="Times New Roman"/>
            </a:endParaRPr>
          </a:p>
        </p:txBody>
      </p:sp>
      <p:sp>
        <p:nvSpPr>
          <p:cNvPr id="9839" name="TextShape 919"/>
          <p:cNvSpPr txBox="1"/>
          <p:nvPr/>
        </p:nvSpPr>
        <p:spPr>
          <a:xfrm>
            <a:off x="9524880" y="6509880"/>
            <a:ext cx="579960" cy="261000"/>
          </a:xfrm>
          <a:prstGeom prst="rect">
            <a:avLst/>
          </a:prstGeom>
          <a:noFill/>
          <a:ln>
            <a:noFill/>
          </a:ln>
        </p:spPr>
        <p:txBody>
          <a:bodyPr lIns="0" tIns="0" rIns="0" bIns="0">
            <a:noAutofit/>
          </a:bodyPr>
          <a:lstStyle/>
          <a:p>
            <a:r>
              <a:rPr lang="en-US" sz="1800" b="0" strike="noStrike" spc="-1">
                <a:solidFill>
                  <a:srgbClr val="000000"/>
                </a:solidFill>
                <a:latin typeface="Georgia"/>
              </a:rPr>
              <a:t>дней.</a:t>
            </a:r>
            <a:endParaRPr lang="en-US" sz="1800" b="0" strike="noStrike" spc="-1">
              <a:latin typeface="Times New Roman"/>
            </a:endParaRPr>
          </a:p>
        </p:txBody>
      </p:sp>
      <p:sp>
        <p:nvSpPr>
          <p:cNvPr id="2"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бланки регистрации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если во время экзамена произошел технический сбой, то участник экзамена сможет пересдать экзамен в тот же день или в резервные сроки.</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если во время экзамена произошел технический сбой, то участник экзамена сможет пересдать экзамен в тот же день или в резервные сроки.</a:t>
            </a:r>
            <a:r>
              <a:rPr kumimoji="0" lang="ru-RU" altLang="ru-RU" sz="1100" b="0" i="0" u="none" strike="noStrike" cap="none" normalizeH="0" baseline="0" smtClean="0">
                <a:ln>
                  <a:noFill/>
                </a:ln>
                <a:solidFill>
                  <a:schemeClr val="tx1"/>
                </a:solidFill>
                <a:effectLst/>
                <a:latin typeface="Arial" pitchFamily="34" charset="0"/>
                <a:cs typeface="Arial" pitchFamily="34"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если во время экзамена произошел технический сбой, то участник экзамена сможет пересдать экзамен в тот же день или в резервные сроки.</a:t>
            </a:r>
            <a:r>
              <a:rPr kumimoji="0" lang="ru-RU" altLang="ru-RU" sz="1100" b="0" i="0" u="none" strike="noStrike" cap="none" normalizeH="0" baseline="0" smtClean="0">
                <a:ln>
                  <a:noFill/>
                </a:ln>
                <a:solidFill>
                  <a:schemeClr val="tx1"/>
                </a:solidFill>
                <a:effectLst/>
                <a:latin typeface="Arial" pitchFamily="34" charset="0"/>
                <a:cs typeface="Arial" pitchFamily="34"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2"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9853"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9854"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9855"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9856"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9857"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9858"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9859"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9860"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9861"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9862"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9863"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9864"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9865"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9866"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9867"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9868"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9869"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9870"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9871"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9872"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9873"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9874"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9875"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9876"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9877"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9878"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9879"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9880"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9881"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9882"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9883"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9884"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9885"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9886"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9887"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9888"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9889"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9890"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9891"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9892"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9893"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9894"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9895"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9896"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9897"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9898"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9899"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9900"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9901"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9902"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9903"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9904"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9905"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9906"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9907"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9908"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9909"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9910"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9911"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9912"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9913"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9914"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9915"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9916"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9917"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9918"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9919"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9920"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9921"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9922"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9923"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9924"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9925"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9926"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9927"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9928"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9929"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9930"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9931"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9932"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9933"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9934"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9935"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9936"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9937"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9938"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9939"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9940"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9941"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9942"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9943"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9944"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9945"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9946"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9947"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9948"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9949"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9950"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9951"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9952"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9953"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9954"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9955"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9956"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9957"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9958"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9959"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9960"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9961"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9962"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9963"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9964"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9965"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9966"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9967"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9968"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9969"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9970"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9971"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9972"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9973"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9974"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9975"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9976"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9977"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9978"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9979"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9980"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9981"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9982"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9983"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9984"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9985"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9986"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9987"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9988"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9989"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9990"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9991"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9992"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9993"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9994"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9995"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9996"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9997"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9998"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9999"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0000"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0001"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0002"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0003" name="Freeform 152"/>
          <p:cNvSpPr/>
          <p:nvPr/>
        </p:nvSpPr>
        <p:spPr>
          <a:xfrm>
            <a:off x="6040080" y="1920960"/>
            <a:ext cx="2952720" cy="1382760"/>
          </a:xfrm>
          <a:custGeom>
            <a:avLst/>
            <a:gdLst/>
            <a:ahLst/>
            <a:cxnLst/>
            <a:rect l="0" t="0" r="r" b="b"/>
            <a:pathLst>
              <a:path w="8202" h="3841">
                <a:moveTo>
                  <a:pt x="640" y="0"/>
                </a:moveTo>
                <a:lnTo>
                  <a:pt x="7561" y="0"/>
                </a:lnTo>
                <a:lnTo>
                  <a:pt x="8201" y="641"/>
                </a:lnTo>
                <a:lnTo>
                  <a:pt x="8201" y="3840"/>
                </a:lnTo>
                <a:lnTo>
                  <a:pt x="0" y="3840"/>
                </a:lnTo>
                <a:lnTo>
                  <a:pt x="0" y="641"/>
                </a:lnTo>
                <a:lnTo>
                  <a:pt x="640" y="0"/>
                </a:lnTo>
                <a:close/>
              </a:path>
            </a:pathLst>
          </a:custGeom>
          <a:solidFill>
            <a:srgbClr val="FAE0D1"/>
          </a:solidFill>
          <a:ln>
            <a:noFill/>
          </a:ln>
        </p:spPr>
      </p:sp>
      <p:sp>
        <p:nvSpPr>
          <p:cNvPr id="10004" name="Freeform 153"/>
          <p:cNvSpPr/>
          <p:nvPr/>
        </p:nvSpPr>
        <p:spPr>
          <a:xfrm>
            <a:off x="6040080" y="1920960"/>
            <a:ext cx="2952720" cy="1382760"/>
          </a:xfrm>
          <a:custGeom>
            <a:avLst/>
            <a:gdLst/>
            <a:ahLst/>
            <a:cxnLst/>
            <a:rect l="0" t="0" r="r" b="b"/>
            <a:pathLst>
              <a:path w="8202" h="3841">
                <a:moveTo>
                  <a:pt x="640" y="0"/>
                </a:moveTo>
                <a:lnTo>
                  <a:pt x="7561" y="0"/>
                </a:lnTo>
                <a:lnTo>
                  <a:pt x="8201" y="641"/>
                </a:lnTo>
                <a:lnTo>
                  <a:pt x="8201" y="3840"/>
                </a:lnTo>
                <a:lnTo>
                  <a:pt x="0" y="3840"/>
                </a:lnTo>
                <a:lnTo>
                  <a:pt x="0" y="641"/>
                </a:lnTo>
                <a:lnTo>
                  <a:pt x="640" y="0"/>
                </a:lnTo>
                <a:close/>
              </a:path>
            </a:pathLst>
          </a:custGeom>
          <a:noFill/>
          <a:ln w="19800" cap="rnd">
            <a:solidFill>
              <a:srgbClr val="C00000"/>
            </a:solidFill>
            <a:round/>
          </a:ln>
        </p:spPr>
      </p:sp>
      <p:sp>
        <p:nvSpPr>
          <p:cNvPr id="10005" name="Freeform 154"/>
          <p:cNvSpPr/>
          <p:nvPr/>
        </p:nvSpPr>
        <p:spPr>
          <a:xfrm>
            <a:off x="1551240" y="62604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10006" name="Freeform 155"/>
          <p:cNvSpPr/>
          <p:nvPr/>
        </p:nvSpPr>
        <p:spPr>
          <a:xfrm>
            <a:off x="1551240" y="626040"/>
            <a:ext cx="23400" cy="10080"/>
          </a:xfrm>
          <a:custGeom>
            <a:avLst/>
            <a:gdLst/>
            <a:ahLst/>
            <a:cxnLst/>
            <a:rect l="0" t="0" r="r" b="b"/>
            <a:pathLst>
              <a:path w="65" h="28">
                <a:moveTo>
                  <a:pt x="0" y="13"/>
                </a:moveTo>
                <a:lnTo>
                  <a:pt x="33" y="0"/>
                </a:lnTo>
                <a:lnTo>
                  <a:pt x="64" y="0"/>
                </a:lnTo>
                <a:lnTo>
                  <a:pt x="0" y="27"/>
                </a:lnTo>
                <a:lnTo>
                  <a:pt x="0" y="13"/>
                </a:lnTo>
                <a:close/>
              </a:path>
            </a:pathLst>
          </a:custGeom>
          <a:solidFill>
            <a:srgbClr val="FEB810"/>
          </a:solidFill>
          <a:ln>
            <a:noFill/>
          </a:ln>
        </p:spPr>
      </p:sp>
      <p:sp>
        <p:nvSpPr>
          <p:cNvPr id="10007" name="Freeform 156"/>
          <p:cNvSpPr/>
          <p:nvPr/>
        </p:nvSpPr>
        <p:spPr>
          <a:xfrm>
            <a:off x="1551240" y="626040"/>
            <a:ext cx="34920" cy="14400"/>
          </a:xfrm>
          <a:custGeom>
            <a:avLst/>
            <a:gdLst/>
            <a:ahLst/>
            <a:cxnLst/>
            <a:rect l="0" t="0" r="r" b="b"/>
            <a:pathLst>
              <a:path w="97" h="40">
                <a:moveTo>
                  <a:pt x="0" y="27"/>
                </a:moveTo>
                <a:lnTo>
                  <a:pt x="64" y="0"/>
                </a:lnTo>
                <a:lnTo>
                  <a:pt x="96" y="0"/>
                </a:lnTo>
                <a:lnTo>
                  <a:pt x="0" y="39"/>
                </a:lnTo>
                <a:lnTo>
                  <a:pt x="0" y="27"/>
                </a:lnTo>
                <a:close/>
              </a:path>
            </a:pathLst>
          </a:custGeom>
          <a:solidFill>
            <a:srgbClr val="FEB813"/>
          </a:solidFill>
          <a:ln>
            <a:noFill/>
          </a:ln>
        </p:spPr>
      </p:sp>
      <p:sp>
        <p:nvSpPr>
          <p:cNvPr id="10008" name="Freeform 157"/>
          <p:cNvSpPr/>
          <p:nvPr/>
        </p:nvSpPr>
        <p:spPr>
          <a:xfrm>
            <a:off x="1551240" y="626040"/>
            <a:ext cx="46440" cy="19080"/>
          </a:xfrm>
          <a:custGeom>
            <a:avLst/>
            <a:gdLst/>
            <a:ahLst/>
            <a:cxnLst/>
            <a:rect l="0" t="0" r="r" b="b"/>
            <a:pathLst>
              <a:path w="129" h="53">
                <a:moveTo>
                  <a:pt x="0" y="39"/>
                </a:moveTo>
                <a:lnTo>
                  <a:pt x="96" y="0"/>
                </a:lnTo>
                <a:lnTo>
                  <a:pt x="128" y="0"/>
                </a:lnTo>
                <a:lnTo>
                  <a:pt x="0" y="52"/>
                </a:lnTo>
                <a:lnTo>
                  <a:pt x="0" y="39"/>
                </a:lnTo>
                <a:close/>
              </a:path>
            </a:pathLst>
          </a:custGeom>
          <a:solidFill>
            <a:srgbClr val="FEB816"/>
          </a:solidFill>
          <a:ln>
            <a:noFill/>
          </a:ln>
        </p:spPr>
      </p:sp>
      <p:sp>
        <p:nvSpPr>
          <p:cNvPr id="10009" name="Freeform 158"/>
          <p:cNvSpPr/>
          <p:nvPr/>
        </p:nvSpPr>
        <p:spPr>
          <a:xfrm>
            <a:off x="1551240" y="626040"/>
            <a:ext cx="57600" cy="23760"/>
          </a:xfrm>
          <a:custGeom>
            <a:avLst/>
            <a:gdLst/>
            <a:ahLst/>
            <a:cxnLst/>
            <a:rect l="0" t="0" r="r" b="b"/>
            <a:pathLst>
              <a:path w="160" h="66">
                <a:moveTo>
                  <a:pt x="0" y="51"/>
                </a:moveTo>
                <a:lnTo>
                  <a:pt x="128" y="0"/>
                </a:lnTo>
                <a:lnTo>
                  <a:pt x="159" y="0"/>
                </a:lnTo>
                <a:lnTo>
                  <a:pt x="0" y="65"/>
                </a:lnTo>
                <a:lnTo>
                  <a:pt x="0" y="51"/>
                </a:lnTo>
                <a:close/>
              </a:path>
            </a:pathLst>
          </a:custGeom>
          <a:solidFill>
            <a:srgbClr val="FEB818"/>
          </a:solidFill>
          <a:ln>
            <a:noFill/>
          </a:ln>
        </p:spPr>
      </p:sp>
      <p:sp>
        <p:nvSpPr>
          <p:cNvPr id="10010" name="Freeform 159"/>
          <p:cNvSpPr/>
          <p:nvPr/>
        </p:nvSpPr>
        <p:spPr>
          <a:xfrm>
            <a:off x="1551240" y="626040"/>
            <a:ext cx="69120" cy="28080"/>
          </a:xfrm>
          <a:custGeom>
            <a:avLst/>
            <a:gdLst/>
            <a:ahLst/>
            <a:cxnLst/>
            <a:rect l="0" t="0" r="r" b="b"/>
            <a:pathLst>
              <a:path w="192" h="78">
                <a:moveTo>
                  <a:pt x="0" y="65"/>
                </a:moveTo>
                <a:lnTo>
                  <a:pt x="159" y="0"/>
                </a:lnTo>
                <a:lnTo>
                  <a:pt x="191" y="0"/>
                </a:lnTo>
                <a:lnTo>
                  <a:pt x="0" y="77"/>
                </a:lnTo>
                <a:lnTo>
                  <a:pt x="0" y="65"/>
                </a:lnTo>
                <a:close/>
              </a:path>
            </a:pathLst>
          </a:custGeom>
          <a:solidFill>
            <a:srgbClr val="FEB819"/>
          </a:solidFill>
          <a:ln>
            <a:noFill/>
          </a:ln>
        </p:spPr>
      </p:sp>
      <p:sp>
        <p:nvSpPr>
          <p:cNvPr id="10011" name="Freeform 160"/>
          <p:cNvSpPr/>
          <p:nvPr/>
        </p:nvSpPr>
        <p:spPr>
          <a:xfrm>
            <a:off x="1551240" y="626040"/>
            <a:ext cx="81000" cy="32760"/>
          </a:xfrm>
          <a:custGeom>
            <a:avLst/>
            <a:gdLst/>
            <a:ahLst/>
            <a:cxnLst/>
            <a:rect l="0" t="0" r="r" b="b"/>
            <a:pathLst>
              <a:path w="225" h="91">
                <a:moveTo>
                  <a:pt x="0" y="77"/>
                </a:moveTo>
                <a:lnTo>
                  <a:pt x="191" y="0"/>
                </a:lnTo>
                <a:lnTo>
                  <a:pt x="224" y="0"/>
                </a:lnTo>
                <a:lnTo>
                  <a:pt x="0" y="90"/>
                </a:lnTo>
                <a:lnTo>
                  <a:pt x="0" y="77"/>
                </a:lnTo>
                <a:close/>
              </a:path>
            </a:pathLst>
          </a:custGeom>
          <a:solidFill>
            <a:srgbClr val="FEB91B"/>
          </a:solidFill>
          <a:ln>
            <a:noFill/>
          </a:ln>
        </p:spPr>
      </p:sp>
      <p:sp>
        <p:nvSpPr>
          <p:cNvPr id="10012" name="Freeform 161"/>
          <p:cNvSpPr/>
          <p:nvPr/>
        </p:nvSpPr>
        <p:spPr>
          <a:xfrm>
            <a:off x="1551240" y="626040"/>
            <a:ext cx="91800" cy="37080"/>
          </a:xfrm>
          <a:custGeom>
            <a:avLst/>
            <a:gdLst/>
            <a:ahLst/>
            <a:cxnLst/>
            <a:rect l="0" t="0" r="r" b="b"/>
            <a:pathLst>
              <a:path w="255" h="103">
                <a:moveTo>
                  <a:pt x="0" y="90"/>
                </a:moveTo>
                <a:lnTo>
                  <a:pt x="223" y="0"/>
                </a:lnTo>
                <a:lnTo>
                  <a:pt x="254" y="0"/>
                </a:lnTo>
                <a:lnTo>
                  <a:pt x="0" y="102"/>
                </a:lnTo>
                <a:lnTo>
                  <a:pt x="0" y="90"/>
                </a:lnTo>
                <a:close/>
              </a:path>
            </a:pathLst>
          </a:custGeom>
          <a:solidFill>
            <a:srgbClr val="FEB91D"/>
          </a:solidFill>
          <a:ln>
            <a:noFill/>
          </a:ln>
        </p:spPr>
      </p:sp>
      <p:sp>
        <p:nvSpPr>
          <p:cNvPr id="10013" name="Freeform 162"/>
          <p:cNvSpPr/>
          <p:nvPr/>
        </p:nvSpPr>
        <p:spPr>
          <a:xfrm>
            <a:off x="1551240" y="626040"/>
            <a:ext cx="103320" cy="41760"/>
          </a:xfrm>
          <a:custGeom>
            <a:avLst/>
            <a:gdLst/>
            <a:ahLst/>
            <a:cxnLst/>
            <a:rect l="0" t="0" r="r" b="b"/>
            <a:pathLst>
              <a:path w="287" h="116">
                <a:moveTo>
                  <a:pt x="0" y="102"/>
                </a:moveTo>
                <a:lnTo>
                  <a:pt x="254" y="0"/>
                </a:lnTo>
                <a:lnTo>
                  <a:pt x="286" y="0"/>
                </a:lnTo>
                <a:lnTo>
                  <a:pt x="0" y="115"/>
                </a:lnTo>
                <a:lnTo>
                  <a:pt x="0" y="102"/>
                </a:lnTo>
                <a:close/>
              </a:path>
            </a:pathLst>
          </a:custGeom>
          <a:solidFill>
            <a:srgbClr val="FEB91E"/>
          </a:solidFill>
          <a:ln>
            <a:noFill/>
          </a:ln>
        </p:spPr>
      </p:sp>
      <p:sp>
        <p:nvSpPr>
          <p:cNvPr id="10014" name="Freeform 163"/>
          <p:cNvSpPr/>
          <p:nvPr/>
        </p:nvSpPr>
        <p:spPr>
          <a:xfrm>
            <a:off x="1551240" y="626040"/>
            <a:ext cx="114840" cy="46440"/>
          </a:xfrm>
          <a:custGeom>
            <a:avLst/>
            <a:gdLst/>
            <a:ahLst/>
            <a:cxnLst/>
            <a:rect l="0" t="0" r="r" b="b"/>
            <a:pathLst>
              <a:path w="319" h="129">
                <a:moveTo>
                  <a:pt x="0" y="115"/>
                </a:moveTo>
                <a:lnTo>
                  <a:pt x="286" y="0"/>
                </a:lnTo>
                <a:lnTo>
                  <a:pt x="318" y="0"/>
                </a:lnTo>
                <a:lnTo>
                  <a:pt x="0" y="128"/>
                </a:lnTo>
                <a:lnTo>
                  <a:pt x="0" y="115"/>
                </a:lnTo>
                <a:close/>
              </a:path>
            </a:pathLst>
          </a:custGeom>
          <a:solidFill>
            <a:srgbClr val="FEB91F"/>
          </a:solidFill>
          <a:ln>
            <a:noFill/>
          </a:ln>
        </p:spPr>
      </p:sp>
      <p:sp>
        <p:nvSpPr>
          <p:cNvPr id="10015" name="Freeform 164"/>
          <p:cNvSpPr/>
          <p:nvPr/>
        </p:nvSpPr>
        <p:spPr>
          <a:xfrm>
            <a:off x="1551240" y="626040"/>
            <a:ext cx="126000" cy="50760"/>
          </a:xfrm>
          <a:custGeom>
            <a:avLst/>
            <a:gdLst/>
            <a:ahLst/>
            <a:cxnLst/>
            <a:rect l="0" t="0" r="r" b="b"/>
            <a:pathLst>
              <a:path w="350" h="141">
                <a:moveTo>
                  <a:pt x="0" y="128"/>
                </a:moveTo>
                <a:lnTo>
                  <a:pt x="318" y="0"/>
                </a:lnTo>
                <a:lnTo>
                  <a:pt x="349" y="0"/>
                </a:lnTo>
                <a:lnTo>
                  <a:pt x="0" y="140"/>
                </a:lnTo>
                <a:lnTo>
                  <a:pt x="0" y="128"/>
                </a:lnTo>
                <a:close/>
              </a:path>
            </a:pathLst>
          </a:custGeom>
          <a:solidFill>
            <a:srgbClr val="FEB921"/>
          </a:solidFill>
          <a:ln>
            <a:noFill/>
          </a:ln>
        </p:spPr>
      </p:sp>
      <p:sp>
        <p:nvSpPr>
          <p:cNvPr id="10016" name="Freeform 165"/>
          <p:cNvSpPr/>
          <p:nvPr/>
        </p:nvSpPr>
        <p:spPr>
          <a:xfrm>
            <a:off x="1551240" y="626040"/>
            <a:ext cx="137520" cy="55440"/>
          </a:xfrm>
          <a:custGeom>
            <a:avLst/>
            <a:gdLst/>
            <a:ahLst/>
            <a:cxnLst/>
            <a:rect l="0" t="0" r="r" b="b"/>
            <a:pathLst>
              <a:path w="382" h="154">
                <a:moveTo>
                  <a:pt x="0" y="139"/>
                </a:moveTo>
                <a:lnTo>
                  <a:pt x="349" y="0"/>
                </a:lnTo>
                <a:lnTo>
                  <a:pt x="381" y="0"/>
                </a:lnTo>
                <a:lnTo>
                  <a:pt x="0" y="153"/>
                </a:lnTo>
                <a:lnTo>
                  <a:pt x="0" y="139"/>
                </a:lnTo>
                <a:close/>
              </a:path>
            </a:pathLst>
          </a:custGeom>
          <a:solidFill>
            <a:srgbClr val="FEB923"/>
          </a:solidFill>
          <a:ln>
            <a:noFill/>
          </a:ln>
        </p:spPr>
      </p:sp>
      <p:sp>
        <p:nvSpPr>
          <p:cNvPr id="10017" name="Freeform 166"/>
          <p:cNvSpPr/>
          <p:nvPr/>
        </p:nvSpPr>
        <p:spPr>
          <a:xfrm>
            <a:off x="1551240" y="626040"/>
            <a:ext cx="148680" cy="60120"/>
          </a:xfrm>
          <a:custGeom>
            <a:avLst/>
            <a:gdLst/>
            <a:ahLst/>
            <a:cxnLst/>
            <a:rect l="0" t="0" r="r" b="b"/>
            <a:pathLst>
              <a:path w="413" h="167">
                <a:moveTo>
                  <a:pt x="0" y="153"/>
                </a:moveTo>
                <a:lnTo>
                  <a:pt x="381" y="0"/>
                </a:lnTo>
                <a:lnTo>
                  <a:pt x="412" y="0"/>
                </a:lnTo>
                <a:lnTo>
                  <a:pt x="0" y="166"/>
                </a:lnTo>
                <a:lnTo>
                  <a:pt x="0" y="153"/>
                </a:lnTo>
                <a:close/>
              </a:path>
            </a:pathLst>
          </a:custGeom>
          <a:solidFill>
            <a:srgbClr val="FEB925"/>
          </a:solidFill>
          <a:ln>
            <a:noFill/>
          </a:ln>
        </p:spPr>
      </p:sp>
      <p:sp>
        <p:nvSpPr>
          <p:cNvPr id="10018" name="Freeform 167"/>
          <p:cNvSpPr/>
          <p:nvPr/>
        </p:nvSpPr>
        <p:spPr>
          <a:xfrm>
            <a:off x="1551240" y="626040"/>
            <a:ext cx="160200" cy="64440"/>
          </a:xfrm>
          <a:custGeom>
            <a:avLst/>
            <a:gdLst/>
            <a:ahLst/>
            <a:cxnLst/>
            <a:rect l="0" t="0" r="r" b="b"/>
            <a:pathLst>
              <a:path w="445" h="179">
                <a:moveTo>
                  <a:pt x="0" y="166"/>
                </a:moveTo>
                <a:lnTo>
                  <a:pt x="412" y="0"/>
                </a:lnTo>
                <a:lnTo>
                  <a:pt x="444" y="0"/>
                </a:lnTo>
                <a:lnTo>
                  <a:pt x="0" y="178"/>
                </a:lnTo>
                <a:lnTo>
                  <a:pt x="0" y="166"/>
                </a:lnTo>
                <a:close/>
              </a:path>
            </a:pathLst>
          </a:custGeom>
          <a:solidFill>
            <a:srgbClr val="FEB926"/>
          </a:solidFill>
          <a:ln>
            <a:noFill/>
          </a:ln>
        </p:spPr>
      </p:sp>
      <p:sp>
        <p:nvSpPr>
          <p:cNvPr id="10019" name="Freeform 168"/>
          <p:cNvSpPr/>
          <p:nvPr/>
        </p:nvSpPr>
        <p:spPr>
          <a:xfrm>
            <a:off x="1551240" y="626040"/>
            <a:ext cx="171720" cy="69120"/>
          </a:xfrm>
          <a:custGeom>
            <a:avLst/>
            <a:gdLst/>
            <a:ahLst/>
            <a:cxnLst/>
            <a:rect l="0" t="0" r="r" b="b"/>
            <a:pathLst>
              <a:path w="477" h="192">
                <a:moveTo>
                  <a:pt x="0" y="178"/>
                </a:moveTo>
                <a:lnTo>
                  <a:pt x="444" y="0"/>
                </a:lnTo>
                <a:lnTo>
                  <a:pt x="476" y="0"/>
                </a:lnTo>
                <a:lnTo>
                  <a:pt x="0" y="191"/>
                </a:lnTo>
                <a:lnTo>
                  <a:pt x="0" y="178"/>
                </a:lnTo>
                <a:close/>
              </a:path>
            </a:pathLst>
          </a:custGeom>
          <a:solidFill>
            <a:srgbClr val="FEB928"/>
          </a:solidFill>
          <a:ln>
            <a:noFill/>
          </a:ln>
        </p:spPr>
      </p:sp>
      <p:sp>
        <p:nvSpPr>
          <p:cNvPr id="10020" name="Freeform 169"/>
          <p:cNvSpPr/>
          <p:nvPr/>
        </p:nvSpPr>
        <p:spPr>
          <a:xfrm>
            <a:off x="1551240" y="626040"/>
            <a:ext cx="182880" cy="73800"/>
          </a:xfrm>
          <a:custGeom>
            <a:avLst/>
            <a:gdLst/>
            <a:ahLst/>
            <a:cxnLst/>
            <a:rect l="0" t="0" r="r" b="b"/>
            <a:pathLst>
              <a:path w="508" h="205">
                <a:moveTo>
                  <a:pt x="0" y="191"/>
                </a:moveTo>
                <a:lnTo>
                  <a:pt x="475" y="0"/>
                </a:lnTo>
                <a:lnTo>
                  <a:pt x="507" y="0"/>
                </a:lnTo>
                <a:lnTo>
                  <a:pt x="0" y="204"/>
                </a:lnTo>
                <a:lnTo>
                  <a:pt x="0" y="191"/>
                </a:lnTo>
                <a:close/>
              </a:path>
            </a:pathLst>
          </a:custGeom>
          <a:solidFill>
            <a:srgbClr val="FEBA29"/>
          </a:solidFill>
          <a:ln>
            <a:noFill/>
          </a:ln>
        </p:spPr>
      </p:sp>
      <p:sp>
        <p:nvSpPr>
          <p:cNvPr id="10021" name="Freeform 170"/>
          <p:cNvSpPr/>
          <p:nvPr/>
        </p:nvSpPr>
        <p:spPr>
          <a:xfrm>
            <a:off x="1551240" y="626040"/>
            <a:ext cx="194400" cy="78120"/>
          </a:xfrm>
          <a:custGeom>
            <a:avLst/>
            <a:gdLst/>
            <a:ahLst/>
            <a:cxnLst/>
            <a:rect l="0" t="0" r="r" b="b"/>
            <a:pathLst>
              <a:path w="540" h="217">
                <a:moveTo>
                  <a:pt x="0" y="204"/>
                </a:moveTo>
                <a:lnTo>
                  <a:pt x="507" y="0"/>
                </a:lnTo>
                <a:lnTo>
                  <a:pt x="539" y="0"/>
                </a:lnTo>
                <a:lnTo>
                  <a:pt x="0" y="216"/>
                </a:lnTo>
                <a:lnTo>
                  <a:pt x="0" y="204"/>
                </a:lnTo>
                <a:close/>
              </a:path>
            </a:pathLst>
          </a:custGeom>
          <a:solidFill>
            <a:srgbClr val="FEBA2B"/>
          </a:solidFill>
          <a:ln>
            <a:noFill/>
          </a:ln>
        </p:spPr>
      </p:sp>
      <p:sp>
        <p:nvSpPr>
          <p:cNvPr id="10022" name="Freeform 171"/>
          <p:cNvSpPr/>
          <p:nvPr/>
        </p:nvSpPr>
        <p:spPr>
          <a:xfrm>
            <a:off x="1551240" y="626040"/>
            <a:ext cx="205920" cy="82800"/>
          </a:xfrm>
          <a:custGeom>
            <a:avLst/>
            <a:gdLst/>
            <a:ahLst/>
            <a:cxnLst/>
            <a:rect l="0" t="0" r="r" b="b"/>
            <a:pathLst>
              <a:path w="572" h="230">
                <a:moveTo>
                  <a:pt x="0" y="216"/>
                </a:moveTo>
                <a:lnTo>
                  <a:pt x="539" y="0"/>
                </a:lnTo>
                <a:lnTo>
                  <a:pt x="571" y="0"/>
                </a:lnTo>
                <a:lnTo>
                  <a:pt x="0" y="229"/>
                </a:lnTo>
                <a:lnTo>
                  <a:pt x="0" y="216"/>
                </a:lnTo>
                <a:close/>
              </a:path>
            </a:pathLst>
          </a:custGeom>
          <a:solidFill>
            <a:srgbClr val="FEBA2C"/>
          </a:solidFill>
          <a:ln>
            <a:noFill/>
          </a:ln>
        </p:spPr>
      </p:sp>
      <p:sp>
        <p:nvSpPr>
          <p:cNvPr id="10023" name="Freeform 172"/>
          <p:cNvSpPr/>
          <p:nvPr/>
        </p:nvSpPr>
        <p:spPr>
          <a:xfrm>
            <a:off x="1551240" y="626040"/>
            <a:ext cx="217080" cy="87120"/>
          </a:xfrm>
          <a:custGeom>
            <a:avLst/>
            <a:gdLst/>
            <a:ahLst/>
            <a:cxnLst/>
            <a:rect l="0" t="0" r="r" b="b"/>
            <a:pathLst>
              <a:path w="603" h="242">
                <a:moveTo>
                  <a:pt x="0" y="229"/>
                </a:moveTo>
                <a:lnTo>
                  <a:pt x="571" y="0"/>
                </a:lnTo>
                <a:lnTo>
                  <a:pt x="602" y="0"/>
                </a:lnTo>
                <a:lnTo>
                  <a:pt x="0" y="241"/>
                </a:lnTo>
                <a:lnTo>
                  <a:pt x="0" y="229"/>
                </a:lnTo>
                <a:close/>
              </a:path>
            </a:pathLst>
          </a:custGeom>
          <a:solidFill>
            <a:srgbClr val="FEBA2E"/>
          </a:solidFill>
          <a:ln>
            <a:noFill/>
          </a:ln>
        </p:spPr>
      </p:sp>
      <p:sp>
        <p:nvSpPr>
          <p:cNvPr id="10024" name="Freeform 173"/>
          <p:cNvSpPr/>
          <p:nvPr/>
        </p:nvSpPr>
        <p:spPr>
          <a:xfrm>
            <a:off x="1551240" y="626040"/>
            <a:ext cx="228600" cy="91800"/>
          </a:xfrm>
          <a:custGeom>
            <a:avLst/>
            <a:gdLst/>
            <a:ahLst/>
            <a:cxnLst/>
            <a:rect l="0" t="0" r="r" b="b"/>
            <a:pathLst>
              <a:path w="635" h="255">
                <a:moveTo>
                  <a:pt x="0" y="241"/>
                </a:moveTo>
                <a:lnTo>
                  <a:pt x="602" y="0"/>
                </a:lnTo>
                <a:lnTo>
                  <a:pt x="634" y="0"/>
                </a:lnTo>
                <a:lnTo>
                  <a:pt x="0" y="254"/>
                </a:lnTo>
                <a:lnTo>
                  <a:pt x="0" y="241"/>
                </a:lnTo>
                <a:close/>
              </a:path>
            </a:pathLst>
          </a:custGeom>
          <a:solidFill>
            <a:srgbClr val="FEBA2F"/>
          </a:solidFill>
          <a:ln>
            <a:noFill/>
          </a:ln>
        </p:spPr>
      </p:sp>
      <p:sp>
        <p:nvSpPr>
          <p:cNvPr id="10025" name="Freeform 174"/>
          <p:cNvSpPr/>
          <p:nvPr/>
        </p:nvSpPr>
        <p:spPr>
          <a:xfrm>
            <a:off x="1551240" y="626040"/>
            <a:ext cx="240120" cy="96480"/>
          </a:xfrm>
          <a:custGeom>
            <a:avLst/>
            <a:gdLst/>
            <a:ahLst/>
            <a:cxnLst/>
            <a:rect l="0" t="0" r="r" b="b"/>
            <a:pathLst>
              <a:path w="667" h="268">
                <a:moveTo>
                  <a:pt x="0" y="254"/>
                </a:moveTo>
                <a:lnTo>
                  <a:pt x="634" y="0"/>
                </a:lnTo>
                <a:lnTo>
                  <a:pt x="666" y="0"/>
                </a:lnTo>
                <a:lnTo>
                  <a:pt x="0" y="267"/>
                </a:lnTo>
                <a:lnTo>
                  <a:pt x="0" y="254"/>
                </a:lnTo>
                <a:close/>
              </a:path>
            </a:pathLst>
          </a:custGeom>
          <a:solidFill>
            <a:srgbClr val="FEBA30"/>
          </a:solidFill>
          <a:ln>
            <a:noFill/>
          </a:ln>
        </p:spPr>
      </p:sp>
      <p:sp>
        <p:nvSpPr>
          <p:cNvPr id="10026" name="Freeform 175"/>
          <p:cNvSpPr/>
          <p:nvPr/>
        </p:nvSpPr>
        <p:spPr>
          <a:xfrm>
            <a:off x="1551240" y="626040"/>
            <a:ext cx="251280" cy="100800"/>
          </a:xfrm>
          <a:custGeom>
            <a:avLst/>
            <a:gdLst/>
            <a:ahLst/>
            <a:cxnLst/>
            <a:rect l="0" t="0" r="r" b="b"/>
            <a:pathLst>
              <a:path w="698" h="280">
                <a:moveTo>
                  <a:pt x="0" y="267"/>
                </a:moveTo>
                <a:lnTo>
                  <a:pt x="666" y="0"/>
                </a:lnTo>
                <a:lnTo>
                  <a:pt x="697" y="0"/>
                </a:lnTo>
                <a:lnTo>
                  <a:pt x="0" y="279"/>
                </a:lnTo>
                <a:lnTo>
                  <a:pt x="0" y="267"/>
                </a:lnTo>
                <a:close/>
              </a:path>
            </a:pathLst>
          </a:custGeom>
          <a:solidFill>
            <a:srgbClr val="FEBA31"/>
          </a:solidFill>
          <a:ln>
            <a:noFill/>
          </a:ln>
        </p:spPr>
      </p:sp>
      <p:sp>
        <p:nvSpPr>
          <p:cNvPr id="10027" name="Freeform 176"/>
          <p:cNvSpPr/>
          <p:nvPr/>
        </p:nvSpPr>
        <p:spPr>
          <a:xfrm>
            <a:off x="1551240" y="626040"/>
            <a:ext cx="262800" cy="105480"/>
          </a:xfrm>
          <a:custGeom>
            <a:avLst/>
            <a:gdLst/>
            <a:ahLst/>
            <a:cxnLst/>
            <a:rect l="0" t="0" r="r" b="b"/>
            <a:pathLst>
              <a:path w="730" h="293">
                <a:moveTo>
                  <a:pt x="0" y="279"/>
                </a:moveTo>
                <a:lnTo>
                  <a:pt x="697" y="0"/>
                </a:lnTo>
                <a:lnTo>
                  <a:pt x="729" y="0"/>
                </a:lnTo>
                <a:lnTo>
                  <a:pt x="0" y="292"/>
                </a:lnTo>
                <a:lnTo>
                  <a:pt x="0" y="279"/>
                </a:lnTo>
                <a:close/>
              </a:path>
            </a:pathLst>
          </a:custGeom>
          <a:solidFill>
            <a:srgbClr val="FEBA33"/>
          </a:solidFill>
          <a:ln>
            <a:noFill/>
          </a:ln>
        </p:spPr>
      </p:sp>
      <p:sp>
        <p:nvSpPr>
          <p:cNvPr id="10028" name="Freeform 177"/>
          <p:cNvSpPr/>
          <p:nvPr/>
        </p:nvSpPr>
        <p:spPr>
          <a:xfrm>
            <a:off x="1551240" y="626040"/>
            <a:ext cx="274320" cy="110160"/>
          </a:xfrm>
          <a:custGeom>
            <a:avLst/>
            <a:gdLst/>
            <a:ahLst/>
            <a:cxnLst/>
            <a:rect l="0" t="0" r="r" b="b"/>
            <a:pathLst>
              <a:path w="762" h="306">
                <a:moveTo>
                  <a:pt x="0" y="292"/>
                </a:moveTo>
                <a:lnTo>
                  <a:pt x="729" y="0"/>
                </a:lnTo>
                <a:lnTo>
                  <a:pt x="761" y="0"/>
                </a:lnTo>
                <a:lnTo>
                  <a:pt x="0" y="305"/>
                </a:lnTo>
                <a:lnTo>
                  <a:pt x="0" y="292"/>
                </a:lnTo>
                <a:close/>
              </a:path>
            </a:pathLst>
          </a:custGeom>
          <a:solidFill>
            <a:srgbClr val="FEBA34"/>
          </a:solidFill>
          <a:ln>
            <a:noFill/>
          </a:ln>
        </p:spPr>
      </p:sp>
      <p:sp>
        <p:nvSpPr>
          <p:cNvPr id="10029" name="Freeform 178"/>
          <p:cNvSpPr/>
          <p:nvPr/>
        </p:nvSpPr>
        <p:spPr>
          <a:xfrm>
            <a:off x="1551240" y="626040"/>
            <a:ext cx="285480" cy="114480"/>
          </a:xfrm>
          <a:custGeom>
            <a:avLst/>
            <a:gdLst/>
            <a:ahLst/>
            <a:cxnLst/>
            <a:rect l="0" t="0" r="r" b="b"/>
            <a:pathLst>
              <a:path w="793" h="318">
                <a:moveTo>
                  <a:pt x="0" y="304"/>
                </a:moveTo>
                <a:lnTo>
                  <a:pt x="761" y="0"/>
                </a:lnTo>
                <a:lnTo>
                  <a:pt x="792" y="0"/>
                </a:lnTo>
                <a:lnTo>
                  <a:pt x="0" y="317"/>
                </a:lnTo>
                <a:lnTo>
                  <a:pt x="0" y="304"/>
                </a:lnTo>
                <a:close/>
              </a:path>
            </a:pathLst>
          </a:custGeom>
          <a:solidFill>
            <a:srgbClr val="FEBB36"/>
          </a:solidFill>
          <a:ln>
            <a:noFill/>
          </a:ln>
        </p:spPr>
      </p:sp>
      <p:sp>
        <p:nvSpPr>
          <p:cNvPr id="10030" name="Freeform 179"/>
          <p:cNvSpPr/>
          <p:nvPr/>
        </p:nvSpPr>
        <p:spPr>
          <a:xfrm>
            <a:off x="1551240" y="626040"/>
            <a:ext cx="297000" cy="119160"/>
          </a:xfrm>
          <a:custGeom>
            <a:avLst/>
            <a:gdLst/>
            <a:ahLst/>
            <a:cxnLst/>
            <a:rect l="0" t="0" r="r" b="b"/>
            <a:pathLst>
              <a:path w="825" h="331">
                <a:moveTo>
                  <a:pt x="0" y="317"/>
                </a:moveTo>
                <a:lnTo>
                  <a:pt x="792" y="0"/>
                </a:lnTo>
                <a:lnTo>
                  <a:pt x="824" y="0"/>
                </a:lnTo>
                <a:lnTo>
                  <a:pt x="0" y="330"/>
                </a:lnTo>
                <a:lnTo>
                  <a:pt x="0" y="317"/>
                </a:lnTo>
                <a:close/>
              </a:path>
            </a:pathLst>
          </a:custGeom>
          <a:solidFill>
            <a:srgbClr val="FEBB37"/>
          </a:solidFill>
          <a:ln>
            <a:noFill/>
          </a:ln>
        </p:spPr>
      </p:sp>
      <p:sp>
        <p:nvSpPr>
          <p:cNvPr id="10031" name="Freeform 180"/>
          <p:cNvSpPr/>
          <p:nvPr/>
        </p:nvSpPr>
        <p:spPr>
          <a:xfrm>
            <a:off x="1551240" y="626040"/>
            <a:ext cx="308520" cy="123840"/>
          </a:xfrm>
          <a:custGeom>
            <a:avLst/>
            <a:gdLst/>
            <a:ahLst/>
            <a:cxnLst/>
            <a:rect l="0" t="0" r="r" b="b"/>
            <a:pathLst>
              <a:path w="857" h="344">
                <a:moveTo>
                  <a:pt x="0" y="330"/>
                </a:moveTo>
                <a:lnTo>
                  <a:pt x="824" y="0"/>
                </a:lnTo>
                <a:lnTo>
                  <a:pt x="856" y="0"/>
                </a:lnTo>
                <a:lnTo>
                  <a:pt x="0" y="343"/>
                </a:lnTo>
                <a:lnTo>
                  <a:pt x="0" y="330"/>
                </a:lnTo>
                <a:close/>
              </a:path>
            </a:pathLst>
          </a:custGeom>
          <a:solidFill>
            <a:srgbClr val="FEBB38"/>
          </a:solidFill>
          <a:ln>
            <a:noFill/>
          </a:ln>
        </p:spPr>
      </p:sp>
      <p:sp>
        <p:nvSpPr>
          <p:cNvPr id="10032" name="Freeform 181"/>
          <p:cNvSpPr/>
          <p:nvPr/>
        </p:nvSpPr>
        <p:spPr>
          <a:xfrm>
            <a:off x="1551240" y="626040"/>
            <a:ext cx="319680" cy="128160"/>
          </a:xfrm>
          <a:custGeom>
            <a:avLst/>
            <a:gdLst/>
            <a:ahLst/>
            <a:cxnLst/>
            <a:rect l="0" t="0" r="r" b="b"/>
            <a:pathLst>
              <a:path w="888" h="356">
                <a:moveTo>
                  <a:pt x="0" y="343"/>
                </a:moveTo>
                <a:lnTo>
                  <a:pt x="856" y="0"/>
                </a:lnTo>
                <a:lnTo>
                  <a:pt x="887" y="0"/>
                </a:lnTo>
                <a:lnTo>
                  <a:pt x="0" y="355"/>
                </a:lnTo>
                <a:lnTo>
                  <a:pt x="0" y="343"/>
                </a:lnTo>
                <a:close/>
              </a:path>
            </a:pathLst>
          </a:custGeom>
          <a:solidFill>
            <a:srgbClr val="FEBB39"/>
          </a:solidFill>
          <a:ln>
            <a:noFill/>
          </a:ln>
        </p:spPr>
      </p:sp>
      <p:sp>
        <p:nvSpPr>
          <p:cNvPr id="10033" name="Freeform 182"/>
          <p:cNvSpPr/>
          <p:nvPr/>
        </p:nvSpPr>
        <p:spPr>
          <a:xfrm>
            <a:off x="1551240" y="626040"/>
            <a:ext cx="331200" cy="132840"/>
          </a:xfrm>
          <a:custGeom>
            <a:avLst/>
            <a:gdLst/>
            <a:ahLst/>
            <a:cxnLst/>
            <a:rect l="0" t="0" r="r" b="b"/>
            <a:pathLst>
              <a:path w="920" h="369">
                <a:moveTo>
                  <a:pt x="0" y="355"/>
                </a:moveTo>
                <a:lnTo>
                  <a:pt x="887" y="0"/>
                </a:lnTo>
                <a:lnTo>
                  <a:pt x="919" y="0"/>
                </a:lnTo>
                <a:lnTo>
                  <a:pt x="0" y="368"/>
                </a:lnTo>
                <a:lnTo>
                  <a:pt x="0" y="355"/>
                </a:lnTo>
                <a:close/>
              </a:path>
            </a:pathLst>
          </a:custGeom>
          <a:solidFill>
            <a:srgbClr val="FEBB3B"/>
          </a:solidFill>
          <a:ln>
            <a:noFill/>
          </a:ln>
        </p:spPr>
      </p:sp>
      <p:sp>
        <p:nvSpPr>
          <p:cNvPr id="10034" name="Freeform 183"/>
          <p:cNvSpPr/>
          <p:nvPr/>
        </p:nvSpPr>
        <p:spPr>
          <a:xfrm>
            <a:off x="1551240" y="626040"/>
            <a:ext cx="342720" cy="137160"/>
          </a:xfrm>
          <a:custGeom>
            <a:avLst/>
            <a:gdLst/>
            <a:ahLst/>
            <a:cxnLst/>
            <a:rect l="0" t="0" r="r" b="b"/>
            <a:pathLst>
              <a:path w="952" h="381">
                <a:moveTo>
                  <a:pt x="0" y="368"/>
                </a:moveTo>
                <a:lnTo>
                  <a:pt x="919" y="0"/>
                </a:lnTo>
                <a:lnTo>
                  <a:pt x="951" y="0"/>
                </a:lnTo>
                <a:lnTo>
                  <a:pt x="0" y="380"/>
                </a:lnTo>
                <a:lnTo>
                  <a:pt x="0" y="368"/>
                </a:lnTo>
                <a:close/>
              </a:path>
            </a:pathLst>
          </a:custGeom>
          <a:solidFill>
            <a:srgbClr val="FEBB3C"/>
          </a:solidFill>
          <a:ln>
            <a:noFill/>
          </a:ln>
        </p:spPr>
      </p:sp>
      <p:sp>
        <p:nvSpPr>
          <p:cNvPr id="10035" name="Freeform 184"/>
          <p:cNvSpPr/>
          <p:nvPr/>
        </p:nvSpPr>
        <p:spPr>
          <a:xfrm>
            <a:off x="1551240" y="626040"/>
            <a:ext cx="353880" cy="141840"/>
          </a:xfrm>
          <a:custGeom>
            <a:avLst/>
            <a:gdLst/>
            <a:ahLst/>
            <a:cxnLst/>
            <a:rect l="0" t="0" r="r" b="b"/>
            <a:pathLst>
              <a:path w="983" h="394">
                <a:moveTo>
                  <a:pt x="0" y="380"/>
                </a:moveTo>
                <a:lnTo>
                  <a:pt x="951" y="0"/>
                </a:lnTo>
                <a:lnTo>
                  <a:pt x="982" y="0"/>
                </a:lnTo>
                <a:lnTo>
                  <a:pt x="0" y="393"/>
                </a:lnTo>
                <a:lnTo>
                  <a:pt x="0" y="380"/>
                </a:lnTo>
                <a:close/>
              </a:path>
            </a:pathLst>
          </a:custGeom>
          <a:solidFill>
            <a:srgbClr val="FEBC3D"/>
          </a:solidFill>
          <a:ln>
            <a:noFill/>
          </a:ln>
        </p:spPr>
      </p:sp>
      <p:sp>
        <p:nvSpPr>
          <p:cNvPr id="10036" name="Freeform 185"/>
          <p:cNvSpPr/>
          <p:nvPr/>
        </p:nvSpPr>
        <p:spPr>
          <a:xfrm>
            <a:off x="1551240" y="626040"/>
            <a:ext cx="365400" cy="146520"/>
          </a:xfrm>
          <a:custGeom>
            <a:avLst/>
            <a:gdLst/>
            <a:ahLst/>
            <a:cxnLst/>
            <a:rect l="0" t="0" r="r" b="b"/>
            <a:pathLst>
              <a:path w="1015" h="407">
                <a:moveTo>
                  <a:pt x="0" y="393"/>
                </a:moveTo>
                <a:lnTo>
                  <a:pt x="982" y="0"/>
                </a:lnTo>
                <a:lnTo>
                  <a:pt x="1014" y="0"/>
                </a:lnTo>
                <a:lnTo>
                  <a:pt x="0" y="406"/>
                </a:lnTo>
                <a:lnTo>
                  <a:pt x="0" y="393"/>
                </a:lnTo>
                <a:close/>
              </a:path>
            </a:pathLst>
          </a:custGeom>
          <a:solidFill>
            <a:srgbClr val="FEBC3E"/>
          </a:solidFill>
          <a:ln>
            <a:noFill/>
          </a:ln>
        </p:spPr>
      </p:sp>
      <p:sp>
        <p:nvSpPr>
          <p:cNvPr id="10037" name="Freeform 186"/>
          <p:cNvSpPr/>
          <p:nvPr/>
        </p:nvSpPr>
        <p:spPr>
          <a:xfrm>
            <a:off x="1551240" y="626040"/>
            <a:ext cx="376920" cy="150840"/>
          </a:xfrm>
          <a:custGeom>
            <a:avLst/>
            <a:gdLst/>
            <a:ahLst/>
            <a:cxnLst/>
            <a:rect l="0" t="0" r="r" b="b"/>
            <a:pathLst>
              <a:path w="1047" h="419">
                <a:moveTo>
                  <a:pt x="0" y="406"/>
                </a:moveTo>
                <a:lnTo>
                  <a:pt x="1014" y="0"/>
                </a:lnTo>
                <a:lnTo>
                  <a:pt x="1046" y="0"/>
                </a:lnTo>
                <a:lnTo>
                  <a:pt x="0" y="418"/>
                </a:lnTo>
                <a:lnTo>
                  <a:pt x="0" y="406"/>
                </a:lnTo>
                <a:close/>
              </a:path>
            </a:pathLst>
          </a:custGeom>
          <a:solidFill>
            <a:srgbClr val="FEBC40"/>
          </a:solidFill>
          <a:ln>
            <a:noFill/>
          </a:ln>
        </p:spPr>
      </p:sp>
      <p:sp>
        <p:nvSpPr>
          <p:cNvPr id="10038" name="Freeform 187"/>
          <p:cNvSpPr/>
          <p:nvPr/>
        </p:nvSpPr>
        <p:spPr>
          <a:xfrm>
            <a:off x="1551240" y="626040"/>
            <a:ext cx="388080" cy="155520"/>
          </a:xfrm>
          <a:custGeom>
            <a:avLst/>
            <a:gdLst/>
            <a:ahLst/>
            <a:cxnLst/>
            <a:rect l="0" t="0" r="r" b="b"/>
            <a:pathLst>
              <a:path w="1078" h="432">
                <a:moveTo>
                  <a:pt x="0" y="418"/>
                </a:moveTo>
                <a:lnTo>
                  <a:pt x="1046" y="0"/>
                </a:lnTo>
                <a:lnTo>
                  <a:pt x="1077" y="0"/>
                </a:lnTo>
                <a:lnTo>
                  <a:pt x="0" y="431"/>
                </a:lnTo>
                <a:lnTo>
                  <a:pt x="0" y="418"/>
                </a:lnTo>
                <a:close/>
              </a:path>
            </a:pathLst>
          </a:custGeom>
          <a:solidFill>
            <a:srgbClr val="FEBC41"/>
          </a:solidFill>
          <a:ln>
            <a:noFill/>
          </a:ln>
        </p:spPr>
      </p:sp>
      <p:sp>
        <p:nvSpPr>
          <p:cNvPr id="10039" name="Freeform 188"/>
          <p:cNvSpPr/>
          <p:nvPr/>
        </p:nvSpPr>
        <p:spPr>
          <a:xfrm>
            <a:off x="1551240" y="626040"/>
            <a:ext cx="399600" cy="160200"/>
          </a:xfrm>
          <a:custGeom>
            <a:avLst/>
            <a:gdLst/>
            <a:ahLst/>
            <a:cxnLst/>
            <a:rect l="0" t="0" r="r" b="b"/>
            <a:pathLst>
              <a:path w="1110" h="445">
                <a:moveTo>
                  <a:pt x="0" y="431"/>
                </a:moveTo>
                <a:lnTo>
                  <a:pt x="1077" y="0"/>
                </a:lnTo>
                <a:lnTo>
                  <a:pt x="1109" y="0"/>
                </a:lnTo>
                <a:lnTo>
                  <a:pt x="0" y="444"/>
                </a:lnTo>
                <a:lnTo>
                  <a:pt x="0" y="431"/>
                </a:lnTo>
                <a:close/>
              </a:path>
            </a:pathLst>
          </a:custGeom>
          <a:solidFill>
            <a:srgbClr val="FEBC43"/>
          </a:solidFill>
          <a:ln>
            <a:noFill/>
          </a:ln>
        </p:spPr>
      </p:sp>
      <p:sp>
        <p:nvSpPr>
          <p:cNvPr id="10040" name="Freeform 189"/>
          <p:cNvSpPr/>
          <p:nvPr/>
        </p:nvSpPr>
        <p:spPr>
          <a:xfrm>
            <a:off x="1551240" y="626040"/>
            <a:ext cx="410760" cy="164520"/>
          </a:xfrm>
          <a:custGeom>
            <a:avLst/>
            <a:gdLst/>
            <a:ahLst/>
            <a:cxnLst/>
            <a:rect l="0" t="0" r="r" b="b"/>
            <a:pathLst>
              <a:path w="1141" h="457">
                <a:moveTo>
                  <a:pt x="0" y="444"/>
                </a:moveTo>
                <a:lnTo>
                  <a:pt x="1109" y="0"/>
                </a:lnTo>
                <a:lnTo>
                  <a:pt x="1140" y="0"/>
                </a:lnTo>
                <a:lnTo>
                  <a:pt x="0" y="456"/>
                </a:lnTo>
                <a:lnTo>
                  <a:pt x="0" y="444"/>
                </a:lnTo>
                <a:close/>
              </a:path>
            </a:pathLst>
          </a:custGeom>
          <a:solidFill>
            <a:srgbClr val="FEBD44"/>
          </a:solidFill>
          <a:ln>
            <a:noFill/>
          </a:ln>
        </p:spPr>
      </p:sp>
      <p:sp>
        <p:nvSpPr>
          <p:cNvPr id="10041" name="Freeform 190"/>
          <p:cNvSpPr/>
          <p:nvPr/>
        </p:nvSpPr>
        <p:spPr>
          <a:xfrm>
            <a:off x="1551240" y="626040"/>
            <a:ext cx="422280" cy="169200"/>
          </a:xfrm>
          <a:custGeom>
            <a:avLst/>
            <a:gdLst/>
            <a:ahLst/>
            <a:cxnLst/>
            <a:rect l="0" t="0" r="r" b="b"/>
            <a:pathLst>
              <a:path w="1173" h="470">
                <a:moveTo>
                  <a:pt x="0" y="456"/>
                </a:moveTo>
                <a:lnTo>
                  <a:pt x="1140" y="0"/>
                </a:lnTo>
                <a:lnTo>
                  <a:pt x="1172" y="0"/>
                </a:lnTo>
                <a:lnTo>
                  <a:pt x="0" y="469"/>
                </a:lnTo>
                <a:lnTo>
                  <a:pt x="0" y="456"/>
                </a:lnTo>
                <a:close/>
              </a:path>
            </a:pathLst>
          </a:custGeom>
          <a:solidFill>
            <a:srgbClr val="FEBD45"/>
          </a:solidFill>
          <a:ln>
            <a:noFill/>
          </a:ln>
        </p:spPr>
      </p:sp>
      <p:sp>
        <p:nvSpPr>
          <p:cNvPr id="10042" name="Freeform 191"/>
          <p:cNvSpPr/>
          <p:nvPr/>
        </p:nvSpPr>
        <p:spPr>
          <a:xfrm>
            <a:off x="1551240" y="626040"/>
            <a:ext cx="433800" cy="173520"/>
          </a:xfrm>
          <a:custGeom>
            <a:avLst/>
            <a:gdLst/>
            <a:ahLst/>
            <a:cxnLst/>
            <a:rect l="0" t="0" r="r" b="b"/>
            <a:pathLst>
              <a:path w="1205" h="482">
                <a:moveTo>
                  <a:pt x="0" y="469"/>
                </a:moveTo>
                <a:lnTo>
                  <a:pt x="1172" y="0"/>
                </a:lnTo>
                <a:lnTo>
                  <a:pt x="1204" y="0"/>
                </a:lnTo>
                <a:lnTo>
                  <a:pt x="0" y="481"/>
                </a:lnTo>
                <a:lnTo>
                  <a:pt x="0" y="469"/>
                </a:lnTo>
                <a:close/>
              </a:path>
            </a:pathLst>
          </a:custGeom>
          <a:solidFill>
            <a:srgbClr val="FEBD46"/>
          </a:solidFill>
          <a:ln>
            <a:noFill/>
          </a:ln>
        </p:spPr>
      </p:sp>
      <p:sp>
        <p:nvSpPr>
          <p:cNvPr id="10043" name="Freeform 192"/>
          <p:cNvSpPr/>
          <p:nvPr/>
        </p:nvSpPr>
        <p:spPr>
          <a:xfrm>
            <a:off x="1551240" y="626040"/>
            <a:ext cx="444960" cy="178200"/>
          </a:xfrm>
          <a:custGeom>
            <a:avLst/>
            <a:gdLst/>
            <a:ahLst/>
            <a:cxnLst/>
            <a:rect l="0" t="0" r="r" b="b"/>
            <a:pathLst>
              <a:path w="1236" h="495">
                <a:moveTo>
                  <a:pt x="0" y="481"/>
                </a:moveTo>
                <a:lnTo>
                  <a:pt x="1204" y="0"/>
                </a:lnTo>
                <a:lnTo>
                  <a:pt x="1235" y="0"/>
                </a:lnTo>
                <a:lnTo>
                  <a:pt x="0" y="494"/>
                </a:lnTo>
                <a:lnTo>
                  <a:pt x="0" y="481"/>
                </a:lnTo>
                <a:close/>
              </a:path>
            </a:pathLst>
          </a:custGeom>
          <a:solidFill>
            <a:srgbClr val="FEBD48"/>
          </a:solidFill>
          <a:ln>
            <a:noFill/>
          </a:ln>
        </p:spPr>
      </p:sp>
      <p:sp>
        <p:nvSpPr>
          <p:cNvPr id="10044" name="Freeform 193"/>
          <p:cNvSpPr/>
          <p:nvPr/>
        </p:nvSpPr>
        <p:spPr>
          <a:xfrm>
            <a:off x="1551240" y="626040"/>
            <a:ext cx="456480" cy="182880"/>
          </a:xfrm>
          <a:custGeom>
            <a:avLst/>
            <a:gdLst/>
            <a:ahLst/>
            <a:cxnLst/>
            <a:rect l="0" t="0" r="r" b="b"/>
            <a:pathLst>
              <a:path w="1268" h="508">
                <a:moveTo>
                  <a:pt x="0" y="494"/>
                </a:moveTo>
                <a:lnTo>
                  <a:pt x="1235" y="0"/>
                </a:lnTo>
                <a:lnTo>
                  <a:pt x="1267" y="0"/>
                </a:lnTo>
                <a:lnTo>
                  <a:pt x="0" y="507"/>
                </a:lnTo>
                <a:lnTo>
                  <a:pt x="0" y="494"/>
                </a:lnTo>
                <a:close/>
              </a:path>
            </a:pathLst>
          </a:custGeom>
          <a:solidFill>
            <a:srgbClr val="FEBD49"/>
          </a:solidFill>
          <a:ln>
            <a:noFill/>
          </a:ln>
        </p:spPr>
      </p:sp>
      <p:sp>
        <p:nvSpPr>
          <p:cNvPr id="10045" name="Freeform 194"/>
          <p:cNvSpPr/>
          <p:nvPr/>
        </p:nvSpPr>
        <p:spPr>
          <a:xfrm>
            <a:off x="1551240" y="626040"/>
            <a:ext cx="468000" cy="187200"/>
          </a:xfrm>
          <a:custGeom>
            <a:avLst/>
            <a:gdLst/>
            <a:ahLst/>
            <a:cxnLst/>
            <a:rect l="0" t="0" r="r" b="b"/>
            <a:pathLst>
              <a:path w="1300" h="520">
                <a:moveTo>
                  <a:pt x="0" y="507"/>
                </a:moveTo>
                <a:lnTo>
                  <a:pt x="1267" y="0"/>
                </a:lnTo>
                <a:lnTo>
                  <a:pt x="1299" y="0"/>
                </a:lnTo>
                <a:lnTo>
                  <a:pt x="0" y="519"/>
                </a:lnTo>
                <a:lnTo>
                  <a:pt x="0" y="507"/>
                </a:lnTo>
                <a:close/>
              </a:path>
            </a:pathLst>
          </a:custGeom>
          <a:solidFill>
            <a:srgbClr val="FEBE4B"/>
          </a:solidFill>
          <a:ln>
            <a:noFill/>
          </a:ln>
        </p:spPr>
      </p:sp>
      <p:sp>
        <p:nvSpPr>
          <p:cNvPr id="10046" name="Freeform 195"/>
          <p:cNvSpPr/>
          <p:nvPr/>
        </p:nvSpPr>
        <p:spPr>
          <a:xfrm>
            <a:off x="1551240" y="626040"/>
            <a:ext cx="479160" cy="191880"/>
          </a:xfrm>
          <a:custGeom>
            <a:avLst/>
            <a:gdLst/>
            <a:ahLst/>
            <a:cxnLst/>
            <a:rect l="0" t="0" r="r" b="b"/>
            <a:pathLst>
              <a:path w="1331" h="533">
                <a:moveTo>
                  <a:pt x="0" y="519"/>
                </a:moveTo>
                <a:lnTo>
                  <a:pt x="1299" y="0"/>
                </a:lnTo>
                <a:lnTo>
                  <a:pt x="1330" y="0"/>
                </a:lnTo>
                <a:lnTo>
                  <a:pt x="0" y="532"/>
                </a:lnTo>
                <a:lnTo>
                  <a:pt x="0" y="519"/>
                </a:lnTo>
                <a:close/>
              </a:path>
            </a:pathLst>
          </a:custGeom>
          <a:solidFill>
            <a:srgbClr val="FEBE4C"/>
          </a:solidFill>
          <a:ln>
            <a:noFill/>
          </a:ln>
        </p:spPr>
      </p:sp>
      <p:sp>
        <p:nvSpPr>
          <p:cNvPr id="10047" name="Freeform 196"/>
          <p:cNvSpPr/>
          <p:nvPr/>
        </p:nvSpPr>
        <p:spPr>
          <a:xfrm>
            <a:off x="1551240" y="626040"/>
            <a:ext cx="490680" cy="196560"/>
          </a:xfrm>
          <a:custGeom>
            <a:avLst/>
            <a:gdLst/>
            <a:ahLst/>
            <a:cxnLst/>
            <a:rect l="0" t="0" r="r" b="b"/>
            <a:pathLst>
              <a:path w="1363" h="546">
                <a:moveTo>
                  <a:pt x="0" y="532"/>
                </a:moveTo>
                <a:lnTo>
                  <a:pt x="1330" y="0"/>
                </a:lnTo>
                <a:lnTo>
                  <a:pt x="1362" y="0"/>
                </a:lnTo>
                <a:lnTo>
                  <a:pt x="0" y="545"/>
                </a:lnTo>
                <a:lnTo>
                  <a:pt x="0" y="532"/>
                </a:lnTo>
                <a:close/>
              </a:path>
            </a:pathLst>
          </a:custGeom>
          <a:solidFill>
            <a:srgbClr val="FEBE4D"/>
          </a:solidFill>
          <a:ln>
            <a:noFill/>
          </a:ln>
        </p:spPr>
      </p:sp>
      <p:sp>
        <p:nvSpPr>
          <p:cNvPr id="10048" name="Freeform 197"/>
          <p:cNvSpPr/>
          <p:nvPr/>
        </p:nvSpPr>
        <p:spPr>
          <a:xfrm>
            <a:off x="1551240" y="626040"/>
            <a:ext cx="502200" cy="200880"/>
          </a:xfrm>
          <a:custGeom>
            <a:avLst/>
            <a:gdLst/>
            <a:ahLst/>
            <a:cxnLst/>
            <a:rect l="0" t="0" r="r" b="b"/>
            <a:pathLst>
              <a:path w="1395" h="558">
                <a:moveTo>
                  <a:pt x="0" y="545"/>
                </a:moveTo>
                <a:lnTo>
                  <a:pt x="1362" y="0"/>
                </a:lnTo>
                <a:lnTo>
                  <a:pt x="1394" y="0"/>
                </a:lnTo>
                <a:lnTo>
                  <a:pt x="0" y="557"/>
                </a:lnTo>
                <a:lnTo>
                  <a:pt x="0" y="545"/>
                </a:lnTo>
                <a:close/>
              </a:path>
            </a:pathLst>
          </a:custGeom>
          <a:solidFill>
            <a:srgbClr val="FEBE4E"/>
          </a:solidFill>
          <a:ln>
            <a:noFill/>
          </a:ln>
        </p:spPr>
      </p:sp>
      <p:sp>
        <p:nvSpPr>
          <p:cNvPr id="10049" name="Freeform 198"/>
          <p:cNvSpPr/>
          <p:nvPr/>
        </p:nvSpPr>
        <p:spPr>
          <a:xfrm>
            <a:off x="1551240" y="626040"/>
            <a:ext cx="513360" cy="205560"/>
          </a:xfrm>
          <a:custGeom>
            <a:avLst/>
            <a:gdLst/>
            <a:ahLst/>
            <a:cxnLst/>
            <a:rect l="0" t="0" r="r" b="b"/>
            <a:pathLst>
              <a:path w="1426" h="571">
                <a:moveTo>
                  <a:pt x="0" y="557"/>
                </a:moveTo>
                <a:lnTo>
                  <a:pt x="1394" y="0"/>
                </a:lnTo>
                <a:lnTo>
                  <a:pt x="1425" y="0"/>
                </a:lnTo>
                <a:lnTo>
                  <a:pt x="0" y="570"/>
                </a:lnTo>
                <a:lnTo>
                  <a:pt x="0" y="557"/>
                </a:lnTo>
                <a:close/>
              </a:path>
            </a:pathLst>
          </a:custGeom>
          <a:solidFill>
            <a:srgbClr val="FEBF50"/>
          </a:solidFill>
          <a:ln>
            <a:noFill/>
          </a:ln>
        </p:spPr>
      </p:sp>
      <p:sp>
        <p:nvSpPr>
          <p:cNvPr id="10050" name="Freeform 199"/>
          <p:cNvSpPr/>
          <p:nvPr/>
        </p:nvSpPr>
        <p:spPr>
          <a:xfrm>
            <a:off x="1551240" y="626040"/>
            <a:ext cx="524880" cy="210240"/>
          </a:xfrm>
          <a:custGeom>
            <a:avLst/>
            <a:gdLst/>
            <a:ahLst/>
            <a:cxnLst/>
            <a:rect l="0" t="0" r="r" b="b"/>
            <a:pathLst>
              <a:path w="1458" h="584">
                <a:moveTo>
                  <a:pt x="0" y="570"/>
                </a:moveTo>
                <a:lnTo>
                  <a:pt x="1425" y="0"/>
                </a:lnTo>
                <a:lnTo>
                  <a:pt x="1457" y="0"/>
                </a:lnTo>
                <a:lnTo>
                  <a:pt x="0" y="583"/>
                </a:lnTo>
                <a:lnTo>
                  <a:pt x="0" y="570"/>
                </a:lnTo>
                <a:close/>
              </a:path>
            </a:pathLst>
          </a:custGeom>
          <a:solidFill>
            <a:srgbClr val="FEBF51"/>
          </a:solidFill>
          <a:ln>
            <a:noFill/>
          </a:ln>
        </p:spPr>
      </p:sp>
      <p:sp>
        <p:nvSpPr>
          <p:cNvPr id="10051" name="Freeform 200"/>
          <p:cNvSpPr/>
          <p:nvPr/>
        </p:nvSpPr>
        <p:spPr>
          <a:xfrm>
            <a:off x="1551240" y="626040"/>
            <a:ext cx="536400" cy="214560"/>
          </a:xfrm>
          <a:custGeom>
            <a:avLst/>
            <a:gdLst/>
            <a:ahLst/>
            <a:cxnLst/>
            <a:rect l="0" t="0" r="r" b="b"/>
            <a:pathLst>
              <a:path w="1490" h="596">
                <a:moveTo>
                  <a:pt x="0" y="583"/>
                </a:moveTo>
                <a:lnTo>
                  <a:pt x="1457" y="0"/>
                </a:lnTo>
                <a:lnTo>
                  <a:pt x="1489" y="0"/>
                </a:lnTo>
                <a:lnTo>
                  <a:pt x="0" y="595"/>
                </a:lnTo>
                <a:lnTo>
                  <a:pt x="0" y="583"/>
                </a:lnTo>
                <a:close/>
              </a:path>
            </a:pathLst>
          </a:custGeom>
          <a:solidFill>
            <a:srgbClr val="FEBF52"/>
          </a:solidFill>
          <a:ln>
            <a:noFill/>
          </a:ln>
        </p:spPr>
      </p:sp>
      <p:sp>
        <p:nvSpPr>
          <p:cNvPr id="10052" name="Freeform 201"/>
          <p:cNvSpPr/>
          <p:nvPr/>
        </p:nvSpPr>
        <p:spPr>
          <a:xfrm>
            <a:off x="1551240" y="626040"/>
            <a:ext cx="547560" cy="219240"/>
          </a:xfrm>
          <a:custGeom>
            <a:avLst/>
            <a:gdLst/>
            <a:ahLst/>
            <a:cxnLst/>
            <a:rect l="0" t="0" r="r" b="b"/>
            <a:pathLst>
              <a:path w="1521" h="609">
                <a:moveTo>
                  <a:pt x="0" y="595"/>
                </a:moveTo>
                <a:lnTo>
                  <a:pt x="1489" y="0"/>
                </a:lnTo>
                <a:lnTo>
                  <a:pt x="1520" y="0"/>
                </a:lnTo>
                <a:lnTo>
                  <a:pt x="0" y="608"/>
                </a:lnTo>
                <a:lnTo>
                  <a:pt x="0" y="595"/>
                </a:lnTo>
                <a:close/>
              </a:path>
            </a:pathLst>
          </a:custGeom>
          <a:solidFill>
            <a:srgbClr val="FEBF53"/>
          </a:solidFill>
          <a:ln>
            <a:noFill/>
          </a:ln>
        </p:spPr>
      </p:sp>
      <p:sp>
        <p:nvSpPr>
          <p:cNvPr id="10053" name="Freeform 202"/>
          <p:cNvSpPr/>
          <p:nvPr/>
        </p:nvSpPr>
        <p:spPr>
          <a:xfrm>
            <a:off x="1551240" y="626040"/>
            <a:ext cx="559080" cy="223560"/>
          </a:xfrm>
          <a:custGeom>
            <a:avLst/>
            <a:gdLst/>
            <a:ahLst/>
            <a:cxnLst/>
            <a:rect l="0" t="0" r="r" b="b"/>
            <a:pathLst>
              <a:path w="1553" h="621">
                <a:moveTo>
                  <a:pt x="0" y="608"/>
                </a:moveTo>
                <a:lnTo>
                  <a:pt x="1520" y="0"/>
                </a:lnTo>
                <a:lnTo>
                  <a:pt x="1552" y="0"/>
                </a:lnTo>
                <a:lnTo>
                  <a:pt x="0" y="620"/>
                </a:lnTo>
                <a:lnTo>
                  <a:pt x="0" y="608"/>
                </a:lnTo>
                <a:close/>
              </a:path>
            </a:pathLst>
          </a:custGeom>
          <a:solidFill>
            <a:srgbClr val="FEC055"/>
          </a:solidFill>
          <a:ln>
            <a:noFill/>
          </a:ln>
        </p:spPr>
      </p:sp>
      <p:sp>
        <p:nvSpPr>
          <p:cNvPr id="10054" name="Freeform 203"/>
          <p:cNvSpPr/>
          <p:nvPr/>
        </p:nvSpPr>
        <p:spPr>
          <a:xfrm>
            <a:off x="1551240" y="626040"/>
            <a:ext cx="570600" cy="228240"/>
          </a:xfrm>
          <a:custGeom>
            <a:avLst/>
            <a:gdLst/>
            <a:ahLst/>
            <a:cxnLst/>
            <a:rect l="0" t="0" r="r" b="b"/>
            <a:pathLst>
              <a:path w="1585" h="634">
                <a:moveTo>
                  <a:pt x="0" y="620"/>
                </a:moveTo>
                <a:lnTo>
                  <a:pt x="1552" y="0"/>
                </a:lnTo>
                <a:lnTo>
                  <a:pt x="1584" y="0"/>
                </a:lnTo>
                <a:lnTo>
                  <a:pt x="0" y="633"/>
                </a:lnTo>
                <a:lnTo>
                  <a:pt x="0" y="620"/>
                </a:lnTo>
                <a:close/>
              </a:path>
            </a:pathLst>
          </a:custGeom>
          <a:solidFill>
            <a:srgbClr val="FEC056"/>
          </a:solidFill>
          <a:ln>
            <a:noFill/>
          </a:ln>
        </p:spPr>
      </p:sp>
      <p:sp>
        <p:nvSpPr>
          <p:cNvPr id="10055" name="Freeform 204"/>
          <p:cNvSpPr/>
          <p:nvPr/>
        </p:nvSpPr>
        <p:spPr>
          <a:xfrm>
            <a:off x="1551240" y="626040"/>
            <a:ext cx="581760" cy="232920"/>
          </a:xfrm>
          <a:custGeom>
            <a:avLst/>
            <a:gdLst/>
            <a:ahLst/>
            <a:cxnLst/>
            <a:rect l="0" t="0" r="r" b="b"/>
            <a:pathLst>
              <a:path w="1616" h="647">
                <a:moveTo>
                  <a:pt x="0" y="633"/>
                </a:moveTo>
                <a:lnTo>
                  <a:pt x="1584" y="0"/>
                </a:lnTo>
                <a:lnTo>
                  <a:pt x="1615" y="0"/>
                </a:lnTo>
                <a:lnTo>
                  <a:pt x="0" y="646"/>
                </a:lnTo>
                <a:lnTo>
                  <a:pt x="0" y="633"/>
                </a:lnTo>
                <a:close/>
              </a:path>
            </a:pathLst>
          </a:custGeom>
          <a:solidFill>
            <a:srgbClr val="FEC058"/>
          </a:solidFill>
          <a:ln>
            <a:noFill/>
          </a:ln>
        </p:spPr>
      </p:sp>
      <p:sp>
        <p:nvSpPr>
          <p:cNvPr id="10056" name="Freeform 205"/>
          <p:cNvSpPr/>
          <p:nvPr/>
        </p:nvSpPr>
        <p:spPr>
          <a:xfrm>
            <a:off x="1551240" y="626040"/>
            <a:ext cx="593280" cy="237240"/>
          </a:xfrm>
          <a:custGeom>
            <a:avLst/>
            <a:gdLst/>
            <a:ahLst/>
            <a:cxnLst/>
            <a:rect l="0" t="0" r="r" b="b"/>
            <a:pathLst>
              <a:path w="1648" h="659">
                <a:moveTo>
                  <a:pt x="0" y="646"/>
                </a:moveTo>
                <a:lnTo>
                  <a:pt x="1615" y="0"/>
                </a:lnTo>
                <a:lnTo>
                  <a:pt x="1647" y="0"/>
                </a:lnTo>
                <a:lnTo>
                  <a:pt x="0" y="658"/>
                </a:lnTo>
                <a:lnTo>
                  <a:pt x="0" y="646"/>
                </a:lnTo>
                <a:close/>
              </a:path>
            </a:pathLst>
          </a:custGeom>
          <a:solidFill>
            <a:srgbClr val="FEC059"/>
          </a:solidFill>
          <a:ln>
            <a:noFill/>
          </a:ln>
        </p:spPr>
      </p:sp>
      <p:sp>
        <p:nvSpPr>
          <p:cNvPr id="10057" name="Freeform 206"/>
          <p:cNvSpPr/>
          <p:nvPr/>
        </p:nvSpPr>
        <p:spPr>
          <a:xfrm>
            <a:off x="1551240" y="626040"/>
            <a:ext cx="604800" cy="241920"/>
          </a:xfrm>
          <a:custGeom>
            <a:avLst/>
            <a:gdLst/>
            <a:ahLst/>
            <a:cxnLst/>
            <a:rect l="0" t="0" r="r" b="b"/>
            <a:pathLst>
              <a:path w="1680" h="672">
                <a:moveTo>
                  <a:pt x="0" y="658"/>
                </a:moveTo>
                <a:lnTo>
                  <a:pt x="1647" y="0"/>
                </a:lnTo>
                <a:lnTo>
                  <a:pt x="1679" y="0"/>
                </a:lnTo>
                <a:lnTo>
                  <a:pt x="0" y="671"/>
                </a:lnTo>
                <a:lnTo>
                  <a:pt x="0" y="658"/>
                </a:lnTo>
                <a:close/>
              </a:path>
            </a:pathLst>
          </a:custGeom>
          <a:solidFill>
            <a:srgbClr val="FEC05B"/>
          </a:solidFill>
          <a:ln>
            <a:noFill/>
          </a:ln>
        </p:spPr>
      </p:sp>
      <p:sp>
        <p:nvSpPr>
          <p:cNvPr id="10058" name="Freeform 207"/>
          <p:cNvSpPr/>
          <p:nvPr/>
        </p:nvSpPr>
        <p:spPr>
          <a:xfrm>
            <a:off x="1551240" y="626040"/>
            <a:ext cx="615960" cy="246600"/>
          </a:xfrm>
          <a:custGeom>
            <a:avLst/>
            <a:gdLst/>
            <a:ahLst/>
            <a:cxnLst/>
            <a:rect l="0" t="0" r="r" b="b"/>
            <a:pathLst>
              <a:path w="1711" h="685">
                <a:moveTo>
                  <a:pt x="0" y="671"/>
                </a:moveTo>
                <a:lnTo>
                  <a:pt x="1679" y="0"/>
                </a:lnTo>
                <a:lnTo>
                  <a:pt x="1710" y="0"/>
                </a:lnTo>
                <a:lnTo>
                  <a:pt x="0" y="684"/>
                </a:lnTo>
                <a:lnTo>
                  <a:pt x="0" y="671"/>
                </a:lnTo>
                <a:close/>
              </a:path>
            </a:pathLst>
          </a:custGeom>
          <a:solidFill>
            <a:srgbClr val="FEC15C"/>
          </a:solidFill>
          <a:ln>
            <a:noFill/>
          </a:ln>
        </p:spPr>
      </p:sp>
      <p:sp>
        <p:nvSpPr>
          <p:cNvPr id="10059" name="Freeform 208"/>
          <p:cNvSpPr/>
          <p:nvPr/>
        </p:nvSpPr>
        <p:spPr>
          <a:xfrm>
            <a:off x="1551240" y="626040"/>
            <a:ext cx="627480" cy="250920"/>
          </a:xfrm>
          <a:custGeom>
            <a:avLst/>
            <a:gdLst/>
            <a:ahLst/>
            <a:cxnLst/>
            <a:rect l="0" t="0" r="r" b="b"/>
            <a:pathLst>
              <a:path w="1743" h="697">
                <a:moveTo>
                  <a:pt x="0" y="683"/>
                </a:moveTo>
                <a:lnTo>
                  <a:pt x="1710" y="0"/>
                </a:lnTo>
                <a:lnTo>
                  <a:pt x="1742" y="0"/>
                </a:lnTo>
                <a:lnTo>
                  <a:pt x="0" y="696"/>
                </a:lnTo>
                <a:lnTo>
                  <a:pt x="0" y="683"/>
                </a:lnTo>
                <a:close/>
              </a:path>
            </a:pathLst>
          </a:custGeom>
          <a:solidFill>
            <a:srgbClr val="FEC15D"/>
          </a:solidFill>
          <a:ln>
            <a:noFill/>
          </a:ln>
        </p:spPr>
      </p:sp>
      <p:sp>
        <p:nvSpPr>
          <p:cNvPr id="10060" name="Freeform 209"/>
          <p:cNvSpPr/>
          <p:nvPr/>
        </p:nvSpPr>
        <p:spPr>
          <a:xfrm>
            <a:off x="1551240" y="626040"/>
            <a:ext cx="639000" cy="255600"/>
          </a:xfrm>
          <a:custGeom>
            <a:avLst/>
            <a:gdLst/>
            <a:ahLst/>
            <a:cxnLst/>
            <a:rect l="0" t="0" r="r" b="b"/>
            <a:pathLst>
              <a:path w="1775" h="710">
                <a:moveTo>
                  <a:pt x="0" y="696"/>
                </a:moveTo>
                <a:lnTo>
                  <a:pt x="1742" y="0"/>
                </a:lnTo>
                <a:lnTo>
                  <a:pt x="1774" y="0"/>
                </a:lnTo>
                <a:lnTo>
                  <a:pt x="0" y="709"/>
                </a:lnTo>
                <a:lnTo>
                  <a:pt x="0" y="696"/>
                </a:lnTo>
                <a:close/>
              </a:path>
            </a:pathLst>
          </a:custGeom>
          <a:solidFill>
            <a:srgbClr val="FEC15E"/>
          </a:solidFill>
          <a:ln>
            <a:noFill/>
          </a:ln>
        </p:spPr>
      </p:sp>
      <p:sp>
        <p:nvSpPr>
          <p:cNvPr id="10061" name="Freeform 210"/>
          <p:cNvSpPr/>
          <p:nvPr/>
        </p:nvSpPr>
        <p:spPr>
          <a:xfrm>
            <a:off x="1551240" y="626040"/>
            <a:ext cx="650160" cy="260280"/>
          </a:xfrm>
          <a:custGeom>
            <a:avLst/>
            <a:gdLst/>
            <a:ahLst/>
            <a:cxnLst/>
            <a:rect l="0" t="0" r="r" b="b"/>
            <a:pathLst>
              <a:path w="1806" h="723">
                <a:moveTo>
                  <a:pt x="0" y="709"/>
                </a:moveTo>
                <a:lnTo>
                  <a:pt x="1774" y="0"/>
                </a:lnTo>
                <a:lnTo>
                  <a:pt x="1805" y="0"/>
                </a:lnTo>
                <a:lnTo>
                  <a:pt x="0" y="722"/>
                </a:lnTo>
                <a:lnTo>
                  <a:pt x="0" y="709"/>
                </a:lnTo>
                <a:close/>
              </a:path>
            </a:pathLst>
          </a:custGeom>
          <a:solidFill>
            <a:srgbClr val="FEC260"/>
          </a:solidFill>
          <a:ln>
            <a:noFill/>
          </a:ln>
        </p:spPr>
      </p:sp>
      <p:sp>
        <p:nvSpPr>
          <p:cNvPr id="10062" name="Freeform 211"/>
          <p:cNvSpPr/>
          <p:nvPr/>
        </p:nvSpPr>
        <p:spPr>
          <a:xfrm>
            <a:off x="1551240" y="626040"/>
            <a:ext cx="661680" cy="264600"/>
          </a:xfrm>
          <a:custGeom>
            <a:avLst/>
            <a:gdLst/>
            <a:ahLst/>
            <a:cxnLst/>
            <a:rect l="0" t="0" r="r" b="b"/>
            <a:pathLst>
              <a:path w="1838" h="735">
                <a:moveTo>
                  <a:pt x="0" y="722"/>
                </a:moveTo>
                <a:lnTo>
                  <a:pt x="1805" y="0"/>
                </a:lnTo>
                <a:lnTo>
                  <a:pt x="1837" y="0"/>
                </a:lnTo>
                <a:lnTo>
                  <a:pt x="0" y="734"/>
                </a:lnTo>
                <a:lnTo>
                  <a:pt x="0" y="722"/>
                </a:lnTo>
                <a:close/>
              </a:path>
            </a:pathLst>
          </a:custGeom>
          <a:solidFill>
            <a:srgbClr val="FEC261"/>
          </a:solidFill>
          <a:ln>
            <a:noFill/>
          </a:ln>
        </p:spPr>
      </p:sp>
      <p:sp>
        <p:nvSpPr>
          <p:cNvPr id="10063" name="Freeform 212"/>
          <p:cNvSpPr/>
          <p:nvPr/>
        </p:nvSpPr>
        <p:spPr>
          <a:xfrm>
            <a:off x="1551240" y="626040"/>
            <a:ext cx="672840" cy="269280"/>
          </a:xfrm>
          <a:custGeom>
            <a:avLst/>
            <a:gdLst/>
            <a:ahLst/>
            <a:cxnLst/>
            <a:rect l="0" t="0" r="r" b="b"/>
            <a:pathLst>
              <a:path w="1869" h="748">
                <a:moveTo>
                  <a:pt x="0" y="734"/>
                </a:moveTo>
                <a:lnTo>
                  <a:pt x="1837" y="0"/>
                </a:lnTo>
                <a:lnTo>
                  <a:pt x="1868" y="0"/>
                </a:lnTo>
                <a:lnTo>
                  <a:pt x="0" y="747"/>
                </a:lnTo>
                <a:lnTo>
                  <a:pt x="0" y="734"/>
                </a:lnTo>
                <a:close/>
              </a:path>
            </a:pathLst>
          </a:custGeom>
          <a:solidFill>
            <a:srgbClr val="FEC262"/>
          </a:solidFill>
          <a:ln>
            <a:noFill/>
          </a:ln>
        </p:spPr>
      </p:sp>
      <p:sp>
        <p:nvSpPr>
          <p:cNvPr id="10064" name="Freeform 213"/>
          <p:cNvSpPr/>
          <p:nvPr/>
        </p:nvSpPr>
        <p:spPr>
          <a:xfrm>
            <a:off x="1551240" y="626040"/>
            <a:ext cx="684360" cy="273600"/>
          </a:xfrm>
          <a:custGeom>
            <a:avLst/>
            <a:gdLst/>
            <a:ahLst/>
            <a:cxnLst/>
            <a:rect l="0" t="0" r="r" b="b"/>
            <a:pathLst>
              <a:path w="1901" h="760">
                <a:moveTo>
                  <a:pt x="0" y="747"/>
                </a:moveTo>
                <a:lnTo>
                  <a:pt x="1868" y="0"/>
                </a:lnTo>
                <a:lnTo>
                  <a:pt x="1900" y="0"/>
                </a:lnTo>
                <a:lnTo>
                  <a:pt x="0" y="759"/>
                </a:lnTo>
                <a:lnTo>
                  <a:pt x="0" y="747"/>
                </a:lnTo>
                <a:close/>
              </a:path>
            </a:pathLst>
          </a:custGeom>
          <a:solidFill>
            <a:srgbClr val="FEC364"/>
          </a:solidFill>
          <a:ln>
            <a:noFill/>
          </a:ln>
        </p:spPr>
      </p:sp>
      <p:sp>
        <p:nvSpPr>
          <p:cNvPr id="10065" name="Freeform 214"/>
          <p:cNvSpPr/>
          <p:nvPr/>
        </p:nvSpPr>
        <p:spPr>
          <a:xfrm>
            <a:off x="1551240" y="626040"/>
            <a:ext cx="695880" cy="278280"/>
          </a:xfrm>
          <a:custGeom>
            <a:avLst/>
            <a:gdLst/>
            <a:ahLst/>
            <a:cxnLst/>
            <a:rect l="0" t="0" r="r" b="b"/>
            <a:pathLst>
              <a:path w="1933" h="773">
                <a:moveTo>
                  <a:pt x="0" y="759"/>
                </a:moveTo>
                <a:lnTo>
                  <a:pt x="1900" y="0"/>
                </a:lnTo>
                <a:lnTo>
                  <a:pt x="1932" y="0"/>
                </a:lnTo>
                <a:lnTo>
                  <a:pt x="0" y="772"/>
                </a:lnTo>
                <a:lnTo>
                  <a:pt x="0" y="759"/>
                </a:lnTo>
                <a:close/>
              </a:path>
            </a:pathLst>
          </a:custGeom>
          <a:solidFill>
            <a:srgbClr val="FEC365"/>
          </a:solidFill>
          <a:ln>
            <a:noFill/>
          </a:ln>
        </p:spPr>
      </p:sp>
      <p:sp>
        <p:nvSpPr>
          <p:cNvPr id="10066" name="Freeform 215"/>
          <p:cNvSpPr/>
          <p:nvPr/>
        </p:nvSpPr>
        <p:spPr>
          <a:xfrm>
            <a:off x="1551240" y="626040"/>
            <a:ext cx="707040" cy="282960"/>
          </a:xfrm>
          <a:custGeom>
            <a:avLst/>
            <a:gdLst/>
            <a:ahLst/>
            <a:cxnLst/>
            <a:rect l="0" t="0" r="r" b="b"/>
            <a:pathLst>
              <a:path w="1964" h="786">
                <a:moveTo>
                  <a:pt x="0" y="772"/>
                </a:moveTo>
                <a:lnTo>
                  <a:pt x="1932" y="0"/>
                </a:lnTo>
                <a:lnTo>
                  <a:pt x="1963" y="0"/>
                </a:lnTo>
                <a:lnTo>
                  <a:pt x="0" y="785"/>
                </a:lnTo>
                <a:lnTo>
                  <a:pt x="0" y="772"/>
                </a:lnTo>
                <a:close/>
              </a:path>
            </a:pathLst>
          </a:custGeom>
          <a:solidFill>
            <a:srgbClr val="FEC366"/>
          </a:solidFill>
          <a:ln>
            <a:noFill/>
          </a:ln>
        </p:spPr>
      </p:sp>
      <p:sp>
        <p:nvSpPr>
          <p:cNvPr id="10067" name="Freeform 216"/>
          <p:cNvSpPr/>
          <p:nvPr/>
        </p:nvSpPr>
        <p:spPr>
          <a:xfrm>
            <a:off x="1551240" y="626040"/>
            <a:ext cx="718560" cy="287280"/>
          </a:xfrm>
          <a:custGeom>
            <a:avLst/>
            <a:gdLst/>
            <a:ahLst/>
            <a:cxnLst/>
            <a:rect l="0" t="0" r="r" b="b"/>
            <a:pathLst>
              <a:path w="1996" h="798">
                <a:moveTo>
                  <a:pt x="0" y="785"/>
                </a:moveTo>
                <a:lnTo>
                  <a:pt x="1963" y="0"/>
                </a:lnTo>
                <a:lnTo>
                  <a:pt x="1995" y="0"/>
                </a:lnTo>
                <a:lnTo>
                  <a:pt x="0" y="797"/>
                </a:lnTo>
                <a:lnTo>
                  <a:pt x="0" y="785"/>
                </a:lnTo>
                <a:close/>
              </a:path>
            </a:pathLst>
          </a:custGeom>
          <a:solidFill>
            <a:srgbClr val="FEC368"/>
          </a:solidFill>
          <a:ln>
            <a:noFill/>
          </a:ln>
        </p:spPr>
      </p:sp>
      <p:sp>
        <p:nvSpPr>
          <p:cNvPr id="10068" name="Freeform 217"/>
          <p:cNvSpPr/>
          <p:nvPr/>
        </p:nvSpPr>
        <p:spPr>
          <a:xfrm>
            <a:off x="1551240" y="626040"/>
            <a:ext cx="730080" cy="291960"/>
          </a:xfrm>
          <a:custGeom>
            <a:avLst/>
            <a:gdLst/>
            <a:ahLst/>
            <a:cxnLst/>
            <a:rect l="0" t="0" r="r" b="b"/>
            <a:pathLst>
              <a:path w="2028" h="811">
                <a:moveTo>
                  <a:pt x="0" y="797"/>
                </a:moveTo>
                <a:lnTo>
                  <a:pt x="1995" y="0"/>
                </a:lnTo>
                <a:lnTo>
                  <a:pt x="2027" y="0"/>
                </a:lnTo>
                <a:lnTo>
                  <a:pt x="0" y="810"/>
                </a:lnTo>
                <a:lnTo>
                  <a:pt x="0" y="797"/>
                </a:lnTo>
                <a:close/>
              </a:path>
            </a:pathLst>
          </a:custGeom>
          <a:solidFill>
            <a:srgbClr val="FEC469"/>
          </a:solidFill>
          <a:ln>
            <a:noFill/>
          </a:ln>
        </p:spPr>
      </p:sp>
      <p:sp>
        <p:nvSpPr>
          <p:cNvPr id="10069" name="Freeform 218"/>
          <p:cNvSpPr/>
          <p:nvPr/>
        </p:nvSpPr>
        <p:spPr>
          <a:xfrm>
            <a:off x="1551240" y="626040"/>
            <a:ext cx="741240" cy="296640"/>
          </a:xfrm>
          <a:custGeom>
            <a:avLst/>
            <a:gdLst/>
            <a:ahLst/>
            <a:cxnLst/>
            <a:rect l="0" t="0" r="r" b="b"/>
            <a:pathLst>
              <a:path w="2059" h="824">
                <a:moveTo>
                  <a:pt x="0" y="810"/>
                </a:moveTo>
                <a:lnTo>
                  <a:pt x="2027" y="0"/>
                </a:lnTo>
                <a:lnTo>
                  <a:pt x="2058" y="0"/>
                </a:lnTo>
                <a:lnTo>
                  <a:pt x="0" y="823"/>
                </a:lnTo>
                <a:lnTo>
                  <a:pt x="0" y="810"/>
                </a:lnTo>
                <a:close/>
              </a:path>
            </a:pathLst>
          </a:custGeom>
          <a:solidFill>
            <a:srgbClr val="FEC46A"/>
          </a:solidFill>
          <a:ln>
            <a:noFill/>
          </a:ln>
        </p:spPr>
      </p:sp>
      <p:sp>
        <p:nvSpPr>
          <p:cNvPr id="10070" name="Freeform 219"/>
          <p:cNvSpPr/>
          <p:nvPr/>
        </p:nvSpPr>
        <p:spPr>
          <a:xfrm>
            <a:off x="1551240" y="626040"/>
            <a:ext cx="752760" cy="300960"/>
          </a:xfrm>
          <a:custGeom>
            <a:avLst/>
            <a:gdLst/>
            <a:ahLst/>
            <a:cxnLst/>
            <a:rect l="0" t="0" r="r" b="b"/>
            <a:pathLst>
              <a:path w="2091" h="836">
                <a:moveTo>
                  <a:pt x="0" y="823"/>
                </a:moveTo>
                <a:lnTo>
                  <a:pt x="2058" y="0"/>
                </a:lnTo>
                <a:lnTo>
                  <a:pt x="2090" y="0"/>
                </a:lnTo>
                <a:lnTo>
                  <a:pt x="0" y="835"/>
                </a:lnTo>
                <a:lnTo>
                  <a:pt x="0" y="823"/>
                </a:lnTo>
                <a:close/>
              </a:path>
            </a:pathLst>
          </a:custGeom>
          <a:solidFill>
            <a:srgbClr val="FEC46B"/>
          </a:solidFill>
          <a:ln>
            <a:noFill/>
          </a:ln>
        </p:spPr>
      </p:sp>
      <p:sp>
        <p:nvSpPr>
          <p:cNvPr id="10071" name="Freeform 220"/>
          <p:cNvSpPr/>
          <p:nvPr/>
        </p:nvSpPr>
        <p:spPr>
          <a:xfrm>
            <a:off x="1551240" y="626040"/>
            <a:ext cx="764280" cy="305640"/>
          </a:xfrm>
          <a:custGeom>
            <a:avLst/>
            <a:gdLst/>
            <a:ahLst/>
            <a:cxnLst/>
            <a:rect l="0" t="0" r="r" b="b"/>
            <a:pathLst>
              <a:path w="2123" h="849">
                <a:moveTo>
                  <a:pt x="0" y="835"/>
                </a:moveTo>
                <a:lnTo>
                  <a:pt x="2090" y="0"/>
                </a:lnTo>
                <a:lnTo>
                  <a:pt x="2122" y="0"/>
                </a:lnTo>
                <a:lnTo>
                  <a:pt x="0" y="848"/>
                </a:lnTo>
                <a:lnTo>
                  <a:pt x="0" y="835"/>
                </a:lnTo>
                <a:close/>
              </a:path>
            </a:pathLst>
          </a:custGeom>
          <a:solidFill>
            <a:srgbClr val="FEC56D"/>
          </a:solidFill>
          <a:ln>
            <a:noFill/>
          </a:ln>
        </p:spPr>
      </p:sp>
      <p:sp>
        <p:nvSpPr>
          <p:cNvPr id="10072" name="Freeform 221"/>
          <p:cNvSpPr/>
          <p:nvPr/>
        </p:nvSpPr>
        <p:spPr>
          <a:xfrm>
            <a:off x="1551240" y="626040"/>
            <a:ext cx="775440" cy="309960"/>
          </a:xfrm>
          <a:custGeom>
            <a:avLst/>
            <a:gdLst/>
            <a:ahLst/>
            <a:cxnLst/>
            <a:rect l="0" t="0" r="r" b="b"/>
            <a:pathLst>
              <a:path w="2154" h="861">
                <a:moveTo>
                  <a:pt x="0" y="848"/>
                </a:moveTo>
                <a:lnTo>
                  <a:pt x="2122" y="0"/>
                </a:lnTo>
                <a:lnTo>
                  <a:pt x="2153" y="0"/>
                </a:lnTo>
                <a:lnTo>
                  <a:pt x="0" y="860"/>
                </a:lnTo>
                <a:lnTo>
                  <a:pt x="0" y="848"/>
                </a:lnTo>
                <a:close/>
              </a:path>
            </a:pathLst>
          </a:custGeom>
          <a:solidFill>
            <a:srgbClr val="FEC56E"/>
          </a:solidFill>
          <a:ln>
            <a:noFill/>
          </a:ln>
        </p:spPr>
      </p:sp>
      <p:sp>
        <p:nvSpPr>
          <p:cNvPr id="10073" name="Freeform 222"/>
          <p:cNvSpPr/>
          <p:nvPr/>
        </p:nvSpPr>
        <p:spPr>
          <a:xfrm>
            <a:off x="1551240" y="626040"/>
            <a:ext cx="786960" cy="314640"/>
          </a:xfrm>
          <a:custGeom>
            <a:avLst/>
            <a:gdLst/>
            <a:ahLst/>
            <a:cxnLst/>
            <a:rect l="0" t="0" r="r" b="b"/>
            <a:pathLst>
              <a:path w="2186" h="874">
                <a:moveTo>
                  <a:pt x="0" y="860"/>
                </a:moveTo>
                <a:lnTo>
                  <a:pt x="2153" y="0"/>
                </a:lnTo>
                <a:lnTo>
                  <a:pt x="2185" y="0"/>
                </a:lnTo>
                <a:lnTo>
                  <a:pt x="0" y="873"/>
                </a:lnTo>
                <a:lnTo>
                  <a:pt x="0" y="860"/>
                </a:lnTo>
                <a:close/>
              </a:path>
            </a:pathLst>
          </a:custGeom>
          <a:solidFill>
            <a:srgbClr val="FEC570"/>
          </a:solidFill>
          <a:ln>
            <a:noFill/>
          </a:ln>
        </p:spPr>
      </p:sp>
      <p:sp>
        <p:nvSpPr>
          <p:cNvPr id="10074" name="Freeform 223"/>
          <p:cNvSpPr/>
          <p:nvPr/>
        </p:nvSpPr>
        <p:spPr>
          <a:xfrm>
            <a:off x="1551240" y="626040"/>
            <a:ext cx="798480" cy="319320"/>
          </a:xfrm>
          <a:custGeom>
            <a:avLst/>
            <a:gdLst/>
            <a:ahLst/>
            <a:cxnLst/>
            <a:rect l="0" t="0" r="r" b="b"/>
            <a:pathLst>
              <a:path w="2218" h="887">
                <a:moveTo>
                  <a:pt x="0" y="873"/>
                </a:moveTo>
                <a:lnTo>
                  <a:pt x="2185" y="0"/>
                </a:lnTo>
                <a:lnTo>
                  <a:pt x="2217" y="0"/>
                </a:lnTo>
                <a:lnTo>
                  <a:pt x="0" y="886"/>
                </a:lnTo>
                <a:lnTo>
                  <a:pt x="0" y="873"/>
                </a:lnTo>
                <a:close/>
              </a:path>
            </a:pathLst>
          </a:custGeom>
          <a:solidFill>
            <a:srgbClr val="FEC671"/>
          </a:solidFill>
          <a:ln>
            <a:noFill/>
          </a:ln>
        </p:spPr>
      </p:sp>
      <p:sp>
        <p:nvSpPr>
          <p:cNvPr id="10075" name="Freeform 224"/>
          <p:cNvSpPr/>
          <p:nvPr/>
        </p:nvSpPr>
        <p:spPr>
          <a:xfrm>
            <a:off x="1551240" y="626040"/>
            <a:ext cx="809640" cy="323640"/>
          </a:xfrm>
          <a:custGeom>
            <a:avLst/>
            <a:gdLst/>
            <a:ahLst/>
            <a:cxnLst/>
            <a:rect l="0" t="0" r="r" b="b"/>
            <a:pathLst>
              <a:path w="2249" h="899">
                <a:moveTo>
                  <a:pt x="0" y="886"/>
                </a:moveTo>
                <a:lnTo>
                  <a:pt x="2217" y="0"/>
                </a:lnTo>
                <a:lnTo>
                  <a:pt x="2248" y="0"/>
                </a:lnTo>
                <a:lnTo>
                  <a:pt x="0" y="898"/>
                </a:lnTo>
                <a:lnTo>
                  <a:pt x="0" y="886"/>
                </a:lnTo>
                <a:close/>
              </a:path>
            </a:pathLst>
          </a:custGeom>
          <a:solidFill>
            <a:srgbClr val="FEC672"/>
          </a:solidFill>
          <a:ln>
            <a:noFill/>
          </a:ln>
        </p:spPr>
      </p:sp>
      <p:sp>
        <p:nvSpPr>
          <p:cNvPr id="10076" name="Freeform 225"/>
          <p:cNvSpPr/>
          <p:nvPr/>
        </p:nvSpPr>
        <p:spPr>
          <a:xfrm>
            <a:off x="1551240" y="626040"/>
            <a:ext cx="821160" cy="328320"/>
          </a:xfrm>
          <a:custGeom>
            <a:avLst/>
            <a:gdLst/>
            <a:ahLst/>
            <a:cxnLst/>
            <a:rect l="0" t="0" r="r" b="b"/>
            <a:pathLst>
              <a:path w="2281" h="912">
                <a:moveTo>
                  <a:pt x="0" y="898"/>
                </a:moveTo>
                <a:lnTo>
                  <a:pt x="2248" y="0"/>
                </a:lnTo>
                <a:lnTo>
                  <a:pt x="2280" y="0"/>
                </a:lnTo>
                <a:lnTo>
                  <a:pt x="0" y="911"/>
                </a:lnTo>
                <a:lnTo>
                  <a:pt x="0" y="898"/>
                </a:lnTo>
                <a:close/>
              </a:path>
            </a:pathLst>
          </a:custGeom>
          <a:solidFill>
            <a:srgbClr val="FEC773"/>
          </a:solidFill>
          <a:ln>
            <a:noFill/>
          </a:ln>
        </p:spPr>
      </p:sp>
      <p:sp>
        <p:nvSpPr>
          <p:cNvPr id="10077" name="Freeform 226"/>
          <p:cNvSpPr/>
          <p:nvPr/>
        </p:nvSpPr>
        <p:spPr>
          <a:xfrm>
            <a:off x="1551240" y="626040"/>
            <a:ext cx="832680" cy="333000"/>
          </a:xfrm>
          <a:custGeom>
            <a:avLst/>
            <a:gdLst/>
            <a:ahLst/>
            <a:cxnLst/>
            <a:rect l="0" t="0" r="r" b="b"/>
            <a:pathLst>
              <a:path w="2313" h="925">
                <a:moveTo>
                  <a:pt x="0" y="911"/>
                </a:moveTo>
                <a:lnTo>
                  <a:pt x="2280" y="0"/>
                </a:lnTo>
                <a:lnTo>
                  <a:pt x="2312" y="0"/>
                </a:lnTo>
                <a:lnTo>
                  <a:pt x="0" y="924"/>
                </a:lnTo>
                <a:lnTo>
                  <a:pt x="0" y="911"/>
                </a:lnTo>
                <a:close/>
              </a:path>
            </a:pathLst>
          </a:custGeom>
          <a:solidFill>
            <a:srgbClr val="FEC775"/>
          </a:solidFill>
          <a:ln>
            <a:noFill/>
          </a:ln>
        </p:spPr>
      </p:sp>
      <p:sp>
        <p:nvSpPr>
          <p:cNvPr id="10078" name="Freeform 227"/>
          <p:cNvSpPr/>
          <p:nvPr/>
        </p:nvSpPr>
        <p:spPr>
          <a:xfrm>
            <a:off x="1551240" y="626040"/>
            <a:ext cx="843840" cy="337320"/>
          </a:xfrm>
          <a:custGeom>
            <a:avLst/>
            <a:gdLst/>
            <a:ahLst/>
            <a:cxnLst/>
            <a:rect l="0" t="0" r="r" b="b"/>
            <a:pathLst>
              <a:path w="2344" h="937">
                <a:moveTo>
                  <a:pt x="0" y="924"/>
                </a:moveTo>
                <a:lnTo>
                  <a:pt x="2312" y="0"/>
                </a:lnTo>
                <a:lnTo>
                  <a:pt x="2343" y="0"/>
                </a:lnTo>
                <a:lnTo>
                  <a:pt x="0" y="936"/>
                </a:lnTo>
                <a:lnTo>
                  <a:pt x="0" y="924"/>
                </a:lnTo>
                <a:close/>
              </a:path>
            </a:pathLst>
          </a:custGeom>
          <a:solidFill>
            <a:srgbClr val="FEC776"/>
          </a:solidFill>
          <a:ln>
            <a:noFill/>
          </a:ln>
        </p:spPr>
      </p:sp>
      <p:sp>
        <p:nvSpPr>
          <p:cNvPr id="10079" name="Freeform 228"/>
          <p:cNvSpPr/>
          <p:nvPr/>
        </p:nvSpPr>
        <p:spPr>
          <a:xfrm>
            <a:off x="1551240" y="626040"/>
            <a:ext cx="855360" cy="342000"/>
          </a:xfrm>
          <a:custGeom>
            <a:avLst/>
            <a:gdLst/>
            <a:ahLst/>
            <a:cxnLst/>
            <a:rect l="0" t="0" r="r" b="b"/>
            <a:pathLst>
              <a:path w="2376" h="950">
                <a:moveTo>
                  <a:pt x="0" y="936"/>
                </a:moveTo>
                <a:lnTo>
                  <a:pt x="2343" y="0"/>
                </a:lnTo>
                <a:lnTo>
                  <a:pt x="2375" y="0"/>
                </a:lnTo>
                <a:lnTo>
                  <a:pt x="0" y="949"/>
                </a:lnTo>
                <a:lnTo>
                  <a:pt x="0" y="936"/>
                </a:lnTo>
                <a:close/>
              </a:path>
            </a:pathLst>
          </a:custGeom>
          <a:solidFill>
            <a:srgbClr val="FEC878"/>
          </a:solidFill>
          <a:ln>
            <a:noFill/>
          </a:ln>
        </p:spPr>
      </p:sp>
      <p:sp>
        <p:nvSpPr>
          <p:cNvPr id="10080" name="Freeform 229"/>
          <p:cNvSpPr/>
          <p:nvPr/>
        </p:nvSpPr>
        <p:spPr>
          <a:xfrm>
            <a:off x="1551240" y="626040"/>
            <a:ext cx="866880" cy="346680"/>
          </a:xfrm>
          <a:custGeom>
            <a:avLst/>
            <a:gdLst/>
            <a:ahLst/>
            <a:cxnLst/>
            <a:rect l="0" t="0" r="r" b="b"/>
            <a:pathLst>
              <a:path w="2408" h="963">
                <a:moveTo>
                  <a:pt x="0" y="949"/>
                </a:moveTo>
                <a:lnTo>
                  <a:pt x="2375" y="0"/>
                </a:lnTo>
                <a:lnTo>
                  <a:pt x="2407" y="0"/>
                </a:lnTo>
                <a:lnTo>
                  <a:pt x="0" y="962"/>
                </a:lnTo>
                <a:lnTo>
                  <a:pt x="0" y="949"/>
                </a:lnTo>
                <a:close/>
              </a:path>
            </a:pathLst>
          </a:custGeom>
          <a:solidFill>
            <a:srgbClr val="FEC879"/>
          </a:solidFill>
          <a:ln>
            <a:noFill/>
          </a:ln>
        </p:spPr>
      </p:sp>
      <p:sp>
        <p:nvSpPr>
          <p:cNvPr id="10081" name="Freeform 230"/>
          <p:cNvSpPr/>
          <p:nvPr/>
        </p:nvSpPr>
        <p:spPr>
          <a:xfrm>
            <a:off x="1551240" y="626040"/>
            <a:ext cx="878040" cy="351000"/>
          </a:xfrm>
          <a:custGeom>
            <a:avLst/>
            <a:gdLst/>
            <a:ahLst/>
            <a:cxnLst/>
            <a:rect l="0" t="0" r="r" b="b"/>
            <a:pathLst>
              <a:path w="2439" h="975">
                <a:moveTo>
                  <a:pt x="0" y="962"/>
                </a:moveTo>
                <a:lnTo>
                  <a:pt x="2407" y="0"/>
                </a:lnTo>
                <a:lnTo>
                  <a:pt x="2438" y="0"/>
                </a:lnTo>
                <a:lnTo>
                  <a:pt x="0" y="974"/>
                </a:lnTo>
                <a:lnTo>
                  <a:pt x="0" y="962"/>
                </a:lnTo>
                <a:close/>
              </a:path>
            </a:pathLst>
          </a:custGeom>
          <a:solidFill>
            <a:srgbClr val="FEC87A"/>
          </a:solidFill>
          <a:ln>
            <a:noFill/>
          </a:ln>
        </p:spPr>
      </p:sp>
      <p:sp>
        <p:nvSpPr>
          <p:cNvPr id="10082" name="Freeform 231"/>
          <p:cNvSpPr/>
          <p:nvPr/>
        </p:nvSpPr>
        <p:spPr>
          <a:xfrm>
            <a:off x="1551240" y="626040"/>
            <a:ext cx="889560" cy="355680"/>
          </a:xfrm>
          <a:custGeom>
            <a:avLst/>
            <a:gdLst/>
            <a:ahLst/>
            <a:cxnLst/>
            <a:rect l="0" t="0" r="r" b="b"/>
            <a:pathLst>
              <a:path w="2471" h="988">
                <a:moveTo>
                  <a:pt x="0" y="974"/>
                </a:moveTo>
                <a:lnTo>
                  <a:pt x="2438" y="0"/>
                </a:lnTo>
                <a:lnTo>
                  <a:pt x="2470" y="0"/>
                </a:lnTo>
                <a:lnTo>
                  <a:pt x="0" y="987"/>
                </a:lnTo>
                <a:lnTo>
                  <a:pt x="0" y="974"/>
                </a:lnTo>
                <a:close/>
              </a:path>
            </a:pathLst>
          </a:custGeom>
          <a:solidFill>
            <a:srgbClr val="FEC97B"/>
          </a:solidFill>
          <a:ln>
            <a:noFill/>
          </a:ln>
        </p:spPr>
      </p:sp>
      <p:sp>
        <p:nvSpPr>
          <p:cNvPr id="10083" name="Freeform 232"/>
          <p:cNvSpPr/>
          <p:nvPr/>
        </p:nvSpPr>
        <p:spPr>
          <a:xfrm>
            <a:off x="1551240" y="626040"/>
            <a:ext cx="900720" cy="360000"/>
          </a:xfrm>
          <a:custGeom>
            <a:avLst/>
            <a:gdLst/>
            <a:ahLst/>
            <a:cxnLst/>
            <a:rect l="0" t="0" r="r" b="b"/>
            <a:pathLst>
              <a:path w="2502" h="1000">
                <a:moveTo>
                  <a:pt x="0" y="987"/>
                </a:moveTo>
                <a:lnTo>
                  <a:pt x="2470" y="0"/>
                </a:lnTo>
                <a:lnTo>
                  <a:pt x="2501" y="0"/>
                </a:lnTo>
                <a:lnTo>
                  <a:pt x="0" y="999"/>
                </a:lnTo>
                <a:lnTo>
                  <a:pt x="0" y="987"/>
                </a:lnTo>
                <a:close/>
              </a:path>
            </a:pathLst>
          </a:custGeom>
          <a:solidFill>
            <a:srgbClr val="FEC97D"/>
          </a:solidFill>
          <a:ln>
            <a:noFill/>
          </a:ln>
        </p:spPr>
      </p:sp>
      <p:sp>
        <p:nvSpPr>
          <p:cNvPr id="10084" name="Freeform 233"/>
          <p:cNvSpPr/>
          <p:nvPr/>
        </p:nvSpPr>
        <p:spPr>
          <a:xfrm>
            <a:off x="1551240" y="626040"/>
            <a:ext cx="912240" cy="364680"/>
          </a:xfrm>
          <a:custGeom>
            <a:avLst/>
            <a:gdLst/>
            <a:ahLst/>
            <a:cxnLst/>
            <a:rect l="0" t="0" r="r" b="b"/>
            <a:pathLst>
              <a:path w="2534" h="1013">
                <a:moveTo>
                  <a:pt x="0" y="999"/>
                </a:moveTo>
                <a:lnTo>
                  <a:pt x="2501" y="0"/>
                </a:lnTo>
                <a:lnTo>
                  <a:pt x="2533" y="0"/>
                </a:lnTo>
                <a:lnTo>
                  <a:pt x="0" y="1012"/>
                </a:lnTo>
                <a:lnTo>
                  <a:pt x="0" y="999"/>
                </a:lnTo>
                <a:close/>
              </a:path>
            </a:pathLst>
          </a:custGeom>
          <a:solidFill>
            <a:srgbClr val="FEC97E"/>
          </a:solidFill>
          <a:ln>
            <a:noFill/>
          </a:ln>
        </p:spPr>
      </p:sp>
      <p:sp>
        <p:nvSpPr>
          <p:cNvPr id="10085" name="Freeform 234"/>
          <p:cNvSpPr/>
          <p:nvPr/>
        </p:nvSpPr>
        <p:spPr>
          <a:xfrm>
            <a:off x="1551240" y="626040"/>
            <a:ext cx="923760" cy="369360"/>
          </a:xfrm>
          <a:custGeom>
            <a:avLst/>
            <a:gdLst/>
            <a:ahLst/>
            <a:cxnLst/>
            <a:rect l="0" t="0" r="r" b="b"/>
            <a:pathLst>
              <a:path w="2566" h="1026">
                <a:moveTo>
                  <a:pt x="0" y="1012"/>
                </a:moveTo>
                <a:lnTo>
                  <a:pt x="2533" y="0"/>
                </a:lnTo>
                <a:lnTo>
                  <a:pt x="2565" y="0"/>
                </a:lnTo>
                <a:lnTo>
                  <a:pt x="0" y="1025"/>
                </a:lnTo>
                <a:lnTo>
                  <a:pt x="0" y="1012"/>
                </a:lnTo>
                <a:close/>
              </a:path>
            </a:pathLst>
          </a:custGeom>
          <a:solidFill>
            <a:srgbClr val="FECA80"/>
          </a:solidFill>
          <a:ln>
            <a:noFill/>
          </a:ln>
        </p:spPr>
      </p:sp>
      <p:sp>
        <p:nvSpPr>
          <p:cNvPr id="10086" name="Freeform 235"/>
          <p:cNvSpPr/>
          <p:nvPr/>
        </p:nvSpPr>
        <p:spPr>
          <a:xfrm>
            <a:off x="1551240" y="626040"/>
            <a:ext cx="934920" cy="373680"/>
          </a:xfrm>
          <a:custGeom>
            <a:avLst/>
            <a:gdLst/>
            <a:ahLst/>
            <a:cxnLst/>
            <a:rect l="0" t="0" r="r" b="b"/>
            <a:pathLst>
              <a:path w="2597" h="1038">
                <a:moveTo>
                  <a:pt x="0" y="1025"/>
                </a:moveTo>
                <a:lnTo>
                  <a:pt x="2565" y="0"/>
                </a:lnTo>
                <a:lnTo>
                  <a:pt x="2596" y="0"/>
                </a:lnTo>
                <a:lnTo>
                  <a:pt x="0" y="1037"/>
                </a:lnTo>
                <a:lnTo>
                  <a:pt x="0" y="1025"/>
                </a:lnTo>
                <a:close/>
              </a:path>
            </a:pathLst>
          </a:custGeom>
          <a:solidFill>
            <a:srgbClr val="FECA81"/>
          </a:solidFill>
          <a:ln>
            <a:noFill/>
          </a:ln>
        </p:spPr>
      </p:sp>
      <p:sp>
        <p:nvSpPr>
          <p:cNvPr id="10087" name="Freeform 236"/>
          <p:cNvSpPr/>
          <p:nvPr/>
        </p:nvSpPr>
        <p:spPr>
          <a:xfrm>
            <a:off x="1551240" y="626040"/>
            <a:ext cx="946440" cy="378360"/>
          </a:xfrm>
          <a:custGeom>
            <a:avLst/>
            <a:gdLst/>
            <a:ahLst/>
            <a:cxnLst/>
            <a:rect l="0" t="0" r="r" b="b"/>
            <a:pathLst>
              <a:path w="2629" h="1051">
                <a:moveTo>
                  <a:pt x="0" y="1037"/>
                </a:moveTo>
                <a:lnTo>
                  <a:pt x="2596" y="0"/>
                </a:lnTo>
                <a:lnTo>
                  <a:pt x="2628" y="0"/>
                </a:lnTo>
                <a:lnTo>
                  <a:pt x="0" y="1050"/>
                </a:lnTo>
                <a:lnTo>
                  <a:pt x="0" y="1037"/>
                </a:lnTo>
                <a:close/>
              </a:path>
            </a:pathLst>
          </a:custGeom>
          <a:solidFill>
            <a:srgbClr val="FECB82"/>
          </a:solidFill>
          <a:ln>
            <a:noFill/>
          </a:ln>
        </p:spPr>
      </p:sp>
      <p:sp>
        <p:nvSpPr>
          <p:cNvPr id="10088" name="Freeform 237"/>
          <p:cNvSpPr/>
          <p:nvPr/>
        </p:nvSpPr>
        <p:spPr>
          <a:xfrm>
            <a:off x="1551240" y="626040"/>
            <a:ext cx="957960" cy="383040"/>
          </a:xfrm>
          <a:custGeom>
            <a:avLst/>
            <a:gdLst/>
            <a:ahLst/>
            <a:cxnLst/>
            <a:rect l="0" t="0" r="r" b="b"/>
            <a:pathLst>
              <a:path w="2661" h="1064">
                <a:moveTo>
                  <a:pt x="0" y="1050"/>
                </a:moveTo>
                <a:lnTo>
                  <a:pt x="2628" y="0"/>
                </a:lnTo>
                <a:lnTo>
                  <a:pt x="2660" y="0"/>
                </a:lnTo>
                <a:lnTo>
                  <a:pt x="0" y="1063"/>
                </a:lnTo>
                <a:lnTo>
                  <a:pt x="0" y="1050"/>
                </a:lnTo>
                <a:close/>
              </a:path>
            </a:pathLst>
          </a:custGeom>
          <a:solidFill>
            <a:srgbClr val="FECB83"/>
          </a:solidFill>
          <a:ln>
            <a:noFill/>
          </a:ln>
        </p:spPr>
      </p:sp>
      <p:sp>
        <p:nvSpPr>
          <p:cNvPr id="10089" name="Freeform 238"/>
          <p:cNvSpPr/>
          <p:nvPr/>
        </p:nvSpPr>
        <p:spPr>
          <a:xfrm>
            <a:off x="1551240" y="626040"/>
            <a:ext cx="969120" cy="387360"/>
          </a:xfrm>
          <a:custGeom>
            <a:avLst/>
            <a:gdLst/>
            <a:ahLst/>
            <a:cxnLst/>
            <a:rect l="0" t="0" r="r" b="b"/>
            <a:pathLst>
              <a:path w="2692" h="1076">
                <a:moveTo>
                  <a:pt x="0" y="1063"/>
                </a:moveTo>
                <a:lnTo>
                  <a:pt x="2660" y="0"/>
                </a:lnTo>
                <a:lnTo>
                  <a:pt x="2691" y="0"/>
                </a:lnTo>
                <a:lnTo>
                  <a:pt x="0" y="1075"/>
                </a:lnTo>
                <a:lnTo>
                  <a:pt x="0" y="1063"/>
                </a:lnTo>
                <a:close/>
              </a:path>
            </a:pathLst>
          </a:custGeom>
          <a:solidFill>
            <a:srgbClr val="FECB85"/>
          </a:solidFill>
          <a:ln>
            <a:noFill/>
          </a:ln>
        </p:spPr>
      </p:sp>
      <p:sp>
        <p:nvSpPr>
          <p:cNvPr id="10090" name="Freeform 239"/>
          <p:cNvSpPr/>
          <p:nvPr/>
        </p:nvSpPr>
        <p:spPr>
          <a:xfrm>
            <a:off x="1551240" y="626040"/>
            <a:ext cx="980640" cy="392040"/>
          </a:xfrm>
          <a:custGeom>
            <a:avLst/>
            <a:gdLst/>
            <a:ahLst/>
            <a:cxnLst/>
            <a:rect l="0" t="0" r="r" b="b"/>
            <a:pathLst>
              <a:path w="2724" h="1089">
                <a:moveTo>
                  <a:pt x="0" y="1075"/>
                </a:moveTo>
                <a:lnTo>
                  <a:pt x="2691" y="0"/>
                </a:lnTo>
                <a:lnTo>
                  <a:pt x="2723" y="0"/>
                </a:lnTo>
                <a:lnTo>
                  <a:pt x="0" y="1088"/>
                </a:lnTo>
                <a:lnTo>
                  <a:pt x="0" y="1075"/>
                </a:lnTo>
                <a:close/>
              </a:path>
            </a:pathLst>
          </a:custGeom>
          <a:solidFill>
            <a:srgbClr val="FECC86"/>
          </a:solidFill>
          <a:ln>
            <a:noFill/>
          </a:ln>
        </p:spPr>
      </p:sp>
      <p:sp>
        <p:nvSpPr>
          <p:cNvPr id="10091" name="Freeform 240"/>
          <p:cNvSpPr/>
          <p:nvPr/>
        </p:nvSpPr>
        <p:spPr>
          <a:xfrm>
            <a:off x="1551240" y="626040"/>
            <a:ext cx="992160" cy="396720"/>
          </a:xfrm>
          <a:custGeom>
            <a:avLst/>
            <a:gdLst/>
            <a:ahLst/>
            <a:cxnLst/>
            <a:rect l="0" t="0" r="r" b="b"/>
            <a:pathLst>
              <a:path w="2756" h="1102">
                <a:moveTo>
                  <a:pt x="0" y="1088"/>
                </a:moveTo>
                <a:lnTo>
                  <a:pt x="2723" y="0"/>
                </a:lnTo>
                <a:lnTo>
                  <a:pt x="2755" y="0"/>
                </a:lnTo>
                <a:lnTo>
                  <a:pt x="0" y="1101"/>
                </a:lnTo>
                <a:lnTo>
                  <a:pt x="0" y="1088"/>
                </a:lnTo>
                <a:close/>
              </a:path>
            </a:pathLst>
          </a:custGeom>
          <a:solidFill>
            <a:srgbClr val="FECC87"/>
          </a:solidFill>
          <a:ln>
            <a:noFill/>
          </a:ln>
        </p:spPr>
      </p:sp>
      <p:sp>
        <p:nvSpPr>
          <p:cNvPr id="10092" name="Freeform 241"/>
          <p:cNvSpPr/>
          <p:nvPr/>
        </p:nvSpPr>
        <p:spPr>
          <a:xfrm>
            <a:off x="1551240" y="626040"/>
            <a:ext cx="1003320" cy="401040"/>
          </a:xfrm>
          <a:custGeom>
            <a:avLst/>
            <a:gdLst/>
            <a:ahLst/>
            <a:cxnLst/>
            <a:rect l="0" t="0" r="r" b="b"/>
            <a:pathLst>
              <a:path w="2787" h="1114">
                <a:moveTo>
                  <a:pt x="0" y="1101"/>
                </a:moveTo>
                <a:lnTo>
                  <a:pt x="2755" y="0"/>
                </a:lnTo>
                <a:lnTo>
                  <a:pt x="2786" y="0"/>
                </a:lnTo>
                <a:lnTo>
                  <a:pt x="0" y="1113"/>
                </a:lnTo>
                <a:lnTo>
                  <a:pt x="0" y="1101"/>
                </a:lnTo>
                <a:close/>
              </a:path>
            </a:pathLst>
          </a:custGeom>
          <a:solidFill>
            <a:srgbClr val="FECD89"/>
          </a:solidFill>
          <a:ln>
            <a:noFill/>
          </a:ln>
        </p:spPr>
      </p:sp>
      <p:sp>
        <p:nvSpPr>
          <p:cNvPr id="10093" name="Freeform 242"/>
          <p:cNvSpPr/>
          <p:nvPr/>
        </p:nvSpPr>
        <p:spPr>
          <a:xfrm>
            <a:off x="1551240" y="626040"/>
            <a:ext cx="1014840" cy="405720"/>
          </a:xfrm>
          <a:custGeom>
            <a:avLst/>
            <a:gdLst/>
            <a:ahLst/>
            <a:cxnLst/>
            <a:rect l="0" t="0" r="r" b="b"/>
            <a:pathLst>
              <a:path w="2819" h="1127">
                <a:moveTo>
                  <a:pt x="0" y="1113"/>
                </a:moveTo>
                <a:lnTo>
                  <a:pt x="2786" y="0"/>
                </a:lnTo>
                <a:lnTo>
                  <a:pt x="2818" y="0"/>
                </a:lnTo>
                <a:lnTo>
                  <a:pt x="0" y="1126"/>
                </a:lnTo>
                <a:lnTo>
                  <a:pt x="0" y="1113"/>
                </a:lnTo>
                <a:close/>
              </a:path>
            </a:pathLst>
          </a:custGeom>
          <a:solidFill>
            <a:srgbClr val="FECD8A"/>
          </a:solidFill>
          <a:ln>
            <a:noFill/>
          </a:ln>
        </p:spPr>
      </p:sp>
      <p:sp>
        <p:nvSpPr>
          <p:cNvPr id="10094" name="Freeform 243"/>
          <p:cNvSpPr/>
          <p:nvPr/>
        </p:nvSpPr>
        <p:spPr>
          <a:xfrm>
            <a:off x="1551240" y="626040"/>
            <a:ext cx="1026360" cy="410040"/>
          </a:xfrm>
          <a:custGeom>
            <a:avLst/>
            <a:gdLst/>
            <a:ahLst/>
            <a:cxnLst/>
            <a:rect l="0" t="0" r="r" b="b"/>
            <a:pathLst>
              <a:path w="2851" h="1139">
                <a:moveTo>
                  <a:pt x="0" y="1126"/>
                </a:moveTo>
                <a:lnTo>
                  <a:pt x="2818" y="0"/>
                </a:lnTo>
                <a:lnTo>
                  <a:pt x="2850" y="0"/>
                </a:lnTo>
                <a:lnTo>
                  <a:pt x="0" y="1138"/>
                </a:lnTo>
                <a:lnTo>
                  <a:pt x="0" y="1126"/>
                </a:lnTo>
                <a:close/>
              </a:path>
            </a:pathLst>
          </a:custGeom>
          <a:solidFill>
            <a:srgbClr val="FECD8B"/>
          </a:solidFill>
          <a:ln>
            <a:noFill/>
          </a:ln>
        </p:spPr>
      </p:sp>
      <p:sp>
        <p:nvSpPr>
          <p:cNvPr id="10095" name="Freeform 244"/>
          <p:cNvSpPr/>
          <p:nvPr/>
        </p:nvSpPr>
        <p:spPr>
          <a:xfrm>
            <a:off x="1551240" y="626040"/>
            <a:ext cx="1037520" cy="414720"/>
          </a:xfrm>
          <a:custGeom>
            <a:avLst/>
            <a:gdLst/>
            <a:ahLst/>
            <a:cxnLst/>
            <a:rect l="0" t="0" r="r" b="b"/>
            <a:pathLst>
              <a:path w="2882" h="1152">
                <a:moveTo>
                  <a:pt x="0" y="1138"/>
                </a:moveTo>
                <a:lnTo>
                  <a:pt x="2850" y="0"/>
                </a:lnTo>
                <a:lnTo>
                  <a:pt x="2881" y="0"/>
                </a:lnTo>
                <a:lnTo>
                  <a:pt x="0" y="1151"/>
                </a:lnTo>
                <a:lnTo>
                  <a:pt x="0" y="1138"/>
                </a:lnTo>
                <a:close/>
              </a:path>
            </a:pathLst>
          </a:custGeom>
          <a:solidFill>
            <a:srgbClr val="FECE8D"/>
          </a:solidFill>
          <a:ln>
            <a:noFill/>
          </a:ln>
        </p:spPr>
      </p:sp>
      <p:sp>
        <p:nvSpPr>
          <p:cNvPr id="10096" name="Freeform 245"/>
          <p:cNvSpPr/>
          <p:nvPr/>
        </p:nvSpPr>
        <p:spPr>
          <a:xfrm>
            <a:off x="1551240" y="626040"/>
            <a:ext cx="1049040" cy="419400"/>
          </a:xfrm>
          <a:custGeom>
            <a:avLst/>
            <a:gdLst/>
            <a:ahLst/>
            <a:cxnLst/>
            <a:rect l="0" t="0" r="r" b="b"/>
            <a:pathLst>
              <a:path w="2914" h="1165">
                <a:moveTo>
                  <a:pt x="0" y="1151"/>
                </a:moveTo>
                <a:lnTo>
                  <a:pt x="2881" y="0"/>
                </a:lnTo>
                <a:lnTo>
                  <a:pt x="2913" y="0"/>
                </a:lnTo>
                <a:lnTo>
                  <a:pt x="0" y="1164"/>
                </a:lnTo>
                <a:lnTo>
                  <a:pt x="0" y="1151"/>
                </a:lnTo>
                <a:close/>
              </a:path>
            </a:pathLst>
          </a:custGeom>
          <a:solidFill>
            <a:srgbClr val="FECE8E"/>
          </a:solidFill>
          <a:ln>
            <a:noFill/>
          </a:ln>
        </p:spPr>
      </p:sp>
      <p:sp>
        <p:nvSpPr>
          <p:cNvPr id="10097" name="Freeform 246"/>
          <p:cNvSpPr/>
          <p:nvPr/>
        </p:nvSpPr>
        <p:spPr>
          <a:xfrm>
            <a:off x="1551240" y="626040"/>
            <a:ext cx="1060560" cy="423720"/>
          </a:xfrm>
          <a:custGeom>
            <a:avLst/>
            <a:gdLst/>
            <a:ahLst/>
            <a:cxnLst/>
            <a:rect l="0" t="0" r="r" b="b"/>
            <a:pathLst>
              <a:path w="2946" h="1177">
                <a:moveTo>
                  <a:pt x="0" y="1164"/>
                </a:moveTo>
                <a:lnTo>
                  <a:pt x="2913" y="0"/>
                </a:lnTo>
                <a:lnTo>
                  <a:pt x="2945" y="0"/>
                </a:lnTo>
                <a:lnTo>
                  <a:pt x="0" y="1176"/>
                </a:lnTo>
                <a:lnTo>
                  <a:pt x="0" y="1164"/>
                </a:lnTo>
                <a:close/>
              </a:path>
            </a:pathLst>
          </a:custGeom>
          <a:solidFill>
            <a:srgbClr val="FECF8F"/>
          </a:solidFill>
          <a:ln>
            <a:noFill/>
          </a:ln>
        </p:spPr>
      </p:sp>
      <p:sp>
        <p:nvSpPr>
          <p:cNvPr id="10098" name="Freeform 247"/>
          <p:cNvSpPr/>
          <p:nvPr/>
        </p:nvSpPr>
        <p:spPr>
          <a:xfrm>
            <a:off x="1551240" y="626040"/>
            <a:ext cx="1071720" cy="428400"/>
          </a:xfrm>
          <a:custGeom>
            <a:avLst/>
            <a:gdLst/>
            <a:ahLst/>
            <a:cxnLst/>
            <a:rect l="0" t="0" r="r" b="b"/>
            <a:pathLst>
              <a:path w="2977" h="1190">
                <a:moveTo>
                  <a:pt x="0" y="1176"/>
                </a:moveTo>
                <a:lnTo>
                  <a:pt x="2945" y="0"/>
                </a:lnTo>
                <a:lnTo>
                  <a:pt x="2976" y="0"/>
                </a:lnTo>
                <a:lnTo>
                  <a:pt x="0" y="1189"/>
                </a:lnTo>
                <a:lnTo>
                  <a:pt x="0" y="1176"/>
                </a:lnTo>
                <a:close/>
              </a:path>
            </a:pathLst>
          </a:custGeom>
          <a:solidFill>
            <a:srgbClr val="FECF90"/>
          </a:solidFill>
          <a:ln>
            <a:noFill/>
          </a:ln>
        </p:spPr>
      </p:sp>
      <p:sp>
        <p:nvSpPr>
          <p:cNvPr id="10099" name="Freeform 248"/>
          <p:cNvSpPr/>
          <p:nvPr/>
        </p:nvSpPr>
        <p:spPr>
          <a:xfrm>
            <a:off x="1551240" y="626040"/>
            <a:ext cx="1083240" cy="433080"/>
          </a:xfrm>
          <a:custGeom>
            <a:avLst/>
            <a:gdLst/>
            <a:ahLst/>
            <a:cxnLst/>
            <a:rect l="0" t="0" r="r" b="b"/>
            <a:pathLst>
              <a:path w="3009" h="1203">
                <a:moveTo>
                  <a:pt x="0" y="1189"/>
                </a:moveTo>
                <a:lnTo>
                  <a:pt x="2976" y="0"/>
                </a:lnTo>
                <a:lnTo>
                  <a:pt x="3008" y="0"/>
                </a:lnTo>
                <a:lnTo>
                  <a:pt x="0" y="1202"/>
                </a:lnTo>
                <a:lnTo>
                  <a:pt x="0" y="1189"/>
                </a:lnTo>
                <a:close/>
              </a:path>
            </a:pathLst>
          </a:custGeom>
          <a:solidFill>
            <a:srgbClr val="FED092"/>
          </a:solidFill>
          <a:ln>
            <a:noFill/>
          </a:ln>
        </p:spPr>
      </p:sp>
      <p:sp>
        <p:nvSpPr>
          <p:cNvPr id="10100" name="Freeform 249"/>
          <p:cNvSpPr/>
          <p:nvPr/>
        </p:nvSpPr>
        <p:spPr>
          <a:xfrm>
            <a:off x="1551240" y="626040"/>
            <a:ext cx="1094760" cy="437400"/>
          </a:xfrm>
          <a:custGeom>
            <a:avLst/>
            <a:gdLst/>
            <a:ahLst/>
            <a:cxnLst/>
            <a:rect l="0" t="0" r="r" b="b"/>
            <a:pathLst>
              <a:path w="3041" h="1215">
                <a:moveTo>
                  <a:pt x="0" y="1202"/>
                </a:moveTo>
                <a:lnTo>
                  <a:pt x="3008" y="0"/>
                </a:lnTo>
                <a:lnTo>
                  <a:pt x="3040" y="0"/>
                </a:lnTo>
                <a:lnTo>
                  <a:pt x="0" y="1214"/>
                </a:lnTo>
                <a:lnTo>
                  <a:pt x="0" y="1202"/>
                </a:lnTo>
                <a:close/>
              </a:path>
            </a:pathLst>
          </a:custGeom>
          <a:solidFill>
            <a:srgbClr val="FED093"/>
          </a:solidFill>
          <a:ln>
            <a:noFill/>
          </a:ln>
        </p:spPr>
      </p:sp>
      <p:sp>
        <p:nvSpPr>
          <p:cNvPr id="10101" name="Freeform 250"/>
          <p:cNvSpPr/>
          <p:nvPr/>
        </p:nvSpPr>
        <p:spPr>
          <a:xfrm>
            <a:off x="1551240" y="626040"/>
            <a:ext cx="1105920" cy="442080"/>
          </a:xfrm>
          <a:custGeom>
            <a:avLst/>
            <a:gdLst/>
            <a:ahLst/>
            <a:cxnLst/>
            <a:rect l="0" t="0" r="r" b="b"/>
            <a:pathLst>
              <a:path w="3072" h="1228">
                <a:moveTo>
                  <a:pt x="0" y="1214"/>
                </a:moveTo>
                <a:lnTo>
                  <a:pt x="3040" y="0"/>
                </a:lnTo>
                <a:lnTo>
                  <a:pt x="3071" y="0"/>
                </a:lnTo>
                <a:lnTo>
                  <a:pt x="0" y="1227"/>
                </a:lnTo>
                <a:lnTo>
                  <a:pt x="0" y="1214"/>
                </a:lnTo>
                <a:close/>
              </a:path>
            </a:pathLst>
          </a:custGeom>
          <a:solidFill>
            <a:srgbClr val="FED194"/>
          </a:solidFill>
          <a:ln>
            <a:noFill/>
          </a:ln>
        </p:spPr>
      </p:sp>
      <p:sp>
        <p:nvSpPr>
          <p:cNvPr id="10102" name="Freeform 251"/>
          <p:cNvSpPr/>
          <p:nvPr/>
        </p:nvSpPr>
        <p:spPr>
          <a:xfrm>
            <a:off x="1551240" y="626040"/>
            <a:ext cx="1117440" cy="446760"/>
          </a:xfrm>
          <a:custGeom>
            <a:avLst/>
            <a:gdLst/>
            <a:ahLst/>
            <a:cxnLst/>
            <a:rect l="0" t="0" r="r" b="b"/>
            <a:pathLst>
              <a:path w="3104" h="1241">
                <a:moveTo>
                  <a:pt x="0" y="1227"/>
                </a:moveTo>
                <a:lnTo>
                  <a:pt x="3071" y="0"/>
                </a:lnTo>
                <a:lnTo>
                  <a:pt x="3103" y="0"/>
                </a:lnTo>
                <a:lnTo>
                  <a:pt x="0" y="1240"/>
                </a:lnTo>
                <a:lnTo>
                  <a:pt x="0" y="1227"/>
                </a:lnTo>
                <a:close/>
              </a:path>
            </a:pathLst>
          </a:custGeom>
          <a:solidFill>
            <a:srgbClr val="FED196"/>
          </a:solidFill>
          <a:ln>
            <a:noFill/>
          </a:ln>
        </p:spPr>
      </p:sp>
      <p:sp>
        <p:nvSpPr>
          <p:cNvPr id="10103" name="Freeform 252"/>
          <p:cNvSpPr/>
          <p:nvPr/>
        </p:nvSpPr>
        <p:spPr>
          <a:xfrm>
            <a:off x="1551240" y="626040"/>
            <a:ext cx="1128960" cy="451080"/>
          </a:xfrm>
          <a:custGeom>
            <a:avLst/>
            <a:gdLst/>
            <a:ahLst/>
            <a:cxnLst/>
            <a:rect l="0" t="0" r="r" b="b"/>
            <a:pathLst>
              <a:path w="3136" h="1253">
                <a:moveTo>
                  <a:pt x="0" y="1240"/>
                </a:moveTo>
                <a:lnTo>
                  <a:pt x="3103" y="0"/>
                </a:lnTo>
                <a:lnTo>
                  <a:pt x="3135" y="0"/>
                </a:lnTo>
                <a:lnTo>
                  <a:pt x="0" y="1252"/>
                </a:lnTo>
                <a:lnTo>
                  <a:pt x="0" y="1240"/>
                </a:lnTo>
                <a:close/>
              </a:path>
            </a:pathLst>
          </a:custGeom>
          <a:solidFill>
            <a:srgbClr val="FED197"/>
          </a:solidFill>
          <a:ln>
            <a:noFill/>
          </a:ln>
        </p:spPr>
      </p:sp>
      <p:sp>
        <p:nvSpPr>
          <p:cNvPr id="10104" name="Freeform 253"/>
          <p:cNvSpPr/>
          <p:nvPr/>
        </p:nvSpPr>
        <p:spPr>
          <a:xfrm>
            <a:off x="1551240" y="626040"/>
            <a:ext cx="1140120" cy="455760"/>
          </a:xfrm>
          <a:custGeom>
            <a:avLst/>
            <a:gdLst/>
            <a:ahLst/>
            <a:cxnLst/>
            <a:rect l="0" t="0" r="r" b="b"/>
            <a:pathLst>
              <a:path w="3167" h="1266">
                <a:moveTo>
                  <a:pt x="0" y="1252"/>
                </a:moveTo>
                <a:lnTo>
                  <a:pt x="3135" y="0"/>
                </a:lnTo>
                <a:lnTo>
                  <a:pt x="3166" y="0"/>
                </a:lnTo>
                <a:lnTo>
                  <a:pt x="0" y="1265"/>
                </a:lnTo>
                <a:lnTo>
                  <a:pt x="0" y="1252"/>
                </a:lnTo>
                <a:close/>
              </a:path>
            </a:pathLst>
          </a:custGeom>
          <a:solidFill>
            <a:srgbClr val="FED298"/>
          </a:solidFill>
          <a:ln>
            <a:noFill/>
          </a:ln>
        </p:spPr>
      </p:sp>
      <p:sp>
        <p:nvSpPr>
          <p:cNvPr id="10105" name="Freeform 254"/>
          <p:cNvSpPr/>
          <p:nvPr/>
        </p:nvSpPr>
        <p:spPr>
          <a:xfrm>
            <a:off x="1551240" y="626040"/>
            <a:ext cx="1151640" cy="460080"/>
          </a:xfrm>
          <a:custGeom>
            <a:avLst/>
            <a:gdLst/>
            <a:ahLst/>
            <a:cxnLst/>
            <a:rect l="0" t="0" r="r" b="b"/>
            <a:pathLst>
              <a:path w="3199" h="1278">
                <a:moveTo>
                  <a:pt x="0" y="1265"/>
                </a:moveTo>
                <a:lnTo>
                  <a:pt x="3166" y="0"/>
                </a:lnTo>
                <a:lnTo>
                  <a:pt x="3198" y="0"/>
                </a:lnTo>
                <a:lnTo>
                  <a:pt x="0" y="1277"/>
                </a:lnTo>
                <a:lnTo>
                  <a:pt x="0" y="1265"/>
                </a:lnTo>
                <a:close/>
              </a:path>
            </a:pathLst>
          </a:custGeom>
          <a:solidFill>
            <a:srgbClr val="FED299"/>
          </a:solidFill>
          <a:ln>
            <a:noFill/>
          </a:ln>
        </p:spPr>
      </p:sp>
      <p:sp>
        <p:nvSpPr>
          <p:cNvPr id="10106" name="Freeform 255"/>
          <p:cNvSpPr/>
          <p:nvPr/>
        </p:nvSpPr>
        <p:spPr>
          <a:xfrm>
            <a:off x="1551240" y="626040"/>
            <a:ext cx="1162800" cy="464760"/>
          </a:xfrm>
          <a:custGeom>
            <a:avLst/>
            <a:gdLst/>
            <a:ahLst/>
            <a:cxnLst/>
            <a:rect l="0" t="0" r="r" b="b"/>
            <a:pathLst>
              <a:path w="3230" h="1291">
                <a:moveTo>
                  <a:pt x="0" y="1277"/>
                </a:moveTo>
                <a:lnTo>
                  <a:pt x="3198" y="0"/>
                </a:lnTo>
                <a:lnTo>
                  <a:pt x="3229" y="0"/>
                </a:lnTo>
                <a:lnTo>
                  <a:pt x="0" y="1290"/>
                </a:lnTo>
                <a:lnTo>
                  <a:pt x="0" y="1277"/>
                </a:lnTo>
                <a:close/>
              </a:path>
            </a:pathLst>
          </a:custGeom>
          <a:solidFill>
            <a:srgbClr val="FED39B"/>
          </a:solidFill>
          <a:ln>
            <a:noFill/>
          </a:ln>
        </p:spPr>
      </p:sp>
      <p:sp>
        <p:nvSpPr>
          <p:cNvPr id="10107" name="Freeform 256"/>
          <p:cNvSpPr/>
          <p:nvPr/>
        </p:nvSpPr>
        <p:spPr>
          <a:xfrm>
            <a:off x="1551240" y="626040"/>
            <a:ext cx="1174320" cy="469440"/>
          </a:xfrm>
          <a:custGeom>
            <a:avLst/>
            <a:gdLst/>
            <a:ahLst/>
            <a:cxnLst/>
            <a:rect l="0" t="0" r="r" b="b"/>
            <a:pathLst>
              <a:path w="3262" h="1304">
                <a:moveTo>
                  <a:pt x="0" y="1290"/>
                </a:moveTo>
                <a:lnTo>
                  <a:pt x="3229" y="0"/>
                </a:lnTo>
                <a:lnTo>
                  <a:pt x="3261" y="0"/>
                </a:lnTo>
                <a:lnTo>
                  <a:pt x="0" y="1303"/>
                </a:lnTo>
                <a:lnTo>
                  <a:pt x="0" y="1290"/>
                </a:lnTo>
                <a:close/>
              </a:path>
            </a:pathLst>
          </a:custGeom>
          <a:solidFill>
            <a:srgbClr val="FED39C"/>
          </a:solidFill>
          <a:ln>
            <a:noFill/>
          </a:ln>
        </p:spPr>
      </p:sp>
      <p:sp>
        <p:nvSpPr>
          <p:cNvPr id="10108" name="Freeform 257"/>
          <p:cNvSpPr/>
          <p:nvPr/>
        </p:nvSpPr>
        <p:spPr>
          <a:xfrm>
            <a:off x="1551240" y="626040"/>
            <a:ext cx="1185840" cy="473760"/>
          </a:xfrm>
          <a:custGeom>
            <a:avLst/>
            <a:gdLst/>
            <a:ahLst/>
            <a:cxnLst/>
            <a:rect l="0" t="0" r="r" b="b"/>
            <a:pathLst>
              <a:path w="3294" h="1316">
                <a:moveTo>
                  <a:pt x="0" y="1303"/>
                </a:moveTo>
                <a:lnTo>
                  <a:pt x="3261" y="0"/>
                </a:lnTo>
                <a:lnTo>
                  <a:pt x="3293" y="0"/>
                </a:lnTo>
                <a:lnTo>
                  <a:pt x="0" y="1315"/>
                </a:lnTo>
                <a:lnTo>
                  <a:pt x="0" y="1303"/>
                </a:lnTo>
                <a:close/>
              </a:path>
            </a:pathLst>
          </a:custGeom>
          <a:solidFill>
            <a:srgbClr val="FED49D"/>
          </a:solidFill>
          <a:ln>
            <a:noFill/>
          </a:ln>
        </p:spPr>
      </p:sp>
      <p:sp>
        <p:nvSpPr>
          <p:cNvPr id="10109" name="Freeform 258"/>
          <p:cNvSpPr/>
          <p:nvPr/>
        </p:nvSpPr>
        <p:spPr>
          <a:xfrm>
            <a:off x="1551240" y="626040"/>
            <a:ext cx="1197000" cy="478440"/>
          </a:xfrm>
          <a:custGeom>
            <a:avLst/>
            <a:gdLst/>
            <a:ahLst/>
            <a:cxnLst/>
            <a:rect l="0" t="0" r="r" b="b"/>
            <a:pathLst>
              <a:path w="3325" h="1329">
                <a:moveTo>
                  <a:pt x="0" y="1315"/>
                </a:moveTo>
                <a:lnTo>
                  <a:pt x="3293" y="0"/>
                </a:lnTo>
                <a:lnTo>
                  <a:pt x="3324" y="0"/>
                </a:lnTo>
                <a:lnTo>
                  <a:pt x="0" y="1328"/>
                </a:lnTo>
                <a:lnTo>
                  <a:pt x="0" y="1315"/>
                </a:lnTo>
                <a:close/>
              </a:path>
            </a:pathLst>
          </a:custGeom>
          <a:solidFill>
            <a:srgbClr val="FED49E"/>
          </a:solidFill>
          <a:ln>
            <a:noFill/>
          </a:ln>
        </p:spPr>
      </p:sp>
      <p:sp>
        <p:nvSpPr>
          <p:cNvPr id="10110" name="Freeform 259"/>
          <p:cNvSpPr/>
          <p:nvPr/>
        </p:nvSpPr>
        <p:spPr>
          <a:xfrm>
            <a:off x="1551240" y="626040"/>
            <a:ext cx="1208520" cy="483120"/>
          </a:xfrm>
          <a:custGeom>
            <a:avLst/>
            <a:gdLst/>
            <a:ahLst/>
            <a:cxnLst/>
            <a:rect l="0" t="0" r="r" b="b"/>
            <a:pathLst>
              <a:path w="3357" h="1342">
                <a:moveTo>
                  <a:pt x="0" y="1328"/>
                </a:moveTo>
                <a:lnTo>
                  <a:pt x="3324" y="0"/>
                </a:lnTo>
                <a:lnTo>
                  <a:pt x="3356" y="0"/>
                </a:lnTo>
                <a:lnTo>
                  <a:pt x="0" y="1341"/>
                </a:lnTo>
                <a:lnTo>
                  <a:pt x="0" y="1328"/>
                </a:lnTo>
                <a:close/>
              </a:path>
            </a:pathLst>
          </a:custGeom>
          <a:solidFill>
            <a:srgbClr val="FED5A0"/>
          </a:solidFill>
          <a:ln>
            <a:noFill/>
          </a:ln>
        </p:spPr>
      </p:sp>
      <p:sp>
        <p:nvSpPr>
          <p:cNvPr id="10111" name="Freeform 260"/>
          <p:cNvSpPr/>
          <p:nvPr/>
        </p:nvSpPr>
        <p:spPr>
          <a:xfrm>
            <a:off x="1551240" y="626040"/>
            <a:ext cx="1220040" cy="487440"/>
          </a:xfrm>
          <a:custGeom>
            <a:avLst/>
            <a:gdLst/>
            <a:ahLst/>
            <a:cxnLst/>
            <a:rect l="0" t="0" r="r" b="b"/>
            <a:pathLst>
              <a:path w="3389" h="1354">
                <a:moveTo>
                  <a:pt x="0" y="1341"/>
                </a:moveTo>
                <a:lnTo>
                  <a:pt x="3356" y="0"/>
                </a:lnTo>
                <a:lnTo>
                  <a:pt x="3388" y="0"/>
                </a:lnTo>
                <a:lnTo>
                  <a:pt x="0" y="1353"/>
                </a:lnTo>
                <a:lnTo>
                  <a:pt x="0" y="1341"/>
                </a:lnTo>
                <a:close/>
              </a:path>
            </a:pathLst>
          </a:custGeom>
          <a:solidFill>
            <a:srgbClr val="FED5A1"/>
          </a:solidFill>
          <a:ln>
            <a:noFill/>
          </a:ln>
        </p:spPr>
      </p:sp>
      <p:sp>
        <p:nvSpPr>
          <p:cNvPr id="10112" name="Freeform 261"/>
          <p:cNvSpPr/>
          <p:nvPr/>
        </p:nvSpPr>
        <p:spPr>
          <a:xfrm>
            <a:off x="1551240" y="626040"/>
            <a:ext cx="1231200" cy="492120"/>
          </a:xfrm>
          <a:custGeom>
            <a:avLst/>
            <a:gdLst/>
            <a:ahLst/>
            <a:cxnLst/>
            <a:rect l="0" t="0" r="r" b="b"/>
            <a:pathLst>
              <a:path w="3420" h="1367">
                <a:moveTo>
                  <a:pt x="0" y="1353"/>
                </a:moveTo>
                <a:lnTo>
                  <a:pt x="3388" y="0"/>
                </a:lnTo>
                <a:lnTo>
                  <a:pt x="3419" y="0"/>
                </a:lnTo>
                <a:lnTo>
                  <a:pt x="0" y="1366"/>
                </a:lnTo>
                <a:lnTo>
                  <a:pt x="0" y="1353"/>
                </a:lnTo>
                <a:close/>
              </a:path>
            </a:pathLst>
          </a:custGeom>
          <a:solidFill>
            <a:srgbClr val="FED5A2"/>
          </a:solidFill>
          <a:ln>
            <a:noFill/>
          </a:ln>
        </p:spPr>
      </p:sp>
      <p:sp>
        <p:nvSpPr>
          <p:cNvPr id="10113" name="Freeform 262"/>
          <p:cNvSpPr/>
          <p:nvPr/>
        </p:nvSpPr>
        <p:spPr>
          <a:xfrm>
            <a:off x="1551240" y="626040"/>
            <a:ext cx="1242720" cy="496440"/>
          </a:xfrm>
          <a:custGeom>
            <a:avLst/>
            <a:gdLst/>
            <a:ahLst/>
            <a:cxnLst/>
            <a:rect l="0" t="0" r="r" b="b"/>
            <a:pathLst>
              <a:path w="3452" h="1379">
                <a:moveTo>
                  <a:pt x="0" y="1366"/>
                </a:moveTo>
                <a:lnTo>
                  <a:pt x="3419" y="0"/>
                </a:lnTo>
                <a:lnTo>
                  <a:pt x="3451" y="0"/>
                </a:lnTo>
                <a:lnTo>
                  <a:pt x="0" y="1378"/>
                </a:lnTo>
                <a:lnTo>
                  <a:pt x="0" y="1366"/>
                </a:lnTo>
                <a:close/>
              </a:path>
            </a:pathLst>
          </a:custGeom>
          <a:solidFill>
            <a:srgbClr val="FED6A4"/>
          </a:solidFill>
          <a:ln>
            <a:noFill/>
          </a:ln>
        </p:spPr>
      </p:sp>
      <p:sp>
        <p:nvSpPr>
          <p:cNvPr id="10114" name="Freeform 263"/>
          <p:cNvSpPr/>
          <p:nvPr/>
        </p:nvSpPr>
        <p:spPr>
          <a:xfrm>
            <a:off x="1551240" y="626040"/>
            <a:ext cx="1254240" cy="501120"/>
          </a:xfrm>
          <a:custGeom>
            <a:avLst/>
            <a:gdLst/>
            <a:ahLst/>
            <a:cxnLst/>
            <a:rect l="0" t="0" r="r" b="b"/>
            <a:pathLst>
              <a:path w="3484" h="1392">
                <a:moveTo>
                  <a:pt x="0" y="1378"/>
                </a:moveTo>
                <a:lnTo>
                  <a:pt x="3451" y="0"/>
                </a:lnTo>
                <a:lnTo>
                  <a:pt x="3483" y="0"/>
                </a:lnTo>
                <a:lnTo>
                  <a:pt x="0" y="1391"/>
                </a:lnTo>
                <a:lnTo>
                  <a:pt x="0" y="1378"/>
                </a:lnTo>
                <a:close/>
              </a:path>
            </a:pathLst>
          </a:custGeom>
          <a:solidFill>
            <a:srgbClr val="FED6A5"/>
          </a:solidFill>
          <a:ln>
            <a:noFill/>
          </a:ln>
        </p:spPr>
      </p:sp>
      <p:sp>
        <p:nvSpPr>
          <p:cNvPr id="10115" name="Freeform 264"/>
          <p:cNvSpPr/>
          <p:nvPr/>
        </p:nvSpPr>
        <p:spPr>
          <a:xfrm>
            <a:off x="1551240" y="626040"/>
            <a:ext cx="1265400" cy="505800"/>
          </a:xfrm>
          <a:custGeom>
            <a:avLst/>
            <a:gdLst/>
            <a:ahLst/>
            <a:cxnLst/>
            <a:rect l="0" t="0" r="r" b="b"/>
            <a:pathLst>
              <a:path w="3515" h="1405">
                <a:moveTo>
                  <a:pt x="0" y="1391"/>
                </a:moveTo>
                <a:lnTo>
                  <a:pt x="3483" y="0"/>
                </a:lnTo>
                <a:lnTo>
                  <a:pt x="3514" y="0"/>
                </a:lnTo>
                <a:lnTo>
                  <a:pt x="0" y="1404"/>
                </a:lnTo>
                <a:lnTo>
                  <a:pt x="0" y="1391"/>
                </a:lnTo>
                <a:close/>
              </a:path>
            </a:pathLst>
          </a:custGeom>
          <a:solidFill>
            <a:srgbClr val="FED7A6"/>
          </a:solidFill>
          <a:ln>
            <a:noFill/>
          </a:ln>
        </p:spPr>
      </p:sp>
      <p:sp>
        <p:nvSpPr>
          <p:cNvPr id="10116" name="Freeform 265"/>
          <p:cNvSpPr/>
          <p:nvPr/>
        </p:nvSpPr>
        <p:spPr>
          <a:xfrm>
            <a:off x="1551240" y="626040"/>
            <a:ext cx="1276920" cy="510120"/>
          </a:xfrm>
          <a:custGeom>
            <a:avLst/>
            <a:gdLst/>
            <a:ahLst/>
            <a:cxnLst/>
            <a:rect l="0" t="0" r="r" b="b"/>
            <a:pathLst>
              <a:path w="3547" h="1417">
                <a:moveTo>
                  <a:pt x="0" y="1404"/>
                </a:moveTo>
                <a:lnTo>
                  <a:pt x="3514" y="0"/>
                </a:lnTo>
                <a:lnTo>
                  <a:pt x="3546" y="0"/>
                </a:lnTo>
                <a:lnTo>
                  <a:pt x="0" y="1416"/>
                </a:lnTo>
                <a:lnTo>
                  <a:pt x="0" y="1404"/>
                </a:lnTo>
                <a:close/>
              </a:path>
            </a:pathLst>
          </a:custGeom>
          <a:solidFill>
            <a:srgbClr val="FED7A7"/>
          </a:solidFill>
          <a:ln>
            <a:noFill/>
          </a:ln>
        </p:spPr>
      </p:sp>
      <p:sp>
        <p:nvSpPr>
          <p:cNvPr id="10117" name="Freeform 266"/>
          <p:cNvSpPr/>
          <p:nvPr/>
        </p:nvSpPr>
        <p:spPr>
          <a:xfrm>
            <a:off x="1551240" y="626040"/>
            <a:ext cx="1288440" cy="514800"/>
          </a:xfrm>
          <a:custGeom>
            <a:avLst/>
            <a:gdLst/>
            <a:ahLst/>
            <a:cxnLst/>
            <a:rect l="0" t="0" r="r" b="b"/>
            <a:pathLst>
              <a:path w="3579" h="1430">
                <a:moveTo>
                  <a:pt x="0" y="1416"/>
                </a:moveTo>
                <a:lnTo>
                  <a:pt x="3546" y="0"/>
                </a:lnTo>
                <a:lnTo>
                  <a:pt x="3578" y="0"/>
                </a:lnTo>
                <a:lnTo>
                  <a:pt x="0" y="1429"/>
                </a:lnTo>
                <a:lnTo>
                  <a:pt x="0" y="1416"/>
                </a:lnTo>
                <a:close/>
              </a:path>
            </a:pathLst>
          </a:custGeom>
          <a:solidFill>
            <a:srgbClr val="FED8A8"/>
          </a:solidFill>
          <a:ln>
            <a:noFill/>
          </a:ln>
        </p:spPr>
      </p:sp>
      <p:sp>
        <p:nvSpPr>
          <p:cNvPr id="10118" name="Freeform 267"/>
          <p:cNvSpPr/>
          <p:nvPr/>
        </p:nvSpPr>
        <p:spPr>
          <a:xfrm>
            <a:off x="1551240" y="626040"/>
            <a:ext cx="1299600" cy="519480"/>
          </a:xfrm>
          <a:custGeom>
            <a:avLst/>
            <a:gdLst/>
            <a:ahLst/>
            <a:cxnLst/>
            <a:rect l="0" t="0" r="r" b="b"/>
            <a:pathLst>
              <a:path w="3610" h="1443">
                <a:moveTo>
                  <a:pt x="0" y="1429"/>
                </a:moveTo>
                <a:lnTo>
                  <a:pt x="3578" y="0"/>
                </a:lnTo>
                <a:lnTo>
                  <a:pt x="3609" y="0"/>
                </a:lnTo>
                <a:lnTo>
                  <a:pt x="0" y="1442"/>
                </a:lnTo>
                <a:lnTo>
                  <a:pt x="0" y="1429"/>
                </a:lnTo>
                <a:close/>
              </a:path>
            </a:pathLst>
          </a:custGeom>
          <a:solidFill>
            <a:srgbClr val="FED8AA"/>
          </a:solidFill>
          <a:ln>
            <a:noFill/>
          </a:ln>
        </p:spPr>
      </p:sp>
      <p:sp>
        <p:nvSpPr>
          <p:cNvPr id="10119" name="Freeform 268"/>
          <p:cNvSpPr/>
          <p:nvPr/>
        </p:nvSpPr>
        <p:spPr>
          <a:xfrm>
            <a:off x="1551240" y="626040"/>
            <a:ext cx="1311120" cy="523800"/>
          </a:xfrm>
          <a:custGeom>
            <a:avLst/>
            <a:gdLst/>
            <a:ahLst/>
            <a:cxnLst/>
            <a:rect l="0" t="0" r="r" b="b"/>
            <a:pathLst>
              <a:path w="3642" h="1455">
                <a:moveTo>
                  <a:pt x="0" y="1442"/>
                </a:moveTo>
                <a:lnTo>
                  <a:pt x="3609" y="0"/>
                </a:lnTo>
                <a:lnTo>
                  <a:pt x="3641" y="0"/>
                </a:lnTo>
                <a:lnTo>
                  <a:pt x="0" y="1454"/>
                </a:lnTo>
                <a:lnTo>
                  <a:pt x="0" y="1442"/>
                </a:lnTo>
                <a:close/>
              </a:path>
            </a:pathLst>
          </a:custGeom>
          <a:solidFill>
            <a:srgbClr val="FED9AB"/>
          </a:solidFill>
          <a:ln>
            <a:noFill/>
          </a:ln>
        </p:spPr>
      </p:sp>
      <p:sp>
        <p:nvSpPr>
          <p:cNvPr id="10120" name="Freeform 269"/>
          <p:cNvSpPr/>
          <p:nvPr/>
        </p:nvSpPr>
        <p:spPr>
          <a:xfrm>
            <a:off x="1551240" y="626040"/>
            <a:ext cx="1322640" cy="528480"/>
          </a:xfrm>
          <a:custGeom>
            <a:avLst/>
            <a:gdLst/>
            <a:ahLst/>
            <a:cxnLst/>
            <a:rect l="0" t="0" r="r" b="b"/>
            <a:pathLst>
              <a:path w="3674" h="1468">
                <a:moveTo>
                  <a:pt x="0" y="1454"/>
                </a:moveTo>
                <a:lnTo>
                  <a:pt x="3641" y="0"/>
                </a:lnTo>
                <a:lnTo>
                  <a:pt x="3673" y="0"/>
                </a:lnTo>
                <a:lnTo>
                  <a:pt x="0" y="1467"/>
                </a:lnTo>
                <a:lnTo>
                  <a:pt x="0" y="1454"/>
                </a:lnTo>
                <a:close/>
              </a:path>
            </a:pathLst>
          </a:custGeom>
          <a:solidFill>
            <a:srgbClr val="FED9AC"/>
          </a:solidFill>
          <a:ln>
            <a:noFill/>
          </a:ln>
        </p:spPr>
      </p:sp>
      <p:sp>
        <p:nvSpPr>
          <p:cNvPr id="10121" name="Freeform 270"/>
          <p:cNvSpPr/>
          <p:nvPr/>
        </p:nvSpPr>
        <p:spPr>
          <a:xfrm>
            <a:off x="1551240" y="626040"/>
            <a:ext cx="1333800" cy="533160"/>
          </a:xfrm>
          <a:custGeom>
            <a:avLst/>
            <a:gdLst/>
            <a:ahLst/>
            <a:cxnLst/>
            <a:rect l="0" t="0" r="r" b="b"/>
            <a:pathLst>
              <a:path w="3705" h="1481">
                <a:moveTo>
                  <a:pt x="0" y="1467"/>
                </a:moveTo>
                <a:lnTo>
                  <a:pt x="3673" y="0"/>
                </a:lnTo>
                <a:lnTo>
                  <a:pt x="3704" y="0"/>
                </a:lnTo>
                <a:lnTo>
                  <a:pt x="0" y="1480"/>
                </a:lnTo>
                <a:lnTo>
                  <a:pt x="0" y="1467"/>
                </a:lnTo>
                <a:close/>
              </a:path>
            </a:pathLst>
          </a:custGeom>
          <a:solidFill>
            <a:srgbClr val="FEDAAD"/>
          </a:solidFill>
          <a:ln>
            <a:noFill/>
          </a:ln>
        </p:spPr>
      </p:sp>
      <p:sp>
        <p:nvSpPr>
          <p:cNvPr id="10122" name="Freeform 271"/>
          <p:cNvSpPr/>
          <p:nvPr/>
        </p:nvSpPr>
        <p:spPr>
          <a:xfrm>
            <a:off x="1551240" y="626040"/>
            <a:ext cx="1345320" cy="537480"/>
          </a:xfrm>
          <a:custGeom>
            <a:avLst/>
            <a:gdLst/>
            <a:ahLst/>
            <a:cxnLst/>
            <a:rect l="0" t="0" r="r" b="b"/>
            <a:pathLst>
              <a:path w="3737" h="1493">
                <a:moveTo>
                  <a:pt x="0" y="1480"/>
                </a:moveTo>
                <a:lnTo>
                  <a:pt x="3704" y="0"/>
                </a:lnTo>
                <a:lnTo>
                  <a:pt x="3736" y="0"/>
                </a:lnTo>
                <a:lnTo>
                  <a:pt x="0" y="1492"/>
                </a:lnTo>
                <a:lnTo>
                  <a:pt x="0" y="1480"/>
                </a:lnTo>
                <a:close/>
              </a:path>
            </a:pathLst>
          </a:custGeom>
          <a:solidFill>
            <a:srgbClr val="FEDAAE"/>
          </a:solidFill>
          <a:ln>
            <a:noFill/>
          </a:ln>
        </p:spPr>
      </p:sp>
      <p:sp>
        <p:nvSpPr>
          <p:cNvPr id="10123" name="Freeform 272"/>
          <p:cNvSpPr/>
          <p:nvPr/>
        </p:nvSpPr>
        <p:spPr>
          <a:xfrm>
            <a:off x="1551240" y="626040"/>
            <a:ext cx="1356840" cy="542160"/>
          </a:xfrm>
          <a:custGeom>
            <a:avLst/>
            <a:gdLst/>
            <a:ahLst/>
            <a:cxnLst/>
            <a:rect l="0" t="0" r="r" b="b"/>
            <a:pathLst>
              <a:path w="3769" h="1506">
                <a:moveTo>
                  <a:pt x="0" y="1492"/>
                </a:moveTo>
                <a:lnTo>
                  <a:pt x="3736" y="0"/>
                </a:lnTo>
                <a:lnTo>
                  <a:pt x="3768" y="0"/>
                </a:lnTo>
                <a:lnTo>
                  <a:pt x="0" y="1505"/>
                </a:lnTo>
                <a:lnTo>
                  <a:pt x="0" y="1492"/>
                </a:lnTo>
                <a:close/>
              </a:path>
            </a:pathLst>
          </a:custGeom>
          <a:solidFill>
            <a:srgbClr val="FEDAAF"/>
          </a:solidFill>
          <a:ln>
            <a:noFill/>
          </a:ln>
        </p:spPr>
      </p:sp>
      <p:sp>
        <p:nvSpPr>
          <p:cNvPr id="10124" name="Freeform 273"/>
          <p:cNvSpPr/>
          <p:nvPr/>
        </p:nvSpPr>
        <p:spPr>
          <a:xfrm>
            <a:off x="1551240" y="626040"/>
            <a:ext cx="1368000" cy="546480"/>
          </a:xfrm>
          <a:custGeom>
            <a:avLst/>
            <a:gdLst/>
            <a:ahLst/>
            <a:cxnLst/>
            <a:rect l="0" t="0" r="r" b="b"/>
            <a:pathLst>
              <a:path w="3800" h="1518">
                <a:moveTo>
                  <a:pt x="0" y="1505"/>
                </a:moveTo>
                <a:lnTo>
                  <a:pt x="3768" y="0"/>
                </a:lnTo>
                <a:lnTo>
                  <a:pt x="3799" y="0"/>
                </a:lnTo>
                <a:lnTo>
                  <a:pt x="0" y="1517"/>
                </a:lnTo>
                <a:lnTo>
                  <a:pt x="0" y="1505"/>
                </a:lnTo>
                <a:close/>
              </a:path>
            </a:pathLst>
          </a:custGeom>
          <a:solidFill>
            <a:srgbClr val="FEDBB1"/>
          </a:solidFill>
          <a:ln>
            <a:noFill/>
          </a:ln>
        </p:spPr>
      </p:sp>
      <p:sp>
        <p:nvSpPr>
          <p:cNvPr id="10125" name="Freeform 274"/>
          <p:cNvSpPr/>
          <p:nvPr/>
        </p:nvSpPr>
        <p:spPr>
          <a:xfrm>
            <a:off x="1551240" y="626040"/>
            <a:ext cx="1379520" cy="551160"/>
          </a:xfrm>
          <a:custGeom>
            <a:avLst/>
            <a:gdLst/>
            <a:ahLst/>
            <a:cxnLst/>
            <a:rect l="0" t="0" r="r" b="b"/>
            <a:pathLst>
              <a:path w="3832" h="1531">
                <a:moveTo>
                  <a:pt x="0" y="1517"/>
                </a:moveTo>
                <a:lnTo>
                  <a:pt x="3799" y="0"/>
                </a:lnTo>
                <a:lnTo>
                  <a:pt x="3831" y="0"/>
                </a:lnTo>
                <a:lnTo>
                  <a:pt x="0" y="1530"/>
                </a:lnTo>
                <a:lnTo>
                  <a:pt x="0" y="1517"/>
                </a:lnTo>
                <a:close/>
              </a:path>
            </a:pathLst>
          </a:custGeom>
          <a:solidFill>
            <a:srgbClr val="FEDBB2"/>
          </a:solidFill>
          <a:ln>
            <a:noFill/>
          </a:ln>
        </p:spPr>
      </p:sp>
      <p:sp>
        <p:nvSpPr>
          <p:cNvPr id="10126" name="Freeform 275"/>
          <p:cNvSpPr/>
          <p:nvPr/>
        </p:nvSpPr>
        <p:spPr>
          <a:xfrm>
            <a:off x="1551240" y="626040"/>
            <a:ext cx="1390680" cy="555840"/>
          </a:xfrm>
          <a:custGeom>
            <a:avLst/>
            <a:gdLst/>
            <a:ahLst/>
            <a:cxnLst/>
            <a:rect l="0" t="0" r="r" b="b"/>
            <a:pathLst>
              <a:path w="3863" h="1544">
                <a:moveTo>
                  <a:pt x="0" y="1530"/>
                </a:moveTo>
                <a:lnTo>
                  <a:pt x="3831" y="0"/>
                </a:lnTo>
                <a:lnTo>
                  <a:pt x="3862" y="0"/>
                </a:lnTo>
                <a:lnTo>
                  <a:pt x="0" y="1543"/>
                </a:lnTo>
                <a:lnTo>
                  <a:pt x="0" y="1530"/>
                </a:lnTo>
                <a:close/>
              </a:path>
            </a:pathLst>
          </a:custGeom>
          <a:solidFill>
            <a:srgbClr val="FEDCB3"/>
          </a:solidFill>
          <a:ln>
            <a:noFill/>
          </a:ln>
        </p:spPr>
      </p:sp>
      <p:sp>
        <p:nvSpPr>
          <p:cNvPr id="10127" name="Freeform 276"/>
          <p:cNvSpPr/>
          <p:nvPr/>
        </p:nvSpPr>
        <p:spPr>
          <a:xfrm>
            <a:off x="1551240" y="626040"/>
            <a:ext cx="1402200" cy="560160"/>
          </a:xfrm>
          <a:custGeom>
            <a:avLst/>
            <a:gdLst/>
            <a:ahLst/>
            <a:cxnLst/>
            <a:rect l="0" t="0" r="r" b="b"/>
            <a:pathLst>
              <a:path w="3895" h="1556">
                <a:moveTo>
                  <a:pt x="0" y="1543"/>
                </a:moveTo>
                <a:lnTo>
                  <a:pt x="3862" y="0"/>
                </a:lnTo>
                <a:lnTo>
                  <a:pt x="3894" y="0"/>
                </a:lnTo>
                <a:lnTo>
                  <a:pt x="0" y="1555"/>
                </a:lnTo>
                <a:lnTo>
                  <a:pt x="0" y="1543"/>
                </a:lnTo>
                <a:close/>
              </a:path>
            </a:pathLst>
          </a:custGeom>
          <a:solidFill>
            <a:srgbClr val="FEDCB4"/>
          </a:solidFill>
          <a:ln>
            <a:noFill/>
          </a:ln>
        </p:spPr>
      </p:sp>
      <p:sp>
        <p:nvSpPr>
          <p:cNvPr id="10128" name="Freeform 277"/>
          <p:cNvSpPr/>
          <p:nvPr/>
        </p:nvSpPr>
        <p:spPr>
          <a:xfrm>
            <a:off x="1551240" y="626040"/>
            <a:ext cx="1413720" cy="564840"/>
          </a:xfrm>
          <a:custGeom>
            <a:avLst/>
            <a:gdLst/>
            <a:ahLst/>
            <a:cxnLst/>
            <a:rect l="0" t="0" r="r" b="b"/>
            <a:pathLst>
              <a:path w="3927" h="1569">
                <a:moveTo>
                  <a:pt x="0" y="1555"/>
                </a:moveTo>
                <a:lnTo>
                  <a:pt x="3894" y="0"/>
                </a:lnTo>
                <a:lnTo>
                  <a:pt x="3926" y="0"/>
                </a:lnTo>
                <a:lnTo>
                  <a:pt x="0" y="1568"/>
                </a:lnTo>
                <a:lnTo>
                  <a:pt x="0" y="1555"/>
                </a:lnTo>
                <a:close/>
              </a:path>
            </a:pathLst>
          </a:custGeom>
          <a:solidFill>
            <a:srgbClr val="FEDDB5"/>
          </a:solidFill>
          <a:ln>
            <a:noFill/>
          </a:ln>
        </p:spPr>
      </p:sp>
      <p:sp>
        <p:nvSpPr>
          <p:cNvPr id="10129" name="Freeform 278"/>
          <p:cNvSpPr/>
          <p:nvPr/>
        </p:nvSpPr>
        <p:spPr>
          <a:xfrm>
            <a:off x="1551240" y="626040"/>
            <a:ext cx="1424880" cy="569520"/>
          </a:xfrm>
          <a:custGeom>
            <a:avLst/>
            <a:gdLst/>
            <a:ahLst/>
            <a:cxnLst/>
            <a:rect l="0" t="0" r="r" b="b"/>
            <a:pathLst>
              <a:path w="3958" h="1582">
                <a:moveTo>
                  <a:pt x="0" y="1568"/>
                </a:moveTo>
                <a:lnTo>
                  <a:pt x="3926" y="0"/>
                </a:lnTo>
                <a:lnTo>
                  <a:pt x="3957" y="0"/>
                </a:lnTo>
                <a:lnTo>
                  <a:pt x="0" y="1581"/>
                </a:lnTo>
                <a:lnTo>
                  <a:pt x="0" y="1568"/>
                </a:lnTo>
                <a:close/>
              </a:path>
            </a:pathLst>
          </a:custGeom>
          <a:solidFill>
            <a:srgbClr val="FEDDB6"/>
          </a:solidFill>
          <a:ln>
            <a:noFill/>
          </a:ln>
        </p:spPr>
      </p:sp>
      <p:sp>
        <p:nvSpPr>
          <p:cNvPr id="10130" name="Freeform 279"/>
          <p:cNvSpPr/>
          <p:nvPr/>
        </p:nvSpPr>
        <p:spPr>
          <a:xfrm>
            <a:off x="1551240" y="626040"/>
            <a:ext cx="1436400" cy="573840"/>
          </a:xfrm>
          <a:custGeom>
            <a:avLst/>
            <a:gdLst/>
            <a:ahLst/>
            <a:cxnLst/>
            <a:rect l="0" t="0" r="r" b="b"/>
            <a:pathLst>
              <a:path w="3990" h="1594">
                <a:moveTo>
                  <a:pt x="0" y="1581"/>
                </a:moveTo>
                <a:lnTo>
                  <a:pt x="3957" y="0"/>
                </a:lnTo>
                <a:lnTo>
                  <a:pt x="3989" y="0"/>
                </a:lnTo>
                <a:lnTo>
                  <a:pt x="0" y="1593"/>
                </a:lnTo>
                <a:lnTo>
                  <a:pt x="0" y="1581"/>
                </a:lnTo>
                <a:close/>
              </a:path>
            </a:pathLst>
          </a:custGeom>
          <a:solidFill>
            <a:srgbClr val="FEDEB8"/>
          </a:solidFill>
          <a:ln>
            <a:noFill/>
          </a:ln>
        </p:spPr>
      </p:sp>
      <p:sp>
        <p:nvSpPr>
          <p:cNvPr id="10131" name="Freeform 280"/>
          <p:cNvSpPr/>
          <p:nvPr/>
        </p:nvSpPr>
        <p:spPr>
          <a:xfrm>
            <a:off x="1551240" y="626040"/>
            <a:ext cx="1447920" cy="578520"/>
          </a:xfrm>
          <a:custGeom>
            <a:avLst/>
            <a:gdLst/>
            <a:ahLst/>
            <a:cxnLst/>
            <a:rect l="0" t="0" r="r" b="b"/>
            <a:pathLst>
              <a:path w="4022" h="1607">
                <a:moveTo>
                  <a:pt x="0" y="1593"/>
                </a:moveTo>
                <a:lnTo>
                  <a:pt x="3989" y="0"/>
                </a:lnTo>
                <a:lnTo>
                  <a:pt x="4021" y="0"/>
                </a:lnTo>
                <a:lnTo>
                  <a:pt x="0" y="1606"/>
                </a:lnTo>
                <a:lnTo>
                  <a:pt x="0" y="1593"/>
                </a:lnTo>
                <a:close/>
              </a:path>
            </a:pathLst>
          </a:custGeom>
          <a:solidFill>
            <a:srgbClr val="FFDEB9"/>
          </a:solidFill>
          <a:ln>
            <a:noFill/>
          </a:ln>
        </p:spPr>
      </p:sp>
      <p:sp>
        <p:nvSpPr>
          <p:cNvPr id="10132" name="Freeform 281"/>
          <p:cNvSpPr/>
          <p:nvPr/>
        </p:nvSpPr>
        <p:spPr>
          <a:xfrm>
            <a:off x="1551240" y="626040"/>
            <a:ext cx="1459080" cy="583200"/>
          </a:xfrm>
          <a:custGeom>
            <a:avLst/>
            <a:gdLst/>
            <a:ahLst/>
            <a:cxnLst/>
            <a:rect l="0" t="0" r="r" b="b"/>
            <a:pathLst>
              <a:path w="4053" h="1620">
                <a:moveTo>
                  <a:pt x="0" y="1606"/>
                </a:moveTo>
                <a:lnTo>
                  <a:pt x="4021" y="0"/>
                </a:lnTo>
                <a:lnTo>
                  <a:pt x="4052" y="0"/>
                </a:lnTo>
                <a:lnTo>
                  <a:pt x="0" y="1619"/>
                </a:lnTo>
                <a:lnTo>
                  <a:pt x="0" y="1606"/>
                </a:lnTo>
                <a:close/>
              </a:path>
            </a:pathLst>
          </a:custGeom>
          <a:solidFill>
            <a:srgbClr val="FFDFBA"/>
          </a:solidFill>
          <a:ln>
            <a:noFill/>
          </a:ln>
        </p:spPr>
      </p:sp>
      <p:sp>
        <p:nvSpPr>
          <p:cNvPr id="10133" name="Freeform 282"/>
          <p:cNvSpPr/>
          <p:nvPr/>
        </p:nvSpPr>
        <p:spPr>
          <a:xfrm>
            <a:off x="1551240" y="626040"/>
            <a:ext cx="1459080" cy="583200"/>
          </a:xfrm>
          <a:custGeom>
            <a:avLst/>
            <a:gdLst/>
            <a:ahLst/>
            <a:cxnLst/>
            <a:rect l="0" t="0" r="r" b="b"/>
            <a:pathLst>
              <a:path w="4053" h="1620">
                <a:moveTo>
                  <a:pt x="0" y="1619"/>
                </a:moveTo>
                <a:lnTo>
                  <a:pt x="4052" y="0"/>
                </a:lnTo>
                <a:lnTo>
                  <a:pt x="4052" y="13"/>
                </a:lnTo>
                <a:lnTo>
                  <a:pt x="32" y="1619"/>
                </a:lnTo>
                <a:lnTo>
                  <a:pt x="0" y="1619"/>
                </a:lnTo>
                <a:close/>
              </a:path>
            </a:pathLst>
          </a:custGeom>
          <a:solidFill>
            <a:srgbClr val="FFDFBB"/>
          </a:solidFill>
          <a:ln>
            <a:noFill/>
          </a:ln>
        </p:spPr>
      </p:sp>
      <p:sp>
        <p:nvSpPr>
          <p:cNvPr id="10134" name="Freeform 283"/>
          <p:cNvSpPr/>
          <p:nvPr/>
        </p:nvSpPr>
        <p:spPr>
          <a:xfrm>
            <a:off x="1562760" y="630720"/>
            <a:ext cx="1447560" cy="578520"/>
          </a:xfrm>
          <a:custGeom>
            <a:avLst/>
            <a:gdLst/>
            <a:ahLst/>
            <a:cxnLst/>
            <a:rect l="0" t="0" r="r" b="b"/>
            <a:pathLst>
              <a:path w="4021" h="1607">
                <a:moveTo>
                  <a:pt x="0" y="1606"/>
                </a:moveTo>
                <a:lnTo>
                  <a:pt x="4020" y="0"/>
                </a:lnTo>
                <a:lnTo>
                  <a:pt x="4020" y="13"/>
                </a:lnTo>
                <a:lnTo>
                  <a:pt x="31" y="1606"/>
                </a:lnTo>
                <a:lnTo>
                  <a:pt x="0" y="1606"/>
                </a:lnTo>
                <a:close/>
              </a:path>
            </a:pathLst>
          </a:custGeom>
          <a:solidFill>
            <a:srgbClr val="FFE0BC"/>
          </a:solidFill>
          <a:ln>
            <a:noFill/>
          </a:ln>
        </p:spPr>
      </p:sp>
      <p:sp>
        <p:nvSpPr>
          <p:cNvPr id="10135" name="Freeform 284"/>
          <p:cNvSpPr/>
          <p:nvPr/>
        </p:nvSpPr>
        <p:spPr>
          <a:xfrm>
            <a:off x="1573920" y="635400"/>
            <a:ext cx="1436400" cy="573840"/>
          </a:xfrm>
          <a:custGeom>
            <a:avLst/>
            <a:gdLst/>
            <a:ahLst/>
            <a:cxnLst/>
            <a:rect l="0" t="0" r="r" b="b"/>
            <a:pathLst>
              <a:path w="3990" h="1594">
                <a:moveTo>
                  <a:pt x="0" y="1593"/>
                </a:moveTo>
                <a:lnTo>
                  <a:pt x="3989" y="0"/>
                </a:lnTo>
                <a:lnTo>
                  <a:pt x="3989" y="12"/>
                </a:lnTo>
                <a:lnTo>
                  <a:pt x="32" y="1593"/>
                </a:lnTo>
                <a:lnTo>
                  <a:pt x="0" y="1593"/>
                </a:lnTo>
                <a:close/>
              </a:path>
            </a:pathLst>
          </a:custGeom>
          <a:solidFill>
            <a:srgbClr val="FFE0BD"/>
          </a:solidFill>
          <a:ln>
            <a:noFill/>
          </a:ln>
        </p:spPr>
      </p:sp>
      <p:sp>
        <p:nvSpPr>
          <p:cNvPr id="10136" name="Freeform 285"/>
          <p:cNvSpPr/>
          <p:nvPr/>
        </p:nvSpPr>
        <p:spPr>
          <a:xfrm>
            <a:off x="1585440" y="639720"/>
            <a:ext cx="1424880" cy="569520"/>
          </a:xfrm>
          <a:custGeom>
            <a:avLst/>
            <a:gdLst/>
            <a:ahLst/>
            <a:cxnLst/>
            <a:rect l="0" t="0" r="r" b="b"/>
            <a:pathLst>
              <a:path w="3958" h="1582">
                <a:moveTo>
                  <a:pt x="0" y="1581"/>
                </a:moveTo>
                <a:lnTo>
                  <a:pt x="3957" y="0"/>
                </a:lnTo>
                <a:lnTo>
                  <a:pt x="3957" y="13"/>
                </a:lnTo>
                <a:lnTo>
                  <a:pt x="32" y="1581"/>
                </a:lnTo>
                <a:lnTo>
                  <a:pt x="0" y="1581"/>
                </a:lnTo>
                <a:close/>
              </a:path>
            </a:pathLst>
          </a:custGeom>
          <a:solidFill>
            <a:srgbClr val="FFE1BE"/>
          </a:solidFill>
          <a:ln>
            <a:noFill/>
          </a:ln>
        </p:spPr>
      </p:sp>
      <p:sp>
        <p:nvSpPr>
          <p:cNvPr id="10137" name="Freeform 286"/>
          <p:cNvSpPr/>
          <p:nvPr/>
        </p:nvSpPr>
        <p:spPr>
          <a:xfrm>
            <a:off x="1596960" y="644400"/>
            <a:ext cx="1413360" cy="564840"/>
          </a:xfrm>
          <a:custGeom>
            <a:avLst/>
            <a:gdLst/>
            <a:ahLst/>
            <a:cxnLst/>
            <a:rect l="0" t="0" r="r" b="b"/>
            <a:pathLst>
              <a:path w="3926" h="1569">
                <a:moveTo>
                  <a:pt x="0" y="1568"/>
                </a:moveTo>
                <a:lnTo>
                  <a:pt x="3925" y="0"/>
                </a:lnTo>
                <a:lnTo>
                  <a:pt x="3925" y="13"/>
                </a:lnTo>
                <a:lnTo>
                  <a:pt x="31" y="1568"/>
                </a:lnTo>
                <a:lnTo>
                  <a:pt x="0" y="1568"/>
                </a:lnTo>
                <a:close/>
              </a:path>
            </a:pathLst>
          </a:custGeom>
          <a:solidFill>
            <a:srgbClr val="FFE1BF"/>
          </a:solidFill>
          <a:ln>
            <a:noFill/>
          </a:ln>
        </p:spPr>
      </p:sp>
      <p:sp>
        <p:nvSpPr>
          <p:cNvPr id="10138" name="Freeform 287"/>
          <p:cNvSpPr/>
          <p:nvPr/>
        </p:nvSpPr>
        <p:spPr>
          <a:xfrm>
            <a:off x="1608120" y="649080"/>
            <a:ext cx="1402200" cy="560160"/>
          </a:xfrm>
          <a:custGeom>
            <a:avLst/>
            <a:gdLst/>
            <a:ahLst/>
            <a:cxnLst/>
            <a:rect l="0" t="0" r="r" b="b"/>
            <a:pathLst>
              <a:path w="3895" h="1556">
                <a:moveTo>
                  <a:pt x="0" y="1555"/>
                </a:moveTo>
                <a:lnTo>
                  <a:pt x="3894" y="0"/>
                </a:lnTo>
                <a:lnTo>
                  <a:pt x="3894" y="12"/>
                </a:lnTo>
                <a:lnTo>
                  <a:pt x="32" y="1555"/>
                </a:lnTo>
                <a:lnTo>
                  <a:pt x="0" y="1555"/>
                </a:lnTo>
                <a:close/>
              </a:path>
            </a:pathLst>
          </a:custGeom>
          <a:solidFill>
            <a:srgbClr val="FFE1C0"/>
          </a:solidFill>
          <a:ln>
            <a:noFill/>
          </a:ln>
        </p:spPr>
      </p:sp>
      <p:sp>
        <p:nvSpPr>
          <p:cNvPr id="10139" name="Freeform 288"/>
          <p:cNvSpPr/>
          <p:nvPr/>
        </p:nvSpPr>
        <p:spPr>
          <a:xfrm>
            <a:off x="1619640" y="653400"/>
            <a:ext cx="1390680" cy="555840"/>
          </a:xfrm>
          <a:custGeom>
            <a:avLst/>
            <a:gdLst/>
            <a:ahLst/>
            <a:cxnLst/>
            <a:rect l="0" t="0" r="r" b="b"/>
            <a:pathLst>
              <a:path w="3863" h="1544">
                <a:moveTo>
                  <a:pt x="0" y="1543"/>
                </a:moveTo>
                <a:lnTo>
                  <a:pt x="3862" y="0"/>
                </a:lnTo>
                <a:lnTo>
                  <a:pt x="3862" y="13"/>
                </a:lnTo>
                <a:lnTo>
                  <a:pt x="32" y="1543"/>
                </a:lnTo>
                <a:lnTo>
                  <a:pt x="0" y="1543"/>
                </a:lnTo>
                <a:close/>
              </a:path>
            </a:pathLst>
          </a:custGeom>
          <a:solidFill>
            <a:srgbClr val="FFE2C1"/>
          </a:solidFill>
          <a:ln>
            <a:noFill/>
          </a:ln>
        </p:spPr>
      </p:sp>
      <p:sp>
        <p:nvSpPr>
          <p:cNvPr id="10140" name="Freeform 289"/>
          <p:cNvSpPr/>
          <p:nvPr/>
        </p:nvSpPr>
        <p:spPr>
          <a:xfrm>
            <a:off x="1631160" y="658080"/>
            <a:ext cx="1379160" cy="551160"/>
          </a:xfrm>
          <a:custGeom>
            <a:avLst/>
            <a:gdLst/>
            <a:ahLst/>
            <a:cxnLst/>
            <a:rect l="0" t="0" r="r" b="b"/>
            <a:pathLst>
              <a:path w="3831" h="1531">
                <a:moveTo>
                  <a:pt x="0" y="1530"/>
                </a:moveTo>
                <a:lnTo>
                  <a:pt x="3830" y="0"/>
                </a:lnTo>
                <a:lnTo>
                  <a:pt x="3830" y="12"/>
                </a:lnTo>
                <a:lnTo>
                  <a:pt x="31" y="1530"/>
                </a:lnTo>
                <a:lnTo>
                  <a:pt x="0" y="1530"/>
                </a:lnTo>
                <a:close/>
              </a:path>
            </a:pathLst>
          </a:custGeom>
          <a:solidFill>
            <a:srgbClr val="FFE2C2"/>
          </a:solidFill>
          <a:ln>
            <a:noFill/>
          </a:ln>
        </p:spPr>
      </p:sp>
      <p:sp>
        <p:nvSpPr>
          <p:cNvPr id="10141" name="Freeform 290"/>
          <p:cNvSpPr/>
          <p:nvPr/>
        </p:nvSpPr>
        <p:spPr>
          <a:xfrm>
            <a:off x="1642320" y="662400"/>
            <a:ext cx="1368000" cy="546840"/>
          </a:xfrm>
          <a:custGeom>
            <a:avLst/>
            <a:gdLst/>
            <a:ahLst/>
            <a:cxnLst/>
            <a:rect l="0" t="0" r="r" b="b"/>
            <a:pathLst>
              <a:path w="3800" h="1519">
                <a:moveTo>
                  <a:pt x="0" y="1518"/>
                </a:moveTo>
                <a:lnTo>
                  <a:pt x="3799" y="0"/>
                </a:lnTo>
                <a:lnTo>
                  <a:pt x="3799" y="13"/>
                </a:lnTo>
                <a:lnTo>
                  <a:pt x="32" y="1518"/>
                </a:lnTo>
                <a:lnTo>
                  <a:pt x="0" y="1518"/>
                </a:lnTo>
                <a:close/>
              </a:path>
            </a:pathLst>
          </a:custGeom>
          <a:solidFill>
            <a:srgbClr val="FFE3C3"/>
          </a:solidFill>
          <a:ln>
            <a:noFill/>
          </a:ln>
        </p:spPr>
      </p:sp>
      <p:sp>
        <p:nvSpPr>
          <p:cNvPr id="10142" name="Freeform 291"/>
          <p:cNvSpPr/>
          <p:nvPr/>
        </p:nvSpPr>
        <p:spPr>
          <a:xfrm>
            <a:off x="1653840" y="667080"/>
            <a:ext cx="1356480" cy="542160"/>
          </a:xfrm>
          <a:custGeom>
            <a:avLst/>
            <a:gdLst/>
            <a:ahLst/>
            <a:cxnLst/>
            <a:rect l="0" t="0" r="r" b="b"/>
            <a:pathLst>
              <a:path w="3768" h="1506">
                <a:moveTo>
                  <a:pt x="0" y="1505"/>
                </a:moveTo>
                <a:lnTo>
                  <a:pt x="3767" y="0"/>
                </a:lnTo>
                <a:lnTo>
                  <a:pt x="3767" y="13"/>
                </a:lnTo>
                <a:lnTo>
                  <a:pt x="31" y="1505"/>
                </a:lnTo>
                <a:lnTo>
                  <a:pt x="0" y="1505"/>
                </a:lnTo>
                <a:close/>
              </a:path>
            </a:pathLst>
          </a:custGeom>
          <a:solidFill>
            <a:srgbClr val="FFE3C4"/>
          </a:solidFill>
          <a:ln>
            <a:noFill/>
          </a:ln>
        </p:spPr>
      </p:sp>
      <p:sp>
        <p:nvSpPr>
          <p:cNvPr id="10143" name="Freeform 292"/>
          <p:cNvSpPr/>
          <p:nvPr/>
        </p:nvSpPr>
        <p:spPr>
          <a:xfrm>
            <a:off x="1665000" y="671760"/>
            <a:ext cx="1345320" cy="537480"/>
          </a:xfrm>
          <a:custGeom>
            <a:avLst/>
            <a:gdLst/>
            <a:ahLst/>
            <a:cxnLst/>
            <a:rect l="0" t="0" r="r" b="b"/>
            <a:pathLst>
              <a:path w="3737" h="1493">
                <a:moveTo>
                  <a:pt x="0" y="1492"/>
                </a:moveTo>
                <a:lnTo>
                  <a:pt x="3736" y="0"/>
                </a:lnTo>
                <a:lnTo>
                  <a:pt x="3736" y="12"/>
                </a:lnTo>
                <a:lnTo>
                  <a:pt x="32" y="1492"/>
                </a:lnTo>
                <a:lnTo>
                  <a:pt x="0" y="1492"/>
                </a:lnTo>
                <a:close/>
              </a:path>
            </a:pathLst>
          </a:custGeom>
          <a:solidFill>
            <a:srgbClr val="FFE4C5"/>
          </a:solidFill>
          <a:ln>
            <a:noFill/>
          </a:ln>
        </p:spPr>
      </p:sp>
      <p:sp>
        <p:nvSpPr>
          <p:cNvPr id="10144" name="Freeform 293"/>
          <p:cNvSpPr/>
          <p:nvPr/>
        </p:nvSpPr>
        <p:spPr>
          <a:xfrm>
            <a:off x="1676520" y="676080"/>
            <a:ext cx="1333800" cy="533160"/>
          </a:xfrm>
          <a:custGeom>
            <a:avLst/>
            <a:gdLst/>
            <a:ahLst/>
            <a:cxnLst/>
            <a:rect l="0" t="0" r="r" b="b"/>
            <a:pathLst>
              <a:path w="3705" h="1481">
                <a:moveTo>
                  <a:pt x="0" y="1480"/>
                </a:moveTo>
                <a:lnTo>
                  <a:pt x="3704" y="0"/>
                </a:lnTo>
                <a:lnTo>
                  <a:pt x="3704" y="13"/>
                </a:lnTo>
                <a:lnTo>
                  <a:pt x="32" y="1480"/>
                </a:lnTo>
                <a:lnTo>
                  <a:pt x="0" y="1480"/>
                </a:lnTo>
                <a:close/>
              </a:path>
            </a:pathLst>
          </a:custGeom>
          <a:solidFill>
            <a:srgbClr val="FFE4C6"/>
          </a:solidFill>
          <a:ln>
            <a:noFill/>
          </a:ln>
        </p:spPr>
      </p:sp>
      <p:sp>
        <p:nvSpPr>
          <p:cNvPr id="10145" name="Freeform 294"/>
          <p:cNvSpPr/>
          <p:nvPr/>
        </p:nvSpPr>
        <p:spPr>
          <a:xfrm>
            <a:off x="1688040" y="680760"/>
            <a:ext cx="1322280" cy="528480"/>
          </a:xfrm>
          <a:custGeom>
            <a:avLst/>
            <a:gdLst/>
            <a:ahLst/>
            <a:cxnLst/>
            <a:rect l="0" t="0" r="r" b="b"/>
            <a:pathLst>
              <a:path w="3673" h="1468">
                <a:moveTo>
                  <a:pt x="0" y="1467"/>
                </a:moveTo>
                <a:lnTo>
                  <a:pt x="3672" y="0"/>
                </a:lnTo>
                <a:lnTo>
                  <a:pt x="3672" y="13"/>
                </a:lnTo>
                <a:lnTo>
                  <a:pt x="31" y="1467"/>
                </a:lnTo>
                <a:lnTo>
                  <a:pt x="0" y="1467"/>
                </a:lnTo>
                <a:close/>
              </a:path>
            </a:pathLst>
          </a:custGeom>
          <a:solidFill>
            <a:srgbClr val="FFE5C7"/>
          </a:solidFill>
          <a:ln>
            <a:noFill/>
          </a:ln>
        </p:spPr>
      </p:sp>
      <p:sp>
        <p:nvSpPr>
          <p:cNvPr id="10146" name="Freeform 295"/>
          <p:cNvSpPr/>
          <p:nvPr/>
        </p:nvSpPr>
        <p:spPr>
          <a:xfrm>
            <a:off x="1699200" y="685440"/>
            <a:ext cx="1311120" cy="523800"/>
          </a:xfrm>
          <a:custGeom>
            <a:avLst/>
            <a:gdLst/>
            <a:ahLst/>
            <a:cxnLst/>
            <a:rect l="0" t="0" r="r" b="b"/>
            <a:pathLst>
              <a:path w="3642" h="1455">
                <a:moveTo>
                  <a:pt x="0" y="1454"/>
                </a:moveTo>
                <a:lnTo>
                  <a:pt x="3641" y="0"/>
                </a:lnTo>
                <a:lnTo>
                  <a:pt x="3641" y="12"/>
                </a:lnTo>
                <a:lnTo>
                  <a:pt x="32" y="1454"/>
                </a:lnTo>
                <a:lnTo>
                  <a:pt x="0" y="1454"/>
                </a:lnTo>
                <a:close/>
              </a:path>
            </a:pathLst>
          </a:custGeom>
          <a:solidFill>
            <a:srgbClr val="FFE5C8"/>
          </a:solidFill>
          <a:ln>
            <a:noFill/>
          </a:ln>
        </p:spPr>
      </p:sp>
      <p:sp>
        <p:nvSpPr>
          <p:cNvPr id="10147" name="Freeform 296"/>
          <p:cNvSpPr/>
          <p:nvPr/>
        </p:nvSpPr>
        <p:spPr>
          <a:xfrm>
            <a:off x="1710720" y="689760"/>
            <a:ext cx="1299600" cy="519480"/>
          </a:xfrm>
          <a:custGeom>
            <a:avLst/>
            <a:gdLst/>
            <a:ahLst/>
            <a:cxnLst/>
            <a:rect l="0" t="0" r="r" b="b"/>
            <a:pathLst>
              <a:path w="3610" h="1443">
                <a:moveTo>
                  <a:pt x="0" y="1442"/>
                </a:moveTo>
                <a:lnTo>
                  <a:pt x="3609" y="0"/>
                </a:lnTo>
                <a:lnTo>
                  <a:pt x="3609" y="13"/>
                </a:lnTo>
                <a:lnTo>
                  <a:pt x="32" y="1442"/>
                </a:lnTo>
                <a:lnTo>
                  <a:pt x="0" y="1442"/>
                </a:lnTo>
                <a:close/>
              </a:path>
            </a:pathLst>
          </a:custGeom>
          <a:solidFill>
            <a:srgbClr val="FFE5C9"/>
          </a:solidFill>
          <a:ln>
            <a:noFill/>
          </a:ln>
        </p:spPr>
      </p:sp>
      <p:sp>
        <p:nvSpPr>
          <p:cNvPr id="10148" name="Freeform 297"/>
          <p:cNvSpPr/>
          <p:nvPr/>
        </p:nvSpPr>
        <p:spPr>
          <a:xfrm>
            <a:off x="1722240" y="694440"/>
            <a:ext cx="1288080" cy="514800"/>
          </a:xfrm>
          <a:custGeom>
            <a:avLst/>
            <a:gdLst/>
            <a:ahLst/>
            <a:cxnLst/>
            <a:rect l="0" t="0" r="r" b="b"/>
            <a:pathLst>
              <a:path w="3578" h="1430">
                <a:moveTo>
                  <a:pt x="0" y="1429"/>
                </a:moveTo>
                <a:lnTo>
                  <a:pt x="3577" y="0"/>
                </a:lnTo>
                <a:lnTo>
                  <a:pt x="3577" y="13"/>
                </a:lnTo>
                <a:lnTo>
                  <a:pt x="31" y="1429"/>
                </a:lnTo>
                <a:lnTo>
                  <a:pt x="0" y="1429"/>
                </a:lnTo>
                <a:close/>
              </a:path>
            </a:pathLst>
          </a:custGeom>
          <a:solidFill>
            <a:srgbClr val="FFE6CA"/>
          </a:solidFill>
          <a:ln>
            <a:noFill/>
          </a:ln>
        </p:spPr>
      </p:sp>
      <p:sp>
        <p:nvSpPr>
          <p:cNvPr id="10149" name="Freeform 298"/>
          <p:cNvSpPr/>
          <p:nvPr/>
        </p:nvSpPr>
        <p:spPr>
          <a:xfrm>
            <a:off x="1733400" y="699120"/>
            <a:ext cx="1276920" cy="510120"/>
          </a:xfrm>
          <a:custGeom>
            <a:avLst/>
            <a:gdLst/>
            <a:ahLst/>
            <a:cxnLst/>
            <a:rect l="0" t="0" r="r" b="b"/>
            <a:pathLst>
              <a:path w="3547" h="1417">
                <a:moveTo>
                  <a:pt x="0" y="1416"/>
                </a:moveTo>
                <a:lnTo>
                  <a:pt x="3546" y="0"/>
                </a:lnTo>
                <a:lnTo>
                  <a:pt x="3546" y="12"/>
                </a:lnTo>
                <a:lnTo>
                  <a:pt x="32" y="1416"/>
                </a:lnTo>
                <a:lnTo>
                  <a:pt x="0" y="1416"/>
                </a:lnTo>
                <a:close/>
              </a:path>
            </a:pathLst>
          </a:custGeom>
          <a:solidFill>
            <a:srgbClr val="FFE6CB"/>
          </a:solidFill>
          <a:ln>
            <a:noFill/>
          </a:ln>
        </p:spPr>
      </p:sp>
      <p:sp>
        <p:nvSpPr>
          <p:cNvPr id="10150" name="Freeform 299"/>
          <p:cNvSpPr/>
          <p:nvPr/>
        </p:nvSpPr>
        <p:spPr>
          <a:xfrm>
            <a:off x="1744920" y="703440"/>
            <a:ext cx="1265400" cy="505800"/>
          </a:xfrm>
          <a:custGeom>
            <a:avLst/>
            <a:gdLst/>
            <a:ahLst/>
            <a:cxnLst/>
            <a:rect l="0" t="0" r="r" b="b"/>
            <a:pathLst>
              <a:path w="3515" h="1405">
                <a:moveTo>
                  <a:pt x="0" y="1404"/>
                </a:moveTo>
                <a:lnTo>
                  <a:pt x="3514" y="0"/>
                </a:lnTo>
                <a:lnTo>
                  <a:pt x="3514" y="13"/>
                </a:lnTo>
                <a:lnTo>
                  <a:pt x="32" y="1404"/>
                </a:lnTo>
                <a:lnTo>
                  <a:pt x="0" y="1404"/>
                </a:lnTo>
                <a:close/>
              </a:path>
            </a:pathLst>
          </a:custGeom>
          <a:solidFill>
            <a:srgbClr val="FFE7CC"/>
          </a:solidFill>
          <a:ln>
            <a:noFill/>
          </a:ln>
        </p:spPr>
      </p:sp>
      <p:sp>
        <p:nvSpPr>
          <p:cNvPr id="10151" name="Freeform 300"/>
          <p:cNvSpPr/>
          <p:nvPr/>
        </p:nvSpPr>
        <p:spPr>
          <a:xfrm>
            <a:off x="1756440" y="708120"/>
            <a:ext cx="1253880" cy="501120"/>
          </a:xfrm>
          <a:custGeom>
            <a:avLst/>
            <a:gdLst/>
            <a:ahLst/>
            <a:cxnLst/>
            <a:rect l="0" t="0" r="r" b="b"/>
            <a:pathLst>
              <a:path w="3483" h="1392">
                <a:moveTo>
                  <a:pt x="0" y="1391"/>
                </a:moveTo>
                <a:lnTo>
                  <a:pt x="3482" y="0"/>
                </a:lnTo>
                <a:lnTo>
                  <a:pt x="3482" y="12"/>
                </a:lnTo>
                <a:lnTo>
                  <a:pt x="31" y="1391"/>
                </a:lnTo>
                <a:lnTo>
                  <a:pt x="0" y="1391"/>
                </a:lnTo>
                <a:close/>
              </a:path>
            </a:pathLst>
          </a:custGeom>
          <a:solidFill>
            <a:srgbClr val="FFE7CD"/>
          </a:solidFill>
          <a:ln>
            <a:noFill/>
          </a:ln>
        </p:spPr>
      </p:sp>
      <p:sp>
        <p:nvSpPr>
          <p:cNvPr id="10152" name="Freeform 301"/>
          <p:cNvSpPr/>
          <p:nvPr/>
        </p:nvSpPr>
        <p:spPr>
          <a:xfrm>
            <a:off x="1767600" y="712440"/>
            <a:ext cx="1242720" cy="496800"/>
          </a:xfrm>
          <a:custGeom>
            <a:avLst/>
            <a:gdLst/>
            <a:ahLst/>
            <a:cxnLst/>
            <a:rect l="0" t="0" r="r" b="b"/>
            <a:pathLst>
              <a:path w="3452" h="1380">
                <a:moveTo>
                  <a:pt x="0" y="1379"/>
                </a:moveTo>
                <a:lnTo>
                  <a:pt x="3451" y="0"/>
                </a:lnTo>
                <a:lnTo>
                  <a:pt x="3451" y="13"/>
                </a:lnTo>
                <a:lnTo>
                  <a:pt x="32" y="1379"/>
                </a:lnTo>
                <a:lnTo>
                  <a:pt x="0" y="1379"/>
                </a:lnTo>
                <a:close/>
              </a:path>
            </a:pathLst>
          </a:custGeom>
          <a:solidFill>
            <a:srgbClr val="FFE8CE"/>
          </a:solidFill>
          <a:ln>
            <a:noFill/>
          </a:ln>
        </p:spPr>
      </p:sp>
      <p:sp>
        <p:nvSpPr>
          <p:cNvPr id="10153" name="Freeform 302"/>
          <p:cNvSpPr/>
          <p:nvPr/>
        </p:nvSpPr>
        <p:spPr>
          <a:xfrm>
            <a:off x="1779120" y="717120"/>
            <a:ext cx="1231200" cy="492120"/>
          </a:xfrm>
          <a:custGeom>
            <a:avLst/>
            <a:gdLst/>
            <a:ahLst/>
            <a:cxnLst/>
            <a:rect l="0" t="0" r="r" b="b"/>
            <a:pathLst>
              <a:path w="3420" h="1367">
                <a:moveTo>
                  <a:pt x="0" y="1366"/>
                </a:moveTo>
                <a:lnTo>
                  <a:pt x="3419" y="0"/>
                </a:lnTo>
                <a:lnTo>
                  <a:pt x="3419" y="13"/>
                </a:lnTo>
                <a:lnTo>
                  <a:pt x="32" y="1366"/>
                </a:lnTo>
                <a:lnTo>
                  <a:pt x="0" y="1366"/>
                </a:lnTo>
                <a:close/>
              </a:path>
            </a:pathLst>
          </a:custGeom>
          <a:solidFill>
            <a:srgbClr val="FFE8CF"/>
          </a:solidFill>
          <a:ln>
            <a:noFill/>
          </a:ln>
        </p:spPr>
      </p:sp>
      <p:sp>
        <p:nvSpPr>
          <p:cNvPr id="10154" name="Freeform 303"/>
          <p:cNvSpPr/>
          <p:nvPr/>
        </p:nvSpPr>
        <p:spPr>
          <a:xfrm>
            <a:off x="1790640" y="721800"/>
            <a:ext cx="1219680" cy="487440"/>
          </a:xfrm>
          <a:custGeom>
            <a:avLst/>
            <a:gdLst/>
            <a:ahLst/>
            <a:cxnLst/>
            <a:rect l="0" t="0" r="r" b="b"/>
            <a:pathLst>
              <a:path w="3388" h="1354">
                <a:moveTo>
                  <a:pt x="0" y="1353"/>
                </a:moveTo>
                <a:lnTo>
                  <a:pt x="3387" y="0"/>
                </a:lnTo>
                <a:lnTo>
                  <a:pt x="3387" y="12"/>
                </a:lnTo>
                <a:lnTo>
                  <a:pt x="31" y="1353"/>
                </a:lnTo>
                <a:lnTo>
                  <a:pt x="0" y="1353"/>
                </a:lnTo>
                <a:close/>
              </a:path>
            </a:pathLst>
          </a:custGeom>
          <a:solidFill>
            <a:srgbClr val="FFE8D0"/>
          </a:solidFill>
          <a:ln>
            <a:noFill/>
          </a:ln>
        </p:spPr>
      </p:sp>
      <p:sp>
        <p:nvSpPr>
          <p:cNvPr id="10155" name="Freeform 304"/>
          <p:cNvSpPr/>
          <p:nvPr/>
        </p:nvSpPr>
        <p:spPr>
          <a:xfrm>
            <a:off x="1801800" y="726120"/>
            <a:ext cx="1208520" cy="483120"/>
          </a:xfrm>
          <a:custGeom>
            <a:avLst/>
            <a:gdLst/>
            <a:ahLst/>
            <a:cxnLst/>
            <a:rect l="0" t="0" r="r" b="b"/>
            <a:pathLst>
              <a:path w="3357" h="1342">
                <a:moveTo>
                  <a:pt x="0" y="1341"/>
                </a:moveTo>
                <a:lnTo>
                  <a:pt x="3356" y="0"/>
                </a:lnTo>
                <a:lnTo>
                  <a:pt x="3356" y="13"/>
                </a:lnTo>
                <a:lnTo>
                  <a:pt x="33" y="1341"/>
                </a:lnTo>
                <a:lnTo>
                  <a:pt x="0" y="1341"/>
                </a:lnTo>
                <a:close/>
              </a:path>
            </a:pathLst>
          </a:custGeom>
          <a:solidFill>
            <a:srgbClr val="FFE9D1"/>
          </a:solidFill>
          <a:ln>
            <a:noFill/>
          </a:ln>
        </p:spPr>
      </p:sp>
      <p:sp>
        <p:nvSpPr>
          <p:cNvPr id="10156" name="Freeform 305"/>
          <p:cNvSpPr/>
          <p:nvPr/>
        </p:nvSpPr>
        <p:spPr>
          <a:xfrm>
            <a:off x="1813320" y="730800"/>
            <a:ext cx="1197000" cy="478440"/>
          </a:xfrm>
          <a:custGeom>
            <a:avLst/>
            <a:gdLst/>
            <a:ahLst/>
            <a:cxnLst/>
            <a:rect l="0" t="0" r="r" b="b"/>
            <a:pathLst>
              <a:path w="3325" h="1329">
                <a:moveTo>
                  <a:pt x="0" y="1328"/>
                </a:moveTo>
                <a:lnTo>
                  <a:pt x="3324" y="0"/>
                </a:lnTo>
                <a:lnTo>
                  <a:pt x="3324" y="13"/>
                </a:lnTo>
                <a:lnTo>
                  <a:pt x="32" y="1328"/>
                </a:lnTo>
                <a:lnTo>
                  <a:pt x="0" y="1328"/>
                </a:lnTo>
                <a:close/>
              </a:path>
            </a:pathLst>
          </a:custGeom>
          <a:solidFill>
            <a:srgbClr val="FFE9D2"/>
          </a:solidFill>
          <a:ln>
            <a:noFill/>
          </a:ln>
        </p:spPr>
      </p:sp>
      <p:sp>
        <p:nvSpPr>
          <p:cNvPr id="10157" name="Freeform 306"/>
          <p:cNvSpPr/>
          <p:nvPr/>
        </p:nvSpPr>
        <p:spPr>
          <a:xfrm>
            <a:off x="1824840" y="735480"/>
            <a:ext cx="1185480" cy="473760"/>
          </a:xfrm>
          <a:custGeom>
            <a:avLst/>
            <a:gdLst/>
            <a:ahLst/>
            <a:cxnLst/>
            <a:rect l="0" t="0" r="r" b="b"/>
            <a:pathLst>
              <a:path w="3293" h="1316">
                <a:moveTo>
                  <a:pt x="0" y="1315"/>
                </a:moveTo>
                <a:lnTo>
                  <a:pt x="3292" y="0"/>
                </a:lnTo>
                <a:lnTo>
                  <a:pt x="3292" y="12"/>
                </a:lnTo>
                <a:lnTo>
                  <a:pt x="31" y="1315"/>
                </a:lnTo>
                <a:lnTo>
                  <a:pt x="0" y="1315"/>
                </a:lnTo>
                <a:close/>
              </a:path>
            </a:pathLst>
          </a:custGeom>
          <a:solidFill>
            <a:srgbClr val="FFEAD3"/>
          </a:solidFill>
          <a:ln>
            <a:noFill/>
          </a:ln>
        </p:spPr>
      </p:sp>
      <p:sp>
        <p:nvSpPr>
          <p:cNvPr id="10158" name="Freeform 307"/>
          <p:cNvSpPr/>
          <p:nvPr/>
        </p:nvSpPr>
        <p:spPr>
          <a:xfrm>
            <a:off x="1836000" y="739800"/>
            <a:ext cx="1174320" cy="469440"/>
          </a:xfrm>
          <a:custGeom>
            <a:avLst/>
            <a:gdLst/>
            <a:ahLst/>
            <a:cxnLst/>
            <a:rect l="0" t="0" r="r" b="b"/>
            <a:pathLst>
              <a:path w="3262" h="1304">
                <a:moveTo>
                  <a:pt x="0" y="1303"/>
                </a:moveTo>
                <a:lnTo>
                  <a:pt x="3261" y="0"/>
                </a:lnTo>
                <a:lnTo>
                  <a:pt x="3261" y="13"/>
                </a:lnTo>
                <a:lnTo>
                  <a:pt x="32" y="1303"/>
                </a:lnTo>
                <a:lnTo>
                  <a:pt x="0" y="1303"/>
                </a:lnTo>
                <a:close/>
              </a:path>
            </a:pathLst>
          </a:custGeom>
          <a:solidFill>
            <a:srgbClr val="FFEAD4"/>
          </a:solidFill>
          <a:ln>
            <a:noFill/>
          </a:ln>
        </p:spPr>
      </p:sp>
      <p:sp>
        <p:nvSpPr>
          <p:cNvPr id="10159" name="Freeform 308"/>
          <p:cNvSpPr/>
          <p:nvPr/>
        </p:nvSpPr>
        <p:spPr>
          <a:xfrm>
            <a:off x="1847520" y="744480"/>
            <a:ext cx="1162800" cy="464760"/>
          </a:xfrm>
          <a:custGeom>
            <a:avLst/>
            <a:gdLst/>
            <a:ahLst/>
            <a:cxnLst/>
            <a:rect l="0" t="0" r="r" b="b"/>
            <a:pathLst>
              <a:path w="3230" h="1291">
                <a:moveTo>
                  <a:pt x="0" y="1290"/>
                </a:moveTo>
                <a:lnTo>
                  <a:pt x="3229" y="0"/>
                </a:lnTo>
                <a:lnTo>
                  <a:pt x="3229" y="13"/>
                </a:lnTo>
                <a:lnTo>
                  <a:pt x="32" y="1290"/>
                </a:lnTo>
                <a:lnTo>
                  <a:pt x="0" y="1290"/>
                </a:lnTo>
                <a:close/>
              </a:path>
            </a:pathLst>
          </a:custGeom>
          <a:solidFill>
            <a:srgbClr val="FFEAD5"/>
          </a:solidFill>
          <a:ln>
            <a:noFill/>
          </a:ln>
        </p:spPr>
      </p:sp>
      <p:sp>
        <p:nvSpPr>
          <p:cNvPr id="10160" name="Freeform 309"/>
          <p:cNvSpPr/>
          <p:nvPr/>
        </p:nvSpPr>
        <p:spPr>
          <a:xfrm>
            <a:off x="1859040" y="749160"/>
            <a:ext cx="1151280" cy="460080"/>
          </a:xfrm>
          <a:custGeom>
            <a:avLst/>
            <a:gdLst/>
            <a:ahLst/>
            <a:cxnLst/>
            <a:rect l="0" t="0" r="r" b="b"/>
            <a:pathLst>
              <a:path w="3198" h="1278">
                <a:moveTo>
                  <a:pt x="0" y="1277"/>
                </a:moveTo>
                <a:lnTo>
                  <a:pt x="3197" y="0"/>
                </a:lnTo>
                <a:lnTo>
                  <a:pt x="3197" y="12"/>
                </a:lnTo>
                <a:lnTo>
                  <a:pt x="31" y="1277"/>
                </a:lnTo>
                <a:lnTo>
                  <a:pt x="0" y="1277"/>
                </a:lnTo>
                <a:close/>
              </a:path>
            </a:pathLst>
          </a:custGeom>
          <a:solidFill>
            <a:srgbClr val="FFEBD5"/>
          </a:solidFill>
          <a:ln>
            <a:noFill/>
          </a:ln>
        </p:spPr>
      </p:sp>
      <p:sp>
        <p:nvSpPr>
          <p:cNvPr id="10161" name="Freeform 310"/>
          <p:cNvSpPr/>
          <p:nvPr/>
        </p:nvSpPr>
        <p:spPr>
          <a:xfrm>
            <a:off x="1870200" y="753480"/>
            <a:ext cx="1140120" cy="455760"/>
          </a:xfrm>
          <a:custGeom>
            <a:avLst/>
            <a:gdLst/>
            <a:ahLst/>
            <a:cxnLst/>
            <a:rect l="0" t="0" r="r" b="b"/>
            <a:pathLst>
              <a:path w="3167" h="1266">
                <a:moveTo>
                  <a:pt x="0" y="1265"/>
                </a:moveTo>
                <a:lnTo>
                  <a:pt x="3166" y="0"/>
                </a:lnTo>
                <a:lnTo>
                  <a:pt x="3166" y="13"/>
                </a:lnTo>
                <a:lnTo>
                  <a:pt x="32" y="1265"/>
                </a:lnTo>
                <a:lnTo>
                  <a:pt x="0" y="1265"/>
                </a:lnTo>
                <a:close/>
              </a:path>
            </a:pathLst>
          </a:custGeom>
          <a:solidFill>
            <a:srgbClr val="FFEBD6"/>
          </a:solidFill>
          <a:ln>
            <a:noFill/>
          </a:ln>
        </p:spPr>
      </p:sp>
      <p:sp>
        <p:nvSpPr>
          <p:cNvPr id="10162" name="Freeform 311"/>
          <p:cNvSpPr/>
          <p:nvPr/>
        </p:nvSpPr>
        <p:spPr>
          <a:xfrm>
            <a:off x="1881720" y="758160"/>
            <a:ext cx="1128600" cy="451080"/>
          </a:xfrm>
          <a:custGeom>
            <a:avLst/>
            <a:gdLst/>
            <a:ahLst/>
            <a:cxnLst/>
            <a:rect l="0" t="0" r="r" b="b"/>
            <a:pathLst>
              <a:path w="3135" h="1253">
                <a:moveTo>
                  <a:pt x="0" y="1252"/>
                </a:moveTo>
                <a:lnTo>
                  <a:pt x="3134" y="0"/>
                </a:lnTo>
                <a:lnTo>
                  <a:pt x="3134" y="12"/>
                </a:lnTo>
                <a:lnTo>
                  <a:pt x="32" y="1252"/>
                </a:lnTo>
                <a:lnTo>
                  <a:pt x="0" y="1252"/>
                </a:lnTo>
                <a:close/>
              </a:path>
            </a:pathLst>
          </a:custGeom>
          <a:solidFill>
            <a:srgbClr val="FFECD7"/>
          </a:solidFill>
          <a:ln>
            <a:noFill/>
          </a:ln>
        </p:spPr>
      </p:sp>
      <p:sp>
        <p:nvSpPr>
          <p:cNvPr id="10163" name="Freeform 312"/>
          <p:cNvSpPr/>
          <p:nvPr/>
        </p:nvSpPr>
        <p:spPr>
          <a:xfrm>
            <a:off x="1893240" y="762480"/>
            <a:ext cx="1117080" cy="446760"/>
          </a:xfrm>
          <a:custGeom>
            <a:avLst/>
            <a:gdLst/>
            <a:ahLst/>
            <a:cxnLst/>
            <a:rect l="0" t="0" r="r" b="b"/>
            <a:pathLst>
              <a:path w="3103" h="1241">
                <a:moveTo>
                  <a:pt x="0" y="1240"/>
                </a:moveTo>
                <a:lnTo>
                  <a:pt x="3102" y="0"/>
                </a:lnTo>
                <a:lnTo>
                  <a:pt x="3102" y="13"/>
                </a:lnTo>
                <a:lnTo>
                  <a:pt x="31" y="1240"/>
                </a:lnTo>
                <a:lnTo>
                  <a:pt x="0" y="1240"/>
                </a:lnTo>
                <a:close/>
              </a:path>
            </a:pathLst>
          </a:custGeom>
          <a:solidFill>
            <a:srgbClr val="FFECD8"/>
          </a:solidFill>
          <a:ln>
            <a:noFill/>
          </a:ln>
        </p:spPr>
      </p:sp>
      <p:sp>
        <p:nvSpPr>
          <p:cNvPr id="10164" name="Freeform 313"/>
          <p:cNvSpPr/>
          <p:nvPr/>
        </p:nvSpPr>
        <p:spPr>
          <a:xfrm>
            <a:off x="1904400" y="767160"/>
            <a:ext cx="1105920" cy="442080"/>
          </a:xfrm>
          <a:custGeom>
            <a:avLst/>
            <a:gdLst/>
            <a:ahLst/>
            <a:cxnLst/>
            <a:rect l="0" t="0" r="r" b="b"/>
            <a:pathLst>
              <a:path w="3072" h="1228">
                <a:moveTo>
                  <a:pt x="0" y="1227"/>
                </a:moveTo>
                <a:lnTo>
                  <a:pt x="3071" y="0"/>
                </a:lnTo>
                <a:lnTo>
                  <a:pt x="3071" y="13"/>
                </a:lnTo>
                <a:lnTo>
                  <a:pt x="32" y="1227"/>
                </a:lnTo>
                <a:lnTo>
                  <a:pt x="0" y="1227"/>
                </a:lnTo>
                <a:close/>
              </a:path>
            </a:pathLst>
          </a:custGeom>
          <a:solidFill>
            <a:srgbClr val="FFECD9"/>
          </a:solidFill>
          <a:ln>
            <a:noFill/>
          </a:ln>
        </p:spPr>
      </p:sp>
      <p:sp>
        <p:nvSpPr>
          <p:cNvPr id="10165" name="Freeform 314"/>
          <p:cNvSpPr/>
          <p:nvPr/>
        </p:nvSpPr>
        <p:spPr>
          <a:xfrm>
            <a:off x="1915920" y="771840"/>
            <a:ext cx="1094400" cy="437400"/>
          </a:xfrm>
          <a:custGeom>
            <a:avLst/>
            <a:gdLst/>
            <a:ahLst/>
            <a:cxnLst/>
            <a:rect l="0" t="0" r="r" b="b"/>
            <a:pathLst>
              <a:path w="3040" h="1215">
                <a:moveTo>
                  <a:pt x="0" y="1214"/>
                </a:moveTo>
                <a:lnTo>
                  <a:pt x="3039" y="0"/>
                </a:lnTo>
                <a:lnTo>
                  <a:pt x="3039" y="25"/>
                </a:lnTo>
                <a:lnTo>
                  <a:pt x="63" y="1214"/>
                </a:lnTo>
                <a:lnTo>
                  <a:pt x="0" y="1214"/>
                </a:lnTo>
                <a:close/>
              </a:path>
            </a:pathLst>
          </a:custGeom>
          <a:solidFill>
            <a:srgbClr val="FFEDDA"/>
          </a:solidFill>
          <a:ln>
            <a:noFill/>
          </a:ln>
        </p:spPr>
      </p:sp>
      <p:sp>
        <p:nvSpPr>
          <p:cNvPr id="10166" name="Freeform 315"/>
          <p:cNvSpPr/>
          <p:nvPr/>
        </p:nvSpPr>
        <p:spPr>
          <a:xfrm>
            <a:off x="1938600" y="780840"/>
            <a:ext cx="1071720" cy="428400"/>
          </a:xfrm>
          <a:custGeom>
            <a:avLst/>
            <a:gdLst/>
            <a:ahLst/>
            <a:cxnLst/>
            <a:rect l="0" t="0" r="r" b="b"/>
            <a:pathLst>
              <a:path w="2977" h="1190">
                <a:moveTo>
                  <a:pt x="0" y="1189"/>
                </a:moveTo>
                <a:lnTo>
                  <a:pt x="2976" y="0"/>
                </a:lnTo>
                <a:lnTo>
                  <a:pt x="2976" y="13"/>
                </a:lnTo>
                <a:lnTo>
                  <a:pt x="32" y="1189"/>
                </a:lnTo>
                <a:lnTo>
                  <a:pt x="0" y="1189"/>
                </a:lnTo>
                <a:close/>
              </a:path>
            </a:pathLst>
          </a:custGeom>
          <a:solidFill>
            <a:srgbClr val="FFEDDB"/>
          </a:solidFill>
          <a:ln>
            <a:noFill/>
          </a:ln>
        </p:spPr>
      </p:sp>
      <p:sp>
        <p:nvSpPr>
          <p:cNvPr id="10167" name="Freeform 316"/>
          <p:cNvSpPr/>
          <p:nvPr/>
        </p:nvSpPr>
        <p:spPr>
          <a:xfrm>
            <a:off x="1950120" y="785520"/>
            <a:ext cx="1060200" cy="423720"/>
          </a:xfrm>
          <a:custGeom>
            <a:avLst/>
            <a:gdLst/>
            <a:ahLst/>
            <a:cxnLst/>
            <a:rect l="0" t="0" r="r" b="b"/>
            <a:pathLst>
              <a:path w="2945" h="1177">
                <a:moveTo>
                  <a:pt x="0" y="1176"/>
                </a:moveTo>
                <a:lnTo>
                  <a:pt x="2944" y="0"/>
                </a:lnTo>
                <a:lnTo>
                  <a:pt x="2944" y="12"/>
                </a:lnTo>
                <a:lnTo>
                  <a:pt x="31" y="1176"/>
                </a:lnTo>
                <a:lnTo>
                  <a:pt x="0" y="1176"/>
                </a:lnTo>
                <a:close/>
              </a:path>
            </a:pathLst>
          </a:custGeom>
          <a:solidFill>
            <a:srgbClr val="FFEEDC"/>
          </a:solidFill>
          <a:ln>
            <a:noFill/>
          </a:ln>
        </p:spPr>
      </p:sp>
      <p:sp>
        <p:nvSpPr>
          <p:cNvPr id="10168" name="Freeform 317"/>
          <p:cNvSpPr/>
          <p:nvPr/>
        </p:nvSpPr>
        <p:spPr>
          <a:xfrm>
            <a:off x="1961280" y="789840"/>
            <a:ext cx="1049040" cy="419400"/>
          </a:xfrm>
          <a:custGeom>
            <a:avLst/>
            <a:gdLst/>
            <a:ahLst/>
            <a:cxnLst/>
            <a:rect l="0" t="0" r="r" b="b"/>
            <a:pathLst>
              <a:path w="2914" h="1165">
                <a:moveTo>
                  <a:pt x="0" y="1164"/>
                </a:moveTo>
                <a:lnTo>
                  <a:pt x="2913" y="0"/>
                </a:lnTo>
                <a:lnTo>
                  <a:pt x="2913" y="26"/>
                </a:lnTo>
                <a:lnTo>
                  <a:pt x="64" y="1164"/>
                </a:lnTo>
                <a:lnTo>
                  <a:pt x="0" y="1164"/>
                </a:lnTo>
                <a:close/>
              </a:path>
            </a:pathLst>
          </a:custGeom>
          <a:solidFill>
            <a:srgbClr val="FFEEDD"/>
          </a:solidFill>
          <a:ln>
            <a:noFill/>
          </a:ln>
        </p:spPr>
      </p:sp>
      <p:sp>
        <p:nvSpPr>
          <p:cNvPr id="10169" name="Freeform 318"/>
          <p:cNvSpPr/>
          <p:nvPr/>
        </p:nvSpPr>
        <p:spPr>
          <a:xfrm>
            <a:off x="1984320" y="799200"/>
            <a:ext cx="1026000" cy="410040"/>
          </a:xfrm>
          <a:custGeom>
            <a:avLst/>
            <a:gdLst/>
            <a:ahLst/>
            <a:cxnLst/>
            <a:rect l="0" t="0" r="r" b="b"/>
            <a:pathLst>
              <a:path w="2850" h="1139">
                <a:moveTo>
                  <a:pt x="0" y="1138"/>
                </a:moveTo>
                <a:lnTo>
                  <a:pt x="2849" y="0"/>
                </a:lnTo>
                <a:lnTo>
                  <a:pt x="2849" y="12"/>
                </a:lnTo>
                <a:lnTo>
                  <a:pt x="31" y="1138"/>
                </a:lnTo>
                <a:lnTo>
                  <a:pt x="0" y="1138"/>
                </a:lnTo>
                <a:close/>
              </a:path>
            </a:pathLst>
          </a:custGeom>
          <a:solidFill>
            <a:srgbClr val="FFEFDE"/>
          </a:solidFill>
          <a:ln>
            <a:noFill/>
          </a:ln>
        </p:spPr>
      </p:sp>
      <p:sp>
        <p:nvSpPr>
          <p:cNvPr id="10170" name="Freeform 319"/>
          <p:cNvSpPr/>
          <p:nvPr/>
        </p:nvSpPr>
        <p:spPr>
          <a:xfrm>
            <a:off x="1995480" y="803520"/>
            <a:ext cx="1014840" cy="405720"/>
          </a:xfrm>
          <a:custGeom>
            <a:avLst/>
            <a:gdLst/>
            <a:ahLst/>
            <a:cxnLst/>
            <a:rect l="0" t="0" r="r" b="b"/>
            <a:pathLst>
              <a:path w="2819" h="1127">
                <a:moveTo>
                  <a:pt x="0" y="1126"/>
                </a:moveTo>
                <a:lnTo>
                  <a:pt x="2818" y="0"/>
                </a:lnTo>
                <a:lnTo>
                  <a:pt x="2818" y="13"/>
                </a:lnTo>
                <a:lnTo>
                  <a:pt x="32" y="1126"/>
                </a:lnTo>
                <a:lnTo>
                  <a:pt x="0" y="1126"/>
                </a:lnTo>
                <a:close/>
              </a:path>
            </a:pathLst>
          </a:custGeom>
          <a:solidFill>
            <a:srgbClr val="FFEFDF"/>
          </a:solidFill>
          <a:ln>
            <a:noFill/>
          </a:ln>
        </p:spPr>
      </p:sp>
      <p:sp>
        <p:nvSpPr>
          <p:cNvPr id="10171" name="Freeform 320"/>
          <p:cNvSpPr/>
          <p:nvPr/>
        </p:nvSpPr>
        <p:spPr>
          <a:xfrm>
            <a:off x="2007000" y="808200"/>
            <a:ext cx="1003320" cy="401040"/>
          </a:xfrm>
          <a:custGeom>
            <a:avLst/>
            <a:gdLst/>
            <a:ahLst/>
            <a:cxnLst/>
            <a:rect l="0" t="0" r="r" b="b"/>
            <a:pathLst>
              <a:path w="2787" h="1114">
                <a:moveTo>
                  <a:pt x="0" y="1113"/>
                </a:moveTo>
                <a:lnTo>
                  <a:pt x="2786" y="0"/>
                </a:lnTo>
                <a:lnTo>
                  <a:pt x="2786" y="12"/>
                </a:lnTo>
                <a:lnTo>
                  <a:pt x="32" y="1113"/>
                </a:lnTo>
                <a:lnTo>
                  <a:pt x="0" y="1113"/>
                </a:lnTo>
                <a:close/>
              </a:path>
            </a:pathLst>
          </a:custGeom>
          <a:solidFill>
            <a:srgbClr val="FFEFE0"/>
          </a:solidFill>
          <a:ln>
            <a:noFill/>
          </a:ln>
        </p:spPr>
      </p:sp>
      <p:sp>
        <p:nvSpPr>
          <p:cNvPr id="10172" name="Freeform 321"/>
          <p:cNvSpPr/>
          <p:nvPr/>
        </p:nvSpPr>
        <p:spPr>
          <a:xfrm>
            <a:off x="2018520" y="812520"/>
            <a:ext cx="991800" cy="396720"/>
          </a:xfrm>
          <a:custGeom>
            <a:avLst/>
            <a:gdLst/>
            <a:ahLst/>
            <a:cxnLst/>
            <a:rect l="0" t="0" r="r" b="b"/>
            <a:pathLst>
              <a:path w="2755" h="1102">
                <a:moveTo>
                  <a:pt x="0" y="1101"/>
                </a:moveTo>
                <a:lnTo>
                  <a:pt x="2754" y="0"/>
                </a:lnTo>
                <a:lnTo>
                  <a:pt x="2754" y="13"/>
                </a:lnTo>
                <a:lnTo>
                  <a:pt x="31" y="1101"/>
                </a:lnTo>
                <a:lnTo>
                  <a:pt x="0" y="1101"/>
                </a:lnTo>
                <a:close/>
              </a:path>
            </a:pathLst>
          </a:custGeom>
          <a:solidFill>
            <a:srgbClr val="FFF0E0"/>
          </a:solidFill>
          <a:ln>
            <a:noFill/>
          </a:ln>
        </p:spPr>
      </p:sp>
      <p:sp>
        <p:nvSpPr>
          <p:cNvPr id="10173" name="Freeform 322"/>
          <p:cNvSpPr/>
          <p:nvPr/>
        </p:nvSpPr>
        <p:spPr>
          <a:xfrm>
            <a:off x="2029680" y="817200"/>
            <a:ext cx="980640" cy="392040"/>
          </a:xfrm>
          <a:custGeom>
            <a:avLst/>
            <a:gdLst/>
            <a:ahLst/>
            <a:cxnLst/>
            <a:rect l="0" t="0" r="r" b="b"/>
            <a:pathLst>
              <a:path w="2724" h="1089">
                <a:moveTo>
                  <a:pt x="0" y="1088"/>
                </a:moveTo>
                <a:lnTo>
                  <a:pt x="2723" y="0"/>
                </a:lnTo>
                <a:lnTo>
                  <a:pt x="2723" y="13"/>
                </a:lnTo>
                <a:lnTo>
                  <a:pt x="32" y="1088"/>
                </a:lnTo>
                <a:lnTo>
                  <a:pt x="0" y="1088"/>
                </a:lnTo>
                <a:close/>
              </a:path>
            </a:pathLst>
          </a:custGeom>
          <a:solidFill>
            <a:srgbClr val="FFF0E1"/>
          </a:solidFill>
          <a:ln>
            <a:noFill/>
          </a:ln>
        </p:spPr>
      </p:sp>
      <p:sp>
        <p:nvSpPr>
          <p:cNvPr id="10174" name="Freeform 323"/>
          <p:cNvSpPr/>
          <p:nvPr/>
        </p:nvSpPr>
        <p:spPr>
          <a:xfrm>
            <a:off x="2041200" y="821880"/>
            <a:ext cx="969120" cy="387360"/>
          </a:xfrm>
          <a:custGeom>
            <a:avLst/>
            <a:gdLst/>
            <a:ahLst/>
            <a:cxnLst/>
            <a:rect l="0" t="0" r="r" b="b"/>
            <a:pathLst>
              <a:path w="2692" h="1076">
                <a:moveTo>
                  <a:pt x="0" y="1075"/>
                </a:moveTo>
                <a:lnTo>
                  <a:pt x="2691" y="0"/>
                </a:lnTo>
                <a:lnTo>
                  <a:pt x="2691" y="12"/>
                </a:lnTo>
                <a:lnTo>
                  <a:pt x="32" y="1075"/>
                </a:lnTo>
                <a:lnTo>
                  <a:pt x="0" y="1075"/>
                </a:lnTo>
                <a:close/>
              </a:path>
            </a:pathLst>
          </a:custGeom>
          <a:solidFill>
            <a:srgbClr val="FFF1E2"/>
          </a:solidFill>
          <a:ln>
            <a:noFill/>
          </a:ln>
        </p:spPr>
      </p:sp>
      <p:sp>
        <p:nvSpPr>
          <p:cNvPr id="10175" name="Freeform 324"/>
          <p:cNvSpPr/>
          <p:nvPr/>
        </p:nvSpPr>
        <p:spPr>
          <a:xfrm>
            <a:off x="2052720" y="826200"/>
            <a:ext cx="957600" cy="383040"/>
          </a:xfrm>
          <a:custGeom>
            <a:avLst/>
            <a:gdLst/>
            <a:ahLst/>
            <a:cxnLst/>
            <a:rect l="0" t="0" r="r" b="b"/>
            <a:pathLst>
              <a:path w="2660" h="1064">
                <a:moveTo>
                  <a:pt x="0" y="1063"/>
                </a:moveTo>
                <a:lnTo>
                  <a:pt x="2659" y="0"/>
                </a:lnTo>
                <a:lnTo>
                  <a:pt x="2659" y="13"/>
                </a:lnTo>
                <a:lnTo>
                  <a:pt x="31" y="1063"/>
                </a:lnTo>
                <a:lnTo>
                  <a:pt x="0" y="1063"/>
                </a:lnTo>
                <a:close/>
              </a:path>
            </a:pathLst>
          </a:custGeom>
          <a:solidFill>
            <a:srgbClr val="FFF1E3"/>
          </a:solidFill>
          <a:ln>
            <a:noFill/>
          </a:ln>
        </p:spPr>
      </p:sp>
      <p:sp>
        <p:nvSpPr>
          <p:cNvPr id="10176" name="Freeform 325"/>
          <p:cNvSpPr/>
          <p:nvPr/>
        </p:nvSpPr>
        <p:spPr>
          <a:xfrm>
            <a:off x="2063880" y="830880"/>
            <a:ext cx="946440" cy="378360"/>
          </a:xfrm>
          <a:custGeom>
            <a:avLst/>
            <a:gdLst/>
            <a:ahLst/>
            <a:cxnLst/>
            <a:rect l="0" t="0" r="r" b="b"/>
            <a:pathLst>
              <a:path w="2629" h="1051">
                <a:moveTo>
                  <a:pt x="0" y="1050"/>
                </a:moveTo>
                <a:lnTo>
                  <a:pt x="2628" y="0"/>
                </a:lnTo>
                <a:lnTo>
                  <a:pt x="2628" y="13"/>
                </a:lnTo>
                <a:lnTo>
                  <a:pt x="32" y="1050"/>
                </a:lnTo>
                <a:lnTo>
                  <a:pt x="0" y="1050"/>
                </a:lnTo>
                <a:close/>
              </a:path>
            </a:pathLst>
          </a:custGeom>
          <a:solidFill>
            <a:srgbClr val="FFF1E3"/>
          </a:solidFill>
          <a:ln>
            <a:noFill/>
          </a:ln>
        </p:spPr>
      </p:sp>
      <p:sp>
        <p:nvSpPr>
          <p:cNvPr id="10177" name="Freeform 326"/>
          <p:cNvSpPr/>
          <p:nvPr/>
        </p:nvSpPr>
        <p:spPr>
          <a:xfrm>
            <a:off x="2075400" y="835560"/>
            <a:ext cx="934920" cy="373680"/>
          </a:xfrm>
          <a:custGeom>
            <a:avLst/>
            <a:gdLst/>
            <a:ahLst/>
            <a:cxnLst/>
            <a:rect l="0" t="0" r="r" b="b"/>
            <a:pathLst>
              <a:path w="2597" h="1038">
                <a:moveTo>
                  <a:pt x="0" y="1037"/>
                </a:moveTo>
                <a:lnTo>
                  <a:pt x="2596" y="0"/>
                </a:lnTo>
                <a:lnTo>
                  <a:pt x="2596" y="25"/>
                </a:lnTo>
                <a:lnTo>
                  <a:pt x="63" y="1037"/>
                </a:lnTo>
                <a:lnTo>
                  <a:pt x="0" y="1037"/>
                </a:lnTo>
                <a:close/>
              </a:path>
            </a:pathLst>
          </a:custGeom>
          <a:solidFill>
            <a:srgbClr val="FFF2E4"/>
          </a:solidFill>
          <a:ln>
            <a:noFill/>
          </a:ln>
        </p:spPr>
      </p:sp>
      <p:sp>
        <p:nvSpPr>
          <p:cNvPr id="10178" name="Freeform 327"/>
          <p:cNvSpPr/>
          <p:nvPr/>
        </p:nvSpPr>
        <p:spPr>
          <a:xfrm>
            <a:off x="2098080" y="844560"/>
            <a:ext cx="912240" cy="364680"/>
          </a:xfrm>
          <a:custGeom>
            <a:avLst/>
            <a:gdLst/>
            <a:ahLst/>
            <a:cxnLst/>
            <a:rect l="0" t="0" r="r" b="b"/>
            <a:pathLst>
              <a:path w="2534" h="1013">
                <a:moveTo>
                  <a:pt x="0" y="1012"/>
                </a:moveTo>
                <a:lnTo>
                  <a:pt x="2533" y="0"/>
                </a:lnTo>
                <a:lnTo>
                  <a:pt x="2533" y="12"/>
                </a:lnTo>
                <a:lnTo>
                  <a:pt x="32" y="1012"/>
                </a:lnTo>
                <a:lnTo>
                  <a:pt x="0" y="1012"/>
                </a:lnTo>
                <a:close/>
              </a:path>
            </a:pathLst>
          </a:custGeom>
          <a:solidFill>
            <a:srgbClr val="FFF2E5"/>
          </a:solidFill>
          <a:ln>
            <a:noFill/>
          </a:ln>
        </p:spPr>
      </p:sp>
      <p:sp>
        <p:nvSpPr>
          <p:cNvPr id="10179" name="Freeform 328"/>
          <p:cNvSpPr/>
          <p:nvPr/>
        </p:nvSpPr>
        <p:spPr>
          <a:xfrm>
            <a:off x="2109600" y="848880"/>
            <a:ext cx="900720" cy="360360"/>
          </a:xfrm>
          <a:custGeom>
            <a:avLst/>
            <a:gdLst/>
            <a:ahLst/>
            <a:cxnLst/>
            <a:rect l="0" t="0" r="r" b="b"/>
            <a:pathLst>
              <a:path w="2502" h="1001">
                <a:moveTo>
                  <a:pt x="0" y="1000"/>
                </a:moveTo>
                <a:lnTo>
                  <a:pt x="2501" y="0"/>
                </a:lnTo>
                <a:lnTo>
                  <a:pt x="2501" y="13"/>
                </a:lnTo>
                <a:lnTo>
                  <a:pt x="32" y="1000"/>
                </a:lnTo>
                <a:lnTo>
                  <a:pt x="0" y="1000"/>
                </a:lnTo>
                <a:close/>
              </a:path>
            </a:pathLst>
          </a:custGeom>
          <a:solidFill>
            <a:srgbClr val="FFF2E6"/>
          </a:solidFill>
          <a:ln>
            <a:noFill/>
          </a:ln>
        </p:spPr>
      </p:sp>
      <p:sp>
        <p:nvSpPr>
          <p:cNvPr id="10180" name="Freeform 329"/>
          <p:cNvSpPr/>
          <p:nvPr/>
        </p:nvSpPr>
        <p:spPr>
          <a:xfrm>
            <a:off x="2121120" y="853560"/>
            <a:ext cx="889200" cy="355680"/>
          </a:xfrm>
          <a:custGeom>
            <a:avLst/>
            <a:gdLst/>
            <a:ahLst/>
            <a:cxnLst/>
            <a:rect l="0" t="0" r="r" b="b"/>
            <a:pathLst>
              <a:path w="2470" h="988">
                <a:moveTo>
                  <a:pt x="0" y="987"/>
                </a:moveTo>
                <a:lnTo>
                  <a:pt x="2469" y="0"/>
                </a:lnTo>
                <a:lnTo>
                  <a:pt x="2469" y="13"/>
                </a:lnTo>
                <a:lnTo>
                  <a:pt x="31" y="987"/>
                </a:lnTo>
                <a:lnTo>
                  <a:pt x="0" y="987"/>
                </a:lnTo>
                <a:close/>
              </a:path>
            </a:pathLst>
          </a:custGeom>
          <a:solidFill>
            <a:srgbClr val="FFF3E7"/>
          </a:solidFill>
          <a:ln>
            <a:noFill/>
          </a:ln>
        </p:spPr>
      </p:sp>
      <p:sp>
        <p:nvSpPr>
          <p:cNvPr id="10181" name="Freeform 330"/>
          <p:cNvSpPr/>
          <p:nvPr/>
        </p:nvSpPr>
        <p:spPr>
          <a:xfrm>
            <a:off x="2132280" y="858240"/>
            <a:ext cx="878040" cy="351000"/>
          </a:xfrm>
          <a:custGeom>
            <a:avLst/>
            <a:gdLst/>
            <a:ahLst/>
            <a:cxnLst/>
            <a:rect l="0" t="0" r="r" b="b"/>
            <a:pathLst>
              <a:path w="2439" h="975">
                <a:moveTo>
                  <a:pt x="0" y="974"/>
                </a:moveTo>
                <a:lnTo>
                  <a:pt x="2438" y="0"/>
                </a:lnTo>
                <a:lnTo>
                  <a:pt x="2438" y="12"/>
                </a:lnTo>
                <a:lnTo>
                  <a:pt x="32" y="974"/>
                </a:lnTo>
                <a:lnTo>
                  <a:pt x="0" y="974"/>
                </a:lnTo>
                <a:close/>
              </a:path>
            </a:pathLst>
          </a:custGeom>
          <a:solidFill>
            <a:srgbClr val="FFF3E7"/>
          </a:solidFill>
          <a:ln>
            <a:noFill/>
          </a:ln>
        </p:spPr>
      </p:sp>
      <p:sp>
        <p:nvSpPr>
          <p:cNvPr id="10182" name="Freeform 331"/>
          <p:cNvSpPr/>
          <p:nvPr/>
        </p:nvSpPr>
        <p:spPr>
          <a:xfrm>
            <a:off x="2143800" y="862560"/>
            <a:ext cx="866520" cy="346680"/>
          </a:xfrm>
          <a:custGeom>
            <a:avLst/>
            <a:gdLst/>
            <a:ahLst/>
            <a:cxnLst/>
            <a:rect l="0" t="0" r="r" b="b"/>
            <a:pathLst>
              <a:path w="2407" h="963">
                <a:moveTo>
                  <a:pt x="0" y="962"/>
                </a:moveTo>
                <a:lnTo>
                  <a:pt x="2406" y="0"/>
                </a:lnTo>
                <a:lnTo>
                  <a:pt x="2406" y="14"/>
                </a:lnTo>
                <a:lnTo>
                  <a:pt x="31" y="962"/>
                </a:lnTo>
                <a:lnTo>
                  <a:pt x="0" y="962"/>
                </a:lnTo>
                <a:close/>
              </a:path>
            </a:pathLst>
          </a:custGeom>
          <a:solidFill>
            <a:srgbClr val="FFF3E8"/>
          </a:solidFill>
          <a:ln>
            <a:noFill/>
          </a:ln>
        </p:spPr>
      </p:sp>
      <p:sp>
        <p:nvSpPr>
          <p:cNvPr id="10183" name="Freeform 332"/>
          <p:cNvSpPr/>
          <p:nvPr/>
        </p:nvSpPr>
        <p:spPr>
          <a:xfrm>
            <a:off x="2154960" y="867240"/>
            <a:ext cx="855360" cy="342000"/>
          </a:xfrm>
          <a:custGeom>
            <a:avLst/>
            <a:gdLst/>
            <a:ahLst/>
            <a:cxnLst/>
            <a:rect l="0" t="0" r="r" b="b"/>
            <a:pathLst>
              <a:path w="2376" h="950">
                <a:moveTo>
                  <a:pt x="0" y="949"/>
                </a:moveTo>
                <a:lnTo>
                  <a:pt x="2375" y="0"/>
                </a:lnTo>
                <a:lnTo>
                  <a:pt x="2375" y="13"/>
                </a:lnTo>
                <a:lnTo>
                  <a:pt x="32" y="949"/>
                </a:lnTo>
                <a:lnTo>
                  <a:pt x="0" y="949"/>
                </a:lnTo>
                <a:close/>
              </a:path>
            </a:pathLst>
          </a:custGeom>
          <a:solidFill>
            <a:srgbClr val="FFF4E8"/>
          </a:solidFill>
          <a:ln>
            <a:noFill/>
          </a:ln>
        </p:spPr>
      </p:sp>
      <p:sp>
        <p:nvSpPr>
          <p:cNvPr id="10184" name="Freeform 333"/>
          <p:cNvSpPr/>
          <p:nvPr/>
        </p:nvSpPr>
        <p:spPr>
          <a:xfrm>
            <a:off x="2166480" y="871920"/>
            <a:ext cx="843840" cy="337320"/>
          </a:xfrm>
          <a:custGeom>
            <a:avLst/>
            <a:gdLst/>
            <a:ahLst/>
            <a:cxnLst/>
            <a:rect l="0" t="0" r="r" b="b"/>
            <a:pathLst>
              <a:path w="2344" h="937">
                <a:moveTo>
                  <a:pt x="0" y="936"/>
                </a:moveTo>
                <a:lnTo>
                  <a:pt x="2343" y="0"/>
                </a:lnTo>
                <a:lnTo>
                  <a:pt x="2343" y="25"/>
                </a:lnTo>
                <a:lnTo>
                  <a:pt x="63" y="936"/>
                </a:lnTo>
                <a:lnTo>
                  <a:pt x="0" y="936"/>
                </a:lnTo>
                <a:close/>
              </a:path>
            </a:pathLst>
          </a:custGeom>
          <a:solidFill>
            <a:srgbClr val="FFF4E9"/>
          </a:solidFill>
          <a:ln>
            <a:noFill/>
          </a:ln>
        </p:spPr>
      </p:sp>
      <p:sp>
        <p:nvSpPr>
          <p:cNvPr id="10185" name="Freeform 334"/>
          <p:cNvSpPr/>
          <p:nvPr/>
        </p:nvSpPr>
        <p:spPr>
          <a:xfrm>
            <a:off x="2189160" y="880920"/>
            <a:ext cx="821160" cy="328320"/>
          </a:xfrm>
          <a:custGeom>
            <a:avLst/>
            <a:gdLst/>
            <a:ahLst/>
            <a:cxnLst/>
            <a:rect l="0" t="0" r="r" b="b"/>
            <a:pathLst>
              <a:path w="2281" h="912">
                <a:moveTo>
                  <a:pt x="0" y="911"/>
                </a:moveTo>
                <a:lnTo>
                  <a:pt x="2280" y="0"/>
                </a:lnTo>
                <a:lnTo>
                  <a:pt x="2280" y="13"/>
                </a:lnTo>
                <a:lnTo>
                  <a:pt x="32" y="911"/>
                </a:lnTo>
                <a:lnTo>
                  <a:pt x="0" y="911"/>
                </a:lnTo>
                <a:close/>
              </a:path>
            </a:pathLst>
          </a:custGeom>
          <a:solidFill>
            <a:srgbClr val="FFF4EA"/>
          </a:solidFill>
          <a:ln>
            <a:noFill/>
          </a:ln>
        </p:spPr>
      </p:sp>
      <p:sp>
        <p:nvSpPr>
          <p:cNvPr id="10186" name="Freeform 335"/>
          <p:cNvSpPr/>
          <p:nvPr/>
        </p:nvSpPr>
        <p:spPr>
          <a:xfrm>
            <a:off x="2200680" y="885600"/>
            <a:ext cx="809640" cy="323640"/>
          </a:xfrm>
          <a:custGeom>
            <a:avLst/>
            <a:gdLst/>
            <a:ahLst/>
            <a:cxnLst/>
            <a:rect l="0" t="0" r="r" b="b"/>
            <a:pathLst>
              <a:path w="2249" h="899">
                <a:moveTo>
                  <a:pt x="0" y="898"/>
                </a:moveTo>
                <a:lnTo>
                  <a:pt x="2248" y="0"/>
                </a:lnTo>
                <a:lnTo>
                  <a:pt x="2248" y="12"/>
                </a:lnTo>
                <a:lnTo>
                  <a:pt x="32" y="898"/>
                </a:lnTo>
                <a:lnTo>
                  <a:pt x="0" y="898"/>
                </a:lnTo>
                <a:close/>
              </a:path>
            </a:pathLst>
          </a:custGeom>
          <a:solidFill>
            <a:srgbClr val="FFF5EB"/>
          </a:solidFill>
          <a:ln>
            <a:noFill/>
          </a:ln>
        </p:spPr>
      </p:sp>
      <p:sp>
        <p:nvSpPr>
          <p:cNvPr id="10187" name="Freeform 336"/>
          <p:cNvSpPr/>
          <p:nvPr/>
        </p:nvSpPr>
        <p:spPr>
          <a:xfrm>
            <a:off x="2212200" y="889920"/>
            <a:ext cx="798120" cy="319320"/>
          </a:xfrm>
          <a:custGeom>
            <a:avLst/>
            <a:gdLst/>
            <a:ahLst/>
            <a:cxnLst/>
            <a:rect l="0" t="0" r="r" b="b"/>
            <a:pathLst>
              <a:path w="2217" h="887">
                <a:moveTo>
                  <a:pt x="0" y="886"/>
                </a:moveTo>
                <a:lnTo>
                  <a:pt x="2216" y="0"/>
                </a:lnTo>
                <a:lnTo>
                  <a:pt x="2216" y="13"/>
                </a:lnTo>
                <a:lnTo>
                  <a:pt x="31" y="886"/>
                </a:lnTo>
                <a:lnTo>
                  <a:pt x="0" y="886"/>
                </a:lnTo>
                <a:close/>
              </a:path>
            </a:pathLst>
          </a:custGeom>
          <a:solidFill>
            <a:srgbClr val="FFF5EB"/>
          </a:solidFill>
          <a:ln>
            <a:noFill/>
          </a:ln>
        </p:spPr>
      </p:sp>
      <p:sp>
        <p:nvSpPr>
          <p:cNvPr id="10188" name="Freeform 337"/>
          <p:cNvSpPr/>
          <p:nvPr/>
        </p:nvSpPr>
        <p:spPr>
          <a:xfrm>
            <a:off x="2223360" y="894600"/>
            <a:ext cx="786960" cy="314640"/>
          </a:xfrm>
          <a:custGeom>
            <a:avLst/>
            <a:gdLst/>
            <a:ahLst/>
            <a:cxnLst/>
            <a:rect l="0" t="0" r="r" b="b"/>
            <a:pathLst>
              <a:path w="2186" h="874">
                <a:moveTo>
                  <a:pt x="0" y="873"/>
                </a:moveTo>
                <a:lnTo>
                  <a:pt x="2185" y="0"/>
                </a:lnTo>
                <a:lnTo>
                  <a:pt x="2185" y="12"/>
                </a:lnTo>
                <a:lnTo>
                  <a:pt x="32" y="873"/>
                </a:lnTo>
                <a:lnTo>
                  <a:pt x="0" y="873"/>
                </a:lnTo>
                <a:close/>
              </a:path>
            </a:pathLst>
          </a:custGeom>
          <a:solidFill>
            <a:srgbClr val="FFF5EC"/>
          </a:solidFill>
          <a:ln>
            <a:noFill/>
          </a:ln>
        </p:spPr>
      </p:sp>
      <p:sp>
        <p:nvSpPr>
          <p:cNvPr id="10189" name="Freeform 338"/>
          <p:cNvSpPr/>
          <p:nvPr/>
        </p:nvSpPr>
        <p:spPr>
          <a:xfrm>
            <a:off x="2234880" y="898920"/>
            <a:ext cx="775440" cy="310320"/>
          </a:xfrm>
          <a:custGeom>
            <a:avLst/>
            <a:gdLst/>
            <a:ahLst/>
            <a:cxnLst/>
            <a:rect l="0" t="0" r="r" b="b"/>
            <a:pathLst>
              <a:path w="2154" h="862">
                <a:moveTo>
                  <a:pt x="0" y="861"/>
                </a:moveTo>
                <a:lnTo>
                  <a:pt x="2153" y="0"/>
                </a:lnTo>
                <a:lnTo>
                  <a:pt x="2153" y="13"/>
                </a:lnTo>
                <a:lnTo>
                  <a:pt x="32" y="861"/>
                </a:lnTo>
                <a:lnTo>
                  <a:pt x="0" y="861"/>
                </a:lnTo>
                <a:close/>
              </a:path>
            </a:pathLst>
          </a:custGeom>
          <a:solidFill>
            <a:srgbClr val="FFF5EC"/>
          </a:solidFill>
          <a:ln>
            <a:noFill/>
          </a:ln>
        </p:spPr>
      </p:sp>
      <p:sp>
        <p:nvSpPr>
          <p:cNvPr id="10190" name="Freeform 339"/>
          <p:cNvSpPr/>
          <p:nvPr/>
        </p:nvSpPr>
        <p:spPr>
          <a:xfrm>
            <a:off x="2246400" y="903600"/>
            <a:ext cx="763920" cy="305640"/>
          </a:xfrm>
          <a:custGeom>
            <a:avLst/>
            <a:gdLst/>
            <a:ahLst/>
            <a:cxnLst/>
            <a:rect l="0" t="0" r="r" b="b"/>
            <a:pathLst>
              <a:path w="2122" h="849">
                <a:moveTo>
                  <a:pt x="0" y="848"/>
                </a:moveTo>
                <a:lnTo>
                  <a:pt x="2121" y="0"/>
                </a:lnTo>
                <a:lnTo>
                  <a:pt x="2121" y="13"/>
                </a:lnTo>
                <a:lnTo>
                  <a:pt x="31" y="848"/>
                </a:lnTo>
                <a:lnTo>
                  <a:pt x="0" y="848"/>
                </a:lnTo>
                <a:close/>
              </a:path>
            </a:pathLst>
          </a:custGeom>
          <a:solidFill>
            <a:srgbClr val="FFF6ED"/>
          </a:solidFill>
          <a:ln>
            <a:noFill/>
          </a:ln>
        </p:spPr>
      </p:sp>
      <p:sp>
        <p:nvSpPr>
          <p:cNvPr id="10191" name="Freeform 340"/>
          <p:cNvSpPr/>
          <p:nvPr/>
        </p:nvSpPr>
        <p:spPr>
          <a:xfrm>
            <a:off x="2257560" y="908280"/>
            <a:ext cx="752760" cy="300960"/>
          </a:xfrm>
          <a:custGeom>
            <a:avLst/>
            <a:gdLst/>
            <a:ahLst/>
            <a:cxnLst/>
            <a:rect l="0" t="0" r="r" b="b"/>
            <a:pathLst>
              <a:path w="2091" h="836">
                <a:moveTo>
                  <a:pt x="0" y="835"/>
                </a:moveTo>
                <a:lnTo>
                  <a:pt x="2090" y="0"/>
                </a:lnTo>
                <a:lnTo>
                  <a:pt x="2090" y="12"/>
                </a:lnTo>
                <a:lnTo>
                  <a:pt x="32" y="835"/>
                </a:lnTo>
                <a:lnTo>
                  <a:pt x="0" y="835"/>
                </a:lnTo>
                <a:close/>
              </a:path>
            </a:pathLst>
          </a:custGeom>
          <a:solidFill>
            <a:srgbClr val="FFF6ED"/>
          </a:solidFill>
          <a:ln>
            <a:noFill/>
          </a:ln>
        </p:spPr>
      </p:sp>
      <p:sp>
        <p:nvSpPr>
          <p:cNvPr id="10192" name="Freeform 341"/>
          <p:cNvSpPr/>
          <p:nvPr/>
        </p:nvSpPr>
        <p:spPr>
          <a:xfrm>
            <a:off x="2269080" y="912600"/>
            <a:ext cx="741240" cy="296640"/>
          </a:xfrm>
          <a:custGeom>
            <a:avLst/>
            <a:gdLst/>
            <a:ahLst/>
            <a:cxnLst/>
            <a:rect l="0" t="0" r="r" b="b"/>
            <a:pathLst>
              <a:path w="2059" h="824">
                <a:moveTo>
                  <a:pt x="0" y="823"/>
                </a:moveTo>
                <a:lnTo>
                  <a:pt x="2058" y="0"/>
                </a:lnTo>
                <a:lnTo>
                  <a:pt x="2058" y="13"/>
                </a:lnTo>
                <a:lnTo>
                  <a:pt x="32" y="823"/>
                </a:lnTo>
                <a:lnTo>
                  <a:pt x="0" y="823"/>
                </a:lnTo>
                <a:close/>
              </a:path>
            </a:pathLst>
          </a:custGeom>
          <a:solidFill>
            <a:srgbClr val="FFF6EE"/>
          </a:solidFill>
          <a:ln>
            <a:noFill/>
          </a:ln>
        </p:spPr>
      </p:sp>
      <p:sp>
        <p:nvSpPr>
          <p:cNvPr id="10193" name="Freeform 342"/>
          <p:cNvSpPr/>
          <p:nvPr/>
        </p:nvSpPr>
        <p:spPr>
          <a:xfrm>
            <a:off x="2280600" y="917280"/>
            <a:ext cx="729720" cy="291960"/>
          </a:xfrm>
          <a:custGeom>
            <a:avLst/>
            <a:gdLst/>
            <a:ahLst/>
            <a:cxnLst/>
            <a:rect l="0" t="0" r="r" b="b"/>
            <a:pathLst>
              <a:path w="2027" h="811">
                <a:moveTo>
                  <a:pt x="0" y="810"/>
                </a:moveTo>
                <a:lnTo>
                  <a:pt x="2026" y="0"/>
                </a:lnTo>
                <a:lnTo>
                  <a:pt x="2026" y="13"/>
                </a:lnTo>
                <a:lnTo>
                  <a:pt x="31" y="810"/>
                </a:lnTo>
                <a:lnTo>
                  <a:pt x="0" y="810"/>
                </a:lnTo>
                <a:close/>
              </a:path>
            </a:pathLst>
          </a:custGeom>
          <a:solidFill>
            <a:srgbClr val="FFF7EE"/>
          </a:solidFill>
          <a:ln>
            <a:noFill/>
          </a:ln>
        </p:spPr>
      </p:sp>
      <p:sp>
        <p:nvSpPr>
          <p:cNvPr id="10194" name="Freeform 343"/>
          <p:cNvSpPr/>
          <p:nvPr/>
        </p:nvSpPr>
        <p:spPr>
          <a:xfrm>
            <a:off x="2291760" y="921960"/>
            <a:ext cx="718560" cy="287280"/>
          </a:xfrm>
          <a:custGeom>
            <a:avLst/>
            <a:gdLst/>
            <a:ahLst/>
            <a:cxnLst/>
            <a:rect l="0" t="0" r="r" b="b"/>
            <a:pathLst>
              <a:path w="1996" h="798">
                <a:moveTo>
                  <a:pt x="0" y="797"/>
                </a:moveTo>
                <a:lnTo>
                  <a:pt x="1995" y="0"/>
                </a:lnTo>
                <a:lnTo>
                  <a:pt x="1995" y="12"/>
                </a:lnTo>
                <a:lnTo>
                  <a:pt x="32" y="797"/>
                </a:lnTo>
                <a:lnTo>
                  <a:pt x="0" y="797"/>
                </a:lnTo>
                <a:close/>
              </a:path>
            </a:pathLst>
          </a:custGeom>
          <a:solidFill>
            <a:srgbClr val="FFF7EF"/>
          </a:solidFill>
          <a:ln>
            <a:noFill/>
          </a:ln>
        </p:spPr>
      </p:sp>
      <p:sp>
        <p:nvSpPr>
          <p:cNvPr id="10195" name="Freeform 344"/>
          <p:cNvSpPr/>
          <p:nvPr/>
        </p:nvSpPr>
        <p:spPr>
          <a:xfrm>
            <a:off x="2303280" y="926280"/>
            <a:ext cx="707040" cy="282960"/>
          </a:xfrm>
          <a:custGeom>
            <a:avLst/>
            <a:gdLst/>
            <a:ahLst/>
            <a:cxnLst/>
            <a:rect l="0" t="0" r="r" b="b"/>
            <a:pathLst>
              <a:path w="1964" h="786">
                <a:moveTo>
                  <a:pt x="0" y="785"/>
                </a:moveTo>
                <a:lnTo>
                  <a:pt x="1963" y="0"/>
                </a:lnTo>
                <a:lnTo>
                  <a:pt x="1963" y="13"/>
                </a:lnTo>
                <a:lnTo>
                  <a:pt x="32" y="785"/>
                </a:lnTo>
                <a:lnTo>
                  <a:pt x="0" y="785"/>
                </a:lnTo>
                <a:close/>
              </a:path>
            </a:pathLst>
          </a:custGeom>
          <a:solidFill>
            <a:srgbClr val="FFF7EF"/>
          </a:solidFill>
          <a:ln>
            <a:noFill/>
          </a:ln>
        </p:spPr>
      </p:sp>
      <p:sp>
        <p:nvSpPr>
          <p:cNvPr id="10196" name="Freeform 345"/>
          <p:cNvSpPr/>
          <p:nvPr/>
        </p:nvSpPr>
        <p:spPr>
          <a:xfrm>
            <a:off x="2314800" y="930960"/>
            <a:ext cx="695520" cy="278280"/>
          </a:xfrm>
          <a:custGeom>
            <a:avLst/>
            <a:gdLst/>
            <a:ahLst/>
            <a:cxnLst/>
            <a:rect l="0" t="0" r="r" b="b"/>
            <a:pathLst>
              <a:path w="1932" h="773">
                <a:moveTo>
                  <a:pt x="0" y="772"/>
                </a:moveTo>
                <a:lnTo>
                  <a:pt x="1931" y="0"/>
                </a:lnTo>
                <a:lnTo>
                  <a:pt x="1931" y="13"/>
                </a:lnTo>
                <a:lnTo>
                  <a:pt x="31" y="772"/>
                </a:lnTo>
                <a:lnTo>
                  <a:pt x="0" y="772"/>
                </a:lnTo>
                <a:close/>
              </a:path>
            </a:pathLst>
          </a:custGeom>
          <a:solidFill>
            <a:srgbClr val="FFF7F0"/>
          </a:solidFill>
          <a:ln>
            <a:noFill/>
          </a:ln>
        </p:spPr>
      </p:sp>
      <p:sp>
        <p:nvSpPr>
          <p:cNvPr id="10197" name="Freeform 346"/>
          <p:cNvSpPr/>
          <p:nvPr/>
        </p:nvSpPr>
        <p:spPr>
          <a:xfrm>
            <a:off x="2325960" y="935640"/>
            <a:ext cx="684360" cy="273600"/>
          </a:xfrm>
          <a:custGeom>
            <a:avLst/>
            <a:gdLst/>
            <a:ahLst/>
            <a:cxnLst/>
            <a:rect l="0" t="0" r="r" b="b"/>
            <a:pathLst>
              <a:path w="1901" h="760">
                <a:moveTo>
                  <a:pt x="0" y="759"/>
                </a:moveTo>
                <a:lnTo>
                  <a:pt x="1900" y="0"/>
                </a:lnTo>
                <a:lnTo>
                  <a:pt x="1900" y="12"/>
                </a:lnTo>
                <a:lnTo>
                  <a:pt x="32" y="759"/>
                </a:lnTo>
                <a:lnTo>
                  <a:pt x="0" y="759"/>
                </a:lnTo>
                <a:close/>
              </a:path>
            </a:pathLst>
          </a:custGeom>
          <a:solidFill>
            <a:srgbClr val="FFF8F0"/>
          </a:solidFill>
          <a:ln>
            <a:noFill/>
          </a:ln>
        </p:spPr>
      </p:sp>
      <p:sp>
        <p:nvSpPr>
          <p:cNvPr id="10198" name="Freeform 347"/>
          <p:cNvSpPr/>
          <p:nvPr/>
        </p:nvSpPr>
        <p:spPr>
          <a:xfrm>
            <a:off x="2337480" y="939960"/>
            <a:ext cx="672840" cy="269280"/>
          </a:xfrm>
          <a:custGeom>
            <a:avLst/>
            <a:gdLst/>
            <a:ahLst/>
            <a:cxnLst/>
            <a:rect l="0" t="0" r="r" b="b"/>
            <a:pathLst>
              <a:path w="1869" h="748">
                <a:moveTo>
                  <a:pt x="0" y="747"/>
                </a:moveTo>
                <a:lnTo>
                  <a:pt x="1868" y="0"/>
                </a:lnTo>
                <a:lnTo>
                  <a:pt x="1868" y="13"/>
                </a:lnTo>
                <a:lnTo>
                  <a:pt x="32" y="747"/>
                </a:lnTo>
                <a:lnTo>
                  <a:pt x="0" y="747"/>
                </a:lnTo>
                <a:close/>
              </a:path>
            </a:pathLst>
          </a:custGeom>
          <a:solidFill>
            <a:srgbClr val="FFF8F1"/>
          </a:solidFill>
          <a:ln>
            <a:noFill/>
          </a:ln>
        </p:spPr>
      </p:sp>
      <p:sp>
        <p:nvSpPr>
          <p:cNvPr id="10199" name="Freeform 348"/>
          <p:cNvSpPr/>
          <p:nvPr/>
        </p:nvSpPr>
        <p:spPr>
          <a:xfrm>
            <a:off x="2349000" y="944640"/>
            <a:ext cx="661320" cy="264600"/>
          </a:xfrm>
          <a:custGeom>
            <a:avLst/>
            <a:gdLst/>
            <a:ahLst/>
            <a:cxnLst/>
            <a:rect l="0" t="0" r="r" b="b"/>
            <a:pathLst>
              <a:path w="1837" h="735">
                <a:moveTo>
                  <a:pt x="0" y="734"/>
                </a:moveTo>
                <a:lnTo>
                  <a:pt x="1836" y="0"/>
                </a:lnTo>
                <a:lnTo>
                  <a:pt x="1836" y="25"/>
                </a:lnTo>
                <a:lnTo>
                  <a:pt x="63" y="734"/>
                </a:lnTo>
                <a:lnTo>
                  <a:pt x="0" y="734"/>
                </a:lnTo>
                <a:close/>
              </a:path>
            </a:pathLst>
          </a:custGeom>
          <a:solidFill>
            <a:srgbClr val="FFF8F1"/>
          </a:solidFill>
          <a:ln>
            <a:noFill/>
          </a:ln>
        </p:spPr>
      </p:sp>
      <p:sp>
        <p:nvSpPr>
          <p:cNvPr id="10200" name="Freeform 349"/>
          <p:cNvSpPr/>
          <p:nvPr/>
        </p:nvSpPr>
        <p:spPr>
          <a:xfrm>
            <a:off x="2371680" y="953640"/>
            <a:ext cx="638640" cy="255600"/>
          </a:xfrm>
          <a:custGeom>
            <a:avLst/>
            <a:gdLst/>
            <a:ahLst/>
            <a:cxnLst/>
            <a:rect l="0" t="0" r="r" b="b"/>
            <a:pathLst>
              <a:path w="1774" h="710">
                <a:moveTo>
                  <a:pt x="0" y="709"/>
                </a:moveTo>
                <a:lnTo>
                  <a:pt x="1773" y="0"/>
                </a:lnTo>
                <a:lnTo>
                  <a:pt x="1773" y="13"/>
                </a:lnTo>
                <a:lnTo>
                  <a:pt x="32" y="709"/>
                </a:lnTo>
                <a:lnTo>
                  <a:pt x="0" y="709"/>
                </a:lnTo>
                <a:close/>
              </a:path>
            </a:pathLst>
          </a:custGeom>
          <a:solidFill>
            <a:srgbClr val="FFF8F2"/>
          </a:solidFill>
          <a:ln>
            <a:noFill/>
          </a:ln>
        </p:spPr>
      </p:sp>
      <p:sp>
        <p:nvSpPr>
          <p:cNvPr id="10201" name="Freeform 350"/>
          <p:cNvSpPr/>
          <p:nvPr/>
        </p:nvSpPr>
        <p:spPr>
          <a:xfrm>
            <a:off x="2383200" y="958320"/>
            <a:ext cx="627120" cy="250920"/>
          </a:xfrm>
          <a:custGeom>
            <a:avLst/>
            <a:gdLst/>
            <a:ahLst/>
            <a:cxnLst/>
            <a:rect l="0" t="0" r="r" b="b"/>
            <a:pathLst>
              <a:path w="1742" h="697">
                <a:moveTo>
                  <a:pt x="0" y="696"/>
                </a:moveTo>
                <a:lnTo>
                  <a:pt x="1741" y="0"/>
                </a:lnTo>
                <a:lnTo>
                  <a:pt x="1741" y="12"/>
                </a:lnTo>
                <a:lnTo>
                  <a:pt x="31" y="696"/>
                </a:lnTo>
                <a:lnTo>
                  <a:pt x="0" y="696"/>
                </a:lnTo>
                <a:close/>
              </a:path>
            </a:pathLst>
          </a:custGeom>
          <a:solidFill>
            <a:srgbClr val="FFF9F2"/>
          </a:solidFill>
          <a:ln>
            <a:noFill/>
          </a:ln>
        </p:spPr>
      </p:sp>
      <p:sp>
        <p:nvSpPr>
          <p:cNvPr id="10202" name="Freeform 351"/>
          <p:cNvSpPr/>
          <p:nvPr/>
        </p:nvSpPr>
        <p:spPr>
          <a:xfrm>
            <a:off x="2394360" y="962640"/>
            <a:ext cx="615960" cy="246600"/>
          </a:xfrm>
          <a:custGeom>
            <a:avLst/>
            <a:gdLst/>
            <a:ahLst/>
            <a:cxnLst/>
            <a:rect l="0" t="0" r="r" b="b"/>
            <a:pathLst>
              <a:path w="1711" h="685">
                <a:moveTo>
                  <a:pt x="0" y="684"/>
                </a:moveTo>
                <a:lnTo>
                  <a:pt x="1710" y="0"/>
                </a:lnTo>
                <a:lnTo>
                  <a:pt x="1710" y="26"/>
                </a:lnTo>
                <a:lnTo>
                  <a:pt x="63" y="684"/>
                </a:lnTo>
                <a:lnTo>
                  <a:pt x="0" y="684"/>
                </a:lnTo>
                <a:close/>
              </a:path>
            </a:pathLst>
          </a:custGeom>
          <a:solidFill>
            <a:srgbClr val="FFF9F3"/>
          </a:solidFill>
          <a:ln>
            <a:noFill/>
          </a:ln>
        </p:spPr>
      </p:sp>
      <p:sp>
        <p:nvSpPr>
          <p:cNvPr id="10203" name="Freeform 352"/>
          <p:cNvSpPr/>
          <p:nvPr/>
        </p:nvSpPr>
        <p:spPr>
          <a:xfrm>
            <a:off x="2417040" y="972000"/>
            <a:ext cx="593280" cy="237240"/>
          </a:xfrm>
          <a:custGeom>
            <a:avLst/>
            <a:gdLst/>
            <a:ahLst/>
            <a:cxnLst/>
            <a:rect l="0" t="0" r="r" b="b"/>
            <a:pathLst>
              <a:path w="1648" h="659">
                <a:moveTo>
                  <a:pt x="0" y="658"/>
                </a:moveTo>
                <a:lnTo>
                  <a:pt x="1647" y="0"/>
                </a:lnTo>
                <a:lnTo>
                  <a:pt x="1647" y="12"/>
                </a:lnTo>
                <a:lnTo>
                  <a:pt x="32" y="658"/>
                </a:lnTo>
                <a:lnTo>
                  <a:pt x="0" y="658"/>
                </a:lnTo>
                <a:close/>
              </a:path>
            </a:pathLst>
          </a:custGeom>
          <a:solidFill>
            <a:srgbClr val="FFF9F3"/>
          </a:solidFill>
          <a:ln>
            <a:noFill/>
          </a:ln>
        </p:spPr>
      </p:sp>
      <p:sp>
        <p:nvSpPr>
          <p:cNvPr id="10204" name="Freeform 353"/>
          <p:cNvSpPr/>
          <p:nvPr/>
        </p:nvSpPr>
        <p:spPr>
          <a:xfrm>
            <a:off x="2428560" y="976320"/>
            <a:ext cx="581760" cy="232920"/>
          </a:xfrm>
          <a:custGeom>
            <a:avLst/>
            <a:gdLst/>
            <a:ahLst/>
            <a:cxnLst/>
            <a:rect l="0" t="0" r="r" b="b"/>
            <a:pathLst>
              <a:path w="1616" h="647">
                <a:moveTo>
                  <a:pt x="0" y="646"/>
                </a:moveTo>
                <a:lnTo>
                  <a:pt x="1615" y="0"/>
                </a:lnTo>
                <a:lnTo>
                  <a:pt x="1615" y="13"/>
                </a:lnTo>
                <a:lnTo>
                  <a:pt x="32" y="646"/>
                </a:lnTo>
                <a:lnTo>
                  <a:pt x="0" y="646"/>
                </a:lnTo>
                <a:close/>
              </a:path>
            </a:pathLst>
          </a:custGeom>
          <a:solidFill>
            <a:srgbClr val="FFF9F4"/>
          </a:solidFill>
          <a:ln>
            <a:noFill/>
          </a:ln>
        </p:spPr>
      </p:sp>
      <p:sp>
        <p:nvSpPr>
          <p:cNvPr id="10205" name="Freeform 354"/>
          <p:cNvSpPr/>
          <p:nvPr/>
        </p:nvSpPr>
        <p:spPr>
          <a:xfrm>
            <a:off x="2440080" y="981000"/>
            <a:ext cx="570240" cy="228240"/>
          </a:xfrm>
          <a:custGeom>
            <a:avLst/>
            <a:gdLst/>
            <a:ahLst/>
            <a:cxnLst/>
            <a:rect l="0" t="0" r="r" b="b"/>
            <a:pathLst>
              <a:path w="1584" h="634">
                <a:moveTo>
                  <a:pt x="0" y="633"/>
                </a:moveTo>
                <a:lnTo>
                  <a:pt x="1583" y="0"/>
                </a:lnTo>
                <a:lnTo>
                  <a:pt x="1583" y="12"/>
                </a:lnTo>
                <a:lnTo>
                  <a:pt x="31" y="633"/>
                </a:lnTo>
                <a:lnTo>
                  <a:pt x="0" y="633"/>
                </a:lnTo>
                <a:close/>
              </a:path>
            </a:pathLst>
          </a:custGeom>
          <a:solidFill>
            <a:srgbClr val="FFFAF4"/>
          </a:solidFill>
          <a:ln>
            <a:noFill/>
          </a:ln>
        </p:spPr>
      </p:sp>
      <p:sp>
        <p:nvSpPr>
          <p:cNvPr id="10206" name="Freeform 355"/>
          <p:cNvSpPr/>
          <p:nvPr/>
        </p:nvSpPr>
        <p:spPr>
          <a:xfrm>
            <a:off x="2451240" y="985320"/>
            <a:ext cx="559080" cy="223920"/>
          </a:xfrm>
          <a:custGeom>
            <a:avLst/>
            <a:gdLst/>
            <a:ahLst/>
            <a:cxnLst/>
            <a:rect l="0" t="0" r="r" b="b"/>
            <a:pathLst>
              <a:path w="1553" h="622">
                <a:moveTo>
                  <a:pt x="0" y="621"/>
                </a:moveTo>
                <a:lnTo>
                  <a:pt x="1552" y="0"/>
                </a:lnTo>
                <a:lnTo>
                  <a:pt x="1552" y="13"/>
                </a:lnTo>
                <a:lnTo>
                  <a:pt x="32" y="621"/>
                </a:lnTo>
                <a:lnTo>
                  <a:pt x="0" y="621"/>
                </a:lnTo>
                <a:close/>
              </a:path>
            </a:pathLst>
          </a:custGeom>
          <a:solidFill>
            <a:srgbClr val="FFFAF5"/>
          </a:solidFill>
          <a:ln>
            <a:noFill/>
          </a:ln>
        </p:spPr>
      </p:sp>
      <p:sp>
        <p:nvSpPr>
          <p:cNvPr id="10207" name="Freeform 356"/>
          <p:cNvSpPr/>
          <p:nvPr/>
        </p:nvSpPr>
        <p:spPr>
          <a:xfrm>
            <a:off x="2462760" y="990000"/>
            <a:ext cx="547560" cy="219240"/>
          </a:xfrm>
          <a:custGeom>
            <a:avLst/>
            <a:gdLst/>
            <a:ahLst/>
            <a:cxnLst/>
            <a:rect l="0" t="0" r="r" b="b"/>
            <a:pathLst>
              <a:path w="1521" h="609">
                <a:moveTo>
                  <a:pt x="0" y="608"/>
                </a:moveTo>
                <a:lnTo>
                  <a:pt x="1520" y="0"/>
                </a:lnTo>
                <a:lnTo>
                  <a:pt x="1520" y="25"/>
                </a:lnTo>
                <a:lnTo>
                  <a:pt x="63" y="608"/>
                </a:lnTo>
                <a:lnTo>
                  <a:pt x="0" y="608"/>
                </a:lnTo>
                <a:close/>
              </a:path>
            </a:pathLst>
          </a:custGeom>
          <a:solidFill>
            <a:srgbClr val="FFFAF5"/>
          </a:solidFill>
          <a:ln>
            <a:noFill/>
          </a:ln>
        </p:spPr>
      </p:sp>
      <p:sp>
        <p:nvSpPr>
          <p:cNvPr id="10208" name="Freeform 357"/>
          <p:cNvSpPr/>
          <p:nvPr/>
        </p:nvSpPr>
        <p:spPr>
          <a:xfrm>
            <a:off x="2485440" y="999000"/>
            <a:ext cx="524880" cy="210240"/>
          </a:xfrm>
          <a:custGeom>
            <a:avLst/>
            <a:gdLst/>
            <a:ahLst/>
            <a:cxnLst/>
            <a:rect l="0" t="0" r="r" b="b"/>
            <a:pathLst>
              <a:path w="1458" h="584">
                <a:moveTo>
                  <a:pt x="0" y="583"/>
                </a:moveTo>
                <a:lnTo>
                  <a:pt x="1457" y="0"/>
                </a:lnTo>
                <a:lnTo>
                  <a:pt x="1457" y="26"/>
                </a:lnTo>
                <a:lnTo>
                  <a:pt x="64" y="583"/>
                </a:lnTo>
                <a:lnTo>
                  <a:pt x="0" y="583"/>
                </a:lnTo>
                <a:close/>
              </a:path>
            </a:pathLst>
          </a:custGeom>
          <a:solidFill>
            <a:srgbClr val="FFFAF6"/>
          </a:solidFill>
          <a:ln>
            <a:noFill/>
          </a:ln>
        </p:spPr>
      </p:sp>
      <p:sp>
        <p:nvSpPr>
          <p:cNvPr id="10209" name="Freeform 358"/>
          <p:cNvSpPr/>
          <p:nvPr/>
        </p:nvSpPr>
        <p:spPr>
          <a:xfrm>
            <a:off x="2508480" y="1008360"/>
            <a:ext cx="501840" cy="200880"/>
          </a:xfrm>
          <a:custGeom>
            <a:avLst/>
            <a:gdLst/>
            <a:ahLst/>
            <a:cxnLst/>
            <a:rect l="0" t="0" r="r" b="b"/>
            <a:pathLst>
              <a:path w="1394" h="558">
                <a:moveTo>
                  <a:pt x="0" y="557"/>
                </a:moveTo>
                <a:lnTo>
                  <a:pt x="1393" y="0"/>
                </a:lnTo>
                <a:lnTo>
                  <a:pt x="1393" y="12"/>
                </a:lnTo>
                <a:lnTo>
                  <a:pt x="31" y="557"/>
                </a:lnTo>
                <a:lnTo>
                  <a:pt x="0" y="557"/>
                </a:lnTo>
                <a:close/>
              </a:path>
            </a:pathLst>
          </a:custGeom>
          <a:solidFill>
            <a:srgbClr val="FFFBF6"/>
          </a:solidFill>
          <a:ln>
            <a:noFill/>
          </a:ln>
        </p:spPr>
      </p:sp>
      <p:sp>
        <p:nvSpPr>
          <p:cNvPr id="10210" name="Freeform 359"/>
          <p:cNvSpPr/>
          <p:nvPr/>
        </p:nvSpPr>
        <p:spPr>
          <a:xfrm>
            <a:off x="2519640" y="1012680"/>
            <a:ext cx="490680" cy="196560"/>
          </a:xfrm>
          <a:custGeom>
            <a:avLst/>
            <a:gdLst/>
            <a:ahLst/>
            <a:cxnLst/>
            <a:rect l="0" t="0" r="r" b="b"/>
            <a:pathLst>
              <a:path w="1363" h="546">
                <a:moveTo>
                  <a:pt x="0" y="545"/>
                </a:moveTo>
                <a:lnTo>
                  <a:pt x="1362" y="0"/>
                </a:lnTo>
                <a:lnTo>
                  <a:pt x="1362" y="13"/>
                </a:lnTo>
                <a:lnTo>
                  <a:pt x="32" y="545"/>
                </a:lnTo>
                <a:lnTo>
                  <a:pt x="0" y="545"/>
                </a:lnTo>
                <a:close/>
              </a:path>
            </a:pathLst>
          </a:custGeom>
          <a:solidFill>
            <a:srgbClr val="FFFBF7"/>
          </a:solidFill>
          <a:ln>
            <a:noFill/>
          </a:ln>
        </p:spPr>
      </p:sp>
      <p:sp>
        <p:nvSpPr>
          <p:cNvPr id="10211" name="Freeform 360"/>
          <p:cNvSpPr/>
          <p:nvPr/>
        </p:nvSpPr>
        <p:spPr>
          <a:xfrm>
            <a:off x="2531160" y="1017360"/>
            <a:ext cx="479160" cy="191880"/>
          </a:xfrm>
          <a:custGeom>
            <a:avLst/>
            <a:gdLst/>
            <a:ahLst/>
            <a:cxnLst/>
            <a:rect l="0" t="0" r="r" b="b"/>
            <a:pathLst>
              <a:path w="1331" h="533">
                <a:moveTo>
                  <a:pt x="0" y="532"/>
                </a:moveTo>
                <a:lnTo>
                  <a:pt x="1330" y="0"/>
                </a:lnTo>
                <a:lnTo>
                  <a:pt x="1330" y="25"/>
                </a:lnTo>
                <a:lnTo>
                  <a:pt x="63" y="532"/>
                </a:lnTo>
                <a:lnTo>
                  <a:pt x="0" y="532"/>
                </a:lnTo>
                <a:close/>
              </a:path>
            </a:pathLst>
          </a:custGeom>
          <a:solidFill>
            <a:srgbClr val="FFFBF7"/>
          </a:solidFill>
          <a:ln>
            <a:noFill/>
          </a:ln>
        </p:spPr>
      </p:sp>
      <p:sp>
        <p:nvSpPr>
          <p:cNvPr id="10212" name="Freeform 361"/>
          <p:cNvSpPr/>
          <p:nvPr/>
        </p:nvSpPr>
        <p:spPr>
          <a:xfrm>
            <a:off x="2553840" y="1026360"/>
            <a:ext cx="456480" cy="182880"/>
          </a:xfrm>
          <a:custGeom>
            <a:avLst/>
            <a:gdLst/>
            <a:ahLst/>
            <a:cxnLst/>
            <a:rect l="0" t="0" r="r" b="b"/>
            <a:pathLst>
              <a:path w="1268" h="508">
                <a:moveTo>
                  <a:pt x="0" y="507"/>
                </a:moveTo>
                <a:lnTo>
                  <a:pt x="1267" y="0"/>
                </a:lnTo>
                <a:lnTo>
                  <a:pt x="1267" y="25"/>
                </a:lnTo>
                <a:lnTo>
                  <a:pt x="64" y="507"/>
                </a:lnTo>
                <a:lnTo>
                  <a:pt x="0" y="507"/>
                </a:lnTo>
                <a:close/>
              </a:path>
            </a:pathLst>
          </a:custGeom>
          <a:solidFill>
            <a:srgbClr val="FFFBF8"/>
          </a:solidFill>
          <a:ln>
            <a:noFill/>
          </a:ln>
        </p:spPr>
      </p:sp>
      <p:sp>
        <p:nvSpPr>
          <p:cNvPr id="10213" name="Freeform 362"/>
          <p:cNvSpPr/>
          <p:nvPr/>
        </p:nvSpPr>
        <p:spPr>
          <a:xfrm>
            <a:off x="2576880" y="1035360"/>
            <a:ext cx="433440" cy="173880"/>
          </a:xfrm>
          <a:custGeom>
            <a:avLst/>
            <a:gdLst/>
            <a:ahLst/>
            <a:cxnLst/>
            <a:rect l="0" t="0" r="r" b="b"/>
            <a:pathLst>
              <a:path w="1204" h="483">
                <a:moveTo>
                  <a:pt x="0" y="482"/>
                </a:moveTo>
                <a:lnTo>
                  <a:pt x="1203" y="0"/>
                </a:lnTo>
                <a:lnTo>
                  <a:pt x="1203" y="26"/>
                </a:lnTo>
                <a:lnTo>
                  <a:pt x="63" y="482"/>
                </a:lnTo>
                <a:lnTo>
                  <a:pt x="0" y="482"/>
                </a:lnTo>
                <a:close/>
              </a:path>
            </a:pathLst>
          </a:custGeom>
          <a:solidFill>
            <a:srgbClr val="FFFCF8"/>
          </a:solidFill>
          <a:ln>
            <a:noFill/>
          </a:ln>
        </p:spPr>
      </p:sp>
      <p:sp>
        <p:nvSpPr>
          <p:cNvPr id="10214" name="Freeform 363"/>
          <p:cNvSpPr/>
          <p:nvPr/>
        </p:nvSpPr>
        <p:spPr>
          <a:xfrm>
            <a:off x="2599560" y="1044720"/>
            <a:ext cx="410760" cy="164520"/>
          </a:xfrm>
          <a:custGeom>
            <a:avLst/>
            <a:gdLst/>
            <a:ahLst/>
            <a:cxnLst/>
            <a:rect l="0" t="0" r="r" b="b"/>
            <a:pathLst>
              <a:path w="1141" h="457">
                <a:moveTo>
                  <a:pt x="0" y="456"/>
                </a:moveTo>
                <a:lnTo>
                  <a:pt x="1140" y="0"/>
                </a:lnTo>
                <a:lnTo>
                  <a:pt x="1140" y="25"/>
                </a:lnTo>
                <a:lnTo>
                  <a:pt x="63" y="456"/>
                </a:lnTo>
                <a:lnTo>
                  <a:pt x="0" y="456"/>
                </a:lnTo>
                <a:close/>
              </a:path>
            </a:pathLst>
          </a:custGeom>
          <a:solidFill>
            <a:srgbClr val="FFFCF9"/>
          </a:solidFill>
          <a:ln>
            <a:noFill/>
          </a:ln>
        </p:spPr>
      </p:sp>
      <p:sp>
        <p:nvSpPr>
          <p:cNvPr id="10215" name="Freeform 364"/>
          <p:cNvSpPr/>
          <p:nvPr/>
        </p:nvSpPr>
        <p:spPr>
          <a:xfrm>
            <a:off x="2622240" y="1053720"/>
            <a:ext cx="388080" cy="155520"/>
          </a:xfrm>
          <a:custGeom>
            <a:avLst/>
            <a:gdLst/>
            <a:ahLst/>
            <a:cxnLst/>
            <a:rect l="0" t="0" r="r" b="b"/>
            <a:pathLst>
              <a:path w="1078" h="432">
                <a:moveTo>
                  <a:pt x="0" y="431"/>
                </a:moveTo>
                <a:lnTo>
                  <a:pt x="1077" y="0"/>
                </a:lnTo>
                <a:lnTo>
                  <a:pt x="1077" y="13"/>
                </a:lnTo>
                <a:lnTo>
                  <a:pt x="32" y="431"/>
                </a:lnTo>
                <a:lnTo>
                  <a:pt x="0" y="431"/>
                </a:lnTo>
                <a:close/>
              </a:path>
            </a:pathLst>
          </a:custGeom>
          <a:solidFill>
            <a:srgbClr val="FFFCF9"/>
          </a:solidFill>
          <a:ln>
            <a:noFill/>
          </a:ln>
        </p:spPr>
      </p:sp>
      <p:sp>
        <p:nvSpPr>
          <p:cNvPr id="10216" name="Freeform 365"/>
          <p:cNvSpPr/>
          <p:nvPr/>
        </p:nvSpPr>
        <p:spPr>
          <a:xfrm>
            <a:off x="2633760" y="1058400"/>
            <a:ext cx="376560" cy="150840"/>
          </a:xfrm>
          <a:custGeom>
            <a:avLst/>
            <a:gdLst/>
            <a:ahLst/>
            <a:cxnLst/>
            <a:rect l="0" t="0" r="r" b="b"/>
            <a:pathLst>
              <a:path w="1046" h="419">
                <a:moveTo>
                  <a:pt x="0" y="418"/>
                </a:moveTo>
                <a:lnTo>
                  <a:pt x="1045" y="0"/>
                </a:lnTo>
                <a:lnTo>
                  <a:pt x="1045" y="12"/>
                </a:lnTo>
                <a:lnTo>
                  <a:pt x="31" y="418"/>
                </a:lnTo>
                <a:lnTo>
                  <a:pt x="0" y="418"/>
                </a:lnTo>
                <a:close/>
              </a:path>
            </a:pathLst>
          </a:custGeom>
          <a:solidFill>
            <a:srgbClr val="FFFCFA"/>
          </a:solidFill>
          <a:ln>
            <a:noFill/>
          </a:ln>
        </p:spPr>
      </p:sp>
      <p:sp>
        <p:nvSpPr>
          <p:cNvPr id="10217" name="Freeform 366"/>
          <p:cNvSpPr/>
          <p:nvPr/>
        </p:nvSpPr>
        <p:spPr>
          <a:xfrm>
            <a:off x="2644920" y="1062720"/>
            <a:ext cx="365400" cy="146520"/>
          </a:xfrm>
          <a:custGeom>
            <a:avLst/>
            <a:gdLst/>
            <a:ahLst/>
            <a:cxnLst/>
            <a:rect l="0" t="0" r="r" b="b"/>
            <a:pathLst>
              <a:path w="1015" h="407">
                <a:moveTo>
                  <a:pt x="0" y="406"/>
                </a:moveTo>
                <a:lnTo>
                  <a:pt x="1014" y="0"/>
                </a:lnTo>
                <a:lnTo>
                  <a:pt x="1014" y="26"/>
                </a:lnTo>
                <a:lnTo>
                  <a:pt x="64" y="406"/>
                </a:lnTo>
                <a:lnTo>
                  <a:pt x="0" y="406"/>
                </a:lnTo>
                <a:close/>
              </a:path>
            </a:pathLst>
          </a:custGeom>
          <a:solidFill>
            <a:srgbClr val="FFFCFA"/>
          </a:solidFill>
          <a:ln>
            <a:noFill/>
          </a:ln>
        </p:spPr>
      </p:sp>
      <p:sp>
        <p:nvSpPr>
          <p:cNvPr id="10218" name="Freeform 367"/>
          <p:cNvSpPr/>
          <p:nvPr/>
        </p:nvSpPr>
        <p:spPr>
          <a:xfrm>
            <a:off x="2667960" y="1072080"/>
            <a:ext cx="342360" cy="137160"/>
          </a:xfrm>
          <a:custGeom>
            <a:avLst/>
            <a:gdLst/>
            <a:ahLst/>
            <a:cxnLst/>
            <a:rect l="0" t="0" r="r" b="b"/>
            <a:pathLst>
              <a:path w="951" h="381">
                <a:moveTo>
                  <a:pt x="0" y="380"/>
                </a:moveTo>
                <a:lnTo>
                  <a:pt x="950" y="0"/>
                </a:lnTo>
                <a:lnTo>
                  <a:pt x="950" y="12"/>
                </a:lnTo>
                <a:lnTo>
                  <a:pt x="31" y="380"/>
                </a:lnTo>
                <a:lnTo>
                  <a:pt x="0" y="380"/>
                </a:lnTo>
                <a:close/>
              </a:path>
            </a:pathLst>
          </a:custGeom>
          <a:solidFill>
            <a:srgbClr val="FFFDFA"/>
          </a:solidFill>
          <a:ln>
            <a:noFill/>
          </a:ln>
        </p:spPr>
      </p:sp>
      <p:sp>
        <p:nvSpPr>
          <p:cNvPr id="10219" name="Freeform 368"/>
          <p:cNvSpPr/>
          <p:nvPr/>
        </p:nvSpPr>
        <p:spPr>
          <a:xfrm>
            <a:off x="2679120" y="1076400"/>
            <a:ext cx="331200" cy="132840"/>
          </a:xfrm>
          <a:custGeom>
            <a:avLst/>
            <a:gdLst/>
            <a:ahLst/>
            <a:cxnLst/>
            <a:rect l="0" t="0" r="r" b="b"/>
            <a:pathLst>
              <a:path w="920" h="369">
                <a:moveTo>
                  <a:pt x="0" y="368"/>
                </a:moveTo>
                <a:lnTo>
                  <a:pt x="919" y="0"/>
                </a:lnTo>
                <a:lnTo>
                  <a:pt x="919" y="13"/>
                </a:lnTo>
                <a:lnTo>
                  <a:pt x="32" y="368"/>
                </a:lnTo>
                <a:lnTo>
                  <a:pt x="0" y="368"/>
                </a:lnTo>
                <a:close/>
              </a:path>
            </a:pathLst>
          </a:custGeom>
          <a:solidFill>
            <a:srgbClr val="FFFDFB"/>
          </a:solidFill>
          <a:ln>
            <a:noFill/>
          </a:ln>
        </p:spPr>
      </p:sp>
      <p:sp>
        <p:nvSpPr>
          <p:cNvPr id="10220" name="Freeform 369"/>
          <p:cNvSpPr/>
          <p:nvPr/>
        </p:nvSpPr>
        <p:spPr>
          <a:xfrm>
            <a:off x="2690640" y="1081080"/>
            <a:ext cx="319680" cy="128160"/>
          </a:xfrm>
          <a:custGeom>
            <a:avLst/>
            <a:gdLst/>
            <a:ahLst/>
            <a:cxnLst/>
            <a:rect l="0" t="0" r="r" b="b"/>
            <a:pathLst>
              <a:path w="888" h="356">
                <a:moveTo>
                  <a:pt x="0" y="355"/>
                </a:moveTo>
                <a:lnTo>
                  <a:pt x="887" y="0"/>
                </a:lnTo>
                <a:lnTo>
                  <a:pt x="887" y="50"/>
                </a:lnTo>
                <a:lnTo>
                  <a:pt x="128" y="355"/>
                </a:lnTo>
                <a:lnTo>
                  <a:pt x="0" y="355"/>
                </a:lnTo>
                <a:close/>
              </a:path>
            </a:pathLst>
          </a:custGeom>
          <a:solidFill>
            <a:srgbClr val="FFFDFB"/>
          </a:solidFill>
          <a:ln>
            <a:noFill/>
          </a:ln>
        </p:spPr>
      </p:sp>
      <p:sp>
        <p:nvSpPr>
          <p:cNvPr id="10221" name="Freeform 370"/>
          <p:cNvSpPr/>
          <p:nvPr/>
        </p:nvSpPr>
        <p:spPr>
          <a:xfrm>
            <a:off x="2736360" y="1099080"/>
            <a:ext cx="273960" cy="110160"/>
          </a:xfrm>
          <a:custGeom>
            <a:avLst/>
            <a:gdLst/>
            <a:ahLst/>
            <a:cxnLst/>
            <a:rect l="0" t="0" r="r" b="b"/>
            <a:pathLst>
              <a:path w="761" h="306">
                <a:moveTo>
                  <a:pt x="0" y="305"/>
                </a:moveTo>
                <a:lnTo>
                  <a:pt x="760" y="0"/>
                </a:lnTo>
                <a:lnTo>
                  <a:pt x="760" y="26"/>
                </a:lnTo>
                <a:lnTo>
                  <a:pt x="63" y="305"/>
                </a:lnTo>
                <a:lnTo>
                  <a:pt x="0" y="305"/>
                </a:lnTo>
                <a:close/>
              </a:path>
            </a:pathLst>
          </a:custGeom>
          <a:solidFill>
            <a:srgbClr val="FFFDFC"/>
          </a:solidFill>
          <a:ln>
            <a:noFill/>
          </a:ln>
        </p:spPr>
      </p:sp>
      <p:sp>
        <p:nvSpPr>
          <p:cNvPr id="10222" name="Freeform 371"/>
          <p:cNvSpPr/>
          <p:nvPr/>
        </p:nvSpPr>
        <p:spPr>
          <a:xfrm>
            <a:off x="2759040" y="1108440"/>
            <a:ext cx="251280" cy="100800"/>
          </a:xfrm>
          <a:custGeom>
            <a:avLst/>
            <a:gdLst/>
            <a:ahLst/>
            <a:cxnLst/>
            <a:rect l="0" t="0" r="r" b="b"/>
            <a:pathLst>
              <a:path w="698" h="280">
                <a:moveTo>
                  <a:pt x="0" y="279"/>
                </a:moveTo>
                <a:lnTo>
                  <a:pt x="697" y="0"/>
                </a:lnTo>
                <a:lnTo>
                  <a:pt x="697" y="12"/>
                </a:lnTo>
                <a:lnTo>
                  <a:pt x="32" y="279"/>
                </a:lnTo>
                <a:lnTo>
                  <a:pt x="0" y="279"/>
                </a:lnTo>
                <a:close/>
              </a:path>
            </a:pathLst>
          </a:custGeom>
          <a:solidFill>
            <a:srgbClr val="FFFDFC"/>
          </a:solidFill>
          <a:ln>
            <a:noFill/>
          </a:ln>
        </p:spPr>
      </p:sp>
      <p:sp>
        <p:nvSpPr>
          <p:cNvPr id="10223" name="Freeform 372"/>
          <p:cNvSpPr/>
          <p:nvPr/>
        </p:nvSpPr>
        <p:spPr>
          <a:xfrm>
            <a:off x="2770560" y="1112760"/>
            <a:ext cx="239760" cy="96480"/>
          </a:xfrm>
          <a:custGeom>
            <a:avLst/>
            <a:gdLst/>
            <a:ahLst/>
            <a:cxnLst/>
            <a:rect l="0" t="0" r="r" b="b"/>
            <a:pathLst>
              <a:path w="666" h="268">
                <a:moveTo>
                  <a:pt x="0" y="267"/>
                </a:moveTo>
                <a:lnTo>
                  <a:pt x="665" y="0"/>
                </a:lnTo>
                <a:lnTo>
                  <a:pt x="665" y="13"/>
                </a:lnTo>
                <a:lnTo>
                  <a:pt x="31" y="267"/>
                </a:lnTo>
                <a:lnTo>
                  <a:pt x="0" y="267"/>
                </a:lnTo>
                <a:close/>
              </a:path>
            </a:pathLst>
          </a:custGeom>
          <a:solidFill>
            <a:srgbClr val="FFFEFC"/>
          </a:solidFill>
          <a:ln>
            <a:noFill/>
          </a:ln>
        </p:spPr>
      </p:sp>
      <p:sp>
        <p:nvSpPr>
          <p:cNvPr id="10224" name="Freeform 373"/>
          <p:cNvSpPr/>
          <p:nvPr/>
        </p:nvSpPr>
        <p:spPr>
          <a:xfrm>
            <a:off x="2781720" y="1117440"/>
            <a:ext cx="228600" cy="91800"/>
          </a:xfrm>
          <a:custGeom>
            <a:avLst/>
            <a:gdLst/>
            <a:ahLst/>
            <a:cxnLst/>
            <a:rect l="0" t="0" r="r" b="b"/>
            <a:pathLst>
              <a:path w="635" h="255">
                <a:moveTo>
                  <a:pt x="0" y="254"/>
                </a:moveTo>
                <a:lnTo>
                  <a:pt x="634" y="0"/>
                </a:lnTo>
                <a:lnTo>
                  <a:pt x="634" y="25"/>
                </a:lnTo>
                <a:lnTo>
                  <a:pt x="64" y="254"/>
                </a:lnTo>
                <a:lnTo>
                  <a:pt x="0" y="254"/>
                </a:lnTo>
                <a:close/>
              </a:path>
            </a:pathLst>
          </a:custGeom>
          <a:solidFill>
            <a:srgbClr val="FFFEFC"/>
          </a:solidFill>
          <a:ln>
            <a:noFill/>
          </a:ln>
        </p:spPr>
      </p:sp>
      <p:sp>
        <p:nvSpPr>
          <p:cNvPr id="10225" name="Freeform 374"/>
          <p:cNvSpPr/>
          <p:nvPr/>
        </p:nvSpPr>
        <p:spPr>
          <a:xfrm>
            <a:off x="2804760" y="1126440"/>
            <a:ext cx="205560" cy="82800"/>
          </a:xfrm>
          <a:custGeom>
            <a:avLst/>
            <a:gdLst/>
            <a:ahLst/>
            <a:cxnLst/>
            <a:rect l="0" t="0" r="r" b="b"/>
            <a:pathLst>
              <a:path w="571" h="230">
                <a:moveTo>
                  <a:pt x="0" y="229"/>
                </a:moveTo>
                <a:lnTo>
                  <a:pt x="570" y="0"/>
                </a:lnTo>
                <a:lnTo>
                  <a:pt x="570" y="25"/>
                </a:lnTo>
                <a:lnTo>
                  <a:pt x="63" y="229"/>
                </a:lnTo>
                <a:lnTo>
                  <a:pt x="0" y="229"/>
                </a:lnTo>
                <a:close/>
              </a:path>
            </a:pathLst>
          </a:custGeom>
          <a:solidFill>
            <a:srgbClr val="FFFEFD"/>
          </a:solidFill>
          <a:ln>
            <a:noFill/>
          </a:ln>
        </p:spPr>
      </p:sp>
      <p:sp>
        <p:nvSpPr>
          <p:cNvPr id="10226" name="Freeform 375"/>
          <p:cNvSpPr/>
          <p:nvPr/>
        </p:nvSpPr>
        <p:spPr>
          <a:xfrm>
            <a:off x="2827440" y="1135440"/>
            <a:ext cx="182880" cy="73800"/>
          </a:xfrm>
          <a:custGeom>
            <a:avLst/>
            <a:gdLst/>
            <a:ahLst/>
            <a:cxnLst/>
            <a:rect l="0" t="0" r="r" b="b"/>
            <a:pathLst>
              <a:path w="508" h="205">
                <a:moveTo>
                  <a:pt x="0" y="204"/>
                </a:moveTo>
                <a:lnTo>
                  <a:pt x="507" y="0"/>
                </a:lnTo>
                <a:lnTo>
                  <a:pt x="507" y="26"/>
                </a:lnTo>
                <a:lnTo>
                  <a:pt x="63" y="204"/>
                </a:lnTo>
                <a:lnTo>
                  <a:pt x="0" y="204"/>
                </a:lnTo>
                <a:close/>
              </a:path>
            </a:pathLst>
          </a:custGeom>
          <a:solidFill>
            <a:srgbClr val="FFFEFD"/>
          </a:solidFill>
          <a:ln>
            <a:noFill/>
          </a:ln>
        </p:spPr>
      </p:sp>
      <p:sp>
        <p:nvSpPr>
          <p:cNvPr id="10227" name="Freeform 376"/>
          <p:cNvSpPr/>
          <p:nvPr/>
        </p:nvSpPr>
        <p:spPr>
          <a:xfrm>
            <a:off x="2850120" y="1144800"/>
            <a:ext cx="160200" cy="64440"/>
          </a:xfrm>
          <a:custGeom>
            <a:avLst/>
            <a:gdLst/>
            <a:ahLst/>
            <a:cxnLst/>
            <a:rect l="0" t="0" r="r" b="b"/>
            <a:pathLst>
              <a:path w="445" h="179">
                <a:moveTo>
                  <a:pt x="0" y="178"/>
                </a:moveTo>
                <a:lnTo>
                  <a:pt x="444" y="0"/>
                </a:lnTo>
                <a:lnTo>
                  <a:pt x="444" y="12"/>
                </a:lnTo>
                <a:lnTo>
                  <a:pt x="32" y="178"/>
                </a:lnTo>
                <a:lnTo>
                  <a:pt x="0" y="178"/>
                </a:lnTo>
                <a:close/>
              </a:path>
            </a:pathLst>
          </a:custGeom>
          <a:solidFill>
            <a:srgbClr val="FFFEFD"/>
          </a:solidFill>
          <a:ln>
            <a:noFill/>
          </a:ln>
        </p:spPr>
      </p:sp>
      <p:sp>
        <p:nvSpPr>
          <p:cNvPr id="10228" name="Freeform 377"/>
          <p:cNvSpPr/>
          <p:nvPr/>
        </p:nvSpPr>
        <p:spPr>
          <a:xfrm>
            <a:off x="2861640" y="1149120"/>
            <a:ext cx="148680" cy="60120"/>
          </a:xfrm>
          <a:custGeom>
            <a:avLst/>
            <a:gdLst/>
            <a:ahLst/>
            <a:cxnLst/>
            <a:rect l="0" t="0" r="r" b="b"/>
            <a:pathLst>
              <a:path w="413" h="167">
                <a:moveTo>
                  <a:pt x="0" y="166"/>
                </a:moveTo>
                <a:lnTo>
                  <a:pt x="412" y="0"/>
                </a:lnTo>
                <a:lnTo>
                  <a:pt x="412" y="14"/>
                </a:lnTo>
                <a:lnTo>
                  <a:pt x="32" y="166"/>
                </a:lnTo>
                <a:lnTo>
                  <a:pt x="0" y="166"/>
                </a:lnTo>
                <a:close/>
              </a:path>
            </a:pathLst>
          </a:custGeom>
          <a:solidFill>
            <a:srgbClr val="FFFEFE"/>
          </a:solidFill>
          <a:ln>
            <a:noFill/>
          </a:ln>
        </p:spPr>
      </p:sp>
      <p:sp>
        <p:nvSpPr>
          <p:cNvPr id="10229" name="Freeform 378"/>
          <p:cNvSpPr/>
          <p:nvPr/>
        </p:nvSpPr>
        <p:spPr>
          <a:xfrm>
            <a:off x="2873160" y="1153800"/>
            <a:ext cx="137160" cy="55440"/>
          </a:xfrm>
          <a:custGeom>
            <a:avLst/>
            <a:gdLst/>
            <a:ahLst/>
            <a:cxnLst/>
            <a:rect l="0" t="0" r="r" b="b"/>
            <a:pathLst>
              <a:path w="381" h="154">
                <a:moveTo>
                  <a:pt x="0" y="153"/>
                </a:moveTo>
                <a:lnTo>
                  <a:pt x="380" y="0"/>
                </a:lnTo>
                <a:lnTo>
                  <a:pt x="380" y="25"/>
                </a:lnTo>
                <a:lnTo>
                  <a:pt x="63" y="153"/>
                </a:lnTo>
                <a:lnTo>
                  <a:pt x="0" y="153"/>
                </a:lnTo>
                <a:close/>
              </a:path>
            </a:pathLst>
          </a:custGeom>
          <a:solidFill>
            <a:srgbClr val="FFFEFE"/>
          </a:solidFill>
          <a:ln>
            <a:noFill/>
          </a:ln>
        </p:spPr>
      </p:sp>
      <p:sp>
        <p:nvSpPr>
          <p:cNvPr id="10230" name="Freeform 379"/>
          <p:cNvSpPr/>
          <p:nvPr/>
        </p:nvSpPr>
        <p:spPr>
          <a:xfrm>
            <a:off x="2895840" y="1162800"/>
            <a:ext cx="114480" cy="46440"/>
          </a:xfrm>
          <a:custGeom>
            <a:avLst/>
            <a:gdLst/>
            <a:ahLst/>
            <a:cxnLst/>
            <a:rect l="0" t="0" r="r" b="b"/>
            <a:pathLst>
              <a:path w="318" h="129">
                <a:moveTo>
                  <a:pt x="0" y="128"/>
                </a:moveTo>
                <a:lnTo>
                  <a:pt x="317" y="0"/>
                </a:lnTo>
                <a:lnTo>
                  <a:pt x="317" y="13"/>
                </a:lnTo>
                <a:lnTo>
                  <a:pt x="32" y="128"/>
                </a:lnTo>
                <a:lnTo>
                  <a:pt x="0" y="128"/>
                </a:lnTo>
                <a:close/>
              </a:path>
            </a:pathLst>
          </a:custGeom>
          <a:solidFill>
            <a:srgbClr val="FFFEFE"/>
          </a:solidFill>
          <a:ln>
            <a:noFill/>
          </a:ln>
        </p:spPr>
      </p:sp>
      <p:sp>
        <p:nvSpPr>
          <p:cNvPr id="10231" name="Freeform 380"/>
          <p:cNvSpPr/>
          <p:nvPr/>
        </p:nvSpPr>
        <p:spPr>
          <a:xfrm>
            <a:off x="2907000" y="1167480"/>
            <a:ext cx="103320" cy="41760"/>
          </a:xfrm>
          <a:custGeom>
            <a:avLst/>
            <a:gdLst/>
            <a:ahLst/>
            <a:cxnLst/>
            <a:rect l="0" t="0" r="r" b="b"/>
            <a:pathLst>
              <a:path w="287" h="116">
                <a:moveTo>
                  <a:pt x="0" y="115"/>
                </a:moveTo>
                <a:lnTo>
                  <a:pt x="286" y="0"/>
                </a:lnTo>
                <a:lnTo>
                  <a:pt x="286" y="12"/>
                </a:lnTo>
                <a:lnTo>
                  <a:pt x="33" y="115"/>
                </a:lnTo>
                <a:lnTo>
                  <a:pt x="0" y="115"/>
                </a:lnTo>
                <a:close/>
              </a:path>
            </a:pathLst>
          </a:custGeom>
          <a:solidFill>
            <a:srgbClr val="FFFFFE"/>
          </a:solidFill>
          <a:ln>
            <a:noFill/>
          </a:ln>
        </p:spPr>
      </p:sp>
      <p:sp>
        <p:nvSpPr>
          <p:cNvPr id="10232" name="Freeform 381"/>
          <p:cNvSpPr/>
          <p:nvPr/>
        </p:nvSpPr>
        <p:spPr>
          <a:xfrm>
            <a:off x="2918520" y="1171800"/>
            <a:ext cx="91800" cy="37440"/>
          </a:xfrm>
          <a:custGeom>
            <a:avLst/>
            <a:gdLst/>
            <a:ahLst/>
            <a:cxnLst/>
            <a:rect l="0" t="0" r="r" b="b"/>
            <a:pathLst>
              <a:path w="255" h="104">
                <a:moveTo>
                  <a:pt x="0" y="103"/>
                </a:moveTo>
                <a:lnTo>
                  <a:pt x="254" y="0"/>
                </a:lnTo>
                <a:lnTo>
                  <a:pt x="254" y="26"/>
                </a:lnTo>
                <a:lnTo>
                  <a:pt x="63" y="103"/>
                </a:lnTo>
                <a:lnTo>
                  <a:pt x="0" y="103"/>
                </a:lnTo>
                <a:close/>
              </a:path>
            </a:pathLst>
          </a:custGeom>
          <a:solidFill>
            <a:srgbClr val="FFFFFE"/>
          </a:solidFill>
          <a:ln>
            <a:noFill/>
          </a:ln>
        </p:spPr>
      </p:sp>
      <p:sp>
        <p:nvSpPr>
          <p:cNvPr id="10233" name="Freeform 382"/>
          <p:cNvSpPr/>
          <p:nvPr/>
        </p:nvSpPr>
        <p:spPr>
          <a:xfrm>
            <a:off x="2941200" y="1181160"/>
            <a:ext cx="69120" cy="28080"/>
          </a:xfrm>
          <a:custGeom>
            <a:avLst/>
            <a:gdLst/>
            <a:ahLst/>
            <a:cxnLst/>
            <a:rect l="0" t="0" r="r" b="b"/>
            <a:pathLst>
              <a:path w="192" h="78">
                <a:moveTo>
                  <a:pt x="0" y="77"/>
                </a:moveTo>
                <a:lnTo>
                  <a:pt x="191" y="0"/>
                </a:lnTo>
                <a:lnTo>
                  <a:pt x="191" y="12"/>
                </a:lnTo>
                <a:lnTo>
                  <a:pt x="32" y="77"/>
                </a:lnTo>
                <a:lnTo>
                  <a:pt x="0" y="77"/>
                </a:lnTo>
                <a:close/>
              </a:path>
            </a:pathLst>
          </a:custGeom>
          <a:solidFill>
            <a:srgbClr val="FFFFFE"/>
          </a:solidFill>
          <a:ln>
            <a:noFill/>
          </a:ln>
        </p:spPr>
      </p:sp>
      <p:sp>
        <p:nvSpPr>
          <p:cNvPr id="10234" name="Freeform 383"/>
          <p:cNvSpPr/>
          <p:nvPr/>
        </p:nvSpPr>
        <p:spPr>
          <a:xfrm>
            <a:off x="2952720" y="1185480"/>
            <a:ext cx="57600" cy="23760"/>
          </a:xfrm>
          <a:custGeom>
            <a:avLst/>
            <a:gdLst/>
            <a:ahLst/>
            <a:cxnLst/>
            <a:rect l="0" t="0" r="r" b="b"/>
            <a:pathLst>
              <a:path w="160" h="66">
                <a:moveTo>
                  <a:pt x="0" y="65"/>
                </a:moveTo>
                <a:lnTo>
                  <a:pt x="159" y="0"/>
                </a:lnTo>
                <a:lnTo>
                  <a:pt x="159" y="13"/>
                </a:lnTo>
                <a:lnTo>
                  <a:pt x="32" y="65"/>
                </a:lnTo>
                <a:lnTo>
                  <a:pt x="0" y="65"/>
                </a:lnTo>
                <a:close/>
              </a:path>
            </a:pathLst>
          </a:custGeom>
          <a:solidFill>
            <a:srgbClr val="FFFFFF"/>
          </a:solidFill>
          <a:ln>
            <a:noFill/>
          </a:ln>
        </p:spPr>
      </p:sp>
      <p:sp>
        <p:nvSpPr>
          <p:cNvPr id="10235" name="Freeform 384"/>
          <p:cNvSpPr/>
          <p:nvPr/>
        </p:nvSpPr>
        <p:spPr>
          <a:xfrm>
            <a:off x="2964240" y="1190160"/>
            <a:ext cx="46080" cy="19080"/>
          </a:xfrm>
          <a:custGeom>
            <a:avLst/>
            <a:gdLst/>
            <a:ahLst/>
            <a:cxnLst/>
            <a:rect l="0" t="0" r="r" b="b"/>
            <a:pathLst>
              <a:path w="128" h="53">
                <a:moveTo>
                  <a:pt x="0" y="52"/>
                </a:moveTo>
                <a:lnTo>
                  <a:pt x="127" y="0"/>
                </a:lnTo>
                <a:lnTo>
                  <a:pt x="127" y="52"/>
                </a:lnTo>
                <a:lnTo>
                  <a:pt x="0" y="52"/>
                </a:lnTo>
                <a:close/>
              </a:path>
            </a:pathLst>
          </a:custGeom>
          <a:solidFill>
            <a:srgbClr val="FFFFFF"/>
          </a:solidFill>
          <a:ln>
            <a:noFill/>
          </a:ln>
        </p:spPr>
      </p:sp>
      <p:sp>
        <p:nvSpPr>
          <p:cNvPr id="10236" name="Freeform 385"/>
          <p:cNvSpPr/>
          <p:nvPr/>
        </p:nvSpPr>
        <p:spPr>
          <a:xfrm>
            <a:off x="1080360" y="63468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10237" name="Freeform 386"/>
          <p:cNvSpPr/>
          <p:nvPr/>
        </p:nvSpPr>
        <p:spPr>
          <a:xfrm>
            <a:off x="1080360" y="631080"/>
            <a:ext cx="27720" cy="11160"/>
          </a:xfrm>
          <a:custGeom>
            <a:avLst/>
            <a:gdLst/>
            <a:ahLst/>
            <a:cxnLst/>
            <a:rect l="0" t="0" r="r" b="b"/>
            <a:pathLst>
              <a:path w="77" h="31">
                <a:moveTo>
                  <a:pt x="51" y="30"/>
                </a:moveTo>
                <a:lnTo>
                  <a:pt x="0" y="10"/>
                </a:lnTo>
                <a:lnTo>
                  <a:pt x="0" y="0"/>
                </a:lnTo>
                <a:lnTo>
                  <a:pt x="76" y="30"/>
                </a:lnTo>
                <a:lnTo>
                  <a:pt x="51" y="30"/>
                </a:lnTo>
                <a:close/>
              </a:path>
            </a:pathLst>
          </a:custGeom>
          <a:solidFill>
            <a:srgbClr val="3991A7"/>
          </a:solidFill>
          <a:ln>
            <a:noFill/>
          </a:ln>
        </p:spPr>
      </p:sp>
      <p:sp>
        <p:nvSpPr>
          <p:cNvPr id="10238" name="Freeform 387"/>
          <p:cNvSpPr/>
          <p:nvPr/>
        </p:nvSpPr>
        <p:spPr>
          <a:xfrm>
            <a:off x="1080360" y="627840"/>
            <a:ext cx="36720" cy="14400"/>
          </a:xfrm>
          <a:custGeom>
            <a:avLst/>
            <a:gdLst/>
            <a:ahLst/>
            <a:cxnLst/>
            <a:rect l="0" t="0" r="r" b="b"/>
            <a:pathLst>
              <a:path w="102" h="40">
                <a:moveTo>
                  <a:pt x="76" y="39"/>
                </a:moveTo>
                <a:lnTo>
                  <a:pt x="0" y="9"/>
                </a:lnTo>
                <a:lnTo>
                  <a:pt x="0" y="0"/>
                </a:lnTo>
                <a:lnTo>
                  <a:pt x="101" y="39"/>
                </a:lnTo>
                <a:lnTo>
                  <a:pt x="76" y="39"/>
                </a:lnTo>
                <a:close/>
              </a:path>
            </a:pathLst>
          </a:custGeom>
          <a:solidFill>
            <a:srgbClr val="3A91A7"/>
          </a:solidFill>
          <a:ln>
            <a:noFill/>
          </a:ln>
        </p:spPr>
      </p:sp>
      <p:sp>
        <p:nvSpPr>
          <p:cNvPr id="10239" name="Freeform 388"/>
          <p:cNvSpPr/>
          <p:nvPr/>
        </p:nvSpPr>
        <p:spPr>
          <a:xfrm>
            <a:off x="1080360" y="624240"/>
            <a:ext cx="45720" cy="18000"/>
          </a:xfrm>
          <a:custGeom>
            <a:avLst/>
            <a:gdLst/>
            <a:ahLst/>
            <a:cxnLst/>
            <a:rect l="0" t="0" r="r" b="b"/>
            <a:pathLst>
              <a:path w="127" h="50">
                <a:moveTo>
                  <a:pt x="101" y="49"/>
                </a:moveTo>
                <a:lnTo>
                  <a:pt x="0" y="10"/>
                </a:lnTo>
                <a:lnTo>
                  <a:pt x="0" y="0"/>
                </a:lnTo>
                <a:lnTo>
                  <a:pt x="126" y="49"/>
                </a:lnTo>
                <a:lnTo>
                  <a:pt x="101" y="49"/>
                </a:lnTo>
                <a:close/>
              </a:path>
            </a:pathLst>
          </a:custGeom>
          <a:solidFill>
            <a:srgbClr val="3B92A7"/>
          </a:solidFill>
          <a:ln>
            <a:noFill/>
          </a:ln>
        </p:spPr>
      </p:sp>
      <p:sp>
        <p:nvSpPr>
          <p:cNvPr id="10240" name="Freeform 389"/>
          <p:cNvSpPr/>
          <p:nvPr/>
        </p:nvSpPr>
        <p:spPr>
          <a:xfrm>
            <a:off x="1080360" y="621000"/>
            <a:ext cx="54720" cy="21240"/>
          </a:xfrm>
          <a:custGeom>
            <a:avLst/>
            <a:gdLst/>
            <a:ahLst/>
            <a:cxnLst/>
            <a:rect l="0" t="0" r="r" b="b"/>
            <a:pathLst>
              <a:path w="152" h="59">
                <a:moveTo>
                  <a:pt x="126" y="58"/>
                </a:moveTo>
                <a:lnTo>
                  <a:pt x="0" y="9"/>
                </a:lnTo>
                <a:lnTo>
                  <a:pt x="0" y="0"/>
                </a:lnTo>
                <a:lnTo>
                  <a:pt x="151" y="58"/>
                </a:lnTo>
                <a:lnTo>
                  <a:pt x="126" y="58"/>
                </a:lnTo>
                <a:close/>
              </a:path>
            </a:pathLst>
          </a:custGeom>
          <a:solidFill>
            <a:srgbClr val="3B92A8"/>
          </a:solidFill>
          <a:ln>
            <a:noFill/>
          </a:ln>
        </p:spPr>
      </p:sp>
      <p:sp>
        <p:nvSpPr>
          <p:cNvPr id="10241" name="Freeform 390"/>
          <p:cNvSpPr/>
          <p:nvPr/>
        </p:nvSpPr>
        <p:spPr>
          <a:xfrm>
            <a:off x="1080360" y="614160"/>
            <a:ext cx="72720" cy="28080"/>
          </a:xfrm>
          <a:custGeom>
            <a:avLst/>
            <a:gdLst/>
            <a:ahLst/>
            <a:cxnLst/>
            <a:rect l="0" t="0" r="r" b="b"/>
            <a:pathLst>
              <a:path w="202" h="78">
                <a:moveTo>
                  <a:pt x="151" y="77"/>
                </a:moveTo>
                <a:lnTo>
                  <a:pt x="0" y="19"/>
                </a:lnTo>
                <a:lnTo>
                  <a:pt x="0" y="0"/>
                </a:lnTo>
                <a:lnTo>
                  <a:pt x="201" y="77"/>
                </a:lnTo>
                <a:lnTo>
                  <a:pt x="151" y="77"/>
                </a:lnTo>
                <a:close/>
              </a:path>
            </a:pathLst>
          </a:custGeom>
          <a:solidFill>
            <a:srgbClr val="3C92A8"/>
          </a:solidFill>
          <a:ln>
            <a:noFill/>
          </a:ln>
        </p:spPr>
      </p:sp>
      <p:sp>
        <p:nvSpPr>
          <p:cNvPr id="10242" name="Freeform 391"/>
          <p:cNvSpPr/>
          <p:nvPr/>
        </p:nvSpPr>
        <p:spPr>
          <a:xfrm>
            <a:off x="1080360" y="610560"/>
            <a:ext cx="81720" cy="31680"/>
          </a:xfrm>
          <a:custGeom>
            <a:avLst/>
            <a:gdLst/>
            <a:ahLst/>
            <a:cxnLst/>
            <a:rect l="0" t="0" r="r" b="b"/>
            <a:pathLst>
              <a:path w="227" h="88">
                <a:moveTo>
                  <a:pt x="201" y="87"/>
                </a:moveTo>
                <a:lnTo>
                  <a:pt x="0" y="10"/>
                </a:lnTo>
                <a:lnTo>
                  <a:pt x="0" y="0"/>
                </a:lnTo>
                <a:lnTo>
                  <a:pt x="226" y="87"/>
                </a:lnTo>
                <a:lnTo>
                  <a:pt x="201" y="87"/>
                </a:lnTo>
                <a:close/>
              </a:path>
            </a:pathLst>
          </a:custGeom>
          <a:solidFill>
            <a:srgbClr val="3D92A8"/>
          </a:solidFill>
          <a:ln>
            <a:noFill/>
          </a:ln>
        </p:spPr>
      </p:sp>
      <p:sp>
        <p:nvSpPr>
          <p:cNvPr id="10243" name="Freeform 392"/>
          <p:cNvSpPr/>
          <p:nvPr/>
        </p:nvSpPr>
        <p:spPr>
          <a:xfrm>
            <a:off x="1080360" y="607320"/>
            <a:ext cx="90720" cy="34920"/>
          </a:xfrm>
          <a:custGeom>
            <a:avLst/>
            <a:gdLst/>
            <a:ahLst/>
            <a:cxnLst/>
            <a:rect l="0" t="0" r="r" b="b"/>
            <a:pathLst>
              <a:path w="252" h="97">
                <a:moveTo>
                  <a:pt x="226" y="96"/>
                </a:moveTo>
                <a:lnTo>
                  <a:pt x="0" y="9"/>
                </a:lnTo>
                <a:lnTo>
                  <a:pt x="0" y="0"/>
                </a:lnTo>
                <a:lnTo>
                  <a:pt x="251" y="96"/>
                </a:lnTo>
                <a:lnTo>
                  <a:pt x="226" y="96"/>
                </a:lnTo>
                <a:close/>
              </a:path>
            </a:pathLst>
          </a:custGeom>
          <a:solidFill>
            <a:srgbClr val="3E92A8"/>
          </a:solidFill>
          <a:ln>
            <a:noFill/>
          </a:ln>
        </p:spPr>
      </p:sp>
      <p:sp>
        <p:nvSpPr>
          <p:cNvPr id="10244" name="Freeform 393"/>
          <p:cNvSpPr/>
          <p:nvPr/>
        </p:nvSpPr>
        <p:spPr>
          <a:xfrm>
            <a:off x="1080360" y="600480"/>
            <a:ext cx="108720" cy="41760"/>
          </a:xfrm>
          <a:custGeom>
            <a:avLst/>
            <a:gdLst/>
            <a:ahLst/>
            <a:cxnLst/>
            <a:rect l="0" t="0" r="r" b="b"/>
            <a:pathLst>
              <a:path w="302" h="116">
                <a:moveTo>
                  <a:pt x="251" y="115"/>
                </a:moveTo>
                <a:lnTo>
                  <a:pt x="0" y="19"/>
                </a:lnTo>
                <a:lnTo>
                  <a:pt x="0" y="0"/>
                </a:lnTo>
                <a:lnTo>
                  <a:pt x="301" y="115"/>
                </a:lnTo>
                <a:lnTo>
                  <a:pt x="251" y="115"/>
                </a:lnTo>
                <a:close/>
              </a:path>
            </a:pathLst>
          </a:custGeom>
          <a:solidFill>
            <a:srgbClr val="3F93A8"/>
          </a:solidFill>
          <a:ln>
            <a:noFill/>
          </a:ln>
        </p:spPr>
      </p:sp>
      <p:sp>
        <p:nvSpPr>
          <p:cNvPr id="10245" name="Freeform 394"/>
          <p:cNvSpPr/>
          <p:nvPr/>
        </p:nvSpPr>
        <p:spPr>
          <a:xfrm>
            <a:off x="1080360" y="596880"/>
            <a:ext cx="117720" cy="45360"/>
          </a:xfrm>
          <a:custGeom>
            <a:avLst/>
            <a:gdLst/>
            <a:ahLst/>
            <a:cxnLst/>
            <a:rect l="0" t="0" r="r" b="b"/>
            <a:pathLst>
              <a:path w="327" h="126">
                <a:moveTo>
                  <a:pt x="301" y="125"/>
                </a:moveTo>
                <a:lnTo>
                  <a:pt x="0" y="11"/>
                </a:lnTo>
                <a:lnTo>
                  <a:pt x="0" y="0"/>
                </a:lnTo>
                <a:lnTo>
                  <a:pt x="326" y="125"/>
                </a:lnTo>
                <a:lnTo>
                  <a:pt x="301" y="125"/>
                </a:lnTo>
                <a:close/>
              </a:path>
            </a:pathLst>
          </a:custGeom>
          <a:solidFill>
            <a:srgbClr val="4093A8"/>
          </a:solidFill>
          <a:ln>
            <a:noFill/>
          </a:ln>
        </p:spPr>
      </p:sp>
      <p:sp>
        <p:nvSpPr>
          <p:cNvPr id="10246" name="Freeform 395"/>
          <p:cNvSpPr/>
          <p:nvPr/>
        </p:nvSpPr>
        <p:spPr>
          <a:xfrm>
            <a:off x="1080360" y="593640"/>
            <a:ext cx="126720" cy="48960"/>
          </a:xfrm>
          <a:custGeom>
            <a:avLst/>
            <a:gdLst/>
            <a:ahLst/>
            <a:cxnLst/>
            <a:rect l="0" t="0" r="r" b="b"/>
            <a:pathLst>
              <a:path w="352" h="136">
                <a:moveTo>
                  <a:pt x="326" y="135"/>
                </a:moveTo>
                <a:lnTo>
                  <a:pt x="0" y="10"/>
                </a:lnTo>
                <a:lnTo>
                  <a:pt x="0" y="0"/>
                </a:lnTo>
                <a:lnTo>
                  <a:pt x="351" y="135"/>
                </a:lnTo>
                <a:lnTo>
                  <a:pt x="326" y="135"/>
                </a:lnTo>
                <a:close/>
              </a:path>
            </a:pathLst>
          </a:custGeom>
          <a:solidFill>
            <a:srgbClr val="4193A9"/>
          </a:solidFill>
          <a:ln>
            <a:noFill/>
          </a:ln>
        </p:spPr>
      </p:sp>
      <p:sp>
        <p:nvSpPr>
          <p:cNvPr id="10247" name="Freeform 396"/>
          <p:cNvSpPr/>
          <p:nvPr/>
        </p:nvSpPr>
        <p:spPr>
          <a:xfrm>
            <a:off x="1080360" y="586800"/>
            <a:ext cx="144720" cy="55440"/>
          </a:xfrm>
          <a:custGeom>
            <a:avLst/>
            <a:gdLst/>
            <a:ahLst/>
            <a:cxnLst/>
            <a:rect l="0" t="0" r="r" b="b"/>
            <a:pathLst>
              <a:path w="402" h="154">
                <a:moveTo>
                  <a:pt x="350" y="153"/>
                </a:moveTo>
                <a:lnTo>
                  <a:pt x="0" y="19"/>
                </a:lnTo>
                <a:lnTo>
                  <a:pt x="0" y="0"/>
                </a:lnTo>
                <a:lnTo>
                  <a:pt x="401" y="153"/>
                </a:lnTo>
                <a:lnTo>
                  <a:pt x="350" y="153"/>
                </a:lnTo>
                <a:close/>
              </a:path>
            </a:pathLst>
          </a:custGeom>
          <a:solidFill>
            <a:srgbClr val="4294A9"/>
          </a:solidFill>
          <a:ln>
            <a:noFill/>
          </a:ln>
        </p:spPr>
      </p:sp>
      <p:sp>
        <p:nvSpPr>
          <p:cNvPr id="10248" name="Freeform 397"/>
          <p:cNvSpPr/>
          <p:nvPr/>
        </p:nvSpPr>
        <p:spPr>
          <a:xfrm>
            <a:off x="1080360" y="583200"/>
            <a:ext cx="154080" cy="59040"/>
          </a:xfrm>
          <a:custGeom>
            <a:avLst/>
            <a:gdLst/>
            <a:ahLst/>
            <a:cxnLst/>
            <a:rect l="0" t="0" r="r" b="b"/>
            <a:pathLst>
              <a:path w="428" h="164">
                <a:moveTo>
                  <a:pt x="401" y="163"/>
                </a:moveTo>
                <a:lnTo>
                  <a:pt x="0" y="10"/>
                </a:lnTo>
                <a:lnTo>
                  <a:pt x="0" y="0"/>
                </a:lnTo>
                <a:lnTo>
                  <a:pt x="427" y="163"/>
                </a:lnTo>
                <a:lnTo>
                  <a:pt x="401" y="163"/>
                </a:lnTo>
                <a:close/>
              </a:path>
            </a:pathLst>
          </a:custGeom>
          <a:solidFill>
            <a:srgbClr val="4394A9"/>
          </a:solidFill>
          <a:ln>
            <a:noFill/>
          </a:ln>
        </p:spPr>
      </p:sp>
      <p:sp>
        <p:nvSpPr>
          <p:cNvPr id="10249" name="Freeform 398"/>
          <p:cNvSpPr/>
          <p:nvPr/>
        </p:nvSpPr>
        <p:spPr>
          <a:xfrm>
            <a:off x="1080360" y="579960"/>
            <a:ext cx="163080" cy="62280"/>
          </a:xfrm>
          <a:custGeom>
            <a:avLst/>
            <a:gdLst/>
            <a:ahLst/>
            <a:cxnLst/>
            <a:rect l="0" t="0" r="r" b="b"/>
            <a:pathLst>
              <a:path w="453" h="173">
                <a:moveTo>
                  <a:pt x="427" y="172"/>
                </a:moveTo>
                <a:lnTo>
                  <a:pt x="0" y="10"/>
                </a:lnTo>
                <a:lnTo>
                  <a:pt x="0" y="0"/>
                </a:lnTo>
                <a:lnTo>
                  <a:pt x="452" y="172"/>
                </a:lnTo>
                <a:lnTo>
                  <a:pt x="427" y="172"/>
                </a:lnTo>
                <a:close/>
              </a:path>
            </a:pathLst>
          </a:custGeom>
          <a:solidFill>
            <a:srgbClr val="4494A9"/>
          </a:solidFill>
          <a:ln>
            <a:noFill/>
          </a:ln>
        </p:spPr>
      </p:sp>
      <p:sp>
        <p:nvSpPr>
          <p:cNvPr id="10250" name="Freeform 399"/>
          <p:cNvSpPr/>
          <p:nvPr/>
        </p:nvSpPr>
        <p:spPr>
          <a:xfrm>
            <a:off x="1080360" y="576360"/>
            <a:ext cx="172080" cy="65880"/>
          </a:xfrm>
          <a:custGeom>
            <a:avLst/>
            <a:gdLst/>
            <a:ahLst/>
            <a:cxnLst/>
            <a:rect l="0" t="0" r="r" b="b"/>
            <a:pathLst>
              <a:path w="478" h="183">
                <a:moveTo>
                  <a:pt x="452" y="182"/>
                </a:moveTo>
                <a:lnTo>
                  <a:pt x="0" y="10"/>
                </a:lnTo>
                <a:lnTo>
                  <a:pt x="0" y="0"/>
                </a:lnTo>
                <a:lnTo>
                  <a:pt x="477" y="182"/>
                </a:lnTo>
                <a:lnTo>
                  <a:pt x="452" y="182"/>
                </a:lnTo>
                <a:close/>
              </a:path>
            </a:pathLst>
          </a:custGeom>
          <a:solidFill>
            <a:srgbClr val="4594A9"/>
          </a:solidFill>
          <a:ln>
            <a:noFill/>
          </a:ln>
        </p:spPr>
      </p:sp>
      <p:sp>
        <p:nvSpPr>
          <p:cNvPr id="10251" name="Freeform 400"/>
          <p:cNvSpPr/>
          <p:nvPr/>
        </p:nvSpPr>
        <p:spPr>
          <a:xfrm>
            <a:off x="1080360" y="573120"/>
            <a:ext cx="181080" cy="69120"/>
          </a:xfrm>
          <a:custGeom>
            <a:avLst/>
            <a:gdLst/>
            <a:ahLst/>
            <a:cxnLst/>
            <a:rect l="0" t="0" r="r" b="b"/>
            <a:pathLst>
              <a:path w="503" h="192">
                <a:moveTo>
                  <a:pt x="477" y="191"/>
                </a:moveTo>
                <a:lnTo>
                  <a:pt x="0" y="9"/>
                </a:lnTo>
                <a:lnTo>
                  <a:pt x="0" y="0"/>
                </a:lnTo>
                <a:lnTo>
                  <a:pt x="502" y="191"/>
                </a:lnTo>
                <a:lnTo>
                  <a:pt x="477" y="191"/>
                </a:lnTo>
                <a:close/>
              </a:path>
            </a:pathLst>
          </a:custGeom>
          <a:solidFill>
            <a:srgbClr val="4695AA"/>
          </a:solidFill>
          <a:ln>
            <a:noFill/>
          </a:ln>
        </p:spPr>
      </p:sp>
      <p:sp>
        <p:nvSpPr>
          <p:cNvPr id="10252" name="Freeform 401"/>
          <p:cNvSpPr/>
          <p:nvPr/>
        </p:nvSpPr>
        <p:spPr>
          <a:xfrm>
            <a:off x="1080360" y="569520"/>
            <a:ext cx="190080" cy="72720"/>
          </a:xfrm>
          <a:custGeom>
            <a:avLst/>
            <a:gdLst/>
            <a:ahLst/>
            <a:cxnLst/>
            <a:rect l="0" t="0" r="r" b="b"/>
            <a:pathLst>
              <a:path w="528" h="202">
                <a:moveTo>
                  <a:pt x="502" y="201"/>
                </a:moveTo>
                <a:lnTo>
                  <a:pt x="0" y="10"/>
                </a:lnTo>
                <a:lnTo>
                  <a:pt x="0" y="0"/>
                </a:lnTo>
                <a:lnTo>
                  <a:pt x="527" y="201"/>
                </a:lnTo>
                <a:lnTo>
                  <a:pt x="502" y="201"/>
                </a:lnTo>
                <a:close/>
              </a:path>
            </a:pathLst>
          </a:custGeom>
          <a:solidFill>
            <a:srgbClr val="4795AA"/>
          </a:solidFill>
          <a:ln>
            <a:noFill/>
          </a:ln>
        </p:spPr>
      </p:sp>
      <p:sp>
        <p:nvSpPr>
          <p:cNvPr id="10253" name="Freeform 402"/>
          <p:cNvSpPr/>
          <p:nvPr/>
        </p:nvSpPr>
        <p:spPr>
          <a:xfrm>
            <a:off x="1080360" y="566280"/>
            <a:ext cx="199080" cy="75960"/>
          </a:xfrm>
          <a:custGeom>
            <a:avLst/>
            <a:gdLst/>
            <a:ahLst/>
            <a:cxnLst/>
            <a:rect l="0" t="0" r="r" b="b"/>
            <a:pathLst>
              <a:path w="553" h="211">
                <a:moveTo>
                  <a:pt x="527" y="210"/>
                </a:moveTo>
                <a:lnTo>
                  <a:pt x="0" y="9"/>
                </a:lnTo>
                <a:lnTo>
                  <a:pt x="0" y="0"/>
                </a:lnTo>
                <a:lnTo>
                  <a:pt x="552" y="210"/>
                </a:lnTo>
                <a:lnTo>
                  <a:pt x="527" y="210"/>
                </a:lnTo>
                <a:close/>
              </a:path>
            </a:pathLst>
          </a:custGeom>
          <a:solidFill>
            <a:srgbClr val="4795AA"/>
          </a:solidFill>
          <a:ln>
            <a:noFill/>
          </a:ln>
        </p:spPr>
      </p:sp>
      <p:sp>
        <p:nvSpPr>
          <p:cNvPr id="10254" name="Freeform 403"/>
          <p:cNvSpPr/>
          <p:nvPr/>
        </p:nvSpPr>
        <p:spPr>
          <a:xfrm>
            <a:off x="1080360" y="562680"/>
            <a:ext cx="208080" cy="79560"/>
          </a:xfrm>
          <a:custGeom>
            <a:avLst/>
            <a:gdLst/>
            <a:ahLst/>
            <a:cxnLst/>
            <a:rect l="0" t="0" r="r" b="b"/>
            <a:pathLst>
              <a:path w="578" h="221">
                <a:moveTo>
                  <a:pt x="552" y="220"/>
                </a:moveTo>
                <a:lnTo>
                  <a:pt x="0" y="10"/>
                </a:lnTo>
                <a:lnTo>
                  <a:pt x="0" y="0"/>
                </a:lnTo>
                <a:lnTo>
                  <a:pt x="577" y="220"/>
                </a:lnTo>
                <a:lnTo>
                  <a:pt x="552" y="220"/>
                </a:lnTo>
                <a:close/>
              </a:path>
            </a:pathLst>
          </a:custGeom>
          <a:solidFill>
            <a:srgbClr val="4895AA"/>
          </a:solidFill>
          <a:ln>
            <a:noFill/>
          </a:ln>
        </p:spPr>
      </p:sp>
      <p:sp>
        <p:nvSpPr>
          <p:cNvPr id="10255" name="Freeform 404"/>
          <p:cNvSpPr/>
          <p:nvPr/>
        </p:nvSpPr>
        <p:spPr>
          <a:xfrm>
            <a:off x="1080360" y="559440"/>
            <a:ext cx="217080" cy="82800"/>
          </a:xfrm>
          <a:custGeom>
            <a:avLst/>
            <a:gdLst/>
            <a:ahLst/>
            <a:cxnLst/>
            <a:rect l="0" t="0" r="r" b="b"/>
            <a:pathLst>
              <a:path w="603" h="230">
                <a:moveTo>
                  <a:pt x="577" y="229"/>
                </a:moveTo>
                <a:lnTo>
                  <a:pt x="0" y="9"/>
                </a:lnTo>
                <a:lnTo>
                  <a:pt x="0" y="0"/>
                </a:lnTo>
                <a:lnTo>
                  <a:pt x="602" y="229"/>
                </a:lnTo>
                <a:lnTo>
                  <a:pt x="577" y="229"/>
                </a:lnTo>
                <a:close/>
              </a:path>
            </a:pathLst>
          </a:custGeom>
          <a:solidFill>
            <a:srgbClr val="4996AA"/>
          </a:solidFill>
          <a:ln>
            <a:noFill/>
          </a:ln>
        </p:spPr>
      </p:sp>
      <p:sp>
        <p:nvSpPr>
          <p:cNvPr id="10256" name="Freeform 405"/>
          <p:cNvSpPr/>
          <p:nvPr/>
        </p:nvSpPr>
        <p:spPr>
          <a:xfrm>
            <a:off x="1080360" y="555840"/>
            <a:ext cx="226080" cy="86400"/>
          </a:xfrm>
          <a:custGeom>
            <a:avLst/>
            <a:gdLst/>
            <a:ahLst/>
            <a:cxnLst/>
            <a:rect l="0" t="0" r="r" b="b"/>
            <a:pathLst>
              <a:path w="628" h="240">
                <a:moveTo>
                  <a:pt x="602" y="239"/>
                </a:moveTo>
                <a:lnTo>
                  <a:pt x="0" y="10"/>
                </a:lnTo>
                <a:lnTo>
                  <a:pt x="0" y="0"/>
                </a:lnTo>
                <a:lnTo>
                  <a:pt x="627" y="239"/>
                </a:lnTo>
                <a:lnTo>
                  <a:pt x="602" y="239"/>
                </a:lnTo>
                <a:close/>
              </a:path>
            </a:pathLst>
          </a:custGeom>
          <a:solidFill>
            <a:srgbClr val="4A96AB"/>
          </a:solidFill>
          <a:ln>
            <a:noFill/>
          </a:ln>
        </p:spPr>
      </p:sp>
      <p:sp>
        <p:nvSpPr>
          <p:cNvPr id="10257" name="Freeform 406"/>
          <p:cNvSpPr/>
          <p:nvPr/>
        </p:nvSpPr>
        <p:spPr>
          <a:xfrm>
            <a:off x="1080360" y="552600"/>
            <a:ext cx="235080" cy="89640"/>
          </a:xfrm>
          <a:custGeom>
            <a:avLst/>
            <a:gdLst/>
            <a:ahLst/>
            <a:cxnLst/>
            <a:rect l="0" t="0" r="r" b="b"/>
            <a:pathLst>
              <a:path w="653" h="249">
                <a:moveTo>
                  <a:pt x="627" y="248"/>
                </a:moveTo>
                <a:lnTo>
                  <a:pt x="0" y="9"/>
                </a:lnTo>
                <a:lnTo>
                  <a:pt x="0" y="0"/>
                </a:lnTo>
                <a:lnTo>
                  <a:pt x="652" y="248"/>
                </a:lnTo>
                <a:lnTo>
                  <a:pt x="627" y="248"/>
                </a:lnTo>
                <a:close/>
              </a:path>
            </a:pathLst>
          </a:custGeom>
          <a:solidFill>
            <a:srgbClr val="4B96AB"/>
          </a:solidFill>
          <a:ln>
            <a:noFill/>
          </a:ln>
        </p:spPr>
      </p:sp>
      <p:sp>
        <p:nvSpPr>
          <p:cNvPr id="10258" name="Freeform 407"/>
          <p:cNvSpPr/>
          <p:nvPr/>
        </p:nvSpPr>
        <p:spPr>
          <a:xfrm>
            <a:off x="1080360" y="549000"/>
            <a:ext cx="244080" cy="93240"/>
          </a:xfrm>
          <a:custGeom>
            <a:avLst/>
            <a:gdLst/>
            <a:ahLst/>
            <a:cxnLst/>
            <a:rect l="0" t="0" r="r" b="b"/>
            <a:pathLst>
              <a:path w="678" h="259">
                <a:moveTo>
                  <a:pt x="652" y="258"/>
                </a:moveTo>
                <a:lnTo>
                  <a:pt x="0" y="10"/>
                </a:lnTo>
                <a:lnTo>
                  <a:pt x="0" y="0"/>
                </a:lnTo>
                <a:lnTo>
                  <a:pt x="677" y="258"/>
                </a:lnTo>
                <a:lnTo>
                  <a:pt x="652" y="258"/>
                </a:lnTo>
                <a:close/>
              </a:path>
            </a:pathLst>
          </a:custGeom>
          <a:solidFill>
            <a:srgbClr val="4C97AB"/>
          </a:solidFill>
          <a:ln>
            <a:noFill/>
          </a:ln>
        </p:spPr>
      </p:sp>
      <p:sp>
        <p:nvSpPr>
          <p:cNvPr id="10259" name="Freeform 408"/>
          <p:cNvSpPr/>
          <p:nvPr/>
        </p:nvSpPr>
        <p:spPr>
          <a:xfrm>
            <a:off x="1080360" y="545760"/>
            <a:ext cx="253080" cy="96480"/>
          </a:xfrm>
          <a:custGeom>
            <a:avLst/>
            <a:gdLst/>
            <a:ahLst/>
            <a:cxnLst/>
            <a:rect l="0" t="0" r="r" b="b"/>
            <a:pathLst>
              <a:path w="703" h="268">
                <a:moveTo>
                  <a:pt x="677" y="267"/>
                </a:moveTo>
                <a:lnTo>
                  <a:pt x="0" y="9"/>
                </a:lnTo>
                <a:lnTo>
                  <a:pt x="0" y="0"/>
                </a:lnTo>
                <a:lnTo>
                  <a:pt x="702" y="267"/>
                </a:lnTo>
                <a:lnTo>
                  <a:pt x="677" y="267"/>
                </a:lnTo>
                <a:close/>
              </a:path>
            </a:pathLst>
          </a:custGeom>
          <a:solidFill>
            <a:srgbClr val="4C97AB"/>
          </a:solidFill>
          <a:ln>
            <a:noFill/>
          </a:ln>
        </p:spPr>
      </p:sp>
      <p:sp>
        <p:nvSpPr>
          <p:cNvPr id="10260" name="Freeform 409"/>
          <p:cNvSpPr/>
          <p:nvPr/>
        </p:nvSpPr>
        <p:spPr>
          <a:xfrm>
            <a:off x="1080360" y="542160"/>
            <a:ext cx="262080" cy="100080"/>
          </a:xfrm>
          <a:custGeom>
            <a:avLst/>
            <a:gdLst/>
            <a:ahLst/>
            <a:cxnLst/>
            <a:rect l="0" t="0" r="r" b="b"/>
            <a:pathLst>
              <a:path w="728" h="278">
                <a:moveTo>
                  <a:pt x="702" y="277"/>
                </a:moveTo>
                <a:lnTo>
                  <a:pt x="0" y="11"/>
                </a:lnTo>
                <a:lnTo>
                  <a:pt x="0" y="0"/>
                </a:lnTo>
                <a:lnTo>
                  <a:pt x="727" y="277"/>
                </a:lnTo>
                <a:lnTo>
                  <a:pt x="702" y="277"/>
                </a:lnTo>
                <a:close/>
              </a:path>
            </a:pathLst>
          </a:custGeom>
          <a:solidFill>
            <a:srgbClr val="4D97AB"/>
          </a:solidFill>
          <a:ln>
            <a:noFill/>
          </a:ln>
        </p:spPr>
      </p:sp>
      <p:sp>
        <p:nvSpPr>
          <p:cNvPr id="10261" name="Freeform 410"/>
          <p:cNvSpPr/>
          <p:nvPr/>
        </p:nvSpPr>
        <p:spPr>
          <a:xfrm>
            <a:off x="1080360" y="538920"/>
            <a:ext cx="271080" cy="103320"/>
          </a:xfrm>
          <a:custGeom>
            <a:avLst/>
            <a:gdLst/>
            <a:ahLst/>
            <a:cxnLst/>
            <a:rect l="0" t="0" r="r" b="b"/>
            <a:pathLst>
              <a:path w="753" h="287">
                <a:moveTo>
                  <a:pt x="727" y="286"/>
                </a:moveTo>
                <a:lnTo>
                  <a:pt x="0" y="9"/>
                </a:lnTo>
                <a:lnTo>
                  <a:pt x="0" y="0"/>
                </a:lnTo>
                <a:lnTo>
                  <a:pt x="752" y="286"/>
                </a:lnTo>
                <a:lnTo>
                  <a:pt x="727" y="286"/>
                </a:lnTo>
                <a:close/>
              </a:path>
            </a:pathLst>
          </a:custGeom>
          <a:solidFill>
            <a:srgbClr val="4E97AC"/>
          </a:solidFill>
          <a:ln>
            <a:noFill/>
          </a:ln>
        </p:spPr>
      </p:sp>
      <p:sp>
        <p:nvSpPr>
          <p:cNvPr id="10262" name="Freeform 411"/>
          <p:cNvSpPr/>
          <p:nvPr/>
        </p:nvSpPr>
        <p:spPr>
          <a:xfrm>
            <a:off x="1080360" y="535320"/>
            <a:ext cx="280080" cy="106920"/>
          </a:xfrm>
          <a:custGeom>
            <a:avLst/>
            <a:gdLst/>
            <a:ahLst/>
            <a:cxnLst/>
            <a:rect l="0" t="0" r="r" b="b"/>
            <a:pathLst>
              <a:path w="778" h="297">
                <a:moveTo>
                  <a:pt x="752" y="296"/>
                </a:moveTo>
                <a:lnTo>
                  <a:pt x="0" y="10"/>
                </a:lnTo>
                <a:lnTo>
                  <a:pt x="0" y="0"/>
                </a:lnTo>
                <a:lnTo>
                  <a:pt x="777" y="296"/>
                </a:lnTo>
                <a:lnTo>
                  <a:pt x="752" y="296"/>
                </a:lnTo>
                <a:close/>
              </a:path>
            </a:pathLst>
          </a:custGeom>
          <a:solidFill>
            <a:srgbClr val="4F98AC"/>
          </a:solidFill>
          <a:ln>
            <a:noFill/>
          </a:ln>
        </p:spPr>
      </p:sp>
      <p:sp>
        <p:nvSpPr>
          <p:cNvPr id="10263" name="Freeform 412"/>
          <p:cNvSpPr/>
          <p:nvPr/>
        </p:nvSpPr>
        <p:spPr>
          <a:xfrm>
            <a:off x="1080360" y="532080"/>
            <a:ext cx="289080" cy="110160"/>
          </a:xfrm>
          <a:custGeom>
            <a:avLst/>
            <a:gdLst/>
            <a:ahLst/>
            <a:cxnLst/>
            <a:rect l="0" t="0" r="r" b="b"/>
            <a:pathLst>
              <a:path w="803" h="306">
                <a:moveTo>
                  <a:pt x="777" y="305"/>
                </a:moveTo>
                <a:lnTo>
                  <a:pt x="0" y="9"/>
                </a:lnTo>
                <a:lnTo>
                  <a:pt x="0" y="0"/>
                </a:lnTo>
                <a:lnTo>
                  <a:pt x="802" y="305"/>
                </a:lnTo>
                <a:lnTo>
                  <a:pt x="777" y="305"/>
                </a:lnTo>
                <a:close/>
              </a:path>
            </a:pathLst>
          </a:custGeom>
          <a:solidFill>
            <a:srgbClr val="5098AC"/>
          </a:solidFill>
          <a:ln>
            <a:noFill/>
          </a:ln>
        </p:spPr>
      </p:sp>
      <p:sp>
        <p:nvSpPr>
          <p:cNvPr id="10264" name="Freeform 413"/>
          <p:cNvSpPr/>
          <p:nvPr/>
        </p:nvSpPr>
        <p:spPr>
          <a:xfrm>
            <a:off x="1080360" y="528480"/>
            <a:ext cx="298080" cy="113760"/>
          </a:xfrm>
          <a:custGeom>
            <a:avLst/>
            <a:gdLst/>
            <a:ahLst/>
            <a:cxnLst/>
            <a:rect l="0" t="0" r="r" b="b"/>
            <a:pathLst>
              <a:path w="828" h="316">
                <a:moveTo>
                  <a:pt x="802" y="315"/>
                </a:moveTo>
                <a:lnTo>
                  <a:pt x="0" y="10"/>
                </a:lnTo>
                <a:lnTo>
                  <a:pt x="0" y="0"/>
                </a:lnTo>
                <a:lnTo>
                  <a:pt x="827" y="315"/>
                </a:lnTo>
                <a:lnTo>
                  <a:pt x="802" y="315"/>
                </a:lnTo>
                <a:close/>
              </a:path>
            </a:pathLst>
          </a:custGeom>
          <a:solidFill>
            <a:srgbClr val="5198AC"/>
          </a:solidFill>
          <a:ln>
            <a:noFill/>
          </a:ln>
        </p:spPr>
      </p:sp>
      <p:sp>
        <p:nvSpPr>
          <p:cNvPr id="10265" name="Freeform 414"/>
          <p:cNvSpPr/>
          <p:nvPr/>
        </p:nvSpPr>
        <p:spPr>
          <a:xfrm>
            <a:off x="1080360" y="525240"/>
            <a:ext cx="307080" cy="117000"/>
          </a:xfrm>
          <a:custGeom>
            <a:avLst/>
            <a:gdLst/>
            <a:ahLst/>
            <a:cxnLst/>
            <a:rect l="0" t="0" r="r" b="b"/>
            <a:pathLst>
              <a:path w="853" h="325">
                <a:moveTo>
                  <a:pt x="826" y="324"/>
                </a:moveTo>
                <a:lnTo>
                  <a:pt x="0" y="9"/>
                </a:lnTo>
                <a:lnTo>
                  <a:pt x="0" y="0"/>
                </a:lnTo>
                <a:lnTo>
                  <a:pt x="852" y="324"/>
                </a:lnTo>
                <a:lnTo>
                  <a:pt x="826" y="324"/>
                </a:lnTo>
                <a:close/>
              </a:path>
            </a:pathLst>
          </a:custGeom>
          <a:solidFill>
            <a:srgbClr val="5299AD"/>
          </a:solidFill>
          <a:ln>
            <a:noFill/>
          </a:ln>
        </p:spPr>
      </p:sp>
      <p:sp>
        <p:nvSpPr>
          <p:cNvPr id="10266" name="Freeform 415"/>
          <p:cNvSpPr/>
          <p:nvPr/>
        </p:nvSpPr>
        <p:spPr>
          <a:xfrm>
            <a:off x="1080360" y="522000"/>
            <a:ext cx="316080" cy="120240"/>
          </a:xfrm>
          <a:custGeom>
            <a:avLst/>
            <a:gdLst/>
            <a:ahLst/>
            <a:cxnLst/>
            <a:rect l="0" t="0" r="r" b="b"/>
            <a:pathLst>
              <a:path w="878" h="334">
                <a:moveTo>
                  <a:pt x="852" y="333"/>
                </a:moveTo>
                <a:lnTo>
                  <a:pt x="0" y="9"/>
                </a:lnTo>
                <a:lnTo>
                  <a:pt x="0" y="0"/>
                </a:lnTo>
                <a:lnTo>
                  <a:pt x="877" y="333"/>
                </a:lnTo>
                <a:lnTo>
                  <a:pt x="852" y="333"/>
                </a:lnTo>
                <a:close/>
              </a:path>
            </a:pathLst>
          </a:custGeom>
          <a:solidFill>
            <a:srgbClr val="5399AD"/>
          </a:solidFill>
          <a:ln>
            <a:noFill/>
          </a:ln>
        </p:spPr>
      </p:sp>
      <p:sp>
        <p:nvSpPr>
          <p:cNvPr id="10267" name="Freeform 416"/>
          <p:cNvSpPr/>
          <p:nvPr/>
        </p:nvSpPr>
        <p:spPr>
          <a:xfrm>
            <a:off x="1080360" y="518400"/>
            <a:ext cx="325080" cy="123840"/>
          </a:xfrm>
          <a:custGeom>
            <a:avLst/>
            <a:gdLst/>
            <a:ahLst/>
            <a:cxnLst/>
            <a:rect l="0" t="0" r="r" b="b"/>
            <a:pathLst>
              <a:path w="903" h="344">
                <a:moveTo>
                  <a:pt x="877" y="343"/>
                </a:moveTo>
                <a:lnTo>
                  <a:pt x="0" y="10"/>
                </a:lnTo>
                <a:lnTo>
                  <a:pt x="0" y="0"/>
                </a:lnTo>
                <a:lnTo>
                  <a:pt x="902" y="343"/>
                </a:lnTo>
                <a:lnTo>
                  <a:pt x="877" y="343"/>
                </a:lnTo>
                <a:close/>
              </a:path>
            </a:pathLst>
          </a:custGeom>
          <a:solidFill>
            <a:srgbClr val="5499AD"/>
          </a:solidFill>
          <a:ln>
            <a:noFill/>
          </a:ln>
        </p:spPr>
      </p:sp>
      <p:sp>
        <p:nvSpPr>
          <p:cNvPr id="10268" name="Freeform 417"/>
          <p:cNvSpPr/>
          <p:nvPr/>
        </p:nvSpPr>
        <p:spPr>
          <a:xfrm>
            <a:off x="1080360" y="515160"/>
            <a:ext cx="334080" cy="127080"/>
          </a:xfrm>
          <a:custGeom>
            <a:avLst/>
            <a:gdLst/>
            <a:ahLst/>
            <a:cxnLst/>
            <a:rect l="0" t="0" r="r" b="b"/>
            <a:pathLst>
              <a:path w="928" h="353">
                <a:moveTo>
                  <a:pt x="902" y="352"/>
                </a:moveTo>
                <a:lnTo>
                  <a:pt x="0" y="9"/>
                </a:lnTo>
                <a:lnTo>
                  <a:pt x="0" y="0"/>
                </a:lnTo>
                <a:lnTo>
                  <a:pt x="927" y="352"/>
                </a:lnTo>
                <a:lnTo>
                  <a:pt x="902" y="352"/>
                </a:lnTo>
                <a:close/>
              </a:path>
            </a:pathLst>
          </a:custGeom>
          <a:solidFill>
            <a:srgbClr val="559AAD"/>
          </a:solidFill>
          <a:ln>
            <a:noFill/>
          </a:ln>
        </p:spPr>
      </p:sp>
      <p:sp>
        <p:nvSpPr>
          <p:cNvPr id="10269" name="Freeform 418"/>
          <p:cNvSpPr/>
          <p:nvPr/>
        </p:nvSpPr>
        <p:spPr>
          <a:xfrm>
            <a:off x="1080360" y="511560"/>
            <a:ext cx="343080" cy="130680"/>
          </a:xfrm>
          <a:custGeom>
            <a:avLst/>
            <a:gdLst/>
            <a:ahLst/>
            <a:cxnLst/>
            <a:rect l="0" t="0" r="r" b="b"/>
            <a:pathLst>
              <a:path w="953" h="363">
                <a:moveTo>
                  <a:pt x="927" y="362"/>
                </a:moveTo>
                <a:lnTo>
                  <a:pt x="0" y="10"/>
                </a:lnTo>
                <a:lnTo>
                  <a:pt x="0" y="0"/>
                </a:lnTo>
                <a:lnTo>
                  <a:pt x="952" y="362"/>
                </a:lnTo>
                <a:lnTo>
                  <a:pt x="927" y="362"/>
                </a:lnTo>
                <a:close/>
              </a:path>
            </a:pathLst>
          </a:custGeom>
          <a:solidFill>
            <a:srgbClr val="569AAE"/>
          </a:solidFill>
          <a:ln>
            <a:noFill/>
          </a:ln>
        </p:spPr>
      </p:sp>
      <p:sp>
        <p:nvSpPr>
          <p:cNvPr id="10270" name="Freeform 419"/>
          <p:cNvSpPr/>
          <p:nvPr/>
        </p:nvSpPr>
        <p:spPr>
          <a:xfrm>
            <a:off x="1080360" y="508320"/>
            <a:ext cx="352080" cy="133920"/>
          </a:xfrm>
          <a:custGeom>
            <a:avLst/>
            <a:gdLst/>
            <a:ahLst/>
            <a:cxnLst/>
            <a:rect l="0" t="0" r="r" b="b"/>
            <a:pathLst>
              <a:path w="978" h="372">
                <a:moveTo>
                  <a:pt x="952" y="371"/>
                </a:moveTo>
                <a:lnTo>
                  <a:pt x="0" y="9"/>
                </a:lnTo>
                <a:lnTo>
                  <a:pt x="0" y="0"/>
                </a:lnTo>
                <a:lnTo>
                  <a:pt x="977" y="371"/>
                </a:lnTo>
                <a:lnTo>
                  <a:pt x="952" y="371"/>
                </a:lnTo>
                <a:close/>
              </a:path>
            </a:pathLst>
          </a:custGeom>
          <a:solidFill>
            <a:srgbClr val="579AAE"/>
          </a:solidFill>
          <a:ln>
            <a:noFill/>
          </a:ln>
        </p:spPr>
      </p:sp>
      <p:sp>
        <p:nvSpPr>
          <p:cNvPr id="10271" name="Freeform 420"/>
          <p:cNvSpPr/>
          <p:nvPr/>
        </p:nvSpPr>
        <p:spPr>
          <a:xfrm>
            <a:off x="1080360" y="504720"/>
            <a:ext cx="361080" cy="137520"/>
          </a:xfrm>
          <a:custGeom>
            <a:avLst/>
            <a:gdLst/>
            <a:ahLst/>
            <a:cxnLst/>
            <a:rect l="0" t="0" r="r" b="b"/>
            <a:pathLst>
              <a:path w="1003" h="382">
                <a:moveTo>
                  <a:pt x="977" y="381"/>
                </a:moveTo>
                <a:lnTo>
                  <a:pt x="0" y="10"/>
                </a:lnTo>
                <a:lnTo>
                  <a:pt x="0" y="0"/>
                </a:lnTo>
                <a:lnTo>
                  <a:pt x="1002" y="381"/>
                </a:lnTo>
                <a:lnTo>
                  <a:pt x="977" y="381"/>
                </a:lnTo>
                <a:close/>
              </a:path>
            </a:pathLst>
          </a:custGeom>
          <a:solidFill>
            <a:srgbClr val="589BAE"/>
          </a:solidFill>
          <a:ln>
            <a:noFill/>
          </a:ln>
        </p:spPr>
      </p:sp>
      <p:sp>
        <p:nvSpPr>
          <p:cNvPr id="10272" name="Freeform 421"/>
          <p:cNvSpPr/>
          <p:nvPr/>
        </p:nvSpPr>
        <p:spPr>
          <a:xfrm>
            <a:off x="1080360" y="501480"/>
            <a:ext cx="370080" cy="140760"/>
          </a:xfrm>
          <a:custGeom>
            <a:avLst/>
            <a:gdLst/>
            <a:ahLst/>
            <a:cxnLst/>
            <a:rect l="0" t="0" r="r" b="b"/>
            <a:pathLst>
              <a:path w="1028" h="391">
                <a:moveTo>
                  <a:pt x="1002" y="390"/>
                </a:moveTo>
                <a:lnTo>
                  <a:pt x="0" y="9"/>
                </a:lnTo>
                <a:lnTo>
                  <a:pt x="0" y="0"/>
                </a:lnTo>
                <a:lnTo>
                  <a:pt x="1027" y="390"/>
                </a:lnTo>
                <a:lnTo>
                  <a:pt x="1002" y="390"/>
                </a:lnTo>
                <a:close/>
              </a:path>
            </a:pathLst>
          </a:custGeom>
          <a:solidFill>
            <a:srgbClr val="599BAE"/>
          </a:solidFill>
          <a:ln>
            <a:noFill/>
          </a:ln>
        </p:spPr>
      </p:sp>
      <p:sp>
        <p:nvSpPr>
          <p:cNvPr id="10273" name="Freeform 422"/>
          <p:cNvSpPr/>
          <p:nvPr/>
        </p:nvSpPr>
        <p:spPr>
          <a:xfrm>
            <a:off x="1080360" y="497880"/>
            <a:ext cx="379080" cy="144360"/>
          </a:xfrm>
          <a:custGeom>
            <a:avLst/>
            <a:gdLst/>
            <a:ahLst/>
            <a:cxnLst/>
            <a:rect l="0" t="0" r="r" b="b"/>
            <a:pathLst>
              <a:path w="1053" h="401">
                <a:moveTo>
                  <a:pt x="1027" y="400"/>
                </a:moveTo>
                <a:lnTo>
                  <a:pt x="0" y="11"/>
                </a:lnTo>
                <a:lnTo>
                  <a:pt x="0" y="0"/>
                </a:lnTo>
                <a:lnTo>
                  <a:pt x="1052" y="400"/>
                </a:lnTo>
                <a:lnTo>
                  <a:pt x="1027" y="400"/>
                </a:lnTo>
                <a:close/>
              </a:path>
            </a:pathLst>
          </a:custGeom>
          <a:solidFill>
            <a:srgbClr val="5A9CAF"/>
          </a:solidFill>
          <a:ln>
            <a:noFill/>
          </a:ln>
        </p:spPr>
      </p:sp>
      <p:sp>
        <p:nvSpPr>
          <p:cNvPr id="10274" name="Freeform 423"/>
          <p:cNvSpPr/>
          <p:nvPr/>
        </p:nvSpPr>
        <p:spPr>
          <a:xfrm>
            <a:off x="1080360" y="494640"/>
            <a:ext cx="388080" cy="147600"/>
          </a:xfrm>
          <a:custGeom>
            <a:avLst/>
            <a:gdLst/>
            <a:ahLst/>
            <a:cxnLst/>
            <a:rect l="0" t="0" r="r" b="b"/>
            <a:pathLst>
              <a:path w="1078" h="410">
                <a:moveTo>
                  <a:pt x="1052" y="409"/>
                </a:moveTo>
                <a:lnTo>
                  <a:pt x="0" y="9"/>
                </a:lnTo>
                <a:lnTo>
                  <a:pt x="0" y="0"/>
                </a:lnTo>
                <a:lnTo>
                  <a:pt x="1077" y="409"/>
                </a:lnTo>
                <a:lnTo>
                  <a:pt x="1052" y="409"/>
                </a:lnTo>
                <a:close/>
              </a:path>
            </a:pathLst>
          </a:custGeom>
          <a:solidFill>
            <a:srgbClr val="5B9CAF"/>
          </a:solidFill>
          <a:ln>
            <a:noFill/>
          </a:ln>
        </p:spPr>
      </p:sp>
      <p:sp>
        <p:nvSpPr>
          <p:cNvPr id="10275" name="Freeform 424"/>
          <p:cNvSpPr/>
          <p:nvPr/>
        </p:nvSpPr>
        <p:spPr>
          <a:xfrm>
            <a:off x="1080360" y="491040"/>
            <a:ext cx="397080" cy="151200"/>
          </a:xfrm>
          <a:custGeom>
            <a:avLst/>
            <a:gdLst/>
            <a:ahLst/>
            <a:cxnLst/>
            <a:rect l="0" t="0" r="r" b="b"/>
            <a:pathLst>
              <a:path w="1103" h="420">
                <a:moveTo>
                  <a:pt x="1077" y="419"/>
                </a:moveTo>
                <a:lnTo>
                  <a:pt x="0" y="10"/>
                </a:lnTo>
                <a:lnTo>
                  <a:pt x="0" y="0"/>
                </a:lnTo>
                <a:lnTo>
                  <a:pt x="1102" y="419"/>
                </a:lnTo>
                <a:lnTo>
                  <a:pt x="1077" y="419"/>
                </a:lnTo>
                <a:close/>
              </a:path>
            </a:pathLst>
          </a:custGeom>
          <a:solidFill>
            <a:srgbClr val="5C9CAF"/>
          </a:solidFill>
          <a:ln>
            <a:noFill/>
          </a:ln>
        </p:spPr>
      </p:sp>
      <p:sp>
        <p:nvSpPr>
          <p:cNvPr id="10276" name="Freeform 425"/>
          <p:cNvSpPr/>
          <p:nvPr/>
        </p:nvSpPr>
        <p:spPr>
          <a:xfrm>
            <a:off x="1080360" y="487800"/>
            <a:ext cx="406440" cy="154440"/>
          </a:xfrm>
          <a:custGeom>
            <a:avLst/>
            <a:gdLst/>
            <a:ahLst/>
            <a:cxnLst/>
            <a:rect l="0" t="0" r="r" b="b"/>
            <a:pathLst>
              <a:path w="1129" h="429">
                <a:moveTo>
                  <a:pt x="1102" y="428"/>
                </a:moveTo>
                <a:lnTo>
                  <a:pt x="0" y="9"/>
                </a:lnTo>
                <a:lnTo>
                  <a:pt x="0" y="0"/>
                </a:lnTo>
                <a:lnTo>
                  <a:pt x="1128" y="428"/>
                </a:lnTo>
                <a:lnTo>
                  <a:pt x="1102" y="428"/>
                </a:lnTo>
                <a:close/>
              </a:path>
            </a:pathLst>
          </a:custGeom>
          <a:solidFill>
            <a:srgbClr val="5D9DB0"/>
          </a:solidFill>
          <a:ln>
            <a:noFill/>
          </a:ln>
        </p:spPr>
      </p:sp>
      <p:sp>
        <p:nvSpPr>
          <p:cNvPr id="10277" name="Freeform 426"/>
          <p:cNvSpPr/>
          <p:nvPr/>
        </p:nvSpPr>
        <p:spPr>
          <a:xfrm>
            <a:off x="1080360" y="484200"/>
            <a:ext cx="415440" cy="158040"/>
          </a:xfrm>
          <a:custGeom>
            <a:avLst/>
            <a:gdLst/>
            <a:ahLst/>
            <a:cxnLst/>
            <a:rect l="0" t="0" r="r" b="b"/>
            <a:pathLst>
              <a:path w="1154" h="439">
                <a:moveTo>
                  <a:pt x="1128" y="438"/>
                </a:moveTo>
                <a:lnTo>
                  <a:pt x="0" y="10"/>
                </a:lnTo>
                <a:lnTo>
                  <a:pt x="0" y="0"/>
                </a:lnTo>
                <a:lnTo>
                  <a:pt x="1153" y="438"/>
                </a:lnTo>
                <a:lnTo>
                  <a:pt x="1128" y="438"/>
                </a:lnTo>
                <a:close/>
              </a:path>
            </a:pathLst>
          </a:custGeom>
          <a:solidFill>
            <a:srgbClr val="5E9DB0"/>
          </a:solidFill>
          <a:ln>
            <a:noFill/>
          </a:ln>
        </p:spPr>
      </p:sp>
      <p:sp>
        <p:nvSpPr>
          <p:cNvPr id="10278" name="Freeform 427"/>
          <p:cNvSpPr/>
          <p:nvPr/>
        </p:nvSpPr>
        <p:spPr>
          <a:xfrm>
            <a:off x="1080360" y="480960"/>
            <a:ext cx="424440" cy="161280"/>
          </a:xfrm>
          <a:custGeom>
            <a:avLst/>
            <a:gdLst/>
            <a:ahLst/>
            <a:cxnLst/>
            <a:rect l="0" t="0" r="r" b="b"/>
            <a:pathLst>
              <a:path w="1179" h="448">
                <a:moveTo>
                  <a:pt x="1153" y="447"/>
                </a:moveTo>
                <a:lnTo>
                  <a:pt x="0" y="9"/>
                </a:lnTo>
                <a:lnTo>
                  <a:pt x="0" y="0"/>
                </a:lnTo>
                <a:lnTo>
                  <a:pt x="1178" y="447"/>
                </a:lnTo>
                <a:lnTo>
                  <a:pt x="1153" y="447"/>
                </a:lnTo>
                <a:close/>
              </a:path>
            </a:pathLst>
          </a:custGeom>
          <a:solidFill>
            <a:srgbClr val="5F9EB0"/>
          </a:solidFill>
          <a:ln>
            <a:noFill/>
          </a:ln>
        </p:spPr>
      </p:sp>
      <p:sp>
        <p:nvSpPr>
          <p:cNvPr id="10279" name="Freeform 428"/>
          <p:cNvSpPr/>
          <p:nvPr/>
        </p:nvSpPr>
        <p:spPr>
          <a:xfrm>
            <a:off x="1080360" y="477360"/>
            <a:ext cx="433440" cy="164880"/>
          </a:xfrm>
          <a:custGeom>
            <a:avLst/>
            <a:gdLst/>
            <a:ahLst/>
            <a:cxnLst/>
            <a:rect l="0" t="0" r="r" b="b"/>
            <a:pathLst>
              <a:path w="1204" h="458">
                <a:moveTo>
                  <a:pt x="1178" y="457"/>
                </a:moveTo>
                <a:lnTo>
                  <a:pt x="0" y="10"/>
                </a:lnTo>
                <a:lnTo>
                  <a:pt x="0" y="0"/>
                </a:lnTo>
                <a:lnTo>
                  <a:pt x="1203" y="457"/>
                </a:lnTo>
                <a:lnTo>
                  <a:pt x="1178" y="457"/>
                </a:lnTo>
                <a:close/>
              </a:path>
            </a:pathLst>
          </a:custGeom>
          <a:solidFill>
            <a:srgbClr val="609EB0"/>
          </a:solidFill>
          <a:ln>
            <a:noFill/>
          </a:ln>
        </p:spPr>
      </p:sp>
      <p:sp>
        <p:nvSpPr>
          <p:cNvPr id="10280" name="Freeform 429"/>
          <p:cNvSpPr/>
          <p:nvPr/>
        </p:nvSpPr>
        <p:spPr>
          <a:xfrm>
            <a:off x="1080360" y="474120"/>
            <a:ext cx="442440" cy="168120"/>
          </a:xfrm>
          <a:custGeom>
            <a:avLst/>
            <a:gdLst/>
            <a:ahLst/>
            <a:cxnLst/>
            <a:rect l="0" t="0" r="r" b="b"/>
            <a:pathLst>
              <a:path w="1229" h="467">
                <a:moveTo>
                  <a:pt x="1203" y="466"/>
                </a:moveTo>
                <a:lnTo>
                  <a:pt x="0" y="9"/>
                </a:lnTo>
                <a:lnTo>
                  <a:pt x="0" y="0"/>
                </a:lnTo>
                <a:lnTo>
                  <a:pt x="1228" y="466"/>
                </a:lnTo>
                <a:lnTo>
                  <a:pt x="1203" y="466"/>
                </a:lnTo>
                <a:close/>
              </a:path>
            </a:pathLst>
          </a:custGeom>
          <a:solidFill>
            <a:srgbClr val="619EB1"/>
          </a:solidFill>
          <a:ln>
            <a:noFill/>
          </a:ln>
        </p:spPr>
      </p:sp>
      <p:sp>
        <p:nvSpPr>
          <p:cNvPr id="10281" name="Freeform 430"/>
          <p:cNvSpPr/>
          <p:nvPr/>
        </p:nvSpPr>
        <p:spPr>
          <a:xfrm>
            <a:off x="1080360" y="470520"/>
            <a:ext cx="451440" cy="171720"/>
          </a:xfrm>
          <a:custGeom>
            <a:avLst/>
            <a:gdLst/>
            <a:ahLst/>
            <a:cxnLst/>
            <a:rect l="0" t="0" r="r" b="b"/>
            <a:pathLst>
              <a:path w="1254" h="477">
                <a:moveTo>
                  <a:pt x="1228" y="476"/>
                </a:moveTo>
                <a:lnTo>
                  <a:pt x="0" y="10"/>
                </a:lnTo>
                <a:lnTo>
                  <a:pt x="0" y="0"/>
                </a:lnTo>
                <a:lnTo>
                  <a:pt x="1253" y="476"/>
                </a:lnTo>
                <a:lnTo>
                  <a:pt x="1228" y="476"/>
                </a:lnTo>
                <a:close/>
              </a:path>
            </a:pathLst>
          </a:custGeom>
          <a:solidFill>
            <a:srgbClr val="629FB1"/>
          </a:solidFill>
          <a:ln>
            <a:noFill/>
          </a:ln>
        </p:spPr>
      </p:sp>
      <p:sp>
        <p:nvSpPr>
          <p:cNvPr id="10282" name="Freeform 431"/>
          <p:cNvSpPr/>
          <p:nvPr/>
        </p:nvSpPr>
        <p:spPr>
          <a:xfrm>
            <a:off x="1080360" y="467280"/>
            <a:ext cx="460440" cy="174960"/>
          </a:xfrm>
          <a:custGeom>
            <a:avLst/>
            <a:gdLst/>
            <a:ahLst/>
            <a:cxnLst/>
            <a:rect l="0" t="0" r="r" b="b"/>
            <a:pathLst>
              <a:path w="1279" h="486">
                <a:moveTo>
                  <a:pt x="1253" y="485"/>
                </a:moveTo>
                <a:lnTo>
                  <a:pt x="0" y="9"/>
                </a:lnTo>
                <a:lnTo>
                  <a:pt x="0" y="0"/>
                </a:lnTo>
                <a:lnTo>
                  <a:pt x="1278" y="485"/>
                </a:lnTo>
                <a:lnTo>
                  <a:pt x="1253" y="485"/>
                </a:lnTo>
                <a:close/>
              </a:path>
            </a:pathLst>
          </a:custGeom>
          <a:solidFill>
            <a:srgbClr val="649FB1"/>
          </a:solidFill>
          <a:ln>
            <a:noFill/>
          </a:ln>
        </p:spPr>
      </p:sp>
      <p:sp>
        <p:nvSpPr>
          <p:cNvPr id="10283" name="Freeform 432"/>
          <p:cNvSpPr/>
          <p:nvPr/>
        </p:nvSpPr>
        <p:spPr>
          <a:xfrm>
            <a:off x="1080360" y="463680"/>
            <a:ext cx="469440" cy="178560"/>
          </a:xfrm>
          <a:custGeom>
            <a:avLst/>
            <a:gdLst/>
            <a:ahLst/>
            <a:cxnLst/>
            <a:rect l="0" t="0" r="r" b="b"/>
            <a:pathLst>
              <a:path w="1304" h="496">
                <a:moveTo>
                  <a:pt x="1278" y="495"/>
                </a:moveTo>
                <a:lnTo>
                  <a:pt x="0" y="10"/>
                </a:lnTo>
                <a:lnTo>
                  <a:pt x="0" y="0"/>
                </a:lnTo>
                <a:lnTo>
                  <a:pt x="1303" y="495"/>
                </a:lnTo>
                <a:lnTo>
                  <a:pt x="1278" y="495"/>
                </a:lnTo>
                <a:close/>
              </a:path>
            </a:pathLst>
          </a:custGeom>
          <a:solidFill>
            <a:srgbClr val="65A0B2"/>
          </a:solidFill>
          <a:ln>
            <a:noFill/>
          </a:ln>
        </p:spPr>
      </p:sp>
      <p:sp>
        <p:nvSpPr>
          <p:cNvPr id="10284" name="Freeform 433"/>
          <p:cNvSpPr/>
          <p:nvPr/>
        </p:nvSpPr>
        <p:spPr>
          <a:xfrm>
            <a:off x="1080360" y="460440"/>
            <a:ext cx="478440" cy="181800"/>
          </a:xfrm>
          <a:custGeom>
            <a:avLst/>
            <a:gdLst/>
            <a:ahLst/>
            <a:cxnLst/>
            <a:rect l="0" t="0" r="r" b="b"/>
            <a:pathLst>
              <a:path w="1329" h="505">
                <a:moveTo>
                  <a:pt x="1303" y="504"/>
                </a:moveTo>
                <a:lnTo>
                  <a:pt x="0" y="9"/>
                </a:lnTo>
                <a:lnTo>
                  <a:pt x="0" y="0"/>
                </a:lnTo>
                <a:lnTo>
                  <a:pt x="1328" y="504"/>
                </a:lnTo>
                <a:lnTo>
                  <a:pt x="1303" y="504"/>
                </a:lnTo>
                <a:close/>
              </a:path>
            </a:pathLst>
          </a:custGeom>
          <a:solidFill>
            <a:srgbClr val="66A0B2"/>
          </a:solidFill>
          <a:ln>
            <a:noFill/>
          </a:ln>
        </p:spPr>
      </p:sp>
      <p:sp>
        <p:nvSpPr>
          <p:cNvPr id="10285" name="Freeform 434"/>
          <p:cNvSpPr/>
          <p:nvPr/>
        </p:nvSpPr>
        <p:spPr>
          <a:xfrm>
            <a:off x="1080360" y="456840"/>
            <a:ext cx="487440" cy="185400"/>
          </a:xfrm>
          <a:custGeom>
            <a:avLst/>
            <a:gdLst/>
            <a:ahLst/>
            <a:cxnLst/>
            <a:rect l="0" t="0" r="r" b="b"/>
            <a:pathLst>
              <a:path w="1354" h="515">
                <a:moveTo>
                  <a:pt x="1328" y="514"/>
                </a:moveTo>
                <a:lnTo>
                  <a:pt x="0" y="10"/>
                </a:lnTo>
                <a:lnTo>
                  <a:pt x="0" y="0"/>
                </a:lnTo>
                <a:lnTo>
                  <a:pt x="1353" y="514"/>
                </a:lnTo>
                <a:lnTo>
                  <a:pt x="1328" y="514"/>
                </a:lnTo>
                <a:close/>
              </a:path>
            </a:pathLst>
          </a:custGeom>
          <a:solidFill>
            <a:srgbClr val="67A1B3"/>
          </a:solidFill>
          <a:ln>
            <a:noFill/>
          </a:ln>
        </p:spPr>
      </p:sp>
      <p:sp>
        <p:nvSpPr>
          <p:cNvPr id="10286" name="Freeform 435"/>
          <p:cNvSpPr/>
          <p:nvPr/>
        </p:nvSpPr>
        <p:spPr>
          <a:xfrm>
            <a:off x="1080360" y="453600"/>
            <a:ext cx="496440" cy="188640"/>
          </a:xfrm>
          <a:custGeom>
            <a:avLst/>
            <a:gdLst/>
            <a:ahLst/>
            <a:cxnLst/>
            <a:rect l="0" t="0" r="r" b="b"/>
            <a:pathLst>
              <a:path w="1379" h="524">
                <a:moveTo>
                  <a:pt x="1353" y="523"/>
                </a:moveTo>
                <a:lnTo>
                  <a:pt x="0" y="9"/>
                </a:lnTo>
                <a:lnTo>
                  <a:pt x="0" y="0"/>
                </a:lnTo>
                <a:lnTo>
                  <a:pt x="1378" y="523"/>
                </a:lnTo>
                <a:lnTo>
                  <a:pt x="1353" y="523"/>
                </a:lnTo>
                <a:close/>
              </a:path>
            </a:pathLst>
          </a:custGeom>
          <a:solidFill>
            <a:srgbClr val="68A1B3"/>
          </a:solidFill>
          <a:ln>
            <a:noFill/>
          </a:ln>
        </p:spPr>
      </p:sp>
      <p:sp>
        <p:nvSpPr>
          <p:cNvPr id="10287" name="Freeform 436"/>
          <p:cNvSpPr/>
          <p:nvPr/>
        </p:nvSpPr>
        <p:spPr>
          <a:xfrm>
            <a:off x="1080360" y="450000"/>
            <a:ext cx="505440" cy="192240"/>
          </a:xfrm>
          <a:custGeom>
            <a:avLst/>
            <a:gdLst/>
            <a:ahLst/>
            <a:cxnLst/>
            <a:rect l="0" t="0" r="r" b="b"/>
            <a:pathLst>
              <a:path w="1404" h="534">
                <a:moveTo>
                  <a:pt x="1378" y="533"/>
                </a:moveTo>
                <a:lnTo>
                  <a:pt x="0" y="10"/>
                </a:lnTo>
                <a:lnTo>
                  <a:pt x="0" y="0"/>
                </a:lnTo>
                <a:lnTo>
                  <a:pt x="1403" y="533"/>
                </a:lnTo>
                <a:lnTo>
                  <a:pt x="1378" y="533"/>
                </a:lnTo>
                <a:close/>
              </a:path>
            </a:pathLst>
          </a:custGeom>
          <a:solidFill>
            <a:srgbClr val="69A2B3"/>
          </a:solidFill>
          <a:ln>
            <a:noFill/>
          </a:ln>
        </p:spPr>
      </p:sp>
      <p:sp>
        <p:nvSpPr>
          <p:cNvPr id="10288" name="Freeform 437"/>
          <p:cNvSpPr/>
          <p:nvPr/>
        </p:nvSpPr>
        <p:spPr>
          <a:xfrm>
            <a:off x="1080360" y="446760"/>
            <a:ext cx="514440" cy="195480"/>
          </a:xfrm>
          <a:custGeom>
            <a:avLst/>
            <a:gdLst/>
            <a:ahLst/>
            <a:cxnLst/>
            <a:rect l="0" t="0" r="r" b="b"/>
            <a:pathLst>
              <a:path w="1429" h="543">
                <a:moveTo>
                  <a:pt x="1403" y="542"/>
                </a:moveTo>
                <a:lnTo>
                  <a:pt x="0" y="9"/>
                </a:lnTo>
                <a:lnTo>
                  <a:pt x="0" y="0"/>
                </a:lnTo>
                <a:lnTo>
                  <a:pt x="1428" y="542"/>
                </a:lnTo>
                <a:lnTo>
                  <a:pt x="1403" y="542"/>
                </a:lnTo>
                <a:close/>
              </a:path>
            </a:pathLst>
          </a:custGeom>
          <a:solidFill>
            <a:srgbClr val="6AA2B4"/>
          </a:solidFill>
          <a:ln>
            <a:noFill/>
          </a:ln>
        </p:spPr>
      </p:sp>
      <p:sp>
        <p:nvSpPr>
          <p:cNvPr id="10289" name="Freeform 438"/>
          <p:cNvSpPr/>
          <p:nvPr/>
        </p:nvSpPr>
        <p:spPr>
          <a:xfrm>
            <a:off x="1080360" y="443160"/>
            <a:ext cx="523440" cy="199080"/>
          </a:xfrm>
          <a:custGeom>
            <a:avLst/>
            <a:gdLst/>
            <a:ahLst/>
            <a:cxnLst/>
            <a:rect l="0" t="0" r="r" b="b"/>
            <a:pathLst>
              <a:path w="1454" h="553">
                <a:moveTo>
                  <a:pt x="1428" y="552"/>
                </a:moveTo>
                <a:lnTo>
                  <a:pt x="0" y="10"/>
                </a:lnTo>
                <a:lnTo>
                  <a:pt x="0" y="0"/>
                </a:lnTo>
                <a:lnTo>
                  <a:pt x="1453" y="552"/>
                </a:lnTo>
                <a:lnTo>
                  <a:pt x="1428" y="552"/>
                </a:lnTo>
                <a:close/>
              </a:path>
            </a:pathLst>
          </a:custGeom>
          <a:solidFill>
            <a:srgbClr val="6BA3B4"/>
          </a:solidFill>
          <a:ln>
            <a:noFill/>
          </a:ln>
        </p:spPr>
      </p:sp>
      <p:sp>
        <p:nvSpPr>
          <p:cNvPr id="10290" name="Freeform 439"/>
          <p:cNvSpPr/>
          <p:nvPr/>
        </p:nvSpPr>
        <p:spPr>
          <a:xfrm>
            <a:off x="1080360" y="439920"/>
            <a:ext cx="532440" cy="202320"/>
          </a:xfrm>
          <a:custGeom>
            <a:avLst/>
            <a:gdLst/>
            <a:ahLst/>
            <a:cxnLst/>
            <a:rect l="0" t="0" r="r" b="b"/>
            <a:pathLst>
              <a:path w="1479" h="562">
                <a:moveTo>
                  <a:pt x="1453" y="561"/>
                </a:moveTo>
                <a:lnTo>
                  <a:pt x="0" y="9"/>
                </a:lnTo>
                <a:lnTo>
                  <a:pt x="0" y="0"/>
                </a:lnTo>
                <a:lnTo>
                  <a:pt x="1478" y="561"/>
                </a:lnTo>
                <a:lnTo>
                  <a:pt x="1453" y="561"/>
                </a:lnTo>
                <a:close/>
              </a:path>
            </a:pathLst>
          </a:custGeom>
          <a:solidFill>
            <a:srgbClr val="6DA3B4"/>
          </a:solidFill>
          <a:ln>
            <a:noFill/>
          </a:ln>
        </p:spPr>
      </p:sp>
      <p:sp>
        <p:nvSpPr>
          <p:cNvPr id="10291" name="Freeform 440"/>
          <p:cNvSpPr/>
          <p:nvPr/>
        </p:nvSpPr>
        <p:spPr>
          <a:xfrm>
            <a:off x="1080360" y="436320"/>
            <a:ext cx="541440" cy="205920"/>
          </a:xfrm>
          <a:custGeom>
            <a:avLst/>
            <a:gdLst/>
            <a:ahLst/>
            <a:cxnLst/>
            <a:rect l="0" t="0" r="r" b="b"/>
            <a:pathLst>
              <a:path w="1504" h="572">
                <a:moveTo>
                  <a:pt x="1478" y="571"/>
                </a:moveTo>
                <a:lnTo>
                  <a:pt x="0" y="10"/>
                </a:lnTo>
                <a:lnTo>
                  <a:pt x="0" y="0"/>
                </a:lnTo>
                <a:lnTo>
                  <a:pt x="1503" y="571"/>
                </a:lnTo>
                <a:lnTo>
                  <a:pt x="1478" y="571"/>
                </a:lnTo>
                <a:close/>
              </a:path>
            </a:pathLst>
          </a:custGeom>
          <a:solidFill>
            <a:srgbClr val="6EA4B5"/>
          </a:solidFill>
          <a:ln>
            <a:noFill/>
          </a:ln>
        </p:spPr>
      </p:sp>
      <p:sp>
        <p:nvSpPr>
          <p:cNvPr id="10292" name="Freeform 441"/>
          <p:cNvSpPr/>
          <p:nvPr/>
        </p:nvSpPr>
        <p:spPr>
          <a:xfrm>
            <a:off x="1080360" y="433080"/>
            <a:ext cx="550440" cy="209160"/>
          </a:xfrm>
          <a:custGeom>
            <a:avLst/>
            <a:gdLst/>
            <a:ahLst/>
            <a:cxnLst/>
            <a:rect l="0" t="0" r="r" b="b"/>
            <a:pathLst>
              <a:path w="1529" h="581">
                <a:moveTo>
                  <a:pt x="1503" y="580"/>
                </a:moveTo>
                <a:lnTo>
                  <a:pt x="0" y="9"/>
                </a:lnTo>
                <a:lnTo>
                  <a:pt x="0" y="0"/>
                </a:lnTo>
                <a:lnTo>
                  <a:pt x="1528" y="580"/>
                </a:lnTo>
                <a:lnTo>
                  <a:pt x="1503" y="580"/>
                </a:lnTo>
                <a:close/>
              </a:path>
            </a:pathLst>
          </a:custGeom>
          <a:solidFill>
            <a:srgbClr val="6FA4B5"/>
          </a:solidFill>
          <a:ln>
            <a:noFill/>
          </a:ln>
        </p:spPr>
      </p:sp>
      <p:sp>
        <p:nvSpPr>
          <p:cNvPr id="10293" name="Freeform 442"/>
          <p:cNvSpPr/>
          <p:nvPr/>
        </p:nvSpPr>
        <p:spPr>
          <a:xfrm>
            <a:off x="1080360" y="429480"/>
            <a:ext cx="559440" cy="212760"/>
          </a:xfrm>
          <a:custGeom>
            <a:avLst/>
            <a:gdLst/>
            <a:ahLst/>
            <a:cxnLst/>
            <a:rect l="0" t="0" r="r" b="b"/>
            <a:pathLst>
              <a:path w="1554" h="591">
                <a:moveTo>
                  <a:pt x="1528" y="590"/>
                </a:moveTo>
                <a:lnTo>
                  <a:pt x="0" y="10"/>
                </a:lnTo>
                <a:lnTo>
                  <a:pt x="0" y="0"/>
                </a:lnTo>
                <a:lnTo>
                  <a:pt x="1553" y="590"/>
                </a:lnTo>
                <a:lnTo>
                  <a:pt x="1528" y="590"/>
                </a:lnTo>
                <a:close/>
              </a:path>
            </a:pathLst>
          </a:custGeom>
          <a:solidFill>
            <a:srgbClr val="70A5B6"/>
          </a:solidFill>
          <a:ln>
            <a:noFill/>
          </a:ln>
        </p:spPr>
      </p:sp>
      <p:sp>
        <p:nvSpPr>
          <p:cNvPr id="10294" name="Freeform 443"/>
          <p:cNvSpPr/>
          <p:nvPr/>
        </p:nvSpPr>
        <p:spPr>
          <a:xfrm>
            <a:off x="1080360" y="426240"/>
            <a:ext cx="568440" cy="216000"/>
          </a:xfrm>
          <a:custGeom>
            <a:avLst/>
            <a:gdLst/>
            <a:ahLst/>
            <a:cxnLst/>
            <a:rect l="0" t="0" r="r" b="b"/>
            <a:pathLst>
              <a:path w="1579" h="600">
                <a:moveTo>
                  <a:pt x="1553" y="599"/>
                </a:moveTo>
                <a:lnTo>
                  <a:pt x="0" y="9"/>
                </a:lnTo>
                <a:lnTo>
                  <a:pt x="0" y="0"/>
                </a:lnTo>
                <a:lnTo>
                  <a:pt x="1578" y="599"/>
                </a:lnTo>
                <a:lnTo>
                  <a:pt x="1553" y="599"/>
                </a:lnTo>
                <a:close/>
              </a:path>
            </a:pathLst>
          </a:custGeom>
          <a:solidFill>
            <a:srgbClr val="71A5B6"/>
          </a:solidFill>
          <a:ln>
            <a:noFill/>
          </a:ln>
        </p:spPr>
      </p:sp>
      <p:sp>
        <p:nvSpPr>
          <p:cNvPr id="10295" name="Freeform 444"/>
          <p:cNvSpPr/>
          <p:nvPr/>
        </p:nvSpPr>
        <p:spPr>
          <a:xfrm>
            <a:off x="1080360" y="422640"/>
            <a:ext cx="577440" cy="219600"/>
          </a:xfrm>
          <a:custGeom>
            <a:avLst/>
            <a:gdLst/>
            <a:ahLst/>
            <a:cxnLst/>
            <a:rect l="0" t="0" r="r" b="b"/>
            <a:pathLst>
              <a:path w="1604" h="610">
                <a:moveTo>
                  <a:pt x="1578" y="609"/>
                </a:moveTo>
                <a:lnTo>
                  <a:pt x="0" y="10"/>
                </a:lnTo>
                <a:lnTo>
                  <a:pt x="0" y="0"/>
                </a:lnTo>
                <a:lnTo>
                  <a:pt x="1603" y="609"/>
                </a:lnTo>
                <a:lnTo>
                  <a:pt x="1578" y="609"/>
                </a:lnTo>
                <a:close/>
              </a:path>
            </a:pathLst>
          </a:custGeom>
          <a:solidFill>
            <a:srgbClr val="72A6B6"/>
          </a:solidFill>
          <a:ln>
            <a:noFill/>
          </a:ln>
        </p:spPr>
      </p:sp>
      <p:sp>
        <p:nvSpPr>
          <p:cNvPr id="10296" name="Freeform 445"/>
          <p:cNvSpPr/>
          <p:nvPr/>
        </p:nvSpPr>
        <p:spPr>
          <a:xfrm>
            <a:off x="1080360" y="419400"/>
            <a:ext cx="586440" cy="222840"/>
          </a:xfrm>
          <a:custGeom>
            <a:avLst/>
            <a:gdLst/>
            <a:ahLst/>
            <a:cxnLst/>
            <a:rect l="0" t="0" r="r" b="b"/>
            <a:pathLst>
              <a:path w="1629" h="619">
                <a:moveTo>
                  <a:pt x="1603" y="618"/>
                </a:moveTo>
                <a:lnTo>
                  <a:pt x="0" y="9"/>
                </a:lnTo>
                <a:lnTo>
                  <a:pt x="0" y="0"/>
                </a:lnTo>
                <a:lnTo>
                  <a:pt x="1628" y="618"/>
                </a:lnTo>
                <a:lnTo>
                  <a:pt x="1603" y="618"/>
                </a:lnTo>
                <a:close/>
              </a:path>
            </a:pathLst>
          </a:custGeom>
          <a:solidFill>
            <a:srgbClr val="73A7B7"/>
          </a:solidFill>
          <a:ln>
            <a:noFill/>
          </a:ln>
        </p:spPr>
      </p:sp>
      <p:sp>
        <p:nvSpPr>
          <p:cNvPr id="10297" name="Freeform 446"/>
          <p:cNvSpPr/>
          <p:nvPr/>
        </p:nvSpPr>
        <p:spPr>
          <a:xfrm>
            <a:off x="1080360" y="415800"/>
            <a:ext cx="595440" cy="226440"/>
          </a:xfrm>
          <a:custGeom>
            <a:avLst/>
            <a:gdLst/>
            <a:ahLst/>
            <a:cxnLst/>
            <a:rect l="0" t="0" r="r" b="b"/>
            <a:pathLst>
              <a:path w="1654" h="629">
                <a:moveTo>
                  <a:pt x="1628" y="628"/>
                </a:moveTo>
                <a:lnTo>
                  <a:pt x="0" y="10"/>
                </a:lnTo>
                <a:lnTo>
                  <a:pt x="0" y="0"/>
                </a:lnTo>
                <a:lnTo>
                  <a:pt x="1653" y="628"/>
                </a:lnTo>
                <a:lnTo>
                  <a:pt x="1628" y="628"/>
                </a:lnTo>
                <a:close/>
              </a:path>
            </a:pathLst>
          </a:custGeom>
          <a:solidFill>
            <a:srgbClr val="74A7B7"/>
          </a:solidFill>
          <a:ln>
            <a:noFill/>
          </a:ln>
        </p:spPr>
      </p:sp>
      <p:sp>
        <p:nvSpPr>
          <p:cNvPr id="10298" name="Freeform 447"/>
          <p:cNvSpPr/>
          <p:nvPr/>
        </p:nvSpPr>
        <p:spPr>
          <a:xfrm>
            <a:off x="1080360" y="412560"/>
            <a:ext cx="604440" cy="229680"/>
          </a:xfrm>
          <a:custGeom>
            <a:avLst/>
            <a:gdLst/>
            <a:ahLst/>
            <a:cxnLst/>
            <a:rect l="0" t="0" r="r" b="b"/>
            <a:pathLst>
              <a:path w="1679" h="638">
                <a:moveTo>
                  <a:pt x="1653" y="637"/>
                </a:moveTo>
                <a:lnTo>
                  <a:pt x="0" y="9"/>
                </a:lnTo>
                <a:lnTo>
                  <a:pt x="0" y="0"/>
                </a:lnTo>
                <a:lnTo>
                  <a:pt x="1678" y="637"/>
                </a:lnTo>
                <a:lnTo>
                  <a:pt x="1653" y="637"/>
                </a:lnTo>
                <a:close/>
              </a:path>
            </a:pathLst>
          </a:custGeom>
          <a:solidFill>
            <a:srgbClr val="76A8B8"/>
          </a:solidFill>
          <a:ln>
            <a:noFill/>
          </a:ln>
        </p:spPr>
      </p:sp>
      <p:sp>
        <p:nvSpPr>
          <p:cNvPr id="10299" name="Freeform 448"/>
          <p:cNvSpPr/>
          <p:nvPr/>
        </p:nvSpPr>
        <p:spPr>
          <a:xfrm>
            <a:off x="1080360" y="408960"/>
            <a:ext cx="613440" cy="233280"/>
          </a:xfrm>
          <a:custGeom>
            <a:avLst/>
            <a:gdLst/>
            <a:ahLst/>
            <a:cxnLst/>
            <a:rect l="0" t="0" r="r" b="b"/>
            <a:pathLst>
              <a:path w="1704" h="648">
                <a:moveTo>
                  <a:pt x="1678" y="647"/>
                </a:moveTo>
                <a:lnTo>
                  <a:pt x="0" y="10"/>
                </a:lnTo>
                <a:lnTo>
                  <a:pt x="0" y="0"/>
                </a:lnTo>
                <a:lnTo>
                  <a:pt x="1703" y="647"/>
                </a:lnTo>
                <a:lnTo>
                  <a:pt x="1678" y="647"/>
                </a:lnTo>
                <a:close/>
              </a:path>
            </a:pathLst>
          </a:custGeom>
          <a:solidFill>
            <a:srgbClr val="77A8B8"/>
          </a:solidFill>
          <a:ln>
            <a:noFill/>
          </a:ln>
        </p:spPr>
      </p:sp>
      <p:sp>
        <p:nvSpPr>
          <p:cNvPr id="10300" name="Freeform 449"/>
          <p:cNvSpPr/>
          <p:nvPr/>
        </p:nvSpPr>
        <p:spPr>
          <a:xfrm>
            <a:off x="1080360" y="405720"/>
            <a:ext cx="622440" cy="236520"/>
          </a:xfrm>
          <a:custGeom>
            <a:avLst/>
            <a:gdLst/>
            <a:ahLst/>
            <a:cxnLst/>
            <a:rect l="0" t="0" r="r" b="b"/>
            <a:pathLst>
              <a:path w="1729" h="657">
                <a:moveTo>
                  <a:pt x="1703" y="656"/>
                </a:moveTo>
                <a:lnTo>
                  <a:pt x="0" y="9"/>
                </a:lnTo>
                <a:lnTo>
                  <a:pt x="0" y="0"/>
                </a:lnTo>
                <a:lnTo>
                  <a:pt x="1728" y="656"/>
                </a:lnTo>
                <a:lnTo>
                  <a:pt x="1703" y="656"/>
                </a:lnTo>
                <a:close/>
              </a:path>
            </a:pathLst>
          </a:custGeom>
          <a:solidFill>
            <a:srgbClr val="78A9B9"/>
          </a:solidFill>
          <a:ln>
            <a:noFill/>
          </a:ln>
        </p:spPr>
      </p:sp>
      <p:sp>
        <p:nvSpPr>
          <p:cNvPr id="10301" name="Freeform 450"/>
          <p:cNvSpPr/>
          <p:nvPr/>
        </p:nvSpPr>
        <p:spPr>
          <a:xfrm>
            <a:off x="1080360" y="402120"/>
            <a:ext cx="631440" cy="240120"/>
          </a:xfrm>
          <a:custGeom>
            <a:avLst/>
            <a:gdLst/>
            <a:ahLst/>
            <a:cxnLst/>
            <a:rect l="0" t="0" r="r" b="b"/>
            <a:pathLst>
              <a:path w="1754" h="667">
                <a:moveTo>
                  <a:pt x="1728" y="666"/>
                </a:moveTo>
                <a:lnTo>
                  <a:pt x="0" y="10"/>
                </a:lnTo>
                <a:lnTo>
                  <a:pt x="0" y="0"/>
                </a:lnTo>
                <a:lnTo>
                  <a:pt x="1753" y="666"/>
                </a:lnTo>
                <a:lnTo>
                  <a:pt x="1728" y="666"/>
                </a:lnTo>
                <a:close/>
              </a:path>
            </a:pathLst>
          </a:custGeom>
          <a:solidFill>
            <a:srgbClr val="79A9B9"/>
          </a:solidFill>
          <a:ln>
            <a:noFill/>
          </a:ln>
        </p:spPr>
      </p:sp>
      <p:sp>
        <p:nvSpPr>
          <p:cNvPr id="10302" name="Freeform 451"/>
          <p:cNvSpPr/>
          <p:nvPr/>
        </p:nvSpPr>
        <p:spPr>
          <a:xfrm>
            <a:off x="1080360" y="398880"/>
            <a:ext cx="640440" cy="243360"/>
          </a:xfrm>
          <a:custGeom>
            <a:avLst/>
            <a:gdLst/>
            <a:ahLst/>
            <a:cxnLst/>
            <a:rect l="0" t="0" r="r" b="b"/>
            <a:pathLst>
              <a:path w="1779" h="676">
                <a:moveTo>
                  <a:pt x="1753" y="675"/>
                </a:moveTo>
                <a:lnTo>
                  <a:pt x="0" y="9"/>
                </a:lnTo>
                <a:lnTo>
                  <a:pt x="0" y="0"/>
                </a:lnTo>
                <a:lnTo>
                  <a:pt x="1778" y="675"/>
                </a:lnTo>
                <a:lnTo>
                  <a:pt x="1753" y="675"/>
                </a:lnTo>
                <a:close/>
              </a:path>
            </a:pathLst>
          </a:custGeom>
          <a:solidFill>
            <a:srgbClr val="7AAABA"/>
          </a:solidFill>
          <a:ln>
            <a:noFill/>
          </a:ln>
        </p:spPr>
      </p:sp>
      <p:sp>
        <p:nvSpPr>
          <p:cNvPr id="10303" name="Freeform 452"/>
          <p:cNvSpPr/>
          <p:nvPr/>
        </p:nvSpPr>
        <p:spPr>
          <a:xfrm>
            <a:off x="1080360" y="395280"/>
            <a:ext cx="649440" cy="246960"/>
          </a:xfrm>
          <a:custGeom>
            <a:avLst/>
            <a:gdLst/>
            <a:ahLst/>
            <a:cxnLst/>
            <a:rect l="0" t="0" r="r" b="b"/>
            <a:pathLst>
              <a:path w="1804" h="686">
                <a:moveTo>
                  <a:pt x="1778" y="685"/>
                </a:moveTo>
                <a:lnTo>
                  <a:pt x="0" y="10"/>
                </a:lnTo>
                <a:lnTo>
                  <a:pt x="0" y="0"/>
                </a:lnTo>
                <a:lnTo>
                  <a:pt x="1803" y="685"/>
                </a:lnTo>
                <a:lnTo>
                  <a:pt x="1778" y="685"/>
                </a:lnTo>
                <a:close/>
              </a:path>
            </a:pathLst>
          </a:custGeom>
          <a:solidFill>
            <a:srgbClr val="7BAABA"/>
          </a:solidFill>
          <a:ln>
            <a:noFill/>
          </a:ln>
        </p:spPr>
      </p:sp>
      <p:sp>
        <p:nvSpPr>
          <p:cNvPr id="10304" name="Freeform 453"/>
          <p:cNvSpPr/>
          <p:nvPr/>
        </p:nvSpPr>
        <p:spPr>
          <a:xfrm>
            <a:off x="1080360" y="392040"/>
            <a:ext cx="658800" cy="250200"/>
          </a:xfrm>
          <a:custGeom>
            <a:avLst/>
            <a:gdLst/>
            <a:ahLst/>
            <a:cxnLst/>
            <a:rect l="0" t="0" r="r" b="b"/>
            <a:pathLst>
              <a:path w="1830" h="695">
                <a:moveTo>
                  <a:pt x="1803" y="694"/>
                </a:moveTo>
                <a:lnTo>
                  <a:pt x="0" y="9"/>
                </a:lnTo>
                <a:lnTo>
                  <a:pt x="0" y="0"/>
                </a:lnTo>
                <a:lnTo>
                  <a:pt x="1829" y="694"/>
                </a:lnTo>
                <a:lnTo>
                  <a:pt x="1803" y="694"/>
                </a:lnTo>
                <a:close/>
              </a:path>
            </a:pathLst>
          </a:custGeom>
          <a:solidFill>
            <a:srgbClr val="7DABBA"/>
          </a:solidFill>
          <a:ln>
            <a:noFill/>
          </a:ln>
        </p:spPr>
      </p:sp>
      <p:sp>
        <p:nvSpPr>
          <p:cNvPr id="10305" name="Freeform 454"/>
          <p:cNvSpPr/>
          <p:nvPr/>
        </p:nvSpPr>
        <p:spPr>
          <a:xfrm>
            <a:off x="1080360" y="388440"/>
            <a:ext cx="667800" cy="253800"/>
          </a:xfrm>
          <a:custGeom>
            <a:avLst/>
            <a:gdLst/>
            <a:ahLst/>
            <a:cxnLst/>
            <a:rect l="0" t="0" r="r" b="b"/>
            <a:pathLst>
              <a:path w="1855" h="705">
                <a:moveTo>
                  <a:pt x="1829" y="704"/>
                </a:moveTo>
                <a:lnTo>
                  <a:pt x="0" y="10"/>
                </a:lnTo>
                <a:lnTo>
                  <a:pt x="0" y="0"/>
                </a:lnTo>
                <a:lnTo>
                  <a:pt x="1854" y="704"/>
                </a:lnTo>
                <a:lnTo>
                  <a:pt x="1829" y="704"/>
                </a:lnTo>
                <a:close/>
              </a:path>
            </a:pathLst>
          </a:custGeom>
          <a:solidFill>
            <a:srgbClr val="7EACBB"/>
          </a:solidFill>
          <a:ln>
            <a:noFill/>
          </a:ln>
        </p:spPr>
      </p:sp>
      <p:sp>
        <p:nvSpPr>
          <p:cNvPr id="10306" name="Freeform 455"/>
          <p:cNvSpPr/>
          <p:nvPr/>
        </p:nvSpPr>
        <p:spPr>
          <a:xfrm>
            <a:off x="1080360" y="385200"/>
            <a:ext cx="676800" cy="257040"/>
          </a:xfrm>
          <a:custGeom>
            <a:avLst/>
            <a:gdLst/>
            <a:ahLst/>
            <a:cxnLst/>
            <a:rect l="0" t="0" r="r" b="b"/>
            <a:pathLst>
              <a:path w="1880" h="714">
                <a:moveTo>
                  <a:pt x="1854" y="713"/>
                </a:moveTo>
                <a:lnTo>
                  <a:pt x="0" y="9"/>
                </a:lnTo>
                <a:lnTo>
                  <a:pt x="0" y="0"/>
                </a:lnTo>
                <a:lnTo>
                  <a:pt x="1879" y="713"/>
                </a:lnTo>
                <a:lnTo>
                  <a:pt x="1854" y="713"/>
                </a:lnTo>
                <a:close/>
              </a:path>
            </a:pathLst>
          </a:custGeom>
          <a:solidFill>
            <a:srgbClr val="7FACBB"/>
          </a:solidFill>
          <a:ln>
            <a:noFill/>
          </a:ln>
        </p:spPr>
      </p:sp>
      <p:sp>
        <p:nvSpPr>
          <p:cNvPr id="10307" name="Freeform 456"/>
          <p:cNvSpPr/>
          <p:nvPr/>
        </p:nvSpPr>
        <p:spPr>
          <a:xfrm>
            <a:off x="1080360" y="381600"/>
            <a:ext cx="685800" cy="260640"/>
          </a:xfrm>
          <a:custGeom>
            <a:avLst/>
            <a:gdLst/>
            <a:ahLst/>
            <a:cxnLst/>
            <a:rect l="0" t="0" r="r" b="b"/>
            <a:pathLst>
              <a:path w="1905" h="724">
                <a:moveTo>
                  <a:pt x="1879" y="723"/>
                </a:moveTo>
                <a:lnTo>
                  <a:pt x="0" y="10"/>
                </a:lnTo>
                <a:lnTo>
                  <a:pt x="0" y="0"/>
                </a:lnTo>
                <a:lnTo>
                  <a:pt x="1904" y="723"/>
                </a:lnTo>
                <a:lnTo>
                  <a:pt x="1879" y="723"/>
                </a:lnTo>
                <a:close/>
              </a:path>
            </a:pathLst>
          </a:custGeom>
          <a:solidFill>
            <a:srgbClr val="80ADBC"/>
          </a:solidFill>
          <a:ln>
            <a:noFill/>
          </a:ln>
        </p:spPr>
      </p:sp>
      <p:sp>
        <p:nvSpPr>
          <p:cNvPr id="10308" name="Freeform 457"/>
          <p:cNvSpPr/>
          <p:nvPr/>
        </p:nvSpPr>
        <p:spPr>
          <a:xfrm>
            <a:off x="1080360" y="378360"/>
            <a:ext cx="694800" cy="263880"/>
          </a:xfrm>
          <a:custGeom>
            <a:avLst/>
            <a:gdLst/>
            <a:ahLst/>
            <a:cxnLst/>
            <a:rect l="0" t="0" r="r" b="b"/>
            <a:pathLst>
              <a:path w="1930" h="733">
                <a:moveTo>
                  <a:pt x="1904" y="732"/>
                </a:moveTo>
                <a:lnTo>
                  <a:pt x="0" y="9"/>
                </a:lnTo>
                <a:lnTo>
                  <a:pt x="0" y="0"/>
                </a:lnTo>
                <a:lnTo>
                  <a:pt x="1929" y="732"/>
                </a:lnTo>
                <a:lnTo>
                  <a:pt x="1904" y="732"/>
                </a:lnTo>
                <a:close/>
              </a:path>
            </a:pathLst>
          </a:custGeom>
          <a:solidFill>
            <a:srgbClr val="82AEBC"/>
          </a:solidFill>
          <a:ln>
            <a:noFill/>
          </a:ln>
        </p:spPr>
      </p:sp>
      <p:sp>
        <p:nvSpPr>
          <p:cNvPr id="10309" name="Freeform 458"/>
          <p:cNvSpPr/>
          <p:nvPr/>
        </p:nvSpPr>
        <p:spPr>
          <a:xfrm>
            <a:off x="1080360" y="374760"/>
            <a:ext cx="703800" cy="267480"/>
          </a:xfrm>
          <a:custGeom>
            <a:avLst/>
            <a:gdLst/>
            <a:ahLst/>
            <a:cxnLst/>
            <a:rect l="0" t="0" r="r" b="b"/>
            <a:pathLst>
              <a:path w="1955" h="743">
                <a:moveTo>
                  <a:pt x="1929" y="742"/>
                </a:moveTo>
                <a:lnTo>
                  <a:pt x="0" y="10"/>
                </a:lnTo>
                <a:lnTo>
                  <a:pt x="0" y="0"/>
                </a:lnTo>
                <a:lnTo>
                  <a:pt x="1954" y="742"/>
                </a:lnTo>
                <a:lnTo>
                  <a:pt x="1929" y="742"/>
                </a:lnTo>
                <a:close/>
              </a:path>
            </a:pathLst>
          </a:custGeom>
          <a:solidFill>
            <a:srgbClr val="83AEBD"/>
          </a:solidFill>
          <a:ln>
            <a:noFill/>
          </a:ln>
        </p:spPr>
      </p:sp>
      <p:sp>
        <p:nvSpPr>
          <p:cNvPr id="10310" name="Freeform 459"/>
          <p:cNvSpPr/>
          <p:nvPr/>
        </p:nvSpPr>
        <p:spPr>
          <a:xfrm>
            <a:off x="1080360" y="371520"/>
            <a:ext cx="712800" cy="270720"/>
          </a:xfrm>
          <a:custGeom>
            <a:avLst/>
            <a:gdLst/>
            <a:ahLst/>
            <a:cxnLst/>
            <a:rect l="0" t="0" r="r" b="b"/>
            <a:pathLst>
              <a:path w="1980" h="752">
                <a:moveTo>
                  <a:pt x="1954" y="751"/>
                </a:moveTo>
                <a:lnTo>
                  <a:pt x="0" y="9"/>
                </a:lnTo>
                <a:lnTo>
                  <a:pt x="0" y="0"/>
                </a:lnTo>
                <a:lnTo>
                  <a:pt x="1979" y="751"/>
                </a:lnTo>
                <a:lnTo>
                  <a:pt x="1954" y="751"/>
                </a:lnTo>
                <a:close/>
              </a:path>
            </a:pathLst>
          </a:custGeom>
          <a:solidFill>
            <a:srgbClr val="84AFBD"/>
          </a:solidFill>
          <a:ln>
            <a:noFill/>
          </a:ln>
        </p:spPr>
      </p:sp>
      <p:sp>
        <p:nvSpPr>
          <p:cNvPr id="10311" name="Freeform 460"/>
          <p:cNvSpPr/>
          <p:nvPr/>
        </p:nvSpPr>
        <p:spPr>
          <a:xfrm>
            <a:off x="1080360" y="367920"/>
            <a:ext cx="721800" cy="274320"/>
          </a:xfrm>
          <a:custGeom>
            <a:avLst/>
            <a:gdLst/>
            <a:ahLst/>
            <a:cxnLst/>
            <a:rect l="0" t="0" r="r" b="b"/>
            <a:pathLst>
              <a:path w="2005" h="762">
                <a:moveTo>
                  <a:pt x="1979" y="761"/>
                </a:moveTo>
                <a:lnTo>
                  <a:pt x="0" y="10"/>
                </a:lnTo>
                <a:lnTo>
                  <a:pt x="0" y="0"/>
                </a:lnTo>
                <a:lnTo>
                  <a:pt x="2004" y="761"/>
                </a:lnTo>
                <a:lnTo>
                  <a:pt x="1979" y="761"/>
                </a:lnTo>
                <a:close/>
              </a:path>
            </a:pathLst>
          </a:custGeom>
          <a:solidFill>
            <a:srgbClr val="85AFBE"/>
          </a:solidFill>
          <a:ln>
            <a:noFill/>
          </a:ln>
        </p:spPr>
      </p:sp>
      <p:sp>
        <p:nvSpPr>
          <p:cNvPr id="10312" name="Freeform 461"/>
          <p:cNvSpPr/>
          <p:nvPr/>
        </p:nvSpPr>
        <p:spPr>
          <a:xfrm>
            <a:off x="1080360" y="364680"/>
            <a:ext cx="730800" cy="277560"/>
          </a:xfrm>
          <a:custGeom>
            <a:avLst/>
            <a:gdLst/>
            <a:ahLst/>
            <a:cxnLst/>
            <a:rect l="0" t="0" r="r" b="b"/>
            <a:pathLst>
              <a:path w="2030" h="771">
                <a:moveTo>
                  <a:pt x="2004" y="770"/>
                </a:moveTo>
                <a:lnTo>
                  <a:pt x="0" y="9"/>
                </a:lnTo>
                <a:lnTo>
                  <a:pt x="0" y="0"/>
                </a:lnTo>
                <a:lnTo>
                  <a:pt x="2029" y="770"/>
                </a:lnTo>
                <a:lnTo>
                  <a:pt x="2004" y="770"/>
                </a:lnTo>
                <a:close/>
              </a:path>
            </a:pathLst>
          </a:custGeom>
          <a:solidFill>
            <a:srgbClr val="87B0BE"/>
          </a:solidFill>
          <a:ln>
            <a:noFill/>
          </a:ln>
        </p:spPr>
      </p:sp>
      <p:sp>
        <p:nvSpPr>
          <p:cNvPr id="10313" name="Freeform 462"/>
          <p:cNvSpPr/>
          <p:nvPr/>
        </p:nvSpPr>
        <p:spPr>
          <a:xfrm>
            <a:off x="1080360" y="361080"/>
            <a:ext cx="739800" cy="281160"/>
          </a:xfrm>
          <a:custGeom>
            <a:avLst/>
            <a:gdLst/>
            <a:ahLst/>
            <a:cxnLst/>
            <a:rect l="0" t="0" r="r" b="b"/>
            <a:pathLst>
              <a:path w="2055" h="781">
                <a:moveTo>
                  <a:pt x="2029" y="780"/>
                </a:moveTo>
                <a:lnTo>
                  <a:pt x="0" y="10"/>
                </a:lnTo>
                <a:lnTo>
                  <a:pt x="0" y="0"/>
                </a:lnTo>
                <a:lnTo>
                  <a:pt x="2054" y="780"/>
                </a:lnTo>
                <a:lnTo>
                  <a:pt x="2029" y="780"/>
                </a:lnTo>
                <a:close/>
              </a:path>
            </a:pathLst>
          </a:custGeom>
          <a:solidFill>
            <a:srgbClr val="88B1BF"/>
          </a:solidFill>
          <a:ln>
            <a:noFill/>
          </a:ln>
        </p:spPr>
      </p:sp>
      <p:sp>
        <p:nvSpPr>
          <p:cNvPr id="10314" name="Freeform 463"/>
          <p:cNvSpPr/>
          <p:nvPr/>
        </p:nvSpPr>
        <p:spPr>
          <a:xfrm>
            <a:off x="1080360" y="357840"/>
            <a:ext cx="748800" cy="284400"/>
          </a:xfrm>
          <a:custGeom>
            <a:avLst/>
            <a:gdLst/>
            <a:ahLst/>
            <a:cxnLst/>
            <a:rect l="0" t="0" r="r" b="b"/>
            <a:pathLst>
              <a:path w="2080" h="790">
                <a:moveTo>
                  <a:pt x="2054" y="789"/>
                </a:moveTo>
                <a:lnTo>
                  <a:pt x="0" y="9"/>
                </a:lnTo>
                <a:lnTo>
                  <a:pt x="0" y="0"/>
                </a:lnTo>
                <a:lnTo>
                  <a:pt x="2079" y="789"/>
                </a:lnTo>
                <a:lnTo>
                  <a:pt x="2054" y="789"/>
                </a:lnTo>
                <a:close/>
              </a:path>
            </a:pathLst>
          </a:custGeom>
          <a:solidFill>
            <a:srgbClr val="89B2BF"/>
          </a:solidFill>
          <a:ln>
            <a:noFill/>
          </a:ln>
        </p:spPr>
      </p:sp>
      <p:sp>
        <p:nvSpPr>
          <p:cNvPr id="10315" name="Freeform 464"/>
          <p:cNvSpPr/>
          <p:nvPr/>
        </p:nvSpPr>
        <p:spPr>
          <a:xfrm>
            <a:off x="1080360" y="354240"/>
            <a:ext cx="757800" cy="288000"/>
          </a:xfrm>
          <a:custGeom>
            <a:avLst/>
            <a:gdLst/>
            <a:ahLst/>
            <a:cxnLst/>
            <a:rect l="0" t="0" r="r" b="b"/>
            <a:pathLst>
              <a:path w="2105" h="800">
                <a:moveTo>
                  <a:pt x="2079" y="799"/>
                </a:moveTo>
                <a:lnTo>
                  <a:pt x="0" y="10"/>
                </a:lnTo>
                <a:lnTo>
                  <a:pt x="0" y="0"/>
                </a:lnTo>
                <a:lnTo>
                  <a:pt x="2104" y="799"/>
                </a:lnTo>
                <a:lnTo>
                  <a:pt x="2079" y="799"/>
                </a:lnTo>
                <a:close/>
              </a:path>
            </a:pathLst>
          </a:custGeom>
          <a:solidFill>
            <a:srgbClr val="8AB2C0"/>
          </a:solidFill>
          <a:ln>
            <a:noFill/>
          </a:ln>
        </p:spPr>
      </p:sp>
      <p:sp>
        <p:nvSpPr>
          <p:cNvPr id="10316" name="Freeform 465"/>
          <p:cNvSpPr/>
          <p:nvPr/>
        </p:nvSpPr>
        <p:spPr>
          <a:xfrm>
            <a:off x="1080360" y="351000"/>
            <a:ext cx="766800" cy="291240"/>
          </a:xfrm>
          <a:custGeom>
            <a:avLst/>
            <a:gdLst/>
            <a:ahLst/>
            <a:cxnLst/>
            <a:rect l="0" t="0" r="r" b="b"/>
            <a:pathLst>
              <a:path w="2130" h="809">
                <a:moveTo>
                  <a:pt x="2104" y="808"/>
                </a:moveTo>
                <a:lnTo>
                  <a:pt x="0" y="9"/>
                </a:lnTo>
                <a:lnTo>
                  <a:pt x="0" y="0"/>
                </a:lnTo>
                <a:lnTo>
                  <a:pt x="2129" y="808"/>
                </a:lnTo>
                <a:lnTo>
                  <a:pt x="2104" y="808"/>
                </a:lnTo>
                <a:close/>
              </a:path>
            </a:pathLst>
          </a:custGeom>
          <a:solidFill>
            <a:srgbClr val="8BB3C0"/>
          </a:solidFill>
          <a:ln>
            <a:noFill/>
          </a:ln>
        </p:spPr>
      </p:sp>
      <p:sp>
        <p:nvSpPr>
          <p:cNvPr id="10317" name="Freeform 466"/>
          <p:cNvSpPr/>
          <p:nvPr/>
        </p:nvSpPr>
        <p:spPr>
          <a:xfrm>
            <a:off x="1080360" y="347400"/>
            <a:ext cx="775800" cy="294840"/>
          </a:xfrm>
          <a:custGeom>
            <a:avLst/>
            <a:gdLst/>
            <a:ahLst/>
            <a:cxnLst/>
            <a:rect l="0" t="0" r="r" b="b"/>
            <a:pathLst>
              <a:path w="2155" h="819">
                <a:moveTo>
                  <a:pt x="2129" y="818"/>
                </a:moveTo>
                <a:lnTo>
                  <a:pt x="0" y="10"/>
                </a:lnTo>
                <a:lnTo>
                  <a:pt x="0" y="0"/>
                </a:lnTo>
                <a:lnTo>
                  <a:pt x="2154" y="818"/>
                </a:lnTo>
                <a:lnTo>
                  <a:pt x="2129" y="818"/>
                </a:lnTo>
                <a:close/>
              </a:path>
            </a:pathLst>
          </a:custGeom>
          <a:solidFill>
            <a:srgbClr val="8CB3C1"/>
          </a:solidFill>
          <a:ln>
            <a:noFill/>
          </a:ln>
        </p:spPr>
      </p:sp>
      <p:sp>
        <p:nvSpPr>
          <p:cNvPr id="10318" name="Freeform 467"/>
          <p:cNvSpPr/>
          <p:nvPr/>
        </p:nvSpPr>
        <p:spPr>
          <a:xfrm>
            <a:off x="1080360" y="344160"/>
            <a:ext cx="784800" cy="298080"/>
          </a:xfrm>
          <a:custGeom>
            <a:avLst/>
            <a:gdLst/>
            <a:ahLst/>
            <a:cxnLst/>
            <a:rect l="0" t="0" r="r" b="b"/>
            <a:pathLst>
              <a:path w="2180" h="828">
                <a:moveTo>
                  <a:pt x="2154" y="827"/>
                </a:moveTo>
                <a:lnTo>
                  <a:pt x="0" y="9"/>
                </a:lnTo>
                <a:lnTo>
                  <a:pt x="0" y="0"/>
                </a:lnTo>
                <a:lnTo>
                  <a:pt x="2179" y="827"/>
                </a:lnTo>
                <a:lnTo>
                  <a:pt x="2154" y="827"/>
                </a:lnTo>
                <a:close/>
              </a:path>
            </a:pathLst>
          </a:custGeom>
          <a:solidFill>
            <a:srgbClr val="8DB4C1"/>
          </a:solidFill>
          <a:ln>
            <a:noFill/>
          </a:ln>
        </p:spPr>
      </p:sp>
      <p:sp>
        <p:nvSpPr>
          <p:cNvPr id="10319" name="Freeform 468"/>
          <p:cNvSpPr/>
          <p:nvPr/>
        </p:nvSpPr>
        <p:spPr>
          <a:xfrm>
            <a:off x="1080360" y="340560"/>
            <a:ext cx="793800" cy="301680"/>
          </a:xfrm>
          <a:custGeom>
            <a:avLst/>
            <a:gdLst/>
            <a:ahLst/>
            <a:cxnLst/>
            <a:rect l="0" t="0" r="r" b="b"/>
            <a:pathLst>
              <a:path w="2205" h="838">
                <a:moveTo>
                  <a:pt x="2179" y="837"/>
                </a:moveTo>
                <a:lnTo>
                  <a:pt x="0" y="10"/>
                </a:lnTo>
                <a:lnTo>
                  <a:pt x="0" y="0"/>
                </a:lnTo>
                <a:lnTo>
                  <a:pt x="2204" y="837"/>
                </a:lnTo>
                <a:lnTo>
                  <a:pt x="2179" y="837"/>
                </a:lnTo>
                <a:close/>
              </a:path>
            </a:pathLst>
          </a:custGeom>
          <a:solidFill>
            <a:srgbClr val="8FB4C2"/>
          </a:solidFill>
          <a:ln>
            <a:noFill/>
          </a:ln>
        </p:spPr>
      </p:sp>
      <p:sp>
        <p:nvSpPr>
          <p:cNvPr id="10320" name="Freeform 469"/>
          <p:cNvSpPr/>
          <p:nvPr/>
        </p:nvSpPr>
        <p:spPr>
          <a:xfrm>
            <a:off x="1080360" y="337320"/>
            <a:ext cx="802800" cy="304920"/>
          </a:xfrm>
          <a:custGeom>
            <a:avLst/>
            <a:gdLst/>
            <a:ahLst/>
            <a:cxnLst/>
            <a:rect l="0" t="0" r="r" b="b"/>
            <a:pathLst>
              <a:path w="2230" h="847">
                <a:moveTo>
                  <a:pt x="2204" y="846"/>
                </a:moveTo>
                <a:lnTo>
                  <a:pt x="0" y="9"/>
                </a:lnTo>
                <a:lnTo>
                  <a:pt x="0" y="0"/>
                </a:lnTo>
                <a:lnTo>
                  <a:pt x="2229" y="846"/>
                </a:lnTo>
                <a:lnTo>
                  <a:pt x="2204" y="846"/>
                </a:lnTo>
                <a:close/>
              </a:path>
            </a:pathLst>
          </a:custGeom>
          <a:solidFill>
            <a:srgbClr val="90B5C2"/>
          </a:solidFill>
          <a:ln>
            <a:noFill/>
          </a:ln>
        </p:spPr>
      </p:sp>
      <p:sp>
        <p:nvSpPr>
          <p:cNvPr id="10321" name="Freeform 470"/>
          <p:cNvSpPr/>
          <p:nvPr/>
        </p:nvSpPr>
        <p:spPr>
          <a:xfrm>
            <a:off x="1080360" y="333720"/>
            <a:ext cx="811800" cy="308520"/>
          </a:xfrm>
          <a:custGeom>
            <a:avLst/>
            <a:gdLst/>
            <a:ahLst/>
            <a:cxnLst/>
            <a:rect l="0" t="0" r="r" b="b"/>
            <a:pathLst>
              <a:path w="2255" h="857">
                <a:moveTo>
                  <a:pt x="2229" y="856"/>
                </a:moveTo>
                <a:lnTo>
                  <a:pt x="0" y="10"/>
                </a:lnTo>
                <a:lnTo>
                  <a:pt x="0" y="0"/>
                </a:lnTo>
                <a:lnTo>
                  <a:pt x="2254" y="856"/>
                </a:lnTo>
                <a:lnTo>
                  <a:pt x="2229" y="856"/>
                </a:lnTo>
                <a:close/>
              </a:path>
            </a:pathLst>
          </a:custGeom>
          <a:solidFill>
            <a:srgbClr val="91B6C3"/>
          </a:solidFill>
          <a:ln>
            <a:noFill/>
          </a:ln>
        </p:spPr>
      </p:sp>
      <p:sp>
        <p:nvSpPr>
          <p:cNvPr id="10322" name="Freeform 471"/>
          <p:cNvSpPr/>
          <p:nvPr/>
        </p:nvSpPr>
        <p:spPr>
          <a:xfrm>
            <a:off x="1080360" y="330480"/>
            <a:ext cx="820800" cy="311760"/>
          </a:xfrm>
          <a:custGeom>
            <a:avLst/>
            <a:gdLst/>
            <a:ahLst/>
            <a:cxnLst/>
            <a:rect l="0" t="0" r="r" b="b"/>
            <a:pathLst>
              <a:path w="2280" h="866">
                <a:moveTo>
                  <a:pt x="2254" y="865"/>
                </a:moveTo>
                <a:lnTo>
                  <a:pt x="0" y="9"/>
                </a:lnTo>
                <a:lnTo>
                  <a:pt x="0" y="0"/>
                </a:lnTo>
                <a:lnTo>
                  <a:pt x="2279" y="865"/>
                </a:lnTo>
                <a:lnTo>
                  <a:pt x="2254" y="865"/>
                </a:lnTo>
                <a:close/>
              </a:path>
            </a:pathLst>
          </a:custGeom>
          <a:solidFill>
            <a:srgbClr val="92B7C3"/>
          </a:solidFill>
          <a:ln>
            <a:noFill/>
          </a:ln>
        </p:spPr>
      </p:sp>
      <p:sp>
        <p:nvSpPr>
          <p:cNvPr id="10323" name="Freeform 472"/>
          <p:cNvSpPr/>
          <p:nvPr/>
        </p:nvSpPr>
        <p:spPr>
          <a:xfrm>
            <a:off x="1080360" y="326880"/>
            <a:ext cx="829800" cy="315360"/>
          </a:xfrm>
          <a:custGeom>
            <a:avLst/>
            <a:gdLst/>
            <a:ahLst/>
            <a:cxnLst/>
            <a:rect l="0" t="0" r="r" b="b"/>
            <a:pathLst>
              <a:path w="2305" h="876">
                <a:moveTo>
                  <a:pt x="2279" y="875"/>
                </a:moveTo>
                <a:lnTo>
                  <a:pt x="0" y="10"/>
                </a:lnTo>
                <a:lnTo>
                  <a:pt x="0" y="0"/>
                </a:lnTo>
                <a:lnTo>
                  <a:pt x="2304" y="875"/>
                </a:lnTo>
                <a:lnTo>
                  <a:pt x="2279" y="875"/>
                </a:lnTo>
                <a:close/>
              </a:path>
            </a:pathLst>
          </a:custGeom>
          <a:solidFill>
            <a:srgbClr val="93B7C4"/>
          </a:solidFill>
          <a:ln>
            <a:noFill/>
          </a:ln>
        </p:spPr>
      </p:sp>
      <p:sp>
        <p:nvSpPr>
          <p:cNvPr id="10324" name="Freeform 473"/>
          <p:cNvSpPr/>
          <p:nvPr/>
        </p:nvSpPr>
        <p:spPr>
          <a:xfrm>
            <a:off x="1080360" y="323640"/>
            <a:ext cx="838800" cy="318600"/>
          </a:xfrm>
          <a:custGeom>
            <a:avLst/>
            <a:gdLst/>
            <a:ahLst/>
            <a:cxnLst/>
            <a:rect l="0" t="0" r="r" b="b"/>
            <a:pathLst>
              <a:path w="2330" h="885">
                <a:moveTo>
                  <a:pt x="2304" y="884"/>
                </a:moveTo>
                <a:lnTo>
                  <a:pt x="0" y="9"/>
                </a:lnTo>
                <a:lnTo>
                  <a:pt x="0" y="0"/>
                </a:lnTo>
                <a:lnTo>
                  <a:pt x="2329" y="884"/>
                </a:lnTo>
                <a:lnTo>
                  <a:pt x="2304" y="884"/>
                </a:lnTo>
                <a:close/>
              </a:path>
            </a:pathLst>
          </a:custGeom>
          <a:solidFill>
            <a:srgbClr val="95B8C4"/>
          </a:solidFill>
          <a:ln>
            <a:noFill/>
          </a:ln>
        </p:spPr>
      </p:sp>
      <p:sp>
        <p:nvSpPr>
          <p:cNvPr id="10325" name="Freeform 474"/>
          <p:cNvSpPr/>
          <p:nvPr/>
        </p:nvSpPr>
        <p:spPr>
          <a:xfrm>
            <a:off x="1080360" y="320040"/>
            <a:ext cx="847800" cy="322200"/>
          </a:xfrm>
          <a:custGeom>
            <a:avLst/>
            <a:gdLst/>
            <a:ahLst/>
            <a:cxnLst/>
            <a:rect l="0" t="0" r="r" b="b"/>
            <a:pathLst>
              <a:path w="2355" h="895">
                <a:moveTo>
                  <a:pt x="2329" y="894"/>
                </a:moveTo>
                <a:lnTo>
                  <a:pt x="0" y="10"/>
                </a:lnTo>
                <a:lnTo>
                  <a:pt x="0" y="0"/>
                </a:lnTo>
                <a:lnTo>
                  <a:pt x="2354" y="894"/>
                </a:lnTo>
                <a:lnTo>
                  <a:pt x="2329" y="894"/>
                </a:lnTo>
                <a:close/>
              </a:path>
            </a:pathLst>
          </a:custGeom>
          <a:solidFill>
            <a:srgbClr val="96B9C5"/>
          </a:solidFill>
          <a:ln>
            <a:noFill/>
          </a:ln>
        </p:spPr>
      </p:sp>
      <p:sp>
        <p:nvSpPr>
          <p:cNvPr id="10326" name="Freeform 475"/>
          <p:cNvSpPr/>
          <p:nvPr/>
        </p:nvSpPr>
        <p:spPr>
          <a:xfrm>
            <a:off x="1080360" y="316800"/>
            <a:ext cx="856800" cy="325440"/>
          </a:xfrm>
          <a:custGeom>
            <a:avLst/>
            <a:gdLst/>
            <a:ahLst/>
            <a:cxnLst/>
            <a:rect l="0" t="0" r="r" b="b"/>
            <a:pathLst>
              <a:path w="2380" h="904">
                <a:moveTo>
                  <a:pt x="2354" y="903"/>
                </a:moveTo>
                <a:lnTo>
                  <a:pt x="0" y="9"/>
                </a:lnTo>
                <a:lnTo>
                  <a:pt x="0" y="0"/>
                </a:lnTo>
                <a:lnTo>
                  <a:pt x="2379" y="903"/>
                </a:lnTo>
                <a:lnTo>
                  <a:pt x="2354" y="903"/>
                </a:lnTo>
                <a:close/>
              </a:path>
            </a:pathLst>
          </a:custGeom>
          <a:solidFill>
            <a:srgbClr val="97BAC6"/>
          </a:solidFill>
          <a:ln>
            <a:noFill/>
          </a:ln>
        </p:spPr>
      </p:sp>
      <p:sp>
        <p:nvSpPr>
          <p:cNvPr id="10327" name="Freeform 476"/>
          <p:cNvSpPr/>
          <p:nvPr/>
        </p:nvSpPr>
        <p:spPr>
          <a:xfrm>
            <a:off x="1080360" y="313200"/>
            <a:ext cx="865800" cy="329040"/>
          </a:xfrm>
          <a:custGeom>
            <a:avLst/>
            <a:gdLst/>
            <a:ahLst/>
            <a:cxnLst/>
            <a:rect l="0" t="0" r="r" b="b"/>
            <a:pathLst>
              <a:path w="2405" h="914">
                <a:moveTo>
                  <a:pt x="2379" y="913"/>
                </a:moveTo>
                <a:lnTo>
                  <a:pt x="0" y="10"/>
                </a:lnTo>
                <a:lnTo>
                  <a:pt x="0" y="0"/>
                </a:lnTo>
                <a:lnTo>
                  <a:pt x="2404" y="913"/>
                </a:lnTo>
                <a:lnTo>
                  <a:pt x="2379" y="913"/>
                </a:lnTo>
                <a:close/>
              </a:path>
            </a:pathLst>
          </a:custGeom>
          <a:solidFill>
            <a:srgbClr val="98BAC6"/>
          </a:solidFill>
          <a:ln>
            <a:noFill/>
          </a:ln>
        </p:spPr>
      </p:sp>
      <p:sp>
        <p:nvSpPr>
          <p:cNvPr id="10328" name="Freeform 477"/>
          <p:cNvSpPr/>
          <p:nvPr/>
        </p:nvSpPr>
        <p:spPr>
          <a:xfrm>
            <a:off x="1080360" y="309960"/>
            <a:ext cx="874800" cy="332280"/>
          </a:xfrm>
          <a:custGeom>
            <a:avLst/>
            <a:gdLst/>
            <a:ahLst/>
            <a:cxnLst/>
            <a:rect l="0" t="0" r="r" b="b"/>
            <a:pathLst>
              <a:path w="2430" h="923">
                <a:moveTo>
                  <a:pt x="2404" y="922"/>
                </a:moveTo>
                <a:lnTo>
                  <a:pt x="0" y="9"/>
                </a:lnTo>
                <a:lnTo>
                  <a:pt x="0" y="0"/>
                </a:lnTo>
                <a:lnTo>
                  <a:pt x="2429" y="922"/>
                </a:lnTo>
                <a:lnTo>
                  <a:pt x="2404" y="922"/>
                </a:lnTo>
                <a:close/>
              </a:path>
            </a:pathLst>
          </a:custGeom>
          <a:solidFill>
            <a:srgbClr val="9ABBC7"/>
          </a:solidFill>
          <a:ln>
            <a:noFill/>
          </a:ln>
        </p:spPr>
      </p:sp>
      <p:sp>
        <p:nvSpPr>
          <p:cNvPr id="10329" name="Freeform 478"/>
          <p:cNvSpPr/>
          <p:nvPr/>
        </p:nvSpPr>
        <p:spPr>
          <a:xfrm>
            <a:off x="1080360" y="306360"/>
            <a:ext cx="883800" cy="335880"/>
          </a:xfrm>
          <a:custGeom>
            <a:avLst/>
            <a:gdLst/>
            <a:ahLst/>
            <a:cxnLst/>
            <a:rect l="0" t="0" r="r" b="b"/>
            <a:pathLst>
              <a:path w="2455" h="933">
                <a:moveTo>
                  <a:pt x="2429" y="932"/>
                </a:moveTo>
                <a:lnTo>
                  <a:pt x="0" y="10"/>
                </a:lnTo>
                <a:lnTo>
                  <a:pt x="0" y="0"/>
                </a:lnTo>
                <a:lnTo>
                  <a:pt x="2454" y="932"/>
                </a:lnTo>
                <a:lnTo>
                  <a:pt x="2429" y="932"/>
                </a:lnTo>
                <a:close/>
              </a:path>
            </a:pathLst>
          </a:custGeom>
          <a:solidFill>
            <a:srgbClr val="9BBBC7"/>
          </a:solidFill>
          <a:ln>
            <a:noFill/>
          </a:ln>
        </p:spPr>
      </p:sp>
      <p:sp>
        <p:nvSpPr>
          <p:cNvPr id="10330" name="Freeform 479"/>
          <p:cNvSpPr/>
          <p:nvPr/>
        </p:nvSpPr>
        <p:spPr>
          <a:xfrm>
            <a:off x="1080360" y="303120"/>
            <a:ext cx="892800" cy="339120"/>
          </a:xfrm>
          <a:custGeom>
            <a:avLst/>
            <a:gdLst/>
            <a:ahLst/>
            <a:cxnLst/>
            <a:rect l="0" t="0" r="r" b="b"/>
            <a:pathLst>
              <a:path w="2480" h="942">
                <a:moveTo>
                  <a:pt x="2454" y="941"/>
                </a:moveTo>
                <a:lnTo>
                  <a:pt x="0" y="9"/>
                </a:lnTo>
                <a:lnTo>
                  <a:pt x="0" y="0"/>
                </a:lnTo>
                <a:lnTo>
                  <a:pt x="2479" y="941"/>
                </a:lnTo>
                <a:lnTo>
                  <a:pt x="2454" y="941"/>
                </a:lnTo>
                <a:close/>
              </a:path>
            </a:pathLst>
          </a:custGeom>
          <a:solidFill>
            <a:srgbClr val="9CBCC8"/>
          </a:solidFill>
          <a:ln>
            <a:noFill/>
          </a:ln>
        </p:spPr>
      </p:sp>
      <p:sp>
        <p:nvSpPr>
          <p:cNvPr id="10331" name="Freeform 480"/>
          <p:cNvSpPr/>
          <p:nvPr/>
        </p:nvSpPr>
        <p:spPr>
          <a:xfrm>
            <a:off x="1080360" y="299880"/>
            <a:ext cx="901800" cy="342360"/>
          </a:xfrm>
          <a:custGeom>
            <a:avLst/>
            <a:gdLst/>
            <a:ahLst/>
            <a:cxnLst/>
            <a:rect l="0" t="0" r="r" b="b"/>
            <a:pathLst>
              <a:path w="2505" h="951">
                <a:moveTo>
                  <a:pt x="2479" y="950"/>
                </a:moveTo>
                <a:lnTo>
                  <a:pt x="0" y="9"/>
                </a:lnTo>
                <a:lnTo>
                  <a:pt x="0" y="0"/>
                </a:lnTo>
                <a:lnTo>
                  <a:pt x="2504" y="950"/>
                </a:lnTo>
                <a:lnTo>
                  <a:pt x="2479" y="950"/>
                </a:lnTo>
                <a:close/>
              </a:path>
            </a:pathLst>
          </a:custGeom>
          <a:solidFill>
            <a:srgbClr val="9DBDC8"/>
          </a:solidFill>
          <a:ln>
            <a:noFill/>
          </a:ln>
        </p:spPr>
      </p:sp>
      <p:sp>
        <p:nvSpPr>
          <p:cNvPr id="10332" name="Freeform 481"/>
          <p:cNvSpPr/>
          <p:nvPr/>
        </p:nvSpPr>
        <p:spPr>
          <a:xfrm>
            <a:off x="1080360" y="296280"/>
            <a:ext cx="911160" cy="345960"/>
          </a:xfrm>
          <a:custGeom>
            <a:avLst/>
            <a:gdLst/>
            <a:ahLst/>
            <a:cxnLst/>
            <a:rect l="0" t="0" r="r" b="b"/>
            <a:pathLst>
              <a:path w="2531" h="961">
                <a:moveTo>
                  <a:pt x="2504" y="960"/>
                </a:moveTo>
                <a:lnTo>
                  <a:pt x="0" y="10"/>
                </a:lnTo>
                <a:lnTo>
                  <a:pt x="0" y="0"/>
                </a:lnTo>
                <a:lnTo>
                  <a:pt x="2530" y="960"/>
                </a:lnTo>
                <a:lnTo>
                  <a:pt x="2504" y="960"/>
                </a:lnTo>
                <a:close/>
              </a:path>
            </a:pathLst>
          </a:custGeom>
          <a:solidFill>
            <a:srgbClr val="9EBEC9"/>
          </a:solidFill>
          <a:ln>
            <a:noFill/>
          </a:ln>
        </p:spPr>
      </p:sp>
      <p:sp>
        <p:nvSpPr>
          <p:cNvPr id="10333" name="Freeform 482"/>
          <p:cNvSpPr/>
          <p:nvPr/>
        </p:nvSpPr>
        <p:spPr>
          <a:xfrm>
            <a:off x="1080360" y="293040"/>
            <a:ext cx="920160" cy="349200"/>
          </a:xfrm>
          <a:custGeom>
            <a:avLst/>
            <a:gdLst/>
            <a:ahLst/>
            <a:cxnLst/>
            <a:rect l="0" t="0" r="r" b="b"/>
            <a:pathLst>
              <a:path w="2556" h="970">
                <a:moveTo>
                  <a:pt x="2530" y="969"/>
                </a:moveTo>
                <a:lnTo>
                  <a:pt x="0" y="9"/>
                </a:lnTo>
                <a:lnTo>
                  <a:pt x="0" y="0"/>
                </a:lnTo>
                <a:lnTo>
                  <a:pt x="2555" y="969"/>
                </a:lnTo>
                <a:lnTo>
                  <a:pt x="2530" y="969"/>
                </a:lnTo>
                <a:close/>
              </a:path>
            </a:pathLst>
          </a:custGeom>
          <a:solidFill>
            <a:srgbClr val="9FBEC9"/>
          </a:solidFill>
          <a:ln>
            <a:noFill/>
          </a:ln>
        </p:spPr>
      </p:sp>
      <p:sp>
        <p:nvSpPr>
          <p:cNvPr id="10334" name="Freeform 483"/>
          <p:cNvSpPr/>
          <p:nvPr/>
        </p:nvSpPr>
        <p:spPr>
          <a:xfrm>
            <a:off x="1080360" y="289440"/>
            <a:ext cx="929160" cy="352800"/>
          </a:xfrm>
          <a:custGeom>
            <a:avLst/>
            <a:gdLst/>
            <a:ahLst/>
            <a:cxnLst/>
            <a:rect l="0" t="0" r="r" b="b"/>
            <a:pathLst>
              <a:path w="2581" h="980">
                <a:moveTo>
                  <a:pt x="2555" y="979"/>
                </a:moveTo>
                <a:lnTo>
                  <a:pt x="0" y="10"/>
                </a:lnTo>
                <a:lnTo>
                  <a:pt x="0" y="0"/>
                </a:lnTo>
                <a:lnTo>
                  <a:pt x="2580" y="979"/>
                </a:lnTo>
                <a:lnTo>
                  <a:pt x="2555" y="979"/>
                </a:lnTo>
                <a:close/>
              </a:path>
            </a:pathLst>
          </a:custGeom>
          <a:solidFill>
            <a:srgbClr val="A1BFCA"/>
          </a:solidFill>
          <a:ln>
            <a:noFill/>
          </a:ln>
        </p:spPr>
      </p:sp>
      <p:sp>
        <p:nvSpPr>
          <p:cNvPr id="10335" name="Freeform 484"/>
          <p:cNvSpPr/>
          <p:nvPr/>
        </p:nvSpPr>
        <p:spPr>
          <a:xfrm>
            <a:off x="1080360" y="286200"/>
            <a:ext cx="938160" cy="356040"/>
          </a:xfrm>
          <a:custGeom>
            <a:avLst/>
            <a:gdLst/>
            <a:ahLst/>
            <a:cxnLst/>
            <a:rect l="0" t="0" r="r" b="b"/>
            <a:pathLst>
              <a:path w="2606" h="989">
                <a:moveTo>
                  <a:pt x="2580" y="988"/>
                </a:moveTo>
                <a:lnTo>
                  <a:pt x="0" y="9"/>
                </a:lnTo>
                <a:lnTo>
                  <a:pt x="0" y="0"/>
                </a:lnTo>
                <a:lnTo>
                  <a:pt x="2605" y="988"/>
                </a:lnTo>
                <a:lnTo>
                  <a:pt x="2580" y="988"/>
                </a:lnTo>
                <a:close/>
              </a:path>
            </a:pathLst>
          </a:custGeom>
          <a:solidFill>
            <a:srgbClr val="A2C0CA"/>
          </a:solidFill>
          <a:ln>
            <a:noFill/>
          </a:ln>
        </p:spPr>
      </p:sp>
      <p:sp>
        <p:nvSpPr>
          <p:cNvPr id="10336" name="Freeform 485"/>
          <p:cNvSpPr/>
          <p:nvPr/>
        </p:nvSpPr>
        <p:spPr>
          <a:xfrm>
            <a:off x="1080360" y="282600"/>
            <a:ext cx="947160" cy="359640"/>
          </a:xfrm>
          <a:custGeom>
            <a:avLst/>
            <a:gdLst/>
            <a:ahLst/>
            <a:cxnLst/>
            <a:rect l="0" t="0" r="r" b="b"/>
            <a:pathLst>
              <a:path w="2631" h="999">
                <a:moveTo>
                  <a:pt x="2605" y="998"/>
                </a:moveTo>
                <a:lnTo>
                  <a:pt x="0" y="10"/>
                </a:lnTo>
                <a:lnTo>
                  <a:pt x="0" y="0"/>
                </a:lnTo>
                <a:lnTo>
                  <a:pt x="2630" y="998"/>
                </a:lnTo>
                <a:lnTo>
                  <a:pt x="2605" y="998"/>
                </a:lnTo>
                <a:close/>
              </a:path>
            </a:pathLst>
          </a:custGeom>
          <a:solidFill>
            <a:srgbClr val="A3C1CB"/>
          </a:solidFill>
          <a:ln>
            <a:noFill/>
          </a:ln>
        </p:spPr>
      </p:sp>
      <p:sp>
        <p:nvSpPr>
          <p:cNvPr id="10337" name="Freeform 486"/>
          <p:cNvSpPr/>
          <p:nvPr/>
        </p:nvSpPr>
        <p:spPr>
          <a:xfrm>
            <a:off x="1080360" y="279360"/>
            <a:ext cx="956160" cy="362880"/>
          </a:xfrm>
          <a:custGeom>
            <a:avLst/>
            <a:gdLst/>
            <a:ahLst/>
            <a:cxnLst/>
            <a:rect l="0" t="0" r="r" b="b"/>
            <a:pathLst>
              <a:path w="2656" h="1008">
                <a:moveTo>
                  <a:pt x="2630" y="1007"/>
                </a:moveTo>
                <a:lnTo>
                  <a:pt x="0" y="9"/>
                </a:lnTo>
                <a:lnTo>
                  <a:pt x="0" y="0"/>
                </a:lnTo>
                <a:lnTo>
                  <a:pt x="2655" y="1007"/>
                </a:lnTo>
                <a:lnTo>
                  <a:pt x="2630" y="1007"/>
                </a:lnTo>
                <a:close/>
              </a:path>
            </a:pathLst>
          </a:custGeom>
          <a:solidFill>
            <a:srgbClr val="A4C1CC"/>
          </a:solidFill>
          <a:ln>
            <a:noFill/>
          </a:ln>
        </p:spPr>
      </p:sp>
      <p:sp>
        <p:nvSpPr>
          <p:cNvPr id="10338" name="Freeform 487"/>
          <p:cNvSpPr/>
          <p:nvPr/>
        </p:nvSpPr>
        <p:spPr>
          <a:xfrm>
            <a:off x="1080360" y="275760"/>
            <a:ext cx="965160" cy="366480"/>
          </a:xfrm>
          <a:custGeom>
            <a:avLst/>
            <a:gdLst/>
            <a:ahLst/>
            <a:cxnLst/>
            <a:rect l="0" t="0" r="r" b="b"/>
            <a:pathLst>
              <a:path w="2681" h="1018">
                <a:moveTo>
                  <a:pt x="2655" y="1017"/>
                </a:moveTo>
                <a:lnTo>
                  <a:pt x="0" y="10"/>
                </a:lnTo>
                <a:lnTo>
                  <a:pt x="0" y="0"/>
                </a:lnTo>
                <a:lnTo>
                  <a:pt x="2680" y="1017"/>
                </a:lnTo>
                <a:lnTo>
                  <a:pt x="2655" y="1017"/>
                </a:lnTo>
                <a:close/>
              </a:path>
            </a:pathLst>
          </a:custGeom>
          <a:solidFill>
            <a:srgbClr val="A5C2CC"/>
          </a:solidFill>
          <a:ln>
            <a:noFill/>
          </a:ln>
        </p:spPr>
      </p:sp>
      <p:sp>
        <p:nvSpPr>
          <p:cNvPr id="10339" name="Freeform 488"/>
          <p:cNvSpPr/>
          <p:nvPr/>
        </p:nvSpPr>
        <p:spPr>
          <a:xfrm>
            <a:off x="1080360" y="272520"/>
            <a:ext cx="974160" cy="369720"/>
          </a:xfrm>
          <a:custGeom>
            <a:avLst/>
            <a:gdLst/>
            <a:ahLst/>
            <a:cxnLst/>
            <a:rect l="0" t="0" r="r" b="b"/>
            <a:pathLst>
              <a:path w="2706" h="1027">
                <a:moveTo>
                  <a:pt x="2680" y="1026"/>
                </a:moveTo>
                <a:lnTo>
                  <a:pt x="0" y="9"/>
                </a:lnTo>
                <a:lnTo>
                  <a:pt x="0" y="0"/>
                </a:lnTo>
                <a:lnTo>
                  <a:pt x="2705" y="1026"/>
                </a:lnTo>
                <a:lnTo>
                  <a:pt x="2680" y="1026"/>
                </a:lnTo>
                <a:close/>
              </a:path>
            </a:pathLst>
          </a:custGeom>
          <a:solidFill>
            <a:srgbClr val="A7C2CD"/>
          </a:solidFill>
          <a:ln>
            <a:noFill/>
          </a:ln>
        </p:spPr>
      </p:sp>
      <p:sp>
        <p:nvSpPr>
          <p:cNvPr id="10340" name="Freeform 489"/>
          <p:cNvSpPr/>
          <p:nvPr/>
        </p:nvSpPr>
        <p:spPr>
          <a:xfrm>
            <a:off x="1080360" y="268920"/>
            <a:ext cx="983160" cy="373320"/>
          </a:xfrm>
          <a:custGeom>
            <a:avLst/>
            <a:gdLst/>
            <a:ahLst/>
            <a:cxnLst/>
            <a:rect l="0" t="0" r="r" b="b"/>
            <a:pathLst>
              <a:path w="2731" h="1037">
                <a:moveTo>
                  <a:pt x="2705" y="1036"/>
                </a:moveTo>
                <a:lnTo>
                  <a:pt x="0" y="10"/>
                </a:lnTo>
                <a:lnTo>
                  <a:pt x="0" y="0"/>
                </a:lnTo>
                <a:lnTo>
                  <a:pt x="2730" y="1036"/>
                </a:lnTo>
                <a:lnTo>
                  <a:pt x="2705" y="1036"/>
                </a:lnTo>
                <a:close/>
              </a:path>
            </a:pathLst>
          </a:custGeom>
          <a:solidFill>
            <a:srgbClr val="A8C3CD"/>
          </a:solidFill>
          <a:ln>
            <a:noFill/>
          </a:ln>
        </p:spPr>
      </p:sp>
      <p:sp>
        <p:nvSpPr>
          <p:cNvPr id="10341" name="Freeform 490"/>
          <p:cNvSpPr/>
          <p:nvPr/>
        </p:nvSpPr>
        <p:spPr>
          <a:xfrm>
            <a:off x="1080360" y="265680"/>
            <a:ext cx="992160" cy="376560"/>
          </a:xfrm>
          <a:custGeom>
            <a:avLst/>
            <a:gdLst/>
            <a:ahLst/>
            <a:cxnLst/>
            <a:rect l="0" t="0" r="r" b="b"/>
            <a:pathLst>
              <a:path w="2756" h="1046">
                <a:moveTo>
                  <a:pt x="2730" y="1045"/>
                </a:moveTo>
                <a:lnTo>
                  <a:pt x="0" y="9"/>
                </a:lnTo>
                <a:lnTo>
                  <a:pt x="0" y="0"/>
                </a:lnTo>
                <a:lnTo>
                  <a:pt x="2755" y="1045"/>
                </a:lnTo>
                <a:lnTo>
                  <a:pt x="2730" y="1045"/>
                </a:lnTo>
                <a:close/>
              </a:path>
            </a:pathLst>
          </a:custGeom>
          <a:solidFill>
            <a:srgbClr val="A9C4CE"/>
          </a:solidFill>
          <a:ln>
            <a:noFill/>
          </a:ln>
        </p:spPr>
      </p:sp>
      <p:sp>
        <p:nvSpPr>
          <p:cNvPr id="10342" name="Freeform 491"/>
          <p:cNvSpPr/>
          <p:nvPr/>
        </p:nvSpPr>
        <p:spPr>
          <a:xfrm>
            <a:off x="1080360" y="262080"/>
            <a:ext cx="1001160" cy="380160"/>
          </a:xfrm>
          <a:custGeom>
            <a:avLst/>
            <a:gdLst/>
            <a:ahLst/>
            <a:cxnLst/>
            <a:rect l="0" t="0" r="r" b="b"/>
            <a:pathLst>
              <a:path w="2781" h="1056">
                <a:moveTo>
                  <a:pt x="2755" y="1055"/>
                </a:moveTo>
                <a:lnTo>
                  <a:pt x="0" y="10"/>
                </a:lnTo>
                <a:lnTo>
                  <a:pt x="0" y="0"/>
                </a:lnTo>
                <a:lnTo>
                  <a:pt x="2780" y="1055"/>
                </a:lnTo>
                <a:lnTo>
                  <a:pt x="2755" y="1055"/>
                </a:lnTo>
                <a:close/>
              </a:path>
            </a:pathLst>
          </a:custGeom>
          <a:solidFill>
            <a:srgbClr val="AAC5CF"/>
          </a:solidFill>
          <a:ln>
            <a:noFill/>
          </a:ln>
        </p:spPr>
      </p:sp>
      <p:sp>
        <p:nvSpPr>
          <p:cNvPr id="10343" name="Freeform 492"/>
          <p:cNvSpPr/>
          <p:nvPr/>
        </p:nvSpPr>
        <p:spPr>
          <a:xfrm>
            <a:off x="1080360" y="258840"/>
            <a:ext cx="1010160" cy="383400"/>
          </a:xfrm>
          <a:custGeom>
            <a:avLst/>
            <a:gdLst/>
            <a:ahLst/>
            <a:cxnLst/>
            <a:rect l="0" t="0" r="r" b="b"/>
            <a:pathLst>
              <a:path w="2806" h="1065">
                <a:moveTo>
                  <a:pt x="2780" y="1064"/>
                </a:moveTo>
                <a:lnTo>
                  <a:pt x="0" y="9"/>
                </a:lnTo>
                <a:lnTo>
                  <a:pt x="0" y="0"/>
                </a:lnTo>
                <a:lnTo>
                  <a:pt x="2805" y="1064"/>
                </a:lnTo>
                <a:lnTo>
                  <a:pt x="2780" y="1064"/>
                </a:lnTo>
                <a:close/>
              </a:path>
            </a:pathLst>
          </a:custGeom>
          <a:solidFill>
            <a:srgbClr val="ABC5CF"/>
          </a:solidFill>
          <a:ln>
            <a:noFill/>
          </a:ln>
        </p:spPr>
      </p:sp>
      <p:sp>
        <p:nvSpPr>
          <p:cNvPr id="10344" name="Freeform 493"/>
          <p:cNvSpPr/>
          <p:nvPr/>
        </p:nvSpPr>
        <p:spPr>
          <a:xfrm>
            <a:off x="1080360" y="255240"/>
            <a:ext cx="1019160" cy="387000"/>
          </a:xfrm>
          <a:custGeom>
            <a:avLst/>
            <a:gdLst/>
            <a:ahLst/>
            <a:cxnLst/>
            <a:rect l="0" t="0" r="r" b="b"/>
            <a:pathLst>
              <a:path w="2831" h="1075">
                <a:moveTo>
                  <a:pt x="2805" y="1074"/>
                </a:moveTo>
                <a:lnTo>
                  <a:pt x="0" y="10"/>
                </a:lnTo>
                <a:lnTo>
                  <a:pt x="0" y="0"/>
                </a:lnTo>
                <a:lnTo>
                  <a:pt x="2830" y="1074"/>
                </a:lnTo>
                <a:lnTo>
                  <a:pt x="2805" y="1074"/>
                </a:lnTo>
                <a:close/>
              </a:path>
            </a:pathLst>
          </a:custGeom>
          <a:solidFill>
            <a:srgbClr val="ACC6D0"/>
          </a:solidFill>
          <a:ln>
            <a:noFill/>
          </a:ln>
        </p:spPr>
      </p:sp>
      <p:sp>
        <p:nvSpPr>
          <p:cNvPr id="10345" name="Freeform 494"/>
          <p:cNvSpPr/>
          <p:nvPr/>
        </p:nvSpPr>
        <p:spPr>
          <a:xfrm>
            <a:off x="1080360" y="252000"/>
            <a:ext cx="1028160" cy="390240"/>
          </a:xfrm>
          <a:custGeom>
            <a:avLst/>
            <a:gdLst/>
            <a:ahLst/>
            <a:cxnLst/>
            <a:rect l="0" t="0" r="r" b="b"/>
            <a:pathLst>
              <a:path w="2856" h="1084">
                <a:moveTo>
                  <a:pt x="2830" y="1083"/>
                </a:moveTo>
                <a:lnTo>
                  <a:pt x="0" y="9"/>
                </a:lnTo>
                <a:lnTo>
                  <a:pt x="0" y="0"/>
                </a:lnTo>
                <a:lnTo>
                  <a:pt x="2855" y="1083"/>
                </a:lnTo>
                <a:lnTo>
                  <a:pt x="2830" y="1083"/>
                </a:lnTo>
                <a:close/>
              </a:path>
            </a:pathLst>
          </a:custGeom>
          <a:solidFill>
            <a:srgbClr val="ADC7D0"/>
          </a:solidFill>
          <a:ln>
            <a:noFill/>
          </a:ln>
        </p:spPr>
      </p:sp>
      <p:sp>
        <p:nvSpPr>
          <p:cNvPr id="10346" name="Freeform 495"/>
          <p:cNvSpPr/>
          <p:nvPr/>
        </p:nvSpPr>
        <p:spPr>
          <a:xfrm>
            <a:off x="1080360" y="248400"/>
            <a:ext cx="1037160" cy="393840"/>
          </a:xfrm>
          <a:custGeom>
            <a:avLst/>
            <a:gdLst/>
            <a:ahLst/>
            <a:cxnLst/>
            <a:rect l="0" t="0" r="r" b="b"/>
            <a:pathLst>
              <a:path w="2881" h="1094">
                <a:moveTo>
                  <a:pt x="2855" y="1093"/>
                </a:moveTo>
                <a:lnTo>
                  <a:pt x="0" y="10"/>
                </a:lnTo>
                <a:lnTo>
                  <a:pt x="0" y="0"/>
                </a:lnTo>
                <a:lnTo>
                  <a:pt x="2880" y="1093"/>
                </a:lnTo>
                <a:lnTo>
                  <a:pt x="2855" y="1093"/>
                </a:lnTo>
                <a:close/>
              </a:path>
            </a:pathLst>
          </a:custGeom>
          <a:solidFill>
            <a:srgbClr val="AEC8D1"/>
          </a:solidFill>
          <a:ln>
            <a:noFill/>
          </a:ln>
        </p:spPr>
      </p:sp>
      <p:sp>
        <p:nvSpPr>
          <p:cNvPr id="10347" name="Freeform 496"/>
          <p:cNvSpPr/>
          <p:nvPr/>
        </p:nvSpPr>
        <p:spPr>
          <a:xfrm>
            <a:off x="1080360" y="245160"/>
            <a:ext cx="1046160" cy="397080"/>
          </a:xfrm>
          <a:custGeom>
            <a:avLst/>
            <a:gdLst/>
            <a:ahLst/>
            <a:cxnLst/>
            <a:rect l="0" t="0" r="r" b="b"/>
            <a:pathLst>
              <a:path w="2906" h="1103">
                <a:moveTo>
                  <a:pt x="2880" y="1102"/>
                </a:moveTo>
                <a:lnTo>
                  <a:pt x="0" y="9"/>
                </a:lnTo>
                <a:lnTo>
                  <a:pt x="0" y="0"/>
                </a:lnTo>
                <a:lnTo>
                  <a:pt x="2905" y="1102"/>
                </a:lnTo>
                <a:lnTo>
                  <a:pt x="2880" y="1102"/>
                </a:lnTo>
                <a:close/>
              </a:path>
            </a:pathLst>
          </a:custGeom>
          <a:solidFill>
            <a:srgbClr val="B0C8D1"/>
          </a:solidFill>
          <a:ln>
            <a:noFill/>
          </a:ln>
        </p:spPr>
      </p:sp>
      <p:sp>
        <p:nvSpPr>
          <p:cNvPr id="10348" name="Freeform 497"/>
          <p:cNvSpPr/>
          <p:nvPr/>
        </p:nvSpPr>
        <p:spPr>
          <a:xfrm>
            <a:off x="1080360" y="241560"/>
            <a:ext cx="1055160" cy="400680"/>
          </a:xfrm>
          <a:custGeom>
            <a:avLst/>
            <a:gdLst/>
            <a:ahLst/>
            <a:cxnLst/>
            <a:rect l="0" t="0" r="r" b="b"/>
            <a:pathLst>
              <a:path w="2931" h="1113">
                <a:moveTo>
                  <a:pt x="2905" y="1112"/>
                </a:moveTo>
                <a:lnTo>
                  <a:pt x="0" y="10"/>
                </a:lnTo>
                <a:lnTo>
                  <a:pt x="0" y="0"/>
                </a:lnTo>
                <a:lnTo>
                  <a:pt x="2930" y="1112"/>
                </a:lnTo>
                <a:lnTo>
                  <a:pt x="2905" y="1112"/>
                </a:lnTo>
                <a:close/>
              </a:path>
            </a:pathLst>
          </a:custGeom>
          <a:solidFill>
            <a:srgbClr val="B1C9D2"/>
          </a:solidFill>
          <a:ln>
            <a:noFill/>
          </a:ln>
        </p:spPr>
      </p:sp>
      <p:sp>
        <p:nvSpPr>
          <p:cNvPr id="10349" name="Freeform 498"/>
          <p:cNvSpPr/>
          <p:nvPr/>
        </p:nvSpPr>
        <p:spPr>
          <a:xfrm>
            <a:off x="1080360" y="238320"/>
            <a:ext cx="1064160" cy="403920"/>
          </a:xfrm>
          <a:custGeom>
            <a:avLst/>
            <a:gdLst/>
            <a:ahLst/>
            <a:cxnLst/>
            <a:rect l="0" t="0" r="r" b="b"/>
            <a:pathLst>
              <a:path w="2956" h="1122">
                <a:moveTo>
                  <a:pt x="2930" y="1121"/>
                </a:moveTo>
                <a:lnTo>
                  <a:pt x="0" y="9"/>
                </a:lnTo>
                <a:lnTo>
                  <a:pt x="0" y="0"/>
                </a:lnTo>
                <a:lnTo>
                  <a:pt x="2955" y="1121"/>
                </a:lnTo>
                <a:lnTo>
                  <a:pt x="2930" y="1121"/>
                </a:lnTo>
                <a:close/>
              </a:path>
            </a:pathLst>
          </a:custGeom>
          <a:solidFill>
            <a:srgbClr val="B2C9D3"/>
          </a:solidFill>
          <a:ln>
            <a:noFill/>
          </a:ln>
        </p:spPr>
      </p:sp>
      <p:sp>
        <p:nvSpPr>
          <p:cNvPr id="10350" name="Freeform 499"/>
          <p:cNvSpPr/>
          <p:nvPr/>
        </p:nvSpPr>
        <p:spPr>
          <a:xfrm>
            <a:off x="1080360" y="234720"/>
            <a:ext cx="1073160" cy="407520"/>
          </a:xfrm>
          <a:custGeom>
            <a:avLst/>
            <a:gdLst/>
            <a:ahLst/>
            <a:cxnLst/>
            <a:rect l="0" t="0" r="r" b="b"/>
            <a:pathLst>
              <a:path w="2981" h="1132">
                <a:moveTo>
                  <a:pt x="2955" y="1131"/>
                </a:moveTo>
                <a:lnTo>
                  <a:pt x="0" y="10"/>
                </a:lnTo>
                <a:lnTo>
                  <a:pt x="0" y="0"/>
                </a:lnTo>
                <a:lnTo>
                  <a:pt x="2980" y="1131"/>
                </a:lnTo>
                <a:lnTo>
                  <a:pt x="2955" y="1131"/>
                </a:lnTo>
                <a:close/>
              </a:path>
            </a:pathLst>
          </a:custGeom>
          <a:solidFill>
            <a:srgbClr val="B3CAD3"/>
          </a:solidFill>
          <a:ln>
            <a:noFill/>
          </a:ln>
        </p:spPr>
      </p:sp>
      <p:sp>
        <p:nvSpPr>
          <p:cNvPr id="10351" name="Freeform 500"/>
          <p:cNvSpPr/>
          <p:nvPr/>
        </p:nvSpPr>
        <p:spPr>
          <a:xfrm>
            <a:off x="1080360" y="231480"/>
            <a:ext cx="1082160" cy="410760"/>
          </a:xfrm>
          <a:custGeom>
            <a:avLst/>
            <a:gdLst/>
            <a:ahLst/>
            <a:cxnLst/>
            <a:rect l="0" t="0" r="r" b="b"/>
            <a:pathLst>
              <a:path w="3006" h="1141">
                <a:moveTo>
                  <a:pt x="2980" y="1140"/>
                </a:moveTo>
                <a:lnTo>
                  <a:pt x="0" y="9"/>
                </a:lnTo>
                <a:lnTo>
                  <a:pt x="0" y="0"/>
                </a:lnTo>
                <a:lnTo>
                  <a:pt x="3005" y="1140"/>
                </a:lnTo>
                <a:lnTo>
                  <a:pt x="2980" y="1140"/>
                </a:lnTo>
                <a:close/>
              </a:path>
            </a:pathLst>
          </a:custGeom>
          <a:solidFill>
            <a:srgbClr val="B4CBD4"/>
          </a:solidFill>
          <a:ln>
            <a:noFill/>
          </a:ln>
        </p:spPr>
      </p:sp>
      <p:sp>
        <p:nvSpPr>
          <p:cNvPr id="10352" name="Freeform 501"/>
          <p:cNvSpPr/>
          <p:nvPr/>
        </p:nvSpPr>
        <p:spPr>
          <a:xfrm>
            <a:off x="1080360" y="227880"/>
            <a:ext cx="1091160" cy="414360"/>
          </a:xfrm>
          <a:custGeom>
            <a:avLst/>
            <a:gdLst/>
            <a:ahLst/>
            <a:cxnLst/>
            <a:rect l="0" t="0" r="r" b="b"/>
            <a:pathLst>
              <a:path w="3031" h="1151">
                <a:moveTo>
                  <a:pt x="3005" y="1150"/>
                </a:moveTo>
                <a:lnTo>
                  <a:pt x="0" y="10"/>
                </a:lnTo>
                <a:lnTo>
                  <a:pt x="0" y="0"/>
                </a:lnTo>
                <a:lnTo>
                  <a:pt x="3030" y="1150"/>
                </a:lnTo>
                <a:lnTo>
                  <a:pt x="3005" y="1150"/>
                </a:lnTo>
                <a:close/>
              </a:path>
            </a:pathLst>
          </a:custGeom>
          <a:solidFill>
            <a:srgbClr val="B5CCD4"/>
          </a:solidFill>
          <a:ln>
            <a:noFill/>
          </a:ln>
        </p:spPr>
      </p:sp>
      <p:sp>
        <p:nvSpPr>
          <p:cNvPr id="10353" name="Freeform 502"/>
          <p:cNvSpPr/>
          <p:nvPr/>
        </p:nvSpPr>
        <p:spPr>
          <a:xfrm>
            <a:off x="1080360" y="224640"/>
            <a:ext cx="1100160" cy="417600"/>
          </a:xfrm>
          <a:custGeom>
            <a:avLst/>
            <a:gdLst/>
            <a:ahLst/>
            <a:cxnLst/>
            <a:rect l="0" t="0" r="r" b="b"/>
            <a:pathLst>
              <a:path w="3056" h="1160">
                <a:moveTo>
                  <a:pt x="3030" y="1159"/>
                </a:moveTo>
                <a:lnTo>
                  <a:pt x="0" y="9"/>
                </a:lnTo>
                <a:lnTo>
                  <a:pt x="0" y="0"/>
                </a:lnTo>
                <a:lnTo>
                  <a:pt x="3055" y="1159"/>
                </a:lnTo>
                <a:lnTo>
                  <a:pt x="3030" y="1159"/>
                </a:lnTo>
                <a:close/>
              </a:path>
            </a:pathLst>
          </a:custGeom>
          <a:solidFill>
            <a:srgbClr val="B6CCD5"/>
          </a:solidFill>
          <a:ln>
            <a:noFill/>
          </a:ln>
        </p:spPr>
      </p:sp>
      <p:sp>
        <p:nvSpPr>
          <p:cNvPr id="10354" name="Freeform 503"/>
          <p:cNvSpPr/>
          <p:nvPr/>
        </p:nvSpPr>
        <p:spPr>
          <a:xfrm>
            <a:off x="1080360" y="221040"/>
            <a:ext cx="1109160" cy="421200"/>
          </a:xfrm>
          <a:custGeom>
            <a:avLst/>
            <a:gdLst/>
            <a:ahLst/>
            <a:cxnLst/>
            <a:rect l="0" t="0" r="r" b="b"/>
            <a:pathLst>
              <a:path w="3081" h="1170">
                <a:moveTo>
                  <a:pt x="3055" y="1169"/>
                </a:moveTo>
                <a:lnTo>
                  <a:pt x="0" y="10"/>
                </a:lnTo>
                <a:lnTo>
                  <a:pt x="0" y="0"/>
                </a:lnTo>
                <a:lnTo>
                  <a:pt x="3080" y="1169"/>
                </a:lnTo>
                <a:lnTo>
                  <a:pt x="3055" y="1169"/>
                </a:lnTo>
                <a:close/>
              </a:path>
            </a:pathLst>
          </a:custGeom>
          <a:solidFill>
            <a:srgbClr val="B7CDD5"/>
          </a:solidFill>
          <a:ln>
            <a:noFill/>
          </a:ln>
        </p:spPr>
      </p:sp>
      <p:sp>
        <p:nvSpPr>
          <p:cNvPr id="10355" name="Freeform 504"/>
          <p:cNvSpPr/>
          <p:nvPr/>
        </p:nvSpPr>
        <p:spPr>
          <a:xfrm>
            <a:off x="1080360" y="217800"/>
            <a:ext cx="1118160" cy="424440"/>
          </a:xfrm>
          <a:custGeom>
            <a:avLst/>
            <a:gdLst/>
            <a:ahLst/>
            <a:cxnLst/>
            <a:rect l="0" t="0" r="r" b="b"/>
            <a:pathLst>
              <a:path w="3106" h="1179">
                <a:moveTo>
                  <a:pt x="3080" y="1178"/>
                </a:moveTo>
                <a:lnTo>
                  <a:pt x="0" y="9"/>
                </a:lnTo>
                <a:lnTo>
                  <a:pt x="0" y="0"/>
                </a:lnTo>
                <a:lnTo>
                  <a:pt x="3105" y="1178"/>
                </a:lnTo>
                <a:lnTo>
                  <a:pt x="3080" y="1178"/>
                </a:lnTo>
                <a:close/>
              </a:path>
            </a:pathLst>
          </a:custGeom>
          <a:solidFill>
            <a:srgbClr val="B8CED6"/>
          </a:solidFill>
          <a:ln>
            <a:noFill/>
          </a:ln>
        </p:spPr>
      </p:sp>
      <p:sp>
        <p:nvSpPr>
          <p:cNvPr id="10356" name="Freeform 505"/>
          <p:cNvSpPr/>
          <p:nvPr/>
        </p:nvSpPr>
        <p:spPr>
          <a:xfrm>
            <a:off x="1080360" y="214200"/>
            <a:ext cx="1127160" cy="428040"/>
          </a:xfrm>
          <a:custGeom>
            <a:avLst/>
            <a:gdLst/>
            <a:ahLst/>
            <a:cxnLst/>
            <a:rect l="0" t="0" r="r" b="b"/>
            <a:pathLst>
              <a:path w="3131" h="1189">
                <a:moveTo>
                  <a:pt x="3105" y="1188"/>
                </a:moveTo>
                <a:lnTo>
                  <a:pt x="0" y="10"/>
                </a:lnTo>
                <a:lnTo>
                  <a:pt x="0" y="0"/>
                </a:lnTo>
                <a:lnTo>
                  <a:pt x="3130" y="1188"/>
                </a:lnTo>
                <a:lnTo>
                  <a:pt x="3105" y="1188"/>
                </a:lnTo>
                <a:close/>
              </a:path>
            </a:pathLst>
          </a:custGeom>
          <a:solidFill>
            <a:srgbClr val="B9CFD7"/>
          </a:solidFill>
          <a:ln>
            <a:noFill/>
          </a:ln>
        </p:spPr>
      </p:sp>
      <p:sp>
        <p:nvSpPr>
          <p:cNvPr id="10357" name="Freeform 506"/>
          <p:cNvSpPr/>
          <p:nvPr/>
        </p:nvSpPr>
        <p:spPr>
          <a:xfrm>
            <a:off x="1080360" y="210960"/>
            <a:ext cx="1136160" cy="431280"/>
          </a:xfrm>
          <a:custGeom>
            <a:avLst/>
            <a:gdLst/>
            <a:ahLst/>
            <a:cxnLst/>
            <a:rect l="0" t="0" r="r" b="b"/>
            <a:pathLst>
              <a:path w="3156" h="1198">
                <a:moveTo>
                  <a:pt x="3130" y="1197"/>
                </a:moveTo>
                <a:lnTo>
                  <a:pt x="0" y="9"/>
                </a:lnTo>
                <a:lnTo>
                  <a:pt x="0" y="0"/>
                </a:lnTo>
                <a:lnTo>
                  <a:pt x="3155" y="1197"/>
                </a:lnTo>
                <a:lnTo>
                  <a:pt x="3130" y="1197"/>
                </a:lnTo>
                <a:close/>
              </a:path>
            </a:pathLst>
          </a:custGeom>
          <a:solidFill>
            <a:srgbClr val="BACFD7"/>
          </a:solidFill>
          <a:ln>
            <a:noFill/>
          </a:ln>
        </p:spPr>
      </p:sp>
      <p:sp>
        <p:nvSpPr>
          <p:cNvPr id="10358" name="Freeform 507"/>
          <p:cNvSpPr/>
          <p:nvPr/>
        </p:nvSpPr>
        <p:spPr>
          <a:xfrm>
            <a:off x="1080360" y="207360"/>
            <a:ext cx="1145160" cy="434880"/>
          </a:xfrm>
          <a:custGeom>
            <a:avLst/>
            <a:gdLst/>
            <a:ahLst/>
            <a:cxnLst/>
            <a:rect l="0" t="0" r="r" b="b"/>
            <a:pathLst>
              <a:path w="3181" h="1208">
                <a:moveTo>
                  <a:pt x="3155" y="1207"/>
                </a:moveTo>
                <a:lnTo>
                  <a:pt x="0" y="10"/>
                </a:lnTo>
                <a:lnTo>
                  <a:pt x="0" y="0"/>
                </a:lnTo>
                <a:lnTo>
                  <a:pt x="3180" y="1207"/>
                </a:lnTo>
                <a:lnTo>
                  <a:pt x="3155" y="1207"/>
                </a:lnTo>
                <a:close/>
              </a:path>
            </a:pathLst>
          </a:custGeom>
          <a:solidFill>
            <a:srgbClr val="BBD0D8"/>
          </a:solidFill>
          <a:ln>
            <a:noFill/>
          </a:ln>
        </p:spPr>
      </p:sp>
      <p:sp>
        <p:nvSpPr>
          <p:cNvPr id="10359" name="Freeform 508"/>
          <p:cNvSpPr/>
          <p:nvPr/>
        </p:nvSpPr>
        <p:spPr>
          <a:xfrm>
            <a:off x="1080360" y="204120"/>
            <a:ext cx="1154160" cy="438120"/>
          </a:xfrm>
          <a:custGeom>
            <a:avLst/>
            <a:gdLst/>
            <a:ahLst/>
            <a:cxnLst/>
            <a:rect l="0" t="0" r="r" b="b"/>
            <a:pathLst>
              <a:path w="3206" h="1217">
                <a:moveTo>
                  <a:pt x="3180" y="1216"/>
                </a:moveTo>
                <a:lnTo>
                  <a:pt x="0" y="9"/>
                </a:lnTo>
                <a:lnTo>
                  <a:pt x="0" y="0"/>
                </a:lnTo>
                <a:lnTo>
                  <a:pt x="3205" y="1216"/>
                </a:lnTo>
                <a:lnTo>
                  <a:pt x="3180" y="1216"/>
                </a:lnTo>
                <a:close/>
              </a:path>
            </a:pathLst>
          </a:custGeom>
          <a:solidFill>
            <a:srgbClr val="BDD1D8"/>
          </a:solidFill>
          <a:ln>
            <a:noFill/>
          </a:ln>
        </p:spPr>
      </p:sp>
      <p:sp>
        <p:nvSpPr>
          <p:cNvPr id="10360" name="Freeform 509"/>
          <p:cNvSpPr/>
          <p:nvPr/>
        </p:nvSpPr>
        <p:spPr>
          <a:xfrm>
            <a:off x="1080360" y="204120"/>
            <a:ext cx="1154520" cy="438120"/>
          </a:xfrm>
          <a:custGeom>
            <a:avLst/>
            <a:gdLst/>
            <a:ahLst/>
            <a:cxnLst/>
            <a:rect l="0" t="0" r="r" b="b"/>
            <a:pathLst>
              <a:path w="3207" h="1217">
                <a:moveTo>
                  <a:pt x="3205" y="1216"/>
                </a:moveTo>
                <a:lnTo>
                  <a:pt x="0" y="0"/>
                </a:lnTo>
                <a:lnTo>
                  <a:pt x="25" y="0"/>
                </a:lnTo>
                <a:lnTo>
                  <a:pt x="3206" y="1206"/>
                </a:lnTo>
                <a:lnTo>
                  <a:pt x="3205" y="1216"/>
                </a:lnTo>
                <a:close/>
              </a:path>
            </a:pathLst>
          </a:custGeom>
          <a:solidFill>
            <a:srgbClr val="BED2D9"/>
          </a:solidFill>
          <a:ln>
            <a:noFill/>
          </a:ln>
        </p:spPr>
      </p:sp>
      <p:sp>
        <p:nvSpPr>
          <p:cNvPr id="10361" name="Freeform 510"/>
          <p:cNvSpPr/>
          <p:nvPr/>
        </p:nvSpPr>
        <p:spPr>
          <a:xfrm>
            <a:off x="1089360" y="204120"/>
            <a:ext cx="1145520" cy="434520"/>
          </a:xfrm>
          <a:custGeom>
            <a:avLst/>
            <a:gdLst/>
            <a:ahLst/>
            <a:cxnLst/>
            <a:rect l="0" t="0" r="r" b="b"/>
            <a:pathLst>
              <a:path w="3182" h="1207">
                <a:moveTo>
                  <a:pt x="3181" y="1206"/>
                </a:moveTo>
                <a:lnTo>
                  <a:pt x="0" y="0"/>
                </a:lnTo>
                <a:lnTo>
                  <a:pt x="25" y="0"/>
                </a:lnTo>
                <a:lnTo>
                  <a:pt x="3181" y="1197"/>
                </a:lnTo>
                <a:lnTo>
                  <a:pt x="3181" y="1206"/>
                </a:lnTo>
                <a:close/>
              </a:path>
            </a:pathLst>
          </a:custGeom>
          <a:solidFill>
            <a:srgbClr val="BFD2D9"/>
          </a:solidFill>
          <a:ln>
            <a:noFill/>
          </a:ln>
        </p:spPr>
      </p:sp>
      <p:sp>
        <p:nvSpPr>
          <p:cNvPr id="10362" name="Freeform 511"/>
          <p:cNvSpPr/>
          <p:nvPr/>
        </p:nvSpPr>
        <p:spPr>
          <a:xfrm>
            <a:off x="1098360" y="204120"/>
            <a:ext cx="1136520" cy="431280"/>
          </a:xfrm>
          <a:custGeom>
            <a:avLst/>
            <a:gdLst/>
            <a:ahLst/>
            <a:cxnLst/>
            <a:rect l="0" t="0" r="r" b="b"/>
            <a:pathLst>
              <a:path w="3157" h="1198">
                <a:moveTo>
                  <a:pt x="3156" y="1197"/>
                </a:moveTo>
                <a:lnTo>
                  <a:pt x="0" y="0"/>
                </a:lnTo>
                <a:lnTo>
                  <a:pt x="25" y="0"/>
                </a:lnTo>
                <a:lnTo>
                  <a:pt x="3156" y="1187"/>
                </a:lnTo>
                <a:lnTo>
                  <a:pt x="3156" y="1197"/>
                </a:lnTo>
                <a:close/>
              </a:path>
            </a:pathLst>
          </a:custGeom>
          <a:solidFill>
            <a:srgbClr val="C0D3DA"/>
          </a:solidFill>
          <a:ln>
            <a:noFill/>
          </a:ln>
        </p:spPr>
      </p:sp>
      <p:sp>
        <p:nvSpPr>
          <p:cNvPr id="10363" name="Freeform 512"/>
          <p:cNvSpPr/>
          <p:nvPr/>
        </p:nvSpPr>
        <p:spPr>
          <a:xfrm>
            <a:off x="1107360" y="204120"/>
            <a:ext cx="1127520" cy="427680"/>
          </a:xfrm>
          <a:custGeom>
            <a:avLst/>
            <a:gdLst/>
            <a:ahLst/>
            <a:cxnLst/>
            <a:rect l="0" t="0" r="r" b="b"/>
            <a:pathLst>
              <a:path w="3132" h="1188">
                <a:moveTo>
                  <a:pt x="3131" y="1187"/>
                </a:moveTo>
                <a:lnTo>
                  <a:pt x="0" y="0"/>
                </a:lnTo>
                <a:lnTo>
                  <a:pt x="25" y="0"/>
                </a:lnTo>
                <a:lnTo>
                  <a:pt x="3131" y="1178"/>
                </a:lnTo>
                <a:lnTo>
                  <a:pt x="3131" y="1187"/>
                </a:lnTo>
                <a:close/>
              </a:path>
            </a:pathLst>
          </a:custGeom>
          <a:solidFill>
            <a:srgbClr val="C1D3DA"/>
          </a:solidFill>
          <a:ln>
            <a:noFill/>
          </a:ln>
        </p:spPr>
      </p:sp>
      <p:sp>
        <p:nvSpPr>
          <p:cNvPr id="10364" name="Freeform 513"/>
          <p:cNvSpPr/>
          <p:nvPr/>
        </p:nvSpPr>
        <p:spPr>
          <a:xfrm>
            <a:off x="1116360" y="204120"/>
            <a:ext cx="1118520" cy="424440"/>
          </a:xfrm>
          <a:custGeom>
            <a:avLst/>
            <a:gdLst/>
            <a:ahLst/>
            <a:cxnLst/>
            <a:rect l="0" t="0" r="r" b="b"/>
            <a:pathLst>
              <a:path w="3107" h="1179">
                <a:moveTo>
                  <a:pt x="3106" y="1178"/>
                </a:moveTo>
                <a:lnTo>
                  <a:pt x="0" y="0"/>
                </a:lnTo>
                <a:lnTo>
                  <a:pt x="25" y="0"/>
                </a:lnTo>
                <a:lnTo>
                  <a:pt x="3106" y="1168"/>
                </a:lnTo>
                <a:lnTo>
                  <a:pt x="3106" y="1178"/>
                </a:lnTo>
                <a:close/>
              </a:path>
            </a:pathLst>
          </a:custGeom>
          <a:solidFill>
            <a:srgbClr val="C2D4DB"/>
          </a:solidFill>
          <a:ln>
            <a:noFill/>
          </a:ln>
        </p:spPr>
      </p:sp>
      <p:sp>
        <p:nvSpPr>
          <p:cNvPr id="10365" name="Freeform 514"/>
          <p:cNvSpPr/>
          <p:nvPr/>
        </p:nvSpPr>
        <p:spPr>
          <a:xfrm>
            <a:off x="1125360" y="204120"/>
            <a:ext cx="1109520" cy="420840"/>
          </a:xfrm>
          <a:custGeom>
            <a:avLst/>
            <a:gdLst/>
            <a:ahLst/>
            <a:cxnLst/>
            <a:rect l="0" t="0" r="r" b="b"/>
            <a:pathLst>
              <a:path w="3082" h="1169">
                <a:moveTo>
                  <a:pt x="3081" y="1168"/>
                </a:moveTo>
                <a:lnTo>
                  <a:pt x="0" y="0"/>
                </a:lnTo>
                <a:lnTo>
                  <a:pt x="25" y="0"/>
                </a:lnTo>
                <a:lnTo>
                  <a:pt x="3081" y="1159"/>
                </a:lnTo>
                <a:lnTo>
                  <a:pt x="3081" y="1168"/>
                </a:lnTo>
                <a:close/>
              </a:path>
            </a:pathLst>
          </a:custGeom>
          <a:solidFill>
            <a:srgbClr val="C3D5DB"/>
          </a:solidFill>
          <a:ln>
            <a:noFill/>
          </a:ln>
        </p:spPr>
      </p:sp>
      <p:sp>
        <p:nvSpPr>
          <p:cNvPr id="10366" name="Freeform 515"/>
          <p:cNvSpPr/>
          <p:nvPr/>
        </p:nvSpPr>
        <p:spPr>
          <a:xfrm>
            <a:off x="1134360" y="204120"/>
            <a:ext cx="1100520" cy="417600"/>
          </a:xfrm>
          <a:custGeom>
            <a:avLst/>
            <a:gdLst/>
            <a:ahLst/>
            <a:cxnLst/>
            <a:rect l="0" t="0" r="r" b="b"/>
            <a:pathLst>
              <a:path w="3057" h="1160">
                <a:moveTo>
                  <a:pt x="3056" y="1159"/>
                </a:moveTo>
                <a:lnTo>
                  <a:pt x="0" y="0"/>
                </a:lnTo>
                <a:lnTo>
                  <a:pt x="25" y="0"/>
                </a:lnTo>
                <a:lnTo>
                  <a:pt x="3056" y="1149"/>
                </a:lnTo>
                <a:lnTo>
                  <a:pt x="3056" y="1159"/>
                </a:lnTo>
                <a:close/>
              </a:path>
            </a:pathLst>
          </a:custGeom>
          <a:solidFill>
            <a:srgbClr val="C4D6DC"/>
          </a:solidFill>
          <a:ln>
            <a:noFill/>
          </a:ln>
        </p:spPr>
      </p:sp>
      <p:sp>
        <p:nvSpPr>
          <p:cNvPr id="10367" name="Freeform 516"/>
          <p:cNvSpPr/>
          <p:nvPr/>
        </p:nvSpPr>
        <p:spPr>
          <a:xfrm>
            <a:off x="1143360" y="204120"/>
            <a:ext cx="1091520" cy="414000"/>
          </a:xfrm>
          <a:custGeom>
            <a:avLst/>
            <a:gdLst/>
            <a:ahLst/>
            <a:cxnLst/>
            <a:rect l="0" t="0" r="r" b="b"/>
            <a:pathLst>
              <a:path w="3032" h="1150">
                <a:moveTo>
                  <a:pt x="3031" y="1149"/>
                </a:moveTo>
                <a:lnTo>
                  <a:pt x="0" y="0"/>
                </a:lnTo>
                <a:lnTo>
                  <a:pt x="25" y="0"/>
                </a:lnTo>
                <a:lnTo>
                  <a:pt x="3031" y="1140"/>
                </a:lnTo>
                <a:lnTo>
                  <a:pt x="3031" y="1149"/>
                </a:lnTo>
                <a:close/>
              </a:path>
            </a:pathLst>
          </a:custGeom>
          <a:solidFill>
            <a:srgbClr val="C5D6DD"/>
          </a:solidFill>
          <a:ln>
            <a:noFill/>
          </a:ln>
        </p:spPr>
      </p:sp>
      <p:sp>
        <p:nvSpPr>
          <p:cNvPr id="10368" name="Freeform 517"/>
          <p:cNvSpPr/>
          <p:nvPr/>
        </p:nvSpPr>
        <p:spPr>
          <a:xfrm>
            <a:off x="1152360" y="204120"/>
            <a:ext cx="1082520" cy="410760"/>
          </a:xfrm>
          <a:custGeom>
            <a:avLst/>
            <a:gdLst/>
            <a:ahLst/>
            <a:cxnLst/>
            <a:rect l="0" t="0" r="r" b="b"/>
            <a:pathLst>
              <a:path w="3007" h="1141">
                <a:moveTo>
                  <a:pt x="3006" y="1140"/>
                </a:moveTo>
                <a:lnTo>
                  <a:pt x="0" y="0"/>
                </a:lnTo>
                <a:lnTo>
                  <a:pt x="25" y="0"/>
                </a:lnTo>
                <a:lnTo>
                  <a:pt x="3006" y="1130"/>
                </a:lnTo>
                <a:lnTo>
                  <a:pt x="3006" y="1140"/>
                </a:lnTo>
                <a:close/>
              </a:path>
            </a:pathLst>
          </a:custGeom>
          <a:solidFill>
            <a:srgbClr val="C6D7DD"/>
          </a:solidFill>
          <a:ln>
            <a:noFill/>
          </a:ln>
        </p:spPr>
      </p:sp>
      <p:sp>
        <p:nvSpPr>
          <p:cNvPr id="10369" name="Freeform 518"/>
          <p:cNvSpPr/>
          <p:nvPr/>
        </p:nvSpPr>
        <p:spPr>
          <a:xfrm>
            <a:off x="1161360" y="204120"/>
            <a:ext cx="1073520" cy="407160"/>
          </a:xfrm>
          <a:custGeom>
            <a:avLst/>
            <a:gdLst/>
            <a:ahLst/>
            <a:cxnLst/>
            <a:rect l="0" t="0" r="r" b="b"/>
            <a:pathLst>
              <a:path w="2982" h="1131">
                <a:moveTo>
                  <a:pt x="2981" y="1130"/>
                </a:moveTo>
                <a:lnTo>
                  <a:pt x="0" y="0"/>
                </a:lnTo>
                <a:lnTo>
                  <a:pt x="25" y="0"/>
                </a:lnTo>
                <a:lnTo>
                  <a:pt x="2981" y="1120"/>
                </a:lnTo>
                <a:lnTo>
                  <a:pt x="2981" y="1130"/>
                </a:lnTo>
                <a:close/>
              </a:path>
            </a:pathLst>
          </a:custGeom>
          <a:solidFill>
            <a:srgbClr val="C7D7DE"/>
          </a:solidFill>
          <a:ln>
            <a:noFill/>
          </a:ln>
        </p:spPr>
      </p:sp>
      <p:sp>
        <p:nvSpPr>
          <p:cNvPr id="10370" name="Freeform 519"/>
          <p:cNvSpPr/>
          <p:nvPr/>
        </p:nvSpPr>
        <p:spPr>
          <a:xfrm>
            <a:off x="1170360" y="204120"/>
            <a:ext cx="1064520" cy="403920"/>
          </a:xfrm>
          <a:custGeom>
            <a:avLst/>
            <a:gdLst/>
            <a:ahLst/>
            <a:cxnLst/>
            <a:rect l="0" t="0" r="r" b="b"/>
            <a:pathLst>
              <a:path w="2957" h="1122">
                <a:moveTo>
                  <a:pt x="2956" y="1121"/>
                </a:moveTo>
                <a:lnTo>
                  <a:pt x="0" y="0"/>
                </a:lnTo>
                <a:lnTo>
                  <a:pt x="25" y="0"/>
                </a:lnTo>
                <a:lnTo>
                  <a:pt x="2956" y="1110"/>
                </a:lnTo>
                <a:lnTo>
                  <a:pt x="2956" y="1121"/>
                </a:lnTo>
                <a:close/>
              </a:path>
            </a:pathLst>
          </a:custGeom>
          <a:solidFill>
            <a:srgbClr val="C8D8DE"/>
          </a:solidFill>
          <a:ln>
            <a:noFill/>
          </a:ln>
        </p:spPr>
      </p:sp>
      <p:sp>
        <p:nvSpPr>
          <p:cNvPr id="10371" name="Freeform 520"/>
          <p:cNvSpPr/>
          <p:nvPr/>
        </p:nvSpPr>
        <p:spPr>
          <a:xfrm>
            <a:off x="1179360" y="204120"/>
            <a:ext cx="1055520" cy="400320"/>
          </a:xfrm>
          <a:custGeom>
            <a:avLst/>
            <a:gdLst/>
            <a:ahLst/>
            <a:cxnLst/>
            <a:rect l="0" t="0" r="r" b="b"/>
            <a:pathLst>
              <a:path w="2932" h="1112">
                <a:moveTo>
                  <a:pt x="2931" y="1111"/>
                </a:moveTo>
                <a:lnTo>
                  <a:pt x="0" y="0"/>
                </a:lnTo>
                <a:lnTo>
                  <a:pt x="25" y="0"/>
                </a:lnTo>
                <a:lnTo>
                  <a:pt x="2931" y="1102"/>
                </a:lnTo>
                <a:lnTo>
                  <a:pt x="2931" y="1111"/>
                </a:lnTo>
                <a:close/>
              </a:path>
            </a:pathLst>
          </a:custGeom>
          <a:solidFill>
            <a:srgbClr val="C9D9DF"/>
          </a:solidFill>
          <a:ln>
            <a:noFill/>
          </a:ln>
        </p:spPr>
      </p:sp>
      <p:sp>
        <p:nvSpPr>
          <p:cNvPr id="10372" name="Freeform 521"/>
          <p:cNvSpPr/>
          <p:nvPr/>
        </p:nvSpPr>
        <p:spPr>
          <a:xfrm>
            <a:off x="1188360" y="204120"/>
            <a:ext cx="1046520" cy="397080"/>
          </a:xfrm>
          <a:custGeom>
            <a:avLst/>
            <a:gdLst/>
            <a:ahLst/>
            <a:cxnLst/>
            <a:rect l="0" t="0" r="r" b="b"/>
            <a:pathLst>
              <a:path w="2907" h="1103">
                <a:moveTo>
                  <a:pt x="2906" y="1102"/>
                </a:moveTo>
                <a:lnTo>
                  <a:pt x="0" y="0"/>
                </a:lnTo>
                <a:lnTo>
                  <a:pt x="25" y="0"/>
                </a:lnTo>
                <a:lnTo>
                  <a:pt x="2906" y="1092"/>
                </a:lnTo>
                <a:lnTo>
                  <a:pt x="2906" y="1102"/>
                </a:lnTo>
                <a:close/>
              </a:path>
            </a:pathLst>
          </a:custGeom>
          <a:solidFill>
            <a:srgbClr val="CAD9DF"/>
          </a:solidFill>
          <a:ln>
            <a:noFill/>
          </a:ln>
        </p:spPr>
      </p:sp>
      <p:sp>
        <p:nvSpPr>
          <p:cNvPr id="10373" name="Freeform 522"/>
          <p:cNvSpPr/>
          <p:nvPr/>
        </p:nvSpPr>
        <p:spPr>
          <a:xfrm>
            <a:off x="1197360" y="204120"/>
            <a:ext cx="1037520" cy="393480"/>
          </a:xfrm>
          <a:custGeom>
            <a:avLst/>
            <a:gdLst/>
            <a:ahLst/>
            <a:cxnLst/>
            <a:rect l="0" t="0" r="r" b="b"/>
            <a:pathLst>
              <a:path w="2882" h="1093">
                <a:moveTo>
                  <a:pt x="2881" y="1092"/>
                </a:moveTo>
                <a:lnTo>
                  <a:pt x="0" y="0"/>
                </a:lnTo>
                <a:lnTo>
                  <a:pt x="26" y="0"/>
                </a:lnTo>
                <a:lnTo>
                  <a:pt x="2881" y="1083"/>
                </a:lnTo>
                <a:lnTo>
                  <a:pt x="2881" y="1092"/>
                </a:lnTo>
                <a:close/>
              </a:path>
            </a:pathLst>
          </a:custGeom>
          <a:solidFill>
            <a:srgbClr val="CADAE0"/>
          </a:solidFill>
          <a:ln>
            <a:noFill/>
          </a:ln>
        </p:spPr>
      </p:sp>
      <p:sp>
        <p:nvSpPr>
          <p:cNvPr id="10374" name="Freeform 523"/>
          <p:cNvSpPr/>
          <p:nvPr/>
        </p:nvSpPr>
        <p:spPr>
          <a:xfrm>
            <a:off x="1206720" y="204120"/>
            <a:ext cx="1028160" cy="390240"/>
          </a:xfrm>
          <a:custGeom>
            <a:avLst/>
            <a:gdLst/>
            <a:ahLst/>
            <a:cxnLst/>
            <a:rect l="0" t="0" r="r" b="b"/>
            <a:pathLst>
              <a:path w="2856" h="1084">
                <a:moveTo>
                  <a:pt x="2855" y="1083"/>
                </a:moveTo>
                <a:lnTo>
                  <a:pt x="0" y="0"/>
                </a:lnTo>
                <a:lnTo>
                  <a:pt x="25" y="0"/>
                </a:lnTo>
                <a:lnTo>
                  <a:pt x="2855" y="1073"/>
                </a:lnTo>
                <a:lnTo>
                  <a:pt x="2855" y="1083"/>
                </a:lnTo>
                <a:close/>
              </a:path>
            </a:pathLst>
          </a:custGeom>
          <a:solidFill>
            <a:srgbClr val="CBDBE0"/>
          </a:solidFill>
          <a:ln>
            <a:noFill/>
          </a:ln>
        </p:spPr>
      </p:sp>
      <p:sp>
        <p:nvSpPr>
          <p:cNvPr id="10375" name="Freeform 524"/>
          <p:cNvSpPr/>
          <p:nvPr/>
        </p:nvSpPr>
        <p:spPr>
          <a:xfrm>
            <a:off x="1215720" y="204120"/>
            <a:ext cx="1019160" cy="386640"/>
          </a:xfrm>
          <a:custGeom>
            <a:avLst/>
            <a:gdLst/>
            <a:ahLst/>
            <a:cxnLst/>
            <a:rect l="0" t="0" r="r" b="b"/>
            <a:pathLst>
              <a:path w="2831" h="1074">
                <a:moveTo>
                  <a:pt x="2830" y="1073"/>
                </a:moveTo>
                <a:lnTo>
                  <a:pt x="0" y="0"/>
                </a:lnTo>
                <a:lnTo>
                  <a:pt x="25" y="0"/>
                </a:lnTo>
                <a:lnTo>
                  <a:pt x="2830" y="1064"/>
                </a:lnTo>
                <a:lnTo>
                  <a:pt x="2830" y="1073"/>
                </a:lnTo>
                <a:close/>
              </a:path>
            </a:pathLst>
          </a:custGeom>
          <a:solidFill>
            <a:srgbClr val="CCDBE1"/>
          </a:solidFill>
          <a:ln>
            <a:noFill/>
          </a:ln>
        </p:spPr>
      </p:sp>
      <p:sp>
        <p:nvSpPr>
          <p:cNvPr id="10376" name="Freeform 525"/>
          <p:cNvSpPr/>
          <p:nvPr/>
        </p:nvSpPr>
        <p:spPr>
          <a:xfrm>
            <a:off x="1224720" y="204120"/>
            <a:ext cx="1010160" cy="383400"/>
          </a:xfrm>
          <a:custGeom>
            <a:avLst/>
            <a:gdLst/>
            <a:ahLst/>
            <a:cxnLst/>
            <a:rect l="0" t="0" r="r" b="b"/>
            <a:pathLst>
              <a:path w="2806" h="1065">
                <a:moveTo>
                  <a:pt x="2805" y="1064"/>
                </a:moveTo>
                <a:lnTo>
                  <a:pt x="0" y="0"/>
                </a:lnTo>
                <a:lnTo>
                  <a:pt x="25" y="0"/>
                </a:lnTo>
                <a:lnTo>
                  <a:pt x="2805" y="1054"/>
                </a:lnTo>
                <a:lnTo>
                  <a:pt x="2805" y="1064"/>
                </a:lnTo>
                <a:close/>
              </a:path>
            </a:pathLst>
          </a:custGeom>
          <a:solidFill>
            <a:srgbClr val="CDDCE1"/>
          </a:solidFill>
          <a:ln>
            <a:noFill/>
          </a:ln>
        </p:spPr>
      </p:sp>
      <p:sp>
        <p:nvSpPr>
          <p:cNvPr id="10377" name="Freeform 526"/>
          <p:cNvSpPr/>
          <p:nvPr/>
        </p:nvSpPr>
        <p:spPr>
          <a:xfrm>
            <a:off x="1233720" y="204120"/>
            <a:ext cx="1001160" cy="379800"/>
          </a:xfrm>
          <a:custGeom>
            <a:avLst/>
            <a:gdLst/>
            <a:ahLst/>
            <a:cxnLst/>
            <a:rect l="0" t="0" r="r" b="b"/>
            <a:pathLst>
              <a:path w="2781" h="1055">
                <a:moveTo>
                  <a:pt x="2780" y="1054"/>
                </a:moveTo>
                <a:lnTo>
                  <a:pt x="0" y="0"/>
                </a:lnTo>
                <a:lnTo>
                  <a:pt x="25" y="0"/>
                </a:lnTo>
                <a:lnTo>
                  <a:pt x="2780" y="1045"/>
                </a:lnTo>
                <a:lnTo>
                  <a:pt x="2780" y="1054"/>
                </a:lnTo>
                <a:close/>
              </a:path>
            </a:pathLst>
          </a:custGeom>
          <a:solidFill>
            <a:srgbClr val="CEDCE2"/>
          </a:solidFill>
          <a:ln>
            <a:noFill/>
          </a:ln>
        </p:spPr>
      </p:sp>
      <p:sp>
        <p:nvSpPr>
          <p:cNvPr id="10378" name="Freeform 527"/>
          <p:cNvSpPr/>
          <p:nvPr/>
        </p:nvSpPr>
        <p:spPr>
          <a:xfrm>
            <a:off x="1242720" y="204120"/>
            <a:ext cx="992160" cy="376560"/>
          </a:xfrm>
          <a:custGeom>
            <a:avLst/>
            <a:gdLst/>
            <a:ahLst/>
            <a:cxnLst/>
            <a:rect l="0" t="0" r="r" b="b"/>
            <a:pathLst>
              <a:path w="2756" h="1046">
                <a:moveTo>
                  <a:pt x="2755" y="1045"/>
                </a:moveTo>
                <a:lnTo>
                  <a:pt x="0" y="0"/>
                </a:lnTo>
                <a:lnTo>
                  <a:pt x="25" y="0"/>
                </a:lnTo>
                <a:lnTo>
                  <a:pt x="2755" y="1035"/>
                </a:lnTo>
                <a:lnTo>
                  <a:pt x="2755" y="1045"/>
                </a:lnTo>
                <a:close/>
              </a:path>
            </a:pathLst>
          </a:custGeom>
          <a:solidFill>
            <a:srgbClr val="CFDDE2"/>
          </a:solidFill>
          <a:ln>
            <a:noFill/>
          </a:ln>
        </p:spPr>
      </p:sp>
      <p:sp>
        <p:nvSpPr>
          <p:cNvPr id="10379" name="Freeform 528"/>
          <p:cNvSpPr/>
          <p:nvPr/>
        </p:nvSpPr>
        <p:spPr>
          <a:xfrm>
            <a:off x="1251720" y="204120"/>
            <a:ext cx="983160" cy="372960"/>
          </a:xfrm>
          <a:custGeom>
            <a:avLst/>
            <a:gdLst/>
            <a:ahLst/>
            <a:cxnLst/>
            <a:rect l="0" t="0" r="r" b="b"/>
            <a:pathLst>
              <a:path w="2731" h="1036">
                <a:moveTo>
                  <a:pt x="2730" y="1035"/>
                </a:moveTo>
                <a:lnTo>
                  <a:pt x="0" y="0"/>
                </a:lnTo>
                <a:lnTo>
                  <a:pt x="25" y="0"/>
                </a:lnTo>
                <a:lnTo>
                  <a:pt x="2730" y="1026"/>
                </a:lnTo>
                <a:lnTo>
                  <a:pt x="2730" y="1035"/>
                </a:lnTo>
                <a:close/>
              </a:path>
            </a:pathLst>
          </a:custGeom>
          <a:solidFill>
            <a:srgbClr val="D0DEE3"/>
          </a:solidFill>
          <a:ln>
            <a:noFill/>
          </a:ln>
        </p:spPr>
      </p:sp>
      <p:sp>
        <p:nvSpPr>
          <p:cNvPr id="10380" name="Freeform 529"/>
          <p:cNvSpPr/>
          <p:nvPr/>
        </p:nvSpPr>
        <p:spPr>
          <a:xfrm>
            <a:off x="1260720" y="204120"/>
            <a:ext cx="974160" cy="369720"/>
          </a:xfrm>
          <a:custGeom>
            <a:avLst/>
            <a:gdLst/>
            <a:ahLst/>
            <a:cxnLst/>
            <a:rect l="0" t="0" r="r" b="b"/>
            <a:pathLst>
              <a:path w="2706" h="1027">
                <a:moveTo>
                  <a:pt x="2705" y="1026"/>
                </a:moveTo>
                <a:lnTo>
                  <a:pt x="0" y="0"/>
                </a:lnTo>
                <a:lnTo>
                  <a:pt x="25" y="0"/>
                </a:lnTo>
                <a:lnTo>
                  <a:pt x="2705" y="1016"/>
                </a:lnTo>
                <a:lnTo>
                  <a:pt x="2705" y="1026"/>
                </a:lnTo>
                <a:close/>
              </a:path>
            </a:pathLst>
          </a:custGeom>
          <a:solidFill>
            <a:srgbClr val="D1DEE3"/>
          </a:solidFill>
          <a:ln>
            <a:noFill/>
          </a:ln>
        </p:spPr>
      </p:sp>
      <p:sp>
        <p:nvSpPr>
          <p:cNvPr id="10381" name="Freeform 530"/>
          <p:cNvSpPr/>
          <p:nvPr/>
        </p:nvSpPr>
        <p:spPr>
          <a:xfrm>
            <a:off x="1269720" y="204120"/>
            <a:ext cx="965160" cy="366120"/>
          </a:xfrm>
          <a:custGeom>
            <a:avLst/>
            <a:gdLst/>
            <a:ahLst/>
            <a:cxnLst/>
            <a:rect l="0" t="0" r="r" b="b"/>
            <a:pathLst>
              <a:path w="2681" h="1017">
                <a:moveTo>
                  <a:pt x="2680" y="1016"/>
                </a:moveTo>
                <a:lnTo>
                  <a:pt x="0" y="0"/>
                </a:lnTo>
                <a:lnTo>
                  <a:pt x="25" y="0"/>
                </a:lnTo>
                <a:lnTo>
                  <a:pt x="2680" y="1007"/>
                </a:lnTo>
                <a:lnTo>
                  <a:pt x="2680" y="1016"/>
                </a:lnTo>
                <a:close/>
              </a:path>
            </a:pathLst>
          </a:custGeom>
          <a:solidFill>
            <a:srgbClr val="D2DFE4"/>
          </a:solidFill>
          <a:ln>
            <a:noFill/>
          </a:ln>
        </p:spPr>
      </p:sp>
      <p:sp>
        <p:nvSpPr>
          <p:cNvPr id="10382" name="Freeform 531"/>
          <p:cNvSpPr/>
          <p:nvPr/>
        </p:nvSpPr>
        <p:spPr>
          <a:xfrm>
            <a:off x="1278720" y="204120"/>
            <a:ext cx="956160" cy="362880"/>
          </a:xfrm>
          <a:custGeom>
            <a:avLst/>
            <a:gdLst/>
            <a:ahLst/>
            <a:cxnLst/>
            <a:rect l="0" t="0" r="r" b="b"/>
            <a:pathLst>
              <a:path w="2656" h="1008">
                <a:moveTo>
                  <a:pt x="2655" y="1007"/>
                </a:moveTo>
                <a:lnTo>
                  <a:pt x="0" y="0"/>
                </a:lnTo>
                <a:lnTo>
                  <a:pt x="25" y="0"/>
                </a:lnTo>
                <a:lnTo>
                  <a:pt x="2655" y="997"/>
                </a:lnTo>
                <a:lnTo>
                  <a:pt x="2655" y="1007"/>
                </a:lnTo>
                <a:close/>
              </a:path>
            </a:pathLst>
          </a:custGeom>
          <a:solidFill>
            <a:srgbClr val="D3E0E4"/>
          </a:solidFill>
          <a:ln>
            <a:noFill/>
          </a:ln>
        </p:spPr>
      </p:sp>
      <p:sp>
        <p:nvSpPr>
          <p:cNvPr id="10383" name="Freeform 532"/>
          <p:cNvSpPr/>
          <p:nvPr/>
        </p:nvSpPr>
        <p:spPr>
          <a:xfrm>
            <a:off x="1287720" y="204120"/>
            <a:ext cx="947160" cy="359280"/>
          </a:xfrm>
          <a:custGeom>
            <a:avLst/>
            <a:gdLst/>
            <a:ahLst/>
            <a:cxnLst/>
            <a:rect l="0" t="0" r="r" b="b"/>
            <a:pathLst>
              <a:path w="2631" h="998">
                <a:moveTo>
                  <a:pt x="2630" y="997"/>
                </a:moveTo>
                <a:lnTo>
                  <a:pt x="0" y="0"/>
                </a:lnTo>
                <a:lnTo>
                  <a:pt x="25" y="0"/>
                </a:lnTo>
                <a:lnTo>
                  <a:pt x="2630" y="988"/>
                </a:lnTo>
                <a:lnTo>
                  <a:pt x="2630" y="997"/>
                </a:lnTo>
                <a:close/>
              </a:path>
            </a:pathLst>
          </a:custGeom>
          <a:solidFill>
            <a:srgbClr val="D4E0E5"/>
          </a:solidFill>
          <a:ln>
            <a:noFill/>
          </a:ln>
        </p:spPr>
      </p:sp>
      <p:sp>
        <p:nvSpPr>
          <p:cNvPr id="10384" name="Freeform 533"/>
          <p:cNvSpPr/>
          <p:nvPr/>
        </p:nvSpPr>
        <p:spPr>
          <a:xfrm>
            <a:off x="1296720" y="204120"/>
            <a:ext cx="938160" cy="356040"/>
          </a:xfrm>
          <a:custGeom>
            <a:avLst/>
            <a:gdLst/>
            <a:ahLst/>
            <a:cxnLst/>
            <a:rect l="0" t="0" r="r" b="b"/>
            <a:pathLst>
              <a:path w="2606" h="989">
                <a:moveTo>
                  <a:pt x="2605" y="988"/>
                </a:moveTo>
                <a:lnTo>
                  <a:pt x="0" y="0"/>
                </a:lnTo>
                <a:lnTo>
                  <a:pt x="25" y="0"/>
                </a:lnTo>
                <a:lnTo>
                  <a:pt x="2605" y="978"/>
                </a:lnTo>
                <a:lnTo>
                  <a:pt x="2605" y="988"/>
                </a:lnTo>
                <a:close/>
              </a:path>
            </a:pathLst>
          </a:custGeom>
          <a:solidFill>
            <a:srgbClr val="D5E1E5"/>
          </a:solidFill>
          <a:ln>
            <a:noFill/>
          </a:ln>
        </p:spPr>
      </p:sp>
      <p:sp>
        <p:nvSpPr>
          <p:cNvPr id="10385" name="Freeform 534"/>
          <p:cNvSpPr/>
          <p:nvPr/>
        </p:nvSpPr>
        <p:spPr>
          <a:xfrm>
            <a:off x="1305720" y="204120"/>
            <a:ext cx="929160" cy="352440"/>
          </a:xfrm>
          <a:custGeom>
            <a:avLst/>
            <a:gdLst/>
            <a:ahLst/>
            <a:cxnLst/>
            <a:rect l="0" t="0" r="r" b="b"/>
            <a:pathLst>
              <a:path w="2581" h="979">
                <a:moveTo>
                  <a:pt x="2580" y="978"/>
                </a:moveTo>
                <a:lnTo>
                  <a:pt x="0" y="0"/>
                </a:lnTo>
                <a:lnTo>
                  <a:pt x="25" y="0"/>
                </a:lnTo>
                <a:lnTo>
                  <a:pt x="2580" y="969"/>
                </a:lnTo>
                <a:lnTo>
                  <a:pt x="2580" y="978"/>
                </a:lnTo>
                <a:close/>
              </a:path>
            </a:pathLst>
          </a:custGeom>
          <a:solidFill>
            <a:srgbClr val="D5E1E6"/>
          </a:solidFill>
          <a:ln>
            <a:noFill/>
          </a:ln>
        </p:spPr>
      </p:sp>
      <p:sp>
        <p:nvSpPr>
          <p:cNvPr id="10386" name="Freeform 535"/>
          <p:cNvSpPr/>
          <p:nvPr/>
        </p:nvSpPr>
        <p:spPr>
          <a:xfrm>
            <a:off x="1314720" y="204120"/>
            <a:ext cx="920160" cy="349200"/>
          </a:xfrm>
          <a:custGeom>
            <a:avLst/>
            <a:gdLst/>
            <a:ahLst/>
            <a:cxnLst/>
            <a:rect l="0" t="0" r="r" b="b"/>
            <a:pathLst>
              <a:path w="2556" h="970">
                <a:moveTo>
                  <a:pt x="2555" y="969"/>
                </a:moveTo>
                <a:lnTo>
                  <a:pt x="0" y="0"/>
                </a:lnTo>
                <a:lnTo>
                  <a:pt x="25" y="0"/>
                </a:lnTo>
                <a:lnTo>
                  <a:pt x="2555" y="959"/>
                </a:lnTo>
                <a:lnTo>
                  <a:pt x="2555" y="969"/>
                </a:lnTo>
                <a:close/>
              </a:path>
            </a:pathLst>
          </a:custGeom>
          <a:solidFill>
            <a:srgbClr val="D6E2E6"/>
          </a:solidFill>
          <a:ln>
            <a:noFill/>
          </a:ln>
        </p:spPr>
      </p:sp>
      <p:sp>
        <p:nvSpPr>
          <p:cNvPr id="10387" name="Freeform 536"/>
          <p:cNvSpPr/>
          <p:nvPr/>
        </p:nvSpPr>
        <p:spPr>
          <a:xfrm>
            <a:off x="1323720" y="204120"/>
            <a:ext cx="911160" cy="345600"/>
          </a:xfrm>
          <a:custGeom>
            <a:avLst/>
            <a:gdLst/>
            <a:ahLst/>
            <a:cxnLst/>
            <a:rect l="0" t="0" r="r" b="b"/>
            <a:pathLst>
              <a:path w="2531" h="960">
                <a:moveTo>
                  <a:pt x="2530" y="959"/>
                </a:moveTo>
                <a:lnTo>
                  <a:pt x="0" y="0"/>
                </a:lnTo>
                <a:lnTo>
                  <a:pt x="25" y="0"/>
                </a:lnTo>
                <a:lnTo>
                  <a:pt x="2530" y="950"/>
                </a:lnTo>
                <a:lnTo>
                  <a:pt x="2530" y="959"/>
                </a:lnTo>
                <a:close/>
              </a:path>
            </a:pathLst>
          </a:custGeom>
          <a:solidFill>
            <a:srgbClr val="D7E2E7"/>
          </a:solidFill>
          <a:ln>
            <a:noFill/>
          </a:ln>
        </p:spPr>
      </p:sp>
      <p:sp>
        <p:nvSpPr>
          <p:cNvPr id="10388" name="Freeform 537"/>
          <p:cNvSpPr/>
          <p:nvPr/>
        </p:nvSpPr>
        <p:spPr>
          <a:xfrm>
            <a:off x="1332720" y="204120"/>
            <a:ext cx="902160" cy="342360"/>
          </a:xfrm>
          <a:custGeom>
            <a:avLst/>
            <a:gdLst/>
            <a:ahLst/>
            <a:cxnLst/>
            <a:rect l="0" t="0" r="r" b="b"/>
            <a:pathLst>
              <a:path w="2506" h="951">
                <a:moveTo>
                  <a:pt x="2505" y="950"/>
                </a:moveTo>
                <a:lnTo>
                  <a:pt x="0" y="0"/>
                </a:lnTo>
                <a:lnTo>
                  <a:pt x="25" y="0"/>
                </a:lnTo>
                <a:lnTo>
                  <a:pt x="2505" y="940"/>
                </a:lnTo>
                <a:lnTo>
                  <a:pt x="2505" y="950"/>
                </a:lnTo>
                <a:close/>
              </a:path>
            </a:pathLst>
          </a:custGeom>
          <a:solidFill>
            <a:srgbClr val="D8E3E7"/>
          </a:solidFill>
          <a:ln>
            <a:noFill/>
          </a:ln>
        </p:spPr>
      </p:sp>
      <p:sp>
        <p:nvSpPr>
          <p:cNvPr id="10389" name="Freeform 538"/>
          <p:cNvSpPr/>
          <p:nvPr/>
        </p:nvSpPr>
        <p:spPr>
          <a:xfrm>
            <a:off x="1341720" y="204120"/>
            <a:ext cx="893160" cy="338760"/>
          </a:xfrm>
          <a:custGeom>
            <a:avLst/>
            <a:gdLst/>
            <a:ahLst/>
            <a:cxnLst/>
            <a:rect l="0" t="0" r="r" b="b"/>
            <a:pathLst>
              <a:path w="2481" h="941">
                <a:moveTo>
                  <a:pt x="2480" y="940"/>
                </a:moveTo>
                <a:lnTo>
                  <a:pt x="0" y="0"/>
                </a:lnTo>
                <a:lnTo>
                  <a:pt x="25" y="0"/>
                </a:lnTo>
                <a:lnTo>
                  <a:pt x="2480" y="931"/>
                </a:lnTo>
                <a:lnTo>
                  <a:pt x="2480" y="940"/>
                </a:lnTo>
                <a:close/>
              </a:path>
            </a:pathLst>
          </a:custGeom>
          <a:solidFill>
            <a:srgbClr val="D9E3E8"/>
          </a:solidFill>
          <a:ln>
            <a:noFill/>
          </a:ln>
        </p:spPr>
      </p:sp>
      <p:sp>
        <p:nvSpPr>
          <p:cNvPr id="10390" name="Freeform 539"/>
          <p:cNvSpPr/>
          <p:nvPr/>
        </p:nvSpPr>
        <p:spPr>
          <a:xfrm>
            <a:off x="1350720" y="204120"/>
            <a:ext cx="884160" cy="335520"/>
          </a:xfrm>
          <a:custGeom>
            <a:avLst/>
            <a:gdLst/>
            <a:ahLst/>
            <a:cxnLst/>
            <a:rect l="0" t="0" r="r" b="b"/>
            <a:pathLst>
              <a:path w="2456" h="932">
                <a:moveTo>
                  <a:pt x="2455" y="931"/>
                </a:moveTo>
                <a:lnTo>
                  <a:pt x="0" y="0"/>
                </a:lnTo>
                <a:lnTo>
                  <a:pt x="25" y="0"/>
                </a:lnTo>
                <a:lnTo>
                  <a:pt x="2455" y="922"/>
                </a:lnTo>
                <a:lnTo>
                  <a:pt x="2455" y="931"/>
                </a:lnTo>
                <a:close/>
              </a:path>
            </a:pathLst>
          </a:custGeom>
          <a:solidFill>
            <a:srgbClr val="DAE4E8"/>
          </a:solidFill>
          <a:ln>
            <a:noFill/>
          </a:ln>
        </p:spPr>
      </p:sp>
      <p:sp>
        <p:nvSpPr>
          <p:cNvPr id="10391" name="Freeform 540"/>
          <p:cNvSpPr/>
          <p:nvPr/>
        </p:nvSpPr>
        <p:spPr>
          <a:xfrm>
            <a:off x="1359720" y="204120"/>
            <a:ext cx="875160" cy="332280"/>
          </a:xfrm>
          <a:custGeom>
            <a:avLst/>
            <a:gdLst/>
            <a:ahLst/>
            <a:cxnLst/>
            <a:rect l="0" t="0" r="r" b="b"/>
            <a:pathLst>
              <a:path w="2431" h="923">
                <a:moveTo>
                  <a:pt x="2430" y="922"/>
                </a:moveTo>
                <a:lnTo>
                  <a:pt x="0" y="0"/>
                </a:lnTo>
                <a:lnTo>
                  <a:pt x="25" y="0"/>
                </a:lnTo>
                <a:lnTo>
                  <a:pt x="2430" y="912"/>
                </a:lnTo>
                <a:lnTo>
                  <a:pt x="2430" y="922"/>
                </a:lnTo>
                <a:close/>
              </a:path>
            </a:pathLst>
          </a:custGeom>
          <a:solidFill>
            <a:srgbClr val="DAE5E9"/>
          </a:solidFill>
          <a:ln>
            <a:noFill/>
          </a:ln>
        </p:spPr>
      </p:sp>
      <p:sp>
        <p:nvSpPr>
          <p:cNvPr id="10392" name="Freeform 541"/>
          <p:cNvSpPr/>
          <p:nvPr/>
        </p:nvSpPr>
        <p:spPr>
          <a:xfrm>
            <a:off x="1368720" y="204120"/>
            <a:ext cx="866160" cy="328680"/>
          </a:xfrm>
          <a:custGeom>
            <a:avLst/>
            <a:gdLst/>
            <a:ahLst/>
            <a:cxnLst/>
            <a:rect l="0" t="0" r="r" b="b"/>
            <a:pathLst>
              <a:path w="2406" h="913">
                <a:moveTo>
                  <a:pt x="2405" y="912"/>
                </a:moveTo>
                <a:lnTo>
                  <a:pt x="0" y="0"/>
                </a:lnTo>
                <a:lnTo>
                  <a:pt x="25" y="0"/>
                </a:lnTo>
                <a:lnTo>
                  <a:pt x="2405" y="903"/>
                </a:lnTo>
                <a:lnTo>
                  <a:pt x="2405" y="912"/>
                </a:lnTo>
                <a:close/>
              </a:path>
            </a:pathLst>
          </a:custGeom>
          <a:solidFill>
            <a:srgbClr val="DBE5E9"/>
          </a:solidFill>
          <a:ln>
            <a:noFill/>
          </a:ln>
        </p:spPr>
      </p:sp>
      <p:sp>
        <p:nvSpPr>
          <p:cNvPr id="10393" name="Freeform 542"/>
          <p:cNvSpPr/>
          <p:nvPr/>
        </p:nvSpPr>
        <p:spPr>
          <a:xfrm>
            <a:off x="1377720" y="204120"/>
            <a:ext cx="857160" cy="325440"/>
          </a:xfrm>
          <a:custGeom>
            <a:avLst/>
            <a:gdLst/>
            <a:ahLst/>
            <a:cxnLst/>
            <a:rect l="0" t="0" r="r" b="b"/>
            <a:pathLst>
              <a:path w="2381" h="904">
                <a:moveTo>
                  <a:pt x="2380" y="903"/>
                </a:moveTo>
                <a:lnTo>
                  <a:pt x="0" y="0"/>
                </a:lnTo>
                <a:lnTo>
                  <a:pt x="25" y="0"/>
                </a:lnTo>
                <a:lnTo>
                  <a:pt x="2380" y="893"/>
                </a:lnTo>
                <a:lnTo>
                  <a:pt x="2380" y="903"/>
                </a:lnTo>
                <a:close/>
              </a:path>
            </a:pathLst>
          </a:custGeom>
          <a:solidFill>
            <a:srgbClr val="DCE6EA"/>
          </a:solidFill>
          <a:ln>
            <a:noFill/>
          </a:ln>
        </p:spPr>
      </p:sp>
      <p:sp>
        <p:nvSpPr>
          <p:cNvPr id="10394" name="Freeform 543"/>
          <p:cNvSpPr/>
          <p:nvPr/>
        </p:nvSpPr>
        <p:spPr>
          <a:xfrm>
            <a:off x="1386720" y="204120"/>
            <a:ext cx="848160" cy="321840"/>
          </a:xfrm>
          <a:custGeom>
            <a:avLst/>
            <a:gdLst/>
            <a:ahLst/>
            <a:cxnLst/>
            <a:rect l="0" t="0" r="r" b="b"/>
            <a:pathLst>
              <a:path w="2356" h="894">
                <a:moveTo>
                  <a:pt x="2355" y="893"/>
                </a:moveTo>
                <a:lnTo>
                  <a:pt x="0" y="0"/>
                </a:lnTo>
                <a:lnTo>
                  <a:pt x="25" y="0"/>
                </a:lnTo>
                <a:lnTo>
                  <a:pt x="2355" y="884"/>
                </a:lnTo>
                <a:lnTo>
                  <a:pt x="2355" y="893"/>
                </a:lnTo>
                <a:close/>
              </a:path>
            </a:pathLst>
          </a:custGeom>
          <a:solidFill>
            <a:srgbClr val="DDE6EA"/>
          </a:solidFill>
          <a:ln>
            <a:noFill/>
          </a:ln>
        </p:spPr>
      </p:sp>
      <p:sp>
        <p:nvSpPr>
          <p:cNvPr id="10395" name="Freeform 544"/>
          <p:cNvSpPr/>
          <p:nvPr/>
        </p:nvSpPr>
        <p:spPr>
          <a:xfrm>
            <a:off x="1395720" y="204120"/>
            <a:ext cx="839160" cy="318600"/>
          </a:xfrm>
          <a:custGeom>
            <a:avLst/>
            <a:gdLst/>
            <a:ahLst/>
            <a:cxnLst/>
            <a:rect l="0" t="0" r="r" b="b"/>
            <a:pathLst>
              <a:path w="2331" h="885">
                <a:moveTo>
                  <a:pt x="2330" y="884"/>
                </a:moveTo>
                <a:lnTo>
                  <a:pt x="0" y="0"/>
                </a:lnTo>
                <a:lnTo>
                  <a:pt x="25" y="0"/>
                </a:lnTo>
                <a:lnTo>
                  <a:pt x="2330" y="874"/>
                </a:lnTo>
                <a:lnTo>
                  <a:pt x="2330" y="884"/>
                </a:lnTo>
                <a:close/>
              </a:path>
            </a:pathLst>
          </a:custGeom>
          <a:solidFill>
            <a:srgbClr val="DDE7EA"/>
          </a:solidFill>
          <a:ln>
            <a:noFill/>
          </a:ln>
        </p:spPr>
      </p:sp>
      <p:sp>
        <p:nvSpPr>
          <p:cNvPr id="10396" name="Freeform 545"/>
          <p:cNvSpPr/>
          <p:nvPr/>
        </p:nvSpPr>
        <p:spPr>
          <a:xfrm>
            <a:off x="1404720" y="204120"/>
            <a:ext cx="830160" cy="315000"/>
          </a:xfrm>
          <a:custGeom>
            <a:avLst/>
            <a:gdLst/>
            <a:ahLst/>
            <a:cxnLst/>
            <a:rect l="0" t="0" r="r" b="b"/>
            <a:pathLst>
              <a:path w="2306" h="875">
                <a:moveTo>
                  <a:pt x="2305" y="874"/>
                </a:moveTo>
                <a:lnTo>
                  <a:pt x="0" y="0"/>
                </a:lnTo>
                <a:lnTo>
                  <a:pt x="25" y="0"/>
                </a:lnTo>
                <a:lnTo>
                  <a:pt x="2305" y="865"/>
                </a:lnTo>
                <a:lnTo>
                  <a:pt x="2305" y="874"/>
                </a:lnTo>
                <a:close/>
              </a:path>
            </a:pathLst>
          </a:custGeom>
          <a:solidFill>
            <a:srgbClr val="DEE7EB"/>
          </a:solidFill>
          <a:ln>
            <a:noFill/>
          </a:ln>
        </p:spPr>
      </p:sp>
      <p:sp>
        <p:nvSpPr>
          <p:cNvPr id="10397" name="Freeform 546"/>
          <p:cNvSpPr/>
          <p:nvPr/>
        </p:nvSpPr>
        <p:spPr>
          <a:xfrm>
            <a:off x="1413720" y="204120"/>
            <a:ext cx="821160" cy="311760"/>
          </a:xfrm>
          <a:custGeom>
            <a:avLst/>
            <a:gdLst/>
            <a:ahLst/>
            <a:cxnLst/>
            <a:rect l="0" t="0" r="r" b="b"/>
            <a:pathLst>
              <a:path w="2281" h="866">
                <a:moveTo>
                  <a:pt x="2280" y="865"/>
                </a:moveTo>
                <a:lnTo>
                  <a:pt x="0" y="0"/>
                </a:lnTo>
                <a:lnTo>
                  <a:pt x="25" y="0"/>
                </a:lnTo>
                <a:lnTo>
                  <a:pt x="2280" y="855"/>
                </a:lnTo>
                <a:lnTo>
                  <a:pt x="2280" y="865"/>
                </a:lnTo>
                <a:close/>
              </a:path>
            </a:pathLst>
          </a:custGeom>
          <a:solidFill>
            <a:srgbClr val="DFE8EB"/>
          </a:solidFill>
          <a:ln>
            <a:noFill/>
          </a:ln>
        </p:spPr>
      </p:sp>
      <p:sp>
        <p:nvSpPr>
          <p:cNvPr id="10398" name="Freeform 547"/>
          <p:cNvSpPr/>
          <p:nvPr/>
        </p:nvSpPr>
        <p:spPr>
          <a:xfrm>
            <a:off x="1422720" y="204120"/>
            <a:ext cx="812160" cy="308160"/>
          </a:xfrm>
          <a:custGeom>
            <a:avLst/>
            <a:gdLst/>
            <a:ahLst/>
            <a:cxnLst/>
            <a:rect l="0" t="0" r="r" b="b"/>
            <a:pathLst>
              <a:path w="2256" h="856">
                <a:moveTo>
                  <a:pt x="2255" y="855"/>
                </a:moveTo>
                <a:lnTo>
                  <a:pt x="0" y="0"/>
                </a:lnTo>
                <a:lnTo>
                  <a:pt x="25" y="0"/>
                </a:lnTo>
                <a:lnTo>
                  <a:pt x="2255" y="846"/>
                </a:lnTo>
                <a:lnTo>
                  <a:pt x="2255" y="855"/>
                </a:lnTo>
                <a:close/>
              </a:path>
            </a:pathLst>
          </a:custGeom>
          <a:solidFill>
            <a:srgbClr val="E0E8EC"/>
          </a:solidFill>
          <a:ln>
            <a:noFill/>
          </a:ln>
        </p:spPr>
      </p:sp>
      <p:sp>
        <p:nvSpPr>
          <p:cNvPr id="10399" name="Freeform 548"/>
          <p:cNvSpPr/>
          <p:nvPr/>
        </p:nvSpPr>
        <p:spPr>
          <a:xfrm>
            <a:off x="1431720" y="204120"/>
            <a:ext cx="803160" cy="304920"/>
          </a:xfrm>
          <a:custGeom>
            <a:avLst/>
            <a:gdLst/>
            <a:ahLst/>
            <a:cxnLst/>
            <a:rect l="0" t="0" r="r" b="b"/>
            <a:pathLst>
              <a:path w="2231" h="847">
                <a:moveTo>
                  <a:pt x="2230" y="846"/>
                </a:moveTo>
                <a:lnTo>
                  <a:pt x="0" y="0"/>
                </a:lnTo>
                <a:lnTo>
                  <a:pt x="25" y="0"/>
                </a:lnTo>
                <a:lnTo>
                  <a:pt x="2230" y="836"/>
                </a:lnTo>
                <a:lnTo>
                  <a:pt x="2230" y="846"/>
                </a:lnTo>
                <a:close/>
              </a:path>
            </a:pathLst>
          </a:custGeom>
          <a:solidFill>
            <a:srgbClr val="E0E9EC"/>
          </a:solidFill>
          <a:ln>
            <a:noFill/>
          </a:ln>
        </p:spPr>
      </p:sp>
      <p:sp>
        <p:nvSpPr>
          <p:cNvPr id="10400" name="Freeform 549"/>
          <p:cNvSpPr/>
          <p:nvPr/>
        </p:nvSpPr>
        <p:spPr>
          <a:xfrm>
            <a:off x="1440720" y="204120"/>
            <a:ext cx="794160" cy="301320"/>
          </a:xfrm>
          <a:custGeom>
            <a:avLst/>
            <a:gdLst/>
            <a:ahLst/>
            <a:cxnLst/>
            <a:rect l="0" t="0" r="r" b="b"/>
            <a:pathLst>
              <a:path w="2206" h="837">
                <a:moveTo>
                  <a:pt x="2205" y="836"/>
                </a:moveTo>
                <a:lnTo>
                  <a:pt x="0" y="0"/>
                </a:lnTo>
                <a:lnTo>
                  <a:pt x="25" y="0"/>
                </a:lnTo>
                <a:lnTo>
                  <a:pt x="2205" y="827"/>
                </a:lnTo>
                <a:lnTo>
                  <a:pt x="2205" y="836"/>
                </a:lnTo>
                <a:close/>
              </a:path>
            </a:pathLst>
          </a:custGeom>
          <a:solidFill>
            <a:srgbClr val="E1E9ED"/>
          </a:solidFill>
          <a:ln>
            <a:noFill/>
          </a:ln>
        </p:spPr>
      </p:sp>
      <p:sp>
        <p:nvSpPr>
          <p:cNvPr id="10401" name="Freeform 550"/>
          <p:cNvSpPr/>
          <p:nvPr/>
        </p:nvSpPr>
        <p:spPr>
          <a:xfrm>
            <a:off x="1449720" y="204120"/>
            <a:ext cx="785160" cy="298080"/>
          </a:xfrm>
          <a:custGeom>
            <a:avLst/>
            <a:gdLst/>
            <a:ahLst/>
            <a:cxnLst/>
            <a:rect l="0" t="0" r="r" b="b"/>
            <a:pathLst>
              <a:path w="2181" h="828">
                <a:moveTo>
                  <a:pt x="2180" y="827"/>
                </a:moveTo>
                <a:lnTo>
                  <a:pt x="0" y="0"/>
                </a:lnTo>
                <a:lnTo>
                  <a:pt x="26" y="0"/>
                </a:lnTo>
                <a:lnTo>
                  <a:pt x="2180" y="817"/>
                </a:lnTo>
                <a:lnTo>
                  <a:pt x="2180" y="827"/>
                </a:lnTo>
                <a:close/>
              </a:path>
            </a:pathLst>
          </a:custGeom>
          <a:solidFill>
            <a:srgbClr val="E1EAED"/>
          </a:solidFill>
          <a:ln>
            <a:noFill/>
          </a:ln>
        </p:spPr>
      </p:sp>
      <p:sp>
        <p:nvSpPr>
          <p:cNvPr id="10402" name="Freeform 551"/>
          <p:cNvSpPr/>
          <p:nvPr/>
        </p:nvSpPr>
        <p:spPr>
          <a:xfrm>
            <a:off x="1459080" y="204120"/>
            <a:ext cx="775800" cy="294480"/>
          </a:xfrm>
          <a:custGeom>
            <a:avLst/>
            <a:gdLst/>
            <a:ahLst/>
            <a:cxnLst/>
            <a:rect l="0" t="0" r="r" b="b"/>
            <a:pathLst>
              <a:path w="2155" h="818">
                <a:moveTo>
                  <a:pt x="2154" y="817"/>
                </a:moveTo>
                <a:lnTo>
                  <a:pt x="0" y="0"/>
                </a:lnTo>
                <a:lnTo>
                  <a:pt x="25" y="0"/>
                </a:lnTo>
                <a:lnTo>
                  <a:pt x="2154" y="808"/>
                </a:lnTo>
                <a:lnTo>
                  <a:pt x="2154" y="817"/>
                </a:lnTo>
                <a:close/>
              </a:path>
            </a:pathLst>
          </a:custGeom>
          <a:solidFill>
            <a:srgbClr val="E2EAED"/>
          </a:solidFill>
          <a:ln>
            <a:noFill/>
          </a:ln>
        </p:spPr>
      </p:sp>
      <p:sp>
        <p:nvSpPr>
          <p:cNvPr id="10403" name="Freeform 552"/>
          <p:cNvSpPr/>
          <p:nvPr/>
        </p:nvSpPr>
        <p:spPr>
          <a:xfrm>
            <a:off x="1468080" y="204120"/>
            <a:ext cx="766800" cy="291240"/>
          </a:xfrm>
          <a:custGeom>
            <a:avLst/>
            <a:gdLst/>
            <a:ahLst/>
            <a:cxnLst/>
            <a:rect l="0" t="0" r="r" b="b"/>
            <a:pathLst>
              <a:path w="2130" h="809">
                <a:moveTo>
                  <a:pt x="2129" y="808"/>
                </a:moveTo>
                <a:lnTo>
                  <a:pt x="0" y="0"/>
                </a:lnTo>
                <a:lnTo>
                  <a:pt x="25" y="0"/>
                </a:lnTo>
                <a:lnTo>
                  <a:pt x="2129" y="798"/>
                </a:lnTo>
                <a:lnTo>
                  <a:pt x="2129" y="808"/>
                </a:lnTo>
                <a:close/>
              </a:path>
            </a:pathLst>
          </a:custGeom>
          <a:solidFill>
            <a:srgbClr val="E3EBEE"/>
          </a:solidFill>
          <a:ln>
            <a:noFill/>
          </a:ln>
        </p:spPr>
      </p:sp>
      <p:sp>
        <p:nvSpPr>
          <p:cNvPr id="10404" name="Freeform 553"/>
          <p:cNvSpPr/>
          <p:nvPr/>
        </p:nvSpPr>
        <p:spPr>
          <a:xfrm>
            <a:off x="1477080" y="204120"/>
            <a:ext cx="757800" cy="287640"/>
          </a:xfrm>
          <a:custGeom>
            <a:avLst/>
            <a:gdLst/>
            <a:ahLst/>
            <a:cxnLst/>
            <a:rect l="0" t="0" r="r" b="b"/>
            <a:pathLst>
              <a:path w="2105" h="799">
                <a:moveTo>
                  <a:pt x="2104" y="798"/>
                </a:moveTo>
                <a:lnTo>
                  <a:pt x="0" y="0"/>
                </a:lnTo>
                <a:lnTo>
                  <a:pt x="25" y="0"/>
                </a:lnTo>
                <a:lnTo>
                  <a:pt x="2104" y="789"/>
                </a:lnTo>
                <a:lnTo>
                  <a:pt x="2104" y="798"/>
                </a:lnTo>
                <a:close/>
              </a:path>
            </a:pathLst>
          </a:custGeom>
          <a:solidFill>
            <a:srgbClr val="E4EBEE"/>
          </a:solidFill>
          <a:ln>
            <a:noFill/>
          </a:ln>
        </p:spPr>
      </p:sp>
      <p:sp>
        <p:nvSpPr>
          <p:cNvPr id="10405" name="Freeform 554"/>
          <p:cNvSpPr/>
          <p:nvPr/>
        </p:nvSpPr>
        <p:spPr>
          <a:xfrm>
            <a:off x="1486080" y="204120"/>
            <a:ext cx="748800" cy="284400"/>
          </a:xfrm>
          <a:custGeom>
            <a:avLst/>
            <a:gdLst/>
            <a:ahLst/>
            <a:cxnLst/>
            <a:rect l="0" t="0" r="r" b="b"/>
            <a:pathLst>
              <a:path w="2080" h="790">
                <a:moveTo>
                  <a:pt x="2079" y="789"/>
                </a:moveTo>
                <a:lnTo>
                  <a:pt x="0" y="0"/>
                </a:lnTo>
                <a:lnTo>
                  <a:pt x="25" y="0"/>
                </a:lnTo>
                <a:lnTo>
                  <a:pt x="2079" y="779"/>
                </a:lnTo>
                <a:lnTo>
                  <a:pt x="2079" y="789"/>
                </a:lnTo>
                <a:close/>
              </a:path>
            </a:pathLst>
          </a:custGeom>
          <a:solidFill>
            <a:srgbClr val="E4ECEE"/>
          </a:solidFill>
          <a:ln>
            <a:noFill/>
          </a:ln>
        </p:spPr>
      </p:sp>
      <p:sp>
        <p:nvSpPr>
          <p:cNvPr id="10406" name="Freeform 555"/>
          <p:cNvSpPr/>
          <p:nvPr/>
        </p:nvSpPr>
        <p:spPr>
          <a:xfrm>
            <a:off x="1495080" y="204120"/>
            <a:ext cx="739800" cy="280800"/>
          </a:xfrm>
          <a:custGeom>
            <a:avLst/>
            <a:gdLst/>
            <a:ahLst/>
            <a:cxnLst/>
            <a:rect l="0" t="0" r="r" b="b"/>
            <a:pathLst>
              <a:path w="2055" h="780">
                <a:moveTo>
                  <a:pt x="2054" y="779"/>
                </a:moveTo>
                <a:lnTo>
                  <a:pt x="0" y="0"/>
                </a:lnTo>
                <a:lnTo>
                  <a:pt x="50" y="0"/>
                </a:lnTo>
                <a:lnTo>
                  <a:pt x="2054" y="760"/>
                </a:lnTo>
                <a:lnTo>
                  <a:pt x="2054" y="779"/>
                </a:lnTo>
                <a:close/>
              </a:path>
            </a:pathLst>
          </a:custGeom>
          <a:solidFill>
            <a:srgbClr val="E5ECEF"/>
          </a:solidFill>
          <a:ln>
            <a:noFill/>
          </a:ln>
        </p:spPr>
      </p:sp>
      <p:sp>
        <p:nvSpPr>
          <p:cNvPr id="10407" name="Freeform 556"/>
          <p:cNvSpPr/>
          <p:nvPr/>
        </p:nvSpPr>
        <p:spPr>
          <a:xfrm>
            <a:off x="1513080" y="204120"/>
            <a:ext cx="721800" cy="273960"/>
          </a:xfrm>
          <a:custGeom>
            <a:avLst/>
            <a:gdLst/>
            <a:ahLst/>
            <a:cxnLst/>
            <a:rect l="0" t="0" r="r" b="b"/>
            <a:pathLst>
              <a:path w="2005" h="761">
                <a:moveTo>
                  <a:pt x="2004" y="760"/>
                </a:moveTo>
                <a:lnTo>
                  <a:pt x="0" y="0"/>
                </a:lnTo>
                <a:lnTo>
                  <a:pt x="25" y="0"/>
                </a:lnTo>
                <a:lnTo>
                  <a:pt x="2004" y="751"/>
                </a:lnTo>
                <a:lnTo>
                  <a:pt x="2004" y="760"/>
                </a:lnTo>
                <a:close/>
              </a:path>
            </a:pathLst>
          </a:custGeom>
          <a:solidFill>
            <a:srgbClr val="E6EDF0"/>
          </a:solidFill>
          <a:ln>
            <a:noFill/>
          </a:ln>
        </p:spPr>
      </p:sp>
      <p:sp>
        <p:nvSpPr>
          <p:cNvPr id="10408" name="Freeform 557"/>
          <p:cNvSpPr/>
          <p:nvPr/>
        </p:nvSpPr>
        <p:spPr>
          <a:xfrm>
            <a:off x="1522080" y="204120"/>
            <a:ext cx="712800" cy="270720"/>
          </a:xfrm>
          <a:custGeom>
            <a:avLst/>
            <a:gdLst/>
            <a:ahLst/>
            <a:cxnLst/>
            <a:rect l="0" t="0" r="r" b="b"/>
            <a:pathLst>
              <a:path w="1980" h="752">
                <a:moveTo>
                  <a:pt x="1979" y="751"/>
                </a:moveTo>
                <a:lnTo>
                  <a:pt x="0" y="0"/>
                </a:lnTo>
                <a:lnTo>
                  <a:pt x="25" y="0"/>
                </a:lnTo>
                <a:lnTo>
                  <a:pt x="1979" y="741"/>
                </a:lnTo>
                <a:lnTo>
                  <a:pt x="1979" y="751"/>
                </a:lnTo>
                <a:close/>
              </a:path>
            </a:pathLst>
          </a:custGeom>
          <a:solidFill>
            <a:srgbClr val="E7EDF0"/>
          </a:solidFill>
          <a:ln>
            <a:noFill/>
          </a:ln>
        </p:spPr>
      </p:sp>
      <p:sp>
        <p:nvSpPr>
          <p:cNvPr id="10409" name="Freeform 558"/>
          <p:cNvSpPr/>
          <p:nvPr/>
        </p:nvSpPr>
        <p:spPr>
          <a:xfrm>
            <a:off x="1531080" y="204120"/>
            <a:ext cx="703800" cy="267120"/>
          </a:xfrm>
          <a:custGeom>
            <a:avLst/>
            <a:gdLst/>
            <a:ahLst/>
            <a:cxnLst/>
            <a:rect l="0" t="0" r="r" b="b"/>
            <a:pathLst>
              <a:path w="1955" h="742">
                <a:moveTo>
                  <a:pt x="1954" y="741"/>
                </a:moveTo>
                <a:lnTo>
                  <a:pt x="0" y="0"/>
                </a:lnTo>
                <a:lnTo>
                  <a:pt x="25" y="0"/>
                </a:lnTo>
                <a:lnTo>
                  <a:pt x="1954" y="732"/>
                </a:lnTo>
                <a:lnTo>
                  <a:pt x="1954" y="741"/>
                </a:lnTo>
                <a:close/>
              </a:path>
            </a:pathLst>
          </a:custGeom>
          <a:solidFill>
            <a:srgbClr val="E8EEF0"/>
          </a:solidFill>
          <a:ln>
            <a:noFill/>
          </a:ln>
        </p:spPr>
      </p:sp>
      <p:sp>
        <p:nvSpPr>
          <p:cNvPr id="10410" name="Freeform 559"/>
          <p:cNvSpPr/>
          <p:nvPr/>
        </p:nvSpPr>
        <p:spPr>
          <a:xfrm>
            <a:off x="1540080" y="204120"/>
            <a:ext cx="694800" cy="263880"/>
          </a:xfrm>
          <a:custGeom>
            <a:avLst/>
            <a:gdLst/>
            <a:ahLst/>
            <a:cxnLst/>
            <a:rect l="0" t="0" r="r" b="b"/>
            <a:pathLst>
              <a:path w="1930" h="733">
                <a:moveTo>
                  <a:pt x="1929" y="732"/>
                </a:moveTo>
                <a:lnTo>
                  <a:pt x="0" y="0"/>
                </a:lnTo>
                <a:lnTo>
                  <a:pt x="25" y="0"/>
                </a:lnTo>
                <a:lnTo>
                  <a:pt x="1929" y="722"/>
                </a:lnTo>
                <a:lnTo>
                  <a:pt x="1929" y="732"/>
                </a:lnTo>
                <a:close/>
              </a:path>
            </a:pathLst>
          </a:custGeom>
          <a:solidFill>
            <a:srgbClr val="E8EEF1"/>
          </a:solidFill>
          <a:ln>
            <a:noFill/>
          </a:ln>
        </p:spPr>
      </p:sp>
      <p:sp>
        <p:nvSpPr>
          <p:cNvPr id="10411" name="Freeform 560"/>
          <p:cNvSpPr/>
          <p:nvPr/>
        </p:nvSpPr>
        <p:spPr>
          <a:xfrm>
            <a:off x="1549080" y="204120"/>
            <a:ext cx="685800" cy="260280"/>
          </a:xfrm>
          <a:custGeom>
            <a:avLst/>
            <a:gdLst/>
            <a:ahLst/>
            <a:cxnLst/>
            <a:rect l="0" t="0" r="r" b="b"/>
            <a:pathLst>
              <a:path w="1905" h="723">
                <a:moveTo>
                  <a:pt x="1904" y="722"/>
                </a:moveTo>
                <a:lnTo>
                  <a:pt x="0" y="0"/>
                </a:lnTo>
                <a:lnTo>
                  <a:pt x="50" y="0"/>
                </a:lnTo>
                <a:lnTo>
                  <a:pt x="1904" y="703"/>
                </a:lnTo>
                <a:lnTo>
                  <a:pt x="1904" y="722"/>
                </a:lnTo>
                <a:close/>
              </a:path>
            </a:pathLst>
          </a:custGeom>
          <a:solidFill>
            <a:srgbClr val="E9EFF1"/>
          </a:solidFill>
          <a:ln>
            <a:noFill/>
          </a:ln>
        </p:spPr>
      </p:sp>
      <p:sp>
        <p:nvSpPr>
          <p:cNvPr id="10412" name="Freeform 561"/>
          <p:cNvSpPr/>
          <p:nvPr/>
        </p:nvSpPr>
        <p:spPr>
          <a:xfrm>
            <a:off x="1567080" y="204120"/>
            <a:ext cx="667800" cy="253440"/>
          </a:xfrm>
          <a:custGeom>
            <a:avLst/>
            <a:gdLst/>
            <a:ahLst/>
            <a:cxnLst/>
            <a:rect l="0" t="0" r="r" b="b"/>
            <a:pathLst>
              <a:path w="1855" h="704">
                <a:moveTo>
                  <a:pt x="1854" y="703"/>
                </a:moveTo>
                <a:lnTo>
                  <a:pt x="0" y="0"/>
                </a:lnTo>
                <a:lnTo>
                  <a:pt x="25" y="0"/>
                </a:lnTo>
                <a:lnTo>
                  <a:pt x="1854" y="694"/>
                </a:lnTo>
                <a:lnTo>
                  <a:pt x="1854" y="703"/>
                </a:lnTo>
                <a:close/>
              </a:path>
            </a:pathLst>
          </a:custGeom>
          <a:solidFill>
            <a:srgbClr val="EAEFF2"/>
          </a:solidFill>
          <a:ln>
            <a:noFill/>
          </a:ln>
        </p:spPr>
      </p:sp>
      <p:sp>
        <p:nvSpPr>
          <p:cNvPr id="10413" name="Freeform 562"/>
          <p:cNvSpPr/>
          <p:nvPr/>
        </p:nvSpPr>
        <p:spPr>
          <a:xfrm>
            <a:off x="1576080" y="204120"/>
            <a:ext cx="658800" cy="250200"/>
          </a:xfrm>
          <a:custGeom>
            <a:avLst/>
            <a:gdLst/>
            <a:ahLst/>
            <a:cxnLst/>
            <a:rect l="0" t="0" r="r" b="b"/>
            <a:pathLst>
              <a:path w="1830" h="695">
                <a:moveTo>
                  <a:pt x="1829" y="694"/>
                </a:moveTo>
                <a:lnTo>
                  <a:pt x="0" y="0"/>
                </a:lnTo>
                <a:lnTo>
                  <a:pt x="25" y="0"/>
                </a:lnTo>
                <a:lnTo>
                  <a:pt x="1829" y="684"/>
                </a:lnTo>
                <a:lnTo>
                  <a:pt x="1829" y="694"/>
                </a:lnTo>
                <a:close/>
              </a:path>
            </a:pathLst>
          </a:custGeom>
          <a:solidFill>
            <a:srgbClr val="EAF0F2"/>
          </a:solidFill>
          <a:ln>
            <a:noFill/>
          </a:ln>
        </p:spPr>
      </p:sp>
      <p:sp>
        <p:nvSpPr>
          <p:cNvPr id="10414" name="Freeform 563"/>
          <p:cNvSpPr/>
          <p:nvPr/>
        </p:nvSpPr>
        <p:spPr>
          <a:xfrm>
            <a:off x="1585080" y="204120"/>
            <a:ext cx="649800" cy="246600"/>
          </a:xfrm>
          <a:custGeom>
            <a:avLst/>
            <a:gdLst/>
            <a:ahLst/>
            <a:cxnLst/>
            <a:rect l="0" t="0" r="r" b="b"/>
            <a:pathLst>
              <a:path w="1805" h="685">
                <a:moveTo>
                  <a:pt x="1804" y="684"/>
                </a:moveTo>
                <a:lnTo>
                  <a:pt x="0" y="0"/>
                </a:lnTo>
                <a:lnTo>
                  <a:pt x="25" y="0"/>
                </a:lnTo>
                <a:lnTo>
                  <a:pt x="1804" y="675"/>
                </a:lnTo>
                <a:lnTo>
                  <a:pt x="1804" y="684"/>
                </a:lnTo>
                <a:close/>
              </a:path>
            </a:pathLst>
          </a:custGeom>
          <a:solidFill>
            <a:srgbClr val="EBF0F3"/>
          </a:solidFill>
          <a:ln>
            <a:noFill/>
          </a:ln>
        </p:spPr>
      </p:sp>
      <p:sp>
        <p:nvSpPr>
          <p:cNvPr id="10415" name="Freeform 564"/>
          <p:cNvSpPr/>
          <p:nvPr/>
        </p:nvSpPr>
        <p:spPr>
          <a:xfrm>
            <a:off x="1594080" y="204120"/>
            <a:ext cx="640800" cy="243360"/>
          </a:xfrm>
          <a:custGeom>
            <a:avLst/>
            <a:gdLst/>
            <a:ahLst/>
            <a:cxnLst/>
            <a:rect l="0" t="0" r="r" b="b"/>
            <a:pathLst>
              <a:path w="1780" h="676">
                <a:moveTo>
                  <a:pt x="1779" y="675"/>
                </a:moveTo>
                <a:lnTo>
                  <a:pt x="0" y="0"/>
                </a:lnTo>
                <a:lnTo>
                  <a:pt x="26" y="0"/>
                </a:lnTo>
                <a:lnTo>
                  <a:pt x="1779" y="665"/>
                </a:lnTo>
                <a:lnTo>
                  <a:pt x="1779" y="675"/>
                </a:lnTo>
                <a:close/>
              </a:path>
            </a:pathLst>
          </a:custGeom>
          <a:solidFill>
            <a:srgbClr val="EBF1F3"/>
          </a:solidFill>
          <a:ln>
            <a:noFill/>
          </a:ln>
        </p:spPr>
      </p:sp>
      <p:sp>
        <p:nvSpPr>
          <p:cNvPr id="10416" name="Freeform 565"/>
          <p:cNvSpPr/>
          <p:nvPr/>
        </p:nvSpPr>
        <p:spPr>
          <a:xfrm>
            <a:off x="1603080" y="204120"/>
            <a:ext cx="631800" cy="239760"/>
          </a:xfrm>
          <a:custGeom>
            <a:avLst/>
            <a:gdLst/>
            <a:ahLst/>
            <a:cxnLst/>
            <a:rect l="0" t="0" r="r" b="b"/>
            <a:pathLst>
              <a:path w="1755" h="666">
                <a:moveTo>
                  <a:pt x="1754" y="665"/>
                </a:moveTo>
                <a:lnTo>
                  <a:pt x="0" y="0"/>
                </a:lnTo>
                <a:lnTo>
                  <a:pt x="50" y="0"/>
                </a:lnTo>
                <a:lnTo>
                  <a:pt x="1754" y="646"/>
                </a:lnTo>
                <a:lnTo>
                  <a:pt x="1754" y="665"/>
                </a:lnTo>
                <a:close/>
              </a:path>
            </a:pathLst>
          </a:custGeom>
          <a:solidFill>
            <a:srgbClr val="ECF1F3"/>
          </a:solidFill>
          <a:ln>
            <a:noFill/>
          </a:ln>
        </p:spPr>
      </p:sp>
      <p:sp>
        <p:nvSpPr>
          <p:cNvPr id="10417" name="Freeform 566"/>
          <p:cNvSpPr/>
          <p:nvPr/>
        </p:nvSpPr>
        <p:spPr>
          <a:xfrm>
            <a:off x="1621080" y="204120"/>
            <a:ext cx="613800" cy="232920"/>
          </a:xfrm>
          <a:custGeom>
            <a:avLst/>
            <a:gdLst/>
            <a:ahLst/>
            <a:cxnLst/>
            <a:rect l="0" t="0" r="r" b="b"/>
            <a:pathLst>
              <a:path w="1705" h="647">
                <a:moveTo>
                  <a:pt x="1704" y="646"/>
                </a:moveTo>
                <a:lnTo>
                  <a:pt x="0" y="0"/>
                </a:lnTo>
                <a:lnTo>
                  <a:pt x="50" y="0"/>
                </a:lnTo>
                <a:lnTo>
                  <a:pt x="1704" y="627"/>
                </a:lnTo>
                <a:lnTo>
                  <a:pt x="1704" y="646"/>
                </a:lnTo>
                <a:close/>
              </a:path>
            </a:pathLst>
          </a:custGeom>
          <a:solidFill>
            <a:srgbClr val="EDF2F4"/>
          </a:solidFill>
          <a:ln>
            <a:noFill/>
          </a:ln>
        </p:spPr>
      </p:sp>
      <p:sp>
        <p:nvSpPr>
          <p:cNvPr id="10418" name="Freeform 567"/>
          <p:cNvSpPr/>
          <p:nvPr/>
        </p:nvSpPr>
        <p:spPr>
          <a:xfrm>
            <a:off x="1639080" y="204120"/>
            <a:ext cx="595800" cy="226080"/>
          </a:xfrm>
          <a:custGeom>
            <a:avLst/>
            <a:gdLst/>
            <a:ahLst/>
            <a:cxnLst/>
            <a:rect l="0" t="0" r="r" b="b"/>
            <a:pathLst>
              <a:path w="1655" h="628">
                <a:moveTo>
                  <a:pt x="1654" y="627"/>
                </a:moveTo>
                <a:lnTo>
                  <a:pt x="0" y="0"/>
                </a:lnTo>
                <a:lnTo>
                  <a:pt x="25" y="0"/>
                </a:lnTo>
                <a:lnTo>
                  <a:pt x="1654" y="618"/>
                </a:lnTo>
                <a:lnTo>
                  <a:pt x="1654" y="627"/>
                </a:lnTo>
                <a:close/>
              </a:path>
            </a:pathLst>
          </a:custGeom>
          <a:solidFill>
            <a:srgbClr val="EEF3F4"/>
          </a:solidFill>
          <a:ln>
            <a:noFill/>
          </a:ln>
        </p:spPr>
      </p:sp>
      <p:sp>
        <p:nvSpPr>
          <p:cNvPr id="10419" name="Freeform 568"/>
          <p:cNvSpPr/>
          <p:nvPr/>
        </p:nvSpPr>
        <p:spPr>
          <a:xfrm>
            <a:off x="1648080" y="204120"/>
            <a:ext cx="586800" cy="222840"/>
          </a:xfrm>
          <a:custGeom>
            <a:avLst/>
            <a:gdLst/>
            <a:ahLst/>
            <a:cxnLst/>
            <a:rect l="0" t="0" r="r" b="b"/>
            <a:pathLst>
              <a:path w="1630" h="619">
                <a:moveTo>
                  <a:pt x="1629" y="618"/>
                </a:moveTo>
                <a:lnTo>
                  <a:pt x="0" y="0"/>
                </a:lnTo>
                <a:lnTo>
                  <a:pt x="25" y="0"/>
                </a:lnTo>
                <a:lnTo>
                  <a:pt x="1629" y="608"/>
                </a:lnTo>
                <a:lnTo>
                  <a:pt x="1629" y="618"/>
                </a:lnTo>
                <a:close/>
              </a:path>
            </a:pathLst>
          </a:custGeom>
          <a:solidFill>
            <a:srgbClr val="EEF3F5"/>
          </a:solidFill>
          <a:ln>
            <a:noFill/>
          </a:ln>
        </p:spPr>
      </p:sp>
      <p:sp>
        <p:nvSpPr>
          <p:cNvPr id="10420" name="Freeform 569"/>
          <p:cNvSpPr/>
          <p:nvPr/>
        </p:nvSpPr>
        <p:spPr>
          <a:xfrm>
            <a:off x="1657080" y="204120"/>
            <a:ext cx="577800" cy="219240"/>
          </a:xfrm>
          <a:custGeom>
            <a:avLst/>
            <a:gdLst/>
            <a:ahLst/>
            <a:cxnLst/>
            <a:rect l="0" t="0" r="r" b="b"/>
            <a:pathLst>
              <a:path w="1605" h="609">
                <a:moveTo>
                  <a:pt x="1604" y="608"/>
                </a:moveTo>
                <a:lnTo>
                  <a:pt x="0" y="0"/>
                </a:lnTo>
                <a:lnTo>
                  <a:pt x="50" y="0"/>
                </a:lnTo>
                <a:lnTo>
                  <a:pt x="1604" y="589"/>
                </a:lnTo>
                <a:lnTo>
                  <a:pt x="1604" y="608"/>
                </a:lnTo>
                <a:close/>
              </a:path>
            </a:pathLst>
          </a:custGeom>
          <a:solidFill>
            <a:srgbClr val="EFF3F5"/>
          </a:solidFill>
          <a:ln>
            <a:noFill/>
          </a:ln>
        </p:spPr>
      </p:sp>
      <p:sp>
        <p:nvSpPr>
          <p:cNvPr id="10421" name="Freeform 570"/>
          <p:cNvSpPr/>
          <p:nvPr/>
        </p:nvSpPr>
        <p:spPr>
          <a:xfrm>
            <a:off x="1675080" y="204120"/>
            <a:ext cx="559800" cy="212400"/>
          </a:xfrm>
          <a:custGeom>
            <a:avLst/>
            <a:gdLst/>
            <a:ahLst/>
            <a:cxnLst/>
            <a:rect l="0" t="0" r="r" b="b"/>
            <a:pathLst>
              <a:path w="1555" h="590">
                <a:moveTo>
                  <a:pt x="1554" y="589"/>
                </a:moveTo>
                <a:lnTo>
                  <a:pt x="0" y="0"/>
                </a:lnTo>
                <a:lnTo>
                  <a:pt x="25" y="0"/>
                </a:lnTo>
                <a:lnTo>
                  <a:pt x="1554" y="580"/>
                </a:lnTo>
                <a:lnTo>
                  <a:pt x="1554" y="589"/>
                </a:lnTo>
                <a:close/>
              </a:path>
            </a:pathLst>
          </a:custGeom>
          <a:solidFill>
            <a:srgbClr val="F0F4F5"/>
          </a:solidFill>
          <a:ln>
            <a:noFill/>
          </a:ln>
        </p:spPr>
      </p:sp>
      <p:sp>
        <p:nvSpPr>
          <p:cNvPr id="10422" name="Freeform 571"/>
          <p:cNvSpPr/>
          <p:nvPr/>
        </p:nvSpPr>
        <p:spPr>
          <a:xfrm>
            <a:off x="1684080" y="204120"/>
            <a:ext cx="550800" cy="209160"/>
          </a:xfrm>
          <a:custGeom>
            <a:avLst/>
            <a:gdLst/>
            <a:ahLst/>
            <a:cxnLst/>
            <a:rect l="0" t="0" r="r" b="b"/>
            <a:pathLst>
              <a:path w="1530" h="581">
                <a:moveTo>
                  <a:pt x="1529" y="580"/>
                </a:moveTo>
                <a:lnTo>
                  <a:pt x="0" y="0"/>
                </a:lnTo>
                <a:lnTo>
                  <a:pt x="25" y="0"/>
                </a:lnTo>
                <a:lnTo>
                  <a:pt x="1529" y="570"/>
                </a:lnTo>
                <a:lnTo>
                  <a:pt x="1529" y="580"/>
                </a:lnTo>
                <a:close/>
              </a:path>
            </a:pathLst>
          </a:custGeom>
          <a:solidFill>
            <a:srgbClr val="F0F4F6"/>
          </a:solidFill>
          <a:ln>
            <a:noFill/>
          </a:ln>
        </p:spPr>
      </p:sp>
      <p:sp>
        <p:nvSpPr>
          <p:cNvPr id="10423" name="Freeform 572"/>
          <p:cNvSpPr/>
          <p:nvPr/>
        </p:nvSpPr>
        <p:spPr>
          <a:xfrm>
            <a:off x="1693080" y="204120"/>
            <a:ext cx="541800" cy="205560"/>
          </a:xfrm>
          <a:custGeom>
            <a:avLst/>
            <a:gdLst/>
            <a:ahLst/>
            <a:cxnLst/>
            <a:rect l="0" t="0" r="r" b="b"/>
            <a:pathLst>
              <a:path w="1505" h="571">
                <a:moveTo>
                  <a:pt x="1504" y="570"/>
                </a:moveTo>
                <a:lnTo>
                  <a:pt x="0" y="0"/>
                </a:lnTo>
                <a:lnTo>
                  <a:pt x="51" y="0"/>
                </a:lnTo>
                <a:lnTo>
                  <a:pt x="1504" y="551"/>
                </a:lnTo>
                <a:lnTo>
                  <a:pt x="1504" y="570"/>
                </a:lnTo>
                <a:close/>
              </a:path>
            </a:pathLst>
          </a:custGeom>
          <a:solidFill>
            <a:srgbClr val="F1F5F6"/>
          </a:solidFill>
          <a:ln>
            <a:noFill/>
          </a:ln>
        </p:spPr>
      </p:sp>
      <p:sp>
        <p:nvSpPr>
          <p:cNvPr id="10424" name="Freeform 573"/>
          <p:cNvSpPr/>
          <p:nvPr/>
        </p:nvSpPr>
        <p:spPr>
          <a:xfrm>
            <a:off x="1711440" y="204120"/>
            <a:ext cx="523440" cy="198720"/>
          </a:xfrm>
          <a:custGeom>
            <a:avLst/>
            <a:gdLst/>
            <a:ahLst/>
            <a:cxnLst/>
            <a:rect l="0" t="0" r="r" b="b"/>
            <a:pathLst>
              <a:path w="1454" h="552">
                <a:moveTo>
                  <a:pt x="1453" y="551"/>
                </a:moveTo>
                <a:lnTo>
                  <a:pt x="0" y="0"/>
                </a:lnTo>
                <a:lnTo>
                  <a:pt x="50" y="0"/>
                </a:lnTo>
                <a:lnTo>
                  <a:pt x="1453" y="532"/>
                </a:lnTo>
                <a:lnTo>
                  <a:pt x="1453" y="551"/>
                </a:lnTo>
                <a:close/>
              </a:path>
            </a:pathLst>
          </a:custGeom>
          <a:solidFill>
            <a:srgbClr val="F2F5F7"/>
          </a:solidFill>
          <a:ln>
            <a:noFill/>
          </a:ln>
        </p:spPr>
      </p:sp>
      <p:sp>
        <p:nvSpPr>
          <p:cNvPr id="10425" name="Freeform 574"/>
          <p:cNvSpPr/>
          <p:nvPr/>
        </p:nvSpPr>
        <p:spPr>
          <a:xfrm>
            <a:off x="1729440" y="204120"/>
            <a:ext cx="505440" cy="191880"/>
          </a:xfrm>
          <a:custGeom>
            <a:avLst/>
            <a:gdLst/>
            <a:ahLst/>
            <a:cxnLst/>
            <a:rect l="0" t="0" r="r" b="b"/>
            <a:pathLst>
              <a:path w="1404" h="533">
                <a:moveTo>
                  <a:pt x="1403" y="532"/>
                </a:moveTo>
                <a:lnTo>
                  <a:pt x="0" y="0"/>
                </a:lnTo>
                <a:lnTo>
                  <a:pt x="25" y="0"/>
                </a:lnTo>
                <a:lnTo>
                  <a:pt x="1403" y="523"/>
                </a:lnTo>
                <a:lnTo>
                  <a:pt x="1403" y="532"/>
                </a:lnTo>
                <a:close/>
              </a:path>
            </a:pathLst>
          </a:custGeom>
          <a:solidFill>
            <a:srgbClr val="F2F6F7"/>
          </a:solidFill>
          <a:ln>
            <a:noFill/>
          </a:ln>
        </p:spPr>
      </p:sp>
      <p:sp>
        <p:nvSpPr>
          <p:cNvPr id="10426" name="Freeform 575"/>
          <p:cNvSpPr/>
          <p:nvPr/>
        </p:nvSpPr>
        <p:spPr>
          <a:xfrm>
            <a:off x="1738440" y="204120"/>
            <a:ext cx="496440" cy="188640"/>
          </a:xfrm>
          <a:custGeom>
            <a:avLst/>
            <a:gdLst/>
            <a:ahLst/>
            <a:cxnLst/>
            <a:rect l="0" t="0" r="r" b="b"/>
            <a:pathLst>
              <a:path w="1379" h="524">
                <a:moveTo>
                  <a:pt x="1378" y="523"/>
                </a:moveTo>
                <a:lnTo>
                  <a:pt x="0" y="0"/>
                </a:lnTo>
                <a:lnTo>
                  <a:pt x="25" y="0"/>
                </a:lnTo>
                <a:lnTo>
                  <a:pt x="1378" y="513"/>
                </a:lnTo>
                <a:lnTo>
                  <a:pt x="1378" y="523"/>
                </a:lnTo>
                <a:close/>
              </a:path>
            </a:pathLst>
          </a:custGeom>
          <a:solidFill>
            <a:srgbClr val="F3F6F7"/>
          </a:solidFill>
          <a:ln>
            <a:noFill/>
          </a:ln>
        </p:spPr>
      </p:sp>
      <p:sp>
        <p:nvSpPr>
          <p:cNvPr id="10427" name="Freeform 576"/>
          <p:cNvSpPr/>
          <p:nvPr/>
        </p:nvSpPr>
        <p:spPr>
          <a:xfrm>
            <a:off x="1747440" y="204120"/>
            <a:ext cx="487440" cy="185040"/>
          </a:xfrm>
          <a:custGeom>
            <a:avLst/>
            <a:gdLst/>
            <a:ahLst/>
            <a:cxnLst/>
            <a:rect l="0" t="0" r="r" b="b"/>
            <a:pathLst>
              <a:path w="1354" h="514">
                <a:moveTo>
                  <a:pt x="1353" y="513"/>
                </a:moveTo>
                <a:lnTo>
                  <a:pt x="0" y="0"/>
                </a:lnTo>
                <a:lnTo>
                  <a:pt x="25" y="0"/>
                </a:lnTo>
                <a:lnTo>
                  <a:pt x="1353" y="504"/>
                </a:lnTo>
                <a:lnTo>
                  <a:pt x="1353" y="513"/>
                </a:lnTo>
                <a:close/>
              </a:path>
            </a:pathLst>
          </a:custGeom>
          <a:solidFill>
            <a:srgbClr val="F3F6F8"/>
          </a:solidFill>
          <a:ln>
            <a:noFill/>
          </a:ln>
        </p:spPr>
      </p:sp>
      <p:sp>
        <p:nvSpPr>
          <p:cNvPr id="10428" name="Freeform 577"/>
          <p:cNvSpPr/>
          <p:nvPr/>
        </p:nvSpPr>
        <p:spPr>
          <a:xfrm>
            <a:off x="1756440" y="204120"/>
            <a:ext cx="478440" cy="181800"/>
          </a:xfrm>
          <a:custGeom>
            <a:avLst/>
            <a:gdLst/>
            <a:ahLst/>
            <a:cxnLst/>
            <a:rect l="0" t="0" r="r" b="b"/>
            <a:pathLst>
              <a:path w="1329" h="505">
                <a:moveTo>
                  <a:pt x="1328" y="504"/>
                </a:moveTo>
                <a:lnTo>
                  <a:pt x="0" y="0"/>
                </a:lnTo>
                <a:lnTo>
                  <a:pt x="25" y="0"/>
                </a:lnTo>
                <a:lnTo>
                  <a:pt x="1328" y="494"/>
                </a:lnTo>
                <a:lnTo>
                  <a:pt x="1328" y="504"/>
                </a:lnTo>
                <a:close/>
              </a:path>
            </a:pathLst>
          </a:custGeom>
          <a:solidFill>
            <a:srgbClr val="F3F7F8"/>
          </a:solidFill>
          <a:ln>
            <a:noFill/>
          </a:ln>
        </p:spPr>
      </p:sp>
      <p:sp>
        <p:nvSpPr>
          <p:cNvPr id="10429" name="Freeform 578"/>
          <p:cNvSpPr/>
          <p:nvPr/>
        </p:nvSpPr>
        <p:spPr>
          <a:xfrm>
            <a:off x="1765440" y="204120"/>
            <a:ext cx="469440" cy="178200"/>
          </a:xfrm>
          <a:custGeom>
            <a:avLst/>
            <a:gdLst/>
            <a:ahLst/>
            <a:cxnLst/>
            <a:rect l="0" t="0" r="r" b="b"/>
            <a:pathLst>
              <a:path w="1304" h="495">
                <a:moveTo>
                  <a:pt x="1303" y="494"/>
                </a:moveTo>
                <a:lnTo>
                  <a:pt x="0" y="0"/>
                </a:lnTo>
                <a:lnTo>
                  <a:pt x="50" y="0"/>
                </a:lnTo>
                <a:lnTo>
                  <a:pt x="1303" y="475"/>
                </a:lnTo>
                <a:lnTo>
                  <a:pt x="1303" y="494"/>
                </a:lnTo>
                <a:close/>
              </a:path>
            </a:pathLst>
          </a:custGeom>
          <a:solidFill>
            <a:srgbClr val="F4F7F8"/>
          </a:solidFill>
          <a:ln>
            <a:noFill/>
          </a:ln>
        </p:spPr>
      </p:sp>
      <p:sp>
        <p:nvSpPr>
          <p:cNvPr id="10430" name="Freeform 579"/>
          <p:cNvSpPr/>
          <p:nvPr/>
        </p:nvSpPr>
        <p:spPr>
          <a:xfrm>
            <a:off x="1783440" y="204120"/>
            <a:ext cx="451440" cy="171360"/>
          </a:xfrm>
          <a:custGeom>
            <a:avLst/>
            <a:gdLst/>
            <a:ahLst/>
            <a:cxnLst/>
            <a:rect l="0" t="0" r="r" b="b"/>
            <a:pathLst>
              <a:path w="1254" h="476">
                <a:moveTo>
                  <a:pt x="1253" y="475"/>
                </a:moveTo>
                <a:lnTo>
                  <a:pt x="0" y="0"/>
                </a:lnTo>
                <a:lnTo>
                  <a:pt x="25" y="0"/>
                </a:lnTo>
                <a:lnTo>
                  <a:pt x="1253" y="466"/>
                </a:lnTo>
                <a:lnTo>
                  <a:pt x="1253" y="475"/>
                </a:lnTo>
                <a:close/>
              </a:path>
            </a:pathLst>
          </a:custGeom>
          <a:solidFill>
            <a:srgbClr val="F5F7F9"/>
          </a:solidFill>
          <a:ln>
            <a:noFill/>
          </a:ln>
        </p:spPr>
      </p:sp>
      <p:sp>
        <p:nvSpPr>
          <p:cNvPr id="10431" name="Freeform 580"/>
          <p:cNvSpPr/>
          <p:nvPr/>
        </p:nvSpPr>
        <p:spPr>
          <a:xfrm>
            <a:off x="1792440" y="204120"/>
            <a:ext cx="442440" cy="168120"/>
          </a:xfrm>
          <a:custGeom>
            <a:avLst/>
            <a:gdLst/>
            <a:ahLst/>
            <a:cxnLst/>
            <a:rect l="0" t="0" r="r" b="b"/>
            <a:pathLst>
              <a:path w="1229" h="467">
                <a:moveTo>
                  <a:pt x="1228" y="466"/>
                </a:moveTo>
                <a:lnTo>
                  <a:pt x="0" y="0"/>
                </a:lnTo>
                <a:lnTo>
                  <a:pt x="25" y="0"/>
                </a:lnTo>
                <a:lnTo>
                  <a:pt x="1228" y="456"/>
                </a:lnTo>
                <a:lnTo>
                  <a:pt x="1228" y="466"/>
                </a:lnTo>
                <a:close/>
              </a:path>
            </a:pathLst>
          </a:custGeom>
          <a:solidFill>
            <a:srgbClr val="F5F8F9"/>
          </a:solidFill>
          <a:ln>
            <a:noFill/>
          </a:ln>
        </p:spPr>
      </p:sp>
      <p:sp>
        <p:nvSpPr>
          <p:cNvPr id="10432" name="Freeform 581"/>
          <p:cNvSpPr/>
          <p:nvPr/>
        </p:nvSpPr>
        <p:spPr>
          <a:xfrm>
            <a:off x="1801440" y="204120"/>
            <a:ext cx="433440" cy="164520"/>
          </a:xfrm>
          <a:custGeom>
            <a:avLst/>
            <a:gdLst/>
            <a:ahLst/>
            <a:cxnLst/>
            <a:rect l="0" t="0" r="r" b="b"/>
            <a:pathLst>
              <a:path w="1204" h="457">
                <a:moveTo>
                  <a:pt x="1203" y="456"/>
                </a:moveTo>
                <a:lnTo>
                  <a:pt x="0" y="0"/>
                </a:lnTo>
                <a:lnTo>
                  <a:pt x="25" y="0"/>
                </a:lnTo>
                <a:lnTo>
                  <a:pt x="1203" y="447"/>
                </a:lnTo>
                <a:lnTo>
                  <a:pt x="1203" y="456"/>
                </a:lnTo>
                <a:close/>
              </a:path>
            </a:pathLst>
          </a:custGeom>
          <a:solidFill>
            <a:srgbClr val="F5F8F9"/>
          </a:solidFill>
          <a:ln>
            <a:noFill/>
          </a:ln>
        </p:spPr>
      </p:sp>
      <p:sp>
        <p:nvSpPr>
          <p:cNvPr id="10433" name="Freeform 582"/>
          <p:cNvSpPr/>
          <p:nvPr/>
        </p:nvSpPr>
        <p:spPr>
          <a:xfrm>
            <a:off x="1810440" y="204120"/>
            <a:ext cx="424440" cy="161280"/>
          </a:xfrm>
          <a:custGeom>
            <a:avLst/>
            <a:gdLst/>
            <a:ahLst/>
            <a:cxnLst/>
            <a:rect l="0" t="0" r="r" b="b"/>
            <a:pathLst>
              <a:path w="1179" h="448">
                <a:moveTo>
                  <a:pt x="1178" y="447"/>
                </a:moveTo>
                <a:lnTo>
                  <a:pt x="0" y="0"/>
                </a:lnTo>
                <a:lnTo>
                  <a:pt x="25" y="0"/>
                </a:lnTo>
                <a:lnTo>
                  <a:pt x="1178" y="437"/>
                </a:lnTo>
                <a:lnTo>
                  <a:pt x="1178" y="447"/>
                </a:lnTo>
                <a:close/>
              </a:path>
            </a:pathLst>
          </a:custGeom>
          <a:solidFill>
            <a:srgbClr val="F6F8F9"/>
          </a:solidFill>
          <a:ln>
            <a:noFill/>
          </a:ln>
        </p:spPr>
      </p:sp>
      <p:sp>
        <p:nvSpPr>
          <p:cNvPr id="10434" name="Freeform 583"/>
          <p:cNvSpPr/>
          <p:nvPr/>
        </p:nvSpPr>
        <p:spPr>
          <a:xfrm>
            <a:off x="1819440" y="204120"/>
            <a:ext cx="415440" cy="157680"/>
          </a:xfrm>
          <a:custGeom>
            <a:avLst/>
            <a:gdLst/>
            <a:ahLst/>
            <a:cxnLst/>
            <a:rect l="0" t="0" r="r" b="b"/>
            <a:pathLst>
              <a:path w="1154" h="438">
                <a:moveTo>
                  <a:pt x="1153" y="437"/>
                </a:moveTo>
                <a:lnTo>
                  <a:pt x="0" y="0"/>
                </a:lnTo>
                <a:lnTo>
                  <a:pt x="25" y="0"/>
                </a:lnTo>
                <a:lnTo>
                  <a:pt x="1153" y="428"/>
                </a:lnTo>
                <a:lnTo>
                  <a:pt x="1153" y="437"/>
                </a:lnTo>
                <a:close/>
              </a:path>
            </a:pathLst>
          </a:custGeom>
          <a:solidFill>
            <a:srgbClr val="F6F8F9"/>
          </a:solidFill>
          <a:ln>
            <a:noFill/>
          </a:ln>
        </p:spPr>
      </p:sp>
      <p:sp>
        <p:nvSpPr>
          <p:cNvPr id="10435" name="Freeform 584"/>
          <p:cNvSpPr/>
          <p:nvPr/>
        </p:nvSpPr>
        <p:spPr>
          <a:xfrm>
            <a:off x="1828440" y="204120"/>
            <a:ext cx="406440" cy="154440"/>
          </a:xfrm>
          <a:custGeom>
            <a:avLst/>
            <a:gdLst/>
            <a:ahLst/>
            <a:cxnLst/>
            <a:rect l="0" t="0" r="r" b="b"/>
            <a:pathLst>
              <a:path w="1129" h="429">
                <a:moveTo>
                  <a:pt x="1128" y="428"/>
                </a:moveTo>
                <a:lnTo>
                  <a:pt x="0" y="0"/>
                </a:lnTo>
                <a:lnTo>
                  <a:pt x="25" y="0"/>
                </a:lnTo>
                <a:lnTo>
                  <a:pt x="1128" y="418"/>
                </a:lnTo>
                <a:lnTo>
                  <a:pt x="1128" y="428"/>
                </a:lnTo>
                <a:close/>
              </a:path>
            </a:pathLst>
          </a:custGeom>
          <a:solidFill>
            <a:srgbClr val="F6F9FA"/>
          </a:solidFill>
          <a:ln>
            <a:noFill/>
          </a:ln>
        </p:spPr>
      </p:sp>
      <p:sp>
        <p:nvSpPr>
          <p:cNvPr id="10436" name="Freeform 585"/>
          <p:cNvSpPr/>
          <p:nvPr/>
        </p:nvSpPr>
        <p:spPr>
          <a:xfrm>
            <a:off x="1837440" y="204120"/>
            <a:ext cx="397440" cy="150840"/>
          </a:xfrm>
          <a:custGeom>
            <a:avLst/>
            <a:gdLst/>
            <a:ahLst/>
            <a:cxnLst/>
            <a:rect l="0" t="0" r="r" b="b"/>
            <a:pathLst>
              <a:path w="1104" h="419">
                <a:moveTo>
                  <a:pt x="1103" y="418"/>
                </a:moveTo>
                <a:lnTo>
                  <a:pt x="0" y="0"/>
                </a:lnTo>
                <a:lnTo>
                  <a:pt x="50" y="0"/>
                </a:lnTo>
                <a:lnTo>
                  <a:pt x="1103" y="399"/>
                </a:lnTo>
                <a:lnTo>
                  <a:pt x="1103" y="418"/>
                </a:lnTo>
                <a:close/>
              </a:path>
            </a:pathLst>
          </a:custGeom>
          <a:solidFill>
            <a:srgbClr val="F7F9FA"/>
          </a:solidFill>
          <a:ln>
            <a:noFill/>
          </a:ln>
        </p:spPr>
      </p:sp>
      <p:sp>
        <p:nvSpPr>
          <p:cNvPr id="10437" name="Freeform 586"/>
          <p:cNvSpPr/>
          <p:nvPr/>
        </p:nvSpPr>
        <p:spPr>
          <a:xfrm>
            <a:off x="1855440" y="204120"/>
            <a:ext cx="379440" cy="144000"/>
          </a:xfrm>
          <a:custGeom>
            <a:avLst/>
            <a:gdLst/>
            <a:ahLst/>
            <a:cxnLst/>
            <a:rect l="0" t="0" r="r" b="b"/>
            <a:pathLst>
              <a:path w="1054" h="400">
                <a:moveTo>
                  <a:pt x="1053" y="399"/>
                </a:moveTo>
                <a:lnTo>
                  <a:pt x="0" y="0"/>
                </a:lnTo>
                <a:lnTo>
                  <a:pt x="25" y="0"/>
                </a:lnTo>
                <a:lnTo>
                  <a:pt x="1053" y="390"/>
                </a:lnTo>
                <a:lnTo>
                  <a:pt x="1053" y="399"/>
                </a:lnTo>
                <a:close/>
              </a:path>
            </a:pathLst>
          </a:custGeom>
          <a:solidFill>
            <a:srgbClr val="F7F9FA"/>
          </a:solidFill>
          <a:ln>
            <a:noFill/>
          </a:ln>
        </p:spPr>
      </p:sp>
      <p:sp>
        <p:nvSpPr>
          <p:cNvPr id="10438" name="Freeform 587"/>
          <p:cNvSpPr/>
          <p:nvPr/>
        </p:nvSpPr>
        <p:spPr>
          <a:xfrm>
            <a:off x="1864440" y="204120"/>
            <a:ext cx="370440" cy="140760"/>
          </a:xfrm>
          <a:custGeom>
            <a:avLst/>
            <a:gdLst/>
            <a:ahLst/>
            <a:cxnLst/>
            <a:rect l="0" t="0" r="r" b="b"/>
            <a:pathLst>
              <a:path w="1029" h="391">
                <a:moveTo>
                  <a:pt x="1028" y="390"/>
                </a:moveTo>
                <a:lnTo>
                  <a:pt x="0" y="0"/>
                </a:lnTo>
                <a:lnTo>
                  <a:pt x="25" y="0"/>
                </a:lnTo>
                <a:lnTo>
                  <a:pt x="1028" y="380"/>
                </a:lnTo>
                <a:lnTo>
                  <a:pt x="1028" y="390"/>
                </a:lnTo>
                <a:close/>
              </a:path>
            </a:pathLst>
          </a:custGeom>
          <a:solidFill>
            <a:srgbClr val="F8FAFA"/>
          </a:solidFill>
          <a:ln>
            <a:noFill/>
          </a:ln>
        </p:spPr>
      </p:sp>
      <p:sp>
        <p:nvSpPr>
          <p:cNvPr id="10439" name="Freeform 588"/>
          <p:cNvSpPr/>
          <p:nvPr/>
        </p:nvSpPr>
        <p:spPr>
          <a:xfrm>
            <a:off x="1873440" y="204120"/>
            <a:ext cx="361440" cy="137160"/>
          </a:xfrm>
          <a:custGeom>
            <a:avLst/>
            <a:gdLst/>
            <a:ahLst/>
            <a:cxnLst/>
            <a:rect l="0" t="0" r="r" b="b"/>
            <a:pathLst>
              <a:path w="1004" h="381">
                <a:moveTo>
                  <a:pt x="1003" y="380"/>
                </a:moveTo>
                <a:lnTo>
                  <a:pt x="0" y="0"/>
                </a:lnTo>
                <a:lnTo>
                  <a:pt x="50" y="0"/>
                </a:lnTo>
                <a:lnTo>
                  <a:pt x="1003" y="361"/>
                </a:lnTo>
                <a:lnTo>
                  <a:pt x="1003" y="380"/>
                </a:lnTo>
                <a:close/>
              </a:path>
            </a:pathLst>
          </a:custGeom>
          <a:solidFill>
            <a:srgbClr val="F8FAFB"/>
          </a:solidFill>
          <a:ln>
            <a:noFill/>
          </a:ln>
        </p:spPr>
      </p:sp>
      <p:sp>
        <p:nvSpPr>
          <p:cNvPr id="10440" name="Freeform 589"/>
          <p:cNvSpPr/>
          <p:nvPr/>
        </p:nvSpPr>
        <p:spPr>
          <a:xfrm>
            <a:off x="1891440" y="204120"/>
            <a:ext cx="343440" cy="130320"/>
          </a:xfrm>
          <a:custGeom>
            <a:avLst/>
            <a:gdLst/>
            <a:ahLst/>
            <a:cxnLst/>
            <a:rect l="0" t="0" r="r" b="b"/>
            <a:pathLst>
              <a:path w="954" h="362">
                <a:moveTo>
                  <a:pt x="953" y="361"/>
                </a:moveTo>
                <a:lnTo>
                  <a:pt x="0" y="0"/>
                </a:lnTo>
                <a:lnTo>
                  <a:pt x="25" y="0"/>
                </a:lnTo>
                <a:lnTo>
                  <a:pt x="953" y="352"/>
                </a:lnTo>
                <a:lnTo>
                  <a:pt x="953" y="361"/>
                </a:lnTo>
                <a:close/>
              </a:path>
            </a:pathLst>
          </a:custGeom>
          <a:solidFill>
            <a:srgbClr val="F8FAFB"/>
          </a:solidFill>
          <a:ln>
            <a:noFill/>
          </a:ln>
        </p:spPr>
      </p:sp>
      <p:sp>
        <p:nvSpPr>
          <p:cNvPr id="10441" name="Freeform 590"/>
          <p:cNvSpPr/>
          <p:nvPr/>
        </p:nvSpPr>
        <p:spPr>
          <a:xfrm>
            <a:off x="1900440" y="204120"/>
            <a:ext cx="334440" cy="127080"/>
          </a:xfrm>
          <a:custGeom>
            <a:avLst/>
            <a:gdLst/>
            <a:ahLst/>
            <a:cxnLst/>
            <a:rect l="0" t="0" r="r" b="b"/>
            <a:pathLst>
              <a:path w="929" h="353">
                <a:moveTo>
                  <a:pt x="928" y="352"/>
                </a:moveTo>
                <a:lnTo>
                  <a:pt x="0" y="0"/>
                </a:lnTo>
                <a:lnTo>
                  <a:pt x="25" y="0"/>
                </a:lnTo>
                <a:lnTo>
                  <a:pt x="928" y="342"/>
                </a:lnTo>
                <a:lnTo>
                  <a:pt x="928" y="352"/>
                </a:lnTo>
                <a:close/>
              </a:path>
            </a:pathLst>
          </a:custGeom>
          <a:solidFill>
            <a:srgbClr val="F9FAFB"/>
          </a:solidFill>
          <a:ln>
            <a:noFill/>
          </a:ln>
        </p:spPr>
      </p:sp>
      <p:sp>
        <p:nvSpPr>
          <p:cNvPr id="10442" name="Freeform 591"/>
          <p:cNvSpPr/>
          <p:nvPr/>
        </p:nvSpPr>
        <p:spPr>
          <a:xfrm>
            <a:off x="1909440" y="204120"/>
            <a:ext cx="325440" cy="123480"/>
          </a:xfrm>
          <a:custGeom>
            <a:avLst/>
            <a:gdLst/>
            <a:ahLst/>
            <a:cxnLst/>
            <a:rect l="0" t="0" r="r" b="b"/>
            <a:pathLst>
              <a:path w="904" h="343">
                <a:moveTo>
                  <a:pt x="903" y="342"/>
                </a:moveTo>
                <a:lnTo>
                  <a:pt x="0" y="0"/>
                </a:lnTo>
                <a:lnTo>
                  <a:pt x="50" y="0"/>
                </a:lnTo>
                <a:lnTo>
                  <a:pt x="903" y="324"/>
                </a:lnTo>
                <a:lnTo>
                  <a:pt x="903" y="342"/>
                </a:lnTo>
                <a:close/>
              </a:path>
            </a:pathLst>
          </a:custGeom>
          <a:solidFill>
            <a:srgbClr val="F9FBFB"/>
          </a:solidFill>
          <a:ln>
            <a:noFill/>
          </a:ln>
        </p:spPr>
      </p:sp>
      <p:sp>
        <p:nvSpPr>
          <p:cNvPr id="10443" name="Freeform 592"/>
          <p:cNvSpPr/>
          <p:nvPr/>
        </p:nvSpPr>
        <p:spPr>
          <a:xfrm>
            <a:off x="1927440" y="204120"/>
            <a:ext cx="307440" cy="117000"/>
          </a:xfrm>
          <a:custGeom>
            <a:avLst/>
            <a:gdLst/>
            <a:ahLst/>
            <a:cxnLst/>
            <a:rect l="0" t="0" r="r" b="b"/>
            <a:pathLst>
              <a:path w="854" h="325">
                <a:moveTo>
                  <a:pt x="853" y="324"/>
                </a:moveTo>
                <a:lnTo>
                  <a:pt x="0" y="0"/>
                </a:lnTo>
                <a:lnTo>
                  <a:pt x="25" y="0"/>
                </a:lnTo>
                <a:lnTo>
                  <a:pt x="853" y="314"/>
                </a:lnTo>
                <a:lnTo>
                  <a:pt x="853" y="324"/>
                </a:lnTo>
                <a:close/>
              </a:path>
            </a:pathLst>
          </a:custGeom>
          <a:solidFill>
            <a:srgbClr val="F9FBFC"/>
          </a:solidFill>
          <a:ln>
            <a:noFill/>
          </a:ln>
        </p:spPr>
      </p:sp>
      <p:sp>
        <p:nvSpPr>
          <p:cNvPr id="10444" name="Freeform 593"/>
          <p:cNvSpPr/>
          <p:nvPr/>
        </p:nvSpPr>
        <p:spPr>
          <a:xfrm>
            <a:off x="1936440" y="204120"/>
            <a:ext cx="298440" cy="113400"/>
          </a:xfrm>
          <a:custGeom>
            <a:avLst/>
            <a:gdLst/>
            <a:ahLst/>
            <a:cxnLst/>
            <a:rect l="0" t="0" r="r" b="b"/>
            <a:pathLst>
              <a:path w="829" h="315">
                <a:moveTo>
                  <a:pt x="828" y="314"/>
                </a:moveTo>
                <a:lnTo>
                  <a:pt x="0" y="0"/>
                </a:lnTo>
                <a:lnTo>
                  <a:pt x="25" y="0"/>
                </a:lnTo>
                <a:lnTo>
                  <a:pt x="828" y="305"/>
                </a:lnTo>
                <a:lnTo>
                  <a:pt x="828" y="314"/>
                </a:lnTo>
                <a:close/>
              </a:path>
            </a:pathLst>
          </a:custGeom>
          <a:solidFill>
            <a:srgbClr val="FAFBFC"/>
          </a:solidFill>
          <a:ln>
            <a:noFill/>
          </a:ln>
        </p:spPr>
      </p:sp>
      <p:sp>
        <p:nvSpPr>
          <p:cNvPr id="10445" name="Freeform 594"/>
          <p:cNvSpPr/>
          <p:nvPr/>
        </p:nvSpPr>
        <p:spPr>
          <a:xfrm>
            <a:off x="1945440" y="204120"/>
            <a:ext cx="289440" cy="110160"/>
          </a:xfrm>
          <a:custGeom>
            <a:avLst/>
            <a:gdLst/>
            <a:ahLst/>
            <a:cxnLst/>
            <a:rect l="0" t="0" r="r" b="b"/>
            <a:pathLst>
              <a:path w="804" h="306">
                <a:moveTo>
                  <a:pt x="803" y="305"/>
                </a:moveTo>
                <a:lnTo>
                  <a:pt x="0" y="0"/>
                </a:lnTo>
                <a:lnTo>
                  <a:pt x="51" y="0"/>
                </a:lnTo>
                <a:lnTo>
                  <a:pt x="803" y="286"/>
                </a:lnTo>
                <a:lnTo>
                  <a:pt x="803" y="305"/>
                </a:lnTo>
                <a:close/>
              </a:path>
            </a:pathLst>
          </a:custGeom>
          <a:solidFill>
            <a:srgbClr val="FAFBFC"/>
          </a:solidFill>
          <a:ln>
            <a:noFill/>
          </a:ln>
        </p:spPr>
      </p:sp>
      <p:sp>
        <p:nvSpPr>
          <p:cNvPr id="10446" name="Freeform 595"/>
          <p:cNvSpPr/>
          <p:nvPr/>
        </p:nvSpPr>
        <p:spPr>
          <a:xfrm>
            <a:off x="1963800" y="204120"/>
            <a:ext cx="271080" cy="103320"/>
          </a:xfrm>
          <a:custGeom>
            <a:avLst/>
            <a:gdLst/>
            <a:ahLst/>
            <a:cxnLst/>
            <a:rect l="0" t="0" r="r" b="b"/>
            <a:pathLst>
              <a:path w="753" h="287">
                <a:moveTo>
                  <a:pt x="752" y="286"/>
                </a:moveTo>
                <a:lnTo>
                  <a:pt x="0" y="0"/>
                </a:lnTo>
                <a:lnTo>
                  <a:pt x="25" y="0"/>
                </a:lnTo>
                <a:lnTo>
                  <a:pt x="752" y="276"/>
                </a:lnTo>
                <a:lnTo>
                  <a:pt x="752" y="286"/>
                </a:lnTo>
                <a:close/>
              </a:path>
            </a:pathLst>
          </a:custGeom>
          <a:solidFill>
            <a:srgbClr val="FAFCFC"/>
          </a:solidFill>
          <a:ln>
            <a:noFill/>
          </a:ln>
        </p:spPr>
      </p:sp>
      <p:sp>
        <p:nvSpPr>
          <p:cNvPr id="10447" name="Freeform 596"/>
          <p:cNvSpPr/>
          <p:nvPr/>
        </p:nvSpPr>
        <p:spPr>
          <a:xfrm>
            <a:off x="1972800" y="204120"/>
            <a:ext cx="262080" cy="99720"/>
          </a:xfrm>
          <a:custGeom>
            <a:avLst/>
            <a:gdLst/>
            <a:ahLst/>
            <a:cxnLst/>
            <a:rect l="0" t="0" r="r" b="b"/>
            <a:pathLst>
              <a:path w="728" h="277">
                <a:moveTo>
                  <a:pt x="727" y="276"/>
                </a:moveTo>
                <a:lnTo>
                  <a:pt x="0" y="0"/>
                </a:lnTo>
                <a:lnTo>
                  <a:pt x="25" y="0"/>
                </a:lnTo>
                <a:lnTo>
                  <a:pt x="727" y="267"/>
                </a:lnTo>
                <a:lnTo>
                  <a:pt x="727" y="276"/>
                </a:lnTo>
                <a:close/>
              </a:path>
            </a:pathLst>
          </a:custGeom>
          <a:solidFill>
            <a:srgbClr val="FBFCFC"/>
          </a:solidFill>
          <a:ln>
            <a:noFill/>
          </a:ln>
        </p:spPr>
      </p:sp>
      <p:sp>
        <p:nvSpPr>
          <p:cNvPr id="10448" name="Freeform 597"/>
          <p:cNvSpPr/>
          <p:nvPr/>
        </p:nvSpPr>
        <p:spPr>
          <a:xfrm>
            <a:off x="1981800" y="204120"/>
            <a:ext cx="253080" cy="96480"/>
          </a:xfrm>
          <a:custGeom>
            <a:avLst/>
            <a:gdLst/>
            <a:ahLst/>
            <a:cxnLst/>
            <a:rect l="0" t="0" r="r" b="b"/>
            <a:pathLst>
              <a:path w="703" h="268">
                <a:moveTo>
                  <a:pt x="702" y="267"/>
                </a:moveTo>
                <a:lnTo>
                  <a:pt x="0" y="0"/>
                </a:lnTo>
                <a:lnTo>
                  <a:pt x="25" y="0"/>
                </a:lnTo>
                <a:lnTo>
                  <a:pt x="702" y="257"/>
                </a:lnTo>
                <a:lnTo>
                  <a:pt x="702" y="267"/>
                </a:lnTo>
                <a:close/>
              </a:path>
            </a:pathLst>
          </a:custGeom>
          <a:solidFill>
            <a:srgbClr val="FBFCFC"/>
          </a:solidFill>
          <a:ln>
            <a:noFill/>
          </a:ln>
        </p:spPr>
      </p:sp>
      <p:sp>
        <p:nvSpPr>
          <p:cNvPr id="10449" name="Freeform 598"/>
          <p:cNvSpPr/>
          <p:nvPr/>
        </p:nvSpPr>
        <p:spPr>
          <a:xfrm>
            <a:off x="1990800" y="204120"/>
            <a:ext cx="244080" cy="92880"/>
          </a:xfrm>
          <a:custGeom>
            <a:avLst/>
            <a:gdLst/>
            <a:ahLst/>
            <a:cxnLst/>
            <a:rect l="0" t="0" r="r" b="b"/>
            <a:pathLst>
              <a:path w="678" h="258">
                <a:moveTo>
                  <a:pt x="677" y="257"/>
                </a:moveTo>
                <a:lnTo>
                  <a:pt x="0" y="0"/>
                </a:lnTo>
                <a:lnTo>
                  <a:pt x="25" y="0"/>
                </a:lnTo>
                <a:lnTo>
                  <a:pt x="677" y="248"/>
                </a:lnTo>
                <a:lnTo>
                  <a:pt x="677" y="257"/>
                </a:lnTo>
                <a:close/>
              </a:path>
            </a:pathLst>
          </a:custGeom>
          <a:solidFill>
            <a:srgbClr val="FBFCFD"/>
          </a:solidFill>
          <a:ln>
            <a:noFill/>
          </a:ln>
        </p:spPr>
      </p:sp>
      <p:sp>
        <p:nvSpPr>
          <p:cNvPr id="10450" name="Freeform 599"/>
          <p:cNvSpPr/>
          <p:nvPr/>
        </p:nvSpPr>
        <p:spPr>
          <a:xfrm>
            <a:off x="1999800" y="204120"/>
            <a:ext cx="235080" cy="89640"/>
          </a:xfrm>
          <a:custGeom>
            <a:avLst/>
            <a:gdLst/>
            <a:ahLst/>
            <a:cxnLst/>
            <a:rect l="0" t="0" r="r" b="b"/>
            <a:pathLst>
              <a:path w="653" h="249">
                <a:moveTo>
                  <a:pt x="652" y="248"/>
                </a:moveTo>
                <a:lnTo>
                  <a:pt x="0" y="0"/>
                </a:lnTo>
                <a:lnTo>
                  <a:pt x="25" y="0"/>
                </a:lnTo>
                <a:lnTo>
                  <a:pt x="652" y="238"/>
                </a:lnTo>
                <a:lnTo>
                  <a:pt x="652" y="248"/>
                </a:lnTo>
                <a:close/>
              </a:path>
            </a:pathLst>
          </a:custGeom>
          <a:solidFill>
            <a:srgbClr val="FBFCFD"/>
          </a:solidFill>
          <a:ln>
            <a:noFill/>
          </a:ln>
        </p:spPr>
      </p:sp>
      <p:sp>
        <p:nvSpPr>
          <p:cNvPr id="10451" name="Freeform 600"/>
          <p:cNvSpPr/>
          <p:nvPr/>
        </p:nvSpPr>
        <p:spPr>
          <a:xfrm>
            <a:off x="2008800" y="204120"/>
            <a:ext cx="226080" cy="86040"/>
          </a:xfrm>
          <a:custGeom>
            <a:avLst/>
            <a:gdLst/>
            <a:ahLst/>
            <a:cxnLst/>
            <a:rect l="0" t="0" r="r" b="b"/>
            <a:pathLst>
              <a:path w="628" h="239">
                <a:moveTo>
                  <a:pt x="627" y="238"/>
                </a:moveTo>
                <a:lnTo>
                  <a:pt x="0" y="0"/>
                </a:lnTo>
                <a:lnTo>
                  <a:pt x="25" y="0"/>
                </a:lnTo>
                <a:lnTo>
                  <a:pt x="627" y="229"/>
                </a:lnTo>
                <a:lnTo>
                  <a:pt x="627" y="238"/>
                </a:lnTo>
                <a:close/>
              </a:path>
            </a:pathLst>
          </a:custGeom>
          <a:solidFill>
            <a:srgbClr val="FCFCFD"/>
          </a:solidFill>
          <a:ln>
            <a:noFill/>
          </a:ln>
        </p:spPr>
      </p:sp>
      <p:sp>
        <p:nvSpPr>
          <p:cNvPr id="10452" name="Freeform 601"/>
          <p:cNvSpPr/>
          <p:nvPr/>
        </p:nvSpPr>
        <p:spPr>
          <a:xfrm>
            <a:off x="2017800" y="204120"/>
            <a:ext cx="217080" cy="83160"/>
          </a:xfrm>
          <a:custGeom>
            <a:avLst/>
            <a:gdLst/>
            <a:ahLst/>
            <a:cxnLst/>
            <a:rect l="0" t="0" r="r" b="b"/>
            <a:pathLst>
              <a:path w="603" h="231">
                <a:moveTo>
                  <a:pt x="602" y="230"/>
                </a:moveTo>
                <a:lnTo>
                  <a:pt x="0" y="0"/>
                </a:lnTo>
                <a:lnTo>
                  <a:pt x="101" y="0"/>
                </a:lnTo>
                <a:lnTo>
                  <a:pt x="602" y="191"/>
                </a:lnTo>
                <a:lnTo>
                  <a:pt x="602" y="230"/>
                </a:lnTo>
                <a:close/>
              </a:path>
            </a:pathLst>
          </a:custGeom>
          <a:solidFill>
            <a:srgbClr val="FCFDFD"/>
          </a:solidFill>
          <a:ln>
            <a:noFill/>
          </a:ln>
        </p:spPr>
      </p:sp>
      <p:sp>
        <p:nvSpPr>
          <p:cNvPr id="10453" name="Freeform 602"/>
          <p:cNvSpPr/>
          <p:nvPr/>
        </p:nvSpPr>
        <p:spPr>
          <a:xfrm>
            <a:off x="2053800" y="204120"/>
            <a:ext cx="181080" cy="69120"/>
          </a:xfrm>
          <a:custGeom>
            <a:avLst/>
            <a:gdLst/>
            <a:ahLst/>
            <a:cxnLst/>
            <a:rect l="0" t="0" r="r" b="b"/>
            <a:pathLst>
              <a:path w="503" h="192">
                <a:moveTo>
                  <a:pt x="502" y="191"/>
                </a:moveTo>
                <a:lnTo>
                  <a:pt x="0" y="0"/>
                </a:lnTo>
                <a:lnTo>
                  <a:pt x="25" y="0"/>
                </a:lnTo>
                <a:lnTo>
                  <a:pt x="502" y="181"/>
                </a:lnTo>
                <a:lnTo>
                  <a:pt x="502" y="191"/>
                </a:lnTo>
                <a:close/>
              </a:path>
            </a:pathLst>
          </a:custGeom>
          <a:solidFill>
            <a:srgbClr val="FCFDFD"/>
          </a:solidFill>
          <a:ln>
            <a:noFill/>
          </a:ln>
        </p:spPr>
      </p:sp>
      <p:sp>
        <p:nvSpPr>
          <p:cNvPr id="10454" name="Freeform 603"/>
          <p:cNvSpPr/>
          <p:nvPr/>
        </p:nvSpPr>
        <p:spPr>
          <a:xfrm>
            <a:off x="2062800" y="204120"/>
            <a:ext cx="172080" cy="65520"/>
          </a:xfrm>
          <a:custGeom>
            <a:avLst/>
            <a:gdLst/>
            <a:ahLst/>
            <a:cxnLst/>
            <a:rect l="0" t="0" r="r" b="b"/>
            <a:pathLst>
              <a:path w="478" h="182">
                <a:moveTo>
                  <a:pt x="477" y="181"/>
                </a:moveTo>
                <a:lnTo>
                  <a:pt x="0" y="0"/>
                </a:lnTo>
                <a:lnTo>
                  <a:pt x="25" y="0"/>
                </a:lnTo>
                <a:lnTo>
                  <a:pt x="477" y="172"/>
                </a:lnTo>
                <a:lnTo>
                  <a:pt x="477" y="181"/>
                </a:lnTo>
                <a:close/>
              </a:path>
            </a:pathLst>
          </a:custGeom>
          <a:solidFill>
            <a:srgbClr val="FDFDFE"/>
          </a:solidFill>
          <a:ln>
            <a:noFill/>
          </a:ln>
        </p:spPr>
      </p:sp>
      <p:sp>
        <p:nvSpPr>
          <p:cNvPr id="10455" name="Freeform 604"/>
          <p:cNvSpPr/>
          <p:nvPr/>
        </p:nvSpPr>
        <p:spPr>
          <a:xfrm>
            <a:off x="2071800" y="204120"/>
            <a:ext cx="163080" cy="62280"/>
          </a:xfrm>
          <a:custGeom>
            <a:avLst/>
            <a:gdLst/>
            <a:ahLst/>
            <a:cxnLst/>
            <a:rect l="0" t="0" r="r" b="b"/>
            <a:pathLst>
              <a:path w="453" h="173">
                <a:moveTo>
                  <a:pt x="452" y="172"/>
                </a:moveTo>
                <a:lnTo>
                  <a:pt x="0" y="0"/>
                </a:lnTo>
                <a:lnTo>
                  <a:pt x="25" y="0"/>
                </a:lnTo>
                <a:lnTo>
                  <a:pt x="452" y="162"/>
                </a:lnTo>
                <a:lnTo>
                  <a:pt x="452" y="172"/>
                </a:lnTo>
                <a:close/>
              </a:path>
            </a:pathLst>
          </a:custGeom>
          <a:solidFill>
            <a:srgbClr val="FDFDFE"/>
          </a:solidFill>
          <a:ln>
            <a:noFill/>
          </a:ln>
        </p:spPr>
      </p:sp>
      <p:sp>
        <p:nvSpPr>
          <p:cNvPr id="10456" name="Freeform 605"/>
          <p:cNvSpPr/>
          <p:nvPr/>
        </p:nvSpPr>
        <p:spPr>
          <a:xfrm>
            <a:off x="2080800" y="204120"/>
            <a:ext cx="154080" cy="58680"/>
          </a:xfrm>
          <a:custGeom>
            <a:avLst/>
            <a:gdLst/>
            <a:ahLst/>
            <a:cxnLst/>
            <a:rect l="0" t="0" r="r" b="b"/>
            <a:pathLst>
              <a:path w="428" h="163">
                <a:moveTo>
                  <a:pt x="427" y="162"/>
                </a:moveTo>
                <a:lnTo>
                  <a:pt x="0" y="0"/>
                </a:lnTo>
                <a:lnTo>
                  <a:pt x="25" y="0"/>
                </a:lnTo>
                <a:lnTo>
                  <a:pt x="427" y="152"/>
                </a:lnTo>
                <a:lnTo>
                  <a:pt x="427" y="162"/>
                </a:lnTo>
                <a:close/>
              </a:path>
            </a:pathLst>
          </a:custGeom>
          <a:solidFill>
            <a:srgbClr val="FDFEFE"/>
          </a:solidFill>
          <a:ln>
            <a:noFill/>
          </a:ln>
        </p:spPr>
      </p:sp>
      <p:sp>
        <p:nvSpPr>
          <p:cNvPr id="10457" name="Freeform 606"/>
          <p:cNvSpPr/>
          <p:nvPr/>
        </p:nvSpPr>
        <p:spPr>
          <a:xfrm>
            <a:off x="2089800" y="204120"/>
            <a:ext cx="145080" cy="55440"/>
          </a:xfrm>
          <a:custGeom>
            <a:avLst/>
            <a:gdLst/>
            <a:ahLst/>
            <a:cxnLst/>
            <a:rect l="0" t="0" r="r" b="b"/>
            <a:pathLst>
              <a:path w="403" h="154">
                <a:moveTo>
                  <a:pt x="402" y="153"/>
                </a:moveTo>
                <a:lnTo>
                  <a:pt x="0" y="0"/>
                </a:lnTo>
                <a:lnTo>
                  <a:pt x="50" y="0"/>
                </a:lnTo>
                <a:lnTo>
                  <a:pt x="402" y="134"/>
                </a:lnTo>
                <a:lnTo>
                  <a:pt x="402" y="153"/>
                </a:lnTo>
                <a:close/>
              </a:path>
            </a:pathLst>
          </a:custGeom>
          <a:solidFill>
            <a:srgbClr val="FDFEFE"/>
          </a:solidFill>
          <a:ln>
            <a:noFill/>
          </a:ln>
        </p:spPr>
      </p:sp>
      <p:sp>
        <p:nvSpPr>
          <p:cNvPr id="10458" name="Freeform 607"/>
          <p:cNvSpPr/>
          <p:nvPr/>
        </p:nvSpPr>
        <p:spPr>
          <a:xfrm>
            <a:off x="2107800" y="204120"/>
            <a:ext cx="127080" cy="48600"/>
          </a:xfrm>
          <a:custGeom>
            <a:avLst/>
            <a:gdLst/>
            <a:ahLst/>
            <a:cxnLst/>
            <a:rect l="0" t="0" r="r" b="b"/>
            <a:pathLst>
              <a:path w="353" h="135">
                <a:moveTo>
                  <a:pt x="352" y="134"/>
                </a:moveTo>
                <a:lnTo>
                  <a:pt x="0" y="0"/>
                </a:lnTo>
                <a:lnTo>
                  <a:pt x="25" y="0"/>
                </a:lnTo>
                <a:lnTo>
                  <a:pt x="352" y="124"/>
                </a:lnTo>
                <a:lnTo>
                  <a:pt x="352" y="134"/>
                </a:lnTo>
                <a:close/>
              </a:path>
            </a:pathLst>
          </a:custGeom>
          <a:solidFill>
            <a:srgbClr val="FDFEFE"/>
          </a:solidFill>
          <a:ln>
            <a:noFill/>
          </a:ln>
        </p:spPr>
      </p:sp>
      <p:sp>
        <p:nvSpPr>
          <p:cNvPr id="10459" name="Freeform 608"/>
          <p:cNvSpPr/>
          <p:nvPr/>
        </p:nvSpPr>
        <p:spPr>
          <a:xfrm>
            <a:off x="2116800" y="204120"/>
            <a:ext cx="118080" cy="45000"/>
          </a:xfrm>
          <a:custGeom>
            <a:avLst/>
            <a:gdLst/>
            <a:ahLst/>
            <a:cxnLst/>
            <a:rect l="0" t="0" r="r" b="b"/>
            <a:pathLst>
              <a:path w="328" h="125">
                <a:moveTo>
                  <a:pt x="327" y="124"/>
                </a:moveTo>
                <a:lnTo>
                  <a:pt x="0" y="0"/>
                </a:lnTo>
                <a:lnTo>
                  <a:pt x="25" y="0"/>
                </a:lnTo>
                <a:lnTo>
                  <a:pt x="327" y="115"/>
                </a:lnTo>
                <a:lnTo>
                  <a:pt x="327" y="124"/>
                </a:lnTo>
                <a:close/>
              </a:path>
            </a:pathLst>
          </a:custGeom>
          <a:solidFill>
            <a:srgbClr val="FEFEFE"/>
          </a:solidFill>
          <a:ln>
            <a:noFill/>
          </a:ln>
        </p:spPr>
      </p:sp>
      <p:sp>
        <p:nvSpPr>
          <p:cNvPr id="10460" name="Freeform 609"/>
          <p:cNvSpPr/>
          <p:nvPr/>
        </p:nvSpPr>
        <p:spPr>
          <a:xfrm>
            <a:off x="2125800" y="204120"/>
            <a:ext cx="109080" cy="41760"/>
          </a:xfrm>
          <a:custGeom>
            <a:avLst/>
            <a:gdLst/>
            <a:ahLst/>
            <a:cxnLst/>
            <a:rect l="0" t="0" r="r" b="b"/>
            <a:pathLst>
              <a:path w="303" h="116">
                <a:moveTo>
                  <a:pt x="302" y="115"/>
                </a:moveTo>
                <a:lnTo>
                  <a:pt x="0" y="0"/>
                </a:lnTo>
                <a:lnTo>
                  <a:pt x="100" y="0"/>
                </a:lnTo>
                <a:lnTo>
                  <a:pt x="302" y="77"/>
                </a:lnTo>
                <a:lnTo>
                  <a:pt x="302" y="115"/>
                </a:lnTo>
                <a:close/>
              </a:path>
            </a:pathLst>
          </a:custGeom>
          <a:solidFill>
            <a:srgbClr val="FEFEFE"/>
          </a:solidFill>
          <a:ln>
            <a:noFill/>
          </a:ln>
        </p:spPr>
      </p:sp>
      <p:sp>
        <p:nvSpPr>
          <p:cNvPr id="10461" name="Freeform 610"/>
          <p:cNvSpPr/>
          <p:nvPr/>
        </p:nvSpPr>
        <p:spPr>
          <a:xfrm>
            <a:off x="2161800" y="204120"/>
            <a:ext cx="73080" cy="28080"/>
          </a:xfrm>
          <a:custGeom>
            <a:avLst/>
            <a:gdLst/>
            <a:ahLst/>
            <a:cxnLst/>
            <a:rect l="0" t="0" r="r" b="b"/>
            <a:pathLst>
              <a:path w="203" h="78">
                <a:moveTo>
                  <a:pt x="202" y="77"/>
                </a:moveTo>
                <a:lnTo>
                  <a:pt x="0" y="0"/>
                </a:lnTo>
                <a:lnTo>
                  <a:pt x="25" y="0"/>
                </a:lnTo>
                <a:lnTo>
                  <a:pt x="202" y="66"/>
                </a:lnTo>
                <a:lnTo>
                  <a:pt x="202" y="77"/>
                </a:lnTo>
                <a:close/>
              </a:path>
            </a:pathLst>
          </a:custGeom>
          <a:solidFill>
            <a:srgbClr val="FEFEFF"/>
          </a:solidFill>
          <a:ln>
            <a:noFill/>
          </a:ln>
        </p:spPr>
      </p:sp>
      <p:sp>
        <p:nvSpPr>
          <p:cNvPr id="10462" name="Freeform 611"/>
          <p:cNvSpPr/>
          <p:nvPr/>
        </p:nvSpPr>
        <p:spPr>
          <a:xfrm>
            <a:off x="2170800" y="204120"/>
            <a:ext cx="64080" cy="24480"/>
          </a:xfrm>
          <a:custGeom>
            <a:avLst/>
            <a:gdLst/>
            <a:ahLst/>
            <a:cxnLst/>
            <a:rect l="0" t="0" r="r" b="b"/>
            <a:pathLst>
              <a:path w="178" h="68">
                <a:moveTo>
                  <a:pt x="177" y="67"/>
                </a:moveTo>
                <a:lnTo>
                  <a:pt x="0" y="0"/>
                </a:lnTo>
                <a:lnTo>
                  <a:pt x="26" y="0"/>
                </a:lnTo>
                <a:lnTo>
                  <a:pt x="177" y="57"/>
                </a:lnTo>
                <a:lnTo>
                  <a:pt x="177" y="67"/>
                </a:lnTo>
                <a:close/>
              </a:path>
            </a:pathLst>
          </a:custGeom>
          <a:solidFill>
            <a:srgbClr val="FEFFFF"/>
          </a:solidFill>
          <a:ln>
            <a:noFill/>
          </a:ln>
        </p:spPr>
      </p:sp>
      <p:sp>
        <p:nvSpPr>
          <p:cNvPr id="10463" name="Freeform 612"/>
          <p:cNvSpPr/>
          <p:nvPr/>
        </p:nvSpPr>
        <p:spPr>
          <a:xfrm>
            <a:off x="2179800" y="204120"/>
            <a:ext cx="55080" cy="21240"/>
          </a:xfrm>
          <a:custGeom>
            <a:avLst/>
            <a:gdLst/>
            <a:ahLst/>
            <a:cxnLst/>
            <a:rect l="0" t="0" r="r" b="b"/>
            <a:pathLst>
              <a:path w="153" h="59">
                <a:moveTo>
                  <a:pt x="152" y="58"/>
                </a:moveTo>
                <a:lnTo>
                  <a:pt x="0" y="0"/>
                </a:lnTo>
                <a:lnTo>
                  <a:pt x="26" y="0"/>
                </a:lnTo>
                <a:lnTo>
                  <a:pt x="152" y="48"/>
                </a:lnTo>
                <a:lnTo>
                  <a:pt x="152" y="58"/>
                </a:lnTo>
                <a:close/>
              </a:path>
            </a:pathLst>
          </a:custGeom>
          <a:solidFill>
            <a:srgbClr val="FEFFFF"/>
          </a:solidFill>
          <a:ln>
            <a:noFill/>
          </a:ln>
        </p:spPr>
      </p:sp>
      <p:sp>
        <p:nvSpPr>
          <p:cNvPr id="10464" name="Freeform 613"/>
          <p:cNvSpPr/>
          <p:nvPr/>
        </p:nvSpPr>
        <p:spPr>
          <a:xfrm>
            <a:off x="2188800" y="204120"/>
            <a:ext cx="46080" cy="17640"/>
          </a:xfrm>
          <a:custGeom>
            <a:avLst/>
            <a:gdLst/>
            <a:ahLst/>
            <a:cxnLst/>
            <a:rect l="0" t="0" r="r" b="b"/>
            <a:pathLst>
              <a:path w="128" h="49">
                <a:moveTo>
                  <a:pt x="127" y="48"/>
                </a:moveTo>
                <a:lnTo>
                  <a:pt x="0" y="0"/>
                </a:lnTo>
                <a:lnTo>
                  <a:pt x="25" y="0"/>
                </a:lnTo>
                <a:lnTo>
                  <a:pt x="127" y="39"/>
                </a:lnTo>
                <a:lnTo>
                  <a:pt x="127" y="48"/>
                </a:lnTo>
                <a:close/>
              </a:path>
            </a:pathLst>
          </a:custGeom>
          <a:solidFill>
            <a:srgbClr val="FFFFFF"/>
          </a:solidFill>
          <a:ln>
            <a:noFill/>
          </a:ln>
        </p:spPr>
      </p:sp>
      <p:sp>
        <p:nvSpPr>
          <p:cNvPr id="10465" name="Freeform 614"/>
          <p:cNvSpPr/>
          <p:nvPr/>
        </p:nvSpPr>
        <p:spPr>
          <a:xfrm>
            <a:off x="2197800" y="204120"/>
            <a:ext cx="37080" cy="14400"/>
          </a:xfrm>
          <a:custGeom>
            <a:avLst/>
            <a:gdLst/>
            <a:ahLst/>
            <a:cxnLst/>
            <a:rect l="0" t="0" r="r" b="b"/>
            <a:pathLst>
              <a:path w="103" h="40">
                <a:moveTo>
                  <a:pt x="102" y="39"/>
                </a:moveTo>
                <a:lnTo>
                  <a:pt x="0" y="0"/>
                </a:lnTo>
                <a:lnTo>
                  <a:pt x="102" y="0"/>
                </a:lnTo>
                <a:lnTo>
                  <a:pt x="102" y="39"/>
                </a:lnTo>
                <a:close/>
              </a:path>
            </a:pathLst>
          </a:custGeom>
          <a:solidFill>
            <a:srgbClr val="FFFFFF"/>
          </a:solidFill>
          <a:ln>
            <a:noFill/>
          </a:ln>
        </p:spPr>
      </p:sp>
      <p:sp>
        <p:nvSpPr>
          <p:cNvPr id="10466" name="Freeform 615"/>
          <p:cNvSpPr/>
          <p:nvPr/>
        </p:nvSpPr>
        <p:spPr>
          <a:xfrm>
            <a:off x="585000" y="960120"/>
            <a:ext cx="31320" cy="12600"/>
          </a:xfrm>
          <a:custGeom>
            <a:avLst/>
            <a:gdLst/>
            <a:ahLst/>
            <a:cxnLst/>
            <a:rect l="0" t="0" r="r" b="b"/>
            <a:pathLst>
              <a:path w="87" h="35">
                <a:moveTo>
                  <a:pt x="0" y="34"/>
                </a:moveTo>
                <a:lnTo>
                  <a:pt x="0" y="0"/>
                </a:lnTo>
                <a:lnTo>
                  <a:pt x="86" y="34"/>
                </a:lnTo>
                <a:lnTo>
                  <a:pt x="0" y="34"/>
                </a:lnTo>
                <a:close/>
              </a:path>
            </a:pathLst>
          </a:custGeom>
          <a:solidFill>
            <a:srgbClr val="FFFFFF"/>
          </a:solidFill>
          <a:ln>
            <a:noFill/>
          </a:ln>
        </p:spPr>
      </p:sp>
      <p:sp>
        <p:nvSpPr>
          <p:cNvPr id="10467" name="Freeform 616"/>
          <p:cNvSpPr/>
          <p:nvPr/>
        </p:nvSpPr>
        <p:spPr>
          <a:xfrm>
            <a:off x="585000" y="956880"/>
            <a:ext cx="38880" cy="15840"/>
          </a:xfrm>
          <a:custGeom>
            <a:avLst/>
            <a:gdLst/>
            <a:ahLst/>
            <a:cxnLst/>
            <a:rect l="0" t="0" r="r" b="b"/>
            <a:pathLst>
              <a:path w="108" h="44">
                <a:moveTo>
                  <a:pt x="86" y="43"/>
                </a:moveTo>
                <a:lnTo>
                  <a:pt x="0" y="10"/>
                </a:lnTo>
                <a:lnTo>
                  <a:pt x="0" y="0"/>
                </a:lnTo>
                <a:lnTo>
                  <a:pt x="107" y="43"/>
                </a:lnTo>
                <a:lnTo>
                  <a:pt x="86" y="43"/>
                </a:lnTo>
                <a:close/>
              </a:path>
            </a:pathLst>
          </a:custGeom>
          <a:solidFill>
            <a:srgbClr val="FEFEFE"/>
          </a:solidFill>
          <a:ln>
            <a:noFill/>
          </a:ln>
        </p:spPr>
      </p:sp>
      <p:sp>
        <p:nvSpPr>
          <p:cNvPr id="10468" name="Freeform 617"/>
          <p:cNvSpPr/>
          <p:nvPr/>
        </p:nvSpPr>
        <p:spPr>
          <a:xfrm>
            <a:off x="585000" y="954000"/>
            <a:ext cx="46440" cy="18720"/>
          </a:xfrm>
          <a:custGeom>
            <a:avLst/>
            <a:gdLst/>
            <a:ahLst/>
            <a:cxnLst/>
            <a:rect l="0" t="0" r="r" b="b"/>
            <a:pathLst>
              <a:path w="129" h="52">
                <a:moveTo>
                  <a:pt x="107" y="51"/>
                </a:moveTo>
                <a:lnTo>
                  <a:pt x="0" y="8"/>
                </a:lnTo>
                <a:lnTo>
                  <a:pt x="0" y="0"/>
                </a:lnTo>
                <a:lnTo>
                  <a:pt x="128" y="51"/>
                </a:lnTo>
                <a:lnTo>
                  <a:pt x="107" y="51"/>
                </a:lnTo>
                <a:close/>
              </a:path>
            </a:pathLst>
          </a:custGeom>
          <a:solidFill>
            <a:srgbClr val="FEFEFE"/>
          </a:solidFill>
          <a:ln>
            <a:noFill/>
          </a:ln>
        </p:spPr>
      </p:sp>
      <p:sp>
        <p:nvSpPr>
          <p:cNvPr id="10469" name="Freeform 618"/>
          <p:cNvSpPr/>
          <p:nvPr/>
        </p:nvSpPr>
        <p:spPr>
          <a:xfrm>
            <a:off x="585000" y="947880"/>
            <a:ext cx="61560" cy="24840"/>
          </a:xfrm>
          <a:custGeom>
            <a:avLst/>
            <a:gdLst/>
            <a:ahLst/>
            <a:cxnLst/>
            <a:rect l="0" t="0" r="r" b="b"/>
            <a:pathLst>
              <a:path w="171" h="69">
                <a:moveTo>
                  <a:pt x="127" y="68"/>
                </a:moveTo>
                <a:lnTo>
                  <a:pt x="0" y="18"/>
                </a:lnTo>
                <a:lnTo>
                  <a:pt x="0" y="0"/>
                </a:lnTo>
                <a:lnTo>
                  <a:pt x="170" y="68"/>
                </a:lnTo>
                <a:lnTo>
                  <a:pt x="127" y="68"/>
                </a:lnTo>
                <a:close/>
              </a:path>
            </a:pathLst>
          </a:custGeom>
          <a:solidFill>
            <a:srgbClr val="FEFEFE"/>
          </a:solidFill>
          <a:ln>
            <a:noFill/>
          </a:ln>
        </p:spPr>
      </p:sp>
      <p:sp>
        <p:nvSpPr>
          <p:cNvPr id="10470" name="Freeform 619"/>
          <p:cNvSpPr/>
          <p:nvPr/>
        </p:nvSpPr>
        <p:spPr>
          <a:xfrm>
            <a:off x="585000" y="935640"/>
            <a:ext cx="91800" cy="37080"/>
          </a:xfrm>
          <a:custGeom>
            <a:avLst/>
            <a:gdLst/>
            <a:ahLst/>
            <a:cxnLst/>
            <a:rect l="0" t="0" r="r" b="b"/>
            <a:pathLst>
              <a:path w="255" h="103">
                <a:moveTo>
                  <a:pt x="170" y="102"/>
                </a:moveTo>
                <a:lnTo>
                  <a:pt x="0" y="34"/>
                </a:lnTo>
                <a:lnTo>
                  <a:pt x="0" y="0"/>
                </a:lnTo>
                <a:lnTo>
                  <a:pt x="254" y="102"/>
                </a:lnTo>
                <a:lnTo>
                  <a:pt x="170" y="102"/>
                </a:lnTo>
                <a:close/>
              </a:path>
            </a:pathLst>
          </a:custGeom>
          <a:solidFill>
            <a:srgbClr val="FEFEFE"/>
          </a:solidFill>
          <a:ln>
            <a:noFill/>
          </a:ln>
        </p:spPr>
      </p:sp>
      <p:sp>
        <p:nvSpPr>
          <p:cNvPr id="10471" name="Freeform 620"/>
          <p:cNvSpPr/>
          <p:nvPr/>
        </p:nvSpPr>
        <p:spPr>
          <a:xfrm>
            <a:off x="585000" y="932760"/>
            <a:ext cx="99360" cy="39960"/>
          </a:xfrm>
          <a:custGeom>
            <a:avLst/>
            <a:gdLst/>
            <a:ahLst/>
            <a:cxnLst/>
            <a:rect l="0" t="0" r="r" b="b"/>
            <a:pathLst>
              <a:path w="276" h="111">
                <a:moveTo>
                  <a:pt x="254" y="110"/>
                </a:moveTo>
                <a:lnTo>
                  <a:pt x="0" y="8"/>
                </a:lnTo>
                <a:lnTo>
                  <a:pt x="0" y="0"/>
                </a:lnTo>
                <a:lnTo>
                  <a:pt x="275" y="110"/>
                </a:lnTo>
                <a:lnTo>
                  <a:pt x="254" y="110"/>
                </a:lnTo>
                <a:close/>
              </a:path>
            </a:pathLst>
          </a:custGeom>
          <a:solidFill>
            <a:srgbClr val="FEFDFD"/>
          </a:solidFill>
          <a:ln>
            <a:noFill/>
          </a:ln>
        </p:spPr>
      </p:sp>
      <p:sp>
        <p:nvSpPr>
          <p:cNvPr id="10472" name="Freeform 621"/>
          <p:cNvSpPr/>
          <p:nvPr/>
        </p:nvSpPr>
        <p:spPr>
          <a:xfrm>
            <a:off x="585000" y="929520"/>
            <a:ext cx="107280" cy="43200"/>
          </a:xfrm>
          <a:custGeom>
            <a:avLst/>
            <a:gdLst/>
            <a:ahLst/>
            <a:cxnLst/>
            <a:rect l="0" t="0" r="r" b="b"/>
            <a:pathLst>
              <a:path w="298" h="120">
                <a:moveTo>
                  <a:pt x="274" y="119"/>
                </a:moveTo>
                <a:lnTo>
                  <a:pt x="0" y="9"/>
                </a:lnTo>
                <a:lnTo>
                  <a:pt x="0" y="0"/>
                </a:lnTo>
                <a:lnTo>
                  <a:pt x="297" y="119"/>
                </a:lnTo>
                <a:lnTo>
                  <a:pt x="274" y="119"/>
                </a:lnTo>
                <a:close/>
              </a:path>
            </a:pathLst>
          </a:custGeom>
          <a:solidFill>
            <a:srgbClr val="FEFDFD"/>
          </a:solidFill>
          <a:ln>
            <a:noFill/>
          </a:ln>
        </p:spPr>
      </p:sp>
      <p:sp>
        <p:nvSpPr>
          <p:cNvPr id="10473" name="Freeform 622"/>
          <p:cNvSpPr/>
          <p:nvPr/>
        </p:nvSpPr>
        <p:spPr>
          <a:xfrm>
            <a:off x="585000" y="923400"/>
            <a:ext cx="122400" cy="49320"/>
          </a:xfrm>
          <a:custGeom>
            <a:avLst/>
            <a:gdLst/>
            <a:ahLst/>
            <a:cxnLst/>
            <a:rect l="0" t="0" r="r" b="b"/>
            <a:pathLst>
              <a:path w="340" h="137">
                <a:moveTo>
                  <a:pt x="297" y="136"/>
                </a:moveTo>
                <a:lnTo>
                  <a:pt x="0" y="17"/>
                </a:lnTo>
                <a:lnTo>
                  <a:pt x="0" y="0"/>
                </a:lnTo>
                <a:lnTo>
                  <a:pt x="339" y="136"/>
                </a:lnTo>
                <a:lnTo>
                  <a:pt x="297" y="136"/>
                </a:lnTo>
                <a:close/>
              </a:path>
            </a:pathLst>
          </a:custGeom>
          <a:solidFill>
            <a:srgbClr val="FDFDFD"/>
          </a:solidFill>
          <a:ln>
            <a:noFill/>
          </a:ln>
        </p:spPr>
      </p:sp>
      <p:sp>
        <p:nvSpPr>
          <p:cNvPr id="10474" name="Freeform 623"/>
          <p:cNvSpPr/>
          <p:nvPr/>
        </p:nvSpPr>
        <p:spPr>
          <a:xfrm>
            <a:off x="585000" y="917640"/>
            <a:ext cx="137520" cy="55080"/>
          </a:xfrm>
          <a:custGeom>
            <a:avLst/>
            <a:gdLst/>
            <a:ahLst/>
            <a:cxnLst/>
            <a:rect l="0" t="0" r="r" b="b"/>
            <a:pathLst>
              <a:path w="382" h="153">
                <a:moveTo>
                  <a:pt x="339" y="152"/>
                </a:moveTo>
                <a:lnTo>
                  <a:pt x="0" y="16"/>
                </a:lnTo>
                <a:lnTo>
                  <a:pt x="0" y="0"/>
                </a:lnTo>
                <a:lnTo>
                  <a:pt x="381" y="152"/>
                </a:lnTo>
                <a:lnTo>
                  <a:pt x="339" y="152"/>
                </a:lnTo>
                <a:close/>
              </a:path>
            </a:pathLst>
          </a:custGeom>
          <a:solidFill>
            <a:srgbClr val="FDFDFD"/>
          </a:solidFill>
          <a:ln>
            <a:noFill/>
          </a:ln>
        </p:spPr>
      </p:sp>
      <p:sp>
        <p:nvSpPr>
          <p:cNvPr id="10475" name="Freeform 624"/>
          <p:cNvSpPr/>
          <p:nvPr/>
        </p:nvSpPr>
        <p:spPr>
          <a:xfrm>
            <a:off x="585000" y="914400"/>
            <a:ext cx="145080" cy="58320"/>
          </a:xfrm>
          <a:custGeom>
            <a:avLst/>
            <a:gdLst/>
            <a:ahLst/>
            <a:cxnLst/>
            <a:rect l="0" t="0" r="r" b="b"/>
            <a:pathLst>
              <a:path w="403" h="162">
                <a:moveTo>
                  <a:pt x="381" y="161"/>
                </a:moveTo>
                <a:lnTo>
                  <a:pt x="0" y="9"/>
                </a:lnTo>
                <a:lnTo>
                  <a:pt x="0" y="0"/>
                </a:lnTo>
                <a:lnTo>
                  <a:pt x="402" y="161"/>
                </a:lnTo>
                <a:lnTo>
                  <a:pt x="381" y="161"/>
                </a:lnTo>
                <a:close/>
              </a:path>
            </a:pathLst>
          </a:custGeom>
          <a:solidFill>
            <a:srgbClr val="FDFCFC"/>
          </a:solidFill>
          <a:ln>
            <a:noFill/>
          </a:ln>
        </p:spPr>
      </p:sp>
      <p:sp>
        <p:nvSpPr>
          <p:cNvPr id="10476" name="Freeform 625"/>
          <p:cNvSpPr/>
          <p:nvPr/>
        </p:nvSpPr>
        <p:spPr>
          <a:xfrm>
            <a:off x="585000" y="91152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10477" name="Freeform 626"/>
          <p:cNvSpPr/>
          <p:nvPr/>
        </p:nvSpPr>
        <p:spPr>
          <a:xfrm>
            <a:off x="585000" y="899280"/>
            <a:ext cx="183240" cy="73440"/>
          </a:xfrm>
          <a:custGeom>
            <a:avLst/>
            <a:gdLst/>
            <a:ahLst/>
            <a:cxnLst/>
            <a:rect l="0" t="0" r="r" b="b"/>
            <a:pathLst>
              <a:path w="509" h="204">
                <a:moveTo>
                  <a:pt x="423" y="203"/>
                </a:moveTo>
                <a:lnTo>
                  <a:pt x="0" y="35"/>
                </a:lnTo>
                <a:lnTo>
                  <a:pt x="0" y="0"/>
                </a:lnTo>
                <a:lnTo>
                  <a:pt x="508" y="203"/>
                </a:lnTo>
                <a:lnTo>
                  <a:pt x="423" y="203"/>
                </a:lnTo>
                <a:close/>
              </a:path>
            </a:pathLst>
          </a:custGeom>
          <a:solidFill>
            <a:srgbClr val="FCFCFC"/>
          </a:solidFill>
          <a:ln>
            <a:noFill/>
          </a:ln>
        </p:spPr>
      </p:sp>
      <p:sp>
        <p:nvSpPr>
          <p:cNvPr id="10478" name="Freeform 627"/>
          <p:cNvSpPr/>
          <p:nvPr/>
        </p:nvSpPr>
        <p:spPr>
          <a:xfrm>
            <a:off x="585000" y="896400"/>
            <a:ext cx="190800" cy="76320"/>
          </a:xfrm>
          <a:custGeom>
            <a:avLst/>
            <a:gdLst/>
            <a:ahLst/>
            <a:cxnLst/>
            <a:rect l="0" t="0" r="r" b="b"/>
            <a:pathLst>
              <a:path w="530" h="212">
                <a:moveTo>
                  <a:pt x="508" y="211"/>
                </a:moveTo>
                <a:lnTo>
                  <a:pt x="0" y="8"/>
                </a:lnTo>
                <a:lnTo>
                  <a:pt x="0" y="0"/>
                </a:lnTo>
                <a:lnTo>
                  <a:pt x="529" y="211"/>
                </a:lnTo>
                <a:lnTo>
                  <a:pt x="508" y="211"/>
                </a:lnTo>
                <a:close/>
              </a:path>
            </a:pathLst>
          </a:custGeom>
          <a:solidFill>
            <a:srgbClr val="FBFBFB"/>
          </a:solidFill>
          <a:ln>
            <a:noFill/>
          </a:ln>
        </p:spPr>
      </p:sp>
      <p:sp>
        <p:nvSpPr>
          <p:cNvPr id="10479" name="Freeform 628"/>
          <p:cNvSpPr/>
          <p:nvPr/>
        </p:nvSpPr>
        <p:spPr>
          <a:xfrm>
            <a:off x="585000" y="893160"/>
            <a:ext cx="198360" cy="79560"/>
          </a:xfrm>
          <a:custGeom>
            <a:avLst/>
            <a:gdLst/>
            <a:ahLst/>
            <a:cxnLst/>
            <a:rect l="0" t="0" r="r" b="b"/>
            <a:pathLst>
              <a:path w="551" h="221">
                <a:moveTo>
                  <a:pt x="529" y="220"/>
                </a:moveTo>
                <a:lnTo>
                  <a:pt x="0" y="9"/>
                </a:lnTo>
                <a:lnTo>
                  <a:pt x="0" y="0"/>
                </a:lnTo>
                <a:lnTo>
                  <a:pt x="550" y="220"/>
                </a:lnTo>
                <a:lnTo>
                  <a:pt x="529" y="220"/>
                </a:lnTo>
                <a:close/>
              </a:path>
            </a:pathLst>
          </a:custGeom>
          <a:solidFill>
            <a:srgbClr val="FBFBFB"/>
          </a:solidFill>
          <a:ln>
            <a:noFill/>
          </a:ln>
        </p:spPr>
      </p:sp>
      <p:sp>
        <p:nvSpPr>
          <p:cNvPr id="10480" name="Freeform 629"/>
          <p:cNvSpPr/>
          <p:nvPr/>
        </p:nvSpPr>
        <p:spPr>
          <a:xfrm>
            <a:off x="585000" y="887040"/>
            <a:ext cx="213480" cy="85680"/>
          </a:xfrm>
          <a:custGeom>
            <a:avLst/>
            <a:gdLst/>
            <a:ahLst/>
            <a:cxnLst/>
            <a:rect l="0" t="0" r="r" b="b"/>
            <a:pathLst>
              <a:path w="593" h="238">
                <a:moveTo>
                  <a:pt x="550" y="237"/>
                </a:moveTo>
                <a:lnTo>
                  <a:pt x="0" y="18"/>
                </a:lnTo>
                <a:lnTo>
                  <a:pt x="0" y="0"/>
                </a:lnTo>
                <a:lnTo>
                  <a:pt x="592" y="237"/>
                </a:lnTo>
                <a:lnTo>
                  <a:pt x="550" y="237"/>
                </a:lnTo>
                <a:close/>
              </a:path>
            </a:pathLst>
          </a:custGeom>
          <a:solidFill>
            <a:srgbClr val="FBFBFB"/>
          </a:solidFill>
          <a:ln>
            <a:noFill/>
          </a:ln>
        </p:spPr>
      </p:sp>
      <p:sp>
        <p:nvSpPr>
          <p:cNvPr id="10481" name="Freeform 630"/>
          <p:cNvSpPr/>
          <p:nvPr/>
        </p:nvSpPr>
        <p:spPr>
          <a:xfrm>
            <a:off x="585000" y="884160"/>
            <a:ext cx="221040" cy="88560"/>
          </a:xfrm>
          <a:custGeom>
            <a:avLst/>
            <a:gdLst/>
            <a:ahLst/>
            <a:cxnLst/>
            <a:rect l="0" t="0" r="r" b="b"/>
            <a:pathLst>
              <a:path w="614" h="246">
                <a:moveTo>
                  <a:pt x="592" y="245"/>
                </a:moveTo>
                <a:lnTo>
                  <a:pt x="0" y="8"/>
                </a:lnTo>
                <a:lnTo>
                  <a:pt x="0" y="0"/>
                </a:lnTo>
                <a:lnTo>
                  <a:pt x="613" y="245"/>
                </a:lnTo>
                <a:lnTo>
                  <a:pt x="592" y="245"/>
                </a:lnTo>
                <a:close/>
              </a:path>
            </a:pathLst>
          </a:custGeom>
          <a:solidFill>
            <a:srgbClr val="FBFAFA"/>
          </a:solidFill>
          <a:ln>
            <a:noFill/>
          </a:ln>
        </p:spPr>
      </p:sp>
      <p:sp>
        <p:nvSpPr>
          <p:cNvPr id="10482" name="Freeform 631"/>
          <p:cNvSpPr/>
          <p:nvPr/>
        </p:nvSpPr>
        <p:spPr>
          <a:xfrm>
            <a:off x="585000" y="880920"/>
            <a:ext cx="228600" cy="91800"/>
          </a:xfrm>
          <a:custGeom>
            <a:avLst/>
            <a:gdLst/>
            <a:ahLst/>
            <a:cxnLst/>
            <a:rect l="0" t="0" r="r" b="b"/>
            <a:pathLst>
              <a:path w="635" h="255">
                <a:moveTo>
                  <a:pt x="613" y="254"/>
                </a:moveTo>
                <a:lnTo>
                  <a:pt x="0" y="9"/>
                </a:lnTo>
                <a:lnTo>
                  <a:pt x="0" y="0"/>
                </a:lnTo>
                <a:lnTo>
                  <a:pt x="634" y="254"/>
                </a:lnTo>
                <a:lnTo>
                  <a:pt x="613" y="254"/>
                </a:lnTo>
                <a:close/>
              </a:path>
            </a:pathLst>
          </a:custGeom>
          <a:solidFill>
            <a:srgbClr val="FBFAFA"/>
          </a:solidFill>
          <a:ln>
            <a:noFill/>
          </a:ln>
        </p:spPr>
      </p:sp>
      <p:sp>
        <p:nvSpPr>
          <p:cNvPr id="10483" name="Freeform 632"/>
          <p:cNvSpPr/>
          <p:nvPr/>
        </p:nvSpPr>
        <p:spPr>
          <a:xfrm>
            <a:off x="585000" y="875160"/>
            <a:ext cx="243720" cy="97560"/>
          </a:xfrm>
          <a:custGeom>
            <a:avLst/>
            <a:gdLst/>
            <a:ahLst/>
            <a:cxnLst/>
            <a:rect l="0" t="0" r="r" b="b"/>
            <a:pathLst>
              <a:path w="677" h="271">
                <a:moveTo>
                  <a:pt x="634" y="270"/>
                </a:moveTo>
                <a:lnTo>
                  <a:pt x="0" y="16"/>
                </a:lnTo>
                <a:lnTo>
                  <a:pt x="0" y="0"/>
                </a:lnTo>
                <a:lnTo>
                  <a:pt x="676" y="270"/>
                </a:lnTo>
                <a:lnTo>
                  <a:pt x="634" y="270"/>
                </a:lnTo>
                <a:close/>
              </a:path>
            </a:pathLst>
          </a:custGeom>
          <a:solidFill>
            <a:srgbClr val="FAFAFA"/>
          </a:solidFill>
          <a:ln>
            <a:noFill/>
          </a:ln>
        </p:spPr>
      </p:sp>
      <p:sp>
        <p:nvSpPr>
          <p:cNvPr id="10484" name="Freeform 633"/>
          <p:cNvSpPr/>
          <p:nvPr/>
        </p:nvSpPr>
        <p:spPr>
          <a:xfrm>
            <a:off x="585000" y="871920"/>
            <a:ext cx="251280" cy="100800"/>
          </a:xfrm>
          <a:custGeom>
            <a:avLst/>
            <a:gdLst/>
            <a:ahLst/>
            <a:cxnLst/>
            <a:rect l="0" t="0" r="r" b="b"/>
            <a:pathLst>
              <a:path w="698" h="280">
                <a:moveTo>
                  <a:pt x="676" y="279"/>
                </a:moveTo>
                <a:lnTo>
                  <a:pt x="0" y="9"/>
                </a:lnTo>
                <a:lnTo>
                  <a:pt x="0" y="0"/>
                </a:lnTo>
                <a:lnTo>
                  <a:pt x="697" y="279"/>
                </a:lnTo>
                <a:lnTo>
                  <a:pt x="676" y="279"/>
                </a:lnTo>
                <a:close/>
              </a:path>
            </a:pathLst>
          </a:custGeom>
          <a:solidFill>
            <a:srgbClr val="FAF9F9"/>
          </a:solidFill>
          <a:ln>
            <a:noFill/>
          </a:ln>
        </p:spPr>
      </p:sp>
      <p:sp>
        <p:nvSpPr>
          <p:cNvPr id="10485" name="Freeform 634"/>
          <p:cNvSpPr/>
          <p:nvPr/>
        </p:nvSpPr>
        <p:spPr>
          <a:xfrm>
            <a:off x="585000" y="869040"/>
            <a:ext cx="259200" cy="103680"/>
          </a:xfrm>
          <a:custGeom>
            <a:avLst/>
            <a:gdLst/>
            <a:ahLst/>
            <a:cxnLst/>
            <a:rect l="0" t="0" r="r" b="b"/>
            <a:pathLst>
              <a:path w="720" h="288">
                <a:moveTo>
                  <a:pt x="697" y="287"/>
                </a:moveTo>
                <a:lnTo>
                  <a:pt x="0" y="8"/>
                </a:lnTo>
                <a:lnTo>
                  <a:pt x="0" y="0"/>
                </a:lnTo>
                <a:lnTo>
                  <a:pt x="719" y="287"/>
                </a:lnTo>
                <a:lnTo>
                  <a:pt x="697" y="287"/>
                </a:lnTo>
                <a:close/>
              </a:path>
            </a:pathLst>
          </a:custGeom>
          <a:solidFill>
            <a:srgbClr val="FAF9F9"/>
          </a:solidFill>
          <a:ln>
            <a:noFill/>
          </a:ln>
        </p:spPr>
      </p:sp>
      <p:sp>
        <p:nvSpPr>
          <p:cNvPr id="10486" name="Freeform 635"/>
          <p:cNvSpPr/>
          <p:nvPr/>
        </p:nvSpPr>
        <p:spPr>
          <a:xfrm>
            <a:off x="585000" y="862920"/>
            <a:ext cx="274320" cy="109800"/>
          </a:xfrm>
          <a:custGeom>
            <a:avLst/>
            <a:gdLst/>
            <a:ahLst/>
            <a:cxnLst/>
            <a:rect l="0" t="0" r="r" b="b"/>
            <a:pathLst>
              <a:path w="762" h="305">
                <a:moveTo>
                  <a:pt x="719" y="304"/>
                </a:moveTo>
                <a:lnTo>
                  <a:pt x="0" y="17"/>
                </a:lnTo>
                <a:lnTo>
                  <a:pt x="0" y="0"/>
                </a:lnTo>
                <a:lnTo>
                  <a:pt x="761" y="304"/>
                </a:lnTo>
                <a:lnTo>
                  <a:pt x="719" y="304"/>
                </a:lnTo>
                <a:close/>
              </a:path>
            </a:pathLst>
          </a:custGeom>
          <a:solidFill>
            <a:srgbClr val="F9F9F9"/>
          </a:solidFill>
          <a:ln>
            <a:noFill/>
          </a:ln>
        </p:spPr>
      </p:sp>
      <p:sp>
        <p:nvSpPr>
          <p:cNvPr id="10487" name="Freeform 636"/>
          <p:cNvSpPr/>
          <p:nvPr/>
        </p:nvSpPr>
        <p:spPr>
          <a:xfrm>
            <a:off x="585000" y="859680"/>
            <a:ext cx="281880" cy="113040"/>
          </a:xfrm>
          <a:custGeom>
            <a:avLst/>
            <a:gdLst/>
            <a:ahLst/>
            <a:cxnLst/>
            <a:rect l="0" t="0" r="r" b="b"/>
            <a:pathLst>
              <a:path w="783" h="314">
                <a:moveTo>
                  <a:pt x="761" y="313"/>
                </a:moveTo>
                <a:lnTo>
                  <a:pt x="0" y="9"/>
                </a:lnTo>
                <a:lnTo>
                  <a:pt x="0" y="0"/>
                </a:lnTo>
                <a:lnTo>
                  <a:pt x="782" y="313"/>
                </a:lnTo>
                <a:lnTo>
                  <a:pt x="761" y="313"/>
                </a:lnTo>
                <a:close/>
              </a:path>
            </a:pathLst>
          </a:custGeom>
          <a:solidFill>
            <a:srgbClr val="F9F8F8"/>
          </a:solidFill>
          <a:ln>
            <a:noFill/>
          </a:ln>
        </p:spPr>
      </p:sp>
      <p:sp>
        <p:nvSpPr>
          <p:cNvPr id="10488" name="Freeform 637"/>
          <p:cNvSpPr/>
          <p:nvPr/>
        </p:nvSpPr>
        <p:spPr>
          <a:xfrm>
            <a:off x="585000" y="856800"/>
            <a:ext cx="289440" cy="115920"/>
          </a:xfrm>
          <a:custGeom>
            <a:avLst/>
            <a:gdLst/>
            <a:ahLst/>
            <a:cxnLst/>
            <a:rect l="0" t="0" r="r" b="b"/>
            <a:pathLst>
              <a:path w="804" h="322">
                <a:moveTo>
                  <a:pt x="782" y="321"/>
                </a:moveTo>
                <a:lnTo>
                  <a:pt x="0" y="8"/>
                </a:lnTo>
                <a:lnTo>
                  <a:pt x="0" y="0"/>
                </a:lnTo>
                <a:lnTo>
                  <a:pt x="803" y="321"/>
                </a:lnTo>
                <a:lnTo>
                  <a:pt x="782" y="321"/>
                </a:lnTo>
                <a:close/>
              </a:path>
            </a:pathLst>
          </a:custGeom>
          <a:solidFill>
            <a:srgbClr val="F9F8F8"/>
          </a:solidFill>
          <a:ln>
            <a:noFill/>
          </a:ln>
        </p:spPr>
      </p:sp>
      <p:sp>
        <p:nvSpPr>
          <p:cNvPr id="10489" name="Freeform 638"/>
          <p:cNvSpPr/>
          <p:nvPr/>
        </p:nvSpPr>
        <p:spPr>
          <a:xfrm>
            <a:off x="585000" y="850680"/>
            <a:ext cx="304560" cy="122040"/>
          </a:xfrm>
          <a:custGeom>
            <a:avLst/>
            <a:gdLst/>
            <a:ahLst/>
            <a:cxnLst/>
            <a:rect l="0" t="0" r="r" b="b"/>
            <a:pathLst>
              <a:path w="846" h="339">
                <a:moveTo>
                  <a:pt x="803" y="338"/>
                </a:moveTo>
                <a:lnTo>
                  <a:pt x="0" y="17"/>
                </a:lnTo>
                <a:lnTo>
                  <a:pt x="0" y="0"/>
                </a:lnTo>
                <a:lnTo>
                  <a:pt x="845" y="338"/>
                </a:lnTo>
                <a:lnTo>
                  <a:pt x="803" y="338"/>
                </a:lnTo>
                <a:close/>
              </a:path>
            </a:pathLst>
          </a:custGeom>
          <a:solidFill>
            <a:srgbClr val="F8F8F8"/>
          </a:solidFill>
          <a:ln>
            <a:noFill/>
          </a:ln>
        </p:spPr>
      </p:sp>
      <p:sp>
        <p:nvSpPr>
          <p:cNvPr id="10490" name="Freeform 639"/>
          <p:cNvSpPr/>
          <p:nvPr/>
        </p:nvSpPr>
        <p:spPr>
          <a:xfrm>
            <a:off x="585000" y="844560"/>
            <a:ext cx="319680" cy="128160"/>
          </a:xfrm>
          <a:custGeom>
            <a:avLst/>
            <a:gdLst/>
            <a:ahLst/>
            <a:cxnLst/>
            <a:rect l="0" t="0" r="r" b="b"/>
            <a:pathLst>
              <a:path w="888" h="356">
                <a:moveTo>
                  <a:pt x="845" y="355"/>
                </a:moveTo>
                <a:lnTo>
                  <a:pt x="0" y="17"/>
                </a:lnTo>
                <a:lnTo>
                  <a:pt x="0" y="0"/>
                </a:lnTo>
                <a:lnTo>
                  <a:pt x="887" y="355"/>
                </a:lnTo>
                <a:lnTo>
                  <a:pt x="845" y="355"/>
                </a:lnTo>
                <a:close/>
              </a:path>
            </a:pathLst>
          </a:custGeom>
          <a:solidFill>
            <a:srgbClr val="F8F7F7"/>
          </a:solidFill>
          <a:ln>
            <a:noFill/>
          </a:ln>
        </p:spPr>
      </p:sp>
      <p:sp>
        <p:nvSpPr>
          <p:cNvPr id="10491" name="Freeform 640"/>
          <p:cNvSpPr/>
          <p:nvPr/>
        </p:nvSpPr>
        <p:spPr>
          <a:xfrm>
            <a:off x="585000" y="841680"/>
            <a:ext cx="327240" cy="131040"/>
          </a:xfrm>
          <a:custGeom>
            <a:avLst/>
            <a:gdLst/>
            <a:ahLst/>
            <a:cxnLst/>
            <a:rect l="0" t="0" r="r" b="b"/>
            <a:pathLst>
              <a:path w="909" h="364">
                <a:moveTo>
                  <a:pt x="887" y="363"/>
                </a:moveTo>
                <a:lnTo>
                  <a:pt x="0" y="8"/>
                </a:lnTo>
                <a:lnTo>
                  <a:pt x="0" y="0"/>
                </a:lnTo>
                <a:lnTo>
                  <a:pt x="908" y="363"/>
                </a:lnTo>
                <a:lnTo>
                  <a:pt x="887" y="363"/>
                </a:lnTo>
                <a:close/>
              </a:path>
            </a:pathLst>
          </a:custGeom>
          <a:solidFill>
            <a:srgbClr val="F7F6F6"/>
          </a:solidFill>
          <a:ln>
            <a:noFill/>
          </a:ln>
        </p:spPr>
      </p:sp>
      <p:sp>
        <p:nvSpPr>
          <p:cNvPr id="10492" name="Freeform 641"/>
          <p:cNvSpPr/>
          <p:nvPr/>
        </p:nvSpPr>
        <p:spPr>
          <a:xfrm>
            <a:off x="585000" y="838440"/>
            <a:ext cx="335160" cy="134280"/>
          </a:xfrm>
          <a:custGeom>
            <a:avLst/>
            <a:gdLst/>
            <a:ahLst/>
            <a:cxnLst/>
            <a:rect l="0" t="0" r="r" b="b"/>
            <a:pathLst>
              <a:path w="931" h="373">
                <a:moveTo>
                  <a:pt x="908" y="372"/>
                </a:moveTo>
                <a:lnTo>
                  <a:pt x="0" y="9"/>
                </a:lnTo>
                <a:lnTo>
                  <a:pt x="0" y="0"/>
                </a:lnTo>
                <a:lnTo>
                  <a:pt x="930" y="372"/>
                </a:lnTo>
                <a:lnTo>
                  <a:pt x="908" y="372"/>
                </a:lnTo>
                <a:close/>
              </a:path>
            </a:pathLst>
          </a:custGeom>
          <a:solidFill>
            <a:srgbClr val="F7F6F6"/>
          </a:solidFill>
          <a:ln>
            <a:noFill/>
          </a:ln>
        </p:spPr>
      </p:sp>
      <p:sp>
        <p:nvSpPr>
          <p:cNvPr id="10493" name="Freeform 642"/>
          <p:cNvSpPr/>
          <p:nvPr/>
        </p:nvSpPr>
        <p:spPr>
          <a:xfrm>
            <a:off x="585000" y="835560"/>
            <a:ext cx="342720" cy="137160"/>
          </a:xfrm>
          <a:custGeom>
            <a:avLst/>
            <a:gdLst/>
            <a:ahLst/>
            <a:cxnLst/>
            <a:rect l="0" t="0" r="r" b="b"/>
            <a:pathLst>
              <a:path w="952" h="381">
                <a:moveTo>
                  <a:pt x="930" y="380"/>
                </a:moveTo>
                <a:lnTo>
                  <a:pt x="0" y="8"/>
                </a:lnTo>
                <a:lnTo>
                  <a:pt x="0" y="0"/>
                </a:lnTo>
                <a:lnTo>
                  <a:pt x="951" y="380"/>
                </a:lnTo>
                <a:lnTo>
                  <a:pt x="930" y="380"/>
                </a:lnTo>
                <a:close/>
              </a:path>
            </a:pathLst>
          </a:custGeom>
          <a:solidFill>
            <a:srgbClr val="F6F6F6"/>
          </a:solidFill>
          <a:ln>
            <a:noFill/>
          </a:ln>
        </p:spPr>
      </p:sp>
      <p:sp>
        <p:nvSpPr>
          <p:cNvPr id="10494" name="Freeform 643"/>
          <p:cNvSpPr/>
          <p:nvPr/>
        </p:nvSpPr>
        <p:spPr>
          <a:xfrm>
            <a:off x="585000" y="832320"/>
            <a:ext cx="350280" cy="140400"/>
          </a:xfrm>
          <a:custGeom>
            <a:avLst/>
            <a:gdLst/>
            <a:ahLst/>
            <a:cxnLst/>
            <a:rect l="0" t="0" r="r" b="b"/>
            <a:pathLst>
              <a:path w="973" h="390">
                <a:moveTo>
                  <a:pt x="951" y="389"/>
                </a:moveTo>
                <a:lnTo>
                  <a:pt x="0" y="9"/>
                </a:lnTo>
                <a:lnTo>
                  <a:pt x="0" y="0"/>
                </a:lnTo>
                <a:lnTo>
                  <a:pt x="972" y="389"/>
                </a:lnTo>
                <a:lnTo>
                  <a:pt x="951" y="389"/>
                </a:lnTo>
                <a:close/>
              </a:path>
            </a:pathLst>
          </a:custGeom>
          <a:solidFill>
            <a:srgbClr val="F6F6F6"/>
          </a:solidFill>
          <a:ln>
            <a:noFill/>
          </a:ln>
        </p:spPr>
      </p:sp>
      <p:sp>
        <p:nvSpPr>
          <p:cNvPr id="10495" name="Freeform 644"/>
          <p:cNvSpPr/>
          <p:nvPr/>
        </p:nvSpPr>
        <p:spPr>
          <a:xfrm>
            <a:off x="585000" y="826560"/>
            <a:ext cx="365400" cy="146160"/>
          </a:xfrm>
          <a:custGeom>
            <a:avLst/>
            <a:gdLst/>
            <a:ahLst/>
            <a:cxnLst/>
            <a:rect l="0" t="0" r="r" b="b"/>
            <a:pathLst>
              <a:path w="1015" h="406">
                <a:moveTo>
                  <a:pt x="972" y="405"/>
                </a:moveTo>
                <a:lnTo>
                  <a:pt x="0" y="16"/>
                </a:lnTo>
                <a:lnTo>
                  <a:pt x="0" y="0"/>
                </a:lnTo>
                <a:lnTo>
                  <a:pt x="1014" y="405"/>
                </a:lnTo>
                <a:lnTo>
                  <a:pt x="972" y="405"/>
                </a:lnTo>
                <a:close/>
              </a:path>
            </a:pathLst>
          </a:custGeom>
          <a:solidFill>
            <a:srgbClr val="F6F5F5"/>
          </a:solidFill>
          <a:ln>
            <a:noFill/>
          </a:ln>
        </p:spPr>
      </p:sp>
      <p:sp>
        <p:nvSpPr>
          <p:cNvPr id="10496" name="Freeform 645"/>
          <p:cNvSpPr/>
          <p:nvPr/>
        </p:nvSpPr>
        <p:spPr>
          <a:xfrm>
            <a:off x="585000" y="823320"/>
            <a:ext cx="372960" cy="149400"/>
          </a:xfrm>
          <a:custGeom>
            <a:avLst/>
            <a:gdLst/>
            <a:ahLst/>
            <a:cxnLst/>
            <a:rect l="0" t="0" r="r" b="b"/>
            <a:pathLst>
              <a:path w="1036" h="415">
                <a:moveTo>
                  <a:pt x="1014" y="414"/>
                </a:moveTo>
                <a:lnTo>
                  <a:pt x="0" y="9"/>
                </a:lnTo>
                <a:lnTo>
                  <a:pt x="0" y="0"/>
                </a:lnTo>
                <a:lnTo>
                  <a:pt x="1035" y="414"/>
                </a:lnTo>
                <a:lnTo>
                  <a:pt x="1014" y="414"/>
                </a:lnTo>
                <a:close/>
              </a:path>
            </a:pathLst>
          </a:custGeom>
          <a:solidFill>
            <a:srgbClr val="F5F4F4"/>
          </a:solidFill>
          <a:ln>
            <a:noFill/>
          </a:ln>
        </p:spPr>
      </p:sp>
      <p:sp>
        <p:nvSpPr>
          <p:cNvPr id="10497" name="Freeform 646"/>
          <p:cNvSpPr/>
          <p:nvPr/>
        </p:nvSpPr>
        <p:spPr>
          <a:xfrm>
            <a:off x="585000" y="820440"/>
            <a:ext cx="380520" cy="152280"/>
          </a:xfrm>
          <a:custGeom>
            <a:avLst/>
            <a:gdLst/>
            <a:ahLst/>
            <a:cxnLst/>
            <a:rect l="0" t="0" r="r" b="b"/>
            <a:pathLst>
              <a:path w="1057" h="423">
                <a:moveTo>
                  <a:pt x="1035" y="422"/>
                </a:moveTo>
                <a:lnTo>
                  <a:pt x="0" y="8"/>
                </a:lnTo>
                <a:lnTo>
                  <a:pt x="0" y="0"/>
                </a:lnTo>
                <a:lnTo>
                  <a:pt x="1056" y="422"/>
                </a:lnTo>
                <a:lnTo>
                  <a:pt x="1035" y="422"/>
                </a:lnTo>
                <a:close/>
              </a:path>
            </a:pathLst>
          </a:custGeom>
          <a:solidFill>
            <a:srgbClr val="F5F4F4"/>
          </a:solidFill>
          <a:ln>
            <a:noFill/>
          </a:ln>
        </p:spPr>
      </p:sp>
      <p:sp>
        <p:nvSpPr>
          <p:cNvPr id="10498" name="Freeform 647"/>
          <p:cNvSpPr/>
          <p:nvPr/>
        </p:nvSpPr>
        <p:spPr>
          <a:xfrm>
            <a:off x="585000" y="817200"/>
            <a:ext cx="388080" cy="155520"/>
          </a:xfrm>
          <a:custGeom>
            <a:avLst/>
            <a:gdLst/>
            <a:ahLst/>
            <a:cxnLst/>
            <a:rect l="0" t="0" r="r" b="b"/>
            <a:pathLst>
              <a:path w="1078" h="432">
                <a:moveTo>
                  <a:pt x="1055" y="431"/>
                </a:moveTo>
                <a:lnTo>
                  <a:pt x="0" y="9"/>
                </a:lnTo>
                <a:lnTo>
                  <a:pt x="0" y="0"/>
                </a:lnTo>
                <a:lnTo>
                  <a:pt x="1077" y="431"/>
                </a:lnTo>
                <a:lnTo>
                  <a:pt x="1055" y="431"/>
                </a:lnTo>
                <a:close/>
              </a:path>
            </a:pathLst>
          </a:custGeom>
          <a:solidFill>
            <a:srgbClr val="F4F4F4"/>
          </a:solidFill>
          <a:ln>
            <a:noFill/>
          </a:ln>
        </p:spPr>
      </p:sp>
      <p:sp>
        <p:nvSpPr>
          <p:cNvPr id="10499" name="Freeform 648"/>
          <p:cNvSpPr/>
          <p:nvPr/>
        </p:nvSpPr>
        <p:spPr>
          <a:xfrm>
            <a:off x="585000" y="814320"/>
            <a:ext cx="395640" cy="158400"/>
          </a:xfrm>
          <a:custGeom>
            <a:avLst/>
            <a:gdLst/>
            <a:ahLst/>
            <a:cxnLst/>
            <a:rect l="0" t="0" r="r" b="b"/>
            <a:pathLst>
              <a:path w="1099" h="440">
                <a:moveTo>
                  <a:pt x="1077" y="439"/>
                </a:moveTo>
                <a:lnTo>
                  <a:pt x="0" y="8"/>
                </a:lnTo>
                <a:lnTo>
                  <a:pt x="0" y="0"/>
                </a:lnTo>
                <a:lnTo>
                  <a:pt x="1098" y="439"/>
                </a:lnTo>
                <a:lnTo>
                  <a:pt x="1077" y="439"/>
                </a:lnTo>
                <a:close/>
              </a:path>
            </a:pathLst>
          </a:custGeom>
          <a:solidFill>
            <a:srgbClr val="F4F4F4"/>
          </a:solidFill>
          <a:ln>
            <a:noFill/>
          </a:ln>
        </p:spPr>
      </p:sp>
      <p:sp>
        <p:nvSpPr>
          <p:cNvPr id="10500" name="Freeform 649"/>
          <p:cNvSpPr/>
          <p:nvPr/>
        </p:nvSpPr>
        <p:spPr>
          <a:xfrm>
            <a:off x="585000" y="808200"/>
            <a:ext cx="411120" cy="164520"/>
          </a:xfrm>
          <a:custGeom>
            <a:avLst/>
            <a:gdLst/>
            <a:ahLst/>
            <a:cxnLst/>
            <a:rect l="0" t="0" r="r" b="b"/>
            <a:pathLst>
              <a:path w="1142" h="457">
                <a:moveTo>
                  <a:pt x="1098" y="456"/>
                </a:moveTo>
                <a:lnTo>
                  <a:pt x="0" y="17"/>
                </a:lnTo>
                <a:lnTo>
                  <a:pt x="0" y="0"/>
                </a:lnTo>
                <a:lnTo>
                  <a:pt x="1141" y="456"/>
                </a:lnTo>
                <a:lnTo>
                  <a:pt x="1098" y="456"/>
                </a:lnTo>
                <a:close/>
              </a:path>
            </a:pathLst>
          </a:custGeom>
          <a:solidFill>
            <a:srgbClr val="F4F3F3"/>
          </a:solidFill>
          <a:ln>
            <a:noFill/>
          </a:ln>
        </p:spPr>
      </p:sp>
      <p:sp>
        <p:nvSpPr>
          <p:cNvPr id="10501" name="Freeform 650"/>
          <p:cNvSpPr/>
          <p:nvPr/>
        </p:nvSpPr>
        <p:spPr>
          <a:xfrm>
            <a:off x="585000" y="805320"/>
            <a:ext cx="418680" cy="167400"/>
          </a:xfrm>
          <a:custGeom>
            <a:avLst/>
            <a:gdLst/>
            <a:ahLst/>
            <a:cxnLst/>
            <a:rect l="0" t="0" r="r" b="b"/>
            <a:pathLst>
              <a:path w="1163" h="465">
                <a:moveTo>
                  <a:pt x="1141" y="464"/>
                </a:moveTo>
                <a:lnTo>
                  <a:pt x="0" y="8"/>
                </a:lnTo>
                <a:lnTo>
                  <a:pt x="0" y="0"/>
                </a:lnTo>
                <a:lnTo>
                  <a:pt x="1162" y="464"/>
                </a:lnTo>
                <a:lnTo>
                  <a:pt x="1141" y="464"/>
                </a:lnTo>
                <a:close/>
              </a:path>
            </a:pathLst>
          </a:custGeom>
          <a:solidFill>
            <a:srgbClr val="F3F2F2"/>
          </a:solidFill>
          <a:ln>
            <a:noFill/>
          </a:ln>
        </p:spPr>
      </p:sp>
      <p:sp>
        <p:nvSpPr>
          <p:cNvPr id="10502" name="Freeform 651"/>
          <p:cNvSpPr/>
          <p:nvPr/>
        </p:nvSpPr>
        <p:spPr>
          <a:xfrm>
            <a:off x="585000" y="802080"/>
            <a:ext cx="426240" cy="170640"/>
          </a:xfrm>
          <a:custGeom>
            <a:avLst/>
            <a:gdLst/>
            <a:ahLst/>
            <a:cxnLst/>
            <a:rect l="0" t="0" r="r" b="b"/>
            <a:pathLst>
              <a:path w="1184" h="474">
                <a:moveTo>
                  <a:pt x="1162" y="473"/>
                </a:moveTo>
                <a:lnTo>
                  <a:pt x="0" y="9"/>
                </a:lnTo>
                <a:lnTo>
                  <a:pt x="0" y="0"/>
                </a:lnTo>
                <a:lnTo>
                  <a:pt x="1183" y="473"/>
                </a:lnTo>
                <a:lnTo>
                  <a:pt x="1162" y="473"/>
                </a:lnTo>
                <a:close/>
              </a:path>
            </a:pathLst>
          </a:custGeom>
          <a:solidFill>
            <a:srgbClr val="F3F2F2"/>
          </a:solidFill>
          <a:ln>
            <a:noFill/>
          </a:ln>
        </p:spPr>
      </p:sp>
      <p:sp>
        <p:nvSpPr>
          <p:cNvPr id="10503" name="Freeform 652"/>
          <p:cNvSpPr/>
          <p:nvPr/>
        </p:nvSpPr>
        <p:spPr>
          <a:xfrm>
            <a:off x="585000" y="799200"/>
            <a:ext cx="433800" cy="173520"/>
          </a:xfrm>
          <a:custGeom>
            <a:avLst/>
            <a:gdLst/>
            <a:ahLst/>
            <a:cxnLst/>
            <a:rect l="0" t="0" r="r" b="b"/>
            <a:pathLst>
              <a:path w="1205" h="482">
                <a:moveTo>
                  <a:pt x="1183" y="481"/>
                </a:moveTo>
                <a:lnTo>
                  <a:pt x="0" y="8"/>
                </a:lnTo>
                <a:lnTo>
                  <a:pt x="0" y="0"/>
                </a:lnTo>
                <a:lnTo>
                  <a:pt x="1204" y="481"/>
                </a:lnTo>
                <a:lnTo>
                  <a:pt x="1183" y="481"/>
                </a:lnTo>
                <a:close/>
              </a:path>
            </a:pathLst>
          </a:custGeom>
          <a:solidFill>
            <a:srgbClr val="F2F1F1"/>
          </a:solidFill>
          <a:ln>
            <a:noFill/>
          </a:ln>
        </p:spPr>
      </p:sp>
      <p:sp>
        <p:nvSpPr>
          <p:cNvPr id="10504" name="Freeform 653"/>
          <p:cNvSpPr/>
          <p:nvPr/>
        </p:nvSpPr>
        <p:spPr>
          <a:xfrm>
            <a:off x="585000" y="795960"/>
            <a:ext cx="441360" cy="176760"/>
          </a:xfrm>
          <a:custGeom>
            <a:avLst/>
            <a:gdLst/>
            <a:ahLst/>
            <a:cxnLst/>
            <a:rect l="0" t="0" r="r" b="b"/>
            <a:pathLst>
              <a:path w="1226" h="491">
                <a:moveTo>
                  <a:pt x="1204" y="490"/>
                </a:moveTo>
                <a:lnTo>
                  <a:pt x="0" y="9"/>
                </a:lnTo>
                <a:lnTo>
                  <a:pt x="0" y="0"/>
                </a:lnTo>
                <a:lnTo>
                  <a:pt x="1225" y="490"/>
                </a:lnTo>
                <a:lnTo>
                  <a:pt x="1204" y="490"/>
                </a:lnTo>
                <a:close/>
              </a:path>
            </a:pathLst>
          </a:custGeom>
          <a:solidFill>
            <a:srgbClr val="F2F1F1"/>
          </a:solidFill>
          <a:ln>
            <a:noFill/>
          </a:ln>
        </p:spPr>
      </p:sp>
      <p:sp>
        <p:nvSpPr>
          <p:cNvPr id="10505" name="Freeform 654"/>
          <p:cNvSpPr/>
          <p:nvPr/>
        </p:nvSpPr>
        <p:spPr>
          <a:xfrm>
            <a:off x="585000" y="793080"/>
            <a:ext cx="448920" cy="179640"/>
          </a:xfrm>
          <a:custGeom>
            <a:avLst/>
            <a:gdLst/>
            <a:ahLst/>
            <a:cxnLst/>
            <a:rect l="0" t="0" r="r" b="b"/>
            <a:pathLst>
              <a:path w="1247" h="499">
                <a:moveTo>
                  <a:pt x="1225" y="498"/>
                </a:moveTo>
                <a:lnTo>
                  <a:pt x="0" y="8"/>
                </a:lnTo>
                <a:lnTo>
                  <a:pt x="0" y="0"/>
                </a:lnTo>
                <a:lnTo>
                  <a:pt x="1246" y="498"/>
                </a:lnTo>
                <a:lnTo>
                  <a:pt x="1225" y="498"/>
                </a:lnTo>
                <a:close/>
              </a:path>
            </a:pathLst>
          </a:custGeom>
          <a:solidFill>
            <a:srgbClr val="F1F0F0"/>
          </a:solidFill>
          <a:ln>
            <a:noFill/>
          </a:ln>
        </p:spPr>
      </p:sp>
      <p:sp>
        <p:nvSpPr>
          <p:cNvPr id="10506" name="Freeform 655"/>
          <p:cNvSpPr/>
          <p:nvPr/>
        </p:nvSpPr>
        <p:spPr>
          <a:xfrm>
            <a:off x="585000" y="789840"/>
            <a:ext cx="456480" cy="182880"/>
          </a:xfrm>
          <a:custGeom>
            <a:avLst/>
            <a:gdLst/>
            <a:ahLst/>
            <a:cxnLst/>
            <a:rect l="0" t="0" r="r" b="b"/>
            <a:pathLst>
              <a:path w="1268" h="508">
                <a:moveTo>
                  <a:pt x="1246" y="507"/>
                </a:moveTo>
                <a:lnTo>
                  <a:pt x="0" y="9"/>
                </a:lnTo>
                <a:lnTo>
                  <a:pt x="0" y="0"/>
                </a:lnTo>
                <a:lnTo>
                  <a:pt x="1267" y="507"/>
                </a:lnTo>
                <a:lnTo>
                  <a:pt x="1246" y="507"/>
                </a:lnTo>
                <a:close/>
              </a:path>
            </a:pathLst>
          </a:custGeom>
          <a:solidFill>
            <a:srgbClr val="F1F0F0"/>
          </a:solidFill>
          <a:ln>
            <a:noFill/>
          </a:ln>
        </p:spPr>
      </p:sp>
      <p:sp>
        <p:nvSpPr>
          <p:cNvPr id="10507" name="Freeform 656"/>
          <p:cNvSpPr/>
          <p:nvPr/>
        </p:nvSpPr>
        <p:spPr>
          <a:xfrm>
            <a:off x="585000" y="786960"/>
            <a:ext cx="464040" cy="185760"/>
          </a:xfrm>
          <a:custGeom>
            <a:avLst/>
            <a:gdLst/>
            <a:ahLst/>
            <a:cxnLst/>
            <a:rect l="0" t="0" r="r" b="b"/>
            <a:pathLst>
              <a:path w="1289" h="516">
                <a:moveTo>
                  <a:pt x="1267" y="515"/>
                </a:moveTo>
                <a:lnTo>
                  <a:pt x="0" y="8"/>
                </a:lnTo>
                <a:lnTo>
                  <a:pt x="0" y="0"/>
                </a:lnTo>
                <a:lnTo>
                  <a:pt x="1288" y="515"/>
                </a:lnTo>
                <a:lnTo>
                  <a:pt x="1267" y="515"/>
                </a:lnTo>
                <a:close/>
              </a:path>
            </a:pathLst>
          </a:custGeom>
          <a:solidFill>
            <a:srgbClr val="F0EFEF"/>
          </a:solidFill>
          <a:ln>
            <a:noFill/>
          </a:ln>
        </p:spPr>
      </p:sp>
      <p:sp>
        <p:nvSpPr>
          <p:cNvPr id="10508" name="Freeform 657"/>
          <p:cNvSpPr/>
          <p:nvPr/>
        </p:nvSpPr>
        <p:spPr>
          <a:xfrm>
            <a:off x="585000" y="784080"/>
            <a:ext cx="471600" cy="188640"/>
          </a:xfrm>
          <a:custGeom>
            <a:avLst/>
            <a:gdLst/>
            <a:ahLst/>
            <a:cxnLst/>
            <a:rect l="0" t="0" r="r" b="b"/>
            <a:pathLst>
              <a:path w="1310" h="524">
                <a:moveTo>
                  <a:pt x="1288" y="523"/>
                </a:moveTo>
                <a:lnTo>
                  <a:pt x="0" y="8"/>
                </a:lnTo>
                <a:lnTo>
                  <a:pt x="0" y="0"/>
                </a:lnTo>
                <a:lnTo>
                  <a:pt x="1309" y="523"/>
                </a:lnTo>
                <a:lnTo>
                  <a:pt x="1288" y="523"/>
                </a:lnTo>
                <a:close/>
              </a:path>
            </a:pathLst>
          </a:custGeom>
          <a:solidFill>
            <a:srgbClr val="F0EFEF"/>
          </a:solidFill>
          <a:ln>
            <a:noFill/>
          </a:ln>
        </p:spPr>
      </p:sp>
      <p:sp>
        <p:nvSpPr>
          <p:cNvPr id="10509" name="Freeform 658"/>
          <p:cNvSpPr/>
          <p:nvPr/>
        </p:nvSpPr>
        <p:spPr>
          <a:xfrm>
            <a:off x="585000" y="780840"/>
            <a:ext cx="479160" cy="191880"/>
          </a:xfrm>
          <a:custGeom>
            <a:avLst/>
            <a:gdLst/>
            <a:ahLst/>
            <a:cxnLst/>
            <a:rect l="0" t="0" r="r" b="b"/>
            <a:pathLst>
              <a:path w="1331" h="533">
                <a:moveTo>
                  <a:pt x="1309" y="532"/>
                </a:moveTo>
                <a:lnTo>
                  <a:pt x="0" y="9"/>
                </a:lnTo>
                <a:lnTo>
                  <a:pt x="0" y="0"/>
                </a:lnTo>
                <a:lnTo>
                  <a:pt x="1330" y="532"/>
                </a:lnTo>
                <a:lnTo>
                  <a:pt x="1309" y="532"/>
                </a:lnTo>
                <a:close/>
              </a:path>
            </a:pathLst>
          </a:custGeom>
          <a:solidFill>
            <a:srgbClr val="EFEEEE"/>
          </a:solidFill>
          <a:ln>
            <a:noFill/>
          </a:ln>
        </p:spPr>
      </p:sp>
      <p:sp>
        <p:nvSpPr>
          <p:cNvPr id="10510" name="Freeform 659"/>
          <p:cNvSpPr/>
          <p:nvPr/>
        </p:nvSpPr>
        <p:spPr>
          <a:xfrm>
            <a:off x="585000" y="777960"/>
            <a:ext cx="487080" cy="194760"/>
          </a:xfrm>
          <a:custGeom>
            <a:avLst/>
            <a:gdLst/>
            <a:ahLst/>
            <a:cxnLst/>
            <a:rect l="0" t="0" r="r" b="b"/>
            <a:pathLst>
              <a:path w="1353" h="541">
                <a:moveTo>
                  <a:pt x="1330" y="540"/>
                </a:moveTo>
                <a:lnTo>
                  <a:pt x="0" y="8"/>
                </a:lnTo>
                <a:lnTo>
                  <a:pt x="0" y="0"/>
                </a:lnTo>
                <a:lnTo>
                  <a:pt x="1352" y="540"/>
                </a:lnTo>
                <a:lnTo>
                  <a:pt x="1330" y="540"/>
                </a:lnTo>
                <a:close/>
              </a:path>
            </a:pathLst>
          </a:custGeom>
          <a:solidFill>
            <a:srgbClr val="EFEEEE"/>
          </a:solidFill>
          <a:ln>
            <a:noFill/>
          </a:ln>
        </p:spPr>
      </p:sp>
      <p:sp>
        <p:nvSpPr>
          <p:cNvPr id="10511" name="Freeform 660"/>
          <p:cNvSpPr/>
          <p:nvPr/>
        </p:nvSpPr>
        <p:spPr>
          <a:xfrm>
            <a:off x="585000" y="774720"/>
            <a:ext cx="494640" cy="198000"/>
          </a:xfrm>
          <a:custGeom>
            <a:avLst/>
            <a:gdLst/>
            <a:ahLst/>
            <a:cxnLst/>
            <a:rect l="0" t="0" r="r" b="b"/>
            <a:pathLst>
              <a:path w="1374" h="550">
                <a:moveTo>
                  <a:pt x="1352" y="549"/>
                </a:moveTo>
                <a:lnTo>
                  <a:pt x="0" y="9"/>
                </a:lnTo>
                <a:lnTo>
                  <a:pt x="0" y="0"/>
                </a:lnTo>
                <a:lnTo>
                  <a:pt x="1373" y="549"/>
                </a:lnTo>
                <a:lnTo>
                  <a:pt x="1352" y="549"/>
                </a:lnTo>
                <a:close/>
              </a:path>
            </a:pathLst>
          </a:custGeom>
          <a:solidFill>
            <a:srgbClr val="EFEEED"/>
          </a:solidFill>
          <a:ln>
            <a:noFill/>
          </a:ln>
        </p:spPr>
      </p:sp>
      <p:sp>
        <p:nvSpPr>
          <p:cNvPr id="10512" name="Freeform 661"/>
          <p:cNvSpPr/>
          <p:nvPr/>
        </p:nvSpPr>
        <p:spPr>
          <a:xfrm>
            <a:off x="585000" y="771840"/>
            <a:ext cx="502200" cy="200880"/>
          </a:xfrm>
          <a:custGeom>
            <a:avLst/>
            <a:gdLst/>
            <a:ahLst/>
            <a:cxnLst/>
            <a:rect l="0" t="0" r="r" b="b"/>
            <a:pathLst>
              <a:path w="1395" h="558">
                <a:moveTo>
                  <a:pt x="1373" y="557"/>
                </a:moveTo>
                <a:lnTo>
                  <a:pt x="0" y="8"/>
                </a:lnTo>
                <a:lnTo>
                  <a:pt x="0" y="0"/>
                </a:lnTo>
                <a:lnTo>
                  <a:pt x="1394" y="557"/>
                </a:lnTo>
                <a:lnTo>
                  <a:pt x="1373" y="557"/>
                </a:lnTo>
                <a:close/>
              </a:path>
            </a:pathLst>
          </a:custGeom>
          <a:solidFill>
            <a:srgbClr val="EFEEED"/>
          </a:solidFill>
          <a:ln>
            <a:noFill/>
          </a:ln>
        </p:spPr>
      </p:sp>
      <p:sp>
        <p:nvSpPr>
          <p:cNvPr id="10513" name="Freeform 662"/>
          <p:cNvSpPr/>
          <p:nvPr/>
        </p:nvSpPr>
        <p:spPr>
          <a:xfrm>
            <a:off x="585000" y="768600"/>
            <a:ext cx="509760" cy="204120"/>
          </a:xfrm>
          <a:custGeom>
            <a:avLst/>
            <a:gdLst/>
            <a:ahLst/>
            <a:cxnLst/>
            <a:rect l="0" t="0" r="r" b="b"/>
            <a:pathLst>
              <a:path w="1416" h="567">
                <a:moveTo>
                  <a:pt x="1394" y="566"/>
                </a:moveTo>
                <a:lnTo>
                  <a:pt x="0" y="9"/>
                </a:lnTo>
                <a:lnTo>
                  <a:pt x="0" y="0"/>
                </a:lnTo>
                <a:lnTo>
                  <a:pt x="1415" y="566"/>
                </a:lnTo>
                <a:lnTo>
                  <a:pt x="1394" y="566"/>
                </a:lnTo>
                <a:close/>
              </a:path>
            </a:pathLst>
          </a:custGeom>
          <a:solidFill>
            <a:srgbClr val="EEEDEC"/>
          </a:solidFill>
          <a:ln>
            <a:noFill/>
          </a:ln>
        </p:spPr>
      </p:sp>
      <p:sp>
        <p:nvSpPr>
          <p:cNvPr id="10514" name="Freeform 663"/>
          <p:cNvSpPr/>
          <p:nvPr/>
        </p:nvSpPr>
        <p:spPr>
          <a:xfrm>
            <a:off x="585000" y="765720"/>
            <a:ext cx="517320" cy="207000"/>
          </a:xfrm>
          <a:custGeom>
            <a:avLst/>
            <a:gdLst/>
            <a:ahLst/>
            <a:cxnLst/>
            <a:rect l="0" t="0" r="r" b="b"/>
            <a:pathLst>
              <a:path w="1437" h="575">
                <a:moveTo>
                  <a:pt x="1415" y="574"/>
                </a:moveTo>
                <a:lnTo>
                  <a:pt x="0" y="8"/>
                </a:lnTo>
                <a:lnTo>
                  <a:pt x="0" y="0"/>
                </a:lnTo>
                <a:lnTo>
                  <a:pt x="1436" y="574"/>
                </a:lnTo>
                <a:lnTo>
                  <a:pt x="1415" y="574"/>
                </a:lnTo>
                <a:close/>
              </a:path>
            </a:pathLst>
          </a:custGeom>
          <a:solidFill>
            <a:srgbClr val="EEECEC"/>
          </a:solidFill>
          <a:ln>
            <a:noFill/>
          </a:ln>
        </p:spPr>
      </p:sp>
      <p:sp>
        <p:nvSpPr>
          <p:cNvPr id="10515" name="Freeform 664"/>
          <p:cNvSpPr/>
          <p:nvPr/>
        </p:nvSpPr>
        <p:spPr>
          <a:xfrm>
            <a:off x="585000" y="762480"/>
            <a:ext cx="524880" cy="210240"/>
          </a:xfrm>
          <a:custGeom>
            <a:avLst/>
            <a:gdLst/>
            <a:ahLst/>
            <a:cxnLst/>
            <a:rect l="0" t="0" r="r" b="b"/>
            <a:pathLst>
              <a:path w="1458" h="584">
                <a:moveTo>
                  <a:pt x="1436" y="583"/>
                </a:moveTo>
                <a:lnTo>
                  <a:pt x="0" y="9"/>
                </a:lnTo>
                <a:lnTo>
                  <a:pt x="0" y="0"/>
                </a:lnTo>
                <a:lnTo>
                  <a:pt x="1457" y="583"/>
                </a:lnTo>
                <a:lnTo>
                  <a:pt x="1436" y="583"/>
                </a:lnTo>
                <a:close/>
              </a:path>
            </a:pathLst>
          </a:custGeom>
          <a:solidFill>
            <a:srgbClr val="EDEBEB"/>
          </a:solidFill>
          <a:ln>
            <a:noFill/>
          </a:ln>
        </p:spPr>
      </p:sp>
      <p:sp>
        <p:nvSpPr>
          <p:cNvPr id="10516" name="Freeform 665"/>
          <p:cNvSpPr/>
          <p:nvPr/>
        </p:nvSpPr>
        <p:spPr>
          <a:xfrm>
            <a:off x="585000" y="759600"/>
            <a:ext cx="532440" cy="213120"/>
          </a:xfrm>
          <a:custGeom>
            <a:avLst/>
            <a:gdLst/>
            <a:ahLst/>
            <a:cxnLst/>
            <a:rect l="0" t="0" r="r" b="b"/>
            <a:pathLst>
              <a:path w="1479" h="592">
                <a:moveTo>
                  <a:pt x="1457" y="591"/>
                </a:moveTo>
                <a:lnTo>
                  <a:pt x="0" y="8"/>
                </a:lnTo>
                <a:lnTo>
                  <a:pt x="0" y="0"/>
                </a:lnTo>
                <a:lnTo>
                  <a:pt x="1478" y="591"/>
                </a:lnTo>
                <a:lnTo>
                  <a:pt x="1457" y="591"/>
                </a:lnTo>
                <a:close/>
              </a:path>
            </a:pathLst>
          </a:custGeom>
          <a:solidFill>
            <a:srgbClr val="EDEBEB"/>
          </a:solidFill>
          <a:ln>
            <a:noFill/>
          </a:ln>
        </p:spPr>
      </p:sp>
      <p:sp>
        <p:nvSpPr>
          <p:cNvPr id="10517" name="Freeform 666"/>
          <p:cNvSpPr/>
          <p:nvPr/>
        </p:nvSpPr>
        <p:spPr>
          <a:xfrm>
            <a:off x="585000" y="756720"/>
            <a:ext cx="540000" cy="216000"/>
          </a:xfrm>
          <a:custGeom>
            <a:avLst/>
            <a:gdLst/>
            <a:ahLst/>
            <a:cxnLst/>
            <a:rect l="0" t="0" r="r" b="b"/>
            <a:pathLst>
              <a:path w="1500" h="600">
                <a:moveTo>
                  <a:pt x="1478" y="599"/>
                </a:moveTo>
                <a:lnTo>
                  <a:pt x="0" y="8"/>
                </a:lnTo>
                <a:lnTo>
                  <a:pt x="0" y="0"/>
                </a:lnTo>
                <a:lnTo>
                  <a:pt x="1499" y="599"/>
                </a:lnTo>
                <a:lnTo>
                  <a:pt x="1478" y="599"/>
                </a:lnTo>
                <a:close/>
              </a:path>
            </a:pathLst>
          </a:custGeom>
          <a:solidFill>
            <a:srgbClr val="ECEAEA"/>
          </a:solidFill>
          <a:ln>
            <a:noFill/>
          </a:ln>
        </p:spPr>
      </p:sp>
      <p:sp>
        <p:nvSpPr>
          <p:cNvPr id="10518" name="Freeform 667"/>
          <p:cNvSpPr/>
          <p:nvPr/>
        </p:nvSpPr>
        <p:spPr>
          <a:xfrm>
            <a:off x="585000" y="753480"/>
            <a:ext cx="547560" cy="219240"/>
          </a:xfrm>
          <a:custGeom>
            <a:avLst/>
            <a:gdLst/>
            <a:ahLst/>
            <a:cxnLst/>
            <a:rect l="0" t="0" r="r" b="b"/>
            <a:pathLst>
              <a:path w="1521" h="609">
                <a:moveTo>
                  <a:pt x="1499" y="608"/>
                </a:moveTo>
                <a:lnTo>
                  <a:pt x="0" y="9"/>
                </a:lnTo>
                <a:lnTo>
                  <a:pt x="0" y="0"/>
                </a:lnTo>
                <a:lnTo>
                  <a:pt x="1520" y="608"/>
                </a:lnTo>
                <a:lnTo>
                  <a:pt x="1499" y="608"/>
                </a:lnTo>
                <a:close/>
              </a:path>
            </a:pathLst>
          </a:custGeom>
          <a:solidFill>
            <a:srgbClr val="ECEAEA"/>
          </a:solidFill>
          <a:ln>
            <a:noFill/>
          </a:ln>
        </p:spPr>
      </p:sp>
      <p:sp>
        <p:nvSpPr>
          <p:cNvPr id="10519" name="Freeform 668"/>
          <p:cNvSpPr/>
          <p:nvPr/>
        </p:nvSpPr>
        <p:spPr>
          <a:xfrm>
            <a:off x="585000" y="750600"/>
            <a:ext cx="555480" cy="222120"/>
          </a:xfrm>
          <a:custGeom>
            <a:avLst/>
            <a:gdLst/>
            <a:ahLst/>
            <a:cxnLst/>
            <a:rect l="0" t="0" r="r" b="b"/>
            <a:pathLst>
              <a:path w="1543" h="617">
                <a:moveTo>
                  <a:pt x="1520" y="616"/>
                </a:moveTo>
                <a:lnTo>
                  <a:pt x="0" y="8"/>
                </a:lnTo>
                <a:lnTo>
                  <a:pt x="0" y="0"/>
                </a:lnTo>
                <a:lnTo>
                  <a:pt x="1542" y="616"/>
                </a:lnTo>
                <a:lnTo>
                  <a:pt x="1520" y="616"/>
                </a:lnTo>
                <a:close/>
              </a:path>
            </a:pathLst>
          </a:custGeom>
          <a:solidFill>
            <a:srgbClr val="EBE9E9"/>
          </a:solidFill>
          <a:ln>
            <a:noFill/>
          </a:ln>
        </p:spPr>
      </p:sp>
      <p:sp>
        <p:nvSpPr>
          <p:cNvPr id="10520" name="Freeform 669"/>
          <p:cNvSpPr/>
          <p:nvPr/>
        </p:nvSpPr>
        <p:spPr>
          <a:xfrm>
            <a:off x="585000" y="747360"/>
            <a:ext cx="563040" cy="225360"/>
          </a:xfrm>
          <a:custGeom>
            <a:avLst/>
            <a:gdLst/>
            <a:ahLst/>
            <a:cxnLst/>
            <a:rect l="0" t="0" r="r" b="b"/>
            <a:pathLst>
              <a:path w="1564" h="626">
                <a:moveTo>
                  <a:pt x="1542" y="625"/>
                </a:moveTo>
                <a:lnTo>
                  <a:pt x="0" y="9"/>
                </a:lnTo>
                <a:lnTo>
                  <a:pt x="0" y="0"/>
                </a:lnTo>
                <a:lnTo>
                  <a:pt x="1563" y="625"/>
                </a:lnTo>
                <a:lnTo>
                  <a:pt x="1542" y="625"/>
                </a:lnTo>
                <a:close/>
              </a:path>
            </a:pathLst>
          </a:custGeom>
          <a:solidFill>
            <a:srgbClr val="EBE9E9"/>
          </a:solidFill>
          <a:ln>
            <a:noFill/>
          </a:ln>
        </p:spPr>
      </p:sp>
      <p:sp>
        <p:nvSpPr>
          <p:cNvPr id="10521" name="Freeform 670"/>
          <p:cNvSpPr/>
          <p:nvPr/>
        </p:nvSpPr>
        <p:spPr>
          <a:xfrm>
            <a:off x="585000" y="744480"/>
            <a:ext cx="570600" cy="228240"/>
          </a:xfrm>
          <a:custGeom>
            <a:avLst/>
            <a:gdLst/>
            <a:ahLst/>
            <a:cxnLst/>
            <a:rect l="0" t="0" r="r" b="b"/>
            <a:pathLst>
              <a:path w="1585" h="634">
                <a:moveTo>
                  <a:pt x="1563" y="633"/>
                </a:moveTo>
                <a:lnTo>
                  <a:pt x="0" y="8"/>
                </a:lnTo>
                <a:lnTo>
                  <a:pt x="0" y="0"/>
                </a:lnTo>
                <a:lnTo>
                  <a:pt x="1584" y="633"/>
                </a:lnTo>
                <a:lnTo>
                  <a:pt x="1563" y="633"/>
                </a:lnTo>
                <a:close/>
              </a:path>
            </a:pathLst>
          </a:custGeom>
          <a:solidFill>
            <a:srgbClr val="EAE8E8"/>
          </a:solidFill>
          <a:ln>
            <a:noFill/>
          </a:ln>
        </p:spPr>
      </p:sp>
      <p:sp>
        <p:nvSpPr>
          <p:cNvPr id="10522" name="Freeform 671"/>
          <p:cNvSpPr/>
          <p:nvPr/>
        </p:nvSpPr>
        <p:spPr>
          <a:xfrm>
            <a:off x="585000" y="741240"/>
            <a:ext cx="578160" cy="231480"/>
          </a:xfrm>
          <a:custGeom>
            <a:avLst/>
            <a:gdLst/>
            <a:ahLst/>
            <a:cxnLst/>
            <a:rect l="0" t="0" r="r" b="b"/>
            <a:pathLst>
              <a:path w="1606" h="643">
                <a:moveTo>
                  <a:pt x="1584" y="642"/>
                </a:moveTo>
                <a:lnTo>
                  <a:pt x="0" y="9"/>
                </a:lnTo>
                <a:lnTo>
                  <a:pt x="0" y="0"/>
                </a:lnTo>
                <a:lnTo>
                  <a:pt x="1605" y="642"/>
                </a:lnTo>
                <a:lnTo>
                  <a:pt x="1584" y="642"/>
                </a:lnTo>
                <a:close/>
              </a:path>
            </a:pathLst>
          </a:custGeom>
          <a:solidFill>
            <a:srgbClr val="E9E8E8"/>
          </a:solidFill>
          <a:ln>
            <a:noFill/>
          </a:ln>
        </p:spPr>
      </p:sp>
      <p:sp>
        <p:nvSpPr>
          <p:cNvPr id="10523" name="Freeform 672"/>
          <p:cNvSpPr/>
          <p:nvPr/>
        </p:nvSpPr>
        <p:spPr>
          <a:xfrm>
            <a:off x="585000" y="738360"/>
            <a:ext cx="585720" cy="234360"/>
          </a:xfrm>
          <a:custGeom>
            <a:avLst/>
            <a:gdLst/>
            <a:ahLst/>
            <a:cxnLst/>
            <a:rect l="0" t="0" r="r" b="b"/>
            <a:pathLst>
              <a:path w="1627" h="651">
                <a:moveTo>
                  <a:pt x="1605" y="650"/>
                </a:moveTo>
                <a:lnTo>
                  <a:pt x="0" y="8"/>
                </a:lnTo>
                <a:lnTo>
                  <a:pt x="0" y="0"/>
                </a:lnTo>
                <a:lnTo>
                  <a:pt x="1626" y="650"/>
                </a:lnTo>
                <a:lnTo>
                  <a:pt x="1605" y="650"/>
                </a:lnTo>
                <a:close/>
              </a:path>
            </a:pathLst>
          </a:custGeom>
          <a:solidFill>
            <a:srgbClr val="E8E7E7"/>
          </a:solidFill>
          <a:ln>
            <a:noFill/>
          </a:ln>
        </p:spPr>
      </p:sp>
      <p:sp>
        <p:nvSpPr>
          <p:cNvPr id="10524" name="Freeform 673"/>
          <p:cNvSpPr/>
          <p:nvPr/>
        </p:nvSpPr>
        <p:spPr>
          <a:xfrm>
            <a:off x="585000" y="735480"/>
            <a:ext cx="593280" cy="237240"/>
          </a:xfrm>
          <a:custGeom>
            <a:avLst/>
            <a:gdLst/>
            <a:ahLst/>
            <a:cxnLst/>
            <a:rect l="0" t="0" r="r" b="b"/>
            <a:pathLst>
              <a:path w="1648" h="659">
                <a:moveTo>
                  <a:pt x="1626" y="658"/>
                </a:moveTo>
                <a:lnTo>
                  <a:pt x="0" y="8"/>
                </a:lnTo>
                <a:lnTo>
                  <a:pt x="0" y="0"/>
                </a:lnTo>
                <a:lnTo>
                  <a:pt x="1647" y="658"/>
                </a:lnTo>
                <a:lnTo>
                  <a:pt x="1626" y="658"/>
                </a:lnTo>
                <a:close/>
              </a:path>
            </a:pathLst>
          </a:custGeom>
          <a:solidFill>
            <a:srgbClr val="E8E7E6"/>
          </a:solidFill>
          <a:ln>
            <a:noFill/>
          </a:ln>
        </p:spPr>
      </p:sp>
      <p:sp>
        <p:nvSpPr>
          <p:cNvPr id="10525" name="Freeform 674"/>
          <p:cNvSpPr/>
          <p:nvPr/>
        </p:nvSpPr>
        <p:spPr>
          <a:xfrm>
            <a:off x="585000" y="732240"/>
            <a:ext cx="600840" cy="240480"/>
          </a:xfrm>
          <a:custGeom>
            <a:avLst/>
            <a:gdLst/>
            <a:ahLst/>
            <a:cxnLst/>
            <a:rect l="0" t="0" r="r" b="b"/>
            <a:pathLst>
              <a:path w="1669" h="668">
                <a:moveTo>
                  <a:pt x="1647" y="667"/>
                </a:moveTo>
                <a:lnTo>
                  <a:pt x="0" y="9"/>
                </a:lnTo>
                <a:lnTo>
                  <a:pt x="0" y="0"/>
                </a:lnTo>
                <a:lnTo>
                  <a:pt x="1668" y="667"/>
                </a:lnTo>
                <a:lnTo>
                  <a:pt x="1647" y="667"/>
                </a:lnTo>
                <a:close/>
              </a:path>
            </a:pathLst>
          </a:custGeom>
          <a:solidFill>
            <a:srgbClr val="E7E6E5"/>
          </a:solidFill>
          <a:ln>
            <a:noFill/>
          </a:ln>
        </p:spPr>
      </p:sp>
      <p:sp>
        <p:nvSpPr>
          <p:cNvPr id="10526" name="Freeform 675"/>
          <p:cNvSpPr/>
          <p:nvPr/>
        </p:nvSpPr>
        <p:spPr>
          <a:xfrm>
            <a:off x="585000" y="729360"/>
            <a:ext cx="608400" cy="243360"/>
          </a:xfrm>
          <a:custGeom>
            <a:avLst/>
            <a:gdLst/>
            <a:ahLst/>
            <a:cxnLst/>
            <a:rect l="0" t="0" r="r" b="b"/>
            <a:pathLst>
              <a:path w="1690" h="676">
                <a:moveTo>
                  <a:pt x="1668" y="675"/>
                </a:moveTo>
                <a:lnTo>
                  <a:pt x="0" y="8"/>
                </a:lnTo>
                <a:lnTo>
                  <a:pt x="0" y="0"/>
                </a:lnTo>
                <a:lnTo>
                  <a:pt x="1689" y="675"/>
                </a:lnTo>
                <a:lnTo>
                  <a:pt x="1668" y="675"/>
                </a:lnTo>
                <a:close/>
              </a:path>
            </a:pathLst>
          </a:custGeom>
          <a:solidFill>
            <a:srgbClr val="E7E5E5"/>
          </a:solidFill>
          <a:ln>
            <a:noFill/>
          </a:ln>
        </p:spPr>
      </p:sp>
      <p:sp>
        <p:nvSpPr>
          <p:cNvPr id="10527" name="Freeform 676"/>
          <p:cNvSpPr/>
          <p:nvPr/>
        </p:nvSpPr>
        <p:spPr>
          <a:xfrm>
            <a:off x="585000" y="726120"/>
            <a:ext cx="615960" cy="246600"/>
          </a:xfrm>
          <a:custGeom>
            <a:avLst/>
            <a:gdLst/>
            <a:ahLst/>
            <a:cxnLst/>
            <a:rect l="0" t="0" r="r" b="b"/>
            <a:pathLst>
              <a:path w="1711" h="685">
                <a:moveTo>
                  <a:pt x="1689" y="684"/>
                </a:moveTo>
                <a:lnTo>
                  <a:pt x="0" y="9"/>
                </a:lnTo>
                <a:lnTo>
                  <a:pt x="0" y="0"/>
                </a:lnTo>
                <a:lnTo>
                  <a:pt x="1710" y="684"/>
                </a:lnTo>
                <a:lnTo>
                  <a:pt x="1689" y="684"/>
                </a:lnTo>
                <a:close/>
              </a:path>
            </a:pathLst>
          </a:custGeom>
          <a:solidFill>
            <a:srgbClr val="E6E4E4"/>
          </a:solidFill>
          <a:ln>
            <a:noFill/>
          </a:ln>
        </p:spPr>
      </p:sp>
      <p:sp>
        <p:nvSpPr>
          <p:cNvPr id="10528" name="Freeform 677"/>
          <p:cNvSpPr/>
          <p:nvPr/>
        </p:nvSpPr>
        <p:spPr>
          <a:xfrm>
            <a:off x="585000" y="723240"/>
            <a:ext cx="623520" cy="249480"/>
          </a:xfrm>
          <a:custGeom>
            <a:avLst/>
            <a:gdLst/>
            <a:ahLst/>
            <a:cxnLst/>
            <a:rect l="0" t="0" r="r" b="b"/>
            <a:pathLst>
              <a:path w="1732" h="693">
                <a:moveTo>
                  <a:pt x="1710" y="692"/>
                </a:moveTo>
                <a:lnTo>
                  <a:pt x="0" y="8"/>
                </a:lnTo>
                <a:lnTo>
                  <a:pt x="0" y="0"/>
                </a:lnTo>
                <a:lnTo>
                  <a:pt x="1731" y="692"/>
                </a:lnTo>
                <a:lnTo>
                  <a:pt x="1710" y="692"/>
                </a:lnTo>
                <a:close/>
              </a:path>
            </a:pathLst>
          </a:custGeom>
          <a:solidFill>
            <a:srgbClr val="E6E4E4"/>
          </a:solidFill>
          <a:ln>
            <a:noFill/>
          </a:ln>
        </p:spPr>
      </p:sp>
      <p:sp>
        <p:nvSpPr>
          <p:cNvPr id="10529" name="Freeform 678"/>
          <p:cNvSpPr/>
          <p:nvPr/>
        </p:nvSpPr>
        <p:spPr>
          <a:xfrm>
            <a:off x="585000" y="720000"/>
            <a:ext cx="631440" cy="252720"/>
          </a:xfrm>
          <a:custGeom>
            <a:avLst/>
            <a:gdLst/>
            <a:ahLst/>
            <a:cxnLst/>
            <a:rect l="0" t="0" r="r" b="b"/>
            <a:pathLst>
              <a:path w="1754" h="702">
                <a:moveTo>
                  <a:pt x="1731" y="701"/>
                </a:moveTo>
                <a:lnTo>
                  <a:pt x="0" y="9"/>
                </a:lnTo>
                <a:lnTo>
                  <a:pt x="0" y="0"/>
                </a:lnTo>
                <a:lnTo>
                  <a:pt x="1753" y="701"/>
                </a:lnTo>
                <a:lnTo>
                  <a:pt x="1731" y="701"/>
                </a:lnTo>
                <a:close/>
              </a:path>
            </a:pathLst>
          </a:custGeom>
          <a:solidFill>
            <a:srgbClr val="E5E3E3"/>
          </a:solidFill>
          <a:ln>
            <a:noFill/>
          </a:ln>
        </p:spPr>
      </p:sp>
      <p:sp>
        <p:nvSpPr>
          <p:cNvPr id="10530" name="Freeform 679"/>
          <p:cNvSpPr/>
          <p:nvPr/>
        </p:nvSpPr>
        <p:spPr>
          <a:xfrm>
            <a:off x="585000" y="717120"/>
            <a:ext cx="639000" cy="255600"/>
          </a:xfrm>
          <a:custGeom>
            <a:avLst/>
            <a:gdLst/>
            <a:ahLst/>
            <a:cxnLst/>
            <a:rect l="0" t="0" r="r" b="b"/>
            <a:pathLst>
              <a:path w="1775" h="710">
                <a:moveTo>
                  <a:pt x="1753" y="709"/>
                </a:moveTo>
                <a:lnTo>
                  <a:pt x="0" y="8"/>
                </a:lnTo>
                <a:lnTo>
                  <a:pt x="0" y="0"/>
                </a:lnTo>
                <a:lnTo>
                  <a:pt x="1774" y="709"/>
                </a:lnTo>
                <a:lnTo>
                  <a:pt x="1753" y="709"/>
                </a:lnTo>
                <a:close/>
              </a:path>
            </a:pathLst>
          </a:custGeom>
          <a:solidFill>
            <a:srgbClr val="E5E3E3"/>
          </a:solidFill>
          <a:ln>
            <a:noFill/>
          </a:ln>
        </p:spPr>
      </p:sp>
      <p:sp>
        <p:nvSpPr>
          <p:cNvPr id="10531" name="Freeform 680"/>
          <p:cNvSpPr/>
          <p:nvPr/>
        </p:nvSpPr>
        <p:spPr>
          <a:xfrm>
            <a:off x="585000" y="714240"/>
            <a:ext cx="646560" cy="258480"/>
          </a:xfrm>
          <a:custGeom>
            <a:avLst/>
            <a:gdLst/>
            <a:ahLst/>
            <a:cxnLst/>
            <a:rect l="0" t="0" r="r" b="b"/>
            <a:pathLst>
              <a:path w="1796" h="718">
                <a:moveTo>
                  <a:pt x="1774" y="717"/>
                </a:moveTo>
                <a:lnTo>
                  <a:pt x="0" y="8"/>
                </a:lnTo>
                <a:lnTo>
                  <a:pt x="0" y="0"/>
                </a:lnTo>
                <a:lnTo>
                  <a:pt x="1795" y="717"/>
                </a:lnTo>
                <a:lnTo>
                  <a:pt x="1774" y="717"/>
                </a:lnTo>
                <a:close/>
              </a:path>
            </a:pathLst>
          </a:custGeom>
          <a:solidFill>
            <a:srgbClr val="E4E2E2"/>
          </a:solidFill>
          <a:ln>
            <a:noFill/>
          </a:ln>
        </p:spPr>
      </p:sp>
      <p:sp>
        <p:nvSpPr>
          <p:cNvPr id="10532" name="Freeform 681"/>
          <p:cNvSpPr/>
          <p:nvPr/>
        </p:nvSpPr>
        <p:spPr>
          <a:xfrm>
            <a:off x="585000" y="711000"/>
            <a:ext cx="654120" cy="261720"/>
          </a:xfrm>
          <a:custGeom>
            <a:avLst/>
            <a:gdLst/>
            <a:ahLst/>
            <a:cxnLst/>
            <a:rect l="0" t="0" r="r" b="b"/>
            <a:pathLst>
              <a:path w="1817" h="727">
                <a:moveTo>
                  <a:pt x="1795" y="726"/>
                </a:moveTo>
                <a:lnTo>
                  <a:pt x="0" y="9"/>
                </a:lnTo>
                <a:lnTo>
                  <a:pt x="0" y="0"/>
                </a:lnTo>
                <a:lnTo>
                  <a:pt x="1816" y="726"/>
                </a:lnTo>
                <a:lnTo>
                  <a:pt x="1795" y="726"/>
                </a:lnTo>
                <a:close/>
              </a:path>
            </a:pathLst>
          </a:custGeom>
          <a:solidFill>
            <a:srgbClr val="E3E2E1"/>
          </a:solidFill>
          <a:ln>
            <a:noFill/>
          </a:ln>
        </p:spPr>
      </p:sp>
      <p:sp>
        <p:nvSpPr>
          <p:cNvPr id="10533" name="Freeform 682"/>
          <p:cNvSpPr/>
          <p:nvPr/>
        </p:nvSpPr>
        <p:spPr>
          <a:xfrm>
            <a:off x="585000" y="708120"/>
            <a:ext cx="661680" cy="264600"/>
          </a:xfrm>
          <a:custGeom>
            <a:avLst/>
            <a:gdLst/>
            <a:ahLst/>
            <a:cxnLst/>
            <a:rect l="0" t="0" r="r" b="b"/>
            <a:pathLst>
              <a:path w="1838" h="735">
                <a:moveTo>
                  <a:pt x="1816" y="734"/>
                </a:moveTo>
                <a:lnTo>
                  <a:pt x="0" y="8"/>
                </a:lnTo>
                <a:lnTo>
                  <a:pt x="0" y="0"/>
                </a:lnTo>
                <a:lnTo>
                  <a:pt x="1837" y="734"/>
                </a:lnTo>
                <a:lnTo>
                  <a:pt x="1816" y="734"/>
                </a:lnTo>
                <a:close/>
              </a:path>
            </a:pathLst>
          </a:custGeom>
          <a:solidFill>
            <a:srgbClr val="E2E1E0"/>
          </a:solidFill>
          <a:ln>
            <a:noFill/>
          </a:ln>
        </p:spPr>
      </p:sp>
      <p:sp>
        <p:nvSpPr>
          <p:cNvPr id="10534" name="Freeform 683"/>
          <p:cNvSpPr/>
          <p:nvPr/>
        </p:nvSpPr>
        <p:spPr>
          <a:xfrm>
            <a:off x="585000" y="704880"/>
            <a:ext cx="669240" cy="267840"/>
          </a:xfrm>
          <a:custGeom>
            <a:avLst/>
            <a:gdLst/>
            <a:ahLst/>
            <a:cxnLst/>
            <a:rect l="0" t="0" r="r" b="b"/>
            <a:pathLst>
              <a:path w="1859" h="744">
                <a:moveTo>
                  <a:pt x="1837" y="743"/>
                </a:moveTo>
                <a:lnTo>
                  <a:pt x="0" y="9"/>
                </a:lnTo>
                <a:lnTo>
                  <a:pt x="0" y="0"/>
                </a:lnTo>
                <a:lnTo>
                  <a:pt x="1858" y="743"/>
                </a:lnTo>
                <a:lnTo>
                  <a:pt x="1837" y="743"/>
                </a:lnTo>
                <a:close/>
              </a:path>
            </a:pathLst>
          </a:custGeom>
          <a:solidFill>
            <a:srgbClr val="E2E0E0"/>
          </a:solidFill>
          <a:ln>
            <a:noFill/>
          </a:ln>
        </p:spPr>
      </p:sp>
      <p:sp>
        <p:nvSpPr>
          <p:cNvPr id="10535" name="Freeform 684"/>
          <p:cNvSpPr/>
          <p:nvPr/>
        </p:nvSpPr>
        <p:spPr>
          <a:xfrm>
            <a:off x="585000" y="702000"/>
            <a:ext cx="676800" cy="270720"/>
          </a:xfrm>
          <a:custGeom>
            <a:avLst/>
            <a:gdLst/>
            <a:ahLst/>
            <a:cxnLst/>
            <a:rect l="0" t="0" r="r" b="b"/>
            <a:pathLst>
              <a:path w="1880" h="752">
                <a:moveTo>
                  <a:pt x="1858" y="751"/>
                </a:moveTo>
                <a:lnTo>
                  <a:pt x="0" y="8"/>
                </a:lnTo>
                <a:lnTo>
                  <a:pt x="0" y="0"/>
                </a:lnTo>
                <a:lnTo>
                  <a:pt x="1879" y="751"/>
                </a:lnTo>
                <a:lnTo>
                  <a:pt x="1858" y="751"/>
                </a:lnTo>
                <a:close/>
              </a:path>
            </a:pathLst>
          </a:custGeom>
          <a:solidFill>
            <a:srgbClr val="E1DFDF"/>
          </a:solidFill>
          <a:ln>
            <a:noFill/>
          </a:ln>
        </p:spPr>
      </p:sp>
      <p:sp>
        <p:nvSpPr>
          <p:cNvPr id="10536" name="Freeform 685"/>
          <p:cNvSpPr/>
          <p:nvPr/>
        </p:nvSpPr>
        <p:spPr>
          <a:xfrm>
            <a:off x="585000" y="698760"/>
            <a:ext cx="684360" cy="273960"/>
          </a:xfrm>
          <a:custGeom>
            <a:avLst/>
            <a:gdLst/>
            <a:ahLst/>
            <a:cxnLst/>
            <a:rect l="0" t="0" r="r" b="b"/>
            <a:pathLst>
              <a:path w="1901" h="761">
                <a:moveTo>
                  <a:pt x="1879" y="760"/>
                </a:moveTo>
                <a:lnTo>
                  <a:pt x="0" y="9"/>
                </a:lnTo>
                <a:lnTo>
                  <a:pt x="0" y="0"/>
                </a:lnTo>
                <a:lnTo>
                  <a:pt x="1900" y="760"/>
                </a:lnTo>
                <a:lnTo>
                  <a:pt x="1879" y="760"/>
                </a:lnTo>
                <a:close/>
              </a:path>
            </a:pathLst>
          </a:custGeom>
          <a:solidFill>
            <a:srgbClr val="E1DFDE"/>
          </a:solidFill>
          <a:ln>
            <a:noFill/>
          </a:ln>
        </p:spPr>
      </p:sp>
      <p:sp>
        <p:nvSpPr>
          <p:cNvPr id="10537" name="Freeform 686"/>
          <p:cNvSpPr/>
          <p:nvPr/>
        </p:nvSpPr>
        <p:spPr>
          <a:xfrm>
            <a:off x="585000" y="695880"/>
            <a:ext cx="691920" cy="276840"/>
          </a:xfrm>
          <a:custGeom>
            <a:avLst/>
            <a:gdLst/>
            <a:ahLst/>
            <a:cxnLst/>
            <a:rect l="0" t="0" r="r" b="b"/>
            <a:pathLst>
              <a:path w="1922" h="769">
                <a:moveTo>
                  <a:pt x="1900" y="768"/>
                </a:moveTo>
                <a:lnTo>
                  <a:pt x="0" y="8"/>
                </a:lnTo>
                <a:lnTo>
                  <a:pt x="0" y="0"/>
                </a:lnTo>
                <a:lnTo>
                  <a:pt x="1921" y="768"/>
                </a:lnTo>
                <a:lnTo>
                  <a:pt x="1900" y="768"/>
                </a:lnTo>
                <a:close/>
              </a:path>
            </a:pathLst>
          </a:custGeom>
          <a:solidFill>
            <a:srgbClr val="E0DEDD"/>
          </a:solidFill>
          <a:ln>
            <a:noFill/>
          </a:ln>
        </p:spPr>
      </p:sp>
      <p:sp>
        <p:nvSpPr>
          <p:cNvPr id="10538" name="Freeform 687"/>
          <p:cNvSpPr/>
          <p:nvPr/>
        </p:nvSpPr>
        <p:spPr>
          <a:xfrm>
            <a:off x="585000" y="693000"/>
            <a:ext cx="699480" cy="279720"/>
          </a:xfrm>
          <a:custGeom>
            <a:avLst/>
            <a:gdLst/>
            <a:ahLst/>
            <a:cxnLst/>
            <a:rect l="0" t="0" r="r" b="b"/>
            <a:pathLst>
              <a:path w="1943" h="777">
                <a:moveTo>
                  <a:pt x="1921" y="776"/>
                </a:moveTo>
                <a:lnTo>
                  <a:pt x="0" y="8"/>
                </a:lnTo>
                <a:lnTo>
                  <a:pt x="0" y="0"/>
                </a:lnTo>
                <a:lnTo>
                  <a:pt x="1942" y="776"/>
                </a:lnTo>
                <a:lnTo>
                  <a:pt x="1921" y="776"/>
                </a:lnTo>
                <a:close/>
              </a:path>
            </a:pathLst>
          </a:custGeom>
          <a:solidFill>
            <a:srgbClr val="DFDDDD"/>
          </a:solidFill>
          <a:ln>
            <a:noFill/>
          </a:ln>
        </p:spPr>
      </p:sp>
      <p:sp>
        <p:nvSpPr>
          <p:cNvPr id="10539" name="Freeform 688"/>
          <p:cNvSpPr/>
          <p:nvPr/>
        </p:nvSpPr>
        <p:spPr>
          <a:xfrm>
            <a:off x="585000" y="689760"/>
            <a:ext cx="707400" cy="282960"/>
          </a:xfrm>
          <a:custGeom>
            <a:avLst/>
            <a:gdLst/>
            <a:ahLst/>
            <a:cxnLst/>
            <a:rect l="0" t="0" r="r" b="b"/>
            <a:pathLst>
              <a:path w="1965" h="786">
                <a:moveTo>
                  <a:pt x="1942" y="785"/>
                </a:moveTo>
                <a:lnTo>
                  <a:pt x="0" y="9"/>
                </a:lnTo>
                <a:lnTo>
                  <a:pt x="0" y="0"/>
                </a:lnTo>
                <a:lnTo>
                  <a:pt x="1964" y="785"/>
                </a:lnTo>
                <a:lnTo>
                  <a:pt x="1942" y="785"/>
                </a:lnTo>
                <a:close/>
              </a:path>
            </a:pathLst>
          </a:custGeom>
          <a:solidFill>
            <a:srgbClr val="DEDCDC"/>
          </a:solidFill>
          <a:ln>
            <a:noFill/>
          </a:ln>
        </p:spPr>
      </p:sp>
      <p:sp>
        <p:nvSpPr>
          <p:cNvPr id="10540" name="Freeform 689"/>
          <p:cNvSpPr/>
          <p:nvPr/>
        </p:nvSpPr>
        <p:spPr>
          <a:xfrm>
            <a:off x="585000" y="686880"/>
            <a:ext cx="714960" cy="285840"/>
          </a:xfrm>
          <a:custGeom>
            <a:avLst/>
            <a:gdLst/>
            <a:ahLst/>
            <a:cxnLst/>
            <a:rect l="0" t="0" r="r" b="b"/>
            <a:pathLst>
              <a:path w="1986" h="794">
                <a:moveTo>
                  <a:pt x="1964" y="793"/>
                </a:moveTo>
                <a:lnTo>
                  <a:pt x="0" y="8"/>
                </a:lnTo>
                <a:lnTo>
                  <a:pt x="0" y="0"/>
                </a:lnTo>
                <a:lnTo>
                  <a:pt x="1985" y="793"/>
                </a:lnTo>
                <a:lnTo>
                  <a:pt x="1964" y="793"/>
                </a:lnTo>
                <a:close/>
              </a:path>
            </a:pathLst>
          </a:custGeom>
          <a:solidFill>
            <a:srgbClr val="DEDCDB"/>
          </a:solidFill>
          <a:ln>
            <a:noFill/>
          </a:ln>
        </p:spPr>
      </p:sp>
      <p:sp>
        <p:nvSpPr>
          <p:cNvPr id="10541" name="Freeform 690"/>
          <p:cNvSpPr/>
          <p:nvPr/>
        </p:nvSpPr>
        <p:spPr>
          <a:xfrm>
            <a:off x="585000" y="683640"/>
            <a:ext cx="722520" cy="289080"/>
          </a:xfrm>
          <a:custGeom>
            <a:avLst/>
            <a:gdLst/>
            <a:ahLst/>
            <a:cxnLst/>
            <a:rect l="0" t="0" r="r" b="b"/>
            <a:pathLst>
              <a:path w="2007" h="803">
                <a:moveTo>
                  <a:pt x="1985" y="802"/>
                </a:moveTo>
                <a:lnTo>
                  <a:pt x="0" y="9"/>
                </a:lnTo>
                <a:lnTo>
                  <a:pt x="0" y="0"/>
                </a:lnTo>
                <a:lnTo>
                  <a:pt x="2006" y="802"/>
                </a:lnTo>
                <a:lnTo>
                  <a:pt x="1985" y="802"/>
                </a:lnTo>
                <a:close/>
              </a:path>
            </a:pathLst>
          </a:custGeom>
          <a:solidFill>
            <a:srgbClr val="DDDBDA"/>
          </a:solidFill>
          <a:ln>
            <a:noFill/>
          </a:ln>
        </p:spPr>
      </p:sp>
      <p:sp>
        <p:nvSpPr>
          <p:cNvPr id="10542" name="Freeform 691"/>
          <p:cNvSpPr/>
          <p:nvPr/>
        </p:nvSpPr>
        <p:spPr>
          <a:xfrm>
            <a:off x="585000" y="680760"/>
            <a:ext cx="730080" cy="291960"/>
          </a:xfrm>
          <a:custGeom>
            <a:avLst/>
            <a:gdLst/>
            <a:ahLst/>
            <a:cxnLst/>
            <a:rect l="0" t="0" r="r" b="b"/>
            <a:pathLst>
              <a:path w="2028" h="811">
                <a:moveTo>
                  <a:pt x="2006" y="810"/>
                </a:moveTo>
                <a:lnTo>
                  <a:pt x="0" y="8"/>
                </a:lnTo>
                <a:lnTo>
                  <a:pt x="0" y="0"/>
                </a:lnTo>
                <a:lnTo>
                  <a:pt x="2027" y="810"/>
                </a:lnTo>
                <a:lnTo>
                  <a:pt x="2006" y="810"/>
                </a:lnTo>
                <a:close/>
              </a:path>
            </a:pathLst>
          </a:custGeom>
          <a:solidFill>
            <a:srgbClr val="DDDADA"/>
          </a:solidFill>
          <a:ln>
            <a:noFill/>
          </a:ln>
        </p:spPr>
      </p:sp>
      <p:sp>
        <p:nvSpPr>
          <p:cNvPr id="10543" name="Freeform 692"/>
          <p:cNvSpPr/>
          <p:nvPr/>
        </p:nvSpPr>
        <p:spPr>
          <a:xfrm>
            <a:off x="585000" y="677520"/>
            <a:ext cx="737640" cy="295200"/>
          </a:xfrm>
          <a:custGeom>
            <a:avLst/>
            <a:gdLst/>
            <a:ahLst/>
            <a:cxnLst/>
            <a:rect l="0" t="0" r="r" b="b"/>
            <a:pathLst>
              <a:path w="2049" h="820">
                <a:moveTo>
                  <a:pt x="2027" y="819"/>
                </a:moveTo>
                <a:lnTo>
                  <a:pt x="0" y="9"/>
                </a:lnTo>
                <a:lnTo>
                  <a:pt x="0" y="0"/>
                </a:lnTo>
                <a:lnTo>
                  <a:pt x="2048" y="819"/>
                </a:lnTo>
                <a:lnTo>
                  <a:pt x="2027" y="819"/>
                </a:lnTo>
                <a:close/>
              </a:path>
            </a:pathLst>
          </a:custGeom>
          <a:solidFill>
            <a:srgbClr val="DCD9D9"/>
          </a:solidFill>
          <a:ln>
            <a:noFill/>
          </a:ln>
        </p:spPr>
      </p:sp>
      <p:sp>
        <p:nvSpPr>
          <p:cNvPr id="10544" name="Freeform 693"/>
          <p:cNvSpPr/>
          <p:nvPr/>
        </p:nvSpPr>
        <p:spPr>
          <a:xfrm>
            <a:off x="585000" y="674640"/>
            <a:ext cx="745200" cy="298080"/>
          </a:xfrm>
          <a:custGeom>
            <a:avLst/>
            <a:gdLst/>
            <a:ahLst/>
            <a:cxnLst/>
            <a:rect l="0" t="0" r="r" b="b"/>
            <a:pathLst>
              <a:path w="2070" h="828">
                <a:moveTo>
                  <a:pt x="2048" y="827"/>
                </a:moveTo>
                <a:lnTo>
                  <a:pt x="0" y="8"/>
                </a:lnTo>
                <a:lnTo>
                  <a:pt x="0" y="0"/>
                </a:lnTo>
                <a:lnTo>
                  <a:pt x="2069" y="827"/>
                </a:lnTo>
                <a:lnTo>
                  <a:pt x="2048" y="827"/>
                </a:lnTo>
                <a:close/>
              </a:path>
            </a:pathLst>
          </a:custGeom>
          <a:solidFill>
            <a:srgbClr val="DBD9D8"/>
          </a:solidFill>
          <a:ln>
            <a:noFill/>
          </a:ln>
        </p:spPr>
      </p:sp>
      <p:sp>
        <p:nvSpPr>
          <p:cNvPr id="10545" name="Freeform 694"/>
          <p:cNvSpPr/>
          <p:nvPr/>
        </p:nvSpPr>
        <p:spPr>
          <a:xfrm>
            <a:off x="585000" y="671400"/>
            <a:ext cx="752760" cy="301320"/>
          </a:xfrm>
          <a:custGeom>
            <a:avLst/>
            <a:gdLst/>
            <a:ahLst/>
            <a:cxnLst/>
            <a:rect l="0" t="0" r="r" b="b"/>
            <a:pathLst>
              <a:path w="2091" h="837">
                <a:moveTo>
                  <a:pt x="2069" y="836"/>
                </a:moveTo>
                <a:lnTo>
                  <a:pt x="0" y="9"/>
                </a:lnTo>
                <a:lnTo>
                  <a:pt x="0" y="0"/>
                </a:lnTo>
                <a:lnTo>
                  <a:pt x="2090" y="836"/>
                </a:lnTo>
                <a:lnTo>
                  <a:pt x="2069" y="836"/>
                </a:lnTo>
                <a:close/>
              </a:path>
            </a:pathLst>
          </a:custGeom>
          <a:solidFill>
            <a:srgbClr val="DAD8D7"/>
          </a:solidFill>
          <a:ln>
            <a:noFill/>
          </a:ln>
        </p:spPr>
      </p:sp>
      <p:sp>
        <p:nvSpPr>
          <p:cNvPr id="10546" name="Freeform 695"/>
          <p:cNvSpPr/>
          <p:nvPr/>
        </p:nvSpPr>
        <p:spPr>
          <a:xfrm>
            <a:off x="585000" y="668520"/>
            <a:ext cx="760320" cy="304200"/>
          </a:xfrm>
          <a:custGeom>
            <a:avLst/>
            <a:gdLst/>
            <a:ahLst/>
            <a:cxnLst/>
            <a:rect l="0" t="0" r="r" b="b"/>
            <a:pathLst>
              <a:path w="2112" h="845">
                <a:moveTo>
                  <a:pt x="2090" y="844"/>
                </a:moveTo>
                <a:lnTo>
                  <a:pt x="0" y="8"/>
                </a:lnTo>
                <a:lnTo>
                  <a:pt x="0" y="0"/>
                </a:lnTo>
                <a:lnTo>
                  <a:pt x="2111" y="844"/>
                </a:lnTo>
                <a:lnTo>
                  <a:pt x="2090" y="844"/>
                </a:lnTo>
                <a:close/>
              </a:path>
            </a:pathLst>
          </a:custGeom>
          <a:solidFill>
            <a:srgbClr val="DAD7D6"/>
          </a:solidFill>
          <a:ln>
            <a:noFill/>
          </a:ln>
        </p:spPr>
      </p:sp>
      <p:sp>
        <p:nvSpPr>
          <p:cNvPr id="10547" name="Freeform 696"/>
          <p:cNvSpPr/>
          <p:nvPr/>
        </p:nvSpPr>
        <p:spPr>
          <a:xfrm>
            <a:off x="585000" y="665640"/>
            <a:ext cx="767880" cy="307080"/>
          </a:xfrm>
          <a:custGeom>
            <a:avLst/>
            <a:gdLst/>
            <a:ahLst/>
            <a:cxnLst/>
            <a:rect l="0" t="0" r="r" b="b"/>
            <a:pathLst>
              <a:path w="2133" h="853">
                <a:moveTo>
                  <a:pt x="2111" y="852"/>
                </a:moveTo>
                <a:lnTo>
                  <a:pt x="0" y="8"/>
                </a:lnTo>
                <a:lnTo>
                  <a:pt x="0" y="0"/>
                </a:lnTo>
                <a:lnTo>
                  <a:pt x="2132" y="852"/>
                </a:lnTo>
                <a:lnTo>
                  <a:pt x="2111" y="852"/>
                </a:lnTo>
                <a:close/>
              </a:path>
            </a:pathLst>
          </a:custGeom>
          <a:solidFill>
            <a:srgbClr val="D9D6D5"/>
          </a:solidFill>
          <a:ln>
            <a:noFill/>
          </a:ln>
        </p:spPr>
      </p:sp>
      <p:sp>
        <p:nvSpPr>
          <p:cNvPr id="10548" name="Freeform 697"/>
          <p:cNvSpPr/>
          <p:nvPr/>
        </p:nvSpPr>
        <p:spPr>
          <a:xfrm>
            <a:off x="585000" y="662400"/>
            <a:ext cx="775440" cy="310320"/>
          </a:xfrm>
          <a:custGeom>
            <a:avLst/>
            <a:gdLst/>
            <a:ahLst/>
            <a:cxnLst/>
            <a:rect l="0" t="0" r="r" b="b"/>
            <a:pathLst>
              <a:path w="2154" h="862">
                <a:moveTo>
                  <a:pt x="2132" y="861"/>
                </a:moveTo>
                <a:lnTo>
                  <a:pt x="0" y="9"/>
                </a:lnTo>
                <a:lnTo>
                  <a:pt x="0" y="0"/>
                </a:lnTo>
                <a:lnTo>
                  <a:pt x="2153" y="861"/>
                </a:lnTo>
                <a:lnTo>
                  <a:pt x="2132" y="861"/>
                </a:lnTo>
                <a:close/>
              </a:path>
            </a:pathLst>
          </a:custGeom>
          <a:solidFill>
            <a:srgbClr val="D8D5D5"/>
          </a:solidFill>
          <a:ln>
            <a:noFill/>
          </a:ln>
        </p:spPr>
      </p:sp>
      <p:sp>
        <p:nvSpPr>
          <p:cNvPr id="10549" name="Freeform 698"/>
          <p:cNvSpPr/>
          <p:nvPr/>
        </p:nvSpPr>
        <p:spPr>
          <a:xfrm>
            <a:off x="585000" y="659520"/>
            <a:ext cx="783360" cy="313200"/>
          </a:xfrm>
          <a:custGeom>
            <a:avLst/>
            <a:gdLst/>
            <a:ahLst/>
            <a:cxnLst/>
            <a:rect l="0" t="0" r="r" b="b"/>
            <a:pathLst>
              <a:path w="2176" h="870">
                <a:moveTo>
                  <a:pt x="2153" y="869"/>
                </a:moveTo>
                <a:lnTo>
                  <a:pt x="0" y="8"/>
                </a:lnTo>
                <a:lnTo>
                  <a:pt x="0" y="0"/>
                </a:lnTo>
                <a:lnTo>
                  <a:pt x="2175" y="869"/>
                </a:lnTo>
                <a:lnTo>
                  <a:pt x="2153" y="869"/>
                </a:lnTo>
                <a:close/>
              </a:path>
            </a:pathLst>
          </a:custGeom>
          <a:solidFill>
            <a:srgbClr val="D7D4D4"/>
          </a:solidFill>
          <a:ln>
            <a:noFill/>
          </a:ln>
        </p:spPr>
      </p:sp>
      <p:sp>
        <p:nvSpPr>
          <p:cNvPr id="10550" name="Freeform 699"/>
          <p:cNvSpPr/>
          <p:nvPr/>
        </p:nvSpPr>
        <p:spPr>
          <a:xfrm>
            <a:off x="585000" y="656280"/>
            <a:ext cx="790920" cy="316440"/>
          </a:xfrm>
          <a:custGeom>
            <a:avLst/>
            <a:gdLst/>
            <a:ahLst/>
            <a:cxnLst/>
            <a:rect l="0" t="0" r="r" b="b"/>
            <a:pathLst>
              <a:path w="2197" h="879">
                <a:moveTo>
                  <a:pt x="2175" y="878"/>
                </a:moveTo>
                <a:lnTo>
                  <a:pt x="0" y="9"/>
                </a:lnTo>
                <a:lnTo>
                  <a:pt x="0" y="0"/>
                </a:lnTo>
                <a:lnTo>
                  <a:pt x="2196" y="878"/>
                </a:lnTo>
                <a:lnTo>
                  <a:pt x="2175" y="878"/>
                </a:lnTo>
                <a:close/>
              </a:path>
            </a:pathLst>
          </a:custGeom>
          <a:solidFill>
            <a:srgbClr val="D6D4D3"/>
          </a:solidFill>
          <a:ln>
            <a:noFill/>
          </a:ln>
        </p:spPr>
      </p:sp>
      <p:sp>
        <p:nvSpPr>
          <p:cNvPr id="10551" name="Freeform 700"/>
          <p:cNvSpPr/>
          <p:nvPr/>
        </p:nvSpPr>
        <p:spPr>
          <a:xfrm>
            <a:off x="585000" y="653400"/>
            <a:ext cx="798480" cy="319320"/>
          </a:xfrm>
          <a:custGeom>
            <a:avLst/>
            <a:gdLst/>
            <a:ahLst/>
            <a:cxnLst/>
            <a:rect l="0" t="0" r="r" b="b"/>
            <a:pathLst>
              <a:path w="2218" h="887">
                <a:moveTo>
                  <a:pt x="2196" y="886"/>
                </a:moveTo>
                <a:lnTo>
                  <a:pt x="0" y="8"/>
                </a:lnTo>
                <a:lnTo>
                  <a:pt x="0" y="0"/>
                </a:lnTo>
                <a:lnTo>
                  <a:pt x="2217" y="886"/>
                </a:lnTo>
                <a:lnTo>
                  <a:pt x="2196" y="886"/>
                </a:lnTo>
                <a:close/>
              </a:path>
            </a:pathLst>
          </a:custGeom>
          <a:solidFill>
            <a:srgbClr val="D5D3D2"/>
          </a:solidFill>
          <a:ln>
            <a:noFill/>
          </a:ln>
        </p:spPr>
      </p:sp>
      <p:sp>
        <p:nvSpPr>
          <p:cNvPr id="10552" name="Freeform 701"/>
          <p:cNvSpPr/>
          <p:nvPr/>
        </p:nvSpPr>
        <p:spPr>
          <a:xfrm>
            <a:off x="585000" y="650160"/>
            <a:ext cx="806040" cy="322560"/>
          </a:xfrm>
          <a:custGeom>
            <a:avLst/>
            <a:gdLst/>
            <a:ahLst/>
            <a:cxnLst/>
            <a:rect l="0" t="0" r="r" b="b"/>
            <a:pathLst>
              <a:path w="2239" h="896">
                <a:moveTo>
                  <a:pt x="2217" y="895"/>
                </a:moveTo>
                <a:lnTo>
                  <a:pt x="0" y="9"/>
                </a:lnTo>
                <a:lnTo>
                  <a:pt x="0" y="0"/>
                </a:lnTo>
                <a:lnTo>
                  <a:pt x="2238" y="895"/>
                </a:lnTo>
                <a:lnTo>
                  <a:pt x="2217" y="895"/>
                </a:lnTo>
                <a:close/>
              </a:path>
            </a:pathLst>
          </a:custGeom>
          <a:solidFill>
            <a:srgbClr val="D5D2D1"/>
          </a:solidFill>
          <a:ln>
            <a:noFill/>
          </a:ln>
        </p:spPr>
      </p:sp>
      <p:sp>
        <p:nvSpPr>
          <p:cNvPr id="10553" name="Freeform 702"/>
          <p:cNvSpPr/>
          <p:nvPr/>
        </p:nvSpPr>
        <p:spPr>
          <a:xfrm>
            <a:off x="585000" y="647280"/>
            <a:ext cx="813600" cy="325440"/>
          </a:xfrm>
          <a:custGeom>
            <a:avLst/>
            <a:gdLst/>
            <a:ahLst/>
            <a:cxnLst/>
            <a:rect l="0" t="0" r="r" b="b"/>
            <a:pathLst>
              <a:path w="2260" h="904">
                <a:moveTo>
                  <a:pt x="2238" y="903"/>
                </a:moveTo>
                <a:lnTo>
                  <a:pt x="0" y="8"/>
                </a:lnTo>
                <a:lnTo>
                  <a:pt x="0" y="0"/>
                </a:lnTo>
                <a:lnTo>
                  <a:pt x="2259" y="903"/>
                </a:lnTo>
                <a:lnTo>
                  <a:pt x="2238" y="903"/>
                </a:lnTo>
                <a:close/>
              </a:path>
            </a:pathLst>
          </a:custGeom>
          <a:solidFill>
            <a:srgbClr val="D4D1D0"/>
          </a:solidFill>
          <a:ln>
            <a:noFill/>
          </a:ln>
        </p:spPr>
      </p:sp>
      <p:sp>
        <p:nvSpPr>
          <p:cNvPr id="10554" name="Freeform 703"/>
          <p:cNvSpPr/>
          <p:nvPr/>
        </p:nvSpPr>
        <p:spPr>
          <a:xfrm>
            <a:off x="585000" y="644400"/>
            <a:ext cx="821160" cy="328320"/>
          </a:xfrm>
          <a:custGeom>
            <a:avLst/>
            <a:gdLst/>
            <a:ahLst/>
            <a:cxnLst/>
            <a:rect l="0" t="0" r="r" b="b"/>
            <a:pathLst>
              <a:path w="2281" h="912">
                <a:moveTo>
                  <a:pt x="2259" y="911"/>
                </a:moveTo>
                <a:lnTo>
                  <a:pt x="0" y="8"/>
                </a:lnTo>
                <a:lnTo>
                  <a:pt x="0" y="0"/>
                </a:lnTo>
                <a:lnTo>
                  <a:pt x="2280" y="911"/>
                </a:lnTo>
                <a:lnTo>
                  <a:pt x="2259" y="911"/>
                </a:lnTo>
                <a:close/>
              </a:path>
            </a:pathLst>
          </a:custGeom>
          <a:solidFill>
            <a:srgbClr val="D3D0CF"/>
          </a:solidFill>
          <a:ln>
            <a:noFill/>
          </a:ln>
        </p:spPr>
      </p:sp>
      <p:sp>
        <p:nvSpPr>
          <p:cNvPr id="10555" name="Freeform 704"/>
          <p:cNvSpPr/>
          <p:nvPr/>
        </p:nvSpPr>
        <p:spPr>
          <a:xfrm>
            <a:off x="585000" y="641160"/>
            <a:ext cx="828720" cy="331560"/>
          </a:xfrm>
          <a:custGeom>
            <a:avLst/>
            <a:gdLst/>
            <a:ahLst/>
            <a:cxnLst/>
            <a:rect l="0" t="0" r="r" b="b"/>
            <a:pathLst>
              <a:path w="2302" h="921">
                <a:moveTo>
                  <a:pt x="2280" y="920"/>
                </a:moveTo>
                <a:lnTo>
                  <a:pt x="0" y="9"/>
                </a:lnTo>
                <a:lnTo>
                  <a:pt x="0" y="0"/>
                </a:lnTo>
                <a:lnTo>
                  <a:pt x="2301" y="920"/>
                </a:lnTo>
                <a:lnTo>
                  <a:pt x="2280" y="920"/>
                </a:lnTo>
                <a:close/>
              </a:path>
            </a:pathLst>
          </a:custGeom>
          <a:solidFill>
            <a:srgbClr val="D2CFCE"/>
          </a:solidFill>
          <a:ln>
            <a:noFill/>
          </a:ln>
        </p:spPr>
      </p:sp>
      <p:sp>
        <p:nvSpPr>
          <p:cNvPr id="10556" name="Freeform 705"/>
          <p:cNvSpPr/>
          <p:nvPr/>
        </p:nvSpPr>
        <p:spPr>
          <a:xfrm>
            <a:off x="585000" y="638280"/>
            <a:ext cx="836280" cy="334440"/>
          </a:xfrm>
          <a:custGeom>
            <a:avLst/>
            <a:gdLst/>
            <a:ahLst/>
            <a:cxnLst/>
            <a:rect l="0" t="0" r="r" b="b"/>
            <a:pathLst>
              <a:path w="2323" h="929">
                <a:moveTo>
                  <a:pt x="2301" y="928"/>
                </a:moveTo>
                <a:lnTo>
                  <a:pt x="0" y="8"/>
                </a:lnTo>
                <a:lnTo>
                  <a:pt x="0" y="0"/>
                </a:lnTo>
                <a:lnTo>
                  <a:pt x="2322" y="928"/>
                </a:lnTo>
                <a:lnTo>
                  <a:pt x="2301" y="928"/>
                </a:lnTo>
                <a:close/>
              </a:path>
            </a:pathLst>
          </a:custGeom>
          <a:solidFill>
            <a:srgbClr val="D1CECE"/>
          </a:solidFill>
          <a:ln>
            <a:noFill/>
          </a:ln>
        </p:spPr>
      </p:sp>
      <p:sp>
        <p:nvSpPr>
          <p:cNvPr id="10557" name="Freeform 706"/>
          <p:cNvSpPr/>
          <p:nvPr/>
        </p:nvSpPr>
        <p:spPr>
          <a:xfrm>
            <a:off x="585000" y="635040"/>
            <a:ext cx="843840" cy="337680"/>
          </a:xfrm>
          <a:custGeom>
            <a:avLst/>
            <a:gdLst/>
            <a:ahLst/>
            <a:cxnLst/>
            <a:rect l="0" t="0" r="r" b="b"/>
            <a:pathLst>
              <a:path w="2344" h="938">
                <a:moveTo>
                  <a:pt x="2322" y="937"/>
                </a:moveTo>
                <a:lnTo>
                  <a:pt x="0" y="9"/>
                </a:lnTo>
                <a:lnTo>
                  <a:pt x="0" y="0"/>
                </a:lnTo>
                <a:lnTo>
                  <a:pt x="2343" y="937"/>
                </a:lnTo>
                <a:lnTo>
                  <a:pt x="2322" y="937"/>
                </a:lnTo>
                <a:close/>
              </a:path>
            </a:pathLst>
          </a:custGeom>
          <a:solidFill>
            <a:srgbClr val="D0CDCD"/>
          </a:solidFill>
          <a:ln>
            <a:noFill/>
          </a:ln>
        </p:spPr>
      </p:sp>
      <p:sp>
        <p:nvSpPr>
          <p:cNvPr id="10558" name="Freeform 707"/>
          <p:cNvSpPr/>
          <p:nvPr/>
        </p:nvSpPr>
        <p:spPr>
          <a:xfrm>
            <a:off x="585000" y="632160"/>
            <a:ext cx="851400" cy="340560"/>
          </a:xfrm>
          <a:custGeom>
            <a:avLst/>
            <a:gdLst/>
            <a:ahLst/>
            <a:cxnLst/>
            <a:rect l="0" t="0" r="r" b="b"/>
            <a:pathLst>
              <a:path w="2365" h="946">
                <a:moveTo>
                  <a:pt x="2343" y="945"/>
                </a:moveTo>
                <a:lnTo>
                  <a:pt x="0" y="8"/>
                </a:lnTo>
                <a:lnTo>
                  <a:pt x="0" y="0"/>
                </a:lnTo>
                <a:lnTo>
                  <a:pt x="2364" y="945"/>
                </a:lnTo>
                <a:lnTo>
                  <a:pt x="2343" y="945"/>
                </a:lnTo>
                <a:close/>
              </a:path>
            </a:pathLst>
          </a:custGeom>
          <a:solidFill>
            <a:srgbClr val="D0CCCC"/>
          </a:solidFill>
          <a:ln>
            <a:noFill/>
          </a:ln>
        </p:spPr>
      </p:sp>
      <p:sp>
        <p:nvSpPr>
          <p:cNvPr id="10559" name="Freeform 708"/>
          <p:cNvSpPr/>
          <p:nvPr/>
        </p:nvSpPr>
        <p:spPr>
          <a:xfrm>
            <a:off x="585000" y="628920"/>
            <a:ext cx="859320" cy="343800"/>
          </a:xfrm>
          <a:custGeom>
            <a:avLst/>
            <a:gdLst/>
            <a:ahLst/>
            <a:cxnLst/>
            <a:rect l="0" t="0" r="r" b="b"/>
            <a:pathLst>
              <a:path w="2387" h="955">
                <a:moveTo>
                  <a:pt x="2364" y="954"/>
                </a:moveTo>
                <a:lnTo>
                  <a:pt x="0" y="9"/>
                </a:lnTo>
                <a:lnTo>
                  <a:pt x="0" y="0"/>
                </a:lnTo>
                <a:lnTo>
                  <a:pt x="2386" y="954"/>
                </a:lnTo>
                <a:lnTo>
                  <a:pt x="2364" y="954"/>
                </a:lnTo>
                <a:close/>
              </a:path>
            </a:pathLst>
          </a:custGeom>
          <a:solidFill>
            <a:srgbClr val="CFCBCB"/>
          </a:solidFill>
          <a:ln>
            <a:noFill/>
          </a:ln>
        </p:spPr>
      </p:sp>
      <p:sp>
        <p:nvSpPr>
          <p:cNvPr id="10560" name="Freeform 709"/>
          <p:cNvSpPr/>
          <p:nvPr/>
        </p:nvSpPr>
        <p:spPr>
          <a:xfrm>
            <a:off x="585000" y="626040"/>
            <a:ext cx="866880" cy="346680"/>
          </a:xfrm>
          <a:custGeom>
            <a:avLst/>
            <a:gdLst/>
            <a:ahLst/>
            <a:cxnLst/>
            <a:rect l="0" t="0" r="r" b="b"/>
            <a:pathLst>
              <a:path w="2408" h="963">
                <a:moveTo>
                  <a:pt x="2386" y="962"/>
                </a:moveTo>
                <a:lnTo>
                  <a:pt x="0" y="8"/>
                </a:lnTo>
                <a:lnTo>
                  <a:pt x="0" y="0"/>
                </a:lnTo>
                <a:lnTo>
                  <a:pt x="2407" y="962"/>
                </a:lnTo>
                <a:lnTo>
                  <a:pt x="2386" y="962"/>
                </a:lnTo>
                <a:close/>
              </a:path>
            </a:pathLst>
          </a:custGeom>
          <a:solidFill>
            <a:srgbClr val="CECACA"/>
          </a:solidFill>
          <a:ln>
            <a:noFill/>
          </a:ln>
        </p:spPr>
      </p:sp>
      <p:sp>
        <p:nvSpPr>
          <p:cNvPr id="10561" name="Freeform 710"/>
          <p:cNvSpPr/>
          <p:nvPr/>
        </p:nvSpPr>
        <p:spPr>
          <a:xfrm>
            <a:off x="585000" y="623160"/>
            <a:ext cx="874440" cy="349560"/>
          </a:xfrm>
          <a:custGeom>
            <a:avLst/>
            <a:gdLst/>
            <a:ahLst/>
            <a:cxnLst/>
            <a:rect l="0" t="0" r="r" b="b"/>
            <a:pathLst>
              <a:path w="2429" h="971">
                <a:moveTo>
                  <a:pt x="2407" y="970"/>
                </a:moveTo>
                <a:lnTo>
                  <a:pt x="0" y="8"/>
                </a:lnTo>
                <a:lnTo>
                  <a:pt x="0" y="0"/>
                </a:lnTo>
                <a:lnTo>
                  <a:pt x="2428" y="970"/>
                </a:lnTo>
                <a:lnTo>
                  <a:pt x="2407" y="970"/>
                </a:lnTo>
                <a:close/>
              </a:path>
            </a:pathLst>
          </a:custGeom>
          <a:solidFill>
            <a:srgbClr val="CDC9C9"/>
          </a:solidFill>
          <a:ln>
            <a:noFill/>
          </a:ln>
        </p:spPr>
      </p:sp>
      <p:sp>
        <p:nvSpPr>
          <p:cNvPr id="10562" name="Freeform 711"/>
          <p:cNvSpPr/>
          <p:nvPr/>
        </p:nvSpPr>
        <p:spPr>
          <a:xfrm>
            <a:off x="585000" y="619920"/>
            <a:ext cx="882000" cy="352800"/>
          </a:xfrm>
          <a:custGeom>
            <a:avLst/>
            <a:gdLst/>
            <a:ahLst/>
            <a:cxnLst/>
            <a:rect l="0" t="0" r="r" b="b"/>
            <a:pathLst>
              <a:path w="2450" h="980">
                <a:moveTo>
                  <a:pt x="2428" y="979"/>
                </a:moveTo>
                <a:lnTo>
                  <a:pt x="0" y="9"/>
                </a:lnTo>
                <a:lnTo>
                  <a:pt x="0" y="0"/>
                </a:lnTo>
                <a:lnTo>
                  <a:pt x="2449" y="979"/>
                </a:lnTo>
                <a:lnTo>
                  <a:pt x="2428" y="979"/>
                </a:lnTo>
                <a:close/>
              </a:path>
            </a:pathLst>
          </a:custGeom>
          <a:solidFill>
            <a:srgbClr val="CCC8C8"/>
          </a:solidFill>
          <a:ln>
            <a:noFill/>
          </a:ln>
        </p:spPr>
      </p:sp>
      <p:sp>
        <p:nvSpPr>
          <p:cNvPr id="10563" name="Freeform 712"/>
          <p:cNvSpPr/>
          <p:nvPr/>
        </p:nvSpPr>
        <p:spPr>
          <a:xfrm>
            <a:off x="585000" y="617040"/>
            <a:ext cx="889560" cy="355680"/>
          </a:xfrm>
          <a:custGeom>
            <a:avLst/>
            <a:gdLst/>
            <a:ahLst/>
            <a:cxnLst/>
            <a:rect l="0" t="0" r="r" b="b"/>
            <a:pathLst>
              <a:path w="2471" h="988">
                <a:moveTo>
                  <a:pt x="2449" y="987"/>
                </a:moveTo>
                <a:lnTo>
                  <a:pt x="0" y="8"/>
                </a:lnTo>
                <a:lnTo>
                  <a:pt x="0" y="0"/>
                </a:lnTo>
                <a:lnTo>
                  <a:pt x="2470" y="987"/>
                </a:lnTo>
                <a:lnTo>
                  <a:pt x="2449" y="987"/>
                </a:lnTo>
                <a:close/>
              </a:path>
            </a:pathLst>
          </a:custGeom>
          <a:solidFill>
            <a:srgbClr val="CBC7C7"/>
          </a:solidFill>
          <a:ln>
            <a:noFill/>
          </a:ln>
        </p:spPr>
      </p:sp>
      <p:sp>
        <p:nvSpPr>
          <p:cNvPr id="10564" name="Freeform 713"/>
          <p:cNvSpPr/>
          <p:nvPr/>
        </p:nvSpPr>
        <p:spPr>
          <a:xfrm>
            <a:off x="585000" y="613800"/>
            <a:ext cx="897120" cy="358920"/>
          </a:xfrm>
          <a:custGeom>
            <a:avLst/>
            <a:gdLst/>
            <a:ahLst/>
            <a:cxnLst/>
            <a:rect l="0" t="0" r="r" b="b"/>
            <a:pathLst>
              <a:path w="2492" h="997">
                <a:moveTo>
                  <a:pt x="2470" y="996"/>
                </a:moveTo>
                <a:lnTo>
                  <a:pt x="0" y="9"/>
                </a:lnTo>
                <a:lnTo>
                  <a:pt x="0" y="0"/>
                </a:lnTo>
                <a:lnTo>
                  <a:pt x="2491" y="996"/>
                </a:lnTo>
                <a:lnTo>
                  <a:pt x="2470" y="996"/>
                </a:lnTo>
                <a:close/>
              </a:path>
            </a:pathLst>
          </a:custGeom>
          <a:solidFill>
            <a:srgbClr val="CAC6C6"/>
          </a:solidFill>
          <a:ln>
            <a:noFill/>
          </a:ln>
        </p:spPr>
      </p:sp>
      <p:sp>
        <p:nvSpPr>
          <p:cNvPr id="10565" name="Freeform 714"/>
          <p:cNvSpPr/>
          <p:nvPr/>
        </p:nvSpPr>
        <p:spPr>
          <a:xfrm>
            <a:off x="585000" y="610920"/>
            <a:ext cx="904680" cy="361800"/>
          </a:xfrm>
          <a:custGeom>
            <a:avLst/>
            <a:gdLst/>
            <a:ahLst/>
            <a:cxnLst/>
            <a:rect l="0" t="0" r="r" b="b"/>
            <a:pathLst>
              <a:path w="2513" h="1005">
                <a:moveTo>
                  <a:pt x="2491" y="1004"/>
                </a:moveTo>
                <a:lnTo>
                  <a:pt x="0" y="8"/>
                </a:lnTo>
                <a:lnTo>
                  <a:pt x="0" y="0"/>
                </a:lnTo>
                <a:lnTo>
                  <a:pt x="2512" y="1004"/>
                </a:lnTo>
                <a:lnTo>
                  <a:pt x="2491" y="1004"/>
                </a:lnTo>
                <a:close/>
              </a:path>
            </a:pathLst>
          </a:custGeom>
          <a:solidFill>
            <a:srgbClr val="C9C5C5"/>
          </a:solidFill>
          <a:ln>
            <a:noFill/>
          </a:ln>
        </p:spPr>
      </p:sp>
      <p:sp>
        <p:nvSpPr>
          <p:cNvPr id="10566" name="Freeform 715"/>
          <p:cNvSpPr/>
          <p:nvPr/>
        </p:nvSpPr>
        <p:spPr>
          <a:xfrm>
            <a:off x="585000" y="607680"/>
            <a:ext cx="912240" cy="365040"/>
          </a:xfrm>
          <a:custGeom>
            <a:avLst/>
            <a:gdLst/>
            <a:ahLst/>
            <a:cxnLst/>
            <a:rect l="0" t="0" r="r" b="b"/>
            <a:pathLst>
              <a:path w="2534" h="1014">
                <a:moveTo>
                  <a:pt x="2512" y="1013"/>
                </a:moveTo>
                <a:lnTo>
                  <a:pt x="0" y="9"/>
                </a:lnTo>
                <a:lnTo>
                  <a:pt x="0" y="0"/>
                </a:lnTo>
                <a:lnTo>
                  <a:pt x="2533" y="1013"/>
                </a:lnTo>
                <a:lnTo>
                  <a:pt x="2512" y="1013"/>
                </a:lnTo>
                <a:close/>
              </a:path>
            </a:pathLst>
          </a:custGeom>
          <a:solidFill>
            <a:srgbClr val="C9C4C4"/>
          </a:solidFill>
          <a:ln>
            <a:noFill/>
          </a:ln>
        </p:spPr>
      </p:sp>
      <p:sp>
        <p:nvSpPr>
          <p:cNvPr id="10567" name="Freeform 716"/>
          <p:cNvSpPr/>
          <p:nvPr/>
        </p:nvSpPr>
        <p:spPr>
          <a:xfrm>
            <a:off x="585000" y="604800"/>
            <a:ext cx="919800" cy="367920"/>
          </a:xfrm>
          <a:custGeom>
            <a:avLst/>
            <a:gdLst/>
            <a:ahLst/>
            <a:cxnLst/>
            <a:rect l="0" t="0" r="r" b="b"/>
            <a:pathLst>
              <a:path w="2555" h="1022">
                <a:moveTo>
                  <a:pt x="2533" y="1021"/>
                </a:moveTo>
                <a:lnTo>
                  <a:pt x="0" y="8"/>
                </a:lnTo>
                <a:lnTo>
                  <a:pt x="0" y="0"/>
                </a:lnTo>
                <a:lnTo>
                  <a:pt x="2554" y="1021"/>
                </a:lnTo>
                <a:lnTo>
                  <a:pt x="2533" y="1021"/>
                </a:lnTo>
                <a:close/>
              </a:path>
            </a:pathLst>
          </a:custGeom>
          <a:solidFill>
            <a:srgbClr val="C8C3C3"/>
          </a:solidFill>
          <a:ln>
            <a:noFill/>
          </a:ln>
        </p:spPr>
      </p:sp>
      <p:sp>
        <p:nvSpPr>
          <p:cNvPr id="10568" name="Freeform 717"/>
          <p:cNvSpPr/>
          <p:nvPr/>
        </p:nvSpPr>
        <p:spPr>
          <a:xfrm>
            <a:off x="585000" y="601920"/>
            <a:ext cx="927360" cy="370800"/>
          </a:xfrm>
          <a:custGeom>
            <a:avLst/>
            <a:gdLst/>
            <a:ahLst/>
            <a:cxnLst/>
            <a:rect l="0" t="0" r="r" b="b"/>
            <a:pathLst>
              <a:path w="2576" h="1030">
                <a:moveTo>
                  <a:pt x="2554" y="1029"/>
                </a:moveTo>
                <a:lnTo>
                  <a:pt x="0" y="8"/>
                </a:lnTo>
                <a:lnTo>
                  <a:pt x="0" y="0"/>
                </a:lnTo>
                <a:lnTo>
                  <a:pt x="2575" y="1029"/>
                </a:lnTo>
                <a:lnTo>
                  <a:pt x="2554" y="1029"/>
                </a:lnTo>
                <a:close/>
              </a:path>
            </a:pathLst>
          </a:custGeom>
          <a:solidFill>
            <a:srgbClr val="C7C2C2"/>
          </a:solidFill>
          <a:ln>
            <a:noFill/>
          </a:ln>
        </p:spPr>
      </p:sp>
      <p:sp>
        <p:nvSpPr>
          <p:cNvPr id="10569" name="Freeform 718"/>
          <p:cNvSpPr/>
          <p:nvPr/>
        </p:nvSpPr>
        <p:spPr>
          <a:xfrm>
            <a:off x="585000" y="598680"/>
            <a:ext cx="935280" cy="374040"/>
          </a:xfrm>
          <a:custGeom>
            <a:avLst/>
            <a:gdLst/>
            <a:ahLst/>
            <a:cxnLst/>
            <a:rect l="0" t="0" r="r" b="b"/>
            <a:pathLst>
              <a:path w="2598" h="1039">
                <a:moveTo>
                  <a:pt x="2575" y="1038"/>
                </a:moveTo>
                <a:lnTo>
                  <a:pt x="0" y="9"/>
                </a:lnTo>
                <a:lnTo>
                  <a:pt x="0" y="0"/>
                </a:lnTo>
                <a:lnTo>
                  <a:pt x="2597" y="1038"/>
                </a:lnTo>
                <a:lnTo>
                  <a:pt x="2575" y="1038"/>
                </a:lnTo>
                <a:close/>
              </a:path>
            </a:pathLst>
          </a:custGeom>
          <a:solidFill>
            <a:srgbClr val="C6C1C1"/>
          </a:solidFill>
          <a:ln>
            <a:noFill/>
          </a:ln>
        </p:spPr>
      </p:sp>
      <p:sp>
        <p:nvSpPr>
          <p:cNvPr id="10570" name="Freeform 719"/>
          <p:cNvSpPr/>
          <p:nvPr/>
        </p:nvSpPr>
        <p:spPr>
          <a:xfrm>
            <a:off x="585000" y="595800"/>
            <a:ext cx="942840" cy="376920"/>
          </a:xfrm>
          <a:custGeom>
            <a:avLst/>
            <a:gdLst/>
            <a:ahLst/>
            <a:cxnLst/>
            <a:rect l="0" t="0" r="r" b="b"/>
            <a:pathLst>
              <a:path w="2619" h="1047">
                <a:moveTo>
                  <a:pt x="2597" y="1046"/>
                </a:moveTo>
                <a:lnTo>
                  <a:pt x="0" y="8"/>
                </a:lnTo>
                <a:lnTo>
                  <a:pt x="0" y="0"/>
                </a:lnTo>
                <a:lnTo>
                  <a:pt x="2618" y="1046"/>
                </a:lnTo>
                <a:lnTo>
                  <a:pt x="2597" y="1046"/>
                </a:lnTo>
                <a:close/>
              </a:path>
            </a:pathLst>
          </a:custGeom>
          <a:solidFill>
            <a:srgbClr val="C5C0C0"/>
          </a:solidFill>
          <a:ln>
            <a:noFill/>
          </a:ln>
        </p:spPr>
      </p:sp>
      <p:sp>
        <p:nvSpPr>
          <p:cNvPr id="10571" name="Freeform 720"/>
          <p:cNvSpPr/>
          <p:nvPr/>
        </p:nvSpPr>
        <p:spPr>
          <a:xfrm>
            <a:off x="585000" y="592560"/>
            <a:ext cx="950400" cy="380160"/>
          </a:xfrm>
          <a:custGeom>
            <a:avLst/>
            <a:gdLst/>
            <a:ahLst/>
            <a:cxnLst/>
            <a:rect l="0" t="0" r="r" b="b"/>
            <a:pathLst>
              <a:path w="2640" h="1056">
                <a:moveTo>
                  <a:pt x="2618" y="1055"/>
                </a:moveTo>
                <a:lnTo>
                  <a:pt x="0" y="9"/>
                </a:lnTo>
                <a:lnTo>
                  <a:pt x="0" y="0"/>
                </a:lnTo>
                <a:lnTo>
                  <a:pt x="2639" y="1055"/>
                </a:lnTo>
                <a:lnTo>
                  <a:pt x="2618" y="1055"/>
                </a:lnTo>
                <a:close/>
              </a:path>
            </a:pathLst>
          </a:custGeom>
          <a:solidFill>
            <a:srgbClr val="C4BFBE"/>
          </a:solidFill>
          <a:ln>
            <a:noFill/>
          </a:ln>
        </p:spPr>
      </p:sp>
      <p:sp>
        <p:nvSpPr>
          <p:cNvPr id="10572" name="Freeform 721"/>
          <p:cNvSpPr/>
          <p:nvPr/>
        </p:nvSpPr>
        <p:spPr>
          <a:xfrm>
            <a:off x="585000" y="589680"/>
            <a:ext cx="957960" cy="383040"/>
          </a:xfrm>
          <a:custGeom>
            <a:avLst/>
            <a:gdLst/>
            <a:ahLst/>
            <a:cxnLst/>
            <a:rect l="0" t="0" r="r" b="b"/>
            <a:pathLst>
              <a:path w="2661" h="1064">
                <a:moveTo>
                  <a:pt x="2639" y="1063"/>
                </a:moveTo>
                <a:lnTo>
                  <a:pt x="0" y="8"/>
                </a:lnTo>
                <a:lnTo>
                  <a:pt x="0" y="0"/>
                </a:lnTo>
                <a:lnTo>
                  <a:pt x="2660" y="1063"/>
                </a:lnTo>
                <a:lnTo>
                  <a:pt x="2639" y="1063"/>
                </a:lnTo>
                <a:close/>
              </a:path>
            </a:pathLst>
          </a:custGeom>
          <a:solidFill>
            <a:srgbClr val="C3BEBD"/>
          </a:solidFill>
          <a:ln>
            <a:noFill/>
          </a:ln>
        </p:spPr>
      </p:sp>
      <p:sp>
        <p:nvSpPr>
          <p:cNvPr id="10573" name="Freeform 722"/>
          <p:cNvSpPr/>
          <p:nvPr/>
        </p:nvSpPr>
        <p:spPr>
          <a:xfrm>
            <a:off x="585000" y="586440"/>
            <a:ext cx="965520" cy="386280"/>
          </a:xfrm>
          <a:custGeom>
            <a:avLst/>
            <a:gdLst/>
            <a:ahLst/>
            <a:cxnLst/>
            <a:rect l="0" t="0" r="r" b="b"/>
            <a:pathLst>
              <a:path w="2682" h="1073">
                <a:moveTo>
                  <a:pt x="2660" y="1072"/>
                </a:moveTo>
                <a:lnTo>
                  <a:pt x="0" y="9"/>
                </a:lnTo>
                <a:lnTo>
                  <a:pt x="0" y="0"/>
                </a:lnTo>
                <a:lnTo>
                  <a:pt x="2681" y="1072"/>
                </a:lnTo>
                <a:lnTo>
                  <a:pt x="2660" y="1072"/>
                </a:lnTo>
                <a:close/>
              </a:path>
            </a:pathLst>
          </a:custGeom>
          <a:solidFill>
            <a:srgbClr val="C2BDBC"/>
          </a:solidFill>
          <a:ln>
            <a:noFill/>
          </a:ln>
        </p:spPr>
      </p:sp>
      <p:sp>
        <p:nvSpPr>
          <p:cNvPr id="10574" name="Freeform 723"/>
          <p:cNvSpPr/>
          <p:nvPr/>
        </p:nvSpPr>
        <p:spPr>
          <a:xfrm>
            <a:off x="585000" y="583560"/>
            <a:ext cx="973080" cy="389160"/>
          </a:xfrm>
          <a:custGeom>
            <a:avLst/>
            <a:gdLst/>
            <a:ahLst/>
            <a:cxnLst/>
            <a:rect l="0" t="0" r="r" b="b"/>
            <a:pathLst>
              <a:path w="2703" h="1081">
                <a:moveTo>
                  <a:pt x="2681" y="1080"/>
                </a:moveTo>
                <a:lnTo>
                  <a:pt x="0" y="8"/>
                </a:lnTo>
                <a:lnTo>
                  <a:pt x="0" y="0"/>
                </a:lnTo>
                <a:lnTo>
                  <a:pt x="2702" y="1080"/>
                </a:lnTo>
                <a:lnTo>
                  <a:pt x="2681" y="1080"/>
                </a:lnTo>
                <a:close/>
              </a:path>
            </a:pathLst>
          </a:custGeom>
          <a:solidFill>
            <a:srgbClr val="C1BCBB"/>
          </a:solidFill>
          <a:ln>
            <a:noFill/>
          </a:ln>
        </p:spPr>
      </p:sp>
      <p:sp>
        <p:nvSpPr>
          <p:cNvPr id="10575" name="Freeform 724"/>
          <p:cNvSpPr/>
          <p:nvPr/>
        </p:nvSpPr>
        <p:spPr>
          <a:xfrm>
            <a:off x="585000" y="583560"/>
            <a:ext cx="973080" cy="389160"/>
          </a:xfrm>
          <a:custGeom>
            <a:avLst/>
            <a:gdLst/>
            <a:ahLst/>
            <a:cxnLst/>
            <a:rect l="0" t="0" r="r" b="b"/>
            <a:pathLst>
              <a:path w="2703" h="1081">
                <a:moveTo>
                  <a:pt x="2702" y="1080"/>
                </a:moveTo>
                <a:lnTo>
                  <a:pt x="0" y="0"/>
                </a:lnTo>
                <a:lnTo>
                  <a:pt x="21" y="0"/>
                </a:lnTo>
                <a:lnTo>
                  <a:pt x="2702" y="1071"/>
                </a:lnTo>
                <a:lnTo>
                  <a:pt x="2702" y="1080"/>
                </a:lnTo>
                <a:close/>
              </a:path>
            </a:pathLst>
          </a:custGeom>
          <a:solidFill>
            <a:srgbClr val="C0BBBA"/>
          </a:solidFill>
          <a:ln>
            <a:noFill/>
          </a:ln>
        </p:spPr>
      </p:sp>
      <p:sp>
        <p:nvSpPr>
          <p:cNvPr id="10576" name="Freeform 725"/>
          <p:cNvSpPr/>
          <p:nvPr/>
        </p:nvSpPr>
        <p:spPr>
          <a:xfrm>
            <a:off x="592560" y="583560"/>
            <a:ext cx="965520" cy="386280"/>
          </a:xfrm>
          <a:custGeom>
            <a:avLst/>
            <a:gdLst/>
            <a:ahLst/>
            <a:cxnLst/>
            <a:rect l="0" t="0" r="r" b="b"/>
            <a:pathLst>
              <a:path w="2682" h="1073">
                <a:moveTo>
                  <a:pt x="2681" y="1072"/>
                </a:moveTo>
                <a:lnTo>
                  <a:pt x="0" y="0"/>
                </a:lnTo>
                <a:lnTo>
                  <a:pt x="21" y="0"/>
                </a:lnTo>
                <a:lnTo>
                  <a:pt x="2681" y="1063"/>
                </a:lnTo>
                <a:lnTo>
                  <a:pt x="2681" y="1072"/>
                </a:lnTo>
                <a:close/>
              </a:path>
            </a:pathLst>
          </a:custGeom>
          <a:solidFill>
            <a:srgbClr val="BFBAB9"/>
          </a:solidFill>
          <a:ln>
            <a:noFill/>
          </a:ln>
        </p:spPr>
      </p:sp>
      <p:sp>
        <p:nvSpPr>
          <p:cNvPr id="10577" name="Freeform 726"/>
          <p:cNvSpPr/>
          <p:nvPr/>
        </p:nvSpPr>
        <p:spPr>
          <a:xfrm>
            <a:off x="600120" y="583560"/>
            <a:ext cx="957960" cy="383040"/>
          </a:xfrm>
          <a:custGeom>
            <a:avLst/>
            <a:gdLst/>
            <a:ahLst/>
            <a:cxnLst/>
            <a:rect l="0" t="0" r="r" b="b"/>
            <a:pathLst>
              <a:path w="2661" h="1064">
                <a:moveTo>
                  <a:pt x="2660" y="1063"/>
                </a:moveTo>
                <a:lnTo>
                  <a:pt x="0" y="0"/>
                </a:lnTo>
                <a:lnTo>
                  <a:pt x="21" y="0"/>
                </a:lnTo>
                <a:lnTo>
                  <a:pt x="2660" y="1055"/>
                </a:lnTo>
                <a:lnTo>
                  <a:pt x="2660" y="1063"/>
                </a:lnTo>
                <a:close/>
              </a:path>
            </a:pathLst>
          </a:custGeom>
          <a:solidFill>
            <a:srgbClr val="BEB9B8"/>
          </a:solidFill>
          <a:ln>
            <a:noFill/>
          </a:ln>
        </p:spPr>
      </p:sp>
      <p:sp>
        <p:nvSpPr>
          <p:cNvPr id="10578" name="Freeform 727"/>
          <p:cNvSpPr/>
          <p:nvPr/>
        </p:nvSpPr>
        <p:spPr>
          <a:xfrm>
            <a:off x="607680" y="583560"/>
            <a:ext cx="950400" cy="380160"/>
          </a:xfrm>
          <a:custGeom>
            <a:avLst/>
            <a:gdLst/>
            <a:ahLst/>
            <a:cxnLst/>
            <a:rect l="0" t="0" r="r" b="b"/>
            <a:pathLst>
              <a:path w="2640" h="1056">
                <a:moveTo>
                  <a:pt x="2639" y="1055"/>
                </a:moveTo>
                <a:lnTo>
                  <a:pt x="0" y="0"/>
                </a:lnTo>
                <a:lnTo>
                  <a:pt x="21" y="0"/>
                </a:lnTo>
                <a:lnTo>
                  <a:pt x="2639" y="1047"/>
                </a:lnTo>
                <a:lnTo>
                  <a:pt x="2639" y="1055"/>
                </a:lnTo>
                <a:close/>
              </a:path>
            </a:pathLst>
          </a:custGeom>
          <a:solidFill>
            <a:srgbClr val="BDB8B7"/>
          </a:solidFill>
          <a:ln>
            <a:noFill/>
          </a:ln>
        </p:spPr>
      </p:sp>
      <p:sp>
        <p:nvSpPr>
          <p:cNvPr id="10579" name="Freeform 728"/>
          <p:cNvSpPr/>
          <p:nvPr/>
        </p:nvSpPr>
        <p:spPr>
          <a:xfrm>
            <a:off x="615240" y="583560"/>
            <a:ext cx="942840" cy="377280"/>
          </a:xfrm>
          <a:custGeom>
            <a:avLst/>
            <a:gdLst/>
            <a:ahLst/>
            <a:cxnLst/>
            <a:rect l="0" t="0" r="r" b="b"/>
            <a:pathLst>
              <a:path w="2619" h="1048">
                <a:moveTo>
                  <a:pt x="2618" y="1047"/>
                </a:moveTo>
                <a:lnTo>
                  <a:pt x="0" y="0"/>
                </a:lnTo>
                <a:lnTo>
                  <a:pt x="21" y="0"/>
                </a:lnTo>
                <a:lnTo>
                  <a:pt x="2618" y="1038"/>
                </a:lnTo>
                <a:lnTo>
                  <a:pt x="2618" y="1047"/>
                </a:lnTo>
                <a:close/>
              </a:path>
            </a:pathLst>
          </a:custGeom>
          <a:solidFill>
            <a:srgbClr val="BCB6B6"/>
          </a:solidFill>
          <a:ln>
            <a:noFill/>
          </a:ln>
        </p:spPr>
      </p:sp>
      <p:sp>
        <p:nvSpPr>
          <p:cNvPr id="10580" name="Freeform 729"/>
          <p:cNvSpPr/>
          <p:nvPr/>
        </p:nvSpPr>
        <p:spPr>
          <a:xfrm>
            <a:off x="622800" y="583560"/>
            <a:ext cx="935280" cy="374040"/>
          </a:xfrm>
          <a:custGeom>
            <a:avLst/>
            <a:gdLst/>
            <a:ahLst/>
            <a:cxnLst/>
            <a:rect l="0" t="0" r="r" b="b"/>
            <a:pathLst>
              <a:path w="2598" h="1039">
                <a:moveTo>
                  <a:pt x="2597" y="1038"/>
                </a:moveTo>
                <a:lnTo>
                  <a:pt x="0" y="0"/>
                </a:lnTo>
                <a:lnTo>
                  <a:pt x="22" y="0"/>
                </a:lnTo>
                <a:lnTo>
                  <a:pt x="2597" y="1030"/>
                </a:lnTo>
                <a:lnTo>
                  <a:pt x="2597" y="1038"/>
                </a:lnTo>
                <a:close/>
              </a:path>
            </a:pathLst>
          </a:custGeom>
          <a:solidFill>
            <a:srgbClr val="BBB5B5"/>
          </a:solidFill>
          <a:ln>
            <a:noFill/>
          </a:ln>
        </p:spPr>
      </p:sp>
      <p:sp>
        <p:nvSpPr>
          <p:cNvPr id="10581" name="Freeform 730"/>
          <p:cNvSpPr/>
          <p:nvPr/>
        </p:nvSpPr>
        <p:spPr>
          <a:xfrm>
            <a:off x="630720" y="583560"/>
            <a:ext cx="927360" cy="371160"/>
          </a:xfrm>
          <a:custGeom>
            <a:avLst/>
            <a:gdLst/>
            <a:ahLst/>
            <a:cxnLst/>
            <a:rect l="0" t="0" r="r" b="b"/>
            <a:pathLst>
              <a:path w="2576" h="1031">
                <a:moveTo>
                  <a:pt x="2575" y="1030"/>
                </a:moveTo>
                <a:lnTo>
                  <a:pt x="0" y="0"/>
                </a:lnTo>
                <a:lnTo>
                  <a:pt x="21" y="0"/>
                </a:lnTo>
                <a:lnTo>
                  <a:pt x="2575" y="1021"/>
                </a:lnTo>
                <a:lnTo>
                  <a:pt x="2575" y="1030"/>
                </a:lnTo>
                <a:close/>
              </a:path>
            </a:pathLst>
          </a:custGeom>
          <a:solidFill>
            <a:srgbClr val="BAB4B3"/>
          </a:solidFill>
          <a:ln>
            <a:noFill/>
          </a:ln>
        </p:spPr>
      </p:sp>
      <p:sp>
        <p:nvSpPr>
          <p:cNvPr id="10582" name="Freeform 731"/>
          <p:cNvSpPr/>
          <p:nvPr/>
        </p:nvSpPr>
        <p:spPr>
          <a:xfrm>
            <a:off x="638280" y="583560"/>
            <a:ext cx="919800" cy="367920"/>
          </a:xfrm>
          <a:custGeom>
            <a:avLst/>
            <a:gdLst/>
            <a:ahLst/>
            <a:cxnLst/>
            <a:rect l="0" t="0" r="r" b="b"/>
            <a:pathLst>
              <a:path w="2555" h="1022">
                <a:moveTo>
                  <a:pt x="2554" y="1021"/>
                </a:moveTo>
                <a:lnTo>
                  <a:pt x="0" y="0"/>
                </a:lnTo>
                <a:lnTo>
                  <a:pt x="21" y="0"/>
                </a:lnTo>
                <a:lnTo>
                  <a:pt x="2554" y="1013"/>
                </a:lnTo>
                <a:lnTo>
                  <a:pt x="2554" y="1021"/>
                </a:lnTo>
                <a:close/>
              </a:path>
            </a:pathLst>
          </a:custGeom>
          <a:solidFill>
            <a:srgbClr val="B9B3B2"/>
          </a:solidFill>
          <a:ln>
            <a:noFill/>
          </a:ln>
        </p:spPr>
      </p:sp>
      <p:sp>
        <p:nvSpPr>
          <p:cNvPr id="10583" name="Freeform 732"/>
          <p:cNvSpPr/>
          <p:nvPr/>
        </p:nvSpPr>
        <p:spPr>
          <a:xfrm>
            <a:off x="645840" y="583560"/>
            <a:ext cx="912240" cy="365040"/>
          </a:xfrm>
          <a:custGeom>
            <a:avLst/>
            <a:gdLst/>
            <a:ahLst/>
            <a:cxnLst/>
            <a:rect l="0" t="0" r="r" b="b"/>
            <a:pathLst>
              <a:path w="2534" h="1014">
                <a:moveTo>
                  <a:pt x="2533" y="1013"/>
                </a:moveTo>
                <a:lnTo>
                  <a:pt x="0" y="0"/>
                </a:lnTo>
                <a:lnTo>
                  <a:pt x="21" y="0"/>
                </a:lnTo>
                <a:lnTo>
                  <a:pt x="2533" y="1004"/>
                </a:lnTo>
                <a:lnTo>
                  <a:pt x="2533" y="1013"/>
                </a:lnTo>
                <a:close/>
              </a:path>
            </a:pathLst>
          </a:custGeom>
          <a:solidFill>
            <a:srgbClr val="B8B2B1"/>
          </a:solidFill>
          <a:ln>
            <a:noFill/>
          </a:ln>
        </p:spPr>
      </p:sp>
      <p:sp>
        <p:nvSpPr>
          <p:cNvPr id="10584" name="Freeform 733"/>
          <p:cNvSpPr/>
          <p:nvPr/>
        </p:nvSpPr>
        <p:spPr>
          <a:xfrm>
            <a:off x="653400" y="583560"/>
            <a:ext cx="904680" cy="361800"/>
          </a:xfrm>
          <a:custGeom>
            <a:avLst/>
            <a:gdLst/>
            <a:ahLst/>
            <a:cxnLst/>
            <a:rect l="0" t="0" r="r" b="b"/>
            <a:pathLst>
              <a:path w="2513" h="1005">
                <a:moveTo>
                  <a:pt x="2512" y="1004"/>
                </a:moveTo>
                <a:lnTo>
                  <a:pt x="0" y="0"/>
                </a:lnTo>
                <a:lnTo>
                  <a:pt x="21" y="0"/>
                </a:lnTo>
                <a:lnTo>
                  <a:pt x="2512" y="996"/>
                </a:lnTo>
                <a:lnTo>
                  <a:pt x="2512" y="1004"/>
                </a:lnTo>
                <a:close/>
              </a:path>
            </a:pathLst>
          </a:custGeom>
          <a:solidFill>
            <a:srgbClr val="B7B1B0"/>
          </a:solidFill>
          <a:ln>
            <a:noFill/>
          </a:ln>
        </p:spPr>
      </p:sp>
      <p:sp>
        <p:nvSpPr>
          <p:cNvPr id="10585" name="Freeform 734"/>
          <p:cNvSpPr/>
          <p:nvPr/>
        </p:nvSpPr>
        <p:spPr>
          <a:xfrm>
            <a:off x="660960" y="583560"/>
            <a:ext cx="897120" cy="358920"/>
          </a:xfrm>
          <a:custGeom>
            <a:avLst/>
            <a:gdLst/>
            <a:ahLst/>
            <a:cxnLst/>
            <a:rect l="0" t="0" r="r" b="b"/>
            <a:pathLst>
              <a:path w="2492" h="997">
                <a:moveTo>
                  <a:pt x="2491" y="996"/>
                </a:moveTo>
                <a:lnTo>
                  <a:pt x="0" y="0"/>
                </a:lnTo>
                <a:lnTo>
                  <a:pt x="21" y="0"/>
                </a:lnTo>
                <a:lnTo>
                  <a:pt x="2491" y="988"/>
                </a:lnTo>
                <a:lnTo>
                  <a:pt x="2491" y="996"/>
                </a:lnTo>
                <a:close/>
              </a:path>
            </a:pathLst>
          </a:custGeom>
          <a:solidFill>
            <a:srgbClr val="B6AFAF"/>
          </a:solidFill>
          <a:ln>
            <a:noFill/>
          </a:ln>
        </p:spPr>
      </p:sp>
      <p:sp>
        <p:nvSpPr>
          <p:cNvPr id="10586" name="Freeform 735"/>
          <p:cNvSpPr/>
          <p:nvPr/>
        </p:nvSpPr>
        <p:spPr>
          <a:xfrm>
            <a:off x="668520" y="583560"/>
            <a:ext cx="889560" cy="356040"/>
          </a:xfrm>
          <a:custGeom>
            <a:avLst/>
            <a:gdLst/>
            <a:ahLst/>
            <a:cxnLst/>
            <a:rect l="0" t="0" r="r" b="b"/>
            <a:pathLst>
              <a:path w="2471" h="989">
                <a:moveTo>
                  <a:pt x="2470" y="988"/>
                </a:moveTo>
                <a:lnTo>
                  <a:pt x="0" y="0"/>
                </a:lnTo>
                <a:lnTo>
                  <a:pt x="21" y="0"/>
                </a:lnTo>
                <a:lnTo>
                  <a:pt x="2470" y="979"/>
                </a:lnTo>
                <a:lnTo>
                  <a:pt x="2470" y="988"/>
                </a:lnTo>
                <a:close/>
              </a:path>
            </a:pathLst>
          </a:custGeom>
          <a:solidFill>
            <a:srgbClr val="B5AEAE"/>
          </a:solidFill>
          <a:ln>
            <a:noFill/>
          </a:ln>
        </p:spPr>
      </p:sp>
      <p:sp>
        <p:nvSpPr>
          <p:cNvPr id="10587" name="Freeform 736"/>
          <p:cNvSpPr/>
          <p:nvPr/>
        </p:nvSpPr>
        <p:spPr>
          <a:xfrm>
            <a:off x="676080" y="583560"/>
            <a:ext cx="882000" cy="352800"/>
          </a:xfrm>
          <a:custGeom>
            <a:avLst/>
            <a:gdLst/>
            <a:ahLst/>
            <a:cxnLst/>
            <a:rect l="0" t="0" r="r" b="b"/>
            <a:pathLst>
              <a:path w="2450" h="980">
                <a:moveTo>
                  <a:pt x="2449" y="979"/>
                </a:moveTo>
                <a:lnTo>
                  <a:pt x="0" y="0"/>
                </a:lnTo>
                <a:lnTo>
                  <a:pt x="21" y="0"/>
                </a:lnTo>
                <a:lnTo>
                  <a:pt x="2449" y="971"/>
                </a:lnTo>
                <a:lnTo>
                  <a:pt x="2449" y="979"/>
                </a:lnTo>
                <a:close/>
              </a:path>
            </a:pathLst>
          </a:custGeom>
          <a:solidFill>
            <a:srgbClr val="B4ADAC"/>
          </a:solidFill>
          <a:ln>
            <a:noFill/>
          </a:ln>
        </p:spPr>
      </p:sp>
      <p:sp>
        <p:nvSpPr>
          <p:cNvPr id="10588" name="Freeform 737"/>
          <p:cNvSpPr/>
          <p:nvPr/>
        </p:nvSpPr>
        <p:spPr>
          <a:xfrm>
            <a:off x="683640" y="583560"/>
            <a:ext cx="874440" cy="349920"/>
          </a:xfrm>
          <a:custGeom>
            <a:avLst/>
            <a:gdLst/>
            <a:ahLst/>
            <a:cxnLst/>
            <a:rect l="0" t="0" r="r" b="b"/>
            <a:pathLst>
              <a:path w="2429" h="972">
                <a:moveTo>
                  <a:pt x="2428" y="971"/>
                </a:moveTo>
                <a:lnTo>
                  <a:pt x="0" y="0"/>
                </a:lnTo>
                <a:lnTo>
                  <a:pt x="21" y="0"/>
                </a:lnTo>
                <a:lnTo>
                  <a:pt x="2428" y="962"/>
                </a:lnTo>
                <a:lnTo>
                  <a:pt x="2428" y="971"/>
                </a:lnTo>
                <a:close/>
              </a:path>
            </a:pathLst>
          </a:custGeom>
          <a:solidFill>
            <a:srgbClr val="B3ACAB"/>
          </a:solidFill>
          <a:ln>
            <a:noFill/>
          </a:ln>
        </p:spPr>
      </p:sp>
      <p:sp>
        <p:nvSpPr>
          <p:cNvPr id="10589" name="Freeform 738"/>
          <p:cNvSpPr/>
          <p:nvPr/>
        </p:nvSpPr>
        <p:spPr>
          <a:xfrm>
            <a:off x="691200" y="583560"/>
            <a:ext cx="866880" cy="346680"/>
          </a:xfrm>
          <a:custGeom>
            <a:avLst/>
            <a:gdLst/>
            <a:ahLst/>
            <a:cxnLst/>
            <a:rect l="0" t="0" r="r" b="b"/>
            <a:pathLst>
              <a:path w="2408" h="963">
                <a:moveTo>
                  <a:pt x="2407" y="962"/>
                </a:moveTo>
                <a:lnTo>
                  <a:pt x="0" y="0"/>
                </a:lnTo>
                <a:lnTo>
                  <a:pt x="21" y="0"/>
                </a:lnTo>
                <a:lnTo>
                  <a:pt x="2407" y="954"/>
                </a:lnTo>
                <a:lnTo>
                  <a:pt x="2407" y="962"/>
                </a:lnTo>
                <a:close/>
              </a:path>
            </a:pathLst>
          </a:custGeom>
          <a:solidFill>
            <a:srgbClr val="B1ABAA"/>
          </a:solidFill>
          <a:ln>
            <a:noFill/>
          </a:ln>
        </p:spPr>
      </p:sp>
      <p:sp>
        <p:nvSpPr>
          <p:cNvPr id="10590" name="Freeform 739"/>
          <p:cNvSpPr/>
          <p:nvPr/>
        </p:nvSpPr>
        <p:spPr>
          <a:xfrm>
            <a:off x="698760" y="583560"/>
            <a:ext cx="859320" cy="343800"/>
          </a:xfrm>
          <a:custGeom>
            <a:avLst/>
            <a:gdLst/>
            <a:ahLst/>
            <a:cxnLst/>
            <a:rect l="0" t="0" r="r" b="b"/>
            <a:pathLst>
              <a:path w="2387" h="955">
                <a:moveTo>
                  <a:pt x="2386" y="954"/>
                </a:moveTo>
                <a:lnTo>
                  <a:pt x="0" y="0"/>
                </a:lnTo>
                <a:lnTo>
                  <a:pt x="22" y="0"/>
                </a:lnTo>
                <a:lnTo>
                  <a:pt x="2386" y="945"/>
                </a:lnTo>
                <a:lnTo>
                  <a:pt x="2386" y="954"/>
                </a:lnTo>
                <a:close/>
              </a:path>
            </a:pathLst>
          </a:custGeom>
          <a:solidFill>
            <a:srgbClr val="B0AAA9"/>
          </a:solidFill>
          <a:ln>
            <a:noFill/>
          </a:ln>
        </p:spPr>
      </p:sp>
      <p:sp>
        <p:nvSpPr>
          <p:cNvPr id="10591" name="Freeform 740"/>
          <p:cNvSpPr/>
          <p:nvPr/>
        </p:nvSpPr>
        <p:spPr>
          <a:xfrm>
            <a:off x="706680" y="583560"/>
            <a:ext cx="851400" cy="340560"/>
          </a:xfrm>
          <a:custGeom>
            <a:avLst/>
            <a:gdLst/>
            <a:ahLst/>
            <a:cxnLst/>
            <a:rect l="0" t="0" r="r" b="b"/>
            <a:pathLst>
              <a:path w="2365" h="946">
                <a:moveTo>
                  <a:pt x="2364" y="945"/>
                </a:moveTo>
                <a:lnTo>
                  <a:pt x="0" y="0"/>
                </a:lnTo>
                <a:lnTo>
                  <a:pt x="21" y="0"/>
                </a:lnTo>
                <a:lnTo>
                  <a:pt x="2364" y="937"/>
                </a:lnTo>
                <a:lnTo>
                  <a:pt x="2364" y="945"/>
                </a:lnTo>
                <a:close/>
              </a:path>
            </a:pathLst>
          </a:custGeom>
          <a:solidFill>
            <a:srgbClr val="AFA9A7"/>
          </a:solidFill>
          <a:ln>
            <a:noFill/>
          </a:ln>
        </p:spPr>
      </p:sp>
      <p:sp>
        <p:nvSpPr>
          <p:cNvPr id="10592" name="Freeform 741"/>
          <p:cNvSpPr/>
          <p:nvPr/>
        </p:nvSpPr>
        <p:spPr>
          <a:xfrm>
            <a:off x="714240" y="583560"/>
            <a:ext cx="843840" cy="337680"/>
          </a:xfrm>
          <a:custGeom>
            <a:avLst/>
            <a:gdLst/>
            <a:ahLst/>
            <a:cxnLst/>
            <a:rect l="0" t="0" r="r" b="b"/>
            <a:pathLst>
              <a:path w="2344" h="938">
                <a:moveTo>
                  <a:pt x="2343" y="937"/>
                </a:moveTo>
                <a:lnTo>
                  <a:pt x="0" y="0"/>
                </a:lnTo>
                <a:lnTo>
                  <a:pt x="21" y="0"/>
                </a:lnTo>
                <a:lnTo>
                  <a:pt x="2343" y="929"/>
                </a:lnTo>
                <a:lnTo>
                  <a:pt x="2343" y="937"/>
                </a:lnTo>
                <a:close/>
              </a:path>
            </a:pathLst>
          </a:custGeom>
          <a:solidFill>
            <a:srgbClr val="AEA8A6"/>
          </a:solidFill>
          <a:ln>
            <a:noFill/>
          </a:ln>
        </p:spPr>
      </p:sp>
      <p:sp>
        <p:nvSpPr>
          <p:cNvPr id="10593" name="Freeform 742"/>
          <p:cNvSpPr/>
          <p:nvPr/>
        </p:nvSpPr>
        <p:spPr>
          <a:xfrm>
            <a:off x="721800" y="583560"/>
            <a:ext cx="836280" cy="334800"/>
          </a:xfrm>
          <a:custGeom>
            <a:avLst/>
            <a:gdLst/>
            <a:ahLst/>
            <a:cxnLst/>
            <a:rect l="0" t="0" r="r" b="b"/>
            <a:pathLst>
              <a:path w="2323" h="930">
                <a:moveTo>
                  <a:pt x="2322" y="929"/>
                </a:moveTo>
                <a:lnTo>
                  <a:pt x="0" y="0"/>
                </a:lnTo>
                <a:lnTo>
                  <a:pt x="21" y="0"/>
                </a:lnTo>
                <a:lnTo>
                  <a:pt x="2322" y="920"/>
                </a:lnTo>
                <a:lnTo>
                  <a:pt x="2322" y="929"/>
                </a:lnTo>
                <a:close/>
              </a:path>
            </a:pathLst>
          </a:custGeom>
          <a:solidFill>
            <a:srgbClr val="ADA6A5"/>
          </a:solidFill>
          <a:ln>
            <a:noFill/>
          </a:ln>
        </p:spPr>
      </p:sp>
      <p:sp>
        <p:nvSpPr>
          <p:cNvPr id="10594" name="Freeform 743"/>
          <p:cNvSpPr/>
          <p:nvPr/>
        </p:nvSpPr>
        <p:spPr>
          <a:xfrm>
            <a:off x="729360" y="583560"/>
            <a:ext cx="828720" cy="331560"/>
          </a:xfrm>
          <a:custGeom>
            <a:avLst/>
            <a:gdLst/>
            <a:ahLst/>
            <a:cxnLst/>
            <a:rect l="0" t="0" r="r" b="b"/>
            <a:pathLst>
              <a:path w="2302" h="921">
                <a:moveTo>
                  <a:pt x="2301" y="920"/>
                </a:moveTo>
                <a:lnTo>
                  <a:pt x="0" y="0"/>
                </a:lnTo>
                <a:lnTo>
                  <a:pt x="21" y="0"/>
                </a:lnTo>
                <a:lnTo>
                  <a:pt x="2301" y="912"/>
                </a:lnTo>
                <a:lnTo>
                  <a:pt x="2301" y="920"/>
                </a:lnTo>
                <a:close/>
              </a:path>
            </a:pathLst>
          </a:custGeom>
          <a:solidFill>
            <a:srgbClr val="ACA5A4"/>
          </a:solidFill>
          <a:ln>
            <a:noFill/>
          </a:ln>
        </p:spPr>
      </p:sp>
      <p:sp>
        <p:nvSpPr>
          <p:cNvPr id="10595" name="Freeform 744"/>
          <p:cNvSpPr/>
          <p:nvPr/>
        </p:nvSpPr>
        <p:spPr>
          <a:xfrm>
            <a:off x="736920" y="583560"/>
            <a:ext cx="821160" cy="328680"/>
          </a:xfrm>
          <a:custGeom>
            <a:avLst/>
            <a:gdLst/>
            <a:ahLst/>
            <a:cxnLst/>
            <a:rect l="0" t="0" r="r" b="b"/>
            <a:pathLst>
              <a:path w="2281" h="913">
                <a:moveTo>
                  <a:pt x="2280" y="912"/>
                </a:moveTo>
                <a:lnTo>
                  <a:pt x="0" y="0"/>
                </a:lnTo>
                <a:lnTo>
                  <a:pt x="21" y="0"/>
                </a:lnTo>
                <a:lnTo>
                  <a:pt x="2280" y="903"/>
                </a:lnTo>
                <a:lnTo>
                  <a:pt x="2280" y="912"/>
                </a:lnTo>
                <a:close/>
              </a:path>
            </a:pathLst>
          </a:custGeom>
          <a:solidFill>
            <a:srgbClr val="ABA4A3"/>
          </a:solidFill>
          <a:ln>
            <a:noFill/>
          </a:ln>
        </p:spPr>
      </p:sp>
      <p:sp>
        <p:nvSpPr>
          <p:cNvPr id="10596" name="Freeform 745"/>
          <p:cNvSpPr/>
          <p:nvPr/>
        </p:nvSpPr>
        <p:spPr>
          <a:xfrm>
            <a:off x="744480" y="583560"/>
            <a:ext cx="813600" cy="325440"/>
          </a:xfrm>
          <a:custGeom>
            <a:avLst/>
            <a:gdLst/>
            <a:ahLst/>
            <a:cxnLst/>
            <a:rect l="0" t="0" r="r" b="b"/>
            <a:pathLst>
              <a:path w="2260" h="904">
                <a:moveTo>
                  <a:pt x="2259" y="903"/>
                </a:moveTo>
                <a:lnTo>
                  <a:pt x="0" y="0"/>
                </a:lnTo>
                <a:lnTo>
                  <a:pt x="21" y="0"/>
                </a:lnTo>
                <a:lnTo>
                  <a:pt x="2259" y="895"/>
                </a:lnTo>
                <a:lnTo>
                  <a:pt x="2259" y="903"/>
                </a:lnTo>
                <a:close/>
              </a:path>
            </a:pathLst>
          </a:custGeom>
          <a:solidFill>
            <a:srgbClr val="AAA3A2"/>
          </a:solidFill>
          <a:ln>
            <a:noFill/>
          </a:ln>
        </p:spPr>
      </p:sp>
      <p:sp>
        <p:nvSpPr>
          <p:cNvPr id="10597" name="Freeform 746"/>
          <p:cNvSpPr/>
          <p:nvPr/>
        </p:nvSpPr>
        <p:spPr>
          <a:xfrm>
            <a:off x="752040" y="583560"/>
            <a:ext cx="806040" cy="322560"/>
          </a:xfrm>
          <a:custGeom>
            <a:avLst/>
            <a:gdLst/>
            <a:ahLst/>
            <a:cxnLst/>
            <a:rect l="0" t="0" r="r" b="b"/>
            <a:pathLst>
              <a:path w="2239" h="896">
                <a:moveTo>
                  <a:pt x="2238" y="895"/>
                </a:moveTo>
                <a:lnTo>
                  <a:pt x="0" y="0"/>
                </a:lnTo>
                <a:lnTo>
                  <a:pt x="21" y="0"/>
                </a:lnTo>
                <a:lnTo>
                  <a:pt x="2238" y="886"/>
                </a:lnTo>
                <a:lnTo>
                  <a:pt x="2238" y="895"/>
                </a:lnTo>
                <a:close/>
              </a:path>
            </a:pathLst>
          </a:custGeom>
          <a:solidFill>
            <a:srgbClr val="A9A1A0"/>
          </a:solidFill>
          <a:ln>
            <a:noFill/>
          </a:ln>
        </p:spPr>
      </p:sp>
      <p:sp>
        <p:nvSpPr>
          <p:cNvPr id="10598" name="Freeform 747"/>
          <p:cNvSpPr/>
          <p:nvPr/>
        </p:nvSpPr>
        <p:spPr>
          <a:xfrm>
            <a:off x="759600" y="583560"/>
            <a:ext cx="798480" cy="319320"/>
          </a:xfrm>
          <a:custGeom>
            <a:avLst/>
            <a:gdLst/>
            <a:ahLst/>
            <a:cxnLst/>
            <a:rect l="0" t="0" r="r" b="b"/>
            <a:pathLst>
              <a:path w="2218" h="887">
                <a:moveTo>
                  <a:pt x="2217" y="886"/>
                </a:moveTo>
                <a:lnTo>
                  <a:pt x="0" y="0"/>
                </a:lnTo>
                <a:lnTo>
                  <a:pt x="21" y="0"/>
                </a:lnTo>
                <a:lnTo>
                  <a:pt x="2217" y="878"/>
                </a:lnTo>
                <a:lnTo>
                  <a:pt x="2217" y="886"/>
                </a:lnTo>
                <a:close/>
              </a:path>
            </a:pathLst>
          </a:custGeom>
          <a:solidFill>
            <a:srgbClr val="A8A09F"/>
          </a:solidFill>
          <a:ln>
            <a:noFill/>
          </a:ln>
        </p:spPr>
      </p:sp>
      <p:sp>
        <p:nvSpPr>
          <p:cNvPr id="10599" name="Freeform 748"/>
          <p:cNvSpPr/>
          <p:nvPr/>
        </p:nvSpPr>
        <p:spPr>
          <a:xfrm>
            <a:off x="767160" y="583560"/>
            <a:ext cx="790920" cy="316440"/>
          </a:xfrm>
          <a:custGeom>
            <a:avLst/>
            <a:gdLst/>
            <a:ahLst/>
            <a:cxnLst/>
            <a:rect l="0" t="0" r="r" b="b"/>
            <a:pathLst>
              <a:path w="2197" h="879">
                <a:moveTo>
                  <a:pt x="2196" y="878"/>
                </a:moveTo>
                <a:lnTo>
                  <a:pt x="0" y="0"/>
                </a:lnTo>
                <a:lnTo>
                  <a:pt x="22" y="0"/>
                </a:lnTo>
                <a:lnTo>
                  <a:pt x="2196" y="869"/>
                </a:lnTo>
                <a:lnTo>
                  <a:pt x="2196" y="878"/>
                </a:lnTo>
                <a:close/>
              </a:path>
            </a:pathLst>
          </a:custGeom>
          <a:solidFill>
            <a:srgbClr val="A79F9E"/>
          </a:solidFill>
          <a:ln>
            <a:noFill/>
          </a:ln>
        </p:spPr>
      </p:sp>
      <p:sp>
        <p:nvSpPr>
          <p:cNvPr id="10600" name="Freeform 749"/>
          <p:cNvSpPr/>
          <p:nvPr/>
        </p:nvSpPr>
        <p:spPr>
          <a:xfrm>
            <a:off x="775080" y="583560"/>
            <a:ext cx="783000" cy="313200"/>
          </a:xfrm>
          <a:custGeom>
            <a:avLst/>
            <a:gdLst/>
            <a:ahLst/>
            <a:cxnLst/>
            <a:rect l="0" t="0" r="r" b="b"/>
            <a:pathLst>
              <a:path w="2175" h="870">
                <a:moveTo>
                  <a:pt x="2174" y="869"/>
                </a:moveTo>
                <a:lnTo>
                  <a:pt x="0" y="0"/>
                </a:lnTo>
                <a:lnTo>
                  <a:pt x="21" y="0"/>
                </a:lnTo>
                <a:lnTo>
                  <a:pt x="2174" y="861"/>
                </a:lnTo>
                <a:lnTo>
                  <a:pt x="2174" y="869"/>
                </a:lnTo>
                <a:close/>
              </a:path>
            </a:pathLst>
          </a:custGeom>
          <a:solidFill>
            <a:srgbClr val="A69E9D"/>
          </a:solidFill>
          <a:ln>
            <a:noFill/>
          </a:ln>
        </p:spPr>
      </p:sp>
      <p:sp>
        <p:nvSpPr>
          <p:cNvPr id="10601" name="Freeform 750"/>
          <p:cNvSpPr/>
          <p:nvPr/>
        </p:nvSpPr>
        <p:spPr>
          <a:xfrm>
            <a:off x="782640" y="583560"/>
            <a:ext cx="775440" cy="310320"/>
          </a:xfrm>
          <a:custGeom>
            <a:avLst/>
            <a:gdLst/>
            <a:ahLst/>
            <a:cxnLst/>
            <a:rect l="0" t="0" r="r" b="b"/>
            <a:pathLst>
              <a:path w="2154" h="862">
                <a:moveTo>
                  <a:pt x="2153" y="861"/>
                </a:moveTo>
                <a:lnTo>
                  <a:pt x="0" y="0"/>
                </a:lnTo>
                <a:lnTo>
                  <a:pt x="21" y="0"/>
                </a:lnTo>
                <a:lnTo>
                  <a:pt x="2153" y="853"/>
                </a:lnTo>
                <a:lnTo>
                  <a:pt x="2153" y="861"/>
                </a:lnTo>
                <a:close/>
              </a:path>
            </a:pathLst>
          </a:custGeom>
          <a:solidFill>
            <a:srgbClr val="A59C9B"/>
          </a:solidFill>
          <a:ln>
            <a:noFill/>
          </a:ln>
        </p:spPr>
      </p:sp>
      <p:sp>
        <p:nvSpPr>
          <p:cNvPr id="10602" name="Freeform 751"/>
          <p:cNvSpPr/>
          <p:nvPr/>
        </p:nvSpPr>
        <p:spPr>
          <a:xfrm>
            <a:off x="790200" y="583560"/>
            <a:ext cx="767880" cy="307440"/>
          </a:xfrm>
          <a:custGeom>
            <a:avLst/>
            <a:gdLst/>
            <a:ahLst/>
            <a:cxnLst/>
            <a:rect l="0" t="0" r="r" b="b"/>
            <a:pathLst>
              <a:path w="2133" h="854">
                <a:moveTo>
                  <a:pt x="2132" y="853"/>
                </a:moveTo>
                <a:lnTo>
                  <a:pt x="0" y="0"/>
                </a:lnTo>
                <a:lnTo>
                  <a:pt x="21" y="0"/>
                </a:lnTo>
                <a:lnTo>
                  <a:pt x="2132" y="844"/>
                </a:lnTo>
                <a:lnTo>
                  <a:pt x="2132" y="853"/>
                </a:lnTo>
                <a:close/>
              </a:path>
            </a:pathLst>
          </a:custGeom>
          <a:solidFill>
            <a:srgbClr val="A49B9A"/>
          </a:solidFill>
          <a:ln>
            <a:noFill/>
          </a:ln>
        </p:spPr>
      </p:sp>
      <p:sp>
        <p:nvSpPr>
          <p:cNvPr id="10603" name="Freeform 752"/>
          <p:cNvSpPr/>
          <p:nvPr/>
        </p:nvSpPr>
        <p:spPr>
          <a:xfrm>
            <a:off x="797760" y="583560"/>
            <a:ext cx="760320" cy="304200"/>
          </a:xfrm>
          <a:custGeom>
            <a:avLst/>
            <a:gdLst/>
            <a:ahLst/>
            <a:cxnLst/>
            <a:rect l="0" t="0" r="r" b="b"/>
            <a:pathLst>
              <a:path w="2112" h="845">
                <a:moveTo>
                  <a:pt x="2111" y="844"/>
                </a:moveTo>
                <a:lnTo>
                  <a:pt x="0" y="0"/>
                </a:lnTo>
                <a:lnTo>
                  <a:pt x="21" y="0"/>
                </a:lnTo>
                <a:lnTo>
                  <a:pt x="2111" y="836"/>
                </a:lnTo>
                <a:lnTo>
                  <a:pt x="2111" y="844"/>
                </a:lnTo>
                <a:close/>
              </a:path>
            </a:pathLst>
          </a:custGeom>
          <a:solidFill>
            <a:srgbClr val="A29A99"/>
          </a:solidFill>
          <a:ln>
            <a:noFill/>
          </a:ln>
        </p:spPr>
      </p:sp>
      <p:sp>
        <p:nvSpPr>
          <p:cNvPr id="10604" name="Freeform 753"/>
          <p:cNvSpPr/>
          <p:nvPr/>
        </p:nvSpPr>
        <p:spPr>
          <a:xfrm>
            <a:off x="805320" y="583560"/>
            <a:ext cx="752760" cy="301320"/>
          </a:xfrm>
          <a:custGeom>
            <a:avLst/>
            <a:gdLst/>
            <a:ahLst/>
            <a:cxnLst/>
            <a:rect l="0" t="0" r="r" b="b"/>
            <a:pathLst>
              <a:path w="2091" h="837">
                <a:moveTo>
                  <a:pt x="2090" y="836"/>
                </a:moveTo>
                <a:lnTo>
                  <a:pt x="0" y="0"/>
                </a:lnTo>
                <a:lnTo>
                  <a:pt x="21" y="0"/>
                </a:lnTo>
                <a:lnTo>
                  <a:pt x="2090" y="827"/>
                </a:lnTo>
                <a:lnTo>
                  <a:pt x="2090" y="836"/>
                </a:lnTo>
                <a:close/>
              </a:path>
            </a:pathLst>
          </a:custGeom>
          <a:solidFill>
            <a:srgbClr val="A19998"/>
          </a:solidFill>
          <a:ln>
            <a:noFill/>
          </a:ln>
        </p:spPr>
      </p:sp>
      <p:sp>
        <p:nvSpPr>
          <p:cNvPr id="10605" name="Freeform 754"/>
          <p:cNvSpPr/>
          <p:nvPr/>
        </p:nvSpPr>
        <p:spPr>
          <a:xfrm>
            <a:off x="812880" y="583560"/>
            <a:ext cx="745200" cy="298080"/>
          </a:xfrm>
          <a:custGeom>
            <a:avLst/>
            <a:gdLst/>
            <a:ahLst/>
            <a:cxnLst/>
            <a:rect l="0" t="0" r="r" b="b"/>
            <a:pathLst>
              <a:path w="2070" h="828">
                <a:moveTo>
                  <a:pt x="2069" y="827"/>
                </a:moveTo>
                <a:lnTo>
                  <a:pt x="0" y="0"/>
                </a:lnTo>
                <a:lnTo>
                  <a:pt x="21" y="0"/>
                </a:lnTo>
                <a:lnTo>
                  <a:pt x="2069" y="819"/>
                </a:lnTo>
                <a:lnTo>
                  <a:pt x="2069" y="827"/>
                </a:lnTo>
                <a:close/>
              </a:path>
            </a:pathLst>
          </a:custGeom>
          <a:solidFill>
            <a:srgbClr val="A09796"/>
          </a:solidFill>
          <a:ln>
            <a:noFill/>
          </a:ln>
        </p:spPr>
      </p:sp>
      <p:sp>
        <p:nvSpPr>
          <p:cNvPr id="10606" name="Freeform 755"/>
          <p:cNvSpPr/>
          <p:nvPr/>
        </p:nvSpPr>
        <p:spPr>
          <a:xfrm>
            <a:off x="820440" y="583560"/>
            <a:ext cx="737640" cy="295200"/>
          </a:xfrm>
          <a:custGeom>
            <a:avLst/>
            <a:gdLst/>
            <a:ahLst/>
            <a:cxnLst/>
            <a:rect l="0" t="0" r="r" b="b"/>
            <a:pathLst>
              <a:path w="2049" h="820">
                <a:moveTo>
                  <a:pt x="2048" y="819"/>
                </a:moveTo>
                <a:lnTo>
                  <a:pt x="0" y="0"/>
                </a:lnTo>
                <a:lnTo>
                  <a:pt x="21" y="0"/>
                </a:lnTo>
                <a:lnTo>
                  <a:pt x="2048" y="810"/>
                </a:lnTo>
                <a:lnTo>
                  <a:pt x="2048" y="819"/>
                </a:lnTo>
                <a:close/>
              </a:path>
            </a:pathLst>
          </a:custGeom>
          <a:solidFill>
            <a:srgbClr val="9F9695"/>
          </a:solidFill>
          <a:ln>
            <a:noFill/>
          </a:ln>
        </p:spPr>
      </p:sp>
      <p:sp>
        <p:nvSpPr>
          <p:cNvPr id="10607" name="Freeform 756"/>
          <p:cNvSpPr/>
          <p:nvPr/>
        </p:nvSpPr>
        <p:spPr>
          <a:xfrm>
            <a:off x="828000" y="583560"/>
            <a:ext cx="730080" cy="291960"/>
          </a:xfrm>
          <a:custGeom>
            <a:avLst/>
            <a:gdLst/>
            <a:ahLst/>
            <a:cxnLst/>
            <a:rect l="0" t="0" r="r" b="b"/>
            <a:pathLst>
              <a:path w="2028" h="811">
                <a:moveTo>
                  <a:pt x="2027" y="810"/>
                </a:moveTo>
                <a:lnTo>
                  <a:pt x="0" y="0"/>
                </a:lnTo>
                <a:lnTo>
                  <a:pt x="21" y="0"/>
                </a:lnTo>
                <a:lnTo>
                  <a:pt x="2027" y="802"/>
                </a:lnTo>
                <a:lnTo>
                  <a:pt x="2027" y="810"/>
                </a:lnTo>
                <a:close/>
              </a:path>
            </a:pathLst>
          </a:custGeom>
          <a:solidFill>
            <a:srgbClr val="9E9593"/>
          </a:solidFill>
          <a:ln>
            <a:noFill/>
          </a:ln>
        </p:spPr>
      </p:sp>
      <p:sp>
        <p:nvSpPr>
          <p:cNvPr id="10608" name="Freeform 757"/>
          <p:cNvSpPr/>
          <p:nvPr/>
        </p:nvSpPr>
        <p:spPr>
          <a:xfrm>
            <a:off x="835560" y="583560"/>
            <a:ext cx="722520" cy="289080"/>
          </a:xfrm>
          <a:custGeom>
            <a:avLst/>
            <a:gdLst/>
            <a:ahLst/>
            <a:cxnLst/>
            <a:rect l="0" t="0" r="r" b="b"/>
            <a:pathLst>
              <a:path w="2007" h="803">
                <a:moveTo>
                  <a:pt x="2006" y="802"/>
                </a:moveTo>
                <a:lnTo>
                  <a:pt x="0" y="0"/>
                </a:lnTo>
                <a:lnTo>
                  <a:pt x="21" y="0"/>
                </a:lnTo>
                <a:lnTo>
                  <a:pt x="2006" y="794"/>
                </a:lnTo>
                <a:lnTo>
                  <a:pt x="2006" y="802"/>
                </a:lnTo>
                <a:close/>
              </a:path>
            </a:pathLst>
          </a:custGeom>
          <a:solidFill>
            <a:srgbClr val="9D9492"/>
          </a:solidFill>
          <a:ln>
            <a:noFill/>
          </a:ln>
        </p:spPr>
      </p:sp>
      <p:sp>
        <p:nvSpPr>
          <p:cNvPr id="10609" name="Freeform 758"/>
          <p:cNvSpPr/>
          <p:nvPr/>
        </p:nvSpPr>
        <p:spPr>
          <a:xfrm>
            <a:off x="843120" y="583560"/>
            <a:ext cx="714960" cy="286200"/>
          </a:xfrm>
          <a:custGeom>
            <a:avLst/>
            <a:gdLst/>
            <a:ahLst/>
            <a:cxnLst/>
            <a:rect l="0" t="0" r="r" b="b"/>
            <a:pathLst>
              <a:path w="1986" h="795">
                <a:moveTo>
                  <a:pt x="1985" y="794"/>
                </a:moveTo>
                <a:lnTo>
                  <a:pt x="0" y="0"/>
                </a:lnTo>
                <a:lnTo>
                  <a:pt x="22" y="0"/>
                </a:lnTo>
                <a:lnTo>
                  <a:pt x="1985" y="785"/>
                </a:lnTo>
                <a:lnTo>
                  <a:pt x="1985" y="794"/>
                </a:lnTo>
                <a:close/>
              </a:path>
            </a:pathLst>
          </a:custGeom>
          <a:solidFill>
            <a:srgbClr val="9C9291"/>
          </a:solidFill>
          <a:ln>
            <a:noFill/>
          </a:ln>
        </p:spPr>
      </p:sp>
      <p:sp>
        <p:nvSpPr>
          <p:cNvPr id="10610" name="Freeform 759"/>
          <p:cNvSpPr/>
          <p:nvPr/>
        </p:nvSpPr>
        <p:spPr>
          <a:xfrm>
            <a:off x="851040" y="583560"/>
            <a:ext cx="707040" cy="282960"/>
          </a:xfrm>
          <a:custGeom>
            <a:avLst/>
            <a:gdLst/>
            <a:ahLst/>
            <a:cxnLst/>
            <a:rect l="0" t="0" r="r" b="b"/>
            <a:pathLst>
              <a:path w="1964" h="786">
                <a:moveTo>
                  <a:pt x="1963" y="785"/>
                </a:moveTo>
                <a:lnTo>
                  <a:pt x="0" y="0"/>
                </a:lnTo>
                <a:lnTo>
                  <a:pt x="21" y="0"/>
                </a:lnTo>
                <a:lnTo>
                  <a:pt x="1963" y="777"/>
                </a:lnTo>
                <a:lnTo>
                  <a:pt x="1963" y="785"/>
                </a:lnTo>
                <a:close/>
              </a:path>
            </a:pathLst>
          </a:custGeom>
          <a:solidFill>
            <a:srgbClr val="9B9190"/>
          </a:solidFill>
          <a:ln>
            <a:noFill/>
          </a:ln>
        </p:spPr>
      </p:sp>
      <p:sp>
        <p:nvSpPr>
          <p:cNvPr id="10611" name="Freeform 760"/>
          <p:cNvSpPr/>
          <p:nvPr/>
        </p:nvSpPr>
        <p:spPr>
          <a:xfrm>
            <a:off x="858600" y="583560"/>
            <a:ext cx="699480" cy="280080"/>
          </a:xfrm>
          <a:custGeom>
            <a:avLst/>
            <a:gdLst/>
            <a:ahLst/>
            <a:cxnLst/>
            <a:rect l="0" t="0" r="r" b="b"/>
            <a:pathLst>
              <a:path w="1943" h="778">
                <a:moveTo>
                  <a:pt x="1942" y="777"/>
                </a:moveTo>
                <a:lnTo>
                  <a:pt x="0" y="0"/>
                </a:lnTo>
                <a:lnTo>
                  <a:pt x="21" y="0"/>
                </a:lnTo>
                <a:lnTo>
                  <a:pt x="1942" y="768"/>
                </a:lnTo>
                <a:lnTo>
                  <a:pt x="1942" y="777"/>
                </a:lnTo>
                <a:close/>
              </a:path>
            </a:pathLst>
          </a:custGeom>
          <a:solidFill>
            <a:srgbClr val="9A908F"/>
          </a:solidFill>
          <a:ln>
            <a:noFill/>
          </a:ln>
        </p:spPr>
      </p:sp>
      <p:sp>
        <p:nvSpPr>
          <p:cNvPr id="10612" name="Freeform 761"/>
          <p:cNvSpPr/>
          <p:nvPr/>
        </p:nvSpPr>
        <p:spPr>
          <a:xfrm>
            <a:off x="866160" y="583560"/>
            <a:ext cx="691920" cy="276840"/>
          </a:xfrm>
          <a:custGeom>
            <a:avLst/>
            <a:gdLst/>
            <a:ahLst/>
            <a:cxnLst/>
            <a:rect l="0" t="0" r="r" b="b"/>
            <a:pathLst>
              <a:path w="1922" h="769">
                <a:moveTo>
                  <a:pt x="1921" y="768"/>
                </a:moveTo>
                <a:lnTo>
                  <a:pt x="0" y="0"/>
                </a:lnTo>
                <a:lnTo>
                  <a:pt x="21" y="0"/>
                </a:lnTo>
                <a:lnTo>
                  <a:pt x="1921" y="760"/>
                </a:lnTo>
                <a:lnTo>
                  <a:pt x="1921" y="768"/>
                </a:lnTo>
                <a:close/>
              </a:path>
            </a:pathLst>
          </a:custGeom>
          <a:solidFill>
            <a:srgbClr val="998F8E"/>
          </a:solidFill>
          <a:ln>
            <a:noFill/>
          </a:ln>
        </p:spPr>
      </p:sp>
      <p:sp>
        <p:nvSpPr>
          <p:cNvPr id="10613" name="Freeform 762"/>
          <p:cNvSpPr/>
          <p:nvPr/>
        </p:nvSpPr>
        <p:spPr>
          <a:xfrm>
            <a:off x="873720" y="583560"/>
            <a:ext cx="684360" cy="273960"/>
          </a:xfrm>
          <a:custGeom>
            <a:avLst/>
            <a:gdLst/>
            <a:ahLst/>
            <a:cxnLst/>
            <a:rect l="0" t="0" r="r" b="b"/>
            <a:pathLst>
              <a:path w="1901" h="761">
                <a:moveTo>
                  <a:pt x="1900" y="760"/>
                </a:moveTo>
                <a:lnTo>
                  <a:pt x="0" y="0"/>
                </a:lnTo>
                <a:lnTo>
                  <a:pt x="21" y="0"/>
                </a:lnTo>
                <a:lnTo>
                  <a:pt x="1900" y="751"/>
                </a:lnTo>
                <a:lnTo>
                  <a:pt x="1900" y="760"/>
                </a:lnTo>
                <a:close/>
              </a:path>
            </a:pathLst>
          </a:custGeom>
          <a:solidFill>
            <a:srgbClr val="978D8C"/>
          </a:solidFill>
          <a:ln>
            <a:noFill/>
          </a:ln>
        </p:spPr>
      </p:sp>
      <p:sp>
        <p:nvSpPr>
          <p:cNvPr id="10614" name="Freeform 763"/>
          <p:cNvSpPr/>
          <p:nvPr/>
        </p:nvSpPr>
        <p:spPr>
          <a:xfrm>
            <a:off x="881280" y="583560"/>
            <a:ext cx="676800" cy="270720"/>
          </a:xfrm>
          <a:custGeom>
            <a:avLst/>
            <a:gdLst/>
            <a:ahLst/>
            <a:cxnLst/>
            <a:rect l="0" t="0" r="r" b="b"/>
            <a:pathLst>
              <a:path w="1880" h="752">
                <a:moveTo>
                  <a:pt x="1879" y="751"/>
                </a:moveTo>
                <a:lnTo>
                  <a:pt x="0" y="0"/>
                </a:lnTo>
                <a:lnTo>
                  <a:pt x="21" y="0"/>
                </a:lnTo>
                <a:lnTo>
                  <a:pt x="1879" y="743"/>
                </a:lnTo>
                <a:lnTo>
                  <a:pt x="1879" y="751"/>
                </a:lnTo>
                <a:close/>
              </a:path>
            </a:pathLst>
          </a:custGeom>
          <a:solidFill>
            <a:srgbClr val="968C8B"/>
          </a:solidFill>
          <a:ln>
            <a:noFill/>
          </a:ln>
        </p:spPr>
      </p:sp>
      <p:sp>
        <p:nvSpPr>
          <p:cNvPr id="10615" name="Freeform 764"/>
          <p:cNvSpPr/>
          <p:nvPr/>
        </p:nvSpPr>
        <p:spPr>
          <a:xfrm>
            <a:off x="888840" y="583560"/>
            <a:ext cx="669240" cy="267840"/>
          </a:xfrm>
          <a:custGeom>
            <a:avLst/>
            <a:gdLst/>
            <a:ahLst/>
            <a:cxnLst/>
            <a:rect l="0" t="0" r="r" b="b"/>
            <a:pathLst>
              <a:path w="1859" h="744">
                <a:moveTo>
                  <a:pt x="1858" y="743"/>
                </a:moveTo>
                <a:lnTo>
                  <a:pt x="0" y="0"/>
                </a:lnTo>
                <a:lnTo>
                  <a:pt x="21" y="0"/>
                </a:lnTo>
                <a:lnTo>
                  <a:pt x="1858" y="735"/>
                </a:lnTo>
                <a:lnTo>
                  <a:pt x="1858" y="743"/>
                </a:lnTo>
                <a:close/>
              </a:path>
            </a:pathLst>
          </a:custGeom>
          <a:solidFill>
            <a:srgbClr val="958B89"/>
          </a:solidFill>
          <a:ln>
            <a:noFill/>
          </a:ln>
        </p:spPr>
      </p:sp>
      <p:sp>
        <p:nvSpPr>
          <p:cNvPr id="10616" name="Freeform 765"/>
          <p:cNvSpPr/>
          <p:nvPr/>
        </p:nvSpPr>
        <p:spPr>
          <a:xfrm>
            <a:off x="896400" y="583560"/>
            <a:ext cx="661680" cy="264960"/>
          </a:xfrm>
          <a:custGeom>
            <a:avLst/>
            <a:gdLst/>
            <a:ahLst/>
            <a:cxnLst/>
            <a:rect l="0" t="0" r="r" b="b"/>
            <a:pathLst>
              <a:path w="1838" h="736">
                <a:moveTo>
                  <a:pt x="1837" y="735"/>
                </a:moveTo>
                <a:lnTo>
                  <a:pt x="0" y="0"/>
                </a:lnTo>
                <a:lnTo>
                  <a:pt x="21" y="0"/>
                </a:lnTo>
                <a:lnTo>
                  <a:pt x="1837" y="726"/>
                </a:lnTo>
                <a:lnTo>
                  <a:pt x="1837" y="735"/>
                </a:lnTo>
                <a:close/>
              </a:path>
            </a:pathLst>
          </a:custGeom>
          <a:solidFill>
            <a:srgbClr val="948A88"/>
          </a:solidFill>
          <a:ln>
            <a:noFill/>
          </a:ln>
        </p:spPr>
      </p:sp>
      <p:sp>
        <p:nvSpPr>
          <p:cNvPr id="10617" name="Freeform 766"/>
          <p:cNvSpPr/>
          <p:nvPr/>
        </p:nvSpPr>
        <p:spPr>
          <a:xfrm>
            <a:off x="903960" y="583560"/>
            <a:ext cx="654120" cy="261720"/>
          </a:xfrm>
          <a:custGeom>
            <a:avLst/>
            <a:gdLst/>
            <a:ahLst/>
            <a:cxnLst/>
            <a:rect l="0" t="0" r="r" b="b"/>
            <a:pathLst>
              <a:path w="1817" h="727">
                <a:moveTo>
                  <a:pt x="1816" y="726"/>
                </a:moveTo>
                <a:lnTo>
                  <a:pt x="0" y="0"/>
                </a:lnTo>
                <a:lnTo>
                  <a:pt x="21" y="0"/>
                </a:lnTo>
                <a:lnTo>
                  <a:pt x="1816" y="718"/>
                </a:lnTo>
                <a:lnTo>
                  <a:pt x="1816" y="726"/>
                </a:lnTo>
                <a:close/>
              </a:path>
            </a:pathLst>
          </a:custGeom>
          <a:solidFill>
            <a:srgbClr val="938887"/>
          </a:solidFill>
          <a:ln>
            <a:noFill/>
          </a:ln>
        </p:spPr>
      </p:sp>
      <p:sp>
        <p:nvSpPr>
          <p:cNvPr id="10618" name="Freeform 767"/>
          <p:cNvSpPr/>
          <p:nvPr/>
        </p:nvSpPr>
        <p:spPr>
          <a:xfrm>
            <a:off x="911520" y="583560"/>
            <a:ext cx="646560" cy="258840"/>
          </a:xfrm>
          <a:custGeom>
            <a:avLst/>
            <a:gdLst/>
            <a:ahLst/>
            <a:cxnLst/>
            <a:rect l="0" t="0" r="r" b="b"/>
            <a:pathLst>
              <a:path w="1796" h="719">
                <a:moveTo>
                  <a:pt x="1795" y="718"/>
                </a:moveTo>
                <a:lnTo>
                  <a:pt x="0" y="0"/>
                </a:lnTo>
                <a:lnTo>
                  <a:pt x="21" y="0"/>
                </a:lnTo>
                <a:lnTo>
                  <a:pt x="1795" y="709"/>
                </a:lnTo>
                <a:lnTo>
                  <a:pt x="1795" y="718"/>
                </a:lnTo>
                <a:close/>
              </a:path>
            </a:pathLst>
          </a:custGeom>
          <a:solidFill>
            <a:srgbClr val="928786"/>
          </a:solidFill>
          <a:ln>
            <a:noFill/>
          </a:ln>
        </p:spPr>
      </p:sp>
      <p:sp>
        <p:nvSpPr>
          <p:cNvPr id="10619" name="Freeform 768"/>
          <p:cNvSpPr/>
          <p:nvPr/>
        </p:nvSpPr>
        <p:spPr>
          <a:xfrm>
            <a:off x="919080" y="583560"/>
            <a:ext cx="639000" cy="255600"/>
          </a:xfrm>
          <a:custGeom>
            <a:avLst/>
            <a:gdLst/>
            <a:ahLst/>
            <a:cxnLst/>
            <a:rect l="0" t="0" r="r" b="b"/>
            <a:pathLst>
              <a:path w="1775" h="710">
                <a:moveTo>
                  <a:pt x="1774" y="709"/>
                </a:moveTo>
                <a:lnTo>
                  <a:pt x="0" y="0"/>
                </a:lnTo>
                <a:lnTo>
                  <a:pt x="22" y="0"/>
                </a:lnTo>
                <a:lnTo>
                  <a:pt x="1774" y="701"/>
                </a:lnTo>
                <a:lnTo>
                  <a:pt x="1774" y="709"/>
                </a:lnTo>
                <a:close/>
              </a:path>
            </a:pathLst>
          </a:custGeom>
          <a:solidFill>
            <a:srgbClr val="918684"/>
          </a:solidFill>
          <a:ln>
            <a:noFill/>
          </a:ln>
        </p:spPr>
      </p:sp>
      <p:sp>
        <p:nvSpPr>
          <p:cNvPr id="10620" name="Freeform 769"/>
          <p:cNvSpPr/>
          <p:nvPr/>
        </p:nvSpPr>
        <p:spPr>
          <a:xfrm>
            <a:off x="927000" y="583560"/>
            <a:ext cx="631080" cy="252720"/>
          </a:xfrm>
          <a:custGeom>
            <a:avLst/>
            <a:gdLst/>
            <a:ahLst/>
            <a:cxnLst/>
            <a:rect l="0" t="0" r="r" b="b"/>
            <a:pathLst>
              <a:path w="1753" h="702">
                <a:moveTo>
                  <a:pt x="1752" y="701"/>
                </a:moveTo>
                <a:lnTo>
                  <a:pt x="0" y="0"/>
                </a:lnTo>
                <a:lnTo>
                  <a:pt x="21" y="0"/>
                </a:lnTo>
                <a:lnTo>
                  <a:pt x="1752" y="692"/>
                </a:lnTo>
                <a:lnTo>
                  <a:pt x="1752" y="701"/>
                </a:lnTo>
                <a:close/>
              </a:path>
            </a:pathLst>
          </a:custGeom>
          <a:solidFill>
            <a:srgbClr val="908583"/>
          </a:solidFill>
          <a:ln>
            <a:noFill/>
          </a:ln>
        </p:spPr>
      </p:sp>
      <p:sp>
        <p:nvSpPr>
          <p:cNvPr id="10621" name="Freeform 770"/>
          <p:cNvSpPr/>
          <p:nvPr/>
        </p:nvSpPr>
        <p:spPr>
          <a:xfrm>
            <a:off x="934560" y="583560"/>
            <a:ext cx="623520" cy="249480"/>
          </a:xfrm>
          <a:custGeom>
            <a:avLst/>
            <a:gdLst/>
            <a:ahLst/>
            <a:cxnLst/>
            <a:rect l="0" t="0" r="r" b="b"/>
            <a:pathLst>
              <a:path w="1732" h="693">
                <a:moveTo>
                  <a:pt x="1731" y="692"/>
                </a:moveTo>
                <a:lnTo>
                  <a:pt x="0" y="0"/>
                </a:lnTo>
                <a:lnTo>
                  <a:pt x="21" y="0"/>
                </a:lnTo>
                <a:lnTo>
                  <a:pt x="1731" y="684"/>
                </a:lnTo>
                <a:lnTo>
                  <a:pt x="1731" y="692"/>
                </a:lnTo>
                <a:close/>
              </a:path>
            </a:pathLst>
          </a:custGeom>
          <a:solidFill>
            <a:srgbClr val="8F8381"/>
          </a:solidFill>
          <a:ln>
            <a:noFill/>
          </a:ln>
        </p:spPr>
      </p:sp>
      <p:sp>
        <p:nvSpPr>
          <p:cNvPr id="10622" name="Freeform 771"/>
          <p:cNvSpPr/>
          <p:nvPr/>
        </p:nvSpPr>
        <p:spPr>
          <a:xfrm>
            <a:off x="942120" y="583560"/>
            <a:ext cx="615960" cy="246600"/>
          </a:xfrm>
          <a:custGeom>
            <a:avLst/>
            <a:gdLst/>
            <a:ahLst/>
            <a:cxnLst/>
            <a:rect l="0" t="0" r="r" b="b"/>
            <a:pathLst>
              <a:path w="1711" h="685">
                <a:moveTo>
                  <a:pt x="1710" y="684"/>
                </a:moveTo>
                <a:lnTo>
                  <a:pt x="0" y="0"/>
                </a:lnTo>
                <a:lnTo>
                  <a:pt x="21" y="0"/>
                </a:lnTo>
                <a:lnTo>
                  <a:pt x="1710" y="676"/>
                </a:lnTo>
                <a:lnTo>
                  <a:pt x="1710" y="684"/>
                </a:lnTo>
                <a:close/>
              </a:path>
            </a:pathLst>
          </a:custGeom>
          <a:solidFill>
            <a:srgbClr val="8E8280"/>
          </a:solidFill>
          <a:ln>
            <a:noFill/>
          </a:ln>
        </p:spPr>
      </p:sp>
      <p:sp>
        <p:nvSpPr>
          <p:cNvPr id="10623" name="Freeform 772"/>
          <p:cNvSpPr/>
          <p:nvPr/>
        </p:nvSpPr>
        <p:spPr>
          <a:xfrm>
            <a:off x="949680" y="583560"/>
            <a:ext cx="608400" cy="243720"/>
          </a:xfrm>
          <a:custGeom>
            <a:avLst/>
            <a:gdLst/>
            <a:ahLst/>
            <a:cxnLst/>
            <a:rect l="0" t="0" r="r" b="b"/>
            <a:pathLst>
              <a:path w="1690" h="677">
                <a:moveTo>
                  <a:pt x="1689" y="676"/>
                </a:moveTo>
                <a:lnTo>
                  <a:pt x="0" y="0"/>
                </a:lnTo>
                <a:lnTo>
                  <a:pt x="21" y="0"/>
                </a:lnTo>
                <a:lnTo>
                  <a:pt x="1689" y="667"/>
                </a:lnTo>
                <a:lnTo>
                  <a:pt x="1689" y="676"/>
                </a:lnTo>
                <a:close/>
              </a:path>
            </a:pathLst>
          </a:custGeom>
          <a:solidFill>
            <a:srgbClr val="8D817F"/>
          </a:solidFill>
          <a:ln>
            <a:noFill/>
          </a:ln>
        </p:spPr>
      </p:sp>
      <p:sp>
        <p:nvSpPr>
          <p:cNvPr id="10624" name="Freeform 773"/>
          <p:cNvSpPr/>
          <p:nvPr/>
        </p:nvSpPr>
        <p:spPr>
          <a:xfrm>
            <a:off x="957240" y="583560"/>
            <a:ext cx="600840" cy="240480"/>
          </a:xfrm>
          <a:custGeom>
            <a:avLst/>
            <a:gdLst/>
            <a:ahLst/>
            <a:cxnLst/>
            <a:rect l="0" t="0" r="r" b="b"/>
            <a:pathLst>
              <a:path w="1669" h="668">
                <a:moveTo>
                  <a:pt x="1668" y="667"/>
                </a:moveTo>
                <a:lnTo>
                  <a:pt x="0" y="0"/>
                </a:lnTo>
                <a:lnTo>
                  <a:pt x="21" y="0"/>
                </a:lnTo>
                <a:lnTo>
                  <a:pt x="1668" y="659"/>
                </a:lnTo>
                <a:lnTo>
                  <a:pt x="1668" y="667"/>
                </a:lnTo>
                <a:close/>
              </a:path>
            </a:pathLst>
          </a:custGeom>
          <a:solidFill>
            <a:srgbClr val="8C807E"/>
          </a:solidFill>
          <a:ln>
            <a:noFill/>
          </a:ln>
        </p:spPr>
      </p:sp>
      <p:sp>
        <p:nvSpPr>
          <p:cNvPr id="10625" name="Freeform 774"/>
          <p:cNvSpPr/>
          <p:nvPr/>
        </p:nvSpPr>
        <p:spPr>
          <a:xfrm>
            <a:off x="964800" y="583560"/>
            <a:ext cx="593280" cy="237600"/>
          </a:xfrm>
          <a:custGeom>
            <a:avLst/>
            <a:gdLst/>
            <a:ahLst/>
            <a:cxnLst/>
            <a:rect l="0" t="0" r="r" b="b"/>
            <a:pathLst>
              <a:path w="1648" h="660">
                <a:moveTo>
                  <a:pt x="1647" y="659"/>
                </a:moveTo>
                <a:lnTo>
                  <a:pt x="0" y="0"/>
                </a:lnTo>
                <a:lnTo>
                  <a:pt x="21" y="0"/>
                </a:lnTo>
                <a:lnTo>
                  <a:pt x="1647" y="650"/>
                </a:lnTo>
                <a:lnTo>
                  <a:pt x="1647" y="659"/>
                </a:lnTo>
                <a:close/>
              </a:path>
            </a:pathLst>
          </a:custGeom>
          <a:solidFill>
            <a:srgbClr val="8B7E7C"/>
          </a:solidFill>
          <a:ln>
            <a:noFill/>
          </a:ln>
        </p:spPr>
      </p:sp>
      <p:sp>
        <p:nvSpPr>
          <p:cNvPr id="10626" name="Freeform 775"/>
          <p:cNvSpPr/>
          <p:nvPr/>
        </p:nvSpPr>
        <p:spPr>
          <a:xfrm>
            <a:off x="972360" y="583560"/>
            <a:ext cx="585720" cy="234360"/>
          </a:xfrm>
          <a:custGeom>
            <a:avLst/>
            <a:gdLst/>
            <a:ahLst/>
            <a:cxnLst/>
            <a:rect l="0" t="0" r="r" b="b"/>
            <a:pathLst>
              <a:path w="1627" h="651">
                <a:moveTo>
                  <a:pt x="1626" y="650"/>
                </a:moveTo>
                <a:lnTo>
                  <a:pt x="0" y="0"/>
                </a:lnTo>
                <a:lnTo>
                  <a:pt x="21" y="0"/>
                </a:lnTo>
                <a:lnTo>
                  <a:pt x="1626" y="642"/>
                </a:lnTo>
                <a:lnTo>
                  <a:pt x="1626" y="650"/>
                </a:lnTo>
                <a:close/>
              </a:path>
            </a:pathLst>
          </a:custGeom>
          <a:solidFill>
            <a:srgbClr val="8A7D7B"/>
          </a:solidFill>
          <a:ln>
            <a:noFill/>
          </a:ln>
        </p:spPr>
      </p:sp>
      <p:sp>
        <p:nvSpPr>
          <p:cNvPr id="10627" name="Freeform 776"/>
          <p:cNvSpPr/>
          <p:nvPr/>
        </p:nvSpPr>
        <p:spPr>
          <a:xfrm>
            <a:off x="979920" y="583560"/>
            <a:ext cx="578160" cy="231480"/>
          </a:xfrm>
          <a:custGeom>
            <a:avLst/>
            <a:gdLst/>
            <a:ahLst/>
            <a:cxnLst/>
            <a:rect l="0" t="0" r="r" b="b"/>
            <a:pathLst>
              <a:path w="1606" h="643">
                <a:moveTo>
                  <a:pt x="1605" y="642"/>
                </a:moveTo>
                <a:lnTo>
                  <a:pt x="0" y="0"/>
                </a:lnTo>
                <a:lnTo>
                  <a:pt x="21" y="0"/>
                </a:lnTo>
                <a:lnTo>
                  <a:pt x="1605" y="633"/>
                </a:lnTo>
                <a:lnTo>
                  <a:pt x="1605" y="642"/>
                </a:lnTo>
                <a:close/>
              </a:path>
            </a:pathLst>
          </a:custGeom>
          <a:solidFill>
            <a:srgbClr val="887C7A"/>
          </a:solidFill>
          <a:ln>
            <a:noFill/>
          </a:ln>
        </p:spPr>
      </p:sp>
      <p:sp>
        <p:nvSpPr>
          <p:cNvPr id="10628" name="Freeform 777"/>
          <p:cNvSpPr/>
          <p:nvPr/>
        </p:nvSpPr>
        <p:spPr>
          <a:xfrm>
            <a:off x="987480" y="583560"/>
            <a:ext cx="570600" cy="228240"/>
          </a:xfrm>
          <a:custGeom>
            <a:avLst/>
            <a:gdLst/>
            <a:ahLst/>
            <a:cxnLst/>
            <a:rect l="0" t="0" r="r" b="b"/>
            <a:pathLst>
              <a:path w="1585" h="634">
                <a:moveTo>
                  <a:pt x="1584" y="633"/>
                </a:moveTo>
                <a:lnTo>
                  <a:pt x="0" y="0"/>
                </a:lnTo>
                <a:lnTo>
                  <a:pt x="21" y="0"/>
                </a:lnTo>
                <a:lnTo>
                  <a:pt x="1584" y="625"/>
                </a:lnTo>
                <a:lnTo>
                  <a:pt x="1584" y="633"/>
                </a:lnTo>
                <a:close/>
              </a:path>
            </a:pathLst>
          </a:custGeom>
          <a:solidFill>
            <a:srgbClr val="877B79"/>
          </a:solidFill>
          <a:ln>
            <a:noFill/>
          </a:ln>
        </p:spPr>
      </p:sp>
      <p:sp>
        <p:nvSpPr>
          <p:cNvPr id="10629" name="Freeform 778"/>
          <p:cNvSpPr/>
          <p:nvPr/>
        </p:nvSpPr>
        <p:spPr>
          <a:xfrm>
            <a:off x="995040" y="583560"/>
            <a:ext cx="563040" cy="225360"/>
          </a:xfrm>
          <a:custGeom>
            <a:avLst/>
            <a:gdLst/>
            <a:ahLst/>
            <a:cxnLst/>
            <a:rect l="0" t="0" r="r" b="b"/>
            <a:pathLst>
              <a:path w="1564" h="626">
                <a:moveTo>
                  <a:pt x="1563" y="625"/>
                </a:moveTo>
                <a:lnTo>
                  <a:pt x="0" y="0"/>
                </a:lnTo>
                <a:lnTo>
                  <a:pt x="22" y="0"/>
                </a:lnTo>
                <a:lnTo>
                  <a:pt x="1563" y="616"/>
                </a:lnTo>
                <a:lnTo>
                  <a:pt x="1563" y="625"/>
                </a:lnTo>
                <a:close/>
              </a:path>
            </a:pathLst>
          </a:custGeom>
          <a:solidFill>
            <a:srgbClr val="867977"/>
          </a:solidFill>
          <a:ln>
            <a:noFill/>
          </a:ln>
        </p:spPr>
      </p:sp>
      <p:sp>
        <p:nvSpPr>
          <p:cNvPr id="10630" name="Freeform 779"/>
          <p:cNvSpPr/>
          <p:nvPr/>
        </p:nvSpPr>
        <p:spPr>
          <a:xfrm>
            <a:off x="1002960" y="583560"/>
            <a:ext cx="555120" cy="222120"/>
          </a:xfrm>
          <a:custGeom>
            <a:avLst/>
            <a:gdLst/>
            <a:ahLst/>
            <a:cxnLst/>
            <a:rect l="0" t="0" r="r" b="b"/>
            <a:pathLst>
              <a:path w="1542" h="617">
                <a:moveTo>
                  <a:pt x="1541" y="616"/>
                </a:moveTo>
                <a:lnTo>
                  <a:pt x="0" y="0"/>
                </a:lnTo>
                <a:lnTo>
                  <a:pt x="21" y="0"/>
                </a:lnTo>
                <a:lnTo>
                  <a:pt x="1541" y="608"/>
                </a:lnTo>
                <a:lnTo>
                  <a:pt x="1541" y="616"/>
                </a:lnTo>
                <a:close/>
              </a:path>
            </a:pathLst>
          </a:custGeom>
          <a:solidFill>
            <a:srgbClr val="857876"/>
          </a:solidFill>
          <a:ln>
            <a:noFill/>
          </a:ln>
        </p:spPr>
      </p:sp>
      <p:sp>
        <p:nvSpPr>
          <p:cNvPr id="10631" name="Freeform 780"/>
          <p:cNvSpPr/>
          <p:nvPr/>
        </p:nvSpPr>
        <p:spPr>
          <a:xfrm>
            <a:off x="1010520" y="583560"/>
            <a:ext cx="547560" cy="219240"/>
          </a:xfrm>
          <a:custGeom>
            <a:avLst/>
            <a:gdLst/>
            <a:ahLst/>
            <a:cxnLst/>
            <a:rect l="0" t="0" r="r" b="b"/>
            <a:pathLst>
              <a:path w="1521" h="609">
                <a:moveTo>
                  <a:pt x="1520" y="608"/>
                </a:moveTo>
                <a:lnTo>
                  <a:pt x="0" y="0"/>
                </a:lnTo>
                <a:lnTo>
                  <a:pt x="21" y="0"/>
                </a:lnTo>
                <a:lnTo>
                  <a:pt x="1520" y="600"/>
                </a:lnTo>
                <a:lnTo>
                  <a:pt x="1520" y="608"/>
                </a:lnTo>
                <a:close/>
              </a:path>
            </a:pathLst>
          </a:custGeom>
          <a:solidFill>
            <a:srgbClr val="847674"/>
          </a:solidFill>
          <a:ln>
            <a:noFill/>
          </a:ln>
        </p:spPr>
      </p:sp>
      <p:sp>
        <p:nvSpPr>
          <p:cNvPr id="10632" name="Freeform 781"/>
          <p:cNvSpPr/>
          <p:nvPr/>
        </p:nvSpPr>
        <p:spPr>
          <a:xfrm>
            <a:off x="1018080" y="583560"/>
            <a:ext cx="540000" cy="216360"/>
          </a:xfrm>
          <a:custGeom>
            <a:avLst/>
            <a:gdLst/>
            <a:ahLst/>
            <a:cxnLst/>
            <a:rect l="0" t="0" r="r" b="b"/>
            <a:pathLst>
              <a:path w="1500" h="601">
                <a:moveTo>
                  <a:pt x="1499" y="600"/>
                </a:moveTo>
                <a:lnTo>
                  <a:pt x="0" y="0"/>
                </a:lnTo>
                <a:lnTo>
                  <a:pt x="21" y="0"/>
                </a:lnTo>
                <a:lnTo>
                  <a:pt x="1499" y="591"/>
                </a:lnTo>
                <a:lnTo>
                  <a:pt x="1499" y="600"/>
                </a:lnTo>
                <a:close/>
              </a:path>
            </a:pathLst>
          </a:custGeom>
          <a:solidFill>
            <a:srgbClr val="837573"/>
          </a:solidFill>
          <a:ln>
            <a:noFill/>
          </a:ln>
        </p:spPr>
      </p:sp>
      <p:sp>
        <p:nvSpPr>
          <p:cNvPr id="10633" name="Freeform 782"/>
          <p:cNvSpPr/>
          <p:nvPr/>
        </p:nvSpPr>
        <p:spPr>
          <a:xfrm>
            <a:off x="1025640" y="583560"/>
            <a:ext cx="532440" cy="213120"/>
          </a:xfrm>
          <a:custGeom>
            <a:avLst/>
            <a:gdLst/>
            <a:ahLst/>
            <a:cxnLst/>
            <a:rect l="0" t="0" r="r" b="b"/>
            <a:pathLst>
              <a:path w="1479" h="592">
                <a:moveTo>
                  <a:pt x="1478" y="591"/>
                </a:moveTo>
                <a:lnTo>
                  <a:pt x="0" y="0"/>
                </a:lnTo>
                <a:lnTo>
                  <a:pt x="21" y="0"/>
                </a:lnTo>
                <a:lnTo>
                  <a:pt x="1478" y="583"/>
                </a:lnTo>
                <a:lnTo>
                  <a:pt x="1478" y="591"/>
                </a:lnTo>
                <a:close/>
              </a:path>
            </a:pathLst>
          </a:custGeom>
          <a:solidFill>
            <a:srgbClr val="827472"/>
          </a:solidFill>
          <a:ln>
            <a:noFill/>
          </a:ln>
        </p:spPr>
      </p:sp>
      <p:sp>
        <p:nvSpPr>
          <p:cNvPr id="10634" name="Freeform 783"/>
          <p:cNvSpPr/>
          <p:nvPr/>
        </p:nvSpPr>
        <p:spPr>
          <a:xfrm>
            <a:off x="1033200" y="583560"/>
            <a:ext cx="524880" cy="210240"/>
          </a:xfrm>
          <a:custGeom>
            <a:avLst/>
            <a:gdLst/>
            <a:ahLst/>
            <a:cxnLst/>
            <a:rect l="0" t="0" r="r" b="b"/>
            <a:pathLst>
              <a:path w="1458" h="584">
                <a:moveTo>
                  <a:pt x="1457" y="583"/>
                </a:moveTo>
                <a:lnTo>
                  <a:pt x="0" y="0"/>
                </a:lnTo>
                <a:lnTo>
                  <a:pt x="21" y="0"/>
                </a:lnTo>
                <a:lnTo>
                  <a:pt x="1457" y="574"/>
                </a:lnTo>
                <a:lnTo>
                  <a:pt x="1457" y="583"/>
                </a:lnTo>
                <a:close/>
              </a:path>
            </a:pathLst>
          </a:custGeom>
          <a:solidFill>
            <a:srgbClr val="817371"/>
          </a:solidFill>
          <a:ln>
            <a:noFill/>
          </a:ln>
        </p:spPr>
      </p:sp>
      <p:sp>
        <p:nvSpPr>
          <p:cNvPr id="10635" name="Freeform 784"/>
          <p:cNvSpPr/>
          <p:nvPr/>
        </p:nvSpPr>
        <p:spPr>
          <a:xfrm>
            <a:off x="1040760" y="583560"/>
            <a:ext cx="517320" cy="207000"/>
          </a:xfrm>
          <a:custGeom>
            <a:avLst/>
            <a:gdLst/>
            <a:ahLst/>
            <a:cxnLst/>
            <a:rect l="0" t="0" r="r" b="b"/>
            <a:pathLst>
              <a:path w="1437" h="575">
                <a:moveTo>
                  <a:pt x="1436" y="574"/>
                </a:moveTo>
                <a:lnTo>
                  <a:pt x="0" y="0"/>
                </a:lnTo>
                <a:lnTo>
                  <a:pt x="21" y="0"/>
                </a:lnTo>
                <a:lnTo>
                  <a:pt x="1436" y="566"/>
                </a:lnTo>
                <a:lnTo>
                  <a:pt x="1436" y="574"/>
                </a:lnTo>
                <a:close/>
              </a:path>
            </a:pathLst>
          </a:custGeom>
          <a:solidFill>
            <a:srgbClr val="80716F"/>
          </a:solidFill>
          <a:ln>
            <a:noFill/>
          </a:ln>
        </p:spPr>
      </p:sp>
      <p:sp>
        <p:nvSpPr>
          <p:cNvPr id="10636" name="Freeform 785"/>
          <p:cNvSpPr/>
          <p:nvPr/>
        </p:nvSpPr>
        <p:spPr>
          <a:xfrm>
            <a:off x="1048320" y="583560"/>
            <a:ext cx="509760" cy="204120"/>
          </a:xfrm>
          <a:custGeom>
            <a:avLst/>
            <a:gdLst/>
            <a:ahLst/>
            <a:cxnLst/>
            <a:rect l="0" t="0" r="r" b="b"/>
            <a:pathLst>
              <a:path w="1416" h="567">
                <a:moveTo>
                  <a:pt x="1415" y="566"/>
                </a:moveTo>
                <a:lnTo>
                  <a:pt x="0" y="0"/>
                </a:lnTo>
                <a:lnTo>
                  <a:pt x="21" y="0"/>
                </a:lnTo>
                <a:lnTo>
                  <a:pt x="1415" y="557"/>
                </a:lnTo>
                <a:lnTo>
                  <a:pt x="1415" y="566"/>
                </a:lnTo>
                <a:close/>
              </a:path>
            </a:pathLst>
          </a:custGeom>
          <a:solidFill>
            <a:srgbClr val="7F706E"/>
          </a:solidFill>
          <a:ln>
            <a:noFill/>
          </a:ln>
        </p:spPr>
      </p:sp>
      <p:sp>
        <p:nvSpPr>
          <p:cNvPr id="10637" name="Freeform 786"/>
          <p:cNvSpPr/>
          <p:nvPr/>
        </p:nvSpPr>
        <p:spPr>
          <a:xfrm>
            <a:off x="1055880" y="583560"/>
            <a:ext cx="502200" cy="200880"/>
          </a:xfrm>
          <a:custGeom>
            <a:avLst/>
            <a:gdLst/>
            <a:ahLst/>
            <a:cxnLst/>
            <a:rect l="0" t="0" r="r" b="b"/>
            <a:pathLst>
              <a:path w="1395" h="558">
                <a:moveTo>
                  <a:pt x="1394" y="557"/>
                </a:moveTo>
                <a:lnTo>
                  <a:pt x="0" y="0"/>
                </a:lnTo>
                <a:lnTo>
                  <a:pt x="21" y="0"/>
                </a:lnTo>
                <a:lnTo>
                  <a:pt x="1394" y="549"/>
                </a:lnTo>
                <a:lnTo>
                  <a:pt x="1394" y="557"/>
                </a:lnTo>
                <a:close/>
              </a:path>
            </a:pathLst>
          </a:custGeom>
          <a:solidFill>
            <a:srgbClr val="7E6F6D"/>
          </a:solidFill>
          <a:ln>
            <a:noFill/>
          </a:ln>
        </p:spPr>
      </p:sp>
      <p:sp>
        <p:nvSpPr>
          <p:cNvPr id="10638" name="Freeform 787"/>
          <p:cNvSpPr/>
          <p:nvPr/>
        </p:nvSpPr>
        <p:spPr>
          <a:xfrm>
            <a:off x="1063440" y="583560"/>
            <a:ext cx="494640" cy="198000"/>
          </a:xfrm>
          <a:custGeom>
            <a:avLst/>
            <a:gdLst/>
            <a:ahLst/>
            <a:cxnLst/>
            <a:rect l="0" t="0" r="r" b="b"/>
            <a:pathLst>
              <a:path w="1374" h="550">
                <a:moveTo>
                  <a:pt x="1373" y="549"/>
                </a:moveTo>
                <a:lnTo>
                  <a:pt x="0" y="0"/>
                </a:lnTo>
                <a:lnTo>
                  <a:pt x="21" y="0"/>
                </a:lnTo>
                <a:lnTo>
                  <a:pt x="1373" y="541"/>
                </a:lnTo>
                <a:lnTo>
                  <a:pt x="1373" y="549"/>
                </a:lnTo>
                <a:close/>
              </a:path>
            </a:pathLst>
          </a:custGeom>
          <a:solidFill>
            <a:srgbClr val="7D6E6C"/>
          </a:solidFill>
          <a:ln>
            <a:noFill/>
          </a:ln>
        </p:spPr>
      </p:sp>
      <p:sp>
        <p:nvSpPr>
          <p:cNvPr id="10639" name="Freeform 788"/>
          <p:cNvSpPr/>
          <p:nvPr/>
        </p:nvSpPr>
        <p:spPr>
          <a:xfrm>
            <a:off x="1071000" y="583560"/>
            <a:ext cx="487080" cy="195120"/>
          </a:xfrm>
          <a:custGeom>
            <a:avLst/>
            <a:gdLst/>
            <a:ahLst/>
            <a:cxnLst/>
            <a:rect l="0" t="0" r="r" b="b"/>
            <a:pathLst>
              <a:path w="1353" h="542">
                <a:moveTo>
                  <a:pt x="1352" y="541"/>
                </a:moveTo>
                <a:lnTo>
                  <a:pt x="0" y="0"/>
                </a:lnTo>
                <a:lnTo>
                  <a:pt x="22" y="0"/>
                </a:lnTo>
                <a:lnTo>
                  <a:pt x="1352" y="532"/>
                </a:lnTo>
                <a:lnTo>
                  <a:pt x="1352" y="541"/>
                </a:lnTo>
                <a:close/>
              </a:path>
            </a:pathLst>
          </a:custGeom>
          <a:solidFill>
            <a:srgbClr val="7C6D6A"/>
          </a:solidFill>
          <a:ln>
            <a:noFill/>
          </a:ln>
        </p:spPr>
      </p:sp>
      <p:sp>
        <p:nvSpPr>
          <p:cNvPr id="10640" name="Freeform 789"/>
          <p:cNvSpPr/>
          <p:nvPr/>
        </p:nvSpPr>
        <p:spPr>
          <a:xfrm>
            <a:off x="1078920" y="583560"/>
            <a:ext cx="479160" cy="191880"/>
          </a:xfrm>
          <a:custGeom>
            <a:avLst/>
            <a:gdLst/>
            <a:ahLst/>
            <a:cxnLst/>
            <a:rect l="0" t="0" r="r" b="b"/>
            <a:pathLst>
              <a:path w="1331" h="533">
                <a:moveTo>
                  <a:pt x="1330" y="532"/>
                </a:moveTo>
                <a:lnTo>
                  <a:pt x="0" y="0"/>
                </a:lnTo>
                <a:lnTo>
                  <a:pt x="21" y="0"/>
                </a:lnTo>
                <a:lnTo>
                  <a:pt x="1330" y="524"/>
                </a:lnTo>
                <a:lnTo>
                  <a:pt x="1330" y="532"/>
                </a:lnTo>
                <a:close/>
              </a:path>
            </a:pathLst>
          </a:custGeom>
          <a:solidFill>
            <a:srgbClr val="7B6C69"/>
          </a:solidFill>
          <a:ln>
            <a:noFill/>
          </a:ln>
        </p:spPr>
      </p:sp>
      <p:sp>
        <p:nvSpPr>
          <p:cNvPr id="10641" name="Freeform 790"/>
          <p:cNvSpPr/>
          <p:nvPr/>
        </p:nvSpPr>
        <p:spPr>
          <a:xfrm>
            <a:off x="1086480" y="583560"/>
            <a:ext cx="471600" cy="189000"/>
          </a:xfrm>
          <a:custGeom>
            <a:avLst/>
            <a:gdLst/>
            <a:ahLst/>
            <a:cxnLst/>
            <a:rect l="0" t="0" r="r" b="b"/>
            <a:pathLst>
              <a:path w="1310" h="525">
                <a:moveTo>
                  <a:pt x="1309" y="524"/>
                </a:moveTo>
                <a:lnTo>
                  <a:pt x="0" y="0"/>
                </a:lnTo>
                <a:lnTo>
                  <a:pt x="21" y="0"/>
                </a:lnTo>
                <a:lnTo>
                  <a:pt x="1309" y="515"/>
                </a:lnTo>
                <a:lnTo>
                  <a:pt x="1309" y="524"/>
                </a:lnTo>
                <a:close/>
              </a:path>
            </a:pathLst>
          </a:custGeom>
          <a:solidFill>
            <a:srgbClr val="7A6A68"/>
          </a:solidFill>
          <a:ln>
            <a:noFill/>
          </a:ln>
        </p:spPr>
      </p:sp>
      <p:sp>
        <p:nvSpPr>
          <p:cNvPr id="10642" name="Freeform 791"/>
          <p:cNvSpPr/>
          <p:nvPr/>
        </p:nvSpPr>
        <p:spPr>
          <a:xfrm>
            <a:off x="1094040" y="583560"/>
            <a:ext cx="464040" cy="185760"/>
          </a:xfrm>
          <a:custGeom>
            <a:avLst/>
            <a:gdLst/>
            <a:ahLst/>
            <a:cxnLst/>
            <a:rect l="0" t="0" r="r" b="b"/>
            <a:pathLst>
              <a:path w="1289" h="516">
                <a:moveTo>
                  <a:pt x="1288" y="515"/>
                </a:moveTo>
                <a:lnTo>
                  <a:pt x="0" y="0"/>
                </a:lnTo>
                <a:lnTo>
                  <a:pt x="21" y="0"/>
                </a:lnTo>
                <a:lnTo>
                  <a:pt x="1288" y="507"/>
                </a:lnTo>
                <a:lnTo>
                  <a:pt x="1288" y="515"/>
                </a:lnTo>
                <a:close/>
              </a:path>
            </a:pathLst>
          </a:custGeom>
          <a:solidFill>
            <a:srgbClr val="796967"/>
          </a:solidFill>
          <a:ln>
            <a:noFill/>
          </a:ln>
        </p:spPr>
      </p:sp>
      <p:sp>
        <p:nvSpPr>
          <p:cNvPr id="10643" name="Freeform 792"/>
          <p:cNvSpPr/>
          <p:nvPr/>
        </p:nvSpPr>
        <p:spPr>
          <a:xfrm>
            <a:off x="1101600" y="583560"/>
            <a:ext cx="456480" cy="182880"/>
          </a:xfrm>
          <a:custGeom>
            <a:avLst/>
            <a:gdLst/>
            <a:ahLst/>
            <a:cxnLst/>
            <a:rect l="0" t="0" r="r" b="b"/>
            <a:pathLst>
              <a:path w="1268" h="508">
                <a:moveTo>
                  <a:pt x="1267" y="507"/>
                </a:moveTo>
                <a:lnTo>
                  <a:pt x="0" y="0"/>
                </a:lnTo>
                <a:lnTo>
                  <a:pt x="21" y="0"/>
                </a:lnTo>
                <a:lnTo>
                  <a:pt x="1267" y="498"/>
                </a:lnTo>
                <a:lnTo>
                  <a:pt x="1267" y="507"/>
                </a:lnTo>
                <a:close/>
              </a:path>
            </a:pathLst>
          </a:custGeom>
          <a:solidFill>
            <a:srgbClr val="786865"/>
          </a:solidFill>
          <a:ln>
            <a:noFill/>
          </a:ln>
        </p:spPr>
      </p:sp>
      <p:sp>
        <p:nvSpPr>
          <p:cNvPr id="10644" name="Freeform 793"/>
          <p:cNvSpPr/>
          <p:nvPr/>
        </p:nvSpPr>
        <p:spPr>
          <a:xfrm>
            <a:off x="1109160" y="583560"/>
            <a:ext cx="448920" cy="179640"/>
          </a:xfrm>
          <a:custGeom>
            <a:avLst/>
            <a:gdLst/>
            <a:ahLst/>
            <a:cxnLst/>
            <a:rect l="0" t="0" r="r" b="b"/>
            <a:pathLst>
              <a:path w="1247" h="499">
                <a:moveTo>
                  <a:pt x="1246" y="498"/>
                </a:moveTo>
                <a:lnTo>
                  <a:pt x="0" y="0"/>
                </a:lnTo>
                <a:lnTo>
                  <a:pt x="21" y="0"/>
                </a:lnTo>
                <a:lnTo>
                  <a:pt x="1246" y="490"/>
                </a:lnTo>
                <a:lnTo>
                  <a:pt x="1246" y="498"/>
                </a:lnTo>
                <a:close/>
              </a:path>
            </a:pathLst>
          </a:custGeom>
          <a:solidFill>
            <a:srgbClr val="776764"/>
          </a:solidFill>
          <a:ln>
            <a:noFill/>
          </a:ln>
        </p:spPr>
      </p:sp>
      <p:sp>
        <p:nvSpPr>
          <p:cNvPr id="10645" name="Freeform 794"/>
          <p:cNvSpPr/>
          <p:nvPr/>
        </p:nvSpPr>
        <p:spPr>
          <a:xfrm>
            <a:off x="1116720" y="583560"/>
            <a:ext cx="441360" cy="176760"/>
          </a:xfrm>
          <a:custGeom>
            <a:avLst/>
            <a:gdLst/>
            <a:ahLst/>
            <a:cxnLst/>
            <a:rect l="0" t="0" r="r" b="b"/>
            <a:pathLst>
              <a:path w="1226" h="491">
                <a:moveTo>
                  <a:pt x="1225" y="490"/>
                </a:moveTo>
                <a:lnTo>
                  <a:pt x="0" y="0"/>
                </a:lnTo>
                <a:lnTo>
                  <a:pt x="21" y="0"/>
                </a:lnTo>
                <a:lnTo>
                  <a:pt x="1225" y="482"/>
                </a:lnTo>
                <a:lnTo>
                  <a:pt x="1225" y="490"/>
                </a:lnTo>
                <a:close/>
              </a:path>
            </a:pathLst>
          </a:custGeom>
          <a:solidFill>
            <a:srgbClr val="766562"/>
          </a:solidFill>
          <a:ln>
            <a:noFill/>
          </a:ln>
        </p:spPr>
      </p:sp>
      <p:sp>
        <p:nvSpPr>
          <p:cNvPr id="10646" name="Freeform 795"/>
          <p:cNvSpPr/>
          <p:nvPr/>
        </p:nvSpPr>
        <p:spPr>
          <a:xfrm>
            <a:off x="1124280" y="583560"/>
            <a:ext cx="433800" cy="173880"/>
          </a:xfrm>
          <a:custGeom>
            <a:avLst/>
            <a:gdLst/>
            <a:ahLst/>
            <a:cxnLst/>
            <a:rect l="0" t="0" r="r" b="b"/>
            <a:pathLst>
              <a:path w="1205" h="483">
                <a:moveTo>
                  <a:pt x="1204" y="482"/>
                </a:moveTo>
                <a:lnTo>
                  <a:pt x="0" y="0"/>
                </a:lnTo>
                <a:lnTo>
                  <a:pt x="21" y="0"/>
                </a:lnTo>
                <a:lnTo>
                  <a:pt x="1204" y="473"/>
                </a:lnTo>
                <a:lnTo>
                  <a:pt x="1204" y="482"/>
                </a:lnTo>
                <a:close/>
              </a:path>
            </a:pathLst>
          </a:custGeom>
          <a:solidFill>
            <a:srgbClr val="756461"/>
          </a:solidFill>
          <a:ln>
            <a:noFill/>
          </a:ln>
        </p:spPr>
      </p:sp>
      <p:sp>
        <p:nvSpPr>
          <p:cNvPr id="10647" name="Freeform 796"/>
          <p:cNvSpPr/>
          <p:nvPr/>
        </p:nvSpPr>
        <p:spPr>
          <a:xfrm>
            <a:off x="1131840" y="583560"/>
            <a:ext cx="426240" cy="170640"/>
          </a:xfrm>
          <a:custGeom>
            <a:avLst/>
            <a:gdLst/>
            <a:ahLst/>
            <a:cxnLst/>
            <a:rect l="0" t="0" r="r" b="b"/>
            <a:pathLst>
              <a:path w="1184" h="474">
                <a:moveTo>
                  <a:pt x="1183" y="473"/>
                </a:moveTo>
                <a:lnTo>
                  <a:pt x="0" y="0"/>
                </a:lnTo>
                <a:lnTo>
                  <a:pt x="21" y="0"/>
                </a:lnTo>
                <a:lnTo>
                  <a:pt x="1183" y="465"/>
                </a:lnTo>
                <a:lnTo>
                  <a:pt x="1183" y="473"/>
                </a:lnTo>
                <a:close/>
              </a:path>
            </a:pathLst>
          </a:custGeom>
          <a:solidFill>
            <a:srgbClr val="746360"/>
          </a:solidFill>
          <a:ln>
            <a:noFill/>
          </a:ln>
        </p:spPr>
      </p:sp>
      <p:sp>
        <p:nvSpPr>
          <p:cNvPr id="10648" name="Freeform 797"/>
          <p:cNvSpPr/>
          <p:nvPr/>
        </p:nvSpPr>
        <p:spPr>
          <a:xfrm>
            <a:off x="1139400" y="583560"/>
            <a:ext cx="418680" cy="167760"/>
          </a:xfrm>
          <a:custGeom>
            <a:avLst/>
            <a:gdLst/>
            <a:ahLst/>
            <a:cxnLst/>
            <a:rect l="0" t="0" r="r" b="b"/>
            <a:pathLst>
              <a:path w="1163" h="466">
                <a:moveTo>
                  <a:pt x="1162" y="465"/>
                </a:moveTo>
                <a:lnTo>
                  <a:pt x="0" y="0"/>
                </a:lnTo>
                <a:lnTo>
                  <a:pt x="21" y="0"/>
                </a:lnTo>
                <a:lnTo>
                  <a:pt x="1162" y="455"/>
                </a:lnTo>
                <a:lnTo>
                  <a:pt x="1162" y="465"/>
                </a:lnTo>
                <a:close/>
              </a:path>
            </a:pathLst>
          </a:custGeom>
          <a:solidFill>
            <a:srgbClr val="73625F"/>
          </a:solidFill>
          <a:ln>
            <a:noFill/>
          </a:ln>
        </p:spPr>
      </p:sp>
      <p:sp>
        <p:nvSpPr>
          <p:cNvPr id="10649" name="Freeform 798"/>
          <p:cNvSpPr/>
          <p:nvPr/>
        </p:nvSpPr>
        <p:spPr>
          <a:xfrm>
            <a:off x="1146960" y="583560"/>
            <a:ext cx="411120" cy="164520"/>
          </a:xfrm>
          <a:custGeom>
            <a:avLst/>
            <a:gdLst/>
            <a:ahLst/>
            <a:cxnLst/>
            <a:rect l="0" t="0" r="r" b="b"/>
            <a:pathLst>
              <a:path w="1142" h="457">
                <a:moveTo>
                  <a:pt x="1141" y="456"/>
                </a:moveTo>
                <a:lnTo>
                  <a:pt x="0" y="0"/>
                </a:lnTo>
                <a:lnTo>
                  <a:pt x="22" y="0"/>
                </a:lnTo>
                <a:lnTo>
                  <a:pt x="1141" y="448"/>
                </a:lnTo>
                <a:lnTo>
                  <a:pt x="1141" y="456"/>
                </a:lnTo>
                <a:close/>
              </a:path>
            </a:pathLst>
          </a:custGeom>
          <a:solidFill>
            <a:srgbClr val="72605D"/>
          </a:solidFill>
          <a:ln>
            <a:noFill/>
          </a:ln>
        </p:spPr>
      </p:sp>
      <p:sp>
        <p:nvSpPr>
          <p:cNvPr id="10650" name="Freeform 799"/>
          <p:cNvSpPr/>
          <p:nvPr/>
        </p:nvSpPr>
        <p:spPr>
          <a:xfrm>
            <a:off x="1154880" y="583560"/>
            <a:ext cx="403200" cy="161640"/>
          </a:xfrm>
          <a:custGeom>
            <a:avLst/>
            <a:gdLst/>
            <a:ahLst/>
            <a:cxnLst/>
            <a:rect l="0" t="0" r="r" b="b"/>
            <a:pathLst>
              <a:path w="1120" h="449">
                <a:moveTo>
                  <a:pt x="1119" y="448"/>
                </a:moveTo>
                <a:lnTo>
                  <a:pt x="0" y="0"/>
                </a:lnTo>
                <a:lnTo>
                  <a:pt x="21" y="0"/>
                </a:lnTo>
                <a:lnTo>
                  <a:pt x="1119" y="439"/>
                </a:lnTo>
                <a:lnTo>
                  <a:pt x="1119" y="448"/>
                </a:lnTo>
                <a:close/>
              </a:path>
            </a:pathLst>
          </a:custGeom>
          <a:solidFill>
            <a:srgbClr val="715F5C"/>
          </a:solidFill>
          <a:ln>
            <a:noFill/>
          </a:ln>
        </p:spPr>
      </p:sp>
      <p:sp>
        <p:nvSpPr>
          <p:cNvPr id="10651" name="Freeform 800"/>
          <p:cNvSpPr/>
          <p:nvPr/>
        </p:nvSpPr>
        <p:spPr>
          <a:xfrm>
            <a:off x="1162440" y="583560"/>
            <a:ext cx="395640" cy="158400"/>
          </a:xfrm>
          <a:custGeom>
            <a:avLst/>
            <a:gdLst/>
            <a:ahLst/>
            <a:cxnLst/>
            <a:rect l="0" t="0" r="r" b="b"/>
            <a:pathLst>
              <a:path w="1099" h="440">
                <a:moveTo>
                  <a:pt x="1098" y="439"/>
                </a:moveTo>
                <a:lnTo>
                  <a:pt x="0" y="0"/>
                </a:lnTo>
                <a:lnTo>
                  <a:pt x="21" y="0"/>
                </a:lnTo>
                <a:lnTo>
                  <a:pt x="1098" y="431"/>
                </a:lnTo>
                <a:lnTo>
                  <a:pt x="1098" y="439"/>
                </a:lnTo>
                <a:close/>
              </a:path>
            </a:pathLst>
          </a:custGeom>
          <a:solidFill>
            <a:srgbClr val="705E5B"/>
          </a:solidFill>
          <a:ln>
            <a:noFill/>
          </a:ln>
        </p:spPr>
      </p:sp>
      <p:sp>
        <p:nvSpPr>
          <p:cNvPr id="10652" name="Freeform 801"/>
          <p:cNvSpPr/>
          <p:nvPr/>
        </p:nvSpPr>
        <p:spPr>
          <a:xfrm>
            <a:off x="1170000" y="583560"/>
            <a:ext cx="388080" cy="155520"/>
          </a:xfrm>
          <a:custGeom>
            <a:avLst/>
            <a:gdLst/>
            <a:ahLst/>
            <a:cxnLst/>
            <a:rect l="0" t="0" r="r" b="b"/>
            <a:pathLst>
              <a:path w="1078" h="432">
                <a:moveTo>
                  <a:pt x="1077" y="431"/>
                </a:moveTo>
                <a:lnTo>
                  <a:pt x="0" y="0"/>
                </a:lnTo>
                <a:lnTo>
                  <a:pt x="21" y="0"/>
                </a:lnTo>
                <a:lnTo>
                  <a:pt x="1077" y="423"/>
                </a:lnTo>
                <a:lnTo>
                  <a:pt x="1077" y="431"/>
                </a:lnTo>
                <a:close/>
              </a:path>
            </a:pathLst>
          </a:custGeom>
          <a:solidFill>
            <a:srgbClr val="705D5A"/>
          </a:solidFill>
          <a:ln>
            <a:noFill/>
          </a:ln>
        </p:spPr>
      </p:sp>
      <p:sp>
        <p:nvSpPr>
          <p:cNvPr id="10653" name="Freeform 802"/>
          <p:cNvSpPr/>
          <p:nvPr/>
        </p:nvSpPr>
        <p:spPr>
          <a:xfrm>
            <a:off x="1177560" y="583560"/>
            <a:ext cx="380520" cy="152640"/>
          </a:xfrm>
          <a:custGeom>
            <a:avLst/>
            <a:gdLst/>
            <a:ahLst/>
            <a:cxnLst/>
            <a:rect l="0" t="0" r="r" b="b"/>
            <a:pathLst>
              <a:path w="1057" h="424">
                <a:moveTo>
                  <a:pt x="1056" y="423"/>
                </a:moveTo>
                <a:lnTo>
                  <a:pt x="0" y="0"/>
                </a:lnTo>
                <a:lnTo>
                  <a:pt x="21" y="0"/>
                </a:lnTo>
                <a:lnTo>
                  <a:pt x="1056" y="414"/>
                </a:lnTo>
                <a:lnTo>
                  <a:pt x="1056" y="423"/>
                </a:lnTo>
                <a:close/>
              </a:path>
            </a:pathLst>
          </a:custGeom>
          <a:solidFill>
            <a:srgbClr val="6F5B58"/>
          </a:solidFill>
          <a:ln>
            <a:noFill/>
          </a:ln>
        </p:spPr>
      </p:sp>
      <p:sp>
        <p:nvSpPr>
          <p:cNvPr id="10654" name="Freeform 803"/>
          <p:cNvSpPr/>
          <p:nvPr/>
        </p:nvSpPr>
        <p:spPr>
          <a:xfrm>
            <a:off x="1185120" y="583560"/>
            <a:ext cx="372960" cy="149400"/>
          </a:xfrm>
          <a:custGeom>
            <a:avLst/>
            <a:gdLst/>
            <a:ahLst/>
            <a:cxnLst/>
            <a:rect l="0" t="0" r="r" b="b"/>
            <a:pathLst>
              <a:path w="1036" h="415">
                <a:moveTo>
                  <a:pt x="1035" y="414"/>
                </a:moveTo>
                <a:lnTo>
                  <a:pt x="0" y="0"/>
                </a:lnTo>
                <a:lnTo>
                  <a:pt x="21" y="0"/>
                </a:lnTo>
                <a:lnTo>
                  <a:pt x="1035" y="406"/>
                </a:lnTo>
                <a:lnTo>
                  <a:pt x="1035" y="414"/>
                </a:lnTo>
                <a:close/>
              </a:path>
            </a:pathLst>
          </a:custGeom>
          <a:solidFill>
            <a:srgbClr val="6E5A57"/>
          </a:solidFill>
          <a:ln>
            <a:noFill/>
          </a:ln>
        </p:spPr>
      </p:sp>
      <p:sp>
        <p:nvSpPr>
          <p:cNvPr id="10655" name="Freeform 804"/>
          <p:cNvSpPr/>
          <p:nvPr/>
        </p:nvSpPr>
        <p:spPr>
          <a:xfrm>
            <a:off x="1192680" y="583560"/>
            <a:ext cx="365400" cy="146520"/>
          </a:xfrm>
          <a:custGeom>
            <a:avLst/>
            <a:gdLst/>
            <a:ahLst/>
            <a:cxnLst/>
            <a:rect l="0" t="0" r="r" b="b"/>
            <a:pathLst>
              <a:path w="1015" h="407">
                <a:moveTo>
                  <a:pt x="1014" y="406"/>
                </a:moveTo>
                <a:lnTo>
                  <a:pt x="0" y="0"/>
                </a:lnTo>
                <a:lnTo>
                  <a:pt x="21" y="0"/>
                </a:lnTo>
                <a:lnTo>
                  <a:pt x="1014" y="397"/>
                </a:lnTo>
                <a:lnTo>
                  <a:pt x="1014" y="406"/>
                </a:lnTo>
                <a:close/>
              </a:path>
            </a:pathLst>
          </a:custGeom>
          <a:solidFill>
            <a:srgbClr val="6D5956"/>
          </a:solidFill>
          <a:ln>
            <a:noFill/>
          </a:ln>
        </p:spPr>
      </p:sp>
      <p:sp>
        <p:nvSpPr>
          <p:cNvPr id="10656" name="Freeform 805"/>
          <p:cNvSpPr/>
          <p:nvPr/>
        </p:nvSpPr>
        <p:spPr>
          <a:xfrm>
            <a:off x="1200240" y="583560"/>
            <a:ext cx="357840" cy="143280"/>
          </a:xfrm>
          <a:custGeom>
            <a:avLst/>
            <a:gdLst/>
            <a:ahLst/>
            <a:cxnLst/>
            <a:rect l="0" t="0" r="r" b="b"/>
            <a:pathLst>
              <a:path w="994" h="398">
                <a:moveTo>
                  <a:pt x="993" y="397"/>
                </a:moveTo>
                <a:lnTo>
                  <a:pt x="0" y="0"/>
                </a:lnTo>
                <a:lnTo>
                  <a:pt x="21" y="0"/>
                </a:lnTo>
                <a:lnTo>
                  <a:pt x="993" y="389"/>
                </a:lnTo>
                <a:lnTo>
                  <a:pt x="993" y="397"/>
                </a:lnTo>
                <a:close/>
              </a:path>
            </a:pathLst>
          </a:custGeom>
          <a:solidFill>
            <a:srgbClr val="6C5855"/>
          </a:solidFill>
          <a:ln>
            <a:noFill/>
          </a:ln>
        </p:spPr>
      </p:sp>
      <p:sp>
        <p:nvSpPr>
          <p:cNvPr id="10657" name="Freeform 806"/>
          <p:cNvSpPr/>
          <p:nvPr/>
        </p:nvSpPr>
        <p:spPr>
          <a:xfrm>
            <a:off x="1207800" y="583560"/>
            <a:ext cx="350280" cy="140400"/>
          </a:xfrm>
          <a:custGeom>
            <a:avLst/>
            <a:gdLst/>
            <a:ahLst/>
            <a:cxnLst/>
            <a:rect l="0" t="0" r="r" b="b"/>
            <a:pathLst>
              <a:path w="973" h="390">
                <a:moveTo>
                  <a:pt x="972" y="389"/>
                </a:moveTo>
                <a:lnTo>
                  <a:pt x="0" y="0"/>
                </a:lnTo>
                <a:lnTo>
                  <a:pt x="21" y="0"/>
                </a:lnTo>
                <a:lnTo>
                  <a:pt x="972" y="380"/>
                </a:lnTo>
                <a:lnTo>
                  <a:pt x="972" y="389"/>
                </a:lnTo>
                <a:close/>
              </a:path>
            </a:pathLst>
          </a:custGeom>
          <a:solidFill>
            <a:srgbClr val="6B5753"/>
          </a:solidFill>
          <a:ln>
            <a:noFill/>
          </a:ln>
        </p:spPr>
      </p:sp>
      <p:sp>
        <p:nvSpPr>
          <p:cNvPr id="10658" name="Freeform 807"/>
          <p:cNvSpPr/>
          <p:nvPr/>
        </p:nvSpPr>
        <p:spPr>
          <a:xfrm>
            <a:off x="1215360" y="583560"/>
            <a:ext cx="342720" cy="137160"/>
          </a:xfrm>
          <a:custGeom>
            <a:avLst/>
            <a:gdLst/>
            <a:ahLst/>
            <a:cxnLst/>
            <a:rect l="0" t="0" r="r" b="b"/>
            <a:pathLst>
              <a:path w="952" h="381">
                <a:moveTo>
                  <a:pt x="951" y="380"/>
                </a:moveTo>
                <a:lnTo>
                  <a:pt x="0" y="0"/>
                </a:lnTo>
                <a:lnTo>
                  <a:pt x="22" y="0"/>
                </a:lnTo>
                <a:lnTo>
                  <a:pt x="951" y="372"/>
                </a:lnTo>
                <a:lnTo>
                  <a:pt x="951" y="380"/>
                </a:lnTo>
                <a:close/>
              </a:path>
            </a:pathLst>
          </a:custGeom>
          <a:solidFill>
            <a:srgbClr val="6A5652"/>
          </a:solidFill>
          <a:ln>
            <a:noFill/>
          </a:ln>
        </p:spPr>
      </p:sp>
      <p:sp>
        <p:nvSpPr>
          <p:cNvPr id="10659" name="Freeform 808"/>
          <p:cNvSpPr/>
          <p:nvPr/>
        </p:nvSpPr>
        <p:spPr>
          <a:xfrm>
            <a:off x="1223280" y="583560"/>
            <a:ext cx="334800" cy="134280"/>
          </a:xfrm>
          <a:custGeom>
            <a:avLst/>
            <a:gdLst/>
            <a:ahLst/>
            <a:cxnLst/>
            <a:rect l="0" t="0" r="r" b="b"/>
            <a:pathLst>
              <a:path w="930" h="373">
                <a:moveTo>
                  <a:pt x="929" y="372"/>
                </a:moveTo>
                <a:lnTo>
                  <a:pt x="0" y="0"/>
                </a:lnTo>
                <a:lnTo>
                  <a:pt x="21" y="0"/>
                </a:lnTo>
                <a:lnTo>
                  <a:pt x="929" y="363"/>
                </a:lnTo>
                <a:lnTo>
                  <a:pt x="929" y="372"/>
                </a:lnTo>
                <a:close/>
              </a:path>
            </a:pathLst>
          </a:custGeom>
          <a:solidFill>
            <a:srgbClr val="695451"/>
          </a:solidFill>
          <a:ln>
            <a:noFill/>
          </a:ln>
        </p:spPr>
      </p:sp>
      <p:sp>
        <p:nvSpPr>
          <p:cNvPr id="10660" name="Freeform 809"/>
          <p:cNvSpPr/>
          <p:nvPr/>
        </p:nvSpPr>
        <p:spPr>
          <a:xfrm>
            <a:off x="1230840" y="583560"/>
            <a:ext cx="327240" cy="131040"/>
          </a:xfrm>
          <a:custGeom>
            <a:avLst/>
            <a:gdLst/>
            <a:ahLst/>
            <a:cxnLst/>
            <a:rect l="0" t="0" r="r" b="b"/>
            <a:pathLst>
              <a:path w="909" h="364">
                <a:moveTo>
                  <a:pt x="908" y="363"/>
                </a:moveTo>
                <a:lnTo>
                  <a:pt x="0" y="0"/>
                </a:lnTo>
                <a:lnTo>
                  <a:pt x="21" y="0"/>
                </a:lnTo>
                <a:lnTo>
                  <a:pt x="908" y="355"/>
                </a:lnTo>
                <a:lnTo>
                  <a:pt x="908" y="363"/>
                </a:lnTo>
                <a:close/>
              </a:path>
            </a:pathLst>
          </a:custGeom>
          <a:solidFill>
            <a:srgbClr val="695350"/>
          </a:solidFill>
          <a:ln>
            <a:noFill/>
          </a:ln>
        </p:spPr>
      </p:sp>
      <p:sp>
        <p:nvSpPr>
          <p:cNvPr id="10661" name="Freeform 810"/>
          <p:cNvSpPr/>
          <p:nvPr/>
        </p:nvSpPr>
        <p:spPr>
          <a:xfrm>
            <a:off x="1238400" y="583560"/>
            <a:ext cx="319680" cy="128160"/>
          </a:xfrm>
          <a:custGeom>
            <a:avLst/>
            <a:gdLst/>
            <a:ahLst/>
            <a:cxnLst/>
            <a:rect l="0" t="0" r="r" b="b"/>
            <a:pathLst>
              <a:path w="888" h="356">
                <a:moveTo>
                  <a:pt x="887" y="355"/>
                </a:moveTo>
                <a:lnTo>
                  <a:pt x="0" y="0"/>
                </a:lnTo>
                <a:lnTo>
                  <a:pt x="21" y="0"/>
                </a:lnTo>
                <a:lnTo>
                  <a:pt x="887" y="347"/>
                </a:lnTo>
                <a:lnTo>
                  <a:pt x="887" y="355"/>
                </a:lnTo>
                <a:close/>
              </a:path>
            </a:pathLst>
          </a:custGeom>
          <a:solidFill>
            <a:srgbClr val="68524E"/>
          </a:solidFill>
          <a:ln>
            <a:noFill/>
          </a:ln>
        </p:spPr>
      </p:sp>
      <p:sp>
        <p:nvSpPr>
          <p:cNvPr id="10662" name="Freeform 811"/>
          <p:cNvSpPr/>
          <p:nvPr/>
        </p:nvSpPr>
        <p:spPr>
          <a:xfrm>
            <a:off x="1245960" y="583560"/>
            <a:ext cx="312120" cy="125280"/>
          </a:xfrm>
          <a:custGeom>
            <a:avLst/>
            <a:gdLst/>
            <a:ahLst/>
            <a:cxnLst/>
            <a:rect l="0" t="0" r="r" b="b"/>
            <a:pathLst>
              <a:path w="867" h="348">
                <a:moveTo>
                  <a:pt x="866" y="347"/>
                </a:moveTo>
                <a:lnTo>
                  <a:pt x="0" y="0"/>
                </a:lnTo>
                <a:lnTo>
                  <a:pt x="21" y="0"/>
                </a:lnTo>
                <a:lnTo>
                  <a:pt x="866" y="338"/>
                </a:lnTo>
                <a:lnTo>
                  <a:pt x="866" y="347"/>
                </a:lnTo>
                <a:close/>
              </a:path>
            </a:pathLst>
          </a:custGeom>
          <a:solidFill>
            <a:srgbClr val="67514D"/>
          </a:solidFill>
          <a:ln>
            <a:noFill/>
          </a:ln>
        </p:spPr>
      </p:sp>
      <p:sp>
        <p:nvSpPr>
          <p:cNvPr id="10663" name="Freeform 812"/>
          <p:cNvSpPr/>
          <p:nvPr/>
        </p:nvSpPr>
        <p:spPr>
          <a:xfrm>
            <a:off x="1253520" y="583560"/>
            <a:ext cx="304560" cy="122040"/>
          </a:xfrm>
          <a:custGeom>
            <a:avLst/>
            <a:gdLst/>
            <a:ahLst/>
            <a:cxnLst/>
            <a:rect l="0" t="0" r="r" b="b"/>
            <a:pathLst>
              <a:path w="846" h="339">
                <a:moveTo>
                  <a:pt x="845" y="338"/>
                </a:moveTo>
                <a:lnTo>
                  <a:pt x="0" y="0"/>
                </a:lnTo>
                <a:lnTo>
                  <a:pt x="21" y="0"/>
                </a:lnTo>
                <a:lnTo>
                  <a:pt x="845" y="330"/>
                </a:lnTo>
                <a:lnTo>
                  <a:pt x="845" y="338"/>
                </a:lnTo>
                <a:close/>
              </a:path>
            </a:pathLst>
          </a:custGeom>
          <a:solidFill>
            <a:srgbClr val="66504C"/>
          </a:solidFill>
          <a:ln>
            <a:noFill/>
          </a:ln>
        </p:spPr>
      </p:sp>
      <p:sp>
        <p:nvSpPr>
          <p:cNvPr id="10664" name="Freeform 813"/>
          <p:cNvSpPr/>
          <p:nvPr/>
        </p:nvSpPr>
        <p:spPr>
          <a:xfrm>
            <a:off x="1261080" y="583560"/>
            <a:ext cx="297000" cy="119160"/>
          </a:xfrm>
          <a:custGeom>
            <a:avLst/>
            <a:gdLst/>
            <a:ahLst/>
            <a:cxnLst/>
            <a:rect l="0" t="0" r="r" b="b"/>
            <a:pathLst>
              <a:path w="825" h="331">
                <a:moveTo>
                  <a:pt x="824" y="330"/>
                </a:moveTo>
                <a:lnTo>
                  <a:pt x="0" y="0"/>
                </a:lnTo>
                <a:lnTo>
                  <a:pt x="21" y="0"/>
                </a:lnTo>
                <a:lnTo>
                  <a:pt x="824" y="321"/>
                </a:lnTo>
                <a:lnTo>
                  <a:pt x="824" y="330"/>
                </a:lnTo>
                <a:close/>
              </a:path>
            </a:pathLst>
          </a:custGeom>
          <a:solidFill>
            <a:srgbClr val="664F4B"/>
          </a:solidFill>
          <a:ln>
            <a:noFill/>
          </a:ln>
        </p:spPr>
      </p:sp>
      <p:sp>
        <p:nvSpPr>
          <p:cNvPr id="10665" name="Freeform 814"/>
          <p:cNvSpPr/>
          <p:nvPr/>
        </p:nvSpPr>
        <p:spPr>
          <a:xfrm>
            <a:off x="1268640" y="583560"/>
            <a:ext cx="289440" cy="115920"/>
          </a:xfrm>
          <a:custGeom>
            <a:avLst/>
            <a:gdLst/>
            <a:ahLst/>
            <a:cxnLst/>
            <a:rect l="0" t="0" r="r" b="b"/>
            <a:pathLst>
              <a:path w="804" h="322">
                <a:moveTo>
                  <a:pt x="803" y="321"/>
                </a:moveTo>
                <a:lnTo>
                  <a:pt x="0" y="0"/>
                </a:lnTo>
                <a:lnTo>
                  <a:pt x="21" y="0"/>
                </a:lnTo>
                <a:lnTo>
                  <a:pt x="803" y="313"/>
                </a:lnTo>
                <a:lnTo>
                  <a:pt x="803" y="321"/>
                </a:lnTo>
                <a:close/>
              </a:path>
            </a:pathLst>
          </a:custGeom>
          <a:solidFill>
            <a:srgbClr val="654D49"/>
          </a:solidFill>
          <a:ln>
            <a:noFill/>
          </a:ln>
        </p:spPr>
      </p:sp>
      <p:sp>
        <p:nvSpPr>
          <p:cNvPr id="10666" name="Freeform 815"/>
          <p:cNvSpPr/>
          <p:nvPr/>
        </p:nvSpPr>
        <p:spPr>
          <a:xfrm>
            <a:off x="1276200" y="583560"/>
            <a:ext cx="281880" cy="113040"/>
          </a:xfrm>
          <a:custGeom>
            <a:avLst/>
            <a:gdLst/>
            <a:ahLst/>
            <a:cxnLst/>
            <a:rect l="0" t="0" r="r" b="b"/>
            <a:pathLst>
              <a:path w="783" h="314">
                <a:moveTo>
                  <a:pt x="782" y="313"/>
                </a:moveTo>
                <a:lnTo>
                  <a:pt x="0" y="0"/>
                </a:lnTo>
                <a:lnTo>
                  <a:pt x="21" y="0"/>
                </a:lnTo>
                <a:lnTo>
                  <a:pt x="782" y="304"/>
                </a:lnTo>
                <a:lnTo>
                  <a:pt x="782" y="313"/>
                </a:lnTo>
                <a:close/>
              </a:path>
            </a:pathLst>
          </a:custGeom>
          <a:solidFill>
            <a:srgbClr val="644C48"/>
          </a:solidFill>
          <a:ln>
            <a:noFill/>
          </a:ln>
        </p:spPr>
      </p:sp>
      <p:sp>
        <p:nvSpPr>
          <p:cNvPr id="10667" name="Freeform 816"/>
          <p:cNvSpPr/>
          <p:nvPr/>
        </p:nvSpPr>
        <p:spPr>
          <a:xfrm>
            <a:off x="1283760" y="583560"/>
            <a:ext cx="274320" cy="109800"/>
          </a:xfrm>
          <a:custGeom>
            <a:avLst/>
            <a:gdLst/>
            <a:ahLst/>
            <a:cxnLst/>
            <a:rect l="0" t="0" r="r" b="b"/>
            <a:pathLst>
              <a:path w="762" h="305">
                <a:moveTo>
                  <a:pt x="761" y="304"/>
                </a:moveTo>
                <a:lnTo>
                  <a:pt x="0" y="0"/>
                </a:lnTo>
                <a:lnTo>
                  <a:pt x="21" y="0"/>
                </a:lnTo>
                <a:lnTo>
                  <a:pt x="761" y="296"/>
                </a:lnTo>
                <a:lnTo>
                  <a:pt x="761" y="304"/>
                </a:lnTo>
                <a:close/>
              </a:path>
            </a:pathLst>
          </a:custGeom>
          <a:solidFill>
            <a:srgbClr val="634B47"/>
          </a:solidFill>
          <a:ln>
            <a:noFill/>
          </a:ln>
        </p:spPr>
      </p:sp>
      <p:sp>
        <p:nvSpPr>
          <p:cNvPr id="10668" name="Freeform 817"/>
          <p:cNvSpPr/>
          <p:nvPr/>
        </p:nvSpPr>
        <p:spPr>
          <a:xfrm>
            <a:off x="1291320" y="583560"/>
            <a:ext cx="266760" cy="106920"/>
          </a:xfrm>
          <a:custGeom>
            <a:avLst/>
            <a:gdLst/>
            <a:ahLst/>
            <a:cxnLst/>
            <a:rect l="0" t="0" r="r" b="b"/>
            <a:pathLst>
              <a:path w="741" h="297">
                <a:moveTo>
                  <a:pt x="740" y="296"/>
                </a:moveTo>
                <a:lnTo>
                  <a:pt x="0" y="0"/>
                </a:lnTo>
                <a:lnTo>
                  <a:pt x="22" y="0"/>
                </a:lnTo>
                <a:lnTo>
                  <a:pt x="740" y="288"/>
                </a:lnTo>
                <a:lnTo>
                  <a:pt x="740" y="296"/>
                </a:lnTo>
                <a:close/>
              </a:path>
            </a:pathLst>
          </a:custGeom>
          <a:solidFill>
            <a:srgbClr val="624A46"/>
          </a:solidFill>
          <a:ln>
            <a:noFill/>
          </a:ln>
        </p:spPr>
      </p:sp>
      <p:sp>
        <p:nvSpPr>
          <p:cNvPr id="10669" name="Freeform 818"/>
          <p:cNvSpPr/>
          <p:nvPr/>
        </p:nvSpPr>
        <p:spPr>
          <a:xfrm>
            <a:off x="1299240" y="583560"/>
            <a:ext cx="258840" cy="104040"/>
          </a:xfrm>
          <a:custGeom>
            <a:avLst/>
            <a:gdLst/>
            <a:ahLst/>
            <a:cxnLst/>
            <a:rect l="0" t="0" r="r" b="b"/>
            <a:pathLst>
              <a:path w="719" h="289">
                <a:moveTo>
                  <a:pt x="718" y="288"/>
                </a:moveTo>
                <a:lnTo>
                  <a:pt x="0" y="0"/>
                </a:lnTo>
                <a:lnTo>
                  <a:pt x="21" y="0"/>
                </a:lnTo>
                <a:lnTo>
                  <a:pt x="718" y="279"/>
                </a:lnTo>
                <a:lnTo>
                  <a:pt x="718" y="288"/>
                </a:lnTo>
                <a:close/>
              </a:path>
            </a:pathLst>
          </a:custGeom>
          <a:solidFill>
            <a:srgbClr val="614945"/>
          </a:solidFill>
          <a:ln>
            <a:noFill/>
          </a:ln>
        </p:spPr>
      </p:sp>
      <p:sp>
        <p:nvSpPr>
          <p:cNvPr id="10670" name="Freeform 819"/>
          <p:cNvSpPr/>
          <p:nvPr/>
        </p:nvSpPr>
        <p:spPr>
          <a:xfrm>
            <a:off x="1306800" y="583560"/>
            <a:ext cx="251280" cy="100800"/>
          </a:xfrm>
          <a:custGeom>
            <a:avLst/>
            <a:gdLst/>
            <a:ahLst/>
            <a:cxnLst/>
            <a:rect l="0" t="0" r="r" b="b"/>
            <a:pathLst>
              <a:path w="698" h="280">
                <a:moveTo>
                  <a:pt x="697" y="279"/>
                </a:moveTo>
                <a:lnTo>
                  <a:pt x="0" y="0"/>
                </a:lnTo>
                <a:lnTo>
                  <a:pt x="21" y="0"/>
                </a:lnTo>
                <a:lnTo>
                  <a:pt x="697" y="271"/>
                </a:lnTo>
                <a:lnTo>
                  <a:pt x="697" y="279"/>
                </a:lnTo>
                <a:close/>
              </a:path>
            </a:pathLst>
          </a:custGeom>
          <a:solidFill>
            <a:srgbClr val="614844"/>
          </a:solidFill>
          <a:ln>
            <a:noFill/>
          </a:ln>
        </p:spPr>
      </p:sp>
      <p:sp>
        <p:nvSpPr>
          <p:cNvPr id="10671" name="Freeform 820"/>
          <p:cNvSpPr/>
          <p:nvPr/>
        </p:nvSpPr>
        <p:spPr>
          <a:xfrm>
            <a:off x="1314360" y="583560"/>
            <a:ext cx="243720" cy="97920"/>
          </a:xfrm>
          <a:custGeom>
            <a:avLst/>
            <a:gdLst/>
            <a:ahLst/>
            <a:cxnLst/>
            <a:rect l="0" t="0" r="r" b="b"/>
            <a:pathLst>
              <a:path w="677" h="272">
                <a:moveTo>
                  <a:pt x="676" y="271"/>
                </a:moveTo>
                <a:lnTo>
                  <a:pt x="0" y="0"/>
                </a:lnTo>
                <a:lnTo>
                  <a:pt x="21" y="0"/>
                </a:lnTo>
                <a:lnTo>
                  <a:pt x="676" y="262"/>
                </a:lnTo>
                <a:lnTo>
                  <a:pt x="676" y="271"/>
                </a:lnTo>
                <a:close/>
              </a:path>
            </a:pathLst>
          </a:custGeom>
          <a:solidFill>
            <a:srgbClr val="604742"/>
          </a:solidFill>
          <a:ln>
            <a:noFill/>
          </a:ln>
        </p:spPr>
      </p:sp>
      <p:sp>
        <p:nvSpPr>
          <p:cNvPr id="10672" name="Freeform 821"/>
          <p:cNvSpPr/>
          <p:nvPr/>
        </p:nvSpPr>
        <p:spPr>
          <a:xfrm>
            <a:off x="1321920" y="583560"/>
            <a:ext cx="236160" cy="94680"/>
          </a:xfrm>
          <a:custGeom>
            <a:avLst/>
            <a:gdLst/>
            <a:ahLst/>
            <a:cxnLst/>
            <a:rect l="0" t="0" r="r" b="b"/>
            <a:pathLst>
              <a:path w="656" h="263">
                <a:moveTo>
                  <a:pt x="655" y="262"/>
                </a:moveTo>
                <a:lnTo>
                  <a:pt x="0" y="0"/>
                </a:lnTo>
                <a:lnTo>
                  <a:pt x="21" y="0"/>
                </a:lnTo>
                <a:lnTo>
                  <a:pt x="655" y="254"/>
                </a:lnTo>
                <a:lnTo>
                  <a:pt x="655" y="262"/>
                </a:lnTo>
                <a:close/>
              </a:path>
            </a:pathLst>
          </a:custGeom>
          <a:solidFill>
            <a:srgbClr val="604641"/>
          </a:solidFill>
          <a:ln>
            <a:noFill/>
          </a:ln>
        </p:spPr>
      </p:sp>
      <p:sp>
        <p:nvSpPr>
          <p:cNvPr id="10673" name="Freeform 822"/>
          <p:cNvSpPr/>
          <p:nvPr/>
        </p:nvSpPr>
        <p:spPr>
          <a:xfrm>
            <a:off x="1329480" y="583560"/>
            <a:ext cx="228600" cy="91800"/>
          </a:xfrm>
          <a:custGeom>
            <a:avLst/>
            <a:gdLst/>
            <a:ahLst/>
            <a:cxnLst/>
            <a:rect l="0" t="0" r="r" b="b"/>
            <a:pathLst>
              <a:path w="635" h="255">
                <a:moveTo>
                  <a:pt x="634" y="254"/>
                </a:moveTo>
                <a:lnTo>
                  <a:pt x="0" y="0"/>
                </a:lnTo>
                <a:lnTo>
                  <a:pt x="21" y="0"/>
                </a:lnTo>
                <a:lnTo>
                  <a:pt x="634" y="245"/>
                </a:lnTo>
                <a:lnTo>
                  <a:pt x="634" y="254"/>
                </a:lnTo>
                <a:close/>
              </a:path>
            </a:pathLst>
          </a:custGeom>
          <a:solidFill>
            <a:srgbClr val="5F4540"/>
          </a:solidFill>
          <a:ln>
            <a:noFill/>
          </a:ln>
        </p:spPr>
      </p:sp>
      <p:sp>
        <p:nvSpPr>
          <p:cNvPr id="10674" name="Freeform 823"/>
          <p:cNvSpPr/>
          <p:nvPr/>
        </p:nvSpPr>
        <p:spPr>
          <a:xfrm>
            <a:off x="1337040" y="583560"/>
            <a:ext cx="221040" cy="88560"/>
          </a:xfrm>
          <a:custGeom>
            <a:avLst/>
            <a:gdLst/>
            <a:ahLst/>
            <a:cxnLst/>
            <a:rect l="0" t="0" r="r" b="b"/>
            <a:pathLst>
              <a:path w="614" h="246">
                <a:moveTo>
                  <a:pt x="613" y="245"/>
                </a:moveTo>
                <a:lnTo>
                  <a:pt x="0" y="0"/>
                </a:lnTo>
                <a:lnTo>
                  <a:pt x="21" y="0"/>
                </a:lnTo>
                <a:lnTo>
                  <a:pt x="613" y="237"/>
                </a:lnTo>
                <a:lnTo>
                  <a:pt x="613" y="245"/>
                </a:lnTo>
                <a:close/>
              </a:path>
            </a:pathLst>
          </a:custGeom>
          <a:solidFill>
            <a:srgbClr val="5E443F"/>
          </a:solidFill>
          <a:ln>
            <a:noFill/>
          </a:ln>
        </p:spPr>
      </p:sp>
      <p:sp>
        <p:nvSpPr>
          <p:cNvPr id="10675" name="Freeform 824"/>
          <p:cNvSpPr/>
          <p:nvPr/>
        </p:nvSpPr>
        <p:spPr>
          <a:xfrm>
            <a:off x="1344600" y="583560"/>
            <a:ext cx="213480" cy="85680"/>
          </a:xfrm>
          <a:custGeom>
            <a:avLst/>
            <a:gdLst/>
            <a:ahLst/>
            <a:cxnLst/>
            <a:rect l="0" t="0" r="r" b="b"/>
            <a:pathLst>
              <a:path w="593" h="238">
                <a:moveTo>
                  <a:pt x="592" y="237"/>
                </a:moveTo>
                <a:lnTo>
                  <a:pt x="0" y="0"/>
                </a:lnTo>
                <a:lnTo>
                  <a:pt x="21" y="0"/>
                </a:lnTo>
                <a:lnTo>
                  <a:pt x="592" y="229"/>
                </a:lnTo>
                <a:lnTo>
                  <a:pt x="592" y="237"/>
                </a:lnTo>
                <a:close/>
              </a:path>
            </a:pathLst>
          </a:custGeom>
          <a:solidFill>
            <a:srgbClr val="5D423D"/>
          </a:solidFill>
          <a:ln>
            <a:noFill/>
          </a:ln>
        </p:spPr>
      </p:sp>
      <p:sp>
        <p:nvSpPr>
          <p:cNvPr id="10676" name="Freeform 825"/>
          <p:cNvSpPr/>
          <p:nvPr/>
        </p:nvSpPr>
        <p:spPr>
          <a:xfrm>
            <a:off x="1352160" y="583560"/>
            <a:ext cx="205920" cy="82800"/>
          </a:xfrm>
          <a:custGeom>
            <a:avLst/>
            <a:gdLst/>
            <a:ahLst/>
            <a:cxnLst/>
            <a:rect l="0" t="0" r="r" b="b"/>
            <a:pathLst>
              <a:path w="572" h="230">
                <a:moveTo>
                  <a:pt x="571" y="229"/>
                </a:moveTo>
                <a:lnTo>
                  <a:pt x="0" y="0"/>
                </a:lnTo>
                <a:lnTo>
                  <a:pt x="21" y="0"/>
                </a:lnTo>
                <a:lnTo>
                  <a:pt x="571" y="220"/>
                </a:lnTo>
                <a:lnTo>
                  <a:pt x="571" y="229"/>
                </a:lnTo>
                <a:close/>
              </a:path>
            </a:pathLst>
          </a:custGeom>
          <a:solidFill>
            <a:srgbClr val="5D413C"/>
          </a:solidFill>
          <a:ln>
            <a:noFill/>
          </a:ln>
        </p:spPr>
      </p:sp>
      <p:sp>
        <p:nvSpPr>
          <p:cNvPr id="10677" name="Freeform 826"/>
          <p:cNvSpPr/>
          <p:nvPr/>
        </p:nvSpPr>
        <p:spPr>
          <a:xfrm>
            <a:off x="1359720" y="583560"/>
            <a:ext cx="198360" cy="79560"/>
          </a:xfrm>
          <a:custGeom>
            <a:avLst/>
            <a:gdLst/>
            <a:ahLst/>
            <a:cxnLst/>
            <a:rect l="0" t="0" r="r" b="b"/>
            <a:pathLst>
              <a:path w="551" h="221">
                <a:moveTo>
                  <a:pt x="550" y="220"/>
                </a:moveTo>
                <a:lnTo>
                  <a:pt x="0" y="0"/>
                </a:lnTo>
                <a:lnTo>
                  <a:pt x="21" y="0"/>
                </a:lnTo>
                <a:lnTo>
                  <a:pt x="550" y="212"/>
                </a:lnTo>
                <a:lnTo>
                  <a:pt x="550" y="220"/>
                </a:lnTo>
                <a:close/>
              </a:path>
            </a:pathLst>
          </a:custGeom>
          <a:solidFill>
            <a:srgbClr val="5C403B"/>
          </a:solidFill>
          <a:ln>
            <a:noFill/>
          </a:ln>
        </p:spPr>
      </p:sp>
      <p:sp>
        <p:nvSpPr>
          <p:cNvPr id="10678" name="Freeform 827"/>
          <p:cNvSpPr/>
          <p:nvPr/>
        </p:nvSpPr>
        <p:spPr>
          <a:xfrm>
            <a:off x="1367280" y="583560"/>
            <a:ext cx="190800" cy="76680"/>
          </a:xfrm>
          <a:custGeom>
            <a:avLst/>
            <a:gdLst/>
            <a:ahLst/>
            <a:cxnLst/>
            <a:rect l="0" t="0" r="r" b="b"/>
            <a:pathLst>
              <a:path w="530" h="213">
                <a:moveTo>
                  <a:pt x="529" y="212"/>
                </a:moveTo>
                <a:lnTo>
                  <a:pt x="0" y="0"/>
                </a:lnTo>
                <a:lnTo>
                  <a:pt x="22" y="0"/>
                </a:lnTo>
                <a:lnTo>
                  <a:pt x="529" y="203"/>
                </a:lnTo>
                <a:lnTo>
                  <a:pt x="529" y="212"/>
                </a:lnTo>
                <a:close/>
              </a:path>
            </a:pathLst>
          </a:custGeom>
          <a:solidFill>
            <a:srgbClr val="5B3F3A"/>
          </a:solidFill>
          <a:ln>
            <a:noFill/>
          </a:ln>
        </p:spPr>
      </p:sp>
      <p:sp>
        <p:nvSpPr>
          <p:cNvPr id="10679" name="Freeform 828"/>
          <p:cNvSpPr/>
          <p:nvPr/>
        </p:nvSpPr>
        <p:spPr>
          <a:xfrm>
            <a:off x="1375200" y="583560"/>
            <a:ext cx="182880" cy="73440"/>
          </a:xfrm>
          <a:custGeom>
            <a:avLst/>
            <a:gdLst/>
            <a:ahLst/>
            <a:cxnLst/>
            <a:rect l="0" t="0" r="r" b="b"/>
            <a:pathLst>
              <a:path w="508" h="204">
                <a:moveTo>
                  <a:pt x="507" y="203"/>
                </a:moveTo>
                <a:lnTo>
                  <a:pt x="0" y="0"/>
                </a:lnTo>
                <a:lnTo>
                  <a:pt x="21" y="0"/>
                </a:lnTo>
                <a:lnTo>
                  <a:pt x="507" y="195"/>
                </a:lnTo>
                <a:lnTo>
                  <a:pt x="507" y="203"/>
                </a:lnTo>
                <a:close/>
              </a:path>
            </a:pathLst>
          </a:custGeom>
          <a:solidFill>
            <a:srgbClr val="5A3E39"/>
          </a:solidFill>
          <a:ln>
            <a:noFill/>
          </a:ln>
        </p:spPr>
      </p:sp>
      <p:sp>
        <p:nvSpPr>
          <p:cNvPr id="10680" name="Freeform 829"/>
          <p:cNvSpPr/>
          <p:nvPr/>
        </p:nvSpPr>
        <p:spPr>
          <a:xfrm>
            <a:off x="1382760" y="583560"/>
            <a:ext cx="175320" cy="70560"/>
          </a:xfrm>
          <a:custGeom>
            <a:avLst/>
            <a:gdLst/>
            <a:ahLst/>
            <a:cxnLst/>
            <a:rect l="0" t="0" r="r" b="b"/>
            <a:pathLst>
              <a:path w="487" h="196">
                <a:moveTo>
                  <a:pt x="486" y="195"/>
                </a:moveTo>
                <a:lnTo>
                  <a:pt x="0" y="0"/>
                </a:lnTo>
                <a:lnTo>
                  <a:pt x="21" y="0"/>
                </a:lnTo>
                <a:lnTo>
                  <a:pt x="486" y="186"/>
                </a:lnTo>
                <a:lnTo>
                  <a:pt x="486" y="195"/>
                </a:lnTo>
                <a:close/>
              </a:path>
            </a:pathLst>
          </a:custGeom>
          <a:solidFill>
            <a:srgbClr val="5A3D38"/>
          </a:solidFill>
          <a:ln>
            <a:noFill/>
          </a:ln>
        </p:spPr>
      </p:sp>
      <p:sp>
        <p:nvSpPr>
          <p:cNvPr id="10681" name="Freeform 830"/>
          <p:cNvSpPr/>
          <p:nvPr/>
        </p:nvSpPr>
        <p:spPr>
          <a:xfrm>
            <a:off x="1390320" y="583560"/>
            <a:ext cx="167760" cy="67320"/>
          </a:xfrm>
          <a:custGeom>
            <a:avLst/>
            <a:gdLst/>
            <a:ahLst/>
            <a:cxnLst/>
            <a:rect l="0" t="0" r="r" b="b"/>
            <a:pathLst>
              <a:path w="466" h="187">
                <a:moveTo>
                  <a:pt x="465" y="186"/>
                </a:moveTo>
                <a:lnTo>
                  <a:pt x="0" y="0"/>
                </a:lnTo>
                <a:lnTo>
                  <a:pt x="21" y="0"/>
                </a:lnTo>
                <a:lnTo>
                  <a:pt x="465" y="178"/>
                </a:lnTo>
                <a:lnTo>
                  <a:pt x="465" y="186"/>
                </a:lnTo>
                <a:close/>
              </a:path>
            </a:pathLst>
          </a:custGeom>
          <a:solidFill>
            <a:srgbClr val="593C37"/>
          </a:solidFill>
          <a:ln>
            <a:noFill/>
          </a:ln>
        </p:spPr>
      </p:sp>
      <p:sp>
        <p:nvSpPr>
          <p:cNvPr id="10682" name="Freeform 831"/>
          <p:cNvSpPr/>
          <p:nvPr/>
        </p:nvSpPr>
        <p:spPr>
          <a:xfrm>
            <a:off x="1397880" y="583560"/>
            <a:ext cx="160200" cy="64440"/>
          </a:xfrm>
          <a:custGeom>
            <a:avLst/>
            <a:gdLst/>
            <a:ahLst/>
            <a:cxnLst/>
            <a:rect l="0" t="0" r="r" b="b"/>
            <a:pathLst>
              <a:path w="445" h="179">
                <a:moveTo>
                  <a:pt x="444" y="178"/>
                </a:moveTo>
                <a:lnTo>
                  <a:pt x="0" y="0"/>
                </a:lnTo>
                <a:lnTo>
                  <a:pt x="21" y="0"/>
                </a:lnTo>
                <a:lnTo>
                  <a:pt x="444" y="170"/>
                </a:lnTo>
                <a:lnTo>
                  <a:pt x="444" y="178"/>
                </a:lnTo>
                <a:close/>
              </a:path>
            </a:pathLst>
          </a:custGeom>
          <a:solidFill>
            <a:srgbClr val="593B36"/>
          </a:solidFill>
          <a:ln>
            <a:noFill/>
          </a:ln>
        </p:spPr>
      </p:sp>
      <p:sp>
        <p:nvSpPr>
          <p:cNvPr id="10683" name="Freeform 832"/>
          <p:cNvSpPr/>
          <p:nvPr/>
        </p:nvSpPr>
        <p:spPr>
          <a:xfrm>
            <a:off x="1405440" y="583560"/>
            <a:ext cx="152640" cy="61560"/>
          </a:xfrm>
          <a:custGeom>
            <a:avLst/>
            <a:gdLst/>
            <a:ahLst/>
            <a:cxnLst/>
            <a:rect l="0" t="0" r="r" b="b"/>
            <a:pathLst>
              <a:path w="424" h="171">
                <a:moveTo>
                  <a:pt x="423" y="170"/>
                </a:moveTo>
                <a:lnTo>
                  <a:pt x="0" y="0"/>
                </a:lnTo>
                <a:lnTo>
                  <a:pt x="21" y="0"/>
                </a:lnTo>
                <a:lnTo>
                  <a:pt x="423" y="161"/>
                </a:lnTo>
                <a:lnTo>
                  <a:pt x="423" y="170"/>
                </a:lnTo>
                <a:close/>
              </a:path>
            </a:pathLst>
          </a:custGeom>
          <a:solidFill>
            <a:srgbClr val="583A34"/>
          </a:solidFill>
          <a:ln>
            <a:noFill/>
          </a:ln>
        </p:spPr>
      </p:sp>
      <p:sp>
        <p:nvSpPr>
          <p:cNvPr id="10684" name="Freeform 833"/>
          <p:cNvSpPr/>
          <p:nvPr/>
        </p:nvSpPr>
        <p:spPr>
          <a:xfrm>
            <a:off x="1413000" y="583560"/>
            <a:ext cx="145080" cy="58320"/>
          </a:xfrm>
          <a:custGeom>
            <a:avLst/>
            <a:gdLst/>
            <a:ahLst/>
            <a:cxnLst/>
            <a:rect l="0" t="0" r="r" b="b"/>
            <a:pathLst>
              <a:path w="403" h="162">
                <a:moveTo>
                  <a:pt x="402" y="161"/>
                </a:moveTo>
                <a:lnTo>
                  <a:pt x="0" y="0"/>
                </a:lnTo>
                <a:lnTo>
                  <a:pt x="21" y="0"/>
                </a:lnTo>
                <a:lnTo>
                  <a:pt x="402" y="153"/>
                </a:lnTo>
                <a:lnTo>
                  <a:pt x="402" y="161"/>
                </a:lnTo>
                <a:close/>
              </a:path>
            </a:pathLst>
          </a:custGeom>
          <a:solidFill>
            <a:srgbClr val="583932"/>
          </a:solidFill>
          <a:ln>
            <a:noFill/>
          </a:ln>
        </p:spPr>
      </p:sp>
      <p:sp>
        <p:nvSpPr>
          <p:cNvPr id="10685" name="Freeform 834"/>
          <p:cNvSpPr/>
          <p:nvPr/>
        </p:nvSpPr>
        <p:spPr>
          <a:xfrm>
            <a:off x="1420560" y="583560"/>
            <a:ext cx="137520" cy="55440"/>
          </a:xfrm>
          <a:custGeom>
            <a:avLst/>
            <a:gdLst/>
            <a:ahLst/>
            <a:cxnLst/>
            <a:rect l="0" t="0" r="r" b="b"/>
            <a:pathLst>
              <a:path w="382" h="154">
                <a:moveTo>
                  <a:pt x="381" y="153"/>
                </a:moveTo>
                <a:lnTo>
                  <a:pt x="0" y="0"/>
                </a:lnTo>
                <a:lnTo>
                  <a:pt x="21" y="0"/>
                </a:lnTo>
                <a:lnTo>
                  <a:pt x="381" y="144"/>
                </a:lnTo>
                <a:lnTo>
                  <a:pt x="381" y="153"/>
                </a:lnTo>
                <a:close/>
              </a:path>
            </a:pathLst>
          </a:custGeom>
          <a:solidFill>
            <a:srgbClr val="573831"/>
          </a:solidFill>
          <a:ln>
            <a:noFill/>
          </a:ln>
        </p:spPr>
      </p:sp>
      <p:sp>
        <p:nvSpPr>
          <p:cNvPr id="10686" name="Freeform 835"/>
          <p:cNvSpPr/>
          <p:nvPr/>
        </p:nvSpPr>
        <p:spPr>
          <a:xfrm>
            <a:off x="1428120" y="583560"/>
            <a:ext cx="129960" cy="52200"/>
          </a:xfrm>
          <a:custGeom>
            <a:avLst/>
            <a:gdLst/>
            <a:ahLst/>
            <a:cxnLst/>
            <a:rect l="0" t="0" r="r" b="b"/>
            <a:pathLst>
              <a:path w="361" h="145">
                <a:moveTo>
                  <a:pt x="360" y="144"/>
                </a:moveTo>
                <a:lnTo>
                  <a:pt x="0" y="0"/>
                </a:lnTo>
                <a:lnTo>
                  <a:pt x="21" y="0"/>
                </a:lnTo>
                <a:lnTo>
                  <a:pt x="360" y="136"/>
                </a:lnTo>
                <a:lnTo>
                  <a:pt x="360" y="144"/>
                </a:lnTo>
                <a:close/>
              </a:path>
            </a:pathLst>
          </a:custGeom>
          <a:solidFill>
            <a:srgbClr val="573730"/>
          </a:solidFill>
          <a:ln>
            <a:noFill/>
          </a:ln>
        </p:spPr>
      </p:sp>
      <p:sp>
        <p:nvSpPr>
          <p:cNvPr id="10687" name="Freeform 836"/>
          <p:cNvSpPr/>
          <p:nvPr/>
        </p:nvSpPr>
        <p:spPr>
          <a:xfrm>
            <a:off x="1435680" y="583560"/>
            <a:ext cx="122400" cy="49320"/>
          </a:xfrm>
          <a:custGeom>
            <a:avLst/>
            <a:gdLst/>
            <a:ahLst/>
            <a:cxnLst/>
            <a:rect l="0" t="0" r="r" b="b"/>
            <a:pathLst>
              <a:path w="340" h="137">
                <a:moveTo>
                  <a:pt x="339" y="136"/>
                </a:moveTo>
                <a:lnTo>
                  <a:pt x="0" y="0"/>
                </a:lnTo>
                <a:lnTo>
                  <a:pt x="21" y="0"/>
                </a:lnTo>
                <a:lnTo>
                  <a:pt x="339" y="127"/>
                </a:lnTo>
                <a:lnTo>
                  <a:pt x="339" y="136"/>
                </a:lnTo>
                <a:close/>
              </a:path>
            </a:pathLst>
          </a:custGeom>
          <a:solidFill>
            <a:srgbClr val="56362F"/>
          </a:solidFill>
          <a:ln>
            <a:noFill/>
          </a:ln>
        </p:spPr>
      </p:sp>
      <p:sp>
        <p:nvSpPr>
          <p:cNvPr id="10688" name="Freeform 837"/>
          <p:cNvSpPr/>
          <p:nvPr/>
        </p:nvSpPr>
        <p:spPr>
          <a:xfrm>
            <a:off x="1443240" y="583560"/>
            <a:ext cx="114840" cy="46080"/>
          </a:xfrm>
          <a:custGeom>
            <a:avLst/>
            <a:gdLst/>
            <a:ahLst/>
            <a:cxnLst/>
            <a:rect l="0" t="0" r="r" b="b"/>
            <a:pathLst>
              <a:path w="319" h="128">
                <a:moveTo>
                  <a:pt x="318" y="127"/>
                </a:moveTo>
                <a:lnTo>
                  <a:pt x="0" y="0"/>
                </a:lnTo>
                <a:lnTo>
                  <a:pt x="22" y="0"/>
                </a:lnTo>
                <a:lnTo>
                  <a:pt x="318" y="119"/>
                </a:lnTo>
                <a:lnTo>
                  <a:pt x="318" y="127"/>
                </a:lnTo>
                <a:close/>
              </a:path>
            </a:pathLst>
          </a:custGeom>
          <a:solidFill>
            <a:srgbClr val="55352E"/>
          </a:solidFill>
          <a:ln>
            <a:noFill/>
          </a:ln>
        </p:spPr>
      </p:sp>
      <p:sp>
        <p:nvSpPr>
          <p:cNvPr id="10689" name="Freeform 838"/>
          <p:cNvSpPr/>
          <p:nvPr/>
        </p:nvSpPr>
        <p:spPr>
          <a:xfrm>
            <a:off x="1451160" y="583560"/>
            <a:ext cx="106920" cy="43200"/>
          </a:xfrm>
          <a:custGeom>
            <a:avLst/>
            <a:gdLst/>
            <a:ahLst/>
            <a:cxnLst/>
            <a:rect l="0" t="0" r="r" b="b"/>
            <a:pathLst>
              <a:path w="297" h="120">
                <a:moveTo>
                  <a:pt x="296" y="119"/>
                </a:moveTo>
                <a:lnTo>
                  <a:pt x="0" y="0"/>
                </a:lnTo>
                <a:lnTo>
                  <a:pt x="21" y="0"/>
                </a:lnTo>
                <a:lnTo>
                  <a:pt x="296" y="110"/>
                </a:lnTo>
                <a:lnTo>
                  <a:pt x="296" y="119"/>
                </a:lnTo>
                <a:close/>
              </a:path>
            </a:pathLst>
          </a:custGeom>
          <a:solidFill>
            <a:srgbClr val="54332D"/>
          </a:solidFill>
          <a:ln>
            <a:noFill/>
          </a:ln>
        </p:spPr>
      </p:sp>
      <p:sp>
        <p:nvSpPr>
          <p:cNvPr id="10690" name="Freeform 839"/>
          <p:cNvSpPr/>
          <p:nvPr/>
        </p:nvSpPr>
        <p:spPr>
          <a:xfrm>
            <a:off x="1458720" y="583560"/>
            <a:ext cx="99360" cy="39960"/>
          </a:xfrm>
          <a:custGeom>
            <a:avLst/>
            <a:gdLst/>
            <a:ahLst/>
            <a:cxnLst/>
            <a:rect l="0" t="0" r="r" b="b"/>
            <a:pathLst>
              <a:path w="276" h="111">
                <a:moveTo>
                  <a:pt x="275" y="110"/>
                </a:moveTo>
                <a:lnTo>
                  <a:pt x="0" y="0"/>
                </a:lnTo>
                <a:lnTo>
                  <a:pt x="21" y="0"/>
                </a:lnTo>
                <a:lnTo>
                  <a:pt x="275" y="102"/>
                </a:lnTo>
                <a:lnTo>
                  <a:pt x="275" y="110"/>
                </a:lnTo>
                <a:close/>
              </a:path>
            </a:pathLst>
          </a:custGeom>
          <a:solidFill>
            <a:srgbClr val="54322C"/>
          </a:solidFill>
          <a:ln>
            <a:noFill/>
          </a:ln>
        </p:spPr>
      </p:sp>
      <p:sp>
        <p:nvSpPr>
          <p:cNvPr id="10691" name="Freeform 840"/>
          <p:cNvSpPr/>
          <p:nvPr/>
        </p:nvSpPr>
        <p:spPr>
          <a:xfrm>
            <a:off x="1466280" y="583560"/>
            <a:ext cx="91800" cy="37080"/>
          </a:xfrm>
          <a:custGeom>
            <a:avLst/>
            <a:gdLst/>
            <a:ahLst/>
            <a:cxnLst/>
            <a:rect l="0" t="0" r="r" b="b"/>
            <a:pathLst>
              <a:path w="255" h="103">
                <a:moveTo>
                  <a:pt x="254" y="102"/>
                </a:moveTo>
                <a:lnTo>
                  <a:pt x="0" y="0"/>
                </a:lnTo>
                <a:lnTo>
                  <a:pt x="21" y="0"/>
                </a:lnTo>
                <a:lnTo>
                  <a:pt x="254" y="94"/>
                </a:lnTo>
                <a:lnTo>
                  <a:pt x="254" y="102"/>
                </a:lnTo>
                <a:close/>
              </a:path>
            </a:pathLst>
          </a:custGeom>
          <a:solidFill>
            <a:srgbClr val="54322B"/>
          </a:solidFill>
          <a:ln>
            <a:noFill/>
          </a:ln>
        </p:spPr>
      </p:sp>
      <p:sp>
        <p:nvSpPr>
          <p:cNvPr id="10692" name="Freeform 841"/>
          <p:cNvSpPr/>
          <p:nvPr/>
        </p:nvSpPr>
        <p:spPr>
          <a:xfrm>
            <a:off x="1473840" y="58356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10693" name="Freeform 842"/>
          <p:cNvSpPr/>
          <p:nvPr/>
        </p:nvSpPr>
        <p:spPr>
          <a:xfrm>
            <a:off x="1481400" y="583560"/>
            <a:ext cx="76680" cy="30960"/>
          </a:xfrm>
          <a:custGeom>
            <a:avLst/>
            <a:gdLst/>
            <a:ahLst/>
            <a:cxnLst/>
            <a:rect l="0" t="0" r="r" b="b"/>
            <a:pathLst>
              <a:path w="213" h="86">
                <a:moveTo>
                  <a:pt x="212" y="85"/>
                </a:moveTo>
                <a:lnTo>
                  <a:pt x="0" y="0"/>
                </a:lnTo>
                <a:lnTo>
                  <a:pt x="21" y="0"/>
                </a:lnTo>
                <a:lnTo>
                  <a:pt x="212" y="77"/>
                </a:lnTo>
                <a:lnTo>
                  <a:pt x="212" y="85"/>
                </a:lnTo>
                <a:close/>
              </a:path>
            </a:pathLst>
          </a:custGeom>
          <a:solidFill>
            <a:srgbClr val="533028"/>
          </a:solidFill>
          <a:ln>
            <a:noFill/>
          </a:ln>
        </p:spPr>
      </p:sp>
      <p:sp>
        <p:nvSpPr>
          <p:cNvPr id="10694" name="Freeform 843"/>
          <p:cNvSpPr/>
          <p:nvPr/>
        </p:nvSpPr>
        <p:spPr>
          <a:xfrm>
            <a:off x="1488960" y="583560"/>
            <a:ext cx="69120" cy="28080"/>
          </a:xfrm>
          <a:custGeom>
            <a:avLst/>
            <a:gdLst/>
            <a:ahLst/>
            <a:cxnLst/>
            <a:rect l="0" t="0" r="r" b="b"/>
            <a:pathLst>
              <a:path w="192" h="78">
                <a:moveTo>
                  <a:pt x="191" y="77"/>
                </a:moveTo>
                <a:lnTo>
                  <a:pt x="0" y="0"/>
                </a:lnTo>
                <a:lnTo>
                  <a:pt x="21" y="0"/>
                </a:lnTo>
                <a:lnTo>
                  <a:pt x="191" y="68"/>
                </a:lnTo>
                <a:lnTo>
                  <a:pt x="191" y="77"/>
                </a:lnTo>
                <a:close/>
              </a:path>
            </a:pathLst>
          </a:custGeom>
          <a:solidFill>
            <a:srgbClr val="522F27"/>
          </a:solidFill>
          <a:ln>
            <a:noFill/>
          </a:ln>
        </p:spPr>
      </p:sp>
      <p:sp>
        <p:nvSpPr>
          <p:cNvPr id="10695" name="Freeform 844"/>
          <p:cNvSpPr/>
          <p:nvPr/>
        </p:nvSpPr>
        <p:spPr>
          <a:xfrm>
            <a:off x="1496520" y="583560"/>
            <a:ext cx="61560" cy="24840"/>
          </a:xfrm>
          <a:custGeom>
            <a:avLst/>
            <a:gdLst/>
            <a:ahLst/>
            <a:cxnLst/>
            <a:rect l="0" t="0" r="r" b="b"/>
            <a:pathLst>
              <a:path w="171" h="69">
                <a:moveTo>
                  <a:pt x="170" y="68"/>
                </a:moveTo>
                <a:lnTo>
                  <a:pt x="0" y="0"/>
                </a:lnTo>
                <a:lnTo>
                  <a:pt x="21" y="0"/>
                </a:lnTo>
                <a:lnTo>
                  <a:pt x="170" y="60"/>
                </a:lnTo>
                <a:lnTo>
                  <a:pt x="170" y="68"/>
                </a:lnTo>
                <a:close/>
              </a:path>
            </a:pathLst>
          </a:custGeom>
          <a:solidFill>
            <a:srgbClr val="522E26"/>
          </a:solidFill>
          <a:ln>
            <a:noFill/>
          </a:ln>
        </p:spPr>
      </p:sp>
      <p:sp>
        <p:nvSpPr>
          <p:cNvPr id="10696" name="Freeform 845"/>
          <p:cNvSpPr/>
          <p:nvPr/>
        </p:nvSpPr>
        <p:spPr>
          <a:xfrm>
            <a:off x="1504080" y="583560"/>
            <a:ext cx="54000" cy="21960"/>
          </a:xfrm>
          <a:custGeom>
            <a:avLst/>
            <a:gdLst/>
            <a:ahLst/>
            <a:cxnLst/>
            <a:rect l="0" t="0" r="r" b="b"/>
            <a:pathLst>
              <a:path w="150" h="61">
                <a:moveTo>
                  <a:pt x="149" y="60"/>
                </a:moveTo>
                <a:lnTo>
                  <a:pt x="0" y="0"/>
                </a:lnTo>
                <a:lnTo>
                  <a:pt x="22" y="0"/>
                </a:lnTo>
                <a:lnTo>
                  <a:pt x="149" y="51"/>
                </a:lnTo>
                <a:lnTo>
                  <a:pt x="149" y="60"/>
                </a:lnTo>
                <a:close/>
              </a:path>
            </a:pathLst>
          </a:custGeom>
          <a:solidFill>
            <a:srgbClr val="512D24"/>
          </a:solidFill>
          <a:ln>
            <a:noFill/>
          </a:ln>
        </p:spPr>
      </p:sp>
      <p:sp>
        <p:nvSpPr>
          <p:cNvPr id="10697" name="Freeform 846"/>
          <p:cNvSpPr/>
          <p:nvPr/>
        </p:nvSpPr>
        <p:spPr>
          <a:xfrm>
            <a:off x="1511640" y="583560"/>
            <a:ext cx="46440" cy="18720"/>
          </a:xfrm>
          <a:custGeom>
            <a:avLst/>
            <a:gdLst/>
            <a:ahLst/>
            <a:cxnLst/>
            <a:rect l="0" t="0" r="r" b="b"/>
            <a:pathLst>
              <a:path w="129" h="52">
                <a:moveTo>
                  <a:pt x="128" y="51"/>
                </a:moveTo>
                <a:lnTo>
                  <a:pt x="0" y="0"/>
                </a:lnTo>
                <a:lnTo>
                  <a:pt x="21" y="0"/>
                </a:lnTo>
                <a:lnTo>
                  <a:pt x="128" y="43"/>
                </a:lnTo>
                <a:lnTo>
                  <a:pt x="128" y="51"/>
                </a:lnTo>
                <a:close/>
              </a:path>
            </a:pathLst>
          </a:custGeom>
          <a:solidFill>
            <a:srgbClr val="512C23"/>
          </a:solidFill>
          <a:ln>
            <a:noFill/>
          </a:ln>
        </p:spPr>
      </p:sp>
      <p:sp>
        <p:nvSpPr>
          <p:cNvPr id="10698" name="Freeform 847"/>
          <p:cNvSpPr/>
          <p:nvPr/>
        </p:nvSpPr>
        <p:spPr>
          <a:xfrm>
            <a:off x="1519200" y="583560"/>
            <a:ext cx="38880" cy="15840"/>
          </a:xfrm>
          <a:custGeom>
            <a:avLst/>
            <a:gdLst/>
            <a:ahLst/>
            <a:cxnLst/>
            <a:rect l="0" t="0" r="r" b="b"/>
            <a:pathLst>
              <a:path w="108" h="44">
                <a:moveTo>
                  <a:pt x="107" y="43"/>
                </a:moveTo>
                <a:lnTo>
                  <a:pt x="0" y="0"/>
                </a:lnTo>
                <a:lnTo>
                  <a:pt x="22" y="0"/>
                </a:lnTo>
                <a:lnTo>
                  <a:pt x="107" y="34"/>
                </a:lnTo>
                <a:lnTo>
                  <a:pt x="107" y="43"/>
                </a:lnTo>
                <a:close/>
              </a:path>
            </a:pathLst>
          </a:custGeom>
          <a:solidFill>
            <a:srgbClr val="512B22"/>
          </a:solidFill>
          <a:ln>
            <a:noFill/>
          </a:ln>
        </p:spPr>
      </p:sp>
      <p:sp>
        <p:nvSpPr>
          <p:cNvPr id="10699" name="Freeform 848"/>
          <p:cNvSpPr/>
          <p:nvPr/>
        </p:nvSpPr>
        <p:spPr>
          <a:xfrm>
            <a:off x="1527120" y="583560"/>
            <a:ext cx="30960" cy="12960"/>
          </a:xfrm>
          <a:custGeom>
            <a:avLst/>
            <a:gdLst/>
            <a:ahLst/>
            <a:cxnLst/>
            <a:rect l="0" t="0" r="r" b="b"/>
            <a:pathLst>
              <a:path w="86" h="36">
                <a:moveTo>
                  <a:pt x="85" y="35"/>
                </a:moveTo>
                <a:lnTo>
                  <a:pt x="0" y="0"/>
                </a:lnTo>
                <a:lnTo>
                  <a:pt x="21" y="0"/>
                </a:lnTo>
                <a:lnTo>
                  <a:pt x="85" y="26"/>
                </a:lnTo>
                <a:lnTo>
                  <a:pt x="85" y="35"/>
                </a:lnTo>
                <a:close/>
              </a:path>
            </a:pathLst>
          </a:custGeom>
          <a:solidFill>
            <a:srgbClr val="502A21"/>
          </a:solidFill>
          <a:ln>
            <a:noFill/>
          </a:ln>
        </p:spPr>
      </p:sp>
      <p:sp>
        <p:nvSpPr>
          <p:cNvPr id="10700" name="Freeform 849"/>
          <p:cNvSpPr/>
          <p:nvPr/>
        </p:nvSpPr>
        <p:spPr>
          <a:xfrm>
            <a:off x="1534680" y="583560"/>
            <a:ext cx="23400" cy="9720"/>
          </a:xfrm>
          <a:custGeom>
            <a:avLst/>
            <a:gdLst/>
            <a:ahLst/>
            <a:cxnLst/>
            <a:rect l="0" t="0" r="r" b="b"/>
            <a:pathLst>
              <a:path w="65" h="27">
                <a:moveTo>
                  <a:pt x="64" y="26"/>
                </a:moveTo>
                <a:lnTo>
                  <a:pt x="0" y="0"/>
                </a:lnTo>
                <a:lnTo>
                  <a:pt x="21" y="0"/>
                </a:lnTo>
                <a:lnTo>
                  <a:pt x="64" y="18"/>
                </a:lnTo>
                <a:lnTo>
                  <a:pt x="64" y="26"/>
                </a:lnTo>
                <a:close/>
              </a:path>
            </a:pathLst>
          </a:custGeom>
          <a:solidFill>
            <a:srgbClr val="50291F"/>
          </a:solidFill>
          <a:ln>
            <a:noFill/>
          </a:ln>
        </p:spPr>
      </p:sp>
      <p:sp>
        <p:nvSpPr>
          <p:cNvPr id="10701" name="Freeform 850"/>
          <p:cNvSpPr/>
          <p:nvPr/>
        </p:nvSpPr>
        <p:spPr>
          <a:xfrm>
            <a:off x="1542240" y="583560"/>
            <a:ext cx="15840" cy="6840"/>
          </a:xfrm>
          <a:custGeom>
            <a:avLst/>
            <a:gdLst/>
            <a:ahLst/>
            <a:cxnLst/>
            <a:rect l="0" t="0" r="r" b="b"/>
            <a:pathLst>
              <a:path w="44" h="19">
                <a:moveTo>
                  <a:pt x="43" y="18"/>
                </a:moveTo>
                <a:lnTo>
                  <a:pt x="0" y="0"/>
                </a:lnTo>
                <a:lnTo>
                  <a:pt x="22" y="0"/>
                </a:lnTo>
                <a:lnTo>
                  <a:pt x="43" y="9"/>
                </a:lnTo>
                <a:lnTo>
                  <a:pt x="43" y="18"/>
                </a:lnTo>
                <a:close/>
              </a:path>
            </a:pathLst>
          </a:custGeom>
          <a:solidFill>
            <a:srgbClr val="50281E"/>
          </a:solidFill>
          <a:ln>
            <a:noFill/>
          </a:ln>
        </p:spPr>
      </p:sp>
      <p:sp>
        <p:nvSpPr>
          <p:cNvPr id="10702" name="Freeform 851"/>
          <p:cNvSpPr/>
          <p:nvPr/>
        </p:nvSpPr>
        <p:spPr>
          <a:xfrm>
            <a:off x="1549800" y="58356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10703" name="Line 852"/>
          <p:cNvSpPr/>
          <p:nvPr/>
        </p:nvSpPr>
        <p:spPr>
          <a:xfrm>
            <a:off x="570600" y="1139040"/>
            <a:ext cx="87372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pic>
        <p:nvPicPr>
          <p:cNvPr id="10704" name="Рисунок 10703"/>
          <p:cNvPicPr/>
          <p:nvPr/>
        </p:nvPicPr>
        <p:blipFill>
          <a:blip r:embed="rId2"/>
          <a:stretch/>
        </p:blipFill>
        <p:spPr>
          <a:xfrm>
            <a:off x="4501800" y="2275200"/>
            <a:ext cx="1241640" cy="831600"/>
          </a:xfrm>
          <a:prstGeom prst="rect">
            <a:avLst/>
          </a:prstGeom>
          <a:ln>
            <a:noFill/>
          </a:ln>
        </p:spPr>
      </p:pic>
      <p:sp>
        <p:nvSpPr>
          <p:cNvPr id="10705" name="Freeform 853"/>
          <p:cNvSpPr/>
          <p:nvPr/>
        </p:nvSpPr>
        <p:spPr>
          <a:xfrm>
            <a:off x="4497120" y="2270520"/>
            <a:ext cx="1252080" cy="842040"/>
          </a:xfrm>
          <a:custGeom>
            <a:avLst/>
            <a:gdLst/>
            <a:ahLst/>
            <a:cxnLst/>
            <a:rect l="0" t="0" r="r" b="b"/>
            <a:pathLst>
              <a:path w="3478" h="2339">
                <a:moveTo>
                  <a:pt x="0" y="2338"/>
                </a:moveTo>
                <a:lnTo>
                  <a:pt x="3477" y="2338"/>
                </a:lnTo>
                <a:lnTo>
                  <a:pt x="3477" y="0"/>
                </a:lnTo>
                <a:lnTo>
                  <a:pt x="0" y="0"/>
                </a:lnTo>
                <a:lnTo>
                  <a:pt x="0" y="2338"/>
                </a:lnTo>
                <a:close/>
              </a:path>
            </a:pathLst>
          </a:custGeom>
          <a:noFill/>
          <a:ln w="9000">
            <a:solidFill>
              <a:srgbClr val="2A5010"/>
            </a:solidFill>
            <a:round/>
          </a:ln>
        </p:spPr>
      </p:sp>
      <p:sp>
        <p:nvSpPr>
          <p:cNvPr id="10706" name="TextShape 854"/>
          <p:cNvSpPr txBox="1"/>
          <p:nvPr/>
        </p:nvSpPr>
        <p:spPr>
          <a:xfrm>
            <a:off x="3313800" y="192960"/>
            <a:ext cx="5839200" cy="473040"/>
          </a:xfrm>
          <a:prstGeom prst="rect">
            <a:avLst/>
          </a:prstGeom>
          <a:noFill/>
          <a:ln>
            <a:noFill/>
          </a:ln>
        </p:spPr>
        <p:txBody>
          <a:bodyPr lIns="0" tIns="0" rIns="0" bIns="0">
            <a:noAutofit/>
          </a:bodyPr>
          <a:lstStyle/>
          <a:p>
            <a:r>
              <a:rPr lang="en-US" sz="3209" b="1" i="1" strike="noStrike" spc="-1">
                <a:solidFill>
                  <a:srgbClr val="C00000"/>
                </a:solidFill>
                <a:latin typeface="Trebuchet MS"/>
              </a:rPr>
              <a:t>ЕГЭ по иностранным языкам</a:t>
            </a:r>
            <a:endParaRPr lang="en-US" sz="3209" b="0" strike="noStrike" spc="-1">
              <a:latin typeface="Times New Roman"/>
            </a:endParaRPr>
          </a:p>
        </p:txBody>
      </p:sp>
      <p:sp>
        <p:nvSpPr>
          <p:cNvPr id="10707" name="Freeform 855"/>
          <p:cNvSpPr/>
          <p:nvPr/>
        </p:nvSpPr>
        <p:spPr>
          <a:xfrm>
            <a:off x="1233360" y="1923840"/>
            <a:ext cx="2952720" cy="1381320"/>
          </a:xfrm>
          <a:custGeom>
            <a:avLst/>
            <a:gdLst/>
            <a:ahLst/>
            <a:cxnLst/>
            <a:rect l="0" t="0" r="r" b="b"/>
            <a:pathLst>
              <a:path w="8202" h="3837">
                <a:moveTo>
                  <a:pt x="640" y="0"/>
                </a:moveTo>
                <a:lnTo>
                  <a:pt x="7562" y="0"/>
                </a:lnTo>
                <a:lnTo>
                  <a:pt x="8201" y="640"/>
                </a:lnTo>
                <a:lnTo>
                  <a:pt x="8201" y="3836"/>
                </a:lnTo>
                <a:lnTo>
                  <a:pt x="0" y="3836"/>
                </a:lnTo>
                <a:lnTo>
                  <a:pt x="0" y="640"/>
                </a:lnTo>
                <a:lnTo>
                  <a:pt x="640" y="0"/>
                </a:lnTo>
                <a:close/>
              </a:path>
            </a:pathLst>
          </a:custGeom>
          <a:solidFill>
            <a:srgbClr val="FAE0D1"/>
          </a:solidFill>
          <a:ln w="19800" cap="rnd">
            <a:solidFill>
              <a:srgbClr val="C00000"/>
            </a:solidFill>
            <a:round/>
          </a:ln>
        </p:spPr>
      </p:sp>
      <p:sp>
        <p:nvSpPr>
          <p:cNvPr id="10708" name="TextShape 856"/>
          <p:cNvSpPr txBox="1"/>
          <p:nvPr/>
        </p:nvSpPr>
        <p:spPr>
          <a:xfrm>
            <a:off x="1795320" y="1459440"/>
            <a:ext cx="6936480" cy="283680"/>
          </a:xfrm>
          <a:prstGeom prst="rect">
            <a:avLst/>
          </a:prstGeom>
          <a:noFill/>
          <a:ln>
            <a:noFill/>
          </a:ln>
        </p:spPr>
        <p:txBody>
          <a:bodyPr lIns="0" tIns="0" rIns="0" bIns="0">
            <a:noAutofit/>
          </a:bodyPr>
          <a:lstStyle/>
          <a:p>
            <a:r>
              <a:rPr lang="en-US" sz="2010" b="1" i="1" strike="noStrike" spc="-1">
                <a:solidFill>
                  <a:srgbClr val="000099"/>
                </a:solidFill>
                <a:latin typeface="Arial"/>
              </a:rPr>
              <a:t>ЕГЭ по иностранным языкам разделён на две части:</a:t>
            </a:r>
            <a:endParaRPr lang="en-US" sz="2010" b="0" strike="noStrike" spc="-1">
              <a:latin typeface="Times New Roman"/>
            </a:endParaRPr>
          </a:p>
        </p:txBody>
      </p:sp>
      <p:sp>
        <p:nvSpPr>
          <p:cNvPr id="10709" name="TextShape 857"/>
          <p:cNvSpPr txBox="1"/>
          <p:nvPr/>
        </p:nvSpPr>
        <p:spPr>
          <a:xfrm>
            <a:off x="1803240" y="1976400"/>
            <a:ext cx="1954440" cy="340200"/>
          </a:xfrm>
          <a:prstGeom prst="rect">
            <a:avLst/>
          </a:prstGeom>
          <a:noFill/>
          <a:ln>
            <a:noFill/>
          </a:ln>
        </p:spPr>
        <p:txBody>
          <a:bodyPr lIns="0" tIns="0" rIns="0" bIns="0">
            <a:noAutofit/>
          </a:bodyPr>
          <a:lstStyle/>
          <a:p>
            <a:r>
              <a:rPr lang="en-US" sz="2400" b="1" i="1" strike="noStrike" spc="-1">
                <a:solidFill>
                  <a:srgbClr val="000099"/>
                </a:solidFill>
                <a:latin typeface="Arial"/>
              </a:rPr>
              <a:t>Письменная </a:t>
            </a:r>
            <a:endParaRPr lang="en-US" sz="2400" b="0" strike="noStrike" spc="-1">
              <a:latin typeface="Times New Roman"/>
            </a:endParaRPr>
          </a:p>
        </p:txBody>
      </p:sp>
      <p:sp>
        <p:nvSpPr>
          <p:cNvPr id="10710" name="TextShape 858"/>
          <p:cNvSpPr txBox="1"/>
          <p:nvPr/>
        </p:nvSpPr>
        <p:spPr>
          <a:xfrm>
            <a:off x="2252880" y="2342160"/>
            <a:ext cx="1394848" cy="340200"/>
          </a:xfrm>
          <a:prstGeom prst="rect">
            <a:avLst/>
          </a:prstGeom>
          <a:noFill/>
          <a:ln>
            <a:noFill/>
          </a:ln>
        </p:spPr>
        <p:txBody>
          <a:bodyPr lIns="0" tIns="0" rIns="0" bIns="0">
            <a:noAutofit/>
          </a:bodyPr>
          <a:lstStyle/>
          <a:p>
            <a:r>
              <a:rPr lang="en-US" sz="2400" b="1" i="1" strike="noStrike" spc="-1" dirty="0" err="1">
                <a:solidFill>
                  <a:srgbClr val="000099"/>
                </a:solidFill>
                <a:latin typeface="Arial"/>
              </a:rPr>
              <a:t>часть</a:t>
            </a:r>
            <a:endParaRPr lang="en-US" sz="2400" b="0" strike="noStrike" spc="-1" dirty="0">
              <a:latin typeface="Times New Roman"/>
            </a:endParaRPr>
          </a:p>
        </p:txBody>
      </p:sp>
      <p:sp>
        <p:nvSpPr>
          <p:cNvPr id="10711" name="TextShape 859"/>
          <p:cNvSpPr txBox="1"/>
          <p:nvPr/>
        </p:nvSpPr>
        <p:spPr>
          <a:xfrm>
            <a:off x="1681200" y="2701800"/>
            <a:ext cx="2181600" cy="256320"/>
          </a:xfrm>
          <a:prstGeom prst="rect">
            <a:avLst/>
          </a:prstGeom>
          <a:noFill/>
          <a:ln>
            <a:noFill/>
          </a:ln>
        </p:spPr>
        <p:txBody>
          <a:bodyPr lIns="0" tIns="0" rIns="0" bIns="0">
            <a:noAutofit/>
          </a:bodyPr>
          <a:lstStyle/>
          <a:p>
            <a:r>
              <a:rPr lang="en-US" sz="1800" b="1" i="1" strike="noStrike" spc="-1">
                <a:solidFill>
                  <a:srgbClr val="000099"/>
                </a:solidFill>
                <a:latin typeface="Arial"/>
              </a:rPr>
              <a:t>(включает раздел </a:t>
            </a:r>
            <a:endParaRPr lang="en-US" sz="1800" b="0" strike="noStrike" spc="-1">
              <a:latin typeface="Times New Roman"/>
            </a:endParaRPr>
          </a:p>
        </p:txBody>
      </p:sp>
      <p:sp>
        <p:nvSpPr>
          <p:cNvPr id="10712" name="TextShape 860"/>
          <p:cNvSpPr txBox="1"/>
          <p:nvPr/>
        </p:nvSpPr>
        <p:spPr>
          <a:xfrm>
            <a:off x="1815480" y="2976840"/>
            <a:ext cx="1854000" cy="256320"/>
          </a:xfrm>
          <a:prstGeom prst="rect">
            <a:avLst/>
          </a:prstGeom>
          <a:noFill/>
          <a:ln>
            <a:noFill/>
          </a:ln>
        </p:spPr>
        <p:txBody>
          <a:bodyPr lIns="0" tIns="0" rIns="0" bIns="0">
            <a:noAutofit/>
          </a:bodyPr>
          <a:lstStyle/>
          <a:p>
            <a:r>
              <a:rPr lang="en-US" sz="1800" b="1" i="1" strike="noStrike" spc="-1">
                <a:solidFill>
                  <a:srgbClr val="000099"/>
                </a:solidFill>
                <a:latin typeface="Arial"/>
              </a:rPr>
              <a:t>«Аудирование»)</a:t>
            </a:r>
            <a:endParaRPr lang="en-US" sz="1800" b="0" strike="noStrike" spc="-1">
              <a:latin typeface="Times New Roman"/>
            </a:endParaRPr>
          </a:p>
        </p:txBody>
      </p:sp>
      <p:sp>
        <p:nvSpPr>
          <p:cNvPr id="10713" name="TextShape 861"/>
          <p:cNvSpPr txBox="1"/>
          <p:nvPr/>
        </p:nvSpPr>
        <p:spPr>
          <a:xfrm>
            <a:off x="7030080" y="2066400"/>
            <a:ext cx="1180440" cy="340200"/>
          </a:xfrm>
          <a:prstGeom prst="rect">
            <a:avLst/>
          </a:prstGeom>
          <a:noFill/>
          <a:ln>
            <a:noFill/>
          </a:ln>
        </p:spPr>
        <p:txBody>
          <a:bodyPr lIns="0" tIns="0" rIns="0" bIns="0">
            <a:noAutofit/>
          </a:bodyPr>
          <a:lstStyle/>
          <a:p>
            <a:r>
              <a:rPr lang="en-US" sz="2400" b="1" i="1" strike="noStrike" spc="-1">
                <a:solidFill>
                  <a:srgbClr val="000099"/>
                </a:solidFill>
                <a:latin typeface="Arial"/>
              </a:rPr>
              <a:t>Устная</a:t>
            </a:r>
            <a:endParaRPr lang="en-US" sz="2400" b="0" strike="noStrike" spc="-1">
              <a:latin typeface="Times New Roman"/>
            </a:endParaRPr>
          </a:p>
        </p:txBody>
      </p:sp>
      <p:sp>
        <p:nvSpPr>
          <p:cNvPr id="10714" name="TextShape 862"/>
          <p:cNvSpPr txBox="1"/>
          <p:nvPr/>
        </p:nvSpPr>
        <p:spPr>
          <a:xfrm>
            <a:off x="7127640" y="2432160"/>
            <a:ext cx="1416632" cy="340200"/>
          </a:xfrm>
          <a:prstGeom prst="rect">
            <a:avLst/>
          </a:prstGeom>
          <a:noFill/>
          <a:ln>
            <a:noFill/>
          </a:ln>
        </p:spPr>
        <p:txBody>
          <a:bodyPr lIns="0" tIns="0" rIns="0" bIns="0">
            <a:noAutofit/>
          </a:bodyPr>
          <a:lstStyle/>
          <a:p>
            <a:r>
              <a:rPr lang="en-US" sz="2400" b="1" i="1" strike="noStrike" spc="-1" dirty="0" err="1">
                <a:solidFill>
                  <a:srgbClr val="000099"/>
                </a:solidFill>
                <a:latin typeface="Arial"/>
              </a:rPr>
              <a:t>часть</a:t>
            </a:r>
            <a:endParaRPr lang="en-US" sz="2400" b="0" strike="noStrike" spc="-1" dirty="0">
              <a:latin typeface="Times New Roman"/>
            </a:endParaRPr>
          </a:p>
        </p:txBody>
      </p:sp>
      <p:sp>
        <p:nvSpPr>
          <p:cNvPr id="10715" name="TextShape 863"/>
          <p:cNvSpPr txBox="1"/>
          <p:nvPr/>
        </p:nvSpPr>
        <p:spPr>
          <a:xfrm>
            <a:off x="6374520" y="2792520"/>
            <a:ext cx="2495520" cy="256320"/>
          </a:xfrm>
          <a:prstGeom prst="rect">
            <a:avLst/>
          </a:prstGeom>
          <a:noFill/>
          <a:ln>
            <a:noFill/>
          </a:ln>
        </p:spPr>
        <p:txBody>
          <a:bodyPr lIns="0" tIns="0" rIns="0" bIns="0">
            <a:noAutofit/>
          </a:bodyPr>
          <a:lstStyle/>
          <a:p>
            <a:r>
              <a:rPr lang="en-US" sz="1800" b="1" i="1" strike="noStrike" spc="-1">
                <a:solidFill>
                  <a:srgbClr val="000099"/>
                </a:solidFill>
                <a:latin typeface="Arial"/>
              </a:rPr>
              <a:t>(раздел «Говорение»)</a:t>
            </a:r>
            <a:endParaRPr lang="en-US" sz="1800" b="0" strike="noStrike" spc="-1">
              <a:latin typeface="Times New Roman"/>
            </a:endParaRPr>
          </a:p>
        </p:txBody>
      </p:sp>
      <p:sp>
        <p:nvSpPr>
          <p:cNvPr id="10716" name="TextShape 864"/>
          <p:cNvSpPr txBox="1"/>
          <p:nvPr/>
        </p:nvSpPr>
        <p:spPr>
          <a:xfrm>
            <a:off x="1211040" y="5960160"/>
            <a:ext cx="8022960" cy="256320"/>
          </a:xfrm>
          <a:prstGeom prst="rect">
            <a:avLst/>
          </a:prstGeom>
          <a:noFill/>
          <a:ln>
            <a:noFill/>
          </a:ln>
        </p:spPr>
        <p:txBody>
          <a:bodyPr lIns="0" tIns="0" rIns="0" bIns="0">
            <a:noAutofit/>
          </a:bodyPr>
          <a:lstStyle/>
          <a:p>
            <a:r>
              <a:rPr lang="en-US" sz="1800" b="1" i="1" strike="noStrike" spc="-1">
                <a:solidFill>
                  <a:srgbClr val="C00000"/>
                </a:solidFill>
                <a:latin typeface="Arial"/>
              </a:rPr>
              <a:t>Только вместе две части ЕГЭ по иностранному языку (письменная </a:t>
            </a:r>
            <a:endParaRPr lang="en-US" sz="1800" b="0" strike="noStrike" spc="-1">
              <a:latin typeface="Times New Roman"/>
            </a:endParaRPr>
          </a:p>
        </p:txBody>
      </p:sp>
      <p:sp>
        <p:nvSpPr>
          <p:cNvPr id="10717" name="TextShape 865"/>
          <p:cNvSpPr txBox="1"/>
          <p:nvPr/>
        </p:nvSpPr>
        <p:spPr>
          <a:xfrm>
            <a:off x="1211040" y="6234480"/>
            <a:ext cx="4548240" cy="256320"/>
          </a:xfrm>
          <a:prstGeom prst="rect">
            <a:avLst/>
          </a:prstGeom>
          <a:noFill/>
          <a:ln>
            <a:noFill/>
          </a:ln>
        </p:spPr>
        <p:txBody>
          <a:bodyPr lIns="0" tIns="0" rIns="0" bIns="0">
            <a:noAutofit/>
          </a:bodyPr>
          <a:lstStyle/>
          <a:p>
            <a:r>
              <a:rPr lang="en-US" sz="1800" b="1" i="1" strike="noStrike" spc="-1">
                <a:solidFill>
                  <a:srgbClr val="C00000"/>
                </a:solidFill>
                <a:latin typeface="Arial"/>
              </a:rPr>
              <a:t>и устная) дадут максимум 100 баллов.</a:t>
            </a:r>
            <a:endParaRPr lang="en-US" sz="1800" b="0" strike="noStrike" spc="-1">
              <a:latin typeface="Times New Roman"/>
            </a:endParaRPr>
          </a:p>
        </p:txBody>
      </p:sp>
      <p:sp>
        <p:nvSpPr>
          <p:cNvPr id="10718" name="TextShape 866"/>
          <p:cNvSpPr txBox="1"/>
          <p:nvPr/>
        </p:nvSpPr>
        <p:spPr>
          <a:xfrm>
            <a:off x="5576040" y="3569760"/>
            <a:ext cx="228240" cy="256320"/>
          </a:xfrm>
          <a:prstGeom prst="rect">
            <a:avLst/>
          </a:prstGeom>
          <a:noFill/>
          <a:ln>
            <a:noFill/>
          </a:ln>
        </p:spPr>
        <p:txBody>
          <a:bodyPr lIns="0" tIns="0" rIns="0" bIns="0">
            <a:noAutofit/>
          </a:bodyPr>
          <a:lstStyle/>
          <a:p>
            <a:r>
              <a:rPr lang="en-US" sz="1800" b="0" strike="noStrike" spc="-1">
                <a:solidFill>
                  <a:srgbClr val="002060"/>
                </a:solidFill>
                <a:latin typeface="Arial"/>
              </a:rPr>
              <a:t>•</a:t>
            </a:r>
            <a:endParaRPr lang="en-US" sz="1800" b="0" strike="noStrike" spc="-1">
              <a:latin typeface="Times New Roman"/>
            </a:endParaRPr>
          </a:p>
        </p:txBody>
      </p:sp>
      <p:sp>
        <p:nvSpPr>
          <p:cNvPr id="10719" name="TextShape 867"/>
          <p:cNvSpPr txBox="1"/>
          <p:nvPr/>
        </p:nvSpPr>
        <p:spPr>
          <a:xfrm>
            <a:off x="5862600" y="3569760"/>
            <a:ext cx="3416040" cy="256320"/>
          </a:xfrm>
          <a:prstGeom prst="rect">
            <a:avLst/>
          </a:prstGeom>
          <a:noFill/>
          <a:ln>
            <a:noFill/>
          </a:ln>
        </p:spPr>
        <p:txBody>
          <a:bodyPr lIns="0" tIns="0" rIns="0" bIns="0">
            <a:noAutofit/>
          </a:bodyPr>
          <a:lstStyle/>
          <a:p>
            <a:r>
              <a:rPr lang="en-US" sz="1800" b="1" i="1" strike="noStrike" spc="-1">
                <a:solidFill>
                  <a:srgbClr val="002060"/>
                </a:solidFill>
                <a:latin typeface="Arial"/>
              </a:rPr>
              <a:t>Выбирается обучающимися </a:t>
            </a:r>
            <a:endParaRPr lang="en-US" sz="1800" b="0" strike="noStrike" spc="-1">
              <a:latin typeface="Times New Roman"/>
            </a:endParaRPr>
          </a:p>
        </p:txBody>
      </p:sp>
      <p:sp>
        <p:nvSpPr>
          <p:cNvPr id="10720" name="TextShape 868"/>
          <p:cNvSpPr txBox="1"/>
          <p:nvPr/>
        </p:nvSpPr>
        <p:spPr>
          <a:xfrm>
            <a:off x="5862600" y="3843720"/>
            <a:ext cx="2177616" cy="148140"/>
          </a:xfrm>
          <a:prstGeom prst="rect">
            <a:avLst/>
          </a:prstGeom>
          <a:noFill/>
          <a:ln>
            <a:noFill/>
          </a:ln>
        </p:spPr>
        <p:txBody>
          <a:bodyPr lIns="0" tIns="0" rIns="0" bIns="0">
            <a:noAutofit/>
          </a:bodyPr>
          <a:lstStyle/>
          <a:p>
            <a:r>
              <a:rPr lang="en-US" sz="1800" b="1" i="1" strike="noStrike" spc="-1" dirty="0" err="1">
                <a:solidFill>
                  <a:srgbClr val="002060"/>
                </a:solidFill>
                <a:latin typeface="Arial"/>
              </a:rPr>
              <a:t>по</a:t>
            </a:r>
            <a:r>
              <a:rPr lang="en-US" sz="1800" b="1" i="1" strike="noStrike" spc="-1" dirty="0">
                <a:solidFill>
                  <a:srgbClr val="002060"/>
                </a:solidFill>
                <a:latin typeface="Arial"/>
              </a:rPr>
              <a:t> </a:t>
            </a:r>
            <a:r>
              <a:rPr lang="en-US" sz="1800" b="1" i="1" strike="noStrike" spc="-1" dirty="0" err="1">
                <a:solidFill>
                  <a:srgbClr val="002060"/>
                </a:solidFill>
                <a:latin typeface="Arial"/>
              </a:rPr>
              <a:t>желанию</a:t>
            </a:r>
            <a:r>
              <a:rPr lang="en-US" sz="1800" b="1" i="1" strike="noStrike" spc="-1" dirty="0">
                <a:solidFill>
                  <a:srgbClr val="002060"/>
                </a:solidFill>
                <a:latin typeface="Arial"/>
              </a:rPr>
              <a:t>.</a:t>
            </a:r>
            <a:endParaRPr lang="en-US" sz="1800" b="0" strike="noStrike" spc="-1" dirty="0">
              <a:latin typeface="Times New Roman"/>
            </a:endParaRPr>
          </a:p>
        </p:txBody>
      </p:sp>
      <p:sp>
        <p:nvSpPr>
          <p:cNvPr id="10721" name="TextShape 869"/>
          <p:cNvSpPr txBox="1"/>
          <p:nvPr/>
        </p:nvSpPr>
        <p:spPr>
          <a:xfrm>
            <a:off x="5576040" y="4118400"/>
            <a:ext cx="228240" cy="256320"/>
          </a:xfrm>
          <a:prstGeom prst="rect">
            <a:avLst/>
          </a:prstGeom>
          <a:noFill/>
          <a:ln>
            <a:noFill/>
          </a:ln>
        </p:spPr>
        <p:txBody>
          <a:bodyPr lIns="0" tIns="0" rIns="0" bIns="0">
            <a:noAutofit/>
          </a:bodyPr>
          <a:lstStyle/>
          <a:p>
            <a:r>
              <a:rPr lang="en-US" sz="1800" b="0" strike="noStrike" spc="-1">
                <a:solidFill>
                  <a:srgbClr val="002060"/>
                </a:solidFill>
                <a:latin typeface="Arial"/>
              </a:rPr>
              <a:t>•</a:t>
            </a:r>
            <a:endParaRPr lang="en-US" sz="1800" b="0" strike="noStrike" spc="-1">
              <a:latin typeface="Times New Roman"/>
            </a:endParaRPr>
          </a:p>
        </p:txBody>
      </p:sp>
      <p:sp>
        <p:nvSpPr>
          <p:cNvPr id="10722" name="TextShape 870"/>
          <p:cNvSpPr txBox="1"/>
          <p:nvPr/>
        </p:nvSpPr>
        <p:spPr>
          <a:xfrm>
            <a:off x="5862600" y="4118400"/>
            <a:ext cx="3397680" cy="256320"/>
          </a:xfrm>
          <a:prstGeom prst="rect">
            <a:avLst/>
          </a:prstGeom>
          <a:noFill/>
          <a:ln>
            <a:noFill/>
          </a:ln>
        </p:spPr>
        <p:txBody>
          <a:bodyPr lIns="0" tIns="0" rIns="0" bIns="0">
            <a:noAutofit/>
          </a:bodyPr>
          <a:lstStyle/>
          <a:p>
            <a:r>
              <a:rPr lang="en-US" sz="1800" b="1" i="1" strike="noStrike" spc="-1">
                <a:solidFill>
                  <a:srgbClr val="002060"/>
                </a:solidFill>
                <a:latin typeface="Arial"/>
              </a:rPr>
              <a:t>Устные ответы на задания </a:t>
            </a:r>
            <a:endParaRPr lang="en-US" sz="1800" b="0" strike="noStrike" spc="-1">
              <a:latin typeface="Times New Roman"/>
            </a:endParaRPr>
          </a:p>
        </p:txBody>
      </p:sp>
      <p:sp>
        <p:nvSpPr>
          <p:cNvPr id="10723" name="TextShape 871"/>
          <p:cNvSpPr txBox="1"/>
          <p:nvPr/>
        </p:nvSpPr>
        <p:spPr>
          <a:xfrm>
            <a:off x="5862600" y="4392720"/>
            <a:ext cx="2166480" cy="256320"/>
          </a:xfrm>
          <a:prstGeom prst="rect">
            <a:avLst/>
          </a:prstGeom>
          <a:noFill/>
          <a:ln>
            <a:noFill/>
          </a:ln>
        </p:spPr>
        <p:txBody>
          <a:bodyPr lIns="0" tIns="0" rIns="0" bIns="0">
            <a:noAutofit/>
          </a:bodyPr>
          <a:lstStyle/>
          <a:p>
            <a:r>
              <a:rPr lang="en-US" sz="1800" b="1" i="1" strike="noStrike" spc="-1">
                <a:solidFill>
                  <a:srgbClr val="002060"/>
                </a:solidFill>
                <a:latin typeface="Arial"/>
              </a:rPr>
              <a:t>записываются на </a:t>
            </a:r>
            <a:endParaRPr lang="en-US" sz="1800" b="0" strike="noStrike" spc="-1">
              <a:latin typeface="Times New Roman"/>
            </a:endParaRPr>
          </a:p>
        </p:txBody>
      </p:sp>
      <p:sp>
        <p:nvSpPr>
          <p:cNvPr id="10724" name="TextShape 872"/>
          <p:cNvSpPr txBox="1"/>
          <p:nvPr/>
        </p:nvSpPr>
        <p:spPr>
          <a:xfrm>
            <a:off x="5862600" y="4667040"/>
            <a:ext cx="1896480" cy="256320"/>
          </a:xfrm>
          <a:prstGeom prst="rect">
            <a:avLst/>
          </a:prstGeom>
          <a:noFill/>
          <a:ln>
            <a:noFill/>
          </a:ln>
        </p:spPr>
        <p:txBody>
          <a:bodyPr lIns="0" tIns="0" rIns="0" bIns="0">
            <a:noAutofit/>
          </a:bodyPr>
          <a:lstStyle/>
          <a:p>
            <a:r>
              <a:rPr lang="en-US" sz="1800" b="1" i="1" strike="noStrike" spc="-1">
                <a:solidFill>
                  <a:srgbClr val="002060"/>
                </a:solidFill>
                <a:latin typeface="Arial"/>
              </a:rPr>
              <a:t>аудионосители.</a:t>
            </a:r>
            <a:endParaRPr lang="en-US" sz="1800" b="0" strike="noStrike" spc="-1">
              <a:latin typeface="Times New Roman"/>
            </a:endParaRPr>
          </a:p>
        </p:txBody>
      </p:sp>
      <p:sp>
        <p:nvSpPr>
          <p:cNvPr id="10725" name="TextShape 873"/>
          <p:cNvSpPr txBox="1"/>
          <p:nvPr/>
        </p:nvSpPr>
        <p:spPr>
          <a:xfrm>
            <a:off x="5576040" y="4941000"/>
            <a:ext cx="228600" cy="256320"/>
          </a:xfrm>
          <a:prstGeom prst="rect">
            <a:avLst/>
          </a:prstGeom>
          <a:noFill/>
          <a:ln>
            <a:noFill/>
          </a:ln>
        </p:spPr>
        <p:txBody>
          <a:bodyPr lIns="0" tIns="0" rIns="0" bIns="0">
            <a:noAutofit/>
          </a:bodyPr>
          <a:lstStyle/>
          <a:p>
            <a:r>
              <a:rPr lang="en-US" sz="1800" b="0" strike="noStrike" spc="-1">
                <a:solidFill>
                  <a:srgbClr val="002060"/>
                </a:solidFill>
                <a:latin typeface="Arial"/>
              </a:rPr>
              <a:t>•</a:t>
            </a:r>
            <a:endParaRPr lang="en-US" sz="1800" b="0" strike="noStrike" spc="-1">
              <a:latin typeface="Times New Roman"/>
            </a:endParaRPr>
          </a:p>
        </p:txBody>
      </p:sp>
      <p:sp>
        <p:nvSpPr>
          <p:cNvPr id="10726" name="TextShape 874"/>
          <p:cNvSpPr txBox="1"/>
          <p:nvPr/>
        </p:nvSpPr>
        <p:spPr>
          <a:xfrm>
            <a:off x="5862600" y="4941000"/>
            <a:ext cx="2908440" cy="256320"/>
          </a:xfrm>
          <a:prstGeom prst="rect">
            <a:avLst/>
          </a:prstGeom>
          <a:noFill/>
          <a:ln>
            <a:noFill/>
          </a:ln>
        </p:spPr>
        <p:txBody>
          <a:bodyPr lIns="0" tIns="0" rIns="0" bIns="0">
            <a:noAutofit/>
          </a:bodyPr>
          <a:lstStyle/>
          <a:p>
            <a:r>
              <a:rPr lang="en-US" sz="1800" b="1" i="1" strike="noStrike" spc="-1">
                <a:solidFill>
                  <a:srgbClr val="002060"/>
                </a:solidFill>
                <a:latin typeface="Arial"/>
              </a:rPr>
              <a:t>Продолжительность 15 </a:t>
            </a:r>
            <a:endParaRPr lang="en-US" sz="1800" b="0" strike="noStrike" spc="-1">
              <a:latin typeface="Times New Roman"/>
            </a:endParaRPr>
          </a:p>
        </p:txBody>
      </p:sp>
      <p:sp>
        <p:nvSpPr>
          <p:cNvPr id="10727" name="TextShape 875"/>
          <p:cNvSpPr txBox="1"/>
          <p:nvPr/>
        </p:nvSpPr>
        <p:spPr>
          <a:xfrm>
            <a:off x="5862600" y="5216040"/>
            <a:ext cx="842040" cy="256320"/>
          </a:xfrm>
          <a:prstGeom prst="rect">
            <a:avLst/>
          </a:prstGeom>
          <a:noFill/>
          <a:ln>
            <a:noFill/>
          </a:ln>
        </p:spPr>
        <p:txBody>
          <a:bodyPr lIns="0" tIns="0" rIns="0" bIns="0">
            <a:noAutofit/>
          </a:bodyPr>
          <a:lstStyle/>
          <a:p>
            <a:r>
              <a:rPr lang="en-US" sz="1800" b="1" i="1" strike="noStrike" spc="-1">
                <a:solidFill>
                  <a:srgbClr val="002060"/>
                </a:solidFill>
                <a:latin typeface="Arial"/>
              </a:rPr>
              <a:t>минут.</a:t>
            </a:r>
            <a:endParaRPr lang="en-US" sz="1800" b="0" strike="noStrike" spc="-1">
              <a:latin typeface="Times New Roman"/>
            </a:endParaRPr>
          </a:p>
        </p:txBody>
      </p:sp>
      <p:sp>
        <p:nvSpPr>
          <p:cNvPr id="10728" name="TextShape 876"/>
          <p:cNvSpPr txBox="1"/>
          <p:nvPr/>
        </p:nvSpPr>
        <p:spPr>
          <a:xfrm>
            <a:off x="1079280" y="3569760"/>
            <a:ext cx="228240" cy="256320"/>
          </a:xfrm>
          <a:prstGeom prst="rect">
            <a:avLst/>
          </a:prstGeom>
          <a:noFill/>
          <a:ln>
            <a:noFill/>
          </a:ln>
        </p:spPr>
        <p:txBody>
          <a:bodyPr lIns="0" tIns="0" rIns="0" bIns="0">
            <a:noAutofit/>
          </a:bodyPr>
          <a:lstStyle/>
          <a:p>
            <a:r>
              <a:rPr lang="en-US" sz="1800" b="0" strike="noStrike" spc="-1">
                <a:solidFill>
                  <a:srgbClr val="002060"/>
                </a:solidFill>
                <a:latin typeface="Arial"/>
              </a:rPr>
              <a:t>•</a:t>
            </a:r>
            <a:endParaRPr lang="en-US" sz="1800" b="0" strike="noStrike" spc="-1">
              <a:latin typeface="Times New Roman"/>
            </a:endParaRPr>
          </a:p>
        </p:txBody>
      </p:sp>
      <p:sp>
        <p:nvSpPr>
          <p:cNvPr id="10729" name="TextShape 877"/>
          <p:cNvSpPr txBox="1"/>
          <p:nvPr/>
        </p:nvSpPr>
        <p:spPr>
          <a:xfrm>
            <a:off x="1365840" y="3569760"/>
            <a:ext cx="3510360" cy="256320"/>
          </a:xfrm>
          <a:prstGeom prst="rect">
            <a:avLst/>
          </a:prstGeom>
          <a:noFill/>
          <a:ln>
            <a:noFill/>
          </a:ln>
        </p:spPr>
        <p:txBody>
          <a:bodyPr lIns="0" tIns="0" rIns="0" bIns="0">
            <a:noAutofit/>
          </a:bodyPr>
          <a:lstStyle/>
          <a:p>
            <a:r>
              <a:rPr lang="en-US" sz="1800" b="1" i="1" strike="noStrike" spc="-1">
                <a:solidFill>
                  <a:srgbClr val="002060"/>
                </a:solidFill>
                <a:latin typeface="Arial"/>
              </a:rPr>
              <a:t>В разделе «Аудирование» все </a:t>
            </a:r>
            <a:endParaRPr lang="en-US" sz="1800" b="0" strike="noStrike" spc="-1">
              <a:latin typeface="Times New Roman"/>
            </a:endParaRPr>
          </a:p>
        </p:txBody>
      </p:sp>
      <p:sp>
        <p:nvSpPr>
          <p:cNvPr id="10730" name="TextShape 878"/>
          <p:cNvSpPr txBox="1"/>
          <p:nvPr/>
        </p:nvSpPr>
        <p:spPr>
          <a:xfrm>
            <a:off x="1365840" y="3843720"/>
            <a:ext cx="2494080" cy="256320"/>
          </a:xfrm>
          <a:prstGeom prst="rect">
            <a:avLst/>
          </a:prstGeom>
          <a:noFill/>
          <a:ln>
            <a:noFill/>
          </a:ln>
        </p:spPr>
        <p:txBody>
          <a:bodyPr lIns="0" tIns="0" rIns="0" bIns="0">
            <a:noAutofit/>
          </a:bodyPr>
          <a:lstStyle/>
          <a:p>
            <a:r>
              <a:rPr lang="en-US" sz="1800" b="1" i="1" strike="noStrike" spc="-1">
                <a:solidFill>
                  <a:srgbClr val="002060"/>
                </a:solidFill>
                <a:latin typeface="Arial"/>
              </a:rPr>
              <a:t>задания записаны на </a:t>
            </a:r>
            <a:endParaRPr lang="en-US" sz="1800" b="0" strike="noStrike" spc="-1">
              <a:latin typeface="Times New Roman"/>
            </a:endParaRPr>
          </a:p>
        </p:txBody>
      </p:sp>
      <p:sp>
        <p:nvSpPr>
          <p:cNvPr id="10731" name="TextShape 879"/>
          <p:cNvSpPr txBox="1"/>
          <p:nvPr/>
        </p:nvSpPr>
        <p:spPr>
          <a:xfrm>
            <a:off x="1365840" y="4118400"/>
            <a:ext cx="1892160" cy="256320"/>
          </a:xfrm>
          <a:prstGeom prst="rect">
            <a:avLst/>
          </a:prstGeom>
          <a:noFill/>
          <a:ln>
            <a:noFill/>
          </a:ln>
        </p:spPr>
        <p:txBody>
          <a:bodyPr lIns="0" tIns="0" rIns="0" bIns="0">
            <a:noAutofit/>
          </a:bodyPr>
          <a:lstStyle/>
          <a:p>
            <a:r>
              <a:rPr lang="en-US" sz="1800" b="1" i="1" strike="noStrike" spc="-1">
                <a:solidFill>
                  <a:srgbClr val="002060"/>
                </a:solidFill>
                <a:latin typeface="Arial"/>
              </a:rPr>
              <a:t>аудионоситель.</a:t>
            </a:r>
            <a:endParaRPr lang="en-US" sz="1800" b="0" strike="noStrike" spc="-1">
              <a:latin typeface="Times New Roman"/>
            </a:endParaRPr>
          </a:p>
        </p:txBody>
      </p:sp>
      <p:sp>
        <p:nvSpPr>
          <p:cNvPr id="10732" name="TextShape 880"/>
          <p:cNvSpPr txBox="1"/>
          <p:nvPr/>
        </p:nvSpPr>
        <p:spPr>
          <a:xfrm>
            <a:off x="1079280" y="4392720"/>
            <a:ext cx="228240" cy="256320"/>
          </a:xfrm>
          <a:prstGeom prst="rect">
            <a:avLst/>
          </a:prstGeom>
          <a:noFill/>
          <a:ln>
            <a:noFill/>
          </a:ln>
        </p:spPr>
        <p:txBody>
          <a:bodyPr lIns="0" tIns="0" rIns="0" bIns="0">
            <a:noAutofit/>
          </a:bodyPr>
          <a:lstStyle/>
          <a:p>
            <a:r>
              <a:rPr lang="en-US" sz="1800" b="0" strike="noStrike" spc="-1">
                <a:solidFill>
                  <a:srgbClr val="002060"/>
                </a:solidFill>
                <a:latin typeface="Arial"/>
              </a:rPr>
              <a:t>•</a:t>
            </a:r>
            <a:endParaRPr lang="en-US" sz="1800" b="0" strike="noStrike" spc="-1">
              <a:latin typeface="Times New Roman"/>
            </a:endParaRPr>
          </a:p>
        </p:txBody>
      </p:sp>
      <p:sp>
        <p:nvSpPr>
          <p:cNvPr id="10733" name="TextShape 881"/>
          <p:cNvSpPr txBox="1"/>
          <p:nvPr/>
        </p:nvSpPr>
        <p:spPr>
          <a:xfrm>
            <a:off x="1365840" y="4392720"/>
            <a:ext cx="3641400" cy="256320"/>
          </a:xfrm>
          <a:prstGeom prst="rect">
            <a:avLst/>
          </a:prstGeom>
          <a:noFill/>
          <a:ln>
            <a:noFill/>
          </a:ln>
        </p:spPr>
        <p:txBody>
          <a:bodyPr lIns="0" tIns="0" rIns="0" bIns="0">
            <a:noAutofit/>
          </a:bodyPr>
          <a:lstStyle/>
          <a:p>
            <a:r>
              <a:rPr lang="en-US" sz="1800" b="1" i="1" strike="noStrike" spc="-1">
                <a:solidFill>
                  <a:srgbClr val="002060"/>
                </a:solidFill>
                <a:latin typeface="Arial"/>
              </a:rPr>
              <a:t>Аудиозапись прослушивается </a:t>
            </a:r>
            <a:endParaRPr lang="en-US" sz="1800" b="0" strike="noStrike" spc="-1">
              <a:latin typeface="Times New Roman"/>
            </a:endParaRPr>
          </a:p>
        </p:txBody>
      </p:sp>
      <p:sp>
        <p:nvSpPr>
          <p:cNvPr id="10734" name="TextShape 882"/>
          <p:cNvSpPr txBox="1"/>
          <p:nvPr/>
        </p:nvSpPr>
        <p:spPr>
          <a:xfrm>
            <a:off x="1365840" y="4667040"/>
            <a:ext cx="3632400" cy="256320"/>
          </a:xfrm>
          <a:prstGeom prst="rect">
            <a:avLst/>
          </a:prstGeom>
          <a:noFill/>
          <a:ln>
            <a:noFill/>
          </a:ln>
        </p:spPr>
        <p:txBody>
          <a:bodyPr lIns="0" tIns="0" rIns="0" bIns="0">
            <a:noAutofit/>
          </a:bodyPr>
          <a:lstStyle/>
          <a:p>
            <a:r>
              <a:rPr lang="en-US" sz="1800" b="1" i="1" strike="noStrike" spc="-1">
                <a:solidFill>
                  <a:srgbClr val="002060"/>
                </a:solidFill>
                <a:latin typeface="Arial"/>
              </a:rPr>
              <a:t>обучающимися дважды, после </a:t>
            </a:r>
            <a:endParaRPr lang="en-US" sz="1800" b="0" strike="noStrike" spc="-1">
              <a:latin typeface="Times New Roman"/>
            </a:endParaRPr>
          </a:p>
        </p:txBody>
      </p:sp>
      <p:sp>
        <p:nvSpPr>
          <p:cNvPr id="10735" name="TextShape 883"/>
          <p:cNvSpPr txBox="1"/>
          <p:nvPr/>
        </p:nvSpPr>
        <p:spPr>
          <a:xfrm>
            <a:off x="1365840" y="4941000"/>
            <a:ext cx="2856600" cy="256320"/>
          </a:xfrm>
          <a:prstGeom prst="rect">
            <a:avLst/>
          </a:prstGeom>
          <a:noFill/>
          <a:ln>
            <a:noFill/>
          </a:ln>
        </p:spPr>
        <p:txBody>
          <a:bodyPr lIns="0" tIns="0" rIns="0" bIns="0">
            <a:noAutofit/>
          </a:bodyPr>
          <a:lstStyle/>
          <a:p>
            <a:r>
              <a:rPr lang="en-US" sz="1800" b="1" i="1" strike="noStrike" spc="-1">
                <a:solidFill>
                  <a:srgbClr val="002060"/>
                </a:solidFill>
                <a:latin typeface="Arial"/>
              </a:rPr>
              <a:t>чего они приступают к </a:t>
            </a:r>
            <a:endParaRPr lang="en-US" sz="1800" b="0" strike="noStrike" spc="-1">
              <a:latin typeface="Times New Roman"/>
            </a:endParaRPr>
          </a:p>
        </p:txBody>
      </p:sp>
      <p:sp>
        <p:nvSpPr>
          <p:cNvPr id="10736" name="TextShape 884"/>
          <p:cNvSpPr txBox="1"/>
          <p:nvPr/>
        </p:nvSpPr>
        <p:spPr>
          <a:xfrm>
            <a:off x="1365840" y="5216040"/>
            <a:ext cx="1562760" cy="256320"/>
          </a:xfrm>
          <a:prstGeom prst="rect">
            <a:avLst/>
          </a:prstGeom>
          <a:noFill/>
          <a:ln>
            <a:noFill/>
          </a:ln>
        </p:spPr>
        <p:txBody>
          <a:bodyPr lIns="0" tIns="0" rIns="0" bIns="0">
            <a:noAutofit/>
          </a:bodyPr>
          <a:lstStyle/>
          <a:p>
            <a:r>
              <a:rPr lang="en-US" sz="1800" b="1" i="1" strike="noStrike" spc="-1">
                <a:solidFill>
                  <a:srgbClr val="002060"/>
                </a:solidFill>
                <a:latin typeface="Arial"/>
              </a:rPr>
              <a:t>выполнению </a:t>
            </a:r>
            <a:endParaRPr lang="en-US" sz="1800" b="0" strike="noStrike" spc="-1">
              <a:latin typeface="Times New Roman"/>
            </a:endParaRPr>
          </a:p>
        </p:txBody>
      </p:sp>
      <p:sp>
        <p:nvSpPr>
          <p:cNvPr id="10737" name="TextShape 885"/>
          <p:cNvSpPr txBox="1"/>
          <p:nvPr/>
        </p:nvSpPr>
        <p:spPr>
          <a:xfrm>
            <a:off x="1365840" y="5490360"/>
            <a:ext cx="3108240" cy="256320"/>
          </a:xfrm>
          <a:prstGeom prst="rect">
            <a:avLst/>
          </a:prstGeom>
          <a:noFill/>
          <a:ln>
            <a:noFill/>
          </a:ln>
        </p:spPr>
        <p:txBody>
          <a:bodyPr lIns="0" tIns="0" rIns="0" bIns="0">
            <a:noAutofit/>
          </a:bodyPr>
          <a:lstStyle/>
          <a:p>
            <a:r>
              <a:rPr lang="en-US" sz="1800" b="1" i="1" strike="noStrike" spc="-1">
                <a:solidFill>
                  <a:srgbClr val="002060"/>
                </a:solidFill>
                <a:latin typeface="Arial"/>
              </a:rPr>
              <a:t>экзаменационной работы.</a:t>
            </a:r>
            <a:endParaRPr lang="en-US" sz="1800" b="0" strike="noStrike" spc="-1">
              <a:latin typeface="Times New Roman"/>
            </a:endParaRPr>
          </a:p>
        </p:txBody>
      </p:sp>
      <p:sp>
        <p:nvSpPr>
          <p:cNvPr id="10738" name="TextShape 886"/>
          <p:cNvSpPr txBox="1"/>
          <p:nvPr/>
        </p:nvSpPr>
        <p:spPr>
          <a:xfrm>
            <a:off x="2134080" y="3324600"/>
            <a:ext cx="1148400" cy="256320"/>
          </a:xfrm>
          <a:prstGeom prst="rect">
            <a:avLst/>
          </a:prstGeom>
          <a:noFill/>
          <a:ln>
            <a:noFill/>
          </a:ln>
        </p:spPr>
        <p:txBody>
          <a:bodyPr lIns="0" tIns="0" rIns="0" bIns="0">
            <a:noAutofit/>
          </a:bodyPr>
          <a:lstStyle/>
          <a:p>
            <a:r>
              <a:rPr lang="en-US" sz="1800" b="1" i="1" strike="noStrike" spc="-1">
                <a:solidFill>
                  <a:srgbClr val="C00000"/>
                </a:solidFill>
                <a:latin typeface="Arial"/>
              </a:rPr>
              <a:t>80 баллов</a:t>
            </a:r>
            <a:endParaRPr lang="en-US" sz="1800" b="0" strike="noStrike" spc="-1">
              <a:latin typeface="Times New Roman"/>
            </a:endParaRPr>
          </a:p>
        </p:txBody>
      </p:sp>
      <p:sp>
        <p:nvSpPr>
          <p:cNvPr id="10739" name="TextShape 887"/>
          <p:cNvSpPr txBox="1"/>
          <p:nvPr/>
        </p:nvSpPr>
        <p:spPr>
          <a:xfrm>
            <a:off x="6912720" y="3324600"/>
            <a:ext cx="1148400" cy="256320"/>
          </a:xfrm>
          <a:prstGeom prst="rect">
            <a:avLst/>
          </a:prstGeom>
          <a:noFill/>
          <a:ln>
            <a:noFill/>
          </a:ln>
        </p:spPr>
        <p:txBody>
          <a:bodyPr lIns="0" tIns="0" rIns="0" bIns="0">
            <a:noAutofit/>
          </a:bodyPr>
          <a:lstStyle/>
          <a:p>
            <a:r>
              <a:rPr lang="en-US" sz="1800" b="1" i="1" strike="noStrike" spc="-1">
                <a:solidFill>
                  <a:srgbClr val="C00000"/>
                </a:solidFill>
                <a:latin typeface="Arial"/>
              </a:rPr>
              <a:t>20 баллов</a:t>
            </a:r>
            <a:endParaRPr lang="en-US" sz="1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0"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0741"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0742"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0743"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0744"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0745"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0746"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0747"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0748"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0749"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0750"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0751"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0752"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0753"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0754"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0755"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0756"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0757"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0758"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0759"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0760"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0761"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0762"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0763"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0764"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0765"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0766"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0767"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0768"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0769"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0770"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0771"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0772"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0773"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0774"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0775"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0776"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0777"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0778"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0779"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0780"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0781"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0782"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0783"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0784"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0785"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0786"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0787"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0788"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0789"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0790"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0791"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0792"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0793"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0794"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0795"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0796"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0797"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0798"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0799"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0800"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0801"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0802"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0803"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0804"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0805"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0806"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0807"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0808"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0809"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0810"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0811"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0812"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0813"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0814"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0815"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0816"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0817"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0818"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0819"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0820"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0821"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0822"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0823"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0824"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0825"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0826"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0827"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0828"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0829"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0830"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0831"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0832"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0833"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0834"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0835"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0836"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0837"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0838"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0839"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0840"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0841"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0842"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0843"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0844"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0845"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0846"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0847"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0848"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0849"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0850"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0851"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0852"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0853"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0854"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0855"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0856"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0857"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0858"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0859"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0860"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0861"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0862"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0863"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0864"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0865"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0866"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0867"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0868"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0869"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0870"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0871"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0872"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0873"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0874"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0875"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0876"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0877"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0878"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0879"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0880"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0881"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0882"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0883"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0884"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0885"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0886"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0887"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0888"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0889"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0890"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0891" name="Freeform 152"/>
          <p:cNvSpPr/>
          <p:nvPr/>
        </p:nvSpPr>
        <p:spPr>
          <a:xfrm>
            <a:off x="374040" y="5902920"/>
            <a:ext cx="8783280" cy="720000"/>
          </a:xfrm>
          <a:custGeom>
            <a:avLst/>
            <a:gdLst/>
            <a:ahLst/>
            <a:cxnLst/>
            <a:rect l="0" t="0" r="r" b="b"/>
            <a:pathLst>
              <a:path w="24398" h="2000">
                <a:moveTo>
                  <a:pt x="0" y="333"/>
                </a:moveTo>
                <a:cubicBezTo>
                  <a:pt x="0" y="149"/>
                  <a:pt x="149" y="0"/>
                  <a:pt x="333" y="0"/>
                </a:cubicBezTo>
                <a:lnTo>
                  <a:pt x="24064" y="0"/>
                </a:lnTo>
                <a:cubicBezTo>
                  <a:pt x="24248" y="0"/>
                  <a:pt x="24397" y="149"/>
                  <a:pt x="24397" y="333"/>
                </a:cubicBezTo>
                <a:lnTo>
                  <a:pt x="24397" y="1666"/>
                </a:lnTo>
                <a:cubicBezTo>
                  <a:pt x="24397" y="1850"/>
                  <a:pt x="24248" y="1999"/>
                  <a:pt x="24064" y="1999"/>
                </a:cubicBezTo>
                <a:lnTo>
                  <a:pt x="333" y="1999"/>
                </a:lnTo>
                <a:cubicBezTo>
                  <a:pt x="149" y="1999"/>
                  <a:pt x="0" y="1850"/>
                  <a:pt x="0" y="1666"/>
                </a:cubicBezTo>
                <a:lnTo>
                  <a:pt x="0" y="333"/>
                </a:lnTo>
                <a:close/>
              </a:path>
            </a:pathLst>
          </a:custGeom>
          <a:solidFill>
            <a:srgbClr val="DBF4CA"/>
          </a:solidFill>
          <a:ln>
            <a:noFill/>
          </a:ln>
        </p:spPr>
      </p:sp>
      <p:sp>
        <p:nvSpPr>
          <p:cNvPr id="10892" name="Freeform 153"/>
          <p:cNvSpPr/>
          <p:nvPr/>
        </p:nvSpPr>
        <p:spPr>
          <a:xfrm>
            <a:off x="374040" y="5902920"/>
            <a:ext cx="8783280" cy="720000"/>
          </a:xfrm>
          <a:custGeom>
            <a:avLst/>
            <a:gdLst/>
            <a:ahLst/>
            <a:cxnLst/>
            <a:rect l="0" t="0" r="r" b="b"/>
            <a:pathLst>
              <a:path w="24398" h="2000">
                <a:moveTo>
                  <a:pt x="0" y="333"/>
                </a:moveTo>
                <a:cubicBezTo>
                  <a:pt x="0" y="149"/>
                  <a:pt x="149" y="0"/>
                  <a:pt x="333" y="0"/>
                </a:cubicBezTo>
                <a:lnTo>
                  <a:pt x="24064" y="0"/>
                </a:lnTo>
                <a:cubicBezTo>
                  <a:pt x="24248" y="0"/>
                  <a:pt x="24397" y="149"/>
                  <a:pt x="24397" y="333"/>
                </a:cubicBezTo>
                <a:lnTo>
                  <a:pt x="24397" y="1666"/>
                </a:lnTo>
                <a:cubicBezTo>
                  <a:pt x="24397" y="1850"/>
                  <a:pt x="24248" y="1999"/>
                  <a:pt x="24064" y="1999"/>
                </a:cubicBezTo>
                <a:lnTo>
                  <a:pt x="333" y="1999"/>
                </a:lnTo>
                <a:cubicBezTo>
                  <a:pt x="149" y="1999"/>
                  <a:pt x="0" y="1850"/>
                  <a:pt x="0" y="1666"/>
                </a:cubicBezTo>
                <a:lnTo>
                  <a:pt x="0" y="333"/>
                </a:lnTo>
                <a:close/>
              </a:path>
            </a:pathLst>
          </a:custGeom>
          <a:noFill/>
          <a:ln w="19800" cap="rnd">
            <a:solidFill>
              <a:srgbClr val="C00000"/>
            </a:solidFill>
            <a:round/>
          </a:ln>
        </p:spPr>
      </p:sp>
      <p:sp>
        <p:nvSpPr>
          <p:cNvPr id="10893" name="Freeform 154"/>
          <p:cNvSpPr/>
          <p:nvPr/>
        </p:nvSpPr>
        <p:spPr>
          <a:xfrm>
            <a:off x="1401840" y="55152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10894" name="Freeform 155"/>
          <p:cNvSpPr/>
          <p:nvPr/>
        </p:nvSpPr>
        <p:spPr>
          <a:xfrm>
            <a:off x="1401840" y="551520"/>
            <a:ext cx="23400" cy="9720"/>
          </a:xfrm>
          <a:custGeom>
            <a:avLst/>
            <a:gdLst/>
            <a:ahLst/>
            <a:cxnLst/>
            <a:rect l="0" t="0" r="r" b="b"/>
            <a:pathLst>
              <a:path w="65" h="27">
                <a:moveTo>
                  <a:pt x="0" y="14"/>
                </a:moveTo>
                <a:lnTo>
                  <a:pt x="32" y="0"/>
                </a:lnTo>
                <a:lnTo>
                  <a:pt x="64" y="0"/>
                </a:lnTo>
                <a:lnTo>
                  <a:pt x="0" y="26"/>
                </a:lnTo>
                <a:lnTo>
                  <a:pt x="0" y="14"/>
                </a:lnTo>
                <a:close/>
              </a:path>
            </a:pathLst>
          </a:custGeom>
          <a:solidFill>
            <a:srgbClr val="FEB810"/>
          </a:solidFill>
          <a:ln>
            <a:noFill/>
          </a:ln>
        </p:spPr>
      </p:sp>
      <p:sp>
        <p:nvSpPr>
          <p:cNvPr id="10895" name="Freeform 156"/>
          <p:cNvSpPr/>
          <p:nvPr/>
        </p:nvSpPr>
        <p:spPr>
          <a:xfrm>
            <a:off x="1401840" y="551520"/>
            <a:ext cx="34920" cy="14400"/>
          </a:xfrm>
          <a:custGeom>
            <a:avLst/>
            <a:gdLst/>
            <a:ahLst/>
            <a:cxnLst/>
            <a:rect l="0" t="0" r="r" b="b"/>
            <a:pathLst>
              <a:path w="97" h="40">
                <a:moveTo>
                  <a:pt x="0" y="26"/>
                </a:moveTo>
                <a:lnTo>
                  <a:pt x="64" y="0"/>
                </a:lnTo>
                <a:lnTo>
                  <a:pt x="96" y="0"/>
                </a:lnTo>
                <a:lnTo>
                  <a:pt x="0" y="39"/>
                </a:lnTo>
                <a:lnTo>
                  <a:pt x="0" y="26"/>
                </a:lnTo>
                <a:close/>
              </a:path>
            </a:pathLst>
          </a:custGeom>
          <a:solidFill>
            <a:srgbClr val="FEB813"/>
          </a:solidFill>
          <a:ln>
            <a:noFill/>
          </a:ln>
        </p:spPr>
      </p:sp>
      <p:sp>
        <p:nvSpPr>
          <p:cNvPr id="10896" name="Freeform 157"/>
          <p:cNvSpPr/>
          <p:nvPr/>
        </p:nvSpPr>
        <p:spPr>
          <a:xfrm>
            <a:off x="1401840" y="551520"/>
            <a:ext cx="46440" cy="18720"/>
          </a:xfrm>
          <a:custGeom>
            <a:avLst/>
            <a:gdLst/>
            <a:ahLst/>
            <a:cxnLst/>
            <a:rect l="0" t="0" r="r" b="b"/>
            <a:pathLst>
              <a:path w="129" h="52">
                <a:moveTo>
                  <a:pt x="0" y="38"/>
                </a:moveTo>
                <a:lnTo>
                  <a:pt x="96" y="0"/>
                </a:lnTo>
                <a:lnTo>
                  <a:pt x="128" y="0"/>
                </a:lnTo>
                <a:lnTo>
                  <a:pt x="0" y="51"/>
                </a:lnTo>
                <a:lnTo>
                  <a:pt x="0" y="38"/>
                </a:lnTo>
                <a:close/>
              </a:path>
            </a:pathLst>
          </a:custGeom>
          <a:solidFill>
            <a:srgbClr val="FEB816"/>
          </a:solidFill>
          <a:ln>
            <a:noFill/>
          </a:ln>
        </p:spPr>
      </p:sp>
      <p:sp>
        <p:nvSpPr>
          <p:cNvPr id="10897" name="Freeform 158"/>
          <p:cNvSpPr/>
          <p:nvPr/>
        </p:nvSpPr>
        <p:spPr>
          <a:xfrm>
            <a:off x="1401840" y="551520"/>
            <a:ext cx="57600" cy="23400"/>
          </a:xfrm>
          <a:custGeom>
            <a:avLst/>
            <a:gdLst/>
            <a:ahLst/>
            <a:cxnLst/>
            <a:rect l="0" t="0" r="r" b="b"/>
            <a:pathLst>
              <a:path w="160" h="65">
                <a:moveTo>
                  <a:pt x="0" y="51"/>
                </a:moveTo>
                <a:lnTo>
                  <a:pt x="127" y="0"/>
                </a:lnTo>
                <a:lnTo>
                  <a:pt x="159" y="0"/>
                </a:lnTo>
                <a:lnTo>
                  <a:pt x="0" y="64"/>
                </a:lnTo>
                <a:lnTo>
                  <a:pt x="0" y="51"/>
                </a:lnTo>
                <a:close/>
              </a:path>
            </a:pathLst>
          </a:custGeom>
          <a:solidFill>
            <a:srgbClr val="FEB818"/>
          </a:solidFill>
          <a:ln>
            <a:noFill/>
          </a:ln>
        </p:spPr>
      </p:sp>
      <p:sp>
        <p:nvSpPr>
          <p:cNvPr id="10898" name="Freeform 159"/>
          <p:cNvSpPr/>
          <p:nvPr/>
        </p:nvSpPr>
        <p:spPr>
          <a:xfrm>
            <a:off x="1401840" y="551520"/>
            <a:ext cx="69120" cy="28080"/>
          </a:xfrm>
          <a:custGeom>
            <a:avLst/>
            <a:gdLst/>
            <a:ahLst/>
            <a:cxnLst/>
            <a:rect l="0" t="0" r="r" b="b"/>
            <a:pathLst>
              <a:path w="192" h="78">
                <a:moveTo>
                  <a:pt x="0" y="64"/>
                </a:moveTo>
                <a:lnTo>
                  <a:pt x="158" y="0"/>
                </a:lnTo>
                <a:lnTo>
                  <a:pt x="191" y="0"/>
                </a:lnTo>
                <a:lnTo>
                  <a:pt x="0" y="77"/>
                </a:lnTo>
                <a:lnTo>
                  <a:pt x="0" y="64"/>
                </a:lnTo>
                <a:close/>
              </a:path>
            </a:pathLst>
          </a:custGeom>
          <a:solidFill>
            <a:srgbClr val="FEB819"/>
          </a:solidFill>
          <a:ln>
            <a:noFill/>
          </a:ln>
        </p:spPr>
      </p:sp>
      <p:sp>
        <p:nvSpPr>
          <p:cNvPr id="10899" name="Freeform 160"/>
          <p:cNvSpPr/>
          <p:nvPr/>
        </p:nvSpPr>
        <p:spPr>
          <a:xfrm>
            <a:off x="1401840" y="551520"/>
            <a:ext cx="80640" cy="32400"/>
          </a:xfrm>
          <a:custGeom>
            <a:avLst/>
            <a:gdLst/>
            <a:ahLst/>
            <a:cxnLst/>
            <a:rect l="0" t="0" r="r" b="b"/>
            <a:pathLst>
              <a:path w="224" h="90">
                <a:moveTo>
                  <a:pt x="0" y="77"/>
                </a:moveTo>
                <a:lnTo>
                  <a:pt x="190" y="0"/>
                </a:lnTo>
                <a:lnTo>
                  <a:pt x="223" y="0"/>
                </a:lnTo>
                <a:lnTo>
                  <a:pt x="0" y="89"/>
                </a:lnTo>
                <a:lnTo>
                  <a:pt x="0" y="77"/>
                </a:lnTo>
                <a:close/>
              </a:path>
            </a:pathLst>
          </a:custGeom>
          <a:solidFill>
            <a:srgbClr val="FEB91B"/>
          </a:solidFill>
          <a:ln>
            <a:noFill/>
          </a:ln>
        </p:spPr>
      </p:sp>
      <p:sp>
        <p:nvSpPr>
          <p:cNvPr id="10900" name="Freeform 161"/>
          <p:cNvSpPr/>
          <p:nvPr/>
        </p:nvSpPr>
        <p:spPr>
          <a:xfrm>
            <a:off x="1401840" y="551520"/>
            <a:ext cx="91800" cy="37080"/>
          </a:xfrm>
          <a:custGeom>
            <a:avLst/>
            <a:gdLst/>
            <a:ahLst/>
            <a:cxnLst/>
            <a:rect l="0" t="0" r="r" b="b"/>
            <a:pathLst>
              <a:path w="255" h="103">
                <a:moveTo>
                  <a:pt x="0" y="89"/>
                </a:moveTo>
                <a:lnTo>
                  <a:pt x="223" y="0"/>
                </a:lnTo>
                <a:lnTo>
                  <a:pt x="254" y="0"/>
                </a:lnTo>
                <a:lnTo>
                  <a:pt x="0" y="102"/>
                </a:lnTo>
                <a:lnTo>
                  <a:pt x="0" y="89"/>
                </a:lnTo>
                <a:close/>
              </a:path>
            </a:pathLst>
          </a:custGeom>
          <a:solidFill>
            <a:srgbClr val="FEB91D"/>
          </a:solidFill>
          <a:ln>
            <a:noFill/>
          </a:ln>
        </p:spPr>
      </p:sp>
      <p:sp>
        <p:nvSpPr>
          <p:cNvPr id="10901" name="Freeform 162"/>
          <p:cNvSpPr/>
          <p:nvPr/>
        </p:nvSpPr>
        <p:spPr>
          <a:xfrm>
            <a:off x="1401840" y="551520"/>
            <a:ext cx="103320" cy="41400"/>
          </a:xfrm>
          <a:custGeom>
            <a:avLst/>
            <a:gdLst/>
            <a:ahLst/>
            <a:cxnLst/>
            <a:rect l="0" t="0" r="r" b="b"/>
            <a:pathLst>
              <a:path w="287" h="115">
                <a:moveTo>
                  <a:pt x="0" y="101"/>
                </a:moveTo>
                <a:lnTo>
                  <a:pt x="254" y="0"/>
                </a:lnTo>
                <a:lnTo>
                  <a:pt x="286" y="0"/>
                </a:lnTo>
                <a:lnTo>
                  <a:pt x="0" y="114"/>
                </a:lnTo>
                <a:lnTo>
                  <a:pt x="0" y="101"/>
                </a:lnTo>
                <a:close/>
              </a:path>
            </a:pathLst>
          </a:custGeom>
          <a:solidFill>
            <a:srgbClr val="FEB91E"/>
          </a:solidFill>
          <a:ln>
            <a:noFill/>
          </a:ln>
        </p:spPr>
      </p:sp>
      <p:sp>
        <p:nvSpPr>
          <p:cNvPr id="10902" name="Freeform 163"/>
          <p:cNvSpPr/>
          <p:nvPr/>
        </p:nvSpPr>
        <p:spPr>
          <a:xfrm>
            <a:off x="1401840" y="551520"/>
            <a:ext cx="114840" cy="46080"/>
          </a:xfrm>
          <a:custGeom>
            <a:avLst/>
            <a:gdLst/>
            <a:ahLst/>
            <a:cxnLst/>
            <a:rect l="0" t="0" r="r" b="b"/>
            <a:pathLst>
              <a:path w="319" h="128">
                <a:moveTo>
                  <a:pt x="0" y="114"/>
                </a:moveTo>
                <a:lnTo>
                  <a:pt x="286" y="0"/>
                </a:lnTo>
                <a:lnTo>
                  <a:pt x="318" y="0"/>
                </a:lnTo>
                <a:lnTo>
                  <a:pt x="0" y="127"/>
                </a:lnTo>
                <a:lnTo>
                  <a:pt x="0" y="114"/>
                </a:lnTo>
                <a:close/>
              </a:path>
            </a:pathLst>
          </a:custGeom>
          <a:solidFill>
            <a:srgbClr val="FEB91F"/>
          </a:solidFill>
          <a:ln>
            <a:noFill/>
          </a:ln>
        </p:spPr>
      </p:sp>
      <p:sp>
        <p:nvSpPr>
          <p:cNvPr id="10903" name="Freeform 164"/>
          <p:cNvSpPr/>
          <p:nvPr/>
        </p:nvSpPr>
        <p:spPr>
          <a:xfrm>
            <a:off x="1401840" y="551520"/>
            <a:ext cx="126000" cy="50760"/>
          </a:xfrm>
          <a:custGeom>
            <a:avLst/>
            <a:gdLst/>
            <a:ahLst/>
            <a:cxnLst/>
            <a:rect l="0" t="0" r="r" b="b"/>
            <a:pathLst>
              <a:path w="350" h="141">
                <a:moveTo>
                  <a:pt x="0" y="127"/>
                </a:moveTo>
                <a:lnTo>
                  <a:pt x="318" y="0"/>
                </a:lnTo>
                <a:lnTo>
                  <a:pt x="349" y="0"/>
                </a:lnTo>
                <a:lnTo>
                  <a:pt x="0" y="140"/>
                </a:lnTo>
                <a:lnTo>
                  <a:pt x="0" y="127"/>
                </a:lnTo>
                <a:close/>
              </a:path>
            </a:pathLst>
          </a:custGeom>
          <a:solidFill>
            <a:srgbClr val="FEB921"/>
          </a:solidFill>
          <a:ln>
            <a:noFill/>
          </a:ln>
        </p:spPr>
      </p:sp>
      <p:sp>
        <p:nvSpPr>
          <p:cNvPr id="10904" name="Freeform 165"/>
          <p:cNvSpPr/>
          <p:nvPr/>
        </p:nvSpPr>
        <p:spPr>
          <a:xfrm>
            <a:off x="1401840" y="551520"/>
            <a:ext cx="137520" cy="55080"/>
          </a:xfrm>
          <a:custGeom>
            <a:avLst/>
            <a:gdLst/>
            <a:ahLst/>
            <a:cxnLst/>
            <a:rect l="0" t="0" r="r" b="b"/>
            <a:pathLst>
              <a:path w="382" h="153">
                <a:moveTo>
                  <a:pt x="0" y="140"/>
                </a:moveTo>
                <a:lnTo>
                  <a:pt x="349" y="0"/>
                </a:lnTo>
                <a:lnTo>
                  <a:pt x="381" y="0"/>
                </a:lnTo>
                <a:lnTo>
                  <a:pt x="0" y="152"/>
                </a:lnTo>
                <a:lnTo>
                  <a:pt x="0" y="140"/>
                </a:lnTo>
                <a:close/>
              </a:path>
            </a:pathLst>
          </a:custGeom>
          <a:solidFill>
            <a:srgbClr val="FEB923"/>
          </a:solidFill>
          <a:ln>
            <a:noFill/>
          </a:ln>
        </p:spPr>
      </p:sp>
      <p:sp>
        <p:nvSpPr>
          <p:cNvPr id="10905" name="Freeform 166"/>
          <p:cNvSpPr/>
          <p:nvPr/>
        </p:nvSpPr>
        <p:spPr>
          <a:xfrm>
            <a:off x="1401840" y="551520"/>
            <a:ext cx="149040" cy="59760"/>
          </a:xfrm>
          <a:custGeom>
            <a:avLst/>
            <a:gdLst/>
            <a:ahLst/>
            <a:cxnLst/>
            <a:rect l="0" t="0" r="r" b="b"/>
            <a:pathLst>
              <a:path w="414" h="166">
                <a:moveTo>
                  <a:pt x="0" y="152"/>
                </a:moveTo>
                <a:lnTo>
                  <a:pt x="381" y="0"/>
                </a:lnTo>
                <a:lnTo>
                  <a:pt x="413" y="0"/>
                </a:lnTo>
                <a:lnTo>
                  <a:pt x="0" y="165"/>
                </a:lnTo>
                <a:lnTo>
                  <a:pt x="0" y="152"/>
                </a:lnTo>
                <a:close/>
              </a:path>
            </a:pathLst>
          </a:custGeom>
          <a:solidFill>
            <a:srgbClr val="FEB925"/>
          </a:solidFill>
          <a:ln>
            <a:noFill/>
          </a:ln>
        </p:spPr>
      </p:sp>
      <p:sp>
        <p:nvSpPr>
          <p:cNvPr id="10906" name="Freeform 167"/>
          <p:cNvSpPr/>
          <p:nvPr/>
        </p:nvSpPr>
        <p:spPr>
          <a:xfrm>
            <a:off x="1401840" y="551520"/>
            <a:ext cx="160200" cy="64080"/>
          </a:xfrm>
          <a:custGeom>
            <a:avLst/>
            <a:gdLst/>
            <a:ahLst/>
            <a:cxnLst/>
            <a:rect l="0" t="0" r="r" b="b"/>
            <a:pathLst>
              <a:path w="445" h="178">
                <a:moveTo>
                  <a:pt x="0" y="165"/>
                </a:moveTo>
                <a:lnTo>
                  <a:pt x="413" y="0"/>
                </a:lnTo>
                <a:lnTo>
                  <a:pt x="444" y="0"/>
                </a:lnTo>
                <a:lnTo>
                  <a:pt x="0" y="177"/>
                </a:lnTo>
                <a:lnTo>
                  <a:pt x="0" y="165"/>
                </a:lnTo>
                <a:close/>
              </a:path>
            </a:pathLst>
          </a:custGeom>
          <a:solidFill>
            <a:srgbClr val="FEB926"/>
          </a:solidFill>
          <a:ln>
            <a:noFill/>
          </a:ln>
        </p:spPr>
      </p:sp>
      <p:sp>
        <p:nvSpPr>
          <p:cNvPr id="10907" name="Freeform 168"/>
          <p:cNvSpPr/>
          <p:nvPr/>
        </p:nvSpPr>
        <p:spPr>
          <a:xfrm>
            <a:off x="1401840" y="551520"/>
            <a:ext cx="171720" cy="68760"/>
          </a:xfrm>
          <a:custGeom>
            <a:avLst/>
            <a:gdLst/>
            <a:ahLst/>
            <a:cxnLst/>
            <a:rect l="0" t="0" r="r" b="b"/>
            <a:pathLst>
              <a:path w="477" h="191">
                <a:moveTo>
                  <a:pt x="0" y="177"/>
                </a:moveTo>
                <a:lnTo>
                  <a:pt x="444" y="0"/>
                </a:lnTo>
                <a:lnTo>
                  <a:pt x="476" y="0"/>
                </a:lnTo>
                <a:lnTo>
                  <a:pt x="0" y="190"/>
                </a:lnTo>
                <a:lnTo>
                  <a:pt x="0" y="177"/>
                </a:lnTo>
                <a:close/>
              </a:path>
            </a:pathLst>
          </a:custGeom>
          <a:solidFill>
            <a:srgbClr val="FEB928"/>
          </a:solidFill>
          <a:ln>
            <a:noFill/>
          </a:ln>
        </p:spPr>
      </p:sp>
      <p:sp>
        <p:nvSpPr>
          <p:cNvPr id="10908" name="Freeform 169"/>
          <p:cNvSpPr/>
          <p:nvPr/>
        </p:nvSpPr>
        <p:spPr>
          <a:xfrm>
            <a:off x="1401840" y="551520"/>
            <a:ext cx="183240" cy="73440"/>
          </a:xfrm>
          <a:custGeom>
            <a:avLst/>
            <a:gdLst/>
            <a:ahLst/>
            <a:cxnLst/>
            <a:rect l="0" t="0" r="r" b="b"/>
            <a:pathLst>
              <a:path w="509" h="204">
                <a:moveTo>
                  <a:pt x="0" y="190"/>
                </a:moveTo>
                <a:lnTo>
                  <a:pt x="476" y="0"/>
                </a:lnTo>
                <a:lnTo>
                  <a:pt x="508" y="0"/>
                </a:lnTo>
                <a:lnTo>
                  <a:pt x="0" y="203"/>
                </a:lnTo>
                <a:lnTo>
                  <a:pt x="0" y="190"/>
                </a:lnTo>
                <a:close/>
              </a:path>
            </a:pathLst>
          </a:custGeom>
          <a:solidFill>
            <a:srgbClr val="FEBA29"/>
          </a:solidFill>
          <a:ln>
            <a:noFill/>
          </a:ln>
        </p:spPr>
      </p:sp>
      <p:sp>
        <p:nvSpPr>
          <p:cNvPr id="10909" name="Freeform 170"/>
          <p:cNvSpPr/>
          <p:nvPr/>
        </p:nvSpPr>
        <p:spPr>
          <a:xfrm>
            <a:off x="1401840" y="551520"/>
            <a:ext cx="194400" cy="77760"/>
          </a:xfrm>
          <a:custGeom>
            <a:avLst/>
            <a:gdLst/>
            <a:ahLst/>
            <a:cxnLst/>
            <a:rect l="0" t="0" r="r" b="b"/>
            <a:pathLst>
              <a:path w="540" h="216">
                <a:moveTo>
                  <a:pt x="0" y="203"/>
                </a:moveTo>
                <a:lnTo>
                  <a:pt x="508" y="0"/>
                </a:lnTo>
                <a:lnTo>
                  <a:pt x="539" y="0"/>
                </a:lnTo>
                <a:lnTo>
                  <a:pt x="0" y="215"/>
                </a:lnTo>
                <a:lnTo>
                  <a:pt x="0" y="203"/>
                </a:lnTo>
                <a:close/>
              </a:path>
            </a:pathLst>
          </a:custGeom>
          <a:solidFill>
            <a:srgbClr val="FEBA2B"/>
          </a:solidFill>
          <a:ln>
            <a:noFill/>
          </a:ln>
        </p:spPr>
      </p:sp>
      <p:sp>
        <p:nvSpPr>
          <p:cNvPr id="10910" name="Freeform 171"/>
          <p:cNvSpPr/>
          <p:nvPr/>
        </p:nvSpPr>
        <p:spPr>
          <a:xfrm>
            <a:off x="1401840" y="551520"/>
            <a:ext cx="205920" cy="82440"/>
          </a:xfrm>
          <a:custGeom>
            <a:avLst/>
            <a:gdLst/>
            <a:ahLst/>
            <a:cxnLst/>
            <a:rect l="0" t="0" r="r" b="b"/>
            <a:pathLst>
              <a:path w="572" h="229">
                <a:moveTo>
                  <a:pt x="0" y="215"/>
                </a:moveTo>
                <a:lnTo>
                  <a:pt x="539" y="0"/>
                </a:lnTo>
                <a:lnTo>
                  <a:pt x="571" y="0"/>
                </a:lnTo>
                <a:lnTo>
                  <a:pt x="0" y="228"/>
                </a:lnTo>
                <a:lnTo>
                  <a:pt x="0" y="215"/>
                </a:lnTo>
                <a:close/>
              </a:path>
            </a:pathLst>
          </a:custGeom>
          <a:solidFill>
            <a:srgbClr val="FEBA2C"/>
          </a:solidFill>
          <a:ln>
            <a:noFill/>
          </a:ln>
        </p:spPr>
      </p:sp>
      <p:sp>
        <p:nvSpPr>
          <p:cNvPr id="10911" name="Freeform 172"/>
          <p:cNvSpPr/>
          <p:nvPr/>
        </p:nvSpPr>
        <p:spPr>
          <a:xfrm>
            <a:off x="1401840" y="551520"/>
            <a:ext cx="217080" cy="86760"/>
          </a:xfrm>
          <a:custGeom>
            <a:avLst/>
            <a:gdLst/>
            <a:ahLst/>
            <a:cxnLst/>
            <a:rect l="0" t="0" r="r" b="b"/>
            <a:pathLst>
              <a:path w="603" h="241">
                <a:moveTo>
                  <a:pt x="0" y="228"/>
                </a:moveTo>
                <a:lnTo>
                  <a:pt x="571" y="0"/>
                </a:lnTo>
                <a:lnTo>
                  <a:pt x="602" y="0"/>
                </a:lnTo>
                <a:lnTo>
                  <a:pt x="0" y="240"/>
                </a:lnTo>
                <a:lnTo>
                  <a:pt x="0" y="228"/>
                </a:lnTo>
                <a:close/>
              </a:path>
            </a:pathLst>
          </a:custGeom>
          <a:solidFill>
            <a:srgbClr val="FEBA2E"/>
          </a:solidFill>
          <a:ln>
            <a:noFill/>
          </a:ln>
        </p:spPr>
      </p:sp>
      <p:sp>
        <p:nvSpPr>
          <p:cNvPr id="10912" name="Freeform 173"/>
          <p:cNvSpPr/>
          <p:nvPr/>
        </p:nvSpPr>
        <p:spPr>
          <a:xfrm>
            <a:off x="1401840" y="551520"/>
            <a:ext cx="228600" cy="91440"/>
          </a:xfrm>
          <a:custGeom>
            <a:avLst/>
            <a:gdLst/>
            <a:ahLst/>
            <a:cxnLst/>
            <a:rect l="0" t="0" r="r" b="b"/>
            <a:pathLst>
              <a:path w="635" h="254">
                <a:moveTo>
                  <a:pt x="0" y="240"/>
                </a:moveTo>
                <a:lnTo>
                  <a:pt x="602" y="0"/>
                </a:lnTo>
                <a:lnTo>
                  <a:pt x="634" y="0"/>
                </a:lnTo>
                <a:lnTo>
                  <a:pt x="0" y="253"/>
                </a:lnTo>
                <a:lnTo>
                  <a:pt x="0" y="240"/>
                </a:lnTo>
                <a:close/>
              </a:path>
            </a:pathLst>
          </a:custGeom>
          <a:solidFill>
            <a:srgbClr val="FEBA2F"/>
          </a:solidFill>
          <a:ln>
            <a:noFill/>
          </a:ln>
        </p:spPr>
      </p:sp>
      <p:sp>
        <p:nvSpPr>
          <p:cNvPr id="10913" name="Freeform 174"/>
          <p:cNvSpPr/>
          <p:nvPr/>
        </p:nvSpPr>
        <p:spPr>
          <a:xfrm>
            <a:off x="1401840" y="551520"/>
            <a:ext cx="240120" cy="96120"/>
          </a:xfrm>
          <a:custGeom>
            <a:avLst/>
            <a:gdLst/>
            <a:ahLst/>
            <a:cxnLst/>
            <a:rect l="0" t="0" r="r" b="b"/>
            <a:pathLst>
              <a:path w="667" h="267">
                <a:moveTo>
                  <a:pt x="0" y="253"/>
                </a:moveTo>
                <a:lnTo>
                  <a:pt x="634" y="0"/>
                </a:lnTo>
                <a:lnTo>
                  <a:pt x="666" y="0"/>
                </a:lnTo>
                <a:lnTo>
                  <a:pt x="0" y="266"/>
                </a:lnTo>
                <a:lnTo>
                  <a:pt x="0" y="253"/>
                </a:lnTo>
                <a:close/>
              </a:path>
            </a:pathLst>
          </a:custGeom>
          <a:solidFill>
            <a:srgbClr val="FEBA30"/>
          </a:solidFill>
          <a:ln>
            <a:noFill/>
          </a:ln>
        </p:spPr>
      </p:sp>
      <p:sp>
        <p:nvSpPr>
          <p:cNvPr id="10914" name="Freeform 175"/>
          <p:cNvSpPr/>
          <p:nvPr/>
        </p:nvSpPr>
        <p:spPr>
          <a:xfrm>
            <a:off x="1401840" y="551520"/>
            <a:ext cx="251280" cy="100440"/>
          </a:xfrm>
          <a:custGeom>
            <a:avLst/>
            <a:gdLst/>
            <a:ahLst/>
            <a:cxnLst/>
            <a:rect l="0" t="0" r="r" b="b"/>
            <a:pathLst>
              <a:path w="698" h="279">
                <a:moveTo>
                  <a:pt x="0" y="265"/>
                </a:moveTo>
                <a:lnTo>
                  <a:pt x="666" y="0"/>
                </a:lnTo>
                <a:lnTo>
                  <a:pt x="697" y="0"/>
                </a:lnTo>
                <a:lnTo>
                  <a:pt x="0" y="278"/>
                </a:lnTo>
                <a:lnTo>
                  <a:pt x="0" y="265"/>
                </a:lnTo>
                <a:close/>
              </a:path>
            </a:pathLst>
          </a:custGeom>
          <a:solidFill>
            <a:srgbClr val="FEBA31"/>
          </a:solidFill>
          <a:ln>
            <a:noFill/>
          </a:ln>
        </p:spPr>
      </p:sp>
      <p:sp>
        <p:nvSpPr>
          <p:cNvPr id="10915" name="Freeform 176"/>
          <p:cNvSpPr/>
          <p:nvPr/>
        </p:nvSpPr>
        <p:spPr>
          <a:xfrm>
            <a:off x="1401840" y="551520"/>
            <a:ext cx="262800" cy="105120"/>
          </a:xfrm>
          <a:custGeom>
            <a:avLst/>
            <a:gdLst/>
            <a:ahLst/>
            <a:cxnLst/>
            <a:rect l="0" t="0" r="r" b="b"/>
            <a:pathLst>
              <a:path w="730" h="292">
                <a:moveTo>
                  <a:pt x="0" y="278"/>
                </a:moveTo>
                <a:lnTo>
                  <a:pt x="697" y="0"/>
                </a:lnTo>
                <a:lnTo>
                  <a:pt x="729" y="0"/>
                </a:lnTo>
                <a:lnTo>
                  <a:pt x="0" y="291"/>
                </a:lnTo>
                <a:lnTo>
                  <a:pt x="0" y="278"/>
                </a:lnTo>
                <a:close/>
              </a:path>
            </a:pathLst>
          </a:custGeom>
          <a:solidFill>
            <a:srgbClr val="FEBA33"/>
          </a:solidFill>
          <a:ln>
            <a:noFill/>
          </a:ln>
        </p:spPr>
      </p:sp>
      <p:sp>
        <p:nvSpPr>
          <p:cNvPr id="10916" name="Freeform 177"/>
          <p:cNvSpPr/>
          <p:nvPr/>
        </p:nvSpPr>
        <p:spPr>
          <a:xfrm>
            <a:off x="1401840" y="551520"/>
            <a:ext cx="274320" cy="109440"/>
          </a:xfrm>
          <a:custGeom>
            <a:avLst/>
            <a:gdLst/>
            <a:ahLst/>
            <a:cxnLst/>
            <a:rect l="0" t="0" r="r" b="b"/>
            <a:pathLst>
              <a:path w="762" h="304">
                <a:moveTo>
                  <a:pt x="0" y="291"/>
                </a:moveTo>
                <a:lnTo>
                  <a:pt x="729" y="0"/>
                </a:lnTo>
                <a:lnTo>
                  <a:pt x="761" y="0"/>
                </a:lnTo>
                <a:lnTo>
                  <a:pt x="0" y="303"/>
                </a:lnTo>
                <a:lnTo>
                  <a:pt x="0" y="291"/>
                </a:lnTo>
                <a:close/>
              </a:path>
            </a:pathLst>
          </a:custGeom>
          <a:solidFill>
            <a:srgbClr val="FEBA34"/>
          </a:solidFill>
          <a:ln>
            <a:noFill/>
          </a:ln>
        </p:spPr>
      </p:sp>
      <p:sp>
        <p:nvSpPr>
          <p:cNvPr id="10917" name="Freeform 178"/>
          <p:cNvSpPr/>
          <p:nvPr/>
        </p:nvSpPr>
        <p:spPr>
          <a:xfrm>
            <a:off x="1401840" y="551520"/>
            <a:ext cx="285480" cy="114120"/>
          </a:xfrm>
          <a:custGeom>
            <a:avLst/>
            <a:gdLst/>
            <a:ahLst/>
            <a:cxnLst/>
            <a:rect l="0" t="0" r="r" b="b"/>
            <a:pathLst>
              <a:path w="793" h="317">
                <a:moveTo>
                  <a:pt x="0" y="303"/>
                </a:moveTo>
                <a:lnTo>
                  <a:pt x="761" y="0"/>
                </a:lnTo>
                <a:lnTo>
                  <a:pt x="792" y="0"/>
                </a:lnTo>
                <a:lnTo>
                  <a:pt x="0" y="316"/>
                </a:lnTo>
                <a:lnTo>
                  <a:pt x="0" y="303"/>
                </a:lnTo>
                <a:close/>
              </a:path>
            </a:pathLst>
          </a:custGeom>
          <a:solidFill>
            <a:srgbClr val="FEBB36"/>
          </a:solidFill>
          <a:ln>
            <a:noFill/>
          </a:ln>
        </p:spPr>
      </p:sp>
      <p:sp>
        <p:nvSpPr>
          <p:cNvPr id="10918" name="Freeform 179"/>
          <p:cNvSpPr/>
          <p:nvPr/>
        </p:nvSpPr>
        <p:spPr>
          <a:xfrm>
            <a:off x="1401840" y="551520"/>
            <a:ext cx="297000" cy="118800"/>
          </a:xfrm>
          <a:custGeom>
            <a:avLst/>
            <a:gdLst/>
            <a:ahLst/>
            <a:cxnLst/>
            <a:rect l="0" t="0" r="r" b="b"/>
            <a:pathLst>
              <a:path w="825" h="330">
                <a:moveTo>
                  <a:pt x="0" y="316"/>
                </a:moveTo>
                <a:lnTo>
                  <a:pt x="792" y="0"/>
                </a:lnTo>
                <a:lnTo>
                  <a:pt x="824" y="0"/>
                </a:lnTo>
                <a:lnTo>
                  <a:pt x="0" y="329"/>
                </a:lnTo>
                <a:lnTo>
                  <a:pt x="0" y="316"/>
                </a:lnTo>
                <a:close/>
              </a:path>
            </a:pathLst>
          </a:custGeom>
          <a:solidFill>
            <a:srgbClr val="FEBB37"/>
          </a:solidFill>
          <a:ln>
            <a:noFill/>
          </a:ln>
        </p:spPr>
      </p:sp>
      <p:sp>
        <p:nvSpPr>
          <p:cNvPr id="10919" name="Freeform 180"/>
          <p:cNvSpPr/>
          <p:nvPr/>
        </p:nvSpPr>
        <p:spPr>
          <a:xfrm>
            <a:off x="1401840" y="551520"/>
            <a:ext cx="308520" cy="123120"/>
          </a:xfrm>
          <a:custGeom>
            <a:avLst/>
            <a:gdLst/>
            <a:ahLst/>
            <a:cxnLst/>
            <a:rect l="0" t="0" r="r" b="b"/>
            <a:pathLst>
              <a:path w="857" h="342">
                <a:moveTo>
                  <a:pt x="0" y="328"/>
                </a:moveTo>
                <a:lnTo>
                  <a:pt x="824" y="0"/>
                </a:lnTo>
                <a:lnTo>
                  <a:pt x="856" y="0"/>
                </a:lnTo>
                <a:lnTo>
                  <a:pt x="0" y="341"/>
                </a:lnTo>
                <a:lnTo>
                  <a:pt x="0" y="328"/>
                </a:lnTo>
                <a:close/>
              </a:path>
            </a:pathLst>
          </a:custGeom>
          <a:solidFill>
            <a:srgbClr val="FEBB38"/>
          </a:solidFill>
          <a:ln>
            <a:noFill/>
          </a:ln>
        </p:spPr>
      </p:sp>
      <p:sp>
        <p:nvSpPr>
          <p:cNvPr id="10920" name="Freeform 181"/>
          <p:cNvSpPr/>
          <p:nvPr/>
        </p:nvSpPr>
        <p:spPr>
          <a:xfrm>
            <a:off x="1401840" y="551520"/>
            <a:ext cx="319680" cy="127800"/>
          </a:xfrm>
          <a:custGeom>
            <a:avLst/>
            <a:gdLst/>
            <a:ahLst/>
            <a:cxnLst/>
            <a:rect l="0" t="0" r="r" b="b"/>
            <a:pathLst>
              <a:path w="888" h="355">
                <a:moveTo>
                  <a:pt x="0" y="341"/>
                </a:moveTo>
                <a:lnTo>
                  <a:pt x="856" y="0"/>
                </a:lnTo>
                <a:lnTo>
                  <a:pt x="887" y="0"/>
                </a:lnTo>
                <a:lnTo>
                  <a:pt x="0" y="354"/>
                </a:lnTo>
                <a:lnTo>
                  <a:pt x="0" y="341"/>
                </a:lnTo>
                <a:close/>
              </a:path>
            </a:pathLst>
          </a:custGeom>
          <a:solidFill>
            <a:srgbClr val="FEBB39"/>
          </a:solidFill>
          <a:ln>
            <a:noFill/>
          </a:ln>
        </p:spPr>
      </p:sp>
      <p:sp>
        <p:nvSpPr>
          <p:cNvPr id="10921" name="Freeform 182"/>
          <p:cNvSpPr/>
          <p:nvPr/>
        </p:nvSpPr>
        <p:spPr>
          <a:xfrm>
            <a:off x="1401840" y="551520"/>
            <a:ext cx="331200" cy="132120"/>
          </a:xfrm>
          <a:custGeom>
            <a:avLst/>
            <a:gdLst/>
            <a:ahLst/>
            <a:cxnLst/>
            <a:rect l="0" t="0" r="r" b="b"/>
            <a:pathLst>
              <a:path w="920" h="367">
                <a:moveTo>
                  <a:pt x="0" y="354"/>
                </a:moveTo>
                <a:lnTo>
                  <a:pt x="887" y="0"/>
                </a:lnTo>
                <a:lnTo>
                  <a:pt x="919" y="0"/>
                </a:lnTo>
                <a:lnTo>
                  <a:pt x="0" y="366"/>
                </a:lnTo>
                <a:lnTo>
                  <a:pt x="0" y="354"/>
                </a:lnTo>
                <a:close/>
              </a:path>
            </a:pathLst>
          </a:custGeom>
          <a:solidFill>
            <a:srgbClr val="FEBB3B"/>
          </a:solidFill>
          <a:ln>
            <a:noFill/>
          </a:ln>
        </p:spPr>
      </p:sp>
      <p:sp>
        <p:nvSpPr>
          <p:cNvPr id="10922" name="Freeform 183"/>
          <p:cNvSpPr/>
          <p:nvPr/>
        </p:nvSpPr>
        <p:spPr>
          <a:xfrm>
            <a:off x="1401840" y="551520"/>
            <a:ext cx="342720" cy="136800"/>
          </a:xfrm>
          <a:custGeom>
            <a:avLst/>
            <a:gdLst/>
            <a:ahLst/>
            <a:cxnLst/>
            <a:rect l="0" t="0" r="r" b="b"/>
            <a:pathLst>
              <a:path w="952" h="380">
                <a:moveTo>
                  <a:pt x="0" y="366"/>
                </a:moveTo>
                <a:lnTo>
                  <a:pt x="919" y="0"/>
                </a:lnTo>
                <a:lnTo>
                  <a:pt x="951" y="0"/>
                </a:lnTo>
                <a:lnTo>
                  <a:pt x="0" y="379"/>
                </a:lnTo>
                <a:lnTo>
                  <a:pt x="0" y="366"/>
                </a:lnTo>
                <a:close/>
              </a:path>
            </a:pathLst>
          </a:custGeom>
          <a:solidFill>
            <a:srgbClr val="FEBB3C"/>
          </a:solidFill>
          <a:ln>
            <a:noFill/>
          </a:ln>
        </p:spPr>
      </p:sp>
      <p:sp>
        <p:nvSpPr>
          <p:cNvPr id="10923" name="Freeform 184"/>
          <p:cNvSpPr/>
          <p:nvPr/>
        </p:nvSpPr>
        <p:spPr>
          <a:xfrm>
            <a:off x="1401840" y="551520"/>
            <a:ext cx="353880" cy="141480"/>
          </a:xfrm>
          <a:custGeom>
            <a:avLst/>
            <a:gdLst/>
            <a:ahLst/>
            <a:cxnLst/>
            <a:rect l="0" t="0" r="r" b="b"/>
            <a:pathLst>
              <a:path w="983" h="393">
                <a:moveTo>
                  <a:pt x="0" y="379"/>
                </a:moveTo>
                <a:lnTo>
                  <a:pt x="951" y="0"/>
                </a:lnTo>
                <a:lnTo>
                  <a:pt x="982" y="0"/>
                </a:lnTo>
                <a:lnTo>
                  <a:pt x="0" y="392"/>
                </a:lnTo>
                <a:lnTo>
                  <a:pt x="0" y="379"/>
                </a:lnTo>
                <a:close/>
              </a:path>
            </a:pathLst>
          </a:custGeom>
          <a:solidFill>
            <a:srgbClr val="FEBC3D"/>
          </a:solidFill>
          <a:ln>
            <a:noFill/>
          </a:ln>
        </p:spPr>
      </p:sp>
      <p:sp>
        <p:nvSpPr>
          <p:cNvPr id="10924" name="Freeform 185"/>
          <p:cNvSpPr/>
          <p:nvPr/>
        </p:nvSpPr>
        <p:spPr>
          <a:xfrm>
            <a:off x="1401840" y="551520"/>
            <a:ext cx="365400" cy="145800"/>
          </a:xfrm>
          <a:custGeom>
            <a:avLst/>
            <a:gdLst/>
            <a:ahLst/>
            <a:cxnLst/>
            <a:rect l="0" t="0" r="r" b="b"/>
            <a:pathLst>
              <a:path w="1015" h="405">
                <a:moveTo>
                  <a:pt x="0" y="392"/>
                </a:moveTo>
                <a:lnTo>
                  <a:pt x="982" y="0"/>
                </a:lnTo>
                <a:lnTo>
                  <a:pt x="1014" y="0"/>
                </a:lnTo>
                <a:lnTo>
                  <a:pt x="0" y="404"/>
                </a:lnTo>
                <a:lnTo>
                  <a:pt x="0" y="392"/>
                </a:lnTo>
                <a:close/>
              </a:path>
            </a:pathLst>
          </a:custGeom>
          <a:solidFill>
            <a:srgbClr val="FEBC3E"/>
          </a:solidFill>
          <a:ln>
            <a:noFill/>
          </a:ln>
        </p:spPr>
      </p:sp>
      <p:sp>
        <p:nvSpPr>
          <p:cNvPr id="10925" name="Freeform 186"/>
          <p:cNvSpPr/>
          <p:nvPr/>
        </p:nvSpPr>
        <p:spPr>
          <a:xfrm>
            <a:off x="1401840" y="551520"/>
            <a:ext cx="376920" cy="150480"/>
          </a:xfrm>
          <a:custGeom>
            <a:avLst/>
            <a:gdLst/>
            <a:ahLst/>
            <a:cxnLst/>
            <a:rect l="0" t="0" r="r" b="b"/>
            <a:pathLst>
              <a:path w="1047" h="418">
                <a:moveTo>
                  <a:pt x="0" y="404"/>
                </a:moveTo>
                <a:lnTo>
                  <a:pt x="1014" y="0"/>
                </a:lnTo>
                <a:lnTo>
                  <a:pt x="1046" y="0"/>
                </a:lnTo>
                <a:lnTo>
                  <a:pt x="0" y="417"/>
                </a:lnTo>
                <a:lnTo>
                  <a:pt x="0" y="404"/>
                </a:lnTo>
                <a:close/>
              </a:path>
            </a:pathLst>
          </a:custGeom>
          <a:solidFill>
            <a:srgbClr val="FEBC40"/>
          </a:solidFill>
          <a:ln>
            <a:noFill/>
          </a:ln>
        </p:spPr>
      </p:sp>
      <p:sp>
        <p:nvSpPr>
          <p:cNvPr id="10926" name="Freeform 187"/>
          <p:cNvSpPr/>
          <p:nvPr/>
        </p:nvSpPr>
        <p:spPr>
          <a:xfrm>
            <a:off x="1401840" y="551520"/>
            <a:ext cx="388080" cy="154800"/>
          </a:xfrm>
          <a:custGeom>
            <a:avLst/>
            <a:gdLst/>
            <a:ahLst/>
            <a:cxnLst/>
            <a:rect l="0" t="0" r="r" b="b"/>
            <a:pathLst>
              <a:path w="1078" h="430">
                <a:moveTo>
                  <a:pt x="0" y="417"/>
                </a:moveTo>
                <a:lnTo>
                  <a:pt x="1046" y="0"/>
                </a:lnTo>
                <a:lnTo>
                  <a:pt x="1077" y="0"/>
                </a:lnTo>
                <a:lnTo>
                  <a:pt x="0" y="429"/>
                </a:lnTo>
                <a:lnTo>
                  <a:pt x="0" y="417"/>
                </a:lnTo>
                <a:close/>
              </a:path>
            </a:pathLst>
          </a:custGeom>
          <a:solidFill>
            <a:srgbClr val="FEBC41"/>
          </a:solidFill>
          <a:ln>
            <a:noFill/>
          </a:ln>
        </p:spPr>
      </p:sp>
      <p:sp>
        <p:nvSpPr>
          <p:cNvPr id="10927" name="Freeform 188"/>
          <p:cNvSpPr/>
          <p:nvPr/>
        </p:nvSpPr>
        <p:spPr>
          <a:xfrm>
            <a:off x="1401840" y="551520"/>
            <a:ext cx="399600" cy="159480"/>
          </a:xfrm>
          <a:custGeom>
            <a:avLst/>
            <a:gdLst/>
            <a:ahLst/>
            <a:cxnLst/>
            <a:rect l="0" t="0" r="r" b="b"/>
            <a:pathLst>
              <a:path w="1110" h="443">
                <a:moveTo>
                  <a:pt x="0" y="429"/>
                </a:moveTo>
                <a:lnTo>
                  <a:pt x="1076" y="0"/>
                </a:lnTo>
                <a:lnTo>
                  <a:pt x="1109" y="0"/>
                </a:lnTo>
                <a:lnTo>
                  <a:pt x="0" y="442"/>
                </a:lnTo>
                <a:lnTo>
                  <a:pt x="0" y="429"/>
                </a:lnTo>
                <a:close/>
              </a:path>
            </a:pathLst>
          </a:custGeom>
          <a:solidFill>
            <a:srgbClr val="FEBC43"/>
          </a:solidFill>
          <a:ln>
            <a:noFill/>
          </a:ln>
        </p:spPr>
      </p:sp>
      <p:sp>
        <p:nvSpPr>
          <p:cNvPr id="10928" name="Freeform 189"/>
          <p:cNvSpPr/>
          <p:nvPr/>
        </p:nvSpPr>
        <p:spPr>
          <a:xfrm>
            <a:off x="1401840" y="551520"/>
            <a:ext cx="411120" cy="164160"/>
          </a:xfrm>
          <a:custGeom>
            <a:avLst/>
            <a:gdLst/>
            <a:ahLst/>
            <a:cxnLst/>
            <a:rect l="0" t="0" r="r" b="b"/>
            <a:pathLst>
              <a:path w="1142" h="456">
                <a:moveTo>
                  <a:pt x="0" y="442"/>
                </a:moveTo>
                <a:lnTo>
                  <a:pt x="1109" y="0"/>
                </a:lnTo>
                <a:lnTo>
                  <a:pt x="1141" y="0"/>
                </a:lnTo>
                <a:lnTo>
                  <a:pt x="0" y="455"/>
                </a:lnTo>
                <a:lnTo>
                  <a:pt x="0" y="442"/>
                </a:lnTo>
                <a:close/>
              </a:path>
            </a:pathLst>
          </a:custGeom>
          <a:solidFill>
            <a:srgbClr val="FEBD44"/>
          </a:solidFill>
          <a:ln>
            <a:noFill/>
          </a:ln>
        </p:spPr>
      </p:sp>
      <p:sp>
        <p:nvSpPr>
          <p:cNvPr id="10929" name="Freeform 190"/>
          <p:cNvSpPr/>
          <p:nvPr/>
        </p:nvSpPr>
        <p:spPr>
          <a:xfrm>
            <a:off x="1401840" y="551520"/>
            <a:ext cx="422280" cy="168480"/>
          </a:xfrm>
          <a:custGeom>
            <a:avLst/>
            <a:gdLst/>
            <a:ahLst/>
            <a:cxnLst/>
            <a:rect l="0" t="0" r="r" b="b"/>
            <a:pathLst>
              <a:path w="1173" h="468">
                <a:moveTo>
                  <a:pt x="0" y="455"/>
                </a:moveTo>
                <a:lnTo>
                  <a:pt x="1141" y="0"/>
                </a:lnTo>
                <a:lnTo>
                  <a:pt x="1172" y="0"/>
                </a:lnTo>
                <a:lnTo>
                  <a:pt x="0" y="467"/>
                </a:lnTo>
                <a:lnTo>
                  <a:pt x="0" y="455"/>
                </a:lnTo>
                <a:close/>
              </a:path>
            </a:pathLst>
          </a:custGeom>
          <a:solidFill>
            <a:srgbClr val="FEBD45"/>
          </a:solidFill>
          <a:ln>
            <a:noFill/>
          </a:ln>
        </p:spPr>
      </p:sp>
      <p:sp>
        <p:nvSpPr>
          <p:cNvPr id="10930" name="Freeform 191"/>
          <p:cNvSpPr/>
          <p:nvPr/>
        </p:nvSpPr>
        <p:spPr>
          <a:xfrm>
            <a:off x="1401840" y="551520"/>
            <a:ext cx="433800" cy="173160"/>
          </a:xfrm>
          <a:custGeom>
            <a:avLst/>
            <a:gdLst/>
            <a:ahLst/>
            <a:cxnLst/>
            <a:rect l="0" t="0" r="r" b="b"/>
            <a:pathLst>
              <a:path w="1205" h="481">
                <a:moveTo>
                  <a:pt x="0" y="467"/>
                </a:moveTo>
                <a:lnTo>
                  <a:pt x="1172" y="0"/>
                </a:lnTo>
                <a:lnTo>
                  <a:pt x="1204" y="0"/>
                </a:lnTo>
                <a:lnTo>
                  <a:pt x="0" y="480"/>
                </a:lnTo>
                <a:lnTo>
                  <a:pt x="0" y="467"/>
                </a:lnTo>
                <a:close/>
              </a:path>
            </a:pathLst>
          </a:custGeom>
          <a:solidFill>
            <a:srgbClr val="FEBD46"/>
          </a:solidFill>
          <a:ln>
            <a:noFill/>
          </a:ln>
        </p:spPr>
      </p:sp>
      <p:sp>
        <p:nvSpPr>
          <p:cNvPr id="10931" name="Freeform 192"/>
          <p:cNvSpPr/>
          <p:nvPr/>
        </p:nvSpPr>
        <p:spPr>
          <a:xfrm>
            <a:off x="1401840" y="551520"/>
            <a:ext cx="444960" cy="177480"/>
          </a:xfrm>
          <a:custGeom>
            <a:avLst/>
            <a:gdLst/>
            <a:ahLst/>
            <a:cxnLst/>
            <a:rect l="0" t="0" r="r" b="b"/>
            <a:pathLst>
              <a:path w="1236" h="493">
                <a:moveTo>
                  <a:pt x="0" y="480"/>
                </a:moveTo>
                <a:lnTo>
                  <a:pt x="1204" y="0"/>
                </a:lnTo>
                <a:lnTo>
                  <a:pt x="1235" y="0"/>
                </a:lnTo>
                <a:lnTo>
                  <a:pt x="0" y="492"/>
                </a:lnTo>
                <a:lnTo>
                  <a:pt x="0" y="480"/>
                </a:lnTo>
                <a:close/>
              </a:path>
            </a:pathLst>
          </a:custGeom>
          <a:solidFill>
            <a:srgbClr val="FEBD48"/>
          </a:solidFill>
          <a:ln>
            <a:noFill/>
          </a:ln>
        </p:spPr>
      </p:sp>
      <p:sp>
        <p:nvSpPr>
          <p:cNvPr id="10932" name="Freeform 193"/>
          <p:cNvSpPr/>
          <p:nvPr/>
        </p:nvSpPr>
        <p:spPr>
          <a:xfrm>
            <a:off x="1401840" y="551520"/>
            <a:ext cx="456480" cy="182160"/>
          </a:xfrm>
          <a:custGeom>
            <a:avLst/>
            <a:gdLst/>
            <a:ahLst/>
            <a:cxnLst/>
            <a:rect l="0" t="0" r="r" b="b"/>
            <a:pathLst>
              <a:path w="1268" h="506">
                <a:moveTo>
                  <a:pt x="0" y="492"/>
                </a:moveTo>
                <a:lnTo>
                  <a:pt x="1235" y="0"/>
                </a:lnTo>
                <a:lnTo>
                  <a:pt x="1267" y="0"/>
                </a:lnTo>
                <a:lnTo>
                  <a:pt x="0" y="505"/>
                </a:lnTo>
                <a:lnTo>
                  <a:pt x="0" y="492"/>
                </a:lnTo>
                <a:close/>
              </a:path>
            </a:pathLst>
          </a:custGeom>
          <a:solidFill>
            <a:srgbClr val="FEBD49"/>
          </a:solidFill>
          <a:ln>
            <a:noFill/>
          </a:ln>
        </p:spPr>
      </p:sp>
      <p:sp>
        <p:nvSpPr>
          <p:cNvPr id="10933" name="Freeform 194"/>
          <p:cNvSpPr/>
          <p:nvPr/>
        </p:nvSpPr>
        <p:spPr>
          <a:xfrm>
            <a:off x="1401840" y="551520"/>
            <a:ext cx="468000" cy="186840"/>
          </a:xfrm>
          <a:custGeom>
            <a:avLst/>
            <a:gdLst/>
            <a:ahLst/>
            <a:cxnLst/>
            <a:rect l="0" t="0" r="r" b="b"/>
            <a:pathLst>
              <a:path w="1300" h="519">
                <a:moveTo>
                  <a:pt x="0" y="505"/>
                </a:moveTo>
                <a:lnTo>
                  <a:pt x="1267" y="0"/>
                </a:lnTo>
                <a:lnTo>
                  <a:pt x="1299" y="0"/>
                </a:lnTo>
                <a:lnTo>
                  <a:pt x="0" y="518"/>
                </a:lnTo>
                <a:lnTo>
                  <a:pt x="0" y="505"/>
                </a:lnTo>
                <a:close/>
              </a:path>
            </a:pathLst>
          </a:custGeom>
          <a:solidFill>
            <a:srgbClr val="FEBE4B"/>
          </a:solidFill>
          <a:ln>
            <a:noFill/>
          </a:ln>
        </p:spPr>
      </p:sp>
      <p:sp>
        <p:nvSpPr>
          <p:cNvPr id="10934" name="Freeform 195"/>
          <p:cNvSpPr/>
          <p:nvPr/>
        </p:nvSpPr>
        <p:spPr>
          <a:xfrm>
            <a:off x="1401840" y="551520"/>
            <a:ext cx="479160" cy="191160"/>
          </a:xfrm>
          <a:custGeom>
            <a:avLst/>
            <a:gdLst/>
            <a:ahLst/>
            <a:cxnLst/>
            <a:rect l="0" t="0" r="r" b="b"/>
            <a:pathLst>
              <a:path w="1331" h="531">
                <a:moveTo>
                  <a:pt x="0" y="518"/>
                </a:moveTo>
                <a:lnTo>
                  <a:pt x="1299" y="0"/>
                </a:lnTo>
                <a:lnTo>
                  <a:pt x="1330" y="0"/>
                </a:lnTo>
                <a:lnTo>
                  <a:pt x="0" y="530"/>
                </a:lnTo>
                <a:lnTo>
                  <a:pt x="0" y="518"/>
                </a:lnTo>
                <a:close/>
              </a:path>
            </a:pathLst>
          </a:custGeom>
          <a:solidFill>
            <a:srgbClr val="FEBE4C"/>
          </a:solidFill>
          <a:ln>
            <a:noFill/>
          </a:ln>
        </p:spPr>
      </p:sp>
      <p:sp>
        <p:nvSpPr>
          <p:cNvPr id="10935" name="Freeform 196"/>
          <p:cNvSpPr/>
          <p:nvPr/>
        </p:nvSpPr>
        <p:spPr>
          <a:xfrm>
            <a:off x="1401840" y="551520"/>
            <a:ext cx="490680" cy="195840"/>
          </a:xfrm>
          <a:custGeom>
            <a:avLst/>
            <a:gdLst/>
            <a:ahLst/>
            <a:cxnLst/>
            <a:rect l="0" t="0" r="r" b="b"/>
            <a:pathLst>
              <a:path w="1363" h="544">
                <a:moveTo>
                  <a:pt x="0" y="530"/>
                </a:moveTo>
                <a:lnTo>
                  <a:pt x="1330" y="0"/>
                </a:lnTo>
                <a:lnTo>
                  <a:pt x="1362" y="0"/>
                </a:lnTo>
                <a:lnTo>
                  <a:pt x="0" y="543"/>
                </a:lnTo>
                <a:lnTo>
                  <a:pt x="0" y="530"/>
                </a:lnTo>
                <a:close/>
              </a:path>
            </a:pathLst>
          </a:custGeom>
          <a:solidFill>
            <a:srgbClr val="FEBE4D"/>
          </a:solidFill>
          <a:ln>
            <a:noFill/>
          </a:ln>
        </p:spPr>
      </p:sp>
      <p:sp>
        <p:nvSpPr>
          <p:cNvPr id="10936" name="Freeform 197"/>
          <p:cNvSpPr/>
          <p:nvPr/>
        </p:nvSpPr>
        <p:spPr>
          <a:xfrm>
            <a:off x="1401840" y="551520"/>
            <a:ext cx="502200" cy="200160"/>
          </a:xfrm>
          <a:custGeom>
            <a:avLst/>
            <a:gdLst/>
            <a:ahLst/>
            <a:cxnLst/>
            <a:rect l="0" t="0" r="r" b="b"/>
            <a:pathLst>
              <a:path w="1395" h="556">
                <a:moveTo>
                  <a:pt x="0" y="543"/>
                </a:moveTo>
                <a:lnTo>
                  <a:pt x="1362" y="0"/>
                </a:lnTo>
                <a:lnTo>
                  <a:pt x="1394" y="0"/>
                </a:lnTo>
                <a:lnTo>
                  <a:pt x="0" y="555"/>
                </a:lnTo>
                <a:lnTo>
                  <a:pt x="0" y="543"/>
                </a:lnTo>
                <a:close/>
              </a:path>
            </a:pathLst>
          </a:custGeom>
          <a:solidFill>
            <a:srgbClr val="FEBE4E"/>
          </a:solidFill>
          <a:ln>
            <a:noFill/>
          </a:ln>
        </p:spPr>
      </p:sp>
      <p:sp>
        <p:nvSpPr>
          <p:cNvPr id="10937" name="Freeform 198"/>
          <p:cNvSpPr/>
          <p:nvPr/>
        </p:nvSpPr>
        <p:spPr>
          <a:xfrm>
            <a:off x="1401840" y="551520"/>
            <a:ext cx="513360" cy="204840"/>
          </a:xfrm>
          <a:custGeom>
            <a:avLst/>
            <a:gdLst/>
            <a:ahLst/>
            <a:cxnLst/>
            <a:rect l="0" t="0" r="r" b="b"/>
            <a:pathLst>
              <a:path w="1426" h="569">
                <a:moveTo>
                  <a:pt x="0" y="555"/>
                </a:moveTo>
                <a:lnTo>
                  <a:pt x="1394" y="0"/>
                </a:lnTo>
                <a:lnTo>
                  <a:pt x="1425" y="0"/>
                </a:lnTo>
                <a:lnTo>
                  <a:pt x="0" y="568"/>
                </a:lnTo>
                <a:lnTo>
                  <a:pt x="0" y="555"/>
                </a:lnTo>
                <a:close/>
              </a:path>
            </a:pathLst>
          </a:custGeom>
          <a:solidFill>
            <a:srgbClr val="FEBF50"/>
          </a:solidFill>
          <a:ln>
            <a:noFill/>
          </a:ln>
        </p:spPr>
      </p:sp>
      <p:sp>
        <p:nvSpPr>
          <p:cNvPr id="10938" name="Freeform 199"/>
          <p:cNvSpPr/>
          <p:nvPr/>
        </p:nvSpPr>
        <p:spPr>
          <a:xfrm>
            <a:off x="1401840" y="551520"/>
            <a:ext cx="524880" cy="209520"/>
          </a:xfrm>
          <a:custGeom>
            <a:avLst/>
            <a:gdLst/>
            <a:ahLst/>
            <a:cxnLst/>
            <a:rect l="0" t="0" r="r" b="b"/>
            <a:pathLst>
              <a:path w="1458" h="582">
                <a:moveTo>
                  <a:pt x="0" y="568"/>
                </a:moveTo>
                <a:lnTo>
                  <a:pt x="1425" y="0"/>
                </a:lnTo>
                <a:lnTo>
                  <a:pt x="1457" y="0"/>
                </a:lnTo>
                <a:lnTo>
                  <a:pt x="0" y="581"/>
                </a:lnTo>
                <a:lnTo>
                  <a:pt x="0" y="568"/>
                </a:lnTo>
                <a:close/>
              </a:path>
            </a:pathLst>
          </a:custGeom>
          <a:solidFill>
            <a:srgbClr val="FEBF51"/>
          </a:solidFill>
          <a:ln>
            <a:noFill/>
          </a:ln>
        </p:spPr>
      </p:sp>
      <p:sp>
        <p:nvSpPr>
          <p:cNvPr id="10939" name="Freeform 200"/>
          <p:cNvSpPr/>
          <p:nvPr/>
        </p:nvSpPr>
        <p:spPr>
          <a:xfrm>
            <a:off x="1401840" y="551520"/>
            <a:ext cx="536400" cy="213840"/>
          </a:xfrm>
          <a:custGeom>
            <a:avLst/>
            <a:gdLst/>
            <a:ahLst/>
            <a:cxnLst/>
            <a:rect l="0" t="0" r="r" b="b"/>
            <a:pathLst>
              <a:path w="1490" h="594">
                <a:moveTo>
                  <a:pt x="0" y="581"/>
                </a:moveTo>
                <a:lnTo>
                  <a:pt x="1457" y="0"/>
                </a:lnTo>
                <a:lnTo>
                  <a:pt x="1489" y="0"/>
                </a:lnTo>
                <a:lnTo>
                  <a:pt x="0" y="593"/>
                </a:lnTo>
                <a:lnTo>
                  <a:pt x="0" y="581"/>
                </a:lnTo>
                <a:close/>
              </a:path>
            </a:pathLst>
          </a:custGeom>
          <a:solidFill>
            <a:srgbClr val="FEBF52"/>
          </a:solidFill>
          <a:ln>
            <a:noFill/>
          </a:ln>
        </p:spPr>
      </p:sp>
      <p:sp>
        <p:nvSpPr>
          <p:cNvPr id="10940" name="Freeform 201"/>
          <p:cNvSpPr/>
          <p:nvPr/>
        </p:nvSpPr>
        <p:spPr>
          <a:xfrm>
            <a:off x="1401840" y="551520"/>
            <a:ext cx="547560" cy="218520"/>
          </a:xfrm>
          <a:custGeom>
            <a:avLst/>
            <a:gdLst/>
            <a:ahLst/>
            <a:cxnLst/>
            <a:rect l="0" t="0" r="r" b="b"/>
            <a:pathLst>
              <a:path w="1521" h="607">
                <a:moveTo>
                  <a:pt x="0" y="593"/>
                </a:moveTo>
                <a:lnTo>
                  <a:pt x="1489" y="0"/>
                </a:lnTo>
                <a:lnTo>
                  <a:pt x="1520" y="0"/>
                </a:lnTo>
                <a:lnTo>
                  <a:pt x="0" y="606"/>
                </a:lnTo>
                <a:lnTo>
                  <a:pt x="0" y="593"/>
                </a:lnTo>
                <a:close/>
              </a:path>
            </a:pathLst>
          </a:custGeom>
          <a:solidFill>
            <a:srgbClr val="FEBF53"/>
          </a:solidFill>
          <a:ln>
            <a:noFill/>
          </a:ln>
        </p:spPr>
      </p:sp>
      <p:sp>
        <p:nvSpPr>
          <p:cNvPr id="10941" name="Freeform 202"/>
          <p:cNvSpPr/>
          <p:nvPr/>
        </p:nvSpPr>
        <p:spPr>
          <a:xfrm>
            <a:off x="1401840" y="551520"/>
            <a:ext cx="559080" cy="222840"/>
          </a:xfrm>
          <a:custGeom>
            <a:avLst/>
            <a:gdLst/>
            <a:ahLst/>
            <a:cxnLst/>
            <a:rect l="0" t="0" r="r" b="b"/>
            <a:pathLst>
              <a:path w="1553" h="619">
                <a:moveTo>
                  <a:pt x="0" y="606"/>
                </a:moveTo>
                <a:lnTo>
                  <a:pt x="1519" y="0"/>
                </a:lnTo>
                <a:lnTo>
                  <a:pt x="1552" y="0"/>
                </a:lnTo>
                <a:lnTo>
                  <a:pt x="0" y="618"/>
                </a:lnTo>
                <a:lnTo>
                  <a:pt x="0" y="606"/>
                </a:lnTo>
                <a:close/>
              </a:path>
            </a:pathLst>
          </a:custGeom>
          <a:solidFill>
            <a:srgbClr val="FEC055"/>
          </a:solidFill>
          <a:ln>
            <a:noFill/>
          </a:ln>
        </p:spPr>
      </p:sp>
      <p:sp>
        <p:nvSpPr>
          <p:cNvPr id="10942" name="Freeform 203"/>
          <p:cNvSpPr/>
          <p:nvPr/>
        </p:nvSpPr>
        <p:spPr>
          <a:xfrm>
            <a:off x="1401840" y="551520"/>
            <a:ext cx="570600" cy="227520"/>
          </a:xfrm>
          <a:custGeom>
            <a:avLst/>
            <a:gdLst/>
            <a:ahLst/>
            <a:cxnLst/>
            <a:rect l="0" t="0" r="r" b="b"/>
            <a:pathLst>
              <a:path w="1585" h="632">
                <a:moveTo>
                  <a:pt x="0" y="618"/>
                </a:moveTo>
                <a:lnTo>
                  <a:pt x="1552" y="0"/>
                </a:lnTo>
                <a:lnTo>
                  <a:pt x="1584" y="0"/>
                </a:lnTo>
                <a:lnTo>
                  <a:pt x="0" y="631"/>
                </a:lnTo>
                <a:lnTo>
                  <a:pt x="0" y="618"/>
                </a:lnTo>
                <a:close/>
              </a:path>
            </a:pathLst>
          </a:custGeom>
          <a:solidFill>
            <a:srgbClr val="FEC056"/>
          </a:solidFill>
          <a:ln>
            <a:noFill/>
          </a:ln>
        </p:spPr>
      </p:sp>
      <p:sp>
        <p:nvSpPr>
          <p:cNvPr id="10943" name="Freeform 204"/>
          <p:cNvSpPr/>
          <p:nvPr/>
        </p:nvSpPr>
        <p:spPr>
          <a:xfrm>
            <a:off x="1401840" y="551520"/>
            <a:ext cx="581760" cy="232200"/>
          </a:xfrm>
          <a:custGeom>
            <a:avLst/>
            <a:gdLst/>
            <a:ahLst/>
            <a:cxnLst/>
            <a:rect l="0" t="0" r="r" b="b"/>
            <a:pathLst>
              <a:path w="1616" h="645">
                <a:moveTo>
                  <a:pt x="0" y="631"/>
                </a:moveTo>
                <a:lnTo>
                  <a:pt x="1584" y="0"/>
                </a:lnTo>
                <a:lnTo>
                  <a:pt x="1615" y="0"/>
                </a:lnTo>
                <a:lnTo>
                  <a:pt x="0" y="644"/>
                </a:lnTo>
                <a:lnTo>
                  <a:pt x="0" y="631"/>
                </a:lnTo>
                <a:close/>
              </a:path>
            </a:pathLst>
          </a:custGeom>
          <a:solidFill>
            <a:srgbClr val="FEC058"/>
          </a:solidFill>
          <a:ln>
            <a:noFill/>
          </a:ln>
        </p:spPr>
      </p:sp>
      <p:sp>
        <p:nvSpPr>
          <p:cNvPr id="10944" name="Freeform 205"/>
          <p:cNvSpPr/>
          <p:nvPr/>
        </p:nvSpPr>
        <p:spPr>
          <a:xfrm>
            <a:off x="1401840" y="551520"/>
            <a:ext cx="593280" cy="236520"/>
          </a:xfrm>
          <a:custGeom>
            <a:avLst/>
            <a:gdLst/>
            <a:ahLst/>
            <a:cxnLst/>
            <a:rect l="0" t="0" r="r" b="b"/>
            <a:pathLst>
              <a:path w="1648" h="657">
                <a:moveTo>
                  <a:pt x="0" y="644"/>
                </a:moveTo>
                <a:lnTo>
                  <a:pt x="1615" y="0"/>
                </a:lnTo>
                <a:lnTo>
                  <a:pt x="1647" y="0"/>
                </a:lnTo>
                <a:lnTo>
                  <a:pt x="0" y="656"/>
                </a:lnTo>
                <a:lnTo>
                  <a:pt x="0" y="644"/>
                </a:lnTo>
                <a:close/>
              </a:path>
            </a:pathLst>
          </a:custGeom>
          <a:solidFill>
            <a:srgbClr val="FEC059"/>
          </a:solidFill>
          <a:ln>
            <a:noFill/>
          </a:ln>
        </p:spPr>
      </p:sp>
      <p:sp>
        <p:nvSpPr>
          <p:cNvPr id="10945" name="Freeform 206"/>
          <p:cNvSpPr/>
          <p:nvPr/>
        </p:nvSpPr>
        <p:spPr>
          <a:xfrm>
            <a:off x="1401840" y="551520"/>
            <a:ext cx="604800" cy="241200"/>
          </a:xfrm>
          <a:custGeom>
            <a:avLst/>
            <a:gdLst/>
            <a:ahLst/>
            <a:cxnLst/>
            <a:rect l="0" t="0" r="r" b="b"/>
            <a:pathLst>
              <a:path w="1680" h="670">
                <a:moveTo>
                  <a:pt x="0" y="656"/>
                </a:moveTo>
                <a:lnTo>
                  <a:pt x="1647" y="0"/>
                </a:lnTo>
                <a:lnTo>
                  <a:pt x="1679" y="0"/>
                </a:lnTo>
                <a:lnTo>
                  <a:pt x="0" y="669"/>
                </a:lnTo>
                <a:lnTo>
                  <a:pt x="0" y="656"/>
                </a:lnTo>
                <a:close/>
              </a:path>
            </a:pathLst>
          </a:custGeom>
          <a:solidFill>
            <a:srgbClr val="FEC05B"/>
          </a:solidFill>
          <a:ln>
            <a:noFill/>
          </a:ln>
        </p:spPr>
      </p:sp>
      <p:sp>
        <p:nvSpPr>
          <p:cNvPr id="10946" name="Freeform 207"/>
          <p:cNvSpPr/>
          <p:nvPr/>
        </p:nvSpPr>
        <p:spPr>
          <a:xfrm>
            <a:off x="1401840" y="551520"/>
            <a:ext cx="615960" cy="245520"/>
          </a:xfrm>
          <a:custGeom>
            <a:avLst/>
            <a:gdLst/>
            <a:ahLst/>
            <a:cxnLst/>
            <a:rect l="0" t="0" r="r" b="b"/>
            <a:pathLst>
              <a:path w="1711" h="682">
                <a:moveTo>
                  <a:pt x="0" y="669"/>
                </a:moveTo>
                <a:lnTo>
                  <a:pt x="1679" y="0"/>
                </a:lnTo>
                <a:lnTo>
                  <a:pt x="1710" y="0"/>
                </a:lnTo>
                <a:lnTo>
                  <a:pt x="0" y="681"/>
                </a:lnTo>
                <a:lnTo>
                  <a:pt x="0" y="669"/>
                </a:lnTo>
                <a:close/>
              </a:path>
            </a:pathLst>
          </a:custGeom>
          <a:solidFill>
            <a:srgbClr val="FEC15C"/>
          </a:solidFill>
          <a:ln>
            <a:noFill/>
          </a:ln>
        </p:spPr>
      </p:sp>
      <p:sp>
        <p:nvSpPr>
          <p:cNvPr id="10947" name="Freeform 208"/>
          <p:cNvSpPr/>
          <p:nvPr/>
        </p:nvSpPr>
        <p:spPr>
          <a:xfrm>
            <a:off x="1401840" y="551520"/>
            <a:ext cx="627480" cy="250200"/>
          </a:xfrm>
          <a:custGeom>
            <a:avLst/>
            <a:gdLst/>
            <a:ahLst/>
            <a:cxnLst/>
            <a:rect l="0" t="0" r="r" b="b"/>
            <a:pathLst>
              <a:path w="1743" h="695">
                <a:moveTo>
                  <a:pt x="0" y="681"/>
                </a:moveTo>
                <a:lnTo>
                  <a:pt x="1710" y="0"/>
                </a:lnTo>
                <a:lnTo>
                  <a:pt x="1742" y="0"/>
                </a:lnTo>
                <a:lnTo>
                  <a:pt x="0" y="694"/>
                </a:lnTo>
                <a:lnTo>
                  <a:pt x="0" y="681"/>
                </a:lnTo>
                <a:close/>
              </a:path>
            </a:pathLst>
          </a:custGeom>
          <a:solidFill>
            <a:srgbClr val="FEC15D"/>
          </a:solidFill>
          <a:ln>
            <a:noFill/>
          </a:ln>
        </p:spPr>
      </p:sp>
      <p:sp>
        <p:nvSpPr>
          <p:cNvPr id="10948" name="Freeform 209"/>
          <p:cNvSpPr/>
          <p:nvPr/>
        </p:nvSpPr>
        <p:spPr>
          <a:xfrm>
            <a:off x="1401840" y="551520"/>
            <a:ext cx="639000" cy="254880"/>
          </a:xfrm>
          <a:custGeom>
            <a:avLst/>
            <a:gdLst/>
            <a:ahLst/>
            <a:cxnLst/>
            <a:rect l="0" t="0" r="r" b="b"/>
            <a:pathLst>
              <a:path w="1775" h="708">
                <a:moveTo>
                  <a:pt x="0" y="694"/>
                </a:moveTo>
                <a:lnTo>
                  <a:pt x="1742" y="0"/>
                </a:lnTo>
                <a:lnTo>
                  <a:pt x="1774" y="0"/>
                </a:lnTo>
                <a:lnTo>
                  <a:pt x="0" y="707"/>
                </a:lnTo>
                <a:lnTo>
                  <a:pt x="0" y="694"/>
                </a:lnTo>
                <a:close/>
              </a:path>
            </a:pathLst>
          </a:custGeom>
          <a:solidFill>
            <a:srgbClr val="FEC15E"/>
          </a:solidFill>
          <a:ln>
            <a:noFill/>
          </a:ln>
        </p:spPr>
      </p:sp>
      <p:sp>
        <p:nvSpPr>
          <p:cNvPr id="10949" name="Freeform 210"/>
          <p:cNvSpPr/>
          <p:nvPr/>
        </p:nvSpPr>
        <p:spPr>
          <a:xfrm>
            <a:off x="1401840" y="551520"/>
            <a:ext cx="650160" cy="259200"/>
          </a:xfrm>
          <a:custGeom>
            <a:avLst/>
            <a:gdLst/>
            <a:ahLst/>
            <a:cxnLst/>
            <a:rect l="0" t="0" r="r" b="b"/>
            <a:pathLst>
              <a:path w="1806" h="720">
                <a:moveTo>
                  <a:pt x="0" y="707"/>
                </a:moveTo>
                <a:lnTo>
                  <a:pt x="1774" y="0"/>
                </a:lnTo>
                <a:lnTo>
                  <a:pt x="1805" y="0"/>
                </a:lnTo>
                <a:lnTo>
                  <a:pt x="0" y="719"/>
                </a:lnTo>
                <a:lnTo>
                  <a:pt x="0" y="707"/>
                </a:lnTo>
                <a:close/>
              </a:path>
            </a:pathLst>
          </a:custGeom>
          <a:solidFill>
            <a:srgbClr val="FEC260"/>
          </a:solidFill>
          <a:ln>
            <a:noFill/>
          </a:ln>
        </p:spPr>
      </p:sp>
      <p:sp>
        <p:nvSpPr>
          <p:cNvPr id="10950" name="Freeform 211"/>
          <p:cNvSpPr/>
          <p:nvPr/>
        </p:nvSpPr>
        <p:spPr>
          <a:xfrm>
            <a:off x="1401840" y="551520"/>
            <a:ext cx="661680" cy="263880"/>
          </a:xfrm>
          <a:custGeom>
            <a:avLst/>
            <a:gdLst/>
            <a:ahLst/>
            <a:cxnLst/>
            <a:rect l="0" t="0" r="r" b="b"/>
            <a:pathLst>
              <a:path w="1838" h="733">
                <a:moveTo>
                  <a:pt x="0" y="719"/>
                </a:moveTo>
                <a:lnTo>
                  <a:pt x="1805" y="0"/>
                </a:lnTo>
                <a:lnTo>
                  <a:pt x="1837" y="0"/>
                </a:lnTo>
                <a:lnTo>
                  <a:pt x="0" y="732"/>
                </a:lnTo>
                <a:lnTo>
                  <a:pt x="0" y="719"/>
                </a:lnTo>
                <a:close/>
              </a:path>
            </a:pathLst>
          </a:custGeom>
          <a:solidFill>
            <a:srgbClr val="FEC261"/>
          </a:solidFill>
          <a:ln>
            <a:noFill/>
          </a:ln>
        </p:spPr>
      </p:sp>
      <p:sp>
        <p:nvSpPr>
          <p:cNvPr id="10951" name="Freeform 212"/>
          <p:cNvSpPr/>
          <p:nvPr/>
        </p:nvSpPr>
        <p:spPr>
          <a:xfrm>
            <a:off x="1401840" y="551520"/>
            <a:ext cx="672840" cy="268200"/>
          </a:xfrm>
          <a:custGeom>
            <a:avLst/>
            <a:gdLst/>
            <a:ahLst/>
            <a:cxnLst/>
            <a:rect l="0" t="0" r="r" b="b"/>
            <a:pathLst>
              <a:path w="1869" h="745">
                <a:moveTo>
                  <a:pt x="0" y="732"/>
                </a:moveTo>
                <a:lnTo>
                  <a:pt x="1837" y="0"/>
                </a:lnTo>
                <a:lnTo>
                  <a:pt x="1868" y="0"/>
                </a:lnTo>
                <a:lnTo>
                  <a:pt x="0" y="744"/>
                </a:lnTo>
                <a:lnTo>
                  <a:pt x="0" y="732"/>
                </a:lnTo>
                <a:close/>
              </a:path>
            </a:pathLst>
          </a:custGeom>
          <a:solidFill>
            <a:srgbClr val="FEC262"/>
          </a:solidFill>
          <a:ln>
            <a:noFill/>
          </a:ln>
        </p:spPr>
      </p:sp>
      <p:sp>
        <p:nvSpPr>
          <p:cNvPr id="10952" name="Freeform 213"/>
          <p:cNvSpPr/>
          <p:nvPr/>
        </p:nvSpPr>
        <p:spPr>
          <a:xfrm>
            <a:off x="1401840" y="551520"/>
            <a:ext cx="684360" cy="272880"/>
          </a:xfrm>
          <a:custGeom>
            <a:avLst/>
            <a:gdLst/>
            <a:ahLst/>
            <a:cxnLst/>
            <a:rect l="0" t="0" r="r" b="b"/>
            <a:pathLst>
              <a:path w="1901" h="758">
                <a:moveTo>
                  <a:pt x="0" y="744"/>
                </a:moveTo>
                <a:lnTo>
                  <a:pt x="1868" y="0"/>
                </a:lnTo>
                <a:lnTo>
                  <a:pt x="1900" y="0"/>
                </a:lnTo>
                <a:lnTo>
                  <a:pt x="0" y="757"/>
                </a:lnTo>
                <a:lnTo>
                  <a:pt x="0" y="744"/>
                </a:lnTo>
                <a:close/>
              </a:path>
            </a:pathLst>
          </a:custGeom>
          <a:solidFill>
            <a:srgbClr val="FEC364"/>
          </a:solidFill>
          <a:ln>
            <a:noFill/>
          </a:ln>
        </p:spPr>
      </p:sp>
      <p:sp>
        <p:nvSpPr>
          <p:cNvPr id="10953" name="Freeform 214"/>
          <p:cNvSpPr/>
          <p:nvPr/>
        </p:nvSpPr>
        <p:spPr>
          <a:xfrm>
            <a:off x="1401840" y="551520"/>
            <a:ext cx="695880" cy="277560"/>
          </a:xfrm>
          <a:custGeom>
            <a:avLst/>
            <a:gdLst/>
            <a:ahLst/>
            <a:cxnLst/>
            <a:rect l="0" t="0" r="r" b="b"/>
            <a:pathLst>
              <a:path w="1933" h="771">
                <a:moveTo>
                  <a:pt x="0" y="757"/>
                </a:moveTo>
                <a:lnTo>
                  <a:pt x="1900" y="0"/>
                </a:lnTo>
                <a:lnTo>
                  <a:pt x="1932" y="0"/>
                </a:lnTo>
                <a:lnTo>
                  <a:pt x="0" y="770"/>
                </a:lnTo>
                <a:lnTo>
                  <a:pt x="0" y="757"/>
                </a:lnTo>
                <a:close/>
              </a:path>
            </a:pathLst>
          </a:custGeom>
          <a:solidFill>
            <a:srgbClr val="FEC365"/>
          </a:solidFill>
          <a:ln>
            <a:noFill/>
          </a:ln>
        </p:spPr>
      </p:sp>
      <p:sp>
        <p:nvSpPr>
          <p:cNvPr id="10954" name="Freeform 215"/>
          <p:cNvSpPr/>
          <p:nvPr/>
        </p:nvSpPr>
        <p:spPr>
          <a:xfrm>
            <a:off x="1401840" y="551520"/>
            <a:ext cx="707040" cy="281880"/>
          </a:xfrm>
          <a:custGeom>
            <a:avLst/>
            <a:gdLst/>
            <a:ahLst/>
            <a:cxnLst/>
            <a:rect l="0" t="0" r="r" b="b"/>
            <a:pathLst>
              <a:path w="1964" h="783">
                <a:moveTo>
                  <a:pt x="0" y="770"/>
                </a:moveTo>
                <a:lnTo>
                  <a:pt x="1932" y="0"/>
                </a:lnTo>
                <a:lnTo>
                  <a:pt x="1963" y="0"/>
                </a:lnTo>
                <a:lnTo>
                  <a:pt x="0" y="782"/>
                </a:lnTo>
                <a:lnTo>
                  <a:pt x="0" y="770"/>
                </a:lnTo>
                <a:close/>
              </a:path>
            </a:pathLst>
          </a:custGeom>
          <a:solidFill>
            <a:srgbClr val="FEC366"/>
          </a:solidFill>
          <a:ln>
            <a:noFill/>
          </a:ln>
        </p:spPr>
      </p:sp>
      <p:sp>
        <p:nvSpPr>
          <p:cNvPr id="10955" name="Freeform 216"/>
          <p:cNvSpPr/>
          <p:nvPr/>
        </p:nvSpPr>
        <p:spPr>
          <a:xfrm>
            <a:off x="1401840" y="551520"/>
            <a:ext cx="718560" cy="286560"/>
          </a:xfrm>
          <a:custGeom>
            <a:avLst/>
            <a:gdLst/>
            <a:ahLst/>
            <a:cxnLst/>
            <a:rect l="0" t="0" r="r" b="b"/>
            <a:pathLst>
              <a:path w="1996" h="796">
                <a:moveTo>
                  <a:pt x="0" y="782"/>
                </a:moveTo>
                <a:lnTo>
                  <a:pt x="1963" y="0"/>
                </a:lnTo>
                <a:lnTo>
                  <a:pt x="1995" y="0"/>
                </a:lnTo>
                <a:lnTo>
                  <a:pt x="0" y="795"/>
                </a:lnTo>
                <a:lnTo>
                  <a:pt x="0" y="782"/>
                </a:lnTo>
                <a:close/>
              </a:path>
            </a:pathLst>
          </a:custGeom>
          <a:solidFill>
            <a:srgbClr val="FEC368"/>
          </a:solidFill>
          <a:ln>
            <a:noFill/>
          </a:ln>
        </p:spPr>
      </p:sp>
      <p:sp>
        <p:nvSpPr>
          <p:cNvPr id="10956" name="Freeform 217"/>
          <p:cNvSpPr/>
          <p:nvPr/>
        </p:nvSpPr>
        <p:spPr>
          <a:xfrm>
            <a:off x="1401840" y="551520"/>
            <a:ext cx="730080" cy="290880"/>
          </a:xfrm>
          <a:custGeom>
            <a:avLst/>
            <a:gdLst/>
            <a:ahLst/>
            <a:cxnLst/>
            <a:rect l="0" t="0" r="r" b="b"/>
            <a:pathLst>
              <a:path w="2028" h="808">
                <a:moveTo>
                  <a:pt x="0" y="795"/>
                </a:moveTo>
                <a:lnTo>
                  <a:pt x="1995" y="0"/>
                </a:lnTo>
                <a:lnTo>
                  <a:pt x="2027" y="0"/>
                </a:lnTo>
                <a:lnTo>
                  <a:pt x="0" y="807"/>
                </a:lnTo>
                <a:lnTo>
                  <a:pt x="0" y="795"/>
                </a:lnTo>
                <a:close/>
              </a:path>
            </a:pathLst>
          </a:custGeom>
          <a:solidFill>
            <a:srgbClr val="FEC469"/>
          </a:solidFill>
          <a:ln>
            <a:noFill/>
          </a:ln>
        </p:spPr>
      </p:sp>
      <p:sp>
        <p:nvSpPr>
          <p:cNvPr id="10957" name="Freeform 218"/>
          <p:cNvSpPr/>
          <p:nvPr/>
        </p:nvSpPr>
        <p:spPr>
          <a:xfrm>
            <a:off x="1401840" y="551520"/>
            <a:ext cx="741240" cy="295560"/>
          </a:xfrm>
          <a:custGeom>
            <a:avLst/>
            <a:gdLst/>
            <a:ahLst/>
            <a:cxnLst/>
            <a:rect l="0" t="0" r="r" b="b"/>
            <a:pathLst>
              <a:path w="2059" h="821">
                <a:moveTo>
                  <a:pt x="0" y="807"/>
                </a:moveTo>
                <a:lnTo>
                  <a:pt x="2027" y="0"/>
                </a:lnTo>
                <a:lnTo>
                  <a:pt x="2058" y="0"/>
                </a:lnTo>
                <a:lnTo>
                  <a:pt x="0" y="820"/>
                </a:lnTo>
                <a:lnTo>
                  <a:pt x="0" y="807"/>
                </a:lnTo>
                <a:close/>
              </a:path>
            </a:pathLst>
          </a:custGeom>
          <a:solidFill>
            <a:srgbClr val="FEC46A"/>
          </a:solidFill>
          <a:ln>
            <a:noFill/>
          </a:ln>
        </p:spPr>
      </p:sp>
      <p:sp>
        <p:nvSpPr>
          <p:cNvPr id="10958" name="Freeform 219"/>
          <p:cNvSpPr/>
          <p:nvPr/>
        </p:nvSpPr>
        <p:spPr>
          <a:xfrm>
            <a:off x="1401840" y="551520"/>
            <a:ext cx="752760" cy="300240"/>
          </a:xfrm>
          <a:custGeom>
            <a:avLst/>
            <a:gdLst/>
            <a:ahLst/>
            <a:cxnLst/>
            <a:rect l="0" t="0" r="r" b="b"/>
            <a:pathLst>
              <a:path w="2091" h="834">
                <a:moveTo>
                  <a:pt x="0" y="820"/>
                </a:moveTo>
                <a:lnTo>
                  <a:pt x="2058" y="0"/>
                </a:lnTo>
                <a:lnTo>
                  <a:pt x="2090" y="0"/>
                </a:lnTo>
                <a:lnTo>
                  <a:pt x="0" y="833"/>
                </a:lnTo>
                <a:lnTo>
                  <a:pt x="0" y="820"/>
                </a:lnTo>
                <a:close/>
              </a:path>
            </a:pathLst>
          </a:custGeom>
          <a:solidFill>
            <a:srgbClr val="FEC46B"/>
          </a:solidFill>
          <a:ln>
            <a:noFill/>
          </a:ln>
        </p:spPr>
      </p:sp>
      <p:sp>
        <p:nvSpPr>
          <p:cNvPr id="10959" name="Freeform 220"/>
          <p:cNvSpPr/>
          <p:nvPr/>
        </p:nvSpPr>
        <p:spPr>
          <a:xfrm>
            <a:off x="1401840" y="551520"/>
            <a:ext cx="764280" cy="304560"/>
          </a:xfrm>
          <a:custGeom>
            <a:avLst/>
            <a:gdLst/>
            <a:ahLst/>
            <a:cxnLst/>
            <a:rect l="0" t="0" r="r" b="b"/>
            <a:pathLst>
              <a:path w="2123" h="846">
                <a:moveTo>
                  <a:pt x="0" y="833"/>
                </a:moveTo>
                <a:lnTo>
                  <a:pt x="2090" y="0"/>
                </a:lnTo>
                <a:lnTo>
                  <a:pt x="2122" y="0"/>
                </a:lnTo>
                <a:lnTo>
                  <a:pt x="0" y="845"/>
                </a:lnTo>
                <a:lnTo>
                  <a:pt x="0" y="833"/>
                </a:lnTo>
                <a:close/>
              </a:path>
            </a:pathLst>
          </a:custGeom>
          <a:solidFill>
            <a:srgbClr val="FEC56D"/>
          </a:solidFill>
          <a:ln>
            <a:noFill/>
          </a:ln>
        </p:spPr>
      </p:sp>
      <p:sp>
        <p:nvSpPr>
          <p:cNvPr id="10960" name="Freeform 221"/>
          <p:cNvSpPr/>
          <p:nvPr/>
        </p:nvSpPr>
        <p:spPr>
          <a:xfrm>
            <a:off x="1401840" y="551520"/>
            <a:ext cx="775440" cy="309240"/>
          </a:xfrm>
          <a:custGeom>
            <a:avLst/>
            <a:gdLst/>
            <a:ahLst/>
            <a:cxnLst/>
            <a:rect l="0" t="0" r="r" b="b"/>
            <a:pathLst>
              <a:path w="2154" h="859">
                <a:moveTo>
                  <a:pt x="0" y="845"/>
                </a:moveTo>
                <a:lnTo>
                  <a:pt x="2122" y="0"/>
                </a:lnTo>
                <a:lnTo>
                  <a:pt x="2153" y="0"/>
                </a:lnTo>
                <a:lnTo>
                  <a:pt x="0" y="858"/>
                </a:lnTo>
                <a:lnTo>
                  <a:pt x="0" y="845"/>
                </a:lnTo>
                <a:close/>
              </a:path>
            </a:pathLst>
          </a:custGeom>
          <a:solidFill>
            <a:srgbClr val="FEC56E"/>
          </a:solidFill>
          <a:ln>
            <a:noFill/>
          </a:ln>
        </p:spPr>
      </p:sp>
      <p:sp>
        <p:nvSpPr>
          <p:cNvPr id="10961" name="Freeform 222"/>
          <p:cNvSpPr/>
          <p:nvPr/>
        </p:nvSpPr>
        <p:spPr>
          <a:xfrm>
            <a:off x="1401840" y="551520"/>
            <a:ext cx="786960" cy="313560"/>
          </a:xfrm>
          <a:custGeom>
            <a:avLst/>
            <a:gdLst/>
            <a:ahLst/>
            <a:cxnLst/>
            <a:rect l="0" t="0" r="r" b="b"/>
            <a:pathLst>
              <a:path w="2186" h="871">
                <a:moveTo>
                  <a:pt x="0" y="858"/>
                </a:moveTo>
                <a:lnTo>
                  <a:pt x="2153" y="0"/>
                </a:lnTo>
                <a:lnTo>
                  <a:pt x="2185" y="0"/>
                </a:lnTo>
                <a:lnTo>
                  <a:pt x="0" y="870"/>
                </a:lnTo>
                <a:lnTo>
                  <a:pt x="0" y="858"/>
                </a:lnTo>
                <a:close/>
              </a:path>
            </a:pathLst>
          </a:custGeom>
          <a:solidFill>
            <a:srgbClr val="FEC570"/>
          </a:solidFill>
          <a:ln>
            <a:noFill/>
          </a:ln>
        </p:spPr>
      </p:sp>
      <p:sp>
        <p:nvSpPr>
          <p:cNvPr id="10962" name="Freeform 223"/>
          <p:cNvSpPr/>
          <p:nvPr/>
        </p:nvSpPr>
        <p:spPr>
          <a:xfrm>
            <a:off x="1401840" y="551520"/>
            <a:ext cx="798480" cy="318240"/>
          </a:xfrm>
          <a:custGeom>
            <a:avLst/>
            <a:gdLst/>
            <a:ahLst/>
            <a:cxnLst/>
            <a:rect l="0" t="0" r="r" b="b"/>
            <a:pathLst>
              <a:path w="2218" h="884">
                <a:moveTo>
                  <a:pt x="0" y="870"/>
                </a:moveTo>
                <a:lnTo>
                  <a:pt x="2185" y="0"/>
                </a:lnTo>
                <a:lnTo>
                  <a:pt x="2217" y="0"/>
                </a:lnTo>
                <a:lnTo>
                  <a:pt x="0" y="883"/>
                </a:lnTo>
                <a:lnTo>
                  <a:pt x="0" y="870"/>
                </a:lnTo>
                <a:close/>
              </a:path>
            </a:pathLst>
          </a:custGeom>
          <a:solidFill>
            <a:srgbClr val="FEC671"/>
          </a:solidFill>
          <a:ln>
            <a:noFill/>
          </a:ln>
        </p:spPr>
      </p:sp>
      <p:sp>
        <p:nvSpPr>
          <p:cNvPr id="10963" name="Freeform 224"/>
          <p:cNvSpPr/>
          <p:nvPr/>
        </p:nvSpPr>
        <p:spPr>
          <a:xfrm>
            <a:off x="1401840" y="551520"/>
            <a:ext cx="809640" cy="322920"/>
          </a:xfrm>
          <a:custGeom>
            <a:avLst/>
            <a:gdLst/>
            <a:ahLst/>
            <a:cxnLst/>
            <a:rect l="0" t="0" r="r" b="b"/>
            <a:pathLst>
              <a:path w="2249" h="897">
                <a:moveTo>
                  <a:pt x="0" y="883"/>
                </a:moveTo>
                <a:lnTo>
                  <a:pt x="2217" y="0"/>
                </a:lnTo>
                <a:lnTo>
                  <a:pt x="2248" y="0"/>
                </a:lnTo>
                <a:lnTo>
                  <a:pt x="0" y="896"/>
                </a:lnTo>
                <a:lnTo>
                  <a:pt x="0" y="883"/>
                </a:lnTo>
                <a:close/>
              </a:path>
            </a:pathLst>
          </a:custGeom>
          <a:solidFill>
            <a:srgbClr val="FEC672"/>
          </a:solidFill>
          <a:ln>
            <a:noFill/>
          </a:ln>
        </p:spPr>
      </p:sp>
      <p:sp>
        <p:nvSpPr>
          <p:cNvPr id="10964" name="Freeform 225"/>
          <p:cNvSpPr/>
          <p:nvPr/>
        </p:nvSpPr>
        <p:spPr>
          <a:xfrm>
            <a:off x="1401840" y="551520"/>
            <a:ext cx="821160" cy="327240"/>
          </a:xfrm>
          <a:custGeom>
            <a:avLst/>
            <a:gdLst/>
            <a:ahLst/>
            <a:cxnLst/>
            <a:rect l="0" t="0" r="r" b="b"/>
            <a:pathLst>
              <a:path w="2281" h="909">
                <a:moveTo>
                  <a:pt x="0" y="896"/>
                </a:moveTo>
                <a:lnTo>
                  <a:pt x="2248" y="0"/>
                </a:lnTo>
                <a:lnTo>
                  <a:pt x="2280" y="0"/>
                </a:lnTo>
                <a:lnTo>
                  <a:pt x="0" y="908"/>
                </a:lnTo>
                <a:lnTo>
                  <a:pt x="0" y="896"/>
                </a:lnTo>
                <a:close/>
              </a:path>
            </a:pathLst>
          </a:custGeom>
          <a:solidFill>
            <a:srgbClr val="FEC773"/>
          </a:solidFill>
          <a:ln>
            <a:noFill/>
          </a:ln>
        </p:spPr>
      </p:sp>
      <p:sp>
        <p:nvSpPr>
          <p:cNvPr id="10965" name="Freeform 226"/>
          <p:cNvSpPr/>
          <p:nvPr/>
        </p:nvSpPr>
        <p:spPr>
          <a:xfrm>
            <a:off x="1401840" y="551520"/>
            <a:ext cx="832680" cy="331920"/>
          </a:xfrm>
          <a:custGeom>
            <a:avLst/>
            <a:gdLst/>
            <a:ahLst/>
            <a:cxnLst/>
            <a:rect l="0" t="0" r="r" b="b"/>
            <a:pathLst>
              <a:path w="2313" h="922">
                <a:moveTo>
                  <a:pt x="0" y="908"/>
                </a:moveTo>
                <a:lnTo>
                  <a:pt x="2280" y="0"/>
                </a:lnTo>
                <a:lnTo>
                  <a:pt x="2312" y="0"/>
                </a:lnTo>
                <a:lnTo>
                  <a:pt x="0" y="921"/>
                </a:lnTo>
                <a:lnTo>
                  <a:pt x="0" y="908"/>
                </a:lnTo>
                <a:close/>
              </a:path>
            </a:pathLst>
          </a:custGeom>
          <a:solidFill>
            <a:srgbClr val="FEC775"/>
          </a:solidFill>
          <a:ln>
            <a:noFill/>
          </a:ln>
        </p:spPr>
      </p:sp>
      <p:sp>
        <p:nvSpPr>
          <p:cNvPr id="10966" name="Freeform 227"/>
          <p:cNvSpPr/>
          <p:nvPr/>
        </p:nvSpPr>
        <p:spPr>
          <a:xfrm>
            <a:off x="1401840" y="551520"/>
            <a:ext cx="843840" cy="336240"/>
          </a:xfrm>
          <a:custGeom>
            <a:avLst/>
            <a:gdLst/>
            <a:ahLst/>
            <a:cxnLst/>
            <a:rect l="0" t="0" r="r" b="b"/>
            <a:pathLst>
              <a:path w="2344" h="934">
                <a:moveTo>
                  <a:pt x="0" y="921"/>
                </a:moveTo>
                <a:lnTo>
                  <a:pt x="2312" y="0"/>
                </a:lnTo>
                <a:lnTo>
                  <a:pt x="2343" y="0"/>
                </a:lnTo>
                <a:lnTo>
                  <a:pt x="0" y="933"/>
                </a:lnTo>
                <a:lnTo>
                  <a:pt x="0" y="921"/>
                </a:lnTo>
                <a:close/>
              </a:path>
            </a:pathLst>
          </a:custGeom>
          <a:solidFill>
            <a:srgbClr val="FEC776"/>
          </a:solidFill>
          <a:ln>
            <a:noFill/>
          </a:ln>
        </p:spPr>
      </p:sp>
      <p:sp>
        <p:nvSpPr>
          <p:cNvPr id="10967" name="Freeform 228"/>
          <p:cNvSpPr/>
          <p:nvPr/>
        </p:nvSpPr>
        <p:spPr>
          <a:xfrm>
            <a:off x="1401840" y="551520"/>
            <a:ext cx="855360" cy="340920"/>
          </a:xfrm>
          <a:custGeom>
            <a:avLst/>
            <a:gdLst/>
            <a:ahLst/>
            <a:cxnLst/>
            <a:rect l="0" t="0" r="r" b="b"/>
            <a:pathLst>
              <a:path w="2376" h="947">
                <a:moveTo>
                  <a:pt x="0" y="933"/>
                </a:moveTo>
                <a:lnTo>
                  <a:pt x="2343" y="0"/>
                </a:lnTo>
                <a:lnTo>
                  <a:pt x="2375" y="0"/>
                </a:lnTo>
                <a:lnTo>
                  <a:pt x="0" y="946"/>
                </a:lnTo>
                <a:lnTo>
                  <a:pt x="0" y="933"/>
                </a:lnTo>
                <a:close/>
              </a:path>
            </a:pathLst>
          </a:custGeom>
          <a:solidFill>
            <a:srgbClr val="FEC878"/>
          </a:solidFill>
          <a:ln>
            <a:noFill/>
          </a:ln>
        </p:spPr>
      </p:sp>
      <p:sp>
        <p:nvSpPr>
          <p:cNvPr id="10968" name="Freeform 229"/>
          <p:cNvSpPr/>
          <p:nvPr/>
        </p:nvSpPr>
        <p:spPr>
          <a:xfrm>
            <a:off x="1401840" y="551520"/>
            <a:ext cx="866520" cy="345600"/>
          </a:xfrm>
          <a:custGeom>
            <a:avLst/>
            <a:gdLst/>
            <a:ahLst/>
            <a:cxnLst/>
            <a:rect l="0" t="0" r="r" b="b"/>
            <a:pathLst>
              <a:path w="2407" h="960">
                <a:moveTo>
                  <a:pt x="0" y="946"/>
                </a:moveTo>
                <a:lnTo>
                  <a:pt x="2375" y="0"/>
                </a:lnTo>
                <a:lnTo>
                  <a:pt x="2406" y="0"/>
                </a:lnTo>
                <a:lnTo>
                  <a:pt x="0" y="959"/>
                </a:lnTo>
                <a:lnTo>
                  <a:pt x="0" y="946"/>
                </a:lnTo>
                <a:close/>
              </a:path>
            </a:pathLst>
          </a:custGeom>
          <a:solidFill>
            <a:srgbClr val="FEC879"/>
          </a:solidFill>
          <a:ln>
            <a:noFill/>
          </a:ln>
        </p:spPr>
      </p:sp>
      <p:sp>
        <p:nvSpPr>
          <p:cNvPr id="10969" name="Freeform 230"/>
          <p:cNvSpPr/>
          <p:nvPr/>
        </p:nvSpPr>
        <p:spPr>
          <a:xfrm>
            <a:off x="1401840" y="551520"/>
            <a:ext cx="878040" cy="349920"/>
          </a:xfrm>
          <a:custGeom>
            <a:avLst/>
            <a:gdLst/>
            <a:ahLst/>
            <a:cxnLst/>
            <a:rect l="0" t="0" r="r" b="b"/>
            <a:pathLst>
              <a:path w="2439" h="972">
                <a:moveTo>
                  <a:pt x="0" y="959"/>
                </a:moveTo>
                <a:lnTo>
                  <a:pt x="2406" y="0"/>
                </a:lnTo>
                <a:lnTo>
                  <a:pt x="2438" y="0"/>
                </a:lnTo>
                <a:lnTo>
                  <a:pt x="0" y="971"/>
                </a:lnTo>
                <a:lnTo>
                  <a:pt x="0" y="959"/>
                </a:lnTo>
                <a:close/>
              </a:path>
            </a:pathLst>
          </a:custGeom>
          <a:solidFill>
            <a:srgbClr val="FEC87A"/>
          </a:solidFill>
          <a:ln>
            <a:noFill/>
          </a:ln>
        </p:spPr>
      </p:sp>
      <p:sp>
        <p:nvSpPr>
          <p:cNvPr id="10970" name="Freeform 231"/>
          <p:cNvSpPr/>
          <p:nvPr/>
        </p:nvSpPr>
        <p:spPr>
          <a:xfrm>
            <a:off x="1401840" y="551520"/>
            <a:ext cx="889560" cy="354600"/>
          </a:xfrm>
          <a:custGeom>
            <a:avLst/>
            <a:gdLst/>
            <a:ahLst/>
            <a:cxnLst/>
            <a:rect l="0" t="0" r="r" b="b"/>
            <a:pathLst>
              <a:path w="2471" h="985">
                <a:moveTo>
                  <a:pt x="0" y="971"/>
                </a:moveTo>
                <a:lnTo>
                  <a:pt x="2438" y="0"/>
                </a:lnTo>
                <a:lnTo>
                  <a:pt x="2470" y="0"/>
                </a:lnTo>
                <a:lnTo>
                  <a:pt x="0" y="984"/>
                </a:lnTo>
                <a:lnTo>
                  <a:pt x="0" y="971"/>
                </a:lnTo>
                <a:close/>
              </a:path>
            </a:pathLst>
          </a:custGeom>
          <a:solidFill>
            <a:srgbClr val="FEC97B"/>
          </a:solidFill>
          <a:ln>
            <a:noFill/>
          </a:ln>
        </p:spPr>
      </p:sp>
      <p:sp>
        <p:nvSpPr>
          <p:cNvPr id="10971" name="Freeform 232"/>
          <p:cNvSpPr/>
          <p:nvPr/>
        </p:nvSpPr>
        <p:spPr>
          <a:xfrm>
            <a:off x="1401840" y="551520"/>
            <a:ext cx="900720" cy="358920"/>
          </a:xfrm>
          <a:custGeom>
            <a:avLst/>
            <a:gdLst/>
            <a:ahLst/>
            <a:cxnLst/>
            <a:rect l="0" t="0" r="r" b="b"/>
            <a:pathLst>
              <a:path w="2502" h="997">
                <a:moveTo>
                  <a:pt x="0" y="984"/>
                </a:moveTo>
                <a:lnTo>
                  <a:pt x="2470" y="0"/>
                </a:lnTo>
                <a:lnTo>
                  <a:pt x="2501" y="0"/>
                </a:lnTo>
                <a:lnTo>
                  <a:pt x="0" y="996"/>
                </a:lnTo>
                <a:lnTo>
                  <a:pt x="0" y="984"/>
                </a:lnTo>
                <a:close/>
              </a:path>
            </a:pathLst>
          </a:custGeom>
          <a:solidFill>
            <a:srgbClr val="FEC97D"/>
          </a:solidFill>
          <a:ln>
            <a:noFill/>
          </a:ln>
        </p:spPr>
      </p:sp>
      <p:sp>
        <p:nvSpPr>
          <p:cNvPr id="10972" name="Freeform 233"/>
          <p:cNvSpPr/>
          <p:nvPr/>
        </p:nvSpPr>
        <p:spPr>
          <a:xfrm>
            <a:off x="1401840" y="551520"/>
            <a:ext cx="912240" cy="363600"/>
          </a:xfrm>
          <a:custGeom>
            <a:avLst/>
            <a:gdLst/>
            <a:ahLst/>
            <a:cxnLst/>
            <a:rect l="0" t="0" r="r" b="b"/>
            <a:pathLst>
              <a:path w="2534" h="1010">
                <a:moveTo>
                  <a:pt x="0" y="996"/>
                </a:moveTo>
                <a:lnTo>
                  <a:pt x="2501" y="0"/>
                </a:lnTo>
                <a:lnTo>
                  <a:pt x="2533" y="0"/>
                </a:lnTo>
                <a:lnTo>
                  <a:pt x="0" y="1009"/>
                </a:lnTo>
                <a:lnTo>
                  <a:pt x="0" y="996"/>
                </a:lnTo>
                <a:close/>
              </a:path>
            </a:pathLst>
          </a:custGeom>
          <a:solidFill>
            <a:srgbClr val="FEC97E"/>
          </a:solidFill>
          <a:ln>
            <a:noFill/>
          </a:ln>
        </p:spPr>
      </p:sp>
      <p:sp>
        <p:nvSpPr>
          <p:cNvPr id="10973" name="Freeform 234"/>
          <p:cNvSpPr/>
          <p:nvPr/>
        </p:nvSpPr>
        <p:spPr>
          <a:xfrm>
            <a:off x="1401840" y="551520"/>
            <a:ext cx="923760" cy="368280"/>
          </a:xfrm>
          <a:custGeom>
            <a:avLst/>
            <a:gdLst/>
            <a:ahLst/>
            <a:cxnLst/>
            <a:rect l="0" t="0" r="r" b="b"/>
            <a:pathLst>
              <a:path w="2566" h="1023">
                <a:moveTo>
                  <a:pt x="0" y="1008"/>
                </a:moveTo>
                <a:lnTo>
                  <a:pt x="2533" y="0"/>
                </a:lnTo>
                <a:lnTo>
                  <a:pt x="2565" y="0"/>
                </a:lnTo>
                <a:lnTo>
                  <a:pt x="0" y="1022"/>
                </a:lnTo>
                <a:lnTo>
                  <a:pt x="0" y="1008"/>
                </a:lnTo>
                <a:close/>
              </a:path>
            </a:pathLst>
          </a:custGeom>
          <a:solidFill>
            <a:srgbClr val="FECA80"/>
          </a:solidFill>
          <a:ln>
            <a:noFill/>
          </a:ln>
        </p:spPr>
      </p:sp>
      <p:sp>
        <p:nvSpPr>
          <p:cNvPr id="10974" name="Freeform 235"/>
          <p:cNvSpPr/>
          <p:nvPr/>
        </p:nvSpPr>
        <p:spPr>
          <a:xfrm>
            <a:off x="1401840" y="551520"/>
            <a:ext cx="934920" cy="372600"/>
          </a:xfrm>
          <a:custGeom>
            <a:avLst/>
            <a:gdLst/>
            <a:ahLst/>
            <a:cxnLst/>
            <a:rect l="0" t="0" r="r" b="b"/>
            <a:pathLst>
              <a:path w="2597" h="1035">
                <a:moveTo>
                  <a:pt x="0" y="1022"/>
                </a:moveTo>
                <a:lnTo>
                  <a:pt x="2564" y="0"/>
                </a:lnTo>
                <a:lnTo>
                  <a:pt x="2596" y="0"/>
                </a:lnTo>
                <a:lnTo>
                  <a:pt x="0" y="1034"/>
                </a:lnTo>
                <a:lnTo>
                  <a:pt x="0" y="1022"/>
                </a:lnTo>
                <a:close/>
              </a:path>
            </a:pathLst>
          </a:custGeom>
          <a:solidFill>
            <a:srgbClr val="FECA81"/>
          </a:solidFill>
          <a:ln>
            <a:noFill/>
          </a:ln>
        </p:spPr>
      </p:sp>
      <p:sp>
        <p:nvSpPr>
          <p:cNvPr id="10975" name="Freeform 236"/>
          <p:cNvSpPr/>
          <p:nvPr/>
        </p:nvSpPr>
        <p:spPr>
          <a:xfrm>
            <a:off x="1401840" y="551520"/>
            <a:ext cx="946440" cy="377280"/>
          </a:xfrm>
          <a:custGeom>
            <a:avLst/>
            <a:gdLst/>
            <a:ahLst/>
            <a:cxnLst/>
            <a:rect l="0" t="0" r="r" b="b"/>
            <a:pathLst>
              <a:path w="2629" h="1048">
                <a:moveTo>
                  <a:pt x="0" y="1034"/>
                </a:moveTo>
                <a:lnTo>
                  <a:pt x="2596" y="0"/>
                </a:lnTo>
                <a:lnTo>
                  <a:pt x="2628" y="0"/>
                </a:lnTo>
                <a:lnTo>
                  <a:pt x="0" y="1047"/>
                </a:lnTo>
                <a:lnTo>
                  <a:pt x="0" y="1034"/>
                </a:lnTo>
                <a:close/>
              </a:path>
            </a:pathLst>
          </a:custGeom>
          <a:solidFill>
            <a:srgbClr val="FECB82"/>
          </a:solidFill>
          <a:ln>
            <a:noFill/>
          </a:ln>
        </p:spPr>
      </p:sp>
      <p:sp>
        <p:nvSpPr>
          <p:cNvPr id="10976" name="Freeform 237"/>
          <p:cNvSpPr/>
          <p:nvPr/>
        </p:nvSpPr>
        <p:spPr>
          <a:xfrm>
            <a:off x="1401840" y="551520"/>
            <a:ext cx="957960" cy="381600"/>
          </a:xfrm>
          <a:custGeom>
            <a:avLst/>
            <a:gdLst/>
            <a:ahLst/>
            <a:cxnLst/>
            <a:rect l="0" t="0" r="r" b="b"/>
            <a:pathLst>
              <a:path w="2661" h="1060">
                <a:moveTo>
                  <a:pt x="0" y="1047"/>
                </a:moveTo>
                <a:lnTo>
                  <a:pt x="2628" y="0"/>
                </a:lnTo>
                <a:lnTo>
                  <a:pt x="2660" y="0"/>
                </a:lnTo>
                <a:lnTo>
                  <a:pt x="0" y="1059"/>
                </a:lnTo>
                <a:lnTo>
                  <a:pt x="0" y="1047"/>
                </a:lnTo>
                <a:close/>
              </a:path>
            </a:pathLst>
          </a:custGeom>
          <a:solidFill>
            <a:srgbClr val="FECB83"/>
          </a:solidFill>
          <a:ln>
            <a:noFill/>
          </a:ln>
        </p:spPr>
      </p:sp>
      <p:sp>
        <p:nvSpPr>
          <p:cNvPr id="10977" name="Freeform 238"/>
          <p:cNvSpPr/>
          <p:nvPr/>
        </p:nvSpPr>
        <p:spPr>
          <a:xfrm>
            <a:off x="1401840" y="551520"/>
            <a:ext cx="969120" cy="386280"/>
          </a:xfrm>
          <a:custGeom>
            <a:avLst/>
            <a:gdLst/>
            <a:ahLst/>
            <a:cxnLst/>
            <a:rect l="0" t="0" r="r" b="b"/>
            <a:pathLst>
              <a:path w="2692" h="1073">
                <a:moveTo>
                  <a:pt x="0" y="1059"/>
                </a:moveTo>
                <a:lnTo>
                  <a:pt x="2660" y="0"/>
                </a:lnTo>
                <a:lnTo>
                  <a:pt x="2691" y="0"/>
                </a:lnTo>
                <a:lnTo>
                  <a:pt x="0" y="1072"/>
                </a:lnTo>
                <a:lnTo>
                  <a:pt x="0" y="1059"/>
                </a:lnTo>
                <a:close/>
              </a:path>
            </a:pathLst>
          </a:custGeom>
          <a:solidFill>
            <a:srgbClr val="FECB85"/>
          </a:solidFill>
          <a:ln>
            <a:noFill/>
          </a:ln>
        </p:spPr>
      </p:sp>
      <p:sp>
        <p:nvSpPr>
          <p:cNvPr id="10978" name="Freeform 239"/>
          <p:cNvSpPr/>
          <p:nvPr/>
        </p:nvSpPr>
        <p:spPr>
          <a:xfrm>
            <a:off x="1401840" y="551520"/>
            <a:ext cx="980640" cy="390960"/>
          </a:xfrm>
          <a:custGeom>
            <a:avLst/>
            <a:gdLst/>
            <a:ahLst/>
            <a:cxnLst/>
            <a:rect l="0" t="0" r="r" b="b"/>
            <a:pathLst>
              <a:path w="2724" h="1086">
                <a:moveTo>
                  <a:pt x="0" y="1072"/>
                </a:moveTo>
                <a:lnTo>
                  <a:pt x="2691" y="0"/>
                </a:lnTo>
                <a:lnTo>
                  <a:pt x="2723" y="0"/>
                </a:lnTo>
                <a:lnTo>
                  <a:pt x="0" y="1085"/>
                </a:lnTo>
                <a:lnTo>
                  <a:pt x="0" y="1072"/>
                </a:lnTo>
                <a:close/>
              </a:path>
            </a:pathLst>
          </a:custGeom>
          <a:solidFill>
            <a:srgbClr val="FECC86"/>
          </a:solidFill>
          <a:ln>
            <a:noFill/>
          </a:ln>
        </p:spPr>
      </p:sp>
      <p:sp>
        <p:nvSpPr>
          <p:cNvPr id="10979" name="Freeform 240"/>
          <p:cNvSpPr/>
          <p:nvPr/>
        </p:nvSpPr>
        <p:spPr>
          <a:xfrm>
            <a:off x="1401840" y="551520"/>
            <a:ext cx="992160" cy="395280"/>
          </a:xfrm>
          <a:custGeom>
            <a:avLst/>
            <a:gdLst/>
            <a:ahLst/>
            <a:cxnLst/>
            <a:rect l="0" t="0" r="r" b="b"/>
            <a:pathLst>
              <a:path w="2756" h="1098">
                <a:moveTo>
                  <a:pt x="0" y="1085"/>
                </a:moveTo>
                <a:lnTo>
                  <a:pt x="2723" y="0"/>
                </a:lnTo>
                <a:lnTo>
                  <a:pt x="2755" y="0"/>
                </a:lnTo>
                <a:lnTo>
                  <a:pt x="0" y="1097"/>
                </a:lnTo>
                <a:lnTo>
                  <a:pt x="0" y="1085"/>
                </a:lnTo>
                <a:close/>
              </a:path>
            </a:pathLst>
          </a:custGeom>
          <a:solidFill>
            <a:srgbClr val="FECC87"/>
          </a:solidFill>
          <a:ln>
            <a:noFill/>
          </a:ln>
        </p:spPr>
      </p:sp>
      <p:sp>
        <p:nvSpPr>
          <p:cNvPr id="10980" name="Freeform 241"/>
          <p:cNvSpPr/>
          <p:nvPr/>
        </p:nvSpPr>
        <p:spPr>
          <a:xfrm>
            <a:off x="1401840" y="551520"/>
            <a:ext cx="1003320" cy="399960"/>
          </a:xfrm>
          <a:custGeom>
            <a:avLst/>
            <a:gdLst/>
            <a:ahLst/>
            <a:cxnLst/>
            <a:rect l="0" t="0" r="r" b="b"/>
            <a:pathLst>
              <a:path w="2787" h="1111">
                <a:moveTo>
                  <a:pt x="0" y="1097"/>
                </a:moveTo>
                <a:lnTo>
                  <a:pt x="2755" y="0"/>
                </a:lnTo>
                <a:lnTo>
                  <a:pt x="2786" y="0"/>
                </a:lnTo>
                <a:lnTo>
                  <a:pt x="0" y="1110"/>
                </a:lnTo>
                <a:lnTo>
                  <a:pt x="0" y="1097"/>
                </a:lnTo>
                <a:close/>
              </a:path>
            </a:pathLst>
          </a:custGeom>
          <a:solidFill>
            <a:srgbClr val="FECD89"/>
          </a:solidFill>
          <a:ln>
            <a:noFill/>
          </a:ln>
        </p:spPr>
      </p:sp>
      <p:sp>
        <p:nvSpPr>
          <p:cNvPr id="10981" name="Freeform 242"/>
          <p:cNvSpPr/>
          <p:nvPr/>
        </p:nvSpPr>
        <p:spPr>
          <a:xfrm>
            <a:off x="1401840" y="551520"/>
            <a:ext cx="1014840" cy="404280"/>
          </a:xfrm>
          <a:custGeom>
            <a:avLst/>
            <a:gdLst/>
            <a:ahLst/>
            <a:cxnLst/>
            <a:rect l="0" t="0" r="r" b="b"/>
            <a:pathLst>
              <a:path w="2819" h="1123">
                <a:moveTo>
                  <a:pt x="0" y="1110"/>
                </a:moveTo>
                <a:lnTo>
                  <a:pt x="2786" y="0"/>
                </a:lnTo>
                <a:lnTo>
                  <a:pt x="2818" y="0"/>
                </a:lnTo>
                <a:lnTo>
                  <a:pt x="0" y="1122"/>
                </a:lnTo>
                <a:lnTo>
                  <a:pt x="0" y="1110"/>
                </a:lnTo>
                <a:close/>
              </a:path>
            </a:pathLst>
          </a:custGeom>
          <a:solidFill>
            <a:srgbClr val="FECD8A"/>
          </a:solidFill>
          <a:ln>
            <a:noFill/>
          </a:ln>
        </p:spPr>
      </p:sp>
      <p:sp>
        <p:nvSpPr>
          <p:cNvPr id="10982" name="Freeform 243"/>
          <p:cNvSpPr/>
          <p:nvPr/>
        </p:nvSpPr>
        <p:spPr>
          <a:xfrm>
            <a:off x="1401840" y="551520"/>
            <a:ext cx="1026360" cy="408960"/>
          </a:xfrm>
          <a:custGeom>
            <a:avLst/>
            <a:gdLst/>
            <a:ahLst/>
            <a:cxnLst/>
            <a:rect l="0" t="0" r="r" b="b"/>
            <a:pathLst>
              <a:path w="2851" h="1136">
                <a:moveTo>
                  <a:pt x="0" y="1122"/>
                </a:moveTo>
                <a:lnTo>
                  <a:pt x="2818" y="0"/>
                </a:lnTo>
                <a:lnTo>
                  <a:pt x="2850" y="0"/>
                </a:lnTo>
                <a:lnTo>
                  <a:pt x="0" y="1135"/>
                </a:lnTo>
                <a:lnTo>
                  <a:pt x="0" y="1122"/>
                </a:lnTo>
                <a:close/>
              </a:path>
            </a:pathLst>
          </a:custGeom>
          <a:solidFill>
            <a:srgbClr val="FECD8B"/>
          </a:solidFill>
          <a:ln>
            <a:noFill/>
          </a:ln>
        </p:spPr>
      </p:sp>
      <p:sp>
        <p:nvSpPr>
          <p:cNvPr id="10983" name="Freeform 244"/>
          <p:cNvSpPr/>
          <p:nvPr/>
        </p:nvSpPr>
        <p:spPr>
          <a:xfrm>
            <a:off x="1401840" y="551520"/>
            <a:ext cx="1037520" cy="413640"/>
          </a:xfrm>
          <a:custGeom>
            <a:avLst/>
            <a:gdLst/>
            <a:ahLst/>
            <a:cxnLst/>
            <a:rect l="0" t="0" r="r" b="b"/>
            <a:pathLst>
              <a:path w="2882" h="1149">
                <a:moveTo>
                  <a:pt x="0" y="1135"/>
                </a:moveTo>
                <a:lnTo>
                  <a:pt x="2850" y="0"/>
                </a:lnTo>
                <a:lnTo>
                  <a:pt x="2881" y="0"/>
                </a:lnTo>
                <a:lnTo>
                  <a:pt x="0" y="1148"/>
                </a:lnTo>
                <a:lnTo>
                  <a:pt x="0" y="1135"/>
                </a:lnTo>
                <a:close/>
              </a:path>
            </a:pathLst>
          </a:custGeom>
          <a:solidFill>
            <a:srgbClr val="FECE8D"/>
          </a:solidFill>
          <a:ln>
            <a:noFill/>
          </a:ln>
        </p:spPr>
      </p:sp>
      <p:sp>
        <p:nvSpPr>
          <p:cNvPr id="10984" name="Freeform 245"/>
          <p:cNvSpPr/>
          <p:nvPr/>
        </p:nvSpPr>
        <p:spPr>
          <a:xfrm>
            <a:off x="1401840" y="551520"/>
            <a:ext cx="1049040" cy="417960"/>
          </a:xfrm>
          <a:custGeom>
            <a:avLst/>
            <a:gdLst/>
            <a:ahLst/>
            <a:cxnLst/>
            <a:rect l="0" t="0" r="r" b="b"/>
            <a:pathLst>
              <a:path w="2914" h="1161">
                <a:moveTo>
                  <a:pt x="0" y="1148"/>
                </a:moveTo>
                <a:lnTo>
                  <a:pt x="2881" y="0"/>
                </a:lnTo>
                <a:lnTo>
                  <a:pt x="2913" y="0"/>
                </a:lnTo>
                <a:lnTo>
                  <a:pt x="0" y="1160"/>
                </a:lnTo>
                <a:lnTo>
                  <a:pt x="0" y="1148"/>
                </a:lnTo>
                <a:close/>
              </a:path>
            </a:pathLst>
          </a:custGeom>
          <a:solidFill>
            <a:srgbClr val="FECE8E"/>
          </a:solidFill>
          <a:ln>
            <a:noFill/>
          </a:ln>
        </p:spPr>
      </p:sp>
      <p:sp>
        <p:nvSpPr>
          <p:cNvPr id="10985" name="Freeform 246"/>
          <p:cNvSpPr/>
          <p:nvPr/>
        </p:nvSpPr>
        <p:spPr>
          <a:xfrm>
            <a:off x="1401840" y="551520"/>
            <a:ext cx="1060560" cy="422640"/>
          </a:xfrm>
          <a:custGeom>
            <a:avLst/>
            <a:gdLst/>
            <a:ahLst/>
            <a:cxnLst/>
            <a:rect l="0" t="0" r="r" b="b"/>
            <a:pathLst>
              <a:path w="2946" h="1174">
                <a:moveTo>
                  <a:pt x="0" y="1160"/>
                </a:moveTo>
                <a:lnTo>
                  <a:pt x="2913" y="0"/>
                </a:lnTo>
                <a:lnTo>
                  <a:pt x="2945" y="0"/>
                </a:lnTo>
                <a:lnTo>
                  <a:pt x="0" y="1173"/>
                </a:lnTo>
                <a:lnTo>
                  <a:pt x="0" y="1160"/>
                </a:lnTo>
                <a:close/>
              </a:path>
            </a:pathLst>
          </a:custGeom>
          <a:solidFill>
            <a:srgbClr val="FECF8F"/>
          </a:solidFill>
          <a:ln>
            <a:noFill/>
          </a:ln>
        </p:spPr>
      </p:sp>
      <p:sp>
        <p:nvSpPr>
          <p:cNvPr id="10986" name="Freeform 247"/>
          <p:cNvSpPr/>
          <p:nvPr/>
        </p:nvSpPr>
        <p:spPr>
          <a:xfrm>
            <a:off x="1401840" y="551520"/>
            <a:ext cx="1071720" cy="427320"/>
          </a:xfrm>
          <a:custGeom>
            <a:avLst/>
            <a:gdLst/>
            <a:ahLst/>
            <a:cxnLst/>
            <a:rect l="0" t="0" r="r" b="b"/>
            <a:pathLst>
              <a:path w="2977" h="1187">
                <a:moveTo>
                  <a:pt x="0" y="1173"/>
                </a:moveTo>
                <a:lnTo>
                  <a:pt x="2945" y="0"/>
                </a:lnTo>
                <a:lnTo>
                  <a:pt x="2976" y="0"/>
                </a:lnTo>
                <a:lnTo>
                  <a:pt x="0" y="1186"/>
                </a:lnTo>
                <a:lnTo>
                  <a:pt x="0" y="1173"/>
                </a:lnTo>
                <a:close/>
              </a:path>
            </a:pathLst>
          </a:custGeom>
          <a:solidFill>
            <a:srgbClr val="FECF90"/>
          </a:solidFill>
          <a:ln>
            <a:noFill/>
          </a:ln>
        </p:spPr>
      </p:sp>
      <p:sp>
        <p:nvSpPr>
          <p:cNvPr id="10987" name="Freeform 248"/>
          <p:cNvSpPr/>
          <p:nvPr/>
        </p:nvSpPr>
        <p:spPr>
          <a:xfrm>
            <a:off x="1401840" y="551520"/>
            <a:ext cx="1083240" cy="431640"/>
          </a:xfrm>
          <a:custGeom>
            <a:avLst/>
            <a:gdLst/>
            <a:ahLst/>
            <a:cxnLst/>
            <a:rect l="0" t="0" r="r" b="b"/>
            <a:pathLst>
              <a:path w="3009" h="1199">
                <a:moveTo>
                  <a:pt x="0" y="1186"/>
                </a:moveTo>
                <a:lnTo>
                  <a:pt x="2976" y="0"/>
                </a:lnTo>
                <a:lnTo>
                  <a:pt x="3008" y="0"/>
                </a:lnTo>
                <a:lnTo>
                  <a:pt x="0" y="1198"/>
                </a:lnTo>
                <a:lnTo>
                  <a:pt x="0" y="1186"/>
                </a:lnTo>
                <a:close/>
              </a:path>
            </a:pathLst>
          </a:custGeom>
          <a:solidFill>
            <a:srgbClr val="FED092"/>
          </a:solidFill>
          <a:ln>
            <a:noFill/>
          </a:ln>
        </p:spPr>
      </p:sp>
      <p:sp>
        <p:nvSpPr>
          <p:cNvPr id="10988" name="Freeform 249"/>
          <p:cNvSpPr/>
          <p:nvPr/>
        </p:nvSpPr>
        <p:spPr>
          <a:xfrm>
            <a:off x="1401840" y="551520"/>
            <a:ext cx="1094400" cy="436320"/>
          </a:xfrm>
          <a:custGeom>
            <a:avLst/>
            <a:gdLst/>
            <a:ahLst/>
            <a:cxnLst/>
            <a:rect l="0" t="0" r="r" b="b"/>
            <a:pathLst>
              <a:path w="3040" h="1212">
                <a:moveTo>
                  <a:pt x="0" y="1198"/>
                </a:moveTo>
                <a:lnTo>
                  <a:pt x="3008" y="0"/>
                </a:lnTo>
                <a:lnTo>
                  <a:pt x="3039" y="0"/>
                </a:lnTo>
                <a:lnTo>
                  <a:pt x="0" y="1211"/>
                </a:lnTo>
                <a:lnTo>
                  <a:pt x="0" y="1198"/>
                </a:lnTo>
                <a:close/>
              </a:path>
            </a:pathLst>
          </a:custGeom>
          <a:solidFill>
            <a:srgbClr val="FED093"/>
          </a:solidFill>
          <a:ln>
            <a:noFill/>
          </a:ln>
        </p:spPr>
      </p:sp>
      <p:sp>
        <p:nvSpPr>
          <p:cNvPr id="10989" name="Freeform 250"/>
          <p:cNvSpPr/>
          <p:nvPr/>
        </p:nvSpPr>
        <p:spPr>
          <a:xfrm>
            <a:off x="1401840" y="551520"/>
            <a:ext cx="1105920" cy="440640"/>
          </a:xfrm>
          <a:custGeom>
            <a:avLst/>
            <a:gdLst/>
            <a:ahLst/>
            <a:cxnLst/>
            <a:rect l="0" t="0" r="r" b="b"/>
            <a:pathLst>
              <a:path w="3072" h="1224">
                <a:moveTo>
                  <a:pt x="0" y="1211"/>
                </a:moveTo>
                <a:lnTo>
                  <a:pt x="3039" y="0"/>
                </a:lnTo>
                <a:lnTo>
                  <a:pt x="3071" y="0"/>
                </a:lnTo>
                <a:lnTo>
                  <a:pt x="0" y="1223"/>
                </a:lnTo>
                <a:lnTo>
                  <a:pt x="0" y="1211"/>
                </a:lnTo>
                <a:close/>
              </a:path>
            </a:pathLst>
          </a:custGeom>
          <a:solidFill>
            <a:srgbClr val="FED194"/>
          </a:solidFill>
          <a:ln>
            <a:noFill/>
          </a:ln>
        </p:spPr>
      </p:sp>
      <p:sp>
        <p:nvSpPr>
          <p:cNvPr id="10990" name="Freeform 251"/>
          <p:cNvSpPr/>
          <p:nvPr/>
        </p:nvSpPr>
        <p:spPr>
          <a:xfrm>
            <a:off x="1401840" y="551520"/>
            <a:ext cx="1117440" cy="445320"/>
          </a:xfrm>
          <a:custGeom>
            <a:avLst/>
            <a:gdLst/>
            <a:ahLst/>
            <a:cxnLst/>
            <a:rect l="0" t="0" r="r" b="b"/>
            <a:pathLst>
              <a:path w="3104" h="1237">
                <a:moveTo>
                  <a:pt x="0" y="1223"/>
                </a:moveTo>
                <a:lnTo>
                  <a:pt x="3071" y="0"/>
                </a:lnTo>
                <a:lnTo>
                  <a:pt x="3103" y="0"/>
                </a:lnTo>
                <a:lnTo>
                  <a:pt x="0" y="1236"/>
                </a:lnTo>
                <a:lnTo>
                  <a:pt x="0" y="1223"/>
                </a:lnTo>
                <a:close/>
              </a:path>
            </a:pathLst>
          </a:custGeom>
          <a:solidFill>
            <a:srgbClr val="FED196"/>
          </a:solidFill>
          <a:ln>
            <a:noFill/>
          </a:ln>
        </p:spPr>
      </p:sp>
      <p:sp>
        <p:nvSpPr>
          <p:cNvPr id="10991" name="Freeform 252"/>
          <p:cNvSpPr/>
          <p:nvPr/>
        </p:nvSpPr>
        <p:spPr>
          <a:xfrm>
            <a:off x="1401840" y="551520"/>
            <a:ext cx="1128600" cy="450000"/>
          </a:xfrm>
          <a:custGeom>
            <a:avLst/>
            <a:gdLst/>
            <a:ahLst/>
            <a:cxnLst/>
            <a:rect l="0" t="0" r="r" b="b"/>
            <a:pathLst>
              <a:path w="3135" h="1250">
                <a:moveTo>
                  <a:pt x="0" y="1236"/>
                </a:moveTo>
                <a:lnTo>
                  <a:pt x="3103" y="0"/>
                </a:lnTo>
                <a:lnTo>
                  <a:pt x="3134" y="0"/>
                </a:lnTo>
                <a:lnTo>
                  <a:pt x="0" y="1249"/>
                </a:lnTo>
                <a:lnTo>
                  <a:pt x="0" y="1236"/>
                </a:lnTo>
                <a:close/>
              </a:path>
            </a:pathLst>
          </a:custGeom>
          <a:solidFill>
            <a:srgbClr val="FED197"/>
          </a:solidFill>
          <a:ln>
            <a:noFill/>
          </a:ln>
        </p:spPr>
      </p:sp>
      <p:sp>
        <p:nvSpPr>
          <p:cNvPr id="10992" name="Freeform 253"/>
          <p:cNvSpPr/>
          <p:nvPr/>
        </p:nvSpPr>
        <p:spPr>
          <a:xfrm>
            <a:off x="1401840" y="551520"/>
            <a:ext cx="1140120" cy="454320"/>
          </a:xfrm>
          <a:custGeom>
            <a:avLst/>
            <a:gdLst/>
            <a:ahLst/>
            <a:cxnLst/>
            <a:rect l="0" t="0" r="r" b="b"/>
            <a:pathLst>
              <a:path w="3167" h="1262">
                <a:moveTo>
                  <a:pt x="0" y="1249"/>
                </a:moveTo>
                <a:lnTo>
                  <a:pt x="3134" y="0"/>
                </a:lnTo>
                <a:lnTo>
                  <a:pt x="3166" y="0"/>
                </a:lnTo>
                <a:lnTo>
                  <a:pt x="0" y="1261"/>
                </a:lnTo>
                <a:lnTo>
                  <a:pt x="0" y="1249"/>
                </a:lnTo>
                <a:close/>
              </a:path>
            </a:pathLst>
          </a:custGeom>
          <a:solidFill>
            <a:srgbClr val="FED298"/>
          </a:solidFill>
          <a:ln>
            <a:noFill/>
          </a:ln>
        </p:spPr>
      </p:sp>
      <p:sp>
        <p:nvSpPr>
          <p:cNvPr id="10993" name="Freeform 254"/>
          <p:cNvSpPr/>
          <p:nvPr/>
        </p:nvSpPr>
        <p:spPr>
          <a:xfrm>
            <a:off x="1401840" y="551520"/>
            <a:ext cx="1151640" cy="459000"/>
          </a:xfrm>
          <a:custGeom>
            <a:avLst/>
            <a:gdLst/>
            <a:ahLst/>
            <a:cxnLst/>
            <a:rect l="0" t="0" r="r" b="b"/>
            <a:pathLst>
              <a:path w="3199" h="1275">
                <a:moveTo>
                  <a:pt x="0" y="1261"/>
                </a:moveTo>
                <a:lnTo>
                  <a:pt x="3166" y="0"/>
                </a:lnTo>
                <a:lnTo>
                  <a:pt x="3198" y="0"/>
                </a:lnTo>
                <a:lnTo>
                  <a:pt x="0" y="1274"/>
                </a:lnTo>
                <a:lnTo>
                  <a:pt x="0" y="1261"/>
                </a:lnTo>
                <a:close/>
              </a:path>
            </a:pathLst>
          </a:custGeom>
          <a:solidFill>
            <a:srgbClr val="FED299"/>
          </a:solidFill>
          <a:ln>
            <a:noFill/>
          </a:ln>
        </p:spPr>
      </p:sp>
      <p:sp>
        <p:nvSpPr>
          <p:cNvPr id="10994" name="Freeform 255"/>
          <p:cNvSpPr/>
          <p:nvPr/>
        </p:nvSpPr>
        <p:spPr>
          <a:xfrm>
            <a:off x="1401840" y="551520"/>
            <a:ext cx="1162800" cy="463320"/>
          </a:xfrm>
          <a:custGeom>
            <a:avLst/>
            <a:gdLst/>
            <a:ahLst/>
            <a:cxnLst/>
            <a:rect l="0" t="0" r="r" b="b"/>
            <a:pathLst>
              <a:path w="3230" h="1287">
                <a:moveTo>
                  <a:pt x="0" y="1274"/>
                </a:moveTo>
                <a:lnTo>
                  <a:pt x="3198" y="0"/>
                </a:lnTo>
                <a:lnTo>
                  <a:pt x="3229" y="0"/>
                </a:lnTo>
                <a:lnTo>
                  <a:pt x="0" y="1286"/>
                </a:lnTo>
                <a:lnTo>
                  <a:pt x="0" y="1274"/>
                </a:lnTo>
                <a:close/>
              </a:path>
            </a:pathLst>
          </a:custGeom>
          <a:solidFill>
            <a:srgbClr val="FED39B"/>
          </a:solidFill>
          <a:ln>
            <a:noFill/>
          </a:ln>
        </p:spPr>
      </p:sp>
      <p:sp>
        <p:nvSpPr>
          <p:cNvPr id="10995" name="Freeform 256"/>
          <p:cNvSpPr/>
          <p:nvPr/>
        </p:nvSpPr>
        <p:spPr>
          <a:xfrm>
            <a:off x="1401840" y="551520"/>
            <a:ext cx="1174320" cy="468000"/>
          </a:xfrm>
          <a:custGeom>
            <a:avLst/>
            <a:gdLst/>
            <a:ahLst/>
            <a:cxnLst/>
            <a:rect l="0" t="0" r="r" b="b"/>
            <a:pathLst>
              <a:path w="3262" h="1300">
                <a:moveTo>
                  <a:pt x="0" y="1286"/>
                </a:moveTo>
                <a:lnTo>
                  <a:pt x="3229" y="0"/>
                </a:lnTo>
                <a:lnTo>
                  <a:pt x="3261" y="0"/>
                </a:lnTo>
                <a:lnTo>
                  <a:pt x="0" y="1299"/>
                </a:lnTo>
                <a:lnTo>
                  <a:pt x="0" y="1286"/>
                </a:lnTo>
                <a:close/>
              </a:path>
            </a:pathLst>
          </a:custGeom>
          <a:solidFill>
            <a:srgbClr val="FED39C"/>
          </a:solidFill>
          <a:ln>
            <a:noFill/>
          </a:ln>
        </p:spPr>
      </p:sp>
      <p:sp>
        <p:nvSpPr>
          <p:cNvPr id="10996" name="Freeform 257"/>
          <p:cNvSpPr/>
          <p:nvPr/>
        </p:nvSpPr>
        <p:spPr>
          <a:xfrm>
            <a:off x="1401840" y="551520"/>
            <a:ext cx="1185840" cy="472680"/>
          </a:xfrm>
          <a:custGeom>
            <a:avLst/>
            <a:gdLst/>
            <a:ahLst/>
            <a:cxnLst/>
            <a:rect l="0" t="0" r="r" b="b"/>
            <a:pathLst>
              <a:path w="3294" h="1313">
                <a:moveTo>
                  <a:pt x="0" y="1299"/>
                </a:moveTo>
                <a:lnTo>
                  <a:pt x="3261" y="0"/>
                </a:lnTo>
                <a:lnTo>
                  <a:pt x="3293" y="0"/>
                </a:lnTo>
                <a:lnTo>
                  <a:pt x="0" y="1312"/>
                </a:lnTo>
                <a:lnTo>
                  <a:pt x="0" y="1299"/>
                </a:lnTo>
                <a:close/>
              </a:path>
            </a:pathLst>
          </a:custGeom>
          <a:solidFill>
            <a:srgbClr val="FED49D"/>
          </a:solidFill>
          <a:ln>
            <a:noFill/>
          </a:ln>
        </p:spPr>
      </p:sp>
      <p:sp>
        <p:nvSpPr>
          <p:cNvPr id="10997" name="Freeform 258"/>
          <p:cNvSpPr/>
          <p:nvPr/>
        </p:nvSpPr>
        <p:spPr>
          <a:xfrm>
            <a:off x="1401840" y="551520"/>
            <a:ext cx="1197000" cy="477000"/>
          </a:xfrm>
          <a:custGeom>
            <a:avLst/>
            <a:gdLst/>
            <a:ahLst/>
            <a:cxnLst/>
            <a:rect l="0" t="0" r="r" b="b"/>
            <a:pathLst>
              <a:path w="3325" h="1325">
                <a:moveTo>
                  <a:pt x="0" y="1312"/>
                </a:moveTo>
                <a:lnTo>
                  <a:pt x="3293" y="0"/>
                </a:lnTo>
                <a:lnTo>
                  <a:pt x="3324" y="0"/>
                </a:lnTo>
                <a:lnTo>
                  <a:pt x="0" y="1324"/>
                </a:lnTo>
                <a:lnTo>
                  <a:pt x="0" y="1312"/>
                </a:lnTo>
                <a:close/>
              </a:path>
            </a:pathLst>
          </a:custGeom>
          <a:solidFill>
            <a:srgbClr val="FED49E"/>
          </a:solidFill>
          <a:ln>
            <a:noFill/>
          </a:ln>
        </p:spPr>
      </p:sp>
      <p:sp>
        <p:nvSpPr>
          <p:cNvPr id="10998" name="Freeform 259"/>
          <p:cNvSpPr/>
          <p:nvPr/>
        </p:nvSpPr>
        <p:spPr>
          <a:xfrm>
            <a:off x="1401840" y="551520"/>
            <a:ext cx="1208520" cy="481680"/>
          </a:xfrm>
          <a:custGeom>
            <a:avLst/>
            <a:gdLst/>
            <a:ahLst/>
            <a:cxnLst/>
            <a:rect l="0" t="0" r="r" b="b"/>
            <a:pathLst>
              <a:path w="3357" h="1338">
                <a:moveTo>
                  <a:pt x="0" y="1324"/>
                </a:moveTo>
                <a:lnTo>
                  <a:pt x="3324" y="0"/>
                </a:lnTo>
                <a:lnTo>
                  <a:pt x="3356" y="0"/>
                </a:lnTo>
                <a:lnTo>
                  <a:pt x="0" y="1337"/>
                </a:lnTo>
                <a:lnTo>
                  <a:pt x="0" y="1324"/>
                </a:lnTo>
                <a:close/>
              </a:path>
            </a:pathLst>
          </a:custGeom>
          <a:solidFill>
            <a:srgbClr val="FED5A0"/>
          </a:solidFill>
          <a:ln>
            <a:noFill/>
          </a:ln>
        </p:spPr>
      </p:sp>
      <p:sp>
        <p:nvSpPr>
          <p:cNvPr id="10999" name="Freeform 260"/>
          <p:cNvSpPr/>
          <p:nvPr/>
        </p:nvSpPr>
        <p:spPr>
          <a:xfrm>
            <a:off x="1401840" y="551520"/>
            <a:ext cx="1220040" cy="486000"/>
          </a:xfrm>
          <a:custGeom>
            <a:avLst/>
            <a:gdLst/>
            <a:ahLst/>
            <a:cxnLst/>
            <a:rect l="0" t="0" r="r" b="b"/>
            <a:pathLst>
              <a:path w="3389" h="1350">
                <a:moveTo>
                  <a:pt x="0" y="1337"/>
                </a:moveTo>
                <a:lnTo>
                  <a:pt x="3356" y="0"/>
                </a:lnTo>
                <a:lnTo>
                  <a:pt x="3388" y="0"/>
                </a:lnTo>
                <a:lnTo>
                  <a:pt x="0" y="1349"/>
                </a:lnTo>
                <a:lnTo>
                  <a:pt x="0" y="1337"/>
                </a:lnTo>
                <a:close/>
              </a:path>
            </a:pathLst>
          </a:custGeom>
          <a:solidFill>
            <a:srgbClr val="FED5A1"/>
          </a:solidFill>
          <a:ln>
            <a:noFill/>
          </a:ln>
        </p:spPr>
      </p:sp>
      <p:sp>
        <p:nvSpPr>
          <p:cNvPr id="11000" name="Freeform 261"/>
          <p:cNvSpPr/>
          <p:nvPr/>
        </p:nvSpPr>
        <p:spPr>
          <a:xfrm>
            <a:off x="1401840" y="551520"/>
            <a:ext cx="1231200" cy="490680"/>
          </a:xfrm>
          <a:custGeom>
            <a:avLst/>
            <a:gdLst/>
            <a:ahLst/>
            <a:cxnLst/>
            <a:rect l="0" t="0" r="r" b="b"/>
            <a:pathLst>
              <a:path w="3420" h="1363">
                <a:moveTo>
                  <a:pt x="0" y="1349"/>
                </a:moveTo>
                <a:lnTo>
                  <a:pt x="3388" y="0"/>
                </a:lnTo>
                <a:lnTo>
                  <a:pt x="3419" y="0"/>
                </a:lnTo>
                <a:lnTo>
                  <a:pt x="0" y="1362"/>
                </a:lnTo>
                <a:lnTo>
                  <a:pt x="0" y="1349"/>
                </a:lnTo>
                <a:close/>
              </a:path>
            </a:pathLst>
          </a:custGeom>
          <a:solidFill>
            <a:srgbClr val="FED5A2"/>
          </a:solidFill>
          <a:ln>
            <a:noFill/>
          </a:ln>
        </p:spPr>
      </p:sp>
      <p:sp>
        <p:nvSpPr>
          <p:cNvPr id="11001" name="Freeform 262"/>
          <p:cNvSpPr/>
          <p:nvPr/>
        </p:nvSpPr>
        <p:spPr>
          <a:xfrm>
            <a:off x="1401840" y="551520"/>
            <a:ext cx="1242720" cy="495360"/>
          </a:xfrm>
          <a:custGeom>
            <a:avLst/>
            <a:gdLst/>
            <a:ahLst/>
            <a:cxnLst/>
            <a:rect l="0" t="0" r="r" b="b"/>
            <a:pathLst>
              <a:path w="3452" h="1376">
                <a:moveTo>
                  <a:pt x="0" y="1362"/>
                </a:moveTo>
                <a:lnTo>
                  <a:pt x="3419" y="0"/>
                </a:lnTo>
                <a:lnTo>
                  <a:pt x="3451" y="0"/>
                </a:lnTo>
                <a:lnTo>
                  <a:pt x="0" y="1375"/>
                </a:lnTo>
                <a:lnTo>
                  <a:pt x="0" y="1362"/>
                </a:lnTo>
                <a:close/>
              </a:path>
            </a:pathLst>
          </a:custGeom>
          <a:solidFill>
            <a:srgbClr val="FED6A4"/>
          </a:solidFill>
          <a:ln>
            <a:noFill/>
          </a:ln>
        </p:spPr>
      </p:sp>
      <p:sp>
        <p:nvSpPr>
          <p:cNvPr id="11002" name="Freeform 263"/>
          <p:cNvSpPr/>
          <p:nvPr/>
        </p:nvSpPr>
        <p:spPr>
          <a:xfrm>
            <a:off x="1401840" y="551520"/>
            <a:ext cx="1254240" cy="499680"/>
          </a:xfrm>
          <a:custGeom>
            <a:avLst/>
            <a:gdLst/>
            <a:ahLst/>
            <a:cxnLst/>
            <a:rect l="0" t="0" r="r" b="b"/>
            <a:pathLst>
              <a:path w="3484" h="1388">
                <a:moveTo>
                  <a:pt x="0" y="1375"/>
                </a:moveTo>
                <a:lnTo>
                  <a:pt x="3451" y="0"/>
                </a:lnTo>
                <a:lnTo>
                  <a:pt x="3483" y="0"/>
                </a:lnTo>
                <a:lnTo>
                  <a:pt x="0" y="1387"/>
                </a:lnTo>
                <a:lnTo>
                  <a:pt x="0" y="1375"/>
                </a:lnTo>
                <a:close/>
              </a:path>
            </a:pathLst>
          </a:custGeom>
          <a:solidFill>
            <a:srgbClr val="FED6A5"/>
          </a:solidFill>
          <a:ln>
            <a:noFill/>
          </a:ln>
        </p:spPr>
      </p:sp>
      <p:sp>
        <p:nvSpPr>
          <p:cNvPr id="11003" name="Freeform 264"/>
          <p:cNvSpPr/>
          <p:nvPr/>
        </p:nvSpPr>
        <p:spPr>
          <a:xfrm>
            <a:off x="1401840" y="551520"/>
            <a:ext cx="1265400" cy="504360"/>
          </a:xfrm>
          <a:custGeom>
            <a:avLst/>
            <a:gdLst/>
            <a:ahLst/>
            <a:cxnLst/>
            <a:rect l="0" t="0" r="r" b="b"/>
            <a:pathLst>
              <a:path w="3515" h="1401">
                <a:moveTo>
                  <a:pt x="0" y="1387"/>
                </a:moveTo>
                <a:lnTo>
                  <a:pt x="3483" y="0"/>
                </a:lnTo>
                <a:lnTo>
                  <a:pt x="3514" y="0"/>
                </a:lnTo>
                <a:lnTo>
                  <a:pt x="0" y="1400"/>
                </a:lnTo>
                <a:lnTo>
                  <a:pt x="0" y="1387"/>
                </a:lnTo>
                <a:close/>
              </a:path>
            </a:pathLst>
          </a:custGeom>
          <a:solidFill>
            <a:srgbClr val="FED7A6"/>
          </a:solidFill>
          <a:ln>
            <a:noFill/>
          </a:ln>
        </p:spPr>
      </p:sp>
      <p:sp>
        <p:nvSpPr>
          <p:cNvPr id="11004" name="Freeform 265"/>
          <p:cNvSpPr/>
          <p:nvPr/>
        </p:nvSpPr>
        <p:spPr>
          <a:xfrm>
            <a:off x="1401840" y="551520"/>
            <a:ext cx="1276920" cy="508680"/>
          </a:xfrm>
          <a:custGeom>
            <a:avLst/>
            <a:gdLst/>
            <a:ahLst/>
            <a:cxnLst/>
            <a:rect l="0" t="0" r="r" b="b"/>
            <a:pathLst>
              <a:path w="3547" h="1413">
                <a:moveTo>
                  <a:pt x="0" y="1400"/>
                </a:moveTo>
                <a:lnTo>
                  <a:pt x="3514" y="0"/>
                </a:lnTo>
                <a:lnTo>
                  <a:pt x="3546" y="0"/>
                </a:lnTo>
                <a:lnTo>
                  <a:pt x="0" y="1412"/>
                </a:lnTo>
                <a:lnTo>
                  <a:pt x="0" y="1400"/>
                </a:lnTo>
                <a:close/>
              </a:path>
            </a:pathLst>
          </a:custGeom>
          <a:solidFill>
            <a:srgbClr val="FED7A7"/>
          </a:solidFill>
          <a:ln>
            <a:noFill/>
          </a:ln>
        </p:spPr>
      </p:sp>
      <p:sp>
        <p:nvSpPr>
          <p:cNvPr id="11005" name="Freeform 266"/>
          <p:cNvSpPr/>
          <p:nvPr/>
        </p:nvSpPr>
        <p:spPr>
          <a:xfrm>
            <a:off x="1401840" y="551520"/>
            <a:ext cx="1288440" cy="513360"/>
          </a:xfrm>
          <a:custGeom>
            <a:avLst/>
            <a:gdLst/>
            <a:ahLst/>
            <a:cxnLst/>
            <a:rect l="0" t="0" r="r" b="b"/>
            <a:pathLst>
              <a:path w="3579" h="1426">
                <a:moveTo>
                  <a:pt x="0" y="1412"/>
                </a:moveTo>
                <a:lnTo>
                  <a:pt x="3546" y="0"/>
                </a:lnTo>
                <a:lnTo>
                  <a:pt x="3578" y="0"/>
                </a:lnTo>
                <a:lnTo>
                  <a:pt x="0" y="1425"/>
                </a:lnTo>
                <a:lnTo>
                  <a:pt x="0" y="1412"/>
                </a:lnTo>
                <a:close/>
              </a:path>
            </a:pathLst>
          </a:custGeom>
          <a:solidFill>
            <a:srgbClr val="FED8A8"/>
          </a:solidFill>
          <a:ln>
            <a:noFill/>
          </a:ln>
        </p:spPr>
      </p:sp>
      <p:sp>
        <p:nvSpPr>
          <p:cNvPr id="11006" name="Freeform 267"/>
          <p:cNvSpPr/>
          <p:nvPr/>
        </p:nvSpPr>
        <p:spPr>
          <a:xfrm>
            <a:off x="1401840" y="551520"/>
            <a:ext cx="1299600" cy="518040"/>
          </a:xfrm>
          <a:custGeom>
            <a:avLst/>
            <a:gdLst/>
            <a:ahLst/>
            <a:cxnLst/>
            <a:rect l="0" t="0" r="r" b="b"/>
            <a:pathLst>
              <a:path w="3610" h="1439">
                <a:moveTo>
                  <a:pt x="0" y="1425"/>
                </a:moveTo>
                <a:lnTo>
                  <a:pt x="3578" y="0"/>
                </a:lnTo>
                <a:lnTo>
                  <a:pt x="3609" y="0"/>
                </a:lnTo>
                <a:lnTo>
                  <a:pt x="0" y="1438"/>
                </a:lnTo>
                <a:lnTo>
                  <a:pt x="0" y="1425"/>
                </a:lnTo>
                <a:close/>
              </a:path>
            </a:pathLst>
          </a:custGeom>
          <a:solidFill>
            <a:srgbClr val="FED8AA"/>
          </a:solidFill>
          <a:ln>
            <a:noFill/>
          </a:ln>
        </p:spPr>
      </p:sp>
      <p:sp>
        <p:nvSpPr>
          <p:cNvPr id="11007" name="Freeform 268"/>
          <p:cNvSpPr/>
          <p:nvPr/>
        </p:nvSpPr>
        <p:spPr>
          <a:xfrm>
            <a:off x="1401840" y="551520"/>
            <a:ext cx="1311120" cy="522360"/>
          </a:xfrm>
          <a:custGeom>
            <a:avLst/>
            <a:gdLst/>
            <a:ahLst/>
            <a:cxnLst/>
            <a:rect l="0" t="0" r="r" b="b"/>
            <a:pathLst>
              <a:path w="3642" h="1451">
                <a:moveTo>
                  <a:pt x="0" y="1438"/>
                </a:moveTo>
                <a:lnTo>
                  <a:pt x="3609" y="0"/>
                </a:lnTo>
                <a:lnTo>
                  <a:pt x="3641" y="0"/>
                </a:lnTo>
                <a:lnTo>
                  <a:pt x="0" y="1450"/>
                </a:lnTo>
                <a:lnTo>
                  <a:pt x="0" y="1438"/>
                </a:lnTo>
                <a:close/>
              </a:path>
            </a:pathLst>
          </a:custGeom>
          <a:solidFill>
            <a:srgbClr val="FED9AB"/>
          </a:solidFill>
          <a:ln>
            <a:noFill/>
          </a:ln>
        </p:spPr>
      </p:sp>
      <p:sp>
        <p:nvSpPr>
          <p:cNvPr id="11008" name="Freeform 269"/>
          <p:cNvSpPr/>
          <p:nvPr/>
        </p:nvSpPr>
        <p:spPr>
          <a:xfrm>
            <a:off x="1401840" y="551520"/>
            <a:ext cx="1322280" cy="527040"/>
          </a:xfrm>
          <a:custGeom>
            <a:avLst/>
            <a:gdLst/>
            <a:ahLst/>
            <a:cxnLst/>
            <a:rect l="0" t="0" r="r" b="b"/>
            <a:pathLst>
              <a:path w="3673" h="1464">
                <a:moveTo>
                  <a:pt x="0" y="1450"/>
                </a:moveTo>
                <a:lnTo>
                  <a:pt x="3641" y="0"/>
                </a:lnTo>
                <a:lnTo>
                  <a:pt x="3672" y="0"/>
                </a:lnTo>
                <a:lnTo>
                  <a:pt x="0" y="1463"/>
                </a:lnTo>
                <a:lnTo>
                  <a:pt x="0" y="1450"/>
                </a:lnTo>
                <a:close/>
              </a:path>
            </a:pathLst>
          </a:custGeom>
          <a:solidFill>
            <a:srgbClr val="FED9AC"/>
          </a:solidFill>
          <a:ln>
            <a:noFill/>
          </a:ln>
        </p:spPr>
      </p:sp>
      <p:sp>
        <p:nvSpPr>
          <p:cNvPr id="11009" name="Freeform 270"/>
          <p:cNvSpPr/>
          <p:nvPr/>
        </p:nvSpPr>
        <p:spPr>
          <a:xfrm>
            <a:off x="1401840" y="551520"/>
            <a:ext cx="1333800" cy="531360"/>
          </a:xfrm>
          <a:custGeom>
            <a:avLst/>
            <a:gdLst/>
            <a:ahLst/>
            <a:cxnLst/>
            <a:rect l="0" t="0" r="r" b="b"/>
            <a:pathLst>
              <a:path w="3705" h="1476">
                <a:moveTo>
                  <a:pt x="0" y="1463"/>
                </a:moveTo>
                <a:lnTo>
                  <a:pt x="3672" y="0"/>
                </a:lnTo>
                <a:lnTo>
                  <a:pt x="3704" y="0"/>
                </a:lnTo>
                <a:lnTo>
                  <a:pt x="0" y="1475"/>
                </a:lnTo>
                <a:lnTo>
                  <a:pt x="0" y="1463"/>
                </a:lnTo>
                <a:close/>
              </a:path>
            </a:pathLst>
          </a:custGeom>
          <a:solidFill>
            <a:srgbClr val="FEDAAD"/>
          </a:solidFill>
          <a:ln>
            <a:noFill/>
          </a:ln>
        </p:spPr>
      </p:sp>
      <p:sp>
        <p:nvSpPr>
          <p:cNvPr id="11010" name="Freeform 271"/>
          <p:cNvSpPr/>
          <p:nvPr/>
        </p:nvSpPr>
        <p:spPr>
          <a:xfrm>
            <a:off x="1401840" y="551520"/>
            <a:ext cx="1345320" cy="536040"/>
          </a:xfrm>
          <a:custGeom>
            <a:avLst/>
            <a:gdLst/>
            <a:ahLst/>
            <a:cxnLst/>
            <a:rect l="0" t="0" r="r" b="b"/>
            <a:pathLst>
              <a:path w="3737" h="1489">
                <a:moveTo>
                  <a:pt x="0" y="1475"/>
                </a:moveTo>
                <a:lnTo>
                  <a:pt x="3704" y="0"/>
                </a:lnTo>
                <a:lnTo>
                  <a:pt x="3736" y="0"/>
                </a:lnTo>
                <a:lnTo>
                  <a:pt x="0" y="1488"/>
                </a:lnTo>
                <a:lnTo>
                  <a:pt x="0" y="1475"/>
                </a:lnTo>
                <a:close/>
              </a:path>
            </a:pathLst>
          </a:custGeom>
          <a:solidFill>
            <a:srgbClr val="FEDAAE"/>
          </a:solidFill>
          <a:ln>
            <a:noFill/>
          </a:ln>
        </p:spPr>
      </p:sp>
      <p:sp>
        <p:nvSpPr>
          <p:cNvPr id="11011" name="Freeform 272"/>
          <p:cNvSpPr/>
          <p:nvPr/>
        </p:nvSpPr>
        <p:spPr>
          <a:xfrm>
            <a:off x="1401840" y="551520"/>
            <a:ext cx="1356480" cy="540720"/>
          </a:xfrm>
          <a:custGeom>
            <a:avLst/>
            <a:gdLst/>
            <a:ahLst/>
            <a:cxnLst/>
            <a:rect l="0" t="0" r="r" b="b"/>
            <a:pathLst>
              <a:path w="3768" h="1502">
                <a:moveTo>
                  <a:pt x="0" y="1488"/>
                </a:moveTo>
                <a:lnTo>
                  <a:pt x="3736" y="0"/>
                </a:lnTo>
                <a:lnTo>
                  <a:pt x="3767" y="0"/>
                </a:lnTo>
                <a:lnTo>
                  <a:pt x="0" y="1501"/>
                </a:lnTo>
                <a:lnTo>
                  <a:pt x="0" y="1488"/>
                </a:lnTo>
                <a:close/>
              </a:path>
            </a:pathLst>
          </a:custGeom>
          <a:solidFill>
            <a:srgbClr val="FEDAAF"/>
          </a:solidFill>
          <a:ln>
            <a:noFill/>
          </a:ln>
        </p:spPr>
      </p:sp>
      <p:sp>
        <p:nvSpPr>
          <p:cNvPr id="11012" name="Freeform 273"/>
          <p:cNvSpPr/>
          <p:nvPr/>
        </p:nvSpPr>
        <p:spPr>
          <a:xfrm>
            <a:off x="1401840" y="551520"/>
            <a:ext cx="1368000" cy="545040"/>
          </a:xfrm>
          <a:custGeom>
            <a:avLst/>
            <a:gdLst/>
            <a:ahLst/>
            <a:cxnLst/>
            <a:rect l="0" t="0" r="r" b="b"/>
            <a:pathLst>
              <a:path w="3800" h="1514">
                <a:moveTo>
                  <a:pt x="0" y="1501"/>
                </a:moveTo>
                <a:lnTo>
                  <a:pt x="3767" y="0"/>
                </a:lnTo>
                <a:lnTo>
                  <a:pt x="3799" y="0"/>
                </a:lnTo>
                <a:lnTo>
                  <a:pt x="0" y="1513"/>
                </a:lnTo>
                <a:lnTo>
                  <a:pt x="0" y="1501"/>
                </a:lnTo>
                <a:close/>
              </a:path>
            </a:pathLst>
          </a:custGeom>
          <a:solidFill>
            <a:srgbClr val="FEDBB1"/>
          </a:solidFill>
          <a:ln>
            <a:noFill/>
          </a:ln>
        </p:spPr>
      </p:sp>
      <p:sp>
        <p:nvSpPr>
          <p:cNvPr id="11013" name="Freeform 274"/>
          <p:cNvSpPr/>
          <p:nvPr/>
        </p:nvSpPr>
        <p:spPr>
          <a:xfrm>
            <a:off x="1401840" y="551520"/>
            <a:ext cx="1379520" cy="549720"/>
          </a:xfrm>
          <a:custGeom>
            <a:avLst/>
            <a:gdLst/>
            <a:ahLst/>
            <a:cxnLst/>
            <a:rect l="0" t="0" r="r" b="b"/>
            <a:pathLst>
              <a:path w="3832" h="1527">
                <a:moveTo>
                  <a:pt x="0" y="1513"/>
                </a:moveTo>
                <a:lnTo>
                  <a:pt x="3799" y="0"/>
                </a:lnTo>
                <a:lnTo>
                  <a:pt x="3831" y="0"/>
                </a:lnTo>
                <a:lnTo>
                  <a:pt x="0" y="1526"/>
                </a:lnTo>
                <a:lnTo>
                  <a:pt x="0" y="1513"/>
                </a:lnTo>
                <a:close/>
              </a:path>
            </a:pathLst>
          </a:custGeom>
          <a:solidFill>
            <a:srgbClr val="FEDBB2"/>
          </a:solidFill>
          <a:ln>
            <a:noFill/>
          </a:ln>
        </p:spPr>
      </p:sp>
      <p:sp>
        <p:nvSpPr>
          <p:cNvPr id="11014" name="Freeform 275"/>
          <p:cNvSpPr/>
          <p:nvPr/>
        </p:nvSpPr>
        <p:spPr>
          <a:xfrm>
            <a:off x="1401840" y="551520"/>
            <a:ext cx="1390680" cy="554040"/>
          </a:xfrm>
          <a:custGeom>
            <a:avLst/>
            <a:gdLst/>
            <a:ahLst/>
            <a:cxnLst/>
            <a:rect l="0" t="0" r="r" b="b"/>
            <a:pathLst>
              <a:path w="3863" h="1539">
                <a:moveTo>
                  <a:pt x="0" y="1526"/>
                </a:moveTo>
                <a:lnTo>
                  <a:pt x="3831" y="0"/>
                </a:lnTo>
                <a:lnTo>
                  <a:pt x="3862" y="0"/>
                </a:lnTo>
                <a:lnTo>
                  <a:pt x="0" y="1538"/>
                </a:lnTo>
                <a:lnTo>
                  <a:pt x="0" y="1526"/>
                </a:lnTo>
                <a:close/>
              </a:path>
            </a:pathLst>
          </a:custGeom>
          <a:solidFill>
            <a:srgbClr val="FEDCB3"/>
          </a:solidFill>
          <a:ln>
            <a:noFill/>
          </a:ln>
        </p:spPr>
      </p:sp>
      <p:sp>
        <p:nvSpPr>
          <p:cNvPr id="11015" name="Freeform 276"/>
          <p:cNvSpPr/>
          <p:nvPr/>
        </p:nvSpPr>
        <p:spPr>
          <a:xfrm>
            <a:off x="1401840" y="551520"/>
            <a:ext cx="1402200" cy="558720"/>
          </a:xfrm>
          <a:custGeom>
            <a:avLst/>
            <a:gdLst/>
            <a:ahLst/>
            <a:cxnLst/>
            <a:rect l="0" t="0" r="r" b="b"/>
            <a:pathLst>
              <a:path w="3895" h="1552">
                <a:moveTo>
                  <a:pt x="0" y="1538"/>
                </a:moveTo>
                <a:lnTo>
                  <a:pt x="3862" y="0"/>
                </a:lnTo>
                <a:lnTo>
                  <a:pt x="3894" y="0"/>
                </a:lnTo>
                <a:lnTo>
                  <a:pt x="0" y="1551"/>
                </a:lnTo>
                <a:lnTo>
                  <a:pt x="0" y="1538"/>
                </a:lnTo>
                <a:close/>
              </a:path>
            </a:pathLst>
          </a:custGeom>
          <a:solidFill>
            <a:srgbClr val="FEDCB4"/>
          </a:solidFill>
          <a:ln>
            <a:noFill/>
          </a:ln>
        </p:spPr>
      </p:sp>
      <p:sp>
        <p:nvSpPr>
          <p:cNvPr id="11016" name="Freeform 277"/>
          <p:cNvSpPr/>
          <p:nvPr/>
        </p:nvSpPr>
        <p:spPr>
          <a:xfrm>
            <a:off x="1401840" y="551520"/>
            <a:ext cx="1413720" cy="563400"/>
          </a:xfrm>
          <a:custGeom>
            <a:avLst/>
            <a:gdLst/>
            <a:ahLst/>
            <a:cxnLst/>
            <a:rect l="0" t="0" r="r" b="b"/>
            <a:pathLst>
              <a:path w="3927" h="1565">
                <a:moveTo>
                  <a:pt x="0" y="1551"/>
                </a:moveTo>
                <a:lnTo>
                  <a:pt x="3894" y="0"/>
                </a:lnTo>
                <a:lnTo>
                  <a:pt x="3926" y="0"/>
                </a:lnTo>
                <a:lnTo>
                  <a:pt x="0" y="1564"/>
                </a:lnTo>
                <a:lnTo>
                  <a:pt x="0" y="1551"/>
                </a:lnTo>
                <a:close/>
              </a:path>
            </a:pathLst>
          </a:custGeom>
          <a:solidFill>
            <a:srgbClr val="FEDDB5"/>
          </a:solidFill>
          <a:ln>
            <a:noFill/>
          </a:ln>
        </p:spPr>
      </p:sp>
      <p:sp>
        <p:nvSpPr>
          <p:cNvPr id="11017" name="Freeform 278"/>
          <p:cNvSpPr/>
          <p:nvPr/>
        </p:nvSpPr>
        <p:spPr>
          <a:xfrm>
            <a:off x="1401840" y="551520"/>
            <a:ext cx="1424880" cy="567720"/>
          </a:xfrm>
          <a:custGeom>
            <a:avLst/>
            <a:gdLst/>
            <a:ahLst/>
            <a:cxnLst/>
            <a:rect l="0" t="0" r="r" b="b"/>
            <a:pathLst>
              <a:path w="3958" h="1577">
                <a:moveTo>
                  <a:pt x="0" y="1564"/>
                </a:moveTo>
                <a:lnTo>
                  <a:pt x="3926" y="0"/>
                </a:lnTo>
                <a:lnTo>
                  <a:pt x="3957" y="0"/>
                </a:lnTo>
                <a:lnTo>
                  <a:pt x="0" y="1576"/>
                </a:lnTo>
                <a:lnTo>
                  <a:pt x="0" y="1564"/>
                </a:lnTo>
                <a:close/>
              </a:path>
            </a:pathLst>
          </a:custGeom>
          <a:solidFill>
            <a:srgbClr val="FEDDB6"/>
          </a:solidFill>
          <a:ln>
            <a:noFill/>
          </a:ln>
        </p:spPr>
      </p:sp>
      <p:sp>
        <p:nvSpPr>
          <p:cNvPr id="11018" name="Freeform 279"/>
          <p:cNvSpPr/>
          <p:nvPr/>
        </p:nvSpPr>
        <p:spPr>
          <a:xfrm>
            <a:off x="1401840" y="551520"/>
            <a:ext cx="1436400" cy="572400"/>
          </a:xfrm>
          <a:custGeom>
            <a:avLst/>
            <a:gdLst/>
            <a:ahLst/>
            <a:cxnLst/>
            <a:rect l="0" t="0" r="r" b="b"/>
            <a:pathLst>
              <a:path w="3990" h="1590">
                <a:moveTo>
                  <a:pt x="0" y="1576"/>
                </a:moveTo>
                <a:lnTo>
                  <a:pt x="3957" y="0"/>
                </a:lnTo>
                <a:lnTo>
                  <a:pt x="3989" y="0"/>
                </a:lnTo>
                <a:lnTo>
                  <a:pt x="0" y="1589"/>
                </a:lnTo>
                <a:lnTo>
                  <a:pt x="0" y="1576"/>
                </a:lnTo>
                <a:close/>
              </a:path>
            </a:pathLst>
          </a:custGeom>
          <a:solidFill>
            <a:srgbClr val="FEDEB8"/>
          </a:solidFill>
          <a:ln>
            <a:noFill/>
          </a:ln>
        </p:spPr>
      </p:sp>
      <p:sp>
        <p:nvSpPr>
          <p:cNvPr id="11019" name="Freeform 280"/>
          <p:cNvSpPr/>
          <p:nvPr/>
        </p:nvSpPr>
        <p:spPr>
          <a:xfrm>
            <a:off x="1401840" y="551520"/>
            <a:ext cx="1447920" cy="576720"/>
          </a:xfrm>
          <a:custGeom>
            <a:avLst/>
            <a:gdLst/>
            <a:ahLst/>
            <a:cxnLst/>
            <a:rect l="0" t="0" r="r" b="b"/>
            <a:pathLst>
              <a:path w="4022" h="1602">
                <a:moveTo>
                  <a:pt x="0" y="1589"/>
                </a:moveTo>
                <a:lnTo>
                  <a:pt x="3989" y="0"/>
                </a:lnTo>
                <a:lnTo>
                  <a:pt x="4021" y="0"/>
                </a:lnTo>
                <a:lnTo>
                  <a:pt x="0" y="1601"/>
                </a:lnTo>
                <a:lnTo>
                  <a:pt x="0" y="1589"/>
                </a:lnTo>
                <a:close/>
              </a:path>
            </a:pathLst>
          </a:custGeom>
          <a:solidFill>
            <a:srgbClr val="FFDEB9"/>
          </a:solidFill>
          <a:ln>
            <a:noFill/>
          </a:ln>
        </p:spPr>
      </p:sp>
      <p:sp>
        <p:nvSpPr>
          <p:cNvPr id="11020" name="Freeform 281"/>
          <p:cNvSpPr/>
          <p:nvPr/>
        </p:nvSpPr>
        <p:spPr>
          <a:xfrm>
            <a:off x="1401840" y="551520"/>
            <a:ext cx="1459080" cy="581400"/>
          </a:xfrm>
          <a:custGeom>
            <a:avLst/>
            <a:gdLst/>
            <a:ahLst/>
            <a:cxnLst/>
            <a:rect l="0" t="0" r="r" b="b"/>
            <a:pathLst>
              <a:path w="4053" h="1615">
                <a:moveTo>
                  <a:pt x="0" y="1601"/>
                </a:moveTo>
                <a:lnTo>
                  <a:pt x="4021" y="0"/>
                </a:lnTo>
                <a:lnTo>
                  <a:pt x="4052" y="0"/>
                </a:lnTo>
                <a:lnTo>
                  <a:pt x="0" y="1614"/>
                </a:lnTo>
                <a:lnTo>
                  <a:pt x="0" y="1601"/>
                </a:lnTo>
                <a:close/>
              </a:path>
            </a:pathLst>
          </a:custGeom>
          <a:solidFill>
            <a:srgbClr val="FFDFBA"/>
          </a:solidFill>
          <a:ln>
            <a:noFill/>
          </a:ln>
        </p:spPr>
      </p:sp>
      <p:sp>
        <p:nvSpPr>
          <p:cNvPr id="11021" name="Freeform 282"/>
          <p:cNvSpPr/>
          <p:nvPr/>
        </p:nvSpPr>
        <p:spPr>
          <a:xfrm>
            <a:off x="1401840" y="551520"/>
            <a:ext cx="1459080" cy="581400"/>
          </a:xfrm>
          <a:custGeom>
            <a:avLst/>
            <a:gdLst/>
            <a:ahLst/>
            <a:cxnLst/>
            <a:rect l="0" t="0" r="r" b="b"/>
            <a:pathLst>
              <a:path w="4053" h="1615">
                <a:moveTo>
                  <a:pt x="0" y="1614"/>
                </a:moveTo>
                <a:lnTo>
                  <a:pt x="4052" y="0"/>
                </a:lnTo>
                <a:lnTo>
                  <a:pt x="4052" y="12"/>
                </a:lnTo>
                <a:lnTo>
                  <a:pt x="32" y="1614"/>
                </a:lnTo>
                <a:lnTo>
                  <a:pt x="0" y="1614"/>
                </a:lnTo>
                <a:close/>
              </a:path>
            </a:pathLst>
          </a:custGeom>
          <a:solidFill>
            <a:srgbClr val="FFDFBB"/>
          </a:solidFill>
          <a:ln>
            <a:noFill/>
          </a:ln>
        </p:spPr>
      </p:sp>
      <p:sp>
        <p:nvSpPr>
          <p:cNvPr id="11022" name="Freeform 283"/>
          <p:cNvSpPr/>
          <p:nvPr/>
        </p:nvSpPr>
        <p:spPr>
          <a:xfrm>
            <a:off x="1413360" y="555840"/>
            <a:ext cx="1447560" cy="577080"/>
          </a:xfrm>
          <a:custGeom>
            <a:avLst/>
            <a:gdLst/>
            <a:ahLst/>
            <a:cxnLst/>
            <a:rect l="0" t="0" r="r" b="b"/>
            <a:pathLst>
              <a:path w="4021" h="1603">
                <a:moveTo>
                  <a:pt x="0" y="1602"/>
                </a:moveTo>
                <a:lnTo>
                  <a:pt x="4020" y="0"/>
                </a:lnTo>
                <a:lnTo>
                  <a:pt x="4020" y="13"/>
                </a:lnTo>
                <a:lnTo>
                  <a:pt x="32" y="1602"/>
                </a:lnTo>
                <a:lnTo>
                  <a:pt x="0" y="1602"/>
                </a:lnTo>
                <a:close/>
              </a:path>
            </a:pathLst>
          </a:custGeom>
          <a:solidFill>
            <a:srgbClr val="FFE0BC"/>
          </a:solidFill>
          <a:ln>
            <a:noFill/>
          </a:ln>
        </p:spPr>
      </p:sp>
      <p:sp>
        <p:nvSpPr>
          <p:cNvPr id="11023" name="Freeform 284"/>
          <p:cNvSpPr/>
          <p:nvPr/>
        </p:nvSpPr>
        <p:spPr>
          <a:xfrm>
            <a:off x="1424880" y="560520"/>
            <a:ext cx="1436040" cy="572400"/>
          </a:xfrm>
          <a:custGeom>
            <a:avLst/>
            <a:gdLst/>
            <a:ahLst/>
            <a:cxnLst/>
            <a:rect l="0" t="0" r="r" b="b"/>
            <a:pathLst>
              <a:path w="3989" h="1590">
                <a:moveTo>
                  <a:pt x="0" y="1589"/>
                </a:moveTo>
                <a:lnTo>
                  <a:pt x="3988" y="0"/>
                </a:lnTo>
                <a:lnTo>
                  <a:pt x="3988" y="13"/>
                </a:lnTo>
                <a:lnTo>
                  <a:pt x="31" y="1589"/>
                </a:lnTo>
                <a:lnTo>
                  <a:pt x="0" y="1589"/>
                </a:lnTo>
                <a:close/>
              </a:path>
            </a:pathLst>
          </a:custGeom>
          <a:solidFill>
            <a:srgbClr val="FFE0BD"/>
          </a:solidFill>
          <a:ln>
            <a:noFill/>
          </a:ln>
        </p:spPr>
      </p:sp>
      <p:sp>
        <p:nvSpPr>
          <p:cNvPr id="11024" name="Freeform 285"/>
          <p:cNvSpPr/>
          <p:nvPr/>
        </p:nvSpPr>
        <p:spPr>
          <a:xfrm>
            <a:off x="1436040" y="565200"/>
            <a:ext cx="1424880" cy="567720"/>
          </a:xfrm>
          <a:custGeom>
            <a:avLst/>
            <a:gdLst/>
            <a:ahLst/>
            <a:cxnLst/>
            <a:rect l="0" t="0" r="r" b="b"/>
            <a:pathLst>
              <a:path w="3958" h="1577">
                <a:moveTo>
                  <a:pt x="0" y="1576"/>
                </a:moveTo>
                <a:lnTo>
                  <a:pt x="3957" y="0"/>
                </a:lnTo>
                <a:lnTo>
                  <a:pt x="3957" y="12"/>
                </a:lnTo>
                <a:lnTo>
                  <a:pt x="32" y="1576"/>
                </a:lnTo>
                <a:lnTo>
                  <a:pt x="0" y="1576"/>
                </a:lnTo>
                <a:close/>
              </a:path>
            </a:pathLst>
          </a:custGeom>
          <a:solidFill>
            <a:srgbClr val="FFE1BE"/>
          </a:solidFill>
          <a:ln>
            <a:noFill/>
          </a:ln>
        </p:spPr>
      </p:sp>
      <p:sp>
        <p:nvSpPr>
          <p:cNvPr id="11025" name="Freeform 286"/>
          <p:cNvSpPr/>
          <p:nvPr/>
        </p:nvSpPr>
        <p:spPr>
          <a:xfrm>
            <a:off x="1447560" y="569520"/>
            <a:ext cx="1413360" cy="563400"/>
          </a:xfrm>
          <a:custGeom>
            <a:avLst/>
            <a:gdLst/>
            <a:ahLst/>
            <a:cxnLst/>
            <a:rect l="0" t="0" r="r" b="b"/>
            <a:pathLst>
              <a:path w="3926" h="1565">
                <a:moveTo>
                  <a:pt x="0" y="1564"/>
                </a:moveTo>
                <a:lnTo>
                  <a:pt x="3925" y="0"/>
                </a:lnTo>
                <a:lnTo>
                  <a:pt x="3925" y="13"/>
                </a:lnTo>
                <a:lnTo>
                  <a:pt x="32" y="1564"/>
                </a:lnTo>
                <a:lnTo>
                  <a:pt x="0" y="1564"/>
                </a:lnTo>
                <a:close/>
              </a:path>
            </a:pathLst>
          </a:custGeom>
          <a:solidFill>
            <a:srgbClr val="FFE1BF"/>
          </a:solidFill>
          <a:ln>
            <a:noFill/>
          </a:ln>
        </p:spPr>
      </p:sp>
      <p:sp>
        <p:nvSpPr>
          <p:cNvPr id="11026" name="Freeform 287"/>
          <p:cNvSpPr/>
          <p:nvPr/>
        </p:nvSpPr>
        <p:spPr>
          <a:xfrm>
            <a:off x="1459080" y="574200"/>
            <a:ext cx="1401840" cy="558720"/>
          </a:xfrm>
          <a:custGeom>
            <a:avLst/>
            <a:gdLst/>
            <a:ahLst/>
            <a:cxnLst/>
            <a:rect l="0" t="0" r="r" b="b"/>
            <a:pathLst>
              <a:path w="3894" h="1552">
                <a:moveTo>
                  <a:pt x="0" y="1551"/>
                </a:moveTo>
                <a:lnTo>
                  <a:pt x="3893" y="0"/>
                </a:lnTo>
                <a:lnTo>
                  <a:pt x="3893" y="12"/>
                </a:lnTo>
                <a:lnTo>
                  <a:pt x="31" y="1551"/>
                </a:lnTo>
                <a:lnTo>
                  <a:pt x="0" y="1551"/>
                </a:lnTo>
                <a:close/>
              </a:path>
            </a:pathLst>
          </a:custGeom>
          <a:solidFill>
            <a:srgbClr val="FFE1C0"/>
          </a:solidFill>
          <a:ln>
            <a:noFill/>
          </a:ln>
        </p:spPr>
      </p:sp>
      <p:sp>
        <p:nvSpPr>
          <p:cNvPr id="11027" name="Freeform 288"/>
          <p:cNvSpPr/>
          <p:nvPr/>
        </p:nvSpPr>
        <p:spPr>
          <a:xfrm>
            <a:off x="1470240" y="578520"/>
            <a:ext cx="1390680" cy="554400"/>
          </a:xfrm>
          <a:custGeom>
            <a:avLst/>
            <a:gdLst/>
            <a:ahLst/>
            <a:cxnLst/>
            <a:rect l="0" t="0" r="r" b="b"/>
            <a:pathLst>
              <a:path w="3863" h="1540">
                <a:moveTo>
                  <a:pt x="0" y="1539"/>
                </a:moveTo>
                <a:lnTo>
                  <a:pt x="3862" y="0"/>
                </a:lnTo>
                <a:lnTo>
                  <a:pt x="3862" y="13"/>
                </a:lnTo>
                <a:lnTo>
                  <a:pt x="32" y="1539"/>
                </a:lnTo>
                <a:lnTo>
                  <a:pt x="0" y="1539"/>
                </a:lnTo>
                <a:close/>
              </a:path>
            </a:pathLst>
          </a:custGeom>
          <a:solidFill>
            <a:srgbClr val="FFE2C1"/>
          </a:solidFill>
          <a:ln>
            <a:noFill/>
          </a:ln>
        </p:spPr>
      </p:sp>
      <p:sp>
        <p:nvSpPr>
          <p:cNvPr id="11028" name="Freeform 289"/>
          <p:cNvSpPr/>
          <p:nvPr/>
        </p:nvSpPr>
        <p:spPr>
          <a:xfrm>
            <a:off x="1481760" y="583200"/>
            <a:ext cx="1379160" cy="549720"/>
          </a:xfrm>
          <a:custGeom>
            <a:avLst/>
            <a:gdLst/>
            <a:ahLst/>
            <a:cxnLst/>
            <a:rect l="0" t="0" r="r" b="b"/>
            <a:pathLst>
              <a:path w="3831" h="1527">
                <a:moveTo>
                  <a:pt x="0" y="1526"/>
                </a:moveTo>
                <a:lnTo>
                  <a:pt x="3830" y="0"/>
                </a:lnTo>
                <a:lnTo>
                  <a:pt x="3830" y="13"/>
                </a:lnTo>
                <a:lnTo>
                  <a:pt x="32" y="1526"/>
                </a:lnTo>
                <a:lnTo>
                  <a:pt x="0" y="1526"/>
                </a:lnTo>
                <a:close/>
              </a:path>
            </a:pathLst>
          </a:custGeom>
          <a:solidFill>
            <a:srgbClr val="FFE2C2"/>
          </a:solidFill>
          <a:ln>
            <a:noFill/>
          </a:ln>
        </p:spPr>
      </p:sp>
      <p:sp>
        <p:nvSpPr>
          <p:cNvPr id="11029" name="Freeform 290"/>
          <p:cNvSpPr/>
          <p:nvPr/>
        </p:nvSpPr>
        <p:spPr>
          <a:xfrm>
            <a:off x="1493280" y="587880"/>
            <a:ext cx="1367640" cy="545040"/>
          </a:xfrm>
          <a:custGeom>
            <a:avLst/>
            <a:gdLst/>
            <a:ahLst/>
            <a:cxnLst/>
            <a:rect l="0" t="0" r="r" b="b"/>
            <a:pathLst>
              <a:path w="3799" h="1514">
                <a:moveTo>
                  <a:pt x="0" y="1513"/>
                </a:moveTo>
                <a:lnTo>
                  <a:pt x="3798" y="0"/>
                </a:lnTo>
                <a:lnTo>
                  <a:pt x="3798" y="12"/>
                </a:lnTo>
                <a:lnTo>
                  <a:pt x="31" y="1513"/>
                </a:lnTo>
                <a:lnTo>
                  <a:pt x="0" y="1513"/>
                </a:lnTo>
                <a:close/>
              </a:path>
            </a:pathLst>
          </a:custGeom>
          <a:solidFill>
            <a:srgbClr val="FFE3C3"/>
          </a:solidFill>
          <a:ln>
            <a:noFill/>
          </a:ln>
        </p:spPr>
      </p:sp>
      <p:sp>
        <p:nvSpPr>
          <p:cNvPr id="11030" name="Freeform 291"/>
          <p:cNvSpPr/>
          <p:nvPr/>
        </p:nvSpPr>
        <p:spPr>
          <a:xfrm>
            <a:off x="1504440" y="592200"/>
            <a:ext cx="1356480" cy="540720"/>
          </a:xfrm>
          <a:custGeom>
            <a:avLst/>
            <a:gdLst/>
            <a:ahLst/>
            <a:cxnLst/>
            <a:rect l="0" t="0" r="r" b="b"/>
            <a:pathLst>
              <a:path w="3768" h="1502">
                <a:moveTo>
                  <a:pt x="0" y="1501"/>
                </a:moveTo>
                <a:lnTo>
                  <a:pt x="3767" y="0"/>
                </a:lnTo>
                <a:lnTo>
                  <a:pt x="3767" y="13"/>
                </a:lnTo>
                <a:lnTo>
                  <a:pt x="32" y="1501"/>
                </a:lnTo>
                <a:lnTo>
                  <a:pt x="0" y="1501"/>
                </a:lnTo>
                <a:close/>
              </a:path>
            </a:pathLst>
          </a:custGeom>
          <a:solidFill>
            <a:srgbClr val="FFE3C4"/>
          </a:solidFill>
          <a:ln>
            <a:noFill/>
          </a:ln>
        </p:spPr>
      </p:sp>
      <p:sp>
        <p:nvSpPr>
          <p:cNvPr id="11031" name="Freeform 292"/>
          <p:cNvSpPr/>
          <p:nvPr/>
        </p:nvSpPr>
        <p:spPr>
          <a:xfrm>
            <a:off x="1515960" y="596880"/>
            <a:ext cx="1344960" cy="536040"/>
          </a:xfrm>
          <a:custGeom>
            <a:avLst/>
            <a:gdLst/>
            <a:ahLst/>
            <a:cxnLst/>
            <a:rect l="0" t="0" r="r" b="b"/>
            <a:pathLst>
              <a:path w="3736" h="1489">
                <a:moveTo>
                  <a:pt x="0" y="1488"/>
                </a:moveTo>
                <a:lnTo>
                  <a:pt x="3735" y="0"/>
                </a:lnTo>
                <a:lnTo>
                  <a:pt x="3735" y="12"/>
                </a:lnTo>
                <a:lnTo>
                  <a:pt x="32" y="1488"/>
                </a:lnTo>
                <a:lnTo>
                  <a:pt x="0" y="1488"/>
                </a:lnTo>
                <a:close/>
              </a:path>
            </a:pathLst>
          </a:custGeom>
          <a:solidFill>
            <a:srgbClr val="FFE4C5"/>
          </a:solidFill>
          <a:ln>
            <a:noFill/>
          </a:ln>
        </p:spPr>
      </p:sp>
      <p:sp>
        <p:nvSpPr>
          <p:cNvPr id="11032" name="Freeform 293"/>
          <p:cNvSpPr/>
          <p:nvPr/>
        </p:nvSpPr>
        <p:spPr>
          <a:xfrm>
            <a:off x="1527480" y="601200"/>
            <a:ext cx="1333440" cy="531720"/>
          </a:xfrm>
          <a:custGeom>
            <a:avLst/>
            <a:gdLst/>
            <a:ahLst/>
            <a:cxnLst/>
            <a:rect l="0" t="0" r="r" b="b"/>
            <a:pathLst>
              <a:path w="3704" h="1477">
                <a:moveTo>
                  <a:pt x="0" y="1476"/>
                </a:moveTo>
                <a:lnTo>
                  <a:pt x="3703" y="0"/>
                </a:lnTo>
                <a:lnTo>
                  <a:pt x="3703" y="13"/>
                </a:lnTo>
                <a:lnTo>
                  <a:pt x="31" y="1476"/>
                </a:lnTo>
                <a:lnTo>
                  <a:pt x="0" y="1476"/>
                </a:lnTo>
                <a:close/>
              </a:path>
            </a:pathLst>
          </a:custGeom>
          <a:solidFill>
            <a:srgbClr val="FFE4C6"/>
          </a:solidFill>
          <a:ln>
            <a:noFill/>
          </a:ln>
        </p:spPr>
      </p:sp>
      <p:sp>
        <p:nvSpPr>
          <p:cNvPr id="11033" name="Freeform 294"/>
          <p:cNvSpPr/>
          <p:nvPr/>
        </p:nvSpPr>
        <p:spPr>
          <a:xfrm>
            <a:off x="1538640" y="605880"/>
            <a:ext cx="1322280" cy="527040"/>
          </a:xfrm>
          <a:custGeom>
            <a:avLst/>
            <a:gdLst/>
            <a:ahLst/>
            <a:cxnLst/>
            <a:rect l="0" t="0" r="r" b="b"/>
            <a:pathLst>
              <a:path w="3673" h="1464">
                <a:moveTo>
                  <a:pt x="0" y="1463"/>
                </a:moveTo>
                <a:lnTo>
                  <a:pt x="3672" y="0"/>
                </a:lnTo>
                <a:lnTo>
                  <a:pt x="3672" y="13"/>
                </a:lnTo>
                <a:lnTo>
                  <a:pt x="32" y="1463"/>
                </a:lnTo>
                <a:lnTo>
                  <a:pt x="0" y="1463"/>
                </a:lnTo>
                <a:close/>
              </a:path>
            </a:pathLst>
          </a:custGeom>
          <a:solidFill>
            <a:srgbClr val="FFE5C7"/>
          </a:solidFill>
          <a:ln>
            <a:noFill/>
          </a:ln>
        </p:spPr>
      </p:sp>
      <p:sp>
        <p:nvSpPr>
          <p:cNvPr id="11034" name="Freeform 295"/>
          <p:cNvSpPr/>
          <p:nvPr/>
        </p:nvSpPr>
        <p:spPr>
          <a:xfrm>
            <a:off x="1550160" y="610560"/>
            <a:ext cx="1310760" cy="522360"/>
          </a:xfrm>
          <a:custGeom>
            <a:avLst/>
            <a:gdLst/>
            <a:ahLst/>
            <a:cxnLst/>
            <a:rect l="0" t="0" r="r" b="b"/>
            <a:pathLst>
              <a:path w="3641" h="1451">
                <a:moveTo>
                  <a:pt x="0" y="1450"/>
                </a:moveTo>
                <a:lnTo>
                  <a:pt x="3640" y="0"/>
                </a:lnTo>
                <a:lnTo>
                  <a:pt x="3640" y="12"/>
                </a:lnTo>
                <a:lnTo>
                  <a:pt x="31" y="1450"/>
                </a:lnTo>
                <a:lnTo>
                  <a:pt x="0" y="1450"/>
                </a:lnTo>
                <a:close/>
              </a:path>
            </a:pathLst>
          </a:custGeom>
          <a:solidFill>
            <a:srgbClr val="FFE5C8"/>
          </a:solidFill>
          <a:ln>
            <a:noFill/>
          </a:ln>
        </p:spPr>
      </p:sp>
      <p:sp>
        <p:nvSpPr>
          <p:cNvPr id="11035" name="Freeform 296"/>
          <p:cNvSpPr/>
          <p:nvPr/>
        </p:nvSpPr>
        <p:spPr>
          <a:xfrm>
            <a:off x="1561320" y="614880"/>
            <a:ext cx="1299600" cy="518040"/>
          </a:xfrm>
          <a:custGeom>
            <a:avLst/>
            <a:gdLst/>
            <a:ahLst/>
            <a:cxnLst/>
            <a:rect l="0" t="0" r="r" b="b"/>
            <a:pathLst>
              <a:path w="3610" h="1439">
                <a:moveTo>
                  <a:pt x="0" y="1438"/>
                </a:moveTo>
                <a:lnTo>
                  <a:pt x="3609" y="0"/>
                </a:lnTo>
                <a:lnTo>
                  <a:pt x="3609" y="13"/>
                </a:lnTo>
                <a:lnTo>
                  <a:pt x="32" y="1438"/>
                </a:lnTo>
                <a:lnTo>
                  <a:pt x="0" y="1438"/>
                </a:lnTo>
                <a:close/>
              </a:path>
            </a:pathLst>
          </a:custGeom>
          <a:solidFill>
            <a:srgbClr val="FFE5C9"/>
          </a:solidFill>
          <a:ln>
            <a:noFill/>
          </a:ln>
        </p:spPr>
      </p:sp>
      <p:sp>
        <p:nvSpPr>
          <p:cNvPr id="11036" name="Freeform 297"/>
          <p:cNvSpPr/>
          <p:nvPr/>
        </p:nvSpPr>
        <p:spPr>
          <a:xfrm>
            <a:off x="1572840" y="619560"/>
            <a:ext cx="1288080" cy="513360"/>
          </a:xfrm>
          <a:custGeom>
            <a:avLst/>
            <a:gdLst/>
            <a:ahLst/>
            <a:cxnLst/>
            <a:rect l="0" t="0" r="r" b="b"/>
            <a:pathLst>
              <a:path w="3578" h="1426">
                <a:moveTo>
                  <a:pt x="0" y="1425"/>
                </a:moveTo>
                <a:lnTo>
                  <a:pt x="3577" y="0"/>
                </a:lnTo>
                <a:lnTo>
                  <a:pt x="3577" y="13"/>
                </a:lnTo>
                <a:lnTo>
                  <a:pt x="32" y="1425"/>
                </a:lnTo>
                <a:lnTo>
                  <a:pt x="0" y="1425"/>
                </a:lnTo>
                <a:close/>
              </a:path>
            </a:pathLst>
          </a:custGeom>
          <a:solidFill>
            <a:srgbClr val="FFE6CA"/>
          </a:solidFill>
          <a:ln>
            <a:noFill/>
          </a:ln>
        </p:spPr>
      </p:sp>
      <p:sp>
        <p:nvSpPr>
          <p:cNvPr id="11037" name="Freeform 298"/>
          <p:cNvSpPr/>
          <p:nvPr/>
        </p:nvSpPr>
        <p:spPr>
          <a:xfrm>
            <a:off x="1584360" y="624240"/>
            <a:ext cx="1276560" cy="508680"/>
          </a:xfrm>
          <a:custGeom>
            <a:avLst/>
            <a:gdLst/>
            <a:ahLst/>
            <a:cxnLst/>
            <a:rect l="0" t="0" r="r" b="b"/>
            <a:pathLst>
              <a:path w="3546" h="1413">
                <a:moveTo>
                  <a:pt x="0" y="1412"/>
                </a:moveTo>
                <a:lnTo>
                  <a:pt x="3545" y="0"/>
                </a:lnTo>
                <a:lnTo>
                  <a:pt x="3545" y="12"/>
                </a:lnTo>
                <a:lnTo>
                  <a:pt x="31" y="1412"/>
                </a:lnTo>
                <a:lnTo>
                  <a:pt x="0" y="1412"/>
                </a:lnTo>
                <a:close/>
              </a:path>
            </a:pathLst>
          </a:custGeom>
          <a:solidFill>
            <a:srgbClr val="FFE6CB"/>
          </a:solidFill>
          <a:ln>
            <a:noFill/>
          </a:ln>
        </p:spPr>
      </p:sp>
      <p:sp>
        <p:nvSpPr>
          <p:cNvPr id="11038" name="Freeform 299"/>
          <p:cNvSpPr/>
          <p:nvPr/>
        </p:nvSpPr>
        <p:spPr>
          <a:xfrm>
            <a:off x="1595520" y="628560"/>
            <a:ext cx="1265400" cy="504360"/>
          </a:xfrm>
          <a:custGeom>
            <a:avLst/>
            <a:gdLst/>
            <a:ahLst/>
            <a:cxnLst/>
            <a:rect l="0" t="0" r="r" b="b"/>
            <a:pathLst>
              <a:path w="3515" h="1401">
                <a:moveTo>
                  <a:pt x="0" y="1400"/>
                </a:moveTo>
                <a:lnTo>
                  <a:pt x="3514" y="0"/>
                </a:lnTo>
                <a:lnTo>
                  <a:pt x="3514" y="13"/>
                </a:lnTo>
                <a:lnTo>
                  <a:pt x="32" y="1400"/>
                </a:lnTo>
                <a:lnTo>
                  <a:pt x="0" y="1400"/>
                </a:lnTo>
                <a:close/>
              </a:path>
            </a:pathLst>
          </a:custGeom>
          <a:solidFill>
            <a:srgbClr val="FFE7CC"/>
          </a:solidFill>
          <a:ln>
            <a:noFill/>
          </a:ln>
        </p:spPr>
      </p:sp>
      <p:sp>
        <p:nvSpPr>
          <p:cNvPr id="11039" name="Freeform 300"/>
          <p:cNvSpPr/>
          <p:nvPr/>
        </p:nvSpPr>
        <p:spPr>
          <a:xfrm>
            <a:off x="1607040" y="633240"/>
            <a:ext cx="1253880" cy="499680"/>
          </a:xfrm>
          <a:custGeom>
            <a:avLst/>
            <a:gdLst/>
            <a:ahLst/>
            <a:cxnLst/>
            <a:rect l="0" t="0" r="r" b="b"/>
            <a:pathLst>
              <a:path w="3483" h="1388">
                <a:moveTo>
                  <a:pt x="0" y="1387"/>
                </a:moveTo>
                <a:lnTo>
                  <a:pt x="3482" y="0"/>
                </a:lnTo>
                <a:lnTo>
                  <a:pt x="3482" y="12"/>
                </a:lnTo>
                <a:lnTo>
                  <a:pt x="32" y="1387"/>
                </a:lnTo>
                <a:lnTo>
                  <a:pt x="0" y="1387"/>
                </a:lnTo>
                <a:close/>
              </a:path>
            </a:pathLst>
          </a:custGeom>
          <a:solidFill>
            <a:srgbClr val="FFE7CD"/>
          </a:solidFill>
          <a:ln>
            <a:noFill/>
          </a:ln>
        </p:spPr>
      </p:sp>
      <p:sp>
        <p:nvSpPr>
          <p:cNvPr id="11040" name="Freeform 301"/>
          <p:cNvSpPr/>
          <p:nvPr/>
        </p:nvSpPr>
        <p:spPr>
          <a:xfrm>
            <a:off x="1618560" y="637560"/>
            <a:ext cx="1242360" cy="495360"/>
          </a:xfrm>
          <a:custGeom>
            <a:avLst/>
            <a:gdLst/>
            <a:ahLst/>
            <a:cxnLst/>
            <a:rect l="0" t="0" r="r" b="b"/>
            <a:pathLst>
              <a:path w="3451" h="1376">
                <a:moveTo>
                  <a:pt x="0" y="1375"/>
                </a:moveTo>
                <a:lnTo>
                  <a:pt x="3450" y="0"/>
                </a:lnTo>
                <a:lnTo>
                  <a:pt x="3450" y="13"/>
                </a:lnTo>
                <a:lnTo>
                  <a:pt x="31" y="1375"/>
                </a:lnTo>
                <a:lnTo>
                  <a:pt x="0" y="1375"/>
                </a:lnTo>
                <a:close/>
              </a:path>
            </a:pathLst>
          </a:custGeom>
          <a:solidFill>
            <a:srgbClr val="FFE8CE"/>
          </a:solidFill>
          <a:ln>
            <a:noFill/>
          </a:ln>
        </p:spPr>
      </p:sp>
      <p:sp>
        <p:nvSpPr>
          <p:cNvPr id="11041" name="Freeform 302"/>
          <p:cNvSpPr/>
          <p:nvPr/>
        </p:nvSpPr>
        <p:spPr>
          <a:xfrm>
            <a:off x="1629720" y="642240"/>
            <a:ext cx="1231200" cy="490680"/>
          </a:xfrm>
          <a:custGeom>
            <a:avLst/>
            <a:gdLst/>
            <a:ahLst/>
            <a:cxnLst/>
            <a:rect l="0" t="0" r="r" b="b"/>
            <a:pathLst>
              <a:path w="3420" h="1363">
                <a:moveTo>
                  <a:pt x="0" y="1362"/>
                </a:moveTo>
                <a:lnTo>
                  <a:pt x="3419" y="0"/>
                </a:lnTo>
                <a:lnTo>
                  <a:pt x="3419" y="13"/>
                </a:lnTo>
                <a:lnTo>
                  <a:pt x="32" y="1362"/>
                </a:lnTo>
                <a:lnTo>
                  <a:pt x="0" y="1362"/>
                </a:lnTo>
                <a:close/>
              </a:path>
            </a:pathLst>
          </a:custGeom>
          <a:solidFill>
            <a:srgbClr val="FFE8CF"/>
          </a:solidFill>
          <a:ln>
            <a:noFill/>
          </a:ln>
        </p:spPr>
      </p:sp>
      <p:sp>
        <p:nvSpPr>
          <p:cNvPr id="11042" name="Freeform 303"/>
          <p:cNvSpPr/>
          <p:nvPr/>
        </p:nvSpPr>
        <p:spPr>
          <a:xfrm>
            <a:off x="1641240" y="646920"/>
            <a:ext cx="1219680" cy="486000"/>
          </a:xfrm>
          <a:custGeom>
            <a:avLst/>
            <a:gdLst/>
            <a:ahLst/>
            <a:cxnLst/>
            <a:rect l="0" t="0" r="r" b="b"/>
            <a:pathLst>
              <a:path w="3388" h="1350">
                <a:moveTo>
                  <a:pt x="0" y="1349"/>
                </a:moveTo>
                <a:lnTo>
                  <a:pt x="3387" y="0"/>
                </a:lnTo>
                <a:lnTo>
                  <a:pt x="3387" y="12"/>
                </a:lnTo>
                <a:lnTo>
                  <a:pt x="32" y="1349"/>
                </a:lnTo>
                <a:lnTo>
                  <a:pt x="0" y="1349"/>
                </a:lnTo>
                <a:close/>
              </a:path>
            </a:pathLst>
          </a:custGeom>
          <a:solidFill>
            <a:srgbClr val="FFE8D0"/>
          </a:solidFill>
          <a:ln>
            <a:noFill/>
          </a:ln>
        </p:spPr>
      </p:sp>
      <p:sp>
        <p:nvSpPr>
          <p:cNvPr id="11043" name="Freeform 304"/>
          <p:cNvSpPr/>
          <p:nvPr/>
        </p:nvSpPr>
        <p:spPr>
          <a:xfrm>
            <a:off x="1652760" y="651240"/>
            <a:ext cx="1208160" cy="481680"/>
          </a:xfrm>
          <a:custGeom>
            <a:avLst/>
            <a:gdLst/>
            <a:ahLst/>
            <a:cxnLst/>
            <a:rect l="0" t="0" r="r" b="b"/>
            <a:pathLst>
              <a:path w="3356" h="1338">
                <a:moveTo>
                  <a:pt x="0" y="1337"/>
                </a:moveTo>
                <a:lnTo>
                  <a:pt x="3355" y="0"/>
                </a:lnTo>
                <a:lnTo>
                  <a:pt x="3355" y="13"/>
                </a:lnTo>
                <a:lnTo>
                  <a:pt x="31" y="1337"/>
                </a:lnTo>
                <a:lnTo>
                  <a:pt x="0" y="1337"/>
                </a:lnTo>
                <a:close/>
              </a:path>
            </a:pathLst>
          </a:custGeom>
          <a:solidFill>
            <a:srgbClr val="FFE9D1"/>
          </a:solidFill>
          <a:ln>
            <a:noFill/>
          </a:ln>
        </p:spPr>
      </p:sp>
      <p:sp>
        <p:nvSpPr>
          <p:cNvPr id="11044" name="Freeform 305"/>
          <p:cNvSpPr/>
          <p:nvPr/>
        </p:nvSpPr>
        <p:spPr>
          <a:xfrm>
            <a:off x="1663920" y="655920"/>
            <a:ext cx="1197000" cy="477000"/>
          </a:xfrm>
          <a:custGeom>
            <a:avLst/>
            <a:gdLst/>
            <a:ahLst/>
            <a:cxnLst/>
            <a:rect l="0" t="0" r="r" b="b"/>
            <a:pathLst>
              <a:path w="3325" h="1325">
                <a:moveTo>
                  <a:pt x="0" y="1324"/>
                </a:moveTo>
                <a:lnTo>
                  <a:pt x="3324" y="0"/>
                </a:lnTo>
                <a:lnTo>
                  <a:pt x="3324" y="12"/>
                </a:lnTo>
                <a:lnTo>
                  <a:pt x="32" y="1324"/>
                </a:lnTo>
                <a:lnTo>
                  <a:pt x="0" y="1324"/>
                </a:lnTo>
                <a:close/>
              </a:path>
            </a:pathLst>
          </a:custGeom>
          <a:solidFill>
            <a:srgbClr val="FFE9D2"/>
          </a:solidFill>
          <a:ln>
            <a:noFill/>
          </a:ln>
        </p:spPr>
      </p:sp>
      <p:sp>
        <p:nvSpPr>
          <p:cNvPr id="11045" name="Freeform 306"/>
          <p:cNvSpPr/>
          <p:nvPr/>
        </p:nvSpPr>
        <p:spPr>
          <a:xfrm>
            <a:off x="1675440" y="660240"/>
            <a:ext cx="1185480" cy="472680"/>
          </a:xfrm>
          <a:custGeom>
            <a:avLst/>
            <a:gdLst/>
            <a:ahLst/>
            <a:cxnLst/>
            <a:rect l="0" t="0" r="r" b="b"/>
            <a:pathLst>
              <a:path w="3293" h="1313">
                <a:moveTo>
                  <a:pt x="0" y="1312"/>
                </a:moveTo>
                <a:lnTo>
                  <a:pt x="3292" y="0"/>
                </a:lnTo>
                <a:lnTo>
                  <a:pt x="3292" y="13"/>
                </a:lnTo>
                <a:lnTo>
                  <a:pt x="32" y="1312"/>
                </a:lnTo>
                <a:lnTo>
                  <a:pt x="0" y="1312"/>
                </a:lnTo>
                <a:close/>
              </a:path>
            </a:pathLst>
          </a:custGeom>
          <a:solidFill>
            <a:srgbClr val="FFEAD3"/>
          </a:solidFill>
          <a:ln>
            <a:noFill/>
          </a:ln>
        </p:spPr>
      </p:sp>
      <p:sp>
        <p:nvSpPr>
          <p:cNvPr id="11046" name="Freeform 307"/>
          <p:cNvSpPr/>
          <p:nvPr/>
        </p:nvSpPr>
        <p:spPr>
          <a:xfrm>
            <a:off x="1686960" y="664920"/>
            <a:ext cx="1173960" cy="468000"/>
          </a:xfrm>
          <a:custGeom>
            <a:avLst/>
            <a:gdLst/>
            <a:ahLst/>
            <a:cxnLst/>
            <a:rect l="0" t="0" r="r" b="b"/>
            <a:pathLst>
              <a:path w="3261" h="1300">
                <a:moveTo>
                  <a:pt x="0" y="1299"/>
                </a:moveTo>
                <a:lnTo>
                  <a:pt x="3260" y="0"/>
                </a:lnTo>
                <a:lnTo>
                  <a:pt x="3260" y="13"/>
                </a:lnTo>
                <a:lnTo>
                  <a:pt x="31" y="1299"/>
                </a:lnTo>
                <a:lnTo>
                  <a:pt x="0" y="1299"/>
                </a:lnTo>
                <a:close/>
              </a:path>
            </a:pathLst>
          </a:custGeom>
          <a:solidFill>
            <a:srgbClr val="FFEAD4"/>
          </a:solidFill>
          <a:ln>
            <a:noFill/>
          </a:ln>
        </p:spPr>
      </p:sp>
      <p:sp>
        <p:nvSpPr>
          <p:cNvPr id="11047" name="Freeform 308"/>
          <p:cNvSpPr/>
          <p:nvPr/>
        </p:nvSpPr>
        <p:spPr>
          <a:xfrm>
            <a:off x="1698120" y="669600"/>
            <a:ext cx="1162800" cy="463320"/>
          </a:xfrm>
          <a:custGeom>
            <a:avLst/>
            <a:gdLst/>
            <a:ahLst/>
            <a:cxnLst/>
            <a:rect l="0" t="0" r="r" b="b"/>
            <a:pathLst>
              <a:path w="3230" h="1287">
                <a:moveTo>
                  <a:pt x="0" y="1286"/>
                </a:moveTo>
                <a:lnTo>
                  <a:pt x="3229" y="0"/>
                </a:lnTo>
                <a:lnTo>
                  <a:pt x="3229" y="12"/>
                </a:lnTo>
                <a:lnTo>
                  <a:pt x="32" y="1286"/>
                </a:lnTo>
                <a:lnTo>
                  <a:pt x="0" y="1286"/>
                </a:lnTo>
                <a:close/>
              </a:path>
            </a:pathLst>
          </a:custGeom>
          <a:solidFill>
            <a:srgbClr val="FFEAD5"/>
          </a:solidFill>
          <a:ln>
            <a:noFill/>
          </a:ln>
        </p:spPr>
      </p:sp>
      <p:sp>
        <p:nvSpPr>
          <p:cNvPr id="11048" name="Freeform 309"/>
          <p:cNvSpPr/>
          <p:nvPr/>
        </p:nvSpPr>
        <p:spPr>
          <a:xfrm>
            <a:off x="1709640" y="673920"/>
            <a:ext cx="1151280" cy="459000"/>
          </a:xfrm>
          <a:custGeom>
            <a:avLst/>
            <a:gdLst/>
            <a:ahLst/>
            <a:cxnLst/>
            <a:rect l="0" t="0" r="r" b="b"/>
            <a:pathLst>
              <a:path w="3198" h="1275">
                <a:moveTo>
                  <a:pt x="0" y="1274"/>
                </a:moveTo>
                <a:lnTo>
                  <a:pt x="3197" y="0"/>
                </a:lnTo>
                <a:lnTo>
                  <a:pt x="3197" y="13"/>
                </a:lnTo>
                <a:lnTo>
                  <a:pt x="32" y="1274"/>
                </a:lnTo>
                <a:lnTo>
                  <a:pt x="0" y="1274"/>
                </a:lnTo>
                <a:close/>
              </a:path>
            </a:pathLst>
          </a:custGeom>
          <a:solidFill>
            <a:srgbClr val="FFEBD5"/>
          </a:solidFill>
          <a:ln>
            <a:noFill/>
          </a:ln>
        </p:spPr>
      </p:sp>
      <p:sp>
        <p:nvSpPr>
          <p:cNvPr id="11049" name="Freeform 310"/>
          <p:cNvSpPr/>
          <p:nvPr/>
        </p:nvSpPr>
        <p:spPr>
          <a:xfrm>
            <a:off x="1721160" y="678600"/>
            <a:ext cx="1139760" cy="454320"/>
          </a:xfrm>
          <a:custGeom>
            <a:avLst/>
            <a:gdLst/>
            <a:ahLst/>
            <a:cxnLst/>
            <a:rect l="0" t="0" r="r" b="b"/>
            <a:pathLst>
              <a:path w="3166" h="1262">
                <a:moveTo>
                  <a:pt x="0" y="1261"/>
                </a:moveTo>
                <a:lnTo>
                  <a:pt x="3165" y="0"/>
                </a:lnTo>
                <a:lnTo>
                  <a:pt x="3165" y="13"/>
                </a:lnTo>
                <a:lnTo>
                  <a:pt x="31" y="1261"/>
                </a:lnTo>
                <a:lnTo>
                  <a:pt x="0" y="1261"/>
                </a:lnTo>
                <a:close/>
              </a:path>
            </a:pathLst>
          </a:custGeom>
          <a:solidFill>
            <a:srgbClr val="FFEBD6"/>
          </a:solidFill>
          <a:ln>
            <a:noFill/>
          </a:ln>
        </p:spPr>
      </p:sp>
      <p:sp>
        <p:nvSpPr>
          <p:cNvPr id="11050" name="Freeform 311"/>
          <p:cNvSpPr/>
          <p:nvPr/>
        </p:nvSpPr>
        <p:spPr>
          <a:xfrm>
            <a:off x="1732320" y="682920"/>
            <a:ext cx="1128600" cy="450000"/>
          </a:xfrm>
          <a:custGeom>
            <a:avLst/>
            <a:gdLst/>
            <a:ahLst/>
            <a:cxnLst/>
            <a:rect l="0" t="0" r="r" b="b"/>
            <a:pathLst>
              <a:path w="3135" h="1250">
                <a:moveTo>
                  <a:pt x="0" y="1249"/>
                </a:moveTo>
                <a:lnTo>
                  <a:pt x="3134" y="0"/>
                </a:lnTo>
                <a:lnTo>
                  <a:pt x="3134" y="13"/>
                </a:lnTo>
                <a:lnTo>
                  <a:pt x="32" y="1249"/>
                </a:lnTo>
                <a:lnTo>
                  <a:pt x="0" y="1249"/>
                </a:lnTo>
                <a:close/>
              </a:path>
            </a:pathLst>
          </a:custGeom>
          <a:solidFill>
            <a:srgbClr val="FFECD7"/>
          </a:solidFill>
          <a:ln>
            <a:noFill/>
          </a:ln>
        </p:spPr>
      </p:sp>
      <p:sp>
        <p:nvSpPr>
          <p:cNvPr id="11051" name="Freeform 312"/>
          <p:cNvSpPr/>
          <p:nvPr/>
        </p:nvSpPr>
        <p:spPr>
          <a:xfrm>
            <a:off x="1743840" y="687600"/>
            <a:ext cx="1117080" cy="445320"/>
          </a:xfrm>
          <a:custGeom>
            <a:avLst/>
            <a:gdLst/>
            <a:ahLst/>
            <a:cxnLst/>
            <a:rect l="0" t="0" r="r" b="b"/>
            <a:pathLst>
              <a:path w="3103" h="1237">
                <a:moveTo>
                  <a:pt x="0" y="1236"/>
                </a:moveTo>
                <a:lnTo>
                  <a:pt x="3102" y="0"/>
                </a:lnTo>
                <a:lnTo>
                  <a:pt x="3102" y="13"/>
                </a:lnTo>
                <a:lnTo>
                  <a:pt x="32" y="1236"/>
                </a:lnTo>
                <a:lnTo>
                  <a:pt x="0" y="1236"/>
                </a:lnTo>
                <a:close/>
              </a:path>
            </a:pathLst>
          </a:custGeom>
          <a:solidFill>
            <a:srgbClr val="FFECD8"/>
          </a:solidFill>
          <a:ln>
            <a:noFill/>
          </a:ln>
        </p:spPr>
      </p:sp>
      <p:sp>
        <p:nvSpPr>
          <p:cNvPr id="11052" name="Freeform 313"/>
          <p:cNvSpPr/>
          <p:nvPr/>
        </p:nvSpPr>
        <p:spPr>
          <a:xfrm>
            <a:off x="1755360" y="692280"/>
            <a:ext cx="1105560" cy="440640"/>
          </a:xfrm>
          <a:custGeom>
            <a:avLst/>
            <a:gdLst/>
            <a:ahLst/>
            <a:cxnLst/>
            <a:rect l="0" t="0" r="r" b="b"/>
            <a:pathLst>
              <a:path w="3071" h="1224">
                <a:moveTo>
                  <a:pt x="0" y="1223"/>
                </a:moveTo>
                <a:lnTo>
                  <a:pt x="3070" y="0"/>
                </a:lnTo>
                <a:lnTo>
                  <a:pt x="3070" y="12"/>
                </a:lnTo>
                <a:lnTo>
                  <a:pt x="31" y="1223"/>
                </a:lnTo>
                <a:lnTo>
                  <a:pt x="0" y="1223"/>
                </a:lnTo>
                <a:close/>
              </a:path>
            </a:pathLst>
          </a:custGeom>
          <a:solidFill>
            <a:srgbClr val="FFECD9"/>
          </a:solidFill>
          <a:ln>
            <a:noFill/>
          </a:ln>
        </p:spPr>
      </p:sp>
      <p:sp>
        <p:nvSpPr>
          <p:cNvPr id="11053" name="Freeform 314"/>
          <p:cNvSpPr/>
          <p:nvPr/>
        </p:nvSpPr>
        <p:spPr>
          <a:xfrm>
            <a:off x="1766520" y="696600"/>
            <a:ext cx="1094400" cy="436320"/>
          </a:xfrm>
          <a:custGeom>
            <a:avLst/>
            <a:gdLst/>
            <a:ahLst/>
            <a:cxnLst/>
            <a:rect l="0" t="0" r="r" b="b"/>
            <a:pathLst>
              <a:path w="3040" h="1212">
                <a:moveTo>
                  <a:pt x="0" y="1211"/>
                </a:moveTo>
                <a:lnTo>
                  <a:pt x="3039" y="0"/>
                </a:lnTo>
                <a:lnTo>
                  <a:pt x="3039" y="25"/>
                </a:lnTo>
                <a:lnTo>
                  <a:pt x="63" y="1211"/>
                </a:lnTo>
                <a:lnTo>
                  <a:pt x="0" y="1211"/>
                </a:lnTo>
                <a:close/>
              </a:path>
            </a:pathLst>
          </a:custGeom>
          <a:solidFill>
            <a:srgbClr val="FFEDDA"/>
          </a:solidFill>
          <a:ln>
            <a:noFill/>
          </a:ln>
        </p:spPr>
      </p:sp>
      <p:sp>
        <p:nvSpPr>
          <p:cNvPr id="11054" name="Freeform 315"/>
          <p:cNvSpPr/>
          <p:nvPr/>
        </p:nvSpPr>
        <p:spPr>
          <a:xfrm>
            <a:off x="1789200" y="705600"/>
            <a:ext cx="1071720" cy="427320"/>
          </a:xfrm>
          <a:custGeom>
            <a:avLst/>
            <a:gdLst/>
            <a:ahLst/>
            <a:cxnLst/>
            <a:rect l="0" t="0" r="r" b="b"/>
            <a:pathLst>
              <a:path w="2977" h="1187">
                <a:moveTo>
                  <a:pt x="0" y="1186"/>
                </a:moveTo>
                <a:lnTo>
                  <a:pt x="2976" y="0"/>
                </a:lnTo>
                <a:lnTo>
                  <a:pt x="2976" y="13"/>
                </a:lnTo>
                <a:lnTo>
                  <a:pt x="32" y="1186"/>
                </a:lnTo>
                <a:lnTo>
                  <a:pt x="0" y="1186"/>
                </a:lnTo>
                <a:close/>
              </a:path>
            </a:pathLst>
          </a:custGeom>
          <a:solidFill>
            <a:srgbClr val="FFEDDB"/>
          </a:solidFill>
          <a:ln>
            <a:noFill/>
          </a:ln>
        </p:spPr>
      </p:sp>
      <p:sp>
        <p:nvSpPr>
          <p:cNvPr id="11055" name="Freeform 316"/>
          <p:cNvSpPr/>
          <p:nvPr/>
        </p:nvSpPr>
        <p:spPr>
          <a:xfrm>
            <a:off x="1800720" y="710280"/>
            <a:ext cx="1060200" cy="422640"/>
          </a:xfrm>
          <a:custGeom>
            <a:avLst/>
            <a:gdLst/>
            <a:ahLst/>
            <a:cxnLst/>
            <a:rect l="0" t="0" r="r" b="b"/>
            <a:pathLst>
              <a:path w="2945" h="1174">
                <a:moveTo>
                  <a:pt x="0" y="1173"/>
                </a:moveTo>
                <a:lnTo>
                  <a:pt x="2944" y="0"/>
                </a:lnTo>
                <a:lnTo>
                  <a:pt x="2944" y="13"/>
                </a:lnTo>
                <a:lnTo>
                  <a:pt x="32" y="1173"/>
                </a:lnTo>
                <a:lnTo>
                  <a:pt x="0" y="1173"/>
                </a:lnTo>
                <a:close/>
              </a:path>
            </a:pathLst>
          </a:custGeom>
          <a:solidFill>
            <a:srgbClr val="FFEEDC"/>
          </a:solidFill>
          <a:ln>
            <a:noFill/>
          </a:ln>
        </p:spPr>
      </p:sp>
      <p:sp>
        <p:nvSpPr>
          <p:cNvPr id="11056" name="Freeform 317"/>
          <p:cNvSpPr/>
          <p:nvPr/>
        </p:nvSpPr>
        <p:spPr>
          <a:xfrm>
            <a:off x="1812240" y="714960"/>
            <a:ext cx="1048680" cy="417960"/>
          </a:xfrm>
          <a:custGeom>
            <a:avLst/>
            <a:gdLst/>
            <a:ahLst/>
            <a:cxnLst/>
            <a:rect l="0" t="0" r="r" b="b"/>
            <a:pathLst>
              <a:path w="2913" h="1161">
                <a:moveTo>
                  <a:pt x="0" y="1160"/>
                </a:moveTo>
                <a:lnTo>
                  <a:pt x="2912" y="0"/>
                </a:lnTo>
                <a:lnTo>
                  <a:pt x="2912" y="25"/>
                </a:lnTo>
                <a:lnTo>
                  <a:pt x="63" y="1160"/>
                </a:lnTo>
                <a:lnTo>
                  <a:pt x="0" y="1160"/>
                </a:lnTo>
                <a:close/>
              </a:path>
            </a:pathLst>
          </a:custGeom>
          <a:solidFill>
            <a:srgbClr val="FFEEDD"/>
          </a:solidFill>
          <a:ln>
            <a:noFill/>
          </a:ln>
        </p:spPr>
      </p:sp>
      <p:sp>
        <p:nvSpPr>
          <p:cNvPr id="11057" name="Freeform 318"/>
          <p:cNvSpPr/>
          <p:nvPr/>
        </p:nvSpPr>
        <p:spPr>
          <a:xfrm>
            <a:off x="1834920" y="723960"/>
            <a:ext cx="1026000" cy="408960"/>
          </a:xfrm>
          <a:custGeom>
            <a:avLst/>
            <a:gdLst/>
            <a:ahLst/>
            <a:cxnLst/>
            <a:rect l="0" t="0" r="r" b="b"/>
            <a:pathLst>
              <a:path w="2850" h="1136">
                <a:moveTo>
                  <a:pt x="0" y="1135"/>
                </a:moveTo>
                <a:lnTo>
                  <a:pt x="2849" y="0"/>
                </a:lnTo>
                <a:lnTo>
                  <a:pt x="2849" y="12"/>
                </a:lnTo>
                <a:lnTo>
                  <a:pt x="32" y="1135"/>
                </a:lnTo>
                <a:lnTo>
                  <a:pt x="0" y="1135"/>
                </a:lnTo>
                <a:close/>
              </a:path>
            </a:pathLst>
          </a:custGeom>
          <a:solidFill>
            <a:srgbClr val="FFEFDE"/>
          </a:solidFill>
          <a:ln>
            <a:noFill/>
          </a:ln>
        </p:spPr>
      </p:sp>
      <p:sp>
        <p:nvSpPr>
          <p:cNvPr id="11058" name="Freeform 319"/>
          <p:cNvSpPr/>
          <p:nvPr/>
        </p:nvSpPr>
        <p:spPr>
          <a:xfrm>
            <a:off x="1846440" y="728280"/>
            <a:ext cx="1014480" cy="404640"/>
          </a:xfrm>
          <a:custGeom>
            <a:avLst/>
            <a:gdLst/>
            <a:ahLst/>
            <a:cxnLst/>
            <a:rect l="0" t="0" r="r" b="b"/>
            <a:pathLst>
              <a:path w="2818" h="1124">
                <a:moveTo>
                  <a:pt x="0" y="1123"/>
                </a:moveTo>
                <a:lnTo>
                  <a:pt x="2817" y="0"/>
                </a:lnTo>
                <a:lnTo>
                  <a:pt x="2817" y="13"/>
                </a:lnTo>
                <a:lnTo>
                  <a:pt x="31" y="1123"/>
                </a:lnTo>
                <a:lnTo>
                  <a:pt x="0" y="1123"/>
                </a:lnTo>
                <a:close/>
              </a:path>
            </a:pathLst>
          </a:custGeom>
          <a:solidFill>
            <a:srgbClr val="FFEFDF"/>
          </a:solidFill>
          <a:ln>
            <a:noFill/>
          </a:ln>
        </p:spPr>
      </p:sp>
      <p:sp>
        <p:nvSpPr>
          <p:cNvPr id="11059" name="Freeform 320"/>
          <p:cNvSpPr/>
          <p:nvPr/>
        </p:nvSpPr>
        <p:spPr>
          <a:xfrm>
            <a:off x="1857600" y="732960"/>
            <a:ext cx="1003320" cy="399960"/>
          </a:xfrm>
          <a:custGeom>
            <a:avLst/>
            <a:gdLst/>
            <a:ahLst/>
            <a:cxnLst/>
            <a:rect l="0" t="0" r="r" b="b"/>
            <a:pathLst>
              <a:path w="2787" h="1111">
                <a:moveTo>
                  <a:pt x="0" y="1110"/>
                </a:moveTo>
                <a:lnTo>
                  <a:pt x="2786" y="0"/>
                </a:lnTo>
                <a:lnTo>
                  <a:pt x="2786" y="13"/>
                </a:lnTo>
                <a:lnTo>
                  <a:pt x="32" y="1110"/>
                </a:lnTo>
                <a:lnTo>
                  <a:pt x="0" y="1110"/>
                </a:lnTo>
                <a:close/>
              </a:path>
            </a:pathLst>
          </a:custGeom>
          <a:solidFill>
            <a:srgbClr val="FFEFE0"/>
          </a:solidFill>
          <a:ln>
            <a:noFill/>
          </a:ln>
        </p:spPr>
      </p:sp>
      <p:sp>
        <p:nvSpPr>
          <p:cNvPr id="11060" name="Freeform 321"/>
          <p:cNvSpPr/>
          <p:nvPr/>
        </p:nvSpPr>
        <p:spPr>
          <a:xfrm>
            <a:off x="1869120" y="737640"/>
            <a:ext cx="991800" cy="395280"/>
          </a:xfrm>
          <a:custGeom>
            <a:avLst/>
            <a:gdLst/>
            <a:ahLst/>
            <a:cxnLst/>
            <a:rect l="0" t="0" r="r" b="b"/>
            <a:pathLst>
              <a:path w="2755" h="1098">
                <a:moveTo>
                  <a:pt x="0" y="1097"/>
                </a:moveTo>
                <a:lnTo>
                  <a:pt x="2754" y="0"/>
                </a:lnTo>
                <a:lnTo>
                  <a:pt x="2754" y="12"/>
                </a:lnTo>
                <a:lnTo>
                  <a:pt x="32" y="1097"/>
                </a:lnTo>
                <a:lnTo>
                  <a:pt x="0" y="1097"/>
                </a:lnTo>
                <a:close/>
              </a:path>
            </a:pathLst>
          </a:custGeom>
          <a:solidFill>
            <a:srgbClr val="FFF0E0"/>
          </a:solidFill>
          <a:ln>
            <a:noFill/>
          </a:ln>
        </p:spPr>
      </p:sp>
      <p:sp>
        <p:nvSpPr>
          <p:cNvPr id="11061" name="Freeform 322"/>
          <p:cNvSpPr/>
          <p:nvPr/>
        </p:nvSpPr>
        <p:spPr>
          <a:xfrm>
            <a:off x="1880640" y="741960"/>
            <a:ext cx="980280" cy="390960"/>
          </a:xfrm>
          <a:custGeom>
            <a:avLst/>
            <a:gdLst/>
            <a:ahLst/>
            <a:cxnLst/>
            <a:rect l="0" t="0" r="r" b="b"/>
            <a:pathLst>
              <a:path w="2723" h="1086">
                <a:moveTo>
                  <a:pt x="0" y="1085"/>
                </a:moveTo>
                <a:lnTo>
                  <a:pt x="2722" y="0"/>
                </a:lnTo>
                <a:lnTo>
                  <a:pt x="2722" y="13"/>
                </a:lnTo>
                <a:lnTo>
                  <a:pt x="31" y="1085"/>
                </a:lnTo>
                <a:lnTo>
                  <a:pt x="0" y="1085"/>
                </a:lnTo>
                <a:close/>
              </a:path>
            </a:pathLst>
          </a:custGeom>
          <a:solidFill>
            <a:srgbClr val="FFF0E1"/>
          </a:solidFill>
          <a:ln>
            <a:noFill/>
          </a:ln>
        </p:spPr>
      </p:sp>
      <p:sp>
        <p:nvSpPr>
          <p:cNvPr id="11062" name="Freeform 323"/>
          <p:cNvSpPr/>
          <p:nvPr/>
        </p:nvSpPr>
        <p:spPr>
          <a:xfrm>
            <a:off x="1891800" y="746640"/>
            <a:ext cx="969120" cy="386280"/>
          </a:xfrm>
          <a:custGeom>
            <a:avLst/>
            <a:gdLst/>
            <a:ahLst/>
            <a:cxnLst/>
            <a:rect l="0" t="0" r="r" b="b"/>
            <a:pathLst>
              <a:path w="2692" h="1073">
                <a:moveTo>
                  <a:pt x="0" y="1072"/>
                </a:moveTo>
                <a:lnTo>
                  <a:pt x="2691" y="0"/>
                </a:lnTo>
                <a:lnTo>
                  <a:pt x="2691" y="12"/>
                </a:lnTo>
                <a:lnTo>
                  <a:pt x="32" y="1072"/>
                </a:lnTo>
                <a:lnTo>
                  <a:pt x="0" y="1072"/>
                </a:lnTo>
                <a:close/>
              </a:path>
            </a:pathLst>
          </a:custGeom>
          <a:solidFill>
            <a:srgbClr val="FFF1E2"/>
          </a:solidFill>
          <a:ln>
            <a:noFill/>
          </a:ln>
        </p:spPr>
      </p:sp>
      <p:sp>
        <p:nvSpPr>
          <p:cNvPr id="11063" name="Freeform 324"/>
          <p:cNvSpPr/>
          <p:nvPr/>
        </p:nvSpPr>
        <p:spPr>
          <a:xfrm>
            <a:off x="1903320" y="750960"/>
            <a:ext cx="957600" cy="381960"/>
          </a:xfrm>
          <a:custGeom>
            <a:avLst/>
            <a:gdLst/>
            <a:ahLst/>
            <a:cxnLst/>
            <a:rect l="0" t="0" r="r" b="b"/>
            <a:pathLst>
              <a:path w="2660" h="1061">
                <a:moveTo>
                  <a:pt x="0" y="1060"/>
                </a:moveTo>
                <a:lnTo>
                  <a:pt x="2659" y="0"/>
                </a:lnTo>
                <a:lnTo>
                  <a:pt x="2659" y="13"/>
                </a:lnTo>
                <a:lnTo>
                  <a:pt x="32" y="1060"/>
                </a:lnTo>
                <a:lnTo>
                  <a:pt x="0" y="1060"/>
                </a:lnTo>
                <a:close/>
              </a:path>
            </a:pathLst>
          </a:custGeom>
          <a:solidFill>
            <a:srgbClr val="FFF1E3"/>
          </a:solidFill>
          <a:ln>
            <a:noFill/>
          </a:ln>
        </p:spPr>
      </p:sp>
      <p:sp>
        <p:nvSpPr>
          <p:cNvPr id="11064" name="Freeform 325"/>
          <p:cNvSpPr/>
          <p:nvPr/>
        </p:nvSpPr>
        <p:spPr>
          <a:xfrm>
            <a:off x="1914840" y="755640"/>
            <a:ext cx="946080" cy="377280"/>
          </a:xfrm>
          <a:custGeom>
            <a:avLst/>
            <a:gdLst/>
            <a:ahLst/>
            <a:cxnLst/>
            <a:rect l="0" t="0" r="r" b="b"/>
            <a:pathLst>
              <a:path w="2628" h="1048">
                <a:moveTo>
                  <a:pt x="0" y="1047"/>
                </a:moveTo>
                <a:lnTo>
                  <a:pt x="2627" y="0"/>
                </a:lnTo>
                <a:lnTo>
                  <a:pt x="2627" y="13"/>
                </a:lnTo>
                <a:lnTo>
                  <a:pt x="31" y="1047"/>
                </a:lnTo>
                <a:lnTo>
                  <a:pt x="0" y="1047"/>
                </a:lnTo>
                <a:close/>
              </a:path>
            </a:pathLst>
          </a:custGeom>
          <a:solidFill>
            <a:srgbClr val="FFF1E3"/>
          </a:solidFill>
          <a:ln>
            <a:noFill/>
          </a:ln>
        </p:spPr>
      </p:sp>
      <p:sp>
        <p:nvSpPr>
          <p:cNvPr id="11065" name="Freeform 326"/>
          <p:cNvSpPr/>
          <p:nvPr/>
        </p:nvSpPr>
        <p:spPr>
          <a:xfrm>
            <a:off x="1926000" y="760320"/>
            <a:ext cx="934920" cy="372600"/>
          </a:xfrm>
          <a:custGeom>
            <a:avLst/>
            <a:gdLst/>
            <a:ahLst/>
            <a:cxnLst/>
            <a:rect l="0" t="0" r="r" b="b"/>
            <a:pathLst>
              <a:path w="2597" h="1035">
                <a:moveTo>
                  <a:pt x="0" y="1034"/>
                </a:moveTo>
                <a:lnTo>
                  <a:pt x="2596" y="0"/>
                </a:lnTo>
                <a:lnTo>
                  <a:pt x="2596" y="25"/>
                </a:lnTo>
                <a:lnTo>
                  <a:pt x="64" y="1034"/>
                </a:lnTo>
                <a:lnTo>
                  <a:pt x="0" y="1034"/>
                </a:lnTo>
                <a:close/>
              </a:path>
            </a:pathLst>
          </a:custGeom>
          <a:solidFill>
            <a:srgbClr val="FFF2E4"/>
          </a:solidFill>
          <a:ln>
            <a:noFill/>
          </a:ln>
        </p:spPr>
      </p:sp>
      <p:sp>
        <p:nvSpPr>
          <p:cNvPr id="11066" name="Freeform 327"/>
          <p:cNvSpPr/>
          <p:nvPr/>
        </p:nvSpPr>
        <p:spPr>
          <a:xfrm>
            <a:off x="1949040" y="769320"/>
            <a:ext cx="911880" cy="363600"/>
          </a:xfrm>
          <a:custGeom>
            <a:avLst/>
            <a:gdLst/>
            <a:ahLst/>
            <a:cxnLst/>
            <a:rect l="0" t="0" r="r" b="b"/>
            <a:pathLst>
              <a:path w="2533" h="1010">
                <a:moveTo>
                  <a:pt x="0" y="1009"/>
                </a:moveTo>
                <a:lnTo>
                  <a:pt x="2532" y="0"/>
                </a:lnTo>
                <a:lnTo>
                  <a:pt x="2532" y="12"/>
                </a:lnTo>
                <a:lnTo>
                  <a:pt x="31" y="1009"/>
                </a:lnTo>
                <a:lnTo>
                  <a:pt x="0" y="1009"/>
                </a:lnTo>
                <a:close/>
              </a:path>
            </a:pathLst>
          </a:custGeom>
          <a:solidFill>
            <a:srgbClr val="FFF2E5"/>
          </a:solidFill>
          <a:ln>
            <a:noFill/>
          </a:ln>
        </p:spPr>
      </p:sp>
      <p:sp>
        <p:nvSpPr>
          <p:cNvPr id="11067" name="Freeform 328"/>
          <p:cNvSpPr/>
          <p:nvPr/>
        </p:nvSpPr>
        <p:spPr>
          <a:xfrm>
            <a:off x="1960200" y="773640"/>
            <a:ext cx="900720" cy="359280"/>
          </a:xfrm>
          <a:custGeom>
            <a:avLst/>
            <a:gdLst/>
            <a:ahLst/>
            <a:cxnLst/>
            <a:rect l="0" t="0" r="r" b="b"/>
            <a:pathLst>
              <a:path w="2502" h="998">
                <a:moveTo>
                  <a:pt x="0" y="997"/>
                </a:moveTo>
                <a:lnTo>
                  <a:pt x="2501" y="0"/>
                </a:lnTo>
                <a:lnTo>
                  <a:pt x="2501" y="13"/>
                </a:lnTo>
                <a:lnTo>
                  <a:pt x="32" y="997"/>
                </a:lnTo>
                <a:lnTo>
                  <a:pt x="0" y="997"/>
                </a:lnTo>
                <a:close/>
              </a:path>
            </a:pathLst>
          </a:custGeom>
          <a:solidFill>
            <a:srgbClr val="FFF2E6"/>
          </a:solidFill>
          <a:ln>
            <a:noFill/>
          </a:ln>
        </p:spPr>
      </p:sp>
      <p:sp>
        <p:nvSpPr>
          <p:cNvPr id="11068" name="Freeform 329"/>
          <p:cNvSpPr/>
          <p:nvPr/>
        </p:nvSpPr>
        <p:spPr>
          <a:xfrm>
            <a:off x="1971720" y="778320"/>
            <a:ext cx="889200" cy="354600"/>
          </a:xfrm>
          <a:custGeom>
            <a:avLst/>
            <a:gdLst/>
            <a:ahLst/>
            <a:cxnLst/>
            <a:rect l="0" t="0" r="r" b="b"/>
            <a:pathLst>
              <a:path w="2470" h="985">
                <a:moveTo>
                  <a:pt x="0" y="984"/>
                </a:moveTo>
                <a:lnTo>
                  <a:pt x="2469" y="0"/>
                </a:lnTo>
                <a:lnTo>
                  <a:pt x="2469" y="13"/>
                </a:lnTo>
                <a:lnTo>
                  <a:pt x="31" y="984"/>
                </a:lnTo>
                <a:lnTo>
                  <a:pt x="0" y="984"/>
                </a:lnTo>
                <a:close/>
              </a:path>
            </a:pathLst>
          </a:custGeom>
          <a:solidFill>
            <a:srgbClr val="FFF3E7"/>
          </a:solidFill>
          <a:ln>
            <a:noFill/>
          </a:ln>
        </p:spPr>
      </p:sp>
      <p:sp>
        <p:nvSpPr>
          <p:cNvPr id="11069" name="Freeform 330"/>
          <p:cNvSpPr/>
          <p:nvPr/>
        </p:nvSpPr>
        <p:spPr>
          <a:xfrm>
            <a:off x="1982880" y="783000"/>
            <a:ext cx="878040" cy="349920"/>
          </a:xfrm>
          <a:custGeom>
            <a:avLst/>
            <a:gdLst/>
            <a:ahLst/>
            <a:cxnLst/>
            <a:rect l="0" t="0" r="r" b="b"/>
            <a:pathLst>
              <a:path w="2439" h="972">
                <a:moveTo>
                  <a:pt x="0" y="971"/>
                </a:moveTo>
                <a:lnTo>
                  <a:pt x="2438" y="0"/>
                </a:lnTo>
                <a:lnTo>
                  <a:pt x="2438" y="12"/>
                </a:lnTo>
                <a:lnTo>
                  <a:pt x="32" y="971"/>
                </a:lnTo>
                <a:lnTo>
                  <a:pt x="0" y="971"/>
                </a:lnTo>
                <a:close/>
              </a:path>
            </a:pathLst>
          </a:custGeom>
          <a:solidFill>
            <a:srgbClr val="FFF3E7"/>
          </a:solidFill>
          <a:ln>
            <a:noFill/>
          </a:ln>
        </p:spPr>
      </p:sp>
      <p:sp>
        <p:nvSpPr>
          <p:cNvPr id="11070" name="Freeform 331"/>
          <p:cNvSpPr/>
          <p:nvPr/>
        </p:nvSpPr>
        <p:spPr>
          <a:xfrm>
            <a:off x="1994400" y="787320"/>
            <a:ext cx="866520" cy="345600"/>
          </a:xfrm>
          <a:custGeom>
            <a:avLst/>
            <a:gdLst/>
            <a:ahLst/>
            <a:cxnLst/>
            <a:rect l="0" t="0" r="r" b="b"/>
            <a:pathLst>
              <a:path w="2407" h="960">
                <a:moveTo>
                  <a:pt x="0" y="959"/>
                </a:moveTo>
                <a:lnTo>
                  <a:pt x="2406" y="0"/>
                </a:lnTo>
                <a:lnTo>
                  <a:pt x="2406" y="13"/>
                </a:lnTo>
                <a:lnTo>
                  <a:pt x="32" y="959"/>
                </a:lnTo>
                <a:lnTo>
                  <a:pt x="0" y="959"/>
                </a:lnTo>
                <a:close/>
              </a:path>
            </a:pathLst>
          </a:custGeom>
          <a:solidFill>
            <a:srgbClr val="FFF3E8"/>
          </a:solidFill>
          <a:ln>
            <a:noFill/>
          </a:ln>
        </p:spPr>
      </p:sp>
      <p:sp>
        <p:nvSpPr>
          <p:cNvPr id="11071" name="Freeform 332"/>
          <p:cNvSpPr/>
          <p:nvPr/>
        </p:nvSpPr>
        <p:spPr>
          <a:xfrm>
            <a:off x="2005920" y="792000"/>
            <a:ext cx="855000" cy="340920"/>
          </a:xfrm>
          <a:custGeom>
            <a:avLst/>
            <a:gdLst/>
            <a:ahLst/>
            <a:cxnLst/>
            <a:rect l="0" t="0" r="r" b="b"/>
            <a:pathLst>
              <a:path w="2375" h="947">
                <a:moveTo>
                  <a:pt x="0" y="946"/>
                </a:moveTo>
                <a:lnTo>
                  <a:pt x="2374" y="0"/>
                </a:lnTo>
                <a:lnTo>
                  <a:pt x="2374" y="12"/>
                </a:lnTo>
                <a:lnTo>
                  <a:pt x="31" y="946"/>
                </a:lnTo>
                <a:lnTo>
                  <a:pt x="0" y="946"/>
                </a:lnTo>
                <a:close/>
              </a:path>
            </a:pathLst>
          </a:custGeom>
          <a:solidFill>
            <a:srgbClr val="FFF4E8"/>
          </a:solidFill>
          <a:ln>
            <a:noFill/>
          </a:ln>
        </p:spPr>
      </p:sp>
      <p:sp>
        <p:nvSpPr>
          <p:cNvPr id="11072" name="Freeform 333"/>
          <p:cNvSpPr/>
          <p:nvPr/>
        </p:nvSpPr>
        <p:spPr>
          <a:xfrm>
            <a:off x="2017080" y="796320"/>
            <a:ext cx="843840" cy="336600"/>
          </a:xfrm>
          <a:custGeom>
            <a:avLst/>
            <a:gdLst/>
            <a:ahLst/>
            <a:cxnLst/>
            <a:rect l="0" t="0" r="r" b="b"/>
            <a:pathLst>
              <a:path w="2344" h="935">
                <a:moveTo>
                  <a:pt x="0" y="934"/>
                </a:moveTo>
                <a:lnTo>
                  <a:pt x="2343" y="0"/>
                </a:lnTo>
                <a:lnTo>
                  <a:pt x="2343" y="26"/>
                </a:lnTo>
                <a:lnTo>
                  <a:pt x="64" y="934"/>
                </a:lnTo>
                <a:lnTo>
                  <a:pt x="0" y="934"/>
                </a:lnTo>
                <a:close/>
              </a:path>
            </a:pathLst>
          </a:custGeom>
          <a:solidFill>
            <a:srgbClr val="FFF4E9"/>
          </a:solidFill>
          <a:ln>
            <a:noFill/>
          </a:ln>
        </p:spPr>
      </p:sp>
      <p:sp>
        <p:nvSpPr>
          <p:cNvPr id="11073" name="Freeform 334"/>
          <p:cNvSpPr/>
          <p:nvPr/>
        </p:nvSpPr>
        <p:spPr>
          <a:xfrm>
            <a:off x="2040120" y="805680"/>
            <a:ext cx="820800" cy="327240"/>
          </a:xfrm>
          <a:custGeom>
            <a:avLst/>
            <a:gdLst/>
            <a:ahLst/>
            <a:cxnLst/>
            <a:rect l="0" t="0" r="r" b="b"/>
            <a:pathLst>
              <a:path w="2280" h="909">
                <a:moveTo>
                  <a:pt x="0" y="908"/>
                </a:moveTo>
                <a:lnTo>
                  <a:pt x="2279" y="0"/>
                </a:lnTo>
                <a:lnTo>
                  <a:pt x="2279" y="12"/>
                </a:lnTo>
                <a:lnTo>
                  <a:pt x="32" y="908"/>
                </a:lnTo>
                <a:lnTo>
                  <a:pt x="0" y="908"/>
                </a:lnTo>
                <a:close/>
              </a:path>
            </a:pathLst>
          </a:custGeom>
          <a:solidFill>
            <a:srgbClr val="FFF4EA"/>
          </a:solidFill>
          <a:ln>
            <a:noFill/>
          </a:ln>
        </p:spPr>
      </p:sp>
      <p:sp>
        <p:nvSpPr>
          <p:cNvPr id="11074" name="Freeform 335"/>
          <p:cNvSpPr/>
          <p:nvPr/>
        </p:nvSpPr>
        <p:spPr>
          <a:xfrm>
            <a:off x="2051280" y="810000"/>
            <a:ext cx="809640" cy="322920"/>
          </a:xfrm>
          <a:custGeom>
            <a:avLst/>
            <a:gdLst/>
            <a:ahLst/>
            <a:cxnLst/>
            <a:rect l="0" t="0" r="r" b="b"/>
            <a:pathLst>
              <a:path w="2249" h="897">
                <a:moveTo>
                  <a:pt x="0" y="896"/>
                </a:moveTo>
                <a:lnTo>
                  <a:pt x="2248" y="0"/>
                </a:lnTo>
                <a:lnTo>
                  <a:pt x="2248" y="13"/>
                </a:lnTo>
                <a:lnTo>
                  <a:pt x="32" y="896"/>
                </a:lnTo>
                <a:lnTo>
                  <a:pt x="0" y="896"/>
                </a:lnTo>
                <a:close/>
              </a:path>
            </a:pathLst>
          </a:custGeom>
          <a:solidFill>
            <a:srgbClr val="FFF5EB"/>
          </a:solidFill>
          <a:ln>
            <a:noFill/>
          </a:ln>
        </p:spPr>
      </p:sp>
      <p:sp>
        <p:nvSpPr>
          <p:cNvPr id="11075" name="Freeform 336"/>
          <p:cNvSpPr/>
          <p:nvPr/>
        </p:nvSpPr>
        <p:spPr>
          <a:xfrm>
            <a:off x="2062800" y="814680"/>
            <a:ext cx="798120" cy="318240"/>
          </a:xfrm>
          <a:custGeom>
            <a:avLst/>
            <a:gdLst/>
            <a:ahLst/>
            <a:cxnLst/>
            <a:rect l="0" t="0" r="r" b="b"/>
            <a:pathLst>
              <a:path w="2217" h="884">
                <a:moveTo>
                  <a:pt x="0" y="883"/>
                </a:moveTo>
                <a:lnTo>
                  <a:pt x="2216" y="0"/>
                </a:lnTo>
                <a:lnTo>
                  <a:pt x="2216" y="12"/>
                </a:lnTo>
                <a:lnTo>
                  <a:pt x="32" y="883"/>
                </a:lnTo>
                <a:lnTo>
                  <a:pt x="0" y="883"/>
                </a:lnTo>
                <a:close/>
              </a:path>
            </a:pathLst>
          </a:custGeom>
          <a:solidFill>
            <a:srgbClr val="FFF5EB"/>
          </a:solidFill>
          <a:ln>
            <a:noFill/>
          </a:ln>
        </p:spPr>
      </p:sp>
      <p:sp>
        <p:nvSpPr>
          <p:cNvPr id="11076" name="Freeform 337"/>
          <p:cNvSpPr/>
          <p:nvPr/>
        </p:nvSpPr>
        <p:spPr>
          <a:xfrm>
            <a:off x="2074320" y="819000"/>
            <a:ext cx="786600" cy="313920"/>
          </a:xfrm>
          <a:custGeom>
            <a:avLst/>
            <a:gdLst/>
            <a:ahLst/>
            <a:cxnLst/>
            <a:rect l="0" t="0" r="r" b="b"/>
            <a:pathLst>
              <a:path w="2185" h="872">
                <a:moveTo>
                  <a:pt x="0" y="871"/>
                </a:moveTo>
                <a:lnTo>
                  <a:pt x="2184" y="0"/>
                </a:lnTo>
                <a:lnTo>
                  <a:pt x="2184" y="13"/>
                </a:lnTo>
                <a:lnTo>
                  <a:pt x="31" y="871"/>
                </a:lnTo>
                <a:lnTo>
                  <a:pt x="0" y="871"/>
                </a:lnTo>
                <a:close/>
              </a:path>
            </a:pathLst>
          </a:custGeom>
          <a:solidFill>
            <a:srgbClr val="FFF5EC"/>
          </a:solidFill>
          <a:ln>
            <a:noFill/>
          </a:ln>
        </p:spPr>
      </p:sp>
      <p:sp>
        <p:nvSpPr>
          <p:cNvPr id="11077" name="Freeform 338"/>
          <p:cNvSpPr/>
          <p:nvPr/>
        </p:nvSpPr>
        <p:spPr>
          <a:xfrm>
            <a:off x="2085480" y="823680"/>
            <a:ext cx="775440" cy="309240"/>
          </a:xfrm>
          <a:custGeom>
            <a:avLst/>
            <a:gdLst/>
            <a:ahLst/>
            <a:cxnLst/>
            <a:rect l="0" t="0" r="r" b="b"/>
            <a:pathLst>
              <a:path w="2154" h="859">
                <a:moveTo>
                  <a:pt x="0" y="858"/>
                </a:moveTo>
                <a:lnTo>
                  <a:pt x="2153" y="0"/>
                </a:lnTo>
                <a:lnTo>
                  <a:pt x="2153" y="13"/>
                </a:lnTo>
                <a:lnTo>
                  <a:pt x="32" y="858"/>
                </a:lnTo>
                <a:lnTo>
                  <a:pt x="0" y="858"/>
                </a:lnTo>
                <a:close/>
              </a:path>
            </a:pathLst>
          </a:custGeom>
          <a:solidFill>
            <a:srgbClr val="FFF5EC"/>
          </a:solidFill>
          <a:ln>
            <a:noFill/>
          </a:ln>
        </p:spPr>
      </p:sp>
      <p:sp>
        <p:nvSpPr>
          <p:cNvPr id="11078" name="Freeform 339"/>
          <p:cNvSpPr/>
          <p:nvPr/>
        </p:nvSpPr>
        <p:spPr>
          <a:xfrm>
            <a:off x="2097000" y="828360"/>
            <a:ext cx="763920" cy="304560"/>
          </a:xfrm>
          <a:custGeom>
            <a:avLst/>
            <a:gdLst/>
            <a:ahLst/>
            <a:cxnLst/>
            <a:rect l="0" t="0" r="r" b="b"/>
            <a:pathLst>
              <a:path w="2122" h="846">
                <a:moveTo>
                  <a:pt x="0" y="845"/>
                </a:moveTo>
                <a:lnTo>
                  <a:pt x="2121" y="0"/>
                </a:lnTo>
                <a:lnTo>
                  <a:pt x="2121" y="12"/>
                </a:lnTo>
                <a:lnTo>
                  <a:pt x="32" y="845"/>
                </a:lnTo>
                <a:lnTo>
                  <a:pt x="0" y="845"/>
                </a:lnTo>
                <a:close/>
              </a:path>
            </a:pathLst>
          </a:custGeom>
          <a:solidFill>
            <a:srgbClr val="FFF6ED"/>
          </a:solidFill>
          <a:ln>
            <a:noFill/>
          </a:ln>
        </p:spPr>
      </p:sp>
      <p:sp>
        <p:nvSpPr>
          <p:cNvPr id="11079" name="Freeform 340"/>
          <p:cNvSpPr/>
          <p:nvPr/>
        </p:nvSpPr>
        <p:spPr>
          <a:xfrm>
            <a:off x="2108520" y="832680"/>
            <a:ext cx="752400" cy="300240"/>
          </a:xfrm>
          <a:custGeom>
            <a:avLst/>
            <a:gdLst/>
            <a:ahLst/>
            <a:cxnLst/>
            <a:rect l="0" t="0" r="r" b="b"/>
            <a:pathLst>
              <a:path w="2090" h="834">
                <a:moveTo>
                  <a:pt x="0" y="833"/>
                </a:moveTo>
                <a:lnTo>
                  <a:pt x="2089" y="0"/>
                </a:lnTo>
                <a:lnTo>
                  <a:pt x="2089" y="13"/>
                </a:lnTo>
                <a:lnTo>
                  <a:pt x="31" y="833"/>
                </a:lnTo>
                <a:lnTo>
                  <a:pt x="0" y="833"/>
                </a:lnTo>
                <a:close/>
              </a:path>
            </a:pathLst>
          </a:custGeom>
          <a:solidFill>
            <a:srgbClr val="FFF6ED"/>
          </a:solidFill>
          <a:ln>
            <a:noFill/>
          </a:ln>
        </p:spPr>
      </p:sp>
      <p:sp>
        <p:nvSpPr>
          <p:cNvPr id="11080" name="Freeform 341"/>
          <p:cNvSpPr/>
          <p:nvPr/>
        </p:nvSpPr>
        <p:spPr>
          <a:xfrm>
            <a:off x="2119680" y="837360"/>
            <a:ext cx="741240" cy="295560"/>
          </a:xfrm>
          <a:custGeom>
            <a:avLst/>
            <a:gdLst/>
            <a:ahLst/>
            <a:cxnLst/>
            <a:rect l="0" t="0" r="r" b="b"/>
            <a:pathLst>
              <a:path w="2059" h="821">
                <a:moveTo>
                  <a:pt x="0" y="820"/>
                </a:moveTo>
                <a:lnTo>
                  <a:pt x="2058" y="0"/>
                </a:lnTo>
                <a:lnTo>
                  <a:pt x="2058" y="12"/>
                </a:lnTo>
                <a:lnTo>
                  <a:pt x="32" y="820"/>
                </a:lnTo>
                <a:lnTo>
                  <a:pt x="0" y="820"/>
                </a:lnTo>
                <a:close/>
              </a:path>
            </a:pathLst>
          </a:custGeom>
          <a:solidFill>
            <a:srgbClr val="FFF6EE"/>
          </a:solidFill>
          <a:ln>
            <a:noFill/>
          </a:ln>
        </p:spPr>
      </p:sp>
      <p:sp>
        <p:nvSpPr>
          <p:cNvPr id="11081" name="Freeform 342"/>
          <p:cNvSpPr/>
          <p:nvPr/>
        </p:nvSpPr>
        <p:spPr>
          <a:xfrm>
            <a:off x="2131200" y="841680"/>
            <a:ext cx="729720" cy="291240"/>
          </a:xfrm>
          <a:custGeom>
            <a:avLst/>
            <a:gdLst/>
            <a:ahLst/>
            <a:cxnLst/>
            <a:rect l="0" t="0" r="r" b="b"/>
            <a:pathLst>
              <a:path w="2027" h="809">
                <a:moveTo>
                  <a:pt x="0" y="808"/>
                </a:moveTo>
                <a:lnTo>
                  <a:pt x="2026" y="0"/>
                </a:lnTo>
                <a:lnTo>
                  <a:pt x="2026" y="13"/>
                </a:lnTo>
                <a:lnTo>
                  <a:pt x="32" y="808"/>
                </a:lnTo>
                <a:lnTo>
                  <a:pt x="0" y="808"/>
                </a:lnTo>
                <a:close/>
              </a:path>
            </a:pathLst>
          </a:custGeom>
          <a:solidFill>
            <a:srgbClr val="FFF7EE"/>
          </a:solidFill>
          <a:ln>
            <a:noFill/>
          </a:ln>
        </p:spPr>
      </p:sp>
      <p:sp>
        <p:nvSpPr>
          <p:cNvPr id="11082" name="Freeform 343"/>
          <p:cNvSpPr/>
          <p:nvPr/>
        </p:nvSpPr>
        <p:spPr>
          <a:xfrm>
            <a:off x="2142720" y="846360"/>
            <a:ext cx="718200" cy="286560"/>
          </a:xfrm>
          <a:custGeom>
            <a:avLst/>
            <a:gdLst/>
            <a:ahLst/>
            <a:cxnLst/>
            <a:rect l="0" t="0" r="r" b="b"/>
            <a:pathLst>
              <a:path w="1995" h="796">
                <a:moveTo>
                  <a:pt x="0" y="795"/>
                </a:moveTo>
                <a:lnTo>
                  <a:pt x="1994" y="0"/>
                </a:lnTo>
                <a:lnTo>
                  <a:pt x="1994" y="13"/>
                </a:lnTo>
                <a:lnTo>
                  <a:pt x="31" y="795"/>
                </a:lnTo>
                <a:lnTo>
                  <a:pt x="0" y="795"/>
                </a:lnTo>
                <a:close/>
              </a:path>
            </a:pathLst>
          </a:custGeom>
          <a:solidFill>
            <a:srgbClr val="FFF7EF"/>
          </a:solidFill>
          <a:ln>
            <a:noFill/>
          </a:ln>
        </p:spPr>
      </p:sp>
      <p:sp>
        <p:nvSpPr>
          <p:cNvPr id="11083" name="Freeform 344"/>
          <p:cNvSpPr/>
          <p:nvPr/>
        </p:nvSpPr>
        <p:spPr>
          <a:xfrm>
            <a:off x="2153880" y="851040"/>
            <a:ext cx="707040" cy="281880"/>
          </a:xfrm>
          <a:custGeom>
            <a:avLst/>
            <a:gdLst/>
            <a:ahLst/>
            <a:cxnLst/>
            <a:rect l="0" t="0" r="r" b="b"/>
            <a:pathLst>
              <a:path w="1964" h="783">
                <a:moveTo>
                  <a:pt x="0" y="782"/>
                </a:moveTo>
                <a:lnTo>
                  <a:pt x="1963" y="0"/>
                </a:lnTo>
                <a:lnTo>
                  <a:pt x="1963" y="12"/>
                </a:lnTo>
                <a:lnTo>
                  <a:pt x="32" y="782"/>
                </a:lnTo>
                <a:lnTo>
                  <a:pt x="0" y="782"/>
                </a:lnTo>
                <a:close/>
              </a:path>
            </a:pathLst>
          </a:custGeom>
          <a:solidFill>
            <a:srgbClr val="FFF7EF"/>
          </a:solidFill>
          <a:ln>
            <a:noFill/>
          </a:ln>
        </p:spPr>
      </p:sp>
      <p:sp>
        <p:nvSpPr>
          <p:cNvPr id="11084" name="Freeform 345"/>
          <p:cNvSpPr/>
          <p:nvPr/>
        </p:nvSpPr>
        <p:spPr>
          <a:xfrm>
            <a:off x="2165400" y="855360"/>
            <a:ext cx="695520" cy="277560"/>
          </a:xfrm>
          <a:custGeom>
            <a:avLst/>
            <a:gdLst/>
            <a:ahLst/>
            <a:cxnLst/>
            <a:rect l="0" t="0" r="r" b="b"/>
            <a:pathLst>
              <a:path w="1932" h="771">
                <a:moveTo>
                  <a:pt x="0" y="770"/>
                </a:moveTo>
                <a:lnTo>
                  <a:pt x="1931" y="0"/>
                </a:lnTo>
                <a:lnTo>
                  <a:pt x="1931" y="13"/>
                </a:lnTo>
                <a:lnTo>
                  <a:pt x="32" y="770"/>
                </a:lnTo>
                <a:lnTo>
                  <a:pt x="0" y="770"/>
                </a:lnTo>
                <a:close/>
              </a:path>
            </a:pathLst>
          </a:custGeom>
          <a:solidFill>
            <a:srgbClr val="FFF7F0"/>
          </a:solidFill>
          <a:ln>
            <a:noFill/>
          </a:ln>
        </p:spPr>
      </p:sp>
      <p:sp>
        <p:nvSpPr>
          <p:cNvPr id="11085" name="Freeform 346"/>
          <p:cNvSpPr/>
          <p:nvPr/>
        </p:nvSpPr>
        <p:spPr>
          <a:xfrm>
            <a:off x="2176920" y="860040"/>
            <a:ext cx="684000" cy="272880"/>
          </a:xfrm>
          <a:custGeom>
            <a:avLst/>
            <a:gdLst/>
            <a:ahLst/>
            <a:cxnLst/>
            <a:rect l="0" t="0" r="r" b="b"/>
            <a:pathLst>
              <a:path w="1900" h="758">
                <a:moveTo>
                  <a:pt x="0" y="757"/>
                </a:moveTo>
                <a:lnTo>
                  <a:pt x="1899" y="0"/>
                </a:lnTo>
                <a:lnTo>
                  <a:pt x="1899" y="12"/>
                </a:lnTo>
                <a:lnTo>
                  <a:pt x="31" y="757"/>
                </a:lnTo>
                <a:lnTo>
                  <a:pt x="0" y="757"/>
                </a:lnTo>
                <a:close/>
              </a:path>
            </a:pathLst>
          </a:custGeom>
          <a:solidFill>
            <a:srgbClr val="FFF8F0"/>
          </a:solidFill>
          <a:ln>
            <a:noFill/>
          </a:ln>
        </p:spPr>
      </p:sp>
      <p:sp>
        <p:nvSpPr>
          <p:cNvPr id="11086" name="Freeform 347"/>
          <p:cNvSpPr/>
          <p:nvPr/>
        </p:nvSpPr>
        <p:spPr>
          <a:xfrm>
            <a:off x="2188080" y="864360"/>
            <a:ext cx="672840" cy="268560"/>
          </a:xfrm>
          <a:custGeom>
            <a:avLst/>
            <a:gdLst/>
            <a:ahLst/>
            <a:cxnLst/>
            <a:rect l="0" t="0" r="r" b="b"/>
            <a:pathLst>
              <a:path w="1869" h="746">
                <a:moveTo>
                  <a:pt x="0" y="745"/>
                </a:moveTo>
                <a:lnTo>
                  <a:pt x="1868" y="0"/>
                </a:lnTo>
                <a:lnTo>
                  <a:pt x="1868" y="13"/>
                </a:lnTo>
                <a:lnTo>
                  <a:pt x="32" y="745"/>
                </a:lnTo>
                <a:lnTo>
                  <a:pt x="0" y="745"/>
                </a:lnTo>
                <a:close/>
              </a:path>
            </a:pathLst>
          </a:custGeom>
          <a:solidFill>
            <a:srgbClr val="FFF8F1"/>
          </a:solidFill>
          <a:ln>
            <a:noFill/>
          </a:ln>
        </p:spPr>
      </p:sp>
      <p:sp>
        <p:nvSpPr>
          <p:cNvPr id="11087" name="Freeform 348"/>
          <p:cNvSpPr/>
          <p:nvPr/>
        </p:nvSpPr>
        <p:spPr>
          <a:xfrm>
            <a:off x="2199600" y="869040"/>
            <a:ext cx="661320" cy="263880"/>
          </a:xfrm>
          <a:custGeom>
            <a:avLst/>
            <a:gdLst/>
            <a:ahLst/>
            <a:cxnLst/>
            <a:rect l="0" t="0" r="r" b="b"/>
            <a:pathLst>
              <a:path w="1837" h="733">
                <a:moveTo>
                  <a:pt x="0" y="732"/>
                </a:moveTo>
                <a:lnTo>
                  <a:pt x="1836" y="0"/>
                </a:lnTo>
                <a:lnTo>
                  <a:pt x="1836" y="25"/>
                </a:lnTo>
                <a:lnTo>
                  <a:pt x="63" y="732"/>
                </a:lnTo>
                <a:lnTo>
                  <a:pt x="0" y="732"/>
                </a:lnTo>
                <a:close/>
              </a:path>
            </a:pathLst>
          </a:custGeom>
          <a:solidFill>
            <a:srgbClr val="FFF8F1"/>
          </a:solidFill>
          <a:ln>
            <a:noFill/>
          </a:ln>
        </p:spPr>
      </p:sp>
      <p:sp>
        <p:nvSpPr>
          <p:cNvPr id="11088" name="Freeform 349"/>
          <p:cNvSpPr/>
          <p:nvPr/>
        </p:nvSpPr>
        <p:spPr>
          <a:xfrm>
            <a:off x="2222280" y="878040"/>
            <a:ext cx="638640" cy="254880"/>
          </a:xfrm>
          <a:custGeom>
            <a:avLst/>
            <a:gdLst/>
            <a:ahLst/>
            <a:cxnLst/>
            <a:rect l="0" t="0" r="r" b="b"/>
            <a:pathLst>
              <a:path w="1774" h="708">
                <a:moveTo>
                  <a:pt x="0" y="707"/>
                </a:moveTo>
                <a:lnTo>
                  <a:pt x="1773" y="0"/>
                </a:lnTo>
                <a:lnTo>
                  <a:pt x="1773" y="13"/>
                </a:lnTo>
                <a:lnTo>
                  <a:pt x="33" y="707"/>
                </a:lnTo>
                <a:lnTo>
                  <a:pt x="0" y="707"/>
                </a:lnTo>
                <a:close/>
              </a:path>
            </a:pathLst>
          </a:custGeom>
          <a:solidFill>
            <a:srgbClr val="FFF8F2"/>
          </a:solidFill>
          <a:ln>
            <a:noFill/>
          </a:ln>
        </p:spPr>
      </p:sp>
      <p:sp>
        <p:nvSpPr>
          <p:cNvPr id="11089" name="Freeform 350"/>
          <p:cNvSpPr/>
          <p:nvPr/>
        </p:nvSpPr>
        <p:spPr>
          <a:xfrm>
            <a:off x="2233800" y="882720"/>
            <a:ext cx="627120" cy="250200"/>
          </a:xfrm>
          <a:custGeom>
            <a:avLst/>
            <a:gdLst/>
            <a:ahLst/>
            <a:cxnLst/>
            <a:rect l="0" t="0" r="r" b="b"/>
            <a:pathLst>
              <a:path w="1742" h="695">
                <a:moveTo>
                  <a:pt x="0" y="694"/>
                </a:moveTo>
                <a:lnTo>
                  <a:pt x="1741" y="0"/>
                </a:lnTo>
                <a:lnTo>
                  <a:pt x="1741" y="12"/>
                </a:lnTo>
                <a:lnTo>
                  <a:pt x="31" y="694"/>
                </a:lnTo>
                <a:lnTo>
                  <a:pt x="0" y="694"/>
                </a:lnTo>
                <a:close/>
              </a:path>
            </a:pathLst>
          </a:custGeom>
          <a:solidFill>
            <a:srgbClr val="FFF9F2"/>
          </a:solidFill>
          <a:ln>
            <a:noFill/>
          </a:ln>
        </p:spPr>
      </p:sp>
      <p:sp>
        <p:nvSpPr>
          <p:cNvPr id="11090" name="Freeform 351"/>
          <p:cNvSpPr/>
          <p:nvPr/>
        </p:nvSpPr>
        <p:spPr>
          <a:xfrm>
            <a:off x="2244960" y="887040"/>
            <a:ext cx="615960" cy="245880"/>
          </a:xfrm>
          <a:custGeom>
            <a:avLst/>
            <a:gdLst/>
            <a:ahLst/>
            <a:cxnLst/>
            <a:rect l="0" t="0" r="r" b="b"/>
            <a:pathLst>
              <a:path w="1711" h="683">
                <a:moveTo>
                  <a:pt x="0" y="682"/>
                </a:moveTo>
                <a:lnTo>
                  <a:pt x="1710" y="0"/>
                </a:lnTo>
                <a:lnTo>
                  <a:pt x="1710" y="26"/>
                </a:lnTo>
                <a:lnTo>
                  <a:pt x="64" y="682"/>
                </a:lnTo>
                <a:lnTo>
                  <a:pt x="0" y="682"/>
                </a:lnTo>
                <a:close/>
              </a:path>
            </a:pathLst>
          </a:custGeom>
          <a:solidFill>
            <a:srgbClr val="FFF9F3"/>
          </a:solidFill>
          <a:ln>
            <a:noFill/>
          </a:ln>
        </p:spPr>
      </p:sp>
      <p:sp>
        <p:nvSpPr>
          <p:cNvPr id="11091" name="Freeform 352"/>
          <p:cNvSpPr/>
          <p:nvPr/>
        </p:nvSpPr>
        <p:spPr>
          <a:xfrm>
            <a:off x="2268000" y="896400"/>
            <a:ext cx="592920" cy="236520"/>
          </a:xfrm>
          <a:custGeom>
            <a:avLst/>
            <a:gdLst/>
            <a:ahLst/>
            <a:cxnLst/>
            <a:rect l="0" t="0" r="r" b="b"/>
            <a:pathLst>
              <a:path w="1647" h="657">
                <a:moveTo>
                  <a:pt x="0" y="656"/>
                </a:moveTo>
                <a:lnTo>
                  <a:pt x="1646" y="0"/>
                </a:lnTo>
                <a:lnTo>
                  <a:pt x="1646" y="12"/>
                </a:lnTo>
                <a:lnTo>
                  <a:pt x="31" y="656"/>
                </a:lnTo>
                <a:lnTo>
                  <a:pt x="0" y="656"/>
                </a:lnTo>
                <a:close/>
              </a:path>
            </a:pathLst>
          </a:custGeom>
          <a:solidFill>
            <a:srgbClr val="FFF9F3"/>
          </a:solidFill>
          <a:ln>
            <a:noFill/>
          </a:ln>
        </p:spPr>
      </p:sp>
      <p:sp>
        <p:nvSpPr>
          <p:cNvPr id="11092" name="Freeform 353"/>
          <p:cNvSpPr/>
          <p:nvPr/>
        </p:nvSpPr>
        <p:spPr>
          <a:xfrm>
            <a:off x="2279160" y="900720"/>
            <a:ext cx="581760" cy="232200"/>
          </a:xfrm>
          <a:custGeom>
            <a:avLst/>
            <a:gdLst/>
            <a:ahLst/>
            <a:cxnLst/>
            <a:rect l="0" t="0" r="r" b="b"/>
            <a:pathLst>
              <a:path w="1616" h="645">
                <a:moveTo>
                  <a:pt x="0" y="644"/>
                </a:moveTo>
                <a:lnTo>
                  <a:pt x="1615" y="0"/>
                </a:lnTo>
                <a:lnTo>
                  <a:pt x="1615" y="13"/>
                </a:lnTo>
                <a:lnTo>
                  <a:pt x="32" y="644"/>
                </a:lnTo>
                <a:lnTo>
                  <a:pt x="0" y="644"/>
                </a:lnTo>
                <a:close/>
              </a:path>
            </a:pathLst>
          </a:custGeom>
          <a:solidFill>
            <a:srgbClr val="FFF9F4"/>
          </a:solidFill>
          <a:ln>
            <a:noFill/>
          </a:ln>
        </p:spPr>
      </p:sp>
      <p:sp>
        <p:nvSpPr>
          <p:cNvPr id="11093" name="Freeform 354"/>
          <p:cNvSpPr/>
          <p:nvPr/>
        </p:nvSpPr>
        <p:spPr>
          <a:xfrm>
            <a:off x="2290680" y="905400"/>
            <a:ext cx="570240" cy="227520"/>
          </a:xfrm>
          <a:custGeom>
            <a:avLst/>
            <a:gdLst/>
            <a:ahLst/>
            <a:cxnLst/>
            <a:rect l="0" t="0" r="r" b="b"/>
            <a:pathLst>
              <a:path w="1584" h="632">
                <a:moveTo>
                  <a:pt x="0" y="631"/>
                </a:moveTo>
                <a:lnTo>
                  <a:pt x="1583" y="0"/>
                </a:lnTo>
                <a:lnTo>
                  <a:pt x="1583" y="12"/>
                </a:lnTo>
                <a:lnTo>
                  <a:pt x="32" y="631"/>
                </a:lnTo>
                <a:lnTo>
                  <a:pt x="0" y="631"/>
                </a:lnTo>
                <a:close/>
              </a:path>
            </a:pathLst>
          </a:custGeom>
          <a:solidFill>
            <a:srgbClr val="FFFAF4"/>
          </a:solidFill>
          <a:ln>
            <a:noFill/>
          </a:ln>
        </p:spPr>
      </p:sp>
      <p:sp>
        <p:nvSpPr>
          <p:cNvPr id="11094" name="Freeform 355"/>
          <p:cNvSpPr/>
          <p:nvPr/>
        </p:nvSpPr>
        <p:spPr>
          <a:xfrm>
            <a:off x="2302200" y="909720"/>
            <a:ext cx="558720" cy="223200"/>
          </a:xfrm>
          <a:custGeom>
            <a:avLst/>
            <a:gdLst/>
            <a:ahLst/>
            <a:cxnLst/>
            <a:rect l="0" t="0" r="r" b="b"/>
            <a:pathLst>
              <a:path w="1552" h="620">
                <a:moveTo>
                  <a:pt x="0" y="619"/>
                </a:moveTo>
                <a:lnTo>
                  <a:pt x="1551" y="0"/>
                </a:lnTo>
                <a:lnTo>
                  <a:pt x="1551" y="13"/>
                </a:lnTo>
                <a:lnTo>
                  <a:pt x="31" y="619"/>
                </a:lnTo>
                <a:lnTo>
                  <a:pt x="0" y="619"/>
                </a:lnTo>
                <a:close/>
              </a:path>
            </a:pathLst>
          </a:custGeom>
          <a:solidFill>
            <a:srgbClr val="FFFAF5"/>
          </a:solidFill>
          <a:ln>
            <a:noFill/>
          </a:ln>
        </p:spPr>
      </p:sp>
      <p:sp>
        <p:nvSpPr>
          <p:cNvPr id="11095" name="Freeform 356"/>
          <p:cNvSpPr/>
          <p:nvPr/>
        </p:nvSpPr>
        <p:spPr>
          <a:xfrm>
            <a:off x="2313360" y="914400"/>
            <a:ext cx="547560" cy="218520"/>
          </a:xfrm>
          <a:custGeom>
            <a:avLst/>
            <a:gdLst/>
            <a:ahLst/>
            <a:cxnLst/>
            <a:rect l="0" t="0" r="r" b="b"/>
            <a:pathLst>
              <a:path w="1521" h="607">
                <a:moveTo>
                  <a:pt x="0" y="606"/>
                </a:moveTo>
                <a:lnTo>
                  <a:pt x="1520" y="0"/>
                </a:lnTo>
                <a:lnTo>
                  <a:pt x="1520" y="25"/>
                </a:lnTo>
                <a:lnTo>
                  <a:pt x="64" y="606"/>
                </a:lnTo>
                <a:lnTo>
                  <a:pt x="0" y="606"/>
                </a:lnTo>
                <a:close/>
              </a:path>
            </a:pathLst>
          </a:custGeom>
          <a:solidFill>
            <a:srgbClr val="FFFAF5"/>
          </a:solidFill>
          <a:ln>
            <a:noFill/>
          </a:ln>
        </p:spPr>
      </p:sp>
      <p:sp>
        <p:nvSpPr>
          <p:cNvPr id="11096" name="Freeform 357"/>
          <p:cNvSpPr/>
          <p:nvPr/>
        </p:nvSpPr>
        <p:spPr>
          <a:xfrm>
            <a:off x="2336400" y="923400"/>
            <a:ext cx="524520" cy="209520"/>
          </a:xfrm>
          <a:custGeom>
            <a:avLst/>
            <a:gdLst/>
            <a:ahLst/>
            <a:cxnLst/>
            <a:rect l="0" t="0" r="r" b="b"/>
            <a:pathLst>
              <a:path w="1457" h="582">
                <a:moveTo>
                  <a:pt x="0" y="581"/>
                </a:moveTo>
                <a:lnTo>
                  <a:pt x="1456" y="0"/>
                </a:lnTo>
                <a:lnTo>
                  <a:pt x="1456" y="25"/>
                </a:lnTo>
                <a:lnTo>
                  <a:pt x="64" y="581"/>
                </a:lnTo>
                <a:lnTo>
                  <a:pt x="0" y="581"/>
                </a:lnTo>
                <a:close/>
              </a:path>
            </a:pathLst>
          </a:custGeom>
          <a:solidFill>
            <a:srgbClr val="FFFAF6"/>
          </a:solidFill>
          <a:ln>
            <a:noFill/>
          </a:ln>
        </p:spPr>
      </p:sp>
      <p:sp>
        <p:nvSpPr>
          <p:cNvPr id="11097" name="Freeform 358"/>
          <p:cNvSpPr/>
          <p:nvPr/>
        </p:nvSpPr>
        <p:spPr>
          <a:xfrm>
            <a:off x="2359080" y="932400"/>
            <a:ext cx="501840" cy="200520"/>
          </a:xfrm>
          <a:custGeom>
            <a:avLst/>
            <a:gdLst/>
            <a:ahLst/>
            <a:cxnLst/>
            <a:rect l="0" t="0" r="r" b="b"/>
            <a:pathLst>
              <a:path w="1394" h="557">
                <a:moveTo>
                  <a:pt x="0" y="556"/>
                </a:moveTo>
                <a:lnTo>
                  <a:pt x="1393" y="0"/>
                </a:lnTo>
                <a:lnTo>
                  <a:pt x="1393" y="13"/>
                </a:lnTo>
                <a:lnTo>
                  <a:pt x="32" y="556"/>
                </a:lnTo>
                <a:lnTo>
                  <a:pt x="0" y="556"/>
                </a:lnTo>
                <a:close/>
              </a:path>
            </a:pathLst>
          </a:custGeom>
          <a:solidFill>
            <a:srgbClr val="FFFBF6"/>
          </a:solidFill>
          <a:ln>
            <a:noFill/>
          </a:ln>
        </p:spPr>
      </p:sp>
      <p:sp>
        <p:nvSpPr>
          <p:cNvPr id="11098" name="Freeform 359"/>
          <p:cNvSpPr/>
          <p:nvPr/>
        </p:nvSpPr>
        <p:spPr>
          <a:xfrm>
            <a:off x="2370600" y="937080"/>
            <a:ext cx="490320" cy="195840"/>
          </a:xfrm>
          <a:custGeom>
            <a:avLst/>
            <a:gdLst/>
            <a:ahLst/>
            <a:cxnLst/>
            <a:rect l="0" t="0" r="r" b="b"/>
            <a:pathLst>
              <a:path w="1362" h="544">
                <a:moveTo>
                  <a:pt x="0" y="543"/>
                </a:moveTo>
                <a:lnTo>
                  <a:pt x="1361" y="0"/>
                </a:lnTo>
                <a:lnTo>
                  <a:pt x="1361" y="13"/>
                </a:lnTo>
                <a:lnTo>
                  <a:pt x="31" y="543"/>
                </a:lnTo>
                <a:lnTo>
                  <a:pt x="0" y="543"/>
                </a:lnTo>
                <a:close/>
              </a:path>
            </a:pathLst>
          </a:custGeom>
          <a:solidFill>
            <a:srgbClr val="FFFBF7"/>
          </a:solidFill>
          <a:ln>
            <a:noFill/>
          </a:ln>
        </p:spPr>
      </p:sp>
      <p:sp>
        <p:nvSpPr>
          <p:cNvPr id="11099" name="Freeform 360"/>
          <p:cNvSpPr/>
          <p:nvPr/>
        </p:nvSpPr>
        <p:spPr>
          <a:xfrm>
            <a:off x="2381760" y="941760"/>
            <a:ext cx="479160" cy="191160"/>
          </a:xfrm>
          <a:custGeom>
            <a:avLst/>
            <a:gdLst/>
            <a:ahLst/>
            <a:cxnLst/>
            <a:rect l="0" t="0" r="r" b="b"/>
            <a:pathLst>
              <a:path w="1331" h="531">
                <a:moveTo>
                  <a:pt x="0" y="530"/>
                </a:moveTo>
                <a:lnTo>
                  <a:pt x="1330" y="0"/>
                </a:lnTo>
                <a:lnTo>
                  <a:pt x="1330" y="25"/>
                </a:lnTo>
                <a:lnTo>
                  <a:pt x="64" y="530"/>
                </a:lnTo>
                <a:lnTo>
                  <a:pt x="0" y="530"/>
                </a:lnTo>
                <a:close/>
              </a:path>
            </a:pathLst>
          </a:custGeom>
          <a:solidFill>
            <a:srgbClr val="FFFBF7"/>
          </a:solidFill>
          <a:ln>
            <a:noFill/>
          </a:ln>
        </p:spPr>
      </p:sp>
      <p:sp>
        <p:nvSpPr>
          <p:cNvPr id="11100" name="Freeform 361"/>
          <p:cNvSpPr/>
          <p:nvPr/>
        </p:nvSpPr>
        <p:spPr>
          <a:xfrm>
            <a:off x="2404800" y="950760"/>
            <a:ext cx="456120" cy="182160"/>
          </a:xfrm>
          <a:custGeom>
            <a:avLst/>
            <a:gdLst/>
            <a:ahLst/>
            <a:cxnLst/>
            <a:rect l="0" t="0" r="r" b="b"/>
            <a:pathLst>
              <a:path w="1267" h="506">
                <a:moveTo>
                  <a:pt x="0" y="505"/>
                </a:moveTo>
                <a:lnTo>
                  <a:pt x="1266" y="0"/>
                </a:lnTo>
                <a:lnTo>
                  <a:pt x="1266" y="25"/>
                </a:lnTo>
                <a:lnTo>
                  <a:pt x="63" y="505"/>
                </a:lnTo>
                <a:lnTo>
                  <a:pt x="0" y="505"/>
                </a:lnTo>
                <a:close/>
              </a:path>
            </a:pathLst>
          </a:custGeom>
          <a:solidFill>
            <a:srgbClr val="FFFBF8"/>
          </a:solidFill>
          <a:ln>
            <a:noFill/>
          </a:ln>
        </p:spPr>
      </p:sp>
      <p:sp>
        <p:nvSpPr>
          <p:cNvPr id="11101" name="Freeform 362"/>
          <p:cNvSpPr/>
          <p:nvPr/>
        </p:nvSpPr>
        <p:spPr>
          <a:xfrm>
            <a:off x="2427480" y="959760"/>
            <a:ext cx="433440" cy="173160"/>
          </a:xfrm>
          <a:custGeom>
            <a:avLst/>
            <a:gdLst/>
            <a:ahLst/>
            <a:cxnLst/>
            <a:rect l="0" t="0" r="r" b="b"/>
            <a:pathLst>
              <a:path w="1204" h="481">
                <a:moveTo>
                  <a:pt x="0" y="480"/>
                </a:moveTo>
                <a:lnTo>
                  <a:pt x="1203" y="0"/>
                </a:lnTo>
                <a:lnTo>
                  <a:pt x="1203" y="25"/>
                </a:lnTo>
                <a:lnTo>
                  <a:pt x="63" y="480"/>
                </a:lnTo>
                <a:lnTo>
                  <a:pt x="0" y="480"/>
                </a:lnTo>
                <a:close/>
              </a:path>
            </a:pathLst>
          </a:custGeom>
          <a:solidFill>
            <a:srgbClr val="FFFCF8"/>
          </a:solidFill>
          <a:ln>
            <a:noFill/>
          </a:ln>
        </p:spPr>
      </p:sp>
      <p:sp>
        <p:nvSpPr>
          <p:cNvPr id="11102" name="Freeform 363"/>
          <p:cNvSpPr/>
          <p:nvPr/>
        </p:nvSpPr>
        <p:spPr>
          <a:xfrm>
            <a:off x="2450160" y="968760"/>
            <a:ext cx="410760" cy="164160"/>
          </a:xfrm>
          <a:custGeom>
            <a:avLst/>
            <a:gdLst/>
            <a:ahLst/>
            <a:cxnLst/>
            <a:rect l="0" t="0" r="r" b="b"/>
            <a:pathLst>
              <a:path w="1141" h="456">
                <a:moveTo>
                  <a:pt x="0" y="455"/>
                </a:moveTo>
                <a:lnTo>
                  <a:pt x="1140" y="0"/>
                </a:lnTo>
                <a:lnTo>
                  <a:pt x="1140" y="25"/>
                </a:lnTo>
                <a:lnTo>
                  <a:pt x="63" y="455"/>
                </a:lnTo>
                <a:lnTo>
                  <a:pt x="0" y="455"/>
                </a:lnTo>
                <a:close/>
              </a:path>
            </a:pathLst>
          </a:custGeom>
          <a:solidFill>
            <a:srgbClr val="FFFCF9"/>
          </a:solidFill>
          <a:ln>
            <a:noFill/>
          </a:ln>
        </p:spPr>
      </p:sp>
      <p:sp>
        <p:nvSpPr>
          <p:cNvPr id="11103" name="Freeform 364"/>
          <p:cNvSpPr/>
          <p:nvPr/>
        </p:nvSpPr>
        <p:spPr>
          <a:xfrm>
            <a:off x="2472840" y="977760"/>
            <a:ext cx="388080" cy="155160"/>
          </a:xfrm>
          <a:custGeom>
            <a:avLst/>
            <a:gdLst/>
            <a:ahLst/>
            <a:cxnLst/>
            <a:rect l="0" t="0" r="r" b="b"/>
            <a:pathLst>
              <a:path w="1078" h="431">
                <a:moveTo>
                  <a:pt x="0" y="430"/>
                </a:moveTo>
                <a:lnTo>
                  <a:pt x="1077" y="0"/>
                </a:lnTo>
                <a:lnTo>
                  <a:pt x="1077" y="13"/>
                </a:lnTo>
                <a:lnTo>
                  <a:pt x="32" y="430"/>
                </a:lnTo>
                <a:lnTo>
                  <a:pt x="0" y="430"/>
                </a:lnTo>
                <a:close/>
              </a:path>
            </a:pathLst>
          </a:custGeom>
          <a:solidFill>
            <a:srgbClr val="FFFCF9"/>
          </a:solidFill>
          <a:ln>
            <a:noFill/>
          </a:ln>
        </p:spPr>
      </p:sp>
      <p:sp>
        <p:nvSpPr>
          <p:cNvPr id="11104" name="Freeform 365"/>
          <p:cNvSpPr/>
          <p:nvPr/>
        </p:nvSpPr>
        <p:spPr>
          <a:xfrm>
            <a:off x="2484360" y="982440"/>
            <a:ext cx="376560" cy="150480"/>
          </a:xfrm>
          <a:custGeom>
            <a:avLst/>
            <a:gdLst/>
            <a:ahLst/>
            <a:cxnLst/>
            <a:rect l="0" t="0" r="r" b="b"/>
            <a:pathLst>
              <a:path w="1046" h="418">
                <a:moveTo>
                  <a:pt x="0" y="417"/>
                </a:moveTo>
                <a:lnTo>
                  <a:pt x="1045" y="0"/>
                </a:lnTo>
                <a:lnTo>
                  <a:pt x="1045" y="13"/>
                </a:lnTo>
                <a:lnTo>
                  <a:pt x="32" y="417"/>
                </a:lnTo>
                <a:lnTo>
                  <a:pt x="0" y="417"/>
                </a:lnTo>
                <a:close/>
              </a:path>
            </a:pathLst>
          </a:custGeom>
          <a:solidFill>
            <a:srgbClr val="FFFCFA"/>
          </a:solidFill>
          <a:ln>
            <a:noFill/>
          </a:ln>
        </p:spPr>
      </p:sp>
      <p:sp>
        <p:nvSpPr>
          <p:cNvPr id="11105" name="Freeform 366"/>
          <p:cNvSpPr/>
          <p:nvPr/>
        </p:nvSpPr>
        <p:spPr>
          <a:xfrm>
            <a:off x="2495880" y="987120"/>
            <a:ext cx="365040" cy="145800"/>
          </a:xfrm>
          <a:custGeom>
            <a:avLst/>
            <a:gdLst/>
            <a:ahLst/>
            <a:cxnLst/>
            <a:rect l="0" t="0" r="r" b="b"/>
            <a:pathLst>
              <a:path w="1014" h="405">
                <a:moveTo>
                  <a:pt x="0" y="404"/>
                </a:moveTo>
                <a:lnTo>
                  <a:pt x="1013" y="0"/>
                </a:lnTo>
                <a:lnTo>
                  <a:pt x="1013" y="25"/>
                </a:lnTo>
                <a:lnTo>
                  <a:pt x="63" y="404"/>
                </a:lnTo>
                <a:lnTo>
                  <a:pt x="0" y="404"/>
                </a:lnTo>
                <a:close/>
              </a:path>
            </a:pathLst>
          </a:custGeom>
          <a:solidFill>
            <a:srgbClr val="FFFCFA"/>
          </a:solidFill>
          <a:ln>
            <a:noFill/>
          </a:ln>
        </p:spPr>
      </p:sp>
      <p:sp>
        <p:nvSpPr>
          <p:cNvPr id="11106" name="Freeform 367"/>
          <p:cNvSpPr/>
          <p:nvPr/>
        </p:nvSpPr>
        <p:spPr>
          <a:xfrm>
            <a:off x="2518560" y="996120"/>
            <a:ext cx="342360" cy="136800"/>
          </a:xfrm>
          <a:custGeom>
            <a:avLst/>
            <a:gdLst/>
            <a:ahLst/>
            <a:cxnLst/>
            <a:rect l="0" t="0" r="r" b="b"/>
            <a:pathLst>
              <a:path w="951" h="380">
                <a:moveTo>
                  <a:pt x="0" y="379"/>
                </a:moveTo>
                <a:lnTo>
                  <a:pt x="950" y="0"/>
                </a:lnTo>
                <a:lnTo>
                  <a:pt x="950" y="12"/>
                </a:lnTo>
                <a:lnTo>
                  <a:pt x="32" y="379"/>
                </a:lnTo>
                <a:lnTo>
                  <a:pt x="0" y="379"/>
                </a:lnTo>
                <a:close/>
              </a:path>
            </a:pathLst>
          </a:custGeom>
          <a:solidFill>
            <a:srgbClr val="FFFDFA"/>
          </a:solidFill>
          <a:ln>
            <a:noFill/>
          </a:ln>
        </p:spPr>
      </p:sp>
      <p:sp>
        <p:nvSpPr>
          <p:cNvPr id="11107" name="Freeform 368"/>
          <p:cNvSpPr/>
          <p:nvPr/>
        </p:nvSpPr>
        <p:spPr>
          <a:xfrm>
            <a:off x="2530080" y="1000440"/>
            <a:ext cx="330840" cy="132480"/>
          </a:xfrm>
          <a:custGeom>
            <a:avLst/>
            <a:gdLst/>
            <a:ahLst/>
            <a:cxnLst/>
            <a:rect l="0" t="0" r="r" b="b"/>
            <a:pathLst>
              <a:path w="919" h="368">
                <a:moveTo>
                  <a:pt x="0" y="367"/>
                </a:moveTo>
                <a:lnTo>
                  <a:pt x="918" y="0"/>
                </a:lnTo>
                <a:lnTo>
                  <a:pt x="918" y="13"/>
                </a:lnTo>
                <a:lnTo>
                  <a:pt x="31" y="367"/>
                </a:lnTo>
                <a:lnTo>
                  <a:pt x="0" y="367"/>
                </a:lnTo>
                <a:close/>
              </a:path>
            </a:pathLst>
          </a:custGeom>
          <a:solidFill>
            <a:srgbClr val="FFFDFB"/>
          </a:solidFill>
          <a:ln>
            <a:noFill/>
          </a:ln>
        </p:spPr>
      </p:sp>
      <p:sp>
        <p:nvSpPr>
          <p:cNvPr id="11108" name="Freeform 369"/>
          <p:cNvSpPr/>
          <p:nvPr/>
        </p:nvSpPr>
        <p:spPr>
          <a:xfrm>
            <a:off x="2541240" y="1005120"/>
            <a:ext cx="319680" cy="127800"/>
          </a:xfrm>
          <a:custGeom>
            <a:avLst/>
            <a:gdLst/>
            <a:ahLst/>
            <a:cxnLst/>
            <a:rect l="0" t="0" r="r" b="b"/>
            <a:pathLst>
              <a:path w="888" h="355">
                <a:moveTo>
                  <a:pt x="0" y="354"/>
                </a:moveTo>
                <a:lnTo>
                  <a:pt x="887" y="0"/>
                </a:lnTo>
                <a:lnTo>
                  <a:pt x="887" y="50"/>
                </a:lnTo>
                <a:lnTo>
                  <a:pt x="127" y="354"/>
                </a:lnTo>
                <a:lnTo>
                  <a:pt x="0" y="354"/>
                </a:lnTo>
                <a:close/>
              </a:path>
            </a:pathLst>
          </a:custGeom>
          <a:solidFill>
            <a:srgbClr val="FFFDFB"/>
          </a:solidFill>
          <a:ln>
            <a:noFill/>
          </a:ln>
        </p:spPr>
      </p:sp>
      <p:sp>
        <p:nvSpPr>
          <p:cNvPr id="11109" name="Freeform 370"/>
          <p:cNvSpPr/>
          <p:nvPr/>
        </p:nvSpPr>
        <p:spPr>
          <a:xfrm>
            <a:off x="2586960" y="1023120"/>
            <a:ext cx="273960" cy="109800"/>
          </a:xfrm>
          <a:custGeom>
            <a:avLst/>
            <a:gdLst/>
            <a:ahLst/>
            <a:cxnLst/>
            <a:rect l="0" t="0" r="r" b="b"/>
            <a:pathLst>
              <a:path w="761" h="305">
                <a:moveTo>
                  <a:pt x="0" y="304"/>
                </a:moveTo>
                <a:lnTo>
                  <a:pt x="760" y="0"/>
                </a:lnTo>
                <a:lnTo>
                  <a:pt x="760" y="26"/>
                </a:lnTo>
                <a:lnTo>
                  <a:pt x="64" y="304"/>
                </a:lnTo>
                <a:lnTo>
                  <a:pt x="0" y="304"/>
                </a:lnTo>
                <a:close/>
              </a:path>
            </a:pathLst>
          </a:custGeom>
          <a:solidFill>
            <a:srgbClr val="FFFDFC"/>
          </a:solidFill>
          <a:ln>
            <a:noFill/>
          </a:ln>
        </p:spPr>
      </p:sp>
      <p:sp>
        <p:nvSpPr>
          <p:cNvPr id="11110" name="Freeform 371"/>
          <p:cNvSpPr/>
          <p:nvPr/>
        </p:nvSpPr>
        <p:spPr>
          <a:xfrm>
            <a:off x="2609640" y="1032480"/>
            <a:ext cx="251280" cy="100440"/>
          </a:xfrm>
          <a:custGeom>
            <a:avLst/>
            <a:gdLst/>
            <a:ahLst/>
            <a:cxnLst/>
            <a:rect l="0" t="0" r="r" b="b"/>
            <a:pathLst>
              <a:path w="698" h="279">
                <a:moveTo>
                  <a:pt x="0" y="278"/>
                </a:moveTo>
                <a:lnTo>
                  <a:pt x="697" y="0"/>
                </a:lnTo>
                <a:lnTo>
                  <a:pt x="697" y="12"/>
                </a:lnTo>
                <a:lnTo>
                  <a:pt x="32" y="278"/>
                </a:lnTo>
                <a:lnTo>
                  <a:pt x="0" y="278"/>
                </a:lnTo>
                <a:close/>
              </a:path>
            </a:pathLst>
          </a:custGeom>
          <a:solidFill>
            <a:srgbClr val="FFFDFC"/>
          </a:solidFill>
          <a:ln>
            <a:noFill/>
          </a:ln>
        </p:spPr>
      </p:sp>
      <p:sp>
        <p:nvSpPr>
          <p:cNvPr id="11111" name="Freeform 372"/>
          <p:cNvSpPr/>
          <p:nvPr/>
        </p:nvSpPr>
        <p:spPr>
          <a:xfrm>
            <a:off x="2621160" y="1036800"/>
            <a:ext cx="239760" cy="96120"/>
          </a:xfrm>
          <a:custGeom>
            <a:avLst/>
            <a:gdLst/>
            <a:ahLst/>
            <a:cxnLst/>
            <a:rect l="0" t="0" r="r" b="b"/>
            <a:pathLst>
              <a:path w="666" h="267">
                <a:moveTo>
                  <a:pt x="0" y="266"/>
                </a:moveTo>
                <a:lnTo>
                  <a:pt x="665" y="0"/>
                </a:lnTo>
                <a:lnTo>
                  <a:pt x="665" y="13"/>
                </a:lnTo>
                <a:lnTo>
                  <a:pt x="31" y="266"/>
                </a:lnTo>
                <a:lnTo>
                  <a:pt x="0" y="266"/>
                </a:lnTo>
                <a:close/>
              </a:path>
            </a:pathLst>
          </a:custGeom>
          <a:solidFill>
            <a:srgbClr val="FFFEFC"/>
          </a:solidFill>
          <a:ln>
            <a:noFill/>
          </a:ln>
        </p:spPr>
      </p:sp>
      <p:sp>
        <p:nvSpPr>
          <p:cNvPr id="11112" name="Freeform 373"/>
          <p:cNvSpPr/>
          <p:nvPr/>
        </p:nvSpPr>
        <p:spPr>
          <a:xfrm>
            <a:off x="2632320" y="1041480"/>
            <a:ext cx="228600" cy="91440"/>
          </a:xfrm>
          <a:custGeom>
            <a:avLst/>
            <a:gdLst/>
            <a:ahLst/>
            <a:cxnLst/>
            <a:rect l="0" t="0" r="r" b="b"/>
            <a:pathLst>
              <a:path w="635" h="254">
                <a:moveTo>
                  <a:pt x="0" y="253"/>
                </a:moveTo>
                <a:lnTo>
                  <a:pt x="634" y="0"/>
                </a:lnTo>
                <a:lnTo>
                  <a:pt x="634" y="26"/>
                </a:lnTo>
                <a:lnTo>
                  <a:pt x="64" y="253"/>
                </a:lnTo>
                <a:lnTo>
                  <a:pt x="0" y="253"/>
                </a:lnTo>
                <a:close/>
              </a:path>
            </a:pathLst>
          </a:custGeom>
          <a:solidFill>
            <a:srgbClr val="FFFEFC"/>
          </a:solidFill>
          <a:ln>
            <a:noFill/>
          </a:ln>
        </p:spPr>
      </p:sp>
      <p:sp>
        <p:nvSpPr>
          <p:cNvPr id="11113" name="Freeform 374"/>
          <p:cNvSpPr/>
          <p:nvPr/>
        </p:nvSpPr>
        <p:spPr>
          <a:xfrm>
            <a:off x="2655360" y="1050480"/>
            <a:ext cx="205560" cy="82440"/>
          </a:xfrm>
          <a:custGeom>
            <a:avLst/>
            <a:gdLst/>
            <a:ahLst/>
            <a:cxnLst/>
            <a:rect l="0" t="0" r="r" b="b"/>
            <a:pathLst>
              <a:path w="571" h="229">
                <a:moveTo>
                  <a:pt x="0" y="228"/>
                </a:moveTo>
                <a:lnTo>
                  <a:pt x="570" y="0"/>
                </a:lnTo>
                <a:lnTo>
                  <a:pt x="570" y="25"/>
                </a:lnTo>
                <a:lnTo>
                  <a:pt x="63" y="228"/>
                </a:lnTo>
                <a:lnTo>
                  <a:pt x="0" y="228"/>
                </a:lnTo>
                <a:close/>
              </a:path>
            </a:pathLst>
          </a:custGeom>
          <a:solidFill>
            <a:srgbClr val="FFFEFD"/>
          </a:solidFill>
          <a:ln>
            <a:noFill/>
          </a:ln>
        </p:spPr>
      </p:sp>
      <p:sp>
        <p:nvSpPr>
          <p:cNvPr id="11114" name="Freeform 375"/>
          <p:cNvSpPr/>
          <p:nvPr/>
        </p:nvSpPr>
        <p:spPr>
          <a:xfrm>
            <a:off x="2678040" y="1059480"/>
            <a:ext cx="182880" cy="73440"/>
          </a:xfrm>
          <a:custGeom>
            <a:avLst/>
            <a:gdLst/>
            <a:ahLst/>
            <a:cxnLst/>
            <a:rect l="0" t="0" r="r" b="b"/>
            <a:pathLst>
              <a:path w="508" h="204">
                <a:moveTo>
                  <a:pt x="0" y="203"/>
                </a:moveTo>
                <a:lnTo>
                  <a:pt x="507" y="0"/>
                </a:lnTo>
                <a:lnTo>
                  <a:pt x="507" y="25"/>
                </a:lnTo>
                <a:lnTo>
                  <a:pt x="63" y="203"/>
                </a:lnTo>
                <a:lnTo>
                  <a:pt x="0" y="203"/>
                </a:lnTo>
                <a:close/>
              </a:path>
            </a:pathLst>
          </a:custGeom>
          <a:solidFill>
            <a:srgbClr val="FFFEFD"/>
          </a:solidFill>
          <a:ln>
            <a:noFill/>
          </a:ln>
        </p:spPr>
      </p:sp>
      <p:sp>
        <p:nvSpPr>
          <p:cNvPr id="11115" name="Freeform 376"/>
          <p:cNvSpPr/>
          <p:nvPr/>
        </p:nvSpPr>
        <p:spPr>
          <a:xfrm>
            <a:off x="2700720" y="1068480"/>
            <a:ext cx="160200" cy="64440"/>
          </a:xfrm>
          <a:custGeom>
            <a:avLst/>
            <a:gdLst/>
            <a:ahLst/>
            <a:cxnLst/>
            <a:rect l="0" t="0" r="r" b="b"/>
            <a:pathLst>
              <a:path w="445" h="179">
                <a:moveTo>
                  <a:pt x="0" y="178"/>
                </a:moveTo>
                <a:lnTo>
                  <a:pt x="444" y="0"/>
                </a:lnTo>
                <a:lnTo>
                  <a:pt x="444" y="13"/>
                </a:lnTo>
                <a:lnTo>
                  <a:pt x="32" y="178"/>
                </a:lnTo>
                <a:lnTo>
                  <a:pt x="0" y="178"/>
                </a:lnTo>
                <a:close/>
              </a:path>
            </a:pathLst>
          </a:custGeom>
          <a:solidFill>
            <a:srgbClr val="FFFEFD"/>
          </a:solidFill>
          <a:ln>
            <a:noFill/>
          </a:ln>
        </p:spPr>
      </p:sp>
      <p:sp>
        <p:nvSpPr>
          <p:cNvPr id="11116" name="Freeform 377"/>
          <p:cNvSpPr/>
          <p:nvPr/>
        </p:nvSpPr>
        <p:spPr>
          <a:xfrm>
            <a:off x="2712240" y="1073160"/>
            <a:ext cx="148680" cy="59760"/>
          </a:xfrm>
          <a:custGeom>
            <a:avLst/>
            <a:gdLst/>
            <a:ahLst/>
            <a:cxnLst/>
            <a:rect l="0" t="0" r="r" b="b"/>
            <a:pathLst>
              <a:path w="413" h="166">
                <a:moveTo>
                  <a:pt x="0" y="165"/>
                </a:moveTo>
                <a:lnTo>
                  <a:pt x="412" y="0"/>
                </a:lnTo>
                <a:lnTo>
                  <a:pt x="412" y="13"/>
                </a:lnTo>
                <a:lnTo>
                  <a:pt x="32" y="165"/>
                </a:lnTo>
                <a:lnTo>
                  <a:pt x="0" y="165"/>
                </a:lnTo>
                <a:close/>
              </a:path>
            </a:pathLst>
          </a:custGeom>
          <a:solidFill>
            <a:srgbClr val="FFFEFE"/>
          </a:solidFill>
          <a:ln>
            <a:noFill/>
          </a:ln>
        </p:spPr>
      </p:sp>
      <p:sp>
        <p:nvSpPr>
          <p:cNvPr id="11117" name="Freeform 378"/>
          <p:cNvSpPr/>
          <p:nvPr/>
        </p:nvSpPr>
        <p:spPr>
          <a:xfrm>
            <a:off x="2723760" y="1077840"/>
            <a:ext cx="137160" cy="55080"/>
          </a:xfrm>
          <a:custGeom>
            <a:avLst/>
            <a:gdLst/>
            <a:ahLst/>
            <a:cxnLst/>
            <a:rect l="0" t="0" r="r" b="b"/>
            <a:pathLst>
              <a:path w="381" h="153">
                <a:moveTo>
                  <a:pt x="0" y="152"/>
                </a:moveTo>
                <a:lnTo>
                  <a:pt x="380" y="0"/>
                </a:lnTo>
                <a:lnTo>
                  <a:pt x="380" y="25"/>
                </a:lnTo>
                <a:lnTo>
                  <a:pt x="63" y="152"/>
                </a:lnTo>
                <a:lnTo>
                  <a:pt x="0" y="152"/>
                </a:lnTo>
                <a:close/>
              </a:path>
            </a:pathLst>
          </a:custGeom>
          <a:solidFill>
            <a:srgbClr val="FFFEFE"/>
          </a:solidFill>
          <a:ln>
            <a:noFill/>
          </a:ln>
        </p:spPr>
      </p:sp>
      <p:sp>
        <p:nvSpPr>
          <p:cNvPr id="11118" name="Freeform 379"/>
          <p:cNvSpPr/>
          <p:nvPr/>
        </p:nvSpPr>
        <p:spPr>
          <a:xfrm>
            <a:off x="2746440" y="1086840"/>
            <a:ext cx="114480" cy="46080"/>
          </a:xfrm>
          <a:custGeom>
            <a:avLst/>
            <a:gdLst/>
            <a:ahLst/>
            <a:cxnLst/>
            <a:rect l="0" t="0" r="r" b="b"/>
            <a:pathLst>
              <a:path w="318" h="128">
                <a:moveTo>
                  <a:pt x="0" y="127"/>
                </a:moveTo>
                <a:lnTo>
                  <a:pt x="317" y="0"/>
                </a:lnTo>
                <a:lnTo>
                  <a:pt x="317" y="12"/>
                </a:lnTo>
                <a:lnTo>
                  <a:pt x="32" y="127"/>
                </a:lnTo>
                <a:lnTo>
                  <a:pt x="0" y="127"/>
                </a:lnTo>
                <a:close/>
              </a:path>
            </a:pathLst>
          </a:custGeom>
          <a:solidFill>
            <a:srgbClr val="FFFEFE"/>
          </a:solidFill>
          <a:ln>
            <a:noFill/>
          </a:ln>
        </p:spPr>
      </p:sp>
      <p:sp>
        <p:nvSpPr>
          <p:cNvPr id="11119" name="Freeform 380"/>
          <p:cNvSpPr/>
          <p:nvPr/>
        </p:nvSpPr>
        <p:spPr>
          <a:xfrm>
            <a:off x="2757960" y="1091160"/>
            <a:ext cx="102960" cy="41760"/>
          </a:xfrm>
          <a:custGeom>
            <a:avLst/>
            <a:gdLst/>
            <a:ahLst/>
            <a:cxnLst/>
            <a:rect l="0" t="0" r="r" b="b"/>
            <a:pathLst>
              <a:path w="286" h="116">
                <a:moveTo>
                  <a:pt x="0" y="115"/>
                </a:moveTo>
                <a:lnTo>
                  <a:pt x="285" y="0"/>
                </a:lnTo>
                <a:lnTo>
                  <a:pt x="285" y="13"/>
                </a:lnTo>
                <a:lnTo>
                  <a:pt x="31" y="115"/>
                </a:lnTo>
                <a:lnTo>
                  <a:pt x="0" y="115"/>
                </a:lnTo>
                <a:close/>
              </a:path>
            </a:pathLst>
          </a:custGeom>
          <a:solidFill>
            <a:srgbClr val="FFFFFE"/>
          </a:solidFill>
          <a:ln>
            <a:noFill/>
          </a:ln>
        </p:spPr>
      </p:sp>
      <p:sp>
        <p:nvSpPr>
          <p:cNvPr id="11120" name="Freeform 381"/>
          <p:cNvSpPr/>
          <p:nvPr/>
        </p:nvSpPr>
        <p:spPr>
          <a:xfrm>
            <a:off x="2769120" y="1095840"/>
            <a:ext cx="91800" cy="37080"/>
          </a:xfrm>
          <a:custGeom>
            <a:avLst/>
            <a:gdLst/>
            <a:ahLst/>
            <a:cxnLst/>
            <a:rect l="0" t="0" r="r" b="b"/>
            <a:pathLst>
              <a:path w="255" h="103">
                <a:moveTo>
                  <a:pt x="0" y="102"/>
                </a:moveTo>
                <a:lnTo>
                  <a:pt x="254" y="0"/>
                </a:lnTo>
                <a:lnTo>
                  <a:pt x="254" y="26"/>
                </a:lnTo>
                <a:lnTo>
                  <a:pt x="65" y="102"/>
                </a:lnTo>
                <a:lnTo>
                  <a:pt x="0" y="102"/>
                </a:lnTo>
                <a:close/>
              </a:path>
            </a:pathLst>
          </a:custGeom>
          <a:solidFill>
            <a:srgbClr val="FFFFFE"/>
          </a:solidFill>
          <a:ln>
            <a:noFill/>
          </a:ln>
        </p:spPr>
      </p:sp>
      <p:sp>
        <p:nvSpPr>
          <p:cNvPr id="11121" name="Freeform 382"/>
          <p:cNvSpPr/>
          <p:nvPr/>
        </p:nvSpPr>
        <p:spPr>
          <a:xfrm>
            <a:off x="2792160" y="1104840"/>
            <a:ext cx="68760" cy="28080"/>
          </a:xfrm>
          <a:custGeom>
            <a:avLst/>
            <a:gdLst/>
            <a:ahLst/>
            <a:cxnLst/>
            <a:rect l="0" t="0" r="r" b="b"/>
            <a:pathLst>
              <a:path w="191" h="78">
                <a:moveTo>
                  <a:pt x="0" y="77"/>
                </a:moveTo>
                <a:lnTo>
                  <a:pt x="190" y="0"/>
                </a:lnTo>
                <a:lnTo>
                  <a:pt x="190" y="13"/>
                </a:lnTo>
                <a:lnTo>
                  <a:pt x="31" y="77"/>
                </a:lnTo>
                <a:lnTo>
                  <a:pt x="0" y="77"/>
                </a:lnTo>
                <a:close/>
              </a:path>
            </a:pathLst>
          </a:custGeom>
          <a:solidFill>
            <a:srgbClr val="FFFFFE"/>
          </a:solidFill>
          <a:ln>
            <a:noFill/>
          </a:ln>
        </p:spPr>
      </p:sp>
      <p:sp>
        <p:nvSpPr>
          <p:cNvPr id="11122" name="Freeform 383"/>
          <p:cNvSpPr/>
          <p:nvPr/>
        </p:nvSpPr>
        <p:spPr>
          <a:xfrm>
            <a:off x="2803320" y="1109520"/>
            <a:ext cx="57600" cy="23400"/>
          </a:xfrm>
          <a:custGeom>
            <a:avLst/>
            <a:gdLst/>
            <a:ahLst/>
            <a:cxnLst/>
            <a:rect l="0" t="0" r="r" b="b"/>
            <a:pathLst>
              <a:path w="160" h="65">
                <a:moveTo>
                  <a:pt x="0" y="64"/>
                </a:moveTo>
                <a:lnTo>
                  <a:pt x="159" y="0"/>
                </a:lnTo>
                <a:lnTo>
                  <a:pt x="159" y="12"/>
                </a:lnTo>
                <a:lnTo>
                  <a:pt x="32" y="64"/>
                </a:lnTo>
                <a:lnTo>
                  <a:pt x="0" y="64"/>
                </a:lnTo>
                <a:close/>
              </a:path>
            </a:pathLst>
          </a:custGeom>
          <a:solidFill>
            <a:srgbClr val="FFFFFF"/>
          </a:solidFill>
          <a:ln>
            <a:noFill/>
          </a:ln>
        </p:spPr>
      </p:sp>
      <p:sp>
        <p:nvSpPr>
          <p:cNvPr id="11123" name="Freeform 384"/>
          <p:cNvSpPr/>
          <p:nvPr/>
        </p:nvSpPr>
        <p:spPr>
          <a:xfrm>
            <a:off x="2814840" y="1113840"/>
            <a:ext cx="46080" cy="19080"/>
          </a:xfrm>
          <a:custGeom>
            <a:avLst/>
            <a:gdLst/>
            <a:ahLst/>
            <a:cxnLst/>
            <a:rect l="0" t="0" r="r" b="b"/>
            <a:pathLst>
              <a:path w="128" h="53">
                <a:moveTo>
                  <a:pt x="0" y="52"/>
                </a:moveTo>
                <a:lnTo>
                  <a:pt x="127" y="0"/>
                </a:lnTo>
                <a:lnTo>
                  <a:pt x="127" y="52"/>
                </a:lnTo>
                <a:lnTo>
                  <a:pt x="0" y="52"/>
                </a:lnTo>
                <a:close/>
              </a:path>
            </a:pathLst>
          </a:custGeom>
          <a:solidFill>
            <a:srgbClr val="FFFFFF"/>
          </a:solidFill>
          <a:ln>
            <a:noFill/>
          </a:ln>
        </p:spPr>
      </p:sp>
      <p:sp>
        <p:nvSpPr>
          <p:cNvPr id="11124" name="Freeform 385"/>
          <p:cNvSpPr/>
          <p:nvPr/>
        </p:nvSpPr>
        <p:spPr>
          <a:xfrm>
            <a:off x="930960" y="55836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11125" name="Freeform 386"/>
          <p:cNvSpPr/>
          <p:nvPr/>
        </p:nvSpPr>
        <p:spPr>
          <a:xfrm>
            <a:off x="930960" y="555120"/>
            <a:ext cx="27720" cy="10800"/>
          </a:xfrm>
          <a:custGeom>
            <a:avLst/>
            <a:gdLst/>
            <a:ahLst/>
            <a:cxnLst/>
            <a:rect l="0" t="0" r="r" b="b"/>
            <a:pathLst>
              <a:path w="77" h="30">
                <a:moveTo>
                  <a:pt x="51" y="29"/>
                </a:moveTo>
                <a:lnTo>
                  <a:pt x="0" y="9"/>
                </a:lnTo>
                <a:lnTo>
                  <a:pt x="0" y="0"/>
                </a:lnTo>
                <a:lnTo>
                  <a:pt x="76" y="29"/>
                </a:lnTo>
                <a:lnTo>
                  <a:pt x="51" y="29"/>
                </a:lnTo>
                <a:close/>
              </a:path>
            </a:pathLst>
          </a:custGeom>
          <a:solidFill>
            <a:srgbClr val="3991A7"/>
          </a:solidFill>
          <a:ln>
            <a:noFill/>
          </a:ln>
        </p:spPr>
      </p:sp>
      <p:sp>
        <p:nvSpPr>
          <p:cNvPr id="11126" name="Freeform 387"/>
          <p:cNvSpPr/>
          <p:nvPr/>
        </p:nvSpPr>
        <p:spPr>
          <a:xfrm>
            <a:off x="930960" y="551520"/>
            <a:ext cx="36720" cy="14400"/>
          </a:xfrm>
          <a:custGeom>
            <a:avLst/>
            <a:gdLst/>
            <a:ahLst/>
            <a:cxnLst/>
            <a:rect l="0" t="0" r="r" b="b"/>
            <a:pathLst>
              <a:path w="102" h="40">
                <a:moveTo>
                  <a:pt x="76" y="39"/>
                </a:moveTo>
                <a:lnTo>
                  <a:pt x="0" y="11"/>
                </a:lnTo>
                <a:lnTo>
                  <a:pt x="0" y="0"/>
                </a:lnTo>
                <a:lnTo>
                  <a:pt x="101" y="39"/>
                </a:lnTo>
                <a:lnTo>
                  <a:pt x="76" y="39"/>
                </a:lnTo>
                <a:close/>
              </a:path>
            </a:pathLst>
          </a:custGeom>
          <a:solidFill>
            <a:srgbClr val="3A91A7"/>
          </a:solidFill>
          <a:ln>
            <a:noFill/>
          </a:ln>
        </p:spPr>
      </p:sp>
      <p:sp>
        <p:nvSpPr>
          <p:cNvPr id="11127" name="Freeform 388"/>
          <p:cNvSpPr/>
          <p:nvPr/>
        </p:nvSpPr>
        <p:spPr>
          <a:xfrm>
            <a:off x="930960" y="548280"/>
            <a:ext cx="45720" cy="17640"/>
          </a:xfrm>
          <a:custGeom>
            <a:avLst/>
            <a:gdLst/>
            <a:ahLst/>
            <a:cxnLst/>
            <a:rect l="0" t="0" r="r" b="b"/>
            <a:pathLst>
              <a:path w="127" h="49">
                <a:moveTo>
                  <a:pt x="100" y="48"/>
                </a:moveTo>
                <a:lnTo>
                  <a:pt x="0" y="10"/>
                </a:lnTo>
                <a:lnTo>
                  <a:pt x="0" y="0"/>
                </a:lnTo>
                <a:lnTo>
                  <a:pt x="126" y="48"/>
                </a:lnTo>
                <a:lnTo>
                  <a:pt x="100" y="48"/>
                </a:lnTo>
                <a:close/>
              </a:path>
            </a:pathLst>
          </a:custGeom>
          <a:solidFill>
            <a:srgbClr val="3B92A7"/>
          </a:solidFill>
          <a:ln>
            <a:noFill/>
          </a:ln>
        </p:spPr>
      </p:sp>
      <p:sp>
        <p:nvSpPr>
          <p:cNvPr id="11128" name="Freeform 389"/>
          <p:cNvSpPr/>
          <p:nvPr/>
        </p:nvSpPr>
        <p:spPr>
          <a:xfrm>
            <a:off x="930960" y="544680"/>
            <a:ext cx="54720" cy="21240"/>
          </a:xfrm>
          <a:custGeom>
            <a:avLst/>
            <a:gdLst/>
            <a:ahLst/>
            <a:cxnLst/>
            <a:rect l="0" t="0" r="r" b="b"/>
            <a:pathLst>
              <a:path w="152" h="59">
                <a:moveTo>
                  <a:pt x="126" y="58"/>
                </a:moveTo>
                <a:lnTo>
                  <a:pt x="0" y="10"/>
                </a:lnTo>
                <a:lnTo>
                  <a:pt x="0" y="0"/>
                </a:lnTo>
                <a:lnTo>
                  <a:pt x="151" y="58"/>
                </a:lnTo>
                <a:lnTo>
                  <a:pt x="126" y="58"/>
                </a:lnTo>
                <a:close/>
              </a:path>
            </a:pathLst>
          </a:custGeom>
          <a:solidFill>
            <a:srgbClr val="3B92A8"/>
          </a:solidFill>
          <a:ln>
            <a:noFill/>
          </a:ln>
        </p:spPr>
      </p:sp>
      <p:sp>
        <p:nvSpPr>
          <p:cNvPr id="11129" name="Freeform 390"/>
          <p:cNvSpPr/>
          <p:nvPr/>
        </p:nvSpPr>
        <p:spPr>
          <a:xfrm>
            <a:off x="930960" y="537840"/>
            <a:ext cx="72720" cy="28080"/>
          </a:xfrm>
          <a:custGeom>
            <a:avLst/>
            <a:gdLst/>
            <a:ahLst/>
            <a:cxnLst/>
            <a:rect l="0" t="0" r="r" b="b"/>
            <a:pathLst>
              <a:path w="202" h="78">
                <a:moveTo>
                  <a:pt x="151" y="77"/>
                </a:moveTo>
                <a:lnTo>
                  <a:pt x="0" y="19"/>
                </a:lnTo>
                <a:lnTo>
                  <a:pt x="0" y="0"/>
                </a:lnTo>
                <a:lnTo>
                  <a:pt x="201" y="77"/>
                </a:lnTo>
                <a:lnTo>
                  <a:pt x="151" y="77"/>
                </a:lnTo>
                <a:close/>
              </a:path>
            </a:pathLst>
          </a:custGeom>
          <a:solidFill>
            <a:srgbClr val="3C92A8"/>
          </a:solidFill>
          <a:ln>
            <a:noFill/>
          </a:ln>
        </p:spPr>
      </p:sp>
      <p:sp>
        <p:nvSpPr>
          <p:cNvPr id="11130" name="Freeform 391"/>
          <p:cNvSpPr/>
          <p:nvPr/>
        </p:nvSpPr>
        <p:spPr>
          <a:xfrm>
            <a:off x="930960" y="534600"/>
            <a:ext cx="81720" cy="31320"/>
          </a:xfrm>
          <a:custGeom>
            <a:avLst/>
            <a:gdLst/>
            <a:ahLst/>
            <a:cxnLst/>
            <a:rect l="0" t="0" r="r" b="b"/>
            <a:pathLst>
              <a:path w="227" h="87">
                <a:moveTo>
                  <a:pt x="201" y="86"/>
                </a:moveTo>
                <a:lnTo>
                  <a:pt x="0" y="10"/>
                </a:lnTo>
                <a:lnTo>
                  <a:pt x="0" y="0"/>
                </a:lnTo>
                <a:lnTo>
                  <a:pt x="226" y="86"/>
                </a:lnTo>
                <a:lnTo>
                  <a:pt x="201" y="86"/>
                </a:lnTo>
                <a:close/>
              </a:path>
            </a:pathLst>
          </a:custGeom>
          <a:solidFill>
            <a:srgbClr val="3D92A8"/>
          </a:solidFill>
          <a:ln>
            <a:noFill/>
          </a:ln>
        </p:spPr>
      </p:sp>
      <p:sp>
        <p:nvSpPr>
          <p:cNvPr id="11131" name="Freeform 392"/>
          <p:cNvSpPr/>
          <p:nvPr/>
        </p:nvSpPr>
        <p:spPr>
          <a:xfrm>
            <a:off x="930960" y="531000"/>
            <a:ext cx="90720" cy="34920"/>
          </a:xfrm>
          <a:custGeom>
            <a:avLst/>
            <a:gdLst/>
            <a:ahLst/>
            <a:cxnLst/>
            <a:rect l="0" t="0" r="r" b="b"/>
            <a:pathLst>
              <a:path w="252" h="97">
                <a:moveTo>
                  <a:pt x="226" y="96"/>
                </a:moveTo>
                <a:lnTo>
                  <a:pt x="0" y="10"/>
                </a:lnTo>
                <a:lnTo>
                  <a:pt x="0" y="0"/>
                </a:lnTo>
                <a:lnTo>
                  <a:pt x="251" y="96"/>
                </a:lnTo>
                <a:lnTo>
                  <a:pt x="226" y="96"/>
                </a:lnTo>
                <a:close/>
              </a:path>
            </a:pathLst>
          </a:custGeom>
          <a:solidFill>
            <a:srgbClr val="3E92A8"/>
          </a:solidFill>
          <a:ln>
            <a:noFill/>
          </a:ln>
        </p:spPr>
      </p:sp>
      <p:sp>
        <p:nvSpPr>
          <p:cNvPr id="11132" name="Freeform 393"/>
          <p:cNvSpPr/>
          <p:nvPr/>
        </p:nvSpPr>
        <p:spPr>
          <a:xfrm>
            <a:off x="930960" y="524520"/>
            <a:ext cx="108720" cy="41400"/>
          </a:xfrm>
          <a:custGeom>
            <a:avLst/>
            <a:gdLst/>
            <a:ahLst/>
            <a:cxnLst/>
            <a:rect l="0" t="0" r="r" b="b"/>
            <a:pathLst>
              <a:path w="302" h="115">
                <a:moveTo>
                  <a:pt x="250" y="114"/>
                </a:moveTo>
                <a:lnTo>
                  <a:pt x="0" y="18"/>
                </a:lnTo>
                <a:lnTo>
                  <a:pt x="0" y="0"/>
                </a:lnTo>
                <a:lnTo>
                  <a:pt x="301" y="114"/>
                </a:lnTo>
                <a:lnTo>
                  <a:pt x="250" y="114"/>
                </a:lnTo>
                <a:close/>
              </a:path>
            </a:pathLst>
          </a:custGeom>
          <a:solidFill>
            <a:srgbClr val="3F93A8"/>
          </a:solidFill>
          <a:ln>
            <a:noFill/>
          </a:ln>
        </p:spPr>
      </p:sp>
      <p:sp>
        <p:nvSpPr>
          <p:cNvPr id="11133" name="Freeform 394"/>
          <p:cNvSpPr/>
          <p:nvPr/>
        </p:nvSpPr>
        <p:spPr>
          <a:xfrm>
            <a:off x="930960" y="520920"/>
            <a:ext cx="118080" cy="45000"/>
          </a:xfrm>
          <a:custGeom>
            <a:avLst/>
            <a:gdLst/>
            <a:ahLst/>
            <a:cxnLst/>
            <a:rect l="0" t="0" r="r" b="b"/>
            <a:pathLst>
              <a:path w="328" h="125">
                <a:moveTo>
                  <a:pt x="301" y="124"/>
                </a:moveTo>
                <a:lnTo>
                  <a:pt x="0" y="10"/>
                </a:lnTo>
                <a:lnTo>
                  <a:pt x="0" y="0"/>
                </a:lnTo>
                <a:lnTo>
                  <a:pt x="327" y="124"/>
                </a:lnTo>
                <a:lnTo>
                  <a:pt x="301" y="124"/>
                </a:lnTo>
                <a:close/>
              </a:path>
            </a:pathLst>
          </a:custGeom>
          <a:solidFill>
            <a:srgbClr val="4093A8"/>
          </a:solidFill>
          <a:ln>
            <a:noFill/>
          </a:ln>
        </p:spPr>
      </p:sp>
      <p:sp>
        <p:nvSpPr>
          <p:cNvPr id="11134" name="Freeform 395"/>
          <p:cNvSpPr/>
          <p:nvPr/>
        </p:nvSpPr>
        <p:spPr>
          <a:xfrm>
            <a:off x="930960" y="517680"/>
            <a:ext cx="127080" cy="48240"/>
          </a:xfrm>
          <a:custGeom>
            <a:avLst/>
            <a:gdLst/>
            <a:ahLst/>
            <a:cxnLst/>
            <a:rect l="0" t="0" r="r" b="b"/>
            <a:pathLst>
              <a:path w="353" h="134">
                <a:moveTo>
                  <a:pt x="327" y="133"/>
                </a:moveTo>
                <a:lnTo>
                  <a:pt x="0" y="9"/>
                </a:lnTo>
                <a:lnTo>
                  <a:pt x="0" y="0"/>
                </a:lnTo>
                <a:lnTo>
                  <a:pt x="352" y="133"/>
                </a:lnTo>
                <a:lnTo>
                  <a:pt x="327" y="133"/>
                </a:lnTo>
                <a:close/>
              </a:path>
            </a:pathLst>
          </a:custGeom>
          <a:solidFill>
            <a:srgbClr val="4193A9"/>
          </a:solidFill>
          <a:ln>
            <a:noFill/>
          </a:ln>
        </p:spPr>
      </p:sp>
      <p:sp>
        <p:nvSpPr>
          <p:cNvPr id="11135" name="Freeform 396"/>
          <p:cNvSpPr/>
          <p:nvPr/>
        </p:nvSpPr>
        <p:spPr>
          <a:xfrm>
            <a:off x="930960" y="510840"/>
            <a:ext cx="145080" cy="55080"/>
          </a:xfrm>
          <a:custGeom>
            <a:avLst/>
            <a:gdLst/>
            <a:ahLst/>
            <a:cxnLst/>
            <a:rect l="0" t="0" r="r" b="b"/>
            <a:pathLst>
              <a:path w="403" h="153">
                <a:moveTo>
                  <a:pt x="352" y="152"/>
                </a:moveTo>
                <a:lnTo>
                  <a:pt x="0" y="20"/>
                </a:lnTo>
                <a:lnTo>
                  <a:pt x="0" y="0"/>
                </a:lnTo>
                <a:lnTo>
                  <a:pt x="402" y="152"/>
                </a:lnTo>
                <a:lnTo>
                  <a:pt x="352" y="152"/>
                </a:lnTo>
                <a:close/>
              </a:path>
            </a:pathLst>
          </a:custGeom>
          <a:solidFill>
            <a:srgbClr val="4294A9"/>
          </a:solidFill>
          <a:ln>
            <a:noFill/>
          </a:ln>
        </p:spPr>
      </p:sp>
      <p:sp>
        <p:nvSpPr>
          <p:cNvPr id="11136" name="Freeform 397"/>
          <p:cNvSpPr/>
          <p:nvPr/>
        </p:nvSpPr>
        <p:spPr>
          <a:xfrm>
            <a:off x="930960" y="507240"/>
            <a:ext cx="154080" cy="58680"/>
          </a:xfrm>
          <a:custGeom>
            <a:avLst/>
            <a:gdLst/>
            <a:ahLst/>
            <a:cxnLst/>
            <a:rect l="0" t="0" r="r" b="b"/>
            <a:pathLst>
              <a:path w="428" h="163">
                <a:moveTo>
                  <a:pt x="402" y="162"/>
                </a:moveTo>
                <a:lnTo>
                  <a:pt x="0" y="10"/>
                </a:lnTo>
                <a:lnTo>
                  <a:pt x="0" y="0"/>
                </a:lnTo>
                <a:lnTo>
                  <a:pt x="427" y="162"/>
                </a:lnTo>
                <a:lnTo>
                  <a:pt x="402" y="162"/>
                </a:lnTo>
                <a:close/>
              </a:path>
            </a:pathLst>
          </a:custGeom>
          <a:solidFill>
            <a:srgbClr val="4394A9"/>
          </a:solidFill>
          <a:ln>
            <a:noFill/>
          </a:ln>
        </p:spPr>
      </p:sp>
      <p:sp>
        <p:nvSpPr>
          <p:cNvPr id="11137" name="Freeform 398"/>
          <p:cNvSpPr/>
          <p:nvPr/>
        </p:nvSpPr>
        <p:spPr>
          <a:xfrm>
            <a:off x="930960" y="504000"/>
            <a:ext cx="163080" cy="61920"/>
          </a:xfrm>
          <a:custGeom>
            <a:avLst/>
            <a:gdLst/>
            <a:ahLst/>
            <a:cxnLst/>
            <a:rect l="0" t="0" r="r" b="b"/>
            <a:pathLst>
              <a:path w="453" h="172">
                <a:moveTo>
                  <a:pt x="427" y="171"/>
                </a:moveTo>
                <a:lnTo>
                  <a:pt x="0" y="9"/>
                </a:lnTo>
                <a:lnTo>
                  <a:pt x="0" y="0"/>
                </a:lnTo>
                <a:lnTo>
                  <a:pt x="452" y="171"/>
                </a:lnTo>
                <a:lnTo>
                  <a:pt x="427" y="171"/>
                </a:lnTo>
                <a:close/>
              </a:path>
            </a:pathLst>
          </a:custGeom>
          <a:solidFill>
            <a:srgbClr val="4494A9"/>
          </a:solidFill>
          <a:ln>
            <a:noFill/>
          </a:ln>
        </p:spPr>
      </p:sp>
      <p:sp>
        <p:nvSpPr>
          <p:cNvPr id="11138" name="Freeform 399"/>
          <p:cNvSpPr/>
          <p:nvPr/>
        </p:nvSpPr>
        <p:spPr>
          <a:xfrm>
            <a:off x="930960" y="500400"/>
            <a:ext cx="172080" cy="65520"/>
          </a:xfrm>
          <a:custGeom>
            <a:avLst/>
            <a:gdLst/>
            <a:ahLst/>
            <a:cxnLst/>
            <a:rect l="0" t="0" r="r" b="b"/>
            <a:pathLst>
              <a:path w="478" h="182">
                <a:moveTo>
                  <a:pt x="452" y="181"/>
                </a:moveTo>
                <a:lnTo>
                  <a:pt x="0" y="10"/>
                </a:lnTo>
                <a:lnTo>
                  <a:pt x="0" y="0"/>
                </a:lnTo>
                <a:lnTo>
                  <a:pt x="477" y="181"/>
                </a:lnTo>
                <a:lnTo>
                  <a:pt x="452" y="181"/>
                </a:lnTo>
                <a:close/>
              </a:path>
            </a:pathLst>
          </a:custGeom>
          <a:solidFill>
            <a:srgbClr val="4594A9"/>
          </a:solidFill>
          <a:ln>
            <a:noFill/>
          </a:ln>
        </p:spPr>
      </p:sp>
      <p:sp>
        <p:nvSpPr>
          <p:cNvPr id="11139" name="Freeform 400"/>
          <p:cNvSpPr/>
          <p:nvPr/>
        </p:nvSpPr>
        <p:spPr>
          <a:xfrm>
            <a:off x="930960" y="497160"/>
            <a:ext cx="181080" cy="68760"/>
          </a:xfrm>
          <a:custGeom>
            <a:avLst/>
            <a:gdLst/>
            <a:ahLst/>
            <a:cxnLst/>
            <a:rect l="0" t="0" r="r" b="b"/>
            <a:pathLst>
              <a:path w="503" h="191">
                <a:moveTo>
                  <a:pt x="477" y="190"/>
                </a:moveTo>
                <a:lnTo>
                  <a:pt x="0" y="9"/>
                </a:lnTo>
                <a:lnTo>
                  <a:pt x="0" y="0"/>
                </a:lnTo>
                <a:lnTo>
                  <a:pt x="502" y="190"/>
                </a:lnTo>
                <a:lnTo>
                  <a:pt x="477" y="190"/>
                </a:lnTo>
                <a:close/>
              </a:path>
            </a:pathLst>
          </a:custGeom>
          <a:solidFill>
            <a:srgbClr val="4695AA"/>
          </a:solidFill>
          <a:ln>
            <a:noFill/>
          </a:ln>
        </p:spPr>
      </p:sp>
      <p:sp>
        <p:nvSpPr>
          <p:cNvPr id="11140" name="Freeform 401"/>
          <p:cNvSpPr/>
          <p:nvPr/>
        </p:nvSpPr>
        <p:spPr>
          <a:xfrm>
            <a:off x="930960" y="493560"/>
            <a:ext cx="190080" cy="72360"/>
          </a:xfrm>
          <a:custGeom>
            <a:avLst/>
            <a:gdLst/>
            <a:ahLst/>
            <a:cxnLst/>
            <a:rect l="0" t="0" r="r" b="b"/>
            <a:pathLst>
              <a:path w="528" h="201">
                <a:moveTo>
                  <a:pt x="502" y="200"/>
                </a:moveTo>
                <a:lnTo>
                  <a:pt x="0" y="10"/>
                </a:lnTo>
                <a:lnTo>
                  <a:pt x="0" y="0"/>
                </a:lnTo>
                <a:lnTo>
                  <a:pt x="527" y="200"/>
                </a:lnTo>
                <a:lnTo>
                  <a:pt x="502" y="200"/>
                </a:lnTo>
                <a:close/>
              </a:path>
            </a:pathLst>
          </a:custGeom>
          <a:solidFill>
            <a:srgbClr val="4795AA"/>
          </a:solidFill>
          <a:ln>
            <a:noFill/>
          </a:ln>
        </p:spPr>
      </p:sp>
      <p:sp>
        <p:nvSpPr>
          <p:cNvPr id="11141" name="Freeform 402"/>
          <p:cNvSpPr/>
          <p:nvPr/>
        </p:nvSpPr>
        <p:spPr>
          <a:xfrm>
            <a:off x="930960" y="490320"/>
            <a:ext cx="199080" cy="75600"/>
          </a:xfrm>
          <a:custGeom>
            <a:avLst/>
            <a:gdLst/>
            <a:ahLst/>
            <a:cxnLst/>
            <a:rect l="0" t="0" r="r" b="b"/>
            <a:pathLst>
              <a:path w="553" h="210">
                <a:moveTo>
                  <a:pt x="527" y="209"/>
                </a:moveTo>
                <a:lnTo>
                  <a:pt x="0" y="9"/>
                </a:lnTo>
                <a:lnTo>
                  <a:pt x="0" y="0"/>
                </a:lnTo>
                <a:lnTo>
                  <a:pt x="552" y="209"/>
                </a:lnTo>
                <a:lnTo>
                  <a:pt x="527" y="209"/>
                </a:lnTo>
                <a:close/>
              </a:path>
            </a:pathLst>
          </a:custGeom>
          <a:solidFill>
            <a:srgbClr val="4795AA"/>
          </a:solidFill>
          <a:ln>
            <a:noFill/>
          </a:ln>
        </p:spPr>
      </p:sp>
      <p:sp>
        <p:nvSpPr>
          <p:cNvPr id="11142" name="Freeform 403"/>
          <p:cNvSpPr/>
          <p:nvPr/>
        </p:nvSpPr>
        <p:spPr>
          <a:xfrm>
            <a:off x="930960" y="487080"/>
            <a:ext cx="208080" cy="78840"/>
          </a:xfrm>
          <a:custGeom>
            <a:avLst/>
            <a:gdLst/>
            <a:ahLst/>
            <a:cxnLst/>
            <a:rect l="0" t="0" r="r" b="b"/>
            <a:pathLst>
              <a:path w="578" h="219">
                <a:moveTo>
                  <a:pt x="552" y="218"/>
                </a:moveTo>
                <a:lnTo>
                  <a:pt x="0" y="9"/>
                </a:lnTo>
                <a:lnTo>
                  <a:pt x="0" y="0"/>
                </a:lnTo>
                <a:lnTo>
                  <a:pt x="577" y="218"/>
                </a:lnTo>
                <a:lnTo>
                  <a:pt x="552" y="218"/>
                </a:lnTo>
                <a:close/>
              </a:path>
            </a:pathLst>
          </a:custGeom>
          <a:solidFill>
            <a:srgbClr val="4895AA"/>
          </a:solidFill>
          <a:ln>
            <a:noFill/>
          </a:ln>
        </p:spPr>
      </p:sp>
      <p:sp>
        <p:nvSpPr>
          <p:cNvPr id="11143" name="Freeform 404"/>
          <p:cNvSpPr/>
          <p:nvPr/>
        </p:nvSpPr>
        <p:spPr>
          <a:xfrm>
            <a:off x="930960" y="483480"/>
            <a:ext cx="217080" cy="82440"/>
          </a:xfrm>
          <a:custGeom>
            <a:avLst/>
            <a:gdLst/>
            <a:ahLst/>
            <a:cxnLst/>
            <a:rect l="0" t="0" r="r" b="b"/>
            <a:pathLst>
              <a:path w="603" h="229">
                <a:moveTo>
                  <a:pt x="577" y="228"/>
                </a:moveTo>
                <a:lnTo>
                  <a:pt x="0" y="10"/>
                </a:lnTo>
                <a:lnTo>
                  <a:pt x="0" y="0"/>
                </a:lnTo>
                <a:lnTo>
                  <a:pt x="602" y="228"/>
                </a:lnTo>
                <a:lnTo>
                  <a:pt x="577" y="228"/>
                </a:lnTo>
                <a:close/>
              </a:path>
            </a:pathLst>
          </a:custGeom>
          <a:solidFill>
            <a:srgbClr val="4996AA"/>
          </a:solidFill>
          <a:ln>
            <a:noFill/>
          </a:ln>
        </p:spPr>
      </p:sp>
      <p:sp>
        <p:nvSpPr>
          <p:cNvPr id="11144" name="Freeform 405"/>
          <p:cNvSpPr/>
          <p:nvPr/>
        </p:nvSpPr>
        <p:spPr>
          <a:xfrm>
            <a:off x="930960" y="480240"/>
            <a:ext cx="226080" cy="85680"/>
          </a:xfrm>
          <a:custGeom>
            <a:avLst/>
            <a:gdLst/>
            <a:ahLst/>
            <a:cxnLst/>
            <a:rect l="0" t="0" r="r" b="b"/>
            <a:pathLst>
              <a:path w="628" h="238">
                <a:moveTo>
                  <a:pt x="602" y="237"/>
                </a:moveTo>
                <a:lnTo>
                  <a:pt x="0" y="9"/>
                </a:lnTo>
                <a:lnTo>
                  <a:pt x="0" y="0"/>
                </a:lnTo>
                <a:lnTo>
                  <a:pt x="627" y="237"/>
                </a:lnTo>
                <a:lnTo>
                  <a:pt x="602" y="237"/>
                </a:lnTo>
                <a:close/>
              </a:path>
            </a:pathLst>
          </a:custGeom>
          <a:solidFill>
            <a:srgbClr val="4A96AB"/>
          </a:solidFill>
          <a:ln>
            <a:noFill/>
          </a:ln>
        </p:spPr>
      </p:sp>
      <p:sp>
        <p:nvSpPr>
          <p:cNvPr id="11145" name="Freeform 406"/>
          <p:cNvSpPr/>
          <p:nvPr/>
        </p:nvSpPr>
        <p:spPr>
          <a:xfrm>
            <a:off x="930960" y="476640"/>
            <a:ext cx="235080" cy="89280"/>
          </a:xfrm>
          <a:custGeom>
            <a:avLst/>
            <a:gdLst/>
            <a:ahLst/>
            <a:cxnLst/>
            <a:rect l="0" t="0" r="r" b="b"/>
            <a:pathLst>
              <a:path w="653" h="248">
                <a:moveTo>
                  <a:pt x="627" y="247"/>
                </a:moveTo>
                <a:lnTo>
                  <a:pt x="0" y="10"/>
                </a:lnTo>
                <a:lnTo>
                  <a:pt x="0" y="0"/>
                </a:lnTo>
                <a:lnTo>
                  <a:pt x="652" y="247"/>
                </a:lnTo>
                <a:lnTo>
                  <a:pt x="627" y="247"/>
                </a:lnTo>
                <a:close/>
              </a:path>
            </a:pathLst>
          </a:custGeom>
          <a:solidFill>
            <a:srgbClr val="4B96AB"/>
          </a:solidFill>
          <a:ln>
            <a:noFill/>
          </a:ln>
        </p:spPr>
      </p:sp>
      <p:sp>
        <p:nvSpPr>
          <p:cNvPr id="11146" name="Freeform 407"/>
          <p:cNvSpPr/>
          <p:nvPr/>
        </p:nvSpPr>
        <p:spPr>
          <a:xfrm>
            <a:off x="930960" y="473400"/>
            <a:ext cx="244080" cy="92520"/>
          </a:xfrm>
          <a:custGeom>
            <a:avLst/>
            <a:gdLst/>
            <a:ahLst/>
            <a:cxnLst/>
            <a:rect l="0" t="0" r="r" b="b"/>
            <a:pathLst>
              <a:path w="678" h="257">
                <a:moveTo>
                  <a:pt x="652" y="256"/>
                </a:moveTo>
                <a:lnTo>
                  <a:pt x="0" y="9"/>
                </a:lnTo>
                <a:lnTo>
                  <a:pt x="0" y="0"/>
                </a:lnTo>
                <a:lnTo>
                  <a:pt x="677" y="256"/>
                </a:lnTo>
                <a:lnTo>
                  <a:pt x="652" y="256"/>
                </a:lnTo>
                <a:close/>
              </a:path>
            </a:pathLst>
          </a:custGeom>
          <a:solidFill>
            <a:srgbClr val="4C97AB"/>
          </a:solidFill>
          <a:ln>
            <a:noFill/>
          </a:ln>
        </p:spPr>
      </p:sp>
      <p:sp>
        <p:nvSpPr>
          <p:cNvPr id="11147" name="Freeform 408"/>
          <p:cNvSpPr/>
          <p:nvPr/>
        </p:nvSpPr>
        <p:spPr>
          <a:xfrm>
            <a:off x="930960" y="469800"/>
            <a:ext cx="253080" cy="96120"/>
          </a:xfrm>
          <a:custGeom>
            <a:avLst/>
            <a:gdLst/>
            <a:ahLst/>
            <a:cxnLst/>
            <a:rect l="0" t="0" r="r" b="b"/>
            <a:pathLst>
              <a:path w="703" h="267">
                <a:moveTo>
                  <a:pt x="677" y="266"/>
                </a:moveTo>
                <a:lnTo>
                  <a:pt x="0" y="10"/>
                </a:lnTo>
                <a:lnTo>
                  <a:pt x="0" y="0"/>
                </a:lnTo>
                <a:lnTo>
                  <a:pt x="702" y="266"/>
                </a:lnTo>
                <a:lnTo>
                  <a:pt x="677" y="266"/>
                </a:lnTo>
                <a:close/>
              </a:path>
            </a:pathLst>
          </a:custGeom>
          <a:solidFill>
            <a:srgbClr val="4C97AB"/>
          </a:solidFill>
          <a:ln>
            <a:noFill/>
          </a:ln>
        </p:spPr>
      </p:sp>
      <p:sp>
        <p:nvSpPr>
          <p:cNvPr id="11148" name="Freeform 409"/>
          <p:cNvSpPr/>
          <p:nvPr/>
        </p:nvSpPr>
        <p:spPr>
          <a:xfrm>
            <a:off x="930960" y="466560"/>
            <a:ext cx="262080" cy="99360"/>
          </a:xfrm>
          <a:custGeom>
            <a:avLst/>
            <a:gdLst/>
            <a:ahLst/>
            <a:cxnLst/>
            <a:rect l="0" t="0" r="r" b="b"/>
            <a:pathLst>
              <a:path w="728" h="276">
                <a:moveTo>
                  <a:pt x="702" y="275"/>
                </a:moveTo>
                <a:lnTo>
                  <a:pt x="0" y="9"/>
                </a:lnTo>
                <a:lnTo>
                  <a:pt x="0" y="0"/>
                </a:lnTo>
                <a:lnTo>
                  <a:pt x="727" y="275"/>
                </a:lnTo>
                <a:lnTo>
                  <a:pt x="702" y="275"/>
                </a:lnTo>
                <a:close/>
              </a:path>
            </a:pathLst>
          </a:custGeom>
          <a:solidFill>
            <a:srgbClr val="4D97AB"/>
          </a:solidFill>
          <a:ln>
            <a:noFill/>
          </a:ln>
        </p:spPr>
      </p:sp>
      <p:sp>
        <p:nvSpPr>
          <p:cNvPr id="11149" name="Freeform 410"/>
          <p:cNvSpPr/>
          <p:nvPr/>
        </p:nvSpPr>
        <p:spPr>
          <a:xfrm>
            <a:off x="930960" y="462960"/>
            <a:ext cx="271080" cy="102960"/>
          </a:xfrm>
          <a:custGeom>
            <a:avLst/>
            <a:gdLst/>
            <a:ahLst/>
            <a:cxnLst/>
            <a:rect l="0" t="0" r="r" b="b"/>
            <a:pathLst>
              <a:path w="753" h="286">
                <a:moveTo>
                  <a:pt x="727" y="285"/>
                </a:moveTo>
                <a:lnTo>
                  <a:pt x="0" y="10"/>
                </a:lnTo>
                <a:lnTo>
                  <a:pt x="0" y="0"/>
                </a:lnTo>
                <a:lnTo>
                  <a:pt x="752" y="285"/>
                </a:lnTo>
                <a:lnTo>
                  <a:pt x="727" y="285"/>
                </a:lnTo>
                <a:close/>
              </a:path>
            </a:pathLst>
          </a:custGeom>
          <a:solidFill>
            <a:srgbClr val="4E97AC"/>
          </a:solidFill>
          <a:ln>
            <a:noFill/>
          </a:ln>
        </p:spPr>
      </p:sp>
      <p:sp>
        <p:nvSpPr>
          <p:cNvPr id="11150" name="Freeform 411"/>
          <p:cNvSpPr/>
          <p:nvPr/>
        </p:nvSpPr>
        <p:spPr>
          <a:xfrm>
            <a:off x="930960" y="459720"/>
            <a:ext cx="280080" cy="106200"/>
          </a:xfrm>
          <a:custGeom>
            <a:avLst/>
            <a:gdLst/>
            <a:ahLst/>
            <a:cxnLst/>
            <a:rect l="0" t="0" r="r" b="b"/>
            <a:pathLst>
              <a:path w="778" h="295">
                <a:moveTo>
                  <a:pt x="752" y="294"/>
                </a:moveTo>
                <a:lnTo>
                  <a:pt x="0" y="9"/>
                </a:lnTo>
                <a:lnTo>
                  <a:pt x="0" y="0"/>
                </a:lnTo>
                <a:lnTo>
                  <a:pt x="777" y="294"/>
                </a:lnTo>
                <a:lnTo>
                  <a:pt x="752" y="294"/>
                </a:lnTo>
                <a:close/>
              </a:path>
            </a:pathLst>
          </a:custGeom>
          <a:solidFill>
            <a:srgbClr val="4F98AC"/>
          </a:solidFill>
          <a:ln>
            <a:noFill/>
          </a:ln>
        </p:spPr>
      </p:sp>
      <p:sp>
        <p:nvSpPr>
          <p:cNvPr id="11151" name="Freeform 412"/>
          <p:cNvSpPr/>
          <p:nvPr/>
        </p:nvSpPr>
        <p:spPr>
          <a:xfrm>
            <a:off x="930960" y="456120"/>
            <a:ext cx="289080" cy="109800"/>
          </a:xfrm>
          <a:custGeom>
            <a:avLst/>
            <a:gdLst/>
            <a:ahLst/>
            <a:cxnLst/>
            <a:rect l="0" t="0" r="r" b="b"/>
            <a:pathLst>
              <a:path w="803" h="305">
                <a:moveTo>
                  <a:pt x="777" y="304"/>
                </a:moveTo>
                <a:lnTo>
                  <a:pt x="0" y="10"/>
                </a:lnTo>
                <a:lnTo>
                  <a:pt x="0" y="0"/>
                </a:lnTo>
                <a:lnTo>
                  <a:pt x="802" y="304"/>
                </a:lnTo>
                <a:lnTo>
                  <a:pt x="777" y="304"/>
                </a:lnTo>
                <a:close/>
              </a:path>
            </a:pathLst>
          </a:custGeom>
          <a:solidFill>
            <a:srgbClr val="5098AC"/>
          </a:solidFill>
          <a:ln>
            <a:noFill/>
          </a:ln>
        </p:spPr>
      </p:sp>
      <p:sp>
        <p:nvSpPr>
          <p:cNvPr id="11152" name="Freeform 413"/>
          <p:cNvSpPr/>
          <p:nvPr/>
        </p:nvSpPr>
        <p:spPr>
          <a:xfrm>
            <a:off x="930960" y="452880"/>
            <a:ext cx="298080" cy="113040"/>
          </a:xfrm>
          <a:custGeom>
            <a:avLst/>
            <a:gdLst/>
            <a:ahLst/>
            <a:cxnLst/>
            <a:rect l="0" t="0" r="r" b="b"/>
            <a:pathLst>
              <a:path w="828" h="314">
                <a:moveTo>
                  <a:pt x="802" y="313"/>
                </a:moveTo>
                <a:lnTo>
                  <a:pt x="0" y="9"/>
                </a:lnTo>
                <a:lnTo>
                  <a:pt x="0" y="0"/>
                </a:lnTo>
                <a:lnTo>
                  <a:pt x="827" y="313"/>
                </a:lnTo>
                <a:lnTo>
                  <a:pt x="802" y="313"/>
                </a:lnTo>
                <a:close/>
              </a:path>
            </a:pathLst>
          </a:custGeom>
          <a:solidFill>
            <a:srgbClr val="5198AC"/>
          </a:solidFill>
          <a:ln>
            <a:noFill/>
          </a:ln>
        </p:spPr>
      </p:sp>
      <p:sp>
        <p:nvSpPr>
          <p:cNvPr id="11153" name="Freeform 414"/>
          <p:cNvSpPr/>
          <p:nvPr/>
        </p:nvSpPr>
        <p:spPr>
          <a:xfrm>
            <a:off x="930960" y="449280"/>
            <a:ext cx="307080" cy="116640"/>
          </a:xfrm>
          <a:custGeom>
            <a:avLst/>
            <a:gdLst/>
            <a:ahLst/>
            <a:cxnLst/>
            <a:rect l="0" t="0" r="r" b="b"/>
            <a:pathLst>
              <a:path w="853" h="324">
                <a:moveTo>
                  <a:pt x="827" y="323"/>
                </a:moveTo>
                <a:lnTo>
                  <a:pt x="0" y="10"/>
                </a:lnTo>
                <a:lnTo>
                  <a:pt x="0" y="0"/>
                </a:lnTo>
                <a:lnTo>
                  <a:pt x="852" y="323"/>
                </a:lnTo>
                <a:lnTo>
                  <a:pt x="827" y="323"/>
                </a:lnTo>
                <a:close/>
              </a:path>
            </a:pathLst>
          </a:custGeom>
          <a:solidFill>
            <a:srgbClr val="5299AD"/>
          </a:solidFill>
          <a:ln>
            <a:noFill/>
          </a:ln>
        </p:spPr>
      </p:sp>
      <p:sp>
        <p:nvSpPr>
          <p:cNvPr id="11154" name="Freeform 415"/>
          <p:cNvSpPr/>
          <p:nvPr/>
        </p:nvSpPr>
        <p:spPr>
          <a:xfrm>
            <a:off x="930960" y="446040"/>
            <a:ext cx="316080" cy="119880"/>
          </a:xfrm>
          <a:custGeom>
            <a:avLst/>
            <a:gdLst/>
            <a:ahLst/>
            <a:cxnLst/>
            <a:rect l="0" t="0" r="r" b="b"/>
            <a:pathLst>
              <a:path w="878" h="333">
                <a:moveTo>
                  <a:pt x="852" y="332"/>
                </a:moveTo>
                <a:lnTo>
                  <a:pt x="0" y="9"/>
                </a:lnTo>
                <a:lnTo>
                  <a:pt x="0" y="0"/>
                </a:lnTo>
                <a:lnTo>
                  <a:pt x="877" y="332"/>
                </a:lnTo>
                <a:lnTo>
                  <a:pt x="852" y="332"/>
                </a:lnTo>
                <a:close/>
              </a:path>
            </a:pathLst>
          </a:custGeom>
          <a:solidFill>
            <a:srgbClr val="5399AD"/>
          </a:solidFill>
          <a:ln>
            <a:noFill/>
          </a:ln>
        </p:spPr>
      </p:sp>
      <p:sp>
        <p:nvSpPr>
          <p:cNvPr id="11155" name="Freeform 416"/>
          <p:cNvSpPr/>
          <p:nvPr/>
        </p:nvSpPr>
        <p:spPr>
          <a:xfrm>
            <a:off x="930960" y="442800"/>
            <a:ext cx="325080" cy="123120"/>
          </a:xfrm>
          <a:custGeom>
            <a:avLst/>
            <a:gdLst/>
            <a:ahLst/>
            <a:cxnLst/>
            <a:rect l="0" t="0" r="r" b="b"/>
            <a:pathLst>
              <a:path w="903" h="342">
                <a:moveTo>
                  <a:pt x="877" y="341"/>
                </a:moveTo>
                <a:lnTo>
                  <a:pt x="0" y="9"/>
                </a:lnTo>
                <a:lnTo>
                  <a:pt x="0" y="0"/>
                </a:lnTo>
                <a:lnTo>
                  <a:pt x="902" y="341"/>
                </a:lnTo>
                <a:lnTo>
                  <a:pt x="877" y="341"/>
                </a:lnTo>
                <a:close/>
              </a:path>
            </a:pathLst>
          </a:custGeom>
          <a:solidFill>
            <a:srgbClr val="5499AD"/>
          </a:solidFill>
          <a:ln>
            <a:noFill/>
          </a:ln>
        </p:spPr>
      </p:sp>
      <p:sp>
        <p:nvSpPr>
          <p:cNvPr id="11156" name="Freeform 417"/>
          <p:cNvSpPr/>
          <p:nvPr/>
        </p:nvSpPr>
        <p:spPr>
          <a:xfrm>
            <a:off x="930960" y="439200"/>
            <a:ext cx="334080" cy="126720"/>
          </a:xfrm>
          <a:custGeom>
            <a:avLst/>
            <a:gdLst/>
            <a:ahLst/>
            <a:cxnLst/>
            <a:rect l="0" t="0" r="r" b="b"/>
            <a:pathLst>
              <a:path w="928" h="352">
                <a:moveTo>
                  <a:pt x="902" y="351"/>
                </a:moveTo>
                <a:lnTo>
                  <a:pt x="0" y="11"/>
                </a:lnTo>
                <a:lnTo>
                  <a:pt x="0" y="0"/>
                </a:lnTo>
                <a:lnTo>
                  <a:pt x="927" y="351"/>
                </a:lnTo>
                <a:lnTo>
                  <a:pt x="902" y="351"/>
                </a:lnTo>
                <a:close/>
              </a:path>
            </a:pathLst>
          </a:custGeom>
          <a:solidFill>
            <a:srgbClr val="559AAD"/>
          </a:solidFill>
          <a:ln>
            <a:noFill/>
          </a:ln>
        </p:spPr>
      </p:sp>
      <p:sp>
        <p:nvSpPr>
          <p:cNvPr id="11157" name="Freeform 418"/>
          <p:cNvSpPr/>
          <p:nvPr/>
        </p:nvSpPr>
        <p:spPr>
          <a:xfrm>
            <a:off x="930960" y="435960"/>
            <a:ext cx="343080" cy="129960"/>
          </a:xfrm>
          <a:custGeom>
            <a:avLst/>
            <a:gdLst/>
            <a:ahLst/>
            <a:cxnLst/>
            <a:rect l="0" t="0" r="r" b="b"/>
            <a:pathLst>
              <a:path w="953" h="361">
                <a:moveTo>
                  <a:pt x="927" y="360"/>
                </a:moveTo>
                <a:lnTo>
                  <a:pt x="0" y="9"/>
                </a:lnTo>
                <a:lnTo>
                  <a:pt x="0" y="0"/>
                </a:lnTo>
                <a:lnTo>
                  <a:pt x="952" y="360"/>
                </a:lnTo>
                <a:lnTo>
                  <a:pt x="927" y="360"/>
                </a:lnTo>
                <a:close/>
              </a:path>
            </a:pathLst>
          </a:custGeom>
          <a:solidFill>
            <a:srgbClr val="569AAE"/>
          </a:solidFill>
          <a:ln>
            <a:noFill/>
          </a:ln>
        </p:spPr>
      </p:sp>
      <p:sp>
        <p:nvSpPr>
          <p:cNvPr id="11158" name="Freeform 419"/>
          <p:cNvSpPr/>
          <p:nvPr/>
        </p:nvSpPr>
        <p:spPr>
          <a:xfrm>
            <a:off x="930960" y="432360"/>
            <a:ext cx="352080" cy="133560"/>
          </a:xfrm>
          <a:custGeom>
            <a:avLst/>
            <a:gdLst/>
            <a:ahLst/>
            <a:cxnLst/>
            <a:rect l="0" t="0" r="r" b="b"/>
            <a:pathLst>
              <a:path w="978" h="371">
                <a:moveTo>
                  <a:pt x="952" y="370"/>
                </a:moveTo>
                <a:lnTo>
                  <a:pt x="0" y="10"/>
                </a:lnTo>
                <a:lnTo>
                  <a:pt x="0" y="0"/>
                </a:lnTo>
                <a:lnTo>
                  <a:pt x="977" y="370"/>
                </a:lnTo>
                <a:lnTo>
                  <a:pt x="952" y="370"/>
                </a:lnTo>
                <a:close/>
              </a:path>
            </a:pathLst>
          </a:custGeom>
          <a:solidFill>
            <a:srgbClr val="579AAE"/>
          </a:solidFill>
          <a:ln>
            <a:noFill/>
          </a:ln>
        </p:spPr>
      </p:sp>
      <p:sp>
        <p:nvSpPr>
          <p:cNvPr id="11159" name="Freeform 420"/>
          <p:cNvSpPr/>
          <p:nvPr/>
        </p:nvSpPr>
        <p:spPr>
          <a:xfrm>
            <a:off x="930960" y="429120"/>
            <a:ext cx="361080" cy="136800"/>
          </a:xfrm>
          <a:custGeom>
            <a:avLst/>
            <a:gdLst/>
            <a:ahLst/>
            <a:cxnLst/>
            <a:rect l="0" t="0" r="r" b="b"/>
            <a:pathLst>
              <a:path w="1003" h="380">
                <a:moveTo>
                  <a:pt x="977" y="379"/>
                </a:moveTo>
                <a:lnTo>
                  <a:pt x="0" y="9"/>
                </a:lnTo>
                <a:lnTo>
                  <a:pt x="0" y="0"/>
                </a:lnTo>
                <a:lnTo>
                  <a:pt x="1002" y="379"/>
                </a:lnTo>
                <a:lnTo>
                  <a:pt x="977" y="379"/>
                </a:lnTo>
                <a:close/>
              </a:path>
            </a:pathLst>
          </a:custGeom>
          <a:solidFill>
            <a:srgbClr val="589BAE"/>
          </a:solidFill>
          <a:ln>
            <a:noFill/>
          </a:ln>
        </p:spPr>
      </p:sp>
      <p:sp>
        <p:nvSpPr>
          <p:cNvPr id="11160" name="Freeform 421"/>
          <p:cNvSpPr/>
          <p:nvPr/>
        </p:nvSpPr>
        <p:spPr>
          <a:xfrm>
            <a:off x="930960" y="425520"/>
            <a:ext cx="370440" cy="140400"/>
          </a:xfrm>
          <a:custGeom>
            <a:avLst/>
            <a:gdLst/>
            <a:ahLst/>
            <a:cxnLst/>
            <a:rect l="0" t="0" r="r" b="b"/>
            <a:pathLst>
              <a:path w="1029" h="390">
                <a:moveTo>
                  <a:pt x="1001" y="389"/>
                </a:moveTo>
                <a:lnTo>
                  <a:pt x="0" y="10"/>
                </a:lnTo>
                <a:lnTo>
                  <a:pt x="0" y="0"/>
                </a:lnTo>
                <a:lnTo>
                  <a:pt x="1028" y="389"/>
                </a:lnTo>
                <a:lnTo>
                  <a:pt x="1001" y="389"/>
                </a:lnTo>
                <a:close/>
              </a:path>
            </a:pathLst>
          </a:custGeom>
          <a:solidFill>
            <a:srgbClr val="599BAE"/>
          </a:solidFill>
          <a:ln>
            <a:noFill/>
          </a:ln>
        </p:spPr>
      </p:sp>
      <p:sp>
        <p:nvSpPr>
          <p:cNvPr id="11161" name="Freeform 422"/>
          <p:cNvSpPr/>
          <p:nvPr/>
        </p:nvSpPr>
        <p:spPr>
          <a:xfrm>
            <a:off x="930960" y="422280"/>
            <a:ext cx="379440" cy="143640"/>
          </a:xfrm>
          <a:custGeom>
            <a:avLst/>
            <a:gdLst/>
            <a:ahLst/>
            <a:cxnLst/>
            <a:rect l="0" t="0" r="r" b="b"/>
            <a:pathLst>
              <a:path w="1054" h="399">
                <a:moveTo>
                  <a:pt x="1028" y="398"/>
                </a:moveTo>
                <a:lnTo>
                  <a:pt x="0" y="9"/>
                </a:lnTo>
                <a:lnTo>
                  <a:pt x="0" y="0"/>
                </a:lnTo>
                <a:lnTo>
                  <a:pt x="1053" y="398"/>
                </a:lnTo>
                <a:lnTo>
                  <a:pt x="1028" y="398"/>
                </a:lnTo>
                <a:close/>
              </a:path>
            </a:pathLst>
          </a:custGeom>
          <a:solidFill>
            <a:srgbClr val="5A9CAF"/>
          </a:solidFill>
          <a:ln>
            <a:noFill/>
          </a:ln>
        </p:spPr>
      </p:sp>
      <p:sp>
        <p:nvSpPr>
          <p:cNvPr id="11162" name="Freeform 423"/>
          <p:cNvSpPr/>
          <p:nvPr/>
        </p:nvSpPr>
        <p:spPr>
          <a:xfrm>
            <a:off x="930960" y="418680"/>
            <a:ext cx="388440" cy="147240"/>
          </a:xfrm>
          <a:custGeom>
            <a:avLst/>
            <a:gdLst/>
            <a:ahLst/>
            <a:cxnLst/>
            <a:rect l="0" t="0" r="r" b="b"/>
            <a:pathLst>
              <a:path w="1079" h="409">
                <a:moveTo>
                  <a:pt x="1053" y="408"/>
                </a:moveTo>
                <a:lnTo>
                  <a:pt x="0" y="10"/>
                </a:lnTo>
                <a:lnTo>
                  <a:pt x="0" y="0"/>
                </a:lnTo>
                <a:lnTo>
                  <a:pt x="1078" y="408"/>
                </a:lnTo>
                <a:lnTo>
                  <a:pt x="1053" y="408"/>
                </a:lnTo>
                <a:close/>
              </a:path>
            </a:pathLst>
          </a:custGeom>
          <a:solidFill>
            <a:srgbClr val="5B9CAF"/>
          </a:solidFill>
          <a:ln>
            <a:noFill/>
          </a:ln>
        </p:spPr>
      </p:sp>
      <p:sp>
        <p:nvSpPr>
          <p:cNvPr id="11163" name="Freeform 424"/>
          <p:cNvSpPr/>
          <p:nvPr/>
        </p:nvSpPr>
        <p:spPr>
          <a:xfrm>
            <a:off x="930960" y="415440"/>
            <a:ext cx="397440" cy="150480"/>
          </a:xfrm>
          <a:custGeom>
            <a:avLst/>
            <a:gdLst/>
            <a:ahLst/>
            <a:cxnLst/>
            <a:rect l="0" t="0" r="r" b="b"/>
            <a:pathLst>
              <a:path w="1104" h="418">
                <a:moveTo>
                  <a:pt x="1078" y="417"/>
                </a:moveTo>
                <a:lnTo>
                  <a:pt x="0" y="9"/>
                </a:lnTo>
                <a:lnTo>
                  <a:pt x="0" y="0"/>
                </a:lnTo>
                <a:lnTo>
                  <a:pt x="1103" y="417"/>
                </a:lnTo>
                <a:lnTo>
                  <a:pt x="1078" y="417"/>
                </a:lnTo>
                <a:close/>
              </a:path>
            </a:pathLst>
          </a:custGeom>
          <a:solidFill>
            <a:srgbClr val="5C9CAF"/>
          </a:solidFill>
          <a:ln>
            <a:noFill/>
          </a:ln>
        </p:spPr>
      </p:sp>
      <p:sp>
        <p:nvSpPr>
          <p:cNvPr id="11164" name="Freeform 425"/>
          <p:cNvSpPr/>
          <p:nvPr/>
        </p:nvSpPr>
        <p:spPr>
          <a:xfrm>
            <a:off x="930960" y="411840"/>
            <a:ext cx="406440" cy="154080"/>
          </a:xfrm>
          <a:custGeom>
            <a:avLst/>
            <a:gdLst/>
            <a:ahLst/>
            <a:cxnLst/>
            <a:rect l="0" t="0" r="r" b="b"/>
            <a:pathLst>
              <a:path w="1129" h="428">
                <a:moveTo>
                  <a:pt x="1103" y="427"/>
                </a:moveTo>
                <a:lnTo>
                  <a:pt x="0" y="10"/>
                </a:lnTo>
                <a:lnTo>
                  <a:pt x="0" y="0"/>
                </a:lnTo>
                <a:lnTo>
                  <a:pt x="1128" y="427"/>
                </a:lnTo>
                <a:lnTo>
                  <a:pt x="1103" y="427"/>
                </a:lnTo>
                <a:close/>
              </a:path>
            </a:pathLst>
          </a:custGeom>
          <a:solidFill>
            <a:srgbClr val="5D9DB0"/>
          </a:solidFill>
          <a:ln>
            <a:noFill/>
          </a:ln>
        </p:spPr>
      </p:sp>
      <p:sp>
        <p:nvSpPr>
          <p:cNvPr id="11165" name="Freeform 426"/>
          <p:cNvSpPr/>
          <p:nvPr/>
        </p:nvSpPr>
        <p:spPr>
          <a:xfrm>
            <a:off x="930960" y="408600"/>
            <a:ext cx="415440" cy="157320"/>
          </a:xfrm>
          <a:custGeom>
            <a:avLst/>
            <a:gdLst/>
            <a:ahLst/>
            <a:cxnLst/>
            <a:rect l="0" t="0" r="r" b="b"/>
            <a:pathLst>
              <a:path w="1154" h="437">
                <a:moveTo>
                  <a:pt x="1128" y="436"/>
                </a:moveTo>
                <a:lnTo>
                  <a:pt x="0" y="9"/>
                </a:lnTo>
                <a:lnTo>
                  <a:pt x="0" y="0"/>
                </a:lnTo>
                <a:lnTo>
                  <a:pt x="1153" y="436"/>
                </a:lnTo>
                <a:lnTo>
                  <a:pt x="1128" y="436"/>
                </a:lnTo>
                <a:close/>
              </a:path>
            </a:pathLst>
          </a:custGeom>
          <a:solidFill>
            <a:srgbClr val="5E9DB0"/>
          </a:solidFill>
          <a:ln>
            <a:noFill/>
          </a:ln>
        </p:spPr>
      </p:sp>
      <p:sp>
        <p:nvSpPr>
          <p:cNvPr id="11166" name="Freeform 427"/>
          <p:cNvSpPr/>
          <p:nvPr/>
        </p:nvSpPr>
        <p:spPr>
          <a:xfrm>
            <a:off x="930960" y="405000"/>
            <a:ext cx="424440" cy="160920"/>
          </a:xfrm>
          <a:custGeom>
            <a:avLst/>
            <a:gdLst/>
            <a:ahLst/>
            <a:cxnLst/>
            <a:rect l="0" t="0" r="r" b="b"/>
            <a:pathLst>
              <a:path w="1179" h="447">
                <a:moveTo>
                  <a:pt x="1153" y="446"/>
                </a:moveTo>
                <a:lnTo>
                  <a:pt x="0" y="10"/>
                </a:lnTo>
                <a:lnTo>
                  <a:pt x="0" y="0"/>
                </a:lnTo>
                <a:lnTo>
                  <a:pt x="1178" y="446"/>
                </a:lnTo>
                <a:lnTo>
                  <a:pt x="1153" y="446"/>
                </a:lnTo>
                <a:close/>
              </a:path>
            </a:pathLst>
          </a:custGeom>
          <a:solidFill>
            <a:srgbClr val="5F9EB0"/>
          </a:solidFill>
          <a:ln>
            <a:noFill/>
          </a:ln>
        </p:spPr>
      </p:sp>
      <p:sp>
        <p:nvSpPr>
          <p:cNvPr id="11167" name="Freeform 428"/>
          <p:cNvSpPr/>
          <p:nvPr/>
        </p:nvSpPr>
        <p:spPr>
          <a:xfrm>
            <a:off x="930960" y="401760"/>
            <a:ext cx="433440" cy="164160"/>
          </a:xfrm>
          <a:custGeom>
            <a:avLst/>
            <a:gdLst/>
            <a:ahLst/>
            <a:cxnLst/>
            <a:rect l="0" t="0" r="r" b="b"/>
            <a:pathLst>
              <a:path w="1204" h="456">
                <a:moveTo>
                  <a:pt x="1178" y="455"/>
                </a:moveTo>
                <a:lnTo>
                  <a:pt x="0" y="9"/>
                </a:lnTo>
                <a:lnTo>
                  <a:pt x="0" y="0"/>
                </a:lnTo>
                <a:lnTo>
                  <a:pt x="1203" y="455"/>
                </a:lnTo>
                <a:lnTo>
                  <a:pt x="1178" y="455"/>
                </a:lnTo>
                <a:close/>
              </a:path>
            </a:pathLst>
          </a:custGeom>
          <a:solidFill>
            <a:srgbClr val="609EB0"/>
          </a:solidFill>
          <a:ln>
            <a:noFill/>
          </a:ln>
        </p:spPr>
      </p:sp>
      <p:sp>
        <p:nvSpPr>
          <p:cNvPr id="11168" name="Freeform 429"/>
          <p:cNvSpPr/>
          <p:nvPr/>
        </p:nvSpPr>
        <p:spPr>
          <a:xfrm>
            <a:off x="930960" y="398520"/>
            <a:ext cx="442440" cy="167400"/>
          </a:xfrm>
          <a:custGeom>
            <a:avLst/>
            <a:gdLst/>
            <a:ahLst/>
            <a:cxnLst/>
            <a:rect l="0" t="0" r="r" b="b"/>
            <a:pathLst>
              <a:path w="1229" h="465">
                <a:moveTo>
                  <a:pt x="1203" y="464"/>
                </a:moveTo>
                <a:lnTo>
                  <a:pt x="0" y="9"/>
                </a:lnTo>
                <a:lnTo>
                  <a:pt x="0" y="0"/>
                </a:lnTo>
                <a:lnTo>
                  <a:pt x="1228" y="464"/>
                </a:lnTo>
                <a:lnTo>
                  <a:pt x="1203" y="464"/>
                </a:lnTo>
                <a:close/>
              </a:path>
            </a:pathLst>
          </a:custGeom>
          <a:solidFill>
            <a:srgbClr val="619EB1"/>
          </a:solidFill>
          <a:ln>
            <a:noFill/>
          </a:ln>
        </p:spPr>
      </p:sp>
      <p:sp>
        <p:nvSpPr>
          <p:cNvPr id="11169" name="Freeform 430"/>
          <p:cNvSpPr/>
          <p:nvPr/>
        </p:nvSpPr>
        <p:spPr>
          <a:xfrm>
            <a:off x="930960" y="394920"/>
            <a:ext cx="451440" cy="171000"/>
          </a:xfrm>
          <a:custGeom>
            <a:avLst/>
            <a:gdLst/>
            <a:ahLst/>
            <a:cxnLst/>
            <a:rect l="0" t="0" r="r" b="b"/>
            <a:pathLst>
              <a:path w="1254" h="475">
                <a:moveTo>
                  <a:pt x="1228" y="474"/>
                </a:moveTo>
                <a:lnTo>
                  <a:pt x="0" y="10"/>
                </a:lnTo>
                <a:lnTo>
                  <a:pt x="0" y="0"/>
                </a:lnTo>
                <a:lnTo>
                  <a:pt x="1253" y="474"/>
                </a:lnTo>
                <a:lnTo>
                  <a:pt x="1228" y="474"/>
                </a:lnTo>
                <a:close/>
              </a:path>
            </a:pathLst>
          </a:custGeom>
          <a:solidFill>
            <a:srgbClr val="629FB1"/>
          </a:solidFill>
          <a:ln>
            <a:noFill/>
          </a:ln>
        </p:spPr>
      </p:sp>
      <p:sp>
        <p:nvSpPr>
          <p:cNvPr id="11170" name="Freeform 431"/>
          <p:cNvSpPr/>
          <p:nvPr/>
        </p:nvSpPr>
        <p:spPr>
          <a:xfrm>
            <a:off x="930960" y="391680"/>
            <a:ext cx="460440" cy="174240"/>
          </a:xfrm>
          <a:custGeom>
            <a:avLst/>
            <a:gdLst/>
            <a:ahLst/>
            <a:cxnLst/>
            <a:rect l="0" t="0" r="r" b="b"/>
            <a:pathLst>
              <a:path w="1279" h="484">
                <a:moveTo>
                  <a:pt x="1253" y="483"/>
                </a:moveTo>
                <a:lnTo>
                  <a:pt x="0" y="9"/>
                </a:lnTo>
                <a:lnTo>
                  <a:pt x="0" y="0"/>
                </a:lnTo>
                <a:lnTo>
                  <a:pt x="1278" y="483"/>
                </a:lnTo>
                <a:lnTo>
                  <a:pt x="1253" y="483"/>
                </a:lnTo>
                <a:close/>
              </a:path>
            </a:pathLst>
          </a:custGeom>
          <a:solidFill>
            <a:srgbClr val="649FB1"/>
          </a:solidFill>
          <a:ln>
            <a:noFill/>
          </a:ln>
        </p:spPr>
      </p:sp>
      <p:sp>
        <p:nvSpPr>
          <p:cNvPr id="11171" name="Freeform 432"/>
          <p:cNvSpPr/>
          <p:nvPr/>
        </p:nvSpPr>
        <p:spPr>
          <a:xfrm>
            <a:off x="930960" y="388080"/>
            <a:ext cx="469440" cy="177840"/>
          </a:xfrm>
          <a:custGeom>
            <a:avLst/>
            <a:gdLst/>
            <a:ahLst/>
            <a:cxnLst/>
            <a:rect l="0" t="0" r="r" b="b"/>
            <a:pathLst>
              <a:path w="1304" h="494">
                <a:moveTo>
                  <a:pt x="1278" y="493"/>
                </a:moveTo>
                <a:lnTo>
                  <a:pt x="0" y="10"/>
                </a:lnTo>
                <a:lnTo>
                  <a:pt x="0" y="0"/>
                </a:lnTo>
                <a:lnTo>
                  <a:pt x="1303" y="493"/>
                </a:lnTo>
                <a:lnTo>
                  <a:pt x="1278" y="493"/>
                </a:lnTo>
                <a:close/>
              </a:path>
            </a:pathLst>
          </a:custGeom>
          <a:solidFill>
            <a:srgbClr val="65A0B2"/>
          </a:solidFill>
          <a:ln>
            <a:noFill/>
          </a:ln>
        </p:spPr>
      </p:sp>
      <p:sp>
        <p:nvSpPr>
          <p:cNvPr id="11172" name="Freeform 433"/>
          <p:cNvSpPr/>
          <p:nvPr/>
        </p:nvSpPr>
        <p:spPr>
          <a:xfrm>
            <a:off x="930960" y="384840"/>
            <a:ext cx="478440" cy="181080"/>
          </a:xfrm>
          <a:custGeom>
            <a:avLst/>
            <a:gdLst/>
            <a:ahLst/>
            <a:cxnLst/>
            <a:rect l="0" t="0" r="r" b="b"/>
            <a:pathLst>
              <a:path w="1329" h="503">
                <a:moveTo>
                  <a:pt x="1303" y="502"/>
                </a:moveTo>
                <a:lnTo>
                  <a:pt x="0" y="9"/>
                </a:lnTo>
                <a:lnTo>
                  <a:pt x="0" y="0"/>
                </a:lnTo>
                <a:lnTo>
                  <a:pt x="1328" y="502"/>
                </a:lnTo>
                <a:lnTo>
                  <a:pt x="1303" y="502"/>
                </a:lnTo>
                <a:close/>
              </a:path>
            </a:pathLst>
          </a:custGeom>
          <a:solidFill>
            <a:srgbClr val="66A0B2"/>
          </a:solidFill>
          <a:ln>
            <a:noFill/>
          </a:ln>
        </p:spPr>
      </p:sp>
      <p:sp>
        <p:nvSpPr>
          <p:cNvPr id="11173" name="Freeform 434"/>
          <p:cNvSpPr/>
          <p:nvPr/>
        </p:nvSpPr>
        <p:spPr>
          <a:xfrm>
            <a:off x="930960" y="381240"/>
            <a:ext cx="487440" cy="184680"/>
          </a:xfrm>
          <a:custGeom>
            <a:avLst/>
            <a:gdLst/>
            <a:ahLst/>
            <a:cxnLst/>
            <a:rect l="0" t="0" r="r" b="b"/>
            <a:pathLst>
              <a:path w="1354" h="513">
                <a:moveTo>
                  <a:pt x="1328" y="512"/>
                </a:moveTo>
                <a:lnTo>
                  <a:pt x="0" y="10"/>
                </a:lnTo>
                <a:lnTo>
                  <a:pt x="0" y="0"/>
                </a:lnTo>
                <a:lnTo>
                  <a:pt x="1353" y="512"/>
                </a:lnTo>
                <a:lnTo>
                  <a:pt x="1328" y="512"/>
                </a:lnTo>
                <a:close/>
              </a:path>
            </a:pathLst>
          </a:custGeom>
          <a:solidFill>
            <a:srgbClr val="67A1B3"/>
          </a:solidFill>
          <a:ln>
            <a:noFill/>
          </a:ln>
        </p:spPr>
      </p:sp>
      <p:sp>
        <p:nvSpPr>
          <p:cNvPr id="11174" name="Freeform 435"/>
          <p:cNvSpPr/>
          <p:nvPr/>
        </p:nvSpPr>
        <p:spPr>
          <a:xfrm>
            <a:off x="930960" y="378000"/>
            <a:ext cx="496440" cy="187920"/>
          </a:xfrm>
          <a:custGeom>
            <a:avLst/>
            <a:gdLst/>
            <a:ahLst/>
            <a:cxnLst/>
            <a:rect l="0" t="0" r="r" b="b"/>
            <a:pathLst>
              <a:path w="1379" h="522">
                <a:moveTo>
                  <a:pt x="1353" y="521"/>
                </a:moveTo>
                <a:lnTo>
                  <a:pt x="0" y="9"/>
                </a:lnTo>
                <a:lnTo>
                  <a:pt x="0" y="0"/>
                </a:lnTo>
                <a:lnTo>
                  <a:pt x="1378" y="521"/>
                </a:lnTo>
                <a:lnTo>
                  <a:pt x="1353" y="521"/>
                </a:lnTo>
                <a:close/>
              </a:path>
            </a:pathLst>
          </a:custGeom>
          <a:solidFill>
            <a:srgbClr val="68A1B3"/>
          </a:solidFill>
          <a:ln>
            <a:noFill/>
          </a:ln>
        </p:spPr>
      </p:sp>
      <p:sp>
        <p:nvSpPr>
          <p:cNvPr id="11175" name="Freeform 436"/>
          <p:cNvSpPr/>
          <p:nvPr/>
        </p:nvSpPr>
        <p:spPr>
          <a:xfrm>
            <a:off x="930960" y="374400"/>
            <a:ext cx="505440" cy="191520"/>
          </a:xfrm>
          <a:custGeom>
            <a:avLst/>
            <a:gdLst/>
            <a:ahLst/>
            <a:cxnLst/>
            <a:rect l="0" t="0" r="r" b="b"/>
            <a:pathLst>
              <a:path w="1404" h="532">
                <a:moveTo>
                  <a:pt x="1378" y="531"/>
                </a:moveTo>
                <a:lnTo>
                  <a:pt x="0" y="10"/>
                </a:lnTo>
                <a:lnTo>
                  <a:pt x="0" y="0"/>
                </a:lnTo>
                <a:lnTo>
                  <a:pt x="1403" y="531"/>
                </a:lnTo>
                <a:lnTo>
                  <a:pt x="1378" y="531"/>
                </a:lnTo>
                <a:close/>
              </a:path>
            </a:pathLst>
          </a:custGeom>
          <a:solidFill>
            <a:srgbClr val="69A2B3"/>
          </a:solidFill>
          <a:ln>
            <a:noFill/>
          </a:ln>
        </p:spPr>
      </p:sp>
      <p:sp>
        <p:nvSpPr>
          <p:cNvPr id="11176" name="Freeform 437"/>
          <p:cNvSpPr/>
          <p:nvPr/>
        </p:nvSpPr>
        <p:spPr>
          <a:xfrm>
            <a:off x="930960" y="371160"/>
            <a:ext cx="514440" cy="194760"/>
          </a:xfrm>
          <a:custGeom>
            <a:avLst/>
            <a:gdLst/>
            <a:ahLst/>
            <a:cxnLst/>
            <a:rect l="0" t="0" r="r" b="b"/>
            <a:pathLst>
              <a:path w="1429" h="541">
                <a:moveTo>
                  <a:pt x="1403" y="540"/>
                </a:moveTo>
                <a:lnTo>
                  <a:pt x="0" y="9"/>
                </a:lnTo>
                <a:lnTo>
                  <a:pt x="0" y="0"/>
                </a:lnTo>
                <a:lnTo>
                  <a:pt x="1428" y="540"/>
                </a:lnTo>
                <a:lnTo>
                  <a:pt x="1403" y="540"/>
                </a:lnTo>
                <a:close/>
              </a:path>
            </a:pathLst>
          </a:custGeom>
          <a:solidFill>
            <a:srgbClr val="6AA2B4"/>
          </a:solidFill>
          <a:ln>
            <a:noFill/>
          </a:ln>
        </p:spPr>
      </p:sp>
      <p:sp>
        <p:nvSpPr>
          <p:cNvPr id="11177" name="Freeform 438"/>
          <p:cNvSpPr/>
          <p:nvPr/>
        </p:nvSpPr>
        <p:spPr>
          <a:xfrm>
            <a:off x="930960" y="367560"/>
            <a:ext cx="523440" cy="198360"/>
          </a:xfrm>
          <a:custGeom>
            <a:avLst/>
            <a:gdLst/>
            <a:ahLst/>
            <a:cxnLst/>
            <a:rect l="0" t="0" r="r" b="b"/>
            <a:pathLst>
              <a:path w="1454" h="551">
                <a:moveTo>
                  <a:pt x="1428" y="550"/>
                </a:moveTo>
                <a:lnTo>
                  <a:pt x="0" y="10"/>
                </a:lnTo>
                <a:lnTo>
                  <a:pt x="0" y="0"/>
                </a:lnTo>
                <a:lnTo>
                  <a:pt x="1453" y="550"/>
                </a:lnTo>
                <a:lnTo>
                  <a:pt x="1428" y="550"/>
                </a:lnTo>
                <a:close/>
              </a:path>
            </a:pathLst>
          </a:custGeom>
          <a:solidFill>
            <a:srgbClr val="6BA3B4"/>
          </a:solidFill>
          <a:ln>
            <a:noFill/>
          </a:ln>
        </p:spPr>
      </p:sp>
      <p:sp>
        <p:nvSpPr>
          <p:cNvPr id="11178" name="Freeform 439"/>
          <p:cNvSpPr/>
          <p:nvPr/>
        </p:nvSpPr>
        <p:spPr>
          <a:xfrm>
            <a:off x="930960" y="364320"/>
            <a:ext cx="532440" cy="201600"/>
          </a:xfrm>
          <a:custGeom>
            <a:avLst/>
            <a:gdLst/>
            <a:ahLst/>
            <a:cxnLst/>
            <a:rect l="0" t="0" r="r" b="b"/>
            <a:pathLst>
              <a:path w="1479" h="560">
                <a:moveTo>
                  <a:pt x="1453" y="559"/>
                </a:moveTo>
                <a:lnTo>
                  <a:pt x="0" y="9"/>
                </a:lnTo>
                <a:lnTo>
                  <a:pt x="0" y="0"/>
                </a:lnTo>
                <a:lnTo>
                  <a:pt x="1478" y="559"/>
                </a:lnTo>
                <a:lnTo>
                  <a:pt x="1453" y="559"/>
                </a:lnTo>
                <a:close/>
              </a:path>
            </a:pathLst>
          </a:custGeom>
          <a:solidFill>
            <a:srgbClr val="6DA3B4"/>
          </a:solidFill>
          <a:ln>
            <a:noFill/>
          </a:ln>
        </p:spPr>
      </p:sp>
      <p:sp>
        <p:nvSpPr>
          <p:cNvPr id="11179" name="Freeform 440"/>
          <p:cNvSpPr/>
          <p:nvPr/>
        </p:nvSpPr>
        <p:spPr>
          <a:xfrm>
            <a:off x="930960" y="361080"/>
            <a:ext cx="541440" cy="204840"/>
          </a:xfrm>
          <a:custGeom>
            <a:avLst/>
            <a:gdLst/>
            <a:ahLst/>
            <a:cxnLst/>
            <a:rect l="0" t="0" r="r" b="b"/>
            <a:pathLst>
              <a:path w="1504" h="569">
                <a:moveTo>
                  <a:pt x="1478" y="568"/>
                </a:moveTo>
                <a:lnTo>
                  <a:pt x="0" y="9"/>
                </a:lnTo>
                <a:lnTo>
                  <a:pt x="0" y="0"/>
                </a:lnTo>
                <a:lnTo>
                  <a:pt x="1503" y="568"/>
                </a:lnTo>
                <a:lnTo>
                  <a:pt x="1478" y="568"/>
                </a:lnTo>
                <a:close/>
              </a:path>
            </a:pathLst>
          </a:custGeom>
          <a:solidFill>
            <a:srgbClr val="6EA4B5"/>
          </a:solidFill>
          <a:ln>
            <a:noFill/>
          </a:ln>
        </p:spPr>
      </p:sp>
      <p:sp>
        <p:nvSpPr>
          <p:cNvPr id="11180" name="Freeform 441"/>
          <p:cNvSpPr/>
          <p:nvPr/>
        </p:nvSpPr>
        <p:spPr>
          <a:xfrm>
            <a:off x="930960" y="357480"/>
            <a:ext cx="550440" cy="208440"/>
          </a:xfrm>
          <a:custGeom>
            <a:avLst/>
            <a:gdLst/>
            <a:ahLst/>
            <a:cxnLst/>
            <a:rect l="0" t="0" r="r" b="b"/>
            <a:pathLst>
              <a:path w="1529" h="579">
                <a:moveTo>
                  <a:pt x="1503" y="578"/>
                </a:moveTo>
                <a:lnTo>
                  <a:pt x="0" y="10"/>
                </a:lnTo>
                <a:lnTo>
                  <a:pt x="0" y="0"/>
                </a:lnTo>
                <a:lnTo>
                  <a:pt x="1528" y="578"/>
                </a:lnTo>
                <a:lnTo>
                  <a:pt x="1503" y="578"/>
                </a:lnTo>
                <a:close/>
              </a:path>
            </a:pathLst>
          </a:custGeom>
          <a:solidFill>
            <a:srgbClr val="6FA4B5"/>
          </a:solidFill>
          <a:ln>
            <a:noFill/>
          </a:ln>
        </p:spPr>
      </p:sp>
      <p:sp>
        <p:nvSpPr>
          <p:cNvPr id="11181" name="Freeform 442"/>
          <p:cNvSpPr/>
          <p:nvPr/>
        </p:nvSpPr>
        <p:spPr>
          <a:xfrm>
            <a:off x="930960" y="354240"/>
            <a:ext cx="559440" cy="211680"/>
          </a:xfrm>
          <a:custGeom>
            <a:avLst/>
            <a:gdLst/>
            <a:ahLst/>
            <a:cxnLst/>
            <a:rect l="0" t="0" r="r" b="b"/>
            <a:pathLst>
              <a:path w="1554" h="588">
                <a:moveTo>
                  <a:pt x="1528" y="587"/>
                </a:moveTo>
                <a:lnTo>
                  <a:pt x="0" y="9"/>
                </a:lnTo>
                <a:lnTo>
                  <a:pt x="0" y="0"/>
                </a:lnTo>
                <a:lnTo>
                  <a:pt x="1553" y="587"/>
                </a:lnTo>
                <a:lnTo>
                  <a:pt x="1528" y="587"/>
                </a:lnTo>
                <a:close/>
              </a:path>
            </a:pathLst>
          </a:custGeom>
          <a:solidFill>
            <a:srgbClr val="70A5B6"/>
          </a:solidFill>
          <a:ln>
            <a:noFill/>
          </a:ln>
        </p:spPr>
      </p:sp>
      <p:sp>
        <p:nvSpPr>
          <p:cNvPr id="11182" name="Freeform 443"/>
          <p:cNvSpPr/>
          <p:nvPr/>
        </p:nvSpPr>
        <p:spPr>
          <a:xfrm>
            <a:off x="930960" y="350640"/>
            <a:ext cx="568440" cy="215280"/>
          </a:xfrm>
          <a:custGeom>
            <a:avLst/>
            <a:gdLst/>
            <a:ahLst/>
            <a:cxnLst/>
            <a:rect l="0" t="0" r="r" b="b"/>
            <a:pathLst>
              <a:path w="1579" h="598">
                <a:moveTo>
                  <a:pt x="1553" y="597"/>
                </a:moveTo>
                <a:lnTo>
                  <a:pt x="0" y="10"/>
                </a:lnTo>
                <a:lnTo>
                  <a:pt x="0" y="0"/>
                </a:lnTo>
                <a:lnTo>
                  <a:pt x="1578" y="597"/>
                </a:lnTo>
                <a:lnTo>
                  <a:pt x="1553" y="597"/>
                </a:lnTo>
                <a:close/>
              </a:path>
            </a:pathLst>
          </a:custGeom>
          <a:solidFill>
            <a:srgbClr val="71A5B6"/>
          </a:solidFill>
          <a:ln>
            <a:noFill/>
          </a:ln>
        </p:spPr>
      </p:sp>
      <p:sp>
        <p:nvSpPr>
          <p:cNvPr id="11183" name="Freeform 444"/>
          <p:cNvSpPr/>
          <p:nvPr/>
        </p:nvSpPr>
        <p:spPr>
          <a:xfrm>
            <a:off x="930960" y="347400"/>
            <a:ext cx="577440" cy="218520"/>
          </a:xfrm>
          <a:custGeom>
            <a:avLst/>
            <a:gdLst/>
            <a:ahLst/>
            <a:cxnLst/>
            <a:rect l="0" t="0" r="r" b="b"/>
            <a:pathLst>
              <a:path w="1604" h="607">
                <a:moveTo>
                  <a:pt x="1578" y="606"/>
                </a:moveTo>
                <a:lnTo>
                  <a:pt x="0" y="9"/>
                </a:lnTo>
                <a:lnTo>
                  <a:pt x="0" y="0"/>
                </a:lnTo>
                <a:lnTo>
                  <a:pt x="1603" y="606"/>
                </a:lnTo>
                <a:lnTo>
                  <a:pt x="1578" y="606"/>
                </a:lnTo>
                <a:close/>
              </a:path>
            </a:pathLst>
          </a:custGeom>
          <a:solidFill>
            <a:srgbClr val="72A6B6"/>
          </a:solidFill>
          <a:ln>
            <a:noFill/>
          </a:ln>
        </p:spPr>
      </p:sp>
      <p:sp>
        <p:nvSpPr>
          <p:cNvPr id="11184" name="Freeform 445"/>
          <p:cNvSpPr/>
          <p:nvPr/>
        </p:nvSpPr>
        <p:spPr>
          <a:xfrm>
            <a:off x="930960" y="343800"/>
            <a:ext cx="586440" cy="222120"/>
          </a:xfrm>
          <a:custGeom>
            <a:avLst/>
            <a:gdLst/>
            <a:ahLst/>
            <a:cxnLst/>
            <a:rect l="0" t="0" r="r" b="b"/>
            <a:pathLst>
              <a:path w="1629" h="617">
                <a:moveTo>
                  <a:pt x="1603" y="616"/>
                </a:moveTo>
                <a:lnTo>
                  <a:pt x="0" y="10"/>
                </a:lnTo>
                <a:lnTo>
                  <a:pt x="0" y="0"/>
                </a:lnTo>
                <a:lnTo>
                  <a:pt x="1628" y="616"/>
                </a:lnTo>
                <a:lnTo>
                  <a:pt x="1603" y="616"/>
                </a:lnTo>
                <a:close/>
              </a:path>
            </a:pathLst>
          </a:custGeom>
          <a:solidFill>
            <a:srgbClr val="73A7B7"/>
          </a:solidFill>
          <a:ln>
            <a:noFill/>
          </a:ln>
        </p:spPr>
      </p:sp>
      <p:sp>
        <p:nvSpPr>
          <p:cNvPr id="11185" name="Freeform 446"/>
          <p:cNvSpPr/>
          <p:nvPr/>
        </p:nvSpPr>
        <p:spPr>
          <a:xfrm>
            <a:off x="930960" y="340560"/>
            <a:ext cx="595440" cy="225360"/>
          </a:xfrm>
          <a:custGeom>
            <a:avLst/>
            <a:gdLst/>
            <a:ahLst/>
            <a:cxnLst/>
            <a:rect l="0" t="0" r="r" b="b"/>
            <a:pathLst>
              <a:path w="1654" h="626">
                <a:moveTo>
                  <a:pt x="1628" y="625"/>
                </a:moveTo>
                <a:lnTo>
                  <a:pt x="0" y="9"/>
                </a:lnTo>
                <a:lnTo>
                  <a:pt x="0" y="0"/>
                </a:lnTo>
                <a:lnTo>
                  <a:pt x="1653" y="625"/>
                </a:lnTo>
                <a:lnTo>
                  <a:pt x="1628" y="625"/>
                </a:lnTo>
                <a:close/>
              </a:path>
            </a:pathLst>
          </a:custGeom>
          <a:solidFill>
            <a:srgbClr val="74A7B7"/>
          </a:solidFill>
          <a:ln>
            <a:noFill/>
          </a:ln>
        </p:spPr>
      </p:sp>
      <p:sp>
        <p:nvSpPr>
          <p:cNvPr id="11186" name="Freeform 447"/>
          <p:cNvSpPr/>
          <p:nvPr/>
        </p:nvSpPr>
        <p:spPr>
          <a:xfrm>
            <a:off x="930960" y="336960"/>
            <a:ext cx="604440" cy="228960"/>
          </a:xfrm>
          <a:custGeom>
            <a:avLst/>
            <a:gdLst/>
            <a:ahLst/>
            <a:cxnLst/>
            <a:rect l="0" t="0" r="r" b="b"/>
            <a:pathLst>
              <a:path w="1679" h="636">
                <a:moveTo>
                  <a:pt x="1653" y="635"/>
                </a:moveTo>
                <a:lnTo>
                  <a:pt x="0" y="10"/>
                </a:lnTo>
                <a:lnTo>
                  <a:pt x="0" y="0"/>
                </a:lnTo>
                <a:lnTo>
                  <a:pt x="1678" y="635"/>
                </a:lnTo>
                <a:lnTo>
                  <a:pt x="1653" y="635"/>
                </a:lnTo>
                <a:close/>
              </a:path>
            </a:pathLst>
          </a:custGeom>
          <a:solidFill>
            <a:srgbClr val="76A8B8"/>
          </a:solidFill>
          <a:ln>
            <a:noFill/>
          </a:ln>
        </p:spPr>
      </p:sp>
      <p:sp>
        <p:nvSpPr>
          <p:cNvPr id="11187" name="Freeform 448"/>
          <p:cNvSpPr/>
          <p:nvPr/>
        </p:nvSpPr>
        <p:spPr>
          <a:xfrm>
            <a:off x="930960" y="333720"/>
            <a:ext cx="613440" cy="232200"/>
          </a:xfrm>
          <a:custGeom>
            <a:avLst/>
            <a:gdLst/>
            <a:ahLst/>
            <a:cxnLst/>
            <a:rect l="0" t="0" r="r" b="b"/>
            <a:pathLst>
              <a:path w="1704" h="645">
                <a:moveTo>
                  <a:pt x="1678" y="644"/>
                </a:moveTo>
                <a:lnTo>
                  <a:pt x="0" y="9"/>
                </a:lnTo>
                <a:lnTo>
                  <a:pt x="0" y="0"/>
                </a:lnTo>
                <a:lnTo>
                  <a:pt x="1703" y="644"/>
                </a:lnTo>
                <a:lnTo>
                  <a:pt x="1678" y="644"/>
                </a:lnTo>
                <a:close/>
              </a:path>
            </a:pathLst>
          </a:custGeom>
          <a:solidFill>
            <a:srgbClr val="77A8B8"/>
          </a:solidFill>
          <a:ln>
            <a:noFill/>
          </a:ln>
        </p:spPr>
      </p:sp>
      <p:sp>
        <p:nvSpPr>
          <p:cNvPr id="11188" name="Freeform 449"/>
          <p:cNvSpPr/>
          <p:nvPr/>
        </p:nvSpPr>
        <p:spPr>
          <a:xfrm>
            <a:off x="930960" y="330120"/>
            <a:ext cx="622440" cy="235800"/>
          </a:xfrm>
          <a:custGeom>
            <a:avLst/>
            <a:gdLst/>
            <a:ahLst/>
            <a:cxnLst/>
            <a:rect l="0" t="0" r="r" b="b"/>
            <a:pathLst>
              <a:path w="1729" h="655">
                <a:moveTo>
                  <a:pt x="1703" y="654"/>
                </a:moveTo>
                <a:lnTo>
                  <a:pt x="0" y="10"/>
                </a:lnTo>
                <a:lnTo>
                  <a:pt x="0" y="0"/>
                </a:lnTo>
                <a:lnTo>
                  <a:pt x="1728" y="654"/>
                </a:lnTo>
                <a:lnTo>
                  <a:pt x="1703" y="654"/>
                </a:lnTo>
                <a:close/>
              </a:path>
            </a:pathLst>
          </a:custGeom>
          <a:solidFill>
            <a:srgbClr val="78A9B9"/>
          </a:solidFill>
          <a:ln>
            <a:noFill/>
          </a:ln>
        </p:spPr>
      </p:sp>
      <p:sp>
        <p:nvSpPr>
          <p:cNvPr id="11189" name="Freeform 450"/>
          <p:cNvSpPr/>
          <p:nvPr/>
        </p:nvSpPr>
        <p:spPr>
          <a:xfrm>
            <a:off x="930960" y="326880"/>
            <a:ext cx="631800" cy="239040"/>
          </a:xfrm>
          <a:custGeom>
            <a:avLst/>
            <a:gdLst/>
            <a:ahLst/>
            <a:cxnLst/>
            <a:rect l="0" t="0" r="r" b="b"/>
            <a:pathLst>
              <a:path w="1755" h="664">
                <a:moveTo>
                  <a:pt x="1728" y="663"/>
                </a:moveTo>
                <a:lnTo>
                  <a:pt x="0" y="9"/>
                </a:lnTo>
                <a:lnTo>
                  <a:pt x="0" y="0"/>
                </a:lnTo>
                <a:lnTo>
                  <a:pt x="1754" y="663"/>
                </a:lnTo>
                <a:lnTo>
                  <a:pt x="1728" y="663"/>
                </a:lnTo>
                <a:close/>
              </a:path>
            </a:pathLst>
          </a:custGeom>
          <a:solidFill>
            <a:srgbClr val="79A9B9"/>
          </a:solidFill>
          <a:ln>
            <a:noFill/>
          </a:ln>
        </p:spPr>
      </p:sp>
      <p:sp>
        <p:nvSpPr>
          <p:cNvPr id="11190" name="Freeform 451"/>
          <p:cNvSpPr/>
          <p:nvPr/>
        </p:nvSpPr>
        <p:spPr>
          <a:xfrm>
            <a:off x="930960" y="323280"/>
            <a:ext cx="640800" cy="242640"/>
          </a:xfrm>
          <a:custGeom>
            <a:avLst/>
            <a:gdLst/>
            <a:ahLst/>
            <a:cxnLst/>
            <a:rect l="0" t="0" r="r" b="b"/>
            <a:pathLst>
              <a:path w="1780" h="674">
                <a:moveTo>
                  <a:pt x="1754" y="673"/>
                </a:moveTo>
                <a:lnTo>
                  <a:pt x="0" y="10"/>
                </a:lnTo>
                <a:lnTo>
                  <a:pt x="0" y="0"/>
                </a:lnTo>
                <a:lnTo>
                  <a:pt x="1779" y="673"/>
                </a:lnTo>
                <a:lnTo>
                  <a:pt x="1754" y="673"/>
                </a:lnTo>
                <a:close/>
              </a:path>
            </a:pathLst>
          </a:custGeom>
          <a:solidFill>
            <a:srgbClr val="7AAABA"/>
          </a:solidFill>
          <a:ln>
            <a:noFill/>
          </a:ln>
        </p:spPr>
      </p:sp>
      <p:sp>
        <p:nvSpPr>
          <p:cNvPr id="11191" name="Freeform 452"/>
          <p:cNvSpPr/>
          <p:nvPr/>
        </p:nvSpPr>
        <p:spPr>
          <a:xfrm>
            <a:off x="930960" y="320040"/>
            <a:ext cx="649800" cy="245880"/>
          </a:xfrm>
          <a:custGeom>
            <a:avLst/>
            <a:gdLst/>
            <a:ahLst/>
            <a:cxnLst/>
            <a:rect l="0" t="0" r="r" b="b"/>
            <a:pathLst>
              <a:path w="1805" h="683">
                <a:moveTo>
                  <a:pt x="1779" y="682"/>
                </a:moveTo>
                <a:lnTo>
                  <a:pt x="0" y="9"/>
                </a:lnTo>
                <a:lnTo>
                  <a:pt x="0" y="0"/>
                </a:lnTo>
                <a:lnTo>
                  <a:pt x="1804" y="682"/>
                </a:lnTo>
                <a:lnTo>
                  <a:pt x="1779" y="682"/>
                </a:lnTo>
                <a:close/>
              </a:path>
            </a:pathLst>
          </a:custGeom>
          <a:solidFill>
            <a:srgbClr val="7BAABA"/>
          </a:solidFill>
          <a:ln>
            <a:noFill/>
          </a:ln>
        </p:spPr>
      </p:sp>
      <p:sp>
        <p:nvSpPr>
          <p:cNvPr id="11192" name="Freeform 453"/>
          <p:cNvSpPr/>
          <p:nvPr/>
        </p:nvSpPr>
        <p:spPr>
          <a:xfrm>
            <a:off x="930960" y="316800"/>
            <a:ext cx="658800" cy="249120"/>
          </a:xfrm>
          <a:custGeom>
            <a:avLst/>
            <a:gdLst/>
            <a:ahLst/>
            <a:cxnLst/>
            <a:rect l="0" t="0" r="r" b="b"/>
            <a:pathLst>
              <a:path w="1830" h="692">
                <a:moveTo>
                  <a:pt x="1804" y="691"/>
                </a:moveTo>
                <a:lnTo>
                  <a:pt x="0" y="9"/>
                </a:lnTo>
                <a:lnTo>
                  <a:pt x="0" y="0"/>
                </a:lnTo>
                <a:lnTo>
                  <a:pt x="1829" y="691"/>
                </a:lnTo>
                <a:lnTo>
                  <a:pt x="1804" y="691"/>
                </a:lnTo>
                <a:close/>
              </a:path>
            </a:pathLst>
          </a:custGeom>
          <a:solidFill>
            <a:srgbClr val="7DABBA"/>
          </a:solidFill>
          <a:ln>
            <a:noFill/>
          </a:ln>
        </p:spPr>
      </p:sp>
      <p:sp>
        <p:nvSpPr>
          <p:cNvPr id="11193" name="Freeform 454"/>
          <p:cNvSpPr/>
          <p:nvPr/>
        </p:nvSpPr>
        <p:spPr>
          <a:xfrm>
            <a:off x="930960" y="313200"/>
            <a:ext cx="667800" cy="252720"/>
          </a:xfrm>
          <a:custGeom>
            <a:avLst/>
            <a:gdLst/>
            <a:ahLst/>
            <a:cxnLst/>
            <a:rect l="0" t="0" r="r" b="b"/>
            <a:pathLst>
              <a:path w="1855" h="702">
                <a:moveTo>
                  <a:pt x="1829" y="701"/>
                </a:moveTo>
                <a:lnTo>
                  <a:pt x="0" y="10"/>
                </a:lnTo>
                <a:lnTo>
                  <a:pt x="0" y="0"/>
                </a:lnTo>
                <a:lnTo>
                  <a:pt x="1854" y="701"/>
                </a:lnTo>
                <a:lnTo>
                  <a:pt x="1829" y="701"/>
                </a:lnTo>
                <a:close/>
              </a:path>
            </a:pathLst>
          </a:custGeom>
          <a:solidFill>
            <a:srgbClr val="7EACBB"/>
          </a:solidFill>
          <a:ln>
            <a:noFill/>
          </a:ln>
        </p:spPr>
      </p:sp>
      <p:sp>
        <p:nvSpPr>
          <p:cNvPr id="11194" name="Freeform 455"/>
          <p:cNvSpPr/>
          <p:nvPr/>
        </p:nvSpPr>
        <p:spPr>
          <a:xfrm>
            <a:off x="930960" y="309960"/>
            <a:ext cx="676800" cy="255960"/>
          </a:xfrm>
          <a:custGeom>
            <a:avLst/>
            <a:gdLst/>
            <a:ahLst/>
            <a:cxnLst/>
            <a:rect l="0" t="0" r="r" b="b"/>
            <a:pathLst>
              <a:path w="1880" h="711">
                <a:moveTo>
                  <a:pt x="1854" y="710"/>
                </a:moveTo>
                <a:lnTo>
                  <a:pt x="0" y="9"/>
                </a:lnTo>
                <a:lnTo>
                  <a:pt x="0" y="0"/>
                </a:lnTo>
                <a:lnTo>
                  <a:pt x="1879" y="710"/>
                </a:lnTo>
                <a:lnTo>
                  <a:pt x="1854" y="710"/>
                </a:lnTo>
                <a:close/>
              </a:path>
            </a:pathLst>
          </a:custGeom>
          <a:solidFill>
            <a:srgbClr val="7FACBB"/>
          </a:solidFill>
          <a:ln>
            <a:noFill/>
          </a:ln>
        </p:spPr>
      </p:sp>
      <p:sp>
        <p:nvSpPr>
          <p:cNvPr id="11195" name="Freeform 456"/>
          <p:cNvSpPr/>
          <p:nvPr/>
        </p:nvSpPr>
        <p:spPr>
          <a:xfrm>
            <a:off x="930960" y="306360"/>
            <a:ext cx="685800" cy="259560"/>
          </a:xfrm>
          <a:custGeom>
            <a:avLst/>
            <a:gdLst/>
            <a:ahLst/>
            <a:cxnLst/>
            <a:rect l="0" t="0" r="r" b="b"/>
            <a:pathLst>
              <a:path w="1905" h="721">
                <a:moveTo>
                  <a:pt x="1879" y="720"/>
                </a:moveTo>
                <a:lnTo>
                  <a:pt x="0" y="10"/>
                </a:lnTo>
                <a:lnTo>
                  <a:pt x="0" y="0"/>
                </a:lnTo>
                <a:lnTo>
                  <a:pt x="1904" y="720"/>
                </a:lnTo>
                <a:lnTo>
                  <a:pt x="1879" y="720"/>
                </a:lnTo>
                <a:close/>
              </a:path>
            </a:pathLst>
          </a:custGeom>
          <a:solidFill>
            <a:srgbClr val="80ADBC"/>
          </a:solidFill>
          <a:ln>
            <a:noFill/>
          </a:ln>
        </p:spPr>
      </p:sp>
      <p:sp>
        <p:nvSpPr>
          <p:cNvPr id="11196" name="Freeform 457"/>
          <p:cNvSpPr/>
          <p:nvPr/>
        </p:nvSpPr>
        <p:spPr>
          <a:xfrm>
            <a:off x="930960" y="303120"/>
            <a:ext cx="694800" cy="262800"/>
          </a:xfrm>
          <a:custGeom>
            <a:avLst/>
            <a:gdLst/>
            <a:ahLst/>
            <a:cxnLst/>
            <a:rect l="0" t="0" r="r" b="b"/>
            <a:pathLst>
              <a:path w="1930" h="730">
                <a:moveTo>
                  <a:pt x="1904" y="729"/>
                </a:moveTo>
                <a:lnTo>
                  <a:pt x="0" y="9"/>
                </a:lnTo>
                <a:lnTo>
                  <a:pt x="0" y="0"/>
                </a:lnTo>
                <a:lnTo>
                  <a:pt x="1929" y="729"/>
                </a:lnTo>
                <a:lnTo>
                  <a:pt x="1904" y="729"/>
                </a:lnTo>
                <a:close/>
              </a:path>
            </a:pathLst>
          </a:custGeom>
          <a:solidFill>
            <a:srgbClr val="82AEBC"/>
          </a:solidFill>
          <a:ln>
            <a:noFill/>
          </a:ln>
        </p:spPr>
      </p:sp>
      <p:sp>
        <p:nvSpPr>
          <p:cNvPr id="11197" name="Freeform 458"/>
          <p:cNvSpPr/>
          <p:nvPr/>
        </p:nvSpPr>
        <p:spPr>
          <a:xfrm>
            <a:off x="930960" y="299520"/>
            <a:ext cx="703800" cy="266400"/>
          </a:xfrm>
          <a:custGeom>
            <a:avLst/>
            <a:gdLst/>
            <a:ahLst/>
            <a:cxnLst/>
            <a:rect l="0" t="0" r="r" b="b"/>
            <a:pathLst>
              <a:path w="1955" h="740">
                <a:moveTo>
                  <a:pt x="1929" y="739"/>
                </a:moveTo>
                <a:lnTo>
                  <a:pt x="0" y="10"/>
                </a:lnTo>
                <a:lnTo>
                  <a:pt x="0" y="0"/>
                </a:lnTo>
                <a:lnTo>
                  <a:pt x="1954" y="739"/>
                </a:lnTo>
                <a:lnTo>
                  <a:pt x="1929" y="739"/>
                </a:lnTo>
                <a:close/>
              </a:path>
            </a:pathLst>
          </a:custGeom>
          <a:solidFill>
            <a:srgbClr val="83AEBD"/>
          </a:solidFill>
          <a:ln>
            <a:noFill/>
          </a:ln>
        </p:spPr>
      </p:sp>
      <p:sp>
        <p:nvSpPr>
          <p:cNvPr id="11198" name="Freeform 459"/>
          <p:cNvSpPr/>
          <p:nvPr/>
        </p:nvSpPr>
        <p:spPr>
          <a:xfrm>
            <a:off x="930960" y="296280"/>
            <a:ext cx="712800" cy="269640"/>
          </a:xfrm>
          <a:custGeom>
            <a:avLst/>
            <a:gdLst/>
            <a:ahLst/>
            <a:cxnLst/>
            <a:rect l="0" t="0" r="r" b="b"/>
            <a:pathLst>
              <a:path w="1980" h="749">
                <a:moveTo>
                  <a:pt x="1954" y="748"/>
                </a:moveTo>
                <a:lnTo>
                  <a:pt x="0" y="9"/>
                </a:lnTo>
                <a:lnTo>
                  <a:pt x="0" y="0"/>
                </a:lnTo>
                <a:lnTo>
                  <a:pt x="1979" y="748"/>
                </a:lnTo>
                <a:lnTo>
                  <a:pt x="1954" y="748"/>
                </a:lnTo>
                <a:close/>
              </a:path>
            </a:pathLst>
          </a:custGeom>
          <a:solidFill>
            <a:srgbClr val="84AFBD"/>
          </a:solidFill>
          <a:ln>
            <a:noFill/>
          </a:ln>
        </p:spPr>
      </p:sp>
      <p:sp>
        <p:nvSpPr>
          <p:cNvPr id="11199" name="Freeform 460"/>
          <p:cNvSpPr/>
          <p:nvPr/>
        </p:nvSpPr>
        <p:spPr>
          <a:xfrm>
            <a:off x="930960" y="292680"/>
            <a:ext cx="721800" cy="273240"/>
          </a:xfrm>
          <a:custGeom>
            <a:avLst/>
            <a:gdLst/>
            <a:ahLst/>
            <a:cxnLst/>
            <a:rect l="0" t="0" r="r" b="b"/>
            <a:pathLst>
              <a:path w="2005" h="759">
                <a:moveTo>
                  <a:pt x="1979" y="758"/>
                </a:moveTo>
                <a:lnTo>
                  <a:pt x="0" y="10"/>
                </a:lnTo>
                <a:lnTo>
                  <a:pt x="0" y="0"/>
                </a:lnTo>
                <a:lnTo>
                  <a:pt x="2004" y="758"/>
                </a:lnTo>
                <a:lnTo>
                  <a:pt x="1979" y="758"/>
                </a:lnTo>
                <a:close/>
              </a:path>
            </a:pathLst>
          </a:custGeom>
          <a:solidFill>
            <a:srgbClr val="85AFBE"/>
          </a:solidFill>
          <a:ln>
            <a:noFill/>
          </a:ln>
        </p:spPr>
      </p:sp>
      <p:sp>
        <p:nvSpPr>
          <p:cNvPr id="11200" name="Freeform 461"/>
          <p:cNvSpPr/>
          <p:nvPr/>
        </p:nvSpPr>
        <p:spPr>
          <a:xfrm>
            <a:off x="930960" y="289440"/>
            <a:ext cx="730800" cy="276480"/>
          </a:xfrm>
          <a:custGeom>
            <a:avLst/>
            <a:gdLst/>
            <a:ahLst/>
            <a:cxnLst/>
            <a:rect l="0" t="0" r="r" b="b"/>
            <a:pathLst>
              <a:path w="2030" h="768">
                <a:moveTo>
                  <a:pt x="2004" y="767"/>
                </a:moveTo>
                <a:lnTo>
                  <a:pt x="0" y="9"/>
                </a:lnTo>
                <a:lnTo>
                  <a:pt x="0" y="0"/>
                </a:lnTo>
                <a:lnTo>
                  <a:pt x="2029" y="767"/>
                </a:lnTo>
                <a:lnTo>
                  <a:pt x="2004" y="767"/>
                </a:lnTo>
                <a:close/>
              </a:path>
            </a:pathLst>
          </a:custGeom>
          <a:solidFill>
            <a:srgbClr val="87B0BE"/>
          </a:solidFill>
          <a:ln>
            <a:noFill/>
          </a:ln>
        </p:spPr>
      </p:sp>
      <p:sp>
        <p:nvSpPr>
          <p:cNvPr id="11201" name="Freeform 462"/>
          <p:cNvSpPr/>
          <p:nvPr/>
        </p:nvSpPr>
        <p:spPr>
          <a:xfrm>
            <a:off x="930960" y="285840"/>
            <a:ext cx="739800" cy="280080"/>
          </a:xfrm>
          <a:custGeom>
            <a:avLst/>
            <a:gdLst/>
            <a:ahLst/>
            <a:cxnLst/>
            <a:rect l="0" t="0" r="r" b="b"/>
            <a:pathLst>
              <a:path w="2055" h="778">
                <a:moveTo>
                  <a:pt x="2029" y="777"/>
                </a:moveTo>
                <a:lnTo>
                  <a:pt x="0" y="10"/>
                </a:lnTo>
                <a:lnTo>
                  <a:pt x="0" y="0"/>
                </a:lnTo>
                <a:lnTo>
                  <a:pt x="2054" y="777"/>
                </a:lnTo>
                <a:lnTo>
                  <a:pt x="2029" y="777"/>
                </a:lnTo>
                <a:close/>
              </a:path>
            </a:pathLst>
          </a:custGeom>
          <a:solidFill>
            <a:srgbClr val="88B1BF"/>
          </a:solidFill>
          <a:ln>
            <a:noFill/>
          </a:ln>
        </p:spPr>
      </p:sp>
      <p:sp>
        <p:nvSpPr>
          <p:cNvPr id="11202" name="Freeform 463"/>
          <p:cNvSpPr/>
          <p:nvPr/>
        </p:nvSpPr>
        <p:spPr>
          <a:xfrm>
            <a:off x="930960" y="282600"/>
            <a:ext cx="748800" cy="283320"/>
          </a:xfrm>
          <a:custGeom>
            <a:avLst/>
            <a:gdLst/>
            <a:ahLst/>
            <a:cxnLst/>
            <a:rect l="0" t="0" r="r" b="b"/>
            <a:pathLst>
              <a:path w="2080" h="787">
                <a:moveTo>
                  <a:pt x="2054" y="786"/>
                </a:moveTo>
                <a:lnTo>
                  <a:pt x="0" y="9"/>
                </a:lnTo>
                <a:lnTo>
                  <a:pt x="0" y="0"/>
                </a:lnTo>
                <a:lnTo>
                  <a:pt x="2079" y="786"/>
                </a:lnTo>
                <a:lnTo>
                  <a:pt x="2054" y="786"/>
                </a:lnTo>
                <a:close/>
              </a:path>
            </a:pathLst>
          </a:custGeom>
          <a:solidFill>
            <a:srgbClr val="89B2BF"/>
          </a:solidFill>
          <a:ln>
            <a:noFill/>
          </a:ln>
        </p:spPr>
      </p:sp>
      <p:sp>
        <p:nvSpPr>
          <p:cNvPr id="11203" name="Freeform 464"/>
          <p:cNvSpPr/>
          <p:nvPr/>
        </p:nvSpPr>
        <p:spPr>
          <a:xfrm>
            <a:off x="930960" y="279000"/>
            <a:ext cx="757800" cy="286920"/>
          </a:xfrm>
          <a:custGeom>
            <a:avLst/>
            <a:gdLst/>
            <a:ahLst/>
            <a:cxnLst/>
            <a:rect l="0" t="0" r="r" b="b"/>
            <a:pathLst>
              <a:path w="2105" h="797">
                <a:moveTo>
                  <a:pt x="2079" y="796"/>
                </a:moveTo>
                <a:lnTo>
                  <a:pt x="0" y="10"/>
                </a:lnTo>
                <a:lnTo>
                  <a:pt x="0" y="0"/>
                </a:lnTo>
                <a:lnTo>
                  <a:pt x="2104" y="796"/>
                </a:lnTo>
                <a:lnTo>
                  <a:pt x="2079" y="796"/>
                </a:lnTo>
                <a:close/>
              </a:path>
            </a:pathLst>
          </a:custGeom>
          <a:solidFill>
            <a:srgbClr val="8AB2C0"/>
          </a:solidFill>
          <a:ln>
            <a:noFill/>
          </a:ln>
        </p:spPr>
      </p:sp>
      <p:sp>
        <p:nvSpPr>
          <p:cNvPr id="11204" name="Freeform 465"/>
          <p:cNvSpPr/>
          <p:nvPr/>
        </p:nvSpPr>
        <p:spPr>
          <a:xfrm>
            <a:off x="930960" y="275760"/>
            <a:ext cx="766800" cy="290160"/>
          </a:xfrm>
          <a:custGeom>
            <a:avLst/>
            <a:gdLst/>
            <a:ahLst/>
            <a:cxnLst/>
            <a:rect l="0" t="0" r="r" b="b"/>
            <a:pathLst>
              <a:path w="2130" h="806">
                <a:moveTo>
                  <a:pt x="2104" y="805"/>
                </a:moveTo>
                <a:lnTo>
                  <a:pt x="0" y="9"/>
                </a:lnTo>
                <a:lnTo>
                  <a:pt x="0" y="0"/>
                </a:lnTo>
                <a:lnTo>
                  <a:pt x="2129" y="805"/>
                </a:lnTo>
                <a:lnTo>
                  <a:pt x="2104" y="805"/>
                </a:lnTo>
                <a:close/>
              </a:path>
            </a:pathLst>
          </a:custGeom>
          <a:solidFill>
            <a:srgbClr val="8BB3C0"/>
          </a:solidFill>
          <a:ln>
            <a:noFill/>
          </a:ln>
        </p:spPr>
      </p:sp>
      <p:sp>
        <p:nvSpPr>
          <p:cNvPr id="11205" name="Freeform 466"/>
          <p:cNvSpPr/>
          <p:nvPr/>
        </p:nvSpPr>
        <p:spPr>
          <a:xfrm>
            <a:off x="930960" y="272520"/>
            <a:ext cx="775800" cy="293400"/>
          </a:xfrm>
          <a:custGeom>
            <a:avLst/>
            <a:gdLst/>
            <a:ahLst/>
            <a:cxnLst/>
            <a:rect l="0" t="0" r="r" b="b"/>
            <a:pathLst>
              <a:path w="2155" h="815">
                <a:moveTo>
                  <a:pt x="2129" y="814"/>
                </a:moveTo>
                <a:lnTo>
                  <a:pt x="0" y="9"/>
                </a:lnTo>
                <a:lnTo>
                  <a:pt x="0" y="0"/>
                </a:lnTo>
                <a:lnTo>
                  <a:pt x="2154" y="814"/>
                </a:lnTo>
                <a:lnTo>
                  <a:pt x="2129" y="814"/>
                </a:lnTo>
                <a:close/>
              </a:path>
            </a:pathLst>
          </a:custGeom>
          <a:solidFill>
            <a:srgbClr val="8CB3C1"/>
          </a:solidFill>
          <a:ln>
            <a:noFill/>
          </a:ln>
        </p:spPr>
      </p:sp>
      <p:sp>
        <p:nvSpPr>
          <p:cNvPr id="11206" name="Freeform 467"/>
          <p:cNvSpPr/>
          <p:nvPr/>
        </p:nvSpPr>
        <p:spPr>
          <a:xfrm>
            <a:off x="930960" y="268920"/>
            <a:ext cx="784800" cy="297000"/>
          </a:xfrm>
          <a:custGeom>
            <a:avLst/>
            <a:gdLst/>
            <a:ahLst/>
            <a:cxnLst/>
            <a:rect l="0" t="0" r="r" b="b"/>
            <a:pathLst>
              <a:path w="2180" h="825">
                <a:moveTo>
                  <a:pt x="2154" y="824"/>
                </a:moveTo>
                <a:lnTo>
                  <a:pt x="0" y="10"/>
                </a:lnTo>
                <a:lnTo>
                  <a:pt x="0" y="0"/>
                </a:lnTo>
                <a:lnTo>
                  <a:pt x="2179" y="824"/>
                </a:lnTo>
                <a:lnTo>
                  <a:pt x="2154" y="824"/>
                </a:lnTo>
                <a:close/>
              </a:path>
            </a:pathLst>
          </a:custGeom>
          <a:solidFill>
            <a:srgbClr val="8DB4C1"/>
          </a:solidFill>
          <a:ln>
            <a:noFill/>
          </a:ln>
        </p:spPr>
      </p:sp>
      <p:sp>
        <p:nvSpPr>
          <p:cNvPr id="11207" name="Freeform 468"/>
          <p:cNvSpPr/>
          <p:nvPr/>
        </p:nvSpPr>
        <p:spPr>
          <a:xfrm>
            <a:off x="930960" y="265680"/>
            <a:ext cx="793800" cy="300240"/>
          </a:xfrm>
          <a:custGeom>
            <a:avLst/>
            <a:gdLst/>
            <a:ahLst/>
            <a:cxnLst/>
            <a:rect l="0" t="0" r="r" b="b"/>
            <a:pathLst>
              <a:path w="2205" h="834">
                <a:moveTo>
                  <a:pt x="2179" y="833"/>
                </a:moveTo>
                <a:lnTo>
                  <a:pt x="0" y="9"/>
                </a:lnTo>
                <a:lnTo>
                  <a:pt x="0" y="0"/>
                </a:lnTo>
                <a:lnTo>
                  <a:pt x="2204" y="833"/>
                </a:lnTo>
                <a:lnTo>
                  <a:pt x="2179" y="833"/>
                </a:lnTo>
                <a:close/>
              </a:path>
            </a:pathLst>
          </a:custGeom>
          <a:solidFill>
            <a:srgbClr val="8FB4C2"/>
          </a:solidFill>
          <a:ln>
            <a:noFill/>
          </a:ln>
        </p:spPr>
      </p:sp>
      <p:sp>
        <p:nvSpPr>
          <p:cNvPr id="11208" name="Freeform 469"/>
          <p:cNvSpPr/>
          <p:nvPr/>
        </p:nvSpPr>
        <p:spPr>
          <a:xfrm>
            <a:off x="930960" y="262080"/>
            <a:ext cx="802800" cy="303840"/>
          </a:xfrm>
          <a:custGeom>
            <a:avLst/>
            <a:gdLst/>
            <a:ahLst/>
            <a:cxnLst/>
            <a:rect l="0" t="0" r="r" b="b"/>
            <a:pathLst>
              <a:path w="2230" h="844">
                <a:moveTo>
                  <a:pt x="2204" y="843"/>
                </a:moveTo>
                <a:lnTo>
                  <a:pt x="0" y="10"/>
                </a:lnTo>
                <a:lnTo>
                  <a:pt x="0" y="0"/>
                </a:lnTo>
                <a:lnTo>
                  <a:pt x="2229" y="843"/>
                </a:lnTo>
                <a:lnTo>
                  <a:pt x="2204" y="843"/>
                </a:lnTo>
                <a:close/>
              </a:path>
            </a:pathLst>
          </a:custGeom>
          <a:solidFill>
            <a:srgbClr val="90B5C2"/>
          </a:solidFill>
          <a:ln>
            <a:noFill/>
          </a:ln>
        </p:spPr>
      </p:sp>
      <p:sp>
        <p:nvSpPr>
          <p:cNvPr id="11209" name="Freeform 470"/>
          <p:cNvSpPr/>
          <p:nvPr/>
        </p:nvSpPr>
        <p:spPr>
          <a:xfrm>
            <a:off x="930960" y="258840"/>
            <a:ext cx="811800" cy="307080"/>
          </a:xfrm>
          <a:custGeom>
            <a:avLst/>
            <a:gdLst/>
            <a:ahLst/>
            <a:cxnLst/>
            <a:rect l="0" t="0" r="r" b="b"/>
            <a:pathLst>
              <a:path w="2255" h="853">
                <a:moveTo>
                  <a:pt x="2229" y="852"/>
                </a:moveTo>
                <a:lnTo>
                  <a:pt x="0" y="9"/>
                </a:lnTo>
                <a:lnTo>
                  <a:pt x="0" y="0"/>
                </a:lnTo>
                <a:lnTo>
                  <a:pt x="2254" y="852"/>
                </a:lnTo>
                <a:lnTo>
                  <a:pt x="2229" y="852"/>
                </a:lnTo>
                <a:close/>
              </a:path>
            </a:pathLst>
          </a:custGeom>
          <a:solidFill>
            <a:srgbClr val="91B6C3"/>
          </a:solidFill>
          <a:ln>
            <a:noFill/>
          </a:ln>
        </p:spPr>
      </p:sp>
      <p:sp>
        <p:nvSpPr>
          <p:cNvPr id="11210" name="Freeform 471"/>
          <p:cNvSpPr/>
          <p:nvPr/>
        </p:nvSpPr>
        <p:spPr>
          <a:xfrm>
            <a:off x="930960" y="255240"/>
            <a:ext cx="820800" cy="310680"/>
          </a:xfrm>
          <a:custGeom>
            <a:avLst/>
            <a:gdLst/>
            <a:ahLst/>
            <a:cxnLst/>
            <a:rect l="0" t="0" r="r" b="b"/>
            <a:pathLst>
              <a:path w="2280" h="863">
                <a:moveTo>
                  <a:pt x="2254" y="862"/>
                </a:moveTo>
                <a:lnTo>
                  <a:pt x="0" y="10"/>
                </a:lnTo>
                <a:lnTo>
                  <a:pt x="0" y="0"/>
                </a:lnTo>
                <a:lnTo>
                  <a:pt x="2279" y="862"/>
                </a:lnTo>
                <a:lnTo>
                  <a:pt x="2254" y="862"/>
                </a:lnTo>
                <a:close/>
              </a:path>
            </a:pathLst>
          </a:custGeom>
          <a:solidFill>
            <a:srgbClr val="92B7C3"/>
          </a:solidFill>
          <a:ln>
            <a:noFill/>
          </a:ln>
        </p:spPr>
      </p:sp>
      <p:sp>
        <p:nvSpPr>
          <p:cNvPr id="11211" name="Freeform 472"/>
          <p:cNvSpPr/>
          <p:nvPr/>
        </p:nvSpPr>
        <p:spPr>
          <a:xfrm>
            <a:off x="930960" y="252000"/>
            <a:ext cx="829800" cy="313920"/>
          </a:xfrm>
          <a:custGeom>
            <a:avLst/>
            <a:gdLst/>
            <a:ahLst/>
            <a:cxnLst/>
            <a:rect l="0" t="0" r="r" b="b"/>
            <a:pathLst>
              <a:path w="2305" h="872">
                <a:moveTo>
                  <a:pt x="2279" y="871"/>
                </a:moveTo>
                <a:lnTo>
                  <a:pt x="0" y="9"/>
                </a:lnTo>
                <a:lnTo>
                  <a:pt x="0" y="0"/>
                </a:lnTo>
                <a:lnTo>
                  <a:pt x="2304" y="871"/>
                </a:lnTo>
                <a:lnTo>
                  <a:pt x="2279" y="871"/>
                </a:lnTo>
                <a:close/>
              </a:path>
            </a:pathLst>
          </a:custGeom>
          <a:solidFill>
            <a:srgbClr val="93B7C4"/>
          </a:solidFill>
          <a:ln>
            <a:noFill/>
          </a:ln>
        </p:spPr>
      </p:sp>
      <p:sp>
        <p:nvSpPr>
          <p:cNvPr id="11212" name="Freeform 473"/>
          <p:cNvSpPr/>
          <p:nvPr/>
        </p:nvSpPr>
        <p:spPr>
          <a:xfrm>
            <a:off x="930960" y="248400"/>
            <a:ext cx="838800" cy="317520"/>
          </a:xfrm>
          <a:custGeom>
            <a:avLst/>
            <a:gdLst/>
            <a:ahLst/>
            <a:cxnLst/>
            <a:rect l="0" t="0" r="r" b="b"/>
            <a:pathLst>
              <a:path w="2330" h="882">
                <a:moveTo>
                  <a:pt x="2304" y="881"/>
                </a:moveTo>
                <a:lnTo>
                  <a:pt x="0" y="10"/>
                </a:lnTo>
                <a:lnTo>
                  <a:pt x="0" y="0"/>
                </a:lnTo>
                <a:lnTo>
                  <a:pt x="2329" y="881"/>
                </a:lnTo>
                <a:lnTo>
                  <a:pt x="2304" y="881"/>
                </a:lnTo>
                <a:close/>
              </a:path>
            </a:pathLst>
          </a:custGeom>
          <a:solidFill>
            <a:srgbClr val="95B8C4"/>
          </a:solidFill>
          <a:ln>
            <a:noFill/>
          </a:ln>
        </p:spPr>
      </p:sp>
      <p:sp>
        <p:nvSpPr>
          <p:cNvPr id="11213" name="Freeform 474"/>
          <p:cNvSpPr/>
          <p:nvPr/>
        </p:nvSpPr>
        <p:spPr>
          <a:xfrm>
            <a:off x="930960" y="245160"/>
            <a:ext cx="847800" cy="320760"/>
          </a:xfrm>
          <a:custGeom>
            <a:avLst/>
            <a:gdLst/>
            <a:ahLst/>
            <a:cxnLst/>
            <a:rect l="0" t="0" r="r" b="b"/>
            <a:pathLst>
              <a:path w="2355" h="891">
                <a:moveTo>
                  <a:pt x="2329" y="890"/>
                </a:moveTo>
                <a:lnTo>
                  <a:pt x="0" y="9"/>
                </a:lnTo>
                <a:lnTo>
                  <a:pt x="0" y="0"/>
                </a:lnTo>
                <a:lnTo>
                  <a:pt x="2354" y="890"/>
                </a:lnTo>
                <a:lnTo>
                  <a:pt x="2329" y="890"/>
                </a:lnTo>
                <a:close/>
              </a:path>
            </a:pathLst>
          </a:custGeom>
          <a:solidFill>
            <a:srgbClr val="96B9C5"/>
          </a:solidFill>
          <a:ln>
            <a:noFill/>
          </a:ln>
        </p:spPr>
      </p:sp>
      <p:sp>
        <p:nvSpPr>
          <p:cNvPr id="11214" name="Freeform 475"/>
          <p:cNvSpPr/>
          <p:nvPr/>
        </p:nvSpPr>
        <p:spPr>
          <a:xfrm>
            <a:off x="930960" y="241560"/>
            <a:ext cx="856800" cy="324360"/>
          </a:xfrm>
          <a:custGeom>
            <a:avLst/>
            <a:gdLst/>
            <a:ahLst/>
            <a:cxnLst/>
            <a:rect l="0" t="0" r="r" b="b"/>
            <a:pathLst>
              <a:path w="2380" h="901">
                <a:moveTo>
                  <a:pt x="2354" y="900"/>
                </a:moveTo>
                <a:lnTo>
                  <a:pt x="0" y="10"/>
                </a:lnTo>
                <a:lnTo>
                  <a:pt x="0" y="0"/>
                </a:lnTo>
                <a:lnTo>
                  <a:pt x="2379" y="900"/>
                </a:lnTo>
                <a:lnTo>
                  <a:pt x="2354" y="900"/>
                </a:lnTo>
                <a:close/>
              </a:path>
            </a:pathLst>
          </a:custGeom>
          <a:solidFill>
            <a:srgbClr val="97BAC6"/>
          </a:solidFill>
          <a:ln>
            <a:noFill/>
          </a:ln>
        </p:spPr>
      </p:sp>
      <p:sp>
        <p:nvSpPr>
          <p:cNvPr id="11215" name="Freeform 476"/>
          <p:cNvSpPr/>
          <p:nvPr/>
        </p:nvSpPr>
        <p:spPr>
          <a:xfrm>
            <a:off x="930960" y="238320"/>
            <a:ext cx="865800" cy="327600"/>
          </a:xfrm>
          <a:custGeom>
            <a:avLst/>
            <a:gdLst/>
            <a:ahLst/>
            <a:cxnLst/>
            <a:rect l="0" t="0" r="r" b="b"/>
            <a:pathLst>
              <a:path w="2405" h="910">
                <a:moveTo>
                  <a:pt x="2379" y="909"/>
                </a:moveTo>
                <a:lnTo>
                  <a:pt x="0" y="9"/>
                </a:lnTo>
                <a:lnTo>
                  <a:pt x="0" y="0"/>
                </a:lnTo>
                <a:lnTo>
                  <a:pt x="2404" y="909"/>
                </a:lnTo>
                <a:lnTo>
                  <a:pt x="2379" y="909"/>
                </a:lnTo>
                <a:close/>
              </a:path>
            </a:pathLst>
          </a:custGeom>
          <a:solidFill>
            <a:srgbClr val="98BAC6"/>
          </a:solidFill>
          <a:ln>
            <a:noFill/>
          </a:ln>
        </p:spPr>
      </p:sp>
      <p:sp>
        <p:nvSpPr>
          <p:cNvPr id="11216" name="Freeform 477"/>
          <p:cNvSpPr/>
          <p:nvPr/>
        </p:nvSpPr>
        <p:spPr>
          <a:xfrm>
            <a:off x="930960" y="235080"/>
            <a:ext cx="874800" cy="330840"/>
          </a:xfrm>
          <a:custGeom>
            <a:avLst/>
            <a:gdLst/>
            <a:ahLst/>
            <a:cxnLst/>
            <a:rect l="0" t="0" r="r" b="b"/>
            <a:pathLst>
              <a:path w="2430" h="919">
                <a:moveTo>
                  <a:pt x="2404" y="918"/>
                </a:moveTo>
                <a:lnTo>
                  <a:pt x="0" y="9"/>
                </a:lnTo>
                <a:lnTo>
                  <a:pt x="0" y="0"/>
                </a:lnTo>
                <a:lnTo>
                  <a:pt x="2429" y="918"/>
                </a:lnTo>
                <a:lnTo>
                  <a:pt x="2404" y="918"/>
                </a:lnTo>
                <a:close/>
              </a:path>
            </a:pathLst>
          </a:custGeom>
          <a:solidFill>
            <a:srgbClr val="9ABBC7"/>
          </a:solidFill>
          <a:ln>
            <a:noFill/>
          </a:ln>
        </p:spPr>
      </p:sp>
      <p:sp>
        <p:nvSpPr>
          <p:cNvPr id="11217" name="Freeform 478"/>
          <p:cNvSpPr/>
          <p:nvPr/>
        </p:nvSpPr>
        <p:spPr>
          <a:xfrm>
            <a:off x="930960" y="231480"/>
            <a:ext cx="884160" cy="334440"/>
          </a:xfrm>
          <a:custGeom>
            <a:avLst/>
            <a:gdLst/>
            <a:ahLst/>
            <a:cxnLst/>
            <a:rect l="0" t="0" r="r" b="b"/>
            <a:pathLst>
              <a:path w="2456" h="929">
                <a:moveTo>
                  <a:pt x="2429" y="928"/>
                </a:moveTo>
                <a:lnTo>
                  <a:pt x="0" y="10"/>
                </a:lnTo>
                <a:lnTo>
                  <a:pt x="0" y="0"/>
                </a:lnTo>
                <a:lnTo>
                  <a:pt x="2455" y="928"/>
                </a:lnTo>
                <a:lnTo>
                  <a:pt x="2429" y="928"/>
                </a:lnTo>
                <a:close/>
              </a:path>
            </a:pathLst>
          </a:custGeom>
          <a:solidFill>
            <a:srgbClr val="9BBBC7"/>
          </a:solidFill>
          <a:ln>
            <a:noFill/>
          </a:ln>
        </p:spPr>
      </p:sp>
      <p:sp>
        <p:nvSpPr>
          <p:cNvPr id="11218" name="Freeform 479"/>
          <p:cNvSpPr/>
          <p:nvPr/>
        </p:nvSpPr>
        <p:spPr>
          <a:xfrm>
            <a:off x="930960" y="228240"/>
            <a:ext cx="893160" cy="337680"/>
          </a:xfrm>
          <a:custGeom>
            <a:avLst/>
            <a:gdLst/>
            <a:ahLst/>
            <a:cxnLst/>
            <a:rect l="0" t="0" r="r" b="b"/>
            <a:pathLst>
              <a:path w="2481" h="938">
                <a:moveTo>
                  <a:pt x="2455" y="937"/>
                </a:moveTo>
                <a:lnTo>
                  <a:pt x="0" y="9"/>
                </a:lnTo>
                <a:lnTo>
                  <a:pt x="0" y="0"/>
                </a:lnTo>
                <a:lnTo>
                  <a:pt x="2480" y="937"/>
                </a:lnTo>
                <a:lnTo>
                  <a:pt x="2455" y="937"/>
                </a:lnTo>
                <a:close/>
              </a:path>
            </a:pathLst>
          </a:custGeom>
          <a:solidFill>
            <a:srgbClr val="9CBCC8"/>
          </a:solidFill>
          <a:ln>
            <a:noFill/>
          </a:ln>
        </p:spPr>
      </p:sp>
      <p:sp>
        <p:nvSpPr>
          <p:cNvPr id="11219" name="Freeform 480"/>
          <p:cNvSpPr/>
          <p:nvPr/>
        </p:nvSpPr>
        <p:spPr>
          <a:xfrm>
            <a:off x="930960" y="224640"/>
            <a:ext cx="902160" cy="341280"/>
          </a:xfrm>
          <a:custGeom>
            <a:avLst/>
            <a:gdLst/>
            <a:ahLst/>
            <a:cxnLst/>
            <a:rect l="0" t="0" r="r" b="b"/>
            <a:pathLst>
              <a:path w="2506" h="948">
                <a:moveTo>
                  <a:pt x="2480" y="947"/>
                </a:moveTo>
                <a:lnTo>
                  <a:pt x="0" y="10"/>
                </a:lnTo>
                <a:lnTo>
                  <a:pt x="0" y="0"/>
                </a:lnTo>
                <a:lnTo>
                  <a:pt x="2505" y="947"/>
                </a:lnTo>
                <a:lnTo>
                  <a:pt x="2480" y="947"/>
                </a:lnTo>
                <a:close/>
              </a:path>
            </a:pathLst>
          </a:custGeom>
          <a:solidFill>
            <a:srgbClr val="9DBDC8"/>
          </a:solidFill>
          <a:ln>
            <a:noFill/>
          </a:ln>
        </p:spPr>
      </p:sp>
      <p:sp>
        <p:nvSpPr>
          <p:cNvPr id="11220" name="Freeform 481"/>
          <p:cNvSpPr/>
          <p:nvPr/>
        </p:nvSpPr>
        <p:spPr>
          <a:xfrm>
            <a:off x="930960" y="221400"/>
            <a:ext cx="911160" cy="344520"/>
          </a:xfrm>
          <a:custGeom>
            <a:avLst/>
            <a:gdLst/>
            <a:ahLst/>
            <a:cxnLst/>
            <a:rect l="0" t="0" r="r" b="b"/>
            <a:pathLst>
              <a:path w="2531" h="957">
                <a:moveTo>
                  <a:pt x="2505" y="956"/>
                </a:moveTo>
                <a:lnTo>
                  <a:pt x="0" y="9"/>
                </a:lnTo>
                <a:lnTo>
                  <a:pt x="0" y="0"/>
                </a:lnTo>
                <a:lnTo>
                  <a:pt x="2530" y="956"/>
                </a:lnTo>
                <a:lnTo>
                  <a:pt x="2505" y="956"/>
                </a:lnTo>
                <a:close/>
              </a:path>
            </a:pathLst>
          </a:custGeom>
          <a:solidFill>
            <a:srgbClr val="9EBEC9"/>
          </a:solidFill>
          <a:ln>
            <a:noFill/>
          </a:ln>
        </p:spPr>
      </p:sp>
      <p:sp>
        <p:nvSpPr>
          <p:cNvPr id="11221" name="Freeform 482"/>
          <p:cNvSpPr/>
          <p:nvPr/>
        </p:nvSpPr>
        <p:spPr>
          <a:xfrm>
            <a:off x="930960" y="217800"/>
            <a:ext cx="920160" cy="348120"/>
          </a:xfrm>
          <a:custGeom>
            <a:avLst/>
            <a:gdLst/>
            <a:ahLst/>
            <a:cxnLst/>
            <a:rect l="0" t="0" r="r" b="b"/>
            <a:pathLst>
              <a:path w="2556" h="967">
                <a:moveTo>
                  <a:pt x="2530" y="966"/>
                </a:moveTo>
                <a:lnTo>
                  <a:pt x="0" y="10"/>
                </a:lnTo>
                <a:lnTo>
                  <a:pt x="0" y="0"/>
                </a:lnTo>
                <a:lnTo>
                  <a:pt x="2555" y="966"/>
                </a:lnTo>
                <a:lnTo>
                  <a:pt x="2530" y="966"/>
                </a:lnTo>
                <a:close/>
              </a:path>
            </a:pathLst>
          </a:custGeom>
          <a:solidFill>
            <a:srgbClr val="9FBEC9"/>
          </a:solidFill>
          <a:ln>
            <a:noFill/>
          </a:ln>
        </p:spPr>
      </p:sp>
      <p:sp>
        <p:nvSpPr>
          <p:cNvPr id="11222" name="Freeform 483"/>
          <p:cNvSpPr/>
          <p:nvPr/>
        </p:nvSpPr>
        <p:spPr>
          <a:xfrm>
            <a:off x="930960" y="214560"/>
            <a:ext cx="929160" cy="351360"/>
          </a:xfrm>
          <a:custGeom>
            <a:avLst/>
            <a:gdLst/>
            <a:ahLst/>
            <a:cxnLst/>
            <a:rect l="0" t="0" r="r" b="b"/>
            <a:pathLst>
              <a:path w="2581" h="976">
                <a:moveTo>
                  <a:pt x="2555" y="975"/>
                </a:moveTo>
                <a:lnTo>
                  <a:pt x="0" y="9"/>
                </a:lnTo>
                <a:lnTo>
                  <a:pt x="0" y="0"/>
                </a:lnTo>
                <a:lnTo>
                  <a:pt x="2580" y="975"/>
                </a:lnTo>
                <a:lnTo>
                  <a:pt x="2555" y="975"/>
                </a:lnTo>
                <a:close/>
              </a:path>
            </a:pathLst>
          </a:custGeom>
          <a:solidFill>
            <a:srgbClr val="A1BFCA"/>
          </a:solidFill>
          <a:ln>
            <a:noFill/>
          </a:ln>
        </p:spPr>
      </p:sp>
      <p:sp>
        <p:nvSpPr>
          <p:cNvPr id="11223" name="Freeform 484"/>
          <p:cNvSpPr/>
          <p:nvPr/>
        </p:nvSpPr>
        <p:spPr>
          <a:xfrm>
            <a:off x="930960" y="210960"/>
            <a:ext cx="938160" cy="354960"/>
          </a:xfrm>
          <a:custGeom>
            <a:avLst/>
            <a:gdLst/>
            <a:ahLst/>
            <a:cxnLst/>
            <a:rect l="0" t="0" r="r" b="b"/>
            <a:pathLst>
              <a:path w="2606" h="986">
                <a:moveTo>
                  <a:pt x="2580" y="985"/>
                </a:moveTo>
                <a:lnTo>
                  <a:pt x="0" y="10"/>
                </a:lnTo>
                <a:lnTo>
                  <a:pt x="0" y="0"/>
                </a:lnTo>
                <a:lnTo>
                  <a:pt x="2605" y="985"/>
                </a:lnTo>
                <a:lnTo>
                  <a:pt x="2580" y="985"/>
                </a:lnTo>
                <a:close/>
              </a:path>
            </a:pathLst>
          </a:custGeom>
          <a:solidFill>
            <a:srgbClr val="A2C0CA"/>
          </a:solidFill>
          <a:ln>
            <a:noFill/>
          </a:ln>
        </p:spPr>
      </p:sp>
      <p:sp>
        <p:nvSpPr>
          <p:cNvPr id="11224" name="Freeform 485"/>
          <p:cNvSpPr/>
          <p:nvPr/>
        </p:nvSpPr>
        <p:spPr>
          <a:xfrm>
            <a:off x="930960" y="207720"/>
            <a:ext cx="947160" cy="358200"/>
          </a:xfrm>
          <a:custGeom>
            <a:avLst/>
            <a:gdLst/>
            <a:ahLst/>
            <a:cxnLst/>
            <a:rect l="0" t="0" r="r" b="b"/>
            <a:pathLst>
              <a:path w="2631" h="995">
                <a:moveTo>
                  <a:pt x="2605" y="994"/>
                </a:moveTo>
                <a:lnTo>
                  <a:pt x="0" y="9"/>
                </a:lnTo>
                <a:lnTo>
                  <a:pt x="0" y="0"/>
                </a:lnTo>
                <a:lnTo>
                  <a:pt x="2630" y="994"/>
                </a:lnTo>
                <a:lnTo>
                  <a:pt x="2605" y="994"/>
                </a:lnTo>
                <a:close/>
              </a:path>
            </a:pathLst>
          </a:custGeom>
          <a:solidFill>
            <a:srgbClr val="A3C1CB"/>
          </a:solidFill>
          <a:ln>
            <a:noFill/>
          </a:ln>
        </p:spPr>
      </p:sp>
      <p:sp>
        <p:nvSpPr>
          <p:cNvPr id="11225" name="Freeform 486"/>
          <p:cNvSpPr/>
          <p:nvPr/>
        </p:nvSpPr>
        <p:spPr>
          <a:xfrm>
            <a:off x="930960" y="204120"/>
            <a:ext cx="956160" cy="361800"/>
          </a:xfrm>
          <a:custGeom>
            <a:avLst/>
            <a:gdLst/>
            <a:ahLst/>
            <a:cxnLst/>
            <a:rect l="0" t="0" r="r" b="b"/>
            <a:pathLst>
              <a:path w="2656" h="1005">
                <a:moveTo>
                  <a:pt x="2630" y="1004"/>
                </a:moveTo>
                <a:lnTo>
                  <a:pt x="0" y="10"/>
                </a:lnTo>
                <a:lnTo>
                  <a:pt x="0" y="0"/>
                </a:lnTo>
                <a:lnTo>
                  <a:pt x="2655" y="1004"/>
                </a:lnTo>
                <a:lnTo>
                  <a:pt x="2630" y="1004"/>
                </a:lnTo>
                <a:close/>
              </a:path>
            </a:pathLst>
          </a:custGeom>
          <a:solidFill>
            <a:srgbClr val="A4C1CC"/>
          </a:solidFill>
          <a:ln>
            <a:noFill/>
          </a:ln>
        </p:spPr>
      </p:sp>
      <p:sp>
        <p:nvSpPr>
          <p:cNvPr id="11226" name="Freeform 487"/>
          <p:cNvSpPr/>
          <p:nvPr/>
        </p:nvSpPr>
        <p:spPr>
          <a:xfrm>
            <a:off x="930960" y="200880"/>
            <a:ext cx="965160" cy="365040"/>
          </a:xfrm>
          <a:custGeom>
            <a:avLst/>
            <a:gdLst/>
            <a:ahLst/>
            <a:cxnLst/>
            <a:rect l="0" t="0" r="r" b="b"/>
            <a:pathLst>
              <a:path w="2681" h="1014">
                <a:moveTo>
                  <a:pt x="2655" y="1013"/>
                </a:moveTo>
                <a:lnTo>
                  <a:pt x="0" y="9"/>
                </a:lnTo>
                <a:lnTo>
                  <a:pt x="0" y="0"/>
                </a:lnTo>
                <a:lnTo>
                  <a:pt x="2680" y="1013"/>
                </a:lnTo>
                <a:lnTo>
                  <a:pt x="2655" y="1013"/>
                </a:lnTo>
                <a:close/>
              </a:path>
            </a:pathLst>
          </a:custGeom>
          <a:solidFill>
            <a:srgbClr val="A5C2CC"/>
          </a:solidFill>
          <a:ln>
            <a:noFill/>
          </a:ln>
        </p:spPr>
      </p:sp>
      <p:sp>
        <p:nvSpPr>
          <p:cNvPr id="11227" name="Freeform 488"/>
          <p:cNvSpPr/>
          <p:nvPr/>
        </p:nvSpPr>
        <p:spPr>
          <a:xfrm>
            <a:off x="930960" y="197280"/>
            <a:ext cx="974160" cy="368640"/>
          </a:xfrm>
          <a:custGeom>
            <a:avLst/>
            <a:gdLst/>
            <a:ahLst/>
            <a:cxnLst/>
            <a:rect l="0" t="0" r="r" b="b"/>
            <a:pathLst>
              <a:path w="2706" h="1024">
                <a:moveTo>
                  <a:pt x="2680" y="1023"/>
                </a:moveTo>
                <a:lnTo>
                  <a:pt x="0" y="10"/>
                </a:lnTo>
                <a:lnTo>
                  <a:pt x="0" y="0"/>
                </a:lnTo>
                <a:lnTo>
                  <a:pt x="2705" y="1023"/>
                </a:lnTo>
                <a:lnTo>
                  <a:pt x="2680" y="1023"/>
                </a:lnTo>
                <a:close/>
              </a:path>
            </a:pathLst>
          </a:custGeom>
          <a:solidFill>
            <a:srgbClr val="A7C2CD"/>
          </a:solidFill>
          <a:ln>
            <a:noFill/>
          </a:ln>
        </p:spPr>
      </p:sp>
      <p:sp>
        <p:nvSpPr>
          <p:cNvPr id="11228" name="Freeform 489"/>
          <p:cNvSpPr/>
          <p:nvPr/>
        </p:nvSpPr>
        <p:spPr>
          <a:xfrm>
            <a:off x="930960" y="194040"/>
            <a:ext cx="983160" cy="371880"/>
          </a:xfrm>
          <a:custGeom>
            <a:avLst/>
            <a:gdLst/>
            <a:ahLst/>
            <a:cxnLst/>
            <a:rect l="0" t="0" r="r" b="b"/>
            <a:pathLst>
              <a:path w="2731" h="1033">
                <a:moveTo>
                  <a:pt x="2705" y="1032"/>
                </a:moveTo>
                <a:lnTo>
                  <a:pt x="0" y="9"/>
                </a:lnTo>
                <a:lnTo>
                  <a:pt x="0" y="0"/>
                </a:lnTo>
                <a:lnTo>
                  <a:pt x="2730" y="1032"/>
                </a:lnTo>
                <a:lnTo>
                  <a:pt x="2705" y="1032"/>
                </a:lnTo>
                <a:close/>
              </a:path>
            </a:pathLst>
          </a:custGeom>
          <a:solidFill>
            <a:srgbClr val="A8C3CD"/>
          </a:solidFill>
          <a:ln>
            <a:noFill/>
          </a:ln>
        </p:spPr>
      </p:sp>
      <p:sp>
        <p:nvSpPr>
          <p:cNvPr id="11229" name="Freeform 490"/>
          <p:cNvSpPr/>
          <p:nvPr/>
        </p:nvSpPr>
        <p:spPr>
          <a:xfrm>
            <a:off x="930960" y="190800"/>
            <a:ext cx="992160" cy="375120"/>
          </a:xfrm>
          <a:custGeom>
            <a:avLst/>
            <a:gdLst/>
            <a:ahLst/>
            <a:cxnLst/>
            <a:rect l="0" t="0" r="r" b="b"/>
            <a:pathLst>
              <a:path w="2756" h="1042">
                <a:moveTo>
                  <a:pt x="2730" y="1041"/>
                </a:moveTo>
                <a:lnTo>
                  <a:pt x="0" y="9"/>
                </a:lnTo>
                <a:lnTo>
                  <a:pt x="0" y="0"/>
                </a:lnTo>
                <a:lnTo>
                  <a:pt x="2755" y="1041"/>
                </a:lnTo>
                <a:lnTo>
                  <a:pt x="2730" y="1041"/>
                </a:lnTo>
                <a:close/>
              </a:path>
            </a:pathLst>
          </a:custGeom>
          <a:solidFill>
            <a:srgbClr val="A9C4CE"/>
          </a:solidFill>
          <a:ln>
            <a:noFill/>
          </a:ln>
        </p:spPr>
      </p:sp>
      <p:sp>
        <p:nvSpPr>
          <p:cNvPr id="11230" name="Freeform 491"/>
          <p:cNvSpPr/>
          <p:nvPr/>
        </p:nvSpPr>
        <p:spPr>
          <a:xfrm>
            <a:off x="930960" y="187200"/>
            <a:ext cx="1001160" cy="378720"/>
          </a:xfrm>
          <a:custGeom>
            <a:avLst/>
            <a:gdLst/>
            <a:ahLst/>
            <a:cxnLst/>
            <a:rect l="0" t="0" r="r" b="b"/>
            <a:pathLst>
              <a:path w="2781" h="1052">
                <a:moveTo>
                  <a:pt x="2755" y="1051"/>
                </a:moveTo>
                <a:lnTo>
                  <a:pt x="0" y="11"/>
                </a:lnTo>
                <a:lnTo>
                  <a:pt x="0" y="0"/>
                </a:lnTo>
                <a:lnTo>
                  <a:pt x="2780" y="1051"/>
                </a:lnTo>
                <a:lnTo>
                  <a:pt x="2755" y="1051"/>
                </a:lnTo>
                <a:close/>
              </a:path>
            </a:pathLst>
          </a:custGeom>
          <a:solidFill>
            <a:srgbClr val="AAC5CF"/>
          </a:solidFill>
          <a:ln>
            <a:noFill/>
          </a:ln>
        </p:spPr>
      </p:sp>
      <p:sp>
        <p:nvSpPr>
          <p:cNvPr id="11231" name="Freeform 492"/>
          <p:cNvSpPr/>
          <p:nvPr/>
        </p:nvSpPr>
        <p:spPr>
          <a:xfrm>
            <a:off x="930960" y="183960"/>
            <a:ext cx="1010160" cy="381960"/>
          </a:xfrm>
          <a:custGeom>
            <a:avLst/>
            <a:gdLst/>
            <a:ahLst/>
            <a:cxnLst/>
            <a:rect l="0" t="0" r="r" b="b"/>
            <a:pathLst>
              <a:path w="2806" h="1061">
                <a:moveTo>
                  <a:pt x="2780" y="1060"/>
                </a:moveTo>
                <a:lnTo>
                  <a:pt x="0" y="9"/>
                </a:lnTo>
                <a:lnTo>
                  <a:pt x="0" y="0"/>
                </a:lnTo>
                <a:lnTo>
                  <a:pt x="2805" y="1060"/>
                </a:lnTo>
                <a:lnTo>
                  <a:pt x="2780" y="1060"/>
                </a:lnTo>
                <a:close/>
              </a:path>
            </a:pathLst>
          </a:custGeom>
          <a:solidFill>
            <a:srgbClr val="ABC5CF"/>
          </a:solidFill>
          <a:ln>
            <a:noFill/>
          </a:ln>
        </p:spPr>
      </p:sp>
      <p:sp>
        <p:nvSpPr>
          <p:cNvPr id="11232" name="Freeform 493"/>
          <p:cNvSpPr/>
          <p:nvPr/>
        </p:nvSpPr>
        <p:spPr>
          <a:xfrm>
            <a:off x="930960" y="180360"/>
            <a:ext cx="1019160" cy="385560"/>
          </a:xfrm>
          <a:custGeom>
            <a:avLst/>
            <a:gdLst/>
            <a:ahLst/>
            <a:cxnLst/>
            <a:rect l="0" t="0" r="r" b="b"/>
            <a:pathLst>
              <a:path w="2831" h="1071">
                <a:moveTo>
                  <a:pt x="2805" y="1070"/>
                </a:moveTo>
                <a:lnTo>
                  <a:pt x="0" y="10"/>
                </a:lnTo>
                <a:lnTo>
                  <a:pt x="0" y="0"/>
                </a:lnTo>
                <a:lnTo>
                  <a:pt x="2830" y="1070"/>
                </a:lnTo>
                <a:lnTo>
                  <a:pt x="2805" y="1070"/>
                </a:lnTo>
                <a:close/>
              </a:path>
            </a:pathLst>
          </a:custGeom>
          <a:solidFill>
            <a:srgbClr val="ACC6D0"/>
          </a:solidFill>
          <a:ln>
            <a:noFill/>
          </a:ln>
        </p:spPr>
      </p:sp>
      <p:sp>
        <p:nvSpPr>
          <p:cNvPr id="11233" name="Freeform 494"/>
          <p:cNvSpPr/>
          <p:nvPr/>
        </p:nvSpPr>
        <p:spPr>
          <a:xfrm>
            <a:off x="930960" y="177120"/>
            <a:ext cx="1028160" cy="388800"/>
          </a:xfrm>
          <a:custGeom>
            <a:avLst/>
            <a:gdLst/>
            <a:ahLst/>
            <a:cxnLst/>
            <a:rect l="0" t="0" r="r" b="b"/>
            <a:pathLst>
              <a:path w="2856" h="1080">
                <a:moveTo>
                  <a:pt x="2830" y="1079"/>
                </a:moveTo>
                <a:lnTo>
                  <a:pt x="0" y="9"/>
                </a:lnTo>
                <a:lnTo>
                  <a:pt x="0" y="0"/>
                </a:lnTo>
                <a:lnTo>
                  <a:pt x="2855" y="1079"/>
                </a:lnTo>
                <a:lnTo>
                  <a:pt x="2830" y="1079"/>
                </a:lnTo>
                <a:close/>
              </a:path>
            </a:pathLst>
          </a:custGeom>
          <a:solidFill>
            <a:srgbClr val="ADC7D0"/>
          </a:solidFill>
          <a:ln>
            <a:noFill/>
          </a:ln>
        </p:spPr>
      </p:sp>
      <p:sp>
        <p:nvSpPr>
          <p:cNvPr id="11234" name="Freeform 495"/>
          <p:cNvSpPr/>
          <p:nvPr/>
        </p:nvSpPr>
        <p:spPr>
          <a:xfrm>
            <a:off x="930960" y="173520"/>
            <a:ext cx="1037160" cy="392400"/>
          </a:xfrm>
          <a:custGeom>
            <a:avLst/>
            <a:gdLst/>
            <a:ahLst/>
            <a:cxnLst/>
            <a:rect l="0" t="0" r="r" b="b"/>
            <a:pathLst>
              <a:path w="2881" h="1090">
                <a:moveTo>
                  <a:pt x="2855" y="1089"/>
                </a:moveTo>
                <a:lnTo>
                  <a:pt x="0" y="10"/>
                </a:lnTo>
                <a:lnTo>
                  <a:pt x="0" y="0"/>
                </a:lnTo>
                <a:lnTo>
                  <a:pt x="2880" y="1089"/>
                </a:lnTo>
                <a:lnTo>
                  <a:pt x="2855" y="1089"/>
                </a:lnTo>
                <a:close/>
              </a:path>
            </a:pathLst>
          </a:custGeom>
          <a:solidFill>
            <a:srgbClr val="AEC8D1"/>
          </a:solidFill>
          <a:ln>
            <a:noFill/>
          </a:ln>
        </p:spPr>
      </p:sp>
      <p:sp>
        <p:nvSpPr>
          <p:cNvPr id="11235" name="Freeform 496"/>
          <p:cNvSpPr/>
          <p:nvPr/>
        </p:nvSpPr>
        <p:spPr>
          <a:xfrm>
            <a:off x="930960" y="170280"/>
            <a:ext cx="1046160" cy="395640"/>
          </a:xfrm>
          <a:custGeom>
            <a:avLst/>
            <a:gdLst/>
            <a:ahLst/>
            <a:cxnLst/>
            <a:rect l="0" t="0" r="r" b="b"/>
            <a:pathLst>
              <a:path w="2906" h="1099">
                <a:moveTo>
                  <a:pt x="2880" y="1098"/>
                </a:moveTo>
                <a:lnTo>
                  <a:pt x="0" y="9"/>
                </a:lnTo>
                <a:lnTo>
                  <a:pt x="0" y="0"/>
                </a:lnTo>
                <a:lnTo>
                  <a:pt x="2905" y="1098"/>
                </a:lnTo>
                <a:lnTo>
                  <a:pt x="2880" y="1098"/>
                </a:lnTo>
                <a:close/>
              </a:path>
            </a:pathLst>
          </a:custGeom>
          <a:solidFill>
            <a:srgbClr val="B0C8D1"/>
          </a:solidFill>
          <a:ln>
            <a:noFill/>
          </a:ln>
        </p:spPr>
      </p:sp>
      <p:sp>
        <p:nvSpPr>
          <p:cNvPr id="11236" name="Freeform 497"/>
          <p:cNvSpPr/>
          <p:nvPr/>
        </p:nvSpPr>
        <p:spPr>
          <a:xfrm>
            <a:off x="930960" y="166680"/>
            <a:ext cx="1055160" cy="399240"/>
          </a:xfrm>
          <a:custGeom>
            <a:avLst/>
            <a:gdLst/>
            <a:ahLst/>
            <a:cxnLst/>
            <a:rect l="0" t="0" r="r" b="b"/>
            <a:pathLst>
              <a:path w="2931" h="1109">
                <a:moveTo>
                  <a:pt x="2905" y="1108"/>
                </a:moveTo>
                <a:lnTo>
                  <a:pt x="0" y="10"/>
                </a:lnTo>
                <a:lnTo>
                  <a:pt x="0" y="0"/>
                </a:lnTo>
                <a:lnTo>
                  <a:pt x="2930" y="1108"/>
                </a:lnTo>
                <a:lnTo>
                  <a:pt x="2905" y="1108"/>
                </a:lnTo>
                <a:close/>
              </a:path>
            </a:pathLst>
          </a:custGeom>
          <a:solidFill>
            <a:srgbClr val="B1C9D2"/>
          </a:solidFill>
          <a:ln>
            <a:noFill/>
          </a:ln>
        </p:spPr>
      </p:sp>
      <p:sp>
        <p:nvSpPr>
          <p:cNvPr id="11237" name="Freeform 498"/>
          <p:cNvSpPr/>
          <p:nvPr/>
        </p:nvSpPr>
        <p:spPr>
          <a:xfrm>
            <a:off x="930960" y="163440"/>
            <a:ext cx="1064160" cy="402480"/>
          </a:xfrm>
          <a:custGeom>
            <a:avLst/>
            <a:gdLst/>
            <a:ahLst/>
            <a:cxnLst/>
            <a:rect l="0" t="0" r="r" b="b"/>
            <a:pathLst>
              <a:path w="2956" h="1118">
                <a:moveTo>
                  <a:pt x="2930" y="1117"/>
                </a:moveTo>
                <a:lnTo>
                  <a:pt x="0" y="9"/>
                </a:lnTo>
                <a:lnTo>
                  <a:pt x="0" y="0"/>
                </a:lnTo>
                <a:lnTo>
                  <a:pt x="2955" y="1117"/>
                </a:lnTo>
                <a:lnTo>
                  <a:pt x="2930" y="1117"/>
                </a:lnTo>
                <a:close/>
              </a:path>
            </a:pathLst>
          </a:custGeom>
          <a:solidFill>
            <a:srgbClr val="B2C9D3"/>
          </a:solidFill>
          <a:ln>
            <a:noFill/>
          </a:ln>
        </p:spPr>
      </p:sp>
      <p:sp>
        <p:nvSpPr>
          <p:cNvPr id="11238" name="Freeform 499"/>
          <p:cNvSpPr/>
          <p:nvPr/>
        </p:nvSpPr>
        <p:spPr>
          <a:xfrm>
            <a:off x="930960" y="159840"/>
            <a:ext cx="1073160" cy="406080"/>
          </a:xfrm>
          <a:custGeom>
            <a:avLst/>
            <a:gdLst/>
            <a:ahLst/>
            <a:cxnLst/>
            <a:rect l="0" t="0" r="r" b="b"/>
            <a:pathLst>
              <a:path w="2981" h="1128">
                <a:moveTo>
                  <a:pt x="2955" y="1127"/>
                </a:moveTo>
                <a:lnTo>
                  <a:pt x="0" y="10"/>
                </a:lnTo>
                <a:lnTo>
                  <a:pt x="0" y="0"/>
                </a:lnTo>
                <a:lnTo>
                  <a:pt x="2980" y="1127"/>
                </a:lnTo>
                <a:lnTo>
                  <a:pt x="2955" y="1127"/>
                </a:lnTo>
                <a:close/>
              </a:path>
            </a:pathLst>
          </a:custGeom>
          <a:solidFill>
            <a:srgbClr val="B3CAD3"/>
          </a:solidFill>
          <a:ln>
            <a:noFill/>
          </a:ln>
        </p:spPr>
      </p:sp>
      <p:sp>
        <p:nvSpPr>
          <p:cNvPr id="11239" name="Freeform 500"/>
          <p:cNvSpPr/>
          <p:nvPr/>
        </p:nvSpPr>
        <p:spPr>
          <a:xfrm>
            <a:off x="930960" y="156600"/>
            <a:ext cx="1082160" cy="409320"/>
          </a:xfrm>
          <a:custGeom>
            <a:avLst/>
            <a:gdLst/>
            <a:ahLst/>
            <a:cxnLst/>
            <a:rect l="0" t="0" r="r" b="b"/>
            <a:pathLst>
              <a:path w="3006" h="1137">
                <a:moveTo>
                  <a:pt x="2980" y="1136"/>
                </a:moveTo>
                <a:lnTo>
                  <a:pt x="0" y="9"/>
                </a:lnTo>
                <a:lnTo>
                  <a:pt x="0" y="0"/>
                </a:lnTo>
                <a:lnTo>
                  <a:pt x="3005" y="1136"/>
                </a:lnTo>
                <a:lnTo>
                  <a:pt x="2980" y="1136"/>
                </a:lnTo>
                <a:close/>
              </a:path>
            </a:pathLst>
          </a:custGeom>
          <a:solidFill>
            <a:srgbClr val="B4CBD4"/>
          </a:solidFill>
          <a:ln>
            <a:noFill/>
          </a:ln>
        </p:spPr>
      </p:sp>
      <p:sp>
        <p:nvSpPr>
          <p:cNvPr id="11240" name="Freeform 501"/>
          <p:cNvSpPr/>
          <p:nvPr/>
        </p:nvSpPr>
        <p:spPr>
          <a:xfrm>
            <a:off x="930960" y="153000"/>
            <a:ext cx="1091160" cy="412920"/>
          </a:xfrm>
          <a:custGeom>
            <a:avLst/>
            <a:gdLst/>
            <a:ahLst/>
            <a:cxnLst/>
            <a:rect l="0" t="0" r="r" b="b"/>
            <a:pathLst>
              <a:path w="3031" h="1147">
                <a:moveTo>
                  <a:pt x="3005" y="1146"/>
                </a:moveTo>
                <a:lnTo>
                  <a:pt x="0" y="10"/>
                </a:lnTo>
                <a:lnTo>
                  <a:pt x="0" y="0"/>
                </a:lnTo>
                <a:lnTo>
                  <a:pt x="3030" y="1146"/>
                </a:lnTo>
                <a:lnTo>
                  <a:pt x="3005" y="1146"/>
                </a:lnTo>
                <a:close/>
              </a:path>
            </a:pathLst>
          </a:custGeom>
          <a:solidFill>
            <a:srgbClr val="B5CCD4"/>
          </a:solidFill>
          <a:ln>
            <a:noFill/>
          </a:ln>
        </p:spPr>
      </p:sp>
      <p:sp>
        <p:nvSpPr>
          <p:cNvPr id="11241" name="Freeform 502"/>
          <p:cNvSpPr/>
          <p:nvPr/>
        </p:nvSpPr>
        <p:spPr>
          <a:xfrm>
            <a:off x="930960" y="149760"/>
            <a:ext cx="1100160" cy="416160"/>
          </a:xfrm>
          <a:custGeom>
            <a:avLst/>
            <a:gdLst/>
            <a:ahLst/>
            <a:cxnLst/>
            <a:rect l="0" t="0" r="r" b="b"/>
            <a:pathLst>
              <a:path w="3056" h="1156">
                <a:moveTo>
                  <a:pt x="3030" y="1155"/>
                </a:moveTo>
                <a:lnTo>
                  <a:pt x="0" y="9"/>
                </a:lnTo>
                <a:lnTo>
                  <a:pt x="0" y="0"/>
                </a:lnTo>
                <a:lnTo>
                  <a:pt x="3055" y="1155"/>
                </a:lnTo>
                <a:lnTo>
                  <a:pt x="3030" y="1155"/>
                </a:lnTo>
                <a:close/>
              </a:path>
            </a:pathLst>
          </a:custGeom>
          <a:solidFill>
            <a:srgbClr val="B6CCD5"/>
          </a:solidFill>
          <a:ln>
            <a:noFill/>
          </a:ln>
        </p:spPr>
      </p:sp>
      <p:sp>
        <p:nvSpPr>
          <p:cNvPr id="11242" name="Freeform 503"/>
          <p:cNvSpPr/>
          <p:nvPr/>
        </p:nvSpPr>
        <p:spPr>
          <a:xfrm>
            <a:off x="930960" y="146520"/>
            <a:ext cx="1109160" cy="419400"/>
          </a:xfrm>
          <a:custGeom>
            <a:avLst/>
            <a:gdLst/>
            <a:ahLst/>
            <a:cxnLst/>
            <a:rect l="0" t="0" r="r" b="b"/>
            <a:pathLst>
              <a:path w="3081" h="1165">
                <a:moveTo>
                  <a:pt x="3055" y="1164"/>
                </a:moveTo>
                <a:lnTo>
                  <a:pt x="0" y="9"/>
                </a:lnTo>
                <a:lnTo>
                  <a:pt x="0" y="0"/>
                </a:lnTo>
                <a:lnTo>
                  <a:pt x="3080" y="1164"/>
                </a:lnTo>
                <a:lnTo>
                  <a:pt x="3055" y="1164"/>
                </a:lnTo>
                <a:close/>
              </a:path>
            </a:pathLst>
          </a:custGeom>
          <a:solidFill>
            <a:srgbClr val="B7CDD5"/>
          </a:solidFill>
          <a:ln>
            <a:noFill/>
          </a:ln>
        </p:spPr>
      </p:sp>
      <p:sp>
        <p:nvSpPr>
          <p:cNvPr id="11243" name="Freeform 504"/>
          <p:cNvSpPr/>
          <p:nvPr/>
        </p:nvSpPr>
        <p:spPr>
          <a:xfrm>
            <a:off x="930960" y="142920"/>
            <a:ext cx="1118160" cy="423000"/>
          </a:xfrm>
          <a:custGeom>
            <a:avLst/>
            <a:gdLst/>
            <a:ahLst/>
            <a:cxnLst/>
            <a:rect l="0" t="0" r="r" b="b"/>
            <a:pathLst>
              <a:path w="3106" h="1175">
                <a:moveTo>
                  <a:pt x="3080" y="1174"/>
                </a:moveTo>
                <a:lnTo>
                  <a:pt x="0" y="10"/>
                </a:lnTo>
                <a:lnTo>
                  <a:pt x="0" y="0"/>
                </a:lnTo>
                <a:lnTo>
                  <a:pt x="3105" y="1174"/>
                </a:lnTo>
                <a:lnTo>
                  <a:pt x="3080" y="1174"/>
                </a:lnTo>
                <a:close/>
              </a:path>
            </a:pathLst>
          </a:custGeom>
          <a:solidFill>
            <a:srgbClr val="B8CED6"/>
          </a:solidFill>
          <a:ln>
            <a:noFill/>
          </a:ln>
        </p:spPr>
      </p:sp>
      <p:sp>
        <p:nvSpPr>
          <p:cNvPr id="11244" name="Freeform 505"/>
          <p:cNvSpPr/>
          <p:nvPr/>
        </p:nvSpPr>
        <p:spPr>
          <a:xfrm>
            <a:off x="930960" y="139680"/>
            <a:ext cx="1127160" cy="426240"/>
          </a:xfrm>
          <a:custGeom>
            <a:avLst/>
            <a:gdLst/>
            <a:ahLst/>
            <a:cxnLst/>
            <a:rect l="0" t="0" r="r" b="b"/>
            <a:pathLst>
              <a:path w="3131" h="1184">
                <a:moveTo>
                  <a:pt x="3105" y="1183"/>
                </a:moveTo>
                <a:lnTo>
                  <a:pt x="0" y="9"/>
                </a:lnTo>
                <a:lnTo>
                  <a:pt x="0" y="0"/>
                </a:lnTo>
                <a:lnTo>
                  <a:pt x="3130" y="1183"/>
                </a:lnTo>
                <a:lnTo>
                  <a:pt x="3105" y="1183"/>
                </a:lnTo>
                <a:close/>
              </a:path>
            </a:pathLst>
          </a:custGeom>
          <a:solidFill>
            <a:srgbClr val="B9CFD7"/>
          </a:solidFill>
          <a:ln>
            <a:noFill/>
          </a:ln>
        </p:spPr>
      </p:sp>
      <p:sp>
        <p:nvSpPr>
          <p:cNvPr id="11245" name="Freeform 506"/>
          <p:cNvSpPr/>
          <p:nvPr/>
        </p:nvSpPr>
        <p:spPr>
          <a:xfrm>
            <a:off x="930960" y="136080"/>
            <a:ext cx="1136160" cy="429840"/>
          </a:xfrm>
          <a:custGeom>
            <a:avLst/>
            <a:gdLst/>
            <a:ahLst/>
            <a:cxnLst/>
            <a:rect l="0" t="0" r="r" b="b"/>
            <a:pathLst>
              <a:path w="3156" h="1194">
                <a:moveTo>
                  <a:pt x="3130" y="1193"/>
                </a:moveTo>
                <a:lnTo>
                  <a:pt x="0" y="10"/>
                </a:lnTo>
                <a:lnTo>
                  <a:pt x="0" y="0"/>
                </a:lnTo>
                <a:lnTo>
                  <a:pt x="3155" y="1193"/>
                </a:lnTo>
                <a:lnTo>
                  <a:pt x="3130" y="1193"/>
                </a:lnTo>
                <a:close/>
              </a:path>
            </a:pathLst>
          </a:custGeom>
          <a:solidFill>
            <a:srgbClr val="BACFD7"/>
          </a:solidFill>
          <a:ln>
            <a:noFill/>
          </a:ln>
        </p:spPr>
      </p:sp>
      <p:sp>
        <p:nvSpPr>
          <p:cNvPr id="11246" name="Freeform 507"/>
          <p:cNvSpPr/>
          <p:nvPr/>
        </p:nvSpPr>
        <p:spPr>
          <a:xfrm>
            <a:off x="930960" y="132840"/>
            <a:ext cx="1145520" cy="433080"/>
          </a:xfrm>
          <a:custGeom>
            <a:avLst/>
            <a:gdLst/>
            <a:ahLst/>
            <a:cxnLst/>
            <a:rect l="0" t="0" r="r" b="b"/>
            <a:pathLst>
              <a:path w="3182" h="1203">
                <a:moveTo>
                  <a:pt x="3155" y="1202"/>
                </a:moveTo>
                <a:lnTo>
                  <a:pt x="0" y="9"/>
                </a:lnTo>
                <a:lnTo>
                  <a:pt x="0" y="0"/>
                </a:lnTo>
                <a:lnTo>
                  <a:pt x="3181" y="1202"/>
                </a:lnTo>
                <a:lnTo>
                  <a:pt x="3155" y="1202"/>
                </a:lnTo>
                <a:close/>
              </a:path>
            </a:pathLst>
          </a:custGeom>
          <a:solidFill>
            <a:srgbClr val="BBD0D8"/>
          </a:solidFill>
          <a:ln>
            <a:noFill/>
          </a:ln>
        </p:spPr>
      </p:sp>
      <p:sp>
        <p:nvSpPr>
          <p:cNvPr id="11247" name="Freeform 508"/>
          <p:cNvSpPr/>
          <p:nvPr/>
        </p:nvSpPr>
        <p:spPr>
          <a:xfrm>
            <a:off x="930960" y="129240"/>
            <a:ext cx="1154520" cy="436680"/>
          </a:xfrm>
          <a:custGeom>
            <a:avLst/>
            <a:gdLst/>
            <a:ahLst/>
            <a:cxnLst/>
            <a:rect l="0" t="0" r="r" b="b"/>
            <a:pathLst>
              <a:path w="3207" h="1213">
                <a:moveTo>
                  <a:pt x="3181" y="1212"/>
                </a:moveTo>
                <a:lnTo>
                  <a:pt x="0" y="10"/>
                </a:lnTo>
                <a:lnTo>
                  <a:pt x="0" y="0"/>
                </a:lnTo>
                <a:lnTo>
                  <a:pt x="3206" y="1212"/>
                </a:lnTo>
                <a:lnTo>
                  <a:pt x="3181" y="1212"/>
                </a:lnTo>
                <a:close/>
              </a:path>
            </a:pathLst>
          </a:custGeom>
          <a:solidFill>
            <a:srgbClr val="BDD1D8"/>
          </a:solidFill>
          <a:ln>
            <a:noFill/>
          </a:ln>
        </p:spPr>
      </p:sp>
      <p:sp>
        <p:nvSpPr>
          <p:cNvPr id="11248" name="Freeform 509"/>
          <p:cNvSpPr/>
          <p:nvPr/>
        </p:nvSpPr>
        <p:spPr>
          <a:xfrm>
            <a:off x="930960" y="129240"/>
            <a:ext cx="1154520" cy="436680"/>
          </a:xfrm>
          <a:custGeom>
            <a:avLst/>
            <a:gdLst/>
            <a:ahLst/>
            <a:cxnLst/>
            <a:rect l="0" t="0" r="r" b="b"/>
            <a:pathLst>
              <a:path w="3207" h="1213">
                <a:moveTo>
                  <a:pt x="3206" y="1212"/>
                </a:moveTo>
                <a:lnTo>
                  <a:pt x="0" y="0"/>
                </a:lnTo>
                <a:lnTo>
                  <a:pt x="25" y="0"/>
                </a:lnTo>
                <a:lnTo>
                  <a:pt x="3206" y="1203"/>
                </a:lnTo>
                <a:lnTo>
                  <a:pt x="3206" y="1212"/>
                </a:lnTo>
                <a:close/>
              </a:path>
            </a:pathLst>
          </a:custGeom>
          <a:solidFill>
            <a:srgbClr val="BED2D9"/>
          </a:solidFill>
          <a:ln>
            <a:noFill/>
          </a:ln>
        </p:spPr>
      </p:sp>
      <p:sp>
        <p:nvSpPr>
          <p:cNvPr id="11249" name="Freeform 510"/>
          <p:cNvSpPr/>
          <p:nvPr/>
        </p:nvSpPr>
        <p:spPr>
          <a:xfrm>
            <a:off x="939960" y="129240"/>
            <a:ext cx="1145520" cy="433440"/>
          </a:xfrm>
          <a:custGeom>
            <a:avLst/>
            <a:gdLst/>
            <a:ahLst/>
            <a:cxnLst/>
            <a:rect l="0" t="0" r="r" b="b"/>
            <a:pathLst>
              <a:path w="3182" h="1204">
                <a:moveTo>
                  <a:pt x="3181" y="1203"/>
                </a:moveTo>
                <a:lnTo>
                  <a:pt x="0" y="0"/>
                </a:lnTo>
                <a:lnTo>
                  <a:pt x="25" y="0"/>
                </a:lnTo>
                <a:lnTo>
                  <a:pt x="3181" y="1193"/>
                </a:lnTo>
                <a:lnTo>
                  <a:pt x="3181" y="1203"/>
                </a:lnTo>
                <a:close/>
              </a:path>
            </a:pathLst>
          </a:custGeom>
          <a:solidFill>
            <a:srgbClr val="BFD2D9"/>
          </a:solidFill>
          <a:ln>
            <a:noFill/>
          </a:ln>
        </p:spPr>
      </p:sp>
      <p:sp>
        <p:nvSpPr>
          <p:cNvPr id="11250" name="Freeform 511"/>
          <p:cNvSpPr/>
          <p:nvPr/>
        </p:nvSpPr>
        <p:spPr>
          <a:xfrm>
            <a:off x="948960" y="129240"/>
            <a:ext cx="1136520" cy="429840"/>
          </a:xfrm>
          <a:custGeom>
            <a:avLst/>
            <a:gdLst/>
            <a:ahLst/>
            <a:cxnLst/>
            <a:rect l="0" t="0" r="r" b="b"/>
            <a:pathLst>
              <a:path w="3157" h="1194">
                <a:moveTo>
                  <a:pt x="3156" y="1193"/>
                </a:moveTo>
                <a:lnTo>
                  <a:pt x="0" y="0"/>
                </a:lnTo>
                <a:lnTo>
                  <a:pt x="25" y="0"/>
                </a:lnTo>
                <a:lnTo>
                  <a:pt x="3156" y="1184"/>
                </a:lnTo>
                <a:lnTo>
                  <a:pt x="3156" y="1193"/>
                </a:lnTo>
                <a:close/>
              </a:path>
            </a:pathLst>
          </a:custGeom>
          <a:solidFill>
            <a:srgbClr val="C0D3DA"/>
          </a:solidFill>
          <a:ln>
            <a:noFill/>
          </a:ln>
        </p:spPr>
      </p:sp>
      <p:sp>
        <p:nvSpPr>
          <p:cNvPr id="11251" name="Freeform 512"/>
          <p:cNvSpPr/>
          <p:nvPr/>
        </p:nvSpPr>
        <p:spPr>
          <a:xfrm>
            <a:off x="957960" y="129240"/>
            <a:ext cx="1127520" cy="426600"/>
          </a:xfrm>
          <a:custGeom>
            <a:avLst/>
            <a:gdLst/>
            <a:ahLst/>
            <a:cxnLst/>
            <a:rect l="0" t="0" r="r" b="b"/>
            <a:pathLst>
              <a:path w="3132" h="1185">
                <a:moveTo>
                  <a:pt x="3131" y="1184"/>
                </a:moveTo>
                <a:lnTo>
                  <a:pt x="0" y="0"/>
                </a:lnTo>
                <a:lnTo>
                  <a:pt x="25" y="0"/>
                </a:lnTo>
                <a:lnTo>
                  <a:pt x="3131" y="1174"/>
                </a:lnTo>
                <a:lnTo>
                  <a:pt x="3131" y="1184"/>
                </a:lnTo>
                <a:close/>
              </a:path>
            </a:pathLst>
          </a:custGeom>
          <a:solidFill>
            <a:srgbClr val="C1D3DA"/>
          </a:solidFill>
          <a:ln>
            <a:noFill/>
          </a:ln>
        </p:spPr>
      </p:sp>
      <p:sp>
        <p:nvSpPr>
          <p:cNvPr id="11252" name="Freeform 513"/>
          <p:cNvSpPr/>
          <p:nvPr/>
        </p:nvSpPr>
        <p:spPr>
          <a:xfrm>
            <a:off x="966960" y="129240"/>
            <a:ext cx="1118520" cy="423000"/>
          </a:xfrm>
          <a:custGeom>
            <a:avLst/>
            <a:gdLst/>
            <a:ahLst/>
            <a:cxnLst/>
            <a:rect l="0" t="0" r="r" b="b"/>
            <a:pathLst>
              <a:path w="3107" h="1175">
                <a:moveTo>
                  <a:pt x="3106" y="1174"/>
                </a:moveTo>
                <a:lnTo>
                  <a:pt x="0" y="0"/>
                </a:lnTo>
                <a:lnTo>
                  <a:pt x="25" y="0"/>
                </a:lnTo>
                <a:lnTo>
                  <a:pt x="3106" y="1165"/>
                </a:lnTo>
                <a:lnTo>
                  <a:pt x="3106" y="1174"/>
                </a:lnTo>
                <a:close/>
              </a:path>
            </a:pathLst>
          </a:custGeom>
          <a:solidFill>
            <a:srgbClr val="C2D4DB"/>
          </a:solidFill>
          <a:ln>
            <a:noFill/>
          </a:ln>
        </p:spPr>
      </p:sp>
      <p:sp>
        <p:nvSpPr>
          <p:cNvPr id="11253" name="Freeform 514"/>
          <p:cNvSpPr/>
          <p:nvPr/>
        </p:nvSpPr>
        <p:spPr>
          <a:xfrm>
            <a:off x="975960" y="129240"/>
            <a:ext cx="1109520" cy="419760"/>
          </a:xfrm>
          <a:custGeom>
            <a:avLst/>
            <a:gdLst/>
            <a:ahLst/>
            <a:cxnLst/>
            <a:rect l="0" t="0" r="r" b="b"/>
            <a:pathLst>
              <a:path w="3082" h="1166">
                <a:moveTo>
                  <a:pt x="3081" y="1165"/>
                </a:moveTo>
                <a:lnTo>
                  <a:pt x="0" y="0"/>
                </a:lnTo>
                <a:lnTo>
                  <a:pt x="25" y="0"/>
                </a:lnTo>
                <a:lnTo>
                  <a:pt x="3081" y="1155"/>
                </a:lnTo>
                <a:lnTo>
                  <a:pt x="3081" y="1165"/>
                </a:lnTo>
                <a:close/>
              </a:path>
            </a:pathLst>
          </a:custGeom>
          <a:solidFill>
            <a:srgbClr val="C3D5DB"/>
          </a:solidFill>
          <a:ln>
            <a:noFill/>
          </a:ln>
        </p:spPr>
      </p:sp>
      <p:sp>
        <p:nvSpPr>
          <p:cNvPr id="11254" name="Freeform 515"/>
          <p:cNvSpPr/>
          <p:nvPr/>
        </p:nvSpPr>
        <p:spPr>
          <a:xfrm>
            <a:off x="984960" y="129240"/>
            <a:ext cx="1100520" cy="416160"/>
          </a:xfrm>
          <a:custGeom>
            <a:avLst/>
            <a:gdLst/>
            <a:ahLst/>
            <a:cxnLst/>
            <a:rect l="0" t="0" r="r" b="b"/>
            <a:pathLst>
              <a:path w="3057" h="1156">
                <a:moveTo>
                  <a:pt x="3056" y="1155"/>
                </a:moveTo>
                <a:lnTo>
                  <a:pt x="0" y="0"/>
                </a:lnTo>
                <a:lnTo>
                  <a:pt x="25" y="0"/>
                </a:lnTo>
                <a:lnTo>
                  <a:pt x="3056" y="1146"/>
                </a:lnTo>
                <a:lnTo>
                  <a:pt x="3056" y="1155"/>
                </a:lnTo>
                <a:close/>
              </a:path>
            </a:pathLst>
          </a:custGeom>
          <a:solidFill>
            <a:srgbClr val="C4D6DC"/>
          </a:solidFill>
          <a:ln>
            <a:noFill/>
          </a:ln>
        </p:spPr>
      </p:sp>
      <p:sp>
        <p:nvSpPr>
          <p:cNvPr id="11255" name="Freeform 516"/>
          <p:cNvSpPr/>
          <p:nvPr/>
        </p:nvSpPr>
        <p:spPr>
          <a:xfrm>
            <a:off x="993960" y="129240"/>
            <a:ext cx="1091520" cy="412920"/>
          </a:xfrm>
          <a:custGeom>
            <a:avLst/>
            <a:gdLst/>
            <a:ahLst/>
            <a:cxnLst/>
            <a:rect l="0" t="0" r="r" b="b"/>
            <a:pathLst>
              <a:path w="3032" h="1147">
                <a:moveTo>
                  <a:pt x="3031" y="1146"/>
                </a:moveTo>
                <a:lnTo>
                  <a:pt x="0" y="0"/>
                </a:lnTo>
                <a:lnTo>
                  <a:pt x="25" y="0"/>
                </a:lnTo>
                <a:lnTo>
                  <a:pt x="3031" y="1136"/>
                </a:lnTo>
                <a:lnTo>
                  <a:pt x="3031" y="1146"/>
                </a:lnTo>
                <a:close/>
              </a:path>
            </a:pathLst>
          </a:custGeom>
          <a:solidFill>
            <a:srgbClr val="C5D6DD"/>
          </a:solidFill>
          <a:ln>
            <a:noFill/>
          </a:ln>
        </p:spPr>
      </p:sp>
      <p:sp>
        <p:nvSpPr>
          <p:cNvPr id="11256" name="Freeform 517"/>
          <p:cNvSpPr/>
          <p:nvPr/>
        </p:nvSpPr>
        <p:spPr>
          <a:xfrm>
            <a:off x="1002960" y="129240"/>
            <a:ext cx="1082520" cy="409320"/>
          </a:xfrm>
          <a:custGeom>
            <a:avLst/>
            <a:gdLst/>
            <a:ahLst/>
            <a:cxnLst/>
            <a:rect l="0" t="0" r="r" b="b"/>
            <a:pathLst>
              <a:path w="3007" h="1137">
                <a:moveTo>
                  <a:pt x="3006" y="1136"/>
                </a:moveTo>
                <a:lnTo>
                  <a:pt x="0" y="0"/>
                </a:lnTo>
                <a:lnTo>
                  <a:pt x="26" y="0"/>
                </a:lnTo>
                <a:lnTo>
                  <a:pt x="3006" y="1127"/>
                </a:lnTo>
                <a:lnTo>
                  <a:pt x="3006" y="1136"/>
                </a:lnTo>
                <a:close/>
              </a:path>
            </a:pathLst>
          </a:custGeom>
          <a:solidFill>
            <a:srgbClr val="C6D7DD"/>
          </a:solidFill>
          <a:ln>
            <a:noFill/>
          </a:ln>
        </p:spPr>
      </p:sp>
      <p:sp>
        <p:nvSpPr>
          <p:cNvPr id="11257" name="Freeform 518"/>
          <p:cNvSpPr/>
          <p:nvPr/>
        </p:nvSpPr>
        <p:spPr>
          <a:xfrm>
            <a:off x="1012320" y="129240"/>
            <a:ext cx="1073160" cy="406080"/>
          </a:xfrm>
          <a:custGeom>
            <a:avLst/>
            <a:gdLst/>
            <a:ahLst/>
            <a:cxnLst/>
            <a:rect l="0" t="0" r="r" b="b"/>
            <a:pathLst>
              <a:path w="2981" h="1128">
                <a:moveTo>
                  <a:pt x="2980" y="1127"/>
                </a:moveTo>
                <a:lnTo>
                  <a:pt x="0" y="0"/>
                </a:lnTo>
                <a:lnTo>
                  <a:pt x="25" y="0"/>
                </a:lnTo>
                <a:lnTo>
                  <a:pt x="2980" y="1118"/>
                </a:lnTo>
                <a:lnTo>
                  <a:pt x="2980" y="1127"/>
                </a:lnTo>
                <a:close/>
              </a:path>
            </a:pathLst>
          </a:custGeom>
          <a:solidFill>
            <a:srgbClr val="C7D7DE"/>
          </a:solidFill>
          <a:ln>
            <a:noFill/>
          </a:ln>
        </p:spPr>
      </p:sp>
      <p:sp>
        <p:nvSpPr>
          <p:cNvPr id="11258" name="Freeform 519"/>
          <p:cNvSpPr/>
          <p:nvPr/>
        </p:nvSpPr>
        <p:spPr>
          <a:xfrm>
            <a:off x="1021320" y="129240"/>
            <a:ext cx="1064160" cy="402840"/>
          </a:xfrm>
          <a:custGeom>
            <a:avLst/>
            <a:gdLst/>
            <a:ahLst/>
            <a:cxnLst/>
            <a:rect l="0" t="0" r="r" b="b"/>
            <a:pathLst>
              <a:path w="2956" h="1119">
                <a:moveTo>
                  <a:pt x="2955" y="1118"/>
                </a:moveTo>
                <a:lnTo>
                  <a:pt x="0" y="0"/>
                </a:lnTo>
                <a:lnTo>
                  <a:pt x="25" y="0"/>
                </a:lnTo>
                <a:lnTo>
                  <a:pt x="2955" y="1108"/>
                </a:lnTo>
                <a:lnTo>
                  <a:pt x="2955" y="1118"/>
                </a:lnTo>
                <a:close/>
              </a:path>
            </a:pathLst>
          </a:custGeom>
          <a:solidFill>
            <a:srgbClr val="C8D8DE"/>
          </a:solidFill>
          <a:ln>
            <a:noFill/>
          </a:ln>
        </p:spPr>
      </p:sp>
      <p:sp>
        <p:nvSpPr>
          <p:cNvPr id="11259" name="Freeform 520"/>
          <p:cNvSpPr/>
          <p:nvPr/>
        </p:nvSpPr>
        <p:spPr>
          <a:xfrm>
            <a:off x="1030320" y="129240"/>
            <a:ext cx="1055160" cy="399240"/>
          </a:xfrm>
          <a:custGeom>
            <a:avLst/>
            <a:gdLst/>
            <a:ahLst/>
            <a:cxnLst/>
            <a:rect l="0" t="0" r="r" b="b"/>
            <a:pathLst>
              <a:path w="2931" h="1109">
                <a:moveTo>
                  <a:pt x="2930" y="1108"/>
                </a:moveTo>
                <a:lnTo>
                  <a:pt x="0" y="0"/>
                </a:lnTo>
                <a:lnTo>
                  <a:pt x="25" y="0"/>
                </a:lnTo>
                <a:lnTo>
                  <a:pt x="2930" y="1099"/>
                </a:lnTo>
                <a:lnTo>
                  <a:pt x="2930" y="1108"/>
                </a:lnTo>
                <a:close/>
              </a:path>
            </a:pathLst>
          </a:custGeom>
          <a:solidFill>
            <a:srgbClr val="C9D9DF"/>
          </a:solidFill>
          <a:ln>
            <a:noFill/>
          </a:ln>
        </p:spPr>
      </p:sp>
      <p:sp>
        <p:nvSpPr>
          <p:cNvPr id="11260" name="Freeform 521"/>
          <p:cNvSpPr/>
          <p:nvPr/>
        </p:nvSpPr>
        <p:spPr>
          <a:xfrm>
            <a:off x="1039320" y="129240"/>
            <a:ext cx="1046160" cy="396000"/>
          </a:xfrm>
          <a:custGeom>
            <a:avLst/>
            <a:gdLst/>
            <a:ahLst/>
            <a:cxnLst/>
            <a:rect l="0" t="0" r="r" b="b"/>
            <a:pathLst>
              <a:path w="2906" h="1100">
                <a:moveTo>
                  <a:pt x="2905" y="1099"/>
                </a:moveTo>
                <a:lnTo>
                  <a:pt x="0" y="0"/>
                </a:lnTo>
                <a:lnTo>
                  <a:pt x="25" y="0"/>
                </a:lnTo>
                <a:lnTo>
                  <a:pt x="2905" y="1089"/>
                </a:lnTo>
                <a:lnTo>
                  <a:pt x="2905" y="1099"/>
                </a:lnTo>
                <a:close/>
              </a:path>
            </a:pathLst>
          </a:custGeom>
          <a:solidFill>
            <a:srgbClr val="CAD9DF"/>
          </a:solidFill>
          <a:ln>
            <a:noFill/>
          </a:ln>
        </p:spPr>
      </p:sp>
      <p:sp>
        <p:nvSpPr>
          <p:cNvPr id="11261" name="Freeform 522"/>
          <p:cNvSpPr/>
          <p:nvPr/>
        </p:nvSpPr>
        <p:spPr>
          <a:xfrm>
            <a:off x="1048320" y="129240"/>
            <a:ext cx="1037160" cy="392400"/>
          </a:xfrm>
          <a:custGeom>
            <a:avLst/>
            <a:gdLst/>
            <a:ahLst/>
            <a:cxnLst/>
            <a:rect l="0" t="0" r="r" b="b"/>
            <a:pathLst>
              <a:path w="2881" h="1090">
                <a:moveTo>
                  <a:pt x="2880" y="1089"/>
                </a:moveTo>
                <a:lnTo>
                  <a:pt x="0" y="0"/>
                </a:lnTo>
                <a:lnTo>
                  <a:pt x="25" y="0"/>
                </a:lnTo>
                <a:lnTo>
                  <a:pt x="2880" y="1080"/>
                </a:lnTo>
                <a:lnTo>
                  <a:pt x="2880" y="1089"/>
                </a:lnTo>
                <a:close/>
              </a:path>
            </a:pathLst>
          </a:custGeom>
          <a:solidFill>
            <a:srgbClr val="CADAE0"/>
          </a:solidFill>
          <a:ln>
            <a:noFill/>
          </a:ln>
        </p:spPr>
      </p:sp>
      <p:sp>
        <p:nvSpPr>
          <p:cNvPr id="11262" name="Freeform 523"/>
          <p:cNvSpPr/>
          <p:nvPr/>
        </p:nvSpPr>
        <p:spPr>
          <a:xfrm>
            <a:off x="1057320" y="129240"/>
            <a:ext cx="1028160" cy="389160"/>
          </a:xfrm>
          <a:custGeom>
            <a:avLst/>
            <a:gdLst/>
            <a:ahLst/>
            <a:cxnLst/>
            <a:rect l="0" t="0" r="r" b="b"/>
            <a:pathLst>
              <a:path w="2856" h="1081">
                <a:moveTo>
                  <a:pt x="2855" y="1080"/>
                </a:moveTo>
                <a:lnTo>
                  <a:pt x="0" y="0"/>
                </a:lnTo>
                <a:lnTo>
                  <a:pt x="25" y="0"/>
                </a:lnTo>
                <a:lnTo>
                  <a:pt x="2855" y="1070"/>
                </a:lnTo>
                <a:lnTo>
                  <a:pt x="2855" y="1080"/>
                </a:lnTo>
                <a:close/>
              </a:path>
            </a:pathLst>
          </a:custGeom>
          <a:solidFill>
            <a:srgbClr val="CBDBE0"/>
          </a:solidFill>
          <a:ln>
            <a:noFill/>
          </a:ln>
        </p:spPr>
      </p:sp>
      <p:sp>
        <p:nvSpPr>
          <p:cNvPr id="11263" name="Freeform 524"/>
          <p:cNvSpPr/>
          <p:nvPr/>
        </p:nvSpPr>
        <p:spPr>
          <a:xfrm>
            <a:off x="1066320" y="129240"/>
            <a:ext cx="1019160" cy="385560"/>
          </a:xfrm>
          <a:custGeom>
            <a:avLst/>
            <a:gdLst/>
            <a:ahLst/>
            <a:cxnLst/>
            <a:rect l="0" t="0" r="r" b="b"/>
            <a:pathLst>
              <a:path w="2831" h="1071">
                <a:moveTo>
                  <a:pt x="2830" y="1070"/>
                </a:moveTo>
                <a:lnTo>
                  <a:pt x="0" y="0"/>
                </a:lnTo>
                <a:lnTo>
                  <a:pt x="25" y="0"/>
                </a:lnTo>
                <a:lnTo>
                  <a:pt x="2830" y="1061"/>
                </a:lnTo>
                <a:lnTo>
                  <a:pt x="2830" y="1070"/>
                </a:lnTo>
                <a:close/>
              </a:path>
            </a:pathLst>
          </a:custGeom>
          <a:solidFill>
            <a:srgbClr val="CCDBE1"/>
          </a:solidFill>
          <a:ln>
            <a:noFill/>
          </a:ln>
        </p:spPr>
      </p:sp>
      <p:sp>
        <p:nvSpPr>
          <p:cNvPr id="11264" name="Freeform 525"/>
          <p:cNvSpPr/>
          <p:nvPr/>
        </p:nvSpPr>
        <p:spPr>
          <a:xfrm>
            <a:off x="1075320" y="129240"/>
            <a:ext cx="1010160" cy="382320"/>
          </a:xfrm>
          <a:custGeom>
            <a:avLst/>
            <a:gdLst/>
            <a:ahLst/>
            <a:cxnLst/>
            <a:rect l="0" t="0" r="r" b="b"/>
            <a:pathLst>
              <a:path w="2806" h="1062">
                <a:moveTo>
                  <a:pt x="2805" y="1061"/>
                </a:moveTo>
                <a:lnTo>
                  <a:pt x="0" y="0"/>
                </a:lnTo>
                <a:lnTo>
                  <a:pt x="25" y="0"/>
                </a:lnTo>
                <a:lnTo>
                  <a:pt x="2805" y="1051"/>
                </a:lnTo>
                <a:lnTo>
                  <a:pt x="2805" y="1061"/>
                </a:lnTo>
                <a:close/>
              </a:path>
            </a:pathLst>
          </a:custGeom>
          <a:solidFill>
            <a:srgbClr val="CDDCE1"/>
          </a:solidFill>
          <a:ln>
            <a:noFill/>
          </a:ln>
        </p:spPr>
      </p:sp>
      <p:sp>
        <p:nvSpPr>
          <p:cNvPr id="11265" name="Freeform 526"/>
          <p:cNvSpPr/>
          <p:nvPr/>
        </p:nvSpPr>
        <p:spPr>
          <a:xfrm>
            <a:off x="1084320" y="129240"/>
            <a:ext cx="1001160" cy="378720"/>
          </a:xfrm>
          <a:custGeom>
            <a:avLst/>
            <a:gdLst/>
            <a:ahLst/>
            <a:cxnLst/>
            <a:rect l="0" t="0" r="r" b="b"/>
            <a:pathLst>
              <a:path w="2781" h="1052">
                <a:moveTo>
                  <a:pt x="2780" y="1051"/>
                </a:moveTo>
                <a:lnTo>
                  <a:pt x="0" y="0"/>
                </a:lnTo>
                <a:lnTo>
                  <a:pt x="25" y="0"/>
                </a:lnTo>
                <a:lnTo>
                  <a:pt x="2780" y="1042"/>
                </a:lnTo>
                <a:lnTo>
                  <a:pt x="2780" y="1051"/>
                </a:lnTo>
                <a:close/>
              </a:path>
            </a:pathLst>
          </a:custGeom>
          <a:solidFill>
            <a:srgbClr val="CEDCE2"/>
          </a:solidFill>
          <a:ln>
            <a:noFill/>
          </a:ln>
        </p:spPr>
      </p:sp>
      <p:sp>
        <p:nvSpPr>
          <p:cNvPr id="11266" name="Freeform 527"/>
          <p:cNvSpPr/>
          <p:nvPr/>
        </p:nvSpPr>
        <p:spPr>
          <a:xfrm>
            <a:off x="1093320" y="129240"/>
            <a:ext cx="992160" cy="375480"/>
          </a:xfrm>
          <a:custGeom>
            <a:avLst/>
            <a:gdLst/>
            <a:ahLst/>
            <a:cxnLst/>
            <a:rect l="0" t="0" r="r" b="b"/>
            <a:pathLst>
              <a:path w="2756" h="1043">
                <a:moveTo>
                  <a:pt x="2755" y="1042"/>
                </a:moveTo>
                <a:lnTo>
                  <a:pt x="0" y="0"/>
                </a:lnTo>
                <a:lnTo>
                  <a:pt x="25" y="0"/>
                </a:lnTo>
                <a:lnTo>
                  <a:pt x="2755" y="1032"/>
                </a:lnTo>
                <a:lnTo>
                  <a:pt x="2755" y="1042"/>
                </a:lnTo>
                <a:close/>
              </a:path>
            </a:pathLst>
          </a:custGeom>
          <a:solidFill>
            <a:srgbClr val="CFDDE2"/>
          </a:solidFill>
          <a:ln>
            <a:noFill/>
          </a:ln>
        </p:spPr>
      </p:sp>
      <p:sp>
        <p:nvSpPr>
          <p:cNvPr id="11267" name="Freeform 528"/>
          <p:cNvSpPr/>
          <p:nvPr/>
        </p:nvSpPr>
        <p:spPr>
          <a:xfrm>
            <a:off x="1102320" y="129240"/>
            <a:ext cx="983160" cy="371880"/>
          </a:xfrm>
          <a:custGeom>
            <a:avLst/>
            <a:gdLst/>
            <a:ahLst/>
            <a:cxnLst/>
            <a:rect l="0" t="0" r="r" b="b"/>
            <a:pathLst>
              <a:path w="2731" h="1033">
                <a:moveTo>
                  <a:pt x="2730" y="1032"/>
                </a:moveTo>
                <a:lnTo>
                  <a:pt x="0" y="0"/>
                </a:lnTo>
                <a:lnTo>
                  <a:pt x="25" y="0"/>
                </a:lnTo>
                <a:lnTo>
                  <a:pt x="2730" y="1023"/>
                </a:lnTo>
                <a:lnTo>
                  <a:pt x="2730" y="1032"/>
                </a:lnTo>
                <a:close/>
              </a:path>
            </a:pathLst>
          </a:custGeom>
          <a:solidFill>
            <a:srgbClr val="D0DEE3"/>
          </a:solidFill>
          <a:ln>
            <a:noFill/>
          </a:ln>
        </p:spPr>
      </p:sp>
      <p:sp>
        <p:nvSpPr>
          <p:cNvPr id="11268" name="Freeform 529"/>
          <p:cNvSpPr/>
          <p:nvPr/>
        </p:nvSpPr>
        <p:spPr>
          <a:xfrm>
            <a:off x="1111320" y="129240"/>
            <a:ext cx="974160" cy="368640"/>
          </a:xfrm>
          <a:custGeom>
            <a:avLst/>
            <a:gdLst/>
            <a:ahLst/>
            <a:cxnLst/>
            <a:rect l="0" t="0" r="r" b="b"/>
            <a:pathLst>
              <a:path w="2706" h="1024">
                <a:moveTo>
                  <a:pt x="2705" y="1023"/>
                </a:moveTo>
                <a:lnTo>
                  <a:pt x="0" y="0"/>
                </a:lnTo>
                <a:lnTo>
                  <a:pt x="25" y="0"/>
                </a:lnTo>
                <a:lnTo>
                  <a:pt x="2705" y="1013"/>
                </a:lnTo>
                <a:lnTo>
                  <a:pt x="2705" y="1023"/>
                </a:lnTo>
                <a:close/>
              </a:path>
            </a:pathLst>
          </a:custGeom>
          <a:solidFill>
            <a:srgbClr val="D1DEE3"/>
          </a:solidFill>
          <a:ln>
            <a:noFill/>
          </a:ln>
        </p:spPr>
      </p:sp>
      <p:sp>
        <p:nvSpPr>
          <p:cNvPr id="11269" name="Freeform 530"/>
          <p:cNvSpPr/>
          <p:nvPr/>
        </p:nvSpPr>
        <p:spPr>
          <a:xfrm>
            <a:off x="1120320" y="129240"/>
            <a:ext cx="965160" cy="365040"/>
          </a:xfrm>
          <a:custGeom>
            <a:avLst/>
            <a:gdLst/>
            <a:ahLst/>
            <a:cxnLst/>
            <a:rect l="0" t="0" r="r" b="b"/>
            <a:pathLst>
              <a:path w="2681" h="1014">
                <a:moveTo>
                  <a:pt x="2680" y="1013"/>
                </a:moveTo>
                <a:lnTo>
                  <a:pt x="0" y="0"/>
                </a:lnTo>
                <a:lnTo>
                  <a:pt x="25" y="0"/>
                </a:lnTo>
                <a:lnTo>
                  <a:pt x="2680" y="1004"/>
                </a:lnTo>
                <a:lnTo>
                  <a:pt x="2680" y="1013"/>
                </a:lnTo>
                <a:close/>
              </a:path>
            </a:pathLst>
          </a:custGeom>
          <a:solidFill>
            <a:srgbClr val="D2DFE4"/>
          </a:solidFill>
          <a:ln>
            <a:noFill/>
          </a:ln>
        </p:spPr>
      </p:sp>
      <p:sp>
        <p:nvSpPr>
          <p:cNvPr id="11270" name="Freeform 531"/>
          <p:cNvSpPr/>
          <p:nvPr/>
        </p:nvSpPr>
        <p:spPr>
          <a:xfrm>
            <a:off x="1129320" y="129240"/>
            <a:ext cx="956160" cy="361800"/>
          </a:xfrm>
          <a:custGeom>
            <a:avLst/>
            <a:gdLst/>
            <a:ahLst/>
            <a:cxnLst/>
            <a:rect l="0" t="0" r="r" b="b"/>
            <a:pathLst>
              <a:path w="2656" h="1005">
                <a:moveTo>
                  <a:pt x="2655" y="1004"/>
                </a:moveTo>
                <a:lnTo>
                  <a:pt x="0" y="0"/>
                </a:lnTo>
                <a:lnTo>
                  <a:pt x="25" y="0"/>
                </a:lnTo>
                <a:lnTo>
                  <a:pt x="2655" y="995"/>
                </a:lnTo>
                <a:lnTo>
                  <a:pt x="2655" y="1004"/>
                </a:lnTo>
                <a:close/>
              </a:path>
            </a:pathLst>
          </a:custGeom>
          <a:solidFill>
            <a:srgbClr val="D3E0E4"/>
          </a:solidFill>
          <a:ln>
            <a:noFill/>
          </a:ln>
        </p:spPr>
      </p:sp>
      <p:sp>
        <p:nvSpPr>
          <p:cNvPr id="11271" name="Freeform 532"/>
          <p:cNvSpPr/>
          <p:nvPr/>
        </p:nvSpPr>
        <p:spPr>
          <a:xfrm>
            <a:off x="1138320" y="129240"/>
            <a:ext cx="947160" cy="358560"/>
          </a:xfrm>
          <a:custGeom>
            <a:avLst/>
            <a:gdLst/>
            <a:ahLst/>
            <a:cxnLst/>
            <a:rect l="0" t="0" r="r" b="b"/>
            <a:pathLst>
              <a:path w="2631" h="996">
                <a:moveTo>
                  <a:pt x="2630" y="995"/>
                </a:moveTo>
                <a:lnTo>
                  <a:pt x="0" y="0"/>
                </a:lnTo>
                <a:lnTo>
                  <a:pt x="25" y="0"/>
                </a:lnTo>
                <a:lnTo>
                  <a:pt x="2630" y="985"/>
                </a:lnTo>
                <a:lnTo>
                  <a:pt x="2630" y="995"/>
                </a:lnTo>
                <a:close/>
              </a:path>
            </a:pathLst>
          </a:custGeom>
          <a:solidFill>
            <a:srgbClr val="D4E0E5"/>
          </a:solidFill>
          <a:ln>
            <a:noFill/>
          </a:ln>
        </p:spPr>
      </p:sp>
      <p:sp>
        <p:nvSpPr>
          <p:cNvPr id="11272" name="Freeform 533"/>
          <p:cNvSpPr/>
          <p:nvPr/>
        </p:nvSpPr>
        <p:spPr>
          <a:xfrm>
            <a:off x="1147320" y="129240"/>
            <a:ext cx="938160" cy="354960"/>
          </a:xfrm>
          <a:custGeom>
            <a:avLst/>
            <a:gdLst/>
            <a:ahLst/>
            <a:cxnLst/>
            <a:rect l="0" t="0" r="r" b="b"/>
            <a:pathLst>
              <a:path w="2606" h="986">
                <a:moveTo>
                  <a:pt x="2605" y="985"/>
                </a:moveTo>
                <a:lnTo>
                  <a:pt x="0" y="0"/>
                </a:lnTo>
                <a:lnTo>
                  <a:pt x="25" y="0"/>
                </a:lnTo>
                <a:lnTo>
                  <a:pt x="2605" y="976"/>
                </a:lnTo>
                <a:lnTo>
                  <a:pt x="2605" y="985"/>
                </a:lnTo>
                <a:close/>
              </a:path>
            </a:pathLst>
          </a:custGeom>
          <a:solidFill>
            <a:srgbClr val="D5E1E5"/>
          </a:solidFill>
          <a:ln>
            <a:noFill/>
          </a:ln>
        </p:spPr>
      </p:sp>
      <p:sp>
        <p:nvSpPr>
          <p:cNvPr id="11273" name="Freeform 534"/>
          <p:cNvSpPr/>
          <p:nvPr/>
        </p:nvSpPr>
        <p:spPr>
          <a:xfrm>
            <a:off x="1156320" y="129240"/>
            <a:ext cx="929160" cy="351720"/>
          </a:xfrm>
          <a:custGeom>
            <a:avLst/>
            <a:gdLst/>
            <a:ahLst/>
            <a:cxnLst/>
            <a:rect l="0" t="0" r="r" b="b"/>
            <a:pathLst>
              <a:path w="2581" h="977">
                <a:moveTo>
                  <a:pt x="2580" y="976"/>
                </a:moveTo>
                <a:lnTo>
                  <a:pt x="0" y="0"/>
                </a:lnTo>
                <a:lnTo>
                  <a:pt x="25" y="0"/>
                </a:lnTo>
                <a:lnTo>
                  <a:pt x="2580" y="966"/>
                </a:lnTo>
                <a:lnTo>
                  <a:pt x="2580" y="976"/>
                </a:lnTo>
                <a:close/>
              </a:path>
            </a:pathLst>
          </a:custGeom>
          <a:solidFill>
            <a:srgbClr val="D5E1E6"/>
          </a:solidFill>
          <a:ln>
            <a:noFill/>
          </a:ln>
        </p:spPr>
      </p:sp>
      <p:sp>
        <p:nvSpPr>
          <p:cNvPr id="11274" name="Freeform 535"/>
          <p:cNvSpPr/>
          <p:nvPr/>
        </p:nvSpPr>
        <p:spPr>
          <a:xfrm>
            <a:off x="1165320" y="129240"/>
            <a:ext cx="920160" cy="348120"/>
          </a:xfrm>
          <a:custGeom>
            <a:avLst/>
            <a:gdLst/>
            <a:ahLst/>
            <a:cxnLst/>
            <a:rect l="0" t="0" r="r" b="b"/>
            <a:pathLst>
              <a:path w="2556" h="967">
                <a:moveTo>
                  <a:pt x="2555" y="966"/>
                </a:moveTo>
                <a:lnTo>
                  <a:pt x="0" y="0"/>
                </a:lnTo>
                <a:lnTo>
                  <a:pt x="25" y="0"/>
                </a:lnTo>
                <a:lnTo>
                  <a:pt x="2555" y="957"/>
                </a:lnTo>
                <a:lnTo>
                  <a:pt x="2555" y="966"/>
                </a:lnTo>
                <a:close/>
              </a:path>
            </a:pathLst>
          </a:custGeom>
          <a:solidFill>
            <a:srgbClr val="D6E2E6"/>
          </a:solidFill>
          <a:ln>
            <a:noFill/>
          </a:ln>
        </p:spPr>
      </p:sp>
      <p:sp>
        <p:nvSpPr>
          <p:cNvPr id="11275" name="Freeform 536"/>
          <p:cNvSpPr/>
          <p:nvPr/>
        </p:nvSpPr>
        <p:spPr>
          <a:xfrm>
            <a:off x="1174320" y="129240"/>
            <a:ext cx="911160" cy="344880"/>
          </a:xfrm>
          <a:custGeom>
            <a:avLst/>
            <a:gdLst/>
            <a:ahLst/>
            <a:cxnLst/>
            <a:rect l="0" t="0" r="r" b="b"/>
            <a:pathLst>
              <a:path w="2531" h="958">
                <a:moveTo>
                  <a:pt x="2530" y="957"/>
                </a:moveTo>
                <a:lnTo>
                  <a:pt x="0" y="0"/>
                </a:lnTo>
                <a:lnTo>
                  <a:pt x="25" y="0"/>
                </a:lnTo>
                <a:lnTo>
                  <a:pt x="2530" y="947"/>
                </a:lnTo>
                <a:lnTo>
                  <a:pt x="2530" y="957"/>
                </a:lnTo>
                <a:close/>
              </a:path>
            </a:pathLst>
          </a:custGeom>
          <a:solidFill>
            <a:srgbClr val="D7E2E7"/>
          </a:solidFill>
          <a:ln>
            <a:noFill/>
          </a:ln>
        </p:spPr>
      </p:sp>
      <p:sp>
        <p:nvSpPr>
          <p:cNvPr id="11276" name="Freeform 537"/>
          <p:cNvSpPr/>
          <p:nvPr/>
        </p:nvSpPr>
        <p:spPr>
          <a:xfrm>
            <a:off x="1183320" y="129240"/>
            <a:ext cx="902160" cy="341280"/>
          </a:xfrm>
          <a:custGeom>
            <a:avLst/>
            <a:gdLst/>
            <a:ahLst/>
            <a:cxnLst/>
            <a:rect l="0" t="0" r="r" b="b"/>
            <a:pathLst>
              <a:path w="2506" h="948">
                <a:moveTo>
                  <a:pt x="2505" y="947"/>
                </a:moveTo>
                <a:lnTo>
                  <a:pt x="0" y="0"/>
                </a:lnTo>
                <a:lnTo>
                  <a:pt x="25" y="0"/>
                </a:lnTo>
                <a:lnTo>
                  <a:pt x="2505" y="938"/>
                </a:lnTo>
                <a:lnTo>
                  <a:pt x="2505" y="947"/>
                </a:lnTo>
                <a:close/>
              </a:path>
            </a:pathLst>
          </a:custGeom>
          <a:solidFill>
            <a:srgbClr val="D8E3E7"/>
          </a:solidFill>
          <a:ln>
            <a:noFill/>
          </a:ln>
        </p:spPr>
      </p:sp>
      <p:sp>
        <p:nvSpPr>
          <p:cNvPr id="11277" name="Freeform 538"/>
          <p:cNvSpPr/>
          <p:nvPr/>
        </p:nvSpPr>
        <p:spPr>
          <a:xfrm>
            <a:off x="1192320" y="129240"/>
            <a:ext cx="893160" cy="338040"/>
          </a:xfrm>
          <a:custGeom>
            <a:avLst/>
            <a:gdLst/>
            <a:ahLst/>
            <a:cxnLst/>
            <a:rect l="0" t="0" r="r" b="b"/>
            <a:pathLst>
              <a:path w="2481" h="939">
                <a:moveTo>
                  <a:pt x="2480" y="938"/>
                </a:moveTo>
                <a:lnTo>
                  <a:pt x="0" y="0"/>
                </a:lnTo>
                <a:lnTo>
                  <a:pt x="25" y="0"/>
                </a:lnTo>
                <a:lnTo>
                  <a:pt x="2480" y="928"/>
                </a:lnTo>
                <a:lnTo>
                  <a:pt x="2480" y="938"/>
                </a:lnTo>
                <a:close/>
              </a:path>
            </a:pathLst>
          </a:custGeom>
          <a:solidFill>
            <a:srgbClr val="D9E3E8"/>
          </a:solidFill>
          <a:ln>
            <a:noFill/>
          </a:ln>
        </p:spPr>
      </p:sp>
      <p:sp>
        <p:nvSpPr>
          <p:cNvPr id="11278" name="Freeform 539"/>
          <p:cNvSpPr/>
          <p:nvPr/>
        </p:nvSpPr>
        <p:spPr>
          <a:xfrm>
            <a:off x="1201320" y="129240"/>
            <a:ext cx="884160" cy="334440"/>
          </a:xfrm>
          <a:custGeom>
            <a:avLst/>
            <a:gdLst/>
            <a:ahLst/>
            <a:cxnLst/>
            <a:rect l="0" t="0" r="r" b="b"/>
            <a:pathLst>
              <a:path w="2456" h="929">
                <a:moveTo>
                  <a:pt x="2455" y="928"/>
                </a:moveTo>
                <a:lnTo>
                  <a:pt x="0" y="0"/>
                </a:lnTo>
                <a:lnTo>
                  <a:pt x="25" y="0"/>
                </a:lnTo>
                <a:lnTo>
                  <a:pt x="2455" y="919"/>
                </a:lnTo>
                <a:lnTo>
                  <a:pt x="2455" y="928"/>
                </a:lnTo>
                <a:close/>
              </a:path>
            </a:pathLst>
          </a:custGeom>
          <a:solidFill>
            <a:srgbClr val="DAE4E8"/>
          </a:solidFill>
          <a:ln>
            <a:noFill/>
          </a:ln>
        </p:spPr>
      </p:sp>
      <p:sp>
        <p:nvSpPr>
          <p:cNvPr id="11279" name="Freeform 540"/>
          <p:cNvSpPr/>
          <p:nvPr/>
        </p:nvSpPr>
        <p:spPr>
          <a:xfrm>
            <a:off x="1210320" y="129240"/>
            <a:ext cx="875160" cy="331200"/>
          </a:xfrm>
          <a:custGeom>
            <a:avLst/>
            <a:gdLst/>
            <a:ahLst/>
            <a:cxnLst/>
            <a:rect l="0" t="0" r="r" b="b"/>
            <a:pathLst>
              <a:path w="2431" h="920">
                <a:moveTo>
                  <a:pt x="2430" y="919"/>
                </a:moveTo>
                <a:lnTo>
                  <a:pt x="0" y="0"/>
                </a:lnTo>
                <a:lnTo>
                  <a:pt x="25" y="0"/>
                </a:lnTo>
                <a:lnTo>
                  <a:pt x="2430" y="909"/>
                </a:lnTo>
                <a:lnTo>
                  <a:pt x="2430" y="919"/>
                </a:lnTo>
                <a:close/>
              </a:path>
            </a:pathLst>
          </a:custGeom>
          <a:solidFill>
            <a:srgbClr val="DAE5E9"/>
          </a:solidFill>
          <a:ln>
            <a:noFill/>
          </a:ln>
        </p:spPr>
      </p:sp>
      <p:sp>
        <p:nvSpPr>
          <p:cNvPr id="11280" name="Freeform 541"/>
          <p:cNvSpPr/>
          <p:nvPr/>
        </p:nvSpPr>
        <p:spPr>
          <a:xfrm>
            <a:off x="1219320" y="129240"/>
            <a:ext cx="866160" cy="327600"/>
          </a:xfrm>
          <a:custGeom>
            <a:avLst/>
            <a:gdLst/>
            <a:ahLst/>
            <a:cxnLst/>
            <a:rect l="0" t="0" r="r" b="b"/>
            <a:pathLst>
              <a:path w="2406" h="910">
                <a:moveTo>
                  <a:pt x="2405" y="909"/>
                </a:moveTo>
                <a:lnTo>
                  <a:pt x="0" y="0"/>
                </a:lnTo>
                <a:lnTo>
                  <a:pt x="25" y="0"/>
                </a:lnTo>
                <a:lnTo>
                  <a:pt x="2405" y="900"/>
                </a:lnTo>
                <a:lnTo>
                  <a:pt x="2405" y="909"/>
                </a:lnTo>
                <a:close/>
              </a:path>
            </a:pathLst>
          </a:custGeom>
          <a:solidFill>
            <a:srgbClr val="DBE5E9"/>
          </a:solidFill>
          <a:ln>
            <a:noFill/>
          </a:ln>
        </p:spPr>
      </p:sp>
      <p:sp>
        <p:nvSpPr>
          <p:cNvPr id="11281" name="Freeform 542"/>
          <p:cNvSpPr/>
          <p:nvPr/>
        </p:nvSpPr>
        <p:spPr>
          <a:xfrm>
            <a:off x="1228320" y="129240"/>
            <a:ext cx="857160" cy="324360"/>
          </a:xfrm>
          <a:custGeom>
            <a:avLst/>
            <a:gdLst/>
            <a:ahLst/>
            <a:cxnLst/>
            <a:rect l="0" t="0" r="r" b="b"/>
            <a:pathLst>
              <a:path w="2381" h="901">
                <a:moveTo>
                  <a:pt x="2380" y="900"/>
                </a:moveTo>
                <a:lnTo>
                  <a:pt x="0" y="0"/>
                </a:lnTo>
                <a:lnTo>
                  <a:pt x="25" y="0"/>
                </a:lnTo>
                <a:lnTo>
                  <a:pt x="2380" y="891"/>
                </a:lnTo>
                <a:lnTo>
                  <a:pt x="2380" y="900"/>
                </a:lnTo>
                <a:close/>
              </a:path>
            </a:pathLst>
          </a:custGeom>
          <a:solidFill>
            <a:srgbClr val="DCE6EA"/>
          </a:solidFill>
          <a:ln>
            <a:noFill/>
          </a:ln>
        </p:spPr>
      </p:sp>
      <p:sp>
        <p:nvSpPr>
          <p:cNvPr id="11282" name="Freeform 543"/>
          <p:cNvSpPr/>
          <p:nvPr/>
        </p:nvSpPr>
        <p:spPr>
          <a:xfrm>
            <a:off x="1237320" y="129240"/>
            <a:ext cx="848160" cy="321120"/>
          </a:xfrm>
          <a:custGeom>
            <a:avLst/>
            <a:gdLst/>
            <a:ahLst/>
            <a:cxnLst/>
            <a:rect l="0" t="0" r="r" b="b"/>
            <a:pathLst>
              <a:path w="2356" h="892">
                <a:moveTo>
                  <a:pt x="2355" y="891"/>
                </a:moveTo>
                <a:lnTo>
                  <a:pt x="0" y="0"/>
                </a:lnTo>
                <a:lnTo>
                  <a:pt x="25" y="0"/>
                </a:lnTo>
                <a:lnTo>
                  <a:pt x="2355" y="881"/>
                </a:lnTo>
                <a:lnTo>
                  <a:pt x="2355" y="891"/>
                </a:lnTo>
                <a:close/>
              </a:path>
            </a:pathLst>
          </a:custGeom>
          <a:solidFill>
            <a:srgbClr val="DDE6EA"/>
          </a:solidFill>
          <a:ln>
            <a:noFill/>
          </a:ln>
        </p:spPr>
      </p:sp>
      <p:sp>
        <p:nvSpPr>
          <p:cNvPr id="11283" name="Freeform 544"/>
          <p:cNvSpPr/>
          <p:nvPr/>
        </p:nvSpPr>
        <p:spPr>
          <a:xfrm>
            <a:off x="1246320" y="129240"/>
            <a:ext cx="839160" cy="317520"/>
          </a:xfrm>
          <a:custGeom>
            <a:avLst/>
            <a:gdLst/>
            <a:ahLst/>
            <a:cxnLst/>
            <a:rect l="0" t="0" r="r" b="b"/>
            <a:pathLst>
              <a:path w="2331" h="882">
                <a:moveTo>
                  <a:pt x="2330" y="881"/>
                </a:moveTo>
                <a:lnTo>
                  <a:pt x="0" y="0"/>
                </a:lnTo>
                <a:lnTo>
                  <a:pt x="25" y="0"/>
                </a:lnTo>
                <a:lnTo>
                  <a:pt x="2330" y="872"/>
                </a:lnTo>
                <a:lnTo>
                  <a:pt x="2330" y="881"/>
                </a:lnTo>
                <a:close/>
              </a:path>
            </a:pathLst>
          </a:custGeom>
          <a:solidFill>
            <a:srgbClr val="DDE7EA"/>
          </a:solidFill>
          <a:ln>
            <a:noFill/>
          </a:ln>
        </p:spPr>
      </p:sp>
      <p:sp>
        <p:nvSpPr>
          <p:cNvPr id="11284" name="Freeform 545"/>
          <p:cNvSpPr/>
          <p:nvPr/>
        </p:nvSpPr>
        <p:spPr>
          <a:xfrm>
            <a:off x="1255320" y="129240"/>
            <a:ext cx="830160" cy="314280"/>
          </a:xfrm>
          <a:custGeom>
            <a:avLst/>
            <a:gdLst/>
            <a:ahLst/>
            <a:cxnLst/>
            <a:rect l="0" t="0" r="r" b="b"/>
            <a:pathLst>
              <a:path w="2306" h="873">
                <a:moveTo>
                  <a:pt x="2305" y="872"/>
                </a:moveTo>
                <a:lnTo>
                  <a:pt x="0" y="0"/>
                </a:lnTo>
                <a:lnTo>
                  <a:pt x="26" y="0"/>
                </a:lnTo>
                <a:lnTo>
                  <a:pt x="2305" y="862"/>
                </a:lnTo>
                <a:lnTo>
                  <a:pt x="2305" y="872"/>
                </a:lnTo>
                <a:close/>
              </a:path>
            </a:pathLst>
          </a:custGeom>
          <a:solidFill>
            <a:srgbClr val="DEE7EB"/>
          </a:solidFill>
          <a:ln>
            <a:noFill/>
          </a:ln>
        </p:spPr>
      </p:sp>
      <p:sp>
        <p:nvSpPr>
          <p:cNvPr id="11285" name="Freeform 546"/>
          <p:cNvSpPr/>
          <p:nvPr/>
        </p:nvSpPr>
        <p:spPr>
          <a:xfrm>
            <a:off x="1264680" y="129240"/>
            <a:ext cx="820800" cy="310680"/>
          </a:xfrm>
          <a:custGeom>
            <a:avLst/>
            <a:gdLst/>
            <a:ahLst/>
            <a:cxnLst/>
            <a:rect l="0" t="0" r="r" b="b"/>
            <a:pathLst>
              <a:path w="2280" h="863">
                <a:moveTo>
                  <a:pt x="2279" y="862"/>
                </a:moveTo>
                <a:lnTo>
                  <a:pt x="0" y="0"/>
                </a:lnTo>
                <a:lnTo>
                  <a:pt x="25" y="0"/>
                </a:lnTo>
                <a:lnTo>
                  <a:pt x="2279" y="853"/>
                </a:lnTo>
                <a:lnTo>
                  <a:pt x="2279" y="862"/>
                </a:lnTo>
                <a:close/>
              </a:path>
            </a:pathLst>
          </a:custGeom>
          <a:solidFill>
            <a:srgbClr val="DFE8EB"/>
          </a:solidFill>
          <a:ln>
            <a:noFill/>
          </a:ln>
        </p:spPr>
      </p:sp>
      <p:sp>
        <p:nvSpPr>
          <p:cNvPr id="11286" name="Freeform 547"/>
          <p:cNvSpPr/>
          <p:nvPr/>
        </p:nvSpPr>
        <p:spPr>
          <a:xfrm>
            <a:off x="1273680" y="129240"/>
            <a:ext cx="811800" cy="307440"/>
          </a:xfrm>
          <a:custGeom>
            <a:avLst/>
            <a:gdLst/>
            <a:ahLst/>
            <a:cxnLst/>
            <a:rect l="0" t="0" r="r" b="b"/>
            <a:pathLst>
              <a:path w="2255" h="854">
                <a:moveTo>
                  <a:pt x="2254" y="853"/>
                </a:moveTo>
                <a:lnTo>
                  <a:pt x="0" y="0"/>
                </a:lnTo>
                <a:lnTo>
                  <a:pt x="25" y="0"/>
                </a:lnTo>
                <a:lnTo>
                  <a:pt x="2254" y="843"/>
                </a:lnTo>
                <a:lnTo>
                  <a:pt x="2254" y="853"/>
                </a:lnTo>
                <a:close/>
              </a:path>
            </a:pathLst>
          </a:custGeom>
          <a:solidFill>
            <a:srgbClr val="E0E8EC"/>
          </a:solidFill>
          <a:ln>
            <a:noFill/>
          </a:ln>
        </p:spPr>
      </p:sp>
      <p:sp>
        <p:nvSpPr>
          <p:cNvPr id="11287" name="Freeform 548"/>
          <p:cNvSpPr/>
          <p:nvPr/>
        </p:nvSpPr>
        <p:spPr>
          <a:xfrm>
            <a:off x="1282680" y="129240"/>
            <a:ext cx="802800" cy="303840"/>
          </a:xfrm>
          <a:custGeom>
            <a:avLst/>
            <a:gdLst/>
            <a:ahLst/>
            <a:cxnLst/>
            <a:rect l="0" t="0" r="r" b="b"/>
            <a:pathLst>
              <a:path w="2230" h="844">
                <a:moveTo>
                  <a:pt x="2229" y="843"/>
                </a:moveTo>
                <a:lnTo>
                  <a:pt x="0" y="0"/>
                </a:lnTo>
                <a:lnTo>
                  <a:pt x="25" y="0"/>
                </a:lnTo>
                <a:lnTo>
                  <a:pt x="2229" y="834"/>
                </a:lnTo>
                <a:lnTo>
                  <a:pt x="2229" y="843"/>
                </a:lnTo>
                <a:close/>
              </a:path>
            </a:pathLst>
          </a:custGeom>
          <a:solidFill>
            <a:srgbClr val="E0E9EC"/>
          </a:solidFill>
          <a:ln>
            <a:noFill/>
          </a:ln>
        </p:spPr>
      </p:sp>
      <p:sp>
        <p:nvSpPr>
          <p:cNvPr id="11288" name="Freeform 549"/>
          <p:cNvSpPr/>
          <p:nvPr/>
        </p:nvSpPr>
        <p:spPr>
          <a:xfrm>
            <a:off x="1291680" y="129240"/>
            <a:ext cx="793800" cy="300600"/>
          </a:xfrm>
          <a:custGeom>
            <a:avLst/>
            <a:gdLst/>
            <a:ahLst/>
            <a:cxnLst/>
            <a:rect l="0" t="0" r="r" b="b"/>
            <a:pathLst>
              <a:path w="2205" h="835">
                <a:moveTo>
                  <a:pt x="2204" y="834"/>
                </a:moveTo>
                <a:lnTo>
                  <a:pt x="0" y="0"/>
                </a:lnTo>
                <a:lnTo>
                  <a:pt x="25" y="0"/>
                </a:lnTo>
                <a:lnTo>
                  <a:pt x="2204" y="824"/>
                </a:lnTo>
                <a:lnTo>
                  <a:pt x="2204" y="834"/>
                </a:lnTo>
                <a:close/>
              </a:path>
            </a:pathLst>
          </a:custGeom>
          <a:solidFill>
            <a:srgbClr val="E1E9ED"/>
          </a:solidFill>
          <a:ln>
            <a:noFill/>
          </a:ln>
        </p:spPr>
      </p:sp>
      <p:sp>
        <p:nvSpPr>
          <p:cNvPr id="11289" name="Freeform 550"/>
          <p:cNvSpPr/>
          <p:nvPr/>
        </p:nvSpPr>
        <p:spPr>
          <a:xfrm>
            <a:off x="1300680" y="129240"/>
            <a:ext cx="784800" cy="297000"/>
          </a:xfrm>
          <a:custGeom>
            <a:avLst/>
            <a:gdLst/>
            <a:ahLst/>
            <a:cxnLst/>
            <a:rect l="0" t="0" r="r" b="b"/>
            <a:pathLst>
              <a:path w="2180" h="825">
                <a:moveTo>
                  <a:pt x="2179" y="824"/>
                </a:moveTo>
                <a:lnTo>
                  <a:pt x="0" y="0"/>
                </a:lnTo>
                <a:lnTo>
                  <a:pt x="25" y="0"/>
                </a:lnTo>
                <a:lnTo>
                  <a:pt x="2179" y="815"/>
                </a:lnTo>
                <a:lnTo>
                  <a:pt x="2179" y="824"/>
                </a:lnTo>
                <a:close/>
              </a:path>
            </a:pathLst>
          </a:custGeom>
          <a:solidFill>
            <a:srgbClr val="E1EAED"/>
          </a:solidFill>
          <a:ln>
            <a:noFill/>
          </a:ln>
        </p:spPr>
      </p:sp>
      <p:sp>
        <p:nvSpPr>
          <p:cNvPr id="11290" name="Freeform 551"/>
          <p:cNvSpPr/>
          <p:nvPr/>
        </p:nvSpPr>
        <p:spPr>
          <a:xfrm>
            <a:off x="1309680" y="129240"/>
            <a:ext cx="775800" cy="293760"/>
          </a:xfrm>
          <a:custGeom>
            <a:avLst/>
            <a:gdLst/>
            <a:ahLst/>
            <a:cxnLst/>
            <a:rect l="0" t="0" r="r" b="b"/>
            <a:pathLst>
              <a:path w="2155" h="816">
                <a:moveTo>
                  <a:pt x="2154" y="815"/>
                </a:moveTo>
                <a:lnTo>
                  <a:pt x="0" y="0"/>
                </a:lnTo>
                <a:lnTo>
                  <a:pt x="25" y="0"/>
                </a:lnTo>
                <a:lnTo>
                  <a:pt x="2154" y="805"/>
                </a:lnTo>
                <a:lnTo>
                  <a:pt x="2154" y="815"/>
                </a:lnTo>
                <a:close/>
              </a:path>
            </a:pathLst>
          </a:custGeom>
          <a:solidFill>
            <a:srgbClr val="E2EAED"/>
          </a:solidFill>
          <a:ln>
            <a:noFill/>
          </a:ln>
        </p:spPr>
      </p:sp>
      <p:sp>
        <p:nvSpPr>
          <p:cNvPr id="11291" name="Freeform 552"/>
          <p:cNvSpPr/>
          <p:nvPr/>
        </p:nvSpPr>
        <p:spPr>
          <a:xfrm>
            <a:off x="1318680" y="129240"/>
            <a:ext cx="766800" cy="290160"/>
          </a:xfrm>
          <a:custGeom>
            <a:avLst/>
            <a:gdLst/>
            <a:ahLst/>
            <a:cxnLst/>
            <a:rect l="0" t="0" r="r" b="b"/>
            <a:pathLst>
              <a:path w="2130" h="806">
                <a:moveTo>
                  <a:pt x="2129" y="805"/>
                </a:moveTo>
                <a:lnTo>
                  <a:pt x="0" y="0"/>
                </a:lnTo>
                <a:lnTo>
                  <a:pt x="25" y="0"/>
                </a:lnTo>
                <a:lnTo>
                  <a:pt x="2129" y="796"/>
                </a:lnTo>
                <a:lnTo>
                  <a:pt x="2129" y="805"/>
                </a:lnTo>
                <a:close/>
              </a:path>
            </a:pathLst>
          </a:custGeom>
          <a:solidFill>
            <a:srgbClr val="E3EBEE"/>
          </a:solidFill>
          <a:ln>
            <a:noFill/>
          </a:ln>
        </p:spPr>
      </p:sp>
      <p:sp>
        <p:nvSpPr>
          <p:cNvPr id="11292" name="Freeform 553"/>
          <p:cNvSpPr/>
          <p:nvPr/>
        </p:nvSpPr>
        <p:spPr>
          <a:xfrm>
            <a:off x="1327680" y="129240"/>
            <a:ext cx="757800" cy="286920"/>
          </a:xfrm>
          <a:custGeom>
            <a:avLst/>
            <a:gdLst/>
            <a:ahLst/>
            <a:cxnLst/>
            <a:rect l="0" t="0" r="r" b="b"/>
            <a:pathLst>
              <a:path w="2105" h="797">
                <a:moveTo>
                  <a:pt x="2104" y="796"/>
                </a:moveTo>
                <a:lnTo>
                  <a:pt x="0" y="0"/>
                </a:lnTo>
                <a:lnTo>
                  <a:pt x="25" y="0"/>
                </a:lnTo>
                <a:lnTo>
                  <a:pt x="2104" y="786"/>
                </a:lnTo>
                <a:lnTo>
                  <a:pt x="2104" y="796"/>
                </a:lnTo>
                <a:close/>
              </a:path>
            </a:pathLst>
          </a:custGeom>
          <a:solidFill>
            <a:srgbClr val="E4EBEE"/>
          </a:solidFill>
          <a:ln>
            <a:noFill/>
          </a:ln>
        </p:spPr>
      </p:sp>
      <p:sp>
        <p:nvSpPr>
          <p:cNvPr id="11293" name="Freeform 554"/>
          <p:cNvSpPr/>
          <p:nvPr/>
        </p:nvSpPr>
        <p:spPr>
          <a:xfrm>
            <a:off x="1336680" y="129240"/>
            <a:ext cx="748800" cy="283320"/>
          </a:xfrm>
          <a:custGeom>
            <a:avLst/>
            <a:gdLst/>
            <a:ahLst/>
            <a:cxnLst/>
            <a:rect l="0" t="0" r="r" b="b"/>
            <a:pathLst>
              <a:path w="2080" h="787">
                <a:moveTo>
                  <a:pt x="2079" y="786"/>
                </a:moveTo>
                <a:lnTo>
                  <a:pt x="0" y="0"/>
                </a:lnTo>
                <a:lnTo>
                  <a:pt x="25" y="0"/>
                </a:lnTo>
                <a:lnTo>
                  <a:pt x="2079" y="777"/>
                </a:lnTo>
                <a:lnTo>
                  <a:pt x="2079" y="786"/>
                </a:lnTo>
                <a:close/>
              </a:path>
            </a:pathLst>
          </a:custGeom>
          <a:solidFill>
            <a:srgbClr val="E4ECEE"/>
          </a:solidFill>
          <a:ln>
            <a:noFill/>
          </a:ln>
        </p:spPr>
      </p:sp>
      <p:sp>
        <p:nvSpPr>
          <p:cNvPr id="11294" name="Freeform 555"/>
          <p:cNvSpPr/>
          <p:nvPr/>
        </p:nvSpPr>
        <p:spPr>
          <a:xfrm>
            <a:off x="1345680" y="129240"/>
            <a:ext cx="739800" cy="280080"/>
          </a:xfrm>
          <a:custGeom>
            <a:avLst/>
            <a:gdLst/>
            <a:ahLst/>
            <a:cxnLst/>
            <a:rect l="0" t="0" r="r" b="b"/>
            <a:pathLst>
              <a:path w="2055" h="778">
                <a:moveTo>
                  <a:pt x="2054" y="777"/>
                </a:moveTo>
                <a:lnTo>
                  <a:pt x="0" y="0"/>
                </a:lnTo>
                <a:lnTo>
                  <a:pt x="50" y="0"/>
                </a:lnTo>
                <a:lnTo>
                  <a:pt x="2054" y="758"/>
                </a:lnTo>
                <a:lnTo>
                  <a:pt x="2054" y="777"/>
                </a:lnTo>
                <a:close/>
              </a:path>
            </a:pathLst>
          </a:custGeom>
          <a:solidFill>
            <a:srgbClr val="E5ECEF"/>
          </a:solidFill>
          <a:ln>
            <a:noFill/>
          </a:ln>
        </p:spPr>
      </p:sp>
      <p:sp>
        <p:nvSpPr>
          <p:cNvPr id="11295" name="Freeform 556"/>
          <p:cNvSpPr/>
          <p:nvPr/>
        </p:nvSpPr>
        <p:spPr>
          <a:xfrm>
            <a:off x="1363680" y="129240"/>
            <a:ext cx="721800" cy="273240"/>
          </a:xfrm>
          <a:custGeom>
            <a:avLst/>
            <a:gdLst/>
            <a:ahLst/>
            <a:cxnLst/>
            <a:rect l="0" t="0" r="r" b="b"/>
            <a:pathLst>
              <a:path w="2005" h="759">
                <a:moveTo>
                  <a:pt x="2004" y="758"/>
                </a:moveTo>
                <a:lnTo>
                  <a:pt x="0" y="0"/>
                </a:lnTo>
                <a:lnTo>
                  <a:pt x="25" y="0"/>
                </a:lnTo>
                <a:lnTo>
                  <a:pt x="2004" y="749"/>
                </a:lnTo>
                <a:lnTo>
                  <a:pt x="2004" y="758"/>
                </a:lnTo>
                <a:close/>
              </a:path>
            </a:pathLst>
          </a:custGeom>
          <a:solidFill>
            <a:srgbClr val="E6EDF0"/>
          </a:solidFill>
          <a:ln>
            <a:noFill/>
          </a:ln>
        </p:spPr>
      </p:sp>
      <p:sp>
        <p:nvSpPr>
          <p:cNvPr id="11296" name="Freeform 557"/>
          <p:cNvSpPr/>
          <p:nvPr/>
        </p:nvSpPr>
        <p:spPr>
          <a:xfrm>
            <a:off x="1372680" y="129240"/>
            <a:ext cx="712800" cy="270000"/>
          </a:xfrm>
          <a:custGeom>
            <a:avLst/>
            <a:gdLst/>
            <a:ahLst/>
            <a:cxnLst/>
            <a:rect l="0" t="0" r="r" b="b"/>
            <a:pathLst>
              <a:path w="1980" h="750">
                <a:moveTo>
                  <a:pt x="1979" y="749"/>
                </a:moveTo>
                <a:lnTo>
                  <a:pt x="0" y="0"/>
                </a:lnTo>
                <a:lnTo>
                  <a:pt x="25" y="0"/>
                </a:lnTo>
                <a:lnTo>
                  <a:pt x="1979" y="739"/>
                </a:lnTo>
                <a:lnTo>
                  <a:pt x="1979" y="749"/>
                </a:lnTo>
                <a:close/>
              </a:path>
            </a:pathLst>
          </a:custGeom>
          <a:solidFill>
            <a:srgbClr val="E7EDF0"/>
          </a:solidFill>
          <a:ln>
            <a:noFill/>
          </a:ln>
        </p:spPr>
      </p:sp>
      <p:sp>
        <p:nvSpPr>
          <p:cNvPr id="11297" name="Freeform 558"/>
          <p:cNvSpPr/>
          <p:nvPr/>
        </p:nvSpPr>
        <p:spPr>
          <a:xfrm>
            <a:off x="1381680" y="129240"/>
            <a:ext cx="703800" cy="266400"/>
          </a:xfrm>
          <a:custGeom>
            <a:avLst/>
            <a:gdLst/>
            <a:ahLst/>
            <a:cxnLst/>
            <a:rect l="0" t="0" r="r" b="b"/>
            <a:pathLst>
              <a:path w="1955" h="740">
                <a:moveTo>
                  <a:pt x="1954" y="739"/>
                </a:moveTo>
                <a:lnTo>
                  <a:pt x="0" y="0"/>
                </a:lnTo>
                <a:lnTo>
                  <a:pt x="25" y="0"/>
                </a:lnTo>
                <a:lnTo>
                  <a:pt x="1954" y="730"/>
                </a:lnTo>
                <a:lnTo>
                  <a:pt x="1954" y="739"/>
                </a:lnTo>
                <a:close/>
              </a:path>
            </a:pathLst>
          </a:custGeom>
          <a:solidFill>
            <a:srgbClr val="E8EEF0"/>
          </a:solidFill>
          <a:ln>
            <a:noFill/>
          </a:ln>
        </p:spPr>
      </p:sp>
      <p:sp>
        <p:nvSpPr>
          <p:cNvPr id="11298" name="Freeform 559"/>
          <p:cNvSpPr/>
          <p:nvPr/>
        </p:nvSpPr>
        <p:spPr>
          <a:xfrm>
            <a:off x="1390680" y="129240"/>
            <a:ext cx="694800" cy="263160"/>
          </a:xfrm>
          <a:custGeom>
            <a:avLst/>
            <a:gdLst/>
            <a:ahLst/>
            <a:cxnLst/>
            <a:rect l="0" t="0" r="r" b="b"/>
            <a:pathLst>
              <a:path w="1930" h="731">
                <a:moveTo>
                  <a:pt x="1929" y="730"/>
                </a:moveTo>
                <a:lnTo>
                  <a:pt x="0" y="0"/>
                </a:lnTo>
                <a:lnTo>
                  <a:pt x="25" y="0"/>
                </a:lnTo>
                <a:lnTo>
                  <a:pt x="1929" y="720"/>
                </a:lnTo>
                <a:lnTo>
                  <a:pt x="1929" y="730"/>
                </a:lnTo>
                <a:close/>
              </a:path>
            </a:pathLst>
          </a:custGeom>
          <a:solidFill>
            <a:srgbClr val="E8EEF1"/>
          </a:solidFill>
          <a:ln>
            <a:noFill/>
          </a:ln>
        </p:spPr>
      </p:sp>
      <p:sp>
        <p:nvSpPr>
          <p:cNvPr id="11299" name="Freeform 560"/>
          <p:cNvSpPr/>
          <p:nvPr/>
        </p:nvSpPr>
        <p:spPr>
          <a:xfrm>
            <a:off x="1399680" y="129240"/>
            <a:ext cx="685800" cy="259560"/>
          </a:xfrm>
          <a:custGeom>
            <a:avLst/>
            <a:gdLst/>
            <a:ahLst/>
            <a:cxnLst/>
            <a:rect l="0" t="0" r="r" b="b"/>
            <a:pathLst>
              <a:path w="1905" h="721">
                <a:moveTo>
                  <a:pt x="1904" y="720"/>
                </a:moveTo>
                <a:lnTo>
                  <a:pt x="0" y="0"/>
                </a:lnTo>
                <a:lnTo>
                  <a:pt x="50" y="0"/>
                </a:lnTo>
                <a:lnTo>
                  <a:pt x="1904" y="700"/>
                </a:lnTo>
                <a:lnTo>
                  <a:pt x="1904" y="720"/>
                </a:lnTo>
                <a:close/>
              </a:path>
            </a:pathLst>
          </a:custGeom>
          <a:solidFill>
            <a:srgbClr val="E9EFF1"/>
          </a:solidFill>
          <a:ln>
            <a:noFill/>
          </a:ln>
        </p:spPr>
      </p:sp>
      <p:sp>
        <p:nvSpPr>
          <p:cNvPr id="11300" name="Freeform 561"/>
          <p:cNvSpPr/>
          <p:nvPr/>
        </p:nvSpPr>
        <p:spPr>
          <a:xfrm>
            <a:off x="1417680" y="129240"/>
            <a:ext cx="667800" cy="252720"/>
          </a:xfrm>
          <a:custGeom>
            <a:avLst/>
            <a:gdLst/>
            <a:ahLst/>
            <a:cxnLst/>
            <a:rect l="0" t="0" r="r" b="b"/>
            <a:pathLst>
              <a:path w="1855" h="702">
                <a:moveTo>
                  <a:pt x="1854" y="701"/>
                </a:moveTo>
                <a:lnTo>
                  <a:pt x="0" y="0"/>
                </a:lnTo>
                <a:lnTo>
                  <a:pt x="25" y="0"/>
                </a:lnTo>
                <a:lnTo>
                  <a:pt x="1854" y="692"/>
                </a:lnTo>
                <a:lnTo>
                  <a:pt x="1854" y="701"/>
                </a:lnTo>
                <a:close/>
              </a:path>
            </a:pathLst>
          </a:custGeom>
          <a:solidFill>
            <a:srgbClr val="EAEFF2"/>
          </a:solidFill>
          <a:ln>
            <a:noFill/>
          </a:ln>
        </p:spPr>
      </p:sp>
      <p:sp>
        <p:nvSpPr>
          <p:cNvPr id="11301" name="Freeform 562"/>
          <p:cNvSpPr/>
          <p:nvPr/>
        </p:nvSpPr>
        <p:spPr>
          <a:xfrm>
            <a:off x="1426680" y="129240"/>
            <a:ext cx="658800" cy="249480"/>
          </a:xfrm>
          <a:custGeom>
            <a:avLst/>
            <a:gdLst/>
            <a:ahLst/>
            <a:cxnLst/>
            <a:rect l="0" t="0" r="r" b="b"/>
            <a:pathLst>
              <a:path w="1830" h="693">
                <a:moveTo>
                  <a:pt x="1829" y="692"/>
                </a:moveTo>
                <a:lnTo>
                  <a:pt x="0" y="0"/>
                </a:lnTo>
                <a:lnTo>
                  <a:pt x="25" y="0"/>
                </a:lnTo>
                <a:lnTo>
                  <a:pt x="1829" y="682"/>
                </a:lnTo>
                <a:lnTo>
                  <a:pt x="1829" y="692"/>
                </a:lnTo>
                <a:close/>
              </a:path>
            </a:pathLst>
          </a:custGeom>
          <a:solidFill>
            <a:srgbClr val="EAF0F2"/>
          </a:solidFill>
          <a:ln>
            <a:noFill/>
          </a:ln>
        </p:spPr>
      </p:sp>
      <p:sp>
        <p:nvSpPr>
          <p:cNvPr id="11302" name="Freeform 563"/>
          <p:cNvSpPr/>
          <p:nvPr/>
        </p:nvSpPr>
        <p:spPr>
          <a:xfrm>
            <a:off x="1435680" y="129240"/>
            <a:ext cx="649800" cy="245880"/>
          </a:xfrm>
          <a:custGeom>
            <a:avLst/>
            <a:gdLst/>
            <a:ahLst/>
            <a:cxnLst/>
            <a:rect l="0" t="0" r="r" b="b"/>
            <a:pathLst>
              <a:path w="1805" h="683">
                <a:moveTo>
                  <a:pt x="1804" y="682"/>
                </a:moveTo>
                <a:lnTo>
                  <a:pt x="0" y="0"/>
                </a:lnTo>
                <a:lnTo>
                  <a:pt x="25" y="0"/>
                </a:lnTo>
                <a:lnTo>
                  <a:pt x="1804" y="673"/>
                </a:lnTo>
                <a:lnTo>
                  <a:pt x="1804" y="682"/>
                </a:lnTo>
                <a:close/>
              </a:path>
            </a:pathLst>
          </a:custGeom>
          <a:solidFill>
            <a:srgbClr val="EBF0F3"/>
          </a:solidFill>
          <a:ln>
            <a:noFill/>
          </a:ln>
        </p:spPr>
      </p:sp>
      <p:sp>
        <p:nvSpPr>
          <p:cNvPr id="11303" name="Freeform 564"/>
          <p:cNvSpPr/>
          <p:nvPr/>
        </p:nvSpPr>
        <p:spPr>
          <a:xfrm>
            <a:off x="1444680" y="129240"/>
            <a:ext cx="640800" cy="242640"/>
          </a:xfrm>
          <a:custGeom>
            <a:avLst/>
            <a:gdLst/>
            <a:ahLst/>
            <a:cxnLst/>
            <a:rect l="0" t="0" r="r" b="b"/>
            <a:pathLst>
              <a:path w="1780" h="674">
                <a:moveTo>
                  <a:pt x="1779" y="673"/>
                </a:moveTo>
                <a:lnTo>
                  <a:pt x="0" y="0"/>
                </a:lnTo>
                <a:lnTo>
                  <a:pt x="25" y="0"/>
                </a:lnTo>
                <a:lnTo>
                  <a:pt x="1779" y="663"/>
                </a:lnTo>
                <a:lnTo>
                  <a:pt x="1779" y="673"/>
                </a:lnTo>
                <a:close/>
              </a:path>
            </a:pathLst>
          </a:custGeom>
          <a:solidFill>
            <a:srgbClr val="EBF1F3"/>
          </a:solidFill>
          <a:ln>
            <a:noFill/>
          </a:ln>
        </p:spPr>
      </p:sp>
      <p:sp>
        <p:nvSpPr>
          <p:cNvPr id="11304" name="Freeform 565"/>
          <p:cNvSpPr/>
          <p:nvPr/>
        </p:nvSpPr>
        <p:spPr>
          <a:xfrm>
            <a:off x="1453680" y="129240"/>
            <a:ext cx="631800" cy="239040"/>
          </a:xfrm>
          <a:custGeom>
            <a:avLst/>
            <a:gdLst/>
            <a:ahLst/>
            <a:cxnLst/>
            <a:rect l="0" t="0" r="r" b="b"/>
            <a:pathLst>
              <a:path w="1755" h="664">
                <a:moveTo>
                  <a:pt x="1754" y="663"/>
                </a:moveTo>
                <a:lnTo>
                  <a:pt x="0" y="0"/>
                </a:lnTo>
                <a:lnTo>
                  <a:pt x="50" y="0"/>
                </a:lnTo>
                <a:lnTo>
                  <a:pt x="1754" y="645"/>
                </a:lnTo>
                <a:lnTo>
                  <a:pt x="1754" y="663"/>
                </a:lnTo>
                <a:close/>
              </a:path>
            </a:pathLst>
          </a:custGeom>
          <a:solidFill>
            <a:srgbClr val="ECF1F3"/>
          </a:solidFill>
          <a:ln>
            <a:noFill/>
          </a:ln>
        </p:spPr>
      </p:sp>
      <p:sp>
        <p:nvSpPr>
          <p:cNvPr id="11305" name="Freeform 566"/>
          <p:cNvSpPr/>
          <p:nvPr/>
        </p:nvSpPr>
        <p:spPr>
          <a:xfrm>
            <a:off x="1471680" y="129240"/>
            <a:ext cx="613800" cy="232560"/>
          </a:xfrm>
          <a:custGeom>
            <a:avLst/>
            <a:gdLst/>
            <a:ahLst/>
            <a:cxnLst/>
            <a:rect l="0" t="0" r="r" b="b"/>
            <a:pathLst>
              <a:path w="1705" h="646">
                <a:moveTo>
                  <a:pt x="1704" y="645"/>
                </a:moveTo>
                <a:lnTo>
                  <a:pt x="0" y="0"/>
                </a:lnTo>
                <a:lnTo>
                  <a:pt x="50" y="0"/>
                </a:lnTo>
                <a:lnTo>
                  <a:pt x="1704" y="626"/>
                </a:lnTo>
                <a:lnTo>
                  <a:pt x="1704" y="645"/>
                </a:lnTo>
                <a:close/>
              </a:path>
            </a:pathLst>
          </a:custGeom>
          <a:solidFill>
            <a:srgbClr val="EDF2F4"/>
          </a:solidFill>
          <a:ln>
            <a:noFill/>
          </a:ln>
        </p:spPr>
      </p:sp>
      <p:sp>
        <p:nvSpPr>
          <p:cNvPr id="11306" name="Freeform 567"/>
          <p:cNvSpPr/>
          <p:nvPr/>
        </p:nvSpPr>
        <p:spPr>
          <a:xfrm>
            <a:off x="1489680" y="129240"/>
            <a:ext cx="595800" cy="225720"/>
          </a:xfrm>
          <a:custGeom>
            <a:avLst/>
            <a:gdLst/>
            <a:ahLst/>
            <a:cxnLst/>
            <a:rect l="0" t="0" r="r" b="b"/>
            <a:pathLst>
              <a:path w="1655" h="627">
                <a:moveTo>
                  <a:pt x="1654" y="626"/>
                </a:moveTo>
                <a:lnTo>
                  <a:pt x="0" y="0"/>
                </a:lnTo>
                <a:lnTo>
                  <a:pt x="25" y="0"/>
                </a:lnTo>
                <a:lnTo>
                  <a:pt x="1654" y="616"/>
                </a:lnTo>
                <a:lnTo>
                  <a:pt x="1654" y="626"/>
                </a:lnTo>
                <a:close/>
              </a:path>
            </a:pathLst>
          </a:custGeom>
          <a:solidFill>
            <a:srgbClr val="EEF3F4"/>
          </a:solidFill>
          <a:ln>
            <a:noFill/>
          </a:ln>
        </p:spPr>
      </p:sp>
      <p:sp>
        <p:nvSpPr>
          <p:cNvPr id="11307" name="Freeform 568"/>
          <p:cNvSpPr/>
          <p:nvPr/>
        </p:nvSpPr>
        <p:spPr>
          <a:xfrm>
            <a:off x="1498680" y="129240"/>
            <a:ext cx="586800" cy="222120"/>
          </a:xfrm>
          <a:custGeom>
            <a:avLst/>
            <a:gdLst/>
            <a:ahLst/>
            <a:cxnLst/>
            <a:rect l="0" t="0" r="r" b="b"/>
            <a:pathLst>
              <a:path w="1630" h="617">
                <a:moveTo>
                  <a:pt x="1629" y="616"/>
                </a:moveTo>
                <a:lnTo>
                  <a:pt x="0" y="0"/>
                </a:lnTo>
                <a:lnTo>
                  <a:pt x="25" y="0"/>
                </a:lnTo>
                <a:lnTo>
                  <a:pt x="1629" y="607"/>
                </a:lnTo>
                <a:lnTo>
                  <a:pt x="1629" y="616"/>
                </a:lnTo>
                <a:close/>
              </a:path>
            </a:pathLst>
          </a:custGeom>
          <a:solidFill>
            <a:srgbClr val="EEF3F5"/>
          </a:solidFill>
          <a:ln>
            <a:noFill/>
          </a:ln>
        </p:spPr>
      </p:sp>
      <p:sp>
        <p:nvSpPr>
          <p:cNvPr id="11308" name="Freeform 569"/>
          <p:cNvSpPr/>
          <p:nvPr/>
        </p:nvSpPr>
        <p:spPr>
          <a:xfrm>
            <a:off x="1507680" y="129240"/>
            <a:ext cx="577800" cy="218880"/>
          </a:xfrm>
          <a:custGeom>
            <a:avLst/>
            <a:gdLst/>
            <a:ahLst/>
            <a:cxnLst/>
            <a:rect l="0" t="0" r="r" b="b"/>
            <a:pathLst>
              <a:path w="1605" h="608">
                <a:moveTo>
                  <a:pt x="1604" y="607"/>
                </a:moveTo>
                <a:lnTo>
                  <a:pt x="0" y="0"/>
                </a:lnTo>
                <a:lnTo>
                  <a:pt x="51" y="0"/>
                </a:lnTo>
                <a:lnTo>
                  <a:pt x="1604" y="588"/>
                </a:lnTo>
                <a:lnTo>
                  <a:pt x="1604" y="607"/>
                </a:lnTo>
                <a:close/>
              </a:path>
            </a:pathLst>
          </a:custGeom>
          <a:solidFill>
            <a:srgbClr val="EFF3F5"/>
          </a:solidFill>
          <a:ln>
            <a:noFill/>
          </a:ln>
        </p:spPr>
      </p:sp>
      <p:sp>
        <p:nvSpPr>
          <p:cNvPr id="11309" name="Freeform 570"/>
          <p:cNvSpPr/>
          <p:nvPr/>
        </p:nvSpPr>
        <p:spPr>
          <a:xfrm>
            <a:off x="1526040" y="129240"/>
            <a:ext cx="559440" cy="212040"/>
          </a:xfrm>
          <a:custGeom>
            <a:avLst/>
            <a:gdLst/>
            <a:ahLst/>
            <a:cxnLst/>
            <a:rect l="0" t="0" r="r" b="b"/>
            <a:pathLst>
              <a:path w="1554" h="589">
                <a:moveTo>
                  <a:pt x="1553" y="588"/>
                </a:moveTo>
                <a:lnTo>
                  <a:pt x="0" y="0"/>
                </a:lnTo>
                <a:lnTo>
                  <a:pt x="25" y="0"/>
                </a:lnTo>
                <a:lnTo>
                  <a:pt x="1553" y="578"/>
                </a:lnTo>
                <a:lnTo>
                  <a:pt x="1553" y="588"/>
                </a:lnTo>
                <a:close/>
              </a:path>
            </a:pathLst>
          </a:custGeom>
          <a:solidFill>
            <a:srgbClr val="F0F4F5"/>
          </a:solidFill>
          <a:ln>
            <a:noFill/>
          </a:ln>
        </p:spPr>
      </p:sp>
      <p:sp>
        <p:nvSpPr>
          <p:cNvPr id="11310" name="Freeform 571"/>
          <p:cNvSpPr/>
          <p:nvPr/>
        </p:nvSpPr>
        <p:spPr>
          <a:xfrm>
            <a:off x="1535040" y="129240"/>
            <a:ext cx="550440" cy="208440"/>
          </a:xfrm>
          <a:custGeom>
            <a:avLst/>
            <a:gdLst/>
            <a:ahLst/>
            <a:cxnLst/>
            <a:rect l="0" t="0" r="r" b="b"/>
            <a:pathLst>
              <a:path w="1529" h="579">
                <a:moveTo>
                  <a:pt x="1528" y="578"/>
                </a:moveTo>
                <a:lnTo>
                  <a:pt x="0" y="0"/>
                </a:lnTo>
                <a:lnTo>
                  <a:pt x="25" y="0"/>
                </a:lnTo>
                <a:lnTo>
                  <a:pt x="1528" y="569"/>
                </a:lnTo>
                <a:lnTo>
                  <a:pt x="1528" y="578"/>
                </a:lnTo>
                <a:close/>
              </a:path>
            </a:pathLst>
          </a:custGeom>
          <a:solidFill>
            <a:srgbClr val="F0F4F6"/>
          </a:solidFill>
          <a:ln>
            <a:noFill/>
          </a:ln>
        </p:spPr>
      </p:sp>
      <p:sp>
        <p:nvSpPr>
          <p:cNvPr id="11311" name="Freeform 572"/>
          <p:cNvSpPr/>
          <p:nvPr/>
        </p:nvSpPr>
        <p:spPr>
          <a:xfrm>
            <a:off x="1544040" y="129240"/>
            <a:ext cx="541440" cy="205200"/>
          </a:xfrm>
          <a:custGeom>
            <a:avLst/>
            <a:gdLst/>
            <a:ahLst/>
            <a:cxnLst/>
            <a:rect l="0" t="0" r="r" b="b"/>
            <a:pathLst>
              <a:path w="1504" h="570">
                <a:moveTo>
                  <a:pt x="1503" y="569"/>
                </a:moveTo>
                <a:lnTo>
                  <a:pt x="0" y="0"/>
                </a:lnTo>
                <a:lnTo>
                  <a:pt x="50" y="0"/>
                </a:lnTo>
                <a:lnTo>
                  <a:pt x="1503" y="550"/>
                </a:lnTo>
                <a:lnTo>
                  <a:pt x="1503" y="569"/>
                </a:lnTo>
                <a:close/>
              </a:path>
            </a:pathLst>
          </a:custGeom>
          <a:solidFill>
            <a:srgbClr val="F1F5F6"/>
          </a:solidFill>
          <a:ln>
            <a:noFill/>
          </a:ln>
        </p:spPr>
      </p:sp>
      <p:sp>
        <p:nvSpPr>
          <p:cNvPr id="11312" name="Freeform 573"/>
          <p:cNvSpPr/>
          <p:nvPr/>
        </p:nvSpPr>
        <p:spPr>
          <a:xfrm>
            <a:off x="1562040" y="129240"/>
            <a:ext cx="523440" cy="198360"/>
          </a:xfrm>
          <a:custGeom>
            <a:avLst/>
            <a:gdLst/>
            <a:ahLst/>
            <a:cxnLst/>
            <a:rect l="0" t="0" r="r" b="b"/>
            <a:pathLst>
              <a:path w="1454" h="551">
                <a:moveTo>
                  <a:pt x="1453" y="550"/>
                </a:moveTo>
                <a:lnTo>
                  <a:pt x="0" y="0"/>
                </a:lnTo>
                <a:lnTo>
                  <a:pt x="50" y="0"/>
                </a:lnTo>
                <a:lnTo>
                  <a:pt x="1453" y="531"/>
                </a:lnTo>
                <a:lnTo>
                  <a:pt x="1453" y="550"/>
                </a:lnTo>
                <a:close/>
              </a:path>
            </a:pathLst>
          </a:custGeom>
          <a:solidFill>
            <a:srgbClr val="F2F5F7"/>
          </a:solidFill>
          <a:ln>
            <a:noFill/>
          </a:ln>
        </p:spPr>
      </p:sp>
      <p:sp>
        <p:nvSpPr>
          <p:cNvPr id="11313" name="Freeform 574"/>
          <p:cNvSpPr/>
          <p:nvPr/>
        </p:nvSpPr>
        <p:spPr>
          <a:xfrm>
            <a:off x="1580040" y="129240"/>
            <a:ext cx="505440" cy="191520"/>
          </a:xfrm>
          <a:custGeom>
            <a:avLst/>
            <a:gdLst/>
            <a:ahLst/>
            <a:cxnLst/>
            <a:rect l="0" t="0" r="r" b="b"/>
            <a:pathLst>
              <a:path w="1404" h="532">
                <a:moveTo>
                  <a:pt x="1403" y="531"/>
                </a:moveTo>
                <a:lnTo>
                  <a:pt x="0" y="0"/>
                </a:lnTo>
                <a:lnTo>
                  <a:pt x="25" y="0"/>
                </a:lnTo>
                <a:lnTo>
                  <a:pt x="1403" y="522"/>
                </a:lnTo>
                <a:lnTo>
                  <a:pt x="1403" y="531"/>
                </a:lnTo>
                <a:close/>
              </a:path>
            </a:pathLst>
          </a:custGeom>
          <a:solidFill>
            <a:srgbClr val="F2F6F7"/>
          </a:solidFill>
          <a:ln>
            <a:noFill/>
          </a:ln>
        </p:spPr>
      </p:sp>
      <p:sp>
        <p:nvSpPr>
          <p:cNvPr id="11314" name="Freeform 575"/>
          <p:cNvSpPr/>
          <p:nvPr/>
        </p:nvSpPr>
        <p:spPr>
          <a:xfrm>
            <a:off x="1589040" y="129240"/>
            <a:ext cx="496440" cy="188280"/>
          </a:xfrm>
          <a:custGeom>
            <a:avLst/>
            <a:gdLst/>
            <a:ahLst/>
            <a:cxnLst/>
            <a:rect l="0" t="0" r="r" b="b"/>
            <a:pathLst>
              <a:path w="1379" h="523">
                <a:moveTo>
                  <a:pt x="1378" y="522"/>
                </a:moveTo>
                <a:lnTo>
                  <a:pt x="0" y="0"/>
                </a:lnTo>
                <a:lnTo>
                  <a:pt x="25" y="0"/>
                </a:lnTo>
                <a:lnTo>
                  <a:pt x="1378" y="512"/>
                </a:lnTo>
                <a:lnTo>
                  <a:pt x="1378" y="522"/>
                </a:lnTo>
                <a:close/>
              </a:path>
            </a:pathLst>
          </a:custGeom>
          <a:solidFill>
            <a:srgbClr val="F3F6F7"/>
          </a:solidFill>
          <a:ln>
            <a:noFill/>
          </a:ln>
        </p:spPr>
      </p:sp>
      <p:sp>
        <p:nvSpPr>
          <p:cNvPr id="11315" name="Freeform 576"/>
          <p:cNvSpPr/>
          <p:nvPr/>
        </p:nvSpPr>
        <p:spPr>
          <a:xfrm>
            <a:off x="1598040" y="129240"/>
            <a:ext cx="487440" cy="184680"/>
          </a:xfrm>
          <a:custGeom>
            <a:avLst/>
            <a:gdLst/>
            <a:ahLst/>
            <a:cxnLst/>
            <a:rect l="0" t="0" r="r" b="b"/>
            <a:pathLst>
              <a:path w="1354" h="513">
                <a:moveTo>
                  <a:pt x="1353" y="512"/>
                </a:moveTo>
                <a:lnTo>
                  <a:pt x="0" y="0"/>
                </a:lnTo>
                <a:lnTo>
                  <a:pt x="25" y="0"/>
                </a:lnTo>
                <a:lnTo>
                  <a:pt x="1353" y="503"/>
                </a:lnTo>
                <a:lnTo>
                  <a:pt x="1353" y="512"/>
                </a:lnTo>
                <a:close/>
              </a:path>
            </a:pathLst>
          </a:custGeom>
          <a:solidFill>
            <a:srgbClr val="F3F6F8"/>
          </a:solidFill>
          <a:ln>
            <a:noFill/>
          </a:ln>
        </p:spPr>
      </p:sp>
      <p:sp>
        <p:nvSpPr>
          <p:cNvPr id="11316" name="Freeform 577"/>
          <p:cNvSpPr/>
          <p:nvPr/>
        </p:nvSpPr>
        <p:spPr>
          <a:xfrm>
            <a:off x="1607040" y="129240"/>
            <a:ext cx="478440" cy="181440"/>
          </a:xfrm>
          <a:custGeom>
            <a:avLst/>
            <a:gdLst/>
            <a:ahLst/>
            <a:cxnLst/>
            <a:rect l="0" t="0" r="r" b="b"/>
            <a:pathLst>
              <a:path w="1329" h="504">
                <a:moveTo>
                  <a:pt x="1328" y="503"/>
                </a:moveTo>
                <a:lnTo>
                  <a:pt x="0" y="0"/>
                </a:lnTo>
                <a:lnTo>
                  <a:pt x="25" y="0"/>
                </a:lnTo>
                <a:lnTo>
                  <a:pt x="1328" y="493"/>
                </a:lnTo>
                <a:lnTo>
                  <a:pt x="1328" y="503"/>
                </a:lnTo>
                <a:close/>
              </a:path>
            </a:pathLst>
          </a:custGeom>
          <a:solidFill>
            <a:srgbClr val="F3F7F8"/>
          </a:solidFill>
          <a:ln>
            <a:noFill/>
          </a:ln>
        </p:spPr>
      </p:sp>
      <p:sp>
        <p:nvSpPr>
          <p:cNvPr id="11317" name="Freeform 578"/>
          <p:cNvSpPr/>
          <p:nvPr/>
        </p:nvSpPr>
        <p:spPr>
          <a:xfrm>
            <a:off x="1616040" y="129240"/>
            <a:ext cx="469440" cy="177840"/>
          </a:xfrm>
          <a:custGeom>
            <a:avLst/>
            <a:gdLst/>
            <a:ahLst/>
            <a:cxnLst/>
            <a:rect l="0" t="0" r="r" b="b"/>
            <a:pathLst>
              <a:path w="1304" h="494">
                <a:moveTo>
                  <a:pt x="1303" y="493"/>
                </a:moveTo>
                <a:lnTo>
                  <a:pt x="0" y="0"/>
                </a:lnTo>
                <a:lnTo>
                  <a:pt x="50" y="0"/>
                </a:lnTo>
                <a:lnTo>
                  <a:pt x="1303" y="474"/>
                </a:lnTo>
                <a:lnTo>
                  <a:pt x="1303" y="493"/>
                </a:lnTo>
                <a:close/>
              </a:path>
            </a:pathLst>
          </a:custGeom>
          <a:solidFill>
            <a:srgbClr val="F4F7F8"/>
          </a:solidFill>
          <a:ln>
            <a:noFill/>
          </a:ln>
        </p:spPr>
      </p:sp>
      <p:sp>
        <p:nvSpPr>
          <p:cNvPr id="11318" name="Freeform 579"/>
          <p:cNvSpPr/>
          <p:nvPr/>
        </p:nvSpPr>
        <p:spPr>
          <a:xfrm>
            <a:off x="1634040" y="129240"/>
            <a:ext cx="451440" cy="171000"/>
          </a:xfrm>
          <a:custGeom>
            <a:avLst/>
            <a:gdLst/>
            <a:ahLst/>
            <a:cxnLst/>
            <a:rect l="0" t="0" r="r" b="b"/>
            <a:pathLst>
              <a:path w="1254" h="475">
                <a:moveTo>
                  <a:pt x="1253" y="474"/>
                </a:moveTo>
                <a:lnTo>
                  <a:pt x="0" y="0"/>
                </a:lnTo>
                <a:lnTo>
                  <a:pt x="25" y="0"/>
                </a:lnTo>
                <a:lnTo>
                  <a:pt x="1253" y="465"/>
                </a:lnTo>
                <a:lnTo>
                  <a:pt x="1253" y="474"/>
                </a:lnTo>
                <a:close/>
              </a:path>
            </a:pathLst>
          </a:custGeom>
          <a:solidFill>
            <a:srgbClr val="F5F7F9"/>
          </a:solidFill>
          <a:ln>
            <a:noFill/>
          </a:ln>
        </p:spPr>
      </p:sp>
      <p:sp>
        <p:nvSpPr>
          <p:cNvPr id="11319" name="Freeform 580"/>
          <p:cNvSpPr/>
          <p:nvPr/>
        </p:nvSpPr>
        <p:spPr>
          <a:xfrm>
            <a:off x="1643040" y="129240"/>
            <a:ext cx="442440" cy="167760"/>
          </a:xfrm>
          <a:custGeom>
            <a:avLst/>
            <a:gdLst/>
            <a:ahLst/>
            <a:cxnLst/>
            <a:rect l="0" t="0" r="r" b="b"/>
            <a:pathLst>
              <a:path w="1229" h="466">
                <a:moveTo>
                  <a:pt x="1228" y="465"/>
                </a:moveTo>
                <a:lnTo>
                  <a:pt x="0" y="0"/>
                </a:lnTo>
                <a:lnTo>
                  <a:pt x="25" y="0"/>
                </a:lnTo>
                <a:lnTo>
                  <a:pt x="1228" y="455"/>
                </a:lnTo>
                <a:lnTo>
                  <a:pt x="1228" y="465"/>
                </a:lnTo>
                <a:close/>
              </a:path>
            </a:pathLst>
          </a:custGeom>
          <a:solidFill>
            <a:srgbClr val="F5F8F9"/>
          </a:solidFill>
          <a:ln>
            <a:noFill/>
          </a:ln>
        </p:spPr>
      </p:sp>
      <p:sp>
        <p:nvSpPr>
          <p:cNvPr id="11320" name="Freeform 581"/>
          <p:cNvSpPr/>
          <p:nvPr/>
        </p:nvSpPr>
        <p:spPr>
          <a:xfrm>
            <a:off x="1652040" y="129240"/>
            <a:ext cx="433440" cy="164160"/>
          </a:xfrm>
          <a:custGeom>
            <a:avLst/>
            <a:gdLst/>
            <a:ahLst/>
            <a:cxnLst/>
            <a:rect l="0" t="0" r="r" b="b"/>
            <a:pathLst>
              <a:path w="1204" h="456">
                <a:moveTo>
                  <a:pt x="1203" y="455"/>
                </a:moveTo>
                <a:lnTo>
                  <a:pt x="0" y="0"/>
                </a:lnTo>
                <a:lnTo>
                  <a:pt x="25" y="0"/>
                </a:lnTo>
                <a:lnTo>
                  <a:pt x="1203" y="446"/>
                </a:lnTo>
                <a:lnTo>
                  <a:pt x="1203" y="455"/>
                </a:lnTo>
                <a:close/>
              </a:path>
            </a:pathLst>
          </a:custGeom>
          <a:solidFill>
            <a:srgbClr val="F5F8F9"/>
          </a:solidFill>
          <a:ln>
            <a:noFill/>
          </a:ln>
        </p:spPr>
      </p:sp>
      <p:sp>
        <p:nvSpPr>
          <p:cNvPr id="11321" name="Freeform 582"/>
          <p:cNvSpPr/>
          <p:nvPr/>
        </p:nvSpPr>
        <p:spPr>
          <a:xfrm>
            <a:off x="1661040" y="129240"/>
            <a:ext cx="424440" cy="160920"/>
          </a:xfrm>
          <a:custGeom>
            <a:avLst/>
            <a:gdLst/>
            <a:ahLst/>
            <a:cxnLst/>
            <a:rect l="0" t="0" r="r" b="b"/>
            <a:pathLst>
              <a:path w="1179" h="447">
                <a:moveTo>
                  <a:pt x="1178" y="446"/>
                </a:moveTo>
                <a:lnTo>
                  <a:pt x="0" y="0"/>
                </a:lnTo>
                <a:lnTo>
                  <a:pt x="25" y="0"/>
                </a:lnTo>
                <a:lnTo>
                  <a:pt x="1178" y="436"/>
                </a:lnTo>
                <a:lnTo>
                  <a:pt x="1178" y="446"/>
                </a:lnTo>
                <a:close/>
              </a:path>
            </a:pathLst>
          </a:custGeom>
          <a:solidFill>
            <a:srgbClr val="F6F8F9"/>
          </a:solidFill>
          <a:ln>
            <a:noFill/>
          </a:ln>
        </p:spPr>
      </p:sp>
      <p:sp>
        <p:nvSpPr>
          <p:cNvPr id="11322" name="Freeform 583"/>
          <p:cNvSpPr/>
          <p:nvPr/>
        </p:nvSpPr>
        <p:spPr>
          <a:xfrm>
            <a:off x="1670040" y="129240"/>
            <a:ext cx="415440" cy="157320"/>
          </a:xfrm>
          <a:custGeom>
            <a:avLst/>
            <a:gdLst/>
            <a:ahLst/>
            <a:cxnLst/>
            <a:rect l="0" t="0" r="r" b="b"/>
            <a:pathLst>
              <a:path w="1154" h="437">
                <a:moveTo>
                  <a:pt x="1153" y="436"/>
                </a:moveTo>
                <a:lnTo>
                  <a:pt x="0" y="0"/>
                </a:lnTo>
                <a:lnTo>
                  <a:pt x="25" y="0"/>
                </a:lnTo>
                <a:lnTo>
                  <a:pt x="1153" y="427"/>
                </a:lnTo>
                <a:lnTo>
                  <a:pt x="1153" y="436"/>
                </a:lnTo>
                <a:close/>
              </a:path>
            </a:pathLst>
          </a:custGeom>
          <a:solidFill>
            <a:srgbClr val="F6F8F9"/>
          </a:solidFill>
          <a:ln>
            <a:noFill/>
          </a:ln>
        </p:spPr>
      </p:sp>
      <p:sp>
        <p:nvSpPr>
          <p:cNvPr id="11323" name="Freeform 584"/>
          <p:cNvSpPr/>
          <p:nvPr/>
        </p:nvSpPr>
        <p:spPr>
          <a:xfrm>
            <a:off x="1679040" y="129240"/>
            <a:ext cx="406440" cy="154080"/>
          </a:xfrm>
          <a:custGeom>
            <a:avLst/>
            <a:gdLst/>
            <a:ahLst/>
            <a:cxnLst/>
            <a:rect l="0" t="0" r="r" b="b"/>
            <a:pathLst>
              <a:path w="1129" h="428">
                <a:moveTo>
                  <a:pt x="1128" y="427"/>
                </a:moveTo>
                <a:lnTo>
                  <a:pt x="0" y="0"/>
                </a:lnTo>
                <a:lnTo>
                  <a:pt x="25" y="0"/>
                </a:lnTo>
                <a:lnTo>
                  <a:pt x="1128" y="418"/>
                </a:lnTo>
                <a:lnTo>
                  <a:pt x="1128" y="427"/>
                </a:lnTo>
                <a:close/>
              </a:path>
            </a:pathLst>
          </a:custGeom>
          <a:solidFill>
            <a:srgbClr val="F6F9FA"/>
          </a:solidFill>
          <a:ln>
            <a:noFill/>
          </a:ln>
        </p:spPr>
      </p:sp>
      <p:sp>
        <p:nvSpPr>
          <p:cNvPr id="11324" name="Freeform 585"/>
          <p:cNvSpPr/>
          <p:nvPr/>
        </p:nvSpPr>
        <p:spPr>
          <a:xfrm>
            <a:off x="1688040" y="129240"/>
            <a:ext cx="397440" cy="150840"/>
          </a:xfrm>
          <a:custGeom>
            <a:avLst/>
            <a:gdLst/>
            <a:ahLst/>
            <a:cxnLst/>
            <a:rect l="0" t="0" r="r" b="b"/>
            <a:pathLst>
              <a:path w="1104" h="419">
                <a:moveTo>
                  <a:pt x="1103" y="418"/>
                </a:moveTo>
                <a:lnTo>
                  <a:pt x="0" y="0"/>
                </a:lnTo>
                <a:lnTo>
                  <a:pt x="50" y="0"/>
                </a:lnTo>
                <a:lnTo>
                  <a:pt x="1103" y="399"/>
                </a:lnTo>
                <a:lnTo>
                  <a:pt x="1103" y="418"/>
                </a:lnTo>
                <a:close/>
              </a:path>
            </a:pathLst>
          </a:custGeom>
          <a:solidFill>
            <a:srgbClr val="F7F9FA"/>
          </a:solidFill>
          <a:ln>
            <a:noFill/>
          </a:ln>
        </p:spPr>
      </p:sp>
      <p:sp>
        <p:nvSpPr>
          <p:cNvPr id="11325" name="Freeform 586"/>
          <p:cNvSpPr/>
          <p:nvPr/>
        </p:nvSpPr>
        <p:spPr>
          <a:xfrm>
            <a:off x="1706040" y="129240"/>
            <a:ext cx="379440" cy="144000"/>
          </a:xfrm>
          <a:custGeom>
            <a:avLst/>
            <a:gdLst/>
            <a:ahLst/>
            <a:cxnLst/>
            <a:rect l="0" t="0" r="r" b="b"/>
            <a:pathLst>
              <a:path w="1054" h="400">
                <a:moveTo>
                  <a:pt x="1053" y="399"/>
                </a:moveTo>
                <a:lnTo>
                  <a:pt x="0" y="0"/>
                </a:lnTo>
                <a:lnTo>
                  <a:pt x="25" y="0"/>
                </a:lnTo>
                <a:lnTo>
                  <a:pt x="1053" y="389"/>
                </a:lnTo>
                <a:lnTo>
                  <a:pt x="1053" y="399"/>
                </a:lnTo>
                <a:close/>
              </a:path>
            </a:pathLst>
          </a:custGeom>
          <a:solidFill>
            <a:srgbClr val="F7F9FA"/>
          </a:solidFill>
          <a:ln>
            <a:noFill/>
          </a:ln>
        </p:spPr>
      </p:sp>
      <p:sp>
        <p:nvSpPr>
          <p:cNvPr id="11326" name="Freeform 587"/>
          <p:cNvSpPr/>
          <p:nvPr/>
        </p:nvSpPr>
        <p:spPr>
          <a:xfrm>
            <a:off x="1715040" y="129240"/>
            <a:ext cx="370440" cy="140400"/>
          </a:xfrm>
          <a:custGeom>
            <a:avLst/>
            <a:gdLst/>
            <a:ahLst/>
            <a:cxnLst/>
            <a:rect l="0" t="0" r="r" b="b"/>
            <a:pathLst>
              <a:path w="1029" h="390">
                <a:moveTo>
                  <a:pt x="1028" y="389"/>
                </a:moveTo>
                <a:lnTo>
                  <a:pt x="0" y="0"/>
                </a:lnTo>
                <a:lnTo>
                  <a:pt x="25" y="0"/>
                </a:lnTo>
                <a:lnTo>
                  <a:pt x="1028" y="380"/>
                </a:lnTo>
                <a:lnTo>
                  <a:pt x="1028" y="389"/>
                </a:lnTo>
                <a:close/>
              </a:path>
            </a:pathLst>
          </a:custGeom>
          <a:solidFill>
            <a:srgbClr val="F8FAFA"/>
          </a:solidFill>
          <a:ln>
            <a:noFill/>
          </a:ln>
        </p:spPr>
      </p:sp>
      <p:sp>
        <p:nvSpPr>
          <p:cNvPr id="11327" name="Freeform 588"/>
          <p:cNvSpPr/>
          <p:nvPr/>
        </p:nvSpPr>
        <p:spPr>
          <a:xfrm>
            <a:off x="1724040" y="129240"/>
            <a:ext cx="361440" cy="137160"/>
          </a:xfrm>
          <a:custGeom>
            <a:avLst/>
            <a:gdLst/>
            <a:ahLst/>
            <a:cxnLst/>
            <a:rect l="0" t="0" r="r" b="b"/>
            <a:pathLst>
              <a:path w="1004" h="381">
                <a:moveTo>
                  <a:pt x="1003" y="380"/>
                </a:moveTo>
                <a:lnTo>
                  <a:pt x="0" y="0"/>
                </a:lnTo>
                <a:lnTo>
                  <a:pt x="50" y="0"/>
                </a:lnTo>
                <a:lnTo>
                  <a:pt x="1003" y="361"/>
                </a:lnTo>
                <a:lnTo>
                  <a:pt x="1003" y="380"/>
                </a:lnTo>
                <a:close/>
              </a:path>
            </a:pathLst>
          </a:custGeom>
          <a:solidFill>
            <a:srgbClr val="F8FAFB"/>
          </a:solidFill>
          <a:ln>
            <a:noFill/>
          </a:ln>
        </p:spPr>
      </p:sp>
      <p:sp>
        <p:nvSpPr>
          <p:cNvPr id="11328" name="Freeform 589"/>
          <p:cNvSpPr/>
          <p:nvPr/>
        </p:nvSpPr>
        <p:spPr>
          <a:xfrm>
            <a:off x="1742040" y="129240"/>
            <a:ext cx="343440" cy="130320"/>
          </a:xfrm>
          <a:custGeom>
            <a:avLst/>
            <a:gdLst/>
            <a:ahLst/>
            <a:cxnLst/>
            <a:rect l="0" t="0" r="r" b="b"/>
            <a:pathLst>
              <a:path w="954" h="362">
                <a:moveTo>
                  <a:pt x="953" y="361"/>
                </a:moveTo>
                <a:lnTo>
                  <a:pt x="0" y="0"/>
                </a:lnTo>
                <a:lnTo>
                  <a:pt x="25" y="0"/>
                </a:lnTo>
                <a:lnTo>
                  <a:pt x="953" y="351"/>
                </a:lnTo>
                <a:lnTo>
                  <a:pt x="953" y="361"/>
                </a:lnTo>
                <a:close/>
              </a:path>
            </a:pathLst>
          </a:custGeom>
          <a:solidFill>
            <a:srgbClr val="F8FAFB"/>
          </a:solidFill>
          <a:ln>
            <a:noFill/>
          </a:ln>
        </p:spPr>
      </p:sp>
      <p:sp>
        <p:nvSpPr>
          <p:cNvPr id="11329" name="Freeform 590"/>
          <p:cNvSpPr/>
          <p:nvPr/>
        </p:nvSpPr>
        <p:spPr>
          <a:xfrm>
            <a:off x="1751040" y="129240"/>
            <a:ext cx="334440" cy="126720"/>
          </a:xfrm>
          <a:custGeom>
            <a:avLst/>
            <a:gdLst/>
            <a:ahLst/>
            <a:cxnLst/>
            <a:rect l="0" t="0" r="r" b="b"/>
            <a:pathLst>
              <a:path w="929" h="352">
                <a:moveTo>
                  <a:pt x="928" y="351"/>
                </a:moveTo>
                <a:lnTo>
                  <a:pt x="0" y="0"/>
                </a:lnTo>
                <a:lnTo>
                  <a:pt x="25" y="0"/>
                </a:lnTo>
                <a:lnTo>
                  <a:pt x="928" y="342"/>
                </a:lnTo>
                <a:lnTo>
                  <a:pt x="928" y="351"/>
                </a:lnTo>
                <a:close/>
              </a:path>
            </a:pathLst>
          </a:custGeom>
          <a:solidFill>
            <a:srgbClr val="F9FAFB"/>
          </a:solidFill>
          <a:ln>
            <a:noFill/>
          </a:ln>
        </p:spPr>
      </p:sp>
      <p:sp>
        <p:nvSpPr>
          <p:cNvPr id="11330" name="Freeform 591"/>
          <p:cNvSpPr/>
          <p:nvPr/>
        </p:nvSpPr>
        <p:spPr>
          <a:xfrm>
            <a:off x="1760040" y="129240"/>
            <a:ext cx="325440" cy="123480"/>
          </a:xfrm>
          <a:custGeom>
            <a:avLst/>
            <a:gdLst/>
            <a:ahLst/>
            <a:cxnLst/>
            <a:rect l="0" t="0" r="r" b="b"/>
            <a:pathLst>
              <a:path w="904" h="343">
                <a:moveTo>
                  <a:pt x="903" y="342"/>
                </a:moveTo>
                <a:lnTo>
                  <a:pt x="0" y="0"/>
                </a:lnTo>
                <a:lnTo>
                  <a:pt x="51" y="0"/>
                </a:lnTo>
                <a:lnTo>
                  <a:pt x="903" y="323"/>
                </a:lnTo>
                <a:lnTo>
                  <a:pt x="903" y="342"/>
                </a:lnTo>
                <a:close/>
              </a:path>
            </a:pathLst>
          </a:custGeom>
          <a:solidFill>
            <a:srgbClr val="F9FBFB"/>
          </a:solidFill>
          <a:ln>
            <a:noFill/>
          </a:ln>
        </p:spPr>
      </p:sp>
      <p:sp>
        <p:nvSpPr>
          <p:cNvPr id="11331" name="Freeform 592"/>
          <p:cNvSpPr/>
          <p:nvPr/>
        </p:nvSpPr>
        <p:spPr>
          <a:xfrm>
            <a:off x="1778400" y="129240"/>
            <a:ext cx="307080" cy="116640"/>
          </a:xfrm>
          <a:custGeom>
            <a:avLst/>
            <a:gdLst/>
            <a:ahLst/>
            <a:cxnLst/>
            <a:rect l="0" t="0" r="r" b="b"/>
            <a:pathLst>
              <a:path w="853" h="324">
                <a:moveTo>
                  <a:pt x="852" y="323"/>
                </a:moveTo>
                <a:lnTo>
                  <a:pt x="0" y="0"/>
                </a:lnTo>
                <a:lnTo>
                  <a:pt x="25" y="0"/>
                </a:lnTo>
                <a:lnTo>
                  <a:pt x="852" y="313"/>
                </a:lnTo>
                <a:lnTo>
                  <a:pt x="852" y="323"/>
                </a:lnTo>
                <a:close/>
              </a:path>
            </a:pathLst>
          </a:custGeom>
          <a:solidFill>
            <a:srgbClr val="F9FBFC"/>
          </a:solidFill>
          <a:ln>
            <a:noFill/>
          </a:ln>
        </p:spPr>
      </p:sp>
      <p:sp>
        <p:nvSpPr>
          <p:cNvPr id="11332" name="Freeform 593"/>
          <p:cNvSpPr/>
          <p:nvPr/>
        </p:nvSpPr>
        <p:spPr>
          <a:xfrm>
            <a:off x="1787400" y="129240"/>
            <a:ext cx="298080" cy="113040"/>
          </a:xfrm>
          <a:custGeom>
            <a:avLst/>
            <a:gdLst/>
            <a:ahLst/>
            <a:cxnLst/>
            <a:rect l="0" t="0" r="r" b="b"/>
            <a:pathLst>
              <a:path w="828" h="314">
                <a:moveTo>
                  <a:pt x="827" y="313"/>
                </a:moveTo>
                <a:lnTo>
                  <a:pt x="0" y="0"/>
                </a:lnTo>
                <a:lnTo>
                  <a:pt x="25" y="0"/>
                </a:lnTo>
                <a:lnTo>
                  <a:pt x="827" y="304"/>
                </a:lnTo>
                <a:lnTo>
                  <a:pt x="827" y="313"/>
                </a:lnTo>
                <a:close/>
              </a:path>
            </a:pathLst>
          </a:custGeom>
          <a:solidFill>
            <a:srgbClr val="FAFBFC"/>
          </a:solidFill>
          <a:ln>
            <a:noFill/>
          </a:ln>
        </p:spPr>
      </p:sp>
      <p:sp>
        <p:nvSpPr>
          <p:cNvPr id="11333" name="Freeform 594"/>
          <p:cNvSpPr/>
          <p:nvPr/>
        </p:nvSpPr>
        <p:spPr>
          <a:xfrm>
            <a:off x="1796400" y="129240"/>
            <a:ext cx="289080" cy="109800"/>
          </a:xfrm>
          <a:custGeom>
            <a:avLst/>
            <a:gdLst/>
            <a:ahLst/>
            <a:cxnLst/>
            <a:rect l="0" t="0" r="r" b="b"/>
            <a:pathLst>
              <a:path w="803" h="305">
                <a:moveTo>
                  <a:pt x="802" y="304"/>
                </a:moveTo>
                <a:lnTo>
                  <a:pt x="0" y="0"/>
                </a:lnTo>
                <a:lnTo>
                  <a:pt x="50" y="0"/>
                </a:lnTo>
                <a:lnTo>
                  <a:pt x="802" y="285"/>
                </a:lnTo>
                <a:lnTo>
                  <a:pt x="802" y="304"/>
                </a:lnTo>
                <a:close/>
              </a:path>
            </a:pathLst>
          </a:custGeom>
          <a:solidFill>
            <a:srgbClr val="FAFBFC"/>
          </a:solidFill>
          <a:ln>
            <a:noFill/>
          </a:ln>
        </p:spPr>
      </p:sp>
      <p:sp>
        <p:nvSpPr>
          <p:cNvPr id="11334" name="Freeform 595"/>
          <p:cNvSpPr/>
          <p:nvPr/>
        </p:nvSpPr>
        <p:spPr>
          <a:xfrm>
            <a:off x="1814400" y="129240"/>
            <a:ext cx="271080" cy="102960"/>
          </a:xfrm>
          <a:custGeom>
            <a:avLst/>
            <a:gdLst/>
            <a:ahLst/>
            <a:cxnLst/>
            <a:rect l="0" t="0" r="r" b="b"/>
            <a:pathLst>
              <a:path w="753" h="286">
                <a:moveTo>
                  <a:pt x="752" y="285"/>
                </a:moveTo>
                <a:lnTo>
                  <a:pt x="0" y="0"/>
                </a:lnTo>
                <a:lnTo>
                  <a:pt x="25" y="0"/>
                </a:lnTo>
                <a:lnTo>
                  <a:pt x="752" y="276"/>
                </a:lnTo>
                <a:lnTo>
                  <a:pt x="752" y="285"/>
                </a:lnTo>
                <a:close/>
              </a:path>
            </a:pathLst>
          </a:custGeom>
          <a:solidFill>
            <a:srgbClr val="FAFCFC"/>
          </a:solidFill>
          <a:ln>
            <a:noFill/>
          </a:ln>
        </p:spPr>
      </p:sp>
      <p:sp>
        <p:nvSpPr>
          <p:cNvPr id="11335" name="Freeform 596"/>
          <p:cNvSpPr/>
          <p:nvPr/>
        </p:nvSpPr>
        <p:spPr>
          <a:xfrm>
            <a:off x="1823400" y="129240"/>
            <a:ext cx="262080" cy="99720"/>
          </a:xfrm>
          <a:custGeom>
            <a:avLst/>
            <a:gdLst/>
            <a:ahLst/>
            <a:cxnLst/>
            <a:rect l="0" t="0" r="r" b="b"/>
            <a:pathLst>
              <a:path w="728" h="277">
                <a:moveTo>
                  <a:pt x="727" y="276"/>
                </a:moveTo>
                <a:lnTo>
                  <a:pt x="0" y="0"/>
                </a:lnTo>
                <a:lnTo>
                  <a:pt x="25" y="0"/>
                </a:lnTo>
                <a:lnTo>
                  <a:pt x="727" y="266"/>
                </a:lnTo>
                <a:lnTo>
                  <a:pt x="727" y="276"/>
                </a:lnTo>
                <a:close/>
              </a:path>
            </a:pathLst>
          </a:custGeom>
          <a:solidFill>
            <a:srgbClr val="FBFCFC"/>
          </a:solidFill>
          <a:ln>
            <a:noFill/>
          </a:ln>
        </p:spPr>
      </p:sp>
      <p:sp>
        <p:nvSpPr>
          <p:cNvPr id="11336" name="Freeform 597"/>
          <p:cNvSpPr/>
          <p:nvPr/>
        </p:nvSpPr>
        <p:spPr>
          <a:xfrm>
            <a:off x="1832400" y="129240"/>
            <a:ext cx="253080" cy="96120"/>
          </a:xfrm>
          <a:custGeom>
            <a:avLst/>
            <a:gdLst/>
            <a:ahLst/>
            <a:cxnLst/>
            <a:rect l="0" t="0" r="r" b="b"/>
            <a:pathLst>
              <a:path w="703" h="267">
                <a:moveTo>
                  <a:pt x="702" y="266"/>
                </a:moveTo>
                <a:lnTo>
                  <a:pt x="0" y="0"/>
                </a:lnTo>
                <a:lnTo>
                  <a:pt x="25" y="0"/>
                </a:lnTo>
                <a:lnTo>
                  <a:pt x="702" y="257"/>
                </a:lnTo>
                <a:lnTo>
                  <a:pt x="702" y="266"/>
                </a:lnTo>
                <a:close/>
              </a:path>
            </a:pathLst>
          </a:custGeom>
          <a:solidFill>
            <a:srgbClr val="FBFCFC"/>
          </a:solidFill>
          <a:ln>
            <a:noFill/>
          </a:ln>
        </p:spPr>
      </p:sp>
      <p:sp>
        <p:nvSpPr>
          <p:cNvPr id="11337" name="Freeform 598"/>
          <p:cNvSpPr/>
          <p:nvPr/>
        </p:nvSpPr>
        <p:spPr>
          <a:xfrm>
            <a:off x="1841400" y="129240"/>
            <a:ext cx="244080" cy="92880"/>
          </a:xfrm>
          <a:custGeom>
            <a:avLst/>
            <a:gdLst/>
            <a:ahLst/>
            <a:cxnLst/>
            <a:rect l="0" t="0" r="r" b="b"/>
            <a:pathLst>
              <a:path w="678" h="258">
                <a:moveTo>
                  <a:pt x="677" y="257"/>
                </a:moveTo>
                <a:lnTo>
                  <a:pt x="0" y="0"/>
                </a:lnTo>
                <a:lnTo>
                  <a:pt x="25" y="0"/>
                </a:lnTo>
                <a:lnTo>
                  <a:pt x="677" y="247"/>
                </a:lnTo>
                <a:lnTo>
                  <a:pt x="677" y="257"/>
                </a:lnTo>
                <a:close/>
              </a:path>
            </a:pathLst>
          </a:custGeom>
          <a:solidFill>
            <a:srgbClr val="FBFCFD"/>
          </a:solidFill>
          <a:ln>
            <a:noFill/>
          </a:ln>
        </p:spPr>
      </p:sp>
      <p:sp>
        <p:nvSpPr>
          <p:cNvPr id="11338" name="Freeform 599"/>
          <p:cNvSpPr/>
          <p:nvPr/>
        </p:nvSpPr>
        <p:spPr>
          <a:xfrm>
            <a:off x="1850400" y="129240"/>
            <a:ext cx="235080" cy="89280"/>
          </a:xfrm>
          <a:custGeom>
            <a:avLst/>
            <a:gdLst/>
            <a:ahLst/>
            <a:cxnLst/>
            <a:rect l="0" t="0" r="r" b="b"/>
            <a:pathLst>
              <a:path w="653" h="248">
                <a:moveTo>
                  <a:pt x="652" y="247"/>
                </a:moveTo>
                <a:lnTo>
                  <a:pt x="0" y="0"/>
                </a:lnTo>
                <a:lnTo>
                  <a:pt x="25" y="0"/>
                </a:lnTo>
                <a:lnTo>
                  <a:pt x="652" y="238"/>
                </a:lnTo>
                <a:lnTo>
                  <a:pt x="652" y="247"/>
                </a:lnTo>
                <a:close/>
              </a:path>
            </a:pathLst>
          </a:custGeom>
          <a:solidFill>
            <a:srgbClr val="FBFCFD"/>
          </a:solidFill>
          <a:ln>
            <a:noFill/>
          </a:ln>
        </p:spPr>
      </p:sp>
      <p:sp>
        <p:nvSpPr>
          <p:cNvPr id="11339" name="Freeform 600"/>
          <p:cNvSpPr/>
          <p:nvPr/>
        </p:nvSpPr>
        <p:spPr>
          <a:xfrm>
            <a:off x="1859400" y="129240"/>
            <a:ext cx="226080" cy="86040"/>
          </a:xfrm>
          <a:custGeom>
            <a:avLst/>
            <a:gdLst/>
            <a:ahLst/>
            <a:cxnLst/>
            <a:rect l="0" t="0" r="r" b="b"/>
            <a:pathLst>
              <a:path w="628" h="239">
                <a:moveTo>
                  <a:pt x="627" y="238"/>
                </a:moveTo>
                <a:lnTo>
                  <a:pt x="0" y="0"/>
                </a:lnTo>
                <a:lnTo>
                  <a:pt x="25" y="0"/>
                </a:lnTo>
                <a:lnTo>
                  <a:pt x="627" y="227"/>
                </a:lnTo>
                <a:lnTo>
                  <a:pt x="627" y="238"/>
                </a:lnTo>
                <a:close/>
              </a:path>
            </a:pathLst>
          </a:custGeom>
          <a:solidFill>
            <a:srgbClr val="FCFCFD"/>
          </a:solidFill>
          <a:ln>
            <a:noFill/>
          </a:ln>
        </p:spPr>
      </p:sp>
      <p:sp>
        <p:nvSpPr>
          <p:cNvPr id="11340" name="Freeform 601"/>
          <p:cNvSpPr/>
          <p:nvPr/>
        </p:nvSpPr>
        <p:spPr>
          <a:xfrm>
            <a:off x="1868400" y="129240"/>
            <a:ext cx="217080" cy="82440"/>
          </a:xfrm>
          <a:custGeom>
            <a:avLst/>
            <a:gdLst/>
            <a:ahLst/>
            <a:cxnLst/>
            <a:rect l="0" t="0" r="r" b="b"/>
            <a:pathLst>
              <a:path w="603" h="229">
                <a:moveTo>
                  <a:pt x="602" y="228"/>
                </a:moveTo>
                <a:lnTo>
                  <a:pt x="0" y="0"/>
                </a:lnTo>
                <a:lnTo>
                  <a:pt x="100" y="0"/>
                </a:lnTo>
                <a:lnTo>
                  <a:pt x="602" y="190"/>
                </a:lnTo>
                <a:lnTo>
                  <a:pt x="602" y="228"/>
                </a:lnTo>
                <a:close/>
              </a:path>
            </a:pathLst>
          </a:custGeom>
          <a:solidFill>
            <a:srgbClr val="FCFDFD"/>
          </a:solidFill>
          <a:ln>
            <a:noFill/>
          </a:ln>
        </p:spPr>
      </p:sp>
      <p:sp>
        <p:nvSpPr>
          <p:cNvPr id="11341" name="Freeform 602"/>
          <p:cNvSpPr/>
          <p:nvPr/>
        </p:nvSpPr>
        <p:spPr>
          <a:xfrm>
            <a:off x="1904400" y="129240"/>
            <a:ext cx="181080" cy="69120"/>
          </a:xfrm>
          <a:custGeom>
            <a:avLst/>
            <a:gdLst/>
            <a:ahLst/>
            <a:cxnLst/>
            <a:rect l="0" t="0" r="r" b="b"/>
            <a:pathLst>
              <a:path w="503" h="192">
                <a:moveTo>
                  <a:pt x="502" y="191"/>
                </a:moveTo>
                <a:lnTo>
                  <a:pt x="0" y="0"/>
                </a:lnTo>
                <a:lnTo>
                  <a:pt x="25" y="0"/>
                </a:lnTo>
                <a:lnTo>
                  <a:pt x="502" y="181"/>
                </a:lnTo>
                <a:lnTo>
                  <a:pt x="502" y="191"/>
                </a:lnTo>
                <a:close/>
              </a:path>
            </a:pathLst>
          </a:custGeom>
          <a:solidFill>
            <a:srgbClr val="FCFDFD"/>
          </a:solidFill>
          <a:ln>
            <a:noFill/>
          </a:ln>
        </p:spPr>
      </p:sp>
      <p:sp>
        <p:nvSpPr>
          <p:cNvPr id="11342" name="Freeform 603"/>
          <p:cNvSpPr/>
          <p:nvPr/>
        </p:nvSpPr>
        <p:spPr>
          <a:xfrm>
            <a:off x="1913400" y="129240"/>
            <a:ext cx="172080" cy="65520"/>
          </a:xfrm>
          <a:custGeom>
            <a:avLst/>
            <a:gdLst/>
            <a:ahLst/>
            <a:cxnLst/>
            <a:rect l="0" t="0" r="r" b="b"/>
            <a:pathLst>
              <a:path w="478" h="182">
                <a:moveTo>
                  <a:pt x="477" y="181"/>
                </a:moveTo>
                <a:lnTo>
                  <a:pt x="0" y="0"/>
                </a:lnTo>
                <a:lnTo>
                  <a:pt x="25" y="0"/>
                </a:lnTo>
                <a:lnTo>
                  <a:pt x="477" y="172"/>
                </a:lnTo>
                <a:lnTo>
                  <a:pt x="477" y="181"/>
                </a:lnTo>
                <a:close/>
              </a:path>
            </a:pathLst>
          </a:custGeom>
          <a:solidFill>
            <a:srgbClr val="FDFDFE"/>
          </a:solidFill>
          <a:ln>
            <a:noFill/>
          </a:ln>
        </p:spPr>
      </p:sp>
      <p:sp>
        <p:nvSpPr>
          <p:cNvPr id="11343" name="Freeform 604"/>
          <p:cNvSpPr/>
          <p:nvPr/>
        </p:nvSpPr>
        <p:spPr>
          <a:xfrm>
            <a:off x="1922400" y="129240"/>
            <a:ext cx="163080" cy="62280"/>
          </a:xfrm>
          <a:custGeom>
            <a:avLst/>
            <a:gdLst/>
            <a:ahLst/>
            <a:cxnLst/>
            <a:rect l="0" t="0" r="r" b="b"/>
            <a:pathLst>
              <a:path w="453" h="173">
                <a:moveTo>
                  <a:pt x="452" y="172"/>
                </a:moveTo>
                <a:lnTo>
                  <a:pt x="0" y="0"/>
                </a:lnTo>
                <a:lnTo>
                  <a:pt x="25" y="0"/>
                </a:lnTo>
                <a:lnTo>
                  <a:pt x="452" y="162"/>
                </a:lnTo>
                <a:lnTo>
                  <a:pt x="452" y="172"/>
                </a:lnTo>
                <a:close/>
              </a:path>
            </a:pathLst>
          </a:custGeom>
          <a:solidFill>
            <a:srgbClr val="FDFDFE"/>
          </a:solidFill>
          <a:ln>
            <a:noFill/>
          </a:ln>
        </p:spPr>
      </p:sp>
      <p:sp>
        <p:nvSpPr>
          <p:cNvPr id="11344" name="Freeform 605"/>
          <p:cNvSpPr/>
          <p:nvPr/>
        </p:nvSpPr>
        <p:spPr>
          <a:xfrm>
            <a:off x="1931400" y="129240"/>
            <a:ext cx="154080" cy="58680"/>
          </a:xfrm>
          <a:custGeom>
            <a:avLst/>
            <a:gdLst/>
            <a:ahLst/>
            <a:cxnLst/>
            <a:rect l="0" t="0" r="r" b="b"/>
            <a:pathLst>
              <a:path w="428" h="163">
                <a:moveTo>
                  <a:pt x="427" y="162"/>
                </a:moveTo>
                <a:lnTo>
                  <a:pt x="0" y="0"/>
                </a:lnTo>
                <a:lnTo>
                  <a:pt x="25" y="0"/>
                </a:lnTo>
                <a:lnTo>
                  <a:pt x="427" y="153"/>
                </a:lnTo>
                <a:lnTo>
                  <a:pt x="427" y="162"/>
                </a:lnTo>
                <a:close/>
              </a:path>
            </a:pathLst>
          </a:custGeom>
          <a:solidFill>
            <a:srgbClr val="FDFEFE"/>
          </a:solidFill>
          <a:ln>
            <a:noFill/>
          </a:ln>
        </p:spPr>
      </p:sp>
      <p:sp>
        <p:nvSpPr>
          <p:cNvPr id="11345" name="Freeform 606"/>
          <p:cNvSpPr/>
          <p:nvPr/>
        </p:nvSpPr>
        <p:spPr>
          <a:xfrm>
            <a:off x="1940400" y="129240"/>
            <a:ext cx="145080" cy="55440"/>
          </a:xfrm>
          <a:custGeom>
            <a:avLst/>
            <a:gdLst/>
            <a:ahLst/>
            <a:cxnLst/>
            <a:rect l="0" t="0" r="r" b="b"/>
            <a:pathLst>
              <a:path w="403" h="154">
                <a:moveTo>
                  <a:pt x="402" y="153"/>
                </a:moveTo>
                <a:lnTo>
                  <a:pt x="0" y="0"/>
                </a:lnTo>
                <a:lnTo>
                  <a:pt x="51" y="0"/>
                </a:lnTo>
                <a:lnTo>
                  <a:pt x="402" y="134"/>
                </a:lnTo>
                <a:lnTo>
                  <a:pt x="402" y="153"/>
                </a:lnTo>
                <a:close/>
              </a:path>
            </a:pathLst>
          </a:custGeom>
          <a:solidFill>
            <a:srgbClr val="FDFEFE"/>
          </a:solidFill>
          <a:ln>
            <a:noFill/>
          </a:ln>
        </p:spPr>
      </p:sp>
      <p:sp>
        <p:nvSpPr>
          <p:cNvPr id="11346" name="Freeform 607"/>
          <p:cNvSpPr/>
          <p:nvPr/>
        </p:nvSpPr>
        <p:spPr>
          <a:xfrm>
            <a:off x="1958400" y="129240"/>
            <a:ext cx="127080" cy="48600"/>
          </a:xfrm>
          <a:custGeom>
            <a:avLst/>
            <a:gdLst/>
            <a:ahLst/>
            <a:cxnLst/>
            <a:rect l="0" t="0" r="r" b="b"/>
            <a:pathLst>
              <a:path w="353" h="135">
                <a:moveTo>
                  <a:pt x="352" y="134"/>
                </a:moveTo>
                <a:lnTo>
                  <a:pt x="0" y="0"/>
                </a:lnTo>
                <a:lnTo>
                  <a:pt x="25" y="0"/>
                </a:lnTo>
                <a:lnTo>
                  <a:pt x="352" y="124"/>
                </a:lnTo>
                <a:lnTo>
                  <a:pt x="352" y="134"/>
                </a:lnTo>
                <a:close/>
              </a:path>
            </a:pathLst>
          </a:custGeom>
          <a:solidFill>
            <a:srgbClr val="FDFEFE"/>
          </a:solidFill>
          <a:ln>
            <a:noFill/>
          </a:ln>
        </p:spPr>
      </p:sp>
      <p:sp>
        <p:nvSpPr>
          <p:cNvPr id="11347" name="Freeform 608"/>
          <p:cNvSpPr/>
          <p:nvPr/>
        </p:nvSpPr>
        <p:spPr>
          <a:xfrm>
            <a:off x="1967400" y="129240"/>
            <a:ext cx="118080" cy="45000"/>
          </a:xfrm>
          <a:custGeom>
            <a:avLst/>
            <a:gdLst/>
            <a:ahLst/>
            <a:cxnLst/>
            <a:rect l="0" t="0" r="r" b="b"/>
            <a:pathLst>
              <a:path w="328" h="125">
                <a:moveTo>
                  <a:pt x="327" y="124"/>
                </a:moveTo>
                <a:lnTo>
                  <a:pt x="0" y="0"/>
                </a:lnTo>
                <a:lnTo>
                  <a:pt x="25" y="0"/>
                </a:lnTo>
                <a:lnTo>
                  <a:pt x="327" y="115"/>
                </a:lnTo>
                <a:lnTo>
                  <a:pt x="327" y="124"/>
                </a:lnTo>
                <a:close/>
              </a:path>
            </a:pathLst>
          </a:custGeom>
          <a:solidFill>
            <a:srgbClr val="FEFEFE"/>
          </a:solidFill>
          <a:ln>
            <a:noFill/>
          </a:ln>
        </p:spPr>
      </p:sp>
      <p:sp>
        <p:nvSpPr>
          <p:cNvPr id="11348" name="Freeform 609"/>
          <p:cNvSpPr/>
          <p:nvPr/>
        </p:nvSpPr>
        <p:spPr>
          <a:xfrm>
            <a:off x="1976400" y="129240"/>
            <a:ext cx="109080" cy="41760"/>
          </a:xfrm>
          <a:custGeom>
            <a:avLst/>
            <a:gdLst/>
            <a:ahLst/>
            <a:cxnLst/>
            <a:rect l="0" t="0" r="r" b="b"/>
            <a:pathLst>
              <a:path w="303" h="116">
                <a:moveTo>
                  <a:pt x="302" y="115"/>
                </a:moveTo>
                <a:lnTo>
                  <a:pt x="0" y="0"/>
                </a:lnTo>
                <a:lnTo>
                  <a:pt x="101" y="0"/>
                </a:lnTo>
                <a:lnTo>
                  <a:pt x="302" y="77"/>
                </a:lnTo>
                <a:lnTo>
                  <a:pt x="302" y="115"/>
                </a:lnTo>
                <a:close/>
              </a:path>
            </a:pathLst>
          </a:custGeom>
          <a:solidFill>
            <a:srgbClr val="FEFEFE"/>
          </a:solidFill>
          <a:ln>
            <a:noFill/>
          </a:ln>
        </p:spPr>
      </p:sp>
      <p:sp>
        <p:nvSpPr>
          <p:cNvPr id="11349" name="Freeform 610"/>
          <p:cNvSpPr/>
          <p:nvPr/>
        </p:nvSpPr>
        <p:spPr>
          <a:xfrm>
            <a:off x="2012400" y="129240"/>
            <a:ext cx="73080" cy="28080"/>
          </a:xfrm>
          <a:custGeom>
            <a:avLst/>
            <a:gdLst/>
            <a:ahLst/>
            <a:cxnLst/>
            <a:rect l="0" t="0" r="r" b="b"/>
            <a:pathLst>
              <a:path w="203" h="78">
                <a:moveTo>
                  <a:pt x="202" y="77"/>
                </a:moveTo>
                <a:lnTo>
                  <a:pt x="0" y="0"/>
                </a:lnTo>
                <a:lnTo>
                  <a:pt x="25" y="0"/>
                </a:lnTo>
                <a:lnTo>
                  <a:pt x="202" y="68"/>
                </a:lnTo>
                <a:lnTo>
                  <a:pt x="202" y="77"/>
                </a:lnTo>
                <a:close/>
              </a:path>
            </a:pathLst>
          </a:custGeom>
          <a:solidFill>
            <a:srgbClr val="FEFEFF"/>
          </a:solidFill>
          <a:ln>
            <a:noFill/>
          </a:ln>
        </p:spPr>
      </p:sp>
      <p:sp>
        <p:nvSpPr>
          <p:cNvPr id="11350" name="Freeform 611"/>
          <p:cNvSpPr/>
          <p:nvPr/>
        </p:nvSpPr>
        <p:spPr>
          <a:xfrm>
            <a:off x="2021400" y="129240"/>
            <a:ext cx="64080" cy="24840"/>
          </a:xfrm>
          <a:custGeom>
            <a:avLst/>
            <a:gdLst/>
            <a:ahLst/>
            <a:cxnLst/>
            <a:rect l="0" t="0" r="r" b="b"/>
            <a:pathLst>
              <a:path w="178" h="69">
                <a:moveTo>
                  <a:pt x="177" y="68"/>
                </a:moveTo>
                <a:lnTo>
                  <a:pt x="0" y="0"/>
                </a:lnTo>
                <a:lnTo>
                  <a:pt x="25" y="0"/>
                </a:lnTo>
                <a:lnTo>
                  <a:pt x="177" y="58"/>
                </a:lnTo>
                <a:lnTo>
                  <a:pt x="177" y="68"/>
                </a:lnTo>
                <a:close/>
              </a:path>
            </a:pathLst>
          </a:custGeom>
          <a:solidFill>
            <a:srgbClr val="FEFFFF"/>
          </a:solidFill>
          <a:ln>
            <a:noFill/>
          </a:ln>
        </p:spPr>
      </p:sp>
      <p:sp>
        <p:nvSpPr>
          <p:cNvPr id="11351" name="Freeform 612"/>
          <p:cNvSpPr/>
          <p:nvPr/>
        </p:nvSpPr>
        <p:spPr>
          <a:xfrm>
            <a:off x="2030400" y="129240"/>
            <a:ext cx="55080" cy="21240"/>
          </a:xfrm>
          <a:custGeom>
            <a:avLst/>
            <a:gdLst/>
            <a:ahLst/>
            <a:cxnLst/>
            <a:rect l="0" t="0" r="r" b="b"/>
            <a:pathLst>
              <a:path w="153" h="59">
                <a:moveTo>
                  <a:pt x="152" y="58"/>
                </a:moveTo>
                <a:lnTo>
                  <a:pt x="0" y="0"/>
                </a:lnTo>
                <a:lnTo>
                  <a:pt x="26" y="0"/>
                </a:lnTo>
                <a:lnTo>
                  <a:pt x="152" y="49"/>
                </a:lnTo>
                <a:lnTo>
                  <a:pt x="152" y="58"/>
                </a:lnTo>
                <a:close/>
              </a:path>
            </a:pathLst>
          </a:custGeom>
          <a:solidFill>
            <a:srgbClr val="FEFFFF"/>
          </a:solidFill>
          <a:ln>
            <a:noFill/>
          </a:ln>
        </p:spPr>
      </p:sp>
      <p:sp>
        <p:nvSpPr>
          <p:cNvPr id="11352" name="Freeform 613"/>
          <p:cNvSpPr/>
          <p:nvPr/>
        </p:nvSpPr>
        <p:spPr>
          <a:xfrm>
            <a:off x="2039760" y="129240"/>
            <a:ext cx="45720" cy="18000"/>
          </a:xfrm>
          <a:custGeom>
            <a:avLst/>
            <a:gdLst/>
            <a:ahLst/>
            <a:cxnLst/>
            <a:rect l="0" t="0" r="r" b="b"/>
            <a:pathLst>
              <a:path w="127" h="50">
                <a:moveTo>
                  <a:pt x="126" y="49"/>
                </a:moveTo>
                <a:lnTo>
                  <a:pt x="0" y="0"/>
                </a:lnTo>
                <a:lnTo>
                  <a:pt x="26" y="0"/>
                </a:lnTo>
                <a:lnTo>
                  <a:pt x="126" y="38"/>
                </a:lnTo>
                <a:lnTo>
                  <a:pt x="126" y="49"/>
                </a:lnTo>
                <a:close/>
              </a:path>
            </a:pathLst>
          </a:custGeom>
          <a:solidFill>
            <a:srgbClr val="FFFFFF"/>
          </a:solidFill>
          <a:ln>
            <a:noFill/>
          </a:ln>
        </p:spPr>
      </p:sp>
      <p:sp>
        <p:nvSpPr>
          <p:cNvPr id="11353" name="Freeform 614"/>
          <p:cNvSpPr/>
          <p:nvPr/>
        </p:nvSpPr>
        <p:spPr>
          <a:xfrm>
            <a:off x="2048760" y="129240"/>
            <a:ext cx="36720" cy="14400"/>
          </a:xfrm>
          <a:custGeom>
            <a:avLst/>
            <a:gdLst/>
            <a:ahLst/>
            <a:cxnLst/>
            <a:rect l="0" t="0" r="r" b="b"/>
            <a:pathLst>
              <a:path w="102" h="40">
                <a:moveTo>
                  <a:pt x="101" y="39"/>
                </a:moveTo>
                <a:lnTo>
                  <a:pt x="0" y="0"/>
                </a:lnTo>
                <a:lnTo>
                  <a:pt x="101" y="0"/>
                </a:lnTo>
                <a:lnTo>
                  <a:pt x="101" y="39"/>
                </a:lnTo>
                <a:close/>
              </a:path>
            </a:pathLst>
          </a:custGeom>
          <a:solidFill>
            <a:srgbClr val="FFFFFF"/>
          </a:solidFill>
          <a:ln>
            <a:noFill/>
          </a:ln>
        </p:spPr>
      </p:sp>
      <p:sp>
        <p:nvSpPr>
          <p:cNvPr id="11354" name="Freeform 615"/>
          <p:cNvSpPr/>
          <p:nvPr/>
        </p:nvSpPr>
        <p:spPr>
          <a:xfrm>
            <a:off x="434160" y="883800"/>
            <a:ext cx="30960" cy="12960"/>
          </a:xfrm>
          <a:custGeom>
            <a:avLst/>
            <a:gdLst/>
            <a:ahLst/>
            <a:cxnLst/>
            <a:rect l="0" t="0" r="r" b="b"/>
            <a:pathLst>
              <a:path w="86" h="36">
                <a:moveTo>
                  <a:pt x="0" y="35"/>
                </a:moveTo>
                <a:lnTo>
                  <a:pt x="0" y="0"/>
                </a:lnTo>
                <a:lnTo>
                  <a:pt x="85" y="35"/>
                </a:lnTo>
                <a:lnTo>
                  <a:pt x="0" y="35"/>
                </a:lnTo>
                <a:close/>
              </a:path>
            </a:pathLst>
          </a:custGeom>
          <a:solidFill>
            <a:srgbClr val="FFFFFF"/>
          </a:solidFill>
          <a:ln>
            <a:noFill/>
          </a:ln>
        </p:spPr>
      </p:sp>
      <p:sp>
        <p:nvSpPr>
          <p:cNvPr id="11355" name="Freeform 616"/>
          <p:cNvSpPr/>
          <p:nvPr/>
        </p:nvSpPr>
        <p:spPr>
          <a:xfrm>
            <a:off x="434160" y="880920"/>
            <a:ext cx="38880" cy="15840"/>
          </a:xfrm>
          <a:custGeom>
            <a:avLst/>
            <a:gdLst/>
            <a:ahLst/>
            <a:cxnLst/>
            <a:rect l="0" t="0" r="r" b="b"/>
            <a:pathLst>
              <a:path w="108" h="44">
                <a:moveTo>
                  <a:pt x="85" y="43"/>
                </a:moveTo>
                <a:lnTo>
                  <a:pt x="0" y="8"/>
                </a:lnTo>
                <a:lnTo>
                  <a:pt x="0" y="0"/>
                </a:lnTo>
                <a:lnTo>
                  <a:pt x="107" y="43"/>
                </a:lnTo>
                <a:lnTo>
                  <a:pt x="85" y="43"/>
                </a:lnTo>
                <a:close/>
              </a:path>
            </a:pathLst>
          </a:custGeom>
          <a:solidFill>
            <a:srgbClr val="FEFEFE"/>
          </a:solidFill>
          <a:ln>
            <a:noFill/>
          </a:ln>
        </p:spPr>
      </p:sp>
      <p:sp>
        <p:nvSpPr>
          <p:cNvPr id="11356" name="Freeform 617"/>
          <p:cNvSpPr/>
          <p:nvPr/>
        </p:nvSpPr>
        <p:spPr>
          <a:xfrm>
            <a:off x="434160" y="877680"/>
            <a:ext cx="46440" cy="19080"/>
          </a:xfrm>
          <a:custGeom>
            <a:avLst/>
            <a:gdLst/>
            <a:ahLst/>
            <a:cxnLst/>
            <a:rect l="0" t="0" r="r" b="b"/>
            <a:pathLst>
              <a:path w="129" h="53">
                <a:moveTo>
                  <a:pt x="106" y="52"/>
                </a:moveTo>
                <a:lnTo>
                  <a:pt x="0" y="9"/>
                </a:lnTo>
                <a:lnTo>
                  <a:pt x="0" y="0"/>
                </a:lnTo>
                <a:lnTo>
                  <a:pt x="128" y="52"/>
                </a:lnTo>
                <a:lnTo>
                  <a:pt x="106" y="52"/>
                </a:lnTo>
                <a:close/>
              </a:path>
            </a:pathLst>
          </a:custGeom>
          <a:solidFill>
            <a:srgbClr val="FEFEFE"/>
          </a:solidFill>
          <a:ln>
            <a:noFill/>
          </a:ln>
        </p:spPr>
      </p:sp>
      <p:sp>
        <p:nvSpPr>
          <p:cNvPr id="11357" name="Freeform 618"/>
          <p:cNvSpPr/>
          <p:nvPr/>
        </p:nvSpPr>
        <p:spPr>
          <a:xfrm>
            <a:off x="434160" y="871560"/>
            <a:ext cx="61560" cy="25200"/>
          </a:xfrm>
          <a:custGeom>
            <a:avLst/>
            <a:gdLst/>
            <a:ahLst/>
            <a:cxnLst/>
            <a:rect l="0" t="0" r="r" b="b"/>
            <a:pathLst>
              <a:path w="171" h="70">
                <a:moveTo>
                  <a:pt x="128" y="69"/>
                </a:moveTo>
                <a:lnTo>
                  <a:pt x="0" y="17"/>
                </a:lnTo>
                <a:lnTo>
                  <a:pt x="0" y="0"/>
                </a:lnTo>
                <a:lnTo>
                  <a:pt x="170" y="69"/>
                </a:lnTo>
                <a:lnTo>
                  <a:pt x="128" y="69"/>
                </a:lnTo>
                <a:close/>
              </a:path>
            </a:pathLst>
          </a:custGeom>
          <a:solidFill>
            <a:srgbClr val="FEFEFE"/>
          </a:solidFill>
          <a:ln>
            <a:noFill/>
          </a:ln>
        </p:spPr>
      </p:sp>
      <p:sp>
        <p:nvSpPr>
          <p:cNvPr id="11358" name="Freeform 619"/>
          <p:cNvSpPr/>
          <p:nvPr/>
        </p:nvSpPr>
        <p:spPr>
          <a:xfrm>
            <a:off x="434160" y="859680"/>
            <a:ext cx="91800" cy="37080"/>
          </a:xfrm>
          <a:custGeom>
            <a:avLst/>
            <a:gdLst/>
            <a:ahLst/>
            <a:cxnLst/>
            <a:rect l="0" t="0" r="r" b="b"/>
            <a:pathLst>
              <a:path w="255" h="103">
                <a:moveTo>
                  <a:pt x="169" y="102"/>
                </a:moveTo>
                <a:lnTo>
                  <a:pt x="0" y="33"/>
                </a:lnTo>
                <a:lnTo>
                  <a:pt x="0" y="0"/>
                </a:lnTo>
                <a:lnTo>
                  <a:pt x="254" y="102"/>
                </a:lnTo>
                <a:lnTo>
                  <a:pt x="169" y="102"/>
                </a:lnTo>
                <a:close/>
              </a:path>
            </a:pathLst>
          </a:custGeom>
          <a:solidFill>
            <a:srgbClr val="FEFEFE"/>
          </a:solidFill>
          <a:ln>
            <a:noFill/>
          </a:ln>
        </p:spPr>
      </p:sp>
      <p:sp>
        <p:nvSpPr>
          <p:cNvPr id="11359" name="Freeform 620"/>
          <p:cNvSpPr/>
          <p:nvPr/>
        </p:nvSpPr>
        <p:spPr>
          <a:xfrm>
            <a:off x="434160" y="856440"/>
            <a:ext cx="99360" cy="40320"/>
          </a:xfrm>
          <a:custGeom>
            <a:avLst/>
            <a:gdLst/>
            <a:ahLst/>
            <a:cxnLst/>
            <a:rect l="0" t="0" r="r" b="b"/>
            <a:pathLst>
              <a:path w="276" h="112">
                <a:moveTo>
                  <a:pt x="254" y="111"/>
                </a:moveTo>
                <a:lnTo>
                  <a:pt x="0" y="9"/>
                </a:lnTo>
                <a:lnTo>
                  <a:pt x="0" y="0"/>
                </a:lnTo>
                <a:lnTo>
                  <a:pt x="275" y="111"/>
                </a:lnTo>
                <a:lnTo>
                  <a:pt x="254" y="111"/>
                </a:lnTo>
                <a:close/>
              </a:path>
            </a:pathLst>
          </a:custGeom>
          <a:solidFill>
            <a:srgbClr val="FEFDFD"/>
          </a:solidFill>
          <a:ln>
            <a:noFill/>
          </a:ln>
        </p:spPr>
      </p:sp>
      <p:sp>
        <p:nvSpPr>
          <p:cNvPr id="11360" name="Freeform 621"/>
          <p:cNvSpPr/>
          <p:nvPr/>
        </p:nvSpPr>
        <p:spPr>
          <a:xfrm>
            <a:off x="434160" y="853560"/>
            <a:ext cx="106920" cy="43200"/>
          </a:xfrm>
          <a:custGeom>
            <a:avLst/>
            <a:gdLst/>
            <a:ahLst/>
            <a:cxnLst/>
            <a:rect l="0" t="0" r="r" b="b"/>
            <a:pathLst>
              <a:path w="297" h="120">
                <a:moveTo>
                  <a:pt x="275" y="119"/>
                </a:moveTo>
                <a:lnTo>
                  <a:pt x="0" y="8"/>
                </a:lnTo>
                <a:lnTo>
                  <a:pt x="0" y="0"/>
                </a:lnTo>
                <a:lnTo>
                  <a:pt x="296" y="119"/>
                </a:lnTo>
                <a:lnTo>
                  <a:pt x="275" y="119"/>
                </a:lnTo>
                <a:close/>
              </a:path>
            </a:pathLst>
          </a:custGeom>
          <a:solidFill>
            <a:srgbClr val="FEFDFD"/>
          </a:solidFill>
          <a:ln>
            <a:noFill/>
          </a:ln>
        </p:spPr>
      </p:sp>
      <p:sp>
        <p:nvSpPr>
          <p:cNvPr id="11361" name="Freeform 622"/>
          <p:cNvSpPr/>
          <p:nvPr/>
        </p:nvSpPr>
        <p:spPr>
          <a:xfrm>
            <a:off x="434160" y="847440"/>
            <a:ext cx="122400" cy="49320"/>
          </a:xfrm>
          <a:custGeom>
            <a:avLst/>
            <a:gdLst/>
            <a:ahLst/>
            <a:cxnLst/>
            <a:rect l="0" t="0" r="r" b="b"/>
            <a:pathLst>
              <a:path w="340" h="137">
                <a:moveTo>
                  <a:pt x="295" y="136"/>
                </a:moveTo>
                <a:lnTo>
                  <a:pt x="0" y="17"/>
                </a:lnTo>
                <a:lnTo>
                  <a:pt x="0" y="0"/>
                </a:lnTo>
                <a:lnTo>
                  <a:pt x="339" y="136"/>
                </a:lnTo>
                <a:lnTo>
                  <a:pt x="295" y="136"/>
                </a:lnTo>
                <a:close/>
              </a:path>
            </a:pathLst>
          </a:custGeom>
          <a:solidFill>
            <a:srgbClr val="FDFDFD"/>
          </a:solidFill>
          <a:ln>
            <a:noFill/>
          </a:ln>
        </p:spPr>
      </p:sp>
      <p:sp>
        <p:nvSpPr>
          <p:cNvPr id="11362" name="Freeform 623"/>
          <p:cNvSpPr/>
          <p:nvPr/>
        </p:nvSpPr>
        <p:spPr>
          <a:xfrm>
            <a:off x="434160" y="841320"/>
            <a:ext cx="137520" cy="55440"/>
          </a:xfrm>
          <a:custGeom>
            <a:avLst/>
            <a:gdLst/>
            <a:ahLst/>
            <a:cxnLst/>
            <a:rect l="0" t="0" r="r" b="b"/>
            <a:pathLst>
              <a:path w="382" h="154">
                <a:moveTo>
                  <a:pt x="339" y="153"/>
                </a:moveTo>
                <a:lnTo>
                  <a:pt x="0" y="18"/>
                </a:lnTo>
                <a:lnTo>
                  <a:pt x="0" y="0"/>
                </a:lnTo>
                <a:lnTo>
                  <a:pt x="381" y="153"/>
                </a:lnTo>
                <a:lnTo>
                  <a:pt x="339" y="153"/>
                </a:lnTo>
                <a:close/>
              </a:path>
            </a:pathLst>
          </a:custGeom>
          <a:solidFill>
            <a:srgbClr val="FDFDFD"/>
          </a:solidFill>
          <a:ln>
            <a:noFill/>
          </a:ln>
        </p:spPr>
      </p:sp>
      <p:sp>
        <p:nvSpPr>
          <p:cNvPr id="11363" name="Freeform 624"/>
          <p:cNvSpPr/>
          <p:nvPr/>
        </p:nvSpPr>
        <p:spPr>
          <a:xfrm>
            <a:off x="434160" y="838440"/>
            <a:ext cx="145080" cy="58320"/>
          </a:xfrm>
          <a:custGeom>
            <a:avLst/>
            <a:gdLst/>
            <a:ahLst/>
            <a:cxnLst/>
            <a:rect l="0" t="0" r="r" b="b"/>
            <a:pathLst>
              <a:path w="403" h="162">
                <a:moveTo>
                  <a:pt x="381" y="161"/>
                </a:moveTo>
                <a:lnTo>
                  <a:pt x="0" y="8"/>
                </a:lnTo>
                <a:lnTo>
                  <a:pt x="0" y="0"/>
                </a:lnTo>
                <a:lnTo>
                  <a:pt x="402" y="161"/>
                </a:lnTo>
                <a:lnTo>
                  <a:pt x="381" y="161"/>
                </a:lnTo>
                <a:close/>
              </a:path>
            </a:pathLst>
          </a:custGeom>
          <a:solidFill>
            <a:srgbClr val="FDFCFC"/>
          </a:solidFill>
          <a:ln>
            <a:noFill/>
          </a:ln>
        </p:spPr>
      </p:sp>
      <p:sp>
        <p:nvSpPr>
          <p:cNvPr id="11364" name="Freeform 625"/>
          <p:cNvSpPr/>
          <p:nvPr/>
        </p:nvSpPr>
        <p:spPr>
          <a:xfrm>
            <a:off x="434160" y="83556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11365" name="Freeform 626"/>
          <p:cNvSpPr/>
          <p:nvPr/>
        </p:nvSpPr>
        <p:spPr>
          <a:xfrm>
            <a:off x="434160" y="823320"/>
            <a:ext cx="182880" cy="73440"/>
          </a:xfrm>
          <a:custGeom>
            <a:avLst/>
            <a:gdLst/>
            <a:ahLst/>
            <a:cxnLst/>
            <a:rect l="0" t="0" r="r" b="b"/>
            <a:pathLst>
              <a:path w="508" h="204">
                <a:moveTo>
                  <a:pt x="423" y="203"/>
                </a:moveTo>
                <a:lnTo>
                  <a:pt x="0" y="35"/>
                </a:lnTo>
                <a:lnTo>
                  <a:pt x="0" y="0"/>
                </a:lnTo>
                <a:lnTo>
                  <a:pt x="507" y="203"/>
                </a:lnTo>
                <a:lnTo>
                  <a:pt x="423" y="203"/>
                </a:lnTo>
                <a:close/>
              </a:path>
            </a:pathLst>
          </a:custGeom>
          <a:solidFill>
            <a:srgbClr val="FCFCFC"/>
          </a:solidFill>
          <a:ln>
            <a:noFill/>
          </a:ln>
        </p:spPr>
      </p:sp>
      <p:sp>
        <p:nvSpPr>
          <p:cNvPr id="11366" name="Freeform 627"/>
          <p:cNvSpPr/>
          <p:nvPr/>
        </p:nvSpPr>
        <p:spPr>
          <a:xfrm>
            <a:off x="434160" y="820440"/>
            <a:ext cx="190800" cy="76320"/>
          </a:xfrm>
          <a:custGeom>
            <a:avLst/>
            <a:gdLst/>
            <a:ahLst/>
            <a:cxnLst/>
            <a:rect l="0" t="0" r="r" b="b"/>
            <a:pathLst>
              <a:path w="530" h="212">
                <a:moveTo>
                  <a:pt x="507" y="211"/>
                </a:moveTo>
                <a:lnTo>
                  <a:pt x="0" y="8"/>
                </a:lnTo>
                <a:lnTo>
                  <a:pt x="0" y="0"/>
                </a:lnTo>
                <a:lnTo>
                  <a:pt x="529" y="211"/>
                </a:lnTo>
                <a:lnTo>
                  <a:pt x="507" y="211"/>
                </a:lnTo>
                <a:close/>
              </a:path>
            </a:pathLst>
          </a:custGeom>
          <a:solidFill>
            <a:srgbClr val="FBFBFB"/>
          </a:solidFill>
          <a:ln>
            <a:noFill/>
          </a:ln>
        </p:spPr>
      </p:sp>
      <p:sp>
        <p:nvSpPr>
          <p:cNvPr id="11367" name="Freeform 628"/>
          <p:cNvSpPr/>
          <p:nvPr/>
        </p:nvSpPr>
        <p:spPr>
          <a:xfrm>
            <a:off x="434160" y="817200"/>
            <a:ext cx="198360" cy="79560"/>
          </a:xfrm>
          <a:custGeom>
            <a:avLst/>
            <a:gdLst/>
            <a:ahLst/>
            <a:cxnLst/>
            <a:rect l="0" t="0" r="r" b="b"/>
            <a:pathLst>
              <a:path w="551" h="221">
                <a:moveTo>
                  <a:pt x="529" y="220"/>
                </a:moveTo>
                <a:lnTo>
                  <a:pt x="0" y="9"/>
                </a:lnTo>
                <a:lnTo>
                  <a:pt x="0" y="0"/>
                </a:lnTo>
                <a:lnTo>
                  <a:pt x="550" y="220"/>
                </a:lnTo>
                <a:lnTo>
                  <a:pt x="529" y="220"/>
                </a:lnTo>
                <a:close/>
              </a:path>
            </a:pathLst>
          </a:custGeom>
          <a:solidFill>
            <a:srgbClr val="FBFBFB"/>
          </a:solidFill>
          <a:ln>
            <a:noFill/>
          </a:ln>
        </p:spPr>
      </p:sp>
      <p:sp>
        <p:nvSpPr>
          <p:cNvPr id="11368" name="Freeform 629"/>
          <p:cNvSpPr/>
          <p:nvPr/>
        </p:nvSpPr>
        <p:spPr>
          <a:xfrm>
            <a:off x="434160" y="811080"/>
            <a:ext cx="213480" cy="85680"/>
          </a:xfrm>
          <a:custGeom>
            <a:avLst/>
            <a:gdLst/>
            <a:ahLst/>
            <a:cxnLst/>
            <a:rect l="0" t="0" r="r" b="b"/>
            <a:pathLst>
              <a:path w="593" h="238">
                <a:moveTo>
                  <a:pt x="550" y="237"/>
                </a:moveTo>
                <a:lnTo>
                  <a:pt x="0" y="17"/>
                </a:lnTo>
                <a:lnTo>
                  <a:pt x="0" y="0"/>
                </a:lnTo>
                <a:lnTo>
                  <a:pt x="592" y="237"/>
                </a:lnTo>
                <a:lnTo>
                  <a:pt x="550" y="237"/>
                </a:lnTo>
                <a:close/>
              </a:path>
            </a:pathLst>
          </a:custGeom>
          <a:solidFill>
            <a:srgbClr val="FBFBFB"/>
          </a:solidFill>
          <a:ln>
            <a:noFill/>
          </a:ln>
        </p:spPr>
      </p:sp>
      <p:sp>
        <p:nvSpPr>
          <p:cNvPr id="11369" name="Freeform 630"/>
          <p:cNvSpPr/>
          <p:nvPr/>
        </p:nvSpPr>
        <p:spPr>
          <a:xfrm>
            <a:off x="434160" y="808200"/>
            <a:ext cx="221040" cy="88560"/>
          </a:xfrm>
          <a:custGeom>
            <a:avLst/>
            <a:gdLst/>
            <a:ahLst/>
            <a:cxnLst/>
            <a:rect l="0" t="0" r="r" b="b"/>
            <a:pathLst>
              <a:path w="614" h="246">
                <a:moveTo>
                  <a:pt x="592" y="245"/>
                </a:moveTo>
                <a:lnTo>
                  <a:pt x="0" y="8"/>
                </a:lnTo>
                <a:lnTo>
                  <a:pt x="0" y="0"/>
                </a:lnTo>
                <a:lnTo>
                  <a:pt x="613" y="245"/>
                </a:lnTo>
                <a:lnTo>
                  <a:pt x="592" y="245"/>
                </a:lnTo>
                <a:close/>
              </a:path>
            </a:pathLst>
          </a:custGeom>
          <a:solidFill>
            <a:srgbClr val="FBFAFA"/>
          </a:solidFill>
          <a:ln>
            <a:noFill/>
          </a:ln>
        </p:spPr>
      </p:sp>
      <p:sp>
        <p:nvSpPr>
          <p:cNvPr id="11370" name="Freeform 631"/>
          <p:cNvSpPr/>
          <p:nvPr/>
        </p:nvSpPr>
        <p:spPr>
          <a:xfrm>
            <a:off x="434160" y="805320"/>
            <a:ext cx="228600" cy="91440"/>
          </a:xfrm>
          <a:custGeom>
            <a:avLst/>
            <a:gdLst/>
            <a:ahLst/>
            <a:cxnLst/>
            <a:rect l="0" t="0" r="r" b="b"/>
            <a:pathLst>
              <a:path w="635" h="254">
                <a:moveTo>
                  <a:pt x="613" y="253"/>
                </a:moveTo>
                <a:lnTo>
                  <a:pt x="0" y="8"/>
                </a:lnTo>
                <a:lnTo>
                  <a:pt x="0" y="0"/>
                </a:lnTo>
                <a:lnTo>
                  <a:pt x="634" y="253"/>
                </a:lnTo>
                <a:lnTo>
                  <a:pt x="613" y="253"/>
                </a:lnTo>
                <a:close/>
              </a:path>
            </a:pathLst>
          </a:custGeom>
          <a:solidFill>
            <a:srgbClr val="FBFAFA"/>
          </a:solidFill>
          <a:ln>
            <a:noFill/>
          </a:ln>
        </p:spPr>
      </p:sp>
      <p:sp>
        <p:nvSpPr>
          <p:cNvPr id="11371" name="Freeform 632"/>
          <p:cNvSpPr/>
          <p:nvPr/>
        </p:nvSpPr>
        <p:spPr>
          <a:xfrm>
            <a:off x="434160" y="799200"/>
            <a:ext cx="243720" cy="97560"/>
          </a:xfrm>
          <a:custGeom>
            <a:avLst/>
            <a:gdLst/>
            <a:ahLst/>
            <a:cxnLst/>
            <a:rect l="0" t="0" r="r" b="b"/>
            <a:pathLst>
              <a:path w="677" h="271">
                <a:moveTo>
                  <a:pt x="634" y="270"/>
                </a:moveTo>
                <a:lnTo>
                  <a:pt x="0" y="17"/>
                </a:lnTo>
                <a:lnTo>
                  <a:pt x="0" y="0"/>
                </a:lnTo>
                <a:lnTo>
                  <a:pt x="676" y="270"/>
                </a:lnTo>
                <a:lnTo>
                  <a:pt x="634" y="270"/>
                </a:lnTo>
                <a:close/>
              </a:path>
            </a:pathLst>
          </a:custGeom>
          <a:solidFill>
            <a:srgbClr val="FAFAFA"/>
          </a:solidFill>
          <a:ln>
            <a:noFill/>
          </a:ln>
        </p:spPr>
      </p:sp>
      <p:sp>
        <p:nvSpPr>
          <p:cNvPr id="11372" name="Freeform 633"/>
          <p:cNvSpPr/>
          <p:nvPr/>
        </p:nvSpPr>
        <p:spPr>
          <a:xfrm>
            <a:off x="434160" y="795960"/>
            <a:ext cx="251280" cy="100800"/>
          </a:xfrm>
          <a:custGeom>
            <a:avLst/>
            <a:gdLst/>
            <a:ahLst/>
            <a:cxnLst/>
            <a:rect l="0" t="0" r="r" b="b"/>
            <a:pathLst>
              <a:path w="698" h="280">
                <a:moveTo>
                  <a:pt x="676" y="279"/>
                </a:moveTo>
                <a:lnTo>
                  <a:pt x="0" y="9"/>
                </a:lnTo>
                <a:lnTo>
                  <a:pt x="0" y="0"/>
                </a:lnTo>
                <a:lnTo>
                  <a:pt x="697" y="279"/>
                </a:lnTo>
                <a:lnTo>
                  <a:pt x="676" y="279"/>
                </a:lnTo>
                <a:close/>
              </a:path>
            </a:pathLst>
          </a:custGeom>
          <a:solidFill>
            <a:srgbClr val="FAF9F9"/>
          </a:solidFill>
          <a:ln>
            <a:noFill/>
          </a:ln>
        </p:spPr>
      </p:sp>
      <p:sp>
        <p:nvSpPr>
          <p:cNvPr id="11373" name="Freeform 634"/>
          <p:cNvSpPr/>
          <p:nvPr/>
        </p:nvSpPr>
        <p:spPr>
          <a:xfrm>
            <a:off x="434160" y="793080"/>
            <a:ext cx="258840" cy="103680"/>
          </a:xfrm>
          <a:custGeom>
            <a:avLst/>
            <a:gdLst/>
            <a:ahLst/>
            <a:cxnLst/>
            <a:rect l="0" t="0" r="r" b="b"/>
            <a:pathLst>
              <a:path w="719" h="288">
                <a:moveTo>
                  <a:pt x="697" y="287"/>
                </a:moveTo>
                <a:lnTo>
                  <a:pt x="0" y="8"/>
                </a:lnTo>
                <a:lnTo>
                  <a:pt x="0" y="0"/>
                </a:lnTo>
                <a:lnTo>
                  <a:pt x="718" y="287"/>
                </a:lnTo>
                <a:lnTo>
                  <a:pt x="697" y="287"/>
                </a:lnTo>
                <a:close/>
              </a:path>
            </a:pathLst>
          </a:custGeom>
          <a:solidFill>
            <a:srgbClr val="FAF9F9"/>
          </a:solidFill>
          <a:ln>
            <a:noFill/>
          </a:ln>
        </p:spPr>
      </p:sp>
      <p:sp>
        <p:nvSpPr>
          <p:cNvPr id="11374" name="Freeform 635"/>
          <p:cNvSpPr/>
          <p:nvPr/>
        </p:nvSpPr>
        <p:spPr>
          <a:xfrm>
            <a:off x="434160" y="786960"/>
            <a:ext cx="274320" cy="109800"/>
          </a:xfrm>
          <a:custGeom>
            <a:avLst/>
            <a:gdLst/>
            <a:ahLst/>
            <a:cxnLst/>
            <a:rect l="0" t="0" r="r" b="b"/>
            <a:pathLst>
              <a:path w="762" h="305">
                <a:moveTo>
                  <a:pt x="718" y="304"/>
                </a:moveTo>
                <a:lnTo>
                  <a:pt x="0" y="17"/>
                </a:lnTo>
                <a:lnTo>
                  <a:pt x="0" y="0"/>
                </a:lnTo>
                <a:lnTo>
                  <a:pt x="761" y="304"/>
                </a:lnTo>
                <a:lnTo>
                  <a:pt x="718" y="304"/>
                </a:lnTo>
                <a:close/>
              </a:path>
            </a:pathLst>
          </a:custGeom>
          <a:solidFill>
            <a:srgbClr val="F9F9F9"/>
          </a:solidFill>
          <a:ln>
            <a:noFill/>
          </a:ln>
        </p:spPr>
      </p:sp>
      <p:sp>
        <p:nvSpPr>
          <p:cNvPr id="11375" name="Freeform 636"/>
          <p:cNvSpPr/>
          <p:nvPr/>
        </p:nvSpPr>
        <p:spPr>
          <a:xfrm>
            <a:off x="434160" y="784080"/>
            <a:ext cx="281880" cy="112680"/>
          </a:xfrm>
          <a:custGeom>
            <a:avLst/>
            <a:gdLst/>
            <a:ahLst/>
            <a:cxnLst/>
            <a:rect l="0" t="0" r="r" b="b"/>
            <a:pathLst>
              <a:path w="783" h="313">
                <a:moveTo>
                  <a:pt x="761" y="312"/>
                </a:moveTo>
                <a:lnTo>
                  <a:pt x="0" y="8"/>
                </a:lnTo>
                <a:lnTo>
                  <a:pt x="0" y="0"/>
                </a:lnTo>
                <a:lnTo>
                  <a:pt x="782" y="312"/>
                </a:lnTo>
                <a:lnTo>
                  <a:pt x="761" y="312"/>
                </a:lnTo>
                <a:close/>
              </a:path>
            </a:pathLst>
          </a:custGeom>
          <a:solidFill>
            <a:srgbClr val="F9F8F8"/>
          </a:solidFill>
          <a:ln>
            <a:noFill/>
          </a:ln>
        </p:spPr>
      </p:sp>
      <p:sp>
        <p:nvSpPr>
          <p:cNvPr id="11376" name="Freeform 637"/>
          <p:cNvSpPr/>
          <p:nvPr/>
        </p:nvSpPr>
        <p:spPr>
          <a:xfrm>
            <a:off x="434160" y="780840"/>
            <a:ext cx="289440" cy="115920"/>
          </a:xfrm>
          <a:custGeom>
            <a:avLst/>
            <a:gdLst/>
            <a:ahLst/>
            <a:cxnLst/>
            <a:rect l="0" t="0" r="r" b="b"/>
            <a:pathLst>
              <a:path w="804" h="322">
                <a:moveTo>
                  <a:pt x="781" y="321"/>
                </a:moveTo>
                <a:lnTo>
                  <a:pt x="0" y="9"/>
                </a:lnTo>
                <a:lnTo>
                  <a:pt x="0" y="0"/>
                </a:lnTo>
                <a:lnTo>
                  <a:pt x="803" y="321"/>
                </a:lnTo>
                <a:lnTo>
                  <a:pt x="781" y="321"/>
                </a:lnTo>
                <a:close/>
              </a:path>
            </a:pathLst>
          </a:custGeom>
          <a:solidFill>
            <a:srgbClr val="F9F8F8"/>
          </a:solidFill>
          <a:ln>
            <a:noFill/>
          </a:ln>
        </p:spPr>
      </p:sp>
      <p:sp>
        <p:nvSpPr>
          <p:cNvPr id="11377" name="Freeform 638"/>
          <p:cNvSpPr/>
          <p:nvPr/>
        </p:nvSpPr>
        <p:spPr>
          <a:xfrm>
            <a:off x="434160" y="775080"/>
            <a:ext cx="304560" cy="121680"/>
          </a:xfrm>
          <a:custGeom>
            <a:avLst/>
            <a:gdLst/>
            <a:ahLst/>
            <a:cxnLst/>
            <a:rect l="0" t="0" r="r" b="b"/>
            <a:pathLst>
              <a:path w="846" h="338">
                <a:moveTo>
                  <a:pt x="803" y="337"/>
                </a:moveTo>
                <a:lnTo>
                  <a:pt x="0" y="16"/>
                </a:lnTo>
                <a:lnTo>
                  <a:pt x="0" y="0"/>
                </a:lnTo>
                <a:lnTo>
                  <a:pt x="845" y="337"/>
                </a:lnTo>
                <a:lnTo>
                  <a:pt x="803" y="337"/>
                </a:lnTo>
                <a:close/>
              </a:path>
            </a:pathLst>
          </a:custGeom>
          <a:solidFill>
            <a:srgbClr val="F8F8F8"/>
          </a:solidFill>
          <a:ln>
            <a:noFill/>
          </a:ln>
        </p:spPr>
      </p:sp>
      <p:sp>
        <p:nvSpPr>
          <p:cNvPr id="11378" name="Freeform 639"/>
          <p:cNvSpPr/>
          <p:nvPr/>
        </p:nvSpPr>
        <p:spPr>
          <a:xfrm>
            <a:off x="434160" y="768960"/>
            <a:ext cx="319680" cy="127800"/>
          </a:xfrm>
          <a:custGeom>
            <a:avLst/>
            <a:gdLst/>
            <a:ahLst/>
            <a:cxnLst/>
            <a:rect l="0" t="0" r="r" b="b"/>
            <a:pathLst>
              <a:path w="888" h="355">
                <a:moveTo>
                  <a:pt x="845" y="354"/>
                </a:moveTo>
                <a:lnTo>
                  <a:pt x="0" y="17"/>
                </a:lnTo>
                <a:lnTo>
                  <a:pt x="0" y="0"/>
                </a:lnTo>
                <a:lnTo>
                  <a:pt x="887" y="354"/>
                </a:lnTo>
                <a:lnTo>
                  <a:pt x="845" y="354"/>
                </a:lnTo>
                <a:close/>
              </a:path>
            </a:pathLst>
          </a:custGeom>
          <a:solidFill>
            <a:srgbClr val="F8F7F7"/>
          </a:solidFill>
          <a:ln>
            <a:noFill/>
          </a:ln>
        </p:spPr>
      </p:sp>
      <p:sp>
        <p:nvSpPr>
          <p:cNvPr id="11379" name="Freeform 640"/>
          <p:cNvSpPr/>
          <p:nvPr/>
        </p:nvSpPr>
        <p:spPr>
          <a:xfrm>
            <a:off x="434160" y="765720"/>
            <a:ext cx="327240" cy="131040"/>
          </a:xfrm>
          <a:custGeom>
            <a:avLst/>
            <a:gdLst/>
            <a:ahLst/>
            <a:cxnLst/>
            <a:rect l="0" t="0" r="r" b="b"/>
            <a:pathLst>
              <a:path w="909" h="364">
                <a:moveTo>
                  <a:pt x="887" y="363"/>
                </a:moveTo>
                <a:lnTo>
                  <a:pt x="0" y="9"/>
                </a:lnTo>
                <a:lnTo>
                  <a:pt x="0" y="0"/>
                </a:lnTo>
                <a:lnTo>
                  <a:pt x="908" y="363"/>
                </a:lnTo>
                <a:lnTo>
                  <a:pt x="887" y="363"/>
                </a:lnTo>
                <a:close/>
              </a:path>
            </a:pathLst>
          </a:custGeom>
          <a:solidFill>
            <a:srgbClr val="F7F6F6"/>
          </a:solidFill>
          <a:ln>
            <a:noFill/>
          </a:ln>
        </p:spPr>
      </p:sp>
      <p:sp>
        <p:nvSpPr>
          <p:cNvPr id="11380" name="Freeform 641"/>
          <p:cNvSpPr/>
          <p:nvPr/>
        </p:nvSpPr>
        <p:spPr>
          <a:xfrm>
            <a:off x="434160" y="762840"/>
            <a:ext cx="334800" cy="133920"/>
          </a:xfrm>
          <a:custGeom>
            <a:avLst/>
            <a:gdLst/>
            <a:ahLst/>
            <a:cxnLst/>
            <a:rect l="0" t="0" r="r" b="b"/>
            <a:pathLst>
              <a:path w="930" h="372">
                <a:moveTo>
                  <a:pt x="908" y="371"/>
                </a:moveTo>
                <a:lnTo>
                  <a:pt x="0" y="8"/>
                </a:lnTo>
                <a:lnTo>
                  <a:pt x="0" y="0"/>
                </a:lnTo>
                <a:lnTo>
                  <a:pt x="929" y="371"/>
                </a:lnTo>
                <a:lnTo>
                  <a:pt x="908" y="371"/>
                </a:lnTo>
                <a:close/>
              </a:path>
            </a:pathLst>
          </a:custGeom>
          <a:solidFill>
            <a:srgbClr val="F7F6F6"/>
          </a:solidFill>
          <a:ln>
            <a:noFill/>
          </a:ln>
        </p:spPr>
      </p:sp>
      <p:sp>
        <p:nvSpPr>
          <p:cNvPr id="11381" name="Freeform 642"/>
          <p:cNvSpPr/>
          <p:nvPr/>
        </p:nvSpPr>
        <p:spPr>
          <a:xfrm>
            <a:off x="434160" y="759960"/>
            <a:ext cx="342720" cy="136800"/>
          </a:xfrm>
          <a:custGeom>
            <a:avLst/>
            <a:gdLst/>
            <a:ahLst/>
            <a:cxnLst/>
            <a:rect l="0" t="0" r="r" b="b"/>
            <a:pathLst>
              <a:path w="952" h="380">
                <a:moveTo>
                  <a:pt x="929" y="379"/>
                </a:moveTo>
                <a:lnTo>
                  <a:pt x="0" y="8"/>
                </a:lnTo>
                <a:lnTo>
                  <a:pt x="0" y="0"/>
                </a:lnTo>
                <a:lnTo>
                  <a:pt x="951" y="379"/>
                </a:lnTo>
                <a:lnTo>
                  <a:pt x="929" y="379"/>
                </a:lnTo>
                <a:close/>
              </a:path>
            </a:pathLst>
          </a:custGeom>
          <a:solidFill>
            <a:srgbClr val="F6F6F6"/>
          </a:solidFill>
          <a:ln>
            <a:noFill/>
          </a:ln>
        </p:spPr>
      </p:sp>
      <p:sp>
        <p:nvSpPr>
          <p:cNvPr id="11382" name="Freeform 643"/>
          <p:cNvSpPr/>
          <p:nvPr/>
        </p:nvSpPr>
        <p:spPr>
          <a:xfrm>
            <a:off x="434160" y="756720"/>
            <a:ext cx="350280" cy="140040"/>
          </a:xfrm>
          <a:custGeom>
            <a:avLst/>
            <a:gdLst/>
            <a:ahLst/>
            <a:cxnLst/>
            <a:rect l="0" t="0" r="r" b="b"/>
            <a:pathLst>
              <a:path w="973" h="389">
                <a:moveTo>
                  <a:pt x="951" y="388"/>
                </a:moveTo>
                <a:lnTo>
                  <a:pt x="0" y="9"/>
                </a:lnTo>
                <a:lnTo>
                  <a:pt x="0" y="0"/>
                </a:lnTo>
                <a:lnTo>
                  <a:pt x="972" y="388"/>
                </a:lnTo>
                <a:lnTo>
                  <a:pt x="951" y="388"/>
                </a:lnTo>
                <a:close/>
              </a:path>
            </a:pathLst>
          </a:custGeom>
          <a:solidFill>
            <a:srgbClr val="F6F6F6"/>
          </a:solidFill>
          <a:ln>
            <a:noFill/>
          </a:ln>
        </p:spPr>
      </p:sp>
      <p:sp>
        <p:nvSpPr>
          <p:cNvPr id="11383" name="Freeform 644"/>
          <p:cNvSpPr/>
          <p:nvPr/>
        </p:nvSpPr>
        <p:spPr>
          <a:xfrm>
            <a:off x="434160" y="750600"/>
            <a:ext cx="365400" cy="146160"/>
          </a:xfrm>
          <a:custGeom>
            <a:avLst/>
            <a:gdLst/>
            <a:ahLst/>
            <a:cxnLst/>
            <a:rect l="0" t="0" r="r" b="b"/>
            <a:pathLst>
              <a:path w="1015" h="406">
                <a:moveTo>
                  <a:pt x="972" y="405"/>
                </a:moveTo>
                <a:lnTo>
                  <a:pt x="0" y="17"/>
                </a:lnTo>
                <a:lnTo>
                  <a:pt x="0" y="0"/>
                </a:lnTo>
                <a:lnTo>
                  <a:pt x="1014" y="405"/>
                </a:lnTo>
                <a:lnTo>
                  <a:pt x="972" y="405"/>
                </a:lnTo>
                <a:close/>
              </a:path>
            </a:pathLst>
          </a:custGeom>
          <a:solidFill>
            <a:srgbClr val="F6F5F5"/>
          </a:solidFill>
          <a:ln>
            <a:noFill/>
          </a:ln>
        </p:spPr>
      </p:sp>
      <p:sp>
        <p:nvSpPr>
          <p:cNvPr id="11384" name="Freeform 645"/>
          <p:cNvSpPr/>
          <p:nvPr/>
        </p:nvSpPr>
        <p:spPr>
          <a:xfrm>
            <a:off x="434160" y="747720"/>
            <a:ext cx="372960" cy="149040"/>
          </a:xfrm>
          <a:custGeom>
            <a:avLst/>
            <a:gdLst/>
            <a:ahLst/>
            <a:cxnLst/>
            <a:rect l="0" t="0" r="r" b="b"/>
            <a:pathLst>
              <a:path w="1036" h="414">
                <a:moveTo>
                  <a:pt x="1014" y="413"/>
                </a:moveTo>
                <a:lnTo>
                  <a:pt x="0" y="8"/>
                </a:lnTo>
                <a:lnTo>
                  <a:pt x="0" y="0"/>
                </a:lnTo>
                <a:lnTo>
                  <a:pt x="1035" y="413"/>
                </a:lnTo>
                <a:lnTo>
                  <a:pt x="1014" y="413"/>
                </a:lnTo>
                <a:close/>
              </a:path>
            </a:pathLst>
          </a:custGeom>
          <a:solidFill>
            <a:srgbClr val="F5F4F4"/>
          </a:solidFill>
          <a:ln>
            <a:noFill/>
          </a:ln>
        </p:spPr>
      </p:sp>
      <p:sp>
        <p:nvSpPr>
          <p:cNvPr id="11385" name="Freeform 646"/>
          <p:cNvSpPr/>
          <p:nvPr/>
        </p:nvSpPr>
        <p:spPr>
          <a:xfrm>
            <a:off x="434160" y="744840"/>
            <a:ext cx="380520" cy="151920"/>
          </a:xfrm>
          <a:custGeom>
            <a:avLst/>
            <a:gdLst/>
            <a:ahLst/>
            <a:cxnLst/>
            <a:rect l="0" t="0" r="r" b="b"/>
            <a:pathLst>
              <a:path w="1057" h="422">
                <a:moveTo>
                  <a:pt x="1035" y="421"/>
                </a:moveTo>
                <a:lnTo>
                  <a:pt x="0" y="8"/>
                </a:lnTo>
                <a:lnTo>
                  <a:pt x="0" y="0"/>
                </a:lnTo>
                <a:lnTo>
                  <a:pt x="1056" y="421"/>
                </a:lnTo>
                <a:lnTo>
                  <a:pt x="1035" y="421"/>
                </a:lnTo>
                <a:close/>
              </a:path>
            </a:pathLst>
          </a:custGeom>
          <a:solidFill>
            <a:srgbClr val="F5F4F4"/>
          </a:solidFill>
          <a:ln>
            <a:noFill/>
          </a:ln>
        </p:spPr>
      </p:sp>
      <p:sp>
        <p:nvSpPr>
          <p:cNvPr id="11386" name="Freeform 647"/>
          <p:cNvSpPr/>
          <p:nvPr/>
        </p:nvSpPr>
        <p:spPr>
          <a:xfrm>
            <a:off x="434160" y="741600"/>
            <a:ext cx="388080" cy="155160"/>
          </a:xfrm>
          <a:custGeom>
            <a:avLst/>
            <a:gdLst/>
            <a:ahLst/>
            <a:cxnLst/>
            <a:rect l="0" t="0" r="r" b="b"/>
            <a:pathLst>
              <a:path w="1078" h="431">
                <a:moveTo>
                  <a:pt x="1056" y="430"/>
                </a:moveTo>
                <a:lnTo>
                  <a:pt x="0" y="9"/>
                </a:lnTo>
                <a:lnTo>
                  <a:pt x="0" y="0"/>
                </a:lnTo>
                <a:lnTo>
                  <a:pt x="1077" y="430"/>
                </a:lnTo>
                <a:lnTo>
                  <a:pt x="1056" y="430"/>
                </a:lnTo>
                <a:close/>
              </a:path>
            </a:pathLst>
          </a:custGeom>
          <a:solidFill>
            <a:srgbClr val="F4F4F4"/>
          </a:solidFill>
          <a:ln>
            <a:noFill/>
          </a:ln>
        </p:spPr>
      </p:sp>
      <p:sp>
        <p:nvSpPr>
          <p:cNvPr id="11387" name="Freeform 648"/>
          <p:cNvSpPr/>
          <p:nvPr/>
        </p:nvSpPr>
        <p:spPr>
          <a:xfrm>
            <a:off x="434160" y="738720"/>
            <a:ext cx="395640" cy="158040"/>
          </a:xfrm>
          <a:custGeom>
            <a:avLst/>
            <a:gdLst/>
            <a:ahLst/>
            <a:cxnLst/>
            <a:rect l="0" t="0" r="r" b="b"/>
            <a:pathLst>
              <a:path w="1099" h="439">
                <a:moveTo>
                  <a:pt x="1077" y="438"/>
                </a:moveTo>
                <a:lnTo>
                  <a:pt x="0" y="8"/>
                </a:lnTo>
                <a:lnTo>
                  <a:pt x="0" y="0"/>
                </a:lnTo>
                <a:lnTo>
                  <a:pt x="1098" y="438"/>
                </a:lnTo>
                <a:lnTo>
                  <a:pt x="1077" y="438"/>
                </a:lnTo>
                <a:close/>
              </a:path>
            </a:pathLst>
          </a:custGeom>
          <a:solidFill>
            <a:srgbClr val="F4F4F4"/>
          </a:solidFill>
          <a:ln>
            <a:noFill/>
          </a:ln>
        </p:spPr>
      </p:sp>
      <p:sp>
        <p:nvSpPr>
          <p:cNvPr id="11388" name="Freeform 649"/>
          <p:cNvSpPr/>
          <p:nvPr/>
        </p:nvSpPr>
        <p:spPr>
          <a:xfrm>
            <a:off x="434160" y="732600"/>
            <a:ext cx="410760" cy="164160"/>
          </a:xfrm>
          <a:custGeom>
            <a:avLst/>
            <a:gdLst/>
            <a:ahLst/>
            <a:cxnLst/>
            <a:rect l="0" t="0" r="r" b="b"/>
            <a:pathLst>
              <a:path w="1141" h="456">
                <a:moveTo>
                  <a:pt x="1098" y="455"/>
                </a:moveTo>
                <a:lnTo>
                  <a:pt x="0" y="18"/>
                </a:lnTo>
                <a:lnTo>
                  <a:pt x="0" y="0"/>
                </a:lnTo>
                <a:lnTo>
                  <a:pt x="1140" y="455"/>
                </a:lnTo>
                <a:lnTo>
                  <a:pt x="1098" y="455"/>
                </a:lnTo>
                <a:close/>
              </a:path>
            </a:pathLst>
          </a:custGeom>
          <a:solidFill>
            <a:srgbClr val="F4F3F3"/>
          </a:solidFill>
          <a:ln>
            <a:noFill/>
          </a:ln>
        </p:spPr>
      </p:sp>
      <p:sp>
        <p:nvSpPr>
          <p:cNvPr id="11389" name="Freeform 650"/>
          <p:cNvSpPr/>
          <p:nvPr/>
        </p:nvSpPr>
        <p:spPr>
          <a:xfrm>
            <a:off x="434160" y="729720"/>
            <a:ext cx="418680" cy="167040"/>
          </a:xfrm>
          <a:custGeom>
            <a:avLst/>
            <a:gdLst/>
            <a:ahLst/>
            <a:cxnLst/>
            <a:rect l="0" t="0" r="r" b="b"/>
            <a:pathLst>
              <a:path w="1163" h="464">
                <a:moveTo>
                  <a:pt x="1140" y="463"/>
                </a:moveTo>
                <a:lnTo>
                  <a:pt x="0" y="8"/>
                </a:lnTo>
                <a:lnTo>
                  <a:pt x="0" y="0"/>
                </a:lnTo>
                <a:lnTo>
                  <a:pt x="1162" y="463"/>
                </a:lnTo>
                <a:lnTo>
                  <a:pt x="1140" y="463"/>
                </a:lnTo>
                <a:close/>
              </a:path>
            </a:pathLst>
          </a:custGeom>
          <a:solidFill>
            <a:srgbClr val="F3F2F2"/>
          </a:solidFill>
          <a:ln>
            <a:noFill/>
          </a:ln>
        </p:spPr>
      </p:sp>
      <p:sp>
        <p:nvSpPr>
          <p:cNvPr id="11390" name="Freeform 651"/>
          <p:cNvSpPr/>
          <p:nvPr/>
        </p:nvSpPr>
        <p:spPr>
          <a:xfrm>
            <a:off x="434160" y="726480"/>
            <a:ext cx="426240" cy="170280"/>
          </a:xfrm>
          <a:custGeom>
            <a:avLst/>
            <a:gdLst/>
            <a:ahLst/>
            <a:cxnLst/>
            <a:rect l="0" t="0" r="r" b="b"/>
            <a:pathLst>
              <a:path w="1184" h="473">
                <a:moveTo>
                  <a:pt x="1162" y="472"/>
                </a:moveTo>
                <a:lnTo>
                  <a:pt x="0" y="9"/>
                </a:lnTo>
                <a:lnTo>
                  <a:pt x="0" y="0"/>
                </a:lnTo>
                <a:lnTo>
                  <a:pt x="1183" y="472"/>
                </a:lnTo>
                <a:lnTo>
                  <a:pt x="1162" y="472"/>
                </a:lnTo>
                <a:close/>
              </a:path>
            </a:pathLst>
          </a:custGeom>
          <a:solidFill>
            <a:srgbClr val="F3F2F2"/>
          </a:solidFill>
          <a:ln>
            <a:noFill/>
          </a:ln>
        </p:spPr>
      </p:sp>
      <p:sp>
        <p:nvSpPr>
          <p:cNvPr id="11391" name="Freeform 652"/>
          <p:cNvSpPr/>
          <p:nvPr/>
        </p:nvSpPr>
        <p:spPr>
          <a:xfrm>
            <a:off x="434160" y="723600"/>
            <a:ext cx="433800" cy="173160"/>
          </a:xfrm>
          <a:custGeom>
            <a:avLst/>
            <a:gdLst/>
            <a:ahLst/>
            <a:cxnLst/>
            <a:rect l="0" t="0" r="r" b="b"/>
            <a:pathLst>
              <a:path w="1205" h="481">
                <a:moveTo>
                  <a:pt x="1183" y="480"/>
                </a:moveTo>
                <a:lnTo>
                  <a:pt x="0" y="8"/>
                </a:lnTo>
                <a:lnTo>
                  <a:pt x="0" y="0"/>
                </a:lnTo>
                <a:lnTo>
                  <a:pt x="1204" y="480"/>
                </a:lnTo>
                <a:lnTo>
                  <a:pt x="1183" y="480"/>
                </a:lnTo>
                <a:close/>
              </a:path>
            </a:pathLst>
          </a:custGeom>
          <a:solidFill>
            <a:srgbClr val="F2F1F1"/>
          </a:solidFill>
          <a:ln>
            <a:noFill/>
          </a:ln>
        </p:spPr>
      </p:sp>
      <p:sp>
        <p:nvSpPr>
          <p:cNvPr id="11392" name="Freeform 653"/>
          <p:cNvSpPr/>
          <p:nvPr/>
        </p:nvSpPr>
        <p:spPr>
          <a:xfrm>
            <a:off x="434160" y="720360"/>
            <a:ext cx="441360" cy="176400"/>
          </a:xfrm>
          <a:custGeom>
            <a:avLst/>
            <a:gdLst/>
            <a:ahLst/>
            <a:cxnLst/>
            <a:rect l="0" t="0" r="r" b="b"/>
            <a:pathLst>
              <a:path w="1226" h="490">
                <a:moveTo>
                  <a:pt x="1204" y="489"/>
                </a:moveTo>
                <a:lnTo>
                  <a:pt x="0" y="9"/>
                </a:lnTo>
                <a:lnTo>
                  <a:pt x="0" y="0"/>
                </a:lnTo>
                <a:lnTo>
                  <a:pt x="1225" y="489"/>
                </a:lnTo>
                <a:lnTo>
                  <a:pt x="1204" y="489"/>
                </a:lnTo>
                <a:close/>
              </a:path>
            </a:pathLst>
          </a:custGeom>
          <a:solidFill>
            <a:srgbClr val="F2F1F1"/>
          </a:solidFill>
          <a:ln>
            <a:noFill/>
          </a:ln>
        </p:spPr>
      </p:sp>
      <p:sp>
        <p:nvSpPr>
          <p:cNvPr id="11393" name="Freeform 654"/>
          <p:cNvSpPr/>
          <p:nvPr/>
        </p:nvSpPr>
        <p:spPr>
          <a:xfrm>
            <a:off x="434160" y="717480"/>
            <a:ext cx="448920" cy="179280"/>
          </a:xfrm>
          <a:custGeom>
            <a:avLst/>
            <a:gdLst/>
            <a:ahLst/>
            <a:cxnLst/>
            <a:rect l="0" t="0" r="r" b="b"/>
            <a:pathLst>
              <a:path w="1247" h="498">
                <a:moveTo>
                  <a:pt x="1225" y="497"/>
                </a:moveTo>
                <a:lnTo>
                  <a:pt x="0" y="8"/>
                </a:lnTo>
                <a:lnTo>
                  <a:pt x="0" y="0"/>
                </a:lnTo>
                <a:lnTo>
                  <a:pt x="1246" y="497"/>
                </a:lnTo>
                <a:lnTo>
                  <a:pt x="1225" y="497"/>
                </a:lnTo>
                <a:close/>
              </a:path>
            </a:pathLst>
          </a:custGeom>
          <a:solidFill>
            <a:srgbClr val="F1F0F0"/>
          </a:solidFill>
          <a:ln>
            <a:noFill/>
          </a:ln>
        </p:spPr>
      </p:sp>
      <p:sp>
        <p:nvSpPr>
          <p:cNvPr id="11394" name="Freeform 655"/>
          <p:cNvSpPr/>
          <p:nvPr/>
        </p:nvSpPr>
        <p:spPr>
          <a:xfrm>
            <a:off x="434160" y="714600"/>
            <a:ext cx="456480" cy="182160"/>
          </a:xfrm>
          <a:custGeom>
            <a:avLst/>
            <a:gdLst/>
            <a:ahLst/>
            <a:cxnLst/>
            <a:rect l="0" t="0" r="r" b="b"/>
            <a:pathLst>
              <a:path w="1268" h="506">
                <a:moveTo>
                  <a:pt x="1246" y="505"/>
                </a:moveTo>
                <a:lnTo>
                  <a:pt x="0" y="8"/>
                </a:lnTo>
                <a:lnTo>
                  <a:pt x="0" y="0"/>
                </a:lnTo>
                <a:lnTo>
                  <a:pt x="1267" y="505"/>
                </a:lnTo>
                <a:lnTo>
                  <a:pt x="1246" y="505"/>
                </a:lnTo>
                <a:close/>
              </a:path>
            </a:pathLst>
          </a:custGeom>
          <a:solidFill>
            <a:srgbClr val="F1F0F0"/>
          </a:solidFill>
          <a:ln>
            <a:noFill/>
          </a:ln>
        </p:spPr>
      </p:sp>
      <p:sp>
        <p:nvSpPr>
          <p:cNvPr id="11395" name="Freeform 656"/>
          <p:cNvSpPr/>
          <p:nvPr/>
        </p:nvSpPr>
        <p:spPr>
          <a:xfrm>
            <a:off x="434160" y="711360"/>
            <a:ext cx="464040" cy="185400"/>
          </a:xfrm>
          <a:custGeom>
            <a:avLst/>
            <a:gdLst/>
            <a:ahLst/>
            <a:cxnLst/>
            <a:rect l="0" t="0" r="r" b="b"/>
            <a:pathLst>
              <a:path w="1289" h="515">
                <a:moveTo>
                  <a:pt x="1267" y="514"/>
                </a:moveTo>
                <a:lnTo>
                  <a:pt x="0" y="9"/>
                </a:lnTo>
                <a:lnTo>
                  <a:pt x="0" y="0"/>
                </a:lnTo>
                <a:lnTo>
                  <a:pt x="1288" y="514"/>
                </a:lnTo>
                <a:lnTo>
                  <a:pt x="1267" y="514"/>
                </a:lnTo>
                <a:close/>
              </a:path>
            </a:pathLst>
          </a:custGeom>
          <a:solidFill>
            <a:srgbClr val="F0EFEF"/>
          </a:solidFill>
          <a:ln>
            <a:noFill/>
          </a:ln>
        </p:spPr>
      </p:sp>
      <p:sp>
        <p:nvSpPr>
          <p:cNvPr id="11396" name="Freeform 657"/>
          <p:cNvSpPr/>
          <p:nvPr/>
        </p:nvSpPr>
        <p:spPr>
          <a:xfrm>
            <a:off x="434160" y="708480"/>
            <a:ext cx="471600" cy="188280"/>
          </a:xfrm>
          <a:custGeom>
            <a:avLst/>
            <a:gdLst/>
            <a:ahLst/>
            <a:cxnLst/>
            <a:rect l="0" t="0" r="r" b="b"/>
            <a:pathLst>
              <a:path w="1310" h="523">
                <a:moveTo>
                  <a:pt x="1288" y="522"/>
                </a:moveTo>
                <a:lnTo>
                  <a:pt x="0" y="8"/>
                </a:lnTo>
                <a:lnTo>
                  <a:pt x="0" y="0"/>
                </a:lnTo>
                <a:lnTo>
                  <a:pt x="1309" y="522"/>
                </a:lnTo>
                <a:lnTo>
                  <a:pt x="1288" y="522"/>
                </a:lnTo>
                <a:close/>
              </a:path>
            </a:pathLst>
          </a:custGeom>
          <a:solidFill>
            <a:srgbClr val="F0EFEF"/>
          </a:solidFill>
          <a:ln>
            <a:noFill/>
          </a:ln>
        </p:spPr>
      </p:sp>
      <p:sp>
        <p:nvSpPr>
          <p:cNvPr id="11397" name="Freeform 658"/>
          <p:cNvSpPr/>
          <p:nvPr/>
        </p:nvSpPr>
        <p:spPr>
          <a:xfrm>
            <a:off x="434160" y="705240"/>
            <a:ext cx="479160" cy="191520"/>
          </a:xfrm>
          <a:custGeom>
            <a:avLst/>
            <a:gdLst/>
            <a:ahLst/>
            <a:cxnLst/>
            <a:rect l="0" t="0" r="r" b="b"/>
            <a:pathLst>
              <a:path w="1331" h="532">
                <a:moveTo>
                  <a:pt x="1309" y="531"/>
                </a:moveTo>
                <a:lnTo>
                  <a:pt x="0" y="9"/>
                </a:lnTo>
                <a:lnTo>
                  <a:pt x="0" y="0"/>
                </a:lnTo>
                <a:lnTo>
                  <a:pt x="1330" y="531"/>
                </a:lnTo>
                <a:lnTo>
                  <a:pt x="1309" y="531"/>
                </a:lnTo>
                <a:close/>
              </a:path>
            </a:pathLst>
          </a:custGeom>
          <a:solidFill>
            <a:srgbClr val="EFEEEE"/>
          </a:solidFill>
          <a:ln>
            <a:noFill/>
          </a:ln>
        </p:spPr>
      </p:sp>
      <p:sp>
        <p:nvSpPr>
          <p:cNvPr id="11398" name="Freeform 659"/>
          <p:cNvSpPr/>
          <p:nvPr/>
        </p:nvSpPr>
        <p:spPr>
          <a:xfrm>
            <a:off x="434160" y="702360"/>
            <a:ext cx="486720" cy="194400"/>
          </a:xfrm>
          <a:custGeom>
            <a:avLst/>
            <a:gdLst/>
            <a:ahLst/>
            <a:cxnLst/>
            <a:rect l="0" t="0" r="r" b="b"/>
            <a:pathLst>
              <a:path w="1352" h="540">
                <a:moveTo>
                  <a:pt x="1330" y="539"/>
                </a:moveTo>
                <a:lnTo>
                  <a:pt x="0" y="8"/>
                </a:lnTo>
                <a:lnTo>
                  <a:pt x="0" y="0"/>
                </a:lnTo>
                <a:lnTo>
                  <a:pt x="1351" y="539"/>
                </a:lnTo>
                <a:lnTo>
                  <a:pt x="1330" y="539"/>
                </a:lnTo>
                <a:close/>
              </a:path>
            </a:pathLst>
          </a:custGeom>
          <a:solidFill>
            <a:srgbClr val="EFEEEE"/>
          </a:solidFill>
          <a:ln>
            <a:noFill/>
          </a:ln>
        </p:spPr>
      </p:sp>
      <p:sp>
        <p:nvSpPr>
          <p:cNvPr id="11399" name="Freeform 660"/>
          <p:cNvSpPr/>
          <p:nvPr/>
        </p:nvSpPr>
        <p:spPr>
          <a:xfrm>
            <a:off x="434160" y="699480"/>
            <a:ext cx="494640" cy="197280"/>
          </a:xfrm>
          <a:custGeom>
            <a:avLst/>
            <a:gdLst/>
            <a:ahLst/>
            <a:cxnLst/>
            <a:rect l="0" t="0" r="r" b="b"/>
            <a:pathLst>
              <a:path w="1374" h="548">
                <a:moveTo>
                  <a:pt x="1351" y="547"/>
                </a:moveTo>
                <a:lnTo>
                  <a:pt x="0" y="8"/>
                </a:lnTo>
                <a:lnTo>
                  <a:pt x="0" y="0"/>
                </a:lnTo>
                <a:lnTo>
                  <a:pt x="1373" y="547"/>
                </a:lnTo>
                <a:lnTo>
                  <a:pt x="1351" y="547"/>
                </a:lnTo>
                <a:close/>
              </a:path>
            </a:pathLst>
          </a:custGeom>
          <a:solidFill>
            <a:srgbClr val="EFEEED"/>
          </a:solidFill>
          <a:ln>
            <a:noFill/>
          </a:ln>
        </p:spPr>
      </p:sp>
      <p:sp>
        <p:nvSpPr>
          <p:cNvPr id="11400" name="Freeform 661"/>
          <p:cNvSpPr/>
          <p:nvPr/>
        </p:nvSpPr>
        <p:spPr>
          <a:xfrm>
            <a:off x="434160" y="696240"/>
            <a:ext cx="502200" cy="200520"/>
          </a:xfrm>
          <a:custGeom>
            <a:avLst/>
            <a:gdLst/>
            <a:ahLst/>
            <a:cxnLst/>
            <a:rect l="0" t="0" r="r" b="b"/>
            <a:pathLst>
              <a:path w="1395" h="557">
                <a:moveTo>
                  <a:pt x="1373" y="556"/>
                </a:moveTo>
                <a:lnTo>
                  <a:pt x="0" y="10"/>
                </a:lnTo>
                <a:lnTo>
                  <a:pt x="0" y="0"/>
                </a:lnTo>
                <a:lnTo>
                  <a:pt x="1394" y="556"/>
                </a:lnTo>
                <a:lnTo>
                  <a:pt x="1373" y="556"/>
                </a:lnTo>
                <a:close/>
              </a:path>
            </a:pathLst>
          </a:custGeom>
          <a:solidFill>
            <a:srgbClr val="EFEEED"/>
          </a:solidFill>
          <a:ln>
            <a:noFill/>
          </a:ln>
        </p:spPr>
      </p:sp>
      <p:sp>
        <p:nvSpPr>
          <p:cNvPr id="11401" name="Freeform 662"/>
          <p:cNvSpPr/>
          <p:nvPr/>
        </p:nvSpPr>
        <p:spPr>
          <a:xfrm>
            <a:off x="434160" y="693360"/>
            <a:ext cx="509760" cy="203400"/>
          </a:xfrm>
          <a:custGeom>
            <a:avLst/>
            <a:gdLst/>
            <a:ahLst/>
            <a:cxnLst/>
            <a:rect l="0" t="0" r="r" b="b"/>
            <a:pathLst>
              <a:path w="1416" h="565">
                <a:moveTo>
                  <a:pt x="1394" y="564"/>
                </a:moveTo>
                <a:lnTo>
                  <a:pt x="0" y="8"/>
                </a:lnTo>
                <a:lnTo>
                  <a:pt x="0" y="0"/>
                </a:lnTo>
                <a:lnTo>
                  <a:pt x="1415" y="564"/>
                </a:lnTo>
                <a:lnTo>
                  <a:pt x="1394" y="564"/>
                </a:lnTo>
                <a:close/>
              </a:path>
            </a:pathLst>
          </a:custGeom>
          <a:solidFill>
            <a:srgbClr val="EEEDEC"/>
          </a:solidFill>
          <a:ln>
            <a:noFill/>
          </a:ln>
        </p:spPr>
      </p:sp>
      <p:sp>
        <p:nvSpPr>
          <p:cNvPr id="11402" name="Freeform 663"/>
          <p:cNvSpPr/>
          <p:nvPr/>
        </p:nvSpPr>
        <p:spPr>
          <a:xfrm>
            <a:off x="434160" y="690120"/>
            <a:ext cx="517320" cy="206640"/>
          </a:xfrm>
          <a:custGeom>
            <a:avLst/>
            <a:gdLst/>
            <a:ahLst/>
            <a:cxnLst/>
            <a:rect l="0" t="0" r="r" b="b"/>
            <a:pathLst>
              <a:path w="1437" h="574">
                <a:moveTo>
                  <a:pt x="1415" y="573"/>
                </a:moveTo>
                <a:lnTo>
                  <a:pt x="0" y="9"/>
                </a:lnTo>
                <a:lnTo>
                  <a:pt x="0" y="0"/>
                </a:lnTo>
                <a:lnTo>
                  <a:pt x="1436" y="573"/>
                </a:lnTo>
                <a:lnTo>
                  <a:pt x="1415" y="573"/>
                </a:lnTo>
                <a:close/>
              </a:path>
            </a:pathLst>
          </a:custGeom>
          <a:solidFill>
            <a:srgbClr val="EEECEC"/>
          </a:solidFill>
          <a:ln>
            <a:noFill/>
          </a:ln>
        </p:spPr>
      </p:sp>
      <p:sp>
        <p:nvSpPr>
          <p:cNvPr id="11403" name="Freeform 664"/>
          <p:cNvSpPr/>
          <p:nvPr/>
        </p:nvSpPr>
        <p:spPr>
          <a:xfrm>
            <a:off x="434160" y="687240"/>
            <a:ext cx="524880" cy="209520"/>
          </a:xfrm>
          <a:custGeom>
            <a:avLst/>
            <a:gdLst/>
            <a:ahLst/>
            <a:cxnLst/>
            <a:rect l="0" t="0" r="r" b="b"/>
            <a:pathLst>
              <a:path w="1458" h="582">
                <a:moveTo>
                  <a:pt x="1436" y="581"/>
                </a:moveTo>
                <a:lnTo>
                  <a:pt x="0" y="8"/>
                </a:lnTo>
                <a:lnTo>
                  <a:pt x="0" y="0"/>
                </a:lnTo>
                <a:lnTo>
                  <a:pt x="1457" y="581"/>
                </a:lnTo>
                <a:lnTo>
                  <a:pt x="1436" y="581"/>
                </a:lnTo>
                <a:close/>
              </a:path>
            </a:pathLst>
          </a:custGeom>
          <a:solidFill>
            <a:srgbClr val="EDEBEB"/>
          </a:solidFill>
          <a:ln>
            <a:noFill/>
          </a:ln>
        </p:spPr>
      </p:sp>
      <p:sp>
        <p:nvSpPr>
          <p:cNvPr id="11404" name="Freeform 665"/>
          <p:cNvSpPr/>
          <p:nvPr/>
        </p:nvSpPr>
        <p:spPr>
          <a:xfrm>
            <a:off x="434160" y="684360"/>
            <a:ext cx="532440" cy="212400"/>
          </a:xfrm>
          <a:custGeom>
            <a:avLst/>
            <a:gdLst/>
            <a:ahLst/>
            <a:cxnLst/>
            <a:rect l="0" t="0" r="r" b="b"/>
            <a:pathLst>
              <a:path w="1479" h="590">
                <a:moveTo>
                  <a:pt x="1457" y="589"/>
                </a:moveTo>
                <a:lnTo>
                  <a:pt x="0" y="8"/>
                </a:lnTo>
                <a:lnTo>
                  <a:pt x="0" y="0"/>
                </a:lnTo>
                <a:lnTo>
                  <a:pt x="1478" y="589"/>
                </a:lnTo>
                <a:lnTo>
                  <a:pt x="1457" y="589"/>
                </a:lnTo>
                <a:close/>
              </a:path>
            </a:pathLst>
          </a:custGeom>
          <a:solidFill>
            <a:srgbClr val="EDEBEB"/>
          </a:solidFill>
          <a:ln>
            <a:noFill/>
          </a:ln>
        </p:spPr>
      </p:sp>
      <p:sp>
        <p:nvSpPr>
          <p:cNvPr id="11405" name="Freeform 666"/>
          <p:cNvSpPr/>
          <p:nvPr/>
        </p:nvSpPr>
        <p:spPr>
          <a:xfrm>
            <a:off x="434160" y="681120"/>
            <a:ext cx="540000" cy="215640"/>
          </a:xfrm>
          <a:custGeom>
            <a:avLst/>
            <a:gdLst/>
            <a:ahLst/>
            <a:cxnLst/>
            <a:rect l="0" t="0" r="r" b="b"/>
            <a:pathLst>
              <a:path w="1500" h="599">
                <a:moveTo>
                  <a:pt x="1478" y="598"/>
                </a:moveTo>
                <a:lnTo>
                  <a:pt x="0" y="9"/>
                </a:lnTo>
                <a:lnTo>
                  <a:pt x="0" y="0"/>
                </a:lnTo>
                <a:lnTo>
                  <a:pt x="1499" y="598"/>
                </a:lnTo>
                <a:lnTo>
                  <a:pt x="1478" y="598"/>
                </a:lnTo>
                <a:close/>
              </a:path>
            </a:pathLst>
          </a:custGeom>
          <a:solidFill>
            <a:srgbClr val="ECEAEA"/>
          </a:solidFill>
          <a:ln>
            <a:noFill/>
          </a:ln>
        </p:spPr>
      </p:sp>
      <p:sp>
        <p:nvSpPr>
          <p:cNvPr id="11406" name="Freeform 667"/>
          <p:cNvSpPr/>
          <p:nvPr/>
        </p:nvSpPr>
        <p:spPr>
          <a:xfrm>
            <a:off x="434160" y="678240"/>
            <a:ext cx="547560" cy="218520"/>
          </a:xfrm>
          <a:custGeom>
            <a:avLst/>
            <a:gdLst/>
            <a:ahLst/>
            <a:cxnLst/>
            <a:rect l="0" t="0" r="r" b="b"/>
            <a:pathLst>
              <a:path w="1521" h="607">
                <a:moveTo>
                  <a:pt x="1499" y="606"/>
                </a:moveTo>
                <a:lnTo>
                  <a:pt x="0" y="8"/>
                </a:lnTo>
                <a:lnTo>
                  <a:pt x="0" y="0"/>
                </a:lnTo>
                <a:lnTo>
                  <a:pt x="1520" y="606"/>
                </a:lnTo>
                <a:lnTo>
                  <a:pt x="1499" y="606"/>
                </a:lnTo>
                <a:close/>
              </a:path>
            </a:pathLst>
          </a:custGeom>
          <a:solidFill>
            <a:srgbClr val="ECEAEA"/>
          </a:solidFill>
          <a:ln>
            <a:noFill/>
          </a:ln>
        </p:spPr>
      </p:sp>
      <p:sp>
        <p:nvSpPr>
          <p:cNvPr id="11407" name="Freeform 668"/>
          <p:cNvSpPr/>
          <p:nvPr/>
        </p:nvSpPr>
        <p:spPr>
          <a:xfrm>
            <a:off x="434160" y="675000"/>
            <a:ext cx="555120" cy="221760"/>
          </a:xfrm>
          <a:custGeom>
            <a:avLst/>
            <a:gdLst/>
            <a:ahLst/>
            <a:cxnLst/>
            <a:rect l="0" t="0" r="r" b="b"/>
            <a:pathLst>
              <a:path w="1542" h="616">
                <a:moveTo>
                  <a:pt x="1520" y="615"/>
                </a:moveTo>
                <a:lnTo>
                  <a:pt x="0" y="9"/>
                </a:lnTo>
                <a:lnTo>
                  <a:pt x="0" y="0"/>
                </a:lnTo>
                <a:lnTo>
                  <a:pt x="1541" y="615"/>
                </a:lnTo>
                <a:lnTo>
                  <a:pt x="1520" y="615"/>
                </a:lnTo>
                <a:close/>
              </a:path>
            </a:pathLst>
          </a:custGeom>
          <a:solidFill>
            <a:srgbClr val="EBE9E9"/>
          </a:solidFill>
          <a:ln>
            <a:noFill/>
          </a:ln>
        </p:spPr>
      </p:sp>
      <p:sp>
        <p:nvSpPr>
          <p:cNvPr id="11408" name="Freeform 669"/>
          <p:cNvSpPr/>
          <p:nvPr/>
        </p:nvSpPr>
        <p:spPr>
          <a:xfrm>
            <a:off x="434160" y="672120"/>
            <a:ext cx="562680" cy="224640"/>
          </a:xfrm>
          <a:custGeom>
            <a:avLst/>
            <a:gdLst/>
            <a:ahLst/>
            <a:cxnLst/>
            <a:rect l="0" t="0" r="r" b="b"/>
            <a:pathLst>
              <a:path w="1563" h="624">
                <a:moveTo>
                  <a:pt x="1541" y="623"/>
                </a:moveTo>
                <a:lnTo>
                  <a:pt x="0" y="8"/>
                </a:lnTo>
                <a:lnTo>
                  <a:pt x="0" y="0"/>
                </a:lnTo>
                <a:lnTo>
                  <a:pt x="1562" y="623"/>
                </a:lnTo>
                <a:lnTo>
                  <a:pt x="1541" y="623"/>
                </a:lnTo>
                <a:close/>
              </a:path>
            </a:pathLst>
          </a:custGeom>
          <a:solidFill>
            <a:srgbClr val="EBE9E9"/>
          </a:solidFill>
          <a:ln>
            <a:noFill/>
          </a:ln>
        </p:spPr>
      </p:sp>
      <p:sp>
        <p:nvSpPr>
          <p:cNvPr id="11409" name="Freeform 670"/>
          <p:cNvSpPr/>
          <p:nvPr/>
        </p:nvSpPr>
        <p:spPr>
          <a:xfrm>
            <a:off x="434160" y="669240"/>
            <a:ext cx="570600" cy="227520"/>
          </a:xfrm>
          <a:custGeom>
            <a:avLst/>
            <a:gdLst/>
            <a:ahLst/>
            <a:cxnLst/>
            <a:rect l="0" t="0" r="r" b="b"/>
            <a:pathLst>
              <a:path w="1585" h="632">
                <a:moveTo>
                  <a:pt x="1562" y="631"/>
                </a:moveTo>
                <a:lnTo>
                  <a:pt x="0" y="8"/>
                </a:lnTo>
                <a:lnTo>
                  <a:pt x="0" y="0"/>
                </a:lnTo>
                <a:lnTo>
                  <a:pt x="1584" y="631"/>
                </a:lnTo>
                <a:lnTo>
                  <a:pt x="1562" y="631"/>
                </a:lnTo>
                <a:close/>
              </a:path>
            </a:pathLst>
          </a:custGeom>
          <a:solidFill>
            <a:srgbClr val="EAE8E8"/>
          </a:solidFill>
          <a:ln>
            <a:noFill/>
          </a:ln>
        </p:spPr>
      </p:sp>
      <p:sp>
        <p:nvSpPr>
          <p:cNvPr id="11410" name="Freeform 671"/>
          <p:cNvSpPr/>
          <p:nvPr/>
        </p:nvSpPr>
        <p:spPr>
          <a:xfrm>
            <a:off x="434160" y="666000"/>
            <a:ext cx="578160" cy="230760"/>
          </a:xfrm>
          <a:custGeom>
            <a:avLst/>
            <a:gdLst/>
            <a:ahLst/>
            <a:cxnLst/>
            <a:rect l="0" t="0" r="r" b="b"/>
            <a:pathLst>
              <a:path w="1606" h="641">
                <a:moveTo>
                  <a:pt x="1584" y="640"/>
                </a:moveTo>
                <a:lnTo>
                  <a:pt x="0" y="9"/>
                </a:lnTo>
                <a:lnTo>
                  <a:pt x="0" y="0"/>
                </a:lnTo>
                <a:lnTo>
                  <a:pt x="1605" y="640"/>
                </a:lnTo>
                <a:lnTo>
                  <a:pt x="1584" y="640"/>
                </a:lnTo>
                <a:close/>
              </a:path>
            </a:pathLst>
          </a:custGeom>
          <a:solidFill>
            <a:srgbClr val="E9E8E8"/>
          </a:solidFill>
          <a:ln>
            <a:noFill/>
          </a:ln>
        </p:spPr>
      </p:sp>
      <p:sp>
        <p:nvSpPr>
          <p:cNvPr id="11411" name="Freeform 672"/>
          <p:cNvSpPr/>
          <p:nvPr/>
        </p:nvSpPr>
        <p:spPr>
          <a:xfrm>
            <a:off x="434160" y="663120"/>
            <a:ext cx="585720" cy="233640"/>
          </a:xfrm>
          <a:custGeom>
            <a:avLst/>
            <a:gdLst/>
            <a:ahLst/>
            <a:cxnLst/>
            <a:rect l="0" t="0" r="r" b="b"/>
            <a:pathLst>
              <a:path w="1627" h="649">
                <a:moveTo>
                  <a:pt x="1605" y="648"/>
                </a:moveTo>
                <a:lnTo>
                  <a:pt x="0" y="8"/>
                </a:lnTo>
                <a:lnTo>
                  <a:pt x="0" y="0"/>
                </a:lnTo>
                <a:lnTo>
                  <a:pt x="1626" y="648"/>
                </a:lnTo>
                <a:lnTo>
                  <a:pt x="1605" y="648"/>
                </a:lnTo>
                <a:close/>
              </a:path>
            </a:pathLst>
          </a:custGeom>
          <a:solidFill>
            <a:srgbClr val="E8E7E7"/>
          </a:solidFill>
          <a:ln>
            <a:noFill/>
          </a:ln>
        </p:spPr>
      </p:sp>
      <p:sp>
        <p:nvSpPr>
          <p:cNvPr id="11412" name="Freeform 673"/>
          <p:cNvSpPr/>
          <p:nvPr/>
        </p:nvSpPr>
        <p:spPr>
          <a:xfrm>
            <a:off x="434160" y="659880"/>
            <a:ext cx="593280" cy="236880"/>
          </a:xfrm>
          <a:custGeom>
            <a:avLst/>
            <a:gdLst/>
            <a:ahLst/>
            <a:cxnLst/>
            <a:rect l="0" t="0" r="r" b="b"/>
            <a:pathLst>
              <a:path w="1648" h="658">
                <a:moveTo>
                  <a:pt x="1626" y="657"/>
                </a:moveTo>
                <a:lnTo>
                  <a:pt x="0" y="9"/>
                </a:lnTo>
                <a:lnTo>
                  <a:pt x="0" y="0"/>
                </a:lnTo>
                <a:lnTo>
                  <a:pt x="1647" y="657"/>
                </a:lnTo>
                <a:lnTo>
                  <a:pt x="1626" y="657"/>
                </a:lnTo>
                <a:close/>
              </a:path>
            </a:pathLst>
          </a:custGeom>
          <a:solidFill>
            <a:srgbClr val="E8E7E6"/>
          </a:solidFill>
          <a:ln>
            <a:noFill/>
          </a:ln>
        </p:spPr>
      </p:sp>
      <p:sp>
        <p:nvSpPr>
          <p:cNvPr id="11413" name="Freeform 674"/>
          <p:cNvSpPr/>
          <p:nvPr/>
        </p:nvSpPr>
        <p:spPr>
          <a:xfrm>
            <a:off x="434160" y="657000"/>
            <a:ext cx="600840" cy="239760"/>
          </a:xfrm>
          <a:custGeom>
            <a:avLst/>
            <a:gdLst/>
            <a:ahLst/>
            <a:cxnLst/>
            <a:rect l="0" t="0" r="r" b="b"/>
            <a:pathLst>
              <a:path w="1669" h="666">
                <a:moveTo>
                  <a:pt x="1647" y="665"/>
                </a:moveTo>
                <a:lnTo>
                  <a:pt x="0" y="8"/>
                </a:lnTo>
                <a:lnTo>
                  <a:pt x="0" y="0"/>
                </a:lnTo>
                <a:lnTo>
                  <a:pt x="1668" y="665"/>
                </a:lnTo>
                <a:lnTo>
                  <a:pt x="1647" y="665"/>
                </a:lnTo>
                <a:close/>
              </a:path>
            </a:pathLst>
          </a:custGeom>
          <a:solidFill>
            <a:srgbClr val="E7E6E5"/>
          </a:solidFill>
          <a:ln>
            <a:noFill/>
          </a:ln>
        </p:spPr>
      </p:sp>
      <p:sp>
        <p:nvSpPr>
          <p:cNvPr id="11414" name="Freeform 675"/>
          <p:cNvSpPr/>
          <p:nvPr/>
        </p:nvSpPr>
        <p:spPr>
          <a:xfrm>
            <a:off x="434160" y="654120"/>
            <a:ext cx="608400" cy="242640"/>
          </a:xfrm>
          <a:custGeom>
            <a:avLst/>
            <a:gdLst/>
            <a:ahLst/>
            <a:cxnLst/>
            <a:rect l="0" t="0" r="r" b="b"/>
            <a:pathLst>
              <a:path w="1690" h="674">
                <a:moveTo>
                  <a:pt x="1668" y="673"/>
                </a:moveTo>
                <a:lnTo>
                  <a:pt x="0" y="8"/>
                </a:lnTo>
                <a:lnTo>
                  <a:pt x="0" y="0"/>
                </a:lnTo>
                <a:lnTo>
                  <a:pt x="1689" y="673"/>
                </a:lnTo>
                <a:lnTo>
                  <a:pt x="1668" y="673"/>
                </a:lnTo>
                <a:close/>
              </a:path>
            </a:pathLst>
          </a:custGeom>
          <a:solidFill>
            <a:srgbClr val="E7E5E5"/>
          </a:solidFill>
          <a:ln>
            <a:noFill/>
          </a:ln>
        </p:spPr>
      </p:sp>
      <p:sp>
        <p:nvSpPr>
          <p:cNvPr id="11415" name="Freeform 676"/>
          <p:cNvSpPr/>
          <p:nvPr/>
        </p:nvSpPr>
        <p:spPr>
          <a:xfrm>
            <a:off x="434160" y="650880"/>
            <a:ext cx="615960" cy="245880"/>
          </a:xfrm>
          <a:custGeom>
            <a:avLst/>
            <a:gdLst/>
            <a:ahLst/>
            <a:cxnLst/>
            <a:rect l="0" t="0" r="r" b="b"/>
            <a:pathLst>
              <a:path w="1711" h="683">
                <a:moveTo>
                  <a:pt x="1689" y="682"/>
                </a:moveTo>
                <a:lnTo>
                  <a:pt x="0" y="9"/>
                </a:lnTo>
                <a:lnTo>
                  <a:pt x="0" y="0"/>
                </a:lnTo>
                <a:lnTo>
                  <a:pt x="1710" y="682"/>
                </a:lnTo>
                <a:lnTo>
                  <a:pt x="1689" y="682"/>
                </a:lnTo>
                <a:close/>
              </a:path>
            </a:pathLst>
          </a:custGeom>
          <a:solidFill>
            <a:srgbClr val="E6E4E4"/>
          </a:solidFill>
          <a:ln>
            <a:noFill/>
          </a:ln>
        </p:spPr>
      </p:sp>
      <p:sp>
        <p:nvSpPr>
          <p:cNvPr id="11416" name="Freeform 677"/>
          <p:cNvSpPr/>
          <p:nvPr/>
        </p:nvSpPr>
        <p:spPr>
          <a:xfrm>
            <a:off x="434160" y="648000"/>
            <a:ext cx="623520" cy="248760"/>
          </a:xfrm>
          <a:custGeom>
            <a:avLst/>
            <a:gdLst/>
            <a:ahLst/>
            <a:cxnLst/>
            <a:rect l="0" t="0" r="r" b="b"/>
            <a:pathLst>
              <a:path w="1732" h="691">
                <a:moveTo>
                  <a:pt x="1710" y="690"/>
                </a:moveTo>
                <a:lnTo>
                  <a:pt x="0" y="8"/>
                </a:lnTo>
                <a:lnTo>
                  <a:pt x="0" y="0"/>
                </a:lnTo>
                <a:lnTo>
                  <a:pt x="1731" y="690"/>
                </a:lnTo>
                <a:lnTo>
                  <a:pt x="1710" y="690"/>
                </a:lnTo>
                <a:close/>
              </a:path>
            </a:pathLst>
          </a:custGeom>
          <a:solidFill>
            <a:srgbClr val="E6E4E4"/>
          </a:solidFill>
          <a:ln>
            <a:noFill/>
          </a:ln>
        </p:spPr>
      </p:sp>
      <p:sp>
        <p:nvSpPr>
          <p:cNvPr id="11417" name="Freeform 678"/>
          <p:cNvSpPr/>
          <p:nvPr/>
        </p:nvSpPr>
        <p:spPr>
          <a:xfrm>
            <a:off x="434160" y="644760"/>
            <a:ext cx="631080" cy="252000"/>
          </a:xfrm>
          <a:custGeom>
            <a:avLst/>
            <a:gdLst/>
            <a:ahLst/>
            <a:cxnLst/>
            <a:rect l="0" t="0" r="r" b="b"/>
            <a:pathLst>
              <a:path w="1753" h="700">
                <a:moveTo>
                  <a:pt x="1731" y="699"/>
                </a:moveTo>
                <a:lnTo>
                  <a:pt x="0" y="9"/>
                </a:lnTo>
                <a:lnTo>
                  <a:pt x="0" y="0"/>
                </a:lnTo>
                <a:lnTo>
                  <a:pt x="1752" y="699"/>
                </a:lnTo>
                <a:lnTo>
                  <a:pt x="1731" y="699"/>
                </a:lnTo>
                <a:close/>
              </a:path>
            </a:pathLst>
          </a:custGeom>
          <a:solidFill>
            <a:srgbClr val="E5E3E3"/>
          </a:solidFill>
          <a:ln>
            <a:noFill/>
          </a:ln>
        </p:spPr>
      </p:sp>
      <p:sp>
        <p:nvSpPr>
          <p:cNvPr id="11418" name="Freeform 679"/>
          <p:cNvSpPr/>
          <p:nvPr/>
        </p:nvSpPr>
        <p:spPr>
          <a:xfrm>
            <a:off x="434160" y="641880"/>
            <a:ext cx="638640" cy="254880"/>
          </a:xfrm>
          <a:custGeom>
            <a:avLst/>
            <a:gdLst/>
            <a:ahLst/>
            <a:cxnLst/>
            <a:rect l="0" t="0" r="r" b="b"/>
            <a:pathLst>
              <a:path w="1774" h="708">
                <a:moveTo>
                  <a:pt x="1752" y="707"/>
                </a:moveTo>
                <a:lnTo>
                  <a:pt x="0" y="8"/>
                </a:lnTo>
                <a:lnTo>
                  <a:pt x="0" y="0"/>
                </a:lnTo>
                <a:lnTo>
                  <a:pt x="1773" y="707"/>
                </a:lnTo>
                <a:lnTo>
                  <a:pt x="1752" y="707"/>
                </a:lnTo>
                <a:close/>
              </a:path>
            </a:pathLst>
          </a:custGeom>
          <a:solidFill>
            <a:srgbClr val="E5E3E3"/>
          </a:solidFill>
          <a:ln>
            <a:noFill/>
          </a:ln>
        </p:spPr>
      </p:sp>
      <p:sp>
        <p:nvSpPr>
          <p:cNvPr id="11419" name="Freeform 680"/>
          <p:cNvSpPr/>
          <p:nvPr/>
        </p:nvSpPr>
        <p:spPr>
          <a:xfrm>
            <a:off x="434160" y="639000"/>
            <a:ext cx="646560" cy="257760"/>
          </a:xfrm>
          <a:custGeom>
            <a:avLst/>
            <a:gdLst/>
            <a:ahLst/>
            <a:cxnLst/>
            <a:rect l="0" t="0" r="r" b="b"/>
            <a:pathLst>
              <a:path w="1796" h="716">
                <a:moveTo>
                  <a:pt x="1773" y="715"/>
                </a:moveTo>
                <a:lnTo>
                  <a:pt x="0" y="8"/>
                </a:lnTo>
                <a:lnTo>
                  <a:pt x="0" y="0"/>
                </a:lnTo>
                <a:lnTo>
                  <a:pt x="1795" y="715"/>
                </a:lnTo>
                <a:lnTo>
                  <a:pt x="1773" y="715"/>
                </a:lnTo>
                <a:close/>
              </a:path>
            </a:pathLst>
          </a:custGeom>
          <a:solidFill>
            <a:srgbClr val="E4E2E2"/>
          </a:solidFill>
          <a:ln>
            <a:noFill/>
          </a:ln>
        </p:spPr>
      </p:sp>
      <p:sp>
        <p:nvSpPr>
          <p:cNvPr id="11420" name="Freeform 681"/>
          <p:cNvSpPr/>
          <p:nvPr/>
        </p:nvSpPr>
        <p:spPr>
          <a:xfrm>
            <a:off x="434160" y="635760"/>
            <a:ext cx="654120" cy="261000"/>
          </a:xfrm>
          <a:custGeom>
            <a:avLst/>
            <a:gdLst/>
            <a:ahLst/>
            <a:cxnLst/>
            <a:rect l="0" t="0" r="r" b="b"/>
            <a:pathLst>
              <a:path w="1817" h="725">
                <a:moveTo>
                  <a:pt x="1795" y="724"/>
                </a:moveTo>
                <a:lnTo>
                  <a:pt x="0" y="9"/>
                </a:lnTo>
                <a:lnTo>
                  <a:pt x="0" y="0"/>
                </a:lnTo>
                <a:lnTo>
                  <a:pt x="1816" y="724"/>
                </a:lnTo>
                <a:lnTo>
                  <a:pt x="1795" y="724"/>
                </a:lnTo>
                <a:close/>
              </a:path>
            </a:pathLst>
          </a:custGeom>
          <a:solidFill>
            <a:srgbClr val="E3E2E1"/>
          </a:solidFill>
          <a:ln>
            <a:noFill/>
          </a:ln>
        </p:spPr>
      </p:sp>
      <p:sp>
        <p:nvSpPr>
          <p:cNvPr id="11421" name="Freeform 682"/>
          <p:cNvSpPr/>
          <p:nvPr/>
        </p:nvSpPr>
        <p:spPr>
          <a:xfrm>
            <a:off x="434160" y="632880"/>
            <a:ext cx="661680" cy="263880"/>
          </a:xfrm>
          <a:custGeom>
            <a:avLst/>
            <a:gdLst/>
            <a:ahLst/>
            <a:cxnLst/>
            <a:rect l="0" t="0" r="r" b="b"/>
            <a:pathLst>
              <a:path w="1838" h="733">
                <a:moveTo>
                  <a:pt x="1816" y="732"/>
                </a:moveTo>
                <a:lnTo>
                  <a:pt x="0" y="8"/>
                </a:lnTo>
                <a:lnTo>
                  <a:pt x="0" y="0"/>
                </a:lnTo>
                <a:lnTo>
                  <a:pt x="1837" y="732"/>
                </a:lnTo>
                <a:lnTo>
                  <a:pt x="1816" y="732"/>
                </a:lnTo>
                <a:close/>
              </a:path>
            </a:pathLst>
          </a:custGeom>
          <a:solidFill>
            <a:srgbClr val="E2E1E0"/>
          </a:solidFill>
          <a:ln>
            <a:noFill/>
          </a:ln>
        </p:spPr>
      </p:sp>
      <p:sp>
        <p:nvSpPr>
          <p:cNvPr id="11422" name="Freeform 683"/>
          <p:cNvSpPr/>
          <p:nvPr/>
        </p:nvSpPr>
        <p:spPr>
          <a:xfrm>
            <a:off x="434160" y="629640"/>
            <a:ext cx="669240" cy="267120"/>
          </a:xfrm>
          <a:custGeom>
            <a:avLst/>
            <a:gdLst/>
            <a:ahLst/>
            <a:cxnLst/>
            <a:rect l="0" t="0" r="r" b="b"/>
            <a:pathLst>
              <a:path w="1859" h="742">
                <a:moveTo>
                  <a:pt x="1837" y="741"/>
                </a:moveTo>
                <a:lnTo>
                  <a:pt x="0" y="9"/>
                </a:lnTo>
                <a:lnTo>
                  <a:pt x="0" y="0"/>
                </a:lnTo>
                <a:lnTo>
                  <a:pt x="1858" y="741"/>
                </a:lnTo>
                <a:lnTo>
                  <a:pt x="1837" y="741"/>
                </a:lnTo>
                <a:close/>
              </a:path>
            </a:pathLst>
          </a:custGeom>
          <a:solidFill>
            <a:srgbClr val="E2E0E0"/>
          </a:solidFill>
          <a:ln>
            <a:noFill/>
          </a:ln>
        </p:spPr>
      </p:sp>
      <p:sp>
        <p:nvSpPr>
          <p:cNvPr id="11423" name="Freeform 684"/>
          <p:cNvSpPr/>
          <p:nvPr/>
        </p:nvSpPr>
        <p:spPr>
          <a:xfrm>
            <a:off x="434160" y="626760"/>
            <a:ext cx="676800" cy="270000"/>
          </a:xfrm>
          <a:custGeom>
            <a:avLst/>
            <a:gdLst/>
            <a:ahLst/>
            <a:cxnLst/>
            <a:rect l="0" t="0" r="r" b="b"/>
            <a:pathLst>
              <a:path w="1880" h="750">
                <a:moveTo>
                  <a:pt x="1858" y="749"/>
                </a:moveTo>
                <a:lnTo>
                  <a:pt x="0" y="8"/>
                </a:lnTo>
                <a:lnTo>
                  <a:pt x="0" y="0"/>
                </a:lnTo>
                <a:lnTo>
                  <a:pt x="1879" y="749"/>
                </a:lnTo>
                <a:lnTo>
                  <a:pt x="1858" y="749"/>
                </a:lnTo>
                <a:close/>
              </a:path>
            </a:pathLst>
          </a:custGeom>
          <a:solidFill>
            <a:srgbClr val="E1DFDF"/>
          </a:solidFill>
          <a:ln>
            <a:noFill/>
          </a:ln>
        </p:spPr>
      </p:sp>
      <p:sp>
        <p:nvSpPr>
          <p:cNvPr id="11424" name="Freeform 685"/>
          <p:cNvSpPr/>
          <p:nvPr/>
        </p:nvSpPr>
        <p:spPr>
          <a:xfrm>
            <a:off x="434160" y="623880"/>
            <a:ext cx="684360" cy="272880"/>
          </a:xfrm>
          <a:custGeom>
            <a:avLst/>
            <a:gdLst/>
            <a:ahLst/>
            <a:cxnLst/>
            <a:rect l="0" t="0" r="r" b="b"/>
            <a:pathLst>
              <a:path w="1901" h="758">
                <a:moveTo>
                  <a:pt x="1879" y="757"/>
                </a:moveTo>
                <a:lnTo>
                  <a:pt x="0" y="8"/>
                </a:lnTo>
                <a:lnTo>
                  <a:pt x="0" y="0"/>
                </a:lnTo>
                <a:lnTo>
                  <a:pt x="1900" y="757"/>
                </a:lnTo>
                <a:lnTo>
                  <a:pt x="1879" y="757"/>
                </a:lnTo>
                <a:close/>
              </a:path>
            </a:pathLst>
          </a:custGeom>
          <a:solidFill>
            <a:srgbClr val="E1DFDE"/>
          </a:solidFill>
          <a:ln>
            <a:noFill/>
          </a:ln>
        </p:spPr>
      </p:sp>
      <p:sp>
        <p:nvSpPr>
          <p:cNvPr id="11425" name="Freeform 686"/>
          <p:cNvSpPr/>
          <p:nvPr/>
        </p:nvSpPr>
        <p:spPr>
          <a:xfrm>
            <a:off x="434160" y="620640"/>
            <a:ext cx="691920" cy="276120"/>
          </a:xfrm>
          <a:custGeom>
            <a:avLst/>
            <a:gdLst/>
            <a:ahLst/>
            <a:cxnLst/>
            <a:rect l="0" t="0" r="r" b="b"/>
            <a:pathLst>
              <a:path w="1922" h="767">
                <a:moveTo>
                  <a:pt x="1900" y="766"/>
                </a:moveTo>
                <a:lnTo>
                  <a:pt x="0" y="9"/>
                </a:lnTo>
                <a:lnTo>
                  <a:pt x="0" y="0"/>
                </a:lnTo>
                <a:lnTo>
                  <a:pt x="1921" y="766"/>
                </a:lnTo>
                <a:lnTo>
                  <a:pt x="1900" y="766"/>
                </a:lnTo>
                <a:close/>
              </a:path>
            </a:pathLst>
          </a:custGeom>
          <a:solidFill>
            <a:srgbClr val="E0DEDD"/>
          </a:solidFill>
          <a:ln>
            <a:noFill/>
          </a:ln>
        </p:spPr>
      </p:sp>
      <p:sp>
        <p:nvSpPr>
          <p:cNvPr id="11426" name="Freeform 687"/>
          <p:cNvSpPr/>
          <p:nvPr/>
        </p:nvSpPr>
        <p:spPr>
          <a:xfrm>
            <a:off x="434160" y="617760"/>
            <a:ext cx="699480" cy="279000"/>
          </a:xfrm>
          <a:custGeom>
            <a:avLst/>
            <a:gdLst/>
            <a:ahLst/>
            <a:cxnLst/>
            <a:rect l="0" t="0" r="r" b="b"/>
            <a:pathLst>
              <a:path w="1943" h="775">
                <a:moveTo>
                  <a:pt x="1921" y="774"/>
                </a:moveTo>
                <a:lnTo>
                  <a:pt x="0" y="8"/>
                </a:lnTo>
                <a:lnTo>
                  <a:pt x="0" y="0"/>
                </a:lnTo>
                <a:lnTo>
                  <a:pt x="1942" y="774"/>
                </a:lnTo>
                <a:lnTo>
                  <a:pt x="1921" y="774"/>
                </a:lnTo>
                <a:close/>
              </a:path>
            </a:pathLst>
          </a:custGeom>
          <a:solidFill>
            <a:srgbClr val="DFDDDD"/>
          </a:solidFill>
          <a:ln>
            <a:noFill/>
          </a:ln>
        </p:spPr>
      </p:sp>
      <p:sp>
        <p:nvSpPr>
          <p:cNvPr id="11427" name="Freeform 688"/>
          <p:cNvSpPr/>
          <p:nvPr/>
        </p:nvSpPr>
        <p:spPr>
          <a:xfrm>
            <a:off x="434160" y="614520"/>
            <a:ext cx="707040" cy="282240"/>
          </a:xfrm>
          <a:custGeom>
            <a:avLst/>
            <a:gdLst/>
            <a:ahLst/>
            <a:cxnLst/>
            <a:rect l="0" t="0" r="r" b="b"/>
            <a:pathLst>
              <a:path w="1964" h="784">
                <a:moveTo>
                  <a:pt x="1942" y="783"/>
                </a:moveTo>
                <a:lnTo>
                  <a:pt x="0" y="9"/>
                </a:lnTo>
                <a:lnTo>
                  <a:pt x="0" y="0"/>
                </a:lnTo>
                <a:lnTo>
                  <a:pt x="1963" y="783"/>
                </a:lnTo>
                <a:lnTo>
                  <a:pt x="1942" y="783"/>
                </a:lnTo>
                <a:close/>
              </a:path>
            </a:pathLst>
          </a:custGeom>
          <a:solidFill>
            <a:srgbClr val="DEDCDC"/>
          </a:solidFill>
          <a:ln>
            <a:noFill/>
          </a:ln>
        </p:spPr>
      </p:sp>
      <p:sp>
        <p:nvSpPr>
          <p:cNvPr id="11428" name="Freeform 689"/>
          <p:cNvSpPr/>
          <p:nvPr/>
        </p:nvSpPr>
        <p:spPr>
          <a:xfrm>
            <a:off x="434160" y="611640"/>
            <a:ext cx="714600" cy="285120"/>
          </a:xfrm>
          <a:custGeom>
            <a:avLst/>
            <a:gdLst/>
            <a:ahLst/>
            <a:cxnLst/>
            <a:rect l="0" t="0" r="r" b="b"/>
            <a:pathLst>
              <a:path w="1985" h="792">
                <a:moveTo>
                  <a:pt x="1963" y="791"/>
                </a:moveTo>
                <a:lnTo>
                  <a:pt x="0" y="8"/>
                </a:lnTo>
                <a:lnTo>
                  <a:pt x="0" y="0"/>
                </a:lnTo>
                <a:lnTo>
                  <a:pt x="1984" y="791"/>
                </a:lnTo>
                <a:lnTo>
                  <a:pt x="1963" y="791"/>
                </a:lnTo>
                <a:close/>
              </a:path>
            </a:pathLst>
          </a:custGeom>
          <a:solidFill>
            <a:srgbClr val="DEDCDB"/>
          </a:solidFill>
          <a:ln>
            <a:noFill/>
          </a:ln>
        </p:spPr>
      </p:sp>
      <p:sp>
        <p:nvSpPr>
          <p:cNvPr id="11429" name="Freeform 690"/>
          <p:cNvSpPr/>
          <p:nvPr/>
        </p:nvSpPr>
        <p:spPr>
          <a:xfrm>
            <a:off x="434160" y="608760"/>
            <a:ext cx="722520" cy="288000"/>
          </a:xfrm>
          <a:custGeom>
            <a:avLst/>
            <a:gdLst/>
            <a:ahLst/>
            <a:cxnLst/>
            <a:rect l="0" t="0" r="r" b="b"/>
            <a:pathLst>
              <a:path w="2007" h="800">
                <a:moveTo>
                  <a:pt x="1984" y="799"/>
                </a:moveTo>
                <a:lnTo>
                  <a:pt x="0" y="8"/>
                </a:lnTo>
                <a:lnTo>
                  <a:pt x="0" y="0"/>
                </a:lnTo>
                <a:lnTo>
                  <a:pt x="2006" y="799"/>
                </a:lnTo>
                <a:lnTo>
                  <a:pt x="1984" y="799"/>
                </a:lnTo>
                <a:close/>
              </a:path>
            </a:pathLst>
          </a:custGeom>
          <a:solidFill>
            <a:srgbClr val="DDDBDA"/>
          </a:solidFill>
          <a:ln>
            <a:noFill/>
          </a:ln>
        </p:spPr>
      </p:sp>
      <p:sp>
        <p:nvSpPr>
          <p:cNvPr id="11430" name="Freeform 691"/>
          <p:cNvSpPr/>
          <p:nvPr/>
        </p:nvSpPr>
        <p:spPr>
          <a:xfrm>
            <a:off x="434160" y="605520"/>
            <a:ext cx="730080" cy="291240"/>
          </a:xfrm>
          <a:custGeom>
            <a:avLst/>
            <a:gdLst/>
            <a:ahLst/>
            <a:cxnLst/>
            <a:rect l="0" t="0" r="r" b="b"/>
            <a:pathLst>
              <a:path w="2028" h="809">
                <a:moveTo>
                  <a:pt x="2006" y="808"/>
                </a:moveTo>
                <a:lnTo>
                  <a:pt x="0" y="9"/>
                </a:lnTo>
                <a:lnTo>
                  <a:pt x="0" y="0"/>
                </a:lnTo>
                <a:lnTo>
                  <a:pt x="2027" y="808"/>
                </a:lnTo>
                <a:lnTo>
                  <a:pt x="2006" y="808"/>
                </a:lnTo>
                <a:close/>
              </a:path>
            </a:pathLst>
          </a:custGeom>
          <a:solidFill>
            <a:srgbClr val="DDDADA"/>
          </a:solidFill>
          <a:ln>
            <a:noFill/>
          </a:ln>
        </p:spPr>
      </p:sp>
      <p:sp>
        <p:nvSpPr>
          <p:cNvPr id="11431" name="Freeform 692"/>
          <p:cNvSpPr/>
          <p:nvPr/>
        </p:nvSpPr>
        <p:spPr>
          <a:xfrm>
            <a:off x="434160" y="602640"/>
            <a:ext cx="737640" cy="294120"/>
          </a:xfrm>
          <a:custGeom>
            <a:avLst/>
            <a:gdLst/>
            <a:ahLst/>
            <a:cxnLst/>
            <a:rect l="0" t="0" r="r" b="b"/>
            <a:pathLst>
              <a:path w="2049" h="817">
                <a:moveTo>
                  <a:pt x="2027" y="816"/>
                </a:moveTo>
                <a:lnTo>
                  <a:pt x="0" y="8"/>
                </a:lnTo>
                <a:lnTo>
                  <a:pt x="0" y="0"/>
                </a:lnTo>
                <a:lnTo>
                  <a:pt x="2048" y="816"/>
                </a:lnTo>
                <a:lnTo>
                  <a:pt x="2027" y="816"/>
                </a:lnTo>
                <a:close/>
              </a:path>
            </a:pathLst>
          </a:custGeom>
          <a:solidFill>
            <a:srgbClr val="DCD9D9"/>
          </a:solidFill>
          <a:ln>
            <a:noFill/>
          </a:ln>
        </p:spPr>
      </p:sp>
      <p:sp>
        <p:nvSpPr>
          <p:cNvPr id="11432" name="Freeform 693"/>
          <p:cNvSpPr/>
          <p:nvPr/>
        </p:nvSpPr>
        <p:spPr>
          <a:xfrm>
            <a:off x="434160" y="599400"/>
            <a:ext cx="745200" cy="297360"/>
          </a:xfrm>
          <a:custGeom>
            <a:avLst/>
            <a:gdLst/>
            <a:ahLst/>
            <a:cxnLst/>
            <a:rect l="0" t="0" r="r" b="b"/>
            <a:pathLst>
              <a:path w="2070" h="826">
                <a:moveTo>
                  <a:pt x="2048" y="825"/>
                </a:moveTo>
                <a:lnTo>
                  <a:pt x="0" y="9"/>
                </a:lnTo>
                <a:lnTo>
                  <a:pt x="0" y="0"/>
                </a:lnTo>
                <a:lnTo>
                  <a:pt x="2069" y="825"/>
                </a:lnTo>
                <a:lnTo>
                  <a:pt x="2048" y="825"/>
                </a:lnTo>
                <a:close/>
              </a:path>
            </a:pathLst>
          </a:custGeom>
          <a:solidFill>
            <a:srgbClr val="DBD9D8"/>
          </a:solidFill>
          <a:ln>
            <a:noFill/>
          </a:ln>
        </p:spPr>
      </p:sp>
      <p:sp>
        <p:nvSpPr>
          <p:cNvPr id="11433" name="Freeform 694"/>
          <p:cNvSpPr/>
          <p:nvPr/>
        </p:nvSpPr>
        <p:spPr>
          <a:xfrm>
            <a:off x="434160" y="596520"/>
            <a:ext cx="752760" cy="300240"/>
          </a:xfrm>
          <a:custGeom>
            <a:avLst/>
            <a:gdLst/>
            <a:ahLst/>
            <a:cxnLst/>
            <a:rect l="0" t="0" r="r" b="b"/>
            <a:pathLst>
              <a:path w="2091" h="834">
                <a:moveTo>
                  <a:pt x="2069" y="833"/>
                </a:moveTo>
                <a:lnTo>
                  <a:pt x="0" y="8"/>
                </a:lnTo>
                <a:lnTo>
                  <a:pt x="0" y="0"/>
                </a:lnTo>
                <a:lnTo>
                  <a:pt x="2090" y="833"/>
                </a:lnTo>
                <a:lnTo>
                  <a:pt x="2069" y="833"/>
                </a:lnTo>
                <a:close/>
              </a:path>
            </a:pathLst>
          </a:custGeom>
          <a:solidFill>
            <a:srgbClr val="DAD8D7"/>
          </a:solidFill>
          <a:ln>
            <a:noFill/>
          </a:ln>
        </p:spPr>
      </p:sp>
      <p:sp>
        <p:nvSpPr>
          <p:cNvPr id="11434" name="Freeform 695"/>
          <p:cNvSpPr/>
          <p:nvPr/>
        </p:nvSpPr>
        <p:spPr>
          <a:xfrm>
            <a:off x="434160" y="593640"/>
            <a:ext cx="760320" cy="303120"/>
          </a:xfrm>
          <a:custGeom>
            <a:avLst/>
            <a:gdLst/>
            <a:ahLst/>
            <a:cxnLst/>
            <a:rect l="0" t="0" r="r" b="b"/>
            <a:pathLst>
              <a:path w="2112" h="842">
                <a:moveTo>
                  <a:pt x="2090" y="841"/>
                </a:moveTo>
                <a:lnTo>
                  <a:pt x="0" y="8"/>
                </a:lnTo>
                <a:lnTo>
                  <a:pt x="0" y="0"/>
                </a:lnTo>
                <a:lnTo>
                  <a:pt x="2111" y="841"/>
                </a:lnTo>
                <a:lnTo>
                  <a:pt x="2090" y="841"/>
                </a:lnTo>
                <a:close/>
              </a:path>
            </a:pathLst>
          </a:custGeom>
          <a:solidFill>
            <a:srgbClr val="DAD7D6"/>
          </a:solidFill>
          <a:ln>
            <a:noFill/>
          </a:ln>
        </p:spPr>
      </p:sp>
      <p:sp>
        <p:nvSpPr>
          <p:cNvPr id="11435" name="Freeform 696"/>
          <p:cNvSpPr/>
          <p:nvPr/>
        </p:nvSpPr>
        <p:spPr>
          <a:xfrm>
            <a:off x="434160" y="590400"/>
            <a:ext cx="767880" cy="306360"/>
          </a:xfrm>
          <a:custGeom>
            <a:avLst/>
            <a:gdLst/>
            <a:ahLst/>
            <a:cxnLst/>
            <a:rect l="0" t="0" r="r" b="b"/>
            <a:pathLst>
              <a:path w="2133" h="851">
                <a:moveTo>
                  <a:pt x="2111" y="850"/>
                </a:moveTo>
                <a:lnTo>
                  <a:pt x="0" y="9"/>
                </a:lnTo>
                <a:lnTo>
                  <a:pt x="0" y="0"/>
                </a:lnTo>
                <a:lnTo>
                  <a:pt x="2132" y="850"/>
                </a:lnTo>
                <a:lnTo>
                  <a:pt x="2111" y="850"/>
                </a:lnTo>
                <a:close/>
              </a:path>
            </a:pathLst>
          </a:custGeom>
          <a:solidFill>
            <a:srgbClr val="D9D6D5"/>
          </a:solidFill>
          <a:ln>
            <a:noFill/>
          </a:ln>
        </p:spPr>
      </p:sp>
      <p:sp>
        <p:nvSpPr>
          <p:cNvPr id="11436" name="Freeform 697"/>
          <p:cNvSpPr/>
          <p:nvPr/>
        </p:nvSpPr>
        <p:spPr>
          <a:xfrm>
            <a:off x="434160" y="587520"/>
            <a:ext cx="775440" cy="309240"/>
          </a:xfrm>
          <a:custGeom>
            <a:avLst/>
            <a:gdLst/>
            <a:ahLst/>
            <a:cxnLst/>
            <a:rect l="0" t="0" r="r" b="b"/>
            <a:pathLst>
              <a:path w="2154" h="859">
                <a:moveTo>
                  <a:pt x="2132" y="858"/>
                </a:moveTo>
                <a:lnTo>
                  <a:pt x="0" y="8"/>
                </a:lnTo>
                <a:lnTo>
                  <a:pt x="0" y="0"/>
                </a:lnTo>
                <a:lnTo>
                  <a:pt x="2153" y="858"/>
                </a:lnTo>
                <a:lnTo>
                  <a:pt x="2132" y="858"/>
                </a:lnTo>
                <a:close/>
              </a:path>
            </a:pathLst>
          </a:custGeom>
          <a:solidFill>
            <a:srgbClr val="D8D5D5"/>
          </a:solidFill>
          <a:ln>
            <a:noFill/>
          </a:ln>
        </p:spPr>
      </p:sp>
      <p:sp>
        <p:nvSpPr>
          <p:cNvPr id="11437" name="Freeform 698"/>
          <p:cNvSpPr/>
          <p:nvPr/>
        </p:nvSpPr>
        <p:spPr>
          <a:xfrm>
            <a:off x="434160" y="584280"/>
            <a:ext cx="783000" cy="312480"/>
          </a:xfrm>
          <a:custGeom>
            <a:avLst/>
            <a:gdLst/>
            <a:ahLst/>
            <a:cxnLst/>
            <a:rect l="0" t="0" r="r" b="b"/>
            <a:pathLst>
              <a:path w="2175" h="868">
                <a:moveTo>
                  <a:pt x="2153" y="867"/>
                </a:moveTo>
                <a:lnTo>
                  <a:pt x="0" y="9"/>
                </a:lnTo>
                <a:lnTo>
                  <a:pt x="0" y="0"/>
                </a:lnTo>
                <a:lnTo>
                  <a:pt x="2174" y="867"/>
                </a:lnTo>
                <a:lnTo>
                  <a:pt x="2153" y="867"/>
                </a:lnTo>
                <a:close/>
              </a:path>
            </a:pathLst>
          </a:custGeom>
          <a:solidFill>
            <a:srgbClr val="D7D4D4"/>
          </a:solidFill>
          <a:ln>
            <a:noFill/>
          </a:ln>
        </p:spPr>
      </p:sp>
      <p:sp>
        <p:nvSpPr>
          <p:cNvPr id="11438" name="Freeform 699"/>
          <p:cNvSpPr/>
          <p:nvPr/>
        </p:nvSpPr>
        <p:spPr>
          <a:xfrm>
            <a:off x="434160" y="581400"/>
            <a:ext cx="790560" cy="315360"/>
          </a:xfrm>
          <a:custGeom>
            <a:avLst/>
            <a:gdLst/>
            <a:ahLst/>
            <a:cxnLst/>
            <a:rect l="0" t="0" r="r" b="b"/>
            <a:pathLst>
              <a:path w="2196" h="876">
                <a:moveTo>
                  <a:pt x="2174" y="875"/>
                </a:moveTo>
                <a:lnTo>
                  <a:pt x="0" y="8"/>
                </a:lnTo>
                <a:lnTo>
                  <a:pt x="0" y="0"/>
                </a:lnTo>
                <a:lnTo>
                  <a:pt x="2195" y="875"/>
                </a:lnTo>
                <a:lnTo>
                  <a:pt x="2174" y="875"/>
                </a:lnTo>
                <a:close/>
              </a:path>
            </a:pathLst>
          </a:custGeom>
          <a:solidFill>
            <a:srgbClr val="D6D4D3"/>
          </a:solidFill>
          <a:ln>
            <a:noFill/>
          </a:ln>
        </p:spPr>
      </p:sp>
      <p:sp>
        <p:nvSpPr>
          <p:cNvPr id="11439" name="Freeform 700"/>
          <p:cNvSpPr/>
          <p:nvPr/>
        </p:nvSpPr>
        <p:spPr>
          <a:xfrm>
            <a:off x="434160" y="578520"/>
            <a:ext cx="798480" cy="318240"/>
          </a:xfrm>
          <a:custGeom>
            <a:avLst/>
            <a:gdLst/>
            <a:ahLst/>
            <a:cxnLst/>
            <a:rect l="0" t="0" r="r" b="b"/>
            <a:pathLst>
              <a:path w="2218" h="884">
                <a:moveTo>
                  <a:pt x="2195" y="883"/>
                </a:moveTo>
                <a:lnTo>
                  <a:pt x="0" y="8"/>
                </a:lnTo>
                <a:lnTo>
                  <a:pt x="0" y="0"/>
                </a:lnTo>
                <a:lnTo>
                  <a:pt x="2217" y="883"/>
                </a:lnTo>
                <a:lnTo>
                  <a:pt x="2195" y="883"/>
                </a:lnTo>
                <a:close/>
              </a:path>
            </a:pathLst>
          </a:custGeom>
          <a:solidFill>
            <a:srgbClr val="D5D3D2"/>
          </a:solidFill>
          <a:ln>
            <a:noFill/>
          </a:ln>
        </p:spPr>
      </p:sp>
      <p:sp>
        <p:nvSpPr>
          <p:cNvPr id="11440" name="Freeform 701"/>
          <p:cNvSpPr/>
          <p:nvPr/>
        </p:nvSpPr>
        <p:spPr>
          <a:xfrm>
            <a:off x="434160" y="575280"/>
            <a:ext cx="806040" cy="321480"/>
          </a:xfrm>
          <a:custGeom>
            <a:avLst/>
            <a:gdLst/>
            <a:ahLst/>
            <a:cxnLst/>
            <a:rect l="0" t="0" r="r" b="b"/>
            <a:pathLst>
              <a:path w="2239" h="893">
                <a:moveTo>
                  <a:pt x="2217" y="892"/>
                </a:moveTo>
                <a:lnTo>
                  <a:pt x="0" y="9"/>
                </a:lnTo>
                <a:lnTo>
                  <a:pt x="0" y="0"/>
                </a:lnTo>
                <a:lnTo>
                  <a:pt x="2238" y="892"/>
                </a:lnTo>
                <a:lnTo>
                  <a:pt x="2217" y="892"/>
                </a:lnTo>
                <a:close/>
              </a:path>
            </a:pathLst>
          </a:custGeom>
          <a:solidFill>
            <a:srgbClr val="D5D2D1"/>
          </a:solidFill>
          <a:ln>
            <a:noFill/>
          </a:ln>
        </p:spPr>
      </p:sp>
      <p:sp>
        <p:nvSpPr>
          <p:cNvPr id="11441" name="Freeform 702"/>
          <p:cNvSpPr/>
          <p:nvPr/>
        </p:nvSpPr>
        <p:spPr>
          <a:xfrm>
            <a:off x="434160" y="572400"/>
            <a:ext cx="813600" cy="324360"/>
          </a:xfrm>
          <a:custGeom>
            <a:avLst/>
            <a:gdLst/>
            <a:ahLst/>
            <a:cxnLst/>
            <a:rect l="0" t="0" r="r" b="b"/>
            <a:pathLst>
              <a:path w="2260" h="901">
                <a:moveTo>
                  <a:pt x="2238" y="900"/>
                </a:moveTo>
                <a:lnTo>
                  <a:pt x="0" y="8"/>
                </a:lnTo>
                <a:lnTo>
                  <a:pt x="0" y="0"/>
                </a:lnTo>
                <a:lnTo>
                  <a:pt x="2259" y="900"/>
                </a:lnTo>
                <a:lnTo>
                  <a:pt x="2238" y="900"/>
                </a:lnTo>
                <a:close/>
              </a:path>
            </a:pathLst>
          </a:custGeom>
          <a:solidFill>
            <a:srgbClr val="D4D1D0"/>
          </a:solidFill>
          <a:ln>
            <a:noFill/>
          </a:ln>
        </p:spPr>
      </p:sp>
      <p:sp>
        <p:nvSpPr>
          <p:cNvPr id="11442" name="Freeform 703"/>
          <p:cNvSpPr/>
          <p:nvPr/>
        </p:nvSpPr>
        <p:spPr>
          <a:xfrm>
            <a:off x="434160" y="569160"/>
            <a:ext cx="821160" cy="327600"/>
          </a:xfrm>
          <a:custGeom>
            <a:avLst/>
            <a:gdLst/>
            <a:ahLst/>
            <a:cxnLst/>
            <a:rect l="0" t="0" r="r" b="b"/>
            <a:pathLst>
              <a:path w="2281" h="910">
                <a:moveTo>
                  <a:pt x="2259" y="909"/>
                </a:moveTo>
                <a:lnTo>
                  <a:pt x="0" y="9"/>
                </a:lnTo>
                <a:lnTo>
                  <a:pt x="0" y="0"/>
                </a:lnTo>
                <a:lnTo>
                  <a:pt x="2280" y="909"/>
                </a:lnTo>
                <a:lnTo>
                  <a:pt x="2259" y="909"/>
                </a:lnTo>
                <a:close/>
              </a:path>
            </a:pathLst>
          </a:custGeom>
          <a:solidFill>
            <a:srgbClr val="D3D0CF"/>
          </a:solidFill>
          <a:ln>
            <a:noFill/>
          </a:ln>
        </p:spPr>
      </p:sp>
      <p:sp>
        <p:nvSpPr>
          <p:cNvPr id="11443" name="Freeform 704"/>
          <p:cNvSpPr/>
          <p:nvPr/>
        </p:nvSpPr>
        <p:spPr>
          <a:xfrm>
            <a:off x="434160" y="566280"/>
            <a:ext cx="828720" cy="330480"/>
          </a:xfrm>
          <a:custGeom>
            <a:avLst/>
            <a:gdLst/>
            <a:ahLst/>
            <a:cxnLst/>
            <a:rect l="0" t="0" r="r" b="b"/>
            <a:pathLst>
              <a:path w="2302" h="918">
                <a:moveTo>
                  <a:pt x="2280" y="917"/>
                </a:moveTo>
                <a:lnTo>
                  <a:pt x="0" y="8"/>
                </a:lnTo>
                <a:lnTo>
                  <a:pt x="0" y="0"/>
                </a:lnTo>
                <a:lnTo>
                  <a:pt x="2301" y="917"/>
                </a:lnTo>
                <a:lnTo>
                  <a:pt x="2280" y="917"/>
                </a:lnTo>
                <a:close/>
              </a:path>
            </a:pathLst>
          </a:custGeom>
          <a:solidFill>
            <a:srgbClr val="D2CFCE"/>
          </a:solidFill>
          <a:ln>
            <a:noFill/>
          </a:ln>
        </p:spPr>
      </p:sp>
      <p:sp>
        <p:nvSpPr>
          <p:cNvPr id="11444" name="Freeform 705"/>
          <p:cNvSpPr/>
          <p:nvPr/>
        </p:nvSpPr>
        <p:spPr>
          <a:xfrm>
            <a:off x="434160" y="563400"/>
            <a:ext cx="836280" cy="333360"/>
          </a:xfrm>
          <a:custGeom>
            <a:avLst/>
            <a:gdLst/>
            <a:ahLst/>
            <a:cxnLst/>
            <a:rect l="0" t="0" r="r" b="b"/>
            <a:pathLst>
              <a:path w="2323" h="926">
                <a:moveTo>
                  <a:pt x="2301" y="925"/>
                </a:moveTo>
                <a:lnTo>
                  <a:pt x="0" y="8"/>
                </a:lnTo>
                <a:lnTo>
                  <a:pt x="0" y="0"/>
                </a:lnTo>
                <a:lnTo>
                  <a:pt x="2322" y="925"/>
                </a:lnTo>
                <a:lnTo>
                  <a:pt x="2301" y="925"/>
                </a:lnTo>
                <a:close/>
              </a:path>
            </a:pathLst>
          </a:custGeom>
          <a:solidFill>
            <a:srgbClr val="D1CECE"/>
          </a:solidFill>
          <a:ln>
            <a:noFill/>
          </a:ln>
        </p:spPr>
      </p:sp>
      <p:sp>
        <p:nvSpPr>
          <p:cNvPr id="11445" name="Freeform 706"/>
          <p:cNvSpPr/>
          <p:nvPr/>
        </p:nvSpPr>
        <p:spPr>
          <a:xfrm>
            <a:off x="434160" y="560160"/>
            <a:ext cx="843840" cy="336600"/>
          </a:xfrm>
          <a:custGeom>
            <a:avLst/>
            <a:gdLst/>
            <a:ahLst/>
            <a:cxnLst/>
            <a:rect l="0" t="0" r="r" b="b"/>
            <a:pathLst>
              <a:path w="2344" h="935">
                <a:moveTo>
                  <a:pt x="2322" y="934"/>
                </a:moveTo>
                <a:lnTo>
                  <a:pt x="0" y="9"/>
                </a:lnTo>
                <a:lnTo>
                  <a:pt x="0" y="0"/>
                </a:lnTo>
                <a:lnTo>
                  <a:pt x="2343" y="934"/>
                </a:lnTo>
                <a:lnTo>
                  <a:pt x="2322" y="934"/>
                </a:lnTo>
                <a:close/>
              </a:path>
            </a:pathLst>
          </a:custGeom>
          <a:solidFill>
            <a:srgbClr val="D0CDCD"/>
          </a:solidFill>
          <a:ln>
            <a:noFill/>
          </a:ln>
        </p:spPr>
      </p:sp>
      <p:sp>
        <p:nvSpPr>
          <p:cNvPr id="11446" name="Freeform 707"/>
          <p:cNvSpPr/>
          <p:nvPr/>
        </p:nvSpPr>
        <p:spPr>
          <a:xfrm>
            <a:off x="434160" y="557280"/>
            <a:ext cx="851400" cy="339480"/>
          </a:xfrm>
          <a:custGeom>
            <a:avLst/>
            <a:gdLst/>
            <a:ahLst/>
            <a:cxnLst/>
            <a:rect l="0" t="0" r="r" b="b"/>
            <a:pathLst>
              <a:path w="2365" h="943">
                <a:moveTo>
                  <a:pt x="2343" y="942"/>
                </a:moveTo>
                <a:lnTo>
                  <a:pt x="0" y="8"/>
                </a:lnTo>
                <a:lnTo>
                  <a:pt x="0" y="0"/>
                </a:lnTo>
                <a:lnTo>
                  <a:pt x="2364" y="942"/>
                </a:lnTo>
                <a:lnTo>
                  <a:pt x="2343" y="942"/>
                </a:lnTo>
                <a:close/>
              </a:path>
            </a:pathLst>
          </a:custGeom>
          <a:solidFill>
            <a:srgbClr val="D0CCCC"/>
          </a:solidFill>
          <a:ln>
            <a:noFill/>
          </a:ln>
        </p:spPr>
      </p:sp>
      <p:sp>
        <p:nvSpPr>
          <p:cNvPr id="11447" name="Freeform 708"/>
          <p:cNvSpPr/>
          <p:nvPr/>
        </p:nvSpPr>
        <p:spPr>
          <a:xfrm>
            <a:off x="434160" y="554040"/>
            <a:ext cx="858960" cy="342720"/>
          </a:xfrm>
          <a:custGeom>
            <a:avLst/>
            <a:gdLst/>
            <a:ahLst/>
            <a:cxnLst/>
            <a:rect l="0" t="0" r="r" b="b"/>
            <a:pathLst>
              <a:path w="2386" h="952">
                <a:moveTo>
                  <a:pt x="2363" y="951"/>
                </a:moveTo>
                <a:lnTo>
                  <a:pt x="0" y="9"/>
                </a:lnTo>
                <a:lnTo>
                  <a:pt x="0" y="0"/>
                </a:lnTo>
                <a:lnTo>
                  <a:pt x="2385" y="951"/>
                </a:lnTo>
                <a:lnTo>
                  <a:pt x="2363" y="951"/>
                </a:lnTo>
                <a:close/>
              </a:path>
            </a:pathLst>
          </a:custGeom>
          <a:solidFill>
            <a:srgbClr val="CFCBCB"/>
          </a:solidFill>
          <a:ln>
            <a:noFill/>
          </a:ln>
        </p:spPr>
      </p:sp>
      <p:sp>
        <p:nvSpPr>
          <p:cNvPr id="11448" name="Freeform 709"/>
          <p:cNvSpPr/>
          <p:nvPr/>
        </p:nvSpPr>
        <p:spPr>
          <a:xfrm>
            <a:off x="434160" y="551160"/>
            <a:ext cx="866520" cy="345600"/>
          </a:xfrm>
          <a:custGeom>
            <a:avLst/>
            <a:gdLst/>
            <a:ahLst/>
            <a:cxnLst/>
            <a:rect l="0" t="0" r="r" b="b"/>
            <a:pathLst>
              <a:path w="2407" h="960">
                <a:moveTo>
                  <a:pt x="2384" y="959"/>
                </a:moveTo>
                <a:lnTo>
                  <a:pt x="0" y="8"/>
                </a:lnTo>
                <a:lnTo>
                  <a:pt x="0" y="0"/>
                </a:lnTo>
                <a:lnTo>
                  <a:pt x="2406" y="959"/>
                </a:lnTo>
                <a:lnTo>
                  <a:pt x="2384" y="959"/>
                </a:lnTo>
                <a:close/>
              </a:path>
            </a:pathLst>
          </a:custGeom>
          <a:solidFill>
            <a:srgbClr val="CECACA"/>
          </a:solidFill>
          <a:ln>
            <a:noFill/>
          </a:ln>
        </p:spPr>
      </p:sp>
      <p:sp>
        <p:nvSpPr>
          <p:cNvPr id="11449" name="Freeform 710"/>
          <p:cNvSpPr/>
          <p:nvPr/>
        </p:nvSpPr>
        <p:spPr>
          <a:xfrm>
            <a:off x="434160" y="548280"/>
            <a:ext cx="874440" cy="348480"/>
          </a:xfrm>
          <a:custGeom>
            <a:avLst/>
            <a:gdLst/>
            <a:ahLst/>
            <a:cxnLst/>
            <a:rect l="0" t="0" r="r" b="b"/>
            <a:pathLst>
              <a:path w="2429" h="968">
                <a:moveTo>
                  <a:pt x="2406" y="967"/>
                </a:moveTo>
                <a:lnTo>
                  <a:pt x="0" y="8"/>
                </a:lnTo>
                <a:lnTo>
                  <a:pt x="0" y="0"/>
                </a:lnTo>
                <a:lnTo>
                  <a:pt x="2428" y="967"/>
                </a:lnTo>
                <a:lnTo>
                  <a:pt x="2406" y="967"/>
                </a:lnTo>
                <a:close/>
              </a:path>
            </a:pathLst>
          </a:custGeom>
          <a:solidFill>
            <a:srgbClr val="CDC9C9"/>
          </a:solidFill>
          <a:ln>
            <a:noFill/>
          </a:ln>
        </p:spPr>
      </p:sp>
      <p:sp>
        <p:nvSpPr>
          <p:cNvPr id="11450" name="Freeform 711"/>
          <p:cNvSpPr/>
          <p:nvPr/>
        </p:nvSpPr>
        <p:spPr>
          <a:xfrm>
            <a:off x="434160" y="545040"/>
            <a:ext cx="882000" cy="351720"/>
          </a:xfrm>
          <a:custGeom>
            <a:avLst/>
            <a:gdLst/>
            <a:ahLst/>
            <a:cxnLst/>
            <a:rect l="0" t="0" r="r" b="b"/>
            <a:pathLst>
              <a:path w="2450" h="977">
                <a:moveTo>
                  <a:pt x="2428" y="976"/>
                </a:moveTo>
                <a:lnTo>
                  <a:pt x="0" y="9"/>
                </a:lnTo>
                <a:lnTo>
                  <a:pt x="0" y="0"/>
                </a:lnTo>
                <a:lnTo>
                  <a:pt x="2449" y="976"/>
                </a:lnTo>
                <a:lnTo>
                  <a:pt x="2428" y="976"/>
                </a:lnTo>
                <a:close/>
              </a:path>
            </a:pathLst>
          </a:custGeom>
          <a:solidFill>
            <a:srgbClr val="CCC8C8"/>
          </a:solidFill>
          <a:ln>
            <a:noFill/>
          </a:ln>
        </p:spPr>
      </p:sp>
      <p:sp>
        <p:nvSpPr>
          <p:cNvPr id="11451" name="Freeform 712"/>
          <p:cNvSpPr/>
          <p:nvPr/>
        </p:nvSpPr>
        <p:spPr>
          <a:xfrm>
            <a:off x="434160" y="542160"/>
            <a:ext cx="889560" cy="354600"/>
          </a:xfrm>
          <a:custGeom>
            <a:avLst/>
            <a:gdLst/>
            <a:ahLst/>
            <a:cxnLst/>
            <a:rect l="0" t="0" r="r" b="b"/>
            <a:pathLst>
              <a:path w="2471" h="985">
                <a:moveTo>
                  <a:pt x="2449" y="984"/>
                </a:moveTo>
                <a:lnTo>
                  <a:pt x="0" y="8"/>
                </a:lnTo>
                <a:lnTo>
                  <a:pt x="0" y="0"/>
                </a:lnTo>
                <a:lnTo>
                  <a:pt x="2470" y="984"/>
                </a:lnTo>
                <a:lnTo>
                  <a:pt x="2449" y="984"/>
                </a:lnTo>
                <a:close/>
              </a:path>
            </a:pathLst>
          </a:custGeom>
          <a:solidFill>
            <a:srgbClr val="CBC7C7"/>
          </a:solidFill>
          <a:ln>
            <a:noFill/>
          </a:ln>
        </p:spPr>
      </p:sp>
      <p:sp>
        <p:nvSpPr>
          <p:cNvPr id="11452" name="Freeform 713"/>
          <p:cNvSpPr/>
          <p:nvPr/>
        </p:nvSpPr>
        <p:spPr>
          <a:xfrm>
            <a:off x="434160" y="538920"/>
            <a:ext cx="897120" cy="357840"/>
          </a:xfrm>
          <a:custGeom>
            <a:avLst/>
            <a:gdLst/>
            <a:ahLst/>
            <a:cxnLst/>
            <a:rect l="0" t="0" r="r" b="b"/>
            <a:pathLst>
              <a:path w="2492" h="994">
                <a:moveTo>
                  <a:pt x="2470" y="993"/>
                </a:moveTo>
                <a:lnTo>
                  <a:pt x="0" y="9"/>
                </a:lnTo>
                <a:lnTo>
                  <a:pt x="0" y="0"/>
                </a:lnTo>
                <a:lnTo>
                  <a:pt x="2491" y="993"/>
                </a:lnTo>
                <a:lnTo>
                  <a:pt x="2470" y="993"/>
                </a:lnTo>
                <a:close/>
              </a:path>
            </a:pathLst>
          </a:custGeom>
          <a:solidFill>
            <a:srgbClr val="CAC6C6"/>
          </a:solidFill>
          <a:ln>
            <a:noFill/>
          </a:ln>
        </p:spPr>
      </p:sp>
      <p:sp>
        <p:nvSpPr>
          <p:cNvPr id="11453" name="Freeform 714"/>
          <p:cNvSpPr/>
          <p:nvPr/>
        </p:nvSpPr>
        <p:spPr>
          <a:xfrm>
            <a:off x="434160" y="536040"/>
            <a:ext cx="904680" cy="360720"/>
          </a:xfrm>
          <a:custGeom>
            <a:avLst/>
            <a:gdLst/>
            <a:ahLst/>
            <a:cxnLst/>
            <a:rect l="0" t="0" r="r" b="b"/>
            <a:pathLst>
              <a:path w="2513" h="1002">
                <a:moveTo>
                  <a:pt x="2491" y="1001"/>
                </a:moveTo>
                <a:lnTo>
                  <a:pt x="0" y="8"/>
                </a:lnTo>
                <a:lnTo>
                  <a:pt x="0" y="0"/>
                </a:lnTo>
                <a:lnTo>
                  <a:pt x="2512" y="1001"/>
                </a:lnTo>
                <a:lnTo>
                  <a:pt x="2491" y="1001"/>
                </a:lnTo>
                <a:close/>
              </a:path>
            </a:pathLst>
          </a:custGeom>
          <a:solidFill>
            <a:srgbClr val="C9C5C5"/>
          </a:solidFill>
          <a:ln>
            <a:noFill/>
          </a:ln>
        </p:spPr>
      </p:sp>
      <p:sp>
        <p:nvSpPr>
          <p:cNvPr id="11454" name="Freeform 715"/>
          <p:cNvSpPr/>
          <p:nvPr/>
        </p:nvSpPr>
        <p:spPr>
          <a:xfrm>
            <a:off x="434160" y="533160"/>
            <a:ext cx="912240" cy="363600"/>
          </a:xfrm>
          <a:custGeom>
            <a:avLst/>
            <a:gdLst/>
            <a:ahLst/>
            <a:cxnLst/>
            <a:rect l="0" t="0" r="r" b="b"/>
            <a:pathLst>
              <a:path w="2534" h="1010">
                <a:moveTo>
                  <a:pt x="2512" y="1009"/>
                </a:moveTo>
                <a:lnTo>
                  <a:pt x="0" y="8"/>
                </a:lnTo>
                <a:lnTo>
                  <a:pt x="0" y="0"/>
                </a:lnTo>
                <a:lnTo>
                  <a:pt x="2533" y="1009"/>
                </a:lnTo>
                <a:lnTo>
                  <a:pt x="2512" y="1009"/>
                </a:lnTo>
                <a:close/>
              </a:path>
            </a:pathLst>
          </a:custGeom>
          <a:solidFill>
            <a:srgbClr val="C9C4C4"/>
          </a:solidFill>
          <a:ln>
            <a:noFill/>
          </a:ln>
        </p:spPr>
      </p:sp>
      <p:sp>
        <p:nvSpPr>
          <p:cNvPr id="11455" name="Freeform 716"/>
          <p:cNvSpPr/>
          <p:nvPr/>
        </p:nvSpPr>
        <p:spPr>
          <a:xfrm>
            <a:off x="434160" y="529920"/>
            <a:ext cx="919800" cy="366840"/>
          </a:xfrm>
          <a:custGeom>
            <a:avLst/>
            <a:gdLst/>
            <a:ahLst/>
            <a:cxnLst/>
            <a:rect l="0" t="0" r="r" b="b"/>
            <a:pathLst>
              <a:path w="2555" h="1019">
                <a:moveTo>
                  <a:pt x="2533" y="1018"/>
                </a:moveTo>
                <a:lnTo>
                  <a:pt x="0" y="9"/>
                </a:lnTo>
                <a:lnTo>
                  <a:pt x="0" y="0"/>
                </a:lnTo>
                <a:lnTo>
                  <a:pt x="2554" y="1018"/>
                </a:lnTo>
                <a:lnTo>
                  <a:pt x="2533" y="1018"/>
                </a:lnTo>
                <a:close/>
              </a:path>
            </a:pathLst>
          </a:custGeom>
          <a:solidFill>
            <a:srgbClr val="C8C3C3"/>
          </a:solidFill>
          <a:ln>
            <a:noFill/>
          </a:ln>
        </p:spPr>
      </p:sp>
      <p:sp>
        <p:nvSpPr>
          <p:cNvPr id="11456" name="Freeform 717"/>
          <p:cNvSpPr/>
          <p:nvPr/>
        </p:nvSpPr>
        <p:spPr>
          <a:xfrm>
            <a:off x="434160" y="527040"/>
            <a:ext cx="927360" cy="369720"/>
          </a:xfrm>
          <a:custGeom>
            <a:avLst/>
            <a:gdLst/>
            <a:ahLst/>
            <a:cxnLst/>
            <a:rect l="0" t="0" r="r" b="b"/>
            <a:pathLst>
              <a:path w="2576" h="1027">
                <a:moveTo>
                  <a:pt x="2554" y="1026"/>
                </a:moveTo>
                <a:lnTo>
                  <a:pt x="0" y="8"/>
                </a:lnTo>
                <a:lnTo>
                  <a:pt x="0" y="0"/>
                </a:lnTo>
                <a:lnTo>
                  <a:pt x="2575" y="1026"/>
                </a:lnTo>
                <a:lnTo>
                  <a:pt x="2554" y="1026"/>
                </a:lnTo>
                <a:close/>
              </a:path>
            </a:pathLst>
          </a:custGeom>
          <a:solidFill>
            <a:srgbClr val="C7C2C2"/>
          </a:solidFill>
          <a:ln>
            <a:noFill/>
          </a:ln>
        </p:spPr>
      </p:sp>
      <p:sp>
        <p:nvSpPr>
          <p:cNvPr id="11457" name="Freeform 718"/>
          <p:cNvSpPr/>
          <p:nvPr/>
        </p:nvSpPr>
        <p:spPr>
          <a:xfrm>
            <a:off x="434160" y="523800"/>
            <a:ext cx="934920" cy="372960"/>
          </a:xfrm>
          <a:custGeom>
            <a:avLst/>
            <a:gdLst/>
            <a:ahLst/>
            <a:cxnLst/>
            <a:rect l="0" t="0" r="r" b="b"/>
            <a:pathLst>
              <a:path w="2597" h="1036">
                <a:moveTo>
                  <a:pt x="2575" y="1035"/>
                </a:moveTo>
                <a:lnTo>
                  <a:pt x="0" y="9"/>
                </a:lnTo>
                <a:lnTo>
                  <a:pt x="0" y="0"/>
                </a:lnTo>
                <a:lnTo>
                  <a:pt x="2596" y="1035"/>
                </a:lnTo>
                <a:lnTo>
                  <a:pt x="2575" y="1035"/>
                </a:lnTo>
                <a:close/>
              </a:path>
            </a:pathLst>
          </a:custGeom>
          <a:solidFill>
            <a:srgbClr val="C6C1C1"/>
          </a:solidFill>
          <a:ln>
            <a:noFill/>
          </a:ln>
        </p:spPr>
      </p:sp>
      <p:sp>
        <p:nvSpPr>
          <p:cNvPr id="11458" name="Freeform 719"/>
          <p:cNvSpPr/>
          <p:nvPr/>
        </p:nvSpPr>
        <p:spPr>
          <a:xfrm>
            <a:off x="434160" y="520920"/>
            <a:ext cx="942480" cy="375840"/>
          </a:xfrm>
          <a:custGeom>
            <a:avLst/>
            <a:gdLst/>
            <a:ahLst/>
            <a:cxnLst/>
            <a:rect l="0" t="0" r="r" b="b"/>
            <a:pathLst>
              <a:path w="2618" h="1044">
                <a:moveTo>
                  <a:pt x="2596" y="1043"/>
                </a:moveTo>
                <a:lnTo>
                  <a:pt x="0" y="8"/>
                </a:lnTo>
                <a:lnTo>
                  <a:pt x="0" y="0"/>
                </a:lnTo>
                <a:lnTo>
                  <a:pt x="2617" y="1043"/>
                </a:lnTo>
                <a:lnTo>
                  <a:pt x="2596" y="1043"/>
                </a:lnTo>
                <a:close/>
              </a:path>
            </a:pathLst>
          </a:custGeom>
          <a:solidFill>
            <a:srgbClr val="C5C0C0"/>
          </a:solidFill>
          <a:ln>
            <a:noFill/>
          </a:ln>
        </p:spPr>
      </p:sp>
      <p:sp>
        <p:nvSpPr>
          <p:cNvPr id="11459" name="Freeform 720"/>
          <p:cNvSpPr/>
          <p:nvPr/>
        </p:nvSpPr>
        <p:spPr>
          <a:xfrm>
            <a:off x="434160" y="518040"/>
            <a:ext cx="950400" cy="378720"/>
          </a:xfrm>
          <a:custGeom>
            <a:avLst/>
            <a:gdLst/>
            <a:ahLst/>
            <a:cxnLst/>
            <a:rect l="0" t="0" r="r" b="b"/>
            <a:pathLst>
              <a:path w="2640" h="1052">
                <a:moveTo>
                  <a:pt x="2617" y="1051"/>
                </a:moveTo>
                <a:lnTo>
                  <a:pt x="0" y="8"/>
                </a:lnTo>
                <a:lnTo>
                  <a:pt x="0" y="0"/>
                </a:lnTo>
                <a:lnTo>
                  <a:pt x="2639" y="1051"/>
                </a:lnTo>
                <a:lnTo>
                  <a:pt x="2617" y="1051"/>
                </a:lnTo>
                <a:close/>
              </a:path>
            </a:pathLst>
          </a:custGeom>
          <a:solidFill>
            <a:srgbClr val="C4BFBE"/>
          </a:solidFill>
          <a:ln>
            <a:noFill/>
          </a:ln>
        </p:spPr>
      </p:sp>
      <p:sp>
        <p:nvSpPr>
          <p:cNvPr id="11460" name="Freeform 721"/>
          <p:cNvSpPr/>
          <p:nvPr/>
        </p:nvSpPr>
        <p:spPr>
          <a:xfrm>
            <a:off x="434160" y="514800"/>
            <a:ext cx="957960" cy="381960"/>
          </a:xfrm>
          <a:custGeom>
            <a:avLst/>
            <a:gdLst/>
            <a:ahLst/>
            <a:cxnLst/>
            <a:rect l="0" t="0" r="r" b="b"/>
            <a:pathLst>
              <a:path w="2661" h="1061">
                <a:moveTo>
                  <a:pt x="2639" y="1060"/>
                </a:moveTo>
                <a:lnTo>
                  <a:pt x="0" y="9"/>
                </a:lnTo>
                <a:lnTo>
                  <a:pt x="0" y="0"/>
                </a:lnTo>
                <a:lnTo>
                  <a:pt x="2660" y="1060"/>
                </a:lnTo>
                <a:lnTo>
                  <a:pt x="2639" y="1060"/>
                </a:lnTo>
                <a:close/>
              </a:path>
            </a:pathLst>
          </a:custGeom>
          <a:solidFill>
            <a:srgbClr val="C3BEBD"/>
          </a:solidFill>
          <a:ln>
            <a:noFill/>
          </a:ln>
        </p:spPr>
      </p:sp>
      <p:sp>
        <p:nvSpPr>
          <p:cNvPr id="11461" name="Freeform 722"/>
          <p:cNvSpPr/>
          <p:nvPr/>
        </p:nvSpPr>
        <p:spPr>
          <a:xfrm>
            <a:off x="434160" y="511920"/>
            <a:ext cx="965520" cy="384840"/>
          </a:xfrm>
          <a:custGeom>
            <a:avLst/>
            <a:gdLst/>
            <a:ahLst/>
            <a:cxnLst/>
            <a:rect l="0" t="0" r="r" b="b"/>
            <a:pathLst>
              <a:path w="2682" h="1069">
                <a:moveTo>
                  <a:pt x="2660" y="1068"/>
                </a:moveTo>
                <a:lnTo>
                  <a:pt x="0" y="8"/>
                </a:lnTo>
                <a:lnTo>
                  <a:pt x="0" y="0"/>
                </a:lnTo>
                <a:lnTo>
                  <a:pt x="2681" y="1068"/>
                </a:lnTo>
                <a:lnTo>
                  <a:pt x="2660" y="1068"/>
                </a:lnTo>
                <a:close/>
              </a:path>
            </a:pathLst>
          </a:custGeom>
          <a:solidFill>
            <a:srgbClr val="C2BDBC"/>
          </a:solidFill>
          <a:ln>
            <a:noFill/>
          </a:ln>
        </p:spPr>
      </p:sp>
      <p:sp>
        <p:nvSpPr>
          <p:cNvPr id="11462" name="Freeform 723"/>
          <p:cNvSpPr/>
          <p:nvPr/>
        </p:nvSpPr>
        <p:spPr>
          <a:xfrm>
            <a:off x="434160" y="508680"/>
            <a:ext cx="973080" cy="388080"/>
          </a:xfrm>
          <a:custGeom>
            <a:avLst/>
            <a:gdLst/>
            <a:ahLst/>
            <a:cxnLst/>
            <a:rect l="0" t="0" r="r" b="b"/>
            <a:pathLst>
              <a:path w="2703" h="1078">
                <a:moveTo>
                  <a:pt x="2681" y="1077"/>
                </a:moveTo>
                <a:lnTo>
                  <a:pt x="0" y="9"/>
                </a:lnTo>
                <a:lnTo>
                  <a:pt x="0" y="0"/>
                </a:lnTo>
                <a:lnTo>
                  <a:pt x="2702" y="1077"/>
                </a:lnTo>
                <a:lnTo>
                  <a:pt x="2681" y="1077"/>
                </a:lnTo>
                <a:close/>
              </a:path>
            </a:pathLst>
          </a:custGeom>
          <a:solidFill>
            <a:srgbClr val="C1BCBB"/>
          </a:solidFill>
          <a:ln>
            <a:noFill/>
          </a:ln>
        </p:spPr>
      </p:sp>
      <p:sp>
        <p:nvSpPr>
          <p:cNvPr id="11463" name="Freeform 724"/>
          <p:cNvSpPr/>
          <p:nvPr/>
        </p:nvSpPr>
        <p:spPr>
          <a:xfrm>
            <a:off x="434160" y="508680"/>
            <a:ext cx="973080" cy="388080"/>
          </a:xfrm>
          <a:custGeom>
            <a:avLst/>
            <a:gdLst/>
            <a:ahLst/>
            <a:cxnLst/>
            <a:rect l="0" t="0" r="r" b="b"/>
            <a:pathLst>
              <a:path w="2703" h="1078">
                <a:moveTo>
                  <a:pt x="2702" y="1077"/>
                </a:moveTo>
                <a:lnTo>
                  <a:pt x="0" y="0"/>
                </a:lnTo>
                <a:lnTo>
                  <a:pt x="21" y="0"/>
                </a:lnTo>
                <a:lnTo>
                  <a:pt x="2702" y="1068"/>
                </a:lnTo>
                <a:lnTo>
                  <a:pt x="2702" y="1077"/>
                </a:lnTo>
                <a:close/>
              </a:path>
            </a:pathLst>
          </a:custGeom>
          <a:solidFill>
            <a:srgbClr val="C0BBBA"/>
          </a:solidFill>
          <a:ln>
            <a:noFill/>
          </a:ln>
        </p:spPr>
      </p:sp>
      <p:sp>
        <p:nvSpPr>
          <p:cNvPr id="11464" name="Freeform 725"/>
          <p:cNvSpPr/>
          <p:nvPr/>
        </p:nvSpPr>
        <p:spPr>
          <a:xfrm>
            <a:off x="441720" y="508680"/>
            <a:ext cx="965520" cy="384840"/>
          </a:xfrm>
          <a:custGeom>
            <a:avLst/>
            <a:gdLst/>
            <a:ahLst/>
            <a:cxnLst/>
            <a:rect l="0" t="0" r="r" b="b"/>
            <a:pathLst>
              <a:path w="2682" h="1069">
                <a:moveTo>
                  <a:pt x="2681" y="1068"/>
                </a:moveTo>
                <a:lnTo>
                  <a:pt x="0" y="0"/>
                </a:lnTo>
                <a:lnTo>
                  <a:pt x="21" y="0"/>
                </a:lnTo>
                <a:lnTo>
                  <a:pt x="2681" y="1060"/>
                </a:lnTo>
                <a:lnTo>
                  <a:pt x="2681" y="1068"/>
                </a:lnTo>
                <a:close/>
              </a:path>
            </a:pathLst>
          </a:custGeom>
          <a:solidFill>
            <a:srgbClr val="BFBAB9"/>
          </a:solidFill>
          <a:ln>
            <a:noFill/>
          </a:ln>
        </p:spPr>
      </p:sp>
      <p:sp>
        <p:nvSpPr>
          <p:cNvPr id="11465" name="Freeform 726"/>
          <p:cNvSpPr/>
          <p:nvPr/>
        </p:nvSpPr>
        <p:spPr>
          <a:xfrm>
            <a:off x="449280" y="508680"/>
            <a:ext cx="957960" cy="381960"/>
          </a:xfrm>
          <a:custGeom>
            <a:avLst/>
            <a:gdLst/>
            <a:ahLst/>
            <a:cxnLst/>
            <a:rect l="0" t="0" r="r" b="b"/>
            <a:pathLst>
              <a:path w="2661" h="1061">
                <a:moveTo>
                  <a:pt x="2660" y="1060"/>
                </a:moveTo>
                <a:lnTo>
                  <a:pt x="0" y="0"/>
                </a:lnTo>
                <a:lnTo>
                  <a:pt x="21" y="0"/>
                </a:lnTo>
                <a:lnTo>
                  <a:pt x="2660" y="1051"/>
                </a:lnTo>
                <a:lnTo>
                  <a:pt x="2660" y="1060"/>
                </a:lnTo>
                <a:close/>
              </a:path>
            </a:pathLst>
          </a:custGeom>
          <a:solidFill>
            <a:srgbClr val="BEB9B8"/>
          </a:solidFill>
          <a:ln>
            <a:noFill/>
          </a:ln>
        </p:spPr>
      </p:sp>
      <p:sp>
        <p:nvSpPr>
          <p:cNvPr id="11466" name="Freeform 727"/>
          <p:cNvSpPr/>
          <p:nvPr/>
        </p:nvSpPr>
        <p:spPr>
          <a:xfrm>
            <a:off x="456840" y="508680"/>
            <a:ext cx="950400" cy="378720"/>
          </a:xfrm>
          <a:custGeom>
            <a:avLst/>
            <a:gdLst/>
            <a:ahLst/>
            <a:cxnLst/>
            <a:rect l="0" t="0" r="r" b="b"/>
            <a:pathLst>
              <a:path w="2640" h="1052">
                <a:moveTo>
                  <a:pt x="2639" y="1051"/>
                </a:moveTo>
                <a:lnTo>
                  <a:pt x="0" y="0"/>
                </a:lnTo>
                <a:lnTo>
                  <a:pt x="21" y="0"/>
                </a:lnTo>
                <a:lnTo>
                  <a:pt x="2639" y="1043"/>
                </a:lnTo>
                <a:lnTo>
                  <a:pt x="2639" y="1051"/>
                </a:lnTo>
                <a:close/>
              </a:path>
            </a:pathLst>
          </a:custGeom>
          <a:solidFill>
            <a:srgbClr val="BDB8B7"/>
          </a:solidFill>
          <a:ln>
            <a:noFill/>
          </a:ln>
        </p:spPr>
      </p:sp>
      <p:sp>
        <p:nvSpPr>
          <p:cNvPr id="11467" name="Freeform 728"/>
          <p:cNvSpPr/>
          <p:nvPr/>
        </p:nvSpPr>
        <p:spPr>
          <a:xfrm>
            <a:off x="464400" y="508680"/>
            <a:ext cx="942840" cy="375840"/>
          </a:xfrm>
          <a:custGeom>
            <a:avLst/>
            <a:gdLst/>
            <a:ahLst/>
            <a:cxnLst/>
            <a:rect l="0" t="0" r="r" b="b"/>
            <a:pathLst>
              <a:path w="2619" h="1044">
                <a:moveTo>
                  <a:pt x="2618" y="1043"/>
                </a:moveTo>
                <a:lnTo>
                  <a:pt x="0" y="0"/>
                </a:lnTo>
                <a:lnTo>
                  <a:pt x="22" y="0"/>
                </a:lnTo>
                <a:lnTo>
                  <a:pt x="2618" y="1035"/>
                </a:lnTo>
                <a:lnTo>
                  <a:pt x="2618" y="1043"/>
                </a:lnTo>
                <a:close/>
              </a:path>
            </a:pathLst>
          </a:custGeom>
          <a:solidFill>
            <a:srgbClr val="BCB6B6"/>
          </a:solidFill>
          <a:ln>
            <a:noFill/>
          </a:ln>
        </p:spPr>
      </p:sp>
      <p:sp>
        <p:nvSpPr>
          <p:cNvPr id="11468" name="Freeform 729"/>
          <p:cNvSpPr/>
          <p:nvPr/>
        </p:nvSpPr>
        <p:spPr>
          <a:xfrm>
            <a:off x="471960" y="508680"/>
            <a:ext cx="935280" cy="372960"/>
          </a:xfrm>
          <a:custGeom>
            <a:avLst/>
            <a:gdLst/>
            <a:ahLst/>
            <a:cxnLst/>
            <a:rect l="0" t="0" r="r" b="b"/>
            <a:pathLst>
              <a:path w="2598" h="1036">
                <a:moveTo>
                  <a:pt x="2597" y="1035"/>
                </a:moveTo>
                <a:lnTo>
                  <a:pt x="0" y="0"/>
                </a:lnTo>
                <a:lnTo>
                  <a:pt x="22" y="0"/>
                </a:lnTo>
                <a:lnTo>
                  <a:pt x="2597" y="1026"/>
                </a:lnTo>
                <a:lnTo>
                  <a:pt x="2597" y="1035"/>
                </a:lnTo>
                <a:close/>
              </a:path>
            </a:pathLst>
          </a:custGeom>
          <a:solidFill>
            <a:srgbClr val="BBB5B5"/>
          </a:solidFill>
          <a:ln>
            <a:noFill/>
          </a:ln>
        </p:spPr>
      </p:sp>
      <p:sp>
        <p:nvSpPr>
          <p:cNvPr id="11469" name="Freeform 730"/>
          <p:cNvSpPr/>
          <p:nvPr/>
        </p:nvSpPr>
        <p:spPr>
          <a:xfrm>
            <a:off x="479880" y="508680"/>
            <a:ext cx="927360" cy="369720"/>
          </a:xfrm>
          <a:custGeom>
            <a:avLst/>
            <a:gdLst/>
            <a:ahLst/>
            <a:cxnLst/>
            <a:rect l="0" t="0" r="r" b="b"/>
            <a:pathLst>
              <a:path w="2576" h="1027">
                <a:moveTo>
                  <a:pt x="2575" y="1026"/>
                </a:moveTo>
                <a:lnTo>
                  <a:pt x="0" y="0"/>
                </a:lnTo>
                <a:lnTo>
                  <a:pt x="21" y="0"/>
                </a:lnTo>
                <a:lnTo>
                  <a:pt x="2575" y="1018"/>
                </a:lnTo>
                <a:lnTo>
                  <a:pt x="2575" y="1026"/>
                </a:lnTo>
                <a:close/>
              </a:path>
            </a:pathLst>
          </a:custGeom>
          <a:solidFill>
            <a:srgbClr val="BAB4B3"/>
          </a:solidFill>
          <a:ln>
            <a:noFill/>
          </a:ln>
        </p:spPr>
      </p:sp>
      <p:sp>
        <p:nvSpPr>
          <p:cNvPr id="11470" name="Freeform 731"/>
          <p:cNvSpPr/>
          <p:nvPr/>
        </p:nvSpPr>
        <p:spPr>
          <a:xfrm>
            <a:off x="487440" y="508680"/>
            <a:ext cx="919800" cy="366840"/>
          </a:xfrm>
          <a:custGeom>
            <a:avLst/>
            <a:gdLst/>
            <a:ahLst/>
            <a:cxnLst/>
            <a:rect l="0" t="0" r="r" b="b"/>
            <a:pathLst>
              <a:path w="2555" h="1019">
                <a:moveTo>
                  <a:pt x="2554" y="1018"/>
                </a:moveTo>
                <a:lnTo>
                  <a:pt x="0" y="0"/>
                </a:lnTo>
                <a:lnTo>
                  <a:pt x="21" y="0"/>
                </a:lnTo>
                <a:lnTo>
                  <a:pt x="2554" y="1009"/>
                </a:lnTo>
                <a:lnTo>
                  <a:pt x="2554" y="1018"/>
                </a:lnTo>
                <a:close/>
              </a:path>
            </a:pathLst>
          </a:custGeom>
          <a:solidFill>
            <a:srgbClr val="B9B3B2"/>
          </a:solidFill>
          <a:ln>
            <a:noFill/>
          </a:ln>
        </p:spPr>
      </p:sp>
      <p:sp>
        <p:nvSpPr>
          <p:cNvPr id="11471" name="Freeform 732"/>
          <p:cNvSpPr/>
          <p:nvPr/>
        </p:nvSpPr>
        <p:spPr>
          <a:xfrm>
            <a:off x="495000" y="508680"/>
            <a:ext cx="912240" cy="363600"/>
          </a:xfrm>
          <a:custGeom>
            <a:avLst/>
            <a:gdLst/>
            <a:ahLst/>
            <a:cxnLst/>
            <a:rect l="0" t="0" r="r" b="b"/>
            <a:pathLst>
              <a:path w="2534" h="1010">
                <a:moveTo>
                  <a:pt x="2533" y="1009"/>
                </a:moveTo>
                <a:lnTo>
                  <a:pt x="0" y="0"/>
                </a:lnTo>
                <a:lnTo>
                  <a:pt x="21" y="0"/>
                </a:lnTo>
                <a:lnTo>
                  <a:pt x="2533" y="1001"/>
                </a:lnTo>
                <a:lnTo>
                  <a:pt x="2533" y="1009"/>
                </a:lnTo>
                <a:close/>
              </a:path>
            </a:pathLst>
          </a:custGeom>
          <a:solidFill>
            <a:srgbClr val="B8B2B1"/>
          </a:solidFill>
          <a:ln>
            <a:noFill/>
          </a:ln>
        </p:spPr>
      </p:sp>
      <p:sp>
        <p:nvSpPr>
          <p:cNvPr id="11472" name="Freeform 733"/>
          <p:cNvSpPr/>
          <p:nvPr/>
        </p:nvSpPr>
        <p:spPr>
          <a:xfrm>
            <a:off x="502560" y="508680"/>
            <a:ext cx="904680" cy="360720"/>
          </a:xfrm>
          <a:custGeom>
            <a:avLst/>
            <a:gdLst/>
            <a:ahLst/>
            <a:cxnLst/>
            <a:rect l="0" t="0" r="r" b="b"/>
            <a:pathLst>
              <a:path w="2513" h="1002">
                <a:moveTo>
                  <a:pt x="2512" y="1001"/>
                </a:moveTo>
                <a:lnTo>
                  <a:pt x="0" y="0"/>
                </a:lnTo>
                <a:lnTo>
                  <a:pt x="21" y="0"/>
                </a:lnTo>
                <a:lnTo>
                  <a:pt x="2512" y="993"/>
                </a:lnTo>
                <a:lnTo>
                  <a:pt x="2512" y="1001"/>
                </a:lnTo>
                <a:close/>
              </a:path>
            </a:pathLst>
          </a:custGeom>
          <a:solidFill>
            <a:srgbClr val="B7B1B0"/>
          </a:solidFill>
          <a:ln>
            <a:noFill/>
          </a:ln>
        </p:spPr>
      </p:sp>
      <p:sp>
        <p:nvSpPr>
          <p:cNvPr id="11473" name="Freeform 734"/>
          <p:cNvSpPr/>
          <p:nvPr/>
        </p:nvSpPr>
        <p:spPr>
          <a:xfrm>
            <a:off x="510120" y="508680"/>
            <a:ext cx="897120" cy="357840"/>
          </a:xfrm>
          <a:custGeom>
            <a:avLst/>
            <a:gdLst/>
            <a:ahLst/>
            <a:cxnLst/>
            <a:rect l="0" t="0" r="r" b="b"/>
            <a:pathLst>
              <a:path w="2492" h="994">
                <a:moveTo>
                  <a:pt x="2491" y="993"/>
                </a:moveTo>
                <a:lnTo>
                  <a:pt x="0" y="0"/>
                </a:lnTo>
                <a:lnTo>
                  <a:pt x="21" y="0"/>
                </a:lnTo>
                <a:lnTo>
                  <a:pt x="2491" y="984"/>
                </a:lnTo>
                <a:lnTo>
                  <a:pt x="2491" y="993"/>
                </a:lnTo>
                <a:close/>
              </a:path>
            </a:pathLst>
          </a:custGeom>
          <a:solidFill>
            <a:srgbClr val="B6AFAF"/>
          </a:solidFill>
          <a:ln>
            <a:noFill/>
          </a:ln>
        </p:spPr>
      </p:sp>
      <p:sp>
        <p:nvSpPr>
          <p:cNvPr id="11474" name="Freeform 735"/>
          <p:cNvSpPr/>
          <p:nvPr/>
        </p:nvSpPr>
        <p:spPr>
          <a:xfrm>
            <a:off x="517680" y="508680"/>
            <a:ext cx="889560" cy="354600"/>
          </a:xfrm>
          <a:custGeom>
            <a:avLst/>
            <a:gdLst/>
            <a:ahLst/>
            <a:cxnLst/>
            <a:rect l="0" t="0" r="r" b="b"/>
            <a:pathLst>
              <a:path w="2471" h="985">
                <a:moveTo>
                  <a:pt x="2470" y="984"/>
                </a:moveTo>
                <a:lnTo>
                  <a:pt x="0" y="0"/>
                </a:lnTo>
                <a:lnTo>
                  <a:pt x="21" y="0"/>
                </a:lnTo>
                <a:lnTo>
                  <a:pt x="2470" y="976"/>
                </a:lnTo>
                <a:lnTo>
                  <a:pt x="2470" y="984"/>
                </a:lnTo>
                <a:close/>
              </a:path>
            </a:pathLst>
          </a:custGeom>
          <a:solidFill>
            <a:srgbClr val="B5AEAE"/>
          </a:solidFill>
          <a:ln>
            <a:noFill/>
          </a:ln>
        </p:spPr>
      </p:sp>
      <p:sp>
        <p:nvSpPr>
          <p:cNvPr id="11475" name="Freeform 736"/>
          <p:cNvSpPr/>
          <p:nvPr/>
        </p:nvSpPr>
        <p:spPr>
          <a:xfrm>
            <a:off x="525240" y="508680"/>
            <a:ext cx="882000" cy="351720"/>
          </a:xfrm>
          <a:custGeom>
            <a:avLst/>
            <a:gdLst/>
            <a:ahLst/>
            <a:cxnLst/>
            <a:rect l="0" t="0" r="r" b="b"/>
            <a:pathLst>
              <a:path w="2450" h="977">
                <a:moveTo>
                  <a:pt x="2449" y="976"/>
                </a:moveTo>
                <a:lnTo>
                  <a:pt x="0" y="0"/>
                </a:lnTo>
                <a:lnTo>
                  <a:pt x="21" y="0"/>
                </a:lnTo>
                <a:lnTo>
                  <a:pt x="2449" y="967"/>
                </a:lnTo>
                <a:lnTo>
                  <a:pt x="2449" y="976"/>
                </a:lnTo>
                <a:close/>
              </a:path>
            </a:pathLst>
          </a:custGeom>
          <a:solidFill>
            <a:srgbClr val="B4ADAC"/>
          </a:solidFill>
          <a:ln>
            <a:noFill/>
          </a:ln>
        </p:spPr>
      </p:sp>
      <p:sp>
        <p:nvSpPr>
          <p:cNvPr id="11476" name="Freeform 737"/>
          <p:cNvSpPr/>
          <p:nvPr/>
        </p:nvSpPr>
        <p:spPr>
          <a:xfrm>
            <a:off x="532800" y="508680"/>
            <a:ext cx="874440" cy="348480"/>
          </a:xfrm>
          <a:custGeom>
            <a:avLst/>
            <a:gdLst/>
            <a:ahLst/>
            <a:cxnLst/>
            <a:rect l="0" t="0" r="r" b="b"/>
            <a:pathLst>
              <a:path w="2429" h="968">
                <a:moveTo>
                  <a:pt x="2428" y="967"/>
                </a:moveTo>
                <a:lnTo>
                  <a:pt x="0" y="0"/>
                </a:lnTo>
                <a:lnTo>
                  <a:pt x="21" y="0"/>
                </a:lnTo>
                <a:lnTo>
                  <a:pt x="2428" y="959"/>
                </a:lnTo>
                <a:lnTo>
                  <a:pt x="2428" y="967"/>
                </a:lnTo>
                <a:close/>
              </a:path>
            </a:pathLst>
          </a:custGeom>
          <a:solidFill>
            <a:srgbClr val="B3ACAB"/>
          </a:solidFill>
          <a:ln>
            <a:noFill/>
          </a:ln>
        </p:spPr>
      </p:sp>
      <p:sp>
        <p:nvSpPr>
          <p:cNvPr id="11477" name="Freeform 738"/>
          <p:cNvSpPr/>
          <p:nvPr/>
        </p:nvSpPr>
        <p:spPr>
          <a:xfrm>
            <a:off x="540360" y="508680"/>
            <a:ext cx="866880" cy="345600"/>
          </a:xfrm>
          <a:custGeom>
            <a:avLst/>
            <a:gdLst/>
            <a:ahLst/>
            <a:cxnLst/>
            <a:rect l="0" t="0" r="r" b="b"/>
            <a:pathLst>
              <a:path w="2408" h="960">
                <a:moveTo>
                  <a:pt x="2407" y="959"/>
                </a:moveTo>
                <a:lnTo>
                  <a:pt x="0" y="0"/>
                </a:lnTo>
                <a:lnTo>
                  <a:pt x="21" y="0"/>
                </a:lnTo>
                <a:lnTo>
                  <a:pt x="2407" y="951"/>
                </a:lnTo>
                <a:lnTo>
                  <a:pt x="2407" y="959"/>
                </a:lnTo>
                <a:close/>
              </a:path>
            </a:pathLst>
          </a:custGeom>
          <a:solidFill>
            <a:srgbClr val="B1ABAA"/>
          </a:solidFill>
          <a:ln>
            <a:noFill/>
          </a:ln>
        </p:spPr>
      </p:sp>
      <p:sp>
        <p:nvSpPr>
          <p:cNvPr id="11478" name="Freeform 739"/>
          <p:cNvSpPr/>
          <p:nvPr/>
        </p:nvSpPr>
        <p:spPr>
          <a:xfrm>
            <a:off x="547920" y="508680"/>
            <a:ext cx="859320" cy="342720"/>
          </a:xfrm>
          <a:custGeom>
            <a:avLst/>
            <a:gdLst/>
            <a:ahLst/>
            <a:cxnLst/>
            <a:rect l="0" t="0" r="r" b="b"/>
            <a:pathLst>
              <a:path w="2387" h="952">
                <a:moveTo>
                  <a:pt x="2386" y="951"/>
                </a:moveTo>
                <a:lnTo>
                  <a:pt x="0" y="0"/>
                </a:lnTo>
                <a:lnTo>
                  <a:pt x="22" y="0"/>
                </a:lnTo>
                <a:lnTo>
                  <a:pt x="2386" y="942"/>
                </a:lnTo>
                <a:lnTo>
                  <a:pt x="2386" y="951"/>
                </a:lnTo>
                <a:close/>
              </a:path>
            </a:pathLst>
          </a:custGeom>
          <a:solidFill>
            <a:srgbClr val="B0AAA9"/>
          </a:solidFill>
          <a:ln>
            <a:noFill/>
          </a:ln>
        </p:spPr>
      </p:sp>
      <p:sp>
        <p:nvSpPr>
          <p:cNvPr id="11479" name="Freeform 740"/>
          <p:cNvSpPr/>
          <p:nvPr/>
        </p:nvSpPr>
        <p:spPr>
          <a:xfrm>
            <a:off x="555840" y="508680"/>
            <a:ext cx="851400" cy="339480"/>
          </a:xfrm>
          <a:custGeom>
            <a:avLst/>
            <a:gdLst/>
            <a:ahLst/>
            <a:cxnLst/>
            <a:rect l="0" t="0" r="r" b="b"/>
            <a:pathLst>
              <a:path w="2365" h="943">
                <a:moveTo>
                  <a:pt x="2364" y="942"/>
                </a:moveTo>
                <a:lnTo>
                  <a:pt x="0" y="0"/>
                </a:lnTo>
                <a:lnTo>
                  <a:pt x="21" y="0"/>
                </a:lnTo>
                <a:lnTo>
                  <a:pt x="2364" y="933"/>
                </a:lnTo>
                <a:lnTo>
                  <a:pt x="2364" y="942"/>
                </a:lnTo>
                <a:close/>
              </a:path>
            </a:pathLst>
          </a:custGeom>
          <a:solidFill>
            <a:srgbClr val="AFA9A7"/>
          </a:solidFill>
          <a:ln>
            <a:noFill/>
          </a:ln>
        </p:spPr>
      </p:sp>
      <p:sp>
        <p:nvSpPr>
          <p:cNvPr id="11480" name="Freeform 741"/>
          <p:cNvSpPr/>
          <p:nvPr/>
        </p:nvSpPr>
        <p:spPr>
          <a:xfrm>
            <a:off x="563400" y="508680"/>
            <a:ext cx="843840" cy="336600"/>
          </a:xfrm>
          <a:custGeom>
            <a:avLst/>
            <a:gdLst/>
            <a:ahLst/>
            <a:cxnLst/>
            <a:rect l="0" t="0" r="r" b="b"/>
            <a:pathLst>
              <a:path w="2344" h="935">
                <a:moveTo>
                  <a:pt x="2343" y="934"/>
                </a:moveTo>
                <a:lnTo>
                  <a:pt x="0" y="0"/>
                </a:lnTo>
                <a:lnTo>
                  <a:pt x="21" y="0"/>
                </a:lnTo>
                <a:lnTo>
                  <a:pt x="2343" y="925"/>
                </a:lnTo>
                <a:lnTo>
                  <a:pt x="2343" y="934"/>
                </a:lnTo>
                <a:close/>
              </a:path>
            </a:pathLst>
          </a:custGeom>
          <a:solidFill>
            <a:srgbClr val="AEA8A6"/>
          </a:solidFill>
          <a:ln>
            <a:noFill/>
          </a:ln>
        </p:spPr>
      </p:sp>
      <p:sp>
        <p:nvSpPr>
          <p:cNvPr id="11481" name="Freeform 742"/>
          <p:cNvSpPr/>
          <p:nvPr/>
        </p:nvSpPr>
        <p:spPr>
          <a:xfrm>
            <a:off x="570960" y="508680"/>
            <a:ext cx="836280" cy="333360"/>
          </a:xfrm>
          <a:custGeom>
            <a:avLst/>
            <a:gdLst/>
            <a:ahLst/>
            <a:cxnLst/>
            <a:rect l="0" t="0" r="r" b="b"/>
            <a:pathLst>
              <a:path w="2323" h="926">
                <a:moveTo>
                  <a:pt x="2322" y="925"/>
                </a:moveTo>
                <a:lnTo>
                  <a:pt x="0" y="0"/>
                </a:lnTo>
                <a:lnTo>
                  <a:pt x="21" y="0"/>
                </a:lnTo>
                <a:lnTo>
                  <a:pt x="2322" y="917"/>
                </a:lnTo>
                <a:lnTo>
                  <a:pt x="2322" y="925"/>
                </a:lnTo>
                <a:close/>
              </a:path>
            </a:pathLst>
          </a:custGeom>
          <a:solidFill>
            <a:srgbClr val="ADA6A5"/>
          </a:solidFill>
          <a:ln>
            <a:noFill/>
          </a:ln>
        </p:spPr>
      </p:sp>
      <p:sp>
        <p:nvSpPr>
          <p:cNvPr id="11482" name="Freeform 743"/>
          <p:cNvSpPr/>
          <p:nvPr/>
        </p:nvSpPr>
        <p:spPr>
          <a:xfrm>
            <a:off x="578520" y="508680"/>
            <a:ext cx="828720" cy="330480"/>
          </a:xfrm>
          <a:custGeom>
            <a:avLst/>
            <a:gdLst/>
            <a:ahLst/>
            <a:cxnLst/>
            <a:rect l="0" t="0" r="r" b="b"/>
            <a:pathLst>
              <a:path w="2302" h="918">
                <a:moveTo>
                  <a:pt x="2301" y="917"/>
                </a:moveTo>
                <a:lnTo>
                  <a:pt x="0" y="0"/>
                </a:lnTo>
                <a:lnTo>
                  <a:pt x="21" y="0"/>
                </a:lnTo>
                <a:lnTo>
                  <a:pt x="2301" y="909"/>
                </a:lnTo>
                <a:lnTo>
                  <a:pt x="2301" y="917"/>
                </a:lnTo>
                <a:close/>
              </a:path>
            </a:pathLst>
          </a:custGeom>
          <a:solidFill>
            <a:srgbClr val="ACA5A4"/>
          </a:solidFill>
          <a:ln>
            <a:noFill/>
          </a:ln>
        </p:spPr>
      </p:sp>
      <p:sp>
        <p:nvSpPr>
          <p:cNvPr id="11483" name="Freeform 744"/>
          <p:cNvSpPr/>
          <p:nvPr/>
        </p:nvSpPr>
        <p:spPr>
          <a:xfrm>
            <a:off x="586080" y="508680"/>
            <a:ext cx="821160" cy="327600"/>
          </a:xfrm>
          <a:custGeom>
            <a:avLst/>
            <a:gdLst/>
            <a:ahLst/>
            <a:cxnLst/>
            <a:rect l="0" t="0" r="r" b="b"/>
            <a:pathLst>
              <a:path w="2281" h="910">
                <a:moveTo>
                  <a:pt x="2280" y="909"/>
                </a:moveTo>
                <a:lnTo>
                  <a:pt x="0" y="0"/>
                </a:lnTo>
                <a:lnTo>
                  <a:pt x="21" y="0"/>
                </a:lnTo>
                <a:lnTo>
                  <a:pt x="2280" y="900"/>
                </a:lnTo>
                <a:lnTo>
                  <a:pt x="2280" y="909"/>
                </a:lnTo>
                <a:close/>
              </a:path>
            </a:pathLst>
          </a:custGeom>
          <a:solidFill>
            <a:srgbClr val="ABA4A3"/>
          </a:solidFill>
          <a:ln>
            <a:noFill/>
          </a:ln>
        </p:spPr>
      </p:sp>
      <p:sp>
        <p:nvSpPr>
          <p:cNvPr id="11484" name="Freeform 745"/>
          <p:cNvSpPr/>
          <p:nvPr/>
        </p:nvSpPr>
        <p:spPr>
          <a:xfrm>
            <a:off x="593640" y="508680"/>
            <a:ext cx="813600" cy="324360"/>
          </a:xfrm>
          <a:custGeom>
            <a:avLst/>
            <a:gdLst/>
            <a:ahLst/>
            <a:cxnLst/>
            <a:rect l="0" t="0" r="r" b="b"/>
            <a:pathLst>
              <a:path w="2260" h="901">
                <a:moveTo>
                  <a:pt x="2259" y="900"/>
                </a:moveTo>
                <a:lnTo>
                  <a:pt x="0" y="0"/>
                </a:lnTo>
                <a:lnTo>
                  <a:pt x="21" y="0"/>
                </a:lnTo>
                <a:lnTo>
                  <a:pt x="2259" y="892"/>
                </a:lnTo>
                <a:lnTo>
                  <a:pt x="2259" y="900"/>
                </a:lnTo>
                <a:close/>
              </a:path>
            </a:pathLst>
          </a:custGeom>
          <a:solidFill>
            <a:srgbClr val="AAA3A2"/>
          </a:solidFill>
          <a:ln>
            <a:noFill/>
          </a:ln>
        </p:spPr>
      </p:sp>
      <p:sp>
        <p:nvSpPr>
          <p:cNvPr id="11485" name="Freeform 746"/>
          <p:cNvSpPr/>
          <p:nvPr/>
        </p:nvSpPr>
        <p:spPr>
          <a:xfrm>
            <a:off x="601200" y="508680"/>
            <a:ext cx="806040" cy="321480"/>
          </a:xfrm>
          <a:custGeom>
            <a:avLst/>
            <a:gdLst/>
            <a:ahLst/>
            <a:cxnLst/>
            <a:rect l="0" t="0" r="r" b="b"/>
            <a:pathLst>
              <a:path w="2239" h="893">
                <a:moveTo>
                  <a:pt x="2238" y="892"/>
                </a:moveTo>
                <a:lnTo>
                  <a:pt x="0" y="0"/>
                </a:lnTo>
                <a:lnTo>
                  <a:pt x="21" y="0"/>
                </a:lnTo>
                <a:lnTo>
                  <a:pt x="2238" y="883"/>
                </a:lnTo>
                <a:lnTo>
                  <a:pt x="2238" y="892"/>
                </a:lnTo>
                <a:close/>
              </a:path>
            </a:pathLst>
          </a:custGeom>
          <a:solidFill>
            <a:srgbClr val="A9A1A0"/>
          </a:solidFill>
          <a:ln>
            <a:noFill/>
          </a:ln>
        </p:spPr>
      </p:sp>
      <p:sp>
        <p:nvSpPr>
          <p:cNvPr id="11486" name="Freeform 747"/>
          <p:cNvSpPr/>
          <p:nvPr/>
        </p:nvSpPr>
        <p:spPr>
          <a:xfrm>
            <a:off x="608760" y="508680"/>
            <a:ext cx="798480" cy="318240"/>
          </a:xfrm>
          <a:custGeom>
            <a:avLst/>
            <a:gdLst/>
            <a:ahLst/>
            <a:cxnLst/>
            <a:rect l="0" t="0" r="r" b="b"/>
            <a:pathLst>
              <a:path w="2218" h="884">
                <a:moveTo>
                  <a:pt x="2217" y="883"/>
                </a:moveTo>
                <a:lnTo>
                  <a:pt x="0" y="0"/>
                </a:lnTo>
                <a:lnTo>
                  <a:pt x="21" y="0"/>
                </a:lnTo>
                <a:lnTo>
                  <a:pt x="2217" y="875"/>
                </a:lnTo>
                <a:lnTo>
                  <a:pt x="2217" y="883"/>
                </a:lnTo>
                <a:close/>
              </a:path>
            </a:pathLst>
          </a:custGeom>
          <a:solidFill>
            <a:srgbClr val="A8A09F"/>
          </a:solidFill>
          <a:ln>
            <a:noFill/>
          </a:ln>
        </p:spPr>
      </p:sp>
      <p:sp>
        <p:nvSpPr>
          <p:cNvPr id="11487" name="Freeform 748"/>
          <p:cNvSpPr/>
          <p:nvPr/>
        </p:nvSpPr>
        <p:spPr>
          <a:xfrm>
            <a:off x="616320" y="508680"/>
            <a:ext cx="790920" cy="315360"/>
          </a:xfrm>
          <a:custGeom>
            <a:avLst/>
            <a:gdLst/>
            <a:ahLst/>
            <a:cxnLst/>
            <a:rect l="0" t="0" r="r" b="b"/>
            <a:pathLst>
              <a:path w="2197" h="876">
                <a:moveTo>
                  <a:pt x="2196" y="875"/>
                </a:moveTo>
                <a:lnTo>
                  <a:pt x="0" y="0"/>
                </a:lnTo>
                <a:lnTo>
                  <a:pt x="21" y="0"/>
                </a:lnTo>
                <a:lnTo>
                  <a:pt x="2196" y="867"/>
                </a:lnTo>
                <a:lnTo>
                  <a:pt x="2196" y="875"/>
                </a:lnTo>
                <a:close/>
              </a:path>
            </a:pathLst>
          </a:custGeom>
          <a:solidFill>
            <a:srgbClr val="A79F9E"/>
          </a:solidFill>
          <a:ln>
            <a:noFill/>
          </a:ln>
        </p:spPr>
      </p:sp>
      <p:sp>
        <p:nvSpPr>
          <p:cNvPr id="11488" name="Freeform 749"/>
          <p:cNvSpPr/>
          <p:nvPr/>
        </p:nvSpPr>
        <p:spPr>
          <a:xfrm>
            <a:off x="623880" y="508680"/>
            <a:ext cx="783360" cy="312480"/>
          </a:xfrm>
          <a:custGeom>
            <a:avLst/>
            <a:gdLst/>
            <a:ahLst/>
            <a:cxnLst/>
            <a:rect l="0" t="0" r="r" b="b"/>
            <a:pathLst>
              <a:path w="2176" h="868">
                <a:moveTo>
                  <a:pt x="2175" y="867"/>
                </a:moveTo>
                <a:lnTo>
                  <a:pt x="0" y="0"/>
                </a:lnTo>
                <a:lnTo>
                  <a:pt x="22" y="0"/>
                </a:lnTo>
                <a:lnTo>
                  <a:pt x="2175" y="858"/>
                </a:lnTo>
                <a:lnTo>
                  <a:pt x="2175" y="867"/>
                </a:lnTo>
                <a:close/>
              </a:path>
            </a:pathLst>
          </a:custGeom>
          <a:solidFill>
            <a:srgbClr val="A69E9D"/>
          </a:solidFill>
          <a:ln>
            <a:noFill/>
          </a:ln>
        </p:spPr>
      </p:sp>
      <p:sp>
        <p:nvSpPr>
          <p:cNvPr id="11489" name="Freeform 750"/>
          <p:cNvSpPr/>
          <p:nvPr/>
        </p:nvSpPr>
        <p:spPr>
          <a:xfrm>
            <a:off x="631800" y="508680"/>
            <a:ext cx="775440" cy="309240"/>
          </a:xfrm>
          <a:custGeom>
            <a:avLst/>
            <a:gdLst/>
            <a:ahLst/>
            <a:cxnLst/>
            <a:rect l="0" t="0" r="r" b="b"/>
            <a:pathLst>
              <a:path w="2154" h="859">
                <a:moveTo>
                  <a:pt x="2153" y="858"/>
                </a:moveTo>
                <a:lnTo>
                  <a:pt x="0" y="0"/>
                </a:lnTo>
                <a:lnTo>
                  <a:pt x="21" y="0"/>
                </a:lnTo>
                <a:lnTo>
                  <a:pt x="2153" y="850"/>
                </a:lnTo>
                <a:lnTo>
                  <a:pt x="2153" y="858"/>
                </a:lnTo>
                <a:close/>
              </a:path>
            </a:pathLst>
          </a:custGeom>
          <a:solidFill>
            <a:srgbClr val="A59C9B"/>
          </a:solidFill>
          <a:ln>
            <a:noFill/>
          </a:ln>
        </p:spPr>
      </p:sp>
      <p:sp>
        <p:nvSpPr>
          <p:cNvPr id="11490" name="Freeform 751"/>
          <p:cNvSpPr/>
          <p:nvPr/>
        </p:nvSpPr>
        <p:spPr>
          <a:xfrm>
            <a:off x="639360" y="508680"/>
            <a:ext cx="767880" cy="306360"/>
          </a:xfrm>
          <a:custGeom>
            <a:avLst/>
            <a:gdLst/>
            <a:ahLst/>
            <a:cxnLst/>
            <a:rect l="0" t="0" r="r" b="b"/>
            <a:pathLst>
              <a:path w="2133" h="851">
                <a:moveTo>
                  <a:pt x="2132" y="850"/>
                </a:moveTo>
                <a:lnTo>
                  <a:pt x="0" y="0"/>
                </a:lnTo>
                <a:lnTo>
                  <a:pt x="21" y="0"/>
                </a:lnTo>
                <a:lnTo>
                  <a:pt x="2132" y="841"/>
                </a:lnTo>
                <a:lnTo>
                  <a:pt x="2132" y="850"/>
                </a:lnTo>
                <a:close/>
              </a:path>
            </a:pathLst>
          </a:custGeom>
          <a:solidFill>
            <a:srgbClr val="A49B9A"/>
          </a:solidFill>
          <a:ln>
            <a:noFill/>
          </a:ln>
        </p:spPr>
      </p:sp>
      <p:sp>
        <p:nvSpPr>
          <p:cNvPr id="11491" name="Freeform 752"/>
          <p:cNvSpPr/>
          <p:nvPr/>
        </p:nvSpPr>
        <p:spPr>
          <a:xfrm>
            <a:off x="646920" y="508680"/>
            <a:ext cx="760320" cy="303120"/>
          </a:xfrm>
          <a:custGeom>
            <a:avLst/>
            <a:gdLst/>
            <a:ahLst/>
            <a:cxnLst/>
            <a:rect l="0" t="0" r="r" b="b"/>
            <a:pathLst>
              <a:path w="2112" h="842">
                <a:moveTo>
                  <a:pt x="2111" y="841"/>
                </a:moveTo>
                <a:lnTo>
                  <a:pt x="0" y="0"/>
                </a:lnTo>
                <a:lnTo>
                  <a:pt x="21" y="0"/>
                </a:lnTo>
                <a:lnTo>
                  <a:pt x="2111" y="833"/>
                </a:lnTo>
                <a:lnTo>
                  <a:pt x="2111" y="841"/>
                </a:lnTo>
                <a:close/>
              </a:path>
            </a:pathLst>
          </a:custGeom>
          <a:solidFill>
            <a:srgbClr val="A29A99"/>
          </a:solidFill>
          <a:ln>
            <a:noFill/>
          </a:ln>
        </p:spPr>
      </p:sp>
      <p:sp>
        <p:nvSpPr>
          <p:cNvPr id="11492" name="Freeform 753"/>
          <p:cNvSpPr/>
          <p:nvPr/>
        </p:nvSpPr>
        <p:spPr>
          <a:xfrm>
            <a:off x="654480" y="508680"/>
            <a:ext cx="752760" cy="300240"/>
          </a:xfrm>
          <a:custGeom>
            <a:avLst/>
            <a:gdLst/>
            <a:ahLst/>
            <a:cxnLst/>
            <a:rect l="0" t="0" r="r" b="b"/>
            <a:pathLst>
              <a:path w="2091" h="834">
                <a:moveTo>
                  <a:pt x="2090" y="833"/>
                </a:moveTo>
                <a:lnTo>
                  <a:pt x="0" y="0"/>
                </a:lnTo>
                <a:lnTo>
                  <a:pt x="21" y="0"/>
                </a:lnTo>
                <a:lnTo>
                  <a:pt x="2090" y="825"/>
                </a:lnTo>
                <a:lnTo>
                  <a:pt x="2090" y="833"/>
                </a:lnTo>
                <a:close/>
              </a:path>
            </a:pathLst>
          </a:custGeom>
          <a:solidFill>
            <a:srgbClr val="A19998"/>
          </a:solidFill>
          <a:ln>
            <a:noFill/>
          </a:ln>
        </p:spPr>
      </p:sp>
      <p:sp>
        <p:nvSpPr>
          <p:cNvPr id="11493" name="Freeform 754"/>
          <p:cNvSpPr/>
          <p:nvPr/>
        </p:nvSpPr>
        <p:spPr>
          <a:xfrm>
            <a:off x="662040" y="508680"/>
            <a:ext cx="745200" cy="297360"/>
          </a:xfrm>
          <a:custGeom>
            <a:avLst/>
            <a:gdLst/>
            <a:ahLst/>
            <a:cxnLst/>
            <a:rect l="0" t="0" r="r" b="b"/>
            <a:pathLst>
              <a:path w="2070" h="826">
                <a:moveTo>
                  <a:pt x="2069" y="825"/>
                </a:moveTo>
                <a:lnTo>
                  <a:pt x="0" y="0"/>
                </a:lnTo>
                <a:lnTo>
                  <a:pt x="21" y="0"/>
                </a:lnTo>
                <a:lnTo>
                  <a:pt x="2069" y="816"/>
                </a:lnTo>
                <a:lnTo>
                  <a:pt x="2069" y="825"/>
                </a:lnTo>
                <a:close/>
              </a:path>
            </a:pathLst>
          </a:custGeom>
          <a:solidFill>
            <a:srgbClr val="A09796"/>
          </a:solidFill>
          <a:ln>
            <a:noFill/>
          </a:ln>
        </p:spPr>
      </p:sp>
      <p:sp>
        <p:nvSpPr>
          <p:cNvPr id="11494" name="Freeform 755"/>
          <p:cNvSpPr/>
          <p:nvPr/>
        </p:nvSpPr>
        <p:spPr>
          <a:xfrm>
            <a:off x="669600" y="508680"/>
            <a:ext cx="737640" cy="294120"/>
          </a:xfrm>
          <a:custGeom>
            <a:avLst/>
            <a:gdLst/>
            <a:ahLst/>
            <a:cxnLst/>
            <a:rect l="0" t="0" r="r" b="b"/>
            <a:pathLst>
              <a:path w="2049" h="817">
                <a:moveTo>
                  <a:pt x="2048" y="816"/>
                </a:moveTo>
                <a:lnTo>
                  <a:pt x="0" y="0"/>
                </a:lnTo>
                <a:lnTo>
                  <a:pt x="21" y="0"/>
                </a:lnTo>
                <a:lnTo>
                  <a:pt x="2048" y="808"/>
                </a:lnTo>
                <a:lnTo>
                  <a:pt x="2048" y="816"/>
                </a:lnTo>
                <a:close/>
              </a:path>
            </a:pathLst>
          </a:custGeom>
          <a:solidFill>
            <a:srgbClr val="9F9695"/>
          </a:solidFill>
          <a:ln>
            <a:noFill/>
          </a:ln>
        </p:spPr>
      </p:sp>
      <p:sp>
        <p:nvSpPr>
          <p:cNvPr id="11495" name="Freeform 756"/>
          <p:cNvSpPr/>
          <p:nvPr/>
        </p:nvSpPr>
        <p:spPr>
          <a:xfrm>
            <a:off x="677160" y="508680"/>
            <a:ext cx="730080" cy="291240"/>
          </a:xfrm>
          <a:custGeom>
            <a:avLst/>
            <a:gdLst/>
            <a:ahLst/>
            <a:cxnLst/>
            <a:rect l="0" t="0" r="r" b="b"/>
            <a:pathLst>
              <a:path w="2028" h="809">
                <a:moveTo>
                  <a:pt x="2027" y="808"/>
                </a:moveTo>
                <a:lnTo>
                  <a:pt x="0" y="0"/>
                </a:lnTo>
                <a:lnTo>
                  <a:pt x="21" y="0"/>
                </a:lnTo>
                <a:lnTo>
                  <a:pt x="2027" y="799"/>
                </a:lnTo>
                <a:lnTo>
                  <a:pt x="2027" y="808"/>
                </a:lnTo>
                <a:close/>
              </a:path>
            </a:pathLst>
          </a:custGeom>
          <a:solidFill>
            <a:srgbClr val="9E9593"/>
          </a:solidFill>
          <a:ln>
            <a:noFill/>
          </a:ln>
        </p:spPr>
      </p:sp>
      <p:sp>
        <p:nvSpPr>
          <p:cNvPr id="11496" name="Freeform 757"/>
          <p:cNvSpPr/>
          <p:nvPr/>
        </p:nvSpPr>
        <p:spPr>
          <a:xfrm>
            <a:off x="684720" y="508680"/>
            <a:ext cx="722520" cy="288000"/>
          </a:xfrm>
          <a:custGeom>
            <a:avLst/>
            <a:gdLst/>
            <a:ahLst/>
            <a:cxnLst/>
            <a:rect l="0" t="0" r="r" b="b"/>
            <a:pathLst>
              <a:path w="2007" h="800">
                <a:moveTo>
                  <a:pt x="2006" y="799"/>
                </a:moveTo>
                <a:lnTo>
                  <a:pt x="0" y="0"/>
                </a:lnTo>
                <a:lnTo>
                  <a:pt x="21" y="0"/>
                </a:lnTo>
                <a:lnTo>
                  <a:pt x="2006" y="791"/>
                </a:lnTo>
                <a:lnTo>
                  <a:pt x="2006" y="799"/>
                </a:lnTo>
                <a:close/>
              </a:path>
            </a:pathLst>
          </a:custGeom>
          <a:solidFill>
            <a:srgbClr val="9D9492"/>
          </a:solidFill>
          <a:ln>
            <a:noFill/>
          </a:ln>
        </p:spPr>
      </p:sp>
      <p:sp>
        <p:nvSpPr>
          <p:cNvPr id="11497" name="Freeform 758"/>
          <p:cNvSpPr/>
          <p:nvPr/>
        </p:nvSpPr>
        <p:spPr>
          <a:xfrm>
            <a:off x="692280" y="508680"/>
            <a:ext cx="714960" cy="285120"/>
          </a:xfrm>
          <a:custGeom>
            <a:avLst/>
            <a:gdLst/>
            <a:ahLst/>
            <a:cxnLst/>
            <a:rect l="0" t="0" r="r" b="b"/>
            <a:pathLst>
              <a:path w="1986" h="792">
                <a:moveTo>
                  <a:pt x="1985" y="791"/>
                </a:moveTo>
                <a:lnTo>
                  <a:pt x="0" y="0"/>
                </a:lnTo>
                <a:lnTo>
                  <a:pt x="21" y="0"/>
                </a:lnTo>
                <a:lnTo>
                  <a:pt x="1985" y="783"/>
                </a:lnTo>
                <a:lnTo>
                  <a:pt x="1985" y="791"/>
                </a:lnTo>
                <a:close/>
              </a:path>
            </a:pathLst>
          </a:custGeom>
          <a:solidFill>
            <a:srgbClr val="9C9291"/>
          </a:solidFill>
          <a:ln>
            <a:noFill/>
          </a:ln>
        </p:spPr>
      </p:sp>
      <p:sp>
        <p:nvSpPr>
          <p:cNvPr id="11498" name="Freeform 759"/>
          <p:cNvSpPr/>
          <p:nvPr/>
        </p:nvSpPr>
        <p:spPr>
          <a:xfrm>
            <a:off x="699840" y="508680"/>
            <a:ext cx="707400" cy="282240"/>
          </a:xfrm>
          <a:custGeom>
            <a:avLst/>
            <a:gdLst/>
            <a:ahLst/>
            <a:cxnLst/>
            <a:rect l="0" t="0" r="r" b="b"/>
            <a:pathLst>
              <a:path w="1965" h="784">
                <a:moveTo>
                  <a:pt x="1964" y="783"/>
                </a:moveTo>
                <a:lnTo>
                  <a:pt x="0" y="0"/>
                </a:lnTo>
                <a:lnTo>
                  <a:pt x="22" y="0"/>
                </a:lnTo>
                <a:lnTo>
                  <a:pt x="1964" y="774"/>
                </a:lnTo>
                <a:lnTo>
                  <a:pt x="1964" y="783"/>
                </a:lnTo>
                <a:close/>
              </a:path>
            </a:pathLst>
          </a:custGeom>
          <a:solidFill>
            <a:srgbClr val="9B9190"/>
          </a:solidFill>
          <a:ln>
            <a:noFill/>
          </a:ln>
        </p:spPr>
      </p:sp>
      <p:sp>
        <p:nvSpPr>
          <p:cNvPr id="11499" name="Freeform 760"/>
          <p:cNvSpPr/>
          <p:nvPr/>
        </p:nvSpPr>
        <p:spPr>
          <a:xfrm>
            <a:off x="707760" y="508680"/>
            <a:ext cx="699480" cy="279000"/>
          </a:xfrm>
          <a:custGeom>
            <a:avLst/>
            <a:gdLst/>
            <a:ahLst/>
            <a:cxnLst/>
            <a:rect l="0" t="0" r="r" b="b"/>
            <a:pathLst>
              <a:path w="1943" h="775">
                <a:moveTo>
                  <a:pt x="1942" y="774"/>
                </a:moveTo>
                <a:lnTo>
                  <a:pt x="0" y="0"/>
                </a:lnTo>
                <a:lnTo>
                  <a:pt x="21" y="0"/>
                </a:lnTo>
                <a:lnTo>
                  <a:pt x="1942" y="766"/>
                </a:lnTo>
                <a:lnTo>
                  <a:pt x="1942" y="774"/>
                </a:lnTo>
                <a:close/>
              </a:path>
            </a:pathLst>
          </a:custGeom>
          <a:solidFill>
            <a:srgbClr val="9A908F"/>
          </a:solidFill>
          <a:ln>
            <a:noFill/>
          </a:ln>
        </p:spPr>
      </p:sp>
      <p:sp>
        <p:nvSpPr>
          <p:cNvPr id="11500" name="Freeform 761"/>
          <p:cNvSpPr/>
          <p:nvPr/>
        </p:nvSpPr>
        <p:spPr>
          <a:xfrm>
            <a:off x="715320" y="508680"/>
            <a:ext cx="691920" cy="276120"/>
          </a:xfrm>
          <a:custGeom>
            <a:avLst/>
            <a:gdLst/>
            <a:ahLst/>
            <a:cxnLst/>
            <a:rect l="0" t="0" r="r" b="b"/>
            <a:pathLst>
              <a:path w="1922" h="767">
                <a:moveTo>
                  <a:pt x="1921" y="766"/>
                </a:moveTo>
                <a:lnTo>
                  <a:pt x="0" y="0"/>
                </a:lnTo>
                <a:lnTo>
                  <a:pt x="21" y="0"/>
                </a:lnTo>
                <a:lnTo>
                  <a:pt x="1921" y="757"/>
                </a:lnTo>
                <a:lnTo>
                  <a:pt x="1921" y="766"/>
                </a:lnTo>
                <a:close/>
              </a:path>
            </a:pathLst>
          </a:custGeom>
          <a:solidFill>
            <a:srgbClr val="998F8E"/>
          </a:solidFill>
          <a:ln>
            <a:noFill/>
          </a:ln>
        </p:spPr>
      </p:sp>
      <p:sp>
        <p:nvSpPr>
          <p:cNvPr id="11501" name="Freeform 762"/>
          <p:cNvSpPr/>
          <p:nvPr/>
        </p:nvSpPr>
        <p:spPr>
          <a:xfrm>
            <a:off x="722880" y="508680"/>
            <a:ext cx="684360" cy="272880"/>
          </a:xfrm>
          <a:custGeom>
            <a:avLst/>
            <a:gdLst/>
            <a:ahLst/>
            <a:cxnLst/>
            <a:rect l="0" t="0" r="r" b="b"/>
            <a:pathLst>
              <a:path w="1901" h="758">
                <a:moveTo>
                  <a:pt x="1900" y="757"/>
                </a:moveTo>
                <a:lnTo>
                  <a:pt x="0" y="0"/>
                </a:lnTo>
                <a:lnTo>
                  <a:pt x="21" y="0"/>
                </a:lnTo>
                <a:lnTo>
                  <a:pt x="1900" y="749"/>
                </a:lnTo>
                <a:lnTo>
                  <a:pt x="1900" y="757"/>
                </a:lnTo>
                <a:close/>
              </a:path>
            </a:pathLst>
          </a:custGeom>
          <a:solidFill>
            <a:srgbClr val="978D8C"/>
          </a:solidFill>
          <a:ln>
            <a:noFill/>
          </a:ln>
        </p:spPr>
      </p:sp>
      <p:sp>
        <p:nvSpPr>
          <p:cNvPr id="11502" name="Freeform 763"/>
          <p:cNvSpPr/>
          <p:nvPr/>
        </p:nvSpPr>
        <p:spPr>
          <a:xfrm>
            <a:off x="730440" y="508680"/>
            <a:ext cx="676800" cy="270000"/>
          </a:xfrm>
          <a:custGeom>
            <a:avLst/>
            <a:gdLst/>
            <a:ahLst/>
            <a:cxnLst/>
            <a:rect l="0" t="0" r="r" b="b"/>
            <a:pathLst>
              <a:path w="1880" h="750">
                <a:moveTo>
                  <a:pt x="1879" y="749"/>
                </a:moveTo>
                <a:lnTo>
                  <a:pt x="0" y="0"/>
                </a:lnTo>
                <a:lnTo>
                  <a:pt x="21" y="0"/>
                </a:lnTo>
                <a:lnTo>
                  <a:pt x="1879" y="741"/>
                </a:lnTo>
                <a:lnTo>
                  <a:pt x="1879" y="749"/>
                </a:lnTo>
                <a:close/>
              </a:path>
            </a:pathLst>
          </a:custGeom>
          <a:solidFill>
            <a:srgbClr val="968C8B"/>
          </a:solidFill>
          <a:ln>
            <a:noFill/>
          </a:ln>
        </p:spPr>
      </p:sp>
      <p:sp>
        <p:nvSpPr>
          <p:cNvPr id="11503" name="Freeform 764"/>
          <p:cNvSpPr/>
          <p:nvPr/>
        </p:nvSpPr>
        <p:spPr>
          <a:xfrm>
            <a:off x="738000" y="508680"/>
            <a:ext cx="669240" cy="267120"/>
          </a:xfrm>
          <a:custGeom>
            <a:avLst/>
            <a:gdLst/>
            <a:ahLst/>
            <a:cxnLst/>
            <a:rect l="0" t="0" r="r" b="b"/>
            <a:pathLst>
              <a:path w="1859" h="742">
                <a:moveTo>
                  <a:pt x="1858" y="741"/>
                </a:moveTo>
                <a:lnTo>
                  <a:pt x="0" y="0"/>
                </a:lnTo>
                <a:lnTo>
                  <a:pt x="21" y="0"/>
                </a:lnTo>
                <a:lnTo>
                  <a:pt x="1858" y="732"/>
                </a:lnTo>
                <a:lnTo>
                  <a:pt x="1858" y="741"/>
                </a:lnTo>
                <a:close/>
              </a:path>
            </a:pathLst>
          </a:custGeom>
          <a:solidFill>
            <a:srgbClr val="958B89"/>
          </a:solidFill>
          <a:ln>
            <a:noFill/>
          </a:ln>
        </p:spPr>
      </p:sp>
      <p:sp>
        <p:nvSpPr>
          <p:cNvPr id="11504" name="Freeform 765"/>
          <p:cNvSpPr/>
          <p:nvPr/>
        </p:nvSpPr>
        <p:spPr>
          <a:xfrm>
            <a:off x="745560" y="508680"/>
            <a:ext cx="661680" cy="263880"/>
          </a:xfrm>
          <a:custGeom>
            <a:avLst/>
            <a:gdLst/>
            <a:ahLst/>
            <a:cxnLst/>
            <a:rect l="0" t="0" r="r" b="b"/>
            <a:pathLst>
              <a:path w="1838" h="733">
                <a:moveTo>
                  <a:pt x="1837" y="732"/>
                </a:moveTo>
                <a:lnTo>
                  <a:pt x="0" y="0"/>
                </a:lnTo>
                <a:lnTo>
                  <a:pt x="21" y="0"/>
                </a:lnTo>
                <a:lnTo>
                  <a:pt x="1837" y="724"/>
                </a:lnTo>
                <a:lnTo>
                  <a:pt x="1837" y="732"/>
                </a:lnTo>
                <a:close/>
              </a:path>
            </a:pathLst>
          </a:custGeom>
          <a:solidFill>
            <a:srgbClr val="948A88"/>
          </a:solidFill>
          <a:ln>
            <a:noFill/>
          </a:ln>
        </p:spPr>
      </p:sp>
      <p:sp>
        <p:nvSpPr>
          <p:cNvPr id="11505" name="Freeform 766"/>
          <p:cNvSpPr/>
          <p:nvPr/>
        </p:nvSpPr>
        <p:spPr>
          <a:xfrm>
            <a:off x="753120" y="508680"/>
            <a:ext cx="654120" cy="261000"/>
          </a:xfrm>
          <a:custGeom>
            <a:avLst/>
            <a:gdLst/>
            <a:ahLst/>
            <a:cxnLst/>
            <a:rect l="0" t="0" r="r" b="b"/>
            <a:pathLst>
              <a:path w="1817" h="725">
                <a:moveTo>
                  <a:pt x="1816" y="724"/>
                </a:moveTo>
                <a:lnTo>
                  <a:pt x="0" y="0"/>
                </a:lnTo>
                <a:lnTo>
                  <a:pt x="21" y="0"/>
                </a:lnTo>
                <a:lnTo>
                  <a:pt x="1816" y="715"/>
                </a:lnTo>
                <a:lnTo>
                  <a:pt x="1816" y="724"/>
                </a:lnTo>
                <a:close/>
              </a:path>
            </a:pathLst>
          </a:custGeom>
          <a:solidFill>
            <a:srgbClr val="938887"/>
          </a:solidFill>
          <a:ln>
            <a:noFill/>
          </a:ln>
        </p:spPr>
      </p:sp>
      <p:sp>
        <p:nvSpPr>
          <p:cNvPr id="11506" name="Freeform 767"/>
          <p:cNvSpPr/>
          <p:nvPr/>
        </p:nvSpPr>
        <p:spPr>
          <a:xfrm>
            <a:off x="760680" y="508680"/>
            <a:ext cx="646560" cy="257760"/>
          </a:xfrm>
          <a:custGeom>
            <a:avLst/>
            <a:gdLst/>
            <a:ahLst/>
            <a:cxnLst/>
            <a:rect l="0" t="0" r="r" b="b"/>
            <a:pathLst>
              <a:path w="1796" h="716">
                <a:moveTo>
                  <a:pt x="1795" y="715"/>
                </a:moveTo>
                <a:lnTo>
                  <a:pt x="0" y="0"/>
                </a:lnTo>
                <a:lnTo>
                  <a:pt x="21" y="0"/>
                </a:lnTo>
                <a:lnTo>
                  <a:pt x="1795" y="707"/>
                </a:lnTo>
                <a:lnTo>
                  <a:pt x="1795" y="715"/>
                </a:lnTo>
                <a:close/>
              </a:path>
            </a:pathLst>
          </a:custGeom>
          <a:solidFill>
            <a:srgbClr val="928786"/>
          </a:solidFill>
          <a:ln>
            <a:noFill/>
          </a:ln>
        </p:spPr>
      </p:sp>
      <p:sp>
        <p:nvSpPr>
          <p:cNvPr id="11507" name="Freeform 768"/>
          <p:cNvSpPr/>
          <p:nvPr/>
        </p:nvSpPr>
        <p:spPr>
          <a:xfrm>
            <a:off x="768240" y="508680"/>
            <a:ext cx="639000" cy="254880"/>
          </a:xfrm>
          <a:custGeom>
            <a:avLst/>
            <a:gdLst/>
            <a:ahLst/>
            <a:cxnLst/>
            <a:rect l="0" t="0" r="r" b="b"/>
            <a:pathLst>
              <a:path w="1775" h="708">
                <a:moveTo>
                  <a:pt x="1774" y="707"/>
                </a:moveTo>
                <a:lnTo>
                  <a:pt x="0" y="0"/>
                </a:lnTo>
                <a:lnTo>
                  <a:pt x="22" y="0"/>
                </a:lnTo>
                <a:lnTo>
                  <a:pt x="1774" y="699"/>
                </a:lnTo>
                <a:lnTo>
                  <a:pt x="1774" y="707"/>
                </a:lnTo>
                <a:close/>
              </a:path>
            </a:pathLst>
          </a:custGeom>
          <a:solidFill>
            <a:srgbClr val="918684"/>
          </a:solidFill>
          <a:ln>
            <a:noFill/>
          </a:ln>
        </p:spPr>
      </p:sp>
      <p:sp>
        <p:nvSpPr>
          <p:cNvPr id="11508" name="Freeform 769"/>
          <p:cNvSpPr/>
          <p:nvPr/>
        </p:nvSpPr>
        <p:spPr>
          <a:xfrm>
            <a:off x="776160" y="508680"/>
            <a:ext cx="631080" cy="252000"/>
          </a:xfrm>
          <a:custGeom>
            <a:avLst/>
            <a:gdLst/>
            <a:ahLst/>
            <a:cxnLst/>
            <a:rect l="0" t="0" r="r" b="b"/>
            <a:pathLst>
              <a:path w="1753" h="700">
                <a:moveTo>
                  <a:pt x="1752" y="699"/>
                </a:moveTo>
                <a:lnTo>
                  <a:pt x="0" y="0"/>
                </a:lnTo>
                <a:lnTo>
                  <a:pt x="21" y="0"/>
                </a:lnTo>
                <a:lnTo>
                  <a:pt x="1752" y="690"/>
                </a:lnTo>
                <a:lnTo>
                  <a:pt x="1752" y="699"/>
                </a:lnTo>
                <a:close/>
              </a:path>
            </a:pathLst>
          </a:custGeom>
          <a:solidFill>
            <a:srgbClr val="908583"/>
          </a:solidFill>
          <a:ln>
            <a:noFill/>
          </a:ln>
        </p:spPr>
      </p:sp>
      <p:sp>
        <p:nvSpPr>
          <p:cNvPr id="11509" name="Freeform 770"/>
          <p:cNvSpPr/>
          <p:nvPr/>
        </p:nvSpPr>
        <p:spPr>
          <a:xfrm>
            <a:off x="783720" y="508680"/>
            <a:ext cx="623520" cy="248760"/>
          </a:xfrm>
          <a:custGeom>
            <a:avLst/>
            <a:gdLst/>
            <a:ahLst/>
            <a:cxnLst/>
            <a:rect l="0" t="0" r="r" b="b"/>
            <a:pathLst>
              <a:path w="1732" h="691">
                <a:moveTo>
                  <a:pt x="1731" y="690"/>
                </a:moveTo>
                <a:lnTo>
                  <a:pt x="0" y="0"/>
                </a:lnTo>
                <a:lnTo>
                  <a:pt x="21" y="0"/>
                </a:lnTo>
                <a:lnTo>
                  <a:pt x="1731" y="682"/>
                </a:lnTo>
                <a:lnTo>
                  <a:pt x="1731" y="690"/>
                </a:lnTo>
                <a:close/>
              </a:path>
            </a:pathLst>
          </a:custGeom>
          <a:solidFill>
            <a:srgbClr val="8F8381"/>
          </a:solidFill>
          <a:ln>
            <a:noFill/>
          </a:ln>
        </p:spPr>
      </p:sp>
      <p:sp>
        <p:nvSpPr>
          <p:cNvPr id="11510" name="Freeform 771"/>
          <p:cNvSpPr/>
          <p:nvPr/>
        </p:nvSpPr>
        <p:spPr>
          <a:xfrm>
            <a:off x="791280" y="508680"/>
            <a:ext cx="615960" cy="245880"/>
          </a:xfrm>
          <a:custGeom>
            <a:avLst/>
            <a:gdLst/>
            <a:ahLst/>
            <a:cxnLst/>
            <a:rect l="0" t="0" r="r" b="b"/>
            <a:pathLst>
              <a:path w="1711" h="683">
                <a:moveTo>
                  <a:pt x="1710" y="682"/>
                </a:moveTo>
                <a:lnTo>
                  <a:pt x="0" y="0"/>
                </a:lnTo>
                <a:lnTo>
                  <a:pt x="21" y="0"/>
                </a:lnTo>
                <a:lnTo>
                  <a:pt x="1710" y="673"/>
                </a:lnTo>
                <a:lnTo>
                  <a:pt x="1710" y="682"/>
                </a:lnTo>
                <a:close/>
              </a:path>
            </a:pathLst>
          </a:custGeom>
          <a:solidFill>
            <a:srgbClr val="8E8280"/>
          </a:solidFill>
          <a:ln>
            <a:noFill/>
          </a:ln>
        </p:spPr>
      </p:sp>
      <p:sp>
        <p:nvSpPr>
          <p:cNvPr id="11511" name="Freeform 772"/>
          <p:cNvSpPr/>
          <p:nvPr/>
        </p:nvSpPr>
        <p:spPr>
          <a:xfrm>
            <a:off x="798840" y="508680"/>
            <a:ext cx="608400" cy="242640"/>
          </a:xfrm>
          <a:custGeom>
            <a:avLst/>
            <a:gdLst/>
            <a:ahLst/>
            <a:cxnLst/>
            <a:rect l="0" t="0" r="r" b="b"/>
            <a:pathLst>
              <a:path w="1690" h="674">
                <a:moveTo>
                  <a:pt x="1689" y="673"/>
                </a:moveTo>
                <a:lnTo>
                  <a:pt x="0" y="0"/>
                </a:lnTo>
                <a:lnTo>
                  <a:pt x="21" y="0"/>
                </a:lnTo>
                <a:lnTo>
                  <a:pt x="1689" y="665"/>
                </a:lnTo>
                <a:lnTo>
                  <a:pt x="1689" y="673"/>
                </a:lnTo>
                <a:close/>
              </a:path>
            </a:pathLst>
          </a:custGeom>
          <a:solidFill>
            <a:srgbClr val="8D817F"/>
          </a:solidFill>
          <a:ln>
            <a:noFill/>
          </a:ln>
        </p:spPr>
      </p:sp>
      <p:sp>
        <p:nvSpPr>
          <p:cNvPr id="11512" name="Freeform 773"/>
          <p:cNvSpPr/>
          <p:nvPr/>
        </p:nvSpPr>
        <p:spPr>
          <a:xfrm>
            <a:off x="806400" y="508680"/>
            <a:ext cx="600840" cy="239760"/>
          </a:xfrm>
          <a:custGeom>
            <a:avLst/>
            <a:gdLst/>
            <a:ahLst/>
            <a:cxnLst/>
            <a:rect l="0" t="0" r="r" b="b"/>
            <a:pathLst>
              <a:path w="1669" h="666">
                <a:moveTo>
                  <a:pt x="1668" y="665"/>
                </a:moveTo>
                <a:lnTo>
                  <a:pt x="0" y="0"/>
                </a:lnTo>
                <a:lnTo>
                  <a:pt x="21" y="0"/>
                </a:lnTo>
                <a:lnTo>
                  <a:pt x="1668" y="657"/>
                </a:lnTo>
                <a:lnTo>
                  <a:pt x="1668" y="665"/>
                </a:lnTo>
                <a:close/>
              </a:path>
            </a:pathLst>
          </a:custGeom>
          <a:solidFill>
            <a:srgbClr val="8C807E"/>
          </a:solidFill>
          <a:ln>
            <a:noFill/>
          </a:ln>
        </p:spPr>
      </p:sp>
      <p:sp>
        <p:nvSpPr>
          <p:cNvPr id="11513" name="Freeform 774"/>
          <p:cNvSpPr/>
          <p:nvPr/>
        </p:nvSpPr>
        <p:spPr>
          <a:xfrm>
            <a:off x="813960" y="508680"/>
            <a:ext cx="593280" cy="236880"/>
          </a:xfrm>
          <a:custGeom>
            <a:avLst/>
            <a:gdLst/>
            <a:ahLst/>
            <a:cxnLst/>
            <a:rect l="0" t="0" r="r" b="b"/>
            <a:pathLst>
              <a:path w="1648" h="658">
                <a:moveTo>
                  <a:pt x="1647" y="657"/>
                </a:moveTo>
                <a:lnTo>
                  <a:pt x="0" y="0"/>
                </a:lnTo>
                <a:lnTo>
                  <a:pt x="21" y="0"/>
                </a:lnTo>
                <a:lnTo>
                  <a:pt x="1647" y="648"/>
                </a:lnTo>
                <a:lnTo>
                  <a:pt x="1647" y="657"/>
                </a:lnTo>
                <a:close/>
              </a:path>
            </a:pathLst>
          </a:custGeom>
          <a:solidFill>
            <a:srgbClr val="8B7E7C"/>
          </a:solidFill>
          <a:ln>
            <a:noFill/>
          </a:ln>
        </p:spPr>
      </p:sp>
      <p:sp>
        <p:nvSpPr>
          <p:cNvPr id="11514" name="Freeform 775"/>
          <p:cNvSpPr/>
          <p:nvPr/>
        </p:nvSpPr>
        <p:spPr>
          <a:xfrm>
            <a:off x="821520" y="508680"/>
            <a:ext cx="585720" cy="233640"/>
          </a:xfrm>
          <a:custGeom>
            <a:avLst/>
            <a:gdLst/>
            <a:ahLst/>
            <a:cxnLst/>
            <a:rect l="0" t="0" r="r" b="b"/>
            <a:pathLst>
              <a:path w="1627" h="649">
                <a:moveTo>
                  <a:pt x="1626" y="648"/>
                </a:moveTo>
                <a:lnTo>
                  <a:pt x="0" y="0"/>
                </a:lnTo>
                <a:lnTo>
                  <a:pt x="21" y="0"/>
                </a:lnTo>
                <a:lnTo>
                  <a:pt x="1626" y="640"/>
                </a:lnTo>
                <a:lnTo>
                  <a:pt x="1626" y="648"/>
                </a:lnTo>
                <a:close/>
              </a:path>
            </a:pathLst>
          </a:custGeom>
          <a:solidFill>
            <a:srgbClr val="8A7D7B"/>
          </a:solidFill>
          <a:ln>
            <a:noFill/>
          </a:ln>
        </p:spPr>
      </p:sp>
      <p:sp>
        <p:nvSpPr>
          <p:cNvPr id="11515" name="Freeform 776"/>
          <p:cNvSpPr/>
          <p:nvPr/>
        </p:nvSpPr>
        <p:spPr>
          <a:xfrm>
            <a:off x="829080" y="508680"/>
            <a:ext cx="578160" cy="230760"/>
          </a:xfrm>
          <a:custGeom>
            <a:avLst/>
            <a:gdLst/>
            <a:ahLst/>
            <a:cxnLst/>
            <a:rect l="0" t="0" r="r" b="b"/>
            <a:pathLst>
              <a:path w="1606" h="641">
                <a:moveTo>
                  <a:pt x="1605" y="640"/>
                </a:moveTo>
                <a:lnTo>
                  <a:pt x="0" y="0"/>
                </a:lnTo>
                <a:lnTo>
                  <a:pt x="21" y="0"/>
                </a:lnTo>
                <a:lnTo>
                  <a:pt x="1605" y="631"/>
                </a:lnTo>
                <a:lnTo>
                  <a:pt x="1605" y="640"/>
                </a:lnTo>
                <a:close/>
              </a:path>
            </a:pathLst>
          </a:custGeom>
          <a:solidFill>
            <a:srgbClr val="887C7A"/>
          </a:solidFill>
          <a:ln>
            <a:noFill/>
          </a:ln>
        </p:spPr>
      </p:sp>
      <p:sp>
        <p:nvSpPr>
          <p:cNvPr id="11516" name="Freeform 777"/>
          <p:cNvSpPr/>
          <p:nvPr/>
        </p:nvSpPr>
        <p:spPr>
          <a:xfrm>
            <a:off x="836640" y="508680"/>
            <a:ext cx="570600" cy="227520"/>
          </a:xfrm>
          <a:custGeom>
            <a:avLst/>
            <a:gdLst/>
            <a:ahLst/>
            <a:cxnLst/>
            <a:rect l="0" t="0" r="r" b="b"/>
            <a:pathLst>
              <a:path w="1585" h="632">
                <a:moveTo>
                  <a:pt x="1584" y="631"/>
                </a:moveTo>
                <a:lnTo>
                  <a:pt x="0" y="0"/>
                </a:lnTo>
                <a:lnTo>
                  <a:pt x="21" y="0"/>
                </a:lnTo>
                <a:lnTo>
                  <a:pt x="1584" y="623"/>
                </a:lnTo>
                <a:lnTo>
                  <a:pt x="1584" y="631"/>
                </a:lnTo>
                <a:close/>
              </a:path>
            </a:pathLst>
          </a:custGeom>
          <a:solidFill>
            <a:srgbClr val="877B79"/>
          </a:solidFill>
          <a:ln>
            <a:noFill/>
          </a:ln>
        </p:spPr>
      </p:sp>
      <p:sp>
        <p:nvSpPr>
          <p:cNvPr id="11517" name="Freeform 778"/>
          <p:cNvSpPr/>
          <p:nvPr/>
        </p:nvSpPr>
        <p:spPr>
          <a:xfrm>
            <a:off x="844200" y="508680"/>
            <a:ext cx="563040" cy="224640"/>
          </a:xfrm>
          <a:custGeom>
            <a:avLst/>
            <a:gdLst/>
            <a:ahLst/>
            <a:cxnLst/>
            <a:rect l="0" t="0" r="r" b="b"/>
            <a:pathLst>
              <a:path w="1564" h="624">
                <a:moveTo>
                  <a:pt x="1563" y="623"/>
                </a:moveTo>
                <a:lnTo>
                  <a:pt x="0" y="0"/>
                </a:lnTo>
                <a:lnTo>
                  <a:pt x="22" y="0"/>
                </a:lnTo>
                <a:lnTo>
                  <a:pt x="1563" y="615"/>
                </a:lnTo>
                <a:lnTo>
                  <a:pt x="1563" y="623"/>
                </a:lnTo>
                <a:close/>
              </a:path>
            </a:pathLst>
          </a:custGeom>
          <a:solidFill>
            <a:srgbClr val="867977"/>
          </a:solidFill>
          <a:ln>
            <a:noFill/>
          </a:ln>
        </p:spPr>
      </p:sp>
      <p:sp>
        <p:nvSpPr>
          <p:cNvPr id="11518" name="Freeform 779"/>
          <p:cNvSpPr/>
          <p:nvPr/>
        </p:nvSpPr>
        <p:spPr>
          <a:xfrm>
            <a:off x="852120" y="508680"/>
            <a:ext cx="555120" cy="221760"/>
          </a:xfrm>
          <a:custGeom>
            <a:avLst/>
            <a:gdLst/>
            <a:ahLst/>
            <a:cxnLst/>
            <a:rect l="0" t="0" r="r" b="b"/>
            <a:pathLst>
              <a:path w="1542" h="616">
                <a:moveTo>
                  <a:pt x="1541" y="615"/>
                </a:moveTo>
                <a:lnTo>
                  <a:pt x="0" y="0"/>
                </a:lnTo>
                <a:lnTo>
                  <a:pt x="21" y="0"/>
                </a:lnTo>
                <a:lnTo>
                  <a:pt x="1541" y="606"/>
                </a:lnTo>
                <a:lnTo>
                  <a:pt x="1541" y="615"/>
                </a:lnTo>
                <a:close/>
              </a:path>
            </a:pathLst>
          </a:custGeom>
          <a:solidFill>
            <a:srgbClr val="857876"/>
          </a:solidFill>
          <a:ln>
            <a:noFill/>
          </a:ln>
        </p:spPr>
      </p:sp>
      <p:sp>
        <p:nvSpPr>
          <p:cNvPr id="11519" name="Freeform 780"/>
          <p:cNvSpPr/>
          <p:nvPr/>
        </p:nvSpPr>
        <p:spPr>
          <a:xfrm>
            <a:off x="859680" y="508680"/>
            <a:ext cx="547560" cy="218520"/>
          </a:xfrm>
          <a:custGeom>
            <a:avLst/>
            <a:gdLst/>
            <a:ahLst/>
            <a:cxnLst/>
            <a:rect l="0" t="0" r="r" b="b"/>
            <a:pathLst>
              <a:path w="1521" h="607">
                <a:moveTo>
                  <a:pt x="1520" y="606"/>
                </a:moveTo>
                <a:lnTo>
                  <a:pt x="0" y="0"/>
                </a:lnTo>
                <a:lnTo>
                  <a:pt x="21" y="0"/>
                </a:lnTo>
                <a:lnTo>
                  <a:pt x="1520" y="598"/>
                </a:lnTo>
                <a:lnTo>
                  <a:pt x="1520" y="606"/>
                </a:lnTo>
                <a:close/>
              </a:path>
            </a:pathLst>
          </a:custGeom>
          <a:solidFill>
            <a:srgbClr val="847674"/>
          </a:solidFill>
          <a:ln>
            <a:noFill/>
          </a:ln>
        </p:spPr>
      </p:sp>
      <p:sp>
        <p:nvSpPr>
          <p:cNvPr id="11520" name="Freeform 781"/>
          <p:cNvSpPr/>
          <p:nvPr/>
        </p:nvSpPr>
        <p:spPr>
          <a:xfrm>
            <a:off x="867240" y="508680"/>
            <a:ext cx="540000" cy="215640"/>
          </a:xfrm>
          <a:custGeom>
            <a:avLst/>
            <a:gdLst/>
            <a:ahLst/>
            <a:cxnLst/>
            <a:rect l="0" t="0" r="r" b="b"/>
            <a:pathLst>
              <a:path w="1500" h="599">
                <a:moveTo>
                  <a:pt x="1499" y="598"/>
                </a:moveTo>
                <a:lnTo>
                  <a:pt x="0" y="0"/>
                </a:lnTo>
                <a:lnTo>
                  <a:pt x="21" y="0"/>
                </a:lnTo>
                <a:lnTo>
                  <a:pt x="1499" y="589"/>
                </a:lnTo>
                <a:lnTo>
                  <a:pt x="1499" y="598"/>
                </a:lnTo>
                <a:close/>
              </a:path>
            </a:pathLst>
          </a:custGeom>
          <a:solidFill>
            <a:srgbClr val="837573"/>
          </a:solidFill>
          <a:ln>
            <a:noFill/>
          </a:ln>
        </p:spPr>
      </p:sp>
      <p:sp>
        <p:nvSpPr>
          <p:cNvPr id="11521" name="Freeform 782"/>
          <p:cNvSpPr/>
          <p:nvPr/>
        </p:nvSpPr>
        <p:spPr>
          <a:xfrm>
            <a:off x="874800" y="508680"/>
            <a:ext cx="532440" cy="212400"/>
          </a:xfrm>
          <a:custGeom>
            <a:avLst/>
            <a:gdLst/>
            <a:ahLst/>
            <a:cxnLst/>
            <a:rect l="0" t="0" r="r" b="b"/>
            <a:pathLst>
              <a:path w="1479" h="590">
                <a:moveTo>
                  <a:pt x="1478" y="589"/>
                </a:moveTo>
                <a:lnTo>
                  <a:pt x="0" y="0"/>
                </a:lnTo>
                <a:lnTo>
                  <a:pt x="21" y="0"/>
                </a:lnTo>
                <a:lnTo>
                  <a:pt x="1478" y="581"/>
                </a:lnTo>
                <a:lnTo>
                  <a:pt x="1478" y="589"/>
                </a:lnTo>
                <a:close/>
              </a:path>
            </a:pathLst>
          </a:custGeom>
          <a:solidFill>
            <a:srgbClr val="827472"/>
          </a:solidFill>
          <a:ln>
            <a:noFill/>
          </a:ln>
        </p:spPr>
      </p:sp>
      <p:sp>
        <p:nvSpPr>
          <p:cNvPr id="11522" name="Freeform 783"/>
          <p:cNvSpPr/>
          <p:nvPr/>
        </p:nvSpPr>
        <p:spPr>
          <a:xfrm>
            <a:off x="882360" y="508680"/>
            <a:ext cx="524880" cy="209520"/>
          </a:xfrm>
          <a:custGeom>
            <a:avLst/>
            <a:gdLst/>
            <a:ahLst/>
            <a:cxnLst/>
            <a:rect l="0" t="0" r="r" b="b"/>
            <a:pathLst>
              <a:path w="1458" h="582">
                <a:moveTo>
                  <a:pt x="1457" y="581"/>
                </a:moveTo>
                <a:lnTo>
                  <a:pt x="0" y="0"/>
                </a:lnTo>
                <a:lnTo>
                  <a:pt x="21" y="0"/>
                </a:lnTo>
                <a:lnTo>
                  <a:pt x="1457" y="573"/>
                </a:lnTo>
                <a:lnTo>
                  <a:pt x="1457" y="581"/>
                </a:lnTo>
                <a:close/>
              </a:path>
            </a:pathLst>
          </a:custGeom>
          <a:solidFill>
            <a:srgbClr val="817371"/>
          </a:solidFill>
          <a:ln>
            <a:noFill/>
          </a:ln>
        </p:spPr>
      </p:sp>
      <p:sp>
        <p:nvSpPr>
          <p:cNvPr id="11523" name="Freeform 784"/>
          <p:cNvSpPr/>
          <p:nvPr/>
        </p:nvSpPr>
        <p:spPr>
          <a:xfrm>
            <a:off x="889920" y="508680"/>
            <a:ext cx="517320" cy="206640"/>
          </a:xfrm>
          <a:custGeom>
            <a:avLst/>
            <a:gdLst/>
            <a:ahLst/>
            <a:cxnLst/>
            <a:rect l="0" t="0" r="r" b="b"/>
            <a:pathLst>
              <a:path w="1437" h="574">
                <a:moveTo>
                  <a:pt x="1436" y="573"/>
                </a:moveTo>
                <a:lnTo>
                  <a:pt x="0" y="0"/>
                </a:lnTo>
                <a:lnTo>
                  <a:pt x="21" y="0"/>
                </a:lnTo>
                <a:lnTo>
                  <a:pt x="1436" y="564"/>
                </a:lnTo>
                <a:lnTo>
                  <a:pt x="1436" y="573"/>
                </a:lnTo>
                <a:close/>
              </a:path>
            </a:pathLst>
          </a:custGeom>
          <a:solidFill>
            <a:srgbClr val="80716F"/>
          </a:solidFill>
          <a:ln>
            <a:noFill/>
          </a:ln>
        </p:spPr>
      </p:sp>
      <p:sp>
        <p:nvSpPr>
          <p:cNvPr id="11524" name="Freeform 785"/>
          <p:cNvSpPr/>
          <p:nvPr/>
        </p:nvSpPr>
        <p:spPr>
          <a:xfrm>
            <a:off x="897480" y="508680"/>
            <a:ext cx="509760" cy="203400"/>
          </a:xfrm>
          <a:custGeom>
            <a:avLst/>
            <a:gdLst/>
            <a:ahLst/>
            <a:cxnLst/>
            <a:rect l="0" t="0" r="r" b="b"/>
            <a:pathLst>
              <a:path w="1416" h="565">
                <a:moveTo>
                  <a:pt x="1415" y="564"/>
                </a:moveTo>
                <a:lnTo>
                  <a:pt x="0" y="0"/>
                </a:lnTo>
                <a:lnTo>
                  <a:pt x="21" y="0"/>
                </a:lnTo>
                <a:lnTo>
                  <a:pt x="1415" y="556"/>
                </a:lnTo>
                <a:lnTo>
                  <a:pt x="1415" y="564"/>
                </a:lnTo>
                <a:close/>
              </a:path>
            </a:pathLst>
          </a:custGeom>
          <a:solidFill>
            <a:srgbClr val="7F706E"/>
          </a:solidFill>
          <a:ln>
            <a:noFill/>
          </a:ln>
        </p:spPr>
      </p:sp>
      <p:sp>
        <p:nvSpPr>
          <p:cNvPr id="11525" name="Freeform 786"/>
          <p:cNvSpPr/>
          <p:nvPr/>
        </p:nvSpPr>
        <p:spPr>
          <a:xfrm>
            <a:off x="905040" y="508680"/>
            <a:ext cx="502200" cy="200520"/>
          </a:xfrm>
          <a:custGeom>
            <a:avLst/>
            <a:gdLst/>
            <a:ahLst/>
            <a:cxnLst/>
            <a:rect l="0" t="0" r="r" b="b"/>
            <a:pathLst>
              <a:path w="1395" h="557">
                <a:moveTo>
                  <a:pt x="1394" y="556"/>
                </a:moveTo>
                <a:lnTo>
                  <a:pt x="0" y="0"/>
                </a:lnTo>
                <a:lnTo>
                  <a:pt x="21" y="0"/>
                </a:lnTo>
                <a:lnTo>
                  <a:pt x="1394" y="547"/>
                </a:lnTo>
                <a:lnTo>
                  <a:pt x="1394" y="556"/>
                </a:lnTo>
                <a:close/>
              </a:path>
            </a:pathLst>
          </a:custGeom>
          <a:solidFill>
            <a:srgbClr val="7E6F6D"/>
          </a:solidFill>
          <a:ln>
            <a:noFill/>
          </a:ln>
        </p:spPr>
      </p:sp>
      <p:sp>
        <p:nvSpPr>
          <p:cNvPr id="11526" name="Freeform 787"/>
          <p:cNvSpPr/>
          <p:nvPr/>
        </p:nvSpPr>
        <p:spPr>
          <a:xfrm>
            <a:off x="912600" y="508680"/>
            <a:ext cx="494640" cy="197280"/>
          </a:xfrm>
          <a:custGeom>
            <a:avLst/>
            <a:gdLst/>
            <a:ahLst/>
            <a:cxnLst/>
            <a:rect l="0" t="0" r="r" b="b"/>
            <a:pathLst>
              <a:path w="1374" h="548">
                <a:moveTo>
                  <a:pt x="1373" y="547"/>
                </a:moveTo>
                <a:lnTo>
                  <a:pt x="0" y="0"/>
                </a:lnTo>
                <a:lnTo>
                  <a:pt x="21" y="0"/>
                </a:lnTo>
                <a:lnTo>
                  <a:pt x="1373" y="539"/>
                </a:lnTo>
                <a:lnTo>
                  <a:pt x="1373" y="547"/>
                </a:lnTo>
                <a:close/>
              </a:path>
            </a:pathLst>
          </a:custGeom>
          <a:solidFill>
            <a:srgbClr val="7D6E6C"/>
          </a:solidFill>
          <a:ln>
            <a:noFill/>
          </a:ln>
        </p:spPr>
      </p:sp>
      <p:sp>
        <p:nvSpPr>
          <p:cNvPr id="11527" name="Freeform 788"/>
          <p:cNvSpPr/>
          <p:nvPr/>
        </p:nvSpPr>
        <p:spPr>
          <a:xfrm>
            <a:off x="920160" y="508680"/>
            <a:ext cx="487080" cy="194400"/>
          </a:xfrm>
          <a:custGeom>
            <a:avLst/>
            <a:gdLst/>
            <a:ahLst/>
            <a:cxnLst/>
            <a:rect l="0" t="0" r="r" b="b"/>
            <a:pathLst>
              <a:path w="1353" h="540">
                <a:moveTo>
                  <a:pt x="1352" y="539"/>
                </a:moveTo>
                <a:lnTo>
                  <a:pt x="0" y="0"/>
                </a:lnTo>
                <a:lnTo>
                  <a:pt x="22" y="0"/>
                </a:lnTo>
                <a:lnTo>
                  <a:pt x="1352" y="531"/>
                </a:lnTo>
                <a:lnTo>
                  <a:pt x="1352" y="539"/>
                </a:lnTo>
                <a:close/>
              </a:path>
            </a:pathLst>
          </a:custGeom>
          <a:solidFill>
            <a:srgbClr val="7C6D6A"/>
          </a:solidFill>
          <a:ln>
            <a:noFill/>
          </a:ln>
        </p:spPr>
      </p:sp>
      <p:sp>
        <p:nvSpPr>
          <p:cNvPr id="11528" name="Freeform 789"/>
          <p:cNvSpPr/>
          <p:nvPr/>
        </p:nvSpPr>
        <p:spPr>
          <a:xfrm>
            <a:off x="928080" y="508680"/>
            <a:ext cx="479160" cy="191520"/>
          </a:xfrm>
          <a:custGeom>
            <a:avLst/>
            <a:gdLst/>
            <a:ahLst/>
            <a:cxnLst/>
            <a:rect l="0" t="0" r="r" b="b"/>
            <a:pathLst>
              <a:path w="1331" h="532">
                <a:moveTo>
                  <a:pt x="1330" y="531"/>
                </a:moveTo>
                <a:lnTo>
                  <a:pt x="0" y="0"/>
                </a:lnTo>
                <a:lnTo>
                  <a:pt x="21" y="0"/>
                </a:lnTo>
                <a:lnTo>
                  <a:pt x="1330" y="522"/>
                </a:lnTo>
                <a:lnTo>
                  <a:pt x="1330" y="531"/>
                </a:lnTo>
                <a:close/>
              </a:path>
            </a:pathLst>
          </a:custGeom>
          <a:solidFill>
            <a:srgbClr val="7B6C69"/>
          </a:solidFill>
          <a:ln>
            <a:noFill/>
          </a:ln>
        </p:spPr>
      </p:sp>
      <p:sp>
        <p:nvSpPr>
          <p:cNvPr id="11529" name="Freeform 790"/>
          <p:cNvSpPr/>
          <p:nvPr/>
        </p:nvSpPr>
        <p:spPr>
          <a:xfrm>
            <a:off x="935640" y="508680"/>
            <a:ext cx="471600" cy="188280"/>
          </a:xfrm>
          <a:custGeom>
            <a:avLst/>
            <a:gdLst/>
            <a:ahLst/>
            <a:cxnLst/>
            <a:rect l="0" t="0" r="r" b="b"/>
            <a:pathLst>
              <a:path w="1310" h="523">
                <a:moveTo>
                  <a:pt x="1309" y="522"/>
                </a:moveTo>
                <a:lnTo>
                  <a:pt x="0" y="0"/>
                </a:lnTo>
                <a:lnTo>
                  <a:pt x="21" y="0"/>
                </a:lnTo>
                <a:lnTo>
                  <a:pt x="1309" y="514"/>
                </a:lnTo>
                <a:lnTo>
                  <a:pt x="1309" y="522"/>
                </a:lnTo>
                <a:close/>
              </a:path>
            </a:pathLst>
          </a:custGeom>
          <a:solidFill>
            <a:srgbClr val="7A6A68"/>
          </a:solidFill>
          <a:ln>
            <a:noFill/>
          </a:ln>
        </p:spPr>
      </p:sp>
      <p:sp>
        <p:nvSpPr>
          <p:cNvPr id="11530" name="Freeform 791"/>
          <p:cNvSpPr/>
          <p:nvPr/>
        </p:nvSpPr>
        <p:spPr>
          <a:xfrm>
            <a:off x="943200" y="508680"/>
            <a:ext cx="464040" cy="185400"/>
          </a:xfrm>
          <a:custGeom>
            <a:avLst/>
            <a:gdLst/>
            <a:ahLst/>
            <a:cxnLst/>
            <a:rect l="0" t="0" r="r" b="b"/>
            <a:pathLst>
              <a:path w="1289" h="515">
                <a:moveTo>
                  <a:pt x="1288" y="514"/>
                </a:moveTo>
                <a:lnTo>
                  <a:pt x="0" y="0"/>
                </a:lnTo>
                <a:lnTo>
                  <a:pt x="21" y="0"/>
                </a:lnTo>
                <a:lnTo>
                  <a:pt x="1288" y="505"/>
                </a:lnTo>
                <a:lnTo>
                  <a:pt x="1288" y="514"/>
                </a:lnTo>
                <a:close/>
              </a:path>
            </a:pathLst>
          </a:custGeom>
          <a:solidFill>
            <a:srgbClr val="796967"/>
          </a:solidFill>
          <a:ln>
            <a:noFill/>
          </a:ln>
        </p:spPr>
      </p:sp>
      <p:sp>
        <p:nvSpPr>
          <p:cNvPr id="11531" name="Freeform 792"/>
          <p:cNvSpPr/>
          <p:nvPr/>
        </p:nvSpPr>
        <p:spPr>
          <a:xfrm>
            <a:off x="950760" y="508680"/>
            <a:ext cx="456480" cy="182160"/>
          </a:xfrm>
          <a:custGeom>
            <a:avLst/>
            <a:gdLst/>
            <a:ahLst/>
            <a:cxnLst/>
            <a:rect l="0" t="0" r="r" b="b"/>
            <a:pathLst>
              <a:path w="1268" h="506">
                <a:moveTo>
                  <a:pt x="1267" y="505"/>
                </a:moveTo>
                <a:lnTo>
                  <a:pt x="0" y="0"/>
                </a:lnTo>
                <a:lnTo>
                  <a:pt x="21" y="0"/>
                </a:lnTo>
                <a:lnTo>
                  <a:pt x="1267" y="497"/>
                </a:lnTo>
                <a:lnTo>
                  <a:pt x="1267" y="505"/>
                </a:lnTo>
                <a:close/>
              </a:path>
            </a:pathLst>
          </a:custGeom>
          <a:solidFill>
            <a:srgbClr val="786865"/>
          </a:solidFill>
          <a:ln>
            <a:noFill/>
          </a:ln>
        </p:spPr>
      </p:sp>
      <p:sp>
        <p:nvSpPr>
          <p:cNvPr id="11532" name="Freeform 793"/>
          <p:cNvSpPr/>
          <p:nvPr/>
        </p:nvSpPr>
        <p:spPr>
          <a:xfrm>
            <a:off x="958320" y="508680"/>
            <a:ext cx="448920" cy="179280"/>
          </a:xfrm>
          <a:custGeom>
            <a:avLst/>
            <a:gdLst/>
            <a:ahLst/>
            <a:cxnLst/>
            <a:rect l="0" t="0" r="r" b="b"/>
            <a:pathLst>
              <a:path w="1247" h="498">
                <a:moveTo>
                  <a:pt x="1246" y="497"/>
                </a:moveTo>
                <a:lnTo>
                  <a:pt x="0" y="0"/>
                </a:lnTo>
                <a:lnTo>
                  <a:pt x="21" y="0"/>
                </a:lnTo>
                <a:lnTo>
                  <a:pt x="1246" y="489"/>
                </a:lnTo>
                <a:lnTo>
                  <a:pt x="1246" y="497"/>
                </a:lnTo>
                <a:close/>
              </a:path>
            </a:pathLst>
          </a:custGeom>
          <a:solidFill>
            <a:srgbClr val="776764"/>
          </a:solidFill>
          <a:ln>
            <a:noFill/>
          </a:ln>
        </p:spPr>
      </p:sp>
      <p:sp>
        <p:nvSpPr>
          <p:cNvPr id="11533" name="Freeform 794"/>
          <p:cNvSpPr/>
          <p:nvPr/>
        </p:nvSpPr>
        <p:spPr>
          <a:xfrm>
            <a:off x="965880" y="508680"/>
            <a:ext cx="441360" cy="176400"/>
          </a:xfrm>
          <a:custGeom>
            <a:avLst/>
            <a:gdLst/>
            <a:ahLst/>
            <a:cxnLst/>
            <a:rect l="0" t="0" r="r" b="b"/>
            <a:pathLst>
              <a:path w="1226" h="490">
                <a:moveTo>
                  <a:pt x="1225" y="489"/>
                </a:moveTo>
                <a:lnTo>
                  <a:pt x="0" y="0"/>
                </a:lnTo>
                <a:lnTo>
                  <a:pt x="21" y="0"/>
                </a:lnTo>
                <a:lnTo>
                  <a:pt x="1225" y="480"/>
                </a:lnTo>
                <a:lnTo>
                  <a:pt x="1225" y="489"/>
                </a:lnTo>
                <a:close/>
              </a:path>
            </a:pathLst>
          </a:custGeom>
          <a:solidFill>
            <a:srgbClr val="766562"/>
          </a:solidFill>
          <a:ln>
            <a:noFill/>
          </a:ln>
        </p:spPr>
      </p:sp>
      <p:sp>
        <p:nvSpPr>
          <p:cNvPr id="11534" name="Freeform 795"/>
          <p:cNvSpPr/>
          <p:nvPr/>
        </p:nvSpPr>
        <p:spPr>
          <a:xfrm>
            <a:off x="973440" y="508680"/>
            <a:ext cx="433800" cy="173160"/>
          </a:xfrm>
          <a:custGeom>
            <a:avLst/>
            <a:gdLst/>
            <a:ahLst/>
            <a:cxnLst/>
            <a:rect l="0" t="0" r="r" b="b"/>
            <a:pathLst>
              <a:path w="1205" h="481">
                <a:moveTo>
                  <a:pt x="1204" y="480"/>
                </a:moveTo>
                <a:lnTo>
                  <a:pt x="0" y="0"/>
                </a:lnTo>
                <a:lnTo>
                  <a:pt x="21" y="0"/>
                </a:lnTo>
                <a:lnTo>
                  <a:pt x="1204" y="472"/>
                </a:lnTo>
                <a:lnTo>
                  <a:pt x="1204" y="480"/>
                </a:lnTo>
                <a:close/>
              </a:path>
            </a:pathLst>
          </a:custGeom>
          <a:solidFill>
            <a:srgbClr val="756461"/>
          </a:solidFill>
          <a:ln>
            <a:noFill/>
          </a:ln>
        </p:spPr>
      </p:sp>
      <p:sp>
        <p:nvSpPr>
          <p:cNvPr id="11535" name="Freeform 796"/>
          <p:cNvSpPr/>
          <p:nvPr/>
        </p:nvSpPr>
        <p:spPr>
          <a:xfrm>
            <a:off x="981000" y="508680"/>
            <a:ext cx="426240" cy="170280"/>
          </a:xfrm>
          <a:custGeom>
            <a:avLst/>
            <a:gdLst/>
            <a:ahLst/>
            <a:cxnLst/>
            <a:rect l="0" t="0" r="r" b="b"/>
            <a:pathLst>
              <a:path w="1184" h="473">
                <a:moveTo>
                  <a:pt x="1183" y="472"/>
                </a:moveTo>
                <a:lnTo>
                  <a:pt x="0" y="0"/>
                </a:lnTo>
                <a:lnTo>
                  <a:pt x="21" y="0"/>
                </a:lnTo>
                <a:lnTo>
                  <a:pt x="1183" y="463"/>
                </a:lnTo>
                <a:lnTo>
                  <a:pt x="1183" y="472"/>
                </a:lnTo>
                <a:close/>
              </a:path>
            </a:pathLst>
          </a:custGeom>
          <a:solidFill>
            <a:srgbClr val="746360"/>
          </a:solidFill>
          <a:ln>
            <a:noFill/>
          </a:ln>
        </p:spPr>
      </p:sp>
      <p:sp>
        <p:nvSpPr>
          <p:cNvPr id="11536" name="Freeform 797"/>
          <p:cNvSpPr/>
          <p:nvPr/>
        </p:nvSpPr>
        <p:spPr>
          <a:xfrm>
            <a:off x="988560" y="508680"/>
            <a:ext cx="418680" cy="167040"/>
          </a:xfrm>
          <a:custGeom>
            <a:avLst/>
            <a:gdLst/>
            <a:ahLst/>
            <a:cxnLst/>
            <a:rect l="0" t="0" r="r" b="b"/>
            <a:pathLst>
              <a:path w="1163" h="464">
                <a:moveTo>
                  <a:pt x="1162" y="463"/>
                </a:moveTo>
                <a:lnTo>
                  <a:pt x="0" y="0"/>
                </a:lnTo>
                <a:lnTo>
                  <a:pt x="21" y="0"/>
                </a:lnTo>
                <a:lnTo>
                  <a:pt x="1162" y="455"/>
                </a:lnTo>
                <a:lnTo>
                  <a:pt x="1162" y="463"/>
                </a:lnTo>
                <a:close/>
              </a:path>
            </a:pathLst>
          </a:custGeom>
          <a:solidFill>
            <a:srgbClr val="73625F"/>
          </a:solidFill>
          <a:ln>
            <a:noFill/>
          </a:ln>
        </p:spPr>
      </p:sp>
      <p:sp>
        <p:nvSpPr>
          <p:cNvPr id="11537" name="Freeform 798"/>
          <p:cNvSpPr/>
          <p:nvPr/>
        </p:nvSpPr>
        <p:spPr>
          <a:xfrm>
            <a:off x="996120" y="508680"/>
            <a:ext cx="411120" cy="164160"/>
          </a:xfrm>
          <a:custGeom>
            <a:avLst/>
            <a:gdLst/>
            <a:ahLst/>
            <a:cxnLst/>
            <a:rect l="0" t="0" r="r" b="b"/>
            <a:pathLst>
              <a:path w="1142" h="456">
                <a:moveTo>
                  <a:pt x="1141" y="455"/>
                </a:moveTo>
                <a:lnTo>
                  <a:pt x="0" y="0"/>
                </a:lnTo>
                <a:lnTo>
                  <a:pt x="22" y="0"/>
                </a:lnTo>
                <a:lnTo>
                  <a:pt x="1141" y="447"/>
                </a:lnTo>
                <a:lnTo>
                  <a:pt x="1141" y="455"/>
                </a:lnTo>
                <a:close/>
              </a:path>
            </a:pathLst>
          </a:custGeom>
          <a:solidFill>
            <a:srgbClr val="72605D"/>
          </a:solidFill>
          <a:ln>
            <a:noFill/>
          </a:ln>
        </p:spPr>
      </p:sp>
      <p:sp>
        <p:nvSpPr>
          <p:cNvPr id="11538" name="Freeform 799"/>
          <p:cNvSpPr/>
          <p:nvPr/>
        </p:nvSpPr>
        <p:spPr>
          <a:xfrm>
            <a:off x="1004040" y="508680"/>
            <a:ext cx="403200" cy="161280"/>
          </a:xfrm>
          <a:custGeom>
            <a:avLst/>
            <a:gdLst/>
            <a:ahLst/>
            <a:cxnLst/>
            <a:rect l="0" t="0" r="r" b="b"/>
            <a:pathLst>
              <a:path w="1120" h="448">
                <a:moveTo>
                  <a:pt x="1119" y="447"/>
                </a:moveTo>
                <a:lnTo>
                  <a:pt x="0" y="0"/>
                </a:lnTo>
                <a:lnTo>
                  <a:pt x="22" y="0"/>
                </a:lnTo>
                <a:lnTo>
                  <a:pt x="1119" y="438"/>
                </a:lnTo>
                <a:lnTo>
                  <a:pt x="1119" y="447"/>
                </a:lnTo>
                <a:close/>
              </a:path>
            </a:pathLst>
          </a:custGeom>
          <a:solidFill>
            <a:srgbClr val="715F5C"/>
          </a:solidFill>
          <a:ln>
            <a:noFill/>
          </a:ln>
        </p:spPr>
      </p:sp>
      <p:sp>
        <p:nvSpPr>
          <p:cNvPr id="11539" name="Freeform 800"/>
          <p:cNvSpPr/>
          <p:nvPr/>
        </p:nvSpPr>
        <p:spPr>
          <a:xfrm>
            <a:off x="1011600" y="508680"/>
            <a:ext cx="395640" cy="158040"/>
          </a:xfrm>
          <a:custGeom>
            <a:avLst/>
            <a:gdLst/>
            <a:ahLst/>
            <a:cxnLst/>
            <a:rect l="0" t="0" r="r" b="b"/>
            <a:pathLst>
              <a:path w="1099" h="439">
                <a:moveTo>
                  <a:pt x="1098" y="438"/>
                </a:moveTo>
                <a:lnTo>
                  <a:pt x="0" y="0"/>
                </a:lnTo>
                <a:lnTo>
                  <a:pt x="21" y="0"/>
                </a:lnTo>
                <a:lnTo>
                  <a:pt x="1098" y="430"/>
                </a:lnTo>
                <a:lnTo>
                  <a:pt x="1098" y="438"/>
                </a:lnTo>
                <a:close/>
              </a:path>
            </a:pathLst>
          </a:custGeom>
          <a:solidFill>
            <a:srgbClr val="705E5B"/>
          </a:solidFill>
          <a:ln>
            <a:noFill/>
          </a:ln>
        </p:spPr>
      </p:sp>
      <p:sp>
        <p:nvSpPr>
          <p:cNvPr id="11540" name="Freeform 801"/>
          <p:cNvSpPr/>
          <p:nvPr/>
        </p:nvSpPr>
        <p:spPr>
          <a:xfrm>
            <a:off x="1019160" y="508680"/>
            <a:ext cx="388080" cy="155160"/>
          </a:xfrm>
          <a:custGeom>
            <a:avLst/>
            <a:gdLst/>
            <a:ahLst/>
            <a:cxnLst/>
            <a:rect l="0" t="0" r="r" b="b"/>
            <a:pathLst>
              <a:path w="1078" h="431">
                <a:moveTo>
                  <a:pt x="1077" y="430"/>
                </a:moveTo>
                <a:lnTo>
                  <a:pt x="0" y="0"/>
                </a:lnTo>
                <a:lnTo>
                  <a:pt x="21" y="0"/>
                </a:lnTo>
                <a:lnTo>
                  <a:pt x="1077" y="421"/>
                </a:lnTo>
                <a:lnTo>
                  <a:pt x="1077" y="430"/>
                </a:lnTo>
                <a:close/>
              </a:path>
            </a:pathLst>
          </a:custGeom>
          <a:solidFill>
            <a:srgbClr val="705D5A"/>
          </a:solidFill>
          <a:ln>
            <a:noFill/>
          </a:ln>
        </p:spPr>
      </p:sp>
      <p:sp>
        <p:nvSpPr>
          <p:cNvPr id="11541" name="Freeform 802"/>
          <p:cNvSpPr/>
          <p:nvPr/>
        </p:nvSpPr>
        <p:spPr>
          <a:xfrm>
            <a:off x="1026720" y="508680"/>
            <a:ext cx="380520" cy="151920"/>
          </a:xfrm>
          <a:custGeom>
            <a:avLst/>
            <a:gdLst/>
            <a:ahLst/>
            <a:cxnLst/>
            <a:rect l="0" t="0" r="r" b="b"/>
            <a:pathLst>
              <a:path w="1057" h="422">
                <a:moveTo>
                  <a:pt x="1056" y="421"/>
                </a:moveTo>
                <a:lnTo>
                  <a:pt x="0" y="0"/>
                </a:lnTo>
                <a:lnTo>
                  <a:pt x="21" y="0"/>
                </a:lnTo>
                <a:lnTo>
                  <a:pt x="1056" y="413"/>
                </a:lnTo>
                <a:lnTo>
                  <a:pt x="1056" y="421"/>
                </a:lnTo>
                <a:close/>
              </a:path>
            </a:pathLst>
          </a:custGeom>
          <a:solidFill>
            <a:srgbClr val="6F5B58"/>
          </a:solidFill>
          <a:ln>
            <a:noFill/>
          </a:ln>
        </p:spPr>
      </p:sp>
      <p:sp>
        <p:nvSpPr>
          <p:cNvPr id="11542" name="Freeform 803"/>
          <p:cNvSpPr/>
          <p:nvPr/>
        </p:nvSpPr>
        <p:spPr>
          <a:xfrm>
            <a:off x="1034280" y="508680"/>
            <a:ext cx="372960" cy="149040"/>
          </a:xfrm>
          <a:custGeom>
            <a:avLst/>
            <a:gdLst/>
            <a:ahLst/>
            <a:cxnLst/>
            <a:rect l="0" t="0" r="r" b="b"/>
            <a:pathLst>
              <a:path w="1036" h="414">
                <a:moveTo>
                  <a:pt x="1035" y="413"/>
                </a:moveTo>
                <a:lnTo>
                  <a:pt x="0" y="0"/>
                </a:lnTo>
                <a:lnTo>
                  <a:pt x="21" y="0"/>
                </a:lnTo>
                <a:lnTo>
                  <a:pt x="1035" y="405"/>
                </a:lnTo>
                <a:lnTo>
                  <a:pt x="1035" y="413"/>
                </a:lnTo>
                <a:close/>
              </a:path>
            </a:pathLst>
          </a:custGeom>
          <a:solidFill>
            <a:srgbClr val="6E5A57"/>
          </a:solidFill>
          <a:ln>
            <a:noFill/>
          </a:ln>
        </p:spPr>
      </p:sp>
      <p:sp>
        <p:nvSpPr>
          <p:cNvPr id="11543" name="Freeform 804"/>
          <p:cNvSpPr/>
          <p:nvPr/>
        </p:nvSpPr>
        <p:spPr>
          <a:xfrm>
            <a:off x="1041840" y="508680"/>
            <a:ext cx="365400" cy="146160"/>
          </a:xfrm>
          <a:custGeom>
            <a:avLst/>
            <a:gdLst/>
            <a:ahLst/>
            <a:cxnLst/>
            <a:rect l="0" t="0" r="r" b="b"/>
            <a:pathLst>
              <a:path w="1015" h="406">
                <a:moveTo>
                  <a:pt x="1014" y="405"/>
                </a:moveTo>
                <a:lnTo>
                  <a:pt x="0" y="0"/>
                </a:lnTo>
                <a:lnTo>
                  <a:pt x="21" y="0"/>
                </a:lnTo>
                <a:lnTo>
                  <a:pt x="1014" y="395"/>
                </a:lnTo>
                <a:lnTo>
                  <a:pt x="1014" y="405"/>
                </a:lnTo>
                <a:close/>
              </a:path>
            </a:pathLst>
          </a:custGeom>
          <a:solidFill>
            <a:srgbClr val="6D5956"/>
          </a:solidFill>
          <a:ln>
            <a:noFill/>
          </a:ln>
        </p:spPr>
      </p:sp>
      <p:sp>
        <p:nvSpPr>
          <p:cNvPr id="11544" name="Freeform 805"/>
          <p:cNvSpPr/>
          <p:nvPr/>
        </p:nvSpPr>
        <p:spPr>
          <a:xfrm>
            <a:off x="1049400" y="508680"/>
            <a:ext cx="357840" cy="142920"/>
          </a:xfrm>
          <a:custGeom>
            <a:avLst/>
            <a:gdLst/>
            <a:ahLst/>
            <a:cxnLst/>
            <a:rect l="0" t="0" r="r" b="b"/>
            <a:pathLst>
              <a:path w="994" h="397">
                <a:moveTo>
                  <a:pt x="993" y="396"/>
                </a:moveTo>
                <a:lnTo>
                  <a:pt x="0" y="0"/>
                </a:lnTo>
                <a:lnTo>
                  <a:pt x="21" y="0"/>
                </a:lnTo>
                <a:lnTo>
                  <a:pt x="993" y="388"/>
                </a:lnTo>
                <a:lnTo>
                  <a:pt x="993" y="396"/>
                </a:lnTo>
                <a:close/>
              </a:path>
            </a:pathLst>
          </a:custGeom>
          <a:solidFill>
            <a:srgbClr val="6C5855"/>
          </a:solidFill>
          <a:ln>
            <a:noFill/>
          </a:ln>
        </p:spPr>
      </p:sp>
      <p:sp>
        <p:nvSpPr>
          <p:cNvPr id="11545" name="Freeform 806"/>
          <p:cNvSpPr/>
          <p:nvPr/>
        </p:nvSpPr>
        <p:spPr>
          <a:xfrm>
            <a:off x="1056960" y="508680"/>
            <a:ext cx="350280" cy="140040"/>
          </a:xfrm>
          <a:custGeom>
            <a:avLst/>
            <a:gdLst/>
            <a:ahLst/>
            <a:cxnLst/>
            <a:rect l="0" t="0" r="r" b="b"/>
            <a:pathLst>
              <a:path w="973" h="389">
                <a:moveTo>
                  <a:pt x="972" y="388"/>
                </a:moveTo>
                <a:lnTo>
                  <a:pt x="0" y="0"/>
                </a:lnTo>
                <a:lnTo>
                  <a:pt x="21" y="0"/>
                </a:lnTo>
                <a:lnTo>
                  <a:pt x="972" y="379"/>
                </a:lnTo>
                <a:lnTo>
                  <a:pt x="972" y="388"/>
                </a:lnTo>
                <a:close/>
              </a:path>
            </a:pathLst>
          </a:custGeom>
          <a:solidFill>
            <a:srgbClr val="6B5753"/>
          </a:solidFill>
          <a:ln>
            <a:noFill/>
          </a:ln>
        </p:spPr>
      </p:sp>
      <p:sp>
        <p:nvSpPr>
          <p:cNvPr id="11546" name="Freeform 807"/>
          <p:cNvSpPr/>
          <p:nvPr/>
        </p:nvSpPr>
        <p:spPr>
          <a:xfrm>
            <a:off x="1064520" y="508680"/>
            <a:ext cx="342720" cy="136800"/>
          </a:xfrm>
          <a:custGeom>
            <a:avLst/>
            <a:gdLst/>
            <a:ahLst/>
            <a:cxnLst/>
            <a:rect l="0" t="0" r="r" b="b"/>
            <a:pathLst>
              <a:path w="952" h="380">
                <a:moveTo>
                  <a:pt x="951" y="379"/>
                </a:moveTo>
                <a:lnTo>
                  <a:pt x="0" y="0"/>
                </a:lnTo>
                <a:lnTo>
                  <a:pt x="21" y="0"/>
                </a:lnTo>
                <a:lnTo>
                  <a:pt x="951" y="371"/>
                </a:lnTo>
                <a:lnTo>
                  <a:pt x="951" y="379"/>
                </a:lnTo>
                <a:close/>
              </a:path>
            </a:pathLst>
          </a:custGeom>
          <a:solidFill>
            <a:srgbClr val="6A5652"/>
          </a:solidFill>
          <a:ln>
            <a:noFill/>
          </a:ln>
        </p:spPr>
      </p:sp>
      <p:sp>
        <p:nvSpPr>
          <p:cNvPr id="11547" name="Freeform 808"/>
          <p:cNvSpPr/>
          <p:nvPr/>
        </p:nvSpPr>
        <p:spPr>
          <a:xfrm>
            <a:off x="1072080" y="508680"/>
            <a:ext cx="335160" cy="133920"/>
          </a:xfrm>
          <a:custGeom>
            <a:avLst/>
            <a:gdLst/>
            <a:ahLst/>
            <a:cxnLst/>
            <a:rect l="0" t="0" r="r" b="b"/>
            <a:pathLst>
              <a:path w="931" h="372">
                <a:moveTo>
                  <a:pt x="930" y="371"/>
                </a:moveTo>
                <a:lnTo>
                  <a:pt x="0" y="0"/>
                </a:lnTo>
                <a:lnTo>
                  <a:pt x="22" y="0"/>
                </a:lnTo>
                <a:lnTo>
                  <a:pt x="930" y="363"/>
                </a:lnTo>
                <a:lnTo>
                  <a:pt x="930" y="371"/>
                </a:lnTo>
                <a:close/>
              </a:path>
            </a:pathLst>
          </a:custGeom>
          <a:solidFill>
            <a:srgbClr val="695451"/>
          </a:solidFill>
          <a:ln>
            <a:noFill/>
          </a:ln>
        </p:spPr>
      </p:sp>
      <p:sp>
        <p:nvSpPr>
          <p:cNvPr id="11548" name="Freeform 809"/>
          <p:cNvSpPr/>
          <p:nvPr/>
        </p:nvSpPr>
        <p:spPr>
          <a:xfrm>
            <a:off x="1080000" y="508680"/>
            <a:ext cx="327240" cy="131040"/>
          </a:xfrm>
          <a:custGeom>
            <a:avLst/>
            <a:gdLst/>
            <a:ahLst/>
            <a:cxnLst/>
            <a:rect l="0" t="0" r="r" b="b"/>
            <a:pathLst>
              <a:path w="909" h="364">
                <a:moveTo>
                  <a:pt x="908" y="363"/>
                </a:moveTo>
                <a:lnTo>
                  <a:pt x="0" y="0"/>
                </a:lnTo>
                <a:lnTo>
                  <a:pt x="21" y="0"/>
                </a:lnTo>
                <a:lnTo>
                  <a:pt x="908" y="354"/>
                </a:lnTo>
                <a:lnTo>
                  <a:pt x="908" y="363"/>
                </a:lnTo>
                <a:close/>
              </a:path>
            </a:pathLst>
          </a:custGeom>
          <a:solidFill>
            <a:srgbClr val="695350"/>
          </a:solidFill>
          <a:ln>
            <a:noFill/>
          </a:ln>
        </p:spPr>
      </p:sp>
      <p:sp>
        <p:nvSpPr>
          <p:cNvPr id="11549" name="Freeform 810"/>
          <p:cNvSpPr/>
          <p:nvPr/>
        </p:nvSpPr>
        <p:spPr>
          <a:xfrm>
            <a:off x="1087560" y="508680"/>
            <a:ext cx="319680" cy="127800"/>
          </a:xfrm>
          <a:custGeom>
            <a:avLst/>
            <a:gdLst/>
            <a:ahLst/>
            <a:cxnLst/>
            <a:rect l="0" t="0" r="r" b="b"/>
            <a:pathLst>
              <a:path w="888" h="355">
                <a:moveTo>
                  <a:pt x="887" y="354"/>
                </a:moveTo>
                <a:lnTo>
                  <a:pt x="0" y="0"/>
                </a:lnTo>
                <a:lnTo>
                  <a:pt x="21" y="0"/>
                </a:lnTo>
                <a:lnTo>
                  <a:pt x="887" y="346"/>
                </a:lnTo>
                <a:lnTo>
                  <a:pt x="887" y="354"/>
                </a:lnTo>
                <a:close/>
              </a:path>
            </a:pathLst>
          </a:custGeom>
          <a:solidFill>
            <a:srgbClr val="68524E"/>
          </a:solidFill>
          <a:ln>
            <a:noFill/>
          </a:ln>
        </p:spPr>
      </p:sp>
      <p:sp>
        <p:nvSpPr>
          <p:cNvPr id="11550" name="Freeform 811"/>
          <p:cNvSpPr/>
          <p:nvPr/>
        </p:nvSpPr>
        <p:spPr>
          <a:xfrm>
            <a:off x="1095120" y="508680"/>
            <a:ext cx="312120" cy="124920"/>
          </a:xfrm>
          <a:custGeom>
            <a:avLst/>
            <a:gdLst/>
            <a:ahLst/>
            <a:cxnLst/>
            <a:rect l="0" t="0" r="r" b="b"/>
            <a:pathLst>
              <a:path w="867" h="347">
                <a:moveTo>
                  <a:pt x="866" y="346"/>
                </a:moveTo>
                <a:lnTo>
                  <a:pt x="0" y="0"/>
                </a:lnTo>
                <a:lnTo>
                  <a:pt x="21" y="0"/>
                </a:lnTo>
                <a:lnTo>
                  <a:pt x="866" y="337"/>
                </a:lnTo>
                <a:lnTo>
                  <a:pt x="866" y="346"/>
                </a:lnTo>
                <a:close/>
              </a:path>
            </a:pathLst>
          </a:custGeom>
          <a:solidFill>
            <a:srgbClr val="67514D"/>
          </a:solidFill>
          <a:ln>
            <a:noFill/>
          </a:ln>
        </p:spPr>
      </p:sp>
      <p:sp>
        <p:nvSpPr>
          <p:cNvPr id="11551" name="Freeform 812"/>
          <p:cNvSpPr/>
          <p:nvPr/>
        </p:nvSpPr>
        <p:spPr>
          <a:xfrm>
            <a:off x="1102680" y="508680"/>
            <a:ext cx="304560" cy="121680"/>
          </a:xfrm>
          <a:custGeom>
            <a:avLst/>
            <a:gdLst/>
            <a:ahLst/>
            <a:cxnLst/>
            <a:rect l="0" t="0" r="r" b="b"/>
            <a:pathLst>
              <a:path w="846" h="338">
                <a:moveTo>
                  <a:pt x="845" y="337"/>
                </a:moveTo>
                <a:lnTo>
                  <a:pt x="0" y="0"/>
                </a:lnTo>
                <a:lnTo>
                  <a:pt x="21" y="0"/>
                </a:lnTo>
                <a:lnTo>
                  <a:pt x="845" y="329"/>
                </a:lnTo>
                <a:lnTo>
                  <a:pt x="845" y="337"/>
                </a:lnTo>
                <a:close/>
              </a:path>
            </a:pathLst>
          </a:custGeom>
          <a:solidFill>
            <a:srgbClr val="66504C"/>
          </a:solidFill>
          <a:ln>
            <a:noFill/>
          </a:ln>
        </p:spPr>
      </p:sp>
      <p:sp>
        <p:nvSpPr>
          <p:cNvPr id="11552" name="Freeform 813"/>
          <p:cNvSpPr/>
          <p:nvPr/>
        </p:nvSpPr>
        <p:spPr>
          <a:xfrm>
            <a:off x="1110240" y="508680"/>
            <a:ext cx="297000" cy="118800"/>
          </a:xfrm>
          <a:custGeom>
            <a:avLst/>
            <a:gdLst/>
            <a:ahLst/>
            <a:cxnLst/>
            <a:rect l="0" t="0" r="r" b="b"/>
            <a:pathLst>
              <a:path w="825" h="330">
                <a:moveTo>
                  <a:pt x="824" y="329"/>
                </a:moveTo>
                <a:lnTo>
                  <a:pt x="0" y="0"/>
                </a:lnTo>
                <a:lnTo>
                  <a:pt x="21" y="0"/>
                </a:lnTo>
                <a:lnTo>
                  <a:pt x="824" y="321"/>
                </a:lnTo>
                <a:lnTo>
                  <a:pt x="824" y="329"/>
                </a:lnTo>
                <a:close/>
              </a:path>
            </a:pathLst>
          </a:custGeom>
          <a:solidFill>
            <a:srgbClr val="664F4B"/>
          </a:solidFill>
          <a:ln>
            <a:noFill/>
          </a:ln>
        </p:spPr>
      </p:sp>
      <p:sp>
        <p:nvSpPr>
          <p:cNvPr id="11553" name="Freeform 814"/>
          <p:cNvSpPr/>
          <p:nvPr/>
        </p:nvSpPr>
        <p:spPr>
          <a:xfrm>
            <a:off x="1117800" y="508680"/>
            <a:ext cx="289440" cy="115920"/>
          </a:xfrm>
          <a:custGeom>
            <a:avLst/>
            <a:gdLst/>
            <a:ahLst/>
            <a:cxnLst/>
            <a:rect l="0" t="0" r="r" b="b"/>
            <a:pathLst>
              <a:path w="804" h="322">
                <a:moveTo>
                  <a:pt x="803" y="321"/>
                </a:moveTo>
                <a:lnTo>
                  <a:pt x="0" y="0"/>
                </a:lnTo>
                <a:lnTo>
                  <a:pt x="21" y="0"/>
                </a:lnTo>
                <a:lnTo>
                  <a:pt x="803" y="312"/>
                </a:lnTo>
                <a:lnTo>
                  <a:pt x="803" y="321"/>
                </a:lnTo>
                <a:close/>
              </a:path>
            </a:pathLst>
          </a:custGeom>
          <a:solidFill>
            <a:srgbClr val="654D49"/>
          </a:solidFill>
          <a:ln>
            <a:noFill/>
          </a:ln>
        </p:spPr>
      </p:sp>
      <p:sp>
        <p:nvSpPr>
          <p:cNvPr id="11554" name="Freeform 815"/>
          <p:cNvSpPr/>
          <p:nvPr/>
        </p:nvSpPr>
        <p:spPr>
          <a:xfrm>
            <a:off x="1125360" y="508680"/>
            <a:ext cx="281880" cy="112680"/>
          </a:xfrm>
          <a:custGeom>
            <a:avLst/>
            <a:gdLst/>
            <a:ahLst/>
            <a:cxnLst/>
            <a:rect l="0" t="0" r="r" b="b"/>
            <a:pathLst>
              <a:path w="783" h="313">
                <a:moveTo>
                  <a:pt x="782" y="312"/>
                </a:moveTo>
                <a:lnTo>
                  <a:pt x="0" y="0"/>
                </a:lnTo>
                <a:lnTo>
                  <a:pt x="21" y="0"/>
                </a:lnTo>
                <a:lnTo>
                  <a:pt x="782" y="304"/>
                </a:lnTo>
                <a:lnTo>
                  <a:pt x="782" y="312"/>
                </a:lnTo>
                <a:close/>
              </a:path>
            </a:pathLst>
          </a:custGeom>
          <a:solidFill>
            <a:srgbClr val="644C48"/>
          </a:solidFill>
          <a:ln>
            <a:noFill/>
          </a:ln>
        </p:spPr>
      </p:sp>
      <p:sp>
        <p:nvSpPr>
          <p:cNvPr id="11555" name="Freeform 816"/>
          <p:cNvSpPr/>
          <p:nvPr/>
        </p:nvSpPr>
        <p:spPr>
          <a:xfrm>
            <a:off x="1132920" y="508680"/>
            <a:ext cx="274320" cy="109800"/>
          </a:xfrm>
          <a:custGeom>
            <a:avLst/>
            <a:gdLst/>
            <a:ahLst/>
            <a:cxnLst/>
            <a:rect l="0" t="0" r="r" b="b"/>
            <a:pathLst>
              <a:path w="762" h="305">
                <a:moveTo>
                  <a:pt x="761" y="304"/>
                </a:moveTo>
                <a:lnTo>
                  <a:pt x="0" y="0"/>
                </a:lnTo>
                <a:lnTo>
                  <a:pt x="21" y="0"/>
                </a:lnTo>
                <a:lnTo>
                  <a:pt x="761" y="295"/>
                </a:lnTo>
                <a:lnTo>
                  <a:pt x="761" y="304"/>
                </a:lnTo>
                <a:close/>
              </a:path>
            </a:pathLst>
          </a:custGeom>
          <a:solidFill>
            <a:srgbClr val="634B47"/>
          </a:solidFill>
          <a:ln>
            <a:noFill/>
          </a:ln>
        </p:spPr>
      </p:sp>
      <p:sp>
        <p:nvSpPr>
          <p:cNvPr id="11556" name="Freeform 817"/>
          <p:cNvSpPr/>
          <p:nvPr/>
        </p:nvSpPr>
        <p:spPr>
          <a:xfrm>
            <a:off x="1140480" y="508680"/>
            <a:ext cx="266760" cy="106560"/>
          </a:xfrm>
          <a:custGeom>
            <a:avLst/>
            <a:gdLst/>
            <a:ahLst/>
            <a:cxnLst/>
            <a:rect l="0" t="0" r="r" b="b"/>
            <a:pathLst>
              <a:path w="741" h="296">
                <a:moveTo>
                  <a:pt x="740" y="295"/>
                </a:moveTo>
                <a:lnTo>
                  <a:pt x="0" y="0"/>
                </a:lnTo>
                <a:lnTo>
                  <a:pt x="21" y="0"/>
                </a:lnTo>
                <a:lnTo>
                  <a:pt x="740" y="287"/>
                </a:lnTo>
                <a:lnTo>
                  <a:pt x="740" y="295"/>
                </a:lnTo>
                <a:close/>
              </a:path>
            </a:pathLst>
          </a:custGeom>
          <a:solidFill>
            <a:srgbClr val="624A46"/>
          </a:solidFill>
          <a:ln>
            <a:noFill/>
          </a:ln>
        </p:spPr>
      </p:sp>
      <p:sp>
        <p:nvSpPr>
          <p:cNvPr id="11557" name="Freeform 818"/>
          <p:cNvSpPr/>
          <p:nvPr/>
        </p:nvSpPr>
        <p:spPr>
          <a:xfrm>
            <a:off x="1148040" y="508680"/>
            <a:ext cx="259200" cy="103680"/>
          </a:xfrm>
          <a:custGeom>
            <a:avLst/>
            <a:gdLst/>
            <a:ahLst/>
            <a:cxnLst/>
            <a:rect l="0" t="0" r="r" b="b"/>
            <a:pathLst>
              <a:path w="720" h="288">
                <a:moveTo>
                  <a:pt x="719" y="287"/>
                </a:moveTo>
                <a:lnTo>
                  <a:pt x="0" y="0"/>
                </a:lnTo>
                <a:lnTo>
                  <a:pt x="22" y="0"/>
                </a:lnTo>
                <a:lnTo>
                  <a:pt x="719" y="279"/>
                </a:lnTo>
                <a:lnTo>
                  <a:pt x="719" y="287"/>
                </a:lnTo>
                <a:close/>
              </a:path>
            </a:pathLst>
          </a:custGeom>
          <a:solidFill>
            <a:srgbClr val="614945"/>
          </a:solidFill>
          <a:ln>
            <a:noFill/>
          </a:ln>
        </p:spPr>
      </p:sp>
      <p:sp>
        <p:nvSpPr>
          <p:cNvPr id="11558" name="Freeform 819"/>
          <p:cNvSpPr/>
          <p:nvPr/>
        </p:nvSpPr>
        <p:spPr>
          <a:xfrm>
            <a:off x="1155960" y="508680"/>
            <a:ext cx="251280" cy="100800"/>
          </a:xfrm>
          <a:custGeom>
            <a:avLst/>
            <a:gdLst/>
            <a:ahLst/>
            <a:cxnLst/>
            <a:rect l="0" t="0" r="r" b="b"/>
            <a:pathLst>
              <a:path w="698" h="280">
                <a:moveTo>
                  <a:pt x="697" y="279"/>
                </a:moveTo>
                <a:lnTo>
                  <a:pt x="0" y="0"/>
                </a:lnTo>
                <a:lnTo>
                  <a:pt x="21" y="0"/>
                </a:lnTo>
                <a:lnTo>
                  <a:pt x="697" y="270"/>
                </a:lnTo>
                <a:lnTo>
                  <a:pt x="697" y="279"/>
                </a:lnTo>
                <a:close/>
              </a:path>
            </a:pathLst>
          </a:custGeom>
          <a:solidFill>
            <a:srgbClr val="614844"/>
          </a:solidFill>
          <a:ln>
            <a:noFill/>
          </a:ln>
        </p:spPr>
      </p:sp>
      <p:sp>
        <p:nvSpPr>
          <p:cNvPr id="11559" name="Freeform 820"/>
          <p:cNvSpPr/>
          <p:nvPr/>
        </p:nvSpPr>
        <p:spPr>
          <a:xfrm>
            <a:off x="1163520" y="508680"/>
            <a:ext cx="243720" cy="97560"/>
          </a:xfrm>
          <a:custGeom>
            <a:avLst/>
            <a:gdLst/>
            <a:ahLst/>
            <a:cxnLst/>
            <a:rect l="0" t="0" r="r" b="b"/>
            <a:pathLst>
              <a:path w="677" h="271">
                <a:moveTo>
                  <a:pt x="676" y="270"/>
                </a:moveTo>
                <a:lnTo>
                  <a:pt x="0" y="0"/>
                </a:lnTo>
                <a:lnTo>
                  <a:pt x="21" y="0"/>
                </a:lnTo>
                <a:lnTo>
                  <a:pt x="676" y="262"/>
                </a:lnTo>
                <a:lnTo>
                  <a:pt x="676" y="270"/>
                </a:lnTo>
                <a:close/>
              </a:path>
            </a:pathLst>
          </a:custGeom>
          <a:solidFill>
            <a:srgbClr val="604742"/>
          </a:solidFill>
          <a:ln>
            <a:noFill/>
          </a:ln>
        </p:spPr>
      </p:sp>
      <p:sp>
        <p:nvSpPr>
          <p:cNvPr id="11560" name="Freeform 821"/>
          <p:cNvSpPr/>
          <p:nvPr/>
        </p:nvSpPr>
        <p:spPr>
          <a:xfrm>
            <a:off x="1171080" y="508680"/>
            <a:ext cx="236160" cy="94680"/>
          </a:xfrm>
          <a:custGeom>
            <a:avLst/>
            <a:gdLst/>
            <a:ahLst/>
            <a:cxnLst/>
            <a:rect l="0" t="0" r="r" b="b"/>
            <a:pathLst>
              <a:path w="656" h="263">
                <a:moveTo>
                  <a:pt x="655" y="262"/>
                </a:moveTo>
                <a:lnTo>
                  <a:pt x="0" y="0"/>
                </a:lnTo>
                <a:lnTo>
                  <a:pt x="21" y="0"/>
                </a:lnTo>
                <a:lnTo>
                  <a:pt x="655" y="253"/>
                </a:lnTo>
                <a:lnTo>
                  <a:pt x="655" y="262"/>
                </a:lnTo>
                <a:close/>
              </a:path>
            </a:pathLst>
          </a:custGeom>
          <a:solidFill>
            <a:srgbClr val="604641"/>
          </a:solidFill>
          <a:ln>
            <a:noFill/>
          </a:ln>
        </p:spPr>
      </p:sp>
      <p:sp>
        <p:nvSpPr>
          <p:cNvPr id="11561" name="Freeform 822"/>
          <p:cNvSpPr/>
          <p:nvPr/>
        </p:nvSpPr>
        <p:spPr>
          <a:xfrm>
            <a:off x="1178640" y="508680"/>
            <a:ext cx="228600" cy="91440"/>
          </a:xfrm>
          <a:custGeom>
            <a:avLst/>
            <a:gdLst/>
            <a:ahLst/>
            <a:cxnLst/>
            <a:rect l="0" t="0" r="r" b="b"/>
            <a:pathLst>
              <a:path w="635" h="254">
                <a:moveTo>
                  <a:pt x="634" y="253"/>
                </a:moveTo>
                <a:lnTo>
                  <a:pt x="0" y="0"/>
                </a:lnTo>
                <a:lnTo>
                  <a:pt x="21" y="0"/>
                </a:lnTo>
                <a:lnTo>
                  <a:pt x="634" y="245"/>
                </a:lnTo>
                <a:lnTo>
                  <a:pt x="634" y="253"/>
                </a:lnTo>
                <a:close/>
              </a:path>
            </a:pathLst>
          </a:custGeom>
          <a:solidFill>
            <a:srgbClr val="5F4540"/>
          </a:solidFill>
          <a:ln>
            <a:noFill/>
          </a:ln>
        </p:spPr>
      </p:sp>
      <p:sp>
        <p:nvSpPr>
          <p:cNvPr id="11562" name="Freeform 823"/>
          <p:cNvSpPr/>
          <p:nvPr/>
        </p:nvSpPr>
        <p:spPr>
          <a:xfrm>
            <a:off x="1186200" y="508680"/>
            <a:ext cx="221040" cy="88560"/>
          </a:xfrm>
          <a:custGeom>
            <a:avLst/>
            <a:gdLst/>
            <a:ahLst/>
            <a:cxnLst/>
            <a:rect l="0" t="0" r="r" b="b"/>
            <a:pathLst>
              <a:path w="614" h="246">
                <a:moveTo>
                  <a:pt x="613" y="245"/>
                </a:moveTo>
                <a:lnTo>
                  <a:pt x="0" y="0"/>
                </a:lnTo>
                <a:lnTo>
                  <a:pt x="21" y="0"/>
                </a:lnTo>
                <a:lnTo>
                  <a:pt x="613" y="237"/>
                </a:lnTo>
                <a:lnTo>
                  <a:pt x="613" y="245"/>
                </a:lnTo>
                <a:close/>
              </a:path>
            </a:pathLst>
          </a:custGeom>
          <a:solidFill>
            <a:srgbClr val="5E443F"/>
          </a:solidFill>
          <a:ln>
            <a:noFill/>
          </a:ln>
        </p:spPr>
      </p:sp>
      <p:sp>
        <p:nvSpPr>
          <p:cNvPr id="11563" name="Freeform 824"/>
          <p:cNvSpPr/>
          <p:nvPr/>
        </p:nvSpPr>
        <p:spPr>
          <a:xfrm>
            <a:off x="1193760" y="508680"/>
            <a:ext cx="213480" cy="85680"/>
          </a:xfrm>
          <a:custGeom>
            <a:avLst/>
            <a:gdLst/>
            <a:ahLst/>
            <a:cxnLst/>
            <a:rect l="0" t="0" r="r" b="b"/>
            <a:pathLst>
              <a:path w="593" h="238">
                <a:moveTo>
                  <a:pt x="592" y="237"/>
                </a:moveTo>
                <a:lnTo>
                  <a:pt x="0" y="0"/>
                </a:lnTo>
                <a:lnTo>
                  <a:pt x="21" y="0"/>
                </a:lnTo>
                <a:lnTo>
                  <a:pt x="592" y="228"/>
                </a:lnTo>
                <a:lnTo>
                  <a:pt x="592" y="237"/>
                </a:lnTo>
                <a:close/>
              </a:path>
            </a:pathLst>
          </a:custGeom>
          <a:solidFill>
            <a:srgbClr val="5D423D"/>
          </a:solidFill>
          <a:ln>
            <a:noFill/>
          </a:ln>
        </p:spPr>
      </p:sp>
      <p:sp>
        <p:nvSpPr>
          <p:cNvPr id="11564" name="Freeform 825"/>
          <p:cNvSpPr/>
          <p:nvPr/>
        </p:nvSpPr>
        <p:spPr>
          <a:xfrm>
            <a:off x="1201320" y="508680"/>
            <a:ext cx="205920" cy="82440"/>
          </a:xfrm>
          <a:custGeom>
            <a:avLst/>
            <a:gdLst/>
            <a:ahLst/>
            <a:cxnLst/>
            <a:rect l="0" t="0" r="r" b="b"/>
            <a:pathLst>
              <a:path w="572" h="229">
                <a:moveTo>
                  <a:pt x="571" y="228"/>
                </a:moveTo>
                <a:lnTo>
                  <a:pt x="0" y="0"/>
                </a:lnTo>
                <a:lnTo>
                  <a:pt x="21" y="0"/>
                </a:lnTo>
                <a:lnTo>
                  <a:pt x="571" y="220"/>
                </a:lnTo>
                <a:lnTo>
                  <a:pt x="571" y="228"/>
                </a:lnTo>
                <a:close/>
              </a:path>
            </a:pathLst>
          </a:custGeom>
          <a:solidFill>
            <a:srgbClr val="5D413C"/>
          </a:solidFill>
          <a:ln>
            <a:noFill/>
          </a:ln>
        </p:spPr>
      </p:sp>
      <p:sp>
        <p:nvSpPr>
          <p:cNvPr id="11565" name="Freeform 826"/>
          <p:cNvSpPr/>
          <p:nvPr/>
        </p:nvSpPr>
        <p:spPr>
          <a:xfrm>
            <a:off x="1208880" y="508680"/>
            <a:ext cx="198360" cy="79560"/>
          </a:xfrm>
          <a:custGeom>
            <a:avLst/>
            <a:gdLst/>
            <a:ahLst/>
            <a:cxnLst/>
            <a:rect l="0" t="0" r="r" b="b"/>
            <a:pathLst>
              <a:path w="551" h="221">
                <a:moveTo>
                  <a:pt x="550" y="220"/>
                </a:moveTo>
                <a:lnTo>
                  <a:pt x="0" y="0"/>
                </a:lnTo>
                <a:lnTo>
                  <a:pt x="21" y="0"/>
                </a:lnTo>
                <a:lnTo>
                  <a:pt x="550" y="211"/>
                </a:lnTo>
                <a:lnTo>
                  <a:pt x="550" y="220"/>
                </a:lnTo>
                <a:close/>
              </a:path>
            </a:pathLst>
          </a:custGeom>
          <a:solidFill>
            <a:srgbClr val="5C403B"/>
          </a:solidFill>
          <a:ln>
            <a:noFill/>
          </a:ln>
        </p:spPr>
      </p:sp>
      <p:sp>
        <p:nvSpPr>
          <p:cNvPr id="11566" name="Freeform 827"/>
          <p:cNvSpPr/>
          <p:nvPr/>
        </p:nvSpPr>
        <p:spPr>
          <a:xfrm>
            <a:off x="1216440" y="508680"/>
            <a:ext cx="190800" cy="76320"/>
          </a:xfrm>
          <a:custGeom>
            <a:avLst/>
            <a:gdLst/>
            <a:ahLst/>
            <a:cxnLst/>
            <a:rect l="0" t="0" r="r" b="b"/>
            <a:pathLst>
              <a:path w="530" h="212">
                <a:moveTo>
                  <a:pt x="529" y="211"/>
                </a:moveTo>
                <a:lnTo>
                  <a:pt x="0" y="0"/>
                </a:lnTo>
                <a:lnTo>
                  <a:pt x="21" y="0"/>
                </a:lnTo>
                <a:lnTo>
                  <a:pt x="529" y="203"/>
                </a:lnTo>
                <a:lnTo>
                  <a:pt x="529" y="211"/>
                </a:lnTo>
                <a:close/>
              </a:path>
            </a:pathLst>
          </a:custGeom>
          <a:solidFill>
            <a:srgbClr val="5B3F3A"/>
          </a:solidFill>
          <a:ln>
            <a:noFill/>
          </a:ln>
        </p:spPr>
      </p:sp>
      <p:sp>
        <p:nvSpPr>
          <p:cNvPr id="11567" name="Freeform 828"/>
          <p:cNvSpPr/>
          <p:nvPr/>
        </p:nvSpPr>
        <p:spPr>
          <a:xfrm>
            <a:off x="1224000" y="508680"/>
            <a:ext cx="183240" cy="73440"/>
          </a:xfrm>
          <a:custGeom>
            <a:avLst/>
            <a:gdLst/>
            <a:ahLst/>
            <a:cxnLst/>
            <a:rect l="0" t="0" r="r" b="b"/>
            <a:pathLst>
              <a:path w="509" h="204">
                <a:moveTo>
                  <a:pt x="508" y="203"/>
                </a:moveTo>
                <a:lnTo>
                  <a:pt x="0" y="0"/>
                </a:lnTo>
                <a:lnTo>
                  <a:pt x="22" y="0"/>
                </a:lnTo>
                <a:lnTo>
                  <a:pt x="508" y="195"/>
                </a:lnTo>
                <a:lnTo>
                  <a:pt x="508" y="203"/>
                </a:lnTo>
                <a:close/>
              </a:path>
            </a:pathLst>
          </a:custGeom>
          <a:solidFill>
            <a:srgbClr val="5A3E39"/>
          </a:solidFill>
          <a:ln>
            <a:noFill/>
          </a:ln>
        </p:spPr>
      </p:sp>
      <p:sp>
        <p:nvSpPr>
          <p:cNvPr id="11568" name="Freeform 829"/>
          <p:cNvSpPr/>
          <p:nvPr/>
        </p:nvSpPr>
        <p:spPr>
          <a:xfrm>
            <a:off x="1231920" y="508680"/>
            <a:ext cx="175320" cy="70560"/>
          </a:xfrm>
          <a:custGeom>
            <a:avLst/>
            <a:gdLst/>
            <a:ahLst/>
            <a:cxnLst/>
            <a:rect l="0" t="0" r="r" b="b"/>
            <a:pathLst>
              <a:path w="487" h="196">
                <a:moveTo>
                  <a:pt x="486" y="195"/>
                </a:moveTo>
                <a:lnTo>
                  <a:pt x="0" y="0"/>
                </a:lnTo>
                <a:lnTo>
                  <a:pt x="21" y="0"/>
                </a:lnTo>
                <a:lnTo>
                  <a:pt x="486" y="186"/>
                </a:lnTo>
                <a:lnTo>
                  <a:pt x="486" y="195"/>
                </a:lnTo>
                <a:close/>
              </a:path>
            </a:pathLst>
          </a:custGeom>
          <a:solidFill>
            <a:srgbClr val="5A3D38"/>
          </a:solidFill>
          <a:ln>
            <a:noFill/>
          </a:ln>
        </p:spPr>
      </p:sp>
      <p:sp>
        <p:nvSpPr>
          <p:cNvPr id="11569" name="Freeform 830"/>
          <p:cNvSpPr/>
          <p:nvPr/>
        </p:nvSpPr>
        <p:spPr>
          <a:xfrm>
            <a:off x="1239480" y="508680"/>
            <a:ext cx="167760" cy="67320"/>
          </a:xfrm>
          <a:custGeom>
            <a:avLst/>
            <a:gdLst/>
            <a:ahLst/>
            <a:cxnLst/>
            <a:rect l="0" t="0" r="r" b="b"/>
            <a:pathLst>
              <a:path w="466" h="187">
                <a:moveTo>
                  <a:pt x="465" y="186"/>
                </a:moveTo>
                <a:lnTo>
                  <a:pt x="0" y="0"/>
                </a:lnTo>
                <a:lnTo>
                  <a:pt x="21" y="0"/>
                </a:lnTo>
                <a:lnTo>
                  <a:pt x="465" y="178"/>
                </a:lnTo>
                <a:lnTo>
                  <a:pt x="465" y="186"/>
                </a:lnTo>
                <a:close/>
              </a:path>
            </a:pathLst>
          </a:custGeom>
          <a:solidFill>
            <a:srgbClr val="593C37"/>
          </a:solidFill>
          <a:ln>
            <a:noFill/>
          </a:ln>
        </p:spPr>
      </p:sp>
      <p:sp>
        <p:nvSpPr>
          <p:cNvPr id="11570" name="Freeform 831"/>
          <p:cNvSpPr/>
          <p:nvPr/>
        </p:nvSpPr>
        <p:spPr>
          <a:xfrm>
            <a:off x="1247040" y="508680"/>
            <a:ext cx="160200" cy="64440"/>
          </a:xfrm>
          <a:custGeom>
            <a:avLst/>
            <a:gdLst/>
            <a:ahLst/>
            <a:cxnLst/>
            <a:rect l="0" t="0" r="r" b="b"/>
            <a:pathLst>
              <a:path w="445" h="179">
                <a:moveTo>
                  <a:pt x="444" y="178"/>
                </a:moveTo>
                <a:lnTo>
                  <a:pt x="0" y="0"/>
                </a:lnTo>
                <a:lnTo>
                  <a:pt x="21" y="0"/>
                </a:lnTo>
                <a:lnTo>
                  <a:pt x="444" y="169"/>
                </a:lnTo>
                <a:lnTo>
                  <a:pt x="444" y="178"/>
                </a:lnTo>
                <a:close/>
              </a:path>
            </a:pathLst>
          </a:custGeom>
          <a:solidFill>
            <a:srgbClr val="593B36"/>
          </a:solidFill>
          <a:ln>
            <a:noFill/>
          </a:ln>
        </p:spPr>
      </p:sp>
      <p:sp>
        <p:nvSpPr>
          <p:cNvPr id="11571" name="Freeform 832"/>
          <p:cNvSpPr/>
          <p:nvPr/>
        </p:nvSpPr>
        <p:spPr>
          <a:xfrm>
            <a:off x="1254600" y="508680"/>
            <a:ext cx="152640" cy="61200"/>
          </a:xfrm>
          <a:custGeom>
            <a:avLst/>
            <a:gdLst/>
            <a:ahLst/>
            <a:cxnLst/>
            <a:rect l="0" t="0" r="r" b="b"/>
            <a:pathLst>
              <a:path w="424" h="170">
                <a:moveTo>
                  <a:pt x="423" y="169"/>
                </a:moveTo>
                <a:lnTo>
                  <a:pt x="0" y="0"/>
                </a:lnTo>
                <a:lnTo>
                  <a:pt x="21" y="0"/>
                </a:lnTo>
                <a:lnTo>
                  <a:pt x="423" y="161"/>
                </a:lnTo>
                <a:lnTo>
                  <a:pt x="423" y="169"/>
                </a:lnTo>
                <a:close/>
              </a:path>
            </a:pathLst>
          </a:custGeom>
          <a:solidFill>
            <a:srgbClr val="583A34"/>
          </a:solidFill>
          <a:ln>
            <a:noFill/>
          </a:ln>
        </p:spPr>
      </p:sp>
      <p:sp>
        <p:nvSpPr>
          <p:cNvPr id="11572" name="Freeform 833"/>
          <p:cNvSpPr/>
          <p:nvPr/>
        </p:nvSpPr>
        <p:spPr>
          <a:xfrm>
            <a:off x="1262160" y="508680"/>
            <a:ext cx="145080" cy="58320"/>
          </a:xfrm>
          <a:custGeom>
            <a:avLst/>
            <a:gdLst/>
            <a:ahLst/>
            <a:cxnLst/>
            <a:rect l="0" t="0" r="r" b="b"/>
            <a:pathLst>
              <a:path w="403" h="162">
                <a:moveTo>
                  <a:pt x="402" y="161"/>
                </a:moveTo>
                <a:lnTo>
                  <a:pt x="0" y="0"/>
                </a:lnTo>
                <a:lnTo>
                  <a:pt x="21" y="0"/>
                </a:lnTo>
                <a:lnTo>
                  <a:pt x="402" y="153"/>
                </a:lnTo>
                <a:lnTo>
                  <a:pt x="402" y="161"/>
                </a:lnTo>
                <a:close/>
              </a:path>
            </a:pathLst>
          </a:custGeom>
          <a:solidFill>
            <a:srgbClr val="583932"/>
          </a:solidFill>
          <a:ln>
            <a:noFill/>
          </a:ln>
        </p:spPr>
      </p:sp>
      <p:sp>
        <p:nvSpPr>
          <p:cNvPr id="11573" name="Freeform 834"/>
          <p:cNvSpPr/>
          <p:nvPr/>
        </p:nvSpPr>
        <p:spPr>
          <a:xfrm>
            <a:off x="1269720" y="508680"/>
            <a:ext cx="137520" cy="55440"/>
          </a:xfrm>
          <a:custGeom>
            <a:avLst/>
            <a:gdLst/>
            <a:ahLst/>
            <a:cxnLst/>
            <a:rect l="0" t="0" r="r" b="b"/>
            <a:pathLst>
              <a:path w="382" h="154">
                <a:moveTo>
                  <a:pt x="381" y="153"/>
                </a:moveTo>
                <a:lnTo>
                  <a:pt x="0" y="0"/>
                </a:lnTo>
                <a:lnTo>
                  <a:pt x="21" y="0"/>
                </a:lnTo>
                <a:lnTo>
                  <a:pt x="381" y="144"/>
                </a:lnTo>
                <a:lnTo>
                  <a:pt x="381" y="153"/>
                </a:lnTo>
                <a:close/>
              </a:path>
            </a:pathLst>
          </a:custGeom>
          <a:solidFill>
            <a:srgbClr val="573831"/>
          </a:solidFill>
          <a:ln>
            <a:noFill/>
          </a:ln>
        </p:spPr>
      </p:sp>
      <p:sp>
        <p:nvSpPr>
          <p:cNvPr id="11574" name="Freeform 835"/>
          <p:cNvSpPr/>
          <p:nvPr/>
        </p:nvSpPr>
        <p:spPr>
          <a:xfrm>
            <a:off x="1277280" y="508680"/>
            <a:ext cx="129960" cy="52200"/>
          </a:xfrm>
          <a:custGeom>
            <a:avLst/>
            <a:gdLst/>
            <a:ahLst/>
            <a:cxnLst/>
            <a:rect l="0" t="0" r="r" b="b"/>
            <a:pathLst>
              <a:path w="361" h="145">
                <a:moveTo>
                  <a:pt x="360" y="144"/>
                </a:moveTo>
                <a:lnTo>
                  <a:pt x="0" y="0"/>
                </a:lnTo>
                <a:lnTo>
                  <a:pt x="21" y="0"/>
                </a:lnTo>
                <a:lnTo>
                  <a:pt x="360" y="136"/>
                </a:lnTo>
                <a:lnTo>
                  <a:pt x="360" y="144"/>
                </a:lnTo>
                <a:close/>
              </a:path>
            </a:pathLst>
          </a:custGeom>
          <a:solidFill>
            <a:srgbClr val="573730"/>
          </a:solidFill>
          <a:ln>
            <a:noFill/>
          </a:ln>
        </p:spPr>
      </p:sp>
      <p:sp>
        <p:nvSpPr>
          <p:cNvPr id="11575" name="Freeform 836"/>
          <p:cNvSpPr/>
          <p:nvPr/>
        </p:nvSpPr>
        <p:spPr>
          <a:xfrm>
            <a:off x="1284840" y="508680"/>
            <a:ext cx="122400" cy="49320"/>
          </a:xfrm>
          <a:custGeom>
            <a:avLst/>
            <a:gdLst/>
            <a:ahLst/>
            <a:cxnLst/>
            <a:rect l="0" t="0" r="r" b="b"/>
            <a:pathLst>
              <a:path w="340" h="137">
                <a:moveTo>
                  <a:pt x="339" y="136"/>
                </a:moveTo>
                <a:lnTo>
                  <a:pt x="0" y="0"/>
                </a:lnTo>
                <a:lnTo>
                  <a:pt x="21" y="0"/>
                </a:lnTo>
                <a:lnTo>
                  <a:pt x="339" y="126"/>
                </a:lnTo>
                <a:lnTo>
                  <a:pt x="339" y="136"/>
                </a:lnTo>
                <a:close/>
              </a:path>
            </a:pathLst>
          </a:custGeom>
          <a:solidFill>
            <a:srgbClr val="56362F"/>
          </a:solidFill>
          <a:ln>
            <a:noFill/>
          </a:ln>
        </p:spPr>
      </p:sp>
      <p:sp>
        <p:nvSpPr>
          <p:cNvPr id="11576" name="Freeform 837"/>
          <p:cNvSpPr/>
          <p:nvPr/>
        </p:nvSpPr>
        <p:spPr>
          <a:xfrm>
            <a:off x="1292400" y="508680"/>
            <a:ext cx="114840" cy="46080"/>
          </a:xfrm>
          <a:custGeom>
            <a:avLst/>
            <a:gdLst/>
            <a:ahLst/>
            <a:cxnLst/>
            <a:rect l="0" t="0" r="r" b="b"/>
            <a:pathLst>
              <a:path w="319" h="128">
                <a:moveTo>
                  <a:pt x="318" y="127"/>
                </a:moveTo>
                <a:lnTo>
                  <a:pt x="0" y="0"/>
                </a:lnTo>
                <a:lnTo>
                  <a:pt x="21" y="0"/>
                </a:lnTo>
                <a:lnTo>
                  <a:pt x="318" y="119"/>
                </a:lnTo>
                <a:lnTo>
                  <a:pt x="318" y="127"/>
                </a:lnTo>
                <a:close/>
              </a:path>
            </a:pathLst>
          </a:custGeom>
          <a:solidFill>
            <a:srgbClr val="55352E"/>
          </a:solidFill>
          <a:ln>
            <a:noFill/>
          </a:ln>
        </p:spPr>
      </p:sp>
      <p:sp>
        <p:nvSpPr>
          <p:cNvPr id="11577" name="Freeform 838"/>
          <p:cNvSpPr/>
          <p:nvPr/>
        </p:nvSpPr>
        <p:spPr>
          <a:xfrm>
            <a:off x="1299960" y="508680"/>
            <a:ext cx="107280" cy="43200"/>
          </a:xfrm>
          <a:custGeom>
            <a:avLst/>
            <a:gdLst/>
            <a:ahLst/>
            <a:cxnLst/>
            <a:rect l="0" t="0" r="r" b="b"/>
            <a:pathLst>
              <a:path w="298" h="120">
                <a:moveTo>
                  <a:pt x="297" y="119"/>
                </a:moveTo>
                <a:lnTo>
                  <a:pt x="0" y="0"/>
                </a:lnTo>
                <a:lnTo>
                  <a:pt x="22" y="0"/>
                </a:lnTo>
                <a:lnTo>
                  <a:pt x="297" y="111"/>
                </a:lnTo>
                <a:lnTo>
                  <a:pt x="297" y="119"/>
                </a:lnTo>
                <a:close/>
              </a:path>
            </a:pathLst>
          </a:custGeom>
          <a:solidFill>
            <a:srgbClr val="54332D"/>
          </a:solidFill>
          <a:ln>
            <a:noFill/>
          </a:ln>
        </p:spPr>
      </p:sp>
      <p:sp>
        <p:nvSpPr>
          <p:cNvPr id="11578" name="Freeform 839"/>
          <p:cNvSpPr/>
          <p:nvPr/>
        </p:nvSpPr>
        <p:spPr>
          <a:xfrm>
            <a:off x="1307880" y="508680"/>
            <a:ext cx="99360" cy="40320"/>
          </a:xfrm>
          <a:custGeom>
            <a:avLst/>
            <a:gdLst/>
            <a:ahLst/>
            <a:cxnLst/>
            <a:rect l="0" t="0" r="r" b="b"/>
            <a:pathLst>
              <a:path w="276" h="112">
                <a:moveTo>
                  <a:pt x="275" y="111"/>
                </a:moveTo>
                <a:lnTo>
                  <a:pt x="0" y="0"/>
                </a:lnTo>
                <a:lnTo>
                  <a:pt x="21" y="0"/>
                </a:lnTo>
                <a:lnTo>
                  <a:pt x="275" y="102"/>
                </a:lnTo>
                <a:lnTo>
                  <a:pt x="275" y="111"/>
                </a:lnTo>
                <a:close/>
              </a:path>
            </a:pathLst>
          </a:custGeom>
          <a:solidFill>
            <a:srgbClr val="54322C"/>
          </a:solidFill>
          <a:ln>
            <a:noFill/>
          </a:ln>
        </p:spPr>
      </p:sp>
      <p:sp>
        <p:nvSpPr>
          <p:cNvPr id="11579" name="Freeform 840"/>
          <p:cNvSpPr/>
          <p:nvPr/>
        </p:nvSpPr>
        <p:spPr>
          <a:xfrm>
            <a:off x="1315440" y="508680"/>
            <a:ext cx="91800" cy="37080"/>
          </a:xfrm>
          <a:custGeom>
            <a:avLst/>
            <a:gdLst/>
            <a:ahLst/>
            <a:cxnLst/>
            <a:rect l="0" t="0" r="r" b="b"/>
            <a:pathLst>
              <a:path w="255" h="103">
                <a:moveTo>
                  <a:pt x="254" y="102"/>
                </a:moveTo>
                <a:lnTo>
                  <a:pt x="0" y="0"/>
                </a:lnTo>
                <a:lnTo>
                  <a:pt x="22" y="0"/>
                </a:lnTo>
                <a:lnTo>
                  <a:pt x="254" y="94"/>
                </a:lnTo>
                <a:lnTo>
                  <a:pt x="254" y="102"/>
                </a:lnTo>
                <a:close/>
              </a:path>
            </a:pathLst>
          </a:custGeom>
          <a:solidFill>
            <a:srgbClr val="53312A"/>
          </a:solidFill>
          <a:ln>
            <a:noFill/>
          </a:ln>
        </p:spPr>
      </p:sp>
      <p:sp>
        <p:nvSpPr>
          <p:cNvPr id="11580" name="Freeform 841"/>
          <p:cNvSpPr/>
          <p:nvPr/>
        </p:nvSpPr>
        <p:spPr>
          <a:xfrm>
            <a:off x="1323000" y="50868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11581" name="Freeform 842"/>
          <p:cNvSpPr/>
          <p:nvPr/>
        </p:nvSpPr>
        <p:spPr>
          <a:xfrm>
            <a:off x="1330560" y="508680"/>
            <a:ext cx="76680" cy="30960"/>
          </a:xfrm>
          <a:custGeom>
            <a:avLst/>
            <a:gdLst/>
            <a:ahLst/>
            <a:cxnLst/>
            <a:rect l="0" t="0" r="r" b="b"/>
            <a:pathLst>
              <a:path w="213" h="86">
                <a:moveTo>
                  <a:pt x="212" y="85"/>
                </a:moveTo>
                <a:lnTo>
                  <a:pt x="0" y="0"/>
                </a:lnTo>
                <a:lnTo>
                  <a:pt x="21" y="0"/>
                </a:lnTo>
                <a:lnTo>
                  <a:pt x="212" y="77"/>
                </a:lnTo>
                <a:lnTo>
                  <a:pt x="212" y="85"/>
                </a:lnTo>
                <a:close/>
              </a:path>
            </a:pathLst>
          </a:custGeom>
          <a:solidFill>
            <a:srgbClr val="523028"/>
          </a:solidFill>
          <a:ln>
            <a:noFill/>
          </a:ln>
        </p:spPr>
      </p:sp>
      <p:sp>
        <p:nvSpPr>
          <p:cNvPr id="11582" name="Freeform 843"/>
          <p:cNvSpPr/>
          <p:nvPr/>
        </p:nvSpPr>
        <p:spPr>
          <a:xfrm>
            <a:off x="1338120" y="508680"/>
            <a:ext cx="69120" cy="28080"/>
          </a:xfrm>
          <a:custGeom>
            <a:avLst/>
            <a:gdLst/>
            <a:ahLst/>
            <a:cxnLst/>
            <a:rect l="0" t="0" r="r" b="b"/>
            <a:pathLst>
              <a:path w="192" h="78">
                <a:moveTo>
                  <a:pt x="191" y="77"/>
                </a:moveTo>
                <a:lnTo>
                  <a:pt x="0" y="0"/>
                </a:lnTo>
                <a:lnTo>
                  <a:pt x="21" y="0"/>
                </a:lnTo>
                <a:lnTo>
                  <a:pt x="191" y="69"/>
                </a:lnTo>
                <a:lnTo>
                  <a:pt x="191" y="77"/>
                </a:lnTo>
                <a:close/>
              </a:path>
            </a:pathLst>
          </a:custGeom>
          <a:solidFill>
            <a:srgbClr val="522F27"/>
          </a:solidFill>
          <a:ln>
            <a:noFill/>
          </a:ln>
        </p:spPr>
      </p:sp>
      <p:sp>
        <p:nvSpPr>
          <p:cNvPr id="11583" name="Freeform 844"/>
          <p:cNvSpPr/>
          <p:nvPr/>
        </p:nvSpPr>
        <p:spPr>
          <a:xfrm>
            <a:off x="1345680" y="508680"/>
            <a:ext cx="61560" cy="25200"/>
          </a:xfrm>
          <a:custGeom>
            <a:avLst/>
            <a:gdLst/>
            <a:ahLst/>
            <a:cxnLst/>
            <a:rect l="0" t="0" r="r" b="b"/>
            <a:pathLst>
              <a:path w="171" h="70">
                <a:moveTo>
                  <a:pt x="170" y="69"/>
                </a:moveTo>
                <a:lnTo>
                  <a:pt x="0" y="0"/>
                </a:lnTo>
                <a:lnTo>
                  <a:pt x="21" y="0"/>
                </a:lnTo>
                <a:lnTo>
                  <a:pt x="170" y="60"/>
                </a:lnTo>
                <a:lnTo>
                  <a:pt x="170" y="69"/>
                </a:lnTo>
                <a:close/>
              </a:path>
            </a:pathLst>
          </a:custGeom>
          <a:solidFill>
            <a:srgbClr val="512E25"/>
          </a:solidFill>
          <a:ln>
            <a:noFill/>
          </a:ln>
        </p:spPr>
      </p:sp>
      <p:sp>
        <p:nvSpPr>
          <p:cNvPr id="11584" name="Freeform 845"/>
          <p:cNvSpPr/>
          <p:nvPr/>
        </p:nvSpPr>
        <p:spPr>
          <a:xfrm>
            <a:off x="1353240" y="508680"/>
            <a:ext cx="54000" cy="21960"/>
          </a:xfrm>
          <a:custGeom>
            <a:avLst/>
            <a:gdLst/>
            <a:ahLst/>
            <a:cxnLst/>
            <a:rect l="0" t="0" r="r" b="b"/>
            <a:pathLst>
              <a:path w="150" h="61">
                <a:moveTo>
                  <a:pt x="149" y="60"/>
                </a:moveTo>
                <a:lnTo>
                  <a:pt x="0" y="0"/>
                </a:lnTo>
                <a:lnTo>
                  <a:pt x="21" y="0"/>
                </a:lnTo>
                <a:lnTo>
                  <a:pt x="149" y="52"/>
                </a:lnTo>
                <a:lnTo>
                  <a:pt x="149" y="60"/>
                </a:lnTo>
                <a:close/>
              </a:path>
            </a:pathLst>
          </a:custGeom>
          <a:solidFill>
            <a:srgbClr val="512D24"/>
          </a:solidFill>
          <a:ln>
            <a:noFill/>
          </a:ln>
        </p:spPr>
      </p:sp>
      <p:sp>
        <p:nvSpPr>
          <p:cNvPr id="11585" name="Freeform 846"/>
          <p:cNvSpPr/>
          <p:nvPr/>
        </p:nvSpPr>
        <p:spPr>
          <a:xfrm>
            <a:off x="1360800" y="508680"/>
            <a:ext cx="46440" cy="19080"/>
          </a:xfrm>
          <a:custGeom>
            <a:avLst/>
            <a:gdLst/>
            <a:ahLst/>
            <a:cxnLst/>
            <a:rect l="0" t="0" r="r" b="b"/>
            <a:pathLst>
              <a:path w="129" h="53">
                <a:moveTo>
                  <a:pt x="128" y="52"/>
                </a:moveTo>
                <a:lnTo>
                  <a:pt x="0" y="0"/>
                </a:lnTo>
                <a:lnTo>
                  <a:pt x="21" y="0"/>
                </a:lnTo>
                <a:lnTo>
                  <a:pt x="128" y="43"/>
                </a:lnTo>
                <a:lnTo>
                  <a:pt x="128" y="52"/>
                </a:lnTo>
                <a:close/>
              </a:path>
            </a:pathLst>
          </a:custGeom>
          <a:solidFill>
            <a:srgbClr val="512C23"/>
          </a:solidFill>
          <a:ln>
            <a:noFill/>
          </a:ln>
        </p:spPr>
      </p:sp>
      <p:sp>
        <p:nvSpPr>
          <p:cNvPr id="11586" name="Freeform 847"/>
          <p:cNvSpPr/>
          <p:nvPr/>
        </p:nvSpPr>
        <p:spPr>
          <a:xfrm>
            <a:off x="1368360" y="508680"/>
            <a:ext cx="38880" cy="15840"/>
          </a:xfrm>
          <a:custGeom>
            <a:avLst/>
            <a:gdLst/>
            <a:ahLst/>
            <a:cxnLst/>
            <a:rect l="0" t="0" r="r" b="b"/>
            <a:pathLst>
              <a:path w="108" h="44">
                <a:moveTo>
                  <a:pt x="107" y="43"/>
                </a:moveTo>
                <a:lnTo>
                  <a:pt x="0" y="0"/>
                </a:lnTo>
                <a:lnTo>
                  <a:pt x="21" y="0"/>
                </a:lnTo>
                <a:lnTo>
                  <a:pt x="107" y="34"/>
                </a:lnTo>
                <a:lnTo>
                  <a:pt x="107" y="43"/>
                </a:lnTo>
                <a:close/>
              </a:path>
            </a:pathLst>
          </a:custGeom>
          <a:solidFill>
            <a:srgbClr val="512B22"/>
          </a:solidFill>
          <a:ln>
            <a:noFill/>
          </a:ln>
        </p:spPr>
      </p:sp>
      <p:sp>
        <p:nvSpPr>
          <p:cNvPr id="11587" name="Freeform 848"/>
          <p:cNvSpPr/>
          <p:nvPr/>
        </p:nvSpPr>
        <p:spPr>
          <a:xfrm>
            <a:off x="1375920" y="508680"/>
            <a:ext cx="31320" cy="12960"/>
          </a:xfrm>
          <a:custGeom>
            <a:avLst/>
            <a:gdLst/>
            <a:ahLst/>
            <a:cxnLst/>
            <a:rect l="0" t="0" r="r" b="b"/>
            <a:pathLst>
              <a:path w="87" h="36">
                <a:moveTo>
                  <a:pt x="86" y="35"/>
                </a:moveTo>
                <a:lnTo>
                  <a:pt x="0" y="0"/>
                </a:lnTo>
                <a:lnTo>
                  <a:pt x="22" y="0"/>
                </a:lnTo>
                <a:lnTo>
                  <a:pt x="86" y="27"/>
                </a:lnTo>
                <a:lnTo>
                  <a:pt x="86" y="35"/>
                </a:lnTo>
                <a:close/>
              </a:path>
            </a:pathLst>
          </a:custGeom>
          <a:solidFill>
            <a:srgbClr val="502A20"/>
          </a:solidFill>
          <a:ln>
            <a:noFill/>
          </a:ln>
        </p:spPr>
      </p:sp>
      <p:sp>
        <p:nvSpPr>
          <p:cNvPr id="11588" name="Freeform 849"/>
          <p:cNvSpPr/>
          <p:nvPr/>
        </p:nvSpPr>
        <p:spPr>
          <a:xfrm>
            <a:off x="1383840" y="508680"/>
            <a:ext cx="23400" cy="10080"/>
          </a:xfrm>
          <a:custGeom>
            <a:avLst/>
            <a:gdLst/>
            <a:ahLst/>
            <a:cxnLst/>
            <a:rect l="0" t="0" r="r" b="b"/>
            <a:pathLst>
              <a:path w="65" h="28">
                <a:moveTo>
                  <a:pt x="64" y="27"/>
                </a:moveTo>
                <a:lnTo>
                  <a:pt x="0" y="0"/>
                </a:lnTo>
                <a:lnTo>
                  <a:pt x="21" y="0"/>
                </a:lnTo>
                <a:lnTo>
                  <a:pt x="64" y="17"/>
                </a:lnTo>
                <a:lnTo>
                  <a:pt x="64" y="27"/>
                </a:lnTo>
                <a:close/>
              </a:path>
            </a:pathLst>
          </a:custGeom>
          <a:solidFill>
            <a:srgbClr val="50291F"/>
          </a:solidFill>
          <a:ln>
            <a:noFill/>
          </a:ln>
        </p:spPr>
      </p:sp>
      <p:sp>
        <p:nvSpPr>
          <p:cNvPr id="11589" name="Freeform 850"/>
          <p:cNvSpPr/>
          <p:nvPr/>
        </p:nvSpPr>
        <p:spPr>
          <a:xfrm>
            <a:off x="1391400" y="508680"/>
            <a:ext cx="15840" cy="6840"/>
          </a:xfrm>
          <a:custGeom>
            <a:avLst/>
            <a:gdLst/>
            <a:ahLst/>
            <a:cxnLst/>
            <a:rect l="0" t="0" r="r" b="b"/>
            <a:pathLst>
              <a:path w="44" h="19">
                <a:moveTo>
                  <a:pt x="43" y="18"/>
                </a:moveTo>
                <a:lnTo>
                  <a:pt x="0" y="0"/>
                </a:lnTo>
                <a:lnTo>
                  <a:pt x="22" y="0"/>
                </a:lnTo>
                <a:lnTo>
                  <a:pt x="43" y="10"/>
                </a:lnTo>
                <a:lnTo>
                  <a:pt x="43" y="18"/>
                </a:lnTo>
                <a:close/>
              </a:path>
            </a:pathLst>
          </a:custGeom>
          <a:solidFill>
            <a:srgbClr val="4F281D"/>
          </a:solidFill>
          <a:ln>
            <a:noFill/>
          </a:ln>
        </p:spPr>
      </p:sp>
      <p:sp>
        <p:nvSpPr>
          <p:cNvPr id="11590" name="Freeform 851"/>
          <p:cNvSpPr/>
          <p:nvPr/>
        </p:nvSpPr>
        <p:spPr>
          <a:xfrm>
            <a:off x="1398960" y="508680"/>
            <a:ext cx="8280" cy="3960"/>
          </a:xfrm>
          <a:custGeom>
            <a:avLst/>
            <a:gdLst/>
            <a:ahLst/>
            <a:cxnLst/>
            <a:rect l="0" t="0" r="r" b="b"/>
            <a:pathLst>
              <a:path w="23" h="11">
                <a:moveTo>
                  <a:pt x="22" y="10"/>
                </a:moveTo>
                <a:lnTo>
                  <a:pt x="0" y="0"/>
                </a:lnTo>
                <a:lnTo>
                  <a:pt x="22" y="0"/>
                </a:lnTo>
                <a:lnTo>
                  <a:pt x="22" y="10"/>
                </a:lnTo>
                <a:close/>
              </a:path>
            </a:pathLst>
          </a:custGeom>
          <a:solidFill>
            <a:srgbClr val="4F271C"/>
          </a:solidFill>
          <a:ln>
            <a:noFill/>
          </a:ln>
        </p:spPr>
      </p:sp>
      <p:sp>
        <p:nvSpPr>
          <p:cNvPr id="11591" name="Line 852"/>
          <p:cNvSpPr/>
          <p:nvPr/>
        </p:nvSpPr>
        <p:spPr>
          <a:xfrm>
            <a:off x="421200" y="1064160"/>
            <a:ext cx="87354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11592" name="TextShape 853"/>
          <p:cNvSpPr txBox="1"/>
          <p:nvPr/>
        </p:nvSpPr>
        <p:spPr>
          <a:xfrm>
            <a:off x="3915720" y="192600"/>
            <a:ext cx="3658320" cy="473040"/>
          </a:xfrm>
          <a:prstGeom prst="rect">
            <a:avLst/>
          </a:prstGeom>
          <a:noFill/>
          <a:ln>
            <a:noFill/>
          </a:ln>
        </p:spPr>
        <p:txBody>
          <a:bodyPr lIns="0" tIns="0" rIns="0" bIns="0">
            <a:noAutofit/>
          </a:bodyPr>
          <a:lstStyle/>
          <a:p>
            <a:r>
              <a:rPr lang="en-US" sz="3209" b="1" i="1" strike="noStrike" spc="-1">
                <a:solidFill>
                  <a:srgbClr val="C00000"/>
                </a:solidFill>
                <a:latin typeface="Trebuchet MS"/>
              </a:rPr>
              <a:t>Выбор предметов</a:t>
            </a:r>
            <a:endParaRPr lang="en-US" sz="3209" b="0" strike="noStrike" spc="-1">
              <a:latin typeface="Times New Roman"/>
            </a:endParaRPr>
          </a:p>
        </p:txBody>
      </p:sp>
      <p:sp>
        <p:nvSpPr>
          <p:cNvPr id="11593" name="TextShape 854"/>
          <p:cNvSpPr txBox="1"/>
          <p:nvPr/>
        </p:nvSpPr>
        <p:spPr>
          <a:xfrm>
            <a:off x="3788640" y="1279800"/>
            <a:ext cx="1923840" cy="512280"/>
          </a:xfrm>
          <a:prstGeom prst="rect">
            <a:avLst/>
          </a:prstGeom>
          <a:noFill/>
          <a:ln>
            <a:noFill/>
          </a:ln>
        </p:spPr>
        <p:txBody>
          <a:bodyPr lIns="0" tIns="0" rIns="0" bIns="0">
            <a:noAutofit/>
          </a:bodyPr>
          <a:lstStyle/>
          <a:p>
            <a:r>
              <a:rPr lang="en-US" sz="3600" b="1" i="1" strike="noStrike" spc="-1">
                <a:solidFill>
                  <a:srgbClr val="003399"/>
                </a:solidFill>
                <a:latin typeface="Arial"/>
              </a:rPr>
              <a:t>ВАЖНО!</a:t>
            </a:r>
            <a:endParaRPr lang="en-US" sz="3600" b="0" strike="noStrike" spc="-1">
              <a:latin typeface="Times New Roman"/>
            </a:endParaRPr>
          </a:p>
        </p:txBody>
      </p:sp>
      <p:sp>
        <p:nvSpPr>
          <p:cNvPr id="11594" name="Freeform 855"/>
          <p:cNvSpPr/>
          <p:nvPr/>
        </p:nvSpPr>
        <p:spPr>
          <a:xfrm>
            <a:off x="546480" y="2292120"/>
            <a:ext cx="1690920" cy="37080"/>
          </a:xfrm>
          <a:custGeom>
            <a:avLst/>
            <a:gdLst/>
            <a:ahLst/>
            <a:cxnLst/>
            <a:rect l="0" t="0" r="r" b="b"/>
            <a:pathLst>
              <a:path w="4697" h="103">
                <a:moveTo>
                  <a:pt x="0" y="102"/>
                </a:moveTo>
                <a:lnTo>
                  <a:pt x="4696" y="102"/>
                </a:lnTo>
                <a:lnTo>
                  <a:pt x="4696" y="0"/>
                </a:lnTo>
                <a:lnTo>
                  <a:pt x="0" y="0"/>
                </a:lnTo>
                <a:lnTo>
                  <a:pt x="0" y="102"/>
                </a:lnTo>
                <a:close/>
              </a:path>
            </a:pathLst>
          </a:custGeom>
          <a:solidFill>
            <a:srgbClr val="C00000"/>
          </a:solidFill>
          <a:ln>
            <a:noFill/>
          </a:ln>
        </p:spPr>
      </p:sp>
      <p:sp>
        <p:nvSpPr>
          <p:cNvPr id="11595" name="TextShape 856"/>
          <p:cNvSpPr txBox="1"/>
          <p:nvPr/>
        </p:nvSpPr>
        <p:spPr>
          <a:xfrm>
            <a:off x="546840" y="1932840"/>
            <a:ext cx="8516880" cy="396720"/>
          </a:xfrm>
          <a:prstGeom prst="rect">
            <a:avLst/>
          </a:prstGeom>
          <a:noFill/>
          <a:ln>
            <a:noFill/>
          </a:ln>
        </p:spPr>
        <p:txBody>
          <a:bodyPr lIns="0" tIns="0" rIns="0" bIns="0">
            <a:noAutofit/>
          </a:bodyPr>
          <a:lstStyle/>
          <a:p>
            <a:r>
              <a:rPr lang="en-US" sz="2800" b="1" i="1" strike="noStrike" spc="-1">
                <a:solidFill>
                  <a:srgbClr val="C00000"/>
                </a:solidFill>
                <a:latin typeface="Arial"/>
              </a:rPr>
              <a:t>Перечень</a:t>
            </a:r>
            <a:r>
              <a:rPr lang="en-US" sz="2800" b="1" i="1" strike="noStrike" spc="-1">
                <a:solidFill>
                  <a:srgbClr val="003399"/>
                </a:solidFill>
                <a:latin typeface="Arial"/>
              </a:rPr>
              <a:t> вступительных испытаний в вузах </a:t>
            </a:r>
            <a:endParaRPr lang="en-US" sz="2800" b="0" strike="noStrike" spc="-1">
              <a:latin typeface="Times New Roman"/>
            </a:endParaRPr>
          </a:p>
        </p:txBody>
      </p:sp>
      <p:sp>
        <p:nvSpPr>
          <p:cNvPr id="11596" name="TextShape 857"/>
          <p:cNvSpPr txBox="1"/>
          <p:nvPr/>
        </p:nvSpPr>
        <p:spPr>
          <a:xfrm>
            <a:off x="2538720" y="2360160"/>
            <a:ext cx="4705200" cy="396720"/>
          </a:xfrm>
          <a:prstGeom prst="rect">
            <a:avLst/>
          </a:prstGeom>
          <a:noFill/>
          <a:ln>
            <a:noFill/>
          </a:ln>
        </p:spPr>
        <p:txBody>
          <a:bodyPr lIns="0" tIns="0" rIns="0" bIns="0">
            <a:noAutofit/>
          </a:bodyPr>
          <a:lstStyle/>
          <a:p>
            <a:r>
              <a:rPr lang="en-US" sz="2800" b="1" i="1" strike="noStrike" spc="-1">
                <a:solidFill>
                  <a:srgbClr val="003399"/>
                </a:solidFill>
                <a:latin typeface="Arial"/>
              </a:rPr>
              <a:t>для всех специальностей</a:t>
            </a:r>
            <a:endParaRPr lang="en-US" sz="2800" b="0" strike="noStrike" spc="-1">
              <a:latin typeface="Times New Roman"/>
            </a:endParaRPr>
          </a:p>
        </p:txBody>
      </p:sp>
      <p:sp>
        <p:nvSpPr>
          <p:cNvPr id="11597" name="Freeform 858"/>
          <p:cNvSpPr/>
          <p:nvPr/>
        </p:nvSpPr>
        <p:spPr>
          <a:xfrm>
            <a:off x="5907960" y="3145320"/>
            <a:ext cx="2620440" cy="37440"/>
          </a:xfrm>
          <a:custGeom>
            <a:avLst/>
            <a:gdLst/>
            <a:ahLst/>
            <a:cxnLst/>
            <a:rect l="0" t="0" r="r" b="b"/>
            <a:pathLst>
              <a:path w="7279" h="104">
                <a:moveTo>
                  <a:pt x="0" y="0"/>
                </a:moveTo>
                <a:lnTo>
                  <a:pt x="3639" y="0"/>
                </a:lnTo>
                <a:lnTo>
                  <a:pt x="7278" y="0"/>
                </a:lnTo>
                <a:lnTo>
                  <a:pt x="7278" y="103"/>
                </a:lnTo>
                <a:lnTo>
                  <a:pt x="3639" y="103"/>
                </a:lnTo>
                <a:lnTo>
                  <a:pt x="0" y="103"/>
                </a:lnTo>
                <a:lnTo>
                  <a:pt x="0" y="0"/>
                </a:lnTo>
                <a:close/>
              </a:path>
            </a:pathLst>
          </a:custGeom>
          <a:solidFill>
            <a:srgbClr val="C00000"/>
          </a:solidFill>
          <a:ln>
            <a:noFill/>
          </a:ln>
        </p:spPr>
      </p:sp>
      <p:sp>
        <p:nvSpPr>
          <p:cNvPr id="11598" name="TextShape 859"/>
          <p:cNvSpPr txBox="1"/>
          <p:nvPr/>
        </p:nvSpPr>
        <p:spPr>
          <a:xfrm>
            <a:off x="953640" y="2787120"/>
            <a:ext cx="7578000" cy="396720"/>
          </a:xfrm>
          <a:prstGeom prst="rect">
            <a:avLst/>
          </a:prstGeom>
          <a:noFill/>
          <a:ln>
            <a:noFill/>
          </a:ln>
        </p:spPr>
        <p:txBody>
          <a:bodyPr lIns="0" tIns="0" rIns="0" bIns="0">
            <a:noAutofit/>
          </a:bodyPr>
          <a:lstStyle/>
          <a:p>
            <a:r>
              <a:rPr lang="en-US" sz="2800" b="1" i="1" strike="noStrike" spc="-1">
                <a:solidFill>
                  <a:srgbClr val="003399"/>
                </a:solidFill>
                <a:latin typeface="Arial"/>
              </a:rPr>
              <a:t>(направлений подготовки) </a:t>
            </a:r>
            <a:r>
              <a:rPr lang="en-US" sz="2800" b="1" i="1" strike="noStrike" spc="-1">
                <a:solidFill>
                  <a:srgbClr val="C00000"/>
                </a:solidFill>
                <a:latin typeface="Arial"/>
              </a:rPr>
              <a:t>определяется</a:t>
            </a:r>
            <a:endParaRPr lang="en-US" sz="2800" b="0" strike="noStrike" spc="-1">
              <a:latin typeface="Times New Roman"/>
            </a:endParaRPr>
          </a:p>
        </p:txBody>
      </p:sp>
      <p:sp>
        <p:nvSpPr>
          <p:cNvPr id="11599" name="Freeform 860"/>
          <p:cNvSpPr/>
          <p:nvPr/>
        </p:nvSpPr>
        <p:spPr>
          <a:xfrm>
            <a:off x="1913400" y="3572280"/>
            <a:ext cx="5656320" cy="37080"/>
          </a:xfrm>
          <a:custGeom>
            <a:avLst/>
            <a:gdLst/>
            <a:ahLst/>
            <a:cxnLst/>
            <a:rect l="0" t="0" r="r" b="b"/>
            <a:pathLst>
              <a:path w="15712" h="103">
                <a:moveTo>
                  <a:pt x="0" y="0"/>
                </a:moveTo>
                <a:lnTo>
                  <a:pt x="5238" y="0"/>
                </a:lnTo>
                <a:lnTo>
                  <a:pt x="10474" y="0"/>
                </a:lnTo>
                <a:lnTo>
                  <a:pt x="15711" y="0"/>
                </a:lnTo>
                <a:lnTo>
                  <a:pt x="15711" y="102"/>
                </a:lnTo>
                <a:lnTo>
                  <a:pt x="10474" y="102"/>
                </a:lnTo>
                <a:lnTo>
                  <a:pt x="5238" y="102"/>
                </a:lnTo>
                <a:lnTo>
                  <a:pt x="0" y="102"/>
                </a:lnTo>
                <a:lnTo>
                  <a:pt x="0" y="0"/>
                </a:lnTo>
                <a:close/>
              </a:path>
            </a:pathLst>
          </a:custGeom>
          <a:solidFill>
            <a:srgbClr val="C00000"/>
          </a:solidFill>
          <a:ln>
            <a:noFill/>
          </a:ln>
        </p:spPr>
      </p:sp>
      <p:sp>
        <p:nvSpPr>
          <p:cNvPr id="11600" name="TextShape 861"/>
          <p:cNvSpPr txBox="1"/>
          <p:nvPr/>
        </p:nvSpPr>
        <p:spPr>
          <a:xfrm>
            <a:off x="1913760" y="3213360"/>
            <a:ext cx="5653080" cy="396720"/>
          </a:xfrm>
          <a:prstGeom prst="rect">
            <a:avLst/>
          </a:prstGeom>
          <a:noFill/>
          <a:ln>
            <a:noFill/>
          </a:ln>
        </p:spPr>
        <p:txBody>
          <a:bodyPr lIns="0" tIns="0" rIns="0" bIns="0">
            <a:noAutofit/>
          </a:bodyPr>
          <a:lstStyle/>
          <a:p>
            <a:r>
              <a:rPr lang="en-US" sz="2800" b="1" i="1" strike="noStrike" spc="-1">
                <a:solidFill>
                  <a:srgbClr val="C00000"/>
                </a:solidFill>
                <a:latin typeface="Arial"/>
              </a:rPr>
              <a:t>приказом Минобрнауки России.</a:t>
            </a:r>
            <a:endParaRPr lang="en-US" sz="2800" b="0" strike="noStrike" spc="-1">
              <a:latin typeface="Times New Roman"/>
            </a:endParaRPr>
          </a:p>
        </p:txBody>
      </p:sp>
      <p:sp>
        <p:nvSpPr>
          <p:cNvPr id="11601" name="TextShape 862"/>
          <p:cNvSpPr txBox="1"/>
          <p:nvPr/>
        </p:nvSpPr>
        <p:spPr>
          <a:xfrm>
            <a:off x="1015920" y="3999240"/>
            <a:ext cx="7480440" cy="396720"/>
          </a:xfrm>
          <a:prstGeom prst="rect">
            <a:avLst/>
          </a:prstGeom>
          <a:noFill/>
          <a:ln>
            <a:noFill/>
          </a:ln>
        </p:spPr>
        <p:txBody>
          <a:bodyPr lIns="0" tIns="0" rIns="0" bIns="0">
            <a:noAutofit/>
          </a:bodyPr>
          <a:lstStyle/>
          <a:p>
            <a:r>
              <a:rPr lang="en-US" sz="2800" b="1" i="1" strike="noStrike" spc="-1">
                <a:solidFill>
                  <a:srgbClr val="003399"/>
                </a:solidFill>
                <a:latin typeface="Arial"/>
              </a:rPr>
              <a:t>Каждый вуз выбирает из этого перечня </a:t>
            </a:r>
            <a:endParaRPr lang="en-US" sz="2800" b="0" strike="noStrike" spc="-1">
              <a:latin typeface="Times New Roman"/>
            </a:endParaRPr>
          </a:p>
        </p:txBody>
      </p:sp>
      <p:sp>
        <p:nvSpPr>
          <p:cNvPr id="11602" name="TextShape 863"/>
          <p:cNvSpPr txBox="1"/>
          <p:nvPr/>
        </p:nvSpPr>
        <p:spPr>
          <a:xfrm>
            <a:off x="1965600" y="4426560"/>
            <a:ext cx="5834520" cy="396720"/>
          </a:xfrm>
          <a:prstGeom prst="rect">
            <a:avLst/>
          </a:prstGeom>
          <a:noFill/>
          <a:ln>
            <a:noFill/>
          </a:ln>
        </p:spPr>
        <p:txBody>
          <a:bodyPr lIns="0" tIns="0" rIns="0" bIns="0">
            <a:noAutofit/>
          </a:bodyPr>
          <a:lstStyle/>
          <a:p>
            <a:r>
              <a:rPr lang="en-US" sz="2800" b="1" i="1" strike="noStrike" spc="-1">
                <a:solidFill>
                  <a:srgbClr val="003399"/>
                </a:solidFill>
                <a:latin typeface="Arial"/>
              </a:rPr>
              <a:t>предметы, которые он должен </a:t>
            </a:r>
            <a:endParaRPr lang="en-US" sz="2800" b="0" strike="noStrike" spc="-1">
              <a:latin typeface="Times New Roman"/>
            </a:endParaRPr>
          </a:p>
        </p:txBody>
      </p:sp>
      <p:sp>
        <p:nvSpPr>
          <p:cNvPr id="11603" name="TextShape 864"/>
          <p:cNvSpPr txBox="1"/>
          <p:nvPr/>
        </p:nvSpPr>
        <p:spPr>
          <a:xfrm>
            <a:off x="1095120" y="4853160"/>
            <a:ext cx="7576560" cy="396720"/>
          </a:xfrm>
          <a:prstGeom prst="rect">
            <a:avLst/>
          </a:prstGeom>
          <a:noFill/>
          <a:ln>
            <a:noFill/>
          </a:ln>
        </p:spPr>
        <p:txBody>
          <a:bodyPr lIns="0" tIns="0" rIns="0" bIns="0">
            <a:noAutofit/>
          </a:bodyPr>
          <a:lstStyle/>
          <a:p>
            <a:r>
              <a:rPr lang="en-US" sz="2800" b="1" i="1" strike="noStrike" spc="-1">
                <a:solidFill>
                  <a:srgbClr val="003399"/>
                </a:solidFill>
                <a:latin typeface="Arial"/>
              </a:rPr>
              <a:t>представить в своих правилах приёма и </a:t>
            </a:r>
            <a:endParaRPr lang="en-US" sz="2800" b="0" strike="noStrike" spc="-1">
              <a:latin typeface="Times New Roman"/>
            </a:endParaRPr>
          </a:p>
        </p:txBody>
      </p:sp>
      <p:sp>
        <p:nvSpPr>
          <p:cNvPr id="11604" name="Freeform 865"/>
          <p:cNvSpPr/>
          <p:nvPr/>
        </p:nvSpPr>
        <p:spPr>
          <a:xfrm>
            <a:off x="3036600" y="5637960"/>
            <a:ext cx="5540400" cy="37440"/>
          </a:xfrm>
          <a:custGeom>
            <a:avLst/>
            <a:gdLst/>
            <a:ahLst/>
            <a:cxnLst/>
            <a:rect l="0" t="0" r="r" b="b"/>
            <a:pathLst>
              <a:path w="15390" h="104">
                <a:moveTo>
                  <a:pt x="0" y="0"/>
                </a:moveTo>
                <a:lnTo>
                  <a:pt x="5129" y="0"/>
                </a:lnTo>
                <a:lnTo>
                  <a:pt x="10259" y="0"/>
                </a:lnTo>
                <a:lnTo>
                  <a:pt x="15389" y="0"/>
                </a:lnTo>
                <a:lnTo>
                  <a:pt x="15389" y="103"/>
                </a:lnTo>
                <a:lnTo>
                  <a:pt x="10259" y="103"/>
                </a:lnTo>
                <a:lnTo>
                  <a:pt x="5129" y="103"/>
                </a:lnTo>
                <a:lnTo>
                  <a:pt x="0" y="103"/>
                </a:lnTo>
                <a:lnTo>
                  <a:pt x="0" y="0"/>
                </a:lnTo>
                <a:close/>
              </a:path>
            </a:pathLst>
          </a:custGeom>
          <a:solidFill>
            <a:srgbClr val="C00000"/>
          </a:solidFill>
          <a:ln>
            <a:noFill/>
          </a:ln>
        </p:spPr>
      </p:sp>
      <p:sp>
        <p:nvSpPr>
          <p:cNvPr id="11605" name="Freeform 866"/>
          <p:cNvSpPr/>
          <p:nvPr/>
        </p:nvSpPr>
        <p:spPr>
          <a:xfrm>
            <a:off x="10116000" y="129240"/>
            <a:ext cx="1771920" cy="1181880"/>
          </a:xfrm>
          <a:custGeom>
            <a:avLst/>
            <a:gdLst/>
            <a:ahLst/>
            <a:cxnLst/>
            <a:rect l="0" t="0" r="r" b="b"/>
            <a:pathLst>
              <a:path w="4922" h="3283">
                <a:moveTo>
                  <a:pt x="0" y="3282"/>
                </a:moveTo>
                <a:lnTo>
                  <a:pt x="4921" y="3282"/>
                </a:lnTo>
                <a:lnTo>
                  <a:pt x="4921" y="0"/>
                </a:lnTo>
                <a:lnTo>
                  <a:pt x="0" y="0"/>
                </a:lnTo>
                <a:lnTo>
                  <a:pt x="0" y="3282"/>
                </a:lnTo>
                <a:close/>
              </a:path>
            </a:pathLst>
          </a:custGeom>
          <a:solidFill>
            <a:srgbClr val="C00000"/>
          </a:solidFill>
          <a:ln>
            <a:noFill/>
          </a:ln>
        </p:spPr>
      </p:sp>
      <p:pic>
        <p:nvPicPr>
          <p:cNvPr id="11606" name="Рисунок 11605"/>
          <p:cNvPicPr/>
          <p:nvPr/>
        </p:nvPicPr>
        <p:blipFill>
          <a:blip r:embed="rId2"/>
          <a:stretch/>
        </p:blipFill>
        <p:spPr>
          <a:xfrm>
            <a:off x="10116360" y="129600"/>
            <a:ext cx="1770480" cy="1180800"/>
          </a:xfrm>
          <a:prstGeom prst="rect">
            <a:avLst/>
          </a:prstGeom>
          <a:ln>
            <a:noFill/>
          </a:ln>
        </p:spPr>
      </p:pic>
      <p:sp>
        <p:nvSpPr>
          <p:cNvPr id="11607" name="Freeform 867"/>
          <p:cNvSpPr/>
          <p:nvPr/>
        </p:nvSpPr>
        <p:spPr>
          <a:xfrm>
            <a:off x="10111680" y="124920"/>
            <a:ext cx="1780560" cy="1190880"/>
          </a:xfrm>
          <a:custGeom>
            <a:avLst/>
            <a:gdLst/>
            <a:ahLst/>
            <a:cxnLst/>
            <a:rect l="0" t="0" r="r" b="b"/>
            <a:pathLst>
              <a:path w="4946" h="3308">
                <a:moveTo>
                  <a:pt x="0" y="3307"/>
                </a:moveTo>
                <a:lnTo>
                  <a:pt x="4945" y="3307"/>
                </a:lnTo>
                <a:lnTo>
                  <a:pt x="4945" y="0"/>
                </a:lnTo>
                <a:lnTo>
                  <a:pt x="0" y="0"/>
                </a:lnTo>
                <a:lnTo>
                  <a:pt x="0" y="3307"/>
                </a:lnTo>
                <a:close/>
              </a:path>
            </a:pathLst>
          </a:custGeom>
          <a:noFill/>
          <a:ln w="9000">
            <a:solidFill>
              <a:srgbClr val="C00000"/>
            </a:solidFill>
            <a:round/>
          </a:ln>
        </p:spPr>
      </p:sp>
      <p:sp>
        <p:nvSpPr>
          <p:cNvPr id="11608" name="TextShape 868"/>
          <p:cNvSpPr txBox="1"/>
          <p:nvPr/>
        </p:nvSpPr>
        <p:spPr>
          <a:xfrm>
            <a:off x="1098360" y="5279760"/>
            <a:ext cx="7503480" cy="396720"/>
          </a:xfrm>
          <a:prstGeom prst="rect">
            <a:avLst/>
          </a:prstGeom>
          <a:noFill/>
          <a:ln>
            <a:noFill/>
          </a:ln>
        </p:spPr>
        <p:txBody>
          <a:bodyPr lIns="0" tIns="0" rIns="0" bIns="0">
            <a:noAutofit/>
          </a:bodyPr>
          <a:lstStyle/>
          <a:p>
            <a:r>
              <a:rPr lang="en-US" sz="2800" b="1" i="1" strike="noStrike" spc="-1" dirty="0" err="1">
                <a:solidFill>
                  <a:srgbClr val="003399"/>
                </a:solidFill>
                <a:latin typeface="Arial"/>
              </a:rPr>
              <a:t>объявить</a:t>
            </a:r>
            <a:r>
              <a:rPr lang="en-US" sz="2800" b="1" i="1" strike="noStrike" spc="-1" dirty="0">
                <a:solidFill>
                  <a:srgbClr val="003399"/>
                </a:solidFill>
                <a:latin typeface="Arial"/>
              </a:rPr>
              <a:t> </a:t>
            </a:r>
            <a:r>
              <a:rPr lang="en-US" sz="2800" b="1" i="1" strike="noStrike" spc="-1" dirty="0" err="1">
                <a:solidFill>
                  <a:srgbClr val="C00000"/>
                </a:solidFill>
                <a:latin typeface="Arial"/>
              </a:rPr>
              <a:t>не</a:t>
            </a:r>
            <a:r>
              <a:rPr lang="en-US" sz="2800" b="1" i="1" strike="noStrike" spc="-1" dirty="0">
                <a:solidFill>
                  <a:srgbClr val="C00000"/>
                </a:solidFill>
                <a:latin typeface="Arial"/>
              </a:rPr>
              <a:t> </a:t>
            </a:r>
            <a:r>
              <a:rPr lang="en-US" sz="2800" b="1" i="1" strike="noStrike" spc="-1" dirty="0" err="1">
                <a:solidFill>
                  <a:srgbClr val="C00000"/>
                </a:solidFill>
                <a:latin typeface="Arial"/>
              </a:rPr>
              <a:t>позднее</a:t>
            </a:r>
            <a:r>
              <a:rPr lang="en-US" sz="2800" b="1" i="1" strike="noStrike" spc="-1" dirty="0">
                <a:solidFill>
                  <a:srgbClr val="C00000"/>
                </a:solidFill>
                <a:latin typeface="Arial"/>
              </a:rPr>
              <a:t> 1 </a:t>
            </a:r>
            <a:r>
              <a:rPr lang="en-US" sz="2800" b="1" i="1" strike="noStrike" spc="-1" dirty="0" err="1">
                <a:solidFill>
                  <a:srgbClr val="C00000"/>
                </a:solidFill>
                <a:latin typeface="Arial"/>
              </a:rPr>
              <a:t>ноября</a:t>
            </a:r>
            <a:r>
              <a:rPr lang="en-US" sz="2800" b="1" i="1" strike="noStrike" spc="-1" dirty="0">
                <a:solidFill>
                  <a:srgbClr val="C00000"/>
                </a:solidFill>
                <a:latin typeface="Arial"/>
              </a:rPr>
              <a:t> </a:t>
            </a:r>
            <a:r>
              <a:rPr lang="en-US" sz="2800" b="1" i="1" strike="noStrike" spc="-1" dirty="0" smtClean="0">
                <a:solidFill>
                  <a:srgbClr val="C00000"/>
                </a:solidFill>
                <a:latin typeface="Arial"/>
              </a:rPr>
              <a:t>202</a:t>
            </a:r>
            <a:r>
              <a:rPr lang="ru-RU" sz="2800" b="1" i="1" spc="-1" dirty="0">
                <a:solidFill>
                  <a:srgbClr val="C00000"/>
                </a:solidFill>
                <a:latin typeface="Arial"/>
              </a:rPr>
              <a:t>5</a:t>
            </a:r>
            <a:r>
              <a:rPr lang="en-US" sz="2800" b="1" i="1" strike="noStrike" spc="-1" dirty="0" smtClean="0">
                <a:solidFill>
                  <a:srgbClr val="C00000"/>
                </a:solidFill>
                <a:latin typeface="Arial"/>
              </a:rPr>
              <a:t> </a:t>
            </a:r>
            <a:r>
              <a:rPr lang="en-US" sz="2800" b="1" i="1" strike="noStrike" spc="-1" dirty="0" err="1">
                <a:solidFill>
                  <a:srgbClr val="C00000"/>
                </a:solidFill>
                <a:latin typeface="Arial"/>
              </a:rPr>
              <a:t>года</a:t>
            </a:r>
            <a:r>
              <a:rPr lang="en-US" sz="2800" b="1" i="1" strike="noStrike" spc="-1" dirty="0">
                <a:solidFill>
                  <a:srgbClr val="C00000"/>
                </a:solidFill>
                <a:latin typeface="Arial"/>
              </a:rPr>
              <a:t>.</a:t>
            </a:r>
            <a:endParaRPr lang="en-US" sz="2800" b="0" strike="noStrike" spc="-1" dirty="0">
              <a:latin typeface="Times New Roman"/>
            </a:endParaRPr>
          </a:p>
        </p:txBody>
      </p:sp>
      <p:sp>
        <p:nvSpPr>
          <p:cNvPr id="11609" name="Freeform 869"/>
          <p:cNvSpPr/>
          <p:nvPr/>
        </p:nvSpPr>
        <p:spPr>
          <a:xfrm>
            <a:off x="570600" y="6241680"/>
            <a:ext cx="1765440" cy="21960"/>
          </a:xfrm>
          <a:custGeom>
            <a:avLst/>
            <a:gdLst/>
            <a:ahLst/>
            <a:cxnLst/>
            <a:rect l="0" t="0" r="r" b="b"/>
            <a:pathLst>
              <a:path w="4904" h="61">
                <a:moveTo>
                  <a:pt x="0" y="60"/>
                </a:moveTo>
                <a:lnTo>
                  <a:pt x="4903" y="60"/>
                </a:lnTo>
                <a:lnTo>
                  <a:pt x="4903" y="0"/>
                </a:lnTo>
                <a:lnTo>
                  <a:pt x="0" y="0"/>
                </a:lnTo>
                <a:lnTo>
                  <a:pt x="0" y="60"/>
                </a:lnTo>
                <a:close/>
              </a:path>
            </a:pathLst>
          </a:custGeom>
          <a:solidFill>
            <a:srgbClr val="003300"/>
          </a:solidFill>
          <a:ln>
            <a:noFill/>
          </a:ln>
        </p:spPr>
      </p:sp>
      <p:sp>
        <p:nvSpPr>
          <p:cNvPr id="11610" name="TextShape 870"/>
          <p:cNvSpPr txBox="1"/>
          <p:nvPr/>
        </p:nvSpPr>
        <p:spPr>
          <a:xfrm>
            <a:off x="570960" y="6012360"/>
            <a:ext cx="8419320" cy="256320"/>
          </a:xfrm>
          <a:prstGeom prst="rect">
            <a:avLst/>
          </a:prstGeom>
          <a:noFill/>
          <a:ln>
            <a:noFill/>
          </a:ln>
        </p:spPr>
        <p:txBody>
          <a:bodyPr lIns="0" tIns="0" rIns="0" bIns="0">
            <a:noAutofit/>
          </a:bodyPr>
          <a:lstStyle/>
          <a:p>
            <a:r>
              <a:rPr lang="en-US" sz="1800" b="1" i="1" strike="noStrike" spc="-1">
                <a:solidFill>
                  <a:srgbClr val="003300"/>
                </a:solidFill>
                <a:latin typeface="Arial"/>
              </a:rPr>
              <a:t>В разных вузах на одинаковые направления могут быть установлены </a:t>
            </a:r>
            <a:endParaRPr lang="en-US" sz="1800" b="0" strike="noStrike" spc="-1">
              <a:latin typeface="Times New Roman"/>
            </a:endParaRPr>
          </a:p>
        </p:txBody>
      </p:sp>
      <p:sp>
        <p:nvSpPr>
          <p:cNvPr id="11611" name="Freeform 871"/>
          <p:cNvSpPr/>
          <p:nvPr/>
        </p:nvSpPr>
        <p:spPr>
          <a:xfrm>
            <a:off x="570600" y="6516000"/>
            <a:ext cx="2152800" cy="21960"/>
          </a:xfrm>
          <a:custGeom>
            <a:avLst/>
            <a:gdLst/>
            <a:ahLst/>
            <a:cxnLst/>
            <a:rect l="0" t="0" r="r" b="b"/>
            <a:pathLst>
              <a:path w="5980" h="61">
                <a:moveTo>
                  <a:pt x="0" y="0"/>
                </a:moveTo>
                <a:lnTo>
                  <a:pt x="2990" y="0"/>
                </a:lnTo>
                <a:lnTo>
                  <a:pt x="5979" y="0"/>
                </a:lnTo>
                <a:lnTo>
                  <a:pt x="5979" y="60"/>
                </a:lnTo>
                <a:lnTo>
                  <a:pt x="2990" y="60"/>
                </a:lnTo>
                <a:lnTo>
                  <a:pt x="0" y="60"/>
                </a:lnTo>
                <a:lnTo>
                  <a:pt x="0" y="0"/>
                </a:lnTo>
                <a:close/>
              </a:path>
            </a:pathLst>
          </a:custGeom>
          <a:solidFill>
            <a:srgbClr val="003300"/>
          </a:solidFill>
          <a:ln>
            <a:noFill/>
          </a:ln>
        </p:spPr>
      </p:sp>
      <p:sp>
        <p:nvSpPr>
          <p:cNvPr id="11612" name="TextShape 872"/>
          <p:cNvSpPr txBox="1"/>
          <p:nvPr/>
        </p:nvSpPr>
        <p:spPr>
          <a:xfrm>
            <a:off x="570960" y="6286680"/>
            <a:ext cx="4318200" cy="256320"/>
          </a:xfrm>
          <a:prstGeom prst="rect">
            <a:avLst/>
          </a:prstGeom>
          <a:noFill/>
          <a:ln>
            <a:noFill/>
          </a:ln>
        </p:spPr>
        <p:txBody>
          <a:bodyPr lIns="0" tIns="0" rIns="0" bIns="0">
            <a:noAutofit/>
          </a:bodyPr>
          <a:lstStyle/>
          <a:p>
            <a:r>
              <a:rPr lang="en-US" sz="1800" b="1" i="1" strike="noStrike" spc="-1">
                <a:solidFill>
                  <a:srgbClr val="003300"/>
                </a:solidFill>
                <a:latin typeface="Arial"/>
              </a:rPr>
              <a:t>разные предметы для поступления.</a:t>
            </a:r>
            <a:endParaRPr lang="en-US" sz="1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3"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1614"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1615"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1616"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1617"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1618"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1619"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1620"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1621"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1622"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1623"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1624"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1625"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1626"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1627"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1628"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1629"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1630"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1631"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1632"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1633"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1634"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1635"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1636"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1637"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1638"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1639"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1640"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1641"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1642"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1643"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1644"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1645"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1646"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1647"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1648"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1649"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1650"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1651"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1652"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1653"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1654"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1655"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1656"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1657"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1658"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1659"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1660"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1661"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1662"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1663"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1664"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1665"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1666"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1667"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1668"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1669"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1670"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1671"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1672"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1673"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1674"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1675"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1676"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1677"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1678"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1679"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1680"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1681"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1682"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1683"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1684"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1685"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1686"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1687"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1688"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1689"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1690"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1691"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1692"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1693"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1694"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1695"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1696"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1697"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1698"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1699"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1700"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1701"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1702"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1703"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1704"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1705"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1706"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1707"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1708"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1709"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1710"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1711"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1712"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1713"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1714"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1715"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1716"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1717"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1718"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1719"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1720"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1721"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1722"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1723"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1724"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1725"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1726"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1727"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1728"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1729"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1730"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1731"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1732"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1733"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1734"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1735"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1736"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1737"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1738"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1739"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1740"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1741"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1742"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1743"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1744"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1745"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1746"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1747"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1748"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1749"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1750"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1751"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1752"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1753"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1754"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1755"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1756"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1757"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1758"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1759"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1760"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1761"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1762"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1763"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1764" name="Freeform 152"/>
          <p:cNvSpPr/>
          <p:nvPr/>
        </p:nvSpPr>
        <p:spPr>
          <a:xfrm>
            <a:off x="742680" y="4552920"/>
            <a:ext cx="8110080" cy="2019960"/>
          </a:xfrm>
          <a:custGeom>
            <a:avLst/>
            <a:gdLst/>
            <a:ahLst/>
            <a:cxnLst/>
            <a:rect l="0" t="0" r="r" b="b"/>
            <a:pathLst>
              <a:path w="22528" h="5611">
                <a:moveTo>
                  <a:pt x="0" y="934"/>
                </a:moveTo>
                <a:cubicBezTo>
                  <a:pt x="0" y="418"/>
                  <a:pt x="419" y="0"/>
                  <a:pt x="935" y="0"/>
                </a:cubicBezTo>
                <a:lnTo>
                  <a:pt x="21592" y="0"/>
                </a:lnTo>
                <a:cubicBezTo>
                  <a:pt x="22108" y="0"/>
                  <a:pt x="22527" y="418"/>
                  <a:pt x="22527" y="934"/>
                </a:cubicBezTo>
                <a:lnTo>
                  <a:pt x="22527" y="4675"/>
                </a:lnTo>
                <a:cubicBezTo>
                  <a:pt x="22527" y="5191"/>
                  <a:pt x="22108" y="5610"/>
                  <a:pt x="21592" y="5610"/>
                </a:cubicBezTo>
                <a:lnTo>
                  <a:pt x="935" y="5610"/>
                </a:lnTo>
                <a:cubicBezTo>
                  <a:pt x="419" y="5610"/>
                  <a:pt x="0" y="5191"/>
                  <a:pt x="0" y="4675"/>
                </a:cubicBezTo>
                <a:lnTo>
                  <a:pt x="0" y="934"/>
                </a:lnTo>
                <a:close/>
              </a:path>
            </a:pathLst>
          </a:custGeom>
          <a:solidFill>
            <a:srgbClr val="D3D3D3"/>
          </a:solidFill>
          <a:ln w="19800" cap="rnd">
            <a:solidFill>
              <a:srgbClr val="C00000"/>
            </a:solidFill>
            <a:round/>
          </a:ln>
        </p:spPr>
      </p:sp>
      <p:sp>
        <p:nvSpPr>
          <p:cNvPr id="11765" name="Freeform 153"/>
          <p:cNvSpPr/>
          <p:nvPr/>
        </p:nvSpPr>
        <p:spPr>
          <a:xfrm>
            <a:off x="771840" y="2074680"/>
            <a:ext cx="8050320" cy="2163240"/>
          </a:xfrm>
          <a:custGeom>
            <a:avLst/>
            <a:gdLst/>
            <a:ahLst/>
            <a:cxnLst/>
            <a:rect l="0" t="0" r="r" b="b"/>
            <a:pathLst>
              <a:path w="22362" h="6009">
                <a:moveTo>
                  <a:pt x="0" y="1001"/>
                </a:moveTo>
                <a:cubicBezTo>
                  <a:pt x="0" y="449"/>
                  <a:pt x="448" y="0"/>
                  <a:pt x="1001" y="0"/>
                </a:cubicBezTo>
                <a:lnTo>
                  <a:pt x="21360" y="0"/>
                </a:lnTo>
                <a:cubicBezTo>
                  <a:pt x="21913" y="0"/>
                  <a:pt x="22361" y="449"/>
                  <a:pt x="22361" y="1001"/>
                </a:cubicBezTo>
                <a:lnTo>
                  <a:pt x="22361" y="5007"/>
                </a:lnTo>
                <a:cubicBezTo>
                  <a:pt x="22361" y="5560"/>
                  <a:pt x="21913" y="6008"/>
                  <a:pt x="21360" y="6008"/>
                </a:cubicBezTo>
                <a:lnTo>
                  <a:pt x="1001" y="6008"/>
                </a:lnTo>
                <a:cubicBezTo>
                  <a:pt x="448" y="6008"/>
                  <a:pt x="0" y="5560"/>
                  <a:pt x="0" y="5007"/>
                </a:cubicBezTo>
                <a:lnTo>
                  <a:pt x="0" y="1001"/>
                </a:lnTo>
                <a:close/>
              </a:path>
            </a:pathLst>
          </a:custGeom>
          <a:solidFill>
            <a:srgbClr val="D3D3D3"/>
          </a:solidFill>
          <a:ln w="19800" cap="rnd">
            <a:solidFill>
              <a:srgbClr val="C00000"/>
            </a:solidFill>
            <a:round/>
          </a:ln>
        </p:spPr>
      </p:sp>
      <p:sp>
        <p:nvSpPr>
          <p:cNvPr id="11766" name="Freeform 154"/>
          <p:cNvSpPr/>
          <p:nvPr/>
        </p:nvSpPr>
        <p:spPr>
          <a:xfrm>
            <a:off x="1278360" y="63828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11767" name="Freeform 155"/>
          <p:cNvSpPr/>
          <p:nvPr/>
        </p:nvSpPr>
        <p:spPr>
          <a:xfrm>
            <a:off x="1278360" y="638280"/>
            <a:ext cx="23760" cy="10080"/>
          </a:xfrm>
          <a:custGeom>
            <a:avLst/>
            <a:gdLst/>
            <a:ahLst/>
            <a:cxnLst/>
            <a:rect l="0" t="0" r="r" b="b"/>
            <a:pathLst>
              <a:path w="66" h="28">
                <a:moveTo>
                  <a:pt x="0" y="13"/>
                </a:moveTo>
                <a:lnTo>
                  <a:pt x="33" y="0"/>
                </a:lnTo>
                <a:lnTo>
                  <a:pt x="65" y="0"/>
                </a:lnTo>
                <a:lnTo>
                  <a:pt x="0" y="27"/>
                </a:lnTo>
                <a:lnTo>
                  <a:pt x="0" y="13"/>
                </a:lnTo>
                <a:close/>
              </a:path>
            </a:pathLst>
          </a:custGeom>
          <a:solidFill>
            <a:srgbClr val="FEB810"/>
          </a:solidFill>
          <a:ln>
            <a:noFill/>
          </a:ln>
        </p:spPr>
      </p:sp>
      <p:sp>
        <p:nvSpPr>
          <p:cNvPr id="11768" name="Freeform 156"/>
          <p:cNvSpPr/>
          <p:nvPr/>
        </p:nvSpPr>
        <p:spPr>
          <a:xfrm>
            <a:off x="1278360" y="638280"/>
            <a:ext cx="34920" cy="14400"/>
          </a:xfrm>
          <a:custGeom>
            <a:avLst/>
            <a:gdLst/>
            <a:ahLst/>
            <a:cxnLst/>
            <a:rect l="0" t="0" r="r" b="b"/>
            <a:pathLst>
              <a:path w="97" h="40">
                <a:moveTo>
                  <a:pt x="0" y="27"/>
                </a:moveTo>
                <a:lnTo>
                  <a:pt x="64" y="0"/>
                </a:lnTo>
                <a:lnTo>
                  <a:pt x="96" y="0"/>
                </a:lnTo>
                <a:lnTo>
                  <a:pt x="0" y="39"/>
                </a:lnTo>
                <a:lnTo>
                  <a:pt x="0" y="27"/>
                </a:lnTo>
                <a:close/>
              </a:path>
            </a:pathLst>
          </a:custGeom>
          <a:solidFill>
            <a:srgbClr val="FEB813"/>
          </a:solidFill>
          <a:ln>
            <a:noFill/>
          </a:ln>
        </p:spPr>
      </p:sp>
      <p:sp>
        <p:nvSpPr>
          <p:cNvPr id="11769" name="Freeform 157"/>
          <p:cNvSpPr/>
          <p:nvPr/>
        </p:nvSpPr>
        <p:spPr>
          <a:xfrm>
            <a:off x="1278360" y="638280"/>
            <a:ext cx="46440" cy="19080"/>
          </a:xfrm>
          <a:custGeom>
            <a:avLst/>
            <a:gdLst/>
            <a:ahLst/>
            <a:cxnLst/>
            <a:rect l="0" t="0" r="r" b="b"/>
            <a:pathLst>
              <a:path w="129" h="53">
                <a:moveTo>
                  <a:pt x="0" y="39"/>
                </a:moveTo>
                <a:lnTo>
                  <a:pt x="96" y="0"/>
                </a:lnTo>
                <a:lnTo>
                  <a:pt x="128" y="0"/>
                </a:lnTo>
                <a:lnTo>
                  <a:pt x="0" y="52"/>
                </a:lnTo>
                <a:lnTo>
                  <a:pt x="0" y="39"/>
                </a:lnTo>
                <a:close/>
              </a:path>
            </a:pathLst>
          </a:custGeom>
          <a:solidFill>
            <a:srgbClr val="FEB816"/>
          </a:solidFill>
          <a:ln>
            <a:noFill/>
          </a:ln>
        </p:spPr>
      </p:sp>
      <p:sp>
        <p:nvSpPr>
          <p:cNvPr id="11770" name="Freeform 158"/>
          <p:cNvSpPr/>
          <p:nvPr/>
        </p:nvSpPr>
        <p:spPr>
          <a:xfrm>
            <a:off x="1278360" y="638280"/>
            <a:ext cx="57960" cy="23400"/>
          </a:xfrm>
          <a:custGeom>
            <a:avLst/>
            <a:gdLst/>
            <a:ahLst/>
            <a:cxnLst/>
            <a:rect l="0" t="0" r="r" b="b"/>
            <a:pathLst>
              <a:path w="161" h="65">
                <a:moveTo>
                  <a:pt x="0" y="52"/>
                </a:moveTo>
                <a:lnTo>
                  <a:pt x="128" y="0"/>
                </a:lnTo>
                <a:lnTo>
                  <a:pt x="160" y="0"/>
                </a:lnTo>
                <a:lnTo>
                  <a:pt x="0" y="64"/>
                </a:lnTo>
                <a:lnTo>
                  <a:pt x="0" y="52"/>
                </a:lnTo>
                <a:close/>
              </a:path>
            </a:pathLst>
          </a:custGeom>
          <a:solidFill>
            <a:srgbClr val="FEB818"/>
          </a:solidFill>
          <a:ln>
            <a:noFill/>
          </a:ln>
        </p:spPr>
      </p:sp>
      <p:sp>
        <p:nvSpPr>
          <p:cNvPr id="11771" name="Freeform 159"/>
          <p:cNvSpPr/>
          <p:nvPr/>
        </p:nvSpPr>
        <p:spPr>
          <a:xfrm>
            <a:off x="1278360" y="638280"/>
            <a:ext cx="69120" cy="28080"/>
          </a:xfrm>
          <a:custGeom>
            <a:avLst/>
            <a:gdLst/>
            <a:ahLst/>
            <a:cxnLst/>
            <a:rect l="0" t="0" r="r" b="b"/>
            <a:pathLst>
              <a:path w="192" h="78">
                <a:moveTo>
                  <a:pt x="0" y="63"/>
                </a:moveTo>
                <a:lnTo>
                  <a:pt x="160" y="0"/>
                </a:lnTo>
                <a:lnTo>
                  <a:pt x="191" y="0"/>
                </a:lnTo>
                <a:lnTo>
                  <a:pt x="0" y="77"/>
                </a:lnTo>
                <a:lnTo>
                  <a:pt x="0" y="63"/>
                </a:lnTo>
                <a:close/>
              </a:path>
            </a:pathLst>
          </a:custGeom>
          <a:solidFill>
            <a:srgbClr val="FEB819"/>
          </a:solidFill>
          <a:ln>
            <a:noFill/>
          </a:ln>
        </p:spPr>
      </p:sp>
      <p:sp>
        <p:nvSpPr>
          <p:cNvPr id="11772" name="Freeform 160"/>
          <p:cNvSpPr/>
          <p:nvPr/>
        </p:nvSpPr>
        <p:spPr>
          <a:xfrm>
            <a:off x="1278360" y="638280"/>
            <a:ext cx="80640" cy="32760"/>
          </a:xfrm>
          <a:custGeom>
            <a:avLst/>
            <a:gdLst/>
            <a:ahLst/>
            <a:cxnLst/>
            <a:rect l="0" t="0" r="r" b="b"/>
            <a:pathLst>
              <a:path w="224" h="91">
                <a:moveTo>
                  <a:pt x="0" y="77"/>
                </a:moveTo>
                <a:lnTo>
                  <a:pt x="191" y="0"/>
                </a:lnTo>
                <a:lnTo>
                  <a:pt x="223" y="0"/>
                </a:lnTo>
                <a:lnTo>
                  <a:pt x="0" y="90"/>
                </a:lnTo>
                <a:lnTo>
                  <a:pt x="0" y="77"/>
                </a:lnTo>
                <a:close/>
              </a:path>
            </a:pathLst>
          </a:custGeom>
          <a:solidFill>
            <a:srgbClr val="FEB91B"/>
          </a:solidFill>
          <a:ln>
            <a:noFill/>
          </a:ln>
        </p:spPr>
      </p:sp>
      <p:sp>
        <p:nvSpPr>
          <p:cNvPr id="11773" name="Freeform 161"/>
          <p:cNvSpPr/>
          <p:nvPr/>
        </p:nvSpPr>
        <p:spPr>
          <a:xfrm>
            <a:off x="1278360" y="638280"/>
            <a:ext cx="91800" cy="37080"/>
          </a:xfrm>
          <a:custGeom>
            <a:avLst/>
            <a:gdLst/>
            <a:ahLst/>
            <a:cxnLst/>
            <a:rect l="0" t="0" r="r" b="b"/>
            <a:pathLst>
              <a:path w="255" h="103">
                <a:moveTo>
                  <a:pt x="0" y="89"/>
                </a:moveTo>
                <a:lnTo>
                  <a:pt x="223" y="0"/>
                </a:lnTo>
                <a:lnTo>
                  <a:pt x="254" y="0"/>
                </a:lnTo>
                <a:lnTo>
                  <a:pt x="0" y="102"/>
                </a:lnTo>
                <a:lnTo>
                  <a:pt x="0" y="89"/>
                </a:lnTo>
                <a:close/>
              </a:path>
            </a:pathLst>
          </a:custGeom>
          <a:solidFill>
            <a:srgbClr val="FEB91D"/>
          </a:solidFill>
          <a:ln>
            <a:noFill/>
          </a:ln>
        </p:spPr>
      </p:sp>
      <p:sp>
        <p:nvSpPr>
          <p:cNvPr id="11774" name="Freeform 162"/>
          <p:cNvSpPr/>
          <p:nvPr/>
        </p:nvSpPr>
        <p:spPr>
          <a:xfrm>
            <a:off x="1278360" y="638280"/>
            <a:ext cx="103320" cy="41760"/>
          </a:xfrm>
          <a:custGeom>
            <a:avLst/>
            <a:gdLst/>
            <a:ahLst/>
            <a:cxnLst/>
            <a:rect l="0" t="0" r="r" b="b"/>
            <a:pathLst>
              <a:path w="287" h="116">
                <a:moveTo>
                  <a:pt x="0" y="102"/>
                </a:moveTo>
                <a:lnTo>
                  <a:pt x="253" y="0"/>
                </a:lnTo>
                <a:lnTo>
                  <a:pt x="286" y="0"/>
                </a:lnTo>
                <a:lnTo>
                  <a:pt x="0" y="115"/>
                </a:lnTo>
                <a:lnTo>
                  <a:pt x="0" y="102"/>
                </a:lnTo>
                <a:close/>
              </a:path>
            </a:pathLst>
          </a:custGeom>
          <a:solidFill>
            <a:srgbClr val="FEB91E"/>
          </a:solidFill>
          <a:ln>
            <a:noFill/>
          </a:ln>
        </p:spPr>
      </p:sp>
      <p:sp>
        <p:nvSpPr>
          <p:cNvPr id="11775" name="Freeform 163"/>
          <p:cNvSpPr/>
          <p:nvPr/>
        </p:nvSpPr>
        <p:spPr>
          <a:xfrm>
            <a:off x="1278360" y="638280"/>
            <a:ext cx="114840" cy="46440"/>
          </a:xfrm>
          <a:custGeom>
            <a:avLst/>
            <a:gdLst/>
            <a:ahLst/>
            <a:cxnLst/>
            <a:rect l="0" t="0" r="r" b="b"/>
            <a:pathLst>
              <a:path w="319" h="129">
                <a:moveTo>
                  <a:pt x="0" y="115"/>
                </a:moveTo>
                <a:lnTo>
                  <a:pt x="286" y="0"/>
                </a:lnTo>
                <a:lnTo>
                  <a:pt x="318" y="0"/>
                </a:lnTo>
                <a:lnTo>
                  <a:pt x="0" y="128"/>
                </a:lnTo>
                <a:lnTo>
                  <a:pt x="0" y="115"/>
                </a:lnTo>
                <a:close/>
              </a:path>
            </a:pathLst>
          </a:custGeom>
          <a:solidFill>
            <a:srgbClr val="FEB91F"/>
          </a:solidFill>
          <a:ln>
            <a:noFill/>
          </a:ln>
        </p:spPr>
      </p:sp>
      <p:sp>
        <p:nvSpPr>
          <p:cNvPr id="11776" name="Freeform 164"/>
          <p:cNvSpPr/>
          <p:nvPr/>
        </p:nvSpPr>
        <p:spPr>
          <a:xfrm>
            <a:off x="1278360" y="638280"/>
            <a:ext cx="126000" cy="50760"/>
          </a:xfrm>
          <a:custGeom>
            <a:avLst/>
            <a:gdLst/>
            <a:ahLst/>
            <a:cxnLst/>
            <a:rect l="0" t="0" r="r" b="b"/>
            <a:pathLst>
              <a:path w="350" h="141">
                <a:moveTo>
                  <a:pt x="0" y="128"/>
                </a:moveTo>
                <a:lnTo>
                  <a:pt x="318" y="0"/>
                </a:lnTo>
                <a:lnTo>
                  <a:pt x="349" y="0"/>
                </a:lnTo>
                <a:lnTo>
                  <a:pt x="0" y="140"/>
                </a:lnTo>
                <a:lnTo>
                  <a:pt x="0" y="128"/>
                </a:lnTo>
                <a:close/>
              </a:path>
            </a:pathLst>
          </a:custGeom>
          <a:solidFill>
            <a:srgbClr val="FEB921"/>
          </a:solidFill>
          <a:ln>
            <a:noFill/>
          </a:ln>
        </p:spPr>
      </p:sp>
      <p:sp>
        <p:nvSpPr>
          <p:cNvPr id="11777" name="Freeform 165"/>
          <p:cNvSpPr/>
          <p:nvPr/>
        </p:nvSpPr>
        <p:spPr>
          <a:xfrm>
            <a:off x="1278360" y="638280"/>
            <a:ext cx="137520" cy="55440"/>
          </a:xfrm>
          <a:custGeom>
            <a:avLst/>
            <a:gdLst/>
            <a:ahLst/>
            <a:cxnLst/>
            <a:rect l="0" t="0" r="r" b="b"/>
            <a:pathLst>
              <a:path w="382" h="154">
                <a:moveTo>
                  <a:pt x="0" y="140"/>
                </a:moveTo>
                <a:lnTo>
                  <a:pt x="349" y="0"/>
                </a:lnTo>
                <a:lnTo>
                  <a:pt x="381" y="0"/>
                </a:lnTo>
                <a:lnTo>
                  <a:pt x="0" y="153"/>
                </a:lnTo>
                <a:lnTo>
                  <a:pt x="0" y="140"/>
                </a:lnTo>
                <a:close/>
              </a:path>
            </a:pathLst>
          </a:custGeom>
          <a:solidFill>
            <a:srgbClr val="FEB923"/>
          </a:solidFill>
          <a:ln>
            <a:noFill/>
          </a:ln>
        </p:spPr>
      </p:sp>
      <p:sp>
        <p:nvSpPr>
          <p:cNvPr id="11778" name="Freeform 166"/>
          <p:cNvSpPr/>
          <p:nvPr/>
        </p:nvSpPr>
        <p:spPr>
          <a:xfrm>
            <a:off x="1278360" y="638280"/>
            <a:ext cx="149040" cy="60120"/>
          </a:xfrm>
          <a:custGeom>
            <a:avLst/>
            <a:gdLst/>
            <a:ahLst/>
            <a:cxnLst/>
            <a:rect l="0" t="0" r="r" b="b"/>
            <a:pathLst>
              <a:path w="414" h="167">
                <a:moveTo>
                  <a:pt x="0" y="153"/>
                </a:moveTo>
                <a:lnTo>
                  <a:pt x="381" y="0"/>
                </a:lnTo>
                <a:lnTo>
                  <a:pt x="413" y="0"/>
                </a:lnTo>
                <a:lnTo>
                  <a:pt x="0" y="166"/>
                </a:lnTo>
                <a:lnTo>
                  <a:pt x="0" y="153"/>
                </a:lnTo>
                <a:close/>
              </a:path>
            </a:pathLst>
          </a:custGeom>
          <a:solidFill>
            <a:srgbClr val="FEB925"/>
          </a:solidFill>
          <a:ln>
            <a:noFill/>
          </a:ln>
        </p:spPr>
      </p:sp>
      <p:sp>
        <p:nvSpPr>
          <p:cNvPr id="11779" name="Freeform 167"/>
          <p:cNvSpPr/>
          <p:nvPr/>
        </p:nvSpPr>
        <p:spPr>
          <a:xfrm>
            <a:off x="1278360" y="638280"/>
            <a:ext cx="160200" cy="64440"/>
          </a:xfrm>
          <a:custGeom>
            <a:avLst/>
            <a:gdLst/>
            <a:ahLst/>
            <a:cxnLst/>
            <a:rect l="0" t="0" r="r" b="b"/>
            <a:pathLst>
              <a:path w="445" h="179">
                <a:moveTo>
                  <a:pt x="0" y="166"/>
                </a:moveTo>
                <a:lnTo>
                  <a:pt x="413" y="0"/>
                </a:lnTo>
                <a:lnTo>
                  <a:pt x="444" y="0"/>
                </a:lnTo>
                <a:lnTo>
                  <a:pt x="0" y="178"/>
                </a:lnTo>
                <a:lnTo>
                  <a:pt x="0" y="166"/>
                </a:lnTo>
                <a:close/>
              </a:path>
            </a:pathLst>
          </a:custGeom>
          <a:solidFill>
            <a:srgbClr val="FEB926"/>
          </a:solidFill>
          <a:ln>
            <a:noFill/>
          </a:ln>
        </p:spPr>
      </p:sp>
      <p:sp>
        <p:nvSpPr>
          <p:cNvPr id="11780" name="Freeform 168"/>
          <p:cNvSpPr/>
          <p:nvPr/>
        </p:nvSpPr>
        <p:spPr>
          <a:xfrm>
            <a:off x="1278360" y="638280"/>
            <a:ext cx="171720" cy="69120"/>
          </a:xfrm>
          <a:custGeom>
            <a:avLst/>
            <a:gdLst/>
            <a:ahLst/>
            <a:cxnLst/>
            <a:rect l="0" t="0" r="r" b="b"/>
            <a:pathLst>
              <a:path w="477" h="192">
                <a:moveTo>
                  <a:pt x="0" y="178"/>
                </a:moveTo>
                <a:lnTo>
                  <a:pt x="444" y="0"/>
                </a:lnTo>
                <a:lnTo>
                  <a:pt x="476" y="0"/>
                </a:lnTo>
                <a:lnTo>
                  <a:pt x="0" y="191"/>
                </a:lnTo>
                <a:lnTo>
                  <a:pt x="0" y="178"/>
                </a:lnTo>
                <a:close/>
              </a:path>
            </a:pathLst>
          </a:custGeom>
          <a:solidFill>
            <a:srgbClr val="FEB928"/>
          </a:solidFill>
          <a:ln>
            <a:noFill/>
          </a:ln>
        </p:spPr>
      </p:sp>
      <p:sp>
        <p:nvSpPr>
          <p:cNvPr id="11781" name="Freeform 169"/>
          <p:cNvSpPr/>
          <p:nvPr/>
        </p:nvSpPr>
        <p:spPr>
          <a:xfrm>
            <a:off x="1278360" y="638280"/>
            <a:ext cx="183240" cy="73440"/>
          </a:xfrm>
          <a:custGeom>
            <a:avLst/>
            <a:gdLst/>
            <a:ahLst/>
            <a:cxnLst/>
            <a:rect l="0" t="0" r="r" b="b"/>
            <a:pathLst>
              <a:path w="509" h="204">
                <a:moveTo>
                  <a:pt x="0" y="191"/>
                </a:moveTo>
                <a:lnTo>
                  <a:pt x="476" y="0"/>
                </a:lnTo>
                <a:lnTo>
                  <a:pt x="508" y="0"/>
                </a:lnTo>
                <a:lnTo>
                  <a:pt x="0" y="203"/>
                </a:lnTo>
                <a:lnTo>
                  <a:pt x="0" y="191"/>
                </a:lnTo>
                <a:close/>
              </a:path>
            </a:pathLst>
          </a:custGeom>
          <a:solidFill>
            <a:srgbClr val="FEBA29"/>
          </a:solidFill>
          <a:ln>
            <a:noFill/>
          </a:ln>
        </p:spPr>
      </p:sp>
      <p:sp>
        <p:nvSpPr>
          <p:cNvPr id="11782" name="Freeform 170"/>
          <p:cNvSpPr/>
          <p:nvPr/>
        </p:nvSpPr>
        <p:spPr>
          <a:xfrm>
            <a:off x="1278360" y="638280"/>
            <a:ext cx="194400" cy="78120"/>
          </a:xfrm>
          <a:custGeom>
            <a:avLst/>
            <a:gdLst/>
            <a:ahLst/>
            <a:cxnLst/>
            <a:rect l="0" t="0" r="r" b="b"/>
            <a:pathLst>
              <a:path w="540" h="217">
                <a:moveTo>
                  <a:pt x="0" y="203"/>
                </a:moveTo>
                <a:lnTo>
                  <a:pt x="508" y="0"/>
                </a:lnTo>
                <a:lnTo>
                  <a:pt x="539" y="0"/>
                </a:lnTo>
                <a:lnTo>
                  <a:pt x="0" y="216"/>
                </a:lnTo>
                <a:lnTo>
                  <a:pt x="0" y="203"/>
                </a:lnTo>
                <a:close/>
              </a:path>
            </a:pathLst>
          </a:custGeom>
          <a:solidFill>
            <a:srgbClr val="FEBA2B"/>
          </a:solidFill>
          <a:ln>
            <a:noFill/>
          </a:ln>
        </p:spPr>
      </p:sp>
      <p:sp>
        <p:nvSpPr>
          <p:cNvPr id="11783" name="Freeform 171"/>
          <p:cNvSpPr/>
          <p:nvPr/>
        </p:nvSpPr>
        <p:spPr>
          <a:xfrm>
            <a:off x="1278360" y="638280"/>
            <a:ext cx="205920" cy="82800"/>
          </a:xfrm>
          <a:custGeom>
            <a:avLst/>
            <a:gdLst/>
            <a:ahLst/>
            <a:cxnLst/>
            <a:rect l="0" t="0" r="r" b="b"/>
            <a:pathLst>
              <a:path w="572" h="230">
                <a:moveTo>
                  <a:pt x="0" y="216"/>
                </a:moveTo>
                <a:lnTo>
                  <a:pt x="539" y="0"/>
                </a:lnTo>
                <a:lnTo>
                  <a:pt x="571" y="0"/>
                </a:lnTo>
                <a:lnTo>
                  <a:pt x="0" y="229"/>
                </a:lnTo>
                <a:lnTo>
                  <a:pt x="0" y="216"/>
                </a:lnTo>
                <a:close/>
              </a:path>
            </a:pathLst>
          </a:custGeom>
          <a:solidFill>
            <a:srgbClr val="FEBA2C"/>
          </a:solidFill>
          <a:ln>
            <a:noFill/>
          </a:ln>
        </p:spPr>
      </p:sp>
      <p:sp>
        <p:nvSpPr>
          <p:cNvPr id="11784" name="Freeform 172"/>
          <p:cNvSpPr/>
          <p:nvPr/>
        </p:nvSpPr>
        <p:spPr>
          <a:xfrm>
            <a:off x="1278360" y="638280"/>
            <a:ext cx="217440" cy="87120"/>
          </a:xfrm>
          <a:custGeom>
            <a:avLst/>
            <a:gdLst/>
            <a:ahLst/>
            <a:cxnLst/>
            <a:rect l="0" t="0" r="r" b="b"/>
            <a:pathLst>
              <a:path w="604" h="242">
                <a:moveTo>
                  <a:pt x="0" y="229"/>
                </a:moveTo>
                <a:lnTo>
                  <a:pt x="571" y="0"/>
                </a:lnTo>
                <a:lnTo>
                  <a:pt x="603" y="0"/>
                </a:lnTo>
                <a:lnTo>
                  <a:pt x="0" y="241"/>
                </a:lnTo>
                <a:lnTo>
                  <a:pt x="0" y="229"/>
                </a:lnTo>
                <a:close/>
              </a:path>
            </a:pathLst>
          </a:custGeom>
          <a:solidFill>
            <a:srgbClr val="FEBA2E"/>
          </a:solidFill>
          <a:ln>
            <a:noFill/>
          </a:ln>
        </p:spPr>
      </p:sp>
      <p:sp>
        <p:nvSpPr>
          <p:cNvPr id="11785" name="Freeform 173"/>
          <p:cNvSpPr/>
          <p:nvPr/>
        </p:nvSpPr>
        <p:spPr>
          <a:xfrm>
            <a:off x="1278360" y="638280"/>
            <a:ext cx="228600" cy="91800"/>
          </a:xfrm>
          <a:custGeom>
            <a:avLst/>
            <a:gdLst/>
            <a:ahLst/>
            <a:cxnLst/>
            <a:rect l="0" t="0" r="r" b="b"/>
            <a:pathLst>
              <a:path w="635" h="255">
                <a:moveTo>
                  <a:pt x="0" y="241"/>
                </a:moveTo>
                <a:lnTo>
                  <a:pt x="603" y="0"/>
                </a:lnTo>
                <a:lnTo>
                  <a:pt x="634" y="0"/>
                </a:lnTo>
                <a:lnTo>
                  <a:pt x="0" y="254"/>
                </a:lnTo>
                <a:lnTo>
                  <a:pt x="0" y="241"/>
                </a:lnTo>
                <a:close/>
              </a:path>
            </a:pathLst>
          </a:custGeom>
          <a:solidFill>
            <a:srgbClr val="FEBA2F"/>
          </a:solidFill>
          <a:ln>
            <a:noFill/>
          </a:ln>
        </p:spPr>
      </p:sp>
      <p:sp>
        <p:nvSpPr>
          <p:cNvPr id="11786" name="Freeform 174"/>
          <p:cNvSpPr/>
          <p:nvPr/>
        </p:nvSpPr>
        <p:spPr>
          <a:xfrm>
            <a:off x="1278360" y="638280"/>
            <a:ext cx="240120" cy="96480"/>
          </a:xfrm>
          <a:custGeom>
            <a:avLst/>
            <a:gdLst/>
            <a:ahLst/>
            <a:cxnLst/>
            <a:rect l="0" t="0" r="r" b="b"/>
            <a:pathLst>
              <a:path w="667" h="268">
                <a:moveTo>
                  <a:pt x="0" y="254"/>
                </a:moveTo>
                <a:lnTo>
                  <a:pt x="634" y="0"/>
                </a:lnTo>
                <a:lnTo>
                  <a:pt x="666" y="0"/>
                </a:lnTo>
                <a:lnTo>
                  <a:pt x="0" y="267"/>
                </a:lnTo>
                <a:lnTo>
                  <a:pt x="0" y="254"/>
                </a:lnTo>
                <a:close/>
              </a:path>
            </a:pathLst>
          </a:custGeom>
          <a:solidFill>
            <a:srgbClr val="FEBA30"/>
          </a:solidFill>
          <a:ln>
            <a:noFill/>
          </a:ln>
        </p:spPr>
      </p:sp>
      <p:sp>
        <p:nvSpPr>
          <p:cNvPr id="11787" name="Freeform 175"/>
          <p:cNvSpPr/>
          <p:nvPr/>
        </p:nvSpPr>
        <p:spPr>
          <a:xfrm>
            <a:off x="1278360" y="638280"/>
            <a:ext cx="251640" cy="100800"/>
          </a:xfrm>
          <a:custGeom>
            <a:avLst/>
            <a:gdLst/>
            <a:ahLst/>
            <a:cxnLst/>
            <a:rect l="0" t="0" r="r" b="b"/>
            <a:pathLst>
              <a:path w="699" h="280">
                <a:moveTo>
                  <a:pt x="0" y="267"/>
                </a:moveTo>
                <a:lnTo>
                  <a:pt x="666" y="0"/>
                </a:lnTo>
                <a:lnTo>
                  <a:pt x="698" y="0"/>
                </a:lnTo>
                <a:lnTo>
                  <a:pt x="0" y="279"/>
                </a:lnTo>
                <a:lnTo>
                  <a:pt x="0" y="267"/>
                </a:lnTo>
                <a:close/>
              </a:path>
            </a:pathLst>
          </a:custGeom>
          <a:solidFill>
            <a:srgbClr val="FEBA31"/>
          </a:solidFill>
          <a:ln>
            <a:noFill/>
          </a:ln>
        </p:spPr>
      </p:sp>
      <p:sp>
        <p:nvSpPr>
          <p:cNvPr id="11788" name="Freeform 176"/>
          <p:cNvSpPr/>
          <p:nvPr/>
        </p:nvSpPr>
        <p:spPr>
          <a:xfrm>
            <a:off x="1278360" y="638280"/>
            <a:ext cx="262800" cy="105480"/>
          </a:xfrm>
          <a:custGeom>
            <a:avLst/>
            <a:gdLst/>
            <a:ahLst/>
            <a:cxnLst/>
            <a:rect l="0" t="0" r="r" b="b"/>
            <a:pathLst>
              <a:path w="730" h="293">
                <a:moveTo>
                  <a:pt x="0" y="279"/>
                </a:moveTo>
                <a:lnTo>
                  <a:pt x="698" y="0"/>
                </a:lnTo>
                <a:lnTo>
                  <a:pt x="729" y="0"/>
                </a:lnTo>
                <a:lnTo>
                  <a:pt x="0" y="292"/>
                </a:lnTo>
                <a:lnTo>
                  <a:pt x="0" y="279"/>
                </a:lnTo>
                <a:close/>
              </a:path>
            </a:pathLst>
          </a:custGeom>
          <a:solidFill>
            <a:srgbClr val="FEBA33"/>
          </a:solidFill>
          <a:ln>
            <a:noFill/>
          </a:ln>
        </p:spPr>
      </p:sp>
      <p:sp>
        <p:nvSpPr>
          <p:cNvPr id="11789" name="Freeform 177"/>
          <p:cNvSpPr/>
          <p:nvPr/>
        </p:nvSpPr>
        <p:spPr>
          <a:xfrm>
            <a:off x="1278360" y="638280"/>
            <a:ext cx="274320" cy="109800"/>
          </a:xfrm>
          <a:custGeom>
            <a:avLst/>
            <a:gdLst/>
            <a:ahLst/>
            <a:cxnLst/>
            <a:rect l="0" t="0" r="r" b="b"/>
            <a:pathLst>
              <a:path w="762" h="305">
                <a:moveTo>
                  <a:pt x="0" y="292"/>
                </a:moveTo>
                <a:lnTo>
                  <a:pt x="729" y="0"/>
                </a:lnTo>
                <a:lnTo>
                  <a:pt x="761" y="0"/>
                </a:lnTo>
                <a:lnTo>
                  <a:pt x="0" y="304"/>
                </a:lnTo>
                <a:lnTo>
                  <a:pt x="0" y="292"/>
                </a:lnTo>
                <a:close/>
              </a:path>
            </a:pathLst>
          </a:custGeom>
          <a:solidFill>
            <a:srgbClr val="FEBA34"/>
          </a:solidFill>
          <a:ln>
            <a:noFill/>
          </a:ln>
        </p:spPr>
      </p:sp>
      <p:sp>
        <p:nvSpPr>
          <p:cNvPr id="11790" name="Freeform 178"/>
          <p:cNvSpPr/>
          <p:nvPr/>
        </p:nvSpPr>
        <p:spPr>
          <a:xfrm>
            <a:off x="1278360" y="638280"/>
            <a:ext cx="285840" cy="114480"/>
          </a:xfrm>
          <a:custGeom>
            <a:avLst/>
            <a:gdLst/>
            <a:ahLst/>
            <a:cxnLst/>
            <a:rect l="0" t="0" r="r" b="b"/>
            <a:pathLst>
              <a:path w="794" h="318">
                <a:moveTo>
                  <a:pt x="0" y="304"/>
                </a:moveTo>
                <a:lnTo>
                  <a:pt x="761" y="0"/>
                </a:lnTo>
                <a:lnTo>
                  <a:pt x="793" y="0"/>
                </a:lnTo>
                <a:lnTo>
                  <a:pt x="0" y="317"/>
                </a:lnTo>
                <a:lnTo>
                  <a:pt x="0" y="304"/>
                </a:lnTo>
                <a:close/>
              </a:path>
            </a:pathLst>
          </a:custGeom>
          <a:solidFill>
            <a:srgbClr val="FEBB36"/>
          </a:solidFill>
          <a:ln>
            <a:noFill/>
          </a:ln>
        </p:spPr>
      </p:sp>
      <p:sp>
        <p:nvSpPr>
          <p:cNvPr id="11791" name="Freeform 179"/>
          <p:cNvSpPr/>
          <p:nvPr/>
        </p:nvSpPr>
        <p:spPr>
          <a:xfrm>
            <a:off x="1278360" y="638280"/>
            <a:ext cx="297000" cy="119160"/>
          </a:xfrm>
          <a:custGeom>
            <a:avLst/>
            <a:gdLst/>
            <a:ahLst/>
            <a:cxnLst/>
            <a:rect l="0" t="0" r="r" b="b"/>
            <a:pathLst>
              <a:path w="825" h="331">
                <a:moveTo>
                  <a:pt x="0" y="317"/>
                </a:moveTo>
                <a:lnTo>
                  <a:pt x="793" y="0"/>
                </a:lnTo>
                <a:lnTo>
                  <a:pt x="824" y="0"/>
                </a:lnTo>
                <a:lnTo>
                  <a:pt x="0" y="330"/>
                </a:lnTo>
                <a:lnTo>
                  <a:pt x="0" y="317"/>
                </a:lnTo>
                <a:close/>
              </a:path>
            </a:pathLst>
          </a:custGeom>
          <a:solidFill>
            <a:srgbClr val="FEBB37"/>
          </a:solidFill>
          <a:ln>
            <a:noFill/>
          </a:ln>
        </p:spPr>
      </p:sp>
      <p:sp>
        <p:nvSpPr>
          <p:cNvPr id="11792" name="Freeform 180"/>
          <p:cNvSpPr/>
          <p:nvPr/>
        </p:nvSpPr>
        <p:spPr>
          <a:xfrm>
            <a:off x="1278360" y="638280"/>
            <a:ext cx="308520" cy="123480"/>
          </a:xfrm>
          <a:custGeom>
            <a:avLst/>
            <a:gdLst/>
            <a:ahLst/>
            <a:cxnLst/>
            <a:rect l="0" t="0" r="r" b="b"/>
            <a:pathLst>
              <a:path w="857" h="343">
                <a:moveTo>
                  <a:pt x="0" y="330"/>
                </a:moveTo>
                <a:lnTo>
                  <a:pt x="824" y="0"/>
                </a:lnTo>
                <a:lnTo>
                  <a:pt x="856" y="0"/>
                </a:lnTo>
                <a:lnTo>
                  <a:pt x="0" y="342"/>
                </a:lnTo>
                <a:lnTo>
                  <a:pt x="0" y="330"/>
                </a:lnTo>
                <a:close/>
              </a:path>
            </a:pathLst>
          </a:custGeom>
          <a:solidFill>
            <a:srgbClr val="FEBB38"/>
          </a:solidFill>
          <a:ln>
            <a:noFill/>
          </a:ln>
        </p:spPr>
      </p:sp>
      <p:sp>
        <p:nvSpPr>
          <p:cNvPr id="11793" name="Freeform 181"/>
          <p:cNvSpPr/>
          <p:nvPr/>
        </p:nvSpPr>
        <p:spPr>
          <a:xfrm>
            <a:off x="1278360" y="638280"/>
            <a:ext cx="320040" cy="128160"/>
          </a:xfrm>
          <a:custGeom>
            <a:avLst/>
            <a:gdLst/>
            <a:ahLst/>
            <a:cxnLst/>
            <a:rect l="0" t="0" r="r" b="b"/>
            <a:pathLst>
              <a:path w="889" h="356">
                <a:moveTo>
                  <a:pt x="0" y="342"/>
                </a:moveTo>
                <a:lnTo>
                  <a:pt x="856" y="0"/>
                </a:lnTo>
                <a:lnTo>
                  <a:pt x="888" y="0"/>
                </a:lnTo>
                <a:lnTo>
                  <a:pt x="0" y="355"/>
                </a:lnTo>
                <a:lnTo>
                  <a:pt x="0" y="342"/>
                </a:lnTo>
                <a:close/>
              </a:path>
            </a:pathLst>
          </a:custGeom>
          <a:solidFill>
            <a:srgbClr val="FEBB39"/>
          </a:solidFill>
          <a:ln>
            <a:noFill/>
          </a:ln>
        </p:spPr>
      </p:sp>
      <p:sp>
        <p:nvSpPr>
          <p:cNvPr id="11794" name="Freeform 182"/>
          <p:cNvSpPr/>
          <p:nvPr/>
        </p:nvSpPr>
        <p:spPr>
          <a:xfrm>
            <a:off x="1278360" y="638280"/>
            <a:ext cx="331200" cy="132840"/>
          </a:xfrm>
          <a:custGeom>
            <a:avLst/>
            <a:gdLst/>
            <a:ahLst/>
            <a:cxnLst/>
            <a:rect l="0" t="0" r="r" b="b"/>
            <a:pathLst>
              <a:path w="920" h="369">
                <a:moveTo>
                  <a:pt x="0" y="355"/>
                </a:moveTo>
                <a:lnTo>
                  <a:pt x="888" y="0"/>
                </a:lnTo>
                <a:lnTo>
                  <a:pt x="919" y="0"/>
                </a:lnTo>
                <a:lnTo>
                  <a:pt x="0" y="368"/>
                </a:lnTo>
                <a:lnTo>
                  <a:pt x="0" y="355"/>
                </a:lnTo>
                <a:close/>
              </a:path>
            </a:pathLst>
          </a:custGeom>
          <a:solidFill>
            <a:srgbClr val="FEBB3B"/>
          </a:solidFill>
          <a:ln>
            <a:noFill/>
          </a:ln>
        </p:spPr>
      </p:sp>
      <p:sp>
        <p:nvSpPr>
          <p:cNvPr id="11795" name="Freeform 183"/>
          <p:cNvSpPr/>
          <p:nvPr/>
        </p:nvSpPr>
        <p:spPr>
          <a:xfrm>
            <a:off x="1278360" y="638280"/>
            <a:ext cx="342720" cy="137160"/>
          </a:xfrm>
          <a:custGeom>
            <a:avLst/>
            <a:gdLst/>
            <a:ahLst/>
            <a:cxnLst/>
            <a:rect l="0" t="0" r="r" b="b"/>
            <a:pathLst>
              <a:path w="952" h="381">
                <a:moveTo>
                  <a:pt x="0" y="368"/>
                </a:moveTo>
                <a:lnTo>
                  <a:pt x="919" y="0"/>
                </a:lnTo>
                <a:lnTo>
                  <a:pt x="951" y="0"/>
                </a:lnTo>
                <a:lnTo>
                  <a:pt x="0" y="380"/>
                </a:lnTo>
                <a:lnTo>
                  <a:pt x="0" y="368"/>
                </a:lnTo>
                <a:close/>
              </a:path>
            </a:pathLst>
          </a:custGeom>
          <a:solidFill>
            <a:srgbClr val="FEBB3C"/>
          </a:solidFill>
          <a:ln>
            <a:noFill/>
          </a:ln>
        </p:spPr>
      </p:sp>
      <p:sp>
        <p:nvSpPr>
          <p:cNvPr id="11796" name="Freeform 184"/>
          <p:cNvSpPr/>
          <p:nvPr/>
        </p:nvSpPr>
        <p:spPr>
          <a:xfrm>
            <a:off x="1278360" y="638280"/>
            <a:ext cx="353880" cy="141840"/>
          </a:xfrm>
          <a:custGeom>
            <a:avLst/>
            <a:gdLst/>
            <a:ahLst/>
            <a:cxnLst/>
            <a:rect l="0" t="0" r="r" b="b"/>
            <a:pathLst>
              <a:path w="983" h="394">
                <a:moveTo>
                  <a:pt x="0" y="380"/>
                </a:moveTo>
                <a:lnTo>
                  <a:pt x="951" y="0"/>
                </a:lnTo>
                <a:lnTo>
                  <a:pt x="982" y="0"/>
                </a:lnTo>
                <a:lnTo>
                  <a:pt x="0" y="393"/>
                </a:lnTo>
                <a:lnTo>
                  <a:pt x="0" y="380"/>
                </a:lnTo>
                <a:close/>
              </a:path>
            </a:pathLst>
          </a:custGeom>
          <a:solidFill>
            <a:srgbClr val="FEBC3D"/>
          </a:solidFill>
          <a:ln>
            <a:noFill/>
          </a:ln>
        </p:spPr>
      </p:sp>
      <p:sp>
        <p:nvSpPr>
          <p:cNvPr id="11797" name="Freeform 185"/>
          <p:cNvSpPr/>
          <p:nvPr/>
        </p:nvSpPr>
        <p:spPr>
          <a:xfrm>
            <a:off x="1278360" y="638280"/>
            <a:ext cx="365400" cy="146520"/>
          </a:xfrm>
          <a:custGeom>
            <a:avLst/>
            <a:gdLst/>
            <a:ahLst/>
            <a:cxnLst/>
            <a:rect l="0" t="0" r="r" b="b"/>
            <a:pathLst>
              <a:path w="1015" h="407">
                <a:moveTo>
                  <a:pt x="0" y="393"/>
                </a:moveTo>
                <a:lnTo>
                  <a:pt x="981" y="0"/>
                </a:lnTo>
                <a:lnTo>
                  <a:pt x="1014" y="0"/>
                </a:lnTo>
                <a:lnTo>
                  <a:pt x="0" y="406"/>
                </a:lnTo>
                <a:lnTo>
                  <a:pt x="0" y="393"/>
                </a:lnTo>
                <a:close/>
              </a:path>
            </a:pathLst>
          </a:custGeom>
          <a:solidFill>
            <a:srgbClr val="FEBC3E"/>
          </a:solidFill>
          <a:ln>
            <a:noFill/>
          </a:ln>
        </p:spPr>
      </p:sp>
      <p:sp>
        <p:nvSpPr>
          <p:cNvPr id="11798" name="Freeform 186"/>
          <p:cNvSpPr/>
          <p:nvPr/>
        </p:nvSpPr>
        <p:spPr>
          <a:xfrm>
            <a:off x="1278360" y="638280"/>
            <a:ext cx="376920" cy="150840"/>
          </a:xfrm>
          <a:custGeom>
            <a:avLst/>
            <a:gdLst/>
            <a:ahLst/>
            <a:cxnLst/>
            <a:rect l="0" t="0" r="r" b="b"/>
            <a:pathLst>
              <a:path w="1047" h="419">
                <a:moveTo>
                  <a:pt x="0" y="406"/>
                </a:moveTo>
                <a:lnTo>
                  <a:pt x="1014" y="0"/>
                </a:lnTo>
                <a:lnTo>
                  <a:pt x="1046" y="0"/>
                </a:lnTo>
                <a:lnTo>
                  <a:pt x="0" y="418"/>
                </a:lnTo>
                <a:lnTo>
                  <a:pt x="0" y="406"/>
                </a:lnTo>
                <a:close/>
              </a:path>
            </a:pathLst>
          </a:custGeom>
          <a:solidFill>
            <a:srgbClr val="FEBC40"/>
          </a:solidFill>
          <a:ln>
            <a:noFill/>
          </a:ln>
        </p:spPr>
      </p:sp>
      <p:sp>
        <p:nvSpPr>
          <p:cNvPr id="11799" name="Freeform 187"/>
          <p:cNvSpPr/>
          <p:nvPr/>
        </p:nvSpPr>
        <p:spPr>
          <a:xfrm>
            <a:off x="1278360" y="638280"/>
            <a:ext cx="388080" cy="155520"/>
          </a:xfrm>
          <a:custGeom>
            <a:avLst/>
            <a:gdLst/>
            <a:ahLst/>
            <a:cxnLst/>
            <a:rect l="0" t="0" r="r" b="b"/>
            <a:pathLst>
              <a:path w="1078" h="432">
                <a:moveTo>
                  <a:pt x="0" y="418"/>
                </a:moveTo>
                <a:lnTo>
                  <a:pt x="1046" y="0"/>
                </a:lnTo>
                <a:lnTo>
                  <a:pt x="1077" y="0"/>
                </a:lnTo>
                <a:lnTo>
                  <a:pt x="0" y="431"/>
                </a:lnTo>
                <a:lnTo>
                  <a:pt x="0" y="418"/>
                </a:lnTo>
                <a:close/>
              </a:path>
            </a:pathLst>
          </a:custGeom>
          <a:solidFill>
            <a:srgbClr val="FEBC41"/>
          </a:solidFill>
          <a:ln>
            <a:noFill/>
          </a:ln>
        </p:spPr>
      </p:sp>
      <p:sp>
        <p:nvSpPr>
          <p:cNvPr id="11800" name="Freeform 188"/>
          <p:cNvSpPr/>
          <p:nvPr/>
        </p:nvSpPr>
        <p:spPr>
          <a:xfrm>
            <a:off x="1278360" y="638280"/>
            <a:ext cx="399600" cy="159840"/>
          </a:xfrm>
          <a:custGeom>
            <a:avLst/>
            <a:gdLst/>
            <a:ahLst/>
            <a:cxnLst/>
            <a:rect l="0" t="0" r="r" b="b"/>
            <a:pathLst>
              <a:path w="1110" h="444">
                <a:moveTo>
                  <a:pt x="0" y="431"/>
                </a:moveTo>
                <a:lnTo>
                  <a:pt x="1077" y="0"/>
                </a:lnTo>
                <a:lnTo>
                  <a:pt x="1109" y="0"/>
                </a:lnTo>
                <a:lnTo>
                  <a:pt x="0" y="443"/>
                </a:lnTo>
                <a:lnTo>
                  <a:pt x="0" y="431"/>
                </a:lnTo>
                <a:close/>
              </a:path>
            </a:pathLst>
          </a:custGeom>
          <a:solidFill>
            <a:srgbClr val="FEBC43"/>
          </a:solidFill>
          <a:ln>
            <a:noFill/>
          </a:ln>
        </p:spPr>
      </p:sp>
      <p:sp>
        <p:nvSpPr>
          <p:cNvPr id="11801" name="Freeform 189"/>
          <p:cNvSpPr/>
          <p:nvPr/>
        </p:nvSpPr>
        <p:spPr>
          <a:xfrm>
            <a:off x="1278360" y="638280"/>
            <a:ext cx="411120" cy="164520"/>
          </a:xfrm>
          <a:custGeom>
            <a:avLst/>
            <a:gdLst/>
            <a:ahLst/>
            <a:cxnLst/>
            <a:rect l="0" t="0" r="r" b="b"/>
            <a:pathLst>
              <a:path w="1142" h="457">
                <a:moveTo>
                  <a:pt x="0" y="443"/>
                </a:moveTo>
                <a:lnTo>
                  <a:pt x="1109" y="0"/>
                </a:lnTo>
                <a:lnTo>
                  <a:pt x="1141" y="0"/>
                </a:lnTo>
                <a:lnTo>
                  <a:pt x="0" y="456"/>
                </a:lnTo>
                <a:lnTo>
                  <a:pt x="0" y="443"/>
                </a:lnTo>
                <a:close/>
              </a:path>
            </a:pathLst>
          </a:custGeom>
          <a:solidFill>
            <a:srgbClr val="FEBD44"/>
          </a:solidFill>
          <a:ln>
            <a:noFill/>
          </a:ln>
        </p:spPr>
      </p:sp>
      <p:sp>
        <p:nvSpPr>
          <p:cNvPr id="11802" name="Freeform 190"/>
          <p:cNvSpPr/>
          <p:nvPr/>
        </p:nvSpPr>
        <p:spPr>
          <a:xfrm>
            <a:off x="1278360" y="638280"/>
            <a:ext cx="422280" cy="169200"/>
          </a:xfrm>
          <a:custGeom>
            <a:avLst/>
            <a:gdLst/>
            <a:ahLst/>
            <a:cxnLst/>
            <a:rect l="0" t="0" r="r" b="b"/>
            <a:pathLst>
              <a:path w="1173" h="470">
                <a:moveTo>
                  <a:pt x="0" y="456"/>
                </a:moveTo>
                <a:lnTo>
                  <a:pt x="1141" y="0"/>
                </a:lnTo>
                <a:lnTo>
                  <a:pt x="1172" y="0"/>
                </a:lnTo>
                <a:lnTo>
                  <a:pt x="0" y="469"/>
                </a:lnTo>
                <a:lnTo>
                  <a:pt x="0" y="456"/>
                </a:lnTo>
                <a:close/>
              </a:path>
            </a:pathLst>
          </a:custGeom>
          <a:solidFill>
            <a:srgbClr val="FEBD45"/>
          </a:solidFill>
          <a:ln>
            <a:noFill/>
          </a:ln>
        </p:spPr>
      </p:sp>
      <p:sp>
        <p:nvSpPr>
          <p:cNvPr id="11803" name="Freeform 191"/>
          <p:cNvSpPr/>
          <p:nvPr/>
        </p:nvSpPr>
        <p:spPr>
          <a:xfrm>
            <a:off x="1278360" y="638280"/>
            <a:ext cx="433800" cy="173520"/>
          </a:xfrm>
          <a:custGeom>
            <a:avLst/>
            <a:gdLst/>
            <a:ahLst/>
            <a:cxnLst/>
            <a:rect l="0" t="0" r="r" b="b"/>
            <a:pathLst>
              <a:path w="1205" h="482">
                <a:moveTo>
                  <a:pt x="0" y="469"/>
                </a:moveTo>
                <a:lnTo>
                  <a:pt x="1172" y="0"/>
                </a:lnTo>
                <a:lnTo>
                  <a:pt x="1204" y="0"/>
                </a:lnTo>
                <a:lnTo>
                  <a:pt x="0" y="481"/>
                </a:lnTo>
                <a:lnTo>
                  <a:pt x="0" y="469"/>
                </a:lnTo>
                <a:close/>
              </a:path>
            </a:pathLst>
          </a:custGeom>
          <a:solidFill>
            <a:srgbClr val="FEBD46"/>
          </a:solidFill>
          <a:ln>
            <a:noFill/>
          </a:ln>
        </p:spPr>
      </p:sp>
      <p:sp>
        <p:nvSpPr>
          <p:cNvPr id="11804" name="Freeform 192"/>
          <p:cNvSpPr/>
          <p:nvPr/>
        </p:nvSpPr>
        <p:spPr>
          <a:xfrm>
            <a:off x="1278360" y="638280"/>
            <a:ext cx="445320" cy="178200"/>
          </a:xfrm>
          <a:custGeom>
            <a:avLst/>
            <a:gdLst/>
            <a:ahLst/>
            <a:cxnLst/>
            <a:rect l="0" t="0" r="r" b="b"/>
            <a:pathLst>
              <a:path w="1237" h="495">
                <a:moveTo>
                  <a:pt x="0" y="481"/>
                </a:moveTo>
                <a:lnTo>
                  <a:pt x="1204" y="0"/>
                </a:lnTo>
                <a:lnTo>
                  <a:pt x="1236" y="0"/>
                </a:lnTo>
                <a:lnTo>
                  <a:pt x="0" y="494"/>
                </a:lnTo>
                <a:lnTo>
                  <a:pt x="0" y="481"/>
                </a:lnTo>
                <a:close/>
              </a:path>
            </a:pathLst>
          </a:custGeom>
          <a:solidFill>
            <a:srgbClr val="FEBD48"/>
          </a:solidFill>
          <a:ln>
            <a:noFill/>
          </a:ln>
        </p:spPr>
      </p:sp>
      <p:sp>
        <p:nvSpPr>
          <p:cNvPr id="11805" name="Freeform 193"/>
          <p:cNvSpPr/>
          <p:nvPr/>
        </p:nvSpPr>
        <p:spPr>
          <a:xfrm>
            <a:off x="1278360" y="638280"/>
            <a:ext cx="456480" cy="182880"/>
          </a:xfrm>
          <a:custGeom>
            <a:avLst/>
            <a:gdLst/>
            <a:ahLst/>
            <a:cxnLst/>
            <a:rect l="0" t="0" r="r" b="b"/>
            <a:pathLst>
              <a:path w="1268" h="508">
                <a:moveTo>
                  <a:pt x="0" y="493"/>
                </a:moveTo>
                <a:lnTo>
                  <a:pt x="1236" y="0"/>
                </a:lnTo>
                <a:lnTo>
                  <a:pt x="1267" y="0"/>
                </a:lnTo>
                <a:lnTo>
                  <a:pt x="0" y="507"/>
                </a:lnTo>
                <a:lnTo>
                  <a:pt x="0" y="493"/>
                </a:lnTo>
                <a:close/>
              </a:path>
            </a:pathLst>
          </a:custGeom>
          <a:solidFill>
            <a:srgbClr val="FEBD49"/>
          </a:solidFill>
          <a:ln>
            <a:noFill/>
          </a:ln>
        </p:spPr>
      </p:sp>
      <p:sp>
        <p:nvSpPr>
          <p:cNvPr id="11806" name="Freeform 194"/>
          <p:cNvSpPr/>
          <p:nvPr/>
        </p:nvSpPr>
        <p:spPr>
          <a:xfrm>
            <a:off x="1278360" y="638280"/>
            <a:ext cx="468000" cy="187200"/>
          </a:xfrm>
          <a:custGeom>
            <a:avLst/>
            <a:gdLst/>
            <a:ahLst/>
            <a:cxnLst/>
            <a:rect l="0" t="0" r="r" b="b"/>
            <a:pathLst>
              <a:path w="1300" h="520">
                <a:moveTo>
                  <a:pt x="0" y="507"/>
                </a:moveTo>
                <a:lnTo>
                  <a:pt x="1267" y="0"/>
                </a:lnTo>
                <a:lnTo>
                  <a:pt x="1299" y="0"/>
                </a:lnTo>
                <a:lnTo>
                  <a:pt x="0" y="519"/>
                </a:lnTo>
                <a:lnTo>
                  <a:pt x="0" y="507"/>
                </a:lnTo>
                <a:close/>
              </a:path>
            </a:pathLst>
          </a:custGeom>
          <a:solidFill>
            <a:srgbClr val="FEBE4B"/>
          </a:solidFill>
          <a:ln>
            <a:noFill/>
          </a:ln>
        </p:spPr>
      </p:sp>
      <p:sp>
        <p:nvSpPr>
          <p:cNvPr id="11807" name="Freeform 195"/>
          <p:cNvSpPr/>
          <p:nvPr/>
        </p:nvSpPr>
        <p:spPr>
          <a:xfrm>
            <a:off x="1278360" y="638280"/>
            <a:ext cx="479520" cy="191880"/>
          </a:xfrm>
          <a:custGeom>
            <a:avLst/>
            <a:gdLst/>
            <a:ahLst/>
            <a:cxnLst/>
            <a:rect l="0" t="0" r="r" b="b"/>
            <a:pathLst>
              <a:path w="1332" h="533">
                <a:moveTo>
                  <a:pt x="0" y="519"/>
                </a:moveTo>
                <a:lnTo>
                  <a:pt x="1299" y="0"/>
                </a:lnTo>
                <a:lnTo>
                  <a:pt x="1331" y="0"/>
                </a:lnTo>
                <a:lnTo>
                  <a:pt x="0" y="532"/>
                </a:lnTo>
                <a:lnTo>
                  <a:pt x="0" y="519"/>
                </a:lnTo>
                <a:close/>
              </a:path>
            </a:pathLst>
          </a:custGeom>
          <a:solidFill>
            <a:srgbClr val="FEBE4C"/>
          </a:solidFill>
          <a:ln>
            <a:noFill/>
          </a:ln>
        </p:spPr>
      </p:sp>
      <p:sp>
        <p:nvSpPr>
          <p:cNvPr id="11808" name="Freeform 196"/>
          <p:cNvSpPr/>
          <p:nvPr/>
        </p:nvSpPr>
        <p:spPr>
          <a:xfrm>
            <a:off x="1278360" y="638280"/>
            <a:ext cx="490680" cy="196560"/>
          </a:xfrm>
          <a:custGeom>
            <a:avLst/>
            <a:gdLst/>
            <a:ahLst/>
            <a:cxnLst/>
            <a:rect l="0" t="0" r="r" b="b"/>
            <a:pathLst>
              <a:path w="1363" h="546">
                <a:moveTo>
                  <a:pt x="0" y="532"/>
                </a:moveTo>
                <a:lnTo>
                  <a:pt x="1331" y="0"/>
                </a:lnTo>
                <a:lnTo>
                  <a:pt x="1362" y="0"/>
                </a:lnTo>
                <a:lnTo>
                  <a:pt x="0" y="545"/>
                </a:lnTo>
                <a:lnTo>
                  <a:pt x="0" y="532"/>
                </a:lnTo>
                <a:close/>
              </a:path>
            </a:pathLst>
          </a:custGeom>
          <a:solidFill>
            <a:srgbClr val="FEBE4D"/>
          </a:solidFill>
          <a:ln>
            <a:noFill/>
          </a:ln>
        </p:spPr>
      </p:sp>
      <p:sp>
        <p:nvSpPr>
          <p:cNvPr id="11809" name="Freeform 197"/>
          <p:cNvSpPr/>
          <p:nvPr/>
        </p:nvSpPr>
        <p:spPr>
          <a:xfrm>
            <a:off x="1278360" y="638280"/>
            <a:ext cx="502200" cy="200880"/>
          </a:xfrm>
          <a:custGeom>
            <a:avLst/>
            <a:gdLst/>
            <a:ahLst/>
            <a:cxnLst/>
            <a:rect l="0" t="0" r="r" b="b"/>
            <a:pathLst>
              <a:path w="1395" h="558">
                <a:moveTo>
                  <a:pt x="0" y="545"/>
                </a:moveTo>
                <a:lnTo>
                  <a:pt x="1362" y="0"/>
                </a:lnTo>
                <a:lnTo>
                  <a:pt x="1394" y="0"/>
                </a:lnTo>
                <a:lnTo>
                  <a:pt x="0" y="557"/>
                </a:lnTo>
                <a:lnTo>
                  <a:pt x="0" y="545"/>
                </a:lnTo>
                <a:close/>
              </a:path>
            </a:pathLst>
          </a:custGeom>
          <a:solidFill>
            <a:srgbClr val="FEBE4E"/>
          </a:solidFill>
          <a:ln>
            <a:noFill/>
          </a:ln>
        </p:spPr>
      </p:sp>
      <p:sp>
        <p:nvSpPr>
          <p:cNvPr id="11810" name="Freeform 198"/>
          <p:cNvSpPr/>
          <p:nvPr/>
        </p:nvSpPr>
        <p:spPr>
          <a:xfrm>
            <a:off x="1278360" y="638280"/>
            <a:ext cx="513720" cy="205560"/>
          </a:xfrm>
          <a:custGeom>
            <a:avLst/>
            <a:gdLst/>
            <a:ahLst/>
            <a:cxnLst/>
            <a:rect l="0" t="0" r="r" b="b"/>
            <a:pathLst>
              <a:path w="1427" h="571">
                <a:moveTo>
                  <a:pt x="0" y="557"/>
                </a:moveTo>
                <a:lnTo>
                  <a:pt x="1394" y="0"/>
                </a:lnTo>
                <a:lnTo>
                  <a:pt x="1426" y="0"/>
                </a:lnTo>
                <a:lnTo>
                  <a:pt x="0" y="570"/>
                </a:lnTo>
                <a:lnTo>
                  <a:pt x="0" y="557"/>
                </a:lnTo>
                <a:close/>
              </a:path>
            </a:pathLst>
          </a:custGeom>
          <a:solidFill>
            <a:srgbClr val="FEBF50"/>
          </a:solidFill>
          <a:ln>
            <a:noFill/>
          </a:ln>
        </p:spPr>
      </p:sp>
      <p:sp>
        <p:nvSpPr>
          <p:cNvPr id="11811" name="Freeform 199"/>
          <p:cNvSpPr/>
          <p:nvPr/>
        </p:nvSpPr>
        <p:spPr>
          <a:xfrm>
            <a:off x="1278360" y="638280"/>
            <a:ext cx="524880" cy="209880"/>
          </a:xfrm>
          <a:custGeom>
            <a:avLst/>
            <a:gdLst/>
            <a:ahLst/>
            <a:cxnLst/>
            <a:rect l="0" t="0" r="r" b="b"/>
            <a:pathLst>
              <a:path w="1458" h="583">
                <a:moveTo>
                  <a:pt x="0" y="570"/>
                </a:moveTo>
                <a:lnTo>
                  <a:pt x="1426" y="0"/>
                </a:lnTo>
                <a:lnTo>
                  <a:pt x="1457" y="0"/>
                </a:lnTo>
                <a:lnTo>
                  <a:pt x="0" y="582"/>
                </a:lnTo>
                <a:lnTo>
                  <a:pt x="0" y="570"/>
                </a:lnTo>
                <a:close/>
              </a:path>
            </a:pathLst>
          </a:custGeom>
          <a:solidFill>
            <a:srgbClr val="FEBF51"/>
          </a:solidFill>
          <a:ln>
            <a:noFill/>
          </a:ln>
        </p:spPr>
      </p:sp>
      <p:sp>
        <p:nvSpPr>
          <p:cNvPr id="11812" name="Freeform 200"/>
          <p:cNvSpPr/>
          <p:nvPr/>
        </p:nvSpPr>
        <p:spPr>
          <a:xfrm>
            <a:off x="1278360" y="638280"/>
            <a:ext cx="536400" cy="214560"/>
          </a:xfrm>
          <a:custGeom>
            <a:avLst/>
            <a:gdLst/>
            <a:ahLst/>
            <a:cxnLst/>
            <a:rect l="0" t="0" r="r" b="b"/>
            <a:pathLst>
              <a:path w="1490" h="596">
                <a:moveTo>
                  <a:pt x="0" y="582"/>
                </a:moveTo>
                <a:lnTo>
                  <a:pt x="1457" y="0"/>
                </a:lnTo>
                <a:lnTo>
                  <a:pt x="1489" y="0"/>
                </a:lnTo>
                <a:lnTo>
                  <a:pt x="0" y="595"/>
                </a:lnTo>
                <a:lnTo>
                  <a:pt x="0" y="582"/>
                </a:lnTo>
                <a:close/>
              </a:path>
            </a:pathLst>
          </a:custGeom>
          <a:solidFill>
            <a:srgbClr val="FEBF52"/>
          </a:solidFill>
          <a:ln>
            <a:noFill/>
          </a:ln>
        </p:spPr>
      </p:sp>
      <p:sp>
        <p:nvSpPr>
          <p:cNvPr id="11813" name="Freeform 201"/>
          <p:cNvSpPr/>
          <p:nvPr/>
        </p:nvSpPr>
        <p:spPr>
          <a:xfrm>
            <a:off x="1278360" y="638280"/>
            <a:ext cx="547920" cy="219240"/>
          </a:xfrm>
          <a:custGeom>
            <a:avLst/>
            <a:gdLst/>
            <a:ahLst/>
            <a:cxnLst/>
            <a:rect l="0" t="0" r="r" b="b"/>
            <a:pathLst>
              <a:path w="1522" h="609">
                <a:moveTo>
                  <a:pt x="0" y="595"/>
                </a:moveTo>
                <a:lnTo>
                  <a:pt x="1489" y="0"/>
                </a:lnTo>
                <a:lnTo>
                  <a:pt x="1521" y="0"/>
                </a:lnTo>
                <a:lnTo>
                  <a:pt x="0" y="608"/>
                </a:lnTo>
                <a:lnTo>
                  <a:pt x="0" y="595"/>
                </a:lnTo>
                <a:close/>
              </a:path>
            </a:pathLst>
          </a:custGeom>
          <a:solidFill>
            <a:srgbClr val="FEBF53"/>
          </a:solidFill>
          <a:ln>
            <a:noFill/>
          </a:ln>
        </p:spPr>
      </p:sp>
      <p:sp>
        <p:nvSpPr>
          <p:cNvPr id="11814" name="Freeform 202"/>
          <p:cNvSpPr/>
          <p:nvPr/>
        </p:nvSpPr>
        <p:spPr>
          <a:xfrm>
            <a:off x="1278360" y="638280"/>
            <a:ext cx="559080" cy="223560"/>
          </a:xfrm>
          <a:custGeom>
            <a:avLst/>
            <a:gdLst/>
            <a:ahLst/>
            <a:cxnLst/>
            <a:rect l="0" t="0" r="r" b="b"/>
            <a:pathLst>
              <a:path w="1553" h="621">
                <a:moveTo>
                  <a:pt x="0" y="608"/>
                </a:moveTo>
                <a:lnTo>
                  <a:pt x="1521" y="0"/>
                </a:lnTo>
                <a:lnTo>
                  <a:pt x="1552" y="0"/>
                </a:lnTo>
                <a:lnTo>
                  <a:pt x="0" y="620"/>
                </a:lnTo>
                <a:lnTo>
                  <a:pt x="0" y="608"/>
                </a:lnTo>
                <a:close/>
              </a:path>
            </a:pathLst>
          </a:custGeom>
          <a:solidFill>
            <a:srgbClr val="FEC055"/>
          </a:solidFill>
          <a:ln>
            <a:noFill/>
          </a:ln>
        </p:spPr>
      </p:sp>
      <p:sp>
        <p:nvSpPr>
          <p:cNvPr id="11815" name="Freeform 203"/>
          <p:cNvSpPr/>
          <p:nvPr/>
        </p:nvSpPr>
        <p:spPr>
          <a:xfrm>
            <a:off x="1278360" y="638280"/>
            <a:ext cx="570600" cy="228240"/>
          </a:xfrm>
          <a:custGeom>
            <a:avLst/>
            <a:gdLst/>
            <a:ahLst/>
            <a:cxnLst/>
            <a:rect l="0" t="0" r="r" b="b"/>
            <a:pathLst>
              <a:path w="1585" h="634">
                <a:moveTo>
                  <a:pt x="0" y="620"/>
                </a:moveTo>
                <a:lnTo>
                  <a:pt x="1552" y="0"/>
                </a:lnTo>
                <a:lnTo>
                  <a:pt x="1584" y="0"/>
                </a:lnTo>
                <a:lnTo>
                  <a:pt x="0" y="633"/>
                </a:lnTo>
                <a:lnTo>
                  <a:pt x="0" y="620"/>
                </a:lnTo>
                <a:close/>
              </a:path>
            </a:pathLst>
          </a:custGeom>
          <a:solidFill>
            <a:srgbClr val="FEC056"/>
          </a:solidFill>
          <a:ln>
            <a:noFill/>
          </a:ln>
        </p:spPr>
      </p:sp>
      <p:sp>
        <p:nvSpPr>
          <p:cNvPr id="11816" name="Freeform 204"/>
          <p:cNvSpPr/>
          <p:nvPr/>
        </p:nvSpPr>
        <p:spPr>
          <a:xfrm>
            <a:off x="1278360" y="638280"/>
            <a:ext cx="581760" cy="232920"/>
          </a:xfrm>
          <a:custGeom>
            <a:avLst/>
            <a:gdLst/>
            <a:ahLst/>
            <a:cxnLst/>
            <a:rect l="0" t="0" r="r" b="b"/>
            <a:pathLst>
              <a:path w="1616" h="647">
                <a:moveTo>
                  <a:pt x="0" y="633"/>
                </a:moveTo>
                <a:lnTo>
                  <a:pt x="1584" y="0"/>
                </a:lnTo>
                <a:lnTo>
                  <a:pt x="1615" y="0"/>
                </a:lnTo>
                <a:lnTo>
                  <a:pt x="0" y="646"/>
                </a:lnTo>
                <a:lnTo>
                  <a:pt x="0" y="633"/>
                </a:lnTo>
                <a:close/>
              </a:path>
            </a:pathLst>
          </a:custGeom>
          <a:solidFill>
            <a:srgbClr val="FEC058"/>
          </a:solidFill>
          <a:ln>
            <a:noFill/>
          </a:ln>
        </p:spPr>
      </p:sp>
      <p:sp>
        <p:nvSpPr>
          <p:cNvPr id="11817" name="Freeform 205"/>
          <p:cNvSpPr/>
          <p:nvPr/>
        </p:nvSpPr>
        <p:spPr>
          <a:xfrm>
            <a:off x="1278360" y="638280"/>
            <a:ext cx="593280" cy="237240"/>
          </a:xfrm>
          <a:custGeom>
            <a:avLst/>
            <a:gdLst/>
            <a:ahLst/>
            <a:cxnLst/>
            <a:rect l="0" t="0" r="r" b="b"/>
            <a:pathLst>
              <a:path w="1648" h="659">
                <a:moveTo>
                  <a:pt x="0" y="646"/>
                </a:moveTo>
                <a:lnTo>
                  <a:pt x="1615" y="0"/>
                </a:lnTo>
                <a:lnTo>
                  <a:pt x="1647" y="0"/>
                </a:lnTo>
                <a:lnTo>
                  <a:pt x="0" y="658"/>
                </a:lnTo>
                <a:lnTo>
                  <a:pt x="0" y="646"/>
                </a:lnTo>
                <a:close/>
              </a:path>
            </a:pathLst>
          </a:custGeom>
          <a:solidFill>
            <a:srgbClr val="FEC059"/>
          </a:solidFill>
          <a:ln>
            <a:noFill/>
          </a:ln>
        </p:spPr>
      </p:sp>
      <p:sp>
        <p:nvSpPr>
          <p:cNvPr id="11818" name="Freeform 206"/>
          <p:cNvSpPr/>
          <p:nvPr/>
        </p:nvSpPr>
        <p:spPr>
          <a:xfrm>
            <a:off x="1278360" y="638280"/>
            <a:ext cx="604800" cy="241920"/>
          </a:xfrm>
          <a:custGeom>
            <a:avLst/>
            <a:gdLst/>
            <a:ahLst/>
            <a:cxnLst/>
            <a:rect l="0" t="0" r="r" b="b"/>
            <a:pathLst>
              <a:path w="1680" h="672">
                <a:moveTo>
                  <a:pt x="0" y="658"/>
                </a:moveTo>
                <a:lnTo>
                  <a:pt x="1647" y="0"/>
                </a:lnTo>
                <a:lnTo>
                  <a:pt x="1679" y="0"/>
                </a:lnTo>
                <a:lnTo>
                  <a:pt x="0" y="671"/>
                </a:lnTo>
                <a:lnTo>
                  <a:pt x="0" y="658"/>
                </a:lnTo>
                <a:close/>
              </a:path>
            </a:pathLst>
          </a:custGeom>
          <a:solidFill>
            <a:srgbClr val="FEC05B"/>
          </a:solidFill>
          <a:ln>
            <a:noFill/>
          </a:ln>
        </p:spPr>
      </p:sp>
      <p:sp>
        <p:nvSpPr>
          <p:cNvPr id="11819" name="Freeform 207"/>
          <p:cNvSpPr/>
          <p:nvPr/>
        </p:nvSpPr>
        <p:spPr>
          <a:xfrm>
            <a:off x="1278360" y="638280"/>
            <a:ext cx="615960" cy="246240"/>
          </a:xfrm>
          <a:custGeom>
            <a:avLst/>
            <a:gdLst/>
            <a:ahLst/>
            <a:cxnLst/>
            <a:rect l="0" t="0" r="r" b="b"/>
            <a:pathLst>
              <a:path w="1711" h="684">
                <a:moveTo>
                  <a:pt x="0" y="671"/>
                </a:moveTo>
                <a:lnTo>
                  <a:pt x="1679" y="0"/>
                </a:lnTo>
                <a:lnTo>
                  <a:pt x="1710" y="0"/>
                </a:lnTo>
                <a:lnTo>
                  <a:pt x="0" y="683"/>
                </a:lnTo>
                <a:lnTo>
                  <a:pt x="0" y="671"/>
                </a:lnTo>
                <a:close/>
              </a:path>
            </a:pathLst>
          </a:custGeom>
          <a:solidFill>
            <a:srgbClr val="FEC15C"/>
          </a:solidFill>
          <a:ln>
            <a:noFill/>
          </a:ln>
        </p:spPr>
      </p:sp>
      <p:sp>
        <p:nvSpPr>
          <p:cNvPr id="11820" name="Freeform 208"/>
          <p:cNvSpPr/>
          <p:nvPr/>
        </p:nvSpPr>
        <p:spPr>
          <a:xfrm>
            <a:off x="1278360" y="638280"/>
            <a:ext cx="627480" cy="250920"/>
          </a:xfrm>
          <a:custGeom>
            <a:avLst/>
            <a:gdLst/>
            <a:ahLst/>
            <a:cxnLst/>
            <a:rect l="0" t="0" r="r" b="b"/>
            <a:pathLst>
              <a:path w="1743" h="697">
                <a:moveTo>
                  <a:pt x="0" y="683"/>
                </a:moveTo>
                <a:lnTo>
                  <a:pt x="1710" y="0"/>
                </a:lnTo>
                <a:lnTo>
                  <a:pt x="1742" y="0"/>
                </a:lnTo>
                <a:lnTo>
                  <a:pt x="0" y="696"/>
                </a:lnTo>
                <a:lnTo>
                  <a:pt x="0" y="683"/>
                </a:lnTo>
                <a:close/>
              </a:path>
            </a:pathLst>
          </a:custGeom>
          <a:solidFill>
            <a:srgbClr val="FEC15D"/>
          </a:solidFill>
          <a:ln>
            <a:noFill/>
          </a:ln>
        </p:spPr>
      </p:sp>
      <p:sp>
        <p:nvSpPr>
          <p:cNvPr id="11821" name="Freeform 209"/>
          <p:cNvSpPr/>
          <p:nvPr/>
        </p:nvSpPr>
        <p:spPr>
          <a:xfrm>
            <a:off x="1278360" y="638280"/>
            <a:ext cx="639000" cy="255600"/>
          </a:xfrm>
          <a:custGeom>
            <a:avLst/>
            <a:gdLst/>
            <a:ahLst/>
            <a:cxnLst/>
            <a:rect l="0" t="0" r="r" b="b"/>
            <a:pathLst>
              <a:path w="1775" h="710">
                <a:moveTo>
                  <a:pt x="0" y="695"/>
                </a:moveTo>
                <a:lnTo>
                  <a:pt x="1742" y="0"/>
                </a:lnTo>
                <a:lnTo>
                  <a:pt x="1774" y="0"/>
                </a:lnTo>
                <a:lnTo>
                  <a:pt x="0" y="709"/>
                </a:lnTo>
                <a:lnTo>
                  <a:pt x="0" y="695"/>
                </a:lnTo>
                <a:close/>
              </a:path>
            </a:pathLst>
          </a:custGeom>
          <a:solidFill>
            <a:srgbClr val="FEC15E"/>
          </a:solidFill>
          <a:ln>
            <a:noFill/>
          </a:ln>
        </p:spPr>
      </p:sp>
      <p:sp>
        <p:nvSpPr>
          <p:cNvPr id="11822" name="Freeform 210"/>
          <p:cNvSpPr/>
          <p:nvPr/>
        </p:nvSpPr>
        <p:spPr>
          <a:xfrm>
            <a:off x="1278360" y="638280"/>
            <a:ext cx="650160" cy="259920"/>
          </a:xfrm>
          <a:custGeom>
            <a:avLst/>
            <a:gdLst/>
            <a:ahLst/>
            <a:cxnLst/>
            <a:rect l="0" t="0" r="r" b="b"/>
            <a:pathLst>
              <a:path w="1806" h="722">
                <a:moveTo>
                  <a:pt x="0" y="709"/>
                </a:moveTo>
                <a:lnTo>
                  <a:pt x="1774" y="0"/>
                </a:lnTo>
                <a:lnTo>
                  <a:pt x="1805" y="0"/>
                </a:lnTo>
                <a:lnTo>
                  <a:pt x="0" y="721"/>
                </a:lnTo>
                <a:lnTo>
                  <a:pt x="0" y="709"/>
                </a:lnTo>
                <a:close/>
              </a:path>
            </a:pathLst>
          </a:custGeom>
          <a:solidFill>
            <a:srgbClr val="FEC260"/>
          </a:solidFill>
          <a:ln>
            <a:noFill/>
          </a:ln>
        </p:spPr>
      </p:sp>
      <p:sp>
        <p:nvSpPr>
          <p:cNvPr id="11823" name="Freeform 211"/>
          <p:cNvSpPr/>
          <p:nvPr/>
        </p:nvSpPr>
        <p:spPr>
          <a:xfrm>
            <a:off x="1278360" y="638280"/>
            <a:ext cx="661680" cy="264600"/>
          </a:xfrm>
          <a:custGeom>
            <a:avLst/>
            <a:gdLst/>
            <a:ahLst/>
            <a:cxnLst/>
            <a:rect l="0" t="0" r="r" b="b"/>
            <a:pathLst>
              <a:path w="1838" h="735">
                <a:moveTo>
                  <a:pt x="0" y="721"/>
                </a:moveTo>
                <a:lnTo>
                  <a:pt x="1805" y="0"/>
                </a:lnTo>
                <a:lnTo>
                  <a:pt x="1837" y="0"/>
                </a:lnTo>
                <a:lnTo>
                  <a:pt x="0" y="734"/>
                </a:lnTo>
                <a:lnTo>
                  <a:pt x="0" y="721"/>
                </a:lnTo>
                <a:close/>
              </a:path>
            </a:pathLst>
          </a:custGeom>
          <a:solidFill>
            <a:srgbClr val="FEC261"/>
          </a:solidFill>
          <a:ln>
            <a:noFill/>
          </a:ln>
        </p:spPr>
      </p:sp>
      <p:sp>
        <p:nvSpPr>
          <p:cNvPr id="11824" name="Freeform 212"/>
          <p:cNvSpPr/>
          <p:nvPr/>
        </p:nvSpPr>
        <p:spPr>
          <a:xfrm>
            <a:off x="1278360" y="638280"/>
            <a:ext cx="673200" cy="269280"/>
          </a:xfrm>
          <a:custGeom>
            <a:avLst/>
            <a:gdLst/>
            <a:ahLst/>
            <a:cxnLst/>
            <a:rect l="0" t="0" r="r" b="b"/>
            <a:pathLst>
              <a:path w="1870" h="748">
                <a:moveTo>
                  <a:pt x="0" y="734"/>
                </a:moveTo>
                <a:lnTo>
                  <a:pt x="1837" y="0"/>
                </a:lnTo>
                <a:lnTo>
                  <a:pt x="1869" y="0"/>
                </a:lnTo>
                <a:lnTo>
                  <a:pt x="0" y="747"/>
                </a:lnTo>
                <a:lnTo>
                  <a:pt x="0" y="734"/>
                </a:lnTo>
                <a:close/>
              </a:path>
            </a:pathLst>
          </a:custGeom>
          <a:solidFill>
            <a:srgbClr val="FEC262"/>
          </a:solidFill>
          <a:ln>
            <a:noFill/>
          </a:ln>
        </p:spPr>
      </p:sp>
      <p:sp>
        <p:nvSpPr>
          <p:cNvPr id="11825" name="Freeform 213"/>
          <p:cNvSpPr/>
          <p:nvPr/>
        </p:nvSpPr>
        <p:spPr>
          <a:xfrm>
            <a:off x="1278360" y="638280"/>
            <a:ext cx="684360" cy="273600"/>
          </a:xfrm>
          <a:custGeom>
            <a:avLst/>
            <a:gdLst/>
            <a:ahLst/>
            <a:cxnLst/>
            <a:rect l="0" t="0" r="r" b="b"/>
            <a:pathLst>
              <a:path w="1901" h="760">
                <a:moveTo>
                  <a:pt x="0" y="747"/>
                </a:moveTo>
                <a:lnTo>
                  <a:pt x="1869" y="0"/>
                </a:lnTo>
                <a:lnTo>
                  <a:pt x="1900" y="0"/>
                </a:lnTo>
                <a:lnTo>
                  <a:pt x="0" y="759"/>
                </a:lnTo>
                <a:lnTo>
                  <a:pt x="0" y="747"/>
                </a:lnTo>
                <a:close/>
              </a:path>
            </a:pathLst>
          </a:custGeom>
          <a:solidFill>
            <a:srgbClr val="FEC364"/>
          </a:solidFill>
          <a:ln>
            <a:noFill/>
          </a:ln>
        </p:spPr>
      </p:sp>
      <p:sp>
        <p:nvSpPr>
          <p:cNvPr id="11826" name="Freeform 214"/>
          <p:cNvSpPr/>
          <p:nvPr/>
        </p:nvSpPr>
        <p:spPr>
          <a:xfrm>
            <a:off x="1278360" y="638280"/>
            <a:ext cx="695880" cy="278280"/>
          </a:xfrm>
          <a:custGeom>
            <a:avLst/>
            <a:gdLst/>
            <a:ahLst/>
            <a:cxnLst/>
            <a:rect l="0" t="0" r="r" b="b"/>
            <a:pathLst>
              <a:path w="1933" h="773">
                <a:moveTo>
                  <a:pt x="0" y="759"/>
                </a:moveTo>
                <a:lnTo>
                  <a:pt x="1900" y="0"/>
                </a:lnTo>
                <a:lnTo>
                  <a:pt x="1932" y="0"/>
                </a:lnTo>
                <a:lnTo>
                  <a:pt x="0" y="772"/>
                </a:lnTo>
                <a:lnTo>
                  <a:pt x="0" y="759"/>
                </a:lnTo>
                <a:close/>
              </a:path>
            </a:pathLst>
          </a:custGeom>
          <a:solidFill>
            <a:srgbClr val="FEC365"/>
          </a:solidFill>
          <a:ln>
            <a:noFill/>
          </a:ln>
        </p:spPr>
      </p:sp>
      <p:sp>
        <p:nvSpPr>
          <p:cNvPr id="11827" name="Freeform 215"/>
          <p:cNvSpPr/>
          <p:nvPr/>
        </p:nvSpPr>
        <p:spPr>
          <a:xfrm>
            <a:off x="1278360" y="638280"/>
            <a:ext cx="707400" cy="282960"/>
          </a:xfrm>
          <a:custGeom>
            <a:avLst/>
            <a:gdLst/>
            <a:ahLst/>
            <a:cxnLst/>
            <a:rect l="0" t="0" r="r" b="b"/>
            <a:pathLst>
              <a:path w="1965" h="786">
                <a:moveTo>
                  <a:pt x="0" y="772"/>
                </a:moveTo>
                <a:lnTo>
                  <a:pt x="1932" y="0"/>
                </a:lnTo>
                <a:lnTo>
                  <a:pt x="1964" y="0"/>
                </a:lnTo>
                <a:lnTo>
                  <a:pt x="0" y="785"/>
                </a:lnTo>
                <a:lnTo>
                  <a:pt x="0" y="772"/>
                </a:lnTo>
                <a:close/>
              </a:path>
            </a:pathLst>
          </a:custGeom>
          <a:solidFill>
            <a:srgbClr val="FEC366"/>
          </a:solidFill>
          <a:ln>
            <a:noFill/>
          </a:ln>
        </p:spPr>
      </p:sp>
      <p:sp>
        <p:nvSpPr>
          <p:cNvPr id="11828" name="Freeform 216"/>
          <p:cNvSpPr/>
          <p:nvPr/>
        </p:nvSpPr>
        <p:spPr>
          <a:xfrm>
            <a:off x="1278360" y="638280"/>
            <a:ext cx="718560" cy="287280"/>
          </a:xfrm>
          <a:custGeom>
            <a:avLst/>
            <a:gdLst/>
            <a:ahLst/>
            <a:cxnLst/>
            <a:rect l="0" t="0" r="r" b="b"/>
            <a:pathLst>
              <a:path w="1996" h="798">
                <a:moveTo>
                  <a:pt x="0" y="785"/>
                </a:moveTo>
                <a:lnTo>
                  <a:pt x="1964" y="0"/>
                </a:lnTo>
                <a:lnTo>
                  <a:pt x="1995" y="0"/>
                </a:lnTo>
                <a:lnTo>
                  <a:pt x="0" y="797"/>
                </a:lnTo>
                <a:lnTo>
                  <a:pt x="0" y="785"/>
                </a:lnTo>
                <a:close/>
              </a:path>
            </a:pathLst>
          </a:custGeom>
          <a:solidFill>
            <a:srgbClr val="FEC368"/>
          </a:solidFill>
          <a:ln>
            <a:noFill/>
          </a:ln>
        </p:spPr>
      </p:sp>
      <p:sp>
        <p:nvSpPr>
          <p:cNvPr id="11829" name="Freeform 217"/>
          <p:cNvSpPr/>
          <p:nvPr/>
        </p:nvSpPr>
        <p:spPr>
          <a:xfrm>
            <a:off x="1278360" y="638280"/>
            <a:ext cx="730080" cy="291960"/>
          </a:xfrm>
          <a:custGeom>
            <a:avLst/>
            <a:gdLst/>
            <a:ahLst/>
            <a:cxnLst/>
            <a:rect l="0" t="0" r="r" b="b"/>
            <a:pathLst>
              <a:path w="2028" h="811">
                <a:moveTo>
                  <a:pt x="0" y="797"/>
                </a:moveTo>
                <a:lnTo>
                  <a:pt x="1995" y="0"/>
                </a:lnTo>
                <a:lnTo>
                  <a:pt x="2027" y="0"/>
                </a:lnTo>
                <a:lnTo>
                  <a:pt x="0" y="810"/>
                </a:lnTo>
                <a:lnTo>
                  <a:pt x="0" y="797"/>
                </a:lnTo>
                <a:close/>
              </a:path>
            </a:pathLst>
          </a:custGeom>
          <a:solidFill>
            <a:srgbClr val="FEC469"/>
          </a:solidFill>
          <a:ln>
            <a:noFill/>
          </a:ln>
        </p:spPr>
      </p:sp>
      <p:sp>
        <p:nvSpPr>
          <p:cNvPr id="11830" name="Freeform 218"/>
          <p:cNvSpPr/>
          <p:nvPr/>
        </p:nvSpPr>
        <p:spPr>
          <a:xfrm>
            <a:off x="1278360" y="638280"/>
            <a:ext cx="741600" cy="296280"/>
          </a:xfrm>
          <a:custGeom>
            <a:avLst/>
            <a:gdLst/>
            <a:ahLst/>
            <a:cxnLst/>
            <a:rect l="0" t="0" r="r" b="b"/>
            <a:pathLst>
              <a:path w="2060" h="823">
                <a:moveTo>
                  <a:pt x="0" y="810"/>
                </a:moveTo>
                <a:lnTo>
                  <a:pt x="2027" y="0"/>
                </a:lnTo>
                <a:lnTo>
                  <a:pt x="2059" y="0"/>
                </a:lnTo>
                <a:lnTo>
                  <a:pt x="0" y="822"/>
                </a:lnTo>
                <a:lnTo>
                  <a:pt x="0" y="810"/>
                </a:lnTo>
                <a:close/>
              </a:path>
            </a:pathLst>
          </a:custGeom>
          <a:solidFill>
            <a:srgbClr val="FEC46A"/>
          </a:solidFill>
          <a:ln>
            <a:noFill/>
          </a:ln>
        </p:spPr>
      </p:sp>
      <p:sp>
        <p:nvSpPr>
          <p:cNvPr id="11831" name="Freeform 219"/>
          <p:cNvSpPr/>
          <p:nvPr/>
        </p:nvSpPr>
        <p:spPr>
          <a:xfrm>
            <a:off x="1278360" y="638280"/>
            <a:ext cx="752760" cy="300960"/>
          </a:xfrm>
          <a:custGeom>
            <a:avLst/>
            <a:gdLst/>
            <a:ahLst/>
            <a:cxnLst/>
            <a:rect l="0" t="0" r="r" b="b"/>
            <a:pathLst>
              <a:path w="2091" h="836">
                <a:moveTo>
                  <a:pt x="0" y="822"/>
                </a:moveTo>
                <a:lnTo>
                  <a:pt x="2059" y="0"/>
                </a:lnTo>
                <a:lnTo>
                  <a:pt x="2090" y="0"/>
                </a:lnTo>
                <a:lnTo>
                  <a:pt x="0" y="835"/>
                </a:lnTo>
                <a:lnTo>
                  <a:pt x="0" y="822"/>
                </a:lnTo>
                <a:close/>
              </a:path>
            </a:pathLst>
          </a:custGeom>
          <a:solidFill>
            <a:srgbClr val="FEC46B"/>
          </a:solidFill>
          <a:ln>
            <a:noFill/>
          </a:ln>
        </p:spPr>
      </p:sp>
      <p:sp>
        <p:nvSpPr>
          <p:cNvPr id="11832" name="Freeform 220"/>
          <p:cNvSpPr/>
          <p:nvPr/>
        </p:nvSpPr>
        <p:spPr>
          <a:xfrm>
            <a:off x="1278360" y="638280"/>
            <a:ext cx="764280" cy="305640"/>
          </a:xfrm>
          <a:custGeom>
            <a:avLst/>
            <a:gdLst/>
            <a:ahLst/>
            <a:cxnLst/>
            <a:rect l="0" t="0" r="r" b="b"/>
            <a:pathLst>
              <a:path w="2123" h="849">
                <a:moveTo>
                  <a:pt x="0" y="835"/>
                </a:moveTo>
                <a:lnTo>
                  <a:pt x="2090" y="0"/>
                </a:lnTo>
                <a:lnTo>
                  <a:pt x="2122" y="0"/>
                </a:lnTo>
                <a:lnTo>
                  <a:pt x="0" y="848"/>
                </a:lnTo>
                <a:lnTo>
                  <a:pt x="0" y="835"/>
                </a:lnTo>
                <a:close/>
              </a:path>
            </a:pathLst>
          </a:custGeom>
          <a:solidFill>
            <a:srgbClr val="FEC56D"/>
          </a:solidFill>
          <a:ln>
            <a:noFill/>
          </a:ln>
        </p:spPr>
      </p:sp>
      <p:sp>
        <p:nvSpPr>
          <p:cNvPr id="11833" name="Freeform 221"/>
          <p:cNvSpPr/>
          <p:nvPr/>
        </p:nvSpPr>
        <p:spPr>
          <a:xfrm>
            <a:off x="1278360" y="638280"/>
            <a:ext cx="775800" cy="309960"/>
          </a:xfrm>
          <a:custGeom>
            <a:avLst/>
            <a:gdLst/>
            <a:ahLst/>
            <a:cxnLst/>
            <a:rect l="0" t="0" r="r" b="b"/>
            <a:pathLst>
              <a:path w="2155" h="861">
                <a:moveTo>
                  <a:pt x="0" y="848"/>
                </a:moveTo>
                <a:lnTo>
                  <a:pt x="2122" y="0"/>
                </a:lnTo>
                <a:lnTo>
                  <a:pt x="2154" y="0"/>
                </a:lnTo>
                <a:lnTo>
                  <a:pt x="0" y="860"/>
                </a:lnTo>
                <a:lnTo>
                  <a:pt x="0" y="848"/>
                </a:lnTo>
                <a:close/>
              </a:path>
            </a:pathLst>
          </a:custGeom>
          <a:solidFill>
            <a:srgbClr val="FEC56E"/>
          </a:solidFill>
          <a:ln>
            <a:noFill/>
          </a:ln>
        </p:spPr>
      </p:sp>
      <p:sp>
        <p:nvSpPr>
          <p:cNvPr id="11834" name="Freeform 222"/>
          <p:cNvSpPr/>
          <p:nvPr/>
        </p:nvSpPr>
        <p:spPr>
          <a:xfrm>
            <a:off x="1278360" y="638280"/>
            <a:ext cx="786960" cy="314640"/>
          </a:xfrm>
          <a:custGeom>
            <a:avLst/>
            <a:gdLst/>
            <a:ahLst/>
            <a:cxnLst/>
            <a:rect l="0" t="0" r="r" b="b"/>
            <a:pathLst>
              <a:path w="2186" h="874">
                <a:moveTo>
                  <a:pt x="0" y="860"/>
                </a:moveTo>
                <a:lnTo>
                  <a:pt x="2154" y="0"/>
                </a:lnTo>
                <a:lnTo>
                  <a:pt x="2185" y="0"/>
                </a:lnTo>
                <a:lnTo>
                  <a:pt x="0" y="873"/>
                </a:lnTo>
                <a:lnTo>
                  <a:pt x="0" y="860"/>
                </a:lnTo>
                <a:close/>
              </a:path>
            </a:pathLst>
          </a:custGeom>
          <a:solidFill>
            <a:srgbClr val="FEC570"/>
          </a:solidFill>
          <a:ln>
            <a:noFill/>
          </a:ln>
        </p:spPr>
      </p:sp>
      <p:sp>
        <p:nvSpPr>
          <p:cNvPr id="11835" name="Freeform 223"/>
          <p:cNvSpPr/>
          <p:nvPr/>
        </p:nvSpPr>
        <p:spPr>
          <a:xfrm>
            <a:off x="1278360" y="638280"/>
            <a:ext cx="798480" cy="319320"/>
          </a:xfrm>
          <a:custGeom>
            <a:avLst/>
            <a:gdLst/>
            <a:ahLst/>
            <a:cxnLst/>
            <a:rect l="0" t="0" r="r" b="b"/>
            <a:pathLst>
              <a:path w="2218" h="887">
                <a:moveTo>
                  <a:pt x="0" y="873"/>
                </a:moveTo>
                <a:lnTo>
                  <a:pt x="2185" y="0"/>
                </a:lnTo>
                <a:lnTo>
                  <a:pt x="2217" y="0"/>
                </a:lnTo>
                <a:lnTo>
                  <a:pt x="0" y="886"/>
                </a:lnTo>
                <a:lnTo>
                  <a:pt x="0" y="873"/>
                </a:lnTo>
                <a:close/>
              </a:path>
            </a:pathLst>
          </a:custGeom>
          <a:solidFill>
            <a:srgbClr val="FEC671"/>
          </a:solidFill>
          <a:ln>
            <a:noFill/>
          </a:ln>
        </p:spPr>
      </p:sp>
      <p:sp>
        <p:nvSpPr>
          <p:cNvPr id="11836" name="Freeform 224"/>
          <p:cNvSpPr/>
          <p:nvPr/>
        </p:nvSpPr>
        <p:spPr>
          <a:xfrm>
            <a:off x="1278360" y="638280"/>
            <a:ext cx="810000" cy="323640"/>
          </a:xfrm>
          <a:custGeom>
            <a:avLst/>
            <a:gdLst/>
            <a:ahLst/>
            <a:cxnLst/>
            <a:rect l="0" t="0" r="r" b="b"/>
            <a:pathLst>
              <a:path w="2250" h="899">
                <a:moveTo>
                  <a:pt x="0" y="886"/>
                </a:moveTo>
                <a:lnTo>
                  <a:pt x="2217" y="0"/>
                </a:lnTo>
                <a:lnTo>
                  <a:pt x="2249" y="0"/>
                </a:lnTo>
                <a:lnTo>
                  <a:pt x="0" y="898"/>
                </a:lnTo>
                <a:lnTo>
                  <a:pt x="0" y="886"/>
                </a:lnTo>
                <a:close/>
              </a:path>
            </a:pathLst>
          </a:custGeom>
          <a:solidFill>
            <a:srgbClr val="FEC672"/>
          </a:solidFill>
          <a:ln>
            <a:noFill/>
          </a:ln>
        </p:spPr>
      </p:sp>
      <p:sp>
        <p:nvSpPr>
          <p:cNvPr id="11837" name="Freeform 225"/>
          <p:cNvSpPr/>
          <p:nvPr/>
        </p:nvSpPr>
        <p:spPr>
          <a:xfrm>
            <a:off x="1278360" y="638280"/>
            <a:ext cx="821160" cy="328320"/>
          </a:xfrm>
          <a:custGeom>
            <a:avLst/>
            <a:gdLst/>
            <a:ahLst/>
            <a:cxnLst/>
            <a:rect l="0" t="0" r="r" b="b"/>
            <a:pathLst>
              <a:path w="2281" h="912">
                <a:moveTo>
                  <a:pt x="0" y="898"/>
                </a:moveTo>
                <a:lnTo>
                  <a:pt x="2249" y="0"/>
                </a:lnTo>
                <a:lnTo>
                  <a:pt x="2280" y="0"/>
                </a:lnTo>
                <a:lnTo>
                  <a:pt x="0" y="911"/>
                </a:lnTo>
                <a:lnTo>
                  <a:pt x="0" y="898"/>
                </a:lnTo>
                <a:close/>
              </a:path>
            </a:pathLst>
          </a:custGeom>
          <a:solidFill>
            <a:srgbClr val="FEC773"/>
          </a:solidFill>
          <a:ln>
            <a:noFill/>
          </a:ln>
        </p:spPr>
      </p:sp>
      <p:sp>
        <p:nvSpPr>
          <p:cNvPr id="11838" name="Freeform 226"/>
          <p:cNvSpPr/>
          <p:nvPr/>
        </p:nvSpPr>
        <p:spPr>
          <a:xfrm>
            <a:off x="1278360" y="638280"/>
            <a:ext cx="832680" cy="333000"/>
          </a:xfrm>
          <a:custGeom>
            <a:avLst/>
            <a:gdLst/>
            <a:ahLst/>
            <a:cxnLst/>
            <a:rect l="0" t="0" r="r" b="b"/>
            <a:pathLst>
              <a:path w="2313" h="925">
                <a:moveTo>
                  <a:pt x="0" y="911"/>
                </a:moveTo>
                <a:lnTo>
                  <a:pt x="2280" y="0"/>
                </a:lnTo>
                <a:lnTo>
                  <a:pt x="2312" y="0"/>
                </a:lnTo>
                <a:lnTo>
                  <a:pt x="0" y="924"/>
                </a:lnTo>
                <a:lnTo>
                  <a:pt x="0" y="911"/>
                </a:lnTo>
                <a:close/>
              </a:path>
            </a:pathLst>
          </a:custGeom>
          <a:solidFill>
            <a:srgbClr val="FEC775"/>
          </a:solidFill>
          <a:ln>
            <a:noFill/>
          </a:ln>
        </p:spPr>
      </p:sp>
      <p:sp>
        <p:nvSpPr>
          <p:cNvPr id="11839" name="Freeform 227"/>
          <p:cNvSpPr/>
          <p:nvPr/>
        </p:nvSpPr>
        <p:spPr>
          <a:xfrm>
            <a:off x="1278360" y="638280"/>
            <a:ext cx="843840" cy="337320"/>
          </a:xfrm>
          <a:custGeom>
            <a:avLst/>
            <a:gdLst/>
            <a:ahLst/>
            <a:cxnLst/>
            <a:rect l="0" t="0" r="r" b="b"/>
            <a:pathLst>
              <a:path w="2344" h="937">
                <a:moveTo>
                  <a:pt x="0" y="924"/>
                </a:moveTo>
                <a:lnTo>
                  <a:pt x="2312" y="0"/>
                </a:lnTo>
                <a:lnTo>
                  <a:pt x="2343" y="0"/>
                </a:lnTo>
                <a:lnTo>
                  <a:pt x="0" y="936"/>
                </a:lnTo>
                <a:lnTo>
                  <a:pt x="0" y="924"/>
                </a:lnTo>
                <a:close/>
              </a:path>
            </a:pathLst>
          </a:custGeom>
          <a:solidFill>
            <a:srgbClr val="FEC776"/>
          </a:solidFill>
          <a:ln>
            <a:noFill/>
          </a:ln>
        </p:spPr>
      </p:sp>
      <p:sp>
        <p:nvSpPr>
          <p:cNvPr id="11840" name="Freeform 228"/>
          <p:cNvSpPr/>
          <p:nvPr/>
        </p:nvSpPr>
        <p:spPr>
          <a:xfrm>
            <a:off x="1278360" y="638280"/>
            <a:ext cx="855360" cy="342000"/>
          </a:xfrm>
          <a:custGeom>
            <a:avLst/>
            <a:gdLst/>
            <a:ahLst/>
            <a:cxnLst/>
            <a:rect l="0" t="0" r="r" b="b"/>
            <a:pathLst>
              <a:path w="2376" h="950">
                <a:moveTo>
                  <a:pt x="0" y="936"/>
                </a:moveTo>
                <a:lnTo>
                  <a:pt x="2343" y="0"/>
                </a:lnTo>
                <a:lnTo>
                  <a:pt x="2375" y="0"/>
                </a:lnTo>
                <a:lnTo>
                  <a:pt x="0" y="949"/>
                </a:lnTo>
                <a:lnTo>
                  <a:pt x="0" y="936"/>
                </a:lnTo>
                <a:close/>
              </a:path>
            </a:pathLst>
          </a:custGeom>
          <a:solidFill>
            <a:srgbClr val="FEC878"/>
          </a:solidFill>
          <a:ln>
            <a:noFill/>
          </a:ln>
        </p:spPr>
      </p:sp>
      <p:sp>
        <p:nvSpPr>
          <p:cNvPr id="11841" name="Freeform 229"/>
          <p:cNvSpPr/>
          <p:nvPr/>
        </p:nvSpPr>
        <p:spPr>
          <a:xfrm>
            <a:off x="1278360" y="638280"/>
            <a:ext cx="866880" cy="346320"/>
          </a:xfrm>
          <a:custGeom>
            <a:avLst/>
            <a:gdLst/>
            <a:ahLst/>
            <a:cxnLst/>
            <a:rect l="0" t="0" r="r" b="b"/>
            <a:pathLst>
              <a:path w="2408" h="962">
                <a:moveTo>
                  <a:pt x="0" y="949"/>
                </a:moveTo>
                <a:lnTo>
                  <a:pt x="2375" y="0"/>
                </a:lnTo>
                <a:lnTo>
                  <a:pt x="2407" y="0"/>
                </a:lnTo>
                <a:lnTo>
                  <a:pt x="0" y="961"/>
                </a:lnTo>
                <a:lnTo>
                  <a:pt x="0" y="949"/>
                </a:lnTo>
                <a:close/>
              </a:path>
            </a:pathLst>
          </a:custGeom>
          <a:solidFill>
            <a:srgbClr val="FEC879"/>
          </a:solidFill>
          <a:ln>
            <a:noFill/>
          </a:ln>
        </p:spPr>
      </p:sp>
      <p:sp>
        <p:nvSpPr>
          <p:cNvPr id="11842" name="Freeform 230"/>
          <p:cNvSpPr/>
          <p:nvPr/>
        </p:nvSpPr>
        <p:spPr>
          <a:xfrm>
            <a:off x="1278360" y="638280"/>
            <a:ext cx="878040" cy="351000"/>
          </a:xfrm>
          <a:custGeom>
            <a:avLst/>
            <a:gdLst/>
            <a:ahLst/>
            <a:cxnLst/>
            <a:rect l="0" t="0" r="r" b="b"/>
            <a:pathLst>
              <a:path w="2439" h="975">
                <a:moveTo>
                  <a:pt x="0" y="961"/>
                </a:moveTo>
                <a:lnTo>
                  <a:pt x="2407" y="0"/>
                </a:lnTo>
                <a:lnTo>
                  <a:pt x="2438" y="0"/>
                </a:lnTo>
                <a:lnTo>
                  <a:pt x="0" y="974"/>
                </a:lnTo>
                <a:lnTo>
                  <a:pt x="0" y="961"/>
                </a:lnTo>
                <a:close/>
              </a:path>
            </a:pathLst>
          </a:custGeom>
          <a:solidFill>
            <a:srgbClr val="FEC87A"/>
          </a:solidFill>
          <a:ln>
            <a:noFill/>
          </a:ln>
        </p:spPr>
      </p:sp>
      <p:sp>
        <p:nvSpPr>
          <p:cNvPr id="11843" name="Freeform 231"/>
          <p:cNvSpPr/>
          <p:nvPr/>
        </p:nvSpPr>
        <p:spPr>
          <a:xfrm>
            <a:off x="1278360" y="638280"/>
            <a:ext cx="889560" cy="355680"/>
          </a:xfrm>
          <a:custGeom>
            <a:avLst/>
            <a:gdLst/>
            <a:ahLst/>
            <a:cxnLst/>
            <a:rect l="0" t="0" r="r" b="b"/>
            <a:pathLst>
              <a:path w="2471" h="988">
                <a:moveTo>
                  <a:pt x="0" y="974"/>
                </a:moveTo>
                <a:lnTo>
                  <a:pt x="2438" y="0"/>
                </a:lnTo>
                <a:lnTo>
                  <a:pt x="2470" y="0"/>
                </a:lnTo>
                <a:lnTo>
                  <a:pt x="0" y="987"/>
                </a:lnTo>
                <a:lnTo>
                  <a:pt x="0" y="974"/>
                </a:lnTo>
                <a:close/>
              </a:path>
            </a:pathLst>
          </a:custGeom>
          <a:solidFill>
            <a:srgbClr val="FEC97B"/>
          </a:solidFill>
          <a:ln>
            <a:noFill/>
          </a:ln>
        </p:spPr>
      </p:sp>
      <p:sp>
        <p:nvSpPr>
          <p:cNvPr id="11844" name="Freeform 232"/>
          <p:cNvSpPr/>
          <p:nvPr/>
        </p:nvSpPr>
        <p:spPr>
          <a:xfrm>
            <a:off x="1278360" y="638280"/>
            <a:ext cx="901080" cy="360000"/>
          </a:xfrm>
          <a:custGeom>
            <a:avLst/>
            <a:gdLst/>
            <a:ahLst/>
            <a:cxnLst/>
            <a:rect l="0" t="0" r="r" b="b"/>
            <a:pathLst>
              <a:path w="2503" h="1000">
                <a:moveTo>
                  <a:pt x="0" y="987"/>
                </a:moveTo>
                <a:lnTo>
                  <a:pt x="2470" y="0"/>
                </a:lnTo>
                <a:lnTo>
                  <a:pt x="2502" y="0"/>
                </a:lnTo>
                <a:lnTo>
                  <a:pt x="0" y="999"/>
                </a:lnTo>
                <a:lnTo>
                  <a:pt x="0" y="987"/>
                </a:lnTo>
                <a:close/>
              </a:path>
            </a:pathLst>
          </a:custGeom>
          <a:solidFill>
            <a:srgbClr val="FEC97D"/>
          </a:solidFill>
          <a:ln>
            <a:noFill/>
          </a:ln>
        </p:spPr>
      </p:sp>
      <p:sp>
        <p:nvSpPr>
          <p:cNvPr id="11845" name="Freeform 233"/>
          <p:cNvSpPr/>
          <p:nvPr/>
        </p:nvSpPr>
        <p:spPr>
          <a:xfrm>
            <a:off x="1278360" y="638280"/>
            <a:ext cx="912240" cy="364680"/>
          </a:xfrm>
          <a:custGeom>
            <a:avLst/>
            <a:gdLst/>
            <a:ahLst/>
            <a:cxnLst/>
            <a:rect l="0" t="0" r="r" b="b"/>
            <a:pathLst>
              <a:path w="2534" h="1013">
                <a:moveTo>
                  <a:pt x="0" y="999"/>
                </a:moveTo>
                <a:lnTo>
                  <a:pt x="2502" y="0"/>
                </a:lnTo>
                <a:lnTo>
                  <a:pt x="2533" y="0"/>
                </a:lnTo>
                <a:lnTo>
                  <a:pt x="0" y="1012"/>
                </a:lnTo>
                <a:lnTo>
                  <a:pt x="0" y="999"/>
                </a:lnTo>
                <a:close/>
              </a:path>
            </a:pathLst>
          </a:custGeom>
          <a:solidFill>
            <a:srgbClr val="FEC97E"/>
          </a:solidFill>
          <a:ln>
            <a:noFill/>
          </a:ln>
        </p:spPr>
      </p:sp>
      <p:sp>
        <p:nvSpPr>
          <p:cNvPr id="11846" name="Freeform 234"/>
          <p:cNvSpPr/>
          <p:nvPr/>
        </p:nvSpPr>
        <p:spPr>
          <a:xfrm>
            <a:off x="1278360" y="638280"/>
            <a:ext cx="923760" cy="369360"/>
          </a:xfrm>
          <a:custGeom>
            <a:avLst/>
            <a:gdLst/>
            <a:ahLst/>
            <a:cxnLst/>
            <a:rect l="0" t="0" r="r" b="b"/>
            <a:pathLst>
              <a:path w="2566" h="1026">
                <a:moveTo>
                  <a:pt x="0" y="1012"/>
                </a:moveTo>
                <a:lnTo>
                  <a:pt x="2533" y="0"/>
                </a:lnTo>
                <a:lnTo>
                  <a:pt x="2565" y="0"/>
                </a:lnTo>
                <a:lnTo>
                  <a:pt x="0" y="1025"/>
                </a:lnTo>
                <a:lnTo>
                  <a:pt x="0" y="1012"/>
                </a:lnTo>
                <a:close/>
              </a:path>
            </a:pathLst>
          </a:custGeom>
          <a:solidFill>
            <a:srgbClr val="FECA80"/>
          </a:solidFill>
          <a:ln>
            <a:noFill/>
          </a:ln>
        </p:spPr>
      </p:sp>
      <p:sp>
        <p:nvSpPr>
          <p:cNvPr id="11847" name="Freeform 235"/>
          <p:cNvSpPr/>
          <p:nvPr/>
        </p:nvSpPr>
        <p:spPr>
          <a:xfrm>
            <a:off x="1278360" y="638280"/>
            <a:ext cx="935280" cy="373680"/>
          </a:xfrm>
          <a:custGeom>
            <a:avLst/>
            <a:gdLst/>
            <a:ahLst/>
            <a:cxnLst/>
            <a:rect l="0" t="0" r="r" b="b"/>
            <a:pathLst>
              <a:path w="2598" h="1038">
                <a:moveTo>
                  <a:pt x="0" y="1025"/>
                </a:moveTo>
                <a:lnTo>
                  <a:pt x="2565" y="0"/>
                </a:lnTo>
                <a:lnTo>
                  <a:pt x="2597" y="0"/>
                </a:lnTo>
                <a:lnTo>
                  <a:pt x="0" y="1037"/>
                </a:lnTo>
                <a:lnTo>
                  <a:pt x="0" y="1025"/>
                </a:lnTo>
                <a:close/>
              </a:path>
            </a:pathLst>
          </a:custGeom>
          <a:solidFill>
            <a:srgbClr val="FECA81"/>
          </a:solidFill>
          <a:ln>
            <a:noFill/>
          </a:ln>
        </p:spPr>
      </p:sp>
      <p:sp>
        <p:nvSpPr>
          <p:cNvPr id="11848" name="Freeform 236"/>
          <p:cNvSpPr/>
          <p:nvPr/>
        </p:nvSpPr>
        <p:spPr>
          <a:xfrm>
            <a:off x="1278360" y="638280"/>
            <a:ext cx="946440" cy="378360"/>
          </a:xfrm>
          <a:custGeom>
            <a:avLst/>
            <a:gdLst/>
            <a:ahLst/>
            <a:cxnLst/>
            <a:rect l="0" t="0" r="r" b="b"/>
            <a:pathLst>
              <a:path w="2629" h="1051">
                <a:moveTo>
                  <a:pt x="0" y="1037"/>
                </a:moveTo>
                <a:lnTo>
                  <a:pt x="2597" y="0"/>
                </a:lnTo>
                <a:lnTo>
                  <a:pt x="2628" y="0"/>
                </a:lnTo>
                <a:lnTo>
                  <a:pt x="0" y="1050"/>
                </a:lnTo>
                <a:lnTo>
                  <a:pt x="0" y="1037"/>
                </a:lnTo>
                <a:close/>
              </a:path>
            </a:pathLst>
          </a:custGeom>
          <a:solidFill>
            <a:srgbClr val="FECB82"/>
          </a:solidFill>
          <a:ln>
            <a:noFill/>
          </a:ln>
        </p:spPr>
      </p:sp>
      <p:sp>
        <p:nvSpPr>
          <p:cNvPr id="11849" name="Freeform 237"/>
          <p:cNvSpPr/>
          <p:nvPr/>
        </p:nvSpPr>
        <p:spPr>
          <a:xfrm>
            <a:off x="1278360" y="638280"/>
            <a:ext cx="957960" cy="382680"/>
          </a:xfrm>
          <a:custGeom>
            <a:avLst/>
            <a:gdLst/>
            <a:ahLst/>
            <a:cxnLst/>
            <a:rect l="0" t="0" r="r" b="b"/>
            <a:pathLst>
              <a:path w="2661" h="1063">
                <a:moveTo>
                  <a:pt x="0" y="1050"/>
                </a:moveTo>
                <a:lnTo>
                  <a:pt x="2628" y="0"/>
                </a:lnTo>
                <a:lnTo>
                  <a:pt x="2660" y="0"/>
                </a:lnTo>
                <a:lnTo>
                  <a:pt x="0" y="1062"/>
                </a:lnTo>
                <a:lnTo>
                  <a:pt x="0" y="1050"/>
                </a:lnTo>
                <a:close/>
              </a:path>
            </a:pathLst>
          </a:custGeom>
          <a:solidFill>
            <a:srgbClr val="FECB83"/>
          </a:solidFill>
          <a:ln>
            <a:noFill/>
          </a:ln>
        </p:spPr>
      </p:sp>
      <p:sp>
        <p:nvSpPr>
          <p:cNvPr id="11850" name="Freeform 238"/>
          <p:cNvSpPr/>
          <p:nvPr/>
        </p:nvSpPr>
        <p:spPr>
          <a:xfrm>
            <a:off x="1278360" y="638280"/>
            <a:ext cx="969480" cy="387360"/>
          </a:xfrm>
          <a:custGeom>
            <a:avLst/>
            <a:gdLst/>
            <a:ahLst/>
            <a:cxnLst/>
            <a:rect l="0" t="0" r="r" b="b"/>
            <a:pathLst>
              <a:path w="2693" h="1076">
                <a:moveTo>
                  <a:pt x="0" y="1062"/>
                </a:moveTo>
                <a:lnTo>
                  <a:pt x="2660" y="0"/>
                </a:lnTo>
                <a:lnTo>
                  <a:pt x="2692" y="0"/>
                </a:lnTo>
                <a:lnTo>
                  <a:pt x="0" y="1075"/>
                </a:lnTo>
                <a:lnTo>
                  <a:pt x="0" y="1062"/>
                </a:lnTo>
                <a:close/>
              </a:path>
            </a:pathLst>
          </a:custGeom>
          <a:solidFill>
            <a:srgbClr val="FECB85"/>
          </a:solidFill>
          <a:ln>
            <a:noFill/>
          </a:ln>
        </p:spPr>
      </p:sp>
      <p:sp>
        <p:nvSpPr>
          <p:cNvPr id="11851" name="Freeform 239"/>
          <p:cNvSpPr/>
          <p:nvPr/>
        </p:nvSpPr>
        <p:spPr>
          <a:xfrm>
            <a:off x="1278360" y="638280"/>
            <a:ext cx="980640" cy="392040"/>
          </a:xfrm>
          <a:custGeom>
            <a:avLst/>
            <a:gdLst/>
            <a:ahLst/>
            <a:cxnLst/>
            <a:rect l="0" t="0" r="r" b="b"/>
            <a:pathLst>
              <a:path w="2724" h="1089">
                <a:moveTo>
                  <a:pt x="0" y="1075"/>
                </a:moveTo>
                <a:lnTo>
                  <a:pt x="2692" y="0"/>
                </a:lnTo>
                <a:lnTo>
                  <a:pt x="2723" y="0"/>
                </a:lnTo>
                <a:lnTo>
                  <a:pt x="0" y="1088"/>
                </a:lnTo>
                <a:lnTo>
                  <a:pt x="0" y="1075"/>
                </a:lnTo>
                <a:close/>
              </a:path>
            </a:pathLst>
          </a:custGeom>
          <a:solidFill>
            <a:srgbClr val="FECC86"/>
          </a:solidFill>
          <a:ln>
            <a:noFill/>
          </a:ln>
        </p:spPr>
      </p:sp>
      <p:sp>
        <p:nvSpPr>
          <p:cNvPr id="11852" name="Freeform 240"/>
          <p:cNvSpPr/>
          <p:nvPr/>
        </p:nvSpPr>
        <p:spPr>
          <a:xfrm>
            <a:off x="1278360" y="638280"/>
            <a:ext cx="992160" cy="396360"/>
          </a:xfrm>
          <a:custGeom>
            <a:avLst/>
            <a:gdLst/>
            <a:ahLst/>
            <a:cxnLst/>
            <a:rect l="0" t="0" r="r" b="b"/>
            <a:pathLst>
              <a:path w="2756" h="1101">
                <a:moveTo>
                  <a:pt x="0" y="1088"/>
                </a:moveTo>
                <a:lnTo>
                  <a:pt x="2723" y="0"/>
                </a:lnTo>
                <a:lnTo>
                  <a:pt x="2755" y="0"/>
                </a:lnTo>
                <a:lnTo>
                  <a:pt x="0" y="1100"/>
                </a:lnTo>
                <a:lnTo>
                  <a:pt x="0" y="1088"/>
                </a:lnTo>
                <a:close/>
              </a:path>
            </a:pathLst>
          </a:custGeom>
          <a:solidFill>
            <a:srgbClr val="FECC87"/>
          </a:solidFill>
          <a:ln>
            <a:noFill/>
          </a:ln>
        </p:spPr>
      </p:sp>
      <p:sp>
        <p:nvSpPr>
          <p:cNvPr id="11853" name="Freeform 241"/>
          <p:cNvSpPr/>
          <p:nvPr/>
        </p:nvSpPr>
        <p:spPr>
          <a:xfrm>
            <a:off x="1278360" y="638280"/>
            <a:ext cx="1003680" cy="401040"/>
          </a:xfrm>
          <a:custGeom>
            <a:avLst/>
            <a:gdLst/>
            <a:ahLst/>
            <a:cxnLst/>
            <a:rect l="0" t="0" r="r" b="b"/>
            <a:pathLst>
              <a:path w="2788" h="1114">
                <a:moveTo>
                  <a:pt x="0" y="1100"/>
                </a:moveTo>
                <a:lnTo>
                  <a:pt x="2755" y="0"/>
                </a:lnTo>
                <a:lnTo>
                  <a:pt x="2787" y="0"/>
                </a:lnTo>
                <a:lnTo>
                  <a:pt x="0" y="1113"/>
                </a:lnTo>
                <a:lnTo>
                  <a:pt x="0" y="1100"/>
                </a:lnTo>
                <a:close/>
              </a:path>
            </a:pathLst>
          </a:custGeom>
          <a:solidFill>
            <a:srgbClr val="FECD89"/>
          </a:solidFill>
          <a:ln>
            <a:noFill/>
          </a:ln>
        </p:spPr>
      </p:sp>
      <p:sp>
        <p:nvSpPr>
          <p:cNvPr id="11854" name="Freeform 242"/>
          <p:cNvSpPr/>
          <p:nvPr/>
        </p:nvSpPr>
        <p:spPr>
          <a:xfrm>
            <a:off x="1278360" y="638280"/>
            <a:ext cx="1014840" cy="405720"/>
          </a:xfrm>
          <a:custGeom>
            <a:avLst/>
            <a:gdLst/>
            <a:ahLst/>
            <a:cxnLst/>
            <a:rect l="0" t="0" r="r" b="b"/>
            <a:pathLst>
              <a:path w="2819" h="1127">
                <a:moveTo>
                  <a:pt x="0" y="1113"/>
                </a:moveTo>
                <a:lnTo>
                  <a:pt x="2787" y="0"/>
                </a:lnTo>
                <a:lnTo>
                  <a:pt x="2818" y="0"/>
                </a:lnTo>
                <a:lnTo>
                  <a:pt x="0" y="1126"/>
                </a:lnTo>
                <a:lnTo>
                  <a:pt x="0" y="1113"/>
                </a:lnTo>
                <a:close/>
              </a:path>
            </a:pathLst>
          </a:custGeom>
          <a:solidFill>
            <a:srgbClr val="FECD8A"/>
          </a:solidFill>
          <a:ln>
            <a:noFill/>
          </a:ln>
        </p:spPr>
      </p:sp>
      <p:sp>
        <p:nvSpPr>
          <p:cNvPr id="11855" name="Freeform 243"/>
          <p:cNvSpPr/>
          <p:nvPr/>
        </p:nvSpPr>
        <p:spPr>
          <a:xfrm>
            <a:off x="1278360" y="638280"/>
            <a:ext cx="1026360" cy="410040"/>
          </a:xfrm>
          <a:custGeom>
            <a:avLst/>
            <a:gdLst/>
            <a:ahLst/>
            <a:cxnLst/>
            <a:rect l="0" t="0" r="r" b="b"/>
            <a:pathLst>
              <a:path w="2851" h="1139">
                <a:moveTo>
                  <a:pt x="0" y="1126"/>
                </a:moveTo>
                <a:lnTo>
                  <a:pt x="2818" y="0"/>
                </a:lnTo>
                <a:lnTo>
                  <a:pt x="2850" y="0"/>
                </a:lnTo>
                <a:lnTo>
                  <a:pt x="0" y="1138"/>
                </a:lnTo>
                <a:lnTo>
                  <a:pt x="0" y="1126"/>
                </a:lnTo>
                <a:close/>
              </a:path>
            </a:pathLst>
          </a:custGeom>
          <a:solidFill>
            <a:srgbClr val="FECD8B"/>
          </a:solidFill>
          <a:ln>
            <a:noFill/>
          </a:ln>
        </p:spPr>
      </p:sp>
      <p:sp>
        <p:nvSpPr>
          <p:cNvPr id="11856" name="Freeform 244"/>
          <p:cNvSpPr/>
          <p:nvPr/>
        </p:nvSpPr>
        <p:spPr>
          <a:xfrm>
            <a:off x="1278360" y="638280"/>
            <a:ext cx="1037880" cy="414720"/>
          </a:xfrm>
          <a:custGeom>
            <a:avLst/>
            <a:gdLst/>
            <a:ahLst/>
            <a:cxnLst/>
            <a:rect l="0" t="0" r="r" b="b"/>
            <a:pathLst>
              <a:path w="2883" h="1152">
                <a:moveTo>
                  <a:pt x="0" y="1138"/>
                </a:moveTo>
                <a:lnTo>
                  <a:pt x="2850" y="0"/>
                </a:lnTo>
                <a:lnTo>
                  <a:pt x="2882" y="0"/>
                </a:lnTo>
                <a:lnTo>
                  <a:pt x="0" y="1151"/>
                </a:lnTo>
                <a:lnTo>
                  <a:pt x="0" y="1138"/>
                </a:lnTo>
                <a:close/>
              </a:path>
            </a:pathLst>
          </a:custGeom>
          <a:solidFill>
            <a:srgbClr val="FECE8D"/>
          </a:solidFill>
          <a:ln>
            <a:noFill/>
          </a:ln>
        </p:spPr>
      </p:sp>
      <p:sp>
        <p:nvSpPr>
          <p:cNvPr id="11857" name="Freeform 245"/>
          <p:cNvSpPr/>
          <p:nvPr/>
        </p:nvSpPr>
        <p:spPr>
          <a:xfrm>
            <a:off x="1278360" y="638280"/>
            <a:ext cx="1049040" cy="419400"/>
          </a:xfrm>
          <a:custGeom>
            <a:avLst/>
            <a:gdLst/>
            <a:ahLst/>
            <a:cxnLst/>
            <a:rect l="0" t="0" r="r" b="b"/>
            <a:pathLst>
              <a:path w="2914" h="1165">
                <a:moveTo>
                  <a:pt x="0" y="1151"/>
                </a:moveTo>
                <a:lnTo>
                  <a:pt x="2882" y="0"/>
                </a:lnTo>
                <a:lnTo>
                  <a:pt x="2913" y="0"/>
                </a:lnTo>
                <a:lnTo>
                  <a:pt x="0" y="1164"/>
                </a:lnTo>
                <a:lnTo>
                  <a:pt x="0" y="1151"/>
                </a:lnTo>
                <a:close/>
              </a:path>
            </a:pathLst>
          </a:custGeom>
          <a:solidFill>
            <a:srgbClr val="FECE8E"/>
          </a:solidFill>
          <a:ln>
            <a:noFill/>
          </a:ln>
        </p:spPr>
      </p:sp>
      <p:sp>
        <p:nvSpPr>
          <p:cNvPr id="11858" name="Freeform 246"/>
          <p:cNvSpPr/>
          <p:nvPr/>
        </p:nvSpPr>
        <p:spPr>
          <a:xfrm>
            <a:off x="1278360" y="638280"/>
            <a:ext cx="1060560" cy="423720"/>
          </a:xfrm>
          <a:custGeom>
            <a:avLst/>
            <a:gdLst/>
            <a:ahLst/>
            <a:cxnLst/>
            <a:rect l="0" t="0" r="r" b="b"/>
            <a:pathLst>
              <a:path w="2946" h="1177">
                <a:moveTo>
                  <a:pt x="0" y="1164"/>
                </a:moveTo>
                <a:lnTo>
                  <a:pt x="2913" y="0"/>
                </a:lnTo>
                <a:lnTo>
                  <a:pt x="2945" y="0"/>
                </a:lnTo>
                <a:lnTo>
                  <a:pt x="0" y="1176"/>
                </a:lnTo>
                <a:lnTo>
                  <a:pt x="0" y="1164"/>
                </a:lnTo>
                <a:close/>
              </a:path>
            </a:pathLst>
          </a:custGeom>
          <a:solidFill>
            <a:srgbClr val="FECF8F"/>
          </a:solidFill>
          <a:ln>
            <a:noFill/>
          </a:ln>
        </p:spPr>
      </p:sp>
      <p:sp>
        <p:nvSpPr>
          <p:cNvPr id="11859" name="Freeform 247"/>
          <p:cNvSpPr/>
          <p:nvPr/>
        </p:nvSpPr>
        <p:spPr>
          <a:xfrm>
            <a:off x="1278360" y="638280"/>
            <a:ext cx="1071720" cy="428400"/>
          </a:xfrm>
          <a:custGeom>
            <a:avLst/>
            <a:gdLst/>
            <a:ahLst/>
            <a:cxnLst/>
            <a:rect l="0" t="0" r="r" b="b"/>
            <a:pathLst>
              <a:path w="2977" h="1190">
                <a:moveTo>
                  <a:pt x="0" y="1176"/>
                </a:moveTo>
                <a:lnTo>
                  <a:pt x="2945" y="0"/>
                </a:lnTo>
                <a:lnTo>
                  <a:pt x="2976" y="0"/>
                </a:lnTo>
                <a:lnTo>
                  <a:pt x="0" y="1189"/>
                </a:lnTo>
                <a:lnTo>
                  <a:pt x="0" y="1176"/>
                </a:lnTo>
                <a:close/>
              </a:path>
            </a:pathLst>
          </a:custGeom>
          <a:solidFill>
            <a:srgbClr val="FECF90"/>
          </a:solidFill>
          <a:ln>
            <a:noFill/>
          </a:ln>
        </p:spPr>
      </p:sp>
      <p:sp>
        <p:nvSpPr>
          <p:cNvPr id="11860" name="Freeform 248"/>
          <p:cNvSpPr/>
          <p:nvPr/>
        </p:nvSpPr>
        <p:spPr>
          <a:xfrm>
            <a:off x="1278360" y="638280"/>
            <a:ext cx="1083240" cy="432720"/>
          </a:xfrm>
          <a:custGeom>
            <a:avLst/>
            <a:gdLst/>
            <a:ahLst/>
            <a:cxnLst/>
            <a:rect l="0" t="0" r="r" b="b"/>
            <a:pathLst>
              <a:path w="3009" h="1202">
                <a:moveTo>
                  <a:pt x="0" y="1189"/>
                </a:moveTo>
                <a:lnTo>
                  <a:pt x="2976" y="0"/>
                </a:lnTo>
                <a:lnTo>
                  <a:pt x="3008" y="0"/>
                </a:lnTo>
                <a:lnTo>
                  <a:pt x="0" y="1201"/>
                </a:lnTo>
                <a:lnTo>
                  <a:pt x="0" y="1189"/>
                </a:lnTo>
                <a:close/>
              </a:path>
            </a:pathLst>
          </a:custGeom>
          <a:solidFill>
            <a:srgbClr val="FED092"/>
          </a:solidFill>
          <a:ln>
            <a:noFill/>
          </a:ln>
        </p:spPr>
      </p:sp>
      <p:sp>
        <p:nvSpPr>
          <p:cNvPr id="11861" name="Freeform 249"/>
          <p:cNvSpPr/>
          <p:nvPr/>
        </p:nvSpPr>
        <p:spPr>
          <a:xfrm>
            <a:off x="1278360" y="638280"/>
            <a:ext cx="1094760" cy="437400"/>
          </a:xfrm>
          <a:custGeom>
            <a:avLst/>
            <a:gdLst/>
            <a:ahLst/>
            <a:cxnLst/>
            <a:rect l="0" t="0" r="r" b="b"/>
            <a:pathLst>
              <a:path w="3041" h="1215">
                <a:moveTo>
                  <a:pt x="0" y="1201"/>
                </a:moveTo>
                <a:lnTo>
                  <a:pt x="3008" y="0"/>
                </a:lnTo>
                <a:lnTo>
                  <a:pt x="3040" y="0"/>
                </a:lnTo>
                <a:lnTo>
                  <a:pt x="0" y="1214"/>
                </a:lnTo>
                <a:lnTo>
                  <a:pt x="0" y="1201"/>
                </a:lnTo>
                <a:close/>
              </a:path>
            </a:pathLst>
          </a:custGeom>
          <a:solidFill>
            <a:srgbClr val="FED093"/>
          </a:solidFill>
          <a:ln>
            <a:noFill/>
          </a:ln>
        </p:spPr>
      </p:sp>
      <p:sp>
        <p:nvSpPr>
          <p:cNvPr id="11862" name="Freeform 250"/>
          <p:cNvSpPr/>
          <p:nvPr/>
        </p:nvSpPr>
        <p:spPr>
          <a:xfrm>
            <a:off x="1278360" y="638280"/>
            <a:ext cx="1105920" cy="442080"/>
          </a:xfrm>
          <a:custGeom>
            <a:avLst/>
            <a:gdLst/>
            <a:ahLst/>
            <a:cxnLst/>
            <a:rect l="0" t="0" r="r" b="b"/>
            <a:pathLst>
              <a:path w="3072" h="1228">
                <a:moveTo>
                  <a:pt x="0" y="1214"/>
                </a:moveTo>
                <a:lnTo>
                  <a:pt x="3040" y="0"/>
                </a:lnTo>
                <a:lnTo>
                  <a:pt x="3071" y="0"/>
                </a:lnTo>
                <a:lnTo>
                  <a:pt x="0" y="1227"/>
                </a:lnTo>
                <a:lnTo>
                  <a:pt x="0" y="1214"/>
                </a:lnTo>
                <a:close/>
              </a:path>
            </a:pathLst>
          </a:custGeom>
          <a:solidFill>
            <a:srgbClr val="FED194"/>
          </a:solidFill>
          <a:ln>
            <a:noFill/>
          </a:ln>
        </p:spPr>
      </p:sp>
      <p:sp>
        <p:nvSpPr>
          <p:cNvPr id="11863" name="Freeform 251"/>
          <p:cNvSpPr/>
          <p:nvPr/>
        </p:nvSpPr>
        <p:spPr>
          <a:xfrm>
            <a:off x="1278360" y="638280"/>
            <a:ext cx="1117440" cy="446400"/>
          </a:xfrm>
          <a:custGeom>
            <a:avLst/>
            <a:gdLst/>
            <a:ahLst/>
            <a:cxnLst/>
            <a:rect l="0" t="0" r="r" b="b"/>
            <a:pathLst>
              <a:path w="3104" h="1240">
                <a:moveTo>
                  <a:pt x="0" y="1227"/>
                </a:moveTo>
                <a:lnTo>
                  <a:pt x="3071" y="0"/>
                </a:lnTo>
                <a:lnTo>
                  <a:pt x="3103" y="0"/>
                </a:lnTo>
                <a:lnTo>
                  <a:pt x="0" y="1239"/>
                </a:lnTo>
                <a:lnTo>
                  <a:pt x="0" y="1227"/>
                </a:lnTo>
                <a:close/>
              </a:path>
            </a:pathLst>
          </a:custGeom>
          <a:solidFill>
            <a:srgbClr val="FED196"/>
          </a:solidFill>
          <a:ln>
            <a:noFill/>
          </a:ln>
        </p:spPr>
      </p:sp>
      <p:sp>
        <p:nvSpPr>
          <p:cNvPr id="11864" name="Freeform 252"/>
          <p:cNvSpPr/>
          <p:nvPr/>
        </p:nvSpPr>
        <p:spPr>
          <a:xfrm>
            <a:off x="1278360" y="638280"/>
            <a:ext cx="1128960" cy="451080"/>
          </a:xfrm>
          <a:custGeom>
            <a:avLst/>
            <a:gdLst/>
            <a:ahLst/>
            <a:cxnLst/>
            <a:rect l="0" t="0" r="r" b="b"/>
            <a:pathLst>
              <a:path w="3136" h="1253">
                <a:moveTo>
                  <a:pt x="0" y="1239"/>
                </a:moveTo>
                <a:lnTo>
                  <a:pt x="3103" y="0"/>
                </a:lnTo>
                <a:lnTo>
                  <a:pt x="3135" y="0"/>
                </a:lnTo>
                <a:lnTo>
                  <a:pt x="0" y="1252"/>
                </a:lnTo>
                <a:lnTo>
                  <a:pt x="0" y="1239"/>
                </a:lnTo>
                <a:close/>
              </a:path>
            </a:pathLst>
          </a:custGeom>
          <a:solidFill>
            <a:srgbClr val="FED197"/>
          </a:solidFill>
          <a:ln>
            <a:noFill/>
          </a:ln>
        </p:spPr>
      </p:sp>
      <p:sp>
        <p:nvSpPr>
          <p:cNvPr id="11865" name="Freeform 253"/>
          <p:cNvSpPr/>
          <p:nvPr/>
        </p:nvSpPr>
        <p:spPr>
          <a:xfrm>
            <a:off x="1278360" y="638280"/>
            <a:ext cx="1140120" cy="455760"/>
          </a:xfrm>
          <a:custGeom>
            <a:avLst/>
            <a:gdLst/>
            <a:ahLst/>
            <a:cxnLst/>
            <a:rect l="0" t="0" r="r" b="b"/>
            <a:pathLst>
              <a:path w="3167" h="1266">
                <a:moveTo>
                  <a:pt x="0" y="1252"/>
                </a:moveTo>
                <a:lnTo>
                  <a:pt x="3135" y="0"/>
                </a:lnTo>
                <a:lnTo>
                  <a:pt x="3166" y="0"/>
                </a:lnTo>
                <a:lnTo>
                  <a:pt x="0" y="1265"/>
                </a:lnTo>
                <a:lnTo>
                  <a:pt x="0" y="1252"/>
                </a:lnTo>
                <a:close/>
              </a:path>
            </a:pathLst>
          </a:custGeom>
          <a:solidFill>
            <a:srgbClr val="FED298"/>
          </a:solidFill>
          <a:ln>
            <a:noFill/>
          </a:ln>
        </p:spPr>
      </p:sp>
      <p:sp>
        <p:nvSpPr>
          <p:cNvPr id="11866" name="Freeform 254"/>
          <p:cNvSpPr/>
          <p:nvPr/>
        </p:nvSpPr>
        <p:spPr>
          <a:xfrm>
            <a:off x="1278360" y="638280"/>
            <a:ext cx="1151640" cy="460080"/>
          </a:xfrm>
          <a:custGeom>
            <a:avLst/>
            <a:gdLst/>
            <a:ahLst/>
            <a:cxnLst/>
            <a:rect l="0" t="0" r="r" b="b"/>
            <a:pathLst>
              <a:path w="3199" h="1278">
                <a:moveTo>
                  <a:pt x="0" y="1265"/>
                </a:moveTo>
                <a:lnTo>
                  <a:pt x="3166" y="0"/>
                </a:lnTo>
                <a:lnTo>
                  <a:pt x="3198" y="0"/>
                </a:lnTo>
                <a:lnTo>
                  <a:pt x="0" y="1277"/>
                </a:lnTo>
                <a:lnTo>
                  <a:pt x="0" y="1265"/>
                </a:lnTo>
                <a:close/>
              </a:path>
            </a:pathLst>
          </a:custGeom>
          <a:solidFill>
            <a:srgbClr val="FED299"/>
          </a:solidFill>
          <a:ln>
            <a:noFill/>
          </a:ln>
        </p:spPr>
      </p:sp>
      <p:sp>
        <p:nvSpPr>
          <p:cNvPr id="11867" name="Freeform 255"/>
          <p:cNvSpPr/>
          <p:nvPr/>
        </p:nvSpPr>
        <p:spPr>
          <a:xfrm>
            <a:off x="1278360" y="638280"/>
            <a:ext cx="1163160" cy="464760"/>
          </a:xfrm>
          <a:custGeom>
            <a:avLst/>
            <a:gdLst/>
            <a:ahLst/>
            <a:cxnLst/>
            <a:rect l="0" t="0" r="r" b="b"/>
            <a:pathLst>
              <a:path w="3231" h="1291">
                <a:moveTo>
                  <a:pt x="0" y="1277"/>
                </a:moveTo>
                <a:lnTo>
                  <a:pt x="3198" y="0"/>
                </a:lnTo>
                <a:lnTo>
                  <a:pt x="3230" y="0"/>
                </a:lnTo>
                <a:lnTo>
                  <a:pt x="0" y="1290"/>
                </a:lnTo>
                <a:lnTo>
                  <a:pt x="0" y="1277"/>
                </a:lnTo>
                <a:close/>
              </a:path>
            </a:pathLst>
          </a:custGeom>
          <a:solidFill>
            <a:srgbClr val="FED39B"/>
          </a:solidFill>
          <a:ln>
            <a:noFill/>
          </a:ln>
        </p:spPr>
      </p:sp>
      <p:sp>
        <p:nvSpPr>
          <p:cNvPr id="11868" name="Freeform 256"/>
          <p:cNvSpPr/>
          <p:nvPr/>
        </p:nvSpPr>
        <p:spPr>
          <a:xfrm>
            <a:off x="1278360" y="638280"/>
            <a:ext cx="1174320" cy="469440"/>
          </a:xfrm>
          <a:custGeom>
            <a:avLst/>
            <a:gdLst/>
            <a:ahLst/>
            <a:cxnLst/>
            <a:rect l="0" t="0" r="r" b="b"/>
            <a:pathLst>
              <a:path w="3262" h="1304">
                <a:moveTo>
                  <a:pt x="0" y="1290"/>
                </a:moveTo>
                <a:lnTo>
                  <a:pt x="3230" y="0"/>
                </a:lnTo>
                <a:lnTo>
                  <a:pt x="3261" y="0"/>
                </a:lnTo>
                <a:lnTo>
                  <a:pt x="0" y="1303"/>
                </a:lnTo>
                <a:lnTo>
                  <a:pt x="0" y="1290"/>
                </a:lnTo>
                <a:close/>
              </a:path>
            </a:pathLst>
          </a:custGeom>
          <a:solidFill>
            <a:srgbClr val="FED39C"/>
          </a:solidFill>
          <a:ln>
            <a:noFill/>
          </a:ln>
        </p:spPr>
      </p:sp>
      <p:sp>
        <p:nvSpPr>
          <p:cNvPr id="11869" name="Freeform 257"/>
          <p:cNvSpPr/>
          <p:nvPr/>
        </p:nvSpPr>
        <p:spPr>
          <a:xfrm>
            <a:off x="1278360" y="638280"/>
            <a:ext cx="1185840" cy="473760"/>
          </a:xfrm>
          <a:custGeom>
            <a:avLst/>
            <a:gdLst/>
            <a:ahLst/>
            <a:cxnLst/>
            <a:rect l="0" t="0" r="r" b="b"/>
            <a:pathLst>
              <a:path w="3294" h="1316">
                <a:moveTo>
                  <a:pt x="0" y="1303"/>
                </a:moveTo>
                <a:lnTo>
                  <a:pt x="3261" y="0"/>
                </a:lnTo>
                <a:lnTo>
                  <a:pt x="3293" y="0"/>
                </a:lnTo>
                <a:lnTo>
                  <a:pt x="0" y="1315"/>
                </a:lnTo>
                <a:lnTo>
                  <a:pt x="0" y="1303"/>
                </a:lnTo>
                <a:close/>
              </a:path>
            </a:pathLst>
          </a:custGeom>
          <a:solidFill>
            <a:srgbClr val="FED49D"/>
          </a:solidFill>
          <a:ln>
            <a:noFill/>
          </a:ln>
        </p:spPr>
      </p:sp>
      <p:sp>
        <p:nvSpPr>
          <p:cNvPr id="11870" name="Freeform 258"/>
          <p:cNvSpPr/>
          <p:nvPr/>
        </p:nvSpPr>
        <p:spPr>
          <a:xfrm>
            <a:off x="1278360" y="638280"/>
            <a:ext cx="1197360" cy="478440"/>
          </a:xfrm>
          <a:custGeom>
            <a:avLst/>
            <a:gdLst/>
            <a:ahLst/>
            <a:cxnLst/>
            <a:rect l="0" t="0" r="r" b="b"/>
            <a:pathLst>
              <a:path w="3326" h="1329">
                <a:moveTo>
                  <a:pt x="0" y="1315"/>
                </a:moveTo>
                <a:lnTo>
                  <a:pt x="3293" y="0"/>
                </a:lnTo>
                <a:lnTo>
                  <a:pt x="3325" y="0"/>
                </a:lnTo>
                <a:lnTo>
                  <a:pt x="0" y="1328"/>
                </a:lnTo>
                <a:lnTo>
                  <a:pt x="0" y="1315"/>
                </a:lnTo>
                <a:close/>
              </a:path>
            </a:pathLst>
          </a:custGeom>
          <a:solidFill>
            <a:srgbClr val="FED49E"/>
          </a:solidFill>
          <a:ln>
            <a:noFill/>
          </a:ln>
        </p:spPr>
      </p:sp>
      <p:sp>
        <p:nvSpPr>
          <p:cNvPr id="11871" name="Freeform 259"/>
          <p:cNvSpPr/>
          <p:nvPr/>
        </p:nvSpPr>
        <p:spPr>
          <a:xfrm>
            <a:off x="1278360" y="638280"/>
            <a:ext cx="1208520" cy="482760"/>
          </a:xfrm>
          <a:custGeom>
            <a:avLst/>
            <a:gdLst/>
            <a:ahLst/>
            <a:cxnLst/>
            <a:rect l="0" t="0" r="r" b="b"/>
            <a:pathLst>
              <a:path w="3357" h="1341">
                <a:moveTo>
                  <a:pt x="0" y="1328"/>
                </a:moveTo>
                <a:lnTo>
                  <a:pt x="3325" y="0"/>
                </a:lnTo>
                <a:lnTo>
                  <a:pt x="3356" y="0"/>
                </a:lnTo>
                <a:lnTo>
                  <a:pt x="0" y="1340"/>
                </a:lnTo>
                <a:lnTo>
                  <a:pt x="0" y="1328"/>
                </a:lnTo>
                <a:close/>
              </a:path>
            </a:pathLst>
          </a:custGeom>
          <a:solidFill>
            <a:srgbClr val="FED5A0"/>
          </a:solidFill>
          <a:ln>
            <a:noFill/>
          </a:ln>
        </p:spPr>
      </p:sp>
      <p:sp>
        <p:nvSpPr>
          <p:cNvPr id="11872" name="Freeform 260"/>
          <p:cNvSpPr/>
          <p:nvPr/>
        </p:nvSpPr>
        <p:spPr>
          <a:xfrm>
            <a:off x="1278360" y="638280"/>
            <a:ext cx="1220040" cy="487440"/>
          </a:xfrm>
          <a:custGeom>
            <a:avLst/>
            <a:gdLst/>
            <a:ahLst/>
            <a:cxnLst/>
            <a:rect l="0" t="0" r="r" b="b"/>
            <a:pathLst>
              <a:path w="3389" h="1354">
                <a:moveTo>
                  <a:pt x="0" y="1340"/>
                </a:moveTo>
                <a:lnTo>
                  <a:pt x="3356" y="0"/>
                </a:lnTo>
                <a:lnTo>
                  <a:pt x="3388" y="0"/>
                </a:lnTo>
                <a:lnTo>
                  <a:pt x="0" y="1353"/>
                </a:lnTo>
                <a:lnTo>
                  <a:pt x="0" y="1340"/>
                </a:lnTo>
                <a:close/>
              </a:path>
            </a:pathLst>
          </a:custGeom>
          <a:solidFill>
            <a:srgbClr val="FED5A1"/>
          </a:solidFill>
          <a:ln>
            <a:noFill/>
          </a:ln>
        </p:spPr>
      </p:sp>
      <p:sp>
        <p:nvSpPr>
          <p:cNvPr id="11873" name="Freeform 261"/>
          <p:cNvSpPr/>
          <p:nvPr/>
        </p:nvSpPr>
        <p:spPr>
          <a:xfrm>
            <a:off x="1278360" y="638280"/>
            <a:ext cx="1231560" cy="492120"/>
          </a:xfrm>
          <a:custGeom>
            <a:avLst/>
            <a:gdLst/>
            <a:ahLst/>
            <a:cxnLst/>
            <a:rect l="0" t="0" r="r" b="b"/>
            <a:pathLst>
              <a:path w="3421" h="1367">
                <a:moveTo>
                  <a:pt x="0" y="1353"/>
                </a:moveTo>
                <a:lnTo>
                  <a:pt x="3388" y="0"/>
                </a:lnTo>
                <a:lnTo>
                  <a:pt x="3420" y="0"/>
                </a:lnTo>
                <a:lnTo>
                  <a:pt x="0" y="1366"/>
                </a:lnTo>
                <a:lnTo>
                  <a:pt x="0" y="1353"/>
                </a:lnTo>
                <a:close/>
              </a:path>
            </a:pathLst>
          </a:custGeom>
          <a:solidFill>
            <a:srgbClr val="FED5A2"/>
          </a:solidFill>
          <a:ln>
            <a:noFill/>
          </a:ln>
        </p:spPr>
      </p:sp>
      <p:sp>
        <p:nvSpPr>
          <p:cNvPr id="11874" name="Freeform 262"/>
          <p:cNvSpPr/>
          <p:nvPr/>
        </p:nvSpPr>
        <p:spPr>
          <a:xfrm>
            <a:off x="1278360" y="638280"/>
            <a:ext cx="1242720" cy="496440"/>
          </a:xfrm>
          <a:custGeom>
            <a:avLst/>
            <a:gdLst/>
            <a:ahLst/>
            <a:cxnLst/>
            <a:rect l="0" t="0" r="r" b="b"/>
            <a:pathLst>
              <a:path w="3452" h="1379">
                <a:moveTo>
                  <a:pt x="0" y="1366"/>
                </a:moveTo>
                <a:lnTo>
                  <a:pt x="3420" y="0"/>
                </a:lnTo>
                <a:lnTo>
                  <a:pt x="3451" y="0"/>
                </a:lnTo>
                <a:lnTo>
                  <a:pt x="0" y="1378"/>
                </a:lnTo>
                <a:lnTo>
                  <a:pt x="0" y="1366"/>
                </a:lnTo>
                <a:close/>
              </a:path>
            </a:pathLst>
          </a:custGeom>
          <a:solidFill>
            <a:srgbClr val="FED6A4"/>
          </a:solidFill>
          <a:ln>
            <a:noFill/>
          </a:ln>
        </p:spPr>
      </p:sp>
      <p:sp>
        <p:nvSpPr>
          <p:cNvPr id="11875" name="Freeform 263"/>
          <p:cNvSpPr/>
          <p:nvPr/>
        </p:nvSpPr>
        <p:spPr>
          <a:xfrm>
            <a:off x="1278360" y="638280"/>
            <a:ext cx="1254240" cy="501120"/>
          </a:xfrm>
          <a:custGeom>
            <a:avLst/>
            <a:gdLst/>
            <a:ahLst/>
            <a:cxnLst/>
            <a:rect l="0" t="0" r="r" b="b"/>
            <a:pathLst>
              <a:path w="3484" h="1392">
                <a:moveTo>
                  <a:pt x="0" y="1378"/>
                </a:moveTo>
                <a:lnTo>
                  <a:pt x="3451" y="0"/>
                </a:lnTo>
                <a:lnTo>
                  <a:pt x="3483" y="0"/>
                </a:lnTo>
                <a:lnTo>
                  <a:pt x="0" y="1391"/>
                </a:lnTo>
                <a:lnTo>
                  <a:pt x="0" y="1378"/>
                </a:lnTo>
                <a:close/>
              </a:path>
            </a:pathLst>
          </a:custGeom>
          <a:solidFill>
            <a:srgbClr val="FED6A5"/>
          </a:solidFill>
          <a:ln>
            <a:noFill/>
          </a:ln>
        </p:spPr>
      </p:sp>
      <p:sp>
        <p:nvSpPr>
          <p:cNvPr id="11876" name="Freeform 264"/>
          <p:cNvSpPr/>
          <p:nvPr/>
        </p:nvSpPr>
        <p:spPr>
          <a:xfrm>
            <a:off x="1278360" y="638280"/>
            <a:ext cx="1265760" cy="505800"/>
          </a:xfrm>
          <a:custGeom>
            <a:avLst/>
            <a:gdLst/>
            <a:ahLst/>
            <a:cxnLst/>
            <a:rect l="0" t="0" r="r" b="b"/>
            <a:pathLst>
              <a:path w="3516" h="1405">
                <a:moveTo>
                  <a:pt x="0" y="1391"/>
                </a:moveTo>
                <a:lnTo>
                  <a:pt x="3483" y="0"/>
                </a:lnTo>
                <a:lnTo>
                  <a:pt x="3515" y="0"/>
                </a:lnTo>
                <a:lnTo>
                  <a:pt x="0" y="1404"/>
                </a:lnTo>
                <a:lnTo>
                  <a:pt x="0" y="1391"/>
                </a:lnTo>
                <a:close/>
              </a:path>
            </a:pathLst>
          </a:custGeom>
          <a:solidFill>
            <a:srgbClr val="FED7A6"/>
          </a:solidFill>
          <a:ln>
            <a:noFill/>
          </a:ln>
        </p:spPr>
      </p:sp>
      <p:sp>
        <p:nvSpPr>
          <p:cNvPr id="11877" name="Freeform 265"/>
          <p:cNvSpPr/>
          <p:nvPr/>
        </p:nvSpPr>
        <p:spPr>
          <a:xfrm>
            <a:off x="1278360" y="638280"/>
            <a:ext cx="1276920" cy="510120"/>
          </a:xfrm>
          <a:custGeom>
            <a:avLst/>
            <a:gdLst/>
            <a:ahLst/>
            <a:cxnLst/>
            <a:rect l="0" t="0" r="r" b="b"/>
            <a:pathLst>
              <a:path w="3547" h="1417">
                <a:moveTo>
                  <a:pt x="0" y="1404"/>
                </a:moveTo>
                <a:lnTo>
                  <a:pt x="3515" y="0"/>
                </a:lnTo>
                <a:lnTo>
                  <a:pt x="3546" y="0"/>
                </a:lnTo>
                <a:lnTo>
                  <a:pt x="0" y="1416"/>
                </a:lnTo>
                <a:lnTo>
                  <a:pt x="0" y="1404"/>
                </a:lnTo>
                <a:close/>
              </a:path>
            </a:pathLst>
          </a:custGeom>
          <a:solidFill>
            <a:srgbClr val="FED7A7"/>
          </a:solidFill>
          <a:ln>
            <a:noFill/>
          </a:ln>
        </p:spPr>
      </p:sp>
      <p:sp>
        <p:nvSpPr>
          <p:cNvPr id="11878" name="Freeform 266"/>
          <p:cNvSpPr/>
          <p:nvPr/>
        </p:nvSpPr>
        <p:spPr>
          <a:xfrm>
            <a:off x="1278360" y="638280"/>
            <a:ext cx="1288440" cy="514800"/>
          </a:xfrm>
          <a:custGeom>
            <a:avLst/>
            <a:gdLst/>
            <a:ahLst/>
            <a:cxnLst/>
            <a:rect l="0" t="0" r="r" b="b"/>
            <a:pathLst>
              <a:path w="3579" h="1430">
                <a:moveTo>
                  <a:pt x="0" y="1416"/>
                </a:moveTo>
                <a:lnTo>
                  <a:pt x="3546" y="0"/>
                </a:lnTo>
                <a:lnTo>
                  <a:pt x="3578" y="0"/>
                </a:lnTo>
                <a:lnTo>
                  <a:pt x="0" y="1429"/>
                </a:lnTo>
                <a:lnTo>
                  <a:pt x="0" y="1416"/>
                </a:lnTo>
                <a:close/>
              </a:path>
            </a:pathLst>
          </a:custGeom>
          <a:solidFill>
            <a:srgbClr val="FED8A8"/>
          </a:solidFill>
          <a:ln>
            <a:noFill/>
          </a:ln>
        </p:spPr>
      </p:sp>
      <p:sp>
        <p:nvSpPr>
          <p:cNvPr id="11879" name="Freeform 267"/>
          <p:cNvSpPr/>
          <p:nvPr/>
        </p:nvSpPr>
        <p:spPr>
          <a:xfrm>
            <a:off x="1278360" y="638280"/>
            <a:ext cx="1299960" cy="519480"/>
          </a:xfrm>
          <a:custGeom>
            <a:avLst/>
            <a:gdLst/>
            <a:ahLst/>
            <a:cxnLst/>
            <a:rect l="0" t="0" r="r" b="b"/>
            <a:pathLst>
              <a:path w="3611" h="1443">
                <a:moveTo>
                  <a:pt x="0" y="1429"/>
                </a:moveTo>
                <a:lnTo>
                  <a:pt x="3578" y="0"/>
                </a:lnTo>
                <a:lnTo>
                  <a:pt x="3610" y="0"/>
                </a:lnTo>
                <a:lnTo>
                  <a:pt x="0" y="1442"/>
                </a:lnTo>
                <a:lnTo>
                  <a:pt x="0" y="1429"/>
                </a:lnTo>
                <a:close/>
              </a:path>
            </a:pathLst>
          </a:custGeom>
          <a:solidFill>
            <a:srgbClr val="FED8AA"/>
          </a:solidFill>
          <a:ln>
            <a:noFill/>
          </a:ln>
        </p:spPr>
      </p:sp>
      <p:sp>
        <p:nvSpPr>
          <p:cNvPr id="11880" name="Freeform 268"/>
          <p:cNvSpPr/>
          <p:nvPr/>
        </p:nvSpPr>
        <p:spPr>
          <a:xfrm>
            <a:off x="1278360" y="638280"/>
            <a:ext cx="1311120" cy="523800"/>
          </a:xfrm>
          <a:custGeom>
            <a:avLst/>
            <a:gdLst/>
            <a:ahLst/>
            <a:cxnLst/>
            <a:rect l="0" t="0" r="r" b="b"/>
            <a:pathLst>
              <a:path w="3642" h="1455">
                <a:moveTo>
                  <a:pt x="0" y="1442"/>
                </a:moveTo>
                <a:lnTo>
                  <a:pt x="3610" y="0"/>
                </a:lnTo>
                <a:lnTo>
                  <a:pt x="3641" y="0"/>
                </a:lnTo>
                <a:lnTo>
                  <a:pt x="0" y="1454"/>
                </a:lnTo>
                <a:lnTo>
                  <a:pt x="0" y="1442"/>
                </a:lnTo>
                <a:close/>
              </a:path>
            </a:pathLst>
          </a:custGeom>
          <a:solidFill>
            <a:srgbClr val="FED9AB"/>
          </a:solidFill>
          <a:ln>
            <a:noFill/>
          </a:ln>
        </p:spPr>
      </p:sp>
      <p:sp>
        <p:nvSpPr>
          <p:cNvPr id="11881" name="Freeform 269"/>
          <p:cNvSpPr/>
          <p:nvPr/>
        </p:nvSpPr>
        <p:spPr>
          <a:xfrm>
            <a:off x="1278360" y="638280"/>
            <a:ext cx="1322640" cy="528480"/>
          </a:xfrm>
          <a:custGeom>
            <a:avLst/>
            <a:gdLst/>
            <a:ahLst/>
            <a:cxnLst/>
            <a:rect l="0" t="0" r="r" b="b"/>
            <a:pathLst>
              <a:path w="3674" h="1468">
                <a:moveTo>
                  <a:pt x="0" y="1454"/>
                </a:moveTo>
                <a:lnTo>
                  <a:pt x="3641" y="0"/>
                </a:lnTo>
                <a:lnTo>
                  <a:pt x="3673" y="0"/>
                </a:lnTo>
                <a:lnTo>
                  <a:pt x="0" y="1467"/>
                </a:lnTo>
                <a:lnTo>
                  <a:pt x="0" y="1454"/>
                </a:lnTo>
                <a:close/>
              </a:path>
            </a:pathLst>
          </a:custGeom>
          <a:solidFill>
            <a:srgbClr val="FED9AC"/>
          </a:solidFill>
          <a:ln>
            <a:noFill/>
          </a:ln>
        </p:spPr>
      </p:sp>
      <p:sp>
        <p:nvSpPr>
          <p:cNvPr id="11882" name="Freeform 270"/>
          <p:cNvSpPr/>
          <p:nvPr/>
        </p:nvSpPr>
        <p:spPr>
          <a:xfrm>
            <a:off x="1278360" y="638280"/>
            <a:ext cx="1333800" cy="532800"/>
          </a:xfrm>
          <a:custGeom>
            <a:avLst/>
            <a:gdLst/>
            <a:ahLst/>
            <a:cxnLst/>
            <a:rect l="0" t="0" r="r" b="b"/>
            <a:pathLst>
              <a:path w="3705" h="1480">
                <a:moveTo>
                  <a:pt x="0" y="1467"/>
                </a:moveTo>
                <a:lnTo>
                  <a:pt x="3673" y="0"/>
                </a:lnTo>
                <a:lnTo>
                  <a:pt x="3704" y="0"/>
                </a:lnTo>
                <a:lnTo>
                  <a:pt x="0" y="1479"/>
                </a:lnTo>
                <a:lnTo>
                  <a:pt x="0" y="1467"/>
                </a:lnTo>
                <a:close/>
              </a:path>
            </a:pathLst>
          </a:custGeom>
          <a:solidFill>
            <a:srgbClr val="FEDAAD"/>
          </a:solidFill>
          <a:ln>
            <a:noFill/>
          </a:ln>
        </p:spPr>
      </p:sp>
      <p:sp>
        <p:nvSpPr>
          <p:cNvPr id="11883" name="Freeform 271"/>
          <p:cNvSpPr/>
          <p:nvPr/>
        </p:nvSpPr>
        <p:spPr>
          <a:xfrm>
            <a:off x="1278360" y="638280"/>
            <a:ext cx="1345320" cy="537480"/>
          </a:xfrm>
          <a:custGeom>
            <a:avLst/>
            <a:gdLst/>
            <a:ahLst/>
            <a:cxnLst/>
            <a:rect l="0" t="0" r="r" b="b"/>
            <a:pathLst>
              <a:path w="3737" h="1493">
                <a:moveTo>
                  <a:pt x="0" y="1479"/>
                </a:moveTo>
                <a:lnTo>
                  <a:pt x="3704" y="0"/>
                </a:lnTo>
                <a:lnTo>
                  <a:pt x="3736" y="0"/>
                </a:lnTo>
                <a:lnTo>
                  <a:pt x="0" y="1492"/>
                </a:lnTo>
                <a:lnTo>
                  <a:pt x="0" y="1479"/>
                </a:lnTo>
                <a:close/>
              </a:path>
            </a:pathLst>
          </a:custGeom>
          <a:solidFill>
            <a:srgbClr val="FEDAAE"/>
          </a:solidFill>
          <a:ln>
            <a:noFill/>
          </a:ln>
        </p:spPr>
      </p:sp>
      <p:sp>
        <p:nvSpPr>
          <p:cNvPr id="11884" name="Freeform 272"/>
          <p:cNvSpPr/>
          <p:nvPr/>
        </p:nvSpPr>
        <p:spPr>
          <a:xfrm>
            <a:off x="1278360" y="638280"/>
            <a:ext cx="1356840" cy="542160"/>
          </a:xfrm>
          <a:custGeom>
            <a:avLst/>
            <a:gdLst/>
            <a:ahLst/>
            <a:cxnLst/>
            <a:rect l="0" t="0" r="r" b="b"/>
            <a:pathLst>
              <a:path w="3769" h="1506">
                <a:moveTo>
                  <a:pt x="0" y="1492"/>
                </a:moveTo>
                <a:lnTo>
                  <a:pt x="3736" y="0"/>
                </a:lnTo>
                <a:lnTo>
                  <a:pt x="3768" y="0"/>
                </a:lnTo>
                <a:lnTo>
                  <a:pt x="0" y="1505"/>
                </a:lnTo>
                <a:lnTo>
                  <a:pt x="0" y="1492"/>
                </a:lnTo>
                <a:close/>
              </a:path>
            </a:pathLst>
          </a:custGeom>
          <a:solidFill>
            <a:srgbClr val="FEDAAF"/>
          </a:solidFill>
          <a:ln>
            <a:noFill/>
          </a:ln>
        </p:spPr>
      </p:sp>
      <p:sp>
        <p:nvSpPr>
          <p:cNvPr id="11885" name="Freeform 273"/>
          <p:cNvSpPr/>
          <p:nvPr/>
        </p:nvSpPr>
        <p:spPr>
          <a:xfrm>
            <a:off x="1278360" y="638280"/>
            <a:ext cx="1368000" cy="546480"/>
          </a:xfrm>
          <a:custGeom>
            <a:avLst/>
            <a:gdLst/>
            <a:ahLst/>
            <a:cxnLst/>
            <a:rect l="0" t="0" r="r" b="b"/>
            <a:pathLst>
              <a:path w="3800" h="1518">
                <a:moveTo>
                  <a:pt x="0" y="1505"/>
                </a:moveTo>
                <a:lnTo>
                  <a:pt x="3768" y="0"/>
                </a:lnTo>
                <a:lnTo>
                  <a:pt x="3799" y="0"/>
                </a:lnTo>
                <a:lnTo>
                  <a:pt x="0" y="1517"/>
                </a:lnTo>
                <a:lnTo>
                  <a:pt x="0" y="1505"/>
                </a:lnTo>
                <a:close/>
              </a:path>
            </a:pathLst>
          </a:custGeom>
          <a:solidFill>
            <a:srgbClr val="FEDBB1"/>
          </a:solidFill>
          <a:ln>
            <a:noFill/>
          </a:ln>
        </p:spPr>
      </p:sp>
      <p:sp>
        <p:nvSpPr>
          <p:cNvPr id="11886" name="Freeform 274"/>
          <p:cNvSpPr/>
          <p:nvPr/>
        </p:nvSpPr>
        <p:spPr>
          <a:xfrm>
            <a:off x="1278360" y="638280"/>
            <a:ext cx="1379520" cy="551160"/>
          </a:xfrm>
          <a:custGeom>
            <a:avLst/>
            <a:gdLst/>
            <a:ahLst/>
            <a:cxnLst/>
            <a:rect l="0" t="0" r="r" b="b"/>
            <a:pathLst>
              <a:path w="3832" h="1531">
                <a:moveTo>
                  <a:pt x="0" y="1517"/>
                </a:moveTo>
                <a:lnTo>
                  <a:pt x="3799" y="0"/>
                </a:lnTo>
                <a:lnTo>
                  <a:pt x="3831" y="0"/>
                </a:lnTo>
                <a:lnTo>
                  <a:pt x="0" y="1530"/>
                </a:lnTo>
                <a:lnTo>
                  <a:pt x="0" y="1517"/>
                </a:lnTo>
                <a:close/>
              </a:path>
            </a:pathLst>
          </a:custGeom>
          <a:solidFill>
            <a:srgbClr val="FEDBB2"/>
          </a:solidFill>
          <a:ln>
            <a:noFill/>
          </a:ln>
        </p:spPr>
      </p:sp>
      <p:sp>
        <p:nvSpPr>
          <p:cNvPr id="11887" name="Freeform 275"/>
          <p:cNvSpPr/>
          <p:nvPr/>
        </p:nvSpPr>
        <p:spPr>
          <a:xfrm>
            <a:off x="1278360" y="638280"/>
            <a:ext cx="1391040" cy="555840"/>
          </a:xfrm>
          <a:custGeom>
            <a:avLst/>
            <a:gdLst/>
            <a:ahLst/>
            <a:cxnLst/>
            <a:rect l="0" t="0" r="r" b="b"/>
            <a:pathLst>
              <a:path w="3864" h="1544">
                <a:moveTo>
                  <a:pt x="0" y="1530"/>
                </a:moveTo>
                <a:lnTo>
                  <a:pt x="3831" y="0"/>
                </a:lnTo>
                <a:lnTo>
                  <a:pt x="3863" y="0"/>
                </a:lnTo>
                <a:lnTo>
                  <a:pt x="0" y="1543"/>
                </a:lnTo>
                <a:lnTo>
                  <a:pt x="0" y="1530"/>
                </a:lnTo>
                <a:close/>
              </a:path>
            </a:pathLst>
          </a:custGeom>
          <a:solidFill>
            <a:srgbClr val="FEDCB3"/>
          </a:solidFill>
          <a:ln>
            <a:noFill/>
          </a:ln>
        </p:spPr>
      </p:sp>
      <p:sp>
        <p:nvSpPr>
          <p:cNvPr id="11888" name="Freeform 276"/>
          <p:cNvSpPr/>
          <p:nvPr/>
        </p:nvSpPr>
        <p:spPr>
          <a:xfrm>
            <a:off x="1278360" y="638280"/>
            <a:ext cx="1402200" cy="560160"/>
          </a:xfrm>
          <a:custGeom>
            <a:avLst/>
            <a:gdLst/>
            <a:ahLst/>
            <a:cxnLst/>
            <a:rect l="0" t="0" r="r" b="b"/>
            <a:pathLst>
              <a:path w="3895" h="1556">
                <a:moveTo>
                  <a:pt x="0" y="1543"/>
                </a:moveTo>
                <a:lnTo>
                  <a:pt x="3863" y="0"/>
                </a:lnTo>
                <a:lnTo>
                  <a:pt x="3894" y="0"/>
                </a:lnTo>
                <a:lnTo>
                  <a:pt x="0" y="1555"/>
                </a:lnTo>
                <a:lnTo>
                  <a:pt x="0" y="1543"/>
                </a:lnTo>
                <a:close/>
              </a:path>
            </a:pathLst>
          </a:custGeom>
          <a:solidFill>
            <a:srgbClr val="FEDCB4"/>
          </a:solidFill>
          <a:ln>
            <a:noFill/>
          </a:ln>
        </p:spPr>
      </p:sp>
      <p:sp>
        <p:nvSpPr>
          <p:cNvPr id="11889" name="Freeform 277"/>
          <p:cNvSpPr/>
          <p:nvPr/>
        </p:nvSpPr>
        <p:spPr>
          <a:xfrm>
            <a:off x="1278360" y="638280"/>
            <a:ext cx="1413720" cy="564840"/>
          </a:xfrm>
          <a:custGeom>
            <a:avLst/>
            <a:gdLst/>
            <a:ahLst/>
            <a:cxnLst/>
            <a:rect l="0" t="0" r="r" b="b"/>
            <a:pathLst>
              <a:path w="3927" h="1569">
                <a:moveTo>
                  <a:pt x="0" y="1555"/>
                </a:moveTo>
                <a:lnTo>
                  <a:pt x="3894" y="0"/>
                </a:lnTo>
                <a:lnTo>
                  <a:pt x="3926" y="0"/>
                </a:lnTo>
                <a:lnTo>
                  <a:pt x="0" y="1568"/>
                </a:lnTo>
                <a:lnTo>
                  <a:pt x="0" y="1555"/>
                </a:lnTo>
                <a:close/>
              </a:path>
            </a:pathLst>
          </a:custGeom>
          <a:solidFill>
            <a:srgbClr val="FEDDB5"/>
          </a:solidFill>
          <a:ln>
            <a:noFill/>
          </a:ln>
        </p:spPr>
      </p:sp>
      <p:sp>
        <p:nvSpPr>
          <p:cNvPr id="11890" name="Freeform 278"/>
          <p:cNvSpPr/>
          <p:nvPr/>
        </p:nvSpPr>
        <p:spPr>
          <a:xfrm>
            <a:off x="1278360" y="638280"/>
            <a:ext cx="1425240" cy="569160"/>
          </a:xfrm>
          <a:custGeom>
            <a:avLst/>
            <a:gdLst/>
            <a:ahLst/>
            <a:cxnLst/>
            <a:rect l="0" t="0" r="r" b="b"/>
            <a:pathLst>
              <a:path w="3959" h="1581">
                <a:moveTo>
                  <a:pt x="0" y="1568"/>
                </a:moveTo>
                <a:lnTo>
                  <a:pt x="3926" y="0"/>
                </a:lnTo>
                <a:lnTo>
                  <a:pt x="3958" y="0"/>
                </a:lnTo>
                <a:lnTo>
                  <a:pt x="0" y="1580"/>
                </a:lnTo>
                <a:lnTo>
                  <a:pt x="0" y="1568"/>
                </a:lnTo>
                <a:close/>
              </a:path>
            </a:pathLst>
          </a:custGeom>
          <a:solidFill>
            <a:srgbClr val="FEDDB6"/>
          </a:solidFill>
          <a:ln>
            <a:noFill/>
          </a:ln>
        </p:spPr>
      </p:sp>
      <p:sp>
        <p:nvSpPr>
          <p:cNvPr id="11891" name="Freeform 279"/>
          <p:cNvSpPr/>
          <p:nvPr/>
        </p:nvSpPr>
        <p:spPr>
          <a:xfrm>
            <a:off x="1278360" y="638280"/>
            <a:ext cx="1436400" cy="573840"/>
          </a:xfrm>
          <a:custGeom>
            <a:avLst/>
            <a:gdLst/>
            <a:ahLst/>
            <a:cxnLst/>
            <a:rect l="0" t="0" r="r" b="b"/>
            <a:pathLst>
              <a:path w="3990" h="1594">
                <a:moveTo>
                  <a:pt x="0" y="1580"/>
                </a:moveTo>
                <a:lnTo>
                  <a:pt x="3958" y="0"/>
                </a:lnTo>
                <a:lnTo>
                  <a:pt x="3989" y="0"/>
                </a:lnTo>
                <a:lnTo>
                  <a:pt x="0" y="1593"/>
                </a:lnTo>
                <a:lnTo>
                  <a:pt x="0" y="1580"/>
                </a:lnTo>
                <a:close/>
              </a:path>
            </a:pathLst>
          </a:custGeom>
          <a:solidFill>
            <a:srgbClr val="FEDEB8"/>
          </a:solidFill>
          <a:ln>
            <a:noFill/>
          </a:ln>
        </p:spPr>
      </p:sp>
      <p:sp>
        <p:nvSpPr>
          <p:cNvPr id="11892" name="Freeform 280"/>
          <p:cNvSpPr/>
          <p:nvPr/>
        </p:nvSpPr>
        <p:spPr>
          <a:xfrm>
            <a:off x="1278360" y="638280"/>
            <a:ext cx="1447920" cy="578520"/>
          </a:xfrm>
          <a:custGeom>
            <a:avLst/>
            <a:gdLst/>
            <a:ahLst/>
            <a:cxnLst/>
            <a:rect l="0" t="0" r="r" b="b"/>
            <a:pathLst>
              <a:path w="4022" h="1607">
                <a:moveTo>
                  <a:pt x="0" y="1593"/>
                </a:moveTo>
                <a:lnTo>
                  <a:pt x="3989" y="0"/>
                </a:lnTo>
                <a:lnTo>
                  <a:pt x="4021" y="0"/>
                </a:lnTo>
                <a:lnTo>
                  <a:pt x="0" y="1606"/>
                </a:lnTo>
                <a:lnTo>
                  <a:pt x="0" y="1593"/>
                </a:lnTo>
                <a:close/>
              </a:path>
            </a:pathLst>
          </a:custGeom>
          <a:solidFill>
            <a:srgbClr val="FFDEB9"/>
          </a:solidFill>
          <a:ln>
            <a:noFill/>
          </a:ln>
        </p:spPr>
      </p:sp>
      <p:sp>
        <p:nvSpPr>
          <p:cNvPr id="11893" name="Freeform 281"/>
          <p:cNvSpPr/>
          <p:nvPr/>
        </p:nvSpPr>
        <p:spPr>
          <a:xfrm>
            <a:off x="1278360" y="638280"/>
            <a:ext cx="1459440" cy="582840"/>
          </a:xfrm>
          <a:custGeom>
            <a:avLst/>
            <a:gdLst/>
            <a:ahLst/>
            <a:cxnLst/>
            <a:rect l="0" t="0" r="r" b="b"/>
            <a:pathLst>
              <a:path w="4054" h="1619">
                <a:moveTo>
                  <a:pt x="0" y="1606"/>
                </a:moveTo>
                <a:lnTo>
                  <a:pt x="4021" y="0"/>
                </a:lnTo>
                <a:lnTo>
                  <a:pt x="4053" y="0"/>
                </a:lnTo>
                <a:lnTo>
                  <a:pt x="0" y="1618"/>
                </a:lnTo>
                <a:lnTo>
                  <a:pt x="0" y="1606"/>
                </a:lnTo>
                <a:close/>
              </a:path>
            </a:pathLst>
          </a:custGeom>
          <a:solidFill>
            <a:srgbClr val="FFDFBA"/>
          </a:solidFill>
          <a:ln>
            <a:noFill/>
          </a:ln>
        </p:spPr>
      </p:sp>
      <p:sp>
        <p:nvSpPr>
          <p:cNvPr id="11894" name="Freeform 282"/>
          <p:cNvSpPr/>
          <p:nvPr/>
        </p:nvSpPr>
        <p:spPr>
          <a:xfrm>
            <a:off x="1278360" y="638280"/>
            <a:ext cx="1459440" cy="582840"/>
          </a:xfrm>
          <a:custGeom>
            <a:avLst/>
            <a:gdLst/>
            <a:ahLst/>
            <a:cxnLst/>
            <a:rect l="0" t="0" r="r" b="b"/>
            <a:pathLst>
              <a:path w="4054" h="1619">
                <a:moveTo>
                  <a:pt x="0" y="1618"/>
                </a:moveTo>
                <a:lnTo>
                  <a:pt x="4053" y="0"/>
                </a:lnTo>
                <a:lnTo>
                  <a:pt x="4053" y="13"/>
                </a:lnTo>
                <a:lnTo>
                  <a:pt x="32" y="1618"/>
                </a:lnTo>
                <a:lnTo>
                  <a:pt x="0" y="1618"/>
                </a:lnTo>
                <a:close/>
              </a:path>
            </a:pathLst>
          </a:custGeom>
          <a:solidFill>
            <a:srgbClr val="FFDFBB"/>
          </a:solidFill>
          <a:ln>
            <a:noFill/>
          </a:ln>
        </p:spPr>
      </p:sp>
      <p:sp>
        <p:nvSpPr>
          <p:cNvPr id="11895" name="Freeform 283"/>
          <p:cNvSpPr/>
          <p:nvPr/>
        </p:nvSpPr>
        <p:spPr>
          <a:xfrm>
            <a:off x="1289880" y="642960"/>
            <a:ext cx="1447920" cy="578160"/>
          </a:xfrm>
          <a:custGeom>
            <a:avLst/>
            <a:gdLst/>
            <a:ahLst/>
            <a:cxnLst/>
            <a:rect l="0" t="0" r="r" b="b"/>
            <a:pathLst>
              <a:path w="4022" h="1606">
                <a:moveTo>
                  <a:pt x="0" y="1605"/>
                </a:moveTo>
                <a:lnTo>
                  <a:pt x="4021" y="0"/>
                </a:lnTo>
                <a:lnTo>
                  <a:pt x="4021" y="13"/>
                </a:lnTo>
                <a:lnTo>
                  <a:pt x="32" y="1605"/>
                </a:lnTo>
                <a:lnTo>
                  <a:pt x="0" y="1605"/>
                </a:lnTo>
                <a:close/>
              </a:path>
            </a:pathLst>
          </a:custGeom>
          <a:solidFill>
            <a:srgbClr val="FFE0BC"/>
          </a:solidFill>
          <a:ln>
            <a:noFill/>
          </a:ln>
        </p:spPr>
      </p:sp>
      <p:sp>
        <p:nvSpPr>
          <p:cNvPr id="11896" name="Freeform 284"/>
          <p:cNvSpPr/>
          <p:nvPr/>
        </p:nvSpPr>
        <p:spPr>
          <a:xfrm>
            <a:off x="1301400" y="647640"/>
            <a:ext cx="1436400" cy="573480"/>
          </a:xfrm>
          <a:custGeom>
            <a:avLst/>
            <a:gdLst/>
            <a:ahLst/>
            <a:cxnLst/>
            <a:rect l="0" t="0" r="r" b="b"/>
            <a:pathLst>
              <a:path w="3990" h="1593">
                <a:moveTo>
                  <a:pt x="0" y="1592"/>
                </a:moveTo>
                <a:lnTo>
                  <a:pt x="3989" y="0"/>
                </a:lnTo>
                <a:lnTo>
                  <a:pt x="3989" y="12"/>
                </a:lnTo>
                <a:lnTo>
                  <a:pt x="31" y="1592"/>
                </a:lnTo>
                <a:lnTo>
                  <a:pt x="0" y="1592"/>
                </a:lnTo>
                <a:close/>
              </a:path>
            </a:pathLst>
          </a:custGeom>
          <a:solidFill>
            <a:srgbClr val="FFE0BD"/>
          </a:solidFill>
          <a:ln>
            <a:noFill/>
          </a:ln>
        </p:spPr>
      </p:sp>
      <p:sp>
        <p:nvSpPr>
          <p:cNvPr id="11897" name="Freeform 285"/>
          <p:cNvSpPr/>
          <p:nvPr/>
        </p:nvSpPr>
        <p:spPr>
          <a:xfrm>
            <a:off x="1312560" y="651960"/>
            <a:ext cx="1425240" cy="569160"/>
          </a:xfrm>
          <a:custGeom>
            <a:avLst/>
            <a:gdLst/>
            <a:ahLst/>
            <a:cxnLst/>
            <a:rect l="0" t="0" r="r" b="b"/>
            <a:pathLst>
              <a:path w="3959" h="1581">
                <a:moveTo>
                  <a:pt x="0" y="1580"/>
                </a:moveTo>
                <a:lnTo>
                  <a:pt x="3958" y="0"/>
                </a:lnTo>
                <a:lnTo>
                  <a:pt x="3958" y="13"/>
                </a:lnTo>
                <a:lnTo>
                  <a:pt x="32" y="1580"/>
                </a:lnTo>
                <a:lnTo>
                  <a:pt x="0" y="1580"/>
                </a:lnTo>
                <a:close/>
              </a:path>
            </a:pathLst>
          </a:custGeom>
          <a:solidFill>
            <a:srgbClr val="FFE1BE"/>
          </a:solidFill>
          <a:ln>
            <a:noFill/>
          </a:ln>
        </p:spPr>
      </p:sp>
      <p:sp>
        <p:nvSpPr>
          <p:cNvPr id="11898" name="Freeform 286"/>
          <p:cNvSpPr/>
          <p:nvPr/>
        </p:nvSpPr>
        <p:spPr>
          <a:xfrm>
            <a:off x="1324080" y="656640"/>
            <a:ext cx="1413720" cy="564480"/>
          </a:xfrm>
          <a:custGeom>
            <a:avLst/>
            <a:gdLst/>
            <a:ahLst/>
            <a:cxnLst/>
            <a:rect l="0" t="0" r="r" b="b"/>
            <a:pathLst>
              <a:path w="3927" h="1568">
                <a:moveTo>
                  <a:pt x="0" y="1567"/>
                </a:moveTo>
                <a:lnTo>
                  <a:pt x="3926" y="0"/>
                </a:lnTo>
                <a:lnTo>
                  <a:pt x="3926" y="12"/>
                </a:lnTo>
                <a:lnTo>
                  <a:pt x="31" y="1567"/>
                </a:lnTo>
                <a:lnTo>
                  <a:pt x="0" y="1567"/>
                </a:lnTo>
                <a:close/>
              </a:path>
            </a:pathLst>
          </a:custGeom>
          <a:solidFill>
            <a:srgbClr val="FFE1BF"/>
          </a:solidFill>
          <a:ln>
            <a:noFill/>
          </a:ln>
        </p:spPr>
      </p:sp>
      <p:sp>
        <p:nvSpPr>
          <p:cNvPr id="11899" name="Freeform 287"/>
          <p:cNvSpPr/>
          <p:nvPr/>
        </p:nvSpPr>
        <p:spPr>
          <a:xfrm>
            <a:off x="1335240" y="660960"/>
            <a:ext cx="1402560" cy="560160"/>
          </a:xfrm>
          <a:custGeom>
            <a:avLst/>
            <a:gdLst/>
            <a:ahLst/>
            <a:cxnLst/>
            <a:rect l="0" t="0" r="r" b="b"/>
            <a:pathLst>
              <a:path w="3896" h="1556">
                <a:moveTo>
                  <a:pt x="0" y="1555"/>
                </a:moveTo>
                <a:lnTo>
                  <a:pt x="3895" y="0"/>
                </a:lnTo>
                <a:lnTo>
                  <a:pt x="3895" y="13"/>
                </a:lnTo>
                <a:lnTo>
                  <a:pt x="32" y="1555"/>
                </a:lnTo>
                <a:lnTo>
                  <a:pt x="0" y="1555"/>
                </a:lnTo>
                <a:close/>
              </a:path>
            </a:pathLst>
          </a:custGeom>
          <a:solidFill>
            <a:srgbClr val="FFE1C0"/>
          </a:solidFill>
          <a:ln>
            <a:noFill/>
          </a:ln>
        </p:spPr>
      </p:sp>
      <p:sp>
        <p:nvSpPr>
          <p:cNvPr id="11900" name="Freeform 288"/>
          <p:cNvSpPr/>
          <p:nvPr/>
        </p:nvSpPr>
        <p:spPr>
          <a:xfrm>
            <a:off x="1346760" y="665640"/>
            <a:ext cx="1391040" cy="555480"/>
          </a:xfrm>
          <a:custGeom>
            <a:avLst/>
            <a:gdLst/>
            <a:ahLst/>
            <a:cxnLst/>
            <a:rect l="0" t="0" r="r" b="b"/>
            <a:pathLst>
              <a:path w="3864" h="1543">
                <a:moveTo>
                  <a:pt x="0" y="1542"/>
                </a:moveTo>
                <a:lnTo>
                  <a:pt x="3863" y="0"/>
                </a:lnTo>
                <a:lnTo>
                  <a:pt x="3863" y="13"/>
                </a:lnTo>
                <a:lnTo>
                  <a:pt x="32" y="1542"/>
                </a:lnTo>
                <a:lnTo>
                  <a:pt x="0" y="1542"/>
                </a:lnTo>
                <a:close/>
              </a:path>
            </a:pathLst>
          </a:custGeom>
          <a:solidFill>
            <a:srgbClr val="FFE2C1"/>
          </a:solidFill>
          <a:ln>
            <a:noFill/>
          </a:ln>
        </p:spPr>
      </p:sp>
      <p:sp>
        <p:nvSpPr>
          <p:cNvPr id="11901" name="Freeform 289"/>
          <p:cNvSpPr/>
          <p:nvPr/>
        </p:nvSpPr>
        <p:spPr>
          <a:xfrm>
            <a:off x="1358280" y="670320"/>
            <a:ext cx="1379520" cy="550800"/>
          </a:xfrm>
          <a:custGeom>
            <a:avLst/>
            <a:gdLst/>
            <a:ahLst/>
            <a:cxnLst/>
            <a:rect l="0" t="0" r="r" b="b"/>
            <a:pathLst>
              <a:path w="3832" h="1530">
                <a:moveTo>
                  <a:pt x="0" y="1529"/>
                </a:moveTo>
                <a:lnTo>
                  <a:pt x="3831" y="0"/>
                </a:lnTo>
                <a:lnTo>
                  <a:pt x="3831" y="12"/>
                </a:lnTo>
                <a:lnTo>
                  <a:pt x="31" y="1529"/>
                </a:lnTo>
                <a:lnTo>
                  <a:pt x="0" y="1529"/>
                </a:lnTo>
                <a:close/>
              </a:path>
            </a:pathLst>
          </a:custGeom>
          <a:solidFill>
            <a:srgbClr val="FFE2C2"/>
          </a:solidFill>
          <a:ln>
            <a:noFill/>
          </a:ln>
        </p:spPr>
      </p:sp>
      <p:sp>
        <p:nvSpPr>
          <p:cNvPr id="11902" name="Freeform 290"/>
          <p:cNvSpPr/>
          <p:nvPr/>
        </p:nvSpPr>
        <p:spPr>
          <a:xfrm>
            <a:off x="1369440" y="674640"/>
            <a:ext cx="1368360" cy="546480"/>
          </a:xfrm>
          <a:custGeom>
            <a:avLst/>
            <a:gdLst/>
            <a:ahLst/>
            <a:cxnLst/>
            <a:rect l="0" t="0" r="r" b="b"/>
            <a:pathLst>
              <a:path w="3801" h="1518">
                <a:moveTo>
                  <a:pt x="0" y="1517"/>
                </a:moveTo>
                <a:lnTo>
                  <a:pt x="3800" y="0"/>
                </a:lnTo>
                <a:lnTo>
                  <a:pt x="3800" y="13"/>
                </a:lnTo>
                <a:lnTo>
                  <a:pt x="32" y="1517"/>
                </a:lnTo>
                <a:lnTo>
                  <a:pt x="0" y="1517"/>
                </a:lnTo>
                <a:close/>
              </a:path>
            </a:pathLst>
          </a:custGeom>
          <a:solidFill>
            <a:srgbClr val="FFE3C3"/>
          </a:solidFill>
          <a:ln>
            <a:noFill/>
          </a:ln>
        </p:spPr>
      </p:sp>
      <p:sp>
        <p:nvSpPr>
          <p:cNvPr id="11903" name="Freeform 291"/>
          <p:cNvSpPr/>
          <p:nvPr/>
        </p:nvSpPr>
        <p:spPr>
          <a:xfrm>
            <a:off x="1380960" y="679320"/>
            <a:ext cx="1356840" cy="541800"/>
          </a:xfrm>
          <a:custGeom>
            <a:avLst/>
            <a:gdLst/>
            <a:ahLst/>
            <a:cxnLst/>
            <a:rect l="0" t="0" r="r" b="b"/>
            <a:pathLst>
              <a:path w="3769" h="1505">
                <a:moveTo>
                  <a:pt x="0" y="1504"/>
                </a:moveTo>
                <a:lnTo>
                  <a:pt x="3768" y="0"/>
                </a:lnTo>
                <a:lnTo>
                  <a:pt x="3768" y="13"/>
                </a:lnTo>
                <a:lnTo>
                  <a:pt x="32" y="1504"/>
                </a:lnTo>
                <a:lnTo>
                  <a:pt x="0" y="1504"/>
                </a:lnTo>
                <a:close/>
              </a:path>
            </a:pathLst>
          </a:custGeom>
          <a:solidFill>
            <a:srgbClr val="FFE3C4"/>
          </a:solidFill>
          <a:ln>
            <a:noFill/>
          </a:ln>
        </p:spPr>
      </p:sp>
      <p:sp>
        <p:nvSpPr>
          <p:cNvPr id="11904" name="Freeform 292"/>
          <p:cNvSpPr/>
          <p:nvPr/>
        </p:nvSpPr>
        <p:spPr>
          <a:xfrm>
            <a:off x="1392480" y="684000"/>
            <a:ext cx="1345320" cy="537120"/>
          </a:xfrm>
          <a:custGeom>
            <a:avLst/>
            <a:gdLst/>
            <a:ahLst/>
            <a:cxnLst/>
            <a:rect l="0" t="0" r="r" b="b"/>
            <a:pathLst>
              <a:path w="3737" h="1492">
                <a:moveTo>
                  <a:pt x="0" y="1491"/>
                </a:moveTo>
                <a:lnTo>
                  <a:pt x="3736" y="0"/>
                </a:lnTo>
                <a:lnTo>
                  <a:pt x="3736" y="12"/>
                </a:lnTo>
                <a:lnTo>
                  <a:pt x="31" y="1491"/>
                </a:lnTo>
                <a:lnTo>
                  <a:pt x="0" y="1491"/>
                </a:lnTo>
                <a:close/>
              </a:path>
            </a:pathLst>
          </a:custGeom>
          <a:solidFill>
            <a:srgbClr val="FFE4C5"/>
          </a:solidFill>
          <a:ln>
            <a:noFill/>
          </a:ln>
        </p:spPr>
      </p:sp>
      <p:sp>
        <p:nvSpPr>
          <p:cNvPr id="11905" name="Freeform 293"/>
          <p:cNvSpPr/>
          <p:nvPr/>
        </p:nvSpPr>
        <p:spPr>
          <a:xfrm>
            <a:off x="1403640" y="688320"/>
            <a:ext cx="1334160" cy="532800"/>
          </a:xfrm>
          <a:custGeom>
            <a:avLst/>
            <a:gdLst/>
            <a:ahLst/>
            <a:cxnLst/>
            <a:rect l="0" t="0" r="r" b="b"/>
            <a:pathLst>
              <a:path w="3706" h="1480">
                <a:moveTo>
                  <a:pt x="0" y="1479"/>
                </a:moveTo>
                <a:lnTo>
                  <a:pt x="3705" y="0"/>
                </a:lnTo>
                <a:lnTo>
                  <a:pt x="3705" y="13"/>
                </a:lnTo>
                <a:lnTo>
                  <a:pt x="32" y="1479"/>
                </a:lnTo>
                <a:lnTo>
                  <a:pt x="0" y="1479"/>
                </a:lnTo>
                <a:close/>
              </a:path>
            </a:pathLst>
          </a:custGeom>
          <a:solidFill>
            <a:srgbClr val="FFE4C6"/>
          </a:solidFill>
          <a:ln>
            <a:noFill/>
          </a:ln>
        </p:spPr>
      </p:sp>
      <p:sp>
        <p:nvSpPr>
          <p:cNvPr id="11906" name="Freeform 294"/>
          <p:cNvSpPr/>
          <p:nvPr/>
        </p:nvSpPr>
        <p:spPr>
          <a:xfrm>
            <a:off x="1415160" y="693000"/>
            <a:ext cx="1322640" cy="528120"/>
          </a:xfrm>
          <a:custGeom>
            <a:avLst/>
            <a:gdLst/>
            <a:ahLst/>
            <a:cxnLst/>
            <a:rect l="0" t="0" r="r" b="b"/>
            <a:pathLst>
              <a:path w="3674" h="1467">
                <a:moveTo>
                  <a:pt x="0" y="1466"/>
                </a:moveTo>
                <a:lnTo>
                  <a:pt x="3673" y="0"/>
                </a:lnTo>
                <a:lnTo>
                  <a:pt x="3673" y="13"/>
                </a:lnTo>
                <a:lnTo>
                  <a:pt x="32" y="1466"/>
                </a:lnTo>
                <a:lnTo>
                  <a:pt x="0" y="1466"/>
                </a:lnTo>
                <a:close/>
              </a:path>
            </a:pathLst>
          </a:custGeom>
          <a:solidFill>
            <a:srgbClr val="FFE5C7"/>
          </a:solidFill>
          <a:ln>
            <a:noFill/>
          </a:ln>
        </p:spPr>
      </p:sp>
      <p:sp>
        <p:nvSpPr>
          <p:cNvPr id="11907" name="Freeform 295"/>
          <p:cNvSpPr/>
          <p:nvPr/>
        </p:nvSpPr>
        <p:spPr>
          <a:xfrm>
            <a:off x="1426680" y="697680"/>
            <a:ext cx="1311120" cy="523440"/>
          </a:xfrm>
          <a:custGeom>
            <a:avLst/>
            <a:gdLst/>
            <a:ahLst/>
            <a:cxnLst/>
            <a:rect l="0" t="0" r="r" b="b"/>
            <a:pathLst>
              <a:path w="3642" h="1454">
                <a:moveTo>
                  <a:pt x="0" y="1453"/>
                </a:moveTo>
                <a:lnTo>
                  <a:pt x="3641" y="0"/>
                </a:lnTo>
                <a:lnTo>
                  <a:pt x="3641" y="12"/>
                </a:lnTo>
                <a:lnTo>
                  <a:pt x="31" y="1453"/>
                </a:lnTo>
                <a:lnTo>
                  <a:pt x="0" y="1453"/>
                </a:lnTo>
                <a:close/>
              </a:path>
            </a:pathLst>
          </a:custGeom>
          <a:solidFill>
            <a:srgbClr val="FFE5C8"/>
          </a:solidFill>
          <a:ln>
            <a:noFill/>
          </a:ln>
        </p:spPr>
      </p:sp>
      <p:sp>
        <p:nvSpPr>
          <p:cNvPr id="11908" name="Freeform 296"/>
          <p:cNvSpPr/>
          <p:nvPr/>
        </p:nvSpPr>
        <p:spPr>
          <a:xfrm>
            <a:off x="1437840" y="702000"/>
            <a:ext cx="1299960" cy="519120"/>
          </a:xfrm>
          <a:custGeom>
            <a:avLst/>
            <a:gdLst/>
            <a:ahLst/>
            <a:cxnLst/>
            <a:rect l="0" t="0" r="r" b="b"/>
            <a:pathLst>
              <a:path w="3611" h="1442">
                <a:moveTo>
                  <a:pt x="0" y="1441"/>
                </a:moveTo>
                <a:lnTo>
                  <a:pt x="3610" y="0"/>
                </a:lnTo>
                <a:lnTo>
                  <a:pt x="3610" y="13"/>
                </a:lnTo>
                <a:lnTo>
                  <a:pt x="32" y="1441"/>
                </a:lnTo>
                <a:lnTo>
                  <a:pt x="0" y="1441"/>
                </a:lnTo>
                <a:close/>
              </a:path>
            </a:pathLst>
          </a:custGeom>
          <a:solidFill>
            <a:srgbClr val="FFE5C9"/>
          </a:solidFill>
          <a:ln>
            <a:noFill/>
          </a:ln>
        </p:spPr>
      </p:sp>
      <p:sp>
        <p:nvSpPr>
          <p:cNvPr id="11909" name="Freeform 297"/>
          <p:cNvSpPr/>
          <p:nvPr/>
        </p:nvSpPr>
        <p:spPr>
          <a:xfrm>
            <a:off x="1449360" y="706680"/>
            <a:ext cx="1288440" cy="514440"/>
          </a:xfrm>
          <a:custGeom>
            <a:avLst/>
            <a:gdLst/>
            <a:ahLst/>
            <a:cxnLst/>
            <a:rect l="0" t="0" r="r" b="b"/>
            <a:pathLst>
              <a:path w="3579" h="1429">
                <a:moveTo>
                  <a:pt x="0" y="1428"/>
                </a:moveTo>
                <a:lnTo>
                  <a:pt x="3578" y="0"/>
                </a:lnTo>
                <a:lnTo>
                  <a:pt x="3578" y="12"/>
                </a:lnTo>
                <a:lnTo>
                  <a:pt x="32" y="1428"/>
                </a:lnTo>
                <a:lnTo>
                  <a:pt x="0" y="1428"/>
                </a:lnTo>
                <a:close/>
              </a:path>
            </a:pathLst>
          </a:custGeom>
          <a:solidFill>
            <a:srgbClr val="FFE6CA"/>
          </a:solidFill>
          <a:ln>
            <a:noFill/>
          </a:ln>
        </p:spPr>
      </p:sp>
      <p:sp>
        <p:nvSpPr>
          <p:cNvPr id="11910" name="Freeform 298"/>
          <p:cNvSpPr/>
          <p:nvPr/>
        </p:nvSpPr>
        <p:spPr>
          <a:xfrm>
            <a:off x="1460880" y="711000"/>
            <a:ext cx="1276920" cy="510120"/>
          </a:xfrm>
          <a:custGeom>
            <a:avLst/>
            <a:gdLst/>
            <a:ahLst/>
            <a:cxnLst/>
            <a:rect l="0" t="0" r="r" b="b"/>
            <a:pathLst>
              <a:path w="3547" h="1417">
                <a:moveTo>
                  <a:pt x="0" y="1416"/>
                </a:moveTo>
                <a:lnTo>
                  <a:pt x="3546" y="0"/>
                </a:lnTo>
                <a:lnTo>
                  <a:pt x="3546" y="13"/>
                </a:lnTo>
                <a:lnTo>
                  <a:pt x="31" y="1416"/>
                </a:lnTo>
                <a:lnTo>
                  <a:pt x="0" y="1416"/>
                </a:lnTo>
                <a:close/>
              </a:path>
            </a:pathLst>
          </a:custGeom>
          <a:solidFill>
            <a:srgbClr val="FFE6CB"/>
          </a:solidFill>
          <a:ln>
            <a:noFill/>
          </a:ln>
        </p:spPr>
      </p:sp>
      <p:sp>
        <p:nvSpPr>
          <p:cNvPr id="11911" name="Freeform 299"/>
          <p:cNvSpPr/>
          <p:nvPr/>
        </p:nvSpPr>
        <p:spPr>
          <a:xfrm>
            <a:off x="1472040" y="715680"/>
            <a:ext cx="1265760" cy="505440"/>
          </a:xfrm>
          <a:custGeom>
            <a:avLst/>
            <a:gdLst/>
            <a:ahLst/>
            <a:cxnLst/>
            <a:rect l="0" t="0" r="r" b="b"/>
            <a:pathLst>
              <a:path w="3516" h="1404">
                <a:moveTo>
                  <a:pt x="0" y="1403"/>
                </a:moveTo>
                <a:lnTo>
                  <a:pt x="3515" y="0"/>
                </a:lnTo>
                <a:lnTo>
                  <a:pt x="3515" y="13"/>
                </a:lnTo>
                <a:lnTo>
                  <a:pt x="32" y="1403"/>
                </a:lnTo>
                <a:lnTo>
                  <a:pt x="0" y="1403"/>
                </a:lnTo>
                <a:close/>
              </a:path>
            </a:pathLst>
          </a:custGeom>
          <a:solidFill>
            <a:srgbClr val="FFE7CC"/>
          </a:solidFill>
          <a:ln>
            <a:noFill/>
          </a:ln>
        </p:spPr>
      </p:sp>
      <p:sp>
        <p:nvSpPr>
          <p:cNvPr id="11912" name="Freeform 300"/>
          <p:cNvSpPr/>
          <p:nvPr/>
        </p:nvSpPr>
        <p:spPr>
          <a:xfrm>
            <a:off x="1483560" y="720360"/>
            <a:ext cx="1254240" cy="500760"/>
          </a:xfrm>
          <a:custGeom>
            <a:avLst/>
            <a:gdLst/>
            <a:ahLst/>
            <a:cxnLst/>
            <a:rect l="0" t="0" r="r" b="b"/>
            <a:pathLst>
              <a:path w="3484" h="1391">
                <a:moveTo>
                  <a:pt x="0" y="1390"/>
                </a:moveTo>
                <a:lnTo>
                  <a:pt x="3483" y="0"/>
                </a:lnTo>
                <a:lnTo>
                  <a:pt x="3483" y="12"/>
                </a:lnTo>
                <a:lnTo>
                  <a:pt x="32" y="1390"/>
                </a:lnTo>
                <a:lnTo>
                  <a:pt x="0" y="1390"/>
                </a:lnTo>
                <a:close/>
              </a:path>
            </a:pathLst>
          </a:custGeom>
          <a:solidFill>
            <a:srgbClr val="FFE7CD"/>
          </a:solidFill>
          <a:ln>
            <a:noFill/>
          </a:ln>
        </p:spPr>
      </p:sp>
      <p:sp>
        <p:nvSpPr>
          <p:cNvPr id="11913" name="Freeform 301"/>
          <p:cNvSpPr/>
          <p:nvPr/>
        </p:nvSpPr>
        <p:spPr>
          <a:xfrm>
            <a:off x="1495080" y="724680"/>
            <a:ext cx="1242720" cy="496440"/>
          </a:xfrm>
          <a:custGeom>
            <a:avLst/>
            <a:gdLst/>
            <a:ahLst/>
            <a:cxnLst/>
            <a:rect l="0" t="0" r="r" b="b"/>
            <a:pathLst>
              <a:path w="3452" h="1379">
                <a:moveTo>
                  <a:pt x="0" y="1378"/>
                </a:moveTo>
                <a:lnTo>
                  <a:pt x="3451" y="0"/>
                </a:lnTo>
                <a:lnTo>
                  <a:pt x="3451" y="13"/>
                </a:lnTo>
                <a:lnTo>
                  <a:pt x="31" y="1378"/>
                </a:lnTo>
                <a:lnTo>
                  <a:pt x="0" y="1378"/>
                </a:lnTo>
                <a:close/>
              </a:path>
            </a:pathLst>
          </a:custGeom>
          <a:solidFill>
            <a:srgbClr val="FFE8CE"/>
          </a:solidFill>
          <a:ln>
            <a:noFill/>
          </a:ln>
        </p:spPr>
      </p:sp>
      <p:sp>
        <p:nvSpPr>
          <p:cNvPr id="11914" name="Freeform 302"/>
          <p:cNvSpPr/>
          <p:nvPr/>
        </p:nvSpPr>
        <p:spPr>
          <a:xfrm>
            <a:off x="1506240" y="729360"/>
            <a:ext cx="1231560" cy="491760"/>
          </a:xfrm>
          <a:custGeom>
            <a:avLst/>
            <a:gdLst/>
            <a:ahLst/>
            <a:cxnLst/>
            <a:rect l="0" t="0" r="r" b="b"/>
            <a:pathLst>
              <a:path w="3421" h="1366">
                <a:moveTo>
                  <a:pt x="0" y="1365"/>
                </a:moveTo>
                <a:lnTo>
                  <a:pt x="3420" y="0"/>
                </a:lnTo>
                <a:lnTo>
                  <a:pt x="3420" y="13"/>
                </a:lnTo>
                <a:lnTo>
                  <a:pt x="32" y="1365"/>
                </a:lnTo>
                <a:lnTo>
                  <a:pt x="0" y="1365"/>
                </a:lnTo>
                <a:close/>
              </a:path>
            </a:pathLst>
          </a:custGeom>
          <a:solidFill>
            <a:srgbClr val="FFE8CF"/>
          </a:solidFill>
          <a:ln>
            <a:noFill/>
          </a:ln>
        </p:spPr>
      </p:sp>
      <p:sp>
        <p:nvSpPr>
          <p:cNvPr id="11915" name="Freeform 303"/>
          <p:cNvSpPr/>
          <p:nvPr/>
        </p:nvSpPr>
        <p:spPr>
          <a:xfrm>
            <a:off x="1517760" y="734040"/>
            <a:ext cx="1220040" cy="487080"/>
          </a:xfrm>
          <a:custGeom>
            <a:avLst/>
            <a:gdLst/>
            <a:ahLst/>
            <a:cxnLst/>
            <a:rect l="0" t="0" r="r" b="b"/>
            <a:pathLst>
              <a:path w="3389" h="1353">
                <a:moveTo>
                  <a:pt x="0" y="1352"/>
                </a:moveTo>
                <a:lnTo>
                  <a:pt x="3388" y="0"/>
                </a:lnTo>
                <a:lnTo>
                  <a:pt x="3388" y="12"/>
                </a:lnTo>
                <a:lnTo>
                  <a:pt x="32" y="1352"/>
                </a:lnTo>
                <a:lnTo>
                  <a:pt x="0" y="1352"/>
                </a:lnTo>
                <a:close/>
              </a:path>
            </a:pathLst>
          </a:custGeom>
          <a:solidFill>
            <a:srgbClr val="FFE8D0"/>
          </a:solidFill>
          <a:ln>
            <a:noFill/>
          </a:ln>
        </p:spPr>
      </p:sp>
      <p:sp>
        <p:nvSpPr>
          <p:cNvPr id="11916" name="Freeform 304"/>
          <p:cNvSpPr/>
          <p:nvPr/>
        </p:nvSpPr>
        <p:spPr>
          <a:xfrm>
            <a:off x="1529280" y="738360"/>
            <a:ext cx="1208520" cy="482760"/>
          </a:xfrm>
          <a:custGeom>
            <a:avLst/>
            <a:gdLst/>
            <a:ahLst/>
            <a:cxnLst/>
            <a:rect l="0" t="0" r="r" b="b"/>
            <a:pathLst>
              <a:path w="3357" h="1341">
                <a:moveTo>
                  <a:pt x="0" y="1340"/>
                </a:moveTo>
                <a:lnTo>
                  <a:pt x="3356" y="0"/>
                </a:lnTo>
                <a:lnTo>
                  <a:pt x="3356" y="13"/>
                </a:lnTo>
                <a:lnTo>
                  <a:pt x="31" y="1340"/>
                </a:lnTo>
                <a:lnTo>
                  <a:pt x="0" y="1340"/>
                </a:lnTo>
                <a:close/>
              </a:path>
            </a:pathLst>
          </a:custGeom>
          <a:solidFill>
            <a:srgbClr val="FFE9D1"/>
          </a:solidFill>
          <a:ln>
            <a:noFill/>
          </a:ln>
        </p:spPr>
      </p:sp>
      <p:sp>
        <p:nvSpPr>
          <p:cNvPr id="11917" name="Freeform 305"/>
          <p:cNvSpPr/>
          <p:nvPr/>
        </p:nvSpPr>
        <p:spPr>
          <a:xfrm>
            <a:off x="1540440" y="743040"/>
            <a:ext cx="1197360" cy="478080"/>
          </a:xfrm>
          <a:custGeom>
            <a:avLst/>
            <a:gdLst/>
            <a:ahLst/>
            <a:cxnLst/>
            <a:rect l="0" t="0" r="r" b="b"/>
            <a:pathLst>
              <a:path w="3326" h="1328">
                <a:moveTo>
                  <a:pt x="0" y="1327"/>
                </a:moveTo>
                <a:lnTo>
                  <a:pt x="3325" y="0"/>
                </a:lnTo>
                <a:lnTo>
                  <a:pt x="3325" y="12"/>
                </a:lnTo>
                <a:lnTo>
                  <a:pt x="32" y="1327"/>
                </a:lnTo>
                <a:lnTo>
                  <a:pt x="0" y="1327"/>
                </a:lnTo>
                <a:close/>
              </a:path>
            </a:pathLst>
          </a:custGeom>
          <a:solidFill>
            <a:srgbClr val="FFE9D2"/>
          </a:solidFill>
          <a:ln>
            <a:noFill/>
          </a:ln>
        </p:spPr>
      </p:sp>
      <p:sp>
        <p:nvSpPr>
          <p:cNvPr id="11918" name="Freeform 306"/>
          <p:cNvSpPr/>
          <p:nvPr/>
        </p:nvSpPr>
        <p:spPr>
          <a:xfrm>
            <a:off x="1551960" y="747360"/>
            <a:ext cx="1185840" cy="473760"/>
          </a:xfrm>
          <a:custGeom>
            <a:avLst/>
            <a:gdLst/>
            <a:ahLst/>
            <a:cxnLst/>
            <a:rect l="0" t="0" r="r" b="b"/>
            <a:pathLst>
              <a:path w="3294" h="1316">
                <a:moveTo>
                  <a:pt x="0" y="1315"/>
                </a:moveTo>
                <a:lnTo>
                  <a:pt x="3293" y="0"/>
                </a:lnTo>
                <a:lnTo>
                  <a:pt x="3293" y="13"/>
                </a:lnTo>
                <a:lnTo>
                  <a:pt x="31" y="1315"/>
                </a:lnTo>
                <a:lnTo>
                  <a:pt x="0" y="1315"/>
                </a:lnTo>
                <a:close/>
              </a:path>
            </a:pathLst>
          </a:custGeom>
          <a:solidFill>
            <a:srgbClr val="FFEAD3"/>
          </a:solidFill>
          <a:ln>
            <a:noFill/>
          </a:ln>
        </p:spPr>
      </p:sp>
      <p:sp>
        <p:nvSpPr>
          <p:cNvPr id="11919" name="Freeform 307"/>
          <p:cNvSpPr/>
          <p:nvPr/>
        </p:nvSpPr>
        <p:spPr>
          <a:xfrm>
            <a:off x="1563120" y="752040"/>
            <a:ext cx="1174680" cy="469080"/>
          </a:xfrm>
          <a:custGeom>
            <a:avLst/>
            <a:gdLst/>
            <a:ahLst/>
            <a:cxnLst/>
            <a:rect l="0" t="0" r="r" b="b"/>
            <a:pathLst>
              <a:path w="3263" h="1303">
                <a:moveTo>
                  <a:pt x="0" y="1302"/>
                </a:moveTo>
                <a:lnTo>
                  <a:pt x="3262" y="0"/>
                </a:lnTo>
                <a:lnTo>
                  <a:pt x="3262" y="13"/>
                </a:lnTo>
                <a:lnTo>
                  <a:pt x="32" y="1302"/>
                </a:lnTo>
                <a:lnTo>
                  <a:pt x="0" y="1302"/>
                </a:lnTo>
                <a:close/>
              </a:path>
            </a:pathLst>
          </a:custGeom>
          <a:solidFill>
            <a:srgbClr val="FFEAD4"/>
          </a:solidFill>
          <a:ln>
            <a:noFill/>
          </a:ln>
        </p:spPr>
      </p:sp>
      <p:sp>
        <p:nvSpPr>
          <p:cNvPr id="11920" name="Freeform 308"/>
          <p:cNvSpPr/>
          <p:nvPr/>
        </p:nvSpPr>
        <p:spPr>
          <a:xfrm>
            <a:off x="1574640" y="756720"/>
            <a:ext cx="1163160" cy="464400"/>
          </a:xfrm>
          <a:custGeom>
            <a:avLst/>
            <a:gdLst/>
            <a:ahLst/>
            <a:cxnLst/>
            <a:rect l="0" t="0" r="r" b="b"/>
            <a:pathLst>
              <a:path w="3231" h="1290">
                <a:moveTo>
                  <a:pt x="0" y="1289"/>
                </a:moveTo>
                <a:lnTo>
                  <a:pt x="3230" y="0"/>
                </a:lnTo>
                <a:lnTo>
                  <a:pt x="3230" y="12"/>
                </a:lnTo>
                <a:lnTo>
                  <a:pt x="32" y="1289"/>
                </a:lnTo>
                <a:lnTo>
                  <a:pt x="0" y="1289"/>
                </a:lnTo>
                <a:close/>
              </a:path>
            </a:pathLst>
          </a:custGeom>
          <a:solidFill>
            <a:srgbClr val="FFEAD5"/>
          </a:solidFill>
          <a:ln>
            <a:noFill/>
          </a:ln>
        </p:spPr>
      </p:sp>
      <p:sp>
        <p:nvSpPr>
          <p:cNvPr id="11921" name="Freeform 309"/>
          <p:cNvSpPr/>
          <p:nvPr/>
        </p:nvSpPr>
        <p:spPr>
          <a:xfrm>
            <a:off x="1586160" y="761040"/>
            <a:ext cx="1151640" cy="460080"/>
          </a:xfrm>
          <a:custGeom>
            <a:avLst/>
            <a:gdLst/>
            <a:ahLst/>
            <a:cxnLst/>
            <a:rect l="0" t="0" r="r" b="b"/>
            <a:pathLst>
              <a:path w="3199" h="1278">
                <a:moveTo>
                  <a:pt x="0" y="1277"/>
                </a:moveTo>
                <a:lnTo>
                  <a:pt x="3198" y="0"/>
                </a:lnTo>
                <a:lnTo>
                  <a:pt x="3198" y="13"/>
                </a:lnTo>
                <a:lnTo>
                  <a:pt x="31" y="1277"/>
                </a:lnTo>
                <a:lnTo>
                  <a:pt x="0" y="1277"/>
                </a:lnTo>
                <a:close/>
              </a:path>
            </a:pathLst>
          </a:custGeom>
          <a:solidFill>
            <a:srgbClr val="FFEBD5"/>
          </a:solidFill>
          <a:ln>
            <a:noFill/>
          </a:ln>
        </p:spPr>
      </p:sp>
      <p:sp>
        <p:nvSpPr>
          <p:cNvPr id="11922" name="Freeform 310"/>
          <p:cNvSpPr/>
          <p:nvPr/>
        </p:nvSpPr>
        <p:spPr>
          <a:xfrm>
            <a:off x="1597320" y="765720"/>
            <a:ext cx="1140480" cy="455400"/>
          </a:xfrm>
          <a:custGeom>
            <a:avLst/>
            <a:gdLst/>
            <a:ahLst/>
            <a:cxnLst/>
            <a:rect l="0" t="0" r="r" b="b"/>
            <a:pathLst>
              <a:path w="3168" h="1265">
                <a:moveTo>
                  <a:pt x="0" y="1264"/>
                </a:moveTo>
                <a:lnTo>
                  <a:pt x="3167" y="0"/>
                </a:lnTo>
                <a:lnTo>
                  <a:pt x="3167" y="13"/>
                </a:lnTo>
                <a:lnTo>
                  <a:pt x="32" y="1264"/>
                </a:lnTo>
                <a:lnTo>
                  <a:pt x="0" y="1264"/>
                </a:lnTo>
                <a:close/>
              </a:path>
            </a:pathLst>
          </a:custGeom>
          <a:solidFill>
            <a:srgbClr val="FFEBD6"/>
          </a:solidFill>
          <a:ln>
            <a:noFill/>
          </a:ln>
        </p:spPr>
      </p:sp>
      <p:sp>
        <p:nvSpPr>
          <p:cNvPr id="11923" name="Freeform 311"/>
          <p:cNvSpPr/>
          <p:nvPr/>
        </p:nvSpPr>
        <p:spPr>
          <a:xfrm>
            <a:off x="1608840" y="770400"/>
            <a:ext cx="1128960" cy="450720"/>
          </a:xfrm>
          <a:custGeom>
            <a:avLst/>
            <a:gdLst/>
            <a:ahLst/>
            <a:cxnLst/>
            <a:rect l="0" t="0" r="r" b="b"/>
            <a:pathLst>
              <a:path w="3136" h="1252">
                <a:moveTo>
                  <a:pt x="0" y="1251"/>
                </a:moveTo>
                <a:lnTo>
                  <a:pt x="3135" y="0"/>
                </a:lnTo>
                <a:lnTo>
                  <a:pt x="3135" y="12"/>
                </a:lnTo>
                <a:lnTo>
                  <a:pt x="32" y="1251"/>
                </a:lnTo>
                <a:lnTo>
                  <a:pt x="0" y="1251"/>
                </a:lnTo>
                <a:close/>
              </a:path>
            </a:pathLst>
          </a:custGeom>
          <a:solidFill>
            <a:srgbClr val="FFECD7"/>
          </a:solidFill>
          <a:ln>
            <a:noFill/>
          </a:ln>
        </p:spPr>
      </p:sp>
      <p:sp>
        <p:nvSpPr>
          <p:cNvPr id="11924" name="Freeform 312"/>
          <p:cNvSpPr/>
          <p:nvPr/>
        </p:nvSpPr>
        <p:spPr>
          <a:xfrm>
            <a:off x="1620360" y="774720"/>
            <a:ext cx="1117440" cy="446400"/>
          </a:xfrm>
          <a:custGeom>
            <a:avLst/>
            <a:gdLst/>
            <a:ahLst/>
            <a:cxnLst/>
            <a:rect l="0" t="0" r="r" b="b"/>
            <a:pathLst>
              <a:path w="3104" h="1240">
                <a:moveTo>
                  <a:pt x="0" y="1239"/>
                </a:moveTo>
                <a:lnTo>
                  <a:pt x="3103" y="0"/>
                </a:lnTo>
                <a:lnTo>
                  <a:pt x="3103" y="13"/>
                </a:lnTo>
                <a:lnTo>
                  <a:pt x="31" y="1239"/>
                </a:lnTo>
                <a:lnTo>
                  <a:pt x="0" y="1239"/>
                </a:lnTo>
                <a:close/>
              </a:path>
            </a:pathLst>
          </a:custGeom>
          <a:solidFill>
            <a:srgbClr val="FFECD8"/>
          </a:solidFill>
          <a:ln>
            <a:noFill/>
          </a:ln>
        </p:spPr>
      </p:sp>
      <p:sp>
        <p:nvSpPr>
          <p:cNvPr id="11925" name="Freeform 313"/>
          <p:cNvSpPr/>
          <p:nvPr/>
        </p:nvSpPr>
        <p:spPr>
          <a:xfrm>
            <a:off x="1631520" y="779400"/>
            <a:ext cx="1106280" cy="441720"/>
          </a:xfrm>
          <a:custGeom>
            <a:avLst/>
            <a:gdLst/>
            <a:ahLst/>
            <a:cxnLst/>
            <a:rect l="0" t="0" r="r" b="b"/>
            <a:pathLst>
              <a:path w="3073" h="1227">
                <a:moveTo>
                  <a:pt x="0" y="1226"/>
                </a:moveTo>
                <a:lnTo>
                  <a:pt x="3072" y="0"/>
                </a:lnTo>
                <a:lnTo>
                  <a:pt x="3072" y="13"/>
                </a:lnTo>
                <a:lnTo>
                  <a:pt x="32" y="1226"/>
                </a:lnTo>
                <a:lnTo>
                  <a:pt x="0" y="1226"/>
                </a:lnTo>
                <a:close/>
              </a:path>
            </a:pathLst>
          </a:custGeom>
          <a:solidFill>
            <a:srgbClr val="FFECD9"/>
          </a:solidFill>
          <a:ln>
            <a:noFill/>
          </a:ln>
        </p:spPr>
      </p:sp>
      <p:sp>
        <p:nvSpPr>
          <p:cNvPr id="11926" name="Freeform 314"/>
          <p:cNvSpPr/>
          <p:nvPr/>
        </p:nvSpPr>
        <p:spPr>
          <a:xfrm>
            <a:off x="1643040" y="784080"/>
            <a:ext cx="1094760" cy="437040"/>
          </a:xfrm>
          <a:custGeom>
            <a:avLst/>
            <a:gdLst/>
            <a:ahLst/>
            <a:cxnLst/>
            <a:rect l="0" t="0" r="r" b="b"/>
            <a:pathLst>
              <a:path w="3041" h="1214">
                <a:moveTo>
                  <a:pt x="0" y="1213"/>
                </a:moveTo>
                <a:lnTo>
                  <a:pt x="3040" y="0"/>
                </a:lnTo>
                <a:lnTo>
                  <a:pt x="3040" y="25"/>
                </a:lnTo>
                <a:lnTo>
                  <a:pt x="63" y="1213"/>
                </a:lnTo>
                <a:lnTo>
                  <a:pt x="0" y="1213"/>
                </a:lnTo>
                <a:close/>
              </a:path>
            </a:pathLst>
          </a:custGeom>
          <a:solidFill>
            <a:srgbClr val="FFEDDA"/>
          </a:solidFill>
          <a:ln>
            <a:noFill/>
          </a:ln>
        </p:spPr>
      </p:sp>
      <p:sp>
        <p:nvSpPr>
          <p:cNvPr id="11927" name="Freeform 315"/>
          <p:cNvSpPr/>
          <p:nvPr/>
        </p:nvSpPr>
        <p:spPr>
          <a:xfrm>
            <a:off x="1665720" y="793080"/>
            <a:ext cx="1072080" cy="428040"/>
          </a:xfrm>
          <a:custGeom>
            <a:avLst/>
            <a:gdLst/>
            <a:ahLst/>
            <a:cxnLst/>
            <a:rect l="0" t="0" r="r" b="b"/>
            <a:pathLst>
              <a:path w="2978" h="1189">
                <a:moveTo>
                  <a:pt x="0" y="1188"/>
                </a:moveTo>
                <a:lnTo>
                  <a:pt x="2977" y="0"/>
                </a:lnTo>
                <a:lnTo>
                  <a:pt x="2977" y="12"/>
                </a:lnTo>
                <a:lnTo>
                  <a:pt x="32" y="1188"/>
                </a:lnTo>
                <a:lnTo>
                  <a:pt x="0" y="1188"/>
                </a:lnTo>
                <a:close/>
              </a:path>
            </a:pathLst>
          </a:custGeom>
          <a:solidFill>
            <a:srgbClr val="FFEDDB"/>
          </a:solidFill>
          <a:ln>
            <a:noFill/>
          </a:ln>
        </p:spPr>
      </p:sp>
      <p:sp>
        <p:nvSpPr>
          <p:cNvPr id="11928" name="Freeform 316"/>
          <p:cNvSpPr/>
          <p:nvPr/>
        </p:nvSpPr>
        <p:spPr>
          <a:xfrm>
            <a:off x="1677240" y="797400"/>
            <a:ext cx="1060560" cy="423720"/>
          </a:xfrm>
          <a:custGeom>
            <a:avLst/>
            <a:gdLst/>
            <a:ahLst/>
            <a:cxnLst/>
            <a:rect l="0" t="0" r="r" b="b"/>
            <a:pathLst>
              <a:path w="2946" h="1177">
                <a:moveTo>
                  <a:pt x="0" y="1176"/>
                </a:moveTo>
                <a:lnTo>
                  <a:pt x="2945" y="0"/>
                </a:lnTo>
                <a:lnTo>
                  <a:pt x="2945" y="13"/>
                </a:lnTo>
                <a:lnTo>
                  <a:pt x="32" y="1176"/>
                </a:lnTo>
                <a:lnTo>
                  <a:pt x="0" y="1176"/>
                </a:lnTo>
                <a:close/>
              </a:path>
            </a:pathLst>
          </a:custGeom>
          <a:solidFill>
            <a:srgbClr val="FFEEDC"/>
          </a:solidFill>
          <a:ln>
            <a:noFill/>
          </a:ln>
        </p:spPr>
      </p:sp>
      <p:sp>
        <p:nvSpPr>
          <p:cNvPr id="11929" name="Freeform 317"/>
          <p:cNvSpPr/>
          <p:nvPr/>
        </p:nvSpPr>
        <p:spPr>
          <a:xfrm>
            <a:off x="1688760" y="802080"/>
            <a:ext cx="1049040" cy="419040"/>
          </a:xfrm>
          <a:custGeom>
            <a:avLst/>
            <a:gdLst/>
            <a:ahLst/>
            <a:cxnLst/>
            <a:rect l="0" t="0" r="r" b="b"/>
            <a:pathLst>
              <a:path w="2914" h="1164">
                <a:moveTo>
                  <a:pt x="0" y="1163"/>
                </a:moveTo>
                <a:lnTo>
                  <a:pt x="2913" y="0"/>
                </a:lnTo>
                <a:lnTo>
                  <a:pt x="2913" y="25"/>
                </a:lnTo>
                <a:lnTo>
                  <a:pt x="63" y="1163"/>
                </a:lnTo>
                <a:lnTo>
                  <a:pt x="0" y="1163"/>
                </a:lnTo>
                <a:close/>
              </a:path>
            </a:pathLst>
          </a:custGeom>
          <a:solidFill>
            <a:srgbClr val="FFEEDD"/>
          </a:solidFill>
          <a:ln>
            <a:noFill/>
          </a:ln>
        </p:spPr>
      </p:sp>
      <p:sp>
        <p:nvSpPr>
          <p:cNvPr id="11930" name="Freeform 318"/>
          <p:cNvSpPr/>
          <p:nvPr/>
        </p:nvSpPr>
        <p:spPr>
          <a:xfrm>
            <a:off x="1711440" y="811080"/>
            <a:ext cx="1026360" cy="410040"/>
          </a:xfrm>
          <a:custGeom>
            <a:avLst/>
            <a:gdLst/>
            <a:ahLst/>
            <a:cxnLst/>
            <a:rect l="0" t="0" r="r" b="b"/>
            <a:pathLst>
              <a:path w="2851" h="1139">
                <a:moveTo>
                  <a:pt x="0" y="1138"/>
                </a:moveTo>
                <a:lnTo>
                  <a:pt x="2850" y="0"/>
                </a:lnTo>
                <a:lnTo>
                  <a:pt x="2850" y="13"/>
                </a:lnTo>
                <a:lnTo>
                  <a:pt x="32" y="1138"/>
                </a:lnTo>
                <a:lnTo>
                  <a:pt x="0" y="1138"/>
                </a:lnTo>
                <a:close/>
              </a:path>
            </a:pathLst>
          </a:custGeom>
          <a:solidFill>
            <a:srgbClr val="FFEFDE"/>
          </a:solidFill>
          <a:ln>
            <a:noFill/>
          </a:ln>
        </p:spPr>
      </p:sp>
      <p:sp>
        <p:nvSpPr>
          <p:cNvPr id="11931" name="Freeform 319"/>
          <p:cNvSpPr/>
          <p:nvPr/>
        </p:nvSpPr>
        <p:spPr>
          <a:xfrm>
            <a:off x="1722960" y="815760"/>
            <a:ext cx="1014840" cy="405360"/>
          </a:xfrm>
          <a:custGeom>
            <a:avLst/>
            <a:gdLst/>
            <a:ahLst/>
            <a:cxnLst/>
            <a:rect l="0" t="0" r="r" b="b"/>
            <a:pathLst>
              <a:path w="2819" h="1126">
                <a:moveTo>
                  <a:pt x="0" y="1125"/>
                </a:moveTo>
                <a:lnTo>
                  <a:pt x="2818" y="0"/>
                </a:lnTo>
                <a:lnTo>
                  <a:pt x="2818" y="13"/>
                </a:lnTo>
                <a:lnTo>
                  <a:pt x="31" y="1125"/>
                </a:lnTo>
                <a:lnTo>
                  <a:pt x="0" y="1125"/>
                </a:lnTo>
                <a:close/>
              </a:path>
            </a:pathLst>
          </a:custGeom>
          <a:solidFill>
            <a:srgbClr val="FFEFDF"/>
          </a:solidFill>
          <a:ln>
            <a:noFill/>
          </a:ln>
        </p:spPr>
      </p:sp>
      <p:sp>
        <p:nvSpPr>
          <p:cNvPr id="11932" name="Freeform 320"/>
          <p:cNvSpPr/>
          <p:nvPr/>
        </p:nvSpPr>
        <p:spPr>
          <a:xfrm>
            <a:off x="1734120" y="820440"/>
            <a:ext cx="1003680" cy="400680"/>
          </a:xfrm>
          <a:custGeom>
            <a:avLst/>
            <a:gdLst/>
            <a:ahLst/>
            <a:cxnLst/>
            <a:rect l="0" t="0" r="r" b="b"/>
            <a:pathLst>
              <a:path w="2788" h="1113">
                <a:moveTo>
                  <a:pt x="0" y="1112"/>
                </a:moveTo>
                <a:lnTo>
                  <a:pt x="2787" y="0"/>
                </a:lnTo>
                <a:lnTo>
                  <a:pt x="2787" y="12"/>
                </a:lnTo>
                <a:lnTo>
                  <a:pt x="32" y="1112"/>
                </a:lnTo>
                <a:lnTo>
                  <a:pt x="0" y="1112"/>
                </a:lnTo>
                <a:close/>
              </a:path>
            </a:pathLst>
          </a:custGeom>
          <a:solidFill>
            <a:srgbClr val="FFEFE0"/>
          </a:solidFill>
          <a:ln>
            <a:noFill/>
          </a:ln>
        </p:spPr>
      </p:sp>
      <p:sp>
        <p:nvSpPr>
          <p:cNvPr id="11933" name="Freeform 321"/>
          <p:cNvSpPr/>
          <p:nvPr/>
        </p:nvSpPr>
        <p:spPr>
          <a:xfrm>
            <a:off x="1745640" y="824760"/>
            <a:ext cx="992160" cy="396360"/>
          </a:xfrm>
          <a:custGeom>
            <a:avLst/>
            <a:gdLst/>
            <a:ahLst/>
            <a:cxnLst/>
            <a:rect l="0" t="0" r="r" b="b"/>
            <a:pathLst>
              <a:path w="2756" h="1101">
                <a:moveTo>
                  <a:pt x="0" y="1100"/>
                </a:moveTo>
                <a:lnTo>
                  <a:pt x="2755" y="0"/>
                </a:lnTo>
                <a:lnTo>
                  <a:pt x="2755" y="13"/>
                </a:lnTo>
                <a:lnTo>
                  <a:pt x="32" y="1100"/>
                </a:lnTo>
                <a:lnTo>
                  <a:pt x="0" y="1100"/>
                </a:lnTo>
                <a:close/>
              </a:path>
            </a:pathLst>
          </a:custGeom>
          <a:solidFill>
            <a:srgbClr val="FFF0E0"/>
          </a:solidFill>
          <a:ln>
            <a:noFill/>
          </a:ln>
        </p:spPr>
      </p:sp>
      <p:sp>
        <p:nvSpPr>
          <p:cNvPr id="11934" name="Freeform 322"/>
          <p:cNvSpPr/>
          <p:nvPr/>
        </p:nvSpPr>
        <p:spPr>
          <a:xfrm>
            <a:off x="1757160" y="829440"/>
            <a:ext cx="980640" cy="391680"/>
          </a:xfrm>
          <a:custGeom>
            <a:avLst/>
            <a:gdLst/>
            <a:ahLst/>
            <a:cxnLst/>
            <a:rect l="0" t="0" r="r" b="b"/>
            <a:pathLst>
              <a:path w="2724" h="1088">
                <a:moveTo>
                  <a:pt x="0" y="1087"/>
                </a:moveTo>
                <a:lnTo>
                  <a:pt x="2723" y="0"/>
                </a:lnTo>
                <a:lnTo>
                  <a:pt x="2723" y="13"/>
                </a:lnTo>
                <a:lnTo>
                  <a:pt x="31" y="1087"/>
                </a:lnTo>
                <a:lnTo>
                  <a:pt x="0" y="1087"/>
                </a:lnTo>
                <a:close/>
              </a:path>
            </a:pathLst>
          </a:custGeom>
          <a:solidFill>
            <a:srgbClr val="FFF0E1"/>
          </a:solidFill>
          <a:ln>
            <a:noFill/>
          </a:ln>
        </p:spPr>
      </p:sp>
      <p:sp>
        <p:nvSpPr>
          <p:cNvPr id="11935" name="Freeform 323"/>
          <p:cNvSpPr/>
          <p:nvPr/>
        </p:nvSpPr>
        <p:spPr>
          <a:xfrm>
            <a:off x="1768320" y="834120"/>
            <a:ext cx="969480" cy="387000"/>
          </a:xfrm>
          <a:custGeom>
            <a:avLst/>
            <a:gdLst/>
            <a:ahLst/>
            <a:cxnLst/>
            <a:rect l="0" t="0" r="r" b="b"/>
            <a:pathLst>
              <a:path w="2693" h="1075">
                <a:moveTo>
                  <a:pt x="0" y="1074"/>
                </a:moveTo>
                <a:lnTo>
                  <a:pt x="2692" y="0"/>
                </a:lnTo>
                <a:lnTo>
                  <a:pt x="2692" y="12"/>
                </a:lnTo>
                <a:lnTo>
                  <a:pt x="32" y="1074"/>
                </a:lnTo>
                <a:lnTo>
                  <a:pt x="0" y="1074"/>
                </a:lnTo>
                <a:close/>
              </a:path>
            </a:pathLst>
          </a:custGeom>
          <a:solidFill>
            <a:srgbClr val="FFF1E2"/>
          </a:solidFill>
          <a:ln>
            <a:noFill/>
          </a:ln>
        </p:spPr>
      </p:sp>
      <p:sp>
        <p:nvSpPr>
          <p:cNvPr id="11936" name="Freeform 324"/>
          <p:cNvSpPr/>
          <p:nvPr/>
        </p:nvSpPr>
        <p:spPr>
          <a:xfrm>
            <a:off x="1779840" y="838440"/>
            <a:ext cx="957960" cy="382680"/>
          </a:xfrm>
          <a:custGeom>
            <a:avLst/>
            <a:gdLst/>
            <a:ahLst/>
            <a:cxnLst/>
            <a:rect l="0" t="0" r="r" b="b"/>
            <a:pathLst>
              <a:path w="2661" h="1063">
                <a:moveTo>
                  <a:pt x="0" y="1062"/>
                </a:moveTo>
                <a:lnTo>
                  <a:pt x="2660" y="0"/>
                </a:lnTo>
                <a:lnTo>
                  <a:pt x="2660" y="13"/>
                </a:lnTo>
                <a:lnTo>
                  <a:pt x="32" y="1062"/>
                </a:lnTo>
                <a:lnTo>
                  <a:pt x="0" y="1062"/>
                </a:lnTo>
                <a:close/>
              </a:path>
            </a:pathLst>
          </a:custGeom>
          <a:solidFill>
            <a:srgbClr val="FFF1E3"/>
          </a:solidFill>
          <a:ln>
            <a:noFill/>
          </a:ln>
        </p:spPr>
      </p:sp>
      <p:sp>
        <p:nvSpPr>
          <p:cNvPr id="11937" name="Freeform 325"/>
          <p:cNvSpPr/>
          <p:nvPr/>
        </p:nvSpPr>
        <p:spPr>
          <a:xfrm>
            <a:off x="1791360" y="843120"/>
            <a:ext cx="946440" cy="378000"/>
          </a:xfrm>
          <a:custGeom>
            <a:avLst/>
            <a:gdLst/>
            <a:ahLst/>
            <a:cxnLst/>
            <a:rect l="0" t="0" r="r" b="b"/>
            <a:pathLst>
              <a:path w="2629" h="1050">
                <a:moveTo>
                  <a:pt x="0" y="1049"/>
                </a:moveTo>
                <a:lnTo>
                  <a:pt x="2628" y="0"/>
                </a:lnTo>
                <a:lnTo>
                  <a:pt x="2628" y="12"/>
                </a:lnTo>
                <a:lnTo>
                  <a:pt x="31" y="1049"/>
                </a:lnTo>
                <a:lnTo>
                  <a:pt x="0" y="1049"/>
                </a:lnTo>
                <a:close/>
              </a:path>
            </a:pathLst>
          </a:custGeom>
          <a:solidFill>
            <a:srgbClr val="FFF1E3"/>
          </a:solidFill>
          <a:ln>
            <a:noFill/>
          </a:ln>
        </p:spPr>
      </p:sp>
      <p:sp>
        <p:nvSpPr>
          <p:cNvPr id="11938" name="Freeform 326"/>
          <p:cNvSpPr/>
          <p:nvPr/>
        </p:nvSpPr>
        <p:spPr>
          <a:xfrm>
            <a:off x="1802520" y="847440"/>
            <a:ext cx="935280" cy="373680"/>
          </a:xfrm>
          <a:custGeom>
            <a:avLst/>
            <a:gdLst/>
            <a:ahLst/>
            <a:cxnLst/>
            <a:rect l="0" t="0" r="r" b="b"/>
            <a:pathLst>
              <a:path w="2598" h="1038">
                <a:moveTo>
                  <a:pt x="0" y="1037"/>
                </a:moveTo>
                <a:lnTo>
                  <a:pt x="2597" y="0"/>
                </a:lnTo>
                <a:lnTo>
                  <a:pt x="2597" y="26"/>
                </a:lnTo>
                <a:lnTo>
                  <a:pt x="63" y="1037"/>
                </a:lnTo>
                <a:lnTo>
                  <a:pt x="0" y="1037"/>
                </a:lnTo>
                <a:close/>
              </a:path>
            </a:pathLst>
          </a:custGeom>
          <a:solidFill>
            <a:srgbClr val="FFF2E4"/>
          </a:solidFill>
          <a:ln>
            <a:noFill/>
          </a:ln>
        </p:spPr>
      </p:sp>
      <p:sp>
        <p:nvSpPr>
          <p:cNvPr id="11939" name="Freeform 327"/>
          <p:cNvSpPr/>
          <p:nvPr/>
        </p:nvSpPr>
        <p:spPr>
          <a:xfrm>
            <a:off x="1825200" y="856800"/>
            <a:ext cx="912600" cy="364320"/>
          </a:xfrm>
          <a:custGeom>
            <a:avLst/>
            <a:gdLst/>
            <a:ahLst/>
            <a:cxnLst/>
            <a:rect l="0" t="0" r="r" b="b"/>
            <a:pathLst>
              <a:path w="2535" h="1012">
                <a:moveTo>
                  <a:pt x="0" y="1011"/>
                </a:moveTo>
                <a:lnTo>
                  <a:pt x="2534" y="0"/>
                </a:lnTo>
                <a:lnTo>
                  <a:pt x="2534" y="12"/>
                </a:lnTo>
                <a:lnTo>
                  <a:pt x="32" y="1011"/>
                </a:lnTo>
                <a:lnTo>
                  <a:pt x="0" y="1011"/>
                </a:lnTo>
                <a:close/>
              </a:path>
            </a:pathLst>
          </a:custGeom>
          <a:solidFill>
            <a:srgbClr val="FFF2E5"/>
          </a:solidFill>
          <a:ln>
            <a:noFill/>
          </a:ln>
        </p:spPr>
      </p:sp>
      <p:sp>
        <p:nvSpPr>
          <p:cNvPr id="11940" name="Freeform 328"/>
          <p:cNvSpPr/>
          <p:nvPr/>
        </p:nvSpPr>
        <p:spPr>
          <a:xfrm>
            <a:off x="1836720" y="861120"/>
            <a:ext cx="901080" cy="360000"/>
          </a:xfrm>
          <a:custGeom>
            <a:avLst/>
            <a:gdLst/>
            <a:ahLst/>
            <a:cxnLst/>
            <a:rect l="0" t="0" r="r" b="b"/>
            <a:pathLst>
              <a:path w="2503" h="1000">
                <a:moveTo>
                  <a:pt x="0" y="999"/>
                </a:moveTo>
                <a:lnTo>
                  <a:pt x="2502" y="0"/>
                </a:lnTo>
                <a:lnTo>
                  <a:pt x="2502" y="13"/>
                </a:lnTo>
                <a:lnTo>
                  <a:pt x="32" y="999"/>
                </a:lnTo>
                <a:lnTo>
                  <a:pt x="0" y="999"/>
                </a:lnTo>
                <a:close/>
              </a:path>
            </a:pathLst>
          </a:custGeom>
          <a:solidFill>
            <a:srgbClr val="FFF2E6"/>
          </a:solidFill>
          <a:ln>
            <a:noFill/>
          </a:ln>
        </p:spPr>
      </p:sp>
      <p:sp>
        <p:nvSpPr>
          <p:cNvPr id="11941" name="Freeform 329"/>
          <p:cNvSpPr/>
          <p:nvPr/>
        </p:nvSpPr>
        <p:spPr>
          <a:xfrm>
            <a:off x="1848240" y="865800"/>
            <a:ext cx="889560" cy="355320"/>
          </a:xfrm>
          <a:custGeom>
            <a:avLst/>
            <a:gdLst/>
            <a:ahLst/>
            <a:cxnLst/>
            <a:rect l="0" t="0" r="r" b="b"/>
            <a:pathLst>
              <a:path w="2471" h="987">
                <a:moveTo>
                  <a:pt x="0" y="986"/>
                </a:moveTo>
                <a:lnTo>
                  <a:pt x="2470" y="0"/>
                </a:lnTo>
                <a:lnTo>
                  <a:pt x="2470" y="13"/>
                </a:lnTo>
                <a:lnTo>
                  <a:pt x="31" y="986"/>
                </a:lnTo>
                <a:lnTo>
                  <a:pt x="0" y="986"/>
                </a:lnTo>
                <a:close/>
              </a:path>
            </a:pathLst>
          </a:custGeom>
          <a:solidFill>
            <a:srgbClr val="FFF3E7"/>
          </a:solidFill>
          <a:ln>
            <a:noFill/>
          </a:ln>
        </p:spPr>
      </p:sp>
      <p:sp>
        <p:nvSpPr>
          <p:cNvPr id="11942" name="Freeform 330"/>
          <p:cNvSpPr/>
          <p:nvPr/>
        </p:nvSpPr>
        <p:spPr>
          <a:xfrm>
            <a:off x="1859400" y="870480"/>
            <a:ext cx="878400" cy="350640"/>
          </a:xfrm>
          <a:custGeom>
            <a:avLst/>
            <a:gdLst/>
            <a:ahLst/>
            <a:cxnLst/>
            <a:rect l="0" t="0" r="r" b="b"/>
            <a:pathLst>
              <a:path w="2440" h="974">
                <a:moveTo>
                  <a:pt x="0" y="973"/>
                </a:moveTo>
                <a:lnTo>
                  <a:pt x="2439" y="0"/>
                </a:lnTo>
                <a:lnTo>
                  <a:pt x="2439" y="13"/>
                </a:lnTo>
                <a:lnTo>
                  <a:pt x="32" y="973"/>
                </a:lnTo>
                <a:lnTo>
                  <a:pt x="0" y="973"/>
                </a:lnTo>
                <a:close/>
              </a:path>
            </a:pathLst>
          </a:custGeom>
          <a:solidFill>
            <a:srgbClr val="FFF3E7"/>
          </a:solidFill>
          <a:ln>
            <a:noFill/>
          </a:ln>
        </p:spPr>
      </p:sp>
      <p:sp>
        <p:nvSpPr>
          <p:cNvPr id="11943" name="Freeform 331"/>
          <p:cNvSpPr/>
          <p:nvPr/>
        </p:nvSpPr>
        <p:spPr>
          <a:xfrm>
            <a:off x="1870920" y="874800"/>
            <a:ext cx="866880" cy="346320"/>
          </a:xfrm>
          <a:custGeom>
            <a:avLst/>
            <a:gdLst/>
            <a:ahLst/>
            <a:cxnLst/>
            <a:rect l="0" t="0" r="r" b="b"/>
            <a:pathLst>
              <a:path w="2408" h="962">
                <a:moveTo>
                  <a:pt x="0" y="961"/>
                </a:moveTo>
                <a:lnTo>
                  <a:pt x="2407" y="0"/>
                </a:lnTo>
                <a:lnTo>
                  <a:pt x="2407" y="13"/>
                </a:lnTo>
                <a:lnTo>
                  <a:pt x="32" y="961"/>
                </a:lnTo>
                <a:lnTo>
                  <a:pt x="0" y="961"/>
                </a:lnTo>
                <a:close/>
              </a:path>
            </a:pathLst>
          </a:custGeom>
          <a:solidFill>
            <a:srgbClr val="FFF3E8"/>
          </a:solidFill>
          <a:ln>
            <a:noFill/>
          </a:ln>
        </p:spPr>
      </p:sp>
      <p:sp>
        <p:nvSpPr>
          <p:cNvPr id="11944" name="Freeform 332"/>
          <p:cNvSpPr/>
          <p:nvPr/>
        </p:nvSpPr>
        <p:spPr>
          <a:xfrm>
            <a:off x="1882440" y="879480"/>
            <a:ext cx="855360" cy="341640"/>
          </a:xfrm>
          <a:custGeom>
            <a:avLst/>
            <a:gdLst/>
            <a:ahLst/>
            <a:cxnLst/>
            <a:rect l="0" t="0" r="r" b="b"/>
            <a:pathLst>
              <a:path w="2376" h="949">
                <a:moveTo>
                  <a:pt x="0" y="948"/>
                </a:moveTo>
                <a:lnTo>
                  <a:pt x="2375" y="0"/>
                </a:lnTo>
                <a:lnTo>
                  <a:pt x="2375" y="13"/>
                </a:lnTo>
                <a:lnTo>
                  <a:pt x="31" y="948"/>
                </a:lnTo>
                <a:lnTo>
                  <a:pt x="0" y="948"/>
                </a:lnTo>
                <a:close/>
              </a:path>
            </a:pathLst>
          </a:custGeom>
          <a:solidFill>
            <a:srgbClr val="FFF4E8"/>
          </a:solidFill>
          <a:ln>
            <a:noFill/>
          </a:ln>
        </p:spPr>
      </p:sp>
      <p:sp>
        <p:nvSpPr>
          <p:cNvPr id="11945" name="Freeform 333"/>
          <p:cNvSpPr/>
          <p:nvPr/>
        </p:nvSpPr>
        <p:spPr>
          <a:xfrm>
            <a:off x="1893600" y="884160"/>
            <a:ext cx="844200" cy="336960"/>
          </a:xfrm>
          <a:custGeom>
            <a:avLst/>
            <a:gdLst/>
            <a:ahLst/>
            <a:cxnLst/>
            <a:rect l="0" t="0" r="r" b="b"/>
            <a:pathLst>
              <a:path w="2345" h="936">
                <a:moveTo>
                  <a:pt x="0" y="935"/>
                </a:moveTo>
                <a:lnTo>
                  <a:pt x="2344" y="0"/>
                </a:lnTo>
                <a:lnTo>
                  <a:pt x="2344" y="25"/>
                </a:lnTo>
                <a:lnTo>
                  <a:pt x="64" y="935"/>
                </a:lnTo>
                <a:lnTo>
                  <a:pt x="0" y="935"/>
                </a:lnTo>
                <a:close/>
              </a:path>
            </a:pathLst>
          </a:custGeom>
          <a:solidFill>
            <a:srgbClr val="FFF4E9"/>
          </a:solidFill>
          <a:ln>
            <a:noFill/>
          </a:ln>
        </p:spPr>
      </p:sp>
      <p:sp>
        <p:nvSpPr>
          <p:cNvPr id="11946" name="Freeform 334"/>
          <p:cNvSpPr/>
          <p:nvPr/>
        </p:nvSpPr>
        <p:spPr>
          <a:xfrm>
            <a:off x="1916640" y="893160"/>
            <a:ext cx="821160" cy="327960"/>
          </a:xfrm>
          <a:custGeom>
            <a:avLst/>
            <a:gdLst/>
            <a:ahLst/>
            <a:cxnLst/>
            <a:rect l="0" t="0" r="r" b="b"/>
            <a:pathLst>
              <a:path w="2281" h="911">
                <a:moveTo>
                  <a:pt x="0" y="910"/>
                </a:moveTo>
                <a:lnTo>
                  <a:pt x="2280" y="0"/>
                </a:lnTo>
                <a:lnTo>
                  <a:pt x="2280" y="12"/>
                </a:lnTo>
                <a:lnTo>
                  <a:pt x="31" y="910"/>
                </a:lnTo>
                <a:lnTo>
                  <a:pt x="0" y="910"/>
                </a:lnTo>
                <a:close/>
              </a:path>
            </a:pathLst>
          </a:custGeom>
          <a:solidFill>
            <a:srgbClr val="FFF4EA"/>
          </a:solidFill>
          <a:ln>
            <a:noFill/>
          </a:ln>
        </p:spPr>
      </p:sp>
      <p:sp>
        <p:nvSpPr>
          <p:cNvPr id="11947" name="Freeform 335"/>
          <p:cNvSpPr/>
          <p:nvPr/>
        </p:nvSpPr>
        <p:spPr>
          <a:xfrm>
            <a:off x="1927800" y="897480"/>
            <a:ext cx="810000" cy="323640"/>
          </a:xfrm>
          <a:custGeom>
            <a:avLst/>
            <a:gdLst/>
            <a:ahLst/>
            <a:cxnLst/>
            <a:rect l="0" t="0" r="r" b="b"/>
            <a:pathLst>
              <a:path w="2250" h="899">
                <a:moveTo>
                  <a:pt x="0" y="898"/>
                </a:moveTo>
                <a:lnTo>
                  <a:pt x="2249" y="0"/>
                </a:lnTo>
                <a:lnTo>
                  <a:pt x="2249" y="13"/>
                </a:lnTo>
                <a:lnTo>
                  <a:pt x="32" y="898"/>
                </a:lnTo>
                <a:lnTo>
                  <a:pt x="0" y="898"/>
                </a:lnTo>
                <a:close/>
              </a:path>
            </a:pathLst>
          </a:custGeom>
          <a:solidFill>
            <a:srgbClr val="FFF5EB"/>
          </a:solidFill>
          <a:ln>
            <a:noFill/>
          </a:ln>
        </p:spPr>
      </p:sp>
      <p:sp>
        <p:nvSpPr>
          <p:cNvPr id="11948" name="Freeform 336"/>
          <p:cNvSpPr/>
          <p:nvPr/>
        </p:nvSpPr>
        <p:spPr>
          <a:xfrm>
            <a:off x="1939320" y="902160"/>
            <a:ext cx="798480" cy="318960"/>
          </a:xfrm>
          <a:custGeom>
            <a:avLst/>
            <a:gdLst/>
            <a:ahLst/>
            <a:cxnLst/>
            <a:rect l="0" t="0" r="r" b="b"/>
            <a:pathLst>
              <a:path w="2218" h="886">
                <a:moveTo>
                  <a:pt x="0" y="885"/>
                </a:moveTo>
                <a:lnTo>
                  <a:pt x="2217" y="0"/>
                </a:lnTo>
                <a:lnTo>
                  <a:pt x="2217" y="13"/>
                </a:lnTo>
                <a:lnTo>
                  <a:pt x="32" y="885"/>
                </a:lnTo>
                <a:lnTo>
                  <a:pt x="0" y="885"/>
                </a:lnTo>
                <a:close/>
              </a:path>
            </a:pathLst>
          </a:custGeom>
          <a:solidFill>
            <a:srgbClr val="FFF5EB"/>
          </a:solidFill>
          <a:ln>
            <a:noFill/>
          </a:ln>
        </p:spPr>
      </p:sp>
      <p:sp>
        <p:nvSpPr>
          <p:cNvPr id="11949" name="Freeform 337"/>
          <p:cNvSpPr/>
          <p:nvPr/>
        </p:nvSpPr>
        <p:spPr>
          <a:xfrm>
            <a:off x="1950840" y="906840"/>
            <a:ext cx="786960" cy="314280"/>
          </a:xfrm>
          <a:custGeom>
            <a:avLst/>
            <a:gdLst/>
            <a:ahLst/>
            <a:cxnLst/>
            <a:rect l="0" t="0" r="r" b="b"/>
            <a:pathLst>
              <a:path w="2186" h="873">
                <a:moveTo>
                  <a:pt x="0" y="872"/>
                </a:moveTo>
                <a:lnTo>
                  <a:pt x="2185" y="0"/>
                </a:lnTo>
                <a:lnTo>
                  <a:pt x="2185" y="12"/>
                </a:lnTo>
                <a:lnTo>
                  <a:pt x="31" y="872"/>
                </a:lnTo>
                <a:lnTo>
                  <a:pt x="0" y="872"/>
                </a:lnTo>
                <a:close/>
              </a:path>
            </a:pathLst>
          </a:custGeom>
          <a:solidFill>
            <a:srgbClr val="FFF5EC"/>
          </a:solidFill>
          <a:ln>
            <a:noFill/>
          </a:ln>
        </p:spPr>
      </p:sp>
      <p:sp>
        <p:nvSpPr>
          <p:cNvPr id="11950" name="Freeform 338"/>
          <p:cNvSpPr/>
          <p:nvPr/>
        </p:nvSpPr>
        <p:spPr>
          <a:xfrm>
            <a:off x="1962000" y="911160"/>
            <a:ext cx="775800" cy="309960"/>
          </a:xfrm>
          <a:custGeom>
            <a:avLst/>
            <a:gdLst/>
            <a:ahLst/>
            <a:cxnLst/>
            <a:rect l="0" t="0" r="r" b="b"/>
            <a:pathLst>
              <a:path w="2155" h="861">
                <a:moveTo>
                  <a:pt x="0" y="860"/>
                </a:moveTo>
                <a:lnTo>
                  <a:pt x="2154" y="0"/>
                </a:lnTo>
                <a:lnTo>
                  <a:pt x="2154" y="13"/>
                </a:lnTo>
                <a:lnTo>
                  <a:pt x="32" y="860"/>
                </a:lnTo>
                <a:lnTo>
                  <a:pt x="0" y="860"/>
                </a:lnTo>
                <a:close/>
              </a:path>
            </a:pathLst>
          </a:custGeom>
          <a:solidFill>
            <a:srgbClr val="FFF5EC"/>
          </a:solidFill>
          <a:ln>
            <a:noFill/>
          </a:ln>
        </p:spPr>
      </p:sp>
      <p:sp>
        <p:nvSpPr>
          <p:cNvPr id="11951" name="Freeform 339"/>
          <p:cNvSpPr/>
          <p:nvPr/>
        </p:nvSpPr>
        <p:spPr>
          <a:xfrm>
            <a:off x="1973520" y="915840"/>
            <a:ext cx="764280" cy="305280"/>
          </a:xfrm>
          <a:custGeom>
            <a:avLst/>
            <a:gdLst/>
            <a:ahLst/>
            <a:cxnLst/>
            <a:rect l="0" t="0" r="r" b="b"/>
            <a:pathLst>
              <a:path w="2123" h="848">
                <a:moveTo>
                  <a:pt x="0" y="847"/>
                </a:moveTo>
                <a:lnTo>
                  <a:pt x="2122" y="0"/>
                </a:lnTo>
                <a:lnTo>
                  <a:pt x="2122" y="13"/>
                </a:lnTo>
                <a:lnTo>
                  <a:pt x="32" y="847"/>
                </a:lnTo>
                <a:lnTo>
                  <a:pt x="0" y="847"/>
                </a:lnTo>
                <a:close/>
              </a:path>
            </a:pathLst>
          </a:custGeom>
          <a:solidFill>
            <a:srgbClr val="FFF6ED"/>
          </a:solidFill>
          <a:ln>
            <a:noFill/>
          </a:ln>
        </p:spPr>
      </p:sp>
      <p:sp>
        <p:nvSpPr>
          <p:cNvPr id="11952" name="Freeform 340"/>
          <p:cNvSpPr/>
          <p:nvPr/>
        </p:nvSpPr>
        <p:spPr>
          <a:xfrm>
            <a:off x="1985040" y="920520"/>
            <a:ext cx="752760" cy="300600"/>
          </a:xfrm>
          <a:custGeom>
            <a:avLst/>
            <a:gdLst/>
            <a:ahLst/>
            <a:cxnLst/>
            <a:rect l="0" t="0" r="r" b="b"/>
            <a:pathLst>
              <a:path w="2091" h="835">
                <a:moveTo>
                  <a:pt x="0" y="834"/>
                </a:moveTo>
                <a:lnTo>
                  <a:pt x="2090" y="0"/>
                </a:lnTo>
                <a:lnTo>
                  <a:pt x="2090" y="12"/>
                </a:lnTo>
                <a:lnTo>
                  <a:pt x="31" y="834"/>
                </a:lnTo>
                <a:lnTo>
                  <a:pt x="0" y="834"/>
                </a:lnTo>
                <a:close/>
              </a:path>
            </a:pathLst>
          </a:custGeom>
          <a:solidFill>
            <a:srgbClr val="FFF6ED"/>
          </a:solidFill>
          <a:ln>
            <a:noFill/>
          </a:ln>
        </p:spPr>
      </p:sp>
      <p:sp>
        <p:nvSpPr>
          <p:cNvPr id="11953" name="Freeform 341"/>
          <p:cNvSpPr/>
          <p:nvPr/>
        </p:nvSpPr>
        <p:spPr>
          <a:xfrm>
            <a:off x="1996200" y="924840"/>
            <a:ext cx="741600" cy="296280"/>
          </a:xfrm>
          <a:custGeom>
            <a:avLst/>
            <a:gdLst/>
            <a:ahLst/>
            <a:cxnLst/>
            <a:rect l="0" t="0" r="r" b="b"/>
            <a:pathLst>
              <a:path w="2060" h="823">
                <a:moveTo>
                  <a:pt x="0" y="822"/>
                </a:moveTo>
                <a:lnTo>
                  <a:pt x="2059" y="0"/>
                </a:lnTo>
                <a:lnTo>
                  <a:pt x="2059" y="13"/>
                </a:lnTo>
                <a:lnTo>
                  <a:pt x="32" y="822"/>
                </a:lnTo>
                <a:lnTo>
                  <a:pt x="0" y="822"/>
                </a:lnTo>
                <a:close/>
              </a:path>
            </a:pathLst>
          </a:custGeom>
          <a:solidFill>
            <a:srgbClr val="FFF6EE"/>
          </a:solidFill>
          <a:ln>
            <a:noFill/>
          </a:ln>
        </p:spPr>
      </p:sp>
      <p:sp>
        <p:nvSpPr>
          <p:cNvPr id="11954" name="Freeform 342"/>
          <p:cNvSpPr/>
          <p:nvPr/>
        </p:nvSpPr>
        <p:spPr>
          <a:xfrm>
            <a:off x="2007720" y="929520"/>
            <a:ext cx="730080" cy="291600"/>
          </a:xfrm>
          <a:custGeom>
            <a:avLst/>
            <a:gdLst/>
            <a:ahLst/>
            <a:cxnLst/>
            <a:rect l="0" t="0" r="r" b="b"/>
            <a:pathLst>
              <a:path w="2028" h="810">
                <a:moveTo>
                  <a:pt x="0" y="809"/>
                </a:moveTo>
                <a:lnTo>
                  <a:pt x="2027" y="0"/>
                </a:lnTo>
                <a:lnTo>
                  <a:pt x="2027" y="12"/>
                </a:lnTo>
                <a:lnTo>
                  <a:pt x="32" y="809"/>
                </a:lnTo>
                <a:lnTo>
                  <a:pt x="0" y="809"/>
                </a:lnTo>
                <a:close/>
              </a:path>
            </a:pathLst>
          </a:custGeom>
          <a:solidFill>
            <a:srgbClr val="FFF7EE"/>
          </a:solidFill>
          <a:ln>
            <a:noFill/>
          </a:ln>
        </p:spPr>
      </p:sp>
      <p:sp>
        <p:nvSpPr>
          <p:cNvPr id="11955" name="Freeform 343"/>
          <p:cNvSpPr/>
          <p:nvPr/>
        </p:nvSpPr>
        <p:spPr>
          <a:xfrm>
            <a:off x="2019240" y="933840"/>
            <a:ext cx="718560" cy="287280"/>
          </a:xfrm>
          <a:custGeom>
            <a:avLst/>
            <a:gdLst/>
            <a:ahLst/>
            <a:cxnLst/>
            <a:rect l="0" t="0" r="r" b="b"/>
            <a:pathLst>
              <a:path w="1996" h="798">
                <a:moveTo>
                  <a:pt x="0" y="797"/>
                </a:moveTo>
                <a:lnTo>
                  <a:pt x="1995" y="0"/>
                </a:lnTo>
                <a:lnTo>
                  <a:pt x="1995" y="13"/>
                </a:lnTo>
                <a:lnTo>
                  <a:pt x="31" y="797"/>
                </a:lnTo>
                <a:lnTo>
                  <a:pt x="0" y="797"/>
                </a:lnTo>
                <a:close/>
              </a:path>
            </a:pathLst>
          </a:custGeom>
          <a:solidFill>
            <a:srgbClr val="FFF7EF"/>
          </a:solidFill>
          <a:ln>
            <a:noFill/>
          </a:ln>
        </p:spPr>
      </p:sp>
      <p:sp>
        <p:nvSpPr>
          <p:cNvPr id="11956" name="Freeform 344"/>
          <p:cNvSpPr/>
          <p:nvPr/>
        </p:nvSpPr>
        <p:spPr>
          <a:xfrm>
            <a:off x="2030400" y="938520"/>
            <a:ext cx="707400" cy="282600"/>
          </a:xfrm>
          <a:custGeom>
            <a:avLst/>
            <a:gdLst/>
            <a:ahLst/>
            <a:cxnLst/>
            <a:rect l="0" t="0" r="r" b="b"/>
            <a:pathLst>
              <a:path w="1965" h="785">
                <a:moveTo>
                  <a:pt x="0" y="784"/>
                </a:moveTo>
                <a:lnTo>
                  <a:pt x="1964" y="0"/>
                </a:lnTo>
                <a:lnTo>
                  <a:pt x="1964" y="13"/>
                </a:lnTo>
                <a:lnTo>
                  <a:pt x="32" y="784"/>
                </a:lnTo>
                <a:lnTo>
                  <a:pt x="0" y="784"/>
                </a:lnTo>
                <a:close/>
              </a:path>
            </a:pathLst>
          </a:custGeom>
          <a:solidFill>
            <a:srgbClr val="FFF7EF"/>
          </a:solidFill>
          <a:ln>
            <a:noFill/>
          </a:ln>
        </p:spPr>
      </p:sp>
      <p:sp>
        <p:nvSpPr>
          <p:cNvPr id="11957" name="Freeform 345"/>
          <p:cNvSpPr/>
          <p:nvPr/>
        </p:nvSpPr>
        <p:spPr>
          <a:xfrm>
            <a:off x="2041920" y="943200"/>
            <a:ext cx="695880" cy="277920"/>
          </a:xfrm>
          <a:custGeom>
            <a:avLst/>
            <a:gdLst/>
            <a:ahLst/>
            <a:cxnLst/>
            <a:rect l="0" t="0" r="r" b="b"/>
            <a:pathLst>
              <a:path w="1933" h="772">
                <a:moveTo>
                  <a:pt x="0" y="771"/>
                </a:moveTo>
                <a:lnTo>
                  <a:pt x="1932" y="0"/>
                </a:lnTo>
                <a:lnTo>
                  <a:pt x="1932" y="12"/>
                </a:lnTo>
                <a:lnTo>
                  <a:pt x="31" y="771"/>
                </a:lnTo>
                <a:lnTo>
                  <a:pt x="0" y="771"/>
                </a:lnTo>
                <a:close/>
              </a:path>
            </a:pathLst>
          </a:custGeom>
          <a:solidFill>
            <a:srgbClr val="FFF7F0"/>
          </a:solidFill>
          <a:ln>
            <a:noFill/>
          </a:ln>
        </p:spPr>
      </p:sp>
      <p:sp>
        <p:nvSpPr>
          <p:cNvPr id="11958" name="Freeform 346"/>
          <p:cNvSpPr/>
          <p:nvPr/>
        </p:nvSpPr>
        <p:spPr>
          <a:xfrm>
            <a:off x="2053080" y="947520"/>
            <a:ext cx="684720" cy="273600"/>
          </a:xfrm>
          <a:custGeom>
            <a:avLst/>
            <a:gdLst/>
            <a:ahLst/>
            <a:cxnLst/>
            <a:rect l="0" t="0" r="r" b="b"/>
            <a:pathLst>
              <a:path w="1902" h="760">
                <a:moveTo>
                  <a:pt x="0" y="759"/>
                </a:moveTo>
                <a:lnTo>
                  <a:pt x="1901" y="0"/>
                </a:lnTo>
                <a:lnTo>
                  <a:pt x="1901" y="13"/>
                </a:lnTo>
                <a:lnTo>
                  <a:pt x="32" y="759"/>
                </a:lnTo>
                <a:lnTo>
                  <a:pt x="0" y="759"/>
                </a:lnTo>
                <a:close/>
              </a:path>
            </a:pathLst>
          </a:custGeom>
          <a:solidFill>
            <a:srgbClr val="FFF8F0"/>
          </a:solidFill>
          <a:ln>
            <a:noFill/>
          </a:ln>
        </p:spPr>
      </p:sp>
      <p:sp>
        <p:nvSpPr>
          <p:cNvPr id="11959" name="Freeform 347"/>
          <p:cNvSpPr/>
          <p:nvPr/>
        </p:nvSpPr>
        <p:spPr>
          <a:xfrm>
            <a:off x="2064600" y="952200"/>
            <a:ext cx="673200" cy="268920"/>
          </a:xfrm>
          <a:custGeom>
            <a:avLst/>
            <a:gdLst/>
            <a:ahLst/>
            <a:cxnLst/>
            <a:rect l="0" t="0" r="r" b="b"/>
            <a:pathLst>
              <a:path w="1870" h="747">
                <a:moveTo>
                  <a:pt x="0" y="746"/>
                </a:moveTo>
                <a:lnTo>
                  <a:pt x="1869" y="0"/>
                </a:lnTo>
                <a:lnTo>
                  <a:pt x="1869" y="13"/>
                </a:lnTo>
                <a:lnTo>
                  <a:pt x="32" y="746"/>
                </a:lnTo>
                <a:lnTo>
                  <a:pt x="0" y="746"/>
                </a:lnTo>
                <a:close/>
              </a:path>
            </a:pathLst>
          </a:custGeom>
          <a:solidFill>
            <a:srgbClr val="FFF8F1"/>
          </a:solidFill>
          <a:ln>
            <a:noFill/>
          </a:ln>
        </p:spPr>
      </p:sp>
      <p:sp>
        <p:nvSpPr>
          <p:cNvPr id="11960" name="Freeform 348"/>
          <p:cNvSpPr/>
          <p:nvPr/>
        </p:nvSpPr>
        <p:spPr>
          <a:xfrm>
            <a:off x="2076120" y="956880"/>
            <a:ext cx="661680" cy="264240"/>
          </a:xfrm>
          <a:custGeom>
            <a:avLst/>
            <a:gdLst/>
            <a:ahLst/>
            <a:cxnLst/>
            <a:rect l="0" t="0" r="r" b="b"/>
            <a:pathLst>
              <a:path w="1838" h="734">
                <a:moveTo>
                  <a:pt x="0" y="733"/>
                </a:moveTo>
                <a:lnTo>
                  <a:pt x="1837" y="0"/>
                </a:lnTo>
                <a:lnTo>
                  <a:pt x="1837" y="25"/>
                </a:lnTo>
                <a:lnTo>
                  <a:pt x="63" y="733"/>
                </a:lnTo>
                <a:lnTo>
                  <a:pt x="0" y="733"/>
                </a:lnTo>
                <a:close/>
              </a:path>
            </a:pathLst>
          </a:custGeom>
          <a:solidFill>
            <a:srgbClr val="FFF8F1"/>
          </a:solidFill>
          <a:ln>
            <a:noFill/>
          </a:ln>
        </p:spPr>
      </p:sp>
      <p:sp>
        <p:nvSpPr>
          <p:cNvPr id="11961" name="Freeform 349"/>
          <p:cNvSpPr/>
          <p:nvPr/>
        </p:nvSpPr>
        <p:spPr>
          <a:xfrm>
            <a:off x="2098800" y="965880"/>
            <a:ext cx="639000" cy="255240"/>
          </a:xfrm>
          <a:custGeom>
            <a:avLst/>
            <a:gdLst/>
            <a:ahLst/>
            <a:cxnLst/>
            <a:rect l="0" t="0" r="r" b="b"/>
            <a:pathLst>
              <a:path w="1775" h="709">
                <a:moveTo>
                  <a:pt x="0" y="708"/>
                </a:moveTo>
                <a:lnTo>
                  <a:pt x="1774" y="0"/>
                </a:lnTo>
                <a:lnTo>
                  <a:pt x="1774" y="13"/>
                </a:lnTo>
                <a:lnTo>
                  <a:pt x="32" y="708"/>
                </a:lnTo>
                <a:lnTo>
                  <a:pt x="0" y="708"/>
                </a:lnTo>
                <a:close/>
              </a:path>
            </a:pathLst>
          </a:custGeom>
          <a:solidFill>
            <a:srgbClr val="FFF8F2"/>
          </a:solidFill>
          <a:ln>
            <a:noFill/>
          </a:ln>
        </p:spPr>
      </p:sp>
      <p:sp>
        <p:nvSpPr>
          <p:cNvPr id="11962" name="Freeform 350"/>
          <p:cNvSpPr/>
          <p:nvPr/>
        </p:nvSpPr>
        <p:spPr>
          <a:xfrm>
            <a:off x="2110320" y="970560"/>
            <a:ext cx="627480" cy="250560"/>
          </a:xfrm>
          <a:custGeom>
            <a:avLst/>
            <a:gdLst/>
            <a:ahLst/>
            <a:cxnLst/>
            <a:rect l="0" t="0" r="r" b="b"/>
            <a:pathLst>
              <a:path w="1743" h="696">
                <a:moveTo>
                  <a:pt x="0" y="695"/>
                </a:moveTo>
                <a:lnTo>
                  <a:pt x="1742" y="0"/>
                </a:lnTo>
                <a:lnTo>
                  <a:pt x="1742" y="12"/>
                </a:lnTo>
                <a:lnTo>
                  <a:pt x="31" y="695"/>
                </a:lnTo>
                <a:lnTo>
                  <a:pt x="0" y="695"/>
                </a:lnTo>
                <a:close/>
              </a:path>
            </a:pathLst>
          </a:custGeom>
          <a:solidFill>
            <a:srgbClr val="FFF9F2"/>
          </a:solidFill>
          <a:ln>
            <a:noFill/>
          </a:ln>
        </p:spPr>
      </p:sp>
      <p:sp>
        <p:nvSpPr>
          <p:cNvPr id="11963" name="Freeform 351"/>
          <p:cNvSpPr/>
          <p:nvPr/>
        </p:nvSpPr>
        <p:spPr>
          <a:xfrm>
            <a:off x="2121480" y="974880"/>
            <a:ext cx="616320" cy="246240"/>
          </a:xfrm>
          <a:custGeom>
            <a:avLst/>
            <a:gdLst/>
            <a:ahLst/>
            <a:cxnLst/>
            <a:rect l="0" t="0" r="r" b="b"/>
            <a:pathLst>
              <a:path w="1712" h="684">
                <a:moveTo>
                  <a:pt x="0" y="683"/>
                </a:moveTo>
                <a:lnTo>
                  <a:pt x="1711" y="0"/>
                </a:lnTo>
                <a:lnTo>
                  <a:pt x="1711" y="25"/>
                </a:lnTo>
                <a:lnTo>
                  <a:pt x="64" y="683"/>
                </a:lnTo>
                <a:lnTo>
                  <a:pt x="0" y="683"/>
                </a:lnTo>
                <a:close/>
              </a:path>
            </a:pathLst>
          </a:custGeom>
          <a:solidFill>
            <a:srgbClr val="FFF9F3"/>
          </a:solidFill>
          <a:ln>
            <a:noFill/>
          </a:ln>
        </p:spPr>
      </p:sp>
      <p:sp>
        <p:nvSpPr>
          <p:cNvPr id="11964" name="Freeform 352"/>
          <p:cNvSpPr/>
          <p:nvPr/>
        </p:nvSpPr>
        <p:spPr>
          <a:xfrm>
            <a:off x="2144520" y="983880"/>
            <a:ext cx="593280" cy="237240"/>
          </a:xfrm>
          <a:custGeom>
            <a:avLst/>
            <a:gdLst/>
            <a:ahLst/>
            <a:cxnLst/>
            <a:rect l="0" t="0" r="r" b="b"/>
            <a:pathLst>
              <a:path w="1648" h="659">
                <a:moveTo>
                  <a:pt x="0" y="658"/>
                </a:moveTo>
                <a:lnTo>
                  <a:pt x="1647" y="0"/>
                </a:lnTo>
                <a:lnTo>
                  <a:pt x="1647" y="13"/>
                </a:lnTo>
                <a:lnTo>
                  <a:pt x="31" y="658"/>
                </a:lnTo>
                <a:lnTo>
                  <a:pt x="0" y="658"/>
                </a:lnTo>
                <a:close/>
              </a:path>
            </a:pathLst>
          </a:custGeom>
          <a:solidFill>
            <a:srgbClr val="FFF9F3"/>
          </a:solidFill>
          <a:ln>
            <a:noFill/>
          </a:ln>
        </p:spPr>
      </p:sp>
      <p:sp>
        <p:nvSpPr>
          <p:cNvPr id="11965" name="Freeform 353"/>
          <p:cNvSpPr/>
          <p:nvPr/>
        </p:nvSpPr>
        <p:spPr>
          <a:xfrm>
            <a:off x="2155680" y="988560"/>
            <a:ext cx="582120" cy="232560"/>
          </a:xfrm>
          <a:custGeom>
            <a:avLst/>
            <a:gdLst/>
            <a:ahLst/>
            <a:cxnLst/>
            <a:rect l="0" t="0" r="r" b="b"/>
            <a:pathLst>
              <a:path w="1617" h="646">
                <a:moveTo>
                  <a:pt x="0" y="645"/>
                </a:moveTo>
                <a:lnTo>
                  <a:pt x="1616" y="0"/>
                </a:lnTo>
                <a:lnTo>
                  <a:pt x="1616" y="13"/>
                </a:lnTo>
                <a:lnTo>
                  <a:pt x="32" y="645"/>
                </a:lnTo>
                <a:lnTo>
                  <a:pt x="0" y="645"/>
                </a:lnTo>
                <a:close/>
              </a:path>
            </a:pathLst>
          </a:custGeom>
          <a:solidFill>
            <a:srgbClr val="FFF9F4"/>
          </a:solidFill>
          <a:ln>
            <a:noFill/>
          </a:ln>
        </p:spPr>
      </p:sp>
      <p:sp>
        <p:nvSpPr>
          <p:cNvPr id="11966" name="Freeform 354"/>
          <p:cNvSpPr/>
          <p:nvPr/>
        </p:nvSpPr>
        <p:spPr>
          <a:xfrm>
            <a:off x="2167200" y="993240"/>
            <a:ext cx="570600" cy="227880"/>
          </a:xfrm>
          <a:custGeom>
            <a:avLst/>
            <a:gdLst/>
            <a:ahLst/>
            <a:cxnLst/>
            <a:rect l="0" t="0" r="r" b="b"/>
            <a:pathLst>
              <a:path w="1585" h="633">
                <a:moveTo>
                  <a:pt x="0" y="632"/>
                </a:moveTo>
                <a:lnTo>
                  <a:pt x="1584" y="0"/>
                </a:lnTo>
                <a:lnTo>
                  <a:pt x="1584" y="12"/>
                </a:lnTo>
                <a:lnTo>
                  <a:pt x="32" y="632"/>
                </a:lnTo>
                <a:lnTo>
                  <a:pt x="0" y="632"/>
                </a:lnTo>
                <a:close/>
              </a:path>
            </a:pathLst>
          </a:custGeom>
          <a:solidFill>
            <a:srgbClr val="FFFAF4"/>
          </a:solidFill>
          <a:ln>
            <a:noFill/>
          </a:ln>
        </p:spPr>
      </p:sp>
      <p:sp>
        <p:nvSpPr>
          <p:cNvPr id="11967" name="Freeform 355"/>
          <p:cNvSpPr/>
          <p:nvPr/>
        </p:nvSpPr>
        <p:spPr>
          <a:xfrm>
            <a:off x="2178720" y="997560"/>
            <a:ext cx="559080" cy="223560"/>
          </a:xfrm>
          <a:custGeom>
            <a:avLst/>
            <a:gdLst/>
            <a:ahLst/>
            <a:cxnLst/>
            <a:rect l="0" t="0" r="r" b="b"/>
            <a:pathLst>
              <a:path w="1553" h="621">
                <a:moveTo>
                  <a:pt x="0" y="620"/>
                </a:moveTo>
                <a:lnTo>
                  <a:pt x="1552" y="0"/>
                </a:lnTo>
                <a:lnTo>
                  <a:pt x="1552" y="13"/>
                </a:lnTo>
                <a:lnTo>
                  <a:pt x="31" y="620"/>
                </a:lnTo>
                <a:lnTo>
                  <a:pt x="0" y="620"/>
                </a:lnTo>
                <a:close/>
              </a:path>
            </a:pathLst>
          </a:custGeom>
          <a:solidFill>
            <a:srgbClr val="FFFAF5"/>
          </a:solidFill>
          <a:ln>
            <a:noFill/>
          </a:ln>
        </p:spPr>
      </p:sp>
      <p:sp>
        <p:nvSpPr>
          <p:cNvPr id="11968" name="Freeform 356"/>
          <p:cNvSpPr/>
          <p:nvPr/>
        </p:nvSpPr>
        <p:spPr>
          <a:xfrm>
            <a:off x="2189880" y="1002240"/>
            <a:ext cx="547920" cy="218880"/>
          </a:xfrm>
          <a:custGeom>
            <a:avLst/>
            <a:gdLst/>
            <a:ahLst/>
            <a:cxnLst/>
            <a:rect l="0" t="0" r="r" b="b"/>
            <a:pathLst>
              <a:path w="1522" h="608">
                <a:moveTo>
                  <a:pt x="0" y="607"/>
                </a:moveTo>
                <a:lnTo>
                  <a:pt x="1521" y="0"/>
                </a:lnTo>
                <a:lnTo>
                  <a:pt x="1521" y="25"/>
                </a:lnTo>
                <a:lnTo>
                  <a:pt x="64" y="607"/>
                </a:lnTo>
                <a:lnTo>
                  <a:pt x="0" y="607"/>
                </a:lnTo>
                <a:close/>
              </a:path>
            </a:pathLst>
          </a:custGeom>
          <a:solidFill>
            <a:srgbClr val="FFFAF5"/>
          </a:solidFill>
          <a:ln>
            <a:noFill/>
          </a:ln>
        </p:spPr>
      </p:sp>
      <p:sp>
        <p:nvSpPr>
          <p:cNvPr id="11969" name="Freeform 357"/>
          <p:cNvSpPr/>
          <p:nvPr/>
        </p:nvSpPr>
        <p:spPr>
          <a:xfrm>
            <a:off x="2212920" y="1011240"/>
            <a:ext cx="524880" cy="209880"/>
          </a:xfrm>
          <a:custGeom>
            <a:avLst/>
            <a:gdLst/>
            <a:ahLst/>
            <a:cxnLst/>
            <a:rect l="0" t="0" r="r" b="b"/>
            <a:pathLst>
              <a:path w="1458" h="583">
                <a:moveTo>
                  <a:pt x="0" y="582"/>
                </a:moveTo>
                <a:lnTo>
                  <a:pt x="1457" y="0"/>
                </a:lnTo>
                <a:lnTo>
                  <a:pt x="1457" y="26"/>
                </a:lnTo>
                <a:lnTo>
                  <a:pt x="63" y="582"/>
                </a:lnTo>
                <a:lnTo>
                  <a:pt x="0" y="582"/>
                </a:lnTo>
                <a:close/>
              </a:path>
            </a:pathLst>
          </a:custGeom>
          <a:solidFill>
            <a:srgbClr val="FFFAF6"/>
          </a:solidFill>
          <a:ln>
            <a:noFill/>
          </a:ln>
        </p:spPr>
      </p:sp>
      <p:sp>
        <p:nvSpPr>
          <p:cNvPr id="11970" name="Freeform 358"/>
          <p:cNvSpPr/>
          <p:nvPr/>
        </p:nvSpPr>
        <p:spPr>
          <a:xfrm>
            <a:off x="2235600" y="1020600"/>
            <a:ext cx="502200" cy="200520"/>
          </a:xfrm>
          <a:custGeom>
            <a:avLst/>
            <a:gdLst/>
            <a:ahLst/>
            <a:cxnLst/>
            <a:rect l="0" t="0" r="r" b="b"/>
            <a:pathLst>
              <a:path w="1395" h="557">
                <a:moveTo>
                  <a:pt x="0" y="556"/>
                </a:moveTo>
                <a:lnTo>
                  <a:pt x="1394" y="0"/>
                </a:lnTo>
                <a:lnTo>
                  <a:pt x="1394" y="12"/>
                </a:lnTo>
                <a:lnTo>
                  <a:pt x="32" y="556"/>
                </a:lnTo>
                <a:lnTo>
                  <a:pt x="0" y="556"/>
                </a:lnTo>
                <a:close/>
              </a:path>
            </a:pathLst>
          </a:custGeom>
          <a:solidFill>
            <a:srgbClr val="FFFBF6"/>
          </a:solidFill>
          <a:ln>
            <a:noFill/>
          </a:ln>
        </p:spPr>
      </p:sp>
      <p:sp>
        <p:nvSpPr>
          <p:cNvPr id="11971" name="Freeform 359"/>
          <p:cNvSpPr/>
          <p:nvPr/>
        </p:nvSpPr>
        <p:spPr>
          <a:xfrm>
            <a:off x="2247120" y="1024920"/>
            <a:ext cx="490680" cy="196200"/>
          </a:xfrm>
          <a:custGeom>
            <a:avLst/>
            <a:gdLst/>
            <a:ahLst/>
            <a:cxnLst/>
            <a:rect l="0" t="0" r="r" b="b"/>
            <a:pathLst>
              <a:path w="1363" h="545">
                <a:moveTo>
                  <a:pt x="0" y="544"/>
                </a:moveTo>
                <a:lnTo>
                  <a:pt x="1362" y="0"/>
                </a:lnTo>
                <a:lnTo>
                  <a:pt x="1362" y="13"/>
                </a:lnTo>
                <a:lnTo>
                  <a:pt x="31" y="544"/>
                </a:lnTo>
                <a:lnTo>
                  <a:pt x="0" y="544"/>
                </a:lnTo>
                <a:close/>
              </a:path>
            </a:pathLst>
          </a:custGeom>
          <a:solidFill>
            <a:srgbClr val="FFFBF7"/>
          </a:solidFill>
          <a:ln>
            <a:noFill/>
          </a:ln>
        </p:spPr>
      </p:sp>
      <p:sp>
        <p:nvSpPr>
          <p:cNvPr id="11972" name="Freeform 360"/>
          <p:cNvSpPr/>
          <p:nvPr/>
        </p:nvSpPr>
        <p:spPr>
          <a:xfrm>
            <a:off x="2258280" y="1029600"/>
            <a:ext cx="479520" cy="191520"/>
          </a:xfrm>
          <a:custGeom>
            <a:avLst/>
            <a:gdLst/>
            <a:ahLst/>
            <a:cxnLst/>
            <a:rect l="0" t="0" r="r" b="b"/>
            <a:pathLst>
              <a:path w="1332" h="532">
                <a:moveTo>
                  <a:pt x="0" y="531"/>
                </a:moveTo>
                <a:lnTo>
                  <a:pt x="1331" y="0"/>
                </a:lnTo>
                <a:lnTo>
                  <a:pt x="1331" y="25"/>
                </a:lnTo>
                <a:lnTo>
                  <a:pt x="64" y="531"/>
                </a:lnTo>
                <a:lnTo>
                  <a:pt x="0" y="531"/>
                </a:lnTo>
                <a:close/>
              </a:path>
            </a:pathLst>
          </a:custGeom>
          <a:solidFill>
            <a:srgbClr val="FFFBF7"/>
          </a:solidFill>
          <a:ln>
            <a:noFill/>
          </a:ln>
        </p:spPr>
      </p:sp>
      <p:sp>
        <p:nvSpPr>
          <p:cNvPr id="11973" name="Freeform 361"/>
          <p:cNvSpPr/>
          <p:nvPr/>
        </p:nvSpPr>
        <p:spPr>
          <a:xfrm>
            <a:off x="2281320" y="1038600"/>
            <a:ext cx="456480" cy="182520"/>
          </a:xfrm>
          <a:custGeom>
            <a:avLst/>
            <a:gdLst/>
            <a:ahLst/>
            <a:cxnLst/>
            <a:rect l="0" t="0" r="r" b="b"/>
            <a:pathLst>
              <a:path w="1268" h="507">
                <a:moveTo>
                  <a:pt x="0" y="506"/>
                </a:moveTo>
                <a:lnTo>
                  <a:pt x="1267" y="0"/>
                </a:lnTo>
                <a:lnTo>
                  <a:pt x="1267" y="25"/>
                </a:lnTo>
                <a:lnTo>
                  <a:pt x="63" y="506"/>
                </a:lnTo>
                <a:lnTo>
                  <a:pt x="0" y="506"/>
                </a:lnTo>
                <a:close/>
              </a:path>
            </a:pathLst>
          </a:custGeom>
          <a:solidFill>
            <a:srgbClr val="FFFBF8"/>
          </a:solidFill>
          <a:ln>
            <a:noFill/>
          </a:ln>
        </p:spPr>
      </p:sp>
      <p:sp>
        <p:nvSpPr>
          <p:cNvPr id="11974" name="Freeform 362"/>
          <p:cNvSpPr/>
          <p:nvPr/>
        </p:nvSpPr>
        <p:spPr>
          <a:xfrm>
            <a:off x="2304000" y="1047600"/>
            <a:ext cx="433800" cy="173520"/>
          </a:xfrm>
          <a:custGeom>
            <a:avLst/>
            <a:gdLst/>
            <a:ahLst/>
            <a:cxnLst/>
            <a:rect l="0" t="0" r="r" b="b"/>
            <a:pathLst>
              <a:path w="1205" h="482">
                <a:moveTo>
                  <a:pt x="0" y="481"/>
                </a:moveTo>
                <a:lnTo>
                  <a:pt x="1204" y="0"/>
                </a:lnTo>
                <a:lnTo>
                  <a:pt x="1204" y="26"/>
                </a:lnTo>
                <a:lnTo>
                  <a:pt x="63" y="481"/>
                </a:lnTo>
                <a:lnTo>
                  <a:pt x="0" y="481"/>
                </a:lnTo>
                <a:close/>
              </a:path>
            </a:pathLst>
          </a:custGeom>
          <a:solidFill>
            <a:srgbClr val="FFFCF8"/>
          </a:solidFill>
          <a:ln>
            <a:noFill/>
          </a:ln>
        </p:spPr>
      </p:sp>
      <p:sp>
        <p:nvSpPr>
          <p:cNvPr id="11975" name="Freeform 363"/>
          <p:cNvSpPr/>
          <p:nvPr/>
        </p:nvSpPr>
        <p:spPr>
          <a:xfrm>
            <a:off x="2326680" y="1056960"/>
            <a:ext cx="411120" cy="164160"/>
          </a:xfrm>
          <a:custGeom>
            <a:avLst/>
            <a:gdLst/>
            <a:ahLst/>
            <a:cxnLst/>
            <a:rect l="0" t="0" r="r" b="b"/>
            <a:pathLst>
              <a:path w="1142" h="456">
                <a:moveTo>
                  <a:pt x="0" y="455"/>
                </a:moveTo>
                <a:lnTo>
                  <a:pt x="1141" y="0"/>
                </a:lnTo>
                <a:lnTo>
                  <a:pt x="1141" y="26"/>
                </a:lnTo>
                <a:lnTo>
                  <a:pt x="63" y="455"/>
                </a:lnTo>
                <a:lnTo>
                  <a:pt x="0" y="455"/>
                </a:lnTo>
                <a:close/>
              </a:path>
            </a:pathLst>
          </a:custGeom>
          <a:solidFill>
            <a:srgbClr val="FFFCF9"/>
          </a:solidFill>
          <a:ln>
            <a:noFill/>
          </a:ln>
        </p:spPr>
      </p:sp>
      <p:sp>
        <p:nvSpPr>
          <p:cNvPr id="11976" name="Freeform 364"/>
          <p:cNvSpPr/>
          <p:nvPr/>
        </p:nvSpPr>
        <p:spPr>
          <a:xfrm>
            <a:off x="2349360" y="1065960"/>
            <a:ext cx="388440" cy="155160"/>
          </a:xfrm>
          <a:custGeom>
            <a:avLst/>
            <a:gdLst/>
            <a:ahLst/>
            <a:cxnLst/>
            <a:rect l="0" t="0" r="r" b="b"/>
            <a:pathLst>
              <a:path w="1079" h="431">
                <a:moveTo>
                  <a:pt x="0" y="430"/>
                </a:moveTo>
                <a:lnTo>
                  <a:pt x="1078" y="0"/>
                </a:lnTo>
                <a:lnTo>
                  <a:pt x="1078" y="12"/>
                </a:lnTo>
                <a:lnTo>
                  <a:pt x="32" y="430"/>
                </a:lnTo>
                <a:lnTo>
                  <a:pt x="0" y="430"/>
                </a:lnTo>
                <a:close/>
              </a:path>
            </a:pathLst>
          </a:custGeom>
          <a:solidFill>
            <a:srgbClr val="FFFCF9"/>
          </a:solidFill>
          <a:ln>
            <a:noFill/>
          </a:ln>
        </p:spPr>
      </p:sp>
      <p:sp>
        <p:nvSpPr>
          <p:cNvPr id="11977" name="Freeform 365"/>
          <p:cNvSpPr/>
          <p:nvPr/>
        </p:nvSpPr>
        <p:spPr>
          <a:xfrm>
            <a:off x="2360880" y="1070280"/>
            <a:ext cx="376920" cy="150840"/>
          </a:xfrm>
          <a:custGeom>
            <a:avLst/>
            <a:gdLst/>
            <a:ahLst/>
            <a:cxnLst/>
            <a:rect l="0" t="0" r="r" b="b"/>
            <a:pathLst>
              <a:path w="1047" h="419">
                <a:moveTo>
                  <a:pt x="0" y="418"/>
                </a:moveTo>
                <a:lnTo>
                  <a:pt x="1046" y="0"/>
                </a:lnTo>
                <a:lnTo>
                  <a:pt x="1046" y="13"/>
                </a:lnTo>
                <a:lnTo>
                  <a:pt x="32" y="418"/>
                </a:lnTo>
                <a:lnTo>
                  <a:pt x="0" y="418"/>
                </a:lnTo>
                <a:close/>
              </a:path>
            </a:pathLst>
          </a:custGeom>
          <a:solidFill>
            <a:srgbClr val="FFFCFA"/>
          </a:solidFill>
          <a:ln>
            <a:noFill/>
          </a:ln>
        </p:spPr>
      </p:sp>
      <p:sp>
        <p:nvSpPr>
          <p:cNvPr id="11978" name="Freeform 366"/>
          <p:cNvSpPr/>
          <p:nvPr/>
        </p:nvSpPr>
        <p:spPr>
          <a:xfrm>
            <a:off x="2372400" y="1074960"/>
            <a:ext cx="365400" cy="146160"/>
          </a:xfrm>
          <a:custGeom>
            <a:avLst/>
            <a:gdLst/>
            <a:ahLst/>
            <a:cxnLst/>
            <a:rect l="0" t="0" r="r" b="b"/>
            <a:pathLst>
              <a:path w="1015" h="406">
                <a:moveTo>
                  <a:pt x="0" y="405"/>
                </a:moveTo>
                <a:lnTo>
                  <a:pt x="1014" y="0"/>
                </a:lnTo>
                <a:lnTo>
                  <a:pt x="1014" y="25"/>
                </a:lnTo>
                <a:lnTo>
                  <a:pt x="63" y="405"/>
                </a:lnTo>
                <a:lnTo>
                  <a:pt x="0" y="405"/>
                </a:lnTo>
                <a:close/>
              </a:path>
            </a:pathLst>
          </a:custGeom>
          <a:solidFill>
            <a:srgbClr val="FFFCFA"/>
          </a:solidFill>
          <a:ln>
            <a:noFill/>
          </a:ln>
        </p:spPr>
      </p:sp>
      <p:sp>
        <p:nvSpPr>
          <p:cNvPr id="11979" name="Freeform 367"/>
          <p:cNvSpPr/>
          <p:nvPr/>
        </p:nvSpPr>
        <p:spPr>
          <a:xfrm>
            <a:off x="2395080" y="1083960"/>
            <a:ext cx="342720" cy="137160"/>
          </a:xfrm>
          <a:custGeom>
            <a:avLst/>
            <a:gdLst/>
            <a:ahLst/>
            <a:cxnLst/>
            <a:rect l="0" t="0" r="r" b="b"/>
            <a:pathLst>
              <a:path w="952" h="381">
                <a:moveTo>
                  <a:pt x="0" y="380"/>
                </a:moveTo>
                <a:lnTo>
                  <a:pt x="951" y="0"/>
                </a:lnTo>
                <a:lnTo>
                  <a:pt x="951" y="13"/>
                </a:lnTo>
                <a:lnTo>
                  <a:pt x="32" y="380"/>
                </a:lnTo>
                <a:lnTo>
                  <a:pt x="0" y="380"/>
                </a:lnTo>
                <a:close/>
              </a:path>
            </a:pathLst>
          </a:custGeom>
          <a:solidFill>
            <a:srgbClr val="FFFDFA"/>
          </a:solidFill>
          <a:ln>
            <a:noFill/>
          </a:ln>
        </p:spPr>
      </p:sp>
      <p:sp>
        <p:nvSpPr>
          <p:cNvPr id="11980" name="Freeform 368"/>
          <p:cNvSpPr/>
          <p:nvPr/>
        </p:nvSpPr>
        <p:spPr>
          <a:xfrm>
            <a:off x="2406600" y="1088640"/>
            <a:ext cx="331200" cy="132480"/>
          </a:xfrm>
          <a:custGeom>
            <a:avLst/>
            <a:gdLst/>
            <a:ahLst/>
            <a:cxnLst/>
            <a:rect l="0" t="0" r="r" b="b"/>
            <a:pathLst>
              <a:path w="920" h="368">
                <a:moveTo>
                  <a:pt x="0" y="367"/>
                </a:moveTo>
                <a:lnTo>
                  <a:pt x="919" y="0"/>
                </a:lnTo>
                <a:lnTo>
                  <a:pt x="919" y="13"/>
                </a:lnTo>
                <a:lnTo>
                  <a:pt x="31" y="367"/>
                </a:lnTo>
                <a:lnTo>
                  <a:pt x="0" y="367"/>
                </a:lnTo>
                <a:close/>
              </a:path>
            </a:pathLst>
          </a:custGeom>
          <a:solidFill>
            <a:srgbClr val="FFFDFB"/>
          </a:solidFill>
          <a:ln>
            <a:noFill/>
          </a:ln>
        </p:spPr>
      </p:sp>
      <p:sp>
        <p:nvSpPr>
          <p:cNvPr id="11981" name="Freeform 369"/>
          <p:cNvSpPr/>
          <p:nvPr/>
        </p:nvSpPr>
        <p:spPr>
          <a:xfrm>
            <a:off x="2417760" y="1093320"/>
            <a:ext cx="320040" cy="127800"/>
          </a:xfrm>
          <a:custGeom>
            <a:avLst/>
            <a:gdLst/>
            <a:ahLst/>
            <a:cxnLst/>
            <a:rect l="0" t="0" r="r" b="b"/>
            <a:pathLst>
              <a:path w="889" h="355">
                <a:moveTo>
                  <a:pt x="0" y="354"/>
                </a:moveTo>
                <a:lnTo>
                  <a:pt x="888" y="0"/>
                </a:lnTo>
                <a:lnTo>
                  <a:pt x="888" y="50"/>
                </a:lnTo>
                <a:lnTo>
                  <a:pt x="127" y="354"/>
                </a:lnTo>
                <a:lnTo>
                  <a:pt x="0" y="354"/>
                </a:lnTo>
                <a:close/>
              </a:path>
            </a:pathLst>
          </a:custGeom>
          <a:solidFill>
            <a:srgbClr val="FFFDFB"/>
          </a:solidFill>
          <a:ln>
            <a:noFill/>
          </a:ln>
        </p:spPr>
      </p:sp>
      <p:sp>
        <p:nvSpPr>
          <p:cNvPr id="11982" name="Freeform 370"/>
          <p:cNvSpPr/>
          <p:nvPr/>
        </p:nvSpPr>
        <p:spPr>
          <a:xfrm>
            <a:off x="2463480" y="1111320"/>
            <a:ext cx="274320" cy="109800"/>
          </a:xfrm>
          <a:custGeom>
            <a:avLst/>
            <a:gdLst/>
            <a:ahLst/>
            <a:cxnLst/>
            <a:rect l="0" t="0" r="r" b="b"/>
            <a:pathLst>
              <a:path w="762" h="305">
                <a:moveTo>
                  <a:pt x="0" y="304"/>
                </a:moveTo>
                <a:lnTo>
                  <a:pt x="761" y="0"/>
                </a:lnTo>
                <a:lnTo>
                  <a:pt x="761" y="25"/>
                </a:lnTo>
                <a:lnTo>
                  <a:pt x="63" y="304"/>
                </a:lnTo>
                <a:lnTo>
                  <a:pt x="0" y="304"/>
                </a:lnTo>
                <a:close/>
              </a:path>
            </a:pathLst>
          </a:custGeom>
          <a:solidFill>
            <a:srgbClr val="FFFDFC"/>
          </a:solidFill>
          <a:ln>
            <a:noFill/>
          </a:ln>
        </p:spPr>
      </p:sp>
      <p:sp>
        <p:nvSpPr>
          <p:cNvPr id="11983" name="Freeform 371"/>
          <p:cNvSpPr/>
          <p:nvPr/>
        </p:nvSpPr>
        <p:spPr>
          <a:xfrm>
            <a:off x="2486160" y="1120320"/>
            <a:ext cx="251640" cy="100800"/>
          </a:xfrm>
          <a:custGeom>
            <a:avLst/>
            <a:gdLst/>
            <a:ahLst/>
            <a:cxnLst/>
            <a:rect l="0" t="0" r="r" b="b"/>
            <a:pathLst>
              <a:path w="699" h="280">
                <a:moveTo>
                  <a:pt x="0" y="279"/>
                </a:moveTo>
                <a:lnTo>
                  <a:pt x="698" y="0"/>
                </a:lnTo>
                <a:lnTo>
                  <a:pt x="698" y="13"/>
                </a:lnTo>
                <a:lnTo>
                  <a:pt x="32" y="279"/>
                </a:lnTo>
                <a:lnTo>
                  <a:pt x="0" y="279"/>
                </a:lnTo>
                <a:close/>
              </a:path>
            </a:pathLst>
          </a:custGeom>
          <a:solidFill>
            <a:srgbClr val="FFFDFC"/>
          </a:solidFill>
          <a:ln>
            <a:noFill/>
          </a:ln>
        </p:spPr>
      </p:sp>
      <p:sp>
        <p:nvSpPr>
          <p:cNvPr id="11984" name="Freeform 372"/>
          <p:cNvSpPr/>
          <p:nvPr/>
        </p:nvSpPr>
        <p:spPr>
          <a:xfrm>
            <a:off x="2497680" y="1125000"/>
            <a:ext cx="240120" cy="96120"/>
          </a:xfrm>
          <a:custGeom>
            <a:avLst/>
            <a:gdLst/>
            <a:ahLst/>
            <a:cxnLst/>
            <a:rect l="0" t="0" r="r" b="b"/>
            <a:pathLst>
              <a:path w="667" h="267">
                <a:moveTo>
                  <a:pt x="0" y="266"/>
                </a:moveTo>
                <a:lnTo>
                  <a:pt x="666" y="0"/>
                </a:lnTo>
                <a:lnTo>
                  <a:pt x="666" y="13"/>
                </a:lnTo>
                <a:lnTo>
                  <a:pt x="32" y="266"/>
                </a:lnTo>
                <a:lnTo>
                  <a:pt x="0" y="266"/>
                </a:lnTo>
                <a:close/>
              </a:path>
            </a:pathLst>
          </a:custGeom>
          <a:solidFill>
            <a:srgbClr val="FFFEFC"/>
          </a:solidFill>
          <a:ln>
            <a:noFill/>
          </a:ln>
        </p:spPr>
      </p:sp>
      <p:sp>
        <p:nvSpPr>
          <p:cNvPr id="11985" name="Freeform 373"/>
          <p:cNvSpPr/>
          <p:nvPr/>
        </p:nvSpPr>
        <p:spPr>
          <a:xfrm>
            <a:off x="2509200" y="1129680"/>
            <a:ext cx="228600" cy="91440"/>
          </a:xfrm>
          <a:custGeom>
            <a:avLst/>
            <a:gdLst/>
            <a:ahLst/>
            <a:cxnLst/>
            <a:rect l="0" t="0" r="r" b="b"/>
            <a:pathLst>
              <a:path w="635" h="254">
                <a:moveTo>
                  <a:pt x="0" y="253"/>
                </a:moveTo>
                <a:lnTo>
                  <a:pt x="634" y="0"/>
                </a:lnTo>
                <a:lnTo>
                  <a:pt x="634" y="26"/>
                </a:lnTo>
                <a:lnTo>
                  <a:pt x="63" y="253"/>
                </a:lnTo>
                <a:lnTo>
                  <a:pt x="0" y="253"/>
                </a:lnTo>
                <a:close/>
              </a:path>
            </a:pathLst>
          </a:custGeom>
          <a:solidFill>
            <a:srgbClr val="FFFEFC"/>
          </a:solidFill>
          <a:ln>
            <a:noFill/>
          </a:ln>
        </p:spPr>
      </p:sp>
      <p:sp>
        <p:nvSpPr>
          <p:cNvPr id="11986" name="Freeform 374"/>
          <p:cNvSpPr/>
          <p:nvPr/>
        </p:nvSpPr>
        <p:spPr>
          <a:xfrm>
            <a:off x="2531880" y="1138680"/>
            <a:ext cx="205920" cy="82440"/>
          </a:xfrm>
          <a:custGeom>
            <a:avLst/>
            <a:gdLst/>
            <a:ahLst/>
            <a:cxnLst/>
            <a:rect l="0" t="0" r="r" b="b"/>
            <a:pathLst>
              <a:path w="572" h="229">
                <a:moveTo>
                  <a:pt x="0" y="228"/>
                </a:moveTo>
                <a:lnTo>
                  <a:pt x="571" y="0"/>
                </a:lnTo>
                <a:lnTo>
                  <a:pt x="571" y="25"/>
                </a:lnTo>
                <a:lnTo>
                  <a:pt x="63" y="228"/>
                </a:lnTo>
                <a:lnTo>
                  <a:pt x="0" y="228"/>
                </a:lnTo>
                <a:close/>
              </a:path>
            </a:pathLst>
          </a:custGeom>
          <a:solidFill>
            <a:srgbClr val="FFFEFD"/>
          </a:solidFill>
          <a:ln>
            <a:noFill/>
          </a:ln>
        </p:spPr>
      </p:sp>
      <p:sp>
        <p:nvSpPr>
          <p:cNvPr id="11987" name="Freeform 375"/>
          <p:cNvSpPr/>
          <p:nvPr/>
        </p:nvSpPr>
        <p:spPr>
          <a:xfrm>
            <a:off x="2554560" y="1147680"/>
            <a:ext cx="183240" cy="73440"/>
          </a:xfrm>
          <a:custGeom>
            <a:avLst/>
            <a:gdLst/>
            <a:ahLst/>
            <a:cxnLst/>
            <a:rect l="0" t="0" r="r" b="b"/>
            <a:pathLst>
              <a:path w="509" h="204">
                <a:moveTo>
                  <a:pt x="0" y="203"/>
                </a:moveTo>
                <a:lnTo>
                  <a:pt x="508" y="0"/>
                </a:lnTo>
                <a:lnTo>
                  <a:pt x="508" y="26"/>
                </a:lnTo>
                <a:lnTo>
                  <a:pt x="63" y="203"/>
                </a:lnTo>
                <a:lnTo>
                  <a:pt x="0" y="203"/>
                </a:lnTo>
                <a:close/>
              </a:path>
            </a:pathLst>
          </a:custGeom>
          <a:solidFill>
            <a:srgbClr val="FFFEFD"/>
          </a:solidFill>
          <a:ln>
            <a:noFill/>
          </a:ln>
        </p:spPr>
      </p:sp>
      <p:sp>
        <p:nvSpPr>
          <p:cNvPr id="11988" name="Freeform 376"/>
          <p:cNvSpPr/>
          <p:nvPr/>
        </p:nvSpPr>
        <p:spPr>
          <a:xfrm>
            <a:off x="2577240" y="1157040"/>
            <a:ext cx="160560" cy="64080"/>
          </a:xfrm>
          <a:custGeom>
            <a:avLst/>
            <a:gdLst/>
            <a:ahLst/>
            <a:cxnLst/>
            <a:rect l="0" t="0" r="r" b="b"/>
            <a:pathLst>
              <a:path w="446" h="178">
                <a:moveTo>
                  <a:pt x="0" y="177"/>
                </a:moveTo>
                <a:lnTo>
                  <a:pt x="445" y="0"/>
                </a:lnTo>
                <a:lnTo>
                  <a:pt x="445" y="12"/>
                </a:lnTo>
                <a:lnTo>
                  <a:pt x="32" y="177"/>
                </a:lnTo>
                <a:lnTo>
                  <a:pt x="0" y="177"/>
                </a:lnTo>
                <a:close/>
              </a:path>
            </a:pathLst>
          </a:custGeom>
          <a:solidFill>
            <a:srgbClr val="FFFEFD"/>
          </a:solidFill>
          <a:ln>
            <a:noFill/>
          </a:ln>
        </p:spPr>
      </p:sp>
      <p:sp>
        <p:nvSpPr>
          <p:cNvPr id="11989" name="Freeform 377"/>
          <p:cNvSpPr/>
          <p:nvPr/>
        </p:nvSpPr>
        <p:spPr>
          <a:xfrm>
            <a:off x="2588760" y="1161360"/>
            <a:ext cx="149040" cy="59760"/>
          </a:xfrm>
          <a:custGeom>
            <a:avLst/>
            <a:gdLst/>
            <a:ahLst/>
            <a:cxnLst/>
            <a:rect l="0" t="0" r="r" b="b"/>
            <a:pathLst>
              <a:path w="414" h="166">
                <a:moveTo>
                  <a:pt x="0" y="165"/>
                </a:moveTo>
                <a:lnTo>
                  <a:pt x="413" y="0"/>
                </a:lnTo>
                <a:lnTo>
                  <a:pt x="413" y="13"/>
                </a:lnTo>
                <a:lnTo>
                  <a:pt x="33" y="165"/>
                </a:lnTo>
                <a:lnTo>
                  <a:pt x="0" y="165"/>
                </a:lnTo>
                <a:close/>
              </a:path>
            </a:pathLst>
          </a:custGeom>
          <a:solidFill>
            <a:srgbClr val="FFFEFE"/>
          </a:solidFill>
          <a:ln>
            <a:noFill/>
          </a:ln>
        </p:spPr>
      </p:sp>
      <p:sp>
        <p:nvSpPr>
          <p:cNvPr id="11990" name="Freeform 378"/>
          <p:cNvSpPr/>
          <p:nvPr/>
        </p:nvSpPr>
        <p:spPr>
          <a:xfrm>
            <a:off x="2600280" y="1166040"/>
            <a:ext cx="137520" cy="55080"/>
          </a:xfrm>
          <a:custGeom>
            <a:avLst/>
            <a:gdLst/>
            <a:ahLst/>
            <a:cxnLst/>
            <a:rect l="0" t="0" r="r" b="b"/>
            <a:pathLst>
              <a:path w="382" h="153">
                <a:moveTo>
                  <a:pt x="0" y="152"/>
                </a:moveTo>
                <a:lnTo>
                  <a:pt x="381" y="0"/>
                </a:lnTo>
                <a:lnTo>
                  <a:pt x="381" y="26"/>
                </a:lnTo>
                <a:lnTo>
                  <a:pt x="63" y="152"/>
                </a:lnTo>
                <a:lnTo>
                  <a:pt x="0" y="152"/>
                </a:lnTo>
                <a:close/>
              </a:path>
            </a:pathLst>
          </a:custGeom>
          <a:solidFill>
            <a:srgbClr val="FFFEFE"/>
          </a:solidFill>
          <a:ln>
            <a:noFill/>
          </a:ln>
        </p:spPr>
      </p:sp>
      <p:sp>
        <p:nvSpPr>
          <p:cNvPr id="11991" name="Freeform 379"/>
          <p:cNvSpPr/>
          <p:nvPr/>
        </p:nvSpPr>
        <p:spPr>
          <a:xfrm>
            <a:off x="2622960" y="1175040"/>
            <a:ext cx="114840" cy="46080"/>
          </a:xfrm>
          <a:custGeom>
            <a:avLst/>
            <a:gdLst/>
            <a:ahLst/>
            <a:cxnLst/>
            <a:rect l="0" t="0" r="r" b="b"/>
            <a:pathLst>
              <a:path w="319" h="128">
                <a:moveTo>
                  <a:pt x="0" y="127"/>
                </a:moveTo>
                <a:lnTo>
                  <a:pt x="318" y="0"/>
                </a:lnTo>
                <a:lnTo>
                  <a:pt x="318" y="13"/>
                </a:lnTo>
                <a:lnTo>
                  <a:pt x="32" y="127"/>
                </a:lnTo>
                <a:lnTo>
                  <a:pt x="0" y="127"/>
                </a:lnTo>
                <a:close/>
              </a:path>
            </a:pathLst>
          </a:custGeom>
          <a:solidFill>
            <a:srgbClr val="FFFEFE"/>
          </a:solidFill>
          <a:ln>
            <a:noFill/>
          </a:ln>
        </p:spPr>
      </p:sp>
      <p:sp>
        <p:nvSpPr>
          <p:cNvPr id="11992" name="Freeform 380"/>
          <p:cNvSpPr/>
          <p:nvPr/>
        </p:nvSpPr>
        <p:spPr>
          <a:xfrm>
            <a:off x="2634480" y="1179720"/>
            <a:ext cx="103320" cy="41400"/>
          </a:xfrm>
          <a:custGeom>
            <a:avLst/>
            <a:gdLst/>
            <a:ahLst/>
            <a:cxnLst/>
            <a:rect l="0" t="0" r="r" b="b"/>
            <a:pathLst>
              <a:path w="287" h="115">
                <a:moveTo>
                  <a:pt x="0" y="114"/>
                </a:moveTo>
                <a:lnTo>
                  <a:pt x="286" y="0"/>
                </a:lnTo>
                <a:lnTo>
                  <a:pt x="286" y="12"/>
                </a:lnTo>
                <a:lnTo>
                  <a:pt x="31" y="114"/>
                </a:lnTo>
                <a:lnTo>
                  <a:pt x="0" y="114"/>
                </a:lnTo>
                <a:close/>
              </a:path>
            </a:pathLst>
          </a:custGeom>
          <a:solidFill>
            <a:srgbClr val="FFFFFE"/>
          </a:solidFill>
          <a:ln>
            <a:noFill/>
          </a:ln>
        </p:spPr>
      </p:sp>
      <p:sp>
        <p:nvSpPr>
          <p:cNvPr id="11993" name="Freeform 381"/>
          <p:cNvSpPr/>
          <p:nvPr/>
        </p:nvSpPr>
        <p:spPr>
          <a:xfrm>
            <a:off x="2645640" y="1184040"/>
            <a:ext cx="92160" cy="37080"/>
          </a:xfrm>
          <a:custGeom>
            <a:avLst/>
            <a:gdLst/>
            <a:ahLst/>
            <a:cxnLst/>
            <a:rect l="0" t="0" r="r" b="b"/>
            <a:pathLst>
              <a:path w="256" h="103">
                <a:moveTo>
                  <a:pt x="0" y="102"/>
                </a:moveTo>
                <a:lnTo>
                  <a:pt x="255" y="0"/>
                </a:lnTo>
                <a:lnTo>
                  <a:pt x="255" y="26"/>
                </a:lnTo>
                <a:lnTo>
                  <a:pt x="64" y="102"/>
                </a:lnTo>
                <a:lnTo>
                  <a:pt x="0" y="102"/>
                </a:lnTo>
                <a:close/>
              </a:path>
            </a:pathLst>
          </a:custGeom>
          <a:solidFill>
            <a:srgbClr val="FFFFFE"/>
          </a:solidFill>
          <a:ln>
            <a:noFill/>
          </a:ln>
        </p:spPr>
      </p:sp>
      <p:sp>
        <p:nvSpPr>
          <p:cNvPr id="11994" name="Freeform 382"/>
          <p:cNvSpPr/>
          <p:nvPr/>
        </p:nvSpPr>
        <p:spPr>
          <a:xfrm>
            <a:off x="2668680" y="1193400"/>
            <a:ext cx="69120" cy="27720"/>
          </a:xfrm>
          <a:custGeom>
            <a:avLst/>
            <a:gdLst/>
            <a:ahLst/>
            <a:cxnLst/>
            <a:rect l="0" t="0" r="r" b="b"/>
            <a:pathLst>
              <a:path w="192" h="77">
                <a:moveTo>
                  <a:pt x="0" y="76"/>
                </a:moveTo>
                <a:lnTo>
                  <a:pt x="191" y="0"/>
                </a:lnTo>
                <a:lnTo>
                  <a:pt x="191" y="12"/>
                </a:lnTo>
                <a:lnTo>
                  <a:pt x="31" y="76"/>
                </a:lnTo>
                <a:lnTo>
                  <a:pt x="0" y="76"/>
                </a:lnTo>
                <a:close/>
              </a:path>
            </a:pathLst>
          </a:custGeom>
          <a:solidFill>
            <a:srgbClr val="FFFFFE"/>
          </a:solidFill>
          <a:ln>
            <a:noFill/>
          </a:ln>
        </p:spPr>
      </p:sp>
      <p:sp>
        <p:nvSpPr>
          <p:cNvPr id="11995" name="Freeform 383"/>
          <p:cNvSpPr/>
          <p:nvPr/>
        </p:nvSpPr>
        <p:spPr>
          <a:xfrm>
            <a:off x="2679840" y="1197720"/>
            <a:ext cx="57960" cy="23400"/>
          </a:xfrm>
          <a:custGeom>
            <a:avLst/>
            <a:gdLst/>
            <a:ahLst/>
            <a:cxnLst/>
            <a:rect l="0" t="0" r="r" b="b"/>
            <a:pathLst>
              <a:path w="161" h="65">
                <a:moveTo>
                  <a:pt x="0" y="64"/>
                </a:moveTo>
                <a:lnTo>
                  <a:pt x="160" y="0"/>
                </a:lnTo>
                <a:lnTo>
                  <a:pt x="160" y="13"/>
                </a:lnTo>
                <a:lnTo>
                  <a:pt x="32" y="64"/>
                </a:lnTo>
                <a:lnTo>
                  <a:pt x="0" y="64"/>
                </a:lnTo>
                <a:close/>
              </a:path>
            </a:pathLst>
          </a:custGeom>
          <a:solidFill>
            <a:srgbClr val="FFFFFF"/>
          </a:solidFill>
          <a:ln>
            <a:noFill/>
          </a:ln>
        </p:spPr>
      </p:sp>
      <p:sp>
        <p:nvSpPr>
          <p:cNvPr id="11996" name="Freeform 384"/>
          <p:cNvSpPr/>
          <p:nvPr/>
        </p:nvSpPr>
        <p:spPr>
          <a:xfrm>
            <a:off x="2691360" y="1202400"/>
            <a:ext cx="46440" cy="18720"/>
          </a:xfrm>
          <a:custGeom>
            <a:avLst/>
            <a:gdLst/>
            <a:ahLst/>
            <a:cxnLst/>
            <a:rect l="0" t="0" r="r" b="b"/>
            <a:pathLst>
              <a:path w="129" h="52">
                <a:moveTo>
                  <a:pt x="0" y="51"/>
                </a:moveTo>
                <a:lnTo>
                  <a:pt x="128" y="0"/>
                </a:lnTo>
                <a:lnTo>
                  <a:pt x="128" y="51"/>
                </a:lnTo>
                <a:lnTo>
                  <a:pt x="0" y="51"/>
                </a:lnTo>
                <a:close/>
              </a:path>
            </a:pathLst>
          </a:custGeom>
          <a:solidFill>
            <a:srgbClr val="FFFFFF"/>
          </a:solidFill>
          <a:ln>
            <a:noFill/>
          </a:ln>
        </p:spPr>
      </p:sp>
      <p:sp>
        <p:nvSpPr>
          <p:cNvPr id="11997" name="Freeform 385"/>
          <p:cNvSpPr/>
          <p:nvPr/>
        </p:nvSpPr>
        <p:spPr>
          <a:xfrm>
            <a:off x="806040" y="64692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11998" name="Freeform 386"/>
          <p:cNvSpPr/>
          <p:nvPr/>
        </p:nvSpPr>
        <p:spPr>
          <a:xfrm>
            <a:off x="806040" y="643320"/>
            <a:ext cx="27720" cy="11160"/>
          </a:xfrm>
          <a:custGeom>
            <a:avLst/>
            <a:gdLst/>
            <a:ahLst/>
            <a:cxnLst/>
            <a:rect l="0" t="0" r="r" b="b"/>
            <a:pathLst>
              <a:path w="77" h="31">
                <a:moveTo>
                  <a:pt x="51" y="30"/>
                </a:moveTo>
                <a:lnTo>
                  <a:pt x="0" y="10"/>
                </a:lnTo>
                <a:lnTo>
                  <a:pt x="0" y="0"/>
                </a:lnTo>
                <a:lnTo>
                  <a:pt x="76" y="30"/>
                </a:lnTo>
                <a:lnTo>
                  <a:pt x="51" y="30"/>
                </a:lnTo>
                <a:close/>
              </a:path>
            </a:pathLst>
          </a:custGeom>
          <a:solidFill>
            <a:srgbClr val="3991A7"/>
          </a:solidFill>
          <a:ln>
            <a:noFill/>
          </a:ln>
        </p:spPr>
      </p:sp>
      <p:sp>
        <p:nvSpPr>
          <p:cNvPr id="11999" name="Freeform 387"/>
          <p:cNvSpPr/>
          <p:nvPr/>
        </p:nvSpPr>
        <p:spPr>
          <a:xfrm>
            <a:off x="806040" y="640080"/>
            <a:ext cx="36720" cy="14400"/>
          </a:xfrm>
          <a:custGeom>
            <a:avLst/>
            <a:gdLst/>
            <a:ahLst/>
            <a:cxnLst/>
            <a:rect l="0" t="0" r="r" b="b"/>
            <a:pathLst>
              <a:path w="102" h="40">
                <a:moveTo>
                  <a:pt x="76" y="39"/>
                </a:moveTo>
                <a:lnTo>
                  <a:pt x="0" y="9"/>
                </a:lnTo>
                <a:lnTo>
                  <a:pt x="0" y="0"/>
                </a:lnTo>
                <a:lnTo>
                  <a:pt x="101" y="39"/>
                </a:lnTo>
                <a:lnTo>
                  <a:pt x="76" y="39"/>
                </a:lnTo>
                <a:close/>
              </a:path>
            </a:pathLst>
          </a:custGeom>
          <a:solidFill>
            <a:srgbClr val="3A91A7"/>
          </a:solidFill>
          <a:ln>
            <a:noFill/>
          </a:ln>
        </p:spPr>
      </p:sp>
      <p:sp>
        <p:nvSpPr>
          <p:cNvPr id="12000" name="Freeform 388"/>
          <p:cNvSpPr/>
          <p:nvPr/>
        </p:nvSpPr>
        <p:spPr>
          <a:xfrm>
            <a:off x="806040" y="636480"/>
            <a:ext cx="45720" cy="18000"/>
          </a:xfrm>
          <a:custGeom>
            <a:avLst/>
            <a:gdLst/>
            <a:ahLst/>
            <a:cxnLst/>
            <a:rect l="0" t="0" r="r" b="b"/>
            <a:pathLst>
              <a:path w="127" h="50">
                <a:moveTo>
                  <a:pt x="101" y="49"/>
                </a:moveTo>
                <a:lnTo>
                  <a:pt x="0" y="10"/>
                </a:lnTo>
                <a:lnTo>
                  <a:pt x="0" y="0"/>
                </a:lnTo>
                <a:lnTo>
                  <a:pt x="126" y="49"/>
                </a:lnTo>
                <a:lnTo>
                  <a:pt x="101" y="49"/>
                </a:lnTo>
                <a:close/>
              </a:path>
            </a:pathLst>
          </a:custGeom>
          <a:solidFill>
            <a:srgbClr val="3B92A7"/>
          </a:solidFill>
          <a:ln>
            <a:noFill/>
          </a:ln>
        </p:spPr>
      </p:sp>
      <p:sp>
        <p:nvSpPr>
          <p:cNvPr id="12001" name="Freeform 389"/>
          <p:cNvSpPr/>
          <p:nvPr/>
        </p:nvSpPr>
        <p:spPr>
          <a:xfrm>
            <a:off x="806040" y="633240"/>
            <a:ext cx="54720" cy="21240"/>
          </a:xfrm>
          <a:custGeom>
            <a:avLst/>
            <a:gdLst/>
            <a:ahLst/>
            <a:cxnLst/>
            <a:rect l="0" t="0" r="r" b="b"/>
            <a:pathLst>
              <a:path w="152" h="59">
                <a:moveTo>
                  <a:pt x="126" y="58"/>
                </a:moveTo>
                <a:lnTo>
                  <a:pt x="0" y="10"/>
                </a:lnTo>
                <a:lnTo>
                  <a:pt x="0" y="0"/>
                </a:lnTo>
                <a:lnTo>
                  <a:pt x="151" y="58"/>
                </a:lnTo>
                <a:lnTo>
                  <a:pt x="126" y="58"/>
                </a:lnTo>
                <a:close/>
              </a:path>
            </a:pathLst>
          </a:custGeom>
          <a:solidFill>
            <a:srgbClr val="3B92A8"/>
          </a:solidFill>
          <a:ln>
            <a:noFill/>
          </a:ln>
        </p:spPr>
      </p:sp>
      <p:sp>
        <p:nvSpPr>
          <p:cNvPr id="12002" name="Freeform 390"/>
          <p:cNvSpPr/>
          <p:nvPr/>
        </p:nvSpPr>
        <p:spPr>
          <a:xfrm>
            <a:off x="806040" y="626400"/>
            <a:ext cx="72720" cy="28080"/>
          </a:xfrm>
          <a:custGeom>
            <a:avLst/>
            <a:gdLst/>
            <a:ahLst/>
            <a:cxnLst/>
            <a:rect l="0" t="0" r="r" b="b"/>
            <a:pathLst>
              <a:path w="202" h="78">
                <a:moveTo>
                  <a:pt x="151" y="77"/>
                </a:moveTo>
                <a:lnTo>
                  <a:pt x="0" y="19"/>
                </a:lnTo>
                <a:lnTo>
                  <a:pt x="0" y="0"/>
                </a:lnTo>
                <a:lnTo>
                  <a:pt x="201" y="77"/>
                </a:lnTo>
                <a:lnTo>
                  <a:pt x="151" y="77"/>
                </a:lnTo>
                <a:close/>
              </a:path>
            </a:pathLst>
          </a:custGeom>
          <a:solidFill>
            <a:srgbClr val="3C92A8"/>
          </a:solidFill>
          <a:ln>
            <a:noFill/>
          </a:ln>
        </p:spPr>
      </p:sp>
      <p:sp>
        <p:nvSpPr>
          <p:cNvPr id="12003" name="Freeform 391"/>
          <p:cNvSpPr/>
          <p:nvPr/>
        </p:nvSpPr>
        <p:spPr>
          <a:xfrm>
            <a:off x="806040" y="622800"/>
            <a:ext cx="82080" cy="31680"/>
          </a:xfrm>
          <a:custGeom>
            <a:avLst/>
            <a:gdLst/>
            <a:ahLst/>
            <a:cxnLst/>
            <a:rect l="0" t="0" r="r" b="b"/>
            <a:pathLst>
              <a:path w="228" h="88">
                <a:moveTo>
                  <a:pt x="201" y="87"/>
                </a:moveTo>
                <a:lnTo>
                  <a:pt x="0" y="10"/>
                </a:lnTo>
                <a:lnTo>
                  <a:pt x="0" y="0"/>
                </a:lnTo>
                <a:lnTo>
                  <a:pt x="227" y="87"/>
                </a:lnTo>
                <a:lnTo>
                  <a:pt x="201" y="87"/>
                </a:lnTo>
                <a:close/>
              </a:path>
            </a:pathLst>
          </a:custGeom>
          <a:solidFill>
            <a:srgbClr val="3D92A8"/>
          </a:solidFill>
          <a:ln>
            <a:noFill/>
          </a:ln>
        </p:spPr>
      </p:sp>
      <p:sp>
        <p:nvSpPr>
          <p:cNvPr id="12004" name="Freeform 392"/>
          <p:cNvSpPr/>
          <p:nvPr/>
        </p:nvSpPr>
        <p:spPr>
          <a:xfrm>
            <a:off x="806040" y="619560"/>
            <a:ext cx="91080" cy="34920"/>
          </a:xfrm>
          <a:custGeom>
            <a:avLst/>
            <a:gdLst/>
            <a:ahLst/>
            <a:cxnLst/>
            <a:rect l="0" t="0" r="r" b="b"/>
            <a:pathLst>
              <a:path w="253" h="97">
                <a:moveTo>
                  <a:pt x="227" y="96"/>
                </a:moveTo>
                <a:lnTo>
                  <a:pt x="0" y="9"/>
                </a:lnTo>
                <a:lnTo>
                  <a:pt x="0" y="0"/>
                </a:lnTo>
                <a:lnTo>
                  <a:pt x="252" y="96"/>
                </a:lnTo>
                <a:lnTo>
                  <a:pt x="227" y="96"/>
                </a:lnTo>
                <a:close/>
              </a:path>
            </a:pathLst>
          </a:custGeom>
          <a:solidFill>
            <a:srgbClr val="3E92A8"/>
          </a:solidFill>
          <a:ln>
            <a:noFill/>
          </a:ln>
        </p:spPr>
      </p:sp>
      <p:sp>
        <p:nvSpPr>
          <p:cNvPr id="12005" name="Freeform 393"/>
          <p:cNvSpPr/>
          <p:nvPr/>
        </p:nvSpPr>
        <p:spPr>
          <a:xfrm>
            <a:off x="806040" y="612720"/>
            <a:ext cx="109080" cy="41760"/>
          </a:xfrm>
          <a:custGeom>
            <a:avLst/>
            <a:gdLst/>
            <a:ahLst/>
            <a:cxnLst/>
            <a:rect l="0" t="0" r="r" b="b"/>
            <a:pathLst>
              <a:path w="303" h="116">
                <a:moveTo>
                  <a:pt x="252" y="115"/>
                </a:moveTo>
                <a:lnTo>
                  <a:pt x="0" y="19"/>
                </a:lnTo>
                <a:lnTo>
                  <a:pt x="0" y="0"/>
                </a:lnTo>
                <a:lnTo>
                  <a:pt x="302" y="115"/>
                </a:lnTo>
                <a:lnTo>
                  <a:pt x="252" y="115"/>
                </a:lnTo>
                <a:close/>
              </a:path>
            </a:pathLst>
          </a:custGeom>
          <a:solidFill>
            <a:srgbClr val="3F93A8"/>
          </a:solidFill>
          <a:ln>
            <a:noFill/>
          </a:ln>
        </p:spPr>
      </p:sp>
      <p:sp>
        <p:nvSpPr>
          <p:cNvPr id="12006" name="Freeform 394"/>
          <p:cNvSpPr/>
          <p:nvPr/>
        </p:nvSpPr>
        <p:spPr>
          <a:xfrm>
            <a:off x="806040" y="609480"/>
            <a:ext cx="118080" cy="45000"/>
          </a:xfrm>
          <a:custGeom>
            <a:avLst/>
            <a:gdLst/>
            <a:ahLst/>
            <a:cxnLst/>
            <a:rect l="0" t="0" r="r" b="b"/>
            <a:pathLst>
              <a:path w="328" h="125">
                <a:moveTo>
                  <a:pt x="302" y="124"/>
                </a:moveTo>
                <a:lnTo>
                  <a:pt x="0" y="9"/>
                </a:lnTo>
                <a:lnTo>
                  <a:pt x="0" y="0"/>
                </a:lnTo>
                <a:lnTo>
                  <a:pt x="327" y="124"/>
                </a:lnTo>
                <a:lnTo>
                  <a:pt x="302" y="124"/>
                </a:lnTo>
                <a:close/>
              </a:path>
            </a:pathLst>
          </a:custGeom>
          <a:solidFill>
            <a:srgbClr val="4093A8"/>
          </a:solidFill>
          <a:ln>
            <a:noFill/>
          </a:ln>
        </p:spPr>
      </p:sp>
      <p:sp>
        <p:nvSpPr>
          <p:cNvPr id="12007" name="Freeform 395"/>
          <p:cNvSpPr/>
          <p:nvPr/>
        </p:nvSpPr>
        <p:spPr>
          <a:xfrm>
            <a:off x="806040" y="605880"/>
            <a:ext cx="127080" cy="48600"/>
          </a:xfrm>
          <a:custGeom>
            <a:avLst/>
            <a:gdLst/>
            <a:ahLst/>
            <a:cxnLst/>
            <a:rect l="0" t="0" r="r" b="b"/>
            <a:pathLst>
              <a:path w="353" h="135">
                <a:moveTo>
                  <a:pt x="327" y="134"/>
                </a:moveTo>
                <a:lnTo>
                  <a:pt x="0" y="10"/>
                </a:lnTo>
                <a:lnTo>
                  <a:pt x="0" y="0"/>
                </a:lnTo>
                <a:lnTo>
                  <a:pt x="352" y="134"/>
                </a:lnTo>
                <a:lnTo>
                  <a:pt x="327" y="134"/>
                </a:lnTo>
                <a:close/>
              </a:path>
            </a:pathLst>
          </a:custGeom>
          <a:solidFill>
            <a:srgbClr val="4193A9"/>
          </a:solidFill>
          <a:ln>
            <a:noFill/>
          </a:ln>
        </p:spPr>
      </p:sp>
      <p:sp>
        <p:nvSpPr>
          <p:cNvPr id="12008" name="Freeform 396"/>
          <p:cNvSpPr/>
          <p:nvPr/>
        </p:nvSpPr>
        <p:spPr>
          <a:xfrm>
            <a:off x="806040" y="599040"/>
            <a:ext cx="145080" cy="55440"/>
          </a:xfrm>
          <a:custGeom>
            <a:avLst/>
            <a:gdLst/>
            <a:ahLst/>
            <a:cxnLst/>
            <a:rect l="0" t="0" r="r" b="b"/>
            <a:pathLst>
              <a:path w="403" h="154">
                <a:moveTo>
                  <a:pt x="351" y="153"/>
                </a:moveTo>
                <a:lnTo>
                  <a:pt x="0" y="19"/>
                </a:lnTo>
                <a:lnTo>
                  <a:pt x="0" y="0"/>
                </a:lnTo>
                <a:lnTo>
                  <a:pt x="402" y="153"/>
                </a:lnTo>
                <a:lnTo>
                  <a:pt x="351" y="153"/>
                </a:lnTo>
                <a:close/>
              </a:path>
            </a:pathLst>
          </a:custGeom>
          <a:solidFill>
            <a:srgbClr val="4294A9"/>
          </a:solidFill>
          <a:ln>
            <a:noFill/>
          </a:ln>
        </p:spPr>
      </p:sp>
      <p:sp>
        <p:nvSpPr>
          <p:cNvPr id="12009" name="Freeform 397"/>
          <p:cNvSpPr/>
          <p:nvPr/>
        </p:nvSpPr>
        <p:spPr>
          <a:xfrm>
            <a:off x="806040" y="595800"/>
            <a:ext cx="154080" cy="58680"/>
          </a:xfrm>
          <a:custGeom>
            <a:avLst/>
            <a:gdLst/>
            <a:ahLst/>
            <a:cxnLst/>
            <a:rect l="0" t="0" r="r" b="b"/>
            <a:pathLst>
              <a:path w="428" h="163">
                <a:moveTo>
                  <a:pt x="402" y="162"/>
                </a:moveTo>
                <a:lnTo>
                  <a:pt x="0" y="9"/>
                </a:lnTo>
                <a:lnTo>
                  <a:pt x="0" y="0"/>
                </a:lnTo>
                <a:lnTo>
                  <a:pt x="427" y="162"/>
                </a:lnTo>
                <a:lnTo>
                  <a:pt x="402" y="162"/>
                </a:lnTo>
                <a:close/>
              </a:path>
            </a:pathLst>
          </a:custGeom>
          <a:solidFill>
            <a:srgbClr val="4394A9"/>
          </a:solidFill>
          <a:ln>
            <a:noFill/>
          </a:ln>
        </p:spPr>
      </p:sp>
      <p:sp>
        <p:nvSpPr>
          <p:cNvPr id="12010" name="Freeform 398"/>
          <p:cNvSpPr/>
          <p:nvPr/>
        </p:nvSpPr>
        <p:spPr>
          <a:xfrm>
            <a:off x="806040" y="592200"/>
            <a:ext cx="163080" cy="62280"/>
          </a:xfrm>
          <a:custGeom>
            <a:avLst/>
            <a:gdLst/>
            <a:ahLst/>
            <a:cxnLst/>
            <a:rect l="0" t="0" r="r" b="b"/>
            <a:pathLst>
              <a:path w="453" h="173">
                <a:moveTo>
                  <a:pt x="427" y="172"/>
                </a:moveTo>
                <a:lnTo>
                  <a:pt x="0" y="10"/>
                </a:lnTo>
                <a:lnTo>
                  <a:pt x="0" y="0"/>
                </a:lnTo>
                <a:lnTo>
                  <a:pt x="452" y="172"/>
                </a:lnTo>
                <a:lnTo>
                  <a:pt x="427" y="172"/>
                </a:lnTo>
                <a:close/>
              </a:path>
            </a:pathLst>
          </a:custGeom>
          <a:solidFill>
            <a:srgbClr val="4494A9"/>
          </a:solidFill>
          <a:ln>
            <a:noFill/>
          </a:ln>
        </p:spPr>
      </p:sp>
      <p:sp>
        <p:nvSpPr>
          <p:cNvPr id="12011" name="Freeform 399"/>
          <p:cNvSpPr/>
          <p:nvPr/>
        </p:nvSpPr>
        <p:spPr>
          <a:xfrm>
            <a:off x="806040" y="588960"/>
            <a:ext cx="172080" cy="65520"/>
          </a:xfrm>
          <a:custGeom>
            <a:avLst/>
            <a:gdLst/>
            <a:ahLst/>
            <a:cxnLst/>
            <a:rect l="0" t="0" r="r" b="b"/>
            <a:pathLst>
              <a:path w="478" h="182">
                <a:moveTo>
                  <a:pt x="452" y="181"/>
                </a:moveTo>
                <a:lnTo>
                  <a:pt x="0" y="9"/>
                </a:lnTo>
                <a:lnTo>
                  <a:pt x="0" y="0"/>
                </a:lnTo>
                <a:lnTo>
                  <a:pt x="477" y="181"/>
                </a:lnTo>
                <a:lnTo>
                  <a:pt x="452" y="181"/>
                </a:lnTo>
                <a:close/>
              </a:path>
            </a:pathLst>
          </a:custGeom>
          <a:solidFill>
            <a:srgbClr val="4594A9"/>
          </a:solidFill>
          <a:ln>
            <a:noFill/>
          </a:ln>
        </p:spPr>
      </p:sp>
      <p:sp>
        <p:nvSpPr>
          <p:cNvPr id="12012" name="Freeform 400"/>
          <p:cNvSpPr/>
          <p:nvPr/>
        </p:nvSpPr>
        <p:spPr>
          <a:xfrm>
            <a:off x="806040" y="585360"/>
            <a:ext cx="181080" cy="69120"/>
          </a:xfrm>
          <a:custGeom>
            <a:avLst/>
            <a:gdLst/>
            <a:ahLst/>
            <a:cxnLst/>
            <a:rect l="0" t="0" r="r" b="b"/>
            <a:pathLst>
              <a:path w="503" h="192">
                <a:moveTo>
                  <a:pt x="477" y="191"/>
                </a:moveTo>
                <a:lnTo>
                  <a:pt x="0" y="10"/>
                </a:lnTo>
                <a:lnTo>
                  <a:pt x="0" y="0"/>
                </a:lnTo>
                <a:lnTo>
                  <a:pt x="502" y="191"/>
                </a:lnTo>
                <a:lnTo>
                  <a:pt x="477" y="191"/>
                </a:lnTo>
                <a:close/>
              </a:path>
            </a:pathLst>
          </a:custGeom>
          <a:solidFill>
            <a:srgbClr val="4695AA"/>
          </a:solidFill>
          <a:ln>
            <a:noFill/>
          </a:ln>
        </p:spPr>
      </p:sp>
      <p:sp>
        <p:nvSpPr>
          <p:cNvPr id="12013" name="Freeform 401"/>
          <p:cNvSpPr/>
          <p:nvPr/>
        </p:nvSpPr>
        <p:spPr>
          <a:xfrm>
            <a:off x="806040" y="582120"/>
            <a:ext cx="190080" cy="72360"/>
          </a:xfrm>
          <a:custGeom>
            <a:avLst/>
            <a:gdLst/>
            <a:ahLst/>
            <a:cxnLst/>
            <a:rect l="0" t="0" r="r" b="b"/>
            <a:pathLst>
              <a:path w="528" h="201">
                <a:moveTo>
                  <a:pt x="502" y="200"/>
                </a:moveTo>
                <a:lnTo>
                  <a:pt x="0" y="9"/>
                </a:lnTo>
                <a:lnTo>
                  <a:pt x="0" y="0"/>
                </a:lnTo>
                <a:lnTo>
                  <a:pt x="527" y="200"/>
                </a:lnTo>
                <a:lnTo>
                  <a:pt x="502" y="200"/>
                </a:lnTo>
                <a:close/>
              </a:path>
            </a:pathLst>
          </a:custGeom>
          <a:solidFill>
            <a:srgbClr val="4795AA"/>
          </a:solidFill>
          <a:ln>
            <a:noFill/>
          </a:ln>
        </p:spPr>
      </p:sp>
      <p:sp>
        <p:nvSpPr>
          <p:cNvPr id="12014" name="Freeform 402"/>
          <p:cNvSpPr/>
          <p:nvPr/>
        </p:nvSpPr>
        <p:spPr>
          <a:xfrm>
            <a:off x="806040" y="578520"/>
            <a:ext cx="199080" cy="75960"/>
          </a:xfrm>
          <a:custGeom>
            <a:avLst/>
            <a:gdLst/>
            <a:ahLst/>
            <a:cxnLst/>
            <a:rect l="0" t="0" r="r" b="b"/>
            <a:pathLst>
              <a:path w="553" h="211">
                <a:moveTo>
                  <a:pt x="527" y="210"/>
                </a:moveTo>
                <a:lnTo>
                  <a:pt x="0" y="10"/>
                </a:lnTo>
                <a:lnTo>
                  <a:pt x="0" y="0"/>
                </a:lnTo>
                <a:lnTo>
                  <a:pt x="552" y="210"/>
                </a:lnTo>
                <a:lnTo>
                  <a:pt x="527" y="210"/>
                </a:lnTo>
                <a:close/>
              </a:path>
            </a:pathLst>
          </a:custGeom>
          <a:solidFill>
            <a:srgbClr val="4795AA"/>
          </a:solidFill>
          <a:ln>
            <a:noFill/>
          </a:ln>
        </p:spPr>
      </p:sp>
      <p:sp>
        <p:nvSpPr>
          <p:cNvPr id="12015" name="Freeform 403"/>
          <p:cNvSpPr/>
          <p:nvPr/>
        </p:nvSpPr>
        <p:spPr>
          <a:xfrm>
            <a:off x="806040" y="575280"/>
            <a:ext cx="208080" cy="79200"/>
          </a:xfrm>
          <a:custGeom>
            <a:avLst/>
            <a:gdLst/>
            <a:ahLst/>
            <a:cxnLst/>
            <a:rect l="0" t="0" r="r" b="b"/>
            <a:pathLst>
              <a:path w="578" h="220">
                <a:moveTo>
                  <a:pt x="552" y="219"/>
                </a:moveTo>
                <a:lnTo>
                  <a:pt x="0" y="9"/>
                </a:lnTo>
                <a:lnTo>
                  <a:pt x="0" y="0"/>
                </a:lnTo>
                <a:lnTo>
                  <a:pt x="577" y="219"/>
                </a:lnTo>
                <a:lnTo>
                  <a:pt x="552" y="219"/>
                </a:lnTo>
                <a:close/>
              </a:path>
            </a:pathLst>
          </a:custGeom>
          <a:solidFill>
            <a:srgbClr val="4895AA"/>
          </a:solidFill>
          <a:ln>
            <a:noFill/>
          </a:ln>
        </p:spPr>
      </p:sp>
      <p:sp>
        <p:nvSpPr>
          <p:cNvPr id="12016" name="Freeform 404"/>
          <p:cNvSpPr/>
          <p:nvPr/>
        </p:nvSpPr>
        <p:spPr>
          <a:xfrm>
            <a:off x="806040" y="572040"/>
            <a:ext cx="217440" cy="82440"/>
          </a:xfrm>
          <a:custGeom>
            <a:avLst/>
            <a:gdLst/>
            <a:ahLst/>
            <a:cxnLst/>
            <a:rect l="0" t="0" r="r" b="b"/>
            <a:pathLst>
              <a:path w="604" h="229">
                <a:moveTo>
                  <a:pt x="577" y="228"/>
                </a:moveTo>
                <a:lnTo>
                  <a:pt x="0" y="9"/>
                </a:lnTo>
                <a:lnTo>
                  <a:pt x="0" y="0"/>
                </a:lnTo>
                <a:lnTo>
                  <a:pt x="603" y="228"/>
                </a:lnTo>
                <a:lnTo>
                  <a:pt x="577" y="228"/>
                </a:lnTo>
                <a:close/>
              </a:path>
            </a:pathLst>
          </a:custGeom>
          <a:solidFill>
            <a:srgbClr val="4996AA"/>
          </a:solidFill>
          <a:ln>
            <a:noFill/>
          </a:ln>
        </p:spPr>
      </p:sp>
      <p:sp>
        <p:nvSpPr>
          <p:cNvPr id="12017" name="Freeform 405"/>
          <p:cNvSpPr/>
          <p:nvPr/>
        </p:nvSpPr>
        <p:spPr>
          <a:xfrm>
            <a:off x="806040" y="568440"/>
            <a:ext cx="226440" cy="86040"/>
          </a:xfrm>
          <a:custGeom>
            <a:avLst/>
            <a:gdLst/>
            <a:ahLst/>
            <a:cxnLst/>
            <a:rect l="0" t="0" r="r" b="b"/>
            <a:pathLst>
              <a:path w="629" h="239">
                <a:moveTo>
                  <a:pt x="603" y="238"/>
                </a:moveTo>
                <a:lnTo>
                  <a:pt x="0" y="10"/>
                </a:lnTo>
                <a:lnTo>
                  <a:pt x="0" y="0"/>
                </a:lnTo>
                <a:lnTo>
                  <a:pt x="628" y="238"/>
                </a:lnTo>
                <a:lnTo>
                  <a:pt x="603" y="238"/>
                </a:lnTo>
                <a:close/>
              </a:path>
            </a:pathLst>
          </a:custGeom>
          <a:solidFill>
            <a:srgbClr val="4A96AB"/>
          </a:solidFill>
          <a:ln>
            <a:noFill/>
          </a:ln>
        </p:spPr>
      </p:sp>
      <p:sp>
        <p:nvSpPr>
          <p:cNvPr id="12018" name="Freeform 406"/>
          <p:cNvSpPr/>
          <p:nvPr/>
        </p:nvSpPr>
        <p:spPr>
          <a:xfrm>
            <a:off x="806040" y="565200"/>
            <a:ext cx="235440" cy="89280"/>
          </a:xfrm>
          <a:custGeom>
            <a:avLst/>
            <a:gdLst/>
            <a:ahLst/>
            <a:cxnLst/>
            <a:rect l="0" t="0" r="r" b="b"/>
            <a:pathLst>
              <a:path w="654" h="248">
                <a:moveTo>
                  <a:pt x="628" y="247"/>
                </a:moveTo>
                <a:lnTo>
                  <a:pt x="0" y="9"/>
                </a:lnTo>
                <a:lnTo>
                  <a:pt x="0" y="0"/>
                </a:lnTo>
                <a:lnTo>
                  <a:pt x="653" y="247"/>
                </a:lnTo>
                <a:lnTo>
                  <a:pt x="628" y="247"/>
                </a:lnTo>
                <a:close/>
              </a:path>
            </a:pathLst>
          </a:custGeom>
          <a:solidFill>
            <a:srgbClr val="4B96AB"/>
          </a:solidFill>
          <a:ln>
            <a:noFill/>
          </a:ln>
        </p:spPr>
      </p:sp>
      <p:sp>
        <p:nvSpPr>
          <p:cNvPr id="12019" name="Freeform 407"/>
          <p:cNvSpPr/>
          <p:nvPr/>
        </p:nvSpPr>
        <p:spPr>
          <a:xfrm>
            <a:off x="806040" y="561600"/>
            <a:ext cx="244440" cy="92880"/>
          </a:xfrm>
          <a:custGeom>
            <a:avLst/>
            <a:gdLst/>
            <a:ahLst/>
            <a:cxnLst/>
            <a:rect l="0" t="0" r="r" b="b"/>
            <a:pathLst>
              <a:path w="679" h="258">
                <a:moveTo>
                  <a:pt x="653" y="257"/>
                </a:moveTo>
                <a:lnTo>
                  <a:pt x="0" y="10"/>
                </a:lnTo>
                <a:lnTo>
                  <a:pt x="0" y="0"/>
                </a:lnTo>
                <a:lnTo>
                  <a:pt x="678" y="257"/>
                </a:lnTo>
                <a:lnTo>
                  <a:pt x="653" y="257"/>
                </a:lnTo>
                <a:close/>
              </a:path>
            </a:pathLst>
          </a:custGeom>
          <a:solidFill>
            <a:srgbClr val="4C97AB"/>
          </a:solidFill>
          <a:ln>
            <a:noFill/>
          </a:ln>
        </p:spPr>
      </p:sp>
      <p:sp>
        <p:nvSpPr>
          <p:cNvPr id="12020" name="Freeform 408"/>
          <p:cNvSpPr/>
          <p:nvPr/>
        </p:nvSpPr>
        <p:spPr>
          <a:xfrm>
            <a:off x="806040" y="558360"/>
            <a:ext cx="253440" cy="96120"/>
          </a:xfrm>
          <a:custGeom>
            <a:avLst/>
            <a:gdLst/>
            <a:ahLst/>
            <a:cxnLst/>
            <a:rect l="0" t="0" r="r" b="b"/>
            <a:pathLst>
              <a:path w="704" h="267">
                <a:moveTo>
                  <a:pt x="678" y="266"/>
                </a:moveTo>
                <a:lnTo>
                  <a:pt x="0" y="9"/>
                </a:lnTo>
                <a:lnTo>
                  <a:pt x="0" y="0"/>
                </a:lnTo>
                <a:lnTo>
                  <a:pt x="703" y="266"/>
                </a:lnTo>
                <a:lnTo>
                  <a:pt x="678" y="266"/>
                </a:lnTo>
                <a:close/>
              </a:path>
            </a:pathLst>
          </a:custGeom>
          <a:solidFill>
            <a:srgbClr val="4C97AB"/>
          </a:solidFill>
          <a:ln>
            <a:noFill/>
          </a:ln>
        </p:spPr>
      </p:sp>
      <p:sp>
        <p:nvSpPr>
          <p:cNvPr id="12021" name="Freeform 409"/>
          <p:cNvSpPr/>
          <p:nvPr/>
        </p:nvSpPr>
        <p:spPr>
          <a:xfrm>
            <a:off x="806040" y="554760"/>
            <a:ext cx="262440" cy="99720"/>
          </a:xfrm>
          <a:custGeom>
            <a:avLst/>
            <a:gdLst/>
            <a:ahLst/>
            <a:cxnLst/>
            <a:rect l="0" t="0" r="r" b="b"/>
            <a:pathLst>
              <a:path w="729" h="277">
                <a:moveTo>
                  <a:pt x="703" y="276"/>
                </a:moveTo>
                <a:lnTo>
                  <a:pt x="0" y="10"/>
                </a:lnTo>
                <a:lnTo>
                  <a:pt x="0" y="0"/>
                </a:lnTo>
                <a:lnTo>
                  <a:pt x="728" y="276"/>
                </a:lnTo>
                <a:lnTo>
                  <a:pt x="703" y="276"/>
                </a:lnTo>
                <a:close/>
              </a:path>
            </a:pathLst>
          </a:custGeom>
          <a:solidFill>
            <a:srgbClr val="4D97AB"/>
          </a:solidFill>
          <a:ln>
            <a:noFill/>
          </a:ln>
        </p:spPr>
      </p:sp>
      <p:sp>
        <p:nvSpPr>
          <p:cNvPr id="12022" name="Freeform 410"/>
          <p:cNvSpPr/>
          <p:nvPr/>
        </p:nvSpPr>
        <p:spPr>
          <a:xfrm>
            <a:off x="806040" y="551520"/>
            <a:ext cx="271440" cy="102960"/>
          </a:xfrm>
          <a:custGeom>
            <a:avLst/>
            <a:gdLst/>
            <a:ahLst/>
            <a:cxnLst/>
            <a:rect l="0" t="0" r="r" b="b"/>
            <a:pathLst>
              <a:path w="754" h="286">
                <a:moveTo>
                  <a:pt x="728" y="285"/>
                </a:moveTo>
                <a:lnTo>
                  <a:pt x="0" y="9"/>
                </a:lnTo>
                <a:lnTo>
                  <a:pt x="0" y="0"/>
                </a:lnTo>
                <a:lnTo>
                  <a:pt x="753" y="285"/>
                </a:lnTo>
                <a:lnTo>
                  <a:pt x="728" y="285"/>
                </a:lnTo>
                <a:close/>
              </a:path>
            </a:pathLst>
          </a:custGeom>
          <a:solidFill>
            <a:srgbClr val="4E97AC"/>
          </a:solidFill>
          <a:ln>
            <a:noFill/>
          </a:ln>
        </p:spPr>
      </p:sp>
      <p:sp>
        <p:nvSpPr>
          <p:cNvPr id="12023" name="Freeform 411"/>
          <p:cNvSpPr/>
          <p:nvPr/>
        </p:nvSpPr>
        <p:spPr>
          <a:xfrm>
            <a:off x="806040" y="547920"/>
            <a:ext cx="280440" cy="106560"/>
          </a:xfrm>
          <a:custGeom>
            <a:avLst/>
            <a:gdLst/>
            <a:ahLst/>
            <a:cxnLst/>
            <a:rect l="0" t="0" r="r" b="b"/>
            <a:pathLst>
              <a:path w="779" h="296">
                <a:moveTo>
                  <a:pt x="753" y="295"/>
                </a:moveTo>
                <a:lnTo>
                  <a:pt x="0" y="10"/>
                </a:lnTo>
                <a:lnTo>
                  <a:pt x="0" y="0"/>
                </a:lnTo>
                <a:lnTo>
                  <a:pt x="778" y="295"/>
                </a:lnTo>
                <a:lnTo>
                  <a:pt x="753" y="295"/>
                </a:lnTo>
                <a:close/>
              </a:path>
            </a:pathLst>
          </a:custGeom>
          <a:solidFill>
            <a:srgbClr val="4F98AC"/>
          </a:solidFill>
          <a:ln>
            <a:noFill/>
          </a:ln>
        </p:spPr>
      </p:sp>
      <p:sp>
        <p:nvSpPr>
          <p:cNvPr id="12024" name="Freeform 412"/>
          <p:cNvSpPr/>
          <p:nvPr/>
        </p:nvSpPr>
        <p:spPr>
          <a:xfrm>
            <a:off x="806040" y="544680"/>
            <a:ext cx="289440" cy="109800"/>
          </a:xfrm>
          <a:custGeom>
            <a:avLst/>
            <a:gdLst/>
            <a:ahLst/>
            <a:cxnLst/>
            <a:rect l="0" t="0" r="r" b="b"/>
            <a:pathLst>
              <a:path w="804" h="305">
                <a:moveTo>
                  <a:pt x="778" y="304"/>
                </a:moveTo>
                <a:lnTo>
                  <a:pt x="0" y="9"/>
                </a:lnTo>
                <a:lnTo>
                  <a:pt x="0" y="0"/>
                </a:lnTo>
                <a:lnTo>
                  <a:pt x="803" y="304"/>
                </a:lnTo>
                <a:lnTo>
                  <a:pt x="778" y="304"/>
                </a:lnTo>
                <a:close/>
              </a:path>
            </a:pathLst>
          </a:custGeom>
          <a:solidFill>
            <a:srgbClr val="5098AC"/>
          </a:solidFill>
          <a:ln>
            <a:noFill/>
          </a:ln>
        </p:spPr>
      </p:sp>
      <p:sp>
        <p:nvSpPr>
          <p:cNvPr id="12025" name="Freeform 413"/>
          <p:cNvSpPr/>
          <p:nvPr/>
        </p:nvSpPr>
        <p:spPr>
          <a:xfrm>
            <a:off x="806040" y="541080"/>
            <a:ext cx="298440" cy="113400"/>
          </a:xfrm>
          <a:custGeom>
            <a:avLst/>
            <a:gdLst/>
            <a:ahLst/>
            <a:cxnLst/>
            <a:rect l="0" t="0" r="r" b="b"/>
            <a:pathLst>
              <a:path w="829" h="315">
                <a:moveTo>
                  <a:pt x="803" y="314"/>
                </a:moveTo>
                <a:lnTo>
                  <a:pt x="0" y="10"/>
                </a:lnTo>
                <a:lnTo>
                  <a:pt x="0" y="0"/>
                </a:lnTo>
                <a:lnTo>
                  <a:pt x="828" y="314"/>
                </a:lnTo>
                <a:lnTo>
                  <a:pt x="803" y="314"/>
                </a:lnTo>
                <a:close/>
              </a:path>
            </a:pathLst>
          </a:custGeom>
          <a:solidFill>
            <a:srgbClr val="5198AC"/>
          </a:solidFill>
          <a:ln>
            <a:noFill/>
          </a:ln>
        </p:spPr>
      </p:sp>
      <p:sp>
        <p:nvSpPr>
          <p:cNvPr id="12026" name="Freeform 414"/>
          <p:cNvSpPr/>
          <p:nvPr/>
        </p:nvSpPr>
        <p:spPr>
          <a:xfrm>
            <a:off x="806040" y="537840"/>
            <a:ext cx="307440" cy="116640"/>
          </a:xfrm>
          <a:custGeom>
            <a:avLst/>
            <a:gdLst/>
            <a:ahLst/>
            <a:cxnLst/>
            <a:rect l="0" t="0" r="r" b="b"/>
            <a:pathLst>
              <a:path w="854" h="324">
                <a:moveTo>
                  <a:pt x="828" y="323"/>
                </a:moveTo>
                <a:lnTo>
                  <a:pt x="0" y="9"/>
                </a:lnTo>
                <a:lnTo>
                  <a:pt x="0" y="0"/>
                </a:lnTo>
                <a:lnTo>
                  <a:pt x="853" y="323"/>
                </a:lnTo>
                <a:lnTo>
                  <a:pt x="828" y="323"/>
                </a:lnTo>
                <a:close/>
              </a:path>
            </a:pathLst>
          </a:custGeom>
          <a:solidFill>
            <a:srgbClr val="5299AD"/>
          </a:solidFill>
          <a:ln>
            <a:noFill/>
          </a:ln>
        </p:spPr>
      </p:sp>
      <p:sp>
        <p:nvSpPr>
          <p:cNvPr id="12027" name="Freeform 415"/>
          <p:cNvSpPr/>
          <p:nvPr/>
        </p:nvSpPr>
        <p:spPr>
          <a:xfrm>
            <a:off x="806040" y="534600"/>
            <a:ext cx="316440" cy="119880"/>
          </a:xfrm>
          <a:custGeom>
            <a:avLst/>
            <a:gdLst/>
            <a:ahLst/>
            <a:cxnLst/>
            <a:rect l="0" t="0" r="r" b="b"/>
            <a:pathLst>
              <a:path w="879" h="333">
                <a:moveTo>
                  <a:pt x="853" y="332"/>
                </a:moveTo>
                <a:lnTo>
                  <a:pt x="0" y="10"/>
                </a:lnTo>
                <a:lnTo>
                  <a:pt x="0" y="0"/>
                </a:lnTo>
                <a:lnTo>
                  <a:pt x="878" y="332"/>
                </a:lnTo>
                <a:lnTo>
                  <a:pt x="853" y="332"/>
                </a:lnTo>
                <a:close/>
              </a:path>
            </a:pathLst>
          </a:custGeom>
          <a:solidFill>
            <a:srgbClr val="5399AD"/>
          </a:solidFill>
          <a:ln>
            <a:noFill/>
          </a:ln>
        </p:spPr>
      </p:sp>
      <p:sp>
        <p:nvSpPr>
          <p:cNvPr id="12028" name="Freeform 416"/>
          <p:cNvSpPr/>
          <p:nvPr/>
        </p:nvSpPr>
        <p:spPr>
          <a:xfrm>
            <a:off x="806040" y="531000"/>
            <a:ext cx="325440" cy="123480"/>
          </a:xfrm>
          <a:custGeom>
            <a:avLst/>
            <a:gdLst/>
            <a:ahLst/>
            <a:cxnLst/>
            <a:rect l="0" t="0" r="r" b="b"/>
            <a:pathLst>
              <a:path w="904" h="343">
                <a:moveTo>
                  <a:pt x="878" y="342"/>
                </a:moveTo>
                <a:lnTo>
                  <a:pt x="0" y="10"/>
                </a:lnTo>
                <a:lnTo>
                  <a:pt x="0" y="0"/>
                </a:lnTo>
                <a:lnTo>
                  <a:pt x="903" y="342"/>
                </a:lnTo>
                <a:lnTo>
                  <a:pt x="878" y="342"/>
                </a:lnTo>
                <a:close/>
              </a:path>
            </a:pathLst>
          </a:custGeom>
          <a:solidFill>
            <a:srgbClr val="5499AD"/>
          </a:solidFill>
          <a:ln>
            <a:noFill/>
          </a:ln>
        </p:spPr>
      </p:sp>
      <p:sp>
        <p:nvSpPr>
          <p:cNvPr id="12029" name="Freeform 417"/>
          <p:cNvSpPr/>
          <p:nvPr/>
        </p:nvSpPr>
        <p:spPr>
          <a:xfrm>
            <a:off x="806040" y="527760"/>
            <a:ext cx="334440" cy="126720"/>
          </a:xfrm>
          <a:custGeom>
            <a:avLst/>
            <a:gdLst/>
            <a:ahLst/>
            <a:cxnLst/>
            <a:rect l="0" t="0" r="r" b="b"/>
            <a:pathLst>
              <a:path w="929" h="352">
                <a:moveTo>
                  <a:pt x="903" y="351"/>
                </a:moveTo>
                <a:lnTo>
                  <a:pt x="0" y="9"/>
                </a:lnTo>
                <a:lnTo>
                  <a:pt x="0" y="0"/>
                </a:lnTo>
                <a:lnTo>
                  <a:pt x="928" y="351"/>
                </a:lnTo>
                <a:lnTo>
                  <a:pt x="903" y="351"/>
                </a:lnTo>
                <a:close/>
              </a:path>
            </a:pathLst>
          </a:custGeom>
          <a:solidFill>
            <a:srgbClr val="559AAD"/>
          </a:solidFill>
          <a:ln>
            <a:noFill/>
          </a:ln>
        </p:spPr>
      </p:sp>
      <p:sp>
        <p:nvSpPr>
          <p:cNvPr id="12030" name="Freeform 418"/>
          <p:cNvSpPr/>
          <p:nvPr/>
        </p:nvSpPr>
        <p:spPr>
          <a:xfrm>
            <a:off x="806040" y="524160"/>
            <a:ext cx="343800" cy="130320"/>
          </a:xfrm>
          <a:custGeom>
            <a:avLst/>
            <a:gdLst/>
            <a:ahLst/>
            <a:cxnLst/>
            <a:rect l="0" t="0" r="r" b="b"/>
            <a:pathLst>
              <a:path w="955" h="362">
                <a:moveTo>
                  <a:pt x="928" y="361"/>
                </a:moveTo>
                <a:lnTo>
                  <a:pt x="0" y="10"/>
                </a:lnTo>
                <a:lnTo>
                  <a:pt x="0" y="0"/>
                </a:lnTo>
                <a:lnTo>
                  <a:pt x="954" y="361"/>
                </a:lnTo>
                <a:lnTo>
                  <a:pt x="928" y="361"/>
                </a:lnTo>
                <a:close/>
              </a:path>
            </a:pathLst>
          </a:custGeom>
          <a:solidFill>
            <a:srgbClr val="569AAE"/>
          </a:solidFill>
          <a:ln>
            <a:noFill/>
          </a:ln>
        </p:spPr>
      </p:sp>
      <p:sp>
        <p:nvSpPr>
          <p:cNvPr id="12031" name="Freeform 419"/>
          <p:cNvSpPr/>
          <p:nvPr/>
        </p:nvSpPr>
        <p:spPr>
          <a:xfrm>
            <a:off x="806040" y="520920"/>
            <a:ext cx="352800" cy="133560"/>
          </a:xfrm>
          <a:custGeom>
            <a:avLst/>
            <a:gdLst/>
            <a:ahLst/>
            <a:cxnLst/>
            <a:rect l="0" t="0" r="r" b="b"/>
            <a:pathLst>
              <a:path w="980" h="371">
                <a:moveTo>
                  <a:pt x="954" y="370"/>
                </a:moveTo>
                <a:lnTo>
                  <a:pt x="0" y="9"/>
                </a:lnTo>
                <a:lnTo>
                  <a:pt x="0" y="0"/>
                </a:lnTo>
                <a:lnTo>
                  <a:pt x="979" y="370"/>
                </a:lnTo>
                <a:lnTo>
                  <a:pt x="954" y="370"/>
                </a:lnTo>
                <a:close/>
              </a:path>
            </a:pathLst>
          </a:custGeom>
          <a:solidFill>
            <a:srgbClr val="579AAE"/>
          </a:solidFill>
          <a:ln>
            <a:noFill/>
          </a:ln>
        </p:spPr>
      </p:sp>
      <p:sp>
        <p:nvSpPr>
          <p:cNvPr id="12032" name="Freeform 420"/>
          <p:cNvSpPr/>
          <p:nvPr/>
        </p:nvSpPr>
        <p:spPr>
          <a:xfrm>
            <a:off x="806040" y="517320"/>
            <a:ext cx="361800" cy="137160"/>
          </a:xfrm>
          <a:custGeom>
            <a:avLst/>
            <a:gdLst/>
            <a:ahLst/>
            <a:cxnLst/>
            <a:rect l="0" t="0" r="r" b="b"/>
            <a:pathLst>
              <a:path w="1005" h="381">
                <a:moveTo>
                  <a:pt x="979" y="380"/>
                </a:moveTo>
                <a:lnTo>
                  <a:pt x="0" y="10"/>
                </a:lnTo>
                <a:lnTo>
                  <a:pt x="0" y="0"/>
                </a:lnTo>
                <a:lnTo>
                  <a:pt x="1004" y="380"/>
                </a:lnTo>
                <a:lnTo>
                  <a:pt x="979" y="380"/>
                </a:lnTo>
                <a:close/>
              </a:path>
            </a:pathLst>
          </a:custGeom>
          <a:solidFill>
            <a:srgbClr val="589BAE"/>
          </a:solidFill>
          <a:ln>
            <a:noFill/>
          </a:ln>
        </p:spPr>
      </p:sp>
      <p:sp>
        <p:nvSpPr>
          <p:cNvPr id="12033" name="Freeform 421"/>
          <p:cNvSpPr/>
          <p:nvPr/>
        </p:nvSpPr>
        <p:spPr>
          <a:xfrm>
            <a:off x="806040" y="514080"/>
            <a:ext cx="370800" cy="140400"/>
          </a:xfrm>
          <a:custGeom>
            <a:avLst/>
            <a:gdLst/>
            <a:ahLst/>
            <a:cxnLst/>
            <a:rect l="0" t="0" r="r" b="b"/>
            <a:pathLst>
              <a:path w="1030" h="390">
                <a:moveTo>
                  <a:pt x="1004" y="389"/>
                </a:moveTo>
                <a:lnTo>
                  <a:pt x="0" y="9"/>
                </a:lnTo>
                <a:lnTo>
                  <a:pt x="0" y="0"/>
                </a:lnTo>
                <a:lnTo>
                  <a:pt x="1029" y="389"/>
                </a:lnTo>
                <a:lnTo>
                  <a:pt x="1004" y="389"/>
                </a:lnTo>
                <a:close/>
              </a:path>
            </a:pathLst>
          </a:custGeom>
          <a:solidFill>
            <a:srgbClr val="599BAE"/>
          </a:solidFill>
          <a:ln>
            <a:noFill/>
          </a:ln>
        </p:spPr>
      </p:sp>
      <p:sp>
        <p:nvSpPr>
          <p:cNvPr id="12034" name="Freeform 422"/>
          <p:cNvSpPr/>
          <p:nvPr/>
        </p:nvSpPr>
        <p:spPr>
          <a:xfrm>
            <a:off x="806040" y="510480"/>
            <a:ext cx="379800" cy="144000"/>
          </a:xfrm>
          <a:custGeom>
            <a:avLst/>
            <a:gdLst/>
            <a:ahLst/>
            <a:cxnLst/>
            <a:rect l="0" t="0" r="r" b="b"/>
            <a:pathLst>
              <a:path w="1055" h="400">
                <a:moveTo>
                  <a:pt x="1029" y="399"/>
                </a:moveTo>
                <a:lnTo>
                  <a:pt x="0" y="10"/>
                </a:lnTo>
                <a:lnTo>
                  <a:pt x="0" y="0"/>
                </a:lnTo>
                <a:lnTo>
                  <a:pt x="1054" y="399"/>
                </a:lnTo>
                <a:lnTo>
                  <a:pt x="1029" y="399"/>
                </a:lnTo>
                <a:close/>
              </a:path>
            </a:pathLst>
          </a:custGeom>
          <a:solidFill>
            <a:srgbClr val="5A9CAF"/>
          </a:solidFill>
          <a:ln>
            <a:noFill/>
          </a:ln>
        </p:spPr>
      </p:sp>
      <p:sp>
        <p:nvSpPr>
          <p:cNvPr id="12035" name="Freeform 423"/>
          <p:cNvSpPr/>
          <p:nvPr/>
        </p:nvSpPr>
        <p:spPr>
          <a:xfrm>
            <a:off x="806040" y="507240"/>
            <a:ext cx="388800" cy="147240"/>
          </a:xfrm>
          <a:custGeom>
            <a:avLst/>
            <a:gdLst/>
            <a:ahLst/>
            <a:cxnLst/>
            <a:rect l="0" t="0" r="r" b="b"/>
            <a:pathLst>
              <a:path w="1080" h="409">
                <a:moveTo>
                  <a:pt x="1054" y="408"/>
                </a:moveTo>
                <a:lnTo>
                  <a:pt x="0" y="9"/>
                </a:lnTo>
                <a:lnTo>
                  <a:pt x="0" y="0"/>
                </a:lnTo>
                <a:lnTo>
                  <a:pt x="1079" y="408"/>
                </a:lnTo>
                <a:lnTo>
                  <a:pt x="1054" y="408"/>
                </a:lnTo>
                <a:close/>
              </a:path>
            </a:pathLst>
          </a:custGeom>
          <a:solidFill>
            <a:srgbClr val="5B9CAF"/>
          </a:solidFill>
          <a:ln>
            <a:noFill/>
          </a:ln>
        </p:spPr>
      </p:sp>
      <p:sp>
        <p:nvSpPr>
          <p:cNvPr id="12036" name="Freeform 424"/>
          <p:cNvSpPr/>
          <p:nvPr/>
        </p:nvSpPr>
        <p:spPr>
          <a:xfrm>
            <a:off x="806040" y="503640"/>
            <a:ext cx="397800" cy="150840"/>
          </a:xfrm>
          <a:custGeom>
            <a:avLst/>
            <a:gdLst/>
            <a:ahLst/>
            <a:cxnLst/>
            <a:rect l="0" t="0" r="r" b="b"/>
            <a:pathLst>
              <a:path w="1105" h="419">
                <a:moveTo>
                  <a:pt x="1079" y="418"/>
                </a:moveTo>
                <a:lnTo>
                  <a:pt x="0" y="10"/>
                </a:lnTo>
                <a:lnTo>
                  <a:pt x="0" y="0"/>
                </a:lnTo>
                <a:lnTo>
                  <a:pt x="1104" y="418"/>
                </a:lnTo>
                <a:lnTo>
                  <a:pt x="1079" y="418"/>
                </a:lnTo>
                <a:close/>
              </a:path>
            </a:pathLst>
          </a:custGeom>
          <a:solidFill>
            <a:srgbClr val="5C9CAF"/>
          </a:solidFill>
          <a:ln>
            <a:noFill/>
          </a:ln>
        </p:spPr>
      </p:sp>
      <p:sp>
        <p:nvSpPr>
          <p:cNvPr id="12037" name="Freeform 425"/>
          <p:cNvSpPr/>
          <p:nvPr/>
        </p:nvSpPr>
        <p:spPr>
          <a:xfrm>
            <a:off x="806040" y="500400"/>
            <a:ext cx="406800" cy="154080"/>
          </a:xfrm>
          <a:custGeom>
            <a:avLst/>
            <a:gdLst/>
            <a:ahLst/>
            <a:cxnLst/>
            <a:rect l="0" t="0" r="r" b="b"/>
            <a:pathLst>
              <a:path w="1130" h="428">
                <a:moveTo>
                  <a:pt x="1104" y="427"/>
                </a:moveTo>
                <a:lnTo>
                  <a:pt x="0" y="9"/>
                </a:lnTo>
                <a:lnTo>
                  <a:pt x="0" y="0"/>
                </a:lnTo>
                <a:lnTo>
                  <a:pt x="1129" y="427"/>
                </a:lnTo>
                <a:lnTo>
                  <a:pt x="1104" y="427"/>
                </a:lnTo>
                <a:close/>
              </a:path>
            </a:pathLst>
          </a:custGeom>
          <a:solidFill>
            <a:srgbClr val="5D9DB0"/>
          </a:solidFill>
          <a:ln>
            <a:noFill/>
          </a:ln>
        </p:spPr>
      </p:sp>
      <p:sp>
        <p:nvSpPr>
          <p:cNvPr id="12038" name="Freeform 426"/>
          <p:cNvSpPr/>
          <p:nvPr/>
        </p:nvSpPr>
        <p:spPr>
          <a:xfrm>
            <a:off x="806040" y="496800"/>
            <a:ext cx="415800" cy="157680"/>
          </a:xfrm>
          <a:custGeom>
            <a:avLst/>
            <a:gdLst/>
            <a:ahLst/>
            <a:cxnLst/>
            <a:rect l="0" t="0" r="r" b="b"/>
            <a:pathLst>
              <a:path w="1155" h="438">
                <a:moveTo>
                  <a:pt x="1129" y="437"/>
                </a:moveTo>
                <a:lnTo>
                  <a:pt x="0" y="10"/>
                </a:lnTo>
                <a:lnTo>
                  <a:pt x="0" y="0"/>
                </a:lnTo>
                <a:lnTo>
                  <a:pt x="1154" y="437"/>
                </a:lnTo>
                <a:lnTo>
                  <a:pt x="1129" y="437"/>
                </a:lnTo>
                <a:close/>
              </a:path>
            </a:pathLst>
          </a:custGeom>
          <a:solidFill>
            <a:srgbClr val="5E9DB0"/>
          </a:solidFill>
          <a:ln>
            <a:noFill/>
          </a:ln>
        </p:spPr>
      </p:sp>
      <p:sp>
        <p:nvSpPr>
          <p:cNvPr id="12039" name="Freeform 427"/>
          <p:cNvSpPr/>
          <p:nvPr/>
        </p:nvSpPr>
        <p:spPr>
          <a:xfrm>
            <a:off x="806040" y="493560"/>
            <a:ext cx="424800" cy="160920"/>
          </a:xfrm>
          <a:custGeom>
            <a:avLst/>
            <a:gdLst/>
            <a:ahLst/>
            <a:cxnLst/>
            <a:rect l="0" t="0" r="r" b="b"/>
            <a:pathLst>
              <a:path w="1180" h="447">
                <a:moveTo>
                  <a:pt x="1154" y="446"/>
                </a:moveTo>
                <a:lnTo>
                  <a:pt x="0" y="9"/>
                </a:lnTo>
                <a:lnTo>
                  <a:pt x="0" y="0"/>
                </a:lnTo>
                <a:lnTo>
                  <a:pt x="1179" y="446"/>
                </a:lnTo>
                <a:lnTo>
                  <a:pt x="1154" y="446"/>
                </a:lnTo>
                <a:close/>
              </a:path>
            </a:pathLst>
          </a:custGeom>
          <a:solidFill>
            <a:srgbClr val="5F9EB0"/>
          </a:solidFill>
          <a:ln>
            <a:noFill/>
          </a:ln>
        </p:spPr>
      </p:sp>
      <p:sp>
        <p:nvSpPr>
          <p:cNvPr id="12040" name="Freeform 428"/>
          <p:cNvSpPr/>
          <p:nvPr/>
        </p:nvSpPr>
        <p:spPr>
          <a:xfrm>
            <a:off x="806040" y="490320"/>
            <a:ext cx="433800" cy="164160"/>
          </a:xfrm>
          <a:custGeom>
            <a:avLst/>
            <a:gdLst/>
            <a:ahLst/>
            <a:cxnLst/>
            <a:rect l="0" t="0" r="r" b="b"/>
            <a:pathLst>
              <a:path w="1205" h="456">
                <a:moveTo>
                  <a:pt x="1179" y="455"/>
                </a:moveTo>
                <a:lnTo>
                  <a:pt x="0" y="9"/>
                </a:lnTo>
                <a:lnTo>
                  <a:pt x="0" y="0"/>
                </a:lnTo>
                <a:lnTo>
                  <a:pt x="1204" y="455"/>
                </a:lnTo>
                <a:lnTo>
                  <a:pt x="1179" y="455"/>
                </a:lnTo>
                <a:close/>
              </a:path>
            </a:pathLst>
          </a:custGeom>
          <a:solidFill>
            <a:srgbClr val="609EB0"/>
          </a:solidFill>
          <a:ln>
            <a:noFill/>
          </a:ln>
        </p:spPr>
      </p:sp>
      <p:sp>
        <p:nvSpPr>
          <p:cNvPr id="12041" name="Freeform 429"/>
          <p:cNvSpPr/>
          <p:nvPr/>
        </p:nvSpPr>
        <p:spPr>
          <a:xfrm>
            <a:off x="806040" y="486720"/>
            <a:ext cx="442800" cy="167760"/>
          </a:xfrm>
          <a:custGeom>
            <a:avLst/>
            <a:gdLst/>
            <a:ahLst/>
            <a:cxnLst/>
            <a:rect l="0" t="0" r="r" b="b"/>
            <a:pathLst>
              <a:path w="1230" h="466">
                <a:moveTo>
                  <a:pt x="1204" y="465"/>
                </a:moveTo>
                <a:lnTo>
                  <a:pt x="0" y="10"/>
                </a:lnTo>
                <a:lnTo>
                  <a:pt x="0" y="0"/>
                </a:lnTo>
                <a:lnTo>
                  <a:pt x="1229" y="465"/>
                </a:lnTo>
                <a:lnTo>
                  <a:pt x="1204" y="465"/>
                </a:lnTo>
                <a:close/>
              </a:path>
            </a:pathLst>
          </a:custGeom>
          <a:solidFill>
            <a:srgbClr val="619EB1"/>
          </a:solidFill>
          <a:ln>
            <a:noFill/>
          </a:ln>
        </p:spPr>
      </p:sp>
      <p:sp>
        <p:nvSpPr>
          <p:cNvPr id="12042" name="Freeform 430"/>
          <p:cNvSpPr/>
          <p:nvPr/>
        </p:nvSpPr>
        <p:spPr>
          <a:xfrm>
            <a:off x="806040" y="483480"/>
            <a:ext cx="451800" cy="171000"/>
          </a:xfrm>
          <a:custGeom>
            <a:avLst/>
            <a:gdLst/>
            <a:ahLst/>
            <a:cxnLst/>
            <a:rect l="0" t="0" r="r" b="b"/>
            <a:pathLst>
              <a:path w="1255" h="475">
                <a:moveTo>
                  <a:pt x="1229" y="474"/>
                </a:moveTo>
                <a:lnTo>
                  <a:pt x="0" y="9"/>
                </a:lnTo>
                <a:lnTo>
                  <a:pt x="0" y="0"/>
                </a:lnTo>
                <a:lnTo>
                  <a:pt x="1254" y="474"/>
                </a:lnTo>
                <a:lnTo>
                  <a:pt x="1229" y="474"/>
                </a:lnTo>
                <a:close/>
              </a:path>
            </a:pathLst>
          </a:custGeom>
          <a:solidFill>
            <a:srgbClr val="629FB1"/>
          </a:solidFill>
          <a:ln>
            <a:noFill/>
          </a:ln>
        </p:spPr>
      </p:sp>
      <p:sp>
        <p:nvSpPr>
          <p:cNvPr id="12043" name="Freeform 431"/>
          <p:cNvSpPr/>
          <p:nvPr/>
        </p:nvSpPr>
        <p:spPr>
          <a:xfrm>
            <a:off x="806040" y="479880"/>
            <a:ext cx="460800" cy="174600"/>
          </a:xfrm>
          <a:custGeom>
            <a:avLst/>
            <a:gdLst/>
            <a:ahLst/>
            <a:cxnLst/>
            <a:rect l="0" t="0" r="r" b="b"/>
            <a:pathLst>
              <a:path w="1280" h="485">
                <a:moveTo>
                  <a:pt x="1254" y="484"/>
                </a:moveTo>
                <a:lnTo>
                  <a:pt x="0" y="10"/>
                </a:lnTo>
                <a:lnTo>
                  <a:pt x="0" y="0"/>
                </a:lnTo>
                <a:lnTo>
                  <a:pt x="1279" y="484"/>
                </a:lnTo>
                <a:lnTo>
                  <a:pt x="1254" y="484"/>
                </a:lnTo>
                <a:close/>
              </a:path>
            </a:pathLst>
          </a:custGeom>
          <a:solidFill>
            <a:srgbClr val="649FB1"/>
          </a:solidFill>
          <a:ln>
            <a:noFill/>
          </a:ln>
        </p:spPr>
      </p:sp>
      <p:sp>
        <p:nvSpPr>
          <p:cNvPr id="12044" name="Freeform 432"/>
          <p:cNvSpPr/>
          <p:nvPr/>
        </p:nvSpPr>
        <p:spPr>
          <a:xfrm>
            <a:off x="806040" y="476640"/>
            <a:ext cx="469800" cy="177840"/>
          </a:xfrm>
          <a:custGeom>
            <a:avLst/>
            <a:gdLst/>
            <a:ahLst/>
            <a:cxnLst/>
            <a:rect l="0" t="0" r="r" b="b"/>
            <a:pathLst>
              <a:path w="1305" h="494">
                <a:moveTo>
                  <a:pt x="1279" y="493"/>
                </a:moveTo>
                <a:lnTo>
                  <a:pt x="0" y="9"/>
                </a:lnTo>
                <a:lnTo>
                  <a:pt x="0" y="0"/>
                </a:lnTo>
                <a:lnTo>
                  <a:pt x="1304" y="493"/>
                </a:lnTo>
                <a:lnTo>
                  <a:pt x="1279" y="493"/>
                </a:lnTo>
                <a:close/>
              </a:path>
            </a:pathLst>
          </a:custGeom>
          <a:solidFill>
            <a:srgbClr val="65A0B2"/>
          </a:solidFill>
          <a:ln>
            <a:noFill/>
          </a:ln>
        </p:spPr>
      </p:sp>
      <p:sp>
        <p:nvSpPr>
          <p:cNvPr id="12045" name="Freeform 433"/>
          <p:cNvSpPr/>
          <p:nvPr/>
        </p:nvSpPr>
        <p:spPr>
          <a:xfrm>
            <a:off x="806040" y="473040"/>
            <a:ext cx="479160" cy="181440"/>
          </a:xfrm>
          <a:custGeom>
            <a:avLst/>
            <a:gdLst/>
            <a:ahLst/>
            <a:cxnLst/>
            <a:rect l="0" t="0" r="r" b="b"/>
            <a:pathLst>
              <a:path w="1331" h="504">
                <a:moveTo>
                  <a:pt x="1304" y="503"/>
                </a:moveTo>
                <a:lnTo>
                  <a:pt x="0" y="10"/>
                </a:lnTo>
                <a:lnTo>
                  <a:pt x="0" y="0"/>
                </a:lnTo>
                <a:lnTo>
                  <a:pt x="1330" y="503"/>
                </a:lnTo>
                <a:lnTo>
                  <a:pt x="1304" y="503"/>
                </a:lnTo>
                <a:close/>
              </a:path>
            </a:pathLst>
          </a:custGeom>
          <a:solidFill>
            <a:srgbClr val="66A0B2"/>
          </a:solidFill>
          <a:ln>
            <a:noFill/>
          </a:ln>
        </p:spPr>
      </p:sp>
      <p:sp>
        <p:nvSpPr>
          <p:cNvPr id="12046" name="Freeform 434"/>
          <p:cNvSpPr/>
          <p:nvPr/>
        </p:nvSpPr>
        <p:spPr>
          <a:xfrm>
            <a:off x="806040" y="469800"/>
            <a:ext cx="488160" cy="184680"/>
          </a:xfrm>
          <a:custGeom>
            <a:avLst/>
            <a:gdLst/>
            <a:ahLst/>
            <a:cxnLst/>
            <a:rect l="0" t="0" r="r" b="b"/>
            <a:pathLst>
              <a:path w="1356" h="513">
                <a:moveTo>
                  <a:pt x="1330" y="512"/>
                </a:moveTo>
                <a:lnTo>
                  <a:pt x="0" y="9"/>
                </a:lnTo>
                <a:lnTo>
                  <a:pt x="0" y="0"/>
                </a:lnTo>
                <a:lnTo>
                  <a:pt x="1355" y="512"/>
                </a:lnTo>
                <a:lnTo>
                  <a:pt x="1330" y="512"/>
                </a:lnTo>
                <a:close/>
              </a:path>
            </a:pathLst>
          </a:custGeom>
          <a:solidFill>
            <a:srgbClr val="67A1B3"/>
          </a:solidFill>
          <a:ln>
            <a:noFill/>
          </a:ln>
        </p:spPr>
      </p:sp>
      <p:sp>
        <p:nvSpPr>
          <p:cNvPr id="12047" name="Freeform 435"/>
          <p:cNvSpPr/>
          <p:nvPr/>
        </p:nvSpPr>
        <p:spPr>
          <a:xfrm>
            <a:off x="806040" y="466200"/>
            <a:ext cx="497160" cy="188280"/>
          </a:xfrm>
          <a:custGeom>
            <a:avLst/>
            <a:gdLst/>
            <a:ahLst/>
            <a:cxnLst/>
            <a:rect l="0" t="0" r="r" b="b"/>
            <a:pathLst>
              <a:path w="1381" h="523">
                <a:moveTo>
                  <a:pt x="1355" y="522"/>
                </a:moveTo>
                <a:lnTo>
                  <a:pt x="0" y="11"/>
                </a:lnTo>
                <a:lnTo>
                  <a:pt x="0" y="0"/>
                </a:lnTo>
                <a:lnTo>
                  <a:pt x="1380" y="522"/>
                </a:lnTo>
                <a:lnTo>
                  <a:pt x="1355" y="522"/>
                </a:lnTo>
                <a:close/>
              </a:path>
            </a:pathLst>
          </a:custGeom>
          <a:solidFill>
            <a:srgbClr val="68A1B3"/>
          </a:solidFill>
          <a:ln>
            <a:noFill/>
          </a:ln>
        </p:spPr>
      </p:sp>
      <p:sp>
        <p:nvSpPr>
          <p:cNvPr id="12048" name="Freeform 436"/>
          <p:cNvSpPr/>
          <p:nvPr/>
        </p:nvSpPr>
        <p:spPr>
          <a:xfrm>
            <a:off x="806040" y="462960"/>
            <a:ext cx="506160" cy="191520"/>
          </a:xfrm>
          <a:custGeom>
            <a:avLst/>
            <a:gdLst/>
            <a:ahLst/>
            <a:cxnLst/>
            <a:rect l="0" t="0" r="r" b="b"/>
            <a:pathLst>
              <a:path w="1406" h="532">
                <a:moveTo>
                  <a:pt x="1380" y="531"/>
                </a:moveTo>
                <a:lnTo>
                  <a:pt x="0" y="9"/>
                </a:lnTo>
                <a:lnTo>
                  <a:pt x="0" y="0"/>
                </a:lnTo>
                <a:lnTo>
                  <a:pt x="1405" y="531"/>
                </a:lnTo>
                <a:lnTo>
                  <a:pt x="1380" y="531"/>
                </a:lnTo>
                <a:close/>
              </a:path>
            </a:pathLst>
          </a:custGeom>
          <a:solidFill>
            <a:srgbClr val="69A2B3"/>
          </a:solidFill>
          <a:ln>
            <a:noFill/>
          </a:ln>
        </p:spPr>
      </p:sp>
      <p:sp>
        <p:nvSpPr>
          <p:cNvPr id="12049" name="Freeform 437"/>
          <p:cNvSpPr/>
          <p:nvPr/>
        </p:nvSpPr>
        <p:spPr>
          <a:xfrm>
            <a:off x="806040" y="459360"/>
            <a:ext cx="515160" cy="195120"/>
          </a:xfrm>
          <a:custGeom>
            <a:avLst/>
            <a:gdLst/>
            <a:ahLst/>
            <a:cxnLst/>
            <a:rect l="0" t="0" r="r" b="b"/>
            <a:pathLst>
              <a:path w="1431" h="542">
                <a:moveTo>
                  <a:pt x="1405" y="541"/>
                </a:moveTo>
                <a:lnTo>
                  <a:pt x="0" y="10"/>
                </a:lnTo>
                <a:lnTo>
                  <a:pt x="0" y="0"/>
                </a:lnTo>
                <a:lnTo>
                  <a:pt x="1430" y="541"/>
                </a:lnTo>
                <a:lnTo>
                  <a:pt x="1405" y="541"/>
                </a:lnTo>
                <a:close/>
              </a:path>
            </a:pathLst>
          </a:custGeom>
          <a:solidFill>
            <a:srgbClr val="6AA2B4"/>
          </a:solidFill>
          <a:ln>
            <a:noFill/>
          </a:ln>
        </p:spPr>
      </p:sp>
      <p:sp>
        <p:nvSpPr>
          <p:cNvPr id="12050" name="Freeform 438"/>
          <p:cNvSpPr/>
          <p:nvPr/>
        </p:nvSpPr>
        <p:spPr>
          <a:xfrm>
            <a:off x="806040" y="456120"/>
            <a:ext cx="524160" cy="198360"/>
          </a:xfrm>
          <a:custGeom>
            <a:avLst/>
            <a:gdLst/>
            <a:ahLst/>
            <a:cxnLst/>
            <a:rect l="0" t="0" r="r" b="b"/>
            <a:pathLst>
              <a:path w="1456" h="551">
                <a:moveTo>
                  <a:pt x="1430" y="550"/>
                </a:moveTo>
                <a:lnTo>
                  <a:pt x="0" y="9"/>
                </a:lnTo>
                <a:lnTo>
                  <a:pt x="0" y="0"/>
                </a:lnTo>
                <a:lnTo>
                  <a:pt x="1455" y="550"/>
                </a:lnTo>
                <a:lnTo>
                  <a:pt x="1430" y="550"/>
                </a:lnTo>
                <a:close/>
              </a:path>
            </a:pathLst>
          </a:custGeom>
          <a:solidFill>
            <a:srgbClr val="6BA3B4"/>
          </a:solidFill>
          <a:ln>
            <a:noFill/>
          </a:ln>
        </p:spPr>
      </p:sp>
      <p:sp>
        <p:nvSpPr>
          <p:cNvPr id="12051" name="Freeform 439"/>
          <p:cNvSpPr/>
          <p:nvPr/>
        </p:nvSpPr>
        <p:spPr>
          <a:xfrm>
            <a:off x="806040" y="452520"/>
            <a:ext cx="533160" cy="201960"/>
          </a:xfrm>
          <a:custGeom>
            <a:avLst/>
            <a:gdLst/>
            <a:ahLst/>
            <a:cxnLst/>
            <a:rect l="0" t="0" r="r" b="b"/>
            <a:pathLst>
              <a:path w="1481" h="561">
                <a:moveTo>
                  <a:pt x="1454" y="560"/>
                </a:moveTo>
                <a:lnTo>
                  <a:pt x="0" y="10"/>
                </a:lnTo>
                <a:lnTo>
                  <a:pt x="0" y="0"/>
                </a:lnTo>
                <a:lnTo>
                  <a:pt x="1480" y="560"/>
                </a:lnTo>
                <a:lnTo>
                  <a:pt x="1454" y="560"/>
                </a:lnTo>
                <a:close/>
              </a:path>
            </a:pathLst>
          </a:custGeom>
          <a:solidFill>
            <a:srgbClr val="6DA3B4"/>
          </a:solidFill>
          <a:ln>
            <a:noFill/>
          </a:ln>
        </p:spPr>
      </p:sp>
      <p:sp>
        <p:nvSpPr>
          <p:cNvPr id="12052" name="Freeform 440"/>
          <p:cNvSpPr/>
          <p:nvPr/>
        </p:nvSpPr>
        <p:spPr>
          <a:xfrm>
            <a:off x="806040" y="449280"/>
            <a:ext cx="542160" cy="205200"/>
          </a:xfrm>
          <a:custGeom>
            <a:avLst/>
            <a:gdLst/>
            <a:ahLst/>
            <a:cxnLst/>
            <a:rect l="0" t="0" r="r" b="b"/>
            <a:pathLst>
              <a:path w="1506" h="570">
                <a:moveTo>
                  <a:pt x="1480" y="569"/>
                </a:moveTo>
                <a:lnTo>
                  <a:pt x="0" y="9"/>
                </a:lnTo>
                <a:lnTo>
                  <a:pt x="0" y="0"/>
                </a:lnTo>
                <a:lnTo>
                  <a:pt x="1505" y="569"/>
                </a:lnTo>
                <a:lnTo>
                  <a:pt x="1480" y="569"/>
                </a:lnTo>
                <a:close/>
              </a:path>
            </a:pathLst>
          </a:custGeom>
          <a:solidFill>
            <a:srgbClr val="6EA4B5"/>
          </a:solidFill>
          <a:ln>
            <a:noFill/>
          </a:ln>
        </p:spPr>
      </p:sp>
      <p:sp>
        <p:nvSpPr>
          <p:cNvPr id="12053" name="Freeform 441"/>
          <p:cNvSpPr/>
          <p:nvPr/>
        </p:nvSpPr>
        <p:spPr>
          <a:xfrm>
            <a:off x="806040" y="446040"/>
            <a:ext cx="551160" cy="208440"/>
          </a:xfrm>
          <a:custGeom>
            <a:avLst/>
            <a:gdLst/>
            <a:ahLst/>
            <a:cxnLst/>
            <a:rect l="0" t="0" r="r" b="b"/>
            <a:pathLst>
              <a:path w="1531" h="579">
                <a:moveTo>
                  <a:pt x="1505" y="578"/>
                </a:moveTo>
                <a:lnTo>
                  <a:pt x="0" y="9"/>
                </a:lnTo>
                <a:lnTo>
                  <a:pt x="0" y="0"/>
                </a:lnTo>
                <a:lnTo>
                  <a:pt x="1530" y="578"/>
                </a:lnTo>
                <a:lnTo>
                  <a:pt x="1505" y="578"/>
                </a:lnTo>
                <a:close/>
              </a:path>
            </a:pathLst>
          </a:custGeom>
          <a:solidFill>
            <a:srgbClr val="6FA4B5"/>
          </a:solidFill>
          <a:ln>
            <a:noFill/>
          </a:ln>
        </p:spPr>
      </p:sp>
      <p:sp>
        <p:nvSpPr>
          <p:cNvPr id="12054" name="Freeform 442"/>
          <p:cNvSpPr/>
          <p:nvPr/>
        </p:nvSpPr>
        <p:spPr>
          <a:xfrm>
            <a:off x="806040" y="442440"/>
            <a:ext cx="560160" cy="212040"/>
          </a:xfrm>
          <a:custGeom>
            <a:avLst/>
            <a:gdLst/>
            <a:ahLst/>
            <a:cxnLst/>
            <a:rect l="0" t="0" r="r" b="b"/>
            <a:pathLst>
              <a:path w="1556" h="589">
                <a:moveTo>
                  <a:pt x="1530" y="588"/>
                </a:moveTo>
                <a:lnTo>
                  <a:pt x="0" y="10"/>
                </a:lnTo>
                <a:lnTo>
                  <a:pt x="0" y="0"/>
                </a:lnTo>
                <a:lnTo>
                  <a:pt x="1555" y="588"/>
                </a:lnTo>
                <a:lnTo>
                  <a:pt x="1530" y="588"/>
                </a:lnTo>
                <a:close/>
              </a:path>
            </a:pathLst>
          </a:custGeom>
          <a:solidFill>
            <a:srgbClr val="70A5B6"/>
          </a:solidFill>
          <a:ln>
            <a:noFill/>
          </a:ln>
        </p:spPr>
      </p:sp>
      <p:sp>
        <p:nvSpPr>
          <p:cNvPr id="12055" name="Freeform 443"/>
          <p:cNvSpPr/>
          <p:nvPr/>
        </p:nvSpPr>
        <p:spPr>
          <a:xfrm>
            <a:off x="806040" y="439200"/>
            <a:ext cx="569160" cy="215280"/>
          </a:xfrm>
          <a:custGeom>
            <a:avLst/>
            <a:gdLst/>
            <a:ahLst/>
            <a:cxnLst/>
            <a:rect l="0" t="0" r="r" b="b"/>
            <a:pathLst>
              <a:path w="1581" h="598">
                <a:moveTo>
                  <a:pt x="1555" y="597"/>
                </a:moveTo>
                <a:lnTo>
                  <a:pt x="0" y="9"/>
                </a:lnTo>
                <a:lnTo>
                  <a:pt x="0" y="0"/>
                </a:lnTo>
                <a:lnTo>
                  <a:pt x="1580" y="597"/>
                </a:lnTo>
                <a:lnTo>
                  <a:pt x="1555" y="597"/>
                </a:lnTo>
                <a:close/>
              </a:path>
            </a:pathLst>
          </a:custGeom>
          <a:solidFill>
            <a:srgbClr val="71A5B6"/>
          </a:solidFill>
          <a:ln>
            <a:noFill/>
          </a:ln>
        </p:spPr>
      </p:sp>
      <p:sp>
        <p:nvSpPr>
          <p:cNvPr id="12056" name="Freeform 444"/>
          <p:cNvSpPr/>
          <p:nvPr/>
        </p:nvSpPr>
        <p:spPr>
          <a:xfrm>
            <a:off x="806040" y="435600"/>
            <a:ext cx="578160" cy="218880"/>
          </a:xfrm>
          <a:custGeom>
            <a:avLst/>
            <a:gdLst/>
            <a:ahLst/>
            <a:cxnLst/>
            <a:rect l="0" t="0" r="r" b="b"/>
            <a:pathLst>
              <a:path w="1606" h="608">
                <a:moveTo>
                  <a:pt x="1580" y="607"/>
                </a:moveTo>
                <a:lnTo>
                  <a:pt x="0" y="10"/>
                </a:lnTo>
                <a:lnTo>
                  <a:pt x="0" y="0"/>
                </a:lnTo>
                <a:lnTo>
                  <a:pt x="1605" y="607"/>
                </a:lnTo>
                <a:lnTo>
                  <a:pt x="1580" y="607"/>
                </a:lnTo>
                <a:close/>
              </a:path>
            </a:pathLst>
          </a:custGeom>
          <a:solidFill>
            <a:srgbClr val="72A6B6"/>
          </a:solidFill>
          <a:ln>
            <a:noFill/>
          </a:ln>
        </p:spPr>
      </p:sp>
      <p:sp>
        <p:nvSpPr>
          <p:cNvPr id="12057" name="Freeform 445"/>
          <p:cNvSpPr/>
          <p:nvPr/>
        </p:nvSpPr>
        <p:spPr>
          <a:xfrm>
            <a:off x="806040" y="432360"/>
            <a:ext cx="587160" cy="222120"/>
          </a:xfrm>
          <a:custGeom>
            <a:avLst/>
            <a:gdLst/>
            <a:ahLst/>
            <a:cxnLst/>
            <a:rect l="0" t="0" r="r" b="b"/>
            <a:pathLst>
              <a:path w="1631" h="617">
                <a:moveTo>
                  <a:pt x="1605" y="616"/>
                </a:moveTo>
                <a:lnTo>
                  <a:pt x="0" y="9"/>
                </a:lnTo>
                <a:lnTo>
                  <a:pt x="0" y="0"/>
                </a:lnTo>
                <a:lnTo>
                  <a:pt x="1630" y="616"/>
                </a:lnTo>
                <a:lnTo>
                  <a:pt x="1605" y="616"/>
                </a:lnTo>
                <a:close/>
              </a:path>
            </a:pathLst>
          </a:custGeom>
          <a:solidFill>
            <a:srgbClr val="73A7B7"/>
          </a:solidFill>
          <a:ln>
            <a:noFill/>
          </a:ln>
        </p:spPr>
      </p:sp>
      <p:sp>
        <p:nvSpPr>
          <p:cNvPr id="12058" name="Freeform 446"/>
          <p:cNvSpPr/>
          <p:nvPr/>
        </p:nvSpPr>
        <p:spPr>
          <a:xfrm>
            <a:off x="806040" y="428760"/>
            <a:ext cx="596160" cy="225720"/>
          </a:xfrm>
          <a:custGeom>
            <a:avLst/>
            <a:gdLst/>
            <a:ahLst/>
            <a:cxnLst/>
            <a:rect l="0" t="0" r="r" b="b"/>
            <a:pathLst>
              <a:path w="1656" h="627">
                <a:moveTo>
                  <a:pt x="1630" y="626"/>
                </a:moveTo>
                <a:lnTo>
                  <a:pt x="0" y="10"/>
                </a:lnTo>
                <a:lnTo>
                  <a:pt x="0" y="0"/>
                </a:lnTo>
                <a:lnTo>
                  <a:pt x="1655" y="626"/>
                </a:lnTo>
                <a:lnTo>
                  <a:pt x="1630" y="626"/>
                </a:lnTo>
                <a:close/>
              </a:path>
            </a:pathLst>
          </a:custGeom>
          <a:solidFill>
            <a:srgbClr val="74A7B7"/>
          </a:solidFill>
          <a:ln>
            <a:noFill/>
          </a:ln>
        </p:spPr>
      </p:sp>
      <p:sp>
        <p:nvSpPr>
          <p:cNvPr id="12059" name="Freeform 447"/>
          <p:cNvSpPr/>
          <p:nvPr/>
        </p:nvSpPr>
        <p:spPr>
          <a:xfrm>
            <a:off x="806040" y="425520"/>
            <a:ext cx="605160" cy="228960"/>
          </a:xfrm>
          <a:custGeom>
            <a:avLst/>
            <a:gdLst/>
            <a:ahLst/>
            <a:cxnLst/>
            <a:rect l="0" t="0" r="r" b="b"/>
            <a:pathLst>
              <a:path w="1681" h="636">
                <a:moveTo>
                  <a:pt x="1655" y="635"/>
                </a:moveTo>
                <a:lnTo>
                  <a:pt x="0" y="9"/>
                </a:lnTo>
                <a:lnTo>
                  <a:pt x="0" y="0"/>
                </a:lnTo>
                <a:lnTo>
                  <a:pt x="1680" y="635"/>
                </a:lnTo>
                <a:lnTo>
                  <a:pt x="1655" y="635"/>
                </a:lnTo>
                <a:close/>
              </a:path>
            </a:pathLst>
          </a:custGeom>
          <a:solidFill>
            <a:srgbClr val="76A8B8"/>
          </a:solidFill>
          <a:ln>
            <a:noFill/>
          </a:ln>
        </p:spPr>
      </p:sp>
      <p:sp>
        <p:nvSpPr>
          <p:cNvPr id="12060" name="Freeform 448"/>
          <p:cNvSpPr/>
          <p:nvPr/>
        </p:nvSpPr>
        <p:spPr>
          <a:xfrm>
            <a:off x="806040" y="421920"/>
            <a:ext cx="614520" cy="232560"/>
          </a:xfrm>
          <a:custGeom>
            <a:avLst/>
            <a:gdLst/>
            <a:ahLst/>
            <a:cxnLst/>
            <a:rect l="0" t="0" r="r" b="b"/>
            <a:pathLst>
              <a:path w="1707" h="646">
                <a:moveTo>
                  <a:pt x="1680" y="645"/>
                </a:moveTo>
                <a:lnTo>
                  <a:pt x="0" y="10"/>
                </a:lnTo>
                <a:lnTo>
                  <a:pt x="0" y="0"/>
                </a:lnTo>
                <a:lnTo>
                  <a:pt x="1706" y="645"/>
                </a:lnTo>
                <a:lnTo>
                  <a:pt x="1680" y="645"/>
                </a:lnTo>
                <a:close/>
              </a:path>
            </a:pathLst>
          </a:custGeom>
          <a:solidFill>
            <a:srgbClr val="77A8B8"/>
          </a:solidFill>
          <a:ln>
            <a:noFill/>
          </a:ln>
        </p:spPr>
      </p:sp>
      <p:sp>
        <p:nvSpPr>
          <p:cNvPr id="12061" name="Freeform 449"/>
          <p:cNvSpPr/>
          <p:nvPr/>
        </p:nvSpPr>
        <p:spPr>
          <a:xfrm>
            <a:off x="806040" y="418680"/>
            <a:ext cx="623520" cy="235800"/>
          </a:xfrm>
          <a:custGeom>
            <a:avLst/>
            <a:gdLst/>
            <a:ahLst/>
            <a:cxnLst/>
            <a:rect l="0" t="0" r="r" b="b"/>
            <a:pathLst>
              <a:path w="1732" h="655">
                <a:moveTo>
                  <a:pt x="1706" y="654"/>
                </a:moveTo>
                <a:lnTo>
                  <a:pt x="0" y="9"/>
                </a:lnTo>
                <a:lnTo>
                  <a:pt x="0" y="0"/>
                </a:lnTo>
                <a:lnTo>
                  <a:pt x="1731" y="654"/>
                </a:lnTo>
                <a:lnTo>
                  <a:pt x="1706" y="654"/>
                </a:lnTo>
                <a:close/>
              </a:path>
            </a:pathLst>
          </a:custGeom>
          <a:solidFill>
            <a:srgbClr val="78A9B9"/>
          </a:solidFill>
          <a:ln>
            <a:noFill/>
          </a:ln>
        </p:spPr>
      </p:sp>
      <p:sp>
        <p:nvSpPr>
          <p:cNvPr id="12062" name="Freeform 450"/>
          <p:cNvSpPr/>
          <p:nvPr/>
        </p:nvSpPr>
        <p:spPr>
          <a:xfrm>
            <a:off x="806040" y="415080"/>
            <a:ext cx="632520" cy="239400"/>
          </a:xfrm>
          <a:custGeom>
            <a:avLst/>
            <a:gdLst/>
            <a:ahLst/>
            <a:cxnLst/>
            <a:rect l="0" t="0" r="r" b="b"/>
            <a:pathLst>
              <a:path w="1757" h="665">
                <a:moveTo>
                  <a:pt x="1731" y="664"/>
                </a:moveTo>
                <a:lnTo>
                  <a:pt x="0" y="10"/>
                </a:lnTo>
                <a:lnTo>
                  <a:pt x="0" y="0"/>
                </a:lnTo>
                <a:lnTo>
                  <a:pt x="1756" y="664"/>
                </a:lnTo>
                <a:lnTo>
                  <a:pt x="1731" y="664"/>
                </a:lnTo>
                <a:close/>
              </a:path>
            </a:pathLst>
          </a:custGeom>
          <a:solidFill>
            <a:srgbClr val="79A9B9"/>
          </a:solidFill>
          <a:ln>
            <a:noFill/>
          </a:ln>
        </p:spPr>
      </p:sp>
      <p:sp>
        <p:nvSpPr>
          <p:cNvPr id="12063" name="Freeform 451"/>
          <p:cNvSpPr/>
          <p:nvPr/>
        </p:nvSpPr>
        <p:spPr>
          <a:xfrm>
            <a:off x="806040" y="411840"/>
            <a:ext cx="641520" cy="242640"/>
          </a:xfrm>
          <a:custGeom>
            <a:avLst/>
            <a:gdLst/>
            <a:ahLst/>
            <a:cxnLst/>
            <a:rect l="0" t="0" r="r" b="b"/>
            <a:pathLst>
              <a:path w="1782" h="674">
                <a:moveTo>
                  <a:pt x="1756" y="673"/>
                </a:moveTo>
                <a:lnTo>
                  <a:pt x="0" y="9"/>
                </a:lnTo>
                <a:lnTo>
                  <a:pt x="0" y="0"/>
                </a:lnTo>
                <a:lnTo>
                  <a:pt x="1781" y="673"/>
                </a:lnTo>
                <a:lnTo>
                  <a:pt x="1756" y="673"/>
                </a:lnTo>
                <a:close/>
              </a:path>
            </a:pathLst>
          </a:custGeom>
          <a:solidFill>
            <a:srgbClr val="7AAABA"/>
          </a:solidFill>
          <a:ln>
            <a:noFill/>
          </a:ln>
        </p:spPr>
      </p:sp>
      <p:sp>
        <p:nvSpPr>
          <p:cNvPr id="12064" name="Freeform 452"/>
          <p:cNvSpPr/>
          <p:nvPr/>
        </p:nvSpPr>
        <p:spPr>
          <a:xfrm>
            <a:off x="806040" y="408600"/>
            <a:ext cx="650520" cy="245880"/>
          </a:xfrm>
          <a:custGeom>
            <a:avLst/>
            <a:gdLst/>
            <a:ahLst/>
            <a:cxnLst/>
            <a:rect l="0" t="0" r="r" b="b"/>
            <a:pathLst>
              <a:path w="1807" h="683">
                <a:moveTo>
                  <a:pt x="1781" y="682"/>
                </a:moveTo>
                <a:lnTo>
                  <a:pt x="0" y="9"/>
                </a:lnTo>
                <a:lnTo>
                  <a:pt x="0" y="0"/>
                </a:lnTo>
                <a:lnTo>
                  <a:pt x="1806" y="682"/>
                </a:lnTo>
                <a:lnTo>
                  <a:pt x="1781" y="682"/>
                </a:lnTo>
                <a:close/>
              </a:path>
            </a:pathLst>
          </a:custGeom>
          <a:solidFill>
            <a:srgbClr val="7BAABA"/>
          </a:solidFill>
          <a:ln>
            <a:noFill/>
          </a:ln>
        </p:spPr>
      </p:sp>
      <p:sp>
        <p:nvSpPr>
          <p:cNvPr id="12065" name="Freeform 453"/>
          <p:cNvSpPr/>
          <p:nvPr/>
        </p:nvSpPr>
        <p:spPr>
          <a:xfrm>
            <a:off x="806040" y="405000"/>
            <a:ext cx="659520" cy="249480"/>
          </a:xfrm>
          <a:custGeom>
            <a:avLst/>
            <a:gdLst/>
            <a:ahLst/>
            <a:cxnLst/>
            <a:rect l="0" t="0" r="r" b="b"/>
            <a:pathLst>
              <a:path w="1832" h="693">
                <a:moveTo>
                  <a:pt x="1806" y="692"/>
                </a:moveTo>
                <a:lnTo>
                  <a:pt x="0" y="10"/>
                </a:lnTo>
                <a:lnTo>
                  <a:pt x="0" y="0"/>
                </a:lnTo>
                <a:lnTo>
                  <a:pt x="1831" y="692"/>
                </a:lnTo>
                <a:lnTo>
                  <a:pt x="1806" y="692"/>
                </a:lnTo>
                <a:close/>
              </a:path>
            </a:pathLst>
          </a:custGeom>
          <a:solidFill>
            <a:srgbClr val="7DABBA"/>
          </a:solidFill>
          <a:ln>
            <a:noFill/>
          </a:ln>
        </p:spPr>
      </p:sp>
      <p:sp>
        <p:nvSpPr>
          <p:cNvPr id="12066" name="Freeform 454"/>
          <p:cNvSpPr/>
          <p:nvPr/>
        </p:nvSpPr>
        <p:spPr>
          <a:xfrm>
            <a:off x="806040" y="401760"/>
            <a:ext cx="668520" cy="252720"/>
          </a:xfrm>
          <a:custGeom>
            <a:avLst/>
            <a:gdLst/>
            <a:ahLst/>
            <a:cxnLst/>
            <a:rect l="0" t="0" r="r" b="b"/>
            <a:pathLst>
              <a:path w="1857" h="702">
                <a:moveTo>
                  <a:pt x="1831" y="701"/>
                </a:moveTo>
                <a:lnTo>
                  <a:pt x="0" y="9"/>
                </a:lnTo>
                <a:lnTo>
                  <a:pt x="0" y="0"/>
                </a:lnTo>
                <a:lnTo>
                  <a:pt x="1856" y="701"/>
                </a:lnTo>
                <a:lnTo>
                  <a:pt x="1831" y="701"/>
                </a:lnTo>
                <a:close/>
              </a:path>
            </a:pathLst>
          </a:custGeom>
          <a:solidFill>
            <a:srgbClr val="7EACBB"/>
          </a:solidFill>
          <a:ln>
            <a:noFill/>
          </a:ln>
        </p:spPr>
      </p:sp>
      <p:sp>
        <p:nvSpPr>
          <p:cNvPr id="12067" name="Freeform 455"/>
          <p:cNvSpPr/>
          <p:nvPr/>
        </p:nvSpPr>
        <p:spPr>
          <a:xfrm>
            <a:off x="806040" y="398160"/>
            <a:ext cx="677520" cy="256320"/>
          </a:xfrm>
          <a:custGeom>
            <a:avLst/>
            <a:gdLst/>
            <a:ahLst/>
            <a:cxnLst/>
            <a:rect l="0" t="0" r="r" b="b"/>
            <a:pathLst>
              <a:path w="1882" h="712">
                <a:moveTo>
                  <a:pt x="1856" y="711"/>
                </a:moveTo>
                <a:lnTo>
                  <a:pt x="0" y="10"/>
                </a:lnTo>
                <a:lnTo>
                  <a:pt x="0" y="0"/>
                </a:lnTo>
                <a:lnTo>
                  <a:pt x="1881" y="711"/>
                </a:lnTo>
                <a:lnTo>
                  <a:pt x="1856" y="711"/>
                </a:lnTo>
                <a:close/>
              </a:path>
            </a:pathLst>
          </a:custGeom>
          <a:solidFill>
            <a:srgbClr val="7FACBB"/>
          </a:solidFill>
          <a:ln>
            <a:noFill/>
          </a:ln>
        </p:spPr>
      </p:sp>
      <p:sp>
        <p:nvSpPr>
          <p:cNvPr id="12068" name="Freeform 456"/>
          <p:cNvSpPr/>
          <p:nvPr/>
        </p:nvSpPr>
        <p:spPr>
          <a:xfrm>
            <a:off x="806040" y="394920"/>
            <a:ext cx="686520" cy="259560"/>
          </a:xfrm>
          <a:custGeom>
            <a:avLst/>
            <a:gdLst/>
            <a:ahLst/>
            <a:cxnLst/>
            <a:rect l="0" t="0" r="r" b="b"/>
            <a:pathLst>
              <a:path w="1907" h="721">
                <a:moveTo>
                  <a:pt x="1881" y="720"/>
                </a:moveTo>
                <a:lnTo>
                  <a:pt x="0" y="9"/>
                </a:lnTo>
                <a:lnTo>
                  <a:pt x="0" y="0"/>
                </a:lnTo>
                <a:lnTo>
                  <a:pt x="1906" y="720"/>
                </a:lnTo>
                <a:lnTo>
                  <a:pt x="1881" y="720"/>
                </a:lnTo>
                <a:close/>
              </a:path>
            </a:pathLst>
          </a:custGeom>
          <a:solidFill>
            <a:srgbClr val="80ADBC"/>
          </a:solidFill>
          <a:ln>
            <a:noFill/>
          </a:ln>
        </p:spPr>
      </p:sp>
      <p:sp>
        <p:nvSpPr>
          <p:cNvPr id="12069" name="Freeform 457"/>
          <p:cNvSpPr/>
          <p:nvPr/>
        </p:nvSpPr>
        <p:spPr>
          <a:xfrm>
            <a:off x="806040" y="391320"/>
            <a:ext cx="695520" cy="263160"/>
          </a:xfrm>
          <a:custGeom>
            <a:avLst/>
            <a:gdLst/>
            <a:ahLst/>
            <a:cxnLst/>
            <a:rect l="0" t="0" r="r" b="b"/>
            <a:pathLst>
              <a:path w="1932" h="731">
                <a:moveTo>
                  <a:pt x="1906" y="730"/>
                </a:moveTo>
                <a:lnTo>
                  <a:pt x="0" y="11"/>
                </a:lnTo>
                <a:lnTo>
                  <a:pt x="0" y="0"/>
                </a:lnTo>
                <a:lnTo>
                  <a:pt x="1931" y="730"/>
                </a:lnTo>
                <a:lnTo>
                  <a:pt x="1906" y="730"/>
                </a:lnTo>
                <a:close/>
              </a:path>
            </a:pathLst>
          </a:custGeom>
          <a:solidFill>
            <a:srgbClr val="82AEBC"/>
          </a:solidFill>
          <a:ln>
            <a:noFill/>
          </a:ln>
        </p:spPr>
      </p:sp>
      <p:sp>
        <p:nvSpPr>
          <p:cNvPr id="12070" name="Freeform 458"/>
          <p:cNvSpPr/>
          <p:nvPr/>
        </p:nvSpPr>
        <p:spPr>
          <a:xfrm>
            <a:off x="806040" y="388080"/>
            <a:ext cx="704520" cy="266400"/>
          </a:xfrm>
          <a:custGeom>
            <a:avLst/>
            <a:gdLst/>
            <a:ahLst/>
            <a:cxnLst/>
            <a:rect l="0" t="0" r="r" b="b"/>
            <a:pathLst>
              <a:path w="1957" h="740">
                <a:moveTo>
                  <a:pt x="1931" y="739"/>
                </a:moveTo>
                <a:lnTo>
                  <a:pt x="0" y="9"/>
                </a:lnTo>
                <a:lnTo>
                  <a:pt x="0" y="0"/>
                </a:lnTo>
                <a:lnTo>
                  <a:pt x="1956" y="739"/>
                </a:lnTo>
                <a:lnTo>
                  <a:pt x="1931" y="739"/>
                </a:lnTo>
                <a:close/>
              </a:path>
            </a:pathLst>
          </a:custGeom>
          <a:solidFill>
            <a:srgbClr val="83AEBD"/>
          </a:solidFill>
          <a:ln>
            <a:noFill/>
          </a:ln>
        </p:spPr>
      </p:sp>
      <p:sp>
        <p:nvSpPr>
          <p:cNvPr id="12071" name="Freeform 459"/>
          <p:cNvSpPr/>
          <p:nvPr/>
        </p:nvSpPr>
        <p:spPr>
          <a:xfrm>
            <a:off x="806040" y="384480"/>
            <a:ext cx="713520" cy="270000"/>
          </a:xfrm>
          <a:custGeom>
            <a:avLst/>
            <a:gdLst/>
            <a:ahLst/>
            <a:cxnLst/>
            <a:rect l="0" t="0" r="r" b="b"/>
            <a:pathLst>
              <a:path w="1982" h="750">
                <a:moveTo>
                  <a:pt x="1956" y="749"/>
                </a:moveTo>
                <a:lnTo>
                  <a:pt x="0" y="10"/>
                </a:lnTo>
                <a:lnTo>
                  <a:pt x="0" y="0"/>
                </a:lnTo>
                <a:lnTo>
                  <a:pt x="1981" y="749"/>
                </a:lnTo>
                <a:lnTo>
                  <a:pt x="1956" y="749"/>
                </a:lnTo>
                <a:close/>
              </a:path>
            </a:pathLst>
          </a:custGeom>
          <a:solidFill>
            <a:srgbClr val="84AFBD"/>
          </a:solidFill>
          <a:ln>
            <a:noFill/>
          </a:ln>
        </p:spPr>
      </p:sp>
      <p:sp>
        <p:nvSpPr>
          <p:cNvPr id="12072" name="Freeform 460"/>
          <p:cNvSpPr/>
          <p:nvPr/>
        </p:nvSpPr>
        <p:spPr>
          <a:xfrm>
            <a:off x="806040" y="381240"/>
            <a:ext cx="722520" cy="273240"/>
          </a:xfrm>
          <a:custGeom>
            <a:avLst/>
            <a:gdLst/>
            <a:ahLst/>
            <a:cxnLst/>
            <a:rect l="0" t="0" r="r" b="b"/>
            <a:pathLst>
              <a:path w="2007" h="759">
                <a:moveTo>
                  <a:pt x="1981" y="758"/>
                </a:moveTo>
                <a:lnTo>
                  <a:pt x="0" y="9"/>
                </a:lnTo>
                <a:lnTo>
                  <a:pt x="0" y="0"/>
                </a:lnTo>
                <a:lnTo>
                  <a:pt x="2006" y="758"/>
                </a:lnTo>
                <a:lnTo>
                  <a:pt x="1981" y="758"/>
                </a:lnTo>
                <a:close/>
              </a:path>
            </a:pathLst>
          </a:custGeom>
          <a:solidFill>
            <a:srgbClr val="85AFBE"/>
          </a:solidFill>
          <a:ln>
            <a:noFill/>
          </a:ln>
        </p:spPr>
      </p:sp>
      <p:sp>
        <p:nvSpPr>
          <p:cNvPr id="12073" name="Freeform 461"/>
          <p:cNvSpPr/>
          <p:nvPr/>
        </p:nvSpPr>
        <p:spPr>
          <a:xfrm>
            <a:off x="806040" y="377640"/>
            <a:ext cx="731520" cy="276840"/>
          </a:xfrm>
          <a:custGeom>
            <a:avLst/>
            <a:gdLst/>
            <a:ahLst/>
            <a:cxnLst/>
            <a:rect l="0" t="0" r="r" b="b"/>
            <a:pathLst>
              <a:path w="2032" h="769">
                <a:moveTo>
                  <a:pt x="2006" y="768"/>
                </a:moveTo>
                <a:lnTo>
                  <a:pt x="0" y="10"/>
                </a:lnTo>
                <a:lnTo>
                  <a:pt x="0" y="0"/>
                </a:lnTo>
                <a:lnTo>
                  <a:pt x="2031" y="768"/>
                </a:lnTo>
                <a:lnTo>
                  <a:pt x="2006" y="768"/>
                </a:lnTo>
                <a:close/>
              </a:path>
            </a:pathLst>
          </a:custGeom>
          <a:solidFill>
            <a:srgbClr val="87B0BE"/>
          </a:solidFill>
          <a:ln>
            <a:noFill/>
          </a:ln>
        </p:spPr>
      </p:sp>
      <p:sp>
        <p:nvSpPr>
          <p:cNvPr id="12074" name="Freeform 462"/>
          <p:cNvSpPr/>
          <p:nvPr/>
        </p:nvSpPr>
        <p:spPr>
          <a:xfrm>
            <a:off x="806040" y="374400"/>
            <a:ext cx="740880" cy="280080"/>
          </a:xfrm>
          <a:custGeom>
            <a:avLst/>
            <a:gdLst/>
            <a:ahLst/>
            <a:cxnLst/>
            <a:rect l="0" t="0" r="r" b="b"/>
            <a:pathLst>
              <a:path w="2058" h="778">
                <a:moveTo>
                  <a:pt x="2031" y="777"/>
                </a:moveTo>
                <a:lnTo>
                  <a:pt x="0" y="9"/>
                </a:lnTo>
                <a:lnTo>
                  <a:pt x="0" y="0"/>
                </a:lnTo>
                <a:lnTo>
                  <a:pt x="2057" y="777"/>
                </a:lnTo>
                <a:lnTo>
                  <a:pt x="2031" y="777"/>
                </a:lnTo>
                <a:close/>
              </a:path>
            </a:pathLst>
          </a:custGeom>
          <a:solidFill>
            <a:srgbClr val="88B1BF"/>
          </a:solidFill>
          <a:ln>
            <a:noFill/>
          </a:ln>
        </p:spPr>
      </p:sp>
      <p:sp>
        <p:nvSpPr>
          <p:cNvPr id="12075" name="Freeform 463"/>
          <p:cNvSpPr/>
          <p:nvPr/>
        </p:nvSpPr>
        <p:spPr>
          <a:xfrm>
            <a:off x="806040" y="370800"/>
            <a:ext cx="749880" cy="283680"/>
          </a:xfrm>
          <a:custGeom>
            <a:avLst/>
            <a:gdLst/>
            <a:ahLst/>
            <a:cxnLst/>
            <a:rect l="0" t="0" r="r" b="b"/>
            <a:pathLst>
              <a:path w="2083" h="788">
                <a:moveTo>
                  <a:pt x="2057" y="787"/>
                </a:moveTo>
                <a:lnTo>
                  <a:pt x="0" y="10"/>
                </a:lnTo>
                <a:lnTo>
                  <a:pt x="0" y="0"/>
                </a:lnTo>
                <a:lnTo>
                  <a:pt x="2082" y="787"/>
                </a:lnTo>
                <a:lnTo>
                  <a:pt x="2057" y="787"/>
                </a:lnTo>
                <a:close/>
              </a:path>
            </a:pathLst>
          </a:custGeom>
          <a:solidFill>
            <a:srgbClr val="89B2BF"/>
          </a:solidFill>
          <a:ln>
            <a:noFill/>
          </a:ln>
        </p:spPr>
      </p:sp>
      <p:sp>
        <p:nvSpPr>
          <p:cNvPr id="12076" name="Freeform 464"/>
          <p:cNvSpPr/>
          <p:nvPr/>
        </p:nvSpPr>
        <p:spPr>
          <a:xfrm>
            <a:off x="806040" y="367560"/>
            <a:ext cx="758880" cy="286920"/>
          </a:xfrm>
          <a:custGeom>
            <a:avLst/>
            <a:gdLst/>
            <a:ahLst/>
            <a:cxnLst/>
            <a:rect l="0" t="0" r="r" b="b"/>
            <a:pathLst>
              <a:path w="2108" h="797">
                <a:moveTo>
                  <a:pt x="2082" y="796"/>
                </a:moveTo>
                <a:lnTo>
                  <a:pt x="0" y="9"/>
                </a:lnTo>
                <a:lnTo>
                  <a:pt x="0" y="0"/>
                </a:lnTo>
                <a:lnTo>
                  <a:pt x="2107" y="796"/>
                </a:lnTo>
                <a:lnTo>
                  <a:pt x="2082" y="796"/>
                </a:lnTo>
                <a:close/>
              </a:path>
            </a:pathLst>
          </a:custGeom>
          <a:solidFill>
            <a:srgbClr val="8AB2C0"/>
          </a:solidFill>
          <a:ln>
            <a:noFill/>
          </a:ln>
        </p:spPr>
      </p:sp>
      <p:sp>
        <p:nvSpPr>
          <p:cNvPr id="12077" name="Freeform 465"/>
          <p:cNvSpPr/>
          <p:nvPr/>
        </p:nvSpPr>
        <p:spPr>
          <a:xfrm>
            <a:off x="806040" y="364320"/>
            <a:ext cx="767880" cy="290160"/>
          </a:xfrm>
          <a:custGeom>
            <a:avLst/>
            <a:gdLst/>
            <a:ahLst/>
            <a:cxnLst/>
            <a:rect l="0" t="0" r="r" b="b"/>
            <a:pathLst>
              <a:path w="2133" h="806">
                <a:moveTo>
                  <a:pt x="2107" y="805"/>
                </a:moveTo>
                <a:lnTo>
                  <a:pt x="0" y="9"/>
                </a:lnTo>
                <a:lnTo>
                  <a:pt x="0" y="0"/>
                </a:lnTo>
                <a:lnTo>
                  <a:pt x="2132" y="805"/>
                </a:lnTo>
                <a:lnTo>
                  <a:pt x="2107" y="805"/>
                </a:lnTo>
                <a:close/>
              </a:path>
            </a:pathLst>
          </a:custGeom>
          <a:solidFill>
            <a:srgbClr val="8BB3C0"/>
          </a:solidFill>
          <a:ln>
            <a:noFill/>
          </a:ln>
        </p:spPr>
      </p:sp>
      <p:sp>
        <p:nvSpPr>
          <p:cNvPr id="12078" name="Freeform 466"/>
          <p:cNvSpPr/>
          <p:nvPr/>
        </p:nvSpPr>
        <p:spPr>
          <a:xfrm>
            <a:off x="806040" y="360720"/>
            <a:ext cx="776880" cy="293760"/>
          </a:xfrm>
          <a:custGeom>
            <a:avLst/>
            <a:gdLst/>
            <a:ahLst/>
            <a:cxnLst/>
            <a:rect l="0" t="0" r="r" b="b"/>
            <a:pathLst>
              <a:path w="2158" h="816">
                <a:moveTo>
                  <a:pt x="2132" y="815"/>
                </a:moveTo>
                <a:lnTo>
                  <a:pt x="0" y="10"/>
                </a:lnTo>
                <a:lnTo>
                  <a:pt x="0" y="0"/>
                </a:lnTo>
                <a:lnTo>
                  <a:pt x="2157" y="815"/>
                </a:lnTo>
                <a:lnTo>
                  <a:pt x="2132" y="815"/>
                </a:lnTo>
                <a:close/>
              </a:path>
            </a:pathLst>
          </a:custGeom>
          <a:solidFill>
            <a:srgbClr val="8CB3C1"/>
          </a:solidFill>
          <a:ln>
            <a:noFill/>
          </a:ln>
        </p:spPr>
      </p:sp>
      <p:sp>
        <p:nvSpPr>
          <p:cNvPr id="12079" name="Freeform 467"/>
          <p:cNvSpPr/>
          <p:nvPr/>
        </p:nvSpPr>
        <p:spPr>
          <a:xfrm>
            <a:off x="806040" y="357480"/>
            <a:ext cx="785880" cy="297000"/>
          </a:xfrm>
          <a:custGeom>
            <a:avLst/>
            <a:gdLst/>
            <a:ahLst/>
            <a:cxnLst/>
            <a:rect l="0" t="0" r="r" b="b"/>
            <a:pathLst>
              <a:path w="2183" h="825">
                <a:moveTo>
                  <a:pt x="2157" y="824"/>
                </a:moveTo>
                <a:lnTo>
                  <a:pt x="0" y="9"/>
                </a:lnTo>
                <a:lnTo>
                  <a:pt x="0" y="0"/>
                </a:lnTo>
                <a:lnTo>
                  <a:pt x="2182" y="824"/>
                </a:lnTo>
                <a:lnTo>
                  <a:pt x="2157" y="824"/>
                </a:lnTo>
                <a:close/>
              </a:path>
            </a:pathLst>
          </a:custGeom>
          <a:solidFill>
            <a:srgbClr val="8DB4C1"/>
          </a:solidFill>
          <a:ln>
            <a:noFill/>
          </a:ln>
        </p:spPr>
      </p:sp>
      <p:sp>
        <p:nvSpPr>
          <p:cNvPr id="12080" name="Freeform 468"/>
          <p:cNvSpPr/>
          <p:nvPr/>
        </p:nvSpPr>
        <p:spPr>
          <a:xfrm>
            <a:off x="806040" y="353880"/>
            <a:ext cx="794880" cy="300600"/>
          </a:xfrm>
          <a:custGeom>
            <a:avLst/>
            <a:gdLst/>
            <a:ahLst/>
            <a:cxnLst/>
            <a:rect l="0" t="0" r="r" b="b"/>
            <a:pathLst>
              <a:path w="2208" h="835">
                <a:moveTo>
                  <a:pt x="2182" y="834"/>
                </a:moveTo>
                <a:lnTo>
                  <a:pt x="0" y="10"/>
                </a:lnTo>
                <a:lnTo>
                  <a:pt x="0" y="0"/>
                </a:lnTo>
                <a:lnTo>
                  <a:pt x="2207" y="834"/>
                </a:lnTo>
                <a:lnTo>
                  <a:pt x="2182" y="834"/>
                </a:lnTo>
                <a:close/>
              </a:path>
            </a:pathLst>
          </a:custGeom>
          <a:solidFill>
            <a:srgbClr val="8FB4C2"/>
          </a:solidFill>
          <a:ln>
            <a:noFill/>
          </a:ln>
        </p:spPr>
      </p:sp>
      <p:sp>
        <p:nvSpPr>
          <p:cNvPr id="12081" name="Freeform 469"/>
          <p:cNvSpPr/>
          <p:nvPr/>
        </p:nvSpPr>
        <p:spPr>
          <a:xfrm>
            <a:off x="806040" y="350640"/>
            <a:ext cx="803880" cy="303840"/>
          </a:xfrm>
          <a:custGeom>
            <a:avLst/>
            <a:gdLst/>
            <a:ahLst/>
            <a:cxnLst/>
            <a:rect l="0" t="0" r="r" b="b"/>
            <a:pathLst>
              <a:path w="2233" h="844">
                <a:moveTo>
                  <a:pt x="2207" y="843"/>
                </a:moveTo>
                <a:lnTo>
                  <a:pt x="0" y="9"/>
                </a:lnTo>
                <a:lnTo>
                  <a:pt x="0" y="0"/>
                </a:lnTo>
                <a:lnTo>
                  <a:pt x="2232" y="843"/>
                </a:lnTo>
                <a:lnTo>
                  <a:pt x="2207" y="843"/>
                </a:lnTo>
                <a:close/>
              </a:path>
            </a:pathLst>
          </a:custGeom>
          <a:solidFill>
            <a:srgbClr val="90B5C2"/>
          </a:solidFill>
          <a:ln>
            <a:noFill/>
          </a:ln>
        </p:spPr>
      </p:sp>
      <p:sp>
        <p:nvSpPr>
          <p:cNvPr id="12082" name="Freeform 470"/>
          <p:cNvSpPr/>
          <p:nvPr/>
        </p:nvSpPr>
        <p:spPr>
          <a:xfrm>
            <a:off x="806040" y="347040"/>
            <a:ext cx="812880" cy="307440"/>
          </a:xfrm>
          <a:custGeom>
            <a:avLst/>
            <a:gdLst/>
            <a:ahLst/>
            <a:cxnLst/>
            <a:rect l="0" t="0" r="r" b="b"/>
            <a:pathLst>
              <a:path w="2258" h="854">
                <a:moveTo>
                  <a:pt x="2232" y="853"/>
                </a:moveTo>
                <a:lnTo>
                  <a:pt x="0" y="10"/>
                </a:lnTo>
                <a:lnTo>
                  <a:pt x="0" y="0"/>
                </a:lnTo>
                <a:lnTo>
                  <a:pt x="2257" y="853"/>
                </a:lnTo>
                <a:lnTo>
                  <a:pt x="2232" y="853"/>
                </a:lnTo>
                <a:close/>
              </a:path>
            </a:pathLst>
          </a:custGeom>
          <a:solidFill>
            <a:srgbClr val="91B6C3"/>
          </a:solidFill>
          <a:ln>
            <a:noFill/>
          </a:ln>
        </p:spPr>
      </p:sp>
      <p:sp>
        <p:nvSpPr>
          <p:cNvPr id="12083" name="Freeform 471"/>
          <p:cNvSpPr/>
          <p:nvPr/>
        </p:nvSpPr>
        <p:spPr>
          <a:xfrm>
            <a:off x="806040" y="343800"/>
            <a:ext cx="821880" cy="310680"/>
          </a:xfrm>
          <a:custGeom>
            <a:avLst/>
            <a:gdLst/>
            <a:ahLst/>
            <a:cxnLst/>
            <a:rect l="0" t="0" r="r" b="b"/>
            <a:pathLst>
              <a:path w="2283" h="863">
                <a:moveTo>
                  <a:pt x="2257" y="862"/>
                </a:moveTo>
                <a:lnTo>
                  <a:pt x="0" y="9"/>
                </a:lnTo>
                <a:lnTo>
                  <a:pt x="0" y="0"/>
                </a:lnTo>
                <a:lnTo>
                  <a:pt x="2282" y="862"/>
                </a:lnTo>
                <a:lnTo>
                  <a:pt x="2257" y="862"/>
                </a:lnTo>
                <a:close/>
              </a:path>
            </a:pathLst>
          </a:custGeom>
          <a:solidFill>
            <a:srgbClr val="92B7C3"/>
          </a:solidFill>
          <a:ln>
            <a:noFill/>
          </a:ln>
        </p:spPr>
      </p:sp>
      <p:sp>
        <p:nvSpPr>
          <p:cNvPr id="12084" name="Freeform 472"/>
          <p:cNvSpPr/>
          <p:nvPr/>
        </p:nvSpPr>
        <p:spPr>
          <a:xfrm>
            <a:off x="806040" y="340200"/>
            <a:ext cx="830880" cy="314280"/>
          </a:xfrm>
          <a:custGeom>
            <a:avLst/>
            <a:gdLst/>
            <a:ahLst/>
            <a:cxnLst/>
            <a:rect l="0" t="0" r="r" b="b"/>
            <a:pathLst>
              <a:path w="2308" h="873">
                <a:moveTo>
                  <a:pt x="2282" y="872"/>
                </a:moveTo>
                <a:lnTo>
                  <a:pt x="0" y="10"/>
                </a:lnTo>
                <a:lnTo>
                  <a:pt x="0" y="0"/>
                </a:lnTo>
                <a:lnTo>
                  <a:pt x="2307" y="872"/>
                </a:lnTo>
                <a:lnTo>
                  <a:pt x="2282" y="872"/>
                </a:lnTo>
                <a:close/>
              </a:path>
            </a:pathLst>
          </a:custGeom>
          <a:solidFill>
            <a:srgbClr val="93B7C4"/>
          </a:solidFill>
          <a:ln>
            <a:noFill/>
          </a:ln>
        </p:spPr>
      </p:sp>
      <p:sp>
        <p:nvSpPr>
          <p:cNvPr id="12085" name="Freeform 473"/>
          <p:cNvSpPr/>
          <p:nvPr/>
        </p:nvSpPr>
        <p:spPr>
          <a:xfrm>
            <a:off x="806040" y="336960"/>
            <a:ext cx="839880" cy="317520"/>
          </a:xfrm>
          <a:custGeom>
            <a:avLst/>
            <a:gdLst/>
            <a:ahLst/>
            <a:cxnLst/>
            <a:rect l="0" t="0" r="r" b="b"/>
            <a:pathLst>
              <a:path w="2333" h="882">
                <a:moveTo>
                  <a:pt x="2307" y="881"/>
                </a:moveTo>
                <a:lnTo>
                  <a:pt x="0" y="9"/>
                </a:lnTo>
                <a:lnTo>
                  <a:pt x="0" y="0"/>
                </a:lnTo>
                <a:lnTo>
                  <a:pt x="2332" y="881"/>
                </a:lnTo>
                <a:lnTo>
                  <a:pt x="2307" y="881"/>
                </a:lnTo>
                <a:close/>
              </a:path>
            </a:pathLst>
          </a:custGeom>
          <a:solidFill>
            <a:srgbClr val="95B8C4"/>
          </a:solidFill>
          <a:ln>
            <a:noFill/>
          </a:ln>
        </p:spPr>
      </p:sp>
      <p:sp>
        <p:nvSpPr>
          <p:cNvPr id="12086" name="Freeform 474"/>
          <p:cNvSpPr/>
          <p:nvPr/>
        </p:nvSpPr>
        <p:spPr>
          <a:xfrm>
            <a:off x="806040" y="333360"/>
            <a:ext cx="848880" cy="321120"/>
          </a:xfrm>
          <a:custGeom>
            <a:avLst/>
            <a:gdLst/>
            <a:ahLst/>
            <a:cxnLst/>
            <a:rect l="0" t="0" r="r" b="b"/>
            <a:pathLst>
              <a:path w="2358" h="892">
                <a:moveTo>
                  <a:pt x="2332" y="891"/>
                </a:moveTo>
                <a:lnTo>
                  <a:pt x="0" y="10"/>
                </a:lnTo>
                <a:lnTo>
                  <a:pt x="0" y="0"/>
                </a:lnTo>
                <a:lnTo>
                  <a:pt x="2357" y="891"/>
                </a:lnTo>
                <a:lnTo>
                  <a:pt x="2332" y="891"/>
                </a:lnTo>
                <a:close/>
              </a:path>
            </a:pathLst>
          </a:custGeom>
          <a:solidFill>
            <a:srgbClr val="96B9C5"/>
          </a:solidFill>
          <a:ln>
            <a:noFill/>
          </a:ln>
        </p:spPr>
      </p:sp>
      <p:sp>
        <p:nvSpPr>
          <p:cNvPr id="12087" name="Freeform 475"/>
          <p:cNvSpPr/>
          <p:nvPr/>
        </p:nvSpPr>
        <p:spPr>
          <a:xfrm>
            <a:off x="806040" y="330120"/>
            <a:ext cx="857880" cy="324360"/>
          </a:xfrm>
          <a:custGeom>
            <a:avLst/>
            <a:gdLst/>
            <a:ahLst/>
            <a:cxnLst/>
            <a:rect l="0" t="0" r="r" b="b"/>
            <a:pathLst>
              <a:path w="2383" h="901">
                <a:moveTo>
                  <a:pt x="2357" y="900"/>
                </a:moveTo>
                <a:lnTo>
                  <a:pt x="0" y="9"/>
                </a:lnTo>
                <a:lnTo>
                  <a:pt x="0" y="0"/>
                </a:lnTo>
                <a:lnTo>
                  <a:pt x="2382" y="900"/>
                </a:lnTo>
                <a:lnTo>
                  <a:pt x="2357" y="900"/>
                </a:lnTo>
                <a:close/>
              </a:path>
            </a:pathLst>
          </a:custGeom>
          <a:solidFill>
            <a:srgbClr val="97BAC6"/>
          </a:solidFill>
          <a:ln>
            <a:noFill/>
          </a:ln>
        </p:spPr>
      </p:sp>
      <p:sp>
        <p:nvSpPr>
          <p:cNvPr id="12088" name="Freeform 476"/>
          <p:cNvSpPr/>
          <p:nvPr/>
        </p:nvSpPr>
        <p:spPr>
          <a:xfrm>
            <a:off x="806040" y="326880"/>
            <a:ext cx="866880" cy="327600"/>
          </a:xfrm>
          <a:custGeom>
            <a:avLst/>
            <a:gdLst/>
            <a:ahLst/>
            <a:cxnLst/>
            <a:rect l="0" t="0" r="r" b="b"/>
            <a:pathLst>
              <a:path w="2408" h="910">
                <a:moveTo>
                  <a:pt x="2382" y="909"/>
                </a:moveTo>
                <a:lnTo>
                  <a:pt x="0" y="9"/>
                </a:lnTo>
                <a:lnTo>
                  <a:pt x="0" y="0"/>
                </a:lnTo>
                <a:lnTo>
                  <a:pt x="2407" y="909"/>
                </a:lnTo>
                <a:lnTo>
                  <a:pt x="2382" y="909"/>
                </a:lnTo>
                <a:close/>
              </a:path>
            </a:pathLst>
          </a:custGeom>
          <a:solidFill>
            <a:srgbClr val="98BAC6"/>
          </a:solidFill>
          <a:ln>
            <a:noFill/>
          </a:ln>
        </p:spPr>
      </p:sp>
      <p:sp>
        <p:nvSpPr>
          <p:cNvPr id="12089" name="Freeform 477"/>
          <p:cNvSpPr/>
          <p:nvPr/>
        </p:nvSpPr>
        <p:spPr>
          <a:xfrm>
            <a:off x="806040" y="323280"/>
            <a:ext cx="876240" cy="331200"/>
          </a:xfrm>
          <a:custGeom>
            <a:avLst/>
            <a:gdLst/>
            <a:ahLst/>
            <a:cxnLst/>
            <a:rect l="0" t="0" r="r" b="b"/>
            <a:pathLst>
              <a:path w="2434" h="920">
                <a:moveTo>
                  <a:pt x="2407" y="919"/>
                </a:moveTo>
                <a:lnTo>
                  <a:pt x="0" y="10"/>
                </a:lnTo>
                <a:lnTo>
                  <a:pt x="0" y="0"/>
                </a:lnTo>
                <a:lnTo>
                  <a:pt x="2433" y="919"/>
                </a:lnTo>
                <a:lnTo>
                  <a:pt x="2407" y="919"/>
                </a:lnTo>
                <a:close/>
              </a:path>
            </a:pathLst>
          </a:custGeom>
          <a:solidFill>
            <a:srgbClr val="9ABBC7"/>
          </a:solidFill>
          <a:ln>
            <a:noFill/>
          </a:ln>
        </p:spPr>
      </p:sp>
      <p:sp>
        <p:nvSpPr>
          <p:cNvPr id="12090" name="Freeform 478"/>
          <p:cNvSpPr/>
          <p:nvPr/>
        </p:nvSpPr>
        <p:spPr>
          <a:xfrm>
            <a:off x="806040" y="320040"/>
            <a:ext cx="885240" cy="334440"/>
          </a:xfrm>
          <a:custGeom>
            <a:avLst/>
            <a:gdLst/>
            <a:ahLst/>
            <a:cxnLst/>
            <a:rect l="0" t="0" r="r" b="b"/>
            <a:pathLst>
              <a:path w="2459" h="929">
                <a:moveTo>
                  <a:pt x="2433" y="928"/>
                </a:moveTo>
                <a:lnTo>
                  <a:pt x="0" y="9"/>
                </a:lnTo>
                <a:lnTo>
                  <a:pt x="0" y="0"/>
                </a:lnTo>
                <a:lnTo>
                  <a:pt x="2458" y="928"/>
                </a:lnTo>
                <a:lnTo>
                  <a:pt x="2433" y="928"/>
                </a:lnTo>
                <a:close/>
              </a:path>
            </a:pathLst>
          </a:custGeom>
          <a:solidFill>
            <a:srgbClr val="9BBBC7"/>
          </a:solidFill>
          <a:ln>
            <a:noFill/>
          </a:ln>
        </p:spPr>
      </p:sp>
      <p:sp>
        <p:nvSpPr>
          <p:cNvPr id="12091" name="Freeform 479"/>
          <p:cNvSpPr/>
          <p:nvPr/>
        </p:nvSpPr>
        <p:spPr>
          <a:xfrm>
            <a:off x="806040" y="316440"/>
            <a:ext cx="894240" cy="338040"/>
          </a:xfrm>
          <a:custGeom>
            <a:avLst/>
            <a:gdLst/>
            <a:ahLst/>
            <a:cxnLst/>
            <a:rect l="0" t="0" r="r" b="b"/>
            <a:pathLst>
              <a:path w="2484" h="939">
                <a:moveTo>
                  <a:pt x="2458" y="938"/>
                </a:moveTo>
                <a:lnTo>
                  <a:pt x="0" y="10"/>
                </a:lnTo>
                <a:lnTo>
                  <a:pt x="0" y="0"/>
                </a:lnTo>
                <a:lnTo>
                  <a:pt x="2483" y="938"/>
                </a:lnTo>
                <a:lnTo>
                  <a:pt x="2458" y="938"/>
                </a:lnTo>
                <a:close/>
              </a:path>
            </a:pathLst>
          </a:custGeom>
          <a:solidFill>
            <a:srgbClr val="9CBCC8"/>
          </a:solidFill>
          <a:ln>
            <a:noFill/>
          </a:ln>
        </p:spPr>
      </p:sp>
      <p:sp>
        <p:nvSpPr>
          <p:cNvPr id="12092" name="Freeform 480"/>
          <p:cNvSpPr/>
          <p:nvPr/>
        </p:nvSpPr>
        <p:spPr>
          <a:xfrm>
            <a:off x="806040" y="313200"/>
            <a:ext cx="903240" cy="341280"/>
          </a:xfrm>
          <a:custGeom>
            <a:avLst/>
            <a:gdLst/>
            <a:ahLst/>
            <a:cxnLst/>
            <a:rect l="0" t="0" r="r" b="b"/>
            <a:pathLst>
              <a:path w="2509" h="948">
                <a:moveTo>
                  <a:pt x="2483" y="947"/>
                </a:moveTo>
                <a:lnTo>
                  <a:pt x="0" y="9"/>
                </a:lnTo>
                <a:lnTo>
                  <a:pt x="0" y="0"/>
                </a:lnTo>
                <a:lnTo>
                  <a:pt x="2508" y="947"/>
                </a:lnTo>
                <a:lnTo>
                  <a:pt x="2483" y="947"/>
                </a:lnTo>
                <a:close/>
              </a:path>
            </a:pathLst>
          </a:custGeom>
          <a:solidFill>
            <a:srgbClr val="9DBDC8"/>
          </a:solidFill>
          <a:ln>
            <a:noFill/>
          </a:ln>
        </p:spPr>
      </p:sp>
      <p:sp>
        <p:nvSpPr>
          <p:cNvPr id="12093" name="Freeform 481"/>
          <p:cNvSpPr/>
          <p:nvPr/>
        </p:nvSpPr>
        <p:spPr>
          <a:xfrm>
            <a:off x="806040" y="309600"/>
            <a:ext cx="912240" cy="344880"/>
          </a:xfrm>
          <a:custGeom>
            <a:avLst/>
            <a:gdLst/>
            <a:ahLst/>
            <a:cxnLst/>
            <a:rect l="0" t="0" r="r" b="b"/>
            <a:pathLst>
              <a:path w="2534" h="958">
                <a:moveTo>
                  <a:pt x="2508" y="957"/>
                </a:moveTo>
                <a:lnTo>
                  <a:pt x="0" y="10"/>
                </a:lnTo>
                <a:lnTo>
                  <a:pt x="0" y="0"/>
                </a:lnTo>
                <a:lnTo>
                  <a:pt x="2533" y="957"/>
                </a:lnTo>
                <a:lnTo>
                  <a:pt x="2508" y="957"/>
                </a:lnTo>
                <a:close/>
              </a:path>
            </a:pathLst>
          </a:custGeom>
          <a:solidFill>
            <a:srgbClr val="9EBEC9"/>
          </a:solidFill>
          <a:ln>
            <a:noFill/>
          </a:ln>
        </p:spPr>
      </p:sp>
      <p:sp>
        <p:nvSpPr>
          <p:cNvPr id="12094" name="Freeform 482"/>
          <p:cNvSpPr/>
          <p:nvPr/>
        </p:nvSpPr>
        <p:spPr>
          <a:xfrm>
            <a:off x="806040" y="306360"/>
            <a:ext cx="921240" cy="348120"/>
          </a:xfrm>
          <a:custGeom>
            <a:avLst/>
            <a:gdLst/>
            <a:ahLst/>
            <a:cxnLst/>
            <a:rect l="0" t="0" r="r" b="b"/>
            <a:pathLst>
              <a:path w="2559" h="967">
                <a:moveTo>
                  <a:pt x="2533" y="966"/>
                </a:moveTo>
                <a:lnTo>
                  <a:pt x="0" y="9"/>
                </a:lnTo>
                <a:lnTo>
                  <a:pt x="0" y="0"/>
                </a:lnTo>
                <a:lnTo>
                  <a:pt x="2558" y="966"/>
                </a:lnTo>
                <a:lnTo>
                  <a:pt x="2533" y="966"/>
                </a:lnTo>
                <a:close/>
              </a:path>
            </a:pathLst>
          </a:custGeom>
          <a:solidFill>
            <a:srgbClr val="9FBEC9"/>
          </a:solidFill>
          <a:ln>
            <a:noFill/>
          </a:ln>
        </p:spPr>
      </p:sp>
      <p:sp>
        <p:nvSpPr>
          <p:cNvPr id="12095" name="Freeform 483"/>
          <p:cNvSpPr/>
          <p:nvPr/>
        </p:nvSpPr>
        <p:spPr>
          <a:xfrm>
            <a:off x="806040" y="302760"/>
            <a:ext cx="930240" cy="351720"/>
          </a:xfrm>
          <a:custGeom>
            <a:avLst/>
            <a:gdLst/>
            <a:ahLst/>
            <a:cxnLst/>
            <a:rect l="0" t="0" r="r" b="b"/>
            <a:pathLst>
              <a:path w="2584" h="977">
                <a:moveTo>
                  <a:pt x="2558" y="976"/>
                </a:moveTo>
                <a:lnTo>
                  <a:pt x="0" y="10"/>
                </a:lnTo>
                <a:lnTo>
                  <a:pt x="0" y="0"/>
                </a:lnTo>
                <a:lnTo>
                  <a:pt x="2583" y="976"/>
                </a:lnTo>
                <a:lnTo>
                  <a:pt x="2558" y="976"/>
                </a:lnTo>
                <a:close/>
              </a:path>
            </a:pathLst>
          </a:custGeom>
          <a:solidFill>
            <a:srgbClr val="A1BFCA"/>
          </a:solidFill>
          <a:ln>
            <a:noFill/>
          </a:ln>
        </p:spPr>
      </p:sp>
      <p:sp>
        <p:nvSpPr>
          <p:cNvPr id="12096" name="Freeform 484"/>
          <p:cNvSpPr/>
          <p:nvPr/>
        </p:nvSpPr>
        <p:spPr>
          <a:xfrm>
            <a:off x="806040" y="299520"/>
            <a:ext cx="939240" cy="354960"/>
          </a:xfrm>
          <a:custGeom>
            <a:avLst/>
            <a:gdLst/>
            <a:ahLst/>
            <a:cxnLst/>
            <a:rect l="0" t="0" r="r" b="b"/>
            <a:pathLst>
              <a:path w="2609" h="986">
                <a:moveTo>
                  <a:pt x="2583" y="985"/>
                </a:moveTo>
                <a:lnTo>
                  <a:pt x="0" y="9"/>
                </a:lnTo>
                <a:lnTo>
                  <a:pt x="0" y="0"/>
                </a:lnTo>
                <a:lnTo>
                  <a:pt x="2608" y="985"/>
                </a:lnTo>
                <a:lnTo>
                  <a:pt x="2583" y="985"/>
                </a:lnTo>
                <a:close/>
              </a:path>
            </a:pathLst>
          </a:custGeom>
          <a:solidFill>
            <a:srgbClr val="A2C0CA"/>
          </a:solidFill>
          <a:ln>
            <a:noFill/>
          </a:ln>
        </p:spPr>
      </p:sp>
      <p:sp>
        <p:nvSpPr>
          <p:cNvPr id="12097" name="Freeform 485"/>
          <p:cNvSpPr/>
          <p:nvPr/>
        </p:nvSpPr>
        <p:spPr>
          <a:xfrm>
            <a:off x="806040" y="295920"/>
            <a:ext cx="948240" cy="358560"/>
          </a:xfrm>
          <a:custGeom>
            <a:avLst/>
            <a:gdLst/>
            <a:ahLst/>
            <a:cxnLst/>
            <a:rect l="0" t="0" r="r" b="b"/>
            <a:pathLst>
              <a:path w="2634" h="996">
                <a:moveTo>
                  <a:pt x="2608" y="995"/>
                </a:moveTo>
                <a:lnTo>
                  <a:pt x="0" y="10"/>
                </a:lnTo>
                <a:lnTo>
                  <a:pt x="0" y="0"/>
                </a:lnTo>
                <a:lnTo>
                  <a:pt x="2633" y="995"/>
                </a:lnTo>
                <a:lnTo>
                  <a:pt x="2608" y="995"/>
                </a:lnTo>
                <a:close/>
              </a:path>
            </a:pathLst>
          </a:custGeom>
          <a:solidFill>
            <a:srgbClr val="A3C1CB"/>
          </a:solidFill>
          <a:ln>
            <a:noFill/>
          </a:ln>
        </p:spPr>
      </p:sp>
      <p:sp>
        <p:nvSpPr>
          <p:cNvPr id="12098" name="Freeform 486"/>
          <p:cNvSpPr/>
          <p:nvPr/>
        </p:nvSpPr>
        <p:spPr>
          <a:xfrm>
            <a:off x="806040" y="292680"/>
            <a:ext cx="957240" cy="361800"/>
          </a:xfrm>
          <a:custGeom>
            <a:avLst/>
            <a:gdLst/>
            <a:ahLst/>
            <a:cxnLst/>
            <a:rect l="0" t="0" r="r" b="b"/>
            <a:pathLst>
              <a:path w="2659" h="1005">
                <a:moveTo>
                  <a:pt x="2633" y="1004"/>
                </a:moveTo>
                <a:lnTo>
                  <a:pt x="0" y="9"/>
                </a:lnTo>
                <a:lnTo>
                  <a:pt x="0" y="0"/>
                </a:lnTo>
                <a:lnTo>
                  <a:pt x="2658" y="1004"/>
                </a:lnTo>
                <a:lnTo>
                  <a:pt x="2633" y="1004"/>
                </a:lnTo>
                <a:close/>
              </a:path>
            </a:pathLst>
          </a:custGeom>
          <a:solidFill>
            <a:srgbClr val="A4C1CC"/>
          </a:solidFill>
          <a:ln>
            <a:noFill/>
          </a:ln>
        </p:spPr>
      </p:sp>
      <p:sp>
        <p:nvSpPr>
          <p:cNvPr id="12099" name="Freeform 487"/>
          <p:cNvSpPr/>
          <p:nvPr/>
        </p:nvSpPr>
        <p:spPr>
          <a:xfrm>
            <a:off x="806040" y="289080"/>
            <a:ext cx="966240" cy="365400"/>
          </a:xfrm>
          <a:custGeom>
            <a:avLst/>
            <a:gdLst/>
            <a:ahLst/>
            <a:cxnLst/>
            <a:rect l="0" t="0" r="r" b="b"/>
            <a:pathLst>
              <a:path w="2684" h="1015">
                <a:moveTo>
                  <a:pt x="2658" y="1014"/>
                </a:moveTo>
                <a:lnTo>
                  <a:pt x="0" y="10"/>
                </a:lnTo>
                <a:lnTo>
                  <a:pt x="0" y="0"/>
                </a:lnTo>
                <a:lnTo>
                  <a:pt x="2683" y="1014"/>
                </a:lnTo>
                <a:lnTo>
                  <a:pt x="2658" y="1014"/>
                </a:lnTo>
                <a:close/>
              </a:path>
            </a:pathLst>
          </a:custGeom>
          <a:solidFill>
            <a:srgbClr val="A5C2CC"/>
          </a:solidFill>
          <a:ln>
            <a:noFill/>
          </a:ln>
        </p:spPr>
      </p:sp>
      <p:sp>
        <p:nvSpPr>
          <p:cNvPr id="12100" name="Freeform 488"/>
          <p:cNvSpPr/>
          <p:nvPr/>
        </p:nvSpPr>
        <p:spPr>
          <a:xfrm>
            <a:off x="806040" y="285840"/>
            <a:ext cx="975240" cy="368640"/>
          </a:xfrm>
          <a:custGeom>
            <a:avLst/>
            <a:gdLst/>
            <a:ahLst/>
            <a:cxnLst/>
            <a:rect l="0" t="0" r="r" b="b"/>
            <a:pathLst>
              <a:path w="2709" h="1024">
                <a:moveTo>
                  <a:pt x="2683" y="1023"/>
                </a:moveTo>
                <a:lnTo>
                  <a:pt x="0" y="9"/>
                </a:lnTo>
                <a:lnTo>
                  <a:pt x="0" y="0"/>
                </a:lnTo>
                <a:lnTo>
                  <a:pt x="2708" y="1023"/>
                </a:lnTo>
                <a:lnTo>
                  <a:pt x="2683" y="1023"/>
                </a:lnTo>
                <a:close/>
              </a:path>
            </a:pathLst>
          </a:custGeom>
          <a:solidFill>
            <a:srgbClr val="A7C2CD"/>
          </a:solidFill>
          <a:ln>
            <a:noFill/>
          </a:ln>
        </p:spPr>
      </p:sp>
      <p:sp>
        <p:nvSpPr>
          <p:cNvPr id="12101" name="Freeform 489"/>
          <p:cNvSpPr/>
          <p:nvPr/>
        </p:nvSpPr>
        <p:spPr>
          <a:xfrm>
            <a:off x="806040" y="282600"/>
            <a:ext cx="984240" cy="371880"/>
          </a:xfrm>
          <a:custGeom>
            <a:avLst/>
            <a:gdLst/>
            <a:ahLst/>
            <a:cxnLst/>
            <a:rect l="0" t="0" r="r" b="b"/>
            <a:pathLst>
              <a:path w="2734" h="1033">
                <a:moveTo>
                  <a:pt x="2708" y="1032"/>
                </a:moveTo>
                <a:lnTo>
                  <a:pt x="0" y="9"/>
                </a:lnTo>
                <a:lnTo>
                  <a:pt x="0" y="0"/>
                </a:lnTo>
                <a:lnTo>
                  <a:pt x="2733" y="1032"/>
                </a:lnTo>
                <a:lnTo>
                  <a:pt x="2708" y="1032"/>
                </a:lnTo>
                <a:close/>
              </a:path>
            </a:pathLst>
          </a:custGeom>
          <a:solidFill>
            <a:srgbClr val="A8C3CD"/>
          </a:solidFill>
          <a:ln>
            <a:noFill/>
          </a:ln>
        </p:spPr>
      </p:sp>
      <p:sp>
        <p:nvSpPr>
          <p:cNvPr id="12102" name="Freeform 490"/>
          <p:cNvSpPr/>
          <p:nvPr/>
        </p:nvSpPr>
        <p:spPr>
          <a:xfrm>
            <a:off x="806040" y="279000"/>
            <a:ext cx="993240" cy="375480"/>
          </a:xfrm>
          <a:custGeom>
            <a:avLst/>
            <a:gdLst/>
            <a:ahLst/>
            <a:cxnLst/>
            <a:rect l="0" t="0" r="r" b="b"/>
            <a:pathLst>
              <a:path w="2759" h="1043">
                <a:moveTo>
                  <a:pt x="2733" y="1042"/>
                </a:moveTo>
                <a:lnTo>
                  <a:pt x="0" y="10"/>
                </a:lnTo>
                <a:lnTo>
                  <a:pt x="0" y="0"/>
                </a:lnTo>
                <a:lnTo>
                  <a:pt x="2758" y="1042"/>
                </a:lnTo>
                <a:lnTo>
                  <a:pt x="2733" y="1042"/>
                </a:lnTo>
                <a:close/>
              </a:path>
            </a:pathLst>
          </a:custGeom>
          <a:solidFill>
            <a:srgbClr val="A9C4CE"/>
          </a:solidFill>
          <a:ln>
            <a:noFill/>
          </a:ln>
        </p:spPr>
      </p:sp>
      <p:sp>
        <p:nvSpPr>
          <p:cNvPr id="12103" name="Freeform 491"/>
          <p:cNvSpPr/>
          <p:nvPr/>
        </p:nvSpPr>
        <p:spPr>
          <a:xfrm>
            <a:off x="806040" y="275760"/>
            <a:ext cx="1002240" cy="378720"/>
          </a:xfrm>
          <a:custGeom>
            <a:avLst/>
            <a:gdLst/>
            <a:ahLst/>
            <a:cxnLst/>
            <a:rect l="0" t="0" r="r" b="b"/>
            <a:pathLst>
              <a:path w="2784" h="1052">
                <a:moveTo>
                  <a:pt x="2758" y="1051"/>
                </a:moveTo>
                <a:lnTo>
                  <a:pt x="0" y="9"/>
                </a:lnTo>
                <a:lnTo>
                  <a:pt x="0" y="0"/>
                </a:lnTo>
                <a:lnTo>
                  <a:pt x="2783" y="1051"/>
                </a:lnTo>
                <a:lnTo>
                  <a:pt x="2758" y="1051"/>
                </a:lnTo>
                <a:close/>
              </a:path>
            </a:pathLst>
          </a:custGeom>
          <a:solidFill>
            <a:srgbClr val="AAC5CF"/>
          </a:solidFill>
          <a:ln>
            <a:noFill/>
          </a:ln>
        </p:spPr>
      </p:sp>
      <p:sp>
        <p:nvSpPr>
          <p:cNvPr id="12104" name="Freeform 492"/>
          <p:cNvSpPr/>
          <p:nvPr/>
        </p:nvSpPr>
        <p:spPr>
          <a:xfrm>
            <a:off x="806040" y="272160"/>
            <a:ext cx="1011600" cy="382320"/>
          </a:xfrm>
          <a:custGeom>
            <a:avLst/>
            <a:gdLst/>
            <a:ahLst/>
            <a:cxnLst/>
            <a:rect l="0" t="0" r="r" b="b"/>
            <a:pathLst>
              <a:path w="2810" h="1062">
                <a:moveTo>
                  <a:pt x="2783" y="1061"/>
                </a:moveTo>
                <a:lnTo>
                  <a:pt x="0" y="10"/>
                </a:lnTo>
                <a:lnTo>
                  <a:pt x="0" y="0"/>
                </a:lnTo>
                <a:lnTo>
                  <a:pt x="2809" y="1061"/>
                </a:lnTo>
                <a:lnTo>
                  <a:pt x="2783" y="1061"/>
                </a:lnTo>
                <a:close/>
              </a:path>
            </a:pathLst>
          </a:custGeom>
          <a:solidFill>
            <a:srgbClr val="ABC5CF"/>
          </a:solidFill>
          <a:ln>
            <a:noFill/>
          </a:ln>
        </p:spPr>
      </p:sp>
      <p:sp>
        <p:nvSpPr>
          <p:cNvPr id="12105" name="Freeform 493"/>
          <p:cNvSpPr/>
          <p:nvPr/>
        </p:nvSpPr>
        <p:spPr>
          <a:xfrm>
            <a:off x="806040" y="268920"/>
            <a:ext cx="1020600" cy="385560"/>
          </a:xfrm>
          <a:custGeom>
            <a:avLst/>
            <a:gdLst/>
            <a:ahLst/>
            <a:cxnLst/>
            <a:rect l="0" t="0" r="r" b="b"/>
            <a:pathLst>
              <a:path w="2835" h="1071">
                <a:moveTo>
                  <a:pt x="2809" y="1070"/>
                </a:moveTo>
                <a:lnTo>
                  <a:pt x="0" y="9"/>
                </a:lnTo>
                <a:lnTo>
                  <a:pt x="0" y="0"/>
                </a:lnTo>
                <a:lnTo>
                  <a:pt x="2834" y="1070"/>
                </a:lnTo>
                <a:lnTo>
                  <a:pt x="2809" y="1070"/>
                </a:lnTo>
                <a:close/>
              </a:path>
            </a:pathLst>
          </a:custGeom>
          <a:solidFill>
            <a:srgbClr val="ACC6D0"/>
          </a:solidFill>
          <a:ln>
            <a:noFill/>
          </a:ln>
        </p:spPr>
      </p:sp>
      <p:sp>
        <p:nvSpPr>
          <p:cNvPr id="12106" name="Freeform 494"/>
          <p:cNvSpPr/>
          <p:nvPr/>
        </p:nvSpPr>
        <p:spPr>
          <a:xfrm>
            <a:off x="806040" y="265320"/>
            <a:ext cx="1029600" cy="389160"/>
          </a:xfrm>
          <a:custGeom>
            <a:avLst/>
            <a:gdLst/>
            <a:ahLst/>
            <a:cxnLst/>
            <a:rect l="0" t="0" r="r" b="b"/>
            <a:pathLst>
              <a:path w="2860" h="1081">
                <a:moveTo>
                  <a:pt x="2834" y="1080"/>
                </a:moveTo>
                <a:lnTo>
                  <a:pt x="0" y="10"/>
                </a:lnTo>
                <a:lnTo>
                  <a:pt x="0" y="0"/>
                </a:lnTo>
                <a:lnTo>
                  <a:pt x="2859" y="1080"/>
                </a:lnTo>
                <a:lnTo>
                  <a:pt x="2834" y="1080"/>
                </a:lnTo>
                <a:close/>
              </a:path>
            </a:pathLst>
          </a:custGeom>
          <a:solidFill>
            <a:srgbClr val="ADC7D0"/>
          </a:solidFill>
          <a:ln>
            <a:noFill/>
          </a:ln>
        </p:spPr>
      </p:sp>
      <p:sp>
        <p:nvSpPr>
          <p:cNvPr id="12107" name="Freeform 495"/>
          <p:cNvSpPr/>
          <p:nvPr/>
        </p:nvSpPr>
        <p:spPr>
          <a:xfrm>
            <a:off x="806040" y="262080"/>
            <a:ext cx="1038600" cy="392400"/>
          </a:xfrm>
          <a:custGeom>
            <a:avLst/>
            <a:gdLst/>
            <a:ahLst/>
            <a:cxnLst/>
            <a:rect l="0" t="0" r="r" b="b"/>
            <a:pathLst>
              <a:path w="2885" h="1090">
                <a:moveTo>
                  <a:pt x="2859" y="1089"/>
                </a:moveTo>
                <a:lnTo>
                  <a:pt x="0" y="9"/>
                </a:lnTo>
                <a:lnTo>
                  <a:pt x="0" y="0"/>
                </a:lnTo>
                <a:lnTo>
                  <a:pt x="2884" y="1089"/>
                </a:lnTo>
                <a:lnTo>
                  <a:pt x="2859" y="1089"/>
                </a:lnTo>
                <a:close/>
              </a:path>
            </a:pathLst>
          </a:custGeom>
          <a:solidFill>
            <a:srgbClr val="AEC8D1"/>
          </a:solidFill>
          <a:ln>
            <a:noFill/>
          </a:ln>
        </p:spPr>
      </p:sp>
      <p:sp>
        <p:nvSpPr>
          <p:cNvPr id="12108" name="Freeform 496"/>
          <p:cNvSpPr/>
          <p:nvPr/>
        </p:nvSpPr>
        <p:spPr>
          <a:xfrm>
            <a:off x="806040" y="258480"/>
            <a:ext cx="1047600" cy="396000"/>
          </a:xfrm>
          <a:custGeom>
            <a:avLst/>
            <a:gdLst/>
            <a:ahLst/>
            <a:cxnLst/>
            <a:rect l="0" t="0" r="r" b="b"/>
            <a:pathLst>
              <a:path w="2910" h="1100">
                <a:moveTo>
                  <a:pt x="2884" y="1099"/>
                </a:moveTo>
                <a:lnTo>
                  <a:pt x="0" y="10"/>
                </a:lnTo>
                <a:lnTo>
                  <a:pt x="0" y="0"/>
                </a:lnTo>
                <a:lnTo>
                  <a:pt x="2909" y="1099"/>
                </a:lnTo>
                <a:lnTo>
                  <a:pt x="2884" y="1099"/>
                </a:lnTo>
                <a:close/>
              </a:path>
            </a:pathLst>
          </a:custGeom>
          <a:solidFill>
            <a:srgbClr val="B0C8D1"/>
          </a:solidFill>
          <a:ln>
            <a:noFill/>
          </a:ln>
        </p:spPr>
      </p:sp>
      <p:sp>
        <p:nvSpPr>
          <p:cNvPr id="12109" name="Freeform 497"/>
          <p:cNvSpPr/>
          <p:nvPr/>
        </p:nvSpPr>
        <p:spPr>
          <a:xfrm>
            <a:off x="806040" y="255240"/>
            <a:ext cx="1056600" cy="399240"/>
          </a:xfrm>
          <a:custGeom>
            <a:avLst/>
            <a:gdLst/>
            <a:ahLst/>
            <a:cxnLst/>
            <a:rect l="0" t="0" r="r" b="b"/>
            <a:pathLst>
              <a:path w="2935" h="1109">
                <a:moveTo>
                  <a:pt x="2909" y="1108"/>
                </a:moveTo>
                <a:lnTo>
                  <a:pt x="0" y="9"/>
                </a:lnTo>
                <a:lnTo>
                  <a:pt x="0" y="0"/>
                </a:lnTo>
                <a:lnTo>
                  <a:pt x="2934" y="1108"/>
                </a:lnTo>
                <a:lnTo>
                  <a:pt x="2909" y="1108"/>
                </a:lnTo>
                <a:close/>
              </a:path>
            </a:pathLst>
          </a:custGeom>
          <a:solidFill>
            <a:srgbClr val="B1C9D2"/>
          </a:solidFill>
          <a:ln>
            <a:noFill/>
          </a:ln>
        </p:spPr>
      </p:sp>
      <p:sp>
        <p:nvSpPr>
          <p:cNvPr id="12110" name="Freeform 498"/>
          <p:cNvSpPr/>
          <p:nvPr/>
        </p:nvSpPr>
        <p:spPr>
          <a:xfrm>
            <a:off x="806040" y="251640"/>
            <a:ext cx="1065600" cy="402840"/>
          </a:xfrm>
          <a:custGeom>
            <a:avLst/>
            <a:gdLst/>
            <a:ahLst/>
            <a:cxnLst/>
            <a:rect l="0" t="0" r="r" b="b"/>
            <a:pathLst>
              <a:path w="2960" h="1119">
                <a:moveTo>
                  <a:pt x="2934" y="1118"/>
                </a:moveTo>
                <a:lnTo>
                  <a:pt x="0" y="10"/>
                </a:lnTo>
                <a:lnTo>
                  <a:pt x="0" y="0"/>
                </a:lnTo>
                <a:lnTo>
                  <a:pt x="2959" y="1118"/>
                </a:lnTo>
                <a:lnTo>
                  <a:pt x="2934" y="1118"/>
                </a:lnTo>
                <a:close/>
              </a:path>
            </a:pathLst>
          </a:custGeom>
          <a:solidFill>
            <a:srgbClr val="B2C9D3"/>
          </a:solidFill>
          <a:ln>
            <a:noFill/>
          </a:ln>
        </p:spPr>
      </p:sp>
      <p:sp>
        <p:nvSpPr>
          <p:cNvPr id="12111" name="Freeform 499"/>
          <p:cNvSpPr/>
          <p:nvPr/>
        </p:nvSpPr>
        <p:spPr>
          <a:xfrm>
            <a:off x="806040" y="248400"/>
            <a:ext cx="1074600" cy="406080"/>
          </a:xfrm>
          <a:custGeom>
            <a:avLst/>
            <a:gdLst/>
            <a:ahLst/>
            <a:cxnLst/>
            <a:rect l="0" t="0" r="r" b="b"/>
            <a:pathLst>
              <a:path w="2985" h="1128">
                <a:moveTo>
                  <a:pt x="2959" y="1127"/>
                </a:moveTo>
                <a:lnTo>
                  <a:pt x="0" y="9"/>
                </a:lnTo>
                <a:lnTo>
                  <a:pt x="0" y="0"/>
                </a:lnTo>
                <a:lnTo>
                  <a:pt x="2984" y="1127"/>
                </a:lnTo>
                <a:lnTo>
                  <a:pt x="2959" y="1127"/>
                </a:lnTo>
                <a:close/>
              </a:path>
            </a:pathLst>
          </a:custGeom>
          <a:solidFill>
            <a:srgbClr val="B3CAD3"/>
          </a:solidFill>
          <a:ln>
            <a:noFill/>
          </a:ln>
        </p:spPr>
      </p:sp>
      <p:sp>
        <p:nvSpPr>
          <p:cNvPr id="12112" name="Freeform 500"/>
          <p:cNvSpPr/>
          <p:nvPr/>
        </p:nvSpPr>
        <p:spPr>
          <a:xfrm>
            <a:off x="806040" y="244800"/>
            <a:ext cx="1083600" cy="409680"/>
          </a:xfrm>
          <a:custGeom>
            <a:avLst/>
            <a:gdLst/>
            <a:ahLst/>
            <a:cxnLst/>
            <a:rect l="0" t="0" r="r" b="b"/>
            <a:pathLst>
              <a:path w="3010" h="1138">
                <a:moveTo>
                  <a:pt x="2984" y="1137"/>
                </a:moveTo>
                <a:lnTo>
                  <a:pt x="0" y="10"/>
                </a:lnTo>
                <a:lnTo>
                  <a:pt x="0" y="0"/>
                </a:lnTo>
                <a:lnTo>
                  <a:pt x="3009" y="1137"/>
                </a:lnTo>
                <a:lnTo>
                  <a:pt x="2984" y="1137"/>
                </a:lnTo>
                <a:close/>
              </a:path>
            </a:pathLst>
          </a:custGeom>
          <a:solidFill>
            <a:srgbClr val="B4CBD4"/>
          </a:solidFill>
          <a:ln>
            <a:noFill/>
          </a:ln>
        </p:spPr>
      </p:sp>
      <p:sp>
        <p:nvSpPr>
          <p:cNvPr id="12113" name="Freeform 501"/>
          <p:cNvSpPr/>
          <p:nvPr/>
        </p:nvSpPr>
        <p:spPr>
          <a:xfrm>
            <a:off x="806040" y="241560"/>
            <a:ext cx="1092600" cy="412920"/>
          </a:xfrm>
          <a:custGeom>
            <a:avLst/>
            <a:gdLst/>
            <a:ahLst/>
            <a:cxnLst/>
            <a:rect l="0" t="0" r="r" b="b"/>
            <a:pathLst>
              <a:path w="3035" h="1147">
                <a:moveTo>
                  <a:pt x="3009" y="1146"/>
                </a:moveTo>
                <a:lnTo>
                  <a:pt x="0" y="9"/>
                </a:lnTo>
                <a:lnTo>
                  <a:pt x="0" y="0"/>
                </a:lnTo>
                <a:lnTo>
                  <a:pt x="3034" y="1146"/>
                </a:lnTo>
                <a:lnTo>
                  <a:pt x="3009" y="1146"/>
                </a:lnTo>
                <a:close/>
              </a:path>
            </a:pathLst>
          </a:custGeom>
          <a:solidFill>
            <a:srgbClr val="B5CCD4"/>
          </a:solidFill>
          <a:ln>
            <a:noFill/>
          </a:ln>
        </p:spPr>
      </p:sp>
      <p:sp>
        <p:nvSpPr>
          <p:cNvPr id="12114" name="Freeform 502"/>
          <p:cNvSpPr/>
          <p:nvPr/>
        </p:nvSpPr>
        <p:spPr>
          <a:xfrm>
            <a:off x="806040" y="238320"/>
            <a:ext cx="1101600" cy="416160"/>
          </a:xfrm>
          <a:custGeom>
            <a:avLst/>
            <a:gdLst/>
            <a:ahLst/>
            <a:cxnLst/>
            <a:rect l="0" t="0" r="r" b="b"/>
            <a:pathLst>
              <a:path w="3060" h="1156">
                <a:moveTo>
                  <a:pt x="3034" y="1155"/>
                </a:moveTo>
                <a:lnTo>
                  <a:pt x="0" y="9"/>
                </a:lnTo>
                <a:lnTo>
                  <a:pt x="0" y="0"/>
                </a:lnTo>
                <a:lnTo>
                  <a:pt x="3059" y="1155"/>
                </a:lnTo>
                <a:lnTo>
                  <a:pt x="3034" y="1155"/>
                </a:lnTo>
                <a:close/>
              </a:path>
            </a:pathLst>
          </a:custGeom>
          <a:solidFill>
            <a:srgbClr val="B6CCD5"/>
          </a:solidFill>
          <a:ln>
            <a:noFill/>
          </a:ln>
        </p:spPr>
      </p:sp>
      <p:sp>
        <p:nvSpPr>
          <p:cNvPr id="12115" name="Freeform 503"/>
          <p:cNvSpPr/>
          <p:nvPr/>
        </p:nvSpPr>
        <p:spPr>
          <a:xfrm>
            <a:off x="806040" y="234720"/>
            <a:ext cx="1110600" cy="419760"/>
          </a:xfrm>
          <a:custGeom>
            <a:avLst/>
            <a:gdLst/>
            <a:ahLst/>
            <a:cxnLst/>
            <a:rect l="0" t="0" r="r" b="b"/>
            <a:pathLst>
              <a:path w="3085" h="1166">
                <a:moveTo>
                  <a:pt x="3059" y="1165"/>
                </a:moveTo>
                <a:lnTo>
                  <a:pt x="0" y="10"/>
                </a:lnTo>
                <a:lnTo>
                  <a:pt x="0" y="0"/>
                </a:lnTo>
                <a:lnTo>
                  <a:pt x="3084" y="1165"/>
                </a:lnTo>
                <a:lnTo>
                  <a:pt x="3059" y="1165"/>
                </a:lnTo>
                <a:close/>
              </a:path>
            </a:pathLst>
          </a:custGeom>
          <a:solidFill>
            <a:srgbClr val="B7CDD5"/>
          </a:solidFill>
          <a:ln>
            <a:noFill/>
          </a:ln>
        </p:spPr>
      </p:sp>
      <p:sp>
        <p:nvSpPr>
          <p:cNvPr id="12116" name="Freeform 504"/>
          <p:cNvSpPr/>
          <p:nvPr/>
        </p:nvSpPr>
        <p:spPr>
          <a:xfrm>
            <a:off x="806040" y="231480"/>
            <a:ext cx="1119600" cy="423000"/>
          </a:xfrm>
          <a:custGeom>
            <a:avLst/>
            <a:gdLst/>
            <a:ahLst/>
            <a:cxnLst/>
            <a:rect l="0" t="0" r="r" b="b"/>
            <a:pathLst>
              <a:path w="3110" h="1175">
                <a:moveTo>
                  <a:pt x="3084" y="1174"/>
                </a:moveTo>
                <a:lnTo>
                  <a:pt x="0" y="9"/>
                </a:lnTo>
                <a:lnTo>
                  <a:pt x="0" y="0"/>
                </a:lnTo>
                <a:lnTo>
                  <a:pt x="3109" y="1174"/>
                </a:lnTo>
                <a:lnTo>
                  <a:pt x="3084" y="1174"/>
                </a:lnTo>
                <a:close/>
              </a:path>
            </a:pathLst>
          </a:custGeom>
          <a:solidFill>
            <a:srgbClr val="B8CED6"/>
          </a:solidFill>
          <a:ln>
            <a:noFill/>
          </a:ln>
        </p:spPr>
      </p:sp>
      <p:sp>
        <p:nvSpPr>
          <p:cNvPr id="12117" name="Freeform 505"/>
          <p:cNvSpPr/>
          <p:nvPr/>
        </p:nvSpPr>
        <p:spPr>
          <a:xfrm>
            <a:off x="806040" y="227880"/>
            <a:ext cx="1128600" cy="426600"/>
          </a:xfrm>
          <a:custGeom>
            <a:avLst/>
            <a:gdLst/>
            <a:ahLst/>
            <a:cxnLst/>
            <a:rect l="0" t="0" r="r" b="b"/>
            <a:pathLst>
              <a:path w="3135" h="1185">
                <a:moveTo>
                  <a:pt x="3109" y="1184"/>
                </a:moveTo>
                <a:lnTo>
                  <a:pt x="0" y="10"/>
                </a:lnTo>
                <a:lnTo>
                  <a:pt x="0" y="0"/>
                </a:lnTo>
                <a:lnTo>
                  <a:pt x="3134" y="1184"/>
                </a:lnTo>
                <a:lnTo>
                  <a:pt x="3109" y="1184"/>
                </a:lnTo>
                <a:close/>
              </a:path>
            </a:pathLst>
          </a:custGeom>
          <a:solidFill>
            <a:srgbClr val="B9CFD7"/>
          </a:solidFill>
          <a:ln>
            <a:noFill/>
          </a:ln>
        </p:spPr>
      </p:sp>
      <p:sp>
        <p:nvSpPr>
          <p:cNvPr id="12118" name="Freeform 506"/>
          <p:cNvSpPr/>
          <p:nvPr/>
        </p:nvSpPr>
        <p:spPr>
          <a:xfrm>
            <a:off x="806040" y="224640"/>
            <a:ext cx="1137600" cy="429840"/>
          </a:xfrm>
          <a:custGeom>
            <a:avLst/>
            <a:gdLst/>
            <a:ahLst/>
            <a:cxnLst/>
            <a:rect l="0" t="0" r="r" b="b"/>
            <a:pathLst>
              <a:path w="3160" h="1194">
                <a:moveTo>
                  <a:pt x="3134" y="1193"/>
                </a:moveTo>
                <a:lnTo>
                  <a:pt x="0" y="9"/>
                </a:lnTo>
                <a:lnTo>
                  <a:pt x="0" y="0"/>
                </a:lnTo>
                <a:lnTo>
                  <a:pt x="3159" y="1193"/>
                </a:lnTo>
                <a:lnTo>
                  <a:pt x="3134" y="1193"/>
                </a:lnTo>
                <a:close/>
              </a:path>
            </a:pathLst>
          </a:custGeom>
          <a:solidFill>
            <a:srgbClr val="BACFD7"/>
          </a:solidFill>
          <a:ln>
            <a:noFill/>
          </a:ln>
        </p:spPr>
      </p:sp>
      <p:sp>
        <p:nvSpPr>
          <p:cNvPr id="12119" name="Freeform 507"/>
          <p:cNvSpPr/>
          <p:nvPr/>
        </p:nvSpPr>
        <p:spPr>
          <a:xfrm>
            <a:off x="806040" y="221040"/>
            <a:ext cx="1146960" cy="433440"/>
          </a:xfrm>
          <a:custGeom>
            <a:avLst/>
            <a:gdLst/>
            <a:ahLst/>
            <a:cxnLst/>
            <a:rect l="0" t="0" r="r" b="b"/>
            <a:pathLst>
              <a:path w="3186" h="1204">
                <a:moveTo>
                  <a:pt x="3159" y="1203"/>
                </a:moveTo>
                <a:lnTo>
                  <a:pt x="0" y="10"/>
                </a:lnTo>
                <a:lnTo>
                  <a:pt x="0" y="0"/>
                </a:lnTo>
                <a:lnTo>
                  <a:pt x="3185" y="1203"/>
                </a:lnTo>
                <a:lnTo>
                  <a:pt x="3159" y="1203"/>
                </a:lnTo>
                <a:close/>
              </a:path>
            </a:pathLst>
          </a:custGeom>
          <a:solidFill>
            <a:srgbClr val="BBD0D8"/>
          </a:solidFill>
          <a:ln>
            <a:noFill/>
          </a:ln>
        </p:spPr>
      </p:sp>
      <p:sp>
        <p:nvSpPr>
          <p:cNvPr id="12120" name="Freeform 508"/>
          <p:cNvSpPr/>
          <p:nvPr/>
        </p:nvSpPr>
        <p:spPr>
          <a:xfrm>
            <a:off x="806040" y="217800"/>
            <a:ext cx="1155960" cy="436680"/>
          </a:xfrm>
          <a:custGeom>
            <a:avLst/>
            <a:gdLst/>
            <a:ahLst/>
            <a:cxnLst/>
            <a:rect l="0" t="0" r="r" b="b"/>
            <a:pathLst>
              <a:path w="3211" h="1213">
                <a:moveTo>
                  <a:pt x="3185" y="1212"/>
                </a:moveTo>
                <a:lnTo>
                  <a:pt x="0" y="9"/>
                </a:lnTo>
                <a:lnTo>
                  <a:pt x="0" y="0"/>
                </a:lnTo>
                <a:lnTo>
                  <a:pt x="3210" y="1212"/>
                </a:lnTo>
                <a:lnTo>
                  <a:pt x="3185" y="1212"/>
                </a:lnTo>
                <a:close/>
              </a:path>
            </a:pathLst>
          </a:custGeom>
          <a:solidFill>
            <a:srgbClr val="BDD1D8"/>
          </a:solidFill>
          <a:ln>
            <a:noFill/>
          </a:ln>
        </p:spPr>
      </p:sp>
      <p:sp>
        <p:nvSpPr>
          <p:cNvPr id="12121" name="Freeform 509"/>
          <p:cNvSpPr/>
          <p:nvPr/>
        </p:nvSpPr>
        <p:spPr>
          <a:xfrm>
            <a:off x="806040" y="217800"/>
            <a:ext cx="1155960" cy="436680"/>
          </a:xfrm>
          <a:custGeom>
            <a:avLst/>
            <a:gdLst/>
            <a:ahLst/>
            <a:cxnLst/>
            <a:rect l="0" t="0" r="r" b="b"/>
            <a:pathLst>
              <a:path w="3211" h="1213">
                <a:moveTo>
                  <a:pt x="3210" y="1212"/>
                </a:moveTo>
                <a:lnTo>
                  <a:pt x="0" y="0"/>
                </a:lnTo>
                <a:lnTo>
                  <a:pt x="25" y="0"/>
                </a:lnTo>
                <a:lnTo>
                  <a:pt x="3210" y="1201"/>
                </a:lnTo>
                <a:lnTo>
                  <a:pt x="3210" y="1212"/>
                </a:lnTo>
                <a:close/>
              </a:path>
            </a:pathLst>
          </a:custGeom>
          <a:solidFill>
            <a:srgbClr val="BED2D9"/>
          </a:solidFill>
          <a:ln>
            <a:noFill/>
          </a:ln>
        </p:spPr>
      </p:sp>
      <p:sp>
        <p:nvSpPr>
          <p:cNvPr id="12122" name="Freeform 510"/>
          <p:cNvSpPr/>
          <p:nvPr/>
        </p:nvSpPr>
        <p:spPr>
          <a:xfrm>
            <a:off x="815040" y="217800"/>
            <a:ext cx="1146960" cy="433080"/>
          </a:xfrm>
          <a:custGeom>
            <a:avLst/>
            <a:gdLst/>
            <a:ahLst/>
            <a:cxnLst/>
            <a:rect l="0" t="0" r="r" b="b"/>
            <a:pathLst>
              <a:path w="3186" h="1203">
                <a:moveTo>
                  <a:pt x="3185" y="1202"/>
                </a:moveTo>
                <a:lnTo>
                  <a:pt x="0" y="0"/>
                </a:lnTo>
                <a:lnTo>
                  <a:pt x="25" y="0"/>
                </a:lnTo>
                <a:lnTo>
                  <a:pt x="3185" y="1192"/>
                </a:lnTo>
                <a:lnTo>
                  <a:pt x="3185" y="1202"/>
                </a:lnTo>
                <a:close/>
              </a:path>
            </a:pathLst>
          </a:custGeom>
          <a:solidFill>
            <a:srgbClr val="BFD2D9"/>
          </a:solidFill>
          <a:ln>
            <a:noFill/>
          </a:ln>
        </p:spPr>
      </p:sp>
      <p:sp>
        <p:nvSpPr>
          <p:cNvPr id="12123" name="Freeform 511"/>
          <p:cNvSpPr/>
          <p:nvPr/>
        </p:nvSpPr>
        <p:spPr>
          <a:xfrm>
            <a:off x="824040" y="217800"/>
            <a:ext cx="1137960" cy="429840"/>
          </a:xfrm>
          <a:custGeom>
            <a:avLst/>
            <a:gdLst/>
            <a:ahLst/>
            <a:cxnLst/>
            <a:rect l="0" t="0" r="r" b="b"/>
            <a:pathLst>
              <a:path w="3161" h="1194">
                <a:moveTo>
                  <a:pt x="3160" y="1193"/>
                </a:moveTo>
                <a:lnTo>
                  <a:pt x="0" y="0"/>
                </a:lnTo>
                <a:lnTo>
                  <a:pt x="25" y="0"/>
                </a:lnTo>
                <a:lnTo>
                  <a:pt x="3160" y="1183"/>
                </a:lnTo>
                <a:lnTo>
                  <a:pt x="3160" y="1193"/>
                </a:lnTo>
                <a:close/>
              </a:path>
            </a:pathLst>
          </a:custGeom>
          <a:solidFill>
            <a:srgbClr val="C0D3DA"/>
          </a:solidFill>
          <a:ln>
            <a:noFill/>
          </a:ln>
        </p:spPr>
      </p:sp>
      <p:sp>
        <p:nvSpPr>
          <p:cNvPr id="12124" name="Freeform 512"/>
          <p:cNvSpPr/>
          <p:nvPr/>
        </p:nvSpPr>
        <p:spPr>
          <a:xfrm>
            <a:off x="833040" y="217800"/>
            <a:ext cx="1128960" cy="426240"/>
          </a:xfrm>
          <a:custGeom>
            <a:avLst/>
            <a:gdLst/>
            <a:ahLst/>
            <a:cxnLst/>
            <a:rect l="0" t="0" r="r" b="b"/>
            <a:pathLst>
              <a:path w="3136" h="1184">
                <a:moveTo>
                  <a:pt x="3135" y="1183"/>
                </a:moveTo>
                <a:lnTo>
                  <a:pt x="0" y="0"/>
                </a:lnTo>
                <a:lnTo>
                  <a:pt x="25" y="0"/>
                </a:lnTo>
                <a:lnTo>
                  <a:pt x="3135" y="1174"/>
                </a:lnTo>
                <a:lnTo>
                  <a:pt x="3135" y="1183"/>
                </a:lnTo>
                <a:close/>
              </a:path>
            </a:pathLst>
          </a:custGeom>
          <a:solidFill>
            <a:srgbClr val="C1D3DA"/>
          </a:solidFill>
          <a:ln>
            <a:noFill/>
          </a:ln>
        </p:spPr>
      </p:sp>
      <p:sp>
        <p:nvSpPr>
          <p:cNvPr id="12125" name="Freeform 513"/>
          <p:cNvSpPr/>
          <p:nvPr/>
        </p:nvSpPr>
        <p:spPr>
          <a:xfrm>
            <a:off x="842040" y="217800"/>
            <a:ext cx="1119960" cy="423000"/>
          </a:xfrm>
          <a:custGeom>
            <a:avLst/>
            <a:gdLst/>
            <a:ahLst/>
            <a:cxnLst/>
            <a:rect l="0" t="0" r="r" b="b"/>
            <a:pathLst>
              <a:path w="3111" h="1175">
                <a:moveTo>
                  <a:pt x="3110" y="1174"/>
                </a:moveTo>
                <a:lnTo>
                  <a:pt x="0" y="0"/>
                </a:lnTo>
                <a:lnTo>
                  <a:pt x="25" y="0"/>
                </a:lnTo>
                <a:lnTo>
                  <a:pt x="3110" y="1164"/>
                </a:lnTo>
                <a:lnTo>
                  <a:pt x="3110" y="1174"/>
                </a:lnTo>
                <a:close/>
              </a:path>
            </a:pathLst>
          </a:custGeom>
          <a:solidFill>
            <a:srgbClr val="C2D4DB"/>
          </a:solidFill>
          <a:ln>
            <a:noFill/>
          </a:ln>
        </p:spPr>
      </p:sp>
      <p:sp>
        <p:nvSpPr>
          <p:cNvPr id="12126" name="Freeform 514"/>
          <p:cNvSpPr/>
          <p:nvPr/>
        </p:nvSpPr>
        <p:spPr>
          <a:xfrm>
            <a:off x="851040" y="217800"/>
            <a:ext cx="1110960" cy="419400"/>
          </a:xfrm>
          <a:custGeom>
            <a:avLst/>
            <a:gdLst/>
            <a:ahLst/>
            <a:cxnLst/>
            <a:rect l="0" t="0" r="r" b="b"/>
            <a:pathLst>
              <a:path w="3086" h="1165">
                <a:moveTo>
                  <a:pt x="3085" y="1164"/>
                </a:moveTo>
                <a:lnTo>
                  <a:pt x="0" y="0"/>
                </a:lnTo>
                <a:lnTo>
                  <a:pt x="26" y="0"/>
                </a:lnTo>
                <a:lnTo>
                  <a:pt x="3085" y="1155"/>
                </a:lnTo>
                <a:lnTo>
                  <a:pt x="3085" y="1164"/>
                </a:lnTo>
                <a:close/>
              </a:path>
            </a:pathLst>
          </a:custGeom>
          <a:solidFill>
            <a:srgbClr val="C3D5DB"/>
          </a:solidFill>
          <a:ln>
            <a:noFill/>
          </a:ln>
        </p:spPr>
      </p:sp>
      <p:sp>
        <p:nvSpPr>
          <p:cNvPr id="12127" name="Freeform 515"/>
          <p:cNvSpPr/>
          <p:nvPr/>
        </p:nvSpPr>
        <p:spPr>
          <a:xfrm>
            <a:off x="860400" y="217800"/>
            <a:ext cx="1101600" cy="416160"/>
          </a:xfrm>
          <a:custGeom>
            <a:avLst/>
            <a:gdLst/>
            <a:ahLst/>
            <a:cxnLst/>
            <a:rect l="0" t="0" r="r" b="b"/>
            <a:pathLst>
              <a:path w="3060" h="1156">
                <a:moveTo>
                  <a:pt x="3059" y="1155"/>
                </a:moveTo>
                <a:lnTo>
                  <a:pt x="0" y="0"/>
                </a:lnTo>
                <a:lnTo>
                  <a:pt x="25" y="0"/>
                </a:lnTo>
                <a:lnTo>
                  <a:pt x="3059" y="1145"/>
                </a:lnTo>
                <a:lnTo>
                  <a:pt x="3059" y="1155"/>
                </a:lnTo>
                <a:close/>
              </a:path>
            </a:pathLst>
          </a:custGeom>
          <a:solidFill>
            <a:srgbClr val="C4D6DC"/>
          </a:solidFill>
          <a:ln>
            <a:noFill/>
          </a:ln>
        </p:spPr>
      </p:sp>
      <p:sp>
        <p:nvSpPr>
          <p:cNvPr id="12128" name="Freeform 516"/>
          <p:cNvSpPr/>
          <p:nvPr/>
        </p:nvSpPr>
        <p:spPr>
          <a:xfrm>
            <a:off x="869400" y="217800"/>
            <a:ext cx="1092600" cy="412560"/>
          </a:xfrm>
          <a:custGeom>
            <a:avLst/>
            <a:gdLst/>
            <a:ahLst/>
            <a:cxnLst/>
            <a:rect l="0" t="0" r="r" b="b"/>
            <a:pathLst>
              <a:path w="3035" h="1146">
                <a:moveTo>
                  <a:pt x="3034" y="1145"/>
                </a:moveTo>
                <a:lnTo>
                  <a:pt x="0" y="0"/>
                </a:lnTo>
                <a:lnTo>
                  <a:pt x="25" y="0"/>
                </a:lnTo>
                <a:lnTo>
                  <a:pt x="3034" y="1136"/>
                </a:lnTo>
                <a:lnTo>
                  <a:pt x="3034" y="1145"/>
                </a:lnTo>
                <a:close/>
              </a:path>
            </a:pathLst>
          </a:custGeom>
          <a:solidFill>
            <a:srgbClr val="C5D6DD"/>
          </a:solidFill>
          <a:ln>
            <a:noFill/>
          </a:ln>
        </p:spPr>
      </p:sp>
      <p:sp>
        <p:nvSpPr>
          <p:cNvPr id="12129" name="Freeform 517"/>
          <p:cNvSpPr/>
          <p:nvPr/>
        </p:nvSpPr>
        <p:spPr>
          <a:xfrm>
            <a:off x="878400" y="217800"/>
            <a:ext cx="1083600" cy="409320"/>
          </a:xfrm>
          <a:custGeom>
            <a:avLst/>
            <a:gdLst/>
            <a:ahLst/>
            <a:cxnLst/>
            <a:rect l="0" t="0" r="r" b="b"/>
            <a:pathLst>
              <a:path w="3010" h="1137">
                <a:moveTo>
                  <a:pt x="3009" y="1136"/>
                </a:moveTo>
                <a:lnTo>
                  <a:pt x="0" y="0"/>
                </a:lnTo>
                <a:lnTo>
                  <a:pt x="25" y="0"/>
                </a:lnTo>
                <a:lnTo>
                  <a:pt x="3009" y="1127"/>
                </a:lnTo>
                <a:lnTo>
                  <a:pt x="3009" y="1136"/>
                </a:lnTo>
                <a:close/>
              </a:path>
            </a:pathLst>
          </a:custGeom>
          <a:solidFill>
            <a:srgbClr val="C6D7DD"/>
          </a:solidFill>
          <a:ln>
            <a:noFill/>
          </a:ln>
        </p:spPr>
      </p:sp>
      <p:sp>
        <p:nvSpPr>
          <p:cNvPr id="12130" name="Freeform 518"/>
          <p:cNvSpPr/>
          <p:nvPr/>
        </p:nvSpPr>
        <p:spPr>
          <a:xfrm>
            <a:off x="887400" y="217800"/>
            <a:ext cx="1074600" cy="406080"/>
          </a:xfrm>
          <a:custGeom>
            <a:avLst/>
            <a:gdLst/>
            <a:ahLst/>
            <a:cxnLst/>
            <a:rect l="0" t="0" r="r" b="b"/>
            <a:pathLst>
              <a:path w="2985" h="1128">
                <a:moveTo>
                  <a:pt x="2984" y="1127"/>
                </a:moveTo>
                <a:lnTo>
                  <a:pt x="0" y="0"/>
                </a:lnTo>
                <a:lnTo>
                  <a:pt x="25" y="0"/>
                </a:lnTo>
                <a:lnTo>
                  <a:pt x="2984" y="1117"/>
                </a:lnTo>
                <a:lnTo>
                  <a:pt x="2984" y="1127"/>
                </a:lnTo>
                <a:close/>
              </a:path>
            </a:pathLst>
          </a:custGeom>
          <a:solidFill>
            <a:srgbClr val="C7D7DE"/>
          </a:solidFill>
          <a:ln>
            <a:noFill/>
          </a:ln>
        </p:spPr>
      </p:sp>
      <p:sp>
        <p:nvSpPr>
          <p:cNvPr id="12131" name="Freeform 519"/>
          <p:cNvSpPr/>
          <p:nvPr/>
        </p:nvSpPr>
        <p:spPr>
          <a:xfrm>
            <a:off x="896400" y="217800"/>
            <a:ext cx="1065600" cy="402480"/>
          </a:xfrm>
          <a:custGeom>
            <a:avLst/>
            <a:gdLst/>
            <a:ahLst/>
            <a:cxnLst/>
            <a:rect l="0" t="0" r="r" b="b"/>
            <a:pathLst>
              <a:path w="2960" h="1118">
                <a:moveTo>
                  <a:pt x="2959" y="1117"/>
                </a:moveTo>
                <a:lnTo>
                  <a:pt x="0" y="0"/>
                </a:lnTo>
                <a:lnTo>
                  <a:pt x="25" y="0"/>
                </a:lnTo>
                <a:lnTo>
                  <a:pt x="2959" y="1108"/>
                </a:lnTo>
                <a:lnTo>
                  <a:pt x="2959" y="1117"/>
                </a:lnTo>
                <a:close/>
              </a:path>
            </a:pathLst>
          </a:custGeom>
          <a:solidFill>
            <a:srgbClr val="C8D8DE"/>
          </a:solidFill>
          <a:ln>
            <a:noFill/>
          </a:ln>
        </p:spPr>
      </p:sp>
      <p:sp>
        <p:nvSpPr>
          <p:cNvPr id="12132" name="Freeform 520"/>
          <p:cNvSpPr/>
          <p:nvPr/>
        </p:nvSpPr>
        <p:spPr>
          <a:xfrm>
            <a:off x="905400" y="217800"/>
            <a:ext cx="1056600" cy="399240"/>
          </a:xfrm>
          <a:custGeom>
            <a:avLst/>
            <a:gdLst/>
            <a:ahLst/>
            <a:cxnLst/>
            <a:rect l="0" t="0" r="r" b="b"/>
            <a:pathLst>
              <a:path w="2935" h="1109">
                <a:moveTo>
                  <a:pt x="2934" y="1108"/>
                </a:moveTo>
                <a:lnTo>
                  <a:pt x="0" y="0"/>
                </a:lnTo>
                <a:lnTo>
                  <a:pt x="25" y="0"/>
                </a:lnTo>
                <a:lnTo>
                  <a:pt x="2934" y="1098"/>
                </a:lnTo>
                <a:lnTo>
                  <a:pt x="2934" y="1108"/>
                </a:lnTo>
                <a:close/>
              </a:path>
            </a:pathLst>
          </a:custGeom>
          <a:solidFill>
            <a:srgbClr val="C9D9DF"/>
          </a:solidFill>
          <a:ln>
            <a:noFill/>
          </a:ln>
        </p:spPr>
      </p:sp>
      <p:sp>
        <p:nvSpPr>
          <p:cNvPr id="12133" name="Freeform 521"/>
          <p:cNvSpPr/>
          <p:nvPr/>
        </p:nvSpPr>
        <p:spPr>
          <a:xfrm>
            <a:off x="914400" y="217800"/>
            <a:ext cx="1047600" cy="395640"/>
          </a:xfrm>
          <a:custGeom>
            <a:avLst/>
            <a:gdLst/>
            <a:ahLst/>
            <a:cxnLst/>
            <a:rect l="0" t="0" r="r" b="b"/>
            <a:pathLst>
              <a:path w="2910" h="1099">
                <a:moveTo>
                  <a:pt x="2909" y="1098"/>
                </a:moveTo>
                <a:lnTo>
                  <a:pt x="0" y="0"/>
                </a:lnTo>
                <a:lnTo>
                  <a:pt x="25" y="0"/>
                </a:lnTo>
                <a:lnTo>
                  <a:pt x="2909" y="1089"/>
                </a:lnTo>
                <a:lnTo>
                  <a:pt x="2909" y="1098"/>
                </a:lnTo>
                <a:close/>
              </a:path>
            </a:pathLst>
          </a:custGeom>
          <a:solidFill>
            <a:srgbClr val="CAD9DF"/>
          </a:solidFill>
          <a:ln>
            <a:noFill/>
          </a:ln>
        </p:spPr>
      </p:sp>
      <p:sp>
        <p:nvSpPr>
          <p:cNvPr id="12134" name="Freeform 522"/>
          <p:cNvSpPr/>
          <p:nvPr/>
        </p:nvSpPr>
        <p:spPr>
          <a:xfrm>
            <a:off x="923400" y="217800"/>
            <a:ext cx="1038600" cy="392400"/>
          </a:xfrm>
          <a:custGeom>
            <a:avLst/>
            <a:gdLst/>
            <a:ahLst/>
            <a:cxnLst/>
            <a:rect l="0" t="0" r="r" b="b"/>
            <a:pathLst>
              <a:path w="2885" h="1090">
                <a:moveTo>
                  <a:pt x="2884" y="1089"/>
                </a:moveTo>
                <a:lnTo>
                  <a:pt x="0" y="0"/>
                </a:lnTo>
                <a:lnTo>
                  <a:pt x="25" y="0"/>
                </a:lnTo>
                <a:lnTo>
                  <a:pt x="2884" y="1079"/>
                </a:lnTo>
                <a:lnTo>
                  <a:pt x="2884" y="1089"/>
                </a:lnTo>
                <a:close/>
              </a:path>
            </a:pathLst>
          </a:custGeom>
          <a:solidFill>
            <a:srgbClr val="CADAE0"/>
          </a:solidFill>
          <a:ln>
            <a:noFill/>
          </a:ln>
        </p:spPr>
      </p:sp>
      <p:sp>
        <p:nvSpPr>
          <p:cNvPr id="12135" name="Freeform 523"/>
          <p:cNvSpPr/>
          <p:nvPr/>
        </p:nvSpPr>
        <p:spPr>
          <a:xfrm>
            <a:off x="932400" y="217800"/>
            <a:ext cx="1029600" cy="388800"/>
          </a:xfrm>
          <a:custGeom>
            <a:avLst/>
            <a:gdLst/>
            <a:ahLst/>
            <a:cxnLst/>
            <a:rect l="0" t="0" r="r" b="b"/>
            <a:pathLst>
              <a:path w="2860" h="1080">
                <a:moveTo>
                  <a:pt x="2859" y="1079"/>
                </a:moveTo>
                <a:lnTo>
                  <a:pt x="0" y="0"/>
                </a:lnTo>
                <a:lnTo>
                  <a:pt x="25" y="0"/>
                </a:lnTo>
                <a:lnTo>
                  <a:pt x="2859" y="1070"/>
                </a:lnTo>
                <a:lnTo>
                  <a:pt x="2859" y="1079"/>
                </a:lnTo>
                <a:close/>
              </a:path>
            </a:pathLst>
          </a:custGeom>
          <a:solidFill>
            <a:srgbClr val="CBDBE0"/>
          </a:solidFill>
          <a:ln>
            <a:noFill/>
          </a:ln>
        </p:spPr>
      </p:sp>
      <p:sp>
        <p:nvSpPr>
          <p:cNvPr id="12136" name="Freeform 524"/>
          <p:cNvSpPr/>
          <p:nvPr/>
        </p:nvSpPr>
        <p:spPr>
          <a:xfrm>
            <a:off x="941400" y="217800"/>
            <a:ext cx="1020600" cy="385560"/>
          </a:xfrm>
          <a:custGeom>
            <a:avLst/>
            <a:gdLst/>
            <a:ahLst/>
            <a:cxnLst/>
            <a:rect l="0" t="0" r="r" b="b"/>
            <a:pathLst>
              <a:path w="2835" h="1071">
                <a:moveTo>
                  <a:pt x="2834" y="1070"/>
                </a:moveTo>
                <a:lnTo>
                  <a:pt x="0" y="0"/>
                </a:lnTo>
                <a:lnTo>
                  <a:pt x="25" y="0"/>
                </a:lnTo>
                <a:lnTo>
                  <a:pt x="2834" y="1060"/>
                </a:lnTo>
                <a:lnTo>
                  <a:pt x="2834" y="1070"/>
                </a:lnTo>
                <a:close/>
              </a:path>
            </a:pathLst>
          </a:custGeom>
          <a:solidFill>
            <a:srgbClr val="CCDBE1"/>
          </a:solidFill>
          <a:ln>
            <a:noFill/>
          </a:ln>
        </p:spPr>
      </p:sp>
      <p:sp>
        <p:nvSpPr>
          <p:cNvPr id="12137" name="Freeform 525"/>
          <p:cNvSpPr/>
          <p:nvPr/>
        </p:nvSpPr>
        <p:spPr>
          <a:xfrm>
            <a:off x="950400" y="217800"/>
            <a:ext cx="1011600" cy="381960"/>
          </a:xfrm>
          <a:custGeom>
            <a:avLst/>
            <a:gdLst/>
            <a:ahLst/>
            <a:cxnLst/>
            <a:rect l="0" t="0" r="r" b="b"/>
            <a:pathLst>
              <a:path w="2810" h="1061">
                <a:moveTo>
                  <a:pt x="2809" y="1060"/>
                </a:moveTo>
                <a:lnTo>
                  <a:pt x="0" y="0"/>
                </a:lnTo>
                <a:lnTo>
                  <a:pt x="25" y="0"/>
                </a:lnTo>
                <a:lnTo>
                  <a:pt x="2809" y="1051"/>
                </a:lnTo>
                <a:lnTo>
                  <a:pt x="2809" y="1060"/>
                </a:lnTo>
                <a:close/>
              </a:path>
            </a:pathLst>
          </a:custGeom>
          <a:solidFill>
            <a:srgbClr val="CDDCE1"/>
          </a:solidFill>
          <a:ln>
            <a:noFill/>
          </a:ln>
        </p:spPr>
      </p:sp>
      <p:sp>
        <p:nvSpPr>
          <p:cNvPr id="12138" name="Freeform 526"/>
          <p:cNvSpPr/>
          <p:nvPr/>
        </p:nvSpPr>
        <p:spPr>
          <a:xfrm>
            <a:off x="959400" y="217800"/>
            <a:ext cx="1002600" cy="378720"/>
          </a:xfrm>
          <a:custGeom>
            <a:avLst/>
            <a:gdLst/>
            <a:ahLst/>
            <a:cxnLst/>
            <a:rect l="0" t="0" r="r" b="b"/>
            <a:pathLst>
              <a:path w="2785" h="1052">
                <a:moveTo>
                  <a:pt x="2784" y="1051"/>
                </a:moveTo>
                <a:lnTo>
                  <a:pt x="0" y="0"/>
                </a:lnTo>
                <a:lnTo>
                  <a:pt x="25" y="0"/>
                </a:lnTo>
                <a:lnTo>
                  <a:pt x="2784" y="1041"/>
                </a:lnTo>
                <a:lnTo>
                  <a:pt x="2784" y="1051"/>
                </a:lnTo>
                <a:close/>
              </a:path>
            </a:pathLst>
          </a:custGeom>
          <a:solidFill>
            <a:srgbClr val="CEDCE2"/>
          </a:solidFill>
          <a:ln>
            <a:noFill/>
          </a:ln>
        </p:spPr>
      </p:sp>
      <p:sp>
        <p:nvSpPr>
          <p:cNvPr id="12139" name="Freeform 527"/>
          <p:cNvSpPr/>
          <p:nvPr/>
        </p:nvSpPr>
        <p:spPr>
          <a:xfrm>
            <a:off x="968400" y="217800"/>
            <a:ext cx="993600" cy="375120"/>
          </a:xfrm>
          <a:custGeom>
            <a:avLst/>
            <a:gdLst/>
            <a:ahLst/>
            <a:cxnLst/>
            <a:rect l="0" t="0" r="r" b="b"/>
            <a:pathLst>
              <a:path w="2760" h="1042">
                <a:moveTo>
                  <a:pt x="2759" y="1041"/>
                </a:moveTo>
                <a:lnTo>
                  <a:pt x="0" y="0"/>
                </a:lnTo>
                <a:lnTo>
                  <a:pt x="25" y="0"/>
                </a:lnTo>
                <a:lnTo>
                  <a:pt x="2759" y="1032"/>
                </a:lnTo>
                <a:lnTo>
                  <a:pt x="2759" y="1041"/>
                </a:lnTo>
                <a:close/>
              </a:path>
            </a:pathLst>
          </a:custGeom>
          <a:solidFill>
            <a:srgbClr val="CFDDE2"/>
          </a:solidFill>
          <a:ln>
            <a:noFill/>
          </a:ln>
        </p:spPr>
      </p:sp>
      <p:sp>
        <p:nvSpPr>
          <p:cNvPr id="12140" name="Freeform 528"/>
          <p:cNvSpPr/>
          <p:nvPr/>
        </p:nvSpPr>
        <p:spPr>
          <a:xfrm>
            <a:off x="977400" y="217800"/>
            <a:ext cx="984600" cy="371880"/>
          </a:xfrm>
          <a:custGeom>
            <a:avLst/>
            <a:gdLst/>
            <a:ahLst/>
            <a:cxnLst/>
            <a:rect l="0" t="0" r="r" b="b"/>
            <a:pathLst>
              <a:path w="2735" h="1033">
                <a:moveTo>
                  <a:pt x="2734" y="1032"/>
                </a:moveTo>
                <a:lnTo>
                  <a:pt x="0" y="0"/>
                </a:lnTo>
                <a:lnTo>
                  <a:pt x="25" y="0"/>
                </a:lnTo>
                <a:lnTo>
                  <a:pt x="2734" y="1022"/>
                </a:lnTo>
                <a:lnTo>
                  <a:pt x="2734" y="1032"/>
                </a:lnTo>
                <a:close/>
              </a:path>
            </a:pathLst>
          </a:custGeom>
          <a:solidFill>
            <a:srgbClr val="D0DEE3"/>
          </a:solidFill>
          <a:ln>
            <a:noFill/>
          </a:ln>
        </p:spPr>
      </p:sp>
      <p:sp>
        <p:nvSpPr>
          <p:cNvPr id="12141" name="Freeform 529"/>
          <p:cNvSpPr/>
          <p:nvPr/>
        </p:nvSpPr>
        <p:spPr>
          <a:xfrm>
            <a:off x="986400" y="217800"/>
            <a:ext cx="975600" cy="368280"/>
          </a:xfrm>
          <a:custGeom>
            <a:avLst/>
            <a:gdLst/>
            <a:ahLst/>
            <a:cxnLst/>
            <a:rect l="0" t="0" r="r" b="b"/>
            <a:pathLst>
              <a:path w="2710" h="1023">
                <a:moveTo>
                  <a:pt x="2709" y="1022"/>
                </a:moveTo>
                <a:lnTo>
                  <a:pt x="0" y="0"/>
                </a:lnTo>
                <a:lnTo>
                  <a:pt x="26" y="0"/>
                </a:lnTo>
                <a:lnTo>
                  <a:pt x="2709" y="1013"/>
                </a:lnTo>
                <a:lnTo>
                  <a:pt x="2709" y="1022"/>
                </a:lnTo>
                <a:close/>
              </a:path>
            </a:pathLst>
          </a:custGeom>
          <a:solidFill>
            <a:srgbClr val="D1DEE3"/>
          </a:solidFill>
          <a:ln>
            <a:noFill/>
          </a:ln>
        </p:spPr>
      </p:sp>
      <p:sp>
        <p:nvSpPr>
          <p:cNvPr id="12142" name="Freeform 530"/>
          <p:cNvSpPr/>
          <p:nvPr/>
        </p:nvSpPr>
        <p:spPr>
          <a:xfrm>
            <a:off x="995760" y="217800"/>
            <a:ext cx="966240" cy="365040"/>
          </a:xfrm>
          <a:custGeom>
            <a:avLst/>
            <a:gdLst/>
            <a:ahLst/>
            <a:cxnLst/>
            <a:rect l="0" t="0" r="r" b="b"/>
            <a:pathLst>
              <a:path w="2684" h="1014">
                <a:moveTo>
                  <a:pt x="2683" y="1013"/>
                </a:moveTo>
                <a:lnTo>
                  <a:pt x="0" y="0"/>
                </a:lnTo>
                <a:lnTo>
                  <a:pt x="25" y="0"/>
                </a:lnTo>
                <a:lnTo>
                  <a:pt x="2683" y="1004"/>
                </a:lnTo>
                <a:lnTo>
                  <a:pt x="2683" y="1013"/>
                </a:lnTo>
                <a:close/>
              </a:path>
            </a:pathLst>
          </a:custGeom>
          <a:solidFill>
            <a:srgbClr val="D2DFE4"/>
          </a:solidFill>
          <a:ln>
            <a:noFill/>
          </a:ln>
        </p:spPr>
      </p:sp>
      <p:sp>
        <p:nvSpPr>
          <p:cNvPr id="12143" name="Freeform 531"/>
          <p:cNvSpPr/>
          <p:nvPr/>
        </p:nvSpPr>
        <p:spPr>
          <a:xfrm>
            <a:off x="1004760" y="217800"/>
            <a:ext cx="957240" cy="361800"/>
          </a:xfrm>
          <a:custGeom>
            <a:avLst/>
            <a:gdLst/>
            <a:ahLst/>
            <a:cxnLst/>
            <a:rect l="0" t="0" r="r" b="b"/>
            <a:pathLst>
              <a:path w="2659" h="1005">
                <a:moveTo>
                  <a:pt x="2658" y="1004"/>
                </a:moveTo>
                <a:lnTo>
                  <a:pt x="0" y="0"/>
                </a:lnTo>
                <a:lnTo>
                  <a:pt x="25" y="0"/>
                </a:lnTo>
                <a:lnTo>
                  <a:pt x="2658" y="994"/>
                </a:lnTo>
                <a:lnTo>
                  <a:pt x="2658" y="1004"/>
                </a:lnTo>
                <a:close/>
              </a:path>
            </a:pathLst>
          </a:custGeom>
          <a:solidFill>
            <a:srgbClr val="D3E0E4"/>
          </a:solidFill>
          <a:ln>
            <a:noFill/>
          </a:ln>
        </p:spPr>
      </p:sp>
      <p:sp>
        <p:nvSpPr>
          <p:cNvPr id="12144" name="Freeform 532"/>
          <p:cNvSpPr/>
          <p:nvPr/>
        </p:nvSpPr>
        <p:spPr>
          <a:xfrm>
            <a:off x="1013760" y="217800"/>
            <a:ext cx="948240" cy="358200"/>
          </a:xfrm>
          <a:custGeom>
            <a:avLst/>
            <a:gdLst/>
            <a:ahLst/>
            <a:cxnLst/>
            <a:rect l="0" t="0" r="r" b="b"/>
            <a:pathLst>
              <a:path w="2634" h="995">
                <a:moveTo>
                  <a:pt x="2633" y="994"/>
                </a:moveTo>
                <a:lnTo>
                  <a:pt x="0" y="0"/>
                </a:lnTo>
                <a:lnTo>
                  <a:pt x="25" y="0"/>
                </a:lnTo>
                <a:lnTo>
                  <a:pt x="2633" y="985"/>
                </a:lnTo>
                <a:lnTo>
                  <a:pt x="2633" y="994"/>
                </a:lnTo>
                <a:close/>
              </a:path>
            </a:pathLst>
          </a:custGeom>
          <a:solidFill>
            <a:srgbClr val="D4E0E5"/>
          </a:solidFill>
          <a:ln>
            <a:noFill/>
          </a:ln>
        </p:spPr>
      </p:sp>
      <p:sp>
        <p:nvSpPr>
          <p:cNvPr id="12145" name="Freeform 533"/>
          <p:cNvSpPr/>
          <p:nvPr/>
        </p:nvSpPr>
        <p:spPr>
          <a:xfrm>
            <a:off x="1022760" y="217800"/>
            <a:ext cx="939240" cy="354960"/>
          </a:xfrm>
          <a:custGeom>
            <a:avLst/>
            <a:gdLst/>
            <a:ahLst/>
            <a:cxnLst/>
            <a:rect l="0" t="0" r="r" b="b"/>
            <a:pathLst>
              <a:path w="2609" h="986">
                <a:moveTo>
                  <a:pt x="2608" y="985"/>
                </a:moveTo>
                <a:lnTo>
                  <a:pt x="0" y="0"/>
                </a:lnTo>
                <a:lnTo>
                  <a:pt x="25" y="0"/>
                </a:lnTo>
                <a:lnTo>
                  <a:pt x="2608" y="975"/>
                </a:lnTo>
                <a:lnTo>
                  <a:pt x="2608" y="985"/>
                </a:lnTo>
                <a:close/>
              </a:path>
            </a:pathLst>
          </a:custGeom>
          <a:solidFill>
            <a:srgbClr val="D5E1E5"/>
          </a:solidFill>
          <a:ln>
            <a:noFill/>
          </a:ln>
        </p:spPr>
      </p:sp>
      <p:sp>
        <p:nvSpPr>
          <p:cNvPr id="12146" name="Freeform 534"/>
          <p:cNvSpPr/>
          <p:nvPr/>
        </p:nvSpPr>
        <p:spPr>
          <a:xfrm>
            <a:off x="1031760" y="217800"/>
            <a:ext cx="930240" cy="351360"/>
          </a:xfrm>
          <a:custGeom>
            <a:avLst/>
            <a:gdLst/>
            <a:ahLst/>
            <a:cxnLst/>
            <a:rect l="0" t="0" r="r" b="b"/>
            <a:pathLst>
              <a:path w="2584" h="976">
                <a:moveTo>
                  <a:pt x="2583" y="975"/>
                </a:moveTo>
                <a:lnTo>
                  <a:pt x="0" y="0"/>
                </a:lnTo>
                <a:lnTo>
                  <a:pt x="25" y="0"/>
                </a:lnTo>
                <a:lnTo>
                  <a:pt x="2583" y="966"/>
                </a:lnTo>
                <a:lnTo>
                  <a:pt x="2583" y="975"/>
                </a:lnTo>
                <a:close/>
              </a:path>
            </a:pathLst>
          </a:custGeom>
          <a:solidFill>
            <a:srgbClr val="D5E1E6"/>
          </a:solidFill>
          <a:ln>
            <a:noFill/>
          </a:ln>
        </p:spPr>
      </p:sp>
      <p:sp>
        <p:nvSpPr>
          <p:cNvPr id="12147" name="Freeform 535"/>
          <p:cNvSpPr/>
          <p:nvPr/>
        </p:nvSpPr>
        <p:spPr>
          <a:xfrm>
            <a:off x="1040760" y="217800"/>
            <a:ext cx="921240" cy="348120"/>
          </a:xfrm>
          <a:custGeom>
            <a:avLst/>
            <a:gdLst/>
            <a:ahLst/>
            <a:cxnLst/>
            <a:rect l="0" t="0" r="r" b="b"/>
            <a:pathLst>
              <a:path w="2559" h="967">
                <a:moveTo>
                  <a:pt x="2558" y="966"/>
                </a:moveTo>
                <a:lnTo>
                  <a:pt x="0" y="0"/>
                </a:lnTo>
                <a:lnTo>
                  <a:pt x="25" y="0"/>
                </a:lnTo>
                <a:lnTo>
                  <a:pt x="2558" y="956"/>
                </a:lnTo>
                <a:lnTo>
                  <a:pt x="2558" y="966"/>
                </a:lnTo>
                <a:close/>
              </a:path>
            </a:pathLst>
          </a:custGeom>
          <a:solidFill>
            <a:srgbClr val="D6E2E6"/>
          </a:solidFill>
          <a:ln>
            <a:noFill/>
          </a:ln>
        </p:spPr>
      </p:sp>
      <p:sp>
        <p:nvSpPr>
          <p:cNvPr id="12148" name="Freeform 536"/>
          <p:cNvSpPr/>
          <p:nvPr/>
        </p:nvSpPr>
        <p:spPr>
          <a:xfrm>
            <a:off x="1049760" y="217800"/>
            <a:ext cx="912240" cy="344520"/>
          </a:xfrm>
          <a:custGeom>
            <a:avLst/>
            <a:gdLst/>
            <a:ahLst/>
            <a:cxnLst/>
            <a:rect l="0" t="0" r="r" b="b"/>
            <a:pathLst>
              <a:path w="2534" h="957">
                <a:moveTo>
                  <a:pt x="2533" y="956"/>
                </a:moveTo>
                <a:lnTo>
                  <a:pt x="0" y="0"/>
                </a:lnTo>
                <a:lnTo>
                  <a:pt x="25" y="0"/>
                </a:lnTo>
                <a:lnTo>
                  <a:pt x="2533" y="947"/>
                </a:lnTo>
                <a:lnTo>
                  <a:pt x="2533" y="956"/>
                </a:lnTo>
                <a:close/>
              </a:path>
            </a:pathLst>
          </a:custGeom>
          <a:solidFill>
            <a:srgbClr val="D7E2E7"/>
          </a:solidFill>
          <a:ln>
            <a:noFill/>
          </a:ln>
        </p:spPr>
      </p:sp>
      <p:sp>
        <p:nvSpPr>
          <p:cNvPr id="12149" name="Freeform 537"/>
          <p:cNvSpPr/>
          <p:nvPr/>
        </p:nvSpPr>
        <p:spPr>
          <a:xfrm>
            <a:off x="1058760" y="217800"/>
            <a:ext cx="903240" cy="341280"/>
          </a:xfrm>
          <a:custGeom>
            <a:avLst/>
            <a:gdLst/>
            <a:ahLst/>
            <a:cxnLst/>
            <a:rect l="0" t="0" r="r" b="b"/>
            <a:pathLst>
              <a:path w="2509" h="948">
                <a:moveTo>
                  <a:pt x="2508" y="947"/>
                </a:moveTo>
                <a:lnTo>
                  <a:pt x="0" y="0"/>
                </a:lnTo>
                <a:lnTo>
                  <a:pt x="25" y="0"/>
                </a:lnTo>
                <a:lnTo>
                  <a:pt x="2508" y="937"/>
                </a:lnTo>
                <a:lnTo>
                  <a:pt x="2508" y="947"/>
                </a:lnTo>
                <a:close/>
              </a:path>
            </a:pathLst>
          </a:custGeom>
          <a:solidFill>
            <a:srgbClr val="D8E3E7"/>
          </a:solidFill>
          <a:ln>
            <a:noFill/>
          </a:ln>
        </p:spPr>
      </p:sp>
      <p:sp>
        <p:nvSpPr>
          <p:cNvPr id="12150" name="Freeform 538"/>
          <p:cNvSpPr/>
          <p:nvPr/>
        </p:nvSpPr>
        <p:spPr>
          <a:xfrm>
            <a:off x="1067760" y="217800"/>
            <a:ext cx="894240" cy="337680"/>
          </a:xfrm>
          <a:custGeom>
            <a:avLst/>
            <a:gdLst/>
            <a:ahLst/>
            <a:cxnLst/>
            <a:rect l="0" t="0" r="r" b="b"/>
            <a:pathLst>
              <a:path w="2484" h="938">
                <a:moveTo>
                  <a:pt x="2483" y="937"/>
                </a:moveTo>
                <a:lnTo>
                  <a:pt x="0" y="0"/>
                </a:lnTo>
                <a:lnTo>
                  <a:pt x="25" y="0"/>
                </a:lnTo>
                <a:lnTo>
                  <a:pt x="2483" y="928"/>
                </a:lnTo>
                <a:lnTo>
                  <a:pt x="2483" y="937"/>
                </a:lnTo>
                <a:close/>
              </a:path>
            </a:pathLst>
          </a:custGeom>
          <a:solidFill>
            <a:srgbClr val="D9E3E8"/>
          </a:solidFill>
          <a:ln>
            <a:noFill/>
          </a:ln>
        </p:spPr>
      </p:sp>
      <p:sp>
        <p:nvSpPr>
          <p:cNvPr id="12151" name="Freeform 539"/>
          <p:cNvSpPr/>
          <p:nvPr/>
        </p:nvSpPr>
        <p:spPr>
          <a:xfrm>
            <a:off x="1076760" y="217800"/>
            <a:ext cx="885240" cy="334440"/>
          </a:xfrm>
          <a:custGeom>
            <a:avLst/>
            <a:gdLst/>
            <a:ahLst/>
            <a:cxnLst/>
            <a:rect l="0" t="0" r="r" b="b"/>
            <a:pathLst>
              <a:path w="2459" h="929">
                <a:moveTo>
                  <a:pt x="2458" y="928"/>
                </a:moveTo>
                <a:lnTo>
                  <a:pt x="0" y="0"/>
                </a:lnTo>
                <a:lnTo>
                  <a:pt x="25" y="0"/>
                </a:lnTo>
                <a:lnTo>
                  <a:pt x="2458" y="918"/>
                </a:lnTo>
                <a:lnTo>
                  <a:pt x="2458" y="928"/>
                </a:lnTo>
                <a:close/>
              </a:path>
            </a:pathLst>
          </a:custGeom>
          <a:solidFill>
            <a:srgbClr val="DAE4E8"/>
          </a:solidFill>
          <a:ln>
            <a:noFill/>
          </a:ln>
        </p:spPr>
      </p:sp>
      <p:sp>
        <p:nvSpPr>
          <p:cNvPr id="12152" name="Freeform 540"/>
          <p:cNvSpPr/>
          <p:nvPr/>
        </p:nvSpPr>
        <p:spPr>
          <a:xfrm>
            <a:off x="1085760" y="217800"/>
            <a:ext cx="876240" cy="330840"/>
          </a:xfrm>
          <a:custGeom>
            <a:avLst/>
            <a:gdLst/>
            <a:ahLst/>
            <a:cxnLst/>
            <a:rect l="0" t="0" r="r" b="b"/>
            <a:pathLst>
              <a:path w="2434" h="919">
                <a:moveTo>
                  <a:pt x="2433" y="918"/>
                </a:moveTo>
                <a:lnTo>
                  <a:pt x="0" y="0"/>
                </a:lnTo>
                <a:lnTo>
                  <a:pt x="25" y="0"/>
                </a:lnTo>
                <a:lnTo>
                  <a:pt x="2433" y="909"/>
                </a:lnTo>
                <a:lnTo>
                  <a:pt x="2433" y="918"/>
                </a:lnTo>
                <a:close/>
              </a:path>
            </a:pathLst>
          </a:custGeom>
          <a:solidFill>
            <a:srgbClr val="DAE5E9"/>
          </a:solidFill>
          <a:ln>
            <a:noFill/>
          </a:ln>
        </p:spPr>
      </p:sp>
      <p:sp>
        <p:nvSpPr>
          <p:cNvPr id="12153" name="Freeform 541"/>
          <p:cNvSpPr/>
          <p:nvPr/>
        </p:nvSpPr>
        <p:spPr>
          <a:xfrm>
            <a:off x="1094760" y="217800"/>
            <a:ext cx="867240" cy="327600"/>
          </a:xfrm>
          <a:custGeom>
            <a:avLst/>
            <a:gdLst/>
            <a:ahLst/>
            <a:cxnLst/>
            <a:rect l="0" t="0" r="r" b="b"/>
            <a:pathLst>
              <a:path w="2409" h="910">
                <a:moveTo>
                  <a:pt x="2408" y="909"/>
                </a:moveTo>
                <a:lnTo>
                  <a:pt x="0" y="0"/>
                </a:lnTo>
                <a:lnTo>
                  <a:pt x="25" y="0"/>
                </a:lnTo>
                <a:lnTo>
                  <a:pt x="2408" y="900"/>
                </a:lnTo>
                <a:lnTo>
                  <a:pt x="2408" y="909"/>
                </a:lnTo>
                <a:close/>
              </a:path>
            </a:pathLst>
          </a:custGeom>
          <a:solidFill>
            <a:srgbClr val="DBE5E9"/>
          </a:solidFill>
          <a:ln>
            <a:noFill/>
          </a:ln>
        </p:spPr>
      </p:sp>
      <p:sp>
        <p:nvSpPr>
          <p:cNvPr id="12154" name="Freeform 542"/>
          <p:cNvSpPr/>
          <p:nvPr/>
        </p:nvSpPr>
        <p:spPr>
          <a:xfrm>
            <a:off x="1103760" y="217800"/>
            <a:ext cx="858240" cy="324360"/>
          </a:xfrm>
          <a:custGeom>
            <a:avLst/>
            <a:gdLst/>
            <a:ahLst/>
            <a:cxnLst/>
            <a:rect l="0" t="0" r="r" b="b"/>
            <a:pathLst>
              <a:path w="2384" h="901">
                <a:moveTo>
                  <a:pt x="2383" y="900"/>
                </a:moveTo>
                <a:lnTo>
                  <a:pt x="0" y="0"/>
                </a:lnTo>
                <a:lnTo>
                  <a:pt x="25" y="0"/>
                </a:lnTo>
                <a:lnTo>
                  <a:pt x="2383" y="890"/>
                </a:lnTo>
                <a:lnTo>
                  <a:pt x="2383" y="900"/>
                </a:lnTo>
                <a:close/>
              </a:path>
            </a:pathLst>
          </a:custGeom>
          <a:solidFill>
            <a:srgbClr val="DCE6EA"/>
          </a:solidFill>
          <a:ln>
            <a:noFill/>
          </a:ln>
        </p:spPr>
      </p:sp>
      <p:sp>
        <p:nvSpPr>
          <p:cNvPr id="12155" name="Freeform 543"/>
          <p:cNvSpPr/>
          <p:nvPr/>
        </p:nvSpPr>
        <p:spPr>
          <a:xfrm>
            <a:off x="1112760" y="217800"/>
            <a:ext cx="849240" cy="320760"/>
          </a:xfrm>
          <a:custGeom>
            <a:avLst/>
            <a:gdLst/>
            <a:ahLst/>
            <a:cxnLst/>
            <a:rect l="0" t="0" r="r" b="b"/>
            <a:pathLst>
              <a:path w="2359" h="891">
                <a:moveTo>
                  <a:pt x="2358" y="890"/>
                </a:moveTo>
                <a:lnTo>
                  <a:pt x="0" y="0"/>
                </a:lnTo>
                <a:lnTo>
                  <a:pt x="25" y="0"/>
                </a:lnTo>
                <a:lnTo>
                  <a:pt x="2358" y="881"/>
                </a:lnTo>
                <a:lnTo>
                  <a:pt x="2358" y="890"/>
                </a:lnTo>
                <a:close/>
              </a:path>
            </a:pathLst>
          </a:custGeom>
          <a:solidFill>
            <a:srgbClr val="DDE6EA"/>
          </a:solidFill>
          <a:ln>
            <a:noFill/>
          </a:ln>
        </p:spPr>
      </p:sp>
      <p:sp>
        <p:nvSpPr>
          <p:cNvPr id="12156" name="Freeform 544"/>
          <p:cNvSpPr/>
          <p:nvPr/>
        </p:nvSpPr>
        <p:spPr>
          <a:xfrm>
            <a:off x="1121760" y="217800"/>
            <a:ext cx="840240" cy="317520"/>
          </a:xfrm>
          <a:custGeom>
            <a:avLst/>
            <a:gdLst/>
            <a:ahLst/>
            <a:cxnLst/>
            <a:rect l="0" t="0" r="r" b="b"/>
            <a:pathLst>
              <a:path w="2334" h="882">
                <a:moveTo>
                  <a:pt x="2333" y="881"/>
                </a:moveTo>
                <a:lnTo>
                  <a:pt x="0" y="0"/>
                </a:lnTo>
                <a:lnTo>
                  <a:pt x="26" y="0"/>
                </a:lnTo>
                <a:lnTo>
                  <a:pt x="2333" y="871"/>
                </a:lnTo>
                <a:lnTo>
                  <a:pt x="2333" y="881"/>
                </a:lnTo>
                <a:close/>
              </a:path>
            </a:pathLst>
          </a:custGeom>
          <a:solidFill>
            <a:srgbClr val="DDE7EA"/>
          </a:solidFill>
          <a:ln>
            <a:noFill/>
          </a:ln>
        </p:spPr>
      </p:sp>
      <p:sp>
        <p:nvSpPr>
          <p:cNvPr id="12157" name="Freeform 545"/>
          <p:cNvSpPr/>
          <p:nvPr/>
        </p:nvSpPr>
        <p:spPr>
          <a:xfrm>
            <a:off x="1131120" y="217800"/>
            <a:ext cx="830880" cy="313920"/>
          </a:xfrm>
          <a:custGeom>
            <a:avLst/>
            <a:gdLst/>
            <a:ahLst/>
            <a:cxnLst/>
            <a:rect l="0" t="0" r="r" b="b"/>
            <a:pathLst>
              <a:path w="2308" h="872">
                <a:moveTo>
                  <a:pt x="2307" y="871"/>
                </a:moveTo>
                <a:lnTo>
                  <a:pt x="0" y="0"/>
                </a:lnTo>
                <a:lnTo>
                  <a:pt x="25" y="0"/>
                </a:lnTo>
                <a:lnTo>
                  <a:pt x="2307" y="862"/>
                </a:lnTo>
                <a:lnTo>
                  <a:pt x="2307" y="871"/>
                </a:lnTo>
                <a:close/>
              </a:path>
            </a:pathLst>
          </a:custGeom>
          <a:solidFill>
            <a:srgbClr val="DEE7EB"/>
          </a:solidFill>
          <a:ln>
            <a:noFill/>
          </a:ln>
        </p:spPr>
      </p:sp>
      <p:sp>
        <p:nvSpPr>
          <p:cNvPr id="12158" name="Freeform 546"/>
          <p:cNvSpPr/>
          <p:nvPr/>
        </p:nvSpPr>
        <p:spPr>
          <a:xfrm>
            <a:off x="1140120" y="217800"/>
            <a:ext cx="821880" cy="310680"/>
          </a:xfrm>
          <a:custGeom>
            <a:avLst/>
            <a:gdLst/>
            <a:ahLst/>
            <a:cxnLst/>
            <a:rect l="0" t="0" r="r" b="b"/>
            <a:pathLst>
              <a:path w="2283" h="863">
                <a:moveTo>
                  <a:pt x="2282" y="862"/>
                </a:moveTo>
                <a:lnTo>
                  <a:pt x="0" y="0"/>
                </a:lnTo>
                <a:lnTo>
                  <a:pt x="25" y="0"/>
                </a:lnTo>
                <a:lnTo>
                  <a:pt x="2282" y="852"/>
                </a:lnTo>
                <a:lnTo>
                  <a:pt x="2282" y="862"/>
                </a:lnTo>
                <a:close/>
              </a:path>
            </a:pathLst>
          </a:custGeom>
          <a:solidFill>
            <a:srgbClr val="DFE8EB"/>
          </a:solidFill>
          <a:ln>
            <a:noFill/>
          </a:ln>
        </p:spPr>
      </p:sp>
      <p:sp>
        <p:nvSpPr>
          <p:cNvPr id="12159" name="Freeform 547"/>
          <p:cNvSpPr/>
          <p:nvPr/>
        </p:nvSpPr>
        <p:spPr>
          <a:xfrm>
            <a:off x="1149120" y="217800"/>
            <a:ext cx="812880" cy="307080"/>
          </a:xfrm>
          <a:custGeom>
            <a:avLst/>
            <a:gdLst/>
            <a:ahLst/>
            <a:cxnLst/>
            <a:rect l="0" t="0" r="r" b="b"/>
            <a:pathLst>
              <a:path w="2258" h="853">
                <a:moveTo>
                  <a:pt x="2257" y="852"/>
                </a:moveTo>
                <a:lnTo>
                  <a:pt x="0" y="0"/>
                </a:lnTo>
                <a:lnTo>
                  <a:pt x="25" y="0"/>
                </a:lnTo>
                <a:lnTo>
                  <a:pt x="2257" y="843"/>
                </a:lnTo>
                <a:lnTo>
                  <a:pt x="2257" y="852"/>
                </a:lnTo>
                <a:close/>
              </a:path>
            </a:pathLst>
          </a:custGeom>
          <a:solidFill>
            <a:srgbClr val="E0E8EC"/>
          </a:solidFill>
          <a:ln>
            <a:noFill/>
          </a:ln>
        </p:spPr>
      </p:sp>
      <p:sp>
        <p:nvSpPr>
          <p:cNvPr id="12160" name="Freeform 548"/>
          <p:cNvSpPr/>
          <p:nvPr/>
        </p:nvSpPr>
        <p:spPr>
          <a:xfrm>
            <a:off x="1158120" y="217800"/>
            <a:ext cx="803880" cy="303840"/>
          </a:xfrm>
          <a:custGeom>
            <a:avLst/>
            <a:gdLst/>
            <a:ahLst/>
            <a:cxnLst/>
            <a:rect l="0" t="0" r="r" b="b"/>
            <a:pathLst>
              <a:path w="2233" h="844">
                <a:moveTo>
                  <a:pt x="2232" y="843"/>
                </a:moveTo>
                <a:lnTo>
                  <a:pt x="0" y="0"/>
                </a:lnTo>
                <a:lnTo>
                  <a:pt x="25" y="0"/>
                </a:lnTo>
                <a:lnTo>
                  <a:pt x="2232" y="833"/>
                </a:lnTo>
                <a:lnTo>
                  <a:pt x="2232" y="843"/>
                </a:lnTo>
                <a:close/>
              </a:path>
            </a:pathLst>
          </a:custGeom>
          <a:solidFill>
            <a:srgbClr val="E0E9EC"/>
          </a:solidFill>
          <a:ln>
            <a:noFill/>
          </a:ln>
        </p:spPr>
      </p:sp>
      <p:sp>
        <p:nvSpPr>
          <p:cNvPr id="12161" name="Freeform 549"/>
          <p:cNvSpPr/>
          <p:nvPr/>
        </p:nvSpPr>
        <p:spPr>
          <a:xfrm>
            <a:off x="1167120" y="217800"/>
            <a:ext cx="794880" cy="300240"/>
          </a:xfrm>
          <a:custGeom>
            <a:avLst/>
            <a:gdLst/>
            <a:ahLst/>
            <a:cxnLst/>
            <a:rect l="0" t="0" r="r" b="b"/>
            <a:pathLst>
              <a:path w="2208" h="834">
                <a:moveTo>
                  <a:pt x="2207" y="833"/>
                </a:moveTo>
                <a:lnTo>
                  <a:pt x="0" y="0"/>
                </a:lnTo>
                <a:lnTo>
                  <a:pt x="25" y="0"/>
                </a:lnTo>
                <a:lnTo>
                  <a:pt x="2207" y="824"/>
                </a:lnTo>
                <a:lnTo>
                  <a:pt x="2207" y="833"/>
                </a:lnTo>
                <a:close/>
              </a:path>
            </a:pathLst>
          </a:custGeom>
          <a:solidFill>
            <a:srgbClr val="E1E9ED"/>
          </a:solidFill>
          <a:ln>
            <a:noFill/>
          </a:ln>
        </p:spPr>
      </p:sp>
      <p:sp>
        <p:nvSpPr>
          <p:cNvPr id="12162" name="Freeform 550"/>
          <p:cNvSpPr/>
          <p:nvPr/>
        </p:nvSpPr>
        <p:spPr>
          <a:xfrm>
            <a:off x="1176120" y="217800"/>
            <a:ext cx="785880" cy="297000"/>
          </a:xfrm>
          <a:custGeom>
            <a:avLst/>
            <a:gdLst/>
            <a:ahLst/>
            <a:cxnLst/>
            <a:rect l="0" t="0" r="r" b="b"/>
            <a:pathLst>
              <a:path w="2183" h="825">
                <a:moveTo>
                  <a:pt x="2182" y="824"/>
                </a:moveTo>
                <a:lnTo>
                  <a:pt x="0" y="0"/>
                </a:lnTo>
                <a:lnTo>
                  <a:pt x="26" y="0"/>
                </a:lnTo>
                <a:lnTo>
                  <a:pt x="2182" y="814"/>
                </a:lnTo>
                <a:lnTo>
                  <a:pt x="2182" y="824"/>
                </a:lnTo>
                <a:close/>
              </a:path>
            </a:pathLst>
          </a:custGeom>
          <a:solidFill>
            <a:srgbClr val="E1EAED"/>
          </a:solidFill>
          <a:ln>
            <a:noFill/>
          </a:ln>
        </p:spPr>
      </p:sp>
      <p:sp>
        <p:nvSpPr>
          <p:cNvPr id="12163" name="Freeform 551"/>
          <p:cNvSpPr/>
          <p:nvPr/>
        </p:nvSpPr>
        <p:spPr>
          <a:xfrm>
            <a:off x="1185120" y="217800"/>
            <a:ext cx="776880" cy="293400"/>
          </a:xfrm>
          <a:custGeom>
            <a:avLst/>
            <a:gdLst/>
            <a:ahLst/>
            <a:cxnLst/>
            <a:rect l="0" t="0" r="r" b="b"/>
            <a:pathLst>
              <a:path w="2158" h="815">
                <a:moveTo>
                  <a:pt x="2157" y="814"/>
                </a:moveTo>
                <a:lnTo>
                  <a:pt x="0" y="0"/>
                </a:lnTo>
                <a:lnTo>
                  <a:pt x="25" y="0"/>
                </a:lnTo>
                <a:lnTo>
                  <a:pt x="2157" y="805"/>
                </a:lnTo>
                <a:lnTo>
                  <a:pt x="2157" y="814"/>
                </a:lnTo>
                <a:close/>
              </a:path>
            </a:pathLst>
          </a:custGeom>
          <a:solidFill>
            <a:srgbClr val="E2EAED"/>
          </a:solidFill>
          <a:ln>
            <a:noFill/>
          </a:ln>
        </p:spPr>
      </p:sp>
      <p:sp>
        <p:nvSpPr>
          <p:cNvPr id="12164" name="Freeform 552"/>
          <p:cNvSpPr/>
          <p:nvPr/>
        </p:nvSpPr>
        <p:spPr>
          <a:xfrm>
            <a:off x="1194120" y="217800"/>
            <a:ext cx="767880" cy="290160"/>
          </a:xfrm>
          <a:custGeom>
            <a:avLst/>
            <a:gdLst/>
            <a:ahLst/>
            <a:cxnLst/>
            <a:rect l="0" t="0" r="r" b="b"/>
            <a:pathLst>
              <a:path w="2133" h="806">
                <a:moveTo>
                  <a:pt x="2132" y="805"/>
                </a:moveTo>
                <a:lnTo>
                  <a:pt x="0" y="0"/>
                </a:lnTo>
                <a:lnTo>
                  <a:pt x="25" y="0"/>
                </a:lnTo>
                <a:lnTo>
                  <a:pt x="2132" y="795"/>
                </a:lnTo>
                <a:lnTo>
                  <a:pt x="2132" y="805"/>
                </a:lnTo>
                <a:close/>
              </a:path>
            </a:pathLst>
          </a:custGeom>
          <a:solidFill>
            <a:srgbClr val="E3EBEE"/>
          </a:solidFill>
          <a:ln>
            <a:noFill/>
          </a:ln>
        </p:spPr>
      </p:sp>
      <p:sp>
        <p:nvSpPr>
          <p:cNvPr id="12165" name="Freeform 553"/>
          <p:cNvSpPr/>
          <p:nvPr/>
        </p:nvSpPr>
        <p:spPr>
          <a:xfrm>
            <a:off x="1203120" y="217800"/>
            <a:ext cx="758880" cy="286560"/>
          </a:xfrm>
          <a:custGeom>
            <a:avLst/>
            <a:gdLst/>
            <a:ahLst/>
            <a:cxnLst/>
            <a:rect l="0" t="0" r="r" b="b"/>
            <a:pathLst>
              <a:path w="2108" h="796">
                <a:moveTo>
                  <a:pt x="2107" y="795"/>
                </a:moveTo>
                <a:lnTo>
                  <a:pt x="0" y="0"/>
                </a:lnTo>
                <a:lnTo>
                  <a:pt x="25" y="0"/>
                </a:lnTo>
                <a:lnTo>
                  <a:pt x="2107" y="786"/>
                </a:lnTo>
                <a:lnTo>
                  <a:pt x="2107" y="795"/>
                </a:lnTo>
                <a:close/>
              </a:path>
            </a:pathLst>
          </a:custGeom>
          <a:solidFill>
            <a:srgbClr val="E4EBEE"/>
          </a:solidFill>
          <a:ln>
            <a:noFill/>
          </a:ln>
        </p:spPr>
      </p:sp>
      <p:sp>
        <p:nvSpPr>
          <p:cNvPr id="12166" name="Freeform 554"/>
          <p:cNvSpPr/>
          <p:nvPr/>
        </p:nvSpPr>
        <p:spPr>
          <a:xfrm>
            <a:off x="1212120" y="217800"/>
            <a:ext cx="749880" cy="283320"/>
          </a:xfrm>
          <a:custGeom>
            <a:avLst/>
            <a:gdLst/>
            <a:ahLst/>
            <a:cxnLst/>
            <a:rect l="0" t="0" r="r" b="b"/>
            <a:pathLst>
              <a:path w="2083" h="787">
                <a:moveTo>
                  <a:pt x="2082" y="786"/>
                </a:moveTo>
                <a:lnTo>
                  <a:pt x="0" y="0"/>
                </a:lnTo>
                <a:lnTo>
                  <a:pt x="25" y="0"/>
                </a:lnTo>
                <a:lnTo>
                  <a:pt x="2082" y="777"/>
                </a:lnTo>
                <a:lnTo>
                  <a:pt x="2082" y="786"/>
                </a:lnTo>
                <a:close/>
              </a:path>
            </a:pathLst>
          </a:custGeom>
          <a:solidFill>
            <a:srgbClr val="E4ECEE"/>
          </a:solidFill>
          <a:ln>
            <a:noFill/>
          </a:ln>
        </p:spPr>
      </p:sp>
      <p:sp>
        <p:nvSpPr>
          <p:cNvPr id="12167" name="Freeform 555"/>
          <p:cNvSpPr/>
          <p:nvPr/>
        </p:nvSpPr>
        <p:spPr>
          <a:xfrm>
            <a:off x="1221120" y="217800"/>
            <a:ext cx="740880" cy="280080"/>
          </a:xfrm>
          <a:custGeom>
            <a:avLst/>
            <a:gdLst/>
            <a:ahLst/>
            <a:cxnLst/>
            <a:rect l="0" t="0" r="r" b="b"/>
            <a:pathLst>
              <a:path w="2058" h="778">
                <a:moveTo>
                  <a:pt x="2057" y="777"/>
                </a:moveTo>
                <a:lnTo>
                  <a:pt x="0" y="0"/>
                </a:lnTo>
                <a:lnTo>
                  <a:pt x="50" y="0"/>
                </a:lnTo>
                <a:lnTo>
                  <a:pt x="2057" y="758"/>
                </a:lnTo>
                <a:lnTo>
                  <a:pt x="2057" y="777"/>
                </a:lnTo>
                <a:close/>
              </a:path>
            </a:pathLst>
          </a:custGeom>
          <a:solidFill>
            <a:srgbClr val="E5ECEF"/>
          </a:solidFill>
          <a:ln>
            <a:noFill/>
          </a:ln>
        </p:spPr>
      </p:sp>
      <p:sp>
        <p:nvSpPr>
          <p:cNvPr id="12168" name="Freeform 556"/>
          <p:cNvSpPr/>
          <p:nvPr/>
        </p:nvSpPr>
        <p:spPr>
          <a:xfrm>
            <a:off x="1239120" y="217800"/>
            <a:ext cx="722880" cy="273240"/>
          </a:xfrm>
          <a:custGeom>
            <a:avLst/>
            <a:gdLst/>
            <a:ahLst/>
            <a:cxnLst/>
            <a:rect l="0" t="0" r="r" b="b"/>
            <a:pathLst>
              <a:path w="2008" h="759">
                <a:moveTo>
                  <a:pt x="2007" y="758"/>
                </a:moveTo>
                <a:lnTo>
                  <a:pt x="0" y="0"/>
                </a:lnTo>
                <a:lnTo>
                  <a:pt x="25" y="0"/>
                </a:lnTo>
                <a:lnTo>
                  <a:pt x="2007" y="748"/>
                </a:lnTo>
                <a:lnTo>
                  <a:pt x="2007" y="758"/>
                </a:lnTo>
                <a:close/>
              </a:path>
            </a:pathLst>
          </a:custGeom>
          <a:solidFill>
            <a:srgbClr val="E6EDF0"/>
          </a:solidFill>
          <a:ln>
            <a:noFill/>
          </a:ln>
        </p:spPr>
      </p:sp>
      <p:sp>
        <p:nvSpPr>
          <p:cNvPr id="12169" name="Freeform 557"/>
          <p:cNvSpPr/>
          <p:nvPr/>
        </p:nvSpPr>
        <p:spPr>
          <a:xfrm>
            <a:off x="1248120" y="217800"/>
            <a:ext cx="713880" cy="269640"/>
          </a:xfrm>
          <a:custGeom>
            <a:avLst/>
            <a:gdLst/>
            <a:ahLst/>
            <a:cxnLst/>
            <a:rect l="0" t="0" r="r" b="b"/>
            <a:pathLst>
              <a:path w="1983" h="749">
                <a:moveTo>
                  <a:pt x="1982" y="748"/>
                </a:moveTo>
                <a:lnTo>
                  <a:pt x="0" y="0"/>
                </a:lnTo>
                <a:lnTo>
                  <a:pt x="26" y="0"/>
                </a:lnTo>
                <a:lnTo>
                  <a:pt x="1982" y="739"/>
                </a:lnTo>
                <a:lnTo>
                  <a:pt x="1982" y="748"/>
                </a:lnTo>
                <a:close/>
              </a:path>
            </a:pathLst>
          </a:custGeom>
          <a:solidFill>
            <a:srgbClr val="E7EDF0"/>
          </a:solidFill>
          <a:ln>
            <a:noFill/>
          </a:ln>
        </p:spPr>
      </p:sp>
      <p:sp>
        <p:nvSpPr>
          <p:cNvPr id="12170" name="Freeform 558"/>
          <p:cNvSpPr/>
          <p:nvPr/>
        </p:nvSpPr>
        <p:spPr>
          <a:xfrm>
            <a:off x="1257480" y="217800"/>
            <a:ext cx="704520" cy="266400"/>
          </a:xfrm>
          <a:custGeom>
            <a:avLst/>
            <a:gdLst/>
            <a:ahLst/>
            <a:cxnLst/>
            <a:rect l="0" t="0" r="r" b="b"/>
            <a:pathLst>
              <a:path w="1957" h="740">
                <a:moveTo>
                  <a:pt x="1956" y="739"/>
                </a:moveTo>
                <a:lnTo>
                  <a:pt x="0" y="0"/>
                </a:lnTo>
                <a:lnTo>
                  <a:pt x="25" y="0"/>
                </a:lnTo>
                <a:lnTo>
                  <a:pt x="1956" y="729"/>
                </a:lnTo>
                <a:lnTo>
                  <a:pt x="1956" y="739"/>
                </a:lnTo>
                <a:close/>
              </a:path>
            </a:pathLst>
          </a:custGeom>
          <a:solidFill>
            <a:srgbClr val="E8EEF0"/>
          </a:solidFill>
          <a:ln>
            <a:noFill/>
          </a:ln>
        </p:spPr>
      </p:sp>
      <p:sp>
        <p:nvSpPr>
          <p:cNvPr id="12171" name="Freeform 559"/>
          <p:cNvSpPr/>
          <p:nvPr/>
        </p:nvSpPr>
        <p:spPr>
          <a:xfrm>
            <a:off x="1266480" y="217800"/>
            <a:ext cx="695520" cy="262800"/>
          </a:xfrm>
          <a:custGeom>
            <a:avLst/>
            <a:gdLst/>
            <a:ahLst/>
            <a:cxnLst/>
            <a:rect l="0" t="0" r="r" b="b"/>
            <a:pathLst>
              <a:path w="1932" h="730">
                <a:moveTo>
                  <a:pt x="1931" y="729"/>
                </a:moveTo>
                <a:lnTo>
                  <a:pt x="0" y="0"/>
                </a:lnTo>
                <a:lnTo>
                  <a:pt x="25" y="0"/>
                </a:lnTo>
                <a:lnTo>
                  <a:pt x="1931" y="720"/>
                </a:lnTo>
                <a:lnTo>
                  <a:pt x="1931" y="729"/>
                </a:lnTo>
                <a:close/>
              </a:path>
            </a:pathLst>
          </a:custGeom>
          <a:solidFill>
            <a:srgbClr val="E8EEF1"/>
          </a:solidFill>
          <a:ln>
            <a:noFill/>
          </a:ln>
        </p:spPr>
      </p:sp>
      <p:sp>
        <p:nvSpPr>
          <p:cNvPr id="12172" name="Freeform 560"/>
          <p:cNvSpPr/>
          <p:nvPr/>
        </p:nvSpPr>
        <p:spPr>
          <a:xfrm>
            <a:off x="1275480" y="217800"/>
            <a:ext cx="686520" cy="259560"/>
          </a:xfrm>
          <a:custGeom>
            <a:avLst/>
            <a:gdLst/>
            <a:ahLst/>
            <a:cxnLst/>
            <a:rect l="0" t="0" r="r" b="b"/>
            <a:pathLst>
              <a:path w="1907" h="721">
                <a:moveTo>
                  <a:pt x="1906" y="720"/>
                </a:moveTo>
                <a:lnTo>
                  <a:pt x="0" y="0"/>
                </a:lnTo>
                <a:lnTo>
                  <a:pt x="50" y="0"/>
                </a:lnTo>
                <a:lnTo>
                  <a:pt x="1906" y="701"/>
                </a:lnTo>
                <a:lnTo>
                  <a:pt x="1906" y="720"/>
                </a:lnTo>
                <a:close/>
              </a:path>
            </a:pathLst>
          </a:custGeom>
          <a:solidFill>
            <a:srgbClr val="E9EFF1"/>
          </a:solidFill>
          <a:ln>
            <a:noFill/>
          </a:ln>
        </p:spPr>
      </p:sp>
      <p:sp>
        <p:nvSpPr>
          <p:cNvPr id="12173" name="Freeform 561"/>
          <p:cNvSpPr/>
          <p:nvPr/>
        </p:nvSpPr>
        <p:spPr>
          <a:xfrm>
            <a:off x="1293480" y="217800"/>
            <a:ext cx="668520" cy="252720"/>
          </a:xfrm>
          <a:custGeom>
            <a:avLst/>
            <a:gdLst/>
            <a:ahLst/>
            <a:cxnLst/>
            <a:rect l="0" t="0" r="r" b="b"/>
            <a:pathLst>
              <a:path w="1857" h="702">
                <a:moveTo>
                  <a:pt x="1856" y="701"/>
                </a:moveTo>
                <a:lnTo>
                  <a:pt x="0" y="0"/>
                </a:lnTo>
                <a:lnTo>
                  <a:pt x="25" y="0"/>
                </a:lnTo>
                <a:lnTo>
                  <a:pt x="1856" y="691"/>
                </a:lnTo>
                <a:lnTo>
                  <a:pt x="1856" y="701"/>
                </a:lnTo>
                <a:close/>
              </a:path>
            </a:pathLst>
          </a:custGeom>
          <a:solidFill>
            <a:srgbClr val="EAEFF2"/>
          </a:solidFill>
          <a:ln>
            <a:noFill/>
          </a:ln>
        </p:spPr>
      </p:sp>
      <p:sp>
        <p:nvSpPr>
          <p:cNvPr id="12174" name="Freeform 562"/>
          <p:cNvSpPr/>
          <p:nvPr/>
        </p:nvSpPr>
        <p:spPr>
          <a:xfrm>
            <a:off x="1302480" y="217800"/>
            <a:ext cx="659520" cy="249120"/>
          </a:xfrm>
          <a:custGeom>
            <a:avLst/>
            <a:gdLst/>
            <a:ahLst/>
            <a:cxnLst/>
            <a:rect l="0" t="0" r="r" b="b"/>
            <a:pathLst>
              <a:path w="1832" h="692">
                <a:moveTo>
                  <a:pt x="1831" y="691"/>
                </a:moveTo>
                <a:lnTo>
                  <a:pt x="0" y="0"/>
                </a:lnTo>
                <a:lnTo>
                  <a:pt x="25" y="0"/>
                </a:lnTo>
                <a:lnTo>
                  <a:pt x="1831" y="682"/>
                </a:lnTo>
                <a:lnTo>
                  <a:pt x="1831" y="691"/>
                </a:lnTo>
                <a:close/>
              </a:path>
            </a:pathLst>
          </a:custGeom>
          <a:solidFill>
            <a:srgbClr val="EAF0F2"/>
          </a:solidFill>
          <a:ln>
            <a:noFill/>
          </a:ln>
        </p:spPr>
      </p:sp>
      <p:sp>
        <p:nvSpPr>
          <p:cNvPr id="12175" name="Freeform 563"/>
          <p:cNvSpPr/>
          <p:nvPr/>
        </p:nvSpPr>
        <p:spPr>
          <a:xfrm>
            <a:off x="1311480" y="217800"/>
            <a:ext cx="650520" cy="245880"/>
          </a:xfrm>
          <a:custGeom>
            <a:avLst/>
            <a:gdLst/>
            <a:ahLst/>
            <a:cxnLst/>
            <a:rect l="0" t="0" r="r" b="b"/>
            <a:pathLst>
              <a:path w="1807" h="683">
                <a:moveTo>
                  <a:pt x="1806" y="682"/>
                </a:moveTo>
                <a:lnTo>
                  <a:pt x="0" y="0"/>
                </a:lnTo>
                <a:lnTo>
                  <a:pt x="25" y="0"/>
                </a:lnTo>
                <a:lnTo>
                  <a:pt x="1806" y="672"/>
                </a:lnTo>
                <a:lnTo>
                  <a:pt x="1806" y="682"/>
                </a:lnTo>
                <a:close/>
              </a:path>
            </a:pathLst>
          </a:custGeom>
          <a:solidFill>
            <a:srgbClr val="EBF0F3"/>
          </a:solidFill>
          <a:ln>
            <a:noFill/>
          </a:ln>
        </p:spPr>
      </p:sp>
      <p:sp>
        <p:nvSpPr>
          <p:cNvPr id="12176" name="Freeform 564"/>
          <p:cNvSpPr/>
          <p:nvPr/>
        </p:nvSpPr>
        <p:spPr>
          <a:xfrm>
            <a:off x="1320480" y="217800"/>
            <a:ext cx="641520" cy="242280"/>
          </a:xfrm>
          <a:custGeom>
            <a:avLst/>
            <a:gdLst/>
            <a:ahLst/>
            <a:cxnLst/>
            <a:rect l="0" t="0" r="r" b="b"/>
            <a:pathLst>
              <a:path w="1782" h="673">
                <a:moveTo>
                  <a:pt x="1781" y="672"/>
                </a:moveTo>
                <a:lnTo>
                  <a:pt x="0" y="0"/>
                </a:lnTo>
                <a:lnTo>
                  <a:pt x="25" y="0"/>
                </a:lnTo>
                <a:lnTo>
                  <a:pt x="1781" y="663"/>
                </a:lnTo>
                <a:lnTo>
                  <a:pt x="1781" y="672"/>
                </a:lnTo>
                <a:close/>
              </a:path>
            </a:pathLst>
          </a:custGeom>
          <a:solidFill>
            <a:srgbClr val="EBF1F3"/>
          </a:solidFill>
          <a:ln>
            <a:noFill/>
          </a:ln>
        </p:spPr>
      </p:sp>
      <p:sp>
        <p:nvSpPr>
          <p:cNvPr id="12177" name="Freeform 565"/>
          <p:cNvSpPr/>
          <p:nvPr/>
        </p:nvSpPr>
        <p:spPr>
          <a:xfrm>
            <a:off x="1329480" y="217800"/>
            <a:ext cx="632520" cy="239040"/>
          </a:xfrm>
          <a:custGeom>
            <a:avLst/>
            <a:gdLst/>
            <a:ahLst/>
            <a:cxnLst/>
            <a:rect l="0" t="0" r="r" b="b"/>
            <a:pathLst>
              <a:path w="1757" h="664">
                <a:moveTo>
                  <a:pt x="1756" y="663"/>
                </a:moveTo>
                <a:lnTo>
                  <a:pt x="0" y="0"/>
                </a:lnTo>
                <a:lnTo>
                  <a:pt x="50" y="0"/>
                </a:lnTo>
                <a:lnTo>
                  <a:pt x="1756" y="644"/>
                </a:lnTo>
                <a:lnTo>
                  <a:pt x="1756" y="663"/>
                </a:lnTo>
                <a:close/>
              </a:path>
            </a:pathLst>
          </a:custGeom>
          <a:solidFill>
            <a:srgbClr val="ECF1F3"/>
          </a:solidFill>
          <a:ln>
            <a:noFill/>
          </a:ln>
        </p:spPr>
      </p:sp>
      <p:sp>
        <p:nvSpPr>
          <p:cNvPr id="12178" name="Freeform 566"/>
          <p:cNvSpPr/>
          <p:nvPr/>
        </p:nvSpPr>
        <p:spPr>
          <a:xfrm>
            <a:off x="1347480" y="217800"/>
            <a:ext cx="614520" cy="232200"/>
          </a:xfrm>
          <a:custGeom>
            <a:avLst/>
            <a:gdLst/>
            <a:ahLst/>
            <a:cxnLst/>
            <a:rect l="0" t="0" r="r" b="b"/>
            <a:pathLst>
              <a:path w="1707" h="645">
                <a:moveTo>
                  <a:pt x="1706" y="644"/>
                </a:moveTo>
                <a:lnTo>
                  <a:pt x="0" y="0"/>
                </a:lnTo>
                <a:lnTo>
                  <a:pt x="50" y="0"/>
                </a:lnTo>
                <a:lnTo>
                  <a:pt x="1706" y="625"/>
                </a:lnTo>
                <a:lnTo>
                  <a:pt x="1706" y="644"/>
                </a:lnTo>
                <a:close/>
              </a:path>
            </a:pathLst>
          </a:custGeom>
          <a:solidFill>
            <a:srgbClr val="EDF2F4"/>
          </a:solidFill>
          <a:ln>
            <a:noFill/>
          </a:ln>
        </p:spPr>
      </p:sp>
      <p:sp>
        <p:nvSpPr>
          <p:cNvPr id="12179" name="Freeform 567"/>
          <p:cNvSpPr/>
          <p:nvPr/>
        </p:nvSpPr>
        <p:spPr>
          <a:xfrm>
            <a:off x="1365480" y="217800"/>
            <a:ext cx="596520" cy="225360"/>
          </a:xfrm>
          <a:custGeom>
            <a:avLst/>
            <a:gdLst/>
            <a:ahLst/>
            <a:cxnLst/>
            <a:rect l="0" t="0" r="r" b="b"/>
            <a:pathLst>
              <a:path w="1657" h="626">
                <a:moveTo>
                  <a:pt x="1656" y="625"/>
                </a:moveTo>
                <a:lnTo>
                  <a:pt x="0" y="0"/>
                </a:lnTo>
                <a:lnTo>
                  <a:pt x="25" y="0"/>
                </a:lnTo>
                <a:lnTo>
                  <a:pt x="1656" y="616"/>
                </a:lnTo>
                <a:lnTo>
                  <a:pt x="1656" y="625"/>
                </a:lnTo>
                <a:close/>
              </a:path>
            </a:pathLst>
          </a:custGeom>
          <a:solidFill>
            <a:srgbClr val="EEF3F4"/>
          </a:solidFill>
          <a:ln>
            <a:noFill/>
          </a:ln>
        </p:spPr>
      </p:sp>
      <p:sp>
        <p:nvSpPr>
          <p:cNvPr id="12180" name="Freeform 568"/>
          <p:cNvSpPr/>
          <p:nvPr/>
        </p:nvSpPr>
        <p:spPr>
          <a:xfrm>
            <a:off x="1374480" y="217800"/>
            <a:ext cx="587520" cy="222120"/>
          </a:xfrm>
          <a:custGeom>
            <a:avLst/>
            <a:gdLst/>
            <a:ahLst/>
            <a:cxnLst/>
            <a:rect l="0" t="0" r="r" b="b"/>
            <a:pathLst>
              <a:path w="1632" h="617">
                <a:moveTo>
                  <a:pt x="1631" y="616"/>
                </a:moveTo>
                <a:lnTo>
                  <a:pt x="0" y="0"/>
                </a:lnTo>
                <a:lnTo>
                  <a:pt x="25" y="0"/>
                </a:lnTo>
                <a:lnTo>
                  <a:pt x="1631" y="606"/>
                </a:lnTo>
                <a:lnTo>
                  <a:pt x="1631" y="616"/>
                </a:lnTo>
                <a:close/>
              </a:path>
            </a:pathLst>
          </a:custGeom>
          <a:solidFill>
            <a:srgbClr val="EEF3F5"/>
          </a:solidFill>
          <a:ln>
            <a:noFill/>
          </a:ln>
        </p:spPr>
      </p:sp>
      <p:sp>
        <p:nvSpPr>
          <p:cNvPr id="12181" name="Freeform 569"/>
          <p:cNvSpPr/>
          <p:nvPr/>
        </p:nvSpPr>
        <p:spPr>
          <a:xfrm>
            <a:off x="1383480" y="217800"/>
            <a:ext cx="578520" cy="218520"/>
          </a:xfrm>
          <a:custGeom>
            <a:avLst/>
            <a:gdLst/>
            <a:ahLst/>
            <a:cxnLst/>
            <a:rect l="0" t="0" r="r" b="b"/>
            <a:pathLst>
              <a:path w="1607" h="607">
                <a:moveTo>
                  <a:pt x="1606" y="606"/>
                </a:moveTo>
                <a:lnTo>
                  <a:pt x="0" y="0"/>
                </a:lnTo>
                <a:lnTo>
                  <a:pt x="51" y="0"/>
                </a:lnTo>
                <a:lnTo>
                  <a:pt x="1606" y="587"/>
                </a:lnTo>
                <a:lnTo>
                  <a:pt x="1606" y="606"/>
                </a:lnTo>
                <a:close/>
              </a:path>
            </a:pathLst>
          </a:custGeom>
          <a:solidFill>
            <a:srgbClr val="EFF3F5"/>
          </a:solidFill>
          <a:ln>
            <a:noFill/>
          </a:ln>
        </p:spPr>
      </p:sp>
      <p:sp>
        <p:nvSpPr>
          <p:cNvPr id="12182" name="Freeform 570"/>
          <p:cNvSpPr/>
          <p:nvPr/>
        </p:nvSpPr>
        <p:spPr>
          <a:xfrm>
            <a:off x="1401840" y="217800"/>
            <a:ext cx="560160" cy="211680"/>
          </a:xfrm>
          <a:custGeom>
            <a:avLst/>
            <a:gdLst/>
            <a:ahLst/>
            <a:cxnLst/>
            <a:rect l="0" t="0" r="r" b="b"/>
            <a:pathLst>
              <a:path w="1556" h="588">
                <a:moveTo>
                  <a:pt x="1555" y="587"/>
                </a:moveTo>
                <a:lnTo>
                  <a:pt x="0" y="0"/>
                </a:lnTo>
                <a:lnTo>
                  <a:pt x="25" y="0"/>
                </a:lnTo>
                <a:lnTo>
                  <a:pt x="1555" y="578"/>
                </a:lnTo>
                <a:lnTo>
                  <a:pt x="1555" y="587"/>
                </a:lnTo>
                <a:close/>
              </a:path>
            </a:pathLst>
          </a:custGeom>
          <a:solidFill>
            <a:srgbClr val="F0F4F5"/>
          </a:solidFill>
          <a:ln>
            <a:noFill/>
          </a:ln>
        </p:spPr>
      </p:sp>
      <p:sp>
        <p:nvSpPr>
          <p:cNvPr id="12183" name="Freeform 571"/>
          <p:cNvSpPr/>
          <p:nvPr/>
        </p:nvSpPr>
        <p:spPr>
          <a:xfrm>
            <a:off x="1410840" y="217800"/>
            <a:ext cx="551160" cy="208440"/>
          </a:xfrm>
          <a:custGeom>
            <a:avLst/>
            <a:gdLst/>
            <a:ahLst/>
            <a:cxnLst/>
            <a:rect l="0" t="0" r="r" b="b"/>
            <a:pathLst>
              <a:path w="1531" h="579">
                <a:moveTo>
                  <a:pt x="1530" y="578"/>
                </a:moveTo>
                <a:lnTo>
                  <a:pt x="0" y="0"/>
                </a:lnTo>
                <a:lnTo>
                  <a:pt x="25" y="0"/>
                </a:lnTo>
                <a:lnTo>
                  <a:pt x="1530" y="568"/>
                </a:lnTo>
                <a:lnTo>
                  <a:pt x="1530" y="578"/>
                </a:lnTo>
                <a:close/>
              </a:path>
            </a:pathLst>
          </a:custGeom>
          <a:solidFill>
            <a:srgbClr val="F0F4F6"/>
          </a:solidFill>
          <a:ln>
            <a:noFill/>
          </a:ln>
        </p:spPr>
      </p:sp>
      <p:sp>
        <p:nvSpPr>
          <p:cNvPr id="12184" name="Freeform 572"/>
          <p:cNvSpPr/>
          <p:nvPr/>
        </p:nvSpPr>
        <p:spPr>
          <a:xfrm>
            <a:off x="1419840" y="217800"/>
            <a:ext cx="542160" cy="204840"/>
          </a:xfrm>
          <a:custGeom>
            <a:avLst/>
            <a:gdLst/>
            <a:ahLst/>
            <a:cxnLst/>
            <a:rect l="0" t="0" r="r" b="b"/>
            <a:pathLst>
              <a:path w="1506" h="569">
                <a:moveTo>
                  <a:pt x="1505" y="568"/>
                </a:moveTo>
                <a:lnTo>
                  <a:pt x="0" y="0"/>
                </a:lnTo>
                <a:lnTo>
                  <a:pt x="50" y="0"/>
                </a:lnTo>
                <a:lnTo>
                  <a:pt x="1505" y="550"/>
                </a:lnTo>
                <a:lnTo>
                  <a:pt x="1505" y="568"/>
                </a:lnTo>
                <a:close/>
              </a:path>
            </a:pathLst>
          </a:custGeom>
          <a:solidFill>
            <a:srgbClr val="F1F5F6"/>
          </a:solidFill>
          <a:ln>
            <a:noFill/>
          </a:ln>
        </p:spPr>
      </p:sp>
      <p:sp>
        <p:nvSpPr>
          <p:cNvPr id="12185" name="Freeform 573"/>
          <p:cNvSpPr/>
          <p:nvPr/>
        </p:nvSpPr>
        <p:spPr>
          <a:xfrm>
            <a:off x="1437840" y="217800"/>
            <a:ext cx="524160" cy="198360"/>
          </a:xfrm>
          <a:custGeom>
            <a:avLst/>
            <a:gdLst/>
            <a:ahLst/>
            <a:cxnLst/>
            <a:rect l="0" t="0" r="r" b="b"/>
            <a:pathLst>
              <a:path w="1456" h="551">
                <a:moveTo>
                  <a:pt x="1455" y="550"/>
                </a:moveTo>
                <a:lnTo>
                  <a:pt x="0" y="0"/>
                </a:lnTo>
                <a:lnTo>
                  <a:pt x="50" y="0"/>
                </a:lnTo>
                <a:lnTo>
                  <a:pt x="1455" y="531"/>
                </a:lnTo>
                <a:lnTo>
                  <a:pt x="1455" y="550"/>
                </a:lnTo>
                <a:close/>
              </a:path>
            </a:pathLst>
          </a:custGeom>
          <a:solidFill>
            <a:srgbClr val="F2F5F7"/>
          </a:solidFill>
          <a:ln>
            <a:noFill/>
          </a:ln>
        </p:spPr>
      </p:sp>
      <p:sp>
        <p:nvSpPr>
          <p:cNvPr id="12186" name="Freeform 574"/>
          <p:cNvSpPr/>
          <p:nvPr/>
        </p:nvSpPr>
        <p:spPr>
          <a:xfrm>
            <a:off x="1455840" y="217800"/>
            <a:ext cx="506160" cy="191520"/>
          </a:xfrm>
          <a:custGeom>
            <a:avLst/>
            <a:gdLst/>
            <a:ahLst/>
            <a:cxnLst/>
            <a:rect l="0" t="0" r="r" b="b"/>
            <a:pathLst>
              <a:path w="1406" h="532">
                <a:moveTo>
                  <a:pt x="1405" y="531"/>
                </a:moveTo>
                <a:lnTo>
                  <a:pt x="0" y="0"/>
                </a:lnTo>
                <a:lnTo>
                  <a:pt x="25" y="0"/>
                </a:lnTo>
                <a:lnTo>
                  <a:pt x="1405" y="521"/>
                </a:lnTo>
                <a:lnTo>
                  <a:pt x="1405" y="531"/>
                </a:lnTo>
                <a:close/>
              </a:path>
            </a:pathLst>
          </a:custGeom>
          <a:solidFill>
            <a:srgbClr val="F2F6F7"/>
          </a:solidFill>
          <a:ln>
            <a:noFill/>
          </a:ln>
        </p:spPr>
      </p:sp>
      <p:sp>
        <p:nvSpPr>
          <p:cNvPr id="12187" name="Freeform 575"/>
          <p:cNvSpPr/>
          <p:nvPr/>
        </p:nvSpPr>
        <p:spPr>
          <a:xfrm>
            <a:off x="1464840" y="217800"/>
            <a:ext cx="497160" cy="187920"/>
          </a:xfrm>
          <a:custGeom>
            <a:avLst/>
            <a:gdLst/>
            <a:ahLst/>
            <a:cxnLst/>
            <a:rect l="0" t="0" r="r" b="b"/>
            <a:pathLst>
              <a:path w="1381" h="522">
                <a:moveTo>
                  <a:pt x="1380" y="521"/>
                </a:moveTo>
                <a:lnTo>
                  <a:pt x="0" y="0"/>
                </a:lnTo>
                <a:lnTo>
                  <a:pt x="25" y="0"/>
                </a:lnTo>
                <a:lnTo>
                  <a:pt x="1380" y="512"/>
                </a:lnTo>
                <a:lnTo>
                  <a:pt x="1380" y="521"/>
                </a:lnTo>
                <a:close/>
              </a:path>
            </a:pathLst>
          </a:custGeom>
          <a:solidFill>
            <a:srgbClr val="F3F6F7"/>
          </a:solidFill>
          <a:ln>
            <a:noFill/>
          </a:ln>
        </p:spPr>
      </p:sp>
      <p:sp>
        <p:nvSpPr>
          <p:cNvPr id="12188" name="Freeform 576"/>
          <p:cNvSpPr/>
          <p:nvPr/>
        </p:nvSpPr>
        <p:spPr>
          <a:xfrm>
            <a:off x="1473840" y="217800"/>
            <a:ext cx="488160" cy="184680"/>
          </a:xfrm>
          <a:custGeom>
            <a:avLst/>
            <a:gdLst/>
            <a:ahLst/>
            <a:cxnLst/>
            <a:rect l="0" t="0" r="r" b="b"/>
            <a:pathLst>
              <a:path w="1356" h="513">
                <a:moveTo>
                  <a:pt x="1355" y="512"/>
                </a:moveTo>
                <a:lnTo>
                  <a:pt x="0" y="0"/>
                </a:lnTo>
                <a:lnTo>
                  <a:pt x="25" y="0"/>
                </a:lnTo>
                <a:lnTo>
                  <a:pt x="1355" y="502"/>
                </a:lnTo>
                <a:lnTo>
                  <a:pt x="1355" y="512"/>
                </a:lnTo>
                <a:close/>
              </a:path>
            </a:pathLst>
          </a:custGeom>
          <a:solidFill>
            <a:srgbClr val="F3F6F8"/>
          </a:solidFill>
          <a:ln>
            <a:noFill/>
          </a:ln>
        </p:spPr>
      </p:sp>
      <p:sp>
        <p:nvSpPr>
          <p:cNvPr id="12189" name="Freeform 577"/>
          <p:cNvSpPr/>
          <p:nvPr/>
        </p:nvSpPr>
        <p:spPr>
          <a:xfrm>
            <a:off x="1482840" y="217800"/>
            <a:ext cx="479160" cy="181080"/>
          </a:xfrm>
          <a:custGeom>
            <a:avLst/>
            <a:gdLst/>
            <a:ahLst/>
            <a:cxnLst/>
            <a:rect l="0" t="0" r="r" b="b"/>
            <a:pathLst>
              <a:path w="1331" h="503">
                <a:moveTo>
                  <a:pt x="1330" y="502"/>
                </a:moveTo>
                <a:lnTo>
                  <a:pt x="0" y="0"/>
                </a:lnTo>
                <a:lnTo>
                  <a:pt x="25" y="0"/>
                </a:lnTo>
                <a:lnTo>
                  <a:pt x="1330" y="493"/>
                </a:lnTo>
                <a:lnTo>
                  <a:pt x="1330" y="502"/>
                </a:lnTo>
                <a:close/>
              </a:path>
            </a:pathLst>
          </a:custGeom>
          <a:solidFill>
            <a:srgbClr val="F3F7F8"/>
          </a:solidFill>
          <a:ln>
            <a:noFill/>
          </a:ln>
        </p:spPr>
      </p:sp>
      <p:sp>
        <p:nvSpPr>
          <p:cNvPr id="12190" name="Freeform 578"/>
          <p:cNvSpPr/>
          <p:nvPr/>
        </p:nvSpPr>
        <p:spPr>
          <a:xfrm>
            <a:off x="1491840" y="217800"/>
            <a:ext cx="470160" cy="177840"/>
          </a:xfrm>
          <a:custGeom>
            <a:avLst/>
            <a:gdLst/>
            <a:ahLst/>
            <a:cxnLst/>
            <a:rect l="0" t="0" r="r" b="b"/>
            <a:pathLst>
              <a:path w="1306" h="494">
                <a:moveTo>
                  <a:pt x="1305" y="493"/>
                </a:moveTo>
                <a:lnTo>
                  <a:pt x="0" y="0"/>
                </a:lnTo>
                <a:lnTo>
                  <a:pt x="50" y="0"/>
                </a:lnTo>
                <a:lnTo>
                  <a:pt x="1305" y="474"/>
                </a:lnTo>
                <a:lnTo>
                  <a:pt x="1305" y="493"/>
                </a:lnTo>
                <a:close/>
              </a:path>
            </a:pathLst>
          </a:custGeom>
          <a:solidFill>
            <a:srgbClr val="F4F7F8"/>
          </a:solidFill>
          <a:ln>
            <a:noFill/>
          </a:ln>
        </p:spPr>
      </p:sp>
      <p:sp>
        <p:nvSpPr>
          <p:cNvPr id="12191" name="Freeform 579"/>
          <p:cNvSpPr/>
          <p:nvPr/>
        </p:nvSpPr>
        <p:spPr>
          <a:xfrm>
            <a:off x="1509840" y="217800"/>
            <a:ext cx="452160" cy="171000"/>
          </a:xfrm>
          <a:custGeom>
            <a:avLst/>
            <a:gdLst/>
            <a:ahLst/>
            <a:cxnLst/>
            <a:rect l="0" t="0" r="r" b="b"/>
            <a:pathLst>
              <a:path w="1256" h="475">
                <a:moveTo>
                  <a:pt x="1255" y="474"/>
                </a:moveTo>
                <a:lnTo>
                  <a:pt x="0" y="0"/>
                </a:lnTo>
                <a:lnTo>
                  <a:pt x="25" y="0"/>
                </a:lnTo>
                <a:lnTo>
                  <a:pt x="1255" y="464"/>
                </a:lnTo>
                <a:lnTo>
                  <a:pt x="1255" y="474"/>
                </a:lnTo>
                <a:close/>
              </a:path>
            </a:pathLst>
          </a:custGeom>
          <a:solidFill>
            <a:srgbClr val="F5F7F9"/>
          </a:solidFill>
          <a:ln>
            <a:noFill/>
          </a:ln>
        </p:spPr>
      </p:sp>
      <p:sp>
        <p:nvSpPr>
          <p:cNvPr id="12192" name="Freeform 580"/>
          <p:cNvSpPr/>
          <p:nvPr/>
        </p:nvSpPr>
        <p:spPr>
          <a:xfrm>
            <a:off x="1518840" y="217800"/>
            <a:ext cx="443160" cy="167400"/>
          </a:xfrm>
          <a:custGeom>
            <a:avLst/>
            <a:gdLst/>
            <a:ahLst/>
            <a:cxnLst/>
            <a:rect l="0" t="0" r="r" b="b"/>
            <a:pathLst>
              <a:path w="1231" h="465">
                <a:moveTo>
                  <a:pt x="1230" y="464"/>
                </a:moveTo>
                <a:lnTo>
                  <a:pt x="0" y="0"/>
                </a:lnTo>
                <a:lnTo>
                  <a:pt x="26" y="0"/>
                </a:lnTo>
                <a:lnTo>
                  <a:pt x="1230" y="455"/>
                </a:lnTo>
                <a:lnTo>
                  <a:pt x="1230" y="464"/>
                </a:lnTo>
                <a:close/>
              </a:path>
            </a:pathLst>
          </a:custGeom>
          <a:solidFill>
            <a:srgbClr val="F5F8F9"/>
          </a:solidFill>
          <a:ln>
            <a:noFill/>
          </a:ln>
        </p:spPr>
      </p:sp>
      <p:sp>
        <p:nvSpPr>
          <p:cNvPr id="12193" name="Freeform 581"/>
          <p:cNvSpPr/>
          <p:nvPr/>
        </p:nvSpPr>
        <p:spPr>
          <a:xfrm>
            <a:off x="1528200" y="217800"/>
            <a:ext cx="433800" cy="164160"/>
          </a:xfrm>
          <a:custGeom>
            <a:avLst/>
            <a:gdLst/>
            <a:ahLst/>
            <a:cxnLst/>
            <a:rect l="0" t="0" r="r" b="b"/>
            <a:pathLst>
              <a:path w="1205" h="456">
                <a:moveTo>
                  <a:pt x="1204" y="455"/>
                </a:moveTo>
                <a:lnTo>
                  <a:pt x="0" y="0"/>
                </a:lnTo>
                <a:lnTo>
                  <a:pt x="25" y="0"/>
                </a:lnTo>
                <a:lnTo>
                  <a:pt x="1204" y="445"/>
                </a:lnTo>
                <a:lnTo>
                  <a:pt x="1204" y="455"/>
                </a:lnTo>
                <a:close/>
              </a:path>
            </a:pathLst>
          </a:custGeom>
          <a:solidFill>
            <a:srgbClr val="F5F8F9"/>
          </a:solidFill>
          <a:ln>
            <a:noFill/>
          </a:ln>
        </p:spPr>
      </p:sp>
      <p:sp>
        <p:nvSpPr>
          <p:cNvPr id="12194" name="Freeform 582"/>
          <p:cNvSpPr/>
          <p:nvPr/>
        </p:nvSpPr>
        <p:spPr>
          <a:xfrm>
            <a:off x="1537200" y="217800"/>
            <a:ext cx="424800" cy="160560"/>
          </a:xfrm>
          <a:custGeom>
            <a:avLst/>
            <a:gdLst/>
            <a:ahLst/>
            <a:cxnLst/>
            <a:rect l="0" t="0" r="r" b="b"/>
            <a:pathLst>
              <a:path w="1180" h="446">
                <a:moveTo>
                  <a:pt x="1179" y="445"/>
                </a:moveTo>
                <a:lnTo>
                  <a:pt x="0" y="0"/>
                </a:lnTo>
                <a:lnTo>
                  <a:pt x="25" y="0"/>
                </a:lnTo>
                <a:lnTo>
                  <a:pt x="1179" y="436"/>
                </a:lnTo>
                <a:lnTo>
                  <a:pt x="1179" y="445"/>
                </a:lnTo>
                <a:close/>
              </a:path>
            </a:pathLst>
          </a:custGeom>
          <a:solidFill>
            <a:srgbClr val="F6F8F9"/>
          </a:solidFill>
          <a:ln>
            <a:noFill/>
          </a:ln>
        </p:spPr>
      </p:sp>
      <p:sp>
        <p:nvSpPr>
          <p:cNvPr id="12195" name="Freeform 583"/>
          <p:cNvSpPr/>
          <p:nvPr/>
        </p:nvSpPr>
        <p:spPr>
          <a:xfrm>
            <a:off x="1546200" y="217800"/>
            <a:ext cx="415800" cy="157320"/>
          </a:xfrm>
          <a:custGeom>
            <a:avLst/>
            <a:gdLst/>
            <a:ahLst/>
            <a:cxnLst/>
            <a:rect l="0" t="0" r="r" b="b"/>
            <a:pathLst>
              <a:path w="1155" h="437">
                <a:moveTo>
                  <a:pt x="1154" y="436"/>
                </a:moveTo>
                <a:lnTo>
                  <a:pt x="0" y="0"/>
                </a:lnTo>
                <a:lnTo>
                  <a:pt x="25" y="0"/>
                </a:lnTo>
                <a:lnTo>
                  <a:pt x="1154" y="427"/>
                </a:lnTo>
                <a:lnTo>
                  <a:pt x="1154" y="436"/>
                </a:lnTo>
                <a:close/>
              </a:path>
            </a:pathLst>
          </a:custGeom>
          <a:solidFill>
            <a:srgbClr val="F6F8F9"/>
          </a:solidFill>
          <a:ln>
            <a:noFill/>
          </a:ln>
        </p:spPr>
      </p:sp>
      <p:sp>
        <p:nvSpPr>
          <p:cNvPr id="12196" name="Freeform 584"/>
          <p:cNvSpPr/>
          <p:nvPr/>
        </p:nvSpPr>
        <p:spPr>
          <a:xfrm>
            <a:off x="1555200" y="217800"/>
            <a:ext cx="406800" cy="154080"/>
          </a:xfrm>
          <a:custGeom>
            <a:avLst/>
            <a:gdLst/>
            <a:ahLst/>
            <a:cxnLst/>
            <a:rect l="0" t="0" r="r" b="b"/>
            <a:pathLst>
              <a:path w="1130" h="428">
                <a:moveTo>
                  <a:pt x="1129" y="427"/>
                </a:moveTo>
                <a:lnTo>
                  <a:pt x="0" y="0"/>
                </a:lnTo>
                <a:lnTo>
                  <a:pt x="25" y="0"/>
                </a:lnTo>
                <a:lnTo>
                  <a:pt x="1129" y="417"/>
                </a:lnTo>
                <a:lnTo>
                  <a:pt x="1129" y="427"/>
                </a:lnTo>
                <a:close/>
              </a:path>
            </a:pathLst>
          </a:custGeom>
          <a:solidFill>
            <a:srgbClr val="F6F9FA"/>
          </a:solidFill>
          <a:ln>
            <a:noFill/>
          </a:ln>
        </p:spPr>
      </p:sp>
      <p:sp>
        <p:nvSpPr>
          <p:cNvPr id="12197" name="Freeform 585"/>
          <p:cNvSpPr/>
          <p:nvPr/>
        </p:nvSpPr>
        <p:spPr>
          <a:xfrm>
            <a:off x="1564200" y="217800"/>
            <a:ext cx="397800" cy="150480"/>
          </a:xfrm>
          <a:custGeom>
            <a:avLst/>
            <a:gdLst/>
            <a:ahLst/>
            <a:cxnLst/>
            <a:rect l="0" t="0" r="r" b="b"/>
            <a:pathLst>
              <a:path w="1105" h="418">
                <a:moveTo>
                  <a:pt x="1104" y="417"/>
                </a:moveTo>
                <a:lnTo>
                  <a:pt x="0" y="0"/>
                </a:lnTo>
                <a:lnTo>
                  <a:pt x="50" y="0"/>
                </a:lnTo>
                <a:lnTo>
                  <a:pt x="1104" y="398"/>
                </a:lnTo>
                <a:lnTo>
                  <a:pt x="1104" y="417"/>
                </a:lnTo>
                <a:close/>
              </a:path>
            </a:pathLst>
          </a:custGeom>
          <a:solidFill>
            <a:srgbClr val="F7F9FA"/>
          </a:solidFill>
          <a:ln>
            <a:noFill/>
          </a:ln>
        </p:spPr>
      </p:sp>
      <p:sp>
        <p:nvSpPr>
          <p:cNvPr id="12198" name="Freeform 586"/>
          <p:cNvSpPr/>
          <p:nvPr/>
        </p:nvSpPr>
        <p:spPr>
          <a:xfrm>
            <a:off x="1582200" y="217800"/>
            <a:ext cx="379800" cy="143640"/>
          </a:xfrm>
          <a:custGeom>
            <a:avLst/>
            <a:gdLst/>
            <a:ahLst/>
            <a:cxnLst/>
            <a:rect l="0" t="0" r="r" b="b"/>
            <a:pathLst>
              <a:path w="1055" h="399">
                <a:moveTo>
                  <a:pt x="1054" y="398"/>
                </a:moveTo>
                <a:lnTo>
                  <a:pt x="0" y="0"/>
                </a:lnTo>
                <a:lnTo>
                  <a:pt x="25" y="0"/>
                </a:lnTo>
                <a:lnTo>
                  <a:pt x="1054" y="389"/>
                </a:lnTo>
                <a:lnTo>
                  <a:pt x="1054" y="398"/>
                </a:lnTo>
                <a:close/>
              </a:path>
            </a:pathLst>
          </a:custGeom>
          <a:solidFill>
            <a:srgbClr val="F7F9FA"/>
          </a:solidFill>
          <a:ln>
            <a:noFill/>
          </a:ln>
        </p:spPr>
      </p:sp>
      <p:sp>
        <p:nvSpPr>
          <p:cNvPr id="12199" name="Freeform 587"/>
          <p:cNvSpPr/>
          <p:nvPr/>
        </p:nvSpPr>
        <p:spPr>
          <a:xfrm>
            <a:off x="1591200" y="217800"/>
            <a:ext cx="370800" cy="140400"/>
          </a:xfrm>
          <a:custGeom>
            <a:avLst/>
            <a:gdLst/>
            <a:ahLst/>
            <a:cxnLst/>
            <a:rect l="0" t="0" r="r" b="b"/>
            <a:pathLst>
              <a:path w="1030" h="390">
                <a:moveTo>
                  <a:pt x="1029" y="389"/>
                </a:moveTo>
                <a:lnTo>
                  <a:pt x="0" y="0"/>
                </a:lnTo>
                <a:lnTo>
                  <a:pt x="25" y="0"/>
                </a:lnTo>
                <a:lnTo>
                  <a:pt x="1029" y="379"/>
                </a:lnTo>
                <a:lnTo>
                  <a:pt x="1029" y="389"/>
                </a:lnTo>
                <a:close/>
              </a:path>
            </a:pathLst>
          </a:custGeom>
          <a:solidFill>
            <a:srgbClr val="F8FAFA"/>
          </a:solidFill>
          <a:ln>
            <a:noFill/>
          </a:ln>
        </p:spPr>
      </p:sp>
      <p:sp>
        <p:nvSpPr>
          <p:cNvPr id="12200" name="Freeform 588"/>
          <p:cNvSpPr/>
          <p:nvPr/>
        </p:nvSpPr>
        <p:spPr>
          <a:xfrm>
            <a:off x="1600200" y="217800"/>
            <a:ext cx="361800" cy="136800"/>
          </a:xfrm>
          <a:custGeom>
            <a:avLst/>
            <a:gdLst/>
            <a:ahLst/>
            <a:cxnLst/>
            <a:rect l="0" t="0" r="r" b="b"/>
            <a:pathLst>
              <a:path w="1005" h="380">
                <a:moveTo>
                  <a:pt x="1004" y="379"/>
                </a:moveTo>
                <a:lnTo>
                  <a:pt x="0" y="0"/>
                </a:lnTo>
                <a:lnTo>
                  <a:pt x="50" y="0"/>
                </a:lnTo>
                <a:lnTo>
                  <a:pt x="1004" y="360"/>
                </a:lnTo>
                <a:lnTo>
                  <a:pt x="1004" y="379"/>
                </a:lnTo>
                <a:close/>
              </a:path>
            </a:pathLst>
          </a:custGeom>
          <a:solidFill>
            <a:srgbClr val="F8FAFB"/>
          </a:solidFill>
          <a:ln>
            <a:noFill/>
          </a:ln>
        </p:spPr>
      </p:sp>
      <p:sp>
        <p:nvSpPr>
          <p:cNvPr id="12201" name="Freeform 589"/>
          <p:cNvSpPr/>
          <p:nvPr/>
        </p:nvSpPr>
        <p:spPr>
          <a:xfrm>
            <a:off x="1618200" y="217800"/>
            <a:ext cx="343800" cy="129960"/>
          </a:xfrm>
          <a:custGeom>
            <a:avLst/>
            <a:gdLst/>
            <a:ahLst/>
            <a:cxnLst/>
            <a:rect l="0" t="0" r="r" b="b"/>
            <a:pathLst>
              <a:path w="955" h="361">
                <a:moveTo>
                  <a:pt x="954" y="360"/>
                </a:moveTo>
                <a:lnTo>
                  <a:pt x="0" y="0"/>
                </a:lnTo>
                <a:lnTo>
                  <a:pt x="25" y="0"/>
                </a:lnTo>
                <a:lnTo>
                  <a:pt x="954" y="351"/>
                </a:lnTo>
                <a:lnTo>
                  <a:pt x="954" y="360"/>
                </a:lnTo>
                <a:close/>
              </a:path>
            </a:pathLst>
          </a:custGeom>
          <a:solidFill>
            <a:srgbClr val="F8FAFB"/>
          </a:solidFill>
          <a:ln>
            <a:noFill/>
          </a:ln>
        </p:spPr>
      </p:sp>
      <p:sp>
        <p:nvSpPr>
          <p:cNvPr id="12202" name="Freeform 590"/>
          <p:cNvSpPr/>
          <p:nvPr/>
        </p:nvSpPr>
        <p:spPr>
          <a:xfrm>
            <a:off x="1627200" y="217800"/>
            <a:ext cx="334800" cy="126720"/>
          </a:xfrm>
          <a:custGeom>
            <a:avLst/>
            <a:gdLst/>
            <a:ahLst/>
            <a:cxnLst/>
            <a:rect l="0" t="0" r="r" b="b"/>
            <a:pathLst>
              <a:path w="930" h="352">
                <a:moveTo>
                  <a:pt x="929" y="351"/>
                </a:moveTo>
                <a:lnTo>
                  <a:pt x="0" y="0"/>
                </a:lnTo>
                <a:lnTo>
                  <a:pt x="25" y="0"/>
                </a:lnTo>
                <a:lnTo>
                  <a:pt x="929" y="341"/>
                </a:lnTo>
                <a:lnTo>
                  <a:pt x="929" y="351"/>
                </a:lnTo>
                <a:close/>
              </a:path>
            </a:pathLst>
          </a:custGeom>
          <a:solidFill>
            <a:srgbClr val="F9FAFB"/>
          </a:solidFill>
          <a:ln>
            <a:noFill/>
          </a:ln>
        </p:spPr>
      </p:sp>
      <p:sp>
        <p:nvSpPr>
          <p:cNvPr id="12203" name="Freeform 591"/>
          <p:cNvSpPr/>
          <p:nvPr/>
        </p:nvSpPr>
        <p:spPr>
          <a:xfrm>
            <a:off x="1636200" y="217800"/>
            <a:ext cx="325800" cy="123120"/>
          </a:xfrm>
          <a:custGeom>
            <a:avLst/>
            <a:gdLst/>
            <a:ahLst/>
            <a:cxnLst/>
            <a:rect l="0" t="0" r="r" b="b"/>
            <a:pathLst>
              <a:path w="905" h="342">
                <a:moveTo>
                  <a:pt x="904" y="341"/>
                </a:moveTo>
                <a:lnTo>
                  <a:pt x="0" y="0"/>
                </a:lnTo>
                <a:lnTo>
                  <a:pt x="50" y="0"/>
                </a:lnTo>
                <a:lnTo>
                  <a:pt x="904" y="322"/>
                </a:lnTo>
                <a:lnTo>
                  <a:pt x="904" y="341"/>
                </a:lnTo>
                <a:close/>
              </a:path>
            </a:pathLst>
          </a:custGeom>
          <a:solidFill>
            <a:srgbClr val="F9FBFB"/>
          </a:solidFill>
          <a:ln>
            <a:noFill/>
          </a:ln>
        </p:spPr>
      </p:sp>
      <p:sp>
        <p:nvSpPr>
          <p:cNvPr id="12204" name="Freeform 592"/>
          <p:cNvSpPr/>
          <p:nvPr/>
        </p:nvSpPr>
        <p:spPr>
          <a:xfrm>
            <a:off x="1654200" y="217800"/>
            <a:ext cx="307800" cy="116280"/>
          </a:xfrm>
          <a:custGeom>
            <a:avLst/>
            <a:gdLst/>
            <a:ahLst/>
            <a:cxnLst/>
            <a:rect l="0" t="0" r="r" b="b"/>
            <a:pathLst>
              <a:path w="855" h="323">
                <a:moveTo>
                  <a:pt x="854" y="322"/>
                </a:moveTo>
                <a:lnTo>
                  <a:pt x="0" y="0"/>
                </a:lnTo>
                <a:lnTo>
                  <a:pt x="26" y="0"/>
                </a:lnTo>
                <a:lnTo>
                  <a:pt x="854" y="313"/>
                </a:lnTo>
                <a:lnTo>
                  <a:pt x="854" y="322"/>
                </a:lnTo>
                <a:close/>
              </a:path>
            </a:pathLst>
          </a:custGeom>
          <a:solidFill>
            <a:srgbClr val="F9FBFC"/>
          </a:solidFill>
          <a:ln>
            <a:noFill/>
          </a:ln>
        </p:spPr>
      </p:sp>
      <p:sp>
        <p:nvSpPr>
          <p:cNvPr id="12205" name="Freeform 593"/>
          <p:cNvSpPr/>
          <p:nvPr/>
        </p:nvSpPr>
        <p:spPr>
          <a:xfrm>
            <a:off x="1663560" y="217800"/>
            <a:ext cx="298440" cy="113040"/>
          </a:xfrm>
          <a:custGeom>
            <a:avLst/>
            <a:gdLst/>
            <a:ahLst/>
            <a:cxnLst/>
            <a:rect l="0" t="0" r="r" b="b"/>
            <a:pathLst>
              <a:path w="829" h="314">
                <a:moveTo>
                  <a:pt x="828" y="313"/>
                </a:moveTo>
                <a:lnTo>
                  <a:pt x="0" y="0"/>
                </a:lnTo>
                <a:lnTo>
                  <a:pt x="25" y="0"/>
                </a:lnTo>
                <a:lnTo>
                  <a:pt x="828" y="304"/>
                </a:lnTo>
                <a:lnTo>
                  <a:pt x="828" y="313"/>
                </a:lnTo>
                <a:close/>
              </a:path>
            </a:pathLst>
          </a:custGeom>
          <a:solidFill>
            <a:srgbClr val="FAFBFC"/>
          </a:solidFill>
          <a:ln>
            <a:noFill/>
          </a:ln>
        </p:spPr>
      </p:sp>
      <p:sp>
        <p:nvSpPr>
          <p:cNvPr id="12206" name="Freeform 594"/>
          <p:cNvSpPr/>
          <p:nvPr/>
        </p:nvSpPr>
        <p:spPr>
          <a:xfrm>
            <a:off x="1672560" y="217800"/>
            <a:ext cx="289440" cy="109800"/>
          </a:xfrm>
          <a:custGeom>
            <a:avLst/>
            <a:gdLst/>
            <a:ahLst/>
            <a:cxnLst/>
            <a:rect l="0" t="0" r="r" b="b"/>
            <a:pathLst>
              <a:path w="804" h="305">
                <a:moveTo>
                  <a:pt x="803" y="304"/>
                </a:moveTo>
                <a:lnTo>
                  <a:pt x="0" y="0"/>
                </a:lnTo>
                <a:lnTo>
                  <a:pt x="50" y="0"/>
                </a:lnTo>
                <a:lnTo>
                  <a:pt x="803" y="285"/>
                </a:lnTo>
                <a:lnTo>
                  <a:pt x="803" y="304"/>
                </a:lnTo>
                <a:close/>
              </a:path>
            </a:pathLst>
          </a:custGeom>
          <a:solidFill>
            <a:srgbClr val="FAFBFC"/>
          </a:solidFill>
          <a:ln>
            <a:noFill/>
          </a:ln>
        </p:spPr>
      </p:sp>
      <p:sp>
        <p:nvSpPr>
          <p:cNvPr id="12207" name="Freeform 595"/>
          <p:cNvSpPr/>
          <p:nvPr/>
        </p:nvSpPr>
        <p:spPr>
          <a:xfrm>
            <a:off x="1690560" y="217800"/>
            <a:ext cx="271440" cy="102960"/>
          </a:xfrm>
          <a:custGeom>
            <a:avLst/>
            <a:gdLst/>
            <a:ahLst/>
            <a:cxnLst/>
            <a:rect l="0" t="0" r="r" b="b"/>
            <a:pathLst>
              <a:path w="754" h="286">
                <a:moveTo>
                  <a:pt x="753" y="285"/>
                </a:moveTo>
                <a:lnTo>
                  <a:pt x="0" y="0"/>
                </a:lnTo>
                <a:lnTo>
                  <a:pt x="25" y="0"/>
                </a:lnTo>
                <a:lnTo>
                  <a:pt x="753" y="275"/>
                </a:lnTo>
                <a:lnTo>
                  <a:pt x="753" y="285"/>
                </a:lnTo>
                <a:close/>
              </a:path>
            </a:pathLst>
          </a:custGeom>
          <a:solidFill>
            <a:srgbClr val="FAFCFC"/>
          </a:solidFill>
          <a:ln>
            <a:noFill/>
          </a:ln>
        </p:spPr>
      </p:sp>
      <p:sp>
        <p:nvSpPr>
          <p:cNvPr id="12208" name="Freeform 596"/>
          <p:cNvSpPr/>
          <p:nvPr/>
        </p:nvSpPr>
        <p:spPr>
          <a:xfrm>
            <a:off x="1699560" y="217800"/>
            <a:ext cx="262440" cy="99360"/>
          </a:xfrm>
          <a:custGeom>
            <a:avLst/>
            <a:gdLst/>
            <a:ahLst/>
            <a:cxnLst/>
            <a:rect l="0" t="0" r="r" b="b"/>
            <a:pathLst>
              <a:path w="729" h="276">
                <a:moveTo>
                  <a:pt x="728" y="275"/>
                </a:moveTo>
                <a:lnTo>
                  <a:pt x="0" y="0"/>
                </a:lnTo>
                <a:lnTo>
                  <a:pt x="25" y="0"/>
                </a:lnTo>
                <a:lnTo>
                  <a:pt x="728" y="266"/>
                </a:lnTo>
                <a:lnTo>
                  <a:pt x="728" y="275"/>
                </a:lnTo>
                <a:close/>
              </a:path>
            </a:pathLst>
          </a:custGeom>
          <a:solidFill>
            <a:srgbClr val="FBFCFC"/>
          </a:solidFill>
          <a:ln>
            <a:noFill/>
          </a:ln>
        </p:spPr>
      </p:sp>
      <p:sp>
        <p:nvSpPr>
          <p:cNvPr id="12209" name="Freeform 597"/>
          <p:cNvSpPr/>
          <p:nvPr/>
        </p:nvSpPr>
        <p:spPr>
          <a:xfrm>
            <a:off x="1708560" y="217800"/>
            <a:ext cx="253440" cy="96120"/>
          </a:xfrm>
          <a:custGeom>
            <a:avLst/>
            <a:gdLst/>
            <a:ahLst/>
            <a:cxnLst/>
            <a:rect l="0" t="0" r="r" b="b"/>
            <a:pathLst>
              <a:path w="704" h="267">
                <a:moveTo>
                  <a:pt x="703" y="266"/>
                </a:moveTo>
                <a:lnTo>
                  <a:pt x="0" y="0"/>
                </a:lnTo>
                <a:lnTo>
                  <a:pt x="25" y="0"/>
                </a:lnTo>
                <a:lnTo>
                  <a:pt x="703" y="256"/>
                </a:lnTo>
                <a:lnTo>
                  <a:pt x="703" y="266"/>
                </a:lnTo>
                <a:close/>
              </a:path>
            </a:pathLst>
          </a:custGeom>
          <a:solidFill>
            <a:srgbClr val="FBFCFC"/>
          </a:solidFill>
          <a:ln>
            <a:noFill/>
          </a:ln>
        </p:spPr>
      </p:sp>
      <p:sp>
        <p:nvSpPr>
          <p:cNvPr id="12210" name="Freeform 598"/>
          <p:cNvSpPr/>
          <p:nvPr/>
        </p:nvSpPr>
        <p:spPr>
          <a:xfrm>
            <a:off x="1717560" y="217800"/>
            <a:ext cx="244440" cy="92520"/>
          </a:xfrm>
          <a:custGeom>
            <a:avLst/>
            <a:gdLst/>
            <a:ahLst/>
            <a:cxnLst/>
            <a:rect l="0" t="0" r="r" b="b"/>
            <a:pathLst>
              <a:path w="679" h="257">
                <a:moveTo>
                  <a:pt x="678" y="256"/>
                </a:moveTo>
                <a:lnTo>
                  <a:pt x="0" y="0"/>
                </a:lnTo>
                <a:lnTo>
                  <a:pt x="25" y="0"/>
                </a:lnTo>
                <a:lnTo>
                  <a:pt x="678" y="247"/>
                </a:lnTo>
                <a:lnTo>
                  <a:pt x="678" y="256"/>
                </a:lnTo>
                <a:close/>
              </a:path>
            </a:pathLst>
          </a:custGeom>
          <a:solidFill>
            <a:srgbClr val="FBFCFD"/>
          </a:solidFill>
          <a:ln>
            <a:noFill/>
          </a:ln>
        </p:spPr>
      </p:sp>
      <p:sp>
        <p:nvSpPr>
          <p:cNvPr id="12211" name="Freeform 599"/>
          <p:cNvSpPr/>
          <p:nvPr/>
        </p:nvSpPr>
        <p:spPr>
          <a:xfrm>
            <a:off x="1726560" y="217800"/>
            <a:ext cx="235440" cy="89280"/>
          </a:xfrm>
          <a:custGeom>
            <a:avLst/>
            <a:gdLst/>
            <a:ahLst/>
            <a:cxnLst/>
            <a:rect l="0" t="0" r="r" b="b"/>
            <a:pathLst>
              <a:path w="654" h="248">
                <a:moveTo>
                  <a:pt x="653" y="247"/>
                </a:moveTo>
                <a:lnTo>
                  <a:pt x="0" y="0"/>
                </a:lnTo>
                <a:lnTo>
                  <a:pt x="25" y="0"/>
                </a:lnTo>
                <a:lnTo>
                  <a:pt x="653" y="237"/>
                </a:lnTo>
                <a:lnTo>
                  <a:pt x="653" y="247"/>
                </a:lnTo>
                <a:close/>
              </a:path>
            </a:pathLst>
          </a:custGeom>
          <a:solidFill>
            <a:srgbClr val="FBFCFD"/>
          </a:solidFill>
          <a:ln>
            <a:noFill/>
          </a:ln>
        </p:spPr>
      </p:sp>
      <p:sp>
        <p:nvSpPr>
          <p:cNvPr id="12212" name="Freeform 600"/>
          <p:cNvSpPr/>
          <p:nvPr/>
        </p:nvSpPr>
        <p:spPr>
          <a:xfrm>
            <a:off x="1735560" y="217800"/>
            <a:ext cx="226440" cy="85680"/>
          </a:xfrm>
          <a:custGeom>
            <a:avLst/>
            <a:gdLst/>
            <a:ahLst/>
            <a:cxnLst/>
            <a:rect l="0" t="0" r="r" b="b"/>
            <a:pathLst>
              <a:path w="629" h="238">
                <a:moveTo>
                  <a:pt x="628" y="237"/>
                </a:moveTo>
                <a:lnTo>
                  <a:pt x="0" y="0"/>
                </a:lnTo>
                <a:lnTo>
                  <a:pt x="25" y="0"/>
                </a:lnTo>
                <a:lnTo>
                  <a:pt x="628" y="228"/>
                </a:lnTo>
                <a:lnTo>
                  <a:pt x="628" y="237"/>
                </a:lnTo>
                <a:close/>
              </a:path>
            </a:pathLst>
          </a:custGeom>
          <a:solidFill>
            <a:srgbClr val="FCFCFD"/>
          </a:solidFill>
          <a:ln>
            <a:noFill/>
          </a:ln>
        </p:spPr>
      </p:sp>
      <p:sp>
        <p:nvSpPr>
          <p:cNvPr id="12213" name="Freeform 601"/>
          <p:cNvSpPr/>
          <p:nvPr/>
        </p:nvSpPr>
        <p:spPr>
          <a:xfrm>
            <a:off x="1744560" y="217800"/>
            <a:ext cx="217440" cy="82440"/>
          </a:xfrm>
          <a:custGeom>
            <a:avLst/>
            <a:gdLst/>
            <a:ahLst/>
            <a:cxnLst/>
            <a:rect l="0" t="0" r="r" b="b"/>
            <a:pathLst>
              <a:path w="604" h="229">
                <a:moveTo>
                  <a:pt x="603" y="228"/>
                </a:moveTo>
                <a:lnTo>
                  <a:pt x="0" y="0"/>
                </a:lnTo>
                <a:lnTo>
                  <a:pt x="100" y="0"/>
                </a:lnTo>
                <a:lnTo>
                  <a:pt x="603" y="189"/>
                </a:lnTo>
                <a:lnTo>
                  <a:pt x="603" y="228"/>
                </a:lnTo>
                <a:close/>
              </a:path>
            </a:pathLst>
          </a:custGeom>
          <a:solidFill>
            <a:srgbClr val="FCFDFD"/>
          </a:solidFill>
          <a:ln>
            <a:noFill/>
          </a:ln>
        </p:spPr>
      </p:sp>
      <p:sp>
        <p:nvSpPr>
          <p:cNvPr id="12214" name="Freeform 602"/>
          <p:cNvSpPr/>
          <p:nvPr/>
        </p:nvSpPr>
        <p:spPr>
          <a:xfrm>
            <a:off x="1780560" y="217800"/>
            <a:ext cx="181440" cy="68760"/>
          </a:xfrm>
          <a:custGeom>
            <a:avLst/>
            <a:gdLst/>
            <a:ahLst/>
            <a:cxnLst/>
            <a:rect l="0" t="0" r="r" b="b"/>
            <a:pathLst>
              <a:path w="504" h="191">
                <a:moveTo>
                  <a:pt x="503" y="190"/>
                </a:moveTo>
                <a:lnTo>
                  <a:pt x="0" y="0"/>
                </a:lnTo>
                <a:lnTo>
                  <a:pt x="26" y="0"/>
                </a:lnTo>
                <a:lnTo>
                  <a:pt x="503" y="181"/>
                </a:lnTo>
                <a:lnTo>
                  <a:pt x="503" y="190"/>
                </a:lnTo>
                <a:close/>
              </a:path>
            </a:pathLst>
          </a:custGeom>
          <a:solidFill>
            <a:srgbClr val="FCFDFD"/>
          </a:solidFill>
          <a:ln>
            <a:noFill/>
          </a:ln>
        </p:spPr>
      </p:sp>
      <p:sp>
        <p:nvSpPr>
          <p:cNvPr id="12215" name="Freeform 603"/>
          <p:cNvSpPr/>
          <p:nvPr/>
        </p:nvSpPr>
        <p:spPr>
          <a:xfrm>
            <a:off x="1789920" y="217800"/>
            <a:ext cx="172080" cy="65520"/>
          </a:xfrm>
          <a:custGeom>
            <a:avLst/>
            <a:gdLst/>
            <a:ahLst/>
            <a:cxnLst/>
            <a:rect l="0" t="0" r="r" b="b"/>
            <a:pathLst>
              <a:path w="478" h="182">
                <a:moveTo>
                  <a:pt x="477" y="181"/>
                </a:moveTo>
                <a:lnTo>
                  <a:pt x="0" y="0"/>
                </a:lnTo>
                <a:lnTo>
                  <a:pt x="25" y="0"/>
                </a:lnTo>
                <a:lnTo>
                  <a:pt x="477" y="171"/>
                </a:lnTo>
                <a:lnTo>
                  <a:pt x="477" y="181"/>
                </a:lnTo>
                <a:close/>
              </a:path>
            </a:pathLst>
          </a:custGeom>
          <a:solidFill>
            <a:srgbClr val="FDFDFE"/>
          </a:solidFill>
          <a:ln>
            <a:noFill/>
          </a:ln>
        </p:spPr>
      </p:sp>
      <p:sp>
        <p:nvSpPr>
          <p:cNvPr id="12216" name="Freeform 604"/>
          <p:cNvSpPr/>
          <p:nvPr/>
        </p:nvSpPr>
        <p:spPr>
          <a:xfrm>
            <a:off x="1798920" y="217800"/>
            <a:ext cx="163080" cy="61920"/>
          </a:xfrm>
          <a:custGeom>
            <a:avLst/>
            <a:gdLst/>
            <a:ahLst/>
            <a:cxnLst/>
            <a:rect l="0" t="0" r="r" b="b"/>
            <a:pathLst>
              <a:path w="453" h="172">
                <a:moveTo>
                  <a:pt x="452" y="171"/>
                </a:moveTo>
                <a:lnTo>
                  <a:pt x="0" y="0"/>
                </a:lnTo>
                <a:lnTo>
                  <a:pt x="25" y="0"/>
                </a:lnTo>
                <a:lnTo>
                  <a:pt x="452" y="162"/>
                </a:lnTo>
                <a:lnTo>
                  <a:pt x="452" y="171"/>
                </a:lnTo>
                <a:close/>
              </a:path>
            </a:pathLst>
          </a:custGeom>
          <a:solidFill>
            <a:srgbClr val="FDFDFE"/>
          </a:solidFill>
          <a:ln>
            <a:noFill/>
          </a:ln>
        </p:spPr>
      </p:sp>
      <p:sp>
        <p:nvSpPr>
          <p:cNvPr id="12217" name="Freeform 605"/>
          <p:cNvSpPr/>
          <p:nvPr/>
        </p:nvSpPr>
        <p:spPr>
          <a:xfrm>
            <a:off x="1807920" y="217800"/>
            <a:ext cx="154080" cy="58680"/>
          </a:xfrm>
          <a:custGeom>
            <a:avLst/>
            <a:gdLst/>
            <a:ahLst/>
            <a:cxnLst/>
            <a:rect l="0" t="0" r="r" b="b"/>
            <a:pathLst>
              <a:path w="428" h="163">
                <a:moveTo>
                  <a:pt x="427" y="162"/>
                </a:moveTo>
                <a:lnTo>
                  <a:pt x="0" y="0"/>
                </a:lnTo>
                <a:lnTo>
                  <a:pt x="25" y="0"/>
                </a:lnTo>
                <a:lnTo>
                  <a:pt x="427" y="152"/>
                </a:lnTo>
                <a:lnTo>
                  <a:pt x="427" y="162"/>
                </a:lnTo>
                <a:close/>
              </a:path>
            </a:pathLst>
          </a:custGeom>
          <a:solidFill>
            <a:srgbClr val="FDFEFE"/>
          </a:solidFill>
          <a:ln>
            <a:noFill/>
          </a:ln>
        </p:spPr>
      </p:sp>
      <p:sp>
        <p:nvSpPr>
          <p:cNvPr id="12218" name="Freeform 606"/>
          <p:cNvSpPr/>
          <p:nvPr/>
        </p:nvSpPr>
        <p:spPr>
          <a:xfrm>
            <a:off x="1816920" y="217800"/>
            <a:ext cx="145080" cy="55080"/>
          </a:xfrm>
          <a:custGeom>
            <a:avLst/>
            <a:gdLst/>
            <a:ahLst/>
            <a:cxnLst/>
            <a:rect l="0" t="0" r="r" b="b"/>
            <a:pathLst>
              <a:path w="403" h="153">
                <a:moveTo>
                  <a:pt x="402" y="152"/>
                </a:moveTo>
                <a:lnTo>
                  <a:pt x="0" y="0"/>
                </a:lnTo>
                <a:lnTo>
                  <a:pt x="50" y="0"/>
                </a:lnTo>
                <a:lnTo>
                  <a:pt x="402" y="133"/>
                </a:lnTo>
                <a:lnTo>
                  <a:pt x="402" y="152"/>
                </a:lnTo>
                <a:close/>
              </a:path>
            </a:pathLst>
          </a:custGeom>
          <a:solidFill>
            <a:srgbClr val="FDFEFE"/>
          </a:solidFill>
          <a:ln>
            <a:noFill/>
          </a:ln>
        </p:spPr>
      </p:sp>
      <p:sp>
        <p:nvSpPr>
          <p:cNvPr id="12219" name="Freeform 607"/>
          <p:cNvSpPr/>
          <p:nvPr/>
        </p:nvSpPr>
        <p:spPr>
          <a:xfrm>
            <a:off x="1834920" y="217800"/>
            <a:ext cx="127080" cy="48240"/>
          </a:xfrm>
          <a:custGeom>
            <a:avLst/>
            <a:gdLst/>
            <a:ahLst/>
            <a:cxnLst/>
            <a:rect l="0" t="0" r="r" b="b"/>
            <a:pathLst>
              <a:path w="353" h="134">
                <a:moveTo>
                  <a:pt x="352" y="133"/>
                </a:moveTo>
                <a:lnTo>
                  <a:pt x="0" y="0"/>
                </a:lnTo>
                <a:lnTo>
                  <a:pt x="25" y="0"/>
                </a:lnTo>
                <a:lnTo>
                  <a:pt x="352" y="124"/>
                </a:lnTo>
                <a:lnTo>
                  <a:pt x="352" y="133"/>
                </a:lnTo>
                <a:close/>
              </a:path>
            </a:pathLst>
          </a:custGeom>
          <a:solidFill>
            <a:srgbClr val="FDFEFE"/>
          </a:solidFill>
          <a:ln>
            <a:noFill/>
          </a:ln>
        </p:spPr>
      </p:sp>
      <p:sp>
        <p:nvSpPr>
          <p:cNvPr id="12220" name="Freeform 608"/>
          <p:cNvSpPr/>
          <p:nvPr/>
        </p:nvSpPr>
        <p:spPr>
          <a:xfrm>
            <a:off x="1843920" y="217800"/>
            <a:ext cx="118080" cy="45000"/>
          </a:xfrm>
          <a:custGeom>
            <a:avLst/>
            <a:gdLst/>
            <a:ahLst/>
            <a:cxnLst/>
            <a:rect l="0" t="0" r="r" b="b"/>
            <a:pathLst>
              <a:path w="328" h="125">
                <a:moveTo>
                  <a:pt x="327" y="124"/>
                </a:moveTo>
                <a:lnTo>
                  <a:pt x="0" y="0"/>
                </a:lnTo>
                <a:lnTo>
                  <a:pt x="25" y="0"/>
                </a:lnTo>
                <a:lnTo>
                  <a:pt x="327" y="114"/>
                </a:lnTo>
                <a:lnTo>
                  <a:pt x="327" y="124"/>
                </a:lnTo>
                <a:close/>
              </a:path>
            </a:pathLst>
          </a:custGeom>
          <a:solidFill>
            <a:srgbClr val="FEFEFE"/>
          </a:solidFill>
          <a:ln>
            <a:noFill/>
          </a:ln>
        </p:spPr>
      </p:sp>
      <p:sp>
        <p:nvSpPr>
          <p:cNvPr id="12221" name="Freeform 609"/>
          <p:cNvSpPr/>
          <p:nvPr/>
        </p:nvSpPr>
        <p:spPr>
          <a:xfrm>
            <a:off x="1852920" y="217800"/>
            <a:ext cx="109080" cy="41400"/>
          </a:xfrm>
          <a:custGeom>
            <a:avLst/>
            <a:gdLst/>
            <a:ahLst/>
            <a:cxnLst/>
            <a:rect l="0" t="0" r="r" b="b"/>
            <a:pathLst>
              <a:path w="303" h="115">
                <a:moveTo>
                  <a:pt x="302" y="114"/>
                </a:moveTo>
                <a:lnTo>
                  <a:pt x="0" y="0"/>
                </a:lnTo>
                <a:lnTo>
                  <a:pt x="100" y="0"/>
                </a:lnTo>
                <a:lnTo>
                  <a:pt x="302" y="77"/>
                </a:lnTo>
                <a:lnTo>
                  <a:pt x="302" y="114"/>
                </a:lnTo>
                <a:close/>
              </a:path>
            </a:pathLst>
          </a:custGeom>
          <a:solidFill>
            <a:srgbClr val="FEFEFE"/>
          </a:solidFill>
          <a:ln>
            <a:noFill/>
          </a:ln>
        </p:spPr>
      </p:sp>
      <p:sp>
        <p:nvSpPr>
          <p:cNvPr id="12222" name="Freeform 610"/>
          <p:cNvSpPr/>
          <p:nvPr/>
        </p:nvSpPr>
        <p:spPr>
          <a:xfrm>
            <a:off x="1888920" y="217800"/>
            <a:ext cx="73080" cy="28080"/>
          </a:xfrm>
          <a:custGeom>
            <a:avLst/>
            <a:gdLst/>
            <a:ahLst/>
            <a:cxnLst/>
            <a:rect l="0" t="0" r="r" b="b"/>
            <a:pathLst>
              <a:path w="203" h="78">
                <a:moveTo>
                  <a:pt x="202" y="77"/>
                </a:moveTo>
                <a:lnTo>
                  <a:pt x="0" y="0"/>
                </a:lnTo>
                <a:lnTo>
                  <a:pt x="25" y="0"/>
                </a:lnTo>
                <a:lnTo>
                  <a:pt x="202" y="67"/>
                </a:lnTo>
                <a:lnTo>
                  <a:pt x="202" y="77"/>
                </a:lnTo>
                <a:close/>
              </a:path>
            </a:pathLst>
          </a:custGeom>
          <a:solidFill>
            <a:srgbClr val="FEFEFF"/>
          </a:solidFill>
          <a:ln>
            <a:noFill/>
          </a:ln>
        </p:spPr>
      </p:sp>
      <p:sp>
        <p:nvSpPr>
          <p:cNvPr id="12223" name="Freeform 611"/>
          <p:cNvSpPr/>
          <p:nvPr/>
        </p:nvSpPr>
        <p:spPr>
          <a:xfrm>
            <a:off x="1897920" y="217800"/>
            <a:ext cx="64080" cy="24480"/>
          </a:xfrm>
          <a:custGeom>
            <a:avLst/>
            <a:gdLst/>
            <a:ahLst/>
            <a:cxnLst/>
            <a:rect l="0" t="0" r="r" b="b"/>
            <a:pathLst>
              <a:path w="178" h="68">
                <a:moveTo>
                  <a:pt x="177" y="67"/>
                </a:moveTo>
                <a:lnTo>
                  <a:pt x="0" y="0"/>
                </a:lnTo>
                <a:lnTo>
                  <a:pt x="25" y="0"/>
                </a:lnTo>
                <a:lnTo>
                  <a:pt x="177" y="58"/>
                </a:lnTo>
                <a:lnTo>
                  <a:pt x="177" y="67"/>
                </a:lnTo>
                <a:close/>
              </a:path>
            </a:pathLst>
          </a:custGeom>
          <a:solidFill>
            <a:srgbClr val="FEFFFF"/>
          </a:solidFill>
          <a:ln>
            <a:noFill/>
          </a:ln>
        </p:spPr>
      </p:sp>
      <p:sp>
        <p:nvSpPr>
          <p:cNvPr id="12224" name="Freeform 612"/>
          <p:cNvSpPr/>
          <p:nvPr/>
        </p:nvSpPr>
        <p:spPr>
          <a:xfrm>
            <a:off x="1906920" y="217800"/>
            <a:ext cx="55080" cy="21240"/>
          </a:xfrm>
          <a:custGeom>
            <a:avLst/>
            <a:gdLst/>
            <a:ahLst/>
            <a:cxnLst/>
            <a:rect l="0" t="0" r="r" b="b"/>
            <a:pathLst>
              <a:path w="153" h="59">
                <a:moveTo>
                  <a:pt x="152" y="58"/>
                </a:moveTo>
                <a:lnTo>
                  <a:pt x="0" y="0"/>
                </a:lnTo>
                <a:lnTo>
                  <a:pt x="25" y="0"/>
                </a:lnTo>
                <a:lnTo>
                  <a:pt x="152" y="48"/>
                </a:lnTo>
                <a:lnTo>
                  <a:pt x="152" y="58"/>
                </a:lnTo>
                <a:close/>
              </a:path>
            </a:pathLst>
          </a:custGeom>
          <a:solidFill>
            <a:srgbClr val="FEFFFF"/>
          </a:solidFill>
          <a:ln>
            <a:noFill/>
          </a:ln>
        </p:spPr>
      </p:sp>
      <p:sp>
        <p:nvSpPr>
          <p:cNvPr id="12225" name="Freeform 613"/>
          <p:cNvSpPr/>
          <p:nvPr/>
        </p:nvSpPr>
        <p:spPr>
          <a:xfrm>
            <a:off x="1915920" y="217800"/>
            <a:ext cx="46080" cy="17640"/>
          </a:xfrm>
          <a:custGeom>
            <a:avLst/>
            <a:gdLst/>
            <a:ahLst/>
            <a:cxnLst/>
            <a:rect l="0" t="0" r="r" b="b"/>
            <a:pathLst>
              <a:path w="128" h="49">
                <a:moveTo>
                  <a:pt x="127" y="48"/>
                </a:moveTo>
                <a:lnTo>
                  <a:pt x="0" y="0"/>
                </a:lnTo>
                <a:lnTo>
                  <a:pt x="26" y="0"/>
                </a:lnTo>
                <a:lnTo>
                  <a:pt x="127" y="39"/>
                </a:lnTo>
                <a:lnTo>
                  <a:pt x="127" y="48"/>
                </a:lnTo>
                <a:close/>
              </a:path>
            </a:pathLst>
          </a:custGeom>
          <a:solidFill>
            <a:srgbClr val="FFFFFF"/>
          </a:solidFill>
          <a:ln>
            <a:noFill/>
          </a:ln>
        </p:spPr>
      </p:sp>
      <p:sp>
        <p:nvSpPr>
          <p:cNvPr id="12226" name="Freeform 614"/>
          <p:cNvSpPr/>
          <p:nvPr/>
        </p:nvSpPr>
        <p:spPr>
          <a:xfrm>
            <a:off x="1925280" y="217800"/>
            <a:ext cx="36720" cy="14400"/>
          </a:xfrm>
          <a:custGeom>
            <a:avLst/>
            <a:gdLst/>
            <a:ahLst/>
            <a:cxnLst/>
            <a:rect l="0" t="0" r="r" b="b"/>
            <a:pathLst>
              <a:path w="102" h="40">
                <a:moveTo>
                  <a:pt x="101" y="39"/>
                </a:moveTo>
                <a:lnTo>
                  <a:pt x="0" y="0"/>
                </a:lnTo>
                <a:lnTo>
                  <a:pt x="101" y="0"/>
                </a:lnTo>
                <a:lnTo>
                  <a:pt x="101" y="39"/>
                </a:lnTo>
                <a:close/>
              </a:path>
            </a:pathLst>
          </a:custGeom>
          <a:solidFill>
            <a:srgbClr val="FFFFFF"/>
          </a:solidFill>
          <a:ln>
            <a:noFill/>
          </a:ln>
        </p:spPr>
      </p:sp>
      <p:sp>
        <p:nvSpPr>
          <p:cNvPr id="12227" name="Freeform 615"/>
          <p:cNvSpPr/>
          <p:nvPr/>
        </p:nvSpPr>
        <p:spPr>
          <a:xfrm>
            <a:off x="310680" y="972000"/>
            <a:ext cx="31320" cy="12960"/>
          </a:xfrm>
          <a:custGeom>
            <a:avLst/>
            <a:gdLst/>
            <a:ahLst/>
            <a:cxnLst/>
            <a:rect l="0" t="0" r="r" b="b"/>
            <a:pathLst>
              <a:path w="87" h="36">
                <a:moveTo>
                  <a:pt x="0" y="35"/>
                </a:moveTo>
                <a:lnTo>
                  <a:pt x="0" y="0"/>
                </a:lnTo>
                <a:lnTo>
                  <a:pt x="86" y="35"/>
                </a:lnTo>
                <a:lnTo>
                  <a:pt x="0" y="35"/>
                </a:lnTo>
                <a:close/>
              </a:path>
            </a:pathLst>
          </a:custGeom>
          <a:solidFill>
            <a:srgbClr val="FFFFFF"/>
          </a:solidFill>
          <a:ln>
            <a:noFill/>
          </a:ln>
        </p:spPr>
      </p:sp>
      <p:sp>
        <p:nvSpPr>
          <p:cNvPr id="12228" name="Freeform 616"/>
          <p:cNvSpPr/>
          <p:nvPr/>
        </p:nvSpPr>
        <p:spPr>
          <a:xfrm>
            <a:off x="310680" y="969120"/>
            <a:ext cx="38880" cy="15840"/>
          </a:xfrm>
          <a:custGeom>
            <a:avLst/>
            <a:gdLst/>
            <a:ahLst/>
            <a:cxnLst/>
            <a:rect l="0" t="0" r="r" b="b"/>
            <a:pathLst>
              <a:path w="108" h="44">
                <a:moveTo>
                  <a:pt x="86" y="43"/>
                </a:moveTo>
                <a:lnTo>
                  <a:pt x="0" y="8"/>
                </a:lnTo>
                <a:lnTo>
                  <a:pt x="0" y="0"/>
                </a:lnTo>
                <a:lnTo>
                  <a:pt x="107" y="43"/>
                </a:lnTo>
                <a:lnTo>
                  <a:pt x="86" y="43"/>
                </a:lnTo>
                <a:close/>
              </a:path>
            </a:pathLst>
          </a:custGeom>
          <a:solidFill>
            <a:srgbClr val="FEFEFE"/>
          </a:solidFill>
          <a:ln>
            <a:noFill/>
          </a:ln>
        </p:spPr>
      </p:sp>
      <p:sp>
        <p:nvSpPr>
          <p:cNvPr id="12229" name="Freeform 617"/>
          <p:cNvSpPr/>
          <p:nvPr/>
        </p:nvSpPr>
        <p:spPr>
          <a:xfrm>
            <a:off x="310680" y="966240"/>
            <a:ext cx="46440" cy="18720"/>
          </a:xfrm>
          <a:custGeom>
            <a:avLst/>
            <a:gdLst/>
            <a:ahLst/>
            <a:cxnLst/>
            <a:rect l="0" t="0" r="r" b="b"/>
            <a:pathLst>
              <a:path w="129" h="52">
                <a:moveTo>
                  <a:pt x="107" y="51"/>
                </a:moveTo>
                <a:lnTo>
                  <a:pt x="0" y="8"/>
                </a:lnTo>
                <a:lnTo>
                  <a:pt x="0" y="0"/>
                </a:lnTo>
                <a:lnTo>
                  <a:pt x="128" y="51"/>
                </a:lnTo>
                <a:lnTo>
                  <a:pt x="107" y="51"/>
                </a:lnTo>
                <a:close/>
              </a:path>
            </a:pathLst>
          </a:custGeom>
          <a:solidFill>
            <a:srgbClr val="FEFEFE"/>
          </a:solidFill>
          <a:ln>
            <a:noFill/>
          </a:ln>
        </p:spPr>
      </p:sp>
      <p:sp>
        <p:nvSpPr>
          <p:cNvPr id="12230" name="Freeform 618"/>
          <p:cNvSpPr/>
          <p:nvPr/>
        </p:nvSpPr>
        <p:spPr>
          <a:xfrm>
            <a:off x="310680" y="960120"/>
            <a:ext cx="61560" cy="24840"/>
          </a:xfrm>
          <a:custGeom>
            <a:avLst/>
            <a:gdLst/>
            <a:ahLst/>
            <a:cxnLst/>
            <a:rect l="0" t="0" r="r" b="b"/>
            <a:pathLst>
              <a:path w="171" h="69">
                <a:moveTo>
                  <a:pt x="128" y="68"/>
                </a:moveTo>
                <a:lnTo>
                  <a:pt x="0" y="17"/>
                </a:lnTo>
                <a:lnTo>
                  <a:pt x="0" y="0"/>
                </a:lnTo>
                <a:lnTo>
                  <a:pt x="170" y="68"/>
                </a:lnTo>
                <a:lnTo>
                  <a:pt x="128" y="68"/>
                </a:lnTo>
                <a:close/>
              </a:path>
            </a:pathLst>
          </a:custGeom>
          <a:solidFill>
            <a:srgbClr val="FEFEFE"/>
          </a:solidFill>
          <a:ln>
            <a:noFill/>
          </a:ln>
        </p:spPr>
      </p:sp>
      <p:sp>
        <p:nvSpPr>
          <p:cNvPr id="12231" name="Freeform 619"/>
          <p:cNvSpPr/>
          <p:nvPr/>
        </p:nvSpPr>
        <p:spPr>
          <a:xfrm>
            <a:off x="310680" y="947880"/>
            <a:ext cx="91800" cy="37080"/>
          </a:xfrm>
          <a:custGeom>
            <a:avLst/>
            <a:gdLst/>
            <a:ahLst/>
            <a:cxnLst/>
            <a:rect l="0" t="0" r="r" b="b"/>
            <a:pathLst>
              <a:path w="255" h="103">
                <a:moveTo>
                  <a:pt x="170" y="102"/>
                </a:moveTo>
                <a:lnTo>
                  <a:pt x="0" y="34"/>
                </a:lnTo>
                <a:lnTo>
                  <a:pt x="0" y="0"/>
                </a:lnTo>
                <a:lnTo>
                  <a:pt x="254" y="102"/>
                </a:lnTo>
                <a:lnTo>
                  <a:pt x="170" y="102"/>
                </a:lnTo>
                <a:close/>
              </a:path>
            </a:pathLst>
          </a:custGeom>
          <a:solidFill>
            <a:srgbClr val="FEFEFE"/>
          </a:solidFill>
          <a:ln>
            <a:noFill/>
          </a:ln>
        </p:spPr>
      </p:sp>
      <p:sp>
        <p:nvSpPr>
          <p:cNvPr id="12232" name="Freeform 620"/>
          <p:cNvSpPr/>
          <p:nvPr/>
        </p:nvSpPr>
        <p:spPr>
          <a:xfrm>
            <a:off x="310680" y="945000"/>
            <a:ext cx="99360" cy="39960"/>
          </a:xfrm>
          <a:custGeom>
            <a:avLst/>
            <a:gdLst/>
            <a:ahLst/>
            <a:cxnLst/>
            <a:rect l="0" t="0" r="r" b="b"/>
            <a:pathLst>
              <a:path w="276" h="111">
                <a:moveTo>
                  <a:pt x="254" y="110"/>
                </a:moveTo>
                <a:lnTo>
                  <a:pt x="0" y="8"/>
                </a:lnTo>
                <a:lnTo>
                  <a:pt x="0" y="0"/>
                </a:lnTo>
                <a:lnTo>
                  <a:pt x="275" y="110"/>
                </a:lnTo>
                <a:lnTo>
                  <a:pt x="254" y="110"/>
                </a:lnTo>
                <a:close/>
              </a:path>
            </a:pathLst>
          </a:custGeom>
          <a:solidFill>
            <a:srgbClr val="FEFDFD"/>
          </a:solidFill>
          <a:ln>
            <a:noFill/>
          </a:ln>
        </p:spPr>
      </p:sp>
      <p:sp>
        <p:nvSpPr>
          <p:cNvPr id="12233" name="Freeform 621"/>
          <p:cNvSpPr/>
          <p:nvPr/>
        </p:nvSpPr>
        <p:spPr>
          <a:xfrm>
            <a:off x="310680" y="941760"/>
            <a:ext cx="107280" cy="43200"/>
          </a:xfrm>
          <a:custGeom>
            <a:avLst/>
            <a:gdLst/>
            <a:ahLst/>
            <a:cxnLst/>
            <a:rect l="0" t="0" r="r" b="b"/>
            <a:pathLst>
              <a:path w="298" h="120">
                <a:moveTo>
                  <a:pt x="275" y="119"/>
                </a:moveTo>
                <a:lnTo>
                  <a:pt x="0" y="9"/>
                </a:lnTo>
                <a:lnTo>
                  <a:pt x="0" y="0"/>
                </a:lnTo>
                <a:lnTo>
                  <a:pt x="297" y="119"/>
                </a:lnTo>
                <a:lnTo>
                  <a:pt x="275" y="119"/>
                </a:lnTo>
                <a:close/>
              </a:path>
            </a:pathLst>
          </a:custGeom>
          <a:solidFill>
            <a:srgbClr val="FEFDFD"/>
          </a:solidFill>
          <a:ln>
            <a:noFill/>
          </a:ln>
        </p:spPr>
      </p:sp>
      <p:sp>
        <p:nvSpPr>
          <p:cNvPr id="12234" name="Freeform 622"/>
          <p:cNvSpPr/>
          <p:nvPr/>
        </p:nvSpPr>
        <p:spPr>
          <a:xfrm>
            <a:off x="310680" y="935640"/>
            <a:ext cx="122400" cy="49320"/>
          </a:xfrm>
          <a:custGeom>
            <a:avLst/>
            <a:gdLst/>
            <a:ahLst/>
            <a:cxnLst/>
            <a:rect l="0" t="0" r="r" b="b"/>
            <a:pathLst>
              <a:path w="340" h="137">
                <a:moveTo>
                  <a:pt x="296" y="136"/>
                </a:moveTo>
                <a:lnTo>
                  <a:pt x="0" y="18"/>
                </a:lnTo>
                <a:lnTo>
                  <a:pt x="0" y="0"/>
                </a:lnTo>
                <a:lnTo>
                  <a:pt x="339" y="136"/>
                </a:lnTo>
                <a:lnTo>
                  <a:pt x="296" y="136"/>
                </a:lnTo>
                <a:close/>
              </a:path>
            </a:pathLst>
          </a:custGeom>
          <a:solidFill>
            <a:srgbClr val="FDFDFD"/>
          </a:solidFill>
          <a:ln>
            <a:noFill/>
          </a:ln>
        </p:spPr>
      </p:sp>
      <p:sp>
        <p:nvSpPr>
          <p:cNvPr id="12235" name="Freeform 623"/>
          <p:cNvSpPr/>
          <p:nvPr/>
        </p:nvSpPr>
        <p:spPr>
          <a:xfrm>
            <a:off x="310680" y="929520"/>
            <a:ext cx="137520" cy="55440"/>
          </a:xfrm>
          <a:custGeom>
            <a:avLst/>
            <a:gdLst/>
            <a:ahLst/>
            <a:cxnLst/>
            <a:rect l="0" t="0" r="r" b="b"/>
            <a:pathLst>
              <a:path w="382" h="154">
                <a:moveTo>
                  <a:pt x="339" y="153"/>
                </a:moveTo>
                <a:lnTo>
                  <a:pt x="0" y="17"/>
                </a:lnTo>
                <a:lnTo>
                  <a:pt x="0" y="0"/>
                </a:lnTo>
                <a:lnTo>
                  <a:pt x="381" y="153"/>
                </a:lnTo>
                <a:lnTo>
                  <a:pt x="339" y="153"/>
                </a:lnTo>
                <a:close/>
              </a:path>
            </a:pathLst>
          </a:custGeom>
          <a:solidFill>
            <a:srgbClr val="FDFDFD"/>
          </a:solidFill>
          <a:ln>
            <a:noFill/>
          </a:ln>
        </p:spPr>
      </p:sp>
      <p:sp>
        <p:nvSpPr>
          <p:cNvPr id="12236" name="Freeform 624"/>
          <p:cNvSpPr/>
          <p:nvPr/>
        </p:nvSpPr>
        <p:spPr>
          <a:xfrm>
            <a:off x="310680" y="926640"/>
            <a:ext cx="145080" cy="58320"/>
          </a:xfrm>
          <a:custGeom>
            <a:avLst/>
            <a:gdLst/>
            <a:ahLst/>
            <a:cxnLst/>
            <a:rect l="0" t="0" r="r" b="b"/>
            <a:pathLst>
              <a:path w="403" h="162">
                <a:moveTo>
                  <a:pt x="381" y="161"/>
                </a:moveTo>
                <a:lnTo>
                  <a:pt x="0" y="8"/>
                </a:lnTo>
                <a:lnTo>
                  <a:pt x="0" y="0"/>
                </a:lnTo>
                <a:lnTo>
                  <a:pt x="402" y="161"/>
                </a:lnTo>
                <a:lnTo>
                  <a:pt x="381" y="161"/>
                </a:lnTo>
                <a:close/>
              </a:path>
            </a:pathLst>
          </a:custGeom>
          <a:solidFill>
            <a:srgbClr val="FDFCFC"/>
          </a:solidFill>
          <a:ln>
            <a:noFill/>
          </a:ln>
        </p:spPr>
      </p:sp>
      <p:sp>
        <p:nvSpPr>
          <p:cNvPr id="12237" name="Freeform 625"/>
          <p:cNvSpPr/>
          <p:nvPr/>
        </p:nvSpPr>
        <p:spPr>
          <a:xfrm>
            <a:off x="310680" y="92376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12238" name="Freeform 626"/>
          <p:cNvSpPr/>
          <p:nvPr/>
        </p:nvSpPr>
        <p:spPr>
          <a:xfrm>
            <a:off x="310680" y="911520"/>
            <a:ext cx="183240" cy="73440"/>
          </a:xfrm>
          <a:custGeom>
            <a:avLst/>
            <a:gdLst/>
            <a:ahLst/>
            <a:cxnLst/>
            <a:rect l="0" t="0" r="r" b="b"/>
            <a:pathLst>
              <a:path w="509" h="204">
                <a:moveTo>
                  <a:pt x="423" y="203"/>
                </a:moveTo>
                <a:lnTo>
                  <a:pt x="0" y="34"/>
                </a:lnTo>
                <a:lnTo>
                  <a:pt x="0" y="0"/>
                </a:lnTo>
                <a:lnTo>
                  <a:pt x="508" y="203"/>
                </a:lnTo>
                <a:lnTo>
                  <a:pt x="423" y="203"/>
                </a:lnTo>
                <a:close/>
              </a:path>
            </a:pathLst>
          </a:custGeom>
          <a:solidFill>
            <a:srgbClr val="FCFCFC"/>
          </a:solidFill>
          <a:ln>
            <a:noFill/>
          </a:ln>
        </p:spPr>
      </p:sp>
      <p:sp>
        <p:nvSpPr>
          <p:cNvPr id="12239" name="Freeform 627"/>
          <p:cNvSpPr/>
          <p:nvPr/>
        </p:nvSpPr>
        <p:spPr>
          <a:xfrm>
            <a:off x="310680" y="908280"/>
            <a:ext cx="190800" cy="76680"/>
          </a:xfrm>
          <a:custGeom>
            <a:avLst/>
            <a:gdLst/>
            <a:ahLst/>
            <a:cxnLst/>
            <a:rect l="0" t="0" r="r" b="b"/>
            <a:pathLst>
              <a:path w="530" h="213">
                <a:moveTo>
                  <a:pt x="508" y="212"/>
                </a:moveTo>
                <a:lnTo>
                  <a:pt x="0" y="9"/>
                </a:lnTo>
                <a:lnTo>
                  <a:pt x="0" y="0"/>
                </a:lnTo>
                <a:lnTo>
                  <a:pt x="529" y="212"/>
                </a:lnTo>
                <a:lnTo>
                  <a:pt x="508" y="212"/>
                </a:lnTo>
                <a:close/>
              </a:path>
            </a:pathLst>
          </a:custGeom>
          <a:solidFill>
            <a:srgbClr val="FBFBFB"/>
          </a:solidFill>
          <a:ln>
            <a:noFill/>
          </a:ln>
        </p:spPr>
      </p:sp>
      <p:sp>
        <p:nvSpPr>
          <p:cNvPr id="12240" name="Freeform 628"/>
          <p:cNvSpPr/>
          <p:nvPr/>
        </p:nvSpPr>
        <p:spPr>
          <a:xfrm>
            <a:off x="310680" y="905400"/>
            <a:ext cx="198360" cy="79560"/>
          </a:xfrm>
          <a:custGeom>
            <a:avLst/>
            <a:gdLst/>
            <a:ahLst/>
            <a:cxnLst/>
            <a:rect l="0" t="0" r="r" b="b"/>
            <a:pathLst>
              <a:path w="551" h="221">
                <a:moveTo>
                  <a:pt x="529" y="220"/>
                </a:moveTo>
                <a:lnTo>
                  <a:pt x="0" y="9"/>
                </a:lnTo>
                <a:lnTo>
                  <a:pt x="0" y="0"/>
                </a:lnTo>
                <a:lnTo>
                  <a:pt x="550" y="220"/>
                </a:lnTo>
                <a:lnTo>
                  <a:pt x="529" y="220"/>
                </a:lnTo>
                <a:close/>
              </a:path>
            </a:pathLst>
          </a:custGeom>
          <a:solidFill>
            <a:srgbClr val="FBFBFB"/>
          </a:solidFill>
          <a:ln>
            <a:noFill/>
          </a:ln>
        </p:spPr>
      </p:sp>
      <p:sp>
        <p:nvSpPr>
          <p:cNvPr id="12241" name="Freeform 629"/>
          <p:cNvSpPr/>
          <p:nvPr/>
        </p:nvSpPr>
        <p:spPr>
          <a:xfrm>
            <a:off x="310680" y="899280"/>
            <a:ext cx="213480" cy="85680"/>
          </a:xfrm>
          <a:custGeom>
            <a:avLst/>
            <a:gdLst/>
            <a:ahLst/>
            <a:cxnLst/>
            <a:rect l="0" t="0" r="r" b="b"/>
            <a:pathLst>
              <a:path w="593" h="238">
                <a:moveTo>
                  <a:pt x="550" y="237"/>
                </a:moveTo>
                <a:lnTo>
                  <a:pt x="0" y="17"/>
                </a:lnTo>
                <a:lnTo>
                  <a:pt x="0" y="0"/>
                </a:lnTo>
                <a:lnTo>
                  <a:pt x="592" y="237"/>
                </a:lnTo>
                <a:lnTo>
                  <a:pt x="550" y="237"/>
                </a:lnTo>
                <a:close/>
              </a:path>
            </a:pathLst>
          </a:custGeom>
          <a:solidFill>
            <a:srgbClr val="FBFBFB"/>
          </a:solidFill>
          <a:ln>
            <a:noFill/>
          </a:ln>
        </p:spPr>
      </p:sp>
      <p:sp>
        <p:nvSpPr>
          <p:cNvPr id="12242" name="Freeform 630"/>
          <p:cNvSpPr/>
          <p:nvPr/>
        </p:nvSpPr>
        <p:spPr>
          <a:xfrm>
            <a:off x="310680" y="896400"/>
            <a:ext cx="221040" cy="88560"/>
          </a:xfrm>
          <a:custGeom>
            <a:avLst/>
            <a:gdLst/>
            <a:ahLst/>
            <a:cxnLst/>
            <a:rect l="0" t="0" r="r" b="b"/>
            <a:pathLst>
              <a:path w="614" h="246">
                <a:moveTo>
                  <a:pt x="592" y="245"/>
                </a:moveTo>
                <a:lnTo>
                  <a:pt x="0" y="8"/>
                </a:lnTo>
                <a:lnTo>
                  <a:pt x="0" y="0"/>
                </a:lnTo>
                <a:lnTo>
                  <a:pt x="613" y="245"/>
                </a:lnTo>
                <a:lnTo>
                  <a:pt x="592" y="245"/>
                </a:lnTo>
                <a:close/>
              </a:path>
            </a:pathLst>
          </a:custGeom>
          <a:solidFill>
            <a:srgbClr val="FBFAFA"/>
          </a:solidFill>
          <a:ln>
            <a:noFill/>
          </a:ln>
        </p:spPr>
      </p:sp>
      <p:sp>
        <p:nvSpPr>
          <p:cNvPr id="12243" name="Freeform 631"/>
          <p:cNvSpPr/>
          <p:nvPr/>
        </p:nvSpPr>
        <p:spPr>
          <a:xfrm>
            <a:off x="310680" y="893160"/>
            <a:ext cx="228600" cy="91800"/>
          </a:xfrm>
          <a:custGeom>
            <a:avLst/>
            <a:gdLst/>
            <a:ahLst/>
            <a:cxnLst/>
            <a:rect l="0" t="0" r="r" b="b"/>
            <a:pathLst>
              <a:path w="635" h="255">
                <a:moveTo>
                  <a:pt x="613" y="254"/>
                </a:moveTo>
                <a:lnTo>
                  <a:pt x="0" y="9"/>
                </a:lnTo>
                <a:lnTo>
                  <a:pt x="0" y="0"/>
                </a:lnTo>
                <a:lnTo>
                  <a:pt x="634" y="254"/>
                </a:lnTo>
                <a:lnTo>
                  <a:pt x="613" y="254"/>
                </a:lnTo>
                <a:close/>
              </a:path>
            </a:pathLst>
          </a:custGeom>
          <a:solidFill>
            <a:srgbClr val="FBFAFA"/>
          </a:solidFill>
          <a:ln>
            <a:noFill/>
          </a:ln>
        </p:spPr>
      </p:sp>
      <p:sp>
        <p:nvSpPr>
          <p:cNvPr id="12244" name="Freeform 632"/>
          <p:cNvSpPr/>
          <p:nvPr/>
        </p:nvSpPr>
        <p:spPr>
          <a:xfrm>
            <a:off x="310680" y="887040"/>
            <a:ext cx="243720" cy="97920"/>
          </a:xfrm>
          <a:custGeom>
            <a:avLst/>
            <a:gdLst/>
            <a:ahLst/>
            <a:cxnLst/>
            <a:rect l="0" t="0" r="r" b="b"/>
            <a:pathLst>
              <a:path w="677" h="272">
                <a:moveTo>
                  <a:pt x="634" y="271"/>
                </a:moveTo>
                <a:lnTo>
                  <a:pt x="0" y="17"/>
                </a:lnTo>
                <a:lnTo>
                  <a:pt x="0" y="0"/>
                </a:lnTo>
                <a:lnTo>
                  <a:pt x="676" y="271"/>
                </a:lnTo>
                <a:lnTo>
                  <a:pt x="634" y="271"/>
                </a:lnTo>
                <a:close/>
              </a:path>
            </a:pathLst>
          </a:custGeom>
          <a:solidFill>
            <a:srgbClr val="FAFAFA"/>
          </a:solidFill>
          <a:ln>
            <a:noFill/>
          </a:ln>
        </p:spPr>
      </p:sp>
      <p:sp>
        <p:nvSpPr>
          <p:cNvPr id="12245" name="Freeform 633"/>
          <p:cNvSpPr/>
          <p:nvPr/>
        </p:nvSpPr>
        <p:spPr>
          <a:xfrm>
            <a:off x="310680" y="884160"/>
            <a:ext cx="251280" cy="100800"/>
          </a:xfrm>
          <a:custGeom>
            <a:avLst/>
            <a:gdLst/>
            <a:ahLst/>
            <a:cxnLst/>
            <a:rect l="0" t="0" r="r" b="b"/>
            <a:pathLst>
              <a:path w="698" h="280">
                <a:moveTo>
                  <a:pt x="676" y="279"/>
                </a:moveTo>
                <a:lnTo>
                  <a:pt x="0" y="8"/>
                </a:lnTo>
                <a:lnTo>
                  <a:pt x="0" y="0"/>
                </a:lnTo>
                <a:lnTo>
                  <a:pt x="697" y="279"/>
                </a:lnTo>
                <a:lnTo>
                  <a:pt x="676" y="279"/>
                </a:lnTo>
                <a:close/>
              </a:path>
            </a:pathLst>
          </a:custGeom>
          <a:solidFill>
            <a:srgbClr val="FAF9F9"/>
          </a:solidFill>
          <a:ln>
            <a:noFill/>
          </a:ln>
        </p:spPr>
      </p:sp>
      <p:sp>
        <p:nvSpPr>
          <p:cNvPr id="12246" name="Freeform 634"/>
          <p:cNvSpPr/>
          <p:nvPr/>
        </p:nvSpPr>
        <p:spPr>
          <a:xfrm>
            <a:off x="310680" y="880920"/>
            <a:ext cx="259200" cy="104040"/>
          </a:xfrm>
          <a:custGeom>
            <a:avLst/>
            <a:gdLst/>
            <a:ahLst/>
            <a:cxnLst/>
            <a:rect l="0" t="0" r="r" b="b"/>
            <a:pathLst>
              <a:path w="720" h="289">
                <a:moveTo>
                  <a:pt x="697" y="288"/>
                </a:moveTo>
                <a:lnTo>
                  <a:pt x="0" y="9"/>
                </a:lnTo>
                <a:lnTo>
                  <a:pt x="0" y="0"/>
                </a:lnTo>
                <a:lnTo>
                  <a:pt x="719" y="288"/>
                </a:lnTo>
                <a:lnTo>
                  <a:pt x="697" y="288"/>
                </a:lnTo>
                <a:close/>
              </a:path>
            </a:pathLst>
          </a:custGeom>
          <a:solidFill>
            <a:srgbClr val="FAF9F9"/>
          </a:solidFill>
          <a:ln>
            <a:noFill/>
          </a:ln>
        </p:spPr>
      </p:sp>
      <p:sp>
        <p:nvSpPr>
          <p:cNvPr id="12247" name="Freeform 635"/>
          <p:cNvSpPr/>
          <p:nvPr/>
        </p:nvSpPr>
        <p:spPr>
          <a:xfrm>
            <a:off x="310680" y="875160"/>
            <a:ext cx="274320" cy="109800"/>
          </a:xfrm>
          <a:custGeom>
            <a:avLst/>
            <a:gdLst/>
            <a:ahLst/>
            <a:cxnLst/>
            <a:rect l="0" t="0" r="r" b="b"/>
            <a:pathLst>
              <a:path w="762" h="305">
                <a:moveTo>
                  <a:pt x="719" y="304"/>
                </a:moveTo>
                <a:lnTo>
                  <a:pt x="0" y="16"/>
                </a:lnTo>
                <a:lnTo>
                  <a:pt x="0" y="0"/>
                </a:lnTo>
                <a:lnTo>
                  <a:pt x="761" y="304"/>
                </a:lnTo>
                <a:lnTo>
                  <a:pt x="719" y="304"/>
                </a:lnTo>
                <a:close/>
              </a:path>
            </a:pathLst>
          </a:custGeom>
          <a:solidFill>
            <a:srgbClr val="F9F9F9"/>
          </a:solidFill>
          <a:ln>
            <a:noFill/>
          </a:ln>
        </p:spPr>
      </p:sp>
      <p:sp>
        <p:nvSpPr>
          <p:cNvPr id="12248" name="Freeform 636"/>
          <p:cNvSpPr/>
          <p:nvPr/>
        </p:nvSpPr>
        <p:spPr>
          <a:xfrm>
            <a:off x="310680" y="871920"/>
            <a:ext cx="281880" cy="113040"/>
          </a:xfrm>
          <a:custGeom>
            <a:avLst/>
            <a:gdLst/>
            <a:ahLst/>
            <a:cxnLst/>
            <a:rect l="0" t="0" r="r" b="b"/>
            <a:pathLst>
              <a:path w="783" h="314">
                <a:moveTo>
                  <a:pt x="761" y="313"/>
                </a:moveTo>
                <a:lnTo>
                  <a:pt x="0" y="9"/>
                </a:lnTo>
                <a:lnTo>
                  <a:pt x="0" y="0"/>
                </a:lnTo>
                <a:lnTo>
                  <a:pt x="782" y="313"/>
                </a:lnTo>
                <a:lnTo>
                  <a:pt x="761" y="313"/>
                </a:lnTo>
                <a:close/>
              </a:path>
            </a:pathLst>
          </a:custGeom>
          <a:solidFill>
            <a:srgbClr val="F9F8F8"/>
          </a:solidFill>
          <a:ln>
            <a:noFill/>
          </a:ln>
        </p:spPr>
      </p:sp>
      <p:sp>
        <p:nvSpPr>
          <p:cNvPr id="12249" name="Freeform 637"/>
          <p:cNvSpPr/>
          <p:nvPr/>
        </p:nvSpPr>
        <p:spPr>
          <a:xfrm>
            <a:off x="310680" y="869040"/>
            <a:ext cx="289440" cy="115920"/>
          </a:xfrm>
          <a:custGeom>
            <a:avLst/>
            <a:gdLst/>
            <a:ahLst/>
            <a:cxnLst/>
            <a:rect l="0" t="0" r="r" b="b"/>
            <a:pathLst>
              <a:path w="804" h="322">
                <a:moveTo>
                  <a:pt x="782" y="321"/>
                </a:moveTo>
                <a:lnTo>
                  <a:pt x="0" y="8"/>
                </a:lnTo>
                <a:lnTo>
                  <a:pt x="0" y="0"/>
                </a:lnTo>
                <a:lnTo>
                  <a:pt x="803" y="321"/>
                </a:lnTo>
                <a:lnTo>
                  <a:pt x="782" y="321"/>
                </a:lnTo>
                <a:close/>
              </a:path>
            </a:pathLst>
          </a:custGeom>
          <a:solidFill>
            <a:srgbClr val="F9F8F8"/>
          </a:solidFill>
          <a:ln>
            <a:noFill/>
          </a:ln>
        </p:spPr>
      </p:sp>
      <p:sp>
        <p:nvSpPr>
          <p:cNvPr id="12250" name="Freeform 638"/>
          <p:cNvSpPr/>
          <p:nvPr/>
        </p:nvSpPr>
        <p:spPr>
          <a:xfrm>
            <a:off x="310680" y="862920"/>
            <a:ext cx="304560" cy="122040"/>
          </a:xfrm>
          <a:custGeom>
            <a:avLst/>
            <a:gdLst/>
            <a:ahLst/>
            <a:cxnLst/>
            <a:rect l="0" t="0" r="r" b="b"/>
            <a:pathLst>
              <a:path w="846" h="339">
                <a:moveTo>
                  <a:pt x="803" y="338"/>
                </a:moveTo>
                <a:lnTo>
                  <a:pt x="0" y="17"/>
                </a:lnTo>
                <a:lnTo>
                  <a:pt x="0" y="0"/>
                </a:lnTo>
                <a:lnTo>
                  <a:pt x="845" y="338"/>
                </a:lnTo>
                <a:lnTo>
                  <a:pt x="803" y="338"/>
                </a:lnTo>
                <a:close/>
              </a:path>
            </a:pathLst>
          </a:custGeom>
          <a:solidFill>
            <a:srgbClr val="F8F8F8"/>
          </a:solidFill>
          <a:ln>
            <a:noFill/>
          </a:ln>
        </p:spPr>
      </p:sp>
      <p:sp>
        <p:nvSpPr>
          <p:cNvPr id="12251" name="Freeform 639"/>
          <p:cNvSpPr/>
          <p:nvPr/>
        </p:nvSpPr>
        <p:spPr>
          <a:xfrm>
            <a:off x="310680" y="856800"/>
            <a:ext cx="319680" cy="128160"/>
          </a:xfrm>
          <a:custGeom>
            <a:avLst/>
            <a:gdLst/>
            <a:ahLst/>
            <a:cxnLst/>
            <a:rect l="0" t="0" r="r" b="b"/>
            <a:pathLst>
              <a:path w="888" h="356">
                <a:moveTo>
                  <a:pt x="845" y="355"/>
                </a:moveTo>
                <a:lnTo>
                  <a:pt x="0" y="17"/>
                </a:lnTo>
                <a:lnTo>
                  <a:pt x="0" y="0"/>
                </a:lnTo>
                <a:lnTo>
                  <a:pt x="887" y="355"/>
                </a:lnTo>
                <a:lnTo>
                  <a:pt x="845" y="355"/>
                </a:lnTo>
                <a:close/>
              </a:path>
            </a:pathLst>
          </a:custGeom>
          <a:solidFill>
            <a:srgbClr val="F8F7F7"/>
          </a:solidFill>
          <a:ln>
            <a:noFill/>
          </a:ln>
        </p:spPr>
      </p:sp>
      <p:sp>
        <p:nvSpPr>
          <p:cNvPr id="12252" name="Freeform 640"/>
          <p:cNvSpPr/>
          <p:nvPr/>
        </p:nvSpPr>
        <p:spPr>
          <a:xfrm>
            <a:off x="310680" y="853920"/>
            <a:ext cx="327240" cy="131040"/>
          </a:xfrm>
          <a:custGeom>
            <a:avLst/>
            <a:gdLst/>
            <a:ahLst/>
            <a:cxnLst/>
            <a:rect l="0" t="0" r="r" b="b"/>
            <a:pathLst>
              <a:path w="909" h="364">
                <a:moveTo>
                  <a:pt x="887" y="363"/>
                </a:moveTo>
                <a:lnTo>
                  <a:pt x="0" y="8"/>
                </a:lnTo>
                <a:lnTo>
                  <a:pt x="0" y="0"/>
                </a:lnTo>
                <a:lnTo>
                  <a:pt x="908" y="363"/>
                </a:lnTo>
                <a:lnTo>
                  <a:pt x="887" y="363"/>
                </a:lnTo>
                <a:close/>
              </a:path>
            </a:pathLst>
          </a:custGeom>
          <a:solidFill>
            <a:srgbClr val="F7F6F6"/>
          </a:solidFill>
          <a:ln>
            <a:noFill/>
          </a:ln>
        </p:spPr>
      </p:sp>
      <p:sp>
        <p:nvSpPr>
          <p:cNvPr id="12253" name="Freeform 641"/>
          <p:cNvSpPr/>
          <p:nvPr/>
        </p:nvSpPr>
        <p:spPr>
          <a:xfrm>
            <a:off x="310680" y="850680"/>
            <a:ext cx="335160" cy="134280"/>
          </a:xfrm>
          <a:custGeom>
            <a:avLst/>
            <a:gdLst/>
            <a:ahLst/>
            <a:cxnLst/>
            <a:rect l="0" t="0" r="r" b="b"/>
            <a:pathLst>
              <a:path w="931" h="373">
                <a:moveTo>
                  <a:pt x="908" y="372"/>
                </a:moveTo>
                <a:lnTo>
                  <a:pt x="0" y="9"/>
                </a:lnTo>
                <a:lnTo>
                  <a:pt x="0" y="0"/>
                </a:lnTo>
                <a:lnTo>
                  <a:pt x="930" y="372"/>
                </a:lnTo>
                <a:lnTo>
                  <a:pt x="908" y="372"/>
                </a:lnTo>
                <a:close/>
              </a:path>
            </a:pathLst>
          </a:custGeom>
          <a:solidFill>
            <a:srgbClr val="F7F6F6"/>
          </a:solidFill>
          <a:ln>
            <a:noFill/>
          </a:ln>
        </p:spPr>
      </p:sp>
      <p:sp>
        <p:nvSpPr>
          <p:cNvPr id="12254" name="Freeform 642"/>
          <p:cNvSpPr/>
          <p:nvPr/>
        </p:nvSpPr>
        <p:spPr>
          <a:xfrm>
            <a:off x="310680" y="847800"/>
            <a:ext cx="342720" cy="137160"/>
          </a:xfrm>
          <a:custGeom>
            <a:avLst/>
            <a:gdLst/>
            <a:ahLst/>
            <a:cxnLst/>
            <a:rect l="0" t="0" r="r" b="b"/>
            <a:pathLst>
              <a:path w="952" h="381">
                <a:moveTo>
                  <a:pt x="930" y="380"/>
                </a:moveTo>
                <a:lnTo>
                  <a:pt x="0" y="8"/>
                </a:lnTo>
                <a:lnTo>
                  <a:pt x="0" y="0"/>
                </a:lnTo>
                <a:lnTo>
                  <a:pt x="951" y="380"/>
                </a:lnTo>
                <a:lnTo>
                  <a:pt x="930" y="380"/>
                </a:lnTo>
                <a:close/>
              </a:path>
            </a:pathLst>
          </a:custGeom>
          <a:solidFill>
            <a:srgbClr val="F6F6F6"/>
          </a:solidFill>
          <a:ln>
            <a:noFill/>
          </a:ln>
        </p:spPr>
      </p:sp>
      <p:sp>
        <p:nvSpPr>
          <p:cNvPr id="12255" name="Freeform 643"/>
          <p:cNvSpPr/>
          <p:nvPr/>
        </p:nvSpPr>
        <p:spPr>
          <a:xfrm>
            <a:off x="310680" y="844560"/>
            <a:ext cx="350280" cy="140400"/>
          </a:xfrm>
          <a:custGeom>
            <a:avLst/>
            <a:gdLst/>
            <a:ahLst/>
            <a:cxnLst/>
            <a:rect l="0" t="0" r="r" b="b"/>
            <a:pathLst>
              <a:path w="973" h="390">
                <a:moveTo>
                  <a:pt x="951" y="389"/>
                </a:moveTo>
                <a:lnTo>
                  <a:pt x="0" y="9"/>
                </a:lnTo>
                <a:lnTo>
                  <a:pt x="0" y="0"/>
                </a:lnTo>
                <a:lnTo>
                  <a:pt x="972" y="389"/>
                </a:lnTo>
                <a:lnTo>
                  <a:pt x="951" y="389"/>
                </a:lnTo>
                <a:close/>
              </a:path>
            </a:pathLst>
          </a:custGeom>
          <a:solidFill>
            <a:srgbClr val="F6F6F6"/>
          </a:solidFill>
          <a:ln>
            <a:noFill/>
          </a:ln>
        </p:spPr>
      </p:sp>
      <p:sp>
        <p:nvSpPr>
          <p:cNvPr id="12256" name="Freeform 644"/>
          <p:cNvSpPr/>
          <p:nvPr/>
        </p:nvSpPr>
        <p:spPr>
          <a:xfrm>
            <a:off x="310680" y="838440"/>
            <a:ext cx="365400" cy="146520"/>
          </a:xfrm>
          <a:custGeom>
            <a:avLst/>
            <a:gdLst/>
            <a:ahLst/>
            <a:cxnLst/>
            <a:rect l="0" t="0" r="r" b="b"/>
            <a:pathLst>
              <a:path w="1015" h="407">
                <a:moveTo>
                  <a:pt x="972" y="406"/>
                </a:moveTo>
                <a:lnTo>
                  <a:pt x="0" y="17"/>
                </a:lnTo>
                <a:lnTo>
                  <a:pt x="0" y="0"/>
                </a:lnTo>
                <a:lnTo>
                  <a:pt x="1014" y="406"/>
                </a:lnTo>
                <a:lnTo>
                  <a:pt x="972" y="406"/>
                </a:lnTo>
                <a:close/>
              </a:path>
            </a:pathLst>
          </a:custGeom>
          <a:solidFill>
            <a:srgbClr val="F6F5F5"/>
          </a:solidFill>
          <a:ln>
            <a:noFill/>
          </a:ln>
        </p:spPr>
      </p:sp>
      <p:sp>
        <p:nvSpPr>
          <p:cNvPr id="12257" name="Freeform 645"/>
          <p:cNvSpPr/>
          <p:nvPr/>
        </p:nvSpPr>
        <p:spPr>
          <a:xfrm>
            <a:off x="310680" y="835560"/>
            <a:ext cx="372960" cy="149400"/>
          </a:xfrm>
          <a:custGeom>
            <a:avLst/>
            <a:gdLst/>
            <a:ahLst/>
            <a:cxnLst/>
            <a:rect l="0" t="0" r="r" b="b"/>
            <a:pathLst>
              <a:path w="1036" h="415">
                <a:moveTo>
                  <a:pt x="1014" y="414"/>
                </a:moveTo>
                <a:lnTo>
                  <a:pt x="0" y="8"/>
                </a:lnTo>
                <a:lnTo>
                  <a:pt x="0" y="0"/>
                </a:lnTo>
                <a:lnTo>
                  <a:pt x="1035" y="414"/>
                </a:lnTo>
                <a:lnTo>
                  <a:pt x="1014" y="414"/>
                </a:lnTo>
                <a:close/>
              </a:path>
            </a:pathLst>
          </a:custGeom>
          <a:solidFill>
            <a:srgbClr val="F5F4F4"/>
          </a:solidFill>
          <a:ln>
            <a:noFill/>
          </a:ln>
        </p:spPr>
      </p:sp>
      <p:sp>
        <p:nvSpPr>
          <p:cNvPr id="12258" name="Freeform 646"/>
          <p:cNvSpPr/>
          <p:nvPr/>
        </p:nvSpPr>
        <p:spPr>
          <a:xfrm>
            <a:off x="310680" y="832680"/>
            <a:ext cx="380520" cy="152280"/>
          </a:xfrm>
          <a:custGeom>
            <a:avLst/>
            <a:gdLst/>
            <a:ahLst/>
            <a:cxnLst/>
            <a:rect l="0" t="0" r="r" b="b"/>
            <a:pathLst>
              <a:path w="1057" h="423">
                <a:moveTo>
                  <a:pt x="1035" y="422"/>
                </a:moveTo>
                <a:lnTo>
                  <a:pt x="0" y="9"/>
                </a:lnTo>
                <a:lnTo>
                  <a:pt x="0" y="0"/>
                </a:lnTo>
                <a:lnTo>
                  <a:pt x="1056" y="422"/>
                </a:lnTo>
                <a:lnTo>
                  <a:pt x="1035" y="422"/>
                </a:lnTo>
                <a:close/>
              </a:path>
            </a:pathLst>
          </a:custGeom>
          <a:solidFill>
            <a:srgbClr val="F5F4F4"/>
          </a:solidFill>
          <a:ln>
            <a:noFill/>
          </a:ln>
        </p:spPr>
      </p:sp>
      <p:sp>
        <p:nvSpPr>
          <p:cNvPr id="12259" name="Freeform 647"/>
          <p:cNvSpPr/>
          <p:nvPr/>
        </p:nvSpPr>
        <p:spPr>
          <a:xfrm>
            <a:off x="310680" y="829440"/>
            <a:ext cx="388080" cy="155520"/>
          </a:xfrm>
          <a:custGeom>
            <a:avLst/>
            <a:gdLst/>
            <a:ahLst/>
            <a:cxnLst/>
            <a:rect l="0" t="0" r="r" b="b"/>
            <a:pathLst>
              <a:path w="1078" h="432">
                <a:moveTo>
                  <a:pt x="1056" y="431"/>
                </a:moveTo>
                <a:lnTo>
                  <a:pt x="0" y="9"/>
                </a:lnTo>
                <a:lnTo>
                  <a:pt x="0" y="0"/>
                </a:lnTo>
                <a:lnTo>
                  <a:pt x="1077" y="431"/>
                </a:lnTo>
                <a:lnTo>
                  <a:pt x="1056" y="431"/>
                </a:lnTo>
                <a:close/>
              </a:path>
            </a:pathLst>
          </a:custGeom>
          <a:solidFill>
            <a:srgbClr val="F4F4F4"/>
          </a:solidFill>
          <a:ln>
            <a:noFill/>
          </a:ln>
        </p:spPr>
      </p:sp>
      <p:sp>
        <p:nvSpPr>
          <p:cNvPr id="12260" name="Freeform 648"/>
          <p:cNvSpPr/>
          <p:nvPr/>
        </p:nvSpPr>
        <p:spPr>
          <a:xfrm>
            <a:off x="310680" y="826560"/>
            <a:ext cx="395640" cy="158400"/>
          </a:xfrm>
          <a:custGeom>
            <a:avLst/>
            <a:gdLst/>
            <a:ahLst/>
            <a:cxnLst/>
            <a:rect l="0" t="0" r="r" b="b"/>
            <a:pathLst>
              <a:path w="1099" h="440">
                <a:moveTo>
                  <a:pt x="1077" y="439"/>
                </a:moveTo>
                <a:lnTo>
                  <a:pt x="0" y="8"/>
                </a:lnTo>
                <a:lnTo>
                  <a:pt x="0" y="0"/>
                </a:lnTo>
                <a:lnTo>
                  <a:pt x="1098" y="439"/>
                </a:lnTo>
                <a:lnTo>
                  <a:pt x="1077" y="439"/>
                </a:lnTo>
                <a:close/>
              </a:path>
            </a:pathLst>
          </a:custGeom>
          <a:solidFill>
            <a:srgbClr val="F4F4F4"/>
          </a:solidFill>
          <a:ln>
            <a:noFill/>
          </a:ln>
        </p:spPr>
      </p:sp>
      <p:sp>
        <p:nvSpPr>
          <p:cNvPr id="12261" name="Freeform 649"/>
          <p:cNvSpPr/>
          <p:nvPr/>
        </p:nvSpPr>
        <p:spPr>
          <a:xfrm>
            <a:off x="310680" y="820440"/>
            <a:ext cx="411120" cy="164520"/>
          </a:xfrm>
          <a:custGeom>
            <a:avLst/>
            <a:gdLst/>
            <a:ahLst/>
            <a:cxnLst/>
            <a:rect l="0" t="0" r="r" b="b"/>
            <a:pathLst>
              <a:path w="1142" h="457">
                <a:moveTo>
                  <a:pt x="1098" y="456"/>
                </a:moveTo>
                <a:lnTo>
                  <a:pt x="0" y="17"/>
                </a:lnTo>
                <a:lnTo>
                  <a:pt x="0" y="0"/>
                </a:lnTo>
                <a:lnTo>
                  <a:pt x="1141" y="456"/>
                </a:lnTo>
                <a:lnTo>
                  <a:pt x="1098" y="456"/>
                </a:lnTo>
                <a:close/>
              </a:path>
            </a:pathLst>
          </a:custGeom>
          <a:solidFill>
            <a:srgbClr val="F4F3F3"/>
          </a:solidFill>
          <a:ln>
            <a:noFill/>
          </a:ln>
        </p:spPr>
      </p:sp>
      <p:sp>
        <p:nvSpPr>
          <p:cNvPr id="12262" name="Freeform 650"/>
          <p:cNvSpPr/>
          <p:nvPr/>
        </p:nvSpPr>
        <p:spPr>
          <a:xfrm>
            <a:off x="310680" y="817200"/>
            <a:ext cx="418680" cy="167760"/>
          </a:xfrm>
          <a:custGeom>
            <a:avLst/>
            <a:gdLst/>
            <a:ahLst/>
            <a:cxnLst/>
            <a:rect l="0" t="0" r="r" b="b"/>
            <a:pathLst>
              <a:path w="1163" h="466">
                <a:moveTo>
                  <a:pt x="1141" y="465"/>
                </a:moveTo>
                <a:lnTo>
                  <a:pt x="0" y="9"/>
                </a:lnTo>
                <a:lnTo>
                  <a:pt x="0" y="0"/>
                </a:lnTo>
                <a:lnTo>
                  <a:pt x="1162" y="465"/>
                </a:lnTo>
                <a:lnTo>
                  <a:pt x="1141" y="465"/>
                </a:lnTo>
                <a:close/>
              </a:path>
            </a:pathLst>
          </a:custGeom>
          <a:solidFill>
            <a:srgbClr val="F3F2F2"/>
          </a:solidFill>
          <a:ln>
            <a:noFill/>
          </a:ln>
        </p:spPr>
      </p:sp>
      <p:sp>
        <p:nvSpPr>
          <p:cNvPr id="12263" name="Freeform 651"/>
          <p:cNvSpPr/>
          <p:nvPr/>
        </p:nvSpPr>
        <p:spPr>
          <a:xfrm>
            <a:off x="310680" y="814320"/>
            <a:ext cx="426240" cy="170640"/>
          </a:xfrm>
          <a:custGeom>
            <a:avLst/>
            <a:gdLst/>
            <a:ahLst/>
            <a:cxnLst/>
            <a:rect l="0" t="0" r="r" b="b"/>
            <a:pathLst>
              <a:path w="1184" h="474">
                <a:moveTo>
                  <a:pt x="1162" y="473"/>
                </a:moveTo>
                <a:lnTo>
                  <a:pt x="0" y="8"/>
                </a:lnTo>
                <a:lnTo>
                  <a:pt x="0" y="0"/>
                </a:lnTo>
                <a:lnTo>
                  <a:pt x="1183" y="473"/>
                </a:lnTo>
                <a:lnTo>
                  <a:pt x="1162" y="473"/>
                </a:lnTo>
                <a:close/>
              </a:path>
            </a:pathLst>
          </a:custGeom>
          <a:solidFill>
            <a:srgbClr val="F3F2F2"/>
          </a:solidFill>
          <a:ln>
            <a:noFill/>
          </a:ln>
        </p:spPr>
      </p:sp>
      <p:sp>
        <p:nvSpPr>
          <p:cNvPr id="12264" name="Freeform 652"/>
          <p:cNvSpPr/>
          <p:nvPr/>
        </p:nvSpPr>
        <p:spPr>
          <a:xfrm>
            <a:off x="310680" y="811440"/>
            <a:ext cx="433800" cy="173520"/>
          </a:xfrm>
          <a:custGeom>
            <a:avLst/>
            <a:gdLst/>
            <a:ahLst/>
            <a:cxnLst/>
            <a:rect l="0" t="0" r="r" b="b"/>
            <a:pathLst>
              <a:path w="1205" h="482">
                <a:moveTo>
                  <a:pt x="1183" y="481"/>
                </a:moveTo>
                <a:lnTo>
                  <a:pt x="0" y="8"/>
                </a:lnTo>
                <a:lnTo>
                  <a:pt x="0" y="0"/>
                </a:lnTo>
                <a:lnTo>
                  <a:pt x="1204" y="481"/>
                </a:lnTo>
                <a:lnTo>
                  <a:pt x="1183" y="481"/>
                </a:lnTo>
                <a:close/>
              </a:path>
            </a:pathLst>
          </a:custGeom>
          <a:solidFill>
            <a:srgbClr val="F2F1F1"/>
          </a:solidFill>
          <a:ln>
            <a:noFill/>
          </a:ln>
        </p:spPr>
      </p:sp>
      <p:sp>
        <p:nvSpPr>
          <p:cNvPr id="12265" name="Freeform 653"/>
          <p:cNvSpPr/>
          <p:nvPr/>
        </p:nvSpPr>
        <p:spPr>
          <a:xfrm>
            <a:off x="310680" y="808200"/>
            <a:ext cx="441360" cy="176760"/>
          </a:xfrm>
          <a:custGeom>
            <a:avLst/>
            <a:gdLst/>
            <a:ahLst/>
            <a:cxnLst/>
            <a:rect l="0" t="0" r="r" b="b"/>
            <a:pathLst>
              <a:path w="1226" h="491">
                <a:moveTo>
                  <a:pt x="1204" y="490"/>
                </a:moveTo>
                <a:lnTo>
                  <a:pt x="0" y="9"/>
                </a:lnTo>
                <a:lnTo>
                  <a:pt x="0" y="0"/>
                </a:lnTo>
                <a:lnTo>
                  <a:pt x="1225" y="490"/>
                </a:lnTo>
                <a:lnTo>
                  <a:pt x="1204" y="490"/>
                </a:lnTo>
                <a:close/>
              </a:path>
            </a:pathLst>
          </a:custGeom>
          <a:solidFill>
            <a:srgbClr val="F2F1F1"/>
          </a:solidFill>
          <a:ln>
            <a:noFill/>
          </a:ln>
        </p:spPr>
      </p:sp>
      <p:sp>
        <p:nvSpPr>
          <p:cNvPr id="12266" name="Freeform 654"/>
          <p:cNvSpPr/>
          <p:nvPr/>
        </p:nvSpPr>
        <p:spPr>
          <a:xfrm>
            <a:off x="310680" y="805320"/>
            <a:ext cx="448920" cy="179640"/>
          </a:xfrm>
          <a:custGeom>
            <a:avLst/>
            <a:gdLst/>
            <a:ahLst/>
            <a:cxnLst/>
            <a:rect l="0" t="0" r="r" b="b"/>
            <a:pathLst>
              <a:path w="1247" h="499">
                <a:moveTo>
                  <a:pt x="1225" y="498"/>
                </a:moveTo>
                <a:lnTo>
                  <a:pt x="0" y="8"/>
                </a:lnTo>
                <a:lnTo>
                  <a:pt x="0" y="0"/>
                </a:lnTo>
                <a:lnTo>
                  <a:pt x="1246" y="498"/>
                </a:lnTo>
                <a:lnTo>
                  <a:pt x="1225" y="498"/>
                </a:lnTo>
                <a:close/>
              </a:path>
            </a:pathLst>
          </a:custGeom>
          <a:solidFill>
            <a:srgbClr val="F1F0F0"/>
          </a:solidFill>
          <a:ln>
            <a:noFill/>
          </a:ln>
        </p:spPr>
      </p:sp>
      <p:sp>
        <p:nvSpPr>
          <p:cNvPr id="12267" name="Freeform 655"/>
          <p:cNvSpPr/>
          <p:nvPr/>
        </p:nvSpPr>
        <p:spPr>
          <a:xfrm>
            <a:off x="310680" y="802080"/>
            <a:ext cx="456480" cy="182880"/>
          </a:xfrm>
          <a:custGeom>
            <a:avLst/>
            <a:gdLst/>
            <a:ahLst/>
            <a:cxnLst/>
            <a:rect l="0" t="0" r="r" b="b"/>
            <a:pathLst>
              <a:path w="1268" h="508">
                <a:moveTo>
                  <a:pt x="1246" y="507"/>
                </a:moveTo>
                <a:lnTo>
                  <a:pt x="0" y="9"/>
                </a:lnTo>
                <a:lnTo>
                  <a:pt x="0" y="0"/>
                </a:lnTo>
                <a:lnTo>
                  <a:pt x="1267" y="507"/>
                </a:lnTo>
                <a:lnTo>
                  <a:pt x="1246" y="507"/>
                </a:lnTo>
                <a:close/>
              </a:path>
            </a:pathLst>
          </a:custGeom>
          <a:solidFill>
            <a:srgbClr val="F1F0F0"/>
          </a:solidFill>
          <a:ln>
            <a:noFill/>
          </a:ln>
        </p:spPr>
      </p:sp>
      <p:sp>
        <p:nvSpPr>
          <p:cNvPr id="12268" name="Freeform 656"/>
          <p:cNvSpPr/>
          <p:nvPr/>
        </p:nvSpPr>
        <p:spPr>
          <a:xfrm>
            <a:off x="310680" y="799200"/>
            <a:ext cx="464040" cy="185760"/>
          </a:xfrm>
          <a:custGeom>
            <a:avLst/>
            <a:gdLst/>
            <a:ahLst/>
            <a:cxnLst/>
            <a:rect l="0" t="0" r="r" b="b"/>
            <a:pathLst>
              <a:path w="1289" h="516">
                <a:moveTo>
                  <a:pt x="1267" y="515"/>
                </a:moveTo>
                <a:lnTo>
                  <a:pt x="0" y="8"/>
                </a:lnTo>
                <a:lnTo>
                  <a:pt x="0" y="0"/>
                </a:lnTo>
                <a:lnTo>
                  <a:pt x="1288" y="515"/>
                </a:lnTo>
                <a:lnTo>
                  <a:pt x="1267" y="515"/>
                </a:lnTo>
                <a:close/>
              </a:path>
            </a:pathLst>
          </a:custGeom>
          <a:solidFill>
            <a:srgbClr val="F0EFEF"/>
          </a:solidFill>
          <a:ln>
            <a:noFill/>
          </a:ln>
        </p:spPr>
      </p:sp>
      <p:sp>
        <p:nvSpPr>
          <p:cNvPr id="12269" name="Freeform 657"/>
          <p:cNvSpPr/>
          <p:nvPr/>
        </p:nvSpPr>
        <p:spPr>
          <a:xfrm>
            <a:off x="310680" y="795960"/>
            <a:ext cx="471600" cy="189000"/>
          </a:xfrm>
          <a:custGeom>
            <a:avLst/>
            <a:gdLst/>
            <a:ahLst/>
            <a:cxnLst/>
            <a:rect l="0" t="0" r="r" b="b"/>
            <a:pathLst>
              <a:path w="1310" h="525">
                <a:moveTo>
                  <a:pt x="1288" y="524"/>
                </a:moveTo>
                <a:lnTo>
                  <a:pt x="0" y="9"/>
                </a:lnTo>
                <a:lnTo>
                  <a:pt x="0" y="0"/>
                </a:lnTo>
                <a:lnTo>
                  <a:pt x="1309" y="524"/>
                </a:lnTo>
                <a:lnTo>
                  <a:pt x="1288" y="524"/>
                </a:lnTo>
                <a:close/>
              </a:path>
            </a:pathLst>
          </a:custGeom>
          <a:solidFill>
            <a:srgbClr val="F0EFEF"/>
          </a:solidFill>
          <a:ln>
            <a:noFill/>
          </a:ln>
        </p:spPr>
      </p:sp>
      <p:sp>
        <p:nvSpPr>
          <p:cNvPr id="12270" name="Freeform 658"/>
          <p:cNvSpPr/>
          <p:nvPr/>
        </p:nvSpPr>
        <p:spPr>
          <a:xfrm>
            <a:off x="310680" y="793080"/>
            <a:ext cx="479160" cy="191880"/>
          </a:xfrm>
          <a:custGeom>
            <a:avLst/>
            <a:gdLst/>
            <a:ahLst/>
            <a:cxnLst/>
            <a:rect l="0" t="0" r="r" b="b"/>
            <a:pathLst>
              <a:path w="1331" h="533">
                <a:moveTo>
                  <a:pt x="1309" y="532"/>
                </a:moveTo>
                <a:lnTo>
                  <a:pt x="0" y="8"/>
                </a:lnTo>
                <a:lnTo>
                  <a:pt x="0" y="0"/>
                </a:lnTo>
                <a:lnTo>
                  <a:pt x="1330" y="532"/>
                </a:lnTo>
                <a:lnTo>
                  <a:pt x="1309" y="532"/>
                </a:lnTo>
                <a:close/>
              </a:path>
            </a:pathLst>
          </a:custGeom>
          <a:solidFill>
            <a:srgbClr val="EFEEEE"/>
          </a:solidFill>
          <a:ln>
            <a:noFill/>
          </a:ln>
        </p:spPr>
      </p:sp>
      <p:sp>
        <p:nvSpPr>
          <p:cNvPr id="12271" name="Freeform 659"/>
          <p:cNvSpPr/>
          <p:nvPr/>
        </p:nvSpPr>
        <p:spPr>
          <a:xfrm>
            <a:off x="310680" y="789840"/>
            <a:ext cx="487080" cy="195120"/>
          </a:xfrm>
          <a:custGeom>
            <a:avLst/>
            <a:gdLst/>
            <a:ahLst/>
            <a:cxnLst/>
            <a:rect l="0" t="0" r="r" b="b"/>
            <a:pathLst>
              <a:path w="1353" h="542">
                <a:moveTo>
                  <a:pt x="1330" y="541"/>
                </a:moveTo>
                <a:lnTo>
                  <a:pt x="0" y="9"/>
                </a:lnTo>
                <a:lnTo>
                  <a:pt x="0" y="0"/>
                </a:lnTo>
                <a:lnTo>
                  <a:pt x="1352" y="541"/>
                </a:lnTo>
                <a:lnTo>
                  <a:pt x="1330" y="541"/>
                </a:lnTo>
                <a:close/>
              </a:path>
            </a:pathLst>
          </a:custGeom>
          <a:solidFill>
            <a:srgbClr val="EFEEEE"/>
          </a:solidFill>
          <a:ln>
            <a:noFill/>
          </a:ln>
        </p:spPr>
      </p:sp>
      <p:sp>
        <p:nvSpPr>
          <p:cNvPr id="12272" name="Freeform 660"/>
          <p:cNvSpPr/>
          <p:nvPr/>
        </p:nvSpPr>
        <p:spPr>
          <a:xfrm>
            <a:off x="310680" y="786960"/>
            <a:ext cx="494640" cy="198000"/>
          </a:xfrm>
          <a:custGeom>
            <a:avLst/>
            <a:gdLst/>
            <a:ahLst/>
            <a:cxnLst/>
            <a:rect l="0" t="0" r="r" b="b"/>
            <a:pathLst>
              <a:path w="1374" h="550">
                <a:moveTo>
                  <a:pt x="1352" y="549"/>
                </a:moveTo>
                <a:lnTo>
                  <a:pt x="0" y="8"/>
                </a:lnTo>
                <a:lnTo>
                  <a:pt x="0" y="0"/>
                </a:lnTo>
                <a:lnTo>
                  <a:pt x="1373" y="549"/>
                </a:lnTo>
                <a:lnTo>
                  <a:pt x="1352" y="549"/>
                </a:lnTo>
                <a:close/>
              </a:path>
            </a:pathLst>
          </a:custGeom>
          <a:solidFill>
            <a:srgbClr val="EFEEED"/>
          </a:solidFill>
          <a:ln>
            <a:noFill/>
          </a:ln>
        </p:spPr>
      </p:sp>
      <p:sp>
        <p:nvSpPr>
          <p:cNvPr id="12273" name="Freeform 661"/>
          <p:cNvSpPr/>
          <p:nvPr/>
        </p:nvSpPr>
        <p:spPr>
          <a:xfrm>
            <a:off x="310680" y="784080"/>
            <a:ext cx="502200" cy="200880"/>
          </a:xfrm>
          <a:custGeom>
            <a:avLst/>
            <a:gdLst/>
            <a:ahLst/>
            <a:cxnLst/>
            <a:rect l="0" t="0" r="r" b="b"/>
            <a:pathLst>
              <a:path w="1395" h="558">
                <a:moveTo>
                  <a:pt x="1373" y="557"/>
                </a:moveTo>
                <a:lnTo>
                  <a:pt x="0" y="8"/>
                </a:lnTo>
                <a:lnTo>
                  <a:pt x="0" y="0"/>
                </a:lnTo>
                <a:lnTo>
                  <a:pt x="1394" y="557"/>
                </a:lnTo>
                <a:lnTo>
                  <a:pt x="1373" y="557"/>
                </a:lnTo>
                <a:close/>
              </a:path>
            </a:pathLst>
          </a:custGeom>
          <a:solidFill>
            <a:srgbClr val="EFEEED"/>
          </a:solidFill>
          <a:ln>
            <a:noFill/>
          </a:ln>
        </p:spPr>
      </p:sp>
      <p:sp>
        <p:nvSpPr>
          <p:cNvPr id="12274" name="Freeform 662"/>
          <p:cNvSpPr/>
          <p:nvPr/>
        </p:nvSpPr>
        <p:spPr>
          <a:xfrm>
            <a:off x="310680" y="780840"/>
            <a:ext cx="509760" cy="204120"/>
          </a:xfrm>
          <a:custGeom>
            <a:avLst/>
            <a:gdLst/>
            <a:ahLst/>
            <a:cxnLst/>
            <a:rect l="0" t="0" r="r" b="b"/>
            <a:pathLst>
              <a:path w="1416" h="567">
                <a:moveTo>
                  <a:pt x="1394" y="566"/>
                </a:moveTo>
                <a:lnTo>
                  <a:pt x="0" y="9"/>
                </a:lnTo>
                <a:lnTo>
                  <a:pt x="0" y="0"/>
                </a:lnTo>
                <a:lnTo>
                  <a:pt x="1415" y="566"/>
                </a:lnTo>
                <a:lnTo>
                  <a:pt x="1394" y="566"/>
                </a:lnTo>
                <a:close/>
              </a:path>
            </a:pathLst>
          </a:custGeom>
          <a:solidFill>
            <a:srgbClr val="EEEDEC"/>
          </a:solidFill>
          <a:ln>
            <a:noFill/>
          </a:ln>
        </p:spPr>
      </p:sp>
      <p:sp>
        <p:nvSpPr>
          <p:cNvPr id="12275" name="Freeform 663"/>
          <p:cNvSpPr/>
          <p:nvPr/>
        </p:nvSpPr>
        <p:spPr>
          <a:xfrm>
            <a:off x="310680" y="777960"/>
            <a:ext cx="517320" cy="207000"/>
          </a:xfrm>
          <a:custGeom>
            <a:avLst/>
            <a:gdLst/>
            <a:ahLst/>
            <a:cxnLst/>
            <a:rect l="0" t="0" r="r" b="b"/>
            <a:pathLst>
              <a:path w="1437" h="575">
                <a:moveTo>
                  <a:pt x="1415" y="574"/>
                </a:moveTo>
                <a:lnTo>
                  <a:pt x="0" y="8"/>
                </a:lnTo>
                <a:lnTo>
                  <a:pt x="0" y="0"/>
                </a:lnTo>
                <a:lnTo>
                  <a:pt x="1436" y="574"/>
                </a:lnTo>
                <a:lnTo>
                  <a:pt x="1415" y="574"/>
                </a:lnTo>
                <a:close/>
              </a:path>
            </a:pathLst>
          </a:custGeom>
          <a:solidFill>
            <a:srgbClr val="EEECEC"/>
          </a:solidFill>
          <a:ln>
            <a:noFill/>
          </a:ln>
        </p:spPr>
      </p:sp>
      <p:sp>
        <p:nvSpPr>
          <p:cNvPr id="12276" name="Freeform 664"/>
          <p:cNvSpPr/>
          <p:nvPr/>
        </p:nvSpPr>
        <p:spPr>
          <a:xfrm>
            <a:off x="310680" y="774720"/>
            <a:ext cx="524880" cy="210240"/>
          </a:xfrm>
          <a:custGeom>
            <a:avLst/>
            <a:gdLst/>
            <a:ahLst/>
            <a:cxnLst/>
            <a:rect l="0" t="0" r="r" b="b"/>
            <a:pathLst>
              <a:path w="1458" h="584">
                <a:moveTo>
                  <a:pt x="1436" y="583"/>
                </a:moveTo>
                <a:lnTo>
                  <a:pt x="0" y="9"/>
                </a:lnTo>
                <a:lnTo>
                  <a:pt x="0" y="0"/>
                </a:lnTo>
                <a:lnTo>
                  <a:pt x="1457" y="583"/>
                </a:lnTo>
                <a:lnTo>
                  <a:pt x="1436" y="583"/>
                </a:lnTo>
                <a:close/>
              </a:path>
            </a:pathLst>
          </a:custGeom>
          <a:solidFill>
            <a:srgbClr val="EDEBEB"/>
          </a:solidFill>
          <a:ln>
            <a:noFill/>
          </a:ln>
        </p:spPr>
      </p:sp>
      <p:sp>
        <p:nvSpPr>
          <p:cNvPr id="12277" name="Freeform 665"/>
          <p:cNvSpPr/>
          <p:nvPr/>
        </p:nvSpPr>
        <p:spPr>
          <a:xfrm>
            <a:off x="310680" y="771840"/>
            <a:ext cx="532440" cy="213120"/>
          </a:xfrm>
          <a:custGeom>
            <a:avLst/>
            <a:gdLst/>
            <a:ahLst/>
            <a:cxnLst/>
            <a:rect l="0" t="0" r="r" b="b"/>
            <a:pathLst>
              <a:path w="1479" h="592">
                <a:moveTo>
                  <a:pt x="1457" y="591"/>
                </a:moveTo>
                <a:lnTo>
                  <a:pt x="0" y="8"/>
                </a:lnTo>
                <a:lnTo>
                  <a:pt x="0" y="0"/>
                </a:lnTo>
                <a:lnTo>
                  <a:pt x="1478" y="591"/>
                </a:lnTo>
                <a:lnTo>
                  <a:pt x="1457" y="591"/>
                </a:lnTo>
                <a:close/>
              </a:path>
            </a:pathLst>
          </a:custGeom>
          <a:solidFill>
            <a:srgbClr val="EDEBEB"/>
          </a:solidFill>
          <a:ln>
            <a:noFill/>
          </a:ln>
        </p:spPr>
      </p:sp>
      <p:sp>
        <p:nvSpPr>
          <p:cNvPr id="12278" name="Freeform 666"/>
          <p:cNvSpPr/>
          <p:nvPr/>
        </p:nvSpPr>
        <p:spPr>
          <a:xfrm>
            <a:off x="310680" y="768600"/>
            <a:ext cx="540000" cy="216360"/>
          </a:xfrm>
          <a:custGeom>
            <a:avLst/>
            <a:gdLst/>
            <a:ahLst/>
            <a:cxnLst/>
            <a:rect l="0" t="0" r="r" b="b"/>
            <a:pathLst>
              <a:path w="1500" h="601">
                <a:moveTo>
                  <a:pt x="1478" y="600"/>
                </a:moveTo>
                <a:lnTo>
                  <a:pt x="0" y="9"/>
                </a:lnTo>
                <a:lnTo>
                  <a:pt x="0" y="0"/>
                </a:lnTo>
                <a:lnTo>
                  <a:pt x="1499" y="600"/>
                </a:lnTo>
                <a:lnTo>
                  <a:pt x="1478" y="600"/>
                </a:lnTo>
                <a:close/>
              </a:path>
            </a:pathLst>
          </a:custGeom>
          <a:solidFill>
            <a:srgbClr val="ECEAEA"/>
          </a:solidFill>
          <a:ln>
            <a:noFill/>
          </a:ln>
        </p:spPr>
      </p:sp>
      <p:sp>
        <p:nvSpPr>
          <p:cNvPr id="12279" name="Freeform 667"/>
          <p:cNvSpPr/>
          <p:nvPr/>
        </p:nvSpPr>
        <p:spPr>
          <a:xfrm>
            <a:off x="310680" y="765720"/>
            <a:ext cx="547560" cy="219240"/>
          </a:xfrm>
          <a:custGeom>
            <a:avLst/>
            <a:gdLst/>
            <a:ahLst/>
            <a:cxnLst/>
            <a:rect l="0" t="0" r="r" b="b"/>
            <a:pathLst>
              <a:path w="1521" h="609">
                <a:moveTo>
                  <a:pt x="1499" y="608"/>
                </a:moveTo>
                <a:lnTo>
                  <a:pt x="0" y="8"/>
                </a:lnTo>
                <a:lnTo>
                  <a:pt x="0" y="0"/>
                </a:lnTo>
                <a:lnTo>
                  <a:pt x="1520" y="608"/>
                </a:lnTo>
                <a:lnTo>
                  <a:pt x="1499" y="608"/>
                </a:lnTo>
                <a:close/>
              </a:path>
            </a:pathLst>
          </a:custGeom>
          <a:solidFill>
            <a:srgbClr val="ECEAEA"/>
          </a:solidFill>
          <a:ln>
            <a:noFill/>
          </a:ln>
        </p:spPr>
      </p:sp>
      <p:sp>
        <p:nvSpPr>
          <p:cNvPr id="12280" name="Freeform 668"/>
          <p:cNvSpPr/>
          <p:nvPr/>
        </p:nvSpPr>
        <p:spPr>
          <a:xfrm>
            <a:off x="310680" y="762840"/>
            <a:ext cx="555120" cy="222120"/>
          </a:xfrm>
          <a:custGeom>
            <a:avLst/>
            <a:gdLst/>
            <a:ahLst/>
            <a:cxnLst/>
            <a:rect l="0" t="0" r="r" b="b"/>
            <a:pathLst>
              <a:path w="1542" h="617">
                <a:moveTo>
                  <a:pt x="1520" y="616"/>
                </a:moveTo>
                <a:lnTo>
                  <a:pt x="0" y="8"/>
                </a:lnTo>
                <a:lnTo>
                  <a:pt x="0" y="0"/>
                </a:lnTo>
                <a:lnTo>
                  <a:pt x="1541" y="616"/>
                </a:lnTo>
                <a:lnTo>
                  <a:pt x="1520" y="616"/>
                </a:lnTo>
                <a:close/>
              </a:path>
            </a:pathLst>
          </a:custGeom>
          <a:solidFill>
            <a:srgbClr val="EBE9E9"/>
          </a:solidFill>
          <a:ln>
            <a:noFill/>
          </a:ln>
        </p:spPr>
      </p:sp>
      <p:sp>
        <p:nvSpPr>
          <p:cNvPr id="12281" name="Freeform 669"/>
          <p:cNvSpPr/>
          <p:nvPr/>
        </p:nvSpPr>
        <p:spPr>
          <a:xfrm>
            <a:off x="310680" y="759600"/>
            <a:ext cx="563040" cy="225360"/>
          </a:xfrm>
          <a:custGeom>
            <a:avLst/>
            <a:gdLst/>
            <a:ahLst/>
            <a:cxnLst/>
            <a:rect l="0" t="0" r="r" b="b"/>
            <a:pathLst>
              <a:path w="1564" h="626">
                <a:moveTo>
                  <a:pt x="1541" y="625"/>
                </a:moveTo>
                <a:lnTo>
                  <a:pt x="0" y="9"/>
                </a:lnTo>
                <a:lnTo>
                  <a:pt x="0" y="0"/>
                </a:lnTo>
                <a:lnTo>
                  <a:pt x="1563" y="625"/>
                </a:lnTo>
                <a:lnTo>
                  <a:pt x="1541" y="625"/>
                </a:lnTo>
                <a:close/>
              </a:path>
            </a:pathLst>
          </a:custGeom>
          <a:solidFill>
            <a:srgbClr val="EBE9E9"/>
          </a:solidFill>
          <a:ln>
            <a:noFill/>
          </a:ln>
        </p:spPr>
      </p:sp>
      <p:sp>
        <p:nvSpPr>
          <p:cNvPr id="12282" name="Freeform 670"/>
          <p:cNvSpPr/>
          <p:nvPr/>
        </p:nvSpPr>
        <p:spPr>
          <a:xfrm>
            <a:off x="310680" y="756720"/>
            <a:ext cx="570600" cy="228240"/>
          </a:xfrm>
          <a:custGeom>
            <a:avLst/>
            <a:gdLst/>
            <a:ahLst/>
            <a:cxnLst/>
            <a:rect l="0" t="0" r="r" b="b"/>
            <a:pathLst>
              <a:path w="1585" h="634">
                <a:moveTo>
                  <a:pt x="1563" y="633"/>
                </a:moveTo>
                <a:lnTo>
                  <a:pt x="0" y="8"/>
                </a:lnTo>
                <a:lnTo>
                  <a:pt x="0" y="0"/>
                </a:lnTo>
                <a:lnTo>
                  <a:pt x="1584" y="633"/>
                </a:lnTo>
                <a:lnTo>
                  <a:pt x="1563" y="633"/>
                </a:lnTo>
                <a:close/>
              </a:path>
            </a:pathLst>
          </a:custGeom>
          <a:solidFill>
            <a:srgbClr val="EAE8E8"/>
          </a:solidFill>
          <a:ln>
            <a:noFill/>
          </a:ln>
        </p:spPr>
      </p:sp>
      <p:sp>
        <p:nvSpPr>
          <p:cNvPr id="12283" name="Freeform 671"/>
          <p:cNvSpPr/>
          <p:nvPr/>
        </p:nvSpPr>
        <p:spPr>
          <a:xfrm>
            <a:off x="310680" y="753480"/>
            <a:ext cx="578160" cy="231480"/>
          </a:xfrm>
          <a:custGeom>
            <a:avLst/>
            <a:gdLst/>
            <a:ahLst/>
            <a:cxnLst/>
            <a:rect l="0" t="0" r="r" b="b"/>
            <a:pathLst>
              <a:path w="1606" h="643">
                <a:moveTo>
                  <a:pt x="1584" y="642"/>
                </a:moveTo>
                <a:lnTo>
                  <a:pt x="0" y="9"/>
                </a:lnTo>
                <a:lnTo>
                  <a:pt x="0" y="0"/>
                </a:lnTo>
                <a:lnTo>
                  <a:pt x="1605" y="642"/>
                </a:lnTo>
                <a:lnTo>
                  <a:pt x="1584" y="642"/>
                </a:lnTo>
                <a:close/>
              </a:path>
            </a:pathLst>
          </a:custGeom>
          <a:solidFill>
            <a:srgbClr val="E9E8E8"/>
          </a:solidFill>
          <a:ln>
            <a:noFill/>
          </a:ln>
        </p:spPr>
      </p:sp>
      <p:sp>
        <p:nvSpPr>
          <p:cNvPr id="12284" name="Freeform 672"/>
          <p:cNvSpPr/>
          <p:nvPr/>
        </p:nvSpPr>
        <p:spPr>
          <a:xfrm>
            <a:off x="310680" y="750600"/>
            <a:ext cx="585720" cy="234360"/>
          </a:xfrm>
          <a:custGeom>
            <a:avLst/>
            <a:gdLst/>
            <a:ahLst/>
            <a:cxnLst/>
            <a:rect l="0" t="0" r="r" b="b"/>
            <a:pathLst>
              <a:path w="1627" h="651">
                <a:moveTo>
                  <a:pt x="1605" y="650"/>
                </a:moveTo>
                <a:lnTo>
                  <a:pt x="0" y="8"/>
                </a:lnTo>
                <a:lnTo>
                  <a:pt x="0" y="0"/>
                </a:lnTo>
                <a:lnTo>
                  <a:pt x="1626" y="650"/>
                </a:lnTo>
                <a:lnTo>
                  <a:pt x="1605" y="650"/>
                </a:lnTo>
                <a:close/>
              </a:path>
            </a:pathLst>
          </a:custGeom>
          <a:solidFill>
            <a:srgbClr val="E8E7E7"/>
          </a:solidFill>
          <a:ln>
            <a:noFill/>
          </a:ln>
        </p:spPr>
      </p:sp>
      <p:sp>
        <p:nvSpPr>
          <p:cNvPr id="12285" name="Freeform 673"/>
          <p:cNvSpPr/>
          <p:nvPr/>
        </p:nvSpPr>
        <p:spPr>
          <a:xfrm>
            <a:off x="310680" y="747360"/>
            <a:ext cx="593280" cy="237600"/>
          </a:xfrm>
          <a:custGeom>
            <a:avLst/>
            <a:gdLst/>
            <a:ahLst/>
            <a:cxnLst/>
            <a:rect l="0" t="0" r="r" b="b"/>
            <a:pathLst>
              <a:path w="1648" h="660">
                <a:moveTo>
                  <a:pt x="1626" y="659"/>
                </a:moveTo>
                <a:lnTo>
                  <a:pt x="0" y="9"/>
                </a:lnTo>
                <a:lnTo>
                  <a:pt x="0" y="0"/>
                </a:lnTo>
                <a:lnTo>
                  <a:pt x="1647" y="659"/>
                </a:lnTo>
                <a:lnTo>
                  <a:pt x="1626" y="659"/>
                </a:lnTo>
                <a:close/>
              </a:path>
            </a:pathLst>
          </a:custGeom>
          <a:solidFill>
            <a:srgbClr val="E8E7E6"/>
          </a:solidFill>
          <a:ln>
            <a:noFill/>
          </a:ln>
        </p:spPr>
      </p:sp>
      <p:sp>
        <p:nvSpPr>
          <p:cNvPr id="12286" name="Freeform 674"/>
          <p:cNvSpPr/>
          <p:nvPr/>
        </p:nvSpPr>
        <p:spPr>
          <a:xfrm>
            <a:off x="310680" y="744480"/>
            <a:ext cx="600840" cy="240480"/>
          </a:xfrm>
          <a:custGeom>
            <a:avLst/>
            <a:gdLst/>
            <a:ahLst/>
            <a:cxnLst/>
            <a:rect l="0" t="0" r="r" b="b"/>
            <a:pathLst>
              <a:path w="1669" h="668">
                <a:moveTo>
                  <a:pt x="1647" y="667"/>
                </a:moveTo>
                <a:lnTo>
                  <a:pt x="0" y="8"/>
                </a:lnTo>
                <a:lnTo>
                  <a:pt x="0" y="0"/>
                </a:lnTo>
                <a:lnTo>
                  <a:pt x="1668" y="667"/>
                </a:lnTo>
                <a:lnTo>
                  <a:pt x="1647" y="667"/>
                </a:lnTo>
                <a:close/>
              </a:path>
            </a:pathLst>
          </a:custGeom>
          <a:solidFill>
            <a:srgbClr val="E7E6E5"/>
          </a:solidFill>
          <a:ln>
            <a:noFill/>
          </a:ln>
        </p:spPr>
      </p:sp>
      <p:sp>
        <p:nvSpPr>
          <p:cNvPr id="12287" name="Freeform 675"/>
          <p:cNvSpPr/>
          <p:nvPr/>
        </p:nvSpPr>
        <p:spPr>
          <a:xfrm>
            <a:off x="310680" y="741600"/>
            <a:ext cx="608400" cy="243360"/>
          </a:xfrm>
          <a:custGeom>
            <a:avLst/>
            <a:gdLst/>
            <a:ahLst/>
            <a:cxnLst/>
            <a:rect l="0" t="0" r="r" b="b"/>
            <a:pathLst>
              <a:path w="1690" h="676">
                <a:moveTo>
                  <a:pt x="1667" y="675"/>
                </a:moveTo>
                <a:lnTo>
                  <a:pt x="0" y="8"/>
                </a:lnTo>
                <a:lnTo>
                  <a:pt x="0" y="0"/>
                </a:lnTo>
                <a:lnTo>
                  <a:pt x="1689" y="675"/>
                </a:lnTo>
                <a:lnTo>
                  <a:pt x="1667" y="675"/>
                </a:lnTo>
                <a:close/>
              </a:path>
            </a:pathLst>
          </a:custGeom>
          <a:solidFill>
            <a:srgbClr val="E7E5E5"/>
          </a:solidFill>
          <a:ln>
            <a:noFill/>
          </a:ln>
        </p:spPr>
      </p:sp>
      <p:sp>
        <p:nvSpPr>
          <p:cNvPr id="12288" name="Freeform 676"/>
          <p:cNvSpPr/>
          <p:nvPr/>
        </p:nvSpPr>
        <p:spPr>
          <a:xfrm>
            <a:off x="310680" y="738360"/>
            <a:ext cx="615960" cy="246600"/>
          </a:xfrm>
          <a:custGeom>
            <a:avLst/>
            <a:gdLst/>
            <a:ahLst/>
            <a:cxnLst/>
            <a:rect l="0" t="0" r="r" b="b"/>
            <a:pathLst>
              <a:path w="1711" h="685">
                <a:moveTo>
                  <a:pt x="1688" y="684"/>
                </a:moveTo>
                <a:lnTo>
                  <a:pt x="0" y="9"/>
                </a:lnTo>
                <a:lnTo>
                  <a:pt x="0" y="0"/>
                </a:lnTo>
                <a:lnTo>
                  <a:pt x="1710" y="684"/>
                </a:lnTo>
                <a:lnTo>
                  <a:pt x="1688" y="684"/>
                </a:lnTo>
                <a:close/>
              </a:path>
            </a:pathLst>
          </a:custGeom>
          <a:solidFill>
            <a:srgbClr val="E6E4E4"/>
          </a:solidFill>
          <a:ln>
            <a:noFill/>
          </a:ln>
        </p:spPr>
      </p:sp>
      <p:sp>
        <p:nvSpPr>
          <p:cNvPr id="12289" name="Freeform 677"/>
          <p:cNvSpPr/>
          <p:nvPr/>
        </p:nvSpPr>
        <p:spPr>
          <a:xfrm>
            <a:off x="310680" y="735480"/>
            <a:ext cx="623520" cy="249480"/>
          </a:xfrm>
          <a:custGeom>
            <a:avLst/>
            <a:gdLst/>
            <a:ahLst/>
            <a:cxnLst/>
            <a:rect l="0" t="0" r="r" b="b"/>
            <a:pathLst>
              <a:path w="1732" h="693">
                <a:moveTo>
                  <a:pt x="1710" y="692"/>
                </a:moveTo>
                <a:lnTo>
                  <a:pt x="0" y="8"/>
                </a:lnTo>
                <a:lnTo>
                  <a:pt x="0" y="0"/>
                </a:lnTo>
                <a:lnTo>
                  <a:pt x="1731" y="692"/>
                </a:lnTo>
                <a:lnTo>
                  <a:pt x="1710" y="692"/>
                </a:lnTo>
                <a:close/>
              </a:path>
            </a:pathLst>
          </a:custGeom>
          <a:solidFill>
            <a:srgbClr val="E6E4E4"/>
          </a:solidFill>
          <a:ln>
            <a:noFill/>
          </a:ln>
        </p:spPr>
      </p:sp>
      <p:sp>
        <p:nvSpPr>
          <p:cNvPr id="12290" name="Freeform 678"/>
          <p:cNvSpPr/>
          <p:nvPr/>
        </p:nvSpPr>
        <p:spPr>
          <a:xfrm>
            <a:off x="310680" y="732240"/>
            <a:ext cx="631080" cy="252720"/>
          </a:xfrm>
          <a:custGeom>
            <a:avLst/>
            <a:gdLst/>
            <a:ahLst/>
            <a:cxnLst/>
            <a:rect l="0" t="0" r="r" b="b"/>
            <a:pathLst>
              <a:path w="1753" h="702">
                <a:moveTo>
                  <a:pt x="1731" y="701"/>
                </a:moveTo>
                <a:lnTo>
                  <a:pt x="0" y="9"/>
                </a:lnTo>
                <a:lnTo>
                  <a:pt x="0" y="0"/>
                </a:lnTo>
                <a:lnTo>
                  <a:pt x="1752" y="701"/>
                </a:lnTo>
                <a:lnTo>
                  <a:pt x="1731" y="701"/>
                </a:lnTo>
                <a:close/>
              </a:path>
            </a:pathLst>
          </a:custGeom>
          <a:solidFill>
            <a:srgbClr val="E5E3E3"/>
          </a:solidFill>
          <a:ln>
            <a:noFill/>
          </a:ln>
        </p:spPr>
      </p:sp>
      <p:sp>
        <p:nvSpPr>
          <p:cNvPr id="12291" name="Freeform 679"/>
          <p:cNvSpPr/>
          <p:nvPr/>
        </p:nvSpPr>
        <p:spPr>
          <a:xfrm>
            <a:off x="310680" y="729360"/>
            <a:ext cx="639000" cy="255600"/>
          </a:xfrm>
          <a:custGeom>
            <a:avLst/>
            <a:gdLst/>
            <a:ahLst/>
            <a:cxnLst/>
            <a:rect l="0" t="0" r="r" b="b"/>
            <a:pathLst>
              <a:path w="1775" h="710">
                <a:moveTo>
                  <a:pt x="1752" y="709"/>
                </a:moveTo>
                <a:lnTo>
                  <a:pt x="0" y="8"/>
                </a:lnTo>
                <a:lnTo>
                  <a:pt x="0" y="0"/>
                </a:lnTo>
                <a:lnTo>
                  <a:pt x="1774" y="709"/>
                </a:lnTo>
                <a:lnTo>
                  <a:pt x="1752" y="709"/>
                </a:lnTo>
                <a:close/>
              </a:path>
            </a:pathLst>
          </a:custGeom>
          <a:solidFill>
            <a:srgbClr val="E5E3E3"/>
          </a:solidFill>
          <a:ln>
            <a:noFill/>
          </a:ln>
        </p:spPr>
      </p:sp>
      <p:sp>
        <p:nvSpPr>
          <p:cNvPr id="12292" name="Freeform 680"/>
          <p:cNvSpPr/>
          <p:nvPr/>
        </p:nvSpPr>
        <p:spPr>
          <a:xfrm>
            <a:off x="310680" y="726120"/>
            <a:ext cx="646560" cy="258840"/>
          </a:xfrm>
          <a:custGeom>
            <a:avLst/>
            <a:gdLst/>
            <a:ahLst/>
            <a:cxnLst/>
            <a:rect l="0" t="0" r="r" b="b"/>
            <a:pathLst>
              <a:path w="1796" h="719">
                <a:moveTo>
                  <a:pt x="1774" y="718"/>
                </a:moveTo>
                <a:lnTo>
                  <a:pt x="0" y="9"/>
                </a:lnTo>
                <a:lnTo>
                  <a:pt x="0" y="0"/>
                </a:lnTo>
                <a:lnTo>
                  <a:pt x="1795" y="718"/>
                </a:lnTo>
                <a:lnTo>
                  <a:pt x="1774" y="718"/>
                </a:lnTo>
                <a:close/>
              </a:path>
            </a:pathLst>
          </a:custGeom>
          <a:solidFill>
            <a:srgbClr val="E4E2E2"/>
          </a:solidFill>
          <a:ln>
            <a:noFill/>
          </a:ln>
        </p:spPr>
      </p:sp>
      <p:sp>
        <p:nvSpPr>
          <p:cNvPr id="12293" name="Freeform 681"/>
          <p:cNvSpPr/>
          <p:nvPr/>
        </p:nvSpPr>
        <p:spPr>
          <a:xfrm>
            <a:off x="310680" y="723240"/>
            <a:ext cx="654120" cy="261720"/>
          </a:xfrm>
          <a:custGeom>
            <a:avLst/>
            <a:gdLst/>
            <a:ahLst/>
            <a:cxnLst/>
            <a:rect l="0" t="0" r="r" b="b"/>
            <a:pathLst>
              <a:path w="1817" h="727">
                <a:moveTo>
                  <a:pt x="1795" y="726"/>
                </a:moveTo>
                <a:lnTo>
                  <a:pt x="0" y="8"/>
                </a:lnTo>
                <a:lnTo>
                  <a:pt x="0" y="0"/>
                </a:lnTo>
                <a:lnTo>
                  <a:pt x="1816" y="726"/>
                </a:lnTo>
                <a:lnTo>
                  <a:pt x="1795" y="726"/>
                </a:lnTo>
                <a:close/>
              </a:path>
            </a:pathLst>
          </a:custGeom>
          <a:solidFill>
            <a:srgbClr val="E3E2E1"/>
          </a:solidFill>
          <a:ln>
            <a:noFill/>
          </a:ln>
        </p:spPr>
      </p:sp>
      <p:sp>
        <p:nvSpPr>
          <p:cNvPr id="12294" name="Freeform 682"/>
          <p:cNvSpPr/>
          <p:nvPr/>
        </p:nvSpPr>
        <p:spPr>
          <a:xfrm>
            <a:off x="310680" y="720360"/>
            <a:ext cx="661680" cy="264600"/>
          </a:xfrm>
          <a:custGeom>
            <a:avLst/>
            <a:gdLst/>
            <a:ahLst/>
            <a:cxnLst/>
            <a:rect l="0" t="0" r="r" b="b"/>
            <a:pathLst>
              <a:path w="1838" h="735">
                <a:moveTo>
                  <a:pt x="1816" y="734"/>
                </a:moveTo>
                <a:lnTo>
                  <a:pt x="0" y="8"/>
                </a:lnTo>
                <a:lnTo>
                  <a:pt x="0" y="0"/>
                </a:lnTo>
                <a:lnTo>
                  <a:pt x="1837" y="734"/>
                </a:lnTo>
                <a:lnTo>
                  <a:pt x="1816" y="734"/>
                </a:lnTo>
                <a:close/>
              </a:path>
            </a:pathLst>
          </a:custGeom>
          <a:solidFill>
            <a:srgbClr val="E2E1E0"/>
          </a:solidFill>
          <a:ln>
            <a:noFill/>
          </a:ln>
        </p:spPr>
      </p:sp>
      <p:sp>
        <p:nvSpPr>
          <p:cNvPr id="12295" name="Freeform 683"/>
          <p:cNvSpPr/>
          <p:nvPr/>
        </p:nvSpPr>
        <p:spPr>
          <a:xfrm>
            <a:off x="310680" y="717120"/>
            <a:ext cx="669240" cy="267840"/>
          </a:xfrm>
          <a:custGeom>
            <a:avLst/>
            <a:gdLst/>
            <a:ahLst/>
            <a:cxnLst/>
            <a:rect l="0" t="0" r="r" b="b"/>
            <a:pathLst>
              <a:path w="1859" h="744">
                <a:moveTo>
                  <a:pt x="1837" y="743"/>
                </a:moveTo>
                <a:lnTo>
                  <a:pt x="0" y="9"/>
                </a:lnTo>
                <a:lnTo>
                  <a:pt x="0" y="0"/>
                </a:lnTo>
                <a:lnTo>
                  <a:pt x="1858" y="743"/>
                </a:lnTo>
                <a:lnTo>
                  <a:pt x="1837" y="743"/>
                </a:lnTo>
                <a:close/>
              </a:path>
            </a:pathLst>
          </a:custGeom>
          <a:solidFill>
            <a:srgbClr val="E2E0E0"/>
          </a:solidFill>
          <a:ln>
            <a:noFill/>
          </a:ln>
        </p:spPr>
      </p:sp>
      <p:sp>
        <p:nvSpPr>
          <p:cNvPr id="12296" name="Freeform 684"/>
          <p:cNvSpPr/>
          <p:nvPr/>
        </p:nvSpPr>
        <p:spPr>
          <a:xfrm>
            <a:off x="310680" y="714240"/>
            <a:ext cx="676800" cy="270720"/>
          </a:xfrm>
          <a:custGeom>
            <a:avLst/>
            <a:gdLst/>
            <a:ahLst/>
            <a:cxnLst/>
            <a:rect l="0" t="0" r="r" b="b"/>
            <a:pathLst>
              <a:path w="1880" h="752">
                <a:moveTo>
                  <a:pt x="1858" y="751"/>
                </a:moveTo>
                <a:lnTo>
                  <a:pt x="0" y="8"/>
                </a:lnTo>
                <a:lnTo>
                  <a:pt x="0" y="0"/>
                </a:lnTo>
                <a:lnTo>
                  <a:pt x="1879" y="751"/>
                </a:lnTo>
                <a:lnTo>
                  <a:pt x="1858" y="751"/>
                </a:lnTo>
                <a:close/>
              </a:path>
            </a:pathLst>
          </a:custGeom>
          <a:solidFill>
            <a:srgbClr val="E1DFDF"/>
          </a:solidFill>
          <a:ln>
            <a:noFill/>
          </a:ln>
        </p:spPr>
      </p:sp>
      <p:sp>
        <p:nvSpPr>
          <p:cNvPr id="12297" name="Freeform 685"/>
          <p:cNvSpPr/>
          <p:nvPr/>
        </p:nvSpPr>
        <p:spPr>
          <a:xfrm>
            <a:off x="310680" y="711000"/>
            <a:ext cx="684360" cy="273960"/>
          </a:xfrm>
          <a:custGeom>
            <a:avLst/>
            <a:gdLst/>
            <a:ahLst/>
            <a:cxnLst/>
            <a:rect l="0" t="0" r="r" b="b"/>
            <a:pathLst>
              <a:path w="1901" h="761">
                <a:moveTo>
                  <a:pt x="1879" y="760"/>
                </a:moveTo>
                <a:lnTo>
                  <a:pt x="0" y="9"/>
                </a:lnTo>
                <a:lnTo>
                  <a:pt x="0" y="0"/>
                </a:lnTo>
                <a:lnTo>
                  <a:pt x="1900" y="760"/>
                </a:lnTo>
                <a:lnTo>
                  <a:pt x="1879" y="760"/>
                </a:lnTo>
                <a:close/>
              </a:path>
            </a:pathLst>
          </a:custGeom>
          <a:solidFill>
            <a:srgbClr val="E1DFDE"/>
          </a:solidFill>
          <a:ln>
            <a:noFill/>
          </a:ln>
        </p:spPr>
      </p:sp>
      <p:sp>
        <p:nvSpPr>
          <p:cNvPr id="12298" name="Freeform 686"/>
          <p:cNvSpPr/>
          <p:nvPr/>
        </p:nvSpPr>
        <p:spPr>
          <a:xfrm>
            <a:off x="310680" y="708120"/>
            <a:ext cx="691920" cy="276840"/>
          </a:xfrm>
          <a:custGeom>
            <a:avLst/>
            <a:gdLst/>
            <a:ahLst/>
            <a:cxnLst/>
            <a:rect l="0" t="0" r="r" b="b"/>
            <a:pathLst>
              <a:path w="1922" h="769">
                <a:moveTo>
                  <a:pt x="1900" y="768"/>
                </a:moveTo>
                <a:lnTo>
                  <a:pt x="0" y="8"/>
                </a:lnTo>
                <a:lnTo>
                  <a:pt x="0" y="0"/>
                </a:lnTo>
                <a:lnTo>
                  <a:pt x="1921" y="768"/>
                </a:lnTo>
                <a:lnTo>
                  <a:pt x="1900" y="768"/>
                </a:lnTo>
                <a:close/>
              </a:path>
            </a:pathLst>
          </a:custGeom>
          <a:solidFill>
            <a:srgbClr val="E0DEDD"/>
          </a:solidFill>
          <a:ln>
            <a:noFill/>
          </a:ln>
        </p:spPr>
      </p:sp>
      <p:sp>
        <p:nvSpPr>
          <p:cNvPr id="12299" name="Freeform 687"/>
          <p:cNvSpPr/>
          <p:nvPr/>
        </p:nvSpPr>
        <p:spPr>
          <a:xfrm>
            <a:off x="310680" y="704880"/>
            <a:ext cx="699480" cy="280080"/>
          </a:xfrm>
          <a:custGeom>
            <a:avLst/>
            <a:gdLst/>
            <a:ahLst/>
            <a:cxnLst/>
            <a:rect l="0" t="0" r="r" b="b"/>
            <a:pathLst>
              <a:path w="1943" h="778">
                <a:moveTo>
                  <a:pt x="1921" y="777"/>
                </a:moveTo>
                <a:lnTo>
                  <a:pt x="0" y="9"/>
                </a:lnTo>
                <a:lnTo>
                  <a:pt x="0" y="0"/>
                </a:lnTo>
                <a:lnTo>
                  <a:pt x="1942" y="777"/>
                </a:lnTo>
                <a:lnTo>
                  <a:pt x="1921" y="777"/>
                </a:lnTo>
                <a:close/>
              </a:path>
            </a:pathLst>
          </a:custGeom>
          <a:solidFill>
            <a:srgbClr val="DFDDDD"/>
          </a:solidFill>
          <a:ln>
            <a:noFill/>
          </a:ln>
        </p:spPr>
      </p:sp>
      <p:sp>
        <p:nvSpPr>
          <p:cNvPr id="12300" name="Freeform 688"/>
          <p:cNvSpPr/>
          <p:nvPr/>
        </p:nvSpPr>
        <p:spPr>
          <a:xfrm>
            <a:off x="310680" y="702000"/>
            <a:ext cx="707040" cy="282960"/>
          </a:xfrm>
          <a:custGeom>
            <a:avLst/>
            <a:gdLst/>
            <a:ahLst/>
            <a:cxnLst/>
            <a:rect l="0" t="0" r="r" b="b"/>
            <a:pathLst>
              <a:path w="1964" h="786">
                <a:moveTo>
                  <a:pt x="1942" y="785"/>
                </a:moveTo>
                <a:lnTo>
                  <a:pt x="0" y="8"/>
                </a:lnTo>
                <a:lnTo>
                  <a:pt x="0" y="0"/>
                </a:lnTo>
                <a:lnTo>
                  <a:pt x="1963" y="785"/>
                </a:lnTo>
                <a:lnTo>
                  <a:pt x="1942" y="785"/>
                </a:lnTo>
                <a:close/>
              </a:path>
            </a:pathLst>
          </a:custGeom>
          <a:solidFill>
            <a:srgbClr val="DEDCDC"/>
          </a:solidFill>
          <a:ln>
            <a:noFill/>
          </a:ln>
        </p:spPr>
      </p:sp>
      <p:sp>
        <p:nvSpPr>
          <p:cNvPr id="12301" name="Freeform 689"/>
          <p:cNvSpPr/>
          <p:nvPr/>
        </p:nvSpPr>
        <p:spPr>
          <a:xfrm>
            <a:off x="310680" y="698760"/>
            <a:ext cx="714960" cy="286200"/>
          </a:xfrm>
          <a:custGeom>
            <a:avLst/>
            <a:gdLst/>
            <a:ahLst/>
            <a:cxnLst/>
            <a:rect l="0" t="0" r="r" b="b"/>
            <a:pathLst>
              <a:path w="1986" h="795">
                <a:moveTo>
                  <a:pt x="1963" y="794"/>
                </a:moveTo>
                <a:lnTo>
                  <a:pt x="0" y="9"/>
                </a:lnTo>
                <a:lnTo>
                  <a:pt x="0" y="0"/>
                </a:lnTo>
                <a:lnTo>
                  <a:pt x="1985" y="794"/>
                </a:lnTo>
                <a:lnTo>
                  <a:pt x="1963" y="794"/>
                </a:lnTo>
                <a:close/>
              </a:path>
            </a:pathLst>
          </a:custGeom>
          <a:solidFill>
            <a:srgbClr val="DEDCDB"/>
          </a:solidFill>
          <a:ln>
            <a:noFill/>
          </a:ln>
        </p:spPr>
      </p:sp>
      <p:sp>
        <p:nvSpPr>
          <p:cNvPr id="12302" name="Freeform 690"/>
          <p:cNvSpPr/>
          <p:nvPr/>
        </p:nvSpPr>
        <p:spPr>
          <a:xfrm>
            <a:off x="310680" y="695880"/>
            <a:ext cx="722520" cy="289080"/>
          </a:xfrm>
          <a:custGeom>
            <a:avLst/>
            <a:gdLst/>
            <a:ahLst/>
            <a:cxnLst/>
            <a:rect l="0" t="0" r="r" b="b"/>
            <a:pathLst>
              <a:path w="2007" h="803">
                <a:moveTo>
                  <a:pt x="1985" y="802"/>
                </a:moveTo>
                <a:lnTo>
                  <a:pt x="0" y="8"/>
                </a:lnTo>
                <a:lnTo>
                  <a:pt x="0" y="0"/>
                </a:lnTo>
                <a:lnTo>
                  <a:pt x="2006" y="802"/>
                </a:lnTo>
                <a:lnTo>
                  <a:pt x="1985" y="802"/>
                </a:lnTo>
                <a:close/>
              </a:path>
            </a:pathLst>
          </a:custGeom>
          <a:solidFill>
            <a:srgbClr val="DDDBDA"/>
          </a:solidFill>
          <a:ln>
            <a:noFill/>
          </a:ln>
        </p:spPr>
      </p:sp>
      <p:sp>
        <p:nvSpPr>
          <p:cNvPr id="12303" name="Freeform 691"/>
          <p:cNvSpPr/>
          <p:nvPr/>
        </p:nvSpPr>
        <p:spPr>
          <a:xfrm>
            <a:off x="310680" y="693000"/>
            <a:ext cx="730080" cy="291960"/>
          </a:xfrm>
          <a:custGeom>
            <a:avLst/>
            <a:gdLst/>
            <a:ahLst/>
            <a:cxnLst/>
            <a:rect l="0" t="0" r="r" b="b"/>
            <a:pathLst>
              <a:path w="2028" h="811">
                <a:moveTo>
                  <a:pt x="2006" y="810"/>
                </a:moveTo>
                <a:lnTo>
                  <a:pt x="0" y="8"/>
                </a:lnTo>
                <a:lnTo>
                  <a:pt x="0" y="0"/>
                </a:lnTo>
                <a:lnTo>
                  <a:pt x="2027" y="810"/>
                </a:lnTo>
                <a:lnTo>
                  <a:pt x="2006" y="810"/>
                </a:lnTo>
                <a:close/>
              </a:path>
            </a:pathLst>
          </a:custGeom>
          <a:solidFill>
            <a:srgbClr val="DDDADA"/>
          </a:solidFill>
          <a:ln>
            <a:noFill/>
          </a:ln>
        </p:spPr>
      </p:sp>
      <p:sp>
        <p:nvSpPr>
          <p:cNvPr id="12304" name="Freeform 692"/>
          <p:cNvSpPr/>
          <p:nvPr/>
        </p:nvSpPr>
        <p:spPr>
          <a:xfrm>
            <a:off x="310680" y="689760"/>
            <a:ext cx="737640" cy="295200"/>
          </a:xfrm>
          <a:custGeom>
            <a:avLst/>
            <a:gdLst/>
            <a:ahLst/>
            <a:cxnLst/>
            <a:rect l="0" t="0" r="r" b="b"/>
            <a:pathLst>
              <a:path w="2049" h="820">
                <a:moveTo>
                  <a:pt x="2027" y="819"/>
                </a:moveTo>
                <a:lnTo>
                  <a:pt x="0" y="9"/>
                </a:lnTo>
                <a:lnTo>
                  <a:pt x="0" y="0"/>
                </a:lnTo>
                <a:lnTo>
                  <a:pt x="2048" y="819"/>
                </a:lnTo>
                <a:lnTo>
                  <a:pt x="2027" y="819"/>
                </a:lnTo>
                <a:close/>
              </a:path>
            </a:pathLst>
          </a:custGeom>
          <a:solidFill>
            <a:srgbClr val="DCD9D9"/>
          </a:solidFill>
          <a:ln>
            <a:noFill/>
          </a:ln>
        </p:spPr>
      </p:sp>
      <p:sp>
        <p:nvSpPr>
          <p:cNvPr id="12305" name="Freeform 693"/>
          <p:cNvSpPr/>
          <p:nvPr/>
        </p:nvSpPr>
        <p:spPr>
          <a:xfrm>
            <a:off x="310680" y="686880"/>
            <a:ext cx="745200" cy="298080"/>
          </a:xfrm>
          <a:custGeom>
            <a:avLst/>
            <a:gdLst/>
            <a:ahLst/>
            <a:cxnLst/>
            <a:rect l="0" t="0" r="r" b="b"/>
            <a:pathLst>
              <a:path w="2070" h="828">
                <a:moveTo>
                  <a:pt x="2048" y="827"/>
                </a:moveTo>
                <a:lnTo>
                  <a:pt x="0" y="8"/>
                </a:lnTo>
                <a:lnTo>
                  <a:pt x="0" y="0"/>
                </a:lnTo>
                <a:lnTo>
                  <a:pt x="2069" y="827"/>
                </a:lnTo>
                <a:lnTo>
                  <a:pt x="2048" y="827"/>
                </a:lnTo>
                <a:close/>
              </a:path>
            </a:pathLst>
          </a:custGeom>
          <a:solidFill>
            <a:srgbClr val="DBD9D8"/>
          </a:solidFill>
          <a:ln>
            <a:noFill/>
          </a:ln>
        </p:spPr>
      </p:sp>
      <p:sp>
        <p:nvSpPr>
          <p:cNvPr id="12306" name="Freeform 694"/>
          <p:cNvSpPr/>
          <p:nvPr/>
        </p:nvSpPr>
        <p:spPr>
          <a:xfrm>
            <a:off x="310680" y="683640"/>
            <a:ext cx="752760" cy="301320"/>
          </a:xfrm>
          <a:custGeom>
            <a:avLst/>
            <a:gdLst/>
            <a:ahLst/>
            <a:cxnLst/>
            <a:rect l="0" t="0" r="r" b="b"/>
            <a:pathLst>
              <a:path w="2091" h="837">
                <a:moveTo>
                  <a:pt x="2069" y="836"/>
                </a:moveTo>
                <a:lnTo>
                  <a:pt x="0" y="9"/>
                </a:lnTo>
                <a:lnTo>
                  <a:pt x="0" y="0"/>
                </a:lnTo>
                <a:lnTo>
                  <a:pt x="2090" y="836"/>
                </a:lnTo>
                <a:lnTo>
                  <a:pt x="2069" y="836"/>
                </a:lnTo>
                <a:close/>
              </a:path>
            </a:pathLst>
          </a:custGeom>
          <a:solidFill>
            <a:srgbClr val="DAD8D7"/>
          </a:solidFill>
          <a:ln>
            <a:noFill/>
          </a:ln>
        </p:spPr>
      </p:sp>
      <p:sp>
        <p:nvSpPr>
          <p:cNvPr id="12307" name="Freeform 695"/>
          <p:cNvSpPr/>
          <p:nvPr/>
        </p:nvSpPr>
        <p:spPr>
          <a:xfrm>
            <a:off x="310680" y="680760"/>
            <a:ext cx="760320" cy="304200"/>
          </a:xfrm>
          <a:custGeom>
            <a:avLst/>
            <a:gdLst/>
            <a:ahLst/>
            <a:cxnLst/>
            <a:rect l="0" t="0" r="r" b="b"/>
            <a:pathLst>
              <a:path w="2112" h="845">
                <a:moveTo>
                  <a:pt x="2090" y="844"/>
                </a:moveTo>
                <a:lnTo>
                  <a:pt x="0" y="8"/>
                </a:lnTo>
                <a:lnTo>
                  <a:pt x="0" y="0"/>
                </a:lnTo>
                <a:lnTo>
                  <a:pt x="2111" y="844"/>
                </a:lnTo>
                <a:lnTo>
                  <a:pt x="2090" y="844"/>
                </a:lnTo>
                <a:close/>
              </a:path>
            </a:pathLst>
          </a:custGeom>
          <a:solidFill>
            <a:srgbClr val="DAD7D6"/>
          </a:solidFill>
          <a:ln>
            <a:noFill/>
          </a:ln>
        </p:spPr>
      </p:sp>
      <p:sp>
        <p:nvSpPr>
          <p:cNvPr id="12308" name="Freeform 696"/>
          <p:cNvSpPr/>
          <p:nvPr/>
        </p:nvSpPr>
        <p:spPr>
          <a:xfrm>
            <a:off x="310680" y="677520"/>
            <a:ext cx="767880" cy="307440"/>
          </a:xfrm>
          <a:custGeom>
            <a:avLst/>
            <a:gdLst/>
            <a:ahLst/>
            <a:cxnLst/>
            <a:rect l="0" t="0" r="r" b="b"/>
            <a:pathLst>
              <a:path w="2133" h="854">
                <a:moveTo>
                  <a:pt x="2111" y="853"/>
                </a:moveTo>
                <a:lnTo>
                  <a:pt x="0" y="9"/>
                </a:lnTo>
                <a:lnTo>
                  <a:pt x="0" y="0"/>
                </a:lnTo>
                <a:lnTo>
                  <a:pt x="2132" y="853"/>
                </a:lnTo>
                <a:lnTo>
                  <a:pt x="2111" y="853"/>
                </a:lnTo>
                <a:close/>
              </a:path>
            </a:pathLst>
          </a:custGeom>
          <a:solidFill>
            <a:srgbClr val="D9D6D5"/>
          </a:solidFill>
          <a:ln>
            <a:noFill/>
          </a:ln>
        </p:spPr>
      </p:sp>
      <p:sp>
        <p:nvSpPr>
          <p:cNvPr id="12309" name="Freeform 697"/>
          <p:cNvSpPr/>
          <p:nvPr/>
        </p:nvSpPr>
        <p:spPr>
          <a:xfrm>
            <a:off x="310680" y="674640"/>
            <a:ext cx="775440" cy="310320"/>
          </a:xfrm>
          <a:custGeom>
            <a:avLst/>
            <a:gdLst/>
            <a:ahLst/>
            <a:cxnLst/>
            <a:rect l="0" t="0" r="r" b="b"/>
            <a:pathLst>
              <a:path w="2154" h="862">
                <a:moveTo>
                  <a:pt x="2132" y="861"/>
                </a:moveTo>
                <a:lnTo>
                  <a:pt x="0" y="8"/>
                </a:lnTo>
                <a:lnTo>
                  <a:pt x="0" y="0"/>
                </a:lnTo>
                <a:lnTo>
                  <a:pt x="2153" y="861"/>
                </a:lnTo>
                <a:lnTo>
                  <a:pt x="2132" y="861"/>
                </a:lnTo>
                <a:close/>
              </a:path>
            </a:pathLst>
          </a:custGeom>
          <a:solidFill>
            <a:srgbClr val="D8D5D5"/>
          </a:solidFill>
          <a:ln>
            <a:noFill/>
          </a:ln>
        </p:spPr>
      </p:sp>
      <p:sp>
        <p:nvSpPr>
          <p:cNvPr id="12310" name="Freeform 698"/>
          <p:cNvSpPr/>
          <p:nvPr/>
        </p:nvSpPr>
        <p:spPr>
          <a:xfrm>
            <a:off x="310680" y="671760"/>
            <a:ext cx="783000" cy="313200"/>
          </a:xfrm>
          <a:custGeom>
            <a:avLst/>
            <a:gdLst/>
            <a:ahLst/>
            <a:cxnLst/>
            <a:rect l="0" t="0" r="r" b="b"/>
            <a:pathLst>
              <a:path w="2175" h="870">
                <a:moveTo>
                  <a:pt x="2153" y="869"/>
                </a:moveTo>
                <a:lnTo>
                  <a:pt x="0" y="8"/>
                </a:lnTo>
                <a:lnTo>
                  <a:pt x="0" y="0"/>
                </a:lnTo>
                <a:lnTo>
                  <a:pt x="2174" y="869"/>
                </a:lnTo>
                <a:lnTo>
                  <a:pt x="2153" y="869"/>
                </a:lnTo>
                <a:close/>
              </a:path>
            </a:pathLst>
          </a:custGeom>
          <a:solidFill>
            <a:srgbClr val="D7D4D4"/>
          </a:solidFill>
          <a:ln>
            <a:noFill/>
          </a:ln>
        </p:spPr>
      </p:sp>
      <p:sp>
        <p:nvSpPr>
          <p:cNvPr id="12311" name="Freeform 699"/>
          <p:cNvSpPr/>
          <p:nvPr/>
        </p:nvSpPr>
        <p:spPr>
          <a:xfrm>
            <a:off x="310680" y="668520"/>
            <a:ext cx="790920" cy="316440"/>
          </a:xfrm>
          <a:custGeom>
            <a:avLst/>
            <a:gdLst/>
            <a:ahLst/>
            <a:cxnLst/>
            <a:rect l="0" t="0" r="r" b="b"/>
            <a:pathLst>
              <a:path w="2197" h="879">
                <a:moveTo>
                  <a:pt x="2174" y="878"/>
                </a:moveTo>
                <a:lnTo>
                  <a:pt x="0" y="9"/>
                </a:lnTo>
                <a:lnTo>
                  <a:pt x="0" y="0"/>
                </a:lnTo>
                <a:lnTo>
                  <a:pt x="2196" y="878"/>
                </a:lnTo>
                <a:lnTo>
                  <a:pt x="2174" y="878"/>
                </a:lnTo>
                <a:close/>
              </a:path>
            </a:pathLst>
          </a:custGeom>
          <a:solidFill>
            <a:srgbClr val="D6D4D3"/>
          </a:solidFill>
          <a:ln>
            <a:noFill/>
          </a:ln>
        </p:spPr>
      </p:sp>
      <p:sp>
        <p:nvSpPr>
          <p:cNvPr id="12312" name="Freeform 700"/>
          <p:cNvSpPr/>
          <p:nvPr/>
        </p:nvSpPr>
        <p:spPr>
          <a:xfrm>
            <a:off x="310680" y="665640"/>
            <a:ext cx="798480" cy="319320"/>
          </a:xfrm>
          <a:custGeom>
            <a:avLst/>
            <a:gdLst/>
            <a:ahLst/>
            <a:cxnLst/>
            <a:rect l="0" t="0" r="r" b="b"/>
            <a:pathLst>
              <a:path w="2218" h="887">
                <a:moveTo>
                  <a:pt x="2196" y="886"/>
                </a:moveTo>
                <a:lnTo>
                  <a:pt x="0" y="8"/>
                </a:lnTo>
                <a:lnTo>
                  <a:pt x="0" y="0"/>
                </a:lnTo>
                <a:lnTo>
                  <a:pt x="2217" y="886"/>
                </a:lnTo>
                <a:lnTo>
                  <a:pt x="2196" y="886"/>
                </a:lnTo>
                <a:close/>
              </a:path>
            </a:pathLst>
          </a:custGeom>
          <a:solidFill>
            <a:srgbClr val="D5D3D2"/>
          </a:solidFill>
          <a:ln>
            <a:noFill/>
          </a:ln>
        </p:spPr>
      </p:sp>
      <p:sp>
        <p:nvSpPr>
          <p:cNvPr id="12313" name="Freeform 701"/>
          <p:cNvSpPr/>
          <p:nvPr/>
        </p:nvSpPr>
        <p:spPr>
          <a:xfrm>
            <a:off x="310680" y="662400"/>
            <a:ext cx="806040" cy="322560"/>
          </a:xfrm>
          <a:custGeom>
            <a:avLst/>
            <a:gdLst/>
            <a:ahLst/>
            <a:cxnLst/>
            <a:rect l="0" t="0" r="r" b="b"/>
            <a:pathLst>
              <a:path w="2239" h="896">
                <a:moveTo>
                  <a:pt x="2217" y="895"/>
                </a:moveTo>
                <a:lnTo>
                  <a:pt x="0" y="9"/>
                </a:lnTo>
                <a:lnTo>
                  <a:pt x="0" y="0"/>
                </a:lnTo>
                <a:lnTo>
                  <a:pt x="2238" y="895"/>
                </a:lnTo>
                <a:lnTo>
                  <a:pt x="2217" y="895"/>
                </a:lnTo>
                <a:close/>
              </a:path>
            </a:pathLst>
          </a:custGeom>
          <a:solidFill>
            <a:srgbClr val="D5D2D1"/>
          </a:solidFill>
          <a:ln>
            <a:noFill/>
          </a:ln>
        </p:spPr>
      </p:sp>
      <p:sp>
        <p:nvSpPr>
          <p:cNvPr id="12314" name="Freeform 702"/>
          <p:cNvSpPr/>
          <p:nvPr/>
        </p:nvSpPr>
        <p:spPr>
          <a:xfrm>
            <a:off x="310680" y="659520"/>
            <a:ext cx="813600" cy="325440"/>
          </a:xfrm>
          <a:custGeom>
            <a:avLst/>
            <a:gdLst/>
            <a:ahLst/>
            <a:cxnLst/>
            <a:rect l="0" t="0" r="r" b="b"/>
            <a:pathLst>
              <a:path w="2260" h="904">
                <a:moveTo>
                  <a:pt x="2238" y="903"/>
                </a:moveTo>
                <a:lnTo>
                  <a:pt x="0" y="8"/>
                </a:lnTo>
                <a:lnTo>
                  <a:pt x="0" y="0"/>
                </a:lnTo>
                <a:lnTo>
                  <a:pt x="2259" y="903"/>
                </a:lnTo>
                <a:lnTo>
                  <a:pt x="2238" y="903"/>
                </a:lnTo>
                <a:close/>
              </a:path>
            </a:pathLst>
          </a:custGeom>
          <a:solidFill>
            <a:srgbClr val="D4D1D0"/>
          </a:solidFill>
          <a:ln>
            <a:noFill/>
          </a:ln>
        </p:spPr>
      </p:sp>
      <p:sp>
        <p:nvSpPr>
          <p:cNvPr id="12315" name="Freeform 703"/>
          <p:cNvSpPr/>
          <p:nvPr/>
        </p:nvSpPr>
        <p:spPr>
          <a:xfrm>
            <a:off x="310680" y="656280"/>
            <a:ext cx="821160" cy="328680"/>
          </a:xfrm>
          <a:custGeom>
            <a:avLst/>
            <a:gdLst/>
            <a:ahLst/>
            <a:cxnLst/>
            <a:rect l="0" t="0" r="r" b="b"/>
            <a:pathLst>
              <a:path w="2281" h="913">
                <a:moveTo>
                  <a:pt x="2259" y="912"/>
                </a:moveTo>
                <a:lnTo>
                  <a:pt x="0" y="9"/>
                </a:lnTo>
                <a:lnTo>
                  <a:pt x="0" y="0"/>
                </a:lnTo>
                <a:lnTo>
                  <a:pt x="2280" y="912"/>
                </a:lnTo>
                <a:lnTo>
                  <a:pt x="2259" y="912"/>
                </a:lnTo>
                <a:close/>
              </a:path>
            </a:pathLst>
          </a:custGeom>
          <a:solidFill>
            <a:srgbClr val="D3D0CF"/>
          </a:solidFill>
          <a:ln>
            <a:noFill/>
          </a:ln>
        </p:spPr>
      </p:sp>
      <p:sp>
        <p:nvSpPr>
          <p:cNvPr id="12316" name="Freeform 704"/>
          <p:cNvSpPr/>
          <p:nvPr/>
        </p:nvSpPr>
        <p:spPr>
          <a:xfrm>
            <a:off x="310680" y="653400"/>
            <a:ext cx="828720" cy="331560"/>
          </a:xfrm>
          <a:custGeom>
            <a:avLst/>
            <a:gdLst/>
            <a:ahLst/>
            <a:cxnLst/>
            <a:rect l="0" t="0" r="r" b="b"/>
            <a:pathLst>
              <a:path w="2302" h="921">
                <a:moveTo>
                  <a:pt x="2280" y="920"/>
                </a:moveTo>
                <a:lnTo>
                  <a:pt x="0" y="8"/>
                </a:lnTo>
                <a:lnTo>
                  <a:pt x="0" y="0"/>
                </a:lnTo>
                <a:lnTo>
                  <a:pt x="2301" y="920"/>
                </a:lnTo>
                <a:lnTo>
                  <a:pt x="2280" y="920"/>
                </a:lnTo>
                <a:close/>
              </a:path>
            </a:pathLst>
          </a:custGeom>
          <a:solidFill>
            <a:srgbClr val="D2CFCE"/>
          </a:solidFill>
          <a:ln>
            <a:noFill/>
          </a:ln>
        </p:spPr>
      </p:sp>
      <p:sp>
        <p:nvSpPr>
          <p:cNvPr id="12317" name="Freeform 705"/>
          <p:cNvSpPr/>
          <p:nvPr/>
        </p:nvSpPr>
        <p:spPr>
          <a:xfrm>
            <a:off x="310680" y="650520"/>
            <a:ext cx="836280" cy="334440"/>
          </a:xfrm>
          <a:custGeom>
            <a:avLst/>
            <a:gdLst/>
            <a:ahLst/>
            <a:cxnLst/>
            <a:rect l="0" t="0" r="r" b="b"/>
            <a:pathLst>
              <a:path w="2323" h="929">
                <a:moveTo>
                  <a:pt x="2301" y="928"/>
                </a:moveTo>
                <a:lnTo>
                  <a:pt x="0" y="8"/>
                </a:lnTo>
                <a:lnTo>
                  <a:pt x="0" y="0"/>
                </a:lnTo>
                <a:lnTo>
                  <a:pt x="2322" y="928"/>
                </a:lnTo>
                <a:lnTo>
                  <a:pt x="2301" y="928"/>
                </a:lnTo>
                <a:close/>
              </a:path>
            </a:pathLst>
          </a:custGeom>
          <a:solidFill>
            <a:srgbClr val="D1CECE"/>
          </a:solidFill>
          <a:ln>
            <a:noFill/>
          </a:ln>
        </p:spPr>
      </p:sp>
      <p:sp>
        <p:nvSpPr>
          <p:cNvPr id="12318" name="Freeform 706"/>
          <p:cNvSpPr/>
          <p:nvPr/>
        </p:nvSpPr>
        <p:spPr>
          <a:xfrm>
            <a:off x="310680" y="647280"/>
            <a:ext cx="843840" cy="337680"/>
          </a:xfrm>
          <a:custGeom>
            <a:avLst/>
            <a:gdLst/>
            <a:ahLst/>
            <a:cxnLst/>
            <a:rect l="0" t="0" r="r" b="b"/>
            <a:pathLst>
              <a:path w="2344" h="938">
                <a:moveTo>
                  <a:pt x="2322" y="937"/>
                </a:moveTo>
                <a:lnTo>
                  <a:pt x="0" y="9"/>
                </a:lnTo>
                <a:lnTo>
                  <a:pt x="0" y="0"/>
                </a:lnTo>
                <a:lnTo>
                  <a:pt x="2343" y="937"/>
                </a:lnTo>
                <a:lnTo>
                  <a:pt x="2322" y="937"/>
                </a:lnTo>
                <a:close/>
              </a:path>
            </a:pathLst>
          </a:custGeom>
          <a:solidFill>
            <a:srgbClr val="D0CDCD"/>
          </a:solidFill>
          <a:ln>
            <a:noFill/>
          </a:ln>
        </p:spPr>
      </p:sp>
      <p:sp>
        <p:nvSpPr>
          <p:cNvPr id="12319" name="Freeform 707"/>
          <p:cNvSpPr/>
          <p:nvPr/>
        </p:nvSpPr>
        <p:spPr>
          <a:xfrm>
            <a:off x="310680" y="644400"/>
            <a:ext cx="851400" cy="340560"/>
          </a:xfrm>
          <a:custGeom>
            <a:avLst/>
            <a:gdLst/>
            <a:ahLst/>
            <a:cxnLst/>
            <a:rect l="0" t="0" r="r" b="b"/>
            <a:pathLst>
              <a:path w="2365" h="946">
                <a:moveTo>
                  <a:pt x="2343" y="945"/>
                </a:moveTo>
                <a:lnTo>
                  <a:pt x="0" y="8"/>
                </a:lnTo>
                <a:lnTo>
                  <a:pt x="0" y="0"/>
                </a:lnTo>
                <a:lnTo>
                  <a:pt x="2364" y="945"/>
                </a:lnTo>
                <a:lnTo>
                  <a:pt x="2343" y="945"/>
                </a:lnTo>
                <a:close/>
              </a:path>
            </a:pathLst>
          </a:custGeom>
          <a:solidFill>
            <a:srgbClr val="D0CCCC"/>
          </a:solidFill>
          <a:ln>
            <a:noFill/>
          </a:ln>
        </p:spPr>
      </p:sp>
      <p:sp>
        <p:nvSpPr>
          <p:cNvPr id="12320" name="Freeform 708"/>
          <p:cNvSpPr/>
          <p:nvPr/>
        </p:nvSpPr>
        <p:spPr>
          <a:xfrm>
            <a:off x="310680" y="641160"/>
            <a:ext cx="858960" cy="343800"/>
          </a:xfrm>
          <a:custGeom>
            <a:avLst/>
            <a:gdLst/>
            <a:ahLst/>
            <a:cxnLst/>
            <a:rect l="0" t="0" r="r" b="b"/>
            <a:pathLst>
              <a:path w="2386" h="955">
                <a:moveTo>
                  <a:pt x="2364" y="954"/>
                </a:moveTo>
                <a:lnTo>
                  <a:pt x="0" y="9"/>
                </a:lnTo>
                <a:lnTo>
                  <a:pt x="0" y="0"/>
                </a:lnTo>
                <a:lnTo>
                  <a:pt x="2385" y="954"/>
                </a:lnTo>
                <a:lnTo>
                  <a:pt x="2364" y="954"/>
                </a:lnTo>
                <a:close/>
              </a:path>
            </a:pathLst>
          </a:custGeom>
          <a:solidFill>
            <a:srgbClr val="CFCBCB"/>
          </a:solidFill>
          <a:ln>
            <a:noFill/>
          </a:ln>
        </p:spPr>
      </p:sp>
      <p:sp>
        <p:nvSpPr>
          <p:cNvPr id="12321" name="Freeform 709"/>
          <p:cNvSpPr/>
          <p:nvPr/>
        </p:nvSpPr>
        <p:spPr>
          <a:xfrm>
            <a:off x="310680" y="638280"/>
            <a:ext cx="866880" cy="346680"/>
          </a:xfrm>
          <a:custGeom>
            <a:avLst/>
            <a:gdLst/>
            <a:ahLst/>
            <a:cxnLst/>
            <a:rect l="0" t="0" r="r" b="b"/>
            <a:pathLst>
              <a:path w="2408" h="963">
                <a:moveTo>
                  <a:pt x="2385" y="962"/>
                </a:moveTo>
                <a:lnTo>
                  <a:pt x="0" y="8"/>
                </a:lnTo>
                <a:lnTo>
                  <a:pt x="0" y="0"/>
                </a:lnTo>
                <a:lnTo>
                  <a:pt x="2407" y="962"/>
                </a:lnTo>
                <a:lnTo>
                  <a:pt x="2385" y="962"/>
                </a:lnTo>
                <a:close/>
              </a:path>
            </a:pathLst>
          </a:custGeom>
          <a:solidFill>
            <a:srgbClr val="CECACA"/>
          </a:solidFill>
          <a:ln>
            <a:noFill/>
          </a:ln>
        </p:spPr>
      </p:sp>
      <p:sp>
        <p:nvSpPr>
          <p:cNvPr id="12322" name="Freeform 710"/>
          <p:cNvSpPr/>
          <p:nvPr/>
        </p:nvSpPr>
        <p:spPr>
          <a:xfrm>
            <a:off x="310680" y="635040"/>
            <a:ext cx="874440" cy="349920"/>
          </a:xfrm>
          <a:custGeom>
            <a:avLst/>
            <a:gdLst/>
            <a:ahLst/>
            <a:cxnLst/>
            <a:rect l="0" t="0" r="r" b="b"/>
            <a:pathLst>
              <a:path w="2429" h="972">
                <a:moveTo>
                  <a:pt x="2407" y="971"/>
                </a:moveTo>
                <a:lnTo>
                  <a:pt x="0" y="9"/>
                </a:lnTo>
                <a:lnTo>
                  <a:pt x="0" y="0"/>
                </a:lnTo>
                <a:lnTo>
                  <a:pt x="2428" y="971"/>
                </a:lnTo>
                <a:lnTo>
                  <a:pt x="2407" y="971"/>
                </a:lnTo>
                <a:close/>
              </a:path>
            </a:pathLst>
          </a:custGeom>
          <a:solidFill>
            <a:srgbClr val="CDC9C9"/>
          </a:solidFill>
          <a:ln>
            <a:noFill/>
          </a:ln>
        </p:spPr>
      </p:sp>
      <p:sp>
        <p:nvSpPr>
          <p:cNvPr id="12323" name="Freeform 711"/>
          <p:cNvSpPr/>
          <p:nvPr/>
        </p:nvSpPr>
        <p:spPr>
          <a:xfrm>
            <a:off x="310680" y="632160"/>
            <a:ext cx="882000" cy="352800"/>
          </a:xfrm>
          <a:custGeom>
            <a:avLst/>
            <a:gdLst/>
            <a:ahLst/>
            <a:cxnLst/>
            <a:rect l="0" t="0" r="r" b="b"/>
            <a:pathLst>
              <a:path w="2450" h="980">
                <a:moveTo>
                  <a:pt x="2428" y="979"/>
                </a:moveTo>
                <a:lnTo>
                  <a:pt x="0" y="8"/>
                </a:lnTo>
                <a:lnTo>
                  <a:pt x="0" y="0"/>
                </a:lnTo>
                <a:lnTo>
                  <a:pt x="2449" y="979"/>
                </a:lnTo>
                <a:lnTo>
                  <a:pt x="2428" y="979"/>
                </a:lnTo>
                <a:close/>
              </a:path>
            </a:pathLst>
          </a:custGeom>
          <a:solidFill>
            <a:srgbClr val="CCC8C8"/>
          </a:solidFill>
          <a:ln>
            <a:noFill/>
          </a:ln>
        </p:spPr>
      </p:sp>
      <p:sp>
        <p:nvSpPr>
          <p:cNvPr id="12324" name="Freeform 712"/>
          <p:cNvSpPr/>
          <p:nvPr/>
        </p:nvSpPr>
        <p:spPr>
          <a:xfrm>
            <a:off x="310680" y="629280"/>
            <a:ext cx="889560" cy="355680"/>
          </a:xfrm>
          <a:custGeom>
            <a:avLst/>
            <a:gdLst/>
            <a:ahLst/>
            <a:cxnLst/>
            <a:rect l="0" t="0" r="r" b="b"/>
            <a:pathLst>
              <a:path w="2471" h="988">
                <a:moveTo>
                  <a:pt x="2449" y="987"/>
                </a:moveTo>
                <a:lnTo>
                  <a:pt x="0" y="8"/>
                </a:lnTo>
                <a:lnTo>
                  <a:pt x="0" y="0"/>
                </a:lnTo>
                <a:lnTo>
                  <a:pt x="2470" y="987"/>
                </a:lnTo>
                <a:lnTo>
                  <a:pt x="2449" y="987"/>
                </a:lnTo>
                <a:close/>
              </a:path>
            </a:pathLst>
          </a:custGeom>
          <a:solidFill>
            <a:srgbClr val="CBC7C7"/>
          </a:solidFill>
          <a:ln>
            <a:noFill/>
          </a:ln>
        </p:spPr>
      </p:sp>
      <p:sp>
        <p:nvSpPr>
          <p:cNvPr id="12325" name="Freeform 713"/>
          <p:cNvSpPr/>
          <p:nvPr/>
        </p:nvSpPr>
        <p:spPr>
          <a:xfrm>
            <a:off x="310680" y="626040"/>
            <a:ext cx="897120" cy="358920"/>
          </a:xfrm>
          <a:custGeom>
            <a:avLst/>
            <a:gdLst/>
            <a:ahLst/>
            <a:cxnLst/>
            <a:rect l="0" t="0" r="r" b="b"/>
            <a:pathLst>
              <a:path w="2492" h="997">
                <a:moveTo>
                  <a:pt x="2470" y="996"/>
                </a:moveTo>
                <a:lnTo>
                  <a:pt x="0" y="9"/>
                </a:lnTo>
                <a:lnTo>
                  <a:pt x="0" y="0"/>
                </a:lnTo>
                <a:lnTo>
                  <a:pt x="2491" y="996"/>
                </a:lnTo>
                <a:lnTo>
                  <a:pt x="2470" y="996"/>
                </a:lnTo>
                <a:close/>
              </a:path>
            </a:pathLst>
          </a:custGeom>
          <a:solidFill>
            <a:srgbClr val="CAC6C6"/>
          </a:solidFill>
          <a:ln>
            <a:noFill/>
          </a:ln>
        </p:spPr>
      </p:sp>
      <p:sp>
        <p:nvSpPr>
          <p:cNvPr id="12326" name="Freeform 714"/>
          <p:cNvSpPr/>
          <p:nvPr/>
        </p:nvSpPr>
        <p:spPr>
          <a:xfrm>
            <a:off x="310680" y="623160"/>
            <a:ext cx="904680" cy="361800"/>
          </a:xfrm>
          <a:custGeom>
            <a:avLst/>
            <a:gdLst/>
            <a:ahLst/>
            <a:cxnLst/>
            <a:rect l="0" t="0" r="r" b="b"/>
            <a:pathLst>
              <a:path w="2513" h="1005">
                <a:moveTo>
                  <a:pt x="2491" y="1004"/>
                </a:moveTo>
                <a:lnTo>
                  <a:pt x="0" y="8"/>
                </a:lnTo>
                <a:lnTo>
                  <a:pt x="0" y="0"/>
                </a:lnTo>
                <a:lnTo>
                  <a:pt x="2512" y="1004"/>
                </a:lnTo>
                <a:lnTo>
                  <a:pt x="2491" y="1004"/>
                </a:lnTo>
                <a:close/>
              </a:path>
            </a:pathLst>
          </a:custGeom>
          <a:solidFill>
            <a:srgbClr val="C9C5C5"/>
          </a:solidFill>
          <a:ln>
            <a:noFill/>
          </a:ln>
        </p:spPr>
      </p:sp>
      <p:sp>
        <p:nvSpPr>
          <p:cNvPr id="12327" name="Freeform 715"/>
          <p:cNvSpPr/>
          <p:nvPr/>
        </p:nvSpPr>
        <p:spPr>
          <a:xfrm>
            <a:off x="310680" y="619920"/>
            <a:ext cx="912240" cy="365040"/>
          </a:xfrm>
          <a:custGeom>
            <a:avLst/>
            <a:gdLst/>
            <a:ahLst/>
            <a:cxnLst/>
            <a:rect l="0" t="0" r="r" b="b"/>
            <a:pathLst>
              <a:path w="2534" h="1014">
                <a:moveTo>
                  <a:pt x="2512" y="1013"/>
                </a:moveTo>
                <a:lnTo>
                  <a:pt x="0" y="9"/>
                </a:lnTo>
                <a:lnTo>
                  <a:pt x="0" y="0"/>
                </a:lnTo>
                <a:lnTo>
                  <a:pt x="2533" y="1013"/>
                </a:lnTo>
                <a:lnTo>
                  <a:pt x="2512" y="1013"/>
                </a:lnTo>
                <a:close/>
              </a:path>
            </a:pathLst>
          </a:custGeom>
          <a:solidFill>
            <a:srgbClr val="C9C4C4"/>
          </a:solidFill>
          <a:ln>
            <a:noFill/>
          </a:ln>
        </p:spPr>
      </p:sp>
      <p:sp>
        <p:nvSpPr>
          <p:cNvPr id="12328" name="Freeform 716"/>
          <p:cNvSpPr/>
          <p:nvPr/>
        </p:nvSpPr>
        <p:spPr>
          <a:xfrm>
            <a:off x="310680" y="617040"/>
            <a:ext cx="919800" cy="367920"/>
          </a:xfrm>
          <a:custGeom>
            <a:avLst/>
            <a:gdLst/>
            <a:ahLst/>
            <a:cxnLst/>
            <a:rect l="0" t="0" r="r" b="b"/>
            <a:pathLst>
              <a:path w="2555" h="1022">
                <a:moveTo>
                  <a:pt x="2533" y="1021"/>
                </a:moveTo>
                <a:lnTo>
                  <a:pt x="0" y="8"/>
                </a:lnTo>
                <a:lnTo>
                  <a:pt x="0" y="0"/>
                </a:lnTo>
                <a:lnTo>
                  <a:pt x="2554" y="1021"/>
                </a:lnTo>
                <a:lnTo>
                  <a:pt x="2533" y="1021"/>
                </a:lnTo>
                <a:close/>
              </a:path>
            </a:pathLst>
          </a:custGeom>
          <a:solidFill>
            <a:srgbClr val="C8C3C3"/>
          </a:solidFill>
          <a:ln>
            <a:noFill/>
          </a:ln>
        </p:spPr>
      </p:sp>
      <p:sp>
        <p:nvSpPr>
          <p:cNvPr id="12329" name="Freeform 717"/>
          <p:cNvSpPr/>
          <p:nvPr/>
        </p:nvSpPr>
        <p:spPr>
          <a:xfrm>
            <a:off x="310680" y="613800"/>
            <a:ext cx="927360" cy="371160"/>
          </a:xfrm>
          <a:custGeom>
            <a:avLst/>
            <a:gdLst/>
            <a:ahLst/>
            <a:cxnLst/>
            <a:rect l="0" t="0" r="r" b="b"/>
            <a:pathLst>
              <a:path w="2576" h="1031">
                <a:moveTo>
                  <a:pt x="2554" y="1030"/>
                </a:moveTo>
                <a:lnTo>
                  <a:pt x="0" y="9"/>
                </a:lnTo>
                <a:lnTo>
                  <a:pt x="0" y="0"/>
                </a:lnTo>
                <a:lnTo>
                  <a:pt x="2575" y="1030"/>
                </a:lnTo>
                <a:lnTo>
                  <a:pt x="2554" y="1030"/>
                </a:lnTo>
                <a:close/>
              </a:path>
            </a:pathLst>
          </a:custGeom>
          <a:solidFill>
            <a:srgbClr val="C7C2C2"/>
          </a:solidFill>
          <a:ln>
            <a:noFill/>
          </a:ln>
        </p:spPr>
      </p:sp>
      <p:sp>
        <p:nvSpPr>
          <p:cNvPr id="12330" name="Freeform 718"/>
          <p:cNvSpPr/>
          <p:nvPr/>
        </p:nvSpPr>
        <p:spPr>
          <a:xfrm>
            <a:off x="310680" y="610920"/>
            <a:ext cx="934920" cy="374040"/>
          </a:xfrm>
          <a:custGeom>
            <a:avLst/>
            <a:gdLst/>
            <a:ahLst/>
            <a:cxnLst/>
            <a:rect l="0" t="0" r="r" b="b"/>
            <a:pathLst>
              <a:path w="2597" h="1039">
                <a:moveTo>
                  <a:pt x="2575" y="1038"/>
                </a:moveTo>
                <a:lnTo>
                  <a:pt x="0" y="8"/>
                </a:lnTo>
                <a:lnTo>
                  <a:pt x="0" y="0"/>
                </a:lnTo>
                <a:lnTo>
                  <a:pt x="2596" y="1038"/>
                </a:lnTo>
                <a:lnTo>
                  <a:pt x="2575" y="1038"/>
                </a:lnTo>
                <a:close/>
              </a:path>
            </a:pathLst>
          </a:custGeom>
          <a:solidFill>
            <a:srgbClr val="C6C1C1"/>
          </a:solidFill>
          <a:ln>
            <a:noFill/>
          </a:ln>
        </p:spPr>
      </p:sp>
      <p:sp>
        <p:nvSpPr>
          <p:cNvPr id="12331" name="Freeform 719"/>
          <p:cNvSpPr/>
          <p:nvPr/>
        </p:nvSpPr>
        <p:spPr>
          <a:xfrm>
            <a:off x="310680" y="607680"/>
            <a:ext cx="942840" cy="377280"/>
          </a:xfrm>
          <a:custGeom>
            <a:avLst/>
            <a:gdLst/>
            <a:ahLst/>
            <a:cxnLst/>
            <a:rect l="0" t="0" r="r" b="b"/>
            <a:pathLst>
              <a:path w="2619" h="1048">
                <a:moveTo>
                  <a:pt x="2596" y="1047"/>
                </a:moveTo>
                <a:lnTo>
                  <a:pt x="0" y="9"/>
                </a:lnTo>
                <a:lnTo>
                  <a:pt x="0" y="0"/>
                </a:lnTo>
                <a:lnTo>
                  <a:pt x="2618" y="1047"/>
                </a:lnTo>
                <a:lnTo>
                  <a:pt x="2596" y="1047"/>
                </a:lnTo>
                <a:close/>
              </a:path>
            </a:pathLst>
          </a:custGeom>
          <a:solidFill>
            <a:srgbClr val="C5C0C0"/>
          </a:solidFill>
          <a:ln>
            <a:noFill/>
          </a:ln>
        </p:spPr>
      </p:sp>
      <p:sp>
        <p:nvSpPr>
          <p:cNvPr id="12332" name="Freeform 720"/>
          <p:cNvSpPr/>
          <p:nvPr/>
        </p:nvSpPr>
        <p:spPr>
          <a:xfrm>
            <a:off x="310680" y="604800"/>
            <a:ext cx="950400" cy="380160"/>
          </a:xfrm>
          <a:custGeom>
            <a:avLst/>
            <a:gdLst/>
            <a:ahLst/>
            <a:cxnLst/>
            <a:rect l="0" t="0" r="r" b="b"/>
            <a:pathLst>
              <a:path w="2640" h="1056">
                <a:moveTo>
                  <a:pt x="2618" y="1055"/>
                </a:moveTo>
                <a:lnTo>
                  <a:pt x="0" y="8"/>
                </a:lnTo>
                <a:lnTo>
                  <a:pt x="0" y="0"/>
                </a:lnTo>
                <a:lnTo>
                  <a:pt x="2639" y="1055"/>
                </a:lnTo>
                <a:lnTo>
                  <a:pt x="2618" y="1055"/>
                </a:lnTo>
                <a:close/>
              </a:path>
            </a:pathLst>
          </a:custGeom>
          <a:solidFill>
            <a:srgbClr val="C4BFBE"/>
          </a:solidFill>
          <a:ln>
            <a:noFill/>
          </a:ln>
        </p:spPr>
      </p:sp>
      <p:sp>
        <p:nvSpPr>
          <p:cNvPr id="12333" name="Freeform 721"/>
          <p:cNvSpPr/>
          <p:nvPr/>
        </p:nvSpPr>
        <p:spPr>
          <a:xfrm>
            <a:off x="310680" y="601920"/>
            <a:ext cx="957960" cy="383040"/>
          </a:xfrm>
          <a:custGeom>
            <a:avLst/>
            <a:gdLst/>
            <a:ahLst/>
            <a:cxnLst/>
            <a:rect l="0" t="0" r="r" b="b"/>
            <a:pathLst>
              <a:path w="2661" h="1064">
                <a:moveTo>
                  <a:pt x="2639" y="1063"/>
                </a:moveTo>
                <a:lnTo>
                  <a:pt x="0" y="8"/>
                </a:lnTo>
                <a:lnTo>
                  <a:pt x="0" y="0"/>
                </a:lnTo>
                <a:lnTo>
                  <a:pt x="2660" y="1063"/>
                </a:lnTo>
                <a:lnTo>
                  <a:pt x="2639" y="1063"/>
                </a:lnTo>
                <a:close/>
              </a:path>
            </a:pathLst>
          </a:custGeom>
          <a:solidFill>
            <a:srgbClr val="C3BEBD"/>
          </a:solidFill>
          <a:ln>
            <a:noFill/>
          </a:ln>
        </p:spPr>
      </p:sp>
      <p:sp>
        <p:nvSpPr>
          <p:cNvPr id="12334" name="Freeform 722"/>
          <p:cNvSpPr/>
          <p:nvPr/>
        </p:nvSpPr>
        <p:spPr>
          <a:xfrm>
            <a:off x="310680" y="598680"/>
            <a:ext cx="965520" cy="386280"/>
          </a:xfrm>
          <a:custGeom>
            <a:avLst/>
            <a:gdLst/>
            <a:ahLst/>
            <a:cxnLst/>
            <a:rect l="0" t="0" r="r" b="b"/>
            <a:pathLst>
              <a:path w="2682" h="1073">
                <a:moveTo>
                  <a:pt x="2660" y="1072"/>
                </a:moveTo>
                <a:lnTo>
                  <a:pt x="0" y="9"/>
                </a:lnTo>
                <a:lnTo>
                  <a:pt x="0" y="0"/>
                </a:lnTo>
                <a:lnTo>
                  <a:pt x="2681" y="1072"/>
                </a:lnTo>
                <a:lnTo>
                  <a:pt x="2660" y="1072"/>
                </a:lnTo>
                <a:close/>
              </a:path>
            </a:pathLst>
          </a:custGeom>
          <a:solidFill>
            <a:srgbClr val="C2BDBC"/>
          </a:solidFill>
          <a:ln>
            <a:noFill/>
          </a:ln>
        </p:spPr>
      </p:sp>
      <p:sp>
        <p:nvSpPr>
          <p:cNvPr id="12335" name="Freeform 723"/>
          <p:cNvSpPr/>
          <p:nvPr/>
        </p:nvSpPr>
        <p:spPr>
          <a:xfrm>
            <a:off x="310680" y="595800"/>
            <a:ext cx="973080" cy="389160"/>
          </a:xfrm>
          <a:custGeom>
            <a:avLst/>
            <a:gdLst/>
            <a:ahLst/>
            <a:cxnLst/>
            <a:rect l="0" t="0" r="r" b="b"/>
            <a:pathLst>
              <a:path w="2703" h="1081">
                <a:moveTo>
                  <a:pt x="2681" y="1080"/>
                </a:moveTo>
                <a:lnTo>
                  <a:pt x="0" y="8"/>
                </a:lnTo>
                <a:lnTo>
                  <a:pt x="0" y="0"/>
                </a:lnTo>
                <a:lnTo>
                  <a:pt x="2702" y="1080"/>
                </a:lnTo>
                <a:lnTo>
                  <a:pt x="2681" y="1080"/>
                </a:lnTo>
                <a:close/>
              </a:path>
            </a:pathLst>
          </a:custGeom>
          <a:solidFill>
            <a:srgbClr val="C1BCBB"/>
          </a:solidFill>
          <a:ln>
            <a:noFill/>
          </a:ln>
        </p:spPr>
      </p:sp>
      <p:sp>
        <p:nvSpPr>
          <p:cNvPr id="12336" name="Freeform 724"/>
          <p:cNvSpPr/>
          <p:nvPr/>
        </p:nvSpPr>
        <p:spPr>
          <a:xfrm>
            <a:off x="310680" y="595800"/>
            <a:ext cx="973080" cy="389160"/>
          </a:xfrm>
          <a:custGeom>
            <a:avLst/>
            <a:gdLst/>
            <a:ahLst/>
            <a:cxnLst/>
            <a:rect l="0" t="0" r="r" b="b"/>
            <a:pathLst>
              <a:path w="2703" h="1081">
                <a:moveTo>
                  <a:pt x="2702" y="1080"/>
                </a:moveTo>
                <a:lnTo>
                  <a:pt x="0" y="0"/>
                </a:lnTo>
                <a:lnTo>
                  <a:pt x="21" y="0"/>
                </a:lnTo>
                <a:lnTo>
                  <a:pt x="2702" y="1072"/>
                </a:lnTo>
                <a:lnTo>
                  <a:pt x="2702" y="1080"/>
                </a:lnTo>
                <a:close/>
              </a:path>
            </a:pathLst>
          </a:custGeom>
          <a:solidFill>
            <a:srgbClr val="C0BBBA"/>
          </a:solidFill>
          <a:ln>
            <a:noFill/>
          </a:ln>
        </p:spPr>
      </p:sp>
      <p:sp>
        <p:nvSpPr>
          <p:cNvPr id="12337" name="Freeform 725"/>
          <p:cNvSpPr/>
          <p:nvPr/>
        </p:nvSpPr>
        <p:spPr>
          <a:xfrm>
            <a:off x="318240" y="595800"/>
            <a:ext cx="965520" cy="386280"/>
          </a:xfrm>
          <a:custGeom>
            <a:avLst/>
            <a:gdLst/>
            <a:ahLst/>
            <a:cxnLst/>
            <a:rect l="0" t="0" r="r" b="b"/>
            <a:pathLst>
              <a:path w="2682" h="1073">
                <a:moveTo>
                  <a:pt x="2681" y="1072"/>
                </a:moveTo>
                <a:lnTo>
                  <a:pt x="0" y="0"/>
                </a:lnTo>
                <a:lnTo>
                  <a:pt x="21" y="0"/>
                </a:lnTo>
                <a:lnTo>
                  <a:pt x="2681" y="1063"/>
                </a:lnTo>
                <a:lnTo>
                  <a:pt x="2681" y="1072"/>
                </a:lnTo>
                <a:close/>
              </a:path>
            </a:pathLst>
          </a:custGeom>
          <a:solidFill>
            <a:srgbClr val="BFBAB9"/>
          </a:solidFill>
          <a:ln>
            <a:noFill/>
          </a:ln>
        </p:spPr>
      </p:sp>
      <p:sp>
        <p:nvSpPr>
          <p:cNvPr id="12338" name="Freeform 726"/>
          <p:cNvSpPr/>
          <p:nvPr/>
        </p:nvSpPr>
        <p:spPr>
          <a:xfrm>
            <a:off x="325800" y="595800"/>
            <a:ext cx="957960" cy="383040"/>
          </a:xfrm>
          <a:custGeom>
            <a:avLst/>
            <a:gdLst/>
            <a:ahLst/>
            <a:cxnLst/>
            <a:rect l="0" t="0" r="r" b="b"/>
            <a:pathLst>
              <a:path w="2661" h="1064">
                <a:moveTo>
                  <a:pt x="2660" y="1063"/>
                </a:moveTo>
                <a:lnTo>
                  <a:pt x="0" y="0"/>
                </a:lnTo>
                <a:lnTo>
                  <a:pt x="21" y="0"/>
                </a:lnTo>
                <a:lnTo>
                  <a:pt x="2660" y="1055"/>
                </a:lnTo>
                <a:lnTo>
                  <a:pt x="2660" y="1063"/>
                </a:lnTo>
                <a:close/>
              </a:path>
            </a:pathLst>
          </a:custGeom>
          <a:solidFill>
            <a:srgbClr val="BEB9B8"/>
          </a:solidFill>
          <a:ln>
            <a:noFill/>
          </a:ln>
        </p:spPr>
      </p:sp>
      <p:sp>
        <p:nvSpPr>
          <p:cNvPr id="12339" name="Freeform 727"/>
          <p:cNvSpPr/>
          <p:nvPr/>
        </p:nvSpPr>
        <p:spPr>
          <a:xfrm>
            <a:off x="333360" y="595800"/>
            <a:ext cx="950400" cy="380160"/>
          </a:xfrm>
          <a:custGeom>
            <a:avLst/>
            <a:gdLst/>
            <a:ahLst/>
            <a:cxnLst/>
            <a:rect l="0" t="0" r="r" b="b"/>
            <a:pathLst>
              <a:path w="2640" h="1056">
                <a:moveTo>
                  <a:pt x="2639" y="1055"/>
                </a:moveTo>
                <a:lnTo>
                  <a:pt x="0" y="0"/>
                </a:lnTo>
                <a:lnTo>
                  <a:pt x="22" y="0"/>
                </a:lnTo>
                <a:lnTo>
                  <a:pt x="2639" y="1047"/>
                </a:lnTo>
                <a:lnTo>
                  <a:pt x="2639" y="1055"/>
                </a:lnTo>
                <a:close/>
              </a:path>
            </a:pathLst>
          </a:custGeom>
          <a:solidFill>
            <a:srgbClr val="BDB8B7"/>
          </a:solidFill>
          <a:ln>
            <a:noFill/>
          </a:ln>
        </p:spPr>
      </p:sp>
      <p:sp>
        <p:nvSpPr>
          <p:cNvPr id="12340" name="Freeform 728"/>
          <p:cNvSpPr/>
          <p:nvPr/>
        </p:nvSpPr>
        <p:spPr>
          <a:xfrm>
            <a:off x="341280" y="595800"/>
            <a:ext cx="942480" cy="377280"/>
          </a:xfrm>
          <a:custGeom>
            <a:avLst/>
            <a:gdLst/>
            <a:ahLst/>
            <a:cxnLst/>
            <a:rect l="0" t="0" r="r" b="b"/>
            <a:pathLst>
              <a:path w="2618" h="1048">
                <a:moveTo>
                  <a:pt x="2617" y="1047"/>
                </a:moveTo>
                <a:lnTo>
                  <a:pt x="0" y="0"/>
                </a:lnTo>
                <a:lnTo>
                  <a:pt x="21" y="0"/>
                </a:lnTo>
                <a:lnTo>
                  <a:pt x="2617" y="1038"/>
                </a:lnTo>
                <a:lnTo>
                  <a:pt x="2617" y="1047"/>
                </a:lnTo>
                <a:close/>
              </a:path>
            </a:pathLst>
          </a:custGeom>
          <a:solidFill>
            <a:srgbClr val="BCB6B6"/>
          </a:solidFill>
          <a:ln>
            <a:noFill/>
          </a:ln>
        </p:spPr>
      </p:sp>
      <p:sp>
        <p:nvSpPr>
          <p:cNvPr id="12341" name="Freeform 729"/>
          <p:cNvSpPr/>
          <p:nvPr/>
        </p:nvSpPr>
        <p:spPr>
          <a:xfrm>
            <a:off x="348840" y="595800"/>
            <a:ext cx="934920" cy="374040"/>
          </a:xfrm>
          <a:custGeom>
            <a:avLst/>
            <a:gdLst/>
            <a:ahLst/>
            <a:cxnLst/>
            <a:rect l="0" t="0" r="r" b="b"/>
            <a:pathLst>
              <a:path w="2597" h="1039">
                <a:moveTo>
                  <a:pt x="2596" y="1038"/>
                </a:moveTo>
                <a:lnTo>
                  <a:pt x="0" y="0"/>
                </a:lnTo>
                <a:lnTo>
                  <a:pt x="21" y="0"/>
                </a:lnTo>
                <a:lnTo>
                  <a:pt x="2596" y="1030"/>
                </a:lnTo>
                <a:lnTo>
                  <a:pt x="2596" y="1038"/>
                </a:lnTo>
                <a:close/>
              </a:path>
            </a:pathLst>
          </a:custGeom>
          <a:solidFill>
            <a:srgbClr val="BBB5B5"/>
          </a:solidFill>
          <a:ln>
            <a:noFill/>
          </a:ln>
        </p:spPr>
      </p:sp>
      <p:sp>
        <p:nvSpPr>
          <p:cNvPr id="12342" name="Freeform 730"/>
          <p:cNvSpPr/>
          <p:nvPr/>
        </p:nvSpPr>
        <p:spPr>
          <a:xfrm>
            <a:off x="356400" y="595800"/>
            <a:ext cx="927360" cy="371160"/>
          </a:xfrm>
          <a:custGeom>
            <a:avLst/>
            <a:gdLst/>
            <a:ahLst/>
            <a:cxnLst/>
            <a:rect l="0" t="0" r="r" b="b"/>
            <a:pathLst>
              <a:path w="2576" h="1031">
                <a:moveTo>
                  <a:pt x="2575" y="1030"/>
                </a:moveTo>
                <a:lnTo>
                  <a:pt x="0" y="0"/>
                </a:lnTo>
                <a:lnTo>
                  <a:pt x="21" y="0"/>
                </a:lnTo>
                <a:lnTo>
                  <a:pt x="2575" y="1021"/>
                </a:lnTo>
                <a:lnTo>
                  <a:pt x="2575" y="1030"/>
                </a:lnTo>
                <a:close/>
              </a:path>
            </a:pathLst>
          </a:custGeom>
          <a:solidFill>
            <a:srgbClr val="BAB4B3"/>
          </a:solidFill>
          <a:ln>
            <a:noFill/>
          </a:ln>
        </p:spPr>
      </p:sp>
      <p:sp>
        <p:nvSpPr>
          <p:cNvPr id="12343" name="Freeform 731"/>
          <p:cNvSpPr/>
          <p:nvPr/>
        </p:nvSpPr>
        <p:spPr>
          <a:xfrm>
            <a:off x="363960" y="595800"/>
            <a:ext cx="919800" cy="367920"/>
          </a:xfrm>
          <a:custGeom>
            <a:avLst/>
            <a:gdLst/>
            <a:ahLst/>
            <a:cxnLst/>
            <a:rect l="0" t="0" r="r" b="b"/>
            <a:pathLst>
              <a:path w="2555" h="1022">
                <a:moveTo>
                  <a:pt x="2554" y="1021"/>
                </a:moveTo>
                <a:lnTo>
                  <a:pt x="0" y="0"/>
                </a:lnTo>
                <a:lnTo>
                  <a:pt x="21" y="0"/>
                </a:lnTo>
                <a:lnTo>
                  <a:pt x="2554" y="1013"/>
                </a:lnTo>
                <a:lnTo>
                  <a:pt x="2554" y="1021"/>
                </a:lnTo>
                <a:close/>
              </a:path>
            </a:pathLst>
          </a:custGeom>
          <a:solidFill>
            <a:srgbClr val="B9B3B2"/>
          </a:solidFill>
          <a:ln>
            <a:noFill/>
          </a:ln>
        </p:spPr>
      </p:sp>
      <p:sp>
        <p:nvSpPr>
          <p:cNvPr id="12344" name="Freeform 732"/>
          <p:cNvSpPr/>
          <p:nvPr/>
        </p:nvSpPr>
        <p:spPr>
          <a:xfrm>
            <a:off x="371520" y="595800"/>
            <a:ext cx="912240" cy="365040"/>
          </a:xfrm>
          <a:custGeom>
            <a:avLst/>
            <a:gdLst/>
            <a:ahLst/>
            <a:cxnLst/>
            <a:rect l="0" t="0" r="r" b="b"/>
            <a:pathLst>
              <a:path w="2534" h="1014">
                <a:moveTo>
                  <a:pt x="2533" y="1013"/>
                </a:moveTo>
                <a:lnTo>
                  <a:pt x="0" y="0"/>
                </a:lnTo>
                <a:lnTo>
                  <a:pt x="21" y="0"/>
                </a:lnTo>
                <a:lnTo>
                  <a:pt x="2533" y="1004"/>
                </a:lnTo>
                <a:lnTo>
                  <a:pt x="2533" y="1013"/>
                </a:lnTo>
                <a:close/>
              </a:path>
            </a:pathLst>
          </a:custGeom>
          <a:solidFill>
            <a:srgbClr val="B8B2B1"/>
          </a:solidFill>
          <a:ln>
            <a:noFill/>
          </a:ln>
        </p:spPr>
      </p:sp>
      <p:sp>
        <p:nvSpPr>
          <p:cNvPr id="12345" name="Freeform 733"/>
          <p:cNvSpPr/>
          <p:nvPr/>
        </p:nvSpPr>
        <p:spPr>
          <a:xfrm>
            <a:off x="379080" y="595800"/>
            <a:ext cx="904680" cy="361800"/>
          </a:xfrm>
          <a:custGeom>
            <a:avLst/>
            <a:gdLst/>
            <a:ahLst/>
            <a:cxnLst/>
            <a:rect l="0" t="0" r="r" b="b"/>
            <a:pathLst>
              <a:path w="2513" h="1005">
                <a:moveTo>
                  <a:pt x="2512" y="1004"/>
                </a:moveTo>
                <a:lnTo>
                  <a:pt x="0" y="0"/>
                </a:lnTo>
                <a:lnTo>
                  <a:pt x="21" y="0"/>
                </a:lnTo>
                <a:lnTo>
                  <a:pt x="2512" y="996"/>
                </a:lnTo>
                <a:lnTo>
                  <a:pt x="2512" y="1004"/>
                </a:lnTo>
                <a:close/>
              </a:path>
            </a:pathLst>
          </a:custGeom>
          <a:solidFill>
            <a:srgbClr val="B7B1B0"/>
          </a:solidFill>
          <a:ln>
            <a:noFill/>
          </a:ln>
        </p:spPr>
      </p:sp>
      <p:sp>
        <p:nvSpPr>
          <p:cNvPr id="12346" name="Freeform 734"/>
          <p:cNvSpPr/>
          <p:nvPr/>
        </p:nvSpPr>
        <p:spPr>
          <a:xfrm>
            <a:off x="386640" y="595800"/>
            <a:ext cx="897120" cy="358920"/>
          </a:xfrm>
          <a:custGeom>
            <a:avLst/>
            <a:gdLst/>
            <a:ahLst/>
            <a:cxnLst/>
            <a:rect l="0" t="0" r="r" b="b"/>
            <a:pathLst>
              <a:path w="2492" h="997">
                <a:moveTo>
                  <a:pt x="2491" y="996"/>
                </a:moveTo>
                <a:lnTo>
                  <a:pt x="0" y="0"/>
                </a:lnTo>
                <a:lnTo>
                  <a:pt x="21" y="0"/>
                </a:lnTo>
                <a:lnTo>
                  <a:pt x="2491" y="987"/>
                </a:lnTo>
                <a:lnTo>
                  <a:pt x="2491" y="996"/>
                </a:lnTo>
                <a:close/>
              </a:path>
            </a:pathLst>
          </a:custGeom>
          <a:solidFill>
            <a:srgbClr val="B6AFAF"/>
          </a:solidFill>
          <a:ln>
            <a:noFill/>
          </a:ln>
        </p:spPr>
      </p:sp>
      <p:sp>
        <p:nvSpPr>
          <p:cNvPr id="12347" name="Freeform 735"/>
          <p:cNvSpPr/>
          <p:nvPr/>
        </p:nvSpPr>
        <p:spPr>
          <a:xfrm>
            <a:off x="394200" y="595800"/>
            <a:ext cx="889560" cy="355680"/>
          </a:xfrm>
          <a:custGeom>
            <a:avLst/>
            <a:gdLst/>
            <a:ahLst/>
            <a:cxnLst/>
            <a:rect l="0" t="0" r="r" b="b"/>
            <a:pathLst>
              <a:path w="2471" h="988">
                <a:moveTo>
                  <a:pt x="2470" y="987"/>
                </a:moveTo>
                <a:lnTo>
                  <a:pt x="0" y="0"/>
                </a:lnTo>
                <a:lnTo>
                  <a:pt x="21" y="0"/>
                </a:lnTo>
                <a:lnTo>
                  <a:pt x="2470" y="979"/>
                </a:lnTo>
                <a:lnTo>
                  <a:pt x="2470" y="987"/>
                </a:lnTo>
                <a:close/>
              </a:path>
            </a:pathLst>
          </a:custGeom>
          <a:solidFill>
            <a:srgbClr val="B5AEAE"/>
          </a:solidFill>
          <a:ln>
            <a:noFill/>
          </a:ln>
        </p:spPr>
      </p:sp>
      <p:sp>
        <p:nvSpPr>
          <p:cNvPr id="12348" name="Freeform 736"/>
          <p:cNvSpPr/>
          <p:nvPr/>
        </p:nvSpPr>
        <p:spPr>
          <a:xfrm>
            <a:off x="401760" y="595800"/>
            <a:ext cx="882000" cy="352800"/>
          </a:xfrm>
          <a:custGeom>
            <a:avLst/>
            <a:gdLst/>
            <a:ahLst/>
            <a:cxnLst/>
            <a:rect l="0" t="0" r="r" b="b"/>
            <a:pathLst>
              <a:path w="2450" h="980">
                <a:moveTo>
                  <a:pt x="2449" y="979"/>
                </a:moveTo>
                <a:lnTo>
                  <a:pt x="0" y="0"/>
                </a:lnTo>
                <a:lnTo>
                  <a:pt x="21" y="0"/>
                </a:lnTo>
                <a:lnTo>
                  <a:pt x="2449" y="971"/>
                </a:lnTo>
                <a:lnTo>
                  <a:pt x="2449" y="979"/>
                </a:lnTo>
                <a:close/>
              </a:path>
            </a:pathLst>
          </a:custGeom>
          <a:solidFill>
            <a:srgbClr val="B4ADAC"/>
          </a:solidFill>
          <a:ln>
            <a:noFill/>
          </a:ln>
        </p:spPr>
      </p:sp>
      <p:sp>
        <p:nvSpPr>
          <p:cNvPr id="12349" name="Freeform 737"/>
          <p:cNvSpPr/>
          <p:nvPr/>
        </p:nvSpPr>
        <p:spPr>
          <a:xfrm>
            <a:off x="409320" y="595800"/>
            <a:ext cx="874440" cy="349920"/>
          </a:xfrm>
          <a:custGeom>
            <a:avLst/>
            <a:gdLst/>
            <a:ahLst/>
            <a:cxnLst/>
            <a:rect l="0" t="0" r="r" b="b"/>
            <a:pathLst>
              <a:path w="2429" h="972">
                <a:moveTo>
                  <a:pt x="2428" y="971"/>
                </a:moveTo>
                <a:lnTo>
                  <a:pt x="0" y="0"/>
                </a:lnTo>
                <a:lnTo>
                  <a:pt x="22" y="0"/>
                </a:lnTo>
                <a:lnTo>
                  <a:pt x="2428" y="962"/>
                </a:lnTo>
                <a:lnTo>
                  <a:pt x="2428" y="971"/>
                </a:lnTo>
                <a:close/>
              </a:path>
            </a:pathLst>
          </a:custGeom>
          <a:solidFill>
            <a:srgbClr val="B3ACAB"/>
          </a:solidFill>
          <a:ln>
            <a:noFill/>
          </a:ln>
        </p:spPr>
      </p:sp>
      <p:sp>
        <p:nvSpPr>
          <p:cNvPr id="12350" name="Freeform 738"/>
          <p:cNvSpPr/>
          <p:nvPr/>
        </p:nvSpPr>
        <p:spPr>
          <a:xfrm>
            <a:off x="417240" y="595800"/>
            <a:ext cx="866520" cy="346680"/>
          </a:xfrm>
          <a:custGeom>
            <a:avLst/>
            <a:gdLst/>
            <a:ahLst/>
            <a:cxnLst/>
            <a:rect l="0" t="0" r="r" b="b"/>
            <a:pathLst>
              <a:path w="2407" h="963">
                <a:moveTo>
                  <a:pt x="2406" y="962"/>
                </a:moveTo>
                <a:lnTo>
                  <a:pt x="0" y="0"/>
                </a:lnTo>
                <a:lnTo>
                  <a:pt x="21" y="0"/>
                </a:lnTo>
                <a:lnTo>
                  <a:pt x="2406" y="954"/>
                </a:lnTo>
                <a:lnTo>
                  <a:pt x="2406" y="962"/>
                </a:lnTo>
                <a:close/>
              </a:path>
            </a:pathLst>
          </a:custGeom>
          <a:solidFill>
            <a:srgbClr val="B1ABAA"/>
          </a:solidFill>
          <a:ln>
            <a:noFill/>
          </a:ln>
        </p:spPr>
      </p:sp>
      <p:sp>
        <p:nvSpPr>
          <p:cNvPr id="12351" name="Freeform 739"/>
          <p:cNvSpPr/>
          <p:nvPr/>
        </p:nvSpPr>
        <p:spPr>
          <a:xfrm>
            <a:off x="424800" y="595800"/>
            <a:ext cx="858960" cy="343800"/>
          </a:xfrm>
          <a:custGeom>
            <a:avLst/>
            <a:gdLst/>
            <a:ahLst/>
            <a:cxnLst/>
            <a:rect l="0" t="0" r="r" b="b"/>
            <a:pathLst>
              <a:path w="2386" h="955">
                <a:moveTo>
                  <a:pt x="2385" y="954"/>
                </a:moveTo>
                <a:lnTo>
                  <a:pt x="0" y="0"/>
                </a:lnTo>
                <a:lnTo>
                  <a:pt x="22" y="0"/>
                </a:lnTo>
                <a:lnTo>
                  <a:pt x="2385" y="945"/>
                </a:lnTo>
                <a:lnTo>
                  <a:pt x="2385" y="954"/>
                </a:lnTo>
                <a:close/>
              </a:path>
            </a:pathLst>
          </a:custGeom>
          <a:solidFill>
            <a:srgbClr val="B0AAA9"/>
          </a:solidFill>
          <a:ln>
            <a:noFill/>
          </a:ln>
        </p:spPr>
      </p:sp>
      <p:sp>
        <p:nvSpPr>
          <p:cNvPr id="12352" name="Freeform 740"/>
          <p:cNvSpPr/>
          <p:nvPr/>
        </p:nvSpPr>
        <p:spPr>
          <a:xfrm>
            <a:off x="432360" y="595800"/>
            <a:ext cx="851400" cy="340560"/>
          </a:xfrm>
          <a:custGeom>
            <a:avLst/>
            <a:gdLst/>
            <a:ahLst/>
            <a:cxnLst/>
            <a:rect l="0" t="0" r="r" b="b"/>
            <a:pathLst>
              <a:path w="2365" h="946">
                <a:moveTo>
                  <a:pt x="2364" y="945"/>
                </a:moveTo>
                <a:lnTo>
                  <a:pt x="0" y="0"/>
                </a:lnTo>
                <a:lnTo>
                  <a:pt x="21" y="0"/>
                </a:lnTo>
                <a:lnTo>
                  <a:pt x="2364" y="937"/>
                </a:lnTo>
                <a:lnTo>
                  <a:pt x="2364" y="945"/>
                </a:lnTo>
                <a:close/>
              </a:path>
            </a:pathLst>
          </a:custGeom>
          <a:solidFill>
            <a:srgbClr val="AFA9A7"/>
          </a:solidFill>
          <a:ln>
            <a:noFill/>
          </a:ln>
        </p:spPr>
      </p:sp>
      <p:sp>
        <p:nvSpPr>
          <p:cNvPr id="12353" name="Freeform 741"/>
          <p:cNvSpPr/>
          <p:nvPr/>
        </p:nvSpPr>
        <p:spPr>
          <a:xfrm>
            <a:off x="439920" y="595800"/>
            <a:ext cx="843840" cy="337680"/>
          </a:xfrm>
          <a:custGeom>
            <a:avLst/>
            <a:gdLst/>
            <a:ahLst/>
            <a:cxnLst/>
            <a:rect l="0" t="0" r="r" b="b"/>
            <a:pathLst>
              <a:path w="2344" h="938">
                <a:moveTo>
                  <a:pt x="2343" y="937"/>
                </a:moveTo>
                <a:lnTo>
                  <a:pt x="0" y="0"/>
                </a:lnTo>
                <a:lnTo>
                  <a:pt x="21" y="0"/>
                </a:lnTo>
                <a:lnTo>
                  <a:pt x="2343" y="928"/>
                </a:lnTo>
                <a:lnTo>
                  <a:pt x="2343" y="937"/>
                </a:lnTo>
                <a:close/>
              </a:path>
            </a:pathLst>
          </a:custGeom>
          <a:solidFill>
            <a:srgbClr val="AEA8A6"/>
          </a:solidFill>
          <a:ln>
            <a:noFill/>
          </a:ln>
        </p:spPr>
      </p:sp>
      <p:sp>
        <p:nvSpPr>
          <p:cNvPr id="12354" name="Freeform 742"/>
          <p:cNvSpPr/>
          <p:nvPr/>
        </p:nvSpPr>
        <p:spPr>
          <a:xfrm>
            <a:off x="447480" y="595800"/>
            <a:ext cx="836280" cy="334440"/>
          </a:xfrm>
          <a:custGeom>
            <a:avLst/>
            <a:gdLst/>
            <a:ahLst/>
            <a:cxnLst/>
            <a:rect l="0" t="0" r="r" b="b"/>
            <a:pathLst>
              <a:path w="2323" h="929">
                <a:moveTo>
                  <a:pt x="2322" y="928"/>
                </a:moveTo>
                <a:lnTo>
                  <a:pt x="0" y="0"/>
                </a:lnTo>
                <a:lnTo>
                  <a:pt x="21" y="0"/>
                </a:lnTo>
                <a:lnTo>
                  <a:pt x="2322" y="920"/>
                </a:lnTo>
                <a:lnTo>
                  <a:pt x="2322" y="928"/>
                </a:lnTo>
                <a:close/>
              </a:path>
            </a:pathLst>
          </a:custGeom>
          <a:solidFill>
            <a:srgbClr val="ADA6A5"/>
          </a:solidFill>
          <a:ln>
            <a:noFill/>
          </a:ln>
        </p:spPr>
      </p:sp>
      <p:sp>
        <p:nvSpPr>
          <p:cNvPr id="12355" name="Freeform 743"/>
          <p:cNvSpPr/>
          <p:nvPr/>
        </p:nvSpPr>
        <p:spPr>
          <a:xfrm>
            <a:off x="455040" y="595800"/>
            <a:ext cx="828720" cy="331560"/>
          </a:xfrm>
          <a:custGeom>
            <a:avLst/>
            <a:gdLst/>
            <a:ahLst/>
            <a:cxnLst/>
            <a:rect l="0" t="0" r="r" b="b"/>
            <a:pathLst>
              <a:path w="2302" h="921">
                <a:moveTo>
                  <a:pt x="2301" y="920"/>
                </a:moveTo>
                <a:lnTo>
                  <a:pt x="0" y="0"/>
                </a:lnTo>
                <a:lnTo>
                  <a:pt x="21" y="0"/>
                </a:lnTo>
                <a:lnTo>
                  <a:pt x="2301" y="912"/>
                </a:lnTo>
                <a:lnTo>
                  <a:pt x="2301" y="920"/>
                </a:lnTo>
                <a:close/>
              </a:path>
            </a:pathLst>
          </a:custGeom>
          <a:solidFill>
            <a:srgbClr val="ACA5A4"/>
          </a:solidFill>
          <a:ln>
            <a:noFill/>
          </a:ln>
        </p:spPr>
      </p:sp>
      <p:sp>
        <p:nvSpPr>
          <p:cNvPr id="12356" name="Freeform 744"/>
          <p:cNvSpPr/>
          <p:nvPr/>
        </p:nvSpPr>
        <p:spPr>
          <a:xfrm>
            <a:off x="462600" y="595800"/>
            <a:ext cx="821160" cy="328680"/>
          </a:xfrm>
          <a:custGeom>
            <a:avLst/>
            <a:gdLst/>
            <a:ahLst/>
            <a:cxnLst/>
            <a:rect l="0" t="0" r="r" b="b"/>
            <a:pathLst>
              <a:path w="2281" h="913">
                <a:moveTo>
                  <a:pt x="2280" y="912"/>
                </a:moveTo>
                <a:lnTo>
                  <a:pt x="0" y="0"/>
                </a:lnTo>
                <a:lnTo>
                  <a:pt x="21" y="0"/>
                </a:lnTo>
                <a:lnTo>
                  <a:pt x="2280" y="903"/>
                </a:lnTo>
                <a:lnTo>
                  <a:pt x="2280" y="912"/>
                </a:lnTo>
                <a:close/>
              </a:path>
            </a:pathLst>
          </a:custGeom>
          <a:solidFill>
            <a:srgbClr val="ABA4A3"/>
          </a:solidFill>
          <a:ln>
            <a:noFill/>
          </a:ln>
        </p:spPr>
      </p:sp>
      <p:sp>
        <p:nvSpPr>
          <p:cNvPr id="12357" name="Freeform 745"/>
          <p:cNvSpPr/>
          <p:nvPr/>
        </p:nvSpPr>
        <p:spPr>
          <a:xfrm>
            <a:off x="470160" y="595800"/>
            <a:ext cx="813600" cy="325440"/>
          </a:xfrm>
          <a:custGeom>
            <a:avLst/>
            <a:gdLst/>
            <a:ahLst/>
            <a:cxnLst/>
            <a:rect l="0" t="0" r="r" b="b"/>
            <a:pathLst>
              <a:path w="2260" h="904">
                <a:moveTo>
                  <a:pt x="2259" y="903"/>
                </a:moveTo>
                <a:lnTo>
                  <a:pt x="0" y="0"/>
                </a:lnTo>
                <a:lnTo>
                  <a:pt x="21" y="0"/>
                </a:lnTo>
                <a:lnTo>
                  <a:pt x="2259" y="895"/>
                </a:lnTo>
                <a:lnTo>
                  <a:pt x="2259" y="903"/>
                </a:lnTo>
                <a:close/>
              </a:path>
            </a:pathLst>
          </a:custGeom>
          <a:solidFill>
            <a:srgbClr val="AAA3A2"/>
          </a:solidFill>
          <a:ln>
            <a:noFill/>
          </a:ln>
        </p:spPr>
      </p:sp>
      <p:sp>
        <p:nvSpPr>
          <p:cNvPr id="12358" name="Freeform 746"/>
          <p:cNvSpPr/>
          <p:nvPr/>
        </p:nvSpPr>
        <p:spPr>
          <a:xfrm>
            <a:off x="477720" y="595800"/>
            <a:ext cx="806040" cy="322560"/>
          </a:xfrm>
          <a:custGeom>
            <a:avLst/>
            <a:gdLst/>
            <a:ahLst/>
            <a:cxnLst/>
            <a:rect l="0" t="0" r="r" b="b"/>
            <a:pathLst>
              <a:path w="2239" h="896">
                <a:moveTo>
                  <a:pt x="2238" y="895"/>
                </a:moveTo>
                <a:lnTo>
                  <a:pt x="0" y="0"/>
                </a:lnTo>
                <a:lnTo>
                  <a:pt x="21" y="0"/>
                </a:lnTo>
                <a:lnTo>
                  <a:pt x="2238" y="886"/>
                </a:lnTo>
                <a:lnTo>
                  <a:pt x="2238" y="895"/>
                </a:lnTo>
                <a:close/>
              </a:path>
            </a:pathLst>
          </a:custGeom>
          <a:solidFill>
            <a:srgbClr val="A9A1A0"/>
          </a:solidFill>
          <a:ln>
            <a:noFill/>
          </a:ln>
        </p:spPr>
      </p:sp>
      <p:sp>
        <p:nvSpPr>
          <p:cNvPr id="12359" name="Freeform 747"/>
          <p:cNvSpPr/>
          <p:nvPr/>
        </p:nvSpPr>
        <p:spPr>
          <a:xfrm>
            <a:off x="485280" y="595800"/>
            <a:ext cx="798480" cy="319320"/>
          </a:xfrm>
          <a:custGeom>
            <a:avLst/>
            <a:gdLst/>
            <a:ahLst/>
            <a:cxnLst/>
            <a:rect l="0" t="0" r="r" b="b"/>
            <a:pathLst>
              <a:path w="2218" h="887">
                <a:moveTo>
                  <a:pt x="2217" y="886"/>
                </a:moveTo>
                <a:lnTo>
                  <a:pt x="0" y="0"/>
                </a:lnTo>
                <a:lnTo>
                  <a:pt x="22" y="0"/>
                </a:lnTo>
                <a:lnTo>
                  <a:pt x="2217" y="878"/>
                </a:lnTo>
                <a:lnTo>
                  <a:pt x="2217" y="886"/>
                </a:lnTo>
                <a:close/>
              </a:path>
            </a:pathLst>
          </a:custGeom>
          <a:solidFill>
            <a:srgbClr val="A8A09F"/>
          </a:solidFill>
          <a:ln>
            <a:noFill/>
          </a:ln>
        </p:spPr>
      </p:sp>
      <p:sp>
        <p:nvSpPr>
          <p:cNvPr id="12360" name="Freeform 748"/>
          <p:cNvSpPr/>
          <p:nvPr/>
        </p:nvSpPr>
        <p:spPr>
          <a:xfrm>
            <a:off x="493200" y="595800"/>
            <a:ext cx="790560" cy="316440"/>
          </a:xfrm>
          <a:custGeom>
            <a:avLst/>
            <a:gdLst/>
            <a:ahLst/>
            <a:cxnLst/>
            <a:rect l="0" t="0" r="r" b="b"/>
            <a:pathLst>
              <a:path w="2196" h="879">
                <a:moveTo>
                  <a:pt x="2195" y="878"/>
                </a:moveTo>
                <a:lnTo>
                  <a:pt x="0" y="0"/>
                </a:lnTo>
                <a:lnTo>
                  <a:pt x="21" y="0"/>
                </a:lnTo>
                <a:lnTo>
                  <a:pt x="2195" y="869"/>
                </a:lnTo>
                <a:lnTo>
                  <a:pt x="2195" y="878"/>
                </a:lnTo>
                <a:close/>
              </a:path>
            </a:pathLst>
          </a:custGeom>
          <a:solidFill>
            <a:srgbClr val="A79F9E"/>
          </a:solidFill>
          <a:ln>
            <a:noFill/>
          </a:ln>
        </p:spPr>
      </p:sp>
      <p:sp>
        <p:nvSpPr>
          <p:cNvPr id="12361" name="Freeform 749"/>
          <p:cNvSpPr/>
          <p:nvPr/>
        </p:nvSpPr>
        <p:spPr>
          <a:xfrm>
            <a:off x="500760" y="595800"/>
            <a:ext cx="783000" cy="313200"/>
          </a:xfrm>
          <a:custGeom>
            <a:avLst/>
            <a:gdLst/>
            <a:ahLst/>
            <a:cxnLst/>
            <a:rect l="0" t="0" r="r" b="b"/>
            <a:pathLst>
              <a:path w="2175" h="870">
                <a:moveTo>
                  <a:pt x="2174" y="869"/>
                </a:moveTo>
                <a:lnTo>
                  <a:pt x="0" y="0"/>
                </a:lnTo>
                <a:lnTo>
                  <a:pt x="21" y="0"/>
                </a:lnTo>
                <a:lnTo>
                  <a:pt x="2174" y="861"/>
                </a:lnTo>
                <a:lnTo>
                  <a:pt x="2174" y="869"/>
                </a:lnTo>
                <a:close/>
              </a:path>
            </a:pathLst>
          </a:custGeom>
          <a:solidFill>
            <a:srgbClr val="A69E9D"/>
          </a:solidFill>
          <a:ln>
            <a:noFill/>
          </a:ln>
        </p:spPr>
      </p:sp>
      <p:sp>
        <p:nvSpPr>
          <p:cNvPr id="12362" name="Freeform 750"/>
          <p:cNvSpPr/>
          <p:nvPr/>
        </p:nvSpPr>
        <p:spPr>
          <a:xfrm>
            <a:off x="508320" y="595800"/>
            <a:ext cx="775440" cy="310320"/>
          </a:xfrm>
          <a:custGeom>
            <a:avLst/>
            <a:gdLst/>
            <a:ahLst/>
            <a:cxnLst/>
            <a:rect l="0" t="0" r="r" b="b"/>
            <a:pathLst>
              <a:path w="2154" h="862">
                <a:moveTo>
                  <a:pt x="2153" y="861"/>
                </a:moveTo>
                <a:lnTo>
                  <a:pt x="0" y="0"/>
                </a:lnTo>
                <a:lnTo>
                  <a:pt x="21" y="0"/>
                </a:lnTo>
                <a:lnTo>
                  <a:pt x="2153" y="853"/>
                </a:lnTo>
                <a:lnTo>
                  <a:pt x="2153" y="861"/>
                </a:lnTo>
                <a:close/>
              </a:path>
            </a:pathLst>
          </a:custGeom>
          <a:solidFill>
            <a:srgbClr val="A59C9B"/>
          </a:solidFill>
          <a:ln>
            <a:noFill/>
          </a:ln>
        </p:spPr>
      </p:sp>
      <p:sp>
        <p:nvSpPr>
          <p:cNvPr id="12363" name="Freeform 751"/>
          <p:cNvSpPr/>
          <p:nvPr/>
        </p:nvSpPr>
        <p:spPr>
          <a:xfrm>
            <a:off x="515880" y="595800"/>
            <a:ext cx="767880" cy="307440"/>
          </a:xfrm>
          <a:custGeom>
            <a:avLst/>
            <a:gdLst/>
            <a:ahLst/>
            <a:cxnLst/>
            <a:rect l="0" t="0" r="r" b="b"/>
            <a:pathLst>
              <a:path w="2133" h="854">
                <a:moveTo>
                  <a:pt x="2132" y="853"/>
                </a:moveTo>
                <a:lnTo>
                  <a:pt x="0" y="0"/>
                </a:lnTo>
                <a:lnTo>
                  <a:pt x="21" y="0"/>
                </a:lnTo>
                <a:lnTo>
                  <a:pt x="2132" y="844"/>
                </a:lnTo>
                <a:lnTo>
                  <a:pt x="2132" y="853"/>
                </a:lnTo>
                <a:close/>
              </a:path>
            </a:pathLst>
          </a:custGeom>
          <a:solidFill>
            <a:srgbClr val="A49B9A"/>
          </a:solidFill>
          <a:ln>
            <a:noFill/>
          </a:ln>
        </p:spPr>
      </p:sp>
      <p:sp>
        <p:nvSpPr>
          <p:cNvPr id="12364" name="Freeform 752"/>
          <p:cNvSpPr/>
          <p:nvPr/>
        </p:nvSpPr>
        <p:spPr>
          <a:xfrm>
            <a:off x="523440" y="595800"/>
            <a:ext cx="760320" cy="304200"/>
          </a:xfrm>
          <a:custGeom>
            <a:avLst/>
            <a:gdLst/>
            <a:ahLst/>
            <a:cxnLst/>
            <a:rect l="0" t="0" r="r" b="b"/>
            <a:pathLst>
              <a:path w="2112" h="845">
                <a:moveTo>
                  <a:pt x="2111" y="844"/>
                </a:moveTo>
                <a:lnTo>
                  <a:pt x="0" y="0"/>
                </a:lnTo>
                <a:lnTo>
                  <a:pt x="21" y="0"/>
                </a:lnTo>
                <a:lnTo>
                  <a:pt x="2111" y="836"/>
                </a:lnTo>
                <a:lnTo>
                  <a:pt x="2111" y="844"/>
                </a:lnTo>
                <a:close/>
              </a:path>
            </a:pathLst>
          </a:custGeom>
          <a:solidFill>
            <a:srgbClr val="A29A99"/>
          </a:solidFill>
          <a:ln>
            <a:noFill/>
          </a:ln>
        </p:spPr>
      </p:sp>
      <p:sp>
        <p:nvSpPr>
          <p:cNvPr id="12365" name="Freeform 753"/>
          <p:cNvSpPr/>
          <p:nvPr/>
        </p:nvSpPr>
        <p:spPr>
          <a:xfrm>
            <a:off x="531000" y="595800"/>
            <a:ext cx="752760" cy="301320"/>
          </a:xfrm>
          <a:custGeom>
            <a:avLst/>
            <a:gdLst/>
            <a:ahLst/>
            <a:cxnLst/>
            <a:rect l="0" t="0" r="r" b="b"/>
            <a:pathLst>
              <a:path w="2091" h="837">
                <a:moveTo>
                  <a:pt x="2090" y="836"/>
                </a:moveTo>
                <a:lnTo>
                  <a:pt x="0" y="0"/>
                </a:lnTo>
                <a:lnTo>
                  <a:pt x="21" y="0"/>
                </a:lnTo>
                <a:lnTo>
                  <a:pt x="2090" y="827"/>
                </a:lnTo>
                <a:lnTo>
                  <a:pt x="2090" y="836"/>
                </a:lnTo>
                <a:close/>
              </a:path>
            </a:pathLst>
          </a:custGeom>
          <a:solidFill>
            <a:srgbClr val="A19998"/>
          </a:solidFill>
          <a:ln>
            <a:noFill/>
          </a:ln>
        </p:spPr>
      </p:sp>
      <p:sp>
        <p:nvSpPr>
          <p:cNvPr id="12366" name="Freeform 754"/>
          <p:cNvSpPr/>
          <p:nvPr/>
        </p:nvSpPr>
        <p:spPr>
          <a:xfrm>
            <a:off x="538560" y="595800"/>
            <a:ext cx="745200" cy="298080"/>
          </a:xfrm>
          <a:custGeom>
            <a:avLst/>
            <a:gdLst/>
            <a:ahLst/>
            <a:cxnLst/>
            <a:rect l="0" t="0" r="r" b="b"/>
            <a:pathLst>
              <a:path w="2070" h="828">
                <a:moveTo>
                  <a:pt x="2069" y="827"/>
                </a:moveTo>
                <a:lnTo>
                  <a:pt x="0" y="0"/>
                </a:lnTo>
                <a:lnTo>
                  <a:pt x="21" y="0"/>
                </a:lnTo>
                <a:lnTo>
                  <a:pt x="2069" y="819"/>
                </a:lnTo>
                <a:lnTo>
                  <a:pt x="2069" y="827"/>
                </a:lnTo>
                <a:close/>
              </a:path>
            </a:pathLst>
          </a:custGeom>
          <a:solidFill>
            <a:srgbClr val="A09796"/>
          </a:solidFill>
          <a:ln>
            <a:noFill/>
          </a:ln>
        </p:spPr>
      </p:sp>
      <p:sp>
        <p:nvSpPr>
          <p:cNvPr id="12367" name="Freeform 755"/>
          <p:cNvSpPr/>
          <p:nvPr/>
        </p:nvSpPr>
        <p:spPr>
          <a:xfrm>
            <a:off x="546120" y="595800"/>
            <a:ext cx="737640" cy="295200"/>
          </a:xfrm>
          <a:custGeom>
            <a:avLst/>
            <a:gdLst/>
            <a:ahLst/>
            <a:cxnLst/>
            <a:rect l="0" t="0" r="r" b="b"/>
            <a:pathLst>
              <a:path w="2049" h="820">
                <a:moveTo>
                  <a:pt x="2048" y="819"/>
                </a:moveTo>
                <a:lnTo>
                  <a:pt x="0" y="0"/>
                </a:lnTo>
                <a:lnTo>
                  <a:pt x="21" y="0"/>
                </a:lnTo>
                <a:lnTo>
                  <a:pt x="2048" y="810"/>
                </a:lnTo>
                <a:lnTo>
                  <a:pt x="2048" y="819"/>
                </a:lnTo>
                <a:close/>
              </a:path>
            </a:pathLst>
          </a:custGeom>
          <a:solidFill>
            <a:srgbClr val="9F9695"/>
          </a:solidFill>
          <a:ln>
            <a:noFill/>
          </a:ln>
        </p:spPr>
      </p:sp>
      <p:sp>
        <p:nvSpPr>
          <p:cNvPr id="12368" name="Freeform 756"/>
          <p:cNvSpPr/>
          <p:nvPr/>
        </p:nvSpPr>
        <p:spPr>
          <a:xfrm>
            <a:off x="553680" y="595800"/>
            <a:ext cx="730080" cy="291960"/>
          </a:xfrm>
          <a:custGeom>
            <a:avLst/>
            <a:gdLst/>
            <a:ahLst/>
            <a:cxnLst/>
            <a:rect l="0" t="0" r="r" b="b"/>
            <a:pathLst>
              <a:path w="2028" h="811">
                <a:moveTo>
                  <a:pt x="2027" y="810"/>
                </a:moveTo>
                <a:lnTo>
                  <a:pt x="0" y="0"/>
                </a:lnTo>
                <a:lnTo>
                  <a:pt x="21" y="0"/>
                </a:lnTo>
                <a:lnTo>
                  <a:pt x="2027" y="802"/>
                </a:lnTo>
                <a:lnTo>
                  <a:pt x="2027" y="810"/>
                </a:lnTo>
                <a:close/>
              </a:path>
            </a:pathLst>
          </a:custGeom>
          <a:solidFill>
            <a:srgbClr val="9E9593"/>
          </a:solidFill>
          <a:ln>
            <a:noFill/>
          </a:ln>
        </p:spPr>
      </p:sp>
      <p:sp>
        <p:nvSpPr>
          <p:cNvPr id="12369" name="Freeform 757"/>
          <p:cNvSpPr/>
          <p:nvPr/>
        </p:nvSpPr>
        <p:spPr>
          <a:xfrm>
            <a:off x="561240" y="595800"/>
            <a:ext cx="722520" cy="289080"/>
          </a:xfrm>
          <a:custGeom>
            <a:avLst/>
            <a:gdLst/>
            <a:ahLst/>
            <a:cxnLst/>
            <a:rect l="0" t="0" r="r" b="b"/>
            <a:pathLst>
              <a:path w="2007" h="803">
                <a:moveTo>
                  <a:pt x="2006" y="802"/>
                </a:moveTo>
                <a:lnTo>
                  <a:pt x="0" y="0"/>
                </a:lnTo>
                <a:lnTo>
                  <a:pt x="22" y="0"/>
                </a:lnTo>
                <a:lnTo>
                  <a:pt x="2006" y="793"/>
                </a:lnTo>
                <a:lnTo>
                  <a:pt x="2006" y="802"/>
                </a:lnTo>
                <a:close/>
              </a:path>
            </a:pathLst>
          </a:custGeom>
          <a:solidFill>
            <a:srgbClr val="9D9492"/>
          </a:solidFill>
          <a:ln>
            <a:noFill/>
          </a:ln>
        </p:spPr>
      </p:sp>
      <p:sp>
        <p:nvSpPr>
          <p:cNvPr id="12370" name="Freeform 758"/>
          <p:cNvSpPr/>
          <p:nvPr/>
        </p:nvSpPr>
        <p:spPr>
          <a:xfrm>
            <a:off x="569160" y="595800"/>
            <a:ext cx="714600" cy="285840"/>
          </a:xfrm>
          <a:custGeom>
            <a:avLst/>
            <a:gdLst/>
            <a:ahLst/>
            <a:cxnLst/>
            <a:rect l="0" t="0" r="r" b="b"/>
            <a:pathLst>
              <a:path w="1985" h="794">
                <a:moveTo>
                  <a:pt x="1984" y="793"/>
                </a:moveTo>
                <a:lnTo>
                  <a:pt x="0" y="0"/>
                </a:lnTo>
                <a:lnTo>
                  <a:pt x="21" y="0"/>
                </a:lnTo>
                <a:lnTo>
                  <a:pt x="1984" y="785"/>
                </a:lnTo>
                <a:lnTo>
                  <a:pt x="1984" y="793"/>
                </a:lnTo>
                <a:close/>
              </a:path>
            </a:pathLst>
          </a:custGeom>
          <a:solidFill>
            <a:srgbClr val="9C9291"/>
          </a:solidFill>
          <a:ln>
            <a:noFill/>
          </a:ln>
        </p:spPr>
      </p:sp>
      <p:sp>
        <p:nvSpPr>
          <p:cNvPr id="12371" name="Freeform 759"/>
          <p:cNvSpPr/>
          <p:nvPr/>
        </p:nvSpPr>
        <p:spPr>
          <a:xfrm>
            <a:off x="576720" y="595800"/>
            <a:ext cx="707040" cy="282960"/>
          </a:xfrm>
          <a:custGeom>
            <a:avLst/>
            <a:gdLst/>
            <a:ahLst/>
            <a:cxnLst/>
            <a:rect l="0" t="0" r="r" b="b"/>
            <a:pathLst>
              <a:path w="1964" h="786">
                <a:moveTo>
                  <a:pt x="1963" y="785"/>
                </a:moveTo>
                <a:lnTo>
                  <a:pt x="0" y="0"/>
                </a:lnTo>
                <a:lnTo>
                  <a:pt x="21" y="0"/>
                </a:lnTo>
                <a:lnTo>
                  <a:pt x="1963" y="777"/>
                </a:lnTo>
                <a:lnTo>
                  <a:pt x="1963" y="785"/>
                </a:lnTo>
                <a:close/>
              </a:path>
            </a:pathLst>
          </a:custGeom>
          <a:solidFill>
            <a:srgbClr val="9B9190"/>
          </a:solidFill>
          <a:ln>
            <a:noFill/>
          </a:ln>
        </p:spPr>
      </p:sp>
      <p:sp>
        <p:nvSpPr>
          <p:cNvPr id="12372" name="Freeform 760"/>
          <p:cNvSpPr/>
          <p:nvPr/>
        </p:nvSpPr>
        <p:spPr>
          <a:xfrm>
            <a:off x="584280" y="595800"/>
            <a:ext cx="699480" cy="280080"/>
          </a:xfrm>
          <a:custGeom>
            <a:avLst/>
            <a:gdLst/>
            <a:ahLst/>
            <a:cxnLst/>
            <a:rect l="0" t="0" r="r" b="b"/>
            <a:pathLst>
              <a:path w="1943" h="778">
                <a:moveTo>
                  <a:pt x="1942" y="777"/>
                </a:moveTo>
                <a:lnTo>
                  <a:pt x="0" y="0"/>
                </a:lnTo>
                <a:lnTo>
                  <a:pt x="21" y="0"/>
                </a:lnTo>
                <a:lnTo>
                  <a:pt x="1942" y="768"/>
                </a:lnTo>
                <a:lnTo>
                  <a:pt x="1942" y="777"/>
                </a:lnTo>
                <a:close/>
              </a:path>
            </a:pathLst>
          </a:custGeom>
          <a:solidFill>
            <a:srgbClr val="9A908F"/>
          </a:solidFill>
          <a:ln>
            <a:noFill/>
          </a:ln>
        </p:spPr>
      </p:sp>
      <p:sp>
        <p:nvSpPr>
          <p:cNvPr id="12373" name="Freeform 761"/>
          <p:cNvSpPr/>
          <p:nvPr/>
        </p:nvSpPr>
        <p:spPr>
          <a:xfrm>
            <a:off x="591840" y="595800"/>
            <a:ext cx="691920" cy="276840"/>
          </a:xfrm>
          <a:custGeom>
            <a:avLst/>
            <a:gdLst/>
            <a:ahLst/>
            <a:cxnLst/>
            <a:rect l="0" t="0" r="r" b="b"/>
            <a:pathLst>
              <a:path w="1922" h="769">
                <a:moveTo>
                  <a:pt x="1921" y="768"/>
                </a:moveTo>
                <a:lnTo>
                  <a:pt x="0" y="0"/>
                </a:lnTo>
                <a:lnTo>
                  <a:pt x="21" y="0"/>
                </a:lnTo>
                <a:lnTo>
                  <a:pt x="1921" y="760"/>
                </a:lnTo>
                <a:lnTo>
                  <a:pt x="1921" y="768"/>
                </a:lnTo>
                <a:close/>
              </a:path>
            </a:pathLst>
          </a:custGeom>
          <a:solidFill>
            <a:srgbClr val="998F8E"/>
          </a:solidFill>
          <a:ln>
            <a:noFill/>
          </a:ln>
        </p:spPr>
      </p:sp>
      <p:sp>
        <p:nvSpPr>
          <p:cNvPr id="12374" name="Freeform 762"/>
          <p:cNvSpPr/>
          <p:nvPr/>
        </p:nvSpPr>
        <p:spPr>
          <a:xfrm>
            <a:off x="599400" y="595800"/>
            <a:ext cx="684360" cy="273960"/>
          </a:xfrm>
          <a:custGeom>
            <a:avLst/>
            <a:gdLst/>
            <a:ahLst/>
            <a:cxnLst/>
            <a:rect l="0" t="0" r="r" b="b"/>
            <a:pathLst>
              <a:path w="1901" h="761">
                <a:moveTo>
                  <a:pt x="1900" y="760"/>
                </a:moveTo>
                <a:lnTo>
                  <a:pt x="0" y="0"/>
                </a:lnTo>
                <a:lnTo>
                  <a:pt x="21" y="0"/>
                </a:lnTo>
                <a:lnTo>
                  <a:pt x="1900" y="751"/>
                </a:lnTo>
                <a:lnTo>
                  <a:pt x="1900" y="760"/>
                </a:lnTo>
                <a:close/>
              </a:path>
            </a:pathLst>
          </a:custGeom>
          <a:solidFill>
            <a:srgbClr val="978D8C"/>
          </a:solidFill>
          <a:ln>
            <a:noFill/>
          </a:ln>
        </p:spPr>
      </p:sp>
      <p:sp>
        <p:nvSpPr>
          <p:cNvPr id="12375" name="Freeform 763"/>
          <p:cNvSpPr/>
          <p:nvPr/>
        </p:nvSpPr>
        <p:spPr>
          <a:xfrm>
            <a:off x="606960" y="595800"/>
            <a:ext cx="676800" cy="270720"/>
          </a:xfrm>
          <a:custGeom>
            <a:avLst/>
            <a:gdLst/>
            <a:ahLst/>
            <a:cxnLst/>
            <a:rect l="0" t="0" r="r" b="b"/>
            <a:pathLst>
              <a:path w="1880" h="752">
                <a:moveTo>
                  <a:pt x="1879" y="751"/>
                </a:moveTo>
                <a:lnTo>
                  <a:pt x="0" y="0"/>
                </a:lnTo>
                <a:lnTo>
                  <a:pt x="21" y="0"/>
                </a:lnTo>
                <a:lnTo>
                  <a:pt x="1879" y="743"/>
                </a:lnTo>
                <a:lnTo>
                  <a:pt x="1879" y="751"/>
                </a:lnTo>
                <a:close/>
              </a:path>
            </a:pathLst>
          </a:custGeom>
          <a:solidFill>
            <a:srgbClr val="968C8B"/>
          </a:solidFill>
          <a:ln>
            <a:noFill/>
          </a:ln>
        </p:spPr>
      </p:sp>
      <p:sp>
        <p:nvSpPr>
          <p:cNvPr id="12376" name="Freeform 764"/>
          <p:cNvSpPr/>
          <p:nvPr/>
        </p:nvSpPr>
        <p:spPr>
          <a:xfrm>
            <a:off x="614520" y="595800"/>
            <a:ext cx="669240" cy="267840"/>
          </a:xfrm>
          <a:custGeom>
            <a:avLst/>
            <a:gdLst/>
            <a:ahLst/>
            <a:cxnLst/>
            <a:rect l="0" t="0" r="r" b="b"/>
            <a:pathLst>
              <a:path w="1859" h="744">
                <a:moveTo>
                  <a:pt x="1858" y="743"/>
                </a:moveTo>
                <a:lnTo>
                  <a:pt x="0" y="0"/>
                </a:lnTo>
                <a:lnTo>
                  <a:pt x="21" y="0"/>
                </a:lnTo>
                <a:lnTo>
                  <a:pt x="1858" y="734"/>
                </a:lnTo>
                <a:lnTo>
                  <a:pt x="1858" y="743"/>
                </a:lnTo>
                <a:close/>
              </a:path>
            </a:pathLst>
          </a:custGeom>
          <a:solidFill>
            <a:srgbClr val="958B89"/>
          </a:solidFill>
          <a:ln>
            <a:noFill/>
          </a:ln>
        </p:spPr>
      </p:sp>
      <p:sp>
        <p:nvSpPr>
          <p:cNvPr id="12377" name="Freeform 765"/>
          <p:cNvSpPr/>
          <p:nvPr/>
        </p:nvSpPr>
        <p:spPr>
          <a:xfrm>
            <a:off x="622080" y="595800"/>
            <a:ext cx="661680" cy="264600"/>
          </a:xfrm>
          <a:custGeom>
            <a:avLst/>
            <a:gdLst/>
            <a:ahLst/>
            <a:cxnLst/>
            <a:rect l="0" t="0" r="r" b="b"/>
            <a:pathLst>
              <a:path w="1838" h="735">
                <a:moveTo>
                  <a:pt x="1837" y="734"/>
                </a:moveTo>
                <a:lnTo>
                  <a:pt x="0" y="0"/>
                </a:lnTo>
                <a:lnTo>
                  <a:pt x="21" y="0"/>
                </a:lnTo>
                <a:lnTo>
                  <a:pt x="1837" y="726"/>
                </a:lnTo>
                <a:lnTo>
                  <a:pt x="1837" y="734"/>
                </a:lnTo>
                <a:close/>
              </a:path>
            </a:pathLst>
          </a:custGeom>
          <a:solidFill>
            <a:srgbClr val="948A88"/>
          </a:solidFill>
          <a:ln>
            <a:noFill/>
          </a:ln>
        </p:spPr>
      </p:sp>
      <p:sp>
        <p:nvSpPr>
          <p:cNvPr id="12378" name="Freeform 766"/>
          <p:cNvSpPr/>
          <p:nvPr/>
        </p:nvSpPr>
        <p:spPr>
          <a:xfrm>
            <a:off x="629640" y="595800"/>
            <a:ext cx="654120" cy="261720"/>
          </a:xfrm>
          <a:custGeom>
            <a:avLst/>
            <a:gdLst/>
            <a:ahLst/>
            <a:cxnLst/>
            <a:rect l="0" t="0" r="r" b="b"/>
            <a:pathLst>
              <a:path w="1817" h="727">
                <a:moveTo>
                  <a:pt x="1816" y="726"/>
                </a:moveTo>
                <a:lnTo>
                  <a:pt x="0" y="0"/>
                </a:lnTo>
                <a:lnTo>
                  <a:pt x="21" y="0"/>
                </a:lnTo>
                <a:lnTo>
                  <a:pt x="1816" y="718"/>
                </a:lnTo>
                <a:lnTo>
                  <a:pt x="1816" y="726"/>
                </a:lnTo>
                <a:close/>
              </a:path>
            </a:pathLst>
          </a:custGeom>
          <a:solidFill>
            <a:srgbClr val="938887"/>
          </a:solidFill>
          <a:ln>
            <a:noFill/>
          </a:ln>
        </p:spPr>
      </p:sp>
      <p:sp>
        <p:nvSpPr>
          <p:cNvPr id="12379" name="Freeform 767"/>
          <p:cNvSpPr/>
          <p:nvPr/>
        </p:nvSpPr>
        <p:spPr>
          <a:xfrm>
            <a:off x="637200" y="595800"/>
            <a:ext cx="646560" cy="258840"/>
          </a:xfrm>
          <a:custGeom>
            <a:avLst/>
            <a:gdLst/>
            <a:ahLst/>
            <a:cxnLst/>
            <a:rect l="0" t="0" r="r" b="b"/>
            <a:pathLst>
              <a:path w="1796" h="719">
                <a:moveTo>
                  <a:pt x="1795" y="718"/>
                </a:moveTo>
                <a:lnTo>
                  <a:pt x="0" y="0"/>
                </a:lnTo>
                <a:lnTo>
                  <a:pt x="22" y="0"/>
                </a:lnTo>
                <a:lnTo>
                  <a:pt x="1795" y="709"/>
                </a:lnTo>
                <a:lnTo>
                  <a:pt x="1795" y="718"/>
                </a:lnTo>
                <a:close/>
              </a:path>
            </a:pathLst>
          </a:custGeom>
          <a:solidFill>
            <a:srgbClr val="928786"/>
          </a:solidFill>
          <a:ln>
            <a:noFill/>
          </a:ln>
        </p:spPr>
      </p:sp>
      <p:sp>
        <p:nvSpPr>
          <p:cNvPr id="12380" name="Freeform 768"/>
          <p:cNvSpPr/>
          <p:nvPr/>
        </p:nvSpPr>
        <p:spPr>
          <a:xfrm>
            <a:off x="645120" y="595800"/>
            <a:ext cx="638640" cy="255600"/>
          </a:xfrm>
          <a:custGeom>
            <a:avLst/>
            <a:gdLst/>
            <a:ahLst/>
            <a:cxnLst/>
            <a:rect l="0" t="0" r="r" b="b"/>
            <a:pathLst>
              <a:path w="1774" h="710">
                <a:moveTo>
                  <a:pt x="1773" y="709"/>
                </a:moveTo>
                <a:lnTo>
                  <a:pt x="0" y="0"/>
                </a:lnTo>
                <a:lnTo>
                  <a:pt x="21" y="0"/>
                </a:lnTo>
                <a:lnTo>
                  <a:pt x="1773" y="701"/>
                </a:lnTo>
                <a:lnTo>
                  <a:pt x="1773" y="709"/>
                </a:lnTo>
                <a:close/>
              </a:path>
            </a:pathLst>
          </a:custGeom>
          <a:solidFill>
            <a:srgbClr val="918684"/>
          </a:solidFill>
          <a:ln>
            <a:noFill/>
          </a:ln>
        </p:spPr>
      </p:sp>
      <p:sp>
        <p:nvSpPr>
          <p:cNvPr id="12381" name="Freeform 769"/>
          <p:cNvSpPr/>
          <p:nvPr/>
        </p:nvSpPr>
        <p:spPr>
          <a:xfrm>
            <a:off x="652680" y="595800"/>
            <a:ext cx="631080" cy="252720"/>
          </a:xfrm>
          <a:custGeom>
            <a:avLst/>
            <a:gdLst/>
            <a:ahLst/>
            <a:cxnLst/>
            <a:rect l="0" t="0" r="r" b="b"/>
            <a:pathLst>
              <a:path w="1753" h="702">
                <a:moveTo>
                  <a:pt x="1752" y="701"/>
                </a:moveTo>
                <a:lnTo>
                  <a:pt x="0" y="0"/>
                </a:lnTo>
                <a:lnTo>
                  <a:pt x="21" y="0"/>
                </a:lnTo>
                <a:lnTo>
                  <a:pt x="1752" y="692"/>
                </a:lnTo>
                <a:lnTo>
                  <a:pt x="1752" y="701"/>
                </a:lnTo>
                <a:close/>
              </a:path>
            </a:pathLst>
          </a:custGeom>
          <a:solidFill>
            <a:srgbClr val="908583"/>
          </a:solidFill>
          <a:ln>
            <a:noFill/>
          </a:ln>
        </p:spPr>
      </p:sp>
      <p:sp>
        <p:nvSpPr>
          <p:cNvPr id="12382" name="Freeform 770"/>
          <p:cNvSpPr/>
          <p:nvPr/>
        </p:nvSpPr>
        <p:spPr>
          <a:xfrm>
            <a:off x="660240" y="595800"/>
            <a:ext cx="623520" cy="249480"/>
          </a:xfrm>
          <a:custGeom>
            <a:avLst/>
            <a:gdLst/>
            <a:ahLst/>
            <a:cxnLst/>
            <a:rect l="0" t="0" r="r" b="b"/>
            <a:pathLst>
              <a:path w="1732" h="693">
                <a:moveTo>
                  <a:pt x="1731" y="692"/>
                </a:moveTo>
                <a:lnTo>
                  <a:pt x="0" y="0"/>
                </a:lnTo>
                <a:lnTo>
                  <a:pt x="21" y="0"/>
                </a:lnTo>
                <a:lnTo>
                  <a:pt x="1731" y="684"/>
                </a:lnTo>
                <a:lnTo>
                  <a:pt x="1731" y="692"/>
                </a:lnTo>
                <a:close/>
              </a:path>
            </a:pathLst>
          </a:custGeom>
          <a:solidFill>
            <a:srgbClr val="8F8381"/>
          </a:solidFill>
          <a:ln>
            <a:noFill/>
          </a:ln>
        </p:spPr>
      </p:sp>
      <p:sp>
        <p:nvSpPr>
          <p:cNvPr id="12383" name="Freeform 771"/>
          <p:cNvSpPr/>
          <p:nvPr/>
        </p:nvSpPr>
        <p:spPr>
          <a:xfrm>
            <a:off x="667800" y="595800"/>
            <a:ext cx="615960" cy="246600"/>
          </a:xfrm>
          <a:custGeom>
            <a:avLst/>
            <a:gdLst/>
            <a:ahLst/>
            <a:cxnLst/>
            <a:rect l="0" t="0" r="r" b="b"/>
            <a:pathLst>
              <a:path w="1711" h="685">
                <a:moveTo>
                  <a:pt x="1710" y="684"/>
                </a:moveTo>
                <a:lnTo>
                  <a:pt x="0" y="0"/>
                </a:lnTo>
                <a:lnTo>
                  <a:pt x="21" y="0"/>
                </a:lnTo>
                <a:lnTo>
                  <a:pt x="1710" y="675"/>
                </a:lnTo>
                <a:lnTo>
                  <a:pt x="1710" y="684"/>
                </a:lnTo>
                <a:close/>
              </a:path>
            </a:pathLst>
          </a:custGeom>
          <a:solidFill>
            <a:srgbClr val="8E8280"/>
          </a:solidFill>
          <a:ln>
            <a:noFill/>
          </a:ln>
        </p:spPr>
      </p:sp>
      <p:sp>
        <p:nvSpPr>
          <p:cNvPr id="12384" name="Freeform 772"/>
          <p:cNvSpPr/>
          <p:nvPr/>
        </p:nvSpPr>
        <p:spPr>
          <a:xfrm>
            <a:off x="675360" y="595800"/>
            <a:ext cx="608400" cy="243360"/>
          </a:xfrm>
          <a:custGeom>
            <a:avLst/>
            <a:gdLst/>
            <a:ahLst/>
            <a:cxnLst/>
            <a:rect l="0" t="0" r="r" b="b"/>
            <a:pathLst>
              <a:path w="1690" h="676">
                <a:moveTo>
                  <a:pt x="1689" y="675"/>
                </a:moveTo>
                <a:lnTo>
                  <a:pt x="0" y="0"/>
                </a:lnTo>
                <a:lnTo>
                  <a:pt x="21" y="0"/>
                </a:lnTo>
                <a:lnTo>
                  <a:pt x="1689" y="667"/>
                </a:lnTo>
                <a:lnTo>
                  <a:pt x="1689" y="675"/>
                </a:lnTo>
                <a:close/>
              </a:path>
            </a:pathLst>
          </a:custGeom>
          <a:solidFill>
            <a:srgbClr val="8D817F"/>
          </a:solidFill>
          <a:ln>
            <a:noFill/>
          </a:ln>
        </p:spPr>
      </p:sp>
      <p:sp>
        <p:nvSpPr>
          <p:cNvPr id="12385" name="Freeform 773"/>
          <p:cNvSpPr/>
          <p:nvPr/>
        </p:nvSpPr>
        <p:spPr>
          <a:xfrm>
            <a:off x="682920" y="595800"/>
            <a:ext cx="600840" cy="240480"/>
          </a:xfrm>
          <a:custGeom>
            <a:avLst/>
            <a:gdLst/>
            <a:ahLst/>
            <a:cxnLst/>
            <a:rect l="0" t="0" r="r" b="b"/>
            <a:pathLst>
              <a:path w="1669" h="668">
                <a:moveTo>
                  <a:pt x="1668" y="667"/>
                </a:moveTo>
                <a:lnTo>
                  <a:pt x="0" y="0"/>
                </a:lnTo>
                <a:lnTo>
                  <a:pt x="21" y="0"/>
                </a:lnTo>
                <a:lnTo>
                  <a:pt x="1668" y="659"/>
                </a:lnTo>
                <a:lnTo>
                  <a:pt x="1668" y="667"/>
                </a:lnTo>
                <a:close/>
              </a:path>
            </a:pathLst>
          </a:custGeom>
          <a:solidFill>
            <a:srgbClr val="8C807E"/>
          </a:solidFill>
          <a:ln>
            <a:noFill/>
          </a:ln>
        </p:spPr>
      </p:sp>
      <p:sp>
        <p:nvSpPr>
          <p:cNvPr id="12386" name="Freeform 774"/>
          <p:cNvSpPr/>
          <p:nvPr/>
        </p:nvSpPr>
        <p:spPr>
          <a:xfrm>
            <a:off x="690480" y="595800"/>
            <a:ext cx="593280" cy="237600"/>
          </a:xfrm>
          <a:custGeom>
            <a:avLst/>
            <a:gdLst/>
            <a:ahLst/>
            <a:cxnLst/>
            <a:rect l="0" t="0" r="r" b="b"/>
            <a:pathLst>
              <a:path w="1648" h="660">
                <a:moveTo>
                  <a:pt x="1647" y="659"/>
                </a:moveTo>
                <a:lnTo>
                  <a:pt x="0" y="0"/>
                </a:lnTo>
                <a:lnTo>
                  <a:pt x="21" y="0"/>
                </a:lnTo>
                <a:lnTo>
                  <a:pt x="1647" y="650"/>
                </a:lnTo>
                <a:lnTo>
                  <a:pt x="1647" y="659"/>
                </a:lnTo>
                <a:close/>
              </a:path>
            </a:pathLst>
          </a:custGeom>
          <a:solidFill>
            <a:srgbClr val="8B7E7C"/>
          </a:solidFill>
          <a:ln>
            <a:noFill/>
          </a:ln>
        </p:spPr>
      </p:sp>
      <p:sp>
        <p:nvSpPr>
          <p:cNvPr id="12387" name="Freeform 775"/>
          <p:cNvSpPr/>
          <p:nvPr/>
        </p:nvSpPr>
        <p:spPr>
          <a:xfrm>
            <a:off x="698040" y="595800"/>
            <a:ext cx="585720" cy="234360"/>
          </a:xfrm>
          <a:custGeom>
            <a:avLst/>
            <a:gdLst/>
            <a:ahLst/>
            <a:cxnLst/>
            <a:rect l="0" t="0" r="r" b="b"/>
            <a:pathLst>
              <a:path w="1627" h="651">
                <a:moveTo>
                  <a:pt x="1626" y="650"/>
                </a:moveTo>
                <a:lnTo>
                  <a:pt x="0" y="0"/>
                </a:lnTo>
                <a:lnTo>
                  <a:pt x="21" y="0"/>
                </a:lnTo>
                <a:lnTo>
                  <a:pt x="1626" y="642"/>
                </a:lnTo>
                <a:lnTo>
                  <a:pt x="1626" y="650"/>
                </a:lnTo>
                <a:close/>
              </a:path>
            </a:pathLst>
          </a:custGeom>
          <a:solidFill>
            <a:srgbClr val="8A7D7B"/>
          </a:solidFill>
          <a:ln>
            <a:noFill/>
          </a:ln>
        </p:spPr>
      </p:sp>
      <p:sp>
        <p:nvSpPr>
          <p:cNvPr id="12388" name="Freeform 776"/>
          <p:cNvSpPr/>
          <p:nvPr/>
        </p:nvSpPr>
        <p:spPr>
          <a:xfrm>
            <a:off x="705600" y="595800"/>
            <a:ext cx="578160" cy="231480"/>
          </a:xfrm>
          <a:custGeom>
            <a:avLst/>
            <a:gdLst/>
            <a:ahLst/>
            <a:cxnLst/>
            <a:rect l="0" t="0" r="r" b="b"/>
            <a:pathLst>
              <a:path w="1606" h="643">
                <a:moveTo>
                  <a:pt x="1605" y="642"/>
                </a:moveTo>
                <a:lnTo>
                  <a:pt x="0" y="0"/>
                </a:lnTo>
                <a:lnTo>
                  <a:pt x="21" y="0"/>
                </a:lnTo>
                <a:lnTo>
                  <a:pt x="1605" y="633"/>
                </a:lnTo>
                <a:lnTo>
                  <a:pt x="1605" y="642"/>
                </a:lnTo>
                <a:close/>
              </a:path>
            </a:pathLst>
          </a:custGeom>
          <a:solidFill>
            <a:srgbClr val="887C7A"/>
          </a:solidFill>
          <a:ln>
            <a:noFill/>
          </a:ln>
        </p:spPr>
      </p:sp>
      <p:sp>
        <p:nvSpPr>
          <p:cNvPr id="12389" name="Freeform 777"/>
          <p:cNvSpPr/>
          <p:nvPr/>
        </p:nvSpPr>
        <p:spPr>
          <a:xfrm>
            <a:off x="713160" y="595800"/>
            <a:ext cx="570600" cy="228240"/>
          </a:xfrm>
          <a:custGeom>
            <a:avLst/>
            <a:gdLst/>
            <a:ahLst/>
            <a:cxnLst/>
            <a:rect l="0" t="0" r="r" b="b"/>
            <a:pathLst>
              <a:path w="1585" h="634">
                <a:moveTo>
                  <a:pt x="1584" y="633"/>
                </a:moveTo>
                <a:lnTo>
                  <a:pt x="0" y="0"/>
                </a:lnTo>
                <a:lnTo>
                  <a:pt x="22" y="0"/>
                </a:lnTo>
                <a:lnTo>
                  <a:pt x="1584" y="625"/>
                </a:lnTo>
                <a:lnTo>
                  <a:pt x="1584" y="633"/>
                </a:lnTo>
                <a:close/>
              </a:path>
            </a:pathLst>
          </a:custGeom>
          <a:solidFill>
            <a:srgbClr val="877B79"/>
          </a:solidFill>
          <a:ln>
            <a:noFill/>
          </a:ln>
        </p:spPr>
      </p:sp>
      <p:sp>
        <p:nvSpPr>
          <p:cNvPr id="12390" name="Freeform 778"/>
          <p:cNvSpPr/>
          <p:nvPr/>
        </p:nvSpPr>
        <p:spPr>
          <a:xfrm>
            <a:off x="721080" y="595800"/>
            <a:ext cx="562680" cy="225360"/>
          </a:xfrm>
          <a:custGeom>
            <a:avLst/>
            <a:gdLst/>
            <a:ahLst/>
            <a:cxnLst/>
            <a:rect l="0" t="0" r="r" b="b"/>
            <a:pathLst>
              <a:path w="1563" h="626">
                <a:moveTo>
                  <a:pt x="1562" y="625"/>
                </a:moveTo>
                <a:lnTo>
                  <a:pt x="0" y="0"/>
                </a:lnTo>
                <a:lnTo>
                  <a:pt x="21" y="0"/>
                </a:lnTo>
                <a:lnTo>
                  <a:pt x="1562" y="616"/>
                </a:lnTo>
                <a:lnTo>
                  <a:pt x="1562" y="625"/>
                </a:lnTo>
                <a:close/>
              </a:path>
            </a:pathLst>
          </a:custGeom>
          <a:solidFill>
            <a:srgbClr val="867977"/>
          </a:solidFill>
          <a:ln>
            <a:noFill/>
          </a:ln>
        </p:spPr>
      </p:sp>
      <p:sp>
        <p:nvSpPr>
          <p:cNvPr id="12391" name="Freeform 779"/>
          <p:cNvSpPr/>
          <p:nvPr/>
        </p:nvSpPr>
        <p:spPr>
          <a:xfrm>
            <a:off x="728640" y="595800"/>
            <a:ext cx="555120" cy="222120"/>
          </a:xfrm>
          <a:custGeom>
            <a:avLst/>
            <a:gdLst/>
            <a:ahLst/>
            <a:cxnLst/>
            <a:rect l="0" t="0" r="r" b="b"/>
            <a:pathLst>
              <a:path w="1542" h="617">
                <a:moveTo>
                  <a:pt x="1541" y="616"/>
                </a:moveTo>
                <a:lnTo>
                  <a:pt x="0" y="0"/>
                </a:lnTo>
                <a:lnTo>
                  <a:pt x="21" y="0"/>
                </a:lnTo>
                <a:lnTo>
                  <a:pt x="1541" y="608"/>
                </a:lnTo>
                <a:lnTo>
                  <a:pt x="1541" y="616"/>
                </a:lnTo>
                <a:close/>
              </a:path>
            </a:pathLst>
          </a:custGeom>
          <a:solidFill>
            <a:srgbClr val="857876"/>
          </a:solidFill>
          <a:ln>
            <a:noFill/>
          </a:ln>
        </p:spPr>
      </p:sp>
      <p:sp>
        <p:nvSpPr>
          <p:cNvPr id="12392" name="Freeform 780"/>
          <p:cNvSpPr/>
          <p:nvPr/>
        </p:nvSpPr>
        <p:spPr>
          <a:xfrm>
            <a:off x="736200" y="595800"/>
            <a:ext cx="547560" cy="219240"/>
          </a:xfrm>
          <a:custGeom>
            <a:avLst/>
            <a:gdLst/>
            <a:ahLst/>
            <a:cxnLst/>
            <a:rect l="0" t="0" r="r" b="b"/>
            <a:pathLst>
              <a:path w="1521" h="609">
                <a:moveTo>
                  <a:pt x="1520" y="608"/>
                </a:moveTo>
                <a:lnTo>
                  <a:pt x="0" y="0"/>
                </a:lnTo>
                <a:lnTo>
                  <a:pt x="21" y="0"/>
                </a:lnTo>
                <a:lnTo>
                  <a:pt x="1520" y="600"/>
                </a:lnTo>
                <a:lnTo>
                  <a:pt x="1520" y="608"/>
                </a:lnTo>
                <a:close/>
              </a:path>
            </a:pathLst>
          </a:custGeom>
          <a:solidFill>
            <a:srgbClr val="847674"/>
          </a:solidFill>
          <a:ln>
            <a:noFill/>
          </a:ln>
        </p:spPr>
      </p:sp>
      <p:sp>
        <p:nvSpPr>
          <p:cNvPr id="12393" name="Freeform 781"/>
          <p:cNvSpPr/>
          <p:nvPr/>
        </p:nvSpPr>
        <p:spPr>
          <a:xfrm>
            <a:off x="743760" y="595800"/>
            <a:ext cx="540000" cy="216360"/>
          </a:xfrm>
          <a:custGeom>
            <a:avLst/>
            <a:gdLst/>
            <a:ahLst/>
            <a:cxnLst/>
            <a:rect l="0" t="0" r="r" b="b"/>
            <a:pathLst>
              <a:path w="1500" h="601">
                <a:moveTo>
                  <a:pt x="1499" y="600"/>
                </a:moveTo>
                <a:lnTo>
                  <a:pt x="0" y="0"/>
                </a:lnTo>
                <a:lnTo>
                  <a:pt x="21" y="0"/>
                </a:lnTo>
                <a:lnTo>
                  <a:pt x="1499" y="591"/>
                </a:lnTo>
                <a:lnTo>
                  <a:pt x="1499" y="600"/>
                </a:lnTo>
                <a:close/>
              </a:path>
            </a:pathLst>
          </a:custGeom>
          <a:solidFill>
            <a:srgbClr val="837573"/>
          </a:solidFill>
          <a:ln>
            <a:noFill/>
          </a:ln>
        </p:spPr>
      </p:sp>
      <p:sp>
        <p:nvSpPr>
          <p:cNvPr id="12394" name="Freeform 782"/>
          <p:cNvSpPr/>
          <p:nvPr/>
        </p:nvSpPr>
        <p:spPr>
          <a:xfrm>
            <a:off x="751320" y="595800"/>
            <a:ext cx="532440" cy="213120"/>
          </a:xfrm>
          <a:custGeom>
            <a:avLst/>
            <a:gdLst/>
            <a:ahLst/>
            <a:cxnLst/>
            <a:rect l="0" t="0" r="r" b="b"/>
            <a:pathLst>
              <a:path w="1479" h="592">
                <a:moveTo>
                  <a:pt x="1478" y="591"/>
                </a:moveTo>
                <a:lnTo>
                  <a:pt x="0" y="0"/>
                </a:lnTo>
                <a:lnTo>
                  <a:pt x="21" y="0"/>
                </a:lnTo>
                <a:lnTo>
                  <a:pt x="1478" y="583"/>
                </a:lnTo>
                <a:lnTo>
                  <a:pt x="1478" y="591"/>
                </a:lnTo>
                <a:close/>
              </a:path>
            </a:pathLst>
          </a:custGeom>
          <a:solidFill>
            <a:srgbClr val="827472"/>
          </a:solidFill>
          <a:ln>
            <a:noFill/>
          </a:ln>
        </p:spPr>
      </p:sp>
      <p:sp>
        <p:nvSpPr>
          <p:cNvPr id="12395" name="Freeform 783"/>
          <p:cNvSpPr/>
          <p:nvPr/>
        </p:nvSpPr>
        <p:spPr>
          <a:xfrm>
            <a:off x="758880" y="595800"/>
            <a:ext cx="524880" cy="210240"/>
          </a:xfrm>
          <a:custGeom>
            <a:avLst/>
            <a:gdLst/>
            <a:ahLst/>
            <a:cxnLst/>
            <a:rect l="0" t="0" r="r" b="b"/>
            <a:pathLst>
              <a:path w="1458" h="584">
                <a:moveTo>
                  <a:pt x="1457" y="583"/>
                </a:moveTo>
                <a:lnTo>
                  <a:pt x="0" y="0"/>
                </a:lnTo>
                <a:lnTo>
                  <a:pt x="21" y="0"/>
                </a:lnTo>
                <a:lnTo>
                  <a:pt x="1457" y="574"/>
                </a:lnTo>
                <a:lnTo>
                  <a:pt x="1457" y="583"/>
                </a:lnTo>
                <a:close/>
              </a:path>
            </a:pathLst>
          </a:custGeom>
          <a:solidFill>
            <a:srgbClr val="817371"/>
          </a:solidFill>
          <a:ln>
            <a:noFill/>
          </a:ln>
        </p:spPr>
      </p:sp>
      <p:sp>
        <p:nvSpPr>
          <p:cNvPr id="12396" name="Freeform 784"/>
          <p:cNvSpPr/>
          <p:nvPr/>
        </p:nvSpPr>
        <p:spPr>
          <a:xfrm>
            <a:off x="766440" y="595800"/>
            <a:ext cx="517320" cy="207000"/>
          </a:xfrm>
          <a:custGeom>
            <a:avLst/>
            <a:gdLst/>
            <a:ahLst/>
            <a:cxnLst/>
            <a:rect l="0" t="0" r="r" b="b"/>
            <a:pathLst>
              <a:path w="1437" h="575">
                <a:moveTo>
                  <a:pt x="1436" y="574"/>
                </a:moveTo>
                <a:lnTo>
                  <a:pt x="0" y="0"/>
                </a:lnTo>
                <a:lnTo>
                  <a:pt x="21" y="0"/>
                </a:lnTo>
                <a:lnTo>
                  <a:pt x="1436" y="566"/>
                </a:lnTo>
                <a:lnTo>
                  <a:pt x="1436" y="574"/>
                </a:lnTo>
                <a:close/>
              </a:path>
            </a:pathLst>
          </a:custGeom>
          <a:solidFill>
            <a:srgbClr val="80716F"/>
          </a:solidFill>
          <a:ln>
            <a:noFill/>
          </a:ln>
        </p:spPr>
      </p:sp>
      <p:sp>
        <p:nvSpPr>
          <p:cNvPr id="12397" name="Freeform 785"/>
          <p:cNvSpPr/>
          <p:nvPr/>
        </p:nvSpPr>
        <p:spPr>
          <a:xfrm>
            <a:off x="774000" y="595800"/>
            <a:ext cx="509760" cy="204120"/>
          </a:xfrm>
          <a:custGeom>
            <a:avLst/>
            <a:gdLst/>
            <a:ahLst/>
            <a:cxnLst/>
            <a:rect l="0" t="0" r="r" b="b"/>
            <a:pathLst>
              <a:path w="1416" h="567">
                <a:moveTo>
                  <a:pt x="1415" y="566"/>
                </a:moveTo>
                <a:lnTo>
                  <a:pt x="0" y="0"/>
                </a:lnTo>
                <a:lnTo>
                  <a:pt x="21" y="0"/>
                </a:lnTo>
                <a:lnTo>
                  <a:pt x="1415" y="557"/>
                </a:lnTo>
                <a:lnTo>
                  <a:pt x="1415" y="566"/>
                </a:lnTo>
                <a:close/>
              </a:path>
            </a:pathLst>
          </a:custGeom>
          <a:solidFill>
            <a:srgbClr val="7F706E"/>
          </a:solidFill>
          <a:ln>
            <a:noFill/>
          </a:ln>
        </p:spPr>
      </p:sp>
      <p:sp>
        <p:nvSpPr>
          <p:cNvPr id="12398" name="Freeform 786"/>
          <p:cNvSpPr/>
          <p:nvPr/>
        </p:nvSpPr>
        <p:spPr>
          <a:xfrm>
            <a:off x="781560" y="595800"/>
            <a:ext cx="502200" cy="200880"/>
          </a:xfrm>
          <a:custGeom>
            <a:avLst/>
            <a:gdLst/>
            <a:ahLst/>
            <a:cxnLst/>
            <a:rect l="0" t="0" r="r" b="b"/>
            <a:pathLst>
              <a:path w="1395" h="558">
                <a:moveTo>
                  <a:pt x="1394" y="557"/>
                </a:moveTo>
                <a:lnTo>
                  <a:pt x="0" y="0"/>
                </a:lnTo>
                <a:lnTo>
                  <a:pt x="21" y="0"/>
                </a:lnTo>
                <a:lnTo>
                  <a:pt x="1394" y="549"/>
                </a:lnTo>
                <a:lnTo>
                  <a:pt x="1394" y="557"/>
                </a:lnTo>
                <a:close/>
              </a:path>
            </a:pathLst>
          </a:custGeom>
          <a:solidFill>
            <a:srgbClr val="7E6F6D"/>
          </a:solidFill>
          <a:ln>
            <a:noFill/>
          </a:ln>
        </p:spPr>
      </p:sp>
      <p:sp>
        <p:nvSpPr>
          <p:cNvPr id="12399" name="Freeform 787"/>
          <p:cNvSpPr/>
          <p:nvPr/>
        </p:nvSpPr>
        <p:spPr>
          <a:xfrm>
            <a:off x="789120" y="595800"/>
            <a:ext cx="494640" cy="198000"/>
          </a:xfrm>
          <a:custGeom>
            <a:avLst/>
            <a:gdLst/>
            <a:ahLst/>
            <a:cxnLst/>
            <a:rect l="0" t="0" r="r" b="b"/>
            <a:pathLst>
              <a:path w="1374" h="550">
                <a:moveTo>
                  <a:pt x="1373" y="549"/>
                </a:moveTo>
                <a:lnTo>
                  <a:pt x="0" y="0"/>
                </a:lnTo>
                <a:lnTo>
                  <a:pt x="22" y="0"/>
                </a:lnTo>
                <a:lnTo>
                  <a:pt x="1373" y="540"/>
                </a:lnTo>
                <a:lnTo>
                  <a:pt x="1373" y="549"/>
                </a:lnTo>
                <a:close/>
              </a:path>
            </a:pathLst>
          </a:custGeom>
          <a:solidFill>
            <a:srgbClr val="7D6E6C"/>
          </a:solidFill>
          <a:ln>
            <a:noFill/>
          </a:ln>
        </p:spPr>
      </p:sp>
      <p:sp>
        <p:nvSpPr>
          <p:cNvPr id="12400" name="Freeform 788"/>
          <p:cNvSpPr/>
          <p:nvPr/>
        </p:nvSpPr>
        <p:spPr>
          <a:xfrm>
            <a:off x="797040" y="595800"/>
            <a:ext cx="486720" cy="194760"/>
          </a:xfrm>
          <a:custGeom>
            <a:avLst/>
            <a:gdLst/>
            <a:ahLst/>
            <a:cxnLst/>
            <a:rect l="0" t="0" r="r" b="b"/>
            <a:pathLst>
              <a:path w="1352" h="541">
                <a:moveTo>
                  <a:pt x="1351" y="540"/>
                </a:moveTo>
                <a:lnTo>
                  <a:pt x="0" y="0"/>
                </a:lnTo>
                <a:lnTo>
                  <a:pt x="21" y="0"/>
                </a:lnTo>
                <a:lnTo>
                  <a:pt x="1351" y="532"/>
                </a:lnTo>
                <a:lnTo>
                  <a:pt x="1351" y="540"/>
                </a:lnTo>
                <a:close/>
              </a:path>
            </a:pathLst>
          </a:custGeom>
          <a:solidFill>
            <a:srgbClr val="7C6D6A"/>
          </a:solidFill>
          <a:ln>
            <a:noFill/>
          </a:ln>
        </p:spPr>
      </p:sp>
      <p:sp>
        <p:nvSpPr>
          <p:cNvPr id="12401" name="Freeform 789"/>
          <p:cNvSpPr/>
          <p:nvPr/>
        </p:nvSpPr>
        <p:spPr>
          <a:xfrm>
            <a:off x="804600" y="595800"/>
            <a:ext cx="479160" cy="191880"/>
          </a:xfrm>
          <a:custGeom>
            <a:avLst/>
            <a:gdLst/>
            <a:ahLst/>
            <a:cxnLst/>
            <a:rect l="0" t="0" r="r" b="b"/>
            <a:pathLst>
              <a:path w="1331" h="533">
                <a:moveTo>
                  <a:pt x="1330" y="532"/>
                </a:moveTo>
                <a:lnTo>
                  <a:pt x="0" y="0"/>
                </a:lnTo>
                <a:lnTo>
                  <a:pt x="21" y="0"/>
                </a:lnTo>
                <a:lnTo>
                  <a:pt x="1330" y="524"/>
                </a:lnTo>
                <a:lnTo>
                  <a:pt x="1330" y="532"/>
                </a:lnTo>
                <a:close/>
              </a:path>
            </a:pathLst>
          </a:custGeom>
          <a:solidFill>
            <a:srgbClr val="7B6C69"/>
          </a:solidFill>
          <a:ln>
            <a:noFill/>
          </a:ln>
        </p:spPr>
      </p:sp>
      <p:sp>
        <p:nvSpPr>
          <p:cNvPr id="12402" name="Freeform 790"/>
          <p:cNvSpPr/>
          <p:nvPr/>
        </p:nvSpPr>
        <p:spPr>
          <a:xfrm>
            <a:off x="812160" y="595800"/>
            <a:ext cx="471600" cy="189000"/>
          </a:xfrm>
          <a:custGeom>
            <a:avLst/>
            <a:gdLst/>
            <a:ahLst/>
            <a:cxnLst/>
            <a:rect l="0" t="0" r="r" b="b"/>
            <a:pathLst>
              <a:path w="1310" h="525">
                <a:moveTo>
                  <a:pt x="1309" y="524"/>
                </a:moveTo>
                <a:lnTo>
                  <a:pt x="0" y="0"/>
                </a:lnTo>
                <a:lnTo>
                  <a:pt x="21" y="0"/>
                </a:lnTo>
                <a:lnTo>
                  <a:pt x="1309" y="515"/>
                </a:lnTo>
                <a:lnTo>
                  <a:pt x="1309" y="524"/>
                </a:lnTo>
                <a:close/>
              </a:path>
            </a:pathLst>
          </a:custGeom>
          <a:solidFill>
            <a:srgbClr val="7A6A68"/>
          </a:solidFill>
          <a:ln>
            <a:noFill/>
          </a:ln>
        </p:spPr>
      </p:sp>
      <p:sp>
        <p:nvSpPr>
          <p:cNvPr id="12403" name="Freeform 791"/>
          <p:cNvSpPr/>
          <p:nvPr/>
        </p:nvSpPr>
        <p:spPr>
          <a:xfrm>
            <a:off x="819720" y="595800"/>
            <a:ext cx="464040" cy="185760"/>
          </a:xfrm>
          <a:custGeom>
            <a:avLst/>
            <a:gdLst/>
            <a:ahLst/>
            <a:cxnLst/>
            <a:rect l="0" t="0" r="r" b="b"/>
            <a:pathLst>
              <a:path w="1289" h="516">
                <a:moveTo>
                  <a:pt x="1288" y="515"/>
                </a:moveTo>
                <a:lnTo>
                  <a:pt x="0" y="0"/>
                </a:lnTo>
                <a:lnTo>
                  <a:pt x="21" y="0"/>
                </a:lnTo>
                <a:lnTo>
                  <a:pt x="1288" y="507"/>
                </a:lnTo>
                <a:lnTo>
                  <a:pt x="1288" y="515"/>
                </a:lnTo>
                <a:close/>
              </a:path>
            </a:pathLst>
          </a:custGeom>
          <a:solidFill>
            <a:srgbClr val="796967"/>
          </a:solidFill>
          <a:ln>
            <a:noFill/>
          </a:ln>
        </p:spPr>
      </p:sp>
      <p:sp>
        <p:nvSpPr>
          <p:cNvPr id="12404" name="Freeform 792"/>
          <p:cNvSpPr/>
          <p:nvPr/>
        </p:nvSpPr>
        <p:spPr>
          <a:xfrm>
            <a:off x="827280" y="595800"/>
            <a:ext cx="456480" cy="182880"/>
          </a:xfrm>
          <a:custGeom>
            <a:avLst/>
            <a:gdLst/>
            <a:ahLst/>
            <a:cxnLst/>
            <a:rect l="0" t="0" r="r" b="b"/>
            <a:pathLst>
              <a:path w="1268" h="508">
                <a:moveTo>
                  <a:pt x="1267" y="507"/>
                </a:moveTo>
                <a:lnTo>
                  <a:pt x="0" y="0"/>
                </a:lnTo>
                <a:lnTo>
                  <a:pt x="21" y="0"/>
                </a:lnTo>
                <a:lnTo>
                  <a:pt x="1267" y="498"/>
                </a:lnTo>
                <a:lnTo>
                  <a:pt x="1267" y="507"/>
                </a:lnTo>
                <a:close/>
              </a:path>
            </a:pathLst>
          </a:custGeom>
          <a:solidFill>
            <a:srgbClr val="786865"/>
          </a:solidFill>
          <a:ln>
            <a:noFill/>
          </a:ln>
        </p:spPr>
      </p:sp>
      <p:sp>
        <p:nvSpPr>
          <p:cNvPr id="12405" name="Freeform 793"/>
          <p:cNvSpPr/>
          <p:nvPr/>
        </p:nvSpPr>
        <p:spPr>
          <a:xfrm>
            <a:off x="834840" y="595800"/>
            <a:ext cx="448920" cy="179640"/>
          </a:xfrm>
          <a:custGeom>
            <a:avLst/>
            <a:gdLst/>
            <a:ahLst/>
            <a:cxnLst/>
            <a:rect l="0" t="0" r="r" b="b"/>
            <a:pathLst>
              <a:path w="1247" h="499">
                <a:moveTo>
                  <a:pt x="1246" y="498"/>
                </a:moveTo>
                <a:lnTo>
                  <a:pt x="0" y="0"/>
                </a:lnTo>
                <a:lnTo>
                  <a:pt x="21" y="0"/>
                </a:lnTo>
                <a:lnTo>
                  <a:pt x="1246" y="490"/>
                </a:lnTo>
                <a:lnTo>
                  <a:pt x="1246" y="498"/>
                </a:lnTo>
                <a:close/>
              </a:path>
            </a:pathLst>
          </a:custGeom>
          <a:solidFill>
            <a:srgbClr val="776764"/>
          </a:solidFill>
          <a:ln>
            <a:noFill/>
          </a:ln>
        </p:spPr>
      </p:sp>
      <p:sp>
        <p:nvSpPr>
          <p:cNvPr id="12406" name="Freeform 794"/>
          <p:cNvSpPr/>
          <p:nvPr/>
        </p:nvSpPr>
        <p:spPr>
          <a:xfrm>
            <a:off x="842400" y="595800"/>
            <a:ext cx="441360" cy="176760"/>
          </a:xfrm>
          <a:custGeom>
            <a:avLst/>
            <a:gdLst/>
            <a:ahLst/>
            <a:cxnLst/>
            <a:rect l="0" t="0" r="r" b="b"/>
            <a:pathLst>
              <a:path w="1226" h="491">
                <a:moveTo>
                  <a:pt x="1225" y="490"/>
                </a:moveTo>
                <a:lnTo>
                  <a:pt x="0" y="0"/>
                </a:lnTo>
                <a:lnTo>
                  <a:pt x="21" y="0"/>
                </a:lnTo>
                <a:lnTo>
                  <a:pt x="1225" y="481"/>
                </a:lnTo>
                <a:lnTo>
                  <a:pt x="1225" y="490"/>
                </a:lnTo>
                <a:close/>
              </a:path>
            </a:pathLst>
          </a:custGeom>
          <a:solidFill>
            <a:srgbClr val="766562"/>
          </a:solidFill>
          <a:ln>
            <a:noFill/>
          </a:ln>
        </p:spPr>
      </p:sp>
      <p:sp>
        <p:nvSpPr>
          <p:cNvPr id="12407" name="Freeform 795"/>
          <p:cNvSpPr/>
          <p:nvPr/>
        </p:nvSpPr>
        <p:spPr>
          <a:xfrm>
            <a:off x="849960" y="595800"/>
            <a:ext cx="433800" cy="173520"/>
          </a:xfrm>
          <a:custGeom>
            <a:avLst/>
            <a:gdLst/>
            <a:ahLst/>
            <a:cxnLst/>
            <a:rect l="0" t="0" r="r" b="b"/>
            <a:pathLst>
              <a:path w="1205" h="482">
                <a:moveTo>
                  <a:pt x="1204" y="481"/>
                </a:moveTo>
                <a:lnTo>
                  <a:pt x="0" y="0"/>
                </a:lnTo>
                <a:lnTo>
                  <a:pt x="21" y="0"/>
                </a:lnTo>
                <a:lnTo>
                  <a:pt x="1204" y="473"/>
                </a:lnTo>
                <a:lnTo>
                  <a:pt x="1204" y="481"/>
                </a:lnTo>
                <a:close/>
              </a:path>
            </a:pathLst>
          </a:custGeom>
          <a:solidFill>
            <a:srgbClr val="756461"/>
          </a:solidFill>
          <a:ln>
            <a:noFill/>
          </a:ln>
        </p:spPr>
      </p:sp>
      <p:sp>
        <p:nvSpPr>
          <p:cNvPr id="12408" name="Freeform 796"/>
          <p:cNvSpPr/>
          <p:nvPr/>
        </p:nvSpPr>
        <p:spPr>
          <a:xfrm>
            <a:off x="857520" y="595800"/>
            <a:ext cx="426240" cy="170640"/>
          </a:xfrm>
          <a:custGeom>
            <a:avLst/>
            <a:gdLst/>
            <a:ahLst/>
            <a:cxnLst/>
            <a:rect l="0" t="0" r="r" b="b"/>
            <a:pathLst>
              <a:path w="1184" h="474">
                <a:moveTo>
                  <a:pt x="1183" y="473"/>
                </a:moveTo>
                <a:lnTo>
                  <a:pt x="0" y="0"/>
                </a:lnTo>
                <a:lnTo>
                  <a:pt x="21" y="0"/>
                </a:lnTo>
                <a:lnTo>
                  <a:pt x="1183" y="464"/>
                </a:lnTo>
                <a:lnTo>
                  <a:pt x="1183" y="473"/>
                </a:lnTo>
                <a:close/>
              </a:path>
            </a:pathLst>
          </a:custGeom>
          <a:solidFill>
            <a:srgbClr val="746360"/>
          </a:solidFill>
          <a:ln>
            <a:noFill/>
          </a:ln>
        </p:spPr>
      </p:sp>
      <p:sp>
        <p:nvSpPr>
          <p:cNvPr id="12409" name="Freeform 797"/>
          <p:cNvSpPr/>
          <p:nvPr/>
        </p:nvSpPr>
        <p:spPr>
          <a:xfrm>
            <a:off x="865080" y="595800"/>
            <a:ext cx="418680" cy="167760"/>
          </a:xfrm>
          <a:custGeom>
            <a:avLst/>
            <a:gdLst/>
            <a:ahLst/>
            <a:cxnLst/>
            <a:rect l="0" t="0" r="r" b="b"/>
            <a:pathLst>
              <a:path w="1163" h="466">
                <a:moveTo>
                  <a:pt x="1162" y="465"/>
                </a:moveTo>
                <a:lnTo>
                  <a:pt x="0" y="0"/>
                </a:lnTo>
                <a:lnTo>
                  <a:pt x="22" y="0"/>
                </a:lnTo>
                <a:lnTo>
                  <a:pt x="1162" y="456"/>
                </a:lnTo>
                <a:lnTo>
                  <a:pt x="1162" y="465"/>
                </a:lnTo>
                <a:close/>
              </a:path>
            </a:pathLst>
          </a:custGeom>
          <a:solidFill>
            <a:srgbClr val="73625F"/>
          </a:solidFill>
          <a:ln>
            <a:noFill/>
          </a:ln>
        </p:spPr>
      </p:sp>
      <p:sp>
        <p:nvSpPr>
          <p:cNvPr id="12410" name="Freeform 798"/>
          <p:cNvSpPr/>
          <p:nvPr/>
        </p:nvSpPr>
        <p:spPr>
          <a:xfrm>
            <a:off x="873000" y="595800"/>
            <a:ext cx="410760" cy="164520"/>
          </a:xfrm>
          <a:custGeom>
            <a:avLst/>
            <a:gdLst/>
            <a:ahLst/>
            <a:cxnLst/>
            <a:rect l="0" t="0" r="r" b="b"/>
            <a:pathLst>
              <a:path w="1141" h="457">
                <a:moveTo>
                  <a:pt x="1140" y="456"/>
                </a:moveTo>
                <a:lnTo>
                  <a:pt x="0" y="0"/>
                </a:lnTo>
                <a:lnTo>
                  <a:pt x="21" y="0"/>
                </a:lnTo>
                <a:lnTo>
                  <a:pt x="1140" y="448"/>
                </a:lnTo>
                <a:lnTo>
                  <a:pt x="1140" y="456"/>
                </a:lnTo>
                <a:close/>
              </a:path>
            </a:pathLst>
          </a:custGeom>
          <a:solidFill>
            <a:srgbClr val="72605D"/>
          </a:solidFill>
          <a:ln>
            <a:noFill/>
          </a:ln>
        </p:spPr>
      </p:sp>
      <p:sp>
        <p:nvSpPr>
          <p:cNvPr id="12411" name="Freeform 799"/>
          <p:cNvSpPr/>
          <p:nvPr/>
        </p:nvSpPr>
        <p:spPr>
          <a:xfrm>
            <a:off x="880560" y="595800"/>
            <a:ext cx="403200" cy="161640"/>
          </a:xfrm>
          <a:custGeom>
            <a:avLst/>
            <a:gdLst/>
            <a:ahLst/>
            <a:cxnLst/>
            <a:rect l="0" t="0" r="r" b="b"/>
            <a:pathLst>
              <a:path w="1120" h="449">
                <a:moveTo>
                  <a:pt x="1119" y="448"/>
                </a:moveTo>
                <a:lnTo>
                  <a:pt x="0" y="0"/>
                </a:lnTo>
                <a:lnTo>
                  <a:pt x="21" y="0"/>
                </a:lnTo>
                <a:lnTo>
                  <a:pt x="1119" y="439"/>
                </a:lnTo>
                <a:lnTo>
                  <a:pt x="1119" y="448"/>
                </a:lnTo>
                <a:close/>
              </a:path>
            </a:pathLst>
          </a:custGeom>
          <a:solidFill>
            <a:srgbClr val="715F5C"/>
          </a:solidFill>
          <a:ln>
            <a:noFill/>
          </a:ln>
        </p:spPr>
      </p:sp>
      <p:sp>
        <p:nvSpPr>
          <p:cNvPr id="12412" name="Freeform 800"/>
          <p:cNvSpPr/>
          <p:nvPr/>
        </p:nvSpPr>
        <p:spPr>
          <a:xfrm>
            <a:off x="888120" y="595800"/>
            <a:ext cx="395640" cy="158400"/>
          </a:xfrm>
          <a:custGeom>
            <a:avLst/>
            <a:gdLst/>
            <a:ahLst/>
            <a:cxnLst/>
            <a:rect l="0" t="0" r="r" b="b"/>
            <a:pathLst>
              <a:path w="1099" h="440">
                <a:moveTo>
                  <a:pt x="1098" y="439"/>
                </a:moveTo>
                <a:lnTo>
                  <a:pt x="0" y="0"/>
                </a:lnTo>
                <a:lnTo>
                  <a:pt x="21" y="0"/>
                </a:lnTo>
                <a:lnTo>
                  <a:pt x="1098" y="431"/>
                </a:lnTo>
                <a:lnTo>
                  <a:pt x="1098" y="439"/>
                </a:lnTo>
                <a:close/>
              </a:path>
            </a:pathLst>
          </a:custGeom>
          <a:solidFill>
            <a:srgbClr val="705E5B"/>
          </a:solidFill>
          <a:ln>
            <a:noFill/>
          </a:ln>
        </p:spPr>
      </p:sp>
      <p:sp>
        <p:nvSpPr>
          <p:cNvPr id="12413" name="Freeform 801"/>
          <p:cNvSpPr/>
          <p:nvPr/>
        </p:nvSpPr>
        <p:spPr>
          <a:xfrm>
            <a:off x="895680" y="595800"/>
            <a:ext cx="388080" cy="155520"/>
          </a:xfrm>
          <a:custGeom>
            <a:avLst/>
            <a:gdLst/>
            <a:ahLst/>
            <a:cxnLst/>
            <a:rect l="0" t="0" r="r" b="b"/>
            <a:pathLst>
              <a:path w="1078" h="432">
                <a:moveTo>
                  <a:pt x="1077" y="431"/>
                </a:moveTo>
                <a:lnTo>
                  <a:pt x="0" y="0"/>
                </a:lnTo>
                <a:lnTo>
                  <a:pt x="21" y="0"/>
                </a:lnTo>
                <a:lnTo>
                  <a:pt x="1077" y="422"/>
                </a:lnTo>
                <a:lnTo>
                  <a:pt x="1077" y="431"/>
                </a:lnTo>
                <a:close/>
              </a:path>
            </a:pathLst>
          </a:custGeom>
          <a:solidFill>
            <a:srgbClr val="705D5A"/>
          </a:solidFill>
          <a:ln>
            <a:noFill/>
          </a:ln>
        </p:spPr>
      </p:sp>
      <p:sp>
        <p:nvSpPr>
          <p:cNvPr id="12414" name="Freeform 802"/>
          <p:cNvSpPr/>
          <p:nvPr/>
        </p:nvSpPr>
        <p:spPr>
          <a:xfrm>
            <a:off x="903240" y="595800"/>
            <a:ext cx="380520" cy="152280"/>
          </a:xfrm>
          <a:custGeom>
            <a:avLst/>
            <a:gdLst/>
            <a:ahLst/>
            <a:cxnLst/>
            <a:rect l="0" t="0" r="r" b="b"/>
            <a:pathLst>
              <a:path w="1057" h="423">
                <a:moveTo>
                  <a:pt x="1056" y="422"/>
                </a:moveTo>
                <a:lnTo>
                  <a:pt x="0" y="0"/>
                </a:lnTo>
                <a:lnTo>
                  <a:pt x="21" y="0"/>
                </a:lnTo>
                <a:lnTo>
                  <a:pt x="1056" y="414"/>
                </a:lnTo>
                <a:lnTo>
                  <a:pt x="1056" y="422"/>
                </a:lnTo>
                <a:close/>
              </a:path>
            </a:pathLst>
          </a:custGeom>
          <a:solidFill>
            <a:srgbClr val="6F5B58"/>
          </a:solidFill>
          <a:ln>
            <a:noFill/>
          </a:ln>
        </p:spPr>
      </p:sp>
      <p:sp>
        <p:nvSpPr>
          <p:cNvPr id="12415" name="Freeform 803"/>
          <p:cNvSpPr/>
          <p:nvPr/>
        </p:nvSpPr>
        <p:spPr>
          <a:xfrm>
            <a:off x="910800" y="595800"/>
            <a:ext cx="372960" cy="149400"/>
          </a:xfrm>
          <a:custGeom>
            <a:avLst/>
            <a:gdLst/>
            <a:ahLst/>
            <a:cxnLst/>
            <a:rect l="0" t="0" r="r" b="b"/>
            <a:pathLst>
              <a:path w="1036" h="415">
                <a:moveTo>
                  <a:pt x="1035" y="414"/>
                </a:moveTo>
                <a:lnTo>
                  <a:pt x="0" y="0"/>
                </a:lnTo>
                <a:lnTo>
                  <a:pt x="21" y="0"/>
                </a:lnTo>
                <a:lnTo>
                  <a:pt x="1035" y="406"/>
                </a:lnTo>
                <a:lnTo>
                  <a:pt x="1035" y="414"/>
                </a:lnTo>
                <a:close/>
              </a:path>
            </a:pathLst>
          </a:custGeom>
          <a:solidFill>
            <a:srgbClr val="6E5A57"/>
          </a:solidFill>
          <a:ln>
            <a:noFill/>
          </a:ln>
        </p:spPr>
      </p:sp>
      <p:sp>
        <p:nvSpPr>
          <p:cNvPr id="12416" name="Freeform 804"/>
          <p:cNvSpPr/>
          <p:nvPr/>
        </p:nvSpPr>
        <p:spPr>
          <a:xfrm>
            <a:off x="918360" y="595800"/>
            <a:ext cx="365400" cy="146520"/>
          </a:xfrm>
          <a:custGeom>
            <a:avLst/>
            <a:gdLst/>
            <a:ahLst/>
            <a:cxnLst/>
            <a:rect l="0" t="0" r="r" b="b"/>
            <a:pathLst>
              <a:path w="1015" h="407">
                <a:moveTo>
                  <a:pt x="1014" y="406"/>
                </a:moveTo>
                <a:lnTo>
                  <a:pt x="0" y="0"/>
                </a:lnTo>
                <a:lnTo>
                  <a:pt x="21" y="0"/>
                </a:lnTo>
                <a:lnTo>
                  <a:pt x="1014" y="397"/>
                </a:lnTo>
                <a:lnTo>
                  <a:pt x="1014" y="406"/>
                </a:lnTo>
                <a:close/>
              </a:path>
            </a:pathLst>
          </a:custGeom>
          <a:solidFill>
            <a:srgbClr val="6D5956"/>
          </a:solidFill>
          <a:ln>
            <a:noFill/>
          </a:ln>
        </p:spPr>
      </p:sp>
      <p:sp>
        <p:nvSpPr>
          <p:cNvPr id="12417" name="Freeform 805"/>
          <p:cNvSpPr/>
          <p:nvPr/>
        </p:nvSpPr>
        <p:spPr>
          <a:xfrm>
            <a:off x="925920" y="595800"/>
            <a:ext cx="357840" cy="143280"/>
          </a:xfrm>
          <a:custGeom>
            <a:avLst/>
            <a:gdLst/>
            <a:ahLst/>
            <a:cxnLst/>
            <a:rect l="0" t="0" r="r" b="b"/>
            <a:pathLst>
              <a:path w="994" h="398">
                <a:moveTo>
                  <a:pt x="993" y="397"/>
                </a:moveTo>
                <a:lnTo>
                  <a:pt x="0" y="0"/>
                </a:lnTo>
                <a:lnTo>
                  <a:pt x="21" y="0"/>
                </a:lnTo>
                <a:lnTo>
                  <a:pt x="993" y="389"/>
                </a:lnTo>
                <a:lnTo>
                  <a:pt x="993" y="397"/>
                </a:lnTo>
                <a:close/>
              </a:path>
            </a:pathLst>
          </a:custGeom>
          <a:solidFill>
            <a:srgbClr val="6C5855"/>
          </a:solidFill>
          <a:ln>
            <a:noFill/>
          </a:ln>
        </p:spPr>
      </p:sp>
      <p:sp>
        <p:nvSpPr>
          <p:cNvPr id="12418" name="Freeform 806"/>
          <p:cNvSpPr/>
          <p:nvPr/>
        </p:nvSpPr>
        <p:spPr>
          <a:xfrm>
            <a:off x="933480" y="595800"/>
            <a:ext cx="350280" cy="140400"/>
          </a:xfrm>
          <a:custGeom>
            <a:avLst/>
            <a:gdLst/>
            <a:ahLst/>
            <a:cxnLst/>
            <a:rect l="0" t="0" r="r" b="b"/>
            <a:pathLst>
              <a:path w="973" h="390">
                <a:moveTo>
                  <a:pt x="972" y="389"/>
                </a:moveTo>
                <a:lnTo>
                  <a:pt x="0" y="0"/>
                </a:lnTo>
                <a:lnTo>
                  <a:pt x="21" y="0"/>
                </a:lnTo>
                <a:lnTo>
                  <a:pt x="972" y="380"/>
                </a:lnTo>
                <a:lnTo>
                  <a:pt x="972" y="389"/>
                </a:lnTo>
                <a:close/>
              </a:path>
            </a:pathLst>
          </a:custGeom>
          <a:solidFill>
            <a:srgbClr val="6B5753"/>
          </a:solidFill>
          <a:ln>
            <a:noFill/>
          </a:ln>
        </p:spPr>
      </p:sp>
      <p:sp>
        <p:nvSpPr>
          <p:cNvPr id="12419" name="Freeform 807"/>
          <p:cNvSpPr/>
          <p:nvPr/>
        </p:nvSpPr>
        <p:spPr>
          <a:xfrm>
            <a:off x="941040" y="595800"/>
            <a:ext cx="342720" cy="137160"/>
          </a:xfrm>
          <a:custGeom>
            <a:avLst/>
            <a:gdLst/>
            <a:ahLst/>
            <a:cxnLst/>
            <a:rect l="0" t="0" r="r" b="b"/>
            <a:pathLst>
              <a:path w="952" h="381">
                <a:moveTo>
                  <a:pt x="951" y="380"/>
                </a:moveTo>
                <a:lnTo>
                  <a:pt x="0" y="0"/>
                </a:lnTo>
                <a:lnTo>
                  <a:pt x="22" y="0"/>
                </a:lnTo>
                <a:lnTo>
                  <a:pt x="951" y="372"/>
                </a:lnTo>
                <a:lnTo>
                  <a:pt x="951" y="380"/>
                </a:lnTo>
                <a:close/>
              </a:path>
            </a:pathLst>
          </a:custGeom>
          <a:solidFill>
            <a:srgbClr val="6A5652"/>
          </a:solidFill>
          <a:ln>
            <a:noFill/>
          </a:ln>
        </p:spPr>
      </p:sp>
      <p:sp>
        <p:nvSpPr>
          <p:cNvPr id="12420" name="Freeform 808"/>
          <p:cNvSpPr/>
          <p:nvPr/>
        </p:nvSpPr>
        <p:spPr>
          <a:xfrm>
            <a:off x="948960" y="595800"/>
            <a:ext cx="334800" cy="134280"/>
          </a:xfrm>
          <a:custGeom>
            <a:avLst/>
            <a:gdLst/>
            <a:ahLst/>
            <a:cxnLst/>
            <a:rect l="0" t="0" r="r" b="b"/>
            <a:pathLst>
              <a:path w="930" h="373">
                <a:moveTo>
                  <a:pt x="929" y="372"/>
                </a:moveTo>
                <a:lnTo>
                  <a:pt x="0" y="0"/>
                </a:lnTo>
                <a:lnTo>
                  <a:pt x="21" y="0"/>
                </a:lnTo>
                <a:lnTo>
                  <a:pt x="929" y="363"/>
                </a:lnTo>
                <a:lnTo>
                  <a:pt x="929" y="372"/>
                </a:lnTo>
                <a:close/>
              </a:path>
            </a:pathLst>
          </a:custGeom>
          <a:solidFill>
            <a:srgbClr val="695451"/>
          </a:solidFill>
          <a:ln>
            <a:noFill/>
          </a:ln>
        </p:spPr>
      </p:sp>
      <p:sp>
        <p:nvSpPr>
          <p:cNvPr id="12421" name="Freeform 809"/>
          <p:cNvSpPr/>
          <p:nvPr/>
        </p:nvSpPr>
        <p:spPr>
          <a:xfrm>
            <a:off x="956520" y="595800"/>
            <a:ext cx="327240" cy="131040"/>
          </a:xfrm>
          <a:custGeom>
            <a:avLst/>
            <a:gdLst/>
            <a:ahLst/>
            <a:cxnLst/>
            <a:rect l="0" t="0" r="r" b="b"/>
            <a:pathLst>
              <a:path w="909" h="364">
                <a:moveTo>
                  <a:pt x="908" y="363"/>
                </a:moveTo>
                <a:lnTo>
                  <a:pt x="0" y="0"/>
                </a:lnTo>
                <a:lnTo>
                  <a:pt x="21" y="0"/>
                </a:lnTo>
                <a:lnTo>
                  <a:pt x="908" y="355"/>
                </a:lnTo>
                <a:lnTo>
                  <a:pt x="908" y="363"/>
                </a:lnTo>
                <a:close/>
              </a:path>
            </a:pathLst>
          </a:custGeom>
          <a:solidFill>
            <a:srgbClr val="695350"/>
          </a:solidFill>
          <a:ln>
            <a:noFill/>
          </a:ln>
        </p:spPr>
      </p:sp>
      <p:sp>
        <p:nvSpPr>
          <p:cNvPr id="12422" name="Freeform 810"/>
          <p:cNvSpPr/>
          <p:nvPr/>
        </p:nvSpPr>
        <p:spPr>
          <a:xfrm>
            <a:off x="964080" y="595800"/>
            <a:ext cx="319680" cy="128160"/>
          </a:xfrm>
          <a:custGeom>
            <a:avLst/>
            <a:gdLst/>
            <a:ahLst/>
            <a:cxnLst/>
            <a:rect l="0" t="0" r="r" b="b"/>
            <a:pathLst>
              <a:path w="888" h="356">
                <a:moveTo>
                  <a:pt x="887" y="355"/>
                </a:moveTo>
                <a:lnTo>
                  <a:pt x="0" y="0"/>
                </a:lnTo>
                <a:lnTo>
                  <a:pt x="21" y="0"/>
                </a:lnTo>
                <a:lnTo>
                  <a:pt x="887" y="347"/>
                </a:lnTo>
                <a:lnTo>
                  <a:pt x="887" y="355"/>
                </a:lnTo>
                <a:close/>
              </a:path>
            </a:pathLst>
          </a:custGeom>
          <a:solidFill>
            <a:srgbClr val="68524E"/>
          </a:solidFill>
          <a:ln>
            <a:noFill/>
          </a:ln>
        </p:spPr>
      </p:sp>
      <p:sp>
        <p:nvSpPr>
          <p:cNvPr id="12423" name="Freeform 811"/>
          <p:cNvSpPr/>
          <p:nvPr/>
        </p:nvSpPr>
        <p:spPr>
          <a:xfrm>
            <a:off x="971640" y="595800"/>
            <a:ext cx="312120" cy="125280"/>
          </a:xfrm>
          <a:custGeom>
            <a:avLst/>
            <a:gdLst/>
            <a:ahLst/>
            <a:cxnLst/>
            <a:rect l="0" t="0" r="r" b="b"/>
            <a:pathLst>
              <a:path w="867" h="348">
                <a:moveTo>
                  <a:pt x="866" y="347"/>
                </a:moveTo>
                <a:lnTo>
                  <a:pt x="0" y="0"/>
                </a:lnTo>
                <a:lnTo>
                  <a:pt x="21" y="0"/>
                </a:lnTo>
                <a:lnTo>
                  <a:pt x="866" y="338"/>
                </a:lnTo>
                <a:lnTo>
                  <a:pt x="866" y="347"/>
                </a:lnTo>
                <a:close/>
              </a:path>
            </a:pathLst>
          </a:custGeom>
          <a:solidFill>
            <a:srgbClr val="67514D"/>
          </a:solidFill>
          <a:ln>
            <a:noFill/>
          </a:ln>
        </p:spPr>
      </p:sp>
      <p:sp>
        <p:nvSpPr>
          <p:cNvPr id="12424" name="Freeform 812"/>
          <p:cNvSpPr/>
          <p:nvPr/>
        </p:nvSpPr>
        <p:spPr>
          <a:xfrm>
            <a:off x="979200" y="595800"/>
            <a:ext cx="304560" cy="122040"/>
          </a:xfrm>
          <a:custGeom>
            <a:avLst/>
            <a:gdLst/>
            <a:ahLst/>
            <a:cxnLst/>
            <a:rect l="0" t="0" r="r" b="b"/>
            <a:pathLst>
              <a:path w="846" h="339">
                <a:moveTo>
                  <a:pt x="845" y="338"/>
                </a:moveTo>
                <a:lnTo>
                  <a:pt x="0" y="0"/>
                </a:lnTo>
                <a:lnTo>
                  <a:pt x="21" y="0"/>
                </a:lnTo>
                <a:lnTo>
                  <a:pt x="845" y="330"/>
                </a:lnTo>
                <a:lnTo>
                  <a:pt x="845" y="338"/>
                </a:lnTo>
                <a:close/>
              </a:path>
            </a:pathLst>
          </a:custGeom>
          <a:solidFill>
            <a:srgbClr val="66504C"/>
          </a:solidFill>
          <a:ln>
            <a:noFill/>
          </a:ln>
        </p:spPr>
      </p:sp>
      <p:sp>
        <p:nvSpPr>
          <p:cNvPr id="12425" name="Freeform 813"/>
          <p:cNvSpPr/>
          <p:nvPr/>
        </p:nvSpPr>
        <p:spPr>
          <a:xfrm>
            <a:off x="986760" y="595800"/>
            <a:ext cx="297000" cy="119160"/>
          </a:xfrm>
          <a:custGeom>
            <a:avLst/>
            <a:gdLst/>
            <a:ahLst/>
            <a:cxnLst/>
            <a:rect l="0" t="0" r="r" b="b"/>
            <a:pathLst>
              <a:path w="825" h="331">
                <a:moveTo>
                  <a:pt x="824" y="330"/>
                </a:moveTo>
                <a:lnTo>
                  <a:pt x="0" y="0"/>
                </a:lnTo>
                <a:lnTo>
                  <a:pt x="21" y="0"/>
                </a:lnTo>
                <a:lnTo>
                  <a:pt x="824" y="321"/>
                </a:lnTo>
                <a:lnTo>
                  <a:pt x="824" y="330"/>
                </a:lnTo>
                <a:close/>
              </a:path>
            </a:pathLst>
          </a:custGeom>
          <a:solidFill>
            <a:srgbClr val="664F4B"/>
          </a:solidFill>
          <a:ln>
            <a:noFill/>
          </a:ln>
        </p:spPr>
      </p:sp>
      <p:sp>
        <p:nvSpPr>
          <p:cNvPr id="12426" name="Freeform 814"/>
          <p:cNvSpPr/>
          <p:nvPr/>
        </p:nvSpPr>
        <p:spPr>
          <a:xfrm>
            <a:off x="994320" y="595800"/>
            <a:ext cx="289440" cy="115920"/>
          </a:xfrm>
          <a:custGeom>
            <a:avLst/>
            <a:gdLst/>
            <a:ahLst/>
            <a:cxnLst/>
            <a:rect l="0" t="0" r="r" b="b"/>
            <a:pathLst>
              <a:path w="804" h="322">
                <a:moveTo>
                  <a:pt x="803" y="321"/>
                </a:moveTo>
                <a:lnTo>
                  <a:pt x="0" y="0"/>
                </a:lnTo>
                <a:lnTo>
                  <a:pt x="21" y="0"/>
                </a:lnTo>
                <a:lnTo>
                  <a:pt x="803" y="313"/>
                </a:lnTo>
                <a:lnTo>
                  <a:pt x="803" y="321"/>
                </a:lnTo>
                <a:close/>
              </a:path>
            </a:pathLst>
          </a:custGeom>
          <a:solidFill>
            <a:srgbClr val="654D49"/>
          </a:solidFill>
          <a:ln>
            <a:noFill/>
          </a:ln>
        </p:spPr>
      </p:sp>
      <p:sp>
        <p:nvSpPr>
          <p:cNvPr id="12427" name="Freeform 815"/>
          <p:cNvSpPr/>
          <p:nvPr/>
        </p:nvSpPr>
        <p:spPr>
          <a:xfrm>
            <a:off x="1001880" y="595800"/>
            <a:ext cx="281880" cy="113040"/>
          </a:xfrm>
          <a:custGeom>
            <a:avLst/>
            <a:gdLst/>
            <a:ahLst/>
            <a:cxnLst/>
            <a:rect l="0" t="0" r="r" b="b"/>
            <a:pathLst>
              <a:path w="783" h="314">
                <a:moveTo>
                  <a:pt x="782" y="313"/>
                </a:moveTo>
                <a:lnTo>
                  <a:pt x="0" y="0"/>
                </a:lnTo>
                <a:lnTo>
                  <a:pt x="21" y="0"/>
                </a:lnTo>
                <a:lnTo>
                  <a:pt x="782" y="304"/>
                </a:lnTo>
                <a:lnTo>
                  <a:pt x="782" y="313"/>
                </a:lnTo>
                <a:close/>
              </a:path>
            </a:pathLst>
          </a:custGeom>
          <a:solidFill>
            <a:srgbClr val="644C48"/>
          </a:solidFill>
          <a:ln>
            <a:noFill/>
          </a:ln>
        </p:spPr>
      </p:sp>
      <p:sp>
        <p:nvSpPr>
          <p:cNvPr id="12428" name="Freeform 816"/>
          <p:cNvSpPr/>
          <p:nvPr/>
        </p:nvSpPr>
        <p:spPr>
          <a:xfrm>
            <a:off x="1009440" y="595800"/>
            <a:ext cx="274320" cy="109800"/>
          </a:xfrm>
          <a:custGeom>
            <a:avLst/>
            <a:gdLst/>
            <a:ahLst/>
            <a:cxnLst/>
            <a:rect l="0" t="0" r="r" b="b"/>
            <a:pathLst>
              <a:path w="762" h="305">
                <a:moveTo>
                  <a:pt x="761" y="304"/>
                </a:moveTo>
                <a:lnTo>
                  <a:pt x="0" y="0"/>
                </a:lnTo>
                <a:lnTo>
                  <a:pt x="21" y="0"/>
                </a:lnTo>
                <a:lnTo>
                  <a:pt x="761" y="296"/>
                </a:lnTo>
                <a:lnTo>
                  <a:pt x="761" y="304"/>
                </a:lnTo>
                <a:close/>
              </a:path>
            </a:pathLst>
          </a:custGeom>
          <a:solidFill>
            <a:srgbClr val="634B47"/>
          </a:solidFill>
          <a:ln>
            <a:noFill/>
          </a:ln>
        </p:spPr>
      </p:sp>
      <p:sp>
        <p:nvSpPr>
          <p:cNvPr id="12429" name="Freeform 817"/>
          <p:cNvSpPr/>
          <p:nvPr/>
        </p:nvSpPr>
        <p:spPr>
          <a:xfrm>
            <a:off x="1017000" y="595800"/>
            <a:ext cx="266760" cy="106920"/>
          </a:xfrm>
          <a:custGeom>
            <a:avLst/>
            <a:gdLst/>
            <a:ahLst/>
            <a:cxnLst/>
            <a:rect l="0" t="0" r="r" b="b"/>
            <a:pathLst>
              <a:path w="741" h="297">
                <a:moveTo>
                  <a:pt x="740" y="296"/>
                </a:moveTo>
                <a:lnTo>
                  <a:pt x="0" y="0"/>
                </a:lnTo>
                <a:lnTo>
                  <a:pt x="22" y="0"/>
                </a:lnTo>
                <a:lnTo>
                  <a:pt x="740" y="287"/>
                </a:lnTo>
                <a:lnTo>
                  <a:pt x="740" y="296"/>
                </a:lnTo>
                <a:close/>
              </a:path>
            </a:pathLst>
          </a:custGeom>
          <a:solidFill>
            <a:srgbClr val="624A46"/>
          </a:solidFill>
          <a:ln>
            <a:noFill/>
          </a:ln>
        </p:spPr>
      </p:sp>
      <p:sp>
        <p:nvSpPr>
          <p:cNvPr id="12430" name="Freeform 818"/>
          <p:cNvSpPr/>
          <p:nvPr/>
        </p:nvSpPr>
        <p:spPr>
          <a:xfrm>
            <a:off x="1024920" y="595800"/>
            <a:ext cx="258840" cy="103680"/>
          </a:xfrm>
          <a:custGeom>
            <a:avLst/>
            <a:gdLst/>
            <a:ahLst/>
            <a:cxnLst/>
            <a:rect l="0" t="0" r="r" b="b"/>
            <a:pathLst>
              <a:path w="719" h="288">
                <a:moveTo>
                  <a:pt x="718" y="287"/>
                </a:moveTo>
                <a:lnTo>
                  <a:pt x="0" y="0"/>
                </a:lnTo>
                <a:lnTo>
                  <a:pt x="21" y="0"/>
                </a:lnTo>
                <a:lnTo>
                  <a:pt x="718" y="279"/>
                </a:lnTo>
                <a:lnTo>
                  <a:pt x="718" y="287"/>
                </a:lnTo>
                <a:close/>
              </a:path>
            </a:pathLst>
          </a:custGeom>
          <a:solidFill>
            <a:srgbClr val="614945"/>
          </a:solidFill>
          <a:ln>
            <a:noFill/>
          </a:ln>
        </p:spPr>
      </p:sp>
      <p:sp>
        <p:nvSpPr>
          <p:cNvPr id="12431" name="Freeform 819"/>
          <p:cNvSpPr/>
          <p:nvPr/>
        </p:nvSpPr>
        <p:spPr>
          <a:xfrm>
            <a:off x="1032480" y="595800"/>
            <a:ext cx="251280" cy="100800"/>
          </a:xfrm>
          <a:custGeom>
            <a:avLst/>
            <a:gdLst/>
            <a:ahLst/>
            <a:cxnLst/>
            <a:rect l="0" t="0" r="r" b="b"/>
            <a:pathLst>
              <a:path w="698" h="280">
                <a:moveTo>
                  <a:pt x="697" y="279"/>
                </a:moveTo>
                <a:lnTo>
                  <a:pt x="0" y="0"/>
                </a:lnTo>
                <a:lnTo>
                  <a:pt x="21" y="0"/>
                </a:lnTo>
                <a:lnTo>
                  <a:pt x="697" y="271"/>
                </a:lnTo>
                <a:lnTo>
                  <a:pt x="697" y="279"/>
                </a:lnTo>
                <a:close/>
              </a:path>
            </a:pathLst>
          </a:custGeom>
          <a:solidFill>
            <a:srgbClr val="614844"/>
          </a:solidFill>
          <a:ln>
            <a:noFill/>
          </a:ln>
        </p:spPr>
      </p:sp>
      <p:sp>
        <p:nvSpPr>
          <p:cNvPr id="12432" name="Freeform 820"/>
          <p:cNvSpPr/>
          <p:nvPr/>
        </p:nvSpPr>
        <p:spPr>
          <a:xfrm>
            <a:off x="1040040" y="595800"/>
            <a:ext cx="243720" cy="97920"/>
          </a:xfrm>
          <a:custGeom>
            <a:avLst/>
            <a:gdLst/>
            <a:ahLst/>
            <a:cxnLst/>
            <a:rect l="0" t="0" r="r" b="b"/>
            <a:pathLst>
              <a:path w="677" h="272">
                <a:moveTo>
                  <a:pt x="676" y="271"/>
                </a:moveTo>
                <a:lnTo>
                  <a:pt x="0" y="0"/>
                </a:lnTo>
                <a:lnTo>
                  <a:pt x="21" y="0"/>
                </a:lnTo>
                <a:lnTo>
                  <a:pt x="676" y="262"/>
                </a:lnTo>
                <a:lnTo>
                  <a:pt x="676" y="271"/>
                </a:lnTo>
                <a:close/>
              </a:path>
            </a:pathLst>
          </a:custGeom>
          <a:solidFill>
            <a:srgbClr val="604742"/>
          </a:solidFill>
          <a:ln>
            <a:noFill/>
          </a:ln>
        </p:spPr>
      </p:sp>
      <p:sp>
        <p:nvSpPr>
          <p:cNvPr id="12433" name="Freeform 821"/>
          <p:cNvSpPr/>
          <p:nvPr/>
        </p:nvSpPr>
        <p:spPr>
          <a:xfrm>
            <a:off x="1047600" y="595800"/>
            <a:ext cx="236160" cy="94680"/>
          </a:xfrm>
          <a:custGeom>
            <a:avLst/>
            <a:gdLst/>
            <a:ahLst/>
            <a:cxnLst/>
            <a:rect l="0" t="0" r="r" b="b"/>
            <a:pathLst>
              <a:path w="656" h="263">
                <a:moveTo>
                  <a:pt x="655" y="262"/>
                </a:moveTo>
                <a:lnTo>
                  <a:pt x="0" y="0"/>
                </a:lnTo>
                <a:lnTo>
                  <a:pt x="21" y="0"/>
                </a:lnTo>
                <a:lnTo>
                  <a:pt x="655" y="254"/>
                </a:lnTo>
                <a:lnTo>
                  <a:pt x="655" y="262"/>
                </a:lnTo>
                <a:close/>
              </a:path>
            </a:pathLst>
          </a:custGeom>
          <a:solidFill>
            <a:srgbClr val="604641"/>
          </a:solidFill>
          <a:ln>
            <a:noFill/>
          </a:ln>
        </p:spPr>
      </p:sp>
      <p:sp>
        <p:nvSpPr>
          <p:cNvPr id="12434" name="Freeform 822"/>
          <p:cNvSpPr/>
          <p:nvPr/>
        </p:nvSpPr>
        <p:spPr>
          <a:xfrm>
            <a:off x="1055160" y="595800"/>
            <a:ext cx="228600" cy="91800"/>
          </a:xfrm>
          <a:custGeom>
            <a:avLst/>
            <a:gdLst/>
            <a:ahLst/>
            <a:cxnLst/>
            <a:rect l="0" t="0" r="r" b="b"/>
            <a:pathLst>
              <a:path w="635" h="255">
                <a:moveTo>
                  <a:pt x="634" y="254"/>
                </a:moveTo>
                <a:lnTo>
                  <a:pt x="0" y="0"/>
                </a:lnTo>
                <a:lnTo>
                  <a:pt x="21" y="0"/>
                </a:lnTo>
                <a:lnTo>
                  <a:pt x="634" y="245"/>
                </a:lnTo>
                <a:lnTo>
                  <a:pt x="634" y="254"/>
                </a:lnTo>
                <a:close/>
              </a:path>
            </a:pathLst>
          </a:custGeom>
          <a:solidFill>
            <a:srgbClr val="5F4540"/>
          </a:solidFill>
          <a:ln>
            <a:noFill/>
          </a:ln>
        </p:spPr>
      </p:sp>
      <p:sp>
        <p:nvSpPr>
          <p:cNvPr id="12435" name="Freeform 823"/>
          <p:cNvSpPr/>
          <p:nvPr/>
        </p:nvSpPr>
        <p:spPr>
          <a:xfrm>
            <a:off x="1062720" y="595800"/>
            <a:ext cx="221040" cy="88560"/>
          </a:xfrm>
          <a:custGeom>
            <a:avLst/>
            <a:gdLst/>
            <a:ahLst/>
            <a:cxnLst/>
            <a:rect l="0" t="0" r="r" b="b"/>
            <a:pathLst>
              <a:path w="614" h="246">
                <a:moveTo>
                  <a:pt x="613" y="245"/>
                </a:moveTo>
                <a:lnTo>
                  <a:pt x="0" y="0"/>
                </a:lnTo>
                <a:lnTo>
                  <a:pt x="21" y="0"/>
                </a:lnTo>
                <a:lnTo>
                  <a:pt x="613" y="237"/>
                </a:lnTo>
                <a:lnTo>
                  <a:pt x="613" y="245"/>
                </a:lnTo>
                <a:close/>
              </a:path>
            </a:pathLst>
          </a:custGeom>
          <a:solidFill>
            <a:srgbClr val="5E443F"/>
          </a:solidFill>
          <a:ln>
            <a:noFill/>
          </a:ln>
        </p:spPr>
      </p:sp>
      <p:sp>
        <p:nvSpPr>
          <p:cNvPr id="12436" name="Freeform 824"/>
          <p:cNvSpPr/>
          <p:nvPr/>
        </p:nvSpPr>
        <p:spPr>
          <a:xfrm>
            <a:off x="1070280" y="595800"/>
            <a:ext cx="213480" cy="85680"/>
          </a:xfrm>
          <a:custGeom>
            <a:avLst/>
            <a:gdLst/>
            <a:ahLst/>
            <a:cxnLst/>
            <a:rect l="0" t="0" r="r" b="b"/>
            <a:pathLst>
              <a:path w="593" h="238">
                <a:moveTo>
                  <a:pt x="592" y="237"/>
                </a:moveTo>
                <a:lnTo>
                  <a:pt x="0" y="0"/>
                </a:lnTo>
                <a:lnTo>
                  <a:pt x="21" y="0"/>
                </a:lnTo>
                <a:lnTo>
                  <a:pt x="592" y="228"/>
                </a:lnTo>
                <a:lnTo>
                  <a:pt x="592" y="237"/>
                </a:lnTo>
                <a:close/>
              </a:path>
            </a:pathLst>
          </a:custGeom>
          <a:solidFill>
            <a:srgbClr val="5D423D"/>
          </a:solidFill>
          <a:ln>
            <a:noFill/>
          </a:ln>
        </p:spPr>
      </p:sp>
      <p:sp>
        <p:nvSpPr>
          <p:cNvPr id="12437" name="Freeform 825"/>
          <p:cNvSpPr/>
          <p:nvPr/>
        </p:nvSpPr>
        <p:spPr>
          <a:xfrm>
            <a:off x="1077840" y="595800"/>
            <a:ext cx="205920" cy="82440"/>
          </a:xfrm>
          <a:custGeom>
            <a:avLst/>
            <a:gdLst/>
            <a:ahLst/>
            <a:cxnLst/>
            <a:rect l="0" t="0" r="r" b="b"/>
            <a:pathLst>
              <a:path w="572" h="229">
                <a:moveTo>
                  <a:pt x="571" y="228"/>
                </a:moveTo>
                <a:lnTo>
                  <a:pt x="0" y="0"/>
                </a:lnTo>
                <a:lnTo>
                  <a:pt x="21" y="0"/>
                </a:lnTo>
                <a:lnTo>
                  <a:pt x="571" y="220"/>
                </a:lnTo>
                <a:lnTo>
                  <a:pt x="571" y="228"/>
                </a:lnTo>
                <a:close/>
              </a:path>
            </a:pathLst>
          </a:custGeom>
          <a:solidFill>
            <a:srgbClr val="5D413C"/>
          </a:solidFill>
          <a:ln>
            <a:noFill/>
          </a:ln>
        </p:spPr>
      </p:sp>
      <p:sp>
        <p:nvSpPr>
          <p:cNvPr id="12438" name="Freeform 826"/>
          <p:cNvSpPr/>
          <p:nvPr/>
        </p:nvSpPr>
        <p:spPr>
          <a:xfrm>
            <a:off x="1085400" y="595800"/>
            <a:ext cx="198360" cy="79560"/>
          </a:xfrm>
          <a:custGeom>
            <a:avLst/>
            <a:gdLst/>
            <a:ahLst/>
            <a:cxnLst/>
            <a:rect l="0" t="0" r="r" b="b"/>
            <a:pathLst>
              <a:path w="551" h="221">
                <a:moveTo>
                  <a:pt x="550" y="220"/>
                </a:moveTo>
                <a:lnTo>
                  <a:pt x="0" y="0"/>
                </a:lnTo>
                <a:lnTo>
                  <a:pt x="21" y="0"/>
                </a:lnTo>
                <a:lnTo>
                  <a:pt x="550" y="212"/>
                </a:lnTo>
                <a:lnTo>
                  <a:pt x="550" y="220"/>
                </a:lnTo>
                <a:close/>
              </a:path>
            </a:pathLst>
          </a:custGeom>
          <a:solidFill>
            <a:srgbClr val="5C403B"/>
          </a:solidFill>
          <a:ln>
            <a:noFill/>
          </a:ln>
        </p:spPr>
      </p:sp>
      <p:sp>
        <p:nvSpPr>
          <p:cNvPr id="12439" name="Freeform 827"/>
          <p:cNvSpPr/>
          <p:nvPr/>
        </p:nvSpPr>
        <p:spPr>
          <a:xfrm>
            <a:off x="1092960" y="595800"/>
            <a:ext cx="190800" cy="76680"/>
          </a:xfrm>
          <a:custGeom>
            <a:avLst/>
            <a:gdLst/>
            <a:ahLst/>
            <a:cxnLst/>
            <a:rect l="0" t="0" r="r" b="b"/>
            <a:pathLst>
              <a:path w="530" h="213">
                <a:moveTo>
                  <a:pt x="529" y="212"/>
                </a:moveTo>
                <a:lnTo>
                  <a:pt x="0" y="0"/>
                </a:lnTo>
                <a:lnTo>
                  <a:pt x="22" y="0"/>
                </a:lnTo>
                <a:lnTo>
                  <a:pt x="529" y="203"/>
                </a:lnTo>
                <a:lnTo>
                  <a:pt x="529" y="212"/>
                </a:lnTo>
                <a:close/>
              </a:path>
            </a:pathLst>
          </a:custGeom>
          <a:solidFill>
            <a:srgbClr val="5B3F3A"/>
          </a:solidFill>
          <a:ln>
            <a:noFill/>
          </a:ln>
        </p:spPr>
      </p:sp>
      <p:sp>
        <p:nvSpPr>
          <p:cNvPr id="12440" name="Freeform 828"/>
          <p:cNvSpPr/>
          <p:nvPr/>
        </p:nvSpPr>
        <p:spPr>
          <a:xfrm>
            <a:off x="1100880" y="595800"/>
            <a:ext cx="182880" cy="73440"/>
          </a:xfrm>
          <a:custGeom>
            <a:avLst/>
            <a:gdLst/>
            <a:ahLst/>
            <a:cxnLst/>
            <a:rect l="0" t="0" r="r" b="b"/>
            <a:pathLst>
              <a:path w="508" h="204">
                <a:moveTo>
                  <a:pt x="507" y="203"/>
                </a:moveTo>
                <a:lnTo>
                  <a:pt x="0" y="0"/>
                </a:lnTo>
                <a:lnTo>
                  <a:pt x="21" y="0"/>
                </a:lnTo>
                <a:lnTo>
                  <a:pt x="507" y="195"/>
                </a:lnTo>
                <a:lnTo>
                  <a:pt x="507" y="203"/>
                </a:lnTo>
                <a:close/>
              </a:path>
            </a:pathLst>
          </a:custGeom>
          <a:solidFill>
            <a:srgbClr val="5A3E39"/>
          </a:solidFill>
          <a:ln>
            <a:noFill/>
          </a:ln>
        </p:spPr>
      </p:sp>
      <p:sp>
        <p:nvSpPr>
          <p:cNvPr id="12441" name="Freeform 829"/>
          <p:cNvSpPr/>
          <p:nvPr/>
        </p:nvSpPr>
        <p:spPr>
          <a:xfrm>
            <a:off x="1108440" y="595800"/>
            <a:ext cx="175320" cy="70560"/>
          </a:xfrm>
          <a:custGeom>
            <a:avLst/>
            <a:gdLst/>
            <a:ahLst/>
            <a:cxnLst/>
            <a:rect l="0" t="0" r="r" b="b"/>
            <a:pathLst>
              <a:path w="487" h="196">
                <a:moveTo>
                  <a:pt x="486" y="195"/>
                </a:moveTo>
                <a:lnTo>
                  <a:pt x="0" y="0"/>
                </a:lnTo>
                <a:lnTo>
                  <a:pt x="21" y="0"/>
                </a:lnTo>
                <a:lnTo>
                  <a:pt x="486" y="186"/>
                </a:lnTo>
                <a:lnTo>
                  <a:pt x="486" y="195"/>
                </a:lnTo>
                <a:close/>
              </a:path>
            </a:pathLst>
          </a:custGeom>
          <a:solidFill>
            <a:srgbClr val="5A3D38"/>
          </a:solidFill>
          <a:ln>
            <a:noFill/>
          </a:ln>
        </p:spPr>
      </p:sp>
      <p:sp>
        <p:nvSpPr>
          <p:cNvPr id="12442" name="Freeform 830"/>
          <p:cNvSpPr/>
          <p:nvPr/>
        </p:nvSpPr>
        <p:spPr>
          <a:xfrm>
            <a:off x="1116000" y="595800"/>
            <a:ext cx="167760" cy="67320"/>
          </a:xfrm>
          <a:custGeom>
            <a:avLst/>
            <a:gdLst/>
            <a:ahLst/>
            <a:cxnLst/>
            <a:rect l="0" t="0" r="r" b="b"/>
            <a:pathLst>
              <a:path w="466" h="187">
                <a:moveTo>
                  <a:pt x="465" y="186"/>
                </a:moveTo>
                <a:lnTo>
                  <a:pt x="0" y="0"/>
                </a:lnTo>
                <a:lnTo>
                  <a:pt x="21" y="0"/>
                </a:lnTo>
                <a:lnTo>
                  <a:pt x="465" y="178"/>
                </a:lnTo>
                <a:lnTo>
                  <a:pt x="465" y="186"/>
                </a:lnTo>
                <a:close/>
              </a:path>
            </a:pathLst>
          </a:custGeom>
          <a:solidFill>
            <a:srgbClr val="593C37"/>
          </a:solidFill>
          <a:ln>
            <a:noFill/>
          </a:ln>
        </p:spPr>
      </p:sp>
      <p:sp>
        <p:nvSpPr>
          <p:cNvPr id="12443" name="Freeform 831"/>
          <p:cNvSpPr/>
          <p:nvPr/>
        </p:nvSpPr>
        <p:spPr>
          <a:xfrm>
            <a:off x="1123560" y="595800"/>
            <a:ext cx="160200" cy="64440"/>
          </a:xfrm>
          <a:custGeom>
            <a:avLst/>
            <a:gdLst/>
            <a:ahLst/>
            <a:cxnLst/>
            <a:rect l="0" t="0" r="r" b="b"/>
            <a:pathLst>
              <a:path w="445" h="179">
                <a:moveTo>
                  <a:pt x="444" y="178"/>
                </a:moveTo>
                <a:lnTo>
                  <a:pt x="0" y="0"/>
                </a:lnTo>
                <a:lnTo>
                  <a:pt x="21" y="0"/>
                </a:lnTo>
                <a:lnTo>
                  <a:pt x="444" y="169"/>
                </a:lnTo>
                <a:lnTo>
                  <a:pt x="444" y="178"/>
                </a:lnTo>
                <a:close/>
              </a:path>
            </a:pathLst>
          </a:custGeom>
          <a:solidFill>
            <a:srgbClr val="593B36"/>
          </a:solidFill>
          <a:ln>
            <a:noFill/>
          </a:ln>
        </p:spPr>
      </p:sp>
      <p:sp>
        <p:nvSpPr>
          <p:cNvPr id="12444" name="Freeform 832"/>
          <p:cNvSpPr/>
          <p:nvPr/>
        </p:nvSpPr>
        <p:spPr>
          <a:xfrm>
            <a:off x="1131120" y="595800"/>
            <a:ext cx="152640" cy="61200"/>
          </a:xfrm>
          <a:custGeom>
            <a:avLst/>
            <a:gdLst/>
            <a:ahLst/>
            <a:cxnLst/>
            <a:rect l="0" t="0" r="r" b="b"/>
            <a:pathLst>
              <a:path w="424" h="170">
                <a:moveTo>
                  <a:pt x="423" y="169"/>
                </a:moveTo>
                <a:lnTo>
                  <a:pt x="0" y="0"/>
                </a:lnTo>
                <a:lnTo>
                  <a:pt x="21" y="0"/>
                </a:lnTo>
                <a:lnTo>
                  <a:pt x="423" y="161"/>
                </a:lnTo>
                <a:lnTo>
                  <a:pt x="423" y="169"/>
                </a:lnTo>
                <a:close/>
              </a:path>
            </a:pathLst>
          </a:custGeom>
          <a:solidFill>
            <a:srgbClr val="583A34"/>
          </a:solidFill>
          <a:ln>
            <a:noFill/>
          </a:ln>
        </p:spPr>
      </p:sp>
      <p:sp>
        <p:nvSpPr>
          <p:cNvPr id="12445" name="Freeform 833"/>
          <p:cNvSpPr/>
          <p:nvPr/>
        </p:nvSpPr>
        <p:spPr>
          <a:xfrm>
            <a:off x="1138680" y="595800"/>
            <a:ext cx="145080" cy="58320"/>
          </a:xfrm>
          <a:custGeom>
            <a:avLst/>
            <a:gdLst/>
            <a:ahLst/>
            <a:cxnLst/>
            <a:rect l="0" t="0" r="r" b="b"/>
            <a:pathLst>
              <a:path w="403" h="162">
                <a:moveTo>
                  <a:pt x="402" y="161"/>
                </a:moveTo>
                <a:lnTo>
                  <a:pt x="0" y="0"/>
                </a:lnTo>
                <a:lnTo>
                  <a:pt x="21" y="0"/>
                </a:lnTo>
                <a:lnTo>
                  <a:pt x="402" y="153"/>
                </a:lnTo>
                <a:lnTo>
                  <a:pt x="402" y="161"/>
                </a:lnTo>
                <a:close/>
              </a:path>
            </a:pathLst>
          </a:custGeom>
          <a:solidFill>
            <a:srgbClr val="583932"/>
          </a:solidFill>
          <a:ln>
            <a:noFill/>
          </a:ln>
        </p:spPr>
      </p:sp>
      <p:sp>
        <p:nvSpPr>
          <p:cNvPr id="12446" name="Freeform 834"/>
          <p:cNvSpPr/>
          <p:nvPr/>
        </p:nvSpPr>
        <p:spPr>
          <a:xfrm>
            <a:off x="1146240" y="595800"/>
            <a:ext cx="137520" cy="55440"/>
          </a:xfrm>
          <a:custGeom>
            <a:avLst/>
            <a:gdLst/>
            <a:ahLst/>
            <a:cxnLst/>
            <a:rect l="0" t="0" r="r" b="b"/>
            <a:pathLst>
              <a:path w="382" h="154">
                <a:moveTo>
                  <a:pt x="381" y="153"/>
                </a:moveTo>
                <a:lnTo>
                  <a:pt x="0" y="0"/>
                </a:lnTo>
                <a:lnTo>
                  <a:pt x="21" y="0"/>
                </a:lnTo>
                <a:lnTo>
                  <a:pt x="381" y="144"/>
                </a:lnTo>
                <a:lnTo>
                  <a:pt x="381" y="153"/>
                </a:lnTo>
                <a:close/>
              </a:path>
            </a:pathLst>
          </a:custGeom>
          <a:solidFill>
            <a:srgbClr val="573831"/>
          </a:solidFill>
          <a:ln>
            <a:noFill/>
          </a:ln>
        </p:spPr>
      </p:sp>
      <p:sp>
        <p:nvSpPr>
          <p:cNvPr id="12447" name="Freeform 835"/>
          <p:cNvSpPr/>
          <p:nvPr/>
        </p:nvSpPr>
        <p:spPr>
          <a:xfrm>
            <a:off x="1153800" y="595800"/>
            <a:ext cx="129960" cy="52200"/>
          </a:xfrm>
          <a:custGeom>
            <a:avLst/>
            <a:gdLst/>
            <a:ahLst/>
            <a:cxnLst/>
            <a:rect l="0" t="0" r="r" b="b"/>
            <a:pathLst>
              <a:path w="361" h="145">
                <a:moveTo>
                  <a:pt x="360" y="144"/>
                </a:moveTo>
                <a:lnTo>
                  <a:pt x="0" y="0"/>
                </a:lnTo>
                <a:lnTo>
                  <a:pt x="21" y="0"/>
                </a:lnTo>
                <a:lnTo>
                  <a:pt x="360" y="136"/>
                </a:lnTo>
                <a:lnTo>
                  <a:pt x="360" y="144"/>
                </a:lnTo>
                <a:close/>
              </a:path>
            </a:pathLst>
          </a:custGeom>
          <a:solidFill>
            <a:srgbClr val="573730"/>
          </a:solidFill>
          <a:ln>
            <a:noFill/>
          </a:ln>
        </p:spPr>
      </p:sp>
      <p:sp>
        <p:nvSpPr>
          <p:cNvPr id="12448" name="Freeform 836"/>
          <p:cNvSpPr/>
          <p:nvPr/>
        </p:nvSpPr>
        <p:spPr>
          <a:xfrm>
            <a:off x="1161360" y="595800"/>
            <a:ext cx="122400" cy="49320"/>
          </a:xfrm>
          <a:custGeom>
            <a:avLst/>
            <a:gdLst/>
            <a:ahLst/>
            <a:cxnLst/>
            <a:rect l="0" t="0" r="r" b="b"/>
            <a:pathLst>
              <a:path w="340" h="137">
                <a:moveTo>
                  <a:pt x="339" y="136"/>
                </a:moveTo>
                <a:lnTo>
                  <a:pt x="0" y="0"/>
                </a:lnTo>
                <a:lnTo>
                  <a:pt x="21" y="0"/>
                </a:lnTo>
                <a:lnTo>
                  <a:pt x="339" y="127"/>
                </a:lnTo>
                <a:lnTo>
                  <a:pt x="339" y="136"/>
                </a:lnTo>
                <a:close/>
              </a:path>
            </a:pathLst>
          </a:custGeom>
          <a:solidFill>
            <a:srgbClr val="56362F"/>
          </a:solidFill>
          <a:ln>
            <a:noFill/>
          </a:ln>
        </p:spPr>
      </p:sp>
      <p:sp>
        <p:nvSpPr>
          <p:cNvPr id="12449" name="Freeform 837"/>
          <p:cNvSpPr/>
          <p:nvPr/>
        </p:nvSpPr>
        <p:spPr>
          <a:xfrm>
            <a:off x="1168920" y="595800"/>
            <a:ext cx="114840" cy="46080"/>
          </a:xfrm>
          <a:custGeom>
            <a:avLst/>
            <a:gdLst/>
            <a:ahLst/>
            <a:cxnLst/>
            <a:rect l="0" t="0" r="r" b="b"/>
            <a:pathLst>
              <a:path w="319" h="128">
                <a:moveTo>
                  <a:pt x="318" y="127"/>
                </a:moveTo>
                <a:lnTo>
                  <a:pt x="0" y="0"/>
                </a:lnTo>
                <a:lnTo>
                  <a:pt x="22" y="0"/>
                </a:lnTo>
                <a:lnTo>
                  <a:pt x="318" y="119"/>
                </a:lnTo>
                <a:lnTo>
                  <a:pt x="318" y="127"/>
                </a:lnTo>
                <a:close/>
              </a:path>
            </a:pathLst>
          </a:custGeom>
          <a:solidFill>
            <a:srgbClr val="55352E"/>
          </a:solidFill>
          <a:ln>
            <a:noFill/>
          </a:ln>
        </p:spPr>
      </p:sp>
      <p:sp>
        <p:nvSpPr>
          <p:cNvPr id="12450" name="Freeform 838"/>
          <p:cNvSpPr/>
          <p:nvPr/>
        </p:nvSpPr>
        <p:spPr>
          <a:xfrm>
            <a:off x="1176840" y="595800"/>
            <a:ext cx="106920" cy="43200"/>
          </a:xfrm>
          <a:custGeom>
            <a:avLst/>
            <a:gdLst/>
            <a:ahLst/>
            <a:cxnLst/>
            <a:rect l="0" t="0" r="r" b="b"/>
            <a:pathLst>
              <a:path w="297" h="120">
                <a:moveTo>
                  <a:pt x="296" y="119"/>
                </a:moveTo>
                <a:lnTo>
                  <a:pt x="0" y="0"/>
                </a:lnTo>
                <a:lnTo>
                  <a:pt x="21" y="0"/>
                </a:lnTo>
                <a:lnTo>
                  <a:pt x="296" y="110"/>
                </a:lnTo>
                <a:lnTo>
                  <a:pt x="296" y="119"/>
                </a:lnTo>
                <a:close/>
              </a:path>
            </a:pathLst>
          </a:custGeom>
          <a:solidFill>
            <a:srgbClr val="54332D"/>
          </a:solidFill>
          <a:ln>
            <a:noFill/>
          </a:ln>
        </p:spPr>
      </p:sp>
      <p:sp>
        <p:nvSpPr>
          <p:cNvPr id="12451" name="Freeform 839"/>
          <p:cNvSpPr/>
          <p:nvPr/>
        </p:nvSpPr>
        <p:spPr>
          <a:xfrm>
            <a:off x="1184400" y="595800"/>
            <a:ext cx="99360" cy="39960"/>
          </a:xfrm>
          <a:custGeom>
            <a:avLst/>
            <a:gdLst/>
            <a:ahLst/>
            <a:cxnLst/>
            <a:rect l="0" t="0" r="r" b="b"/>
            <a:pathLst>
              <a:path w="276" h="111">
                <a:moveTo>
                  <a:pt x="275" y="110"/>
                </a:moveTo>
                <a:lnTo>
                  <a:pt x="0" y="0"/>
                </a:lnTo>
                <a:lnTo>
                  <a:pt x="21" y="0"/>
                </a:lnTo>
                <a:lnTo>
                  <a:pt x="275" y="102"/>
                </a:lnTo>
                <a:lnTo>
                  <a:pt x="275" y="110"/>
                </a:lnTo>
                <a:close/>
              </a:path>
            </a:pathLst>
          </a:custGeom>
          <a:solidFill>
            <a:srgbClr val="54322C"/>
          </a:solidFill>
          <a:ln>
            <a:noFill/>
          </a:ln>
        </p:spPr>
      </p:sp>
      <p:sp>
        <p:nvSpPr>
          <p:cNvPr id="12452" name="Freeform 840"/>
          <p:cNvSpPr/>
          <p:nvPr/>
        </p:nvSpPr>
        <p:spPr>
          <a:xfrm>
            <a:off x="1191960" y="595800"/>
            <a:ext cx="91800" cy="37080"/>
          </a:xfrm>
          <a:custGeom>
            <a:avLst/>
            <a:gdLst/>
            <a:ahLst/>
            <a:cxnLst/>
            <a:rect l="0" t="0" r="r" b="b"/>
            <a:pathLst>
              <a:path w="255" h="103">
                <a:moveTo>
                  <a:pt x="254" y="102"/>
                </a:moveTo>
                <a:lnTo>
                  <a:pt x="0" y="0"/>
                </a:lnTo>
                <a:lnTo>
                  <a:pt x="21" y="0"/>
                </a:lnTo>
                <a:lnTo>
                  <a:pt x="254" y="94"/>
                </a:lnTo>
                <a:lnTo>
                  <a:pt x="254" y="102"/>
                </a:lnTo>
                <a:close/>
              </a:path>
            </a:pathLst>
          </a:custGeom>
          <a:solidFill>
            <a:srgbClr val="53312A"/>
          </a:solidFill>
          <a:ln>
            <a:noFill/>
          </a:ln>
        </p:spPr>
      </p:sp>
      <p:sp>
        <p:nvSpPr>
          <p:cNvPr id="12453" name="Freeform 841"/>
          <p:cNvSpPr/>
          <p:nvPr/>
        </p:nvSpPr>
        <p:spPr>
          <a:xfrm>
            <a:off x="1199520" y="59580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12454" name="Freeform 842"/>
          <p:cNvSpPr/>
          <p:nvPr/>
        </p:nvSpPr>
        <p:spPr>
          <a:xfrm>
            <a:off x="1207080" y="595800"/>
            <a:ext cx="76680" cy="30960"/>
          </a:xfrm>
          <a:custGeom>
            <a:avLst/>
            <a:gdLst/>
            <a:ahLst/>
            <a:cxnLst/>
            <a:rect l="0" t="0" r="r" b="b"/>
            <a:pathLst>
              <a:path w="213" h="86">
                <a:moveTo>
                  <a:pt x="212" y="85"/>
                </a:moveTo>
                <a:lnTo>
                  <a:pt x="0" y="0"/>
                </a:lnTo>
                <a:lnTo>
                  <a:pt x="21" y="0"/>
                </a:lnTo>
                <a:lnTo>
                  <a:pt x="212" y="77"/>
                </a:lnTo>
                <a:lnTo>
                  <a:pt x="212" y="85"/>
                </a:lnTo>
                <a:close/>
              </a:path>
            </a:pathLst>
          </a:custGeom>
          <a:solidFill>
            <a:srgbClr val="533028"/>
          </a:solidFill>
          <a:ln>
            <a:noFill/>
          </a:ln>
        </p:spPr>
      </p:sp>
      <p:sp>
        <p:nvSpPr>
          <p:cNvPr id="12455" name="Freeform 843"/>
          <p:cNvSpPr/>
          <p:nvPr/>
        </p:nvSpPr>
        <p:spPr>
          <a:xfrm>
            <a:off x="1214640" y="595800"/>
            <a:ext cx="69120" cy="28080"/>
          </a:xfrm>
          <a:custGeom>
            <a:avLst/>
            <a:gdLst/>
            <a:ahLst/>
            <a:cxnLst/>
            <a:rect l="0" t="0" r="r" b="b"/>
            <a:pathLst>
              <a:path w="192" h="78">
                <a:moveTo>
                  <a:pt x="191" y="77"/>
                </a:moveTo>
                <a:lnTo>
                  <a:pt x="0" y="0"/>
                </a:lnTo>
                <a:lnTo>
                  <a:pt x="21" y="0"/>
                </a:lnTo>
                <a:lnTo>
                  <a:pt x="191" y="68"/>
                </a:lnTo>
                <a:lnTo>
                  <a:pt x="191" y="77"/>
                </a:lnTo>
                <a:close/>
              </a:path>
            </a:pathLst>
          </a:custGeom>
          <a:solidFill>
            <a:srgbClr val="522F27"/>
          </a:solidFill>
          <a:ln>
            <a:noFill/>
          </a:ln>
        </p:spPr>
      </p:sp>
      <p:sp>
        <p:nvSpPr>
          <p:cNvPr id="12456" name="Freeform 844"/>
          <p:cNvSpPr/>
          <p:nvPr/>
        </p:nvSpPr>
        <p:spPr>
          <a:xfrm>
            <a:off x="1222200" y="595800"/>
            <a:ext cx="61560" cy="24840"/>
          </a:xfrm>
          <a:custGeom>
            <a:avLst/>
            <a:gdLst/>
            <a:ahLst/>
            <a:cxnLst/>
            <a:rect l="0" t="0" r="r" b="b"/>
            <a:pathLst>
              <a:path w="171" h="69">
                <a:moveTo>
                  <a:pt x="170" y="68"/>
                </a:moveTo>
                <a:lnTo>
                  <a:pt x="0" y="0"/>
                </a:lnTo>
                <a:lnTo>
                  <a:pt x="21" y="0"/>
                </a:lnTo>
                <a:lnTo>
                  <a:pt x="170" y="60"/>
                </a:lnTo>
                <a:lnTo>
                  <a:pt x="170" y="68"/>
                </a:lnTo>
                <a:close/>
              </a:path>
            </a:pathLst>
          </a:custGeom>
          <a:solidFill>
            <a:srgbClr val="522E26"/>
          </a:solidFill>
          <a:ln>
            <a:noFill/>
          </a:ln>
        </p:spPr>
      </p:sp>
      <p:sp>
        <p:nvSpPr>
          <p:cNvPr id="12457" name="Freeform 845"/>
          <p:cNvSpPr/>
          <p:nvPr/>
        </p:nvSpPr>
        <p:spPr>
          <a:xfrm>
            <a:off x="1229760" y="595800"/>
            <a:ext cx="54000" cy="21960"/>
          </a:xfrm>
          <a:custGeom>
            <a:avLst/>
            <a:gdLst/>
            <a:ahLst/>
            <a:cxnLst/>
            <a:rect l="0" t="0" r="r" b="b"/>
            <a:pathLst>
              <a:path w="150" h="61">
                <a:moveTo>
                  <a:pt x="149" y="60"/>
                </a:moveTo>
                <a:lnTo>
                  <a:pt x="0" y="0"/>
                </a:lnTo>
                <a:lnTo>
                  <a:pt x="21" y="0"/>
                </a:lnTo>
                <a:lnTo>
                  <a:pt x="149" y="51"/>
                </a:lnTo>
                <a:lnTo>
                  <a:pt x="149" y="60"/>
                </a:lnTo>
                <a:close/>
              </a:path>
            </a:pathLst>
          </a:custGeom>
          <a:solidFill>
            <a:srgbClr val="512D24"/>
          </a:solidFill>
          <a:ln>
            <a:noFill/>
          </a:ln>
        </p:spPr>
      </p:sp>
      <p:sp>
        <p:nvSpPr>
          <p:cNvPr id="12458" name="Freeform 846"/>
          <p:cNvSpPr/>
          <p:nvPr/>
        </p:nvSpPr>
        <p:spPr>
          <a:xfrm>
            <a:off x="1237320" y="595800"/>
            <a:ext cx="46440" cy="18720"/>
          </a:xfrm>
          <a:custGeom>
            <a:avLst/>
            <a:gdLst/>
            <a:ahLst/>
            <a:cxnLst/>
            <a:rect l="0" t="0" r="r" b="b"/>
            <a:pathLst>
              <a:path w="129" h="52">
                <a:moveTo>
                  <a:pt x="128" y="51"/>
                </a:moveTo>
                <a:lnTo>
                  <a:pt x="0" y="0"/>
                </a:lnTo>
                <a:lnTo>
                  <a:pt x="21" y="0"/>
                </a:lnTo>
                <a:lnTo>
                  <a:pt x="128" y="43"/>
                </a:lnTo>
                <a:lnTo>
                  <a:pt x="128" y="51"/>
                </a:lnTo>
                <a:close/>
              </a:path>
            </a:pathLst>
          </a:custGeom>
          <a:solidFill>
            <a:srgbClr val="512C23"/>
          </a:solidFill>
          <a:ln>
            <a:noFill/>
          </a:ln>
        </p:spPr>
      </p:sp>
      <p:sp>
        <p:nvSpPr>
          <p:cNvPr id="12459" name="Freeform 847"/>
          <p:cNvSpPr/>
          <p:nvPr/>
        </p:nvSpPr>
        <p:spPr>
          <a:xfrm>
            <a:off x="1244880" y="595800"/>
            <a:ext cx="38880" cy="15840"/>
          </a:xfrm>
          <a:custGeom>
            <a:avLst/>
            <a:gdLst/>
            <a:ahLst/>
            <a:cxnLst/>
            <a:rect l="0" t="0" r="r" b="b"/>
            <a:pathLst>
              <a:path w="108" h="44">
                <a:moveTo>
                  <a:pt x="107" y="43"/>
                </a:moveTo>
                <a:lnTo>
                  <a:pt x="0" y="0"/>
                </a:lnTo>
                <a:lnTo>
                  <a:pt x="22" y="0"/>
                </a:lnTo>
                <a:lnTo>
                  <a:pt x="107" y="34"/>
                </a:lnTo>
                <a:lnTo>
                  <a:pt x="107" y="43"/>
                </a:lnTo>
                <a:close/>
              </a:path>
            </a:pathLst>
          </a:custGeom>
          <a:solidFill>
            <a:srgbClr val="512B22"/>
          </a:solidFill>
          <a:ln>
            <a:noFill/>
          </a:ln>
        </p:spPr>
      </p:sp>
      <p:sp>
        <p:nvSpPr>
          <p:cNvPr id="12460" name="Freeform 848"/>
          <p:cNvSpPr/>
          <p:nvPr/>
        </p:nvSpPr>
        <p:spPr>
          <a:xfrm>
            <a:off x="1252800" y="595800"/>
            <a:ext cx="30960" cy="12600"/>
          </a:xfrm>
          <a:custGeom>
            <a:avLst/>
            <a:gdLst/>
            <a:ahLst/>
            <a:cxnLst/>
            <a:rect l="0" t="0" r="r" b="b"/>
            <a:pathLst>
              <a:path w="86" h="35">
                <a:moveTo>
                  <a:pt x="85" y="34"/>
                </a:moveTo>
                <a:lnTo>
                  <a:pt x="0" y="0"/>
                </a:lnTo>
                <a:lnTo>
                  <a:pt x="22" y="0"/>
                </a:lnTo>
                <a:lnTo>
                  <a:pt x="85" y="26"/>
                </a:lnTo>
                <a:lnTo>
                  <a:pt x="85" y="34"/>
                </a:lnTo>
                <a:close/>
              </a:path>
            </a:pathLst>
          </a:custGeom>
          <a:solidFill>
            <a:srgbClr val="502A21"/>
          </a:solidFill>
          <a:ln>
            <a:noFill/>
          </a:ln>
        </p:spPr>
      </p:sp>
      <p:sp>
        <p:nvSpPr>
          <p:cNvPr id="12461" name="Freeform 849"/>
          <p:cNvSpPr/>
          <p:nvPr/>
        </p:nvSpPr>
        <p:spPr>
          <a:xfrm>
            <a:off x="1260360" y="595800"/>
            <a:ext cx="23400" cy="9720"/>
          </a:xfrm>
          <a:custGeom>
            <a:avLst/>
            <a:gdLst/>
            <a:ahLst/>
            <a:cxnLst/>
            <a:rect l="0" t="0" r="r" b="b"/>
            <a:pathLst>
              <a:path w="65" h="27">
                <a:moveTo>
                  <a:pt x="64" y="26"/>
                </a:moveTo>
                <a:lnTo>
                  <a:pt x="0" y="0"/>
                </a:lnTo>
                <a:lnTo>
                  <a:pt x="21" y="0"/>
                </a:lnTo>
                <a:lnTo>
                  <a:pt x="64" y="18"/>
                </a:lnTo>
                <a:lnTo>
                  <a:pt x="64" y="26"/>
                </a:lnTo>
                <a:close/>
              </a:path>
            </a:pathLst>
          </a:custGeom>
          <a:solidFill>
            <a:srgbClr val="50291F"/>
          </a:solidFill>
          <a:ln>
            <a:noFill/>
          </a:ln>
        </p:spPr>
      </p:sp>
      <p:sp>
        <p:nvSpPr>
          <p:cNvPr id="12462" name="Freeform 850"/>
          <p:cNvSpPr/>
          <p:nvPr/>
        </p:nvSpPr>
        <p:spPr>
          <a:xfrm>
            <a:off x="1267920" y="595800"/>
            <a:ext cx="15840" cy="7200"/>
          </a:xfrm>
          <a:custGeom>
            <a:avLst/>
            <a:gdLst/>
            <a:ahLst/>
            <a:cxnLst/>
            <a:rect l="0" t="0" r="r" b="b"/>
            <a:pathLst>
              <a:path w="44" h="20">
                <a:moveTo>
                  <a:pt x="43" y="19"/>
                </a:moveTo>
                <a:lnTo>
                  <a:pt x="0" y="0"/>
                </a:lnTo>
                <a:lnTo>
                  <a:pt x="21" y="0"/>
                </a:lnTo>
                <a:lnTo>
                  <a:pt x="43" y="9"/>
                </a:lnTo>
                <a:lnTo>
                  <a:pt x="43" y="19"/>
                </a:lnTo>
                <a:close/>
              </a:path>
            </a:pathLst>
          </a:custGeom>
          <a:solidFill>
            <a:srgbClr val="50281E"/>
          </a:solidFill>
          <a:ln>
            <a:noFill/>
          </a:ln>
        </p:spPr>
      </p:sp>
      <p:sp>
        <p:nvSpPr>
          <p:cNvPr id="12463" name="Freeform 851"/>
          <p:cNvSpPr/>
          <p:nvPr/>
        </p:nvSpPr>
        <p:spPr>
          <a:xfrm>
            <a:off x="1275480" y="59580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12464" name="Line 852"/>
          <p:cNvSpPr/>
          <p:nvPr/>
        </p:nvSpPr>
        <p:spPr>
          <a:xfrm>
            <a:off x="297720" y="1152720"/>
            <a:ext cx="873576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12465" name="TextShape 853"/>
          <p:cNvSpPr txBox="1"/>
          <p:nvPr/>
        </p:nvSpPr>
        <p:spPr>
          <a:xfrm>
            <a:off x="3774960" y="79920"/>
            <a:ext cx="3761200" cy="473040"/>
          </a:xfrm>
          <a:prstGeom prst="rect">
            <a:avLst/>
          </a:prstGeom>
          <a:noFill/>
          <a:ln>
            <a:noFill/>
          </a:ln>
        </p:spPr>
        <p:txBody>
          <a:bodyPr lIns="0" tIns="0" rIns="0" bIns="0">
            <a:noAutofit/>
          </a:bodyPr>
          <a:lstStyle/>
          <a:p>
            <a:r>
              <a:rPr lang="en-US" sz="3209" b="1" i="1" strike="noStrike" spc="-1" dirty="0" err="1">
                <a:solidFill>
                  <a:srgbClr val="C00000"/>
                </a:solidFill>
                <a:latin typeface="Trebuchet MS"/>
              </a:rPr>
              <a:t>Право</a:t>
            </a:r>
            <a:r>
              <a:rPr lang="en-US" sz="3209" b="1" i="1" strike="noStrike" spc="-1" dirty="0">
                <a:solidFill>
                  <a:srgbClr val="C00000"/>
                </a:solidFill>
                <a:latin typeface="Trebuchet MS"/>
              </a:rPr>
              <a:t> </a:t>
            </a:r>
            <a:r>
              <a:rPr lang="en-US" sz="3209" b="1" i="1" strike="noStrike" spc="-1" dirty="0" err="1">
                <a:solidFill>
                  <a:srgbClr val="C00000"/>
                </a:solidFill>
                <a:latin typeface="Trebuchet MS"/>
              </a:rPr>
              <a:t>выбора</a:t>
            </a:r>
            <a:r>
              <a:rPr lang="en-US" sz="3209" b="1" i="1" strike="noStrike" spc="-1" dirty="0">
                <a:solidFill>
                  <a:srgbClr val="C00000"/>
                </a:solidFill>
                <a:latin typeface="Trebuchet MS"/>
              </a:rPr>
              <a:t> -</a:t>
            </a:r>
            <a:endParaRPr lang="en-US" sz="3209" b="0" strike="noStrike" spc="-1" dirty="0">
              <a:latin typeface="Times New Roman"/>
            </a:endParaRPr>
          </a:p>
        </p:txBody>
      </p:sp>
      <p:sp>
        <p:nvSpPr>
          <p:cNvPr id="12466" name="TextShape 854"/>
          <p:cNvSpPr txBox="1"/>
          <p:nvPr/>
        </p:nvSpPr>
        <p:spPr>
          <a:xfrm>
            <a:off x="3371040" y="567720"/>
            <a:ext cx="4381144" cy="473040"/>
          </a:xfrm>
          <a:prstGeom prst="rect">
            <a:avLst/>
          </a:prstGeom>
          <a:noFill/>
          <a:ln>
            <a:noFill/>
          </a:ln>
        </p:spPr>
        <p:txBody>
          <a:bodyPr lIns="0" tIns="0" rIns="0" bIns="0">
            <a:noAutofit/>
          </a:bodyPr>
          <a:lstStyle/>
          <a:p>
            <a:r>
              <a:rPr lang="en-US" sz="3209" b="1" i="1" strike="noStrike" spc="-1" dirty="0" err="1">
                <a:solidFill>
                  <a:srgbClr val="C00000"/>
                </a:solidFill>
                <a:latin typeface="Trebuchet MS"/>
              </a:rPr>
              <a:t>ответственность</a:t>
            </a:r>
            <a:endParaRPr lang="en-US" sz="3209" b="0" strike="noStrike" spc="-1" dirty="0">
              <a:latin typeface="Times New Roman"/>
            </a:endParaRPr>
          </a:p>
        </p:txBody>
      </p:sp>
      <p:sp>
        <p:nvSpPr>
          <p:cNvPr id="12467" name="TextShape 855"/>
          <p:cNvSpPr txBox="1"/>
          <p:nvPr/>
        </p:nvSpPr>
        <p:spPr>
          <a:xfrm>
            <a:off x="4376160" y="1291680"/>
            <a:ext cx="1923840" cy="512280"/>
          </a:xfrm>
          <a:prstGeom prst="rect">
            <a:avLst/>
          </a:prstGeom>
          <a:noFill/>
          <a:ln>
            <a:noFill/>
          </a:ln>
        </p:spPr>
        <p:txBody>
          <a:bodyPr lIns="0" tIns="0" rIns="0" bIns="0">
            <a:noAutofit/>
          </a:bodyPr>
          <a:lstStyle/>
          <a:p>
            <a:r>
              <a:rPr lang="en-US" sz="3600" b="1" i="1" strike="noStrike" spc="-1">
                <a:solidFill>
                  <a:srgbClr val="003399"/>
                </a:solidFill>
                <a:latin typeface="Arial"/>
              </a:rPr>
              <a:t>ВАЖНО!</a:t>
            </a:r>
            <a:endParaRPr lang="en-US" sz="3600" b="0" strike="noStrike" spc="-1">
              <a:latin typeface="Times New Roman"/>
            </a:endParaRPr>
          </a:p>
        </p:txBody>
      </p:sp>
      <p:sp>
        <p:nvSpPr>
          <p:cNvPr id="12468" name="TextShape 856"/>
          <p:cNvSpPr txBox="1"/>
          <p:nvPr/>
        </p:nvSpPr>
        <p:spPr>
          <a:xfrm>
            <a:off x="933840" y="4809600"/>
            <a:ext cx="8247960" cy="280440"/>
          </a:xfrm>
          <a:prstGeom prst="rect">
            <a:avLst/>
          </a:prstGeom>
          <a:noFill/>
          <a:ln>
            <a:noFill/>
          </a:ln>
        </p:spPr>
        <p:txBody>
          <a:bodyPr lIns="0" tIns="0" rIns="0" bIns="0">
            <a:noAutofit/>
          </a:bodyPr>
          <a:lstStyle/>
          <a:p>
            <a:r>
              <a:rPr lang="en-US" sz="2010" b="1" i="1" strike="noStrike" spc="-1" dirty="0" err="1">
                <a:solidFill>
                  <a:srgbClr val="002060"/>
                </a:solidFill>
                <a:latin typeface="Arial"/>
              </a:rPr>
              <a:t>Поступающим</a:t>
            </a:r>
            <a:r>
              <a:rPr lang="en-US" sz="2010" b="1" i="1" strike="noStrike" spc="-1" dirty="0">
                <a:solidFill>
                  <a:srgbClr val="002060"/>
                </a:solidFill>
                <a:latin typeface="Arial"/>
              </a:rPr>
              <a:t> в </a:t>
            </a:r>
            <a:r>
              <a:rPr lang="en-US" sz="2010" b="1" i="1" strike="noStrike" spc="-1" dirty="0" err="1">
                <a:solidFill>
                  <a:srgbClr val="002060"/>
                </a:solidFill>
                <a:latin typeface="Arial"/>
              </a:rPr>
              <a:t>военные</a:t>
            </a:r>
            <a:r>
              <a:rPr lang="en-US" sz="2010" b="1" i="1" strike="noStrike" spc="-1" dirty="0">
                <a:solidFill>
                  <a:srgbClr val="002060"/>
                </a:solidFill>
                <a:latin typeface="Arial"/>
              </a:rPr>
              <a:t> </a:t>
            </a:r>
            <a:r>
              <a:rPr lang="en-US" sz="2010" b="1" i="1" strike="noStrike" spc="-1" dirty="0" err="1">
                <a:solidFill>
                  <a:srgbClr val="002060"/>
                </a:solidFill>
                <a:latin typeface="Arial"/>
              </a:rPr>
              <a:t>вузы</a:t>
            </a:r>
            <a:r>
              <a:rPr lang="en-US" sz="2010" b="1" i="1" strike="noStrike" spc="-1" dirty="0">
                <a:solidFill>
                  <a:srgbClr val="002060"/>
                </a:solidFill>
                <a:latin typeface="Arial"/>
              </a:rPr>
              <a:t> (</a:t>
            </a:r>
            <a:r>
              <a:rPr lang="en-US" sz="2010" b="1" i="1" strike="noStrike" spc="-1" dirty="0" err="1">
                <a:solidFill>
                  <a:srgbClr val="002060"/>
                </a:solidFill>
                <a:latin typeface="Arial"/>
              </a:rPr>
              <a:t>пожарные</a:t>
            </a:r>
            <a:r>
              <a:rPr lang="en-US" sz="2010" b="1" i="1" strike="noStrike" spc="-1" dirty="0">
                <a:solidFill>
                  <a:srgbClr val="002060"/>
                </a:solidFill>
                <a:latin typeface="Arial"/>
              </a:rPr>
              <a:t>, МЧС, ФСБ и </a:t>
            </a:r>
            <a:r>
              <a:rPr lang="en-US" sz="2010" b="1" i="1" strike="noStrike" spc="-1" dirty="0" err="1">
                <a:solidFill>
                  <a:srgbClr val="002060"/>
                </a:solidFill>
                <a:latin typeface="Arial"/>
              </a:rPr>
              <a:t>т.д</a:t>
            </a:r>
            <a:r>
              <a:rPr lang="en-US" sz="2010" b="1" i="1" strike="noStrike" spc="-1" dirty="0">
                <a:solidFill>
                  <a:srgbClr val="002060"/>
                </a:solidFill>
                <a:latin typeface="Arial"/>
              </a:rPr>
              <a:t>.)</a:t>
            </a:r>
            <a:endParaRPr lang="en-US" sz="2010" b="0" strike="noStrike" spc="-1" dirty="0">
              <a:latin typeface="Times New Roman"/>
            </a:endParaRPr>
          </a:p>
        </p:txBody>
      </p:sp>
      <p:sp>
        <p:nvSpPr>
          <p:cNvPr id="12469" name="TextShape 857"/>
          <p:cNvSpPr txBox="1"/>
          <p:nvPr/>
        </p:nvSpPr>
        <p:spPr>
          <a:xfrm>
            <a:off x="969120" y="5114880"/>
            <a:ext cx="7817400" cy="283680"/>
          </a:xfrm>
          <a:prstGeom prst="rect">
            <a:avLst/>
          </a:prstGeom>
          <a:noFill/>
          <a:ln>
            <a:noFill/>
          </a:ln>
        </p:spPr>
        <p:txBody>
          <a:bodyPr lIns="0" tIns="0" rIns="0" bIns="0">
            <a:noAutofit/>
          </a:bodyPr>
          <a:lstStyle/>
          <a:p>
            <a:r>
              <a:rPr lang="en-US" sz="2010" b="1" i="1" strike="noStrike" spc="-1">
                <a:solidFill>
                  <a:srgbClr val="002060"/>
                </a:solidFill>
                <a:latin typeface="Arial"/>
              </a:rPr>
              <a:t>учесть возможность отрицательного результата оценки</a:t>
            </a:r>
            <a:endParaRPr lang="en-US" sz="2010" b="0" strike="noStrike" spc="-1">
              <a:latin typeface="Times New Roman"/>
            </a:endParaRPr>
          </a:p>
        </p:txBody>
      </p:sp>
      <p:sp>
        <p:nvSpPr>
          <p:cNvPr id="12470" name="TextShape 858"/>
          <p:cNvSpPr txBox="1"/>
          <p:nvPr/>
        </p:nvSpPr>
        <p:spPr>
          <a:xfrm>
            <a:off x="2772000" y="5419800"/>
            <a:ext cx="4167360" cy="283680"/>
          </a:xfrm>
          <a:prstGeom prst="rect">
            <a:avLst/>
          </a:prstGeom>
          <a:noFill/>
          <a:ln>
            <a:noFill/>
          </a:ln>
        </p:spPr>
        <p:txBody>
          <a:bodyPr lIns="0" tIns="0" rIns="0" bIns="0">
            <a:noAutofit/>
          </a:bodyPr>
          <a:lstStyle/>
          <a:p>
            <a:r>
              <a:rPr lang="en-US" sz="2010" b="1" i="1" strike="noStrike" spc="-1">
                <a:solidFill>
                  <a:srgbClr val="002060"/>
                </a:solidFill>
                <a:latin typeface="Arial"/>
              </a:rPr>
              <a:t>уровня физической подготовки</a:t>
            </a:r>
            <a:endParaRPr lang="en-US" sz="2010" b="0" strike="noStrike" spc="-1">
              <a:latin typeface="Times New Roman"/>
            </a:endParaRPr>
          </a:p>
        </p:txBody>
      </p:sp>
      <p:sp>
        <p:nvSpPr>
          <p:cNvPr id="12471" name="TextShape 859"/>
          <p:cNvSpPr txBox="1"/>
          <p:nvPr/>
        </p:nvSpPr>
        <p:spPr>
          <a:xfrm>
            <a:off x="956880" y="5724720"/>
            <a:ext cx="7879680" cy="283680"/>
          </a:xfrm>
          <a:prstGeom prst="rect">
            <a:avLst/>
          </a:prstGeom>
          <a:noFill/>
          <a:ln>
            <a:noFill/>
          </a:ln>
        </p:spPr>
        <p:txBody>
          <a:bodyPr lIns="0" tIns="0" rIns="0" bIns="0">
            <a:noAutofit/>
          </a:bodyPr>
          <a:lstStyle/>
          <a:p>
            <a:r>
              <a:rPr lang="en-US" sz="2010" b="1" i="1" strike="noStrike" spc="-1">
                <a:solidFill>
                  <a:srgbClr val="C00000"/>
                </a:solidFill>
                <a:latin typeface="Arial"/>
              </a:rPr>
              <a:t>(до 1 февраля включить в перечень выбранных предметов </a:t>
            </a:r>
            <a:endParaRPr lang="en-US" sz="2010" b="0" strike="noStrike" spc="-1">
              <a:latin typeface="Times New Roman"/>
            </a:endParaRPr>
          </a:p>
        </p:txBody>
      </p:sp>
      <p:sp>
        <p:nvSpPr>
          <p:cNvPr id="12472" name="TextShape 860"/>
          <p:cNvSpPr txBox="1"/>
          <p:nvPr/>
        </p:nvSpPr>
        <p:spPr>
          <a:xfrm>
            <a:off x="2419920" y="6028920"/>
            <a:ext cx="4881960" cy="283680"/>
          </a:xfrm>
          <a:prstGeom prst="rect">
            <a:avLst/>
          </a:prstGeom>
          <a:noFill/>
          <a:ln>
            <a:noFill/>
          </a:ln>
        </p:spPr>
        <p:txBody>
          <a:bodyPr lIns="0" tIns="0" rIns="0" bIns="0">
            <a:noAutofit/>
          </a:bodyPr>
          <a:lstStyle/>
          <a:p>
            <a:r>
              <a:rPr lang="en-US" sz="2010" b="1" i="1" strike="noStrike" spc="-1">
                <a:solidFill>
                  <a:srgbClr val="C00000"/>
                </a:solidFill>
                <a:latin typeface="Arial"/>
              </a:rPr>
              <a:t>«резервные»  для гражданских вузов)</a:t>
            </a:r>
            <a:endParaRPr lang="en-US" sz="2010" b="0" strike="noStrike" spc="-1">
              <a:latin typeface="Times New Roman"/>
            </a:endParaRPr>
          </a:p>
        </p:txBody>
      </p:sp>
      <p:sp>
        <p:nvSpPr>
          <p:cNvPr id="12473" name="TextShape 861"/>
          <p:cNvSpPr txBox="1"/>
          <p:nvPr/>
        </p:nvSpPr>
        <p:spPr>
          <a:xfrm>
            <a:off x="1072080" y="2245320"/>
            <a:ext cx="7311240" cy="283680"/>
          </a:xfrm>
          <a:prstGeom prst="rect">
            <a:avLst/>
          </a:prstGeom>
          <a:noFill/>
          <a:ln>
            <a:noFill/>
          </a:ln>
        </p:spPr>
        <p:txBody>
          <a:bodyPr lIns="0" tIns="0" rIns="0" bIns="0">
            <a:noAutofit/>
          </a:bodyPr>
          <a:lstStyle/>
          <a:p>
            <a:r>
              <a:rPr lang="en-US" sz="2010" b="1" i="1" strike="noStrike" spc="-1">
                <a:solidFill>
                  <a:srgbClr val="002060"/>
                </a:solidFill>
                <a:latin typeface="Arial"/>
              </a:rPr>
              <a:t>Поступающим на творческие направления подготовки</a:t>
            </a:r>
            <a:endParaRPr lang="en-US" sz="2010" b="0" strike="noStrike" spc="-1">
              <a:latin typeface="Times New Roman"/>
            </a:endParaRPr>
          </a:p>
        </p:txBody>
      </p:sp>
      <p:sp>
        <p:nvSpPr>
          <p:cNvPr id="12474" name="TextShape 862"/>
          <p:cNvSpPr txBox="1"/>
          <p:nvPr/>
        </p:nvSpPr>
        <p:spPr>
          <a:xfrm>
            <a:off x="2065680" y="2549880"/>
            <a:ext cx="5317920" cy="283680"/>
          </a:xfrm>
          <a:prstGeom prst="rect">
            <a:avLst/>
          </a:prstGeom>
          <a:noFill/>
          <a:ln>
            <a:noFill/>
          </a:ln>
        </p:spPr>
        <p:txBody>
          <a:bodyPr lIns="0" tIns="0" rIns="0" bIns="0">
            <a:noAutofit/>
          </a:bodyPr>
          <a:lstStyle/>
          <a:p>
            <a:r>
              <a:rPr lang="en-US" sz="2010" b="1" i="1" strike="noStrike" spc="-1">
                <a:solidFill>
                  <a:srgbClr val="002060"/>
                </a:solidFill>
                <a:latin typeface="Arial"/>
              </a:rPr>
              <a:t>учесть риск возможного непрохождения</a:t>
            </a:r>
            <a:endParaRPr lang="en-US" sz="2010" b="0" strike="noStrike" spc="-1">
              <a:latin typeface="Times New Roman"/>
            </a:endParaRPr>
          </a:p>
        </p:txBody>
      </p:sp>
      <p:sp>
        <p:nvSpPr>
          <p:cNvPr id="12475" name="TextShape 863"/>
          <p:cNvSpPr txBox="1"/>
          <p:nvPr/>
        </p:nvSpPr>
        <p:spPr>
          <a:xfrm>
            <a:off x="1669320" y="2855160"/>
            <a:ext cx="6159240" cy="283680"/>
          </a:xfrm>
          <a:prstGeom prst="rect">
            <a:avLst/>
          </a:prstGeom>
          <a:noFill/>
          <a:ln>
            <a:noFill/>
          </a:ln>
        </p:spPr>
        <p:txBody>
          <a:bodyPr lIns="0" tIns="0" rIns="0" bIns="0">
            <a:noAutofit/>
          </a:bodyPr>
          <a:lstStyle/>
          <a:p>
            <a:r>
              <a:rPr lang="en-US" sz="2010" b="1" i="1" strike="noStrike" spc="-1">
                <a:solidFill>
                  <a:srgbClr val="002060"/>
                </a:solidFill>
                <a:latin typeface="Arial"/>
              </a:rPr>
              <a:t>дополнительных вступительных испытаний </a:t>
            </a:r>
            <a:endParaRPr lang="en-US" sz="2010" b="0" strike="noStrike" spc="-1">
              <a:latin typeface="Times New Roman"/>
            </a:endParaRPr>
          </a:p>
        </p:txBody>
      </p:sp>
      <p:sp>
        <p:nvSpPr>
          <p:cNvPr id="12476" name="TextShape 864"/>
          <p:cNvSpPr txBox="1"/>
          <p:nvPr/>
        </p:nvSpPr>
        <p:spPr>
          <a:xfrm>
            <a:off x="2806200" y="3160080"/>
            <a:ext cx="3821400" cy="283680"/>
          </a:xfrm>
          <a:prstGeom prst="rect">
            <a:avLst/>
          </a:prstGeom>
          <a:noFill/>
          <a:ln>
            <a:noFill/>
          </a:ln>
        </p:spPr>
        <p:txBody>
          <a:bodyPr lIns="0" tIns="0" rIns="0" bIns="0">
            <a:noAutofit/>
          </a:bodyPr>
          <a:lstStyle/>
          <a:p>
            <a:r>
              <a:rPr lang="en-US" sz="2010" b="1" i="1" strike="noStrike" spc="-1">
                <a:solidFill>
                  <a:srgbClr val="002060"/>
                </a:solidFill>
                <a:latin typeface="Arial"/>
              </a:rPr>
              <a:t>творческой направленности</a:t>
            </a:r>
            <a:endParaRPr lang="en-US" sz="2010" b="0" strike="noStrike" spc="-1">
              <a:latin typeface="Times New Roman"/>
            </a:endParaRPr>
          </a:p>
        </p:txBody>
      </p:sp>
      <p:sp>
        <p:nvSpPr>
          <p:cNvPr id="12477" name="TextShape 865"/>
          <p:cNvSpPr txBox="1"/>
          <p:nvPr/>
        </p:nvSpPr>
        <p:spPr>
          <a:xfrm>
            <a:off x="1582560" y="3464640"/>
            <a:ext cx="6334560" cy="283680"/>
          </a:xfrm>
          <a:prstGeom prst="rect">
            <a:avLst/>
          </a:prstGeom>
          <a:noFill/>
          <a:ln>
            <a:noFill/>
          </a:ln>
        </p:spPr>
        <p:txBody>
          <a:bodyPr lIns="0" tIns="0" rIns="0" bIns="0">
            <a:noAutofit/>
          </a:bodyPr>
          <a:lstStyle/>
          <a:p>
            <a:r>
              <a:rPr lang="en-US" sz="2010" b="1" i="1" strike="noStrike" spc="-1">
                <a:solidFill>
                  <a:srgbClr val="C00000"/>
                </a:solidFill>
                <a:latin typeface="Arial"/>
              </a:rPr>
              <a:t>(до 1 февраля включить в перечень выбранных </a:t>
            </a:r>
            <a:endParaRPr lang="en-US" sz="2010" b="0" strike="noStrike" spc="-1">
              <a:latin typeface="Times New Roman"/>
            </a:endParaRPr>
          </a:p>
        </p:txBody>
      </p:sp>
      <p:pic>
        <p:nvPicPr>
          <p:cNvPr id="12478" name="Рисунок 12477"/>
          <p:cNvPicPr/>
          <p:nvPr/>
        </p:nvPicPr>
        <p:blipFill>
          <a:blip r:embed="rId2"/>
          <a:stretch/>
        </p:blipFill>
        <p:spPr>
          <a:xfrm>
            <a:off x="7805880" y="-265320"/>
            <a:ext cx="1721880" cy="1723320"/>
          </a:xfrm>
          <a:prstGeom prst="rect">
            <a:avLst/>
          </a:prstGeom>
          <a:ln>
            <a:noFill/>
          </a:ln>
        </p:spPr>
      </p:pic>
      <p:sp>
        <p:nvSpPr>
          <p:cNvPr id="12479" name="TextShape 866"/>
          <p:cNvSpPr txBox="1"/>
          <p:nvPr/>
        </p:nvSpPr>
        <p:spPr>
          <a:xfrm>
            <a:off x="3056400" y="3769200"/>
            <a:ext cx="3306240" cy="283680"/>
          </a:xfrm>
          <a:prstGeom prst="rect">
            <a:avLst/>
          </a:prstGeom>
          <a:noFill/>
          <a:ln>
            <a:noFill/>
          </a:ln>
        </p:spPr>
        <p:txBody>
          <a:bodyPr lIns="0" tIns="0" rIns="0" bIns="0">
            <a:noAutofit/>
          </a:bodyPr>
          <a:lstStyle/>
          <a:p>
            <a:r>
              <a:rPr lang="en-US" sz="2010" b="1" i="1" strike="noStrike" spc="-1">
                <a:solidFill>
                  <a:srgbClr val="C00000"/>
                </a:solidFill>
                <a:latin typeface="Arial"/>
              </a:rPr>
              <a:t>предметов «резервные»)</a:t>
            </a:r>
            <a:endParaRPr lang="en-US" sz="201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0"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2481"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2482"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2483"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2484"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2485"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2486"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2487"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2488"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2489"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2490"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2491"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2492"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2493"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2494"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2495"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2496"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2497"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2498"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2499"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2500"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2501"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2502"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2503"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2504"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2505"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2506"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2507"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2508"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2509"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2510"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2511"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2512"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2513"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2514"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2515"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2516"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2517"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2518"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2519"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2520"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2521"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2522"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2523"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2524"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2525"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2526"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2527"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2528"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2529"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2530"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2531"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2532"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2533"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2534"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2535"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2536"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2537"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2538"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2539"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2540"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2541"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2542"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2543"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2544"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2545"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2546"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2547"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2548"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2549"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2550"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2551"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2552"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2553"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2554"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2555"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2556"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2557"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2558"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2559"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2560"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2561"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2562"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2563"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2564"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2565"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2566"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2567"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2568"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2569"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2570"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2571"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2572"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2573"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2574"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2575"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2576"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2577"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2578"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2579"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2580"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2581"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2582"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2583"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2584"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2585"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2586"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2587"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2588"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2589"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2590"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2591"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2592"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2593"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2594"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2595"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2596"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2597"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2598"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2599"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2600"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2601"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2602"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2603"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2604"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2605"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2606"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2607"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2608"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2609"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2610"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2611"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2612"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2613"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2614"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2615"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2616"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2617"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2618"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2619"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2620"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2621"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2622"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2623"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2624"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2625"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2626"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2627"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2628"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2629"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2630"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2631" name="Freeform 152"/>
          <p:cNvSpPr/>
          <p:nvPr/>
        </p:nvSpPr>
        <p:spPr>
          <a:xfrm>
            <a:off x="1100160" y="68400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12632" name="Freeform 153"/>
          <p:cNvSpPr/>
          <p:nvPr/>
        </p:nvSpPr>
        <p:spPr>
          <a:xfrm>
            <a:off x="1100160" y="684000"/>
            <a:ext cx="23400" cy="9720"/>
          </a:xfrm>
          <a:custGeom>
            <a:avLst/>
            <a:gdLst/>
            <a:ahLst/>
            <a:cxnLst/>
            <a:rect l="0" t="0" r="r" b="b"/>
            <a:pathLst>
              <a:path w="65" h="27">
                <a:moveTo>
                  <a:pt x="0" y="14"/>
                </a:moveTo>
                <a:lnTo>
                  <a:pt x="32" y="0"/>
                </a:lnTo>
                <a:lnTo>
                  <a:pt x="64" y="0"/>
                </a:lnTo>
                <a:lnTo>
                  <a:pt x="0" y="26"/>
                </a:lnTo>
                <a:lnTo>
                  <a:pt x="0" y="14"/>
                </a:lnTo>
                <a:close/>
              </a:path>
            </a:pathLst>
          </a:custGeom>
          <a:solidFill>
            <a:srgbClr val="FEB810"/>
          </a:solidFill>
          <a:ln>
            <a:noFill/>
          </a:ln>
        </p:spPr>
      </p:sp>
      <p:sp>
        <p:nvSpPr>
          <p:cNvPr id="12633" name="Freeform 154"/>
          <p:cNvSpPr/>
          <p:nvPr/>
        </p:nvSpPr>
        <p:spPr>
          <a:xfrm>
            <a:off x="1100160" y="684000"/>
            <a:ext cx="34920" cy="14400"/>
          </a:xfrm>
          <a:custGeom>
            <a:avLst/>
            <a:gdLst/>
            <a:ahLst/>
            <a:cxnLst/>
            <a:rect l="0" t="0" r="r" b="b"/>
            <a:pathLst>
              <a:path w="97" h="40">
                <a:moveTo>
                  <a:pt x="0" y="26"/>
                </a:moveTo>
                <a:lnTo>
                  <a:pt x="63" y="0"/>
                </a:lnTo>
                <a:lnTo>
                  <a:pt x="96" y="0"/>
                </a:lnTo>
                <a:lnTo>
                  <a:pt x="0" y="39"/>
                </a:lnTo>
                <a:lnTo>
                  <a:pt x="0" y="26"/>
                </a:lnTo>
                <a:close/>
              </a:path>
            </a:pathLst>
          </a:custGeom>
          <a:solidFill>
            <a:srgbClr val="FEB813"/>
          </a:solidFill>
          <a:ln>
            <a:noFill/>
          </a:ln>
        </p:spPr>
      </p:sp>
      <p:sp>
        <p:nvSpPr>
          <p:cNvPr id="12634" name="Freeform 155"/>
          <p:cNvSpPr/>
          <p:nvPr/>
        </p:nvSpPr>
        <p:spPr>
          <a:xfrm>
            <a:off x="1100160" y="684000"/>
            <a:ext cx="46440" cy="19080"/>
          </a:xfrm>
          <a:custGeom>
            <a:avLst/>
            <a:gdLst/>
            <a:ahLst/>
            <a:cxnLst/>
            <a:rect l="0" t="0" r="r" b="b"/>
            <a:pathLst>
              <a:path w="129" h="53">
                <a:moveTo>
                  <a:pt x="0" y="39"/>
                </a:moveTo>
                <a:lnTo>
                  <a:pt x="96" y="0"/>
                </a:lnTo>
                <a:lnTo>
                  <a:pt x="128" y="0"/>
                </a:lnTo>
                <a:lnTo>
                  <a:pt x="0" y="52"/>
                </a:lnTo>
                <a:lnTo>
                  <a:pt x="0" y="39"/>
                </a:lnTo>
                <a:close/>
              </a:path>
            </a:pathLst>
          </a:custGeom>
          <a:solidFill>
            <a:srgbClr val="FEB816"/>
          </a:solidFill>
          <a:ln>
            <a:noFill/>
          </a:ln>
        </p:spPr>
      </p:sp>
      <p:sp>
        <p:nvSpPr>
          <p:cNvPr id="12635" name="Freeform 156"/>
          <p:cNvSpPr/>
          <p:nvPr/>
        </p:nvSpPr>
        <p:spPr>
          <a:xfrm>
            <a:off x="1100160" y="684000"/>
            <a:ext cx="57600" cy="23400"/>
          </a:xfrm>
          <a:custGeom>
            <a:avLst/>
            <a:gdLst/>
            <a:ahLst/>
            <a:cxnLst/>
            <a:rect l="0" t="0" r="r" b="b"/>
            <a:pathLst>
              <a:path w="160" h="65">
                <a:moveTo>
                  <a:pt x="0" y="52"/>
                </a:moveTo>
                <a:lnTo>
                  <a:pt x="128" y="0"/>
                </a:lnTo>
                <a:lnTo>
                  <a:pt x="159" y="0"/>
                </a:lnTo>
                <a:lnTo>
                  <a:pt x="0" y="64"/>
                </a:lnTo>
                <a:lnTo>
                  <a:pt x="0" y="52"/>
                </a:lnTo>
                <a:close/>
              </a:path>
            </a:pathLst>
          </a:custGeom>
          <a:solidFill>
            <a:srgbClr val="FEB818"/>
          </a:solidFill>
          <a:ln>
            <a:noFill/>
          </a:ln>
        </p:spPr>
      </p:sp>
      <p:sp>
        <p:nvSpPr>
          <p:cNvPr id="12636" name="Freeform 157"/>
          <p:cNvSpPr/>
          <p:nvPr/>
        </p:nvSpPr>
        <p:spPr>
          <a:xfrm>
            <a:off x="1100160" y="684000"/>
            <a:ext cx="69120" cy="28080"/>
          </a:xfrm>
          <a:custGeom>
            <a:avLst/>
            <a:gdLst/>
            <a:ahLst/>
            <a:cxnLst/>
            <a:rect l="0" t="0" r="r" b="b"/>
            <a:pathLst>
              <a:path w="192" h="78">
                <a:moveTo>
                  <a:pt x="0" y="64"/>
                </a:moveTo>
                <a:lnTo>
                  <a:pt x="159" y="0"/>
                </a:lnTo>
                <a:lnTo>
                  <a:pt x="191" y="0"/>
                </a:lnTo>
                <a:lnTo>
                  <a:pt x="0" y="77"/>
                </a:lnTo>
                <a:lnTo>
                  <a:pt x="0" y="64"/>
                </a:lnTo>
                <a:close/>
              </a:path>
            </a:pathLst>
          </a:custGeom>
          <a:solidFill>
            <a:srgbClr val="FEB819"/>
          </a:solidFill>
          <a:ln>
            <a:noFill/>
          </a:ln>
        </p:spPr>
      </p:sp>
      <p:sp>
        <p:nvSpPr>
          <p:cNvPr id="12637" name="Freeform 158"/>
          <p:cNvSpPr/>
          <p:nvPr/>
        </p:nvSpPr>
        <p:spPr>
          <a:xfrm>
            <a:off x="1100160" y="684000"/>
            <a:ext cx="80640" cy="32400"/>
          </a:xfrm>
          <a:custGeom>
            <a:avLst/>
            <a:gdLst/>
            <a:ahLst/>
            <a:cxnLst/>
            <a:rect l="0" t="0" r="r" b="b"/>
            <a:pathLst>
              <a:path w="224" h="90">
                <a:moveTo>
                  <a:pt x="0" y="76"/>
                </a:moveTo>
                <a:lnTo>
                  <a:pt x="191" y="0"/>
                </a:lnTo>
                <a:lnTo>
                  <a:pt x="223" y="0"/>
                </a:lnTo>
                <a:lnTo>
                  <a:pt x="0" y="89"/>
                </a:lnTo>
                <a:lnTo>
                  <a:pt x="0" y="76"/>
                </a:lnTo>
                <a:close/>
              </a:path>
            </a:pathLst>
          </a:custGeom>
          <a:solidFill>
            <a:srgbClr val="FEB91B"/>
          </a:solidFill>
          <a:ln>
            <a:noFill/>
          </a:ln>
        </p:spPr>
      </p:sp>
      <p:sp>
        <p:nvSpPr>
          <p:cNvPr id="12638" name="Freeform 159"/>
          <p:cNvSpPr/>
          <p:nvPr/>
        </p:nvSpPr>
        <p:spPr>
          <a:xfrm>
            <a:off x="1100160" y="684000"/>
            <a:ext cx="91800" cy="37080"/>
          </a:xfrm>
          <a:custGeom>
            <a:avLst/>
            <a:gdLst/>
            <a:ahLst/>
            <a:cxnLst/>
            <a:rect l="0" t="0" r="r" b="b"/>
            <a:pathLst>
              <a:path w="255" h="103">
                <a:moveTo>
                  <a:pt x="0" y="89"/>
                </a:moveTo>
                <a:lnTo>
                  <a:pt x="223" y="0"/>
                </a:lnTo>
                <a:lnTo>
                  <a:pt x="254" y="0"/>
                </a:lnTo>
                <a:lnTo>
                  <a:pt x="0" y="102"/>
                </a:lnTo>
                <a:lnTo>
                  <a:pt x="0" y="89"/>
                </a:lnTo>
                <a:close/>
              </a:path>
            </a:pathLst>
          </a:custGeom>
          <a:solidFill>
            <a:srgbClr val="FEB91D"/>
          </a:solidFill>
          <a:ln>
            <a:noFill/>
          </a:ln>
        </p:spPr>
      </p:sp>
      <p:sp>
        <p:nvSpPr>
          <p:cNvPr id="12639" name="Freeform 160"/>
          <p:cNvSpPr/>
          <p:nvPr/>
        </p:nvSpPr>
        <p:spPr>
          <a:xfrm>
            <a:off x="1100160" y="684000"/>
            <a:ext cx="103320" cy="41760"/>
          </a:xfrm>
          <a:custGeom>
            <a:avLst/>
            <a:gdLst/>
            <a:ahLst/>
            <a:cxnLst/>
            <a:rect l="0" t="0" r="r" b="b"/>
            <a:pathLst>
              <a:path w="287" h="116">
                <a:moveTo>
                  <a:pt x="0" y="102"/>
                </a:moveTo>
                <a:lnTo>
                  <a:pt x="254" y="0"/>
                </a:lnTo>
                <a:lnTo>
                  <a:pt x="286" y="0"/>
                </a:lnTo>
                <a:lnTo>
                  <a:pt x="0" y="115"/>
                </a:lnTo>
                <a:lnTo>
                  <a:pt x="0" y="102"/>
                </a:lnTo>
                <a:close/>
              </a:path>
            </a:pathLst>
          </a:custGeom>
          <a:solidFill>
            <a:srgbClr val="FEB91E"/>
          </a:solidFill>
          <a:ln>
            <a:noFill/>
          </a:ln>
        </p:spPr>
      </p:sp>
      <p:sp>
        <p:nvSpPr>
          <p:cNvPr id="12640" name="Freeform 161"/>
          <p:cNvSpPr/>
          <p:nvPr/>
        </p:nvSpPr>
        <p:spPr>
          <a:xfrm>
            <a:off x="1100160" y="684000"/>
            <a:ext cx="114480" cy="46080"/>
          </a:xfrm>
          <a:custGeom>
            <a:avLst/>
            <a:gdLst/>
            <a:ahLst/>
            <a:cxnLst/>
            <a:rect l="0" t="0" r="r" b="b"/>
            <a:pathLst>
              <a:path w="318" h="128">
                <a:moveTo>
                  <a:pt x="0" y="115"/>
                </a:moveTo>
                <a:lnTo>
                  <a:pt x="286" y="0"/>
                </a:lnTo>
                <a:lnTo>
                  <a:pt x="317" y="0"/>
                </a:lnTo>
                <a:lnTo>
                  <a:pt x="0" y="127"/>
                </a:lnTo>
                <a:lnTo>
                  <a:pt x="0" y="115"/>
                </a:lnTo>
                <a:close/>
              </a:path>
            </a:pathLst>
          </a:custGeom>
          <a:solidFill>
            <a:srgbClr val="FEB91F"/>
          </a:solidFill>
          <a:ln>
            <a:noFill/>
          </a:ln>
        </p:spPr>
      </p:sp>
      <p:sp>
        <p:nvSpPr>
          <p:cNvPr id="12641" name="Freeform 162"/>
          <p:cNvSpPr/>
          <p:nvPr/>
        </p:nvSpPr>
        <p:spPr>
          <a:xfrm>
            <a:off x="1100160" y="684000"/>
            <a:ext cx="126000" cy="50760"/>
          </a:xfrm>
          <a:custGeom>
            <a:avLst/>
            <a:gdLst/>
            <a:ahLst/>
            <a:cxnLst/>
            <a:rect l="0" t="0" r="r" b="b"/>
            <a:pathLst>
              <a:path w="350" h="141">
                <a:moveTo>
                  <a:pt x="0" y="127"/>
                </a:moveTo>
                <a:lnTo>
                  <a:pt x="317" y="0"/>
                </a:lnTo>
                <a:lnTo>
                  <a:pt x="349" y="0"/>
                </a:lnTo>
                <a:lnTo>
                  <a:pt x="0" y="140"/>
                </a:lnTo>
                <a:lnTo>
                  <a:pt x="0" y="127"/>
                </a:lnTo>
                <a:close/>
              </a:path>
            </a:pathLst>
          </a:custGeom>
          <a:solidFill>
            <a:srgbClr val="FEB921"/>
          </a:solidFill>
          <a:ln>
            <a:noFill/>
          </a:ln>
        </p:spPr>
      </p:sp>
      <p:sp>
        <p:nvSpPr>
          <p:cNvPr id="12642" name="Freeform 163"/>
          <p:cNvSpPr/>
          <p:nvPr/>
        </p:nvSpPr>
        <p:spPr>
          <a:xfrm>
            <a:off x="1100160" y="684000"/>
            <a:ext cx="137520" cy="55080"/>
          </a:xfrm>
          <a:custGeom>
            <a:avLst/>
            <a:gdLst/>
            <a:ahLst/>
            <a:cxnLst/>
            <a:rect l="0" t="0" r="r" b="b"/>
            <a:pathLst>
              <a:path w="382" h="153">
                <a:moveTo>
                  <a:pt x="0" y="140"/>
                </a:moveTo>
                <a:lnTo>
                  <a:pt x="349" y="0"/>
                </a:lnTo>
                <a:lnTo>
                  <a:pt x="381" y="0"/>
                </a:lnTo>
                <a:lnTo>
                  <a:pt x="0" y="152"/>
                </a:lnTo>
                <a:lnTo>
                  <a:pt x="0" y="140"/>
                </a:lnTo>
                <a:close/>
              </a:path>
            </a:pathLst>
          </a:custGeom>
          <a:solidFill>
            <a:srgbClr val="FEB923"/>
          </a:solidFill>
          <a:ln>
            <a:noFill/>
          </a:ln>
        </p:spPr>
      </p:sp>
      <p:sp>
        <p:nvSpPr>
          <p:cNvPr id="12643" name="Freeform 164"/>
          <p:cNvSpPr/>
          <p:nvPr/>
        </p:nvSpPr>
        <p:spPr>
          <a:xfrm>
            <a:off x="1100160" y="684000"/>
            <a:ext cx="148680" cy="59760"/>
          </a:xfrm>
          <a:custGeom>
            <a:avLst/>
            <a:gdLst/>
            <a:ahLst/>
            <a:cxnLst/>
            <a:rect l="0" t="0" r="r" b="b"/>
            <a:pathLst>
              <a:path w="413" h="166">
                <a:moveTo>
                  <a:pt x="0" y="152"/>
                </a:moveTo>
                <a:lnTo>
                  <a:pt x="381" y="0"/>
                </a:lnTo>
                <a:lnTo>
                  <a:pt x="412" y="0"/>
                </a:lnTo>
                <a:lnTo>
                  <a:pt x="0" y="165"/>
                </a:lnTo>
                <a:lnTo>
                  <a:pt x="0" y="152"/>
                </a:lnTo>
                <a:close/>
              </a:path>
            </a:pathLst>
          </a:custGeom>
          <a:solidFill>
            <a:srgbClr val="FEB925"/>
          </a:solidFill>
          <a:ln>
            <a:noFill/>
          </a:ln>
        </p:spPr>
      </p:sp>
      <p:sp>
        <p:nvSpPr>
          <p:cNvPr id="12644" name="Freeform 165"/>
          <p:cNvSpPr/>
          <p:nvPr/>
        </p:nvSpPr>
        <p:spPr>
          <a:xfrm>
            <a:off x="1100160" y="684000"/>
            <a:ext cx="160200" cy="64440"/>
          </a:xfrm>
          <a:custGeom>
            <a:avLst/>
            <a:gdLst/>
            <a:ahLst/>
            <a:cxnLst/>
            <a:rect l="0" t="0" r="r" b="b"/>
            <a:pathLst>
              <a:path w="445" h="179">
                <a:moveTo>
                  <a:pt x="0" y="165"/>
                </a:moveTo>
                <a:lnTo>
                  <a:pt x="412" y="0"/>
                </a:lnTo>
                <a:lnTo>
                  <a:pt x="444" y="0"/>
                </a:lnTo>
                <a:lnTo>
                  <a:pt x="0" y="178"/>
                </a:lnTo>
                <a:lnTo>
                  <a:pt x="0" y="165"/>
                </a:lnTo>
                <a:close/>
              </a:path>
            </a:pathLst>
          </a:custGeom>
          <a:solidFill>
            <a:srgbClr val="FEB926"/>
          </a:solidFill>
          <a:ln>
            <a:noFill/>
          </a:ln>
        </p:spPr>
      </p:sp>
      <p:sp>
        <p:nvSpPr>
          <p:cNvPr id="12645" name="Freeform 166"/>
          <p:cNvSpPr/>
          <p:nvPr/>
        </p:nvSpPr>
        <p:spPr>
          <a:xfrm>
            <a:off x="1100160" y="684000"/>
            <a:ext cx="171720" cy="68760"/>
          </a:xfrm>
          <a:custGeom>
            <a:avLst/>
            <a:gdLst/>
            <a:ahLst/>
            <a:cxnLst/>
            <a:rect l="0" t="0" r="r" b="b"/>
            <a:pathLst>
              <a:path w="477" h="191">
                <a:moveTo>
                  <a:pt x="0" y="178"/>
                </a:moveTo>
                <a:lnTo>
                  <a:pt x="444" y="0"/>
                </a:lnTo>
                <a:lnTo>
                  <a:pt x="476" y="0"/>
                </a:lnTo>
                <a:lnTo>
                  <a:pt x="0" y="190"/>
                </a:lnTo>
                <a:lnTo>
                  <a:pt x="0" y="178"/>
                </a:lnTo>
                <a:close/>
              </a:path>
            </a:pathLst>
          </a:custGeom>
          <a:solidFill>
            <a:srgbClr val="FEB928"/>
          </a:solidFill>
          <a:ln>
            <a:noFill/>
          </a:ln>
        </p:spPr>
      </p:sp>
      <p:sp>
        <p:nvSpPr>
          <p:cNvPr id="12646" name="Freeform 167"/>
          <p:cNvSpPr/>
          <p:nvPr/>
        </p:nvSpPr>
        <p:spPr>
          <a:xfrm>
            <a:off x="1100160" y="684000"/>
            <a:ext cx="182880" cy="73440"/>
          </a:xfrm>
          <a:custGeom>
            <a:avLst/>
            <a:gdLst/>
            <a:ahLst/>
            <a:cxnLst/>
            <a:rect l="0" t="0" r="r" b="b"/>
            <a:pathLst>
              <a:path w="508" h="204">
                <a:moveTo>
                  <a:pt x="0" y="190"/>
                </a:moveTo>
                <a:lnTo>
                  <a:pt x="476" y="0"/>
                </a:lnTo>
                <a:lnTo>
                  <a:pt x="507" y="0"/>
                </a:lnTo>
                <a:lnTo>
                  <a:pt x="0" y="203"/>
                </a:lnTo>
                <a:lnTo>
                  <a:pt x="0" y="190"/>
                </a:lnTo>
                <a:close/>
              </a:path>
            </a:pathLst>
          </a:custGeom>
          <a:solidFill>
            <a:srgbClr val="FEBA29"/>
          </a:solidFill>
          <a:ln>
            <a:noFill/>
          </a:ln>
        </p:spPr>
      </p:sp>
      <p:sp>
        <p:nvSpPr>
          <p:cNvPr id="12647" name="Freeform 168"/>
          <p:cNvSpPr/>
          <p:nvPr/>
        </p:nvSpPr>
        <p:spPr>
          <a:xfrm>
            <a:off x="1100160" y="684000"/>
            <a:ext cx="194400" cy="77760"/>
          </a:xfrm>
          <a:custGeom>
            <a:avLst/>
            <a:gdLst/>
            <a:ahLst/>
            <a:cxnLst/>
            <a:rect l="0" t="0" r="r" b="b"/>
            <a:pathLst>
              <a:path w="540" h="216">
                <a:moveTo>
                  <a:pt x="0" y="203"/>
                </a:moveTo>
                <a:lnTo>
                  <a:pt x="507" y="0"/>
                </a:lnTo>
                <a:lnTo>
                  <a:pt x="539" y="0"/>
                </a:lnTo>
                <a:lnTo>
                  <a:pt x="0" y="215"/>
                </a:lnTo>
                <a:lnTo>
                  <a:pt x="0" y="203"/>
                </a:lnTo>
                <a:close/>
              </a:path>
            </a:pathLst>
          </a:custGeom>
          <a:solidFill>
            <a:srgbClr val="FEBA2B"/>
          </a:solidFill>
          <a:ln>
            <a:noFill/>
          </a:ln>
        </p:spPr>
      </p:sp>
      <p:sp>
        <p:nvSpPr>
          <p:cNvPr id="12648" name="Freeform 169"/>
          <p:cNvSpPr/>
          <p:nvPr/>
        </p:nvSpPr>
        <p:spPr>
          <a:xfrm>
            <a:off x="1100160" y="684000"/>
            <a:ext cx="205920" cy="82440"/>
          </a:xfrm>
          <a:custGeom>
            <a:avLst/>
            <a:gdLst/>
            <a:ahLst/>
            <a:cxnLst/>
            <a:rect l="0" t="0" r="r" b="b"/>
            <a:pathLst>
              <a:path w="572" h="229">
                <a:moveTo>
                  <a:pt x="0" y="215"/>
                </a:moveTo>
                <a:lnTo>
                  <a:pt x="539" y="0"/>
                </a:lnTo>
                <a:lnTo>
                  <a:pt x="571" y="0"/>
                </a:lnTo>
                <a:lnTo>
                  <a:pt x="0" y="228"/>
                </a:lnTo>
                <a:lnTo>
                  <a:pt x="0" y="215"/>
                </a:lnTo>
                <a:close/>
              </a:path>
            </a:pathLst>
          </a:custGeom>
          <a:solidFill>
            <a:srgbClr val="FEBA2C"/>
          </a:solidFill>
          <a:ln>
            <a:noFill/>
          </a:ln>
        </p:spPr>
      </p:sp>
      <p:sp>
        <p:nvSpPr>
          <p:cNvPr id="12649" name="Freeform 170"/>
          <p:cNvSpPr/>
          <p:nvPr/>
        </p:nvSpPr>
        <p:spPr>
          <a:xfrm>
            <a:off x="1100160" y="684000"/>
            <a:ext cx="217080" cy="87120"/>
          </a:xfrm>
          <a:custGeom>
            <a:avLst/>
            <a:gdLst/>
            <a:ahLst/>
            <a:cxnLst/>
            <a:rect l="0" t="0" r="r" b="b"/>
            <a:pathLst>
              <a:path w="603" h="242">
                <a:moveTo>
                  <a:pt x="0" y="228"/>
                </a:moveTo>
                <a:lnTo>
                  <a:pt x="571" y="0"/>
                </a:lnTo>
                <a:lnTo>
                  <a:pt x="602" y="0"/>
                </a:lnTo>
                <a:lnTo>
                  <a:pt x="0" y="241"/>
                </a:lnTo>
                <a:lnTo>
                  <a:pt x="0" y="228"/>
                </a:lnTo>
                <a:close/>
              </a:path>
            </a:pathLst>
          </a:custGeom>
          <a:solidFill>
            <a:srgbClr val="FEBA2E"/>
          </a:solidFill>
          <a:ln>
            <a:noFill/>
          </a:ln>
        </p:spPr>
      </p:sp>
      <p:sp>
        <p:nvSpPr>
          <p:cNvPr id="12650" name="Freeform 171"/>
          <p:cNvSpPr/>
          <p:nvPr/>
        </p:nvSpPr>
        <p:spPr>
          <a:xfrm>
            <a:off x="1100160" y="684000"/>
            <a:ext cx="228600" cy="91440"/>
          </a:xfrm>
          <a:custGeom>
            <a:avLst/>
            <a:gdLst/>
            <a:ahLst/>
            <a:cxnLst/>
            <a:rect l="0" t="0" r="r" b="b"/>
            <a:pathLst>
              <a:path w="635" h="254">
                <a:moveTo>
                  <a:pt x="0" y="240"/>
                </a:moveTo>
                <a:lnTo>
                  <a:pt x="602" y="0"/>
                </a:lnTo>
                <a:lnTo>
                  <a:pt x="634" y="0"/>
                </a:lnTo>
                <a:lnTo>
                  <a:pt x="0" y="253"/>
                </a:lnTo>
                <a:lnTo>
                  <a:pt x="0" y="240"/>
                </a:lnTo>
                <a:close/>
              </a:path>
            </a:pathLst>
          </a:custGeom>
          <a:solidFill>
            <a:srgbClr val="FEBA2F"/>
          </a:solidFill>
          <a:ln>
            <a:noFill/>
          </a:ln>
        </p:spPr>
      </p:sp>
      <p:sp>
        <p:nvSpPr>
          <p:cNvPr id="12651" name="Freeform 172"/>
          <p:cNvSpPr/>
          <p:nvPr/>
        </p:nvSpPr>
        <p:spPr>
          <a:xfrm>
            <a:off x="1100160" y="684000"/>
            <a:ext cx="240120" cy="96120"/>
          </a:xfrm>
          <a:custGeom>
            <a:avLst/>
            <a:gdLst/>
            <a:ahLst/>
            <a:cxnLst/>
            <a:rect l="0" t="0" r="r" b="b"/>
            <a:pathLst>
              <a:path w="667" h="267">
                <a:moveTo>
                  <a:pt x="0" y="253"/>
                </a:moveTo>
                <a:lnTo>
                  <a:pt x="634" y="0"/>
                </a:lnTo>
                <a:lnTo>
                  <a:pt x="666" y="0"/>
                </a:lnTo>
                <a:lnTo>
                  <a:pt x="0" y="266"/>
                </a:lnTo>
                <a:lnTo>
                  <a:pt x="0" y="253"/>
                </a:lnTo>
                <a:close/>
              </a:path>
            </a:pathLst>
          </a:custGeom>
          <a:solidFill>
            <a:srgbClr val="FEBA30"/>
          </a:solidFill>
          <a:ln>
            <a:noFill/>
          </a:ln>
        </p:spPr>
      </p:sp>
      <p:sp>
        <p:nvSpPr>
          <p:cNvPr id="12652" name="Freeform 173"/>
          <p:cNvSpPr/>
          <p:nvPr/>
        </p:nvSpPr>
        <p:spPr>
          <a:xfrm>
            <a:off x="1100160" y="684000"/>
            <a:ext cx="251280" cy="100440"/>
          </a:xfrm>
          <a:custGeom>
            <a:avLst/>
            <a:gdLst/>
            <a:ahLst/>
            <a:cxnLst/>
            <a:rect l="0" t="0" r="r" b="b"/>
            <a:pathLst>
              <a:path w="698" h="279">
                <a:moveTo>
                  <a:pt x="0" y="266"/>
                </a:moveTo>
                <a:lnTo>
                  <a:pt x="666" y="0"/>
                </a:lnTo>
                <a:lnTo>
                  <a:pt x="697" y="0"/>
                </a:lnTo>
                <a:lnTo>
                  <a:pt x="0" y="278"/>
                </a:lnTo>
                <a:lnTo>
                  <a:pt x="0" y="266"/>
                </a:lnTo>
                <a:close/>
              </a:path>
            </a:pathLst>
          </a:custGeom>
          <a:solidFill>
            <a:srgbClr val="FEBA31"/>
          </a:solidFill>
          <a:ln>
            <a:noFill/>
          </a:ln>
        </p:spPr>
      </p:sp>
      <p:sp>
        <p:nvSpPr>
          <p:cNvPr id="12653" name="Freeform 174"/>
          <p:cNvSpPr/>
          <p:nvPr/>
        </p:nvSpPr>
        <p:spPr>
          <a:xfrm>
            <a:off x="1100160" y="684000"/>
            <a:ext cx="262800" cy="105120"/>
          </a:xfrm>
          <a:custGeom>
            <a:avLst/>
            <a:gdLst/>
            <a:ahLst/>
            <a:cxnLst/>
            <a:rect l="0" t="0" r="r" b="b"/>
            <a:pathLst>
              <a:path w="730" h="292">
                <a:moveTo>
                  <a:pt x="0" y="278"/>
                </a:moveTo>
                <a:lnTo>
                  <a:pt x="697" y="0"/>
                </a:lnTo>
                <a:lnTo>
                  <a:pt x="729" y="0"/>
                </a:lnTo>
                <a:lnTo>
                  <a:pt x="0" y="291"/>
                </a:lnTo>
                <a:lnTo>
                  <a:pt x="0" y="278"/>
                </a:lnTo>
                <a:close/>
              </a:path>
            </a:pathLst>
          </a:custGeom>
          <a:solidFill>
            <a:srgbClr val="FEBA33"/>
          </a:solidFill>
          <a:ln>
            <a:noFill/>
          </a:ln>
        </p:spPr>
      </p:sp>
      <p:sp>
        <p:nvSpPr>
          <p:cNvPr id="12654" name="Freeform 175"/>
          <p:cNvSpPr/>
          <p:nvPr/>
        </p:nvSpPr>
        <p:spPr>
          <a:xfrm>
            <a:off x="1100160" y="684000"/>
            <a:ext cx="274320" cy="109800"/>
          </a:xfrm>
          <a:custGeom>
            <a:avLst/>
            <a:gdLst/>
            <a:ahLst/>
            <a:cxnLst/>
            <a:rect l="0" t="0" r="r" b="b"/>
            <a:pathLst>
              <a:path w="762" h="305">
                <a:moveTo>
                  <a:pt x="0" y="291"/>
                </a:moveTo>
                <a:lnTo>
                  <a:pt x="729" y="0"/>
                </a:lnTo>
                <a:lnTo>
                  <a:pt x="761" y="0"/>
                </a:lnTo>
                <a:lnTo>
                  <a:pt x="0" y="304"/>
                </a:lnTo>
                <a:lnTo>
                  <a:pt x="0" y="291"/>
                </a:lnTo>
                <a:close/>
              </a:path>
            </a:pathLst>
          </a:custGeom>
          <a:solidFill>
            <a:srgbClr val="FEBA34"/>
          </a:solidFill>
          <a:ln>
            <a:noFill/>
          </a:ln>
        </p:spPr>
      </p:sp>
      <p:sp>
        <p:nvSpPr>
          <p:cNvPr id="12655" name="Freeform 176"/>
          <p:cNvSpPr/>
          <p:nvPr/>
        </p:nvSpPr>
        <p:spPr>
          <a:xfrm>
            <a:off x="1100160" y="684000"/>
            <a:ext cx="285480" cy="114120"/>
          </a:xfrm>
          <a:custGeom>
            <a:avLst/>
            <a:gdLst/>
            <a:ahLst/>
            <a:cxnLst/>
            <a:rect l="0" t="0" r="r" b="b"/>
            <a:pathLst>
              <a:path w="793" h="317">
                <a:moveTo>
                  <a:pt x="0" y="304"/>
                </a:moveTo>
                <a:lnTo>
                  <a:pt x="761" y="0"/>
                </a:lnTo>
                <a:lnTo>
                  <a:pt x="792" y="0"/>
                </a:lnTo>
                <a:lnTo>
                  <a:pt x="0" y="316"/>
                </a:lnTo>
                <a:lnTo>
                  <a:pt x="0" y="304"/>
                </a:lnTo>
                <a:close/>
              </a:path>
            </a:pathLst>
          </a:custGeom>
          <a:solidFill>
            <a:srgbClr val="FEBB36"/>
          </a:solidFill>
          <a:ln>
            <a:noFill/>
          </a:ln>
        </p:spPr>
      </p:sp>
      <p:sp>
        <p:nvSpPr>
          <p:cNvPr id="12656" name="Freeform 177"/>
          <p:cNvSpPr/>
          <p:nvPr/>
        </p:nvSpPr>
        <p:spPr>
          <a:xfrm>
            <a:off x="1100160" y="684000"/>
            <a:ext cx="297000" cy="118800"/>
          </a:xfrm>
          <a:custGeom>
            <a:avLst/>
            <a:gdLst/>
            <a:ahLst/>
            <a:cxnLst/>
            <a:rect l="0" t="0" r="r" b="b"/>
            <a:pathLst>
              <a:path w="825" h="330">
                <a:moveTo>
                  <a:pt x="0" y="316"/>
                </a:moveTo>
                <a:lnTo>
                  <a:pt x="792" y="0"/>
                </a:lnTo>
                <a:lnTo>
                  <a:pt x="824" y="0"/>
                </a:lnTo>
                <a:lnTo>
                  <a:pt x="0" y="329"/>
                </a:lnTo>
                <a:lnTo>
                  <a:pt x="0" y="316"/>
                </a:lnTo>
                <a:close/>
              </a:path>
            </a:pathLst>
          </a:custGeom>
          <a:solidFill>
            <a:srgbClr val="FEBB37"/>
          </a:solidFill>
          <a:ln>
            <a:noFill/>
          </a:ln>
        </p:spPr>
      </p:sp>
      <p:sp>
        <p:nvSpPr>
          <p:cNvPr id="12657" name="Freeform 178"/>
          <p:cNvSpPr/>
          <p:nvPr/>
        </p:nvSpPr>
        <p:spPr>
          <a:xfrm>
            <a:off x="1100160" y="684000"/>
            <a:ext cx="308520" cy="123120"/>
          </a:xfrm>
          <a:custGeom>
            <a:avLst/>
            <a:gdLst/>
            <a:ahLst/>
            <a:cxnLst/>
            <a:rect l="0" t="0" r="r" b="b"/>
            <a:pathLst>
              <a:path w="857" h="342">
                <a:moveTo>
                  <a:pt x="0" y="329"/>
                </a:moveTo>
                <a:lnTo>
                  <a:pt x="824" y="0"/>
                </a:lnTo>
                <a:lnTo>
                  <a:pt x="856" y="0"/>
                </a:lnTo>
                <a:lnTo>
                  <a:pt x="0" y="341"/>
                </a:lnTo>
                <a:lnTo>
                  <a:pt x="0" y="329"/>
                </a:lnTo>
                <a:close/>
              </a:path>
            </a:pathLst>
          </a:custGeom>
          <a:solidFill>
            <a:srgbClr val="FEBB38"/>
          </a:solidFill>
          <a:ln>
            <a:noFill/>
          </a:ln>
        </p:spPr>
      </p:sp>
      <p:sp>
        <p:nvSpPr>
          <p:cNvPr id="12658" name="Freeform 179"/>
          <p:cNvSpPr/>
          <p:nvPr/>
        </p:nvSpPr>
        <p:spPr>
          <a:xfrm>
            <a:off x="1100160" y="684000"/>
            <a:ext cx="319680" cy="127800"/>
          </a:xfrm>
          <a:custGeom>
            <a:avLst/>
            <a:gdLst/>
            <a:ahLst/>
            <a:cxnLst/>
            <a:rect l="0" t="0" r="r" b="b"/>
            <a:pathLst>
              <a:path w="888" h="355">
                <a:moveTo>
                  <a:pt x="0" y="341"/>
                </a:moveTo>
                <a:lnTo>
                  <a:pt x="856" y="0"/>
                </a:lnTo>
                <a:lnTo>
                  <a:pt x="887" y="0"/>
                </a:lnTo>
                <a:lnTo>
                  <a:pt x="0" y="354"/>
                </a:lnTo>
                <a:lnTo>
                  <a:pt x="0" y="341"/>
                </a:lnTo>
                <a:close/>
              </a:path>
            </a:pathLst>
          </a:custGeom>
          <a:solidFill>
            <a:srgbClr val="FEBB39"/>
          </a:solidFill>
          <a:ln>
            <a:noFill/>
          </a:ln>
        </p:spPr>
      </p:sp>
      <p:sp>
        <p:nvSpPr>
          <p:cNvPr id="12659" name="Freeform 180"/>
          <p:cNvSpPr/>
          <p:nvPr/>
        </p:nvSpPr>
        <p:spPr>
          <a:xfrm>
            <a:off x="1100160" y="684000"/>
            <a:ext cx="331200" cy="132480"/>
          </a:xfrm>
          <a:custGeom>
            <a:avLst/>
            <a:gdLst/>
            <a:ahLst/>
            <a:cxnLst/>
            <a:rect l="0" t="0" r="r" b="b"/>
            <a:pathLst>
              <a:path w="920" h="368">
                <a:moveTo>
                  <a:pt x="0" y="354"/>
                </a:moveTo>
                <a:lnTo>
                  <a:pt x="887" y="0"/>
                </a:lnTo>
                <a:lnTo>
                  <a:pt x="919" y="0"/>
                </a:lnTo>
                <a:lnTo>
                  <a:pt x="0" y="367"/>
                </a:lnTo>
                <a:lnTo>
                  <a:pt x="0" y="354"/>
                </a:lnTo>
                <a:close/>
              </a:path>
            </a:pathLst>
          </a:custGeom>
          <a:solidFill>
            <a:srgbClr val="FEBB3B"/>
          </a:solidFill>
          <a:ln>
            <a:noFill/>
          </a:ln>
        </p:spPr>
      </p:sp>
      <p:sp>
        <p:nvSpPr>
          <p:cNvPr id="12660" name="Freeform 181"/>
          <p:cNvSpPr/>
          <p:nvPr/>
        </p:nvSpPr>
        <p:spPr>
          <a:xfrm>
            <a:off x="1100160" y="684000"/>
            <a:ext cx="342360" cy="136800"/>
          </a:xfrm>
          <a:custGeom>
            <a:avLst/>
            <a:gdLst/>
            <a:ahLst/>
            <a:cxnLst/>
            <a:rect l="0" t="0" r="r" b="b"/>
            <a:pathLst>
              <a:path w="951" h="380">
                <a:moveTo>
                  <a:pt x="0" y="367"/>
                </a:moveTo>
                <a:lnTo>
                  <a:pt x="919" y="0"/>
                </a:lnTo>
                <a:lnTo>
                  <a:pt x="950" y="0"/>
                </a:lnTo>
                <a:lnTo>
                  <a:pt x="0" y="379"/>
                </a:lnTo>
                <a:lnTo>
                  <a:pt x="0" y="367"/>
                </a:lnTo>
                <a:close/>
              </a:path>
            </a:pathLst>
          </a:custGeom>
          <a:solidFill>
            <a:srgbClr val="FEBB3C"/>
          </a:solidFill>
          <a:ln>
            <a:noFill/>
          </a:ln>
        </p:spPr>
      </p:sp>
      <p:sp>
        <p:nvSpPr>
          <p:cNvPr id="12661" name="Freeform 182"/>
          <p:cNvSpPr/>
          <p:nvPr/>
        </p:nvSpPr>
        <p:spPr>
          <a:xfrm>
            <a:off x="1100160" y="684000"/>
            <a:ext cx="353880" cy="141480"/>
          </a:xfrm>
          <a:custGeom>
            <a:avLst/>
            <a:gdLst/>
            <a:ahLst/>
            <a:cxnLst/>
            <a:rect l="0" t="0" r="r" b="b"/>
            <a:pathLst>
              <a:path w="983" h="393">
                <a:moveTo>
                  <a:pt x="0" y="379"/>
                </a:moveTo>
                <a:lnTo>
                  <a:pt x="950" y="0"/>
                </a:lnTo>
                <a:lnTo>
                  <a:pt x="982" y="0"/>
                </a:lnTo>
                <a:lnTo>
                  <a:pt x="0" y="392"/>
                </a:lnTo>
                <a:lnTo>
                  <a:pt x="0" y="379"/>
                </a:lnTo>
                <a:close/>
              </a:path>
            </a:pathLst>
          </a:custGeom>
          <a:solidFill>
            <a:srgbClr val="FEBC3D"/>
          </a:solidFill>
          <a:ln>
            <a:noFill/>
          </a:ln>
        </p:spPr>
      </p:sp>
      <p:sp>
        <p:nvSpPr>
          <p:cNvPr id="12662" name="Freeform 183"/>
          <p:cNvSpPr/>
          <p:nvPr/>
        </p:nvSpPr>
        <p:spPr>
          <a:xfrm>
            <a:off x="1100160" y="684000"/>
            <a:ext cx="365400" cy="145800"/>
          </a:xfrm>
          <a:custGeom>
            <a:avLst/>
            <a:gdLst/>
            <a:ahLst/>
            <a:cxnLst/>
            <a:rect l="0" t="0" r="r" b="b"/>
            <a:pathLst>
              <a:path w="1015" h="405">
                <a:moveTo>
                  <a:pt x="0" y="392"/>
                </a:moveTo>
                <a:lnTo>
                  <a:pt x="982" y="0"/>
                </a:lnTo>
                <a:lnTo>
                  <a:pt x="1014" y="0"/>
                </a:lnTo>
                <a:lnTo>
                  <a:pt x="0" y="404"/>
                </a:lnTo>
                <a:lnTo>
                  <a:pt x="0" y="392"/>
                </a:lnTo>
                <a:close/>
              </a:path>
            </a:pathLst>
          </a:custGeom>
          <a:solidFill>
            <a:srgbClr val="FEBC3E"/>
          </a:solidFill>
          <a:ln>
            <a:noFill/>
          </a:ln>
        </p:spPr>
      </p:sp>
      <p:sp>
        <p:nvSpPr>
          <p:cNvPr id="12663" name="Freeform 184"/>
          <p:cNvSpPr/>
          <p:nvPr/>
        </p:nvSpPr>
        <p:spPr>
          <a:xfrm>
            <a:off x="1100160" y="684000"/>
            <a:ext cx="376560" cy="150480"/>
          </a:xfrm>
          <a:custGeom>
            <a:avLst/>
            <a:gdLst/>
            <a:ahLst/>
            <a:cxnLst/>
            <a:rect l="0" t="0" r="r" b="b"/>
            <a:pathLst>
              <a:path w="1046" h="418">
                <a:moveTo>
                  <a:pt x="0" y="404"/>
                </a:moveTo>
                <a:lnTo>
                  <a:pt x="1014" y="0"/>
                </a:lnTo>
                <a:lnTo>
                  <a:pt x="1045" y="0"/>
                </a:lnTo>
                <a:lnTo>
                  <a:pt x="0" y="417"/>
                </a:lnTo>
                <a:lnTo>
                  <a:pt x="0" y="404"/>
                </a:lnTo>
                <a:close/>
              </a:path>
            </a:pathLst>
          </a:custGeom>
          <a:solidFill>
            <a:srgbClr val="FEBC40"/>
          </a:solidFill>
          <a:ln>
            <a:noFill/>
          </a:ln>
        </p:spPr>
      </p:sp>
      <p:sp>
        <p:nvSpPr>
          <p:cNvPr id="12664" name="Freeform 185"/>
          <p:cNvSpPr/>
          <p:nvPr/>
        </p:nvSpPr>
        <p:spPr>
          <a:xfrm>
            <a:off x="1100160" y="684000"/>
            <a:ext cx="388080" cy="155160"/>
          </a:xfrm>
          <a:custGeom>
            <a:avLst/>
            <a:gdLst/>
            <a:ahLst/>
            <a:cxnLst/>
            <a:rect l="0" t="0" r="r" b="b"/>
            <a:pathLst>
              <a:path w="1078" h="431">
                <a:moveTo>
                  <a:pt x="0" y="417"/>
                </a:moveTo>
                <a:lnTo>
                  <a:pt x="1045" y="0"/>
                </a:lnTo>
                <a:lnTo>
                  <a:pt x="1077" y="0"/>
                </a:lnTo>
                <a:lnTo>
                  <a:pt x="0" y="430"/>
                </a:lnTo>
                <a:lnTo>
                  <a:pt x="0" y="417"/>
                </a:lnTo>
                <a:close/>
              </a:path>
            </a:pathLst>
          </a:custGeom>
          <a:solidFill>
            <a:srgbClr val="FEBC41"/>
          </a:solidFill>
          <a:ln>
            <a:noFill/>
          </a:ln>
        </p:spPr>
      </p:sp>
      <p:sp>
        <p:nvSpPr>
          <p:cNvPr id="12665" name="Freeform 186"/>
          <p:cNvSpPr/>
          <p:nvPr/>
        </p:nvSpPr>
        <p:spPr>
          <a:xfrm>
            <a:off x="1100160" y="684000"/>
            <a:ext cx="399600" cy="159480"/>
          </a:xfrm>
          <a:custGeom>
            <a:avLst/>
            <a:gdLst/>
            <a:ahLst/>
            <a:cxnLst/>
            <a:rect l="0" t="0" r="r" b="b"/>
            <a:pathLst>
              <a:path w="1110" h="443">
                <a:moveTo>
                  <a:pt x="0" y="430"/>
                </a:moveTo>
                <a:lnTo>
                  <a:pt x="1077" y="0"/>
                </a:lnTo>
                <a:lnTo>
                  <a:pt x="1109" y="0"/>
                </a:lnTo>
                <a:lnTo>
                  <a:pt x="0" y="442"/>
                </a:lnTo>
                <a:lnTo>
                  <a:pt x="0" y="430"/>
                </a:lnTo>
                <a:close/>
              </a:path>
            </a:pathLst>
          </a:custGeom>
          <a:solidFill>
            <a:srgbClr val="FEBC43"/>
          </a:solidFill>
          <a:ln>
            <a:noFill/>
          </a:ln>
        </p:spPr>
      </p:sp>
      <p:sp>
        <p:nvSpPr>
          <p:cNvPr id="12666" name="Freeform 187"/>
          <p:cNvSpPr/>
          <p:nvPr/>
        </p:nvSpPr>
        <p:spPr>
          <a:xfrm>
            <a:off x="1100160" y="684000"/>
            <a:ext cx="410760" cy="164160"/>
          </a:xfrm>
          <a:custGeom>
            <a:avLst/>
            <a:gdLst/>
            <a:ahLst/>
            <a:cxnLst/>
            <a:rect l="0" t="0" r="r" b="b"/>
            <a:pathLst>
              <a:path w="1141" h="456">
                <a:moveTo>
                  <a:pt x="0" y="442"/>
                </a:moveTo>
                <a:lnTo>
                  <a:pt x="1109" y="0"/>
                </a:lnTo>
                <a:lnTo>
                  <a:pt x="1140" y="0"/>
                </a:lnTo>
                <a:lnTo>
                  <a:pt x="0" y="455"/>
                </a:lnTo>
                <a:lnTo>
                  <a:pt x="0" y="442"/>
                </a:lnTo>
                <a:close/>
              </a:path>
            </a:pathLst>
          </a:custGeom>
          <a:solidFill>
            <a:srgbClr val="FEBD44"/>
          </a:solidFill>
          <a:ln>
            <a:noFill/>
          </a:ln>
        </p:spPr>
      </p:sp>
      <p:sp>
        <p:nvSpPr>
          <p:cNvPr id="12667" name="Freeform 188"/>
          <p:cNvSpPr/>
          <p:nvPr/>
        </p:nvSpPr>
        <p:spPr>
          <a:xfrm>
            <a:off x="1100160" y="684000"/>
            <a:ext cx="422280" cy="168840"/>
          </a:xfrm>
          <a:custGeom>
            <a:avLst/>
            <a:gdLst/>
            <a:ahLst/>
            <a:cxnLst/>
            <a:rect l="0" t="0" r="r" b="b"/>
            <a:pathLst>
              <a:path w="1173" h="469">
                <a:moveTo>
                  <a:pt x="0" y="455"/>
                </a:moveTo>
                <a:lnTo>
                  <a:pt x="1140" y="0"/>
                </a:lnTo>
                <a:lnTo>
                  <a:pt x="1172" y="0"/>
                </a:lnTo>
                <a:lnTo>
                  <a:pt x="0" y="468"/>
                </a:lnTo>
                <a:lnTo>
                  <a:pt x="0" y="455"/>
                </a:lnTo>
                <a:close/>
              </a:path>
            </a:pathLst>
          </a:custGeom>
          <a:solidFill>
            <a:srgbClr val="FEBD45"/>
          </a:solidFill>
          <a:ln>
            <a:noFill/>
          </a:ln>
        </p:spPr>
      </p:sp>
      <p:sp>
        <p:nvSpPr>
          <p:cNvPr id="12668" name="Freeform 189"/>
          <p:cNvSpPr/>
          <p:nvPr/>
        </p:nvSpPr>
        <p:spPr>
          <a:xfrm>
            <a:off x="1100160" y="684000"/>
            <a:ext cx="433800" cy="173160"/>
          </a:xfrm>
          <a:custGeom>
            <a:avLst/>
            <a:gdLst/>
            <a:ahLst/>
            <a:cxnLst/>
            <a:rect l="0" t="0" r="r" b="b"/>
            <a:pathLst>
              <a:path w="1205" h="481">
                <a:moveTo>
                  <a:pt x="0" y="468"/>
                </a:moveTo>
                <a:lnTo>
                  <a:pt x="1172" y="0"/>
                </a:lnTo>
                <a:lnTo>
                  <a:pt x="1204" y="0"/>
                </a:lnTo>
                <a:lnTo>
                  <a:pt x="0" y="480"/>
                </a:lnTo>
                <a:lnTo>
                  <a:pt x="0" y="468"/>
                </a:lnTo>
                <a:close/>
              </a:path>
            </a:pathLst>
          </a:custGeom>
          <a:solidFill>
            <a:srgbClr val="FEBD46"/>
          </a:solidFill>
          <a:ln>
            <a:noFill/>
          </a:ln>
        </p:spPr>
      </p:sp>
      <p:sp>
        <p:nvSpPr>
          <p:cNvPr id="12669" name="Freeform 190"/>
          <p:cNvSpPr/>
          <p:nvPr/>
        </p:nvSpPr>
        <p:spPr>
          <a:xfrm>
            <a:off x="1100160" y="684000"/>
            <a:ext cx="444960" cy="177840"/>
          </a:xfrm>
          <a:custGeom>
            <a:avLst/>
            <a:gdLst/>
            <a:ahLst/>
            <a:cxnLst/>
            <a:rect l="0" t="0" r="r" b="b"/>
            <a:pathLst>
              <a:path w="1236" h="494">
                <a:moveTo>
                  <a:pt x="0" y="480"/>
                </a:moveTo>
                <a:lnTo>
                  <a:pt x="1204" y="0"/>
                </a:lnTo>
                <a:lnTo>
                  <a:pt x="1235" y="0"/>
                </a:lnTo>
                <a:lnTo>
                  <a:pt x="0" y="493"/>
                </a:lnTo>
                <a:lnTo>
                  <a:pt x="0" y="480"/>
                </a:lnTo>
                <a:close/>
              </a:path>
            </a:pathLst>
          </a:custGeom>
          <a:solidFill>
            <a:srgbClr val="FEBD48"/>
          </a:solidFill>
          <a:ln>
            <a:noFill/>
          </a:ln>
        </p:spPr>
      </p:sp>
      <p:sp>
        <p:nvSpPr>
          <p:cNvPr id="12670" name="Freeform 191"/>
          <p:cNvSpPr/>
          <p:nvPr/>
        </p:nvSpPr>
        <p:spPr>
          <a:xfrm>
            <a:off x="1100160" y="684000"/>
            <a:ext cx="456480" cy="182160"/>
          </a:xfrm>
          <a:custGeom>
            <a:avLst/>
            <a:gdLst/>
            <a:ahLst/>
            <a:cxnLst/>
            <a:rect l="0" t="0" r="r" b="b"/>
            <a:pathLst>
              <a:path w="1268" h="506">
                <a:moveTo>
                  <a:pt x="0" y="493"/>
                </a:moveTo>
                <a:lnTo>
                  <a:pt x="1235" y="0"/>
                </a:lnTo>
                <a:lnTo>
                  <a:pt x="1267" y="0"/>
                </a:lnTo>
                <a:lnTo>
                  <a:pt x="0" y="505"/>
                </a:lnTo>
                <a:lnTo>
                  <a:pt x="0" y="493"/>
                </a:lnTo>
                <a:close/>
              </a:path>
            </a:pathLst>
          </a:custGeom>
          <a:solidFill>
            <a:srgbClr val="FEBD49"/>
          </a:solidFill>
          <a:ln>
            <a:noFill/>
          </a:ln>
        </p:spPr>
      </p:sp>
      <p:sp>
        <p:nvSpPr>
          <p:cNvPr id="12671" name="Freeform 192"/>
          <p:cNvSpPr/>
          <p:nvPr/>
        </p:nvSpPr>
        <p:spPr>
          <a:xfrm>
            <a:off x="1100160" y="684000"/>
            <a:ext cx="468000" cy="186840"/>
          </a:xfrm>
          <a:custGeom>
            <a:avLst/>
            <a:gdLst/>
            <a:ahLst/>
            <a:cxnLst/>
            <a:rect l="0" t="0" r="r" b="b"/>
            <a:pathLst>
              <a:path w="1300" h="519">
                <a:moveTo>
                  <a:pt x="0" y="505"/>
                </a:moveTo>
                <a:lnTo>
                  <a:pt x="1267" y="0"/>
                </a:lnTo>
                <a:lnTo>
                  <a:pt x="1299" y="0"/>
                </a:lnTo>
                <a:lnTo>
                  <a:pt x="0" y="518"/>
                </a:lnTo>
                <a:lnTo>
                  <a:pt x="0" y="505"/>
                </a:lnTo>
                <a:close/>
              </a:path>
            </a:pathLst>
          </a:custGeom>
          <a:solidFill>
            <a:srgbClr val="FEBE4B"/>
          </a:solidFill>
          <a:ln>
            <a:noFill/>
          </a:ln>
        </p:spPr>
      </p:sp>
      <p:sp>
        <p:nvSpPr>
          <p:cNvPr id="12672" name="Freeform 193"/>
          <p:cNvSpPr/>
          <p:nvPr/>
        </p:nvSpPr>
        <p:spPr>
          <a:xfrm>
            <a:off x="1100160" y="684000"/>
            <a:ext cx="479160" cy="191520"/>
          </a:xfrm>
          <a:custGeom>
            <a:avLst/>
            <a:gdLst/>
            <a:ahLst/>
            <a:cxnLst/>
            <a:rect l="0" t="0" r="r" b="b"/>
            <a:pathLst>
              <a:path w="1331" h="532">
                <a:moveTo>
                  <a:pt x="0" y="518"/>
                </a:moveTo>
                <a:lnTo>
                  <a:pt x="1299" y="0"/>
                </a:lnTo>
                <a:lnTo>
                  <a:pt x="1330" y="0"/>
                </a:lnTo>
                <a:lnTo>
                  <a:pt x="0" y="531"/>
                </a:lnTo>
                <a:lnTo>
                  <a:pt x="0" y="518"/>
                </a:lnTo>
                <a:close/>
              </a:path>
            </a:pathLst>
          </a:custGeom>
          <a:solidFill>
            <a:srgbClr val="FEBE4C"/>
          </a:solidFill>
          <a:ln>
            <a:noFill/>
          </a:ln>
        </p:spPr>
      </p:sp>
      <p:sp>
        <p:nvSpPr>
          <p:cNvPr id="12673" name="Freeform 194"/>
          <p:cNvSpPr/>
          <p:nvPr/>
        </p:nvSpPr>
        <p:spPr>
          <a:xfrm>
            <a:off x="1100160" y="684000"/>
            <a:ext cx="490680" cy="195840"/>
          </a:xfrm>
          <a:custGeom>
            <a:avLst/>
            <a:gdLst/>
            <a:ahLst/>
            <a:cxnLst/>
            <a:rect l="0" t="0" r="r" b="b"/>
            <a:pathLst>
              <a:path w="1363" h="544">
                <a:moveTo>
                  <a:pt x="0" y="530"/>
                </a:moveTo>
                <a:lnTo>
                  <a:pt x="1330" y="0"/>
                </a:lnTo>
                <a:lnTo>
                  <a:pt x="1362" y="0"/>
                </a:lnTo>
                <a:lnTo>
                  <a:pt x="0" y="543"/>
                </a:lnTo>
                <a:lnTo>
                  <a:pt x="0" y="530"/>
                </a:lnTo>
                <a:close/>
              </a:path>
            </a:pathLst>
          </a:custGeom>
          <a:solidFill>
            <a:srgbClr val="FEBE4D"/>
          </a:solidFill>
          <a:ln>
            <a:noFill/>
          </a:ln>
        </p:spPr>
      </p:sp>
      <p:sp>
        <p:nvSpPr>
          <p:cNvPr id="12674" name="Freeform 195"/>
          <p:cNvSpPr/>
          <p:nvPr/>
        </p:nvSpPr>
        <p:spPr>
          <a:xfrm>
            <a:off x="1100160" y="684000"/>
            <a:ext cx="502200" cy="200520"/>
          </a:xfrm>
          <a:custGeom>
            <a:avLst/>
            <a:gdLst/>
            <a:ahLst/>
            <a:cxnLst/>
            <a:rect l="0" t="0" r="r" b="b"/>
            <a:pathLst>
              <a:path w="1395" h="557">
                <a:moveTo>
                  <a:pt x="0" y="543"/>
                </a:moveTo>
                <a:lnTo>
                  <a:pt x="1362" y="0"/>
                </a:lnTo>
                <a:lnTo>
                  <a:pt x="1394" y="0"/>
                </a:lnTo>
                <a:lnTo>
                  <a:pt x="0" y="556"/>
                </a:lnTo>
                <a:lnTo>
                  <a:pt x="0" y="543"/>
                </a:lnTo>
                <a:close/>
              </a:path>
            </a:pathLst>
          </a:custGeom>
          <a:solidFill>
            <a:srgbClr val="FEBE4E"/>
          </a:solidFill>
          <a:ln>
            <a:noFill/>
          </a:ln>
        </p:spPr>
      </p:sp>
      <p:sp>
        <p:nvSpPr>
          <p:cNvPr id="12675" name="Freeform 196"/>
          <p:cNvSpPr/>
          <p:nvPr/>
        </p:nvSpPr>
        <p:spPr>
          <a:xfrm>
            <a:off x="1100160" y="684000"/>
            <a:ext cx="513360" cy="204840"/>
          </a:xfrm>
          <a:custGeom>
            <a:avLst/>
            <a:gdLst/>
            <a:ahLst/>
            <a:cxnLst/>
            <a:rect l="0" t="0" r="r" b="b"/>
            <a:pathLst>
              <a:path w="1426" h="569">
                <a:moveTo>
                  <a:pt x="0" y="556"/>
                </a:moveTo>
                <a:lnTo>
                  <a:pt x="1394" y="0"/>
                </a:lnTo>
                <a:lnTo>
                  <a:pt x="1425" y="0"/>
                </a:lnTo>
                <a:lnTo>
                  <a:pt x="0" y="568"/>
                </a:lnTo>
                <a:lnTo>
                  <a:pt x="0" y="556"/>
                </a:lnTo>
                <a:close/>
              </a:path>
            </a:pathLst>
          </a:custGeom>
          <a:solidFill>
            <a:srgbClr val="FEBF50"/>
          </a:solidFill>
          <a:ln>
            <a:noFill/>
          </a:ln>
        </p:spPr>
      </p:sp>
      <p:sp>
        <p:nvSpPr>
          <p:cNvPr id="12676" name="Freeform 197"/>
          <p:cNvSpPr/>
          <p:nvPr/>
        </p:nvSpPr>
        <p:spPr>
          <a:xfrm>
            <a:off x="1100160" y="684000"/>
            <a:ext cx="524880" cy="209520"/>
          </a:xfrm>
          <a:custGeom>
            <a:avLst/>
            <a:gdLst/>
            <a:ahLst/>
            <a:cxnLst/>
            <a:rect l="0" t="0" r="r" b="b"/>
            <a:pathLst>
              <a:path w="1458" h="582">
                <a:moveTo>
                  <a:pt x="0" y="568"/>
                </a:moveTo>
                <a:lnTo>
                  <a:pt x="1425" y="0"/>
                </a:lnTo>
                <a:lnTo>
                  <a:pt x="1457" y="0"/>
                </a:lnTo>
                <a:lnTo>
                  <a:pt x="0" y="581"/>
                </a:lnTo>
                <a:lnTo>
                  <a:pt x="0" y="568"/>
                </a:lnTo>
                <a:close/>
              </a:path>
            </a:pathLst>
          </a:custGeom>
          <a:solidFill>
            <a:srgbClr val="FEBF51"/>
          </a:solidFill>
          <a:ln>
            <a:noFill/>
          </a:ln>
        </p:spPr>
      </p:sp>
      <p:sp>
        <p:nvSpPr>
          <p:cNvPr id="12677" name="Freeform 198"/>
          <p:cNvSpPr/>
          <p:nvPr/>
        </p:nvSpPr>
        <p:spPr>
          <a:xfrm>
            <a:off x="1100160" y="684000"/>
            <a:ext cx="536400" cy="214200"/>
          </a:xfrm>
          <a:custGeom>
            <a:avLst/>
            <a:gdLst/>
            <a:ahLst/>
            <a:cxnLst/>
            <a:rect l="0" t="0" r="r" b="b"/>
            <a:pathLst>
              <a:path w="1490" h="595">
                <a:moveTo>
                  <a:pt x="0" y="581"/>
                </a:moveTo>
                <a:lnTo>
                  <a:pt x="1457" y="0"/>
                </a:lnTo>
                <a:lnTo>
                  <a:pt x="1489" y="0"/>
                </a:lnTo>
                <a:lnTo>
                  <a:pt x="0" y="594"/>
                </a:lnTo>
                <a:lnTo>
                  <a:pt x="0" y="581"/>
                </a:lnTo>
                <a:close/>
              </a:path>
            </a:pathLst>
          </a:custGeom>
          <a:solidFill>
            <a:srgbClr val="FEBF52"/>
          </a:solidFill>
          <a:ln>
            <a:noFill/>
          </a:ln>
        </p:spPr>
      </p:sp>
      <p:sp>
        <p:nvSpPr>
          <p:cNvPr id="12678" name="Freeform 199"/>
          <p:cNvSpPr/>
          <p:nvPr/>
        </p:nvSpPr>
        <p:spPr>
          <a:xfrm>
            <a:off x="1100160" y="684000"/>
            <a:ext cx="547560" cy="218520"/>
          </a:xfrm>
          <a:custGeom>
            <a:avLst/>
            <a:gdLst/>
            <a:ahLst/>
            <a:cxnLst/>
            <a:rect l="0" t="0" r="r" b="b"/>
            <a:pathLst>
              <a:path w="1521" h="607">
                <a:moveTo>
                  <a:pt x="0" y="594"/>
                </a:moveTo>
                <a:lnTo>
                  <a:pt x="1489" y="0"/>
                </a:lnTo>
                <a:lnTo>
                  <a:pt x="1520" y="0"/>
                </a:lnTo>
                <a:lnTo>
                  <a:pt x="0" y="606"/>
                </a:lnTo>
                <a:lnTo>
                  <a:pt x="0" y="594"/>
                </a:lnTo>
                <a:close/>
              </a:path>
            </a:pathLst>
          </a:custGeom>
          <a:solidFill>
            <a:srgbClr val="FEBF53"/>
          </a:solidFill>
          <a:ln>
            <a:noFill/>
          </a:ln>
        </p:spPr>
      </p:sp>
      <p:sp>
        <p:nvSpPr>
          <p:cNvPr id="12679" name="Freeform 200"/>
          <p:cNvSpPr/>
          <p:nvPr/>
        </p:nvSpPr>
        <p:spPr>
          <a:xfrm>
            <a:off x="1100160" y="684000"/>
            <a:ext cx="559080" cy="223200"/>
          </a:xfrm>
          <a:custGeom>
            <a:avLst/>
            <a:gdLst/>
            <a:ahLst/>
            <a:cxnLst/>
            <a:rect l="0" t="0" r="r" b="b"/>
            <a:pathLst>
              <a:path w="1553" h="620">
                <a:moveTo>
                  <a:pt x="0" y="606"/>
                </a:moveTo>
                <a:lnTo>
                  <a:pt x="1520" y="0"/>
                </a:lnTo>
                <a:lnTo>
                  <a:pt x="1552" y="0"/>
                </a:lnTo>
                <a:lnTo>
                  <a:pt x="0" y="619"/>
                </a:lnTo>
                <a:lnTo>
                  <a:pt x="0" y="606"/>
                </a:lnTo>
                <a:close/>
              </a:path>
            </a:pathLst>
          </a:custGeom>
          <a:solidFill>
            <a:srgbClr val="FEC055"/>
          </a:solidFill>
          <a:ln>
            <a:noFill/>
          </a:ln>
        </p:spPr>
      </p:sp>
      <p:sp>
        <p:nvSpPr>
          <p:cNvPr id="12680" name="Freeform 201"/>
          <p:cNvSpPr/>
          <p:nvPr/>
        </p:nvSpPr>
        <p:spPr>
          <a:xfrm>
            <a:off x="1100160" y="684000"/>
            <a:ext cx="570240" cy="227520"/>
          </a:xfrm>
          <a:custGeom>
            <a:avLst/>
            <a:gdLst/>
            <a:ahLst/>
            <a:cxnLst/>
            <a:rect l="0" t="0" r="r" b="b"/>
            <a:pathLst>
              <a:path w="1584" h="632">
                <a:moveTo>
                  <a:pt x="0" y="619"/>
                </a:moveTo>
                <a:lnTo>
                  <a:pt x="1552" y="0"/>
                </a:lnTo>
                <a:lnTo>
                  <a:pt x="1583" y="0"/>
                </a:lnTo>
                <a:lnTo>
                  <a:pt x="0" y="631"/>
                </a:lnTo>
                <a:lnTo>
                  <a:pt x="0" y="619"/>
                </a:lnTo>
                <a:close/>
              </a:path>
            </a:pathLst>
          </a:custGeom>
          <a:solidFill>
            <a:srgbClr val="FEC056"/>
          </a:solidFill>
          <a:ln>
            <a:noFill/>
          </a:ln>
        </p:spPr>
      </p:sp>
      <p:sp>
        <p:nvSpPr>
          <p:cNvPr id="12681" name="Freeform 202"/>
          <p:cNvSpPr/>
          <p:nvPr/>
        </p:nvSpPr>
        <p:spPr>
          <a:xfrm>
            <a:off x="1100160" y="684000"/>
            <a:ext cx="581760" cy="232200"/>
          </a:xfrm>
          <a:custGeom>
            <a:avLst/>
            <a:gdLst/>
            <a:ahLst/>
            <a:cxnLst/>
            <a:rect l="0" t="0" r="r" b="b"/>
            <a:pathLst>
              <a:path w="1616" h="645">
                <a:moveTo>
                  <a:pt x="0" y="631"/>
                </a:moveTo>
                <a:lnTo>
                  <a:pt x="1583" y="0"/>
                </a:lnTo>
                <a:lnTo>
                  <a:pt x="1615" y="0"/>
                </a:lnTo>
                <a:lnTo>
                  <a:pt x="0" y="644"/>
                </a:lnTo>
                <a:lnTo>
                  <a:pt x="0" y="631"/>
                </a:lnTo>
                <a:close/>
              </a:path>
            </a:pathLst>
          </a:custGeom>
          <a:solidFill>
            <a:srgbClr val="FEC058"/>
          </a:solidFill>
          <a:ln>
            <a:noFill/>
          </a:ln>
        </p:spPr>
      </p:sp>
      <p:sp>
        <p:nvSpPr>
          <p:cNvPr id="12682" name="Freeform 203"/>
          <p:cNvSpPr/>
          <p:nvPr/>
        </p:nvSpPr>
        <p:spPr>
          <a:xfrm>
            <a:off x="1100160" y="684000"/>
            <a:ext cx="593280" cy="236880"/>
          </a:xfrm>
          <a:custGeom>
            <a:avLst/>
            <a:gdLst/>
            <a:ahLst/>
            <a:cxnLst/>
            <a:rect l="0" t="0" r="r" b="b"/>
            <a:pathLst>
              <a:path w="1648" h="658">
                <a:moveTo>
                  <a:pt x="0" y="644"/>
                </a:moveTo>
                <a:lnTo>
                  <a:pt x="1615" y="0"/>
                </a:lnTo>
                <a:lnTo>
                  <a:pt x="1647" y="0"/>
                </a:lnTo>
                <a:lnTo>
                  <a:pt x="0" y="657"/>
                </a:lnTo>
                <a:lnTo>
                  <a:pt x="0" y="644"/>
                </a:lnTo>
                <a:close/>
              </a:path>
            </a:pathLst>
          </a:custGeom>
          <a:solidFill>
            <a:srgbClr val="FEC059"/>
          </a:solidFill>
          <a:ln>
            <a:noFill/>
          </a:ln>
        </p:spPr>
      </p:sp>
      <p:sp>
        <p:nvSpPr>
          <p:cNvPr id="12683" name="Freeform 204"/>
          <p:cNvSpPr/>
          <p:nvPr/>
        </p:nvSpPr>
        <p:spPr>
          <a:xfrm>
            <a:off x="1100160" y="684000"/>
            <a:ext cx="604440" cy="241200"/>
          </a:xfrm>
          <a:custGeom>
            <a:avLst/>
            <a:gdLst/>
            <a:ahLst/>
            <a:cxnLst/>
            <a:rect l="0" t="0" r="r" b="b"/>
            <a:pathLst>
              <a:path w="1679" h="670">
                <a:moveTo>
                  <a:pt x="0" y="657"/>
                </a:moveTo>
                <a:lnTo>
                  <a:pt x="1647" y="0"/>
                </a:lnTo>
                <a:lnTo>
                  <a:pt x="1678" y="0"/>
                </a:lnTo>
                <a:lnTo>
                  <a:pt x="0" y="669"/>
                </a:lnTo>
                <a:lnTo>
                  <a:pt x="0" y="657"/>
                </a:lnTo>
                <a:close/>
              </a:path>
            </a:pathLst>
          </a:custGeom>
          <a:solidFill>
            <a:srgbClr val="FEC05B"/>
          </a:solidFill>
          <a:ln>
            <a:noFill/>
          </a:ln>
        </p:spPr>
      </p:sp>
      <p:sp>
        <p:nvSpPr>
          <p:cNvPr id="12684" name="Freeform 205"/>
          <p:cNvSpPr/>
          <p:nvPr/>
        </p:nvSpPr>
        <p:spPr>
          <a:xfrm>
            <a:off x="1100160" y="684000"/>
            <a:ext cx="615960" cy="245880"/>
          </a:xfrm>
          <a:custGeom>
            <a:avLst/>
            <a:gdLst/>
            <a:ahLst/>
            <a:cxnLst/>
            <a:rect l="0" t="0" r="r" b="b"/>
            <a:pathLst>
              <a:path w="1711" h="683">
                <a:moveTo>
                  <a:pt x="0" y="669"/>
                </a:moveTo>
                <a:lnTo>
                  <a:pt x="1678" y="0"/>
                </a:lnTo>
                <a:lnTo>
                  <a:pt x="1710" y="0"/>
                </a:lnTo>
                <a:lnTo>
                  <a:pt x="0" y="682"/>
                </a:lnTo>
                <a:lnTo>
                  <a:pt x="0" y="669"/>
                </a:lnTo>
                <a:close/>
              </a:path>
            </a:pathLst>
          </a:custGeom>
          <a:solidFill>
            <a:srgbClr val="FEC15C"/>
          </a:solidFill>
          <a:ln>
            <a:noFill/>
          </a:ln>
        </p:spPr>
      </p:sp>
      <p:sp>
        <p:nvSpPr>
          <p:cNvPr id="12685" name="Freeform 206"/>
          <p:cNvSpPr/>
          <p:nvPr/>
        </p:nvSpPr>
        <p:spPr>
          <a:xfrm>
            <a:off x="1100160" y="684000"/>
            <a:ext cx="627480" cy="250200"/>
          </a:xfrm>
          <a:custGeom>
            <a:avLst/>
            <a:gdLst/>
            <a:ahLst/>
            <a:cxnLst/>
            <a:rect l="0" t="0" r="r" b="b"/>
            <a:pathLst>
              <a:path w="1743" h="695">
                <a:moveTo>
                  <a:pt x="0" y="682"/>
                </a:moveTo>
                <a:lnTo>
                  <a:pt x="1710" y="0"/>
                </a:lnTo>
                <a:lnTo>
                  <a:pt x="1742" y="0"/>
                </a:lnTo>
                <a:lnTo>
                  <a:pt x="0" y="694"/>
                </a:lnTo>
                <a:lnTo>
                  <a:pt x="0" y="682"/>
                </a:lnTo>
                <a:close/>
              </a:path>
            </a:pathLst>
          </a:custGeom>
          <a:solidFill>
            <a:srgbClr val="FEC15D"/>
          </a:solidFill>
          <a:ln>
            <a:noFill/>
          </a:ln>
        </p:spPr>
      </p:sp>
      <p:sp>
        <p:nvSpPr>
          <p:cNvPr id="12686" name="Freeform 207"/>
          <p:cNvSpPr/>
          <p:nvPr/>
        </p:nvSpPr>
        <p:spPr>
          <a:xfrm>
            <a:off x="1100160" y="684000"/>
            <a:ext cx="638640" cy="254880"/>
          </a:xfrm>
          <a:custGeom>
            <a:avLst/>
            <a:gdLst/>
            <a:ahLst/>
            <a:cxnLst/>
            <a:rect l="0" t="0" r="r" b="b"/>
            <a:pathLst>
              <a:path w="1774" h="708">
                <a:moveTo>
                  <a:pt x="0" y="694"/>
                </a:moveTo>
                <a:lnTo>
                  <a:pt x="1742" y="0"/>
                </a:lnTo>
                <a:lnTo>
                  <a:pt x="1773" y="0"/>
                </a:lnTo>
                <a:lnTo>
                  <a:pt x="0" y="707"/>
                </a:lnTo>
                <a:lnTo>
                  <a:pt x="0" y="694"/>
                </a:lnTo>
                <a:close/>
              </a:path>
            </a:pathLst>
          </a:custGeom>
          <a:solidFill>
            <a:srgbClr val="FEC15E"/>
          </a:solidFill>
          <a:ln>
            <a:noFill/>
          </a:ln>
        </p:spPr>
      </p:sp>
      <p:sp>
        <p:nvSpPr>
          <p:cNvPr id="12687" name="Freeform 208"/>
          <p:cNvSpPr/>
          <p:nvPr/>
        </p:nvSpPr>
        <p:spPr>
          <a:xfrm>
            <a:off x="1100160" y="684000"/>
            <a:ext cx="650160" cy="259560"/>
          </a:xfrm>
          <a:custGeom>
            <a:avLst/>
            <a:gdLst/>
            <a:ahLst/>
            <a:cxnLst/>
            <a:rect l="0" t="0" r="r" b="b"/>
            <a:pathLst>
              <a:path w="1806" h="721">
                <a:moveTo>
                  <a:pt x="0" y="707"/>
                </a:moveTo>
                <a:lnTo>
                  <a:pt x="1773" y="0"/>
                </a:lnTo>
                <a:lnTo>
                  <a:pt x="1805" y="0"/>
                </a:lnTo>
                <a:lnTo>
                  <a:pt x="0" y="720"/>
                </a:lnTo>
                <a:lnTo>
                  <a:pt x="0" y="707"/>
                </a:lnTo>
                <a:close/>
              </a:path>
            </a:pathLst>
          </a:custGeom>
          <a:solidFill>
            <a:srgbClr val="FEC260"/>
          </a:solidFill>
          <a:ln>
            <a:noFill/>
          </a:ln>
        </p:spPr>
      </p:sp>
      <p:sp>
        <p:nvSpPr>
          <p:cNvPr id="12688" name="Freeform 209"/>
          <p:cNvSpPr/>
          <p:nvPr/>
        </p:nvSpPr>
        <p:spPr>
          <a:xfrm>
            <a:off x="1100160" y="684000"/>
            <a:ext cx="661680" cy="263880"/>
          </a:xfrm>
          <a:custGeom>
            <a:avLst/>
            <a:gdLst/>
            <a:ahLst/>
            <a:cxnLst/>
            <a:rect l="0" t="0" r="r" b="b"/>
            <a:pathLst>
              <a:path w="1838" h="733">
                <a:moveTo>
                  <a:pt x="0" y="720"/>
                </a:moveTo>
                <a:lnTo>
                  <a:pt x="1805" y="0"/>
                </a:lnTo>
                <a:lnTo>
                  <a:pt x="1837" y="0"/>
                </a:lnTo>
                <a:lnTo>
                  <a:pt x="0" y="732"/>
                </a:lnTo>
                <a:lnTo>
                  <a:pt x="0" y="720"/>
                </a:lnTo>
                <a:close/>
              </a:path>
            </a:pathLst>
          </a:custGeom>
          <a:solidFill>
            <a:srgbClr val="FEC261"/>
          </a:solidFill>
          <a:ln>
            <a:noFill/>
          </a:ln>
        </p:spPr>
      </p:sp>
      <p:sp>
        <p:nvSpPr>
          <p:cNvPr id="12689" name="Freeform 210"/>
          <p:cNvSpPr/>
          <p:nvPr/>
        </p:nvSpPr>
        <p:spPr>
          <a:xfrm>
            <a:off x="1100160" y="684000"/>
            <a:ext cx="672840" cy="268560"/>
          </a:xfrm>
          <a:custGeom>
            <a:avLst/>
            <a:gdLst/>
            <a:ahLst/>
            <a:cxnLst/>
            <a:rect l="0" t="0" r="r" b="b"/>
            <a:pathLst>
              <a:path w="1869" h="746">
                <a:moveTo>
                  <a:pt x="0" y="732"/>
                </a:moveTo>
                <a:lnTo>
                  <a:pt x="1837" y="0"/>
                </a:lnTo>
                <a:lnTo>
                  <a:pt x="1868" y="0"/>
                </a:lnTo>
                <a:lnTo>
                  <a:pt x="0" y="745"/>
                </a:lnTo>
                <a:lnTo>
                  <a:pt x="0" y="732"/>
                </a:lnTo>
                <a:close/>
              </a:path>
            </a:pathLst>
          </a:custGeom>
          <a:solidFill>
            <a:srgbClr val="FEC262"/>
          </a:solidFill>
          <a:ln>
            <a:noFill/>
          </a:ln>
        </p:spPr>
      </p:sp>
      <p:sp>
        <p:nvSpPr>
          <p:cNvPr id="12690" name="Freeform 211"/>
          <p:cNvSpPr/>
          <p:nvPr/>
        </p:nvSpPr>
        <p:spPr>
          <a:xfrm>
            <a:off x="1100160" y="684000"/>
            <a:ext cx="684360" cy="272880"/>
          </a:xfrm>
          <a:custGeom>
            <a:avLst/>
            <a:gdLst/>
            <a:ahLst/>
            <a:cxnLst/>
            <a:rect l="0" t="0" r="r" b="b"/>
            <a:pathLst>
              <a:path w="1901" h="758">
                <a:moveTo>
                  <a:pt x="0" y="744"/>
                </a:moveTo>
                <a:lnTo>
                  <a:pt x="1868" y="0"/>
                </a:lnTo>
                <a:lnTo>
                  <a:pt x="1900" y="0"/>
                </a:lnTo>
                <a:lnTo>
                  <a:pt x="0" y="757"/>
                </a:lnTo>
                <a:lnTo>
                  <a:pt x="0" y="744"/>
                </a:lnTo>
                <a:close/>
              </a:path>
            </a:pathLst>
          </a:custGeom>
          <a:solidFill>
            <a:srgbClr val="FEC364"/>
          </a:solidFill>
          <a:ln>
            <a:noFill/>
          </a:ln>
        </p:spPr>
      </p:sp>
      <p:sp>
        <p:nvSpPr>
          <p:cNvPr id="12691" name="Freeform 212"/>
          <p:cNvSpPr/>
          <p:nvPr/>
        </p:nvSpPr>
        <p:spPr>
          <a:xfrm>
            <a:off x="1100160" y="684000"/>
            <a:ext cx="695880" cy="277560"/>
          </a:xfrm>
          <a:custGeom>
            <a:avLst/>
            <a:gdLst/>
            <a:ahLst/>
            <a:cxnLst/>
            <a:rect l="0" t="0" r="r" b="b"/>
            <a:pathLst>
              <a:path w="1933" h="771">
                <a:moveTo>
                  <a:pt x="0" y="757"/>
                </a:moveTo>
                <a:lnTo>
                  <a:pt x="1900" y="0"/>
                </a:lnTo>
                <a:lnTo>
                  <a:pt x="1932" y="0"/>
                </a:lnTo>
                <a:lnTo>
                  <a:pt x="0" y="770"/>
                </a:lnTo>
                <a:lnTo>
                  <a:pt x="0" y="757"/>
                </a:lnTo>
                <a:close/>
              </a:path>
            </a:pathLst>
          </a:custGeom>
          <a:solidFill>
            <a:srgbClr val="FEC365"/>
          </a:solidFill>
          <a:ln>
            <a:noFill/>
          </a:ln>
        </p:spPr>
      </p:sp>
      <p:sp>
        <p:nvSpPr>
          <p:cNvPr id="12692" name="Freeform 213"/>
          <p:cNvSpPr/>
          <p:nvPr/>
        </p:nvSpPr>
        <p:spPr>
          <a:xfrm>
            <a:off x="1100160" y="684000"/>
            <a:ext cx="707040" cy="282240"/>
          </a:xfrm>
          <a:custGeom>
            <a:avLst/>
            <a:gdLst/>
            <a:ahLst/>
            <a:cxnLst/>
            <a:rect l="0" t="0" r="r" b="b"/>
            <a:pathLst>
              <a:path w="1964" h="784">
                <a:moveTo>
                  <a:pt x="0" y="770"/>
                </a:moveTo>
                <a:lnTo>
                  <a:pt x="1932" y="0"/>
                </a:lnTo>
                <a:lnTo>
                  <a:pt x="1963" y="0"/>
                </a:lnTo>
                <a:lnTo>
                  <a:pt x="0" y="783"/>
                </a:lnTo>
                <a:lnTo>
                  <a:pt x="0" y="770"/>
                </a:lnTo>
                <a:close/>
              </a:path>
            </a:pathLst>
          </a:custGeom>
          <a:solidFill>
            <a:srgbClr val="FEC366"/>
          </a:solidFill>
          <a:ln>
            <a:noFill/>
          </a:ln>
        </p:spPr>
      </p:sp>
      <p:sp>
        <p:nvSpPr>
          <p:cNvPr id="12693" name="Freeform 214"/>
          <p:cNvSpPr/>
          <p:nvPr/>
        </p:nvSpPr>
        <p:spPr>
          <a:xfrm>
            <a:off x="1100160" y="684000"/>
            <a:ext cx="718560" cy="286560"/>
          </a:xfrm>
          <a:custGeom>
            <a:avLst/>
            <a:gdLst/>
            <a:ahLst/>
            <a:cxnLst/>
            <a:rect l="0" t="0" r="r" b="b"/>
            <a:pathLst>
              <a:path w="1996" h="796">
                <a:moveTo>
                  <a:pt x="0" y="783"/>
                </a:moveTo>
                <a:lnTo>
                  <a:pt x="1963" y="0"/>
                </a:lnTo>
                <a:lnTo>
                  <a:pt x="1995" y="0"/>
                </a:lnTo>
                <a:lnTo>
                  <a:pt x="0" y="795"/>
                </a:lnTo>
                <a:lnTo>
                  <a:pt x="0" y="783"/>
                </a:lnTo>
                <a:close/>
              </a:path>
            </a:pathLst>
          </a:custGeom>
          <a:solidFill>
            <a:srgbClr val="FEC368"/>
          </a:solidFill>
          <a:ln>
            <a:noFill/>
          </a:ln>
        </p:spPr>
      </p:sp>
      <p:sp>
        <p:nvSpPr>
          <p:cNvPr id="12694" name="Freeform 215"/>
          <p:cNvSpPr/>
          <p:nvPr/>
        </p:nvSpPr>
        <p:spPr>
          <a:xfrm>
            <a:off x="1100160" y="684000"/>
            <a:ext cx="730080" cy="291240"/>
          </a:xfrm>
          <a:custGeom>
            <a:avLst/>
            <a:gdLst/>
            <a:ahLst/>
            <a:cxnLst/>
            <a:rect l="0" t="0" r="r" b="b"/>
            <a:pathLst>
              <a:path w="2028" h="809">
                <a:moveTo>
                  <a:pt x="0" y="795"/>
                </a:moveTo>
                <a:lnTo>
                  <a:pt x="1994" y="0"/>
                </a:lnTo>
                <a:lnTo>
                  <a:pt x="2027" y="0"/>
                </a:lnTo>
                <a:lnTo>
                  <a:pt x="0" y="808"/>
                </a:lnTo>
                <a:lnTo>
                  <a:pt x="0" y="795"/>
                </a:lnTo>
                <a:close/>
              </a:path>
            </a:pathLst>
          </a:custGeom>
          <a:solidFill>
            <a:srgbClr val="FEC469"/>
          </a:solidFill>
          <a:ln>
            <a:noFill/>
          </a:ln>
        </p:spPr>
      </p:sp>
      <p:sp>
        <p:nvSpPr>
          <p:cNvPr id="12695" name="Freeform 216"/>
          <p:cNvSpPr/>
          <p:nvPr/>
        </p:nvSpPr>
        <p:spPr>
          <a:xfrm>
            <a:off x="1100160" y="684000"/>
            <a:ext cx="741240" cy="295560"/>
          </a:xfrm>
          <a:custGeom>
            <a:avLst/>
            <a:gdLst/>
            <a:ahLst/>
            <a:cxnLst/>
            <a:rect l="0" t="0" r="r" b="b"/>
            <a:pathLst>
              <a:path w="2059" h="821">
                <a:moveTo>
                  <a:pt x="0" y="808"/>
                </a:moveTo>
                <a:lnTo>
                  <a:pt x="2027" y="0"/>
                </a:lnTo>
                <a:lnTo>
                  <a:pt x="2058" y="0"/>
                </a:lnTo>
                <a:lnTo>
                  <a:pt x="0" y="820"/>
                </a:lnTo>
                <a:lnTo>
                  <a:pt x="0" y="808"/>
                </a:lnTo>
                <a:close/>
              </a:path>
            </a:pathLst>
          </a:custGeom>
          <a:solidFill>
            <a:srgbClr val="FEC46A"/>
          </a:solidFill>
          <a:ln>
            <a:noFill/>
          </a:ln>
        </p:spPr>
      </p:sp>
      <p:sp>
        <p:nvSpPr>
          <p:cNvPr id="12696" name="Freeform 217"/>
          <p:cNvSpPr/>
          <p:nvPr/>
        </p:nvSpPr>
        <p:spPr>
          <a:xfrm>
            <a:off x="1100160" y="684000"/>
            <a:ext cx="752760" cy="300240"/>
          </a:xfrm>
          <a:custGeom>
            <a:avLst/>
            <a:gdLst/>
            <a:ahLst/>
            <a:cxnLst/>
            <a:rect l="0" t="0" r="r" b="b"/>
            <a:pathLst>
              <a:path w="2091" h="834">
                <a:moveTo>
                  <a:pt x="0" y="820"/>
                </a:moveTo>
                <a:lnTo>
                  <a:pt x="2058" y="0"/>
                </a:lnTo>
                <a:lnTo>
                  <a:pt x="2090" y="0"/>
                </a:lnTo>
                <a:lnTo>
                  <a:pt x="0" y="833"/>
                </a:lnTo>
                <a:lnTo>
                  <a:pt x="0" y="820"/>
                </a:lnTo>
                <a:close/>
              </a:path>
            </a:pathLst>
          </a:custGeom>
          <a:solidFill>
            <a:srgbClr val="FEC46B"/>
          </a:solidFill>
          <a:ln>
            <a:noFill/>
          </a:ln>
        </p:spPr>
      </p:sp>
      <p:sp>
        <p:nvSpPr>
          <p:cNvPr id="12697" name="Freeform 218"/>
          <p:cNvSpPr/>
          <p:nvPr/>
        </p:nvSpPr>
        <p:spPr>
          <a:xfrm>
            <a:off x="1100160" y="684000"/>
            <a:ext cx="764280" cy="304920"/>
          </a:xfrm>
          <a:custGeom>
            <a:avLst/>
            <a:gdLst/>
            <a:ahLst/>
            <a:cxnLst/>
            <a:rect l="0" t="0" r="r" b="b"/>
            <a:pathLst>
              <a:path w="2123" h="847">
                <a:moveTo>
                  <a:pt x="0" y="833"/>
                </a:moveTo>
                <a:lnTo>
                  <a:pt x="2090" y="0"/>
                </a:lnTo>
                <a:lnTo>
                  <a:pt x="2122" y="0"/>
                </a:lnTo>
                <a:lnTo>
                  <a:pt x="0" y="846"/>
                </a:lnTo>
                <a:lnTo>
                  <a:pt x="0" y="833"/>
                </a:lnTo>
                <a:close/>
              </a:path>
            </a:pathLst>
          </a:custGeom>
          <a:solidFill>
            <a:srgbClr val="FEC56D"/>
          </a:solidFill>
          <a:ln>
            <a:noFill/>
          </a:ln>
        </p:spPr>
      </p:sp>
      <p:sp>
        <p:nvSpPr>
          <p:cNvPr id="12698" name="Freeform 219"/>
          <p:cNvSpPr/>
          <p:nvPr/>
        </p:nvSpPr>
        <p:spPr>
          <a:xfrm>
            <a:off x="1100160" y="684000"/>
            <a:ext cx="775440" cy="309240"/>
          </a:xfrm>
          <a:custGeom>
            <a:avLst/>
            <a:gdLst/>
            <a:ahLst/>
            <a:cxnLst/>
            <a:rect l="0" t="0" r="r" b="b"/>
            <a:pathLst>
              <a:path w="2154" h="859">
                <a:moveTo>
                  <a:pt x="0" y="846"/>
                </a:moveTo>
                <a:lnTo>
                  <a:pt x="2122" y="0"/>
                </a:lnTo>
                <a:lnTo>
                  <a:pt x="2153" y="0"/>
                </a:lnTo>
                <a:lnTo>
                  <a:pt x="0" y="858"/>
                </a:lnTo>
                <a:lnTo>
                  <a:pt x="0" y="846"/>
                </a:lnTo>
                <a:close/>
              </a:path>
            </a:pathLst>
          </a:custGeom>
          <a:solidFill>
            <a:srgbClr val="FEC56E"/>
          </a:solidFill>
          <a:ln>
            <a:noFill/>
          </a:ln>
        </p:spPr>
      </p:sp>
      <p:sp>
        <p:nvSpPr>
          <p:cNvPr id="12699" name="Freeform 220"/>
          <p:cNvSpPr/>
          <p:nvPr/>
        </p:nvSpPr>
        <p:spPr>
          <a:xfrm>
            <a:off x="1100160" y="684000"/>
            <a:ext cx="786960" cy="313920"/>
          </a:xfrm>
          <a:custGeom>
            <a:avLst/>
            <a:gdLst/>
            <a:ahLst/>
            <a:cxnLst/>
            <a:rect l="0" t="0" r="r" b="b"/>
            <a:pathLst>
              <a:path w="2186" h="872">
                <a:moveTo>
                  <a:pt x="0" y="858"/>
                </a:moveTo>
                <a:lnTo>
                  <a:pt x="2153" y="0"/>
                </a:lnTo>
                <a:lnTo>
                  <a:pt x="2185" y="0"/>
                </a:lnTo>
                <a:lnTo>
                  <a:pt x="0" y="871"/>
                </a:lnTo>
                <a:lnTo>
                  <a:pt x="0" y="858"/>
                </a:lnTo>
                <a:close/>
              </a:path>
            </a:pathLst>
          </a:custGeom>
          <a:solidFill>
            <a:srgbClr val="FEC570"/>
          </a:solidFill>
          <a:ln>
            <a:noFill/>
          </a:ln>
        </p:spPr>
      </p:sp>
      <p:sp>
        <p:nvSpPr>
          <p:cNvPr id="12700" name="Freeform 221"/>
          <p:cNvSpPr/>
          <p:nvPr/>
        </p:nvSpPr>
        <p:spPr>
          <a:xfrm>
            <a:off x="1100160" y="684000"/>
            <a:ext cx="798120" cy="318240"/>
          </a:xfrm>
          <a:custGeom>
            <a:avLst/>
            <a:gdLst/>
            <a:ahLst/>
            <a:cxnLst/>
            <a:rect l="0" t="0" r="r" b="b"/>
            <a:pathLst>
              <a:path w="2217" h="884">
                <a:moveTo>
                  <a:pt x="0" y="871"/>
                </a:moveTo>
                <a:lnTo>
                  <a:pt x="2185" y="0"/>
                </a:lnTo>
                <a:lnTo>
                  <a:pt x="2216" y="0"/>
                </a:lnTo>
                <a:lnTo>
                  <a:pt x="0" y="883"/>
                </a:lnTo>
                <a:lnTo>
                  <a:pt x="0" y="871"/>
                </a:lnTo>
                <a:close/>
              </a:path>
            </a:pathLst>
          </a:custGeom>
          <a:solidFill>
            <a:srgbClr val="FEC671"/>
          </a:solidFill>
          <a:ln>
            <a:noFill/>
          </a:ln>
        </p:spPr>
      </p:sp>
      <p:sp>
        <p:nvSpPr>
          <p:cNvPr id="12701" name="Freeform 222"/>
          <p:cNvSpPr/>
          <p:nvPr/>
        </p:nvSpPr>
        <p:spPr>
          <a:xfrm>
            <a:off x="1100160" y="684000"/>
            <a:ext cx="809640" cy="322920"/>
          </a:xfrm>
          <a:custGeom>
            <a:avLst/>
            <a:gdLst/>
            <a:ahLst/>
            <a:cxnLst/>
            <a:rect l="0" t="0" r="r" b="b"/>
            <a:pathLst>
              <a:path w="2249" h="897">
                <a:moveTo>
                  <a:pt x="0" y="883"/>
                </a:moveTo>
                <a:lnTo>
                  <a:pt x="2216" y="0"/>
                </a:lnTo>
                <a:lnTo>
                  <a:pt x="2248" y="0"/>
                </a:lnTo>
                <a:lnTo>
                  <a:pt x="0" y="896"/>
                </a:lnTo>
                <a:lnTo>
                  <a:pt x="0" y="883"/>
                </a:lnTo>
                <a:close/>
              </a:path>
            </a:pathLst>
          </a:custGeom>
          <a:solidFill>
            <a:srgbClr val="FEC672"/>
          </a:solidFill>
          <a:ln>
            <a:noFill/>
          </a:ln>
        </p:spPr>
      </p:sp>
      <p:sp>
        <p:nvSpPr>
          <p:cNvPr id="12702" name="Freeform 223"/>
          <p:cNvSpPr/>
          <p:nvPr/>
        </p:nvSpPr>
        <p:spPr>
          <a:xfrm>
            <a:off x="1100160" y="684000"/>
            <a:ext cx="821160" cy="327600"/>
          </a:xfrm>
          <a:custGeom>
            <a:avLst/>
            <a:gdLst/>
            <a:ahLst/>
            <a:cxnLst/>
            <a:rect l="0" t="0" r="r" b="b"/>
            <a:pathLst>
              <a:path w="2281" h="910">
                <a:moveTo>
                  <a:pt x="0" y="896"/>
                </a:moveTo>
                <a:lnTo>
                  <a:pt x="2248" y="0"/>
                </a:lnTo>
                <a:lnTo>
                  <a:pt x="2280" y="0"/>
                </a:lnTo>
                <a:lnTo>
                  <a:pt x="0" y="909"/>
                </a:lnTo>
                <a:lnTo>
                  <a:pt x="0" y="896"/>
                </a:lnTo>
                <a:close/>
              </a:path>
            </a:pathLst>
          </a:custGeom>
          <a:solidFill>
            <a:srgbClr val="FEC773"/>
          </a:solidFill>
          <a:ln>
            <a:noFill/>
          </a:ln>
        </p:spPr>
      </p:sp>
      <p:sp>
        <p:nvSpPr>
          <p:cNvPr id="12703" name="Freeform 224"/>
          <p:cNvSpPr/>
          <p:nvPr/>
        </p:nvSpPr>
        <p:spPr>
          <a:xfrm>
            <a:off x="1100160" y="684000"/>
            <a:ext cx="832320" cy="331920"/>
          </a:xfrm>
          <a:custGeom>
            <a:avLst/>
            <a:gdLst/>
            <a:ahLst/>
            <a:cxnLst/>
            <a:rect l="0" t="0" r="r" b="b"/>
            <a:pathLst>
              <a:path w="2312" h="922">
                <a:moveTo>
                  <a:pt x="0" y="909"/>
                </a:moveTo>
                <a:lnTo>
                  <a:pt x="2280" y="0"/>
                </a:lnTo>
                <a:lnTo>
                  <a:pt x="2311" y="0"/>
                </a:lnTo>
                <a:lnTo>
                  <a:pt x="0" y="921"/>
                </a:lnTo>
                <a:lnTo>
                  <a:pt x="0" y="909"/>
                </a:lnTo>
                <a:close/>
              </a:path>
            </a:pathLst>
          </a:custGeom>
          <a:solidFill>
            <a:srgbClr val="FEC775"/>
          </a:solidFill>
          <a:ln>
            <a:noFill/>
          </a:ln>
        </p:spPr>
      </p:sp>
      <p:sp>
        <p:nvSpPr>
          <p:cNvPr id="12704" name="Freeform 225"/>
          <p:cNvSpPr/>
          <p:nvPr/>
        </p:nvSpPr>
        <p:spPr>
          <a:xfrm>
            <a:off x="1100160" y="684000"/>
            <a:ext cx="843840" cy="336600"/>
          </a:xfrm>
          <a:custGeom>
            <a:avLst/>
            <a:gdLst/>
            <a:ahLst/>
            <a:cxnLst/>
            <a:rect l="0" t="0" r="r" b="b"/>
            <a:pathLst>
              <a:path w="2344" h="935">
                <a:moveTo>
                  <a:pt x="0" y="921"/>
                </a:moveTo>
                <a:lnTo>
                  <a:pt x="2311" y="0"/>
                </a:lnTo>
                <a:lnTo>
                  <a:pt x="2343" y="0"/>
                </a:lnTo>
                <a:lnTo>
                  <a:pt x="0" y="934"/>
                </a:lnTo>
                <a:lnTo>
                  <a:pt x="0" y="921"/>
                </a:lnTo>
                <a:close/>
              </a:path>
            </a:pathLst>
          </a:custGeom>
          <a:solidFill>
            <a:srgbClr val="FEC776"/>
          </a:solidFill>
          <a:ln>
            <a:noFill/>
          </a:ln>
        </p:spPr>
      </p:sp>
      <p:sp>
        <p:nvSpPr>
          <p:cNvPr id="12705" name="Freeform 226"/>
          <p:cNvSpPr/>
          <p:nvPr/>
        </p:nvSpPr>
        <p:spPr>
          <a:xfrm>
            <a:off x="1100160" y="684000"/>
            <a:ext cx="855360" cy="340920"/>
          </a:xfrm>
          <a:custGeom>
            <a:avLst/>
            <a:gdLst/>
            <a:ahLst/>
            <a:cxnLst/>
            <a:rect l="0" t="0" r="r" b="b"/>
            <a:pathLst>
              <a:path w="2376" h="947">
                <a:moveTo>
                  <a:pt x="0" y="934"/>
                </a:moveTo>
                <a:lnTo>
                  <a:pt x="2343" y="0"/>
                </a:lnTo>
                <a:lnTo>
                  <a:pt x="2375" y="0"/>
                </a:lnTo>
                <a:lnTo>
                  <a:pt x="0" y="946"/>
                </a:lnTo>
                <a:lnTo>
                  <a:pt x="0" y="934"/>
                </a:lnTo>
                <a:close/>
              </a:path>
            </a:pathLst>
          </a:custGeom>
          <a:solidFill>
            <a:srgbClr val="FEC878"/>
          </a:solidFill>
          <a:ln>
            <a:noFill/>
          </a:ln>
        </p:spPr>
      </p:sp>
      <p:sp>
        <p:nvSpPr>
          <p:cNvPr id="12706" name="Freeform 227"/>
          <p:cNvSpPr/>
          <p:nvPr/>
        </p:nvSpPr>
        <p:spPr>
          <a:xfrm>
            <a:off x="1100160" y="684000"/>
            <a:ext cx="866520" cy="345600"/>
          </a:xfrm>
          <a:custGeom>
            <a:avLst/>
            <a:gdLst/>
            <a:ahLst/>
            <a:cxnLst/>
            <a:rect l="0" t="0" r="r" b="b"/>
            <a:pathLst>
              <a:path w="2407" h="960">
                <a:moveTo>
                  <a:pt x="0" y="946"/>
                </a:moveTo>
                <a:lnTo>
                  <a:pt x="2375" y="0"/>
                </a:lnTo>
                <a:lnTo>
                  <a:pt x="2406" y="0"/>
                </a:lnTo>
                <a:lnTo>
                  <a:pt x="0" y="959"/>
                </a:lnTo>
                <a:lnTo>
                  <a:pt x="0" y="946"/>
                </a:lnTo>
                <a:close/>
              </a:path>
            </a:pathLst>
          </a:custGeom>
          <a:solidFill>
            <a:srgbClr val="FEC879"/>
          </a:solidFill>
          <a:ln>
            <a:noFill/>
          </a:ln>
        </p:spPr>
      </p:sp>
      <p:sp>
        <p:nvSpPr>
          <p:cNvPr id="12707" name="Freeform 228"/>
          <p:cNvSpPr/>
          <p:nvPr/>
        </p:nvSpPr>
        <p:spPr>
          <a:xfrm>
            <a:off x="1100160" y="684000"/>
            <a:ext cx="878040" cy="350280"/>
          </a:xfrm>
          <a:custGeom>
            <a:avLst/>
            <a:gdLst/>
            <a:ahLst/>
            <a:cxnLst/>
            <a:rect l="0" t="0" r="r" b="b"/>
            <a:pathLst>
              <a:path w="2439" h="973">
                <a:moveTo>
                  <a:pt x="0" y="959"/>
                </a:moveTo>
                <a:lnTo>
                  <a:pt x="2406" y="0"/>
                </a:lnTo>
                <a:lnTo>
                  <a:pt x="2438" y="0"/>
                </a:lnTo>
                <a:lnTo>
                  <a:pt x="0" y="972"/>
                </a:lnTo>
                <a:lnTo>
                  <a:pt x="0" y="959"/>
                </a:lnTo>
                <a:close/>
              </a:path>
            </a:pathLst>
          </a:custGeom>
          <a:solidFill>
            <a:srgbClr val="FEC87A"/>
          </a:solidFill>
          <a:ln>
            <a:noFill/>
          </a:ln>
        </p:spPr>
      </p:sp>
      <p:sp>
        <p:nvSpPr>
          <p:cNvPr id="12708" name="Freeform 229"/>
          <p:cNvSpPr/>
          <p:nvPr/>
        </p:nvSpPr>
        <p:spPr>
          <a:xfrm>
            <a:off x="1100160" y="684000"/>
            <a:ext cx="889560" cy="354600"/>
          </a:xfrm>
          <a:custGeom>
            <a:avLst/>
            <a:gdLst/>
            <a:ahLst/>
            <a:cxnLst/>
            <a:rect l="0" t="0" r="r" b="b"/>
            <a:pathLst>
              <a:path w="2471" h="985">
                <a:moveTo>
                  <a:pt x="0" y="972"/>
                </a:moveTo>
                <a:lnTo>
                  <a:pt x="2438" y="0"/>
                </a:lnTo>
                <a:lnTo>
                  <a:pt x="2470" y="0"/>
                </a:lnTo>
                <a:lnTo>
                  <a:pt x="0" y="984"/>
                </a:lnTo>
                <a:lnTo>
                  <a:pt x="0" y="972"/>
                </a:lnTo>
                <a:close/>
              </a:path>
            </a:pathLst>
          </a:custGeom>
          <a:solidFill>
            <a:srgbClr val="FEC97B"/>
          </a:solidFill>
          <a:ln>
            <a:noFill/>
          </a:ln>
        </p:spPr>
      </p:sp>
      <p:sp>
        <p:nvSpPr>
          <p:cNvPr id="12709" name="Freeform 230"/>
          <p:cNvSpPr/>
          <p:nvPr/>
        </p:nvSpPr>
        <p:spPr>
          <a:xfrm>
            <a:off x="1100160" y="684000"/>
            <a:ext cx="900720" cy="359280"/>
          </a:xfrm>
          <a:custGeom>
            <a:avLst/>
            <a:gdLst/>
            <a:ahLst/>
            <a:cxnLst/>
            <a:rect l="0" t="0" r="r" b="b"/>
            <a:pathLst>
              <a:path w="2502" h="998">
                <a:moveTo>
                  <a:pt x="0" y="984"/>
                </a:moveTo>
                <a:lnTo>
                  <a:pt x="2470" y="0"/>
                </a:lnTo>
                <a:lnTo>
                  <a:pt x="2501" y="0"/>
                </a:lnTo>
                <a:lnTo>
                  <a:pt x="0" y="997"/>
                </a:lnTo>
                <a:lnTo>
                  <a:pt x="0" y="984"/>
                </a:lnTo>
                <a:close/>
              </a:path>
            </a:pathLst>
          </a:custGeom>
          <a:solidFill>
            <a:srgbClr val="FEC97D"/>
          </a:solidFill>
          <a:ln>
            <a:noFill/>
          </a:ln>
        </p:spPr>
      </p:sp>
      <p:sp>
        <p:nvSpPr>
          <p:cNvPr id="12710" name="Freeform 231"/>
          <p:cNvSpPr/>
          <p:nvPr/>
        </p:nvSpPr>
        <p:spPr>
          <a:xfrm>
            <a:off x="1100160" y="684000"/>
            <a:ext cx="912240" cy="363600"/>
          </a:xfrm>
          <a:custGeom>
            <a:avLst/>
            <a:gdLst/>
            <a:ahLst/>
            <a:cxnLst/>
            <a:rect l="0" t="0" r="r" b="b"/>
            <a:pathLst>
              <a:path w="2534" h="1010">
                <a:moveTo>
                  <a:pt x="0" y="997"/>
                </a:moveTo>
                <a:lnTo>
                  <a:pt x="2501" y="0"/>
                </a:lnTo>
                <a:lnTo>
                  <a:pt x="2533" y="0"/>
                </a:lnTo>
                <a:lnTo>
                  <a:pt x="0" y="1009"/>
                </a:lnTo>
                <a:lnTo>
                  <a:pt x="0" y="997"/>
                </a:lnTo>
                <a:close/>
              </a:path>
            </a:pathLst>
          </a:custGeom>
          <a:solidFill>
            <a:srgbClr val="FEC97E"/>
          </a:solidFill>
          <a:ln>
            <a:noFill/>
          </a:ln>
        </p:spPr>
      </p:sp>
      <p:sp>
        <p:nvSpPr>
          <p:cNvPr id="12711" name="Freeform 232"/>
          <p:cNvSpPr/>
          <p:nvPr/>
        </p:nvSpPr>
        <p:spPr>
          <a:xfrm>
            <a:off x="1100160" y="684000"/>
            <a:ext cx="923760" cy="368280"/>
          </a:xfrm>
          <a:custGeom>
            <a:avLst/>
            <a:gdLst/>
            <a:ahLst/>
            <a:cxnLst/>
            <a:rect l="0" t="0" r="r" b="b"/>
            <a:pathLst>
              <a:path w="2566" h="1023">
                <a:moveTo>
                  <a:pt x="0" y="1009"/>
                </a:moveTo>
                <a:lnTo>
                  <a:pt x="2533" y="0"/>
                </a:lnTo>
                <a:lnTo>
                  <a:pt x="2565" y="0"/>
                </a:lnTo>
                <a:lnTo>
                  <a:pt x="0" y="1022"/>
                </a:lnTo>
                <a:lnTo>
                  <a:pt x="0" y="1009"/>
                </a:lnTo>
                <a:close/>
              </a:path>
            </a:pathLst>
          </a:custGeom>
          <a:solidFill>
            <a:srgbClr val="FECA80"/>
          </a:solidFill>
          <a:ln>
            <a:noFill/>
          </a:ln>
        </p:spPr>
      </p:sp>
      <p:sp>
        <p:nvSpPr>
          <p:cNvPr id="12712" name="Freeform 233"/>
          <p:cNvSpPr/>
          <p:nvPr/>
        </p:nvSpPr>
        <p:spPr>
          <a:xfrm>
            <a:off x="1100160" y="684000"/>
            <a:ext cx="934920" cy="372960"/>
          </a:xfrm>
          <a:custGeom>
            <a:avLst/>
            <a:gdLst/>
            <a:ahLst/>
            <a:cxnLst/>
            <a:rect l="0" t="0" r="r" b="b"/>
            <a:pathLst>
              <a:path w="2597" h="1036">
                <a:moveTo>
                  <a:pt x="0" y="1022"/>
                </a:moveTo>
                <a:lnTo>
                  <a:pt x="2565" y="0"/>
                </a:lnTo>
                <a:lnTo>
                  <a:pt x="2596" y="0"/>
                </a:lnTo>
                <a:lnTo>
                  <a:pt x="0" y="1035"/>
                </a:lnTo>
                <a:lnTo>
                  <a:pt x="0" y="1022"/>
                </a:lnTo>
                <a:close/>
              </a:path>
            </a:pathLst>
          </a:custGeom>
          <a:solidFill>
            <a:srgbClr val="FECA81"/>
          </a:solidFill>
          <a:ln>
            <a:noFill/>
          </a:ln>
        </p:spPr>
      </p:sp>
      <p:sp>
        <p:nvSpPr>
          <p:cNvPr id="12713" name="Freeform 234"/>
          <p:cNvSpPr/>
          <p:nvPr/>
        </p:nvSpPr>
        <p:spPr>
          <a:xfrm>
            <a:off x="1100160" y="684000"/>
            <a:ext cx="946440" cy="377280"/>
          </a:xfrm>
          <a:custGeom>
            <a:avLst/>
            <a:gdLst/>
            <a:ahLst/>
            <a:cxnLst/>
            <a:rect l="0" t="0" r="r" b="b"/>
            <a:pathLst>
              <a:path w="2629" h="1048">
                <a:moveTo>
                  <a:pt x="0" y="1035"/>
                </a:moveTo>
                <a:lnTo>
                  <a:pt x="2596" y="0"/>
                </a:lnTo>
                <a:lnTo>
                  <a:pt x="2628" y="0"/>
                </a:lnTo>
                <a:lnTo>
                  <a:pt x="0" y="1047"/>
                </a:lnTo>
                <a:lnTo>
                  <a:pt x="0" y="1035"/>
                </a:lnTo>
                <a:close/>
              </a:path>
            </a:pathLst>
          </a:custGeom>
          <a:solidFill>
            <a:srgbClr val="FECB82"/>
          </a:solidFill>
          <a:ln>
            <a:noFill/>
          </a:ln>
        </p:spPr>
      </p:sp>
      <p:sp>
        <p:nvSpPr>
          <p:cNvPr id="12714" name="Freeform 235"/>
          <p:cNvSpPr/>
          <p:nvPr/>
        </p:nvSpPr>
        <p:spPr>
          <a:xfrm>
            <a:off x="1100160" y="684000"/>
            <a:ext cx="957960" cy="381960"/>
          </a:xfrm>
          <a:custGeom>
            <a:avLst/>
            <a:gdLst/>
            <a:ahLst/>
            <a:cxnLst/>
            <a:rect l="0" t="0" r="r" b="b"/>
            <a:pathLst>
              <a:path w="2661" h="1061">
                <a:moveTo>
                  <a:pt x="0" y="1047"/>
                </a:moveTo>
                <a:lnTo>
                  <a:pt x="2628" y="0"/>
                </a:lnTo>
                <a:lnTo>
                  <a:pt x="2660" y="0"/>
                </a:lnTo>
                <a:lnTo>
                  <a:pt x="0" y="1060"/>
                </a:lnTo>
                <a:lnTo>
                  <a:pt x="0" y="1047"/>
                </a:lnTo>
                <a:close/>
              </a:path>
            </a:pathLst>
          </a:custGeom>
          <a:solidFill>
            <a:srgbClr val="FECB83"/>
          </a:solidFill>
          <a:ln>
            <a:noFill/>
          </a:ln>
        </p:spPr>
      </p:sp>
      <p:sp>
        <p:nvSpPr>
          <p:cNvPr id="12715" name="Freeform 236"/>
          <p:cNvSpPr/>
          <p:nvPr/>
        </p:nvSpPr>
        <p:spPr>
          <a:xfrm>
            <a:off x="1100160" y="684000"/>
            <a:ext cx="969120" cy="386280"/>
          </a:xfrm>
          <a:custGeom>
            <a:avLst/>
            <a:gdLst/>
            <a:ahLst/>
            <a:cxnLst/>
            <a:rect l="0" t="0" r="r" b="b"/>
            <a:pathLst>
              <a:path w="2692" h="1073">
                <a:moveTo>
                  <a:pt x="0" y="1060"/>
                </a:moveTo>
                <a:lnTo>
                  <a:pt x="2660" y="0"/>
                </a:lnTo>
                <a:lnTo>
                  <a:pt x="2691" y="0"/>
                </a:lnTo>
                <a:lnTo>
                  <a:pt x="0" y="1072"/>
                </a:lnTo>
                <a:lnTo>
                  <a:pt x="0" y="1060"/>
                </a:lnTo>
                <a:close/>
              </a:path>
            </a:pathLst>
          </a:custGeom>
          <a:solidFill>
            <a:srgbClr val="FECB85"/>
          </a:solidFill>
          <a:ln>
            <a:noFill/>
          </a:ln>
        </p:spPr>
      </p:sp>
      <p:sp>
        <p:nvSpPr>
          <p:cNvPr id="12716" name="Freeform 237"/>
          <p:cNvSpPr/>
          <p:nvPr/>
        </p:nvSpPr>
        <p:spPr>
          <a:xfrm>
            <a:off x="1100160" y="684000"/>
            <a:ext cx="980640" cy="390960"/>
          </a:xfrm>
          <a:custGeom>
            <a:avLst/>
            <a:gdLst/>
            <a:ahLst/>
            <a:cxnLst/>
            <a:rect l="0" t="0" r="r" b="b"/>
            <a:pathLst>
              <a:path w="2724" h="1086">
                <a:moveTo>
                  <a:pt x="0" y="1072"/>
                </a:moveTo>
                <a:lnTo>
                  <a:pt x="2691" y="0"/>
                </a:lnTo>
                <a:lnTo>
                  <a:pt x="2723" y="0"/>
                </a:lnTo>
                <a:lnTo>
                  <a:pt x="0" y="1085"/>
                </a:lnTo>
                <a:lnTo>
                  <a:pt x="0" y="1072"/>
                </a:lnTo>
                <a:close/>
              </a:path>
            </a:pathLst>
          </a:custGeom>
          <a:solidFill>
            <a:srgbClr val="FECC86"/>
          </a:solidFill>
          <a:ln>
            <a:noFill/>
          </a:ln>
        </p:spPr>
      </p:sp>
      <p:sp>
        <p:nvSpPr>
          <p:cNvPr id="12717" name="Freeform 238"/>
          <p:cNvSpPr/>
          <p:nvPr/>
        </p:nvSpPr>
        <p:spPr>
          <a:xfrm>
            <a:off x="1100160" y="684000"/>
            <a:ext cx="992160" cy="395640"/>
          </a:xfrm>
          <a:custGeom>
            <a:avLst/>
            <a:gdLst/>
            <a:ahLst/>
            <a:cxnLst/>
            <a:rect l="0" t="0" r="r" b="b"/>
            <a:pathLst>
              <a:path w="2756" h="1099">
                <a:moveTo>
                  <a:pt x="0" y="1085"/>
                </a:moveTo>
                <a:lnTo>
                  <a:pt x="2723" y="0"/>
                </a:lnTo>
                <a:lnTo>
                  <a:pt x="2755" y="0"/>
                </a:lnTo>
                <a:lnTo>
                  <a:pt x="0" y="1098"/>
                </a:lnTo>
                <a:lnTo>
                  <a:pt x="0" y="1085"/>
                </a:lnTo>
                <a:close/>
              </a:path>
            </a:pathLst>
          </a:custGeom>
          <a:solidFill>
            <a:srgbClr val="FECC87"/>
          </a:solidFill>
          <a:ln>
            <a:noFill/>
          </a:ln>
        </p:spPr>
      </p:sp>
      <p:sp>
        <p:nvSpPr>
          <p:cNvPr id="12718" name="Freeform 239"/>
          <p:cNvSpPr/>
          <p:nvPr/>
        </p:nvSpPr>
        <p:spPr>
          <a:xfrm>
            <a:off x="1100160" y="684000"/>
            <a:ext cx="1003320" cy="399960"/>
          </a:xfrm>
          <a:custGeom>
            <a:avLst/>
            <a:gdLst/>
            <a:ahLst/>
            <a:cxnLst/>
            <a:rect l="0" t="0" r="r" b="b"/>
            <a:pathLst>
              <a:path w="2787" h="1111">
                <a:moveTo>
                  <a:pt x="0" y="1098"/>
                </a:moveTo>
                <a:lnTo>
                  <a:pt x="2755" y="0"/>
                </a:lnTo>
                <a:lnTo>
                  <a:pt x="2786" y="0"/>
                </a:lnTo>
                <a:lnTo>
                  <a:pt x="0" y="1110"/>
                </a:lnTo>
                <a:lnTo>
                  <a:pt x="0" y="1098"/>
                </a:lnTo>
                <a:close/>
              </a:path>
            </a:pathLst>
          </a:custGeom>
          <a:solidFill>
            <a:srgbClr val="FECD89"/>
          </a:solidFill>
          <a:ln>
            <a:noFill/>
          </a:ln>
        </p:spPr>
      </p:sp>
      <p:sp>
        <p:nvSpPr>
          <p:cNvPr id="12719" name="Freeform 240"/>
          <p:cNvSpPr/>
          <p:nvPr/>
        </p:nvSpPr>
        <p:spPr>
          <a:xfrm>
            <a:off x="1100160" y="684000"/>
            <a:ext cx="1014840" cy="404640"/>
          </a:xfrm>
          <a:custGeom>
            <a:avLst/>
            <a:gdLst/>
            <a:ahLst/>
            <a:cxnLst/>
            <a:rect l="0" t="0" r="r" b="b"/>
            <a:pathLst>
              <a:path w="2819" h="1124">
                <a:moveTo>
                  <a:pt x="0" y="1110"/>
                </a:moveTo>
                <a:lnTo>
                  <a:pt x="2786" y="0"/>
                </a:lnTo>
                <a:lnTo>
                  <a:pt x="2818" y="0"/>
                </a:lnTo>
                <a:lnTo>
                  <a:pt x="0" y="1123"/>
                </a:lnTo>
                <a:lnTo>
                  <a:pt x="0" y="1110"/>
                </a:lnTo>
                <a:close/>
              </a:path>
            </a:pathLst>
          </a:custGeom>
          <a:solidFill>
            <a:srgbClr val="FECD8A"/>
          </a:solidFill>
          <a:ln>
            <a:noFill/>
          </a:ln>
        </p:spPr>
      </p:sp>
      <p:sp>
        <p:nvSpPr>
          <p:cNvPr id="12720" name="Freeform 241"/>
          <p:cNvSpPr/>
          <p:nvPr/>
        </p:nvSpPr>
        <p:spPr>
          <a:xfrm>
            <a:off x="1100160" y="684000"/>
            <a:ext cx="1026000" cy="408960"/>
          </a:xfrm>
          <a:custGeom>
            <a:avLst/>
            <a:gdLst/>
            <a:ahLst/>
            <a:cxnLst/>
            <a:rect l="0" t="0" r="r" b="b"/>
            <a:pathLst>
              <a:path w="2850" h="1136">
                <a:moveTo>
                  <a:pt x="0" y="1123"/>
                </a:moveTo>
                <a:lnTo>
                  <a:pt x="2818" y="0"/>
                </a:lnTo>
                <a:lnTo>
                  <a:pt x="2849" y="0"/>
                </a:lnTo>
                <a:lnTo>
                  <a:pt x="0" y="1135"/>
                </a:lnTo>
                <a:lnTo>
                  <a:pt x="0" y="1123"/>
                </a:lnTo>
                <a:close/>
              </a:path>
            </a:pathLst>
          </a:custGeom>
          <a:solidFill>
            <a:srgbClr val="FECD8B"/>
          </a:solidFill>
          <a:ln>
            <a:noFill/>
          </a:ln>
        </p:spPr>
      </p:sp>
      <p:sp>
        <p:nvSpPr>
          <p:cNvPr id="12721" name="Freeform 242"/>
          <p:cNvSpPr/>
          <p:nvPr/>
        </p:nvSpPr>
        <p:spPr>
          <a:xfrm>
            <a:off x="1100160" y="684000"/>
            <a:ext cx="1037520" cy="413640"/>
          </a:xfrm>
          <a:custGeom>
            <a:avLst/>
            <a:gdLst/>
            <a:ahLst/>
            <a:cxnLst/>
            <a:rect l="0" t="0" r="r" b="b"/>
            <a:pathLst>
              <a:path w="2882" h="1149">
                <a:moveTo>
                  <a:pt x="0" y="1135"/>
                </a:moveTo>
                <a:lnTo>
                  <a:pt x="2849" y="0"/>
                </a:lnTo>
                <a:lnTo>
                  <a:pt x="2881" y="0"/>
                </a:lnTo>
                <a:lnTo>
                  <a:pt x="0" y="1148"/>
                </a:lnTo>
                <a:lnTo>
                  <a:pt x="0" y="1135"/>
                </a:lnTo>
                <a:close/>
              </a:path>
            </a:pathLst>
          </a:custGeom>
          <a:solidFill>
            <a:srgbClr val="FECE8D"/>
          </a:solidFill>
          <a:ln>
            <a:noFill/>
          </a:ln>
        </p:spPr>
      </p:sp>
      <p:sp>
        <p:nvSpPr>
          <p:cNvPr id="12722" name="Freeform 243"/>
          <p:cNvSpPr/>
          <p:nvPr/>
        </p:nvSpPr>
        <p:spPr>
          <a:xfrm>
            <a:off x="1100160" y="684000"/>
            <a:ext cx="1049040" cy="418320"/>
          </a:xfrm>
          <a:custGeom>
            <a:avLst/>
            <a:gdLst/>
            <a:ahLst/>
            <a:cxnLst/>
            <a:rect l="0" t="0" r="r" b="b"/>
            <a:pathLst>
              <a:path w="2914" h="1162">
                <a:moveTo>
                  <a:pt x="0" y="1148"/>
                </a:moveTo>
                <a:lnTo>
                  <a:pt x="2881" y="0"/>
                </a:lnTo>
                <a:lnTo>
                  <a:pt x="2913" y="0"/>
                </a:lnTo>
                <a:lnTo>
                  <a:pt x="0" y="1161"/>
                </a:lnTo>
                <a:lnTo>
                  <a:pt x="0" y="1148"/>
                </a:lnTo>
                <a:close/>
              </a:path>
            </a:pathLst>
          </a:custGeom>
          <a:solidFill>
            <a:srgbClr val="FECE8E"/>
          </a:solidFill>
          <a:ln>
            <a:noFill/>
          </a:ln>
        </p:spPr>
      </p:sp>
      <p:sp>
        <p:nvSpPr>
          <p:cNvPr id="12723" name="Freeform 244"/>
          <p:cNvSpPr/>
          <p:nvPr/>
        </p:nvSpPr>
        <p:spPr>
          <a:xfrm>
            <a:off x="1100160" y="684000"/>
            <a:ext cx="1060200" cy="422640"/>
          </a:xfrm>
          <a:custGeom>
            <a:avLst/>
            <a:gdLst/>
            <a:ahLst/>
            <a:cxnLst/>
            <a:rect l="0" t="0" r="r" b="b"/>
            <a:pathLst>
              <a:path w="2945" h="1174">
                <a:moveTo>
                  <a:pt x="0" y="1161"/>
                </a:moveTo>
                <a:lnTo>
                  <a:pt x="2913" y="0"/>
                </a:lnTo>
                <a:lnTo>
                  <a:pt x="2944" y="0"/>
                </a:lnTo>
                <a:lnTo>
                  <a:pt x="0" y="1173"/>
                </a:lnTo>
                <a:lnTo>
                  <a:pt x="0" y="1161"/>
                </a:lnTo>
                <a:close/>
              </a:path>
            </a:pathLst>
          </a:custGeom>
          <a:solidFill>
            <a:srgbClr val="FECF8F"/>
          </a:solidFill>
          <a:ln>
            <a:noFill/>
          </a:ln>
        </p:spPr>
      </p:sp>
      <p:sp>
        <p:nvSpPr>
          <p:cNvPr id="12724" name="Freeform 245"/>
          <p:cNvSpPr/>
          <p:nvPr/>
        </p:nvSpPr>
        <p:spPr>
          <a:xfrm>
            <a:off x="1100160" y="684000"/>
            <a:ext cx="1071720" cy="427320"/>
          </a:xfrm>
          <a:custGeom>
            <a:avLst/>
            <a:gdLst/>
            <a:ahLst/>
            <a:cxnLst/>
            <a:rect l="0" t="0" r="r" b="b"/>
            <a:pathLst>
              <a:path w="2977" h="1187">
                <a:moveTo>
                  <a:pt x="0" y="1173"/>
                </a:moveTo>
                <a:lnTo>
                  <a:pt x="2944" y="0"/>
                </a:lnTo>
                <a:lnTo>
                  <a:pt x="2976" y="0"/>
                </a:lnTo>
                <a:lnTo>
                  <a:pt x="0" y="1186"/>
                </a:lnTo>
                <a:lnTo>
                  <a:pt x="0" y="1173"/>
                </a:lnTo>
                <a:close/>
              </a:path>
            </a:pathLst>
          </a:custGeom>
          <a:solidFill>
            <a:srgbClr val="FECF90"/>
          </a:solidFill>
          <a:ln>
            <a:noFill/>
          </a:ln>
        </p:spPr>
      </p:sp>
      <p:sp>
        <p:nvSpPr>
          <p:cNvPr id="12725" name="Freeform 246"/>
          <p:cNvSpPr/>
          <p:nvPr/>
        </p:nvSpPr>
        <p:spPr>
          <a:xfrm>
            <a:off x="1100160" y="684000"/>
            <a:ext cx="1083240" cy="431640"/>
          </a:xfrm>
          <a:custGeom>
            <a:avLst/>
            <a:gdLst/>
            <a:ahLst/>
            <a:cxnLst/>
            <a:rect l="0" t="0" r="r" b="b"/>
            <a:pathLst>
              <a:path w="3009" h="1199">
                <a:moveTo>
                  <a:pt x="0" y="1186"/>
                </a:moveTo>
                <a:lnTo>
                  <a:pt x="2976" y="0"/>
                </a:lnTo>
                <a:lnTo>
                  <a:pt x="3008" y="0"/>
                </a:lnTo>
                <a:lnTo>
                  <a:pt x="0" y="1198"/>
                </a:lnTo>
                <a:lnTo>
                  <a:pt x="0" y="1186"/>
                </a:lnTo>
                <a:close/>
              </a:path>
            </a:pathLst>
          </a:custGeom>
          <a:solidFill>
            <a:srgbClr val="FED092"/>
          </a:solidFill>
          <a:ln>
            <a:noFill/>
          </a:ln>
        </p:spPr>
      </p:sp>
      <p:sp>
        <p:nvSpPr>
          <p:cNvPr id="12726" name="Freeform 247"/>
          <p:cNvSpPr/>
          <p:nvPr/>
        </p:nvSpPr>
        <p:spPr>
          <a:xfrm>
            <a:off x="1100160" y="684000"/>
            <a:ext cx="1094400" cy="436320"/>
          </a:xfrm>
          <a:custGeom>
            <a:avLst/>
            <a:gdLst/>
            <a:ahLst/>
            <a:cxnLst/>
            <a:rect l="0" t="0" r="r" b="b"/>
            <a:pathLst>
              <a:path w="3040" h="1212">
                <a:moveTo>
                  <a:pt x="0" y="1198"/>
                </a:moveTo>
                <a:lnTo>
                  <a:pt x="3008" y="0"/>
                </a:lnTo>
                <a:lnTo>
                  <a:pt x="3039" y="0"/>
                </a:lnTo>
                <a:lnTo>
                  <a:pt x="0" y="1211"/>
                </a:lnTo>
                <a:lnTo>
                  <a:pt x="0" y="1198"/>
                </a:lnTo>
                <a:close/>
              </a:path>
            </a:pathLst>
          </a:custGeom>
          <a:solidFill>
            <a:srgbClr val="FED093"/>
          </a:solidFill>
          <a:ln>
            <a:noFill/>
          </a:ln>
        </p:spPr>
      </p:sp>
      <p:sp>
        <p:nvSpPr>
          <p:cNvPr id="12727" name="Freeform 248"/>
          <p:cNvSpPr/>
          <p:nvPr/>
        </p:nvSpPr>
        <p:spPr>
          <a:xfrm>
            <a:off x="1100160" y="684000"/>
            <a:ext cx="1105920" cy="441000"/>
          </a:xfrm>
          <a:custGeom>
            <a:avLst/>
            <a:gdLst/>
            <a:ahLst/>
            <a:cxnLst/>
            <a:rect l="0" t="0" r="r" b="b"/>
            <a:pathLst>
              <a:path w="3072" h="1225">
                <a:moveTo>
                  <a:pt x="0" y="1211"/>
                </a:moveTo>
                <a:lnTo>
                  <a:pt x="3039" y="0"/>
                </a:lnTo>
                <a:lnTo>
                  <a:pt x="3071" y="0"/>
                </a:lnTo>
                <a:lnTo>
                  <a:pt x="0" y="1224"/>
                </a:lnTo>
                <a:lnTo>
                  <a:pt x="0" y="1211"/>
                </a:lnTo>
                <a:close/>
              </a:path>
            </a:pathLst>
          </a:custGeom>
          <a:solidFill>
            <a:srgbClr val="FED194"/>
          </a:solidFill>
          <a:ln>
            <a:noFill/>
          </a:ln>
        </p:spPr>
      </p:sp>
      <p:sp>
        <p:nvSpPr>
          <p:cNvPr id="12728" name="Freeform 249"/>
          <p:cNvSpPr/>
          <p:nvPr/>
        </p:nvSpPr>
        <p:spPr>
          <a:xfrm>
            <a:off x="1100160" y="684000"/>
            <a:ext cx="1117440" cy="445320"/>
          </a:xfrm>
          <a:custGeom>
            <a:avLst/>
            <a:gdLst/>
            <a:ahLst/>
            <a:cxnLst/>
            <a:rect l="0" t="0" r="r" b="b"/>
            <a:pathLst>
              <a:path w="3104" h="1237">
                <a:moveTo>
                  <a:pt x="0" y="1224"/>
                </a:moveTo>
                <a:lnTo>
                  <a:pt x="3071" y="0"/>
                </a:lnTo>
                <a:lnTo>
                  <a:pt x="3103" y="0"/>
                </a:lnTo>
                <a:lnTo>
                  <a:pt x="0" y="1236"/>
                </a:lnTo>
                <a:lnTo>
                  <a:pt x="0" y="1224"/>
                </a:lnTo>
                <a:close/>
              </a:path>
            </a:pathLst>
          </a:custGeom>
          <a:solidFill>
            <a:srgbClr val="FED196"/>
          </a:solidFill>
          <a:ln>
            <a:noFill/>
          </a:ln>
        </p:spPr>
      </p:sp>
      <p:sp>
        <p:nvSpPr>
          <p:cNvPr id="12729" name="Freeform 250"/>
          <p:cNvSpPr/>
          <p:nvPr/>
        </p:nvSpPr>
        <p:spPr>
          <a:xfrm>
            <a:off x="1100160" y="684000"/>
            <a:ext cx="1128600" cy="450000"/>
          </a:xfrm>
          <a:custGeom>
            <a:avLst/>
            <a:gdLst/>
            <a:ahLst/>
            <a:cxnLst/>
            <a:rect l="0" t="0" r="r" b="b"/>
            <a:pathLst>
              <a:path w="3135" h="1250">
                <a:moveTo>
                  <a:pt x="0" y="1236"/>
                </a:moveTo>
                <a:lnTo>
                  <a:pt x="3103" y="0"/>
                </a:lnTo>
                <a:lnTo>
                  <a:pt x="3134" y="0"/>
                </a:lnTo>
                <a:lnTo>
                  <a:pt x="0" y="1249"/>
                </a:lnTo>
                <a:lnTo>
                  <a:pt x="0" y="1236"/>
                </a:lnTo>
                <a:close/>
              </a:path>
            </a:pathLst>
          </a:custGeom>
          <a:solidFill>
            <a:srgbClr val="FED197"/>
          </a:solidFill>
          <a:ln>
            <a:noFill/>
          </a:ln>
        </p:spPr>
      </p:sp>
      <p:sp>
        <p:nvSpPr>
          <p:cNvPr id="12730" name="Freeform 251"/>
          <p:cNvSpPr/>
          <p:nvPr/>
        </p:nvSpPr>
        <p:spPr>
          <a:xfrm>
            <a:off x="1100160" y="684000"/>
            <a:ext cx="1140120" cy="454320"/>
          </a:xfrm>
          <a:custGeom>
            <a:avLst/>
            <a:gdLst/>
            <a:ahLst/>
            <a:cxnLst/>
            <a:rect l="0" t="0" r="r" b="b"/>
            <a:pathLst>
              <a:path w="3167" h="1262">
                <a:moveTo>
                  <a:pt x="0" y="1248"/>
                </a:moveTo>
                <a:lnTo>
                  <a:pt x="3134" y="0"/>
                </a:lnTo>
                <a:lnTo>
                  <a:pt x="3166" y="0"/>
                </a:lnTo>
                <a:lnTo>
                  <a:pt x="0" y="1261"/>
                </a:lnTo>
                <a:lnTo>
                  <a:pt x="0" y="1248"/>
                </a:lnTo>
                <a:close/>
              </a:path>
            </a:pathLst>
          </a:custGeom>
          <a:solidFill>
            <a:srgbClr val="FED298"/>
          </a:solidFill>
          <a:ln>
            <a:noFill/>
          </a:ln>
        </p:spPr>
      </p:sp>
      <p:sp>
        <p:nvSpPr>
          <p:cNvPr id="12731" name="Freeform 252"/>
          <p:cNvSpPr/>
          <p:nvPr/>
        </p:nvSpPr>
        <p:spPr>
          <a:xfrm>
            <a:off x="1100160" y="684000"/>
            <a:ext cx="1151640" cy="459000"/>
          </a:xfrm>
          <a:custGeom>
            <a:avLst/>
            <a:gdLst/>
            <a:ahLst/>
            <a:cxnLst/>
            <a:rect l="0" t="0" r="r" b="b"/>
            <a:pathLst>
              <a:path w="3199" h="1275">
                <a:moveTo>
                  <a:pt x="0" y="1261"/>
                </a:moveTo>
                <a:lnTo>
                  <a:pt x="3166" y="0"/>
                </a:lnTo>
                <a:lnTo>
                  <a:pt x="3198" y="0"/>
                </a:lnTo>
                <a:lnTo>
                  <a:pt x="0" y="1274"/>
                </a:lnTo>
                <a:lnTo>
                  <a:pt x="0" y="1261"/>
                </a:lnTo>
                <a:close/>
              </a:path>
            </a:pathLst>
          </a:custGeom>
          <a:solidFill>
            <a:srgbClr val="FED299"/>
          </a:solidFill>
          <a:ln>
            <a:noFill/>
          </a:ln>
        </p:spPr>
      </p:sp>
      <p:sp>
        <p:nvSpPr>
          <p:cNvPr id="12732" name="Freeform 253"/>
          <p:cNvSpPr/>
          <p:nvPr/>
        </p:nvSpPr>
        <p:spPr>
          <a:xfrm>
            <a:off x="1100160" y="684000"/>
            <a:ext cx="1162800" cy="463680"/>
          </a:xfrm>
          <a:custGeom>
            <a:avLst/>
            <a:gdLst/>
            <a:ahLst/>
            <a:cxnLst/>
            <a:rect l="0" t="0" r="r" b="b"/>
            <a:pathLst>
              <a:path w="3230" h="1288">
                <a:moveTo>
                  <a:pt x="0" y="1274"/>
                </a:moveTo>
                <a:lnTo>
                  <a:pt x="3198" y="0"/>
                </a:lnTo>
                <a:lnTo>
                  <a:pt x="3229" y="0"/>
                </a:lnTo>
                <a:lnTo>
                  <a:pt x="0" y="1287"/>
                </a:lnTo>
                <a:lnTo>
                  <a:pt x="0" y="1274"/>
                </a:lnTo>
                <a:close/>
              </a:path>
            </a:pathLst>
          </a:custGeom>
          <a:solidFill>
            <a:srgbClr val="FED39B"/>
          </a:solidFill>
          <a:ln>
            <a:noFill/>
          </a:ln>
        </p:spPr>
      </p:sp>
      <p:sp>
        <p:nvSpPr>
          <p:cNvPr id="12733" name="Freeform 254"/>
          <p:cNvSpPr/>
          <p:nvPr/>
        </p:nvSpPr>
        <p:spPr>
          <a:xfrm>
            <a:off x="1100160" y="684000"/>
            <a:ext cx="1174320" cy="468000"/>
          </a:xfrm>
          <a:custGeom>
            <a:avLst/>
            <a:gdLst/>
            <a:ahLst/>
            <a:cxnLst/>
            <a:rect l="0" t="0" r="r" b="b"/>
            <a:pathLst>
              <a:path w="3262" h="1300">
                <a:moveTo>
                  <a:pt x="0" y="1287"/>
                </a:moveTo>
                <a:lnTo>
                  <a:pt x="3229" y="0"/>
                </a:lnTo>
                <a:lnTo>
                  <a:pt x="3261" y="0"/>
                </a:lnTo>
                <a:lnTo>
                  <a:pt x="0" y="1299"/>
                </a:lnTo>
                <a:lnTo>
                  <a:pt x="0" y="1287"/>
                </a:lnTo>
                <a:close/>
              </a:path>
            </a:pathLst>
          </a:custGeom>
          <a:solidFill>
            <a:srgbClr val="FED39C"/>
          </a:solidFill>
          <a:ln>
            <a:noFill/>
          </a:ln>
        </p:spPr>
      </p:sp>
      <p:sp>
        <p:nvSpPr>
          <p:cNvPr id="12734" name="Freeform 255"/>
          <p:cNvSpPr/>
          <p:nvPr/>
        </p:nvSpPr>
        <p:spPr>
          <a:xfrm>
            <a:off x="1100160" y="684000"/>
            <a:ext cx="1185840" cy="472680"/>
          </a:xfrm>
          <a:custGeom>
            <a:avLst/>
            <a:gdLst/>
            <a:ahLst/>
            <a:cxnLst/>
            <a:rect l="0" t="0" r="r" b="b"/>
            <a:pathLst>
              <a:path w="3294" h="1313">
                <a:moveTo>
                  <a:pt x="0" y="1299"/>
                </a:moveTo>
                <a:lnTo>
                  <a:pt x="3261" y="0"/>
                </a:lnTo>
                <a:lnTo>
                  <a:pt x="3293" y="0"/>
                </a:lnTo>
                <a:lnTo>
                  <a:pt x="0" y="1312"/>
                </a:lnTo>
                <a:lnTo>
                  <a:pt x="0" y="1299"/>
                </a:lnTo>
                <a:close/>
              </a:path>
            </a:pathLst>
          </a:custGeom>
          <a:solidFill>
            <a:srgbClr val="FED49D"/>
          </a:solidFill>
          <a:ln>
            <a:noFill/>
          </a:ln>
        </p:spPr>
      </p:sp>
      <p:sp>
        <p:nvSpPr>
          <p:cNvPr id="12735" name="Freeform 256"/>
          <p:cNvSpPr/>
          <p:nvPr/>
        </p:nvSpPr>
        <p:spPr>
          <a:xfrm>
            <a:off x="1100160" y="684000"/>
            <a:ext cx="1197000" cy="477000"/>
          </a:xfrm>
          <a:custGeom>
            <a:avLst/>
            <a:gdLst/>
            <a:ahLst/>
            <a:cxnLst/>
            <a:rect l="0" t="0" r="r" b="b"/>
            <a:pathLst>
              <a:path w="3325" h="1325">
                <a:moveTo>
                  <a:pt x="0" y="1312"/>
                </a:moveTo>
                <a:lnTo>
                  <a:pt x="3293" y="0"/>
                </a:lnTo>
                <a:lnTo>
                  <a:pt x="3324" y="0"/>
                </a:lnTo>
                <a:lnTo>
                  <a:pt x="0" y="1324"/>
                </a:lnTo>
                <a:lnTo>
                  <a:pt x="0" y="1312"/>
                </a:lnTo>
                <a:close/>
              </a:path>
            </a:pathLst>
          </a:custGeom>
          <a:solidFill>
            <a:srgbClr val="FED49E"/>
          </a:solidFill>
          <a:ln>
            <a:noFill/>
          </a:ln>
        </p:spPr>
      </p:sp>
      <p:sp>
        <p:nvSpPr>
          <p:cNvPr id="12736" name="Freeform 257"/>
          <p:cNvSpPr/>
          <p:nvPr/>
        </p:nvSpPr>
        <p:spPr>
          <a:xfrm>
            <a:off x="1100160" y="684000"/>
            <a:ext cx="1208520" cy="481680"/>
          </a:xfrm>
          <a:custGeom>
            <a:avLst/>
            <a:gdLst/>
            <a:ahLst/>
            <a:cxnLst/>
            <a:rect l="0" t="0" r="r" b="b"/>
            <a:pathLst>
              <a:path w="3357" h="1338">
                <a:moveTo>
                  <a:pt x="0" y="1324"/>
                </a:moveTo>
                <a:lnTo>
                  <a:pt x="3324" y="0"/>
                </a:lnTo>
                <a:lnTo>
                  <a:pt x="3356" y="0"/>
                </a:lnTo>
                <a:lnTo>
                  <a:pt x="0" y="1337"/>
                </a:lnTo>
                <a:lnTo>
                  <a:pt x="0" y="1324"/>
                </a:lnTo>
                <a:close/>
              </a:path>
            </a:pathLst>
          </a:custGeom>
          <a:solidFill>
            <a:srgbClr val="FED5A0"/>
          </a:solidFill>
          <a:ln>
            <a:noFill/>
          </a:ln>
        </p:spPr>
      </p:sp>
      <p:sp>
        <p:nvSpPr>
          <p:cNvPr id="12737" name="Freeform 258"/>
          <p:cNvSpPr/>
          <p:nvPr/>
        </p:nvSpPr>
        <p:spPr>
          <a:xfrm>
            <a:off x="1100160" y="684000"/>
            <a:ext cx="1220040" cy="486360"/>
          </a:xfrm>
          <a:custGeom>
            <a:avLst/>
            <a:gdLst/>
            <a:ahLst/>
            <a:cxnLst/>
            <a:rect l="0" t="0" r="r" b="b"/>
            <a:pathLst>
              <a:path w="3389" h="1351">
                <a:moveTo>
                  <a:pt x="0" y="1337"/>
                </a:moveTo>
                <a:lnTo>
                  <a:pt x="3356" y="0"/>
                </a:lnTo>
                <a:lnTo>
                  <a:pt x="3388" y="0"/>
                </a:lnTo>
                <a:lnTo>
                  <a:pt x="0" y="1350"/>
                </a:lnTo>
                <a:lnTo>
                  <a:pt x="0" y="1337"/>
                </a:lnTo>
                <a:close/>
              </a:path>
            </a:pathLst>
          </a:custGeom>
          <a:solidFill>
            <a:srgbClr val="FED5A1"/>
          </a:solidFill>
          <a:ln>
            <a:noFill/>
          </a:ln>
        </p:spPr>
      </p:sp>
      <p:sp>
        <p:nvSpPr>
          <p:cNvPr id="12738" name="Freeform 259"/>
          <p:cNvSpPr/>
          <p:nvPr/>
        </p:nvSpPr>
        <p:spPr>
          <a:xfrm>
            <a:off x="1100160" y="684000"/>
            <a:ext cx="1231200" cy="490680"/>
          </a:xfrm>
          <a:custGeom>
            <a:avLst/>
            <a:gdLst/>
            <a:ahLst/>
            <a:cxnLst/>
            <a:rect l="0" t="0" r="r" b="b"/>
            <a:pathLst>
              <a:path w="3420" h="1363">
                <a:moveTo>
                  <a:pt x="0" y="1350"/>
                </a:moveTo>
                <a:lnTo>
                  <a:pt x="3388" y="0"/>
                </a:lnTo>
                <a:lnTo>
                  <a:pt x="3419" y="0"/>
                </a:lnTo>
                <a:lnTo>
                  <a:pt x="0" y="1362"/>
                </a:lnTo>
                <a:lnTo>
                  <a:pt x="0" y="1350"/>
                </a:lnTo>
                <a:close/>
              </a:path>
            </a:pathLst>
          </a:custGeom>
          <a:solidFill>
            <a:srgbClr val="FED5A2"/>
          </a:solidFill>
          <a:ln>
            <a:noFill/>
          </a:ln>
        </p:spPr>
      </p:sp>
      <p:sp>
        <p:nvSpPr>
          <p:cNvPr id="12739" name="Freeform 260"/>
          <p:cNvSpPr/>
          <p:nvPr/>
        </p:nvSpPr>
        <p:spPr>
          <a:xfrm>
            <a:off x="1100160" y="684000"/>
            <a:ext cx="1242720" cy="495360"/>
          </a:xfrm>
          <a:custGeom>
            <a:avLst/>
            <a:gdLst/>
            <a:ahLst/>
            <a:cxnLst/>
            <a:rect l="0" t="0" r="r" b="b"/>
            <a:pathLst>
              <a:path w="3452" h="1376">
                <a:moveTo>
                  <a:pt x="0" y="1362"/>
                </a:moveTo>
                <a:lnTo>
                  <a:pt x="3419" y="0"/>
                </a:lnTo>
                <a:lnTo>
                  <a:pt x="3451" y="0"/>
                </a:lnTo>
                <a:lnTo>
                  <a:pt x="0" y="1375"/>
                </a:lnTo>
                <a:lnTo>
                  <a:pt x="0" y="1362"/>
                </a:lnTo>
                <a:close/>
              </a:path>
            </a:pathLst>
          </a:custGeom>
          <a:solidFill>
            <a:srgbClr val="FED6A4"/>
          </a:solidFill>
          <a:ln>
            <a:noFill/>
          </a:ln>
        </p:spPr>
      </p:sp>
      <p:sp>
        <p:nvSpPr>
          <p:cNvPr id="12740" name="Freeform 261"/>
          <p:cNvSpPr/>
          <p:nvPr/>
        </p:nvSpPr>
        <p:spPr>
          <a:xfrm>
            <a:off x="1100160" y="684000"/>
            <a:ext cx="1254240" cy="499680"/>
          </a:xfrm>
          <a:custGeom>
            <a:avLst/>
            <a:gdLst/>
            <a:ahLst/>
            <a:cxnLst/>
            <a:rect l="0" t="0" r="r" b="b"/>
            <a:pathLst>
              <a:path w="3484" h="1388">
                <a:moveTo>
                  <a:pt x="0" y="1375"/>
                </a:moveTo>
                <a:lnTo>
                  <a:pt x="3451" y="0"/>
                </a:lnTo>
                <a:lnTo>
                  <a:pt x="3483" y="0"/>
                </a:lnTo>
                <a:lnTo>
                  <a:pt x="0" y="1387"/>
                </a:lnTo>
                <a:lnTo>
                  <a:pt x="0" y="1375"/>
                </a:lnTo>
                <a:close/>
              </a:path>
            </a:pathLst>
          </a:custGeom>
          <a:solidFill>
            <a:srgbClr val="FED6A5"/>
          </a:solidFill>
          <a:ln>
            <a:noFill/>
          </a:ln>
        </p:spPr>
      </p:sp>
      <p:sp>
        <p:nvSpPr>
          <p:cNvPr id="12741" name="Freeform 262"/>
          <p:cNvSpPr/>
          <p:nvPr/>
        </p:nvSpPr>
        <p:spPr>
          <a:xfrm>
            <a:off x="1100160" y="684000"/>
            <a:ext cx="1265400" cy="504360"/>
          </a:xfrm>
          <a:custGeom>
            <a:avLst/>
            <a:gdLst/>
            <a:ahLst/>
            <a:cxnLst/>
            <a:rect l="0" t="0" r="r" b="b"/>
            <a:pathLst>
              <a:path w="3515" h="1401">
                <a:moveTo>
                  <a:pt x="0" y="1387"/>
                </a:moveTo>
                <a:lnTo>
                  <a:pt x="3483" y="0"/>
                </a:lnTo>
                <a:lnTo>
                  <a:pt x="3514" y="0"/>
                </a:lnTo>
                <a:lnTo>
                  <a:pt x="0" y="1400"/>
                </a:lnTo>
                <a:lnTo>
                  <a:pt x="0" y="1387"/>
                </a:lnTo>
                <a:close/>
              </a:path>
            </a:pathLst>
          </a:custGeom>
          <a:solidFill>
            <a:srgbClr val="FED7A6"/>
          </a:solidFill>
          <a:ln>
            <a:noFill/>
          </a:ln>
        </p:spPr>
      </p:sp>
      <p:sp>
        <p:nvSpPr>
          <p:cNvPr id="12742" name="Freeform 263"/>
          <p:cNvSpPr/>
          <p:nvPr/>
        </p:nvSpPr>
        <p:spPr>
          <a:xfrm>
            <a:off x="1100160" y="684000"/>
            <a:ext cx="1276920" cy="509040"/>
          </a:xfrm>
          <a:custGeom>
            <a:avLst/>
            <a:gdLst/>
            <a:ahLst/>
            <a:cxnLst/>
            <a:rect l="0" t="0" r="r" b="b"/>
            <a:pathLst>
              <a:path w="3547" h="1414">
                <a:moveTo>
                  <a:pt x="0" y="1400"/>
                </a:moveTo>
                <a:lnTo>
                  <a:pt x="3514" y="0"/>
                </a:lnTo>
                <a:lnTo>
                  <a:pt x="3546" y="0"/>
                </a:lnTo>
                <a:lnTo>
                  <a:pt x="0" y="1413"/>
                </a:lnTo>
                <a:lnTo>
                  <a:pt x="0" y="1400"/>
                </a:lnTo>
                <a:close/>
              </a:path>
            </a:pathLst>
          </a:custGeom>
          <a:solidFill>
            <a:srgbClr val="FED7A7"/>
          </a:solidFill>
          <a:ln>
            <a:noFill/>
          </a:ln>
        </p:spPr>
      </p:sp>
      <p:sp>
        <p:nvSpPr>
          <p:cNvPr id="12743" name="Freeform 264"/>
          <p:cNvSpPr/>
          <p:nvPr/>
        </p:nvSpPr>
        <p:spPr>
          <a:xfrm>
            <a:off x="1100160" y="684000"/>
            <a:ext cx="1288080" cy="513360"/>
          </a:xfrm>
          <a:custGeom>
            <a:avLst/>
            <a:gdLst/>
            <a:ahLst/>
            <a:cxnLst/>
            <a:rect l="0" t="0" r="r" b="b"/>
            <a:pathLst>
              <a:path w="3578" h="1426">
                <a:moveTo>
                  <a:pt x="0" y="1413"/>
                </a:moveTo>
                <a:lnTo>
                  <a:pt x="3546" y="0"/>
                </a:lnTo>
                <a:lnTo>
                  <a:pt x="3577" y="0"/>
                </a:lnTo>
                <a:lnTo>
                  <a:pt x="0" y="1425"/>
                </a:lnTo>
                <a:lnTo>
                  <a:pt x="0" y="1413"/>
                </a:lnTo>
                <a:close/>
              </a:path>
            </a:pathLst>
          </a:custGeom>
          <a:solidFill>
            <a:srgbClr val="FED8A8"/>
          </a:solidFill>
          <a:ln>
            <a:noFill/>
          </a:ln>
        </p:spPr>
      </p:sp>
      <p:sp>
        <p:nvSpPr>
          <p:cNvPr id="12744" name="Freeform 265"/>
          <p:cNvSpPr/>
          <p:nvPr/>
        </p:nvSpPr>
        <p:spPr>
          <a:xfrm>
            <a:off x="1100160" y="684000"/>
            <a:ext cx="1299600" cy="518040"/>
          </a:xfrm>
          <a:custGeom>
            <a:avLst/>
            <a:gdLst/>
            <a:ahLst/>
            <a:cxnLst/>
            <a:rect l="0" t="0" r="r" b="b"/>
            <a:pathLst>
              <a:path w="3610" h="1439">
                <a:moveTo>
                  <a:pt x="0" y="1425"/>
                </a:moveTo>
                <a:lnTo>
                  <a:pt x="3577" y="0"/>
                </a:lnTo>
                <a:lnTo>
                  <a:pt x="3609" y="0"/>
                </a:lnTo>
                <a:lnTo>
                  <a:pt x="0" y="1438"/>
                </a:lnTo>
                <a:lnTo>
                  <a:pt x="0" y="1425"/>
                </a:lnTo>
                <a:close/>
              </a:path>
            </a:pathLst>
          </a:custGeom>
          <a:solidFill>
            <a:srgbClr val="FED8AA"/>
          </a:solidFill>
          <a:ln>
            <a:noFill/>
          </a:ln>
        </p:spPr>
      </p:sp>
      <p:sp>
        <p:nvSpPr>
          <p:cNvPr id="12745" name="Freeform 266"/>
          <p:cNvSpPr/>
          <p:nvPr/>
        </p:nvSpPr>
        <p:spPr>
          <a:xfrm>
            <a:off x="1100160" y="684000"/>
            <a:ext cx="1311120" cy="522360"/>
          </a:xfrm>
          <a:custGeom>
            <a:avLst/>
            <a:gdLst/>
            <a:ahLst/>
            <a:cxnLst/>
            <a:rect l="0" t="0" r="r" b="b"/>
            <a:pathLst>
              <a:path w="3642" h="1451">
                <a:moveTo>
                  <a:pt x="0" y="1438"/>
                </a:moveTo>
                <a:lnTo>
                  <a:pt x="3609" y="0"/>
                </a:lnTo>
                <a:lnTo>
                  <a:pt x="3641" y="0"/>
                </a:lnTo>
                <a:lnTo>
                  <a:pt x="0" y="1450"/>
                </a:lnTo>
                <a:lnTo>
                  <a:pt x="0" y="1438"/>
                </a:lnTo>
                <a:close/>
              </a:path>
            </a:pathLst>
          </a:custGeom>
          <a:solidFill>
            <a:srgbClr val="FED9AB"/>
          </a:solidFill>
          <a:ln>
            <a:noFill/>
          </a:ln>
        </p:spPr>
      </p:sp>
      <p:sp>
        <p:nvSpPr>
          <p:cNvPr id="12746" name="Freeform 267"/>
          <p:cNvSpPr/>
          <p:nvPr/>
        </p:nvSpPr>
        <p:spPr>
          <a:xfrm>
            <a:off x="1100160" y="684000"/>
            <a:ext cx="1322280" cy="527040"/>
          </a:xfrm>
          <a:custGeom>
            <a:avLst/>
            <a:gdLst/>
            <a:ahLst/>
            <a:cxnLst/>
            <a:rect l="0" t="0" r="r" b="b"/>
            <a:pathLst>
              <a:path w="3673" h="1464">
                <a:moveTo>
                  <a:pt x="0" y="1450"/>
                </a:moveTo>
                <a:lnTo>
                  <a:pt x="3641" y="0"/>
                </a:lnTo>
                <a:lnTo>
                  <a:pt x="3672" y="0"/>
                </a:lnTo>
                <a:lnTo>
                  <a:pt x="0" y="1463"/>
                </a:lnTo>
                <a:lnTo>
                  <a:pt x="0" y="1450"/>
                </a:lnTo>
                <a:close/>
              </a:path>
            </a:pathLst>
          </a:custGeom>
          <a:solidFill>
            <a:srgbClr val="FED9AC"/>
          </a:solidFill>
          <a:ln>
            <a:noFill/>
          </a:ln>
        </p:spPr>
      </p:sp>
      <p:sp>
        <p:nvSpPr>
          <p:cNvPr id="12747" name="Freeform 268"/>
          <p:cNvSpPr/>
          <p:nvPr/>
        </p:nvSpPr>
        <p:spPr>
          <a:xfrm>
            <a:off x="1100160" y="684000"/>
            <a:ext cx="1333800" cy="531720"/>
          </a:xfrm>
          <a:custGeom>
            <a:avLst/>
            <a:gdLst/>
            <a:ahLst/>
            <a:cxnLst/>
            <a:rect l="0" t="0" r="r" b="b"/>
            <a:pathLst>
              <a:path w="3705" h="1477">
                <a:moveTo>
                  <a:pt x="0" y="1463"/>
                </a:moveTo>
                <a:lnTo>
                  <a:pt x="3672" y="0"/>
                </a:lnTo>
                <a:lnTo>
                  <a:pt x="3704" y="0"/>
                </a:lnTo>
                <a:lnTo>
                  <a:pt x="0" y="1476"/>
                </a:lnTo>
                <a:lnTo>
                  <a:pt x="0" y="1463"/>
                </a:lnTo>
                <a:close/>
              </a:path>
            </a:pathLst>
          </a:custGeom>
          <a:solidFill>
            <a:srgbClr val="FEDAAD"/>
          </a:solidFill>
          <a:ln>
            <a:noFill/>
          </a:ln>
        </p:spPr>
      </p:sp>
      <p:sp>
        <p:nvSpPr>
          <p:cNvPr id="12748" name="Freeform 269"/>
          <p:cNvSpPr/>
          <p:nvPr/>
        </p:nvSpPr>
        <p:spPr>
          <a:xfrm>
            <a:off x="1100160" y="684000"/>
            <a:ext cx="1345320" cy="536040"/>
          </a:xfrm>
          <a:custGeom>
            <a:avLst/>
            <a:gdLst/>
            <a:ahLst/>
            <a:cxnLst/>
            <a:rect l="0" t="0" r="r" b="b"/>
            <a:pathLst>
              <a:path w="3737" h="1489">
                <a:moveTo>
                  <a:pt x="0" y="1476"/>
                </a:moveTo>
                <a:lnTo>
                  <a:pt x="3704" y="0"/>
                </a:lnTo>
                <a:lnTo>
                  <a:pt x="3736" y="0"/>
                </a:lnTo>
                <a:lnTo>
                  <a:pt x="0" y="1488"/>
                </a:lnTo>
                <a:lnTo>
                  <a:pt x="0" y="1476"/>
                </a:lnTo>
                <a:close/>
              </a:path>
            </a:pathLst>
          </a:custGeom>
          <a:solidFill>
            <a:srgbClr val="FEDAAE"/>
          </a:solidFill>
          <a:ln>
            <a:noFill/>
          </a:ln>
        </p:spPr>
      </p:sp>
      <p:sp>
        <p:nvSpPr>
          <p:cNvPr id="12749" name="Freeform 270"/>
          <p:cNvSpPr/>
          <p:nvPr/>
        </p:nvSpPr>
        <p:spPr>
          <a:xfrm>
            <a:off x="1100160" y="684000"/>
            <a:ext cx="1356480" cy="540720"/>
          </a:xfrm>
          <a:custGeom>
            <a:avLst/>
            <a:gdLst/>
            <a:ahLst/>
            <a:cxnLst/>
            <a:rect l="0" t="0" r="r" b="b"/>
            <a:pathLst>
              <a:path w="3768" h="1502">
                <a:moveTo>
                  <a:pt x="0" y="1488"/>
                </a:moveTo>
                <a:lnTo>
                  <a:pt x="3736" y="0"/>
                </a:lnTo>
                <a:lnTo>
                  <a:pt x="3767" y="0"/>
                </a:lnTo>
                <a:lnTo>
                  <a:pt x="0" y="1501"/>
                </a:lnTo>
                <a:lnTo>
                  <a:pt x="0" y="1488"/>
                </a:lnTo>
                <a:close/>
              </a:path>
            </a:pathLst>
          </a:custGeom>
          <a:solidFill>
            <a:srgbClr val="FEDAAF"/>
          </a:solidFill>
          <a:ln>
            <a:noFill/>
          </a:ln>
        </p:spPr>
      </p:sp>
      <p:sp>
        <p:nvSpPr>
          <p:cNvPr id="12750" name="Freeform 271"/>
          <p:cNvSpPr/>
          <p:nvPr/>
        </p:nvSpPr>
        <p:spPr>
          <a:xfrm>
            <a:off x="1100160" y="684000"/>
            <a:ext cx="1368000" cy="545040"/>
          </a:xfrm>
          <a:custGeom>
            <a:avLst/>
            <a:gdLst/>
            <a:ahLst/>
            <a:cxnLst/>
            <a:rect l="0" t="0" r="r" b="b"/>
            <a:pathLst>
              <a:path w="3800" h="1514">
                <a:moveTo>
                  <a:pt x="0" y="1501"/>
                </a:moveTo>
                <a:lnTo>
                  <a:pt x="3767" y="0"/>
                </a:lnTo>
                <a:lnTo>
                  <a:pt x="3799" y="0"/>
                </a:lnTo>
                <a:lnTo>
                  <a:pt x="0" y="1513"/>
                </a:lnTo>
                <a:lnTo>
                  <a:pt x="0" y="1501"/>
                </a:lnTo>
                <a:close/>
              </a:path>
            </a:pathLst>
          </a:custGeom>
          <a:solidFill>
            <a:srgbClr val="FEDBB1"/>
          </a:solidFill>
          <a:ln>
            <a:noFill/>
          </a:ln>
        </p:spPr>
      </p:sp>
      <p:sp>
        <p:nvSpPr>
          <p:cNvPr id="12751" name="Freeform 272"/>
          <p:cNvSpPr/>
          <p:nvPr/>
        </p:nvSpPr>
        <p:spPr>
          <a:xfrm>
            <a:off x="1100160" y="684000"/>
            <a:ext cx="1379520" cy="549720"/>
          </a:xfrm>
          <a:custGeom>
            <a:avLst/>
            <a:gdLst/>
            <a:ahLst/>
            <a:cxnLst/>
            <a:rect l="0" t="0" r="r" b="b"/>
            <a:pathLst>
              <a:path w="3832" h="1527">
                <a:moveTo>
                  <a:pt x="0" y="1513"/>
                </a:moveTo>
                <a:lnTo>
                  <a:pt x="3799" y="0"/>
                </a:lnTo>
                <a:lnTo>
                  <a:pt x="3831" y="0"/>
                </a:lnTo>
                <a:lnTo>
                  <a:pt x="0" y="1526"/>
                </a:lnTo>
                <a:lnTo>
                  <a:pt x="0" y="1513"/>
                </a:lnTo>
                <a:close/>
              </a:path>
            </a:pathLst>
          </a:custGeom>
          <a:solidFill>
            <a:srgbClr val="FEDBB2"/>
          </a:solidFill>
          <a:ln>
            <a:noFill/>
          </a:ln>
        </p:spPr>
      </p:sp>
      <p:sp>
        <p:nvSpPr>
          <p:cNvPr id="12752" name="Freeform 273"/>
          <p:cNvSpPr/>
          <p:nvPr/>
        </p:nvSpPr>
        <p:spPr>
          <a:xfrm>
            <a:off x="1100160" y="684000"/>
            <a:ext cx="1390680" cy="554400"/>
          </a:xfrm>
          <a:custGeom>
            <a:avLst/>
            <a:gdLst/>
            <a:ahLst/>
            <a:cxnLst/>
            <a:rect l="0" t="0" r="r" b="b"/>
            <a:pathLst>
              <a:path w="3863" h="1540">
                <a:moveTo>
                  <a:pt x="0" y="1526"/>
                </a:moveTo>
                <a:lnTo>
                  <a:pt x="3831" y="0"/>
                </a:lnTo>
                <a:lnTo>
                  <a:pt x="3862" y="0"/>
                </a:lnTo>
                <a:lnTo>
                  <a:pt x="0" y="1539"/>
                </a:lnTo>
                <a:lnTo>
                  <a:pt x="0" y="1526"/>
                </a:lnTo>
                <a:close/>
              </a:path>
            </a:pathLst>
          </a:custGeom>
          <a:solidFill>
            <a:srgbClr val="FEDCB3"/>
          </a:solidFill>
          <a:ln>
            <a:noFill/>
          </a:ln>
        </p:spPr>
      </p:sp>
      <p:sp>
        <p:nvSpPr>
          <p:cNvPr id="12753" name="Freeform 274"/>
          <p:cNvSpPr/>
          <p:nvPr/>
        </p:nvSpPr>
        <p:spPr>
          <a:xfrm>
            <a:off x="1100160" y="684000"/>
            <a:ext cx="1402200" cy="558720"/>
          </a:xfrm>
          <a:custGeom>
            <a:avLst/>
            <a:gdLst/>
            <a:ahLst/>
            <a:cxnLst/>
            <a:rect l="0" t="0" r="r" b="b"/>
            <a:pathLst>
              <a:path w="3895" h="1552">
                <a:moveTo>
                  <a:pt x="0" y="1539"/>
                </a:moveTo>
                <a:lnTo>
                  <a:pt x="3862" y="0"/>
                </a:lnTo>
                <a:lnTo>
                  <a:pt x="3894" y="0"/>
                </a:lnTo>
                <a:lnTo>
                  <a:pt x="0" y="1551"/>
                </a:lnTo>
                <a:lnTo>
                  <a:pt x="0" y="1539"/>
                </a:lnTo>
                <a:close/>
              </a:path>
            </a:pathLst>
          </a:custGeom>
          <a:solidFill>
            <a:srgbClr val="FEDCB4"/>
          </a:solidFill>
          <a:ln>
            <a:noFill/>
          </a:ln>
        </p:spPr>
      </p:sp>
      <p:sp>
        <p:nvSpPr>
          <p:cNvPr id="12754" name="Freeform 275"/>
          <p:cNvSpPr/>
          <p:nvPr/>
        </p:nvSpPr>
        <p:spPr>
          <a:xfrm>
            <a:off x="1100160" y="684000"/>
            <a:ext cx="1413720" cy="563400"/>
          </a:xfrm>
          <a:custGeom>
            <a:avLst/>
            <a:gdLst/>
            <a:ahLst/>
            <a:cxnLst/>
            <a:rect l="0" t="0" r="r" b="b"/>
            <a:pathLst>
              <a:path w="3927" h="1565">
                <a:moveTo>
                  <a:pt x="0" y="1551"/>
                </a:moveTo>
                <a:lnTo>
                  <a:pt x="3894" y="0"/>
                </a:lnTo>
                <a:lnTo>
                  <a:pt x="3926" y="0"/>
                </a:lnTo>
                <a:lnTo>
                  <a:pt x="0" y="1564"/>
                </a:lnTo>
                <a:lnTo>
                  <a:pt x="0" y="1551"/>
                </a:lnTo>
                <a:close/>
              </a:path>
            </a:pathLst>
          </a:custGeom>
          <a:solidFill>
            <a:srgbClr val="FEDDB5"/>
          </a:solidFill>
          <a:ln>
            <a:noFill/>
          </a:ln>
        </p:spPr>
      </p:sp>
      <p:sp>
        <p:nvSpPr>
          <p:cNvPr id="12755" name="Freeform 276"/>
          <p:cNvSpPr/>
          <p:nvPr/>
        </p:nvSpPr>
        <p:spPr>
          <a:xfrm>
            <a:off x="1100160" y="684000"/>
            <a:ext cx="1424880" cy="567720"/>
          </a:xfrm>
          <a:custGeom>
            <a:avLst/>
            <a:gdLst/>
            <a:ahLst/>
            <a:cxnLst/>
            <a:rect l="0" t="0" r="r" b="b"/>
            <a:pathLst>
              <a:path w="3958" h="1577">
                <a:moveTo>
                  <a:pt x="0" y="1564"/>
                </a:moveTo>
                <a:lnTo>
                  <a:pt x="3926" y="0"/>
                </a:lnTo>
                <a:lnTo>
                  <a:pt x="3957" y="0"/>
                </a:lnTo>
                <a:lnTo>
                  <a:pt x="0" y="1576"/>
                </a:lnTo>
                <a:lnTo>
                  <a:pt x="0" y="1564"/>
                </a:lnTo>
                <a:close/>
              </a:path>
            </a:pathLst>
          </a:custGeom>
          <a:solidFill>
            <a:srgbClr val="FEDDB6"/>
          </a:solidFill>
          <a:ln>
            <a:noFill/>
          </a:ln>
        </p:spPr>
      </p:sp>
      <p:sp>
        <p:nvSpPr>
          <p:cNvPr id="12756" name="Freeform 277"/>
          <p:cNvSpPr/>
          <p:nvPr/>
        </p:nvSpPr>
        <p:spPr>
          <a:xfrm>
            <a:off x="1100160" y="684000"/>
            <a:ext cx="1436400" cy="572400"/>
          </a:xfrm>
          <a:custGeom>
            <a:avLst/>
            <a:gdLst/>
            <a:ahLst/>
            <a:cxnLst/>
            <a:rect l="0" t="0" r="r" b="b"/>
            <a:pathLst>
              <a:path w="3990" h="1590">
                <a:moveTo>
                  <a:pt x="0" y="1576"/>
                </a:moveTo>
                <a:lnTo>
                  <a:pt x="3957" y="0"/>
                </a:lnTo>
                <a:lnTo>
                  <a:pt x="3989" y="0"/>
                </a:lnTo>
                <a:lnTo>
                  <a:pt x="0" y="1589"/>
                </a:lnTo>
                <a:lnTo>
                  <a:pt x="0" y="1576"/>
                </a:lnTo>
                <a:close/>
              </a:path>
            </a:pathLst>
          </a:custGeom>
          <a:solidFill>
            <a:srgbClr val="FEDEB8"/>
          </a:solidFill>
          <a:ln>
            <a:noFill/>
          </a:ln>
        </p:spPr>
      </p:sp>
      <p:sp>
        <p:nvSpPr>
          <p:cNvPr id="12757" name="Freeform 278"/>
          <p:cNvSpPr/>
          <p:nvPr/>
        </p:nvSpPr>
        <p:spPr>
          <a:xfrm>
            <a:off x="1100160" y="684000"/>
            <a:ext cx="1447920" cy="577080"/>
          </a:xfrm>
          <a:custGeom>
            <a:avLst/>
            <a:gdLst/>
            <a:ahLst/>
            <a:cxnLst/>
            <a:rect l="0" t="0" r="r" b="b"/>
            <a:pathLst>
              <a:path w="4022" h="1603">
                <a:moveTo>
                  <a:pt x="0" y="1589"/>
                </a:moveTo>
                <a:lnTo>
                  <a:pt x="3989" y="0"/>
                </a:lnTo>
                <a:lnTo>
                  <a:pt x="4021" y="0"/>
                </a:lnTo>
                <a:lnTo>
                  <a:pt x="0" y="1602"/>
                </a:lnTo>
                <a:lnTo>
                  <a:pt x="0" y="1589"/>
                </a:lnTo>
                <a:close/>
              </a:path>
            </a:pathLst>
          </a:custGeom>
          <a:solidFill>
            <a:srgbClr val="FFDEB9"/>
          </a:solidFill>
          <a:ln>
            <a:noFill/>
          </a:ln>
        </p:spPr>
      </p:sp>
      <p:sp>
        <p:nvSpPr>
          <p:cNvPr id="12758" name="Freeform 279"/>
          <p:cNvSpPr/>
          <p:nvPr/>
        </p:nvSpPr>
        <p:spPr>
          <a:xfrm>
            <a:off x="1100160" y="684000"/>
            <a:ext cx="1459080" cy="581400"/>
          </a:xfrm>
          <a:custGeom>
            <a:avLst/>
            <a:gdLst/>
            <a:ahLst/>
            <a:cxnLst/>
            <a:rect l="0" t="0" r="r" b="b"/>
            <a:pathLst>
              <a:path w="4053" h="1615">
                <a:moveTo>
                  <a:pt x="0" y="1602"/>
                </a:moveTo>
                <a:lnTo>
                  <a:pt x="4021" y="0"/>
                </a:lnTo>
                <a:lnTo>
                  <a:pt x="4052" y="0"/>
                </a:lnTo>
                <a:lnTo>
                  <a:pt x="0" y="1614"/>
                </a:lnTo>
                <a:lnTo>
                  <a:pt x="0" y="1602"/>
                </a:lnTo>
                <a:close/>
              </a:path>
            </a:pathLst>
          </a:custGeom>
          <a:solidFill>
            <a:srgbClr val="FFDFBA"/>
          </a:solidFill>
          <a:ln>
            <a:noFill/>
          </a:ln>
        </p:spPr>
      </p:sp>
      <p:sp>
        <p:nvSpPr>
          <p:cNvPr id="12759" name="Freeform 280"/>
          <p:cNvSpPr/>
          <p:nvPr/>
        </p:nvSpPr>
        <p:spPr>
          <a:xfrm>
            <a:off x="1100160" y="684000"/>
            <a:ext cx="1459080" cy="581400"/>
          </a:xfrm>
          <a:custGeom>
            <a:avLst/>
            <a:gdLst/>
            <a:ahLst/>
            <a:cxnLst/>
            <a:rect l="0" t="0" r="r" b="b"/>
            <a:pathLst>
              <a:path w="4053" h="1615">
                <a:moveTo>
                  <a:pt x="0" y="1614"/>
                </a:moveTo>
                <a:lnTo>
                  <a:pt x="4052" y="0"/>
                </a:lnTo>
                <a:lnTo>
                  <a:pt x="4052" y="13"/>
                </a:lnTo>
                <a:lnTo>
                  <a:pt x="32" y="1614"/>
                </a:lnTo>
                <a:lnTo>
                  <a:pt x="0" y="1614"/>
                </a:lnTo>
                <a:close/>
              </a:path>
            </a:pathLst>
          </a:custGeom>
          <a:solidFill>
            <a:srgbClr val="FFDFBB"/>
          </a:solidFill>
          <a:ln>
            <a:noFill/>
          </a:ln>
        </p:spPr>
      </p:sp>
      <p:sp>
        <p:nvSpPr>
          <p:cNvPr id="12760" name="Freeform 281"/>
          <p:cNvSpPr/>
          <p:nvPr/>
        </p:nvSpPr>
        <p:spPr>
          <a:xfrm>
            <a:off x="1111680" y="688680"/>
            <a:ext cx="1447560" cy="576720"/>
          </a:xfrm>
          <a:custGeom>
            <a:avLst/>
            <a:gdLst/>
            <a:ahLst/>
            <a:cxnLst/>
            <a:rect l="0" t="0" r="r" b="b"/>
            <a:pathLst>
              <a:path w="4021" h="1602">
                <a:moveTo>
                  <a:pt x="0" y="1601"/>
                </a:moveTo>
                <a:lnTo>
                  <a:pt x="4020" y="0"/>
                </a:lnTo>
                <a:lnTo>
                  <a:pt x="4020" y="12"/>
                </a:lnTo>
                <a:lnTo>
                  <a:pt x="31" y="1601"/>
                </a:lnTo>
                <a:lnTo>
                  <a:pt x="0" y="1601"/>
                </a:lnTo>
                <a:close/>
              </a:path>
            </a:pathLst>
          </a:custGeom>
          <a:solidFill>
            <a:srgbClr val="FFE0BC"/>
          </a:solidFill>
          <a:ln>
            <a:noFill/>
          </a:ln>
        </p:spPr>
      </p:sp>
      <p:sp>
        <p:nvSpPr>
          <p:cNvPr id="12761" name="Freeform 282"/>
          <p:cNvSpPr/>
          <p:nvPr/>
        </p:nvSpPr>
        <p:spPr>
          <a:xfrm>
            <a:off x="1122840" y="693000"/>
            <a:ext cx="1436400" cy="572400"/>
          </a:xfrm>
          <a:custGeom>
            <a:avLst/>
            <a:gdLst/>
            <a:ahLst/>
            <a:cxnLst/>
            <a:rect l="0" t="0" r="r" b="b"/>
            <a:pathLst>
              <a:path w="3990" h="1590">
                <a:moveTo>
                  <a:pt x="0" y="1589"/>
                </a:moveTo>
                <a:lnTo>
                  <a:pt x="3989" y="0"/>
                </a:lnTo>
                <a:lnTo>
                  <a:pt x="3989" y="13"/>
                </a:lnTo>
                <a:lnTo>
                  <a:pt x="32" y="1589"/>
                </a:lnTo>
                <a:lnTo>
                  <a:pt x="0" y="1589"/>
                </a:lnTo>
                <a:close/>
              </a:path>
            </a:pathLst>
          </a:custGeom>
          <a:solidFill>
            <a:srgbClr val="FFE0BD"/>
          </a:solidFill>
          <a:ln>
            <a:noFill/>
          </a:ln>
        </p:spPr>
      </p:sp>
      <p:sp>
        <p:nvSpPr>
          <p:cNvPr id="12762" name="Freeform 283"/>
          <p:cNvSpPr/>
          <p:nvPr/>
        </p:nvSpPr>
        <p:spPr>
          <a:xfrm>
            <a:off x="1134360" y="697680"/>
            <a:ext cx="1424880" cy="567720"/>
          </a:xfrm>
          <a:custGeom>
            <a:avLst/>
            <a:gdLst/>
            <a:ahLst/>
            <a:cxnLst/>
            <a:rect l="0" t="0" r="r" b="b"/>
            <a:pathLst>
              <a:path w="3958" h="1577">
                <a:moveTo>
                  <a:pt x="0" y="1576"/>
                </a:moveTo>
                <a:lnTo>
                  <a:pt x="3957" y="0"/>
                </a:lnTo>
                <a:lnTo>
                  <a:pt x="3957" y="13"/>
                </a:lnTo>
                <a:lnTo>
                  <a:pt x="32" y="1576"/>
                </a:lnTo>
                <a:lnTo>
                  <a:pt x="0" y="1576"/>
                </a:lnTo>
                <a:close/>
              </a:path>
            </a:pathLst>
          </a:custGeom>
          <a:solidFill>
            <a:srgbClr val="FFE1BE"/>
          </a:solidFill>
          <a:ln>
            <a:noFill/>
          </a:ln>
        </p:spPr>
      </p:sp>
      <p:sp>
        <p:nvSpPr>
          <p:cNvPr id="12763" name="Freeform 284"/>
          <p:cNvSpPr/>
          <p:nvPr/>
        </p:nvSpPr>
        <p:spPr>
          <a:xfrm>
            <a:off x="1145880" y="702360"/>
            <a:ext cx="1413360" cy="563040"/>
          </a:xfrm>
          <a:custGeom>
            <a:avLst/>
            <a:gdLst/>
            <a:ahLst/>
            <a:cxnLst/>
            <a:rect l="0" t="0" r="r" b="b"/>
            <a:pathLst>
              <a:path w="3926" h="1564">
                <a:moveTo>
                  <a:pt x="0" y="1563"/>
                </a:moveTo>
                <a:lnTo>
                  <a:pt x="3925" y="0"/>
                </a:lnTo>
                <a:lnTo>
                  <a:pt x="3925" y="12"/>
                </a:lnTo>
                <a:lnTo>
                  <a:pt x="31" y="1563"/>
                </a:lnTo>
                <a:lnTo>
                  <a:pt x="0" y="1563"/>
                </a:lnTo>
                <a:close/>
              </a:path>
            </a:pathLst>
          </a:custGeom>
          <a:solidFill>
            <a:srgbClr val="FFE1BF"/>
          </a:solidFill>
          <a:ln>
            <a:noFill/>
          </a:ln>
        </p:spPr>
      </p:sp>
      <p:sp>
        <p:nvSpPr>
          <p:cNvPr id="12764" name="Freeform 285"/>
          <p:cNvSpPr/>
          <p:nvPr/>
        </p:nvSpPr>
        <p:spPr>
          <a:xfrm>
            <a:off x="1157040" y="706680"/>
            <a:ext cx="1402200" cy="558720"/>
          </a:xfrm>
          <a:custGeom>
            <a:avLst/>
            <a:gdLst/>
            <a:ahLst/>
            <a:cxnLst/>
            <a:rect l="0" t="0" r="r" b="b"/>
            <a:pathLst>
              <a:path w="3895" h="1552">
                <a:moveTo>
                  <a:pt x="0" y="1551"/>
                </a:moveTo>
                <a:lnTo>
                  <a:pt x="3894" y="0"/>
                </a:lnTo>
                <a:lnTo>
                  <a:pt x="3894" y="13"/>
                </a:lnTo>
                <a:lnTo>
                  <a:pt x="32" y="1551"/>
                </a:lnTo>
                <a:lnTo>
                  <a:pt x="0" y="1551"/>
                </a:lnTo>
                <a:close/>
              </a:path>
            </a:pathLst>
          </a:custGeom>
          <a:solidFill>
            <a:srgbClr val="FFE1C0"/>
          </a:solidFill>
          <a:ln>
            <a:noFill/>
          </a:ln>
        </p:spPr>
      </p:sp>
      <p:sp>
        <p:nvSpPr>
          <p:cNvPr id="12765" name="Freeform 286"/>
          <p:cNvSpPr/>
          <p:nvPr/>
        </p:nvSpPr>
        <p:spPr>
          <a:xfrm>
            <a:off x="1168560" y="711360"/>
            <a:ext cx="1390680" cy="554040"/>
          </a:xfrm>
          <a:custGeom>
            <a:avLst/>
            <a:gdLst/>
            <a:ahLst/>
            <a:cxnLst/>
            <a:rect l="0" t="0" r="r" b="b"/>
            <a:pathLst>
              <a:path w="3863" h="1539">
                <a:moveTo>
                  <a:pt x="0" y="1538"/>
                </a:moveTo>
                <a:lnTo>
                  <a:pt x="3862" y="0"/>
                </a:lnTo>
                <a:lnTo>
                  <a:pt x="3862" y="12"/>
                </a:lnTo>
                <a:lnTo>
                  <a:pt x="32" y="1538"/>
                </a:lnTo>
                <a:lnTo>
                  <a:pt x="0" y="1538"/>
                </a:lnTo>
                <a:close/>
              </a:path>
            </a:pathLst>
          </a:custGeom>
          <a:solidFill>
            <a:srgbClr val="FFE2C1"/>
          </a:solidFill>
          <a:ln>
            <a:noFill/>
          </a:ln>
        </p:spPr>
      </p:sp>
      <p:sp>
        <p:nvSpPr>
          <p:cNvPr id="12766" name="Freeform 287"/>
          <p:cNvSpPr/>
          <p:nvPr/>
        </p:nvSpPr>
        <p:spPr>
          <a:xfrm>
            <a:off x="1180080" y="715680"/>
            <a:ext cx="1379160" cy="549720"/>
          </a:xfrm>
          <a:custGeom>
            <a:avLst/>
            <a:gdLst/>
            <a:ahLst/>
            <a:cxnLst/>
            <a:rect l="0" t="0" r="r" b="b"/>
            <a:pathLst>
              <a:path w="3831" h="1527">
                <a:moveTo>
                  <a:pt x="0" y="1526"/>
                </a:moveTo>
                <a:lnTo>
                  <a:pt x="3830" y="0"/>
                </a:lnTo>
                <a:lnTo>
                  <a:pt x="3830" y="13"/>
                </a:lnTo>
                <a:lnTo>
                  <a:pt x="31" y="1526"/>
                </a:lnTo>
                <a:lnTo>
                  <a:pt x="0" y="1526"/>
                </a:lnTo>
                <a:close/>
              </a:path>
            </a:pathLst>
          </a:custGeom>
          <a:solidFill>
            <a:srgbClr val="FFE2C2"/>
          </a:solidFill>
          <a:ln>
            <a:noFill/>
          </a:ln>
        </p:spPr>
      </p:sp>
      <p:sp>
        <p:nvSpPr>
          <p:cNvPr id="12767" name="Freeform 288"/>
          <p:cNvSpPr/>
          <p:nvPr/>
        </p:nvSpPr>
        <p:spPr>
          <a:xfrm>
            <a:off x="1191240" y="720360"/>
            <a:ext cx="1368000" cy="545040"/>
          </a:xfrm>
          <a:custGeom>
            <a:avLst/>
            <a:gdLst/>
            <a:ahLst/>
            <a:cxnLst/>
            <a:rect l="0" t="0" r="r" b="b"/>
            <a:pathLst>
              <a:path w="3800" h="1514">
                <a:moveTo>
                  <a:pt x="0" y="1513"/>
                </a:moveTo>
                <a:lnTo>
                  <a:pt x="3799" y="0"/>
                </a:lnTo>
                <a:lnTo>
                  <a:pt x="3799" y="13"/>
                </a:lnTo>
                <a:lnTo>
                  <a:pt x="32" y="1513"/>
                </a:lnTo>
                <a:lnTo>
                  <a:pt x="0" y="1513"/>
                </a:lnTo>
                <a:close/>
              </a:path>
            </a:pathLst>
          </a:custGeom>
          <a:solidFill>
            <a:srgbClr val="FFE3C3"/>
          </a:solidFill>
          <a:ln>
            <a:noFill/>
          </a:ln>
        </p:spPr>
      </p:sp>
      <p:sp>
        <p:nvSpPr>
          <p:cNvPr id="12768" name="Freeform 289"/>
          <p:cNvSpPr/>
          <p:nvPr/>
        </p:nvSpPr>
        <p:spPr>
          <a:xfrm>
            <a:off x="1202760" y="725040"/>
            <a:ext cx="1356480" cy="540360"/>
          </a:xfrm>
          <a:custGeom>
            <a:avLst/>
            <a:gdLst/>
            <a:ahLst/>
            <a:cxnLst/>
            <a:rect l="0" t="0" r="r" b="b"/>
            <a:pathLst>
              <a:path w="3768" h="1501">
                <a:moveTo>
                  <a:pt x="0" y="1500"/>
                </a:moveTo>
                <a:lnTo>
                  <a:pt x="3767" y="0"/>
                </a:lnTo>
                <a:lnTo>
                  <a:pt x="3767" y="12"/>
                </a:lnTo>
                <a:lnTo>
                  <a:pt x="32" y="1500"/>
                </a:lnTo>
                <a:lnTo>
                  <a:pt x="0" y="1500"/>
                </a:lnTo>
                <a:close/>
              </a:path>
            </a:pathLst>
          </a:custGeom>
          <a:solidFill>
            <a:srgbClr val="FFE3C4"/>
          </a:solidFill>
          <a:ln>
            <a:noFill/>
          </a:ln>
        </p:spPr>
      </p:sp>
      <p:sp>
        <p:nvSpPr>
          <p:cNvPr id="12769" name="Freeform 290"/>
          <p:cNvSpPr/>
          <p:nvPr/>
        </p:nvSpPr>
        <p:spPr>
          <a:xfrm>
            <a:off x="1214280" y="729360"/>
            <a:ext cx="1344960" cy="536040"/>
          </a:xfrm>
          <a:custGeom>
            <a:avLst/>
            <a:gdLst/>
            <a:ahLst/>
            <a:cxnLst/>
            <a:rect l="0" t="0" r="r" b="b"/>
            <a:pathLst>
              <a:path w="3736" h="1489">
                <a:moveTo>
                  <a:pt x="0" y="1488"/>
                </a:moveTo>
                <a:lnTo>
                  <a:pt x="3735" y="0"/>
                </a:lnTo>
                <a:lnTo>
                  <a:pt x="3735" y="13"/>
                </a:lnTo>
                <a:lnTo>
                  <a:pt x="31" y="1488"/>
                </a:lnTo>
                <a:lnTo>
                  <a:pt x="0" y="1488"/>
                </a:lnTo>
                <a:close/>
              </a:path>
            </a:pathLst>
          </a:custGeom>
          <a:solidFill>
            <a:srgbClr val="FFE4C5"/>
          </a:solidFill>
          <a:ln>
            <a:noFill/>
          </a:ln>
        </p:spPr>
      </p:sp>
      <p:sp>
        <p:nvSpPr>
          <p:cNvPr id="12770" name="Freeform 291"/>
          <p:cNvSpPr/>
          <p:nvPr/>
        </p:nvSpPr>
        <p:spPr>
          <a:xfrm>
            <a:off x="1225440" y="734040"/>
            <a:ext cx="1333800" cy="531360"/>
          </a:xfrm>
          <a:custGeom>
            <a:avLst/>
            <a:gdLst/>
            <a:ahLst/>
            <a:cxnLst/>
            <a:rect l="0" t="0" r="r" b="b"/>
            <a:pathLst>
              <a:path w="3705" h="1476">
                <a:moveTo>
                  <a:pt x="0" y="1475"/>
                </a:moveTo>
                <a:lnTo>
                  <a:pt x="3704" y="0"/>
                </a:lnTo>
                <a:lnTo>
                  <a:pt x="3704" y="12"/>
                </a:lnTo>
                <a:lnTo>
                  <a:pt x="32" y="1475"/>
                </a:lnTo>
                <a:lnTo>
                  <a:pt x="0" y="1475"/>
                </a:lnTo>
                <a:close/>
              </a:path>
            </a:pathLst>
          </a:custGeom>
          <a:solidFill>
            <a:srgbClr val="FFE4C6"/>
          </a:solidFill>
          <a:ln>
            <a:noFill/>
          </a:ln>
        </p:spPr>
      </p:sp>
      <p:sp>
        <p:nvSpPr>
          <p:cNvPr id="12771" name="Freeform 292"/>
          <p:cNvSpPr/>
          <p:nvPr/>
        </p:nvSpPr>
        <p:spPr>
          <a:xfrm>
            <a:off x="1236960" y="738360"/>
            <a:ext cx="1322280" cy="527040"/>
          </a:xfrm>
          <a:custGeom>
            <a:avLst/>
            <a:gdLst/>
            <a:ahLst/>
            <a:cxnLst/>
            <a:rect l="0" t="0" r="r" b="b"/>
            <a:pathLst>
              <a:path w="3673" h="1464">
                <a:moveTo>
                  <a:pt x="0" y="1463"/>
                </a:moveTo>
                <a:lnTo>
                  <a:pt x="3672" y="0"/>
                </a:lnTo>
                <a:lnTo>
                  <a:pt x="3672" y="13"/>
                </a:lnTo>
                <a:lnTo>
                  <a:pt x="31" y="1463"/>
                </a:lnTo>
                <a:lnTo>
                  <a:pt x="0" y="1463"/>
                </a:lnTo>
                <a:close/>
              </a:path>
            </a:pathLst>
          </a:custGeom>
          <a:solidFill>
            <a:srgbClr val="FFE5C7"/>
          </a:solidFill>
          <a:ln>
            <a:noFill/>
          </a:ln>
        </p:spPr>
      </p:sp>
      <p:sp>
        <p:nvSpPr>
          <p:cNvPr id="12772" name="Freeform 293"/>
          <p:cNvSpPr/>
          <p:nvPr/>
        </p:nvSpPr>
        <p:spPr>
          <a:xfrm>
            <a:off x="1248120" y="743040"/>
            <a:ext cx="1311120" cy="522360"/>
          </a:xfrm>
          <a:custGeom>
            <a:avLst/>
            <a:gdLst/>
            <a:ahLst/>
            <a:cxnLst/>
            <a:rect l="0" t="0" r="r" b="b"/>
            <a:pathLst>
              <a:path w="3642" h="1451">
                <a:moveTo>
                  <a:pt x="0" y="1450"/>
                </a:moveTo>
                <a:lnTo>
                  <a:pt x="3641" y="0"/>
                </a:lnTo>
                <a:lnTo>
                  <a:pt x="3641" y="13"/>
                </a:lnTo>
                <a:lnTo>
                  <a:pt x="32" y="1450"/>
                </a:lnTo>
                <a:lnTo>
                  <a:pt x="0" y="1450"/>
                </a:lnTo>
                <a:close/>
              </a:path>
            </a:pathLst>
          </a:custGeom>
          <a:solidFill>
            <a:srgbClr val="FFE5C8"/>
          </a:solidFill>
          <a:ln>
            <a:noFill/>
          </a:ln>
        </p:spPr>
      </p:sp>
      <p:sp>
        <p:nvSpPr>
          <p:cNvPr id="12773" name="Freeform 294"/>
          <p:cNvSpPr/>
          <p:nvPr/>
        </p:nvSpPr>
        <p:spPr>
          <a:xfrm>
            <a:off x="1259640" y="747720"/>
            <a:ext cx="1299600" cy="517680"/>
          </a:xfrm>
          <a:custGeom>
            <a:avLst/>
            <a:gdLst/>
            <a:ahLst/>
            <a:cxnLst/>
            <a:rect l="0" t="0" r="r" b="b"/>
            <a:pathLst>
              <a:path w="3610" h="1438">
                <a:moveTo>
                  <a:pt x="0" y="1437"/>
                </a:moveTo>
                <a:lnTo>
                  <a:pt x="3609" y="0"/>
                </a:lnTo>
                <a:lnTo>
                  <a:pt x="3609" y="12"/>
                </a:lnTo>
                <a:lnTo>
                  <a:pt x="32" y="1437"/>
                </a:lnTo>
                <a:lnTo>
                  <a:pt x="0" y="1437"/>
                </a:lnTo>
                <a:close/>
              </a:path>
            </a:pathLst>
          </a:custGeom>
          <a:solidFill>
            <a:srgbClr val="FFE5C9"/>
          </a:solidFill>
          <a:ln>
            <a:noFill/>
          </a:ln>
        </p:spPr>
      </p:sp>
      <p:sp>
        <p:nvSpPr>
          <p:cNvPr id="12774" name="Freeform 295"/>
          <p:cNvSpPr/>
          <p:nvPr/>
        </p:nvSpPr>
        <p:spPr>
          <a:xfrm>
            <a:off x="1271160" y="752040"/>
            <a:ext cx="1288080" cy="513360"/>
          </a:xfrm>
          <a:custGeom>
            <a:avLst/>
            <a:gdLst/>
            <a:ahLst/>
            <a:cxnLst/>
            <a:rect l="0" t="0" r="r" b="b"/>
            <a:pathLst>
              <a:path w="3578" h="1426">
                <a:moveTo>
                  <a:pt x="0" y="1425"/>
                </a:moveTo>
                <a:lnTo>
                  <a:pt x="3577" y="0"/>
                </a:lnTo>
                <a:lnTo>
                  <a:pt x="3577" y="13"/>
                </a:lnTo>
                <a:lnTo>
                  <a:pt x="31" y="1425"/>
                </a:lnTo>
                <a:lnTo>
                  <a:pt x="0" y="1425"/>
                </a:lnTo>
                <a:close/>
              </a:path>
            </a:pathLst>
          </a:custGeom>
          <a:solidFill>
            <a:srgbClr val="FFE6CA"/>
          </a:solidFill>
          <a:ln>
            <a:noFill/>
          </a:ln>
        </p:spPr>
      </p:sp>
      <p:sp>
        <p:nvSpPr>
          <p:cNvPr id="12775" name="Freeform 296"/>
          <p:cNvSpPr/>
          <p:nvPr/>
        </p:nvSpPr>
        <p:spPr>
          <a:xfrm>
            <a:off x="1282320" y="756720"/>
            <a:ext cx="1276920" cy="508680"/>
          </a:xfrm>
          <a:custGeom>
            <a:avLst/>
            <a:gdLst/>
            <a:ahLst/>
            <a:cxnLst/>
            <a:rect l="0" t="0" r="r" b="b"/>
            <a:pathLst>
              <a:path w="3547" h="1413">
                <a:moveTo>
                  <a:pt x="0" y="1412"/>
                </a:moveTo>
                <a:lnTo>
                  <a:pt x="3546" y="0"/>
                </a:lnTo>
                <a:lnTo>
                  <a:pt x="3546" y="12"/>
                </a:lnTo>
                <a:lnTo>
                  <a:pt x="32" y="1412"/>
                </a:lnTo>
                <a:lnTo>
                  <a:pt x="0" y="1412"/>
                </a:lnTo>
                <a:close/>
              </a:path>
            </a:pathLst>
          </a:custGeom>
          <a:solidFill>
            <a:srgbClr val="FFE6CB"/>
          </a:solidFill>
          <a:ln>
            <a:noFill/>
          </a:ln>
        </p:spPr>
      </p:sp>
      <p:sp>
        <p:nvSpPr>
          <p:cNvPr id="12776" name="Freeform 297"/>
          <p:cNvSpPr/>
          <p:nvPr/>
        </p:nvSpPr>
        <p:spPr>
          <a:xfrm>
            <a:off x="1293840" y="761040"/>
            <a:ext cx="1265400" cy="504360"/>
          </a:xfrm>
          <a:custGeom>
            <a:avLst/>
            <a:gdLst/>
            <a:ahLst/>
            <a:cxnLst/>
            <a:rect l="0" t="0" r="r" b="b"/>
            <a:pathLst>
              <a:path w="3515" h="1401">
                <a:moveTo>
                  <a:pt x="0" y="1400"/>
                </a:moveTo>
                <a:lnTo>
                  <a:pt x="3514" y="0"/>
                </a:lnTo>
                <a:lnTo>
                  <a:pt x="3514" y="13"/>
                </a:lnTo>
                <a:lnTo>
                  <a:pt x="32" y="1400"/>
                </a:lnTo>
                <a:lnTo>
                  <a:pt x="0" y="1400"/>
                </a:lnTo>
                <a:close/>
              </a:path>
            </a:pathLst>
          </a:custGeom>
          <a:solidFill>
            <a:srgbClr val="FFE7CC"/>
          </a:solidFill>
          <a:ln>
            <a:noFill/>
          </a:ln>
        </p:spPr>
      </p:sp>
      <p:sp>
        <p:nvSpPr>
          <p:cNvPr id="12777" name="Freeform 298"/>
          <p:cNvSpPr/>
          <p:nvPr/>
        </p:nvSpPr>
        <p:spPr>
          <a:xfrm>
            <a:off x="1305360" y="765720"/>
            <a:ext cx="1253880" cy="499680"/>
          </a:xfrm>
          <a:custGeom>
            <a:avLst/>
            <a:gdLst/>
            <a:ahLst/>
            <a:cxnLst/>
            <a:rect l="0" t="0" r="r" b="b"/>
            <a:pathLst>
              <a:path w="3483" h="1388">
                <a:moveTo>
                  <a:pt x="0" y="1387"/>
                </a:moveTo>
                <a:lnTo>
                  <a:pt x="3482" y="0"/>
                </a:lnTo>
                <a:lnTo>
                  <a:pt x="3482" y="13"/>
                </a:lnTo>
                <a:lnTo>
                  <a:pt x="31" y="1387"/>
                </a:lnTo>
                <a:lnTo>
                  <a:pt x="0" y="1387"/>
                </a:lnTo>
                <a:close/>
              </a:path>
            </a:pathLst>
          </a:custGeom>
          <a:solidFill>
            <a:srgbClr val="FFE7CD"/>
          </a:solidFill>
          <a:ln>
            <a:noFill/>
          </a:ln>
        </p:spPr>
      </p:sp>
      <p:sp>
        <p:nvSpPr>
          <p:cNvPr id="12778" name="Freeform 299"/>
          <p:cNvSpPr/>
          <p:nvPr/>
        </p:nvSpPr>
        <p:spPr>
          <a:xfrm>
            <a:off x="1316520" y="770400"/>
            <a:ext cx="1242720" cy="495000"/>
          </a:xfrm>
          <a:custGeom>
            <a:avLst/>
            <a:gdLst/>
            <a:ahLst/>
            <a:cxnLst/>
            <a:rect l="0" t="0" r="r" b="b"/>
            <a:pathLst>
              <a:path w="3452" h="1375">
                <a:moveTo>
                  <a:pt x="0" y="1374"/>
                </a:moveTo>
                <a:lnTo>
                  <a:pt x="3451" y="0"/>
                </a:lnTo>
                <a:lnTo>
                  <a:pt x="3451" y="12"/>
                </a:lnTo>
                <a:lnTo>
                  <a:pt x="32" y="1374"/>
                </a:lnTo>
                <a:lnTo>
                  <a:pt x="0" y="1374"/>
                </a:lnTo>
                <a:close/>
              </a:path>
            </a:pathLst>
          </a:custGeom>
          <a:solidFill>
            <a:srgbClr val="FFE8CE"/>
          </a:solidFill>
          <a:ln>
            <a:noFill/>
          </a:ln>
        </p:spPr>
      </p:sp>
      <p:sp>
        <p:nvSpPr>
          <p:cNvPr id="12779" name="Freeform 300"/>
          <p:cNvSpPr/>
          <p:nvPr/>
        </p:nvSpPr>
        <p:spPr>
          <a:xfrm>
            <a:off x="1328040" y="774720"/>
            <a:ext cx="1231200" cy="490680"/>
          </a:xfrm>
          <a:custGeom>
            <a:avLst/>
            <a:gdLst/>
            <a:ahLst/>
            <a:cxnLst/>
            <a:rect l="0" t="0" r="r" b="b"/>
            <a:pathLst>
              <a:path w="3420" h="1363">
                <a:moveTo>
                  <a:pt x="0" y="1362"/>
                </a:moveTo>
                <a:lnTo>
                  <a:pt x="3419" y="0"/>
                </a:lnTo>
                <a:lnTo>
                  <a:pt x="3419" y="13"/>
                </a:lnTo>
                <a:lnTo>
                  <a:pt x="32" y="1362"/>
                </a:lnTo>
                <a:lnTo>
                  <a:pt x="0" y="1362"/>
                </a:lnTo>
                <a:close/>
              </a:path>
            </a:pathLst>
          </a:custGeom>
          <a:solidFill>
            <a:srgbClr val="FFE8CF"/>
          </a:solidFill>
          <a:ln>
            <a:noFill/>
          </a:ln>
        </p:spPr>
      </p:sp>
      <p:sp>
        <p:nvSpPr>
          <p:cNvPr id="12780" name="Freeform 301"/>
          <p:cNvSpPr/>
          <p:nvPr/>
        </p:nvSpPr>
        <p:spPr>
          <a:xfrm>
            <a:off x="1339560" y="779400"/>
            <a:ext cx="1219680" cy="486000"/>
          </a:xfrm>
          <a:custGeom>
            <a:avLst/>
            <a:gdLst/>
            <a:ahLst/>
            <a:cxnLst/>
            <a:rect l="0" t="0" r="r" b="b"/>
            <a:pathLst>
              <a:path w="3388" h="1350">
                <a:moveTo>
                  <a:pt x="0" y="1349"/>
                </a:moveTo>
                <a:lnTo>
                  <a:pt x="3387" y="0"/>
                </a:lnTo>
                <a:lnTo>
                  <a:pt x="3387" y="12"/>
                </a:lnTo>
                <a:lnTo>
                  <a:pt x="31" y="1349"/>
                </a:lnTo>
                <a:lnTo>
                  <a:pt x="0" y="1349"/>
                </a:lnTo>
                <a:close/>
              </a:path>
            </a:pathLst>
          </a:custGeom>
          <a:solidFill>
            <a:srgbClr val="FFE8D0"/>
          </a:solidFill>
          <a:ln>
            <a:noFill/>
          </a:ln>
        </p:spPr>
      </p:sp>
      <p:sp>
        <p:nvSpPr>
          <p:cNvPr id="12781" name="Freeform 302"/>
          <p:cNvSpPr/>
          <p:nvPr/>
        </p:nvSpPr>
        <p:spPr>
          <a:xfrm>
            <a:off x="1350720" y="783720"/>
            <a:ext cx="1208520" cy="481680"/>
          </a:xfrm>
          <a:custGeom>
            <a:avLst/>
            <a:gdLst/>
            <a:ahLst/>
            <a:cxnLst/>
            <a:rect l="0" t="0" r="r" b="b"/>
            <a:pathLst>
              <a:path w="3357" h="1338">
                <a:moveTo>
                  <a:pt x="0" y="1337"/>
                </a:moveTo>
                <a:lnTo>
                  <a:pt x="3356" y="0"/>
                </a:lnTo>
                <a:lnTo>
                  <a:pt x="3356" y="13"/>
                </a:lnTo>
                <a:lnTo>
                  <a:pt x="32" y="1337"/>
                </a:lnTo>
                <a:lnTo>
                  <a:pt x="0" y="1337"/>
                </a:lnTo>
                <a:close/>
              </a:path>
            </a:pathLst>
          </a:custGeom>
          <a:solidFill>
            <a:srgbClr val="FFE9D1"/>
          </a:solidFill>
          <a:ln>
            <a:noFill/>
          </a:ln>
        </p:spPr>
      </p:sp>
      <p:sp>
        <p:nvSpPr>
          <p:cNvPr id="12782" name="Freeform 303"/>
          <p:cNvSpPr/>
          <p:nvPr/>
        </p:nvSpPr>
        <p:spPr>
          <a:xfrm>
            <a:off x="1362240" y="788400"/>
            <a:ext cx="1197000" cy="477000"/>
          </a:xfrm>
          <a:custGeom>
            <a:avLst/>
            <a:gdLst/>
            <a:ahLst/>
            <a:cxnLst/>
            <a:rect l="0" t="0" r="r" b="b"/>
            <a:pathLst>
              <a:path w="3325" h="1325">
                <a:moveTo>
                  <a:pt x="0" y="1324"/>
                </a:moveTo>
                <a:lnTo>
                  <a:pt x="3324" y="0"/>
                </a:lnTo>
                <a:lnTo>
                  <a:pt x="3324" y="13"/>
                </a:lnTo>
                <a:lnTo>
                  <a:pt x="32" y="1324"/>
                </a:lnTo>
                <a:lnTo>
                  <a:pt x="0" y="1324"/>
                </a:lnTo>
                <a:close/>
              </a:path>
            </a:pathLst>
          </a:custGeom>
          <a:solidFill>
            <a:srgbClr val="FFE9D2"/>
          </a:solidFill>
          <a:ln>
            <a:noFill/>
          </a:ln>
        </p:spPr>
      </p:sp>
      <p:sp>
        <p:nvSpPr>
          <p:cNvPr id="12783" name="Freeform 304"/>
          <p:cNvSpPr/>
          <p:nvPr/>
        </p:nvSpPr>
        <p:spPr>
          <a:xfrm>
            <a:off x="1373760" y="793080"/>
            <a:ext cx="1185480" cy="472320"/>
          </a:xfrm>
          <a:custGeom>
            <a:avLst/>
            <a:gdLst/>
            <a:ahLst/>
            <a:cxnLst/>
            <a:rect l="0" t="0" r="r" b="b"/>
            <a:pathLst>
              <a:path w="3293" h="1312">
                <a:moveTo>
                  <a:pt x="0" y="1311"/>
                </a:moveTo>
                <a:lnTo>
                  <a:pt x="3292" y="0"/>
                </a:lnTo>
                <a:lnTo>
                  <a:pt x="3292" y="12"/>
                </a:lnTo>
                <a:lnTo>
                  <a:pt x="31" y="1311"/>
                </a:lnTo>
                <a:lnTo>
                  <a:pt x="0" y="1311"/>
                </a:lnTo>
                <a:close/>
              </a:path>
            </a:pathLst>
          </a:custGeom>
          <a:solidFill>
            <a:srgbClr val="FFEAD3"/>
          </a:solidFill>
          <a:ln>
            <a:noFill/>
          </a:ln>
        </p:spPr>
      </p:sp>
      <p:sp>
        <p:nvSpPr>
          <p:cNvPr id="12784" name="Freeform 305"/>
          <p:cNvSpPr/>
          <p:nvPr/>
        </p:nvSpPr>
        <p:spPr>
          <a:xfrm>
            <a:off x="1384920" y="797400"/>
            <a:ext cx="1174320" cy="468000"/>
          </a:xfrm>
          <a:custGeom>
            <a:avLst/>
            <a:gdLst/>
            <a:ahLst/>
            <a:cxnLst/>
            <a:rect l="0" t="0" r="r" b="b"/>
            <a:pathLst>
              <a:path w="3262" h="1300">
                <a:moveTo>
                  <a:pt x="0" y="1299"/>
                </a:moveTo>
                <a:lnTo>
                  <a:pt x="3261" y="0"/>
                </a:lnTo>
                <a:lnTo>
                  <a:pt x="3261" y="13"/>
                </a:lnTo>
                <a:lnTo>
                  <a:pt x="32" y="1299"/>
                </a:lnTo>
                <a:lnTo>
                  <a:pt x="0" y="1299"/>
                </a:lnTo>
                <a:close/>
              </a:path>
            </a:pathLst>
          </a:custGeom>
          <a:solidFill>
            <a:srgbClr val="FFEAD4"/>
          </a:solidFill>
          <a:ln>
            <a:noFill/>
          </a:ln>
        </p:spPr>
      </p:sp>
      <p:sp>
        <p:nvSpPr>
          <p:cNvPr id="12785" name="Freeform 306"/>
          <p:cNvSpPr/>
          <p:nvPr/>
        </p:nvSpPr>
        <p:spPr>
          <a:xfrm>
            <a:off x="1396440" y="802080"/>
            <a:ext cx="1162800" cy="463320"/>
          </a:xfrm>
          <a:custGeom>
            <a:avLst/>
            <a:gdLst/>
            <a:ahLst/>
            <a:cxnLst/>
            <a:rect l="0" t="0" r="r" b="b"/>
            <a:pathLst>
              <a:path w="3230" h="1287">
                <a:moveTo>
                  <a:pt x="0" y="1286"/>
                </a:moveTo>
                <a:lnTo>
                  <a:pt x="3229" y="0"/>
                </a:lnTo>
                <a:lnTo>
                  <a:pt x="3229" y="12"/>
                </a:lnTo>
                <a:lnTo>
                  <a:pt x="32" y="1286"/>
                </a:lnTo>
                <a:lnTo>
                  <a:pt x="0" y="1286"/>
                </a:lnTo>
                <a:close/>
              </a:path>
            </a:pathLst>
          </a:custGeom>
          <a:solidFill>
            <a:srgbClr val="FFEAD5"/>
          </a:solidFill>
          <a:ln>
            <a:noFill/>
          </a:ln>
        </p:spPr>
      </p:sp>
      <p:sp>
        <p:nvSpPr>
          <p:cNvPr id="12786" name="Freeform 307"/>
          <p:cNvSpPr/>
          <p:nvPr/>
        </p:nvSpPr>
        <p:spPr>
          <a:xfrm>
            <a:off x="1407960" y="806400"/>
            <a:ext cx="1151280" cy="459000"/>
          </a:xfrm>
          <a:custGeom>
            <a:avLst/>
            <a:gdLst/>
            <a:ahLst/>
            <a:cxnLst/>
            <a:rect l="0" t="0" r="r" b="b"/>
            <a:pathLst>
              <a:path w="3198" h="1275">
                <a:moveTo>
                  <a:pt x="0" y="1274"/>
                </a:moveTo>
                <a:lnTo>
                  <a:pt x="3197" y="0"/>
                </a:lnTo>
                <a:lnTo>
                  <a:pt x="3197" y="13"/>
                </a:lnTo>
                <a:lnTo>
                  <a:pt x="31" y="1274"/>
                </a:lnTo>
                <a:lnTo>
                  <a:pt x="0" y="1274"/>
                </a:lnTo>
                <a:close/>
              </a:path>
            </a:pathLst>
          </a:custGeom>
          <a:solidFill>
            <a:srgbClr val="FFEBD5"/>
          </a:solidFill>
          <a:ln>
            <a:noFill/>
          </a:ln>
        </p:spPr>
      </p:sp>
      <p:sp>
        <p:nvSpPr>
          <p:cNvPr id="12787" name="Freeform 308"/>
          <p:cNvSpPr/>
          <p:nvPr/>
        </p:nvSpPr>
        <p:spPr>
          <a:xfrm>
            <a:off x="1419120" y="811080"/>
            <a:ext cx="1140120" cy="454320"/>
          </a:xfrm>
          <a:custGeom>
            <a:avLst/>
            <a:gdLst/>
            <a:ahLst/>
            <a:cxnLst/>
            <a:rect l="0" t="0" r="r" b="b"/>
            <a:pathLst>
              <a:path w="3167" h="1262">
                <a:moveTo>
                  <a:pt x="0" y="1261"/>
                </a:moveTo>
                <a:lnTo>
                  <a:pt x="3166" y="0"/>
                </a:lnTo>
                <a:lnTo>
                  <a:pt x="3166" y="13"/>
                </a:lnTo>
                <a:lnTo>
                  <a:pt x="32" y="1261"/>
                </a:lnTo>
                <a:lnTo>
                  <a:pt x="0" y="1261"/>
                </a:lnTo>
                <a:close/>
              </a:path>
            </a:pathLst>
          </a:custGeom>
          <a:solidFill>
            <a:srgbClr val="FFEBD6"/>
          </a:solidFill>
          <a:ln>
            <a:noFill/>
          </a:ln>
        </p:spPr>
      </p:sp>
      <p:sp>
        <p:nvSpPr>
          <p:cNvPr id="12788" name="Freeform 309"/>
          <p:cNvSpPr/>
          <p:nvPr/>
        </p:nvSpPr>
        <p:spPr>
          <a:xfrm>
            <a:off x="1430640" y="815760"/>
            <a:ext cx="1128600" cy="449640"/>
          </a:xfrm>
          <a:custGeom>
            <a:avLst/>
            <a:gdLst/>
            <a:ahLst/>
            <a:cxnLst/>
            <a:rect l="0" t="0" r="r" b="b"/>
            <a:pathLst>
              <a:path w="3135" h="1249">
                <a:moveTo>
                  <a:pt x="0" y="1248"/>
                </a:moveTo>
                <a:lnTo>
                  <a:pt x="3134" y="0"/>
                </a:lnTo>
                <a:lnTo>
                  <a:pt x="3134" y="12"/>
                </a:lnTo>
                <a:lnTo>
                  <a:pt x="32" y="1248"/>
                </a:lnTo>
                <a:lnTo>
                  <a:pt x="0" y="1248"/>
                </a:lnTo>
                <a:close/>
              </a:path>
            </a:pathLst>
          </a:custGeom>
          <a:solidFill>
            <a:srgbClr val="FFECD7"/>
          </a:solidFill>
          <a:ln>
            <a:noFill/>
          </a:ln>
        </p:spPr>
      </p:sp>
      <p:sp>
        <p:nvSpPr>
          <p:cNvPr id="12789" name="Freeform 310"/>
          <p:cNvSpPr/>
          <p:nvPr/>
        </p:nvSpPr>
        <p:spPr>
          <a:xfrm>
            <a:off x="1442160" y="820080"/>
            <a:ext cx="1117080" cy="445320"/>
          </a:xfrm>
          <a:custGeom>
            <a:avLst/>
            <a:gdLst/>
            <a:ahLst/>
            <a:cxnLst/>
            <a:rect l="0" t="0" r="r" b="b"/>
            <a:pathLst>
              <a:path w="3103" h="1237">
                <a:moveTo>
                  <a:pt x="0" y="1236"/>
                </a:moveTo>
                <a:lnTo>
                  <a:pt x="3102" y="0"/>
                </a:lnTo>
                <a:lnTo>
                  <a:pt x="3102" y="13"/>
                </a:lnTo>
                <a:lnTo>
                  <a:pt x="31" y="1236"/>
                </a:lnTo>
                <a:lnTo>
                  <a:pt x="0" y="1236"/>
                </a:lnTo>
                <a:close/>
              </a:path>
            </a:pathLst>
          </a:custGeom>
          <a:solidFill>
            <a:srgbClr val="FFECD8"/>
          </a:solidFill>
          <a:ln>
            <a:noFill/>
          </a:ln>
        </p:spPr>
      </p:sp>
      <p:sp>
        <p:nvSpPr>
          <p:cNvPr id="12790" name="Freeform 311"/>
          <p:cNvSpPr/>
          <p:nvPr/>
        </p:nvSpPr>
        <p:spPr>
          <a:xfrm>
            <a:off x="1453320" y="824760"/>
            <a:ext cx="1105920" cy="440640"/>
          </a:xfrm>
          <a:custGeom>
            <a:avLst/>
            <a:gdLst/>
            <a:ahLst/>
            <a:cxnLst/>
            <a:rect l="0" t="0" r="r" b="b"/>
            <a:pathLst>
              <a:path w="3072" h="1224">
                <a:moveTo>
                  <a:pt x="0" y="1223"/>
                </a:moveTo>
                <a:lnTo>
                  <a:pt x="3071" y="0"/>
                </a:lnTo>
                <a:lnTo>
                  <a:pt x="3071" y="12"/>
                </a:lnTo>
                <a:lnTo>
                  <a:pt x="32" y="1223"/>
                </a:lnTo>
                <a:lnTo>
                  <a:pt x="0" y="1223"/>
                </a:lnTo>
                <a:close/>
              </a:path>
            </a:pathLst>
          </a:custGeom>
          <a:solidFill>
            <a:srgbClr val="FFECD9"/>
          </a:solidFill>
          <a:ln>
            <a:noFill/>
          </a:ln>
        </p:spPr>
      </p:sp>
      <p:sp>
        <p:nvSpPr>
          <p:cNvPr id="12791" name="Freeform 312"/>
          <p:cNvSpPr/>
          <p:nvPr/>
        </p:nvSpPr>
        <p:spPr>
          <a:xfrm>
            <a:off x="1464840" y="829080"/>
            <a:ext cx="1094400" cy="436320"/>
          </a:xfrm>
          <a:custGeom>
            <a:avLst/>
            <a:gdLst/>
            <a:ahLst/>
            <a:cxnLst/>
            <a:rect l="0" t="0" r="r" b="b"/>
            <a:pathLst>
              <a:path w="3040" h="1212">
                <a:moveTo>
                  <a:pt x="0" y="1211"/>
                </a:moveTo>
                <a:lnTo>
                  <a:pt x="3039" y="0"/>
                </a:lnTo>
                <a:lnTo>
                  <a:pt x="3039" y="26"/>
                </a:lnTo>
                <a:lnTo>
                  <a:pt x="63" y="1211"/>
                </a:lnTo>
                <a:lnTo>
                  <a:pt x="0" y="1211"/>
                </a:lnTo>
                <a:close/>
              </a:path>
            </a:pathLst>
          </a:custGeom>
          <a:solidFill>
            <a:srgbClr val="FFEDDA"/>
          </a:solidFill>
          <a:ln>
            <a:noFill/>
          </a:ln>
        </p:spPr>
      </p:sp>
      <p:sp>
        <p:nvSpPr>
          <p:cNvPr id="12792" name="Freeform 313"/>
          <p:cNvSpPr/>
          <p:nvPr/>
        </p:nvSpPr>
        <p:spPr>
          <a:xfrm>
            <a:off x="1487520" y="838440"/>
            <a:ext cx="1071720" cy="426960"/>
          </a:xfrm>
          <a:custGeom>
            <a:avLst/>
            <a:gdLst/>
            <a:ahLst/>
            <a:cxnLst/>
            <a:rect l="0" t="0" r="r" b="b"/>
            <a:pathLst>
              <a:path w="2977" h="1186">
                <a:moveTo>
                  <a:pt x="0" y="1185"/>
                </a:moveTo>
                <a:lnTo>
                  <a:pt x="2976" y="0"/>
                </a:lnTo>
                <a:lnTo>
                  <a:pt x="2976" y="12"/>
                </a:lnTo>
                <a:lnTo>
                  <a:pt x="32" y="1185"/>
                </a:lnTo>
                <a:lnTo>
                  <a:pt x="0" y="1185"/>
                </a:lnTo>
                <a:close/>
              </a:path>
            </a:pathLst>
          </a:custGeom>
          <a:solidFill>
            <a:srgbClr val="FFEDDB"/>
          </a:solidFill>
          <a:ln>
            <a:noFill/>
          </a:ln>
        </p:spPr>
      </p:sp>
      <p:sp>
        <p:nvSpPr>
          <p:cNvPr id="12793" name="Freeform 314"/>
          <p:cNvSpPr/>
          <p:nvPr/>
        </p:nvSpPr>
        <p:spPr>
          <a:xfrm>
            <a:off x="1499040" y="842760"/>
            <a:ext cx="1060200" cy="422640"/>
          </a:xfrm>
          <a:custGeom>
            <a:avLst/>
            <a:gdLst/>
            <a:ahLst/>
            <a:cxnLst/>
            <a:rect l="0" t="0" r="r" b="b"/>
            <a:pathLst>
              <a:path w="2945" h="1174">
                <a:moveTo>
                  <a:pt x="0" y="1173"/>
                </a:moveTo>
                <a:lnTo>
                  <a:pt x="2944" y="0"/>
                </a:lnTo>
                <a:lnTo>
                  <a:pt x="2944" y="13"/>
                </a:lnTo>
                <a:lnTo>
                  <a:pt x="31" y="1173"/>
                </a:lnTo>
                <a:lnTo>
                  <a:pt x="0" y="1173"/>
                </a:lnTo>
                <a:close/>
              </a:path>
            </a:pathLst>
          </a:custGeom>
          <a:solidFill>
            <a:srgbClr val="FFEEDC"/>
          </a:solidFill>
          <a:ln>
            <a:noFill/>
          </a:ln>
        </p:spPr>
      </p:sp>
      <p:sp>
        <p:nvSpPr>
          <p:cNvPr id="12794" name="Freeform 315"/>
          <p:cNvSpPr/>
          <p:nvPr/>
        </p:nvSpPr>
        <p:spPr>
          <a:xfrm>
            <a:off x="1510200" y="847440"/>
            <a:ext cx="1049040" cy="417960"/>
          </a:xfrm>
          <a:custGeom>
            <a:avLst/>
            <a:gdLst/>
            <a:ahLst/>
            <a:cxnLst/>
            <a:rect l="0" t="0" r="r" b="b"/>
            <a:pathLst>
              <a:path w="2914" h="1161">
                <a:moveTo>
                  <a:pt x="0" y="1160"/>
                </a:moveTo>
                <a:lnTo>
                  <a:pt x="2913" y="0"/>
                </a:lnTo>
                <a:lnTo>
                  <a:pt x="2913" y="25"/>
                </a:lnTo>
                <a:lnTo>
                  <a:pt x="64" y="1160"/>
                </a:lnTo>
                <a:lnTo>
                  <a:pt x="0" y="1160"/>
                </a:lnTo>
                <a:close/>
              </a:path>
            </a:pathLst>
          </a:custGeom>
          <a:solidFill>
            <a:srgbClr val="FFEEDD"/>
          </a:solidFill>
          <a:ln>
            <a:noFill/>
          </a:ln>
        </p:spPr>
      </p:sp>
      <p:sp>
        <p:nvSpPr>
          <p:cNvPr id="12795" name="Freeform 316"/>
          <p:cNvSpPr/>
          <p:nvPr/>
        </p:nvSpPr>
        <p:spPr>
          <a:xfrm>
            <a:off x="1533240" y="856440"/>
            <a:ext cx="1026000" cy="408960"/>
          </a:xfrm>
          <a:custGeom>
            <a:avLst/>
            <a:gdLst/>
            <a:ahLst/>
            <a:cxnLst/>
            <a:rect l="0" t="0" r="r" b="b"/>
            <a:pathLst>
              <a:path w="2850" h="1136">
                <a:moveTo>
                  <a:pt x="0" y="1135"/>
                </a:moveTo>
                <a:lnTo>
                  <a:pt x="2849" y="0"/>
                </a:lnTo>
                <a:lnTo>
                  <a:pt x="2849" y="13"/>
                </a:lnTo>
                <a:lnTo>
                  <a:pt x="32" y="1135"/>
                </a:lnTo>
                <a:lnTo>
                  <a:pt x="0" y="1135"/>
                </a:lnTo>
                <a:close/>
              </a:path>
            </a:pathLst>
          </a:custGeom>
          <a:solidFill>
            <a:srgbClr val="FFEFDE"/>
          </a:solidFill>
          <a:ln>
            <a:noFill/>
          </a:ln>
        </p:spPr>
      </p:sp>
      <p:sp>
        <p:nvSpPr>
          <p:cNvPr id="12796" name="Freeform 317"/>
          <p:cNvSpPr/>
          <p:nvPr/>
        </p:nvSpPr>
        <p:spPr>
          <a:xfrm>
            <a:off x="1544400" y="861120"/>
            <a:ext cx="1014840" cy="404280"/>
          </a:xfrm>
          <a:custGeom>
            <a:avLst/>
            <a:gdLst/>
            <a:ahLst/>
            <a:cxnLst/>
            <a:rect l="0" t="0" r="r" b="b"/>
            <a:pathLst>
              <a:path w="2819" h="1123">
                <a:moveTo>
                  <a:pt x="0" y="1122"/>
                </a:moveTo>
                <a:lnTo>
                  <a:pt x="2818" y="0"/>
                </a:lnTo>
                <a:lnTo>
                  <a:pt x="2818" y="12"/>
                </a:lnTo>
                <a:lnTo>
                  <a:pt x="32" y="1122"/>
                </a:lnTo>
                <a:lnTo>
                  <a:pt x="0" y="1122"/>
                </a:lnTo>
                <a:close/>
              </a:path>
            </a:pathLst>
          </a:custGeom>
          <a:solidFill>
            <a:srgbClr val="FFEFDF"/>
          </a:solidFill>
          <a:ln>
            <a:noFill/>
          </a:ln>
        </p:spPr>
      </p:sp>
      <p:sp>
        <p:nvSpPr>
          <p:cNvPr id="12797" name="Freeform 318"/>
          <p:cNvSpPr/>
          <p:nvPr/>
        </p:nvSpPr>
        <p:spPr>
          <a:xfrm>
            <a:off x="1555920" y="865440"/>
            <a:ext cx="1003320" cy="399960"/>
          </a:xfrm>
          <a:custGeom>
            <a:avLst/>
            <a:gdLst/>
            <a:ahLst/>
            <a:cxnLst/>
            <a:rect l="0" t="0" r="r" b="b"/>
            <a:pathLst>
              <a:path w="2787" h="1111">
                <a:moveTo>
                  <a:pt x="0" y="1110"/>
                </a:moveTo>
                <a:lnTo>
                  <a:pt x="2786" y="0"/>
                </a:lnTo>
                <a:lnTo>
                  <a:pt x="2786" y="13"/>
                </a:lnTo>
                <a:lnTo>
                  <a:pt x="32" y="1110"/>
                </a:lnTo>
                <a:lnTo>
                  <a:pt x="0" y="1110"/>
                </a:lnTo>
                <a:close/>
              </a:path>
            </a:pathLst>
          </a:custGeom>
          <a:solidFill>
            <a:srgbClr val="FFEFE0"/>
          </a:solidFill>
          <a:ln>
            <a:noFill/>
          </a:ln>
        </p:spPr>
      </p:sp>
      <p:sp>
        <p:nvSpPr>
          <p:cNvPr id="12798" name="Freeform 319"/>
          <p:cNvSpPr/>
          <p:nvPr/>
        </p:nvSpPr>
        <p:spPr>
          <a:xfrm>
            <a:off x="1567440" y="870120"/>
            <a:ext cx="991800" cy="395280"/>
          </a:xfrm>
          <a:custGeom>
            <a:avLst/>
            <a:gdLst/>
            <a:ahLst/>
            <a:cxnLst/>
            <a:rect l="0" t="0" r="r" b="b"/>
            <a:pathLst>
              <a:path w="2755" h="1098">
                <a:moveTo>
                  <a:pt x="0" y="1097"/>
                </a:moveTo>
                <a:lnTo>
                  <a:pt x="2754" y="0"/>
                </a:lnTo>
                <a:lnTo>
                  <a:pt x="2754" y="12"/>
                </a:lnTo>
                <a:lnTo>
                  <a:pt x="31" y="1097"/>
                </a:lnTo>
                <a:lnTo>
                  <a:pt x="0" y="1097"/>
                </a:lnTo>
                <a:close/>
              </a:path>
            </a:pathLst>
          </a:custGeom>
          <a:solidFill>
            <a:srgbClr val="FFF0E0"/>
          </a:solidFill>
          <a:ln>
            <a:noFill/>
          </a:ln>
        </p:spPr>
      </p:sp>
      <p:sp>
        <p:nvSpPr>
          <p:cNvPr id="12799" name="Freeform 320"/>
          <p:cNvSpPr/>
          <p:nvPr/>
        </p:nvSpPr>
        <p:spPr>
          <a:xfrm>
            <a:off x="1578600" y="874440"/>
            <a:ext cx="980640" cy="390960"/>
          </a:xfrm>
          <a:custGeom>
            <a:avLst/>
            <a:gdLst/>
            <a:ahLst/>
            <a:cxnLst/>
            <a:rect l="0" t="0" r="r" b="b"/>
            <a:pathLst>
              <a:path w="2724" h="1086">
                <a:moveTo>
                  <a:pt x="0" y="1085"/>
                </a:moveTo>
                <a:lnTo>
                  <a:pt x="2723" y="0"/>
                </a:lnTo>
                <a:lnTo>
                  <a:pt x="2723" y="13"/>
                </a:lnTo>
                <a:lnTo>
                  <a:pt x="32" y="1085"/>
                </a:lnTo>
                <a:lnTo>
                  <a:pt x="0" y="1085"/>
                </a:lnTo>
                <a:close/>
              </a:path>
            </a:pathLst>
          </a:custGeom>
          <a:solidFill>
            <a:srgbClr val="FFF0E1"/>
          </a:solidFill>
          <a:ln>
            <a:noFill/>
          </a:ln>
        </p:spPr>
      </p:sp>
      <p:sp>
        <p:nvSpPr>
          <p:cNvPr id="12800" name="Freeform 321"/>
          <p:cNvSpPr/>
          <p:nvPr/>
        </p:nvSpPr>
        <p:spPr>
          <a:xfrm>
            <a:off x="1590120" y="879120"/>
            <a:ext cx="969120" cy="386280"/>
          </a:xfrm>
          <a:custGeom>
            <a:avLst/>
            <a:gdLst/>
            <a:ahLst/>
            <a:cxnLst/>
            <a:rect l="0" t="0" r="r" b="b"/>
            <a:pathLst>
              <a:path w="2692" h="1073">
                <a:moveTo>
                  <a:pt x="0" y="1072"/>
                </a:moveTo>
                <a:lnTo>
                  <a:pt x="2691" y="0"/>
                </a:lnTo>
                <a:lnTo>
                  <a:pt x="2691" y="13"/>
                </a:lnTo>
                <a:lnTo>
                  <a:pt x="32" y="1072"/>
                </a:lnTo>
                <a:lnTo>
                  <a:pt x="0" y="1072"/>
                </a:lnTo>
                <a:close/>
              </a:path>
            </a:pathLst>
          </a:custGeom>
          <a:solidFill>
            <a:srgbClr val="FFF1E2"/>
          </a:solidFill>
          <a:ln>
            <a:noFill/>
          </a:ln>
        </p:spPr>
      </p:sp>
      <p:sp>
        <p:nvSpPr>
          <p:cNvPr id="12801" name="Freeform 322"/>
          <p:cNvSpPr/>
          <p:nvPr/>
        </p:nvSpPr>
        <p:spPr>
          <a:xfrm>
            <a:off x="1601640" y="883800"/>
            <a:ext cx="957600" cy="381600"/>
          </a:xfrm>
          <a:custGeom>
            <a:avLst/>
            <a:gdLst/>
            <a:ahLst/>
            <a:cxnLst/>
            <a:rect l="0" t="0" r="r" b="b"/>
            <a:pathLst>
              <a:path w="2660" h="1060">
                <a:moveTo>
                  <a:pt x="0" y="1059"/>
                </a:moveTo>
                <a:lnTo>
                  <a:pt x="2659" y="0"/>
                </a:lnTo>
                <a:lnTo>
                  <a:pt x="2659" y="12"/>
                </a:lnTo>
                <a:lnTo>
                  <a:pt x="31" y="1059"/>
                </a:lnTo>
                <a:lnTo>
                  <a:pt x="0" y="1059"/>
                </a:lnTo>
                <a:close/>
              </a:path>
            </a:pathLst>
          </a:custGeom>
          <a:solidFill>
            <a:srgbClr val="FFF1E3"/>
          </a:solidFill>
          <a:ln>
            <a:noFill/>
          </a:ln>
        </p:spPr>
      </p:sp>
      <p:sp>
        <p:nvSpPr>
          <p:cNvPr id="12802" name="Freeform 323"/>
          <p:cNvSpPr/>
          <p:nvPr/>
        </p:nvSpPr>
        <p:spPr>
          <a:xfrm>
            <a:off x="1612800" y="888120"/>
            <a:ext cx="946440" cy="377280"/>
          </a:xfrm>
          <a:custGeom>
            <a:avLst/>
            <a:gdLst/>
            <a:ahLst/>
            <a:cxnLst/>
            <a:rect l="0" t="0" r="r" b="b"/>
            <a:pathLst>
              <a:path w="2629" h="1048">
                <a:moveTo>
                  <a:pt x="0" y="1047"/>
                </a:moveTo>
                <a:lnTo>
                  <a:pt x="2628" y="0"/>
                </a:lnTo>
                <a:lnTo>
                  <a:pt x="2628" y="13"/>
                </a:lnTo>
                <a:lnTo>
                  <a:pt x="32" y="1047"/>
                </a:lnTo>
                <a:lnTo>
                  <a:pt x="0" y="1047"/>
                </a:lnTo>
                <a:close/>
              </a:path>
            </a:pathLst>
          </a:custGeom>
          <a:solidFill>
            <a:srgbClr val="FFF1E3"/>
          </a:solidFill>
          <a:ln>
            <a:noFill/>
          </a:ln>
        </p:spPr>
      </p:sp>
      <p:sp>
        <p:nvSpPr>
          <p:cNvPr id="12803" name="Freeform 324"/>
          <p:cNvSpPr/>
          <p:nvPr/>
        </p:nvSpPr>
        <p:spPr>
          <a:xfrm>
            <a:off x="1624320" y="892800"/>
            <a:ext cx="934920" cy="372600"/>
          </a:xfrm>
          <a:custGeom>
            <a:avLst/>
            <a:gdLst/>
            <a:ahLst/>
            <a:cxnLst/>
            <a:rect l="0" t="0" r="r" b="b"/>
            <a:pathLst>
              <a:path w="2597" h="1035">
                <a:moveTo>
                  <a:pt x="0" y="1034"/>
                </a:moveTo>
                <a:lnTo>
                  <a:pt x="2596" y="0"/>
                </a:lnTo>
                <a:lnTo>
                  <a:pt x="2596" y="12"/>
                </a:lnTo>
                <a:lnTo>
                  <a:pt x="32" y="1034"/>
                </a:lnTo>
                <a:lnTo>
                  <a:pt x="0" y="1034"/>
                </a:lnTo>
                <a:close/>
              </a:path>
            </a:pathLst>
          </a:custGeom>
          <a:solidFill>
            <a:srgbClr val="FFF2E4"/>
          </a:solidFill>
          <a:ln>
            <a:noFill/>
          </a:ln>
        </p:spPr>
      </p:sp>
      <p:sp>
        <p:nvSpPr>
          <p:cNvPr id="12804" name="Freeform 325"/>
          <p:cNvSpPr/>
          <p:nvPr/>
        </p:nvSpPr>
        <p:spPr>
          <a:xfrm>
            <a:off x="1635840" y="897120"/>
            <a:ext cx="923400" cy="368280"/>
          </a:xfrm>
          <a:custGeom>
            <a:avLst/>
            <a:gdLst/>
            <a:ahLst/>
            <a:cxnLst/>
            <a:rect l="0" t="0" r="r" b="b"/>
            <a:pathLst>
              <a:path w="2565" h="1023">
                <a:moveTo>
                  <a:pt x="0" y="1022"/>
                </a:moveTo>
                <a:lnTo>
                  <a:pt x="2564" y="0"/>
                </a:lnTo>
                <a:lnTo>
                  <a:pt x="2564" y="13"/>
                </a:lnTo>
                <a:lnTo>
                  <a:pt x="31" y="1022"/>
                </a:lnTo>
                <a:lnTo>
                  <a:pt x="0" y="1022"/>
                </a:lnTo>
                <a:close/>
              </a:path>
            </a:pathLst>
          </a:custGeom>
          <a:solidFill>
            <a:srgbClr val="FFF2E4"/>
          </a:solidFill>
          <a:ln>
            <a:noFill/>
          </a:ln>
        </p:spPr>
      </p:sp>
      <p:sp>
        <p:nvSpPr>
          <p:cNvPr id="12805" name="Freeform 326"/>
          <p:cNvSpPr/>
          <p:nvPr/>
        </p:nvSpPr>
        <p:spPr>
          <a:xfrm>
            <a:off x="1647000" y="901800"/>
            <a:ext cx="912240" cy="363600"/>
          </a:xfrm>
          <a:custGeom>
            <a:avLst/>
            <a:gdLst/>
            <a:ahLst/>
            <a:cxnLst/>
            <a:rect l="0" t="0" r="r" b="b"/>
            <a:pathLst>
              <a:path w="2534" h="1010">
                <a:moveTo>
                  <a:pt x="0" y="1009"/>
                </a:moveTo>
                <a:lnTo>
                  <a:pt x="2533" y="0"/>
                </a:lnTo>
                <a:lnTo>
                  <a:pt x="2533" y="13"/>
                </a:lnTo>
                <a:lnTo>
                  <a:pt x="32" y="1009"/>
                </a:lnTo>
                <a:lnTo>
                  <a:pt x="0" y="1009"/>
                </a:lnTo>
                <a:close/>
              </a:path>
            </a:pathLst>
          </a:custGeom>
          <a:solidFill>
            <a:srgbClr val="FFF2E5"/>
          </a:solidFill>
          <a:ln>
            <a:noFill/>
          </a:ln>
        </p:spPr>
      </p:sp>
      <p:sp>
        <p:nvSpPr>
          <p:cNvPr id="12806" name="Freeform 327"/>
          <p:cNvSpPr/>
          <p:nvPr/>
        </p:nvSpPr>
        <p:spPr>
          <a:xfrm>
            <a:off x="1658520" y="906480"/>
            <a:ext cx="900720" cy="358920"/>
          </a:xfrm>
          <a:custGeom>
            <a:avLst/>
            <a:gdLst/>
            <a:ahLst/>
            <a:cxnLst/>
            <a:rect l="0" t="0" r="r" b="b"/>
            <a:pathLst>
              <a:path w="2502" h="997">
                <a:moveTo>
                  <a:pt x="0" y="996"/>
                </a:moveTo>
                <a:lnTo>
                  <a:pt x="2501" y="0"/>
                </a:lnTo>
                <a:lnTo>
                  <a:pt x="2501" y="12"/>
                </a:lnTo>
                <a:lnTo>
                  <a:pt x="32" y="996"/>
                </a:lnTo>
                <a:lnTo>
                  <a:pt x="0" y="996"/>
                </a:lnTo>
                <a:close/>
              </a:path>
            </a:pathLst>
          </a:custGeom>
          <a:solidFill>
            <a:srgbClr val="FFF2E6"/>
          </a:solidFill>
          <a:ln>
            <a:noFill/>
          </a:ln>
        </p:spPr>
      </p:sp>
      <p:sp>
        <p:nvSpPr>
          <p:cNvPr id="12807" name="Freeform 328"/>
          <p:cNvSpPr/>
          <p:nvPr/>
        </p:nvSpPr>
        <p:spPr>
          <a:xfrm>
            <a:off x="1670040" y="910800"/>
            <a:ext cx="889200" cy="354600"/>
          </a:xfrm>
          <a:custGeom>
            <a:avLst/>
            <a:gdLst/>
            <a:ahLst/>
            <a:cxnLst/>
            <a:rect l="0" t="0" r="r" b="b"/>
            <a:pathLst>
              <a:path w="2470" h="985">
                <a:moveTo>
                  <a:pt x="0" y="984"/>
                </a:moveTo>
                <a:lnTo>
                  <a:pt x="2469" y="0"/>
                </a:lnTo>
                <a:lnTo>
                  <a:pt x="2469" y="13"/>
                </a:lnTo>
                <a:lnTo>
                  <a:pt x="31" y="984"/>
                </a:lnTo>
                <a:lnTo>
                  <a:pt x="0" y="984"/>
                </a:lnTo>
                <a:close/>
              </a:path>
            </a:pathLst>
          </a:custGeom>
          <a:solidFill>
            <a:srgbClr val="FFF3E7"/>
          </a:solidFill>
          <a:ln>
            <a:noFill/>
          </a:ln>
        </p:spPr>
      </p:sp>
      <p:sp>
        <p:nvSpPr>
          <p:cNvPr id="12808" name="Freeform 329"/>
          <p:cNvSpPr/>
          <p:nvPr/>
        </p:nvSpPr>
        <p:spPr>
          <a:xfrm>
            <a:off x="1681200" y="915480"/>
            <a:ext cx="878040" cy="349920"/>
          </a:xfrm>
          <a:custGeom>
            <a:avLst/>
            <a:gdLst/>
            <a:ahLst/>
            <a:cxnLst/>
            <a:rect l="0" t="0" r="r" b="b"/>
            <a:pathLst>
              <a:path w="2439" h="972">
                <a:moveTo>
                  <a:pt x="0" y="971"/>
                </a:moveTo>
                <a:lnTo>
                  <a:pt x="2438" y="0"/>
                </a:lnTo>
                <a:lnTo>
                  <a:pt x="2438" y="12"/>
                </a:lnTo>
                <a:lnTo>
                  <a:pt x="32" y="971"/>
                </a:lnTo>
                <a:lnTo>
                  <a:pt x="0" y="971"/>
                </a:lnTo>
                <a:close/>
              </a:path>
            </a:pathLst>
          </a:custGeom>
          <a:solidFill>
            <a:srgbClr val="FFF3E7"/>
          </a:solidFill>
          <a:ln>
            <a:noFill/>
          </a:ln>
        </p:spPr>
      </p:sp>
      <p:sp>
        <p:nvSpPr>
          <p:cNvPr id="12809" name="Freeform 330"/>
          <p:cNvSpPr/>
          <p:nvPr/>
        </p:nvSpPr>
        <p:spPr>
          <a:xfrm>
            <a:off x="1692720" y="919800"/>
            <a:ext cx="866520" cy="345600"/>
          </a:xfrm>
          <a:custGeom>
            <a:avLst/>
            <a:gdLst/>
            <a:ahLst/>
            <a:cxnLst/>
            <a:rect l="0" t="0" r="r" b="b"/>
            <a:pathLst>
              <a:path w="2407" h="960">
                <a:moveTo>
                  <a:pt x="0" y="959"/>
                </a:moveTo>
                <a:lnTo>
                  <a:pt x="2406" y="0"/>
                </a:lnTo>
                <a:lnTo>
                  <a:pt x="2406" y="13"/>
                </a:lnTo>
                <a:lnTo>
                  <a:pt x="31" y="959"/>
                </a:lnTo>
                <a:lnTo>
                  <a:pt x="0" y="959"/>
                </a:lnTo>
                <a:close/>
              </a:path>
            </a:pathLst>
          </a:custGeom>
          <a:solidFill>
            <a:srgbClr val="FFF3E8"/>
          </a:solidFill>
          <a:ln>
            <a:noFill/>
          </a:ln>
        </p:spPr>
      </p:sp>
      <p:sp>
        <p:nvSpPr>
          <p:cNvPr id="12810" name="Freeform 331"/>
          <p:cNvSpPr/>
          <p:nvPr/>
        </p:nvSpPr>
        <p:spPr>
          <a:xfrm>
            <a:off x="1703880" y="924480"/>
            <a:ext cx="855360" cy="340920"/>
          </a:xfrm>
          <a:custGeom>
            <a:avLst/>
            <a:gdLst/>
            <a:ahLst/>
            <a:cxnLst/>
            <a:rect l="0" t="0" r="r" b="b"/>
            <a:pathLst>
              <a:path w="2376" h="947">
                <a:moveTo>
                  <a:pt x="0" y="946"/>
                </a:moveTo>
                <a:lnTo>
                  <a:pt x="2375" y="0"/>
                </a:lnTo>
                <a:lnTo>
                  <a:pt x="2375" y="13"/>
                </a:lnTo>
                <a:lnTo>
                  <a:pt x="32" y="946"/>
                </a:lnTo>
                <a:lnTo>
                  <a:pt x="0" y="946"/>
                </a:lnTo>
                <a:close/>
              </a:path>
            </a:pathLst>
          </a:custGeom>
          <a:solidFill>
            <a:srgbClr val="FFF4E8"/>
          </a:solidFill>
          <a:ln>
            <a:noFill/>
          </a:ln>
        </p:spPr>
      </p:sp>
      <p:sp>
        <p:nvSpPr>
          <p:cNvPr id="12811" name="Freeform 332"/>
          <p:cNvSpPr/>
          <p:nvPr/>
        </p:nvSpPr>
        <p:spPr>
          <a:xfrm>
            <a:off x="1715400" y="929160"/>
            <a:ext cx="843840" cy="336240"/>
          </a:xfrm>
          <a:custGeom>
            <a:avLst/>
            <a:gdLst/>
            <a:ahLst/>
            <a:cxnLst/>
            <a:rect l="0" t="0" r="r" b="b"/>
            <a:pathLst>
              <a:path w="2344" h="934">
                <a:moveTo>
                  <a:pt x="0" y="933"/>
                </a:moveTo>
                <a:lnTo>
                  <a:pt x="2343" y="0"/>
                </a:lnTo>
                <a:lnTo>
                  <a:pt x="2343" y="25"/>
                </a:lnTo>
                <a:lnTo>
                  <a:pt x="63" y="933"/>
                </a:lnTo>
                <a:lnTo>
                  <a:pt x="0" y="933"/>
                </a:lnTo>
                <a:close/>
              </a:path>
            </a:pathLst>
          </a:custGeom>
          <a:solidFill>
            <a:srgbClr val="FFF4E9"/>
          </a:solidFill>
          <a:ln>
            <a:noFill/>
          </a:ln>
        </p:spPr>
      </p:sp>
      <p:sp>
        <p:nvSpPr>
          <p:cNvPr id="12812" name="Freeform 333"/>
          <p:cNvSpPr/>
          <p:nvPr/>
        </p:nvSpPr>
        <p:spPr>
          <a:xfrm>
            <a:off x="1738080" y="938160"/>
            <a:ext cx="821160" cy="327240"/>
          </a:xfrm>
          <a:custGeom>
            <a:avLst/>
            <a:gdLst/>
            <a:ahLst/>
            <a:cxnLst/>
            <a:rect l="0" t="0" r="r" b="b"/>
            <a:pathLst>
              <a:path w="2281" h="909">
                <a:moveTo>
                  <a:pt x="0" y="908"/>
                </a:moveTo>
                <a:lnTo>
                  <a:pt x="2280" y="0"/>
                </a:lnTo>
                <a:lnTo>
                  <a:pt x="2280" y="12"/>
                </a:lnTo>
                <a:lnTo>
                  <a:pt x="32" y="908"/>
                </a:lnTo>
                <a:lnTo>
                  <a:pt x="0" y="908"/>
                </a:lnTo>
                <a:close/>
              </a:path>
            </a:pathLst>
          </a:custGeom>
          <a:solidFill>
            <a:srgbClr val="FFF4EA"/>
          </a:solidFill>
          <a:ln>
            <a:noFill/>
          </a:ln>
        </p:spPr>
      </p:sp>
      <p:sp>
        <p:nvSpPr>
          <p:cNvPr id="12813" name="Freeform 334"/>
          <p:cNvSpPr/>
          <p:nvPr/>
        </p:nvSpPr>
        <p:spPr>
          <a:xfrm>
            <a:off x="1749600" y="942480"/>
            <a:ext cx="809640" cy="322920"/>
          </a:xfrm>
          <a:custGeom>
            <a:avLst/>
            <a:gdLst/>
            <a:ahLst/>
            <a:cxnLst/>
            <a:rect l="0" t="0" r="r" b="b"/>
            <a:pathLst>
              <a:path w="2249" h="897">
                <a:moveTo>
                  <a:pt x="0" y="896"/>
                </a:moveTo>
                <a:lnTo>
                  <a:pt x="2248" y="0"/>
                </a:lnTo>
                <a:lnTo>
                  <a:pt x="2248" y="13"/>
                </a:lnTo>
                <a:lnTo>
                  <a:pt x="32" y="896"/>
                </a:lnTo>
                <a:lnTo>
                  <a:pt x="0" y="896"/>
                </a:lnTo>
                <a:close/>
              </a:path>
            </a:pathLst>
          </a:custGeom>
          <a:solidFill>
            <a:srgbClr val="FFF5EB"/>
          </a:solidFill>
          <a:ln>
            <a:noFill/>
          </a:ln>
        </p:spPr>
      </p:sp>
      <p:sp>
        <p:nvSpPr>
          <p:cNvPr id="12814" name="Freeform 335"/>
          <p:cNvSpPr/>
          <p:nvPr/>
        </p:nvSpPr>
        <p:spPr>
          <a:xfrm>
            <a:off x="1761120" y="947160"/>
            <a:ext cx="798120" cy="318240"/>
          </a:xfrm>
          <a:custGeom>
            <a:avLst/>
            <a:gdLst/>
            <a:ahLst/>
            <a:cxnLst/>
            <a:rect l="0" t="0" r="r" b="b"/>
            <a:pathLst>
              <a:path w="2217" h="884">
                <a:moveTo>
                  <a:pt x="0" y="883"/>
                </a:moveTo>
                <a:lnTo>
                  <a:pt x="2216" y="0"/>
                </a:lnTo>
                <a:lnTo>
                  <a:pt x="2216" y="13"/>
                </a:lnTo>
                <a:lnTo>
                  <a:pt x="31" y="883"/>
                </a:lnTo>
                <a:lnTo>
                  <a:pt x="0" y="883"/>
                </a:lnTo>
                <a:close/>
              </a:path>
            </a:pathLst>
          </a:custGeom>
          <a:solidFill>
            <a:srgbClr val="FFF5EB"/>
          </a:solidFill>
          <a:ln>
            <a:noFill/>
          </a:ln>
        </p:spPr>
      </p:sp>
      <p:sp>
        <p:nvSpPr>
          <p:cNvPr id="12815" name="Freeform 336"/>
          <p:cNvSpPr/>
          <p:nvPr/>
        </p:nvSpPr>
        <p:spPr>
          <a:xfrm>
            <a:off x="1772280" y="951840"/>
            <a:ext cx="786960" cy="313560"/>
          </a:xfrm>
          <a:custGeom>
            <a:avLst/>
            <a:gdLst/>
            <a:ahLst/>
            <a:cxnLst/>
            <a:rect l="0" t="0" r="r" b="b"/>
            <a:pathLst>
              <a:path w="2186" h="871">
                <a:moveTo>
                  <a:pt x="0" y="870"/>
                </a:moveTo>
                <a:lnTo>
                  <a:pt x="2185" y="0"/>
                </a:lnTo>
                <a:lnTo>
                  <a:pt x="2185" y="12"/>
                </a:lnTo>
                <a:lnTo>
                  <a:pt x="32" y="870"/>
                </a:lnTo>
                <a:lnTo>
                  <a:pt x="0" y="870"/>
                </a:lnTo>
                <a:close/>
              </a:path>
            </a:pathLst>
          </a:custGeom>
          <a:solidFill>
            <a:srgbClr val="FFF5EC"/>
          </a:solidFill>
          <a:ln>
            <a:noFill/>
          </a:ln>
        </p:spPr>
      </p:sp>
      <p:sp>
        <p:nvSpPr>
          <p:cNvPr id="12816" name="Freeform 337"/>
          <p:cNvSpPr/>
          <p:nvPr/>
        </p:nvSpPr>
        <p:spPr>
          <a:xfrm>
            <a:off x="1783800" y="956160"/>
            <a:ext cx="775440" cy="309240"/>
          </a:xfrm>
          <a:custGeom>
            <a:avLst/>
            <a:gdLst/>
            <a:ahLst/>
            <a:cxnLst/>
            <a:rect l="0" t="0" r="r" b="b"/>
            <a:pathLst>
              <a:path w="2154" h="859">
                <a:moveTo>
                  <a:pt x="0" y="858"/>
                </a:moveTo>
                <a:lnTo>
                  <a:pt x="2153" y="0"/>
                </a:lnTo>
                <a:lnTo>
                  <a:pt x="2153" y="13"/>
                </a:lnTo>
                <a:lnTo>
                  <a:pt x="32" y="858"/>
                </a:lnTo>
                <a:lnTo>
                  <a:pt x="0" y="858"/>
                </a:lnTo>
                <a:close/>
              </a:path>
            </a:pathLst>
          </a:custGeom>
          <a:solidFill>
            <a:srgbClr val="FFF5EC"/>
          </a:solidFill>
          <a:ln>
            <a:noFill/>
          </a:ln>
        </p:spPr>
      </p:sp>
      <p:sp>
        <p:nvSpPr>
          <p:cNvPr id="12817" name="Freeform 338"/>
          <p:cNvSpPr/>
          <p:nvPr/>
        </p:nvSpPr>
        <p:spPr>
          <a:xfrm>
            <a:off x="1795320" y="960840"/>
            <a:ext cx="763920" cy="304560"/>
          </a:xfrm>
          <a:custGeom>
            <a:avLst/>
            <a:gdLst/>
            <a:ahLst/>
            <a:cxnLst/>
            <a:rect l="0" t="0" r="r" b="b"/>
            <a:pathLst>
              <a:path w="2122" h="846">
                <a:moveTo>
                  <a:pt x="0" y="845"/>
                </a:moveTo>
                <a:lnTo>
                  <a:pt x="2121" y="0"/>
                </a:lnTo>
                <a:lnTo>
                  <a:pt x="2121" y="13"/>
                </a:lnTo>
                <a:lnTo>
                  <a:pt x="31" y="845"/>
                </a:lnTo>
                <a:lnTo>
                  <a:pt x="0" y="845"/>
                </a:lnTo>
                <a:close/>
              </a:path>
            </a:pathLst>
          </a:custGeom>
          <a:solidFill>
            <a:srgbClr val="FFF6ED"/>
          </a:solidFill>
          <a:ln>
            <a:noFill/>
          </a:ln>
        </p:spPr>
      </p:sp>
      <p:sp>
        <p:nvSpPr>
          <p:cNvPr id="12818" name="Freeform 339"/>
          <p:cNvSpPr/>
          <p:nvPr/>
        </p:nvSpPr>
        <p:spPr>
          <a:xfrm>
            <a:off x="1806480" y="965520"/>
            <a:ext cx="752760" cy="299880"/>
          </a:xfrm>
          <a:custGeom>
            <a:avLst/>
            <a:gdLst/>
            <a:ahLst/>
            <a:cxnLst/>
            <a:rect l="0" t="0" r="r" b="b"/>
            <a:pathLst>
              <a:path w="2091" h="833">
                <a:moveTo>
                  <a:pt x="0" y="832"/>
                </a:moveTo>
                <a:lnTo>
                  <a:pt x="2090" y="0"/>
                </a:lnTo>
                <a:lnTo>
                  <a:pt x="2090" y="12"/>
                </a:lnTo>
                <a:lnTo>
                  <a:pt x="32" y="832"/>
                </a:lnTo>
                <a:lnTo>
                  <a:pt x="0" y="832"/>
                </a:lnTo>
                <a:close/>
              </a:path>
            </a:pathLst>
          </a:custGeom>
          <a:solidFill>
            <a:srgbClr val="FFF6ED"/>
          </a:solidFill>
          <a:ln>
            <a:noFill/>
          </a:ln>
        </p:spPr>
      </p:sp>
      <p:sp>
        <p:nvSpPr>
          <p:cNvPr id="12819" name="Freeform 340"/>
          <p:cNvSpPr/>
          <p:nvPr/>
        </p:nvSpPr>
        <p:spPr>
          <a:xfrm>
            <a:off x="1818000" y="969840"/>
            <a:ext cx="741240" cy="295560"/>
          </a:xfrm>
          <a:custGeom>
            <a:avLst/>
            <a:gdLst/>
            <a:ahLst/>
            <a:cxnLst/>
            <a:rect l="0" t="0" r="r" b="b"/>
            <a:pathLst>
              <a:path w="2059" h="821">
                <a:moveTo>
                  <a:pt x="0" y="820"/>
                </a:moveTo>
                <a:lnTo>
                  <a:pt x="2058" y="0"/>
                </a:lnTo>
                <a:lnTo>
                  <a:pt x="2058" y="13"/>
                </a:lnTo>
                <a:lnTo>
                  <a:pt x="32" y="820"/>
                </a:lnTo>
                <a:lnTo>
                  <a:pt x="0" y="820"/>
                </a:lnTo>
                <a:close/>
              </a:path>
            </a:pathLst>
          </a:custGeom>
          <a:solidFill>
            <a:srgbClr val="FFF6EE"/>
          </a:solidFill>
          <a:ln>
            <a:noFill/>
          </a:ln>
        </p:spPr>
      </p:sp>
      <p:sp>
        <p:nvSpPr>
          <p:cNvPr id="12820" name="Freeform 341"/>
          <p:cNvSpPr/>
          <p:nvPr/>
        </p:nvSpPr>
        <p:spPr>
          <a:xfrm>
            <a:off x="1829520" y="974520"/>
            <a:ext cx="729720" cy="290880"/>
          </a:xfrm>
          <a:custGeom>
            <a:avLst/>
            <a:gdLst/>
            <a:ahLst/>
            <a:cxnLst/>
            <a:rect l="0" t="0" r="r" b="b"/>
            <a:pathLst>
              <a:path w="2027" h="808">
                <a:moveTo>
                  <a:pt x="0" y="807"/>
                </a:moveTo>
                <a:lnTo>
                  <a:pt x="2026" y="0"/>
                </a:lnTo>
                <a:lnTo>
                  <a:pt x="2026" y="12"/>
                </a:lnTo>
                <a:lnTo>
                  <a:pt x="31" y="807"/>
                </a:lnTo>
                <a:lnTo>
                  <a:pt x="0" y="807"/>
                </a:lnTo>
                <a:close/>
              </a:path>
            </a:pathLst>
          </a:custGeom>
          <a:solidFill>
            <a:srgbClr val="FFF7EE"/>
          </a:solidFill>
          <a:ln>
            <a:noFill/>
          </a:ln>
        </p:spPr>
      </p:sp>
      <p:sp>
        <p:nvSpPr>
          <p:cNvPr id="12821" name="Freeform 342"/>
          <p:cNvSpPr/>
          <p:nvPr/>
        </p:nvSpPr>
        <p:spPr>
          <a:xfrm>
            <a:off x="1840680" y="978840"/>
            <a:ext cx="718560" cy="286560"/>
          </a:xfrm>
          <a:custGeom>
            <a:avLst/>
            <a:gdLst/>
            <a:ahLst/>
            <a:cxnLst/>
            <a:rect l="0" t="0" r="r" b="b"/>
            <a:pathLst>
              <a:path w="1996" h="796">
                <a:moveTo>
                  <a:pt x="0" y="795"/>
                </a:moveTo>
                <a:lnTo>
                  <a:pt x="1995" y="0"/>
                </a:lnTo>
                <a:lnTo>
                  <a:pt x="1995" y="13"/>
                </a:lnTo>
                <a:lnTo>
                  <a:pt x="32" y="795"/>
                </a:lnTo>
                <a:lnTo>
                  <a:pt x="0" y="795"/>
                </a:lnTo>
                <a:close/>
              </a:path>
            </a:pathLst>
          </a:custGeom>
          <a:solidFill>
            <a:srgbClr val="FFF7EF"/>
          </a:solidFill>
          <a:ln>
            <a:noFill/>
          </a:ln>
        </p:spPr>
      </p:sp>
      <p:sp>
        <p:nvSpPr>
          <p:cNvPr id="12822" name="Freeform 343"/>
          <p:cNvSpPr/>
          <p:nvPr/>
        </p:nvSpPr>
        <p:spPr>
          <a:xfrm>
            <a:off x="1852200" y="983520"/>
            <a:ext cx="707040" cy="281880"/>
          </a:xfrm>
          <a:custGeom>
            <a:avLst/>
            <a:gdLst/>
            <a:ahLst/>
            <a:cxnLst/>
            <a:rect l="0" t="0" r="r" b="b"/>
            <a:pathLst>
              <a:path w="1964" h="783">
                <a:moveTo>
                  <a:pt x="0" y="782"/>
                </a:moveTo>
                <a:lnTo>
                  <a:pt x="1963" y="0"/>
                </a:lnTo>
                <a:lnTo>
                  <a:pt x="1963" y="14"/>
                </a:lnTo>
                <a:lnTo>
                  <a:pt x="32" y="782"/>
                </a:lnTo>
                <a:lnTo>
                  <a:pt x="0" y="782"/>
                </a:lnTo>
                <a:close/>
              </a:path>
            </a:pathLst>
          </a:custGeom>
          <a:solidFill>
            <a:srgbClr val="FFF7EF"/>
          </a:solidFill>
          <a:ln>
            <a:noFill/>
          </a:ln>
        </p:spPr>
      </p:sp>
      <p:sp>
        <p:nvSpPr>
          <p:cNvPr id="12823" name="Freeform 344"/>
          <p:cNvSpPr/>
          <p:nvPr/>
        </p:nvSpPr>
        <p:spPr>
          <a:xfrm>
            <a:off x="1863720" y="988200"/>
            <a:ext cx="695520" cy="277200"/>
          </a:xfrm>
          <a:custGeom>
            <a:avLst/>
            <a:gdLst/>
            <a:ahLst/>
            <a:cxnLst/>
            <a:rect l="0" t="0" r="r" b="b"/>
            <a:pathLst>
              <a:path w="1932" h="770">
                <a:moveTo>
                  <a:pt x="0" y="769"/>
                </a:moveTo>
                <a:lnTo>
                  <a:pt x="1931" y="0"/>
                </a:lnTo>
                <a:lnTo>
                  <a:pt x="1931" y="12"/>
                </a:lnTo>
                <a:lnTo>
                  <a:pt x="31" y="769"/>
                </a:lnTo>
                <a:lnTo>
                  <a:pt x="0" y="769"/>
                </a:lnTo>
                <a:close/>
              </a:path>
            </a:pathLst>
          </a:custGeom>
          <a:solidFill>
            <a:srgbClr val="FFF7F0"/>
          </a:solidFill>
          <a:ln>
            <a:noFill/>
          </a:ln>
        </p:spPr>
      </p:sp>
      <p:sp>
        <p:nvSpPr>
          <p:cNvPr id="12824" name="Freeform 345"/>
          <p:cNvSpPr/>
          <p:nvPr/>
        </p:nvSpPr>
        <p:spPr>
          <a:xfrm>
            <a:off x="1874880" y="992520"/>
            <a:ext cx="684360" cy="272880"/>
          </a:xfrm>
          <a:custGeom>
            <a:avLst/>
            <a:gdLst/>
            <a:ahLst/>
            <a:cxnLst/>
            <a:rect l="0" t="0" r="r" b="b"/>
            <a:pathLst>
              <a:path w="1901" h="758">
                <a:moveTo>
                  <a:pt x="0" y="757"/>
                </a:moveTo>
                <a:lnTo>
                  <a:pt x="1900" y="0"/>
                </a:lnTo>
                <a:lnTo>
                  <a:pt x="1900" y="13"/>
                </a:lnTo>
                <a:lnTo>
                  <a:pt x="32" y="757"/>
                </a:lnTo>
                <a:lnTo>
                  <a:pt x="0" y="757"/>
                </a:lnTo>
                <a:close/>
              </a:path>
            </a:pathLst>
          </a:custGeom>
          <a:solidFill>
            <a:srgbClr val="FFF8F0"/>
          </a:solidFill>
          <a:ln>
            <a:noFill/>
          </a:ln>
        </p:spPr>
      </p:sp>
      <p:sp>
        <p:nvSpPr>
          <p:cNvPr id="12825" name="Freeform 346"/>
          <p:cNvSpPr/>
          <p:nvPr/>
        </p:nvSpPr>
        <p:spPr>
          <a:xfrm>
            <a:off x="1886400" y="997200"/>
            <a:ext cx="672840" cy="268200"/>
          </a:xfrm>
          <a:custGeom>
            <a:avLst/>
            <a:gdLst/>
            <a:ahLst/>
            <a:cxnLst/>
            <a:rect l="0" t="0" r="r" b="b"/>
            <a:pathLst>
              <a:path w="1869" h="745">
                <a:moveTo>
                  <a:pt x="0" y="744"/>
                </a:moveTo>
                <a:lnTo>
                  <a:pt x="1868" y="0"/>
                </a:lnTo>
                <a:lnTo>
                  <a:pt x="1868" y="12"/>
                </a:lnTo>
                <a:lnTo>
                  <a:pt x="32" y="744"/>
                </a:lnTo>
                <a:lnTo>
                  <a:pt x="0" y="744"/>
                </a:lnTo>
                <a:close/>
              </a:path>
            </a:pathLst>
          </a:custGeom>
          <a:solidFill>
            <a:srgbClr val="FFF8F1"/>
          </a:solidFill>
          <a:ln>
            <a:noFill/>
          </a:ln>
        </p:spPr>
      </p:sp>
      <p:sp>
        <p:nvSpPr>
          <p:cNvPr id="12826" name="Freeform 347"/>
          <p:cNvSpPr/>
          <p:nvPr/>
        </p:nvSpPr>
        <p:spPr>
          <a:xfrm>
            <a:off x="1897920" y="1001520"/>
            <a:ext cx="661320" cy="263880"/>
          </a:xfrm>
          <a:custGeom>
            <a:avLst/>
            <a:gdLst/>
            <a:ahLst/>
            <a:cxnLst/>
            <a:rect l="0" t="0" r="r" b="b"/>
            <a:pathLst>
              <a:path w="1837" h="733">
                <a:moveTo>
                  <a:pt x="0" y="732"/>
                </a:moveTo>
                <a:lnTo>
                  <a:pt x="1836" y="0"/>
                </a:lnTo>
                <a:lnTo>
                  <a:pt x="1836" y="26"/>
                </a:lnTo>
                <a:lnTo>
                  <a:pt x="63" y="732"/>
                </a:lnTo>
                <a:lnTo>
                  <a:pt x="0" y="732"/>
                </a:lnTo>
                <a:close/>
              </a:path>
            </a:pathLst>
          </a:custGeom>
          <a:solidFill>
            <a:srgbClr val="FFF8F1"/>
          </a:solidFill>
          <a:ln>
            <a:noFill/>
          </a:ln>
        </p:spPr>
      </p:sp>
      <p:sp>
        <p:nvSpPr>
          <p:cNvPr id="12827" name="Freeform 348"/>
          <p:cNvSpPr/>
          <p:nvPr/>
        </p:nvSpPr>
        <p:spPr>
          <a:xfrm>
            <a:off x="1920600" y="1010880"/>
            <a:ext cx="638640" cy="254520"/>
          </a:xfrm>
          <a:custGeom>
            <a:avLst/>
            <a:gdLst/>
            <a:ahLst/>
            <a:cxnLst/>
            <a:rect l="0" t="0" r="r" b="b"/>
            <a:pathLst>
              <a:path w="1774" h="707">
                <a:moveTo>
                  <a:pt x="0" y="706"/>
                </a:moveTo>
                <a:lnTo>
                  <a:pt x="1773" y="0"/>
                </a:lnTo>
                <a:lnTo>
                  <a:pt x="1773" y="12"/>
                </a:lnTo>
                <a:lnTo>
                  <a:pt x="31" y="706"/>
                </a:lnTo>
                <a:lnTo>
                  <a:pt x="0" y="706"/>
                </a:lnTo>
                <a:close/>
              </a:path>
            </a:pathLst>
          </a:custGeom>
          <a:solidFill>
            <a:srgbClr val="FFF8F2"/>
          </a:solidFill>
          <a:ln>
            <a:noFill/>
          </a:ln>
        </p:spPr>
      </p:sp>
      <p:sp>
        <p:nvSpPr>
          <p:cNvPr id="12828" name="Freeform 349"/>
          <p:cNvSpPr/>
          <p:nvPr/>
        </p:nvSpPr>
        <p:spPr>
          <a:xfrm>
            <a:off x="1931760" y="1015200"/>
            <a:ext cx="627480" cy="250200"/>
          </a:xfrm>
          <a:custGeom>
            <a:avLst/>
            <a:gdLst/>
            <a:ahLst/>
            <a:cxnLst/>
            <a:rect l="0" t="0" r="r" b="b"/>
            <a:pathLst>
              <a:path w="1743" h="695">
                <a:moveTo>
                  <a:pt x="0" y="694"/>
                </a:moveTo>
                <a:lnTo>
                  <a:pt x="1742" y="0"/>
                </a:lnTo>
                <a:lnTo>
                  <a:pt x="1742" y="13"/>
                </a:lnTo>
                <a:lnTo>
                  <a:pt x="32" y="694"/>
                </a:lnTo>
                <a:lnTo>
                  <a:pt x="0" y="694"/>
                </a:lnTo>
                <a:close/>
              </a:path>
            </a:pathLst>
          </a:custGeom>
          <a:solidFill>
            <a:srgbClr val="FFF9F2"/>
          </a:solidFill>
          <a:ln>
            <a:noFill/>
          </a:ln>
        </p:spPr>
      </p:sp>
      <p:sp>
        <p:nvSpPr>
          <p:cNvPr id="12829" name="Freeform 350"/>
          <p:cNvSpPr/>
          <p:nvPr/>
        </p:nvSpPr>
        <p:spPr>
          <a:xfrm>
            <a:off x="1943280" y="1019880"/>
            <a:ext cx="615960" cy="245520"/>
          </a:xfrm>
          <a:custGeom>
            <a:avLst/>
            <a:gdLst/>
            <a:ahLst/>
            <a:cxnLst/>
            <a:rect l="0" t="0" r="r" b="b"/>
            <a:pathLst>
              <a:path w="1711" h="682">
                <a:moveTo>
                  <a:pt x="0" y="681"/>
                </a:moveTo>
                <a:lnTo>
                  <a:pt x="1710" y="0"/>
                </a:lnTo>
                <a:lnTo>
                  <a:pt x="1710" y="25"/>
                </a:lnTo>
                <a:lnTo>
                  <a:pt x="63" y="681"/>
                </a:lnTo>
                <a:lnTo>
                  <a:pt x="0" y="681"/>
                </a:lnTo>
                <a:close/>
              </a:path>
            </a:pathLst>
          </a:custGeom>
          <a:solidFill>
            <a:srgbClr val="FFF9F3"/>
          </a:solidFill>
          <a:ln>
            <a:noFill/>
          </a:ln>
        </p:spPr>
      </p:sp>
      <p:sp>
        <p:nvSpPr>
          <p:cNvPr id="12830" name="Freeform 351"/>
          <p:cNvSpPr/>
          <p:nvPr/>
        </p:nvSpPr>
        <p:spPr>
          <a:xfrm>
            <a:off x="1965960" y="1028880"/>
            <a:ext cx="593280" cy="236520"/>
          </a:xfrm>
          <a:custGeom>
            <a:avLst/>
            <a:gdLst/>
            <a:ahLst/>
            <a:cxnLst/>
            <a:rect l="0" t="0" r="r" b="b"/>
            <a:pathLst>
              <a:path w="1648" h="657">
                <a:moveTo>
                  <a:pt x="0" y="656"/>
                </a:moveTo>
                <a:lnTo>
                  <a:pt x="1647" y="0"/>
                </a:lnTo>
                <a:lnTo>
                  <a:pt x="1647" y="13"/>
                </a:lnTo>
                <a:lnTo>
                  <a:pt x="32" y="656"/>
                </a:lnTo>
                <a:lnTo>
                  <a:pt x="0" y="656"/>
                </a:lnTo>
                <a:close/>
              </a:path>
            </a:pathLst>
          </a:custGeom>
          <a:solidFill>
            <a:srgbClr val="FFF9F3"/>
          </a:solidFill>
          <a:ln>
            <a:noFill/>
          </a:ln>
        </p:spPr>
      </p:sp>
      <p:sp>
        <p:nvSpPr>
          <p:cNvPr id="12831" name="Freeform 352"/>
          <p:cNvSpPr/>
          <p:nvPr/>
        </p:nvSpPr>
        <p:spPr>
          <a:xfrm>
            <a:off x="1977480" y="1033560"/>
            <a:ext cx="581760" cy="231840"/>
          </a:xfrm>
          <a:custGeom>
            <a:avLst/>
            <a:gdLst/>
            <a:ahLst/>
            <a:cxnLst/>
            <a:rect l="0" t="0" r="r" b="b"/>
            <a:pathLst>
              <a:path w="1616" h="644">
                <a:moveTo>
                  <a:pt x="0" y="643"/>
                </a:moveTo>
                <a:lnTo>
                  <a:pt x="1615" y="0"/>
                </a:lnTo>
                <a:lnTo>
                  <a:pt x="1615" y="12"/>
                </a:lnTo>
                <a:lnTo>
                  <a:pt x="32" y="643"/>
                </a:lnTo>
                <a:lnTo>
                  <a:pt x="0" y="643"/>
                </a:lnTo>
                <a:close/>
              </a:path>
            </a:pathLst>
          </a:custGeom>
          <a:solidFill>
            <a:srgbClr val="FFF9F4"/>
          </a:solidFill>
          <a:ln>
            <a:noFill/>
          </a:ln>
        </p:spPr>
      </p:sp>
      <p:sp>
        <p:nvSpPr>
          <p:cNvPr id="12832" name="Freeform 353"/>
          <p:cNvSpPr/>
          <p:nvPr/>
        </p:nvSpPr>
        <p:spPr>
          <a:xfrm>
            <a:off x="1989000" y="1037880"/>
            <a:ext cx="570240" cy="227520"/>
          </a:xfrm>
          <a:custGeom>
            <a:avLst/>
            <a:gdLst/>
            <a:ahLst/>
            <a:cxnLst/>
            <a:rect l="0" t="0" r="r" b="b"/>
            <a:pathLst>
              <a:path w="1584" h="632">
                <a:moveTo>
                  <a:pt x="0" y="631"/>
                </a:moveTo>
                <a:lnTo>
                  <a:pt x="1583" y="0"/>
                </a:lnTo>
                <a:lnTo>
                  <a:pt x="1583" y="13"/>
                </a:lnTo>
                <a:lnTo>
                  <a:pt x="32" y="631"/>
                </a:lnTo>
                <a:lnTo>
                  <a:pt x="0" y="631"/>
                </a:lnTo>
                <a:close/>
              </a:path>
            </a:pathLst>
          </a:custGeom>
          <a:solidFill>
            <a:srgbClr val="FFFAF4"/>
          </a:solidFill>
          <a:ln>
            <a:noFill/>
          </a:ln>
        </p:spPr>
      </p:sp>
      <p:sp>
        <p:nvSpPr>
          <p:cNvPr id="12833" name="Freeform 354"/>
          <p:cNvSpPr/>
          <p:nvPr/>
        </p:nvSpPr>
        <p:spPr>
          <a:xfrm>
            <a:off x="2000160" y="1042560"/>
            <a:ext cx="559080" cy="222840"/>
          </a:xfrm>
          <a:custGeom>
            <a:avLst/>
            <a:gdLst/>
            <a:ahLst/>
            <a:cxnLst/>
            <a:rect l="0" t="0" r="r" b="b"/>
            <a:pathLst>
              <a:path w="1553" h="619">
                <a:moveTo>
                  <a:pt x="0" y="618"/>
                </a:moveTo>
                <a:lnTo>
                  <a:pt x="1552" y="0"/>
                </a:lnTo>
                <a:lnTo>
                  <a:pt x="1552" y="12"/>
                </a:lnTo>
                <a:lnTo>
                  <a:pt x="32" y="618"/>
                </a:lnTo>
                <a:lnTo>
                  <a:pt x="0" y="618"/>
                </a:lnTo>
                <a:close/>
              </a:path>
            </a:pathLst>
          </a:custGeom>
          <a:solidFill>
            <a:srgbClr val="FFFAF5"/>
          </a:solidFill>
          <a:ln>
            <a:noFill/>
          </a:ln>
        </p:spPr>
      </p:sp>
      <p:sp>
        <p:nvSpPr>
          <p:cNvPr id="12834" name="Freeform 355"/>
          <p:cNvSpPr/>
          <p:nvPr/>
        </p:nvSpPr>
        <p:spPr>
          <a:xfrm>
            <a:off x="2011680" y="1046880"/>
            <a:ext cx="547560" cy="218520"/>
          </a:xfrm>
          <a:custGeom>
            <a:avLst/>
            <a:gdLst/>
            <a:ahLst/>
            <a:cxnLst/>
            <a:rect l="0" t="0" r="r" b="b"/>
            <a:pathLst>
              <a:path w="1521" h="607">
                <a:moveTo>
                  <a:pt x="0" y="606"/>
                </a:moveTo>
                <a:lnTo>
                  <a:pt x="1520" y="0"/>
                </a:lnTo>
                <a:lnTo>
                  <a:pt x="1520" y="26"/>
                </a:lnTo>
                <a:lnTo>
                  <a:pt x="63" y="606"/>
                </a:lnTo>
                <a:lnTo>
                  <a:pt x="0" y="606"/>
                </a:lnTo>
                <a:close/>
              </a:path>
            </a:pathLst>
          </a:custGeom>
          <a:solidFill>
            <a:srgbClr val="FFFAF5"/>
          </a:solidFill>
          <a:ln>
            <a:noFill/>
          </a:ln>
        </p:spPr>
      </p:sp>
      <p:sp>
        <p:nvSpPr>
          <p:cNvPr id="12835" name="Freeform 356"/>
          <p:cNvSpPr/>
          <p:nvPr/>
        </p:nvSpPr>
        <p:spPr>
          <a:xfrm>
            <a:off x="2034360" y="1056240"/>
            <a:ext cx="524880" cy="209160"/>
          </a:xfrm>
          <a:custGeom>
            <a:avLst/>
            <a:gdLst/>
            <a:ahLst/>
            <a:cxnLst/>
            <a:rect l="0" t="0" r="r" b="b"/>
            <a:pathLst>
              <a:path w="1458" h="581">
                <a:moveTo>
                  <a:pt x="0" y="580"/>
                </a:moveTo>
                <a:lnTo>
                  <a:pt x="1457" y="0"/>
                </a:lnTo>
                <a:lnTo>
                  <a:pt x="1457" y="25"/>
                </a:lnTo>
                <a:lnTo>
                  <a:pt x="64" y="580"/>
                </a:lnTo>
                <a:lnTo>
                  <a:pt x="0" y="580"/>
                </a:lnTo>
                <a:close/>
              </a:path>
            </a:pathLst>
          </a:custGeom>
          <a:solidFill>
            <a:srgbClr val="FFFAF6"/>
          </a:solidFill>
          <a:ln>
            <a:noFill/>
          </a:ln>
        </p:spPr>
      </p:sp>
      <p:sp>
        <p:nvSpPr>
          <p:cNvPr id="12836" name="Freeform 357"/>
          <p:cNvSpPr/>
          <p:nvPr/>
        </p:nvSpPr>
        <p:spPr>
          <a:xfrm>
            <a:off x="2057400" y="1065240"/>
            <a:ext cx="501840" cy="200160"/>
          </a:xfrm>
          <a:custGeom>
            <a:avLst/>
            <a:gdLst/>
            <a:ahLst/>
            <a:cxnLst/>
            <a:rect l="0" t="0" r="r" b="b"/>
            <a:pathLst>
              <a:path w="1394" h="556">
                <a:moveTo>
                  <a:pt x="0" y="555"/>
                </a:moveTo>
                <a:lnTo>
                  <a:pt x="1393" y="0"/>
                </a:lnTo>
                <a:lnTo>
                  <a:pt x="1393" y="12"/>
                </a:lnTo>
                <a:lnTo>
                  <a:pt x="31" y="555"/>
                </a:lnTo>
                <a:lnTo>
                  <a:pt x="0" y="555"/>
                </a:lnTo>
                <a:close/>
              </a:path>
            </a:pathLst>
          </a:custGeom>
          <a:solidFill>
            <a:srgbClr val="FFFBF6"/>
          </a:solidFill>
          <a:ln>
            <a:noFill/>
          </a:ln>
        </p:spPr>
      </p:sp>
      <p:sp>
        <p:nvSpPr>
          <p:cNvPr id="12837" name="Freeform 358"/>
          <p:cNvSpPr/>
          <p:nvPr/>
        </p:nvSpPr>
        <p:spPr>
          <a:xfrm>
            <a:off x="2068560" y="1069560"/>
            <a:ext cx="490680" cy="195840"/>
          </a:xfrm>
          <a:custGeom>
            <a:avLst/>
            <a:gdLst/>
            <a:ahLst/>
            <a:cxnLst/>
            <a:rect l="0" t="0" r="r" b="b"/>
            <a:pathLst>
              <a:path w="1363" h="544">
                <a:moveTo>
                  <a:pt x="0" y="543"/>
                </a:moveTo>
                <a:lnTo>
                  <a:pt x="1362" y="0"/>
                </a:lnTo>
                <a:lnTo>
                  <a:pt x="1362" y="14"/>
                </a:lnTo>
                <a:lnTo>
                  <a:pt x="32" y="543"/>
                </a:lnTo>
                <a:lnTo>
                  <a:pt x="0" y="543"/>
                </a:lnTo>
                <a:close/>
              </a:path>
            </a:pathLst>
          </a:custGeom>
          <a:solidFill>
            <a:srgbClr val="FFFBF7"/>
          </a:solidFill>
          <a:ln>
            <a:noFill/>
          </a:ln>
        </p:spPr>
      </p:sp>
      <p:sp>
        <p:nvSpPr>
          <p:cNvPr id="12838" name="Freeform 359"/>
          <p:cNvSpPr/>
          <p:nvPr/>
        </p:nvSpPr>
        <p:spPr>
          <a:xfrm>
            <a:off x="2080080" y="1074240"/>
            <a:ext cx="479160" cy="191160"/>
          </a:xfrm>
          <a:custGeom>
            <a:avLst/>
            <a:gdLst/>
            <a:ahLst/>
            <a:cxnLst/>
            <a:rect l="0" t="0" r="r" b="b"/>
            <a:pathLst>
              <a:path w="1331" h="531">
                <a:moveTo>
                  <a:pt x="0" y="530"/>
                </a:moveTo>
                <a:lnTo>
                  <a:pt x="1330" y="0"/>
                </a:lnTo>
                <a:lnTo>
                  <a:pt x="1330" y="25"/>
                </a:lnTo>
                <a:lnTo>
                  <a:pt x="63" y="530"/>
                </a:lnTo>
                <a:lnTo>
                  <a:pt x="0" y="530"/>
                </a:lnTo>
                <a:close/>
              </a:path>
            </a:pathLst>
          </a:custGeom>
          <a:solidFill>
            <a:srgbClr val="FFFBF7"/>
          </a:solidFill>
          <a:ln>
            <a:noFill/>
          </a:ln>
        </p:spPr>
      </p:sp>
      <p:sp>
        <p:nvSpPr>
          <p:cNvPr id="12839" name="Freeform 360"/>
          <p:cNvSpPr/>
          <p:nvPr/>
        </p:nvSpPr>
        <p:spPr>
          <a:xfrm>
            <a:off x="2102760" y="1083240"/>
            <a:ext cx="456480" cy="182160"/>
          </a:xfrm>
          <a:custGeom>
            <a:avLst/>
            <a:gdLst/>
            <a:ahLst/>
            <a:cxnLst/>
            <a:rect l="0" t="0" r="r" b="b"/>
            <a:pathLst>
              <a:path w="1268" h="506">
                <a:moveTo>
                  <a:pt x="0" y="505"/>
                </a:moveTo>
                <a:lnTo>
                  <a:pt x="1267" y="0"/>
                </a:lnTo>
                <a:lnTo>
                  <a:pt x="1267" y="25"/>
                </a:lnTo>
                <a:lnTo>
                  <a:pt x="64" y="505"/>
                </a:lnTo>
                <a:lnTo>
                  <a:pt x="0" y="505"/>
                </a:lnTo>
                <a:close/>
              </a:path>
            </a:pathLst>
          </a:custGeom>
          <a:solidFill>
            <a:srgbClr val="FFFBF8"/>
          </a:solidFill>
          <a:ln>
            <a:noFill/>
          </a:ln>
        </p:spPr>
      </p:sp>
      <p:sp>
        <p:nvSpPr>
          <p:cNvPr id="12840" name="Freeform 361"/>
          <p:cNvSpPr/>
          <p:nvPr/>
        </p:nvSpPr>
        <p:spPr>
          <a:xfrm>
            <a:off x="2125800" y="1092240"/>
            <a:ext cx="433440" cy="173160"/>
          </a:xfrm>
          <a:custGeom>
            <a:avLst/>
            <a:gdLst/>
            <a:ahLst/>
            <a:cxnLst/>
            <a:rect l="0" t="0" r="r" b="b"/>
            <a:pathLst>
              <a:path w="1204" h="481">
                <a:moveTo>
                  <a:pt x="0" y="480"/>
                </a:moveTo>
                <a:lnTo>
                  <a:pt x="1203" y="0"/>
                </a:lnTo>
                <a:lnTo>
                  <a:pt x="1203" y="26"/>
                </a:lnTo>
                <a:lnTo>
                  <a:pt x="63" y="480"/>
                </a:lnTo>
                <a:lnTo>
                  <a:pt x="0" y="480"/>
                </a:lnTo>
                <a:close/>
              </a:path>
            </a:pathLst>
          </a:custGeom>
          <a:solidFill>
            <a:srgbClr val="FFFCF8"/>
          </a:solidFill>
          <a:ln>
            <a:noFill/>
          </a:ln>
        </p:spPr>
      </p:sp>
      <p:sp>
        <p:nvSpPr>
          <p:cNvPr id="12841" name="Freeform 362"/>
          <p:cNvSpPr/>
          <p:nvPr/>
        </p:nvSpPr>
        <p:spPr>
          <a:xfrm>
            <a:off x="2148480" y="1101600"/>
            <a:ext cx="410760" cy="163800"/>
          </a:xfrm>
          <a:custGeom>
            <a:avLst/>
            <a:gdLst/>
            <a:ahLst/>
            <a:cxnLst/>
            <a:rect l="0" t="0" r="r" b="b"/>
            <a:pathLst>
              <a:path w="1141" h="455">
                <a:moveTo>
                  <a:pt x="0" y="454"/>
                </a:moveTo>
                <a:lnTo>
                  <a:pt x="1140" y="0"/>
                </a:lnTo>
                <a:lnTo>
                  <a:pt x="1140" y="25"/>
                </a:lnTo>
                <a:lnTo>
                  <a:pt x="63" y="454"/>
                </a:lnTo>
                <a:lnTo>
                  <a:pt x="0" y="454"/>
                </a:lnTo>
                <a:close/>
              </a:path>
            </a:pathLst>
          </a:custGeom>
          <a:solidFill>
            <a:srgbClr val="FFFCF9"/>
          </a:solidFill>
          <a:ln>
            <a:noFill/>
          </a:ln>
        </p:spPr>
      </p:sp>
      <p:sp>
        <p:nvSpPr>
          <p:cNvPr id="12842" name="Freeform 363"/>
          <p:cNvSpPr/>
          <p:nvPr/>
        </p:nvSpPr>
        <p:spPr>
          <a:xfrm>
            <a:off x="2171160" y="1110600"/>
            <a:ext cx="388080" cy="154800"/>
          </a:xfrm>
          <a:custGeom>
            <a:avLst/>
            <a:gdLst/>
            <a:ahLst/>
            <a:cxnLst/>
            <a:rect l="0" t="0" r="r" b="b"/>
            <a:pathLst>
              <a:path w="1078" h="430">
                <a:moveTo>
                  <a:pt x="0" y="429"/>
                </a:moveTo>
                <a:lnTo>
                  <a:pt x="1077" y="0"/>
                </a:lnTo>
                <a:lnTo>
                  <a:pt x="1077" y="12"/>
                </a:lnTo>
                <a:lnTo>
                  <a:pt x="32" y="429"/>
                </a:lnTo>
                <a:lnTo>
                  <a:pt x="0" y="429"/>
                </a:lnTo>
                <a:close/>
              </a:path>
            </a:pathLst>
          </a:custGeom>
          <a:solidFill>
            <a:srgbClr val="FFFCF9"/>
          </a:solidFill>
          <a:ln>
            <a:noFill/>
          </a:ln>
        </p:spPr>
      </p:sp>
      <p:sp>
        <p:nvSpPr>
          <p:cNvPr id="12843" name="Freeform 364"/>
          <p:cNvSpPr/>
          <p:nvPr/>
        </p:nvSpPr>
        <p:spPr>
          <a:xfrm>
            <a:off x="2182680" y="1114920"/>
            <a:ext cx="376560" cy="150480"/>
          </a:xfrm>
          <a:custGeom>
            <a:avLst/>
            <a:gdLst/>
            <a:ahLst/>
            <a:cxnLst/>
            <a:rect l="0" t="0" r="r" b="b"/>
            <a:pathLst>
              <a:path w="1046" h="418">
                <a:moveTo>
                  <a:pt x="0" y="417"/>
                </a:moveTo>
                <a:lnTo>
                  <a:pt x="1045" y="0"/>
                </a:lnTo>
                <a:lnTo>
                  <a:pt x="1045" y="13"/>
                </a:lnTo>
                <a:lnTo>
                  <a:pt x="31" y="417"/>
                </a:lnTo>
                <a:lnTo>
                  <a:pt x="0" y="417"/>
                </a:lnTo>
                <a:close/>
              </a:path>
            </a:pathLst>
          </a:custGeom>
          <a:solidFill>
            <a:srgbClr val="FFFCFA"/>
          </a:solidFill>
          <a:ln>
            <a:noFill/>
          </a:ln>
        </p:spPr>
      </p:sp>
      <p:sp>
        <p:nvSpPr>
          <p:cNvPr id="12844" name="Freeform 365"/>
          <p:cNvSpPr/>
          <p:nvPr/>
        </p:nvSpPr>
        <p:spPr>
          <a:xfrm>
            <a:off x="2193840" y="1119600"/>
            <a:ext cx="365400" cy="145800"/>
          </a:xfrm>
          <a:custGeom>
            <a:avLst/>
            <a:gdLst/>
            <a:ahLst/>
            <a:cxnLst/>
            <a:rect l="0" t="0" r="r" b="b"/>
            <a:pathLst>
              <a:path w="1015" h="405">
                <a:moveTo>
                  <a:pt x="0" y="404"/>
                </a:moveTo>
                <a:lnTo>
                  <a:pt x="1014" y="0"/>
                </a:lnTo>
                <a:lnTo>
                  <a:pt x="1014" y="25"/>
                </a:lnTo>
                <a:lnTo>
                  <a:pt x="64" y="404"/>
                </a:lnTo>
                <a:lnTo>
                  <a:pt x="0" y="404"/>
                </a:lnTo>
                <a:close/>
              </a:path>
            </a:pathLst>
          </a:custGeom>
          <a:solidFill>
            <a:srgbClr val="FFFCFA"/>
          </a:solidFill>
          <a:ln>
            <a:noFill/>
          </a:ln>
        </p:spPr>
      </p:sp>
      <p:sp>
        <p:nvSpPr>
          <p:cNvPr id="12845" name="Freeform 366"/>
          <p:cNvSpPr/>
          <p:nvPr/>
        </p:nvSpPr>
        <p:spPr>
          <a:xfrm>
            <a:off x="2216880" y="1128600"/>
            <a:ext cx="342360" cy="136800"/>
          </a:xfrm>
          <a:custGeom>
            <a:avLst/>
            <a:gdLst/>
            <a:ahLst/>
            <a:cxnLst/>
            <a:rect l="0" t="0" r="r" b="b"/>
            <a:pathLst>
              <a:path w="951" h="380">
                <a:moveTo>
                  <a:pt x="0" y="379"/>
                </a:moveTo>
                <a:lnTo>
                  <a:pt x="950" y="0"/>
                </a:lnTo>
                <a:lnTo>
                  <a:pt x="950" y="13"/>
                </a:lnTo>
                <a:lnTo>
                  <a:pt x="32" y="379"/>
                </a:lnTo>
                <a:lnTo>
                  <a:pt x="0" y="379"/>
                </a:lnTo>
                <a:close/>
              </a:path>
            </a:pathLst>
          </a:custGeom>
          <a:solidFill>
            <a:srgbClr val="FFFDFA"/>
          </a:solidFill>
          <a:ln>
            <a:noFill/>
          </a:ln>
        </p:spPr>
      </p:sp>
      <p:sp>
        <p:nvSpPr>
          <p:cNvPr id="12846" name="Freeform 367"/>
          <p:cNvSpPr/>
          <p:nvPr/>
        </p:nvSpPr>
        <p:spPr>
          <a:xfrm>
            <a:off x="2228040" y="1133280"/>
            <a:ext cx="331200" cy="132120"/>
          </a:xfrm>
          <a:custGeom>
            <a:avLst/>
            <a:gdLst/>
            <a:ahLst/>
            <a:cxnLst/>
            <a:rect l="0" t="0" r="r" b="b"/>
            <a:pathLst>
              <a:path w="920" h="367">
                <a:moveTo>
                  <a:pt x="0" y="366"/>
                </a:moveTo>
                <a:lnTo>
                  <a:pt x="919" y="0"/>
                </a:lnTo>
                <a:lnTo>
                  <a:pt x="919" y="12"/>
                </a:lnTo>
                <a:lnTo>
                  <a:pt x="32" y="366"/>
                </a:lnTo>
                <a:lnTo>
                  <a:pt x="0" y="366"/>
                </a:lnTo>
                <a:close/>
              </a:path>
            </a:pathLst>
          </a:custGeom>
          <a:solidFill>
            <a:srgbClr val="FFFDFB"/>
          </a:solidFill>
          <a:ln>
            <a:noFill/>
          </a:ln>
        </p:spPr>
      </p:sp>
      <p:sp>
        <p:nvSpPr>
          <p:cNvPr id="12847" name="Freeform 368"/>
          <p:cNvSpPr/>
          <p:nvPr/>
        </p:nvSpPr>
        <p:spPr>
          <a:xfrm>
            <a:off x="2239560" y="1137600"/>
            <a:ext cx="319680" cy="127800"/>
          </a:xfrm>
          <a:custGeom>
            <a:avLst/>
            <a:gdLst/>
            <a:ahLst/>
            <a:cxnLst/>
            <a:rect l="0" t="0" r="r" b="b"/>
            <a:pathLst>
              <a:path w="888" h="355">
                <a:moveTo>
                  <a:pt x="0" y="354"/>
                </a:moveTo>
                <a:lnTo>
                  <a:pt x="887" y="0"/>
                </a:lnTo>
                <a:lnTo>
                  <a:pt x="887" y="51"/>
                </a:lnTo>
                <a:lnTo>
                  <a:pt x="127" y="354"/>
                </a:lnTo>
                <a:lnTo>
                  <a:pt x="0" y="354"/>
                </a:lnTo>
                <a:close/>
              </a:path>
            </a:pathLst>
          </a:custGeom>
          <a:solidFill>
            <a:srgbClr val="FFFDFB"/>
          </a:solidFill>
          <a:ln>
            <a:noFill/>
          </a:ln>
        </p:spPr>
      </p:sp>
      <p:sp>
        <p:nvSpPr>
          <p:cNvPr id="12848" name="Freeform 369"/>
          <p:cNvSpPr/>
          <p:nvPr/>
        </p:nvSpPr>
        <p:spPr>
          <a:xfrm>
            <a:off x="2285280" y="1155960"/>
            <a:ext cx="273960" cy="109440"/>
          </a:xfrm>
          <a:custGeom>
            <a:avLst/>
            <a:gdLst/>
            <a:ahLst/>
            <a:cxnLst/>
            <a:rect l="0" t="0" r="r" b="b"/>
            <a:pathLst>
              <a:path w="761" h="304">
                <a:moveTo>
                  <a:pt x="0" y="303"/>
                </a:moveTo>
                <a:lnTo>
                  <a:pt x="760" y="0"/>
                </a:lnTo>
                <a:lnTo>
                  <a:pt x="760" y="25"/>
                </a:lnTo>
                <a:lnTo>
                  <a:pt x="63" y="303"/>
                </a:lnTo>
                <a:lnTo>
                  <a:pt x="0" y="303"/>
                </a:lnTo>
                <a:close/>
              </a:path>
            </a:pathLst>
          </a:custGeom>
          <a:solidFill>
            <a:srgbClr val="FFFDFC"/>
          </a:solidFill>
          <a:ln>
            <a:noFill/>
          </a:ln>
        </p:spPr>
      </p:sp>
      <p:sp>
        <p:nvSpPr>
          <p:cNvPr id="12849" name="Freeform 370"/>
          <p:cNvSpPr/>
          <p:nvPr/>
        </p:nvSpPr>
        <p:spPr>
          <a:xfrm>
            <a:off x="2307960" y="1164960"/>
            <a:ext cx="251280" cy="100440"/>
          </a:xfrm>
          <a:custGeom>
            <a:avLst/>
            <a:gdLst/>
            <a:ahLst/>
            <a:cxnLst/>
            <a:rect l="0" t="0" r="r" b="b"/>
            <a:pathLst>
              <a:path w="698" h="279">
                <a:moveTo>
                  <a:pt x="0" y="278"/>
                </a:moveTo>
                <a:lnTo>
                  <a:pt x="697" y="0"/>
                </a:lnTo>
                <a:lnTo>
                  <a:pt x="697" y="13"/>
                </a:lnTo>
                <a:lnTo>
                  <a:pt x="32" y="278"/>
                </a:lnTo>
                <a:lnTo>
                  <a:pt x="0" y="278"/>
                </a:lnTo>
                <a:close/>
              </a:path>
            </a:pathLst>
          </a:custGeom>
          <a:solidFill>
            <a:srgbClr val="FFFDFC"/>
          </a:solidFill>
          <a:ln>
            <a:noFill/>
          </a:ln>
        </p:spPr>
      </p:sp>
      <p:sp>
        <p:nvSpPr>
          <p:cNvPr id="12850" name="Freeform 371"/>
          <p:cNvSpPr/>
          <p:nvPr/>
        </p:nvSpPr>
        <p:spPr>
          <a:xfrm>
            <a:off x="2319480" y="1169640"/>
            <a:ext cx="239760" cy="95760"/>
          </a:xfrm>
          <a:custGeom>
            <a:avLst/>
            <a:gdLst/>
            <a:ahLst/>
            <a:cxnLst/>
            <a:rect l="0" t="0" r="r" b="b"/>
            <a:pathLst>
              <a:path w="666" h="266">
                <a:moveTo>
                  <a:pt x="0" y="265"/>
                </a:moveTo>
                <a:lnTo>
                  <a:pt x="665" y="0"/>
                </a:lnTo>
                <a:lnTo>
                  <a:pt x="665" y="12"/>
                </a:lnTo>
                <a:lnTo>
                  <a:pt x="31" y="265"/>
                </a:lnTo>
                <a:lnTo>
                  <a:pt x="0" y="265"/>
                </a:lnTo>
                <a:close/>
              </a:path>
            </a:pathLst>
          </a:custGeom>
          <a:solidFill>
            <a:srgbClr val="FFFEFC"/>
          </a:solidFill>
          <a:ln>
            <a:noFill/>
          </a:ln>
        </p:spPr>
      </p:sp>
      <p:sp>
        <p:nvSpPr>
          <p:cNvPr id="12851" name="Freeform 372"/>
          <p:cNvSpPr/>
          <p:nvPr/>
        </p:nvSpPr>
        <p:spPr>
          <a:xfrm>
            <a:off x="2330640" y="1173960"/>
            <a:ext cx="228600" cy="91440"/>
          </a:xfrm>
          <a:custGeom>
            <a:avLst/>
            <a:gdLst/>
            <a:ahLst/>
            <a:cxnLst/>
            <a:rect l="0" t="0" r="r" b="b"/>
            <a:pathLst>
              <a:path w="635" h="254">
                <a:moveTo>
                  <a:pt x="0" y="253"/>
                </a:moveTo>
                <a:lnTo>
                  <a:pt x="634" y="0"/>
                </a:lnTo>
                <a:lnTo>
                  <a:pt x="634" y="25"/>
                </a:lnTo>
                <a:lnTo>
                  <a:pt x="64" y="253"/>
                </a:lnTo>
                <a:lnTo>
                  <a:pt x="0" y="253"/>
                </a:lnTo>
                <a:close/>
              </a:path>
            </a:pathLst>
          </a:custGeom>
          <a:solidFill>
            <a:srgbClr val="FFFEFC"/>
          </a:solidFill>
          <a:ln>
            <a:noFill/>
          </a:ln>
        </p:spPr>
      </p:sp>
      <p:sp>
        <p:nvSpPr>
          <p:cNvPr id="12852" name="Freeform 373"/>
          <p:cNvSpPr/>
          <p:nvPr/>
        </p:nvSpPr>
        <p:spPr>
          <a:xfrm>
            <a:off x="2353680" y="1182960"/>
            <a:ext cx="205560" cy="82440"/>
          </a:xfrm>
          <a:custGeom>
            <a:avLst/>
            <a:gdLst/>
            <a:ahLst/>
            <a:cxnLst/>
            <a:rect l="0" t="0" r="r" b="b"/>
            <a:pathLst>
              <a:path w="571" h="229">
                <a:moveTo>
                  <a:pt x="0" y="228"/>
                </a:moveTo>
                <a:lnTo>
                  <a:pt x="570" y="0"/>
                </a:lnTo>
                <a:lnTo>
                  <a:pt x="570" y="26"/>
                </a:lnTo>
                <a:lnTo>
                  <a:pt x="64" y="228"/>
                </a:lnTo>
                <a:lnTo>
                  <a:pt x="0" y="228"/>
                </a:lnTo>
                <a:close/>
              </a:path>
            </a:pathLst>
          </a:custGeom>
          <a:solidFill>
            <a:srgbClr val="FFFEFD"/>
          </a:solidFill>
          <a:ln>
            <a:noFill/>
          </a:ln>
        </p:spPr>
      </p:sp>
      <p:sp>
        <p:nvSpPr>
          <p:cNvPr id="12853" name="Freeform 374"/>
          <p:cNvSpPr/>
          <p:nvPr/>
        </p:nvSpPr>
        <p:spPr>
          <a:xfrm>
            <a:off x="2376360" y="1192320"/>
            <a:ext cx="182880" cy="73080"/>
          </a:xfrm>
          <a:custGeom>
            <a:avLst/>
            <a:gdLst/>
            <a:ahLst/>
            <a:cxnLst/>
            <a:rect l="0" t="0" r="r" b="b"/>
            <a:pathLst>
              <a:path w="508" h="203">
                <a:moveTo>
                  <a:pt x="0" y="202"/>
                </a:moveTo>
                <a:lnTo>
                  <a:pt x="507" y="0"/>
                </a:lnTo>
                <a:lnTo>
                  <a:pt x="507" y="26"/>
                </a:lnTo>
                <a:lnTo>
                  <a:pt x="63" y="202"/>
                </a:lnTo>
                <a:lnTo>
                  <a:pt x="0" y="202"/>
                </a:lnTo>
                <a:close/>
              </a:path>
            </a:pathLst>
          </a:custGeom>
          <a:solidFill>
            <a:srgbClr val="FFFEFD"/>
          </a:solidFill>
          <a:ln>
            <a:noFill/>
          </a:ln>
        </p:spPr>
      </p:sp>
      <p:sp>
        <p:nvSpPr>
          <p:cNvPr id="12854" name="Freeform 375"/>
          <p:cNvSpPr/>
          <p:nvPr/>
        </p:nvSpPr>
        <p:spPr>
          <a:xfrm>
            <a:off x="2399040" y="1201320"/>
            <a:ext cx="160200" cy="64080"/>
          </a:xfrm>
          <a:custGeom>
            <a:avLst/>
            <a:gdLst/>
            <a:ahLst/>
            <a:cxnLst/>
            <a:rect l="0" t="0" r="r" b="b"/>
            <a:pathLst>
              <a:path w="445" h="178">
                <a:moveTo>
                  <a:pt x="0" y="177"/>
                </a:moveTo>
                <a:lnTo>
                  <a:pt x="444" y="0"/>
                </a:lnTo>
                <a:lnTo>
                  <a:pt x="444" y="12"/>
                </a:lnTo>
                <a:lnTo>
                  <a:pt x="32" y="177"/>
                </a:lnTo>
                <a:lnTo>
                  <a:pt x="0" y="177"/>
                </a:lnTo>
                <a:close/>
              </a:path>
            </a:pathLst>
          </a:custGeom>
          <a:solidFill>
            <a:srgbClr val="FFFEFD"/>
          </a:solidFill>
          <a:ln>
            <a:noFill/>
          </a:ln>
        </p:spPr>
      </p:sp>
      <p:sp>
        <p:nvSpPr>
          <p:cNvPr id="12855" name="Freeform 376"/>
          <p:cNvSpPr/>
          <p:nvPr/>
        </p:nvSpPr>
        <p:spPr>
          <a:xfrm>
            <a:off x="2410560" y="1205640"/>
            <a:ext cx="148680" cy="59760"/>
          </a:xfrm>
          <a:custGeom>
            <a:avLst/>
            <a:gdLst/>
            <a:ahLst/>
            <a:cxnLst/>
            <a:rect l="0" t="0" r="r" b="b"/>
            <a:pathLst>
              <a:path w="413" h="166">
                <a:moveTo>
                  <a:pt x="0" y="165"/>
                </a:moveTo>
                <a:lnTo>
                  <a:pt x="412" y="0"/>
                </a:lnTo>
                <a:lnTo>
                  <a:pt x="412" y="13"/>
                </a:lnTo>
                <a:lnTo>
                  <a:pt x="31" y="165"/>
                </a:lnTo>
                <a:lnTo>
                  <a:pt x="0" y="165"/>
                </a:lnTo>
                <a:close/>
              </a:path>
            </a:pathLst>
          </a:custGeom>
          <a:solidFill>
            <a:srgbClr val="FFFEFE"/>
          </a:solidFill>
          <a:ln>
            <a:noFill/>
          </a:ln>
        </p:spPr>
      </p:sp>
      <p:sp>
        <p:nvSpPr>
          <p:cNvPr id="12856" name="Freeform 377"/>
          <p:cNvSpPr/>
          <p:nvPr/>
        </p:nvSpPr>
        <p:spPr>
          <a:xfrm>
            <a:off x="2421720" y="1210320"/>
            <a:ext cx="137520" cy="55080"/>
          </a:xfrm>
          <a:custGeom>
            <a:avLst/>
            <a:gdLst/>
            <a:ahLst/>
            <a:cxnLst/>
            <a:rect l="0" t="0" r="r" b="b"/>
            <a:pathLst>
              <a:path w="382" h="153">
                <a:moveTo>
                  <a:pt x="0" y="152"/>
                </a:moveTo>
                <a:lnTo>
                  <a:pt x="381" y="0"/>
                </a:lnTo>
                <a:lnTo>
                  <a:pt x="381" y="25"/>
                </a:lnTo>
                <a:lnTo>
                  <a:pt x="64" y="152"/>
                </a:lnTo>
                <a:lnTo>
                  <a:pt x="0" y="152"/>
                </a:lnTo>
                <a:close/>
              </a:path>
            </a:pathLst>
          </a:custGeom>
          <a:solidFill>
            <a:srgbClr val="FFFEFE"/>
          </a:solidFill>
          <a:ln>
            <a:noFill/>
          </a:ln>
        </p:spPr>
      </p:sp>
      <p:sp>
        <p:nvSpPr>
          <p:cNvPr id="12857" name="Freeform 378"/>
          <p:cNvSpPr/>
          <p:nvPr/>
        </p:nvSpPr>
        <p:spPr>
          <a:xfrm>
            <a:off x="2444760" y="1219320"/>
            <a:ext cx="114480" cy="46080"/>
          </a:xfrm>
          <a:custGeom>
            <a:avLst/>
            <a:gdLst/>
            <a:ahLst/>
            <a:cxnLst/>
            <a:rect l="0" t="0" r="r" b="b"/>
            <a:pathLst>
              <a:path w="318" h="128">
                <a:moveTo>
                  <a:pt x="0" y="127"/>
                </a:moveTo>
                <a:lnTo>
                  <a:pt x="317" y="0"/>
                </a:lnTo>
                <a:lnTo>
                  <a:pt x="317" y="13"/>
                </a:lnTo>
                <a:lnTo>
                  <a:pt x="32" y="127"/>
                </a:lnTo>
                <a:lnTo>
                  <a:pt x="0" y="127"/>
                </a:lnTo>
                <a:close/>
              </a:path>
            </a:pathLst>
          </a:custGeom>
          <a:solidFill>
            <a:srgbClr val="FFFEFE"/>
          </a:solidFill>
          <a:ln>
            <a:noFill/>
          </a:ln>
        </p:spPr>
      </p:sp>
      <p:sp>
        <p:nvSpPr>
          <p:cNvPr id="12858" name="Freeform 379"/>
          <p:cNvSpPr/>
          <p:nvPr/>
        </p:nvSpPr>
        <p:spPr>
          <a:xfrm>
            <a:off x="2455920" y="1224000"/>
            <a:ext cx="103320" cy="41400"/>
          </a:xfrm>
          <a:custGeom>
            <a:avLst/>
            <a:gdLst/>
            <a:ahLst/>
            <a:cxnLst/>
            <a:rect l="0" t="0" r="r" b="b"/>
            <a:pathLst>
              <a:path w="287" h="115">
                <a:moveTo>
                  <a:pt x="0" y="114"/>
                </a:moveTo>
                <a:lnTo>
                  <a:pt x="286" y="0"/>
                </a:lnTo>
                <a:lnTo>
                  <a:pt x="286" y="12"/>
                </a:lnTo>
                <a:lnTo>
                  <a:pt x="32" y="114"/>
                </a:lnTo>
                <a:lnTo>
                  <a:pt x="0" y="114"/>
                </a:lnTo>
                <a:close/>
              </a:path>
            </a:pathLst>
          </a:custGeom>
          <a:solidFill>
            <a:srgbClr val="FFFFFE"/>
          </a:solidFill>
          <a:ln>
            <a:noFill/>
          </a:ln>
        </p:spPr>
      </p:sp>
      <p:sp>
        <p:nvSpPr>
          <p:cNvPr id="12859" name="Freeform 380"/>
          <p:cNvSpPr/>
          <p:nvPr/>
        </p:nvSpPr>
        <p:spPr>
          <a:xfrm>
            <a:off x="2467440" y="1228320"/>
            <a:ext cx="91800" cy="37080"/>
          </a:xfrm>
          <a:custGeom>
            <a:avLst/>
            <a:gdLst/>
            <a:ahLst/>
            <a:cxnLst/>
            <a:rect l="0" t="0" r="r" b="b"/>
            <a:pathLst>
              <a:path w="255" h="103">
                <a:moveTo>
                  <a:pt x="0" y="102"/>
                </a:moveTo>
                <a:lnTo>
                  <a:pt x="254" y="0"/>
                </a:lnTo>
                <a:lnTo>
                  <a:pt x="254" y="26"/>
                </a:lnTo>
                <a:lnTo>
                  <a:pt x="63" y="102"/>
                </a:lnTo>
                <a:lnTo>
                  <a:pt x="0" y="102"/>
                </a:lnTo>
                <a:close/>
              </a:path>
            </a:pathLst>
          </a:custGeom>
          <a:solidFill>
            <a:srgbClr val="FFFFFE"/>
          </a:solidFill>
          <a:ln>
            <a:noFill/>
          </a:ln>
        </p:spPr>
      </p:sp>
      <p:sp>
        <p:nvSpPr>
          <p:cNvPr id="12860" name="Freeform 381"/>
          <p:cNvSpPr/>
          <p:nvPr/>
        </p:nvSpPr>
        <p:spPr>
          <a:xfrm>
            <a:off x="2490120" y="1237680"/>
            <a:ext cx="69120" cy="27720"/>
          </a:xfrm>
          <a:custGeom>
            <a:avLst/>
            <a:gdLst/>
            <a:ahLst/>
            <a:cxnLst/>
            <a:rect l="0" t="0" r="r" b="b"/>
            <a:pathLst>
              <a:path w="192" h="77">
                <a:moveTo>
                  <a:pt x="0" y="76"/>
                </a:moveTo>
                <a:lnTo>
                  <a:pt x="191" y="0"/>
                </a:lnTo>
                <a:lnTo>
                  <a:pt x="191" y="12"/>
                </a:lnTo>
                <a:lnTo>
                  <a:pt x="32" y="76"/>
                </a:lnTo>
                <a:lnTo>
                  <a:pt x="0" y="76"/>
                </a:lnTo>
                <a:close/>
              </a:path>
            </a:pathLst>
          </a:custGeom>
          <a:solidFill>
            <a:srgbClr val="FFFFFE"/>
          </a:solidFill>
          <a:ln>
            <a:noFill/>
          </a:ln>
        </p:spPr>
      </p:sp>
      <p:sp>
        <p:nvSpPr>
          <p:cNvPr id="12861" name="Freeform 382"/>
          <p:cNvSpPr/>
          <p:nvPr/>
        </p:nvSpPr>
        <p:spPr>
          <a:xfrm>
            <a:off x="2501640" y="1242000"/>
            <a:ext cx="57600" cy="23400"/>
          </a:xfrm>
          <a:custGeom>
            <a:avLst/>
            <a:gdLst/>
            <a:ahLst/>
            <a:cxnLst/>
            <a:rect l="0" t="0" r="r" b="b"/>
            <a:pathLst>
              <a:path w="160" h="65">
                <a:moveTo>
                  <a:pt x="0" y="64"/>
                </a:moveTo>
                <a:lnTo>
                  <a:pt x="159" y="0"/>
                </a:lnTo>
                <a:lnTo>
                  <a:pt x="159" y="13"/>
                </a:lnTo>
                <a:lnTo>
                  <a:pt x="32" y="64"/>
                </a:lnTo>
                <a:lnTo>
                  <a:pt x="0" y="64"/>
                </a:lnTo>
                <a:close/>
              </a:path>
            </a:pathLst>
          </a:custGeom>
          <a:solidFill>
            <a:srgbClr val="FFFFFF"/>
          </a:solidFill>
          <a:ln>
            <a:noFill/>
          </a:ln>
        </p:spPr>
      </p:sp>
      <p:sp>
        <p:nvSpPr>
          <p:cNvPr id="12862" name="Freeform 383"/>
          <p:cNvSpPr/>
          <p:nvPr/>
        </p:nvSpPr>
        <p:spPr>
          <a:xfrm>
            <a:off x="2513160" y="1246680"/>
            <a:ext cx="46080" cy="18720"/>
          </a:xfrm>
          <a:custGeom>
            <a:avLst/>
            <a:gdLst/>
            <a:ahLst/>
            <a:cxnLst/>
            <a:rect l="0" t="0" r="r" b="b"/>
            <a:pathLst>
              <a:path w="128" h="52">
                <a:moveTo>
                  <a:pt x="0" y="51"/>
                </a:moveTo>
                <a:lnTo>
                  <a:pt x="127" y="0"/>
                </a:lnTo>
                <a:lnTo>
                  <a:pt x="127" y="51"/>
                </a:lnTo>
                <a:lnTo>
                  <a:pt x="0" y="51"/>
                </a:lnTo>
                <a:close/>
              </a:path>
            </a:pathLst>
          </a:custGeom>
          <a:solidFill>
            <a:srgbClr val="FFFFFF"/>
          </a:solidFill>
          <a:ln>
            <a:noFill/>
          </a:ln>
        </p:spPr>
      </p:sp>
      <p:sp>
        <p:nvSpPr>
          <p:cNvPr id="12863" name="Freeform 384"/>
          <p:cNvSpPr/>
          <p:nvPr/>
        </p:nvSpPr>
        <p:spPr>
          <a:xfrm>
            <a:off x="629280" y="69084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12864" name="Freeform 385"/>
          <p:cNvSpPr/>
          <p:nvPr/>
        </p:nvSpPr>
        <p:spPr>
          <a:xfrm>
            <a:off x="629280" y="687600"/>
            <a:ext cx="27720" cy="10800"/>
          </a:xfrm>
          <a:custGeom>
            <a:avLst/>
            <a:gdLst/>
            <a:ahLst/>
            <a:cxnLst/>
            <a:rect l="0" t="0" r="r" b="b"/>
            <a:pathLst>
              <a:path w="77" h="30">
                <a:moveTo>
                  <a:pt x="51" y="29"/>
                </a:moveTo>
                <a:lnTo>
                  <a:pt x="0" y="10"/>
                </a:lnTo>
                <a:lnTo>
                  <a:pt x="0" y="0"/>
                </a:lnTo>
                <a:lnTo>
                  <a:pt x="76" y="29"/>
                </a:lnTo>
                <a:lnTo>
                  <a:pt x="51" y="29"/>
                </a:lnTo>
                <a:close/>
              </a:path>
            </a:pathLst>
          </a:custGeom>
          <a:solidFill>
            <a:srgbClr val="3991A7"/>
          </a:solidFill>
          <a:ln>
            <a:noFill/>
          </a:ln>
        </p:spPr>
      </p:sp>
      <p:sp>
        <p:nvSpPr>
          <p:cNvPr id="12865" name="Freeform 386"/>
          <p:cNvSpPr/>
          <p:nvPr/>
        </p:nvSpPr>
        <p:spPr>
          <a:xfrm>
            <a:off x="629280" y="684360"/>
            <a:ext cx="36720" cy="14040"/>
          </a:xfrm>
          <a:custGeom>
            <a:avLst/>
            <a:gdLst/>
            <a:ahLst/>
            <a:cxnLst/>
            <a:rect l="0" t="0" r="r" b="b"/>
            <a:pathLst>
              <a:path w="102" h="39">
                <a:moveTo>
                  <a:pt x="76" y="38"/>
                </a:moveTo>
                <a:lnTo>
                  <a:pt x="0" y="10"/>
                </a:lnTo>
                <a:lnTo>
                  <a:pt x="0" y="0"/>
                </a:lnTo>
                <a:lnTo>
                  <a:pt x="101" y="38"/>
                </a:lnTo>
                <a:lnTo>
                  <a:pt x="76" y="38"/>
                </a:lnTo>
                <a:close/>
              </a:path>
            </a:pathLst>
          </a:custGeom>
          <a:solidFill>
            <a:srgbClr val="3A91A7"/>
          </a:solidFill>
          <a:ln>
            <a:noFill/>
          </a:ln>
        </p:spPr>
      </p:sp>
      <p:sp>
        <p:nvSpPr>
          <p:cNvPr id="12866" name="Freeform 387"/>
          <p:cNvSpPr/>
          <p:nvPr/>
        </p:nvSpPr>
        <p:spPr>
          <a:xfrm>
            <a:off x="629280" y="680760"/>
            <a:ext cx="45720" cy="17640"/>
          </a:xfrm>
          <a:custGeom>
            <a:avLst/>
            <a:gdLst/>
            <a:ahLst/>
            <a:cxnLst/>
            <a:rect l="0" t="0" r="r" b="b"/>
            <a:pathLst>
              <a:path w="127" h="49">
                <a:moveTo>
                  <a:pt x="101" y="48"/>
                </a:moveTo>
                <a:lnTo>
                  <a:pt x="0" y="10"/>
                </a:lnTo>
                <a:lnTo>
                  <a:pt x="0" y="0"/>
                </a:lnTo>
                <a:lnTo>
                  <a:pt x="126" y="48"/>
                </a:lnTo>
                <a:lnTo>
                  <a:pt x="101" y="48"/>
                </a:lnTo>
                <a:close/>
              </a:path>
            </a:pathLst>
          </a:custGeom>
          <a:solidFill>
            <a:srgbClr val="3B92A7"/>
          </a:solidFill>
          <a:ln>
            <a:noFill/>
          </a:ln>
        </p:spPr>
      </p:sp>
      <p:sp>
        <p:nvSpPr>
          <p:cNvPr id="12867" name="Freeform 388"/>
          <p:cNvSpPr/>
          <p:nvPr/>
        </p:nvSpPr>
        <p:spPr>
          <a:xfrm>
            <a:off x="629280" y="677520"/>
            <a:ext cx="54720" cy="20880"/>
          </a:xfrm>
          <a:custGeom>
            <a:avLst/>
            <a:gdLst/>
            <a:ahLst/>
            <a:cxnLst/>
            <a:rect l="0" t="0" r="r" b="b"/>
            <a:pathLst>
              <a:path w="152" h="58">
                <a:moveTo>
                  <a:pt x="125" y="57"/>
                </a:moveTo>
                <a:lnTo>
                  <a:pt x="0" y="9"/>
                </a:lnTo>
                <a:lnTo>
                  <a:pt x="0" y="0"/>
                </a:lnTo>
                <a:lnTo>
                  <a:pt x="151" y="57"/>
                </a:lnTo>
                <a:lnTo>
                  <a:pt x="125" y="57"/>
                </a:lnTo>
                <a:close/>
              </a:path>
            </a:pathLst>
          </a:custGeom>
          <a:solidFill>
            <a:srgbClr val="3B92A8"/>
          </a:solidFill>
          <a:ln>
            <a:noFill/>
          </a:ln>
        </p:spPr>
      </p:sp>
      <p:sp>
        <p:nvSpPr>
          <p:cNvPr id="12868" name="Freeform 389"/>
          <p:cNvSpPr/>
          <p:nvPr/>
        </p:nvSpPr>
        <p:spPr>
          <a:xfrm>
            <a:off x="629280" y="670680"/>
            <a:ext cx="72720" cy="27720"/>
          </a:xfrm>
          <a:custGeom>
            <a:avLst/>
            <a:gdLst/>
            <a:ahLst/>
            <a:cxnLst/>
            <a:rect l="0" t="0" r="r" b="b"/>
            <a:pathLst>
              <a:path w="202" h="77">
                <a:moveTo>
                  <a:pt x="150" y="76"/>
                </a:moveTo>
                <a:lnTo>
                  <a:pt x="0" y="19"/>
                </a:lnTo>
                <a:lnTo>
                  <a:pt x="0" y="0"/>
                </a:lnTo>
                <a:lnTo>
                  <a:pt x="201" y="76"/>
                </a:lnTo>
                <a:lnTo>
                  <a:pt x="150" y="76"/>
                </a:lnTo>
                <a:close/>
              </a:path>
            </a:pathLst>
          </a:custGeom>
          <a:solidFill>
            <a:srgbClr val="3C92A8"/>
          </a:solidFill>
          <a:ln>
            <a:noFill/>
          </a:ln>
        </p:spPr>
      </p:sp>
      <p:sp>
        <p:nvSpPr>
          <p:cNvPr id="12869" name="Freeform 390"/>
          <p:cNvSpPr/>
          <p:nvPr/>
        </p:nvSpPr>
        <p:spPr>
          <a:xfrm>
            <a:off x="629280" y="667080"/>
            <a:ext cx="81720" cy="31320"/>
          </a:xfrm>
          <a:custGeom>
            <a:avLst/>
            <a:gdLst/>
            <a:ahLst/>
            <a:cxnLst/>
            <a:rect l="0" t="0" r="r" b="b"/>
            <a:pathLst>
              <a:path w="227" h="87">
                <a:moveTo>
                  <a:pt x="201" y="86"/>
                </a:moveTo>
                <a:lnTo>
                  <a:pt x="0" y="10"/>
                </a:lnTo>
                <a:lnTo>
                  <a:pt x="0" y="0"/>
                </a:lnTo>
                <a:lnTo>
                  <a:pt x="226" y="86"/>
                </a:lnTo>
                <a:lnTo>
                  <a:pt x="201" y="86"/>
                </a:lnTo>
                <a:close/>
              </a:path>
            </a:pathLst>
          </a:custGeom>
          <a:solidFill>
            <a:srgbClr val="3D92A8"/>
          </a:solidFill>
          <a:ln>
            <a:noFill/>
          </a:ln>
        </p:spPr>
      </p:sp>
      <p:sp>
        <p:nvSpPr>
          <p:cNvPr id="12870" name="Freeform 391"/>
          <p:cNvSpPr/>
          <p:nvPr/>
        </p:nvSpPr>
        <p:spPr>
          <a:xfrm>
            <a:off x="629280" y="663840"/>
            <a:ext cx="90720" cy="34560"/>
          </a:xfrm>
          <a:custGeom>
            <a:avLst/>
            <a:gdLst/>
            <a:ahLst/>
            <a:cxnLst/>
            <a:rect l="0" t="0" r="r" b="b"/>
            <a:pathLst>
              <a:path w="252" h="96">
                <a:moveTo>
                  <a:pt x="226" y="95"/>
                </a:moveTo>
                <a:lnTo>
                  <a:pt x="0" y="9"/>
                </a:lnTo>
                <a:lnTo>
                  <a:pt x="0" y="0"/>
                </a:lnTo>
                <a:lnTo>
                  <a:pt x="251" y="95"/>
                </a:lnTo>
                <a:lnTo>
                  <a:pt x="226" y="95"/>
                </a:lnTo>
                <a:close/>
              </a:path>
            </a:pathLst>
          </a:custGeom>
          <a:solidFill>
            <a:srgbClr val="3E92A8"/>
          </a:solidFill>
          <a:ln>
            <a:noFill/>
          </a:ln>
        </p:spPr>
      </p:sp>
      <p:sp>
        <p:nvSpPr>
          <p:cNvPr id="12871" name="Freeform 392"/>
          <p:cNvSpPr/>
          <p:nvPr/>
        </p:nvSpPr>
        <p:spPr>
          <a:xfrm>
            <a:off x="629280" y="657000"/>
            <a:ext cx="108720" cy="41400"/>
          </a:xfrm>
          <a:custGeom>
            <a:avLst/>
            <a:gdLst/>
            <a:ahLst/>
            <a:cxnLst/>
            <a:rect l="0" t="0" r="r" b="b"/>
            <a:pathLst>
              <a:path w="302" h="115">
                <a:moveTo>
                  <a:pt x="251" y="114"/>
                </a:moveTo>
                <a:lnTo>
                  <a:pt x="0" y="19"/>
                </a:lnTo>
                <a:lnTo>
                  <a:pt x="0" y="0"/>
                </a:lnTo>
                <a:lnTo>
                  <a:pt x="301" y="114"/>
                </a:lnTo>
                <a:lnTo>
                  <a:pt x="251" y="114"/>
                </a:lnTo>
                <a:close/>
              </a:path>
            </a:pathLst>
          </a:custGeom>
          <a:solidFill>
            <a:srgbClr val="3F93A8"/>
          </a:solidFill>
          <a:ln>
            <a:noFill/>
          </a:ln>
        </p:spPr>
      </p:sp>
      <p:sp>
        <p:nvSpPr>
          <p:cNvPr id="12872" name="Freeform 393"/>
          <p:cNvSpPr/>
          <p:nvPr/>
        </p:nvSpPr>
        <p:spPr>
          <a:xfrm>
            <a:off x="629280" y="653400"/>
            <a:ext cx="117720" cy="45000"/>
          </a:xfrm>
          <a:custGeom>
            <a:avLst/>
            <a:gdLst/>
            <a:ahLst/>
            <a:cxnLst/>
            <a:rect l="0" t="0" r="r" b="b"/>
            <a:pathLst>
              <a:path w="327" h="125">
                <a:moveTo>
                  <a:pt x="301" y="124"/>
                </a:moveTo>
                <a:lnTo>
                  <a:pt x="0" y="10"/>
                </a:lnTo>
                <a:lnTo>
                  <a:pt x="0" y="0"/>
                </a:lnTo>
                <a:lnTo>
                  <a:pt x="326" y="124"/>
                </a:lnTo>
                <a:lnTo>
                  <a:pt x="301" y="124"/>
                </a:lnTo>
                <a:close/>
              </a:path>
            </a:pathLst>
          </a:custGeom>
          <a:solidFill>
            <a:srgbClr val="4093A8"/>
          </a:solidFill>
          <a:ln>
            <a:noFill/>
          </a:ln>
        </p:spPr>
      </p:sp>
      <p:sp>
        <p:nvSpPr>
          <p:cNvPr id="12873" name="Freeform 394"/>
          <p:cNvSpPr/>
          <p:nvPr/>
        </p:nvSpPr>
        <p:spPr>
          <a:xfrm>
            <a:off x="629280" y="650160"/>
            <a:ext cx="126720" cy="48240"/>
          </a:xfrm>
          <a:custGeom>
            <a:avLst/>
            <a:gdLst/>
            <a:ahLst/>
            <a:cxnLst/>
            <a:rect l="0" t="0" r="r" b="b"/>
            <a:pathLst>
              <a:path w="352" h="134">
                <a:moveTo>
                  <a:pt x="326" y="133"/>
                </a:moveTo>
                <a:lnTo>
                  <a:pt x="0" y="9"/>
                </a:lnTo>
                <a:lnTo>
                  <a:pt x="0" y="0"/>
                </a:lnTo>
                <a:lnTo>
                  <a:pt x="351" y="133"/>
                </a:lnTo>
                <a:lnTo>
                  <a:pt x="326" y="133"/>
                </a:lnTo>
                <a:close/>
              </a:path>
            </a:pathLst>
          </a:custGeom>
          <a:solidFill>
            <a:srgbClr val="4193A9"/>
          </a:solidFill>
          <a:ln>
            <a:noFill/>
          </a:ln>
        </p:spPr>
      </p:sp>
      <p:sp>
        <p:nvSpPr>
          <p:cNvPr id="12874" name="Freeform 395"/>
          <p:cNvSpPr/>
          <p:nvPr/>
        </p:nvSpPr>
        <p:spPr>
          <a:xfrm>
            <a:off x="629280" y="643320"/>
            <a:ext cx="144720" cy="55080"/>
          </a:xfrm>
          <a:custGeom>
            <a:avLst/>
            <a:gdLst/>
            <a:ahLst/>
            <a:cxnLst/>
            <a:rect l="0" t="0" r="r" b="b"/>
            <a:pathLst>
              <a:path w="402" h="153">
                <a:moveTo>
                  <a:pt x="351" y="152"/>
                </a:moveTo>
                <a:lnTo>
                  <a:pt x="0" y="19"/>
                </a:lnTo>
                <a:lnTo>
                  <a:pt x="0" y="0"/>
                </a:lnTo>
                <a:lnTo>
                  <a:pt x="401" y="152"/>
                </a:lnTo>
                <a:lnTo>
                  <a:pt x="351" y="152"/>
                </a:lnTo>
                <a:close/>
              </a:path>
            </a:pathLst>
          </a:custGeom>
          <a:solidFill>
            <a:srgbClr val="4294A9"/>
          </a:solidFill>
          <a:ln>
            <a:noFill/>
          </a:ln>
        </p:spPr>
      </p:sp>
      <p:sp>
        <p:nvSpPr>
          <p:cNvPr id="12875" name="Freeform 396"/>
          <p:cNvSpPr/>
          <p:nvPr/>
        </p:nvSpPr>
        <p:spPr>
          <a:xfrm>
            <a:off x="629280" y="640080"/>
            <a:ext cx="153720" cy="58320"/>
          </a:xfrm>
          <a:custGeom>
            <a:avLst/>
            <a:gdLst/>
            <a:ahLst/>
            <a:cxnLst/>
            <a:rect l="0" t="0" r="r" b="b"/>
            <a:pathLst>
              <a:path w="427" h="162">
                <a:moveTo>
                  <a:pt x="401" y="161"/>
                </a:moveTo>
                <a:lnTo>
                  <a:pt x="0" y="9"/>
                </a:lnTo>
                <a:lnTo>
                  <a:pt x="0" y="0"/>
                </a:lnTo>
                <a:lnTo>
                  <a:pt x="426" y="161"/>
                </a:lnTo>
                <a:lnTo>
                  <a:pt x="401" y="161"/>
                </a:lnTo>
                <a:close/>
              </a:path>
            </a:pathLst>
          </a:custGeom>
          <a:solidFill>
            <a:srgbClr val="4394A9"/>
          </a:solidFill>
          <a:ln>
            <a:noFill/>
          </a:ln>
        </p:spPr>
      </p:sp>
      <p:sp>
        <p:nvSpPr>
          <p:cNvPr id="12876" name="Freeform 397"/>
          <p:cNvSpPr/>
          <p:nvPr/>
        </p:nvSpPr>
        <p:spPr>
          <a:xfrm>
            <a:off x="629280" y="636480"/>
            <a:ext cx="162720" cy="61920"/>
          </a:xfrm>
          <a:custGeom>
            <a:avLst/>
            <a:gdLst/>
            <a:ahLst/>
            <a:cxnLst/>
            <a:rect l="0" t="0" r="r" b="b"/>
            <a:pathLst>
              <a:path w="452" h="172">
                <a:moveTo>
                  <a:pt x="426" y="171"/>
                </a:moveTo>
                <a:lnTo>
                  <a:pt x="0" y="10"/>
                </a:lnTo>
                <a:lnTo>
                  <a:pt x="0" y="0"/>
                </a:lnTo>
                <a:lnTo>
                  <a:pt x="451" y="171"/>
                </a:lnTo>
                <a:lnTo>
                  <a:pt x="426" y="171"/>
                </a:lnTo>
                <a:close/>
              </a:path>
            </a:pathLst>
          </a:custGeom>
          <a:solidFill>
            <a:srgbClr val="4494A9"/>
          </a:solidFill>
          <a:ln>
            <a:noFill/>
          </a:ln>
        </p:spPr>
      </p:sp>
      <p:sp>
        <p:nvSpPr>
          <p:cNvPr id="12877" name="Freeform 398"/>
          <p:cNvSpPr/>
          <p:nvPr/>
        </p:nvSpPr>
        <p:spPr>
          <a:xfrm>
            <a:off x="629280" y="633240"/>
            <a:ext cx="172080" cy="65160"/>
          </a:xfrm>
          <a:custGeom>
            <a:avLst/>
            <a:gdLst/>
            <a:ahLst/>
            <a:cxnLst/>
            <a:rect l="0" t="0" r="r" b="b"/>
            <a:pathLst>
              <a:path w="478" h="181">
                <a:moveTo>
                  <a:pt x="451" y="180"/>
                </a:moveTo>
                <a:lnTo>
                  <a:pt x="0" y="9"/>
                </a:lnTo>
                <a:lnTo>
                  <a:pt x="0" y="0"/>
                </a:lnTo>
                <a:lnTo>
                  <a:pt x="477" y="180"/>
                </a:lnTo>
                <a:lnTo>
                  <a:pt x="451" y="180"/>
                </a:lnTo>
                <a:close/>
              </a:path>
            </a:pathLst>
          </a:custGeom>
          <a:solidFill>
            <a:srgbClr val="4594A9"/>
          </a:solidFill>
          <a:ln>
            <a:noFill/>
          </a:ln>
        </p:spPr>
      </p:sp>
      <p:sp>
        <p:nvSpPr>
          <p:cNvPr id="12878" name="Freeform 399"/>
          <p:cNvSpPr/>
          <p:nvPr/>
        </p:nvSpPr>
        <p:spPr>
          <a:xfrm>
            <a:off x="629280" y="629640"/>
            <a:ext cx="181080" cy="68760"/>
          </a:xfrm>
          <a:custGeom>
            <a:avLst/>
            <a:gdLst/>
            <a:ahLst/>
            <a:cxnLst/>
            <a:rect l="0" t="0" r="r" b="b"/>
            <a:pathLst>
              <a:path w="503" h="191">
                <a:moveTo>
                  <a:pt x="477" y="190"/>
                </a:moveTo>
                <a:lnTo>
                  <a:pt x="0" y="10"/>
                </a:lnTo>
                <a:lnTo>
                  <a:pt x="0" y="0"/>
                </a:lnTo>
                <a:lnTo>
                  <a:pt x="502" y="190"/>
                </a:lnTo>
                <a:lnTo>
                  <a:pt x="477" y="190"/>
                </a:lnTo>
                <a:close/>
              </a:path>
            </a:pathLst>
          </a:custGeom>
          <a:solidFill>
            <a:srgbClr val="4695AA"/>
          </a:solidFill>
          <a:ln>
            <a:noFill/>
          </a:ln>
        </p:spPr>
      </p:sp>
      <p:sp>
        <p:nvSpPr>
          <p:cNvPr id="12879" name="Freeform 400"/>
          <p:cNvSpPr/>
          <p:nvPr/>
        </p:nvSpPr>
        <p:spPr>
          <a:xfrm>
            <a:off x="629280" y="626400"/>
            <a:ext cx="190080" cy="72000"/>
          </a:xfrm>
          <a:custGeom>
            <a:avLst/>
            <a:gdLst/>
            <a:ahLst/>
            <a:cxnLst/>
            <a:rect l="0" t="0" r="r" b="b"/>
            <a:pathLst>
              <a:path w="528" h="200">
                <a:moveTo>
                  <a:pt x="502" y="199"/>
                </a:moveTo>
                <a:lnTo>
                  <a:pt x="0" y="9"/>
                </a:lnTo>
                <a:lnTo>
                  <a:pt x="0" y="0"/>
                </a:lnTo>
                <a:lnTo>
                  <a:pt x="527" y="199"/>
                </a:lnTo>
                <a:lnTo>
                  <a:pt x="502" y="199"/>
                </a:lnTo>
                <a:close/>
              </a:path>
            </a:pathLst>
          </a:custGeom>
          <a:solidFill>
            <a:srgbClr val="4795AA"/>
          </a:solidFill>
          <a:ln>
            <a:noFill/>
          </a:ln>
        </p:spPr>
      </p:sp>
      <p:sp>
        <p:nvSpPr>
          <p:cNvPr id="12880" name="Freeform 401"/>
          <p:cNvSpPr/>
          <p:nvPr/>
        </p:nvSpPr>
        <p:spPr>
          <a:xfrm>
            <a:off x="629280" y="622800"/>
            <a:ext cx="199080" cy="75600"/>
          </a:xfrm>
          <a:custGeom>
            <a:avLst/>
            <a:gdLst/>
            <a:ahLst/>
            <a:cxnLst/>
            <a:rect l="0" t="0" r="r" b="b"/>
            <a:pathLst>
              <a:path w="553" h="210">
                <a:moveTo>
                  <a:pt x="527" y="209"/>
                </a:moveTo>
                <a:lnTo>
                  <a:pt x="0" y="10"/>
                </a:lnTo>
                <a:lnTo>
                  <a:pt x="0" y="0"/>
                </a:lnTo>
                <a:lnTo>
                  <a:pt x="552" y="209"/>
                </a:lnTo>
                <a:lnTo>
                  <a:pt x="527" y="209"/>
                </a:lnTo>
                <a:close/>
              </a:path>
            </a:pathLst>
          </a:custGeom>
          <a:solidFill>
            <a:srgbClr val="4795AA"/>
          </a:solidFill>
          <a:ln>
            <a:noFill/>
          </a:ln>
        </p:spPr>
      </p:sp>
      <p:sp>
        <p:nvSpPr>
          <p:cNvPr id="12881" name="Freeform 402"/>
          <p:cNvSpPr/>
          <p:nvPr/>
        </p:nvSpPr>
        <p:spPr>
          <a:xfrm>
            <a:off x="629280" y="619560"/>
            <a:ext cx="208080" cy="78840"/>
          </a:xfrm>
          <a:custGeom>
            <a:avLst/>
            <a:gdLst/>
            <a:ahLst/>
            <a:cxnLst/>
            <a:rect l="0" t="0" r="r" b="b"/>
            <a:pathLst>
              <a:path w="578" h="219">
                <a:moveTo>
                  <a:pt x="552" y="218"/>
                </a:moveTo>
                <a:lnTo>
                  <a:pt x="0" y="9"/>
                </a:lnTo>
                <a:lnTo>
                  <a:pt x="0" y="0"/>
                </a:lnTo>
                <a:lnTo>
                  <a:pt x="577" y="218"/>
                </a:lnTo>
                <a:lnTo>
                  <a:pt x="552" y="218"/>
                </a:lnTo>
                <a:close/>
              </a:path>
            </a:pathLst>
          </a:custGeom>
          <a:solidFill>
            <a:srgbClr val="4895AA"/>
          </a:solidFill>
          <a:ln>
            <a:noFill/>
          </a:ln>
        </p:spPr>
      </p:sp>
      <p:sp>
        <p:nvSpPr>
          <p:cNvPr id="12882" name="Freeform 403"/>
          <p:cNvSpPr/>
          <p:nvPr/>
        </p:nvSpPr>
        <p:spPr>
          <a:xfrm>
            <a:off x="629280" y="615960"/>
            <a:ext cx="217080" cy="82440"/>
          </a:xfrm>
          <a:custGeom>
            <a:avLst/>
            <a:gdLst/>
            <a:ahLst/>
            <a:cxnLst/>
            <a:rect l="0" t="0" r="r" b="b"/>
            <a:pathLst>
              <a:path w="603" h="229">
                <a:moveTo>
                  <a:pt x="577" y="228"/>
                </a:moveTo>
                <a:lnTo>
                  <a:pt x="0" y="10"/>
                </a:lnTo>
                <a:lnTo>
                  <a:pt x="0" y="0"/>
                </a:lnTo>
                <a:lnTo>
                  <a:pt x="602" y="228"/>
                </a:lnTo>
                <a:lnTo>
                  <a:pt x="577" y="228"/>
                </a:lnTo>
                <a:close/>
              </a:path>
            </a:pathLst>
          </a:custGeom>
          <a:solidFill>
            <a:srgbClr val="4996AA"/>
          </a:solidFill>
          <a:ln>
            <a:noFill/>
          </a:ln>
        </p:spPr>
      </p:sp>
      <p:sp>
        <p:nvSpPr>
          <p:cNvPr id="12883" name="Freeform 404"/>
          <p:cNvSpPr/>
          <p:nvPr/>
        </p:nvSpPr>
        <p:spPr>
          <a:xfrm>
            <a:off x="629280" y="612720"/>
            <a:ext cx="226080" cy="85680"/>
          </a:xfrm>
          <a:custGeom>
            <a:avLst/>
            <a:gdLst/>
            <a:ahLst/>
            <a:cxnLst/>
            <a:rect l="0" t="0" r="r" b="b"/>
            <a:pathLst>
              <a:path w="628" h="238">
                <a:moveTo>
                  <a:pt x="602" y="237"/>
                </a:moveTo>
                <a:lnTo>
                  <a:pt x="0" y="9"/>
                </a:lnTo>
                <a:lnTo>
                  <a:pt x="0" y="0"/>
                </a:lnTo>
                <a:lnTo>
                  <a:pt x="627" y="237"/>
                </a:lnTo>
                <a:lnTo>
                  <a:pt x="602" y="237"/>
                </a:lnTo>
                <a:close/>
              </a:path>
            </a:pathLst>
          </a:custGeom>
          <a:solidFill>
            <a:srgbClr val="4A96AB"/>
          </a:solidFill>
          <a:ln>
            <a:noFill/>
          </a:ln>
        </p:spPr>
      </p:sp>
      <p:sp>
        <p:nvSpPr>
          <p:cNvPr id="12884" name="Freeform 405"/>
          <p:cNvSpPr/>
          <p:nvPr/>
        </p:nvSpPr>
        <p:spPr>
          <a:xfrm>
            <a:off x="629280" y="609120"/>
            <a:ext cx="235080" cy="89280"/>
          </a:xfrm>
          <a:custGeom>
            <a:avLst/>
            <a:gdLst/>
            <a:ahLst/>
            <a:cxnLst/>
            <a:rect l="0" t="0" r="r" b="b"/>
            <a:pathLst>
              <a:path w="653" h="248">
                <a:moveTo>
                  <a:pt x="627" y="247"/>
                </a:moveTo>
                <a:lnTo>
                  <a:pt x="0" y="10"/>
                </a:lnTo>
                <a:lnTo>
                  <a:pt x="0" y="0"/>
                </a:lnTo>
                <a:lnTo>
                  <a:pt x="652" y="247"/>
                </a:lnTo>
                <a:lnTo>
                  <a:pt x="627" y="247"/>
                </a:lnTo>
                <a:close/>
              </a:path>
            </a:pathLst>
          </a:custGeom>
          <a:solidFill>
            <a:srgbClr val="4B96AB"/>
          </a:solidFill>
          <a:ln>
            <a:noFill/>
          </a:ln>
        </p:spPr>
      </p:sp>
      <p:sp>
        <p:nvSpPr>
          <p:cNvPr id="12885" name="Freeform 406"/>
          <p:cNvSpPr/>
          <p:nvPr/>
        </p:nvSpPr>
        <p:spPr>
          <a:xfrm>
            <a:off x="629280" y="605880"/>
            <a:ext cx="244080" cy="92520"/>
          </a:xfrm>
          <a:custGeom>
            <a:avLst/>
            <a:gdLst/>
            <a:ahLst/>
            <a:cxnLst/>
            <a:rect l="0" t="0" r="r" b="b"/>
            <a:pathLst>
              <a:path w="678" h="257">
                <a:moveTo>
                  <a:pt x="652" y="256"/>
                </a:moveTo>
                <a:lnTo>
                  <a:pt x="0" y="9"/>
                </a:lnTo>
                <a:lnTo>
                  <a:pt x="0" y="0"/>
                </a:lnTo>
                <a:lnTo>
                  <a:pt x="677" y="256"/>
                </a:lnTo>
                <a:lnTo>
                  <a:pt x="652" y="256"/>
                </a:lnTo>
                <a:close/>
              </a:path>
            </a:pathLst>
          </a:custGeom>
          <a:solidFill>
            <a:srgbClr val="4C97AB"/>
          </a:solidFill>
          <a:ln>
            <a:noFill/>
          </a:ln>
        </p:spPr>
      </p:sp>
      <p:sp>
        <p:nvSpPr>
          <p:cNvPr id="12886" name="Freeform 407"/>
          <p:cNvSpPr/>
          <p:nvPr/>
        </p:nvSpPr>
        <p:spPr>
          <a:xfrm>
            <a:off x="629280" y="602640"/>
            <a:ext cx="253080" cy="95760"/>
          </a:xfrm>
          <a:custGeom>
            <a:avLst/>
            <a:gdLst/>
            <a:ahLst/>
            <a:cxnLst/>
            <a:rect l="0" t="0" r="r" b="b"/>
            <a:pathLst>
              <a:path w="703" h="266">
                <a:moveTo>
                  <a:pt x="677" y="265"/>
                </a:moveTo>
                <a:lnTo>
                  <a:pt x="0" y="9"/>
                </a:lnTo>
                <a:lnTo>
                  <a:pt x="0" y="0"/>
                </a:lnTo>
                <a:lnTo>
                  <a:pt x="702" y="265"/>
                </a:lnTo>
                <a:lnTo>
                  <a:pt x="677" y="265"/>
                </a:lnTo>
                <a:close/>
              </a:path>
            </a:pathLst>
          </a:custGeom>
          <a:solidFill>
            <a:srgbClr val="4C97AB"/>
          </a:solidFill>
          <a:ln>
            <a:noFill/>
          </a:ln>
        </p:spPr>
      </p:sp>
      <p:sp>
        <p:nvSpPr>
          <p:cNvPr id="12887" name="Freeform 408"/>
          <p:cNvSpPr/>
          <p:nvPr/>
        </p:nvSpPr>
        <p:spPr>
          <a:xfrm>
            <a:off x="629280" y="599040"/>
            <a:ext cx="262080" cy="99360"/>
          </a:xfrm>
          <a:custGeom>
            <a:avLst/>
            <a:gdLst/>
            <a:ahLst/>
            <a:cxnLst/>
            <a:rect l="0" t="0" r="r" b="b"/>
            <a:pathLst>
              <a:path w="728" h="276">
                <a:moveTo>
                  <a:pt x="702" y="275"/>
                </a:moveTo>
                <a:lnTo>
                  <a:pt x="0" y="10"/>
                </a:lnTo>
                <a:lnTo>
                  <a:pt x="0" y="0"/>
                </a:lnTo>
                <a:lnTo>
                  <a:pt x="727" y="275"/>
                </a:lnTo>
                <a:lnTo>
                  <a:pt x="702" y="275"/>
                </a:lnTo>
                <a:close/>
              </a:path>
            </a:pathLst>
          </a:custGeom>
          <a:solidFill>
            <a:srgbClr val="4D97AB"/>
          </a:solidFill>
          <a:ln>
            <a:noFill/>
          </a:ln>
        </p:spPr>
      </p:sp>
      <p:sp>
        <p:nvSpPr>
          <p:cNvPr id="12888" name="Freeform 409"/>
          <p:cNvSpPr/>
          <p:nvPr/>
        </p:nvSpPr>
        <p:spPr>
          <a:xfrm>
            <a:off x="629280" y="595800"/>
            <a:ext cx="271080" cy="102600"/>
          </a:xfrm>
          <a:custGeom>
            <a:avLst/>
            <a:gdLst/>
            <a:ahLst/>
            <a:cxnLst/>
            <a:rect l="0" t="0" r="r" b="b"/>
            <a:pathLst>
              <a:path w="753" h="285">
                <a:moveTo>
                  <a:pt x="727" y="284"/>
                </a:moveTo>
                <a:lnTo>
                  <a:pt x="0" y="9"/>
                </a:lnTo>
                <a:lnTo>
                  <a:pt x="0" y="0"/>
                </a:lnTo>
                <a:lnTo>
                  <a:pt x="752" y="284"/>
                </a:lnTo>
                <a:lnTo>
                  <a:pt x="727" y="284"/>
                </a:lnTo>
                <a:close/>
              </a:path>
            </a:pathLst>
          </a:custGeom>
          <a:solidFill>
            <a:srgbClr val="4E97AC"/>
          </a:solidFill>
          <a:ln>
            <a:noFill/>
          </a:ln>
        </p:spPr>
      </p:sp>
      <p:sp>
        <p:nvSpPr>
          <p:cNvPr id="12889" name="Freeform 410"/>
          <p:cNvSpPr/>
          <p:nvPr/>
        </p:nvSpPr>
        <p:spPr>
          <a:xfrm>
            <a:off x="629280" y="592200"/>
            <a:ext cx="280080" cy="106200"/>
          </a:xfrm>
          <a:custGeom>
            <a:avLst/>
            <a:gdLst/>
            <a:ahLst/>
            <a:cxnLst/>
            <a:rect l="0" t="0" r="r" b="b"/>
            <a:pathLst>
              <a:path w="778" h="295">
                <a:moveTo>
                  <a:pt x="752" y="294"/>
                </a:moveTo>
                <a:lnTo>
                  <a:pt x="0" y="10"/>
                </a:lnTo>
                <a:lnTo>
                  <a:pt x="0" y="0"/>
                </a:lnTo>
                <a:lnTo>
                  <a:pt x="777" y="294"/>
                </a:lnTo>
                <a:lnTo>
                  <a:pt x="752" y="294"/>
                </a:lnTo>
                <a:close/>
              </a:path>
            </a:pathLst>
          </a:custGeom>
          <a:solidFill>
            <a:srgbClr val="4F98AC"/>
          </a:solidFill>
          <a:ln>
            <a:noFill/>
          </a:ln>
        </p:spPr>
      </p:sp>
      <p:sp>
        <p:nvSpPr>
          <p:cNvPr id="12890" name="Freeform 411"/>
          <p:cNvSpPr/>
          <p:nvPr/>
        </p:nvSpPr>
        <p:spPr>
          <a:xfrm>
            <a:off x="629280" y="588960"/>
            <a:ext cx="289080" cy="109440"/>
          </a:xfrm>
          <a:custGeom>
            <a:avLst/>
            <a:gdLst/>
            <a:ahLst/>
            <a:cxnLst/>
            <a:rect l="0" t="0" r="r" b="b"/>
            <a:pathLst>
              <a:path w="803" h="304">
                <a:moveTo>
                  <a:pt x="777" y="303"/>
                </a:moveTo>
                <a:lnTo>
                  <a:pt x="0" y="9"/>
                </a:lnTo>
                <a:lnTo>
                  <a:pt x="0" y="0"/>
                </a:lnTo>
                <a:lnTo>
                  <a:pt x="802" y="303"/>
                </a:lnTo>
                <a:lnTo>
                  <a:pt x="777" y="303"/>
                </a:lnTo>
                <a:close/>
              </a:path>
            </a:pathLst>
          </a:custGeom>
          <a:solidFill>
            <a:srgbClr val="5098AC"/>
          </a:solidFill>
          <a:ln>
            <a:noFill/>
          </a:ln>
        </p:spPr>
      </p:sp>
      <p:sp>
        <p:nvSpPr>
          <p:cNvPr id="12891" name="Freeform 412"/>
          <p:cNvSpPr/>
          <p:nvPr/>
        </p:nvSpPr>
        <p:spPr>
          <a:xfrm>
            <a:off x="629280" y="585360"/>
            <a:ext cx="298080" cy="113040"/>
          </a:xfrm>
          <a:custGeom>
            <a:avLst/>
            <a:gdLst/>
            <a:ahLst/>
            <a:cxnLst/>
            <a:rect l="0" t="0" r="r" b="b"/>
            <a:pathLst>
              <a:path w="828" h="314">
                <a:moveTo>
                  <a:pt x="802" y="313"/>
                </a:moveTo>
                <a:lnTo>
                  <a:pt x="0" y="10"/>
                </a:lnTo>
                <a:lnTo>
                  <a:pt x="0" y="0"/>
                </a:lnTo>
                <a:lnTo>
                  <a:pt x="827" y="313"/>
                </a:lnTo>
                <a:lnTo>
                  <a:pt x="802" y="313"/>
                </a:lnTo>
                <a:close/>
              </a:path>
            </a:pathLst>
          </a:custGeom>
          <a:solidFill>
            <a:srgbClr val="5198AC"/>
          </a:solidFill>
          <a:ln>
            <a:noFill/>
          </a:ln>
        </p:spPr>
      </p:sp>
      <p:sp>
        <p:nvSpPr>
          <p:cNvPr id="12892" name="Freeform 413"/>
          <p:cNvSpPr/>
          <p:nvPr/>
        </p:nvSpPr>
        <p:spPr>
          <a:xfrm>
            <a:off x="629280" y="582120"/>
            <a:ext cx="307080" cy="116280"/>
          </a:xfrm>
          <a:custGeom>
            <a:avLst/>
            <a:gdLst/>
            <a:ahLst/>
            <a:cxnLst/>
            <a:rect l="0" t="0" r="r" b="b"/>
            <a:pathLst>
              <a:path w="853" h="323">
                <a:moveTo>
                  <a:pt x="827" y="322"/>
                </a:moveTo>
                <a:lnTo>
                  <a:pt x="0" y="9"/>
                </a:lnTo>
                <a:lnTo>
                  <a:pt x="0" y="0"/>
                </a:lnTo>
                <a:lnTo>
                  <a:pt x="852" y="322"/>
                </a:lnTo>
                <a:lnTo>
                  <a:pt x="827" y="322"/>
                </a:lnTo>
                <a:close/>
              </a:path>
            </a:pathLst>
          </a:custGeom>
          <a:solidFill>
            <a:srgbClr val="5299AD"/>
          </a:solidFill>
          <a:ln>
            <a:noFill/>
          </a:ln>
        </p:spPr>
      </p:sp>
      <p:sp>
        <p:nvSpPr>
          <p:cNvPr id="12893" name="Freeform 414"/>
          <p:cNvSpPr/>
          <p:nvPr/>
        </p:nvSpPr>
        <p:spPr>
          <a:xfrm>
            <a:off x="629280" y="578520"/>
            <a:ext cx="316080" cy="119880"/>
          </a:xfrm>
          <a:custGeom>
            <a:avLst/>
            <a:gdLst/>
            <a:ahLst/>
            <a:cxnLst/>
            <a:rect l="0" t="0" r="r" b="b"/>
            <a:pathLst>
              <a:path w="878" h="333">
                <a:moveTo>
                  <a:pt x="852" y="332"/>
                </a:moveTo>
                <a:lnTo>
                  <a:pt x="0" y="10"/>
                </a:lnTo>
                <a:lnTo>
                  <a:pt x="0" y="0"/>
                </a:lnTo>
                <a:lnTo>
                  <a:pt x="877" y="332"/>
                </a:lnTo>
                <a:lnTo>
                  <a:pt x="852" y="332"/>
                </a:lnTo>
                <a:close/>
              </a:path>
            </a:pathLst>
          </a:custGeom>
          <a:solidFill>
            <a:srgbClr val="5399AD"/>
          </a:solidFill>
          <a:ln>
            <a:noFill/>
          </a:ln>
        </p:spPr>
      </p:sp>
      <p:sp>
        <p:nvSpPr>
          <p:cNvPr id="12894" name="Freeform 415"/>
          <p:cNvSpPr/>
          <p:nvPr/>
        </p:nvSpPr>
        <p:spPr>
          <a:xfrm>
            <a:off x="629280" y="575280"/>
            <a:ext cx="325080" cy="123120"/>
          </a:xfrm>
          <a:custGeom>
            <a:avLst/>
            <a:gdLst/>
            <a:ahLst/>
            <a:cxnLst/>
            <a:rect l="0" t="0" r="r" b="b"/>
            <a:pathLst>
              <a:path w="903" h="342">
                <a:moveTo>
                  <a:pt x="877" y="341"/>
                </a:moveTo>
                <a:lnTo>
                  <a:pt x="0" y="9"/>
                </a:lnTo>
                <a:lnTo>
                  <a:pt x="0" y="0"/>
                </a:lnTo>
                <a:lnTo>
                  <a:pt x="902" y="341"/>
                </a:lnTo>
                <a:lnTo>
                  <a:pt x="877" y="341"/>
                </a:lnTo>
                <a:close/>
              </a:path>
            </a:pathLst>
          </a:custGeom>
          <a:solidFill>
            <a:srgbClr val="5499AD"/>
          </a:solidFill>
          <a:ln>
            <a:noFill/>
          </a:ln>
        </p:spPr>
      </p:sp>
      <p:sp>
        <p:nvSpPr>
          <p:cNvPr id="12895" name="Freeform 416"/>
          <p:cNvSpPr/>
          <p:nvPr/>
        </p:nvSpPr>
        <p:spPr>
          <a:xfrm>
            <a:off x="629280" y="571680"/>
            <a:ext cx="334080" cy="126720"/>
          </a:xfrm>
          <a:custGeom>
            <a:avLst/>
            <a:gdLst/>
            <a:ahLst/>
            <a:cxnLst/>
            <a:rect l="0" t="0" r="r" b="b"/>
            <a:pathLst>
              <a:path w="928" h="352">
                <a:moveTo>
                  <a:pt x="902" y="351"/>
                </a:moveTo>
                <a:lnTo>
                  <a:pt x="0" y="10"/>
                </a:lnTo>
                <a:lnTo>
                  <a:pt x="0" y="0"/>
                </a:lnTo>
                <a:lnTo>
                  <a:pt x="927" y="351"/>
                </a:lnTo>
                <a:lnTo>
                  <a:pt x="902" y="351"/>
                </a:lnTo>
                <a:close/>
              </a:path>
            </a:pathLst>
          </a:custGeom>
          <a:solidFill>
            <a:srgbClr val="559AAD"/>
          </a:solidFill>
          <a:ln>
            <a:noFill/>
          </a:ln>
        </p:spPr>
      </p:sp>
      <p:sp>
        <p:nvSpPr>
          <p:cNvPr id="12896" name="Freeform 417"/>
          <p:cNvSpPr/>
          <p:nvPr/>
        </p:nvSpPr>
        <p:spPr>
          <a:xfrm>
            <a:off x="629280" y="568440"/>
            <a:ext cx="343080" cy="129960"/>
          </a:xfrm>
          <a:custGeom>
            <a:avLst/>
            <a:gdLst/>
            <a:ahLst/>
            <a:cxnLst/>
            <a:rect l="0" t="0" r="r" b="b"/>
            <a:pathLst>
              <a:path w="953" h="361">
                <a:moveTo>
                  <a:pt x="927" y="360"/>
                </a:moveTo>
                <a:lnTo>
                  <a:pt x="0" y="9"/>
                </a:lnTo>
                <a:lnTo>
                  <a:pt x="0" y="0"/>
                </a:lnTo>
                <a:lnTo>
                  <a:pt x="952" y="360"/>
                </a:lnTo>
                <a:lnTo>
                  <a:pt x="927" y="360"/>
                </a:lnTo>
                <a:close/>
              </a:path>
            </a:pathLst>
          </a:custGeom>
          <a:solidFill>
            <a:srgbClr val="569AAE"/>
          </a:solidFill>
          <a:ln>
            <a:noFill/>
          </a:ln>
        </p:spPr>
      </p:sp>
      <p:sp>
        <p:nvSpPr>
          <p:cNvPr id="12897" name="Freeform 418"/>
          <p:cNvSpPr/>
          <p:nvPr/>
        </p:nvSpPr>
        <p:spPr>
          <a:xfrm>
            <a:off x="629280" y="564840"/>
            <a:ext cx="352080" cy="133560"/>
          </a:xfrm>
          <a:custGeom>
            <a:avLst/>
            <a:gdLst/>
            <a:ahLst/>
            <a:cxnLst/>
            <a:rect l="0" t="0" r="r" b="b"/>
            <a:pathLst>
              <a:path w="978" h="371">
                <a:moveTo>
                  <a:pt x="952" y="370"/>
                </a:moveTo>
                <a:lnTo>
                  <a:pt x="0" y="10"/>
                </a:lnTo>
                <a:lnTo>
                  <a:pt x="0" y="0"/>
                </a:lnTo>
                <a:lnTo>
                  <a:pt x="977" y="370"/>
                </a:lnTo>
                <a:lnTo>
                  <a:pt x="952" y="370"/>
                </a:lnTo>
                <a:close/>
              </a:path>
            </a:pathLst>
          </a:custGeom>
          <a:solidFill>
            <a:srgbClr val="579AAE"/>
          </a:solidFill>
          <a:ln>
            <a:noFill/>
          </a:ln>
        </p:spPr>
      </p:sp>
      <p:sp>
        <p:nvSpPr>
          <p:cNvPr id="12898" name="Freeform 419"/>
          <p:cNvSpPr/>
          <p:nvPr/>
        </p:nvSpPr>
        <p:spPr>
          <a:xfrm>
            <a:off x="629280" y="561600"/>
            <a:ext cx="361080" cy="136800"/>
          </a:xfrm>
          <a:custGeom>
            <a:avLst/>
            <a:gdLst/>
            <a:ahLst/>
            <a:cxnLst/>
            <a:rect l="0" t="0" r="r" b="b"/>
            <a:pathLst>
              <a:path w="1003" h="380">
                <a:moveTo>
                  <a:pt x="977" y="379"/>
                </a:moveTo>
                <a:lnTo>
                  <a:pt x="0" y="9"/>
                </a:lnTo>
                <a:lnTo>
                  <a:pt x="0" y="0"/>
                </a:lnTo>
                <a:lnTo>
                  <a:pt x="1002" y="379"/>
                </a:lnTo>
                <a:lnTo>
                  <a:pt x="977" y="379"/>
                </a:lnTo>
                <a:close/>
              </a:path>
            </a:pathLst>
          </a:custGeom>
          <a:solidFill>
            <a:srgbClr val="589BAE"/>
          </a:solidFill>
          <a:ln>
            <a:noFill/>
          </a:ln>
        </p:spPr>
      </p:sp>
      <p:sp>
        <p:nvSpPr>
          <p:cNvPr id="12899" name="Freeform 420"/>
          <p:cNvSpPr/>
          <p:nvPr/>
        </p:nvSpPr>
        <p:spPr>
          <a:xfrm>
            <a:off x="629280" y="558360"/>
            <a:ext cx="370080" cy="140040"/>
          </a:xfrm>
          <a:custGeom>
            <a:avLst/>
            <a:gdLst/>
            <a:ahLst/>
            <a:cxnLst/>
            <a:rect l="0" t="0" r="r" b="b"/>
            <a:pathLst>
              <a:path w="1028" h="389">
                <a:moveTo>
                  <a:pt x="1002" y="388"/>
                </a:moveTo>
                <a:lnTo>
                  <a:pt x="0" y="9"/>
                </a:lnTo>
                <a:lnTo>
                  <a:pt x="0" y="0"/>
                </a:lnTo>
                <a:lnTo>
                  <a:pt x="1027" y="388"/>
                </a:lnTo>
                <a:lnTo>
                  <a:pt x="1002" y="388"/>
                </a:lnTo>
                <a:close/>
              </a:path>
            </a:pathLst>
          </a:custGeom>
          <a:solidFill>
            <a:srgbClr val="599BAE"/>
          </a:solidFill>
          <a:ln>
            <a:noFill/>
          </a:ln>
        </p:spPr>
      </p:sp>
      <p:sp>
        <p:nvSpPr>
          <p:cNvPr id="12900" name="Freeform 421"/>
          <p:cNvSpPr/>
          <p:nvPr/>
        </p:nvSpPr>
        <p:spPr>
          <a:xfrm>
            <a:off x="629280" y="554760"/>
            <a:ext cx="379080" cy="143640"/>
          </a:xfrm>
          <a:custGeom>
            <a:avLst/>
            <a:gdLst/>
            <a:ahLst/>
            <a:cxnLst/>
            <a:rect l="0" t="0" r="r" b="b"/>
            <a:pathLst>
              <a:path w="1053" h="399">
                <a:moveTo>
                  <a:pt x="1027" y="398"/>
                </a:moveTo>
                <a:lnTo>
                  <a:pt x="0" y="10"/>
                </a:lnTo>
                <a:lnTo>
                  <a:pt x="0" y="0"/>
                </a:lnTo>
                <a:lnTo>
                  <a:pt x="1052" y="398"/>
                </a:lnTo>
                <a:lnTo>
                  <a:pt x="1027" y="398"/>
                </a:lnTo>
                <a:close/>
              </a:path>
            </a:pathLst>
          </a:custGeom>
          <a:solidFill>
            <a:srgbClr val="5A9CAF"/>
          </a:solidFill>
          <a:ln>
            <a:noFill/>
          </a:ln>
        </p:spPr>
      </p:sp>
      <p:sp>
        <p:nvSpPr>
          <p:cNvPr id="12901" name="Freeform 422"/>
          <p:cNvSpPr/>
          <p:nvPr/>
        </p:nvSpPr>
        <p:spPr>
          <a:xfrm>
            <a:off x="629280" y="551520"/>
            <a:ext cx="388080" cy="146880"/>
          </a:xfrm>
          <a:custGeom>
            <a:avLst/>
            <a:gdLst/>
            <a:ahLst/>
            <a:cxnLst/>
            <a:rect l="0" t="0" r="r" b="b"/>
            <a:pathLst>
              <a:path w="1078" h="408">
                <a:moveTo>
                  <a:pt x="1052" y="407"/>
                </a:moveTo>
                <a:lnTo>
                  <a:pt x="0" y="9"/>
                </a:lnTo>
                <a:lnTo>
                  <a:pt x="0" y="0"/>
                </a:lnTo>
                <a:lnTo>
                  <a:pt x="1077" y="407"/>
                </a:lnTo>
                <a:lnTo>
                  <a:pt x="1052" y="407"/>
                </a:lnTo>
                <a:close/>
              </a:path>
            </a:pathLst>
          </a:custGeom>
          <a:solidFill>
            <a:srgbClr val="5B9CAF"/>
          </a:solidFill>
          <a:ln>
            <a:noFill/>
          </a:ln>
        </p:spPr>
      </p:sp>
      <p:sp>
        <p:nvSpPr>
          <p:cNvPr id="12902" name="Freeform 423"/>
          <p:cNvSpPr/>
          <p:nvPr/>
        </p:nvSpPr>
        <p:spPr>
          <a:xfrm>
            <a:off x="629280" y="547920"/>
            <a:ext cx="397080" cy="150480"/>
          </a:xfrm>
          <a:custGeom>
            <a:avLst/>
            <a:gdLst/>
            <a:ahLst/>
            <a:cxnLst/>
            <a:rect l="0" t="0" r="r" b="b"/>
            <a:pathLst>
              <a:path w="1103" h="418">
                <a:moveTo>
                  <a:pt x="1077" y="417"/>
                </a:moveTo>
                <a:lnTo>
                  <a:pt x="0" y="10"/>
                </a:lnTo>
                <a:lnTo>
                  <a:pt x="0" y="0"/>
                </a:lnTo>
                <a:lnTo>
                  <a:pt x="1102" y="417"/>
                </a:lnTo>
                <a:lnTo>
                  <a:pt x="1077" y="417"/>
                </a:lnTo>
                <a:close/>
              </a:path>
            </a:pathLst>
          </a:custGeom>
          <a:solidFill>
            <a:srgbClr val="5C9CAF"/>
          </a:solidFill>
          <a:ln>
            <a:noFill/>
          </a:ln>
        </p:spPr>
      </p:sp>
      <p:sp>
        <p:nvSpPr>
          <p:cNvPr id="12903" name="Freeform 424"/>
          <p:cNvSpPr/>
          <p:nvPr/>
        </p:nvSpPr>
        <p:spPr>
          <a:xfrm>
            <a:off x="629280" y="544680"/>
            <a:ext cx="406080" cy="153720"/>
          </a:xfrm>
          <a:custGeom>
            <a:avLst/>
            <a:gdLst/>
            <a:ahLst/>
            <a:cxnLst/>
            <a:rect l="0" t="0" r="r" b="b"/>
            <a:pathLst>
              <a:path w="1128" h="427">
                <a:moveTo>
                  <a:pt x="1102" y="426"/>
                </a:moveTo>
                <a:lnTo>
                  <a:pt x="0" y="9"/>
                </a:lnTo>
                <a:lnTo>
                  <a:pt x="0" y="0"/>
                </a:lnTo>
                <a:lnTo>
                  <a:pt x="1127" y="426"/>
                </a:lnTo>
                <a:lnTo>
                  <a:pt x="1102" y="426"/>
                </a:lnTo>
                <a:close/>
              </a:path>
            </a:pathLst>
          </a:custGeom>
          <a:solidFill>
            <a:srgbClr val="5D9DB0"/>
          </a:solidFill>
          <a:ln>
            <a:noFill/>
          </a:ln>
        </p:spPr>
      </p:sp>
      <p:sp>
        <p:nvSpPr>
          <p:cNvPr id="12904" name="Freeform 425"/>
          <p:cNvSpPr/>
          <p:nvPr/>
        </p:nvSpPr>
        <p:spPr>
          <a:xfrm>
            <a:off x="629280" y="541080"/>
            <a:ext cx="415080" cy="157320"/>
          </a:xfrm>
          <a:custGeom>
            <a:avLst/>
            <a:gdLst/>
            <a:ahLst/>
            <a:cxnLst/>
            <a:rect l="0" t="0" r="r" b="b"/>
            <a:pathLst>
              <a:path w="1153" h="437">
                <a:moveTo>
                  <a:pt x="1126" y="436"/>
                </a:moveTo>
                <a:lnTo>
                  <a:pt x="0" y="10"/>
                </a:lnTo>
                <a:lnTo>
                  <a:pt x="0" y="0"/>
                </a:lnTo>
                <a:lnTo>
                  <a:pt x="1152" y="436"/>
                </a:lnTo>
                <a:lnTo>
                  <a:pt x="1126" y="436"/>
                </a:lnTo>
                <a:close/>
              </a:path>
            </a:pathLst>
          </a:custGeom>
          <a:solidFill>
            <a:srgbClr val="5E9DB0"/>
          </a:solidFill>
          <a:ln>
            <a:noFill/>
          </a:ln>
        </p:spPr>
      </p:sp>
      <p:sp>
        <p:nvSpPr>
          <p:cNvPr id="12905" name="Freeform 426"/>
          <p:cNvSpPr/>
          <p:nvPr/>
        </p:nvSpPr>
        <p:spPr>
          <a:xfrm>
            <a:off x="629280" y="537840"/>
            <a:ext cx="424440" cy="160560"/>
          </a:xfrm>
          <a:custGeom>
            <a:avLst/>
            <a:gdLst/>
            <a:ahLst/>
            <a:cxnLst/>
            <a:rect l="0" t="0" r="r" b="b"/>
            <a:pathLst>
              <a:path w="1179" h="446">
                <a:moveTo>
                  <a:pt x="1152" y="445"/>
                </a:moveTo>
                <a:lnTo>
                  <a:pt x="0" y="9"/>
                </a:lnTo>
                <a:lnTo>
                  <a:pt x="0" y="0"/>
                </a:lnTo>
                <a:lnTo>
                  <a:pt x="1178" y="445"/>
                </a:lnTo>
                <a:lnTo>
                  <a:pt x="1152" y="445"/>
                </a:lnTo>
                <a:close/>
              </a:path>
            </a:pathLst>
          </a:custGeom>
          <a:solidFill>
            <a:srgbClr val="5F9EB0"/>
          </a:solidFill>
          <a:ln>
            <a:noFill/>
          </a:ln>
        </p:spPr>
      </p:sp>
      <p:sp>
        <p:nvSpPr>
          <p:cNvPr id="12906" name="Freeform 427"/>
          <p:cNvSpPr/>
          <p:nvPr/>
        </p:nvSpPr>
        <p:spPr>
          <a:xfrm>
            <a:off x="629280" y="534240"/>
            <a:ext cx="433440" cy="164160"/>
          </a:xfrm>
          <a:custGeom>
            <a:avLst/>
            <a:gdLst/>
            <a:ahLst/>
            <a:cxnLst/>
            <a:rect l="0" t="0" r="r" b="b"/>
            <a:pathLst>
              <a:path w="1204" h="456">
                <a:moveTo>
                  <a:pt x="1178" y="455"/>
                </a:moveTo>
                <a:lnTo>
                  <a:pt x="0" y="10"/>
                </a:lnTo>
                <a:lnTo>
                  <a:pt x="0" y="0"/>
                </a:lnTo>
                <a:lnTo>
                  <a:pt x="1203" y="455"/>
                </a:lnTo>
                <a:lnTo>
                  <a:pt x="1178" y="455"/>
                </a:lnTo>
                <a:close/>
              </a:path>
            </a:pathLst>
          </a:custGeom>
          <a:solidFill>
            <a:srgbClr val="609EB0"/>
          </a:solidFill>
          <a:ln>
            <a:noFill/>
          </a:ln>
        </p:spPr>
      </p:sp>
      <p:sp>
        <p:nvSpPr>
          <p:cNvPr id="12907" name="Freeform 428"/>
          <p:cNvSpPr/>
          <p:nvPr/>
        </p:nvSpPr>
        <p:spPr>
          <a:xfrm>
            <a:off x="629280" y="531000"/>
            <a:ext cx="442440" cy="167400"/>
          </a:xfrm>
          <a:custGeom>
            <a:avLst/>
            <a:gdLst/>
            <a:ahLst/>
            <a:cxnLst/>
            <a:rect l="0" t="0" r="r" b="b"/>
            <a:pathLst>
              <a:path w="1229" h="465">
                <a:moveTo>
                  <a:pt x="1203" y="464"/>
                </a:moveTo>
                <a:lnTo>
                  <a:pt x="0" y="9"/>
                </a:lnTo>
                <a:lnTo>
                  <a:pt x="0" y="0"/>
                </a:lnTo>
                <a:lnTo>
                  <a:pt x="1228" y="464"/>
                </a:lnTo>
                <a:lnTo>
                  <a:pt x="1203" y="464"/>
                </a:lnTo>
                <a:close/>
              </a:path>
            </a:pathLst>
          </a:custGeom>
          <a:solidFill>
            <a:srgbClr val="619EB1"/>
          </a:solidFill>
          <a:ln>
            <a:noFill/>
          </a:ln>
        </p:spPr>
      </p:sp>
      <p:sp>
        <p:nvSpPr>
          <p:cNvPr id="12908" name="Freeform 429"/>
          <p:cNvSpPr/>
          <p:nvPr/>
        </p:nvSpPr>
        <p:spPr>
          <a:xfrm>
            <a:off x="629280" y="527400"/>
            <a:ext cx="451440" cy="171000"/>
          </a:xfrm>
          <a:custGeom>
            <a:avLst/>
            <a:gdLst/>
            <a:ahLst/>
            <a:cxnLst/>
            <a:rect l="0" t="0" r="r" b="b"/>
            <a:pathLst>
              <a:path w="1254" h="475">
                <a:moveTo>
                  <a:pt x="1228" y="474"/>
                </a:moveTo>
                <a:lnTo>
                  <a:pt x="0" y="10"/>
                </a:lnTo>
                <a:lnTo>
                  <a:pt x="0" y="0"/>
                </a:lnTo>
                <a:lnTo>
                  <a:pt x="1253" y="474"/>
                </a:lnTo>
                <a:lnTo>
                  <a:pt x="1228" y="474"/>
                </a:lnTo>
                <a:close/>
              </a:path>
            </a:pathLst>
          </a:custGeom>
          <a:solidFill>
            <a:srgbClr val="629FB1"/>
          </a:solidFill>
          <a:ln>
            <a:noFill/>
          </a:ln>
        </p:spPr>
      </p:sp>
      <p:sp>
        <p:nvSpPr>
          <p:cNvPr id="12909" name="Freeform 430"/>
          <p:cNvSpPr/>
          <p:nvPr/>
        </p:nvSpPr>
        <p:spPr>
          <a:xfrm>
            <a:off x="629280" y="524160"/>
            <a:ext cx="460440" cy="174240"/>
          </a:xfrm>
          <a:custGeom>
            <a:avLst/>
            <a:gdLst/>
            <a:ahLst/>
            <a:cxnLst/>
            <a:rect l="0" t="0" r="r" b="b"/>
            <a:pathLst>
              <a:path w="1279" h="484">
                <a:moveTo>
                  <a:pt x="1253" y="483"/>
                </a:moveTo>
                <a:lnTo>
                  <a:pt x="0" y="9"/>
                </a:lnTo>
                <a:lnTo>
                  <a:pt x="0" y="0"/>
                </a:lnTo>
                <a:lnTo>
                  <a:pt x="1278" y="483"/>
                </a:lnTo>
                <a:lnTo>
                  <a:pt x="1253" y="483"/>
                </a:lnTo>
                <a:close/>
              </a:path>
            </a:pathLst>
          </a:custGeom>
          <a:solidFill>
            <a:srgbClr val="649FB1"/>
          </a:solidFill>
          <a:ln>
            <a:noFill/>
          </a:ln>
        </p:spPr>
      </p:sp>
      <p:sp>
        <p:nvSpPr>
          <p:cNvPr id="12910" name="Freeform 431"/>
          <p:cNvSpPr/>
          <p:nvPr/>
        </p:nvSpPr>
        <p:spPr>
          <a:xfrm>
            <a:off x="629280" y="520560"/>
            <a:ext cx="469440" cy="177840"/>
          </a:xfrm>
          <a:custGeom>
            <a:avLst/>
            <a:gdLst/>
            <a:ahLst/>
            <a:cxnLst/>
            <a:rect l="0" t="0" r="r" b="b"/>
            <a:pathLst>
              <a:path w="1304" h="494">
                <a:moveTo>
                  <a:pt x="1278" y="493"/>
                </a:moveTo>
                <a:lnTo>
                  <a:pt x="0" y="10"/>
                </a:lnTo>
                <a:lnTo>
                  <a:pt x="0" y="0"/>
                </a:lnTo>
                <a:lnTo>
                  <a:pt x="1303" y="493"/>
                </a:lnTo>
                <a:lnTo>
                  <a:pt x="1278" y="493"/>
                </a:lnTo>
                <a:close/>
              </a:path>
            </a:pathLst>
          </a:custGeom>
          <a:solidFill>
            <a:srgbClr val="65A0B2"/>
          </a:solidFill>
          <a:ln>
            <a:noFill/>
          </a:ln>
        </p:spPr>
      </p:sp>
      <p:sp>
        <p:nvSpPr>
          <p:cNvPr id="12911" name="Freeform 432"/>
          <p:cNvSpPr/>
          <p:nvPr/>
        </p:nvSpPr>
        <p:spPr>
          <a:xfrm>
            <a:off x="629280" y="517320"/>
            <a:ext cx="478440" cy="181080"/>
          </a:xfrm>
          <a:custGeom>
            <a:avLst/>
            <a:gdLst/>
            <a:ahLst/>
            <a:cxnLst/>
            <a:rect l="0" t="0" r="r" b="b"/>
            <a:pathLst>
              <a:path w="1329" h="503">
                <a:moveTo>
                  <a:pt x="1303" y="502"/>
                </a:moveTo>
                <a:lnTo>
                  <a:pt x="0" y="9"/>
                </a:lnTo>
                <a:lnTo>
                  <a:pt x="0" y="0"/>
                </a:lnTo>
                <a:lnTo>
                  <a:pt x="1328" y="502"/>
                </a:lnTo>
                <a:lnTo>
                  <a:pt x="1303" y="502"/>
                </a:lnTo>
                <a:close/>
              </a:path>
            </a:pathLst>
          </a:custGeom>
          <a:solidFill>
            <a:srgbClr val="66A0B2"/>
          </a:solidFill>
          <a:ln>
            <a:noFill/>
          </a:ln>
        </p:spPr>
      </p:sp>
      <p:sp>
        <p:nvSpPr>
          <p:cNvPr id="12912" name="Freeform 433"/>
          <p:cNvSpPr/>
          <p:nvPr/>
        </p:nvSpPr>
        <p:spPr>
          <a:xfrm>
            <a:off x="629280" y="514080"/>
            <a:ext cx="487440" cy="184320"/>
          </a:xfrm>
          <a:custGeom>
            <a:avLst/>
            <a:gdLst/>
            <a:ahLst/>
            <a:cxnLst/>
            <a:rect l="0" t="0" r="r" b="b"/>
            <a:pathLst>
              <a:path w="1354" h="512">
                <a:moveTo>
                  <a:pt x="1328" y="511"/>
                </a:moveTo>
                <a:lnTo>
                  <a:pt x="0" y="9"/>
                </a:lnTo>
                <a:lnTo>
                  <a:pt x="0" y="0"/>
                </a:lnTo>
                <a:lnTo>
                  <a:pt x="1353" y="511"/>
                </a:lnTo>
                <a:lnTo>
                  <a:pt x="1328" y="511"/>
                </a:lnTo>
                <a:close/>
              </a:path>
            </a:pathLst>
          </a:custGeom>
          <a:solidFill>
            <a:srgbClr val="67A1B3"/>
          </a:solidFill>
          <a:ln>
            <a:noFill/>
          </a:ln>
        </p:spPr>
      </p:sp>
      <p:sp>
        <p:nvSpPr>
          <p:cNvPr id="12913" name="Freeform 434"/>
          <p:cNvSpPr/>
          <p:nvPr/>
        </p:nvSpPr>
        <p:spPr>
          <a:xfrm>
            <a:off x="629280" y="510480"/>
            <a:ext cx="496440" cy="187920"/>
          </a:xfrm>
          <a:custGeom>
            <a:avLst/>
            <a:gdLst/>
            <a:ahLst/>
            <a:cxnLst/>
            <a:rect l="0" t="0" r="r" b="b"/>
            <a:pathLst>
              <a:path w="1379" h="522">
                <a:moveTo>
                  <a:pt x="1353" y="521"/>
                </a:moveTo>
                <a:lnTo>
                  <a:pt x="0" y="10"/>
                </a:lnTo>
                <a:lnTo>
                  <a:pt x="0" y="0"/>
                </a:lnTo>
                <a:lnTo>
                  <a:pt x="1378" y="521"/>
                </a:lnTo>
                <a:lnTo>
                  <a:pt x="1353" y="521"/>
                </a:lnTo>
                <a:close/>
              </a:path>
            </a:pathLst>
          </a:custGeom>
          <a:solidFill>
            <a:srgbClr val="68A1B3"/>
          </a:solidFill>
          <a:ln>
            <a:noFill/>
          </a:ln>
        </p:spPr>
      </p:sp>
      <p:sp>
        <p:nvSpPr>
          <p:cNvPr id="12914" name="Freeform 435"/>
          <p:cNvSpPr/>
          <p:nvPr/>
        </p:nvSpPr>
        <p:spPr>
          <a:xfrm>
            <a:off x="629280" y="507240"/>
            <a:ext cx="505440" cy="191160"/>
          </a:xfrm>
          <a:custGeom>
            <a:avLst/>
            <a:gdLst/>
            <a:ahLst/>
            <a:cxnLst/>
            <a:rect l="0" t="0" r="r" b="b"/>
            <a:pathLst>
              <a:path w="1404" h="531">
                <a:moveTo>
                  <a:pt x="1378" y="530"/>
                </a:moveTo>
                <a:lnTo>
                  <a:pt x="0" y="9"/>
                </a:lnTo>
                <a:lnTo>
                  <a:pt x="0" y="0"/>
                </a:lnTo>
                <a:lnTo>
                  <a:pt x="1403" y="530"/>
                </a:lnTo>
                <a:lnTo>
                  <a:pt x="1378" y="530"/>
                </a:lnTo>
                <a:close/>
              </a:path>
            </a:pathLst>
          </a:custGeom>
          <a:solidFill>
            <a:srgbClr val="69A2B3"/>
          </a:solidFill>
          <a:ln>
            <a:noFill/>
          </a:ln>
        </p:spPr>
      </p:sp>
      <p:sp>
        <p:nvSpPr>
          <p:cNvPr id="12915" name="Freeform 436"/>
          <p:cNvSpPr/>
          <p:nvPr/>
        </p:nvSpPr>
        <p:spPr>
          <a:xfrm>
            <a:off x="629280" y="503640"/>
            <a:ext cx="514440" cy="194760"/>
          </a:xfrm>
          <a:custGeom>
            <a:avLst/>
            <a:gdLst/>
            <a:ahLst/>
            <a:cxnLst/>
            <a:rect l="0" t="0" r="r" b="b"/>
            <a:pathLst>
              <a:path w="1429" h="541">
                <a:moveTo>
                  <a:pt x="1403" y="540"/>
                </a:moveTo>
                <a:lnTo>
                  <a:pt x="0" y="10"/>
                </a:lnTo>
                <a:lnTo>
                  <a:pt x="0" y="0"/>
                </a:lnTo>
                <a:lnTo>
                  <a:pt x="1428" y="540"/>
                </a:lnTo>
                <a:lnTo>
                  <a:pt x="1403" y="540"/>
                </a:lnTo>
                <a:close/>
              </a:path>
            </a:pathLst>
          </a:custGeom>
          <a:solidFill>
            <a:srgbClr val="6AA2B4"/>
          </a:solidFill>
          <a:ln>
            <a:noFill/>
          </a:ln>
        </p:spPr>
      </p:sp>
      <p:sp>
        <p:nvSpPr>
          <p:cNvPr id="12916" name="Freeform 437"/>
          <p:cNvSpPr/>
          <p:nvPr/>
        </p:nvSpPr>
        <p:spPr>
          <a:xfrm>
            <a:off x="629280" y="500400"/>
            <a:ext cx="523440" cy="198000"/>
          </a:xfrm>
          <a:custGeom>
            <a:avLst/>
            <a:gdLst/>
            <a:ahLst/>
            <a:cxnLst/>
            <a:rect l="0" t="0" r="r" b="b"/>
            <a:pathLst>
              <a:path w="1454" h="550">
                <a:moveTo>
                  <a:pt x="1428" y="549"/>
                </a:moveTo>
                <a:lnTo>
                  <a:pt x="0" y="9"/>
                </a:lnTo>
                <a:lnTo>
                  <a:pt x="0" y="0"/>
                </a:lnTo>
                <a:lnTo>
                  <a:pt x="1453" y="549"/>
                </a:lnTo>
                <a:lnTo>
                  <a:pt x="1428" y="549"/>
                </a:lnTo>
                <a:close/>
              </a:path>
            </a:pathLst>
          </a:custGeom>
          <a:solidFill>
            <a:srgbClr val="6BA3B4"/>
          </a:solidFill>
          <a:ln>
            <a:noFill/>
          </a:ln>
        </p:spPr>
      </p:sp>
      <p:sp>
        <p:nvSpPr>
          <p:cNvPr id="12917" name="Freeform 438"/>
          <p:cNvSpPr/>
          <p:nvPr/>
        </p:nvSpPr>
        <p:spPr>
          <a:xfrm>
            <a:off x="629280" y="496800"/>
            <a:ext cx="532440" cy="201600"/>
          </a:xfrm>
          <a:custGeom>
            <a:avLst/>
            <a:gdLst/>
            <a:ahLst/>
            <a:cxnLst/>
            <a:rect l="0" t="0" r="r" b="b"/>
            <a:pathLst>
              <a:path w="1479" h="560">
                <a:moveTo>
                  <a:pt x="1453" y="559"/>
                </a:moveTo>
                <a:lnTo>
                  <a:pt x="0" y="10"/>
                </a:lnTo>
                <a:lnTo>
                  <a:pt x="0" y="0"/>
                </a:lnTo>
                <a:lnTo>
                  <a:pt x="1478" y="559"/>
                </a:lnTo>
                <a:lnTo>
                  <a:pt x="1453" y="559"/>
                </a:lnTo>
                <a:close/>
              </a:path>
            </a:pathLst>
          </a:custGeom>
          <a:solidFill>
            <a:srgbClr val="6DA3B4"/>
          </a:solidFill>
          <a:ln>
            <a:noFill/>
          </a:ln>
        </p:spPr>
      </p:sp>
      <p:sp>
        <p:nvSpPr>
          <p:cNvPr id="12918" name="Freeform 439"/>
          <p:cNvSpPr/>
          <p:nvPr/>
        </p:nvSpPr>
        <p:spPr>
          <a:xfrm>
            <a:off x="629280" y="493560"/>
            <a:ext cx="541440" cy="204840"/>
          </a:xfrm>
          <a:custGeom>
            <a:avLst/>
            <a:gdLst/>
            <a:ahLst/>
            <a:cxnLst/>
            <a:rect l="0" t="0" r="r" b="b"/>
            <a:pathLst>
              <a:path w="1504" h="569">
                <a:moveTo>
                  <a:pt x="1478" y="568"/>
                </a:moveTo>
                <a:lnTo>
                  <a:pt x="0" y="9"/>
                </a:lnTo>
                <a:lnTo>
                  <a:pt x="0" y="0"/>
                </a:lnTo>
                <a:lnTo>
                  <a:pt x="1503" y="568"/>
                </a:lnTo>
                <a:lnTo>
                  <a:pt x="1478" y="568"/>
                </a:lnTo>
                <a:close/>
              </a:path>
            </a:pathLst>
          </a:custGeom>
          <a:solidFill>
            <a:srgbClr val="6EA4B5"/>
          </a:solidFill>
          <a:ln>
            <a:noFill/>
          </a:ln>
        </p:spPr>
      </p:sp>
      <p:sp>
        <p:nvSpPr>
          <p:cNvPr id="12919" name="Freeform 440"/>
          <p:cNvSpPr/>
          <p:nvPr/>
        </p:nvSpPr>
        <p:spPr>
          <a:xfrm>
            <a:off x="629280" y="489960"/>
            <a:ext cx="550440" cy="208440"/>
          </a:xfrm>
          <a:custGeom>
            <a:avLst/>
            <a:gdLst/>
            <a:ahLst/>
            <a:cxnLst/>
            <a:rect l="0" t="0" r="r" b="b"/>
            <a:pathLst>
              <a:path w="1529" h="579">
                <a:moveTo>
                  <a:pt x="1503" y="578"/>
                </a:moveTo>
                <a:lnTo>
                  <a:pt x="0" y="10"/>
                </a:lnTo>
                <a:lnTo>
                  <a:pt x="0" y="0"/>
                </a:lnTo>
                <a:lnTo>
                  <a:pt x="1528" y="578"/>
                </a:lnTo>
                <a:lnTo>
                  <a:pt x="1503" y="578"/>
                </a:lnTo>
                <a:close/>
              </a:path>
            </a:pathLst>
          </a:custGeom>
          <a:solidFill>
            <a:srgbClr val="6FA4B5"/>
          </a:solidFill>
          <a:ln>
            <a:noFill/>
          </a:ln>
        </p:spPr>
      </p:sp>
      <p:sp>
        <p:nvSpPr>
          <p:cNvPr id="12920" name="Freeform 441"/>
          <p:cNvSpPr/>
          <p:nvPr/>
        </p:nvSpPr>
        <p:spPr>
          <a:xfrm>
            <a:off x="629280" y="486720"/>
            <a:ext cx="559440" cy="211680"/>
          </a:xfrm>
          <a:custGeom>
            <a:avLst/>
            <a:gdLst/>
            <a:ahLst/>
            <a:cxnLst/>
            <a:rect l="0" t="0" r="r" b="b"/>
            <a:pathLst>
              <a:path w="1554" h="588">
                <a:moveTo>
                  <a:pt x="1528" y="587"/>
                </a:moveTo>
                <a:lnTo>
                  <a:pt x="0" y="9"/>
                </a:lnTo>
                <a:lnTo>
                  <a:pt x="0" y="0"/>
                </a:lnTo>
                <a:lnTo>
                  <a:pt x="1553" y="587"/>
                </a:lnTo>
                <a:lnTo>
                  <a:pt x="1528" y="587"/>
                </a:lnTo>
                <a:close/>
              </a:path>
            </a:pathLst>
          </a:custGeom>
          <a:solidFill>
            <a:srgbClr val="70A5B6"/>
          </a:solidFill>
          <a:ln>
            <a:noFill/>
          </a:ln>
        </p:spPr>
      </p:sp>
      <p:sp>
        <p:nvSpPr>
          <p:cNvPr id="12921" name="Freeform 442"/>
          <p:cNvSpPr/>
          <p:nvPr/>
        </p:nvSpPr>
        <p:spPr>
          <a:xfrm>
            <a:off x="629280" y="483120"/>
            <a:ext cx="568440" cy="215280"/>
          </a:xfrm>
          <a:custGeom>
            <a:avLst/>
            <a:gdLst/>
            <a:ahLst/>
            <a:cxnLst/>
            <a:rect l="0" t="0" r="r" b="b"/>
            <a:pathLst>
              <a:path w="1579" h="598">
                <a:moveTo>
                  <a:pt x="1553" y="597"/>
                </a:moveTo>
                <a:lnTo>
                  <a:pt x="0" y="10"/>
                </a:lnTo>
                <a:lnTo>
                  <a:pt x="0" y="0"/>
                </a:lnTo>
                <a:lnTo>
                  <a:pt x="1578" y="597"/>
                </a:lnTo>
                <a:lnTo>
                  <a:pt x="1553" y="597"/>
                </a:lnTo>
                <a:close/>
              </a:path>
            </a:pathLst>
          </a:custGeom>
          <a:solidFill>
            <a:srgbClr val="71A5B6"/>
          </a:solidFill>
          <a:ln>
            <a:noFill/>
          </a:ln>
        </p:spPr>
      </p:sp>
      <p:sp>
        <p:nvSpPr>
          <p:cNvPr id="12922" name="Freeform 443"/>
          <p:cNvSpPr/>
          <p:nvPr/>
        </p:nvSpPr>
        <p:spPr>
          <a:xfrm>
            <a:off x="629280" y="479880"/>
            <a:ext cx="577440" cy="218520"/>
          </a:xfrm>
          <a:custGeom>
            <a:avLst/>
            <a:gdLst/>
            <a:ahLst/>
            <a:cxnLst/>
            <a:rect l="0" t="0" r="r" b="b"/>
            <a:pathLst>
              <a:path w="1604" h="607">
                <a:moveTo>
                  <a:pt x="1578" y="606"/>
                </a:moveTo>
                <a:lnTo>
                  <a:pt x="0" y="9"/>
                </a:lnTo>
                <a:lnTo>
                  <a:pt x="0" y="0"/>
                </a:lnTo>
                <a:lnTo>
                  <a:pt x="1603" y="606"/>
                </a:lnTo>
                <a:lnTo>
                  <a:pt x="1578" y="606"/>
                </a:lnTo>
                <a:close/>
              </a:path>
            </a:pathLst>
          </a:custGeom>
          <a:solidFill>
            <a:srgbClr val="72A6B6"/>
          </a:solidFill>
          <a:ln>
            <a:noFill/>
          </a:ln>
        </p:spPr>
      </p:sp>
      <p:sp>
        <p:nvSpPr>
          <p:cNvPr id="12923" name="Freeform 444"/>
          <p:cNvSpPr/>
          <p:nvPr/>
        </p:nvSpPr>
        <p:spPr>
          <a:xfrm>
            <a:off x="629280" y="476640"/>
            <a:ext cx="586440" cy="221760"/>
          </a:xfrm>
          <a:custGeom>
            <a:avLst/>
            <a:gdLst/>
            <a:ahLst/>
            <a:cxnLst/>
            <a:rect l="0" t="0" r="r" b="b"/>
            <a:pathLst>
              <a:path w="1629" h="616">
                <a:moveTo>
                  <a:pt x="1603" y="615"/>
                </a:moveTo>
                <a:lnTo>
                  <a:pt x="0" y="9"/>
                </a:lnTo>
                <a:lnTo>
                  <a:pt x="0" y="0"/>
                </a:lnTo>
                <a:lnTo>
                  <a:pt x="1628" y="615"/>
                </a:lnTo>
                <a:lnTo>
                  <a:pt x="1603" y="615"/>
                </a:lnTo>
                <a:close/>
              </a:path>
            </a:pathLst>
          </a:custGeom>
          <a:solidFill>
            <a:srgbClr val="73A7B7"/>
          </a:solidFill>
          <a:ln>
            <a:noFill/>
          </a:ln>
        </p:spPr>
      </p:sp>
      <p:sp>
        <p:nvSpPr>
          <p:cNvPr id="12924" name="Freeform 445"/>
          <p:cNvSpPr/>
          <p:nvPr/>
        </p:nvSpPr>
        <p:spPr>
          <a:xfrm>
            <a:off x="629280" y="473040"/>
            <a:ext cx="595440" cy="225360"/>
          </a:xfrm>
          <a:custGeom>
            <a:avLst/>
            <a:gdLst/>
            <a:ahLst/>
            <a:cxnLst/>
            <a:rect l="0" t="0" r="r" b="b"/>
            <a:pathLst>
              <a:path w="1654" h="626">
                <a:moveTo>
                  <a:pt x="1628" y="625"/>
                </a:moveTo>
                <a:lnTo>
                  <a:pt x="0" y="10"/>
                </a:lnTo>
                <a:lnTo>
                  <a:pt x="0" y="0"/>
                </a:lnTo>
                <a:lnTo>
                  <a:pt x="1653" y="625"/>
                </a:lnTo>
                <a:lnTo>
                  <a:pt x="1628" y="625"/>
                </a:lnTo>
                <a:close/>
              </a:path>
            </a:pathLst>
          </a:custGeom>
          <a:solidFill>
            <a:srgbClr val="74A7B7"/>
          </a:solidFill>
          <a:ln>
            <a:noFill/>
          </a:ln>
        </p:spPr>
      </p:sp>
      <p:sp>
        <p:nvSpPr>
          <p:cNvPr id="12925" name="Freeform 446"/>
          <p:cNvSpPr/>
          <p:nvPr/>
        </p:nvSpPr>
        <p:spPr>
          <a:xfrm>
            <a:off x="629280" y="469800"/>
            <a:ext cx="604440" cy="228600"/>
          </a:xfrm>
          <a:custGeom>
            <a:avLst/>
            <a:gdLst/>
            <a:ahLst/>
            <a:cxnLst/>
            <a:rect l="0" t="0" r="r" b="b"/>
            <a:pathLst>
              <a:path w="1679" h="635">
                <a:moveTo>
                  <a:pt x="1653" y="634"/>
                </a:moveTo>
                <a:lnTo>
                  <a:pt x="0" y="9"/>
                </a:lnTo>
                <a:lnTo>
                  <a:pt x="0" y="0"/>
                </a:lnTo>
                <a:lnTo>
                  <a:pt x="1678" y="634"/>
                </a:lnTo>
                <a:lnTo>
                  <a:pt x="1653" y="634"/>
                </a:lnTo>
                <a:close/>
              </a:path>
            </a:pathLst>
          </a:custGeom>
          <a:solidFill>
            <a:srgbClr val="76A8B8"/>
          </a:solidFill>
          <a:ln>
            <a:noFill/>
          </a:ln>
        </p:spPr>
      </p:sp>
      <p:sp>
        <p:nvSpPr>
          <p:cNvPr id="12926" name="Freeform 447"/>
          <p:cNvSpPr/>
          <p:nvPr/>
        </p:nvSpPr>
        <p:spPr>
          <a:xfrm>
            <a:off x="629280" y="466200"/>
            <a:ext cx="613440" cy="232200"/>
          </a:xfrm>
          <a:custGeom>
            <a:avLst/>
            <a:gdLst/>
            <a:ahLst/>
            <a:cxnLst/>
            <a:rect l="0" t="0" r="r" b="b"/>
            <a:pathLst>
              <a:path w="1704" h="645">
                <a:moveTo>
                  <a:pt x="1678" y="644"/>
                </a:moveTo>
                <a:lnTo>
                  <a:pt x="0" y="10"/>
                </a:lnTo>
                <a:lnTo>
                  <a:pt x="0" y="0"/>
                </a:lnTo>
                <a:lnTo>
                  <a:pt x="1703" y="644"/>
                </a:lnTo>
                <a:lnTo>
                  <a:pt x="1678" y="644"/>
                </a:lnTo>
                <a:close/>
              </a:path>
            </a:pathLst>
          </a:custGeom>
          <a:solidFill>
            <a:srgbClr val="77A8B8"/>
          </a:solidFill>
          <a:ln>
            <a:noFill/>
          </a:ln>
        </p:spPr>
      </p:sp>
      <p:sp>
        <p:nvSpPr>
          <p:cNvPr id="12927" name="Freeform 448"/>
          <p:cNvSpPr/>
          <p:nvPr/>
        </p:nvSpPr>
        <p:spPr>
          <a:xfrm>
            <a:off x="629280" y="462960"/>
            <a:ext cx="622440" cy="235440"/>
          </a:xfrm>
          <a:custGeom>
            <a:avLst/>
            <a:gdLst/>
            <a:ahLst/>
            <a:cxnLst/>
            <a:rect l="0" t="0" r="r" b="b"/>
            <a:pathLst>
              <a:path w="1729" h="654">
                <a:moveTo>
                  <a:pt x="1703" y="653"/>
                </a:moveTo>
                <a:lnTo>
                  <a:pt x="0" y="9"/>
                </a:lnTo>
                <a:lnTo>
                  <a:pt x="0" y="0"/>
                </a:lnTo>
                <a:lnTo>
                  <a:pt x="1728" y="653"/>
                </a:lnTo>
                <a:lnTo>
                  <a:pt x="1703" y="653"/>
                </a:lnTo>
                <a:close/>
              </a:path>
            </a:pathLst>
          </a:custGeom>
          <a:solidFill>
            <a:srgbClr val="78A9B9"/>
          </a:solidFill>
          <a:ln>
            <a:noFill/>
          </a:ln>
        </p:spPr>
      </p:sp>
      <p:sp>
        <p:nvSpPr>
          <p:cNvPr id="12928" name="Freeform 449"/>
          <p:cNvSpPr/>
          <p:nvPr/>
        </p:nvSpPr>
        <p:spPr>
          <a:xfrm>
            <a:off x="629280" y="459360"/>
            <a:ext cx="631440" cy="239040"/>
          </a:xfrm>
          <a:custGeom>
            <a:avLst/>
            <a:gdLst/>
            <a:ahLst/>
            <a:cxnLst/>
            <a:rect l="0" t="0" r="r" b="b"/>
            <a:pathLst>
              <a:path w="1754" h="664">
                <a:moveTo>
                  <a:pt x="1728" y="663"/>
                </a:moveTo>
                <a:lnTo>
                  <a:pt x="0" y="10"/>
                </a:lnTo>
                <a:lnTo>
                  <a:pt x="0" y="0"/>
                </a:lnTo>
                <a:lnTo>
                  <a:pt x="1753" y="663"/>
                </a:lnTo>
                <a:lnTo>
                  <a:pt x="1728" y="663"/>
                </a:lnTo>
                <a:close/>
              </a:path>
            </a:pathLst>
          </a:custGeom>
          <a:solidFill>
            <a:srgbClr val="79A9B9"/>
          </a:solidFill>
          <a:ln>
            <a:noFill/>
          </a:ln>
        </p:spPr>
      </p:sp>
      <p:sp>
        <p:nvSpPr>
          <p:cNvPr id="12929" name="Freeform 450"/>
          <p:cNvSpPr/>
          <p:nvPr/>
        </p:nvSpPr>
        <p:spPr>
          <a:xfrm>
            <a:off x="629280" y="456120"/>
            <a:ext cx="640440" cy="242280"/>
          </a:xfrm>
          <a:custGeom>
            <a:avLst/>
            <a:gdLst/>
            <a:ahLst/>
            <a:cxnLst/>
            <a:rect l="0" t="0" r="r" b="b"/>
            <a:pathLst>
              <a:path w="1779" h="673">
                <a:moveTo>
                  <a:pt x="1753" y="672"/>
                </a:moveTo>
                <a:lnTo>
                  <a:pt x="0" y="9"/>
                </a:lnTo>
                <a:lnTo>
                  <a:pt x="0" y="0"/>
                </a:lnTo>
                <a:lnTo>
                  <a:pt x="1778" y="672"/>
                </a:lnTo>
                <a:lnTo>
                  <a:pt x="1753" y="672"/>
                </a:lnTo>
                <a:close/>
              </a:path>
            </a:pathLst>
          </a:custGeom>
          <a:solidFill>
            <a:srgbClr val="7AAABA"/>
          </a:solidFill>
          <a:ln>
            <a:noFill/>
          </a:ln>
        </p:spPr>
      </p:sp>
      <p:sp>
        <p:nvSpPr>
          <p:cNvPr id="12930" name="Freeform 451"/>
          <p:cNvSpPr/>
          <p:nvPr/>
        </p:nvSpPr>
        <p:spPr>
          <a:xfrm>
            <a:off x="629280" y="452520"/>
            <a:ext cx="649440" cy="245880"/>
          </a:xfrm>
          <a:custGeom>
            <a:avLst/>
            <a:gdLst/>
            <a:ahLst/>
            <a:cxnLst/>
            <a:rect l="0" t="0" r="r" b="b"/>
            <a:pathLst>
              <a:path w="1804" h="683">
                <a:moveTo>
                  <a:pt x="1778" y="682"/>
                </a:moveTo>
                <a:lnTo>
                  <a:pt x="0" y="10"/>
                </a:lnTo>
                <a:lnTo>
                  <a:pt x="0" y="0"/>
                </a:lnTo>
                <a:lnTo>
                  <a:pt x="1803" y="682"/>
                </a:lnTo>
                <a:lnTo>
                  <a:pt x="1778" y="682"/>
                </a:lnTo>
                <a:close/>
              </a:path>
            </a:pathLst>
          </a:custGeom>
          <a:solidFill>
            <a:srgbClr val="7BAABA"/>
          </a:solidFill>
          <a:ln>
            <a:noFill/>
          </a:ln>
        </p:spPr>
      </p:sp>
      <p:sp>
        <p:nvSpPr>
          <p:cNvPr id="12931" name="Freeform 452"/>
          <p:cNvSpPr/>
          <p:nvPr/>
        </p:nvSpPr>
        <p:spPr>
          <a:xfrm>
            <a:off x="629280" y="449280"/>
            <a:ext cx="658440" cy="249120"/>
          </a:xfrm>
          <a:custGeom>
            <a:avLst/>
            <a:gdLst/>
            <a:ahLst/>
            <a:cxnLst/>
            <a:rect l="0" t="0" r="r" b="b"/>
            <a:pathLst>
              <a:path w="1829" h="692">
                <a:moveTo>
                  <a:pt x="1803" y="691"/>
                </a:moveTo>
                <a:lnTo>
                  <a:pt x="0" y="9"/>
                </a:lnTo>
                <a:lnTo>
                  <a:pt x="0" y="0"/>
                </a:lnTo>
                <a:lnTo>
                  <a:pt x="1828" y="691"/>
                </a:lnTo>
                <a:lnTo>
                  <a:pt x="1803" y="691"/>
                </a:lnTo>
                <a:close/>
              </a:path>
            </a:pathLst>
          </a:custGeom>
          <a:solidFill>
            <a:srgbClr val="7DABBA"/>
          </a:solidFill>
          <a:ln>
            <a:noFill/>
          </a:ln>
        </p:spPr>
      </p:sp>
      <p:sp>
        <p:nvSpPr>
          <p:cNvPr id="12932" name="Freeform 453"/>
          <p:cNvSpPr/>
          <p:nvPr/>
        </p:nvSpPr>
        <p:spPr>
          <a:xfrm>
            <a:off x="629280" y="445680"/>
            <a:ext cx="667440" cy="252720"/>
          </a:xfrm>
          <a:custGeom>
            <a:avLst/>
            <a:gdLst/>
            <a:ahLst/>
            <a:cxnLst/>
            <a:rect l="0" t="0" r="r" b="b"/>
            <a:pathLst>
              <a:path w="1854" h="702">
                <a:moveTo>
                  <a:pt x="1828" y="701"/>
                </a:moveTo>
                <a:lnTo>
                  <a:pt x="0" y="10"/>
                </a:lnTo>
                <a:lnTo>
                  <a:pt x="0" y="0"/>
                </a:lnTo>
                <a:lnTo>
                  <a:pt x="1853" y="701"/>
                </a:lnTo>
                <a:lnTo>
                  <a:pt x="1828" y="701"/>
                </a:lnTo>
                <a:close/>
              </a:path>
            </a:pathLst>
          </a:custGeom>
          <a:solidFill>
            <a:srgbClr val="7EACBB"/>
          </a:solidFill>
          <a:ln>
            <a:noFill/>
          </a:ln>
        </p:spPr>
      </p:sp>
      <p:sp>
        <p:nvSpPr>
          <p:cNvPr id="12933" name="Freeform 454"/>
          <p:cNvSpPr/>
          <p:nvPr/>
        </p:nvSpPr>
        <p:spPr>
          <a:xfrm>
            <a:off x="629280" y="442440"/>
            <a:ext cx="676440" cy="255960"/>
          </a:xfrm>
          <a:custGeom>
            <a:avLst/>
            <a:gdLst/>
            <a:ahLst/>
            <a:cxnLst/>
            <a:rect l="0" t="0" r="r" b="b"/>
            <a:pathLst>
              <a:path w="1879" h="711">
                <a:moveTo>
                  <a:pt x="1853" y="710"/>
                </a:moveTo>
                <a:lnTo>
                  <a:pt x="0" y="9"/>
                </a:lnTo>
                <a:lnTo>
                  <a:pt x="0" y="0"/>
                </a:lnTo>
                <a:lnTo>
                  <a:pt x="1878" y="710"/>
                </a:lnTo>
                <a:lnTo>
                  <a:pt x="1853" y="710"/>
                </a:lnTo>
                <a:close/>
              </a:path>
            </a:pathLst>
          </a:custGeom>
          <a:solidFill>
            <a:srgbClr val="7FACBB"/>
          </a:solidFill>
          <a:ln>
            <a:noFill/>
          </a:ln>
        </p:spPr>
      </p:sp>
      <p:sp>
        <p:nvSpPr>
          <p:cNvPr id="12934" name="Freeform 455"/>
          <p:cNvSpPr/>
          <p:nvPr/>
        </p:nvSpPr>
        <p:spPr>
          <a:xfrm>
            <a:off x="629280" y="438840"/>
            <a:ext cx="685800" cy="259560"/>
          </a:xfrm>
          <a:custGeom>
            <a:avLst/>
            <a:gdLst/>
            <a:ahLst/>
            <a:cxnLst/>
            <a:rect l="0" t="0" r="r" b="b"/>
            <a:pathLst>
              <a:path w="1905" h="721">
                <a:moveTo>
                  <a:pt x="1878" y="720"/>
                </a:moveTo>
                <a:lnTo>
                  <a:pt x="0" y="10"/>
                </a:lnTo>
                <a:lnTo>
                  <a:pt x="0" y="0"/>
                </a:lnTo>
                <a:lnTo>
                  <a:pt x="1904" y="720"/>
                </a:lnTo>
                <a:lnTo>
                  <a:pt x="1878" y="720"/>
                </a:lnTo>
                <a:close/>
              </a:path>
            </a:pathLst>
          </a:custGeom>
          <a:solidFill>
            <a:srgbClr val="80ADBC"/>
          </a:solidFill>
          <a:ln>
            <a:noFill/>
          </a:ln>
        </p:spPr>
      </p:sp>
      <p:sp>
        <p:nvSpPr>
          <p:cNvPr id="12935" name="Freeform 456"/>
          <p:cNvSpPr/>
          <p:nvPr/>
        </p:nvSpPr>
        <p:spPr>
          <a:xfrm>
            <a:off x="629280" y="435600"/>
            <a:ext cx="694800" cy="262800"/>
          </a:xfrm>
          <a:custGeom>
            <a:avLst/>
            <a:gdLst/>
            <a:ahLst/>
            <a:cxnLst/>
            <a:rect l="0" t="0" r="r" b="b"/>
            <a:pathLst>
              <a:path w="1930" h="730">
                <a:moveTo>
                  <a:pt x="1904" y="729"/>
                </a:moveTo>
                <a:lnTo>
                  <a:pt x="0" y="9"/>
                </a:lnTo>
                <a:lnTo>
                  <a:pt x="0" y="0"/>
                </a:lnTo>
                <a:lnTo>
                  <a:pt x="1929" y="729"/>
                </a:lnTo>
                <a:lnTo>
                  <a:pt x="1904" y="729"/>
                </a:lnTo>
                <a:close/>
              </a:path>
            </a:pathLst>
          </a:custGeom>
          <a:solidFill>
            <a:srgbClr val="82AEBC"/>
          </a:solidFill>
          <a:ln>
            <a:noFill/>
          </a:ln>
        </p:spPr>
      </p:sp>
      <p:sp>
        <p:nvSpPr>
          <p:cNvPr id="12936" name="Freeform 457"/>
          <p:cNvSpPr/>
          <p:nvPr/>
        </p:nvSpPr>
        <p:spPr>
          <a:xfrm>
            <a:off x="629280" y="432360"/>
            <a:ext cx="703800" cy="266040"/>
          </a:xfrm>
          <a:custGeom>
            <a:avLst/>
            <a:gdLst/>
            <a:ahLst/>
            <a:cxnLst/>
            <a:rect l="0" t="0" r="r" b="b"/>
            <a:pathLst>
              <a:path w="1955" h="739">
                <a:moveTo>
                  <a:pt x="1929" y="738"/>
                </a:moveTo>
                <a:lnTo>
                  <a:pt x="0" y="9"/>
                </a:lnTo>
                <a:lnTo>
                  <a:pt x="0" y="0"/>
                </a:lnTo>
                <a:lnTo>
                  <a:pt x="1954" y="738"/>
                </a:lnTo>
                <a:lnTo>
                  <a:pt x="1929" y="738"/>
                </a:lnTo>
                <a:close/>
              </a:path>
            </a:pathLst>
          </a:custGeom>
          <a:solidFill>
            <a:srgbClr val="83AEBD"/>
          </a:solidFill>
          <a:ln>
            <a:noFill/>
          </a:ln>
        </p:spPr>
      </p:sp>
      <p:sp>
        <p:nvSpPr>
          <p:cNvPr id="12937" name="Freeform 458"/>
          <p:cNvSpPr/>
          <p:nvPr/>
        </p:nvSpPr>
        <p:spPr>
          <a:xfrm>
            <a:off x="629280" y="428760"/>
            <a:ext cx="712800" cy="269640"/>
          </a:xfrm>
          <a:custGeom>
            <a:avLst/>
            <a:gdLst/>
            <a:ahLst/>
            <a:cxnLst/>
            <a:rect l="0" t="0" r="r" b="b"/>
            <a:pathLst>
              <a:path w="1980" h="749">
                <a:moveTo>
                  <a:pt x="1954" y="748"/>
                </a:moveTo>
                <a:lnTo>
                  <a:pt x="0" y="10"/>
                </a:lnTo>
                <a:lnTo>
                  <a:pt x="0" y="0"/>
                </a:lnTo>
                <a:lnTo>
                  <a:pt x="1979" y="748"/>
                </a:lnTo>
                <a:lnTo>
                  <a:pt x="1954" y="748"/>
                </a:lnTo>
                <a:close/>
              </a:path>
            </a:pathLst>
          </a:custGeom>
          <a:solidFill>
            <a:srgbClr val="84AFBD"/>
          </a:solidFill>
          <a:ln>
            <a:noFill/>
          </a:ln>
        </p:spPr>
      </p:sp>
      <p:sp>
        <p:nvSpPr>
          <p:cNvPr id="12938" name="Freeform 459"/>
          <p:cNvSpPr/>
          <p:nvPr/>
        </p:nvSpPr>
        <p:spPr>
          <a:xfrm>
            <a:off x="629280" y="425520"/>
            <a:ext cx="721800" cy="272880"/>
          </a:xfrm>
          <a:custGeom>
            <a:avLst/>
            <a:gdLst/>
            <a:ahLst/>
            <a:cxnLst/>
            <a:rect l="0" t="0" r="r" b="b"/>
            <a:pathLst>
              <a:path w="2005" h="758">
                <a:moveTo>
                  <a:pt x="1979" y="757"/>
                </a:moveTo>
                <a:lnTo>
                  <a:pt x="0" y="9"/>
                </a:lnTo>
                <a:lnTo>
                  <a:pt x="0" y="0"/>
                </a:lnTo>
                <a:lnTo>
                  <a:pt x="2004" y="757"/>
                </a:lnTo>
                <a:lnTo>
                  <a:pt x="1979" y="757"/>
                </a:lnTo>
                <a:close/>
              </a:path>
            </a:pathLst>
          </a:custGeom>
          <a:solidFill>
            <a:srgbClr val="85AFBE"/>
          </a:solidFill>
          <a:ln>
            <a:noFill/>
          </a:ln>
        </p:spPr>
      </p:sp>
      <p:sp>
        <p:nvSpPr>
          <p:cNvPr id="12939" name="Freeform 460"/>
          <p:cNvSpPr/>
          <p:nvPr/>
        </p:nvSpPr>
        <p:spPr>
          <a:xfrm>
            <a:off x="629280" y="421920"/>
            <a:ext cx="730800" cy="276480"/>
          </a:xfrm>
          <a:custGeom>
            <a:avLst/>
            <a:gdLst/>
            <a:ahLst/>
            <a:cxnLst/>
            <a:rect l="0" t="0" r="r" b="b"/>
            <a:pathLst>
              <a:path w="2030" h="768">
                <a:moveTo>
                  <a:pt x="2004" y="767"/>
                </a:moveTo>
                <a:lnTo>
                  <a:pt x="0" y="10"/>
                </a:lnTo>
                <a:lnTo>
                  <a:pt x="0" y="0"/>
                </a:lnTo>
                <a:lnTo>
                  <a:pt x="2029" y="767"/>
                </a:lnTo>
                <a:lnTo>
                  <a:pt x="2004" y="767"/>
                </a:lnTo>
                <a:close/>
              </a:path>
            </a:pathLst>
          </a:custGeom>
          <a:solidFill>
            <a:srgbClr val="87B0BE"/>
          </a:solidFill>
          <a:ln>
            <a:noFill/>
          </a:ln>
        </p:spPr>
      </p:sp>
      <p:sp>
        <p:nvSpPr>
          <p:cNvPr id="12940" name="Freeform 461"/>
          <p:cNvSpPr/>
          <p:nvPr/>
        </p:nvSpPr>
        <p:spPr>
          <a:xfrm>
            <a:off x="629280" y="418680"/>
            <a:ext cx="739800" cy="279720"/>
          </a:xfrm>
          <a:custGeom>
            <a:avLst/>
            <a:gdLst/>
            <a:ahLst/>
            <a:cxnLst/>
            <a:rect l="0" t="0" r="r" b="b"/>
            <a:pathLst>
              <a:path w="2055" h="777">
                <a:moveTo>
                  <a:pt x="2029" y="776"/>
                </a:moveTo>
                <a:lnTo>
                  <a:pt x="0" y="9"/>
                </a:lnTo>
                <a:lnTo>
                  <a:pt x="0" y="0"/>
                </a:lnTo>
                <a:lnTo>
                  <a:pt x="2054" y="776"/>
                </a:lnTo>
                <a:lnTo>
                  <a:pt x="2029" y="776"/>
                </a:lnTo>
                <a:close/>
              </a:path>
            </a:pathLst>
          </a:custGeom>
          <a:solidFill>
            <a:srgbClr val="88B1BF"/>
          </a:solidFill>
          <a:ln>
            <a:noFill/>
          </a:ln>
        </p:spPr>
      </p:sp>
      <p:sp>
        <p:nvSpPr>
          <p:cNvPr id="12941" name="Freeform 462"/>
          <p:cNvSpPr/>
          <p:nvPr/>
        </p:nvSpPr>
        <p:spPr>
          <a:xfrm>
            <a:off x="629280" y="415080"/>
            <a:ext cx="748800" cy="283320"/>
          </a:xfrm>
          <a:custGeom>
            <a:avLst/>
            <a:gdLst/>
            <a:ahLst/>
            <a:cxnLst/>
            <a:rect l="0" t="0" r="r" b="b"/>
            <a:pathLst>
              <a:path w="2080" h="787">
                <a:moveTo>
                  <a:pt x="2054" y="786"/>
                </a:moveTo>
                <a:lnTo>
                  <a:pt x="0" y="10"/>
                </a:lnTo>
                <a:lnTo>
                  <a:pt x="0" y="0"/>
                </a:lnTo>
                <a:lnTo>
                  <a:pt x="2079" y="786"/>
                </a:lnTo>
                <a:lnTo>
                  <a:pt x="2054" y="786"/>
                </a:lnTo>
                <a:close/>
              </a:path>
            </a:pathLst>
          </a:custGeom>
          <a:solidFill>
            <a:srgbClr val="89B2BF"/>
          </a:solidFill>
          <a:ln>
            <a:noFill/>
          </a:ln>
        </p:spPr>
      </p:sp>
      <p:sp>
        <p:nvSpPr>
          <p:cNvPr id="12942" name="Freeform 463"/>
          <p:cNvSpPr/>
          <p:nvPr/>
        </p:nvSpPr>
        <p:spPr>
          <a:xfrm>
            <a:off x="629280" y="411840"/>
            <a:ext cx="757800" cy="286560"/>
          </a:xfrm>
          <a:custGeom>
            <a:avLst/>
            <a:gdLst/>
            <a:ahLst/>
            <a:cxnLst/>
            <a:rect l="0" t="0" r="r" b="b"/>
            <a:pathLst>
              <a:path w="2105" h="796">
                <a:moveTo>
                  <a:pt x="2079" y="795"/>
                </a:moveTo>
                <a:lnTo>
                  <a:pt x="0" y="9"/>
                </a:lnTo>
                <a:lnTo>
                  <a:pt x="0" y="0"/>
                </a:lnTo>
                <a:lnTo>
                  <a:pt x="2104" y="795"/>
                </a:lnTo>
                <a:lnTo>
                  <a:pt x="2079" y="795"/>
                </a:lnTo>
                <a:close/>
              </a:path>
            </a:pathLst>
          </a:custGeom>
          <a:solidFill>
            <a:srgbClr val="8AB2C0"/>
          </a:solidFill>
          <a:ln>
            <a:noFill/>
          </a:ln>
        </p:spPr>
      </p:sp>
      <p:sp>
        <p:nvSpPr>
          <p:cNvPr id="12943" name="Freeform 464"/>
          <p:cNvSpPr/>
          <p:nvPr/>
        </p:nvSpPr>
        <p:spPr>
          <a:xfrm>
            <a:off x="629280" y="408240"/>
            <a:ext cx="766800" cy="290160"/>
          </a:xfrm>
          <a:custGeom>
            <a:avLst/>
            <a:gdLst/>
            <a:ahLst/>
            <a:cxnLst/>
            <a:rect l="0" t="0" r="r" b="b"/>
            <a:pathLst>
              <a:path w="2130" h="806">
                <a:moveTo>
                  <a:pt x="2104" y="805"/>
                </a:moveTo>
                <a:lnTo>
                  <a:pt x="0" y="10"/>
                </a:lnTo>
                <a:lnTo>
                  <a:pt x="0" y="0"/>
                </a:lnTo>
                <a:lnTo>
                  <a:pt x="2129" y="805"/>
                </a:lnTo>
                <a:lnTo>
                  <a:pt x="2104" y="805"/>
                </a:lnTo>
                <a:close/>
              </a:path>
            </a:pathLst>
          </a:custGeom>
          <a:solidFill>
            <a:srgbClr val="8BB3C0"/>
          </a:solidFill>
          <a:ln>
            <a:noFill/>
          </a:ln>
        </p:spPr>
      </p:sp>
      <p:sp>
        <p:nvSpPr>
          <p:cNvPr id="12944" name="Freeform 465"/>
          <p:cNvSpPr/>
          <p:nvPr/>
        </p:nvSpPr>
        <p:spPr>
          <a:xfrm>
            <a:off x="629280" y="405000"/>
            <a:ext cx="775800" cy="293400"/>
          </a:xfrm>
          <a:custGeom>
            <a:avLst/>
            <a:gdLst/>
            <a:ahLst/>
            <a:cxnLst/>
            <a:rect l="0" t="0" r="r" b="b"/>
            <a:pathLst>
              <a:path w="2155" h="815">
                <a:moveTo>
                  <a:pt x="2129" y="814"/>
                </a:moveTo>
                <a:lnTo>
                  <a:pt x="0" y="9"/>
                </a:lnTo>
                <a:lnTo>
                  <a:pt x="0" y="0"/>
                </a:lnTo>
                <a:lnTo>
                  <a:pt x="2154" y="814"/>
                </a:lnTo>
                <a:lnTo>
                  <a:pt x="2129" y="814"/>
                </a:lnTo>
                <a:close/>
              </a:path>
            </a:pathLst>
          </a:custGeom>
          <a:solidFill>
            <a:srgbClr val="8CB3C1"/>
          </a:solidFill>
          <a:ln>
            <a:noFill/>
          </a:ln>
        </p:spPr>
      </p:sp>
      <p:sp>
        <p:nvSpPr>
          <p:cNvPr id="12945" name="Freeform 466"/>
          <p:cNvSpPr/>
          <p:nvPr/>
        </p:nvSpPr>
        <p:spPr>
          <a:xfrm>
            <a:off x="629280" y="401400"/>
            <a:ext cx="784800" cy="297000"/>
          </a:xfrm>
          <a:custGeom>
            <a:avLst/>
            <a:gdLst/>
            <a:ahLst/>
            <a:cxnLst/>
            <a:rect l="0" t="0" r="r" b="b"/>
            <a:pathLst>
              <a:path w="2180" h="825">
                <a:moveTo>
                  <a:pt x="2154" y="824"/>
                </a:moveTo>
                <a:lnTo>
                  <a:pt x="0" y="10"/>
                </a:lnTo>
                <a:lnTo>
                  <a:pt x="0" y="0"/>
                </a:lnTo>
                <a:lnTo>
                  <a:pt x="2179" y="824"/>
                </a:lnTo>
                <a:lnTo>
                  <a:pt x="2154" y="824"/>
                </a:lnTo>
                <a:close/>
              </a:path>
            </a:pathLst>
          </a:custGeom>
          <a:solidFill>
            <a:srgbClr val="8DB4C1"/>
          </a:solidFill>
          <a:ln>
            <a:noFill/>
          </a:ln>
        </p:spPr>
      </p:sp>
      <p:sp>
        <p:nvSpPr>
          <p:cNvPr id="12946" name="Freeform 467"/>
          <p:cNvSpPr/>
          <p:nvPr/>
        </p:nvSpPr>
        <p:spPr>
          <a:xfrm>
            <a:off x="629280" y="398160"/>
            <a:ext cx="793800" cy="300240"/>
          </a:xfrm>
          <a:custGeom>
            <a:avLst/>
            <a:gdLst/>
            <a:ahLst/>
            <a:cxnLst/>
            <a:rect l="0" t="0" r="r" b="b"/>
            <a:pathLst>
              <a:path w="2205" h="834">
                <a:moveTo>
                  <a:pt x="2179" y="833"/>
                </a:moveTo>
                <a:lnTo>
                  <a:pt x="0" y="9"/>
                </a:lnTo>
                <a:lnTo>
                  <a:pt x="0" y="0"/>
                </a:lnTo>
                <a:lnTo>
                  <a:pt x="2204" y="833"/>
                </a:lnTo>
                <a:lnTo>
                  <a:pt x="2179" y="833"/>
                </a:lnTo>
                <a:close/>
              </a:path>
            </a:pathLst>
          </a:custGeom>
          <a:solidFill>
            <a:srgbClr val="8FB4C2"/>
          </a:solidFill>
          <a:ln>
            <a:noFill/>
          </a:ln>
        </p:spPr>
      </p:sp>
      <p:sp>
        <p:nvSpPr>
          <p:cNvPr id="12947" name="Freeform 468"/>
          <p:cNvSpPr/>
          <p:nvPr/>
        </p:nvSpPr>
        <p:spPr>
          <a:xfrm>
            <a:off x="629280" y="394560"/>
            <a:ext cx="802800" cy="303840"/>
          </a:xfrm>
          <a:custGeom>
            <a:avLst/>
            <a:gdLst/>
            <a:ahLst/>
            <a:cxnLst/>
            <a:rect l="0" t="0" r="r" b="b"/>
            <a:pathLst>
              <a:path w="2230" h="844">
                <a:moveTo>
                  <a:pt x="2204" y="843"/>
                </a:moveTo>
                <a:lnTo>
                  <a:pt x="0" y="10"/>
                </a:lnTo>
                <a:lnTo>
                  <a:pt x="0" y="0"/>
                </a:lnTo>
                <a:lnTo>
                  <a:pt x="2229" y="843"/>
                </a:lnTo>
                <a:lnTo>
                  <a:pt x="2204" y="843"/>
                </a:lnTo>
                <a:close/>
              </a:path>
            </a:pathLst>
          </a:custGeom>
          <a:solidFill>
            <a:srgbClr val="90B5C2"/>
          </a:solidFill>
          <a:ln>
            <a:noFill/>
          </a:ln>
        </p:spPr>
      </p:sp>
      <p:sp>
        <p:nvSpPr>
          <p:cNvPr id="12948" name="Freeform 469"/>
          <p:cNvSpPr/>
          <p:nvPr/>
        </p:nvSpPr>
        <p:spPr>
          <a:xfrm>
            <a:off x="629280" y="391320"/>
            <a:ext cx="811800" cy="307080"/>
          </a:xfrm>
          <a:custGeom>
            <a:avLst/>
            <a:gdLst/>
            <a:ahLst/>
            <a:cxnLst/>
            <a:rect l="0" t="0" r="r" b="b"/>
            <a:pathLst>
              <a:path w="2255" h="853">
                <a:moveTo>
                  <a:pt x="2229" y="852"/>
                </a:moveTo>
                <a:lnTo>
                  <a:pt x="0" y="9"/>
                </a:lnTo>
                <a:lnTo>
                  <a:pt x="0" y="0"/>
                </a:lnTo>
                <a:lnTo>
                  <a:pt x="2254" y="852"/>
                </a:lnTo>
                <a:lnTo>
                  <a:pt x="2229" y="852"/>
                </a:lnTo>
                <a:close/>
              </a:path>
            </a:pathLst>
          </a:custGeom>
          <a:solidFill>
            <a:srgbClr val="91B6C3"/>
          </a:solidFill>
          <a:ln>
            <a:noFill/>
          </a:ln>
        </p:spPr>
      </p:sp>
      <p:sp>
        <p:nvSpPr>
          <p:cNvPr id="12949" name="Freeform 470"/>
          <p:cNvSpPr/>
          <p:nvPr/>
        </p:nvSpPr>
        <p:spPr>
          <a:xfrm>
            <a:off x="629280" y="388080"/>
            <a:ext cx="820800" cy="310320"/>
          </a:xfrm>
          <a:custGeom>
            <a:avLst/>
            <a:gdLst/>
            <a:ahLst/>
            <a:cxnLst/>
            <a:rect l="0" t="0" r="r" b="b"/>
            <a:pathLst>
              <a:path w="2280" h="862">
                <a:moveTo>
                  <a:pt x="2254" y="861"/>
                </a:moveTo>
                <a:lnTo>
                  <a:pt x="0" y="9"/>
                </a:lnTo>
                <a:lnTo>
                  <a:pt x="0" y="0"/>
                </a:lnTo>
                <a:lnTo>
                  <a:pt x="2279" y="861"/>
                </a:lnTo>
                <a:lnTo>
                  <a:pt x="2254" y="861"/>
                </a:lnTo>
                <a:close/>
              </a:path>
            </a:pathLst>
          </a:custGeom>
          <a:solidFill>
            <a:srgbClr val="92B7C3"/>
          </a:solidFill>
          <a:ln>
            <a:noFill/>
          </a:ln>
        </p:spPr>
      </p:sp>
      <p:sp>
        <p:nvSpPr>
          <p:cNvPr id="12950" name="Freeform 471"/>
          <p:cNvSpPr/>
          <p:nvPr/>
        </p:nvSpPr>
        <p:spPr>
          <a:xfrm>
            <a:off x="629280" y="384480"/>
            <a:ext cx="829800" cy="313920"/>
          </a:xfrm>
          <a:custGeom>
            <a:avLst/>
            <a:gdLst/>
            <a:ahLst/>
            <a:cxnLst/>
            <a:rect l="0" t="0" r="r" b="b"/>
            <a:pathLst>
              <a:path w="2305" h="872">
                <a:moveTo>
                  <a:pt x="2279" y="871"/>
                </a:moveTo>
                <a:lnTo>
                  <a:pt x="0" y="10"/>
                </a:lnTo>
                <a:lnTo>
                  <a:pt x="0" y="0"/>
                </a:lnTo>
                <a:lnTo>
                  <a:pt x="2304" y="871"/>
                </a:lnTo>
                <a:lnTo>
                  <a:pt x="2279" y="871"/>
                </a:lnTo>
                <a:close/>
              </a:path>
            </a:pathLst>
          </a:custGeom>
          <a:solidFill>
            <a:srgbClr val="93B7C4"/>
          </a:solidFill>
          <a:ln>
            <a:noFill/>
          </a:ln>
        </p:spPr>
      </p:sp>
      <p:sp>
        <p:nvSpPr>
          <p:cNvPr id="12951" name="Freeform 472"/>
          <p:cNvSpPr/>
          <p:nvPr/>
        </p:nvSpPr>
        <p:spPr>
          <a:xfrm>
            <a:off x="629280" y="381240"/>
            <a:ext cx="838800" cy="317160"/>
          </a:xfrm>
          <a:custGeom>
            <a:avLst/>
            <a:gdLst/>
            <a:ahLst/>
            <a:cxnLst/>
            <a:rect l="0" t="0" r="r" b="b"/>
            <a:pathLst>
              <a:path w="2330" h="881">
                <a:moveTo>
                  <a:pt x="2304" y="880"/>
                </a:moveTo>
                <a:lnTo>
                  <a:pt x="0" y="9"/>
                </a:lnTo>
                <a:lnTo>
                  <a:pt x="0" y="0"/>
                </a:lnTo>
                <a:lnTo>
                  <a:pt x="2329" y="880"/>
                </a:lnTo>
                <a:lnTo>
                  <a:pt x="2304" y="880"/>
                </a:lnTo>
                <a:close/>
              </a:path>
            </a:pathLst>
          </a:custGeom>
          <a:solidFill>
            <a:srgbClr val="95B8C4"/>
          </a:solidFill>
          <a:ln>
            <a:noFill/>
          </a:ln>
        </p:spPr>
      </p:sp>
      <p:sp>
        <p:nvSpPr>
          <p:cNvPr id="12952" name="Freeform 473"/>
          <p:cNvSpPr/>
          <p:nvPr/>
        </p:nvSpPr>
        <p:spPr>
          <a:xfrm>
            <a:off x="629280" y="377640"/>
            <a:ext cx="847800" cy="320760"/>
          </a:xfrm>
          <a:custGeom>
            <a:avLst/>
            <a:gdLst/>
            <a:ahLst/>
            <a:cxnLst/>
            <a:rect l="0" t="0" r="r" b="b"/>
            <a:pathLst>
              <a:path w="2355" h="891">
                <a:moveTo>
                  <a:pt x="2329" y="890"/>
                </a:moveTo>
                <a:lnTo>
                  <a:pt x="0" y="10"/>
                </a:lnTo>
                <a:lnTo>
                  <a:pt x="0" y="0"/>
                </a:lnTo>
                <a:lnTo>
                  <a:pt x="2354" y="890"/>
                </a:lnTo>
                <a:lnTo>
                  <a:pt x="2329" y="890"/>
                </a:lnTo>
                <a:close/>
              </a:path>
            </a:pathLst>
          </a:custGeom>
          <a:solidFill>
            <a:srgbClr val="96B9C5"/>
          </a:solidFill>
          <a:ln>
            <a:noFill/>
          </a:ln>
        </p:spPr>
      </p:sp>
      <p:sp>
        <p:nvSpPr>
          <p:cNvPr id="12953" name="Freeform 474"/>
          <p:cNvSpPr/>
          <p:nvPr/>
        </p:nvSpPr>
        <p:spPr>
          <a:xfrm>
            <a:off x="629280" y="374400"/>
            <a:ext cx="856800" cy="324000"/>
          </a:xfrm>
          <a:custGeom>
            <a:avLst/>
            <a:gdLst/>
            <a:ahLst/>
            <a:cxnLst/>
            <a:rect l="0" t="0" r="r" b="b"/>
            <a:pathLst>
              <a:path w="2380" h="900">
                <a:moveTo>
                  <a:pt x="2354" y="899"/>
                </a:moveTo>
                <a:lnTo>
                  <a:pt x="0" y="9"/>
                </a:lnTo>
                <a:lnTo>
                  <a:pt x="0" y="0"/>
                </a:lnTo>
                <a:lnTo>
                  <a:pt x="2379" y="899"/>
                </a:lnTo>
                <a:lnTo>
                  <a:pt x="2354" y="899"/>
                </a:lnTo>
                <a:close/>
              </a:path>
            </a:pathLst>
          </a:custGeom>
          <a:solidFill>
            <a:srgbClr val="97BAC6"/>
          </a:solidFill>
          <a:ln>
            <a:noFill/>
          </a:ln>
        </p:spPr>
      </p:sp>
      <p:sp>
        <p:nvSpPr>
          <p:cNvPr id="12954" name="Freeform 475"/>
          <p:cNvSpPr/>
          <p:nvPr/>
        </p:nvSpPr>
        <p:spPr>
          <a:xfrm>
            <a:off x="629280" y="370800"/>
            <a:ext cx="865800" cy="327600"/>
          </a:xfrm>
          <a:custGeom>
            <a:avLst/>
            <a:gdLst/>
            <a:ahLst/>
            <a:cxnLst/>
            <a:rect l="0" t="0" r="r" b="b"/>
            <a:pathLst>
              <a:path w="2405" h="910">
                <a:moveTo>
                  <a:pt x="2379" y="909"/>
                </a:moveTo>
                <a:lnTo>
                  <a:pt x="0" y="10"/>
                </a:lnTo>
                <a:lnTo>
                  <a:pt x="0" y="0"/>
                </a:lnTo>
                <a:lnTo>
                  <a:pt x="2404" y="909"/>
                </a:lnTo>
                <a:lnTo>
                  <a:pt x="2379" y="909"/>
                </a:lnTo>
                <a:close/>
              </a:path>
            </a:pathLst>
          </a:custGeom>
          <a:solidFill>
            <a:srgbClr val="98BAC6"/>
          </a:solidFill>
          <a:ln>
            <a:noFill/>
          </a:ln>
        </p:spPr>
      </p:sp>
      <p:sp>
        <p:nvSpPr>
          <p:cNvPr id="12955" name="Freeform 476"/>
          <p:cNvSpPr/>
          <p:nvPr/>
        </p:nvSpPr>
        <p:spPr>
          <a:xfrm>
            <a:off x="629280" y="367560"/>
            <a:ext cx="874800" cy="330840"/>
          </a:xfrm>
          <a:custGeom>
            <a:avLst/>
            <a:gdLst/>
            <a:ahLst/>
            <a:cxnLst/>
            <a:rect l="0" t="0" r="r" b="b"/>
            <a:pathLst>
              <a:path w="2430" h="919">
                <a:moveTo>
                  <a:pt x="2404" y="918"/>
                </a:moveTo>
                <a:lnTo>
                  <a:pt x="0" y="9"/>
                </a:lnTo>
                <a:lnTo>
                  <a:pt x="0" y="0"/>
                </a:lnTo>
                <a:lnTo>
                  <a:pt x="2429" y="918"/>
                </a:lnTo>
                <a:lnTo>
                  <a:pt x="2404" y="918"/>
                </a:lnTo>
                <a:close/>
              </a:path>
            </a:pathLst>
          </a:custGeom>
          <a:solidFill>
            <a:srgbClr val="9ABBC7"/>
          </a:solidFill>
          <a:ln>
            <a:noFill/>
          </a:ln>
        </p:spPr>
      </p:sp>
      <p:sp>
        <p:nvSpPr>
          <p:cNvPr id="12956" name="Freeform 477"/>
          <p:cNvSpPr/>
          <p:nvPr/>
        </p:nvSpPr>
        <p:spPr>
          <a:xfrm>
            <a:off x="629280" y="363960"/>
            <a:ext cx="883800" cy="334440"/>
          </a:xfrm>
          <a:custGeom>
            <a:avLst/>
            <a:gdLst/>
            <a:ahLst/>
            <a:cxnLst/>
            <a:rect l="0" t="0" r="r" b="b"/>
            <a:pathLst>
              <a:path w="2455" h="929">
                <a:moveTo>
                  <a:pt x="2429" y="928"/>
                </a:moveTo>
                <a:lnTo>
                  <a:pt x="0" y="10"/>
                </a:lnTo>
                <a:lnTo>
                  <a:pt x="0" y="0"/>
                </a:lnTo>
                <a:lnTo>
                  <a:pt x="2454" y="928"/>
                </a:lnTo>
                <a:lnTo>
                  <a:pt x="2429" y="928"/>
                </a:lnTo>
                <a:close/>
              </a:path>
            </a:pathLst>
          </a:custGeom>
          <a:solidFill>
            <a:srgbClr val="9BBBC7"/>
          </a:solidFill>
          <a:ln>
            <a:noFill/>
          </a:ln>
        </p:spPr>
      </p:sp>
      <p:sp>
        <p:nvSpPr>
          <p:cNvPr id="12957" name="Freeform 478"/>
          <p:cNvSpPr/>
          <p:nvPr/>
        </p:nvSpPr>
        <p:spPr>
          <a:xfrm>
            <a:off x="629280" y="360720"/>
            <a:ext cx="892800" cy="337680"/>
          </a:xfrm>
          <a:custGeom>
            <a:avLst/>
            <a:gdLst/>
            <a:ahLst/>
            <a:cxnLst/>
            <a:rect l="0" t="0" r="r" b="b"/>
            <a:pathLst>
              <a:path w="2480" h="938">
                <a:moveTo>
                  <a:pt x="2454" y="937"/>
                </a:moveTo>
                <a:lnTo>
                  <a:pt x="0" y="9"/>
                </a:lnTo>
                <a:lnTo>
                  <a:pt x="0" y="0"/>
                </a:lnTo>
                <a:lnTo>
                  <a:pt x="2479" y="937"/>
                </a:lnTo>
                <a:lnTo>
                  <a:pt x="2454" y="937"/>
                </a:lnTo>
                <a:close/>
              </a:path>
            </a:pathLst>
          </a:custGeom>
          <a:solidFill>
            <a:srgbClr val="9CBCC8"/>
          </a:solidFill>
          <a:ln>
            <a:noFill/>
          </a:ln>
        </p:spPr>
      </p:sp>
      <p:sp>
        <p:nvSpPr>
          <p:cNvPr id="12958" name="Freeform 479"/>
          <p:cNvSpPr/>
          <p:nvPr/>
        </p:nvSpPr>
        <p:spPr>
          <a:xfrm>
            <a:off x="629280" y="357120"/>
            <a:ext cx="901800" cy="341280"/>
          </a:xfrm>
          <a:custGeom>
            <a:avLst/>
            <a:gdLst/>
            <a:ahLst/>
            <a:cxnLst/>
            <a:rect l="0" t="0" r="r" b="b"/>
            <a:pathLst>
              <a:path w="2505" h="948">
                <a:moveTo>
                  <a:pt x="2479" y="947"/>
                </a:moveTo>
                <a:lnTo>
                  <a:pt x="0" y="10"/>
                </a:lnTo>
                <a:lnTo>
                  <a:pt x="0" y="0"/>
                </a:lnTo>
                <a:lnTo>
                  <a:pt x="2504" y="947"/>
                </a:lnTo>
                <a:lnTo>
                  <a:pt x="2479" y="947"/>
                </a:lnTo>
                <a:close/>
              </a:path>
            </a:pathLst>
          </a:custGeom>
          <a:solidFill>
            <a:srgbClr val="9DBDC8"/>
          </a:solidFill>
          <a:ln>
            <a:noFill/>
          </a:ln>
        </p:spPr>
      </p:sp>
      <p:sp>
        <p:nvSpPr>
          <p:cNvPr id="12959" name="Freeform 480"/>
          <p:cNvSpPr/>
          <p:nvPr/>
        </p:nvSpPr>
        <p:spPr>
          <a:xfrm>
            <a:off x="629280" y="353880"/>
            <a:ext cx="910800" cy="344520"/>
          </a:xfrm>
          <a:custGeom>
            <a:avLst/>
            <a:gdLst/>
            <a:ahLst/>
            <a:cxnLst/>
            <a:rect l="0" t="0" r="r" b="b"/>
            <a:pathLst>
              <a:path w="2530" h="957">
                <a:moveTo>
                  <a:pt x="2504" y="956"/>
                </a:moveTo>
                <a:lnTo>
                  <a:pt x="0" y="9"/>
                </a:lnTo>
                <a:lnTo>
                  <a:pt x="0" y="0"/>
                </a:lnTo>
                <a:lnTo>
                  <a:pt x="2529" y="956"/>
                </a:lnTo>
                <a:lnTo>
                  <a:pt x="2504" y="956"/>
                </a:lnTo>
                <a:close/>
              </a:path>
            </a:pathLst>
          </a:custGeom>
          <a:solidFill>
            <a:srgbClr val="9EBEC9"/>
          </a:solidFill>
          <a:ln>
            <a:noFill/>
          </a:ln>
        </p:spPr>
      </p:sp>
      <p:sp>
        <p:nvSpPr>
          <p:cNvPr id="12960" name="Freeform 481"/>
          <p:cNvSpPr/>
          <p:nvPr/>
        </p:nvSpPr>
        <p:spPr>
          <a:xfrm>
            <a:off x="629280" y="350640"/>
            <a:ext cx="919800" cy="347760"/>
          </a:xfrm>
          <a:custGeom>
            <a:avLst/>
            <a:gdLst/>
            <a:ahLst/>
            <a:cxnLst/>
            <a:rect l="0" t="0" r="r" b="b"/>
            <a:pathLst>
              <a:path w="2555" h="966">
                <a:moveTo>
                  <a:pt x="2529" y="965"/>
                </a:moveTo>
                <a:lnTo>
                  <a:pt x="0" y="9"/>
                </a:lnTo>
                <a:lnTo>
                  <a:pt x="0" y="0"/>
                </a:lnTo>
                <a:lnTo>
                  <a:pt x="2554" y="965"/>
                </a:lnTo>
                <a:lnTo>
                  <a:pt x="2529" y="965"/>
                </a:lnTo>
                <a:close/>
              </a:path>
            </a:pathLst>
          </a:custGeom>
          <a:solidFill>
            <a:srgbClr val="9FBEC9"/>
          </a:solidFill>
          <a:ln>
            <a:noFill/>
          </a:ln>
        </p:spPr>
      </p:sp>
      <p:sp>
        <p:nvSpPr>
          <p:cNvPr id="12961" name="Freeform 482"/>
          <p:cNvSpPr/>
          <p:nvPr/>
        </p:nvSpPr>
        <p:spPr>
          <a:xfrm>
            <a:off x="629280" y="347040"/>
            <a:ext cx="928800" cy="351360"/>
          </a:xfrm>
          <a:custGeom>
            <a:avLst/>
            <a:gdLst/>
            <a:ahLst/>
            <a:cxnLst/>
            <a:rect l="0" t="0" r="r" b="b"/>
            <a:pathLst>
              <a:path w="2580" h="976">
                <a:moveTo>
                  <a:pt x="2554" y="975"/>
                </a:moveTo>
                <a:lnTo>
                  <a:pt x="0" y="10"/>
                </a:lnTo>
                <a:lnTo>
                  <a:pt x="0" y="0"/>
                </a:lnTo>
                <a:lnTo>
                  <a:pt x="2579" y="975"/>
                </a:lnTo>
                <a:lnTo>
                  <a:pt x="2554" y="975"/>
                </a:lnTo>
                <a:close/>
              </a:path>
            </a:pathLst>
          </a:custGeom>
          <a:solidFill>
            <a:srgbClr val="A1BFCA"/>
          </a:solidFill>
          <a:ln>
            <a:noFill/>
          </a:ln>
        </p:spPr>
      </p:sp>
      <p:sp>
        <p:nvSpPr>
          <p:cNvPr id="12962" name="Freeform 483"/>
          <p:cNvSpPr/>
          <p:nvPr/>
        </p:nvSpPr>
        <p:spPr>
          <a:xfrm>
            <a:off x="629280" y="343800"/>
            <a:ext cx="938160" cy="354600"/>
          </a:xfrm>
          <a:custGeom>
            <a:avLst/>
            <a:gdLst/>
            <a:ahLst/>
            <a:cxnLst/>
            <a:rect l="0" t="0" r="r" b="b"/>
            <a:pathLst>
              <a:path w="2606" h="985">
                <a:moveTo>
                  <a:pt x="2579" y="984"/>
                </a:moveTo>
                <a:lnTo>
                  <a:pt x="0" y="9"/>
                </a:lnTo>
                <a:lnTo>
                  <a:pt x="0" y="0"/>
                </a:lnTo>
                <a:lnTo>
                  <a:pt x="2605" y="984"/>
                </a:lnTo>
                <a:lnTo>
                  <a:pt x="2579" y="984"/>
                </a:lnTo>
                <a:close/>
              </a:path>
            </a:pathLst>
          </a:custGeom>
          <a:solidFill>
            <a:srgbClr val="A2C0CA"/>
          </a:solidFill>
          <a:ln>
            <a:noFill/>
          </a:ln>
        </p:spPr>
      </p:sp>
      <p:sp>
        <p:nvSpPr>
          <p:cNvPr id="12963" name="Freeform 484"/>
          <p:cNvSpPr/>
          <p:nvPr/>
        </p:nvSpPr>
        <p:spPr>
          <a:xfrm>
            <a:off x="629280" y="340200"/>
            <a:ext cx="947160" cy="358200"/>
          </a:xfrm>
          <a:custGeom>
            <a:avLst/>
            <a:gdLst/>
            <a:ahLst/>
            <a:cxnLst/>
            <a:rect l="0" t="0" r="r" b="b"/>
            <a:pathLst>
              <a:path w="2631" h="995">
                <a:moveTo>
                  <a:pt x="2605" y="994"/>
                </a:moveTo>
                <a:lnTo>
                  <a:pt x="0" y="10"/>
                </a:lnTo>
                <a:lnTo>
                  <a:pt x="0" y="0"/>
                </a:lnTo>
                <a:lnTo>
                  <a:pt x="2630" y="994"/>
                </a:lnTo>
                <a:lnTo>
                  <a:pt x="2605" y="994"/>
                </a:lnTo>
                <a:close/>
              </a:path>
            </a:pathLst>
          </a:custGeom>
          <a:solidFill>
            <a:srgbClr val="A3C1CB"/>
          </a:solidFill>
          <a:ln>
            <a:noFill/>
          </a:ln>
        </p:spPr>
      </p:sp>
      <p:sp>
        <p:nvSpPr>
          <p:cNvPr id="12964" name="Freeform 485"/>
          <p:cNvSpPr/>
          <p:nvPr/>
        </p:nvSpPr>
        <p:spPr>
          <a:xfrm>
            <a:off x="629280" y="336960"/>
            <a:ext cx="956160" cy="361440"/>
          </a:xfrm>
          <a:custGeom>
            <a:avLst/>
            <a:gdLst/>
            <a:ahLst/>
            <a:cxnLst/>
            <a:rect l="0" t="0" r="r" b="b"/>
            <a:pathLst>
              <a:path w="2656" h="1004">
                <a:moveTo>
                  <a:pt x="2630" y="1003"/>
                </a:moveTo>
                <a:lnTo>
                  <a:pt x="0" y="9"/>
                </a:lnTo>
                <a:lnTo>
                  <a:pt x="0" y="0"/>
                </a:lnTo>
                <a:lnTo>
                  <a:pt x="2655" y="1003"/>
                </a:lnTo>
                <a:lnTo>
                  <a:pt x="2630" y="1003"/>
                </a:lnTo>
                <a:close/>
              </a:path>
            </a:pathLst>
          </a:custGeom>
          <a:solidFill>
            <a:srgbClr val="A4C1CC"/>
          </a:solidFill>
          <a:ln>
            <a:noFill/>
          </a:ln>
        </p:spPr>
      </p:sp>
      <p:sp>
        <p:nvSpPr>
          <p:cNvPr id="12965" name="Freeform 486"/>
          <p:cNvSpPr/>
          <p:nvPr/>
        </p:nvSpPr>
        <p:spPr>
          <a:xfrm>
            <a:off x="629280" y="333360"/>
            <a:ext cx="965160" cy="365040"/>
          </a:xfrm>
          <a:custGeom>
            <a:avLst/>
            <a:gdLst/>
            <a:ahLst/>
            <a:cxnLst/>
            <a:rect l="0" t="0" r="r" b="b"/>
            <a:pathLst>
              <a:path w="2681" h="1014">
                <a:moveTo>
                  <a:pt x="2655" y="1013"/>
                </a:moveTo>
                <a:lnTo>
                  <a:pt x="0" y="10"/>
                </a:lnTo>
                <a:lnTo>
                  <a:pt x="0" y="0"/>
                </a:lnTo>
                <a:lnTo>
                  <a:pt x="2680" y="1013"/>
                </a:lnTo>
                <a:lnTo>
                  <a:pt x="2655" y="1013"/>
                </a:lnTo>
                <a:close/>
              </a:path>
            </a:pathLst>
          </a:custGeom>
          <a:solidFill>
            <a:srgbClr val="A5C2CC"/>
          </a:solidFill>
          <a:ln>
            <a:noFill/>
          </a:ln>
        </p:spPr>
      </p:sp>
      <p:sp>
        <p:nvSpPr>
          <p:cNvPr id="12966" name="Freeform 487"/>
          <p:cNvSpPr/>
          <p:nvPr/>
        </p:nvSpPr>
        <p:spPr>
          <a:xfrm>
            <a:off x="629280" y="330120"/>
            <a:ext cx="974160" cy="368280"/>
          </a:xfrm>
          <a:custGeom>
            <a:avLst/>
            <a:gdLst/>
            <a:ahLst/>
            <a:cxnLst/>
            <a:rect l="0" t="0" r="r" b="b"/>
            <a:pathLst>
              <a:path w="2706" h="1023">
                <a:moveTo>
                  <a:pt x="2680" y="1022"/>
                </a:moveTo>
                <a:lnTo>
                  <a:pt x="0" y="9"/>
                </a:lnTo>
                <a:lnTo>
                  <a:pt x="0" y="0"/>
                </a:lnTo>
                <a:lnTo>
                  <a:pt x="2705" y="1022"/>
                </a:lnTo>
                <a:lnTo>
                  <a:pt x="2680" y="1022"/>
                </a:lnTo>
                <a:close/>
              </a:path>
            </a:pathLst>
          </a:custGeom>
          <a:solidFill>
            <a:srgbClr val="A7C2CD"/>
          </a:solidFill>
          <a:ln>
            <a:noFill/>
          </a:ln>
        </p:spPr>
      </p:sp>
      <p:sp>
        <p:nvSpPr>
          <p:cNvPr id="12967" name="Freeform 488"/>
          <p:cNvSpPr/>
          <p:nvPr/>
        </p:nvSpPr>
        <p:spPr>
          <a:xfrm>
            <a:off x="629280" y="326520"/>
            <a:ext cx="983160" cy="371880"/>
          </a:xfrm>
          <a:custGeom>
            <a:avLst/>
            <a:gdLst/>
            <a:ahLst/>
            <a:cxnLst/>
            <a:rect l="0" t="0" r="r" b="b"/>
            <a:pathLst>
              <a:path w="2731" h="1033">
                <a:moveTo>
                  <a:pt x="2705" y="1032"/>
                </a:moveTo>
                <a:lnTo>
                  <a:pt x="0" y="10"/>
                </a:lnTo>
                <a:lnTo>
                  <a:pt x="0" y="0"/>
                </a:lnTo>
                <a:lnTo>
                  <a:pt x="2730" y="1032"/>
                </a:lnTo>
                <a:lnTo>
                  <a:pt x="2705" y="1032"/>
                </a:lnTo>
                <a:close/>
              </a:path>
            </a:pathLst>
          </a:custGeom>
          <a:solidFill>
            <a:srgbClr val="A8C3CD"/>
          </a:solidFill>
          <a:ln>
            <a:noFill/>
          </a:ln>
        </p:spPr>
      </p:sp>
      <p:sp>
        <p:nvSpPr>
          <p:cNvPr id="12968" name="Freeform 489"/>
          <p:cNvSpPr/>
          <p:nvPr/>
        </p:nvSpPr>
        <p:spPr>
          <a:xfrm>
            <a:off x="629280" y="323280"/>
            <a:ext cx="992160" cy="375120"/>
          </a:xfrm>
          <a:custGeom>
            <a:avLst/>
            <a:gdLst/>
            <a:ahLst/>
            <a:cxnLst/>
            <a:rect l="0" t="0" r="r" b="b"/>
            <a:pathLst>
              <a:path w="2756" h="1042">
                <a:moveTo>
                  <a:pt x="2730" y="1041"/>
                </a:moveTo>
                <a:lnTo>
                  <a:pt x="0" y="9"/>
                </a:lnTo>
                <a:lnTo>
                  <a:pt x="0" y="0"/>
                </a:lnTo>
                <a:lnTo>
                  <a:pt x="2755" y="1041"/>
                </a:lnTo>
                <a:lnTo>
                  <a:pt x="2730" y="1041"/>
                </a:lnTo>
                <a:close/>
              </a:path>
            </a:pathLst>
          </a:custGeom>
          <a:solidFill>
            <a:srgbClr val="A9C4CE"/>
          </a:solidFill>
          <a:ln>
            <a:noFill/>
          </a:ln>
        </p:spPr>
      </p:sp>
      <p:sp>
        <p:nvSpPr>
          <p:cNvPr id="12969" name="Freeform 490"/>
          <p:cNvSpPr/>
          <p:nvPr/>
        </p:nvSpPr>
        <p:spPr>
          <a:xfrm>
            <a:off x="629280" y="319680"/>
            <a:ext cx="1001160" cy="378720"/>
          </a:xfrm>
          <a:custGeom>
            <a:avLst/>
            <a:gdLst/>
            <a:ahLst/>
            <a:cxnLst/>
            <a:rect l="0" t="0" r="r" b="b"/>
            <a:pathLst>
              <a:path w="2781" h="1052">
                <a:moveTo>
                  <a:pt x="2755" y="1051"/>
                </a:moveTo>
                <a:lnTo>
                  <a:pt x="0" y="10"/>
                </a:lnTo>
                <a:lnTo>
                  <a:pt x="0" y="0"/>
                </a:lnTo>
                <a:lnTo>
                  <a:pt x="2780" y="1051"/>
                </a:lnTo>
                <a:lnTo>
                  <a:pt x="2755" y="1051"/>
                </a:lnTo>
                <a:close/>
              </a:path>
            </a:pathLst>
          </a:custGeom>
          <a:solidFill>
            <a:srgbClr val="AAC5CF"/>
          </a:solidFill>
          <a:ln>
            <a:noFill/>
          </a:ln>
        </p:spPr>
      </p:sp>
      <p:sp>
        <p:nvSpPr>
          <p:cNvPr id="12970" name="Freeform 491"/>
          <p:cNvSpPr/>
          <p:nvPr/>
        </p:nvSpPr>
        <p:spPr>
          <a:xfrm>
            <a:off x="629280" y="316440"/>
            <a:ext cx="1010160" cy="381960"/>
          </a:xfrm>
          <a:custGeom>
            <a:avLst/>
            <a:gdLst/>
            <a:ahLst/>
            <a:cxnLst/>
            <a:rect l="0" t="0" r="r" b="b"/>
            <a:pathLst>
              <a:path w="2806" h="1061">
                <a:moveTo>
                  <a:pt x="2780" y="1060"/>
                </a:moveTo>
                <a:lnTo>
                  <a:pt x="0" y="9"/>
                </a:lnTo>
                <a:lnTo>
                  <a:pt x="0" y="0"/>
                </a:lnTo>
                <a:lnTo>
                  <a:pt x="2805" y="1060"/>
                </a:lnTo>
                <a:lnTo>
                  <a:pt x="2780" y="1060"/>
                </a:lnTo>
                <a:close/>
              </a:path>
            </a:pathLst>
          </a:custGeom>
          <a:solidFill>
            <a:srgbClr val="ABC5CF"/>
          </a:solidFill>
          <a:ln>
            <a:noFill/>
          </a:ln>
        </p:spPr>
      </p:sp>
      <p:sp>
        <p:nvSpPr>
          <p:cNvPr id="12971" name="Freeform 492"/>
          <p:cNvSpPr/>
          <p:nvPr/>
        </p:nvSpPr>
        <p:spPr>
          <a:xfrm>
            <a:off x="629280" y="312840"/>
            <a:ext cx="1019160" cy="385560"/>
          </a:xfrm>
          <a:custGeom>
            <a:avLst/>
            <a:gdLst/>
            <a:ahLst/>
            <a:cxnLst/>
            <a:rect l="0" t="0" r="r" b="b"/>
            <a:pathLst>
              <a:path w="2831" h="1071">
                <a:moveTo>
                  <a:pt x="2805" y="1070"/>
                </a:moveTo>
                <a:lnTo>
                  <a:pt x="0" y="10"/>
                </a:lnTo>
                <a:lnTo>
                  <a:pt x="0" y="0"/>
                </a:lnTo>
                <a:lnTo>
                  <a:pt x="2830" y="1070"/>
                </a:lnTo>
                <a:lnTo>
                  <a:pt x="2805" y="1070"/>
                </a:lnTo>
                <a:close/>
              </a:path>
            </a:pathLst>
          </a:custGeom>
          <a:solidFill>
            <a:srgbClr val="ACC6D0"/>
          </a:solidFill>
          <a:ln>
            <a:noFill/>
          </a:ln>
        </p:spPr>
      </p:sp>
      <p:sp>
        <p:nvSpPr>
          <p:cNvPr id="12972" name="Freeform 493"/>
          <p:cNvSpPr/>
          <p:nvPr/>
        </p:nvSpPr>
        <p:spPr>
          <a:xfrm>
            <a:off x="629280" y="309600"/>
            <a:ext cx="1028160" cy="388800"/>
          </a:xfrm>
          <a:custGeom>
            <a:avLst/>
            <a:gdLst/>
            <a:ahLst/>
            <a:cxnLst/>
            <a:rect l="0" t="0" r="r" b="b"/>
            <a:pathLst>
              <a:path w="2856" h="1080">
                <a:moveTo>
                  <a:pt x="2830" y="1079"/>
                </a:moveTo>
                <a:lnTo>
                  <a:pt x="0" y="9"/>
                </a:lnTo>
                <a:lnTo>
                  <a:pt x="0" y="0"/>
                </a:lnTo>
                <a:lnTo>
                  <a:pt x="2855" y="1079"/>
                </a:lnTo>
                <a:lnTo>
                  <a:pt x="2830" y="1079"/>
                </a:lnTo>
                <a:close/>
              </a:path>
            </a:pathLst>
          </a:custGeom>
          <a:solidFill>
            <a:srgbClr val="ADC7D0"/>
          </a:solidFill>
          <a:ln>
            <a:noFill/>
          </a:ln>
        </p:spPr>
      </p:sp>
      <p:sp>
        <p:nvSpPr>
          <p:cNvPr id="12973" name="Freeform 494"/>
          <p:cNvSpPr/>
          <p:nvPr/>
        </p:nvSpPr>
        <p:spPr>
          <a:xfrm>
            <a:off x="629280" y="306360"/>
            <a:ext cx="1037160" cy="392040"/>
          </a:xfrm>
          <a:custGeom>
            <a:avLst/>
            <a:gdLst/>
            <a:ahLst/>
            <a:cxnLst/>
            <a:rect l="0" t="0" r="r" b="b"/>
            <a:pathLst>
              <a:path w="2881" h="1089">
                <a:moveTo>
                  <a:pt x="2855" y="1088"/>
                </a:moveTo>
                <a:lnTo>
                  <a:pt x="0" y="9"/>
                </a:lnTo>
                <a:lnTo>
                  <a:pt x="0" y="0"/>
                </a:lnTo>
                <a:lnTo>
                  <a:pt x="2880" y="1088"/>
                </a:lnTo>
                <a:lnTo>
                  <a:pt x="2855" y="1088"/>
                </a:lnTo>
                <a:close/>
              </a:path>
            </a:pathLst>
          </a:custGeom>
          <a:solidFill>
            <a:srgbClr val="AEC8D1"/>
          </a:solidFill>
          <a:ln>
            <a:noFill/>
          </a:ln>
        </p:spPr>
      </p:sp>
      <p:sp>
        <p:nvSpPr>
          <p:cNvPr id="12974" name="Freeform 495"/>
          <p:cNvSpPr/>
          <p:nvPr/>
        </p:nvSpPr>
        <p:spPr>
          <a:xfrm>
            <a:off x="629280" y="302760"/>
            <a:ext cx="1046160" cy="395640"/>
          </a:xfrm>
          <a:custGeom>
            <a:avLst/>
            <a:gdLst/>
            <a:ahLst/>
            <a:cxnLst/>
            <a:rect l="0" t="0" r="r" b="b"/>
            <a:pathLst>
              <a:path w="2906" h="1099">
                <a:moveTo>
                  <a:pt x="2880" y="1098"/>
                </a:moveTo>
                <a:lnTo>
                  <a:pt x="0" y="10"/>
                </a:lnTo>
                <a:lnTo>
                  <a:pt x="0" y="0"/>
                </a:lnTo>
                <a:lnTo>
                  <a:pt x="2905" y="1098"/>
                </a:lnTo>
                <a:lnTo>
                  <a:pt x="2880" y="1098"/>
                </a:lnTo>
                <a:close/>
              </a:path>
            </a:pathLst>
          </a:custGeom>
          <a:solidFill>
            <a:srgbClr val="B0C8D1"/>
          </a:solidFill>
          <a:ln>
            <a:noFill/>
          </a:ln>
        </p:spPr>
      </p:sp>
      <p:sp>
        <p:nvSpPr>
          <p:cNvPr id="12975" name="Freeform 496"/>
          <p:cNvSpPr/>
          <p:nvPr/>
        </p:nvSpPr>
        <p:spPr>
          <a:xfrm>
            <a:off x="629280" y="299520"/>
            <a:ext cx="1055160" cy="398880"/>
          </a:xfrm>
          <a:custGeom>
            <a:avLst/>
            <a:gdLst/>
            <a:ahLst/>
            <a:cxnLst/>
            <a:rect l="0" t="0" r="r" b="b"/>
            <a:pathLst>
              <a:path w="2931" h="1108">
                <a:moveTo>
                  <a:pt x="2905" y="1107"/>
                </a:moveTo>
                <a:lnTo>
                  <a:pt x="0" y="9"/>
                </a:lnTo>
                <a:lnTo>
                  <a:pt x="0" y="0"/>
                </a:lnTo>
                <a:lnTo>
                  <a:pt x="2930" y="1107"/>
                </a:lnTo>
                <a:lnTo>
                  <a:pt x="2905" y="1107"/>
                </a:lnTo>
                <a:close/>
              </a:path>
            </a:pathLst>
          </a:custGeom>
          <a:solidFill>
            <a:srgbClr val="B1C9D2"/>
          </a:solidFill>
          <a:ln>
            <a:noFill/>
          </a:ln>
        </p:spPr>
      </p:sp>
      <p:sp>
        <p:nvSpPr>
          <p:cNvPr id="12976" name="Freeform 497"/>
          <p:cNvSpPr/>
          <p:nvPr/>
        </p:nvSpPr>
        <p:spPr>
          <a:xfrm>
            <a:off x="629280" y="295920"/>
            <a:ext cx="1064160" cy="402480"/>
          </a:xfrm>
          <a:custGeom>
            <a:avLst/>
            <a:gdLst/>
            <a:ahLst/>
            <a:cxnLst/>
            <a:rect l="0" t="0" r="r" b="b"/>
            <a:pathLst>
              <a:path w="2956" h="1118">
                <a:moveTo>
                  <a:pt x="2930" y="1117"/>
                </a:moveTo>
                <a:lnTo>
                  <a:pt x="0" y="10"/>
                </a:lnTo>
                <a:lnTo>
                  <a:pt x="0" y="0"/>
                </a:lnTo>
                <a:lnTo>
                  <a:pt x="2955" y="1117"/>
                </a:lnTo>
                <a:lnTo>
                  <a:pt x="2930" y="1117"/>
                </a:lnTo>
                <a:close/>
              </a:path>
            </a:pathLst>
          </a:custGeom>
          <a:solidFill>
            <a:srgbClr val="B2C9D3"/>
          </a:solidFill>
          <a:ln>
            <a:noFill/>
          </a:ln>
        </p:spPr>
      </p:sp>
      <p:sp>
        <p:nvSpPr>
          <p:cNvPr id="12977" name="Freeform 498"/>
          <p:cNvSpPr/>
          <p:nvPr/>
        </p:nvSpPr>
        <p:spPr>
          <a:xfrm>
            <a:off x="629280" y="292680"/>
            <a:ext cx="1073160" cy="405720"/>
          </a:xfrm>
          <a:custGeom>
            <a:avLst/>
            <a:gdLst/>
            <a:ahLst/>
            <a:cxnLst/>
            <a:rect l="0" t="0" r="r" b="b"/>
            <a:pathLst>
              <a:path w="2981" h="1127">
                <a:moveTo>
                  <a:pt x="2955" y="1126"/>
                </a:moveTo>
                <a:lnTo>
                  <a:pt x="0" y="9"/>
                </a:lnTo>
                <a:lnTo>
                  <a:pt x="0" y="0"/>
                </a:lnTo>
                <a:lnTo>
                  <a:pt x="2980" y="1126"/>
                </a:lnTo>
                <a:lnTo>
                  <a:pt x="2955" y="1126"/>
                </a:lnTo>
                <a:close/>
              </a:path>
            </a:pathLst>
          </a:custGeom>
          <a:solidFill>
            <a:srgbClr val="B3CAD3"/>
          </a:solidFill>
          <a:ln>
            <a:noFill/>
          </a:ln>
        </p:spPr>
      </p:sp>
      <p:sp>
        <p:nvSpPr>
          <p:cNvPr id="12978" name="Freeform 499"/>
          <p:cNvSpPr/>
          <p:nvPr/>
        </p:nvSpPr>
        <p:spPr>
          <a:xfrm>
            <a:off x="629280" y="289080"/>
            <a:ext cx="1082160" cy="409320"/>
          </a:xfrm>
          <a:custGeom>
            <a:avLst/>
            <a:gdLst/>
            <a:ahLst/>
            <a:cxnLst/>
            <a:rect l="0" t="0" r="r" b="b"/>
            <a:pathLst>
              <a:path w="3006" h="1137">
                <a:moveTo>
                  <a:pt x="2980" y="1136"/>
                </a:moveTo>
                <a:lnTo>
                  <a:pt x="0" y="10"/>
                </a:lnTo>
                <a:lnTo>
                  <a:pt x="0" y="0"/>
                </a:lnTo>
                <a:lnTo>
                  <a:pt x="3005" y="1136"/>
                </a:lnTo>
                <a:lnTo>
                  <a:pt x="2980" y="1136"/>
                </a:lnTo>
                <a:close/>
              </a:path>
            </a:pathLst>
          </a:custGeom>
          <a:solidFill>
            <a:srgbClr val="B4CBD4"/>
          </a:solidFill>
          <a:ln>
            <a:noFill/>
          </a:ln>
        </p:spPr>
      </p:sp>
      <p:sp>
        <p:nvSpPr>
          <p:cNvPr id="12979" name="Freeform 500"/>
          <p:cNvSpPr/>
          <p:nvPr/>
        </p:nvSpPr>
        <p:spPr>
          <a:xfrm>
            <a:off x="629280" y="285840"/>
            <a:ext cx="1091160" cy="412560"/>
          </a:xfrm>
          <a:custGeom>
            <a:avLst/>
            <a:gdLst/>
            <a:ahLst/>
            <a:cxnLst/>
            <a:rect l="0" t="0" r="r" b="b"/>
            <a:pathLst>
              <a:path w="3031" h="1146">
                <a:moveTo>
                  <a:pt x="3005" y="1145"/>
                </a:moveTo>
                <a:lnTo>
                  <a:pt x="0" y="9"/>
                </a:lnTo>
                <a:lnTo>
                  <a:pt x="0" y="0"/>
                </a:lnTo>
                <a:lnTo>
                  <a:pt x="3030" y="1145"/>
                </a:lnTo>
                <a:lnTo>
                  <a:pt x="3005" y="1145"/>
                </a:lnTo>
                <a:close/>
              </a:path>
            </a:pathLst>
          </a:custGeom>
          <a:solidFill>
            <a:srgbClr val="B5CCD4"/>
          </a:solidFill>
          <a:ln>
            <a:noFill/>
          </a:ln>
        </p:spPr>
      </p:sp>
      <p:sp>
        <p:nvSpPr>
          <p:cNvPr id="12980" name="Freeform 501"/>
          <p:cNvSpPr/>
          <p:nvPr/>
        </p:nvSpPr>
        <p:spPr>
          <a:xfrm>
            <a:off x="629280" y="282240"/>
            <a:ext cx="1100160" cy="416160"/>
          </a:xfrm>
          <a:custGeom>
            <a:avLst/>
            <a:gdLst/>
            <a:ahLst/>
            <a:cxnLst/>
            <a:rect l="0" t="0" r="r" b="b"/>
            <a:pathLst>
              <a:path w="3056" h="1156">
                <a:moveTo>
                  <a:pt x="3030" y="1155"/>
                </a:moveTo>
                <a:lnTo>
                  <a:pt x="0" y="10"/>
                </a:lnTo>
                <a:lnTo>
                  <a:pt x="0" y="0"/>
                </a:lnTo>
                <a:lnTo>
                  <a:pt x="3055" y="1155"/>
                </a:lnTo>
                <a:lnTo>
                  <a:pt x="3030" y="1155"/>
                </a:lnTo>
                <a:close/>
              </a:path>
            </a:pathLst>
          </a:custGeom>
          <a:solidFill>
            <a:srgbClr val="B6CCD5"/>
          </a:solidFill>
          <a:ln>
            <a:noFill/>
          </a:ln>
        </p:spPr>
      </p:sp>
      <p:sp>
        <p:nvSpPr>
          <p:cNvPr id="12981" name="Freeform 502"/>
          <p:cNvSpPr/>
          <p:nvPr/>
        </p:nvSpPr>
        <p:spPr>
          <a:xfrm>
            <a:off x="629280" y="279000"/>
            <a:ext cx="1109160" cy="419400"/>
          </a:xfrm>
          <a:custGeom>
            <a:avLst/>
            <a:gdLst/>
            <a:ahLst/>
            <a:cxnLst/>
            <a:rect l="0" t="0" r="r" b="b"/>
            <a:pathLst>
              <a:path w="3081" h="1165">
                <a:moveTo>
                  <a:pt x="3055" y="1164"/>
                </a:moveTo>
                <a:lnTo>
                  <a:pt x="0" y="9"/>
                </a:lnTo>
                <a:lnTo>
                  <a:pt x="0" y="0"/>
                </a:lnTo>
                <a:lnTo>
                  <a:pt x="3080" y="1164"/>
                </a:lnTo>
                <a:lnTo>
                  <a:pt x="3055" y="1164"/>
                </a:lnTo>
                <a:close/>
              </a:path>
            </a:pathLst>
          </a:custGeom>
          <a:solidFill>
            <a:srgbClr val="B7CDD5"/>
          </a:solidFill>
          <a:ln>
            <a:noFill/>
          </a:ln>
        </p:spPr>
      </p:sp>
      <p:sp>
        <p:nvSpPr>
          <p:cNvPr id="12982" name="Freeform 503"/>
          <p:cNvSpPr/>
          <p:nvPr/>
        </p:nvSpPr>
        <p:spPr>
          <a:xfrm>
            <a:off x="629280" y="275400"/>
            <a:ext cx="1118160" cy="423000"/>
          </a:xfrm>
          <a:custGeom>
            <a:avLst/>
            <a:gdLst/>
            <a:ahLst/>
            <a:cxnLst/>
            <a:rect l="0" t="0" r="r" b="b"/>
            <a:pathLst>
              <a:path w="3106" h="1175">
                <a:moveTo>
                  <a:pt x="3080" y="1174"/>
                </a:moveTo>
                <a:lnTo>
                  <a:pt x="0" y="10"/>
                </a:lnTo>
                <a:lnTo>
                  <a:pt x="0" y="0"/>
                </a:lnTo>
                <a:lnTo>
                  <a:pt x="3105" y="1174"/>
                </a:lnTo>
                <a:lnTo>
                  <a:pt x="3080" y="1174"/>
                </a:lnTo>
                <a:close/>
              </a:path>
            </a:pathLst>
          </a:custGeom>
          <a:solidFill>
            <a:srgbClr val="B8CED6"/>
          </a:solidFill>
          <a:ln>
            <a:noFill/>
          </a:ln>
        </p:spPr>
      </p:sp>
      <p:sp>
        <p:nvSpPr>
          <p:cNvPr id="12983" name="Freeform 504"/>
          <p:cNvSpPr/>
          <p:nvPr/>
        </p:nvSpPr>
        <p:spPr>
          <a:xfrm>
            <a:off x="629280" y="272160"/>
            <a:ext cx="1127160" cy="426240"/>
          </a:xfrm>
          <a:custGeom>
            <a:avLst/>
            <a:gdLst/>
            <a:ahLst/>
            <a:cxnLst/>
            <a:rect l="0" t="0" r="r" b="b"/>
            <a:pathLst>
              <a:path w="3131" h="1184">
                <a:moveTo>
                  <a:pt x="3105" y="1183"/>
                </a:moveTo>
                <a:lnTo>
                  <a:pt x="0" y="9"/>
                </a:lnTo>
                <a:lnTo>
                  <a:pt x="0" y="0"/>
                </a:lnTo>
                <a:lnTo>
                  <a:pt x="3130" y="1183"/>
                </a:lnTo>
                <a:lnTo>
                  <a:pt x="3105" y="1183"/>
                </a:lnTo>
                <a:close/>
              </a:path>
            </a:pathLst>
          </a:custGeom>
          <a:solidFill>
            <a:srgbClr val="B9CFD7"/>
          </a:solidFill>
          <a:ln>
            <a:noFill/>
          </a:ln>
        </p:spPr>
      </p:sp>
      <p:sp>
        <p:nvSpPr>
          <p:cNvPr id="12984" name="Freeform 505"/>
          <p:cNvSpPr/>
          <p:nvPr/>
        </p:nvSpPr>
        <p:spPr>
          <a:xfrm>
            <a:off x="629280" y="268560"/>
            <a:ext cx="1136160" cy="429840"/>
          </a:xfrm>
          <a:custGeom>
            <a:avLst/>
            <a:gdLst/>
            <a:ahLst/>
            <a:cxnLst/>
            <a:rect l="0" t="0" r="r" b="b"/>
            <a:pathLst>
              <a:path w="3156" h="1194">
                <a:moveTo>
                  <a:pt x="3130" y="1193"/>
                </a:moveTo>
                <a:lnTo>
                  <a:pt x="0" y="10"/>
                </a:lnTo>
                <a:lnTo>
                  <a:pt x="0" y="0"/>
                </a:lnTo>
                <a:lnTo>
                  <a:pt x="3155" y="1193"/>
                </a:lnTo>
                <a:lnTo>
                  <a:pt x="3130" y="1193"/>
                </a:lnTo>
                <a:close/>
              </a:path>
            </a:pathLst>
          </a:custGeom>
          <a:solidFill>
            <a:srgbClr val="BACFD7"/>
          </a:solidFill>
          <a:ln>
            <a:noFill/>
          </a:ln>
        </p:spPr>
      </p:sp>
      <p:sp>
        <p:nvSpPr>
          <p:cNvPr id="12985" name="Freeform 506"/>
          <p:cNvSpPr/>
          <p:nvPr/>
        </p:nvSpPr>
        <p:spPr>
          <a:xfrm>
            <a:off x="629280" y="265320"/>
            <a:ext cx="1145160" cy="433080"/>
          </a:xfrm>
          <a:custGeom>
            <a:avLst/>
            <a:gdLst/>
            <a:ahLst/>
            <a:cxnLst/>
            <a:rect l="0" t="0" r="r" b="b"/>
            <a:pathLst>
              <a:path w="3181" h="1203">
                <a:moveTo>
                  <a:pt x="3155" y="1202"/>
                </a:moveTo>
                <a:lnTo>
                  <a:pt x="0" y="9"/>
                </a:lnTo>
                <a:lnTo>
                  <a:pt x="0" y="0"/>
                </a:lnTo>
                <a:lnTo>
                  <a:pt x="3180" y="1202"/>
                </a:lnTo>
                <a:lnTo>
                  <a:pt x="3155" y="1202"/>
                </a:lnTo>
                <a:close/>
              </a:path>
            </a:pathLst>
          </a:custGeom>
          <a:solidFill>
            <a:srgbClr val="BBD0D8"/>
          </a:solidFill>
          <a:ln>
            <a:noFill/>
          </a:ln>
        </p:spPr>
      </p:sp>
      <p:sp>
        <p:nvSpPr>
          <p:cNvPr id="12986" name="Freeform 507"/>
          <p:cNvSpPr/>
          <p:nvPr/>
        </p:nvSpPr>
        <p:spPr>
          <a:xfrm>
            <a:off x="629280" y="262080"/>
            <a:ext cx="1154160" cy="436320"/>
          </a:xfrm>
          <a:custGeom>
            <a:avLst/>
            <a:gdLst/>
            <a:ahLst/>
            <a:cxnLst/>
            <a:rect l="0" t="0" r="r" b="b"/>
            <a:pathLst>
              <a:path w="3206" h="1212">
                <a:moveTo>
                  <a:pt x="3180" y="1211"/>
                </a:moveTo>
                <a:lnTo>
                  <a:pt x="0" y="9"/>
                </a:lnTo>
                <a:lnTo>
                  <a:pt x="0" y="0"/>
                </a:lnTo>
                <a:lnTo>
                  <a:pt x="3205" y="1211"/>
                </a:lnTo>
                <a:lnTo>
                  <a:pt x="3180" y="1211"/>
                </a:lnTo>
                <a:close/>
              </a:path>
            </a:pathLst>
          </a:custGeom>
          <a:solidFill>
            <a:srgbClr val="BDD1D8"/>
          </a:solidFill>
          <a:ln>
            <a:noFill/>
          </a:ln>
        </p:spPr>
      </p:sp>
      <p:sp>
        <p:nvSpPr>
          <p:cNvPr id="12987" name="Freeform 508"/>
          <p:cNvSpPr/>
          <p:nvPr/>
        </p:nvSpPr>
        <p:spPr>
          <a:xfrm>
            <a:off x="629280" y="262080"/>
            <a:ext cx="1154520" cy="436320"/>
          </a:xfrm>
          <a:custGeom>
            <a:avLst/>
            <a:gdLst/>
            <a:ahLst/>
            <a:cxnLst/>
            <a:rect l="0" t="0" r="r" b="b"/>
            <a:pathLst>
              <a:path w="3207" h="1212">
                <a:moveTo>
                  <a:pt x="3205" y="1211"/>
                </a:moveTo>
                <a:lnTo>
                  <a:pt x="0" y="0"/>
                </a:lnTo>
                <a:lnTo>
                  <a:pt x="25" y="0"/>
                </a:lnTo>
                <a:lnTo>
                  <a:pt x="3206" y="1202"/>
                </a:lnTo>
                <a:lnTo>
                  <a:pt x="3205" y="1211"/>
                </a:lnTo>
                <a:close/>
              </a:path>
            </a:pathLst>
          </a:custGeom>
          <a:solidFill>
            <a:srgbClr val="BED2D9"/>
          </a:solidFill>
          <a:ln>
            <a:noFill/>
          </a:ln>
        </p:spPr>
      </p:sp>
      <p:sp>
        <p:nvSpPr>
          <p:cNvPr id="12988" name="Freeform 509"/>
          <p:cNvSpPr/>
          <p:nvPr/>
        </p:nvSpPr>
        <p:spPr>
          <a:xfrm>
            <a:off x="638280" y="262080"/>
            <a:ext cx="1145520" cy="433080"/>
          </a:xfrm>
          <a:custGeom>
            <a:avLst/>
            <a:gdLst/>
            <a:ahLst/>
            <a:cxnLst/>
            <a:rect l="0" t="0" r="r" b="b"/>
            <a:pathLst>
              <a:path w="3182" h="1203">
                <a:moveTo>
                  <a:pt x="3181" y="1202"/>
                </a:moveTo>
                <a:lnTo>
                  <a:pt x="0" y="0"/>
                </a:lnTo>
                <a:lnTo>
                  <a:pt x="25" y="0"/>
                </a:lnTo>
                <a:lnTo>
                  <a:pt x="3181" y="1193"/>
                </a:lnTo>
                <a:lnTo>
                  <a:pt x="3181" y="1202"/>
                </a:lnTo>
                <a:close/>
              </a:path>
            </a:pathLst>
          </a:custGeom>
          <a:solidFill>
            <a:srgbClr val="BFD2D9"/>
          </a:solidFill>
          <a:ln>
            <a:noFill/>
          </a:ln>
        </p:spPr>
      </p:sp>
      <p:sp>
        <p:nvSpPr>
          <p:cNvPr id="12989" name="Freeform 510"/>
          <p:cNvSpPr/>
          <p:nvPr/>
        </p:nvSpPr>
        <p:spPr>
          <a:xfrm>
            <a:off x="647280" y="262080"/>
            <a:ext cx="1136520" cy="429840"/>
          </a:xfrm>
          <a:custGeom>
            <a:avLst/>
            <a:gdLst/>
            <a:ahLst/>
            <a:cxnLst/>
            <a:rect l="0" t="0" r="r" b="b"/>
            <a:pathLst>
              <a:path w="3157" h="1194">
                <a:moveTo>
                  <a:pt x="3156" y="1193"/>
                </a:moveTo>
                <a:lnTo>
                  <a:pt x="0" y="0"/>
                </a:lnTo>
                <a:lnTo>
                  <a:pt x="25" y="0"/>
                </a:lnTo>
                <a:lnTo>
                  <a:pt x="3156" y="1183"/>
                </a:lnTo>
                <a:lnTo>
                  <a:pt x="3156" y="1193"/>
                </a:lnTo>
                <a:close/>
              </a:path>
            </a:pathLst>
          </a:custGeom>
          <a:solidFill>
            <a:srgbClr val="C0D3DA"/>
          </a:solidFill>
          <a:ln>
            <a:noFill/>
          </a:ln>
        </p:spPr>
      </p:sp>
      <p:sp>
        <p:nvSpPr>
          <p:cNvPr id="12990" name="Freeform 511"/>
          <p:cNvSpPr/>
          <p:nvPr/>
        </p:nvSpPr>
        <p:spPr>
          <a:xfrm>
            <a:off x="656280" y="262080"/>
            <a:ext cx="1127520" cy="426240"/>
          </a:xfrm>
          <a:custGeom>
            <a:avLst/>
            <a:gdLst/>
            <a:ahLst/>
            <a:cxnLst/>
            <a:rect l="0" t="0" r="r" b="b"/>
            <a:pathLst>
              <a:path w="3132" h="1184">
                <a:moveTo>
                  <a:pt x="3131" y="1183"/>
                </a:moveTo>
                <a:lnTo>
                  <a:pt x="0" y="0"/>
                </a:lnTo>
                <a:lnTo>
                  <a:pt x="25" y="0"/>
                </a:lnTo>
                <a:lnTo>
                  <a:pt x="3131" y="1174"/>
                </a:lnTo>
                <a:lnTo>
                  <a:pt x="3131" y="1183"/>
                </a:lnTo>
                <a:close/>
              </a:path>
            </a:pathLst>
          </a:custGeom>
          <a:solidFill>
            <a:srgbClr val="C1D3DA"/>
          </a:solidFill>
          <a:ln>
            <a:noFill/>
          </a:ln>
        </p:spPr>
      </p:sp>
      <p:sp>
        <p:nvSpPr>
          <p:cNvPr id="12991" name="Freeform 512"/>
          <p:cNvSpPr/>
          <p:nvPr/>
        </p:nvSpPr>
        <p:spPr>
          <a:xfrm>
            <a:off x="665280" y="262080"/>
            <a:ext cx="1118520" cy="423000"/>
          </a:xfrm>
          <a:custGeom>
            <a:avLst/>
            <a:gdLst/>
            <a:ahLst/>
            <a:cxnLst/>
            <a:rect l="0" t="0" r="r" b="b"/>
            <a:pathLst>
              <a:path w="3107" h="1175">
                <a:moveTo>
                  <a:pt x="3106" y="1174"/>
                </a:moveTo>
                <a:lnTo>
                  <a:pt x="0" y="0"/>
                </a:lnTo>
                <a:lnTo>
                  <a:pt x="25" y="0"/>
                </a:lnTo>
                <a:lnTo>
                  <a:pt x="3106" y="1164"/>
                </a:lnTo>
                <a:lnTo>
                  <a:pt x="3106" y="1174"/>
                </a:lnTo>
                <a:close/>
              </a:path>
            </a:pathLst>
          </a:custGeom>
          <a:solidFill>
            <a:srgbClr val="C2D4DB"/>
          </a:solidFill>
          <a:ln>
            <a:noFill/>
          </a:ln>
        </p:spPr>
      </p:sp>
      <p:sp>
        <p:nvSpPr>
          <p:cNvPr id="12992" name="Freeform 513"/>
          <p:cNvSpPr/>
          <p:nvPr/>
        </p:nvSpPr>
        <p:spPr>
          <a:xfrm>
            <a:off x="674280" y="262080"/>
            <a:ext cx="1109520" cy="419400"/>
          </a:xfrm>
          <a:custGeom>
            <a:avLst/>
            <a:gdLst/>
            <a:ahLst/>
            <a:cxnLst/>
            <a:rect l="0" t="0" r="r" b="b"/>
            <a:pathLst>
              <a:path w="3082" h="1165">
                <a:moveTo>
                  <a:pt x="3081" y="1164"/>
                </a:moveTo>
                <a:lnTo>
                  <a:pt x="0" y="0"/>
                </a:lnTo>
                <a:lnTo>
                  <a:pt x="25" y="0"/>
                </a:lnTo>
                <a:lnTo>
                  <a:pt x="3081" y="1155"/>
                </a:lnTo>
                <a:lnTo>
                  <a:pt x="3081" y="1164"/>
                </a:lnTo>
                <a:close/>
              </a:path>
            </a:pathLst>
          </a:custGeom>
          <a:solidFill>
            <a:srgbClr val="C3D5DB"/>
          </a:solidFill>
          <a:ln>
            <a:noFill/>
          </a:ln>
        </p:spPr>
      </p:sp>
      <p:sp>
        <p:nvSpPr>
          <p:cNvPr id="12993" name="Freeform 514"/>
          <p:cNvSpPr/>
          <p:nvPr/>
        </p:nvSpPr>
        <p:spPr>
          <a:xfrm>
            <a:off x="683280" y="262080"/>
            <a:ext cx="1100520" cy="416160"/>
          </a:xfrm>
          <a:custGeom>
            <a:avLst/>
            <a:gdLst/>
            <a:ahLst/>
            <a:cxnLst/>
            <a:rect l="0" t="0" r="r" b="b"/>
            <a:pathLst>
              <a:path w="3057" h="1156">
                <a:moveTo>
                  <a:pt x="3056" y="1155"/>
                </a:moveTo>
                <a:lnTo>
                  <a:pt x="0" y="0"/>
                </a:lnTo>
                <a:lnTo>
                  <a:pt x="25" y="0"/>
                </a:lnTo>
                <a:lnTo>
                  <a:pt x="3056" y="1145"/>
                </a:lnTo>
                <a:lnTo>
                  <a:pt x="3056" y="1155"/>
                </a:lnTo>
                <a:close/>
              </a:path>
            </a:pathLst>
          </a:custGeom>
          <a:solidFill>
            <a:srgbClr val="C4D6DC"/>
          </a:solidFill>
          <a:ln>
            <a:noFill/>
          </a:ln>
        </p:spPr>
      </p:sp>
      <p:sp>
        <p:nvSpPr>
          <p:cNvPr id="12994" name="Freeform 515"/>
          <p:cNvSpPr/>
          <p:nvPr/>
        </p:nvSpPr>
        <p:spPr>
          <a:xfrm>
            <a:off x="692280" y="262080"/>
            <a:ext cx="1091520" cy="412560"/>
          </a:xfrm>
          <a:custGeom>
            <a:avLst/>
            <a:gdLst/>
            <a:ahLst/>
            <a:cxnLst/>
            <a:rect l="0" t="0" r="r" b="b"/>
            <a:pathLst>
              <a:path w="3032" h="1146">
                <a:moveTo>
                  <a:pt x="3031" y="1145"/>
                </a:moveTo>
                <a:lnTo>
                  <a:pt x="0" y="0"/>
                </a:lnTo>
                <a:lnTo>
                  <a:pt x="25" y="0"/>
                </a:lnTo>
                <a:lnTo>
                  <a:pt x="3031" y="1136"/>
                </a:lnTo>
                <a:lnTo>
                  <a:pt x="3031" y="1145"/>
                </a:lnTo>
                <a:close/>
              </a:path>
            </a:pathLst>
          </a:custGeom>
          <a:solidFill>
            <a:srgbClr val="C5D6DD"/>
          </a:solidFill>
          <a:ln>
            <a:noFill/>
          </a:ln>
        </p:spPr>
      </p:sp>
      <p:sp>
        <p:nvSpPr>
          <p:cNvPr id="12995" name="Freeform 516"/>
          <p:cNvSpPr/>
          <p:nvPr/>
        </p:nvSpPr>
        <p:spPr>
          <a:xfrm>
            <a:off x="701280" y="262080"/>
            <a:ext cx="1082520" cy="409320"/>
          </a:xfrm>
          <a:custGeom>
            <a:avLst/>
            <a:gdLst/>
            <a:ahLst/>
            <a:cxnLst/>
            <a:rect l="0" t="0" r="r" b="b"/>
            <a:pathLst>
              <a:path w="3007" h="1137">
                <a:moveTo>
                  <a:pt x="3006" y="1136"/>
                </a:moveTo>
                <a:lnTo>
                  <a:pt x="0" y="0"/>
                </a:lnTo>
                <a:lnTo>
                  <a:pt x="25" y="0"/>
                </a:lnTo>
                <a:lnTo>
                  <a:pt x="3006" y="1126"/>
                </a:lnTo>
                <a:lnTo>
                  <a:pt x="3006" y="1136"/>
                </a:lnTo>
                <a:close/>
              </a:path>
            </a:pathLst>
          </a:custGeom>
          <a:solidFill>
            <a:srgbClr val="C6D7DD"/>
          </a:solidFill>
          <a:ln>
            <a:noFill/>
          </a:ln>
        </p:spPr>
      </p:sp>
      <p:sp>
        <p:nvSpPr>
          <p:cNvPr id="12996" name="Freeform 517"/>
          <p:cNvSpPr/>
          <p:nvPr/>
        </p:nvSpPr>
        <p:spPr>
          <a:xfrm>
            <a:off x="710280" y="262080"/>
            <a:ext cx="1073520" cy="405720"/>
          </a:xfrm>
          <a:custGeom>
            <a:avLst/>
            <a:gdLst/>
            <a:ahLst/>
            <a:cxnLst/>
            <a:rect l="0" t="0" r="r" b="b"/>
            <a:pathLst>
              <a:path w="2982" h="1127">
                <a:moveTo>
                  <a:pt x="2981" y="1126"/>
                </a:moveTo>
                <a:lnTo>
                  <a:pt x="0" y="0"/>
                </a:lnTo>
                <a:lnTo>
                  <a:pt x="25" y="0"/>
                </a:lnTo>
                <a:lnTo>
                  <a:pt x="2981" y="1117"/>
                </a:lnTo>
                <a:lnTo>
                  <a:pt x="2981" y="1126"/>
                </a:lnTo>
                <a:close/>
              </a:path>
            </a:pathLst>
          </a:custGeom>
          <a:solidFill>
            <a:srgbClr val="C7D7DE"/>
          </a:solidFill>
          <a:ln>
            <a:noFill/>
          </a:ln>
        </p:spPr>
      </p:sp>
      <p:sp>
        <p:nvSpPr>
          <p:cNvPr id="12997" name="Freeform 518"/>
          <p:cNvSpPr/>
          <p:nvPr/>
        </p:nvSpPr>
        <p:spPr>
          <a:xfrm>
            <a:off x="719280" y="262080"/>
            <a:ext cx="1064520" cy="402480"/>
          </a:xfrm>
          <a:custGeom>
            <a:avLst/>
            <a:gdLst/>
            <a:ahLst/>
            <a:cxnLst/>
            <a:rect l="0" t="0" r="r" b="b"/>
            <a:pathLst>
              <a:path w="2957" h="1118">
                <a:moveTo>
                  <a:pt x="2956" y="1117"/>
                </a:moveTo>
                <a:lnTo>
                  <a:pt x="0" y="0"/>
                </a:lnTo>
                <a:lnTo>
                  <a:pt x="25" y="0"/>
                </a:lnTo>
                <a:lnTo>
                  <a:pt x="2956" y="1107"/>
                </a:lnTo>
                <a:lnTo>
                  <a:pt x="2956" y="1117"/>
                </a:lnTo>
                <a:close/>
              </a:path>
            </a:pathLst>
          </a:custGeom>
          <a:solidFill>
            <a:srgbClr val="C8D8DE"/>
          </a:solidFill>
          <a:ln>
            <a:noFill/>
          </a:ln>
        </p:spPr>
      </p:sp>
      <p:sp>
        <p:nvSpPr>
          <p:cNvPr id="12998" name="Freeform 519"/>
          <p:cNvSpPr/>
          <p:nvPr/>
        </p:nvSpPr>
        <p:spPr>
          <a:xfrm>
            <a:off x="728280" y="262080"/>
            <a:ext cx="1055520" cy="398880"/>
          </a:xfrm>
          <a:custGeom>
            <a:avLst/>
            <a:gdLst/>
            <a:ahLst/>
            <a:cxnLst/>
            <a:rect l="0" t="0" r="r" b="b"/>
            <a:pathLst>
              <a:path w="2932" h="1108">
                <a:moveTo>
                  <a:pt x="2931" y="1107"/>
                </a:moveTo>
                <a:lnTo>
                  <a:pt x="0" y="0"/>
                </a:lnTo>
                <a:lnTo>
                  <a:pt x="25" y="0"/>
                </a:lnTo>
                <a:lnTo>
                  <a:pt x="2931" y="1098"/>
                </a:lnTo>
                <a:lnTo>
                  <a:pt x="2931" y="1107"/>
                </a:lnTo>
                <a:close/>
              </a:path>
            </a:pathLst>
          </a:custGeom>
          <a:solidFill>
            <a:srgbClr val="C9D9DF"/>
          </a:solidFill>
          <a:ln>
            <a:noFill/>
          </a:ln>
        </p:spPr>
      </p:sp>
      <p:sp>
        <p:nvSpPr>
          <p:cNvPr id="12999" name="Freeform 520"/>
          <p:cNvSpPr/>
          <p:nvPr/>
        </p:nvSpPr>
        <p:spPr>
          <a:xfrm>
            <a:off x="737280" y="262080"/>
            <a:ext cx="1046520" cy="395640"/>
          </a:xfrm>
          <a:custGeom>
            <a:avLst/>
            <a:gdLst/>
            <a:ahLst/>
            <a:cxnLst/>
            <a:rect l="0" t="0" r="r" b="b"/>
            <a:pathLst>
              <a:path w="2907" h="1099">
                <a:moveTo>
                  <a:pt x="2906" y="1098"/>
                </a:moveTo>
                <a:lnTo>
                  <a:pt x="0" y="0"/>
                </a:lnTo>
                <a:lnTo>
                  <a:pt x="25" y="0"/>
                </a:lnTo>
                <a:lnTo>
                  <a:pt x="2906" y="1088"/>
                </a:lnTo>
                <a:lnTo>
                  <a:pt x="2906" y="1098"/>
                </a:lnTo>
                <a:close/>
              </a:path>
            </a:pathLst>
          </a:custGeom>
          <a:solidFill>
            <a:srgbClr val="CAD9DF"/>
          </a:solidFill>
          <a:ln>
            <a:noFill/>
          </a:ln>
        </p:spPr>
      </p:sp>
      <p:sp>
        <p:nvSpPr>
          <p:cNvPr id="13000" name="Freeform 521"/>
          <p:cNvSpPr/>
          <p:nvPr/>
        </p:nvSpPr>
        <p:spPr>
          <a:xfrm>
            <a:off x="746280" y="262080"/>
            <a:ext cx="1037520" cy="392040"/>
          </a:xfrm>
          <a:custGeom>
            <a:avLst/>
            <a:gdLst/>
            <a:ahLst/>
            <a:cxnLst/>
            <a:rect l="0" t="0" r="r" b="b"/>
            <a:pathLst>
              <a:path w="2882" h="1089">
                <a:moveTo>
                  <a:pt x="2881" y="1088"/>
                </a:moveTo>
                <a:lnTo>
                  <a:pt x="0" y="0"/>
                </a:lnTo>
                <a:lnTo>
                  <a:pt x="26" y="0"/>
                </a:lnTo>
                <a:lnTo>
                  <a:pt x="2881" y="1079"/>
                </a:lnTo>
                <a:lnTo>
                  <a:pt x="2881" y="1088"/>
                </a:lnTo>
                <a:close/>
              </a:path>
            </a:pathLst>
          </a:custGeom>
          <a:solidFill>
            <a:srgbClr val="CADAE0"/>
          </a:solidFill>
          <a:ln>
            <a:noFill/>
          </a:ln>
        </p:spPr>
      </p:sp>
      <p:sp>
        <p:nvSpPr>
          <p:cNvPr id="13001" name="Freeform 522"/>
          <p:cNvSpPr/>
          <p:nvPr/>
        </p:nvSpPr>
        <p:spPr>
          <a:xfrm>
            <a:off x="755640" y="262080"/>
            <a:ext cx="1028160" cy="388800"/>
          </a:xfrm>
          <a:custGeom>
            <a:avLst/>
            <a:gdLst/>
            <a:ahLst/>
            <a:cxnLst/>
            <a:rect l="0" t="0" r="r" b="b"/>
            <a:pathLst>
              <a:path w="2856" h="1080">
                <a:moveTo>
                  <a:pt x="2855" y="1079"/>
                </a:moveTo>
                <a:lnTo>
                  <a:pt x="0" y="0"/>
                </a:lnTo>
                <a:lnTo>
                  <a:pt x="25" y="0"/>
                </a:lnTo>
                <a:lnTo>
                  <a:pt x="2855" y="1070"/>
                </a:lnTo>
                <a:lnTo>
                  <a:pt x="2855" y="1079"/>
                </a:lnTo>
                <a:close/>
              </a:path>
            </a:pathLst>
          </a:custGeom>
          <a:solidFill>
            <a:srgbClr val="CBDBE0"/>
          </a:solidFill>
          <a:ln>
            <a:noFill/>
          </a:ln>
        </p:spPr>
      </p:sp>
      <p:sp>
        <p:nvSpPr>
          <p:cNvPr id="13002" name="Freeform 523"/>
          <p:cNvSpPr/>
          <p:nvPr/>
        </p:nvSpPr>
        <p:spPr>
          <a:xfrm>
            <a:off x="764640" y="262080"/>
            <a:ext cx="1019160" cy="385560"/>
          </a:xfrm>
          <a:custGeom>
            <a:avLst/>
            <a:gdLst/>
            <a:ahLst/>
            <a:cxnLst/>
            <a:rect l="0" t="0" r="r" b="b"/>
            <a:pathLst>
              <a:path w="2831" h="1071">
                <a:moveTo>
                  <a:pt x="2830" y="1070"/>
                </a:moveTo>
                <a:lnTo>
                  <a:pt x="0" y="0"/>
                </a:lnTo>
                <a:lnTo>
                  <a:pt x="25" y="0"/>
                </a:lnTo>
                <a:lnTo>
                  <a:pt x="2830" y="1060"/>
                </a:lnTo>
                <a:lnTo>
                  <a:pt x="2830" y="1070"/>
                </a:lnTo>
                <a:close/>
              </a:path>
            </a:pathLst>
          </a:custGeom>
          <a:solidFill>
            <a:srgbClr val="CCDBE1"/>
          </a:solidFill>
          <a:ln>
            <a:noFill/>
          </a:ln>
        </p:spPr>
      </p:sp>
      <p:sp>
        <p:nvSpPr>
          <p:cNvPr id="13003" name="Freeform 524"/>
          <p:cNvSpPr/>
          <p:nvPr/>
        </p:nvSpPr>
        <p:spPr>
          <a:xfrm>
            <a:off x="773640" y="262080"/>
            <a:ext cx="1010160" cy="381960"/>
          </a:xfrm>
          <a:custGeom>
            <a:avLst/>
            <a:gdLst/>
            <a:ahLst/>
            <a:cxnLst/>
            <a:rect l="0" t="0" r="r" b="b"/>
            <a:pathLst>
              <a:path w="2806" h="1061">
                <a:moveTo>
                  <a:pt x="2805" y="1060"/>
                </a:moveTo>
                <a:lnTo>
                  <a:pt x="0" y="0"/>
                </a:lnTo>
                <a:lnTo>
                  <a:pt x="25" y="0"/>
                </a:lnTo>
                <a:lnTo>
                  <a:pt x="2805" y="1051"/>
                </a:lnTo>
                <a:lnTo>
                  <a:pt x="2805" y="1060"/>
                </a:lnTo>
                <a:close/>
              </a:path>
            </a:pathLst>
          </a:custGeom>
          <a:solidFill>
            <a:srgbClr val="CDDCE1"/>
          </a:solidFill>
          <a:ln>
            <a:noFill/>
          </a:ln>
        </p:spPr>
      </p:sp>
      <p:sp>
        <p:nvSpPr>
          <p:cNvPr id="13004" name="Freeform 525"/>
          <p:cNvSpPr/>
          <p:nvPr/>
        </p:nvSpPr>
        <p:spPr>
          <a:xfrm>
            <a:off x="782640" y="262080"/>
            <a:ext cx="1001160" cy="378720"/>
          </a:xfrm>
          <a:custGeom>
            <a:avLst/>
            <a:gdLst/>
            <a:ahLst/>
            <a:cxnLst/>
            <a:rect l="0" t="0" r="r" b="b"/>
            <a:pathLst>
              <a:path w="2781" h="1052">
                <a:moveTo>
                  <a:pt x="2780" y="1051"/>
                </a:moveTo>
                <a:lnTo>
                  <a:pt x="0" y="0"/>
                </a:lnTo>
                <a:lnTo>
                  <a:pt x="25" y="0"/>
                </a:lnTo>
                <a:lnTo>
                  <a:pt x="2780" y="1041"/>
                </a:lnTo>
                <a:lnTo>
                  <a:pt x="2780" y="1051"/>
                </a:lnTo>
                <a:close/>
              </a:path>
            </a:pathLst>
          </a:custGeom>
          <a:solidFill>
            <a:srgbClr val="CEDCE2"/>
          </a:solidFill>
          <a:ln>
            <a:noFill/>
          </a:ln>
        </p:spPr>
      </p:sp>
      <p:sp>
        <p:nvSpPr>
          <p:cNvPr id="13005" name="Freeform 526"/>
          <p:cNvSpPr/>
          <p:nvPr/>
        </p:nvSpPr>
        <p:spPr>
          <a:xfrm>
            <a:off x="791640" y="262080"/>
            <a:ext cx="992160" cy="375120"/>
          </a:xfrm>
          <a:custGeom>
            <a:avLst/>
            <a:gdLst/>
            <a:ahLst/>
            <a:cxnLst/>
            <a:rect l="0" t="0" r="r" b="b"/>
            <a:pathLst>
              <a:path w="2756" h="1042">
                <a:moveTo>
                  <a:pt x="2755" y="1041"/>
                </a:moveTo>
                <a:lnTo>
                  <a:pt x="0" y="0"/>
                </a:lnTo>
                <a:lnTo>
                  <a:pt x="25" y="0"/>
                </a:lnTo>
                <a:lnTo>
                  <a:pt x="2755" y="1032"/>
                </a:lnTo>
                <a:lnTo>
                  <a:pt x="2755" y="1041"/>
                </a:lnTo>
                <a:close/>
              </a:path>
            </a:pathLst>
          </a:custGeom>
          <a:solidFill>
            <a:srgbClr val="CFDDE2"/>
          </a:solidFill>
          <a:ln>
            <a:noFill/>
          </a:ln>
        </p:spPr>
      </p:sp>
      <p:sp>
        <p:nvSpPr>
          <p:cNvPr id="13006" name="Freeform 527"/>
          <p:cNvSpPr/>
          <p:nvPr/>
        </p:nvSpPr>
        <p:spPr>
          <a:xfrm>
            <a:off x="800640" y="262080"/>
            <a:ext cx="983160" cy="371880"/>
          </a:xfrm>
          <a:custGeom>
            <a:avLst/>
            <a:gdLst/>
            <a:ahLst/>
            <a:cxnLst/>
            <a:rect l="0" t="0" r="r" b="b"/>
            <a:pathLst>
              <a:path w="2731" h="1033">
                <a:moveTo>
                  <a:pt x="2730" y="1032"/>
                </a:moveTo>
                <a:lnTo>
                  <a:pt x="0" y="0"/>
                </a:lnTo>
                <a:lnTo>
                  <a:pt x="25" y="0"/>
                </a:lnTo>
                <a:lnTo>
                  <a:pt x="2730" y="1022"/>
                </a:lnTo>
                <a:lnTo>
                  <a:pt x="2730" y="1032"/>
                </a:lnTo>
                <a:close/>
              </a:path>
            </a:pathLst>
          </a:custGeom>
          <a:solidFill>
            <a:srgbClr val="D0DEE3"/>
          </a:solidFill>
          <a:ln>
            <a:noFill/>
          </a:ln>
        </p:spPr>
      </p:sp>
      <p:sp>
        <p:nvSpPr>
          <p:cNvPr id="13007" name="Freeform 528"/>
          <p:cNvSpPr/>
          <p:nvPr/>
        </p:nvSpPr>
        <p:spPr>
          <a:xfrm>
            <a:off x="809640" y="262080"/>
            <a:ext cx="974160" cy="368280"/>
          </a:xfrm>
          <a:custGeom>
            <a:avLst/>
            <a:gdLst/>
            <a:ahLst/>
            <a:cxnLst/>
            <a:rect l="0" t="0" r="r" b="b"/>
            <a:pathLst>
              <a:path w="2706" h="1023">
                <a:moveTo>
                  <a:pt x="2705" y="1022"/>
                </a:moveTo>
                <a:lnTo>
                  <a:pt x="0" y="0"/>
                </a:lnTo>
                <a:lnTo>
                  <a:pt x="25" y="0"/>
                </a:lnTo>
                <a:lnTo>
                  <a:pt x="2705" y="1013"/>
                </a:lnTo>
                <a:lnTo>
                  <a:pt x="2705" y="1022"/>
                </a:lnTo>
                <a:close/>
              </a:path>
            </a:pathLst>
          </a:custGeom>
          <a:solidFill>
            <a:srgbClr val="D1DEE3"/>
          </a:solidFill>
          <a:ln>
            <a:noFill/>
          </a:ln>
        </p:spPr>
      </p:sp>
      <p:sp>
        <p:nvSpPr>
          <p:cNvPr id="13008" name="Freeform 529"/>
          <p:cNvSpPr/>
          <p:nvPr/>
        </p:nvSpPr>
        <p:spPr>
          <a:xfrm>
            <a:off x="818640" y="262080"/>
            <a:ext cx="965160" cy="365040"/>
          </a:xfrm>
          <a:custGeom>
            <a:avLst/>
            <a:gdLst/>
            <a:ahLst/>
            <a:cxnLst/>
            <a:rect l="0" t="0" r="r" b="b"/>
            <a:pathLst>
              <a:path w="2681" h="1014">
                <a:moveTo>
                  <a:pt x="2680" y="1013"/>
                </a:moveTo>
                <a:lnTo>
                  <a:pt x="0" y="0"/>
                </a:lnTo>
                <a:lnTo>
                  <a:pt x="25" y="0"/>
                </a:lnTo>
                <a:lnTo>
                  <a:pt x="2680" y="1003"/>
                </a:lnTo>
                <a:lnTo>
                  <a:pt x="2680" y="1013"/>
                </a:lnTo>
                <a:close/>
              </a:path>
            </a:pathLst>
          </a:custGeom>
          <a:solidFill>
            <a:srgbClr val="D2DFE4"/>
          </a:solidFill>
          <a:ln>
            <a:noFill/>
          </a:ln>
        </p:spPr>
      </p:sp>
      <p:sp>
        <p:nvSpPr>
          <p:cNvPr id="13009" name="Freeform 530"/>
          <p:cNvSpPr/>
          <p:nvPr/>
        </p:nvSpPr>
        <p:spPr>
          <a:xfrm>
            <a:off x="827640" y="262080"/>
            <a:ext cx="956160" cy="361440"/>
          </a:xfrm>
          <a:custGeom>
            <a:avLst/>
            <a:gdLst/>
            <a:ahLst/>
            <a:cxnLst/>
            <a:rect l="0" t="0" r="r" b="b"/>
            <a:pathLst>
              <a:path w="2656" h="1004">
                <a:moveTo>
                  <a:pt x="2655" y="1003"/>
                </a:moveTo>
                <a:lnTo>
                  <a:pt x="0" y="0"/>
                </a:lnTo>
                <a:lnTo>
                  <a:pt x="25" y="0"/>
                </a:lnTo>
                <a:lnTo>
                  <a:pt x="2655" y="994"/>
                </a:lnTo>
                <a:lnTo>
                  <a:pt x="2655" y="1003"/>
                </a:lnTo>
                <a:close/>
              </a:path>
            </a:pathLst>
          </a:custGeom>
          <a:solidFill>
            <a:srgbClr val="D3E0E4"/>
          </a:solidFill>
          <a:ln>
            <a:noFill/>
          </a:ln>
        </p:spPr>
      </p:sp>
      <p:sp>
        <p:nvSpPr>
          <p:cNvPr id="13010" name="Freeform 531"/>
          <p:cNvSpPr/>
          <p:nvPr/>
        </p:nvSpPr>
        <p:spPr>
          <a:xfrm>
            <a:off x="836640" y="262080"/>
            <a:ext cx="947160" cy="358200"/>
          </a:xfrm>
          <a:custGeom>
            <a:avLst/>
            <a:gdLst/>
            <a:ahLst/>
            <a:cxnLst/>
            <a:rect l="0" t="0" r="r" b="b"/>
            <a:pathLst>
              <a:path w="2631" h="995">
                <a:moveTo>
                  <a:pt x="2630" y="994"/>
                </a:moveTo>
                <a:lnTo>
                  <a:pt x="0" y="0"/>
                </a:lnTo>
                <a:lnTo>
                  <a:pt x="25" y="0"/>
                </a:lnTo>
                <a:lnTo>
                  <a:pt x="2630" y="984"/>
                </a:lnTo>
                <a:lnTo>
                  <a:pt x="2630" y="994"/>
                </a:lnTo>
                <a:close/>
              </a:path>
            </a:pathLst>
          </a:custGeom>
          <a:solidFill>
            <a:srgbClr val="D4E0E5"/>
          </a:solidFill>
          <a:ln>
            <a:noFill/>
          </a:ln>
        </p:spPr>
      </p:sp>
      <p:sp>
        <p:nvSpPr>
          <p:cNvPr id="13011" name="Freeform 532"/>
          <p:cNvSpPr/>
          <p:nvPr/>
        </p:nvSpPr>
        <p:spPr>
          <a:xfrm>
            <a:off x="845640" y="262080"/>
            <a:ext cx="938160" cy="354600"/>
          </a:xfrm>
          <a:custGeom>
            <a:avLst/>
            <a:gdLst/>
            <a:ahLst/>
            <a:cxnLst/>
            <a:rect l="0" t="0" r="r" b="b"/>
            <a:pathLst>
              <a:path w="2606" h="985">
                <a:moveTo>
                  <a:pt x="2605" y="984"/>
                </a:moveTo>
                <a:lnTo>
                  <a:pt x="0" y="0"/>
                </a:lnTo>
                <a:lnTo>
                  <a:pt x="25" y="0"/>
                </a:lnTo>
                <a:lnTo>
                  <a:pt x="2605" y="975"/>
                </a:lnTo>
                <a:lnTo>
                  <a:pt x="2605" y="984"/>
                </a:lnTo>
                <a:close/>
              </a:path>
            </a:pathLst>
          </a:custGeom>
          <a:solidFill>
            <a:srgbClr val="D5E1E5"/>
          </a:solidFill>
          <a:ln>
            <a:noFill/>
          </a:ln>
        </p:spPr>
      </p:sp>
      <p:sp>
        <p:nvSpPr>
          <p:cNvPr id="13012" name="Freeform 533"/>
          <p:cNvSpPr/>
          <p:nvPr/>
        </p:nvSpPr>
        <p:spPr>
          <a:xfrm>
            <a:off x="854640" y="262080"/>
            <a:ext cx="929160" cy="351360"/>
          </a:xfrm>
          <a:custGeom>
            <a:avLst/>
            <a:gdLst/>
            <a:ahLst/>
            <a:cxnLst/>
            <a:rect l="0" t="0" r="r" b="b"/>
            <a:pathLst>
              <a:path w="2581" h="976">
                <a:moveTo>
                  <a:pt x="2580" y="975"/>
                </a:moveTo>
                <a:lnTo>
                  <a:pt x="0" y="0"/>
                </a:lnTo>
                <a:lnTo>
                  <a:pt x="25" y="0"/>
                </a:lnTo>
                <a:lnTo>
                  <a:pt x="2580" y="965"/>
                </a:lnTo>
                <a:lnTo>
                  <a:pt x="2580" y="975"/>
                </a:lnTo>
                <a:close/>
              </a:path>
            </a:pathLst>
          </a:custGeom>
          <a:solidFill>
            <a:srgbClr val="D5E1E6"/>
          </a:solidFill>
          <a:ln>
            <a:noFill/>
          </a:ln>
        </p:spPr>
      </p:sp>
      <p:sp>
        <p:nvSpPr>
          <p:cNvPr id="13013" name="Freeform 534"/>
          <p:cNvSpPr/>
          <p:nvPr/>
        </p:nvSpPr>
        <p:spPr>
          <a:xfrm>
            <a:off x="863640" y="262080"/>
            <a:ext cx="920160" cy="347760"/>
          </a:xfrm>
          <a:custGeom>
            <a:avLst/>
            <a:gdLst/>
            <a:ahLst/>
            <a:cxnLst/>
            <a:rect l="0" t="0" r="r" b="b"/>
            <a:pathLst>
              <a:path w="2556" h="966">
                <a:moveTo>
                  <a:pt x="2555" y="965"/>
                </a:moveTo>
                <a:lnTo>
                  <a:pt x="0" y="0"/>
                </a:lnTo>
                <a:lnTo>
                  <a:pt x="25" y="0"/>
                </a:lnTo>
                <a:lnTo>
                  <a:pt x="2555" y="956"/>
                </a:lnTo>
                <a:lnTo>
                  <a:pt x="2555" y="965"/>
                </a:lnTo>
                <a:close/>
              </a:path>
            </a:pathLst>
          </a:custGeom>
          <a:solidFill>
            <a:srgbClr val="D6E2E6"/>
          </a:solidFill>
          <a:ln>
            <a:noFill/>
          </a:ln>
        </p:spPr>
      </p:sp>
      <p:sp>
        <p:nvSpPr>
          <p:cNvPr id="13014" name="Freeform 535"/>
          <p:cNvSpPr/>
          <p:nvPr/>
        </p:nvSpPr>
        <p:spPr>
          <a:xfrm>
            <a:off x="872640" y="262080"/>
            <a:ext cx="911160" cy="344520"/>
          </a:xfrm>
          <a:custGeom>
            <a:avLst/>
            <a:gdLst/>
            <a:ahLst/>
            <a:cxnLst/>
            <a:rect l="0" t="0" r="r" b="b"/>
            <a:pathLst>
              <a:path w="2531" h="957">
                <a:moveTo>
                  <a:pt x="2530" y="956"/>
                </a:moveTo>
                <a:lnTo>
                  <a:pt x="0" y="0"/>
                </a:lnTo>
                <a:lnTo>
                  <a:pt x="25" y="0"/>
                </a:lnTo>
                <a:lnTo>
                  <a:pt x="2530" y="947"/>
                </a:lnTo>
                <a:lnTo>
                  <a:pt x="2530" y="956"/>
                </a:lnTo>
                <a:close/>
              </a:path>
            </a:pathLst>
          </a:custGeom>
          <a:solidFill>
            <a:srgbClr val="D7E2E7"/>
          </a:solidFill>
          <a:ln>
            <a:noFill/>
          </a:ln>
        </p:spPr>
      </p:sp>
      <p:sp>
        <p:nvSpPr>
          <p:cNvPr id="13015" name="Freeform 536"/>
          <p:cNvSpPr/>
          <p:nvPr/>
        </p:nvSpPr>
        <p:spPr>
          <a:xfrm>
            <a:off x="881640" y="262080"/>
            <a:ext cx="902160" cy="341280"/>
          </a:xfrm>
          <a:custGeom>
            <a:avLst/>
            <a:gdLst/>
            <a:ahLst/>
            <a:cxnLst/>
            <a:rect l="0" t="0" r="r" b="b"/>
            <a:pathLst>
              <a:path w="2506" h="948">
                <a:moveTo>
                  <a:pt x="2505" y="947"/>
                </a:moveTo>
                <a:lnTo>
                  <a:pt x="0" y="0"/>
                </a:lnTo>
                <a:lnTo>
                  <a:pt x="25" y="0"/>
                </a:lnTo>
                <a:lnTo>
                  <a:pt x="2505" y="937"/>
                </a:lnTo>
                <a:lnTo>
                  <a:pt x="2505" y="947"/>
                </a:lnTo>
                <a:close/>
              </a:path>
            </a:pathLst>
          </a:custGeom>
          <a:solidFill>
            <a:srgbClr val="D8E3E7"/>
          </a:solidFill>
          <a:ln>
            <a:noFill/>
          </a:ln>
        </p:spPr>
      </p:sp>
      <p:sp>
        <p:nvSpPr>
          <p:cNvPr id="13016" name="Freeform 537"/>
          <p:cNvSpPr/>
          <p:nvPr/>
        </p:nvSpPr>
        <p:spPr>
          <a:xfrm>
            <a:off x="890640" y="262080"/>
            <a:ext cx="893160" cy="337680"/>
          </a:xfrm>
          <a:custGeom>
            <a:avLst/>
            <a:gdLst/>
            <a:ahLst/>
            <a:cxnLst/>
            <a:rect l="0" t="0" r="r" b="b"/>
            <a:pathLst>
              <a:path w="2481" h="938">
                <a:moveTo>
                  <a:pt x="2480" y="937"/>
                </a:moveTo>
                <a:lnTo>
                  <a:pt x="0" y="0"/>
                </a:lnTo>
                <a:lnTo>
                  <a:pt x="25" y="0"/>
                </a:lnTo>
                <a:lnTo>
                  <a:pt x="2480" y="928"/>
                </a:lnTo>
                <a:lnTo>
                  <a:pt x="2480" y="937"/>
                </a:lnTo>
                <a:close/>
              </a:path>
            </a:pathLst>
          </a:custGeom>
          <a:solidFill>
            <a:srgbClr val="D9E3E8"/>
          </a:solidFill>
          <a:ln>
            <a:noFill/>
          </a:ln>
        </p:spPr>
      </p:sp>
      <p:sp>
        <p:nvSpPr>
          <p:cNvPr id="13017" name="Freeform 538"/>
          <p:cNvSpPr/>
          <p:nvPr/>
        </p:nvSpPr>
        <p:spPr>
          <a:xfrm>
            <a:off x="899640" y="262080"/>
            <a:ext cx="884160" cy="334440"/>
          </a:xfrm>
          <a:custGeom>
            <a:avLst/>
            <a:gdLst/>
            <a:ahLst/>
            <a:cxnLst/>
            <a:rect l="0" t="0" r="r" b="b"/>
            <a:pathLst>
              <a:path w="2456" h="929">
                <a:moveTo>
                  <a:pt x="2455" y="928"/>
                </a:moveTo>
                <a:lnTo>
                  <a:pt x="0" y="0"/>
                </a:lnTo>
                <a:lnTo>
                  <a:pt x="25" y="0"/>
                </a:lnTo>
                <a:lnTo>
                  <a:pt x="2455" y="918"/>
                </a:lnTo>
                <a:lnTo>
                  <a:pt x="2455" y="928"/>
                </a:lnTo>
                <a:close/>
              </a:path>
            </a:pathLst>
          </a:custGeom>
          <a:solidFill>
            <a:srgbClr val="DAE4E8"/>
          </a:solidFill>
          <a:ln>
            <a:noFill/>
          </a:ln>
        </p:spPr>
      </p:sp>
      <p:sp>
        <p:nvSpPr>
          <p:cNvPr id="13018" name="Freeform 539"/>
          <p:cNvSpPr/>
          <p:nvPr/>
        </p:nvSpPr>
        <p:spPr>
          <a:xfrm>
            <a:off x="908640" y="262080"/>
            <a:ext cx="875160" cy="330840"/>
          </a:xfrm>
          <a:custGeom>
            <a:avLst/>
            <a:gdLst/>
            <a:ahLst/>
            <a:cxnLst/>
            <a:rect l="0" t="0" r="r" b="b"/>
            <a:pathLst>
              <a:path w="2431" h="919">
                <a:moveTo>
                  <a:pt x="2430" y="918"/>
                </a:moveTo>
                <a:lnTo>
                  <a:pt x="0" y="0"/>
                </a:lnTo>
                <a:lnTo>
                  <a:pt x="25" y="0"/>
                </a:lnTo>
                <a:lnTo>
                  <a:pt x="2430" y="909"/>
                </a:lnTo>
                <a:lnTo>
                  <a:pt x="2430" y="918"/>
                </a:lnTo>
                <a:close/>
              </a:path>
            </a:pathLst>
          </a:custGeom>
          <a:solidFill>
            <a:srgbClr val="DAE5E9"/>
          </a:solidFill>
          <a:ln>
            <a:noFill/>
          </a:ln>
        </p:spPr>
      </p:sp>
      <p:sp>
        <p:nvSpPr>
          <p:cNvPr id="13019" name="Freeform 540"/>
          <p:cNvSpPr/>
          <p:nvPr/>
        </p:nvSpPr>
        <p:spPr>
          <a:xfrm>
            <a:off x="917640" y="262080"/>
            <a:ext cx="866160" cy="327600"/>
          </a:xfrm>
          <a:custGeom>
            <a:avLst/>
            <a:gdLst/>
            <a:ahLst/>
            <a:cxnLst/>
            <a:rect l="0" t="0" r="r" b="b"/>
            <a:pathLst>
              <a:path w="2406" h="910">
                <a:moveTo>
                  <a:pt x="2405" y="909"/>
                </a:moveTo>
                <a:lnTo>
                  <a:pt x="0" y="0"/>
                </a:lnTo>
                <a:lnTo>
                  <a:pt x="25" y="0"/>
                </a:lnTo>
                <a:lnTo>
                  <a:pt x="2405" y="899"/>
                </a:lnTo>
                <a:lnTo>
                  <a:pt x="2405" y="909"/>
                </a:lnTo>
                <a:close/>
              </a:path>
            </a:pathLst>
          </a:custGeom>
          <a:solidFill>
            <a:srgbClr val="DBE5E9"/>
          </a:solidFill>
          <a:ln>
            <a:noFill/>
          </a:ln>
        </p:spPr>
      </p:sp>
      <p:sp>
        <p:nvSpPr>
          <p:cNvPr id="13020" name="Freeform 541"/>
          <p:cNvSpPr/>
          <p:nvPr/>
        </p:nvSpPr>
        <p:spPr>
          <a:xfrm>
            <a:off x="926640" y="262080"/>
            <a:ext cx="857160" cy="324000"/>
          </a:xfrm>
          <a:custGeom>
            <a:avLst/>
            <a:gdLst/>
            <a:ahLst/>
            <a:cxnLst/>
            <a:rect l="0" t="0" r="r" b="b"/>
            <a:pathLst>
              <a:path w="2381" h="900">
                <a:moveTo>
                  <a:pt x="2380" y="899"/>
                </a:moveTo>
                <a:lnTo>
                  <a:pt x="0" y="0"/>
                </a:lnTo>
                <a:lnTo>
                  <a:pt x="25" y="0"/>
                </a:lnTo>
                <a:lnTo>
                  <a:pt x="2380" y="890"/>
                </a:lnTo>
                <a:lnTo>
                  <a:pt x="2380" y="899"/>
                </a:lnTo>
                <a:close/>
              </a:path>
            </a:pathLst>
          </a:custGeom>
          <a:solidFill>
            <a:srgbClr val="DCE6EA"/>
          </a:solidFill>
          <a:ln>
            <a:noFill/>
          </a:ln>
        </p:spPr>
      </p:sp>
      <p:sp>
        <p:nvSpPr>
          <p:cNvPr id="13021" name="Freeform 542"/>
          <p:cNvSpPr/>
          <p:nvPr/>
        </p:nvSpPr>
        <p:spPr>
          <a:xfrm>
            <a:off x="935640" y="262080"/>
            <a:ext cx="848160" cy="320760"/>
          </a:xfrm>
          <a:custGeom>
            <a:avLst/>
            <a:gdLst/>
            <a:ahLst/>
            <a:cxnLst/>
            <a:rect l="0" t="0" r="r" b="b"/>
            <a:pathLst>
              <a:path w="2356" h="891">
                <a:moveTo>
                  <a:pt x="2355" y="890"/>
                </a:moveTo>
                <a:lnTo>
                  <a:pt x="0" y="0"/>
                </a:lnTo>
                <a:lnTo>
                  <a:pt x="25" y="0"/>
                </a:lnTo>
                <a:lnTo>
                  <a:pt x="2355" y="880"/>
                </a:lnTo>
                <a:lnTo>
                  <a:pt x="2355" y="890"/>
                </a:lnTo>
                <a:close/>
              </a:path>
            </a:pathLst>
          </a:custGeom>
          <a:solidFill>
            <a:srgbClr val="DDE6EA"/>
          </a:solidFill>
          <a:ln>
            <a:noFill/>
          </a:ln>
        </p:spPr>
      </p:sp>
      <p:sp>
        <p:nvSpPr>
          <p:cNvPr id="13022" name="Freeform 543"/>
          <p:cNvSpPr/>
          <p:nvPr/>
        </p:nvSpPr>
        <p:spPr>
          <a:xfrm>
            <a:off x="944640" y="262080"/>
            <a:ext cx="839160" cy="317160"/>
          </a:xfrm>
          <a:custGeom>
            <a:avLst/>
            <a:gdLst/>
            <a:ahLst/>
            <a:cxnLst/>
            <a:rect l="0" t="0" r="r" b="b"/>
            <a:pathLst>
              <a:path w="2331" h="881">
                <a:moveTo>
                  <a:pt x="2330" y="880"/>
                </a:moveTo>
                <a:lnTo>
                  <a:pt x="0" y="0"/>
                </a:lnTo>
                <a:lnTo>
                  <a:pt x="25" y="0"/>
                </a:lnTo>
                <a:lnTo>
                  <a:pt x="2330" y="871"/>
                </a:lnTo>
                <a:lnTo>
                  <a:pt x="2330" y="880"/>
                </a:lnTo>
                <a:close/>
              </a:path>
            </a:pathLst>
          </a:custGeom>
          <a:solidFill>
            <a:srgbClr val="DDE7EA"/>
          </a:solidFill>
          <a:ln>
            <a:noFill/>
          </a:ln>
        </p:spPr>
      </p:sp>
      <p:sp>
        <p:nvSpPr>
          <p:cNvPr id="13023" name="Freeform 544"/>
          <p:cNvSpPr/>
          <p:nvPr/>
        </p:nvSpPr>
        <p:spPr>
          <a:xfrm>
            <a:off x="953640" y="262080"/>
            <a:ext cx="830160" cy="313920"/>
          </a:xfrm>
          <a:custGeom>
            <a:avLst/>
            <a:gdLst/>
            <a:ahLst/>
            <a:cxnLst/>
            <a:rect l="0" t="0" r="r" b="b"/>
            <a:pathLst>
              <a:path w="2306" h="872">
                <a:moveTo>
                  <a:pt x="2305" y="871"/>
                </a:moveTo>
                <a:lnTo>
                  <a:pt x="0" y="0"/>
                </a:lnTo>
                <a:lnTo>
                  <a:pt x="25" y="0"/>
                </a:lnTo>
                <a:lnTo>
                  <a:pt x="2305" y="861"/>
                </a:lnTo>
                <a:lnTo>
                  <a:pt x="2305" y="871"/>
                </a:lnTo>
                <a:close/>
              </a:path>
            </a:pathLst>
          </a:custGeom>
          <a:solidFill>
            <a:srgbClr val="DEE7EB"/>
          </a:solidFill>
          <a:ln>
            <a:noFill/>
          </a:ln>
        </p:spPr>
      </p:sp>
      <p:sp>
        <p:nvSpPr>
          <p:cNvPr id="13024" name="Freeform 545"/>
          <p:cNvSpPr/>
          <p:nvPr/>
        </p:nvSpPr>
        <p:spPr>
          <a:xfrm>
            <a:off x="962640" y="262080"/>
            <a:ext cx="821160" cy="310320"/>
          </a:xfrm>
          <a:custGeom>
            <a:avLst/>
            <a:gdLst/>
            <a:ahLst/>
            <a:cxnLst/>
            <a:rect l="0" t="0" r="r" b="b"/>
            <a:pathLst>
              <a:path w="2281" h="862">
                <a:moveTo>
                  <a:pt x="2280" y="861"/>
                </a:moveTo>
                <a:lnTo>
                  <a:pt x="0" y="0"/>
                </a:lnTo>
                <a:lnTo>
                  <a:pt x="25" y="0"/>
                </a:lnTo>
                <a:lnTo>
                  <a:pt x="2280" y="852"/>
                </a:lnTo>
                <a:lnTo>
                  <a:pt x="2280" y="861"/>
                </a:lnTo>
                <a:close/>
              </a:path>
            </a:pathLst>
          </a:custGeom>
          <a:solidFill>
            <a:srgbClr val="DFE8EB"/>
          </a:solidFill>
          <a:ln>
            <a:noFill/>
          </a:ln>
        </p:spPr>
      </p:sp>
      <p:sp>
        <p:nvSpPr>
          <p:cNvPr id="13025" name="Freeform 546"/>
          <p:cNvSpPr/>
          <p:nvPr/>
        </p:nvSpPr>
        <p:spPr>
          <a:xfrm>
            <a:off x="971640" y="262080"/>
            <a:ext cx="812160" cy="307080"/>
          </a:xfrm>
          <a:custGeom>
            <a:avLst/>
            <a:gdLst/>
            <a:ahLst/>
            <a:cxnLst/>
            <a:rect l="0" t="0" r="r" b="b"/>
            <a:pathLst>
              <a:path w="2256" h="853">
                <a:moveTo>
                  <a:pt x="2255" y="852"/>
                </a:moveTo>
                <a:lnTo>
                  <a:pt x="0" y="0"/>
                </a:lnTo>
                <a:lnTo>
                  <a:pt x="25" y="0"/>
                </a:lnTo>
                <a:lnTo>
                  <a:pt x="2255" y="843"/>
                </a:lnTo>
                <a:lnTo>
                  <a:pt x="2255" y="852"/>
                </a:lnTo>
                <a:close/>
              </a:path>
            </a:pathLst>
          </a:custGeom>
          <a:solidFill>
            <a:srgbClr val="E0E8EC"/>
          </a:solidFill>
          <a:ln>
            <a:noFill/>
          </a:ln>
        </p:spPr>
      </p:sp>
      <p:sp>
        <p:nvSpPr>
          <p:cNvPr id="13026" name="Freeform 547"/>
          <p:cNvSpPr/>
          <p:nvPr/>
        </p:nvSpPr>
        <p:spPr>
          <a:xfrm>
            <a:off x="980640" y="262080"/>
            <a:ext cx="803160" cy="303840"/>
          </a:xfrm>
          <a:custGeom>
            <a:avLst/>
            <a:gdLst/>
            <a:ahLst/>
            <a:cxnLst/>
            <a:rect l="0" t="0" r="r" b="b"/>
            <a:pathLst>
              <a:path w="2231" h="844">
                <a:moveTo>
                  <a:pt x="2230" y="843"/>
                </a:moveTo>
                <a:lnTo>
                  <a:pt x="0" y="0"/>
                </a:lnTo>
                <a:lnTo>
                  <a:pt x="25" y="0"/>
                </a:lnTo>
                <a:lnTo>
                  <a:pt x="2230" y="833"/>
                </a:lnTo>
                <a:lnTo>
                  <a:pt x="2230" y="843"/>
                </a:lnTo>
                <a:close/>
              </a:path>
            </a:pathLst>
          </a:custGeom>
          <a:solidFill>
            <a:srgbClr val="E0E9EC"/>
          </a:solidFill>
          <a:ln>
            <a:noFill/>
          </a:ln>
        </p:spPr>
      </p:sp>
      <p:sp>
        <p:nvSpPr>
          <p:cNvPr id="13027" name="Freeform 548"/>
          <p:cNvSpPr/>
          <p:nvPr/>
        </p:nvSpPr>
        <p:spPr>
          <a:xfrm>
            <a:off x="989640" y="262080"/>
            <a:ext cx="794160" cy="300240"/>
          </a:xfrm>
          <a:custGeom>
            <a:avLst/>
            <a:gdLst/>
            <a:ahLst/>
            <a:cxnLst/>
            <a:rect l="0" t="0" r="r" b="b"/>
            <a:pathLst>
              <a:path w="2206" h="834">
                <a:moveTo>
                  <a:pt x="2205" y="833"/>
                </a:moveTo>
                <a:lnTo>
                  <a:pt x="0" y="0"/>
                </a:lnTo>
                <a:lnTo>
                  <a:pt x="25" y="0"/>
                </a:lnTo>
                <a:lnTo>
                  <a:pt x="2205" y="824"/>
                </a:lnTo>
                <a:lnTo>
                  <a:pt x="2205" y="833"/>
                </a:lnTo>
                <a:close/>
              </a:path>
            </a:pathLst>
          </a:custGeom>
          <a:solidFill>
            <a:srgbClr val="E1E9ED"/>
          </a:solidFill>
          <a:ln>
            <a:noFill/>
          </a:ln>
        </p:spPr>
      </p:sp>
      <p:sp>
        <p:nvSpPr>
          <p:cNvPr id="13028" name="Freeform 549"/>
          <p:cNvSpPr/>
          <p:nvPr/>
        </p:nvSpPr>
        <p:spPr>
          <a:xfrm>
            <a:off x="998640" y="262080"/>
            <a:ext cx="785160" cy="297000"/>
          </a:xfrm>
          <a:custGeom>
            <a:avLst/>
            <a:gdLst/>
            <a:ahLst/>
            <a:cxnLst/>
            <a:rect l="0" t="0" r="r" b="b"/>
            <a:pathLst>
              <a:path w="2181" h="825">
                <a:moveTo>
                  <a:pt x="2180" y="824"/>
                </a:moveTo>
                <a:lnTo>
                  <a:pt x="0" y="0"/>
                </a:lnTo>
                <a:lnTo>
                  <a:pt x="25" y="0"/>
                </a:lnTo>
                <a:lnTo>
                  <a:pt x="2180" y="814"/>
                </a:lnTo>
                <a:lnTo>
                  <a:pt x="2180" y="824"/>
                </a:lnTo>
                <a:close/>
              </a:path>
            </a:pathLst>
          </a:custGeom>
          <a:solidFill>
            <a:srgbClr val="E1EAED"/>
          </a:solidFill>
          <a:ln>
            <a:noFill/>
          </a:ln>
        </p:spPr>
      </p:sp>
      <p:sp>
        <p:nvSpPr>
          <p:cNvPr id="13029" name="Freeform 550"/>
          <p:cNvSpPr/>
          <p:nvPr/>
        </p:nvSpPr>
        <p:spPr>
          <a:xfrm>
            <a:off x="1007640" y="262080"/>
            <a:ext cx="776160" cy="293400"/>
          </a:xfrm>
          <a:custGeom>
            <a:avLst/>
            <a:gdLst/>
            <a:ahLst/>
            <a:cxnLst/>
            <a:rect l="0" t="0" r="r" b="b"/>
            <a:pathLst>
              <a:path w="2156" h="815">
                <a:moveTo>
                  <a:pt x="2155" y="814"/>
                </a:moveTo>
                <a:lnTo>
                  <a:pt x="0" y="0"/>
                </a:lnTo>
                <a:lnTo>
                  <a:pt x="26" y="0"/>
                </a:lnTo>
                <a:lnTo>
                  <a:pt x="2155" y="805"/>
                </a:lnTo>
                <a:lnTo>
                  <a:pt x="2155" y="814"/>
                </a:lnTo>
                <a:close/>
              </a:path>
            </a:pathLst>
          </a:custGeom>
          <a:solidFill>
            <a:srgbClr val="E2EAED"/>
          </a:solidFill>
          <a:ln>
            <a:noFill/>
          </a:ln>
        </p:spPr>
      </p:sp>
      <p:sp>
        <p:nvSpPr>
          <p:cNvPr id="13030" name="Freeform 551"/>
          <p:cNvSpPr/>
          <p:nvPr/>
        </p:nvSpPr>
        <p:spPr>
          <a:xfrm>
            <a:off x="1017000" y="262080"/>
            <a:ext cx="766800" cy="290160"/>
          </a:xfrm>
          <a:custGeom>
            <a:avLst/>
            <a:gdLst/>
            <a:ahLst/>
            <a:cxnLst/>
            <a:rect l="0" t="0" r="r" b="b"/>
            <a:pathLst>
              <a:path w="2130" h="806">
                <a:moveTo>
                  <a:pt x="2129" y="805"/>
                </a:moveTo>
                <a:lnTo>
                  <a:pt x="0" y="0"/>
                </a:lnTo>
                <a:lnTo>
                  <a:pt x="25" y="0"/>
                </a:lnTo>
                <a:lnTo>
                  <a:pt x="2129" y="795"/>
                </a:lnTo>
                <a:lnTo>
                  <a:pt x="2129" y="805"/>
                </a:lnTo>
                <a:close/>
              </a:path>
            </a:pathLst>
          </a:custGeom>
          <a:solidFill>
            <a:srgbClr val="E3EBEE"/>
          </a:solidFill>
          <a:ln>
            <a:noFill/>
          </a:ln>
        </p:spPr>
      </p:sp>
      <p:sp>
        <p:nvSpPr>
          <p:cNvPr id="13031" name="Freeform 552"/>
          <p:cNvSpPr/>
          <p:nvPr/>
        </p:nvSpPr>
        <p:spPr>
          <a:xfrm>
            <a:off x="1026000" y="262080"/>
            <a:ext cx="757800" cy="286560"/>
          </a:xfrm>
          <a:custGeom>
            <a:avLst/>
            <a:gdLst/>
            <a:ahLst/>
            <a:cxnLst/>
            <a:rect l="0" t="0" r="r" b="b"/>
            <a:pathLst>
              <a:path w="2105" h="796">
                <a:moveTo>
                  <a:pt x="2104" y="795"/>
                </a:moveTo>
                <a:lnTo>
                  <a:pt x="0" y="0"/>
                </a:lnTo>
                <a:lnTo>
                  <a:pt x="25" y="0"/>
                </a:lnTo>
                <a:lnTo>
                  <a:pt x="2104" y="786"/>
                </a:lnTo>
                <a:lnTo>
                  <a:pt x="2104" y="795"/>
                </a:lnTo>
                <a:close/>
              </a:path>
            </a:pathLst>
          </a:custGeom>
          <a:solidFill>
            <a:srgbClr val="E4EBEE"/>
          </a:solidFill>
          <a:ln>
            <a:noFill/>
          </a:ln>
        </p:spPr>
      </p:sp>
      <p:sp>
        <p:nvSpPr>
          <p:cNvPr id="13032" name="Freeform 553"/>
          <p:cNvSpPr/>
          <p:nvPr/>
        </p:nvSpPr>
        <p:spPr>
          <a:xfrm>
            <a:off x="1035000" y="262080"/>
            <a:ext cx="748800" cy="283320"/>
          </a:xfrm>
          <a:custGeom>
            <a:avLst/>
            <a:gdLst/>
            <a:ahLst/>
            <a:cxnLst/>
            <a:rect l="0" t="0" r="r" b="b"/>
            <a:pathLst>
              <a:path w="2080" h="787">
                <a:moveTo>
                  <a:pt x="2079" y="786"/>
                </a:moveTo>
                <a:lnTo>
                  <a:pt x="0" y="0"/>
                </a:lnTo>
                <a:lnTo>
                  <a:pt x="25" y="0"/>
                </a:lnTo>
                <a:lnTo>
                  <a:pt x="2079" y="776"/>
                </a:lnTo>
                <a:lnTo>
                  <a:pt x="2079" y="786"/>
                </a:lnTo>
                <a:close/>
              </a:path>
            </a:pathLst>
          </a:custGeom>
          <a:solidFill>
            <a:srgbClr val="E4ECEE"/>
          </a:solidFill>
          <a:ln>
            <a:noFill/>
          </a:ln>
        </p:spPr>
      </p:sp>
      <p:sp>
        <p:nvSpPr>
          <p:cNvPr id="13033" name="Freeform 554"/>
          <p:cNvSpPr/>
          <p:nvPr/>
        </p:nvSpPr>
        <p:spPr>
          <a:xfrm>
            <a:off x="1044000" y="262080"/>
            <a:ext cx="739800" cy="279720"/>
          </a:xfrm>
          <a:custGeom>
            <a:avLst/>
            <a:gdLst/>
            <a:ahLst/>
            <a:cxnLst/>
            <a:rect l="0" t="0" r="r" b="b"/>
            <a:pathLst>
              <a:path w="2055" h="777">
                <a:moveTo>
                  <a:pt x="2054" y="776"/>
                </a:moveTo>
                <a:lnTo>
                  <a:pt x="0" y="0"/>
                </a:lnTo>
                <a:lnTo>
                  <a:pt x="50" y="0"/>
                </a:lnTo>
                <a:lnTo>
                  <a:pt x="2054" y="757"/>
                </a:lnTo>
                <a:lnTo>
                  <a:pt x="2054" y="776"/>
                </a:lnTo>
                <a:close/>
              </a:path>
            </a:pathLst>
          </a:custGeom>
          <a:solidFill>
            <a:srgbClr val="E5ECEF"/>
          </a:solidFill>
          <a:ln>
            <a:noFill/>
          </a:ln>
        </p:spPr>
      </p:sp>
      <p:sp>
        <p:nvSpPr>
          <p:cNvPr id="13034" name="Freeform 555"/>
          <p:cNvSpPr/>
          <p:nvPr/>
        </p:nvSpPr>
        <p:spPr>
          <a:xfrm>
            <a:off x="1062000" y="262080"/>
            <a:ext cx="721800" cy="272880"/>
          </a:xfrm>
          <a:custGeom>
            <a:avLst/>
            <a:gdLst/>
            <a:ahLst/>
            <a:cxnLst/>
            <a:rect l="0" t="0" r="r" b="b"/>
            <a:pathLst>
              <a:path w="2005" h="758">
                <a:moveTo>
                  <a:pt x="2004" y="757"/>
                </a:moveTo>
                <a:lnTo>
                  <a:pt x="0" y="0"/>
                </a:lnTo>
                <a:lnTo>
                  <a:pt x="25" y="0"/>
                </a:lnTo>
                <a:lnTo>
                  <a:pt x="2004" y="748"/>
                </a:lnTo>
                <a:lnTo>
                  <a:pt x="2004" y="757"/>
                </a:lnTo>
                <a:close/>
              </a:path>
            </a:pathLst>
          </a:custGeom>
          <a:solidFill>
            <a:srgbClr val="E6EDF0"/>
          </a:solidFill>
          <a:ln>
            <a:noFill/>
          </a:ln>
        </p:spPr>
      </p:sp>
      <p:sp>
        <p:nvSpPr>
          <p:cNvPr id="13035" name="Freeform 556"/>
          <p:cNvSpPr/>
          <p:nvPr/>
        </p:nvSpPr>
        <p:spPr>
          <a:xfrm>
            <a:off x="1071000" y="262080"/>
            <a:ext cx="712800" cy="269640"/>
          </a:xfrm>
          <a:custGeom>
            <a:avLst/>
            <a:gdLst/>
            <a:ahLst/>
            <a:cxnLst/>
            <a:rect l="0" t="0" r="r" b="b"/>
            <a:pathLst>
              <a:path w="1980" h="749">
                <a:moveTo>
                  <a:pt x="1979" y="748"/>
                </a:moveTo>
                <a:lnTo>
                  <a:pt x="0" y="0"/>
                </a:lnTo>
                <a:lnTo>
                  <a:pt x="25" y="0"/>
                </a:lnTo>
                <a:lnTo>
                  <a:pt x="1979" y="738"/>
                </a:lnTo>
                <a:lnTo>
                  <a:pt x="1979" y="748"/>
                </a:lnTo>
                <a:close/>
              </a:path>
            </a:pathLst>
          </a:custGeom>
          <a:solidFill>
            <a:srgbClr val="E7EDF0"/>
          </a:solidFill>
          <a:ln>
            <a:noFill/>
          </a:ln>
        </p:spPr>
      </p:sp>
      <p:sp>
        <p:nvSpPr>
          <p:cNvPr id="13036" name="Freeform 557"/>
          <p:cNvSpPr/>
          <p:nvPr/>
        </p:nvSpPr>
        <p:spPr>
          <a:xfrm>
            <a:off x="1080000" y="262080"/>
            <a:ext cx="703800" cy="266040"/>
          </a:xfrm>
          <a:custGeom>
            <a:avLst/>
            <a:gdLst/>
            <a:ahLst/>
            <a:cxnLst/>
            <a:rect l="0" t="0" r="r" b="b"/>
            <a:pathLst>
              <a:path w="1955" h="739">
                <a:moveTo>
                  <a:pt x="1954" y="738"/>
                </a:moveTo>
                <a:lnTo>
                  <a:pt x="0" y="0"/>
                </a:lnTo>
                <a:lnTo>
                  <a:pt x="25" y="0"/>
                </a:lnTo>
                <a:lnTo>
                  <a:pt x="1954" y="729"/>
                </a:lnTo>
                <a:lnTo>
                  <a:pt x="1954" y="738"/>
                </a:lnTo>
                <a:close/>
              </a:path>
            </a:pathLst>
          </a:custGeom>
          <a:solidFill>
            <a:srgbClr val="E8EEF0"/>
          </a:solidFill>
          <a:ln>
            <a:noFill/>
          </a:ln>
        </p:spPr>
      </p:sp>
      <p:sp>
        <p:nvSpPr>
          <p:cNvPr id="13037" name="Freeform 558"/>
          <p:cNvSpPr/>
          <p:nvPr/>
        </p:nvSpPr>
        <p:spPr>
          <a:xfrm>
            <a:off x="1089000" y="262080"/>
            <a:ext cx="694800" cy="262800"/>
          </a:xfrm>
          <a:custGeom>
            <a:avLst/>
            <a:gdLst/>
            <a:ahLst/>
            <a:cxnLst/>
            <a:rect l="0" t="0" r="r" b="b"/>
            <a:pathLst>
              <a:path w="1930" h="730">
                <a:moveTo>
                  <a:pt x="1929" y="729"/>
                </a:moveTo>
                <a:lnTo>
                  <a:pt x="0" y="0"/>
                </a:lnTo>
                <a:lnTo>
                  <a:pt x="25" y="0"/>
                </a:lnTo>
                <a:lnTo>
                  <a:pt x="1929" y="720"/>
                </a:lnTo>
                <a:lnTo>
                  <a:pt x="1929" y="729"/>
                </a:lnTo>
                <a:close/>
              </a:path>
            </a:pathLst>
          </a:custGeom>
          <a:solidFill>
            <a:srgbClr val="E8EEF1"/>
          </a:solidFill>
          <a:ln>
            <a:noFill/>
          </a:ln>
        </p:spPr>
      </p:sp>
      <p:sp>
        <p:nvSpPr>
          <p:cNvPr id="13038" name="Freeform 559"/>
          <p:cNvSpPr/>
          <p:nvPr/>
        </p:nvSpPr>
        <p:spPr>
          <a:xfrm>
            <a:off x="1098000" y="262080"/>
            <a:ext cx="685800" cy="259560"/>
          </a:xfrm>
          <a:custGeom>
            <a:avLst/>
            <a:gdLst/>
            <a:ahLst/>
            <a:cxnLst/>
            <a:rect l="0" t="0" r="r" b="b"/>
            <a:pathLst>
              <a:path w="1905" h="721">
                <a:moveTo>
                  <a:pt x="1904" y="720"/>
                </a:moveTo>
                <a:lnTo>
                  <a:pt x="0" y="0"/>
                </a:lnTo>
                <a:lnTo>
                  <a:pt x="50" y="0"/>
                </a:lnTo>
                <a:lnTo>
                  <a:pt x="1904" y="701"/>
                </a:lnTo>
                <a:lnTo>
                  <a:pt x="1904" y="720"/>
                </a:lnTo>
                <a:close/>
              </a:path>
            </a:pathLst>
          </a:custGeom>
          <a:solidFill>
            <a:srgbClr val="E9EFF1"/>
          </a:solidFill>
          <a:ln>
            <a:noFill/>
          </a:ln>
        </p:spPr>
      </p:sp>
      <p:sp>
        <p:nvSpPr>
          <p:cNvPr id="13039" name="Freeform 560"/>
          <p:cNvSpPr/>
          <p:nvPr/>
        </p:nvSpPr>
        <p:spPr>
          <a:xfrm>
            <a:off x="1116000" y="262080"/>
            <a:ext cx="667800" cy="252720"/>
          </a:xfrm>
          <a:custGeom>
            <a:avLst/>
            <a:gdLst/>
            <a:ahLst/>
            <a:cxnLst/>
            <a:rect l="0" t="0" r="r" b="b"/>
            <a:pathLst>
              <a:path w="1855" h="702">
                <a:moveTo>
                  <a:pt x="1854" y="701"/>
                </a:moveTo>
                <a:lnTo>
                  <a:pt x="0" y="0"/>
                </a:lnTo>
                <a:lnTo>
                  <a:pt x="25" y="0"/>
                </a:lnTo>
                <a:lnTo>
                  <a:pt x="1854" y="691"/>
                </a:lnTo>
                <a:lnTo>
                  <a:pt x="1854" y="701"/>
                </a:lnTo>
                <a:close/>
              </a:path>
            </a:pathLst>
          </a:custGeom>
          <a:solidFill>
            <a:srgbClr val="EAEFF2"/>
          </a:solidFill>
          <a:ln>
            <a:noFill/>
          </a:ln>
        </p:spPr>
      </p:sp>
      <p:sp>
        <p:nvSpPr>
          <p:cNvPr id="13040" name="Freeform 561"/>
          <p:cNvSpPr/>
          <p:nvPr/>
        </p:nvSpPr>
        <p:spPr>
          <a:xfrm>
            <a:off x="1125000" y="262080"/>
            <a:ext cx="658800" cy="249120"/>
          </a:xfrm>
          <a:custGeom>
            <a:avLst/>
            <a:gdLst/>
            <a:ahLst/>
            <a:cxnLst/>
            <a:rect l="0" t="0" r="r" b="b"/>
            <a:pathLst>
              <a:path w="1830" h="692">
                <a:moveTo>
                  <a:pt x="1829" y="691"/>
                </a:moveTo>
                <a:lnTo>
                  <a:pt x="0" y="0"/>
                </a:lnTo>
                <a:lnTo>
                  <a:pt x="25" y="0"/>
                </a:lnTo>
                <a:lnTo>
                  <a:pt x="1829" y="682"/>
                </a:lnTo>
                <a:lnTo>
                  <a:pt x="1829" y="691"/>
                </a:lnTo>
                <a:close/>
              </a:path>
            </a:pathLst>
          </a:custGeom>
          <a:solidFill>
            <a:srgbClr val="EAF0F2"/>
          </a:solidFill>
          <a:ln>
            <a:noFill/>
          </a:ln>
        </p:spPr>
      </p:sp>
      <p:sp>
        <p:nvSpPr>
          <p:cNvPr id="13041" name="Freeform 562"/>
          <p:cNvSpPr/>
          <p:nvPr/>
        </p:nvSpPr>
        <p:spPr>
          <a:xfrm>
            <a:off x="1134000" y="262080"/>
            <a:ext cx="649800" cy="245880"/>
          </a:xfrm>
          <a:custGeom>
            <a:avLst/>
            <a:gdLst/>
            <a:ahLst/>
            <a:cxnLst/>
            <a:rect l="0" t="0" r="r" b="b"/>
            <a:pathLst>
              <a:path w="1805" h="683">
                <a:moveTo>
                  <a:pt x="1804" y="682"/>
                </a:moveTo>
                <a:lnTo>
                  <a:pt x="0" y="0"/>
                </a:lnTo>
                <a:lnTo>
                  <a:pt x="25" y="0"/>
                </a:lnTo>
                <a:lnTo>
                  <a:pt x="1804" y="672"/>
                </a:lnTo>
                <a:lnTo>
                  <a:pt x="1804" y="682"/>
                </a:lnTo>
                <a:close/>
              </a:path>
            </a:pathLst>
          </a:custGeom>
          <a:solidFill>
            <a:srgbClr val="EBF0F3"/>
          </a:solidFill>
          <a:ln>
            <a:noFill/>
          </a:ln>
        </p:spPr>
      </p:sp>
      <p:sp>
        <p:nvSpPr>
          <p:cNvPr id="13042" name="Freeform 563"/>
          <p:cNvSpPr/>
          <p:nvPr/>
        </p:nvSpPr>
        <p:spPr>
          <a:xfrm>
            <a:off x="1143000" y="262080"/>
            <a:ext cx="640800" cy="242280"/>
          </a:xfrm>
          <a:custGeom>
            <a:avLst/>
            <a:gdLst/>
            <a:ahLst/>
            <a:cxnLst/>
            <a:rect l="0" t="0" r="r" b="b"/>
            <a:pathLst>
              <a:path w="1780" h="673">
                <a:moveTo>
                  <a:pt x="1779" y="672"/>
                </a:moveTo>
                <a:lnTo>
                  <a:pt x="0" y="0"/>
                </a:lnTo>
                <a:lnTo>
                  <a:pt x="25" y="0"/>
                </a:lnTo>
                <a:lnTo>
                  <a:pt x="1779" y="663"/>
                </a:lnTo>
                <a:lnTo>
                  <a:pt x="1779" y="672"/>
                </a:lnTo>
                <a:close/>
              </a:path>
            </a:pathLst>
          </a:custGeom>
          <a:solidFill>
            <a:srgbClr val="EBF1F3"/>
          </a:solidFill>
          <a:ln>
            <a:noFill/>
          </a:ln>
        </p:spPr>
      </p:sp>
      <p:sp>
        <p:nvSpPr>
          <p:cNvPr id="13043" name="Freeform 564"/>
          <p:cNvSpPr/>
          <p:nvPr/>
        </p:nvSpPr>
        <p:spPr>
          <a:xfrm>
            <a:off x="1152000" y="262080"/>
            <a:ext cx="631800" cy="239040"/>
          </a:xfrm>
          <a:custGeom>
            <a:avLst/>
            <a:gdLst/>
            <a:ahLst/>
            <a:cxnLst/>
            <a:rect l="0" t="0" r="r" b="b"/>
            <a:pathLst>
              <a:path w="1755" h="664">
                <a:moveTo>
                  <a:pt x="1754" y="663"/>
                </a:moveTo>
                <a:lnTo>
                  <a:pt x="0" y="0"/>
                </a:lnTo>
                <a:lnTo>
                  <a:pt x="50" y="0"/>
                </a:lnTo>
                <a:lnTo>
                  <a:pt x="1754" y="644"/>
                </a:lnTo>
                <a:lnTo>
                  <a:pt x="1754" y="663"/>
                </a:lnTo>
                <a:close/>
              </a:path>
            </a:pathLst>
          </a:custGeom>
          <a:solidFill>
            <a:srgbClr val="ECF1F3"/>
          </a:solidFill>
          <a:ln>
            <a:noFill/>
          </a:ln>
        </p:spPr>
      </p:sp>
      <p:sp>
        <p:nvSpPr>
          <p:cNvPr id="13044" name="Freeform 565"/>
          <p:cNvSpPr/>
          <p:nvPr/>
        </p:nvSpPr>
        <p:spPr>
          <a:xfrm>
            <a:off x="1170000" y="262080"/>
            <a:ext cx="613800" cy="232200"/>
          </a:xfrm>
          <a:custGeom>
            <a:avLst/>
            <a:gdLst/>
            <a:ahLst/>
            <a:cxnLst/>
            <a:rect l="0" t="0" r="r" b="b"/>
            <a:pathLst>
              <a:path w="1705" h="645">
                <a:moveTo>
                  <a:pt x="1704" y="644"/>
                </a:moveTo>
                <a:lnTo>
                  <a:pt x="0" y="0"/>
                </a:lnTo>
                <a:lnTo>
                  <a:pt x="50" y="0"/>
                </a:lnTo>
                <a:lnTo>
                  <a:pt x="1704" y="625"/>
                </a:lnTo>
                <a:lnTo>
                  <a:pt x="1704" y="644"/>
                </a:lnTo>
                <a:close/>
              </a:path>
            </a:pathLst>
          </a:custGeom>
          <a:solidFill>
            <a:srgbClr val="EDF2F4"/>
          </a:solidFill>
          <a:ln>
            <a:noFill/>
          </a:ln>
        </p:spPr>
      </p:sp>
      <p:sp>
        <p:nvSpPr>
          <p:cNvPr id="13045" name="Freeform 566"/>
          <p:cNvSpPr/>
          <p:nvPr/>
        </p:nvSpPr>
        <p:spPr>
          <a:xfrm>
            <a:off x="1188000" y="262080"/>
            <a:ext cx="595800" cy="225360"/>
          </a:xfrm>
          <a:custGeom>
            <a:avLst/>
            <a:gdLst/>
            <a:ahLst/>
            <a:cxnLst/>
            <a:rect l="0" t="0" r="r" b="b"/>
            <a:pathLst>
              <a:path w="1655" h="626">
                <a:moveTo>
                  <a:pt x="1654" y="625"/>
                </a:moveTo>
                <a:lnTo>
                  <a:pt x="0" y="0"/>
                </a:lnTo>
                <a:lnTo>
                  <a:pt x="25" y="0"/>
                </a:lnTo>
                <a:lnTo>
                  <a:pt x="1654" y="615"/>
                </a:lnTo>
                <a:lnTo>
                  <a:pt x="1654" y="625"/>
                </a:lnTo>
                <a:close/>
              </a:path>
            </a:pathLst>
          </a:custGeom>
          <a:solidFill>
            <a:srgbClr val="EEF3F4"/>
          </a:solidFill>
          <a:ln>
            <a:noFill/>
          </a:ln>
        </p:spPr>
      </p:sp>
      <p:sp>
        <p:nvSpPr>
          <p:cNvPr id="13046" name="Freeform 567"/>
          <p:cNvSpPr/>
          <p:nvPr/>
        </p:nvSpPr>
        <p:spPr>
          <a:xfrm>
            <a:off x="1197000" y="262080"/>
            <a:ext cx="586800" cy="221760"/>
          </a:xfrm>
          <a:custGeom>
            <a:avLst/>
            <a:gdLst/>
            <a:ahLst/>
            <a:cxnLst/>
            <a:rect l="0" t="0" r="r" b="b"/>
            <a:pathLst>
              <a:path w="1630" h="616">
                <a:moveTo>
                  <a:pt x="1629" y="615"/>
                </a:moveTo>
                <a:lnTo>
                  <a:pt x="0" y="0"/>
                </a:lnTo>
                <a:lnTo>
                  <a:pt x="25" y="0"/>
                </a:lnTo>
                <a:lnTo>
                  <a:pt x="1629" y="606"/>
                </a:lnTo>
                <a:lnTo>
                  <a:pt x="1629" y="615"/>
                </a:lnTo>
                <a:close/>
              </a:path>
            </a:pathLst>
          </a:custGeom>
          <a:solidFill>
            <a:srgbClr val="EEF3F5"/>
          </a:solidFill>
          <a:ln>
            <a:noFill/>
          </a:ln>
        </p:spPr>
      </p:sp>
      <p:sp>
        <p:nvSpPr>
          <p:cNvPr id="13047" name="Freeform 568"/>
          <p:cNvSpPr/>
          <p:nvPr/>
        </p:nvSpPr>
        <p:spPr>
          <a:xfrm>
            <a:off x="1206000" y="262080"/>
            <a:ext cx="577800" cy="218520"/>
          </a:xfrm>
          <a:custGeom>
            <a:avLst/>
            <a:gdLst/>
            <a:ahLst/>
            <a:cxnLst/>
            <a:rect l="0" t="0" r="r" b="b"/>
            <a:pathLst>
              <a:path w="1605" h="607">
                <a:moveTo>
                  <a:pt x="1604" y="606"/>
                </a:moveTo>
                <a:lnTo>
                  <a:pt x="0" y="0"/>
                </a:lnTo>
                <a:lnTo>
                  <a:pt x="50" y="0"/>
                </a:lnTo>
                <a:lnTo>
                  <a:pt x="1604" y="587"/>
                </a:lnTo>
                <a:lnTo>
                  <a:pt x="1604" y="606"/>
                </a:lnTo>
                <a:close/>
              </a:path>
            </a:pathLst>
          </a:custGeom>
          <a:solidFill>
            <a:srgbClr val="EFF3F5"/>
          </a:solidFill>
          <a:ln>
            <a:noFill/>
          </a:ln>
        </p:spPr>
      </p:sp>
      <p:sp>
        <p:nvSpPr>
          <p:cNvPr id="13048" name="Freeform 569"/>
          <p:cNvSpPr/>
          <p:nvPr/>
        </p:nvSpPr>
        <p:spPr>
          <a:xfrm>
            <a:off x="1224000" y="262080"/>
            <a:ext cx="559800" cy="211680"/>
          </a:xfrm>
          <a:custGeom>
            <a:avLst/>
            <a:gdLst/>
            <a:ahLst/>
            <a:cxnLst/>
            <a:rect l="0" t="0" r="r" b="b"/>
            <a:pathLst>
              <a:path w="1555" h="588">
                <a:moveTo>
                  <a:pt x="1554" y="587"/>
                </a:moveTo>
                <a:lnTo>
                  <a:pt x="0" y="0"/>
                </a:lnTo>
                <a:lnTo>
                  <a:pt x="25" y="0"/>
                </a:lnTo>
                <a:lnTo>
                  <a:pt x="1554" y="578"/>
                </a:lnTo>
                <a:lnTo>
                  <a:pt x="1554" y="587"/>
                </a:lnTo>
                <a:close/>
              </a:path>
            </a:pathLst>
          </a:custGeom>
          <a:solidFill>
            <a:srgbClr val="F0F4F5"/>
          </a:solidFill>
          <a:ln>
            <a:noFill/>
          </a:ln>
        </p:spPr>
      </p:sp>
      <p:sp>
        <p:nvSpPr>
          <p:cNvPr id="13049" name="Freeform 570"/>
          <p:cNvSpPr/>
          <p:nvPr/>
        </p:nvSpPr>
        <p:spPr>
          <a:xfrm>
            <a:off x="1233000" y="262080"/>
            <a:ext cx="550800" cy="208440"/>
          </a:xfrm>
          <a:custGeom>
            <a:avLst/>
            <a:gdLst/>
            <a:ahLst/>
            <a:cxnLst/>
            <a:rect l="0" t="0" r="r" b="b"/>
            <a:pathLst>
              <a:path w="1530" h="579">
                <a:moveTo>
                  <a:pt x="1529" y="578"/>
                </a:moveTo>
                <a:lnTo>
                  <a:pt x="0" y="0"/>
                </a:lnTo>
                <a:lnTo>
                  <a:pt x="25" y="0"/>
                </a:lnTo>
                <a:lnTo>
                  <a:pt x="1529" y="568"/>
                </a:lnTo>
                <a:lnTo>
                  <a:pt x="1529" y="578"/>
                </a:lnTo>
                <a:close/>
              </a:path>
            </a:pathLst>
          </a:custGeom>
          <a:solidFill>
            <a:srgbClr val="F0F4F6"/>
          </a:solidFill>
          <a:ln>
            <a:noFill/>
          </a:ln>
        </p:spPr>
      </p:sp>
      <p:sp>
        <p:nvSpPr>
          <p:cNvPr id="13050" name="Freeform 571"/>
          <p:cNvSpPr/>
          <p:nvPr/>
        </p:nvSpPr>
        <p:spPr>
          <a:xfrm>
            <a:off x="1242000" y="262080"/>
            <a:ext cx="541800" cy="204840"/>
          </a:xfrm>
          <a:custGeom>
            <a:avLst/>
            <a:gdLst/>
            <a:ahLst/>
            <a:cxnLst/>
            <a:rect l="0" t="0" r="r" b="b"/>
            <a:pathLst>
              <a:path w="1505" h="569">
                <a:moveTo>
                  <a:pt x="1504" y="568"/>
                </a:moveTo>
                <a:lnTo>
                  <a:pt x="0" y="0"/>
                </a:lnTo>
                <a:lnTo>
                  <a:pt x="50" y="0"/>
                </a:lnTo>
                <a:lnTo>
                  <a:pt x="1504" y="549"/>
                </a:lnTo>
                <a:lnTo>
                  <a:pt x="1504" y="568"/>
                </a:lnTo>
                <a:close/>
              </a:path>
            </a:pathLst>
          </a:custGeom>
          <a:solidFill>
            <a:srgbClr val="F1F5F6"/>
          </a:solidFill>
          <a:ln>
            <a:noFill/>
          </a:ln>
        </p:spPr>
      </p:sp>
      <p:sp>
        <p:nvSpPr>
          <p:cNvPr id="13051" name="Freeform 572"/>
          <p:cNvSpPr/>
          <p:nvPr/>
        </p:nvSpPr>
        <p:spPr>
          <a:xfrm>
            <a:off x="1260000" y="262080"/>
            <a:ext cx="523800" cy="198000"/>
          </a:xfrm>
          <a:custGeom>
            <a:avLst/>
            <a:gdLst/>
            <a:ahLst/>
            <a:cxnLst/>
            <a:rect l="0" t="0" r="r" b="b"/>
            <a:pathLst>
              <a:path w="1455" h="550">
                <a:moveTo>
                  <a:pt x="1454" y="549"/>
                </a:moveTo>
                <a:lnTo>
                  <a:pt x="0" y="0"/>
                </a:lnTo>
                <a:lnTo>
                  <a:pt x="51" y="0"/>
                </a:lnTo>
                <a:lnTo>
                  <a:pt x="1454" y="530"/>
                </a:lnTo>
                <a:lnTo>
                  <a:pt x="1454" y="549"/>
                </a:lnTo>
                <a:close/>
              </a:path>
            </a:pathLst>
          </a:custGeom>
          <a:solidFill>
            <a:srgbClr val="F2F5F7"/>
          </a:solidFill>
          <a:ln>
            <a:noFill/>
          </a:ln>
        </p:spPr>
      </p:sp>
      <p:sp>
        <p:nvSpPr>
          <p:cNvPr id="13052" name="Freeform 573"/>
          <p:cNvSpPr/>
          <p:nvPr/>
        </p:nvSpPr>
        <p:spPr>
          <a:xfrm>
            <a:off x="1278360" y="262080"/>
            <a:ext cx="505440" cy="191160"/>
          </a:xfrm>
          <a:custGeom>
            <a:avLst/>
            <a:gdLst/>
            <a:ahLst/>
            <a:cxnLst/>
            <a:rect l="0" t="0" r="r" b="b"/>
            <a:pathLst>
              <a:path w="1404" h="531">
                <a:moveTo>
                  <a:pt x="1403" y="530"/>
                </a:moveTo>
                <a:lnTo>
                  <a:pt x="0" y="0"/>
                </a:lnTo>
                <a:lnTo>
                  <a:pt x="25" y="0"/>
                </a:lnTo>
                <a:lnTo>
                  <a:pt x="1403" y="521"/>
                </a:lnTo>
                <a:lnTo>
                  <a:pt x="1403" y="530"/>
                </a:lnTo>
                <a:close/>
              </a:path>
            </a:pathLst>
          </a:custGeom>
          <a:solidFill>
            <a:srgbClr val="F2F6F7"/>
          </a:solidFill>
          <a:ln>
            <a:noFill/>
          </a:ln>
        </p:spPr>
      </p:sp>
      <p:sp>
        <p:nvSpPr>
          <p:cNvPr id="13053" name="Freeform 574"/>
          <p:cNvSpPr/>
          <p:nvPr/>
        </p:nvSpPr>
        <p:spPr>
          <a:xfrm>
            <a:off x="1287360" y="262080"/>
            <a:ext cx="496440" cy="187920"/>
          </a:xfrm>
          <a:custGeom>
            <a:avLst/>
            <a:gdLst/>
            <a:ahLst/>
            <a:cxnLst/>
            <a:rect l="0" t="0" r="r" b="b"/>
            <a:pathLst>
              <a:path w="1379" h="522">
                <a:moveTo>
                  <a:pt x="1378" y="521"/>
                </a:moveTo>
                <a:lnTo>
                  <a:pt x="0" y="0"/>
                </a:lnTo>
                <a:lnTo>
                  <a:pt x="25" y="0"/>
                </a:lnTo>
                <a:lnTo>
                  <a:pt x="1378" y="511"/>
                </a:lnTo>
                <a:lnTo>
                  <a:pt x="1378" y="521"/>
                </a:lnTo>
                <a:close/>
              </a:path>
            </a:pathLst>
          </a:custGeom>
          <a:solidFill>
            <a:srgbClr val="F3F6F7"/>
          </a:solidFill>
          <a:ln>
            <a:noFill/>
          </a:ln>
        </p:spPr>
      </p:sp>
      <p:sp>
        <p:nvSpPr>
          <p:cNvPr id="13054" name="Freeform 575"/>
          <p:cNvSpPr/>
          <p:nvPr/>
        </p:nvSpPr>
        <p:spPr>
          <a:xfrm>
            <a:off x="1296360" y="262080"/>
            <a:ext cx="487440" cy="184320"/>
          </a:xfrm>
          <a:custGeom>
            <a:avLst/>
            <a:gdLst/>
            <a:ahLst/>
            <a:cxnLst/>
            <a:rect l="0" t="0" r="r" b="b"/>
            <a:pathLst>
              <a:path w="1354" h="512">
                <a:moveTo>
                  <a:pt x="1353" y="511"/>
                </a:moveTo>
                <a:lnTo>
                  <a:pt x="0" y="0"/>
                </a:lnTo>
                <a:lnTo>
                  <a:pt x="25" y="0"/>
                </a:lnTo>
                <a:lnTo>
                  <a:pt x="1353" y="502"/>
                </a:lnTo>
                <a:lnTo>
                  <a:pt x="1353" y="511"/>
                </a:lnTo>
                <a:close/>
              </a:path>
            </a:pathLst>
          </a:custGeom>
          <a:solidFill>
            <a:srgbClr val="F3F6F8"/>
          </a:solidFill>
          <a:ln>
            <a:noFill/>
          </a:ln>
        </p:spPr>
      </p:sp>
      <p:sp>
        <p:nvSpPr>
          <p:cNvPr id="13055" name="Freeform 576"/>
          <p:cNvSpPr/>
          <p:nvPr/>
        </p:nvSpPr>
        <p:spPr>
          <a:xfrm>
            <a:off x="1305360" y="262080"/>
            <a:ext cx="478440" cy="181080"/>
          </a:xfrm>
          <a:custGeom>
            <a:avLst/>
            <a:gdLst/>
            <a:ahLst/>
            <a:cxnLst/>
            <a:rect l="0" t="0" r="r" b="b"/>
            <a:pathLst>
              <a:path w="1329" h="503">
                <a:moveTo>
                  <a:pt x="1328" y="502"/>
                </a:moveTo>
                <a:lnTo>
                  <a:pt x="0" y="0"/>
                </a:lnTo>
                <a:lnTo>
                  <a:pt x="25" y="0"/>
                </a:lnTo>
                <a:lnTo>
                  <a:pt x="1328" y="493"/>
                </a:lnTo>
                <a:lnTo>
                  <a:pt x="1328" y="502"/>
                </a:lnTo>
                <a:close/>
              </a:path>
            </a:pathLst>
          </a:custGeom>
          <a:solidFill>
            <a:srgbClr val="F3F7F8"/>
          </a:solidFill>
          <a:ln>
            <a:noFill/>
          </a:ln>
        </p:spPr>
      </p:sp>
      <p:sp>
        <p:nvSpPr>
          <p:cNvPr id="13056" name="Freeform 577"/>
          <p:cNvSpPr/>
          <p:nvPr/>
        </p:nvSpPr>
        <p:spPr>
          <a:xfrm>
            <a:off x="1314360" y="262080"/>
            <a:ext cx="469440" cy="177840"/>
          </a:xfrm>
          <a:custGeom>
            <a:avLst/>
            <a:gdLst/>
            <a:ahLst/>
            <a:cxnLst/>
            <a:rect l="0" t="0" r="r" b="b"/>
            <a:pathLst>
              <a:path w="1304" h="494">
                <a:moveTo>
                  <a:pt x="1303" y="493"/>
                </a:moveTo>
                <a:lnTo>
                  <a:pt x="0" y="0"/>
                </a:lnTo>
                <a:lnTo>
                  <a:pt x="50" y="0"/>
                </a:lnTo>
                <a:lnTo>
                  <a:pt x="1303" y="474"/>
                </a:lnTo>
                <a:lnTo>
                  <a:pt x="1303" y="493"/>
                </a:lnTo>
                <a:close/>
              </a:path>
            </a:pathLst>
          </a:custGeom>
          <a:solidFill>
            <a:srgbClr val="F4F7F8"/>
          </a:solidFill>
          <a:ln>
            <a:noFill/>
          </a:ln>
        </p:spPr>
      </p:sp>
      <p:sp>
        <p:nvSpPr>
          <p:cNvPr id="13057" name="Freeform 578"/>
          <p:cNvSpPr/>
          <p:nvPr/>
        </p:nvSpPr>
        <p:spPr>
          <a:xfrm>
            <a:off x="1332360" y="262080"/>
            <a:ext cx="451440" cy="171000"/>
          </a:xfrm>
          <a:custGeom>
            <a:avLst/>
            <a:gdLst/>
            <a:ahLst/>
            <a:cxnLst/>
            <a:rect l="0" t="0" r="r" b="b"/>
            <a:pathLst>
              <a:path w="1254" h="475">
                <a:moveTo>
                  <a:pt x="1253" y="474"/>
                </a:moveTo>
                <a:lnTo>
                  <a:pt x="0" y="0"/>
                </a:lnTo>
                <a:lnTo>
                  <a:pt x="25" y="0"/>
                </a:lnTo>
                <a:lnTo>
                  <a:pt x="1253" y="464"/>
                </a:lnTo>
                <a:lnTo>
                  <a:pt x="1253" y="474"/>
                </a:lnTo>
                <a:close/>
              </a:path>
            </a:pathLst>
          </a:custGeom>
          <a:solidFill>
            <a:srgbClr val="F5F7F9"/>
          </a:solidFill>
          <a:ln>
            <a:noFill/>
          </a:ln>
        </p:spPr>
      </p:sp>
      <p:sp>
        <p:nvSpPr>
          <p:cNvPr id="13058" name="Freeform 579"/>
          <p:cNvSpPr/>
          <p:nvPr/>
        </p:nvSpPr>
        <p:spPr>
          <a:xfrm>
            <a:off x="1341360" y="262080"/>
            <a:ext cx="442440" cy="167400"/>
          </a:xfrm>
          <a:custGeom>
            <a:avLst/>
            <a:gdLst/>
            <a:ahLst/>
            <a:cxnLst/>
            <a:rect l="0" t="0" r="r" b="b"/>
            <a:pathLst>
              <a:path w="1229" h="465">
                <a:moveTo>
                  <a:pt x="1228" y="464"/>
                </a:moveTo>
                <a:lnTo>
                  <a:pt x="0" y="0"/>
                </a:lnTo>
                <a:lnTo>
                  <a:pt x="25" y="0"/>
                </a:lnTo>
                <a:lnTo>
                  <a:pt x="1228" y="455"/>
                </a:lnTo>
                <a:lnTo>
                  <a:pt x="1228" y="464"/>
                </a:lnTo>
                <a:close/>
              </a:path>
            </a:pathLst>
          </a:custGeom>
          <a:solidFill>
            <a:srgbClr val="F5F8F9"/>
          </a:solidFill>
          <a:ln>
            <a:noFill/>
          </a:ln>
        </p:spPr>
      </p:sp>
      <p:sp>
        <p:nvSpPr>
          <p:cNvPr id="13059" name="Freeform 580"/>
          <p:cNvSpPr/>
          <p:nvPr/>
        </p:nvSpPr>
        <p:spPr>
          <a:xfrm>
            <a:off x="1350360" y="262080"/>
            <a:ext cx="433440" cy="164160"/>
          </a:xfrm>
          <a:custGeom>
            <a:avLst/>
            <a:gdLst/>
            <a:ahLst/>
            <a:cxnLst/>
            <a:rect l="0" t="0" r="r" b="b"/>
            <a:pathLst>
              <a:path w="1204" h="456">
                <a:moveTo>
                  <a:pt x="1203" y="455"/>
                </a:moveTo>
                <a:lnTo>
                  <a:pt x="0" y="0"/>
                </a:lnTo>
                <a:lnTo>
                  <a:pt x="25" y="0"/>
                </a:lnTo>
                <a:lnTo>
                  <a:pt x="1203" y="445"/>
                </a:lnTo>
                <a:lnTo>
                  <a:pt x="1203" y="455"/>
                </a:lnTo>
                <a:close/>
              </a:path>
            </a:pathLst>
          </a:custGeom>
          <a:solidFill>
            <a:srgbClr val="F5F8F9"/>
          </a:solidFill>
          <a:ln>
            <a:noFill/>
          </a:ln>
        </p:spPr>
      </p:sp>
      <p:sp>
        <p:nvSpPr>
          <p:cNvPr id="13060" name="Freeform 581"/>
          <p:cNvSpPr/>
          <p:nvPr/>
        </p:nvSpPr>
        <p:spPr>
          <a:xfrm>
            <a:off x="1359360" y="262080"/>
            <a:ext cx="424440" cy="160560"/>
          </a:xfrm>
          <a:custGeom>
            <a:avLst/>
            <a:gdLst/>
            <a:ahLst/>
            <a:cxnLst/>
            <a:rect l="0" t="0" r="r" b="b"/>
            <a:pathLst>
              <a:path w="1179" h="446">
                <a:moveTo>
                  <a:pt x="1178" y="445"/>
                </a:moveTo>
                <a:lnTo>
                  <a:pt x="0" y="0"/>
                </a:lnTo>
                <a:lnTo>
                  <a:pt x="25" y="0"/>
                </a:lnTo>
                <a:lnTo>
                  <a:pt x="1178" y="436"/>
                </a:lnTo>
                <a:lnTo>
                  <a:pt x="1178" y="445"/>
                </a:lnTo>
                <a:close/>
              </a:path>
            </a:pathLst>
          </a:custGeom>
          <a:solidFill>
            <a:srgbClr val="F6F8F9"/>
          </a:solidFill>
          <a:ln>
            <a:noFill/>
          </a:ln>
        </p:spPr>
      </p:sp>
      <p:sp>
        <p:nvSpPr>
          <p:cNvPr id="13061" name="Freeform 582"/>
          <p:cNvSpPr/>
          <p:nvPr/>
        </p:nvSpPr>
        <p:spPr>
          <a:xfrm>
            <a:off x="1368360" y="262080"/>
            <a:ext cx="415440" cy="157320"/>
          </a:xfrm>
          <a:custGeom>
            <a:avLst/>
            <a:gdLst/>
            <a:ahLst/>
            <a:cxnLst/>
            <a:rect l="0" t="0" r="r" b="b"/>
            <a:pathLst>
              <a:path w="1154" h="437">
                <a:moveTo>
                  <a:pt x="1153" y="436"/>
                </a:moveTo>
                <a:lnTo>
                  <a:pt x="0" y="0"/>
                </a:lnTo>
                <a:lnTo>
                  <a:pt x="25" y="0"/>
                </a:lnTo>
                <a:lnTo>
                  <a:pt x="1153" y="426"/>
                </a:lnTo>
                <a:lnTo>
                  <a:pt x="1153" y="436"/>
                </a:lnTo>
                <a:close/>
              </a:path>
            </a:pathLst>
          </a:custGeom>
          <a:solidFill>
            <a:srgbClr val="F6F8F9"/>
          </a:solidFill>
          <a:ln>
            <a:noFill/>
          </a:ln>
        </p:spPr>
      </p:sp>
      <p:sp>
        <p:nvSpPr>
          <p:cNvPr id="13062" name="Freeform 583"/>
          <p:cNvSpPr/>
          <p:nvPr/>
        </p:nvSpPr>
        <p:spPr>
          <a:xfrm>
            <a:off x="1377360" y="262080"/>
            <a:ext cx="406440" cy="153720"/>
          </a:xfrm>
          <a:custGeom>
            <a:avLst/>
            <a:gdLst/>
            <a:ahLst/>
            <a:cxnLst/>
            <a:rect l="0" t="0" r="r" b="b"/>
            <a:pathLst>
              <a:path w="1129" h="427">
                <a:moveTo>
                  <a:pt x="1128" y="426"/>
                </a:moveTo>
                <a:lnTo>
                  <a:pt x="0" y="0"/>
                </a:lnTo>
                <a:lnTo>
                  <a:pt x="25" y="0"/>
                </a:lnTo>
                <a:lnTo>
                  <a:pt x="1128" y="417"/>
                </a:lnTo>
                <a:lnTo>
                  <a:pt x="1128" y="426"/>
                </a:lnTo>
                <a:close/>
              </a:path>
            </a:pathLst>
          </a:custGeom>
          <a:solidFill>
            <a:srgbClr val="F6F9FA"/>
          </a:solidFill>
          <a:ln>
            <a:noFill/>
          </a:ln>
        </p:spPr>
      </p:sp>
      <p:sp>
        <p:nvSpPr>
          <p:cNvPr id="13063" name="Freeform 584"/>
          <p:cNvSpPr/>
          <p:nvPr/>
        </p:nvSpPr>
        <p:spPr>
          <a:xfrm>
            <a:off x="1386360" y="262080"/>
            <a:ext cx="397440" cy="150480"/>
          </a:xfrm>
          <a:custGeom>
            <a:avLst/>
            <a:gdLst/>
            <a:ahLst/>
            <a:cxnLst/>
            <a:rect l="0" t="0" r="r" b="b"/>
            <a:pathLst>
              <a:path w="1104" h="418">
                <a:moveTo>
                  <a:pt x="1103" y="417"/>
                </a:moveTo>
                <a:lnTo>
                  <a:pt x="0" y="0"/>
                </a:lnTo>
                <a:lnTo>
                  <a:pt x="51" y="0"/>
                </a:lnTo>
                <a:lnTo>
                  <a:pt x="1103" y="398"/>
                </a:lnTo>
                <a:lnTo>
                  <a:pt x="1103" y="417"/>
                </a:lnTo>
                <a:close/>
              </a:path>
            </a:pathLst>
          </a:custGeom>
          <a:solidFill>
            <a:srgbClr val="F7F9FA"/>
          </a:solidFill>
          <a:ln>
            <a:noFill/>
          </a:ln>
        </p:spPr>
      </p:sp>
      <p:sp>
        <p:nvSpPr>
          <p:cNvPr id="13064" name="Freeform 585"/>
          <p:cNvSpPr/>
          <p:nvPr/>
        </p:nvSpPr>
        <p:spPr>
          <a:xfrm>
            <a:off x="1404360" y="262080"/>
            <a:ext cx="379440" cy="143640"/>
          </a:xfrm>
          <a:custGeom>
            <a:avLst/>
            <a:gdLst/>
            <a:ahLst/>
            <a:cxnLst/>
            <a:rect l="0" t="0" r="r" b="b"/>
            <a:pathLst>
              <a:path w="1054" h="399">
                <a:moveTo>
                  <a:pt x="1053" y="398"/>
                </a:moveTo>
                <a:lnTo>
                  <a:pt x="0" y="0"/>
                </a:lnTo>
                <a:lnTo>
                  <a:pt x="25" y="0"/>
                </a:lnTo>
                <a:lnTo>
                  <a:pt x="1053" y="388"/>
                </a:lnTo>
                <a:lnTo>
                  <a:pt x="1053" y="398"/>
                </a:lnTo>
                <a:close/>
              </a:path>
            </a:pathLst>
          </a:custGeom>
          <a:solidFill>
            <a:srgbClr val="F7F9FA"/>
          </a:solidFill>
          <a:ln>
            <a:noFill/>
          </a:ln>
        </p:spPr>
      </p:sp>
      <p:sp>
        <p:nvSpPr>
          <p:cNvPr id="13065" name="Freeform 586"/>
          <p:cNvSpPr/>
          <p:nvPr/>
        </p:nvSpPr>
        <p:spPr>
          <a:xfrm>
            <a:off x="1413360" y="262080"/>
            <a:ext cx="370440" cy="140040"/>
          </a:xfrm>
          <a:custGeom>
            <a:avLst/>
            <a:gdLst/>
            <a:ahLst/>
            <a:cxnLst/>
            <a:rect l="0" t="0" r="r" b="b"/>
            <a:pathLst>
              <a:path w="1029" h="389">
                <a:moveTo>
                  <a:pt x="1028" y="388"/>
                </a:moveTo>
                <a:lnTo>
                  <a:pt x="0" y="0"/>
                </a:lnTo>
                <a:lnTo>
                  <a:pt x="25" y="0"/>
                </a:lnTo>
                <a:lnTo>
                  <a:pt x="1028" y="379"/>
                </a:lnTo>
                <a:lnTo>
                  <a:pt x="1028" y="388"/>
                </a:lnTo>
                <a:close/>
              </a:path>
            </a:pathLst>
          </a:custGeom>
          <a:solidFill>
            <a:srgbClr val="F8FAFA"/>
          </a:solidFill>
          <a:ln>
            <a:noFill/>
          </a:ln>
        </p:spPr>
      </p:sp>
      <p:sp>
        <p:nvSpPr>
          <p:cNvPr id="13066" name="Freeform 587"/>
          <p:cNvSpPr/>
          <p:nvPr/>
        </p:nvSpPr>
        <p:spPr>
          <a:xfrm>
            <a:off x="1422360" y="262080"/>
            <a:ext cx="361440" cy="136800"/>
          </a:xfrm>
          <a:custGeom>
            <a:avLst/>
            <a:gdLst/>
            <a:ahLst/>
            <a:cxnLst/>
            <a:rect l="0" t="0" r="r" b="b"/>
            <a:pathLst>
              <a:path w="1004" h="380">
                <a:moveTo>
                  <a:pt x="1003" y="379"/>
                </a:moveTo>
                <a:lnTo>
                  <a:pt x="0" y="0"/>
                </a:lnTo>
                <a:lnTo>
                  <a:pt x="50" y="0"/>
                </a:lnTo>
                <a:lnTo>
                  <a:pt x="1003" y="360"/>
                </a:lnTo>
                <a:lnTo>
                  <a:pt x="1003" y="379"/>
                </a:lnTo>
                <a:close/>
              </a:path>
            </a:pathLst>
          </a:custGeom>
          <a:solidFill>
            <a:srgbClr val="F8FAFB"/>
          </a:solidFill>
          <a:ln>
            <a:noFill/>
          </a:ln>
        </p:spPr>
      </p:sp>
      <p:sp>
        <p:nvSpPr>
          <p:cNvPr id="13067" name="Freeform 588"/>
          <p:cNvSpPr/>
          <p:nvPr/>
        </p:nvSpPr>
        <p:spPr>
          <a:xfrm>
            <a:off x="1440360" y="262080"/>
            <a:ext cx="343440" cy="129960"/>
          </a:xfrm>
          <a:custGeom>
            <a:avLst/>
            <a:gdLst/>
            <a:ahLst/>
            <a:cxnLst/>
            <a:rect l="0" t="0" r="r" b="b"/>
            <a:pathLst>
              <a:path w="954" h="361">
                <a:moveTo>
                  <a:pt x="953" y="360"/>
                </a:moveTo>
                <a:lnTo>
                  <a:pt x="0" y="0"/>
                </a:lnTo>
                <a:lnTo>
                  <a:pt x="25" y="0"/>
                </a:lnTo>
                <a:lnTo>
                  <a:pt x="953" y="351"/>
                </a:lnTo>
                <a:lnTo>
                  <a:pt x="953" y="360"/>
                </a:lnTo>
                <a:close/>
              </a:path>
            </a:pathLst>
          </a:custGeom>
          <a:solidFill>
            <a:srgbClr val="F8FAFB"/>
          </a:solidFill>
          <a:ln>
            <a:noFill/>
          </a:ln>
        </p:spPr>
      </p:sp>
      <p:sp>
        <p:nvSpPr>
          <p:cNvPr id="13068" name="Freeform 589"/>
          <p:cNvSpPr/>
          <p:nvPr/>
        </p:nvSpPr>
        <p:spPr>
          <a:xfrm>
            <a:off x="1449360" y="262080"/>
            <a:ext cx="334440" cy="126720"/>
          </a:xfrm>
          <a:custGeom>
            <a:avLst/>
            <a:gdLst/>
            <a:ahLst/>
            <a:cxnLst/>
            <a:rect l="0" t="0" r="r" b="b"/>
            <a:pathLst>
              <a:path w="929" h="352">
                <a:moveTo>
                  <a:pt x="928" y="351"/>
                </a:moveTo>
                <a:lnTo>
                  <a:pt x="0" y="0"/>
                </a:lnTo>
                <a:lnTo>
                  <a:pt x="25" y="0"/>
                </a:lnTo>
                <a:lnTo>
                  <a:pt x="928" y="341"/>
                </a:lnTo>
                <a:lnTo>
                  <a:pt x="928" y="351"/>
                </a:lnTo>
                <a:close/>
              </a:path>
            </a:pathLst>
          </a:custGeom>
          <a:solidFill>
            <a:srgbClr val="F9FAFB"/>
          </a:solidFill>
          <a:ln>
            <a:noFill/>
          </a:ln>
        </p:spPr>
      </p:sp>
      <p:sp>
        <p:nvSpPr>
          <p:cNvPr id="13069" name="Freeform 590"/>
          <p:cNvSpPr/>
          <p:nvPr/>
        </p:nvSpPr>
        <p:spPr>
          <a:xfrm>
            <a:off x="1458360" y="262080"/>
            <a:ext cx="325440" cy="123120"/>
          </a:xfrm>
          <a:custGeom>
            <a:avLst/>
            <a:gdLst/>
            <a:ahLst/>
            <a:cxnLst/>
            <a:rect l="0" t="0" r="r" b="b"/>
            <a:pathLst>
              <a:path w="904" h="342">
                <a:moveTo>
                  <a:pt x="903" y="341"/>
                </a:moveTo>
                <a:lnTo>
                  <a:pt x="0" y="0"/>
                </a:lnTo>
                <a:lnTo>
                  <a:pt x="51" y="0"/>
                </a:lnTo>
                <a:lnTo>
                  <a:pt x="903" y="322"/>
                </a:lnTo>
                <a:lnTo>
                  <a:pt x="903" y="341"/>
                </a:lnTo>
                <a:close/>
              </a:path>
            </a:pathLst>
          </a:custGeom>
          <a:solidFill>
            <a:srgbClr val="F9FBFB"/>
          </a:solidFill>
          <a:ln>
            <a:noFill/>
          </a:ln>
        </p:spPr>
      </p:sp>
      <p:sp>
        <p:nvSpPr>
          <p:cNvPr id="13070" name="Freeform 591"/>
          <p:cNvSpPr/>
          <p:nvPr/>
        </p:nvSpPr>
        <p:spPr>
          <a:xfrm>
            <a:off x="1476360" y="262080"/>
            <a:ext cx="307440" cy="116280"/>
          </a:xfrm>
          <a:custGeom>
            <a:avLst/>
            <a:gdLst/>
            <a:ahLst/>
            <a:cxnLst/>
            <a:rect l="0" t="0" r="r" b="b"/>
            <a:pathLst>
              <a:path w="854" h="323">
                <a:moveTo>
                  <a:pt x="853" y="322"/>
                </a:moveTo>
                <a:lnTo>
                  <a:pt x="0" y="0"/>
                </a:lnTo>
                <a:lnTo>
                  <a:pt x="25" y="0"/>
                </a:lnTo>
                <a:lnTo>
                  <a:pt x="853" y="313"/>
                </a:lnTo>
                <a:lnTo>
                  <a:pt x="853" y="322"/>
                </a:lnTo>
                <a:close/>
              </a:path>
            </a:pathLst>
          </a:custGeom>
          <a:solidFill>
            <a:srgbClr val="F9FBFC"/>
          </a:solidFill>
          <a:ln>
            <a:noFill/>
          </a:ln>
        </p:spPr>
      </p:sp>
      <p:sp>
        <p:nvSpPr>
          <p:cNvPr id="13071" name="Freeform 592"/>
          <p:cNvSpPr/>
          <p:nvPr/>
        </p:nvSpPr>
        <p:spPr>
          <a:xfrm>
            <a:off x="1485360" y="262080"/>
            <a:ext cx="298440" cy="113040"/>
          </a:xfrm>
          <a:custGeom>
            <a:avLst/>
            <a:gdLst/>
            <a:ahLst/>
            <a:cxnLst/>
            <a:rect l="0" t="0" r="r" b="b"/>
            <a:pathLst>
              <a:path w="829" h="314">
                <a:moveTo>
                  <a:pt x="828" y="313"/>
                </a:moveTo>
                <a:lnTo>
                  <a:pt x="0" y="0"/>
                </a:lnTo>
                <a:lnTo>
                  <a:pt x="25" y="0"/>
                </a:lnTo>
                <a:lnTo>
                  <a:pt x="828" y="303"/>
                </a:lnTo>
                <a:lnTo>
                  <a:pt x="828" y="313"/>
                </a:lnTo>
                <a:close/>
              </a:path>
            </a:pathLst>
          </a:custGeom>
          <a:solidFill>
            <a:srgbClr val="FAFBFC"/>
          </a:solidFill>
          <a:ln>
            <a:noFill/>
          </a:ln>
        </p:spPr>
      </p:sp>
      <p:sp>
        <p:nvSpPr>
          <p:cNvPr id="13072" name="Freeform 593"/>
          <p:cNvSpPr/>
          <p:nvPr/>
        </p:nvSpPr>
        <p:spPr>
          <a:xfrm>
            <a:off x="1494360" y="262080"/>
            <a:ext cx="289440" cy="109440"/>
          </a:xfrm>
          <a:custGeom>
            <a:avLst/>
            <a:gdLst/>
            <a:ahLst/>
            <a:cxnLst/>
            <a:rect l="0" t="0" r="r" b="b"/>
            <a:pathLst>
              <a:path w="804" h="304">
                <a:moveTo>
                  <a:pt x="803" y="303"/>
                </a:moveTo>
                <a:lnTo>
                  <a:pt x="0" y="0"/>
                </a:lnTo>
                <a:lnTo>
                  <a:pt x="50" y="0"/>
                </a:lnTo>
                <a:lnTo>
                  <a:pt x="803" y="284"/>
                </a:lnTo>
                <a:lnTo>
                  <a:pt x="803" y="303"/>
                </a:lnTo>
                <a:close/>
              </a:path>
            </a:pathLst>
          </a:custGeom>
          <a:solidFill>
            <a:srgbClr val="FAFBFC"/>
          </a:solidFill>
          <a:ln>
            <a:noFill/>
          </a:ln>
        </p:spPr>
      </p:sp>
      <p:sp>
        <p:nvSpPr>
          <p:cNvPr id="13073" name="Freeform 594"/>
          <p:cNvSpPr/>
          <p:nvPr/>
        </p:nvSpPr>
        <p:spPr>
          <a:xfrm>
            <a:off x="1512360" y="262080"/>
            <a:ext cx="271440" cy="102600"/>
          </a:xfrm>
          <a:custGeom>
            <a:avLst/>
            <a:gdLst/>
            <a:ahLst/>
            <a:cxnLst/>
            <a:rect l="0" t="0" r="r" b="b"/>
            <a:pathLst>
              <a:path w="754" h="285">
                <a:moveTo>
                  <a:pt x="753" y="284"/>
                </a:moveTo>
                <a:lnTo>
                  <a:pt x="0" y="0"/>
                </a:lnTo>
                <a:lnTo>
                  <a:pt x="25" y="0"/>
                </a:lnTo>
                <a:lnTo>
                  <a:pt x="753" y="275"/>
                </a:lnTo>
                <a:lnTo>
                  <a:pt x="753" y="284"/>
                </a:lnTo>
                <a:close/>
              </a:path>
            </a:pathLst>
          </a:custGeom>
          <a:solidFill>
            <a:srgbClr val="FAFCFC"/>
          </a:solidFill>
          <a:ln>
            <a:noFill/>
          </a:ln>
        </p:spPr>
      </p:sp>
      <p:sp>
        <p:nvSpPr>
          <p:cNvPr id="13074" name="Freeform 595"/>
          <p:cNvSpPr/>
          <p:nvPr/>
        </p:nvSpPr>
        <p:spPr>
          <a:xfrm>
            <a:off x="1521360" y="262080"/>
            <a:ext cx="262440" cy="99360"/>
          </a:xfrm>
          <a:custGeom>
            <a:avLst/>
            <a:gdLst/>
            <a:ahLst/>
            <a:cxnLst/>
            <a:rect l="0" t="0" r="r" b="b"/>
            <a:pathLst>
              <a:path w="729" h="276">
                <a:moveTo>
                  <a:pt x="728" y="275"/>
                </a:moveTo>
                <a:lnTo>
                  <a:pt x="0" y="0"/>
                </a:lnTo>
                <a:lnTo>
                  <a:pt x="26" y="0"/>
                </a:lnTo>
                <a:lnTo>
                  <a:pt x="728" y="265"/>
                </a:lnTo>
                <a:lnTo>
                  <a:pt x="728" y="275"/>
                </a:lnTo>
                <a:close/>
              </a:path>
            </a:pathLst>
          </a:custGeom>
          <a:solidFill>
            <a:srgbClr val="FBFCFC"/>
          </a:solidFill>
          <a:ln>
            <a:noFill/>
          </a:ln>
        </p:spPr>
      </p:sp>
      <p:sp>
        <p:nvSpPr>
          <p:cNvPr id="13075" name="Freeform 596"/>
          <p:cNvSpPr/>
          <p:nvPr/>
        </p:nvSpPr>
        <p:spPr>
          <a:xfrm>
            <a:off x="1530720" y="262080"/>
            <a:ext cx="253080" cy="95760"/>
          </a:xfrm>
          <a:custGeom>
            <a:avLst/>
            <a:gdLst/>
            <a:ahLst/>
            <a:cxnLst/>
            <a:rect l="0" t="0" r="r" b="b"/>
            <a:pathLst>
              <a:path w="703" h="266">
                <a:moveTo>
                  <a:pt x="702" y="265"/>
                </a:moveTo>
                <a:lnTo>
                  <a:pt x="0" y="0"/>
                </a:lnTo>
                <a:lnTo>
                  <a:pt x="25" y="0"/>
                </a:lnTo>
                <a:lnTo>
                  <a:pt x="702" y="256"/>
                </a:lnTo>
                <a:lnTo>
                  <a:pt x="702" y="265"/>
                </a:lnTo>
                <a:close/>
              </a:path>
            </a:pathLst>
          </a:custGeom>
          <a:solidFill>
            <a:srgbClr val="FBFCFC"/>
          </a:solidFill>
          <a:ln>
            <a:noFill/>
          </a:ln>
        </p:spPr>
      </p:sp>
      <p:sp>
        <p:nvSpPr>
          <p:cNvPr id="13076" name="Freeform 597"/>
          <p:cNvSpPr/>
          <p:nvPr/>
        </p:nvSpPr>
        <p:spPr>
          <a:xfrm>
            <a:off x="1539720" y="262080"/>
            <a:ext cx="244080" cy="92520"/>
          </a:xfrm>
          <a:custGeom>
            <a:avLst/>
            <a:gdLst/>
            <a:ahLst/>
            <a:cxnLst/>
            <a:rect l="0" t="0" r="r" b="b"/>
            <a:pathLst>
              <a:path w="678" h="257">
                <a:moveTo>
                  <a:pt x="677" y="256"/>
                </a:moveTo>
                <a:lnTo>
                  <a:pt x="0" y="0"/>
                </a:lnTo>
                <a:lnTo>
                  <a:pt x="25" y="0"/>
                </a:lnTo>
                <a:lnTo>
                  <a:pt x="677" y="247"/>
                </a:lnTo>
                <a:lnTo>
                  <a:pt x="677" y="256"/>
                </a:lnTo>
                <a:close/>
              </a:path>
            </a:pathLst>
          </a:custGeom>
          <a:solidFill>
            <a:srgbClr val="FBFCFD"/>
          </a:solidFill>
          <a:ln>
            <a:noFill/>
          </a:ln>
        </p:spPr>
      </p:sp>
      <p:sp>
        <p:nvSpPr>
          <p:cNvPr id="13077" name="Freeform 598"/>
          <p:cNvSpPr/>
          <p:nvPr/>
        </p:nvSpPr>
        <p:spPr>
          <a:xfrm>
            <a:off x="1548720" y="262080"/>
            <a:ext cx="235080" cy="89280"/>
          </a:xfrm>
          <a:custGeom>
            <a:avLst/>
            <a:gdLst/>
            <a:ahLst/>
            <a:cxnLst/>
            <a:rect l="0" t="0" r="r" b="b"/>
            <a:pathLst>
              <a:path w="653" h="248">
                <a:moveTo>
                  <a:pt x="652" y="247"/>
                </a:moveTo>
                <a:lnTo>
                  <a:pt x="0" y="0"/>
                </a:lnTo>
                <a:lnTo>
                  <a:pt x="25" y="0"/>
                </a:lnTo>
                <a:lnTo>
                  <a:pt x="652" y="237"/>
                </a:lnTo>
                <a:lnTo>
                  <a:pt x="652" y="247"/>
                </a:lnTo>
                <a:close/>
              </a:path>
            </a:pathLst>
          </a:custGeom>
          <a:solidFill>
            <a:srgbClr val="FBFCFD"/>
          </a:solidFill>
          <a:ln>
            <a:noFill/>
          </a:ln>
        </p:spPr>
      </p:sp>
      <p:sp>
        <p:nvSpPr>
          <p:cNvPr id="13078" name="Freeform 599"/>
          <p:cNvSpPr/>
          <p:nvPr/>
        </p:nvSpPr>
        <p:spPr>
          <a:xfrm>
            <a:off x="1557720" y="262080"/>
            <a:ext cx="226080" cy="85680"/>
          </a:xfrm>
          <a:custGeom>
            <a:avLst/>
            <a:gdLst/>
            <a:ahLst/>
            <a:cxnLst/>
            <a:rect l="0" t="0" r="r" b="b"/>
            <a:pathLst>
              <a:path w="628" h="238">
                <a:moveTo>
                  <a:pt x="627" y="237"/>
                </a:moveTo>
                <a:lnTo>
                  <a:pt x="0" y="0"/>
                </a:lnTo>
                <a:lnTo>
                  <a:pt x="25" y="0"/>
                </a:lnTo>
                <a:lnTo>
                  <a:pt x="627" y="228"/>
                </a:lnTo>
                <a:lnTo>
                  <a:pt x="627" y="237"/>
                </a:lnTo>
                <a:close/>
              </a:path>
            </a:pathLst>
          </a:custGeom>
          <a:solidFill>
            <a:srgbClr val="FCFCFD"/>
          </a:solidFill>
          <a:ln>
            <a:noFill/>
          </a:ln>
        </p:spPr>
      </p:sp>
      <p:sp>
        <p:nvSpPr>
          <p:cNvPr id="13079" name="Freeform 600"/>
          <p:cNvSpPr/>
          <p:nvPr/>
        </p:nvSpPr>
        <p:spPr>
          <a:xfrm>
            <a:off x="1566720" y="262080"/>
            <a:ext cx="217080" cy="82440"/>
          </a:xfrm>
          <a:custGeom>
            <a:avLst/>
            <a:gdLst/>
            <a:ahLst/>
            <a:cxnLst/>
            <a:rect l="0" t="0" r="r" b="b"/>
            <a:pathLst>
              <a:path w="603" h="229">
                <a:moveTo>
                  <a:pt x="602" y="228"/>
                </a:moveTo>
                <a:lnTo>
                  <a:pt x="0" y="0"/>
                </a:lnTo>
                <a:lnTo>
                  <a:pt x="100" y="0"/>
                </a:lnTo>
                <a:lnTo>
                  <a:pt x="602" y="190"/>
                </a:lnTo>
                <a:lnTo>
                  <a:pt x="602" y="228"/>
                </a:lnTo>
                <a:close/>
              </a:path>
            </a:pathLst>
          </a:custGeom>
          <a:solidFill>
            <a:srgbClr val="FCFDFD"/>
          </a:solidFill>
          <a:ln>
            <a:noFill/>
          </a:ln>
        </p:spPr>
      </p:sp>
      <p:sp>
        <p:nvSpPr>
          <p:cNvPr id="13080" name="Freeform 601"/>
          <p:cNvSpPr/>
          <p:nvPr/>
        </p:nvSpPr>
        <p:spPr>
          <a:xfrm>
            <a:off x="1602720" y="262080"/>
            <a:ext cx="181080" cy="68760"/>
          </a:xfrm>
          <a:custGeom>
            <a:avLst/>
            <a:gdLst/>
            <a:ahLst/>
            <a:cxnLst/>
            <a:rect l="0" t="0" r="r" b="b"/>
            <a:pathLst>
              <a:path w="503" h="191">
                <a:moveTo>
                  <a:pt x="502" y="190"/>
                </a:moveTo>
                <a:lnTo>
                  <a:pt x="0" y="0"/>
                </a:lnTo>
                <a:lnTo>
                  <a:pt x="25" y="0"/>
                </a:lnTo>
                <a:lnTo>
                  <a:pt x="502" y="180"/>
                </a:lnTo>
                <a:lnTo>
                  <a:pt x="502" y="190"/>
                </a:lnTo>
                <a:close/>
              </a:path>
            </a:pathLst>
          </a:custGeom>
          <a:solidFill>
            <a:srgbClr val="FCFDFD"/>
          </a:solidFill>
          <a:ln>
            <a:noFill/>
          </a:ln>
        </p:spPr>
      </p:sp>
      <p:sp>
        <p:nvSpPr>
          <p:cNvPr id="13081" name="Freeform 602"/>
          <p:cNvSpPr/>
          <p:nvPr/>
        </p:nvSpPr>
        <p:spPr>
          <a:xfrm>
            <a:off x="1611720" y="262080"/>
            <a:ext cx="172080" cy="65160"/>
          </a:xfrm>
          <a:custGeom>
            <a:avLst/>
            <a:gdLst/>
            <a:ahLst/>
            <a:cxnLst/>
            <a:rect l="0" t="0" r="r" b="b"/>
            <a:pathLst>
              <a:path w="478" h="181">
                <a:moveTo>
                  <a:pt x="477" y="180"/>
                </a:moveTo>
                <a:lnTo>
                  <a:pt x="0" y="0"/>
                </a:lnTo>
                <a:lnTo>
                  <a:pt x="25" y="0"/>
                </a:lnTo>
                <a:lnTo>
                  <a:pt x="477" y="171"/>
                </a:lnTo>
                <a:lnTo>
                  <a:pt x="477" y="180"/>
                </a:lnTo>
                <a:close/>
              </a:path>
            </a:pathLst>
          </a:custGeom>
          <a:solidFill>
            <a:srgbClr val="FDFDFE"/>
          </a:solidFill>
          <a:ln>
            <a:noFill/>
          </a:ln>
        </p:spPr>
      </p:sp>
      <p:sp>
        <p:nvSpPr>
          <p:cNvPr id="13082" name="Freeform 603"/>
          <p:cNvSpPr/>
          <p:nvPr/>
        </p:nvSpPr>
        <p:spPr>
          <a:xfrm>
            <a:off x="1620720" y="262080"/>
            <a:ext cx="163080" cy="61920"/>
          </a:xfrm>
          <a:custGeom>
            <a:avLst/>
            <a:gdLst/>
            <a:ahLst/>
            <a:cxnLst/>
            <a:rect l="0" t="0" r="r" b="b"/>
            <a:pathLst>
              <a:path w="453" h="172">
                <a:moveTo>
                  <a:pt x="452" y="171"/>
                </a:moveTo>
                <a:lnTo>
                  <a:pt x="0" y="0"/>
                </a:lnTo>
                <a:lnTo>
                  <a:pt x="25" y="0"/>
                </a:lnTo>
                <a:lnTo>
                  <a:pt x="452" y="161"/>
                </a:lnTo>
                <a:lnTo>
                  <a:pt x="452" y="171"/>
                </a:lnTo>
                <a:close/>
              </a:path>
            </a:pathLst>
          </a:custGeom>
          <a:solidFill>
            <a:srgbClr val="FDFDFE"/>
          </a:solidFill>
          <a:ln>
            <a:noFill/>
          </a:ln>
        </p:spPr>
      </p:sp>
      <p:sp>
        <p:nvSpPr>
          <p:cNvPr id="13083" name="Freeform 604"/>
          <p:cNvSpPr/>
          <p:nvPr/>
        </p:nvSpPr>
        <p:spPr>
          <a:xfrm>
            <a:off x="1629720" y="262080"/>
            <a:ext cx="154080" cy="58320"/>
          </a:xfrm>
          <a:custGeom>
            <a:avLst/>
            <a:gdLst/>
            <a:ahLst/>
            <a:cxnLst/>
            <a:rect l="0" t="0" r="r" b="b"/>
            <a:pathLst>
              <a:path w="428" h="162">
                <a:moveTo>
                  <a:pt x="427" y="161"/>
                </a:moveTo>
                <a:lnTo>
                  <a:pt x="0" y="0"/>
                </a:lnTo>
                <a:lnTo>
                  <a:pt x="25" y="0"/>
                </a:lnTo>
                <a:lnTo>
                  <a:pt x="427" y="151"/>
                </a:lnTo>
                <a:lnTo>
                  <a:pt x="427" y="161"/>
                </a:lnTo>
                <a:close/>
              </a:path>
            </a:pathLst>
          </a:custGeom>
          <a:solidFill>
            <a:srgbClr val="FDFEFE"/>
          </a:solidFill>
          <a:ln>
            <a:noFill/>
          </a:ln>
        </p:spPr>
      </p:sp>
      <p:sp>
        <p:nvSpPr>
          <p:cNvPr id="13084" name="Freeform 605"/>
          <p:cNvSpPr/>
          <p:nvPr/>
        </p:nvSpPr>
        <p:spPr>
          <a:xfrm>
            <a:off x="1638720" y="262080"/>
            <a:ext cx="145080" cy="55080"/>
          </a:xfrm>
          <a:custGeom>
            <a:avLst/>
            <a:gdLst/>
            <a:ahLst/>
            <a:cxnLst/>
            <a:rect l="0" t="0" r="r" b="b"/>
            <a:pathLst>
              <a:path w="403" h="153">
                <a:moveTo>
                  <a:pt x="402" y="152"/>
                </a:moveTo>
                <a:lnTo>
                  <a:pt x="0" y="0"/>
                </a:lnTo>
                <a:lnTo>
                  <a:pt x="51" y="0"/>
                </a:lnTo>
                <a:lnTo>
                  <a:pt x="402" y="133"/>
                </a:lnTo>
                <a:lnTo>
                  <a:pt x="402" y="152"/>
                </a:lnTo>
                <a:close/>
              </a:path>
            </a:pathLst>
          </a:custGeom>
          <a:solidFill>
            <a:srgbClr val="FDFEFE"/>
          </a:solidFill>
          <a:ln>
            <a:noFill/>
          </a:ln>
        </p:spPr>
      </p:sp>
      <p:sp>
        <p:nvSpPr>
          <p:cNvPr id="13085" name="Freeform 606"/>
          <p:cNvSpPr/>
          <p:nvPr/>
        </p:nvSpPr>
        <p:spPr>
          <a:xfrm>
            <a:off x="1656720" y="262080"/>
            <a:ext cx="127080" cy="48240"/>
          </a:xfrm>
          <a:custGeom>
            <a:avLst/>
            <a:gdLst/>
            <a:ahLst/>
            <a:cxnLst/>
            <a:rect l="0" t="0" r="r" b="b"/>
            <a:pathLst>
              <a:path w="353" h="134">
                <a:moveTo>
                  <a:pt x="352" y="133"/>
                </a:moveTo>
                <a:lnTo>
                  <a:pt x="0" y="0"/>
                </a:lnTo>
                <a:lnTo>
                  <a:pt x="25" y="0"/>
                </a:lnTo>
                <a:lnTo>
                  <a:pt x="352" y="123"/>
                </a:lnTo>
                <a:lnTo>
                  <a:pt x="352" y="133"/>
                </a:lnTo>
                <a:close/>
              </a:path>
            </a:pathLst>
          </a:custGeom>
          <a:solidFill>
            <a:srgbClr val="FDFEFE"/>
          </a:solidFill>
          <a:ln>
            <a:noFill/>
          </a:ln>
        </p:spPr>
      </p:sp>
      <p:sp>
        <p:nvSpPr>
          <p:cNvPr id="13086" name="Freeform 607"/>
          <p:cNvSpPr/>
          <p:nvPr/>
        </p:nvSpPr>
        <p:spPr>
          <a:xfrm>
            <a:off x="1665720" y="262080"/>
            <a:ext cx="118080" cy="45000"/>
          </a:xfrm>
          <a:custGeom>
            <a:avLst/>
            <a:gdLst/>
            <a:ahLst/>
            <a:cxnLst/>
            <a:rect l="0" t="0" r="r" b="b"/>
            <a:pathLst>
              <a:path w="328" h="125">
                <a:moveTo>
                  <a:pt x="327" y="124"/>
                </a:moveTo>
                <a:lnTo>
                  <a:pt x="0" y="0"/>
                </a:lnTo>
                <a:lnTo>
                  <a:pt x="25" y="0"/>
                </a:lnTo>
                <a:lnTo>
                  <a:pt x="327" y="114"/>
                </a:lnTo>
                <a:lnTo>
                  <a:pt x="327" y="124"/>
                </a:lnTo>
                <a:close/>
              </a:path>
            </a:pathLst>
          </a:custGeom>
          <a:solidFill>
            <a:srgbClr val="FEFEFE"/>
          </a:solidFill>
          <a:ln>
            <a:noFill/>
          </a:ln>
        </p:spPr>
      </p:sp>
      <p:sp>
        <p:nvSpPr>
          <p:cNvPr id="13087" name="Freeform 608"/>
          <p:cNvSpPr/>
          <p:nvPr/>
        </p:nvSpPr>
        <p:spPr>
          <a:xfrm>
            <a:off x="1674720" y="262080"/>
            <a:ext cx="109080" cy="41400"/>
          </a:xfrm>
          <a:custGeom>
            <a:avLst/>
            <a:gdLst/>
            <a:ahLst/>
            <a:cxnLst/>
            <a:rect l="0" t="0" r="r" b="b"/>
            <a:pathLst>
              <a:path w="303" h="115">
                <a:moveTo>
                  <a:pt x="302" y="114"/>
                </a:moveTo>
                <a:lnTo>
                  <a:pt x="0" y="0"/>
                </a:lnTo>
                <a:lnTo>
                  <a:pt x="100" y="0"/>
                </a:lnTo>
                <a:lnTo>
                  <a:pt x="302" y="76"/>
                </a:lnTo>
                <a:lnTo>
                  <a:pt x="302" y="114"/>
                </a:lnTo>
                <a:close/>
              </a:path>
            </a:pathLst>
          </a:custGeom>
          <a:solidFill>
            <a:srgbClr val="FEFEFE"/>
          </a:solidFill>
          <a:ln>
            <a:noFill/>
          </a:ln>
        </p:spPr>
      </p:sp>
      <p:sp>
        <p:nvSpPr>
          <p:cNvPr id="13088" name="Freeform 609"/>
          <p:cNvSpPr/>
          <p:nvPr/>
        </p:nvSpPr>
        <p:spPr>
          <a:xfrm>
            <a:off x="1710720" y="262080"/>
            <a:ext cx="73080" cy="27720"/>
          </a:xfrm>
          <a:custGeom>
            <a:avLst/>
            <a:gdLst/>
            <a:ahLst/>
            <a:cxnLst/>
            <a:rect l="0" t="0" r="r" b="b"/>
            <a:pathLst>
              <a:path w="203" h="77">
                <a:moveTo>
                  <a:pt x="202" y="76"/>
                </a:moveTo>
                <a:lnTo>
                  <a:pt x="0" y="0"/>
                </a:lnTo>
                <a:lnTo>
                  <a:pt x="25" y="0"/>
                </a:lnTo>
                <a:lnTo>
                  <a:pt x="202" y="67"/>
                </a:lnTo>
                <a:lnTo>
                  <a:pt x="202" y="76"/>
                </a:lnTo>
                <a:close/>
              </a:path>
            </a:pathLst>
          </a:custGeom>
          <a:solidFill>
            <a:srgbClr val="FEFEFF"/>
          </a:solidFill>
          <a:ln>
            <a:noFill/>
          </a:ln>
        </p:spPr>
      </p:sp>
      <p:sp>
        <p:nvSpPr>
          <p:cNvPr id="13089" name="Freeform 610"/>
          <p:cNvSpPr/>
          <p:nvPr/>
        </p:nvSpPr>
        <p:spPr>
          <a:xfrm>
            <a:off x="1719720" y="262080"/>
            <a:ext cx="64080" cy="24480"/>
          </a:xfrm>
          <a:custGeom>
            <a:avLst/>
            <a:gdLst/>
            <a:ahLst/>
            <a:cxnLst/>
            <a:rect l="0" t="0" r="r" b="b"/>
            <a:pathLst>
              <a:path w="178" h="68">
                <a:moveTo>
                  <a:pt x="177" y="67"/>
                </a:moveTo>
                <a:lnTo>
                  <a:pt x="0" y="0"/>
                </a:lnTo>
                <a:lnTo>
                  <a:pt x="25" y="0"/>
                </a:lnTo>
                <a:lnTo>
                  <a:pt x="177" y="57"/>
                </a:lnTo>
                <a:lnTo>
                  <a:pt x="177" y="67"/>
                </a:lnTo>
                <a:close/>
              </a:path>
            </a:pathLst>
          </a:custGeom>
          <a:solidFill>
            <a:srgbClr val="FEFFFF"/>
          </a:solidFill>
          <a:ln>
            <a:noFill/>
          </a:ln>
        </p:spPr>
      </p:sp>
      <p:sp>
        <p:nvSpPr>
          <p:cNvPr id="13090" name="Freeform 611"/>
          <p:cNvSpPr/>
          <p:nvPr/>
        </p:nvSpPr>
        <p:spPr>
          <a:xfrm>
            <a:off x="1728720" y="262080"/>
            <a:ext cx="55080" cy="20880"/>
          </a:xfrm>
          <a:custGeom>
            <a:avLst/>
            <a:gdLst/>
            <a:ahLst/>
            <a:cxnLst/>
            <a:rect l="0" t="0" r="r" b="b"/>
            <a:pathLst>
              <a:path w="153" h="58">
                <a:moveTo>
                  <a:pt x="152" y="57"/>
                </a:moveTo>
                <a:lnTo>
                  <a:pt x="0" y="0"/>
                </a:lnTo>
                <a:lnTo>
                  <a:pt x="25" y="0"/>
                </a:lnTo>
                <a:lnTo>
                  <a:pt x="152" y="48"/>
                </a:lnTo>
                <a:lnTo>
                  <a:pt x="152" y="57"/>
                </a:lnTo>
                <a:close/>
              </a:path>
            </a:pathLst>
          </a:custGeom>
          <a:solidFill>
            <a:srgbClr val="FEFFFF"/>
          </a:solidFill>
          <a:ln>
            <a:noFill/>
          </a:ln>
        </p:spPr>
      </p:sp>
      <p:sp>
        <p:nvSpPr>
          <p:cNvPr id="13091" name="Freeform 612"/>
          <p:cNvSpPr/>
          <p:nvPr/>
        </p:nvSpPr>
        <p:spPr>
          <a:xfrm>
            <a:off x="1737720" y="262080"/>
            <a:ext cx="46080" cy="17640"/>
          </a:xfrm>
          <a:custGeom>
            <a:avLst/>
            <a:gdLst/>
            <a:ahLst/>
            <a:cxnLst/>
            <a:rect l="0" t="0" r="r" b="b"/>
            <a:pathLst>
              <a:path w="128" h="49">
                <a:moveTo>
                  <a:pt x="127" y="48"/>
                </a:moveTo>
                <a:lnTo>
                  <a:pt x="0" y="0"/>
                </a:lnTo>
                <a:lnTo>
                  <a:pt x="25" y="0"/>
                </a:lnTo>
                <a:lnTo>
                  <a:pt x="127" y="38"/>
                </a:lnTo>
                <a:lnTo>
                  <a:pt x="127" y="48"/>
                </a:lnTo>
                <a:close/>
              </a:path>
            </a:pathLst>
          </a:custGeom>
          <a:solidFill>
            <a:srgbClr val="FFFFFF"/>
          </a:solidFill>
          <a:ln>
            <a:noFill/>
          </a:ln>
        </p:spPr>
      </p:sp>
      <p:sp>
        <p:nvSpPr>
          <p:cNvPr id="13092" name="Freeform 613"/>
          <p:cNvSpPr/>
          <p:nvPr/>
        </p:nvSpPr>
        <p:spPr>
          <a:xfrm>
            <a:off x="1746720" y="262080"/>
            <a:ext cx="37080" cy="14040"/>
          </a:xfrm>
          <a:custGeom>
            <a:avLst/>
            <a:gdLst/>
            <a:ahLst/>
            <a:cxnLst/>
            <a:rect l="0" t="0" r="r" b="b"/>
            <a:pathLst>
              <a:path w="103" h="39">
                <a:moveTo>
                  <a:pt x="102" y="38"/>
                </a:moveTo>
                <a:lnTo>
                  <a:pt x="0" y="0"/>
                </a:lnTo>
                <a:lnTo>
                  <a:pt x="102" y="0"/>
                </a:lnTo>
                <a:lnTo>
                  <a:pt x="102" y="38"/>
                </a:lnTo>
                <a:close/>
              </a:path>
            </a:pathLst>
          </a:custGeom>
          <a:solidFill>
            <a:srgbClr val="FFFFFF"/>
          </a:solidFill>
          <a:ln>
            <a:noFill/>
          </a:ln>
        </p:spPr>
      </p:sp>
      <p:sp>
        <p:nvSpPr>
          <p:cNvPr id="13093" name="Freeform 614"/>
          <p:cNvSpPr/>
          <p:nvPr/>
        </p:nvSpPr>
        <p:spPr>
          <a:xfrm>
            <a:off x="132480" y="1016280"/>
            <a:ext cx="30960" cy="12960"/>
          </a:xfrm>
          <a:custGeom>
            <a:avLst/>
            <a:gdLst/>
            <a:ahLst/>
            <a:cxnLst/>
            <a:rect l="0" t="0" r="r" b="b"/>
            <a:pathLst>
              <a:path w="86" h="36">
                <a:moveTo>
                  <a:pt x="0" y="35"/>
                </a:moveTo>
                <a:lnTo>
                  <a:pt x="0" y="0"/>
                </a:lnTo>
                <a:lnTo>
                  <a:pt x="85" y="35"/>
                </a:lnTo>
                <a:lnTo>
                  <a:pt x="0" y="35"/>
                </a:lnTo>
                <a:close/>
              </a:path>
            </a:pathLst>
          </a:custGeom>
          <a:solidFill>
            <a:srgbClr val="FFFFFF"/>
          </a:solidFill>
          <a:ln>
            <a:noFill/>
          </a:ln>
        </p:spPr>
      </p:sp>
      <p:sp>
        <p:nvSpPr>
          <p:cNvPr id="13094" name="Freeform 615"/>
          <p:cNvSpPr/>
          <p:nvPr/>
        </p:nvSpPr>
        <p:spPr>
          <a:xfrm>
            <a:off x="132480" y="1013400"/>
            <a:ext cx="38520" cy="15840"/>
          </a:xfrm>
          <a:custGeom>
            <a:avLst/>
            <a:gdLst/>
            <a:ahLst/>
            <a:cxnLst/>
            <a:rect l="0" t="0" r="r" b="b"/>
            <a:pathLst>
              <a:path w="107" h="44">
                <a:moveTo>
                  <a:pt x="84" y="43"/>
                </a:moveTo>
                <a:lnTo>
                  <a:pt x="0" y="8"/>
                </a:lnTo>
                <a:lnTo>
                  <a:pt x="0" y="0"/>
                </a:lnTo>
                <a:lnTo>
                  <a:pt x="106" y="43"/>
                </a:lnTo>
                <a:lnTo>
                  <a:pt x="84" y="43"/>
                </a:lnTo>
                <a:close/>
              </a:path>
            </a:pathLst>
          </a:custGeom>
          <a:solidFill>
            <a:srgbClr val="FEFEFE"/>
          </a:solidFill>
          <a:ln>
            <a:noFill/>
          </a:ln>
        </p:spPr>
      </p:sp>
      <p:sp>
        <p:nvSpPr>
          <p:cNvPr id="13095" name="Freeform 616"/>
          <p:cNvSpPr/>
          <p:nvPr/>
        </p:nvSpPr>
        <p:spPr>
          <a:xfrm>
            <a:off x="132480" y="1010520"/>
            <a:ext cx="46080" cy="18720"/>
          </a:xfrm>
          <a:custGeom>
            <a:avLst/>
            <a:gdLst/>
            <a:ahLst/>
            <a:cxnLst/>
            <a:rect l="0" t="0" r="r" b="b"/>
            <a:pathLst>
              <a:path w="128" h="52">
                <a:moveTo>
                  <a:pt x="106" y="51"/>
                </a:moveTo>
                <a:lnTo>
                  <a:pt x="0" y="8"/>
                </a:lnTo>
                <a:lnTo>
                  <a:pt x="0" y="0"/>
                </a:lnTo>
                <a:lnTo>
                  <a:pt x="127" y="51"/>
                </a:lnTo>
                <a:lnTo>
                  <a:pt x="106" y="51"/>
                </a:lnTo>
                <a:close/>
              </a:path>
            </a:pathLst>
          </a:custGeom>
          <a:solidFill>
            <a:srgbClr val="FEFEFE"/>
          </a:solidFill>
          <a:ln>
            <a:noFill/>
          </a:ln>
        </p:spPr>
      </p:sp>
      <p:sp>
        <p:nvSpPr>
          <p:cNvPr id="13096" name="Freeform 617"/>
          <p:cNvSpPr/>
          <p:nvPr/>
        </p:nvSpPr>
        <p:spPr>
          <a:xfrm>
            <a:off x="132480" y="1004400"/>
            <a:ext cx="61560" cy="24840"/>
          </a:xfrm>
          <a:custGeom>
            <a:avLst/>
            <a:gdLst/>
            <a:ahLst/>
            <a:cxnLst/>
            <a:rect l="0" t="0" r="r" b="b"/>
            <a:pathLst>
              <a:path w="171" h="69">
                <a:moveTo>
                  <a:pt x="127" y="68"/>
                </a:moveTo>
                <a:lnTo>
                  <a:pt x="0" y="17"/>
                </a:lnTo>
                <a:lnTo>
                  <a:pt x="0" y="0"/>
                </a:lnTo>
                <a:lnTo>
                  <a:pt x="170" y="68"/>
                </a:lnTo>
                <a:lnTo>
                  <a:pt x="127" y="68"/>
                </a:lnTo>
                <a:close/>
              </a:path>
            </a:pathLst>
          </a:custGeom>
          <a:solidFill>
            <a:srgbClr val="FEFEFE"/>
          </a:solidFill>
          <a:ln>
            <a:noFill/>
          </a:ln>
        </p:spPr>
      </p:sp>
      <p:sp>
        <p:nvSpPr>
          <p:cNvPr id="13097" name="Freeform 618"/>
          <p:cNvSpPr/>
          <p:nvPr/>
        </p:nvSpPr>
        <p:spPr>
          <a:xfrm>
            <a:off x="132480" y="992160"/>
            <a:ext cx="91800" cy="37080"/>
          </a:xfrm>
          <a:custGeom>
            <a:avLst/>
            <a:gdLst/>
            <a:ahLst/>
            <a:cxnLst/>
            <a:rect l="0" t="0" r="r" b="b"/>
            <a:pathLst>
              <a:path w="255" h="103">
                <a:moveTo>
                  <a:pt x="170" y="102"/>
                </a:moveTo>
                <a:lnTo>
                  <a:pt x="0" y="34"/>
                </a:lnTo>
                <a:lnTo>
                  <a:pt x="0" y="0"/>
                </a:lnTo>
                <a:lnTo>
                  <a:pt x="254" y="102"/>
                </a:lnTo>
                <a:lnTo>
                  <a:pt x="170" y="102"/>
                </a:lnTo>
                <a:close/>
              </a:path>
            </a:pathLst>
          </a:custGeom>
          <a:solidFill>
            <a:srgbClr val="FEFEFE"/>
          </a:solidFill>
          <a:ln>
            <a:noFill/>
          </a:ln>
        </p:spPr>
      </p:sp>
      <p:sp>
        <p:nvSpPr>
          <p:cNvPr id="13098" name="Freeform 619"/>
          <p:cNvSpPr/>
          <p:nvPr/>
        </p:nvSpPr>
        <p:spPr>
          <a:xfrm>
            <a:off x="132480" y="989280"/>
            <a:ext cx="99360" cy="39960"/>
          </a:xfrm>
          <a:custGeom>
            <a:avLst/>
            <a:gdLst/>
            <a:ahLst/>
            <a:cxnLst/>
            <a:rect l="0" t="0" r="r" b="b"/>
            <a:pathLst>
              <a:path w="276" h="111">
                <a:moveTo>
                  <a:pt x="254" y="110"/>
                </a:moveTo>
                <a:lnTo>
                  <a:pt x="0" y="8"/>
                </a:lnTo>
                <a:lnTo>
                  <a:pt x="0" y="0"/>
                </a:lnTo>
                <a:lnTo>
                  <a:pt x="275" y="110"/>
                </a:lnTo>
                <a:lnTo>
                  <a:pt x="254" y="110"/>
                </a:lnTo>
                <a:close/>
              </a:path>
            </a:pathLst>
          </a:custGeom>
          <a:solidFill>
            <a:srgbClr val="FEFDFD"/>
          </a:solidFill>
          <a:ln>
            <a:noFill/>
          </a:ln>
        </p:spPr>
      </p:sp>
      <p:sp>
        <p:nvSpPr>
          <p:cNvPr id="13099" name="Freeform 620"/>
          <p:cNvSpPr/>
          <p:nvPr/>
        </p:nvSpPr>
        <p:spPr>
          <a:xfrm>
            <a:off x="132480" y="986040"/>
            <a:ext cx="106920" cy="43200"/>
          </a:xfrm>
          <a:custGeom>
            <a:avLst/>
            <a:gdLst/>
            <a:ahLst/>
            <a:cxnLst/>
            <a:rect l="0" t="0" r="r" b="b"/>
            <a:pathLst>
              <a:path w="297" h="120">
                <a:moveTo>
                  <a:pt x="275" y="119"/>
                </a:moveTo>
                <a:lnTo>
                  <a:pt x="0" y="9"/>
                </a:lnTo>
                <a:lnTo>
                  <a:pt x="0" y="0"/>
                </a:lnTo>
                <a:lnTo>
                  <a:pt x="296" y="119"/>
                </a:lnTo>
                <a:lnTo>
                  <a:pt x="275" y="119"/>
                </a:lnTo>
                <a:close/>
              </a:path>
            </a:pathLst>
          </a:custGeom>
          <a:solidFill>
            <a:srgbClr val="FEFDFD"/>
          </a:solidFill>
          <a:ln>
            <a:noFill/>
          </a:ln>
        </p:spPr>
      </p:sp>
      <p:sp>
        <p:nvSpPr>
          <p:cNvPr id="13100" name="Freeform 621"/>
          <p:cNvSpPr/>
          <p:nvPr/>
        </p:nvSpPr>
        <p:spPr>
          <a:xfrm>
            <a:off x="132480" y="980280"/>
            <a:ext cx="122040" cy="48960"/>
          </a:xfrm>
          <a:custGeom>
            <a:avLst/>
            <a:gdLst/>
            <a:ahLst/>
            <a:cxnLst/>
            <a:rect l="0" t="0" r="r" b="b"/>
            <a:pathLst>
              <a:path w="339" h="136">
                <a:moveTo>
                  <a:pt x="296" y="135"/>
                </a:moveTo>
                <a:lnTo>
                  <a:pt x="0" y="16"/>
                </a:lnTo>
                <a:lnTo>
                  <a:pt x="0" y="0"/>
                </a:lnTo>
                <a:lnTo>
                  <a:pt x="338" y="135"/>
                </a:lnTo>
                <a:lnTo>
                  <a:pt x="296" y="135"/>
                </a:lnTo>
                <a:close/>
              </a:path>
            </a:pathLst>
          </a:custGeom>
          <a:solidFill>
            <a:srgbClr val="FDFDFD"/>
          </a:solidFill>
          <a:ln>
            <a:noFill/>
          </a:ln>
        </p:spPr>
      </p:sp>
      <p:sp>
        <p:nvSpPr>
          <p:cNvPr id="13101" name="Freeform 622"/>
          <p:cNvSpPr/>
          <p:nvPr/>
        </p:nvSpPr>
        <p:spPr>
          <a:xfrm>
            <a:off x="132480" y="974160"/>
            <a:ext cx="137520" cy="55080"/>
          </a:xfrm>
          <a:custGeom>
            <a:avLst/>
            <a:gdLst/>
            <a:ahLst/>
            <a:cxnLst/>
            <a:rect l="0" t="0" r="r" b="b"/>
            <a:pathLst>
              <a:path w="382" h="153">
                <a:moveTo>
                  <a:pt x="338" y="152"/>
                </a:moveTo>
                <a:lnTo>
                  <a:pt x="0" y="17"/>
                </a:lnTo>
                <a:lnTo>
                  <a:pt x="0" y="0"/>
                </a:lnTo>
                <a:lnTo>
                  <a:pt x="381" y="152"/>
                </a:lnTo>
                <a:lnTo>
                  <a:pt x="338" y="152"/>
                </a:lnTo>
                <a:close/>
              </a:path>
            </a:pathLst>
          </a:custGeom>
          <a:solidFill>
            <a:srgbClr val="FDFDFD"/>
          </a:solidFill>
          <a:ln>
            <a:noFill/>
          </a:ln>
        </p:spPr>
      </p:sp>
      <p:sp>
        <p:nvSpPr>
          <p:cNvPr id="13102" name="Freeform 623"/>
          <p:cNvSpPr/>
          <p:nvPr/>
        </p:nvSpPr>
        <p:spPr>
          <a:xfrm>
            <a:off x="132480" y="970920"/>
            <a:ext cx="145080" cy="58320"/>
          </a:xfrm>
          <a:custGeom>
            <a:avLst/>
            <a:gdLst/>
            <a:ahLst/>
            <a:cxnLst/>
            <a:rect l="0" t="0" r="r" b="b"/>
            <a:pathLst>
              <a:path w="403" h="162">
                <a:moveTo>
                  <a:pt x="381" y="161"/>
                </a:moveTo>
                <a:lnTo>
                  <a:pt x="0" y="9"/>
                </a:lnTo>
                <a:lnTo>
                  <a:pt x="0" y="0"/>
                </a:lnTo>
                <a:lnTo>
                  <a:pt x="402" y="161"/>
                </a:lnTo>
                <a:lnTo>
                  <a:pt x="381" y="161"/>
                </a:lnTo>
                <a:close/>
              </a:path>
            </a:pathLst>
          </a:custGeom>
          <a:solidFill>
            <a:srgbClr val="FDFCFC"/>
          </a:solidFill>
          <a:ln>
            <a:noFill/>
          </a:ln>
        </p:spPr>
      </p:sp>
      <p:sp>
        <p:nvSpPr>
          <p:cNvPr id="13103" name="Freeform 624"/>
          <p:cNvSpPr/>
          <p:nvPr/>
        </p:nvSpPr>
        <p:spPr>
          <a:xfrm>
            <a:off x="132480" y="96804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13104" name="Freeform 625"/>
          <p:cNvSpPr/>
          <p:nvPr/>
        </p:nvSpPr>
        <p:spPr>
          <a:xfrm>
            <a:off x="132480" y="955800"/>
            <a:ext cx="182880" cy="73440"/>
          </a:xfrm>
          <a:custGeom>
            <a:avLst/>
            <a:gdLst/>
            <a:ahLst/>
            <a:cxnLst/>
            <a:rect l="0" t="0" r="r" b="b"/>
            <a:pathLst>
              <a:path w="508" h="204">
                <a:moveTo>
                  <a:pt x="423" y="203"/>
                </a:moveTo>
                <a:lnTo>
                  <a:pt x="0" y="34"/>
                </a:lnTo>
                <a:lnTo>
                  <a:pt x="0" y="0"/>
                </a:lnTo>
                <a:lnTo>
                  <a:pt x="507" y="203"/>
                </a:lnTo>
                <a:lnTo>
                  <a:pt x="423" y="203"/>
                </a:lnTo>
                <a:close/>
              </a:path>
            </a:pathLst>
          </a:custGeom>
          <a:solidFill>
            <a:srgbClr val="FCFCFC"/>
          </a:solidFill>
          <a:ln>
            <a:noFill/>
          </a:ln>
        </p:spPr>
      </p:sp>
      <p:sp>
        <p:nvSpPr>
          <p:cNvPr id="13105" name="Freeform 626"/>
          <p:cNvSpPr/>
          <p:nvPr/>
        </p:nvSpPr>
        <p:spPr>
          <a:xfrm>
            <a:off x="132480" y="952920"/>
            <a:ext cx="190440" cy="76320"/>
          </a:xfrm>
          <a:custGeom>
            <a:avLst/>
            <a:gdLst/>
            <a:ahLst/>
            <a:cxnLst/>
            <a:rect l="0" t="0" r="r" b="b"/>
            <a:pathLst>
              <a:path w="529" h="212">
                <a:moveTo>
                  <a:pt x="507" y="211"/>
                </a:moveTo>
                <a:lnTo>
                  <a:pt x="0" y="8"/>
                </a:lnTo>
                <a:lnTo>
                  <a:pt x="0" y="0"/>
                </a:lnTo>
                <a:lnTo>
                  <a:pt x="528" y="211"/>
                </a:lnTo>
                <a:lnTo>
                  <a:pt x="507" y="211"/>
                </a:lnTo>
                <a:close/>
              </a:path>
            </a:pathLst>
          </a:custGeom>
          <a:solidFill>
            <a:srgbClr val="FBFBFB"/>
          </a:solidFill>
          <a:ln>
            <a:noFill/>
          </a:ln>
        </p:spPr>
      </p:sp>
      <p:sp>
        <p:nvSpPr>
          <p:cNvPr id="13106" name="Freeform 627"/>
          <p:cNvSpPr/>
          <p:nvPr/>
        </p:nvSpPr>
        <p:spPr>
          <a:xfrm>
            <a:off x="132480" y="950040"/>
            <a:ext cx="198000" cy="79200"/>
          </a:xfrm>
          <a:custGeom>
            <a:avLst/>
            <a:gdLst/>
            <a:ahLst/>
            <a:cxnLst/>
            <a:rect l="0" t="0" r="r" b="b"/>
            <a:pathLst>
              <a:path w="550" h="220">
                <a:moveTo>
                  <a:pt x="528" y="219"/>
                </a:moveTo>
                <a:lnTo>
                  <a:pt x="0" y="8"/>
                </a:lnTo>
                <a:lnTo>
                  <a:pt x="0" y="0"/>
                </a:lnTo>
                <a:lnTo>
                  <a:pt x="549" y="219"/>
                </a:lnTo>
                <a:lnTo>
                  <a:pt x="528" y="219"/>
                </a:lnTo>
                <a:close/>
              </a:path>
            </a:pathLst>
          </a:custGeom>
          <a:solidFill>
            <a:srgbClr val="FBFBFB"/>
          </a:solidFill>
          <a:ln>
            <a:noFill/>
          </a:ln>
        </p:spPr>
      </p:sp>
      <p:sp>
        <p:nvSpPr>
          <p:cNvPr id="13107" name="Freeform 628"/>
          <p:cNvSpPr/>
          <p:nvPr/>
        </p:nvSpPr>
        <p:spPr>
          <a:xfrm>
            <a:off x="132480" y="943920"/>
            <a:ext cx="213480" cy="85320"/>
          </a:xfrm>
          <a:custGeom>
            <a:avLst/>
            <a:gdLst/>
            <a:ahLst/>
            <a:cxnLst/>
            <a:rect l="0" t="0" r="r" b="b"/>
            <a:pathLst>
              <a:path w="593" h="237">
                <a:moveTo>
                  <a:pt x="549" y="236"/>
                </a:moveTo>
                <a:lnTo>
                  <a:pt x="0" y="17"/>
                </a:lnTo>
                <a:lnTo>
                  <a:pt x="0" y="0"/>
                </a:lnTo>
                <a:lnTo>
                  <a:pt x="592" y="236"/>
                </a:lnTo>
                <a:lnTo>
                  <a:pt x="549" y="236"/>
                </a:lnTo>
                <a:close/>
              </a:path>
            </a:pathLst>
          </a:custGeom>
          <a:solidFill>
            <a:srgbClr val="FBFBFB"/>
          </a:solidFill>
          <a:ln>
            <a:noFill/>
          </a:ln>
        </p:spPr>
      </p:sp>
      <p:sp>
        <p:nvSpPr>
          <p:cNvPr id="13108" name="Freeform 629"/>
          <p:cNvSpPr/>
          <p:nvPr/>
        </p:nvSpPr>
        <p:spPr>
          <a:xfrm>
            <a:off x="132480" y="940680"/>
            <a:ext cx="221040" cy="88560"/>
          </a:xfrm>
          <a:custGeom>
            <a:avLst/>
            <a:gdLst/>
            <a:ahLst/>
            <a:cxnLst/>
            <a:rect l="0" t="0" r="r" b="b"/>
            <a:pathLst>
              <a:path w="614" h="246">
                <a:moveTo>
                  <a:pt x="592" y="245"/>
                </a:moveTo>
                <a:lnTo>
                  <a:pt x="0" y="9"/>
                </a:lnTo>
                <a:lnTo>
                  <a:pt x="0" y="0"/>
                </a:lnTo>
                <a:lnTo>
                  <a:pt x="613" y="245"/>
                </a:lnTo>
                <a:lnTo>
                  <a:pt x="592" y="245"/>
                </a:lnTo>
                <a:close/>
              </a:path>
            </a:pathLst>
          </a:custGeom>
          <a:solidFill>
            <a:srgbClr val="FBFAFA"/>
          </a:solidFill>
          <a:ln>
            <a:noFill/>
          </a:ln>
        </p:spPr>
      </p:sp>
      <p:sp>
        <p:nvSpPr>
          <p:cNvPr id="13109" name="Freeform 630"/>
          <p:cNvSpPr/>
          <p:nvPr/>
        </p:nvSpPr>
        <p:spPr>
          <a:xfrm>
            <a:off x="132480" y="937800"/>
            <a:ext cx="228600" cy="91440"/>
          </a:xfrm>
          <a:custGeom>
            <a:avLst/>
            <a:gdLst/>
            <a:ahLst/>
            <a:cxnLst/>
            <a:rect l="0" t="0" r="r" b="b"/>
            <a:pathLst>
              <a:path w="635" h="254">
                <a:moveTo>
                  <a:pt x="613" y="253"/>
                </a:moveTo>
                <a:lnTo>
                  <a:pt x="0" y="8"/>
                </a:lnTo>
                <a:lnTo>
                  <a:pt x="0" y="0"/>
                </a:lnTo>
                <a:lnTo>
                  <a:pt x="634" y="253"/>
                </a:lnTo>
                <a:lnTo>
                  <a:pt x="613" y="253"/>
                </a:lnTo>
                <a:close/>
              </a:path>
            </a:pathLst>
          </a:custGeom>
          <a:solidFill>
            <a:srgbClr val="FBFAFA"/>
          </a:solidFill>
          <a:ln>
            <a:noFill/>
          </a:ln>
        </p:spPr>
      </p:sp>
      <p:sp>
        <p:nvSpPr>
          <p:cNvPr id="13110" name="Freeform 631"/>
          <p:cNvSpPr/>
          <p:nvPr/>
        </p:nvSpPr>
        <p:spPr>
          <a:xfrm>
            <a:off x="132480" y="931680"/>
            <a:ext cx="243720" cy="97560"/>
          </a:xfrm>
          <a:custGeom>
            <a:avLst/>
            <a:gdLst/>
            <a:ahLst/>
            <a:cxnLst/>
            <a:rect l="0" t="0" r="r" b="b"/>
            <a:pathLst>
              <a:path w="677" h="271">
                <a:moveTo>
                  <a:pt x="633" y="270"/>
                </a:moveTo>
                <a:lnTo>
                  <a:pt x="0" y="17"/>
                </a:lnTo>
                <a:lnTo>
                  <a:pt x="0" y="0"/>
                </a:lnTo>
                <a:lnTo>
                  <a:pt x="676" y="270"/>
                </a:lnTo>
                <a:lnTo>
                  <a:pt x="633" y="270"/>
                </a:lnTo>
                <a:close/>
              </a:path>
            </a:pathLst>
          </a:custGeom>
          <a:solidFill>
            <a:srgbClr val="FAFAFA"/>
          </a:solidFill>
          <a:ln>
            <a:noFill/>
          </a:ln>
        </p:spPr>
      </p:sp>
      <p:sp>
        <p:nvSpPr>
          <p:cNvPr id="13111" name="Freeform 632"/>
          <p:cNvSpPr/>
          <p:nvPr/>
        </p:nvSpPr>
        <p:spPr>
          <a:xfrm>
            <a:off x="132480" y="928800"/>
            <a:ext cx="251280" cy="100440"/>
          </a:xfrm>
          <a:custGeom>
            <a:avLst/>
            <a:gdLst/>
            <a:ahLst/>
            <a:cxnLst/>
            <a:rect l="0" t="0" r="r" b="b"/>
            <a:pathLst>
              <a:path w="698" h="279">
                <a:moveTo>
                  <a:pt x="675" y="278"/>
                </a:moveTo>
                <a:lnTo>
                  <a:pt x="0" y="8"/>
                </a:lnTo>
                <a:lnTo>
                  <a:pt x="0" y="0"/>
                </a:lnTo>
                <a:lnTo>
                  <a:pt x="697" y="278"/>
                </a:lnTo>
                <a:lnTo>
                  <a:pt x="675" y="278"/>
                </a:lnTo>
                <a:close/>
              </a:path>
            </a:pathLst>
          </a:custGeom>
          <a:solidFill>
            <a:srgbClr val="FAF9F9"/>
          </a:solidFill>
          <a:ln>
            <a:noFill/>
          </a:ln>
        </p:spPr>
      </p:sp>
      <p:sp>
        <p:nvSpPr>
          <p:cNvPr id="13112" name="Freeform 633"/>
          <p:cNvSpPr/>
          <p:nvPr/>
        </p:nvSpPr>
        <p:spPr>
          <a:xfrm>
            <a:off x="132480" y="925560"/>
            <a:ext cx="258840" cy="103680"/>
          </a:xfrm>
          <a:custGeom>
            <a:avLst/>
            <a:gdLst/>
            <a:ahLst/>
            <a:cxnLst/>
            <a:rect l="0" t="0" r="r" b="b"/>
            <a:pathLst>
              <a:path w="719" h="288">
                <a:moveTo>
                  <a:pt x="696" y="287"/>
                </a:moveTo>
                <a:lnTo>
                  <a:pt x="0" y="9"/>
                </a:lnTo>
                <a:lnTo>
                  <a:pt x="0" y="0"/>
                </a:lnTo>
                <a:lnTo>
                  <a:pt x="718" y="287"/>
                </a:lnTo>
                <a:lnTo>
                  <a:pt x="696" y="287"/>
                </a:lnTo>
                <a:close/>
              </a:path>
            </a:pathLst>
          </a:custGeom>
          <a:solidFill>
            <a:srgbClr val="FAF9F9"/>
          </a:solidFill>
          <a:ln>
            <a:noFill/>
          </a:ln>
        </p:spPr>
      </p:sp>
      <p:sp>
        <p:nvSpPr>
          <p:cNvPr id="13113" name="Freeform 634"/>
          <p:cNvSpPr/>
          <p:nvPr/>
        </p:nvSpPr>
        <p:spPr>
          <a:xfrm>
            <a:off x="132480" y="919800"/>
            <a:ext cx="273960" cy="109440"/>
          </a:xfrm>
          <a:custGeom>
            <a:avLst/>
            <a:gdLst/>
            <a:ahLst/>
            <a:cxnLst/>
            <a:rect l="0" t="0" r="r" b="b"/>
            <a:pathLst>
              <a:path w="761" h="304">
                <a:moveTo>
                  <a:pt x="718" y="303"/>
                </a:moveTo>
                <a:lnTo>
                  <a:pt x="0" y="17"/>
                </a:lnTo>
                <a:lnTo>
                  <a:pt x="0" y="0"/>
                </a:lnTo>
                <a:lnTo>
                  <a:pt x="760" y="303"/>
                </a:lnTo>
                <a:lnTo>
                  <a:pt x="718" y="303"/>
                </a:lnTo>
                <a:close/>
              </a:path>
            </a:pathLst>
          </a:custGeom>
          <a:solidFill>
            <a:srgbClr val="F9F9F9"/>
          </a:solidFill>
          <a:ln>
            <a:noFill/>
          </a:ln>
        </p:spPr>
      </p:sp>
      <p:sp>
        <p:nvSpPr>
          <p:cNvPr id="13114" name="Freeform 635"/>
          <p:cNvSpPr/>
          <p:nvPr/>
        </p:nvSpPr>
        <p:spPr>
          <a:xfrm>
            <a:off x="132480" y="916560"/>
            <a:ext cx="281880" cy="112680"/>
          </a:xfrm>
          <a:custGeom>
            <a:avLst/>
            <a:gdLst/>
            <a:ahLst/>
            <a:cxnLst/>
            <a:rect l="0" t="0" r="r" b="b"/>
            <a:pathLst>
              <a:path w="783" h="313">
                <a:moveTo>
                  <a:pt x="760" y="312"/>
                </a:moveTo>
                <a:lnTo>
                  <a:pt x="0" y="9"/>
                </a:lnTo>
                <a:lnTo>
                  <a:pt x="0" y="0"/>
                </a:lnTo>
                <a:lnTo>
                  <a:pt x="782" y="312"/>
                </a:lnTo>
                <a:lnTo>
                  <a:pt x="760" y="312"/>
                </a:lnTo>
                <a:close/>
              </a:path>
            </a:pathLst>
          </a:custGeom>
          <a:solidFill>
            <a:srgbClr val="F9F8F8"/>
          </a:solidFill>
          <a:ln>
            <a:noFill/>
          </a:ln>
        </p:spPr>
      </p:sp>
      <p:sp>
        <p:nvSpPr>
          <p:cNvPr id="13115" name="Freeform 636"/>
          <p:cNvSpPr/>
          <p:nvPr/>
        </p:nvSpPr>
        <p:spPr>
          <a:xfrm>
            <a:off x="132480" y="913680"/>
            <a:ext cx="289440" cy="115560"/>
          </a:xfrm>
          <a:custGeom>
            <a:avLst/>
            <a:gdLst/>
            <a:ahLst/>
            <a:cxnLst/>
            <a:rect l="0" t="0" r="r" b="b"/>
            <a:pathLst>
              <a:path w="804" h="321">
                <a:moveTo>
                  <a:pt x="782" y="320"/>
                </a:moveTo>
                <a:lnTo>
                  <a:pt x="0" y="8"/>
                </a:lnTo>
                <a:lnTo>
                  <a:pt x="0" y="0"/>
                </a:lnTo>
                <a:lnTo>
                  <a:pt x="803" y="320"/>
                </a:lnTo>
                <a:lnTo>
                  <a:pt x="782" y="320"/>
                </a:lnTo>
                <a:close/>
              </a:path>
            </a:pathLst>
          </a:custGeom>
          <a:solidFill>
            <a:srgbClr val="F9F8F8"/>
          </a:solidFill>
          <a:ln>
            <a:noFill/>
          </a:ln>
        </p:spPr>
      </p:sp>
      <p:sp>
        <p:nvSpPr>
          <p:cNvPr id="13116" name="Freeform 637"/>
          <p:cNvSpPr/>
          <p:nvPr/>
        </p:nvSpPr>
        <p:spPr>
          <a:xfrm>
            <a:off x="132480" y="907560"/>
            <a:ext cx="304560" cy="121680"/>
          </a:xfrm>
          <a:custGeom>
            <a:avLst/>
            <a:gdLst/>
            <a:ahLst/>
            <a:cxnLst/>
            <a:rect l="0" t="0" r="r" b="b"/>
            <a:pathLst>
              <a:path w="846" h="338">
                <a:moveTo>
                  <a:pt x="803" y="337"/>
                </a:moveTo>
                <a:lnTo>
                  <a:pt x="0" y="17"/>
                </a:lnTo>
                <a:lnTo>
                  <a:pt x="0" y="0"/>
                </a:lnTo>
                <a:lnTo>
                  <a:pt x="845" y="337"/>
                </a:lnTo>
                <a:lnTo>
                  <a:pt x="803" y="337"/>
                </a:lnTo>
                <a:close/>
              </a:path>
            </a:pathLst>
          </a:custGeom>
          <a:solidFill>
            <a:srgbClr val="F8F8F8"/>
          </a:solidFill>
          <a:ln>
            <a:noFill/>
          </a:ln>
        </p:spPr>
      </p:sp>
      <p:sp>
        <p:nvSpPr>
          <p:cNvPr id="13117" name="Freeform 638"/>
          <p:cNvSpPr/>
          <p:nvPr/>
        </p:nvSpPr>
        <p:spPr>
          <a:xfrm>
            <a:off x="132480" y="901440"/>
            <a:ext cx="319680" cy="127800"/>
          </a:xfrm>
          <a:custGeom>
            <a:avLst/>
            <a:gdLst/>
            <a:ahLst/>
            <a:cxnLst/>
            <a:rect l="0" t="0" r="r" b="b"/>
            <a:pathLst>
              <a:path w="888" h="355">
                <a:moveTo>
                  <a:pt x="845" y="354"/>
                </a:moveTo>
                <a:lnTo>
                  <a:pt x="0" y="17"/>
                </a:lnTo>
                <a:lnTo>
                  <a:pt x="0" y="0"/>
                </a:lnTo>
                <a:lnTo>
                  <a:pt x="887" y="354"/>
                </a:lnTo>
                <a:lnTo>
                  <a:pt x="845" y="354"/>
                </a:lnTo>
                <a:close/>
              </a:path>
            </a:pathLst>
          </a:custGeom>
          <a:solidFill>
            <a:srgbClr val="F8F7F7"/>
          </a:solidFill>
          <a:ln>
            <a:noFill/>
          </a:ln>
        </p:spPr>
      </p:sp>
      <p:sp>
        <p:nvSpPr>
          <p:cNvPr id="13118" name="Freeform 639"/>
          <p:cNvSpPr/>
          <p:nvPr/>
        </p:nvSpPr>
        <p:spPr>
          <a:xfrm>
            <a:off x="132480" y="898560"/>
            <a:ext cx="327240" cy="130680"/>
          </a:xfrm>
          <a:custGeom>
            <a:avLst/>
            <a:gdLst/>
            <a:ahLst/>
            <a:cxnLst/>
            <a:rect l="0" t="0" r="r" b="b"/>
            <a:pathLst>
              <a:path w="909" h="363">
                <a:moveTo>
                  <a:pt x="887" y="362"/>
                </a:moveTo>
                <a:lnTo>
                  <a:pt x="0" y="8"/>
                </a:lnTo>
                <a:lnTo>
                  <a:pt x="0" y="0"/>
                </a:lnTo>
                <a:lnTo>
                  <a:pt x="908" y="362"/>
                </a:lnTo>
                <a:lnTo>
                  <a:pt x="887" y="362"/>
                </a:lnTo>
                <a:close/>
              </a:path>
            </a:pathLst>
          </a:custGeom>
          <a:solidFill>
            <a:srgbClr val="F7F6F6"/>
          </a:solidFill>
          <a:ln>
            <a:noFill/>
          </a:ln>
        </p:spPr>
      </p:sp>
      <p:sp>
        <p:nvSpPr>
          <p:cNvPr id="13119" name="Freeform 640"/>
          <p:cNvSpPr/>
          <p:nvPr/>
        </p:nvSpPr>
        <p:spPr>
          <a:xfrm>
            <a:off x="132480" y="895320"/>
            <a:ext cx="334800" cy="133920"/>
          </a:xfrm>
          <a:custGeom>
            <a:avLst/>
            <a:gdLst/>
            <a:ahLst/>
            <a:cxnLst/>
            <a:rect l="0" t="0" r="r" b="b"/>
            <a:pathLst>
              <a:path w="930" h="372">
                <a:moveTo>
                  <a:pt x="908" y="371"/>
                </a:moveTo>
                <a:lnTo>
                  <a:pt x="0" y="9"/>
                </a:lnTo>
                <a:lnTo>
                  <a:pt x="0" y="0"/>
                </a:lnTo>
                <a:lnTo>
                  <a:pt x="929" y="371"/>
                </a:lnTo>
                <a:lnTo>
                  <a:pt x="908" y="371"/>
                </a:lnTo>
                <a:close/>
              </a:path>
            </a:pathLst>
          </a:custGeom>
          <a:solidFill>
            <a:srgbClr val="F7F6F6"/>
          </a:solidFill>
          <a:ln>
            <a:noFill/>
          </a:ln>
        </p:spPr>
      </p:sp>
      <p:sp>
        <p:nvSpPr>
          <p:cNvPr id="13120" name="Freeform 641"/>
          <p:cNvSpPr/>
          <p:nvPr/>
        </p:nvSpPr>
        <p:spPr>
          <a:xfrm>
            <a:off x="132480" y="892440"/>
            <a:ext cx="342360" cy="136800"/>
          </a:xfrm>
          <a:custGeom>
            <a:avLst/>
            <a:gdLst/>
            <a:ahLst/>
            <a:cxnLst/>
            <a:rect l="0" t="0" r="r" b="b"/>
            <a:pathLst>
              <a:path w="951" h="380">
                <a:moveTo>
                  <a:pt x="929" y="379"/>
                </a:moveTo>
                <a:lnTo>
                  <a:pt x="0" y="8"/>
                </a:lnTo>
                <a:lnTo>
                  <a:pt x="0" y="0"/>
                </a:lnTo>
                <a:lnTo>
                  <a:pt x="950" y="379"/>
                </a:lnTo>
                <a:lnTo>
                  <a:pt x="929" y="379"/>
                </a:lnTo>
                <a:close/>
              </a:path>
            </a:pathLst>
          </a:custGeom>
          <a:solidFill>
            <a:srgbClr val="F6F6F6"/>
          </a:solidFill>
          <a:ln>
            <a:noFill/>
          </a:ln>
        </p:spPr>
      </p:sp>
      <p:sp>
        <p:nvSpPr>
          <p:cNvPr id="13121" name="Freeform 642"/>
          <p:cNvSpPr/>
          <p:nvPr/>
        </p:nvSpPr>
        <p:spPr>
          <a:xfrm>
            <a:off x="132480" y="889560"/>
            <a:ext cx="349920" cy="139680"/>
          </a:xfrm>
          <a:custGeom>
            <a:avLst/>
            <a:gdLst/>
            <a:ahLst/>
            <a:cxnLst/>
            <a:rect l="0" t="0" r="r" b="b"/>
            <a:pathLst>
              <a:path w="972" h="388">
                <a:moveTo>
                  <a:pt x="950" y="387"/>
                </a:moveTo>
                <a:lnTo>
                  <a:pt x="0" y="8"/>
                </a:lnTo>
                <a:lnTo>
                  <a:pt x="0" y="0"/>
                </a:lnTo>
                <a:lnTo>
                  <a:pt x="971" y="387"/>
                </a:lnTo>
                <a:lnTo>
                  <a:pt x="950" y="387"/>
                </a:lnTo>
                <a:close/>
              </a:path>
            </a:pathLst>
          </a:custGeom>
          <a:solidFill>
            <a:srgbClr val="F6F6F6"/>
          </a:solidFill>
          <a:ln>
            <a:noFill/>
          </a:ln>
        </p:spPr>
      </p:sp>
      <p:sp>
        <p:nvSpPr>
          <p:cNvPr id="13122" name="Freeform 643"/>
          <p:cNvSpPr/>
          <p:nvPr/>
        </p:nvSpPr>
        <p:spPr>
          <a:xfrm>
            <a:off x="132480" y="883440"/>
            <a:ext cx="365400" cy="145800"/>
          </a:xfrm>
          <a:custGeom>
            <a:avLst/>
            <a:gdLst/>
            <a:ahLst/>
            <a:cxnLst/>
            <a:rect l="0" t="0" r="r" b="b"/>
            <a:pathLst>
              <a:path w="1015" h="405">
                <a:moveTo>
                  <a:pt x="971" y="404"/>
                </a:moveTo>
                <a:lnTo>
                  <a:pt x="0" y="17"/>
                </a:lnTo>
                <a:lnTo>
                  <a:pt x="0" y="0"/>
                </a:lnTo>
                <a:lnTo>
                  <a:pt x="1014" y="404"/>
                </a:lnTo>
                <a:lnTo>
                  <a:pt x="971" y="404"/>
                </a:lnTo>
                <a:close/>
              </a:path>
            </a:pathLst>
          </a:custGeom>
          <a:solidFill>
            <a:srgbClr val="F6F5F5"/>
          </a:solidFill>
          <a:ln>
            <a:noFill/>
          </a:ln>
        </p:spPr>
      </p:sp>
      <p:sp>
        <p:nvSpPr>
          <p:cNvPr id="13123" name="Freeform 644"/>
          <p:cNvSpPr/>
          <p:nvPr/>
        </p:nvSpPr>
        <p:spPr>
          <a:xfrm>
            <a:off x="132480" y="880200"/>
            <a:ext cx="372960" cy="149040"/>
          </a:xfrm>
          <a:custGeom>
            <a:avLst/>
            <a:gdLst/>
            <a:ahLst/>
            <a:cxnLst/>
            <a:rect l="0" t="0" r="r" b="b"/>
            <a:pathLst>
              <a:path w="1036" h="414">
                <a:moveTo>
                  <a:pt x="1014" y="413"/>
                </a:moveTo>
                <a:lnTo>
                  <a:pt x="0" y="9"/>
                </a:lnTo>
                <a:lnTo>
                  <a:pt x="0" y="0"/>
                </a:lnTo>
                <a:lnTo>
                  <a:pt x="1035" y="413"/>
                </a:lnTo>
                <a:lnTo>
                  <a:pt x="1014" y="413"/>
                </a:lnTo>
                <a:close/>
              </a:path>
            </a:pathLst>
          </a:custGeom>
          <a:solidFill>
            <a:srgbClr val="F5F4F4"/>
          </a:solidFill>
          <a:ln>
            <a:noFill/>
          </a:ln>
        </p:spPr>
      </p:sp>
      <p:sp>
        <p:nvSpPr>
          <p:cNvPr id="13124" name="Freeform 645"/>
          <p:cNvSpPr/>
          <p:nvPr/>
        </p:nvSpPr>
        <p:spPr>
          <a:xfrm>
            <a:off x="132480" y="877320"/>
            <a:ext cx="380520" cy="151920"/>
          </a:xfrm>
          <a:custGeom>
            <a:avLst/>
            <a:gdLst/>
            <a:ahLst/>
            <a:cxnLst/>
            <a:rect l="0" t="0" r="r" b="b"/>
            <a:pathLst>
              <a:path w="1057" h="422">
                <a:moveTo>
                  <a:pt x="1035" y="421"/>
                </a:moveTo>
                <a:lnTo>
                  <a:pt x="0" y="8"/>
                </a:lnTo>
                <a:lnTo>
                  <a:pt x="0" y="0"/>
                </a:lnTo>
                <a:lnTo>
                  <a:pt x="1056" y="421"/>
                </a:lnTo>
                <a:lnTo>
                  <a:pt x="1035" y="421"/>
                </a:lnTo>
                <a:close/>
              </a:path>
            </a:pathLst>
          </a:custGeom>
          <a:solidFill>
            <a:srgbClr val="F5F4F4"/>
          </a:solidFill>
          <a:ln>
            <a:noFill/>
          </a:ln>
        </p:spPr>
      </p:sp>
      <p:sp>
        <p:nvSpPr>
          <p:cNvPr id="13125" name="Freeform 646"/>
          <p:cNvSpPr/>
          <p:nvPr/>
        </p:nvSpPr>
        <p:spPr>
          <a:xfrm>
            <a:off x="132480" y="874440"/>
            <a:ext cx="388080" cy="154800"/>
          </a:xfrm>
          <a:custGeom>
            <a:avLst/>
            <a:gdLst/>
            <a:ahLst/>
            <a:cxnLst/>
            <a:rect l="0" t="0" r="r" b="b"/>
            <a:pathLst>
              <a:path w="1078" h="430">
                <a:moveTo>
                  <a:pt x="1056" y="429"/>
                </a:moveTo>
                <a:lnTo>
                  <a:pt x="0" y="8"/>
                </a:lnTo>
                <a:lnTo>
                  <a:pt x="0" y="0"/>
                </a:lnTo>
                <a:lnTo>
                  <a:pt x="1077" y="429"/>
                </a:lnTo>
                <a:lnTo>
                  <a:pt x="1056" y="429"/>
                </a:lnTo>
                <a:close/>
              </a:path>
            </a:pathLst>
          </a:custGeom>
          <a:solidFill>
            <a:srgbClr val="F4F4F4"/>
          </a:solidFill>
          <a:ln>
            <a:noFill/>
          </a:ln>
        </p:spPr>
      </p:sp>
      <p:sp>
        <p:nvSpPr>
          <p:cNvPr id="13126" name="Freeform 647"/>
          <p:cNvSpPr/>
          <p:nvPr/>
        </p:nvSpPr>
        <p:spPr>
          <a:xfrm>
            <a:off x="132480" y="871200"/>
            <a:ext cx="395640" cy="158040"/>
          </a:xfrm>
          <a:custGeom>
            <a:avLst/>
            <a:gdLst/>
            <a:ahLst/>
            <a:cxnLst/>
            <a:rect l="0" t="0" r="r" b="b"/>
            <a:pathLst>
              <a:path w="1099" h="439">
                <a:moveTo>
                  <a:pt x="1077" y="438"/>
                </a:moveTo>
                <a:lnTo>
                  <a:pt x="0" y="9"/>
                </a:lnTo>
                <a:lnTo>
                  <a:pt x="0" y="0"/>
                </a:lnTo>
                <a:lnTo>
                  <a:pt x="1098" y="438"/>
                </a:lnTo>
                <a:lnTo>
                  <a:pt x="1077" y="438"/>
                </a:lnTo>
                <a:close/>
              </a:path>
            </a:pathLst>
          </a:custGeom>
          <a:solidFill>
            <a:srgbClr val="F4F4F4"/>
          </a:solidFill>
          <a:ln>
            <a:noFill/>
          </a:ln>
        </p:spPr>
      </p:sp>
      <p:sp>
        <p:nvSpPr>
          <p:cNvPr id="13127" name="Freeform 648"/>
          <p:cNvSpPr/>
          <p:nvPr/>
        </p:nvSpPr>
        <p:spPr>
          <a:xfrm>
            <a:off x="132480" y="865080"/>
            <a:ext cx="410760" cy="164160"/>
          </a:xfrm>
          <a:custGeom>
            <a:avLst/>
            <a:gdLst/>
            <a:ahLst/>
            <a:cxnLst/>
            <a:rect l="0" t="0" r="r" b="b"/>
            <a:pathLst>
              <a:path w="1141" h="456">
                <a:moveTo>
                  <a:pt x="1098" y="455"/>
                </a:moveTo>
                <a:lnTo>
                  <a:pt x="0" y="17"/>
                </a:lnTo>
                <a:lnTo>
                  <a:pt x="0" y="0"/>
                </a:lnTo>
                <a:lnTo>
                  <a:pt x="1140" y="455"/>
                </a:lnTo>
                <a:lnTo>
                  <a:pt x="1098" y="455"/>
                </a:lnTo>
                <a:close/>
              </a:path>
            </a:pathLst>
          </a:custGeom>
          <a:solidFill>
            <a:srgbClr val="F4F3F3"/>
          </a:solidFill>
          <a:ln>
            <a:noFill/>
          </a:ln>
        </p:spPr>
      </p:sp>
      <p:sp>
        <p:nvSpPr>
          <p:cNvPr id="13128" name="Freeform 649"/>
          <p:cNvSpPr/>
          <p:nvPr/>
        </p:nvSpPr>
        <p:spPr>
          <a:xfrm>
            <a:off x="132480" y="862200"/>
            <a:ext cx="418320" cy="167040"/>
          </a:xfrm>
          <a:custGeom>
            <a:avLst/>
            <a:gdLst/>
            <a:ahLst/>
            <a:cxnLst/>
            <a:rect l="0" t="0" r="r" b="b"/>
            <a:pathLst>
              <a:path w="1162" h="464">
                <a:moveTo>
                  <a:pt x="1140" y="463"/>
                </a:moveTo>
                <a:lnTo>
                  <a:pt x="0" y="8"/>
                </a:lnTo>
                <a:lnTo>
                  <a:pt x="0" y="0"/>
                </a:lnTo>
                <a:lnTo>
                  <a:pt x="1161" y="463"/>
                </a:lnTo>
                <a:lnTo>
                  <a:pt x="1140" y="463"/>
                </a:lnTo>
                <a:close/>
              </a:path>
            </a:pathLst>
          </a:custGeom>
          <a:solidFill>
            <a:srgbClr val="F3F2F2"/>
          </a:solidFill>
          <a:ln>
            <a:noFill/>
          </a:ln>
        </p:spPr>
      </p:sp>
      <p:sp>
        <p:nvSpPr>
          <p:cNvPr id="13129" name="Freeform 650"/>
          <p:cNvSpPr/>
          <p:nvPr/>
        </p:nvSpPr>
        <p:spPr>
          <a:xfrm>
            <a:off x="132480" y="859320"/>
            <a:ext cx="425880" cy="169920"/>
          </a:xfrm>
          <a:custGeom>
            <a:avLst/>
            <a:gdLst/>
            <a:ahLst/>
            <a:cxnLst/>
            <a:rect l="0" t="0" r="r" b="b"/>
            <a:pathLst>
              <a:path w="1183" h="472">
                <a:moveTo>
                  <a:pt x="1161" y="471"/>
                </a:moveTo>
                <a:lnTo>
                  <a:pt x="0" y="8"/>
                </a:lnTo>
                <a:lnTo>
                  <a:pt x="0" y="0"/>
                </a:lnTo>
                <a:lnTo>
                  <a:pt x="1182" y="471"/>
                </a:lnTo>
                <a:lnTo>
                  <a:pt x="1161" y="471"/>
                </a:lnTo>
                <a:close/>
              </a:path>
            </a:pathLst>
          </a:custGeom>
          <a:solidFill>
            <a:srgbClr val="F3F2F2"/>
          </a:solidFill>
          <a:ln>
            <a:noFill/>
          </a:ln>
        </p:spPr>
      </p:sp>
      <p:sp>
        <p:nvSpPr>
          <p:cNvPr id="13130" name="Freeform 651"/>
          <p:cNvSpPr/>
          <p:nvPr/>
        </p:nvSpPr>
        <p:spPr>
          <a:xfrm>
            <a:off x="132480" y="856080"/>
            <a:ext cx="433800" cy="173160"/>
          </a:xfrm>
          <a:custGeom>
            <a:avLst/>
            <a:gdLst/>
            <a:ahLst/>
            <a:cxnLst/>
            <a:rect l="0" t="0" r="r" b="b"/>
            <a:pathLst>
              <a:path w="1205" h="481">
                <a:moveTo>
                  <a:pt x="1182" y="480"/>
                </a:moveTo>
                <a:lnTo>
                  <a:pt x="0" y="9"/>
                </a:lnTo>
                <a:lnTo>
                  <a:pt x="0" y="0"/>
                </a:lnTo>
                <a:lnTo>
                  <a:pt x="1204" y="480"/>
                </a:lnTo>
                <a:lnTo>
                  <a:pt x="1182" y="480"/>
                </a:lnTo>
                <a:close/>
              </a:path>
            </a:pathLst>
          </a:custGeom>
          <a:solidFill>
            <a:srgbClr val="F2F1F1"/>
          </a:solidFill>
          <a:ln>
            <a:noFill/>
          </a:ln>
        </p:spPr>
      </p:sp>
      <p:sp>
        <p:nvSpPr>
          <p:cNvPr id="13131" name="Freeform 652"/>
          <p:cNvSpPr/>
          <p:nvPr/>
        </p:nvSpPr>
        <p:spPr>
          <a:xfrm>
            <a:off x="132480" y="853200"/>
            <a:ext cx="441360" cy="176040"/>
          </a:xfrm>
          <a:custGeom>
            <a:avLst/>
            <a:gdLst/>
            <a:ahLst/>
            <a:cxnLst/>
            <a:rect l="0" t="0" r="r" b="b"/>
            <a:pathLst>
              <a:path w="1226" h="489">
                <a:moveTo>
                  <a:pt x="1204" y="488"/>
                </a:moveTo>
                <a:lnTo>
                  <a:pt x="0" y="8"/>
                </a:lnTo>
                <a:lnTo>
                  <a:pt x="0" y="0"/>
                </a:lnTo>
                <a:lnTo>
                  <a:pt x="1225" y="488"/>
                </a:lnTo>
                <a:lnTo>
                  <a:pt x="1204" y="488"/>
                </a:lnTo>
                <a:close/>
              </a:path>
            </a:pathLst>
          </a:custGeom>
          <a:solidFill>
            <a:srgbClr val="F2F1F1"/>
          </a:solidFill>
          <a:ln>
            <a:noFill/>
          </a:ln>
        </p:spPr>
      </p:sp>
      <p:sp>
        <p:nvSpPr>
          <p:cNvPr id="13132" name="Freeform 653"/>
          <p:cNvSpPr/>
          <p:nvPr/>
        </p:nvSpPr>
        <p:spPr>
          <a:xfrm>
            <a:off x="132480" y="849960"/>
            <a:ext cx="448920" cy="179280"/>
          </a:xfrm>
          <a:custGeom>
            <a:avLst/>
            <a:gdLst/>
            <a:ahLst/>
            <a:cxnLst/>
            <a:rect l="0" t="0" r="r" b="b"/>
            <a:pathLst>
              <a:path w="1247" h="498">
                <a:moveTo>
                  <a:pt x="1225" y="497"/>
                </a:moveTo>
                <a:lnTo>
                  <a:pt x="0" y="9"/>
                </a:lnTo>
                <a:lnTo>
                  <a:pt x="0" y="0"/>
                </a:lnTo>
                <a:lnTo>
                  <a:pt x="1246" y="497"/>
                </a:lnTo>
                <a:lnTo>
                  <a:pt x="1225" y="497"/>
                </a:lnTo>
                <a:close/>
              </a:path>
            </a:pathLst>
          </a:custGeom>
          <a:solidFill>
            <a:srgbClr val="F1F0F0"/>
          </a:solidFill>
          <a:ln>
            <a:noFill/>
          </a:ln>
        </p:spPr>
      </p:sp>
      <p:sp>
        <p:nvSpPr>
          <p:cNvPr id="13133" name="Freeform 654"/>
          <p:cNvSpPr/>
          <p:nvPr/>
        </p:nvSpPr>
        <p:spPr>
          <a:xfrm>
            <a:off x="132480" y="847080"/>
            <a:ext cx="456480" cy="182160"/>
          </a:xfrm>
          <a:custGeom>
            <a:avLst/>
            <a:gdLst/>
            <a:ahLst/>
            <a:cxnLst/>
            <a:rect l="0" t="0" r="r" b="b"/>
            <a:pathLst>
              <a:path w="1268" h="506">
                <a:moveTo>
                  <a:pt x="1246" y="505"/>
                </a:moveTo>
                <a:lnTo>
                  <a:pt x="0" y="8"/>
                </a:lnTo>
                <a:lnTo>
                  <a:pt x="0" y="0"/>
                </a:lnTo>
                <a:lnTo>
                  <a:pt x="1267" y="505"/>
                </a:lnTo>
                <a:lnTo>
                  <a:pt x="1246" y="505"/>
                </a:lnTo>
                <a:close/>
              </a:path>
            </a:pathLst>
          </a:custGeom>
          <a:solidFill>
            <a:srgbClr val="F1F0F0"/>
          </a:solidFill>
          <a:ln>
            <a:noFill/>
          </a:ln>
        </p:spPr>
      </p:sp>
      <p:sp>
        <p:nvSpPr>
          <p:cNvPr id="13134" name="Freeform 655"/>
          <p:cNvSpPr/>
          <p:nvPr/>
        </p:nvSpPr>
        <p:spPr>
          <a:xfrm>
            <a:off x="132480" y="844200"/>
            <a:ext cx="464040" cy="185040"/>
          </a:xfrm>
          <a:custGeom>
            <a:avLst/>
            <a:gdLst/>
            <a:ahLst/>
            <a:cxnLst/>
            <a:rect l="0" t="0" r="r" b="b"/>
            <a:pathLst>
              <a:path w="1289" h="514">
                <a:moveTo>
                  <a:pt x="1267" y="513"/>
                </a:moveTo>
                <a:lnTo>
                  <a:pt x="0" y="8"/>
                </a:lnTo>
                <a:lnTo>
                  <a:pt x="0" y="0"/>
                </a:lnTo>
                <a:lnTo>
                  <a:pt x="1288" y="513"/>
                </a:lnTo>
                <a:lnTo>
                  <a:pt x="1267" y="513"/>
                </a:lnTo>
                <a:close/>
              </a:path>
            </a:pathLst>
          </a:custGeom>
          <a:solidFill>
            <a:srgbClr val="F0EFEF"/>
          </a:solidFill>
          <a:ln>
            <a:noFill/>
          </a:ln>
        </p:spPr>
      </p:sp>
      <p:sp>
        <p:nvSpPr>
          <p:cNvPr id="13135" name="Freeform 656"/>
          <p:cNvSpPr/>
          <p:nvPr/>
        </p:nvSpPr>
        <p:spPr>
          <a:xfrm>
            <a:off x="132480" y="840960"/>
            <a:ext cx="471600" cy="188280"/>
          </a:xfrm>
          <a:custGeom>
            <a:avLst/>
            <a:gdLst/>
            <a:ahLst/>
            <a:cxnLst/>
            <a:rect l="0" t="0" r="r" b="b"/>
            <a:pathLst>
              <a:path w="1310" h="523">
                <a:moveTo>
                  <a:pt x="1288" y="522"/>
                </a:moveTo>
                <a:lnTo>
                  <a:pt x="0" y="10"/>
                </a:lnTo>
                <a:lnTo>
                  <a:pt x="0" y="0"/>
                </a:lnTo>
                <a:lnTo>
                  <a:pt x="1309" y="522"/>
                </a:lnTo>
                <a:lnTo>
                  <a:pt x="1288" y="522"/>
                </a:lnTo>
                <a:close/>
              </a:path>
            </a:pathLst>
          </a:custGeom>
          <a:solidFill>
            <a:srgbClr val="F0EFEF"/>
          </a:solidFill>
          <a:ln>
            <a:noFill/>
          </a:ln>
        </p:spPr>
      </p:sp>
      <p:sp>
        <p:nvSpPr>
          <p:cNvPr id="13136" name="Freeform 657"/>
          <p:cNvSpPr/>
          <p:nvPr/>
        </p:nvSpPr>
        <p:spPr>
          <a:xfrm>
            <a:off x="132480" y="838080"/>
            <a:ext cx="479160" cy="191160"/>
          </a:xfrm>
          <a:custGeom>
            <a:avLst/>
            <a:gdLst/>
            <a:ahLst/>
            <a:cxnLst/>
            <a:rect l="0" t="0" r="r" b="b"/>
            <a:pathLst>
              <a:path w="1331" h="531">
                <a:moveTo>
                  <a:pt x="1309" y="530"/>
                </a:moveTo>
                <a:lnTo>
                  <a:pt x="0" y="8"/>
                </a:lnTo>
                <a:lnTo>
                  <a:pt x="0" y="0"/>
                </a:lnTo>
                <a:lnTo>
                  <a:pt x="1330" y="530"/>
                </a:lnTo>
                <a:lnTo>
                  <a:pt x="1309" y="530"/>
                </a:lnTo>
                <a:close/>
              </a:path>
            </a:pathLst>
          </a:custGeom>
          <a:solidFill>
            <a:srgbClr val="EFEEEE"/>
          </a:solidFill>
          <a:ln>
            <a:noFill/>
          </a:ln>
        </p:spPr>
      </p:sp>
      <p:sp>
        <p:nvSpPr>
          <p:cNvPr id="13137" name="Freeform 658"/>
          <p:cNvSpPr/>
          <p:nvPr/>
        </p:nvSpPr>
        <p:spPr>
          <a:xfrm>
            <a:off x="132480" y="834840"/>
            <a:ext cx="486720" cy="194400"/>
          </a:xfrm>
          <a:custGeom>
            <a:avLst/>
            <a:gdLst/>
            <a:ahLst/>
            <a:cxnLst/>
            <a:rect l="0" t="0" r="r" b="b"/>
            <a:pathLst>
              <a:path w="1352" h="540">
                <a:moveTo>
                  <a:pt x="1330" y="539"/>
                </a:moveTo>
                <a:lnTo>
                  <a:pt x="0" y="9"/>
                </a:lnTo>
                <a:lnTo>
                  <a:pt x="0" y="0"/>
                </a:lnTo>
                <a:lnTo>
                  <a:pt x="1351" y="539"/>
                </a:lnTo>
                <a:lnTo>
                  <a:pt x="1330" y="539"/>
                </a:lnTo>
                <a:close/>
              </a:path>
            </a:pathLst>
          </a:custGeom>
          <a:solidFill>
            <a:srgbClr val="EFEEEE"/>
          </a:solidFill>
          <a:ln>
            <a:noFill/>
          </a:ln>
        </p:spPr>
      </p:sp>
      <p:sp>
        <p:nvSpPr>
          <p:cNvPr id="13138" name="Freeform 659"/>
          <p:cNvSpPr/>
          <p:nvPr/>
        </p:nvSpPr>
        <p:spPr>
          <a:xfrm>
            <a:off x="132480" y="831960"/>
            <a:ext cx="494280" cy="197280"/>
          </a:xfrm>
          <a:custGeom>
            <a:avLst/>
            <a:gdLst/>
            <a:ahLst/>
            <a:cxnLst/>
            <a:rect l="0" t="0" r="r" b="b"/>
            <a:pathLst>
              <a:path w="1373" h="548">
                <a:moveTo>
                  <a:pt x="1351" y="547"/>
                </a:moveTo>
                <a:lnTo>
                  <a:pt x="0" y="8"/>
                </a:lnTo>
                <a:lnTo>
                  <a:pt x="0" y="0"/>
                </a:lnTo>
                <a:lnTo>
                  <a:pt x="1372" y="547"/>
                </a:lnTo>
                <a:lnTo>
                  <a:pt x="1351" y="547"/>
                </a:lnTo>
                <a:close/>
              </a:path>
            </a:pathLst>
          </a:custGeom>
          <a:solidFill>
            <a:srgbClr val="EFEEED"/>
          </a:solidFill>
          <a:ln>
            <a:noFill/>
          </a:ln>
        </p:spPr>
      </p:sp>
      <p:sp>
        <p:nvSpPr>
          <p:cNvPr id="13139" name="Freeform 660"/>
          <p:cNvSpPr/>
          <p:nvPr/>
        </p:nvSpPr>
        <p:spPr>
          <a:xfrm>
            <a:off x="132480" y="829080"/>
            <a:ext cx="501840" cy="200160"/>
          </a:xfrm>
          <a:custGeom>
            <a:avLst/>
            <a:gdLst/>
            <a:ahLst/>
            <a:cxnLst/>
            <a:rect l="0" t="0" r="r" b="b"/>
            <a:pathLst>
              <a:path w="1394" h="556">
                <a:moveTo>
                  <a:pt x="1372" y="555"/>
                </a:moveTo>
                <a:lnTo>
                  <a:pt x="0" y="8"/>
                </a:lnTo>
                <a:lnTo>
                  <a:pt x="0" y="0"/>
                </a:lnTo>
                <a:lnTo>
                  <a:pt x="1393" y="555"/>
                </a:lnTo>
                <a:lnTo>
                  <a:pt x="1372" y="555"/>
                </a:lnTo>
                <a:close/>
              </a:path>
            </a:pathLst>
          </a:custGeom>
          <a:solidFill>
            <a:srgbClr val="EFEEED"/>
          </a:solidFill>
          <a:ln>
            <a:noFill/>
          </a:ln>
        </p:spPr>
      </p:sp>
      <p:sp>
        <p:nvSpPr>
          <p:cNvPr id="13140" name="Freeform 661"/>
          <p:cNvSpPr/>
          <p:nvPr/>
        </p:nvSpPr>
        <p:spPr>
          <a:xfrm>
            <a:off x="132480" y="825840"/>
            <a:ext cx="509760" cy="203400"/>
          </a:xfrm>
          <a:custGeom>
            <a:avLst/>
            <a:gdLst/>
            <a:ahLst/>
            <a:cxnLst/>
            <a:rect l="0" t="0" r="r" b="b"/>
            <a:pathLst>
              <a:path w="1416" h="565">
                <a:moveTo>
                  <a:pt x="1393" y="564"/>
                </a:moveTo>
                <a:lnTo>
                  <a:pt x="0" y="9"/>
                </a:lnTo>
                <a:lnTo>
                  <a:pt x="0" y="0"/>
                </a:lnTo>
                <a:lnTo>
                  <a:pt x="1415" y="564"/>
                </a:lnTo>
                <a:lnTo>
                  <a:pt x="1393" y="564"/>
                </a:lnTo>
                <a:close/>
              </a:path>
            </a:pathLst>
          </a:custGeom>
          <a:solidFill>
            <a:srgbClr val="EEEDEC"/>
          </a:solidFill>
          <a:ln>
            <a:noFill/>
          </a:ln>
        </p:spPr>
      </p:sp>
      <p:sp>
        <p:nvSpPr>
          <p:cNvPr id="13141" name="Freeform 662"/>
          <p:cNvSpPr/>
          <p:nvPr/>
        </p:nvSpPr>
        <p:spPr>
          <a:xfrm>
            <a:off x="132480" y="822960"/>
            <a:ext cx="517320" cy="206280"/>
          </a:xfrm>
          <a:custGeom>
            <a:avLst/>
            <a:gdLst/>
            <a:ahLst/>
            <a:cxnLst/>
            <a:rect l="0" t="0" r="r" b="b"/>
            <a:pathLst>
              <a:path w="1437" h="573">
                <a:moveTo>
                  <a:pt x="1415" y="572"/>
                </a:moveTo>
                <a:lnTo>
                  <a:pt x="0" y="8"/>
                </a:lnTo>
                <a:lnTo>
                  <a:pt x="0" y="0"/>
                </a:lnTo>
                <a:lnTo>
                  <a:pt x="1436" y="572"/>
                </a:lnTo>
                <a:lnTo>
                  <a:pt x="1415" y="572"/>
                </a:lnTo>
                <a:close/>
              </a:path>
            </a:pathLst>
          </a:custGeom>
          <a:solidFill>
            <a:srgbClr val="EEECEC"/>
          </a:solidFill>
          <a:ln>
            <a:noFill/>
          </a:ln>
        </p:spPr>
      </p:sp>
      <p:sp>
        <p:nvSpPr>
          <p:cNvPr id="13142" name="Freeform 663"/>
          <p:cNvSpPr/>
          <p:nvPr/>
        </p:nvSpPr>
        <p:spPr>
          <a:xfrm>
            <a:off x="132480" y="819720"/>
            <a:ext cx="524880" cy="209520"/>
          </a:xfrm>
          <a:custGeom>
            <a:avLst/>
            <a:gdLst/>
            <a:ahLst/>
            <a:cxnLst/>
            <a:rect l="0" t="0" r="r" b="b"/>
            <a:pathLst>
              <a:path w="1458" h="582">
                <a:moveTo>
                  <a:pt x="1436" y="581"/>
                </a:moveTo>
                <a:lnTo>
                  <a:pt x="0" y="9"/>
                </a:lnTo>
                <a:lnTo>
                  <a:pt x="0" y="0"/>
                </a:lnTo>
                <a:lnTo>
                  <a:pt x="1457" y="581"/>
                </a:lnTo>
                <a:lnTo>
                  <a:pt x="1436" y="581"/>
                </a:lnTo>
                <a:close/>
              </a:path>
            </a:pathLst>
          </a:custGeom>
          <a:solidFill>
            <a:srgbClr val="EDEBEB"/>
          </a:solidFill>
          <a:ln>
            <a:noFill/>
          </a:ln>
        </p:spPr>
      </p:sp>
      <p:sp>
        <p:nvSpPr>
          <p:cNvPr id="13143" name="Freeform 664"/>
          <p:cNvSpPr/>
          <p:nvPr/>
        </p:nvSpPr>
        <p:spPr>
          <a:xfrm>
            <a:off x="132480" y="816840"/>
            <a:ext cx="532440" cy="212400"/>
          </a:xfrm>
          <a:custGeom>
            <a:avLst/>
            <a:gdLst/>
            <a:ahLst/>
            <a:cxnLst/>
            <a:rect l="0" t="0" r="r" b="b"/>
            <a:pathLst>
              <a:path w="1479" h="590">
                <a:moveTo>
                  <a:pt x="1457" y="589"/>
                </a:moveTo>
                <a:lnTo>
                  <a:pt x="0" y="8"/>
                </a:lnTo>
                <a:lnTo>
                  <a:pt x="0" y="0"/>
                </a:lnTo>
                <a:lnTo>
                  <a:pt x="1478" y="589"/>
                </a:lnTo>
                <a:lnTo>
                  <a:pt x="1457" y="589"/>
                </a:lnTo>
                <a:close/>
              </a:path>
            </a:pathLst>
          </a:custGeom>
          <a:solidFill>
            <a:srgbClr val="EDEBEB"/>
          </a:solidFill>
          <a:ln>
            <a:noFill/>
          </a:ln>
        </p:spPr>
      </p:sp>
      <p:sp>
        <p:nvSpPr>
          <p:cNvPr id="13144" name="Freeform 665"/>
          <p:cNvSpPr/>
          <p:nvPr/>
        </p:nvSpPr>
        <p:spPr>
          <a:xfrm>
            <a:off x="132480" y="813960"/>
            <a:ext cx="540000" cy="215280"/>
          </a:xfrm>
          <a:custGeom>
            <a:avLst/>
            <a:gdLst/>
            <a:ahLst/>
            <a:cxnLst/>
            <a:rect l="0" t="0" r="r" b="b"/>
            <a:pathLst>
              <a:path w="1500" h="598">
                <a:moveTo>
                  <a:pt x="1478" y="597"/>
                </a:moveTo>
                <a:lnTo>
                  <a:pt x="0" y="8"/>
                </a:lnTo>
                <a:lnTo>
                  <a:pt x="0" y="0"/>
                </a:lnTo>
                <a:lnTo>
                  <a:pt x="1499" y="597"/>
                </a:lnTo>
                <a:lnTo>
                  <a:pt x="1478" y="597"/>
                </a:lnTo>
                <a:close/>
              </a:path>
            </a:pathLst>
          </a:custGeom>
          <a:solidFill>
            <a:srgbClr val="ECEAEA"/>
          </a:solidFill>
          <a:ln>
            <a:noFill/>
          </a:ln>
        </p:spPr>
      </p:sp>
      <p:sp>
        <p:nvSpPr>
          <p:cNvPr id="13145" name="Freeform 666"/>
          <p:cNvSpPr/>
          <p:nvPr/>
        </p:nvSpPr>
        <p:spPr>
          <a:xfrm>
            <a:off x="132480" y="810720"/>
            <a:ext cx="547560" cy="218520"/>
          </a:xfrm>
          <a:custGeom>
            <a:avLst/>
            <a:gdLst/>
            <a:ahLst/>
            <a:cxnLst/>
            <a:rect l="0" t="0" r="r" b="b"/>
            <a:pathLst>
              <a:path w="1521" h="607">
                <a:moveTo>
                  <a:pt x="1499" y="606"/>
                </a:moveTo>
                <a:lnTo>
                  <a:pt x="0" y="9"/>
                </a:lnTo>
                <a:lnTo>
                  <a:pt x="0" y="0"/>
                </a:lnTo>
                <a:lnTo>
                  <a:pt x="1520" y="606"/>
                </a:lnTo>
                <a:lnTo>
                  <a:pt x="1499" y="606"/>
                </a:lnTo>
                <a:close/>
              </a:path>
            </a:pathLst>
          </a:custGeom>
          <a:solidFill>
            <a:srgbClr val="ECEAEA"/>
          </a:solidFill>
          <a:ln>
            <a:noFill/>
          </a:ln>
        </p:spPr>
      </p:sp>
      <p:sp>
        <p:nvSpPr>
          <p:cNvPr id="13146" name="Freeform 667"/>
          <p:cNvSpPr/>
          <p:nvPr/>
        </p:nvSpPr>
        <p:spPr>
          <a:xfrm>
            <a:off x="132480" y="807840"/>
            <a:ext cx="555120" cy="221400"/>
          </a:xfrm>
          <a:custGeom>
            <a:avLst/>
            <a:gdLst/>
            <a:ahLst/>
            <a:cxnLst/>
            <a:rect l="0" t="0" r="r" b="b"/>
            <a:pathLst>
              <a:path w="1542" h="615">
                <a:moveTo>
                  <a:pt x="1520" y="614"/>
                </a:moveTo>
                <a:lnTo>
                  <a:pt x="0" y="8"/>
                </a:lnTo>
                <a:lnTo>
                  <a:pt x="0" y="0"/>
                </a:lnTo>
                <a:lnTo>
                  <a:pt x="1541" y="614"/>
                </a:lnTo>
                <a:lnTo>
                  <a:pt x="1520" y="614"/>
                </a:lnTo>
                <a:close/>
              </a:path>
            </a:pathLst>
          </a:custGeom>
          <a:solidFill>
            <a:srgbClr val="EBE9E9"/>
          </a:solidFill>
          <a:ln>
            <a:noFill/>
          </a:ln>
        </p:spPr>
      </p:sp>
      <p:sp>
        <p:nvSpPr>
          <p:cNvPr id="13147" name="Freeform 668"/>
          <p:cNvSpPr/>
          <p:nvPr/>
        </p:nvSpPr>
        <p:spPr>
          <a:xfrm>
            <a:off x="132480" y="804600"/>
            <a:ext cx="562680" cy="224640"/>
          </a:xfrm>
          <a:custGeom>
            <a:avLst/>
            <a:gdLst/>
            <a:ahLst/>
            <a:cxnLst/>
            <a:rect l="0" t="0" r="r" b="b"/>
            <a:pathLst>
              <a:path w="1563" h="624">
                <a:moveTo>
                  <a:pt x="1541" y="623"/>
                </a:moveTo>
                <a:lnTo>
                  <a:pt x="0" y="9"/>
                </a:lnTo>
                <a:lnTo>
                  <a:pt x="0" y="0"/>
                </a:lnTo>
                <a:lnTo>
                  <a:pt x="1562" y="623"/>
                </a:lnTo>
                <a:lnTo>
                  <a:pt x="1541" y="623"/>
                </a:lnTo>
                <a:close/>
              </a:path>
            </a:pathLst>
          </a:custGeom>
          <a:solidFill>
            <a:srgbClr val="EBE9E9"/>
          </a:solidFill>
          <a:ln>
            <a:noFill/>
          </a:ln>
        </p:spPr>
      </p:sp>
      <p:sp>
        <p:nvSpPr>
          <p:cNvPr id="13148" name="Freeform 669"/>
          <p:cNvSpPr/>
          <p:nvPr/>
        </p:nvSpPr>
        <p:spPr>
          <a:xfrm>
            <a:off x="132480" y="801720"/>
            <a:ext cx="570240" cy="227520"/>
          </a:xfrm>
          <a:custGeom>
            <a:avLst/>
            <a:gdLst/>
            <a:ahLst/>
            <a:cxnLst/>
            <a:rect l="0" t="0" r="r" b="b"/>
            <a:pathLst>
              <a:path w="1584" h="632">
                <a:moveTo>
                  <a:pt x="1562" y="631"/>
                </a:moveTo>
                <a:lnTo>
                  <a:pt x="0" y="8"/>
                </a:lnTo>
                <a:lnTo>
                  <a:pt x="0" y="0"/>
                </a:lnTo>
                <a:lnTo>
                  <a:pt x="1583" y="631"/>
                </a:lnTo>
                <a:lnTo>
                  <a:pt x="1562" y="631"/>
                </a:lnTo>
                <a:close/>
              </a:path>
            </a:pathLst>
          </a:custGeom>
          <a:solidFill>
            <a:srgbClr val="EAE8E8"/>
          </a:solidFill>
          <a:ln>
            <a:noFill/>
          </a:ln>
        </p:spPr>
      </p:sp>
      <p:sp>
        <p:nvSpPr>
          <p:cNvPr id="13149" name="Freeform 670"/>
          <p:cNvSpPr/>
          <p:nvPr/>
        </p:nvSpPr>
        <p:spPr>
          <a:xfrm>
            <a:off x="132480" y="798840"/>
            <a:ext cx="577800" cy="230400"/>
          </a:xfrm>
          <a:custGeom>
            <a:avLst/>
            <a:gdLst/>
            <a:ahLst/>
            <a:cxnLst/>
            <a:rect l="0" t="0" r="r" b="b"/>
            <a:pathLst>
              <a:path w="1605" h="640">
                <a:moveTo>
                  <a:pt x="1583" y="639"/>
                </a:moveTo>
                <a:lnTo>
                  <a:pt x="0" y="8"/>
                </a:lnTo>
                <a:lnTo>
                  <a:pt x="0" y="0"/>
                </a:lnTo>
                <a:lnTo>
                  <a:pt x="1604" y="639"/>
                </a:lnTo>
                <a:lnTo>
                  <a:pt x="1583" y="639"/>
                </a:lnTo>
                <a:close/>
              </a:path>
            </a:pathLst>
          </a:custGeom>
          <a:solidFill>
            <a:srgbClr val="E9E8E8"/>
          </a:solidFill>
          <a:ln>
            <a:noFill/>
          </a:ln>
        </p:spPr>
      </p:sp>
      <p:sp>
        <p:nvSpPr>
          <p:cNvPr id="13150" name="Freeform 671"/>
          <p:cNvSpPr/>
          <p:nvPr/>
        </p:nvSpPr>
        <p:spPr>
          <a:xfrm>
            <a:off x="132480" y="795600"/>
            <a:ext cx="585720" cy="233640"/>
          </a:xfrm>
          <a:custGeom>
            <a:avLst/>
            <a:gdLst/>
            <a:ahLst/>
            <a:cxnLst/>
            <a:rect l="0" t="0" r="r" b="b"/>
            <a:pathLst>
              <a:path w="1627" h="649">
                <a:moveTo>
                  <a:pt x="1604" y="648"/>
                </a:moveTo>
                <a:lnTo>
                  <a:pt x="0" y="9"/>
                </a:lnTo>
                <a:lnTo>
                  <a:pt x="0" y="0"/>
                </a:lnTo>
                <a:lnTo>
                  <a:pt x="1626" y="648"/>
                </a:lnTo>
                <a:lnTo>
                  <a:pt x="1604" y="648"/>
                </a:lnTo>
                <a:close/>
              </a:path>
            </a:pathLst>
          </a:custGeom>
          <a:solidFill>
            <a:srgbClr val="E8E7E7"/>
          </a:solidFill>
          <a:ln>
            <a:noFill/>
          </a:ln>
        </p:spPr>
      </p:sp>
      <p:sp>
        <p:nvSpPr>
          <p:cNvPr id="13151" name="Freeform 672"/>
          <p:cNvSpPr/>
          <p:nvPr/>
        </p:nvSpPr>
        <p:spPr>
          <a:xfrm>
            <a:off x="132480" y="792720"/>
            <a:ext cx="593280" cy="236520"/>
          </a:xfrm>
          <a:custGeom>
            <a:avLst/>
            <a:gdLst/>
            <a:ahLst/>
            <a:cxnLst/>
            <a:rect l="0" t="0" r="r" b="b"/>
            <a:pathLst>
              <a:path w="1648" h="657">
                <a:moveTo>
                  <a:pt x="1626" y="656"/>
                </a:moveTo>
                <a:lnTo>
                  <a:pt x="0" y="8"/>
                </a:lnTo>
                <a:lnTo>
                  <a:pt x="0" y="0"/>
                </a:lnTo>
                <a:lnTo>
                  <a:pt x="1647" y="656"/>
                </a:lnTo>
                <a:lnTo>
                  <a:pt x="1626" y="656"/>
                </a:lnTo>
                <a:close/>
              </a:path>
            </a:pathLst>
          </a:custGeom>
          <a:solidFill>
            <a:srgbClr val="E8E7E6"/>
          </a:solidFill>
          <a:ln>
            <a:noFill/>
          </a:ln>
        </p:spPr>
      </p:sp>
      <p:sp>
        <p:nvSpPr>
          <p:cNvPr id="13152" name="Freeform 673"/>
          <p:cNvSpPr/>
          <p:nvPr/>
        </p:nvSpPr>
        <p:spPr>
          <a:xfrm>
            <a:off x="132480" y="789480"/>
            <a:ext cx="600840" cy="239760"/>
          </a:xfrm>
          <a:custGeom>
            <a:avLst/>
            <a:gdLst/>
            <a:ahLst/>
            <a:cxnLst/>
            <a:rect l="0" t="0" r="r" b="b"/>
            <a:pathLst>
              <a:path w="1669" h="666">
                <a:moveTo>
                  <a:pt x="1647" y="665"/>
                </a:moveTo>
                <a:lnTo>
                  <a:pt x="0" y="9"/>
                </a:lnTo>
                <a:lnTo>
                  <a:pt x="0" y="0"/>
                </a:lnTo>
                <a:lnTo>
                  <a:pt x="1668" y="665"/>
                </a:lnTo>
                <a:lnTo>
                  <a:pt x="1647" y="665"/>
                </a:lnTo>
                <a:close/>
              </a:path>
            </a:pathLst>
          </a:custGeom>
          <a:solidFill>
            <a:srgbClr val="E7E6E5"/>
          </a:solidFill>
          <a:ln>
            <a:noFill/>
          </a:ln>
        </p:spPr>
      </p:sp>
      <p:sp>
        <p:nvSpPr>
          <p:cNvPr id="13153" name="Freeform 674"/>
          <p:cNvSpPr/>
          <p:nvPr/>
        </p:nvSpPr>
        <p:spPr>
          <a:xfrm>
            <a:off x="132480" y="786600"/>
            <a:ext cx="608400" cy="242640"/>
          </a:xfrm>
          <a:custGeom>
            <a:avLst/>
            <a:gdLst/>
            <a:ahLst/>
            <a:cxnLst/>
            <a:rect l="0" t="0" r="r" b="b"/>
            <a:pathLst>
              <a:path w="1690" h="674">
                <a:moveTo>
                  <a:pt x="1668" y="673"/>
                </a:moveTo>
                <a:lnTo>
                  <a:pt x="0" y="8"/>
                </a:lnTo>
                <a:lnTo>
                  <a:pt x="0" y="0"/>
                </a:lnTo>
                <a:lnTo>
                  <a:pt x="1689" y="673"/>
                </a:lnTo>
                <a:lnTo>
                  <a:pt x="1668" y="673"/>
                </a:lnTo>
                <a:close/>
              </a:path>
            </a:pathLst>
          </a:custGeom>
          <a:solidFill>
            <a:srgbClr val="E7E5E5"/>
          </a:solidFill>
          <a:ln>
            <a:noFill/>
          </a:ln>
        </p:spPr>
      </p:sp>
      <p:sp>
        <p:nvSpPr>
          <p:cNvPr id="13154" name="Freeform 675"/>
          <p:cNvSpPr/>
          <p:nvPr/>
        </p:nvSpPr>
        <p:spPr>
          <a:xfrm>
            <a:off x="132480" y="783720"/>
            <a:ext cx="615960" cy="245520"/>
          </a:xfrm>
          <a:custGeom>
            <a:avLst/>
            <a:gdLst/>
            <a:ahLst/>
            <a:cxnLst/>
            <a:rect l="0" t="0" r="r" b="b"/>
            <a:pathLst>
              <a:path w="1711" h="682">
                <a:moveTo>
                  <a:pt x="1689" y="681"/>
                </a:moveTo>
                <a:lnTo>
                  <a:pt x="0" y="8"/>
                </a:lnTo>
                <a:lnTo>
                  <a:pt x="0" y="0"/>
                </a:lnTo>
                <a:lnTo>
                  <a:pt x="1710" y="681"/>
                </a:lnTo>
                <a:lnTo>
                  <a:pt x="1689" y="681"/>
                </a:lnTo>
                <a:close/>
              </a:path>
            </a:pathLst>
          </a:custGeom>
          <a:solidFill>
            <a:srgbClr val="E6E4E4"/>
          </a:solidFill>
          <a:ln>
            <a:noFill/>
          </a:ln>
        </p:spPr>
      </p:sp>
      <p:sp>
        <p:nvSpPr>
          <p:cNvPr id="13155" name="Freeform 676"/>
          <p:cNvSpPr/>
          <p:nvPr/>
        </p:nvSpPr>
        <p:spPr>
          <a:xfrm>
            <a:off x="132480" y="780480"/>
            <a:ext cx="623520" cy="248760"/>
          </a:xfrm>
          <a:custGeom>
            <a:avLst/>
            <a:gdLst/>
            <a:ahLst/>
            <a:cxnLst/>
            <a:rect l="0" t="0" r="r" b="b"/>
            <a:pathLst>
              <a:path w="1732" h="691">
                <a:moveTo>
                  <a:pt x="1710" y="690"/>
                </a:moveTo>
                <a:lnTo>
                  <a:pt x="0" y="9"/>
                </a:lnTo>
                <a:lnTo>
                  <a:pt x="0" y="0"/>
                </a:lnTo>
                <a:lnTo>
                  <a:pt x="1731" y="690"/>
                </a:lnTo>
                <a:lnTo>
                  <a:pt x="1710" y="690"/>
                </a:lnTo>
                <a:close/>
              </a:path>
            </a:pathLst>
          </a:custGeom>
          <a:solidFill>
            <a:srgbClr val="E6E4E4"/>
          </a:solidFill>
          <a:ln>
            <a:noFill/>
          </a:ln>
        </p:spPr>
      </p:sp>
      <p:sp>
        <p:nvSpPr>
          <p:cNvPr id="13156" name="Freeform 677"/>
          <p:cNvSpPr/>
          <p:nvPr/>
        </p:nvSpPr>
        <p:spPr>
          <a:xfrm>
            <a:off x="132480" y="777600"/>
            <a:ext cx="631080" cy="251640"/>
          </a:xfrm>
          <a:custGeom>
            <a:avLst/>
            <a:gdLst/>
            <a:ahLst/>
            <a:cxnLst/>
            <a:rect l="0" t="0" r="r" b="b"/>
            <a:pathLst>
              <a:path w="1753" h="699">
                <a:moveTo>
                  <a:pt x="1731" y="698"/>
                </a:moveTo>
                <a:lnTo>
                  <a:pt x="0" y="8"/>
                </a:lnTo>
                <a:lnTo>
                  <a:pt x="0" y="0"/>
                </a:lnTo>
                <a:lnTo>
                  <a:pt x="1752" y="698"/>
                </a:lnTo>
                <a:lnTo>
                  <a:pt x="1731" y="698"/>
                </a:lnTo>
                <a:close/>
              </a:path>
            </a:pathLst>
          </a:custGeom>
          <a:solidFill>
            <a:srgbClr val="E5E3E3"/>
          </a:solidFill>
          <a:ln>
            <a:noFill/>
          </a:ln>
        </p:spPr>
      </p:sp>
      <p:sp>
        <p:nvSpPr>
          <p:cNvPr id="13157" name="Freeform 678"/>
          <p:cNvSpPr/>
          <p:nvPr/>
        </p:nvSpPr>
        <p:spPr>
          <a:xfrm>
            <a:off x="132480" y="774360"/>
            <a:ext cx="638640" cy="254880"/>
          </a:xfrm>
          <a:custGeom>
            <a:avLst/>
            <a:gdLst/>
            <a:ahLst/>
            <a:cxnLst/>
            <a:rect l="0" t="0" r="r" b="b"/>
            <a:pathLst>
              <a:path w="1774" h="708">
                <a:moveTo>
                  <a:pt x="1752" y="707"/>
                </a:moveTo>
                <a:lnTo>
                  <a:pt x="0" y="9"/>
                </a:lnTo>
                <a:lnTo>
                  <a:pt x="0" y="0"/>
                </a:lnTo>
                <a:lnTo>
                  <a:pt x="1773" y="707"/>
                </a:lnTo>
                <a:lnTo>
                  <a:pt x="1752" y="707"/>
                </a:lnTo>
                <a:close/>
              </a:path>
            </a:pathLst>
          </a:custGeom>
          <a:solidFill>
            <a:srgbClr val="E5E3E3"/>
          </a:solidFill>
          <a:ln>
            <a:noFill/>
          </a:ln>
        </p:spPr>
      </p:sp>
      <p:sp>
        <p:nvSpPr>
          <p:cNvPr id="13158" name="Freeform 679"/>
          <p:cNvSpPr/>
          <p:nvPr/>
        </p:nvSpPr>
        <p:spPr>
          <a:xfrm>
            <a:off x="132480" y="771480"/>
            <a:ext cx="646200" cy="257760"/>
          </a:xfrm>
          <a:custGeom>
            <a:avLst/>
            <a:gdLst/>
            <a:ahLst/>
            <a:cxnLst/>
            <a:rect l="0" t="0" r="r" b="b"/>
            <a:pathLst>
              <a:path w="1795" h="716">
                <a:moveTo>
                  <a:pt x="1773" y="715"/>
                </a:moveTo>
                <a:lnTo>
                  <a:pt x="0" y="8"/>
                </a:lnTo>
                <a:lnTo>
                  <a:pt x="0" y="0"/>
                </a:lnTo>
                <a:lnTo>
                  <a:pt x="1794" y="715"/>
                </a:lnTo>
                <a:lnTo>
                  <a:pt x="1773" y="715"/>
                </a:lnTo>
                <a:close/>
              </a:path>
            </a:pathLst>
          </a:custGeom>
          <a:solidFill>
            <a:srgbClr val="E4E2E2"/>
          </a:solidFill>
          <a:ln>
            <a:noFill/>
          </a:ln>
        </p:spPr>
      </p:sp>
      <p:sp>
        <p:nvSpPr>
          <p:cNvPr id="13159" name="Freeform 680"/>
          <p:cNvSpPr/>
          <p:nvPr/>
        </p:nvSpPr>
        <p:spPr>
          <a:xfrm>
            <a:off x="132480" y="768600"/>
            <a:ext cx="653760" cy="260640"/>
          </a:xfrm>
          <a:custGeom>
            <a:avLst/>
            <a:gdLst/>
            <a:ahLst/>
            <a:cxnLst/>
            <a:rect l="0" t="0" r="r" b="b"/>
            <a:pathLst>
              <a:path w="1816" h="724">
                <a:moveTo>
                  <a:pt x="1794" y="723"/>
                </a:moveTo>
                <a:lnTo>
                  <a:pt x="0" y="8"/>
                </a:lnTo>
                <a:lnTo>
                  <a:pt x="0" y="0"/>
                </a:lnTo>
                <a:lnTo>
                  <a:pt x="1815" y="723"/>
                </a:lnTo>
                <a:lnTo>
                  <a:pt x="1794" y="723"/>
                </a:lnTo>
                <a:close/>
              </a:path>
            </a:pathLst>
          </a:custGeom>
          <a:solidFill>
            <a:srgbClr val="E3E2E1"/>
          </a:solidFill>
          <a:ln>
            <a:noFill/>
          </a:ln>
        </p:spPr>
      </p:sp>
      <p:sp>
        <p:nvSpPr>
          <p:cNvPr id="13160" name="Freeform 681"/>
          <p:cNvSpPr/>
          <p:nvPr/>
        </p:nvSpPr>
        <p:spPr>
          <a:xfrm>
            <a:off x="132480" y="765360"/>
            <a:ext cx="661680" cy="263880"/>
          </a:xfrm>
          <a:custGeom>
            <a:avLst/>
            <a:gdLst/>
            <a:ahLst/>
            <a:cxnLst/>
            <a:rect l="0" t="0" r="r" b="b"/>
            <a:pathLst>
              <a:path w="1838" h="733">
                <a:moveTo>
                  <a:pt x="1815" y="732"/>
                </a:moveTo>
                <a:lnTo>
                  <a:pt x="0" y="9"/>
                </a:lnTo>
                <a:lnTo>
                  <a:pt x="0" y="0"/>
                </a:lnTo>
                <a:lnTo>
                  <a:pt x="1837" y="732"/>
                </a:lnTo>
                <a:lnTo>
                  <a:pt x="1815" y="732"/>
                </a:lnTo>
                <a:close/>
              </a:path>
            </a:pathLst>
          </a:custGeom>
          <a:solidFill>
            <a:srgbClr val="E2E1E0"/>
          </a:solidFill>
          <a:ln>
            <a:noFill/>
          </a:ln>
        </p:spPr>
      </p:sp>
      <p:sp>
        <p:nvSpPr>
          <p:cNvPr id="13161" name="Freeform 682"/>
          <p:cNvSpPr/>
          <p:nvPr/>
        </p:nvSpPr>
        <p:spPr>
          <a:xfrm>
            <a:off x="132480" y="762480"/>
            <a:ext cx="669240" cy="266760"/>
          </a:xfrm>
          <a:custGeom>
            <a:avLst/>
            <a:gdLst/>
            <a:ahLst/>
            <a:cxnLst/>
            <a:rect l="0" t="0" r="r" b="b"/>
            <a:pathLst>
              <a:path w="1859" h="741">
                <a:moveTo>
                  <a:pt x="1837" y="740"/>
                </a:moveTo>
                <a:lnTo>
                  <a:pt x="0" y="8"/>
                </a:lnTo>
                <a:lnTo>
                  <a:pt x="0" y="0"/>
                </a:lnTo>
                <a:lnTo>
                  <a:pt x="1858" y="740"/>
                </a:lnTo>
                <a:lnTo>
                  <a:pt x="1837" y="740"/>
                </a:lnTo>
                <a:close/>
              </a:path>
            </a:pathLst>
          </a:custGeom>
          <a:solidFill>
            <a:srgbClr val="E2E0E0"/>
          </a:solidFill>
          <a:ln>
            <a:noFill/>
          </a:ln>
        </p:spPr>
      </p:sp>
      <p:sp>
        <p:nvSpPr>
          <p:cNvPr id="13162" name="Freeform 683"/>
          <p:cNvSpPr/>
          <p:nvPr/>
        </p:nvSpPr>
        <p:spPr>
          <a:xfrm>
            <a:off x="132480" y="759240"/>
            <a:ext cx="676800" cy="270000"/>
          </a:xfrm>
          <a:custGeom>
            <a:avLst/>
            <a:gdLst/>
            <a:ahLst/>
            <a:cxnLst/>
            <a:rect l="0" t="0" r="r" b="b"/>
            <a:pathLst>
              <a:path w="1880" h="750">
                <a:moveTo>
                  <a:pt x="1858" y="749"/>
                </a:moveTo>
                <a:lnTo>
                  <a:pt x="0" y="9"/>
                </a:lnTo>
                <a:lnTo>
                  <a:pt x="0" y="0"/>
                </a:lnTo>
                <a:lnTo>
                  <a:pt x="1879" y="749"/>
                </a:lnTo>
                <a:lnTo>
                  <a:pt x="1858" y="749"/>
                </a:lnTo>
                <a:close/>
              </a:path>
            </a:pathLst>
          </a:custGeom>
          <a:solidFill>
            <a:srgbClr val="E1DFDF"/>
          </a:solidFill>
          <a:ln>
            <a:noFill/>
          </a:ln>
        </p:spPr>
      </p:sp>
      <p:sp>
        <p:nvSpPr>
          <p:cNvPr id="13163" name="Freeform 684"/>
          <p:cNvSpPr/>
          <p:nvPr/>
        </p:nvSpPr>
        <p:spPr>
          <a:xfrm>
            <a:off x="132480" y="756360"/>
            <a:ext cx="684360" cy="272880"/>
          </a:xfrm>
          <a:custGeom>
            <a:avLst/>
            <a:gdLst/>
            <a:ahLst/>
            <a:cxnLst/>
            <a:rect l="0" t="0" r="r" b="b"/>
            <a:pathLst>
              <a:path w="1901" h="758">
                <a:moveTo>
                  <a:pt x="1879" y="757"/>
                </a:moveTo>
                <a:lnTo>
                  <a:pt x="0" y="8"/>
                </a:lnTo>
                <a:lnTo>
                  <a:pt x="0" y="0"/>
                </a:lnTo>
                <a:lnTo>
                  <a:pt x="1900" y="757"/>
                </a:lnTo>
                <a:lnTo>
                  <a:pt x="1879" y="757"/>
                </a:lnTo>
                <a:close/>
              </a:path>
            </a:pathLst>
          </a:custGeom>
          <a:solidFill>
            <a:srgbClr val="E1DFDE"/>
          </a:solidFill>
          <a:ln>
            <a:noFill/>
          </a:ln>
        </p:spPr>
      </p:sp>
      <p:sp>
        <p:nvSpPr>
          <p:cNvPr id="13164" name="Freeform 685"/>
          <p:cNvSpPr/>
          <p:nvPr/>
        </p:nvSpPr>
        <p:spPr>
          <a:xfrm>
            <a:off x="132480" y="753480"/>
            <a:ext cx="691920" cy="275760"/>
          </a:xfrm>
          <a:custGeom>
            <a:avLst/>
            <a:gdLst/>
            <a:ahLst/>
            <a:cxnLst/>
            <a:rect l="0" t="0" r="r" b="b"/>
            <a:pathLst>
              <a:path w="1922" h="766">
                <a:moveTo>
                  <a:pt x="1900" y="765"/>
                </a:moveTo>
                <a:lnTo>
                  <a:pt x="0" y="8"/>
                </a:lnTo>
                <a:lnTo>
                  <a:pt x="0" y="0"/>
                </a:lnTo>
                <a:lnTo>
                  <a:pt x="1921" y="765"/>
                </a:lnTo>
                <a:lnTo>
                  <a:pt x="1900" y="765"/>
                </a:lnTo>
                <a:close/>
              </a:path>
            </a:pathLst>
          </a:custGeom>
          <a:solidFill>
            <a:srgbClr val="E0DEDD"/>
          </a:solidFill>
          <a:ln>
            <a:noFill/>
          </a:ln>
        </p:spPr>
      </p:sp>
      <p:sp>
        <p:nvSpPr>
          <p:cNvPr id="13165" name="Freeform 686"/>
          <p:cNvSpPr/>
          <p:nvPr/>
        </p:nvSpPr>
        <p:spPr>
          <a:xfrm>
            <a:off x="132480" y="750240"/>
            <a:ext cx="699480" cy="279000"/>
          </a:xfrm>
          <a:custGeom>
            <a:avLst/>
            <a:gdLst/>
            <a:ahLst/>
            <a:cxnLst/>
            <a:rect l="0" t="0" r="r" b="b"/>
            <a:pathLst>
              <a:path w="1943" h="775">
                <a:moveTo>
                  <a:pt x="1921" y="774"/>
                </a:moveTo>
                <a:lnTo>
                  <a:pt x="0" y="9"/>
                </a:lnTo>
                <a:lnTo>
                  <a:pt x="0" y="0"/>
                </a:lnTo>
                <a:lnTo>
                  <a:pt x="1942" y="774"/>
                </a:lnTo>
                <a:lnTo>
                  <a:pt x="1921" y="774"/>
                </a:lnTo>
                <a:close/>
              </a:path>
            </a:pathLst>
          </a:custGeom>
          <a:solidFill>
            <a:srgbClr val="DFDDDD"/>
          </a:solidFill>
          <a:ln>
            <a:noFill/>
          </a:ln>
        </p:spPr>
      </p:sp>
      <p:sp>
        <p:nvSpPr>
          <p:cNvPr id="13166" name="Freeform 687"/>
          <p:cNvSpPr/>
          <p:nvPr/>
        </p:nvSpPr>
        <p:spPr>
          <a:xfrm>
            <a:off x="132480" y="747360"/>
            <a:ext cx="707040" cy="281880"/>
          </a:xfrm>
          <a:custGeom>
            <a:avLst/>
            <a:gdLst/>
            <a:ahLst/>
            <a:cxnLst/>
            <a:rect l="0" t="0" r="r" b="b"/>
            <a:pathLst>
              <a:path w="1964" h="783">
                <a:moveTo>
                  <a:pt x="1942" y="782"/>
                </a:moveTo>
                <a:lnTo>
                  <a:pt x="0" y="8"/>
                </a:lnTo>
                <a:lnTo>
                  <a:pt x="0" y="0"/>
                </a:lnTo>
                <a:lnTo>
                  <a:pt x="1963" y="782"/>
                </a:lnTo>
                <a:lnTo>
                  <a:pt x="1942" y="782"/>
                </a:lnTo>
                <a:close/>
              </a:path>
            </a:pathLst>
          </a:custGeom>
          <a:solidFill>
            <a:srgbClr val="DEDCDC"/>
          </a:solidFill>
          <a:ln>
            <a:noFill/>
          </a:ln>
        </p:spPr>
      </p:sp>
      <p:sp>
        <p:nvSpPr>
          <p:cNvPr id="13167" name="Freeform 688"/>
          <p:cNvSpPr/>
          <p:nvPr/>
        </p:nvSpPr>
        <p:spPr>
          <a:xfrm>
            <a:off x="132480" y="744120"/>
            <a:ext cx="714600" cy="285120"/>
          </a:xfrm>
          <a:custGeom>
            <a:avLst/>
            <a:gdLst/>
            <a:ahLst/>
            <a:cxnLst/>
            <a:rect l="0" t="0" r="r" b="b"/>
            <a:pathLst>
              <a:path w="1985" h="792">
                <a:moveTo>
                  <a:pt x="1963" y="791"/>
                </a:moveTo>
                <a:lnTo>
                  <a:pt x="0" y="9"/>
                </a:lnTo>
                <a:lnTo>
                  <a:pt x="0" y="0"/>
                </a:lnTo>
                <a:lnTo>
                  <a:pt x="1984" y="791"/>
                </a:lnTo>
                <a:lnTo>
                  <a:pt x="1963" y="791"/>
                </a:lnTo>
                <a:close/>
              </a:path>
            </a:pathLst>
          </a:custGeom>
          <a:solidFill>
            <a:srgbClr val="DEDCDB"/>
          </a:solidFill>
          <a:ln>
            <a:noFill/>
          </a:ln>
        </p:spPr>
      </p:sp>
      <p:sp>
        <p:nvSpPr>
          <p:cNvPr id="13168" name="Freeform 689"/>
          <p:cNvSpPr/>
          <p:nvPr/>
        </p:nvSpPr>
        <p:spPr>
          <a:xfrm>
            <a:off x="132480" y="741240"/>
            <a:ext cx="722160" cy="288000"/>
          </a:xfrm>
          <a:custGeom>
            <a:avLst/>
            <a:gdLst/>
            <a:ahLst/>
            <a:cxnLst/>
            <a:rect l="0" t="0" r="r" b="b"/>
            <a:pathLst>
              <a:path w="2006" h="800">
                <a:moveTo>
                  <a:pt x="1984" y="799"/>
                </a:moveTo>
                <a:lnTo>
                  <a:pt x="0" y="8"/>
                </a:lnTo>
                <a:lnTo>
                  <a:pt x="0" y="0"/>
                </a:lnTo>
                <a:lnTo>
                  <a:pt x="2005" y="799"/>
                </a:lnTo>
                <a:lnTo>
                  <a:pt x="1984" y="799"/>
                </a:lnTo>
                <a:close/>
              </a:path>
            </a:pathLst>
          </a:custGeom>
          <a:solidFill>
            <a:srgbClr val="DDDBDA"/>
          </a:solidFill>
          <a:ln>
            <a:noFill/>
          </a:ln>
        </p:spPr>
      </p:sp>
      <p:sp>
        <p:nvSpPr>
          <p:cNvPr id="13169" name="Freeform 690"/>
          <p:cNvSpPr/>
          <p:nvPr/>
        </p:nvSpPr>
        <p:spPr>
          <a:xfrm>
            <a:off x="132480" y="738360"/>
            <a:ext cx="729720" cy="290880"/>
          </a:xfrm>
          <a:custGeom>
            <a:avLst/>
            <a:gdLst/>
            <a:ahLst/>
            <a:cxnLst/>
            <a:rect l="0" t="0" r="r" b="b"/>
            <a:pathLst>
              <a:path w="2027" h="808">
                <a:moveTo>
                  <a:pt x="2005" y="807"/>
                </a:moveTo>
                <a:lnTo>
                  <a:pt x="0" y="8"/>
                </a:lnTo>
                <a:lnTo>
                  <a:pt x="0" y="0"/>
                </a:lnTo>
                <a:lnTo>
                  <a:pt x="2026" y="807"/>
                </a:lnTo>
                <a:lnTo>
                  <a:pt x="2005" y="807"/>
                </a:lnTo>
                <a:close/>
              </a:path>
            </a:pathLst>
          </a:custGeom>
          <a:solidFill>
            <a:srgbClr val="DDDADA"/>
          </a:solidFill>
          <a:ln>
            <a:noFill/>
          </a:ln>
        </p:spPr>
      </p:sp>
      <p:sp>
        <p:nvSpPr>
          <p:cNvPr id="13170" name="Freeform 691"/>
          <p:cNvSpPr/>
          <p:nvPr/>
        </p:nvSpPr>
        <p:spPr>
          <a:xfrm>
            <a:off x="132480" y="735120"/>
            <a:ext cx="737640" cy="294120"/>
          </a:xfrm>
          <a:custGeom>
            <a:avLst/>
            <a:gdLst/>
            <a:ahLst/>
            <a:cxnLst/>
            <a:rect l="0" t="0" r="r" b="b"/>
            <a:pathLst>
              <a:path w="2049" h="817">
                <a:moveTo>
                  <a:pt x="2026" y="816"/>
                </a:moveTo>
                <a:lnTo>
                  <a:pt x="0" y="9"/>
                </a:lnTo>
                <a:lnTo>
                  <a:pt x="0" y="0"/>
                </a:lnTo>
                <a:lnTo>
                  <a:pt x="2048" y="816"/>
                </a:lnTo>
                <a:lnTo>
                  <a:pt x="2026" y="816"/>
                </a:lnTo>
                <a:close/>
              </a:path>
            </a:pathLst>
          </a:custGeom>
          <a:solidFill>
            <a:srgbClr val="DCD9D9"/>
          </a:solidFill>
          <a:ln>
            <a:noFill/>
          </a:ln>
        </p:spPr>
      </p:sp>
      <p:sp>
        <p:nvSpPr>
          <p:cNvPr id="13171" name="Freeform 692"/>
          <p:cNvSpPr/>
          <p:nvPr/>
        </p:nvSpPr>
        <p:spPr>
          <a:xfrm>
            <a:off x="132480" y="732240"/>
            <a:ext cx="745200" cy="297000"/>
          </a:xfrm>
          <a:custGeom>
            <a:avLst/>
            <a:gdLst/>
            <a:ahLst/>
            <a:cxnLst/>
            <a:rect l="0" t="0" r="r" b="b"/>
            <a:pathLst>
              <a:path w="2070" h="825">
                <a:moveTo>
                  <a:pt x="2048" y="824"/>
                </a:moveTo>
                <a:lnTo>
                  <a:pt x="0" y="8"/>
                </a:lnTo>
                <a:lnTo>
                  <a:pt x="0" y="0"/>
                </a:lnTo>
                <a:lnTo>
                  <a:pt x="2069" y="824"/>
                </a:lnTo>
                <a:lnTo>
                  <a:pt x="2048" y="824"/>
                </a:lnTo>
                <a:close/>
              </a:path>
            </a:pathLst>
          </a:custGeom>
          <a:solidFill>
            <a:srgbClr val="DBD9D8"/>
          </a:solidFill>
          <a:ln>
            <a:noFill/>
          </a:ln>
        </p:spPr>
      </p:sp>
      <p:sp>
        <p:nvSpPr>
          <p:cNvPr id="13172" name="Freeform 693"/>
          <p:cNvSpPr/>
          <p:nvPr/>
        </p:nvSpPr>
        <p:spPr>
          <a:xfrm>
            <a:off x="132480" y="729000"/>
            <a:ext cx="752760" cy="300240"/>
          </a:xfrm>
          <a:custGeom>
            <a:avLst/>
            <a:gdLst/>
            <a:ahLst/>
            <a:cxnLst/>
            <a:rect l="0" t="0" r="r" b="b"/>
            <a:pathLst>
              <a:path w="2091" h="834">
                <a:moveTo>
                  <a:pt x="2069" y="833"/>
                </a:moveTo>
                <a:lnTo>
                  <a:pt x="0" y="9"/>
                </a:lnTo>
                <a:lnTo>
                  <a:pt x="0" y="0"/>
                </a:lnTo>
                <a:lnTo>
                  <a:pt x="2090" y="833"/>
                </a:lnTo>
                <a:lnTo>
                  <a:pt x="2069" y="833"/>
                </a:lnTo>
                <a:close/>
              </a:path>
            </a:pathLst>
          </a:custGeom>
          <a:solidFill>
            <a:srgbClr val="DAD8D7"/>
          </a:solidFill>
          <a:ln>
            <a:noFill/>
          </a:ln>
        </p:spPr>
      </p:sp>
      <p:sp>
        <p:nvSpPr>
          <p:cNvPr id="13173" name="Freeform 694"/>
          <p:cNvSpPr/>
          <p:nvPr/>
        </p:nvSpPr>
        <p:spPr>
          <a:xfrm>
            <a:off x="132480" y="726120"/>
            <a:ext cx="760320" cy="303120"/>
          </a:xfrm>
          <a:custGeom>
            <a:avLst/>
            <a:gdLst/>
            <a:ahLst/>
            <a:cxnLst/>
            <a:rect l="0" t="0" r="r" b="b"/>
            <a:pathLst>
              <a:path w="2112" h="842">
                <a:moveTo>
                  <a:pt x="2090" y="841"/>
                </a:moveTo>
                <a:lnTo>
                  <a:pt x="0" y="8"/>
                </a:lnTo>
                <a:lnTo>
                  <a:pt x="0" y="0"/>
                </a:lnTo>
                <a:lnTo>
                  <a:pt x="2111" y="841"/>
                </a:lnTo>
                <a:lnTo>
                  <a:pt x="2090" y="841"/>
                </a:lnTo>
                <a:close/>
              </a:path>
            </a:pathLst>
          </a:custGeom>
          <a:solidFill>
            <a:srgbClr val="DAD7D6"/>
          </a:solidFill>
          <a:ln>
            <a:noFill/>
          </a:ln>
        </p:spPr>
      </p:sp>
      <p:sp>
        <p:nvSpPr>
          <p:cNvPr id="13174" name="Freeform 695"/>
          <p:cNvSpPr/>
          <p:nvPr/>
        </p:nvSpPr>
        <p:spPr>
          <a:xfrm>
            <a:off x="132480" y="723240"/>
            <a:ext cx="767880" cy="306000"/>
          </a:xfrm>
          <a:custGeom>
            <a:avLst/>
            <a:gdLst/>
            <a:ahLst/>
            <a:cxnLst/>
            <a:rect l="0" t="0" r="r" b="b"/>
            <a:pathLst>
              <a:path w="2133" h="850">
                <a:moveTo>
                  <a:pt x="2111" y="849"/>
                </a:moveTo>
                <a:lnTo>
                  <a:pt x="0" y="8"/>
                </a:lnTo>
                <a:lnTo>
                  <a:pt x="0" y="0"/>
                </a:lnTo>
                <a:lnTo>
                  <a:pt x="2132" y="849"/>
                </a:lnTo>
                <a:lnTo>
                  <a:pt x="2111" y="849"/>
                </a:lnTo>
                <a:close/>
              </a:path>
            </a:pathLst>
          </a:custGeom>
          <a:solidFill>
            <a:srgbClr val="D9D6D5"/>
          </a:solidFill>
          <a:ln>
            <a:noFill/>
          </a:ln>
        </p:spPr>
      </p:sp>
      <p:sp>
        <p:nvSpPr>
          <p:cNvPr id="13175" name="Freeform 696"/>
          <p:cNvSpPr/>
          <p:nvPr/>
        </p:nvSpPr>
        <p:spPr>
          <a:xfrm>
            <a:off x="132480" y="720000"/>
            <a:ext cx="775440" cy="309240"/>
          </a:xfrm>
          <a:custGeom>
            <a:avLst/>
            <a:gdLst/>
            <a:ahLst/>
            <a:cxnLst/>
            <a:rect l="0" t="0" r="r" b="b"/>
            <a:pathLst>
              <a:path w="2154" h="859">
                <a:moveTo>
                  <a:pt x="2132" y="858"/>
                </a:moveTo>
                <a:lnTo>
                  <a:pt x="0" y="9"/>
                </a:lnTo>
                <a:lnTo>
                  <a:pt x="0" y="0"/>
                </a:lnTo>
                <a:lnTo>
                  <a:pt x="2153" y="858"/>
                </a:lnTo>
                <a:lnTo>
                  <a:pt x="2132" y="858"/>
                </a:lnTo>
                <a:close/>
              </a:path>
            </a:pathLst>
          </a:custGeom>
          <a:solidFill>
            <a:srgbClr val="D8D5D5"/>
          </a:solidFill>
          <a:ln>
            <a:noFill/>
          </a:ln>
        </p:spPr>
      </p:sp>
      <p:sp>
        <p:nvSpPr>
          <p:cNvPr id="13176" name="Freeform 697"/>
          <p:cNvSpPr/>
          <p:nvPr/>
        </p:nvSpPr>
        <p:spPr>
          <a:xfrm>
            <a:off x="132480" y="717120"/>
            <a:ext cx="783000" cy="312120"/>
          </a:xfrm>
          <a:custGeom>
            <a:avLst/>
            <a:gdLst/>
            <a:ahLst/>
            <a:cxnLst/>
            <a:rect l="0" t="0" r="r" b="b"/>
            <a:pathLst>
              <a:path w="2175" h="867">
                <a:moveTo>
                  <a:pt x="2153" y="866"/>
                </a:moveTo>
                <a:lnTo>
                  <a:pt x="0" y="8"/>
                </a:lnTo>
                <a:lnTo>
                  <a:pt x="0" y="0"/>
                </a:lnTo>
                <a:lnTo>
                  <a:pt x="2174" y="866"/>
                </a:lnTo>
                <a:lnTo>
                  <a:pt x="2153" y="866"/>
                </a:lnTo>
                <a:close/>
              </a:path>
            </a:pathLst>
          </a:custGeom>
          <a:solidFill>
            <a:srgbClr val="D7D4D4"/>
          </a:solidFill>
          <a:ln>
            <a:noFill/>
          </a:ln>
        </p:spPr>
      </p:sp>
      <p:sp>
        <p:nvSpPr>
          <p:cNvPr id="13177" name="Freeform 698"/>
          <p:cNvSpPr/>
          <p:nvPr/>
        </p:nvSpPr>
        <p:spPr>
          <a:xfrm>
            <a:off x="132480" y="713880"/>
            <a:ext cx="790560" cy="315360"/>
          </a:xfrm>
          <a:custGeom>
            <a:avLst/>
            <a:gdLst/>
            <a:ahLst/>
            <a:cxnLst/>
            <a:rect l="0" t="0" r="r" b="b"/>
            <a:pathLst>
              <a:path w="2196" h="876">
                <a:moveTo>
                  <a:pt x="2174" y="875"/>
                </a:moveTo>
                <a:lnTo>
                  <a:pt x="0" y="9"/>
                </a:lnTo>
                <a:lnTo>
                  <a:pt x="0" y="0"/>
                </a:lnTo>
                <a:lnTo>
                  <a:pt x="2195" y="875"/>
                </a:lnTo>
                <a:lnTo>
                  <a:pt x="2174" y="875"/>
                </a:lnTo>
                <a:close/>
              </a:path>
            </a:pathLst>
          </a:custGeom>
          <a:solidFill>
            <a:srgbClr val="D6D4D3"/>
          </a:solidFill>
          <a:ln>
            <a:noFill/>
          </a:ln>
        </p:spPr>
      </p:sp>
      <p:sp>
        <p:nvSpPr>
          <p:cNvPr id="13178" name="Freeform 699"/>
          <p:cNvSpPr/>
          <p:nvPr/>
        </p:nvSpPr>
        <p:spPr>
          <a:xfrm>
            <a:off x="132480" y="711000"/>
            <a:ext cx="798120" cy="318240"/>
          </a:xfrm>
          <a:custGeom>
            <a:avLst/>
            <a:gdLst/>
            <a:ahLst/>
            <a:cxnLst/>
            <a:rect l="0" t="0" r="r" b="b"/>
            <a:pathLst>
              <a:path w="2217" h="884">
                <a:moveTo>
                  <a:pt x="2195" y="883"/>
                </a:moveTo>
                <a:lnTo>
                  <a:pt x="0" y="8"/>
                </a:lnTo>
                <a:lnTo>
                  <a:pt x="0" y="0"/>
                </a:lnTo>
                <a:lnTo>
                  <a:pt x="2216" y="883"/>
                </a:lnTo>
                <a:lnTo>
                  <a:pt x="2195" y="883"/>
                </a:lnTo>
                <a:close/>
              </a:path>
            </a:pathLst>
          </a:custGeom>
          <a:solidFill>
            <a:srgbClr val="D5D3D2"/>
          </a:solidFill>
          <a:ln>
            <a:noFill/>
          </a:ln>
        </p:spPr>
      </p:sp>
      <p:sp>
        <p:nvSpPr>
          <p:cNvPr id="13179" name="Freeform 700"/>
          <p:cNvSpPr/>
          <p:nvPr/>
        </p:nvSpPr>
        <p:spPr>
          <a:xfrm>
            <a:off x="132480" y="708120"/>
            <a:ext cx="805680" cy="321120"/>
          </a:xfrm>
          <a:custGeom>
            <a:avLst/>
            <a:gdLst/>
            <a:ahLst/>
            <a:cxnLst/>
            <a:rect l="0" t="0" r="r" b="b"/>
            <a:pathLst>
              <a:path w="2238" h="892">
                <a:moveTo>
                  <a:pt x="2216" y="891"/>
                </a:moveTo>
                <a:lnTo>
                  <a:pt x="0" y="8"/>
                </a:lnTo>
                <a:lnTo>
                  <a:pt x="0" y="0"/>
                </a:lnTo>
                <a:lnTo>
                  <a:pt x="2237" y="891"/>
                </a:lnTo>
                <a:lnTo>
                  <a:pt x="2216" y="891"/>
                </a:lnTo>
                <a:close/>
              </a:path>
            </a:pathLst>
          </a:custGeom>
          <a:solidFill>
            <a:srgbClr val="D5D2D1"/>
          </a:solidFill>
          <a:ln>
            <a:noFill/>
          </a:ln>
        </p:spPr>
      </p:sp>
      <p:sp>
        <p:nvSpPr>
          <p:cNvPr id="13180" name="Freeform 701"/>
          <p:cNvSpPr/>
          <p:nvPr/>
        </p:nvSpPr>
        <p:spPr>
          <a:xfrm>
            <a:off x="132480" y="704880"/>
            <a:ext cx="813600" cy="324360"/>
          </a:xfrm>
          <a:custGeom>
            <a:avLst/>
            <a:gdLst/>
            <a:ahLst/>
            <a:cxnLst/>
            <a:rect l="0" t="0" r="r" b="b"/>
            <a:pathLst>
              <a:path w="2260" h="901">
                <a:moveTo>
                  <a:pt x="2237" y="900"/>
                </a:moveTo>
                <a:lnTo>
                  <a:pt x="0" y="9"/>
                </a:lnTo>
                <a:lnTo>
                  <a:pt x="0" y="0"/>
                </a:lnTo>
                <a:lnTo>
                  <a:pt x="2259" y="900"/>
                </a:lnTo>
                <a:lnTo>
                  <a:pt x="2237" y="900"/>
                </a:lnTo>
                <a:close/>
              </a:path>
            </a:pathLst>
          </a:custGeom>
          <a:solidFill>
            <a:srgbClr val="D4D1D0"/>
          </a:solidFill>
          <a:ln>
            <a:noFill/>
          </a:ln>
        </p:spPr>
      </p:sp>
      <p:sp>
        <p:nvSpPr>
          <p:cNvPr id="13181" name="Freeform 702"/>
          <p:cNvSpPr/>
          <p:nvPr/>
        </p:nvSpPr>
        <p:spPr>
          <a:xfrm>
            <a:off x="132480" y="702000"/>
            <a:ext cx="821160" cy="327240"/>
          </a:xfrm>
          <a:custGeom>
            <a:avLst/>
            <a:gdLst/>
            <a:ahLst/>
            <a:cxnLst/>
            <a:rect l="0" t="0" r="r" b="b"/>
            <a:pathLst>
              <a:path w="2281" h="909">
                <a:moveTo>
                  <a:pt x="2259" y="908"/>
                </a:moveTo>
                <a:lnTo>
                  <a:pt x="0" y="8"/>
                </a:lnTo>
                <a:lnTo>
                  <a:pt x="0" y="0"/>
                </a:lnTo>
                <a:lnTo>
                  <a:pt x="2280" y="908"/>
                </a:lnTo>
                <a:lnTo>
                  <a:pt x="2259" y="908"/>
                </a:lnTo>
                <a:close/>
              </a:path>
            </a:pathLst>
          </a:custGeom>
          <a:solidFill>
            <a:srgbClr val="D3D0CF"/>
          </a:solidFill>
          <a:ln>
            <a:noFill/>
          </a:ln>
        </p:spPr>
      </p:sp>
      <p:sp>
        <p:nvSpPr>
          <p:cNvPr id="13182" name="Freeform 703"/>
          <p:cNvSpPr/>
          <p:nvPr/>
        </p:nvSpPr>
        <p:spPr>
          <a:xfrm>
            <a:off x="132480" y="698760"/>
            <a:ext cx="828720" cy="330480"/>
          </a:xfrm>
          <a:custGeom>
            <a:avLst/>
            <a:gdLst/>
            <a:ahLst/>
            <a:cxnLst/>
            <a:rect l="0" t="0" r="r" b="b"/>
            <a:pathLst>
              <a:path w="2302" h="918">
                <a:moveTo>
                  <a:pt x="2280" y="917"/>
                </a:moveTo>
                <a:lnTo>
                  <a:pt x="0" y="9"/>
                </a:lnTo>
                <a:lnTo>
                  <a:pt x="0" y="0"/>
                </a:lnTo>
                <a:lnTo>
                  <a:pt x="2301" y="917"/>
                </a:lnTo>
                <a:lnTo>
                  <a:pt x="2280" y="917"/>
                </a:lnTo>
                <a:close/>
              </a:path>
            </a:pathLst>
          </a:custGeom>
          <a:solidFill>
            <a:srgbClr val="D2CFCE"/>
          </a:solidFill>
          <a:ln>
            <a:noFill/>
          </a:ln>
        </p:spPr>
      </p:sp>
      <p:sp>
        <p:nvSpPr>
          <p:cNvPr id="13183" name="Freeform 704"/>
          <p:cNvSpPr/>
          <p:nvPr/>
        </p:nvSpPr>
        <p:spPr>
          <a:xfrm>
            <a:off x="132480" y="695880"/>
            <a:ext cx="836280" cy="333360"/>
          </a:xfrm>
          <a:custGeom>
            <a:avLst/>
            <a:gdLst/>
            <a:ahLst/>
            <a:cxnLst/>
            <a:rect l="0" t="0" r="r" b="b"/>
            <a:pathLst>
              <a:path w="2323" h="926">
                <a:moveTo>
                  <a:pt x="2301" y="925"/>
                </a:moveTo>
                <a:lnTo>
                  <a:pt x="0" y="8"/>
                </a:lnTo>
                <a:lnTo>
                  <a:pt x="0" y="0"/>
                </a:lnTo>
                <a:lnTo>
                  <a:pt x="2322" y="925"/>
                </a:lnTo>
                <a:lnTo>
                  <a:pt x="2301" y="925"/>
                </a:lnTo>
                <a:close/>
              </a:path>
            </a:pathLst>
          </a:custGeom>
          <a:solidFill>
            <a:srgbClr val="D1CECE"/>
          </a:solidFill>
          <a:ln>
            <a:noFill/>
          </a:ln>
        </p:spPr>
      </p:sp>
      <p:sp>
        <p:nvSpPr>
          <p:cNvPr id="13184" name="Freeform 705"/>
          <p:cNvSpPr/>
          <p:nvPr/>
        </p:nvSpPr>
        <p:spPr>
          <a:xfrm>
            <a:off x="132480" y="693000"/>
            <a:ext cx="843840" cy="336240"/>
          </a:xfrm>
          <a:custGeom>
            <a:avLst/>
            <a:gdLst/>
            <a:ahLst/>
            <a:cxnLst/>
            <a:rect l="0" t="0" r="r" b="b"/>
            <a:pathLst>
              <a:path w="2344" h="934">
                <a:moveTo>
                  <a:pt x="2322" y="933"/>
                </a:moveTo>
                <a:lnTo>
                  <a:pt x="0" y="8"/>
                </a:lnTo>
                <a:lnTo>
                  <a:pt x="0" y="0"/>
                </a:lnTo>
                <a:lnTo>
                  <a:pt x="2343" y="933"/>
                </a:lnTo>
                <a:lnTo>
                  <a:pt x="2322" y="933"/>
                </a:lnTo>
                <a:close/>
              </a:path>
            </a:pathLst>
          </a:custGeom>
          <a:solidFill>
            <a:srgbClr val="D0CDCD"/>
          </a:solidFill>
          <a:ln>
            <a:noFill/>
          </a:ln>
        </p:spPr>
      </p:sp>
      <p:sp>
        <p:nvSpPr>
          <p:cNvPr id="13185" name="Freeform 706"/>
          <p:cNvSpPr/>
          <p:nvPr/>
        </p:nvSpPr>
        <p:spPr>
          <a:xfrm>
            <a:off x="132480" y="689760"/>
            <a:ext cx="851400" cy="339480"/>
          </a:xfrm>
          <a:custGeom>
            <a:avLst/>
            <a:gdLst/>
            <a:ahLst/>
            <a:cxnLst/>
            <a:rect l="0" t="0" r="r" b="b"/>
            <a:pathLst>
              <a:path w="2365" h="943">
                <a:moveTo>
                  <a:pt x="2343" y="942"/>
                </a:moveTo>
                <a:lnTo>
                  <a:pt x="0" y="9"/>
                </a:lnTo>
                <a:lnTo>
                  <a:pt x="0" y="0"/>
                </a:lnTo>
                <a:lnTo>
                  <a:pt x="2364" y="942"/>
                </a:lnTo>
                <a:lnTo>
                  <a:pt x="2343" y="942"/>
                </a:lnTo>
                <a:close/>
              </a:path>
            </a:pathLst>
          </a:custGeom>
          <a:solidFill>
            <a:srgbClr val="D0CCCC"/>
          </a:solidFill>
          <a:ln>
            <a:noFill/>
          </a:ln>
        </p:spPr>
      </p:sp>
      <p:sp>
        <p:nvSpPr>
          <p:cNvPr id="13186" name="Freeform 707"/>
          <p:cNvSpPr/>
          <p:nvPr/>
        </p:nvSpPr>
        <p:spPr>
          <a:xfrm>
            <a:off x="132480" y="686880"/>
            <a:ext cx="858960" cy="342360"/>
          </a:xfrm>
          <a:custGeom>
            <a:avLst/>
            <a:gdLst/>
            <a:ahLst/>
            <a:cxnLst/>
            <a:rect l="0" t="0" r="r" b="b"/>
            <a:pathLst>
              <a:path w="2386" h="951">
                <a:moveTo>
                  <a:pt x="2364" y="950"/>
                </a:moveTo>
                <a:lnTo>
                  <a:pt x="0" y="8"/>
                </a:lnTo>
                <a:lnTo>
                  <a:pt x="0" y="0"/>
                </a:lnTo>
                <a:lnTo>
                  <a:pt x="2385" y="950"/>
                </a:lnTo>
                <a:lnTo>
                  <a:pt x="2364" y="950"/>
                </a:lnTo>
                <a:close/>
              </a:path>
            </a:pathLst>
          </a:custGeom>
          <a:solidFill>
            <a:srgbClr val="CFCBCB"/>
          </a:solidFill>
          <a:ln>
            <a:noFill/>
          </a:ln>
        </p:spPr>
      </p:sp>
      <p:sp>
        <p:nvSpPr>
          <p:cNvPr id="13187" name="Freeform 708"/>
          <p:cNvSpPr/>
          <p:nvPr/>
        </p:nvSpPr>
        <p:spPr>
          <a:xfrm>
            <a:off x="132480" y="683640"/>
            <a:ext cx="866520" cy="345600"/>
          </a:xfrm>
          <a:custGeom>
            <a:avLst/>
            <a:gdLst/>
            <a:ahLst/>
            <a:cxnLst/>
            <a:rect l="0" t="0" r="r" b="b"/>
            <a:pathLst>
              <a:path w="2407" h="960">
                <a:moveTo>
                  <a:pt x="2385" y="959"/>
                </a:moveTo>
                <a:lnTo>
                  <a:pt x="0" y="9"/>
                </a:lnTo>
                <a:lnTo>
                  <a:pt x="0" y="0"/>
                </a:lnTo>
                <a:lnTo>
                  <a:pt x="2406" y="959"/>
                </a:lnTo>
                <a:lnTo>
                  <a:pt x="2385" y="959"/>
                </a:lnTo>
                <a:close/>
              </a:path>
            </a:pathLst>
          </a:custGeom>
          <a:solidFill>
            <a:srgbClr val="CECACA"/>
          </a:solidFill>
          <a:ln>
            <a:noFill/>
          </a:ln>
        </p:spPr>
      </p:sp>
      <p:sp>
        <p:nvSpPr>
          <p:cNvPr id="13188" name="Freeform 709"/>
          <p:cNvSpPr/>
          <p:nvPr/>
        </p:nvSpPr>
        <p:spPr>
          <a:xfrm>
            <a:off x="132480" y="680760"/>
            <a:ext cx="874080" cy="348480"/>
          </a:xfrm>
          <a:custGeom>
            <a:avLst/>
            <a:gdLst/>
            <a:ahLst/>
            <a:cxnLst/>
            <a:rect l="0" t="0" r="r" b="b"/>
            <a:pathLst>
              <a:path w="2428" h="968">
                <a:moveTo>
                  <a:pt x="2406" y="967"/>
                </a:moveTo>
                <a:lnTo>
                  <a:pt x="0" y="8"/>
                </a:lnTo>
                <a:lnTo>
                  <a:pt x="0" y="0"/>
                </a:lnTo>
                <a:lnTo>
                  <a:pt x="2427" y="967"/>
                </a:lnTo>
                <a:lnTo>
                  <a:pt x="2406" y="967"/>
                </a:lnTo>
                <a:close/>
              </a:path>
            </a:pathLst>
          </a:custGeom>
          <a:solidFill>
            <a:srgbClr val="CDC9C9"/>
          </a:solidFill>
          <a:ln>
            <a:noFill/>
          </a:ln>
        </p:spPr>
      </p:sp>
      <p:sp>
        <p:nvSpPr>
          <p:cNvPr id="13189" name="Freeform 710"/>
          <p:cNvSpPr/>
          <p:nvPr/>
        </p:nvSpPr>
        <p:spPr>
          <a:xfrm>
            <a:off x="132480" y="677880"/>
            <a:ext cx="881640" cy="351360"/>
          </a:xfrm>
          <a:custGeom>
            <a:avLst/>
            <a:gdLst/>
            <a:ahLst/>
            <a:cxnLst/>
            <a:rect l="0" t="0" r="r" b="b"/>
            <a:pathLst>
              <a:path w="2449" h="976">
                <a:moveTo>
                  <a:pt x="2427" y="975"/>
                </a:moveTo>
                <a:lnTo>
                  <a:pt x="0" y="8"/>
                </a:lnTo>
                <a:lnTo>
                  <a:pt x="0" y="0"/>
                </a:lnTo>
                <a:lnTo>
                  <a:pt x="2448" y="975"/>
                </a:lnTo>
                <a:lnTo>
                  <a:pt x="2427" y="975"/>
                </a:lnTo>
                <a:close/>
              </a:path>
            </a:pathLst>
          </a:custGeom>
          <a:solidFill>
            <a:srgbClr val="CCC8C8"/>
          </a:solidFill>
          <a:ln>
            <a:noFill/>
          </a:ln>
        </p:spPr>
      </p:sp>
      <p:sp>
        <p:nvSpPr>
          <p:cNvPr id="13190" name="Freeform 711"/>
          <p:cNvSpPr/>
          <p:nvPr/>
        </p:nvSpPr>
        <p:spPr>
          <a:xfrm>
            <a:off x="132480" y="674640"/>
            <a:ext cx="889560" cy="354600"/>
          </a:xfrm>
          <a:custGeom>
            <a:avLst/>
            <a:gdLst/>
            <a:ahLst/>
            <a:cxnLst/>
            <a:rect l="0" t="0" r="r" b="b"/>
            <a:pathLst>
              <a:path w="2471" h="985">
                <a:moveTo>
                  <a:pt x="2448" y="984"/>
                </a:moveTo>
                <a:lnTo>
                  <a:pt x="0" y="9"/>
                </a:lnTo>
                <a:lnTo>
                  <a:pt x="0" y="0"/>
                </a:lnTo>
                <a:lnTo>
                  <a:pt x="2470" y="984"/>
                </a:lnTo>
                <a:lnTo>
                  <a:pt x="2448" y="984"/>
                </a:lnTo>
                <a:close/>
              </a:path>
            </a:pathLst>
          </a:custGeom>
          <a:solidFill>
            <a:srgbClr val="CBC7C7"/>
          </a:solidFill>
          <a:ln>
            <a:noFill/>
          </a:ln>
        </p:spPr>
      </p:sp>
      <p:sp>
        <p:nvSpPr>
          <p:cNvPr id="13191" name="Freeform 712"/>
          <p:cNvSpPr/>
          <p:nvPr/>
        </p:nvSpPr>
        <p:spPr>
          <a:xfrm>
            <a:off x="132480" y="671760"/>
            <a:ext cx="897120" cy="357480"/>
          </a:xfrm>
          <a:custGeom>
            <a:avLst/>
            <a:gdLst/>
            <a:ahLst/>
            <a:cxnLst/>
            <a:rect l="0" t="0" r="r" b="b"/>
            <a:pathLst>
              <a:path w="2492" h="993">
                <a:moveTo>
                  <a:pt x="2470" y="992"/>
                </a:moveTo>
                <a:lnTo>
                  <a:pt x="0" y="8"/>
                </a:lnTo>
                <a:lnTo>
                  <a:pt x="0" y="0"/>
                </a:lnTo>
                <a:lnTo>
                  <a:pt x="2491" y="992"/>
                </a:lnTo>
                <a:lnTo>
                  <a:pt x="2470" y="992"/>
                </a:lnTo>
                <a:close/>
              </a:path>
            </a:pathLst>
          </a:custGeom>
          <a:solidFill>
            <a:srgbClr val="CAC6C6"/>
          </a:solidFill>
          <a:ln>
            <a:noFill/>
          </a:ln>
        </p:spPr>
      </p:sp>
      <p:sp>
        <p:nvSpPr>
          <p:cNvPr id="13192" name="Freeform 713"/>
          <p:cNvSpPr/>
          <p:nvPr/>
        </p:nvSpPr>
        <p:spPr>
          <a:xfrm>
            <a:off x="132480" y="668520"/>
            <a:ext cx="904680" cy="360720"/>
          </a:xfrm>
          <a:custGeom>
            <a:avLst/>
            <a:gdLst/>
            <a:ahLst/>
            <a:cxnLst/>
            <a:rect l="0" t="0" r="r" b="b"/>
            <a:pathLst>
              <a:path w="2513" h="1002">
                <a:moveTo>
                  <a:pt x="2491" y="1001"/>
                </a:moveTo>
                <a:lnTo>
                  <a:pt x="0" y="9"/>
                </a:lnTo>
                <a:lnTo>
                  <a:pt x="0" y="0"/>
                </a:lnTo>
                <a:lnTo>
                  <a:pt x="2512" y="1001"/>
                </a:lnTo>
                <a:lnTo>
                  <a:pt x="2491" y="1001"/>
                </a:lnTo>
                <a:close/>
              </a:path>
            </a:pathLst>
          </a:custGeom>
          <a:solidFill>
            <a:srgbClr val="C9C5C5"/>
          </a:solidFill>
          <a:ln>
            <a:noFill/>
          </a:ln>
        </p:spPr>
      </p:sp>
      <p:sp>
        <p:nvSpPr>
          <p:cNvPr id="13193" name="Freeform 714"/>
          <p:cNvSpPr/>
          <p:nvPr/>
        </p:nvSpPr>
        <p:spPr>
          <a:xfrm>
            <a:off x="132480" y="665640"/>
            <a:ext cx="912240" cy="363600"/>
          </a:xfrm>
          <a:custGeom>
            <a:avLst/>
            <a:gdLst/>
            <a:ahLst/>
            <a:cxnLst/>
            <a:rect l="0" t="0" r="r" b="b"/>
            <a:pathLst>
              <a:path w="2534" h="1010">
                <a:moveTo>
                  <a:pt x="2512" y="1009"/>
                </a:moveTo>
                <a:lnTo>
                  <a:pt x="0" y="8"/>
                </a:lnTo>
                <a:lnTo>
                  <a:pt x="0" y="0"/>
                </a:lnTo>
                <a:lnTo>
                  <a:pt x="2533" y="1009"/>
                </a:lnTo>
                <a:lnTo>
                  <a:pt x="2512" y="1009"/>
                </a:lnTo>
                <a:close/>
              </a:path>
            </a:pathLst>
          </a:custGeom>
          <a:solidFill>
            <a:srgbClr val="C9C4C4"/>
          </a:solidFill>
          <a:ln>
            <a:noFill/>
          </a:ln>
        </p:spPr>
      </p:sp>
      <p:sp>
        <p:nvSpPr>
          <p:cNvPr id="13194" name="Freeform 715"/>
          <p:cNvSpPr/>
          <p:nvPr/>
        </p:nvSpPr>
        <p:spPr>
          <a:xfrm>
            <a:off x="132480" y="662760"/>
            <a:ext cx="919800" cy="366480"/>
          </a:xfrm>
          <a:custGeom>
            <a:avLst/>
            <a:gdLst/>
            <a:ahLst/>
            <a:cxnLst/>
            <a:rect l="0" t="0" r="r" b="b"/>
            <a:pathLst>
              <a:path w="2555" h="1018">
                <a:moveTo>
                  <a:pt x="2533" y="1017"/>
                </a:moveTo>
                <a:lnTo>
                  <a:pt x="0" y="8"/>
                </a:lnTo>
                <a:lnTo>
                  <a:pt x="0" y="0"/>
                </a:lnTo>
                <a:lnTo>
                  <a:pt x="2554" y="1017"/>
                </a:lnTo>
                <a:lnTo>
                  <a:pt x="2533" y="1017"/>
                </a:lnTo>
                <a:close/>
              </a:path>
            </a:pathLst>
          </a:custGeom>
          <a:solidFill>
            <a:srgbClr val="C8C3C3"/>
          </a:solidFill>
          <a:ln>
            <a:noFill/>
          </a:ln>
        </p:spPr>
      </p:sp>
      <p:sp>
        <p:nvSpPr>
          <p:cNvPr id="13195" name="Freeform 716"/>
          <p:cNvSpPr/>
          <p:nvPr/>
        </p:nvSpPr>
        <p:spPr>
          <a:xfrm>
            <a:off x="132480" y="659520"/>
            <a:ext cx="927360" cy="369720"/>
          </a:xfrm>
          <a:custGeom>
            <a:avLst/>
            <a:gdLst/>
            <a:ahLst/>
            <a:cxnLst/>
            <a:rect l="0" t="0" r="r" b="b"/>
            <a:pathLst>
              <a:path w="2576" h="1027">
                <a:moveTo>
                  <a:pt x="2554" y="1026"/>
                </a:moveTo>
                <a:lnTo>
                  <a:pt x="0" y="9"/>
                </a:lnTo>
                <a:lnTo>
                  <a:pt x="0" y="0"/>
                </a:lnTo>
                <a:lnTo>
                  <a:pt x="2575" y="1026"/>
                </a:lnTo>
                <a:lnTo>
                  <a:pt x="2554" y="1026"/>
                </a:lnTo>
                <a:close/>
              </a:path>
            </a:pathLst>
          </a:custGeom>
          <a:solidFill>
            <a:srgbClr val="C7C2C2"/>
          </a:solidFill>
          <a:ln>
            <a:noFill/>
          </a:ln>
        </p:spPr>
      </p:sp>
      <p:sp>
        <p:nvSpPr>
          <p:cNvPr id="13196" name="Freeform 717"/>
          <p:cNvSpPr/>
          <p:nvPr/>
        </p:nvSpPr>
        <p:spPr>
          <a:xfrm>
            <a:off x="132480" y="656640"/>
            <a:ext cx="934920" cy="372600"/>
          </a:xfrm>
          <a:custGeom>
            <a:avLst/>
            <a:gdLst/>
            <a:ahLst/>
            <a:cxnLst/>
            <a:rect l="0" t="0" r="r" b="b"/>
            <a:pathLst>
              <a:path w="2597" h="1035">
                <a:moveTo>
                  <a:pt x="2575" y="1034"/>
                </a:moveTo>
                <a:lnTo>
                  <a:pt x="0" y="8"/>
                </a:lnTo>
                <a:lnTo>
                  <a:pt x="0" y="0"/>
                </a:lnTo>
                <a:lnTo>
                  <a:pt x="2596" y="1034"/>
                </a:lnTo>
                <a:lnTo>
                  <a:pt x="2575" y="1034"/>
                </a:lnTo>
                <a:close/>
              </a:path>
            </a:pathLst>
          </a:custGeom>
          <a:solidFill>
            <a:srgbClr val="C6C1C1"/>
          </a:solidFill>
          <a:ln>
            <a:noFill/>
          </a:ln>
        </p:spPr>
      </p:sp>
      <p:sp>
        <p:nvSpPr>
          <p:cNvPr id="13197" name="Freeform 718"/>
          <p:cNvSpPr/>
          <p:nvPr/>
        </p:nvSpPr>
        <p:spPr>
          <a:xfrm>
            <a:off x="132480" y="653400"/>
            <a:ext cx="942480" cy="375840"/>
          </a:xfrm>
          <a:custGeom>
            <a:avLst/>
            <a:gdLst/>
            <a:ahLst/>
            <a:cxnLst/>
            <a:rect l="0" t="0" r="r" b="b"/>
            <a:pathLst>
              <a:path w="2618" h="1044">
                <a:moveTo>
                  <a:pt x="2596" y="1043"/>
                </a:moveTo>
                <a:lnTo>
                  <a:pt x="0" y="9"/>
                </a:lnTo>
                <a:lnTo>
                  <a:pt x="0" y="0"/>
                </a:lnTo>
                <a:lnTo>
                  <a:pt x="2617" y="1043"/>
                </a:lnTo>
                <a:lnTo>
                  <a:pt x="2596" y="1043"/>
                </a:lnTo>
                <a:close/>
              </a:path>
            </a:pathLst>
          </a:custGeom>
          <a:solidFill>
            <a:srgbClr val="C5C0C0"/>
          </a:solidFill>
          <a:ln>
            <a:noFill/>
          </a:ln>
        </p:spPr>
      </p:sp>
      <p:sp>
        <p:nvSpPr>
          <p:cNvPr id="13198" name="Freeform 719"/>
          <p:cNvSpPr/>
          <p:nvPr/>
        </p:nvSpPr>
        <p:spPr>
          <a:xfrm>
            <a:off x="132480" y="650520"/>
            <a:ext cx="950040" cy="378720"/>
          </a:xfrm>
          <a:custGeom>
            <a:avLst/>
            <a:gdLst/>
            <a:ahLst/>
            <a:cxnLst/>
            <a:rect l="0" t="0" r="r" b="b"/>
            <a:pathLst>
              <a:path w="2639" h="1052">
                <a:moveTo>
                  <a:pt x="2617" y="1051"/>
                </a:moveTo>
                <a:lnTo>
                  <a:pt x="0" y="8"/>
                </a:lnTo>
                <a:lnTo>
                  <a:pt x="0" y="0"/>
                </a:lnTo>
                <a:lnTo>
                  <a:pt x="2638" y="1051"/>
                </a:lnTo>
                <a:lnTo>
                  <a:pt x="2617" y="1051"/>
                </a:lnTo>
                <a:close/>
              </a:path>
            </a:pathLst>
          </a:custGeom>
          <a:solidFill>
            <a:srgbClr val="C4BFBE"/>
          </a:solidFill>
          <a:ln>
            <a:noFill/>
          </a:ln>
        </p:spPr>
      </p:sp>
      <p:sp>
        <p:nvSpPr>
          <p:cNvPr id="13199" name="Freeform 720"/>
          <p:cNvSpPr/>
          <p:nvPr/>
        </p:nvSpPr>
        <p:spPr>
          <a:xfrm>
            <a:off x="132480" y="647640"/>
            <a:ext cx="957600" cy="381600"/>
          </a:xfrm>
          <a:custGeom>
            <a:avLst/>
            <a:gdLst/>
            <a:ahLst/>
            <a:cxnLst/>
            <a:rect l="0" t="0" r="r" b="b"/>
            <a:pathLst>
              <a:path w="2660" h="1060">
                <a:moveTo>
                  <a:pt x="2638" y="1059"/>
                </a:moveTo>
                <a:lnTo>
                  <a:pt x="0" y="8"/>
                </a:lnTo>
                <a:lnTo>
                  <a:pt x="0" y="0"/>
                </a:lnTo>
                <a:lnTo>
                  <a:pt x="2659" y="1059"/>
                </a:lnTo>
                <a:lnTo>
                  <a:pt x="2638" y="1059"/>
                </a:lnTo>
                <a:close/>
              </a:path>
            </a:pathLst>
          </a:custGeom>
          <a:solidFill>
            <a:srgbClr val="C3BEBD"/>
          </a:solidFill>
          <a:ln>
            <a:noFill/>
          </a:ln>
        </p:spPr>
      </p:sp>
      <p:sp>
        <p:nvSpPr>
          <p:cNvPr id="13200" name="Freeform 721"/>
          <p:cNvSpPr/>
          <p:nvPr/>
        </p:nvSpPr>
        <p:spPr>
          <a:xfrm>
            <a:off x="132480" y="644400"/>
            <a:ext cx="965520" cy="384840"/>
          </a:xfrm>
          <a:custGeom>
            <a:avLst/>
            <a:gdLst/>
            <a:ahLst/>
            <a:cxnLst/>
            <a:rect l="0" t="0" r="r" b="b"/>
            <a:pathLst>
              <a:path w="2682" h="1069">
                <a:moveTo>
                  <a:pt x="2659" y="1068"/>
                </a:moveTo>
                <a:lnTo>
                  <a:pt x="0" y="9"/>
                </a:lnTo>
                <a:lnTo>
                  <a:pt x="0" y="0"/>
                </a:lnTo>
                <a:lnTo>
                  <a:pt x="2681" y="1068"/>
                </a:lnTo>
                <a:lnTo>
                  <a:pt x="2659" y="1068"/>
                </a:lnTo>
                <a:close/>
              </a:path>
            </a:pathLst>
          </a:custGeom>
          <a:solidFill>
            <a:srgbClr val="C2BDBC"/>
          </a:solidFill>
          <a:ln>
            <a:noFill/>
          </a:ln>
        </p:spPr>
      </p:sp>
      <p:sp>
        <p:nvSpPr>
          <p:cNvPr id="13201" name="Freeform 722"/>
          <p:cNvSpPr/>
          <p:nvPr/>
        </p:nvSpPr>
        <p:spPr>
          <a:xfrm>
            <a:off x="132480" y="641520"/>
            <a:ext cx="973080" cy="387720"/>
          </a:xfrm>
          <a:custGeom>
            <a:avLst/>
            <a:gdLst/>
            <a:ahLst/>
            <a:cxnLst/>
            <a:rect l="0" t="0" r="r" b="b"/>
            <a:pathLst>
              <a:path w="2703" h="1077">
                <a:moveTo>
                  <a:pt x="2681" y="1076"/>
                </a:moveTo>
                <a:lnTo>
                  <a:pt x="0" y="8"/>
                </a:lnTo>
                <a:lnTo>
                  <a:pt x="0" y="0"/>
                </a:lnTo>
                <a:lnTo>
                  <a:pt x="2702" y="1076"/>
                </a:lnTo>
                <a:lnTo>
                  <a:pt x="2681" y="1076"/>
                </a:lnTo>
                <a:close/>
              </a:path>
            </a:pathLst>
          </a:custGeom>
          <a:solidFill>
            <a:srgbClr val="C1BCBB"/>
          </a:solidFill>
          <a:ln>
            <a:noFill/>
          </a:ln>
        </p:spPr>
      </p:sp>
      <p:sp>
        <p:nvSpPr>
          <p:cNvPr id="13202" name="Freeform 723"/>
          <p:cNvSpPr/>
          <p:nvPr/>
        </p:nvSpPr>
        <p:spPr>
          <a:xfrm>
            <a:off x="132480" y="641520"/>
            <a:ext cx="973080" cy="387720"/>
          </a:xfrm>
          <a:custGeom>
            <a:avLst/>
            <a:gdLst/>
            <a:ahLst/>
            <a:cxnLst/>
            <a:rect l="0" t="0" r="r" b="b"/>
            <a:pathLst>
              <a:path w="2703" h="1077">
                <a:moveTo>
                  <a:pt x="2702" y="1076"/>
                </a:moveTo>
                <a:lnTo>
                  <a:pt x="0" y="0"/>
                </a:lnTo>
                <a:lnTo>
                  <a:pt x="21" y="0"/>
                </a:lnTo>
                <a:lnTo>
                  <a:pt x="2702" y="1068"/>
                </a:lnTo>
                <a:lnTo>
                  <a:pt x="2702" y="1076"/>
                </a:lnTo>
                <a:close/>
              </a:path>
            </a:pathLst>
          </a:custGeom>
          <a:solidFill>
            <a:srgbClr val="C0BBBA"/>
          </a:solidFill>
          <a:ln>
            <a:noFill/>
          </a:ln>
        </p:spPr>
      </p:sp>
      <p:sp>
        <p:nvSpPr>
          <p:cNvPr id="13203" name="Freeform 724"/>
          <p:cNvSpPr/>
          <p:nvPr/>
        </p:nvSpPr>
        <p:spPr>
          <a:xfrm>
            <a:off x="140040" y="641520"/>
            <a:ext cx="965520" cy="384840"/>
          </a:xfrm>
          <a:custGeom>
            <a:avLst/>
            <a:gdLst/>
            <a:ahLst/>
            <a:cxnLst/>
            <a:rect l="0" t="0" r="r" b="b"/>
            <a:pathLst>
              <a:path w="2682" h="1069">
                <a:moveTo>
                  <a:pt x="2681" y="1068"/>
                </a:moveTo>
                <a:lnTo>
                  <a:pt x="0" y="0"/>
                </a:lnTo>
                <a:lnTo>
                  <a:pt x="21" y="0"/>
                </a:lnTo>
                <a:lnTo>
                  <a:pt x="2681" y="1059"/>
                </a:lnTo>
                <a:lnTo>
                  <a:pt x="2681" y="1068"/>
                </a:lnTo>
                <a:close/>
              </a:path>
            </a:pathLst>
          </a:custGeom>
          <a:solidFill>
            <a:srgbClr val="BFBAB9"/>
          </a:solidFill>
          <a:ln>
            <a:noFill/>
          </a:ln>
        </p:spPr>
      </p:sp>
      <p:sp>
        <p:nvSpPr>
          <p:cNvPr id="13204" name="Freeform 725"/>
          <p:cNvSpPr/>
          <p:nvPr/>
        </p:nvSpPr>
        <p:spPr>
          <a:xfrm>
            <a:off x="147600" y="641520"/>
            <a:ext cx="957960" cy="381600"/>
          </a:xfrm>
          <a:custGeom>
            <a:avLst/>
            <a:gdLst/>
            <a:ahLst/>
            <a:cxnLst/>
            <a:rect l="0" t="0" r="r" b="b"/>
            <a:pathLst>
              <a:path w="2661" h="1060">
                <a:moveTo>
                  <a:pt x="2660" y="1059"/>
                </a:moveTo>
                <a:lnTo>
                  <a:pt x="0" y="0"/>
                </a:lnTo>
                <a:lnTo>
                  <a:pt x="21" y="0"/>
                </a:lnTo>
                <a:lnTo>
                  <a:pt x="2660" y="1051"/>
                </a:lnTo>
                <a:lnTo>
                  <a:pt x="2660" y="1059"/>
                </a:lnTo>
                <a:close/>
              </a:path>
            </a:pathLst>
          </a:custGeom>
          <a:solidFill>
            <a:srgbClr val="BEB9B8"/>
          </a:solidFill>
          <a:ln>
            <a:noFill/>
          </a:ln>
        </p:spPr>
      </p:sp>
      <p:sp>
        <p:nvSpPr>
          <p:cNvPr id="13205" name="Freeform 726"/>
          <p:cNvSpPr/>
          <p:nvPr/>
        </p:nvSpPr>
        <p:spPr>
          <a:xfrm>
            <a:off x="155160" y="641520"/>
            <a:ext cx="950400" cy="378720"/>
          </a:xfrm>
          <a:custGeom>
            <a:avLst/>
            <a:gdLst/>
            <a:ahLst/>
            <a:cxnLst/>
            <a:rect l="0" t="0" r="r" b="b"/>
            <a:pathLst>
              <a:path w="2640" h="1052">
                <a:moveTo>
                  <a:pt x="2639" y="1051"/>
                </a:moveTo>
                <a:lnTo>
                  <a:pt x="0" y="0"/>
                </a:lnTo>
                <a:lnTo>
                  <a:pt x="21" y="0"/>
                </a:lnTo>
                <a:lnTo>
                  <a:pt x="2639" y="1042"/>
                </a:lnTo>
                <a:lnTo>
                  <a:pt x="2639" y="1051"/>
                </a:lnTo>
                <a:close/>
              </a:path>
            </a:pathLst>
          </a:custGeom>
          <a:solidFill>
            <a:srgbClr val="BDB8B7"/>
          </a:solidFill>
          <a:ln>
            <a:noFill/>
          </a:ln>
        </p:spPr>
      </p:sp>
      <p:sp>
        <p:nvSpPr>
          <p:cNvPr id="13206" name="Freeform 727"/>
          <p:cNvSpPr/>
          <p:nvPr/>
        </p:nvSpPr>
        <p:spPr>
          <a:xfrm>
            <a:off x="162720" y="641520"/>
            <a:ext cx="942840" cy="375480"/>
          </a:xfrm>
          <a:custGeom>
            <a:avLst/>
            <a:gdLst/>
            <a:ahLst/>
            <a:cxnLst/>
            <a:rect l="0" t="0" r="r" b="b"/>
            <a:pathLst>
              <a:path w="2619" h="1043">
                <a:moveTo>
                  <a:pt x="2618" y="1042"/>
                </a:moveTo>
                <a:lnTo>
                  <a:pt x="0" y="0"/>
                </a:lnTo>
                <a:lnTo>
                  <a:pt x="21" y="0"/>
                </a:lnTo>
                <a:lnTo>
                  <a:pt x="2618" y="1034"/>
                </a:lnTo>
                <a:lnTo>
                  <a:pt x="2618" y="1042"/>
                </a:lnTo>
                <a:close/>
              </a:path>
            </a:pathLst>
          </a:custGeom>
          <a:solidFill>
            <a:srgbClr val="BCB6B6"/>
          </a:solidFill>
          <a:ln>
            <a:noFill/>
          </a:ln>
        </p:spPr>
      </p:sp>
      <p:sp>
        <p:nvSpPr>
          <p:cNvPr id="13207" name="Freeform 728"/>
          <p:cNvSpPr/>
          <p:nvPr/>
        </p:nvSpPr>
        <p:spPr>
          <a:xfrm>
            <a:off x="170280" y="641520"/>
            <a:ext cx="935280" cy="372600"/>
          </a:xfrm>
          <a:custGeom>
            <a:avLst/>
            <a:gdLst/>
            <a:ahLst/>
            <a:cxnLst/>
            <a:rect l="0" t="0" r="r" b="b"/>
            <a:pathLst>
              <a:path w="2598" h="1035">
                <a:moveTo>
                  <a:pt x="2597" y="1034"/>
                </a:moveTo>
                <a:lnTo>
                  <a:pt x="0" y="0"/>
                </a:lnTo>
                <a:lnTo>
                  <a:pt x="21" y="0"/>
                </a:lnTo>
                <a:lnTo>
                  <a:pt x="2597" y="1026"/>
                </a:lnTo>
                <a:lnTo>
                  <a:pt x="2597" y="1034"/>
                </a:lnTo>
                <a:close/>
              </a:path>
            </a:pathLst>
          </a:custGeom>
          <a:solidFill>
            <a:srgbClr val="BBB5B5"/>
          </a:solidFill>
          <a:ln>
            <a:noFill/>
          </a:ln>
        </p:spPr>
      </p:sp>
      <p:sp>
        <p:nvSpPr>
          <p:cNvPr id="13208" name="Freeform 729"/>
          <p:cNvSpPr/>
          <p:nvPr/>
        </p:nvSpPr>
        <p:spPr>
          <a:xfrm>
            <a:off x="177840" y="641520"/>
            <a:ext cx="927720" cy="369720"/>
          </a:xfrm>
          <a:custGeom>
            <a:avLst/>
            <a:gdLst/>
            <a:ahLst/>
            <a:cxnLst/>
            <a:rect l="0" t="0" r="r" b="b"/>
            <a:pathLst>
              <a:path w="2577" h="1027">
                <a:moveTo>
                  <a:pt x="2576" y="1026"/>
                </a:moveTo>
                <a:lnTo>
                  <a:pt x="0" y="0"/>
                </a:lnTo>
                <a:lnTo>
                  <a:pt x="21" y="0"/>
                </a:lnTo>
                <a:lnTo>
                  <a:pt x="2576" y="1017"/>
                </a:lnTo>
                <a:lnTo>
                  <a:pt x="2576" y="1026"/>
                </a:lnTo>
                <a:close/>
              </a:path>
            </a:pathLst>
          </a:custGeom>
          <a:solidFill>
            <a:srgbClr val="BAB4B3"/>
          </a:solidFill>
          <a:ln>
            <a:noFill/>
          </a:ln>
        </p:spPr>
      </p:sp>
      <p:sp>
        <p:nvSpPr>
          <p:cNvPr id="13209" name="Freeform 730"/>
          <p:cNvSpPr/>
          <p:nvPr/>
        </p:nvSpPr>
        <p:spPr>
          <a:xfrm>
            <a:off x="185400" y="641520"/>
            <a:ext cx="920160" cy="366480"/>
          </a:xfrm>
          <a:custGeom>
            <a:avLst/>
            <a:gdLst/>
            <a:ahLst/>
            <a:cxnLst/>
            <a:rect l="0" t="0" r="r" b="b"/>
            <a:pathLst>
              <a:path w="2556" h="1018">
                <a:moveTo>
                  <a:pt x="2555" y="1017"/>
                </a:moveTo>
                <a:lnTo>
                  <a:pt x="0" y="0"/>
                </a:lnTo>
                <a:lnTo>
                  <a:pt x="22" y="0"/>
                </a:lnTo>
                <a:lnTo>
                  <a:pt x="2555" y="1009"/>
                </a:lnTo>
                <a:lnTo>
                  <a:pt x="2555" y="1017"/>
                </a:lnTo>
                <a:close/>
              </a:path>
            </a:pathLst>
          </a:custGeom>
          <a:solidFill>
            <a:srgbClr val="B9B3B2"/>
          </a:solidFill>
          <a:ln>
            <a:noFill/>
          </a:ln>
        </p:spPr>
      </p:sp>
      <p:sp>
        <p:nvSpPr>
          <p:cNvPr id="13210" name="Freeform 731"/>
          <p:cNvSpPr/>
          <p:nvPr/>
        </p:nvSpPr>
        <p:spPr>
          <a:xfrm>
            <a:off x="193320" y="641520"/>
            <a:ext cx="912240" cy="363600"/>
          </a:xfrm>
          <a:custGeom>
            <a:avLst/>
            <a:gdLst/>
            <a:ahLst/>
            <a:cxnLst/>
            <a:rect l="0" t="0" r="r" b="b"/>
            <a:pathLst>
              <a:path w="2534" h="1010">
                <a:moveTo>
                  <a:pt x="2533" y="1009"/>
                </a:moveTo>
                <a:lnTo>
                  <a:pt x="0" y="0"/>
                </a:lnTo>
                <a:lnTo>
                  <a:pt x="21" y="0"/>
                </a:lnTo>
                <a:lnTo>
                  <a:pt x="2533" y="1000"/>
                </a:lnTo>
                <a:lnTo>
                  <a:pt x="2533" y="1009"/>
                </a:lnTo>
                <a:close/>
              </a:path>
            </a:pathLst>
          </a:custGeom>
          <a:solidFill>
            <a:srgbClr val="B8B2B1"/>
          </a:solidFill>
          <a:ln>
            <a:noFill/>
          </a:ln>
        </p:spPr>
      </p:sp>
      <p:sp>
        <p:nvSpPr>
          <p:cNvPr id="13211" name="Freeform 732"/>
          <p:cNvSpPr/>
          <p:nvPr/>
        </p:nvSpPr>
        <p:spPr>
          <a:xfrm>
            <a:off x="200880" y="641520"/>
            <a:ext cx="904680" cy="360360"/>
          </a:xfrm>
          <a:custGeom>
            <a:avLst/>
            <a:gdLst/>
            <a:ahLst/>
            <a:cxnLst/>
            <a:rect l="0" t="0" r="r" b="b"/>
            <a:pathLst>
              <a:path w="2513" h="1001">
                <a:moveTo>
                  <a:pt x="2512" y="1000"/>
                </a:moveTo>
                <a:lnTo>
                  <a:pt x="0" y="0"/>
                </a:lnTo>
                <a:lnTo>
                  <a:pt x="21" y="0"/>
                </a:lnTo>
                <a:lnTo>
                  <a:pt x="2512" y="992"/>
                </a:lnTo>
                <a:lnTo>
                  <a:pt x="2512" y="1000"/>
                </a:lnTo>
                <a:close/>
              </a:path>
            </a:pathLst>
          </a:custGeom>
          <a:solidFill>
            <a:srgbClr val="B7B1B0"/>
          </a:solidFill>
          <a:ln>
            <a:noFill/>
          </a:ln>
        </p:spPr>
      </p:sp>
      <p:sp>
        <p:nvSpPr>
          <p:cNvPr id="13212" name="Freeform 733"/>
          <p:cNvSpPr/>
          <p:nvPr/>
        </p:nvSpPr>
        <p:spPr>
          <a:xfrm>
            <a:off x="208440" y="641520"/>
            <a:ext cx="897120" cy="357480"/>
          </a:xfrm>
          <a:custGeom>
            <a:avLst/>
            <a:gdLst/>
            <a:ahLst/>
            <a:cxnLst/>
            <a:rect l="0" t="0" r="r" b="b"/>
            <a:pathLst>
              <a:path w="2492" h="993">
                <a:moveTo>
                  <a:pt x="2491" y="992"/>
                </a:moveTo>
                <a:lnTo>
                  <a:pt x="0" y="0"/>
                </a:lnTo>
                <a:lnTo>
                  <a:pt x="21" y="0"/>
                </a:lnTo>
                <a:lnTo>
                  <a:pt x="2491" y="984"/>
                </a:lnTo>
                <a:lnTo>
                  <a:pt x="2491" y="992"/>
                </a:lnTo>
                <a:close/>
              </a:path>
            </a:pathLst>
          </a:custGeom>
          <a:solidFill>
            <a:srgbClr val="B6AFAF"/>
          </a:solidFill>
          <a:ln>
            <a:noFill/>
          </a:ln>
        </p:spPr>
      </p:sp>
      <p:sp>
        <p:nvSpPr>
          <p:cNvPr id="13213" name="Freeform 734"/>
          <p:cNvSpPr/>
          <p:nvPr/>
        </p:nvSpPr>
        <p:spPr>
          <a:xfrm>
            <a:off x="216000" y="641520"/>
            <a:ext cx="889560" cy="354600"/>
          </a:xfrm>
          <a:custGeom>
            <a:avLst/>
            <a:gdLst/>
            <a:ahLst/>
            <a:cxnLst/>
            <a:rect l="0" t="0" r="r" b="b"/>
            <a:pathLst>
              <a:path w="2471" h="985">
                <a:moveTo>
                  <a:pt x="2470" y="984"/>
                </a:moveTo>
                <a:lnTo>
                  <a:pt x="0" y="0"/>
                </a:lnTo>
                <a:lnTo>
                  <a:pt x="21" y="0"/>
                </a:lnTo>
                <a:lnTo>
                  <a:pt x="2470" y="975"/>
                </a:lnTo>
                <a:lnTo>
                  <a:pt x="2470" y="984"/>
                </a:lnTo>
                <a:close/>
              </a:path>
            </a:pathLst>
          </a:custGeom>
          <a:solidFill>
            <a:srgbClr val="B5AEAE"/>
          </a:solidFill>
          <a:ln>
            <a:noFill/>
          </a:ln>
        </p:spPr>
      </p:sp>
      <p:sp>
        <p:nvSpPr>
          <p:cNvPr id="13214" name="Freeform 735"/>
          <p:cNvSpPr/>
          <p:nvPr/>
        </p:nvSpPr>
        <p:spPr>
          <a:xfrm>
            <a:off x="223560" y="641520"/>
            <a:ext cx="882000" cy="351360"/>
          </a:xfrm>
          <a:custGeom>
            <a:avLst/>
            <a:gdLst/>
            <a:ahLst/>
            <a:cxnLst/>
            <a:rect l="0" t="0" r="r" b="b"/>
            <a:pathLst>
              <a:path w="2450" h="976">
                <a:moveTo>
                  <a:pt x="2449" y="975"/>
                </a:moveTo>
                <a:lnTo>
                  <a:pt x="0" y="0"/>
                </a:lnTo>
                <a:lnTo>
                  <a:pt x="21" y="0"/>
                </a:lnTo>
                <a:lnTo>
                  <a:pt x="2449" y="967"/>
                </a:lnTo>
                <a:lnTo>
                  <a:pt x="2449" y="975"/>
                </a:lnTo>
                <a:close/>
              </a:path>
            </a:pathLst>
          </a:custGeom>
          <a:solidFill>
            <a:srgbClr val="B4ADAC"/>
          </a:solidFill>
          <a:ln>
            <a:noFill/>
          </a:ln>
        </p:spPr>
      </p:sp>
      <p:sp>
        <p:nvSpPr>
          <p:cNvPr id="13215" name="Freeform 736"/>
          <p:cNvSpPr/>
          <p:nvPr/>
        </p:nvSpPr>
        <p:spPr>
          <a:xfrm>
            <a:off x="231120" y="641520"/>
            <a:ext cx="874440" cy="348480"/>
          </a:xfrm>
          <a:custGeom>
            <a:avLst/>
            <a:gdLst/>
            <a:ahLst/>
            <a:cxnLst/>
            <a:rect l="0" t="0" r="r" b="b"/>
            <a:pathLst>
              <a:path w="2429" h="968">
                <a:moveTo>
                  <a:pt x="2428" y="967"/>
                </a:moveTo>
                <a:lnTo>
                  <a:pt x="0" y="0"/>
                </a:lnTo>
                <a:lnTo>
                  <a:pt x="21" y="0"/>
                </a:lnTo>
                <a:lnTo>
                  <a:pt x="2428" y="958"/>
                </a:lnTo>
                <a:lnTo>
                  <a:pt x="2428" y="967"/>
                </a:lnTo>
                <a:close/>
              </a:path>
            </a:pathLst>
          </a:custGeom>
          <a:solidFill>
            <a:srgbClr val="B3ACAB"/>
          </a:solidFill>
          <a:ln>
            <a:noFill/>
          </a:ln>
        </p:spPr>
      </p:sp>
      <p:sp>
        <p:nvSpPr>
          <p:cNvPr id="13216" name="Freeform 737"/>
          <p:cNvSpPr/>
          <p:nvPr/>
        </p:nvSpPr>
        <p:spPr>
          <a:xfrm>
            <a:off x="238680" y="641520"/>
            <a:ext cx="866880" cy="345240"/>
          </a:xfrm>
          <a:custGeom>
            <a:avLst/>
            <a:gdLst/>
            <a:ahLst/>
            <a:cxnLst/>
            <a:rect l="0" t="0" r="r" b="b"/>
            <a:pathLst>
              <a:path w="2408" h="959">
                <a:moveTo>
                  <a:pt x="2407" y="958"/>
                </a:moveTo>
                <a:lnTo>
                  <a:pt x="0" y="0"/>
                </a:lnTo>
                <a:lnTo>
                  <a:pt x="21" y="0"/>
                </a:lnTo>
                <a:lnTo>
                  <a:pt x="2407" y="950"/>
                </a:lnTo>
                <a:lnTo>
                  <a:pt x="2407" y="958"/>
                </a:lnTo>
                <a:close/>
              </a:path>
            </a:pathLst>
          </a:custGeom>
          <a:solidFill>
            <a:srgbClr val="B1ABAA"/>
          </a:solidFill>
          <a:ln>
            <a:noFill/>
          </a:ln>
        </p:spPr>
      </p:sp>
      <p:sp>
        <p:nvSpPr>
          <p:cNvPr id="13217" name="Freeform 738"/>
          <p:cNvSpPr/>
          <p:nvPr/>
        </p:nvSpPr>
        <p:spPr>
          <a:xfrm>
            <a:off x="246240" y="641520"/>
            <a:ext cx="859320" cy="342360"/>
          </a:xfrm>
          <a:custGeom>
            <a:avLst/>
            <a:gdLst/>
            <a:ahLst/>
            <a:cxnLst/>
            <a:rect l="0" t="0" r="r" b="b"/>
            <a:pathLst>
              <a:path w="2387" h="951">
                <a:moveTo>
                  <a:pt x="2386" y="950"/>
                </a:moveTo>
                <a:lnTo>
                  <a:pt x="0" y="0"/>
                </a:lnTo>
                <a:lnTo>
                  <a:pt x="21" y="0"/>
                </a:lnTo>
                <a:lnTo>
                  <a:pt x="2386" y="942"/>
                </a:lnTo>
                <a:lnTo>
                  <a:pt x="2386" y="950"/>
                </a:lnTo>
                <a:close/>
              </a:path>
            </a:pathLst>
          </a:custGeom>
          <a:solidFill>
            <a:srgbClr val="B0AAA9"/>
          </a:solidFill>
          <a:ln>
            <a:noFill/>
          </a:ln>
        </p:spPr>
      </p:sp>
      <p:sp>
        <p:nvSpPr>
          <p:cNvPr id="13218" name="Freeform 739"/>
          <p:cNvSpPr/>
          <p:nvPr/>
        </p:nvSpPr>
        <p:spPr>
          <a:xfrm>
            <a:off x="253800" y="641520"/>
            <a:ext cx="851760" cy="339480"/>
          </a:xfrm>
          <a:custGeom>
            <a:avLst/>
            <a:gdLst/>
            <a:ahLst/>
            <a:cxnLst/>
            <a:rect l="0" t="0" r="r" b="b"/>
            <a:pathLst>
              <a:path w="2366" h="943">
                <a:moveTo>
                  <a:pt x="2365" y="942"/>
                </a:moveTo>
                <a:lnTo>
                  <a:pt x="0" y="0"/>
                </a:lnTo>
                <a:lnTo>
                  <a:pt x="21" y="0"/>
                </a:lnTo>
                <a:lnTo>
                  <a:pt x="2365" y="933"/>
                </a:lnTo>
                <a:lnTo>
                  <a:pt x="2365" y="942"/>
                </a:lnTo>
                <a:close/>
              </a:path>
            </a:pathLst>
          </a:custGeom>
          <a:solidFill>
            <a:srgbClr val="AFA9A7"/>
          </a:solidFill>
          <a:ln>
            <a:noFill/>
          </a:ln>
        </p:spPr>
      </p:sp>
      <p:sp>
        <p:nvSpPr>
          <p:cNvPr id="13219" name="Freeform 740"/>
          <p:cNvSpPr/>
          <p:nvPr/>
        </p:nvSpPr>
        <p:spPr>
          <a:xfrm>
            <a:off x="261360" y="641520"/>
            <a:ext cx="844200" cy="336240"/>
          </a:xfrm>
          <a:custGeom>
            <a:avLst/>
            <a:gdLst/>
            <a:ahLst/>
            <a:cxnLst/>
            <a:rect l="0" t="0" r="r" b="b"/>
            <a:pathLst>
              <a:path w="2345" h="934">
                <a:moveTo>
                  <a:pt x="2344" y="933"/>
                </a:moveTo>
                <a:lnTo>
                  <a:pt x="0" y="0"/>
                </a:lnTo>
                <a:lnTo>
                  <a:pt x="22" y="0"/>
                </a:lnTo>
                <a:lnTo>
                  <a:pt x="2344" y="925"/>
                </a:lnTo>
                <a:lnTo>
                  <a:pt x="2344" y="933"/>
                </a:lnTo>
                <a:close/>
              </a:path>
            </a:pathLst>
          </a:custGeom>
          <a:solidFill>
            <a:srgbClr val="AEA8A6"/>
          </a:solidFill>
          <a:ln>
            <a:noFill/>
          </a:ln>
        </p:spPr>
      </p:sp>
      <p:sp>
        <p:nvSpPr>
          <p:cNvPr id="13220" name="Freeform 741"/>
          <p:cNvSpPr/>
          <p:nvPr/>
        </p:nvSpPr>
        <p:spPr>
          <a:xfrm>
            <a:off x="269280" y="641520"/>
            <a:ext cx="836280" cy="333360"/>
          </a:xfrm>
          <a:custGeom>
            <a:avLst/>
            <a:gdLst/>
            <a:ahLst/>
            <a:cxnLst/>
            <a:rect l="0" t="0" r="r" b="b"/>
            <a:pathLst>
              <a:path w="2323" h="926">
                <a:moveTo>
                  <a:pt x="2322" y="925"/>
                </a:moveTo>
                <a:lnTo>
                  <a:pt x="0" y="0"/>
                </a:lnTo>
                <a:lnTo>
                  <a:pt x="21" y="0"/>
                </a:lnTo>
                <a:lnTo>
                  <a:pt x="2322" y="916"/>
                </a:lnTo>
                <a:lnTo>
                  <a:pt x="2322" y="925"/>
                </a:lnTo>
                <a:close/>
              </a:path>
            </a:pathLst>
          </a:custGeom>
          <a:solidFill>
            <a:srgbClr val="ADA6A5"/>
          </a:solidFill>
          <a:ln>
            <a:noFill/>
          </a:ln>
        </p:spPr>
      </p:sp>
      <p:sp>
        <p:nvSpPr>
          <p:cNvPr id="13221" name="Freeform 742"/>
          <p:cNvSpPr/>
          <p:nvPr/>
        </p:nvSpPr>
        <p:spPr>
          <a:xfrm>
            <a:off x="276840" y="641520"/>
            <a:ext cx="828720" cy="330120"/>
          </a:xfrm>
          <a:custGeom>
            <a:avLst/>
            <a:gdLst/>
            <a:ahLst/>
            <a:cxnLst/>
            <a:rect l="0" t="0" r="r" b="b"/>
            <a:pathLst>
              <a:path w="2302" h="917">
                <a:moveTo>
                  <a:pt x="2301" y="916"/>
                </a:moveTo>
                <a:lnTo>
                  <a:pt x="0" y="0"/>
                </a:lnTo>
                <a:lnTo>
                  <a:pt x="21" y="0"/>
                </a:lnTo>
                <a:lnTo>
                  <a:pt x="2301" y="908"/>
                </a:lnTo>
                <a:lnTo>
                  <a:pt x="2301" y="916"/>
                </a:lnTo>
                <a:close/>
              </a:path>
            </a:pathLst>
          </a:custGeom>
          <a:solidFill>
            <a:srgbClr val="ACA5A4"/>
          </a:solidFill>
          <a:ln>
            <a:noFill/>
          </a:ln>
        </p:spPr>
      </p:sp>
      <p:sp>
        <p:nvSpPr>
          <p:cNvPr id="13222" name="Freeform 743"/>
          <p:cNvSpPr/>
          <p:nvPr/>
        </p:nvSpPr>
        <p:spPr>
          <a:xfrm>
            <a:off x="284400" y="641520"/>
            <a:ext cx="821160" cy="327240"/>
          </a:xfrm>
          <a:custGeom>
            <a:avLst/>
            <a:gdLst/>
            <a:ahLst/>
            <a:cxnLst/>
            <a:rect l="0" t="0" r="r" b="b"/>
            <a:pathLst>
              <a:path w="2281" h="909">
                <a:moveTo>
                  <a:pt x="2280" y="908"/>
                </a:moveTo>
                <a:lnTo>
                  <a:pt x="0" y="0"/>
                </a:lnTo>
                <a:lnTo>
                  <a:pt x="21" y="0"/>
                </a:lnTo>
                <a:lnTo>
                  <a:pt x="2280" y="900"/>
                </a:lnTo>
                <a:lnTo>
                  <a:pt x="2280" y="908"/>
                </a:lnTo>
                <a:close/>
              </a:path>
            </a:pathLst>
          </a:custGeom>
          <a:solidFill>
            <a:srgbClr val="ABA4A3"/>
          </a:solidFill>
          <a:ln>
            <a:noFill/>
          </a:ln>
        </p:spPr>
      </p:sp>
      <p:sp>
        <p:nvSpPr>
          <p:cNvPr id="13223" name="Freeform 744"/>
          <p:cNvSpPr/>
          <p:nvPr/>
        </p:nvSpPr>
        <p:spPr>
          <a:xfrm>
            <a:off x="291960" y="641520"/>
            <a:ext cx="813600" cy="324360"/>
          </a:xfrm>
          <a:custGeom>
            <a:avLst/>
            <a:gdLst/>
            <a:ahLst/>
            <a:cxnLst/>
            <a:rect l="0" t="0" r="r" b="b"/>
            <a:pathLst>
              <a:path w="2260" h="901">
                <a:moveTo>
                  <a:pt x="2259" y="900"/>
                </a:moveTo>
                <a:lnTo>
                  <a:pt x="0" y="0"/>
                </a:lnTo>
                <a:lnTo>
                  <a:pt x="21" y="0"/>
                </a:lnTo>
                <a:lnTo>
                  <a:pt x="2259" y="891"/>
                </a:lnTo>
                <a:lnTo>
                  <a:pt x="2259" y="900"/>
                </a:lnTo>
                <a:close/>
              </a:path>
            </a:pathLst>
          </a:custGeom>
          <a:solidFill>
            <a:srgbClr val="AAA3A2"/>
          </a:solidFill>
          <a:ln>
            <a:noFill/>
          </a:ln>
        </p:spPr>
      </p:sp>
      <p:sp>
        <p:nvSpPr>
          <p:cNvPr id="13224" name="Freeform 745"/>
          <p:cNvSpPr/>
          <p:nvPr/>
        </p:nvSpPr>
        <p:spPr>
          <a:xfrm>
            <a:off x="299520" y="641520"/>
            <a:ext cx="806040" cy="321120"/>
          </a:xfrm>
          <a:custGeom>
            <a:avLst/>
            <a:gdLst/>
            <a:ahLst/>
            <a:cxnLst/>
            <a:rect l="0" t="0" r="r" b="b"/>
            <a:pathLst>
              <a:path w="2239" h="892">
                <a:moveTo>
                  <a:pt x="2238" y="891"/>
                </a:moveTo>
                <a:lnTo>
                  <a:pt x="0" y="0"/>
                </a:lnTo>
                <a:lnTo>
                  <a:pt x="21" y="0"/>
                </a:lnTo>
                <a:lnTo>
                  <a:pt x="2238" y="883"/>
                </a:lnTo>
                <a:lnTo>
                  <a:pt x="2238" y="891"/>
                </a:lnTo>
                <a:close/>
              </a:path>
            </a:pathLst>
          </a:custGeom>
          <a:solidFill>
            <a:srgbClr val="A9A1A0"/>
          </a:solidFill>
          <a:ln>
            <a:noFill/>
          </a:ln>
        </p:spPr>
      </p:sp>
      <p:sp>
        <p:nvSpPr>
          <p:cNvPr id="13225" name="Freeform 746"/>
          <p:cNvSpPr/>
          <p:nvPr/>
        </p:nvSpPr>
        <p:spPr>
          <a:xfrm>
            <a:off x="307080" y="641520"/>
            <a:ext cx="798480" cy="318240"/>
          </a:xfrm>
          <a:custGeom>
            <a:avLst/>
            <a:gdLst/>
            <a:ahLst/>
            <a:cxnLst/>
            <a:rect l="0" t="0" r="r" b="b"/>
            <a:pathLst>
              <a:path w="2218" h="884">
                <a:moveTo>
                  <a:pt x="2217" y="883"/>
                </a:moveTo>
                <a:lnTo>
                  <a:pt x="0" y="0"/>
                </a:lnTo>
                <a:lnTo>
                  <a:pt x="21" y="0"/>
                </a:lnTo>
                <a:lnTo>
                  <a:pt x="2217" y="874"/>
                </a:lnTo>
                <a:lnTo>
                  <a:pt x="2217" y="883"/>
                </a:lnTo>
                <a:close/>
              </a:path>
            </a:pathLst>
          </a:custGeom>
          <a:solidFill>
            <a:srgbClr val="A8A09F"/>
          </a:solidFill>
          <a:ln>
            <a:noFill/>
          </a:ln>
        </p:spPr>
      </p:sp>
      <p:sp>
        <p:nvSpPr>
          <p:cNvPr id="13226" name="Freeform 747"/>
          <p:cNvSpPr/>
          <p:nvPr/>
        </p:nvSpPr>
        <p:spPr>
          <a:xfrm>
            <a:off x="314640" y="641520"/>
            <a:ext cx="790920" cy="315000"/>
          </a:xfrm>
          <a:custGeom>
            <a:avLst/>
            <a:gdLst/>
            <a:ahLst/>
            <a:cxnLst/>
            <a:rect l="0" t="0" r="r" b="b"/>
            <a:pathLst>
              <a:path w="2197" h="875">
                <a:moveTo>
                  <a:pt x="2196" y="874"/>
                </a:moveTo>
                <a:lnTo>
                  <a:pt x="0" y="0"/>
                </a:lnTo>
                <a:lnTo>
                  <a:pt x="21" y="0"/>
                </a:lnTo>
                <a:lnTo>
                  <a:pt x="2196" y="866"/>
                </a:lnTo>
                <a:lnTo>
                  <a:pt x="2196" y="874"/>
                </a:lnTo>
                <a:close/>
              </a:path>
            </a:pathLst>
          </a:custGeom>
          <a:solidFill>
            <a:srgbClr val="A79F9E"/>
          </a:solidFill>
          <a:ln>
            <a:noFill/>
          </a:ln>
        </p:spPr>
      </p:sp>
      <p:sp>
        <p:nvSpPr>
          <p:cNvPr id="13227" name="Freeform 748"/>
          <p:cNvSpPr/>
          <p:nvPr/>
        </p:nvSpPr>
        <p:spPr>
          <a:xfrm>
            <a:off x="322200" y="641520"/>
            <a:ext cx="783360" cy="312120"/>
          </a:xfrm>
          <a:custGeom>
            <a:avLst/>
            <a:gdLst/>
            <a:ahLst/>
            <a:cxnLst/>
            <a:rect l="0" t="0" r="r" b="b"/>
            <a:pathLst>
              <a:path w="2176" h="867">
                <a:moveTo>
                  <a:pt x="2175" y="866"/>
                </a:moveTo>
                <a:lnTo>
                  <a:pt x="0" y="0"/>
                </a:lnTo>
                <a:lnTo>
                  <a:pt x="21" y="0"/>
                </a:lnTo>
                <a:lnTo>
                  <a:pt x="2175" y="858"/>
                </a:lnTo>
                <a:lnTo>
                  <a:pt x="2175" y="866"/>
                </a:lnTo>
                <a:close/>
              </a:path>
            </a:pathLst>
          </a:custGeom>
          <a:solidFill>
            <a:srgbClr val="A69E9D"/>
          </a:solidFill>
          <a:ln>
            <a:noFill/>
          </a:ln>
        </p:spPr>
      </p:sp>
      <p:sp>
        <p:nvSpPr>
          <p:cNvPr id="13228" name="Freeform 749"/>
          <p:cNvSpPr/>
          <p:nvPr/>
        </p:nvSpPr>
        <p:spPr>
          <a:xfrm>
            <a:off x="329760" y="641520"/>
            <a:ext cx="775800" cy="309240"/>
          </a:xfrm>
          <a:custGeom>
            <a:avLst/>
            <a:gdLst/>
            <a:ahLst/>
            <a:cxnLst/>
            <a:rect l="0" t="0" r="r" b="b"/>
            <a:pathLst>
              <a:path w="2155" h="859">
                <a:moveTo>
                  <a:pt x="2154" y="858"/>
                </a:moveTo>
                <a:lnTo>
                  <a:pt x="0" y="0"/>
                </a:lnTo>
                <a:lnTo>
                  <a:pt x="21" y="0"/>
                </a:lnTo>
                <a:lnTo>
                  <a:pt x="2154" y="849"/>
                </a:lnTo>
                <a:lnTo>
                  <a:pt x="2154" y="858"/>
                </a:lnTo>
                <a:close/>
              </a:path>
            </a:pathLst>
          </a:custGeom>
          <a:solidFill>
            <a:srgbClr val="A59C9B"/>
          </a:solidFill>
          <a:ln>
            <a:noFill/>
          </a:ln>
        </p:spPr>
      </p:sp>
      <p:sp>
        <p:nvSpPr>
          <p:cNvPr id="13229" name="Freeform 750"/>
          <p:cNvSpPr/>
          <p:nvPr/>
        </p:nvSpPr>
        <p:spPr>
          <a:xfrm>
            <a:off x="337320" y="641520"/>
            <a:ext cx="768240" cy="306000"/>
          </a:xfrm>
          <a:custGeom>
            <a:avLst/>
            <a:gdLst/>
            <a:ahLst/>
            <a:cxnLst/>
            <a:rect l="0" t="0" r="r" b="b"/>
            <a:pathLst>
              <a:path w="2134" h="850">
                <a:moveTo>
                  <a:pt x="2133" y="849"/>
                </a:moveTo>
                <a:lnTo>
                  <a:pt x="0" y="0"/>
                </a:lnTo>
                <a:lnTo>
                  <a:pt x="22" y="0"/>
                </a:lnTo>
                <a:lnTo>
                  <a:pt x="2133" y="841"/>
                </a:lnTo>
                <a:lnTo>
                  <a:pt x="2133" y="849"/>
                </a:lnTo>
                <a:close/>
              </a:path>
            </a:pathLst>
          </a:custGeom>
          <a:solidFill>
            <a:srgbClr val="A49B9A"/>
          </a:solidFill>
          <a:ln>
            <a:noFill/>
          </a:ln>
        </p:spPr>
      </p:sp>
      <p:sp>
        <p:nvSpPr>
          <p:cNvPr id="13230" name="Freeform 751"/>
          <p:cNvSpPr/>
          <p:nvPr/>
        </p:nvSpPr>
        <p:spPr>
          <a:xfrm>
            <a:off x="345240" y="641520"/>
            <a:ext cx="760320" cy="303120"/>
          </a:xfrm>
          <a:custGeom>
            <a:avLst/>
            <a:gdLst/>
            <a:ahLst/>
            <a:cxnLst/>
            <a:rect l="0" t="0" r="r" b="b"/>
            <a:pathLst>
              <a:path w="2112" h="842">
                <a:moveTo>
                  <a:pt x="2111" y="841"/>
                </a:moveTo>
                <a:lnTo>
                  <a:pt x="0" y="0"/>
                </a:lnTo>
                <a:lnTo>
                  <a:pt x="21" y="0"/>
                </a:lnTo>
                <a:lnTo>
                  <a:pt x="2111" y="832"/>
                </a:lnTo>
                <a:lnTo>
                  <a:pt x="2111" y="841"/>
                </a:lnTo>
                <a:close/>
              </a:path>
            </a:pathLst>
          </a:custGeom>
          <a:solidFill>
            <a:srgbClr val="A29A99"/>
          </a:solidFill>
          <a:ln>
            <a:noFill/>
          </a:ln>
        </p:spPr>
      </p:sp>
      <p:sp>
        <p:nvSpPr>
          <p:cNvPr id="13231" name="Freeform 752"/>
          <p:cNvSpPr/>
          <p:nvPr/>
        </p:nvSpPr>
        <p:spPr>
          <a:xfrm>
            <a:off x="352800" y="641520"/>
            <a:ext cx="752760" cy="299880"/>
          </a:xfrm>
          <a:custGeom>
            <a:avLst/>
            <a:gdLst/>
            <a:ahLst/>
            <a:cxnLst/>
            <a:rect l="0" t="0" r="r" b="b"/>
            <a:pathLst>
              <a:path w="2091" h="833">
                <a:moveTo>
                  <a:pt x="2090" y="832"/>
                </a:moveTo>
                <a:lnTo>
                  <a:pt x="0" y="0"/>
                </a:lnTo>
                <a:lnTo>
                  <a:pt x="21" y="0"/>
                </a:lnTo>
                <a:lnTo>
                  <a:pt x="2090" y="824"/>
                </a:lnTo>
                <a:lnTo>
                  <a:pt x="2090" y="832"/>
                </a:lnTo>
                <a:close/>
              </a:path>
            </a:pathLst>
          </a:custGeom>
          <a:solidFill>
            <a:srgbClr val="A19998"/>
          </a:solidFill>
          <a:ln>
            <a:noFill/>
          </a:ln>
        </p:spPr>
      </p:sp>
      <p:sp>
        <p:nvSpPr>
          <p:cNvPr id="13232" name="Freeform 753"/>
          <p:cNvSpPr/>
          <p:nvPr/>
        </p:nvSpPr>
        <p:spPr>
          <a:xfrm>
            <a:off x="360360" y="641520"/>
            <a:ext cx="745200" cy="297000"/>
          </a:xfrm>
          <a:custGeom>
            <a:avLst/>
            <a:gdLst/>
            <a:ahLst/>
            <a:cxnLst/>
            <a:rect l="0" t="0" r="r" b="b"/>
            <a:pathLst>
              <a:path w="2070" h="825">
                <a:moveTo>
                  <a:pt x="2069" y="824"/>
                </a:moveTo>
                <a:lnTo>
                  <a:pt x="0" y="0"/>
                </a:lnTo>
                <a:lnTo>
                  <a:pt x="21" y="0"/>
                </a:lnTo>
                <a:lnTo>
                  <a:pt x="2069" y="816"/>
                </a:lnTo>
                <a:lnTo>
                  <a:pt x="2069" y="824"/>
                </a:lnTo>
                <a:close/>
              </a:path>
            </a:pathLst>
          </a:custGeom>
          <a:solidFill>
            <a:srgbClr val="A09796"/>
          </a:solidFill>
          <a:ln>
            <a:noFill/>
          </a:ln>
        </p:spPr>
      </p:sp>
      <p:sp>
        <p:nvSpPr>
          <p:cNvPr id="13233" name="Freeform 754"/>
          <p:cNvSpPr/>
          <p:nvPr/>
        </p:nvSpPr>
        <p:spPr>
          <a:xfrm>
            <a:off x="367920" y="641520"/>
            <a:ext cx="738000" cy="294120"/>
          </a:xfrm>
          <a:custGeom>
            <a:avLst/>
            <a:gdLst/>
            <a:ahLst/>
            <a:cxnLst/>
            <a:rect l="0" t="0" r="r" b="b"/>
            <a:pathLst>
              <a:path w="2050" h="817">
                <a:moveTo>
                  <a:pt x="2049" y="816"/>
                </a:moveTo>
                <a:lnTo>
                  <a:pt x="0" y="0"/>
                </a:lnTo>
                <a:lnTo>
                  <a:pt x="22" y="0"/>
                </a:lnTo>
                <a:lnTo>
                  <a:pt x="2049" y="807"/>
                </a:lnTo>
                <a:lnTo>
                  <a:pt x="2049" y="816"/>
                </a:lnTo>
                <a:close/>
              </a:path>
            </a:pathLst>
          </a:custGeom>
          <a:solidFill>
            <a:srgbClr val="9F9695"/>
          </a:solidFill>
          <a:ln>
            <a:noFill/>
          </a:ln>
        </p:spPr>
      </p:sp>
      <p:sp>
        <p:nvSpPr>
          <p:cNvPr id="13234" name="Freeform 755"/>
          <p:cNvSpPr/>
          <p:nvPr/>
        </p:nvSpPr>
        <p:spPr>
          <a:xfrm>
            <a:off x="375480" y="641520"/>
            <a:ext cx="730080" cy="290880"/>
          </a:xfrm>
          <a:custGeom>
            <a:avLst/>
            <a:gdLst/>
            <a:ahLst/>
            <a:cxnLst/>
            <a:rect l="0" t="0" r="r" b="b"/>
            <a:pathLst>
              <a:path w="2028" h="808">
                <a:moveTo>
                  <a:pt x="2027" y="807"/>
                </a:moveTo>
                <a:lnTo>
                  <a:pt x="0" y="0"/>
                </a:lnTo>
                <a:lnTo>
                  <a:pt x="21" y="0"/>
                </a:lnTo>
                <a:lnTo>
                  <a:pt x="2027" y="799"/>
                </a:lnTo>
                <a:lnTo>
                  <a:pt x="2027" y="807"/>
                </a:lnTo>
                <a:close/>
              </a:path>
            </a:pathLst>
          </a:custGeom>
          <a:solidFill>
            <a:srgbClr val="9E9593"/>
          </a:solidFill>
          <a:ln>
            <a:noFill/>
          </a:ln>
        </p:spPr>
      </p:sp>
      <p:sp>
        <p:nvSpPr>
          <p:cNvPr id="13235" name="Freeform 756"/>
          <p:cNvSpPr/>
          <p:nvPr/>
        </p:nvSpPr>
        <p:spPr>
          <a:xfrm>
            <a:off x="383040" y="641520"/>
            <a:ext cx="722520" cy="288000"/>
          </a:xfrm>
          <a:custGeom>
            <a:avLst/>
            <a:gdLst/>
            <a:ahLst/>
            <a:cxnLst/>
            <a:rect l="0" t="0" r="r" b="b"/>
            <a:pathLst>
              <a:path w="2007" h="800">
                <a:moveTo>
                  <a:pt x="2006" y="799"/>
                </a:moveTo>
                <a:lnTo>
                  <a:pt x="0" y="0"/>
                </a:lnTo>
                <a:lnTo>
                  <a:pt x="21" y="0"/>
                </a:lnTo>
                <a:lnTo>
                  <a:pt x="2006" y="790"/>
                </a:lnTo>
                <a:lnTo>
                  <a:pt x="2006" y="799"/>
                </a:lnTo>
                <a:close/>
              </a:path>
            </a:pathLst>
          </a:custGeom>
          <a:solidFill>
            <a:srgbClr val="9D9492"/>
          </a:solidFill>
          <a:ln>
            <a:noFill/>
          </a:ln>
        </p:spPr>
      </p:sp>
      <p:sp>
        <p:nvSpPr>
          <p:cNvPr id="13236" name="Freeform 757"/>
          <p:cNvSpPr/>
          <p:nvPr/>
        </p:nvSpPr>
        <p:spPr>
          <a:xfrm>
            <a:off x="390600" y="641520"/>
            <a:ext cx="714960" cy="284760"/>
          </a:xfrm>
          <a:custGeom>
            <a:avLst/>
            <a:gdLst/>
            <a:ahLst/>
            <a:cxnLst/>
            <a:rect l="0" t="0" r="r" b="b"/>
            <a:pathLst>
              <a:path w="1986" h="791">
                <a:moveTo>
                  <a:pt x="1985" y="790"/>
                </a:moveTo>
                <a:lnTo>
                  <a:pt x="0" y="0"/>
                </a:lnTo>
                <a:lnTo>
                  <a:pt x="21" y="0"/>
                </a:lnTo>
                <a:lnTo>
                  <a:pt x="1985" y="782"/>
                </a:lnTo>
                <a:lnTo>
                  <a:pt x="1985" y="790"/>
                </a:lnTo>
                <a:close/>
              </a:path>
            </a:pathLst>
          </a:custGeom>
          <a:solidFill>
            <a:srgbClr val="9C9291"/>
          </a:solidFill>
          <a:ln>
            <a:noFill/>
          </a:ln>
        </p:spPr>
      </p:sp>
      <p:sp>
        <p:nvSpPr>
          <p:cNvPr id="13237" name="Freeform 758"/>
          <p:cNvSpPr/>
          <p:nvPr/>
        </p:nvSpPr>
        <p:spPr>
          <a:xfrm>
            <a:off x="398160" y="641520"/>
            <a:ext cx="707400" cy="281880"/>
          </a:xfrm>
          <a:custGeom>
            <a:avLst/>
            <a:gdLst/>
            <a:ahLst/>
            <a:cxnLst/>
            <a:rect l="0" t="0" r="r" b="b"/>
            <a:pathLst>
              <a:path w="1965" h="783">
                <a:moveTo>
                  <a:pt x="1964" y="782"/>
                </a:moveTo>
                <a:lnTo>
                  <a:pt x="0" y="0"/>
                </a:lnTo>
                <a:lnTo>
                  <a:pt x="21" y="0"/>
                </a:lnTo>
                <a:lnTo>
                  <a:pt x="1964" y="774"/>
                </a:lnTo>
                <a:lnTo>
                  <a:pt x="1964" y="782"/>
                </a:lnTo>
                <a:close/>
              </a:path>
            </a:pathLst>
          </a:custGeom>
          <a:solidFill>
            <a:srgbClr val="9B9190"/>
          </a:solidFill>
          <a:ln>
            <a:noFill/>
          </a:ln>
        </p:spPr>
      </p:sp>
      <p:sp>
        <p:nvSpPr>
          <p:cNvPr id="13238" name="Freeform 759"/>
          <p:cNvSpPr/>
          <p:nvPr/>
        </p:nvSpPr>
        <p:spPr>
          <a:xfrm>
            <a:off x="405720" y="641520"/>
            <a:ext cx="699840" cy="279000"/>
          </a:xfrm>
          <a:custGeom>
            <a:avLst/>
            <a:gdLst/>
            <a:ahLst/>
            <a:cxnLst/>
            <a:rect l="0" t="0" r="r" b="b"/>
            <a:pathLst>
              <a:path w="1944" h="775">
                <a:moveTo>
                  <a:pt x="1943" y="774"/>
                </a:moveTo>
                <a:lnTo>
                  <a:pt x="0" y="0"/>
                </a:lnTo>
                <a:lnTo>
                  <a:pt x="21" y="0"/>
                </a:lnTo>
                <a:lnTo>
                  <a:pt x="1943" y="765"/>
                </a:lnTo>
                <a:lnTo>
                  <a:pt x="1943" y="774"/>
                </a:lnTo>
                <a:close/>
              </a:path>
            </a:pathLst>
          </a:custGeom>
          <a:solidFill>
            <a:srgbClr val="9A908F"/>
          </a:solidFill>
          <a:ln>
            <a:noFill/>
          </a:ln>
        </p:spPr>
      </p:sp>
      <p:sp>
        <p:nvSpPr>
          <p:cNvPr id="13239" name="Freeform 760"/>
          <p:cNvSpPr/>
          <p:nvPr/>
        </p:nvSpPr>
        <p:spPr>
          <a:xfrm>
            <a:off x="413280" y="641520"/>
            <a:ext cx="692280" cy="275760"/>
          </a:xfrm>
          <a:custGeom>
            <a:avLst/>
            <a:gdLst/>
            <a:ahLst/>
            <a:cxnLst/>
            <a:rect l="0" t="0" r="r" b="b"/>
            <a:pathLst>
              <a:path w="1923" h="766">
                <a:moveTo>
                  <a:pt x="1922" y="765"/>
                </a:moveTo>
                <a:lnTo>
                  <a:pt x="0" y="0"/>
                </a:lnTo>
                <a:lnTo>
                  <a:pt x="22" y="0"/>
                </a:lnTo>
                <a:lnTo>
                  <a:pt x="1922" y="757"/>
                </a:lnTo>
                <a:lnTo>
                  <a:pt x="1922" y="765"/>
                </a:lnTo>
                <a:close/>
              </a:path>
            </a:pathLst>
          </a:custGeom>
          <a:solidFill>
            <a:srgbClr val="998F8E"/>
          </a:solidFill>
          <a:ln>
            <a:noFill/>
          </a:ln>
        </p:spPr>
      </p:sp>
      <p:sp>
        <p:nvSpPr>
          <p:cNvPr id="13240" name="Freeform 761"/>
          <p:cNvSpPr/>
          <p:nvPr/>
        </p:nvSpPr>
        <p:spPr>
          <a:xfrm>
            <a:off x="421200" y="641520"/>
            <a:ext cx="684360" cy="272880"/>
          </a:xfrm>
          <a:custGeom>
            <a:avLst/>
            <a:gdLst/>
            <a:ahLst/>
            <a:cxnLst/>
            <a:rect l="0" t="0" r="r" b="b"/>
            <a:pathLst>
              <a:path w="1901" h="758">
                <a:moveTo>
                  <a:pt x="1900" y="757"/>
                </a:moveTo>
                <a:lnTo>
                  <a:pt x="0" y="0"/>
                </a:lnTo>
                <a:lnTo>
                  <a:pt x="21" y="0"/>
                </a:lnTo>
                <a:lnTo>
                  <a:pt x="1900" y="748"/>
                </a:lnTo>
                <a:lnTo>
                  <a:pt x="1900" y="757"/>
                </a:lnTo>
                <a:close/>
              </a:path>
            </a:pathLst>
          </a:custGeom>
          <a:solidFill>
            <a:srgbClr val="978D8C"/>
          </a:solidFill>
          <a:ln>
            <a:noFill/>
          </a:ln>
        </p:spPr>
      </p:sp>
      <p:sp>
        <p:nvSpPr>
          <p:cNvPr id="13241" name="Freeform 762"/>
          <p:cNvSpPr/>
          <p:nvPr/>
        </p:nvSpPr>
        <p:spPr>
          <a:xfrm>
            <a:off x="428760" y="641520"/>
            <a:ext cx="676800" cy="269640"/>
          </a:xfrm>
          <a:custGeom>
            <a:avLst/>
            <a:gdLst/>
            <a:ahLst/>
            <a:cxnLst/>
            <a:rect l="0" t="0" r="r" b="b"/>
            <a:pathLst>
              <a:path w="1880" h="749">
                <a:moveTo>
                  <a:pt x="1879" y="748"/>
                </a:moveTo>
                <a:lnTo>
                  <a:pt x="0" y="0"/>
                </a:lnTo>
                <a:lnTo>
                  <a:pt x="21" y="0"/>
                </a:lnTo>
                <a:lnTo>
                  <a:pt x="1879" y="740"/>
                </a:lnTo>
                <a:lnTo>
                  <a:pt x="1879" y="748"/>
                </a:lnTo>
                <a:close/>
              </a:path>
            </a:pathLst>
          </a:custGeom>
          <a:solidFill>
            <a:srgbClr val="968C8B"/>
          </a:solidFill>
          <a:ln>
            <a:noFill/>
          </a:ln>
        </p:spPr>
      </p:sp>
      <p:sp>
        <p:nvSpPr>
          <p:cNvPr id="13242" name="Freeform 763"/>
          <p:cNvSpPr/>
          <p:nvPr/>
        </p:nvSpPr>
        <p:spPr>
          <a:xfrm>
            <a:off x="436320" y="641520"/>
            <a:ext cx="669240" cy="266760"/>
          </a:xfrm>
          <a:custGeom>
            <a:avLst/>
            <a:gdLst/>
            <a:ahLst/>
            <a:cxnLst/>
            <a:rect l="0" t="0" r="r" b="b"/>
            <a:pathLst>
              <a:path w="1859" h="741">
                <a:moveTo>
                  <a:pt x="1858" y="740"/>
                </a:moveTo>
                <a:lnTo>
                  <a:pt x="0" y="0"/>
                </a:lnTo>
                <a:lnTo>
                  <a:pt x="21" y="0"/>
                </a:lnTo>
                <a:lnTo>
                  <a:pt x="1858" y="732"/>
                </a:lnTo>
                <a:lnTo>
                  <a:pt x="1858" y="740"/>
                </a:lnTo>
                <a:close/>
              </a:path>
            </a:pathLst>
          </a:custGeom>
          <a:solidFill>
            <a:srgbClr val="958B89"/>
          </a:solidFill>
          <a:ln>
            <a:noFill/>
          </a:ln>
        </p:spPr>
      </p:sp>
      <p:sp>
        <p:nvSpPr>
          <p:cNvPr id="13243" name="Freeform 764"/>
          <p:cNvSpPr/>
          <p:nvPr/>
        </p:nvSpPr>
        <p:spPr>
          <a:xfrm>
            <a:off x="443880" y="641520"/>
            <a:ext cx="661680" cy="263880"/>
          </a:xfrm>
          <a:custGeom>
            <a:avLst/>
            <a:gdLst/>
            <a:ahLst/>
            <a:cxnLst/>
            <a:rect l="0" t="0" r="r" b="b"/>
            <a:pathLst>
              <a:path w="1838" h="733">
                <a:moveTo>
                  <a:pt x="1837" y="732"/>
                </a:moveTo>
                <a:lnTo>
                  <a:pt x="0" y="0"/>
                </a:lnTo>
                <a:lnTo>
                  <a:pt x="21" y="0"/>
                </a:lnTo>
                <a:lnTo>
                  <a:pt x="1837" y="723"/>
                </a:lnTo>
                <a:lnTo>
                  <a:pt x="1837" y="732"/>
                </a:lnTo>
                <a:close/>
              </a:path>
            </a:pathLst>
          </a:custGeom>
          <a:solidFill>
            <a:srgbClr val="948A88"/>
          </a:solidFill>
          <a:ln>
            <a:noFill/>
          </a:ln>
        </p:spPr>
      </p:sp>
      <p:sp>
        <p:nvSpPr>
          <p:cNvPr id="13244" name="Freeform 765"/>
          <p:cNvSpPr/>
          <p:nvPr/>
        </p:nvSpPr>
        <p:spPr>
          <a:xfrm>
            <a:off x="451440" y="641520"/>
            <a:ext cx="654120" cy="260640"/>
          </a:xfrm>
          <a:custGeom>
            <a:avLst/>
            <a:gdLst/>
            <a:ahLst/>
            <a:cxnLst/>
            <a:rect l="0" t="0" r="r" b="b"/>
            <a:pathLst>
              <a:path w="1817" h="724">
                <a:moveTo>
                  <a:pt x="1816" y="723"/>
                </a:moveTo>
                <a:lnTo>
                  <a:pt x="0" y="0"/>
                </a:lnTo>
                <a:lnTo>
                  <a:pt x="21" y="0"/>
                </a:lnTo>
                <a:lnTo>
                  <a:pt x="1816" y="715"/>
                </a:lnTo>
                <a:lnTo>
                  <a:pt x="1816" y="723"/>
                </a:lnTo>
                <a:close/>
              </a:path>
            </a:pathLst>
          </a:custGeom>
          <a:solidFill>
            <a:srgbClr val="938887"/>
          </a:solidFill>
          <a:ln>
            <a:noFill/>
          </a:ln>
        </p:spPr>
      </p:sp>
      <p:sp>
        <p:nvSpPr>
          <p:cNvPr id="13245" name="Freeform 766"/>
          <p:cNvSpPr/>
          <p:nvPr/>
        </p:nvSpPr>
        <p:spPr>
          <a:xfrm>
            <a:off x="459000" y="641520"/>
            <a:ext cx="646560" cy="257760"/>
          </a:xfrm>
          <a:custGeom>
            <a:avLst/>
            <a:gdLst/>
            <a:ahLst/>
            <a:cxnLst/>
            <a:rect l="0" t="0" r="r" b="b"/>
            <a:pathLst>
              <a:path w="1796" h="716">
                <a:moveTo>
                  <a:pt x="1795" y="715"/>
                </a:moveTo>
                <a:lnTo>
                  <a:pt x="0" y="0"/>
                </a:lnTo>
                <a:lnTo>
                  <a:pt x="21" y="0"/>
                </a:lnTo>
                <a:lnTo>
                  <a:pt x="1795" y="706"/>
                </a:lnTo>
                <a:lnTo>
                  <a:pt x="1795" y="715"/>
                </a:lnTo>
                <a:close/>
              </a:path>
            </a:pathLst>
          </a:custGeom>
          <a:solidFill>
            <a:srgbClr val="928786"/>
          </a:solidFill>
          <a:ln>
            <a:noFill/>
          </a:ln>
        </p:spPr>
      </p:sp>
      <p:sp>
        <p:nvSpPr>
          <p:cNvPr id="13246" name="Freeform 767"/>
          <p:cNvSpPr/>
          <p:nvPr/>
        </p:nvSpPr>
        <p:spPr>
          <a:xfrm>
            <a:off x="466560" y="641520"/>
            <a:ext cx="639000" cy="254520"/>
          </a:xfrm>
          <a:custGeom>
            <a:avLst/>
            <a:gdLst/>
            <a:ahLst/>
            <a:cxnLst/>
            <a:rect l="0" t="0" r="r" b="b"/>
            <a:pathLst>
              <a:path w="1775" h="707">
                <a:moveTo>
                  <a:pt x="1774" y="706"/>
                </a:moveTo>
                <a:lnTo>
                  <a:pt x="0" y="0"/>
                </a:lnTo>
                <a:lnTo>
                  <a:pt x="21" y="0"/>
                </a:lnTo>
                <a:lnTo>
                  <a:pt x="1774" y="698"/>
                </a:lnTo>
                <a:lnTo>
                  <a:pt x="1774" y="706"/>
                </a:lnTo>
                <a:close/>
              </a:path>
            </a:pathLst>
          </a:custGeom>
          <a:solidFill>
            <a:srgbClr val="918684"/>
          </a:solidFill>
          <a:ln>
            <a:noFill/>
          </a:ln>
        </p:spPr>
      </p:sp>
      <p:sp>
        <p:nvSpPr>
          <p:cNvPr id="13247" name="Freeform 768"/>
          <p:cNvSpPr/>
          <p:nvPr/>
        </p:nvSpPr>
        <p:spPr>
          <a:xfrm>
            <a:off x="474120" y="641520"/>
            <a:ext cx="631440" cy="251640"/>
          </a:xfrm>
          <a:custGeom>
            <a:avLst/>
            <a:gdLst/>
            <a:ahLst/>
            <a:cxnLst/>
            <a:rect l="0" t="0" r="r" b="b"/>
            <a:pathLst>
              <a:path w="1754" h="699">
                <a:moveTo>
                  <a:pt x="1753" y="698"/>
                </a:moveTo>
                <a:lnTo>
                  <a:pt x="0" y="0"/>
                </a:lnTo>
                <a:lnTo>
                  <a:pt x="21" y="0"/>
                </a:lnTo>
                <a:lnTo>
                  <a:pt x="1753" y="690"/>
                </a:lnTo>
                <a:lnTo>
                  <a:pt x="1753" y="698"/>
                </a:lnTo>
                <a:close/>
              </a:path>
            </a:pathLst>
          </a:custGeom>
          <a:solidFill>
            <a:srgbClr val="908583"/>
          </a:solidFill>
          <a:ln>
            <a:noFill/>
          </a:ln>
        </p:spPr>
      </p:sp>
      <p:sp>
        <p:nvSpPr>
          <p:cNvPr id="13248" name="Freeform 769"/>
          <p:cNvSpPr/>
          <p:nvPr/>
        </p:nvSpPr>
        <p:spPr>
          <a:xfrm>
            <a:off x="481680" y="641520"/>
            <a:ext cx="623880" cy="248760"/>
          </a:xfrm>
          <a:custGeom>
            <a:avLst/>
            <a:gdLst/>
            <a:ahLst/>
            <a:cxnLst/>
            <a:rect l="0" t="0" r="r" b="b"/>
            <a:pathLst>
              <a:path w="1733" h="691">
                <a:moveTo>
                  <a:pt x="1732" y="690"/>
                </a:moveTo>
                <a:lnTo>
                  <a:pt x="0" y="0"/>
                </a:lnTo>
                <a:lnTo>
                  <a:pt x="22" y="0"/>
                </a:lnTo>
                <a:lnTo>
                  <a:pt x="1732" y="681"/>
                </a:lnTo>
                <a:lnTo>
                  <a:pt x="1732" y="690"/>
                </a:lnTo>
                <a:close/>
              </a:path>
            </a:pathLst>
          </a:custGeom>
          <a:solidFill>
            <a:srgbClr val="8F8381"/>
          </a:solidFill>
          <a:ln>
            <a:noFill/>
          </a:ln>
        </p:spPr>
      </p:sp>
      <p:sp>
        <p:nvSpPr>
          <p:cNvPr id="13249" name="Freeform 770"/>
          <p:cNvSpPr/>
          <p:nvPr/>
        </p:nvSpPr>
        <p:spPr>
          <a:xfrm>
            <a:off x="489600" y="641520"/>
            <a:ext cx="615960" cy="245520"/>
          </a:xfrm>
          <a:custGeom>
            <a:avLst/>
            <a:gdLst/>
            <a:ahLst/>
            <a:cxnLst/>
            <a:rect l="0" t="0" r="r" b="b"/>
            <a:pathLst>
              <a:path w="1711" h="682">
                <a:moveTo>
                  <a:pt x="1710" y="681"/>
                </a:moveTo>
                <a:lnTo>
                  <a:pt x="0" y="0"/>
                </a:lnTo>
                <a:lnTo>
                  <a:pt x="21" y="0"/>
                </a:lnTo>
                <a:lnTo>
                  <a:pt x="1710" y="673"/>
                </a:lnTo>
                <a:lnTo>
                  <a:pt x="1710" y="681"/>
                </a:lnTo>
                <a:close/>
              </a:path>
            </a:pathLst>
          </a:custGeom>
          <a:solidFill>
            <a:srgbClr val="8E8280"/>
          </a:solidFill>
          <a:ln>
            <a:noFill/>
          </a:ln>
        </p:spPr>
      </p:sp>
      <p:sp>
        <p:nvSpPr>
          <p:cNvPr id="13250" name="Freeform 771"/>
          <p:cNvSpPr/>
          <p:nvPr/>
        </p:nvSpPr>
        <p:spPr>
          <a:xfrm>
            <a:off x="497160" y="641520"/>
            <a:ext cx="608400" cy="242640"/>
          </a:xfrm>
          <a:custGeom>
            <a:avLst/>
            <a:gdLst/>
            <a:ahLst/>
            <a:cxnLst/>
            <a:rect l="0" t="0" r="r" b="b"/>
            <a:pathLst>
              <a:path w="1690" h="674">
                <a:moveTo>
                  <a:pt x="1689" y="673"/>
                </a:moveTo>
                <a:lnTo>
                  <a:pt x="0" y="0"/>
                </a:lnTo>
                <a:lnTo>
                  <a:pt x="21" y="0"/>
                </a:lnTo>
                <a:lnTo>
                  <a:pt x="1689" y="664"/>
                </a:lnTo>
                <a:lnTo>
                  <a:pt x="1689" y="673"/>
                </a:lnTo>
                <a:close/>
              </a:path>
            </a:pathLst>
          </a:custGeom>
          <a:solidFill>
            <a:srgbClr val="8D817F"/>
          </a:solidFill>
          <a:ln>
            <a:noFill/>
          </a:ln>
        </p:spPr>
      </p:sp>
      <p:sp>
        <p:nvSpPr>
          <p:cNvPr id="13251" name="Freeform 772"/>
          <p:cNvSpPr/>
          <p:nvPr/>
        </p:nvSpPr>
        <p:spPr>
          <a:xfrm>
            <a:off x="504720" y="641520"/>
            <a:ext cx="600840" cy="239400"/>
          </a:xfrm>
          <a:custGeom>
            <a:avLst/>
            <a:gdLst/>
            <a:ahLst/>
            <a:cxnLst/>
            <a:rect l="0" t="0" r="r" b="b"/>
            <a:pathLst>
              <a:path w="1669" h="665">
                <a:moveTo>
                  <a:pt x="1668" y="664"/>
                </a:moveTo>
                <a:lnTo>
                  <a:pt x="0" y="0"/>
                </a:lnTo>
                <a:lnTo>
                  <a:pt x="21" y="0"/>
                </a:lnTo>
                <a:lnTo>
                  <a:pt x="1668" y="656"/>
                </a:lnTo>
                <a:lnTo>
                  <a:pt x="1668" y="664"/>
                </a:lnTo>
                <a:close/>
              </a:path>
            </a:pathLst>
          </a:custGeom>
          <a:solidFill>
            <a:srgbClr val="8C807E"/>
          </a:solidFill>
          <a:ln>
            <a:noFill/>
          </a:ln>
        </p:spPr>
      </p:sp>
      <p:sp>
        <p:nvSpPr>
          <p:cNvPr id="13252" name="Freeform 773"/>
          <p:cNvSpPr/>
          <p:nvPr/>
        </p:nvSpPr>
        <p:spPr>
          <a:xfrm>
            <a:off x="512280" y="641520"/>
            <a:ext cx="593280" cy="236520"/>
          </a:xfrm>
          <a:custGeom>
            <a:avLst/>
            <a:gdLst/>
            <a:ahLst/>
            <a:cxnLst/>
            <a:rect l="0" t="0" r="r" b="b"/>
            <a:pathLst>
              <a:path w="1648" h="657">
                <a:moveTo>
                  <a:pt x="1647" y="656"/>
                </a:moveTo>
                <a:lnTo>
                  <a:pt x="0" y="0"/>
                </a:lnTo>
                <a:lnTo>
                  <a:pt x="21" y="0"/>
                </a:lnTo>
                <a:lnTo>
                  <a:pt x="1647" y="648"/>
                </a:lnTo>
                <a:lnTo>
                  <a:pt x="1647" y="656"/>
                </a:lnTo>
                <a:close/>
              </a:path>
            </a:pathLst>
          </a:custGeom>
          <a:solidFill>
            <a:srgbClr val="8B7E7C"/>
          </a:solidFill>
          <a:ln>
            <a:noFill/>
          </a:ln>
        </p:spPr>
      </p:sp>
      <p:sp>
        <p:nvSpPr>
          <p:cNvPr id="13253" name="Freeform 774"/>
          <p:cNvSpPr/>
          <p:nvPr/>
        </p:nvSpPr>
        <p:spPr>
          <a:xfrm>
            <a:off x="519840" y="641520"/>
            <a:ext cx="585720" cy="233640"/>
          </a:xfrm>
          <a:custGeom>
            <a:avLst/>
            <a:gdLst/>
            <a:ahLst/>
            <a:cxnLst/>
            <a:rect l="0" t="0" r="r" b="b"/>
            <a:pathLst>
              <a:path w="1627" h="649">
                <a:moveTo>
                  <a:pt x="1626" y="648"/>
                </a:moveTo>
                <a:lnTo>
                  <a:pt x="0" y="0"/>
                </a:lnTo>
                <a:lnTo>
                  <a:pt x="21" y="0"/>
                </a:lnTo>
                <a:lnTo>
                  <a:pt x="1626" y="639"/>
                </a:lnTo>
                <a:lnTo>
                  <a:pt x="1626" y="648"/>
                </a:lnTo>
                <a:close/>
              </a:path>
            </a:pathLst>
          </a:custGeom>
          <a:solidFill>
            <a:srgbClr val="8A7D7B"/>
          </a:solidFill>
          <a:ln>
            <a:noFill/>
          </a:ln>
        </p:spPr>
      </p:sp>
      <p:sp>
        <p:nvSpPr>
          <p:cNvPr id="13254" name="Freeform 775"/>
          <p:cNvSpPr/>
          <p:nvPr/>
        </p:nvSpPr>
        <p:spPr>
          <a:xfrm>
            <a:off x="527400" y="641520"/>
            <a:ext cx="578160" cy="230400"/>
          </a:xfrm>
          <a:custGeom>
            <a:avLst/>
            <a:gdLst/>
            <a:ahLst/>
            <a:cxnLst/>
            <a:rect l="0" t="0" r="r" b="b"/>
            <a:pathLst>
              <a:path w="1606" h="640">
                <a:moveTo>
                  <a:pt x="1605" y="639"/>
                </a:moveTo>
                <a:lnTo>
                  <a:pt x="0" y="0"/>
                </a:lnTo>
                <a:lnTo>
                  <a:pt x="21" y="0"/>
                </a:lnTo>
                <a:lnTo>
                  <a:pt x="1605" y="631"/>
                </a:lnTo>
                <a:lnTo>
                  <a:pt x="1605" y="639"/>
                </a:lnTo>
                <a:close/>
              </a:path>
            </a:pathLst>
          </a:custGeom>
          <a:solidFill>
            <a:srgbClr val="887C7A"/>
          </a:solidFill>
          <a:ln>
            <a:noFill/>
          </a:ln>
        </p:spPr>
      </p:sp>
      <p:sp>
        <p:nvSpPr>
          <p:cNvPr id="13255" name="Freeform 776"/>
          <p:cNvSpPr/>
          <p:nvPr/>
        </p:nvSpPr>
        <p:spPr>
          <a:xfrm>
            <a:off x="534960" y="641520"/>
            <a:ext cx="570600" cy="227520"/>
          </a:xfrm>
          <a:custGeom>
            <a:avLst/>
            <a:gdLst/>
            <a:ahLst/>
            <a:cxnLst/>
            <a:rect l="0" t="0" r="r" b="b"/>
            <a:pathLst>
              <a:path w="1585" h="632">
                <a:moveTo>
                  <a:pt x="1584" y="631"/>
                </a:moveTo>
                <a:lnTo>
                  <a:pt x="0" y="0"/>
                </a:lnTo>
                <a:lnTo>
                  <a:pt x="21" y="0"/>
                </a:lnTo>
                <a:lnTo>
                  <a:pt x="1584" y="622"/>
                </a:lnTo>
                <a:lnTo>
                  <a:pt x="1584" y="631"/>
                </a:lnTo>
                <a:close/>
              </a:path>
            </a:pathLst>
          </a:custGeom>
          <a:solidFill>
            <a:srgbClr val="877B79"/>
          </a:solidFill>
          <a:ln>
            <a:noFill/>
          </a:ln>
        </p:spPr>
      </p:sp>
      <p:sp>
        <p:nvSpPr>
          <p:cNvPr id="13256" name="Freeform 777"/>
          <p:cNvSpPr/>
          <p:nvPr/>
        </p:nvSpPr>
        <p:spPr>
          <a:xfrm>
            <a:off x="542520" y="641520"/>
            <a:ext cx="563040" cy="224280"/>
          </a:xfrm>
          <a:custGeom>
            <a:avLst/>
            <a:gdLst/>
            <a:ahLst/>
            <a:cxnLst/>
            <a:rect l="0" t="0" r="r" b="b"/>
            <a:pathLst>
              <a:path w="1564" h="623">
                <a:moveTo>
                  <a:pt x="1563" y="622"/>
                </a:moveTo>
                <a:lnTo>
                  <a:pt x="0" y="0"/>
                </a:lnTo>
                <a:lnTo>
                  <a:pt x="21" y="0"/>
                </a:lnTo>
                <a:lnTo>
                  <a:pt x="1563" y="614"/>
                </a:lnTo>
                <a:lnTo>
                  <a:pt x="1563" y="622"/>
                </a:lnTo>
                <a:close/>
              </a:path>
            </a:pathLst>
          </a:custGeom>
          <a:solidFill>
            <a:srgbClr val="867977"/>
          </a:solidFill>
          <a:ln>
            <a:noFill/>
          </a:ln>
        </p:spPr>
      </p:sp>
      <p:sp>
        <p:nvSpPr>
          <p:cNvPr id="13257" name="Freeform 778"/>
          <p:cNvSpPr/>
          <p:nvPr/>
        </p:nvSpPr>
        <p:spPr>
          <a:xfrm>
            <a:off x="550080" y="641520"/>
            <a:ext cx="555480" cy="221400"/>
          </a:xfrm>
          <a:custGeom>
            <a:avLst/>
            <a:gdLst/>
            <a:ahLst/>
            <a:cxnLst/>
            <a:rect l="0" t="0" r="r" b="b"/>
            <a:pathLst>
              <a:path w="1543" h="615">
                <a:moveTo>
                  <a:pt x="1542" y="614"/>
                </a:moveTo>
                <a:lnTo>
                  <a:pt x="0" y="0"/>
                </a:lnTo>
                <a:lnTo>
                  <a:pt x="21" y="0"/>
                </a:lnTo>
                <a:lnTo>
                  <a:pt x="1542" y="606"/>
                </a:lnTo>
                <a:lnTo>
                  <a:pt x="1542" y="614"/>
                </a:lnTo>
                <a:close/>
              </a:path>
            </a:pathLst>
          </a:custGeom>
          <a:solidFill>
            <a:srgbClr val="857876"/>
          </a:solidFill>
          <a:ln>
            <a:noFill/>
          </a:ln>
        </p:spPr>
      </p:sp>
      <p:sp>
        <p:nvSpPr>
          <p:cNvPr id="13258" name="Freeform 779"/>
          <p:cNvSpPr/>
          <p:nvPr/>
        </p:nvSpPr>
        <p:spPr>
          <a:xfrm>
            <a:off x="557640" y="641520"/>
            <a:ext cx="547920" cy="218520"/>
          </a:xfrm>
          <a:custGeom>
            <a:avLst/>
            <a:gdLst/>
            <a:ahLst/>
            <a:cxnLst/>
            <a:rect l="0" t="0" r="r" b="b"/>
            <a:pathLst>
              <a:path w="1522" h="607">
                <a:moveTo>
                  <a:pt x="1521" y="606"/>
                </a:moveTo>
                <a:lnTo>
                  <a:pt x="0" y="0"/>
                </a:lnTo>
                <a:lnTo>
                  <a:pt x="22" y="0"/>
                </a:lnTo>
                <a:lnTo>
                  <a:pt x="1521" y="597"/>
                </a:lnTo>
                <a:lnTo>
                  <a:pt x="1521" y="606"/>
                </a:lnTo>
                <a:close/>
              </a:path>
            </a:pathLst>
          </a:custGeom>
          <a:solidFill>
            <a:srgbClr val="847674"/>
          </a:solidFill>
          <a:ln>
            <a:noFill/>
          </a:ln>
        </p:spPr>
      </p:sp>
      <p:sp>
        <p:nvSpPr>
          <p:cNvPr id="13259" name="Freeform 780"/>
          <p:cNvSpPr/>
          <p:nvPr/>
        </p:nvSpPr>
        <p:spPr>
          <a:xfrm>
            <a:off x="565560" y="641520"/>
            <a:ext cx="540000" cy="215280"/>
          </a:xfrm>
          <a:custGeom>
            <a:avLst/>
            <a:gdLst/>
            <a:ahLst/>
            <a:cxnLst/>
            <a:rect l="0" t="0" r="r" b="b"/>
            <a:pathLst>
              <a:path w="1500" h="598">
                <a:moveTo>
                  <a:pt x="1499" y="597"/>
                </a:moveTo>
                <a:lnTo>
                  <a:pt x="0" y="0"/>
                </a:lnTo>
                <a:lnTo>
                  <a:pt x="21" y="0"/>
                </a:lnTo>
                <a:lnTo>
                  <a:pt x="1499" y="589"/>
                </a:lnTo>
                <a:lnTo>
                  <a:pt x="1499" y="597"/>
                </a:lnTo>
                <a:close/>
              </a:path>
            </a:pathLst>
          </a:custGeom>
          <a:solidFill>
            <a:srgbClr val="837573"/>
          </a:solidFill>
          <a:ln>
            <a:noFill/>
          </a:ln>
        </p:spPr>
      </p:sp>
      <p:sp>
        <p:nvSpPr>
          <p:cNvPr id="13260" name="Freeform 781"/>
          <p:cNvSpPr/>
          <p:nvPr/>
        </p:nvSpPr>
        <p:spPr>
          <a:xfrm>
            <a:off x="573120" y="641520"/>
            <a:ext cx="532440" cy="212400"/>
          </a:xfrm>
          <a:custGeom>
            <a:avLst/>
            <a:gdLst/>
            <a:ahLst/>
            <a:cxnLst/>
            <a:rect l="0" t="0" r="r" b="b"/>
            <a:pathLst>
              <a:path w="1479" h="590">
                <a:moveTo>
                  <a:pt x="1478" y="589"/>
                </a:moveTo>
                <a:lnTo>
                  <a:pt x="0" y="0"/>
                </a:lnTo>
                <a:lnTo>
                  <a:pt x="21" y="0"/>
                </a:lnTo>
                <a:lnTo>
                  <a:pt x="1478" y="580"/>
                </a:lnTo>
                <a:lnTo>
                  <a:pt x="1478" y="589"/>
                </a:lnTo>
                <a:close/>
              </a:path>
            </a:pathLst>
          </a:custGeom>
          <a:solidFill>
            <a:srgbClr val="827472"/>
          </a:solidFill>
          <a:ln>
            <a:noFill/>
          </a:ln>
        </p:spPr>
      </p:sp>
      <p:sp>
        <p:nvSpPr>
          <p:cNvPr id="13261" name="Freeform 782"/>
          <p:cNvSpPr/>
          <p:nvPr/>
        </p:nvSpPr>
        <p:spPr>
          <a:xfrm>
            <a:off x="580680" y="641520"/>
            <a:ext cx="524880" cy="209160"/>
          </a:xfrm>
          <a:custGeom>
            <a:avLst/>
            <a:gdLst/>
            <a:ahLst/>
            <a:cxnLst/>
            <a:rect l="0" t="0" r="r" b="b"/>
            <a:pathLst>
              <a:path w="1458" h="581">
                <a:moveTo>
                  <a:pt x="1457" y="580"/>
                </a:moveTo>
                <a:lnTo>
                  <a:pt x="0" y="0"/>
                </a:lnTo>
                <a:lnTo>
                  <a:pt x="21" y="0"/>
                </a:lnTo>
                <a:lnTo>
                  <a:pt x="1457" y="572"/>
                </a:lnTo>
                <a:lnTo>
                  <a:pt x="1457" y="580"/>
                </a:lnTo>
                <a:close/>
              </a:path>
            </a:pathLst>
          </a:custGeom>
          <a:solidFill>
            <a:srgbClr val="817371"/>
          </a:solidFill>
          <a:ln>
            <a:noFill/>
          </a:ln>
        </p:spPr>
      </p:sp>
      <p:sp>
        <p:nvSpPr>
          <p:cNvPr id="13262" name="Freeform 783"/>
          <p:cNvSpPr/>
          <p:nvPr/>
        </p:nvSpPr>
        <p:spPr>
          <a:xfrm>
            <a:off x="588240" y="641520"/>
            <a:ext cx="517320" cy="206280"/>
          </a:xfrm>
          <a:custGeom>
            <a:avLst/>
            <a:gdLst/>
            <a:ahLst/>
            <a:cxnLst/>
            <a:rect l="0" t="0" r="r" b="b"/>
            <a:pathLst>
              <a:path w="1437" h="573">
                <a:moveTo>
                  <a:pt x="1436" y="572"/>
                </a:moveTo>
                <a:lnTo>
                  <a:pt x="0" y="0"/>
                </a:lnTo>
                <a:lnTo>
                  <a:pt x="21" y="0"/>
                </a:lnTo>
                <a:lnTo>
                  <a:pt x="1436" y="564"/>
                </a:lnTo>
                <a:lnTo>
                  <a:pt x="1436" y="572"/>
                </a:lnTo>
                <a:close/>
              </a:path>
            </a:pathLst>
          </a:custGeom>
          <a:solidFill>
            <a:srgbClr val="80716F"/>
          </a:solidFill>
          <a:ln>
            <a:noFill/>
          </a:ln>
        </p:spPr>
      </p:sp>
      <p:sp>
        <p:nvSpPr>
          <p:cNvPr id="13263" name="Freeform 784"/>
          <p:cNvSpPr/>
          <p:nvPr/>
        </p:nvSpPr>
        <p:spPr>
          <a:xfrm>
            <a:off x="595800" y="641520"/>
            <a:ext cx="509760" cy="203400"/>
          </a:xfrm>
          <a:custGeom>
            <a:avLst/>
            <a:gdLst/>
            <a:ahLst/>
            <a:cxnLst/>
            <a:rect l="0" t="0" r="r" b="b"/>
            <a:pathLst>
              <a:path w="1416" h="565">
                <a:moveTo>
                  <a:pt x="1415" y="564"/>
                </a:moveTo>
                <a:lnTo>
                  <a:pt x="0" y="0"/>
                </a:lnTo>
                <a:lnTo>
                  <a:pt x="21" y="0"/>
                </a:lnTo>
                <a:lnTo>
                  <a:pt x="1415" y="555"/>
                </a:lnTo>
                <a:lnTo>
                  <a:pt x="1415" y="564"/>
                </a:lnTo>
                <a:close/>
              </a:path>
            </a:pathLst>
          </a:custGeom>
          <a:solidFill>
            <a:srgbClr val="7F706E"/>
          </a:solidFill>
          <a:ln>
            <a:noFill/>
          </a:ln>
        </p:spPr>
      </p:sp>
      <p:sp>
        <p:nvSpPr>
          <p:cNvPr id="13264" name="Freeform 785"/>
          <p:cNvSpPr/>
          <p:nvPr/>
        </p:nvSpPr>
        <p:spPr>
          <a:xfrm>
            <a:off x="603360" y="641520"/>
            <a:ext cx="502200" cy="200160"/>
          </a:xfrm>
          <a:custGeom>
            <a:avLst/>
            <a:gdLst/>
            <a:ahLst/>
            <a:cxnLst/>
            <a:rect l="0" t="0" r="r" b="b"/>
            <a:pathLst>
              <a:path w="1395" h="556">
                <a:moveTo>
                  <a:pt x="1394" y="555"/>
                </a:moveTo>
                <a:lnTo>
                  <a:pt x="0" y="0"/>
                </a:lnTo>
                <a:lnTo>
                  <a:pt x="21" y="0"/>
                </a:lnTo>
                <a:lnTo>
                  <a:pt x="1394" y="547"/>
                </a:lnTo>
                <a:lnTo>
                  <a:pt x="1394" y="555"/>
                </a:lnTo>
                <a:close/>
              </a:path>
            </a:pathLst>
          </a:custGeom>
          <a:solidFill>
            <a:srgbClr val="7E6F6D"/>
          </a:solidFill>
          <a:ln>
            <a:noFill/>
          </a:ln>
        </p:spPr>
      </p:sp>
      <p:sp>
        <p:nvSpPr>
          <p:cNvPr id="13265" name="Freeform 786"/>
          <p:cNvSpPr/>
          <p:nvPr/>
        </p:nvSpPr>
        <p:spPr>
          <a:xfrm>
            <a:off x="610920" y="641520"/>
            <a:ext cx="494640" cy="197280"/>
          </a:xfrm>
          <a:custGeom>
            <a:avLst/>
            <a:gdLst/>
            <a:ahLst/>
            <a:cxnLst/>
            <a:rect l="0" t="0" r="r" b="b"/>
            <a:pathLst>
              <a:path w="1374" h="548">
                <a:moveTo>
                  <a:pt x="1373" y="547"/>
                </a:moveTo>
                <a:lnTo>
                  <a:pt x="0" y="0"/>
                </a:lnTo>
                <a:lnTo>
                  <a:pt x="21" y="0"/>
                </a:lnTo>
                <a:lnTo>
                  <a:pt x="1373" y="538"/>
                </a:lnTo>
                <a:lnTo>
                  <a:pt x="1373" y="547"/>
                </a:lnTo>
                <a:close/>
              </a:path>
            </a:pathLst>
          </a:custGeom>
          <a:solidFill>
            <a:srgbClr val="7D6E6C"/>
          </a:solidFill>
          <a:ln>
            <a:noFill/>
          </a:ln>
        </p:spPr>
      </p:sp>
      <p:sp>
        <p:nvSpPr>
          <p:cNvPr id="13266" name="Freeform 787"/>
          <p:cNvSpPr/>
          <p:nvPr/>
        </p:nvSpPr>
        <p:spPr>
          <a:xfrm>
            <a:off x="618480" y="641520"/>
            <a:ext cx="487080" cy="194040"/>
          </a:xfrm>
          <a:custGeom>
            <a:avLst/>
            <a:gdLst/>
            <a:ahLst/>
            <a:cxnLst/>
            <a:rect l="0" t="0" r="r" b="b"/>
            <a:pathLst>
              <a:path w="1353" h="539">
                <a:moveTo>
                  <a:pt x="1352" y="538"/>
                </a:moveTo>
                <a:lnTo>
                  <a:pt x="0" y="0"/>
                </a:lnTo>
                <a:lnTo>
                  <a:pt x="21" y="0"/>
                </a:lnTo>
                <a:lnTo>
                  <a:pt x="1352" y="530"/>
                </a:lnTo>
                <a:lnTo>
                  <a:pt x="1352" y="538"/>
                </a:lnTo>
                <a:close/>
              </a:path>
            </a:pathLst>
          </a:custGeom>
          <a:solidFill>
            <a:srgbClr val="7C6D6A"/>
          </a:solidFill>
          <a:ln>
            <a:noFill/>
          </a:ln>
        </p:spPr>
      </p:sp>
      <p:sp>
        <p:nvSpPr>
          <p:cNvPr id="13267" name="Freeform 788"/>
          <p:cNvSpPr/>
          <p:nvPr/>
        </p:nvSpPr>
        <p:spPr>
          <a:xfrm>
            <a:off x="626040" y="641520"/>
            <a:ext cx="479520" cy="191160"/>
          </a:xfrm>
          <a:custGeom>
            <a:avLst/>
            <a:gdLst/>
            <a:ahLst/>
            <a:cxnLst/>
            <a:rect l="0" t="0" r="r" b="b"/>
            <a:pathLst>
              <a:path w="1332" h="531">
                <a:moveTo>
                  <a:pt x="1331" y="530"/>
                </a:moveTo>
                <a:lnTo>
                  <a:pt x="0" y="0"/>
                </a:lnTo>
                <a:lnTo>
                  <a:pt x="21" y="0"/>
                </a:lnTo>
                <a:lnTo>
                  <a:pt x="1331" y="522"/>
                </a:lnTo>
                <a:lnTo>
                  <a:pt x="1331" y="530"/>
                </a:lnTo>
                <a:close/>
              </a:path>
            </a:pathLst>
          </a:custGeom>
          <a:solidFill>
            <a:srgbClr val="7B6C69"/>
          </a:solidFill>
          <a:ln>
            <a:noFill/>
          </a:ln>
        </p:spPr>
      </p:sp>
      <p:sp>
        <p:nvSpPr>
          <p:cNvPr id="13268" name="Freeform 789"/>
          <p:cNvSpPr/>
          <p:nvPr/>
        </p:nvSpPr>
        <p:spPr>
          <a:xfrm>
            <a:off x="633600" y="641520"/>
            <a:ext cx="471960" cy="188280"/>
          </a:xfrm>
          <a:custGeom>
            <a:avLst/>
            <a:gdLst/>
            <a:ahLst/>
            <a:cxnLst/>
            <a:rect l="0" t="0" r="r" b="b"/>
            <a:pathLst>
              <a:path w="1311" h="523">
                <a:moveTo>
                  <a:pt x="1310" y="522"/>
                </a:moveTo>
                <a:lnTo>
                  <a:pt x="0" y="0"/>
                </a:lnTo>
                <a:lnTo>
                  <a:pt x="22" y="0"/>
                </a:lnTo>
                <a:lnTo>
                  <a:pt x="1310" y="513"/>
                </a:lnTo>
                <a:lnTo>
                  <a:pt x="1310" y="522"/>
                </a:lnTo>
                <a:close/>
              </a:path>
            </a:pathLst>
          </a:custGeom>
          <a:solidFill>
            <a:srgbClr val="7A6A68"/>
          </a:solidFill>
          <a:ln>
            <a:noFill/>
          </a:ln>
        </p:spPr>
      </p:sp>
      <p:sp>
        <p:nvSpPr>
          <p:cNvPr id="13269" name="Freeform 790"/>
          <p:cNvSpPr/>
          <p:nvPr/>
        </p:nvSpPr>
        <p:spPr>
          <a:xfrm>
            <a:off x="641520" y="641520"/>
            <a:ext cx="464040" cy="185040"/>
          </a:xfrm>
          <a:custGeom>
            <a:avLst/>
            <a:gdLst/>
            <a:ahLst/>
            <a:cxnLst/>
            <a:rect l="0" t="0" r="r" b="b"/>
            <a:pathLst>
              <a:path w="1289" h="514">
                <a:moveTo>
                  <a:pt x="1288" y="513"/>
                </a:moveTo>
                <a:lnTo>
                  <a:pt x="0" y="0"/>
                </a:lnTo>
                <a:lnTo>
                  <a:pt x="21" y="0"/>
                </a:lnTo>
                <a:lnTo>
                  <a:pt x="1288" y="505"/>
                </a:lnTo>
                <a:lnTo>
                  <a:pt x="1288" y="513"/>
                </a:lnTo>
                <a:close/>
              </a:path>
            </a:pathLst>
          </a:custGeom>
          <a:solidFill>
            <a:srgbClr val="796967"/>
          </a:solidFill>
          <a:ln>
            <a:noFill/>
          </a:ln>
        </p:spPr>
      </p:sp>
      <p:sp>
        <p:nvSpPr>
          <p:cNvPr id="13270" name="Freeform 791"/>
          <p:cNvSpPr/>
          <p:nvPr/>
        </p:nvSpPr>
        <p:spPr>
          <a:xfrm>
            <a:off x="649080" y="641520"/>
            <a:ext cx="456480" cy="182160"/>
          </a:xfrm>
          <a:custGeom>
            <a:avLst/>
            <a:gdLst/>
            <a:ahLst/>
            <a:cxnLst/>
            <a:rect l="0" t="0" r="r" b="b"/>
            <a:pathLst>
              <a:path w="1268" h="506">
                <a:moveTo>
                  <a:pt x="1267" y="505"/>
                </a:moveTo>
                <a:lnTo>
                  <a:pt x="0" y="0"/>
                </a:lnTo>
                <a:lnTo>
                  <a:pt x="21" y="0"/>
                </a:lnTo>
                <a:lnTo>
                  <a:pt x="1267" y="496"/>
                </a:lnTo>
                <a:lnTo>
                  <a:pt x="1267" y="505"/>
                </a:lnTo>
                <a:close/>
              </a:path>
            </a:pathLst>
          </a:custGeom>
          <a:solidFill>
            <a:srgbClr val="786865"/>
          </a:solidFill>
          <a:ln>
            <a:noFill/>
          </a:ln>
        </p:spPr>
      </p:sp>
      <p:sp>
        <p:nvSpPr>
          <p:cNvPr id="13271" name="Freeform 792"/>
          <p:cNvSpPr/>
          <p:nvPr/>
        </p:nvSpPr>
        <p:spPr>
          <a:xfrm>
            <a:off x="656640" y="641520"/>
            <a:ext cx="448920" cy="178920"/>
          </a:xfrm>
          <a:custGeom>
            <a:avLst/>
            <a:gdLst/>
            <a:ahLst/>
            <a:cxnLst/>
            <a:rect l="0" t="0" r="r" b="b"/>
            <a:pathLst>
              <a:path w="1247" h="497">
                <a:moveTo>
                  <a:pt x="1246" y="496"/>
                </a:moveTo>
                <a:lnTo>
                  <a:pt x="0" y="0"/>
                </a:lnTo>
                <a:lnTo>
                  <a:pt x="21" y="0"/>
                </a:lnTo>
                <a:lnTo>
                  <a:pt x="1246" y="488"/>
                </a:lnTo>
                <a:lnTo>
                  <a:pt x="1246" y="496"/>
                </a:lnTo>
                <a:close/>
              </a:path>
            </a:pathLst>
          </a:custGeom>
          <a:solidFill>
            <a:srgbClr val="776764"/>
          </a:solidFill>
          <a:ln>
            <a:noFill/>
          </a:ln>
        </p:spPr>
      </p:sp>
      <p:sp>
        <p:nvSpPr>
          <p:cNvPr id="13272" name="Freeform 793"/>
          <p:cNvSpPr/>
          <p:nvPr/>
        </p:nvSpPr>
        <p:spPr>
          <a:xfrm>
            <a:off x="664200" y="641520"/>
            <a:ext cx="441360" cy="176040"/>
          </a:xfrm>
          <a:custGeom>
            <a:avLst/>
            <a:gdLst/>
            <a:ahLst/>
            <a:cxnLst/>
            <a:rect l="0" t="0" r="r" b="b"/>
            <a:pathLst>
              <a:path w="1226" h="489">
                <a:moveTo>
                  <a:pt x="1225" y="488"/>
                </a:moveTo>
                <a:lnTo>
                  <a:pt x="0" y="0"/>
                </a:lnTo>
                <a:lnTo>
                  <a:pt x="21" y="0"/>
                </a:lnTo>
                <a:lnTo>
                  <a:pt x="1225" y="480"/>
                </a:lnTo>
                <a:lnTo>
                  <a:pt x="1225" y="488"/>
                </a:lnTo>
                <a:close/>
              </a:path>
            </a:pathLst>
          </a:custGeom>
          <a:solidFill>
            <a:srgbClr val="766562"/>
          </a:solidFill>
          <a:ln>
            <a:noFill/>
          </a:ln>
        </p:spPr>
      </p:sp>
      <p:sp>
        <p:nvSpPr>
          <p:cNvPr id="13273" name="Freeform 794"/>
          <p:cNvSpPr/>
          <p:nvPr/>
        </p:nvSpPr>
        <p:spPr>
          <a:xfrm>
            <a:off x="671760" y="641520"/>
            <a:ext cx="433800" cy="173160"/>
          </a:xfrm>
          <a:custGeom>
            <a:avLst/>
            <a:gdLst/>
            <a:ahLst/>
            <a:cxnLst/>
            <a:rect l="0" t="0" r="r" b="b"/>
            <a:pathLst>
              <a:path w="1205" h="481">
                <a:moveTo>
                  <a:pt x="1204" y="480"/>
                </a:moveTo>
                <a:lnTo>
                  <a:pt x="0" y="0"/>
                </a:lnTo>
                <a:lnTo>
                  <a:pt x="21" y="0"/>
                </a:lnTo>
                <a:lnTo>
                  <a:pt x="1204" y="471"/>
                </a:lnTo>
                <a:lnTo>
                  <a:pt x="1204" y="480"/>
                </a:lnTo>
                <a:close/>
              </a:path>
            </a:pathLst>
          </a:custGeom>
          <a:solidFill>
            <a:srgbClr val="756461"/>
          </a:solidFill>
          <a:ln>
            <a:noFill/>
          </a:ln>
        </p:spPr>
      </p:sp>
      <p:sp>
        <p:nvSpPr>
          <p:cNvPr id="13274" name="Freeform 795"/>
          <p:cNvSpPr/>
          <p:nvPr/>
        </p:nvSpPr>
        <p:spPr>
          <a:xfrm>
            <a:off x="679320" y="641520"/>
            <a:ext cx="426240" cy="169920"/>
          </a:xfrm>
          <a:custGeom>
            <a:avLst/>
            <a:gdLst/>
            <a:ahLst/>
            <a:cxnLst/>
            <a:rect l="0" t="0" r="r" b="b"/>
            <a:pathLst>
              <a:path w="1184" h="472">
                <a:moveTo>
                  <a:pt x="1183" y="471"/>
                </a:moveTo>
                <a:lnTo>
                  <a:pt x="0" y="0"/>
                </a:lnTo>
                <a:lnTo>
                  <a:pt x="21" y="0"/>
                </a:lnTo>
                <a:lnTo>
                  <a:pt x="1183" y="463"/>
                </a:lnTo>
                <a:lnTo>
                  <a:pt x="1183" y="471"/>
                </a:lnTo>
                <a:close/>
              </a:path>
            </a:pathLst>
          </a:custGeom>
          <a:solidFill>
            <a:srgbClr val="746360"/>
          </a:solidFill>
          <a:ln>
            <a:noFill/>
          </a:ln>
        </p:spPr>
      </p:sp>
      <p:sp>
        <p:nvSpPr>
          <p:cNvPr id="13275" name="Freeform 796"/>
          <p:cNvSpPr/>
          <p:nvPr/>
        </p:nvSpPr>
        <p:spPr>
          <a:xfrm>
            <a:off x="686880" y="641520"/>
            <a:ext cx="418680" cy="167040"/>
          </a:xfrm>
          <a:custGeom>
            <a:avLst/>
            <a:gdLst/>
            <a:ahLst/>
            <a:cxnLst/>
            <a:rect l="0" t="0" r="r" b="b"/>
            <a:pathLst>
              <a:path w="1163" h="464">
                <a:moveTo>
                  <a:pt x="1162" y="463"/>
                </a:moveTo>
                <a:lnTo>
                  <a:pt x="0" y="0"/>
                </a:lnTo>
                <a:lnTo>
                  <a:pt x="21" y="0"/>
                </a:lnTo>
                <a:lnTo>
                  <a:pt x="1162" y="454"/>
                </a:lnTo>
                <a:lnTo>
                  <a:pt x="1162" y="463"/>
                </a:lnTo>
                <a:close/>
              </a:path>
            </a:pathLst>
          </a:custGeom>
          <a:solidFill>
            <a:srgbClr val="73625F"/>
          </a:solidFill>
          <a:ln>
            <a:noFill/>
          </a:ln>
        </p:spPr>
      </p:sp>
      <p:sp>
        <p:nvSpPr>
          <p:cNvPr id="13276" name="Freeform 797"/>
          <p:cNvSpPr/>
          <p:nvPr/>
        </p:nvSpPr>
        <p:spPr>
          <a:xfrm>
            <a:off x="694440" y="641520"/>
            <a:ext cx="411120" cy="163800"/>
          </a:xfrm>
          <a:custGeom>
            <a:avLst/>
            <a:gdLst/>
            <a:ahLst/>
            <a:cxnLst/>
            <a:rect l="0" t="0" r="r" b="b"/>
            <a:pathLst>
              <a:path w="1142" h="455">
                <a:moveTo>
                  <a:pt x="1141" y="454"/>
                </a:moveTo>
                <a:lnTo>
                  <a:pt x="0" y="0"/>
                </a:lnTo>
                <a:lnTo>
                  <a:pt x="21" y="0"/>
                </a:lnTo>
                <a:lnTo>
                  <a:pt x="1141" y="446"/>
                </a:lnTo>
                <a:lnTo>
                  <a:pt x="1141" y="454"/>
                </a:lnTo>
                <a:close/>
              </a:path>
            </a:pathLst>
          </a:custGeom>
          <a:solidFill>
            <a:srgbClr val="72605D"/>
          </a:solidFill>
          <a:ln>
            <a:noFill/>
          </a:ln>
        </p:spPr>
      </p:sp>
      <p:sp>
        <p:nvSpPr>
          <p:cNvPr id="13277" name="Freeform 798"/>
          <p:cNvSpPr/>
          <p:nvPr/>
        </p:nvSpPr>
        <p:spPr>
          <a:xfrm>
            <a:off x="702000" y="641520"/>
            <a:ext cx="403560" cy="160920"/>
          </a:xfrm>
          <a:custGeom>
            <a:avLst/>
            <a:gdLst/>
            <a:ahLst/>
            <a:cxnLst/>
            <a:rect l="0" t="0" r="r" b="b"/>
            <a:pathLst>
              <a:path w="1121" h="447">
                <a:moveTo>
                  <a:pt x="1120" y="446"/>
                </a:moveTo>
                <a:lnTo>
                  <a:pt x="0" y="0"/>
                </a:lnTo>
                <a:lnTo>
                  <a:pt x="21" y="0"/>
                </a:lnTo>
                <a:lnTo>
                  <a:pt x="1120" y="438"/>
                </a:lnTo>
                <a:lnTo>
                  <a:pt x="1120" y="446"/>
                </a:lnTo>
                <a:close/>
              </a:path>
            </a:pathLst>
          </a:custGeom>
          <a:solidFill>
            <a:srgbClr val="715F5C"/>
          </a:solidFill>
          <a:ln>
            <a:noFill/>
          </a:ln>
        </p:spPr>
      </p:sp>
      <p:sp>
        <p:nvSpPr>
          <p:cNvPr id="13278" name="Freeform 799"/>
          <p:cNvSpPr/>
          <p:nvPr/>
        </p:nvSpPr>
        <p:spPr>
          <a:xfrm>
            <a:off x="709560" y="641520"/>
            <a:ext cx="396000" cy="158040"/>
          </a:xfrm>
          <a:custGeom>
            <a:avLst/>
            <a:gdLst/>
            <a:ahLst/>
            <a:cxnLst/>
            <a:rect l="0" t="0" r="r" b="b"/>
            <a:pathLst>
              <a:path w="1100" h="439">
                <a:moveTo>
                  <a:pt x="1099" y="438"/>
                </a:moveTo>
                <a:lnTo>
                  <a:pt x="0" y="0"/>
                </a:lnTo>
                <a:lnTo>
                  <a:pt x="22" y="0"/>
                </a:lnTo>
                <a:lnTo>
                  <a:pt x="1099" y="429"/>
                </a:lnTo>
                <a:lnTo>
                  <a:pt x="1099" y="438"/>
                </a:lnTo>
                <a:close/>
              </a:path>
            </a:pathLst>
          </a:custGeom>
          <a:solidFill>
            <a:srgbClr val="705E5B"/>
          </a:solidFill>
          <a:ln>
            <a:noFill/>
          </a:ln>
        </p:spPr>
      </p:sp>
      <p:sp>
        <p:nvSpPr>
          <p:cNvPr id="13279" name="Freeform 800"/>
          <p:cNvSpPr/>
          <p:nvPr/>
        </p:nvSpPr>
        <p:spPr>
          <a:xfrm>
            <a:off x="717480" y="641520"/>
            <a:ext cx="388080" cy="154800"/>
          </a:xfrm>
          <a:custGeom>
            <a:avLst/>
            <a:gdLst/>
            <a:ahLst/>
            <a:cxnLst/>
            <a:rect l="0" t="0" r="r" b="b"/>
            <a:pathLst>
              <a:path w="1078" h="430">
                <a:moveTo>
                  <a:pt x="1077" y="429"/>
                </a:moveTo>
                <a:lnTo>
                  <a:pt x="0" y="0"/>
                </a:lnTo>
                <a:lnTo>
                  <a:pt x="21" y="0"/>
                </a:lnTo>
                <a:lnTo>
                  <a:pt x="1077" y="421"/>
                </a:lnTo>
                <a:lnTo>
                  <a:pt x="1077" y="429"/>
                </a:lnTo>
                <a:close/>
              </a:path>
            </a:pathLst>
          </a:custGeom>
          <a:solidFill>
            <a:srgbClr val="705D5A"/>
          </a:solidFill>
          <a:ln>
            <a:noFill/>
          </a:ln>
        </p:spPr>
      </p:sp>
      <p:sp>
        <p:nvSpPr>
          <p:cNvPr id="13280" name="Freeform 801"/>
          <p:cNvSpPr/>
          <p:nvPr/>
        </p:nvSpPr>
        <p:spPr>
          <a:xfrm>
            <a:off x="725040" y="641520"/>
            <a:ext cx="380520" cy="151920"/>
          </a:xfrm>
          <a:custGeom>
            <a:avLst/>
            <a:gdLst/>
            <a:ahLst/>
            <a:cxnLst/>
            <a:rect l="0" t="0" r="r" b="b"/>
            <a:pathLst>
              <a:path w="1057" h="422">
                <a:moveTo>
                  <a:pt x="1056" y="421"/>
                </a:moveTo>
                <a:lnTo>
                  <a:pt x="0" y="0"/>
                </a:lnTo>
                <a:lnTo>
                  <a:pt x="21" y="0"/>
                </a:lnTo>
                <a:lnTo>
                  <a:pt x="1056" y="412"/>
                </a:lnTo>
                <a:lnTo>
                  <a:pt x="1056" y="421"/>
                </a:lnTo>
                <a:close/>
              </a:path>
            </a:pathLst>
          </a:custGeom>
          <a:solidFill>
            <a:srgbClr val="6F5B58"/>
          </a:solidFill>
          <a:ln>
            <a:noFill/>
          </a:ln>
        </p:spPr>
      </p:sp>
      <p:sp>
        <p:nvSpPr>
          <p:cNvPr id="13281" name="Freeform 802"/>
          <p:cNvSpPr/>
          <p:nvPr/>
        </p:nvSpPr>
        <p:spPr>
          <a:xfrm>
            <a:off x="732600" y="641520"/>
            <a:ext cx="372960" cy="148680"/>
          </a:xfrm>
          <a:custGeom>
            <a:avLst/>
            <a:gdLst/>
            <a:ahLst/>
            <a:cxnLst/>
            <a:rect l="0" t="0" r="r" b="b"/>
            <a:pathLst>
              <a:path w="1036" h="413">
                <a:moveTo>
                  <a:pt x="1035" y="412"/>
                </a:moveTo>
                <a:lnTo>
                  <a:pt x="0" y="0"/>
                </a:lnTo>
                <a:lnTo>
                  <a:pt x="21" y="0"/>
                </a:lnTo>
                <a:lnTo>
                  <a:pt x="1035" y="404"/>
                </a:lnTo>
                <a:lnTo>
                  <a:pt x="1035" y="412"/>
                </a:lnTo>
                <a:close/>
              </a:path>
            </a:pathLst>
          </a:custGeom>
          <a:solidFill>
            <a:srgbClr val="6E5A57"/>
          </a:solidFill>
          <a:ln>
            <a:noFill/>
          </a:ln>
        </p:spPr>
      </p:sp>
      <p:sp>
        <p:nvSpPr>
          <p:cNvPr id="13282" name="Freeform 803"/>
          <p:cNvSpPr/>
          <p:nvPr/>
        </p:nvSpPr>
        <p:spPr>
          <a:xfrm>
            <a:off x="740160" y="641520"/>
            <a:ext cx="365400" cy="145800"/>
          </a:xfrm>
          <a:custGeom>
            <a:avLst/>
            <a:gdLst/>
            <a:ahLst/>
            <a:cxnLst/>
            <a:rect l="0" t="0" r="r" b="b"/>
            <a:pathLst>
              <a:path w="1015" h="405">
                <a:moveTo>
                  <a:pt x="1014" y="404"/>
                </a:moveTo>
                <a:lnTo>
                  <a:pt x="0" y="0"/>
                </a:lnTo>
                <a:lnTo>
                  <a:pt x="21" y="0"/>
                </a:lnTo>
                <a:lnTo>
                  <a:pt x="1014" y="396"/>
                </a:lnTo>
                <a:lnTo>
                  <a:pt x="1014" y="404"/>
                </a:lnTo>
                <a:close/>
              </a:path>
            </a:pathLst>
          </a:custGeom>
          <a:solidFill>
            <a:srgbClr val="6D5956"/>
          </a:solidFill>
          <a:ln>
            <a:noFill/>
          </a:ln>
        </p:spPr>
      </p:sp>
      <p:sp>
        <p:nvSpPr>
          <p:cNvPr id="13283" name="Freeform 804"/>
          <p:cNvSpPr/>
          <p:nvPr/>
        </p:nvSpPr>
        <p:spPr>
          <a:xfrm>
            <a:off x="747720" y="641520"/>
            <a:ext cx="357840" cy="142920"/>
          </a:xfrm>
          <a:custGeom>
            <a:avLst/>
            <a:gdLst/>
            <a:ahLst/>
            <a:cxnLst/>
            <a:rect l="0" t="0" r="r" b="b"/>
            <a:pathLst>
              <a:path w="994" h="397">
                <a:moveTo>
                  <a:pt x="993" y="396"/>
                </a:moveTo>
                <a:lnTo>
                  <a:pt x="0" y="0"/>
                </a:lnTo>
                <a:lnTo>
                  <a:pt x="21" y="0"/>
                </a:lnTo>
                <a:lnTo>
                  <a:pt x="993" y="387"/>
                </a:lnTo>
                <a:lnTo>
                  <a:pt x="993" y="396"/>
                </a:lnTo>
                <a:close/>
              </a:path>
            </a:pathLst>
          </a:custGeom>
          <a:solidFill>
            <a:srgbClr val="6C5855"/>
          </a:solidFill>
          <a:ln>
            <a:noFill/>
          </a:ln>
        </p:spPr>
      </p:sp>
      <p:sp>
        <p:nvSpPr>
          <p:cNvPr id="13284" name="Freeform 805"/>
          <p:cNvSpPr/>
          <p:nvPr/>
        </p:nvSpPr>
        <p:spPr>
          <a:xfrm>
            <a:off x="755280" y="641520"/>
            <a:ext cx="350280" cy="139680"/>
          </a:xfrm>
          <a:custGeom>
            <a:avLst/>
            <a:gdLst/>
            <a:ahLst/>
            <a:cxnLst/>
            <a:rect l="0" t="0" r="r" b="b"/>
            <a:pathLst>
              <a:path w="973" h="388">
                <a:moveTo>
                  <a:pt x="972" y="387"/>
                </a:moveTo>
                <a:lnTo>
                  <a:pt x="0" y="0"/>
                </a:lnTo>
                <a:lnTo>
                  <a:pt x="21" y="0"/>
                </a:lnTo>
                <a:lnTo>
                  <a:pt x="972" y="379"/>
                </a:lnTo>
                <a:lnTo>
                  <a:pt x="972" y="387"/>
                </a:lnTo>
                <a:close/>
              </a:path>
            </a:pathLst>
          </a:custGeom>
          <a:solidFill>
            <a:srgbClr val="6B5753"/>
          </a:solidFill>
          <a:ln>
            <a:noFill/>
          </a:ln>
        </p:spPr>
      </p:sp>
      <p:sp>
        <p:nvSpPr>
          <p:cNvPr id="13285" name="Freeform 806"/>
          <p:cNvSpPr/>
          <p:nvPr/>
        </p:nvSpPr>
        <p:spPr>
          <a:xfrm>
            <a:off x="762840" y="641520"/>
            <a:ext cx="342720" cy="136800"/>
          </a:xfrm>
          <a:custGeom>
            <a:avLst/>
            <a:gdLst/>
            <a:ahLst/>
            <a:cxnLst/>
            <a:rect l="0" t="0" r="r" b="b"/>
            <a:pathLst>
              <a:path w="952" h="380">
                <a:moveTo>
                  <a:pt x="951" y="379"/>
                </a:moveTo>
                <a:lnTo>
                  <a:pt x="0" y="0"/>
                </a:lnTo>
                <a:lnTo>
                  <a:pt x="21" y="0"/>
                </a:lnTo>
                <a:lnTo>
                  <a:pt x="951" y="370"/>
                </a:lnTo>
                <a:lnTo>
                  <a:pt x="951" y="379"/>
                </a:lnTo>
                <a:close/>
              </a:path>
            </a:pathLst>
          </a:custGeom>
          <a:solidFill>
            <a:srgbClr val="6A5652"/>
          </a:solidFill>
          <a:ln>
            <a:noFill/>
          </a:ln>
        </p:spPr>
      </p:sp>
      <p:sp>
        <p:nvSpPr>
          <p:cNvPr id="13286" name="Freeform 807"/>
          <p:cNvSpPr/>
          <p:nvPr/>
        </p:nvSpPr>
        <p:spPr>
          <a:xfrm>
            <a:off x="770400" y="641520"/>
            <a:ext cx="335160" cy="133560"/>
          </a:xfrm>
          <a:custGeom>
            <a:avLst/>
            <a:gdLst/>
            <a:ahLst/>
            <a:cxnLst/>
            <a:rect l="0" t="0" r="r" b="b"/>
            <a:pathLst>
              <a:path w="931" h="371">
                <a:moveTo>
                  <a:pt x="930" y="370"/>
                </a:moveTo>
                <a:lnTo>
                  <a:pt x="0" y="0"/>
                </a:lnTo>
                <a:lnTo>
                  <a:pt x="21" y="0"/>
                </a:lnTo>
                <a:lnTo>
                  <a:pt x="930" y="362"/>
                </a:lnTo>
                <a:lnTo>
                  <a:pt x="930" y="370"/>
                </a:lnTo>
                <a:close/>
              </a:path>
            </a:pathLst>
          </a:custGeom>
          <a:solidFill>
            <a:srgbClr val="695451"/>
          </a:solidFill>
          <a:ln>
            <a:noFill/>
          </a:ln>
        </p:spPr>
      </p:sp>
      <p:sp>
        <p:nvSpPr>
          <p:cNvPr id="13287" name="Freeform 808"/>
          <p:cNvSpPr/>
          <p:nvPr/>
        </p:nvSpPr>
        <p:spPr>
          <a:xfrm>
            <a:off x="777960" y="641520"/>
            <a:ext cx="327600" cy="130680"/>
          </a:xfrm>
          <a:custGeom>
            <a:avLst/>
            <a:gdLst/>
            <a:ahLst/>
            <a:cxnLst/>
            <a:rect l="0" t="0" r="r" b="b"/>
            <a:pathLst>
              <a:path w="910" h="363">
                <a:moveTo>
                  <a:pt x="909" y="362"/>
                </a:moveTo>
                <a:lnTo>
                  <a:pt x="0" y="0"/>
                </a:lnTo>
                <a:lnTo>
                  <a:pt x="21" y="0"/>
                </a:lnTo>
                <a:lnTo>
                  <a:pt x="909" y="354"/>
                </a:lnTo>
                <a:lnTo>
                  <a:pt x="909" y="362"/>
                </a:lnTo>
                <a:close/>
              </a:path>
            </a:pathLst>
          </a:custGeom>
          <a:solidFill>
            <a:srgbClr val="695350"/>
          </a:solidFill>
          <a:ln>
            <a:noFill/>
          </a:ln>
        </p:spPr>
      </p:sp>
      <p:sp>
        <p:nvSpPr>
          <p:cNvPr id="13288" name="Freeform 809"/>
          <p:cNvSpPr/>
          <p:nvPr/>
        </p:nvSpPr>
        <p:spPr>
          <a:xfrm>
            <a:off x="785520" y="641520"/>
            <a:ext cx="320040" cy="127800"/>
          </a:xfrm>
          <a:custGeom>
            <a:avLst/>
            <a:gdLst/>
            <a:ahLst/>
            <a:cxnLst/>
            <a:rect l="0" t="0" r="r" b="b"/>
            <a:pathLst>
              <a:path w="889" h="355">
                <a:moveTo>
                  <a:pt x="888" y="354"/>
                </a:moveTo>
                <a:lnTo>
                  <a:pt x="0" y="0"/>
                </a:lnTo>
                <a:lnTo>
                  <a:pt x="22" y="0"/>
                </a:lnTo>
                <a:lnTo>
                  <a:pt x="888" y="345"/>
                </a:lnTo>
                <a:lnTo>
                  <a:pt x="888" y="354"/>
                </a:lnTo>
                <a:close/>
              </a:path>
            </a:pathLst>
          </a:custGeom>
          <a:solidFill>
            <a:srgbClr val="68524E"/>
          </a:solidFill>
          <a:ln>
            <a:noFill/>
          </a:ln>
        </p:spPr>
      </p:sp>
      <p:sp>
        <p:nvSpPr>
          <p:cNvPr id="13289" name="Freeform 810"/>
          <p:cNvSpPr/>
          <p:nvPr/>
        </p:nvSpPr>
        <p:spPr>
          <a:xfrm>
            <a:off x="793440" y="641520"/>
            <a:ext cx="312120" cy="124560"/>
          </a:xfrm>
          <a:custGeom>
            <a:avLst/>
            <a:gdLst/>
            <a:ahLst/>
            <a:cxnLst/>
            <a:rect l="0" t="0" r="r" b="b"/>
            <a:pathLst>
              <a:path w="867" h="346">
                <a:moveTo>
                  <a:pt x="866" y="345"/>
                </a:moveTo>
                <a:lnTo>
                  <a:pt x="0" y="0"/>
                </a:lnTo>
                <a:lnTo>
                  <a:pt x="21" y="0"/>
                </a:lnTo>
                <a:lnTo>
                  <a:pt x="866" y="337"/>
                </a:lnTo>
                <a:lnTo>
                  <a:pt x="866" y="345"/>
                </a:lnTo>
                <a:close/>
              </a:path>
            </a:pathLst>
          </a:custGeom>
          <a:solidFill>
            <a:srgbClr val="67514D"/>
          </a:solidFill>
          <a:ln>
            <a:noFill/>
          </a:ln>
        </p:spPr>
      </p:sp>
      <p:sp>
        <p:nvSpPr>
          <p:cNvPr id="13290" name="Freeform 811"/>
          <p:cNvSpPr/>
          <p:nvPr/>
        </p:nvSpPr>
        <p:spPr>
          <a:xfrm>
            <a:off x="801000" y="641520"/>
            <a:ext cx="304560" cy="121680"/>
          </a:xfrm>
          <a:custGeom>
            <a:avLst/>
            <a:gdLst/>
            <a:ahLst/>
            <a:cxnLst/>
            <a:rect l="0" t="0" r="r" b="b"/>
            <a:pathLst>
              <a:path w="846" h="338">
                <a:moveTo>
                  <a:pt x="845" y="337"/>
                </a:moveTo>
                <a:lnTo>
                  <a:pt x="0" y="0"/>
                </a:lnTo>
                <a:lnTo>
                  <a:pt x="21" y="0"/>
                </a:lnTo>
                <a:lnTo>
                  <a:pt x="845" y="328"/>
                </a:lnTo>
                <a:lnTo>
                  <a:pt x="845" y="337"/>
                </a:lnTo>
                <a:close/>
              </a:path>
            </a:pathLst>
          </a:custGeom>
          <a:solidFill>
            <a:srgbClr val="66504C"/>
          </a:solidFill>
          <a:ln>
            <a:noFill/>
          </a:ln>
        </p:spPr>
      </p:sp>
      <p:sp>
        <p:nvSpPr>
          <p:cNvPr id="13291" name="Freeform 812"/>
          <p:cNvSpPr/>
          <p:nvPr/>
        </p:nvSpPr>
        <p:spPr>
          <a:xfrm>
            <a:off x="808560" y="641520"/>
            <a:ext cx="297000" cy="118440"/>
          </a:xfrm>
          <a:custGeom>
            <a:avLst/>
            <a:gdLst/>
            <a:ahLst/>
            <a:cxnLst/>
            <a:rect l="0" t="0" r="r" b="b"/>
            <a:pathLst>
              <a:path w="825" h="329">
                <a:moveTo>
                  <a:pt x="824" y="328"/>
                </a:moveTo>
                <a:lnTo>
                  <a:pt x="0" y="0"/>
                </a:lnTo>
                <a:lnTo>
                  <a:pt x="21" y="0"/>
                </a:lnTo>
                <a:lnTo>
                  <a:pt x="824" y="320"/>
                </a:lnTo>
                <a:lnTo>
                  <a:pt x="824" y="328"/>
                </a:lnTo>
                <a:close/>
              </a:path>
            </a:pathLst>
          </a:custGeom>
          <a:solidFill>
            <a:srgbClr val="664F4B"/>
          </a:solidFill>
          <a:ln>
            <a:noFill/>
          </a:ln>
        </p:spPr>
      </p:sp>
      <p:sp>
        <p:nvSpPr>
          <p:cNvPr id="13292" name="Freeform 813"/>
          <p:cNvSpPr/>
          <p:nvPr/>
        </p:nvSpPr>
        <p:spPr>
          <a:xfrm>
            <a:off x="816120" y="641520"/>
            <a:ext cx="289440" cy="115560"/>
          </a:xfrm>
          <a:custGeom>
            <a:avLst/>
            <a:gdLst/>
            <a:ahLst/>
            <a:cxnLst/>
            <a:rect l="0" t="0" r="r" b="b"/>
            <a:pathLst>
              <a:path w="804" h="321">
                <a:moveTo>
                  <a:pt x="803" y="320"/>
                </a:moveTo>
                <a:lnTo>
                  <a:pt x="0" y="0"/>
                </a:lnTo>
                <a:lnTo>
                  <a:pt x="21" y="0"/>
                </a:lnTo>
                <a:lnTo>
                  <a:pt x="803" y="312"/>
                </a:lnTo>
                <a:lnTo>
                  <a:pt x="803" y="320"/>
                </a:lnTo>
                <a:close/>
              </a:path>
            </a:pathLst>
          </a:custGeom>
          <a:solidFill>
            <a:srgbClr val="654D49"/>
          </a:solidFill>
          <a:ln>
            <a:noFill/>
          </a:ln>
        </p:spPr>
      </p:sp>
      <p:sp>
        <p:nvSpPr>
          <p:cNvPr id="13293" name="Freeform 814"/>
          <p:cNvSpPr/>
          <p:nvPr/>
        </p:nvSpPr>
        <p:spPr>
          <a:xfrm>
            <a:off x="823680" y="641520"/>
            <a:ext cx="281880" cy="112680"/>
          </a:xfrm>
          <a:custGeom>
            <a:avLst/>
            <a:gdLst/>
            <a:ahLst/>
            <a:cxnLst/>
            <a:rect l="0" t="0" r="r" b="b"/>
            <a:pathLst>
              <a:path w="783" h="313">
                <a:moveTo>
                  <a:pt x="782" y="312"/>
                </a:moveTo>
                <a:lnTo>
                  <a:pt x="0" y="0"/>
                </a:lnTo>
                <a:lnTo>
                  <a:pt x="21" y="0"/>
                </a:lnTo>
                <a:lnTo>
                  <a:pt x="782" y="303"/>
                </a:lnTo>
                <a:lnTo>
                  <a:pt x="782" y="312"/>
                </a:lnTo>
                <a:close/>
              </a:path>
            </a:pathLst>
          </a:custGeom>
          <a:solidFill>
            <a:srgbClr val="644C48"/>
          </a:solidFill>
          <a:ln>
            <a:noFill/>
          </a:ln>
        </p:spPr>
      </p:sp>
      <p:sp>
        <p:nvSpPr>
          <p:cNvPr id="13294" name="Freeform 815"/>
          <p:cNvSpPr/>
          <p:nvPr/>
        </p:nvSpPr>
        <p:spPr>
          <a:xfrm>
            <a:off x="831240" y="641520"/>
            <a:ext cx="274320" cy="109440"/>
          </a:xfrm>
          <a:custGeom>
            <a:avLst/>
            <a:gdLst/>
            <a:ahLst/>
            <a:cxnLst/>
            <a:rect l="0" t="0" r="r" b="b"/>
            <a:pathLst>
              <a:path w="762" h="304">
                <a:moveTo>
                  <a:pt x="761" y="303"/>
                </a:moveTo>
                <a:lnTo>
                  <a:pt x="0" y="0"/>
                </a:lnTo>
                <a:lnTo>
                  <a:pt x="21" y="0"/>
                </a:lnTo>
                <a:lnTo>
                  <a:pt x="761" y="295"/>
                </a:lnTo>
                <a:lnTo>
                  <a:pt x="761" y="303"/>
                </a:lnTo>
                <a:close/>
              </a:path>
            </a:pathLst>
          </a:custGeom>
          <a:solidFill>
            <a:srgbClr val="634B47"/>
          </a:solidFill>
          <a:ln>
            <a:noFill/>
          </a:ln>
        </p:spPr>
      </p:sp>
      <p:sp>
        <p:nvSpPr>
          <p:cNvPr id="13295" name="Freeform 816"/>
          <p:cNvSpPr/>
          <p:nvPr/>
        </p:nvSpPr>
        <p:spPr>
          <a:xfrm>
            <a:off x="838800" y="641520"/>
            <a:ext cx="266760" cy="106560"/>
          </a:xfrm>
          <a:custGeom>
            <a:avLst/>
            <a:gdLst/>
            <a:ahLst/>
            <a:cxnLst/>
            <a:rect l="0" t="0" r="r" b="b"/>
            <a:pathLst>
              <a:path w="741" h="296">
                <a:moveTo>
                  <a:pt x="740" y="295"/>
                </a:moveTo>
                <a:lnTo>
                  <a:pt x="0" y="0"/>
                </a:lnTo>
                <a:lnTo>
                  <a:pt x="21" y="0"/>
                </a:lnTo>
                <a:lnTo>
                  <a:pt x="740" y="286"/>
                </a:lnTo>
                <a:lnTo>
                  <a:pt x="740" y="295"/>
                </a:lnTo>
                <a:close/>
              </a:path>
            </a:pathLst>
          </a:custGeom>
          <a:solidFill>
            <a:srgbClr val="624A46"/>
          </a:solidFill>
          <a:ln>
            <a:noFill/>
          </a:ln>
        </p:spPr>
      </p:sp>
      <p:sp>
        <p:nvSpPr>
          <p:cNvPr id="13296" name="Freeform 817"/>
          <p:cNvSpPr/>
          <p:nvPr/>
        </p:nvSpPr>
        <p:spPr>
          <a:xfrm>
            <a:off x="846360" y="641520"/>
            <a:ext cx="259200" cy="103320"/>
          </a:xfrm>
          <a:custGeom>
            <a:avLst/>
            <a:gdLst/>
            <a:ahLst/>
            <a:cxnLst/>
            <a:rect l="0" t="0" r="r" b="b"/>
            <a:pathLst>
              <a:path w="720" h="287">
                <a:moveTo>
                  <a:pt x="719" y="286"/>
                </a:moveTo>
                <a:lnTo>
                  <a:pt x="0" y="0"/>
                </a:lnTo>
                <a:lnTo>
                  <a:pt x="21" y="0"/>
                </a:lnTo>
                <a:lnTo>
                  <a:pt x="719" y="278"/>
                </a:lnTo>
                <a:lnTo>
                  <a:pt x="719" y="286"/>
                </a:lnTo>
                <a:close/>
              </a:path>
            </a:pathLst>
          </a:custGeom>
          <a:solidFill>
            <a:srgbClr val="614945"/>
          </a:solidFill>
          <a:ln>
            <a:noFill/>
          </a:ln>
        </p:spPr>
      </p:sp>
      <p:sp>
        <p:nvSpPr>
          <p:cNvPr id="13297" name="Freeform 818"/>
          <p:cNvSpPr/>
          <p:nvPr/>
        </p:nvSpPr>
        <p:spPr>
          <a:xfrm>
            <a:off x="853920" y="641520"/>
            <a:ext cx="251640" cy="100440"/>
          </a:xfrm>
          <a:custGeom>
            <a:avLst/>
            <a:gdLst/>
            <a:ahLst/>
            <a:cxnLst/>
            <a:rect l="0" t="0" r="r" b="b"/>
            <a:pathLst>
              <a:path w="699" h="279">
                <a:moveTo>
                  <a:pt x="698" y="278"/>
                </a:moveTo>
                <a:lnTo>
                  <a:pt x="0" y="0"/>
                </a:lnTo>
                <a:lnTo>
                  <a:pt x="21" y="0"/>
                </a:lnTo>
                <a:lnTo>
                  <a:pt x="698" y="270"/>
                </a:lnTo>
                <a:lnTo>
                  <a:pt x="698" y="278"/>
                </a:lnTo>
                <a:close/>
              </a:path>
            </a:pathLst>
          </a:custGeom>
          <a:solidFill>
            <a:srgbClr val="614844"/>
          </a:solidFill>
          <a:ln>
            <a:noFill/>
          </a:ln>
        </p:spPr>
      </p:sp>
      <p:sp>
        <p:nvSpPr>
          <p:cNvPr id="13298" name="Freeform 819"/>
          <p:cNvSpPr/>
          <p:nvPr/>
        </p:nvSpPr>
        <p:spPr>
          <a:xfrm>
            <a:off x="861480" y="641520"/>
            <a:ext cx="244080" cy="97560"/>
          </a:xfrm>
          <a:custGeom>
            <a:avLst/>
            <a:gdLst/>
            <a:ahLst/>
            <a:cxnLst/>
            <a:rect l="0" t="0" r="r" b="b"/>
            <a:pathLst>
              <a:path w="678" h="271">
                <a:moveTo>
                  <a:pt x="677" y="270"/>
                </a:moveTo>
                <a:lnTo>
                  <a:pt x="0" y="0"/>
                </a:lnTo>
                <a:lnTo>
                  <a:pt x="22" y="0"/>
                </a:lnTo>
                <a:lnTo>
                  <a:pt x="677" y="261"/>
                </a:lnTo>
                <a:lnTo>
                  <a:pt x="677" y="270"/>
                </a:lnTo>
                <a:close/>
              </a:path>
            </a:pathLst>
          </a:custGeom>
          <a:solidFill>
            <a:srgbClr val="604742"/>
          </a:solidFill>
          <a:ln>
            <a:noFill/>
          </a:ln>
        </p:spPr>
      </p:sp>
      <p:sp>
        <p:nvSpPr>
          <p:cNvPr id="13299" name="Freeform 820"/>
          <p:cNvSpPr/>
          <p:nvPr/>
        </p:nvSpPr>
        <p:spPr>
          <a:xfrm>
            <a:off x="869400" y="641520"/>
            <a:ext cx="236160" cy="94320"/>
          </a:xfrm>
          <a:custGeom>
            <a:avLst/>
            <a:gdLst/>
            <a:ahLst/>
            <a:cxnLst/>
            <a:rect l="0" t="0" r="r" b="b"/>
            <a:pathLst>
              <a:path w="656" h="262">
                <a:moveTo>
                  <a:pt x="655" y="261"/>
                </a:moveTo>
                <a:lnTo>
                  <a:pt x="0" y="0"/>
                </a:lnTo>
                <a:lnTo>
                  <a:pt x="21" y="0"/>
                </a:lnTo>
                <a:lnTo>
                  <a:pt x="655" y="253"/>
                </a:lnTo>
                <a:lnTo>
                  <a:pt x="655" y="261"/>
                </a:lnTo>
                <a:close/>
              </a:path>
            </a:pathLst>
          </a:custGeom>
          <a:solidFill>
            <a:srgbClr val="604641"/>
          </a:solidFill>
          <a:ln>
            <a:noFill/>
          </a:ln>
        </p:spPr>
      </p:sp>
      <p:sp>
        <p:nvSpPr>
          <p:cNvPr id="13300" name="Freeform 821"/>
          <p:cNvSpPr/>
          <p:nvPr/>
        </p:nvSpPr>
        <p:spPr>
          <a:xfrm>
            <a:off x="876960" y="641520"/>
            <a:ext cx="228600" cy="91440"/>
          </a:xfrm>
          <a:custGeom>
            <a:avLst/>
            <a:gdLst/>
            <a:ahLst/>
            <a:cxnLst/>
            <a:rect l="0" t="0" r="r" b="b"/>
            <a:pathLst>
              <a:path w="635" h="254">
                <a:moveTo>
                  <a:pt x="634" y="253"/>
                </a:moveTo>
                <a:lnTo>
                  <a:pt x="0" y="0"/>
                </a:lnTo>
                <a:lnTo>
                  <a:pt x="21" y="0"/>
                </a:lnTo>
                <a:lnTo>
                  <a:pt x="634" y="244"/>
                </a:lnTo>
                <a:lnTo>
                  <a:pt x="634" y="253"/>
                </a:lnTo>
                <a:close/>
              </a:path>
            </a:pathLst>
          </a:custGeom>
          <a:solidFill>
            <a:srgbClr val="5F4540"/>
          </a:solidFill>
          <a:ln>
            <a:noFill/>
          </a:ln>
        </p:spPr>
      </p:sp>
      <p:sp>
        <p:nvSpPr>
          <p:cNvPr id="13301" name="Freeform 822"/>
          <p:cNvSpPr/>
          <p:nvPr/>
        </p:nvSpPr>
        <p:spPr>
          <a:xfrm>
            <a:off x="884520" y="641520"/>
            <a:ext cx="221040" cy="88200"/>
          </a:xfrm>
          <a:custGeom>
            <a:avLst/>
            <a:gdLst/>
            <a:ahLst/>
            <a:cxnLst/>
            <a:rect l="0" t="0" r="r" b="b"/>
            <a:pathLst>
              <a:path w="614" h="245">
                <a:moveTo>
                  <a:pt x="613" y="244"/>
                </a:moveTo>
                <a:lnTo>
                  <a:pt x="0" y="0"/>
                </a:lnTo>
                <a:lnTo>
                  <a:pt x="21" y="0"/>
                </a:lnTo>
                <a:lnTo>
                  <a:pt x="613" y="236"/>
                </a:lnTo>
                <a:lnTo>
                  <a:pt x="613" y="244"/>
                </a:lnTo>
                <a:close/>
              </a:path>
            </a:pathLst>
          </a:custGeom>
          <a:solidFill>
            <a:srgbClr val="5E443F"/>
          </a:solidFill>
          <a:ln>
            <a:noFill/>
          </a:ln>
        </p:spPr>
      </p:sp>
      <p:sp>
        <p:nvSpPr>
          <p:cNvPr id="13302" name="Freeform 823"/>
          <p:cNvSpPr/>
          <p:nvPr/>
        </p:nvSpPr>
        <p:spPr>
          <a:xfrm>
            <a:off x="892080" y="641520"/>
            <a:ext cx="213480" cy="85320"/>
          </a:xfrm>
          <a:custGeom>
            <a:avLst/>
            <a:gdLst/>
            <a:ahLst/>
            <a:cxnLst/>
            <a:rect l="0" t="0" r="r" b="b"/>
            <a:pathLst>
              <a:path w="593" h="237">
                <a:moveTo>
                  <a:pt x="592" y="236"/>
                </a:moveTo>
                <a:lnTo>
                  <a:pt x="0" y="0"/>
                </a:lnTo>
                <a:lnTo>
                  <a:pt x="21" y="0"/>
                </a:lnTo>
                <a:lnTo>
                  <a:pt x="592" y="228"/>
                </a:lnTo>
                <a:lnTo>
                  <a:pt x="592" y="236"/>
                </a:lnTo>
                <a:close/>
              </a:path>
            </a:pathLst>
          </a:custGeom>
          <a:solidFill>
            <a:srgbClr val="5D423D"/>
          </a:solidFill>
          <a:ln>
            <a:noFill/>
          </a:ln>
        </p:spPr>
      </p:sp>
      <p:sp>
        <p:nvSpPr>
          <p:cNvPr id="13303" name="Freeform 824"/>
          <p:cNvSpPr/>
          <p:nvPr/>
        </p:nvSpPr>
        <p:spPr>
          <a:xfrm>
            <a:off x="899640" y="641520"/>
            <a:ext cx="205920" cy="82440"/>
          </a:xfrm>
          <a:custGeom>
            <a:avLst/>
            <a:gdLst/>
            <a:ahLst/>
            <a:cxnLst/>
            <a:rect l="0" t="0" r="r" b="b"/>
            <a:pathLst>
              <a:path w="572" h="229">
                <a:moveTo>
                  <a:pt x="571" y="228"/>
                </a:moveTo>
                <a:lnTo>
                  <a:pt x="0" y="0"/>
                </a:lnTo>
                <a:lnTo>
                  <a:pt x="21" y="0"/>
                </a:lnTo>
                <a:lnTo>
                  <a:pt x="571" y="219"/>
                </a:lnTo>
                <a:lnTo>
                  <a:pt x="571" y="228"/>
                </a:lnTo>
                <a:close/>
              </a:path>
            </a:pathLst>
          </a:custGeom>
          <a:solidFill>
            <a:srgbClr val="5D413C"/>
          </a:solidFill>
          <a:ln>
            <a:noFill/>
          </a:ln>
        </p:spPr>
      </p:sp>
      <p:sp>
        <p:nvSpPr>
          <p:cNvPr id="13304" name="Freeform 825"/>
          <p:cNvSpPr/>
          <p:nvPr/>
        </p:nvSpPr>
        <p:spPr>
          <a:xfrm>
            <a:off x="907200" y="641520"/>
            <a:ext cx="198360" cy="79200"/>
          </a:xfrm>
          <a:custGeom>
            <a:avLst/>
            <a:gdLst/>
            <a:ahLst/>
            <a:cxnLst/>
            <a:rect l="0" t="0" r="r" b="b"/>
            <a:pathLst>
              <a:path w="551" h="220">
                <a:moveTo>
                  <a:pt x="550" y="219"/>
                </a:moveTo>
                <a:lnTo>
                  <a:pt x="0" y="0"/>
                </a:lnTo>
                <a:lnTo>
                  <a:pt x="21" y="0"/>
                </a:lnTo>
                <a:lnTo>
                  <a:pt x="550" y="211"/>
                </a:lnTo>
                <a:lnTo>
                  <a:pt x="550" y="219"/>
                </a:lnTo>
                <a:close/>
              </a:path>
            </a:pathLst>
          </a:custGeom>
          <a:solidFill>
            <a:srgbClr val="5C403B"/>
          </a:solidFill>
          <a:ln>
            <a:noFill/>
          </a:ln>
        </p:spPr>
      </p:sp>
      <p:sp>
        <p:nvSpPr>
          <p:cNvPr id="13305" name="Freeform 826"/>
          <p:cNvSpPr/>
          <p:nvPr/>
        </p:nvSpPr>
        <p:spPr>
          <a:xfrm>
            <a:off x="914760" y="641520"/>
            <a:ext cx="190800" cy="76320"/>
          </a:xfrm>
          <a:custGeom>
            <a:avLst/>
            <a:gdLst/>
            <a:ahLst/>
            <a:cxnLst/>
            <a:rect l="0" t="0" r="r" b="b"/>
            <a:pathLst>
              <a:path w="530" h="212">
                <a:moveTo>
                  <a:pt x="529" y="211"/>
                </a:moveTo>
                <a:lnTo>
                  <a:pt x="0" y="0"/>
                </a:lnTo>
                <a:lnTo>
                  <a:pt x="21" y="0"/>
                </a:lnTo>
                <a:lnTo>
                  <a:pt x="529" y="202"/>
                </a:lnTo>
                <a:lnTo>
                  <a:pt x="529" y="211"/>
                </a:lnTo>
                <a:close/>
              </a:path>
            </a:pathLst>
          </a:custGeom>
          <a:solidFill>
            <a:srgbClr val="5B3F3A"/>
          </a:solidFill>
          <a:ln>
            <a:noFill/>
          </a:ln>
        </p:spPr>
      </p:sp>
      <p:sp>
        <p:nvSpPr>
          <p:cNvPr id="13306" name="Freeform 827"/>
          <p:cNvSpPr/>
          <p:nvPr/>
        </p:nvSpPr>
        <p:spPr>
          <a:xfrm>
            <a:off x="922320" y="641520"/>
            <a:ext cx="183240" cy="73080"/>
          </a:xfrm>
          <a:custGeom>
            <a:avLst/>
            <a:gdLst/>
            <a:ahLst/>
            <a:cxnLst/>
            <a:rect l="0" t="0" r="r" b="b"/>
            <a:pathLst>
              <a:path w="509" h="203">
                <a:moveTo>
                  <a:pt x="508" y="202"/>
                </a:moveTo>
                <a:lnTo>
                  <a:pt x="0" y="0"/>
                </a:lnTo>
                <a:lnTo>
                  <a:pt x="21" y="0"/>
                </a:lnTo>
                <a:lnTo>
                  <a:pt x="508" y="194"/>
                </a:lnTo>
                <a:lnTo>
                  <a:pt x="508" y="202"/>
                </a:lnTo>
                <a:close/>
              </a:path>
            </a:pathLst>
          </a:custGeom>
          <a:solidFill>
            <a:srgbClr val="5A3E39"/>
          </a:solidFill>
          <a:ln>
            <a:noFill/>
          </a:ln>
        </p:spPr>
      </p:sp>
      <p:sp>
        <p:nvSpPr>
          <p:cNvPr id="13307" name="Freeform 828"/>
          <p:cNvSpPr/>
          <p:nvPr/>
        </p:nvSpPr>
        <p:spPr>
          <a:xfrm>
            <a:off x="929880" y="641520"/>
            <a:ext cx="175680" cy="70200"/>
          </a:xfrm>
          <a:custGeom>
            <a:avLst/>
            <a:gdLst/>
            <a:ahLst/>
            <a:cxnLst/>
            <a:rect l="0" t="0" r="r" b="b"/>
            <a:pathLst>
              <a:path w="488" h="195">
                <a:moveTo>
                  <a:pt x="487" y="194"/>
                </a:moveTo>
                <a:lnTo>
                  <a:pt x="0" y="0"/>
                </a:lnTo>
                <a:lnTo>
                  <a:pt x="21" y="0"/>
                </a:lnTo>
                <a:lnTo>
                  <a:pt x="487" y="186"/>
                </a:lnTo>
                <a:lnTo>
                  <a:pt x="487" y="194"/>
                </a:lnTo>
                <a:close/>
              </a:path>
            </a:pathLst>
          </a:custGeom>
          <a:solidFill>
            <a:srgbClr val="5A3D38"/>
          </a:solidFill>
          <a:ln>
            <a:noFill/>
          </a:ln>
        </p:spPr>
      </p:sp>
      <p:sp>
        <p:nvSpPr>
          <p:cNvPr id="13308" name="Freeform 829"/>
          <p:cNvSpPr/>
          <p:nvPr/>
        </p:nvSpPr>
        <p:spPr>
          <a:xfrm>
            <a:off x="937440" y="641520"/>
            <a:ext cx="168120" cy="67320"/>
          </a:xfrm>
          <a:custGeom>
            <a:avLst/>
            <a:gdLst/>
            <a:ahLst/>
            <a:cxnLst/>
            <a:rect l="0" t="0" r="r" b="b"/>
            <a:pathLst>
              <a:path w="467" h="187">
                <a:moveTo>
                  <a:pt x="466" y="186"/>
                </a:moveTo>
                <a:lnTo>
                  <a:pt x="0" y="0"/>
                </a:lnTo>
                <a:lnTo>
                  <a:pt x="22" y="0"/>
                </a:lnTo>
                <a:lnTo>
                  <a:pt x="466" y="177"/>
                </a:lnTo>
                <a:lnTo>
                  <a:pt x="466" y="186"/>
                </a:lnTo>
                <a:close/>
              </a:path>
            </a:pathLst>
          </a:custGeom>
          <a:solidFill>
            <a:srgbClr val="593C37"/>
          </a:solidFill>
          <a:ln>
            <a:noFill/>
          </a:ln>
        </p:spPr>
      </p:sp>
      <p:sp>
        <p:nvSpPr>
          <p:cNvPr id="13309" name="Freeform 830"/>
          <p:cNvSpPr/>
          <p:nvPr/>
        </p:nvSpPr>
        <p:spPr>
          <a:xfrm>
            <a:off x="945360" y="641520"/>
            <a:ext cx="160200" cy="64080"/>
          </a:xfrm>
          <a:custGeom>
            <a:avLst/>
            <a:gdLst/>
            <a:ahLst/>
            <a:cxnLst/>
            <a:rect l="0" t="0" r="r" b="b"/>
            <a:pathLst>
              <a:path w="445" h="178">
                <a:moveTo>
                  <a:pt x="444" y="177"/>
                </a:moveTo>
                <a:lnTo>
                  <a:pt x="0" y="0"/>
                </a:lnTo>
                <a:lnTo>
                  <a:pt x="21" y="0"/>
                </a:lnTo>
                <a:lnTo>
                  <a:pt x="444" y="169"/>
                </a:lnTo>
                <a:lnTo>
                  <a:pt x="444" y="177"/>
                </a:lnTo>
                <a:close/>
              </a:path>
            </a:pathLst>
          </a:custGeom>
          <a:solidFill>
            <a:srgbClr val="593B36"/>
          </a:solidFill>
          <a:ln>
            <a:noFill/>
          </a:ln>
        </p:spPr>
      </p:sp>
      <p:sp>
        <p:nvSpPr>
          <p:cNvPr id="13310" name="Freeform 831"/>
          <p:cNvSpPr/>
          <p:nvPr/>
        </p:nvSpPr>
        <p:spPr>
          <a:xfrm>
            <a:off x="952920" y="641520"/>
            <a:ext cx="152640" cy="61200"/>
          </a:xfrm>
          <a:custGeom>
            <a:avLst/>
            <a:gdLst/>
            <a:ahLst/>
            <a:cxnLst/>
            <a:rect l="0" t="0" r="r" b="b"/>
            <a:pathLst>
              <a:path w="424" h="170">
                <a:moveTo>
                  <a:pt x="423" y="169"/>
                </a:moveTo>
                <a:lnTo>
                  <a:pt x="0" y="0"/>
                </a:lnTo>
                <a:lnTo>
                  <a:pt x="21" y="0"/>
                </a:lnTo>
                <a:lnTo>
                  <a:pt x="423" y="160"/>
                </a:lnTo>
                <a:lnTo>
                  <a:pt x="423" y="169"/>
                </a:lnTo>
                <a:close/>
              </a:path>
            </a:pathLst>
          </a:custGeom>
          <a:solidFill>
            <a:srgbClr val="583A34"/>
          </a:solidFill>
          <a:ln>
            <a:noFill/>
          </a:ln>
        </p:spPr>
      </p:sp>
      <p:sp>
        <p:nvSpPr>
          <p:cNvPr id="13311" name="Freeform 832"/>
          <p:cNvSpPr/>
          <p:nvPr/>
        </p:nvSpPr>
        <p:spPr>
          <a:xfrm>
            <a:off x="960480" y="641520"/>
            <a:ext cx="145080" cy="57960"/>
          </a:xfrm>
          <a:custGeom>
            <a:avLst/>
            <a:gdLst/>
            <a:ahLst/>
            <a:cxnLst/>
            <a:rect l="0" t="0" r="r" b="b"/>
            <a:pathLst>
              <a:path w="403" h="161">
                <a:moveTo>
                  <a:pt x="402" y="160"/>
                </a:moveTo>
                <a:lnTo>
                  <a:pt x="0" y="0"/>
                </a:lnTo>
                <a:lnTo>
                  <a:pt x="21" y="0"/>
                </a:lnTo>
                <a:lnTo>
                  <a:pt x="402" y="152"/>
                </a:lnTo>
                <a:lnTo>
                  <a:pt x="402" y="160"/>
                </a:lnTo>
                <a:close/>
              </a:path>
            </a:pathLst>
          </a:custGeom>
          <a:solidFill>
            <a:srgbClr val="583932"/>
          </a:solidFill>
          <a:ln>
            <a:noFill/>
          </a:ln>
        </p:spPr>
      </p:sp>
      <p:sp>
        <p:nvSpPr>
          <p:cNvPr id="13312" name="Freeform 833"/>
          <p:cNvSpPr/>
          <p:nvPr/>
        </p:nvSpPr>
        <p:spPr>
          <a:xfrm>
            <a:off x="968040" y="641520"/>
            <a:ext cx="137520" cy="55080"/>
          </a:xfrm>
          <a:custGeom>
            <a:avLst/>
            <a:gdLst/>
            <a:ahLst/>
            <a:cxnLst/>
            <a:rect l="0" t="0" r="r" b="b"/>
            <a:pathLst>
              <a:path w="382" h="153">
                <a:moveTo>
                  <a:pt x="381" y="152"/>
                </a:moveTo>
                <a:lnTo>
                  <a:pt x="0" y="0"/>
                </a:lnTo>
                <a:lnTo>
                  <a:pt x="21" y="0"/>
                </a:lnTo>
                <a:lnTo>
                  <a:pt x="381" y="144"/>
                </a:lnTo>
                <a:lnTo>
                  <a:pt x="381" y="152"/>
                </a:lnTo>
                <a:close/>
              </a:path>
            </a:pathLst>
          </a:custGeom>
          <a:solidFill>
            <a:srgbClr val="573831"/>
          </a:solidFill>
          <a:ln>
            <a:noFill/>
          </a:ln>
        </p:spPr>
      </p:sp>
      <p:sp>
        <p:nvSpPr>
          <p:cNvPr id="13313" name="Freeform 834"/>
          <p:cNvSpPr/>
          <p:nvPr/>
        </p:nvSpPr>
        <p:spPr>
          <a:xfrm>
            <a:off x="975600" y="641520"/>
            <a:ext cx="129960" cy="52200"/>
          </a:xfrm>
          <a:custGeom>
            <a:avLst/>
            <a:gdLst/>
            <a:ahLst/>
            <a:cxnLst/>
            <a:rect l="0" t="0" r="r" b="b"/>
            <a:pathLst>
              <a:path w="361" h="145">
                <a:moveTo>
                  <a:pt x="360" y="144"/>
                </a:moveTo>
                <a:lnTo>
                  <a:pt x="0" y="0"/>
                </a:lnTo>
                <a:lnTo>
                  <a:pt x="21" y="0"/>
                </a:lnTo>
                <a:lnTo>
                  <a:pt x="360" y="134"/>
                </a:lnTo>
                <a:lnTo>
                  <a:pt x="360" y="144"/>
                </a:lnTo>
                <a:close/>
              </a:path>
            </a:pathLst>
          </a:custGeom>
          <a:solidFill>
            <a:srgbClr val="573730"/>
          </a:solidFill>
          <a:ln>
            <a:noFill/>
          </a:ln>
        </p:spPr>
      </p:sp>
      <p:sp>
        <p:nvSpPr>
          <p:cNvPr id="13314" name="Freeform 835"/>
          <p:cNvSpPr/>
          <p:nvPr/>
        </p:nvSpPr>
        <p:spPr>
          <a:xfrm>
            <a:off x="983160" y="641520"/>
            <a:ext cx="122400" cy="48960"/>
          </a:xfrm>
          <a:custGeom>
            <a:avLst/>
            <a:gdLst/>
            <a:ahLst/>
            <a:cxnLst/>
            <a:rect l="0" t="0" r="r" b="b"/>
            <a:pathLst>
              <a:path w="340" h="136">
                <a:moveTo>
                  <a:pt x="339" y="135"/>
                </a:moveTo>
                <a:lnTo>
                  <a:pt x="0" y="0"/>
                </a:lnTo>
                <a:lnTo>
                  <a:pt x="21" y="0"/>
                </a:lnTo>
                <a:lnTo>
                  <a:pt x="339" y="127"/>
                </a:lnTo>
                <a:lnTo>
                  <a:pt x="339" y="135"/>
                </a:lnTo>
                <a:close/>
              </a:path>
            </a:pathLst>
          </a:custGeom>
          <a:solidFill>
            <a:srgbClr val="56362F"/>
          </a:solidFill>
          <a:ln>
            <a:noFill/>
          </a:ln>
        </p:spPr>
      </p:sp>
      <p:sp>
        <p:nvSpPr>
          <p:cNvPr id="13315" name="Freeform 836"/>
          <p:cNvSpPr/>
          <p:nvPr/>
        </p:nvSpPr>
        <p:spPr>
          <a:xfrm>
            <a:off x="990720" y="641520"/>
            <a:ext cx="114840" cy="46080"/>
          </a:xfrm>
          <a:custGeom>
            <a:avLst/>
            <a:gdLst/>
            <a:ahLst/>
            <a:cxnLst/>
            <a:rect l="0" t="0" r="r" b="b"/>
            <a:pathLst>
              <a:path w="319" h="128">
                <a:moveTo>
                  <a:pt x="318" y="127"/>
                </a:moveTo>
                <a:lnTo>
                  <a:pt x="0" y="0"/>
                </a:lnTo>
                <a:lnTo>
                  <a:pt x="21" y="0"/>
                </a:lnTo>
                <a:lnTo>
                  <a:pt x="318" y="118"/>
                </a:lnTo>
                <a:lnTo>
                  <a:pt x="318" y="127"/>
                </a:lnTo>
                <a:close/>
              </a:path>
            </a:pathLst>
          </a:custGeom>
          <a:solidFill>
            <a:srgbClr val="55352E"/>
          </a:solidFill>
          <a:ln>
            <a:noFill/>
          </a:ln>
        </p:spPr>
      </p:sp>
      <p:sp>
        <p:nvSpPr>
          <p:cNvPr id="13316" name="Freeform 837"/>
          <p:cNvSpPr/>
          <p:nvPr/>
        </p:nvSpPr>
        <p:spPr>
          <a:xfrm>
            <a:off x="998280" y="641520"/>
            <a:ext cx="107280" cy="42840"/>
          </a:xfrm>
          <a:custGeom>
            <a:avLst/>
            <a:gdLst/>
            <a:ahLst/>
            <a:cxnLst/>
            <a:rect l="0" t="0" r="r" b="b"/>
            <a:pathLst>
              <a:path w="298" h="119">
                <a:moveTo>
                  <a:pt x="297" y="118"/>
                </a:moveTo>
                <a:lnTo>
                  <a:pt x="0" y="0"/>
                </a:lnTo>
                <a:lnTo>
                  <a:pt x="21" y="0"/>
                </a:lnTo>
                <a:lnTo>
                  <a:pt x="297" y="110"/>
                </a:lnTo>
                <a:lnTo>
                  <a:pt x="297" y="118"/>
                </a:lnTo>
                <a:close/>
              </a:path>
            </a:pathLst>
          </a:custGeom>
          <a:solidFill>
            <a:srgbClr val="54332D"/>
          </a:solidFill>
          <a:ln>
            <a:noFill/>
          </a:ln>
        </p:spPr>
      </p:sp>
      <p:sp>
        <p:nvSpPr>
          <p:cNvPr id="13317" name="Freeform 838"/>
          <p:cNvSpPr/>
          <p:nvPr/>
        </p:nvSpPr>
        <p:spPr>
          <a:xfrm>
            <a:off x="1005840" y="641520"/>
            <a:ext cx="99720" cy="39960"/>
          </a:xfrm>
          <a:custGeom>
            <a:avLst/>
            <a:gdLst/>
            <a:ahLst/>
            <a:cxnLst/>
            <a:rect l="0" t="0" r="r" b="b"/>
            <a:pathLst>
              <a:path w="277" h="111">
                <a:moveTo>
                  <a:pt x="276" y="110"/>
                </a:moveTo>
                <a:lnTo>
                  <a:pt x="0" y="0"/>
                </a:lnTo>
                <a:lnTo>
                  <a:pt x="21" y="0"/>
                </a:lnTo>
                <a:lnTo>
                  <a:pt x="276" y="102"/>
                </a:lnTo>
                <a:lnTo>
                  <a:pt x="276" y="110"/>
                </a:lnTo>
                <a:close/>
              </a:path>
            </a:pathLst>
          </a:custGeom>
          <a:solidFill>
            <a:srgbClr val="54322C"/>
          </a:solidFill>
          <a:ln>
            <a:noFill/>
          </a:ln>
        </p:spPr>
      </p:sp>
      <p:sp>
        <p:nvSpPr>
          <p:cNvPr id="13318" name="Freeform 839"/>
          <p:cNvSpPr/>
          <p:nvPr/>
        </p:nvSpPr>
        <p:spPr>
          <a:xfrm>
            <a:off x="1013400" y="641520"/>
            <a:ext cx="92160" cy="37080"/>
          </a:xfrm>
          <a:custGeom>
            <a:avLst/>
            <a:gdLst/>
            <a:ahLst/>
            <a:cxnLst/>
            <a:rect l="0" t="0" r="r" b="b"/>
            <a:pathLst>
              <a:path w="256" h="103">
                <a:moveTo>
                  <a:pt x="255" y="102"/>
                </a:moveTo>
                <a:lnTo>
                  <a:pt x="0" y="0"/>
                </a:lnTo>
                <a:lnTo>
                  <a:pt x="22" y="0"/>
                </a:lnTo>
                <a:lnTo>
                  <a:pt x="255" y="93"/>
                </a:lnTo>
                <a:lnTo>
                  <a:pt x="255" y="102"/>
                </a:lnTo>
                <a:close/>
              </a:path>
            </a:pathLst>
          </a:custGeom>
          <a:solidFill>
            <a:srgbClr val="53312A"/>
          </a:solidFill>
          <a:ln>
            <a:noFill/>
          </a:ln>
        </p:spPr>
      </p:sp>
      <p:sp>
        <p:nvSpPr>
          <p:cNvPr id="13319" name="Freeform 840"/>
          <p:cNvSpPr/>
          <p:nvPr/>
        </p:nvSpPr>
        <p:spPr>
          <a:xfrm>
            <a:off x="1021320" y="641520"/>
            <a:ext cx="84240" cy="33840"/>
          </a:xfrm>
          <a:custGeom>
            <a:avLst/>
            <a:gdLst/>
            <a:ahLst/>
            <a:cxnLst/>
            <a:rect l="0" t="0" r="r" b="b"/>
            <a:pathLst>
              <a:path w="234" h="94">
                <a:moveTo>
                  <a:pt x="233" y="93"/>
                </a:moveTo>
                <a:lnTo>
                  <a:pt x="0" y="0"/>
                </a:lnTo>
                <a:lnTo>
                  <a:pt x="21" y="0"/>
                </a:lnTo>
                <a:lnTo>
                  <a:pt x="233" y="85"/>
                </a:lnTo>
                <a:lnTo>
                  <a:pt x="233" y="93"/>
                </a:lnTo>
                <a:close/>
              </a:path>
            </a:pathLst>
          </a:custGeom>
          <a:solidFill>
            <a:srgbClr val="533129"/>
          </a:solidFill>
          <a:ln>
            <a:noFill/>
          </a:ln>
        </p:spPr>
      </p:sp>
      <p:sp>
        <p:nvSpPr>
          <p:cNvPr id="13320" name="Freeform 841"/>
          <p:cNvSpPr/>
          <p:nvPr/>
        </p:nvSpPr>
        <p:spPr>
          <a:xfrm>
            <a:off x="1028880" y="641520"/>
            <a:ext cx="76680" cy="30960"/>
          </a:xfrm>
          <a:custGeom>
            <a:avLst/>
            <a:gdLst/>
            <a:ahLst/>
            <a:cxnLst/>
            <a:rect l="0" t="0" r="r" b="b"/>
            <a:pathLst>
              <a:path w="213" h="86">
                <a:moveTo>
                  <a:pt x="212" y="85"/>
                </a:moveTo>
                <a:lnTo>
                  <a:pt x="0" y="0"/>
                </a:lnTo>
                <a:lnTo>
                  <a:pt x="21" y="0"/>
                </a:lnTo>
                <a:lnTo>
                  <a:pt x="212" y="76"/>
                </a:lnTo>
                <a:lnTo>
                  <a:pt x="212" y="85"/>
                </a:lnTo>
                <a:close/>
              </a:path>
            </a:pathLst>
          </a:custGeom>
          <a:solidFill>
            <a:srgbClr val="523028"/>
          </a:solidFill>
          <a:ln>
            <a:noFill/>
          </a:ln>
        </p:spPr>
      </p:sp>
      <p:sp>
        <p:nvSpPr>
          <p:cNvPr id="13321" name="Freeform 842"/>
          <p:cNvSpPr/>
          <p:nvPr/>
        </p:nvSpPr>
        <p:spPr>
          <a:xfrm>
            <a:off x="1036440" y="641520"/>
            <a:ext cx="69120" cy="27720"/>
          </a:xfrm>
          <a:custGeom>
            <a:avLst/>
            <a:gdLst/>
            <a:ahLst/>
            <a:cxnLst/>
            <a:rect l="0" t="0" r="r" b="b"/>
            <a:pathLst>
              <a:path w="192" h="77">
                <a:moveTo>
                  <a:pt x="191" y="76"/>
                </a:moveTo>
                <a:lnTo>
                  <a:pt x="0" y="0"/>
                </a:lnTo>
                <a:lnTo>
                  <a:pt x="21" y="0"/>
                </a:lnTo>
                <a:lnTo>
                  <a:pt x="191" y="68"/>
                </a:lnTo>
                <a:lnTo>
                  <a:pt x="191" y="76"/>
                </a:lnTo>
                <a:close/>
              </a:path>
            </a:pathLst>
          </a:custGeom>
          <a:solidFill>
            <a:srgbClr val="522F27"/>
          </a:solidFill>
          <a:ln>
            <a:noFill/>
          </a:ln>
        </p:spPr>
      </p:sp>
      <p:sp>
        <p:nvSpPr>
          <p:cNvPr id="13322" name="Freeform 843"/>
          <p:cNvSpPr/>
          <p:nvPr/>
        </p:nvSpPr>
        <p:spPr>
          <a:xfrm>
            <a:off x="1044000" y="641520"/>
            <a:ext cx="61560" cy="24840"/>
          </a:xfrm>
          <a:custGeom>
            <a:avLst/>
            <a:gdLst/>
            <a:ahLst/>
            <a:cxnLst/>
            <a:rect l="0" t="0" r="r" b="b"/>
            <a:pathLst>
              <a:path w="171" h="69">
                <a:moveTo>
                  <a:pt x="170" y="68"/>
                </a:moveTo>
                <a:lnTo>
                  <a:pt x="0" y="0"/>
                </a:lnTo>
                <a:lnTo>
                  <a:pt x="21" y="0"/>
                </a:lnTo>
                <a:lnTo>
                  <a:pt x="170" y="59"/>
                </a:lnTo>
                <a:lnTo>
                  <a:pt x="170" y="68"/>
                </a:lnTo>
                <a:close/>
              </a:path>
            </a:pathLst>
          </a:custGeom>
          <a:solidFill>
            <a:srgbClr val="512E25"/>
          </a:solidFill>
          <a:ln>
            <a:noFill/>
          </a:ln>
        </p:spPr>
      </p:sp>
      <p:sp>
        <p:nvSpPr>
          <p:cNvPr id="13323" name="Freeform 844"/>
          <p:cNvSpPr/>
          <p:nvPr/>
        </p:nvSpPr>
        <p:spPr>
          <a:xfrm>
            <a:off x="1051560" y="641520"/>
            <a:ext cx="54000" cy="21960"/>
          </a:xfrm>
          <a:custGeom>
            <a:avLst/>
            <a:gdLst/>
            <a:ahLst/>
            <a:cxnLst/>
            <a:rect l="0" t="0" r="r" b="b"/>
            <a:pathLst>
              <a:path w="150" h="61">
                <a:moveTo>
                  <a:pt x="149" y="60"/>
                </a:moveTo>
                <a:lnTo>
                  <a:pt x="0" y="0"/>
                </a:lnTo>
                <a:lnTo>
                  <a:pt x="21" y="0"/>
                </a:lnTo>
                <a:lnTo>
                  <a:pt x="149" y="51"/>
                </a:lnTo>
                <a:lnTo>
                  <a:pt x="149" y="60"/>
                </a:lnTo>
                <a:close/>
              </a:path>
            </a:pathLst>
          </a:custGeom>
          <a:solidFill>
            <a:srgbClr val="512D24"/>
          </a:solidFill>
          <a:ln>
            <a:noFill/>
          </a:ln>
        </p:spPr>
      </p:sp>
      <p:sp>
        <p:nvSpPr>
          <p:cNvPr id="13324" name="Freeform 845"/>
          <p:cNvSpPr/>
          <p:nvPr/>
        </p:nvSpPr>
        <p:spPr>
          <a:xfrm>
            <a:off x="1059120" y="641520"/>
            <a:ext cx="46440" cy="18720"/>
          </a:xfrm>
          <a:custGeom>
            <a:avLst/>
            <a:gdLst/>
            <a:ahLst/>
            <a:cxnLst/>
            <a:rect l="0" t="0" r="r" b="b"/>
            <a:pathLst>
              <a:path w="129" h="52">
                <a:moveTo>
                  <a:pt x="128" y="51"/>
                </a:moveTo>
                <a:lnTo>
                  <a:pt x="0" y="0"/>
                </a:lnTo>
                <a:lnTo>
                  <a:pt x="22" y="0"/>
                </a:lnTo>
                <a:lnTo>
                  <a:pt x="128" y="42"/>
                </a:lnTo>
                <a:lnTo>
                  <a:pt x="128" y="51"/>
                </a:lnTo>
                <a:close/>
              </a:path>
            </a:pathLst>
          </a:custGeom>
          <a:solidFill>
            <a:srgbClr val="512C23"/>
          </a:solidFill>
          <a:ln>
            <a:noFill/>
          </a:ln>
        </p:spPr>
      </p:sp>
      <p:sp>
        <p:nvSpPr>
          <p:cNvPr id="13325" name="Freeform 846"/>
          <p:cNvSpPr/>
          <p:nvPr/>
        </p:nvSpPr>
        <p:spPr>
          <a:xfrm>
            <a:off x="1066680" y="641520"/>
            <a:ext cx="38880" cy="15840"/>
          </a:xfrm>
          <a:custGeom>
            <a:avLst/>
            <a:gdLst/>
            <a:ahLst/>
            <a:cxnLst/>
            <a:rect l="0" t="0" r="r" b="b"/>
            <a:pathLst>
              <a:path w="108" h="44">
                <a:moveTo>
                  <a:pt x="107" y="43"/>
                </a:moveTo>
                <a:lnTo>
                  <a:pt x="0" y="0"/>
                </a:lnTo>
                <a:lnTo>
                  <a:pt x="21" y="0"/>
                </a:lnTo>
                <a:lnTo>
                  <a:pt x="107" y="34"/>
                </a:lnTo>
                <a:lnTo>
                  <a:pt x="107" y="43"/>
                </a:lnTo>
                <a:close/>
              </a:path>
            </a:pathLst>
          </a:custGeom>
          <a:solidFill>
            <a:srgbClr val="512B22"/>
          </a:solidFill>
          <a:ln>
            <a:noFill/>
          </a:ln>
        </p:spPr>
      </p:sp>
      <p:sp>
        <p:nvSpPr>
          <p:cNvPr id="13326" name="Freeform 847"/>
          <p:cNvSpPr/>
          <p:nvPr/>
        </p:nvSpPr>
        <p:spPr>
          <a:xfrm>
            <a:off x="1074240" y="641520"/>
            <a:ext cx="31320" cy="12600"/>
          </a:xfrm>
          <a:custGeom>
            <a:avLst/>
            <a:gdLst/>
            <a:ahLst/>
            <a:cxnLst/>
            <a:rect l="0" t="0" r="r" b="b"/>
            <a:pathLst>
              <a:path w="87" h="35">
                <a:moveTo>
                  <a:pt x="86" y="34"/>
                </a:moveTo>
                <a:lnTo>
                  <a:pt x="0" y="0"/>
                </a:lnTo>
                <a:lnTo>
                  <a:pt x="21" y="0"/>
                </a:lnTo>
                <a:lnTo>
                  <a:pt x="86" y="26"/>
                </a:lnTo>
                <a:lnTo>
                  <a:pt x="86" y="34"/>
                </a:lnTo>
                <a:close/>
              </a:path>
            </a:pathLst>
          </a:custGeom>
          <a:solidFill>
            <a:srgbClr val="502A20"/>
          </a:solidFill>
          <a:ln>
            <a:noFill/>
          </a:ln>
        </p:spPr>
      </p:sp>
      <p:sp>
        <p:nvSpPr>
          <p:cNvPr id="13327" name="Freeform 848"/>
          <p:cNvSpPr/>
          <p:nvPr/>
        </p:nvSpPr>
        <p:spPr>
          <a:xfrm>
            <a:off x="1081800" y="641520"/>
            <a:ext cx="23760" cy="9720"/>
          </a:xfrm>
          <a:custGeom>
            <a:avLst/>
            <a:gdLst/>
            <a:ahLst/>
            <a:cxnLst/>
            <a:rect l="0" t="0" r="r" b="b"/>
            <a:pathLst>
              <a:path w="66" h="27">
                <a:moveTo>
                  <a:pt x="65" y="26"/>
                </a:moveTo>
                <a:lnTo>
                  <a:pt x="0" y="0"/>
                </a:lnTo>
                <a:lnTo>
                  <a:pt x="21" y="0"/>
                </a:lnTo>
                <a:lnTo>
                  <a:pt x="65" y="18"/>
                </a:lnTo>
                <a:lnTo>
                  <a:pt x="65" y="26"/>
                </a:lnTo>
                <a:close/>
              </a:path>
            </a:pathLst>
          </a:custGeom>
          <a:solidFill>
            <a:srgbClr val="50291F"/>
          </a:solidFill>
          <a:ln>
            <a:noFill/>
          </a:ln>
        </p:spPr>
      </p:sp>
      <p:sp>
        <p:nvSpPr>
          <p:cNvPr id="13328" name="Freeform 849"/>
          <p:cNvSpPr/>
          <p:nvPr/>
        </p:nvSpPr>
        <p:spPr>
          <a:xfrm>
            <a:off x="1089360" y="641520"/>
            <a:ext cx="16200" cy="6840"/>
          </a:xfrm>
          <a:custGeom>
            <a:avLst/>
            <a:gdLst/>
            <a:ahLst/>
            <a:cxnLst/>
            <a:rect l="0" t="0" r="r" b="b"/>
            <a:pathLst>
              <a:path w="45" h="19">
                <a:moveTo>
                  <a:pt x="44" y="18"/>
                </a:moveTo>
                <a:lnTo>
                  <a:pt x="0" y="0"/>
                </a:lnTo>
                <a:lnTo>
                  <a:pt x="23" y="0"/>
                </a:lnTo>
                <a:lnTo>
                  <a:pt x="44" y="9"/>
                </a:lnTo>
                <a:lnTo>
                  <a:pt x="44" y="18"/>
                </a:lnTo>
                <a:close/>
              </a:path>
            </a:pathLst>
          </a:custGeom>
          <a:solidFill>
            <a:srgbClr val="4F281D"/>
          </a:solidFill>
          <a:ln>
            <a:noFill/>
          </a:ln>
        </p:spPr>
      </p:sp>
      <p:sp>
        <p:nvSpPr>
          <p:cNvPr id="13329" name="Freeform 850"/>
          <p:cNvSpPr/>
          <p:nvPr/>
        </p:nvSpPr>
        <p:spPr>
          <a:xfrm>
            <a:off x="1097280" y="64152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13330" name="Line 851"/>
          <p:cNvSpPr/>
          <p:nvPr/>
        </p:nvSpPr>
        <p:spPr>
          <a:xfrm>
            <a:off x="119520" y="1197000"/>
            <a:ext cx="87372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13331" name="TextShape 852"/>
          <p:cNvSpPr txBox="1"/>
          <p:nvPr/>
        </p:nvSpPr>
        <p:spPr>
          <a:xfrm>
            <a:off x="3177000" y="327960"/>
            <a:ext cx="4516200" cy="396720"/>
          </a:xfrm>
          <a:prstGeom prst="rect">
            <a:avLst/>
          </a:prstGeom>
          <a:noFill/>
          <a:ln>
            <a:noFill/>
          </a:ln>
        </p:spPr>
        <p:txBody>
          <a:bodyPr lIns="0" tIns="0" rIns="0" bIns="0">
            <a:noAutofit/>
          </a:bodyPr>
          <a:lstStyle/>
          <a:p>
            <a:r>
              <a:rPr lang="en-US" sz="2800" b="1" i="1" strike="noStrike" spc="-1">
                <a:solidFill>
                  <a:srgbClr val="C00000"/>
                </a:solidFill>
                <a:latin typeface="Arial"/>
              </a:rPr>
              <a:t>Для поступления в вузы</a:t>
            </a:r>
            <a:endParaRPr lang="en-US" sz="2800" b="0" strike="noStrike" spc="-1">
              <a:latin typeface="Times New Roman"/>
            </a:endParaRPr>
          </a:p>
        </p:txBody>
      </p:sp>
      <p:sp>
        <p:nvSpPr>
          <p:cNvPr id="13332" name="Freeform 853"/>
          <p:cNvSpPr/>
          <p:nvPr/>
        </p:nvSpPr>
        <p:spPr>
          <a:xfrm>
            <a:off x="1506960" y="1763280"/>
            <a:ext cx="4393080" cy="391320"/>
          </a:xfrm>
          <a:custGeom>
            <a:avLst/>
            <a:gdLst/>
            <a:ahLst/>
            <a:cxnLst/>
            <a:rect l="0" t="0" r="r" b="b"/>
            <a:pathLst>
              <a:path w="12203" h="1087">
                <a:moveTo>
                  <a:pt x="0" y="1086"/>
                </a:moveTo>
                <a:lnTo>
                  <a:pt x="12202" y="1086"/>
                </a:lnTo>
                <a:lnTo>
                  <a:pt x="12202" y="0"/>
                </a:lnTo>
                <a:lnTo>
                  <a:pt x="0" y="0"/>
                </a:lnTo>
                <a:lnTo>
                  <a:pt x="0" y="1086"/>
                </a:lnTo>
                <a:close/>
              </a:path>
            </a:pathLst>
          </a:custGeom>
          <a:solidFill>
            <a:srgbClr val="90C226"/>
          </a:solidFill>
          <a:ln>
            <a:noFill/>
          </a:ln>
        </p:spPr>
      </p:sp>
      <p:sp>
        <p:nvSpPr>
          <p:cNvPr id="13333" name="Freeform 854"/>
          <p:cNvSpPr/>
          <p:nvPr/>
        </p:nvSpPr>
        <p:spPr>
          <a:xfrm>
            <a:off x="5899320" y="1763280"/>
            <a:ext cx="1441080" cy="391320"/>
          </a:xfrm>
          <a:custGeom>
            <a:avLst/>
            <a:gdLst/>
            <a:ahLst/>
            <a:cxnLst/>
            <a:rect l="0" t="0" r="r" b="b"/>
            <a:pathLst>
              <a:path w="4003" h="1087">
                <a:moveTo>
                  <a:pt x="0" y="1086"/>
                </a:moveTo>
                <a:lnTo>
                  <a:pt x="4002" y="1086"/>
                </a:lnTo>
                <a:lnTo>
                  <a:pt x="4002" y="0"/>
                </a:lnTo>
                <a:lnTo>
                  <a:pt x="0" y="0"/>
                </a:lnTo>
                <a:lnTo>
                  <a:pt x="0" y="1086"/>
                </a:lnTo>
                <a:close/>
              </a:path>
            </a:pathLst>
          </a:custGeom>
          <a:solidFill>
            <a:srgbClr val="90C226"/>
          </a:solidFill>
          <a:ln>
            <a:noFill/>
          </a:ln>
        </p:spPr>
      </p:sp>
      <p:sp>
        <p:nvSpPr>
          <p:cNvPr id="13334" name="Freeform 855"/>
          <p:cNvSpPr/>
          <p:nvPr/>
        </p:nvSpPr>
        <p:spPr>
          <a:xfrm>
            <a:off x="1506960" y="2153880"/>
            <a:ext cx="4393080" cy="371520"/>
          </a:xfrm>
          <a:custGeom>
            <a:avLst/>
            <a:gdLst/>
            <a:ahLst/>
            <a:cxnLst/>
            <a:rect l="0" t="0" r="r" b="b"/>
            <a:pathLst>
              <a:path w="12203" h="1032">
                <a:moveTo>
                  <a:pt x="0" y="1031"/>
                </a:moveTo>
                <a:lnTo>
                  <a:pt x="12202" y="1031"/>
                </a:lnTo>
                <a:lnTo>
                  <a:pt x="12202" y="0"/>
                </a:lnTo>
                <a:lnTo>
                  <a:pt x="0" y="0"/>
                </a:lnTo>
                <a:lnTo>
                  <a:pt x="0" y="1031"/>
                </a:lnTo>
                <a:close/>
              </a:path>
            </a:pathLst>
          </a:custGeom>
          <a:solidFill>
            <a:srgbClr val="DBE9CD"/>
          </a:solidFill>
          <a:ln>
            <a:noFill/>
          </a:ln>
        </p:spPr>
      </p:sp>
      <p:sp>
        <p:nvSpPr>
          <p:cNvPr id="13335" name="Freeform 856"/>
          <p:cNvSpPr/>
          <p:nvPr/>
        </p:nvSpPr>
        <p:spPr>
          <a:xfrm>
            <a:off x="5899320" y="2153880"/>
            <a:ext cx="1441080" cy="371520"/>
          </a:xfrm>
          <a:custGeom>
            <a:avLst/>
            <a:gdLst/>
            <a:ahLst/>
            <a:cxnLst/>
            <a:rect l="0" t="0" r="r" b="b"/>
            <a:pathLst>
              <a:path w="4003" h="1032">
                <a:moveTo>
                  <a:pt x="0" y="1031"/>
                </a:moveTo>
                <a:lnTo>
                  <a:pt x="4002" y="1031"/>
                </a:lnTo>
                <a:lnTo>
                  <a:pt x="4002" y="0"/>
                </a:lnTo>
                <a:lnTo>
                  <a:pt x="0" y="0"/>
                </a:lnTo>
                <a:lnTo>
                  <a:pt x="0" y="1031"/>
                </a:lnTo>
                <a:close/>
              </a:path>
            </a:pathLst>
          </a:custGeom>
          <a:solidFill>
            <a:srgbClr val="DBE9CD"/>
          </a:solidFill>
          <a:ln>
            <a:noFill/>
          </a:ln>
        </p:spPr>
      </p:sp>
      <p:sp>
        <p:nvSpPr>
          <p:cNvPr id="13336" name="Freeform 857"/>
          <p:cNvSpPr/>
          <p:nvPr/>
        </p:nvSpPr>
        <p:spPr>
          <a:xfrm>
            <a:off x="1506960" y="2524680"/>
            <a:ext cx="4393080" cy="371880"/>
          </a:xfrm>
          <a:custGeom>
            <a:avLst/>
            <a:gdLst/>
            <a:ahLst/>
            <a:cxnLst/>
            <a:rect l="0" t="0" r="r" b="b"/>
            <a:pathLst>
              <a:path w="12203" h="1033">
                <a:moveTo>
                  <a:pt x="0" y="1032"/>
                </a:moveTo>
                <a:lnTo>
                  <a:pt x="12202" y="1032"/>
                </a:lnTo>
                <a:lnTo>
                  <a:pt x="12202" y="0"/>
                </a:lnTo>
                <a:lnTo>
                  <a:pt x="0" y="0"/>
                </a:lnTo>
                <a:lnTo>
                  <a:pt x="0" y="1032"/>
                </a:lnTo>
                <a:close/>
              </a:path>
            </a:pathLst>
          </a:custGeom>
          <a:solidFill>
            <a:srgbClr val="EEF4E8"/>
          </a:solidFill>
          <a:ln>
            <a:noFill/>
          </a:ln>
        </p:spPr>
      </p:sp>
      <p:sp>
        <p:nvSpPr>
          <p:cNvPr id="13337" name="Freeform 858"/>
          <p:cNvSpPr/>
          <p:nvPr/>
        </p:nvSpPr>
        <p:spPr>
          <a:xfrm>
            <a:off x="5899320" y="2524680"/>
            <a:ext cx="1441080" cy="371880"/>
          </a:xfrm>
          <a:custGeom>
            <a:avLst/>
            <a:gdLst/>
            <a:ahLst/>
            <a:cxnLst/>
            <a:rect l="0" t="0" r="r" b="b"/>
            <a:pathLst>
              <a:path w="4003" h="1033">
                <a:moveTo>
                  <a:pt x="0" y="1032"/>
                </a:moveTo>
                <a:lnTo>
                  <a:pt x="4002" y="1032"/>
                </a:lnTo>
                <a:lnTo>
                  <a:pt x="4002" y="0"/>
                </a:lnTo>
                <a:lnTo>
                  <a:pt x="0" y="0"/>
                </a:lnTo>
                <a:lnTo>
                  <a:pt x="0" y="1032"/>
                </a:lnTo>
                <a:close/>
              </a:path>
            </a:pathLst>
          </a:custGeom>
          <a:solidFill>
            <a:srgbClr val="EEF4E8"/>
          </a:solidFill>
          <a:ln>
            <a:noFill/>
          </a:ln>
        </p:spPr>
      </p:sp>
      <p:sp>
        <p:nvSpPr>
          <p:cNvPr id="13338" name="Freeform 859"/>
          <p:cNvSpPr/>
          <p:nvPr/>
        </p:nvSpPr>
        <p:spPr>
          <a:xfrm>
            <a:off x="1506960" y="2895840"/>
            <a:ext cx="4393080" cy="371520"/>
          </a:xfrm>
          <a:custGeom>
            <a:avLst/>
            <a:gdLst/>
            <a:ahLst/>
            <a:cxnLst/>
            <a:rect l="0" t="0" r="r" b="b"/>
            <a:pathLst>
              <a:path w="12203" h="1032">
                <a:moveTo>
                  <a:pt x="0" y="1031"/>
                </a:moveTo>
                <a:lnTo>
                  <a:pt x="12202" y="1031"/>
                </a:lnTo>
                <a:lnTo>
                  <a:pt x="12202" y="0"/>
                </a:lnTo>
                <a:lnTo>
                  <a:pt x="0" y="0"/>
                </a:lnTo>
                <a:lnTo>
                  <a:pt x="0" y="1031"/>
                </a:lnTo>
                <a:close/>
              </a:path>
            </a:pathLst>
          </a:custGeom>
          <a:solidFill>
            <a:srgbClr val="DBE9CD"/>
          </a:solidFill>
          <a:ln>
            <a:noFill/>
          </a:ln>
        </p:spPr>
      </p:sp>
      <p:sp>
        <p:nvSpPr>
          <p:cNvPr id="13339" name="Freeform 860"/>
          <p:cNvSpPr/>
          <p:nvPr/>
        </p:nvSpPr>
        <p:spPr>
          <a:xfrm>
            <a:off x="5899320" y="2895840"/>
            <a:ext cx="1441080" cy="371520"/>
          </a:xfrm>
          <a:custGeom>
            <a:avLst/>
            <a:gdLst/>
            <a:ahLst/>
            <a:cxnLst/>
            <a:rect l="0" t="0" r="r" b="b"/>
            <a:pathLst>
              <a:path w="4003" h="1032">
                <a:moveTo>
                  <a:pt x="0" y="1031"/>
                </a:moveTo>
                <a:lnTo>
                  <a:pt x="4002" y="1031"/>
                </a:lnTo>
                <a:lnTo>
                  <a:pt x="4002" y="0"/>
                </a:lnTo>
                <a:lnTo>
                  <a:pt x="0" y="0"/>
                </a:lnTo>
                <a:lnTo>
                  <a:pt x="0" y="1031"/>
                </a:lnTo>
                <a:close/>
              </a:path>
            </a:pathLst>
          </a:custGeom>
          <a:solidFill>
            <a:srgbClr val="DBE9CD"/>
          </a:solidFill>
          <a:ln>
            <a:noFill/>
          </a:ln>
        </p:spPr>
      </p:sp>
      <p:sp>
        <p:nvSpPr>
          <p:cNvPr id="13340" name="Freeform 861"/>
          <p:cNvSpPr/>
          <p:nvPr/>
        </p:nvSpPr>
        <p:spPr>
          <a:xfrm>
            <a:off x="1506960" y="3266640"/>
            <a:ext cx="4393080" cy="371520"/>
          </a:xfrm>
          <a:custGeom>
            <a:avLst/>
            <a:gdLst/>
            <a:ahLst/>
            <a:cxnLst/>
            <a:rect l="0" t="0" r="r" b="b"/>
            <a:pathLst>
              <a:path w="12203" h="1032">
                <a:moveTo>
                  <a:pt x="0" y="1031"/>
                </a:moveTo>
                <a:lnTo>
                  <a:pt x="12202" y="1031"/>
                </a:lnTo>
                <a:lnTo>
                  <a:pt x="12202" y="0"/>
                </a:lnTo>
                <a:lnTo>
                  <a:pt x="0" y="0"/>
                </a:lnTo>
                <a:lnTo>
                  <a:pt x="0" y="1031"/>
                </a:lnTo>
                <a:close/>
              </a:path>
            </a:pathLst>
          </a:custGeom>
          <a:solidFill>
            <a:srgbClr val="EEF4E8"/>
          </a:solidFill>
          <a:ln>
            <a:noFill/>
          </a:ln>
        </p:spPr>
      </p:sp>
      <p:sp>
        <p:nvSpPr>
          <p:cNvPr id="13341" name="Freeform 862"/>
          <p:cNvSpPr/>
          <p:nvPr/>
        </p:nvSpPr>
        <p:spPr>
          <a:xfrm>
            <a:off x="5899320" y="3266640"/>
            <a:ext cx="1441080" cy="371520"/>
          </a:xfrm>
          <a:custGeom>
            <a:avLst/>
            <a:gdLst/>
            <a:ahLst/>
            <a:cxnLst/>
            <a:rect l="0" t="0" r="r" b="b"/>
            <a:pathLst>
              <a:path w="4003" h="1032">
                <a:moveTo>
                  <a:pt x="0" y="1031"/>
                </a:moveTo>
                <a:lnTo>
                  <a:pt x="4002" y="1031"/>
                </a:lnTo>
                <a:lnTo>
                  <a:pt x="4002" y="0"/>
                </a:lnTo>
                <a:lnTo>
                  <a:pt x="0" y="0"/>
                </a:lnTo>
                <a:lnTo>
                  <a:pt x="0" y="1031"/>
                </a:lnTo>
                <a:close/>
              </a:path>
            </a:pathLst>
          </a:custGeom>
          <a:solidFill>
            <a:srgbClr val="EEF4E8"/>
          </a:solidFill>
          <a:ln>
            <a:noFill/>
          </a:ln>
        </p:spPr>
      </p:sp>
      <p:sp>
        <p:nvSpPr>
          <p:cNvPr id="13342" name="Freeform 863"/>
          <p:cNvSpPr/>
          <p:nvPr/>
        </p:nvSpPr>
        <p:spPr>
          <a:xfrm>
            <a:off x="1506960" y="3637440"/>
            <a:ext cx="4393080" cy="371520"/>
          </a:xfrm>
          <a:custGeom>
            <a:avLst/>
            <a:gdLst/>
            <a:ahLst/>
            <a:cxnLst/>
            <a:rect l="0" t="0" r="r" b="b"/>
            <a:pathLst>
              <a:path w="12203" h="1032">
                <a:moveTo>
                  <a:pt x="0" y="1031"/>
                </a:moveTo>
                <a:lnTo>
                  <a:pt x="12202" y="1031"/>
                </a:lnTo>
                <a:lnTo>
                  <a:pt x="12202" y="0"/>
                </a:lnTo>
                <a:lnTo>
                  <a:pt x="0" y="0"/>
                </a:lnTo>
                <a:lnTo>
                  <a:pt x="0" y="1031"/>
                </a:lnTo>
                <a:close/>
              </a:path>
            </a:pathLst>
          </a:custGeom>
          <a:solidFill>
            <a:srgbClr val="DBE9CD"/>
          </a:solidFill>
          <a:ln>
            <a:noFill/>
          </a:ln>
        </p:spPr>
      </p:sp>
      <p:sp>
        <p:nvSpPr>
          <p:cNvPr id="13343" name="Freeform 864"/>
          <p:cNvSpPr/>
          <p:nvPr/>
        </p:nvSpPr>
        <p:spPr>
          <a:xfrm>
            <a:off x="5899320" y="3637440"/>
            <a:ext cx="1441080" cy="371520"/>
          </a:xfrm>
          <a:custGeom>
            <a:avLst/>
            <a:gdLst/>
            <a:ahLst/>
            <a:cxnLst/>
            <a:rect l="0" t="0" r="r" b="b"/>
            <a:pathLst>
              <a:path w="4003" h="1032">
                <a:moveTo>
                  <a:pt x="0" y="1031"/>
                </a:moveTo>
                <a:lnTo>
                  <a:pt x="4002" y="1031"/>
                </a:lnTo>
                <a:lnTo>
                  <a:pt x="4002" y="0"/>
                </a:lnTo>
                <a:lnTo>
                  <a:pt x="0" y="0"/>
                </a:lnTo>
                <a:lnTo>
                  <a:pt x="0" y="1031"/>
                </a:lnTo>
                <a:close/>
              </a:path>
            </a:pathLst>
          </a:custGeom>
          <a:solidFill>
            <a:srgbClr val="DBE9CD"/>
          </a:solidFill>
          <a:ln>
            <a:noFill/>
          </a:ln>
        </p:spPr>
      </p:sp>
      <p:sp>
        <p:nvSpPr>
          <p:cNvPr id="13344" name="Freeform 865"/>
          <p:cNvSpPr/>
          <p:nvPr/>
        </p:nvSpPr>
        <p:spPr>
          <a:xfrm>
            <a:off x="1506960" y="4008240"/>
            <a:ext cx="4393080" cy="371520"/>
          </a:xfrm>
          <a:custGeom>
            <a:avLst/>
            <a:gdLst/>
            <a:ahLst/>
            <a:cxnLst/>
            <a:rect l="0" t="0" r="r" b="b"/>
            <a:pathLst>
              <a:path w="12203" h="1032">
                <a:moveTo>
                  <a:pt x="0" y="1031"/>
                </a:moveTo>
                <a:lnTo>
                  <a:pt x="12202" y="1031"/>
                </a:lnTo>
                <a:lnTo>
                  <a:pt x="12202" y="0"/>
                </a:lnTo>
                <a:lnTo>
                  <a:pt x="0" y="0"/>
                </a:lnTo>
                <a:lnTo>
                  <a:pt x="0" y="1031"/>
                </a:lnTo>
                <a:close/>
              </a:path>
            </a:pathLst>
          </a:custGeom>
          <a:solidFill>
            <a:srgbClr val="EEF4E8"/>
          </a:solidFill>
          <a:ln>
            <a:noFill/>
          </a:ln>
        </p:spPr>
      </p:sp>
      <p:sp>
        <p:nvSpPr>
          <p:cNvPr id="13345" name="Freeform 866"/>
          <p:cNvSpPr/>
          <p:nvPr/>
        </p:nvSpPr>
        <p:spPr>
          <a:xfrm>
            <a:off x="5899320" y="4008240"/>
            <a:ext cx="1441080" cy="371520"/>
          </a:xfrm>
          <a:custGeom>
            <a:avLst/>
            <a:gdLst/>
            <a:ahLst/>
            <a:cxnLst/>
            <a:rect l="0" t="0" r="r" b="b"/>
            <a:pathLst>
              <a:path w="4003" h="1032">
                <a:moveTo>
                  <a:pt x="0" y="1031"/>
                </a:moveTo>
                <a:lnTo>
                  <a:pt x="4002" y="1031"/>
                </a:lnTo>
                <a:lnTo>
                  <a:pt x="4002" y="0"/>
                </a:lnTo>
                <a:lnTo>
                  <a:pt x="0" y="0"/>
                </a:lnTo>
                <a:lnTo>
                  <a:pt x="0" y="1031"/>
                </a:lnTo>
                <a:close/>
              </a:path>
            </a:pathLst>
          </a:custGeom>
          <a:solidFill>
            <a:srgbClr val="EEF4E8"/>
          </a:solidFill>
          <a:ln>
            <a:noFill/>
          </a:ln>
        </p:spPr>
      </p:sp>
      <p:sp>
        <p:nvSpPr>
          <p:cNvPr id="13346" name="Freeform 867"/>
          <p:cNvSpPr/>
          <p:nvPr/>
        </p:nvSpPr>
        <p:spPr>
          <a:xfrm>
            <a:off x="1506960" y="4379040"/>
            <a:ext cx="4393080" cy="371520"/>
          </a:xfrm>
          <a:custGeom>
            <a:avLst/>
            <a:gdLst/>
            <a:ahLst/>
            <a:cxnLst/>
            <a:rect l="0" t="0" r="r" b="b"/>
            <a:pathLst>
              <a:path w="12203" h="1032">
                <a:moveTo>
                  <a:pt x="0" y="1031"/>
                </a:moveTo>
                <a:lnTo>
                  <a:pt x="12202" y="1031"/>
                </a:lnTo>
                <a:lnTo>
                  <a:pt x="12202" y="0"/>
                </a:lnTo>
                <a:lnTo>
                  <a:pt x="0" y="0"/>
                </a:lnTo>
                <a:lnTo>
                  <a:pt x="0" y="1031"/>
                </a:lnTo>
                <a:close/>
              </a:path>
            </a:pathLst>
          </a:custGeom>
          <a:solidFill>
            <a:srgbClr val="DBE9CD"/>
          </a:solidFill>
          <a:ln>
            <a:noFill/>
          </a:ln>
        </p:spPr>
      </p:sp>
      <p:sp>
        <p:nvSpPr>
          <p:cNvPr id="13347" name="Freeform 868"/>
          <p:cNvSpPr/>
          <p:nvPr/>
        </p:nvSpPr>
        <p:spPr>
          <a:xfrm>
            <a:off x="5899320" y="4379040"/>
            <a:ext cx="1441080" cy="371520"/>
          </a:xfrm>
          <a:custGeom>
            <a:avLst/>
            <a:gdLst/>
            <a:ahLst/>
            <a:cxnLst/>
            <a:rect l="0" t="0" r="r" b="b"/>
            <a:pathLst>
              <a:path w="4003" h="1032">
                <a:moveTo>
                  <a:pt x="0" y="1031"/>
                </a:moveTo>
                <a:lnTo>
                  <a:pt x="4002" y="1031"/>
                </a:lnTo>
                <a:lnTo>
                  <a:pt x="4002" y="0"/>
                </a:lnTo>
                <a:lnTo>
                  <a:pt x="0" y="0"/>
                </a:lnTo>
                <a:lnTo>
                  <a:pt x="0" y="1031"/>
                </a:lnTo>
                <a:close/>
              </a:path>
            </a:pathLst>
          </a:custGeom>
          <a:solidFill>
            <a:srgbClr val="DBE9CD"/>
          </a:solidFill>
          <a:ln>
            <a:noFill/>
          </a:ln>
        </p:spPr>
      </p:sp>
      <p:sp>
        <p:nvSpPr>
          <p:cNvPr id="13348" name="Freeform 869"/>
          <p:cNvSpPr/>
          <p:nvPr/>
        </p:nvSpPr>
        <p:spPr>
          <a:xfrm>
            <a:off x="1506960" y="4749840"/>
            <a:ext cx="4393080" cy="371520"/>
          </a:xfrm>
          <a:custGeom>
            <a:avLst/>
            <a:gdLst/>
            <a:ahLst/>
            <a:cxnLst/>
            <a:rect l="0" t="0" r="r" b="b"/>
            <a:pathLst>
              <a:path w="12203" h="1032">
                <a:moveTo>
                  <a:pt x="0" y="1031"/>
                </a:moveTo>
                <a:lnTo>
                  <a:pt x="12202" y="1031"/>
                </a:lnTo>
                <a:lnTo>
                  <a:pt x="12202" y="0"/>
                </a:lnTo>
                <a:lnTo>
                  <a:pt x="0" y="0"/>
                </a:lnTo>
                <a:lnTo>
                  <a:pt x="0" y="1031"/>
                </a:lnTo>
                <a:close/>
              </a:path>
            </a:pathLst>
          </a:custGeom>
          <a:solidFill>
            <a:srgbClr val="EEF4E8"/>
          </a:solidFill>
          <a:ln>
            <a:noFill/>
          </a:ln>
        </p:spPr>
      </p:sp>
      <p:sp>
        <p:nvSpPr>
          <p:cNvPr id="13349" name="Freeform 870"/>
          <p:cNvSpPr/>
          <p:nvPr/>
        </p:nvSpPr>
        <p:spPr>
          <a:xfrm>
            <a:off x="5899320" y="4749840"/>
            <a:ext cx="1441080" cy="371520"/>
          </a:xfrm>
          <a:custGeom>
            <a:avLst/>
            <a:gdLst/>
            <a:ahLst/>
            <a:cxnLst/>
            <a:rect l="0" t="0" r="r" b="b"/>
            <a:pathLst>
              <a:path w="4003" h="1032">
                <a:moveTo>
                  <a:pt x="0" y="1031"/>
                </a:moveTo>
                <a:lnTo>
                  <a:pt x="4002" y="1031"/>
                </a:lnTo>
                <a:lnTo>
                  <a:pt x="4002" y="0"/>
                </a:lnTo>
                <a:lnTo>
                  <a:pt x="0" y="0"/>
                </a:lnTo>
                <a:lnTo>
                  <a:pt x="0" y="1031"/>
                </a:lnTo>
                <a:close/>
              </a:path>
            </a:pathLst>
          </a:custGeom>
          <a:solidFill>
            <a:srgbClr val="EEF4E8"/>
          </a:solidFill>
          <a:ln>
            <a:noFill/>
          </a:ln>
        </p:spPr>
      </p:sp>
      <p:sp>
        <p:nvSpPr>
          <p:cNvPr id="13350" name="Freeform 871"/>
          <p:cNvSpPr/>
          <p:nvPr/>
        </p:nvSpPr>
        <p:spPr>
          <a:xfrm>
            <a:off x="1506960" y="5120640"/>
            <a:ext cx="4393080" cy="371520"/>
          </a:xfrm>
          <a:custGeom>
            <a:avLst/>
            <a:gdLst/>
            <a:ahLst/>
            <a:cxnLst/>
            <a:rect l="0" t="0" r="r" b="b"/>
            <a:pathLst>
              <a:path w="12203" h="1032">
                <a:moveTo>
                  <a:pt x="0" y="1031"/>
                </a:moveTo>
                <a:lnTo>
                  <a:pt x="12202" y="1031"/>
                </a:lnTo>
                <a:lnTo>
                  <a:pt x="12202" y="0"/>
                </a:lnTo>
                <a:lnTo>
                  <a:pt x="0" y="0"/>
                </a:lnTo>
                <a:lnTo>
                  <a:pt x="0" y="1031"/>
                </a:lnTo>
                <a:close/>
              </a:path>
            </a:pathLst>
          </a:custGeom>
          <a:solidFill>
            <a:srgbClr val="DBE9CD"/>
          </a:solidFill>
          <a:ln>
            <a:noFill/>
          </a:ln>
        </p:spPr>
      </p:sp>
      <p:sp>
        <p:nvSpPr>
          <p:cNvPr id="13351" name="Freeform 872"/>
          <p:cNvSpPr/>
          <p:nvPr/>
        </p:nvSpPr>
        <p:spPr>
          <a:xfrm>
            <a:off x="5899320" y="5120640"/>
            <a:ext cx="1441080" cy="371520"/>
          </a:xfrm>
          <a:custGeom>
            <a:avLst/>
            <a:gdLst/>
            <a:ahLst/>
            <a:cxnLst/>
            <a:rect l="0" t="0" r="r" b="b"/>
            <a:pathLst>
              <a:path w="4003" h="1032">
                <a:moveTo>
                  <a:pt x="0" y="1031"/>
                </a:moveTo>
                <a:lnTo>
                  <a:pt x="4002" y="1031"/>
                </a:lnTo>
                <a:lnTo>
                  <a:pt x="4002" y="0"/>
                </a:lnTo>
                <a:lnTo>
                  <a:pt x="0" y="0"/>
                </a:lnTo>
                <a:lnTo>
                  <a:pt x="0" y="1031"/>
                </a:lnTo>
                <a:close/>
              </a:path>
            </a:pathLst>
          </a:custGeom>
          <a:solidFill>
            <a:srgbClr val="DBE9CD"/>
          </a:solidFill>
          <a:ln>
            <a:noFill/>
          </a:ln>
        </p:spPr>
      </p:sp>
      <p:sp>
        <p:nvSpPr>
          <p:cNvPr id="13352" name="Freeform 873"/>
          <p:cNvSpPr/>
          <p:nvPr/>
        </p:nvSpPr>
        <p:spPr>
          <a:xfrm>
            <a:off x="1506960" y="5491440"/>
            <a:ext cx="4393080" cy="371520"/>
          </a:xfrm>
          <a:custGeom>
            <a:avLst/>
            <a:gdLst/>
            <a:ahLst/>
            <a:cxnLst/>
            <a:rect l="0" t="0" r="r" b="b"/>
            <a:pathLst>
              <a:path w="12203" h="1032">
                <a:moveTo>
                  <a:pt x="0" y="1031"/>
                </a:moveTo>
                <a:lnTo>
                  <a:pt x="12202" y="1031"/>
                </a:lnTo>
                <a:lnTo>
                  <a:pt x="12202" y="0"/>
                </a:lnTo>
                <a:lnTo>
                  <a:pt x="0" y="0"/>
                </a:lnTo>
                <a:lnTo>
                  <a:pt x="0" y="1031"/>
                </a:lnTo>
                <a:close/>
              </a:path>
            </a:pathLst>
          </a:custGeom>
          <a:solidFill>
            <a:srgbClr val="EEF4E8"/>
          </a:solidFill>
          <a:ln>
            <a:noFill/>
          </a:ln>
        </p:spPr>
      </p:sp>
      <p:sp>
        <p:nvSpPr>
          <p:cNvPr id="13353" name="Freeform 874"/>
          <p:cNvSpPr/>
          <p:nvPr/>
        </p:nvSpPr>
        <p:spPr>
          <a:xfrm>
            <a:off x="5899320" y="5491440"/>
            <a:ext cx="1525320" cy="321480"/>
          </a:xfrm>
          <a:custGeom>
            <a:avLst/>
            <a:gdLst/>
            <a:ahLst/>
            <a:cxnLst/>
            <a:rect l="0" t="0" r="r" b="b"/>
            <a:pathLst>
              <a:path w="4003" h="1032">
                <a:moveTo>
                  <a:pt x="0" y="1031"/>
                </a:moveTo>
                <a:lnTo>
                  <a:pt x="4002" y="1031"/>
                </a:lnTo>
                <a:lnTo>
                  <a:pt x="4002" y="0"/>
                </a:lnTo>
                <a:lnTo>
                  <a:pt x="0" y="0"/>
                </a:lnTo>
                <a:lnTo>
                  <a:pt x="0" y="1031"/>
                </a:lnTo>
                <a:close/>
              </a:path>
            </a:pathLst>
          </a:custGeom>
          <a:solidFill>
            <a:srgbClr val="EEF4E8"/>
          </a:solidFill>
          <a:ln>
            <a:noFill/>
          </a:ln>
        </p:spPr>
      </p:sp>
      <p:sp>
        <p:nvSpPr>
          <p:cNvPr id="13354" name="Freeform 875"/>
          <p:cNvSpPr/>
          <p:nvPr/>
        </p:nvSpPr>
        <p:spPr>
          <a:xfrm>
            <a:off x="1506960" y="5862240"/>
            <a:ext cx="4393080" cy="371880"/>
          </a:xfrm>
          <a:custGeom>
            <a:avLst/>
            <a:gdLst/>
            <a:ahLst/>
            <a:cxnLst/>
            <a:rect l="0" t="0" r="r" b="b"/>
            <a:pathLst>
              <a:path w="12203" h="1033">
                <a:moveTo>
                  <a:pt x="0" y="1032"/>
                </a:moveTo>
                <a:lnTo>
                  <a:pt x="12202" y="1032"/>
                </a:lnTo>
                <a:lnTo>
                  <a:pt x="12202" y="0"/>
                </a:lnTo>
                <a:lnTo>
                  <a:pt x="0" y="0"/>
                </a:lnTo>
                <a:lnTo>
                  <a:pt x="0" y="1032"/>
                </a:lnTo>
                <a:close/>
              </a:path>
            </a:pathLst>
          </a:custGeom>
          <a:solidFill>
            <a:srgbClr val="DBE9CD"/>
          </a:solidFill>
          <a:ln>
            <a:noFill/>
          </a:ln>
        </p:spPr>
      </p:sp>
      <p:sp>
        <p:nvSpPr>
          <p:cNvPr id="13355" name="Freeform 876"/>
          <p:cNvSpPr/>
          <p:nvPr/>
        </p:nvSpPr>
        <p:spPr>
          <a:xfrm>
            <a:off x="5899320" y="5862240"/>
            <a:ext cx="1441080" cy="371880"/>
          </a:xfrm>
          <a:custGeom>
            <a:avLst/>
            <a:gdLst/>
            <a:ahLst/>
            <a:cxnLst/>
            <a:rect l="0" t="0" r="r" b="b"/>
            <a:pathLst>
              <a:path w="4003" h="1033">
                <a:moveTo>
                  <a:pt x="0" y="1032"/>
                </a:moveTo>
                <a:lnTo>
                  <a:pt x="4002" y="1032"/>
                </a:lnTo>
                <a:lnTo>
                  <a:pt x="4002" y="0"/>
                </a:lnTo>
                <a:lnTo>
                  <a:pt x="0" y="0"/>
                </a:lnTo>
                <a:lnTo>
                  <a:pt x="0" y="1032"/>
                </a:lnTo>
                <a:close/>
              </a:path>
            </a:pathLst>
          </a:custGeom>
          <a:solidFill>
            <a:srgbClr val="DBE9CD"/>
          </a:solidFill>
          <a:ln>
            <a:noFill/>
          </a:ln>
        </p:spPr>
      </p:sp>
      <p:sp>
        <p:nvSpPr>
          <p:cNvPr id="13356" name="Line 877"/>
          <p:cNvSpPr/>
          <p:nvPr/>
        </p:nvSpPr>
        <p:spPr>
          <a:xfrm>
            <a:off x="5899320" y="1756800"/>
            <a:ext cx="0" cy="448272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57" name="Line 878"/>
          <p:cNvSpPr/>
          <p:nvPr/>
        </p:nvSpPr>
        <p:spPr>
          <a:xfrm>
            <a:off x="1500480" y="2153880"/>
            <a:ext cx="5845680" cy="0"/>
          </a:xfrm>
          <a:prstGeom prst="line">
            <a:avLst/>
          </a:prstGeom>
          <a:ln w="37800">
            <a:solidFill>
              <a:srgbClr val="FFFFFF"/>
            </a:solidFill>
            <a:round/>
          </a:ln>
        </p:spPr>
        <p:style>
          <a:lnRef idx="0">
            <a:scrgbClr r="0" g="0" b="0"/>
          </a:lnRef>
          <a:fillRef idx="0">
            <a:scrgbClr r="0" g="0" b="0"/>
          </a:fillRef>
          <a:effectRef idx="0">
            <a:scrgbClr r="0" g="0" b="0"/>
          </a:effectRef>
          <a:fontRef idx="minor"/>
        </p:style>
      </p:sp>
      <p:sp>
        <p:nvSpPr>
          <p:cNvPr id="13358" name="Line 879"/>
          <p:cNvSpPr/>
          <p:nvPr/>
        </p:nvSpPr>
        <p:spPr>
          <a:xfrm>
            <a:off x="1500480" y="252468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59" name="Line 880"/>
          <p:cNvSpPr/>
          <p:nvPr/>
        </p:nvSpPr>
        <p:spPr>
          <a:xfrm>
            <a:off x="1500480" y="289584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60" name="Line 881"/>
          <p:cNvSpPr/>
          <p:nvPr/>
        </p:nvSpPr>
        <p:spPr>
          <a:xfrm>
            <a:off x="1500480" y="326664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61" name="Line 882"/>
          <p:cNvSpPr/>
          <p:nvPr/>
        </p:nvSpPr>
        <p:spPr>
          <a:xfrm>
            <a:off x="1500480" y="363744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62" name="Line 883"/>
          <p:cNvSpPr/>
          <p:nvPr/>
        </p:nvSpPr>
        <p:spPr>
          <a:xfrm>
            <a:off x="1500480" y="400824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63" name="Line 884"/>
          <p:cNvSpPr/>
          <p:nvPr/>
        </p:nvSpPr>
        <p:spPr>
          <a:xfrm>
            <a:off x="1500480" y="437904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64" name="Line 885"/>
          <p:cNvSpPr/>
          <p:nvPr/>
        </p:nvSpPr>
        <p:spPr>
          <a:xfrm>
            <a:off x="1500480" y="474984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65" name="Line 886"/>
          <p:cNvSpPr/>
          <p:nvPr/>
        </p:nvSpPr>
        <p:spPr>
          <a:xfrm>
            <a:off x="1500480" y="512064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66" name="Line 887"/>
          <p:cNvSpPr/>
          <p:nvPr/>
        </p:nvSpPr>
        <p:spPr>
          <a:xfrm>
            <a:off x="1500480" y="549144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67" name="Line 888"/>
          <p:cNvSpPr/>
          <p:nvPr/>
        </p:nvSpPr>
        <p:spPr>
          <a:xfrm>
            <a:off x="1500480" y="586224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68" name="Line 889"/>
          <p:cNvSpPr/>
          <p:nvPr/>
        </p:nvSpPr>
        <p:spPr>
          <a:xfrm>
            <a:off x="1506960" y="1756800"/>
            <a:ext cx="0" cy="448272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69" name="Line 890"/>
          <p:cNvSpPr/>
          <p:nvPr/>
        </p:nvSpPr>
        <p:spPr>
          <a:xfrm>
            <a:off x="7339680" y="1756800"/>
            <a:ext cx="0" cy="448272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70" name="Line 891"/>
          <p:cNvSpPr/>
          <p:nvPr/>
        </p:nvSpPr>
        <p:spPr>
          <a:xfrm>
            <a:off x="1500480" y="176328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71" name="Line 892"/>
          <p:cNvSpPr/>
          <p:nvPr/>
        </p:nvSpPr>
        <p:spPr>
          <a:xfrm>
            <a:off x="1500480" y="6233400"/>
            <a:ext cx="58456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3372" name="TextShape 893"/>
          <p:cNvSpPr txBox="1"/>
          <p:nvPr/>
        </p:nvSpPr>
        <p:spPr>
          <a:xfrm>
            <a:off x="1550160" y="1358640"/>
            <a:ext cx="6063120" cy="340200"/>
          </a:xfrm>
          <a:prstGeom prst="rect">
            <a:avLst/>
          </a:prstGeom>
          <a:noFill/>
          <a:ln>
            <a:noFill/>
          </a:ln>
        </p:spPr>
        <p:txBody>
          <a:bodyPr lIns="0" tIns="0" rIns="0" bIns="0">
            <a:noAutofit/>
          </a:bodyPr>
          <a:lstStyle/>
          <a:p>
            <a:r>
              <a:rPr lang="en-US" sz="2400" b="1" i="1" strike="noStrike" spc="-1">
                <a:solidFill>
                  <a:srgbClr val="003399"/>
                </a:solidFill>
                <a:latin typeface="Arial"/>
              </a:rPr>
              <a:t>Минимальное количество баллов ЕГЭ:</a:t>
            </a:r>
            <a:endParaRPr lang="en-US" sz="2400" b="0" strike="noStrike" spc="-1">
              <a:latin typeface="Times New Roman"/>
            </a:endParaRPr>
          </a:p>
        </p:txBody>
      </p:sp>
      <p:sp>
        <p:nvSpPr>
          <p:cNvPr id="13373" name="TextShape 894"/>
          <p:cNvSpPr txBox="1"/>
          <p:nvPr/>
        </p:nvSpPr>
        <p:spPr>
          <a:xfrm>
            <a:off x="3068640" y="1825200"/>
            <a:ext cx="2235272" cy="291420"/>
          </a:xfrm>
          <a:prstGeom prst="rect">
            <a:avLst/>
          </a:prstGeom>
          <a:noFill/>
          <a:ln>
            <a:noFill/>
          </a:ln>
        </p:spPr>
        <p:txBody>
          <a:bodyPr lIns="0" tIns="0" rIns="0" bIns="0">
            <a:noAutofit/>
          </a:bodyPr>
          <a:lstStyle/>
          <a:p>
            <a:r>
              <a:rPr lang="en-US" sz="1800" b="1" i="1" strike="noStrike" spc="-1" dirty="0" err="1">
                <a:solidFill>
                  <a:srgbClr val="C00000"/>
                </a:solidFill>
                <a:latin typeface="Arial"/>
              </a:rPr>
              <a:t>Предметы</a:t>
            </a:r>
            <a:endParaRPr lang="en-US" sz="1800" b="0" strike="noStrike" spc="-1" dirty="0">
              <a:latin typeface="Times New Roman"/>
            </a:endParaRPr>
          </a:p>
        </p:txBody>
      </p:sp>
      <p:sp>
        <p:nvSpPr>
          <p:cNvPr id="13374" name="TextShape 895"/>
          <p:cNvSpPr txBox="1"/>
          <p:nvPr/>
        </p:nvSpPr>
        <p:spPr>
          <a:xfrm>
            <a:off x="6234840" y="1825200"/>
            <a:ext cx="1189800" cy="264240"/>
          </a:xfrm>
          <a:prstGeom prst="rect">
            <a:avLst/>
          </a:prstGeom>
          <a:noFill/>
          <a:ln>
            <a:noFill/>
          </a:ln>
        </p:spPr>
        <p:txBody>
          <a:bodyPr lIns="0" tIns="0" rIns="0" bIns="0">
            <a:noAutofit/>
          </a:bodyPr>
          <a:lstStyle/>
          <a:p>
            <a:r>
              <a:rPr lang="en-US" sz="1800" b="1" i="1" strike="noStrike" spc="-1" dirty="0" err="1">
                <a:solidFill>
                  <a:srgbClr val="C00000"/>
                </a:solidFill>
                <a:latin typeface="Arial"/>
              </a:rPr>
              <a:t>Баллы</a:t>
            </a:r>
            <a:endParaRPr lang="en-US" sz="1800" b="0" strike="noStrike" spc="-1" dirty="0">
              <a:latin typeface="Times New Roman"/>
            </a:endParaRPr>
          </a:p>
        </p:txBody>
      </p:sp>
      <p:sp>
        <p:nvSpPr>
          <p:cNvPr id="13375" name="TextShape 896"/>
          <p:cNvSpPr txBox="1"/>
          <p:nvPr/>
        </p:nvSpPr>
        <p:spPr>
          <a:xfrm>
            <a:off x="1598760" y="2215800"/>
            <a:ext cx="1555200" cy="256320"/>
          </a:xfrm>
          <a:prstGeom prst="rect">
            <a:avLst/>
          </a:prstGeom>
          <a:noFill/>
          <a:ln>
            <a:noFill/>
          </a:ln>
        </p:spPr>
        <p:txBody>
          <a:bodyPr lIns="0" tIns="0" rIns="0" bIns="0">
            <a:noAutofit/>
          </a:bodyPr>
          <a:lstStyle/>
          <a:p>
            <a:r>
              <a:rPr lang="en-US" sz="1800" b="1" i="1" strike="noStrike" spc="-1">
                <a:solidFill>
                  <a:srgbClr val="003399"/>
                </a:solidFill>
                <a:latin typeface="Arial"/>
              </a:rPr>
              <a:t>Русский язык</a:t>
            </a:r>
            <a:endParaRPr lang="en-US" sz="1800" b="0" strike="noStrike" spc="-1">
              <a:latin typeface="Times New Roman"/>
            </a:endParaRPr>
          </a:p>
        </p:txBody>
      </p:sp>
      <p:sp>
        <p:nvSpPr>
          <p:cNvPr id="13376" name="TextShape 897"/>
          <p:cNvSpPr txBox="1"/>
          <p:nvPr/>
        </p:nvSpPr>
        <p:spPr>
          <a:xfrm>
            <a:off x="6494040" y="2215800"/>
            <a:ext cx="682080" cy="302040"/>
          </a:xfrm>
          <a:prstGeom prst="rect">
            <a:avLst/>
          </a:prstGeom>
          <a:noFill/>
          <a:ln>
            <a:noFill/>
          </a:ln>
        </p:spPr>
        <p:txBody>
          <a:bodyPr lIns="0" tIns="0" rIns="0" bIns="0">
            <a:noAutofit/>
          </a:bodyPr>
          <a:lstStyle/>
          <a:p>
            <a:r>
              <a:rPr lang="en-US" sz="1800" b="1" i="1" strike="noStrike" spc="-1" dirty="0">
                <a:solidFill>
                  <a:srgbClr val="C00000"/>
                </a:solidFill>
                <a:latin typeface="Arial"/>
              </a:rPr>
              <a:t>40</a:t>
            </a:r>
            <a:endParaRPr lang="en-US" sz="1800" b="0" strike="noStrike" spc="-1" dirty="0">
              <a:latin typeface="Times New Roman"/>
            </a:endParaRPr>
          </a:p>
        </p:txBody>
      </p:sp>
      <p:sp>
        <p:nvSpPr>
          <p:cNvPr id="13377" name="TextShape 898"/>
          <p:cNvSpPr txBox="1"/>
          <p:nvPr/>
        </p:nvSpPr>
        <p:spPr>
          <a:xfrm>
            <a:off x="1598760" y="2586600"/>
            <a:ext cx="4056120" cy="256320"/>
          </a:xfrm>
          <a:prstGeom prst="rect">
            <a:avLst/>
          </a:prstGeom>
          <a:noFill/>
          <a:ln>
            <a:noFill/>
          </a:ln>
        </p:spPr>
        <p:txBody>
          <a:bodyPr lIns="0" tIns="0" rIns="0" bIns="0">
            <a:noAutofit/>
          </a:bodyPr>
          <a:lstStyle/>
          <a:p>
            <a:r>
              <a:rPr lang="en-US" sz="1800" b="1" i="1" strike="noStrike" spc="-1">
                <a:solidFill>
                  <a:srgbClr val="006600"/>
                </a:solidFill>
                <a:latin typeface="Arial"/>
              </a:rPr>
              <a:t>Математика профильного уровня</a:t>
            </a:r>
            <a:endParaRPr lang="en-US" sz="1800" b="0" strike="noStrike" spc="-1">
              <a:latin typeface="Times New Roman"/>
            </a:endParaRPr>
          </a:p>
        </p:txBody>
      </p:sp>
      <p:sp>
        <p:nvSpPr>
          <p:cNvPr id="13378" name="TextShape 899"/>
          <p:cNvSpPr txBox="1"/>
          <p:nvPr/>
        </p:nvSpPr>
        <p:spPr>
          <a:xfrm>
            <a:off x="6494040" y="2586600"/>
            <a:ext cx="610072" cy="253440"/>
          </a:xfrm>
          <a:prstGeom prst="rect">
            <a:avLst/>
          </a:prstGeom>
          <a:noFill/>
          <a:ln>
            <a:noFill/>
          </a:ln>
        </p:spPr>
        <p:txBody>
          <a:bodyPr lIns="0" tIns="0" rIns="0" bIns="0">
            <a:noAutofit/>
          </a:bodyPr>
          <a:lstStyle/>
          <a:p>
            <a:r>
              <a:rPr lang="en-US" sz="1800" b="1" i="1" strike="noStrike" spc="-1" dirty="0">
                <a:solidFill>
                  <a:srgbClr val="C00000"/>
                </a:solidFill>
                <a:latin typeface="Arial"/>
              </a:rPr>
              <a:t>39</a:t>
            </a:r>
            <a:endParaRPr lang="en-US" sz="1800" b="0" strike="noStrike" spc="-1" dirty="0">
              <a:latin typeface="Times New Roman"/>
            </a:endParaRPr>
          </a:p>
        </p:txBody>
      </p:sp>
      <p:sp>
        <p:nvSpPr>
          <p:cNvPr id="13379" name="TextShape 900"/>
          <p:cNvSpPr txBox="1"/>
          <p:nvPr/>
        </p:nvSpPr>
        <p:spPr>
          <a:xfrm>
            <a:off x="1598760" y="2957400"/>
            <a:ext cx="1112864" cy="230580"/>
          </a:xfrm>
          <a:prstGeom prst="rect">
            <a:avLst/>
          </a:prstGeom>
          <a:noFill/>
          <a:ln>
            <a:noFill/>
          </a:ln>
        </p:spPr>
        <p:txBody>
          <a:bodyPr lIns="0" tIns="0" rIns="0" bIns="0">
            <a:noAutofit/>
          </a:bodyPr>
          <a:lstStyle/>
          <a:p>
            <a:r>
              <a:rPr lang="en-US" sz="1800" b="1" i="1" strike="noStrike" spc="-1" dirty="0" err="1">
                <a:solidFill>
                  <a:srgbClr val="003399"/>
                </a:solidFill>
                <a:latin typeface="Arial"/>
              </a:rPr>
              <a:t>Физика</a:t>
            </a:r>
            <a:endParaRPr lang="en-US" sz="1800" b="0" strike="noStrike" spc="-1" dirty="0">
              <a:latin typeface="Times New Roman"/>
            </a:endParaRPr>
          </a:p>
        </p:txBody>
      </p:sp>
      <p:sp>
        <p:nvSpPr>
          <p:cNvPr id="13380" name="TextShape 901"/>
          <p:cNvSpPr txBox="1"/>
          <p:nvPr/>
        </p:nvSpPr>
        <p:spPr>
          <a:xfrm>
            <a:off x="6494040" y="2957400"/>
            <a:ext cx="538064" cy="310680"/>
          </a:xfrm>
          <a:prstGeom prst="rect">
            <a:avLst/>
          </a:prstGeom>
          <a:noFill/>
          <a:ln>
            <a:noFill/>
          </a:ln>
        </p:spPr>
        <p:txBody>
          <a:bodyPr lIns="0" tIns="0" rIns="0" bIns="0">
            <a:noAutofit/>
          </a:bodyPr>
          <a:lstStyle/>
          <a:p>
            <a:r>
              <a:rPr lang="en-US" sz="1800" b="1" i="1" strike="noStrike" spc="-1" dirty="0">
                <a:solidFill>
                  <a:srgbClr val="C00000"/>
                </a:solidFill>
                <a:latin typeface="Arial"/>
              </a:rPr>
              <a:t>39</a:t>
            </a:r>
            <a:endParaRPr lang="en-US" sz="1800" b="0" strike="noStrike" spc="-1" dirty="0">
              <a:latin typeface="Times New Roman"/>
            </a:endParaRPr>
          </a:p>
        </p:txBody>
      </p:sp>
      <p:sp>
        <p:nvSpPr>
          <p:cNvPr id="13381" name="TextShape 902"/>
          <p:cNvSpPr txBox="1"/>
          <p:nvPr/>
        </p:nvSpPr>
        <p:spPr>
          <a:xfrm>
            <a:off x="1598760" y="3328560"/>
            <a:ext cx="736920" cy="256320"/>
          </a:xfrm>
          <a:prstGeom prst="rect">
            <a:avLst/>
          </a:prstGeom>
          <a:noFill/>
          <a:ln>
            <a:noFill/>
          </a:ln>
        </p:spPr>
        <p:txBody>
          <a:bodyPr lIns="0" tIns="0" rIns="0" bIns="0">
            <a:noAutofit/>
          </a:bodyPr>
          <a:lstStyle/>
          <a:p>
            <a:r>
              <a:rPr lang="en-US" sz="1800" b="1" i="1" strike="noStrike" spc="-1" dirty="0" err="1">
                <a:solidFill>
                  <a:srgbClr val="006600"/>
                </a:solidFill>
                <a:latin typeface="Arial"/>
              </a:rPr>
              <a:t>Химия</a:t>
            </a:r>
            <a:endParaRPr lang="en-US" sz="1800" b="0" strike="noStrike" spc="-1" dirty="0">
              <a:latin typeface="Times New Roman"/>
            </a:endParaRPr>
          </a:p>
        </p:txBody>
      </p:sp>
      <p:sp>
        <p:nvSpPr>
          <p:cNvPr id="13382" name="TextShape 903"/>
          <p:cNvSpPr txBox="1"/>
          <p:nvPr/>
        </p:nvSpPr>
        <p:spPr>
          <a:xfrm>
            <a:off x="6494040" y="3328560"/>
            <a:ext cx="610072" cy="234540"/>
          </a:xfrm>
          <a:prstGeom prst="rect">
            <a:avLst/>
          </a:prstGeom>
          <a:noFill/>
          <a:ln>
            <a:noFill/>
          </a:ln>
        </p:spPr>
        <p:txBody>
          <a:bodyPr lIns="0" tIns="0" rIns="0" bIns="0">
            <a:noAutofit/>
          </a:bodyPr>
          <a:lstStyle/>
          <a:p>
            <a:r>
              <a:rPr lang="en-US" sz="1800" b="1" i="1" strike="noStrike" spc="-1">
                <a:solidFill>
                  <a:srgbClr val="C00000"/>
                </a:solidFill>
                <a:latin typeface="Arial"/>
              </a:rPr>
              <a:t>39</a:t>
            </a:r>
            <a:endParaRPr lang="en-US" sz="1800" b="0" strike="noStrike" spc="-1">
              <a:latin typeface="Times New Roman"/>
            </a:endParaRPr>
          </a:p>
        </p:txBody>
      </p:sp>
      <p:sp>
        <p:nvSpPr>
          <p:cNvPr id="13383" name="TextShape 904"/>
          <p:cNvSpPr txBox="1"/>
          <p:nvPr/>
        </p:nvSpPr>
        <p:spPr>
          <a:xfrm>
            <a:off x="1598760" y="3699720"/>
            <a:ext cx="2913064" cy="238500"/>
          </a:xfrm>
          <a:prstGeom prst="rect">
            <a:avLst/>
          </a:prstGeom>
          <a:noFill/>
          <a:ln>
            <a:noFill/>
          </a:ln>
        </p:spPr>
        <p:txBody>
          <a:bodyPr lIns="0" tIns="0" rIns="0" bIns="0">
            <a:noAutofit/>
          </a:bodyPr>
          <a:lstStyle/>
          <a:p>
            <a:r>
              <a:rPr lang="en-US" sz="1800" b="1" i="1" strike="noStrike" spc="-1" dirty="0" err="1" smtClean="0">
                <a:solidFill>
                  <a:srgbClr val="003399"/>
                </a:solidFill>
                <a:latin typeface="Arial"/>
              </a:rPr>
              <a:t>Информатика</a:t>
            </a:r>
            <a:endParaRPr lang="en-US" sz="1800" b="0" strike="noStrike" spc="-1" dirty="0">
              <a:latin typeface="Times New Roman"/>
            </a:endParaRPr>
          </a:p>
        </p:txBody>
      </p:sp>
      <p:sp>
        <p:nvSpPr>
          <p:cNvPr id="13384" name="TextShape 905"/>
          <p:cNvSpPr txBox="1"/>
          <p:nvPr/>
        </p:nvSpPr>
        <p:spPr>
          <a:xfrm>
            <a:off x="6494040" y="3699720"/>
            <a:ext cx="466056" cy="238500"/>
          </a:xfrm>
          <a:prstGeom prst="rect">
            <a:avLst/>
          </a:prstGeom>
          <a:noFill/>
          <a:ln>
            <a:noFill/>
          </a:ln>
        </p:spPr>
        <p:txBody>
          <a:bodyPr lIns="0" tIns="0" rIns="0" bIns="0">
            <a:noAutofit/>
          </a:bodyPr>
          <a:lstStyle/>
          <a:p>
            <a:r>
              <a:rPr lang="en-US" sz="1800" b="1" i="1" strike="noStrike" spc="-1" dirty="0">
                <a:solidFill>
                  <a:srgbClr val="C00000"/>
                </a:solidFill>
                <a:latin typeface="Arial"/>
              </a:rPr>
              <a:t>44</a:t>
            </a:r>
            <a:endParaRPr lang="en-US" sz="1800" b="0" strike="noStrike" spc="-1" dirty="0">
              <a:latin typeface="Times New Roman"/>
            </a:endParaRPr>
          </a:p>
        </p:txBody>
      </p:sp>
      <p:sp>
        <p:nvSpPr>
          <p:cNvPr id="13385" name="TextShape 906"/>
          <p:cNvSpPr txBox="1"/>
          <p:nvPr/>
        </p:nvSpPr>
        <p:spPr>
          <a:xfrm>
            <a:off x="1598760" y="4070880"/>
            <a:ext cx="1121040" cy="256320"/>
          </a:xfrm>
          <a:prstGeom prst="rect">
            <a:avLst/>
          </a:prstGeom>
          <a:noFill/>
          <a:ln>
            <a:noFill/>
          </a:ln>
        </p:spPr>
        <p:txBody>
          <a:bodyPr lIns="0" tIns="0" rIns="0" bIns="0">
            <a:noAutofit/>
          </a:bodyPr>
          <a:lstStyle/>
          <a:p>
            <a:r>
              <a:rPr lang="en-US" sz="1800" b="1" i="1" strike="noStrike" spc="-1" dirty="0" err="1">
                <a:solidFill>
                  <a:srgbClr val="006600"/>
                </a:solidFill>
                <a:latin typeface="Arial"/>
              </a:rPr>
              <a:t>Биология</a:t>
            </a:r>
            <a:endParaRPr lang="en-US" sz="1800" b="0" strike="noStrike" spc="-1" dirty="0">
              <a:latin typeface="Times New Roman"/>
            </a:endParaRPr>
          </a:p>
        </p:txBody>
      </p:sp>
      <p:sp>
        <p:nvSpPr>
          <p:cNvPr id="13386" name="TextShape 907"/>
          <p:cNvSpPr txBox="1"/>
          <p:nvPr/>
        </p:nvSpPr>
        <p:spPr>
          <a:xfrm>
            <a:off x="6494040" y="4070880"/>
            <a:ext cx="610072" cy="242460"/>
          </a:xfrm>
          <a:prstGeom prst="rect">
            <a:avLst/>
          </a:prstGeom>
          <a:noFill/>
          <a:ln>
            <a:noFill/>
          </a:ln>
        </p:spPr>
        <p:txBody>
          <a:bodyPr lIns="0" tIns="0" rIns="0" bIns="0">
            <a:noAutofit/>
          </a:bodyPr>
          <a:lstStyle/>
          <a:p>
            <a:r>
              <a:rPr lang="en-US" sz="1800" b="1" i="1" strike="noStrike" spc="-1" dirty="0">
                <a:solidFill>
                  <a:srgbClr val="C00000"/>
                </a:solidFill>
                <a:latin typeface="Arial"/>
              </a:rPr>
              <a:t>39</a:t>
            </a:r>
            <a:endParaRPr lang="en-US" sz="1800" b="0" strike="noStrike" spc="-1" dirty="0">
              <a:latin typeface="Times New Roman"/>
            </a:endParaRPr>
          </a:p>
        </p:txBody>
      </p:sp>
      <p:sp>
        <p:nvSpPr>
          <p:cNvPr id="13387" name="TextShape 908"/>
          <p:cNvSpPr txBox="1"/>
          <p:nvPr/>
        </p:nvSpPr>
        <p:spPr>
          <a:xfrm>
            <a:off x="1598760" y="4441680"/>
            <a:ext cx="1049400" cy="256320"/>
          </a:xfrm>
          <a:prstGeom prst="rect">
            <a:avLst/>
          </a:prstGeom>
          <a:noFill/>
          <a:ln>
            <a:noFill/>
          </a:ln>
        </p:spPr>
        <p:txBody>
          <a:bodyPr lIns="0" tIns="0" rIns="0" bIns="0">
            <a:noAutofit/>
          </a:bodyPr>
          <a:lstStyle/>
          <a:p>
            <a:r>
              <a:rPr lang="en-US" sz="1800" b="1" i="1" strike="noStrike" spc="-1">
                <a:solidFill>
                  <a:srgbClr val="003399"/>
                </a:solidFill>
                <a:latin typeface="Arial"/>
              </a:rPr>
              <a:t>История</a:t>
            </a:r>
            <a:endParaRPr lang="en-US" sz="1800" b="0" strike="noStrike" spc="-1">
              <a:latin typeface="Times New Roman"/>
            </a:endParaRPr>
          </a:p>
        </p:txBody>
      </p:sp>
      <p:sp>
        <p:nvSpPr>
          <p:cNvPr id="13388" name="TextShape 909"/>
          <p:cNvSpPr txBox="1"/>
          <p:nvPr/>
        </p:nvSpPr>
        <p:spPr>
          <a:xfrm>
            <a:off x="6494040" y="4441680"/>
            <a:ext cx="538064" cy="272880"/>
          </a:xfrm>
          <a:prstGeom prst="rect">
            <a:avLst/>
          </a:prstGeom>
          <a:noFill/>
          <a:ln>
            <a:noFill/>
          </a:ln>
        </p:spPr>
        <p:txBody>
          <a:bodyPr lIns="0" tIns="0" rIns="0" bIns="0">
            <a:noAutofit/>
          </a:bodyPr>
          <a:lstStyle/>
          <a:p>
            <a:r>
              <a:rPr lang="en-US" sz="1800" b="1" i="1" strike="noStrike" spc="-1" dirty="0">
                <a:solidFill>
                  <a:srgbClr val="C00000"/>
                </a:solidFill>
                <a:latin typeface="Arial"/>
              </a:rPr>
              <a:t>35</a:t>
            </a:r>
            <a:endParaRPr lang="en-US" sz="1800" b="0" strike="noStrike" spc="-1" dirty="0">
              <a:latin typeface="Times New Roman"/>
            </a:endParaRPr>
          </a:p>
        </p:txBody>
      </p:sp>
      <p:sp>
        <p:nvSpPr>
          <p:cNvPr id="13389" name="TextShape 910"/>
          <p:cNvSpPr txBox="1"/>
          <p:nvPr/>
        </p:nvSpPr>
        <p:spPr>
          <a:xfrm>
            <a:off x="1598760" y="4812480"/>
            <a:ext cx="1273320" cy="256320"/>
          </a:xfrm>
          <a:prstGeom prst="rect">
            <a:avLst/>
          </a:prstGeom>
          <a:noFill/>
          <a:ln>
            <a:noFill/>
          </a:ln>
        </p:spPr>
        <p:txBody>
          <a:bodyPr lIns="0" tIns="0" rIns="0" bIns="0">
            <a:noAutofit/>
          </a:bodyPr>
          <a:lstStyle/>
          <a:p>
            <a:r>
              <a:rPr lang="en-US" sz="1800" b="1" i="1" strike="noStrike" spc="-1">
                <a:solidFill>
                  <a:srgbClr val="006600"/>
                </a:solidFill>
                <a:latin typeface="Arial"/>
              </a:rPr>
              <a:t>География</a:t>
            </a:r>
            <a:endParaRPr lang="en-US" sz="1800" b="0" strike="noStrike" spc="-1">
              <a:latin typeface="Times New Roman"/>
            </a:endParaRPr>
          </a:p>
        </p:txBody>
      </p:sp>
      <p:sp>
        <p:nvSpPr>
          <p:cNvPr id="13390" name="TextShape 911"/>
          <p:cNvSpPr txBox="1"/>
          <p:nvPr/>
        </p:nvSpPr>
        <p:spPr>
          <a:xfrm>
            <a:off x="6494040" y="4812480"/>
            <a:ext cx="754088" cy="277560"/>
          </a:xfrm>
          <a:prstGeom prst="rect">
            <a:avLst/>
          </a:prstGeom>
          <a:noFill/>
          <a:ln>
            <a:noFill/>
          </a:ln>
        </p:spPr>
        <p:txBody>
          <a:bodyPr lIns="0" tIns="0" rIns="0" bIns="0">
            <a:noAutofit/>
          </a:bodyPr>
          <a:lstStyle/>
          <a:p>
            <a:r>
              <a:rPr lang="en-US" sz="1800" b="1" i="1" strike="noStrike" spc="-1">
                <a:solidFill>
                  <a:srgbClr val="C00000"/>
                </a:solidFill>
                <a:latin typeface="Arial"/>
              </a:rPr>
              <a:t>40</a:t>
            </a:r>
            <a:endParaRPr lang="en-US" sz="1800" b="0" strike="noStrike" spc="-1">
              <a:latin typeface="Times New Roman"/>
            </a:endParaRPr>
          </a:p>
        </p:txBody>
      </p:sp>
      <p:sp>
        <p:nvSpPr>
          <p:cNvPr id="13391" name="TextShape 912"/>
          <p:cNvSpPr txBox="1"/>
          <p:nvPr/>
        </p:nvSpPr>
        <p:spPr>
          <a:xfrm>
            <a:off x="1598760" y="5183640"/>
            <a:ext cx="2405520" cy="256320"/>
          </a:xfrm>
          <a:prstGeom prst="rect">
            <a:avLst/>
          </a:prstGeom>
          <a:noFill/>
          <a:ln>
            <a:noFill/>
          </a:ln>
        </p:spPr>
        <p:txBody>
          <a:bodyPr lIns="0" tIns="0" rIns="0" bIns="0">
            <a:noAutofit/>
          </a:bodyPr>
          <a:lstStyle/>
          <a:p>
            <a:r>
              <a:rPr lang="en-US" sz="1800" b="1" i="1" strike="noStrike" spc="-1">
                <a:solidFill>
                  <a:srgbClr val="003399"/>
                </a:solidFill>
                <a:latin typeface="Arial"/>
              </a:rPr>
              <a:t>Иностранные языки</a:t>
            </a:r>
            <a:endParaRPr lang="en-US" sz="1800" b="0" strike="noStrike" spc="-1">
              <a:latin typeface="Times New Roman"/>
            </a:endParaRPr>
          </a:p>
        </p:txBody>
      </p:sp>
      <p:sp>
        <p:nvSpPr>
          <p:cNvPr id="13392" name="TextShape 913"/>
          <p:cNvSpPr txBox="1"/>
          <p:nvPr/>
        </p:nvSpPr>
        <p:spPr>
          <a:xfrm>
            <a:off x="6494040" y="5183640"/>
            <a:ext cx="682080" cy="252000"/>
          </a:xfrm>
          <a:prstGeom prst="rect">
            <a:avLst/>
          </a:prstGeom>
          <a:noFill/>
          <a:ln>
            <a:noFill/>
          </a:ln>
        </p:spPr>
        <p:txBody>
          <a:bodyPr lIns="0" tIns="0" rIns="0" bIns="0">
            <a:noAutofit/>
          </a:bodyPr>
          <a:lstStyle/>
          <a:p>
            <a:r>
              <a:rPr lang="en-US" sz="1800" b="1" i="1" strike="noStrike" spc="-1" dirty="0">
                <a:solidFill>
                  <a:srgbClr val="C00000"/>
                </a:solidFill>
                <a:latin typeface="Arial"/>
              </a:rPr>
              <a:t>30</a:t>
            </a:r>
            <a:endParaRPr lang="en-US" sz="1800" b="0" strike="noStrike" spc="-1" dirty="0">
              <a:latin typeface="Times New Roman"/>
            </a:endParaRPr>
          </a:p>
        </p:txBody>
      </p:sp>
      <p:sp>
        <p:nvSpPr>
          <p:cNvPr id="13393" name="TextShape 914"/>
          <p:cNvSpPr txBox="1"/>
          <p:nvPr/>
        </p:nvSpPr>
        <p:spPr>
          <a:xfrm>
            <a:off x="1598760" y="5554440"/>
            <a:ext cx="1489680" cy="256320"/>
          </a:xfrm>
          <a:prstGeom prst="rect">
            <a:avLst/>
          </a:prstGeom>
          <a:noFill/>
          <a:ln>
            <a:noFill/>
          </a:ln>
        </p:spPr>
        <p:txBody>
          <a:bodyPr lIns="0" tIns="0" rIns="0" bIns="0">
            <a:noAutofit/>
          </a:bodyPr>
          <a:lstStyle/>
          <a:p>
            <a:r>
              <a:rPr lang="en-US" sz="1800" b="1" i="1" strike="noStrike" spc="-1">
                <a:solidFill>
                  <a:srgbClr val="006600"/>
                </a:solidFill>
                <a:latin typeface="Arial"/>
              </a:rPr>
              <a:t>Литература</a:t>
            </a:r>
            <a:endParaRPr lang="en-US" sz="1800" b="0" strike="noStrike" spc="-1">
              <a:latin typeface="Times New Roman"/>
            </a:endParaRPr>
          </a:p>
        </p:txBody>
      </p:sp>
      <p:sp>
        <p:nvSpPr>
          <p:cNvPr id="13394" name="TextShape 915"/>
          <p:cNvSpPr txBox="1"/>
          <p:nvPr/>
        </p:nvSpPr>
        <p:spPr>
          <a:xfrm>
            <a:off x="6494040" y="5554440"/>
            <a:ext cx="754088" cy="245520"/>
          </a:xfrm>
          <a:prstGeom prst="rect">
            <a:avLst/>
          </a:prstGeom>
          <a:noFill/>
          <a:ln>
            <a:noFill/>
          </a:ln>
        </p:spPr>
        <p:txBody>
          <a:bodyPr lIns="0" tIns="0" rIns="0" bIns="0">
            <a:noAutofit/>
          </a:bodyPr>
          <a:lstStyle/>
          <a:p>
            <a:r>
              <a:rPr lang="en-US" sz="1800" b="1" i="1" strike="noStrike" spc="-1" dirty="0">
                <a:solidFill>
                  <a:srgbClr val="C00000"/>
                </a:solidFill>
                <a:latin typeface="Arial"/>
              </a:rPr>
              <a:t>40</a:t>
            </a:r>
            <a:endParaRPr lang="en-US" sz="1800" b="0" strike="noStrike" spc="-1" dirty="0">
              <a:latin typeface="Times New Roman"/>
            </a:endParaRPr>
          </a:p>
        </p:txBody>
      </p:sp>
      <p:sp>
        <p:nvSpPr>
          <p:cNvPr id="13395" name="TextShape 916"/>
          <p:cNvSpPr txBox="1"/>
          <p:nvPr/>
        </p:nvSpPr>
        <p:spPr>
          <a:xfrm>
            <a:off x="1598760" y="5925240"/>
            <a:ext cx="2056680" cy="256320"/>
          </a:xfrm>
          <a:prstGeom prst="rect">
            <a:avLst/>
          </a:prstGeom>
          <a:noFill/>
          <a:ln>
            <a:noFill/>
          </a:ln>
        </p:spPr>
        <p:txBody>
          <a:bodyPr lIns="0" tIns="0" rIns="0" bIns="0">
            <a:noAutofit/>
          </a:bodyPr>
          <a:lstStyle/>
          <a:p>
            <a:r>
              <a:rPr lang="en-US" sz="1800" b="1" i="1" strike="noStrike" spc="-1">
                <a:solidFill>
                  <a:srgbClr val="003399"/>
                </a:solidFill>
                <a:latin typeface="Arial"/>
              </a:rPr>
              <a:t>Обществознание</a:t>
            </a:r>
            <a:endParaRPr lang="en-US" sz="1800" b="0" strike="noStrike" spc="-1">
              <a:latin typeface="Times New Roman"/>
            </a:endParaRPr>
          </a:p>
        </p:txBody>
      </p:sp>
      <p:pic>
        <p:nvPicPr>
          <p:cNvPr id="13396" name="Рисунок 13395"/>
          <p:cNvPicPr/>
          <p:nvPr/>
        </p:nvPicPr>
        <p:blipFill>
          <a:blip r:embed="rId2"/>
          <a:stretch/>
        </p:blipFill>
        <p:spPr>
          <a:xfrm>
            <a:off x="9912240" y="5445360"/>
            <a:ext cx="1717200" cy="1287360"/>
          </a:xfrm>
          <a:prstGeom prst="rect">
            <a:avLst/>
          </a:prstGeom>
          <a:ln>
            <a:noFill/>
          </a:ln>
        </p:spPr>
      </p:pic>
      <p:sp>
        <p:nvSpPr>
          <p:cNvPr id="13397" name="Freeform 917"/>
          <p:cNvSpPr/>
          <p:nvPr/>
        </p:nvSpPr>
        <p:spPr>
          <a:xfrm>
            <a:off x="9907200" y="5440680"/>
            <a:ext cx="1727640" cy="1297440"/>
          </a:xfrm>
          <a:custGeom>
            <a:avLst/>
            <a:gdLst/>
            <a:ahLst/>
            <a:cxnLst/>
            <a:rect l="0" t="0" r="r" b="b"/>
            <a:pathLst>
              <a:path w="4799" h="3604">
                <a:moveTo>
                  <a:pt x="0" y="3603"/>
                </a:moveTo>
                <a:lnTo>
                  <a:pt x="4798" y="3603"/>
                </a:lnTo>
                <a:lnTo>
                  <a:pt x="4798" y="0"/>
                </a:lnTo>
                <a:lnTo>
                  <a:pt x="0" y="0"/>
                </a:lnTo>
                <a:lnTo>
                  <a:pt x="0" y="3603"/>
                </a:lnTo>
                <a:close/>
              </a:path>
            </a:pathLst>
          </a:custGeom>
          <a:noFill/>
          <a:ln w="9000">
            <a:solidFill>
              <a:srgbClr val="C00000"/>
            </a:solidFill>
            <a:round/>
          </a:ln>
        </p:spPr>
      </p:sp>
      <p:pic>
        <p:nvPicPr>
          <p:cNvPr id="13398" name="Рисунок 13397"/>
          <p:cNvPicPr/>
          <p:nvPr/>
        </p:nvPicPr>
        <p:blipFill>
          <a:blip r:embed="rId3"/>
          <a:stretch/>
        </p:blipFill>
        <p:spPr>
          <a:xfrm>
            <a:off x="7996320" y="2862000"/>
            <a:ext cx="1717200" cy="1136520"/>
          </a:xfrm>
          <a:prstGeom prst="rect">
            <a:avLst/>
          </a:prstGeom>
          <a:ln>
            <a:noFill/>
          </a:ln>
        </p:spPr>
      </p:pic>
      <p:sp>
        <p:nvSpPr>
          <p:cNvPr id="13399" name="Freeform 918"/>
          <p:cNvSpPr/>
          <p:nvPr/>
        </p:nvSpPr>
        <p:spPr>
          <a:xfrm>
            <a:off x="7991640" y="2857320"/>
            <a:ext cx="1727280" cy="1146600"/>
          </a:xfrm>
          <a:custGeom>
            <a:avLst/>
            <a:gdLst/>
            <a:ahLst/>
            <a:cxnLst/>
            <a:rect l="0" t="0" r="r" b="b"/>
            <a:pathLst>
              <a:path w="4798" h="3185">
                <a:moveTo>
                  <a:pt x="0" y="3184"/>
                </a:moveTo>
                <a:lnTo>
                  <a:pt x="4797" y="3184"/>
                </a:lnTo>
                <a:lnTo>
                  <a:pt x="4797" y="0"/>
                </a:lnTo>
                <a:lnTo>
                  <a:pt x="0" y="0"/>
                </a:lnTo>
                <a:lnTo>
                  <a:pt x="0" y="3184"/>
                </a:lnTo>
                <a:close/>
              </a:path>
            </a:pathLst>
          </a:custGeom>
          <a:noFill/>
          <a:ln w="9000">
            <a:solidFill>
              <a:srgbClr val="C00000"/>
            </a:solidFill>
            <a:round/>
          </a:ln>
        </p:spPr>
      </p:sp>
      <p:pic>
        <p:nvPicPr>
          <p:cNvPr id="13400" name="Рисунок 13399"/>
          <p:cNvPicPr/>
          <p:nvPr/>
        </p:nvPicPr>
        <p:blipFill>
          <a:blip r:embed="rId4"/>
          <a:stretch/>
        </p:blipFill>
        <p:spPr>
          <a:xfrm>
            <a:off x="10151280" y="348840"/>
            <a:ext cx="1702080" cy="1150200"/>
          </a:xfrm>
          <a:prstGeom prst="rect">
            <a:avLst/>
          </a:prstGeom>
          <a:ln>
            <a:noFill/>
          </a:ln>
        </p:spPr>
      </p:pic>
      <p:sp>
        <p:nvSpPr>
          <p:cNvPr id="13401" name="Freeform 919"/>
          <p:cNvSpPr/>
          <p:nvPr/>
        </p:nvSpPr>
        <p:spPr>
          <a:xfrm>
            <a:off x="10146600" y="344160"/>
            <a:ext cx="1712160" cy="1160640"/>
          </a:xfrm>
          <a:custGeom>
            <a:avLst/>
            <a:gdLst/>
            <a:ahLst/>
            <a:cxnLst/>
            <a:rect l="0" t="0" r="r" b="b"/>
            <a:pathLst>
              <a:path w="4756" h="3224">
                <a:moveTo>
                  <a:pt x="0" y="3223"/>
                </a:moveTo>
                <a:lnTo>
                  <a:pt x="4755" y="3223"/>
                </a:lnTo>
                <a:lnTo>
                  <a:pt x="4755" y="0"/>
                </a:lnTo>
                <a:lnTo>
                  <a:pt x="0" y="0"/>
                </a:lnTo>
                <a:lnTo>
                  <a:pt x="0" y="3223"/>
                </a:lnTo>
                <a:close/>
              </a:path>
            </a:pathLst>
          </a:custGeom>
          <a:noFill/>
          <a:ln w="9000">
            <a:solidFill>
              <a:srgbClr val="C00000"/>
            </a:solidFill>
            <a:round/>
          </a:ln>
        </p:spPr>
      </p:sp>
      <p:sp>
        <p:nvSpPr>
          <p:cNvPr id="13402" name="TextShape 920"/>
          <p:cNvSpPr txBox="1"/>
          <p:nvPr/>
        </p:nvSpPr>
        <p:spPr>
          <a:xfrm>
            <a:off x="6494040" y="5925240"/>
            <a:ext cx="826096" cy="196200"/>
          </a:xfrm>
          <a:prstGeom prst="rect">
            <a:avLst/>
          </a:prstGeom>
          <a:noFill/>
          <a:ln>
            <a:noFill/>
          </a:ln>
        </p:spPr>
        <p:txBody>
          <a:bodyPr lIns="0" tIns="0" rIns="0" bIns="0">
            <a:noAutofit/>
          </a:bodyPr>
          <a:lstStyle/>
          <a:p>
            <a:r>
              <a:rPr lang="en-US" sz="1800" b="1" i="1" strike="noStrike" spc="-1" dirty="0">
                <a:solidFill>
                  <a:srgbClr val="C00000"/>
                </a:solidFill>
                <a:latin typeface="Arial"/>
              </a:rPr>
              <a:t>45</a:t>
            </a:r>
            <a:endParaRPr lang="en-US" sz="18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3"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3404"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3405"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3406"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3407"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3408"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3409"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3410"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3411"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3412"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3413"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3414"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3415"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3416"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3417"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3418"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3419"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3420"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3421"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3422"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3423"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3424"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3425"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3426"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3427"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3428"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3429"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3430"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3431"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3432"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3433"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3434"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3435"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3436"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3437"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3438"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3439"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3440"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3441"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3442"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3443"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3444"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3445"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3446"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3447"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3448"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3449"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3450"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3451"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3452"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3453"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3454"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3455"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3456"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3457"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3458"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3459"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3460"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3461"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3462"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3463"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3464"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3465"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3466"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3467"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3468"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3469"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3470"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3471"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3472"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3473"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3474"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3475"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3476"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3477"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3478"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3479"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3480"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3481"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3482"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3483"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3484"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3485"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3486"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3487"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3488"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3489"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3490"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3491"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3492"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3493"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3494"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3495"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3496"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3497"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3498"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3499"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3500"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3501"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3502"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3503"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3504"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3505"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3506"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3507"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3508"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3509"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3510"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3511"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3512"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3513"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3514"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3515"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3516"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3517"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3518"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3519"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3520"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3521"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3522"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3523"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3524"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3525"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3526"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3527"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3528"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3529"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3530"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3531"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3532"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3533"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3534"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3535"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3536"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3537"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3538"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3539"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3540"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3541"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3542"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3543"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3544"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3545"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3546"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3547"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3548"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3549"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3550"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3551"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3552"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3553"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3554" name="Freeform 152"/>
          <p:cNvSpPr/>
          <p:nvPr/>
        </p:nvSpPr>
        <p:spPr>
          <a:xfrm>
            <a:off x="1085040" y="655200"/>
            <a:ext cx="11880" cy="5040"/>
          </a:xfrm>
          <a:custGeom>
            <a:avLst/>
            <a:gdLst/>
            <a:ahLst/>
            <a:cxnLst/>
            <a:rect l="0" t="0" r="r" b="b"/>
            <a:pathLst>
              <a:path w="33" h="14">
                <a:moveTo>
                  <a:pt x="0" y="0"/>
                </a:moveTo>
                <a:lnTo>
                  <a:pt x="32" y="0"/>
                </a:lnTo>
                <a:lnTo>
                  <a:pt x="0" y="13"/>
                </a:lnTo>
                <a:lnTo>
                  <a:pt x="0" y="0"/>
                </a:lnTo>
                <a:close/>
              </a:path>
            </a:pathLst>
          </a:custGeom>
          <a:solidFill>
            <a:srgbClr val="FEB80E"/>
          </a:solidFill>
          <a:ln>
            <a:noFill/>
          </a:ln>
        </p:spPr>
      </p:sp>
      <p:sp>
        <p:nvSpPr>
          <p:cNvPr id="13555" name="Freeform 153"/>
          <p:cNvSpPr/>
          <p:nvPr/>
        </p:nvSpPr>
        <p:spPr>
          <a:xfrm>
            <a:off x="1085040" y="655200"/>
            <a:ext cx="23400" cy="9720"/>
          </a:xfrm>
          <a:custGeom>
            <a:avLst/>
            <a:gdLst/>
            <a:ahLst/>
            <a:cxnLst/>
            <a:rect l="0" t="0" r="r" b="b"/>
            <a:pathLst>
              <a:path w="65" h="27">
                <a:moveTo>
                  <a:pt x="0" y="12"/>
                </a:moveTo>
                <a:lnTo>
                  <a:pt x="31" y="0"/>
                </a:lnTo>
                <a:lnTo>
                  <a:pt x="64" y="0"/>
                </a:lnTo>
                <a:lnTo>
                  <a:pt x="0" y="26"/>
                </a:lnTo>
                <a:lnTo>
                  <a:pt x="0" y="12"/>
                </a:lnTo>
                <a:close/>
              </a:path>
            </a:pathLst>
          </a:custGeom>
          <a:solidFill>
            <a:srgbClr val="FEB810"/>
          </a:solidFill>
          <a:ln>
            <a:noFill/>
          </a:ln>
        </p:spPr>
      </p:sp>
      <p:sp>
        <p:nvSpPr>
          <p:cNvPr id="13556" name="Freeform 154"/>
          <p:cNvSpPr/>
          <p:nvPr/>
        </p:nvSpPr>
        <p:spPr>
          <a:xfrm>
            <a:off x="1085040" y="655200"/>
            <a:ext cx="34920" cy="14400"/>
          </a:xfrm>
          <a:custGeom>
            <a:avLst/>
            <a:gdLst/>
            <a:ahLst/>
            <a:cxnLst/>
            <a:rect l="0" t="0" r="r" b="b"/>
            <a:pathLst>
              <a:path w="97" h="40">
                <a:moveTo>
                  <a:pt x="0" y="26"/>
                </a:moveTo>
                <a:lnTo>
                  <a:pt x="64" y="0"/>
                </a:lnTo>
                <a:lnTo>
                  <a:pt x="96" y="0"/>
                </a:lnTo>
                <a:lnTo>
                  <a:pt x="0" y="39"/>
                </a:lnTo>
                <a:lnTo>
                  <a:pt x="0" y="26"/>
                </a:lnTo>
                <a:close/>
              </a:path>
            </a:pathLst>
          </a:custGeom>
          <a:solidFill>
            <a:srgbClr val="FEB813"/>
          </a:solidFill>
          <a:ln>
            <a:noFill/>
          </a:ln>
        </p:spPr>
      </p:sp>
      <p:sp>
        <p:nvSpPr>
          <p:cNvPr id="13557" name="Freeform 155"/>
          <p:cNvSpPr/>
          <p:nvPr/>
        </p:nvSpPr>
        <p:spPr>
          <a:xfrm>
            <a:off x="1085040" y="655200"/>
            <a:ext cx="46080" cy="18720"/>
          </a:xfrm>
          <a:custGeom>
            <a:avLst/>
            <a:gdLst/>
            <a:ahLst/>
            <a:cxnLst/>
            <a:rect l="0" t="0" r="r" b="b"/>
            <a:pathLst>
              <a:path w="128" h="52">
                <a:moveTo>
                  <a:pt x="0" y="39"/>
                </a:moveTo>
                <a:lnTo>
                  <a:pt x="96" y="0"/>
                </a:lnTo>
                <a:lnTo>
                  <a:pt x="127" y="0"/>
                </a:lnTo>
                <a:lnTo>
                  <a:pt x="0" y="51"/>
                </a:lnTo>
                <a:lnTo>
                  <a:pt x="0" y="39"/>
                </a:lnTo>
                <a:close/>
              </a:path>
            </a:pathLst>
          </a:custGeom>
          <a:solidFill>
            <a:srgbClr val="FEB816"/>
          </a:solidFill>
          <a:ln>
            <a:noFill/>
          </a:ln>
        </p:spPr>
      </p:sp>
      <p:sp>
        <p:nvSpPr>
          <p:cNvPr id="13558" name="Freeform 156"/>
          <p:cNvSpPr/>
          <p:nvPr/>
        </p:nvSpPr>
        <p:spPr>
          <a:xfrm>
            <a:off x="1085040" y="655200"/>
            <a:ext cx="57600" cy="23400"/>
          </a:xfrm>
          <a:custGeom>
            <a:avLst/>
            <a:gdLst/>
            <a:ahLst/>
            <a:cxnLst/>
            <a:rect l="0" t="0" r="r" b="b"/>
            <a:pathLst>
              <a:path w="160" h="65">
                <a:moveTo>
                  <a:pt x="0" y="51"/>
                </a:moveTo>
                <a:lnTo>
                  <a:pt x="127" y="0"/>
                </a:lnTo>
                <a:lnTo>
                  <a:pt x="159" y="0"/>
                </a:lnTo>
                <a:lnTo>
                  <a:pt x="0" y="64"/>
                </a:lnTo>
                <a:lnTo>
                  <a:pt x="0" y="51"/>
                </a:lnTo>
                <a:close/>
              </a:path>
            </a:pathLst>
          </a:custGeom>
          <a:solidFill>
            <a:srgbClr val="FEB818"/>
          </a:solidFill>
          <a:ln>
            <a:noFill/>
          </a:ln>
        </p:spPr>
      </p:sp>
      <p:sp>
        <p:nvSpPr>
          <p:cNvPr id="13559" name="Freeform 157"/>
          <p:cNvSpPr/>
          <p:nvPr/>
        </p:nvSpPr>
        <p:spPr>
          <a:xfrm>
            <a:off x="1085040" y="655200"/>
            <a:ext cx="69120" cy="28080"/>
          </a:xfrm>
          <a:custGeom>
            <a:avLst/>
            <a:gdLst/>
            <a:ahLst/>
            <a:cxnLst/>
            <a:rect l="0" t="0" r="r" b="b"/>
            <a:pathLst>
              <a:path w="192" h="78">
                <a:moveTo>
                  <a:pt x="0" y="64"/>
                </a:moveTo>
                <a:lnTo>
                  <a:pt x="159" y="0"/>
                </a:lnTo>
                <a:lnTo>
                  <a:pt x="191" y="0"/>
                </a:lnTo>
                <a:lnTo>
                  <a:pt x="0" y="77"/>
                </a:lnTo>
                <a:lnTo>
                  <a:pt x="0" y="64"/>
                </a:lnTo>
                <a:close/>
              </a:path>
            </a:pathLst>
          </a:custGeom>
          <a:solidFill>
            <a:srgbClr val="FEB819"/>
          </a:solidFill>
          <a:ln>
            <a:noFill/>
          </a:ln>
        </p:spPr>
      </p:sp>
      <p:sp>
        <p:nvSpPr>
          <p:cNvPr id="13560" name="Freeform 158"/>
          <p:cNvSpPr/>
          <p:nvPr/>
        </p:nvSpPr>
        <p:spPr>
          <a:xfrm>
            <a:off x="1085040" y="655200"/>
            <a:ext cx="80280" cy="32400"/>
          </a:xfrm>
          <a:custGeom>
            <a:avLst/>
            <a:gdLst/>
            <a:ahLst/>
            <a:cxnLst/>
            <a:rect l="0" t="0" r="r" b="b"/>
            <a:pathLst>
              <a:path w="223" h="90">
                <a:moveTo>
                  <a:pt x="0" y="77"/>
                </a:moveTo>
                <a:lnTo>
                  <a:pt x="190" y="0"/>
                </a:lnTo>
                <a:lnTo>
                  <a:pt x="222" y="0"/>
                </a:lnTo>
                <a:lnTo>
                  <a:pt x="0" y="89"/>
                </a:lnTo>
                <a:lnTo>
                  <a:pt x="0" y="77"/>
                </a:lnTo>
                <a:close/>
              </a:path>
            </a:pathLst>
          </a:custGeom>
          <a:solidFill>
            <a:srgbClr val="FEB91B"/>
          </a:solidFill>
          <a:ln>
            <a:noFill/>
          </a:ln>
        </p:spPr>
      </p:sp>
      <p:sp>
        <p:nvSpPr>
          <p:cNvPr id="13561" name="Freeform 159"/>
          <p:cNvSpPr/>
          <p:nvPr/>
        </p:nvSpPr>
        <p:spPr>
          <a:xfrm>
            <a:off x="1085040" y="655200"/>
            <a:ext cx="91800" cy="37080"/>
          </a:xfrm>
          <a:custGeom>
            <a:avLst/>
            <a:gdLst/>
            <a:ahLst/>
            <a:cxnLst/>
            <a:rect l="0" t="0" r="r" b="b"/>
            <a:pathLst>
              <a:path w="255" h="103">
                <a:moveTo>
                  <a:pt x="0" y="89"/>
                </a:moveTo>
                <a:lnTo>
                  <a:pt x="222" y="0"/>
                </a:lnTo>
                <a:lnTo>
                  <a:pt x="254" y="0"/>
                </a:lnTo>
                <a:lnTo>
                  <a:pt x="0" y="102"/>
                </a:lnTo>
                <a:lnTo>
                  <a:pt x="0" y="89"/>
                </a:lnTo>
                <a:close/>
              </a:path>
            </a:pathLst>
          </a:custGeom>
          <a:solidFill>
            <a:srgbClr val="FEB91D"/>
          </a:solidFill>
          <a:ln>
            <a:noFill/>
          </a:ln>
        </p:spPr>
      </p:sp>
      <p:sp>
        <p:nvSpPr>
          <p:cNvPr id="13562" name="Freeform 160"/>
          <p:cNvSpPr/>
          <p:nvPr/>
        </p:nvSpPr>
        <p:spPr>
          <a:xfrm>
            <a:off x="1085040" y="655200"/>
            <a:ext cx="102960" cy="41760"/>
          </a:xfrm>
          <a:custGeom>
            <a:avLst/>
            <a:gdLst/>
            <a:ahLst/>
            <a:cxnLst/>
            <a:rect l="0" t="0" r="r" b="b"/>
            <a:pathLst>
              <a:path w="286" h="116">
                <a:moveTo>
                  <a:pt x="0" y="102"/>
                </a:moveTo>
                <a:lnTo>
                  <a:pt x="254" y="0"/>
                </a:lnTo>
                <a:lnTo>
                  <a:pt x="285" y="0"/>
                </a:lnTo>
                <a:lnTo>
                  <a:pt x="0" y="115"/>
                </a:lnTo>
                <a:lnTo>
                  <a:pt x="0" y="102"/>
                </a:lnTo>
                <a:close/>
              </a:path>
            </a:pathLst>
          </a:custGeom>
          <a:solidFill>
            <a:srgbClr val="FEB91E"/>
          </a:solidFill>
          <a:ln>
            <a:noFill/>
          </a:ln>
        </p:spPr>
      </p:sp>
      <p:sp>
        <p:nvSpPr>
          <p:cNvPr id="13563" name="Freeform 161"/>
          <p:cNvSpPr/>
          <p:nvPr/>
        </p:nvSpPr>
        <p:spPr>
          <a:xfrm>
            <a:off x="1085040" y="655200"/>
            <a:ext cx="114480" cy="46080"/>
          </a:xfrm>
          <a:custGeom>
            <a:avLst/>
            <a:gdLst/>
            <a:ahLst/>
            <a:cxnLst/>
            <a:rect l="0" t="0" r="r" b="b"/>
            <a:pathLst>
              <a:path w="318" h="128">
                <a:moveTo>
                  <a:pt x="0" y="115"/>
                </a:moveTo>
                <a:lnTo>
                  <a:pt x="284" y="0"/>
                </a:lnTo>
                <a:lnTo>
                  <a:pt x="317" y="0"/>
                </a:lnTo>
                <a:lnTo>
                  <a:pt x="0" y="127"/>
                </a:lnTo>
                <a:lnTo>
                  <a:pt x="0" y="115"/>
                </a:lnTo>
                <a:close/>
              </a:path>
            </a:pathLst>
          </a:custGeom>
          <a:solidFill>
            <a:srgbClr val="FEB91F"/>
          </a:solidFill>
          <a:ln>
            <a:noFill/>
          </a:ln>
        </p:spPr>
      </p:sp>
      <p:sp>
        <p:nvSpPr>
          <p:cNvPr id="13564" name="Freeform 162"/>
          <p:cNvSpPr/>
          <p:nvPr/>
        </p:nvSpPr>
        <p:spPr>
          <a:xfrm>
            <a:off x="1085040" y="655200"/>
            <a:ext cx="126000" cy="50760"/>
          </a:xfrm>
          <a:custGeom>
            <a:avLst/>
            <a:gdLst/>
            <a:ahLst/>
            <a:cxnLst/>
            <a:rect l="0" t="0" r="r" b="b"/>
            <a:pathLst>
              <a:path w="350" h="141">
                <a:moveTo>
                  <a:pt x="0" y="127"/>
                </a:moveTo>
                <a:lnTo>
                  <a:pt x="317" y="0"/>
                </a:lnTo>
                <a:lnTo>
                  <a:pt x="349" y="0"/>
                </a:lnTo>
                <a:lnTo>
                  <a:pt x="0" y="140"/>
                </a:lnTo>
                <a:lnTo>
                  <a:pt x="0" y="127"/>
                </a:lnTo>
                <a:close/>
              </a:path>
            </a:pathLst>
          </a:custGeom>
          <a:solidFill>
            <a:srgbClr val="FEB921"/>
          </a:solidFill>
          <a:ln>
            <a:noFill/>
          </a:ln>
        </p:spPr>
      </p:sp>
      <p:sp>
        <p:nvSpPr>
          <p:cNvPr id="13565" name="Freeform 163"/>
          <p:cNvSpPr/>
          <p:nvPr/>
        </p:nvSpPr>
        <p:spPr>
          <a:xfrm>
            <a:off x="1085040" y="655200"/>
            <a:ext cx="137160" cy="55080"/>
          </a:xfrm>
          <a:custGeom>
            <a:avLst/>
            <a:gdLst/>
            <a:ahLst/>
            <a:cxnLst/>
            <a:rect l="0" t="0" r="r" b="b"/>
            <a:pathLst>
              <a:path w="381" h="153">
                <a:moveTo>
                  <a:pt x="0" y="140"/>
                </a:moveTo>
                <a:lnTo>
                  <a:pt x="349" y="0"/>
                </a:lnTo>
                <a:lnTo>
                  <a:pt x="380" y="0"/>
                </a:lnTo>
                <a:lnTo>
                  <a:pt x="0" y="152"/>
                </a:lnTo>
                <a:lnTo>
                  <a:pt x="0" y="140"/>
                </a:lnTo>
                <a:close/>
              </a:path>
            </a:pathLst>
          </a:custGeom>
          <a:solidFill>
            <a:srgbClr val="FEB923"/>
          </a:solidFill>
          <a:ln>
            <a:noFill/>
          </a:ln>
        </p:spPr>
      </p:sp>
      <p:sp>
        <p:nvSpPr>
          <p:cNvPr id="13566" name="Freeform 164"/>
          <p:cNvSpPr/>
          <p:nvPr/>
        </p:nvSpPr>
        <p:spPr>
          <a:xfrm>
            <a:off x="1085040" y="655200"/>
            <a:ext cx="148680" cy="59760"/>
          </a:xfrm>
          <a:custGeom>
            <a:avLst/>
            <a:gdLst/>
            <a:ahLst/>
            <a:cxnLst/>
            <a:rect l="0" t="0" r="r" b="b"/>
            <a:pathLst>
              <a:path w="413" h="166">
                <a:moveTo>
                  <a:pt x="0" y="152"/>
                </a:moveTo>
                <a:lnTo>
                  <a:pt x="380" y="0"/>
                </a:lnTo>
                <a:lnTo>
                  <a:pt x="412" y="0"/>
                </a:lnTo>
                <a:lnTo>
                  <a:pt x="0" y="165"/>
                </a:lnTo>
                <a:lnTo>
                  <a:pt x="0" y="152"/>
                </a:lnTo>
                <a:close/>
              </a:path>
            </a:pathLst>
          </a:custGeom>
          <a:solidFill>
            <a:srgbClr val="FEB925"/>
          </a:solidFill>
          <a:ln>
            <a:noFill/>
          </a:ln>
        </p:spPr>
      </p:sp>
      <p:sp>
        <p:nvSpPr>
          <p:cNvPr id="13567" name="Freeform 165"/>
          <p:cNvSpPr/>
          <p:nvPr/>
        </p:nvSpPr>
        <p:spPr>
          <a:xfrm>
            <a:off x="1085040" y="655200"/>
            <a:ext cx="160200" cy="64440"/>
          </a:xfrm>
          <a:custGeom>
            <a:avLst/>
            <a:gdLst/>
            <a:ahLst/>
            <a:cxnLst/>
            <a:rect l="0" t="0" r="r" b="b"/>
            <a:pathLst>
              <a:path w="445" h="179">
                <a:moveTo>
                  <a:pt x="0" y="165"/>
                </a:moveTo>
                <a:lnTo>
                  <a:pt x="412" y="0"/>
                </a:lnTo>
                <a:lnTo>
                  <a:pt x="444" y="0"/>
                </a:lnTo>
                <a:lnTo>
                  <a:pt x="0" y="178"/>
                </a:lnTo>
                <a:lnTo>
                  <a:pt x="0" y="165"/>
                </a:lnTo>
                <a:close/>
              </a:path>
            </a:pathLst>
          </a:custGeom>
          <a:solidFill>
            <a:srgbClr val="FEB926"/>
          </a:solidFill>
          <a:ln>
            <a:noFill/>
          </a:ln>
        </p:spPr>
      </p:sp>
      <p:sp>
        <p:nvSpPr>
          <p:cNvPr id="13568" name="Freeform 166"/>
          <p:cNvSpPr/>
          <p:nvPr/>
        </p:nvSpPr>
        <p:spPr>
          <a:xfrm>
            <a:off x="1085040" y="655200"/>
            <a:ext cx="171360" cy="68760"/>
          </a:xfrm>
          <a:custGeom>
            <a:avLst/>
            <a:gdLst/>
            <a:ahLst/>
            <a:cxnLst/>
            <a:rect l="0" t="0" r="r" b="b"/>
            <a:pathLst>
              <a:path w="476" h="191">
                <a:moveTo>
                  <a:pt x="0" y="178"/>
                </a:moveTo>
                <a:lnTo>
                  <a:pt x="444" y="0"/>
                </a:lnTo>
                <a:lnTo>
                  <a:pt x="475" y="0"/>
                </a:lnTo>
                <a:lnTo>
                  <a:pt x="0" y="190"/>
                </a:lnTo>
                <a:lnTo>
                  <a:pt x="0" y="178"/>
                </a:lnTo>
                <a:close/>
              </a:path>
            </a:pathLst>
          </a:custGeom>
          <a:solidFill>
            <a:srgbClr val="FEB928"/>
          </a:solidFill>
          <a:ln>
            <a:noFill/>
          </a:ln>
        </p:spPr>
      </p:sp>
      <p:sp>
        <p:nvSpPr>
          <p:cNvPr id="13569" name="Freeform 167"/>
          <p:cNvSpPr/>
          <p:nvPr/>
        </p:nvSpPr>
        <p:spPr>
          <a:xfrm>
            <a:off x="1085040" y="655200"/>
            <a:ext cx="182880" cy="73440"/>
          </a:xfrm>
          <a:custGeom>
            <a:avLst/>
            <a:gdLst/>
            <a:ahLst/>
            <a:cxnLst/>
            <a:rect l="0" t="0" r="r" b="b"/>
            <a:pathLst>
              <a:path w="508" h="204">
                <a:moveTo>
                  <a:pt x="0" y="190"/>
                </a:moveTo>
                <a:lnTo>
                  <a:pt x="475" y="0"/>
                </a:lnTo>
                <a:lnTo>
                  <a:pt x="507" y="0"/>
                </a:lnTo>
                <a:lnTo>
                  <a:pt x="0" y="203"/>
                </a:lnTo>
                <a:lnTo>
                  <a:pt x="0" y="190"/>
                </a:lnTo>
                <a:close/>
              </a:path>
            </a:pathLst>
          </a:custGeom>
          <a:solidFill>
            <a:srgbClr val="FEBA29"/>
          </a:solidFill>
          <a:ln>
            <a:noFill/>
          </a:ln>
        </p:spPr>
      </p:sp>
      <p:sp>
        <p:nvSpPr>
          <p:cNvPr id="13570" name="Freeform 168"/>
          <p:cNvSpPr/>
          <p:nvPr/>
        </p:nvSpPr>
        <p:spPr>
          <a:xfrm>
            <a:off x="1085040" y="655200"/>
            <a:ext cx="194400" cy="78120"/>
          </a:xfrm>
          <a:custGeom>
            <a:avLst/>
            <a:gdLst/>
            <a:ahLst/>
            <a:cxnLst/>
            <a:rect l="0" t="0" r="r" b="b"/>
            <a:pathLst>
              <a:path w="540" h="217">
                <a:moveTo>
                  <a:pt x="0" y="202"/>
                </a:moveTo>
                <a:lnTo>
                  <a:pt x="507" y="0"/>
                </a:lnTo>
                <a:lnTo>
                  <a:pt x="539" y="0"/>
                </a:lnTo>
                <a:lnTo>
                  <a:pt x="0" y="216"/>
                </a:lnTo>
                <a:lnTo>
                  <a:pt x="0" y="202"/>
                </a:lnTo>
                <a:close/>
              </a:path>
            </a:pathLst>
          </a:custGeom>
          <a:solidFill>
            <a:srgbClr val="FEBA2B"/>
          </a:solidFill>
          <a:ln>
            <a:noFill/>
          </a:ln>
        </p:spPr>
      </p:sp>
      <p:sp>
        <p:nvSpPr>
          <p:cNvPr id="13571" name="Freeform 169"/>
          <p:cNvSpPr/>
          <p:nvPr/>
        </p:nvSpPr>
        <p:spPr>
          <a:xfrm>
            <a:off x="1085040" y="655200"/>
            <a:ext cx="205560" cy="82440"/>
          </a:xfrm>
          <a:custGeom>
            <a:avLst/>
            <a:gdLst/>
            <a:ahLst/>
            <a:cxnLst/>
            <a:rect l="0" t="0" r="r" b="b"/>
            <a:pathLst>
              <a:path w="571" h="229">
                <a:moveTo>
                  <a:pt x="0" y="216"/>
                </a:moveTo>
                <a:lnTo>
                  <a:pt x="539" y="0"/>
                </a:lnTo>
                <a:lnTo>
                  <a:pt x="570" y="0"/>
                </a:lnTo>
                <a:lnTo>
                  <a:pt x="0" y="228"/>
                </a:lnTo>
                <a:lnTo>
                  <a:pt x="0" y="216"/>
                </a:lnTo>
                <a:close/>
              </a:path>
            </a:pathLst>
          </a:custGeom>
          <a:solidFill>
            <a:srgbClr val="FEBA2C"/>
          </a:solidFill>
          <a:ln>
            <a:noFill/>
          </a:ln>
        </p:spPr>
      </p:sp>
      <p:sp>
        <p:nvSpPr>
          <p:cNvPr id="13572" name="Freeform 170"/>
          <p:cNvSpPr/>
          <p:nvPr/>
        </p:nvSpPr>
        <p:spPr>
          <a:xfrm>
            <a:off x="1085040" y="655200"/>
            <a:ext cx="217080" cy="87120"/>
          </a:xfrm>
          <a:custGeom>
            <a:avLst/>
            <a:gdLst/>
            <a:ahLst/>
            <a:cxnLst/>
            <a:rect l="0" t="0" r="r" b="b"/>
            <a:pathLst>
              <a:path w="603" h="242">
                <a:moveTo>
                  <a:pt x="0" y="228"/>
                </a:moveTo>
                <a:lnTo>
                  <a:pt x="570" y="0"/>
                </a:lnTo>
                <a:lnTo>
                  <a:pt x="602" y="0"/>
                </a:lnTo>
                <a:lnTo>
                  <a:pt x="0" y="241"/>
                </a:lnTo>
                <a:lnTo>
                  <a:pt x="0" y="228"/>
                </a:lnTo>
                <a:close/>
              </a:path>
            </a:pathLst>
          </a:custGeom>
          <a:solidFill>
            <a:srgbClr val="FEBA2E"/>
          </a:solidFill>
          <a:ln>
            <a:noFill/>
          </a:ln>
        </p:spPr>
      </p:sp>
      <p:sp>
        <p:nvSpPr>
          <p:cNvPr id="13573" name="Freeform 171"/>
          <p:cNvSpPr/>
          <p:nvPr/>
        </p:nvSpPr>
        <p:spPr>
          <a:xfrm>
            <a:off x="1085040" y="655200"/>
            <a:ext cx="228600" cy="91800"/>
          </a:xfrm>
          <a:custGeom>
            <a:avLst/>
            <a:gdLst/>
            <a:ahLst/>
            <a:cxnLst/>
            <a:rect l="0" t="0" r="r" b="b"/>
            <a:pathLst>
              <a:path w="635" h="255">
                <a:moveTo>
                  <a:pt x="0" y="241"/>
                </a:moveTo>
                <a:lnTo>
                  <a:pt x="602" y="0"/>
                </a:lnTo>
                <a:lnTo>
                  <a:pt x="634" y="0"/>
                </a:lnTo>
                <a:lnTo>
                  <a:pt x="0" y="254"/>
                </a:lnTo>
                <a:lnTo>
                  <a:pt x="0" y="241"/>
                </a:lnTo>
                <a:close/>
              </a:path>
            </a:pathLst>
          </a:custGeom>
          <a:solidFill>
            <a:srgbClr val="FEBA2F"/>
          </a:solidFill>
          <a:ln>
            <a:noFill/>
          </a:ln>
        </p:spPr>
      </p:sp>
      <p:sp>
        <p:nvSpPr>
          <p:cNvPr id="13574" name="Freeform 172"/>
          <p:cNvSpPr/>
          <p:nvPr/>
        </p:nvSpPr>
        <p:spPr>
          <a:xfrm>
            <a:off x="1085040" y="655200"/>
            <a:ext cx="239760" cy="96120"/>
          </a:xfrm>
          <a:custGeom>
            <a:avLst/>
            <a:gdLst/>
            <a:ahLst/>
            <a:cxnLst/>
            <a:rect l="0" t="0" r="r" b="b"/>
            <a:pathLst>
              <a:path w="666" h="267">
                <a:moveTo>
                  <a:pt x="0" y="254"/>
                </a:moveTo>
                <a:lnTo>
                  <a:pt x="633" y="0"/>
                </a:lnTo>
                <a:lnTo>
                  <a:pt x="665" y="0"/>
                </a:lnTo>
                <a:lnTo>
                  <a:pt x="0" y="266"/>
                </a:lnTo>
                <a:lnTo>
                  <a:pt x="0" y="254"/>
                </a:lnTo>
                <a:close/>
              </a:path>
            </a:pathLst>
          </a:custGeom>
          <a:solidFill>
            <a:srgbClr val="FEBA30"/>
          </a:solidFill>
          <a:ln>
            <a:noFill/>
          </a:ln>
        </p:spPr>
      </p:sp>
      <p:sp>
        <p:nvSpPr>
          <p:cNvPr id="13575" name="Freeform 173"/>
          <p:cNvSpPr/>
          <p:nvPr/>
        </p:nvSpPr>
        <p:spPr>
          <a:xfrm>
            <a:off x="1085040" y="655200"/>
            <a:ext cx="251280" cy="100800"/>
          </a:xfrm>
          <a:custGeom>
            <a:avLst/>
            <a:gdLst/>
            <a:ahLst/>
            <a:cxnLst/>
            <a:rect l="0" t="0" r="r" b="b"/>
            <a:pathLst>
              <a:path w="698" h="280">
                <a:moveTo>
                  <a:pt x="0" y="266"/>
                </a:moveTo>
                <a:lnTo>
                  <a:pt x="665" y="0"/>
                </a:lnTo>
                <a:lnTo>
                  <a:pt x="697" y="0"/>
                </a:lnTo>
                <a:lnTo>
                  <a:pt x="0" y="279"/>
                </a:lnTo>
                <a:lnTo>
                  <a:pt x="0" y="266"/>
                </a:lnTo>
                <a:close/>
              </a:path>
            </a:pathLst>
          </a:custGeom>
          <a:solidFill>
            <a:srgbClr val="FEBA31"/>
          </a:solidFill>
          <a:ln>
            <a:noFill/>
          </a:ln>
        </p:spPr>
      </p:sp>
      <p:sp>
        <p:nvSpPr>
          <p:cNvPr id="13576" name="Freeform 174"/>
          <p:cNvSpPr/>
          <p:nvPr/>
        </p:nvSpPr>
        <p:spPr>
          <a:xfrm>
            <a:off x="1085040" y="655200"/>
            <a:ext cx="262800" cy="105120"/>
          </a:xfrm>
          <a:custGeom>
            <a:avLst/>
            <a:gdLst/>
            <a:ahLst/>
            <a:cxnLst/>
            <a:rect l="0" t="0" r="r" b="b"/>
            <a:pathLst>
              <a:path w="730" h="292">
                <a:moveTo>
                  <a:pt x="0" y="279"/>
                </a:moveTo>
                <a:lnTo>
                  <a:pt x="697" y="0"/>
                </a:lnTo>
                <a:lnTo>
                  <a:pt x="729" y="0"/>
                </a:lnTo>
                <a:lnTo>
                  <a:pt x="0" y="291"/>
                </a:lnTo>
                <a:lnTo>
                  <a:pt x="0" y="279"/>
                </a:lnTo>
                <a:close/>
              </a:path>
            </a:pathLst>
          </a:custGeom>
          <a:solidFill>
            <a:srgbClr val="FEBA33"/>
          </a:solidFill>
          <a:ln>
            <a:noFill/>
          </a:ln>
        </p:spPr>
      </p:sp>
      <p:sp>
        <p:nvSpPr>
          <p:cNvPr id="13577" name="Freeform 175"/>
          <p:cNvSpPr/>
          <p:nvPr/>
        </p:nvSpPr>
        <p:spPr>
          <a:xfrm>
            <a:off x="1085040" y="655200"/>
            <a:ext cx="273960" cy="109800"/>
          </a:xfrm>
          <a:custGeom>
            <a:avLst/>
            <a:gdLst/>
            <a:ahLst/>
            <a:cxnLst/>
            <a:rect l="0" t="0" r="r" b="b"/>
            <a:pathLst>
              <a:path w="761" h="305">
                <a:moveTo>
                  <a:pt x="0" y="291"/>
                </a:moveTo>
                <a:lnTo>
                  <a:pt x="729" y="0"/>
                </a:lnTo>
                <a:lnTo>
                  <a:pt x="760" y="0"/>
                </a:lnTo>
                <a:lnTo>
                  <a:pt x="0" y="304"/>
                </a:lnTo>
                <a:lnTo>
                  <a:pt x="0" y="291"/>
                </a:lnTo>
                <a:close/>
              </a:path>
            </a:pathLst>
          </a:custGeom>
          <a:solidFill>
            <a:srgbClr val="FEBA34"/>
          </a:solidFill>
          <a:ln>
            <a:noFill/>
          </a:ln>
        </p:spPr>
      </p:sp>
      <p:sp>
        <p:nvSpPr>
          <p:cNvPr id="13578" name="Freeform 176"/>
          <p:cNvSpPr/>
          <p:nvPr/>
        </p:nvSpPr>
        <p:spPr>
          <a:xfrm>
            <a:off x="1085040" y="655200"/>
            <a:ext cx="285480" cy="114480"/>
          </a:xfrm>
          <a:custGeom>
            <a:avLst/>
            <a:gdLst/>
            <a:ahLst/>
            <a:cxnLst/>
            <a:rect l="0" t="0" r="r" b="b"/>
            <a:pathLst>
              <a:path w="793" h="318">
                <a:moveTo>
                  <a:pt x="0" y="304"/>
                </a:moveTo>
                <a:lnTo>
                  <a:pt x="760" y="0"/>
                </a:lnTo>
                <a:lnTo>
                  <a:pt x="792" y="0"/>
                </a:lnTo>
                <a:lnTo>
                  <a:pt x="0" y="317"/>
                </a:lnTo>
                <a:lnTo>
                  <a:pt x="0" y="304"/>
                </a:lnTo>
                <a:close/>
              </a:path>
            </a:pathLst>
          </a:custGeom>
          <a:solidFill>
            <a:srgbClr val="FEBB36"/>
          </a:solidFill>
          <a:ln>
            <a:noFill/>
          </a:ln>
        </p:spPr>
      </p:sp>
      <p:sp>
        <p:nvSpPr>
          <p:cNvPr id="13579" name="Freeform 177"/>
          <p:cNvSpPr/>
          <p:nvPr/>
        </p:nvSpPr>
        <p:spPr>
          <a:xfrm>
            <a:off x="1085040" y="655200"/>
            <a:ext cx="297000" cy="118800"/>
          </a:xfrm>
          <a:custGeom>
            <a:avLst/>
            <a:gdLst/>
            <a:ahLst/>
            <a:cxnLst/>
            <a:rect l="0" t="0" r="r" b="b"/>
            <a:pathLst>
              <a:path w="825" h="330">
                <a:moveTo>
                  <a:pt x="0" y="317"/>
                </a:moveTo>
                <a:lnTo>
                  <a:pt x="792" y="0"/>
                </a:lnTo>
                <a:lnTo>
                  <a:pt x="824" y="0"/>
                </a:lnTo>
                <a:lnTo>
                  <a:pt x="0" y="329"/>
                </a:lnTo>
                <a:lnTo>
                  <a:pt x="0" y="317"/>
                </a:lnTo>
                <a:close/>
              </a:path>
            </a:pathLst>
          </a:custGeom>
          <a:solidFill>
            <a:srgbClr val="FEBB37"/>
          </a:solidFill>
          <a:ln>
            <a:noFill/>
          </a:ln>
        </p:spPr>
      </p:sp>
      <p:sp>
        <p:nvSpPr>
          <p:cNvPr id="13580" name="Freeform 178"/>
          <p:cNvSpPr/>
          <p:nvPr/>
        </p:nvSpPr>
        <p:spPr>
          <a:xfrm>
            <a:off x="1085040" y="655200"/>
            <a:ext cx="308160" cy="123480"/>
          </a:xfrm>
          <a:custGeom>
            <a:avLst/>
            <a:gdLst/>
            <a:ahLst/>
            <a:cxnLst/>
            <a:rect l="0" t="0" r="r" b="b"/>
            <a:pathLst>
              <a:path w="856" h="343">
                <a:moveTo>
                  <a:pt x="0" y="329"/>
                </a:moveTo>
                <a:lnTo>
                  <a:pt x="823" y="0"/>
                </a:lnTo>
                <a:lnTo>
                  <a:pt x="855" y="0"/>
                </a:lnTo>
                <a:lnTo>
                  <a:pt x="0" y="342"/>
                </a:lnTo>
                <a:lnTo>
                  <a:pt x="0" y="329"/>
                </a:lnTo>
                <a:close/>
              </a:path>
            </a:pathLst>
          </a:custGeom>
          <a:solidFill>
            <a:srgbClr val="FEBB38"/>
          </a:solidFill>
          <a:ln>
            <a:noFill/>
          </a:ln>
        </p:spPr>
      </p:sp>
      <p:sp>
        <p:nvSpPr>
          <p:cNvPr id="13581" name="Freeform 179"/>
          <p:cNvSpPr/>
          <p:nvPr/>
        </p:nvSpPr>
        <p:spPr>
          <a:xfrm>
            <a:off x="1085040" y="655200"/>
            <a:ext cx="319680" cy="128160"/>
          </a:xfrm>
          <a:custGeom>
            <a:avLst/>
            <a:gdLst/>
            <a:ahLst/>
            <a:cxnLst/>
            <a:rect l="0" t="0" r="r" b="b"/>
            <a:pathLst>
              <a:path w="888" h="356">
                <a:moveTo>
                  <a:pt x="0" y="342"/>
                </a:moveTo>
                <a:lnTo>
                  <a:pt x="855" y="0"/>
                </a:lnTo>
                <a:lnTo>
                  <a:pt x="887" y="0"/>
                </a:lnTo>
                <a:lnTo>
                  <a:pt x="0" y="355"/>
                </a:lnTo>
                <a:lnTo>
                  <a:pt x="0" y="342"/>
                </a:lnTo>
                <a:close/>
              </a:path>
            </a:pathLst>
          </a:custGeom>
          <a:solidFill>
            <a:srgbClr val="FEBB39"/>
          </a:solidFill>
          <a:ln>
            <a:noFill/>
          </a:ln>
        </p:spPr>
      </p:sp>
      <p:sp>
        <p:nvSpPr>
          <p:cNvPr id="13582" name="Freeform 180"/>
          <p:cNvSpPr/>
          <p:nvPr/>
        </p:nvSpPr>
        <p:spPr>
          <a:xfrm>
            <a:off x="1085040" y="655200"/>
            <a:ext cx="331200" cy="132480"/>
          </a:xfrm>
          <a:custGeom>
            <a:avLst/>
            <a:gdLst/>
            <a:ahLst/>
            <a:cxnLst/>
            <a:rect l="0" t="0" r="r" b="b"/>
            <a:pathLst>
              <a:path w="920" h="368">
                <a:moveTo>
                  <a:pt x="0" y="355"/>
                </a:moveTo>
                <a:lnTo>
                  <a:pt x="887" y="0"/>
                </a:lnTo>
                <a:lnTo>
                  <a:pt x="919" y="0"/>
                </a:lnTo>
                <a:lnTo>
                  <a:pt x="0" y="367"/>
                </a:lnTo>
                <a:lnTo>
                  <a:pt x="0" y="355"/>
                </a:lnTo>
                <a:close/>
              </a:path>
            </a:pathLst>
          </a:custGeom>
          <a:solidFill>
            <a:srgbClr val="FEBB3B"/>
          </a:solidFill>
          <a:ln>
            <a:noFill/>
          </a:ln>
        </p:spPr>
      </p:sp>
      <p:sp>
        <p:nvSpPr>
          <p:cNvPr id="13583" name="Freeform 181"/>
          <p:cNvSpPr/>
          <p:nvPr/>
        </p:nvSpPr>
        <p:spPr>
          <a:xfrm>
            <a:off x="1085040" y="655200"/>
            <a:ext cx="342360" cy="137160"/>
          </a:xfrm>
          <a:custGeom>
            <a:avLst/>
            <a:gdLst/>
            <a:ahLst/>
            <a:cxnLst/>
            <a:rect l="0" t="0" r="r" b="b"/>
            <a:pathLst>
              <a:path w="951" h="381">
                <a:moveTo>
                  <a:pt x="0" y="367"/>
                </a:moveTo>
                <a:lnTo>
                  <a:pt x="919" y="0"/>
                </a:lnTo>
                <a:lnTo>
                  <a:pt x="950" y="0"/>
                </a:lnTo>
                <a:lnTo>
                  <a:pt x="0" y="380"/>
                </a:lnTo>
                <a:lnTo>
                  <a:pt x="0" y="367"/>
                </a:lnTo>
                <a:close/>
              </a:path>
            </a:pathLst>
          </a:custGeom>
          <a:solidFill>
            <a:srgbClr val="FEBB3C"/>
          </a:solidFill>
          <a:ln>
            <a:noFill/>
          </a:ln>
        </p:spPr>
      </p:sp>
      <p:sp>
        <p:nvSpPr>
          <p:cNvPr id="13584" name="Freeform 182"/>
          <p:cNvSpPr/>
          <p:nvPr/>
        </p:nvSpPr>
        <p:spPr>
          <a:xfrm>
            <a:off x="1085040" y="655200"/>
            <a:ext cx="353880" cy="141480"/>
          </a:xfrm>
          <a:custGeom>
            <a:avLst/>
            <a:gdLst/>
            <a:ahLst/>
            <a:cxnLst/>
            <a:rect l="0" t="0" r="r" b="b"/>
            <a:pathLst>
              <a:path w="983" h="393">
                <a:moveTo>
                  <a:pt x="0" y="380"/>
                </a:moveTo>
                <a:lnTo>
                  <a:pt x="950" y="0"/>
                </a:lnTo>
                <a:lnTo>
                  <a:pt x="982" y="0"/>
                </a:lnTo>
                <a:lnTo>
                  <a:pt x="0" y="392"/>
                </a:lnTo>
                <a:lnTo>
                  <a:pt x="0" y="380"/>
                </a:lnTo>
                <a:close/>
              </a:path>
            </a:pathLst>
          </a:custGeom>
          <a:solidFill>
            <a:srgbClr val="FEBC3D"/>
          </a:solidFill>
          <a:ln>
            <a:noFill/>
          </a:ln>
        </p:spPr>
      </p:sp>
      <p:sp>
        <p:nvSpPr>
          <p:cNvPr id="13585" name="Freeform 183"/>
          <p:cNvSpPr/>
          <p:nvPr/>
        </p:nvSpPr>
        <p:spPr>
          <a:xfrm>
            <a:off x="1085040" y="655200"/>
            <a:ext cx="365040" cy="146160"/>
          </a:xfrm>
          <a:custGeom>
            <a:avLst/>
            <a:gdLst/>
            <a:ahLst/>
            <a:cxnLst/>
            <a:rect l="0" t="0" r="r" b="b"/>
            <a:pathLst>
              <a:path w="1014" h="406">
                <a:moveTo>
                  <a:pt x="0" y="391"/>
                </a:moveTo>
                <a:lnTo>
                  <a:pt x="982" y="0"/>
                </a:lnTo>
                <a:lnTo>
                  <a:pt x="1013" y="0"/>
                </a:lnTo>
                <a:lnTo>
                  <a:pt x="0" y="405"/>
                </a:lnTo>
                <a:lnTo>
                  <a:pt x="0" y="391"/>
                </a:lnTo>
                <a:close/>
              </a:path>
            </a:pathLst>
          </a:custGeom>
          <a:solidFill>
            <a:srgbClr val="FEBC3E"/>
          </a:solidFill>
          <a:ln>
            <a:noFill/>
          </a:ln>
        </p:spPr>
      </p:sp>
      <p:sp>
        <p:nvSpPr>
          <p:cNvPr id="13586" name="Freeform 184"/>
          <p:cNvSpPr/>
          <p:nvPr/>
        </p:nvSpPr>
        <p:spPr>
          <a:xfrm>
            <a:off x="1085040" y="655200"/>
            <a:ext cx="376560" cy="150840"/>
          </a:xfrm>
          <a:custGeom>
            <a:avLst/>
            <a:gdLst/>
            <a:ahLst/>
            <a:cxnLst/>
            <a:rect l="0" t="0" r="r" b="b"/>
            <a:pathLst>
              <a:path w="1046" h="419">
                <a:moveTo>
                  <a:pt x="0" y="405"/>
                </a:moveTo>
                <a:lnTo>
                  <a:pt x="1013" y="0"/>
                </a:lnTo>
                <a:lnTo>
                  <a:pt x="1045" y="0"/>
                </a:lnTo>
                <a:lnTo>
                  <a:pt x="0" y="418"/>
                </a:lnTo>
                <a:lnTo>
                  <a:pt x="0" y="405"/>
                </a:lnTo>
                <a:close/>
              </a:path>
            </a:pathLst>
          </a:custGeom>
          <a:solidFill>
            <a:srgbClr val="FEBC40"/>
          </a:solidFill>
          <a:ln>
            <a:noFill/>
          </a:ln>
        </p:spPr>
      </p:sp>
      <p:sp>
        <p:nvSpPr>
          <p:cNvPr id="13587" name="Freeform 185"/>
          <p:cNvSpPr/>
          <p:nvPr/>
        </p:nvSpPr>
        <p:spPr>
          <a:xfrm>
            <a:off x="1085040" y="655200"/>
            <a:ext cx="388080" cy="155160"/>
          </a:xfrm>
          <a:custGeom>
            <a:avLst/>
            <a:gdLst/>
            <a:ahLst/>
            <a:cxnLst/>
            <a:rect l="0" t="0" r="r" b="b"/>
            <a:pathLst>
              <a:path w="1078" h="431">
                <a:moveTo>
                  <a:pt x="0" y="418"/>
                </a:moveTo>
                <a:lnTo>
                  <a:pt x="1045" y="0"/>
                </a:lnTo>
                <a:lnTo>
                  <a:pt x="1077" y="0"/>
                </a:lnTo>
                <a:lnTo>
                  <a:pt x="0" y="430"/>
                </a:lnTo>
                <a:lnTo>
                  <a:pt x="0" y="418"/>
                </a:lnTo>
                <a:close/>
              </a:path>
            </a:pathLst>
          </a:custGeom>
          <a:solidFill>
            <a:srgbClr val="FEBC41"/>
          </a:solidFill>
          <a:ln>
            <a:noFill/>
          </a:ln>
        </p:spPr>
      </p:sp>
      <p:sp>
        <p:nvSpPr>
          <p:cNvPr id="13588" name="Freeform 186"/>
          <p:cNvSpPr/>
          <p:nvPr/>
        </p:nvSpPr>
        <p:spPr>
          <a:xfrm>
            <a:off x="1085040" y="655200"/>
            <a:ext cx="399240" cy="159840"/>
          </a:xfrm>
          <a:custGeom>
            <a:avLst/>
            <a:gdLst/>
            <a:ahLst/>
            <a:cxnLst/>
            <a:rect l="0" t="0" r="r" b="b"/>
            <a:pathLst>
              <a:path w="1109" h="444">
                <a:moveTo>
                  <a:pt x="0" y="430"/>
                </a:moveTo>
                <a:lnTo>
                  <a:pt x="1077" y="0"/>
                </a:lnTo>
                <a:lnTo>
                  <a:pt x="1108" y="0"/>
                </a:lnTo>
                <a:lnTo>
                  <a:pt x="0" y="443"/>
                </a:lnTo>
                <a:lnTo>
                  <a:pt x="0" y="430"/>
                </a:lnTo>
                <a:close/>
              </a:path>
            </a:pathLst>
          </a:custGeom>
          <a:solidFill>
            <a:srgbClr val="FEBC43"/>
          </a:solidFill>
          <a:ln>
            <a:noFill/>
          </a:ln>
        </p:spPr>
      </p:sp>
      <p:sp>
        <p:nvSpPr>
          <p:cNvPr id="13589" name="Freeform 187"/>
          <p:cNvSpPr/>
          <p:nvPr/>
        </p:nvSpPr>
        <p:spPr>
          <a:xfrm>
            <a:off x="1085040" y="655200"/>
            <a:ext cx="410760" cy="164520"/>
          </a:xfrm>
          <a:custGeom>
            <a:avLst/>
            <a:gdLst/>
            <a:ahLst/>
            <a:cxnLst/>
            <a:rect l="0" t="0" r="r" b="b"/>
            <a:pathLst>
              <a:path w="1141" h="457">
                <a:moveTo>
                  <a:pt x="0" y="443"/>
                </a:moveTo>
                <a:lnTo>
                  <a:pt x="1108" y="0"/>
                </a:lnTo>
                <a:lnTo>
                  <a:pt x="1140" y="0"/>
                </a:lnTo>
                <a:lnTo>
                  <a:pt x="0" y="456"/>
                </a:lnTo>
                <a:lnTo>
                  <a:pt x="0" y="443"/>
                </a:lnTo>
                <a:close/>
              </a:path>
            </a:pathLst>
          </a:custGeom>
          <a:solidFill>
            <a:srgbClr val="FEBD44"/>
          </a:solidFill>
          <a:ln>
            <a:noFill/>
          </a:ln>
        </p:spPr>
      </p:sp>
      <p:sp>
        <p:nvSpPr>
          <p:cNvPr id="13590" name="Freeform 188"/>
          <p:cNvSpPr/>
          <p:nvPr/>
        </p:nvSpPr>
        <p:spPr>
          <a:xfrm>
            <a:off x="1085040" y="655200"/>
            <a:ext cx="422280" cy="168840"/>
          </a:xfrm>
          <a:custGeom>
            <a:avLst/>
            <a:gdLst/>
            <a:ahLst/>
            <a:cxnLst/>
            <a:rect l="0" t="0" r="r" b="b"/>
            <a:pathLst>
              <a:path w="1173" h="469">
                <a:moveTo>
                  <a:pt x="0" y="456"/>
                </a:moveTo>
                <a:lnTo>
                  <a:pt x="1140" y="0"/>
                </a:lnTo>
                <a:lnTo>
                  <a:pt x="1172" y="0"/>
                </a:lnTo>
                <a:lnTo>
                  <a:pt x="0" y="468"/>
                </a:lnTo>
                <a:lnTo>
                  <a:pt x="0" y="456"/>
                </a:lnTo>
                <a:close/>
              </a:path>
            </a:pathLst>
          </a:custGeom>
          <a:solidFill>
            <a:srgbClr val="FEBD45"/>
          </a:solidFill>
          <a:ln>
            <a:noFill/>
          </a:ln>
        </p:spPr>
      </p:sp>
      <p:sp>
        <p:nvSpPr>
          <p:cNvPr id="13591" name="Freeform 189"/>
          <p:cNvSpPr/>
          <p:nvPr/>
        </p:nvSpPr>
        <p:spPr>
          <a:xfrm>
            <a:off x="1085040" y="655200"/>
            <a:ext cx="433440" cy="173520"/>
          </a:xfrm>
          <a:custGeom>
            <a:avLst/>
            <a:gdLst/>
            <a:ahLst/>
            <a:cxnLst/>
            <a:rect l="0" t="0" r="r" b="b"/>
            <a:pathLst>
              <a:path w="1204" h="482">
                <a:moveTo>
                  <a:pt x="0" y="468"/>
                </a:moveTo>
                <a:lnTo>
                  <a:pt x="1171" y="0"/>
                </a:lnTo>
                <a:lnTo>
                  <a:pt x="1203" y="0"/>
                </a:lnTo>
                <a:lnTo>
                  <a:pt x="0" y="481"/>
                </a:lnTo>
                <a:lnTo>
                  <a:pt x="0" y="468"/>
                </a:lnTo>
                <a:close/>
              </a:path>
            </a:pathLst>
          </a:custGeom>
          <a:solidFill>
            <a:srgbClr val="FEBD46"/>
          </a:solidFill>
          <a:ln>
            <a:noFill/>
          </a:ln>
        </p:spPr>
      </p:sp>
      <p:sp>
        <p:nvSpPr>
          <p:cNvPr id="13592" name="Freeform 190"/>
          <p:cNvSpPr/>
          <p:nvPr/>
        </p:nvSpPr>
        <p:spPr>
          <a:xfrm>
            <a:off x="1085040" y="655200"/>
            <a:ext cx="444960" cy="178200"/>
          </a:xfrm>
          <a:custGeom>
            <a:avLst/>
            <a:gdLst/>
            <a:ahLst/>
            <a:cxnLst/>
            <a:rect l="0" t="0" r="r" b="b"/>
            <a:pathLst>
              <a:path w="1236" h="495">
                <a:moveTo>
                  <a:pt x="0" y="481"/>
                </a:moveTo>
                <a:lnTo>
                  <a:pt x="1203" y="0"/>
                </a:lnTo>
                <a:lnTo>
                  <a:pt x="1235" y="0"/>
                </a:lnTo>
                <a:lnTo>
                  <a:pt x="0" y="494"/>
                </a:lnTo>
                <a:lnTo>
                  <a:pt x="0" y="481"/>
                </a:lnTo>
                <a:close/>
              </a:path>
            </a:pathLst>
          </a:custGeom>
          <a:solidFill>
            <a:srgbClr val="FEBD48"/>
          </a:solidFill>
          <a:ln>
            <a:noFill/>
          </a:ln>
        </p:spPr>
      </p:sp>
      <p:sp>
        <p:nvSpPr>
          <p:cNvPr id="13593" name="Freeform 191"/>
          <p:cNvSpPr/>
          <p:nvPr/>
        </p:nvSpPr>
        <p:spPr>
          <a:xfrm>
            <a:off x="1085040" y="655200"/>
            <a:ext cx="456480" cy="182520"/>
          </a:xfrm>
          <a:custGeom>
            <a:avLst/>
            <a:gdLst/>
            <a:ahLst/>
            <a:cxnLst/>
            <a:rect l="0" t="0" r="r" b="b"/>
            <a:pathLst>
              <a:path w="1268" h="507">
                <a:moveTo>
                  <a:pt x="0" y="494"/>
                </a:moveTo>
                <a:lnTo>
                  <a:pt x="1235" y="0"/>
                </a:lnTo>
                <a:lnTo>
                  <a:pt x="1267" y="0"/>
                </a:lnTo>
                <a:lnTo>
                  <a:pt x="0" y="506"/>
                </a:lnTo>
                <a:lnTo>
                  <a:pt x="0" y="494"/>
                </a:lnTo>
                <a:close/>
              </a:path>
            </a:pathLst>
          </a:custGeom>
          <a:solidFill>
            <a:srgbClr val="FEBD49"/>
          </a:solidFill>
          <a:ln>
            <a:noFill/>
          </a:ln>
        </p:spPr>
      </p:sp>
      <p:sp>
        <p:nvSpPr>
          <p:cNvPr id="13594" name="Freeform 192"/>
          <p:cNvSpPr/>
          <p:nvPr/>
        </p:nvSpPr>
        <p:spPr>
          <a:xfrm>
            <a:off x="1085040" y="655200"/>
            <a:ext cx="467640" cy="187200"/>
          </a:xfrm>
          <a:custGeom>
            <a:avLst/>
            <a:gdLst/>
            <a:ahLst/>
            <a:cxnLst/>
            <a:rect l="0" t="0" r="r" b="b"/>
            <a:pathLst>
              <a:path w="1299" h="520">
                <a:moveTo>
                  <a:pt x="0" y="505"/>
                </a:moveTo>
                <a:lnTo>
                  <a:pt x="1267" y="0"/>
                </a:lnTo>
                <a:lnTo>
                  <a:pt x="1298" y="0"/>
                </a:lnTo>
                <a:lnTo>
                  <a:pt x="0" y="519"/>
                </a:lnTo>
                <a:lnTo>
                  <a:pt x="0" y="505"/>
                </a:lnTo>
                <a:close/>
              </a:path>
            </a:pathLst>
          </a:custGeom>
          <a:solidFill>
            <a:srgbClr val="FEBE4B"/>
          </a:solidFill>
          <a:ln>
            <a:noFill/>
          </a:ln>
        </p:spPr>
      </p:sp>
      <p:sp>
        <p:nvSpPr>
          <p:cNvPr id="13595" name="Freeform 193"/>
          <p:cNvSpPr/>
          <p:nvPr/>
        </p:nvSpPr>
        <p:spPr>
          <a:xfrm>
            <a:off x="1085040" y="655200"/>
            <a:ext cx="479160" cy="191520"/>
          </a:xfrm>
          <a:custGeom>
            <a:avLst/>
            <a:gdLst/>
            <a:ahLst/>
            <a:cxnLst/>
            <a:rect l="0" t="0" r="r" b="b"/>
            <a:pathLst>
              <a:path w="1331" h="532">
                <a:moveTo>
                  <a:pt x="0" y="519"/>
                </a:moveTo>
                <a:lnTo>
                  <a:pt x="1298" y="0"/>
                </a:lnTo>
                <a:lnTo>
                  <a:pt x="1330" y="0"/>
                </a:lnTo>
                <a:lnTo>
                  <a:pt x="0" y="531"/>
                </a:lnTo>
                <a:lnTo>
                  <a:pt x="0" y="519"/>
                </a:lnTo>
                <a:close/>
              </a:path>
            </a:pathLst>
          </a:custGeom>
          <a:solidFill>
            <a:srgbClr val="FEBE4C"/>
          </a:solidFill>
          <a:ln>
            <a:noFill/>
          </a:ln>
        </p:spPr>
      </p:sp>
      <p:sp>
        <p:nvSpPr>
          <p:cNvPr id="13596" name="Freeform 194"/>
          <p:cNvSpPr/>
          <p:nvPr/>
        </p:nvSpPr>
        <p:spPr>
          <a:xfrm>
            <a:off x="1085040" y="655200"/>
            <a:ext cx="490680" cy="196200"/>
          </a:xfrm>
          <a:custGeom>
            <a:avLst/>
            <a:gdLst/>
            <a:ahLst/>
            <a:cxnLst/>
            <a:rect l="0" t="0" r="r" b="b"/>
            <a:pathLst>
              <a:path w="1363" h="545">
                <a:moveTo>
                  <a:pt x="0" y="531"/>
                </a:moveTo>
                <a:lnTo>
                  <a:pt x="1330" y="0"/>
                </a:lnTo>
                <a:lnTo>
                  <a:pt x="1362" y="0"/>
                </a:lnTo>
                <a:lnTo>
                  <a:pt x="0" y="544"/>
                </a:lnTo>
                <a:lnTo>
                  <a:pt x="0" y="531"/>
                </a:lnTo>
                <a:close/>
              </a:path>
            </a:pathLst>
          </a:custGeom>
          <a:solidFill>
            <a:srgbClr val="FEBE4D"/>
          </a:solidFill>
          <a:ln>
            <a:noFill/>
          </a:ln>
        </p:spPr>
      </p:sp>
      <p:sp>
        <p:nvSpPr>
          <p:cNvPr id="13597" name="Freeform 195"/>
          <p:cNvSpPr/>
          <p:nvPr/>
        </p:nvSpPr>
        <p:spPr>
          <a:xfrm>
            <a:off x="1085040" y="655200"/>
            <a:ext cx="501840" cy="200880"/>
          </a:xfrm>
          <a:custGeom>
            <a:avLst/>
            <a:gdLst/>
            <a:ahLst/>
            <a:cxnLst/>
            <a:rect l="0" t="0" r="r" b="b"/>
            <a:pathLst>
              <a:path w="1394" h="558">
                <a:moveTo>
                  <a:pt x="0" y="544"/>
                </a:moveTo>
                <a:lnTo>
                  <a:pt x="1362" y="0"/>
                </a:lnTo>
                <a:lnTo>
                  <a:pt x="1393" y="0"/>
                </a:lnTo>
                <a:lnTo>
                  <a:pt x="0" y="557"/>
                </a:lnTo>
                <a:lnTo>
                  <a:pt x="0" y="544"/>
                </a:lnTo>
                <a:close/>
              </a:path>
            </a:pathLst>
          </a:custGeom>
          <a:solidFill>
            <a:srgbClr val="FEBE4E"/>
          </a:solidFill>
          <a:ln>
            <a:noFill/>
          </a:ln>
        </p:spPr>
      </p:sp>
      <p:sp>
        <p:nvSpPr>
          <p:cNvPr id="13598" name="Freeform 196"/>
          <p:cNvSpPr/>
          <p:nvPr/>
        </p:nvSpPr>
        <p:spPr>
          <a:xfrm>
            <a:off x="1085040" y="655200"/>
            <a:ext cx="513360" cy="205200"/>
          </a:xfrm>
          <a:custGeom>
            <a:avLst/>
            <a:gdLst/>
            <a:ahLst/>
            <a:cxnLst/>
            <a:rect l="0" t="0" r="r" b="b"/>
            <a:pathLst>
              <a:path w="1426" h="570">
                <a:moveTo>
                  <a:pt x="0" y="557"/>
                </a:moveTo>
                <a:lnTo>
                  <a:pt x="1393" y="0"/>
                </a:lnTo>
                <a:lnTo>
                  <a:pt x="1425" y="0"/>
                </a:lnTo>
                <a:lnTo>
                  <a:pt x="0" y="569"/>
                </a:lnTo>
                <a:lnTo>
                  <a:pt x="0" y="557"/>
                </a:lnTo>
                <a:close/>
              </a:path>
            </a:pathLst>
          </a:custGeom>
          <a:solidFill>
            <a:srgbClr val="FEBF50"/>
          </a:solidFill>
          <a:ln>
            <a:noFill/>
          </a:ln>
        </p:spPr>
      </p:sp>
      <p:sp>
        <p:nvSpPr>
          <p:cNvPr id="13599" name="Freeform 197"/>
          <p:cNvSpPr/>
          <p:nvPr/>
        </p:nvSpPr>
        <p:spPr>
          <a:xfrm>
            <a:off x="1085040" y="655200"/>
            <a:ext cx="524880" cy="209880"/>
          </a:xfrm>
          <a:custGeom>
            <a:avLst/>
            <a:gdLst/>
            <a:ahLst/>
            <a:cxnLst/>
            <a:rect l="0" t="0" r="r" b="b"/>
            <a:pathLst>
              <a:path w="1458" h="583">
                <a:moveTo>
                  <a:pt x="0" y="569"/>
                </a:moveTo>
                <a:lnTo>
                  <a:pt x="1425" y="0"/>
                </a:lnTo>
                <a:lnTo>
                  <a:pt x="1457" y="0"/>
                </a:lnTo>
                <a:lnTo>
                  <a:pt x="0" y="582"/>
                </a:lnTo>
                <a:lnTo>
                  <a:pt x="0" y="569"/>
                </a:lnTo>
                <a:close/>
              </a:path>
            </a:pathLst>
          </a:custGeom>
          <a:solidFill>
            <a:srgbClr val="FEBF51"/>
          </a:solidFill>
          <a:ln>
            <a:noFill/>
          </a:ln>
        </p:spPr>
      </p:sp>
      <p:sp>
        <p:nvSpPr>
          <p:cNvPr id="13600" name="Freeform 198"/>
          <p:cNvSpPr/>
          <p:nvPr/>
        </p:nvSpPr>
        <p:spPr>
          <a:xfrm>
            <a:off x="1085040" y="655200"/>
            <a:ext cx="536040" cy="214560"/>
          </a:xfrm>
          <a:custGeom>
            <a:avLst/>
            <a:gdLst/>
            <a:ahLst/>
            <a:cxnLst/>
            <a:rect l="0" t="0" r="r" b="b"/>
            <a:pathLst>
              <a:path w="1489" h="596">
                <a:moveTo>
                  <a:pt x="0" y="582"/>
                </a:moveTo>
                <a:lnTo>
                  <a:pt x="1457" y="0"/>
                </a:lnTo>
                <a:lnTo>
                  <a:pt x="1488" y="0"/>
                </a:lnTo>
                <a:lnTo>
                  <a:pt x="0" y="595"/>
                </a:lnTo>
                <a:lnTo>
                  <a:pt x="0" y="582"/>
                </a:lnTo>
                <a:close/>
              </a:path>
            </a:pathLst>
          </a:custGeom>
          <a:solidFill>
            <a:srgbClr val="FEBF52"/>
          </a:solidFill>
          <a:ln>
            <a:noFill/>
          </a:ln>
        </p:spPr>
      </p:sp>
      <p:sp>
        <p:nvSpPr>
          <p:cNvPr id="13601" name="Freeform 199"/>
          <p:cNvSpPr/>
          <p:nvPr/>
        </p:nvSpPr>
        <p:spPr>
          <a:xfrm>
            <a:off x="1085040" y="655200"/>
            <a:ext cx="547560" cy="218880"/>
          </a:xfrm>
          <a:custGeom>
            <a:avLst/>
            <a:gdLst/>
            <a:ahLst/>
            <a:cxnLst/>
            <a:rect l="0" t="0" r="r" b="b"/>
            <a:pathLst>
              <a:path w="1521" h="608">
                <a:moveTo>
                  <a:pt x="0" y="595"/>
                </a:moveTo>
                <a:lnTo>
                  <a:pt x="1488" y="0"/>
                </a:lnTo>
                <a:lnTo>
                  <a:pt x="1520" y="0"/>
                </a:lnTo>
                <a:lnTo>
                  <a:pt x="0" y="607"/>
                </a:lnTo>
                <a:lnTo>
                  <a:pt x="0" y="595"/>
                </a:lnTo>
                <a:close/>
              </a:path>
            </a:pathLst>
          </a:custGeom>
          <a:solidFill>
            <a:srgbClr val="FEBF53"/>
          </a:solidFill>
          <a:ln>
            <a:noFill/>
          </a:ln>
        </p:spPr>
      </p:sp>
      <p:sp>
        <p:nvSpPr>
          <p:cNvPr id="13602" name="Freeform 200"/>
          <p:cNvSpPr/>
          <p:nvPr/>
        </p:nvSpPr>
        <p:spPr>
          <a:xfrm>
            <a:off x="1085040" y="655200"/>
            <a:ext cx="559080" cy="223560"/>
          </a:xfrm>
          <a:custGeom>
            <a:avLst/>
            <a:gdLst/>
            <a:ahLst/>
            <a:cxnLst/>
            <a:rect l="0" t="0" r="r" b="b"/>
            <a:pathLst>
              <a:path w="1553" h="621">
                <a:moveTo>
                  <a:pt x="0" y="607"/>
                </a:moveTo>
                <a:lnTo>
                  <a:pt x="1520" y="0"/>
                </a:lnTo>
                <a:lnTo>
                  <a:pt x="1552" y="0"/>
                </a:lnTo>
                <a:lnTo>
                  <a:pt x="0" y="620"/>
                </a:lnTo>
                <a:lnTo>
                  <a:pt x="0" y="607"/>
                </a:lnTo>
                <a:close/>
              </a:path>
            </a:pathLst>
          </a:custGeom>
          <a:solidFill>
            <a:srgbClr val="FEC055"/>
          </a:solidFill>
          <a:ln>
            <a:noFill/>
          </a:ln>
        </p:spPr>
      </p:sp>
      <p:sp>
        <p:nvSpPr>
          <p:cNvPr id="13603" name="Freeform 201"/>
          <p:cNvSpPr/>
          <p:nvPr/>
        </p:nvSpPr>
        <p:spPr>
          <a:xfrm>
            <a:off x="1085040" y="655200"/>
            <a:ext cx="570240" cy="228240"/>
          </a:xfrm>
          <a:custGeom>
            <a:avLst/>
            <a:gdLst/>
            <a:ahLst/>
            <a:cxnLst/>
            <a:rect l="0" t="0" r="r" b="b"/>
            <a:pathLst>
              <a:path w="1584" h="634">
                <a:moveTo>
                  <a:pt x="0" y="620"/>
                </a:moveTo>
                <a:lnTo>
                  <a:pt x="1552" y="0"/>
                </a:lnTo>
                <a:lnTo>
                  <a:pt x="1583" y="0"/>
                </a:lnTo>
                <a:lnTo>
                  <a:pt x="0" y="633"/>
                </a:lnTo>
                <a:lnTo>
                  <a:pt x="0" y="620"/>
                </a:lnTo>
                <a:close/>
              </a:path>
            </a:pathLst>
          </a:custGeom>
          <a:solidFill>
            <a:srgbClr val="FEC056"/>
          </a:solidFill>
          <a:ln>
            <a:noFill/>
          </a:ln>
        </p:spPr>
      </p:sp>
      <p:sp>
        <p:nvSpPr>
          <p:cNvPr id="13604" name="Freeform 202"/>
          <p:cNvSpPr/>
          <p:nvPr/>
        </p:nvSpPr>
        <p:spPr>
          <a:xfrm>
            <a:off x="1085040" y="655200"/>
            <a:ext cx="581760" cy="232560"/>
          </a:xfrm>
          <a:custGeom>
            <a:avLst/>
            <a:gdLst/>
            <a:ahLst/>
            <a:cxnLst/>
            <a:rect l="0" t="0" r="r" b="b"/>
            <a:pathLst>
              <a:path w="1616" h="646">
                <a:moveTo>
                  <a:pt x="0" y="633"/>
                </a:moveTo>
                <a:lnTo>
                  <a:pt x="1583" y="0"/>
                </a:lnTo>
                <a:lnTo>
                  <a:pt x="1615" y="0"/>
                </a:lnTo>
                <a:lnTo>
                  <a:pt x="0" y="645"/>
                </a:lnTo>
                <a:lnTo>
                  <a:pt x="0" y="633"/>
                </a:lnTo>
                <a:close/>
              </a:path>
            </a:pathLst>
          </a:custGeom>
          <a:solidFill>
            <a:srgbClr val="FEC058"/>
          </a:solidFill>
          <a:ln>
            <a:noFill/>
          </a:ln>
        </p:spPr>
      </p:sp>
      <p:sp>
        <p:nvSpPr>
          <p:cNvPr id="13605" name="Freeform 203"/>
          <p:cNvSpPr/>
          <p:nvPr/>
        </p:nvSpPr>
        <p:spPr>
          <a:xfrm>
            <a:off x="1085040" y="655200"/>
            <a:ext cx="593280" cy="237240"/>
          </a:xfrm>
          <a:custGeom>
            <a:avLst/>
            <a:gdLst/>
            <a:ahLst/>
            <a:cxnLst/>
            <a:rect l="0" t="0" r="r" b="b"/>
            <a:pathLst>
              <a:path w="1648" h="659">
                <a:moveTo>
                  <a:pt x="0" y="645"/>
                </a:moveTo>
                <a:lnTo>
                  <a:pt x="1615" y="0"/>
                </a:lnTo>
                <a:lnTo>
                  <a:pt x="1647" y="0"/>
                </a:lnTo>
                <a:lnTo>
                  <a:pt x="0" y="658"/>
                </a:lnTo>
                <a:lnTo>
                  <a:pt x="0" y="645"/>
                </a:lnTo>
                <a:close/>
              </a:path>
            </a:pathLst>
          </a:custGeom>
          <a:solidFill>
            <a:srgbClr val="FEC059"/>
          </a:solidFill>
          <a:ln>
            <a:noFill/>
          </a:ln>
        </p:spPr>
      </p:sp>
      <p:sp>
        <p:nvSpPr>
          <p:cNvPr id="13606" name="Freeform 204"/>
          <p:cNvSpPr/>
          <p:nvPr/>
        </p:nvSpPr>
        <p:spPr>
          <a:xfrm>
            <a:off x="1085040" y="655200"/>
            <a:ext cx="604440" cy="241560"/>
          </a:xfrm>
          <a:custGeom>
            <a:avLst/>
            <a:gdLst/>
            <a:ahLst/>
            <a:cxnLst/>
            <a:rect l="0" t="0" r="r" b="b"/>
            <a:pathLst>
              <a:path w="1679" h="671">
                <a:moveTo>
                  <a:pt x="0" y="658"/>
                </a:moveTo>
                <a:lnTo>
                  <a:pt x="1647" y="0"/>
                </a:lnTo>
                <a:lnTo>
                  <a:pt x="1678" y="0"/>
                </a:lnTo>
                <a:lnTo>
                  <a:pt x="0" y="670"/>
                </a:lnTo>
                <a:lnTo>
                  <a:pt x="0" y="658"/>
                </a:lnTo>
                <a:close/>
              </a:path>
            </a:pathLst>
          </a:custGeom>
          <a:solidFill>
            <a:srgbClr val="FEC05B"/>
          </a:solidFill>
          <a:ln>
            <a:noFill/>
          </a:ln>
        </p:spPr>
      </p:sp>
      <p:sp>
        <p:nvSpPr>
          <p:cNvPr id="13607" name="Freeform 205"/>
          <p:cNvSpPr/>
          <p:nvPr/>
        </p:nvSpPr>
        <p:spPr>
          <a:xfrm>
            <a:off x="1085040" y="655200"/>
            <a:ext cx="615960" cy="246240"/>
          </a:xfrm>
          <a:custGeom>
            <a:avLst/>
            <a:gdLst/>
            <a:ahLst/>
            <a:cxnLst/>
            <a:rect l="0" t="0" r="r" b="b"/>
            <a:pathLst>
              <a:path w="1711" h="684">
                <a:moveTo>
                  <a:pt x="0" y="670"/>
                </a:moveTo>
                <a:lnTo>
                  <a:pt x="1678" y="0"/>
                </a:lnTo>
                <a:lnTo>
                  <a:pt x="1710" y="0"/>
                </a:lnTo>
                <a:lnTo>
                  <a:pt x="0" y="683"/>
                </a:lnTo>
                <a:lnTo>
                  <a:pt x="0" y="670"/>
                </a:lnTo>
                <a:close/>
              </a:path>
            </a:pathLst>
          </a:custGeom>
          <a:solidFill>
            <a:srgbClr val="FEC15C"/>
          </a:solidFill>
          <a:ln>
            <a:noFill/>
          </a:ln>
        </p:spPr>
      </p:sp>
      <p:sp>
        <p:nvSpPr>
          <p:cNvPr id="13608" name="Freeform 206"/>
          <p:cNvSpPr/>
          <p:nvPr/>
        </p:nvSpPr>
        <p:spPr>
          <a:xfrm>
            <a:off x="1085040" y="655200"/>
            <a:ext cx="627120" cy="250920"/>
          </a:xfrm>
          <a:custGeom>
            <a:avLst/>
            <a:gdLst/>
            <a:ahLst/>
            <a:cxnLst/>
            <a:rect l="0" t="0" r="r" b="b"/>
            <a:pathLst>
              <a:path w="1742" h="697">
                <a:moveTo>
                  <a:pt x="0" y="683"/>
                </a:moveTo>
                <a:lnTo>
                  <a:pt x="1710" y="0"/>
                </a:lnTo>
                <a:lnTo>
                  <a:pt x="1741" y="0"/>
                </a:lnTo>
                <a:lnTo>
                  <a:pt x="0" y="696"/>
                </a:lnTo>
                <a:lnTo>
                  <a:pt x="0" y="683"/>
                </a:lnTo>
                <a:close/>
              </a:path>
            </a:pathLst>
          </a:custGeom>
          <a:solidFill>
            <a:srgbClr val="FEC15D"/>
          </a:solidFill>
          <a:ln>
            <a:noFill/>
          </a:ln>
        </p:spPr>
      </p:sp>
      <p:sp>
        <p:nvSpPr>
          <p:cNvPr id="13609" name="Freeform 207"/>
          <p:cNvSpPr/>
          <p:nvPr/>
        </p:nvSpPr>
        <p:spPr>
          <a:xfrm>
            <a:off x="1085040" y="655200"/>
            <a:ext cx="638640" cy="255240"/>
          </a:xfrm>
          <a:custGeom>
            <a:avLst/>
            <a:gdLst/>
            <a:ahLst/>
            <a:cxnLst/>
            <a:rect l="0" t="0" r="r" b="b"/>
            <a:pathLst>
              <a:path w="1774" h="709">
                <a:moveTo>
                  <a:pt x="0" y="696"/>
                </a:moveTo>
                <a:lnTo>
                  <a:pt x="1741" y="0"/>
                </a:lnTo>
                <a:lnTo>
                  <a:pt x="1773" y="0"/>
                </a:lnTo>
                <a:lnTo>
                  <a:pt x="0" y="708"/>
                </a:lnTo>
                <a:lnTo>
                  <a:pt x="0" y="696"/>
                </a:lnTo>
                <a:close/>
              </a:path>
            </a:pathLst>
          </a:custGeom>
          <a:solidFill>
            <a:srgbClr val="FEC15E"/>
          </a:solidFill>
          <a:ln>
            <a:noFill/>
          </a:ln>
        </p:spPr>
      </p:sp>
      <p:sp>
        <p:nvSpPr>
          <p:cNvPr id="13610" name="Freeform 208"/>
          <p:cNvSpPr/>
          <p:nvPr/>
        </p:nvSpPr>
        <p:spPr>
          <a:xfrm>
            <a:off x="1085040" y="655200"/>
            <a:ext cx="650160" cy="259920"/>
          </a:xfrm>
          <a:custGeom>
            <a:avLst/>
            <a:gdLst/>
            <a:ahLst/>
            <a:cxnLst/>
            <a:rect l="0" t="0" r="r" b="b"/>
            <a:pathLst>
              <a:path w="1806" h="722">
                <a:moveTo>
                  <a:pt x="0" y="708"/>
                </a:moveTo>
                <a:lnTo>
                  <a:pt x="1773" y="0"/>
                </a:lnTo>
                <a:lnTo>
                  <a:pt x="1805" y="0"/>
                </a:lnTo>
                <a:lnTo>
                  <a:pt x="0" y="721"/>
                </a:lnTo>
                <a:lnTo>
                  <a:pt x="0" y="708"/>
                </a:lnTo>
                <a:close/>
              </a:path>
            </a:pathLst>
          </a:custGeom>
          <a:solidFill>
            <a:srgbClr val="FEC260"/>
          </a:solidFill>
          <a:ln>
            <a:noFill/>
          </a:ln>
        </p:spPr>
      </p:sp>
      <p:sp>
        <p:nvSpPr>
          <p:cNvPr id="13611" name="Freeform 209"/>
          <p:cNvSpPr/>
          <p:nvPr/>
        </p:nvSpPr>
        <p:spPr>
          <a:xfrm>
            <a:off x="1085040" y="655200"/>
            <a:ext cx="661320" cy="264600"/>
          </a:xfrm>
          <a:custGeom>
            <a:avLst/>
            <a:gdLst/>
            <a:ahLst/>
            <a:cxnLst/>
            <a:rect l="0" t="0" r="r" b="b"/>
            <a:pathLst>
              <a:path w="1837" h="735">
                <a:moveTo>
                  <a:pt x="0" y="721"/>
                </a:moveTo>
                <a:lnTo>
                  <a:pt x="1805" y="0"/>
                </a:lnTo>
                <a:lnTo>
                  <a:pt x="1836" y="0"/>
                </a:lnTo>
                <a:lnTo>
                  <a:pt x="0" y="734"/>
                </a:lnTo>
                <a:lnTo>
                  <a:pt x="0" y="721"/>
                </a:lnTo>
                <a:close/>
              </a:path>
            </a:pathLst>
          </a:custGeom>
          <a:solidFill>
            <a:srgbClr val="FEC261"/>
          </a:solidFill>
          <a:ln>
            <a:noFill/>
          </a:ln>
        </p:spPr>
      </p:sp>
      <p:sp>
        <p:nvSpPr>
          <p:cNvPr id="13612" name="Freeform 210"/>
          <p:cNvSpPr/>
          <p:nvPr/>
        </p:nvSpPr>
        <p:spPr>
          <a:xfrm>
            <a:off x="1085040" y="655200"/>
            <a:ext cx="672840" cy="268920"/>
          </a:xfrm>
          <a:custGeom>
            <a:avLst/>
            <a:gdLst/>
            <a:ahLst/>
            <a:cxnLst/>
            <a:rect l="0" t="0" r="r" b="b"/>
            <a:pathLst>
              <a:path w="1869" h="747">
                <a:moveTo>
                  <a:pt x="0" y="734"/>
                </a:moveTo>
                <a:lnTo>
                  <a:pt x="1836" y="0"/>
                </a:lnTo>
                <a:lnTo>
                  <a:pt x="1868" y="0"/>
                </a:lnTo>
                <a:lnTo>
                  <a:pt x="0" y="746"/>
                </a:lnTo>
                <a:lnTo>
                  <a:pt x="0" y="734"/>
                </a:lnTo>
                <a:close/>
              </a:path>
            </a:pathLst>
          </a:custGeom>
          <a:solidFill>
            <a:srgbClr val="FEC262"/>
          </a:solidFill>
          <a:ln>
            <a:noFill/>
          </a:ln>
        </p:spPr>
      </p:sp>
      <p:sp>
        <p:nvSpPr>
          <p:cNvPr id="13613" name="Freeform 211"/>
          <p:cNvSpPr/>
          <p:nvPr/>
        </p:nvSpPr>
        <p:spPr>
          <a:xfrm>
            <a:off x="1085040" y="655200"/>
            <a:ext cx="684360" cy="273600"/>
          </a:xfrm>
          <a:custGeom>
            <a:avLst/>
            <a:gdLst/>
            <a:ahLst/>
            <a:cxnLst/>
            <a:rect l="0" t="0" r="r" b="b"/>
            <a:pathLst>
              <a:path w="1901" h="760">
                <a:moveTo>
                  <a:pt x="0" y="746"/>
                </a:moveTo>
                <a:lnTo>
                  <a:pt x="1868" y="0"/>
                </a:lnTo>
                <a:lnTo>
                  <a:pt x="1900" y="0"/>
                </a:lnTo>
                <a:lnTo>
                  <a:pt x="0" y="759"/>
                </a:lnTo>
                <a:lnTo>
                  <a:pt x="0" y="746"/>
                </a:lnTo>
                <a:close/>
              </a:path>
            </a:pathLst>
          </a:custGeom>
          <a:solidFill>
            <a:srgbClr val="FEC364"/>
          </a:solidFill>
          <a:ln>
            <a:noFill/>
          </a:ln>
        </p:spPr>
      </p:sp>
      <p:sp>
        <p:nvSpPr>
          <p:cNvPr id="13614" name="Freeform 212"/>
          <p:cNvSpPr/>
          <p:nvPr/>
        </p:nvSpPr>
        <p:spPr>
          <a:xfrm>
            <a:off x="1085040" y="655200"/>
            <a:ext cx="695520" cy="277920"/>
          </a:xfrm>
          <a:custGeom>
            <a:avLst/>
            <a:gdLst/>
            <a:ahLst/>
            <a:cxnLst/>
            <a:rect l="0" t="0" r="r" b="b"/>
            <a:pathLst>
              <a:path w="1932" h="772">
                <a:moveTo>
                  <a:pt x="0" y="759"/>
                </a:moveTo>
                <a:lnTo>
                  <a:pt x="1900" y="0"/>
                </a:lnTo>
                <a:lnTo>
                  <a:pt x="1931" y="0"/>
                </a:lnTo>
                <a:lnTo>
                  <a:pt x="0" y="771"/>
                </a:lnTo>
                <a:lnTo>
                  <a:pt x="0" y="759"/>
                </a:lnTo>
                <a:close/>
              </a:path>
            </a:pathLst>
          </a:custGeom>
          <a:solidFill>
            <a:srgbClr val="FEC365"/>
          </a:solidFill>
          <a:ln>
            <a:noFill/>
          </a:ln>
        </p:spPr>
      </p:sp>
      <p:sp>
        <p:nvSpPr>
          <p:cNvPr id="13615" name="Freeform 213"/>
          <p:cNvSpPr/>
          <p:nvPr/>
        </p:nvSpPr>
        <p:spPr>
          <a:xfrm>
            <a:off x="1085040" y="655200"/>
            <a:ext cx="707040" cy="282600"/>
          </a:xfrm>
          <a:custGeom>
            <a:avLst/>
            <a:gdLst/>
            <a:ahLst/>
            <a:cxnLst/>
            <a:rect l="0" t="0" r="r" b="b"/>
            <a:pathLst>
              <a:path w="1964" h="785">
                <a:moveTo>
                  <a:pt x="0" y="771"/>
                </a:moveTo>
                <a:lnTo>
                  <a:pt x="1931" y="0"/>
                </a:lnTo>
                <a:lnTo>
                  <a:pt x="1963" y="0"/>
                </a:lnTo>
                <a:lnTo>
                  <a:pt x="0" y="784"/>
                </a:lnTo>
                <a:lnTo>
                  <a:pt x="0" y="771"/>
                </a:lnTo>
                <a:close/>
              </a:path>
            </a:pathLst>
          </a:custGeom>
          <a:solidFill>
            <a:srgbClr val="FEC366"/>
          </a:solidFill>
          <a:ln>
            <a:noFill/>
          </a:ln>
        </p:spPr>
      </p:sp>
      <p:sp>
        <p:nvSpPr>
          <p:cNvPr id="13616" name="Freeform 214"/>
          <p:cNvSpPr/>
          <p:nvPr/>
        </p:nvSpPr>
        <p:spPr>
          <a:xfrm>
            <a:off x="1085040" y="655200"/>
            <a:ext cx="718560" cy="287280"/>
          </a:xfrm>
          <a:custGeom>
            <a:avLst/>
            <a:gdLst/>
            <a:ahLst/>
            <a:cxnLst/>
            <a:rect l="0" t="0" r="r" b="b"/>
            <a:pathLst>
              <a:path w="1996" h="798">
                <a:moveTo>
                  <a:pt x="0" y="784"/>
                </a:moveTo>
                <a:lnTo>
                  <a:pt x="1962" y="0"/>
                </a:lnTo>
                <a:lnTo>
                  <a:pt x="1995" y="0"/>
                </a:lnTo>
                <a:lnTo>
                  <a:pt x="0" y="797"/>
                </a:lnTo>
                <a:lnTo>
                  <a:pt x="0" y="784"/>
                </a:lnTo>
                <a:close/>
              </a:path>
            </a:pathLst>
          </a:custGeom>
          <a:solidFill>
            <a:srgbClr val="FEC368"/>
          </a:solidFill>
          <a:ln>
            <a:noFill/>
          </a:ln>
        </p:spPr>
      </p:sp>
      <p:sp>
        <p:nvSpPr>
          <p:cNvPr id="13617" name="Freeform 215"/>
          <p:cNvSpPr/>
          <p:nvPr/>
        </p:nvSpPr>
        <p:spPr>
          <a:xfrm>
            <a:off x="1085040" y="655200"/>
            <a:ext cx="729720" cy="291600"/>
          </a:xfrm>
          <a:custGeom>
            <a:avLst/>
            <a:gdLst/>
            <a:ahLst/>
            <a:cxnLst/>
            <a:rect l="0" t="0" r="r" b="b"/>
            <a:pathLst>
              <a:path w="2027" h="810">
                <a:moveTo>
                  <a:pt x="0" y="797"/>
                </a:moveTo>
                <a:lnTo>
                  <a:pt x="1995" y="0"/>
                </a:lnTo>
                <a:lnTo>
                  <a:pt x="2026" y="0"/>
                </a:lnTo>
                <a:lnTo>
                  <a:pt x="0" y="809"/>
                </a:lnTo>
                <a:lnTo>
                  <a:pt x="0" y="797"/>
                </a:lnTo>
                <a:close/>
              </a:path>
            </a:pathLst>
          </a:custGeom>
          <a:solidFill>
            <a:srgbClr val="FEC469"/>
          </a:solidFill>
          <a:ln>
            <a:noFill/>
          </a:ln>
        </p:spPr>
      </p:sp>
      <p:sp>
        <p:nvSpPr>
          <p:cNvPr id="13618" name="Freeform 216"/>
          <p:cNvSpPr/>
          <p:nvPr/>
        </p:nvSpPr>
        <p:spPr>
          <a:xfrm>
            <a:off x="1085040" y="655200"/>
            <a:ext cx="741240" cy="296280"/>
          </a:xfrm>
          <a:custGeom>
            <a:avLst/>
            <a:gdLst/>
            <a:ahLst/>
            <a:cxnLst/>
            <a:rect l="0" t="0" r="r" b="b"/>
            <a:pathLst>
              <a:path w="2059" h="823">
                <a:moveTo>
                  <a:pt x="0" y="809"/>
                </a:moveTo>
                <a:lnTo>
                  <a:pt x="2026" y="0"/>
                </a:lnTo>
                <a:lnTo>
                  <a:pt x="2058" y="0"/>
                </a:lnTo>
                <a:lnTo>
                  <a:pt x="0" y="822"/>
                </a:lnTo>
                <a:lnTo>
                  <a:pt x="0" y="809"/>
                </a:lnTo>
                <a:close/>
              </a:path>
            </a:pathLst>
          </a:custGeom>
          <a:solidFill>
            <a:srgbClr val="FEC46A"/>
          </a:solidFill>
          <a:ln>
            <a:noFill/>
          </a:ln>
        </p:spPr>
      </p:sp>
      <p:sp>
        <p:nvSpPr>
          <p:cNvPr id="13619" name="Freeform 217"/>
          <p:cNvSpPr/>
          <p:nvPr/>
        </p:nvSpPr>
        <p:spPr>
          <a:xfrm>
            <a:off x="1085040" y="655200"/>
            <a:ext cx="752760" cy="300960"/>
          </a:xfrm>
          <a:custGeom>
            <a:avLst/>
            <a:gdLst/>
            <a:ahLst/>
            <a:cxnLst/>
            <a:rect l="0" t="0" r="r" b="b"/>
            <a:pathLst>
              <a:path w="2091" h="836">
                <a:moveTo>
                  <a:pt x="0" y="822"/>
                </a:moveTo>
                <a:lnTo>
                  <a:pt x="2058" y="0"/>
                </a:lnTo>
                <a:lnTo>
                  <a:pt x="2090" y="0"/>
                </a:lnTo>
                <a:lnTo>
                  <a:pt x="0" y="835"/>
                </a:lnTo>
                <a:lnTo>
                  <a:pt x="0" y="822"/>
                </a:lnTo>
                <a:close/>
              </a:path>
            </a:pathLst>
          </a:custGeom>
          <a:solidFill>
            <a:srgbClr val="FEC46B"/>
          </a:solidFill>
          <a:ln>
            <a:noFill/>
          </a:ln>
        </p:spPr>
      </p:sp>
      <p:sp>
        <p:nvSpPr>
          <p:cNvPr id="13620" name="Freeform 218"/>
          <p:cNvSpPr/>
          <p:nvPr/>
        </p:nvSpPr>
        <p:spPr>
          <a:xfrm>
            <a:off x="1085040" y="655200"/>
            <a:ext cx="763920" cy="305280"/>
          </a:xfrm>
          <a:custGeom>
            <a:avLst/>
            <a:gdLst/>
            <a:ahLst/>
            <a:cxnLst/>
            <a:rect l="0" t="0" r="r" b="b"/>
            <a:pathLst>
              <a:path w="2122" h="848">
                <a:moveTo>
                  <a:pt x="0" y="835"/>
                </a:moveTo>
                <a:lnTo>
                  <a:pt x="2090" y="0"/>
                </a:lnTo>
                <a:lnTo>
                  <a:pt x="2121" y="0"/>
                </a:lnTo>
                <a:lnTo>
                  <a:pt x="0" y="847"/>
                </a:lnTo>
                <a:lnTo>
                  <a:pt x="0" y="835"/>
                </a:lnTo>
                <a:close/>
              </a:path>
            </a:pathLst>
          </a:custGeom>
          <a:solidFill>
            <a:srgbClr val="FEC56D"/>
          </a:solidFill>
          <a:ln>
            <a:noFill/>
          </a:ln>
        </p:spPr>
      </p:sp>
      <p:sp>
        <p:nvSpPr>
          <p:cNvPr id="13621" name="Freeform 219"/>
          <p:cNvSpPr/>
          <p:nvPr/>
        </p:nvSpPr>
        <p:spPr>
          <a:xfrm>
            <a:off x="1085040" y="655200"/>
            <a:ext cx="775440" cy="309960"/>
          </a:xfrm>
          <a:custGeom>
            <a:avLst/>
            <a:gdLst/>
            <a:ahLst/>
            <a:cxnLst/>
            <a:rect l="0" t="0" r="r" b="b"/>
            <a:pathLst>
              <a:path w="2154" h="861">
                <a:moveTo>
                  <a:pt x="0" y="847"/>
                </a:moveTo>
                <a:lnTo>
                  <a:pt x="2121" y="0"/>
                </a:lnTo>
                <a:lnTo>
                  <a:pt x="2153" y="0"/>
                </a:lnTo>
                <a:lnTo>
                  <a:pt x="0" y="860"/>
                </a:lnTo>
                <a:lnTo>
                  <a:pt x="0" y="847"/>
                </a:lnTo>
                <a:close/>
              </a:path>
            </a:pathLst>
          </a:custGeom>
          <a:solidFill>
            <a:srgbClr val="FEC56E"/>
          </a:solidFill>
          <a:ln>
            <a:noFill/>
          </a:ln>
        </p:spPr>
      </p:sp>
      <p:sp>
        <p:nvSpPr>
          <p:cNvPr id="13622" name="Freeform 220"/>
          <p:cNvSpPr/>
          <p:nvPr/>
        </p:nvSpPr>
        <p:spPr>
          <a:xfrm>
            <a:off x="1085040" y="655200"/>
            <a:ext cx="786960" cy="314640"/>
          </a:xfrm>
          <a:custGeom>
            <a:avLst/>
            <a:gdLst/>
            <a:ahLst/>
            <a:cxnLst/>
            <a:rect l="0" t="0" r="r" b="b"/>
            <a:pathLst>
              <a:path w="2186" h="874">
                <a:moveTo>
                  <a:pt x="0" y="860"/>
                </a:moveTo>
                <a:lnTo>
                  <a:pt x="2153" y="0"/>
                </a:lnTo>
                <a:lnTo>
                  <a:pt x="2185" y="0"/>
                </a:lnTo>
                <a:lnTo>
                  <a:pt x="0" y="873"/>
                </a:lnTo>
                <a:lnTo>
                  <a:pt x="0" y="860"/>
                </a:lnTo>
                <a:close/>
              </a:path>
            </a:pathLst>
          </a:custGeom>
          <a:solidFill>
            <a:srgbClr val="FEC570"/>
          </a:solidFill>
          <a:ln>
            <a:noFill/>
          </a:ln>
        </p:spPr>
      </p:sp>
      <p:sp>
        <p:nvSpPr>
          <p:cNvPr id="13623" name="Freeform 221"/>
          <p:cNvSpPr/>
          <p:nvPr/>
        </p:nvSpPr>
        <p:spPr>
          <a:xfrm>
            <a:off x="1085040" y="655200"/>
            <a:ext cx="798120" cy="318960"/>
          </a:xfrm>
          <a:custGeom>
            <a:avLst/>
            <a:gdLst/>
            <a:ahLst/>
            <a:cxnLst/>
            <a:rect l="0" t="0" r="r" b="b"/>
            <a:pathLst>
              <a:path w="2217" h="886">
                <a:moveTo>
                  <a:pt x="0" y="873"/>
                </a:moveTo>
                <a:lnTo>
                  <a:pt x="2185" y="0"/>
                </a:lnTo>
                <a:lnTo>
                  <a:pt x="2216" y="0"/>
                </a:lnTo>
                <a:lnTo>
                  <a:pt x="0" y="885"/>
                </a:lnTo>
                <a:lnTo>
                  <a:pt x="0" y="873"/>
                </a:lnTo>
                <a:close/>
              </a:path>
            </a:pathLst>
          </a:custGeom>
          <a:solidFill>
            <a:srgbClr val="FEC671"/>
          </a:solidFill>
          <a:ln>
            <a:noFill/>
          </a:ln>
        </p:spPr>
      </p:sp>
      <p:sp>
        <p:nvSpPr>
          <p:cNvPr id="13624" name="Freeform 222"/>
          <p:cNvSpPr/>
          <p:nvPr/>
        </p:nvSpPr>
        <p:spPr>
          <a:xfrm>
            <a:off x="1085040" y="655200"/>
            <a:ext cx="809640" cy="323640"/>
          </a:xfrm>
          <a:custGeom>
            <a:avLst/>
            <a:gdLst/>
            <a:ahLst/>
            <a:cxnLst/>
            <a:rect l="0" t="0" r="r" b="b"/>
            <a:pathLst>
              <a:path w="2249" h="899">
                <a:moveTo>
                  <a:pt x="0" y="885"/>
                </a:moveTo>
                <a:lnTo>
                  <a:pt x="2216" y="0"/>
                </a:lnTo>
                <a:lnTo>
                  <a:pt x="2248" y="0"/>
                </a:lnTo>
                <a:lnTo>
                  <a:pt x="0" y="898"/>
                </a:lnTo>
                <a:lnTo>
                  <a:pt x="0" y="885"/>
                </a:lnTo>
                <a:close/>
              </a:path>
            </a:pathLst>
          </a:custGeom>
          <a:solidFill>
            <a:srgbClr val="FEC672"/>
          </a:solidFill>
          <a:ln>
            <a:noFill/>
          </a:ln>
        </p:spPr>
      </p:sp>
      <p:sp>
        <p:nvSpPr>
          <p:cNvPr id="13625" name="Freeform 223"/>
          <p:cNvSpPr/>
          <p:nvPr/>
        </p:nvSpPr>
        <p:spPr>
          <a:xfrm>
            <a:off x="1085040" y="655200"/>
            <a:ext cx="821160" cy="327960"/>
          </a:xfrm>
          <a:custGeom>
            <a:avLst/>
            <a:gdLst/>
            <a:ahLst/>
            <a:cxnLst/>
            <a:rect l="0" t="0" r="r" b="b"/>
            <a:pathLst>
              <a:path w="2281" h="911">
                <a:moveTo>
                  <a:pt x="0" y="898"/>
                </a:moveTo>
                <a:lnTo>
                  <a:pt x="2248" y="0"/>
                </a:lnTo>
                <a:lnTo>
                  <a:pt x="2280" y="0"/>
                </a:lnTo>
                <a:lnTo>
                  <a:pt x="0" y="910"/>
                </a:lnTo>
                <a:lnTo>
                  <a:pt x="0" y="898"/>
                </a:lnTo>
                <a:close/>
              </a:path>
            </a:pathLst>
          </a:custGeom>
          <a:solidFill>
            <a:srgbClr val="FEC773"/>
          </a:solidFill>
          <a:ln>
            <a:noFill/>
          </a:ln>
        </p:spPr>
      </p:sp>
      <p:sp>
        <p:nvSpPr>
          <p:cNvPr id="13626" name="Freeform 224"/>
          <p:cNvSpPr/>
          <p:nvPr/>
        </p:nvSpPr>
        <p:spPr>
          <a:xfrm>
            <a:off x="1085040" y="655200"/>
            <a:ext cx="832320" cy="332640"/>
          </a:xfrm>
          <a:custGeom>
            <a:avLst/>
            <a:gdLst/>
            <a:ahLst/>
            <a:cxnLst/>
            <a:rect l="0" t="0" r="r" b="b"/>
            <a:pathLst>
              <a:path w="2312" h="924">
                <a:moveTo>
                  <a:pt x="0" y="910"/>
                </a:moveTo>
                <a:lnTo>
                  <a:pt x="2280" y="0"/>
                </a:lnTo>
                <a:lnTo>
                  <a:pt x="2311" y="0"/>
                </a:lnTo>
                <a:lnTo>
                  <a:pt x="0" y="923"/>
                </a:lnTo>
                <a:lnTo>
                  <a:pt x="0" y="910"/>
                </a:lnTo>
                <a:close/>
              </a:path>
            </a:pathLst>
          </a:custGeom>
          <a:solidFill>
            <a:srgbClr val="FEC775"/>
          </a:solidFill>
          <a:ln>
            <a:noFill/>
          </a:ln>
        </p:spPr>
      </p:sp>
      <p:sp>
        <p:nvSpPr>
          <p:cNvPr id="13627" name="Freeform 225"/>
          <p:cNvSpPr/>
          <p:nvPr/>
        </p:nvSpPr>
        <p:spPr>
          <a:xfrm>
            <a:off x="1085040" y="655200"/>
            <a:ext cx="843840" cy="337320"/>
          </a:xfrm>
          <a:custGeom>
            <a:avLst/>
            <a:gdLst/>
            <a:ahLst/>
            <a:cxnLst/>
            <a:rect l="0" t="0" r="r" b="b"/>
            <a:pathLst>
              <a:path w="2344" h="937">
                <a:moveTo>
                  <a:pt x="0" y="923"/>
                </a:moveTo>
                <a:lnTo>
                  <a:pt x="2311" y="0"/>
                </a:lnTo>
                <a:lnTo>
                  <a:pt x="2343" y="0"/>
                </a:lnTo>
                <a:lnTo>
                  <a:pt x="0" y="936"/>
                </a:lnTo>
                <a:lnTo>
                  <a:pt x="0" y="923"/>
                </a:lnTo>
                <a:close/>
              </a:path>
            </a:pathLst>
          </a:custGeom>
          <a:solidFill>
            <a:srgbClr val="FEC776"/>
          </a:solidFill>
          <a:ln>
            <a:noFill/>
          </a:ln>
        </p:spPr>
      </p:sp>
      <p:sp>
        <p:nvSpPr>
          <p:cNvPr id="13628" name="Freeform 226"/>
          <p:cNvSpPr/>
          <p:nvPr/>
        </p:nvSpPr>
        <p:spPr>
          <a:xfrm>
            <a:off x="1085040" y="655200"/>
            <a:ext cx="855000" cy="341640"/>
          </a:xfrm>
          <a:custGeom>
            <a:avLst/>
            <a:gdLst/>
            <a:ahLst/>
            <a:cxnLst/>
            <a:rect l="0" t="0" r="r" b="b"/>
            <a:pathLst>
              <a:path w="2375" h="949">
                <a:moveTo>
                  <a:pt x="0" y="936"/>
                </a:moveTo>
                <a:lnTo>
                  <a:pt x="2343" y="0"/>
                </a:lnTo>
                <a:lnTo>
                  <a:pt x="2374" y="0"/>
                </a:lnTo>
                <a:lnTo>
                  <a:pt x="0" y="948"/>
                </a:lnTo>
                <a:lnTo>
                  <a:pt x="0" y="936"/>
                </a:lnTo>
                <a:close/>
              </a:path>
            </a:pathLst>
          </a:custGeom>
          <a:solidFill>
            <a:srgbClr val="FEC878"/>
          </a:solidFill>
          <a:ln>
            <a:noFill/>
          </a:ln>
        </p:spPr>
      </p:sp>
      <p:sp>
        <p:nvSpPr>
          <p:cNvPr id="13629" name="Freeform 227"/>
          <p:cNvSpPr/>
          <p:nvPr/>
        </p:nvSpPr>
        <p:spPr>
          <a:xfrm>
            <a:off x="1085040" y="655200"/>
            <a:ext cx="866520" cy="346320"/>
          </a:xfrm>
          <a:custGeom>
            <a:avLst/>
            <a:gdLst/>
            <a:ahLst/>
            <a:cxnLst/>
            <a:rect l="0" t="0" r="r" b="b"/>
            <a:pathLst>
              <a:path w="2407" h="962">
                <a:moveTo>
                  <a:pt x="0" y="948"/>
                </a:moveTo>
                <a:lnTo>
                  <a:pt x="2374" y="0"/>
                </a:lnTo>
                <a:lnTo>
                  <a:pt x="2406" y="0"/>
                </a:lnTo>
                <a:lnTo>
                  <a:pt x="0" y="961"/>
                </a:lnTo>
                <a:lnTo>
                  <a:pt x="0" y="948"/>
                </a:lnTo>
                <a:close/>
              </a:path>
            </a:pathLst>
          </a:custGeom>
          <a:solidFill>
            <a:srgbClr val="FEC879"/>
          </a:solidFill>
          <a:ln>
            <a:noFill/>
          </a:ln>
        </p:spPr>
      </p:sp>
      <p:sp>
        <p:nvSpPr>
          <p:cNvPr id="13630" name="Freeform 228"/>
          <p:cNvSpPr/>
          <p:nvPr/>
        </p:nvSpPr>
        <p:spPr>
          <a:xfrm>
            <a:off x="1085040" y="655200"/>
            <a:ext cx="878040" cy="351000"/>
          </a:xfrm>
          <a:custGeom>
            <a:avLst/>
            <a:gdLst/>
            <a:ahLst/>
            <a:cxnLst/>
            <a:rect l="0" t="0" r="r" b="b"/>
            <a:pathLst>
              <a:path w="2439" h="975">
                <a:moveTo>
                  <a:pt x="0" y="961"/>
                </a:moveTo>
                <a:lnTo>
                  <a:pt x="2406" y="0"/>
                </a:lnTo>
                <a:lnTo>
                  <a:pt x="2438" y="0"/>
                </a:lnTo>
                <a:lnTo>
                  <a:pt x="0" y="974"/>
                </a:lnTo>
                <a:lnTo>
                  <a:pt x="0" y="961"/>
                </a:lnTo>
                <a:close/>
              </a:path>
            </a:pathLst>
          </a:custGeom>
          <a:solidFill>
            <a:srgbClr val="FEC87A"/>
          </a:solidFill>
          <a:ln>
            <a:noFill/>
          </a:ln>
        </p:spPr>
      </p:sp>
      <p:sp>
        <p:nvSpPr>
          <p:cNvPr id="13631" name="Freeform 229"/>
          <p:cNvSpPr/>
          <p:nvPr/>
        </p:nvSpPr>
        <p:spPr>
          <a:xfrm>
            <a:off x="1085040" y="655200"/>
            <a:ext cx="889200" cy="355320"/>
          </a:xfrm>
          <a:custGeom>
            <a:avLst/>
            <a:gdLst/>
            <a:ahLst/>
            <a:cxnLst/>
            <a:rect l="0" t="0" r="r" b="b"/>
            <a:pathLst>
              <a:path w="2470" h="987">
                <a:moveTo>
                  <a:pt x="0" y="974"/>
                </a:moveTo>
                <a:lnTo>
                  <a:pt x="2438" y="0"/>
                </a:lnTo>
                <a:lnTo>
                  <a:pt x="2469" y="0"/>
                </a:lnTo>
                <a:lnTo>
                  <a:pt x="0" y="986"/>
                </a:lnTo>
                <a:lnTo>
                  <a:pt x="0" y="974"/>
                </a:lnTo>
                <a:close/>
              </a:path>
            </a:pathLst>
          </a:custGeom>
          <a:solidFill>
            <a:srgbClr val="FEC97B"/>
          </a:solidFill>
          <a:ln>
            <a:noFill/>
          </a:ln>
        </p:spPr>
      </p:sp>
      <p:sp>
        <p:nvSpPr>
          <p:cNvPr id="13632" name="Freeform 230"/>
          <p:cNvSpPr/>
          <p:nvPr/>
        </p:nvSpPr>
        <p:spPr>
          <a:xfrm>
            <a:off x="1085040" y="655200"/>
            <a:ext cx="900720" cy="360000"/>
          </a:xfrm>
          <a:custGeom>
            <a:avLst/>
            <a:gdLst/>
            <a:ahLst/>
            <a:cxnLst/>
            <a:rect l="0" t="0" r="r" b="b"/>
            <a:pathLst>
              <a:path w="2502" h="1000">
                <a:moveTo>
                  <a:pt x="0" y="986"/>
                </a:moveTo>
                <a:lnTo>
                  <a:pt x="2469" y="0"/>
                </a:lnTo>
                <a:lnTo>
                  <a:pt x="2501" y="0"/>
                </a:lnTo>
                <a:lnTo>
                  <a:pt x="0" y="999"/>
                </a:lnTo>
                <a:lnTo>
                  <a:pt x="0" y="986"/>
                </a:lnTo>
                <a:close/>
              </a:path>
            </a:pathLst>
          </a:custGeom>
          <a:solidFill>
            <a:srgbClr val="FEC97D"/>
          </a:solidFill>
          <a:ln>
            <a:noFill/>
          </a:ln>
        </p:spPr>
      </p:sp>
      <p:sp>
        <p:nvSpPr>
          <p:cNvPr id="13633" name="Freeform 231"/>
          <p:cNvSpPr/>
          <p:nvPr/>
        </p:nvSpPr>
        <p:spPr>
          <a:xfrm>
            <a:off x="1085040" y="655200"/>
            <a:ext cx="912240" cy="364680"/>
          </a:xfrm>
          <a:custGeom>
            <a:avLst/>
            <a:gdLst/>
            <a:ahLst/>
            <a:cxnLst/>
            <a:rect l="0" t="0" r="r" b="b"/>
            <a:pathLst>
              <a:path w="2534" h="1013">
                <a:moveTo>
                  <a:pt x="0" y="999"/>
                </a:moveTo>
                <a:lnTo>
                  <a:pt x="2501" y="0"/>
                </a:lnTo>
                <a:lnTo>
                  <a:pt x="2533" y="0"/>
                </a:lnTo>
                <a:lnTo>
                  <a:pt x="0" y="1012"/>
                </a:lnTo>
                <a:lnTo>
                  <a:pt x="0" y="999"/>
                </a:lnTo>
                <a:close/>
              </a:path>
            </a:pathLst>
          </a:custGeom>
          <a:solidFill>
            <a:srgbClr val="FEC97E"/>
          </a:solidFill>
          <a:ln>
            <a:noFill/>
          </a:ln>
        </p:spPr>
      </p:sp>
      <p:sp>
        <p:nvSpPr>
          <p:cNvPr id="13634" name="Freeform 232"/>
          <p:cNvSpPr/>
          <p:nvPr/>
        </p:nvSpPr>
        <p:spPr>
          <a:xfrm>
            <a:off x="1085040" y="655200"/>
            <a:ext cx="923400" cy="369000"/>
          </a:xfrm>
          <a:custGeom>
            <a:avLst/>
            <a:gdLst/>
            <a:ahLst/>
            <a:cxnLst/>
            <a:rect l="0" t="0" r="r" b="b"/>
            <a:pathLst>
              <a:path w="2565" h="1025">
                <a:moveTo>
                  <a:pt x="0" y="1012"/>
                </a:moveTo>
                <a:lnTo>
                  <a:pt x="2533" y="0"/>
                </a:lnTo>
                <a:lnTo>
                  <a:pt x="2564" y="0"/>
                </a:lnTo>
                <a:lnTo>
                  <a:pt x="0" y="1024"/>
                </a:lnTo>
                <a:lnTo>
                  <a:pt x="0" y="1012"/>
                </a:lnTo>
                <a:close/>
              </a:path>
            </a:pathLst>
          </a:custGeom>
          <a:solidFill>
            <a:srgbClr val="FECA80"/>
          </a:solidFill>
          <a:ln>
            <a:noFill/>
          </a:ln>
        </p:spPr>
      </p:sp>
      <p:sp>
        <p:nvSpPr>
          <p:cNvPr id="13635" name="Freeform 233"/>
          <p:cNvSpPr/>
          <p:nvPr/>
        </p:nvSpPr>
        <p:spPr>
          <a:xfrm>
            <a:off x="1085040" y="655200"/>
            <a:ext cx="934920" cy="373680"/>
          </a:xfrm>
          <a:custGeom>
            <a:avLst/>
            <a:gdLst/>
            <a:ahLst/>
            <a:cxnLst/>
            <a:rect l="0" t="0" r="r" b="b"/>
            <a:pathLst>
              <a:path w="2597" h="1038">
                <a:moveTo>
                  <a:pt x="0" y="1024"/>
                </a:moveTo>
                <a:lnTo>
                  <a:pt x="2564" y="0"/>
                </a:lnTo>
                <a:lnTo>
                  <a:pt x="2596" y="0"/>
                </a:lnTo>
                <a:lnTo>
                  <a:pt x="0" y="1037"/>
                </a:lnTo>
                <a:lnTo>
                  <a:pt x="0" y="1024"/>
                </a:lnTo>
                <a:close/>
              </a:path>
            </a:pathLst>
          </a:custGeom>
          <a:solidFill>
            <a:srgbClr val="FECA81"/>
          </a:solidFill>
          <a:ln>
            <a:noFill/>
          </a:ln>
        </p:spPr>
      </p:sp>
      <p:sp>
        <p:nvSpPr>
          <p:cNvPr id="13636" name="Freeform 234"/>
          <p:cNvSpPr/>
          <p:nvPr/>
        </p:nvSpPr>
        <p:spPr>
          <a:xfrm>
            <a:off x="1085040" y="655200"/>
            <a:ext cx="946440" cy="378000"/>
          </a:xfrm>
          <a:custGeom>
            <a:avLst/>
            <a:gdLst/>
            <a:ahLst/>
            <a:cxnLst/>
            <a:rect l="0" t="0" r="r" b="b"/>
            <a:pathLst>
              <a:path w="2629" h="1050">
                <a:moveTo>
                  <a:pt x="0" y="1037"/>
                </a:moveTo>
                <a:lnTo>
                  <a:pt x="2596" y="0"/>
                </a:lnTo>
                <a:lnTo>
                  <a:pt x="2628" y="0"/>
                </a:lnTo>
                <a:lnTo>
                  <a:pt x="0" y="1049"/>
                </a:lnTo>
                <a:lnTo>
                  <a:pt x="0" y="1037"/>
                </a:lnTo>
                <a:close/>
              </a:path>
            </a:pathLst>
          </a:custGeom>
          <a:solidFill>
            <a:srgbClr val="FECB82"/>
          </a:solidFill>
          <a:ln>
            <a:noFill/>
          </a:ln>
        </p:spPr>
      </p:sp>
      <p:sp>
        <p:nvSpPr>
          <p:cNvPr id="13637" name="Freeform 235"/>
          <p:cNvSpPr/>
          <p:nvPr/>
        </p:nvSpPr>
        <p:spPr>
          <a:xfrm>
            <a:off x="1085040" y="655200"/>
            <a:ext cx="957600" cy="382680"/>
          </a:xfrm>
          <a:custGeom>
            <a:avLst/>
            <a:gdLst/>
            <a:ahLst/>
            <a:cxnLst/>
            <a:rect l="0" t="0" r="r" b="b"/>
            <a:pathLst>
              <a:path w="2660" h="1063">
                <a:moveTo>
                  <a:pt x="0" y="1049"/>
                </a:moveTo>
                <a:lnTo>
                  <a:pt x="2628" y="0"/>
                </a:lnTo>
                <a:lnTo>
                  <a:pt x="2659" y="0"/>
                </a:lnTo>
                <a:lnTo>
                  <a:pt x="0" y="1062"/>
                </a:lnTo>
                <a:lnTo>
                  <a:pt x="0" y="1049"/>
                </a:lnTo>
                <a:close/>
              </a:path>
            </a:pathLst>
          </a:custGeom>
          <a:solidFill>
            <a:srgbClr val="FECB83"/>
          </a:solidFill>
          <a:ln>
            <a:noFill/>
          </a:ln>
        </p:spPr>
      </p:sp>
      <p:sp>
        <p:nvSpPr>
          <p:cNvPr id="13638" name="Freeform 236"/>
          <p:cNvSpPr/>
          <p:nvPr/>
        </p:nvSpPr>
        <p:spPr>
          <a:xfrm>
            <a:off x="1085040" y="655200"/>
            <a:ext cx="969120" cy="387360"/>
          </a:xfrm>
          <a:custGeom>
            <a:avLst/>
            <a:gdLst/>
            <a:ahLst/>
            <a:cxnLst/>
            <a:rect l="0" t="0" r="r" b="b"/>
            <a:pathLst>
              <a:path w="2692" h="1076">
                <a:moveTo>
                  <a:pt x="0" y="1062"/>
                </a:moveTo>
                <a:lnTo>
                  <a:pt x="2659" y="0"/>
                </a:lnTo>
                <a:lnTo>
                  <a:pt x="2691" y="0"/>
                </a:lnTo>
                <a:lnTo>
                  <a:pt x="0" y="1075"/>
                </a:lnTo>
                <a:lnTo>
                  <a:pt x="0" y="1062"/>
                </a:lnTo>
                <a:close/>
              </a:path>
            </a:pathLst>
          </a:custGeom>
          <a:solidFill>
            <a:srgbClr val="FECB85"/>
          </a:solidFill>
          <a:ln>
            <a:noFill/>
          </a:ln>
        </p:spPr>
      </p:sp>
      <p:sp>
        <p:nvSpPr>
          <p:cNvPr id="13639" name="Freeform 237"/>
          <p:cNvSpPr/>
          <p:nvPr/>
        </p:nvSpPr>
        <p:spPr>
          <a:xfrm>
            <a:off x="1085040" y="655200"/>
            <a:ext cx="980640" cy="391680"/>
          </a:xfrm>
          <a:custGeom>
            <a:avLst/>
            <a:gdLst/>
            <a:ahLst/>
            <a:cxnLst/>
            <a:rect l="0" t="0" r="r" b="b"/>
            <a:pathLst>
              <a:path w="2724" h="1088">
                <a:moveTo>
                  <a:pt x="0" y="1075"/>
                </a:moveTo>
                <a:lnTo>
                  <a:pt x="2691" y="0"/>
                </a:lnTo>
                <a:lnTo>
                  <a:pt x="2723" y="0"/>
                </a:lnTo>
                <a:lnTo>
                  <a:pt x="0" y="1087"/>
                </a:lnTo>
                <a:lnTo>
                  <a:pt x="0" y="1075"/>
                </a:lnTo>
                <a:close/>
              </a:path>
            </a:pathLst>
          </a:custGeom>
          <a:solidFill>
            <a:srgbClr val="FECC86"/>
          </a:solidFill>
          <a:ln>
            <a:noFill/>
          </a:ln>
        </p:spPr>
      </p:sp>
      <p:sp>
        <p:nvSpPr>
          <p:cNvPr id="13640" name="Freeform 238"/>
          <p:cNvSpPr/>
          <p:nvPr/>
        </p:nvSpPr>
        <p:spPr>
          <a:xfrm>
            <a:off x="1085040" y="655200"/>
            <a:ext cx="991800" cy="396360"/>
          </a:xfrm>
          <a:custGeom>
            <a:avLst/>
            <a:gdLst/>
            <a:ahLst/>
            <a:cxnLst/>
            <a:rect l="0" t="0" r="r" b="b"/>
            <a:pathLst>
              <a:path w="2755" h="1101">
                <a:moveTo>
                  <a:pt x="0" y="1087"/>
                </a:moveTo>
                <a:lnTo>
                  <a:pt x="2723" y="0"/>
                </a:lnTo>
                <a:lnTo>
                  <a:pt x="2754" y="0"/>
                </a:lnTo>
                <a:lnTo>
                  <a:pt x="0" y="1100"/>
                </a:lnTo>
                <a:lnTo>
                  <a:pt x="0" y="1087"/>
                </a:lnTo>
                <a:close/>
              </a:path>
            </a:pathLst>
          </a:custGeom>
          <a:solidFill>
            <a:srgbClr val="FECC87"/>
          </a:solidFill>
          <a:ln>
            <a:noFill/>
          </a:ln>
        </p:spPr>
      </p:sp>
      <p:sp>
        <p:nvSpPr>
          <p:cNvPr id="13641" name="Freeform 239"/>
          <p:cNvSpPr/>
          <p:nvPr/>
        </p:nvSpPr>
        <p:spPr>
          <a:xfrm>
            <a:off x="1085040" y="655200"/>
            <a:ext cx="1003320" cy="401040"/>
          </a:xfrm>
          <a:custGeom>
            <a:avLst/>
            <a:gdLst/>
            <a:ahLst/>
            <a:cxnLst/>
            <a:rect l="0" t="0" r="r" b="b"/>
            <a:pathLst>
              <a:path w="2787" h="1114">
                <a:moveTo>
                  <a:pt x="0" y="1100"/>
                </a:moveTo>
                <a:lnTo>
                  <a:pt x="2754" y="0"/>
                </a:lnTo>
                <a:lnTo>
                  <a:pt x="2786" y="0"/>
                </a:lnTo>
                <a:lnTo>
                  <a:pt x="0" y="1113"/>
                </a:lnTo>
                <a:lnTo>
                  <a:pt x="0" y="1100"/>
                </a:lnTo>
                <a:close/>
              </a:path>
            </a:pathLst>
          </a:custGeom>
          <a:solidFill>
            <a:srgbClr val="FECD89"/>
          </a:solidFill>
          <a:ln>
            <a:noFill/>
          </a:ln>
        </p:spPr>
      </p:sp>
      <p:sp>
        <p:nvSpPr>
          <p:cNvPr id="13642" name="Freeform 240"/>
          <p:cNvSpPr/>
          <p:nvPr/>
        </p:nvSpPr>
        <p:spPr>
          <a:xfrm>
            <a:off x="1085040" y="655200"/>
            <a:ext cx="1014840" cy="405360"/>
          </a:xfrm>
          <a:custGeom>
            <a:avLst/>
            <a:gdLst/>
            <a:ahLst/>
            <a:cxnLst/>
            <a:rect l="0" t="0" r="r" b="b"/>
            <a:pathLst>
              <a:path w="2819" h="1126">
                <a:moveTo>
                  <a:pt x="0" y="1113"/>
                </a:moveTo>
                <a:lnTo>
                  <a:pt x="2786" y="0"/>
                </a:lnTo>
                <a:lnTo>
                  <a:pt x="2818" y="0"/>
                </a:lnTo>
                <a:lnTo>
                  <a:pt x="0" y="1125"/>
                </a:lnTo>
                <a:lnTo>
                  <a:pt x="0" y="1113"/>
                </a:lnTo>
                <a:close/>
              </a:path>
            </a:pathLst>
          </a:custGeom>
          <a:solidFill>
            <a:srgbClr val="FECD8A"/>
          </a:solidFill>
          <a:ln>
            <a:noFill/>
          </a:ln>
        </p:spPr>
      </p:sp>
      <p:sp>
        <p:nvSpPr>
          <p:cNvPr id="13643" name="Freeform 241"/>
          <p:cNvSpPr/>
          <p:nvPr/>
        </p:nvSpPr>
        <p:spPr>
          <a:xfrm>
            <a:off x="1085040" y="655200"/>
            <a:ext cx="1026000" cy="410040"/>
          </a:xfrm>
          <a:custGeom>
            <a:avLst/>
            <a:gdLst/>
            <a:ahLst/>
            <a:cxnLst/>
            <a:rect l="0" t="0" r="r" b="b"/>
            <a:pathLst>
              <a:path w="2850" h="1139">
                <a:moveTo>
                  <a:pt x="0" y="1125"/>
                </a:moveTo>
                <a:lnTo>
                  <a:pt x="2818" y="0"/>
                </a:lnTo>
                <a:lnTo>
                  <a:pt x="2849" y="0"/>
                </a:lnTo>
                <a:lnTo>
                  <a:pt x="0" y="1138"/>
                </a:lnTo>
                <a:lnTo>
                  <a:pt x="0" y="1125"/>
                </a:lnTo>
                <a:close/>
              </a:path>
            </a:pathLst>
          </a:custGeom>
          <a:solidFill>
            <a:srgbClr val="FECD8B"/>
          </a:solidFill>
          <a:ln>
            <a:noFill/>
          </a:ln>
        </p:spPr>
      </p:sp>
      <p:sp>
        <p:nvSpPr>
          <p:cNvPr id="13644" name="Freeform 242"/>
          <p:cNvSpPr/>
          <p:nvPr/>
        </p:nvSpPr>
        <p:spPr>
          <a:xfrm>
            <a:off x="1085040" y="655200"/>
            <a:ext cx="1037520" cy="414360"/>
          </a:xfrm>
          <a:custGeom>
            <a:avLst/>
            <a:gdLst/>
            <a:ahLst/>
            <a:cxnLst/>
            <a:rect l="0" t="0" r="r" b="b"/>
            <a:pathLst>
              <a:path w="2882" h="1151">
                <a:moveTo>
                  <a:pt x="0" y="1138"/>
                </a:moveTo>
                <a:lnTo>
                  <a:pt x="2849" y="0"/>
                </a:lnTo>
                <a:lnTo>
                  <a:pt x="2881" y="0"/>
                </a:lnTo>
                <a:lnTo>
                  <a:pt x="0" y="1150"/>
                </a:lnTo>
                <a:lnTo>
                  <a:pt x="0" y="1138"/>
                </a:lnTo>
                <a:close/>
              </a:path>
            </a:pathLst>
          </a:custGeom>
          <a:solidFill>
            <a:srgbClr val="FECE8D"/>
          </a:solidFill>
          <a:ln>
            <a:noFill/>
          </a:ln>
        </p:spPr>
      </p:sp>
      <p:sp>
        <p:nvSpPr>
          <p:cNvPr id="13645" name="Freeform 243"/>
          <p:cNvSpPr/>
          <p:nvPr/>
        </p:nvSpPr>
        <p:spPr>
          <a:xfrm>
            <a:off x="1085040" y="655200"/>
            <a:ext cx="1049040" cy="419040"/>
          </a:xfrm>
          <a:custGeom>
            <a:avLst/>
            <a:gdLst/>
            <a:ahLst/>
            <a:cxnLst/>
            <a:rect l="0" t="0" r="r" b="b"/>
            <a:pathLst>
              <a:path w="2914" h="1164">
                <a:moveTo>
                  <a:pt x="0" y="1150"/>
                </a:moveTo>
                <a:lnTo>
                  <a:pt x="2881" y="0"/>
                </a:lnTo>
                <a:lnTo>
                  <a:pt x="2913" y="0"/>
                </a:lnTo>
                <a:lnTo>
                  <a:pt x="0" y="1163"/>
                </a:lnTo>
                <a:lnTo>
                  <a:pt x="0" y="1150"/>
                </a:lnTo>
                <a:close/>
              </a:path>
            </a:pathLst>
          </a:custGeom>
          <a:solidFill>
            <a:srgbClr val="FECE8E"/>
          </a:solidFill>
          <a:ln>
            <a:noFill/>
          </a:ln>
        </p:spPr>
      </p:sp>
      <p:sp>
        <p:nvSpPr>
          <p:cNvPr id="13646" name="Freeform 244"/>
          <p:cNvSpPr/>
          <p:nvPr/>
        </p:nvSpPr>
        <p:spPr>
          <a:xfrm>
            <a:off x="1085040" y="655200"/>
            <a:ext cx="1060200" cy="423720"/>
          </a:xfrm>
          <a:custGeom>
            <a:avLst/>
            <a:gdLst/>
            <a:ahLst/>
            <a:cxnLst/>
            <a:rect l="0" t="0" r="r" b="b"/>
            <a:pathLst>
              <a:path w="2945" h="1177">
                <a:moveTo>
                  <a:pt x="0" y="1163"/>
                </a:moveTo>
                <a:lnTo>
                  <a:pt x="2913" y="0"/>
                </a:lnTo>
                <a:lnTo>
                  <a:pt x="2944" y="0"/>
                </a:lnTo>
                <a:lnTo>
                  <a:pt x="0" y="1176"/>
                </a:lnTo>
                <a:lnTo>
                  <a:pt x="0" y="1163"/>
                </a:lnTo>
                <a:close/>
              </a:path>
            </a:pathLst>
          </a:custGeom>
          <a:solidFill>
            <a:srgbClr val="FECF8F"/>
          </a:solidFill>
          <a:ln>
            <a:noFill/>
          </a:ln>
        </p:spPr>
      </p:sp>
      <p:sp>
        <p:nvSpPr>
          <p:cNvPr id="13647" name="Freeform 245"/>
          <p:cNvSpPr/>
          <p:nvPr/>
        </p:nvSpPr>
        <p:spPr>
          <a:xfrm>
            <a:off x="1085040" y="655200"/>
            <a:ext cx="1071720" cy="428040"/>
          </a:xfrm>
          <a:custGeom>
            <a:avLst/>
            <a:gdLst/>
            <a:ahLst/>
            <a:cxnLst/>
            <a:rect l="0" t="0" r="r" b="b"/>
            <a:pathLst>
              <a:path w="2977" h="1189">
                <a:moveTo>
                  <a:pt x="0" y="1176"/>
                </a:moveTo>
                <a:lnTo>
                  <a:pt x="2944" y="0"/>
                </a:lnTo>
                <a:lnTo>
                  <a:pt x="2976" y="0"/>
                </a:lnTo>
                <a:lnTo>
                  <a:pt x="0" y="1188"/>
                </a:lnTo>
                <a:lnTo>
                  <a:pt x="0" y="1176"/>
                </a:lnTo>
                <a:close/>
              </a:path>
            </a:pathLst>
          </a:custGeom>
          <a:solidFill>
            <a:srgbClr val="FECF90"/>
          </a:solidFill>
          <a:ln>
            <a:noFill/>
          </a:ln>
        </p:spPr>
      </p:sp>
      <p:sp>
        <p:nvSpPr>
          <p:cNvPr id="13648" name="Freeform 246"/>
          <p:cNvSpPr/>
          <p:nvPr/>
        </p:nvSpPr>
        <p:spPr>
          <a:xfrm>
            <a:off x="1085040" y="655200"/>
            <a:ext cx="1083240" cy="432720"/>
          </a:xfrm>
          <a:custGeom>
            <a:avLst/>
            <a:gdLst/>
            <a:ahLst/>
            <a:cxnLst/>
            <a:rect l="0" t="0" r="r" b="b"/>
            <a:pathLst>
              <a:path w="3009" h="1202">
                <a:moveTo>
                  <a:pt x="0" y="1188"/>
                </a:moveTo>
                <a:lnTo>
                  <a:pt x="2976" y="0"/>
                </a:lnTo>
                <a:lnTo>
                  <a:pt x="3008" y="0"/>
                </a:lnTo>
                <a:lnTo>
                  <a:pt x="0" y="1201"/>
                </a:lnTo>
                <a:lnTo>
                  <a:pt x="0" y="1188"/>
                </a:lnTo>
                <a:close/>
              </a:path>
            </a:pathLst>
          </a:custGeom>
          <a:solidFill>
            <a:srgbClr val="FED092"/>
          </a:solidFill>
          <a:ln>
            <a:noFill/>
          </a:ln>
        </p:spPr>
      </p:sp>
      <p:sp>
        <p:nvSpPr>
          <p:cNvPr id="13649" name="Freeform 247"/>
          <p:cNvSpPr/>
          <p:nvPr/>
        </p:nvSpPr>
        <p:spPr>
          <a:xfrm>
            <a:off x="1085040" y="655200"/>
            <a:ext cx="1094400" cy="437400"/>
          </a:xfrm>
          <a:custGeom>
            <a:avLst/>
            <a:gdLst/>
            <a:ahLst/>
            <a:cxnLst/>
            <a:rect l="0" t="0" r="r" b="b"/>
            <a:pathLst>
              <a:path w="3040" h="1215">
                <a:moveTo>
                  <a:pt x="0" y="1200"/>
                </a:moveTo>
                <a:lnTo>
                  <a:pt x="3008" y="0"/>
                </a:lnTo>
                <a:lnTo>
                  <a:pt x="3039" y="0"/>
                </a:lnTo>
                <a:lnTo>
                  <a:pt x="0" y="1214"/>
                </a:lnTo>
                <a:lnTo>
                  <a:pt x="0" y="1200"/>
                </a:lnTo>
                <a:close/>
              </a:path>
            </a:pathLst>
          </a:custGeom>
          <a:solidFill>
            <a:srgbClr val="FED093"/>
          </a:solidFill>
          <a:ln>
            <a:noFill/>
          </a:ln>
        </p:spPr>
      </p:sp>
      <p:sp>
        <p:nvSpPr>
          <p:cNvPr id="13650" name="Freeform 248"/>
          <p:cNvSpPr/>
          <p:nvPr/>
        </p:nvSpPr>
        <p:spPr>
          <a:xfrm>
            <a:off x="1085040" y="655200"/>
            <a:ext cx="1105920" cy="441720"/>
          </a:xfrm>
          <a:custGeom>
            <a:avLst/>
            <a:gdLst/>
            <a:ahLst/>
            <a:cxnLst/>
            <a:rect l="0" t="0" r="r" b="b"/>
            <a:pathLst>
              <a:path w="3072" h="1227">
                <a:moveTo>
                  <a:pt x="0" y="1214"/>
                </a:moveTo>
                <a:lnTo>
                  <a:pt x="3039" y="0"/>
                </a:lnTo>
                <a:lnTo>
                  <a:pt x="3071" y="0"/>
                </a:lnTo>
                <a:lnTo>
                  <a:pt x="0" y="1226"/>
                </a:lnTo>
                <a:lnTo>
                  <a:pt x="0" y="1214"/>
                </a:lnTo>
                <a:close/>
              </a:path>
            </a:pathLst>
          </a:custGeom>
          <a:solidFill>
            <a:srgbClr val="FED194"/>
          </a:solidFill>
          <a:ln>
            <a:noFill/>
          </a:ln>
        </p:spPr>
      </p:sp>
      <p:sp>
        <p:nvSpPr>
          <p:cNvPr id="13651" name="Freeform 249"/>
          <p:cNvSpPr/>
          <p:nvPr/>
        </p:nvSpPr>
        <p:spPr>
          <a:xfrm>
            <a:off x="1085040" y="655200"/>
            <a:ext cx="1117080" cy="446400"/>
          </a:xfrm>
          <a:custGeom>
            <a:avLst/>
            <a:gdLst/>
            <a:ahLst/>
            <a:cxnLst/>
            <a:rect l="0" t="0" r="r" b="b"/>
            <a:pathLst>
              <a:path w="3103" h="1240">
                <a:moveTo>
                  <a:pt x="0" y="1226"/>
                </a:moveTo>
                <a:lnTo>
                  <a:pt x="3071" y="0"/>
                </a:lnTo>
                <a:lnTo>
                  <a:pt x="3102" y="0"/>
                </a:lnTo>
                <a:lnTo>
                  <a:pt x="0" y="1239"/>
                </a:lnTo>
                <a:lnTo>
                  <a:pt x="0" y="1226"/>
                </a:lnTo>
                <a:close/>
              </a:path>
            </a:pathLst>
          </a:custGeom>
          <a:solidFill>
            <a:srgbClr val="FED196"/>
          </a:solidFill>
          <a:ln>
            <a:noFill/>
          </a:ln>
        </p:spPr>
      </p:sp>
      <p:sp>
        <p:nvSpPr>
          <p:cNvPr id="13652" name="Freeform 250"/>
          <p:cNvSpPr/>
          <p:nvPr/>
        </p:nvSpPr>
        <p:spPr>
          <a:xfrm>
            <a:off x="1085040" y="655200"/>
            <a:ext cx="1128600" cy="451080"/>
          </a:xfrm>
          <a:custGeom>
            <a:avLst/>
            <a:gdLst/>
            <a:ahLst/>
            <a:cxnLst/>
            <a:rect l="0" t="0" r="r" b="b"/>
            <a:pathLst>
              <a:path w="3135" h="1253">
                <a:moveTo>
                  <a:pt x="0" y="1239"/>
                </a:moveTo>
                <a:lnTo>
                  <a:pt x="3102" y="0"/>
                </a:lnTo>
                <a:lnTo>
                  <a:pt x="3134" y="0"/>
                </a:lnTo>
                <a:lnTo>
                  <a:pt x="0" y="1252"/>
                </a:lnTo>
                <a:lnTo>
                  <a:pt x="0" y="1239"/>
                </a:lnTo>
                <a:close/>
              </a:path>
            </a:pathLst>
          </a:custGeom>
          <a:solidFill>
            <a:srgbClr val="FED197"/>
          </a:solidFill>
          <a:ln>
            <a:noFill/>
          </a:ln>
        </p:spPr>
      </p:sp>
      <p:sp>
        <p:nvSpPr>
          <p:cNvPr id="13653" name="Freeform 251"/>
          <p:cNvSpPr/>
          <p:nvPr/>
        </p:nvSpPr>
        <p:spPr>
          <a:xfrm>
            <a:off x="1085040" y="655200"/>
            <a:ext cx="1140120" cy="455400"/>
          </a:xfrm>
          <a:custGeom>
            <a:avLst/>
            <a:gdLst/>
            <a:ahLst/>
            <a:cxnLst/>
            <a:rect l="0" t="0" r="r" b="b"/>
            <a:pathLst>
              <a:path w="3167" h="1265">
                <a:moveTo>
                  <a:pt x="0" y="1252"/>
                </a:moveTo>
                <a:lnTo>
                  <a:pt x="3134" y="0"/>
                </a:lnTo>
                <a:lnTo>
                  <a:pt x="3166" y="0"/>
                </a:lnTo>
                <a:lnTo>
                  <a:pt x="0" y="1264"/>
                </a:lnTo>
                <a:lnTo>
                  <a:pt x="0" y="1252"/>
                </a:lnTo>
                <a:close/>
              </a:path>
            </a:pathLst>
          </a:custGeom>
          <a:solidFill>
            <a:srgbClr val="FED298"/>
          </a:solidFill>
          <a:ln>
            <a:noFill/>
          </a:ln>
        </p:spPr>
      </p:sp>
      <p:sp>
        <p:nvSpPr>
          <p:cNvPr id="13654" name="Freeform 252"/>
          <p:cNvSpPr/>
          <p:nvPr/>
        </p:nvSpPr>
        <p:spPr>
          <a:xfrm>
            <a:off x="1085040" y="655200"/>
            <a:ext cx="1151280" cy="460080"/>
          </a:xfrm>
          <a:custGeom>
            <a:avLst/>
            <a:gdLst/>
            <a:ahLst/>
            <a:cxnLst/>
            <a:rect l="0" t="0" r="r" b="b"/>
            <a:pathLst>
              <a:path w="3198" h="1278">
                <a:moveTo>
                  <a:pt x="0" y="1264"/>
                </a:moveTo>
                <a:lnTo>
                  <a:pt x="3166" y="0"/>
                </a:lnTo>
                <a:lnTo>
                  <a:pt x="3197" y="0"/>
                </a:lnTo>
                <a:lnTo>
                  <a:pt x="0" y="1277"/>
                </a:lnTo>
                <a:lnTo>
                  <a:pt x="0" y="1264"/>
                </a:lnTo>
                <a:close/>
              </a:path>
            </a:pathLst>
          </a:custGeom>
          <a:solidFill>
            <a:srgbClr val="FED299"/>
          </a:solidFill>
          <a:ln>
            <a:noFill/>
          </a:ln>
        </p:spPr>
      </p:sp>
      <p:sp>
        <p:nvSpPr>
          <p:cNvPr id="13655" name="Freeform 253"/>
          <p:cNvSpPr/>
          <p:nvPr/>
        </p:nvSpPr>
        <p:spPr>
          <a:xfrm>
            <a:off x="1085040" y="655200"/>
            <a:ext cx="1162800" cy="464400"/>
          </a:xfrm>
          <a:custGeom>
            <a:avLst/>
            <a:gdLst/>
            <a:ahLst/>
            <a:cxnLst/>
            <a:rect l="0" t="0" r="r" b="b"/>
            <a:pathLst>
              <a:path w="3230" h="1290">
                <a:moveTo>
                  <a:pt x="0" y="1277"/>
                </a:moveTo>
                <a:lnTo>
                  <a:pt x="3197" y="0"/>
                </a:lnTo>
                <a:lnTo>
                  <a:pt x="3229" y="0"/>
                </a:lnTo>
                <a:lnTo>
                  <a:pt x="0" y="1289"/>
                </a:lnTo>
                <a:lnTo>
                  <a:pt x="0" y="1277"/>
                </a:lnTo>
                <a:close/>
              </a:path>
            </a:pathLst>
          </a:custGeom>
          <a:solidFill>
            <a:srgbClr val="FED39B"/>
          </a:solidFill>
          <a:ln>
            <a:noFill/>
          </a:ln>
        </p:spPr>
      </p:sp>
      <p:sp>
        <p:nvSpPr>
          <p:cNvPr id="13656" name="Freeform 254"/>
          <p:cNvSpPr/>
          <p:nvPr/>
        </p:nvSpPr>
        <p:spPr>
          <a:xfrm>
            <a:off x="1085040" y="655200"/>
            <a:ext cx="1174320" cy="469080"/>
          </a:xfrm>
          <a:custGeom>
            <a:avLst/>
            <a:gdLst/>
            <a:ahLst/>
            <a:cxnLst/>
            <a:rect l="0" t="0" r="r" b="b"/>
            <a:pathLst>
              <a:path w="3262" h="1303">
                <a:moveTo>
                  <a:pt x="0" y="1289"/>
                </a:moveTo>
                <a:lnTo>
                  <a:pt x="3229" y="0"/>
                </a:lnTo>
                <a:lnTo>
                  <a:pt x="3261" y="0"/>
                </a:lnTo>
                <a:lnTo>
                  <a:pt x="0" y="1302"/>
                </a:lnTo>
                <a:lnTo>
                  <a:pt x="0" y="1289"/>
                </a:lnTo>
                <a:close/>
              </a:path>
            </a:pathLst>
          </a:custGeom>
          <a:solidFill>
            <a:srgbClr val="FED39C"/>
          </a:solidFill>
          <a:ln>
            <a:noFill/>
          </a:ln>
        </p:spPr>
      </p:sp>
      <p:sp>
        <p:nvSpPr>
          <p:cNvPr id="13657" name="Freeform 255"/>
          <p:cNvSpPr/>
          <p:nvPr/>
        </p:nvSpPr>
        <p:spPr>
          <a:xfrm>
            <a:off x="1085040" y="655200"/>
            <a:ext cx="1185480" cy="473760"/>
          </a:xfrm>
          <a:custGeom>
            <a:avLst/>
            <a:gdLst/>
            <a:ahLst/>
            <a:cxnLst/>
            <a:rect l="0" t="0" r="r" b="b"/>
            <a:pathLst>
              <a:path w="3293" h="1316">
                <a:moveTo>
                  <a:pt x="0" y="1302"/>
                </a:moveTo>
                <a:lnTo>
                  <a:pt x="3261" y="0"/>
                </a:lnTo>
                <a:lnTo>
                  <a:pt x="3292" y="0"/>
                </a:lnTo>
                <a:lnTo>
                  <a:pt x="0" y="1315"/>
                </a:lnTo>
                <a:lnTo>
                  <a:pt x="0" y="1302"/>
                </a:lnTo>
                <a:close/>
              </a:path>
            </a:pathLst>
          </a:custGeom>
          <a:solidFill>
            <a:srgbClr val="FED49D"/>
          </a:solidFill>
          <a:ln>
            <a:noFill/>
          </a:ln>
        </p:spPr>
      </p:sp>
      <p:sp>
        <p:nvSpPr>
          <p:cNvPr id="13658" name="Freeform 256"/>
          <p:cNvSpPr/>
          <p:nvPr/>
        </p:nvSpPr>
        <p:spPr>
          <a:xfrm>
            <a:off x="1085040" y="655200"/>
            <a:ext cx="1197000" cy="478080"/>
          </a:xfrm>
          <a:custGeom>
            <a:avLst/>
            <a:gdLst/>
            <a:ahLst/>
            <a:cxnLst/>
            <a:rect l="0" t="0" r="r" b="b"/>
            <a:pathLst>
              <a:path w="3325" h="1328">
                <a:moveTo>
                  <a:pt x="0" y="1315"/>
                </a:moveTo>
                <a:lnTo>
                  <a:pt x="3292" y="0"/>
                </a:lnTo>
                <a:lnTo>
                  <a:pt x="3324" y="0"/>
                </a:lnTo>
                <a:lnTo>
                  <a:pt x="0" y="1327"/>
                </a:lnTo>
                <a:lnTo>
                  <a:pt x="0" y="1315"/>
                </a:lnTo>
                <a:close/>
              </a:path>
            </a:pathLst>
          </a:custGeom>
          <a:solidFill>
            <a:srgbClr val="FED49E"/>
          </a:solidFill>
          <a:ln>
            <a:noFill/>
          </a:ln>
        </p:spPr>
      </p:sp>
      <p:sp>
        <p:nvSpPr>
          <p:cNvPr id="13659" name="Freeform 257"/>
          <p:cNvSpPr/>
          <p:nvPr/>
        </p:nvSpPr>
        <p:spPr>
          <a:xfrm>
            <a:off x="1085040" y="655200"/>
            <a:ext cx="1208520" cy="482760"/>
          </a:xfrm>
          <a:custGeom>
            <a:avLst/>
            <a:gdLst/>
            <a:ahLst/>
            <a:cxnLst/>
            <a:rect l="0" t="0" r="r" b="b"/>
            <a:pathLst>
              <a:path w="3357" h="1341">
                <a:moveTo>
                  <a:pt x="0" y="1327"/>
                </a:moveTo>
                <a:lnTo>
                  <a:pt x="3324" y="0"/>
                </a:lnTo>
                <a:lnTo>
                  <a:pt x="3356" y="0"/>
                </a:lnTo>
                <a:lnTo>
                  <a:pt x="0" y="1340"/>
                </a:lnTo>
                <a:lnTo>
                  <a:pt x="0" y="1327"/>
                </a:lnTo>
                <a:close/>
              </a:path>
            </a:pathLst>
          </a:custGeom>
          <a:solidFill>
            <a:srgbClr val="FED5A0"/>
          </a:solidFill>
          <a:ln>
            <a:noFill/>
          </a:ln>
        </p:spPr>
      </p:sp>
      <p:sp>
        <p:nvSpPr>
          <p:cNvPr id="13660" name="Freeform 258"/>
          <p:cNvSpPr/>
          <p:nvPr/>
        </p:nvSpPr>
        <p:spPr>
          <a:xfrm>
            <a:off x="1085040" y="655200"/>
            <a:ext cx="1219680" cy="487440"/>
          </a:xfrm>
          <a:custGeom>
            <a:avLst/>
            <a:gdLst/>
            <a:ahLst/>
            <a:cxnLst/>
            <a:rect l="0" t="0" r="r" b="b"/>
            <a:pathLst>
              <a:path w="3388" h="1354">
                <a:moveTo>
                  <a:pt x="0" y="1340"/>
                </a:moveTo>
                <a:lnTo>
                  <a:pt x="3356" y="0"/>
                </a:lnTo>
                <a:lnTo>
                  <a:pt x="3387" y="0"/>
                </a:lnTo>
                <a:lnTo>
                  <a:pt x="0" y="1353"/>
                </a:lnTo>
                <a:lnTo>
                  <a:pt x="0" y="1340"/>
                </a:lnTo>
                <a:close/>
              </a:path>
            </a:pathLst>
          </a:custGeom>
          <a:solidFill>
            <a:srgbClr val="FED5A1"/>
          </a:solidFill>
          <a:ln>
            <a:noFill/>
          </a:ln>
        </p:spPr>
      </p:sp>
      <p:sp>
        <p:nvSpPr>
          <p:cNvPr id="13661" name="Freeform 259"/>
          <p:cNvSpPr/>
          <p:nvPr/>
        </p:nvSpPr>
        <p:spPr>
          <a:xfrm>
            <a:off x="1085040" y="655200"/>
            <a:ext cx="1231200" cy="491760"/>
          </a:xfrm>
          <a:custGeom>
            <a:avLst/>
            <a:gdLst/>
            <a:ahLst/>
            <a:cxnLst/>
            <a:rect l="0" t="0" r="r" b="b"/>
            <a:pathLst>
              <a:path w="3420" h="1366">
                <a:moveTo>
                  <a:pt x="0" y="1353"/>
                </a:moveTo>
                <a:lnTo>
                  <a:pt x="3387" y="0"/>
                </a:lnTo>
                <a:lnTo>
                  <a:pt x="3419" y="0"/>
                </a:lnTo>
                <a:lnTo>
                  <a:pt x="0" y="1365"/>
                </a:lnTo>
                <a:lnTo>
                  <a:pt x="0" y="1353"/>
                </a:lnTo>
                <a:close/>
              </a:path>
            </a:pathLst>
          </a:custGeom>
          <a:solidFill>
            <a:srgbClr val="FED5A2"/>
          </a:solidFill>
          <a:ln>
            <a:noFill/>
          </a:ln>
        </p:spPr>
      </p:sp>
      <p:sp>
        <p:nvSpPr>
          <p:cNvPr id="13662" name="Freeform 260"/>
          <p:cNvSpPr/>
          <p:nvPr/>
        </p:nvSpPr>
        <p:spPr>
          <a:xfrm>
            <a:off x="1085040" y="655200"/>
            <a:ext cx="1242720" cy="496440"/>
          </a:xfrm>
          <a:custGeom>
            <a:avLst/>
            <a:gdLst/>
            <a:ahLst/>
            <a:cxnLst/>
            <a:rect l="0" t="0" r="r" b="b"/>
            <a:pathLst>
              <a:path w="3452" h="1379">
                <a:moveTo>
                  <a:pt x="0" y="1365"/>
                </a:moveTo>
                <a:lnTo>
                  <a:pt x="3419" y="0"/>
                </a:lnTo>
                <a:lnTo>
                  <a:pt x="3451" y="0"/>
                </a:lnTo>
                <a:lnTo>
                  <a:pt x="0" y="1378"/>
                </a:lnTo>
                <a:lnTo>
                  <a:pt x="0" y="1365"/>
                </a:lnTo>
                <a:close/>
              </a:path>
            </a:pathLst>
          </a:custGeom>
          <a:solidFill>
            <a:srgbClr val="FED6A4"/>
          </a:solidFill>
          <a:ln>
            <a:noFill/>
          </a:ln>
        </p:spPr>
      </p:sp>
      <p:sp>
        <p:nvSpPr>
          <p:cNvPr id="13663" name="Freeform 261"/>
          <p:cNvSpPr/>
          <p:nvPr/>
        </p:nvSpPr>
        <p:spPr>
          <a:xfrm>
            <a:off x="1085040" y="655200"/>
            <a:ext cx="1253880" cy="501120"/>
          </a:xfrm>
          <a:custGeom>
            <a:avLst/>
            <a:gdLst/>
            <a:ahLst/>
            <a:cxnLst/>
            <a:rect l="0" t="0" r="r" b="b"/>
            <a:pathLst>
              <a:path w="3483" h="1392">
                <a:moveTo>
                  <a:pt x="0" y="1378"/>
                </a:moveTo>
                <a:lnTo>
                  <a:pt x="3451" y="0"/>
                </a:lnTo>
                <a:lnTo>
                  <a:pt x="3482" y="0"/>
                </a:lnTo>
                <a:lnTo>
                  <a:pt x="0" y="1391"/>
                </a:lnTo>
                <a:lnTo>
                  <a:pt x="0" y="1378"/>
                </a:lnTo>
                <a:close/>
              </a:path>
            </a:pathLst>
          </a:custGeom>
          <a:solidFill>
            <a:srgbClr val="FED6A5"/>
          </a:solidFill>
          <a:ln>
            <a:noFill/>
          </a:ln>
        </p:spPr>
      </p:sp>
      <p:sp>
        <p:nvSpPr>
          <p:cNvPr id="13664" name="Freeform 262"/>
          <p:cNvSpPr/>
          <p:nvPr/>
        </p:nvSpPr>
        <p:spPr>
          <a:xfrm>
            <a:off x="1085040" y="655200"/>
            <a:ext cx="1265400" cy="505440"/>
          </a:xfrm>
          <a:custGeom>
            <a:avLst/>
            <a:gdLst/>
            <a:ahLst/>
            <a:cxnLst/>
            <a:rect l="0" t="0" r="r" b="b"/>
            <a:pathLst>
              <a:path w="3515" h="1404">
                <a:moveTo>
                  <a:pt x="0" y="1391"/>
                </a:moveTo>
                <a:lnTo>
                  <a:pt x="3482" y="0"/>
                </a:lnTo>
                <a:lnTo>
                  <a:pt x="3514" y="0"/>
                </a:lnTo>
                <a:lnTo>
                  <a:pt x="0" y="1403"/>
                </a:lnTo>
                <a:lnTo>
                  <a:pt x="0" y="1391"/>
                </a:lnTo>
                <a:close/>
              </a:path>
            </a:pathLst>
          </a:custGeom>
          <a:solidFill>
            <a:srgbClr val="FED7A6"/>
          </a:solidFill>
          <a:ln>
            <a:noFill/>
          </a:ln>
        </p:spPr>
      </p:sp>
      <p:sp>
        <p:nvSpPr>
          <p:cNvPr id="13665" name="Freeform 263"/>
          <p:cNvSpPr/>
          <p:nvPr/>
        </p:nvSpPr>
        <p:spPr>
          <a:xfrm>
            <a:off x="1085040" y="655200"/>
            <a:ext cx="1276920" cy="510120"/>
          </a:xfrm>
          <a:custGeom>
            <a:avLst/>
            <a:gdLst/>
            <a:ahLst/>
            <a:cxnLst/>
            <a:rect l="0" t="0" r="r" b="b"/>
            <a:pathLst>
              <a:path w="3547" h="1417">
                <a:moveTo>
                  <a:pt x="0" y="1403"/>
                </a:moveTo>
                <a:lnTo>
                  <a:pt x="3514" y="0"/>
                </a:lnTo>
                <a:lnTo>
                  <a:pt x="3546" y="0"/>
                </a:lnTo>
                <a:lnTo>
                  <a:pt x="0" y="1416"/>
                </a:lnTo>
                <a:lnTo>
                  <a:pt x="0" y="1403"/>
                </a:lnTo>
                <a:close/>
              </a:path>
            </a:pathLst>
          </a:custGeom>
          <a:solidFill>
            <a:srgbClr val="FED7A7"/>
          </a:solidFill>
          <a:ln>
            <a:noFill/>
          </a:ln>
        </p:spPr>
      </p:sp>
      <p:sp>
        <p:nvSpPr>
          <p:cNvPr id="13666" name="Freeform 264"/>
          <p:cNvSpPr/>
          <p:nvPr/>
        </p:nvSpPr>
        <p:spPr>
          <a:xfrm>
            <a:off x="1085040" y="655200"/>
            <a:ext cx="1288080" cy="514440"/>
          </a:xfrm>
          <a:custGeom>
            <a:avLst/>
            <a:gdLst/>
            <a:ahLst/>
            <a:cxnLst/>
            <a:rect l="0" t="0" r="r" b="b"/>
            <a:pathLst>
              <a:path w="3578" h="1429">
                <a:moveTo>
                  <a:pt x="0" y="1416"/>
                </a:moveTo>
                <a:lnTo>
                  <a:pt x="3546" y="0"/>
                </a:lnTo>
                <a:lnTo>
                  <a:pt x="3577" y="0"/>
                </a:lnTo>
                <a:lnTo>
                  <a:pt x="0" y="1428"/>
                </a:lnTo>
                <a:lnTo>
                  <a:pt x="0" y="1416"/>
                </a:lnTo>
                <a:close/>
              </a:path>
            </a:pathLst>
          </a:custGeom>
          <a:solidFill>
            <a:srgbClr val="FED8A8"/>
          </a:solidFill>
          <a:ln>
            <a:noFill/>
          </a:ln>
        </p:spPr>
      </p:sp>
      <p:sp>
        <p:nvSpPr>
          <p:cNvPr id="13667" name="Freeform 265"/>
          <p:cNvSpPr/>
          <p:nvPr/>
        </p:nvSpPr>
        <p:spPr>
          <a:xfrm>
            <a:off x="1085040" y="655200"/>
            <a:ext cx="1299600" cy="519120"/>
          </a:xfrm>
          <a:custGeom>
            <a:avLst/>
            <a:gdLst/>
            <a:ahLst/>
            <a:cxnLst/>
            <a:rect l="0" t="0" r="r" b="b"/>
            <a:pathLst>
              <a:path w="3610" h="1442">
                <a:moveTo>
                  <a:pt x="0" y="1428"/>
                </a:moveTo>
                <a:lnTo>
                  <a:pt x="3577" y="0"/>
                </a:lnTo>
                <a:lnTo>
                  <a:pt x="3609" y="0"/>
                </a:lnTo>
                <a:lnTo>
                  <a:pt x="0" y="1441"/>
                </a:lnTo>
                <a:lnTo>
                  <a:pt x="0" y="1428"/>
                </a:lnTo>
                <a:close/>
              </a:path>
            </a:pathLst>
          </a:custGeom>
          <a:solidFill>
            <a:srgbClr val="FED8AA"/>
          </a:solidFill>
          <a:ln>
            <a:noFill/>
          </a:ln>
        </p:spPr>
      </p:sp>
      <p:sp>
        <p:nvSpPr>
          <p:cNvPr id="13668" name="Freeform 266"/>
          <p:cNvSpPr/>
          <p:nvPr/>
        </p:nvSpPr>
        <p:spPr>
          <a:xfrm>
            <a:off x="1085040" y="655200"/>
            <a:ext cx="1311120" cy="523800"/>
          </a:xfrm>
          <a:custGeom>
            <a:avLst/>
            <a:gdLst/>
            <a:ahLst/>
            <a:cxnLst/>
            <a:rect l="0" t="0" r="r" b="b"/>
            <a:pathLst>
              <a:path w="3642" h="1455">
                <a:moveTo>
                  <a:pt x="0" y="1441"/>
                </a:moveTo>
                <a:lnTo>
                  <a:pt x="3609" y="0"/>
                </a:lnTo>
                <a:lnTo>
                  <a:pt x="3641" y="0"/>
                </a:lnTo>
                <a:lnTo>
                  <a:pt x="0" y="1454"/>
                </a:lnTo>
                <a:lnTo>
                  <a:pt x="0" y="1441"/>
                </a:lnTo>
                <a:close/>
              </a:path>
            </a:pathLst>
          </a:custGeom>
          <a:solidFill>
            <a:srgbClr val="FED9AB"/>
          </a:solidFill>
          <a:ln>
            <a:noFill/>
          </a:ln>
        </p:spPr>
      </p:sp>
      <p:sp>
        <p:nvSpPr>
          <p:cNvPr id="13669" name="Freeform 267"/>
          <p:cNvSpPr/>
          <p:nvPr/>
        </p:nvSpPr>
        <p:spPr>
          <a:xfrm>
            <a:off x="1085040" y="655200"/>
            <a:ext cx="1322280" cy="528120"/>
          </a:xfrm>
          <a:custGeom>
            <a:avLst/>
            <a:gdLst/>
            <a:ahLst/>
            <a:cxnLst/>
            <a:rect l="0" t="0" r="r" b="b"/>
            <a:pathLst>
              <a:path w="3673" h="1467">
                <a:moveTo>
                  <a:pt x="0" y="1454"/>
                </a:moveTo>
                <a:lnTo>
                  <a:pt x="3641" y="0"/>
                </a:lnTo>
                <a:lnTo>
                  <a:pt x="3672" y="0"/>
                </a:lnTo>
                <a:lnTo>
                  <a:pt x="0" y="1466"/>
                </a:lnTo>
                <a:lnTo>
                  <a:pt x="0" y="1454"/>
                </a:lnTo>
                <a:close/>
              </a:path>
            </a:pathLst>
          </a:custGeom>
          <a:solidFill>
            <a:srgbClr val="FED9AC"/>
          </a:solidFill>
          <a:ln>
            <a:noFill/>
          </a:ln>
        </p:spPr>
      </p:sp>
      <p:sp>
        <p:nvSpPr>
          <p:cNvPr id="13670" name="Freeform 268"/>
          <p:cNvSpPr/>
          <p:nvPr/>
        </p:nvSpPr>
        <p:spPr>
          <a:xfrm>
            <a:off x="1085040" y="655200"/>
            <a:ext cx="1333800" cy="532800"/>
          </a:xfrm>
          <a:custGeom>
            <a:avLst/>
            <a:gdLst/>
            <a:ahLst/>
            <a:cxnLst/>
            <a:rect l="0" t="0" r="r" b="b"/>
            <a:pathLst>
              <a:path w="3705" h="1480">
                <a:moveTo>
                  <a:pt x="0" y="1466"/>
                </a:moveTo>
                <a:lnTo>
                  <a:pt x="3672" y="0"/>
                </a:lnTo>
                <a:lnTo>
                  <a:pt x="3704" y="0"/>
                </a:lnTo>
                <a:lnTo>
                  <a:pt x="0" y="1479"/>
                </a:lnTo>
                <a:lnTo>
                  <a:pt x="0" y="1466"/>
                </a:lnTo>
                <a:close/>
              </a:path>
            </a:pathLst>
          </a:custGeom>
          <a:solidFill>
            <a:srgbClr val="FEDAAD"/>
          </a:solidFill>
          <a:ln>
            <a:noFill/>
          </a:ln>
        </p:spPr>
      </p:sp>
      <p:sp>
        <p:nvSpPr>
          <p:cNvPr id="13671" name="Freeform 269"/>
          <p:cNvSpPr/>
          <p:nvPr/>
        </p:nvSpPr>
        <p:spPr>
          <a:xfrm>
            <a:off x="1085040" y="655200"/>
            <a:ext cx="1345320" cy="537480"/>
          </a:xfrm>
          <a:custGeom>
            <a:avLst/>
            <a:gdLst/>
            <a:ahLst/>
            <a:cxnLst/>
            <a:rect l="0" t="0" r="r" b="b"/>
            <a:pathLst>
              <a:path w="3737" h="1493">
                <a:moveTo>
                  <a:pt x="0" y="1479"/>
                </a:moveTo>
                <a:lnTo>
                  <a:pt x="3704" y="0"/>
                </a:lnTo>
                <a:lnTo>
                  <a:pt x="3736" y="0"/>
                </a:lnTo>
                <a:lnTo>
                  <a:pt x="0" y="1492"/>
                </a:lnTo>
                <a:lnTo>
                  <a:pt x="0" y="1479"/>
                </a:lnTo>
                <a:close/>
              </a:path>
            </a:pathLst>
          </a:custGeom>
          <a:solidFill>
            <a:srgbClr val="FEDAAE"/>
          </a:solidFill>
          <a:ln>
            <a:noFill/>
          </a:ln>
        </p:spPr>
      </p:sp>
      <p:sp>
        <p:nvSpPr>
          <p:cNvPr id="13672" name="Freeform 270"/>
          <p:cNvSpPr/>
          <p:nvPr/>
        </p:nvSpPr>
        <p:spPr>
          <a:xfrm>
            <a:off x="1085040" y="655200"/>
            <a:ext cx="1356480" cy="541800"/>
          </a:xfrm>
          <a:custGeom>
            <a:avLst/>
            <a:gdLst/>
            <a:ahLst/>
            <a:cxnLst/>
            <a:rect l="0" t="0" r="r" b="b"/>
            <a:pathLst>
              <a:path w="3768" h="1505">
                <a:moveTo>
                  <a:pt x="0" y="1492"/>
                </a:moveTo>
                <a:lnTo>
                  <a:pt x="3736" y="0"/>
                </a:lnTo>
                <a:lnTo>
                  <a:pt x="3767" y="0"/>
                </a:lnTo>
                <a:lnTo>
                  <a:pt x="0" y="1504"/>
                </a:lnTo>
                <a:lnTo>
                  <a:pt x="0" y="1492"/>
                </a:lnTo>
                <a:close/>
              </a:path>
            </a:pathLst>
          </a:custGeom>
          <a:solidFill>
            <a:srgbClr val="FEDAAF"/>
          </a:solidFill>
          <a:ln>
            <a:noFill/>
          </a:ln>
        </p:spPr>
      </p:sp>
      <p:sp>
        <p:nvSpPr>
          <p:cNvPr id="13673" name="Freeform 271"/>
          <p:cNvSpPr/>
          <p:nvPr/>
        </p:nvSpPr>
        <p:spPr>
          <a:xfrm>
            <a:off x="1085040" y="655200"/>
            <a:ext cx="1368000" cy="546480"/>
          </a:xfrm>
          <a:custGeom>
            <a:avLst/>
            <a:gdLst/>
            <a:ahLst/>
            <a:cxnLst/>
            <a:rect l="0" t="0" r="r" b="b"/>
            <a:pathLst>
              <a:path w="3800" h="1518">
                <a:moveTo>
                  <a:pt x="0" y="1504"/>
                </a:moveTo>
                <a:lnTo>
                  <a:pt x="3767" y="0"/>
                </a:lnTo>
                <a:lnTo>
                  <a:pt x="3799" y="0"/>
                </a:lnTo>
                <a:lnTo>
                  <a:pt x="0" y="1517"/>
                </a:lnTo>
                <a:lnTo>
                  <a:pt x="0" y="1504"/>
                </a:lnTo>
                <a:close/>
              </a:path>
            </a:pathLst>
          </a:custGeom>
          <a:solidFill>
            <a:srgbClr val="FEDBB1"/>
          </a:solidFill>
          <a:ln>
            <a:noFill/>
          </a:ln>
        </p:spPr>
      </p:sp>
      <p:sp>
        <p:nvSpPr>
          <p:cNvPr id="13674" name="Freeform 272"/>
          <p:cNvSpPr/>
          <p:nvPr/>
        </p:nvSpPr>
        <p:spPr>
          <a:xfrm>
            <a:off x="1085040" y="655200"/>
            <a:ext cx="1379160" cy="550800"/>
          </a:xfrm>
          <a:custGeom>
            <a:avLst/>
            <a:gdLst/>
            <a:ahLst/>
            <a:cxnLst/>
            <a:rect l="0" t="0" r="r" b="b"/>
            <a:pathLst>
              <a:path w="3831" h="1530">
                <a:moveTo>
                  <a:pt x="0" y="1517"/>
                </a:moveTo>
                <a:lnTo>
                  <a:pt x="3799" y="0"/>
                </a:lnTo>
                <a:lnTo>
                  <a:pt x="3830" y="0"/>
                </a:lnTo>
                <a:lnTo>
                  <a:pt x="0" y="1529"/>
                </a:lnTo>
                <a:lnTo>
                  <a:pt x="0" y="1517"/>
                </a:lnTo>
                <a:close/>
              </a:path>
            </a:pathLst>
          </a:custGeom>
          <a:solidFill>
            <a:srgbClr val="FEDBB2"/>
          </a:solidFill>
          <a:ln>
            <a:noFill/>
          </a:ln>
        </p:spPr>
      </p:sp>
      <p:sp>
        <p:nvSpPr>
          <p:cNvPr id="13675" name="Freeform 273"/>
          <p:cNvSpPr/>
          <p:nvPr/>
        </p:nvSpPr>
        <p:spPr>
          <a:xfrm>
            <a:off x="1085040" y="655200"/>
            <a:ext cx="1390680" cy="555480"/>
          </a:xfrm>
          <a:custGeom>
            <a:avLst/>
            <a:gdLst/>
            <a:ahLst/>
            <a:cxnLst/>
            <a:rect l="0" t="0" r="r" b="b"/>
            <a:pathLst>
              <a:path w="3863" h="1543">
                <a:moveTo>
                  <a:pt x="0" y="1529"/>
                </a:moveTo>
                <a:lnTo>
                  <a:pt x="3830" y="0"/>
                </a:lnTo>
                <a:lnTo>
                  <a:pt x="3862" y="0"/>
                </a:lnTo>
                <a:lnTo>
                  <a:pt x="0" y="1542"/>
                </a:lnTo>
                <a:lnTo>
                  <a:pt x="0" y="1529"/>
                </a:lnTo>
                <a:close/>
              </a:path>
            </a:pathLst>
          </a:custGeom>
          <a:solidFill>
            <a:srgbClr val="FEDCB3"/>
          </a:solidFill>
          <a:ln>
            <a:noFill/>
          </a:ln>
        </p:spPr>
      </p:sp>
      <p:sp>
        <p:nvSpPr>
          <p:cNvPr id="13676" name="Freeform 274"/>
          <p:cNvSpPr/>
          <p:nvPr/>
        </p:nvSpPr>
        <p:spPr>
          <a:xfrm>
            <a:off x="1085040" y="655200"/>
            <a:ext cx="1402200" cy="560160"/>
          </a:xfrm>
          <a:custGeom>
            <a:avLst/>
            <a:gdLst/>
            <a:ahLst/>
            <a:cxnLst/>
            <a:rect l="0" t="0" r="r" b="b"/>
            <a:pathLst>
              <a:path w="3895" h="1556">
                <a:moveTo>
                  <a:pt x="0" y="1542"/>
                </a:moveTo>
                <a:lnTo>
                  <a:pt x="3862" y="0"/>
                </a:lnTo>
                <a:lnTo>
                  <a:pt x="3894" y="0"/>
                </a:lnTo>
                <a:lnTo>
                  <a:pt x="0" y="1555"/>
                </a:lnTo>
                <a:lnTo>
                  <a:pt x="0" y="1542"/>
                </a:lnTo>
                <a:close/>
              </a:path>
            </a:pathLst>
          </a:custGeom>
          <a:solidFill>
            <a:srgbClr val="FEDCB4"/>
          </a:solidFill>
          <a:ln>
            <a:noFill/>
          </a:ln>
        </p:spPr>
      </p:sp>
      <p:sp>
        <p:nvSpPr>
          <p:cNvPr id="13677" name="Freeform 275"/>
          <p:cNvSpPr/>
          <p:nvPr/>
        </p:nvSpPr>
        <p:spPr>
          <a:xfrm>
            <a:off x="1085040" y="655200"/>
            <a:ext cx="1413360" cy="564480"/>
          </a:xfrm>
          <a:custGeom>
            <a:avLst/>
            <a:gdLst/>
            <a:ahLst/>
            <a:cxnLst/>
            <a:rect l="0" t="0" r="r" b="b"/>
            <a:pathLst>
              <a:path w="3926" h="1568">
                <a:moveTo>
                  <a:pt x="0" y="1555"/>
                </a:moveTo>
                <a:lnTo>
                  <a:pt x="3894" y="0"/>
                </a:lnTo>
                <a:lnTo>
                  <a:pt x="3925" y="0"/>
                </a:lnTo>
                <a:lnTo>
                  <a:pt x="0" y="1567"/>
                </a:lnTo>
                <a:lnTo>
                  <a:pt x="0" y="1555"/>
                </a:lnTo>
                <a:close/>
              </a:path>
            </a:pathLst>
          </a:custGeom>
          <a:solidFill>
            <a:srgbClr val="FEDDB5"/>
          </a:solidFill>
          <a:ln>
            <a:noFill/>
          </a:ln>
        </p:spPr>
      </p:sp>
      <p:sp>
        <p:nvSpPr>
          <p:cNvPr id="13678" name="Freeform 276"/>
          <p:cNvSpPr/>
          <p:nvPr/>
        </p:nvSpPr>
        <p:spPr>
          <a:xfrm>
            <a:off x="1085040" y="655200"/>
            <a:ext cx="1424880" cy="569160"/>
          </a:xfrm>
          <a:custGeom>
            <a:avLst/>
            <a:gdLst/>
            <a:ahLst/>
            <a:cxnLst/>
            <a:rect l="0" t="0" r="r" b="b"/>
            <a:pathLst>
              <a:path w="3958" h="1581">
                <a:moveTo>
                  <a:pt x="0" y="1567"/>
                </a:moveTo>
                <a:lnTo>
                  <a:pt x="3925" y="0"/>
                </a:lnTo>
                <a:lnTo>
                  <a:pt x="3957" y="0"/>
                </a:lnTo>
                <a:lnTo>
                  <a:pt x="0" y="1580"/>
                </a:lnTo>
                <a:lnTo>
                  <a:pt x="0" y="1567"/>
                </a:lnTo>
                <a:close/>
              </a:path>
            </a:pathLst>
          </a:custGeom>
          <a:solidFill>
            <a:srgbClr val="FEDDB6"/>
          </a:solidFill>
          <a:ln>
            <a:noFill/>
          </a:ln>
        </p:spPr>
      </p:sp>
      <p:sp>
        <p:nvSpPr>
          <p:cNvPr id="13679" name="Freeform 277"/>
          <p:cNvSpPr/>
          <p:nvPr/>
        </p:nvSpPr>
        <p:spPr>
          <a:xfrm>
            <a:off x="1085040" y="655200"/>
            <a:ext cx="1436400" cy="573840"/>
          </a:xfrm>
          <a:custGeom>
            <a:avLst/>
            <a:gdLst/>
            <a:ahLst/>
            <a:cxnLst/>
            <a:rect l="0" t="0" r="r" b="b"/>
            <a:pathLst>
              <a:path w="3990" h="1594">
                <a:moveTo>
                  <a:pt x="0" y="1580"/>
                </a:moveTo>
                <a:lnTo>
                  <a:pt x="3957" y="0"/>
                </a:lnTo>
                <a:lnTo>
                  <a:pt x="3989" y="0"/>
                </a:lnTo>
                <a:lnTo>
                  <a:pt x="0" y="1593"/>
                </a:lnTo>
                <a:lnTo>
                  <a:pt x="0" y="1580"/>
                </a:lnTo>
                <a:close/>
              </a:path>
            </a:pathLst>
          </a:custGeom>
          <a:solidFill>
            <a:srgbClr val="FEDEB8"/>
          </a:solidFill>
          <a:ln>
            <a:noFill/>
          </a:ln>
        </p:spPr>
      </p:sp>
      <p:sp>
        <p:nvSpPr>
          <p:cNvPr id="13680" name="Freeform 278"/>
          <p:cNvSpPr/>
          <p:nvPr/>
        </p:nvSpPr>
        <p:spPr>
          <a:xfrm>
            <a:off x="1085040" y="655200"/>
            <a:ext cx="1447560" cy="578160"/>
          </a:xfrm>
          <a:custGeom>
            <a:avLst/>
            <a:gdLst/>
            <a:ahLst/>
            <a:cxnLst/>
            <a:rect l="0" t="0" r="r" b="b"/>
            <a:pathLst>
              <a:path w="4021" h="1606">
                <a:moveTo>
                  <a:pt x="0" y="1593"/>
                </a:moveTo>
                <a:lnTo>
                  <a:pt x="3989" y="0"/>
                </a:lnTo>
                <a:lnTo>
                  <a:pt x="4020" y="0"/>
                </a:lnTo>
                <a:lnTo>
                  <a:pt x="0" y="1605"/>
                </a:lnTo>
                <a:lnTo>
                  <a:pt x="0" y="1593"/>
                </a:lnTo>
                <a:close/>
              </a:path>
            </a:pathLst>
          </a:custGeom>
          <a:solidFill>
            <a:srgbClr val="FFDEB9"/>
          </a:solidFill>
          <a:ln>
            <a:noFill/>
          </a:ln>
        </p:spPr>
      </p:sp>
      <p:sp>
        <p:nvSpPr>
          <p:cNvPr id="13681" name="Freeform 279"/>
          <p:cNvSpPr/>
          <p:nvPr/>
        </p:nvSpPr>
        <p:spPr>
          <a:xfrm>
            <a:off x="1085040" y="655200"/>
            <a:ext cx="1459080" cy="582840"/>
          </a:xfrm>
          <a:custGeom>
            <a:avLst/>
            <a:gdLst/>
            <a:ahLst/>
            <a:cxnLst/>
            <a:rect l="0" t="0" r="r" b="b"/>
            <a:pathLst>
              <a:path w="4053" h="1619">
                <a:moveTo>
                  <a:pt x="0" y="1605"/>
                </a:moveTo>
                <a:lnTo>
                  <a:pt x="4020" y="0"/>
                </a:lnTo>
                <a:lnTo>
                  <a:pt x="4052" y="0"/>
                </a:lnTo>
                <a:lnTo>
                  <a:pt x="0" y="1618"/>
                </a:lnTo>
                <a:lnTo>
                  <a:pt x="0" y="1605"/>
                </a:lnTo>
                <a:close/>
              </a:path>
            </a:pathLst>
          </a:custGeom>
          <a:solidFill>
            <a:srgbClr val="FFDFBA"/>
          </a:solidFill>
          <a:ln>
            <a:noFill/>
          </a:ln>
        </p:spPr>
      </p:sp>
      <p:sp>
        <p:nvSpPr>
          <p:cNvPr id="13682" name="Freeform 280"/>
          <p:cNvSpPr/>
          <p:nvPr/>
        </p:nvSpPr>
        <p:spPr>
          <a:xfrm>
            <a:off x="1085040" y="655200"/>
            <a:ext cx="1459080" cy="582840"/>
          </a:xfrm>
          <a:custGeom>
            <a:avLst/>
            <a:gdLst/>
            <a:ahLst/>
            <a:cxnLst/>
            <a:rect l="0" t="0" r="r" b="b"/>
            <a:pathLst>
              <a:path w="4053" h="1619">
                <a:moveTo>
                  <a:pt x="0" y="1618"/>
                </a:moveTo>
                <a:lnTo>
                  <a:pt x="4052" y="0"/>
                </a:lnTo>
                <a:lnTo>
                  <a:pt x="4052" y="13"/>
                </a:lnTo>
                <a:lnTo>
                  <a:pt x="31" y="1618"/>
                </a:lnTo>
                <a:lnTo>
                  <a:pt x="0" y="1618"/>
                </a:lnTo>
                <a:close/>
              </a:path>
            </a:pathLst>
          </a:custGeom>
          <a:solidFill>
            <a:srgbClr val="FFDFBB"/>
          </a:solidFill>
          <a:ln>
            <a:noFill/>
          </a:ln>
        </p:spPr>
      </p:sp>
      <p:sp>
        <p:nvSpPr>
          <p:cNvPr id="13683" name="Freeform 281"/>
          <p:cNvSpPr/>
          <p:nvPr/>
        </p:nvSpPr>
        <p:spPr>
          <a:xfrm>
            <a:off x="1096200" y="659880"/>
            <a:ext cx="1447920" cy="578160"/>
          </a:xfrm>
          <a:custGeom>
            <a:avLst/>
            <a:gdLst/>
            <a:ahLst/>
            <a:cxnLst/>
            <a:rect l="0" t="0" r="r" b="b"/>
            <a:pathLst>
              <a:path w="4022" h="1606">
                <a:moveTo>
                  <a:pt x="0" y="1605"/>
                </a:moveTo>
                <a:lnTo>
                  <a:pt x="4021" y="0"/>
                </a:lnTo>
                <a:lnTo>
                  <a:pt x="4021" y="12"/>
                </a:lnTo>
                <a:lnTo>
                  <a:pt x="32" y="1605"/>
                </a:lnTo>
                <a:lnTo>
                  <a:pt x="0" y="1605"/>
                </a:lnTo>
                <a:close/>
              </a:path>
            </a:pathLst>
          </a:custGeom>
          <a:solidFill>
            <a:srgbClr val="FFE0BC"/>
          </a:solidFill>
          <a:ln>
            <a:noFill/>
          </a:ln>
        </p:spPr>
      </p:sp>
      <p:sp>
        <p:nvSpPr>
          <p:cNvPr id="13684" name="Freeform 282"/>
          <p:cNvSpPr/>
          <p:nvPr/>
        </p:nvSpPr>
        <p:spPr>
          <a:xfrm>
            <a:off x="1107720" y="664200"/>
            <a:ext cx="1436400" cy="573840"/>
          </a:xfrm>
          <a:custGeom>
            <a:avLst/>
            <a:gdLst/>
            <a:ahLst/>
            <a:cxnLst/>
            <a:rect l="0" t="0" r="r" b="b"/>
            <a:pathLst>
              <a:path w="3990" h="1594">
                <a:moveTo>
                  <a:pt x="0" y="1593"/>
                </a:moveTo>
                <a:lnTo>
                  <a:pt x="3989" y="0"/>
                </a:lnTo>
                <a:lnTo>
                  <a:pt x="3989" y="13"/>
                </a:lnTo>
                <a:lnTo>
                  <a:pt x="31" y="1593"/>
                </a:lnTo>
                <a:lnTo>
                  <a:pt x="0" y="1593"/>
                </a:lnTo>
                <a:close/>
              </a:path>
            </a:pathLst>
          </a:custGeom>
          <a:solidFill>
            <a:srgbClr val="FFE0BD"/>
          </a:solidFill>
          <a:ln>
            <a:noFill/>
          </a:ln>
        </p:spPr>
      </p:sp>
      <p:sp>
        <p:nvSpPr>
          <p:cNvPr id="13685" name="Freeform 283"/>
          <p:cNvSpPr/>
          <p:nvPr/>
        </p:nvSpPr>
        <p:spPr>
          <a:xfrm>
            <a:off x="1118880" y="668880"/>
            <a:ext cx="1425240" cy="569160"/>
          </a:xfrm>
          <a:custGeom>
            <a:avLst/>
            <a:gdLst/>
            <a:ahLst/>
            <a:cxnLst/>
            <a:rect l="0" t="0" r="r" b="b"/>
            <a:pathLst>
              <a:path w="3959" h="1581">
                <a:moveTo>
                  <a:pt x="0" y="1580"/>
                </a:moveTo>
                <a:lnTo>
                  <a:pt x="3958" y="0"/>
                </a:lnTo>
                <a:lnTo>
                  <a:pt x="3958" y="12"/>
                </a:lnTo>
                <a:lnTo>
                  <a:pt x="32" y="1580"/>
                </a:lnTo>
                <a:lnTo>
                  <a:pt x="0" y="1580"/>
                </a:lnTo>
                <a:close/>
              </a:path>
            </a:pathLst>
          </a:custGeom>
          <a:solidFill>
            <a:srgbClr val="FFE1BE"/>
          </a:solidFill>
          <a:ln>
            <a:noFill/>
          </a:ln>
        </p:spPr>
      </p:sp>
      <p:sp>
        <p:nvSpPr>
          <p:cNvPr id="13686" name="Freeform 284"/>
          <p:cNvSpPr/>
          <p:nvPr/>
        </p:nvSpPr>
        <p:spPr>
          <a:xfrm>
            <a:off x="1130400" y="673200"/>
            <a:ext cx="1413720" cy="564840"/>
          </a:xfrm>
          <a:custGeom>
            <a:avLst/>
            <a:gdLst/>
            <a:ahLst/>
            <a:cxnLst/>
            <a:rect l="0" t="0" r="r" b="b"/>
            <a:pathLst>
              <a:path w="3927" h="1569">
                <a:moveTo>
                  <a:pt x="0" y="1568"/>
                </a:moveTo>
                <a:lnTo>
                  <a:pt x="3926" y="0"/>
                </a:lnTo>
                <a:lnTo>
                  <a:pt x="3926" y="13"/>
                </a:lnTo>
                <a:lnTo>
                  <a:pt x="32" y="1568"/>
                </a:lnTo>
                <a:lnTo>
                  <a:pt x="0" y="1568"/>
                </a:lnTo>
                <a:close/>
              </a:path>
            </a:pathLst>
          </a:custGeom>
          <a:solidFill>
            <a:srgbClr val="FFE1BF"/>
          </a:solidFill>
          <a:ln>
            <a:noFill/>
          </a:ln>
        </p:spPr>
      </p:sp>
      <p:sp>
        <p:nvSpPr>
          <p:cNvPr id="13687" name="Freeform 285"/>
          <p:cNvSpPr/>
          <p:nvPr/>
        </p:nvSpPr>
        <p:spPr>
          <a:xfrm>
            <a:off x="1141920" y="677880"/>
            <a:ext cx="1402200" cy="560160"/>
          </a:xfrm>
          <a:custGeom>
            <a:avLst/>
            <a:gdLst/>
            <a:ahLst/>
            <a:cxnLst/>
            <a:rect l="0" t="0" r="r" b="b"/>
            <a:pathLst>
              <a:path w="3895" h="1556">
                <a:moveTo>
                  <a:pt x="0" y="1555"/>
                </a:moveTo>
                <a:lnTo>
                  <a:pt x="3894" y="0"/>
                </a:lnTo>
                <a:lnTo>
                  <a:pt x="3894" y="13"/>
                </a:lnTo>
                <a:lnTo>
                  <a:pt x="31" y="1555"/>
                </a:lnTo>
                <a:lnTo>
                  <a:pt x="0" y="1555"/>
                </a:lnTo>
                <a:close/>
              </a:path>
            </a:pathLst>
          </a:custGeom>
          <a:solidFill>
            <a:srgbClr val="FFE1C0"/>
          </a:solidFill>
          <a:ln>
            <a:noFill/>
          </a:ln>
        </p:spPr>
      </p:sp>
      <p:sp>
        <p:nvSpPr>
          <p:cNvPr id="13688" name="Freeform 286"/>
          <p:cNvSpPr/>
          <p:nvPr/>
        </p:nvSpPr>
        <p:spPr>
          <a:xfrm>
            <a:off x="1153080" y="682560"/>
            <a:ext cx="1391040" cy="555480"/>
          </a:xfrm>
          <a:custGeom>
            <a:avLst/>
            <a:gdLst/>
            <a:ahLst/>
            <a:cxnLst/>
            <a:rect l="0" t="0" r="r" b="b"/>
            <a:pathLst>
              <a:path w="3864" h="1543">
                <a:moveTo>
                  <a:pt x="0" y="1542"/>
                </a:moveTo>
                <a:lnTo>
                  <a:pt x="3863" y="0"/>
                </a:lnTo>
                <a:lnTo>
                  <a:pt x="3863" y="12"/>
                </a:lnTo>
                <a:lnTo>
                  <a:pt x="32" y="1542"/>
                </a:lnTo>
                <a:lnTo>
                  <a:pt x="0" y="1542"/>
                </a:lnTo>
                <a:close/>
              </a:path>
            </a:pathLst>
          </a:custGeom>
          <a:solidFill>
            <a:srgbClr val="FFE2C1"/>
          </a:solidFill>
          <a:ln>
            <a:noFill/>
          </a:ln>
        </p:spPr>
      </p:sp>
      <p:sp>
        <p:nvSpPr>
          <p:cNvPr id="13689" name="Freeform 287"/>
          <p:cNvSpPr/>
          <p:nvPr/>
        </p:nvSpPr>
        <p:spPr>
          <a:xfrm>
            <a:off x="1164600" y="686880"/>
            <a:ext cx="1379520" cy="551160"/>
          </a:xfrm>
          <a:custGeom>
            <a:avLst/>
            <a:gdLst/>
            <a:ahLst/>
            <a:cxnLst/>
            <a:rect l="0" t="0" r="r" b="b"/>
            <a:pathLst>
              <a:path w="3832" h="1531">
                <a:moveTo>
                  <a:pt x="0" y="1530"/>
                </a:moveTo>
                <a:lnTo>
                  <a:pt x="3831" y="0"/>
                </a:lnTo>
                <a:lnTo>
                  <a:pt x="3831" y="13"/>
                </a:lnTo>
                <a:lnTo>
                  <a:pt x="32" y="1530"/>
                </a:lnTo>
                <a:lnTo>
                  <a:pt x="0" y="1530"/>
                </a:lnTo>
                <a:close/>
              </a:path>
            </a:pathLst>
          </a:custGeom>
          <a:solidFill>
            <a:srgbClr val="FFE2C2"/>
          </a:solidFill>
          <a:ln>
            <a:noFill/>
          </a:ln>
        </p:spPr>
      </p:sp>
      <p:sp>
        <p:nvSpPr>
          <p:cNvPr id="13690" name="Freeform 288"/>
          <p:cNvSpPr/>
          <p:nvPr/>
        </p:nvSpPr>
        <p:spPr>
          <a:xfrm>
            <a:off x="1176120" y="691560"/>
            <a:ext cx="1368000" cy="546480"/>
          </a:xfrm>
          <a:custGeom>
            <a:avLst/>
            <a:gdLst/>
            <a:ahLst/>
            <a:cxnLst/>
            <a:rect l="0" t="0" r="r" b="b"/>
            <a:pathLst>
              <a:path w="3800" h="1518">
                <a:moveTo>
                  <a:pt x="0" y="1517"/>
                </a:moveTo>
                <a:lnTo>
                  <a:pt x="3799" y="0"/>
                </a:lnTo>
                <a:lnTo>
                  <a:pt x="3799" y="13"/>
                </a:lnTo>
                <a:lnTo>
                  <a:pt x="31" y="1517"/>
                </a:lnTo>
                <a:lnTo>
                  <a:pt x="0" y="1517"/>
                </a:lnTo>
                <a:close/>
              </a:path>
            </a:pathLst>
          </a:custGeom>
          <a:solidFill>
            <a:srgbClr val="FFE3C3"/>
          </a:solidFill>
          <a:ln>
            <a:noFill/>
          </a:ln>
        </p:spPr>
      </p:sp>
      <p:sp>
        <p:nvSpPr>
          <p:cNvPr id="13691" name="Freeform 289"/>
          <p:cNvSpPr/>
          <p:nvPr/>
        </p:nvSpPr>
        <p:spPr>
          <a:xfrm>
            <a:off x="1187280" y="696240"/>
            <a:ext cx="1356840" cy="541800"/>
          </a:xfrm>
          <a:custGeom>
            <a:avLst/>
            <a:gdLst/>
            <a:ahLst/>
            <a:cxnLst/>
            <a:rect l="0" t="0" r="r" b="b"/>
            <a:pathLst>
              <a:path w="3769" h="1505">
                <a:moveTo>
                  <a:pt x="0" y="1504"/>
                </a:moveTo>
                <a:lnTo>
                  <a:pt x="3768" y="0"/>
                </a:lnTo>
                <a:lnTo>
                  <a:pt x="3768" y="12"/>
                </a:lnTo>
                <a:lnTo>
                  <a:pt x="32" y="1504"/>
                </a:lnTo>
                <a:lnTo>
                  <a:pt x="0" y="1504"/>
                </a:lnTo>
                <a:close/>
              </a:path>
            </a:pathLst>
          </a:custGeom>
          <a:solidFill>
            <a:srgbClr val="FFE3C4"/>
          </a:solidFill>
          <a:ln>
            <a:noFill/>
          </a:ln>
        </p:spPr>
      </p:sp>
      <p:sp>
        <p:nvSpPr>
          <p:cNvPr id="13692" name="Freeform 290"/>
          <p:cNvSpPr/>
          <p:nvPr/>
        </p:nvSpPr>
        <p:spPr>
          <a:xfrm>
            <a:off x="1198800" y="700560"/>
            <a:ext cx="1345320" cy="537480"/>
          </a:xfrm>
          <a:custGeom>
            <a:avLst/>
            <a:gdLst/>
            <a:ahLst/>
            <a:cxnLst/>
            <a:rect l="0" t="0" r="r" b="b"/>
            <a:pathLst>
              <a:path w="3737" h="1493">
                <a:moveTo>
                  <a:pt x="0" y="1492"/>
                </a:moveTo>
                <a:lnTo>
                  <a:pt x="3736" y="0"/>
                </a:lnTo>
                <a:lnTo>
                  <a:pt x="3736" y="13"/>
                </a:lnTo>
                <a:lnTo>
                  <a:pt x="32" y="1492"/>
                </a:lnTo>
                <a:lnTo>
                  <a:pt x="0" y="1492"/>
                </a:lnTo>
                <a:close/>
              </a:path>
            </a:pathLst>
          </a:custGeom>
          <a:solidFill>
            <a:srgbClr val="FFE4C5"/>
          </a:solidFill>
          <a:ln>
            <a:noFill/>
          </a:ln>
        </p:spPr>
      </p:sp>
      <p:sp>
        <p:nvSpPr>
          <p:cNvPr id="13693" name="Freeform 291"/>
          <p:cNvSpPr/>
          <p:nvPr/>
        </p:nvSpPr>
        <p:spPr>
          <a:xfrm>
            <a:off x="1210320" y="705240"/>
            <a:ext cx="1333800" cy="532800"/>
          </a:xfrm>
          <a:custGeom>
            <a:avLst/>
            <a:gdLst/>
            <a:ahLst/>
            <a:cxnLst/>
            <a:rect l="0" t="0" r="r" b="b"/>
            <a:pathLst>
              <a:path w="3705" h="1480">
                <a:moveTo>
                  <a:pt x="0" y="1479"/>
                </a:moveTo>
                <a:lnTo>
                  <a:pt x="3704" y="0"/>
                </a:lnTo>
                <a:lnTo>
                  <a:pt x="3704" y="12"/>
                </a:lnTo>
                <a:lnTo>
                  <a:pt x="31" y="1479"/>
                </a:lnTo>
                <a:lnTo>
                  <a:pt x="0" y="1479"/>
                </a:lnTo>
                <a:close/>
              </a:path>
            </a:pathLst>
          </a:custGeom>
          <a:solidFill>
            <a:srgbClr val="FFE4C6"/>
          </a:solidFill>
          <a:ln>
            <a:noFill/>
          </a:ln>
        </p:spPr>
      </p:sp>
      <p:sp>
        <p:nvSpPr>
          <p:cNvPr id="13694" name="Freeform 292"/>
          <p:cNvSpPr/>
          <p:nvPr/>
        </p:nvSpPr>
        <p:spPr>
          <a:xfrm>
            <a:off x="1221480" y="709560"/>
            <a:ext cx="1322640" cy="528480"/>
          </a:xfrm>
          <a:custGeom>
            <a:avLst/>
            <a:gdLst/>
            <a:ahLst/>
            <a:cxnLst/>
            <a:rect l="0" t="0" r="r" b="b"/>
            <a:pathLst>
              <a:path w="3674" h="1468">
                <a:moveTo>
                  <a:pt x="0" y="1467"/>
                </a:moveTo>
                <a:lnTo>
                  <a:pt x="3673" y="0"/>
                </a:lnTo>
                <a:lnTo>
                  <a:pt x="3673" y="13"/>
                </a:lnTo>
                <a:lnTo>
                  <a:pt x="32" y="1467"/>
                </a:lnTo>
                <a:lnTo>
                  <a:pt x="0" y="1467"/>
                </a:lnTo>
                <a:close/>
              </a:path>
            </a:pathLst>
          </a:custGeom>
          <a:solidFill>
            <a:srgbClr val="FFE5C7"/>
          </a:solidFill>
          <a:ln>
            <a:noFill/>
          </a:ln>
        </p:spPr>
      </p:sp>
      <p:sp>
        <p:nvSpPr>
          <p:cNvPr id="13695" name="Freeform 293"/>
          <p:cNvSpPr/>
          <p:nvPr/>
        </p:nvSpPr>
        <p:spPr>
          <a:xfrm>
            <a:off x="1233000" y="714240"/>
            <a:ext cx="1311120" cy="523800"/>
          </a:xfrm>
          <a:custGeom>
            <a:avLst/>
            <a:gdLst/>
            <a:ahLst/>
            <a:cxnLst/>
            <a:rect l="0" t="0" r="r" b="b"/>
            <a:pathLst>
              <a:path w="3642" h="1455">
                <a:moveTo>
                  <a:pt x="0" y="1454"/>
                </a:moveTo>
                <a:lnTo>
                  <a:pt x="3641" y="0"/>
                </a:lnTo>
                <a:lnTo>
                  <a:pt x="3641" y="13"/>
                </a:lnTo>
                <a:lnTo>
                  <a:pt x="32" y="1454"/>
                </a:lnTo>
                <a:lnTo>
                  <a:pt x="0" y="1454"/>
                </a:lnTo>
                <a:close/>
              </a:path>
            </a:pathLst>
          </a:custGeom>
          <a:solidFill>
            <a:srgbClr val="FFE5C8"/>
          </a:solidFill>
          <a:ln>
            <a:noFill/>
          </a:ln>
        </p:spPr>
      </p:sp>
      <p:sp>
        <p:nvSpPr>
          <p:cNvPr id="13696" name="Freeform 294"/>
          <p:cNvSpPr/>
          <p:nvPr/>
        </p:nvSpPr>
        <p:spPr>
          <a:xfrm>
            <a:off x="1244520" y="718920"/>
            <a:ext cx="1299600" cy="519120"/>
          </a:xfrm>
          <a:custGeom>
            <a:avLst/>
            <a:gdLst/>
            <a:ahLst/>
            <a:cxnLst/>
            <a:rect l="0" t="0" r="r" b="b"/>
            <a:pathLst>
              <a:path w="3610" h="1442">
                <a:moveTo>
                  <a:pt x="0" y="1441"/>
                </a:moveTo>
                <a:lnTo>
                  <a:pt x="3609" y="0"/>
                </a:lnTo>
                <a:lnTo>
                  <a:pt x="3609" y="12"/>
                </a:lnTo>
                <a:lnTo>
                  <a:pt x="31" y="1441"/>
                </a:lnTo>
                <a:lnTo>
                  <a:pt x="0" y="1441"/>
                </a:lnTo>
                <a:close/>
              </a:path>
            </a:pathLst>
          </a:custGeom>
          <a:solidFill>
            <a:srgbClr val="FFE5C9"/>
          </a:solidFill>
          <a:ln>
            <a:noFill/>
          </a:ln>
        </p:spPr>
      </p:sp>
      <p:sp>
        <p:nvSpPr>
          <p:cNvPr id="13697" name="Freeform 295"/>
          <p:cNvSpPr/>
          <p:nvPr/>
        </p:nvSpPr>
        <p:spPr>
          <a:xfrm>
            <a:off x="1255680" y="723240"/>
            <a:ext cx="1288440" cy="514800"/>
          </a:xfrm>
          <a:custGeom>
            <a:avLst/>
            <a:gdLst/>
            <a:ahLst/>
            <a:cxnLst/>
            <a:rect l="0" t="0" r="r" b="b"/>
            <a:pathLst>
              <a:path w="3579" h="1430">
                <a:moveTo>
                  <a:pt x="0" y="1429"/>
                </a:moveTo>
                <a:lnTo>
                  <a:pt x="3578" y="0"/>
                </a:lnTo>
                <a:lnTo>
                  <a:pt x="3578" y="13"/>
                </a:lnTo>
                <a:lnTo>
                  <a:pt x="32" y="1429"/>
                </a:lnTo>
                <a:lnTo>
                  <a:pt x="0" y="1429"/>
                </a:lnTo>
                <a:close/>
              </a:path>
            </a:pathLst>
          </a:custGeom>
          <a:solidFill>
            <a:srgbClr val="FFE6CA"/>
          </a:solidFill>
          <a:ln>
            <a:noFill/>
          </a:ln>
        </p:spPr>
      </p:sp>
      <p:sp>
        <p:nvSpPr>
          <p:cNvPr id="13698" name="Freeform 296"/>
          <p:cNvSpPr/>
          <p:nvPr/>
        </p:nvSpPr>
        <p:spPr>
          <a:xfrm>
            <a:off x="1267200" y="727920"/>
            <a:ext cx="1276920" cy="510120"/>
          </a:xfrm>
          <a:custGeom>
            <a:avLst/>
            <a:gdLst/>
            <a:ahLst/>
            <a:cxnLst/>
            <a:rect l="0" t="0" r="r" b="b"/>
            <a:pathLst>
              <a:path w="3547" h="1417">
                <a:moveTo>
                  <a:pt x="0" y="1416"/>
                </a:moveTo>
                <a:lnTo>
                  <a:pt x="3546" y="0"/>
                </a:lnTo>
                <a:lnTo>
                  <a:pt x="3546" y="13"/>
                </a:lnTo>
                <a:lnTo>
                  <a:pt x="32" y="1416"/>
                </a:lnTo>
                <a:lnTo>
                  <a:pt x="0" y="1416"/>
                </a:lnTo>
                <a:close/>
              </a:path>
            </a:pathLst>
          </a:custGeom>
          <a:solidFill>
            <a:srgbClr val="FFE6CB"/>
          </a:solidFill>
          <a:ln>
            <a:noFill/>
          </a:ln>
        </p:spPr>
      </p:sp>
      <p:sp>
        <p:nvSpPr>
          <p:cNvPr id="13699" name="Freeform 297"/>
          <p:cNvSpPr/>
          <p:nvPr/>
        </p:nvSpPr>
        <p:spPr>
          <a:xfrm>
            <a:off x="1278720" y="732600"/>
            <a:ext cx="1265400" cy="505440"/>
          </a:xfrm>
          <a:custGeom>
            <a:avLst/>
            <a:gdLst/>
            <a:ahLst/>
            <a:cxnLst/>
            <a:rect l="0" t="0" r="r" b="b"/>
            <a:pathLst>
              <a:path w="3515" h="1404">
                <a:moveTo>
                  <a:pt x="0" y="1403"/>
                </a:moveTo>
                <a:lnTo>
                  <a:pt x="3514" y="0"/>
                </a:lnTo>
                <a:lnTo>
                  <a:pt x="3514" y="12"/>
                </a:lnTo>
                <a:lnTo>
                  <a:pt x="31" y="1403"/>
                </a:lnTo>
                <a:lnTo>
                  <a:pt x="0" y="1403"/>
                </a:lnTo>
                <a:close/>
              </a:path>
            </a:pathLst>
          </a:custGeom>
          <a:solidFill>
            <a:srgbClr val="FFE7CC"/>
          </a:solidFill>
          <a:ln>
            <a:noFill/>
          </a:ln>
        </p:spPr>
      </p:sp>
      <p:sp>
        <p:nvSpPr>
          <p:cNvPr id="13700" name="Freeform 298"/>
          <p:cNvSpPr/>
          <p:nvPr/>
        </p:nvSpPr>
        <p:spPr>
          <a:xfrm>
            <a:off x="1289880" y="736920"/>
            <a:ext cx="1254240" cy="501120"/>
          </a:xfrm>
          <a:custGeom>
            <a:avLst/>
            <a:gdLst/>
            <a:ahLst/>
            <a:cxnLst/>
            <a:rect l="0" t="0" r="r" b="b"/>
            <a:pathLst>
              <a:path w="3484" h="1392">
                <a:moveTo>
                  <a:pt x="0" y="1391"/>
                </a:moveTo>
                <a:lnTo>
                  <a:pt x="3483" y="0"/>
                </a:lnTo>
                <a:lnTo>
                  <a:pt x="3483" y="13"/>
                </a:lnTo>
                <a:lnTo>
                  <a:pt x="32" y="1391"/>
                </a:lnTo>
                <a:lnTo>
                  <a:pt x="0" y="1391"/>
                </a:lnTo>
                <a:close/>
              </a:path>
            </a:pathLst>
          </a:custGeom>
          <a:solidFill>
            <a:srgbClr val="FFE7CD"/>
          </a:solidFill>
          <a:ln>
            <a:noFill/>
          </a:ln>
        </p:spPr>
      </p:sp>
      <p:sp>
        <p:nvSpPr>
          <p:cNvPr id="13701" name="Freeform 299"/>
          <p:cNvSpPr/>
          <p:nvPr/>
        </p:nvSpPr>
        <p:spPr>
          <a:xfrm>
            <a:off x="1301400" y="741600"/>
            <a:ext cx="1242720" cy="496440"/>
          </a:xfrm>
          <a:custGeom>
            <a:avLst/>
            <a:gdLst/>
            <a:ahLst/>
            <a:cxnLst/>
            <a:rect l="0" t="0" r="r" b="b"/>
            <a:pathLst>
              <a:path w="3452" h="1379">
                <a:moveTo>
                  <a:pt x="0" y="1378"/>
                </a:moveTo>
                <a:lnTo>
                  <a:pt x="3451" y="0"/>
                </a:lnTo>
                <a:lnTo>
                  <a:pt x="3451" y="14"/>
                </a:lnTo>
                <a:lnTo>
                  <a:pt x="32" y="1378"/>
                </a:lnTo>
                <a:lnTo>
                  <a:pt x="0" y="1378"/>
                </a:lnTo>
                <a:close/>
              </a:path>
            </a:pathLst>
          </a:custGeom>
          <a:solidFill>
            <a:srgbClr val="FFE8CE"/>
          </a:solidFill>
          <a:ln>
            <a:noFill/>
          </a:ln>
        </p:spPr>
      </p:sp>
      <p:sp>
        <p:nvSpPr>
          <p:cNvPr id="13702" name="Freeform 300"/>
          <p:cNvSpPr/>
          <p:nvPr/>
        </p:nvSpPr>
        <p:spPr>
          <a:xfrm>
            <a:off x="1312920" y="746280"/>
            <a:ext cx="1231200" cy="491760"/>
          </a:xfrm>
          <a:custGeom>
            <a:avLst/>
            <a:gdLst/>
            <a:ahLst/>
            <a:cxnLst/>
            <a:rect l="0" t="0" r="r" b="b"/>
            <a:pathLst>
              <a:path w="3420" h="1366">
                <a:moveTo>
                  <a:pt x="0" y="1365"/>
                </a:moveTo>
                <a:lnTo>
                  <a:pt x="3419" y="0"/>
                </a:lnTo>
                <a:lnTo>
                  <a:pt x="3419" y="12"/>
                </a:lnTo>
                <a:lnTo>
                  <a:pt x="31" y="1365"/>
                </a:lnTo>
                <a:lnTo>
                  <a:pt x="0" y="1365"/>
                </a:lnTo>
                <a:close/>
              </a:path>
            </a:pathLst>
          </a:custGeom>
          <a:solidFill>
            <a:srgbClr val="FFE8CF"/>
          </a:solidFill>
          <a:ln>
            <a:noFill/>
          </a:ln>
        </p:spPr>
      </p:sp>
      <p:sp>
        <p:nvSpPr>
          <p:cNvPr id="13703" name="Freeform 301"/>
          <p:cNvSpPr/>
          <p:nvPr/>
        </p:nvSpPr>
        <p:spPr>
          <a:xfrm>
            <a:off x="1324080" y="750600"/>
            <a:ext cx="1220040" cy="487440"/>
          </a:xfrm>
          <a:custGeom>
            <a:avLst/>
            <a:gdLst/>
            <a:ahLst/>
            <a:cxnLst/>
            <a:rect l="0" t="0" r="r" b="b"/>
            <a:pathLst>
              <a:path w="3389" h="1354">
                <a:moveTo>
                  <a:pt x="0" y="1353"/>
                </a:moveTo>
                <a:lnTo>
                  <a:pt x="3388" y="0"/>
                </a:lnTo>
                <a:lnTo>
                  <a:pt x="3388" y="13"/>
                </a:lnTo>
                <a:lnTo>
                  <a:pt x="32" y="1353"/>
                </a:lnTo>
                <a:lnTo>
                  <a:pt x="0" y="1353"/>
                </a:lnTo>
                <a:close/>
              </a:path>
            </a:pathLst>
          </a:custGeom>
          <a:solidFill>
            <a:srgbClr val="FFE8D0"/>
          </a:solidFill>
          <a:ln>
            <a:noFill/>
          </a:ln>
        </p:spPr>
      </p:sp>
      <p:sp>
        <p:nvSpPr>
          <p:cNvPr id="13704" name="Freeform 302"/>
          <p:cNvSpPr/>
          <p:nvPr/>
        </p:nvSpPr>
        <p:spPr>
          <a:xfrm>
            <a:off x="1335600" y="755280"/>
            <a:ext cx="1208520" cy="482760"/>
          </a:xfrm>
          <a:custGeom>
            <a:avLst/>
            <a:gdLst/>
            <a:ahLst/>
            <a:cxnLst/>
            <a:rect l="0" t="0" r="r" b="b"/>
            <a:pathLst>
              <a:path w="3357" h="1341">
                <a:moveTo>
                  <a:pt x="0" y="1340"/>
                </a:moveTo>
                <a:lnTo>
                  <a:pt x="3356" y="0"/>
                </a:lnTo>
                <a:lnTo>
                  <a:pt x="3356" y="12"/>
                </a:lnTo>
                <a:lnTo>
                  <a:pt x="32" y="1340"/>
                </a:lnTo>
                <a:lnTo>
                  <a:pt x="0" y="1340"/>
                </a:lnTo>
                <a:close/>
              </a:path>
            </a:pathLst>
          </a:custGeom>
          <a:solidFill>
            <a:srgbClr val="FFE9D1"/>
          </a:solidFill>
          <a:ln>
            <a:noFill/>
          </a:ln>
        </p:spPr>
      </p:sp>
      <p:sp>
        <p:nvSpPr>
          <p:cNvPr id="13705" name="Freeform 303"/>
          <p:cNvSpPr/>
          <p:nvPr/>
        </p:nvSpPr>
        <p:spPr>
          <a:xfrm>
            <a:off x="1347120" y="759600"/>
            <a:ext cx="1197000" cy="478440"/>
          </a:xfrm>
          <a:custGeom>
            <a:avLst/>
            <a:gdLst/>
            <a:ahLst/>
            <a:cxnLst/>
            <a:rect l="0" t="0" r="r" b="b"/>
            <a:pathLst>
              <a:path w="3325" h="1329">
                <a:moveTo>
                  <a:pt x="0" y="1328"/>
                </a:moveTo>
                <a:lnTo>
                  <a:pt x="3324" y="0"/>
                </a:lnTo>
                <a:lnTo>
                  <a:pt x="3324" y="13"/>
                </a:lnTo>
                <a:lnTo>
                  <a:pt x="31" y="1328"/>
                </a:lnTo>
                <a:lnTo>
                  <a:pt x="0" y="1328"/>
                </a:lnTo>
                <a:close/>
              </a:path>
            </a:pathLst>
          </a:custGeom>
          <a:solidFill>
            <a:srgbClr val="FFE9D2"/>
          </a:solidFill>
          <a:ln>
            <a:noFill/>
          </a:ln>
        </p:spPr>
      </p:sp>
      <p:sp>
        <p:nvSpPr>
          <p:cNvPr id="13706" name="Freeform 304"/>
          <p:cNvSpPr/>
          <p:nvPr/>
        </p:nvSpPr>
        <p:spPr>
          <a:xfrm>
            <a:off x="1358280" y="764280"/>
            <a:ext cx="1185840" cy="473760"/>
          </a:xfrm>
          <a:custGeom>
            <a:avLst/>
            <a:gdLst/>
            <a:ahLst/>
            <a:cxnLst/>
            <a:rect l="0" t="0" r="r" b="b"/>
            <a:pathLst>
              <a:path w="3294" h="1316">
                <a:moveTo>
                  <a:pt x="0" y="1315"/>
                </a:moveTo>
                <a:lnTo>
                  <a:pt x="3293" y="0"/>
                </a:lnTo>
                <a:lnTo>
                  <a:pt x="3293" y="13"/>
                </a:lnTo>
                <a:lnTo>
                  <a:pt x="32" y="1315"/>
                </a:lnTo>
                <a:lnTo>
                  <a:pt x="0" y="1315"/>
                </a:lnTo>
                <a:close/>
              </a:path>
            </a:pathLst>
          </a:custGeom>
          <a:solidFill>
            <a:srgbClr val="FFEAD3"/>
          </a:solidFill>
          <a:ln>
            <a:noFill/>
          </a:ln>
        </p:spPr>
      </p:sp>
      <p:sp>
        <p:nvSpPr>
          <p:cNvPr id="13707" name="Freeform 305"/>
          <p:cNvSpPr/>
          <p:nvPr/>
        </p:nvSpPr>
        <p:spPr>
          <a:xfrm>
            <a:off x="1369800" y="768960"/>
            <a:ext cx="1174320" cy="469080"/>
          </a:xfrm>
          <a:custGeom>
            <a:avLst/>
            <a:gdLst/>
            <a:ahLst/>
            <a:cxnLst/>
            <a:rect l="0" t="0" r="r" b="b"/>
            <a:pathLst>
              <a:path w="3262" h="1303">
                <a:moveTo>
                  <a:pt x="0" y="1302"/>
                </a:moveTo>
                <a:lnTo>
                  <a:pt x="3261" y="0"/>
                </a:lnTo>
                <a:lnTo>
                  <a:pt x="3261" y="12"/>
                </a:lnTo>
                <a:lnTo>
                  <a:pt x="31" y="1302"/>
                </a:lnTo>
                <a:lnTo>
                  <a:pt x="0" y="1302"/>
                </a:lnTo>
                <a:close/>
              </a:path>
            </a:pathLst>
          </a:custGeom>
          <a:solidFill>
            <a:srgbClr val="FFEAD4"/>
          </a:solidFill>
          <a:ln>
            <a:noFill/>
          </a:ln>
        </p:spPr>
      </p:sp>
      <p:sp>
        <p:nvSpPr>
          <p:cNvPr id="13708" name="Freeform 306"/>
          <p:cNvSpPr/>
          <p:nvPr/>
        </p:nvSpPr>
        <p:spPr>
          <a:xfrm>
            <a:off x="1380960" y="773280"/>
            <a:ext cx="1163160" cy="464760"/>
          </a:xfrm>
          <a:custGeom>
            <a:avLst/>
            <a:gdLst/>
            <a:ahLst/>
            <a:cxnLst/>
            <a:rect l="0" t="0" r="r" b="b"/>
            <a:pathLst>
              <a:path w="3231" h="1291">
                <a:moveTo>
                  <a:pt x="0" y="1290"/>
                </a:moveTo>
                <a:lnTo>
                  <a:pt x="3230" y="0"/>
                </a:lnTo>
                <a:lnTo>
                  <a:pt x="3230" y="13"/>
                </a:lnTo>
                <a:lnTo>
                  <a:pt x="32" y="1290"/>
                </a:lnTo>
                <a:lnTo>
                  <a:pt x="0" y="1290"/>
                </a:lnTo>
                <a:close/>
              </a:path>
            </a:pathLst>
          </a:custGeom>
          <a:solidFill>
            <a:srgbClr val="FFEAD5"/>
          </a:solidFill>
          <a:ln>
            <a:noFill/>
          </a:ln>
        </p:spPr>
      </p:sp>
      <p:sp>
        <p:nvSpPr>
          <p:cNvPr id="13709" name="Freeform 307"/>
          <p:cNvSpPr/>
          <p:nvPr/>
        </p:nvSpPr>
        <p:spPr>
          <a:xfrm>
            <a:off x="1392480" y="777960"/>
            <a:ext cx="1151640" cy="460080"/>
          </a:xfrm>
          <a:custGeom>
            <a:avLst/>
            <a:gdLst/>
            <a:ahLst/>
            <a:cxnLst/>
            <a:rect l="0" t="0" r="r" b="b"/>
            <a:pathLst>
              <a:path w="3199" h="1278">
                <a:moveTo>
                  <a:pt x="0" y="1277"/>
                </a:moveTo>
                <a:lnTo>
                  <a:pt x="3198" y="0"/>
                </a:lnTo>
                <a:lnTo>
                  <a:pt x="3198" y="13"/>
                </a:lnTo>
                <a:lnTo>
                  <a:pt x="32" y="1277"/>
                </a:lnTo>
                <a:lnTo>
                  <a:pt x="0" y="1277"/>
                </a:lnTo>
                <a:close/>
              </a:path>
            </a:pathLst>
          </a:custGeom>
          <a:solidFill>
            <a:srgbClr val="FFEBD5"/>
          </a:solidFill>
          <a:ln>
            <a:noFill/>
          </a:ln>
        </p:spPr>
      </p:sp>
      <p:sp>
        <p:nvSpPr>
          <p:cNvPr id="13710" name="Freeform 308"/>
          <p:cNvSpPr/>
          <p:nvPr/>
        </p:nvSpPr>
        <p:spPr>
          <a:xfrm>
            <a:off x="1404000" y="782640"/>
            <a:ext cx="1140120" cy="455400"/>
          </a:xfrm>
          <a:custGeom>
            <a:avLst/>
            <a:gdLst/>
            <a:ahLst/>
            <a:cxnLst/>
            <a:rect l="0" t="0" r="r" b="b"/>
            <a:pathLst>
              <a:path w="3167" h="1265">
                <a:moveTo>
                  <a:pt x="0" y="1264"/>
                </a:moveTo>
                <a:lnTo>
                  <a:pt x="3166" y="0"/>
                </a:lnTo>
                <a:lnTo>
                  <a:pt x="3166" y="12"/>
                </a:lnTo>
                <a:lnTo>
                  <a:pt x="31" y="1264"/>
                </a:lnTo>
                <a:lnTo>
                  <a:pt x="0" y="1264"/>
                </a:lnTo>
                <a:close/>
              </a:path>
            </a:pathLst>
          </a:custGeom>
          <a:solidFill>
            <a:srgbClr val="FFEBD6"/>
          </a:solidFill>
          <a:ln>
            <a:noFill/>
          </a:ln>
        </p:spPr>
      </p:sp>
      <p:sp>
        <p:nvSpPr>
          <p:cNvPr id="13711" name="Freeform 309"/>
          <p:cNvSpPr/>
          <p:nvPr/>
        </p:nvSpPr>
        <p:spPr>
          <a:xfrm>
            <a:off x="1415160" y="786960"/>
            <a:ext cx="1128960" cy="451080"/>
          </a:xfrm>
          <a:custGeom>
            <a:avLst/>
            <a:gdLst/>
            <a:ahLst/>
            <a:cxnLst/>
            <a:rect l="0" t="0" r="r" b="b"/>
            <a:pathLst>
              <a:path w="3136" h="1253">
                <a:moveTo>
                  <a:pt x="0" y="1252"/>
                </a:moveTo>
                <a:lnTo>
                  <a:pt x="3135" y="0"/>
                </a:lnTo>
                <a:lnTo>
                  <a:pt x="3135" y="13"/>
                </a:lnTo>
                <a:lnTo>
                  <a:pt x="32" y="1252"/>
                </a:lnTo>
                <a:lnTo>
                  <a:pt x="0" y="1252"/>
                </a:lnTo>
                <a:close/>
              </a:path>
            </a:pathLst>
          </a:custGeom>
          <a:solidFill>
            <a:srgbClr val="FFECD7"/>
          </a:solidFill>
          <a:ln>
            <a:noFill/>
          </a:ln>
        </p:spPr>
      </p:sp>
      <p:sp>
        <p:nvSpPr>
          <p:cNvPr id="13712" name="Freeform 310"/>
          <p:cNvSpPr/>
          <p:nvPr/>
        </p:nvSpPr>
        <p:spPr>
          <a:xfrm>
            <a:off x="1426680" y="791640"/>
            <a:ext cx="1117440" cy="446400"/>
          </a:xfrm>
          <a:custGeom>
            <a:avLst/>
            <a:gdLst/>
            <a:ahLst/>
            <a:cxnLst/>
            <a:rect l="0" t="0" r="r" b="b"/>
            <a:pathLst>
              <a:path w="3104" h="1240">
                <a:moveTo>
                  <a:pt x="0" y="1239"/>
                </a:moveTo>
                <a:lnTo>
                  <a:pt x="3103" y="0"/>
                </a:lnTo>
                <a:lnTo>
                  <a:pt x="3103" y="13"/>
                </a:lnTo>
                <a:lnTo>
                  <a:pt x="32" y="1239"/>
                </a:lnTo>
                <a:lnTo>
                  <a:pt x="0" y="1239"/>
                </a:lnTo>
                <a:close/>
              </a:path>
            </a:pathLst>
          </a:custGeom>
          <a:solidFill>
            <a:srgbClr val="FFECD8"/>
          </a:solidFill>
          <a:ln>
            <a:noFill/>
          </a:ln>
        </p:spPr>
      </p:sp>
      <p:sp>
        <p:nvSpPr>
          <p:cNvPr id="13713" name="Freeform 311"/>
          <p:cNvSpPr/>
          <p:nvPr/>
        </p:nvSpPr>
        <p:spPr>
          <a:xfrm>
            <a:off x="1438200" y="796320"/>
            <a:ext cx="1105920" cy="441720"/>
          </a:xfrm>
          <a:custGeom>
            <a:avLst/>
            <a:gdLst/>
            <a:ahLst/>
            <a:cxnLst/>
            <a:rect l="0" t="0" r="r" b="b"/>
            <a:pathLst>
              <a:path w="3072" h="1227">
                <a:moveTo>
                  <a:pt x="0" y="1226"/>
                </a:moveTo>
                <a:lnTo>
                  <a:pt x="3071" y="0"/>
                </a:lnTo>
                <a:lnTo>
                  <a:pt x="3071" y="12"/>
                </a:lnTo>
                <a:lnTo>
                  <a:pt x="31" y="1226"/>
                </a:lnTo>
                <a:lnTo>
                  <a:pt x="0" y="1226"/>
                </a:lnTo>
                <a:close/>
              </a:path>
            </a:pathLst>
          </a:custGeom>
          <a:solidFill>
            <a:srgbClr val="FFECD9"/>
          </a:solidFill>
          <a:ln>
            <a:noFill/>
          </a:ln>
        </p:spPr>
      </p:sp>
      <p:sp>
        <p:nvSpPr>
          <p:cNvPr id="13714" name="Freeform 312"/>
          <p:cNvSpPr/>
          <p:nvPr/>
        </p:nvSpPr>
        <p:spPr>
          <a:xfrm>
            <a:off x="1449360" y="800640"/>
            <a:ext cx="1094760" cy="437400"/>
          </a:xfrm>
          <a:custGeom>
            <a:avLst/>
            <a:gdLst/>
            <a:ahLst/>
            <a:cxnLst/>
            <a:rect l="0" t="0" r="r" b="b"/>
            <a:pathLst>
              <a:path w="3041" h="1215">
                <a:moveTo>
                  <a:pt x="0" y="1214"/>
                </a:moveTo>
                <a:lnTo>
                  <a:pt x="3040" y="0"/>
                </a:lnTo>
                <a:lnTo>
                  <a:pt x="3040" y="25"/>
                </a:lnTo>
                <a:lnTo>
                  <a:pt x="64" y="1214"/>
                </a:lnTo>
                <a:lnTo>
                  <a:pt x="0" y="1214"/>
                </a:lnTo>
                <a:close/>
              </a:path>
            </a:pathLst>
          </a:custGeom>
          <a:solidFill>
            <a:srgbClr val="FFEDDA"/>
          </a:solidFill>
          <a:ln>
            <a:noFill/>
          </a:ln>
        </p:spPr>
      </p:sp>
      <p:sp>
        <p:nvSpPr>
          <p:cNvPr id="13715" name="Freeform 313"/>
          <p:cNvSpPr/>
          <p:nvPr/>
        </p:nvSpPr>
        <p:spPr>
          <a:xfrm>
            <a:off x="1472400" y="809640"/>
            <a:ext cx="1071720" cy="428400"/>
          </a:xfrm>
          <a:custGeom>
            <a:avLst/>
            <a:gdLst/>
            <a:ahLst/>
            <a:cxnLst/>
            <a:rect l="0" t="0" r="r" b="b"/>
            <a:pathLst>
              <a:path w="2977" h="1190">
                <a:moveTo>
                  <a:pt x="0" y="1189"/>
                </a:moveTo>
                <a:lnTo>
                  <a:pt x="2976" y="0"/>
                </a:lnTo>
                <a:lnTo>
                  <a:pt x="2976" y="13"/>
                </a:lnTo>
                <a:lnTo>
                  <a:pt x="31" y="1189"/>
                </a:lnTo>
                <a:lnTo>
                  <a:pt x="0" y="1189"/>
                </a:lnTo>
                <a:close/>
              </a:path>
            </a:pathLst>
          </a:custGeom>
          <a:solidFill>
            <a:srgbClr val="FFEDDB"/>
          </a:solidFill>
          <a:ln>
            <a:noFill/>
          </a:ln>
        </p:spPr>
      </p:sp>
      <p:sp>
        <p:nvSpPr>
          <p:cNvPr id="13716" name="Freeform 314"/>
          <p:cNvSpPr/>
          <p:nvPr/>
        </p:nvSpPr>
        <p:spPr>
          <a:xfrm>
            <a:off x="1483560" y="814320"/>
            <a:ext cx="1060560" cy="423720"/>
          </a:xfrm>
          <a:custGeom>
            <a:avLst/>
            <a:gdLst/>
            <a:ahLst/>
            <a:cxnLst/>
            <a:rect l="0" t="0" r="r" b="b"/>
            <a:pathLst>
              <a:path w="2946" h="1177">
                <a:moveTo>
                  <a:pt x="0" y="1176"/>
                </a:moveTo>
                <a:lnTo>
                  <a:pt x="2945" y="0"/>
                </a:lnTo>
                <a:lnTo>
                  <a:pt x="2945" y="13"/>
                </a:lnTo>
                <a:lnTo>
                  <a:pt x="32" y="1176"/>
                </a:lnTo>
                <a:lnTo>
                  <a:pt x="0" y="1176"/>
                </a:lnTo>
                <a:close/>
              </a:path>
            </a:pathLst>
          </a:custGeom>
          <a:solidFill>
            <a:srgbClr val="FFEEDC"/>
          </a:solidFill>
          <a:ln>
            <a:noFill/>
          </a:ln>
        </p:spPr>
      </p:sp>
      <p:sp>
        <p:nvSpPr>
          <p:cNvPr id="13717" name="Freeform 315"/>
          <p:cNvSpPr/>
          <p:nvPr/>
        </p:nvSpPr>
        <p:spPr>
          <a:xfrm>
            <a:off x="1495080" y="819000"/>
            <a:ext cx="1049040" cy="419040"/>
          </a:xfrm>
          <a:custGeom>
            <a:avLst/>
            <a:gdLst/>
            <a:ahLst/>
            <a:cxnLst/>
            <a:rect l="0" t="0" r="r" b="b"/>
            <a:pathLst>
              <a:path w="2914" h="1164">
                <a:moveTo>
                  <a:pt x="0" y="1163"/>
                </a:moveTo>
                <a:lnTo>
                  <a:pt x="2913" y="0"/>
                </a:lnTo>
                <a:lnTo>
                  <a:pt x="2913" y="25"/>
                </a:lnTo>
                <a:lnTo>
                  <a:pt x="63" y="1163"/>
                </a:lnTo>
                <a:lnTo>
                  <a:pt x="0" y="1163"/>
                </a:lnTo>
                <a:close/>
              </a:path>
            </a:pathLst>
          </a:custGeom>
          <a:solidFill>
            <a:srgbClr val="FFEEDD"/>
          </a:solidFill>
          <a:ln>
            <a:noFill/>
          </a:ln>
        </p:spPr>
      </p:sp>
      <p:sp>
        <p:nvSpPr>
          <p:cNvPr id="13718" name="Freeform 316"/>
          <p:cNvSpPr/>
          <p:nvPr/>
        </p:nvSpPr>
        <p:spPr>
          <a:xfrm>
            <a:off x="1517760" y="828000"/>
            <a:ext cx="1026360" cy="410040"/>
          </a:xfrm>
          <a:custGeom>
            <a:avLst/>
            <a:gdLst/>
            <a:ahLst/>
            <a:cxnLst/>
            <a:rect l="0" t="0" r="r" b="b"/>
            <a:pathLst>
              <a:path w="2851" h="1139">
                <a:moveTo>
                  <a:pt x="0" y="1138"/>
                </a:moveTo>
                <a:lnTo>
                  <a:pt x="2850" y="0"/>
                </a:lnTo>
                <a:lnTo>
                  <a:pt x="2850" y="13"/>
                </a:lnTo>
                <a:lnTo>
                  <a:pt x="32" y="1138"/>
                </a:lnTo>
                <a:lnTo>
                  <a:pt x="0" y="1138"/>
                </a:lnTo>
                <a:close/>
              </a:path>
            </a:pathLst>
          </a:custGeom>
          <a:solidFill>
            <a:srgbClr val="FFEFDE"/>
          </a:solidFill>
          <a:ln>
            <a:noFill/>
          </a:ln>
        </p:spPr>
      </p:sp>
      <p:sp>
        <p:nvSpPr>
          <p:cNvPr id="13719" name="Freeform 317"/>
          <p:cNvSpPr/>
          <p:nvPr/>
        </p:nvSpPr>
        <p:spPr>
          <a:xfrm>
            <a:off x="1529280" y="832680"/>
            <a:ext cx="1014840" cy="405360"/>
          </a:xfrm>
          <a:custGeom>
            <a:avLst/>
            <a:gdLst/>
            <a:ahLst/>
            <a:cxnLst/>
            <a:rect l="0" t="0" r="r" b="b"/>
            <a:pathLst>
              <a:path w="2819" h="1126">
                <a:moveTo>
                  <a:pt x="0" y="1125"/>
                </a:moveTo>
                <a:lnTo>
                  <a:pt x="2818" y="0"/>
                </a:lnTo>
                <a:lnTo>
                  <a:pt x="2818" y="12"/>
                </a:lnTo>
                <a:lnTo>
                  <a:pt x="32" y="1125"/>
                </a:lnTo>
                <a:lnTo>
                  <a:pt x="0" y="1125"/>
                </a:lnTo>
                <a:close/>
              </a:path>
            </a:pathLst>
          </a:custGeom>
          <a:solidFill>
            <a:srgbClr val="FFEFDF"/>
          </a:solidFill>
          <a:ln>
            <a:noFill/>
          </a:ln>
        </p:spPr>
      </p:sp>
      <p:sp>
        <p:nvSpPr>
          <p:cNvPr id="13720" name="Freeform 318"/>
          <p:cNvSpPr/>
          <p:nvPr/>
        </p:nvSpPr>
        <p:spPr>
          <a:xfrm>
            <a:off x="1540800" y="837000"/>
            <a:ext cx="1003320" cy="401040"/>
          </a:xfrm>
          <a:custGeom>
            <a:avLst/>
            <a:gdLst/>
            <a:ahLst/>
            <a:cxnLst/>
            <a:rect l="0" t="0" r="r" b="b"/>
            <a:pathLst>
              <a:path w="2787" h="1114">
                <a:moveTo>
                  <a:pt x="0" y="1113"/>
                </a:moveTo>
                <a:lnTo>
                  <a:pt x="2786" y="0"/>
                </a:lnTo>
                <a:lnTo>
                  <a:pt x="2786" y="13"/>
                </a:lnTo>
                <a:lnTo>
                  <a:pt x="31" y="1113"/>
                </a:lnTo>
                <a:lnTo>
                  <a:pt x="0" y="1113"/>
                </a:lnTo>
                <a:close/>
              </a:path>
            </a:pathLst>
          </a:custGeom>
          <a:solidFill>
            <a:srgbClr val="FFEFE0"/>
          </a:solidFill>
          <a:ln>
            <a:noFill/>
          </a:ln>
        </p:spPr>
      </p:sp>
      <p:sp>
        <p:nvSpPr>
          <p:cNvPr id="13721" name="Freeform 319"/>
          <p:cNvSpPr/>
          <p:nvPr/>
        </p:nvSpPr>
        <p:spPr>
          <a:xfrm>
            <a:off x="1551960" y="841680"/>
            <a:ext cx="992160" cy="396360"/>
          </a:xfrm>
          <a:custGeom>
            <a:avLst/>
            <a:gdLst/>
            <a:ahLst/>
            <a:cxnLst/>
            <a:rect l="0" t="0" r="r" b="b"/>
            <a:pathLst>
              <a:path w="2756" h="1101">
                <a:moveTo>
                  <a:pt x="0" y="1100"/>
                </a:moveTo>
                <a:lnTo>
                  <a:pt x="2755" y="0"/>
                </a:lnTo>
                <a:lnTo>
                  <a:pt x="2755" y="12"/>
                </a:lnTo>
                <a:lnTo>
                  <a:pt x="32" y="1100"/>
                </a:lnTo>
                <a:lnTo>
                  <a:pt x="0" y="1100"/>
                </a:lnTo>
                <a:close/>
              </a:path>
            </a:pathLst>
          </a:custGeom>
          <a:solidFill>
            <a:srgbClr val="FFF0E0"/>
          </a:solidFill>
          <a:ln>
            <a:noFill/>
          </a:ln>
        </p:spPr>
      </p:sp>
      <p:sp>
        <p:nvSpPr>
          <p:cNvPr id="13722" name="Freeform 320"/>
          <p:cNvSpPr/>
          <p:nvPr/>
        </p:nvSpPr>
        <p:spPr>
          <a:xfrm>
            <a:off x="1563480" y="846000"/>
            <a:ext cx="980640" cy="392040"/>
          </a:xfrm>
          <a:custGeom>
            <a:avLst/>
            <a:gdLst/>
            <a:ahLst/>
            <a:cxnLst/>
            <a:rect l="0" t="0" r="r" b="b"/>
            <a:pathLst>
              <a:path w="2724" h="1089">
                <a:moveTo>
                  <a:pt x="0" y="1088"/>
                </a:moveTo>
                <a:lnTo>
                  <a:pt x="2723" y="0"/>
                </a:lnTo>
                <a:lnTo>
                  <a:pt x="2723" y="13"/>
                </a:lnTo>
                <a:lnTo>
                  <a:pt x="32" y="1088"/>
                </a:lnTo>
                <a:lnTo>
                  <a:pt x="0" y="1088"/>
                </a:lnTo>
                <a:close/>
              </a:path>
            </a:pathLst>
          </a:custGeom>
          <a:solidFill>
            <a:srgbClr val="FFF0E1"/>
          </a:solidFill>
          <a:ln>
            <a:noFill/>
          </a:ln>
        </p:spPr>
      </p:sp>
      <p:sp>
        <p:nvSpPr>
          <p:cNvPr id="13723" name="Freeform 321"/>
          <p:cNvSpPr/>
          <p:nvPr/>
        </p:nvSpPr>
        <p:spPr>
          <a:xfrm>
            <a:off x="1575000" y="850680"/>
            <a:ext cx="969120" cy="387360"/>
          </a:xfrm>
          <a:custGeom>
            <a:avLst/>
            <a:gdLst/>
            <a:ahLst/>
            <a:cxnLst/>
            <a:rect l="0" t="0" r="r" b="b"/>
            <a:pathLst>
              <a:path w="2692" h="1076">
                <a:moveTo>
                  <a:pt x="0" y="1075"/>
                </a:moveTo>
                <a:lnTo>
                  <a:pt x="2691" y="0"/>
                </a:lnTo>
                <a:lnTo>
                  <a:pt x="2691" y="13"/>
                </a:lnTo>
                <a:lnTo>
                  <a:pt x="31" y="1075"/>
                </a:lnTo>
                <a:lnTo>
                  <a:pt x="0" y="1075"/>
                </a:lnTo>
                <a:close/>
              </a:path>
            </a:pathLst>
          </a:custGeom>
          <a:solidFill>
            <a:srgbClr val="FFF1E2"/>
          </a:solidFill>
          <a:ln>
            <a:noFill/>
          </a:ln>
        </p:spPr>
      </p:sp>
      <p:sp>
        <p:nvSpPr>
          <p:cNvPr id="13724" name="Freeform 322"/>
          <p:cNvSpPr/>
          <p:nvPr/>
        </p:nvSpPr>
        <p:spPr>
          <a:xfrm>
            <a:off x="1586160" y="855360"/>
            <a:ext cx="957960" cy="382680"/>
          </a:xfrm>
          <a:custGeom>
            <a:avLst/>
            <a:gdLst/>
            <a:ahLst/>
            <a:cxnLst/>
            <a:rect l="0" t="0" r="r" b="b"/>
            <a:pathLst>
              <a:path w="2661" h="1063">
                <a:moveTo>
                  <a:pt x="0" y="1062"/>
                </a:moveTo>
                <a:lnTo>
                  <a:pt x="2660" y="0"/>
                </a:lnTo>
                <a:lnTo>
                  <a:pt x="2660" y="12"/>
                </a:lnTo>
                <a:lnTo>
                  <a:pt x="32" y="1062"/>
                </a:lnTo>
                <a:lnTo>
                  <a:pt x="0" y="1062"/>
                </a:lnTo>
                <a:close/>
              </a:path>
            </a:pathLst>
          </a:custGeom>
          <a:solidFill>
            <a:srgbClr val="FFF1E3"/>
          </a:solidFill>
          <a:ln>
            <a:noFill/>
          </a:ln>
        </p:spPr>
      </p:sp>
      <p:sp>
        <p:nvSpPr>
          <p:cNvPr id="13725" name="Freeform 323"/>
          <p:cNvSpPr/>
          <p:nvPr/>
        </p:nvSpPr>
        <p:spPr>
          <a:xfrm>
            <a:off x="1597680" y="859680"/>
            <a:ext cx="946440" cy="378360"/>
          </a:xfrm>
          <a:custGeom>
            <a:avLst/>
            <a:gdLst/>
            <a:ahLst/>
            <a:cxnLst/>
            <a:rect l="0" t="0" r="r" b="b"/>
            <a:pathLst>
              <a:path w="2629" h="1051">
                <a:moveTo>
                  <a:pt x="0" y="1050"/>
                </a:moveTo>
                <a:lnTo>
                  <a:pt x="2628" y="0"/>
                </a:lnTo>
                <a:lnTo>
                  <a:pt x="2628" y="13"/>
                </a:lnTo>
                <a:lnTo>
                  <a:pt x="32" y="1050"/>
                </a:lnTo>
                <a:lnTo>
                  <a:pt x="0" y="1050"/>
                </a:lnTo>
                <a:close/>
              </a:path>
            </a:pathLst>
          </a:custGeom>
          <a:solidFill>
            <a:srgbClr val="FFF1E3"/>
          </a:solidFill>
          <a:ln>
            <a:noFill/>
          </a:ln>
        </p:spPr>
      </p:sp>
      <p:sp>
        <p:nvSpPr>
          <p:cNvPr id="13726" name="Freeform 324"/>
          <p:cNvSpPr/>
          <p:nvPr/>
        </p:nvSpPr>
        <p:spPr>
          <a:xfrm>
            <a:off x="1609200" y="864360"/>
            <a:ext cx="934920" cy="373680"/>
          </a:xfrm>
          <a:custGeom>
            <a:avLst/>
            <a:gdLst/>
            <a:ahLst/>
            <a:cxnLst/>
            <a:rect l="0" t="0" r="r" b="b"/>
            <a:pathLst>
              <a:path w="2597" h="1038">
                <a:moveTo>
                  <a:pt x="0" y="1037"/>
                </a:moveTo>
                <a:lnTo>
                  <a:pt x="2596" y="0"/>
                </a:lnTo>
                <a:lnTo>
                  <a:pt x="2596" y="25"/>
                </a:lnTo>
                <a:lnTo>
                  <a:pt x="63" y="1037"/>
                </a:lnTo>
                <a:lnTo>
                  <a:pt x="0" y="1037"/>
                </a:lnTo>
                <a:close/>
              </a:path>
            </a:pathLst>
          </a:custGeom>
          <a:solidFill>
            <a:srgbClr val="FFF2E4"/>
          </a:solidFill>
          <a:ln>
            <a:noFill/>
          </a:ln>
        </p:spPr>
      </p:sp>
      <p:sp>
        <p:nvSpPr>
          <p:cNvPr id="13727" name="Freeform 325"/>
          <p:cNvSpPr/>
          <p:nvPr/>
        </p:nvSpPr>
        <p:spPr>
          <a:xfrm>
            <a:off x="1631880" y="873360"/>
            <a:ext cx="912240" cy="364680"/>
          </a:xfrm>
          <a:custGeom>
            <a:avLst/>
            <a:gdLst/>
            <a:ahLst/>
            <a:cxnLst/>
            <a:rect l="0" t="0" r="r" b="b"/>
            <a:pathLst>
              <a:path w="2534" h="1013">
                <a:moveTo>
                  <a:pt x="0" y="1012"/>
                </a:moveTo>
                <a:lnTo>
                  <a:pt x="2533" y="0"/>
                </a:lnTo>
                <a:lnTo>
                  <a:pt x="2533" y="13"/>
                </a:lnTo>
                <a:lnTo>
                  <a:pt x="31" y="1012"/>
                </a:lnTo>
                <a:lnTo>
                  <a:pt x="0" y="1012"/>
                </a:lnTo>
                <a:close/>
              </a:path>
            </a:pathLst>
          </a:custGeom>
          <a:solidFill>
            <a:srgbClr val="FFF2E5"/>
          </a:solidFill>
          <a:ln>
            <a:noFill/>
          </a:ln>
        </p:spPr>
      </p:sp>
      <p:sp>
        <p:nvSpPr>
          <p:cNvPr id="13728" name="Freeform 326"/>
          <p:cNvSpPr/>
          <p:nvPr/>
        </p:nvSpPr>
        <p:spPr>
          <a:xfrm>
            <a:off x="1643040" y="878040"/>
            <a:ext cx="901080" cy="360000"/>
          </a:xfrm>
          <a:custGeom>
            <a:avLst/>
            <a:gdLst/>
            <a:ahLst/>
            <a:cxnLst/>
            <a:rect l="0" t="0" r="r" b="b"/>
            <a:pathLst>
              <a:path w="2503" h="1000">
                <a:moveTo>
                  <a:pt x="0" y="999"/>
                </a:moveTo>
                <a:lnTo>
                  <a:pt x="2502" y="0"/>
                </a:lnTo>
                <a:lnTo>
                  <a:pt x="2502" y="13"/>
                </a:lnTo>
                <a:lnTo>
                  <a:pt x="32" y="999"/>
                </a:lnTo>
                <a:lnTo>
                  <a:pt x="0" y="999"/>
                </a:lnTo>
                <a:close/>
              </a:path>
            </a:pathLst>
          </a:custGeom>
          <a:solidFill>
            <a:srgbClr val="FFF2E6"/>
          </a:solidFill>
          <a:ln>
            <a:noFill/>
          </a:ln>
        </p:spPr>
      </p:sp>
      <p:sp>
        <p:nvSpPr>
          <p:cNvPr id="13729" name="Freeform 327"/>
          <p:cNvSpPr/>
          <p:nvPr/>
        </p:nvSpPr>
        <p:spPr>
          <a:xfrm>
            <a:off x="1654560" y="882720"/>
            <a:ext cx="889560" cy="355320"/>
          </a:xfrm>
          <a:custGeom>
            <a:avLst/>
            <a:gdLst/>
            <a:ahLst/>
            <a:cxnLst/>
            <a:rect l="0" t="0" r="r" b="b"/>
            <a:pathLst>
              <a:path w="2471" h="987">
                <a:moveTo>
                  <a:pt x="0" y="986"/>
                </a:moveTo>
                <a:lnTo>
                  <a:pt x="2470" y="0"/>
                </a:lnTo>
                <a:lnTo>
                  <a:pt x="2470" y="13"/>
                </a:lnTo>
                <a:lnTo>
                  <a:pt x="32" y="986"/>
                </a:lnTo>
                <a:lnTo>
                  <a:pt x="0" y="986"/>
                </a:lnTo>
                <a:close/>
              </a:path>
            </a:pathLst>
          </a:custGeom>
          <a:solidFill>
            <a:srgbClr val="FFF3E7"/>
          </a:solidFill>
          <a:ln>
            <a:noFill/>
          </a:ln>
        </p:spPr>
      </p:sp>
      <p:sp>
        <p:nvSpPr>
          <p:cNvPr id="13730" name="Freeform 328"/>
          <p:cNvSpPr/>
          <p:nvPr/>
        </p:nvSpPr>
        <p:spPr>
          <a:xfrm>
            <a:off x="1666080" y="887040"/>
            <a:ext cx="878040" cy="351000"/>
          </a:xfrm>
          <a:custGeom>
            <a:avLst/>
            <a:gdLst/>
            <a:ahLst/>
            <a:cxnLst/>
            <a:rect l="0" t="0" r="r" b="b"/>
            <a:pathLst>
              <a:path w="2439" h="975">
                <a:moveTo>
                  <a:pt x="0" y="974"/>
                </a:moveTo>
                <a:lnTo>
                  <a:pt x="2438" y="0"/>
                </a:lnTo>
                <a:lnTo>
                  <a:pt x="2438" y="13"/>
                </a:lnTo>
                <a:lnTo>
                  <a:pt x="31" y="974"/>
                </a:lnTo>
                <a:lnTo>
                  <a:pt x="0" y="974"/>
                </a:lnTo>
                <a:close/>
              </a:path>
            </a:pathLst>
          </a:custGeom>
          <a:solidFill>
            <a:srgbClr val="FFF3E7"/>
          </a:solidFill>
          <a:ln>
            <a:noFill/>
          </a:ln>
        </p:spPr>
      </p:sp>
      <p:sp>
        <p:nvSpPr>
          <p:cNvPr id="13731" name="Freeform 329"/>
          <p:cNvSpPr/>
          <p:nvPr/>
        </p:nvSpPr>
        <p:spPr>
          <a:xfrm>
            <a:off x="1677240" y="891720"/>
            <a:ext cx="866880" cy="346320"/>
          </a:xfrm>
          <a:custGeom>
            <a:avLst/>
            <a:gdLst/>
            <a:ahLst/>
            <a:cxnLst/>
            <a:rect l="0" t="0" r="r" b="b"/>
            <a:pathLst>
              <a:path w="2408" h="962">
                <a:moveTo>
                  <a:pt x="0" y="961"/>
                </a:moveTo>
                <a:lnTo>
                  <a:pt x="2407" y="0"/>
                </a:lnTo>
                <a:lnTo>
                  <a:pt x="2407" y="12"/>
                </a:lnTo>
                <a:lnTo>
                  <a:pt x="32" y="961"/>
                </a:lnTo>
                <a:lnTo>
                  <a:pt x="0" y="961"/>
                </a:lnTo>
                <a:close/>
              </a:path>
            </a:pathLst>
          </a:custGeom>
          <a:solidFill>
            <a:srgbClr val="FFF3E8"/>
          </a:solidFill>
          <a:ln>
            <a:noFill/>
          </a:ln>
        </p:spPr>
      </p:sp>
      <p:sp>
        <p:nvSpPr>
          <p:cNvPr id="13732" name="Freeform 330"/>
          <p:cNvSpPr/>
          <p:nvPr/>
        </p:nvSpPr>
        <p:spPr>
          <a:xfrm>
            <a:off x="1688760" y="896040"/>
            <a:ext cx="855360" cy="342000"/>
          </a:xfrm>
          <a:custGeom>
            <a:avLst/>
            <a:gdLst/>
            <a:ahLst/>
            <a:cxnLst/>
            <a:rect l="0" t="0" r="r" b="b"/>
            <a:pathLst>
              <a:path w="2376" h="950">
                <a:moveTo>
                  <a:pt x="0" y="949"/>
                </a:moveTo>
                <a:lnTo>
                  <a:pt x="2375" y="0"/>
                </a:lnTo>
                <a:lnTo>
                  <a:pt x="2375" y="13"/>
                </a:lnTo>
                <a:lnTo>
                  <a:pt x="32" y="949"/>
                </a:lnTo>
                <a:lnTo>
                  <a:pt x="0" y="949"/>
                </a:lnTo>
                <a:close/>
              </a:path>
            </a:pathLst>
          </a:custGeom>
          <a:solidFill>
            <a:srgbClr val="FFF4E8"/>
          </a:solidFill>
          <a:ln>
            <a:noFill/>
          </a:ln>
        </p:spPr>
      </p:sp>
      <p:sp>
        <p:nvSpPr>
          <p:cNvPr id="13733" name="Freeform 331"/>
          <p:cNvSpPr/>
          <p:nvPr/>
        </p:nvSpPr>
        <p:spPr>
          <a:xfrm>
            <a:off x="1700280" y="900720"/>
            <a:ext cx="843840" cy="337320"/>
          </a:xfrm>
          <a:custGeom>
            <a:avLst/>
            <a:gdLst/>
            <a:ahLst/>
            <a:cxnLst/>
            <a:rect l="0" t="0" r="r" b="b"/>
            <a:pathLst>
              <a:path w="2344" h="937">
                <a:moveTo>
                  <a:pt x="0" y="936"/>
                </a:moveTo>
                <a:lnTo>
                  <a:pt x="2343" y="0"/>
                </a:lnTo>
                <a:lnTo>
                  <a:pt x="2343" y="25"/>
                </a:lnTo>
                <a:lnTo>
                  <a:pt x="63" y="936"/>
                </a:lnTo>
                <a:lnTo>
                  <a:pt x="0" y="936"/>
                </a:lnTo>
                <a:close/>
              </a:path>
            </a:pathLst>
          </a:custGeom>
          <a:solidFill>
            <a:srgbClr val="FFF4E9"/>
          </a:solidFill>
          <a:ln>
            <a:noFill/>
          </a:ln>
        </p:spPr>
      </p:sp>
      <p:sp>
        <p:nvSpPr>
          <p:cNvPr id="13734" name="Freeform 332"/>
          <p:cNvSpPr/>
          <p:nvPr/>
        </p:nvSpPr>
        <p:spPr>
          <a:xfrm>
            <a:off x="1722960" y="909720"/>
            <a:ext cx="821160" cy="328320"/>
          </a:xfrm>
          <a:custGeom>
            <a:avLst/>
            <a:gdLst/>
            <a:ahLst/>
            <a:cxnLst/>
            <a:rect l="0" t="0" r="r" b="b"/>
            <a:pathLst>
              <a:path w="2281" h="912">
                <a:moveTo>
                  <a:pt x="0" y="911"/>
                </a:moveTo>
                <a:lnTo>
                  <a:pt x="2280" y="0"/>
                </a:lnTo>
                <a:lnTo>
                  <a:pt x="2280" y="13"/>
                </a:lnTo>
                <a:lnTo>
                  <a:pt x="32" y="911"/>
                </a:lnTo>
                <a:lnTo>
                  <a:pt x="0" y="911"/>
                </a:lnTo>
                <a:close/>
              </a:path>
            </a:pathLst>
          </a:custGeom>
          <a:solidFill>
            <a:srgbClr val="FFF4EA"/>
          </a:solidFill>
          <a:ln>
            <a:noFill/>
          </a:ln>
        </p:spPr>
      </p:sp>
      <p:sp>
        <p:nvSpPr>
          <p:cNvPr id="13735" name="Freeform 333"/>
          <p:cNvSpPr/>
          <p:nvPr/>
        </p:nvSpPr>
        <p:spPr>
          <a:xfrm>
            <a:off x="1734480" y="914400"/>
            <a:ext cx="809640" cy="323640"/>
          </a:xfrm>
          <a:custGeom>
            <a:avLst/>
            <a:gdLst/>
            <a:ahLst/>
            <a:cxnLst/>
            <a:rect l="0" t="0" r="r" b="b"/>
            <a:pathLst>
              <a:path w="2249" h="899">
                <a:moveTo>
                  <a:pt x="0" y="898"/>
                </a:moveTo>
                <a:lnTo>
                  <a:pt x="2248" y="0"/>
                </a:lnTo>
                <a:lnTo>
                  <a:pt x="2248" y="13"/>
                </a:lnTo>
                <a:lnTo>
                  <a:pt x="31" y="898"/>
                </a:lnTo>
                <a:lnTo>
                  <a:pt x="0" y="898"/>
                </a:lnTo>
                <a:close/>
              </a:path>
            </a:pathLst>
          </a:custGeom>
          <a:solidFill>
            <a:srgbClr val="FFF5EB"/>
          </a:solidFill>
          <a:ln>
            <a:noFill/>
          </a:ln>
        </p:spPr>
      </p:sp>
      <p:sp>
        <p:nvSpPr>
          <p:cNvPr id="13736" name="Freeform 334"/>
          <p:cNvSpPr/>
          <p:nvPr/>
        </p:nvSpPr>
        <p:spPr>
          <a:xfrm>
            <a:off x="1745640" y="919080"/>
            <a:ext cx="798480" cy="318960"/>
          </a:xfrm>
          <a:custGeom>
            <a:avLst/>
            <a:gdLst/>
            <a:ahLst/>
            <a:cxnLst/>
            <a:rect l="0" t="0" r="r" b="b"/>
            <a:pathLst>
              <a:path w="2218" h="886">
                <a:moveTo>
                  <a:pt x="0" y="885"/>
                </a:moveTo>
                <a:lnTo>
                  <a:pt x="2217" y="0"/>
                </a:lnTo>
                <a:lnTo>
                  <a:pt x="2217" y="12"/>
                </a:lnTo>
                <a:lnTo>
                  <a:pt x="32" y="885"/>
                </a:lnTo>
                <a:lnTo>
                  <a:pt x="0" y="885"/>
                </a:lnTo>
                <a:close/>
              </a:path>
            </a:pathLst>
          </a:custGeom>
          <a:solidFill>
            <a:srgbClr val="FFF5EB"/>
          </a:solidFill>
          <a:ln>
            <a:noFill/>
          </a:ln>
        </p:spPr>
      </p:sp>
      <p:sp>
        <p:nvSpPr>
          <p:cNvPr id="13737" name="Freeform 335"/>
          <p:cNvSpPr/>
          <p:nvPr/>
        </p:nvSpPr>
        <p:spPr>
          <a:xfrm>
            <a:off x="1757160" y="923400"/>
            <a:ext cx="786960" cy="314640"/>
          </a:xfrm>
          <a:custGeom>
            <a:avLst/>
            <a:gdLst/>
            <a:ahLst/>
            <a:cxnLst/>
            <a:rect l="0" t="0" r="r" b="b"/>
            <a:pathLst>
              <a:path w="2186" h="874">
                <a:moveTo>
                  <a:pt x="0" y="873"/>
                </a:moveTo>
                <a:lnTo>
                  <a:pt x="2185" y="0"/>
                </a:lnTo>
                <a:lnTo>
                  <a:pt x="2185" y="13"/>
                </a:lnTo>
                <a:lnTo>
                  <a:pt x="32" y="873"/>
                </a:lnTo>
                <a:lnTo>
                  <a:pt x="0" y="873"/>
                </a:lnTo>
                <a:close/>
              </a:path>
            </a:pathLst>
          </a:custGeom>
          <a:solidFill>
            <a:srgbClr val="FFF5EC"/>
          </a:solidFill>
          <a:ln>
            <a:noFill/>
          </a:ln>
        </p:spPr>
      </p:sp>
      <p:sp>
        <p:nvSpPr>
          <p:cNvPr id="13738" name="Freeform 336"/>
          <p:cNvSpPr/>
          <p:nvPr/>
        </p:nvSpPr>
        <p:spPr>
          <a:xfrm>
            <a:off x="1768680" y="928080"/>
            <a:ext cx="775440" cy="309960"/>
          </a:xfrm>
          <a:custGeom>
            <a:avLst/>
            <a:gdLst/>
            <a:ahLst/>
            <a:cxnLst/>
            <a:rect l="0" t="0" r="r" b="b"/>
            <a:pathLst>
              <a:path w="2154" h="861">
                <a:moveTo>
                  <a:pt x="0" y="860"/>
                </a:moveTo>
                <a:lnTo>
                  <a:pt x="2153" y="0"/>
                </a:lnTo>
                <a:lnTo>
                  <a:pt x="2153" y="13"/>
                </a:lnTo>
                <a:lnTo>
                  <a:pt x="31" y="860"/>
                </a:lnTo>
                <a:lnTo>
                  <a:pt x="0" y="860"/>
                </a:lnTo>
                <a:close/>
              </a:path>
            </a:pathLst>
          </a:custGeom>
          <a:solidFill>
            <a:srgbClr val="FFF5EC"/>
          </a:solidFill>
          <a:ln>
            <a:noFill/>
          </a:ln>
        </p:spPr>
      </p:sp>
      <p:sp>
        <p:nvSpPr>
          <p:cNvPr id="13739" name="Freeform 337"/>
          <p:cNvSpPr/>
          <p:nvPr/>
        </p:nvSpPr>
        <p:spPr>
          <a:xfrm>
            <a:off x="1779840" y="932760"/>
            <a:ext cx="764280" cy="305280"/>
          </a:xfrm>
          <a:custGeom>
            <a:avLst/>
            <a:gdLst/>
            <a:ahLst/>
            <a:cxnLst/>
            <a:rect l="0" t="0" r="r" b="b"/>
            <a:pathLst>
              <a:path w="2123" h="848">
                <a:moveTo>
                  <a:pt x="0" y="847"/>
                </a:moveTo>
                <a:lnTo>
                  <a:pt x="2122" y="0"/>
                </a:lnTo>
                <a:lnTo>
                  <a:pt x="2122" y="12"/>
                </a:lnTo>
                <a:lnTo>
                  <a:pt x="32" y="847"/>
                </a:lnTo>
                <a:lnTo>
                  <a:pt x="0" y="847"/>
                </a:lnTo>
                <a:close/>
              </a:path>
            </a:pathLst>
          </a:custGeom>
          <a:solidFill>
            <a:srgbClr val="FFF6ED"/>
          </a:solidFill>
          <a:ln>
            <a:noFill/>
          </a:ln>
        </p:spPr>
      </p:sp>
      <p:sp>
        <p:nvSpPr>
          <p:cNvPr id="13740" name="Freeform 338"/>
          <p:cNvSpPr/>
          <p:nvPr/>
        </p:nvSpPr>
        <p:spPr>
          <a:xfrm>
            <a:off x="1791360" y="937080"/>
            <a:ext cx="752760" cy="300960"/>
          </a:xfrm>
          <a:custGeom>
            <a:avLst/>
            <a:gdLst/>
            <a:ahLst/>
            <a:cxnLst/>
            <a:rect l="0" t="0" r="r" b="b"/>
            <a:pathLst>
              <a:path w="2091" h="836">
                <a:moveTo>
                  <a:pt x="0" y="835"/>
                </a:moveTo>
                <a:lnTo>
                  <a:pt x="2090" y="0"/>
                </a:lnTo>
                <a:lnTo>
                  <a:pt x="2090" y="13"/>
                </a:lnTo>
                <a:lnTo>
                  <a:pt x="32" y="835"/>
                </a:lnTo>
                <a:lnTo>
                  <a:pt x="0" y="835"/>
                </a:lnTo>
                <a:close/>
              </a:path>
            </a:pathLst>
          </a:custGeom>
          <a:solidFill>
            <a:srgbClr val="FFF6ED"/>
          </a:solidFill>
          <a:ln>
            <a:noFill/>
          </a:ln>
        </p:spPr>
      </p:sp>
      <p:sp>
        <p:nvSpPr>
          <p:cNvPr id="13741" name="Freeform 339"/>
          <p:cNvSpPr/>
          <p:nvPr/>
        </p:nvSpPr>
        <p:spPr>
          <a:xfrm>
            <a:off x="1802880" y="941760"/>
            <a:ext cx="741240" cy="296280"/>
          </a:xfrm>
          <a:custGeom>
            <a:avLst/>
            <a:gdLst/>
            <a:ahLst/>
            <a:cxnLst/>
            <a:rect l="0" t="0" r="r" b="b"/>
            <a:pathLst>
              <a:path w="2059" h="823">
                <a:moveTo>
                  <a:pt x="0" y="822"/>
                </a:moveTo>
                <a:lnTo>
                  <a:pt x="2058" y="0"/>
                </a:lnTo>
                <a:lnTo>
                  <a:pt x="2058" y="12"/>
                </a:lnTo>
                <a:lnTo>
                  <a:pt x="31" y="822"/>
                </a:lnTo>
                <a:lnTo>
                  <a:pt x="0" y="822"/>
                </a:lnTo>
                <a:close/>
              </a:path>
            </a:pathLst>
          </a:custGeom>
          <a:solidFill>
            <a:srgbClr val="FFF6EE"/>
          </a:solidFill>
          <a:ln>
            <a:noFill/>
          </a:ln>
        </p:spPr>
      </p:sp>
      <p:sp>
        <p:nvSpPr>
          <p:cNvPr id="13742" name="Freeform 340"/>
          <p:cNvSpPr/>
          <p:nvPr/>
        </p:nvSpPr>
        <p:spPr>
          <a:xfrm>
            <a:off x="1814040" y="946080"/>
            <a:ext cx="730080" cy="291960"/>
          </a:xfrm>
          <a:custGeom>
            <a:avLst/>
            <a:gdLst/>
            <a:ahLst/>
            <a:cxnLst/>
            <a:rect l="0" t="0" r="r" b="b"/>
            <a:pathLst>
              <a:path w="2028" h="811">
                <a:moveTo>
                  <a:pt x="0" y="810"/>
                </a:moveTo>
                <a:lnTo>
                  <a:pt x="2027" y="0"/>
                </a:lnTo>
                <a:lnTo>
                  <a:pt x="2027" y="13"/>
                </a:lnTo>
                <a:lnTo>
                  <a:pt x="33" y="810"/>
                </a:lnTo>
                <a:lnTo>
                  <a:pt x="0" y="810"/>
                </a:lnTo>
                <a:close/>
              </a:path>
            </a:pathLst>
          </a:custGeom>
          <a:solidFill>
            <a:srgbClr val="FFF7EE"/>
          </a:solidFill>
          <a:ln>
            <a:noFill/>
          </a:ln>
        </p:spPr>
      </p:sp>
      <p:sp>
        <p:nvSpPr>
          <p:cNvPr id="13743" name="Freeform 341"/>
          <p:cNvSpPr/>
          <p:nvPr/>
        </p:nvSpPr>
        <p:spPr>
          <a:xfrm>
            <a:off x="1825560" y="950760"/>
            <a:ext cx="718560" cy="287280"/>
          </a:xfrm>
          <a:custGeom>
            <a:avLst/>
            <a:gdLst/>
            <a:ahLst/>
            <a:cxnLst/>
            <a:rect l="0" t="0" r="r" b="b"/>
            <a:pathLst>
              <a:path w="1996" h="798">
                <a:moveTo>
                  <a:pt x="0" y="797"/>
                </a:moveTo>
                <a:lnTo>
                  <a:pt x="1995" y="0"/>
                </a:lnTo>
                <a:lnTo>
                  <a:pt x="1995" y="13"/>
                </a:lnTo>
                <a:lnTo>
                  <a:pt x="32" y="797"/>
                </a:lnTo>
                <a:lnTo>
                  <a:pt x="0" y="797"/>
                </a:lnTo>
                <a:close/>
              </a:path>
            </a:pathLst>
          </a:custGeom>
          <a:solidFill>
            <a:srgbClr val="FFF7EF"/>
          </a:solidFill>
          <a:ln>
            <a:noFill/>
          </a:ln>
        </p:spPr>
      </p:sp>
      <p:sp>
        <p:nvSpPr>
          <p:cNvPr id="13744" name="Freeform 342"/>
          <p:cNvSpPr/>
          <p:nvPr/>
        </p:nvSpPr>
        <p:spPr>
          <a:xfrm>
            <a:off x="1837080" y="955440"/>
            <a:ext cx="707040" cy="282600"/>
          </a:xfrm>
          <a:custGeom>
            <a:avLst/>
            <a:gdLst/>
            <a:ahLst/>
            <a:cxnLst/>
            <a:rect l="0" t="0" r="r" b="b"/>
            <a:pathLst>
              <a:path w="1964" h="785">
                <a:moveTo>
                  <a:pt x="0" y="784"/>
                </a:moveTo>
                <a:lnTo>
                  <a:pt x="1963" y="0"/>
                </a:lnTo>
                <a:lnTo>
                  <a:pt x="1963" y="12"/>
                </a:lnTo>
                <a:lnTo>
                  <a:pt x="31" y="784"/>
                </a:lnTo>
                <a:lnTo>
                  <a:pt x="0" y="784"/>
                </a:lnTo>
                <a:close/>
              </a:path>
            </a:pathLst>
          </a:custGeom>
          <a:solidFill>
            <a:srgbClr val="FFF7EF"/>
          </a:solidFill>
          <a:ln>
            <a:noFill/>
          </a:ln>
        </p:spPr>
      </p:sp>
      <p:sp>
        <p:nvSpPr>
          <p:cNvPr id="13745" name="Freeform 343"/>
          <p:cNvSpPr/>
          <p:nvPr/>
        </p:nvSpPr>
        <p:spPr>
          <a:xfrm>
            <a:off x="1848240" y="959760"/>
            <a:ext cx="695880" cy="278280"/>
          </a:xfrm>
          <a:custGeom>
            <a:avLst/>
            <a:gdLst/>
            <a:ahLst/>
            <a:cxnLst/>
            <a:rect l="0" t="0" r="r" b="b"/>
            <a:pathLst>
              <a:path w="1933" h="773">
                <a:moveTo>
                  <a:pt x="0" y="772"/>
                </a:moveTo>
                <a:lnTo>
                  <a:pt x="1932" y="0"/>
                </a:lnTo>
                <a:lnTo>
                  <a:pt x="1932" y="13"/>
                </a:lnTo>
                <a:lnTo>
                  <a:pt x="32" y="772"/>
                </a:lnTo>
                <a:lnTo>
                  <a:pt x="0" y="772"/>
                </a:lnTo>
                <a:close/>
              </a:path>
            </a:pathLst>
          </a:custGeom>
          <a:solidFill>
            <a:srgbClr val="FFF7F0"/>
          </a:solidFill>
          <a:ln>
            <a:noFill/>
          </a:ln>
        </p:spPr>
      </p:sp>
      <p:sp>
        <p:nvSpPr>
          <p:cNvPr id="13746" name="Freeform 344"/>
          <p:cNvSpPr/>
          <p:nvPr/>
        </p:nvSpPr>
        <p:spPr>
          <a:xfrm>
            <a:off x="1859760" y="964440"/>
            <a:ext cx="684360" cy="273600"/>
          </a:xfrm>
          <a:custGeom>
            <a:avLst/>
            <a:gdLst/>
            <a:ahLst/>
            <a:cxnLst/>
            <a:rect l="0" t="0" r="r" b="b"/>
            <a:pathLst>
              <a:path w="1901" h="760">
                <a:moveTo>
                  <a:pt x="0" y="759"/>
                </a:moveTo>
                <a:lnTo>
                  <a:pt x="1900" y="0"/>
                </a:lnTo>
                <a:lnTo>
                  <a:pt x="1900" y="13"/>
                </a:lnTo>
                <a:lnTo>
                  <a:pt x="31" y="759"/>
                </a:lnTo>
                <a:lnTo>
                  <a:pt x="0" y="759"/>
                </a:lnTo>
                <a:close/>
              </a:path>
            </a:pathLst>
          </a:custGeom>
          <a:solidFill>
            <a:srgbClr val="FFF8F0"/>
          </a:solidFill>
          <a:ln>
            <a:noFill/>
          </a:ln>
        </p:spPr>
      </p:sp>
      <p:sp>
        <p:nvSpPr>
          <p:cNvPr id="13747" name="Freeform 345"/>
          <p:cNvSpPr/>
          <p:nvPr/>
        </p:nvSpPr>
        <p:spPr>
          <a:xfrm>
            <a:off x="1870920" y="969120"/>
            <a:ext cx="673200" cy="268920"/>
          </a:xfrm>
          <a:custGeom>
            <a:avLst/>
            <a:gdLst/>
            <a:ahLst/>
            <a:cxnLst/>
            <a:rect l="0" t="0" r="r" b="b"/>
            <a:pathLst>
              <a:path w="1870" h="747">
                <a:moveTo>
                  <a:pt x="0" y="746"/>
                </a:moveTo>
                <a:lnTo>
                  <a:pt x="1869" y="0"/>
                </a:lnTo>
                <a:lnTo>
                  <a:pt x="1869" y="12"/>
                </a:lnTo>
                <a:lnTo>
                  <a:pt x="32" y="746"/>
                </a:lnTo>
                <a:lnTo>
                  <a:pt x="0" y="746"/>
                </a:lnTo>
                <a:close/>
              </a:path>
            </a:pathLst>
          </a:custGeom>
          <a:solidFill>
            <a:srgbClr val="FFF8F1"/>
          </a:solidFill>
          <a:ln>
            <a:noFill/>
          </a:ln>
        </p:spPr>
      </p:sp>
      <p:sp>
        <p:nvSpPr>
          <p:cNvPr id="13748" name="Freeform 346"/>
          <p:cNvSpPr/>
          <p:nvPr/>
        </p:nvSpPr>
        <p:spPr>
          <a:xfrm>
            <a:off x="1882440" y="973440"/>
            <a:ext cx="661680" cy="264600"/>
          </a:xfrm>
          <a:custGeom>
            <a:avLst/>
            <a:gdLst/>
            <a:ahLst/>
            <a:cxnLst/>
            <a:rect l="0" t="0" r="r" b="b"/>
            <a:pathLst>
              <a:path w="1838" h="735">
                <a:moveTo>
                  <a:pt x="0" y="734"/>
                </a:moveTo>
                <a:lnTo>
                  <a:pt x="1837" y="0"/>
                </a:lnTo>
                <a:lnTo>
                  <a:pt x="1837" y="25"/>
                </a:lnTo>
                <a:lnTo>
                  <a:pt x="63" y="734"/>
                </a:lnTo>
                <a:lnTo>
                  <a:pt x="0" y="734"/>
                </a:lnTo>
                <a:close/>
              </a:path>
            </a:pathLst>
          </a:custGeom>
          <a:solidFill>
            <a:srgbClr val="FFF8F1"/>
          </a:solidFill>
          <a:ln>
            <a:noFill/>
          </a:ln>
        </p:spPr>
      </p:sp>
      <p:sp>
        <p:nvSpPr>
          <p:cNvPr id="13749" name="Freeform 347"/>
          <p:cNvSpPr/>
          <p:nvPr/>
        </p:nvSpPr>
        <p:spPr>
          <a:xfrm>
            <a:off x="1905120" y="982440"/>
            <a:ext cx="639000" cy="255600"/>
          </a:xfrm>
          <a:custGeom>
            <a:avLst/>
            <a:gdLst/>
            <a:ahLst/>
            <a:cxnLst/>
            <a:rect l="0" t="0" r="r" b="b"/>
            <a:pathLst>
              <a:path w="1775" h="710">
                <a:moveTo>
                  <a:pt x="0" y="709"/>
                </a:moveTo>
                <a:lnTo>
                  <a:pt x="1774" y="0"/>
                </a:lnTo>
                <a:lnTo>
                  <a:pt x="1774" y="13"/>
                </a:lnTo>
                <a:lnTo>
                  <a:pt x="32" y="709"/>
                </a:lnTo>
                <a:lnTo>
                  <a:pt x="0" y="709"/>
                </a:lnTo>
                <a:close/>
              </a:path>
            </a:pathLst>
          </a:custGeom>
          <a:solidFill>
            <a:srgbClr val="FFF8F2"/>
          </a:solidFill>
          <a:ln>
            <a:noFill/>
          </a:ln>
        </p:spPr>
      </p:sp>
      <p:sp>
        <p:nvSpPr>
          <p:cNvPr id="13750" name="Freeform 348"/>
          <p:cNvSpPr/>
          <p:nvPr/>
        </p:nvSpPr>
        <p:spPr>
          <a:xfrm>
            <a:off x="1916640" y="987120"/>
            <a:ext cx="627480" cy="250920"/>
          </a:xfrm>
          <a:custGeom>
            <a:avLst/>
            <a:gdLst/>
            <a:ahLst/>
            <a:cxnLst/>
            <a:rect l="0" t="0" r="r" b="b"/>
            <a:pathLst>
              <a:path w="1743" h="697">
                <a:moveTo>
                  <a:pt x="0" y="696"/>
                </a:moveTo>
                <a:lnTo>
                  <a:pt x="1742" y="0"/>
                </a:lnTo>
                <a:lnTo>
                  <a:pt x="1742" y="13"/>
                </a:lnTo>
                <a:lnTo>
                  <a:pt x="32" y="696"/>
                </a:lnTo>
                <a:lnTo>
                  <a:pt x="0" y="696"/>
                </a:lnTo>
                <a:close/>
              </a:path>
            </a:pathLst>
          </a:custGeom>
          <a:solidFill>
            <a:srgbClr val="FFF9F2"/>
          </a:solidFill>
          <a:ln>
            <a:noFill/>
          </a:ln>
        </p:spPr>
      </p:sp>
      <p:sp>
        <p:nvSpPr>
          <p:cNvPr id="13751" name="Freeform 349"/>
          <p:cNvSpPr/>
          <p:nvPr/>
        </p:nvSpPr>
        <p:spPr>
          <a:xfrm>
            <a:off x="1928160" y="991800"/>
            <a:ext cx="615960" cy="246240"/>
          </a:xfrm>
          <a:custGeom>
            <a:avLst/>
            <a:gdLst/>
            <a:ahLst/>
            <a:cxnLst/>
            <a:rect l="0" t="0" r="r" b="b"/>
            <a:pathLst>
              <a:path w="1711" h="684">
                <a:moveTo>
                  <a:pt x="0" y="683"/>
                </a:moveTo>
                <a:lnTo>
                  <a:pt x="1710" y="0"/>
                </a:lnTo>
                <a:lnTo>
                  <a:pt x="1710" y="25"/>
                </a:lnTo>
                <a:lnTo>
                  <a:pt x="63" y="683"/>
                </a:lnTo>
                <a:lnTo>
                  <a:pt x="0" y="683"/>
                </a:lnTo>
                <a:close/>
              </a:path>
            </a:pathLst>
          </a:custGeom>
          <a:solidFill>
            <a:srgbClr val="FFF9F3"/>
          </a:solidFill>
          <a:ln>
            <a:noFill/>
          </a:ln>
        </p:spPr>
      </p:sp>
      <p:sp>
        <p:nvSpPr>
          <p:cNvPr id="13752" name="Freeform 350"/>
          <p:cNvSpPr/>
          <p:nvPr/>
        </p:nvSpPr>
        <p:spPr>
          <a:xfrm>
            <a:off x="1950840" y="1000800"/>
            <a:ext cx="593280" cy="237240"/>
          </a:xfrm>
          <a:custGeom>
            <a:avLst/>
            <a:gdLst/>
            <a:ahLst/>
            <a:cxnLst/>
            <a:rect l="0" t="0" r="r" b="b"/>
            <a:pathLst>
              <a:path w="1648" h="659">
                <a:moveTo>
                  <a:pt x="0" y="658"/>
                </a:moveTo>
                <a:lnTo>
                  <a:pt x="1647" y="0"/>
                </a:lnTo>
                <a:lnTo>
                  <a:pt x="1647" y="13"/>
                </a:lnTo>
                <a:lnTo>
                  <a:pt x="32" y="658"/>
                </a:lnTo>
                <a:lnTo>
                  <a:pt x="0" y="658"/>
                </a:lnTo>
                <a:close/>
              </a:path>
            </a:pathLst>
          </a:custGeom>
          <a:solidFill>
            <a:srgbClr val="FFF9F3"/>
          </a:solidFill>
          <a:ln>
            <a:noFill/>
          </a:ln>
        </p:spPr>
      </p:sp>
      <p:sp>
        <p:nvSpPr>
          <p:cNvPr id="13753" name="Freeform 351"/>
          <p:cNvSpPr/>
          <p:nvPr/>
        </p:nvSpPr>
        <p:spPr>
          <a:xfrm>
            <a:off x="1962360" y="1005480"/>
            <a:ext cx="581760" cy="232560"/>
          </a:xfrm>
          <a:custGeom>
            <a:avLst/>
            <a:gdLst/>
            <a:ahLst/>
            <a:cxnLst/>
            <a:rect l="0" t="0" r="r" b="b"/>
            <a:pathLst>
              <a:path w="1616" h="646">
                <a:moveTo>
                  <a:pt x="0" y="645"/>
                </a:moveTo>
                <a:lnTo>
                  <a:pt x="1615" y="0"/>
                </a:lnTo>
                <a:lnTo>
                  <a:pt x="1615" y="12"/>
                </a:lnTo>
                <a:lnTo>
                  <a:pt x="31" y="645"/>
                </a:lnTo>
                <a:lnTo>
                  <a:pt x="0" y="645"/>
                </a:lnTo>
                <a:close/>
              </a:path>
            </a:pathLst>
          </a:custGeom>
          <a:solidFill>
            <a:srgbClr val="FFF9F4"/>
          </a:solidFill>
          <a:ln>
            <a:noFill/>
          </a:ln>
        </p:spPr>
      </p:sp>
      <p:sp>
        <p:nvSpPr>
          <p:cNvPr id="13754" name="Freeform 352"/>
          <p:cNvSpPr/>
          <p:nvPr/>
        </p:nvSpPr>
        <p:spPr>
          <a:xfrm>
            <a:off x="1973520" y="1009800"/>
            <a:ext cx="570600" cy="228240"/>
          </a:xfrm>
          <a:custGeom>
            <a:avLst/>
            <a:gdLst/>
            <a:ahLst/>
            <a:cxnLst/>
            <a:rect l="0" t="0" r="r" b="b"/>
            <a:pathLst>
              <a:path w="1585" h="634">
                <a:moveTo>
                  <a:pt x="0" y="633"/>
                </a:moveTo>
                <a:lnTo>
                  <a:pt x="1584" y="0"/>
                </a:lnTo>
                <a:lnTo>
                  <a:pt x="1584" y="13"/>
                </a:lnTo>
                <a:lnTo>
                  <a:pt x="32" y="633"/>
                </a:lnTo>
                <a:lnTo>
                  <a:pt x="0" y="633"/>
                </a:lnTo>
                <a:close/>
              </a:path>
            </a:pathLst>
          </a:custGeom>
          <a:solidFill>
            <a:srgbClr val="FFFAF4"/>
          </a:solidFill>
          <a:ln>
            <a:noFill/>
          </a:ln>
        </p:spPr>
      </p:sp>
      <p:sp>
        <p:nvSpPr>
          <p:cNvPr id="13755" name="Freeform 353"/>
          <p:cNvSpPr/>
          <p:nvPr/>
        </p:nvSpPr>
        <p:spPr>
          <a:xfrm>
            <a:off x="1985040" y="1014480"/>
            <a:ext cx="559080" cy="223560"/>
          </a:xfrm>
          <a:custGeom>
            <a:avLst/>
            <a:gdLst/>
            <a:ahLst/>
            <a:cxnLst/>
            <a:rect l="0" t="0" r="r" b="b"/>
            <a:pathLst>
              <a:path w="1553" h="621">
                <a:moveTo>
                  <a:pt x="0" y="620"/>
                </a:moveTo>
                <a:lnTo>
                  <a:pt x="1552" y="0"/>
                </a:lnTo>
                <a:lnTo>
                  <a:pt x="1552" y="13"/>
                </a:lnTo>
                <a:lnTo>
                  <a:pt x="32" y="620"/>
                </a:lnTo>
                <a:lnTo>
                  <a:pt x="0" y="620"/>
                </a:lnTo>
                <a:close/>
              </a:path>
            </a:pathLst>
          </a:custGeom>
          <a:solidFill>
            <a:srgbClr val="FFFAF5"/>
          </a:solidFill>
          <a:ln>
            <a:noFill/>
          </a:ln>
        </p:spPr>
      </p:sp>
      <p:sp>
        <p:nvSpPr>
          <p:cNvPr id="13756" name="Freeform 354"/>
          <p:cNvSpPr/>
          <p:nvPr/>
        </p:nvSpPr>
        <p:spPr>
          <a:xfrm>
            <a:off x="1996560" y="1019160"/>
            <a:ext cx="547560" cy="218880"/>
          </a:xfrm>
          <a:custGeom>
            <a:avLst/>
            <a:gdLst/>
            <a:ahLst/>
            <a:cxnLst/>
            <a:rect l="0" t="0" r="r" b="b"/>
            <a:pathLst>
              <a:path w="1521" h="608">
                <a:moveTo>
                  <a:pt x="0" y="607"/>
                </a:moveTo>
                <a:lnTo>
                  <a:pt x="1520" y="0"/>
                </a:lnTo>
                <a:lnTo>
                  <a:pt x="1520" y="25"/>
                </a:lnTo>
                <a:lnTo>
                  <a:pt x="63" y="607"/>
                </a:lnTo>
                <a:lnTo>
                  <a:pt x="0" y="607"/>
                </a:lnTo>
                <a:close/>
              </a:path>
            </a:pathLst>
          </a:custGeom>
          <a:solidFill>
            <a:srgbClr val="FFFAF5"/>
          </a:solidFill>
          <a:ln>
            <a:noFill/>
          </a:ln>
        </p:spPr>
      </p:sp>
      <p:sp>
        <p:nvSpPr>
          <p:cNvPr id="13757" name="Freeform 355"/>
          <p:cNvSpPr/>
          <p:nvPr/>
        </p:nvSpPr>
        <p:spPr>
          <a:xfrm>
            <a:off x="2019240" y="1028160"/>
            <a:ext cx="524880" cy="209880"/>
          </a:xfrm>
          <a:custGeom>
            <a:avLst/>
            <a:gdLst/>
            <a:ahLst/>
            <a:cxnLst/>
            <a:rect l="0" t="0" r="r" b="b"/>
            <a:pathLst>
              <a:path w="1458" h="583">
                <a:moveTo>
                  <a:pt x="0" y="582"/>
                </a:moveTo>
                <a:lnTo>
                  <a:pt x="1457" y="0"/>
                </a:lnTo>
                <a:lnTo>
                  <a:pt x="1457" y="25"/>
                </a:lnTo>
                <a:lnTo>
                  <a:pt x="63" y="582"/>
                </a:lnTo>
                <a:lnTo>
                  <a:pt x="0" y="582"/>
                </a:lnTo>
                <a:close/>
              </a:path>
            </a:pathLst>
          </a:custGeom>
          <a:solidFill>
            <a:srgbClr val="FFFAF6"/>
          </a:solidFill>
          <a:ln>
            <a:noFill/>
          </a:ln>
        </p:spPr>
      </p:sp>
      <p:sp>
        <p:nvSpPr>
          <p:cNvPr id="13758" name="Freeform 356"/>
          <p:cNvSpPr/>
          <p:nvPr/>
        </p:nvSpPr>
        <p:spPr>
          <a:xfrm>
            <a:off x="2041920" y="1037160"/>
            <a:ext cx="502200" cy="200880"/>
          </a:xfrm>
          <a:custGeom>
            <a:avLst/>
            <a:gdLst/>
            <a:ahLst/>
            <a:cxnLst/>
            <a:rect l="0" t="0" r="r" b="b"/>
            <a:pathLst>
              <a:path w="1395" h="558">
                <a:moveTo>
                  <a:pt x="0" y="557"/>
                </a:moveTo>
                <a:lnTo>
                  <a:pt x="1394" y="0"/>
                </a:lnTo>
                <a:lnTo>
                  <a:pt x="1394" y="13"/>
                </a:lnTo>
                <a:lnTo>
                  <a:pt x="32" y="557"/>
                </a:lnTo>
                <a:lnTo>
                  <a:pt x="0" y="557"/>
                </a:lnTo>
                <a:close/>
              </a:path>
            </a:pathLst>
          </a:custGeom>
          <a:solidFill>
            <a:srgbClr val="FFFBF6"/>
          </a:solidFill>
          <a:ln>
            <a:noFill/>
          </a:ln>
        </p:spPr>
      </p:sp>
      <p:sp>
        <p:nvSpPr>
          <p:cNvPr id="13759" name="Freeform 357"/>
          <p:cNvSpPr/>
          <p:nvPr/>
        </p:nvSpPr>
        <p:spPr>
          <a:xfrm>
            <a:off x="2053440" y="1041840"/>
            <a:ext cx="490680" cy="196200"/>
          </a:xfrm>
          <a:custGeom>
            <a:avLst/>
            <a:gdLst/>
            <a:ahLst/>
            <a:cxnLst/>
            <a:rect l="0" t="0" r="r" b="b"/>
            <a:pathLst>
              <a:path w="1363" h="545">
                <a:moveTo>
                  <a:pt x="0" y="544"/>
                </a:moveTo>
                <a:lnTo>
                  <a:pt x="1362" y="0"/>
                </a:lnTo>
                <a:lnTo>
                  <a:pt x="1362" y="12"/>
                </a:lnTo>
                <a:lnTo>
                  <a:pt x="32" y="544"/>
                </a:lnTo>
                <a:lnTo>
                  <a:pt x="0" y="544"/>
                </a:lnTo>
                <a:close/>
              </a:path>
            </a:pathLst>
          </a:custGeom>
          <a:solidFill>
            <a:srgbClr val="FFFBF7"/>
          </a:solidFill>
          <a:ln>
            <a:noFill/>
          </a:ln>
        </p:spPr>
      </p:sp>
      <p:sp>
        <p:nvSpPr>
          <p:cNvPr id="13760" name="Freeform 358"/>
          <p:cNvSpPr/>
          <p:nvPr/>
        </p:nvSpPr>
        <p:spPr>
          <a:xfrm>
            <a:off x="2064960" y="1046160"/>
            <a:ext cx="479160" cy="191880"/>
          </a:xfrm>
          <a:custGeom>
            <a:avLst/>
            <a:gdLst/>
            <a:ahLst/>
            <a:cxnLst/>
            <a:rect l="0" t="0" r="r" b="b"/>
            <a:pathLst>
              <a:path w="1331" h="533">
                <a:moveTo>
                  <a:pt x="0" y="532"/>
                </a:moveTo>
                <a:lnTo>
                  <a:pt x="1330" y="0"/>
                </a:lnTo>
                <a:lnTo>
                  <a:pt x="1330" y="27"/>
                </a:lnTo>
                <a:lnTo>
                  <a:pt x="63" y="532"/>
                </a:lnTo>
                <a:lnTo>
                  <a:pt x="0" y="532"/>
                </a:lnTo>
                <a:close/>
              </a:path>
            </a:pathLst>
          </a:custGeom>
          <a:solidFill>
            <a:srgbClr val="FFFBF7"/>
          </a:solidFill>
          <a:ln>
            <a:noFill/>
          </a:ln>
        </p:spPr>
      </p:sp>
      <p:sp>
        <p:nvSpPr>
          <p:cNvPr id="13761" name="Freeform 359"/>
          <p:cNvSpPr/>
          <p:nvPr/>
        </p:nvSpPr>
        <p:spPr>
          <a:xfrm>
            <a:off x="2087640" y="1055520"/>
            <a:ext cx="456480" cy="182520"/>
          </a:xfrm>
          <a:custGeom>
            <a:avLst/>
            <a:gdLst/>
            <a:ahLst/>
            <a:cxnLst/>
            <a:rect l="0" t="0" r="r" b="b"/>
            <a:pathLst>
              <a:path w="1268" h="507">
                <a:moveTo>
                  <a:pt x="0" y="506"/>
                </a:moveTo>
                <a:lnTo>
                  <a:pt x="1267" y="0"/>
                </a:lnTo>
                <a:lnTo>
                  <a:pt x="1267" y="25"/>
                </a:lnTo>
                <a:lnTo>
                  <a:pt x="63" y="506"/>
                </a:lnTo>
                <a:lnTo>
                  <a:pt x="0" y="506"/>
                </a:lnTo>
                <a:close/>
              </a:path>
            </a:pathLst>
          </a:custGeom>
          <a:solidFill>
            <a:srgbClr val="FFFBF8"/>
          </a:solidFill>
          <a:ln>
            <a:noFill/>
          </a:ln>
        </p:spPr>
      </p:sp>
      <p:sp>
        <p:nvSpPr>
          <p:cNvPr id="13762" name="Freeform 360"/>
          <p:cNvSpPr/>
          <p:nvPr/>
        </p:nvSpPr>
        <p:spPr>
          <a:xfrm>
            <a:off x="2110320" y="1064520"/>
            <a:ext cx="433800" cy="173520"/>
          </a:xfrm>
          <a:custGeom>
            <a:avLst/>
            <a:gdLst/>
            <a:ahLst/>
            <a:cxnLst/>
            <a:rect l="0" t="0" r="r" b="b"/>
            <a:pathLst>
              <a:path w="1205" h="482">
                <a:moveTo>
                  <a:pt x="0" y="481"/>
                </a:moveTo>
                <a:lnTo>
                  <a:pt x="1204" y="0"/>
                </a:lnTo>
                <a:lnTo>
                  <a:pt x="1204" y="25"/>
                </a:lnTo>
                <a:lnTo>
                  <a:pt x="63" y="481"/>
                </a:lnTo>
                <a:lnTo>
                  <a:pt x="0" y="481"/>
                </a:lnTo>
                <a:close/>
              </a:path>
            </a:pathLst>
          </a:custGeom>
          <a:solidFill>
            <a:srgbClr val="FFFCF8"/>
          </a:solidFill>
          <a:ln>
            <a:noFill/>
          </a:ln>
        </p:spPr>
      </p:sp>
      <p:sp>
        <p:nvSpPr>
          <p:cNvPr id="13763" name="Freeform 361"/>
          <p:cNvSpPr/>
          <p:nvPr/>
        </p:nvSpPr>
        <p:spPr>
          <a:xfrm>
            <a:off x="2133000" y="1073520"/>
            <a:ext cx="411120" cy="164520"/>
          </a:xfrm>
          <a:custGeom>
            <a:avLst/>
            <a:gdLst/>
            <a:ahLst/>
            <a:cxnLst/>
            <a:rect l="0" t="0" r="r" b="b"/>
            <a:pathLst>
              <a:path w="1142" h="457">
                <a:moveTo>
                  <a:pt x="0" y="456"/>
                </a:moveTo>
                <a:lnTo>
                  <a:pt x="1141" y="0"/>
                </a:lnTo>
                <a:lnTo>
                  <a:pt x="1141" y="25"/>
                </a:lnTo>
                <a:lnTo>
                  <a:pt x="64" y="456"/>
                </a:lnTo>
                <a:lnTo>
                  <a:pt x="0" y="456"/>
                </a:lnTo>
                <a:close/>
              </a:path>
            </a:pathLst>
          </a:custGeom>
          <a:solidFill>
            <a:srgbClr val="FFFCF9"/>
          </a:solidFill>
          <a:ln>
            <a:noFill/>
          </a:ln>
        </p:spPr>
      </p:sp>
      <p:sp>
        <p:nvSpPr>
          <p:cNvPr id="13764" name="Freeform 362"/>
          <p:cNvSpPr/>
          <p:nvPr/>
        </p:nvSpPr>
        <p:spPr>
          <a:xfrm>
            <a:off x="2156040" y="1082520"/>
            <a:ext cx="388080" cy="155520"/>
          </a:xfrm>
          <a:custGeom>
            <a:avLst/>
            <a:gdLst/>
            <a:ahLst/>
            <a:cxnLst/>
            <a:rect l="0" t="0" r="r" b="b"/>
            <a:pathLst>
              <a:path w="1078" h="432">
                <a:moveTo>
                  <a:pt x="0" y="431"/>
                </a:moveTo>
                <a:lnTo>
                  <a:pt x="1077" y="0"/>
                </a:lnTo>
                <a:lnTo>
                  <a:pt x="1077" y="13"/>
                </a:lnTo>
                <a:lnTo>
                  <a:pt x="31" y="431"/>
                </a:lnTo>
                <a:lnTo>
                  <a:pt x="0" y="431"/>
                </a:lnTo>
                <a:close/>
              </a:path>
            </a:pathLst>
          </a:custGeom>
          <a:solidFill>
            <a:srgbClr val="FFFCF9"/>
          </a:solidFill>
          <a:ln>
            <a:noFill/>
          </a:ln>
        </p:spPr>
      </p:sp>
      <p:sp>
        <p:nvSpPr>
          <p:cNvPr id="13765" name="Freeform 363"/>
          <p:cNvSpPr/>
          <p:nvPr/>
        </p:nvSpPr>
        <p:spPr>
          <a:xfrm>
            <a:off x="2167200" y="1087200"/>
            <a:ext cx="376920" cy="150840"/>
          </a:xfrm>
          <a:custGeom>
            <a:avLst/>
            <a:gdLst/>
            <a:ahLst/>
            <a:cxnLst/>
            <a:rect l="0" t="0" r="r" b="b"/>
            <a:pathLst>
              <a:path w="1047" h="419">
                <a:moveTo>
                  <a:pt x="0" y="418"/>
                </a:moveTo>
                <a:lnTo>
                  <a:pt x="1046" y="0"/>
                </a:lnTo>
                <a:lnTo>
                  <a:pt x="1046" y="13"/>
                </a:lnTo>
                <a:lnTo>
                  <a:pt x="32" y="418"/>
                </a:lnTo>
                <a:lnTo>
                  <a:pt x="0" y="418"/>
                </a:lnTo>
                <a:close/>
              </a:path>
            </a:pathLst>
          </a:custGeom>
          <a:solidFill>
            <a:srgbClr val="FFFCFA"/>
          </a:solidFill>
          <a:ln>
            <a:noFill/>
          </a:ln>
        </p:spPr>
      </p:sp>
      <p:sp>
        <p:nvSpPr>
          <p:cNvPr id="13766" name="Freeform 364"/>
          <p:cNvSpPr/>
          <p:nvPr/>
        </p:nvSpPr>
        <p:spPr>
          <a:xfrm>
            <a:off x="2178720" y="1091880"/>
            <a:ext cx="365400" cy="146160"/>
          </a:xfrm>
          <a:custGeom>
            <a:avLst/>
            <a:gdLst/>
            <a:ahLst/>
            <a:cxnLst/>
            <a:rect l="0" t="0" r="r" b="b"/>
            <a:pathLst>
              <a:path w="1015" h="406">
                <a:moveTo>
                  <a:pt x="0" y="405"/>
                </a:moveTo>
                <a:lnTo>
                  <a:pt x="1014" y="0"/>
                </a:lnTo>
                <a:lnTo>
                  <a:pt x="1014" y="25"/>
                </a:lnTo>
                <a:lnTo>
                  <a:pt x="63" y="405"/>
                </a:lnTo>
                <a:lnTo>
                  <a:pt x="0" y="405"/>
                </a:lnTo>
                <a:close/>
              </a:path>
            </a:pathLst>
          </a:custGeom>
          <a:solidFill>
            <a:srgbClr val="FFFCFA"/>
          </a:solidFill>
          <a:ln>
            <a:noFill/>
          </a:ln>
        </p:spPr>
      </p:sp>
      <p:sp>
        <p:nvSpPr>
          <p:cNvPr id="13767" name="Freeform 365"/>
          <p:cNvSpPr/>
          <p:nvPr/>
        </p:nvSpPr>
        <p:spPr>
          <a:xfrm>
            <a:off x="2201400" y="1100880"/>
            <a:ext cx="342720" cy="137160"/>
          </a:xfrm>
          <a:custGeom>
            <a:avLst/>
            <a:gdLst/>
            <a:ahLst/>
            <a:cxnLst/>
            <a:rect l="0" t="0" r="r" b="b"/>
            <a:pathLst>
              <a:path w="952" h="381">
                <a:moveTo>
                  <a:pt x="0" y="380"/>
                </a:moveTo>
                <a:lnTo>
                  <a:pt x="951" y="0"/>
                </a:lnTo>
                <a:lnTo>
                  <a:pt x="951" y="13"/>
                </a:lnTo>
                <a:lnTo>
                  <a:pt x="32" y="380"/>
                </a:lnTo>
                <a:lnTo>
                  <a:pt x="0" y="380"/>
                </a:lnTo>
                <a:close/>
              </a:path>
            </a:pathLst>
          </a:custGeom>
          <a:solidFill>
            <a:srgbClr val="FFFDFA"/>
          </a:solidFill>
          <a:ln>
            <a:noFill/>
          </a:ln>
        </p:spPr>
      </p:sp>
      <p:sp>
        <p:nvSpPr>
          <p:cNvPr id="13768" name="Freeform 366"/>
          <p:cNvSpPr/>
          <p:nvPr/>
        </p:nvSpPr>
        <p:spPr>
          <a:xfrm>
            <a:off x="2212920" y="1105560"/>
            <a:ext cx="331200" cy="132480"/>
          </a:xfrm>
          <a:custGeom>
            <a:avLst/>
            <a:gdLst/>
            <a:ahLst/>
            <a:cxnLst/>
            <a:rect l="0" t="0" r="r" b="b"/>
            <a:pathLst>
              <a:path w="920" h="368">
                <a:moveTo>
                  <a:pt x="0" y="367"/>
                </a:moveTo>
                <a:lnTo>
                  <a:pt x="919" y="0"/>
                </a:lnTo>
                <a:lnTo>
                  <a:pt x="919" y="12"/>
                </a:lnTo>
                <a:lnTo>
                  <a:pt x="32" y="367"/>
                </a:lnTo>
                <a:lnTo>
                  <a:pt x="0" y="367"/>
                </a:lnTo>
                <a:close/>
              </a:path>
            </a:pathLst>
          </a:custGeom>
          <a:solidFill>
            <a:srgbClr val="FFFDFB"/>
          </a:solidFill>
          <a:ln>
            <a:noFill/>
          </a:ln>
        </p:spPr>
      </p:sp>
      <p:sp>
        <p:nvSpPr>
          <p:cNvPr id="13769" name="Freeform 367"/>
          <p:cNvSpPr/>
          <p:nvPr/>
        </p:nvSpPr>
        <p:spPr>
          <a:xfrm>
            <a:off x="2224440" y="1109880"/>
            <a:ext cx="319680" cy="128160"/>
          </a:xfrm>
          <a:custGeom>
            <a:avLst/>
            <a:gdLst/>
            <a:ahLst/>
            <a:cxnLst/>
            <a:rect l="0" t="0" r="r" b="b"/>
            <a:pathLst>
              <a:path w="888" h="356">
                <a:moveTo>
                  <a:pt x="0" y="355"/>
                </a:moveTo>
                <a:lnTo>
                  <a:pt x="887" y="0"/>
                </a:lnTo>
                <a:lnTo>
                  <a:pt x="887" y="51"/>
                </a:lnTo>
                <a:lnTo>
                  <a:pt x="126" y="355"/>
                </a:lnTo>
                <a:lnTo>
                  <a:pt x="0" y="355"/>
                </a:lnTo>
                <a:close/>
              </a:path>
            </a:pathLst>
          </a:custGeom>
          <a:solidFill>
            <a:srgbClr val="FFFDFB"/>
          </a:solidFill>
          <a:ln>
            <a:noFill/>
          </a:ln>
        </p:spPr>
      </p:sp>
      <p:sp>
        <p:nvSpPr>
          <p:cNvPr id="13770" name="Freeform 368"/>
          <p:cNvSpPr/>
          <p:nvPr/>
        </p:nvSpPr>
        <p:spPr>
          <a:xfrm>
            <a:off x="2269800" y="1128240"/>
            <a:ext cx="274320" cy="109800"/>
          </a:xfrm>
          <a:custGeom>
            <a:avLst/>
            <a:gdLst/>
            <a:ahLst/>
            <a:cxnLst/>
            <a:rect l="0" t="0" r="r" b="b"/>
            <a:pathLst>
              <a:path w="762" h="305">
                <a:moveTo>
                  <a:pt x="0" y="304"/>
                </a:moveTo>
                <a:lnTo>
                  <a:pt x="761" y="0"/>
                </a:lnTo>
                <a:lnTo>
                  <a:pt x="761" y="25"/>
                </a:lnTo>
                <a:lnTo>
                  <a:pt x="64" y="304"/>
                </a:lnTo>
                <a:lnTo>
                  <a:pt x="0" y="304"/>
                </a:lnTo>
                <a:close/>
              </a:path>
            </a:pathLst>
          </a:custGeom>
          <a:solidFill>
            <a:srgbClr val="FFFDFC"/>
          </a:solidFill>
          <a:ln>
            <a:noFill/>
          </a:ln>
        </p:spPr>
      </p:sp>
      <p:sp>
        <p:nvSpPr>
          <p:cNvPr id="13771" name="Freeform 369"/>
          <p:cNvSpPr/>
          <p:nvPr/>
        </p:nvSpPr>
        <p:spPr>
          <a:xfrm>
            <a:off x="2292840" y="1137240"/>
            <a:ext cx="251280" cy="100800"/>
          </a:xfrm>
          <a:custGeom>
            <a:avLst/>
            <a:gdLst/>
            <a:ahLst/>
            <a:cxnLst/>
            <a:rect l="0" t="0" r="r" b="b"/>
            <a:pathLst>
              <a:path w="698" h="280">
                <a:moveTo>
                  <a:pt x="0" y="279"/>
                </a:moveTo>
                <a:lnTo>
                  <a:pt x="697" y="0"/>
                </a:lnTo>
                <a:lnTo>
                  <a:pt x="697" y="13"/>
                </a:lnTo>
                <a:lnTo>
                  <a:pt x="31" y="279"/>
                </a:lnTo>
                <a:lnTo>
                  <a:pt x="0" y="279"/>
                </a:lnTo>
                <a:close/>
              </a:path>
            </a:pathLst>
          </a:custGeom>
          <a:solidFill>
            <a:srgbClr val="FFFDFC"/>
          </a:solidFill>
          <a:ln>
            <a:noFill/>
          </a:ln>
        </p:spPr>
      </p:sp>
      <p:sp>
        <p:nvSpPr>
          <p:cNvPr id="13772" name="Freeform 370"/>
          <p:cNvSpPr/>
          <p:nvPr/>
        </p:nvSpPr>
        <p:spPr>
          <a:xfrm>
            <a:off x="2304000" y="1141920"/>
            <a:ext cx="240120" cy="96120"/>
          </a:xfrm>
          <a:custGeom>
            <a:avLst/>
            <a:gdLst/>
            <a:ahLst/>
            <a:cxnLst/>
            <a:rect l="0" t="0" r="r" b="b"/>
            <a:pathLst>
              <a:path w="667" h="267">
                <a:moveTo>
                  <a:pt x="0" y="266"/>
                </a:moveTo>
                <a:lnTo>
                  <a:pt x="666" y="0"/>
                </a:lnTo>
                <a:lnTo>
                  <a:pt x="666" y="12"/>
                </a:lnTo>
                <a:lnTo>
                  <a:pt x="32" y="266"/>
                </a:lnTo>
                <a:lnTo>
                  <a:pt x="0" y="266"/>
                </a:lnTo>
                <a:close/>
              </a:path>
            </a:pathLst>
          </a:custGeom>
          <a:solidFill>
            <a:srgbClr val="FFFEFC"/>
          </a:solidFill>
          <a:ln>
            <a:noFill/>
          </a:ln>
        </p:spPr>
      </p:sp>
      <p:sp>
        <p:nvSpPr>
          <p:cNvPr id="13773" name="Freeform 371"/>
          <p:cNvSpPr/>
          <p:nvPr/>
        </p:nvSpPr>
        <p:spPr>
          <a:xfrm>
            <a:off x="2315520" y="1146240"/>
            <a:ext cx="228600" cy="91800"/>
          </a:xfrm>
          <a:custGeom>
            <a:avLst/>
            <a:gdLst/>
            <a:ahLst/>
            <a:cxnLst/>
            <a:rect l="0" t="0" r="r" b="b"/>
            <a:pathLst>
              <a:path w="635" h="255">
                <a:moveTo>
                  <a:pt x="0" y="254"/>
                </a:moveTo>
                <a:lnTo>
                  <a:pt x="634" y="0"/>
                </a:lnTo>
                <a:lnTo>
                  <a:pt x="634" y="26"/>
                </a:lnTo>
                <a:lnTo>
                  <a:pt x="63" y="254"/>
                </a:lnTo>
                <a:lnTo>
                  <a:pt x="0" y="254"/>
                </a:lnTo>
                <a:close/>
              </a:path>
            </a:pathLst>
          </a:custGeom>
          <a:solidFill>
            <a:srgbClr val="FFFEFC"/>
          </a:solidFill>
          <a:ln>
            <a:noFill/>
          </a:ln>
        </p:spPr>
      </p:sp>
      <p:sp>
        <p:nvSpPr>
          <p:cNvPr id="13774" name="Freeform 372"/>
          <p:cNvSpPr/>
          <p:nvPr/>
        </p:nvSpPr>
        <p:spPr>
          <a:xfrm>
            <a:off x="2338200" y="1155600"/>
            <a:ext cx="205920" cy="82440"/>
          </a:xfrm>
          <a:custGeom>
            <a:avLst/>
            <a:gdLst/>
            <a:ahLst/>
            <a:cxnLst/>
            <a:rect l="0" t="0" r="r" b="b"/>
            <a:pathLst>
              <a:path w="572" h="229">
                <a:moveTo>
                  <a:pt x="0" y="228"/>
                </a:moveTo>
                <a:lnTo>
                  <a:pt x="571" y="0"/>
                </a:lnTo>
                <a:lnTo>
                  <a:pt x="571" y="25"/>
                </a:lnTo>
                <a:lnTo>
                  <a:pt x="65" y="228"/>
                </a:lnTo>
                <a:lnTo>
                  <a:pt x="0" y="228"/>
                </a:lnTo>
                <a:close/>
              </a:path>
            </a:pathLst>
          </a:custGeom>
          <a:solidFill>
            <a:srgbClr val="FFFEFD"/>
          </a:solidFill>
          <a:ln>
            <a:noFill/>
          </a:ln>
        </p:spPr>
      </p:sp>
      <p:sp>
        <p:nvSpPr>
          <p:cNvPr id="13775" name="Freeform 373"/>
          <p:cNvSpPr/>
          <p:nvPr/>
        </p:nvSpPr>
        <p:spPr>
          <a:xfrm>
            <a:off x="2361240" y="1164600"/>
            <a:ext cx="182880" cy="73440"/>
          </a:xfrm>
          <a:custGeom>
            <a:avLst/>
            <a:gdLst/>
            <a:ahLst/>
            <a:cxnLst/>
            <a:rect l="0" t="0" r="r" b="b"/>
            <a:pathLst>
              <a:path w="508" h="204">
                <a:moveTo>
                  <a:pt x="0" y="203"/>
                </a:moveTo>
                <a:lnTo>
                  <a:pt x="507" y="0"/>
                </a:lnTo>
                <a:lnTo>
                  <a:pt x="507" y="25"/>
                </a:lnTo>
                <a:lnTo>
                  <a:pt x="63" y="203"/>
                </a:lnTo>
                <a:lnTo>
                  <a:pt x="0" y="203"/>
                </a:lnTo>
                <a:close/>
              </a:path>
            </a:pathLst>
          </a:custGeom>
          <a:solidFill>
            <a:srgbClr val="FFFEFD"/>
          </a:solidFill>
          <a:ln>
            <a:noFill/>
          </a:ln>
        </p:spPr>
      </p:sp>
      <p:sp>
        <p:nvSpPr>
          <p:cNvPr id="13776" name="Freeform 374"/>
          <p:cNvSpPr/>
          <p:nvPr/>
        </p:nvSpPr>
        <p:spPr>
          <a:xfrm>
            <a:off x="2383920" y="1173600"/>
            <a:ext cx="160200" cy="64440"/>
          </a:xfrm>
          <a:custGeom>
            <a:avLst/>
            <a:gdLst/>
            <a:ahLst/>
            <a:cxnLst/>
            <a:rect l="0" t="0" r="r" b="b"/>
            <a:pathLst>
              <a:path w="445" h="179">
                <a:moveTo>
                  <a:pt x="0" y="178"/>
                </a:moveTo>
                <a:lnTo>
                  <a:pt x="444" y="0"/>
                </a:lnTo>
                <a:lnTo>
                  <a:pt x="444" y="13"/>
                </a:lnTo>
                <a:lnTo>
                  <a:pt x="31" y="178"/>
                </a:lnTo>
                <a:lnTo>
                  <a:pt x="0" y="178"/>
                </a:lnTo>
                <a:close/>
              </a:path>
            </a:pathLst>
          </a:custGeom>
          <a:solidFill>
            <a:srgbClr val="FFFEFD"/>
          </a:solidFill>
          <a:ln>
            <a:noFill/>
          </a:ln>
        </p:spPr>
      </p:sp>
      <p:sp>
        <p:nvSpPr>
          <p:cNvPr id="13777" name="Freeform 375"/>
          <p:cNvSpPr/>
          <p:nvPr/>
        </p:nvSpPr>
        <p:spPr>
          <a:xfrm>
            <a:off x="2395080" y="1178280"/>
            <a:ext cx="149040" cy="59760"/>
          </a:xfrm>
          <a:custGeom>
            <a:avLst/>
            <a:gdLst/>
            <a:ahLst/>
            <a:cxnLst/>
            <a:rect l="0" t="0" r="r" b="b"/>
            <a:pathLst>
              <a:path w="414" h="166">
                <a:moveTo>
                  <a:pt x="0" y="165"/>
                </a:moveTo>
                <a:lnTo>
                  <a:pt x="413" y="0"/>
                </a:lnTo>
                <a:lnTo>
                  <a:pt x="413" y="12"/>
                </a:lnTo>
                <a:lnTo>
                  <a:pt x="32" y="165"/>
                </a:lnTo>
                <a:lnTo>
                  <a:pt x="0" y="165"/>
                </a:lnTo>
                <a:close/>
              </a:path>
            </a:pathLst>
          </a:custGeom>
          <a:solidFill>
            <a:srgbClr val="FFFEFE"/>
          </a:solidFill>
          <a:ln>
            <a:noFill/>
          </a:ln>
        </p:spPr>
      </p:sp>
      <p:sp>
        <p:nvSpPr>
          <p:cNvPr id="13778" name="Freeform 376"/>
          <p:cNvSpPr/>
          <p:nvPr/>
        </p:nvSpPr>
        <p:spPr>
          <a:xfrm>
            <a:off x="2406600" y="1182600"/>
            <a:ext cx="137520" cy="55440"/>
          </a:xfrm>
          <a:custGeom>
            <a:avLst/>
            <a:gdLst/>
            <a:ahLst/>
            <a:cxnLst/>
            <a:rect l="0" t="0" r="r" b="b"/>
            <a:pathLst>
              <a:path w="382" h="154">
                <a:moveTo>
                  <a:pt x="0" y="153"/>
                </a:moveTo>
                <a:lnTo>
                  <a:pt x="381" y="0"/>
                </a:lnTo>
                <a:lnTo>
                  <a:pt x="381" y="26"/>
                </a:lnTo>
                <a:lnTo>
                  <a:pt x="63" y="153"/>
                </a:lnTo>
                <a:lnTo>
                  <a:pt x="0" y="153"/>
                </a:lnTo>
                <a:close/>
              </a:path>
            </a:pathLst>
          </a:custGeom>
          <a:solidFill>
            <a:srgbClr val="FFFEFE"/>
          </a:solidFill>
          <a:ln>
            <a:noFill/>
          </a:ln>
        </p:spPr>
      </p:sp>
      <p:sp>
        <p:nvSpPr>
          <p:cNvPr id="13779" name="Freeform 377"/>
          <p:cNvSpPr/>
          <p:nvPr/>
        </p:nvSpPr>
        <p:spPr>
          <a:xfrm>
            <a:off x="2429280" y="1191960"/>
            <a:ext cx="114840" cy="46080"/>
          </a:xfrm>
          <a:custGeom>
            <a:avLst/>
            <a:gdLst/>
            <a:ahLst/>
            <a:cxnLst/>
            <a:rect l="0" t="0" r="r" b="b"/>
            <a:pathLst>
              <a:path w="319" h="128">
                <a:moveTo>
                  <a:pt x="0" y="127"/>
                </a:moveTo>
                <a:lnTo>
                  <a:pt x="318" y="0"/>
                </a:lnTo>
                <a:lnTo>
                  <a:pt x="318" y="12"/>
                </a:lnTo>
                <a:lnTo>
                  <a:pt x="32" y="127"/>
                </a:lnTo>
                <a:lnTo>
                  <a:pt x="0" y="127"/>
                </a:lnTo>
                <a:close/>
              </a:path>
            </a:pathLst>
          </a:custGeom>
          <a:solidFill>
            <a:srgbClr val="FFFEFE"/>
          </a:solidFill>
          <a:ln>
            <a:noFill/>
          </a:ln>
        </p:spPr>
      </p:sp>
      <p:sp>
        <p:nvSpPr>
          <p:cNvPr id="13780" name="Freeform 378"/>
          <p:cNvSpPr/>
          <p:nvPr/>
        </p:nvSpPr>
        <p:spPr>
          <a:xfrm>
            <a:off x="2440800" y="1196280"/>
            <a:ext cx="103320" cy="41760"/>
          </a:xfrm>
          <a:custGeom>
            <a:avLst/>
            <a:gdLst/>
            <a:ahLst/>
            <a:cxnLst/>
            <a:rect l="0" t="0" r="r" b="b"/>
            <a:pathLst>
              <a:path w="287" h="116">
                <a:moveTo>
                  <a:pt x="0" y="115"/>
                </a:moveTo>
                <a:lnTo>
                  <a:pt x="286" y="0"/>
                </a:lnTo>
                <a:lnTo>
                  <a:pt x="286" y="14"/>
                </a:lnTo>
                <a:lnTo>
                  <a:pt x="32" y="115"/>
                </a:lnTo>
                <a:lnTo>
                  <a:pt x="0" y="115"/>
                </a:lnTo>
                <a:close/>
              </a:path>
            </a:pathLst>
          </a:custGeom>
          <a:solidFill>
            <a:srgbClr val="FFFFFE"/>
          </a:solidFill>
          <a:ln>
            <a:noFill/>
          </a:ln>
        </p:spPr>
      </p:sp>
      <p:sp>
        <p:nvSpPr>
          <p:cNvPr id="13781" name="Freeform 379"/>
          <p:cNvSpPr/>
          <p:nvPr/>
        </p:nvSpPr>
        <p:spPr>
          <a:xfrm>
            <a:off x="2452320" y="1200960"/>
            <a:ext cx="91800" cy="37080"/>
          </a:xfrm>
          <a:custGeom>
            <a:avLst/>
            <a:gdLst/>
            <a:ahLst/>
            <a:cxnLst/>
            <a:rect l="0" t="0" r="r" b="b"/>
            <a:pathLst>
              <a:path w="255" h="103">
                <a:moveTo>
                  <a:pt x="0" y="102"/>
                </a:moveTo>
                <a:lnTo>
                  <a:pt x="254" y="0"/>
                </a:lnTo>
                <a:lnTo>
                  <a:pt x="254" y="25"/>
                </a:lnTo>
                <a:lnTo>
                  <a:pt x="63" y="102"/>
                </a:lnTo>
                <a:lnTo>
                  <a:pt x="0" y="102"/>
                </a:lnTo>
                <a:close/>
              </a:path>
            </a:pathLst>
          </a:custGeom>
          <a:solidFill>
            <a:srgbClr val="FFFFFE"/>
          </a:solidFill>
          <a:ln>
            <a:noFill/>
          </a:ln>
        </p:spPr>
      </p:sp>
      <p:sp>
        <p:nvSpPr>
          <p:cNvPr id="13782" name="Freeform 380"/>
          <p:cNvSpPr/>
          <p:nvPr/>
        </p:nvSpPr>
        <p:spPr>
          <a:xfrm>
            <a:off x="2475000" y="1209960"/>
            <a:ext cx="69120" cy="28080"/>
          </a:xfrm>
          <a:custGeom>
            <a:avLst/>
            <a:gdLst/>
            <a:ahLst/>
            <a:cxnLst/>
            <a:rect l="0" t="0" r="r" b="b"/>
            <a:pathLst>
              <a:path w="192" h="78">
                <a:moveTo>
                  <a:pt x="0" y="77"/>
                </a:moveTo>
                <a:lnTo>
                  <a:pt x="191" y="0"/>
                </a:lnTo>
                <a:lnTo>
                  <a:pt x="191" y="13"/>
                </a:lnTo>
                <a:lnTo>
                  <a:pt x="33" y="77"/>
                </a:lnTo>
                <a:lnTo>
                  <a:pt x="0" y="77"/>
                </a:lnTo>
                <a:close/>
              </a:path>
            </a:pathLst>
          </a:custGeom>
          <a:solidFill>
            <a:srgbClr val="FFFFFE"/>
          </a:solidFill>
          <a:ln>
            <a:noFill/>
          </a:ln>
        </p:spPr>
      </p:sp>
      <p:sp>
        <p:nvSpPr>
          <p:cNvPr id="13783" name="Freeform 381"/>
          <p:cNvSpPr/>
          <p:nvPr/>
        </p:nvSpPr>
        <p:spPr>
          <a:xfrm>
            <a:off x="2486520" y="1214640"/>
            <a:ext cx="57600" cy="23400"/>
          </a:xfrm>
          <a:custGeom>
            <a:avLst/>
            <a:gdLst/>
            <a:ahLst/>
            <a:cxnLst/>
            <a:rect l="0" t="0" r="r" b="b"/>
            <a:pathLst>
              <a:path w="160" h="65">
                <a:moveTo>
                  <a:pt x="0" y="64"/>
                </a:moveTo>
                <a:lnTo>
                  <a:pt x="159" y="0"/>
                </a:lnTo>
                <a:lnTo>
                  <a:pt x="159" y="12"/>
                </a:lnTo>
                <a:lnTo>
                  <a:pt x="31" y="64"/>
                </a:lnTo>
                <a:lnTo>
                  <a:pt x="0" y="64"/>
                </a:lnTo>
                <a:close/>
              </a:path>
            </a:pathLst>
          </a:custGeom>
          <a:solidFill>
            <a:srgbClr val="FFFFFF"/>
          </a:solidFill>
          <a:ln>
            <a:noFill/>
          </a:ln>
        </p:spPr>
      </p:sp>
      <p:sp>
        <p:nvSpPr>
          <p:cNvPr id="13784" name="Freeform 382"/>
          <p:cNvSpPr/>
          <p:nvPr/>
        </p:nvSpPr>
        <p:spPr>
          <a:xfrm>
            <a:off x="2497680" y="1218960"/>
            <a:ext cx="46440" cy="19080"/>
          </a:xfrm>
          <a:custGeom>
            <a:avLst/>
            <a:gdLst/>
            <a:ahLst/>
            <a:cxnLst/>
            <a:rect l="0" t="0" r="r" b="b"/>
            <a:pathLst>
              <a:path w="129" h="53">
                <a:moveTo>
                  <a:pt x="0" y="52"/>
                </a:moveTo>
                <a:lnTo>
                  <a:pt x="128" y="0"/>
                </a:lnTo>
                <a:lnTo>
                  <a:pt x="128" y="52"/>
                </a:lnTo>
                <a:lnTo>
                  <a:pt x="0" y="52"/>
                </a:lnTo>
                <a:close/>
              </a:path>
            </a:pathLst>
          </a:custGeom>
          <a:solidFill>
            <a:srgbClr val="FFFFFF"/>
          </a:solidFill>
          <a:ln>
            <a:noFill/>
          </a:ln>
        </p:spPr>
      </p:sp>
      <p:sp>
        <p:nvSpPr>
          <p:cNvPr id="13785" name="Freeform 383"/>
          <p:cNvSpPr/>
          <p:nvPr/>
        </p:nvSpPr>
        <p:spPr>
          <a:xfrm>
            <a:off x="614160" y="66348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13786" name="Freeform 384"/>
          <p:cNvSpPr/>
          <p:nvPr/>
        </p:nvSpPr>
        <p:spPr>
          <a:xfrm>
            <a:off x="614160" y="660240"/>
            <a:ext cx="27720" cy="10800"/>
          </a:xfrm>
          <a:custGeom>
            <a:avLst/>
            <a:gdLst/>
            <a:ahLst/>
            <a:cxnLst/>
            <a:rect l="0" t="0" r="r" b="b"/>
            <a:pathLst>
              <a:path w="77" h="30">
                <a:moveTo>
                  <a:pt x="50" y="29"/>
                </a:moveTo>
                <a:lnTo>
                  <a:pt x="0" y="9"/>
                </a:lnTo>
                <a:lnTo>
                  <a:pt x="0" y="0"/>
                </a:lnTo>
                <a:lnTo>
                  <a:pt x="76" y="29"/>
                </a:lnTo>
                <a:lnTo>
                  <a:pt x="50" y="29"/>
                </a:lnTo>
                <a:close/>
              </a:path>
            </a:pathLst>
          </a:custGeom>
          <a:solidFill>
            <a:srgbClr val="3991A7"/>
          </a:solidFill>
          <a:ln>
            <a:noFill/>
          </a:ln>
        </p:spPr>
      </p:sp>
      <p:sp>
        <p:nvSpPr>
          <p:cNvPr id="13787" name="Freeform 385"/>
          <p:cNvSpPr/>
          <p:nvPr/>
        </p:nvSpPr>
        <p:spPr>
          <a:xfrm>
            <a:off x="614160" y="656640"/>
            <a:ext cx="36720" cy="14400"/>
          </a:xfrm>
          <a:custGeom>
            <a:avLst/>
            <a:gdLst/>
            <a:ahLst/>
            <a:cxnLst/>
            <a:rect l="0" t="0" r="r" b="b"/>
            <a:pathLst>
              <a:path w="102" h="40">
                <a:moveTo>
                  <a:pt x="76" y="39"/>
                </a:moveTo>
                <a:lnTo>
                  <a:pt x="0" y="11"/>
                </a:lnTo>
                <a:lnTo>
                  <a:pt x="0" y="0"/>
                </a:lnTo>
                <a:lnTo>
                  <a:pt x="101" y="39"/>
                </a:lnTo>
                <a:lnTo>
                  <a:pt x="76" y="39"/>
                </a:lnTo>
                <a:close/>
              </a:path>
            </a:pathLst>
          </a:custGeom>
          <a:solidFill>
            <a:srgbClr val="3A91A7"/>
          </a:solidFill>
          <a:ln>
            <a:noFill/>
          </a:ln>
        </p:spPr>
      </p:sp>
      <p:sp>
        <p:nvSpPr>
          <p:cNvPr id="13788" name="Freeform 386"/>
          <p:cNvSpPr/>
          <p:nvPr/>
        </p:nvSpPr>
        <p:spPr>
          <a:xfrm>
            <a:off x="614160" y="653400"/>
            <a:ext cx="45720" cy="17640"/>
          </a:xfrm>
          <a:custGeom>
            <a:avLst/>
            <a:gdLst/>
            <a:ahLst/>
            <a:cxnLst/>
            <a:rect l="0" t="0" r="r" b="b"/>
            <a:pathLst>
              <a:path w="127" h="49">
                <a:moveTo>
                  <a:pt x="100" y="48"/>
                </a:moveTo>
                <a:lnTo>
                  <a:pt x="0" y="9"/>
                </a:lnTo>
                <a:lnTo>
                  <a:pt x="0" y="0"/>
                </a:lnTo>
                <a:lnTo>
                  <a:pt x="126" y="48"/>
                </a:lnTo>
                <a:lnTo>
                  <a:pt x="100" y="48"/>
                </a:lnTo>
                <a:close/>
              </a:path>
            </a:pathLst>
          </a:custGeom>
          <a:solidFill>
            <a:srgbClr val="3B92A7"/>
          </a:solidFill>
          <a:ln>
            <a:noFill/>
          </a:ln>
        </p:spPr>
      </p:sp>
      <p:sp>
        <p:nvSpPr>
          <p:cNvPr id="13789" name="Freeform 387"/>
          <p:cNvSpPr/>
          <p:nvPr/>
        </p:nvSpPr>
        <p:spPr>
          <a:xfrm>
            <a:off x="614160" y="649800"/>
            <a:ext cx="54720" cy="21240"/>
          </a:xfrm>
          <a:custGeom>
            <a:avLst/>
            <a:gdLst/>
            <a:ahLst/>
            <a:cxnLst/>
            <a:rect l="0" t="0" r="r" b="b"/>
            <a:pathLst>
              <a:path w="152" h="59">
                <a:moveTo>
                  <a:pt x="126" y="58"/>
                </a:moveTo>
                <a:lnTo>
                  <a:pt x="0" y="10"/>
                </a:lnTo>
                <a:lnTo>
                  <a:pt x="0" y="0"/>
                </a:lnTo>
                <a:lnTo>
                  <a:pt x="151" y="58"/>
                </a:lnTo>
                <a:lnTo>
                  <a:pt x="126" y="58"/>
                </a:lnTo>
                <a:close/>
              </a:path>
            </a:pathLst>
          </a:custGeom>
          <a:solidFill>
            <a:srgbClr val="3B92A8"/>
          </a:solidFill>
          <a:ln>
            <a:noFill/>
          </a:ln>
        </p:spPr>
      </p:sp>
      <p:sp>
        <p:nvSpPr>
          <p:cNvPr id="13790" name="Freeform 388"/>
          <p:cNvSpPr/>
          <p:nvPr/>
        </p:nvSpPr>
        <p:spPr>
          <a:xfrm>
            <a:off x="614160" y="642960"/>
            <a:ext cx="72720" cy="28080"/>
          </a:xfrm>
          <a:custGeom>
            <a:avLst/>
            <a:gdLst/>
            <a:ahLst/>
            <a:cxnLst/>
            <a:rect l="0" t="0" r="r" b="b"/>
            <a:pathLst>
              <a:path w="202" h="78">
                <a:moveTo>
                  <a:pt x="150" y="77"/>
                </a:moveTo>
                <a:lnTo>
                  <a:pt x="0" y="19"/>
                </a:lnTo>
                <a:lnTo>
                  <a:pt x="0" y="0"/>
                </a:lnTo>
                <a:lnTo>
                  <a:pt x="201" y="77"/>
                </a:lnTo>
                <a:lnTo>
                  <a:pt x="150" y="77"/>
                </a:lnTo>
                <a:close/>
              </a:path>
            </a:pathLst>
          </a:custGeom>
          <a:solidFill>
            <a:srgbClr val="3C92A8"/>
          </a:solidFill>
          <a:ln>
            <a:noFill/>
          </a:ln>
        </p:spPr>
      </p:sp>
      <p:sp>
        <p:nvSpPr>
          <p:cNvPr id="13791" name="Freeform 389"/>
          <p:cNvSpPr/>
          <p:nvPr/>
        </p:nvSpPr>
        <p:spPr>
          <a:xfrm>
            <a:off x="614160" y="639720"/>
            <a:ext cx="81720" cy="31320"/>
          </a:xfrm>
          <a:custGeom>
            <a:avLst/>
            <a:gdLst/>
            <a:ahLst/>
            <a:cxnLst/>
            <a:rect l="0" t="0" r="r" b="b"/>
            <a:pathLst>
              <a:path w="227" h="87">
                <a:moveTo>
                  <a:pt x="200" y="86"/>
                </a:moveTo>
                <a:lnTo>
                  <a:pt x="0" y="9"/>
                </a:lnTo>
                <a:lnTo>
                  <a:pt x="0" y="0"/>
                </a:lnTo>
                <a:lnTo>
                  <a:pt x="226" y="86"/>
                </a:lnTo>
                <a:lnTo>
                  <a:pt x="200" y="86"/>
                </a:lnTo>
                <a:close/>
              </a:path>
            </a:pathLst>
          </a:custGeom>
          <a:solidFill>
            <a:srgbClr val="3D92A8"/>
          </a:solidFill>
          <a:ln>
            <a:noFill/>
          </a:ln>
        </p:spPr>
      </p:sp>
      <p:sp>
        <p:nvSpPr>
          <p:cNvPr id="13792" name="Freeform 390"/>
          <p:cNvSpPr/>
          <p:nvPr/>
        </p:nvSpPr>
        <p:spPr>
          <a:xfrm>
            <a:off x="614160" y="636480"/>
            <a:ext cx="90720" cy="34560"/>
          </a:xfrm>
          <a:custGeom>
            <a:avLst/>
            <a:gdLst/>
            <a:ahLst/>
            <a:cxnLst/>
            <a:rect l="0" t="0" r="r" b="b"/>
            <a:pathLst>
              <a:path w="252" h="96">
                <a:moveTo>
                  <a:pt x="226" y="95"/>
                </a:moveTo>
                <a:lnTo>
                  <a:pt x="0" y="9"/>
                </a:lnTo>
                <a:lnTo>
                  <a:pt x="0" y="0"/>
                </a:lnTo>
                <a:lnTo>
                  <a:pt x="251" y="95"/>
                </a:lnTo>
                <a:lnTo>
                  <a:pt x="226" y="95"/>
                </a:lnTo>
                <a:close/>
              </a:path>
            </a:pathLst>
          </a:custGeom>
          <a:solidFill>
            <a:srgbClr val="3E92A8"/>
          </a:solidFill>
          <a:ln>
            <a:noFill/>
          </a:ln>
        </p:spPr>
      </p:sp>
      <p:sp>
        <p:nvSpPr>
          <p:cNvPr id="13793" name="Freeform 391"/>
          <p:cNvSpPr/>
          <p:nvPr/>
        </p:nvSpPr>
        <p:spPr>
          <a:xfrm>
            <a:off x="614160" y="629640"/>
            <a:ext cx="108720" cy="41400"/>
          </a:xfrm>
          <a:custGeom>
            <a:avLst/>
            <a:gdLst/>
            <a:ahLst/>
            <a:cxnLst/>
            <a:rect l="0" t="0" r="r" b="b"/>
            <a:pathLst>
              <a:path w="302" h="115">
                <a:moveTo>
                  <a:pt x="251" y="114"/>
                </a:moveTo>
                <a:lnTo>
                  <a:pt x="0" y="20"/>
                </a:lnTo>
                <a:lnTo>
                  <a:pt x="0" y="0"/>
                </a:lnTo>
                <a:lnTo>
                  <a:pt x="301" y="114"/>
                </a:lnTo>
                <a:lnTo>
                  <a:pt x="251" y="114"/>
                </a:lnTo>
                <a:close/>
              </a:path>
            </a:pathLst>
          </a:custGeom>
          <a:solidFill>
            <a:srgbClr val="3F93A8"/>
          </a:solidFill>
          <a:ln>
            <a:noFill/>
          </a:ln>
        </p:spPr>
      </p:sp>
      <p:sp>
        <p:nvSpPr>
          <p:cNvPr id="13794" name="Freeform 392"/>
          <p:cNvSpPr/>
          <p:nvPr/>
        </p:nvSpPr>
        <p:spPr>
          <a:xfrm>
            <a:off x="614160" y="626040"/>
            <a:ext cx="117720" cy="45000"/>
          </a:xfrm>
          <a:custGeom>
            <a:avLst/>
            <a:gdLst/>
            <a:ahLst/>
            <a:cxnLst/>
            <a:rect l="0" t="0" r="r" b="b"/>
            <a:pathLst>
              <a:path w="327" h="125">
                <a:moveTo>
                  <a:pt x="301" y="124"/>
                </a:moveTo>
                <a:lnTo>
                  <a:pt x="0" y="10"/>
                </a:lnTo>
                <a:lnTo>
                  <a:pt x="0" y="0"/>
                </a:lnTo>
                <a:lnTo>
                  <a:pt x="326" y="124"/>
                </a:lnTo>
                <a:lnTo>
                  <a:pt x="301" y="124"/>
                </a:lnTo>
                <a:close/>
              </a:path>
            </a:pathLst>
          </a:custGeom>
          <a:solidFill>
            <a:srgbClr val="4093A8"/>
          </a:solidFill>
          <a:ln>
            <a:noFill/>
          </a:ln>
        </p:spPr>
      </p:sp>
      <p:sp>
        <p:nvSpPr>
          <p:cNvPr id="13795" name="Freeform 393"/>
          <p:cNvSpPr/>
          <p:nvPr/>
        </p:nvSpPr>
        <p:spPr>
          <a:xfrm>
            <a:off x="614160" y="622800"/>
            <a:ext cx="126720" cy="48240"/>
          </a:xfrm>
          <a:custGeom>
            <a:avLst/>
            <a:gdLst/>
            <a:ahLst/>
            <a:cxnLst/>
            <a:rect l="0" t="0" r="r" b="b"/>
            <a:pathLst>
              <a:path w="352" h="134">
                <a:moveTo>
                  <a:pt x="326" y="133"/>
                </a:moveTo>
                <a:lnTo>
                  <a:pt x="0" y="9"/>
                </a:lnTo>
                <a:lnTo>
                  <a:pt x="0" y="0"/>
                </a:lnTo>
                <a:lnTo>
                  <a:pt x="351" y="133"/>
                </a:lnTo>
                <a:lnTo>
                  <a:pt x="326" y="133"/>
                </a:lnTo>
                <a:close/>
              </a:path>
            </a:pathLst>
          </a:custGeom>
          <a:solidFill>
            <a:srgbClr val="4193A9"/>
          </a:solidFill>
          <a:ln>
            <a:noFill/>
          </a:ln>
        </p:spPr>
      </p:sp>
      <p:sp>
        <p:nvSpPr>
          <p:cNvPr id="13796" name="Freeform 394"/>
          <p:cNvSpPr/>
          <p:nvPr/>
        </p:nvSpPr>
        <p:spPr>
          <a:xfrm>
            <a:off x="614160" y="615960"/>
            <a:ext cx="144720" cy="55080"/>
          </a:xfrm>
          <a:custGeom>
            <a:avLst/>
            <a:gdLst/>
            <a:ahLst/>
            <a:cxnLst/>
            <a:rect l="0" t="0" r="r" b="b"/>
            <a:pathLst>
              <a:path w="402" h="153">
                <a:moveTo>
                  <a:pt x="351" y="152"/>
                </a:moveTo>
                <a:lnTo>
                  <a:pt x="0" y="19"/>
                </a:lnTo>
                <a:lnTo>
                  <a:pt x="0" y="0"/>
                </a:lnTo>
                <a:lnTo>
                  <a:pt x="401" y="152"/>
                </a:lnTo>
                <a:lnTo>
                  <a:pt x="351" y="152"/>
                </a:lnTo>
                <a:close/>
              </a:path>
            </a:pathLst>
          </a:custGeom>
          <a:solidFill>
            <a:srgbClr val="4294A9"/>
          </a:solidFill>
          <a:ln>
            <a:noFill/>
          </a:ln>
        </p:spPr>
      </p:sp>
      <p:sp>
        <p:nvSpPr>
          <p:cNvPr id="13797" name="Freeform 395"/>
          <p:cNvSpPr/>
          <p:nvPr/>
        </p:nvSpPr>
        <p:spPr>
          <a:xfrm>
            <a:off x="614160" y="612360"/>
            <a:ext cx="153720" cy="58680"/>
          </a:xfrm>
          <a:custGeom>
            <a:avLst/>
            <a:gdLst/>
            <a:ahLst/>
            <a:cxnLst/>
            <a:rect l="0" t="0" r="r" b="b"/>
            <a:pathLst>
              <a:path w="427" h="163">
                <a:moveTo>
                  <a:pt x="401" y="162"/>
                </a:moveTo>
                <a:lnTo>
                  <a:pt x="0" y="10"/>
                </a:lnTo>
                <a:lnTo>
                  <a:pt x="0" y="0"/>
                </a:lnTo>
                <a:lnTo>
                  <a:pt x="426" y="162"/>
                </a:lnTo>
                <a:lnTo>
                  <a:pt x="401" y="162"/>
                </a:lnTo>
                <a:close/>
              </a:path>
            </a:pathLst>
          </a:custGeom>
          <a:solidFill>
            <a:srgbClr val="4394A9"/>
          </a:solidFill>
          <a:ln>
            <a:noFill/>
          </a:ln>
        </p:spPr>
      </p:sp>
      <p:sp>
        <p:nvSpPr>
          <p:cNvPr id="13798" name="Freeform 396"/>
          <p:cNvSpPr/>
          <p:nvPr/>
        </p:nvSpPr>
        <p:spPr>
          <a:xfrm>
            <a:off x="614160" y="609120"/>
            <a:ext cx="162720" cy="61920"/>
          </a:xfrm>
          <a:custGeom>
            <a:avLst/>
            <a:gdLst/>
            <a:ahLst/>
            <a:cxnLst/>
            <a:rect l="0" t="0" r="r" b="b"/>
            <a:pathLst>
              <a:path w="452" h="172">
                <a:moveTo>
                  <a:pt x="426" y="171"/>
                </a:moveTo>
                <a:lnTo>
                  <a:pt x="0" y="9"/>
                </a:lnTo>
                <a:lnTo>
                  <a:pt x="0" y="0"/>
                </a:lnTo>
                <a:lnTo>
                  <a:pt x="451" y="171"/>
                </a:lnTo>
                <a:lnTo>
                  <a:pt x="426" y="171"/>
                </a:lnTo>
                <a:close/>
              </a:path>
            </a:pathLst>
          </a:custGeom>
          <a:solidFill>
            <a:srgbClr val="4494A9"/>
          </a:solidFill>
          <a:ln>
            <a:noFill/>
          </a:ln>
        </p:spPr>
      </p:sp>
      <p:sp>
        <p:nvSpPr>
          <p:cNvPr id="13799" name="Freeform 397"/>
          <p:cNvSpPr/>
          <p:nvPr/>
        </p:nvSpPr>
        <p:spPr>
          <a:xfrm>
            <a:off x="614160" y="605520"/>
            <a:ext cx="171720" cy="65520"/>
          </a:xfrm>
          <a:custGeom>
            <a:avLst/>
            <a:gdLst/>
            <a:ahLst/>
            <a:cxnLst/>
            <a:rect l="0" t="0" r="r" b="b"/>
            <a:pathLst>
              <a:path w="477" h="182">
                <a:moveTo>
                  <a:pt x="451" y="181"/>
                </a:moveTo>
                <a:lnTo>
                  <a:pt x="0" y="10"/>
                </a:lnTo>
                <a:lnTo>
                  <a:pt x="0" y="0"/>
                </a:lnTo>
                <a:lnTo>
                  <a:pt x="476" y="181"/>
                </a:lnTo>
                <a:lnTo>
                  <a:pt x="451" y="181"/>
                </a:lnTo>
                <a:close/>
              </a:path>
            </a:pathLst>
          </a:custGeom>
          <a:solidFill>
            <a:srgbClr val="4594A9"/>
          </a:solidFill>
          <a:ln>
            <a:noFill/>
          </a:ln>
        </p:spPr>
      </p:sp>
      <p:sp>
        <p:nvSpPr>
          <p:cNvPr id="13800" name="Freeform 398"/>
          <p:cNvSpPr/>
          <p:nvPr/>
        </p:nvSpPr>
        <p:spPr>
          <a:xfrm>
            <a:off x="614160" y="602280"/>
            <a:ext cx="180720" cy="68760"/>
          </a:xfrm>
          <a:custGeom>
            <a:avLst/>
            <a:gdLst/>
            <a:ahLst/>
            <a:cxnLst/>
            <a:rect l="0" t="0" r="r" b="b"/>
            <a:pathLst>
              <a:path w="502" h="191">
                <a:moveTo>
                  <a:pt x="476" y="190"/>
                </a:moveTo>
                <a:lnTo>
                  <a:pt x="0" y="9"/>
                </a:lnTo>
                <a:lnTo>
                  <a:pt x="0" y="0"/>
                </a:lnTo>
                <a:lnTo>
                  <a:pt x="501" y="190"/>
                </a:lnTo>
                <a:lnTo>
                  <a:pt x="476" y="190"/>
                </a:lnTo>
                <a:close/>
              </a:path>
            </a:pathLst>
          </a:custGeom>
          <a:solidFill>
            <a:srgbClr val="4695AA"/>
          </a:solidFill>
          <a:ln>
            <a:noFill/>
          </a:ln>
        </p:spPr>
      </p:sp>
      <p:sp>
        <p:nvSpPr>
          <p:cNvPr id="13801" name="Freeform 399"/>
          <p:cNvSpPr/>
          <p:nvPr/>
        </p:nvSpPr>
        <p:spPr>
          <a:xfrm>
            <a:off x="614160" y="599040"/>
            <a:ext cx="189720" cy="72000"/>
          </a:xfrm>
          <a:custGeom>
            <a:avLst/>
            <a:gdLst/>
            <a:ahLst/>
            <a:cxnLst/>
            <a:rect l="0" t="0" r="r" b="b"/>
            <a:pathLst>
              <a:path w="527" h="200">
                <a:moveTo>
                  <a:pt x="501" y="199"/>
                </a:moveTo>
                <a:lnTo>
                  <a:pt x="0" y="9"/>
                </a:lnTo>
                <a:lnTo>
                  <a:pt x="0" y="0"/>
                </a:lnTo>
                <a:lnTo>
                  <a:pt x="526" y="199"/>
                </a:lnTo>
                <a:lnTo>
                  <a:pt x="501" y="199"/>
                </a:lnTo>
                <a:close/>
              </a:path>
            </a:pathLst>
          </a:custGeom>
          <a:solidFill>
            <a:srgbClr val="4795AA"/>
          </a:solidFill>
          <a:ln>
            <a:noFill/>
          </a:ln>
        </p:spPr>
      </p:sp>
      <p:sp>
        <p:nvSpPr>
          <p:cNvPr id="13802" name="Freeform 400"/>
          <p:cNvSpPr/>
          <p:nvPr/>
        </p:nvSpPr>
        <p:spPr>
          <a:xfrm>
            <a:off x="614160" y="595440"/>
            <a:ext cx="198720" cy="75600"/>
          </a:xfrm>
          <a:custGeom>
            <a:avLst/>
            <a:gdLst/>
            <a:ahLst/>
            <a:cxnLst/>
            <a:rect l="0" t="0" r="r" b="b"/>
            <a:pathLst>
              <a:path w="552" h="210">
                <a:moveTo>
                  <a:pt x="526" y="209"/>
                </a:moveTo>
                <a:lnTo>
                  <a:pt x="0" y="10"/>
                </a:lnTo>
                <a:lnTo>
                  <a:pt x="0" y="0"/>
                </a:lnTo>
                <a:lnTo>
                  <a:pt x="551" y="209"/>
                </a:lnTo>
                <a:lnTo>
                  <a:pt x="526" y="209"/>
                </a:lnTo>
                <a:close/>
              </a:path>
            </a:pathLst>
          </a:custGeom>
          <a:solidFill>
            <a:srgbClr val="4795AA"/>
          </a:solidFill>
          <a:ln>
            <a:noFill/>
          </a:ln>
        </p:spPr>
      </p:sp>
      <p:sp>
        <p:nvSpPr>
          <p:cNvPr id="13803" name="Freeform 401"/>
          <p:cNvSpPr/>
          <p:nvPr/>
        </p:nvSpPr>
        <p:spPr>
          <a:xfrm>
            <a:off x="614160" y="592200"/>
            <a:ext cx="207720" cy="78840"/>
          </a:xfrm>
          <a:custGeom>
            <a:avLst/>
            <a:gdLst/>
            <a:ahLst/>
            <a:cxnLst/>
            <a:rect l="0" t="0" r="r" b="b"/>
            <a:pathLst>
              <a:path w="577" h="219">
                <a:moveTo>
                  <a:pt x="551" y="218"/>
                </a:moveTo>
                <a:lnTo>
                  <a:pt x="0" y="9"/>
                </a:lnTo>
                <a:lnTo>
                  <a:pt x="0" y="0"/>
                </a:lnTo>
                <a:lnTo>
                  <a:pt x="576" y="218"/>
                </a:lnTo>
                <a:lnTo>
                  <a:pt x="551" y="218"/>
                </a:lnTo>
                <a:close/>
              </a:path>
            </a:pathLst>
          </a:custGeom>
          <a:solidFill>
            <a:srgbClr val="4895AA"/>
          </a:solidFill>
          <a:ln>
            <a:noFill/>
          </a:ln>
        </p:spPr>
      </p:sp>
      <p:sp>
        <p:nvSpPr>
          <p:cNvPr id="13804" name="Freeform 402"/>
          <p:cNvSpPr/>
          <p:nvPr/>
        </p:nvSpPr>
        <p:spPr>
          <a:xfrm>
            <a:off x="614160" y="588600"/>
            <a:ext cx="216720" cy="82440"/>
          </a:xfrm>
          <a:custGeom>
            <a:avLst/>
            <a:gdLst/>
            <a:ahLst/>
            <a:cxnLst/>
            <a:rect l="0" t="0" r="r" b="b"/>
            <a:pathLst>
              <a:path w="602" h="229">
                <a:moveTo>
                  <a:pt x="576" y="228"/>
                </a:moveTo>
                <a:lnTo>
                  <a:pt x="0" y="10"/>
                </a:lnTo>
                <a:lnTo>
                  <a:pt x="0" y="0"/>
                </a:lnTo>
                <a:lnTo>
                  <a:pt x="601" y="228"/>
                </a:lnTo>
                <a:lnTo>
                  <a:pt x="576" y="228"/>
                </a:lnTo>
                <a:close/>
              </a:path>
            </a:pathLst>
          </a:custGeom>
          <a:solidFill>
            <a:srgbClr val="4996AA"/>
          </a:solidFill>
          <a:ln>
            <a:noFill/>
          </a:ln>
        </p:spPr>
      </p:sp>
      <p:sp>
        <p:nvSpPr>
          <p:cNvPr id="13805" name="Freeform 403"/>
          <p:cNvSpPr/>
          <p:nvPr/>
        </p:nvSpPr>
        <p:spPr>
          <a:xfrm>
            <a:off x="614160" y="585360"/>
            <a:ext cx="225720" cy="85680"/>
          </a:xfrm>
          <a:custGeom>
            <a:avLst/>
            <a:gdLst/>
            <a:ahLst/>
            <a:cxnLst/>
            <a:rect l="0" t="0" r="r" b="b"/>
            <a:pathLst>
              <a:path w="627" h="238">
                <a:moveTo>
                  <a:pt x="601" y="237"/>
                </a:moveTo>
                <a:lnTo>
                  <a:pt x="0" y="9"/>
                </a:lnTo>
                <a:lnTo>
                  <a:pt x="0" y="0"/>
                </a:lnTo>
                <a:lnTo>
                  <a:pt x="626" y="237"/>
                </a:lnTo>
                <a:lnTo>
                  <a:pt x="601" y="237"/>
                </a:lnTo>
                <a:close/>
              </a:path>
            </a:pathLst>
          </a:custGeom>
          <a:solidFill>
            <a:srgbClr val="4A96AB"/>
          </a:solidFill>
          <a:ln>
            <a:noFill/>
          </a:ln>
        </p:spPr>
      </p:sp>
      <p:sp>
        <p:nvSpPr>
          <p:cNvPr id="13806" name="Freeform 404"/>
          <p:cNvSpPr/>
          <p:nvPr/>
        </p:nvSpPr>
        <p:spPr>
          <a:xfrm>
            <a:off x="614160" y="581760"/>
            <a:ext cx="234720" cy="89280"/>
          </a:xfrm>
          <a:custGeom>
            <a:avLst/>
            <a:gdLst/>
            <a:ahLst/>
            <a:cxnLst/>
            <a:rect l="0" t="0" r="r" b="b"/>
            <a:pathLst>
              <a:path w="652" h="248">
                <a:moveTo>
                  <a:pt x="626" y="247"/>
                </a:moveTo>
                <a:lnTo>
                  <a:pt x="0" y="10"/>
                </a:lnTo>
                <a:lnTo>
                  <a:pt x="0" y="0"/>
                </a:lnTo>
                <a:lnTo>
                  <a:pt x="651" y="247"/>
                </a:lnTo>
                <a:lnTo>
                  <a:pt x="626" y="247"/>
                </a:lnTo>
                <a:close/>
              </a:path>
            </a:pathLst>
          </a:custGeom>
          <a:solidFill>
            <a:srgbClr val="4B96AB"/>
          </a:solidFill>
          <a:ln>
            <a:noFill/>
          </a:ln>
        </p:spPr>
      </p:sp>
      <p:sp>
        <p:nvSpPr>
          <p:cNvPr id="13807" name="Freeform 405"/>
          <p:cNvSpPr/>
          <p:nvPr/>
        </p:nvSpPr>
        <p:spPr>
          <a:xfrm>
            <a:off x="614160" y="578520"/>
            <a:ext cx="243720" cy="92520"/>
          </a:xfrm>
          <a:custGeom>
            <a:avLst/>
            <a:gdLst/>
            <a:ahLst/>
            <a:cxnLst/>
            <a:rect l="0" t="0" r="r" b="b"/>
            <a:pathLst>
              <a:path w="677" h="257">
                <a:moveTo>
                  <a:pt x="650" y="256"/>
                </a:moveTo>
                <a:lnTo>
                  <a:pt x="0" y="9"/>
                </a:lnTo>
                <a:lnTo>
                  <a:pt x="0" y="0"/>
                </a:lnTo>
                <a:lnTo>
                  <a:pt x="676" y="256"/>
                </a:lnTo>
                <a:lnTo>
                  <a:pt x="650" y="256"/>
                </a:lnTo>
                <a:close/>
              </a:path>
            </a:pathLst>
          </a:custGeom>
          <a:solidFill>
            <a:srgbClr val="4C97AB"/>
          </a:solidFill>
          <a:ln>
            <a:noFill/>
          </a:ln>
        </p:spPr>
      </p:sp>
      <p:sp>
        <p:nvSpPr>
          <p:cNvPr id="13808" name="Freeform 406"/>
          <p:cNvSpPr/>
          <p:nvPr/>
        </p:nvSpPr>
        <p:spPr>
          <a:xfrm>
            <a:off x="614160" y="574920"/>
            <a:ext cx="253080" cy="96120"/>
          </a:xfrm>
          <a:custGeom>
            <a:avLst/>
            <a:gdLst/>
            <a:ahLst/>
            <a:cxnLst/>
            <a:rect l="0" t="0" r="r" b="b"/>
            <a:pathLst>
              <a:path w="703" h="267">
                <a:moveTo>
                  <a:pt x="676" y="266"/>
                </a:moveTo>
                <a:lnTo>
                  <a:pt x="0" y="10"/>
                </a:lnTo>
                <a:lnTo>
                  <a:pt x="0" y="0"/>
                </a:lnTo>
                <a:lnTo>
                  <a:pt x="702" y="266"/>
                </a:lnTo>
                <a:lnTo>
                  <a:pt x="676" y="266"/>
                </a:lnTo>
                <a:close/>
              </a:path>
            </a:pathLst>
          </a:custGeom>
          <a:solidFill>
            <a:srgbClr val="4C97AB"/>
          </a:solidFill>
          <a:ln>
            <a:noFill/>
          </a:ln>
        </p:spPr>
      </p:sp>
      <p:sp>
        <p:nvSpPr>
          <p:cNvPr id="13809" name="Freeform 407"/>
          <p:cNvSpPr/>
          <p:nvPr/>
        </p:nvSpPr>
        <p:spPr>
          <a:xfrm>
            <a:off x="614160" y="571680"/>
            <a:ext cx="262080" cy="99360"/>
          </a:xfrm>
          <a:custGeom>
            <a:avLst/>
            <a:gdLst/>
            <a:ahLst/>
            <a:cxnLst/>
            <a:rect l="0" t="0" r="r" b="b"/>
            <a:pathLst>
              <a:path w="728" h="276">
                <a:moveTo>
                  <a:pt x="702" y="275"/>
                </a:moveTo>
                <a:lnTo>
                  <a:pt x="0" y="9"/>
                </a:lnTo>
                <a:lnTo>
                  <a:pt x="0" y="0"/>
                </a:lnTo>
                <a:lnTo>
                  <a:pt x="727" y="275"/>
                </a:lnTo>
                <a:lnTo>
                  <a:pt x="702" y="275"/>
                </a:lnTo>
                <a:close/>
              </a:path>
            </a:pathLst>
          </a:custGeom>
          <a:solidFill>
            <a:srgbClr val="4D97AB"/>
          </a:solidFill>
          <a:ln>
            <a:noFill/>
          </a:ln>
        </p:spPr>
      </p:sp>
      <p:sp>
        <p:nvSpPr>
          <p:cNvPr id="13810" name="Freeform 408"/>
          <p:cNvSpPr/>
          <p:nvPr/>
        </p:nvSpPr>
        <p:spPr>
          <a:xfrm>
            <a:off x="614160" y="568080"/>
            <a:ext cx="271080" cy="102960"/>
          </a:xfrm>
          <a:custGeom>
            <a:avLst/>
            <a:gdLst/>
            <a:ahLst/>
            <a:cxnLst/>
            <a:rect l="0" t="0" r="r" b="b"/>
            <a:pathLst>
              <a:path w="753" h="286">
                <a:moveTo>
                  <a:pt x="727" y="285"/>
                </a:moveTo>
                <a:lnTo>
                  <a:pt x="0" y="10"/>
                </a:lnTo>
                <a:lnTo>
                  <a:pt x="0" y="0"/>
                </a:lnTo>
                <a:lnTo>
                  <a:pt x="752" y="285"/>
                </a:lnTo>
                <a:lnTo>
                  <a:pt x="727" y="285"/>
                </a:lnTo>
                <a:close/>
              </a:path>
            </a:pathLst>
          </a:custGeom>
          <a:solidFill>
            <a:srgbClr val="4E97AC"/>
          </a:solidFill>
          <a:ln>
            <a:noFill/>
          </a:ln>
        </p:spPr>
      </p:sp>
      <p:sp>
        <p:nvSpPr>
          <p:cNvPr id="13811" name="Freeform 409"/>
          <p:cNvSpPr/>
          <p:nvPr/>
        </p:nvSpPr>
        <p:spPr>
          <a:xfrm>
            <a:off x="614160" y="564840"/>
            <a:ext cx="280080" cy="106200"/>
          </a:xfrm>
          <a:custGeom>
            <a:avLst/>
            <a:gdLst/>
            <a:ahLst/>
            <a:cxnLst/>
            <a:rect l="0" t="0" r="r" b="b"/>
            <a:pathLst>
              <a:path w="778" h="295">
                <a:moveTo>
                  <a:pt x="752" y="294"/>
                </a:moveTo>
                <a:lnTo>
                  <a:pt x="0" y="9"/>
                </a:lnTo>
                <a:lnTo>
                  <a:pt x="0" y="0"/>
                </a:lnTo>
                <a:lnTo>
                  <a:pt x="777" y="294"/>
                </a:lnTo>
                <a:lnTo>
                  <a:pt x="752" y="294"/>
                </a:lnTo>
                <a:close/>
              </a:path>
            </a:pathLst>
          </a:custGeom>
          <a:solidFill>
            <a:srgbClr val="4F98AC"/>
          </a:solidFill>
          <a:ln>
            <a:noFill/>
          </a:ln>
        </p:spPr>
      </p:sp>
      <p:sp>
        <p:nvSpPr>
          <p:cNvPr id="13812" name="Freeform 410"/>
          <p:cNvSpPr/>
          <p:nvPr/>
        </p:nvSpPr>
        <p:spPr>
          <a:xfrm>
            <a:off x="614160" y="561240"/>
            <a:ext cx="289080" cy="109800"/>
          </a:xfrm>
          <a:custGeom>
            <a:avLst/>
            <a:gdLst/>
            <a:ahLst/>
            <a:cxnLst/>
            <a:rect l="0" t="0" r="r" b="b"/>
            <a:pathLst>
              <a:path w="803" h="305">
                <a:moveTo>
                  <a:pt x="777" y="304"/>
                </a:moveTo>
                <a:lnTo>
                  <a:pt x="0" y="10"/>
                </a:lnTo>
                <a:lnTo>
                  <a:pt x="0" y="0"/>
                </a:lnTo>
                <a:lnTo>
                  <a:pt x="802" y="304"/>
                </a:lnTo>
                <a:lnTo>
                  <a:pt x="777" y="304"/>
                </a:lnTo>
                <a:close/>
              </a:path>
            </a:pathLst>
          </a:custGeom>
          <a:solidFill>
            <a:srgbClr val="5098AC"/>
          </a:solidFill>
          <a:ln>
            <a:noFill/>
          </a:ln>
        </p:spPr>
      </p:sp>
      <p:sp>
        <p:nvSpPr>
          <p:cNvPr id="13813" name="Freeform 411"/>
          <p:cNvSpPr/>
          <p:nvPr/>
        </p:nvSpPr>
        <p:spPr>
          <a:xfrm>
            <a:off x="614160" y="558000"/>
            <a:ext cx="298080" cy="113040"/>
          </a:xfrm>
          <a:custGeom>
            <a:avLst/>
            <a:gdLst/>
            <a:ahLst/>
            <a:cxnLst/>
            <a:rect l="0" t="0" r="r" b="b"/>
            <a:pathLst>
              <a:path w="828" h="314">
                <a:moveTo>
                  <a:pt x="802" y="313"/>
                </a:moveTo>
                <a:lnTo>
                  <a:pt x="0" y="9"/>
                </a:lnTo>
                <a:lnTo>
                  <a:pt x="0" y="0"/>
                </a:lnTo>
                <a:lnTo>
                  <a:pt x="827" y="313"/>
                </a:lnTo>
                <a:lnTo>
                  <a:pt x="802" y="313"/>
                </a:lnTo>
                <a:close/>
              </a:path>
            </a:pathLst>
          </a:custGeom>
          <a:solidFill>
            <a:srgbClr val="5198AC"/>
          </a:solidFill>
          <a:ln>
            <a:noFill/>
          </a:ln>
        </p:spPr>
      </p:sp>
      <p:sp>
        <p:nvSpPr>
          <p:cNvPr id="13814" name="Freeform 412"/>
          <p:cNvSpPr/>
          <p:nvPr/>
        </p:nvSpPr>
        <p:spPr>
          <a:xfrm>
            <a:off x="614160" y="554760"/>
            <a:ext cx="307080" cy="116280"/>
          </a:xfrm>
          <a:custGeom>
            <a:avLst/>
            <a:gdLst/>
            <a:ahLst/>
            <a:cxnLst/>
            <a:rect l="0" t="0" r="r" b="b"/>
            <a:pathLst>
              <a:path w="853" h="323">
                <a:moveTo>
                  <a:pt x="827" y="322"/>
                </a:moveTo>
                <a:lnTo>
                  <a:pt x="0" y="9"/>
                </a:lnTo>
                <a:lnTo>
                  <a:pt x="0" y="0"/>
                </a:lnTo>
                <a:lnTo>
                  <a:pt x="852" y="322"/>
                </a:lnTo>
                <a:lnTo>
                  <a:pt x="827" y="322"/>
                </a:lnTo>
                <a:close/>
              </a:path>
            </a:pathLst>
          </a:custGeom>
          <a:solidFill>
            <a:srgbClr val="5299AD"/>
          </a:solidFill>
          <a:ln>
            <a:noFill/>
          </a:ln>
        </p:spPr>
      </p:sp>
      <p:sp>
        <p:nvSpPr>
          <p:cNvPr id="13815" name="Freeform 413"/>
          <p:cNvSpPr/>
          <p:nvPr/>
        </p:nvSpPr>
        <p:spPr>
          <a:xfrm>
            <a:off x="614160" y="551160"/>
            <a:ext cx="316080" cy="119880"/>
          </a:xfrm>
          <a:custGeom>
            <a:avLst/>
            <a:gdLst/>
            <a:ahLst/>
            <a:cxnLst/>
            <a:rect l="0" t="0" r="r" b="b"/>
            <a:pathLst>
              <a:path w="878" h="333">
                <a:moveTo>
                  <a:pt x="852" y="332"/>
                </a:moveTo>
                <a:lnTo>
                  <a:pt x="0" y="10"/>
                </a:lnTo>
                <a:lnTo>
                  <a:pt x="0" y="0"/>
                </a:lnTo>
                <a:lnTo>
                  <a:pt x="877" y="332"/>
                </a:lnTo>
                <a:lnTo>
                  <a:pt x="852" y="332"/>
                </a:lnTo>
                <a:close/>
              </a:path>
            </a:pathLst>
          </a:custGeom>
          <a:solidFill>
            <a:srgbClr val="5399AD"/>
          </a:solidFill>
          <a:ln>
            <a:noFill/>
          </a:ln>
        </p:spPr>
      </p:sp>
      <p:sp>
        <p:nvSpPr>
          <p:cNvPr id="13816" name="Freeform 414"/>
          <p:cNvSpPr/>
          <p:nvPr/>
        </p:nvSpPr>
        <p:spPr>
          <a:xfrm>
            <a:off x="614160" y="547920"/>
            <a:ext cx="325080" cy="123120"/>
          </a:xfrm>
          <a:custGeom>
            <a:avLst/>
            <a:gdLst/>
            <a:ahLst/>
            <a:cxnLst/>
            <a:rect l="0" t="0" r="r" b="b"/>
            <a:pathLst>
              <a:path w="903" h="342">
                <a:moveTo>
                  <a:pt x="877" y="341"/>
                </a:moveTo>
                <a:lnTo>
                  <a:pt x="0" y="10"/>
                </a:lnTo>
                <a:lnTo>
                  <a:pt x="0" y="0"/>
                </a:lnTo>
                <a:lnTo>
                  <a:pt x="902" y="341"/>
                </a:lnTo>
                <a:lnTo>
                  <a:pt x="877" y="341"/>
                </a:lnTo>
                <a:close/>
              </a:path>
            </a:pathLst>
          </a:custGeom>
          <a:solidFill>
            <a:srgbClr val="5499AD"/>
          </a:solidFill>
          <a:ln>
            <a:noFill/>
          </a:ln>
        </p:spPr>
      </p:sp>
      <p:sp>
        <p:nvSpPr>
          <p:cNvPr id="13817" name="Freeform 415"/>
          <p:cNvSpPr/>
          <p:nvPr/>
        </p:nvSpPr>
        <p:spPr>
          <a:xfrm>
            <a:off x="614160" y="544320"/>
            <a:ext cx="334080" cy="126720"/>
          </a:xfrm>
          <a:custGeom>
            <a:avLst/>
            <a:gdLst/>
            <a:ahLst/>
            <a:cxnLst/>
            <a:rect l="0" t="0" r="r" b="b"/>
            <a:pathLst>
              <a:path w="928" h="352">
                <a:moveTo>
                  <a:pt x="902" y="351"/>
                </a:moveTo>
                <a:lnTo>
                  <a:pt x="0" y="10"/>
                </a:lnTo>
                <a:lnTo>
                  <a:pt x="0" y="0"/>
                </a:lnTo>
                <a:lnTo>
                  <a:pt x="927" y="351"/>
                </a:lnTo>
                <a:lnTo>
                  <a:pt x="902" y="351"/>
                </a:lnTo>
                <a:close/>
              </a:path>
            </a:pathLst>
          </a:custGeom>
          <a:solidFill>
            <a:srgbClr val="559AAD"/>
          </a:solidFill>
          <a:ln>
            <a:noFill/>
          </a:ln>
        </p:spPr>
      </p:sp>
      <p:sp>
        <p:nvSpPr>
          <p:cNvPr id="13818" name="Freeform 416"/>
          <p:cNvSpPr/>
          <p:nvPr/>
        </p:nvSpPr>
        <p:spPr>
          <a:xfrm>
            <a:off x="614160" y="541080"/>
            <a:ext cx="343080" cy="129960"/>
          </a:xfrm>
          <a:custGeom>
            <a:avLst/>
            <a:gdLst/>
            <a:ahLst/>
            <a:cxnLst/>
            <a:rect l="0" t="0" r="r" b="b"/>
            <a:pathLst>
              <a:path w="953" h="361">
                <a:moveTo>
                  <a:pt x="927" y="360"/>
                </a:moveTo>
                <a:lnTo>
                  <a:pt x="0" y="9"/>
                </a:lnTo>
                <a:lnTo>
                  <a:pt x="0" y="0"/>
                </a:lnTo>
                <a:lnTo>
                  <a:pt x="952" y="360"/>
                </a:lnTo>
                <a:lnTo>
                  <a:pt x="927" y="360"/>
                </a:lnTo>
                <a:close/>
              </a:path>
            </a:pathLst>
          </a:custGeom>
          <a:solidFill>
            <a:srgbClr val="569AAE"/>
          </a:solidFill>
          <a:ln>
            <a:noFill/>
          </a:ln>
        </p:spPr>
      </p:sp>
      <p:sp>
        <p:nvSpPr>
          <p:cNvPr id="13819" name="Freeform 417"/>
          <p:cNvSpPr/>
          <p:nvPr/>
        </p:nvSpPr>
        <p:spPr>
          <a:xfrm>
            <a:off x="614160" y="537480"/>
            <a:ext cx="352080" cy="133560"/>
          </a:xfrm>
          <a:custGeom>
            <a:avLst/>
            <a:gdLst/>
            <a:ahLst/>
            <a:cxnLst/>
            <a:rect l="0" t="0" r="r" b="b"/>
            <a:pathLst>
              <a:path w="978" h="371">
                <a:moveTo>
                  <a:pt x="952" y="370"/>
                </a:moveTo>
                <a:lnTo>
                  <a:pt x="0" y="10"/>
                </a:lnTo>
                <a:lnTo>
                  <a:pt x="0" y="0"/>
                </a:lnTo>
                <a:lnTo>
                  <a:pt x="977" y="370"/>
                </a:lnTo>
                <a:lnTo>
                  <a:pt x="952" y="370"/>
                </a:lnTo>
                <a:close/>
              </a:path>
            </a:pathLst>
          </a:custGeom>
          <a:solidFill>
            <a:srgbClr val="579AAE"/>
          </a:solidFill>
          <a:ln>
            <a:noFill/>
          </a:ln>
        </p:spPr>
      </p:sp>
      <p:sp>
        <p:nvSpPr>
          <p:cNvPr id="13820" name="Freeform 418"/>
          <p:cNvSpPr/>
          <p:nvPr/>
        </p:nvSpPr>
        <p:spPr>
          <a:xfrm>
            <a:off x="614160" y="534240"/>
            <a:ext cx="361080" cy="136800"/>
          </a:xfrm>
          <a:custGeom>
            <a:avLst/>
            <a:gdLst/>
            <a:ahLst/>
            <a:cxnLst/>
            <a:rect l="0" t="0" r="r" b="b"/>
            <a:pathLst>
              <a:path w="1003" h="380">
                <a:moveTo>
                  <a:pt x="977" y="379"/>
                </a:moveTo>
                <a:lnTo>
                  <a:pt x="0" y="9"/>
                </a:lnTo>
                <a:lnTo>
                  <a:pt x="0" y="0"/>
                </a:lnTo>
                <a:lnTo>
                  <a:pt x="1002" y="379"/>
                </a:lnTo>
                <a:lnTo>
                  <a:pt x="977" y="379"/>
                </a:lnTo>
                <a:close/>
              </a:path>
            </a:pathLst>
          </a:custGeom>
          <a:solidFill>
            <a:srgbClr val="589BAE"/>
          </a:solidFill>
          <a:ln>
            <a:noFill/>
          </a:ln>
        </p:spPr>
      </p:sp>
      <p:sp>
        <p:nvSpPr>
          <p:cNvPr id="13821" name="Freeform 419"/>
          <p:cNvSpPr/>
          <p:nvPr/>
        </p:nvSpPr>
        <p:spPr>
          <a:xfrm>
            <a:off x="614160" y="530640"/>
            <a:ext cx="370080" cy="140400"/>
          </a:xfrm>
          <a:custGeom>
            <a:avLst/>
            <a:gdLst/>
            <a:ahLst/>
            <a:cxnLst/>
            <a:rect l="0" t="0" r="r" b="b"/>
            <a:pathLst>
              <a:path w="1028" h="390">
                <a:moveTo>
                  <a:pt x="1002" y="389"/>
                </a:moveTo>
                <a:lnTo>
                  <a:pt x="0" y="10"/>
                </a:lnTo>
                <a:lnTo>
                  <a:pt x="0" y="0"/>
                </a:lnTo>
                <a:lnTo>
                  <a:pt x="1027" y="389"/>
                </a:lnTo>
                <a:lnTo>
                  <a:pt x="1002" y="389"/>
                </a:lnTo>
                <a:close/>
              </a:path>
            </a:pathLst>
          </a:custGeom>
          <a:solidFill>
            <a:srgbClr val="599BAE"/>
          </a:solidFill>
          <a:ln>
            <a:noFill/>
          </a:ln>
        </p:spPr>
      </p:sp>
      <p:sp>
        <p:nvSpPr>
          <p:cNvPr id="13822" name="Freeform 420"/>
          <p:cNvSpPr/>
          <p:nvPr/>
        </p:nvSpPr>
        <p:spPr>
          <a:xfrm>
            <a:off x="614160" y="527400"/>
            <a:ext cx="379080" cy="143640"/>
          </a:xfrm>
          <a:custGeom>
            <a:avLst/>
            <a:gdLst/>
            <a:ahLst/>
            <a:cxnLst/>
            <a:rect l="0" t="0" r="r" b="b"/>
            <a:pathLst>
              <a:path w="1053" h="399">
                <a:moveTo>
                  <a:pt x="1027" y="398"/>
                </a:moveTo>
                <a:lnTo>
                  <a:pt x="0" y="9"/>
                </a:lnTo>
                <a:lnTo>
                  <a:pt x="0" y="0"/>
                </a:lnTo>
                <a:lnTo>
                  <a:pt x="1052" y="398"/>
                </a:lnTo>
                <a:lnTo>
                  <a:pt x="1027" y="398"/>
                </a:lnTo>
                <a:close/>
              </a:path>
            </a:pathLst>
          </a:custGeom>
          <a:solidFill>
            <a:srgbClr val="5A9CAF"/>
          </a:solidFill>
          <a:ln>
            <a:noFill/>
          </a:ln>
        </p:spPr>
      </p:sp>
      <p:sp>
        <p:nvSpPr>
          <p:cNvPr id="13823" name="Freeform 421"/>
          <p:cNvSpPr/>
          <p:nvPr/>
        </p:nvSpPr>
        <p:spPr>
          <a:xfrm>
            <a:off x="614160" y="523800"/>
            <a:ext cx="388080" cy="147240"/>
          </a:xfrm>
          <a:custGeom>
            <a:avLst/>
            <a:gdLst/>
            <a:ahLst/>
            <a:cxnLst/>
            <a:rect l="0" t="0" r="r" b="b"/>
            <a:pathLst>
              <a:path w="1078" h="409">
                <a:moveTo>
                  <a:pt x="1052" y="408"/>
                </a:moveTo>
                <a:lnTo>
                  <a:pt x="0" y="10"/>
                </a:lnTo>
                <a:lnTo>
                  <a:pt x="0" y="0"/>
                </a:lnTo>
                <a:lnTo>
                  <a:pt x="1077" y="408"/>
                </a:lnTo>
                <a:lnTo>
                  <a:pt x="1052" y="408"/>
                </a:lnTo>
                <a:close/>
              </a:path>
            </a:pathLst>
          </a:custGeom>
          <a:solidFill>
            <a:srgbClr val="5B9CAF"/>
          </a:solidFill>
          <a:ln>
            <a:noFill/>
          </a:ln>
        </p:spPr>
      </p:sp>
      <p:sp>
        <p:nvSpPr>
          <p:cNvPr id="13824" name="Freeform 422"/>
          <p:cNvSpPr/>
          <p:nvPr/>
        </p:nvSpPr>
        <p:spPr>
          <a:xfrm>
            <a:off x="614160" y="520560"/>
            <a:ext cx="397080" cy="150480"/>
          </a:xfrm>
          <a:custGeom>
            <a:avLst/>
            <a:gdLst/>
            <a:ahLst/>
            <a:cxnLst/>
            <a:rect l="0" t="0" r="r" b="b"/>
            <a:pathLst>
              <a:path w="1103" h="418">
                <a:moveTo>
                  <a:pt x="1077" y="417"/>
                </a:moveTo>
                <a:lnTo>
                  <a:pt x="0" y="9"/>
                </a:lnTo>
                <a:lnTo>
                  <a:pt x="0" y="0"/>
                </a:lnTo>
                <a:lnTo>
                  <a:pt x="1102" y="417"/>
                </a:lnTo>
                <a:lnTo>
                  <a:pt x="1077" y="417"/>
                </a:lnTo>
                <a:close/>
              </a:path>
            </a:pathLst>
          </a:custGeom>
          <a:solidFill>
            <a:srgbClr val="5C9CAF"/>
          </a:solidFill>
          <a:ln>
            <a:noFill/>
          </a:ln>
        </p:spPr>
      </p:sp>
      <p:sp>
        <p:nvSpPr>
          <p:cNvPr id="13825" name="Freeform 423"/>
          <p:cNvSpPr/>
          <p:nvPr/>
        </p:nvSpPr>
        <p:spPr>
          <a:xfrm>
            <a:off x="614160" y="516960"/>
            <a:ext cx="406080" cy="154080"/>
          </a:xfrm>
          <a:custGeom>
            <a:avLst/>
            <a:gdLst/>
            <a:ahLst/>
            <a:cxnLst/>
            <a:rect l="0" t="0" r="r" b="b"/>
            <a:pathLst>
              <a:path w="1128" h="428">
                <a:moveTo>
                  <a:pt x="1101" y="427"/>
                </a:moveTo>
                <a:lnTo>
                  <a:pt x="0" y="10"/>
                </a:lnTo>
                <a:lnTo>
                  <a:pt x="0" y="0"/>
                </a:lnTo>
                <a:lnTo>
                  <a:pt x="1127" y="427"/>
                </a:lnTo>
                <a:lnTo>
                  <a:pt x="1101" y="427"/>
                </a:lnTo>
                <a:close/>
              </a:path>
            </a:pathLst>
          </a:custGeom>
          <a:solidFill>
            <a:srgbClr val="5D9DB0"/>
          </a:solidFill>
          <a:ln>
            <a:noFill/>
          </a:ln>
        </p:spPr>
      </p:sp>
      <p:sp>
        <p:nvSpPr>
          <p:cNvPr id="13826" name="Freeform 424"/>
          <p:cNvSpPr/>
          <p:nvPr/>
        </p:nvSpPr>
        <p:spPr>
          <a:xfrm>
            <a:off x="614160" y="513720"/>
            <a:ext cx="415080" cy="157320"/>
          </a:xfrm>
          <a:custGeom>
            <a:avLst/>
            <a:gdLst/>
            <a:ahLst/>
            <a:cxnLst/>
            <a:rect l="0" t="0" r="r" b="b"/>
            <a:pathLst>
              <a:path w="1153" h="437">
                <a:moveTo>
                  <a:pt x="1127" y="436"/>
                </a:moveTo>
                <a:lnTo>
                  <a:pt x="0" y="9"/>
                </a:lnTo>
                <a:lnTo>
                  <a:pt x="0" y="0"/>
                </a:lnTo>
                <a:lnTo>
                  <a:pt x="1152" y="436"/>
                </a:lnTo>
                <a:lnTo>
                  <a:pt x="1127" y="436"/>
                </a:lnTo>
                <a:close/>
              </a:path>
            </a:pathLst>
          </a:custGeom>
          <a:solidFill>
            <a:srgbClr val="5E9DB0"/>
          </a:solidFill>
          <a:ln>
            <a:noFill/>
          </a:ln>
        </p:spPr>
      </p:sp>
      <p:sp>
        <p:nvSpPr>
          <p:cNvPr id="13827" name="Freeform 425"/>
          <p:cNvSpPr/>
          <p:nvPr/>
        </p:nvSpPr>
        <p:spPr>
          <a:xfrm>
            <a:off x="614160" y="510480"/>
            <a:ext cx="424080" cy="160560"/>
          </a:xfrm>
          <a:custGeom>
            <a:avLst/>
            <a:gdLst/>
            <a:ahLst/>
            <a:cxnLst/>
            <a:rect l="0" t="0" r="r" b="b"/>
            <a:pathLst>
              <a:path w="1178" h="446">
                <a:moveTo>
                  <a:pt x="1152" y="445"/>
                </a:moveTo>
                <a:lnTo>
                  <a:pt x="0" y="9"/>
                </a:lnTo>
                <a:lnTo>
                  <a:pt x="0" y="0"/>
                </a:lnTo>
                <a:lnTo>
                  <a:pt x="1177" y="445"/>
                </a:lnTo>
                <a:lnTo>
                  <a:pt x="1152" y="445"/>
                </a:lnTo>
                <a:close/>
              </a:path>
            </a:pathLst>
          </a:custGeom>
          <a:solidFill>
            <a:srgbClr val="5F9EB0"/>
          </a:solidFill>
          <a:ln>
            <a:noFill/>
          </a:ln>
        </p:spPr>
      </p:sp>
      <p:sp>
        <p:nvSpPr>
          <p:cNvPr id="13828" name="Freeform 426"/>
          <p:cNvSpPr/>
          <p:nvPr/>
        </p:nvSpPr>
        <p:spPr>
          <a:xfrm>
            <a:off x="614160" y="506880"/>
            <a:ext cx="433080" cy="164160"/>
          </a:xfrm>
          <a:custGeom>
            <a:avLst/>
            <a:gdLst/>
            <a:ahLst/>
            <a:cxnLst/>
            <a:rect l="0" t="0" r="r" b="b"/>
            <a:pathLst>
              <a:path w="1203" h="456">
                <a:moveTo>
                  <a:pt x="1177" y="455"/>
                </a:moveTo>
                <a:lnTo>
                  <a:pt x="0" y="10"/>
                </a:lnTo>
                <a:lnTo>
                  <a:pt x="0" y="0"/>
                </a:lnTo>
                <a:lnTo>
                  <a:pt x="1202" y="455"/>
                </a:lnTo>
                <a:lnTo>
                  <a:pt x="1177" y="455"/>
                </a:lnTo>
                <a:close/>
              </a:path>
            </a:pathLst>
          </a:custGeom>
          <a:solidFill>
            <a:srgbClr val="609EB0"/>
          </a:solidFill>
          <a:ln>
            <a:noFill/>
          </a:ln>
        </p:spPr>
      </p:sp>
      <p:sp>
        <p:nvSpPr>
          <p:cNvPr id="13829" name="Freeform 427"/>
          <p:cNvSpPr/>
          <p:nvPr/>
        </p:nvSpPr>
        <p:spPr>
          <a:xfrm>
            <a:off x="614160" y="503640"/>
            <a:ext cx="442080" cy="167400"/>
          </a:xfrm>
          <a:custGeom>
            <a:avLst/>
            <a:gdLst/>
            <a:ahLst/>
            <a:cxnLst/>
            <a:rect l="0" t="0" r="r" b="b"/>
            <a:pathLst>
              <a:path w="1228" h="465">
                <a:moveTo>
                  <a:pt x="1202" y="464"/>
                </a:moveTo>
                <a:lnTo>
                  <a:pt x="0" y="9"/>
                </a:lnTo>
                <a:lnTo>
                  <a:pt x="0" y="0"/>
                </a:lnTo>
                <a:lnTo>
                  <a:pt x="1227" y="464"/>
                </a:lnTo>
                <a:lnTo>
                  <a:pt x="1202" y="464"/>
                </a:lnTo>
                <a:close/>
              </a:path>
            </a:pathLst>
          </a:custGeom>
          <a:solidFill>
            <a:srgbClr val="619EB1"/>
          </a:solidFill>
          <a:ln>
            <a:noFill/>
          </a:ln>
        </p:spPr>
      </p:sp>
      <p:sp>
        <p:nvSpPr>
          <p:cNvPr id="13830" name="Freeform 428"/>
          <p:cNvSpPr/>
          <p:nvPr/>
        </p:nvSpPr>
        <p:spPr>
          <a:xfrm>
            <a:off x="614160" y="500040"/>
            <a:ext cx="451080" cy="171000"/>
          </a:xfrm>
          <a:custGeom>
            <a:avLst/>
            <a:gdLst/>
            <a:ahLst/>
            <a:cxnLst/>
            <a:rect l="0" t="0" r="r" b="b"/>
            <a:pathLst>
              <a:path w="1253" h="475">
                <a:moveTo>
                  <a:pt x="1227" y="474"/>
                </a:moveTo>
                <a:lnTo>
                  <a:pt x="0" y="10"/>
                </a:lnTo>
                <a:lnTo>
                  <a:pt x="0" y="0"/>
                </a:lnTo>
                <a:lnTo>
                  <a:pt x="1252" y="474"/>
                </a:lnTo>
                <a:lnTo>
                  <a:pt x="1227" y="474"/>
                </a:lnTo>
                <a:close/>
              </a:path>
            </a:pathLst>
          </a:custGeom>
          <a:solidFill>
            <a:srgbClr val="629FB1"/>
          </a:solidFill>
          <a:ln>
            <a:noFill/>
          </a:ln>
        </p:spPr>
      </p:sp>
      <p:sp>
        <p:nvSpPr>
          <p:cNvPr id="13831" name="Freeform 429"/>
          <p:cNvSpPr/>
          <p:nvPr/>
        </p:nvSpPr>
        <p:spPr>
          <a:xfrm>
            <a:off x="614160" y="496800"/>
            <a:ext cx="460080" cy="174240"/>
          </a:xfrm>
          <a:custGeom>
            <a:avLst/>
            <a:gdLst/>
            <a:ahLst/>
            <a:cxnLst/>
            <a:rect l="0" t="0" r="r" b="b"/>
            <a:pathLst>
              <a:path w="1278" h="484">
                <a:moveTo>
                  <a:pt x="1252" y="483"/>
                </a:moveTo>
                <a:lnTo>
                  <a:pt x="0" y="9"/>
                </a:lnTo>
                <a:lnTo>
                  <a:pt x="0" y="0"/>
                </a:lnTo>
                <a:lnTo>
                  <a:pt x="1277" y="483"/>
                </a:lnTo>
                <a:lnTo>
                  <a:pt x="1252" y="483"/>
                </a:lnTo>
                <a:close/>
              </a:path>
            </a:pathLst>
          </a:custGeom>
          <a:solidFill>
            <a:srgbClr val="649FB1"/>
          </a:solidFill>
          <a:ln>
            <a:noFill/>
          </a:ln>
        </p:spPr>
      </p:sp>
      <p:sp>
        <p:nvSpPr>
          <p:cNvPr id="13832" name="Freeform 430"/>
          <p:cNvSpPr/>
          <p:nvPr/>
        </p:nvSpPr>
        <p:spPr>
          <a:xfrm>
            <a:off x="614160" y="493200"/>
            <a:ext cx="469080" cy="177840"/>
          </a:xfrm>
          <a:custGeom>
            <a:avLst/>
            <a:gdLst/>
            <a:ahLst/>
            <a:cxnLst/>
            <a:rect l="0" t="0" r="r" b="b"/>
            <a:pathLst>
              <a:path w="1303" h="494">
                <a:moveTo>
                  <a:pt x="1277" y="493"/>
                </a:moveTo>
                <a:lnTo>
                  <a:pt x="0" y="10"/>
                </a:lnTo>
                <a:lnTo>
                  <a:pt x="0" y="0"/>
                </a:lnTo>
                <a:lnTo>
                  <a:pt x="1302" y="493"/>
                </a:lnTo>
                <a:lnTo>
                  <a:pt x="1277" y="493"/>
                </a:lnTo>
                <a:close/>
              </a:path>
            </a:pathLst>
          </a:custGeom>
          <a:solidFill>
            <a:srgbClr val="65A0B2"/>
          </a:solidFill>
          <a:ln>
            <a:noFill/>
          </a:ln>
        </p:spPr>
      </p:sp>
      <p:sp>
        <p:nvSpPr>
          <p:cNvPr id="13833" name="Freeform 431"/>
          <p:cNvSpPr/>
          <p:nvPr/>
        </p:nvSpPr>
        <p:spPr>
          <a:xfrm>
            <a:off x="614160" y="489960"/>
            <a:ext cx="478080" cy="181080"/>
          </a:xfrm>
          <a:custGeom>
            <a:avLst/>
            <a:gdLst/>
            <a:ahLst/>
            <a:cxnLst/>
            <a:rect l="0" t="0" r="r" b="b"/>
            <a:pathLst>
              <a:path w="1328" h="503">
                <a:moveTo>
                  <a:pt x="1302" y="502"/>
                </a:moveTo>
                <a:lnTo>
                  <a:pt x="0" y="9"/>
                </a:lnTo>
                <a:lnTo>
                  <a:pt x="0" y="0"/>
                </a:lnTo>
                <a:lnTo>
                  <a:pt x="1327" y="502"/>
                </a:lnTo>
                <a:lnTo>
                  <a:pt x="1302" y="502"/>
                </a:lnTo>
                <a:close/>
              </a:path>
            </a:pathLst>
          </a:custGeom>
          <a:solidFill>
            <a:srgbClr val="66A0B2"/>
          </a:solidFill>
          <a:ln>
            <a:noFill/>
          </a:ln>
        </p:spPr>
      </p:sp>
      <p:sp>
        <p:nvSpPr>
          <p:cNvPr id="13834" name="Freeform 432"/>
          <p:cNvSpPr/>
          <p:nvPr/>
        </p:nvSpPr>
        <p:spPr>
          <a:xfrm>
            <a:off x="614160" y="486360"/>
            <a:ext cx="487080" cy="184680"/>
          </a:xfrm>
          <a:custGeom>
            <a:avLst/>
            <a:gdLst/>
            <a:ahLst/>
            <a:cxnLst/>
            <a:rect l="0" t="0" r="r" b="b"/>
            <a:pathLst>
              <a:path w="1353" h="513">
                <a:moveTo>
                  <a:pt x="1327" y="512"/>
                </a:moveTo>
                <a:lnTo>
                  <a:pt x="0" y="10"/>
                </a:lnTo>
                <a:lnTo>
                  <a:pt x="0" y="0"/>
                </a:lnTo>
                <a:lnTo>
                  <a:pt x="1352" y="512"/>
                </a:lnTo>
                <a:lnTo>
                  <a:pt x="1327" y="512"/>
                </a:lnTo>
                <a:close/>
              </a:path>
            </a:pathLst>
          </a:custGeom>
          <a:solidFill>
            <a:srgbClr val="67A1B3"/>
          </a:solidFill>
          <a:ln>
            <a:noFill/>
          </a:ln>
        </p:spPr>
      </p:sp>
      <p:sp>
        <p:nvSpPr>
          <p:cNvPr id="13835" name="Freeform 433"/>
          <p:cNvSpPr/>
          <p:nvPr/>
        </p:nvSpPr>
        <p:spPr>
          <a:xfrm>
            <a:off x="614160" y="483120"/>
            <a:ext cx="496080" cy="187920"/>
          </a:xfrm>
          <a:custGeom>
            <a:avLst/>
            <a:gdLst/>
            <a:ahLst/>
            <a:cxnLst/>
            <a:rect l="0" t="0" r="r" b="b"/>
            <a:pathLst>
              <a:path w="1378" h="522">
                <a:moveTo>
                  <a:pt x="1352" y="521"/>
                </a:moveTo>
                <a:lnTo>
                  <a:pt x="0" y="9"/>
                </a:lnTo>
                <a:lnTo>
                  <a:pt x="0" y="0"/>
                </a:lnTo>
                <a:lnTo>
                  <a:pt x="1377" y="521"/>
                </a:lnTo>
                <a:lnTo>
                  <a:pt x="1352" y="521"/>
                </a:lnTo>
                <a:close/>
              </a:path>
            </a:pathLst>
          </a:custGeom>
          <a:solidFill>
            <a:srgbClr val="68A1B3"/>
          </a:solidFill>
          <a:ln>
            <a:noFill/>
          </a:ln>
        </p:spPr>
      </p:sp>
      <p:sp>
        <p:nvSpPr>
          <p:cNvPr id="13836" name="Freeform 434"/>
          <p:cNvSpPr/>
          <p:nvPr/>
        </p:nvSpPr>
        <p:spPr>
          <a:xfrm>
            <a:off x="614160" y="479520"/>
            <a:ext cx="505080" cy="191520"/>
          </a:xfrm>
          <a:custGeom>
            <a:avLst/>
            <a:gdLst/>
            <a:ahLst/>
            <a:cxnLst/>
            <a:rect l="0" t="0" r="r" b="b"/>
            <a:pathLst>
              <a:path w="1403" h="532">
                <a:moveTo>
                  <a:pt x="1377" y="531"/>
                </a:moveTo>
                <a:lnTo>
                  <a:pt x="0" y="10"/>
                </a:lnTo>
                <a:lnTo>
                  <a:pt x="0" y="0"/>
                </a:lnTo>
                <a:lnTo>
                  <a:pt x="1402" y="531"/>
                </a:lnTo>
                <a:lnTo>
                  <a:pt x="1377" y="531"/>
                </a:lnTo>
                <a:close/>
              </a:path>
            </a:pathLst>
          </a:custGeom>
          <a:solidFill>
            <a:srgbClr val="69A2B3"/>
          </a:solidFill>
          <a:ln>
            <a:noFill/>
          </a:ln>
        </p:spPr>
      </p:sp>
      <p:sp>
        <p:nvSpPr>
          <p:cNvPr id="13837" name="Freeform 435"/>
          <p:cNvSpPr/>
          <p:nvPr/>
        </p:nvSpPr>
        <p:spPr>
          <a:xfrm>
            <a:off x="614160" y="476280"/>
            <a:ext cx="514440" cy="194760"/>
          </a:xfrm>
          <a:custGeom>
            <a:avLst/>
            <a:gdLst/>
            <a:ahLst/>
            <a:cxnLst/>
            <a:rect l="0" t="0" r="r" b="b"/>
            <a:pathLst>
              <a:path w="1429" h="541">
                <a:moveTo>
                  <a:pt x="1402" y="540"/>
                </a:moveTo>
                <a:lnTo>
                  <a:pt x="0" y="9"/>
                </a:lnTo>
                <a:lnTo>
                  <a:pt x="0" y="0"/>
                </a:lnTo>
                <a:lnTo>
                  <a:pt x="1428" y="540"/>
                </a:lnTo>
                <a:lnTo>
                  <a:pt x="1402" y="540"/>
                </a:lnTo>
                <a:close/>
              </a:path>
            </a:pathLst>
          </a:custGeom>
          <a:solidFill>
            <a:srgbClr val="6AA2B4"/>
          </a:solidFill>
          <a:ln>
            <a:noFill/>
          </a:ln>
        </p:spPr>
      </p:sp>
      <p:sp>
        <p:nvSpPr>
          <p:cNvPr id="13838" name="Freeform 436"/>
          <p:cNvSpPr/>
          <p:nvPr/>
        </p:nvSpPr>
        <p:spPr>
          <a:xfrm>
            <a:off x="614160" y="473040"/>
            <a:ext cx="523440" cy="198000"/>
          </a:xfrm>
          <a:custGeom>
            <a:avLst/>
            <a:gdLst/>
            <a:ahLst/>
            <a:cxnLst/>
            <a:rect l="0" t="0" r="r" b="b"/>
            <a:pathLst>
              <a:path w="1454" h="550">
                <a:moveTo>
                  <a:pt x="1428" y="549"/>
                </a:moveTo>
                <a:lnTo>
                  <a:pt x="0" y="9"/>
                </a:lnTo>
                <a:lnTo>
                  <a:pt x="0" y="0"/>
                </a:lnTo>
                <a:lnTo>
                  <a:pt x="1453" y="549"/>
                </a:lnTo>
                <a:lnTo>
                  <a:pt x="1428" y="549"/>
                </a:lnTo>
                <a:close/>
              </a:path>
            </a:pathLst>
          </a:custGeom>
          <a:solidFill>
            <a:srgbClr val="6BA3B4"/>
          </a:solidFill>
          <a:ln>
            <a:noFill/>
          </a:ln>
        </p:spPr>
      </p:sp>
      <p:sp>
        <p:nvSpPr>
          <p:cNvPr id="13839" name="Freeform 437"/>
          <p:cNvSpPr/>
          <p:nvPr/>
        </p:nvSpPr>
        <p:spPr>
          <a:xfrm>
            <a:off x="614160" y="469440"/>
            <a:ext cx="532440" cy="201600"/>
          </a:xfrm>
          <a:custGeom>
            <a:avLst/>
            <a:gdLst/>
            <a:ahLst/>
            <a:cxnLst/>
            <a:rect l="0" t="0" r="r" b="b"/>
            <a:pathLst>
              <a:path w="1479" h="560">
                <a:moveTo>
                  <a:pt x="1453" y="559"/>
                </a:moveTo>
                <a:lnTo>
                  <a:pt x="0" y="10"/>
                </a:lnTo>
                <a:lnTo>
                  <a:pt x="0" y="0"/>
                </a:lnTo>
                <a:lnTo>
                  <a:pt x="1478" y="559"/>
                </a:lnTo>
                <a:lnTo>
                  <a:pt x="1453" y="559"/>
                </a:lnTo>
                <a:close/>
              </a:path>
            </a:pathLst>
          </a:custGeom>
          <a:solidFill>
            <a:srgbClr val="6DA3B4"/>
          </a:solidFill>
          <a:ln>
            <a:noFill/>
          </a:ln>
        </p:spPr>
      </p:sp>
      <p:sp>
        <p:nvSpPr>
          <p:cNvPr id="13840" name="Freeform 438"/>
          <p:cNvSpPr/>
          <p:nvPr/>
        </p:nvSpPr>
        <p:spPr>
          <a:xfrm>
            <a:off x="614160" y="466200"/>
            <a:ext cx="541440" cy="204840"/>
          </a:xfrm>
          <a:custGeom>
            <a:avLst/>
            <a:gdLst/>
            <a:ahLst/>
            <a:cxnLst/>
            <a:rect l="0" t="0" r="r" b="b"/>
            <a:pathLst>
              <a:path w="1504" h="569">
                <a:moveTo>
                  <a:pt x="1478" y="568"/>
                </a:moveTo>
                <a:lnTo>
                  <a:pt x="0" y="9"/>
                </a:lnTo>
                <a:lnTo>
                  <a:pt x="0" y="0"/>
                </a:lnTo>
                <a:lnTo>
                  <a:pt x="1503" y="568"/>
                </a:lnTo>
                <a:lnTo>
                  <a:pt x="1478" y="568"/>
                </a:lnTo>
                <a:close/>
              </a:path>
            </a:pathLst>
          </a:custGeom>
          <a:solidFill>
            <a:srgbClr val="6EA4B5"/>
          </a:solidFill>
          <a:ln>
            <a:noFill/>
          </a:ln>
        </p:spPr>
      </p:sp>
      <p:sp>
        <p:nvSpPr>
          <p:cNvPr id="13841" name="Freeform 439"/>
          <p:cNvSpPr/>
          <p:nvPr/>
        </p:nvSpPr>
        <p:spPr>
          <a:xfrm>
            <a:off x="614160" y="462600"/>
            <a:ext cx="550440" cy="208440"/>
          </a:xfrm>
          <a:custGeom>
            <a:avLst/>
            <a:gdLst/>
            <a:ahLst/>
            <a:cxnLst/>
            <a:rect l="0" t="0" r="r" b="b"/>
            <a:pathLst>
              <a:path w="1529" h="579">
                <a:moveTo>
                  <a:pt x="1503" y="578"/>
                </a:moveTo>
                <a:lnTo>
                  <a:pt x="0" y="10"/>
                </a:lnTo>
                <a:lnTo>
                  <a:pt x="0" y="0"/>
                </a:lnTo>
                <a:lnTo>
                  <a:pt x="1528" y="578"/>
                </a:lnTo>
                <a:lnTo>
                  <a:pt x="1503" y="578"/>
                </a:lnTo>
                <a:close/>
              </a:path>
            </a:pathLst>
          </a:custGeom>
          <a:solidFill>
            <a:srgbClr val="6FA4B5"/>
          </a:solidFill>
          <a:ln>
            <a:noFill/>
          </a:ln>
        </p:spPr>
      </p:sp>
      <p:sp>
        <p:nvSpPr>
          <p:cNvPr id="13842" name="Freeform 440"/>
          <p:cNvSpPr/>
          <p:nvPr/>
        </p:nvSpPr>
        <p:spPr>
          <a:xfrm>
            <a:off x="614160" y="459360"/>
            <a:ext cx="559440" cy="211680"/>
          </a:xfrm>
          <a:custGeom>
            <a:avLst/>
            <a:gdLst/>
            <a:ahLst/>
            <a:cxnLst/>
            <a:rect l="0" t="0" r="r" b="b"/>
            <a:pathLst>
              <a:path w="1554" h="588">
                <a:moveTo>
                  <a:pt x="1528" y="587"/>
                </a:moveTo>
                <a:lnTo>
                  <a:pt x="0" y="9"/>
                </a:lnTo>
                <a:lnTo>
                  <a:pt x="0" y="0"/>
                </a:lnTo>
                <a:lnTo>
                  <a:pt x="1553" y="587"/>
                </a:lnTo>
                <a:lnTo>
                  <a:pt x="1528" y="587"/>
                </a:lnTo>
                <a:close/>
              </a:path>
            </a:pathLst>
          </a:custGeom>
          <a:solidFill>
            <a:srgbClr val="70A5B6"/>
          </a:solidFill>
          <a:ln>
            <a:noFill/>
          </a:ln>
        </p:spPr>
      </p:sp>
      <p:sp>
        <p:nvSpPr>
          <p:cNvPr id="13843" name="Freeform 441"/>
          <p:cNvSpPr/>
          <p:nvPr/>
        </p:nvSpPr>
        <p:spPr>
          <a:xfrm>
            <a:off x="614160" y="455760"/>
            <a:ext cx="568440" cy="215280"/>
          </a:xfrm>
          <a:custGeom>
            <a:avLst/>
            <a:gdLst/>
            <a:ahLst/>
            <a:cxnLst/>
            <a:rect l="0" t="0" r="r" b="b"/>
            <a:pathLst>
              <a:path w="1579" h="598">
                <a:moveTo>
                  <a:pt x="1553" y="597"/>
                </a:moveTo>
                <a:lnTo>
                  <a:pt x="0" y="10"/>
                </a:lnTo>
                <a:lnTo>
                  <a:pt x="0" y="0"/>
                </a:lnTo>
                <a:lnTo>
                  <a:pt x="1578" y="597"/>
                </a:lnTo>
                <a:lnTo>
                  <a:pt x="1553" y="597"/>
                </a:lnTo>
                <a:close/>
              </a:path>
            </a:pathLst>
          </a:custGeom>
          <a:solidFill>
            <a:srgbClr val="71A5B6"/>
          </a:solidFill>
          <a:ln>
            <a:noFill/>
          </a:ln>
        </p:spPr>
      </p:sp>
      <p:sp>
        <p:nvSpPr>
          <p:cNvPr id="13844" name="Freeform 442"/>
          <p:cNvSpPr/>
          <p:nvPr/>
        </p:nvSpPr>
        <p:spPr>
          <a:xfrm>
            <a:off x="614160" y="452520"/>
            <a:ext cx="577440" cy="218520"/>
          </a:xfrm>
          <a:custGeom>
            <a:avLst/>
            <a:gdLst/>
            <a:ahLst/>
            <a:cxnLst/>
            <a:rect l="0" t="0" r="r" b="b"/>
            <a:pathLst>
              <a:path w="1604" h="607">
                <a:moveTo>
                  <a:pt x="1578" y="606"/>
                </a:moveTo>
                <a:lnTo>
                  <a:pt x="0" y="9"/>
                </a:lnTo>
                <a:lnTo>
                  <a:pt x="0" y="0"/>
                </a:lnTo>
                <a:lnTo>
                  <a:pt x="1603" y="606"/>
                </a:lnTo>
                <a:lnTo>
                  <a:pt x="1578" y="606"/>
                </a:lnTo>
                <a:close/>
              </a:path>
            </a:pathLst>
          </a:custGeom>
          <a:solidFill>
            <a:srgbClr val="72A6B6"/>
          </a:solidFill>
          <a:ln>
            <a:noFill/>
          </a:ln>
        </p:spPr>
      </p:sp>
      <p:sp>
        <p:nvSpPr>
          <p:cNvPr id="13845" name="Freeform 443"/>
          <p:cNvSpPr/>
          <p:nvPr/>
        </p:nvSpPr>
        <p:spPr>
          <a:xfrm>
            <a:off x="614160" y="448920"/>
            <a:ext cx="586440" cy="222120"/>
          </a:xfrm>
          <a:custGeom>
            <a:avLst/>
            <a:gdLst/>
            <a:ahLst/>
            <a:cxnLst/>
            <a:rect l="0" t="0" r="r" b="b"/>
            <a:pathLst>
              <a:path w="1629" h="617">
                <a:moveTo>
                  <a:pt x="1603" y="616"/>
                </a:moveTo>
                <a:lnTo>
                  <a:pt x="0" y="10"/>
                </a:lnTo>
                <a:lnTo>
                  <a:pt x="0" y="0"/>
                </a:lnTo>
                <a:lnTo>
                  <a:pt x="1628" y="616"/>
                </a:lnTo>
                <a:lnTo>
                  <a:pt x="1603" y="616"/>
                </a:lnTo>
                <a:close/>
              </a:path>
            </a:pathLst>
          </a:custGeom>
          <a:solidFill>
            <a:srgbClr val="73A7B7"/>
          </a:solidFill>
          <a:ln>
            <a:noFill/>
          </a:ln>
        </p:spPr>
      </p:sp>
      <p:sp>
        <p:nvSpPr>
          <p:cNvPr id="13846" name="Freeform 444"/>
          <p:cNvSpPr/>
          <p:nvPr/>
        </p:nvSpPr>
        <p:spPr>
          <a:xfrm>
            <a:off x="614160" y="445680"/>
            <a:ext cx="595440" cy="225360"/>
          </a:xfrm>
          <a:custGeom>
            <a:avLst/>
            <a:gdLst/>
            <a:ahLst/>
            <a:cxnLst/>
            <a:rect l="0" t="0" r="r" b="b"/>
            <a:pathLst>
              <a:path w="1654" h="626">
                <a:moveTo>
                  <a:pt x="1628" y="625"/>
                </a:moveTo>
                <a:lnTo>
                  <a:pt x="0" y="9"/>
                </a:lnTo>
                <a:lnTo>
                  <a:pt x="0" y="0"/>
                </a:lnTo>
                <a:lnTo>
                  <a:pt x="1653" y="625"/>
                </a:lnTo>
                <a:lnTo>
                  <a:pt x="1628" y="625"/>
                </a:lnTo>
                <a:close/>
              </a:path>
            </a:pathLst>
          </a:custGeom>
          <a:solidFill>
            <a:srgbClr val="74A7B7"/>
          </a:solidFill>
          <a:ln>
            <a:noFill/>
          </a:ln>
        </p:spPr>
      </p:sp>
      <p:sp>
        <p:nvSpPr>
          <p:cNvPr id="13847" name="Freeform 445"/>
          <p:cNvSpPr/>
          <p:nvPr/>
        </p:nvSpPr>
        <p:spPr>
          <a:xfrm>
            <a:off x="614160" y="442080"/>
            <a:ext cx="604440" cy="228960"/>
          </a:xfrm>
          <a:custGeom>
            <a:avLst/>
            <a:gdLst/>
            <a:ahLst/>
            <a:cxnLst/>
            <a:rect l="0" t="0" r="r" b="b"/>
            <a:pathLst>
              <a:path w="1679" h="636">
                <a:moveTo>
                  <a:pt x="1653" y="635"/>
                </a:moveTo>
                <a:lnTo>
                  <a:pt x="0" y="10"/>
                </a:lnTo>
                <a:lnTo>
                  <a:pt x="0" y="0"/>
                </a:lnTo>
                <a:lnTo>
                  <a:pt x="1678" y="635"/>
                </a:lnTo>
                <a:lnTo>
                  <a:pt x="1653" y="635"/>
                </a:lnTo>
                <a:close/>
              </a:path>
            </a:pathLst>
          </a:custGeom>
          <a:solidFill>
            <a:srgbClr val="76A8B8"/>
          </a:solidFill>
          <a:ln>
            <a:noFill/>
          </a:ln>
        </p:spPr>
      </p:sp>
      <p:sp>
        <p:nvSpPr>
          <p:cNvPr id="13848" name="Freeform 446"/>
          <p:cNvSpPr/>
          <p:nvPr/>
        </p:nvSpPr>
        <p:spPr>
          <a:xfrm>
            <a:off x="614160" y="438840"/>
            <a:ext cx="613440" cy="232200"/>
          </a:xfrm>
          <a:custGeom>
            <a:avLst/>
            <a:gdLst/>
            <a:ahLst/>
            <a:cxnLst/>
            <a:rect l="0" t="0" r="r" b="b"/>
            <a:pathLst>
              <a:path w="1704" h="645">
                <a:moveTo>
                  <a:pt x="1678" y="644"/>
                </a:moveTo>
                <a:lnTo>
                  <a:pt x="0" y="9"/>
                </a:lnTo>
                <a:lnTo>
                  <a:pt x="0" y="0"/>
                </a:lnTo>
                <a:lnTo>
                  <a:pt x="1703" y="644"/>
                </a:lnTo>
                <a:lnTo>
                  <a:pt x="1678" y="644"/>
                </a:lnTo>
                <a:close/>
              </a:path>
            </a:pathLst>
          </a:custGeom>
          <a:solidFill>
            <a:srgbClr val="77A8B8"/>
          </a:solidFill>
          <a:ln>
            <a:noFill/>
          </a:ln>
        </p:spPr>
      </p:sp>
      <p:sp>
        <p:nvSpPr>
          <p:cNvPr id="13849" name="Freeform 447"/>
          <p:cNvSpPr/>
          <p:nvPr/>
        </p:nvSpPr>
        <p:spPr>
          <a:xfrm>
            <a:off x="614160" y="435240"/>
            <a:ext cx="622440" cy="235800"/>
          </a:xfrm>
          <a:custGeom>
            <a:avLst/>
            <a:gdLst/>
            <a:ahLst/>
            <a:cxnLst/>
            <a:rect l="0" t="0" r="r" b="b"/>
            <a:pathLst>
              <a:path w="1729" h="655">
                <a:moveTo>
                  <a:pt x="1703" y="654"/>
                </a:moveTo>
                <a:lnTo>
                  <a:pt x="0" y="10"/>
                </a:lnTo>
                <a:lnTo>
                  <a:pt x="0" y="0"/>
                </a:lnTo>
                <a:lnTo>
                  <a:pt x="1728" y="654"/>
                </a:lnTo>
                <a:lnTo>
                  <a:pt x="1703" y="654"/>
                </a:lnTo>
                <a:close/>
              </a:path>
            </a:pathLst>
          </a:custGeom>
          <a:solidFill>
            <a:srgbClr val="78A9B9"/>
          </a:solidFill>
          <a:ln>
            <a:noFill/>
          </a:ln>
        </p:spPr>
      </p:sp>
      <p:sp>
        <p:nvSpPr>
          <p:cNvPr id="13850" name="Freeform 448"/>
          <p:cNvSpPr/>
          <p:nvPr/>
        </p:nvSpPr>
        <p:spPr>
          <a:xfrm>
            <a:off x="614160" y="432000"/>
            <a:ext cx="631440" cy="239040"/>
          </a:xfrm>
          <a:custGeom>
            <a:avLst/>
            <a:gdLst/>
            <a:ahLst/>
            <a:cxnLst/>
            <a:rect l="0" t="0" r="r" b="b"/>
            <a:pathLst>
              <a:path w="1754" h="664">
                <a:moveTo>
                  <a:pt x="1728" y="663"/>
                </a:moveTo>
                <a:lnTo>
                  <a:pt x="0" y="9"/>
                </a:lnTo>
                <a:lnTo>
                  <a:pt x="0" y="0"/>
                </a:lnTo>
                <a:lnTo>
                  <a:pt x="1753" y="663"/>
                </a:lnTo>
                <a:lnTo>
                  <a:pt x="1728" y="663"/>
                </a:lnTo>
                <a:close/>
              </a:path>
            </a:pathLst>
          </a:custGeom>
          <a:solidFill>
            <a:srgbClr val="79A9B9"/>
          </a:solidFill>
          <a:ln>
            <a:noFill/>
          </a:ln>
        </p:spPr>
      </p:sp>
      <p:sp>
        <p:nvSpPr>
          <p:cNvPr id="13851" name="Freeform 449"/>
          <p:cNvSpPr/>
          <p:nvPr/>
        </p:nvSpPr>
        <p:spPr>
          <a:xfrm>
            <a:off x="614160" y="428760"/>
            <a:ext cx="640440" cy="242280"/>
          </a:xfrm>
          <a:custGeom>
            <a:avLst/>
            <a:gdLst/>
            <a:ahLst/>
            <a:cxnLst/>
            <a:rect l="0" t="0" r="r" b="b"/>
            <a:pathLst>
              <a:path w="1779" h="673">
                <a:moveTo>
                  <a:pt x="1753" y="672"/>
                </a:moveTo>
                <a:lnTo>
                  <a:pt x="0" y="9"/>
                </a:lnTo>
                <a:lnTo>
                  <a:pt x="0" y="0"/>
                </a:lnTo>
                <a:lnTo>
                  <a:pt x="1778" y="672"/>
                </a:lnTo>
                <a:lnTo>
                  <a:pt x="1753" y="672"/>
                </a:lnTo>
                <a:close/>
              </a:path>
            </a:pathLst>
          </a:custGeom>
          <a:solidFill>
            <a:srgbClr val="7AAABA"/>
          </a:solidFill>
          <a:ln>
            <a:noFill/>
          </a:ln>
        </p:spPr>
      </p:sp>
      <p:sp>
        <p:nvSpPr>
          <p:cNvPr id="13852" name="Freeform 450"/>
          <p:cNvSpPr/>
          <p:nvPr/>
        </p:nvSpPr>
        <p:spPr>
          <a:xfrm>
            <a:off x="614160" y="425160"/>
            <a:ext cx="649440" cy="245880"/>
          </a:xfrm>
          <a:custGeom>
            <a:avLst/>
            <a:gdLst/>
            <a:ahLst/>
            <a:cxnLst/>
            <a:rect l="0" t="0" r="r" b="b"/>
            <a:pathLst>
              <a:path w="1804" h="683">
                <a:moveTo>
                  <a:pt x="1778" y="682"/>
                </a:moveTo>
                <a:lnTo>
                  <a:pt x="0" y="10"/>
                </a:lnTo>
                <a:lnTo>
                  <a:pt x="0" y="0"/>
                </a:lnTo>
                <a:lnTo>
                  <a:pt x="1803" y="682"/>
                </a:lnTo>
                <a:lnTo>
                  <a:pt x="1778" y="682"/>
                </a:lnTo>
                <a:close/>
              </a:path>
            </a:pathLst>
          </a:custGeom>
          <a:solidFill>
            <a:srgbClr val="7BAABA"/>
          </a:solidFill>
          <a:ln>
            <a:noFill/>
          </a:ln>
        </p:spPr>
      </p:sp>
      <p:sp>
        <p:nvSpPr>
          <p:cNvPr id="13853" name="Freeform 451"/>
          <p:cNvSpPr/>
          <p:nvPr/>
        </p:nvSpPr>
        <p:spPr>
          <a:xfrm>
            <a:off x="614160" y="421920"/>
            <a:ext cx="658440" cy="249120"/>
          </a:xfrm>
          <a:custGeom>
            <a:avLst/>
            <a:gdLst/>
            <a:ahLst/>
            <a:cxnLst/>
            <a:rect l="0" t="0" r="r" b="b"/>
            <a:pathLst>
              <a:path w="1829" h="692">
                <a:moveTo>
                  <a:pt x="1803" y="691"/>
                </a:moveTo>
                <a:lnTo>
                  <a:pt x="0" y="9"/>
                </a:lnTo>
                <a:lnTo>
                  <a:pt x="0" y="0"/>
                </a:lnTo>
                <a:lnTo>
                  <a:pt x="1828" y="691"/>
                </a:lnTo>
                <a:lnTo>
                  <a:pt x="1803" y="691"/>
                </a:lnTo>
                <a:close/>
              </a:path>
            </a:pathLst>
          </a:custGeom>
          <a:solidFill>
            <a:srgbClr val="7DABBA"/>
          </a:solidFill>
          <a:ln>
            <a:noFill/>
          </a:ln>
        </p:spPr>
      </p:sp>
      <p:sp>
        <p:nvSpPr>
          <p:cNvPr id="13854" name="Freeform 452"/>
          <p:cNvSpPr/>
          <p:nvPr/>
        </p:nvSpPr>
        <p:spPr>
          <a:xfrm>
            <a:off x="614160" y="418320"/>
            <a:ext cx="667440" cy="252720"/>
          </a:xfrm>
          <a:custGeom>
            <a:avLst/>
            <a:gdLst/>
            <a:ahLst/>
            <a:cxnLst/>
            <a:rect l="0" t="0" r="r" b="b"/>
            <a:pathLst>
              <a:path w="1854" h="702">
                <a:moveTo>
                  <a:pt x="1828" y="701"/>
                </a:moveTo>
                <a:lnTo>
                  <a:pt x="0" y="10"/>
                </a:lnTo>
                <a:lnTo>
                  <a:pt x="0" y="0"/>
                </a:lnTo>
                <a:lnTo>
                  <a:pt x="1853" y="701"/>
                </a:lnTo>
                <a:lnTo>
                  <a:pt x="1828" y="701"/>
                </a:lnTo>
                <a:close/>
              </a:path>
            </a:pathLst>
          </a:custGeom>
          <a:solidFill>
            <a:srgbClr val="7EACBB"/>
          </a:solidFill>
          <a:ln>
            <a:noFill/>
          </a:ln>
        </p:spPr>
      </p:sp>
      <p:sp>
        <p:nvSpPr>
          <p:cNvPr id="13855" name="Freeform 453"/>
          <p:cNvSpPr/>
          <p:nvPr/>
        </p:nvSpPr>
        <p:spPr>
          <a:xfrm>
            <a:off x="614160" y="415080"/>
            <a:ext cx="676440" cy="255960"/>
          </a:xfrm>
          <a:custGeom>
            <a:avLst/>
            <a:gdLst/>
            <a:ahLst/>
            <a:cxnLst/>
            <a:rect l="0" t="0" r="r" b="b"/>
            <a:pathLst>
              <a:path w="1879" h="711">
                <a:moveTo>
                  <a:pt x="1853" y="710"/>
                </a:moveTo>
                <a:lnTo>
                  <a:pt x="0" y="9"/>
                </a:lnTo>
                <a:lnTo>
                  <a:pt x="0" y="0"/>
                </a:lnTo>
                <a:lnTo>
                  <a:pt x="1878" y="710"/>
                </a:lnTo>
                <a:lnTo>
                  <a:pt x="1853" y="710"/>
                </a:lnTo>
                <a:close/>
              </a:path>
            </a:pathLst>
          </a:custGeom>
          <a:solidFill>
            <a:srgbClr val="7FACBB"/>
          </a:solidFill>
          <a:ln>
            <a:noFill/>
          </a:ln>
        </p:spPr>
      </p:sp>
      <p:sp>
        <p:nvSpPr>
          <p:cNvPr id="13856" name="Freeform 454"/>
          <p:cNvSpPr/>
          <p:nvPr/>
        </p:nvSpPr>
        <p:spPr>
          <a:xfrm>
            <a:off x="614160" y="411480"/>
            <a:ext cx="685440" cy="259560"/>
          </a:xfrm>
          <a:custGeom>
            <a:avLst/>
            <a:gdLst/>
            <a:ahLst/>
            <a:cxnLst/>
            <a:rect l="0" t="0" r="r" b="b"/>
            <a:pathLst>
              <a:path w="1904" h="721">
                <a:moveTo>
                  <a:pt x="1878" y="720"/>
                </a:moveTo>
                <a:lnTo>
                  <a:pt x="0" y="10"/>
                </a:lnTo>
                <a:lnTo>
                  <a:pt x="0" y="0"/>
                </a:lnTo>
                <a:lnTo>
                  <a:pt x="1903" y="720"/>
                </a:lnTo>
                <a:lnTo>
                  <a:pt x="1878" y="720"/>
                </a:lnTo>
                <a:close/>
              </a:path>
            </a:pathLst>
          </a:custGeom>
          <a:solidFill>
            <a:srgbClr val="80ADBC"/>
          </a:solidFill>
          <a:ln>
            <a:noFill/>
          </a:ln>
        </p:spPr>
      </p:sp>
      <p:sp>
        <p:nvSpPr>
          <p:cNvPr id="13857" name="Freeform 455"/>
          <p:cNvSpPr/>
          <p:nvPr/>
        </p:nvSpPr>
        <p:spPr>
          <a:xfrm>
            <a:off x="614160" y="408240"/>
            <a:ext cx="694440" cy="262800"/>
          </a:xfrm>
          <a:custGeom>
            <a:avLst/>
            <a:gdLst/>
            <a:ahLst/>
            <a:cxnLst/>
            <a:rect l="0" t="0" r="r" b="b"/>
            <a:pathLst>
              <a:path w="1929" h="730">
                <a:moveTo>
                  <a:pt x="1903" y="729"/>
                </a:moveTo>
                <a:lnTo>
                  <a:pt x="0" y="9"/>
                </a:lnTo>
                <a:lnTo>
                  <a:pt x="0" y="0"/>
                </a:lnTo>
                <a:lnTo>
                  <a:pt x="1928" y="729"/>
                </a:lnTo>
                <a:lnTo>
                  <a:pt x="1903" y="729"/>
                </a:lnTo>
                <a:close/>
              </a:path>
            </a:pathLst>
          </a:custGeom>
          <a:solidFill>
            <a:srgbClr val="82AEBC"/>
          </a:solidFill>
          <a:ln>
            <a:noFill/>
          </a:ln>
        </p:spPr>
      </p:sp>
      <p:sp>
        <p:nvSpPr>
          <p:cNvPr id="13858" name="Freeform 456"/>
          <p:cNvSpPr/>
          <p:nvPr/>
        </p:nvSpPr>
        <p:spPr>
          <a:xfrm>
            <a:off x="614160" y="404640"/>
            <a:ext cx="703440" cy="266400"/>
          </a:xfrm>
          <a:custGeom>
            <a:avLst/>
            <a:gdLst/>
            <a:ahLst/>
            <a:cxnLst/>
            <a:rect l="0" t="0" r="r" b="b"/>
            <a:pathLst>
              <a:path w="1954" h="740">
                <a:moveTo>
                  <a:pt x="1928" y="739"/>
                </a:moveTo>
                <a:lnTo>
                  <a:pt x="0" y="10"/>
                </a:lnTo>
                <a:lnTo>
                  <a:pt x="0" y="0"/>
                </a:lnTo>
                <a:lnTo>
                  <a:pt x="1953" y="739"/>
                </a:lnTo>
                <a:lnTo>
                  <a:pt x="1928" y="739"/>
                </a:lnTo>
                <a:close/>
              </a:path>
            </a:pathLst>
          </a:custGeom>
          <a:solidFill>
            <a:srgbClr val="83AEBD"/>
          </a:solidFill>
          <a:ln>
            <a:noFill/>
          </a:ln>
        </p:spPr>
      </p:sp>
      <p:sp>
        <p:nvSpPr>
          <p:cNvPr id="13859" name="Freeform 457"/>
          <p:cNvSpPr/>
          <p:nvPr/>
        </p:nvSpPr>
        <p:spPr>
          <a:xfrm>
            <a:off x="614160" y="401400"/>
            <a:ext cx="712440" cy="269640"/>
          </a:xfrm>
          <a:custGeom>
            <a:avLst/>
            <a:gdLst/>
            <a:ahLst/>
            <a:cxnLst/>
            <a:rect l="0" t="0" r="r" b="b"/>
            <a:pathLst>
              <a:path w="1979" h="749">
                <a:moveTo>
                  <a:pt x="1953" y="748"/>
                </a:moveTo>
                <a:lnTo>
                  <a:pt x="0" y="10"/>
                </a:lnTo>
                <a:lnTo>
                  <a:pt x="0" y="0"/>
                </a:lnTo>
                <a:lnTo>
                  <a:pt x="1978" y="748"/>
                </a:lnTo>
                <a:lnTo>
                  <a:pt x="1953" y="748"/>
                </a:lnTo>
                <a:close/>
              </a:path>
            </a:pathLst>
          </a:custGeom>
          <a:solidFill>
            <a:srgbClr val="84AFBD"/>
          </a:solidFill>
          <a:ln>
            <a:noFill/>
          </a:ln>
        </p:spPr>
      </p:sp>
      <p:sp>
        <p:nvSpPr>
          <p:cNvPr id="13860" name="Freeform 458"/>
          <p:cNvSpPr/>
          <p:nvPr/>
        </p:nvSpPr>
        <p:spPr>
          <a:xfrm>
            <a:off x="614160" y="397800"/>
            <a:ext cx="721440" cy="273240"/>
          </a:xfrm>
          <a:custGeom>
            <a:avLst/>
            <a:gdLst/>
            <a:ahLst/>
            <a:cxnLst/>
            <a:rect l="0" t="0" r="r" b="b"/>
            <a:pathLst>
              <a:path w="2004" h="759">
                <a:moveTo>
                  <a:pt x="1978" y="758"/>
                </a:moveTo>
                <a:lnTo>
                  <a:pt x="0" y="10"/>
                </a:lnTo>
                <a:lnTo>
                  <a:pt x="0" y="0"/>
                </a:lnTo>
                <a:lnTo>
                  <a:pt x="2003" y="758"/>
                </a:lnTo>
                <a:lnTo>
                  <a:pt x="1978" y="758"/>
                </a:lnTo>
                <a:close/>
              </a:path>
            </a:pathLst>
          </a:custGeom>
          <a:solidFill>
            <a:srgbClr val="85AFBE"/>
          </a:solidFill>
          <a:ln>
            <a:noFill/>
          </a:ln>
        </p:spPr>
      </p:sp>
      <p:sp>
        <p:nvSpPr>
          <p:cNvPr id="13861" name="Freeform 459"/>
          <p:cNvSpPr/>
          <p:nvPr/>
        </p:nvSpPr>
        <p:spPr>
          <a:xfrm>
            <a:off x="614160" y="394560"/>
            <a:ext cx="730440" cy="276480"/>
          </a:xfrm>
          <a:custGeom>
            <a:avLst/>
            <a:gdLst/>
            <a:ahLst/>
            <a:cxnLst/>
            <a:rect l="0" t="0" r="r" b="b"/>
            <a:pathLst>
              <a:path w="2029" h="768">
                <a:moveTo>
                  <a:pt x="2003" y="767"/>
                </a:moveTo>
                <a:lnTo>
                  <a:pt x="0" y="9"/>
                </a:lnTo>
                <a:lnTo>
                  <a:pt x="0" y="0"/>
                </a:lnTo>
                <a:lnTo>
                  <a:pt x="2028" y="767"/>
                </a:lnTo>
                <a:lnTo>
                  <a:pt x="2003" y="767"/>
                </a:lnTo>
                <a:close/>
              </a:path>
            </a:pathLst>
          </a:custGeom>
          <a:solidFill>
            <a:srgbClr val="87B0BE"/>
          </a:solidFill>
          <a:ln>
            <a:noFill/>
          </a:ln>
        </p:spPr>
      </p:sp>
      <p:sp>
        <p:nvSpPr>
          <p:cNvPr id="13862" name="Freeform 460"/>
          <p:cNvSpPr/>
          <p:nvPr/>
        </p:nvSpPr>
        <p:spPr>
          <a:xfrm>
            <a:off x="614160" y="391320"/>
            <a:ext cx="739440" cy="279720"/>
          </a:xfrm>
          <a:custGeom>
            <a:avLst/>
            <a:gdLst/>
            <a:ahLst/>
            <a:cxnLst/>
            <a:rect l="0" t="0" r="r" b="b"/>
            <a:pathLst>
              <a:path w="2054" h="777">
                <a:moveTo>
                  <a:pt x="2028" y="776"/>
                </a:moveTo>
                <a:lnTo>
                  <a:pt x="0" y="9"/>
                </a:lnTo>
                <a:lnTo>
                  <a:pt x="0" y="0"/>
                </a:lnTo>
                <a:lnTo>
                  <a:pt x="2053" y="776"/>
                </a:lnTo>
                <a:lnTo>
                  <a:pt x="2028" y="776"/>
                </a:lnTo>
                <a:close/>
              </a:path>
            </a:pathLst>
          </a:custGeom>
          <a:solidFill>
            <a:srgbClr val="88B1BF"/>
          </a:solidFill>
          <a:ln>
            <a:noFill/>
          </a:ln>
        </p:spPr>
      </p:sp>
      <p:sp>
        <p:nvSpPr>
          <p:cNvPr id="13863" name="Freeform 461"/>
          <p:cNvSpPr/>
          <p:nvPr/>
        </p:nvSpPr>
        <p:spPr>
          <a:xfrm>
            <a:off x="614160" y="387720"/>
            <a:ext cx="748440" cy="283320"/>
          </a:xfrm>
          <a:custGeom>
            <a:avLst/>
            <a:gdLst/>
            <a:ahLst/>
            <a:cxnLst/>
            <a:rect l="0" t="0" r="r" b="b"/>
            <a:pathLst>
              <a:path w="2079" h="787">
                <a:moveTo>
                  <a:pt x="2053" y="786"/>
                </a:moveTo>
                <a:lnTo>
                  <a:pt x="0" y="10"/>
                </a:lnTo>
                <a:lnTo>
                  <a:pt x="0" y="0"/>
                </a:lnTo>
                <a:lnTo>
                  <a:pt x="2078" y="786"/>
                </a:lnTo>
                <a:lnTo>
                  <a:pt x="2053" y="786"/>
                </a:lnTo>
                <a:close/>
              </a:path>
            </a:pathLst>
          </a:custGeom>
          <a:solidFill>
            <a:srgbClr val="89B2BF"/>
          </a:solidFill>
          <a:ln>
            <a:noFill/>
          </a:ln>
        </p:spPr>
      </p:sp>
      <p:sp>
        <p:nvSpPr>
          <p:cNvPr id="13864" name="Freeform 462"/>
          <p:cNvSpPr/>
          <p:nvPr/>
        </p:nvSpPr>
        <p:spPr>
          <a:xfrm>
            <a:off x="614160" y="384480"/>
            <a:ext cx="757440" cy="286560"/>
          </a:xfrm>
          <a:custGeom>
            <a:avLst/>
            <a:gdLst/>
            <a:ahLst/>
            <a:cxnLst/>
            <a:rect l="0" t="0" r="r" b="b"/>
            <a:pathLst>
              <a:path w="2104" h="796">
                <a:moveTo>
                  <a:pt x="2078" y="795"/>
                </a:moveTo>
                <a:lnTo>
                  <a:pt x="0" y="9"/>
                </a:lnTo>
                <a:lnTo>
                  <a:pt x="0" y="0"/>
                </a:lnTo>
                <a:lnTo>
                  <a:pt x="2103" y="795"/>
                </a:lnTo>
                <a:lnTo>
                  <a:pt x="2078" y="795"/>
                </a:lnTo>
                <a:close/>
              </a:path>
            </a:pathLst>
          </a:custGeom>
          <a:solidFill>
            <a:srgbClr val="8AB2C0"/>
          </a:solidFill>
          <a:ln>
            <a:noFill/>
          </a:ln>
        </p:spPr>
      </p:sp>
      <p:sp>
        <p:nvSpPr>
          <p:cNvPr id="13865" name="Freeform 463"/>
          <p:cNvSpPr/>
          <p:nvPr/>
        </p:nvSpPr>
        <p:spPr>
          <a:xfrm>
            <a:off x="614160" y="380880"/>
            <a:ext cx="766800" cy="290160"/>
          </a:xfrm>
          <a:custGeom>
            <a:avLst/>
            <a:gdLst/>
            <a:ahLst/>
            <a:cxnLst/>
            <a:rect l="0" t="0" r="r" b="b"/>
            <a:pathLst>
              <a:path w="2130" h="806">
                <a:moveTo>
                  <a:pt x="2103" y="805"/>
                </a:moveTo>
                <a:lnTo>
                  <a:pt x="0" y="10"/>
                </a:lnTo>
                <a:lnTo>
                  <a:pt x="0" y="0"/>
                </a:lnTo>
                <a:lnTo>
                  <a:pt x="2129" y="805"/>
                </a:lnTo>
                <a:lnTo>
                  <a:pt x="2103" y="805"/>
                </a:lnTo>
                <a:close/>
              </a:path>
            </a:pathLst>
          </a:custGeom>
          <a:solidFill>
            <a:srgbClr val="8BB3C0"/>
          </a:solidFill>
          <a:ln>
            <a:noFill/>
          </a:ln>
        </p:spPr>
      </p:sp>
      <p:sp>
        <p:nvSpPr>
          <p:cNvPr id="13866" name="Freeform 464"/>
          <p:cNvSpPr/>
          <p:nvPr/>
        </p:nvSpPr>
        <p:spPr>
          <a:xfrm>
            <a:off x="614160" y="377640"/>
            <a:ext cx="775800" cy="293400"/>
          </a:xfrm>
          <a:custGeom>
            <a:avLst/>
            <a:gdLst/>
            <a:ahLst/>
            <a:cxnLst/>
            <a:rect l="0" t="0" r="r" b="b"/>
            <a:pathLst>
              <a:path w="2155" h="815">
                <a:moveTo>
                  <a:pt x="2129" y="814"/>
                </a:moveTo>
                <a:lnTo>
                  <a:pt x="0" y="9"/>
                </a:lnTo>
                <a:lnTo>
                  <a:pt x="0" y="0"/>
                </a:lnTo>
                <a:lnTo>
                  <a:pt x="2154" y="814"/>
                </a:lnTo>
                <a:lnTo>
                  <a:pt x="2129" y="814"/>
                </a:lnTo>
                <a:close/>
              </a:path>
            </a:pathLst>
          </a:custGeom>
          <a:solidFill>
            <a:srgbClr val="8CB3C1"/>
          </a:solidFill>
          <a:ln>
            <a:noFill/>
          </a:ln>
        </p:spPr>
      </p:sp>
      <p:sp>
        <p:nvSpPr>
          <p:cNvPr id="13867" name="Freeform 465"/>
          <p:cNvSpPr/>
          <p:nvPr/>
        </p:nvSpPr>
        <p:spPr>
          <a:xfrm>
            <a:off x="614160" y="374040"/>
            <a:ext cx="784800" cy="297000"/>
          </a:xfrm>
          <a:custGeom>
            <a:avLst/>
            <a:gdLst/>
            <a:ahLst/>
            <a:cxnLst/>
            <a:rect l="0" t="0" r="r" b="b"/>
            <a:pathLst>
              <a:path w="2180" h="825">
                <a:moveTo>
                  <a:pt x="2154" y="824"/>
                </a:moveTo>
                <a:lnTo>
                  <a:pt x="0" y="10"/>
                </a:lnTo>
                <a:lnTo>
                  <a:pt x="0" y="0"/>
                </a:lnTo>
                <a:lnTo>
                  <a:pt x="2179" y="824"/>
                </a:lnTo>
                <a:lnTo>
                  <a:pt x="2154" y="824"/>
                </a:lnTo>
                <a:close/>
              </a:path>
            </a:pathLst>
          </a:custGeom>
          <a:solidFill>
            <a:srgbClr val="8DB4C1"/>
          </a:solidFill>
          <a:ln>
            <a:noFill/>
          </a:ln>
        </p:spPr>
      </p:sp>
      <p:sp>
        <p:nvSpPr>
          <p:cNvPr id="13868" name="Freeform 466"/>
          <p:cNvSpPr/>
          <p:nvPr/>
        </p:nvSpPr>
        <p:spPr>
          <a:xfrm>
            <a:off x="614160" y="370800"/>
            <a:ext cx="793800" cy="300240"/>
          </a:xfrm>
          <a:custGeom>
            <a:avLst/>
            <a:gdLst/>
            <a:ahLst/>
            <a:cxnLst/>
            <a:rect l="0" t="0" r="r" b="b"/>
            <a:pathLst>
              <a:path w="2205" h="834">
                <a:moveTo>
                  <a:pt x="2179" y="833"/>
                </a:moveTo>
                <a:lnTo>
                  <a:pt x="0" y="9"/>
                </a:lnTo>
                <a:lnTo>
                  <a:pt x="0" y="0"/>
                </a:lnTo>
                <a:lnTo>
                  <a:pt x="2204" y="833"/>
                </a:lnTo>
                <a:lnTo>
                  <a:pt x="2179" y="833"/>
                </a:lnTo>
                <a:close/>
              </a:path>
            </a:pathLst>
          </a:custGeom>
          <a:solidFill>
            <a:srgbClr val="8FB4C2"/>
          </a:solidFill>
          <a:ln>
            <a:noFill/>
          </a:ln>
        </p:spPr>
      </p:sp>
      <p:sp>
        <p:nvSpPr>
          <p:cNvPr id="13869" name="Freeform 467"/>
          <p:cNvSpPr/>
          <p:nvPr/>
        </p:nvSpPr>
        <p:spPr>
          <a:xfrm>
            <a:off x="614160" y="367200"/>
            <a:ext cx="802800" cy="303840"/>
          </a:xfrm>
          <a:custGeom>
            <a:avLst/>
            <a:gdLst/>
            <a:ahLst/>
            <a:cxnLst/>
            <a:rect l="0" t="0" r="r" b="b"/>
            <a:pathLst>
              <a:path w="2230" h="844">
                <a:moveTo>
                  <a:pt x="2204" y="843"/>
                </a:moveTo>
                <a:lnTo>
                  <a:pt x="0" y="10"/>
                </a:lnTo>
                <a:lnTo>
                  <a:pt x="0" y="0"/>
                </a:lnTo>
                <a:lnTo>
                  <a:pt x="2229" y="843"/>
                </a:lnTo>
                <a:lnTo>
                  <a:pt x="2204" y="843"/>
                </a:lnTo>
                <a:close/>
              </a:path>
            </a:pathLst>
          </a:custGeom>
          <a:solidFill>
            <a:srgbClr val="90B5C2"/>
          </a:solidFill>
          <a:ln>
            <a:noFill/>
          </a:ln>
        </p:spPr>
      </p:sp>
      <p:sp>
        <p:nvSpPr>
          <p:cNvPr id="13870" name="Freeform 468"/>
          <p:cNvSpPr/>
          <p:nvPr/>
        </p:nvSpPr>
        <p:spPr>
          <a:xfrm>
            <a:off x="614160" y="363960"/>
            <a:ext cx="811800" cy="307080"/>
          </a:xfrm>
          <a:custGeom>
            <a:avLst/>
            <a:gdLst/>
            <a:ahLst/>
            <a:cxnLst/>
            <a:rect l="0" t="0" r="r" b="b"/>
            <a:pathLst>
              <a:path w="2255" h="853">
                <a:moveTo>
                  <a:pt x="2229" y="852"/>
                </a:moveTo>
                <a:lnTo>
                  <a:pt x="0" y="9"/>
                </a:lnTo>
                <a:lnTo>
                  <a:pt x="0" y="0"/>
                </a:lnTo>
                <a:lnTo>
                  <a:pt x="2254" y="852"/>
                </a:lnTo>
                <a:lnTo>
                  <a:pt x="2229" y="852"/>
                </a:lnTo>
                <a:close/>
              </a:path>
            </a:pathLst>
          </a:custGeom>
          <a:solidFill>
            <a:srgbClr val="91B6C3"/>
          </a:solidFill>
          <a:ln>
            <a:noFill/>
          </a:ln>
        </p:spPr>
      </p:sp>
      <p:sp>
        <p:nvSpPr>
          <p:cNvPr id="13871" name="Freeform 469"/>
          <p:cNvSpPr/>
          <p:nvPr/>
        </p:nvSpPr>
        <p:spPr>
          <a:xfrm>
            <a:off x="614160" y="360360"/>
            <a:ext cx="820800" cy="310680"/>
          </a:xfrm>
          <a:custGeom>
            <a:avLst/>
            <a:gdLst/>
            <a:ahLst/>
            <a:cxnLst/>
            <a:rect l="0" t="0" r="r" b="b"/>
            <a:pathLst>
              <a:path w="2280" h="863">
                <a:moveTo>
                  <a:pt x="2254" y="862"/>
                </a:moveTo>
                <a:lnTo>
                  <a:pt x="0" y="10"/>
                </a:lnTo>
                <a:lnTo>
                  <a:pt x="0" y="0"/>
                </a:lnTo>
                <a:lnTo>
                  <a:pt x="2279" y="862"/>
                </a:lnTo>
                <a:lnTo>
                  <a:pt x="2254" y="862"/>
                </a:lnTo>
                <a:close/>
              </a:path>
            </a:pathLst>
          </a:custGeom>
          <a:solidFill>
            <a:srgbClr val="92B7C3"/>
          </a:solidFill>
          <a:ln>
            <a:noFill/>
          </a:ln>
        </p:spPr>
      </p:sp>
      <p:sp>
        <p:nvSpPr>
          <p:cNvPr id="13872" name="Freeform 470"/>
          <p:cNvSpPr/>
          <p:nvPr/>
        </p:nvSpPr>
        <p:spPr>
          <a:xfrm>
            <a:off x="614160" y="357120"/>
            <a:ext cx="829800" cy="313920"/>
          </a:xfrm>
          <a:custGeom>
            <a:avLst/>
            <a:gdLst/>
            <a:ahLst/>
            <a:cxnLst/>
            <a:rect l="0" t="0" r="r" b="b"/>
            <a:pathLst>
              <a:path w="2305" h="872">
                <a:moveTo>
                  <a:pt x="2279" y="871"/>
                </a:moveTo>
                <a:lnTo>
                  <a:pt x="0" y="9"/>
                </a:lnTo>
                <a:lnTo>
                  <a:pt x="0" y="0"/>
                </a:lnTo>
                <a:lnTo>
                  <a:pt x="2304" y="871"/>
                </a:lnTo>
                <a:lnTo>
                  <a:pt x="2279" y="871"/>
                </a:lnTo>
                <a:close/>
              </a:path>
            </a:pathLst>
          </a:custGeom>
          <a:solidFill>
            <a:srgbClr val="93B7C4"/>
          </a:solidFill>
          <a:ln>
            <a:noFill/>
          </a:ln>
        </p:spPr>
      </p:sp>
      <p:sp>
        <p:nvSpPr>
          <p:cNvPr id="13873" name="Freeform 471"/>
          <p:cNvSpPr/>
          <p:nvPr/>
        </p:nvSpPr>
        <p:spPr>
          <a:xfrm>
            <a:off x="614160" y="353520"/>
            <a:ext cx="838800" cy="317520"/>
          </a:xfrm>
          <a:custGeom>
            <a:avLst/>
            <a:gdLst/>
            <a:ahLst/>
            <a:cxnLst/>
            <a:rect l="0" t="0" r="r" b="b"/>
            <a:pathLst>
              <a:path w="2330" h="882">
                <a:moveTo>
                  <a:pt x="2304" y="881"/>
                </a:moveTo>
                <a:lnTo>
                  <a:pt x="0" y="10"/>
                </a:lnTo>
                <a:lnTo>
                  <a:pt x="0" y="0"/>
                </a:lnTo>
                <a:lnTo>
                  <a:pt x="2329" y="881"/>
                </a:lnTo>
                <a:lnTo>
                  <a:pt x="2304" y="881"/>
                </a:lnTo>
                <a:close/>
              </a:path>
            </a:pathLst>
          </a:custGeom>
          <a:solidFill>
            <a:srgbClr val="95B8C4"/>
          </a:solidFill>
          <a:ln>
            <a:noFill/>
          </a:ln>
        </p:spPr>
      </p:sp>
      <p:sp>
        <p:nvSpPr>
          <p:cNvPr id="13874" name="Freeform 472"/>
          <p:cNvSpPr/>
          <p:nvPr/>
        </p:nvSpPr>
        <p:spPr>
          <a:xfrm>
            <a:off x="614160" y="350280"/>
            <a:ext cx="847800" cy="320760"/>
          </a:xfrm>
          <a:custGeom>
            <a:avLst/>
            <a:gdLst/>
            <a:ahLst/>
            <a:cxnLst/>
            <a:rect l="0" t="0" r="r" b="b"/>
            <a:pathLst>
              <a:path w="2355" h="891">
                <a:moveTo>
                  <a:pt x="2329" y="890"/>
                </a:moveTo>
                <a:lnTo>
                  <a:pt x="0" y="9"/>
                </a:lnTo>
                <a:lnTo>
                  <a:pt x="0" y="0"/>
                </a:lnTo>
                <a:lnTo>
                  <a:pt x="2354" y="890"/>
                </a:lnTo>
                <a:lnTo>
                  <a:pt x="2329" y="890"/>
                </a:lnTo>
                <a:close/>
              </a:path>
            </a:pathLst>
          </a:custGeom>
          <a:solidFill>
            <a:srgbClr val="96B9C5"/>
          </a:solidFill>
          <a:ln>
            <a:noFill/>
          </a:ln>
        </p:spPr>
      </p:sp>
      <p:sp>
        <p:nvSpPr>
          <p:cNvPr id="13875" name="Freeform 473"/>
          <p:cNvSpPr/>
          <p:nvPr/>
        </p:nvSpPr>
        <p:spPr>
          <a:xfrm>
            <a:off x="614160" y="347040"/>
            <a:ext cx="856800" cy="324000"/>
          </a:xfrm>
          <a:custGeom>
            <a:avLst/>
            <a:gdLst/>
            <a:ahLst/>
            <a:cxnLst/>
            <a:rect l="0" t="0" r="r" b="b"/>
            <a:pathLst>
              <a:path w="2380" h="900">
                <a:moveTo>
                  <a:pt x="2354" y="899"/>
                </a:moveTo>
                <a:lnTo>
                  <a:pt x="0" y="9"/>
                </a:lnTo>
                <a:lnTo>
                  <a:pt x="0" y="0"/>
                </a:lnTo>
                <a:lnTo>
                  <a:pt x="2379" y="899"/>
                </a:lnTo>
                <a:lnTo>
                  <a:pt x="2354" y="899"/>
                </a:lnTo>
                <a:close/>
              </a:path>
            </a:pathLst>
          </a:custGeom>
          <a:solidFill>
            <a:srgbClr val="97BAC6"/>
          </a:solidFill>
          <a:ln>
            <a:noFill/>
          </a:ln>
        </p:spPr>
      </p:sp>
      <p:sp>
        <p:nvSpPr>
          <p:cNvPr id="13876" name="Freeform 474"/>
          <p:cNvSpPr/>
          <p:nvPr/>
        </p:nvSpPr>
        <p:spPr>
          <a:xfrm>
            <a:off x="614160" y="343440"/>
            <a:ext cx="865800" cy="327600"/>
          </a:xfrm>
          <a:custGeom>
            <a:avLst/>
            <a:gdLst/>
            <a:ahLst/>
            <a:cxnLst/>
            <a:rect l="0" t="0" r="r" b="b"/>
            <a:pathLst>
              <a:path w="2405" h="910">
                <a:moveTo>
                  <a:pt x="2379" y="909"/>
                </a:moveTo>
                <a:lnTo>
                  <a:pt x="0" y="10"/>
                </a:lnTo>
                <a:lnTo>
                  <a:pt x="0" y="0"/>
                </a:lnTo>
                <a:lnTo>
                  <a:pt x="2404" y="909"/>
                </a:lnTo>
                <a:lnTo>
                  <a:pt x="2379" y="909"/>
                </a:lnTo>
                <a:close/>
              </a:path>
            </a:pathLst>
          </a:custGeom>
          <a:solidFill>
            <a:srgbClr val="98BAC6"/>
          </a:solidFill>
          <a:ln>
            <a:noFill/>
          </a:ln>
        </p:spPr>
      </p:sp>
      <p:sp>
        <p:nvSpPr>
          <p:cNvPr id="13877" name="Freeform 475"/>
          <p:cNvSpPr/>
          <p:nvPr/>
        </p:nvSpPr>
        <p:spPr>
          <a:xfrm>
            <a:off x="614160" y="340200"/>
            <a:ext cx="874800" cy="330840"/>
          </a:xfrm>
          <a:custGeom>
            <a:avLst/>
            <a:gdLst/>
            <a:ahLst/>
            <a:cxnLst/>
            <a:rect l="0" t="0" r="r" b="b"/>
            <a:pathLst>
              <a:path w="2430" h="919">
                <a:moveTo>
                  <a:pt x="2404" y="918"/>
                </a:moveTo>
                <a:lnTo>
                  <a:pt x="0" y="9"/>
                </a:lnTo>
                <a:lnTo>
                  <a:pt x="0" y="0"/>
                </a:lnTo>
                <a:lnTo>
                  <a:pt x="2429" y="918"/>
                </a:lnTo>
                <a:lnTo>
                  <a:pt x="2404" y="918"/>
                </a:lnTo>
                <a:close/>
              </a:path>
            </a:pathLst>
          </a:custGeom>
          <a:solidFill>
            <a:srgbClr val="9ABBC7"/>
          </a:solidFill>
          <a:ln>
            <a:noFill/>
          </a:ln>
        </p:spPr>
      </p:sp>
      <p:sp>
        <p:nvSpPr>
          <p:cNvPr id="13878" name="Freeform 476"/>
          <p:cNvSpPr/>
          <p:nvPr/>
        </p:nvSpPr>
        <p:spPr>
          <a:xfrm>
            <a:off x="614160" y="336600"/>
            <a:ext cx="883800" cy="334440"/>
          </a:xfrm>
          <a:custGeom>
            <a:avLst/>
            <a:gdLst/>
            <a:ahLst/>
            <a:cxnLst/>
            <a:rect l="0" t="0" r="r" b="b"/>
            <a:pathLst>
              <a:path w="2455" h="929">
                <a:moveTo>
                  <a:pt x="2429" y="928"/>
                </a:moveTo>
                <a:lnTo>
                  <a:pt x="0" y="10"/>
                </a:lnTo>
                <a:lnTo>
                  <a:pt x="0" y="0"/>
                </a:lnTo>
                <a:lnTo>
                  <a:pt x="2454" y="928"/>
                </a:lnTo>
                <a:lnTo>
                  <a:pt x="2429" y="928"/>
                </a:lnTo>
                <a:close/>
              </a:path>
            </a:pathLst>
          </a:custGeom>
          <a:solidFill>
            <a:srgbClr val="9BBBC7"/>
          </a:solidFill>
          <a:ln>
            <a:noFill/>
          </a:ln>
        </p:spPr>
      </p:sp>
      <p:sp>
        <p:nvSpPr>
          <p:cNvPr id="13879" name="Freeform 477"/>
          <p:cNvSpPr/>
          <p:nvPr/>
        </p:nvSpPr>
        <p:spPr>
          <a:xfrm>
            <a:off x="614160" y="333360"/>
            <a:ext cx="892800" cy="337680"/>
          </a:xfrm>
          <a:custGeom>
            <a:avLst/>
            <a:gdLst/>
            <a:ahLst/>
            <a:cxnLst/>
            <a:rect l="0" t="0" r="r" b="b"/>
            <a:pathLst>
              <a:path w="2480" h="938">
                <a:moveTo>
                  <a:pt x="2454" y="937"/>
                </a:moveTo>
                <a:lnTo>
                  <a:pt x="0" y="9"/>
                </a:lnTo>
                <a:lnTo>
                  <a:pt x="0" y="0"/>
                </a:lnTo>
                <a:lnTo>
                  <a:pt x="2479" y="937"/>
                </a:lnTo>
                <a:lnTo>
                  <a:pt x="2454" y="937"/>
                </a:lnTo>
                <a:close/>
              </a:path>
            </a:pathLst>
          </a:custGeom>
          <a:solidFill>
            <a:srgbClr val="9CBCC8"/>
          </a:solidFill>
          <a:ln>
            <a:noFill/>
          </a:ln>
        </p:spPr>
      </p:sp>
      <p:sp>
        <p:nvSpPr>
          <p:cNvPr id="13880" name="Freeform 478"/>
          <p:cNvSpPr/>
          <p:nvPr/>
        </p:nvSpPr>
        <p:spPr>
          <a:xfrm>
            <a:off x="614160" y="329760"/>
            <a:ext cx="901800" cy="341280"/>
          </a:xfrm>
          <a:custGeom>
            <a:avLst/>
            <a:gdLst/>
            <a:ahLst/>
            <a:cxnLst/>
            <a:rect l="0" t="0" r="r" b="b"/>
            <a:pathLst>
              <a:path w="2505" h="948">
                <a:moveTo>
                  <a:pt x="2479" y="947"/>
                </a:moveTo>
                <a:lnTo>
                  <a:pt x="0" y="10"/>
                </a:lnTo>
                <a:lnTo>
                  <a:pt x="0" y="0"/>
                </a:lnTo>
                <a:lnTo>
                  <a:pt x="2504" y="947"/>
                </a:lnTo>
                <a:lnTo>
                  <a:pt x="2479" y="947"/>
                </a:lnTo>
                <a:close/>
              </a:path>
            </a:pathLst>
          </a:custGeom>
          <a:solidFill>
            <a:srgbClr val="9DBDC8"/>
          </a:solidFill>
          <a:ln>
            <a:noFill/>
          </a:ln>
        </p:spPr>
      </p:sp>
      <p:sp>
        <p:nvSpPr>
          <p:cNvPr id="13881" name="Freeform 479"/>
          <p:cNvSpPr/>
          <p:nvPr/>
        </p:nvSpPr>
        <p:spPr>
          <a:xfrm>
            <a:off x="614160" y="326520"/>
            <a:ext cx="910800" cy="344520"/>
          </a:xfrm>
          <a:custGeom>
            <a:avLst/>
            <a:gdLst/>
            <a:ahLst/>
            <a:cxnLst/>
            <a:rect l="0" t="0" r="r" b="b"/>
            <a:pathLst>
              <a:path w="2530" h="957">
                <a:moveTo>
                  <a:pt x="2504" y="956"/>
                </a:moveTo>
                <a:lnTo>
                  <a:pt x="0" y="9"/>
                </a:lnTo>
                <a:lnTo>
                  <a:pt x="0" y="0"/>
                </a:lnTo>
                <a:lnTo>
                  <a:pt x="2529" y="956"/>
                </a:lnTo>
                <a:lnTo>
                  <a:pt x="2504" y="956"/>
                </a:lnTo>
                <a:close/>
              </a:path>
            </a:pathLst>
          </a:custGeom>
          <a:solidFill>
            <a:srgbClr val="9EBEC9"/>
          </a:solidFill>
          <a:ln>
            <a:noFill/>
          </a:ln>
        </p:spPr>
      </p:sp>
      <p:sp>
        <p:nvSpPr>
          <p:cNvPr id="13882" name="Freeform 480"/>
          <p:cNvSpPr/>
          <p:nvPr/>
        </p:nvSpPr>
        <p:spPr>
          <a:xfrm>
            <a:off x="614160" y="322920"/>
            <a:ext cx="919800" cy="348120"/>
          </a:xfrm>
          <a:custGeom>
            <a:avLst/>
            <a:gdLst/>
            <a:ahLst/>
            <a:cxnLst/>
            <a:rect l="0" t="0" r="r" b="b"/>
            <a:pathLst>
              <a:path w="2555" h="967">
                <a:moveTo>
                  <a:pt x="2529" y="966"/>
                </a:moveTo>
                <a:lnTo>
                  <a:pt x="0" y="10"/>
                </a:lnTo>
                <a:lnTo>
                  <a:pt x="0" y="0"/>
                </a:lnTo>
                <a:lnTo>
                  <a:pt x="2554" y="966"/>
                </a:lnTo>
                <a:lnTo>
                  <a:pt x="2529" y="966"/>
                </a:lnTo>
                <a:close/>
              </a:path>
            </a:pathLst>
          </a:custGeom>
          <a:solidFill>
            <a:srgbClr val="9FBEC9"/>
          </a:solidFill>
          <a:ln>
            <a:noFill/>
          </a:ln>
        </p:spPr>
      </p:sp>
      <p:sp>
        <p:nvSpPr>
          <p:cNvPr id="13883" name="Freeform 481"/>
          <p:cNvSpPr/>
          <p:nvPr/>
        </p:nvSpPr>
        <p:spPr>
          <a:xfrm>
            <a:off x="614160" y="319680"/>
            <a:ext cx="928800" cy="351360"/>
          </a:xfrm>
          <a:custGeom>
            <a:avLst/>
            <a:gdLst/>
            <a:ahLst/>
            <a:cxnLst/>
            <a:rect l="0" t="0" r="r" b="b"/>
            <a:pathLst>
              <a:path w="2580" h="976">
                <a:moveTo>
                  <a:pt x="2554" y="975"/>
                </a:moveTo>
                <a:lnTo>
                  <a:pt x="0" y="9"/>
                </a:lnTo>
                <a:lnTo>
                  <a:pt x="0" y="0"/>
                </a:lnTo>
                <a:lnTo>
                  <a:pt x="2579" y="975"/>
                </a:lnTo>
                <a:lnTo>
                  <a:pt x="2554" y="975"/>
                </a:lnTo>
                <a:close/>
              </a:path>
            </a:pathLst>
          </a:custGeom>
          <a:solidFill>
            <a:srgbClr val="A1BFCA"/>
          </a:solidFill>
          <a:ln>
            <a:noFill/>
          </a:ln>
        </p:spPr>
      </p:sp>
      <p:sp>
        <p:nvSpPr>
          <p:cNvPr id="13884" name="Freeform 482"/>
          <p:cNvSpPr/>
          <p:nvPr/>
        </p:nvSpPr>
        <p:spPr>
          <a:xfrm>
            <a:off x="614160" y="316080"/>
            <a:ext cx="937800" cy="354960"/>
          </a:xfrm>
          <a:custGeom>
            <a:avLst/>
            <a:gdLst/>
            <a:ahLst/>
            <a:cxnLst/>
            <a:rect l="0" t="0" r="r" b="b"/>
            <a:pathLst>
              <a:path w="2605" h="986">
                <a:moveTo>
                  <a:pt x="2579" y="985"/>
                </a:moveTo>
                <a:lnTo>
                  <a:pt x="0" y="10"/>
                </a:lnTo>
                <a:lnTo>
                  <a:pt x="0" y="0"/>
                </a:lnTo>
                <a:lnTo>
                  <a:pt x="2604" y="985"/>
                </a:lnTo>
                <a:lnTo>
                  <a:pt x="2579" y="985"/>
                </a:lnTo>
                <a:close/>
              </a:path>
            </a:pathLst>
          </a:custGeom>
          <a:solidFill>
            <a:srgbClr val="A2C0CA"/>
          </a:solidFill>
          <a:ln>
            <a:noFill/>
          </a:ln>
        </p:spPr>
      </p:sp>
      <p:sp>
        <p:nvSpPr>
          <p:cNvPr id="13885" name="Freeform 483"/>
          <p:cNvSpPr/>
          <p:nvPr/>
        </p:nvSpPr>
        <p:spPr>
          <a:xfrm>
            <a:off x="614160" y="312840"/>
            <a:ext cx="946800" cy="358200"/>
          </a:xfrm>
          <a:custGeom>
            <a:avLst/>
            <a:gdLst/>
            <a:ahLst/>
            <a:cxnLst/>
            <a:rect l="0" t="0" r="r" b="b"/>
            <a:pathLst>
              <a:path w="2630" h="995">
                <a:moveTo>
                  <a:pt x="2604" y="994"/>
                </a:moveTo>
                <a:lnTo>
                  <a:pt x="0" y="9"/>
                </a:lnTo>
                <a:lnTo>
                  <a:pt x="0" y="0"/>
                </a:lnTo>
                <a:lnTo>
                  <a:pt x="2629" y="994"/>
                </a:lnTo>
                <a:lnTo>
                  <a:pt x="2604" y="994"/>
                </a:lnTo>
                <a:close/>
              </a:path>
            </a:pathLst>
          </a:custGeom>
          <a:solidFill>
            <a:srgbClr val="A3C1CB"/>
          </a:solidFill>
          <a:ln>
            <a:noFill/>
          </a:ln>
        </p:spPr>
      </p:sp>
      <p:sp>
        <p:nvSpPr>
          <p:cNvPr id="13886" name="Freeform 484"/>
          <p:cNvSpPr/>
          <p:nvPr/>
        </p:nvSpPr>
        <p:spPr>
          <a:xfrm>
            <a:off x="614160" y="309240"/>
            <a:ext cx="955800" cy="361800"/>
          </a:xfrm>
          <a:custGeom>
            <a:avLst/>
            <a:gdLst/>
            <a:ahLst/>
            <a:cxnLst/>
            <a:rect l="0" t="0" r="r" b="b"/>
            <a:pathLst>
              <a:path w="2655" h="1005">
                <a:moveTo>
                  <a:pt x="2629" y="1004"/>
                </a:moveTo>
                <a:lnTo>
                  <a:pt x="0" y="10"/>
                </a:lnTo>
                <a:lnTo>
                  <a:pt x="0" y="0"/>
                </a:lnTo>
                <a:lnTo>
                  <a:pt x="2654" y="1004"/>
                </a:lnTo>
                <a:lnTo>
                  <a:pt x="2629" y="1004"/>
                </a:lnTo>
                <a:close/>
              </a:path>
            </a:pathLst>
          </a:custGeom>
          <a:solidFill>
            <a:srgbClr val="A4C1CC"/>
          </a:solidFill>
          <a:ln>
            <a:noFill/>
          </a:ln>
        </p:spPr>
      </p:sp>
      <p:sp>
        <p:nvSpPr>
          <p:cNvPr id="13887" name="Freeform 485"/>
          <p:cNvSpPr/>
          <p:nvPr/>
        </p:nvSpPr>
        <p:spPr>
          <a:xfrm>
            <a:off x="614160" y="306000"/>
            <a:ext cx="964800" cy="365040"/>
          </a:xfrm>
          <a:custGeom>
            <a:avLst/>
            <a:gdLst/>
            <a:ahLst/>
            <a:cxnLst/>
            <a:rect l="0" t="0" r="r" b="b"/>
            <a:pathLst>
              <a:path w="2680" h="1014">
                <a:moveTo>
                  <a:pt x="2654" y="1013"/>
                </a:moveTo>
                <a:lnTo>
                  <a:pt x="0" y="9"/>
                </a:lnTo>
                <a:lnTo>
                  <a:pt x="0" y="0"/>
                </a:lnTo>
                <a:lnTo>
                  <a:pt x="2679" y="1013"/>
                </a:lnTo>
                <a:lnTo>
                  <a:pt x="2654" y="1013"/>
                </a:lnTo>
                <a:close/>
              </a:path>
            </a:pathLst>
          </a:custGeom>
          <a:solidFill>
            <a:srgbClr val="A5C2CC"/>
          </a:solidFill>
          <a:ln>
            <a:noFill/>
          </a:ln>
        </p:spPr>
      </p:sp>
      <p:sp>
        <p:nvSpPr>
          <p:cNvPr id="13888" name="Freeform 486"/>
          <p:cNvSpPr/>
          <p:nvPr/>
        </p:nvSpPr>
        <p:spPr>
          <a:xfrm>
            <a:off x="614160" y="302760"/>
            <a:ext cx="973800" cy="368280"/>
          </a:xfrm>
          <a:custGeom>
            <a:avLst/>
            <a:gdLst/>
            <a:ahLst/>
            <a:cxnLst/>
            <a:rect l="0" t="0" r="r" b="b"/>
            <a:pathLst>
              <a:path w="2705" h="1023">
                <a:moveTo>
                  <a:pt x="2679" y="1022"/>
                </a:moveTo>
                <a:lnTo>
                  <a:pt x="0" y="9"/>
                </a:lnTo>
                <a:lnTo>
                  <a:pt x="0" y="0"/>
                </a:lnTo>
                <a:lnTo>
                  <a:pt x="2704" y="1022"/>
                </a:lnTo>
                <a:lnTo>
                  <a:pt x="2679" y="1022"/>
                </a:lnTo>
                <a:close/>
              </a:path>
            </a:pathLst>
          </a:custGeom>
          <a:solidFill>
            <a:srgbClr val="A7C2CD"/>
          </a:solidFill>
          <a:ln>
            <a:noFill/>
          </a:ln>
        </p:spPr>
      </p:sp>
      <p:sp>
        <p:nvSpPr>
          <p:cNvPr id="13889" name="Freeform 487"/>
          <p:cNvSpPr/>
          <p:nvPr/>
        </p:nvSpPr>
        <p:spPr>
          <a:xfrm>
            <a:off x="614160" y="299160"/>
            <a:ext cx="982800" cy="371880"/>
          </a:xfrm>
          <a:custGeom>
            <a:avLst/>
            <a:gdLst/>
            <a:ahLst/>
            <a:cxnLst/>
            <a:rect l="0" t="0" r="r" b="b"/>
            <a:pathLst>
              <a:path w="2730" h="1033">
                <a:moveTo>
                  <a:pt x="2704" y="1032"/>
                </a:moveTo>
                <a:lnTo>
                  <a:pt x="0" y="10"/>
                </a:lnTo>
                <a:lnTo>
                  <a:pt x="0" y="0"/>
                </a:lnTo>
                <a:lnTo>
                  <a:pt x="2729" y="1032"/>
                </a:lnTo>
                <a:lnTo>
                  <a:pt x="2704" y="1032"/>
                </a:lnTo>
                <a:close/>
              </a:path>
            </a:pathLst>
          </a:custGeom>
          <a:solidFill>
            <a:srgbClr val="A8C3CD"/>
          </a:solidFill>
          <a:ln>
            <a:noFill/>
          </a:ln>
        </p:spPr>
      </p:sp>
      <p:sp>
        <p:nvSpPr>
          <p:cNvPr id="13890" name="Freeform 488"/>
          <p:cNvSpPr/>
          <p:nvPr/>
        </p:nvSpPr>
        <p:spPr>
          <a:xfrm>
            <a:off x="614160" y="295920"/>
            <a:ext cx="991800" cy="375120"/>
          </a:xfrm>
          <a:custGeom>
            <a:avLst/>
            <a:gdLst/>
            <a:ahLst/>
            <a:cxnLst/>
            <a:rect l="0" t="0" r="r" b="b"/>
            <a:pathLst>
              <a:path w="2755" h="1042">
                <a:moveTo>
                  <a:pt x="2729" y="1041"/>
                </a:moveTo>
                <a:lnTo>
                  <a:pt x="0" y="9"/>
                </a:lnTo>
                <a:lnTo>
                  <a:pt x="0" y="0"/>
                </a:lnTo>
                <a:lnTo>
                  <a:pt x="2754" y="1041"/>
                </a:lnTo>
                <a:lnTo>
                  <a:pt x="2729" y="1041"/>
                </a:lnTo>
                <a:close/>
              </a:path>
            </a:pathLst>
          </a:custGeom>
          <a:solidFill>
            <a:srgbClr val="A9C4CE"/>
          </a:solidFill>
          <a:ln>
            <a:noFill/>
          </a:ln>
        </p:spPr>
      </p:sp>
      <p:sp>
        <p:nvSpPr>
          <p:cNvPr id="13891" name="Freeform 489"/>
          <p:cNvSpPr/>
          <p:nvPr/>
        </p:nvSpPr>
        <p:spPr>
          <a:xfrm>
            <a:off x="614160" y="292320"/>
            <a:ext cx="1000800" cy="378720"/>
          </a:xfrm>
          <a:custGeom>
            <a:avLst/>
            <a:gdLst/>
            <a:ahLst/>
            <a:cxnLst/>
            <a:rect l="0" t="0" r="r" b="b"/>
            <a:pathLst>
              <a:path w="2780" h="1052">
                <a:moveTo>
                  <a:pt x="2754" y="1051"/>
                </a:moveTo>
                <a:lnTo>
                  <a:pt x="0" y="10"/>
                </a:lnTo>
                <a:lnTo>
                  <a:pt x="0" y="0"/>
                </a:lnTo>
                <a:lnTo>
                  <a:pt x="2779" y="1051"/>
                </a:lnTo>
                <a:lnTo>
                  <a:pt x="2754" y="1051"/>
                </a:lnTo>
                <a:close/>
              </a:path>
            </a:pathLst>
          </a:custGeom>
          <a:solidFill>
            <a:srgbClr val="AAC5CF"/>
          </a:solidFill>
          <a:ln>
            <a:noFill/>
          </a:ln>
        </p:spPr>
      </p:sp>
      <p:sp>
        <p:nvSpPr>
          <p:cNvPr id="13892" name="Freeform 490"/>
          <p:cNvSpPr/>
          <p:nvPr/>
        </p:nvSpPr>
        <p:spPr>
          <a:xfrm>
            <a:off x="614160" y="289080"/>
            <a:ext cx="1009800" cy="381960"/>
          </a:xfrm>
          <a:custGeom>
            <a:avLst/>
            <a:gdLst/>
            <a:ahLst/>
            <a:cxnLst/>
            <a:rect l="0" t="0" r="r" b="b"/>
            <a:pathLst>
              <a:path w="2805" h="1061">
                <a:moveTo>
                  <a:pt x="2779" y="1060"/>
                </a:moveTo>
                <a:lnTo>
                  <a:pt x="0" y="9"/>
                </a:lnTo>
                <a:lnTo>
                  <a:pt x="0" y="0"/>
                </a:lnTo>
                <a:lnTo>
                  <a:pt x="2804" y="1060"/>
                </a:lnTo>
                <a:lnTo>
                  <a:pt x="2779" y="1060"/>
                </a:lnTo>
                <a:close/>
              </a:path>
            </a:pathLst>
          </a:custGeom>
          <a:solidFill>
            <a:srgbClr val="ABC5CF"/>
          </a:solidFill>
          <a:ln>
            <a:noFill/>
          </a:ln>
        </p:spPr>
      </p:sp>
      <p:sp>
        <p:nvSpPr>
          <p:cNvPr id="13893" name="Freeform 491"/>
          <p:cNvSpPr/>
          <p:nvPr/>
        </p:nvSpPr>
        <p:spPr>
          <a:xfrm>
            <a:off x="614160" y="285480"/>
            <a:ext cx="1018800" cy="385560"/>
          </a:xfrm>
          <a:custGeom>
            <a:avLst/>
            <a:gdLst/>
            <a:ahLst/>
            <a:cxnLst/>
            <a:rect l="0" t="0" r="r" b="b"/>
            <a:pathLst>
              <a:path w="2830" h="1071">
                <a:moveTo>
                  <a:pt x="2804" y="1070"/>
                </a:moveTo>
                <a:lnTo>
                  <a:pt x="0" y="10"/>
                </a:lnTo>
                <a:lnTo>
                  <a:pt x="0" y="0"/>
                </a:lnTo>
                <a:lnTo>
                  <a:pt x="2829" y="1070"/>
                </a:lnTo>
                <a:lnTo>
                  <a:pt x="2804" y="1070"/>
                </a:lnTo>
                <a:close/>
              </a:path>
            </a:pathLst>
          </a:custGeom>
          <a:solidFill>
            <a:srgbClr val="ACC6D0"/>
          </a:solidFill>
          <a:ln>
            <a:noFill/>
          </a:ln>
        </p:spPr>
      </p:sp>
      <p:sp>
        <p:nvSpPr>
          <p:cNvPr id="13894" name="Freeform 492"/>
          <p:cNvSpPr/>
          <p:nvPr/>
        </p:nvSpPr>
        <p:spPr>
          <a:xfrm>
            <a:off x="614160" y="282240"/>
            <a:ext cx="1028160" cy="388800"/>
          </a:xfrm>
          <a:custGeom>
            <a:avLst/>
            <a:gdLst/>
            <a:ahLst/>
            <a:cxnLst/>
            <a:rect l="0" t="0" r="r" b="b"/>
            <a:pathLst>
              <a:path w="2856" h="1080">
                <a:moveTo>
                  <a:pt x="2829" y="1079"/>
                </a:moveTo>
                <a:lnTo>
                  <a:pt x="0" y="9"/>
                </a:lnTo>
                <a:lnTo>
                  <a:pt x="0" y="0"/>
                </a:lnTo>
                <a:lnTo>
                  <a:pt x="2855" y="1079"/>
                </a:lnTo>
                <a:lnTo>
                  <a:pt x="2829" y="1079"/>
                </a:lnTo>
                <a:close/>
              </a:path>
            </a:pathLst>
          </a:custGeom>
          <a:solidFill>
            <a:srgbClr val="ADC7D0"/>
          </a:solidFill>
          <a:ln>
            <a:noFill/>
          </a:ln>
        </p:spPr>
      </p:sp>
      <p:sp>
        <p:nvSpPr>
          <p:cNvPr id="13895" name="Freeform 493"/>
          <p:cNvSpPr/>
          <p:nvPr/>
        </p:nvSpPr>
        <p:spPr>
          <a:xfrm>
            <a:off x="614160" y="278640"/>
            <a:ext cx="1037160" cy="392400"/>
          </a:xfrm>
          <a:custGeom>
            <a:avLst/>
            <a:gdLst/>
            <a:ahLst/>
            <a:cxnLst/>
            <a:rect l="0" t="0" r="r" b="b"/>
            <a:pathLst>
              <a:path w="2881" h="1090">
                <a:moveTo>
                  <a:pt x="2855" y="1089"/>
                </a:moveTo>
                <a:lnTo>
                  <a:pt x="0" y="10"/>
                </a:lnTo>
                <a:lnTo>
                  <a:pt x="0" y="0"/>
                </a:lnTo>
                <a:lnTo>
                  <a:pt x="2880" y="1089"/>
                </a:lnTo>
                <a:lnTo>
                  <a:pt x="2855" y="1089"/>
                </a:lnTo>
                <a:close/>
              </a:path>
            </a:pathLst>
          </a:custGeom>
          <a:solidFill>
            <a:srgbClr val="AEC8D1"/>
          </a:solidFill>
          <a:ln>
            <a:noFill/>
          </a:ln>
        </p:spPr>
      </p:sp>
      <p:sp>
        <p:nvSpPr>
          <p:cNvPr id="13896" name="Freeform 494"/>
          <p:cNvSpPr/>
          <p:nvPr/>
        </p:nvSpPr>
        <p:spPr>
          <a:xfrm>
            <a:off x="614160" y="275400"/>
            <a:ext cx="1046160" cy="395640"/>
          </a:xfrm>
          <a:custGeom>
            <a:avLst/>
            <a:gdLst/>
            <a:ahLst/>
            <a:cxnLst/>
            <a:rect l="0" t="0" r="r" b="b"/>
            <a:pathLst>
              <a:path w="2906" h="1099">
                <a:moveTo>
                  <a:pt x="2880" y="1098"/>
                </a:moveTo>
                <a:lnTo>
                  <a:pt x="0" y="9"/>
                </a:lnTo>
                <a:lnTo>
                  <a:pt x="0" y="0"/>
                </a:lnTo>
                <a:lnTo>
                  <a:pt x="2905" y="1098"/>
                </a:lnTo>
                <a:lnTo>
                  <a:pt x="2880" y="1098"/>
                </a:lnTo>
                <a:close/>
              </a:path>
            </a:pathLst>
          </a:custGeom>
          <a:solidFill>
            <a:srgbClr val="B0C8D1"/>
          </a:solidFill>
          <a:ln>
            <a:noFill/>
          </a:ln>
        </p:spPr>
      </p:sp>
      <p:sp>
        <p:nvSpPr>
          <p:cNvPr id="13897" name="Freeform 495"/>
          <p:cNvSpPr/>
          <p:nvPr/>
        </p:nvSpPr>
        <p:spPr>
          <a:xfrm>
            <a:off x="614160" y="271800"/>
            <a:ext cx="1055160" cy="399240"/>
          </a:xfrm>
          <a:custGeom>
            <a:avLst/>
            <a:gdLst/>
            <a:ahLst/>
            <a:cxnLst/>
            <a:rect l="0" t="0" r="r" b="b"/>
            <a:pathLst>
              <a:path w="2931" h="1109">
                <a:moveTo>
                  <a:pt x="2905" y="1108"/>
                </a:moveTo>
                <a:lnTo>
                  <a:pt x="0" y="10"/>
                </a:lnTo>
                <a:lnTo>
                  <a:pt x="0" y="0"/>
                </a:lnTo>
                <a:lnTo>
                  <a:pt x="2930" y="1108"/>
                </a:lnTo>
                <a:lnTo>
                  <a:pt x="2905" y="1108"/>
                </a:lnTo>
                <a:close/>
              </a:path>
            </a:pathLst>
          </a:custGeom>
          <a:solidFill>
            <a:srgbClr val="B1C9D2"/>
          </a:solidFill>
          <a:ln>
            <a:noFill/>
          </a:ln>
        </p:spPr>
      </p:sp>
      <p:sp>
        <p:nvSpPr>
          <p:cNvPr id="13898" name="Freeform 496"/>
          <p:cNvSpPr/>
          <p:nvPr/>
        </p:nvSpPr>
        <p:spPr>
          <a:xfrm>
            <a:off x="614160" y="268560"/>
            <a:ext cx="1064160" cy="402480"/>
          </a:xfrm>
          <a:custGeom>
            <a:avLst/>
            <a:gdLst/>
            <a:ahLst/>
            <a:cxnLst/>
            <a:rect l="0" t="0" r="r" b="b"/>
            <a:pathLst>
              <a:path w="2956" h="1118">
                <a:moveTo>
                  <a:pt x="2930" y="1117"/>
                </a:moveTo>
                <a:lnTo>
                  <a:pt x="0" y="9"/>
                </a:lnTo>
                <a:lnTo>
                  <a:pt x="0" y="0"/>
                </a:lnTo>
                <a:lnTo>
                  <a:pt x="2955" y="1117"/>
                </a:lnTo>
                <a:lnTo>
                  <a:pt x="2930" y="1117"/>
                </a:lnTo>
                <a:close/>
              </a:path>
            </a:pathLst>
          </a:custGeom>
          <a:solidFill>
            <a:srgbClr val="B2C9D3"/>
          </a:solidFill>
          <a:ln>
            <a:noFill/>
          </a:ln>
        </p:spPr>
      </p:sp>
      <p:sp>
        <p:nvSpPr>
          <p:cNvPr id="13899" name="Freeform 497"/>
          <p:cNvSpPr/>
          <p:nvPr/>
        </p:nvSpPr>
        <p:spPr>
          <a:xfrm>
            <a:off x="614160" y="265320"/>
            <a:ext cx="1073160" cy="405720"/>
          </a:xfrm>
          <a:custGeom>
            <a:avLst/>
            <a:gdLst/>
            <a:ahLst/>
            <a:cxnLst/>
            <a:rect l="0" t="0" r="r" b="b"/>
            <a:pathLst>
              <a:path w="2981" h="1127">
                <a:moveTo>
                  <a:pt x="2955" y="1126"/>
                </a:moveTo>
                <a:lnTo>
                  <a:pt x="0" y="9"/>
                </a:lnTo>
                <a:lnTo>
                  <a:pt x="0" y="0"/>
                </a:lnTo>
                <a:lnTo>
                  <a:pt x="2980" y="1126"/>
                </a:lnTo>
                <a:lnTo>
                  <a:pt x="2955" y="1126"/>
                </a:lnTo>
                <a:close/>
              </a:path>
            </a:pathLst>
          </a:custGeom>
          <a:solidFill>
            <a:srgbClr val="B3CAD3"/>
          </a:solidFill>
          <a:ln>
            <a:noFill/>
          </a:ln>
        </p:spPr>
      </p:sp>
      <p:sp>
        <p:nvSpPr>
          <p:cNvPr id="13900" name="Freeform 498"/>
          <p:cNvSpPr/>
          <p:nvPr/>
        </p:nvSpPr>
        <p:spPr>
          <a:xfrm>
            <a:off x="614160" y="261720"/>
            <a:ext cx="1082160" cy="409320"/>
          </a:xfrm>
          <a:custGeom>
            <a:avLst/>
            <a:gdLst/>
            <a:ahLst/>
            <a:cxnLst/>
            <a:rect l="0" t="0" r="r" b="b"/>
            <a:pathLst>
              <a:path w="3006" h="1137">
                <a:moveTo>
                  <a:pt x="2980" y="1136"/>
                </a:moveTo>
                <a:lnTo>
                  <a:pt x="0" y="10"/>
                </a:lnTo>
                <a:lnTo>
                  <a:pt x="0" y="0"/>
                </a:lnTo>
                <a:lnTo>
                  <a:pt x="3005" y="1136"/>
                </a:lnTo>
                <a:lnTo>
                  <a:pt x="2980" y="1136"/>
                </a:lnTo>
                <a:close/>
              </a:path>
            </a:pathLst>
          </a:custGeom>
          <a:solidFill>
            <a:srgbClr val="B4CBD4"/>
          </a:solidFill>
          <a:ln>
            <a:noFill/>
          </a:ln>
        </p:spPr>
      </p:sp>
      <p:sp>
        <p:nvSpPr>
          <p:cNvPr id="13901" name="Freeform 499"/>
          <p:cNvSpPr/>
          <p:nvPr/>
        </p:nvSpPr>
        <p:spPr>
          <a:xfrm>
            <a:off x="614160" y="258480"/>
            <a:ext cx="1091160" cy="412560"/>
          </a:xfrm>
          <a:custGeom>
            <a:avLst/>
            <a:gdLst/>
            <a:ahLst/>
            <a:cxnLst/>
            <a:rect l="0" t="0" r="r" b="b"/>
            <a:pathLst>
              <a:path w="3031" h="1146">
                <a:moveTo>
                  <a:pt x="3005" y="1145"/>
                </a:moveTo>
                <a:lnTo>
                  <a:pt x="0" y="9"/>
                </a:lnTo>
                <a:lnTo>
                  <a:pt x="0" y="0"/>
                </a:lnTo>
                <a:lnTo>
                  <a:pt x="3030" y="1145"/>
                </a:lnTo>
                <a:lnTo>
                  <a:pt x="3005" y="1145"/>
                </a:lnTo>
                <a:close/>
              </a:path>
            </a:pathLst>
          </a:custGeom>
          <a:solidFill>
            <a:srgbClr val="B5CCD4"/>
          </a:solidFill>
          <a:ln>
            <a:noFill/>
          </a:ln>
        </p:spPr>
      </p:sp>
      <p:sp>
        <p:nvSpPr>
          <p:cNvPr id="13902" name="Freeform 500"/>
          <p:cNvSpPr/>
          <p:nvPr/>
        </p:nvSpPr>
        <p:spPr>
          <a:xfrm>
            <a:off x="614160" y="254880"/>
            <a:ext cx="1100160" cy="416160"/>
          </a:xfrm>
          <a:custGeom>
            <a:avLst/>
            <a:gdLst/>
            <a:ahLst/>
            <a:cxnLst/>
            <a:rect l="0" t="0" r="r" b="b"/>
            <a:pathLst>
              <a:path w="3056" h="1156">
                <a:moveTo>
                  <a:pt x="3030" y="1155"/>
                </a:moveTo>
                <a:lnTo>
                  <a:pt x="0" y="10"/>
                </a:lnTo>
                <a:lnTo>
                  <a:pt x="0" y="0"/>
                </a:lnTo>
                <a:lnTo>
                  <a:pt x="3055" y="1155"/>
                </a:lnTo>
                <a:lnTo>
                  <a:pt x="3030" y="1155"/>
                </a:lnTo>
                <a:close/>
              </a:path>
            </a:pathLst>
          </a:custGeom>
          <a:solidFill>
            <a:srgbClr val="B6CCD5"/>
          </a:solidFill>
          <a:ln>
            <a:noFill/>
          </a:ln>
        </p:spPr>
      </p:sp>
      <p:sp>
        <p:nvSpPr>
          <p:cNvPr id="13903" name="Freeform 501"/>
          <p:cNvSpPr/>
          <p:nvPr/>
        </p:nvSpPr>
        <p:spPr>
          <a:xfrm>
            <a:off x="614160" y="251640"/>
            <a:ext cx="1109160" cy="419400"/>
          </a:xfrm>
          <a:custGeom>
            <a:avLst/>
            <a:gdLst/>
            <a:ahLst/>
            <a:cxnLst/>
            <a:rect l="0" t="0" r="r" b="b"/>
            <a:pathLst>
              <a:path w="3081" h="1165">
                <a:moveTo>
                  <a:pt x="3055" y="1164"/>
                </a:moveTo>
                <a:lnTo>
                  <a:pt x="0" y="9"/>
                </a:lnTo>
                <a:lnTo>
                  <a:pt x="0" y="0"/>
                </a:lnTo>
                <a:lnTo>
                  <a:pt x="3080" y="1164"/>
                </a:lnTo>
                <a:lnTo>
                  <a:pt x="3055" y="1164"/>
                </a:lnTo>
                <a:close/>
              </a:path>
            </a:pathLst>
          </a:custGeom>
          <a:solidFill>
            <a:srgbClr val="B7CDD5"/>
          </a:solidFill>
          <a:ln>
            <a:noFill/>
          </a:ln>
        </p:spPr>
      </p:sp>
      <p:sp>
        <p:nvSpPr>
          <p:cNvPr id="13904" name="Freeform 502"/>
          <p:cNvSpPr/>
          <p:nvPr/>
        </p:nvSpPr>
        <p:spPr>
          <a:xfrm>
            <a:off x="614160" y="248040"/>
            <a:ext cx="1118160" cy="423000"/>
          </a:xfrm>
          <a:custGeom>
            <a:avLst/>
            <a:gdLst/>
            <a:ahLst/>
            <a:cxnLst/>
            <a:rect l="0" t="0" r="r" b="b"/>
            <a:pathLst>
              <a:path w="3106" h="1175">
                <a:moveTo>
                  <a:pt x="3080" y="1174"/>
                </a:moveTo>
                <a:lnTo>
                  <a:pt x="0" y="10"/>
                </a:lnTo>
                <a:lnTo>
                  <a:pt x="0" y="0"/>
                </a:lnTo>
                <a:lnTo>
                  <a:pt x="3105" y="1174"/>
                </a:lnTo>
                <a:lnTo>
                  <a:pt x="3080" y="1174"/>
                </a:lnTo>
                <a:close/>
              </a:path>
            </a:pathLst>
          </a:custGeom>
          <a:solidFill>
            <a:srgbClr val="B8CED6"/>
          </a:solidFill>
          <a:ln>
            <a:noFill/>
          </a:ln>
        </p:spPr>
      </p:sp>
      <p:sp>
        <p:nvSpPr>
          <p:cNvPr id="13905" name="Freeform 503"/>
          <p:cNvSpPr/>
          <p:nvPr/>
        </p:nvSpPr>
        <p:spPr>
          <a:xfrm>
            <a:off x="614160" y="244800"/>
            <a:ext cx="1127160" cy="426240"/>
          </a:xfrm>
          <a:custGeom>
            <a:avLst/>
            <a:gdLst/>
            <a:ahLst/>
            <a:cxnLst/>
            <a:rect l="0" t="0" r="r" b="b"/>
            <a:pathLst>
              <a:path w="3131" h="1184">
                <a:moveTo>
                  <a:pt x="3105" y="1183"/>
                </a:moveTo>
                <a:lnTo>
                  <a:pt x="0" y="9"/>
                </a:lnTo>
                <a:lnTo>
                  <a:pt x="0" y="0"/>
                </a:lnTo>
                <a:lnTo>
                  <a:pt x="3130" y="1183"/>
                </a:lnTo>
                <a:lnTo>
                  <a:pt x="3105" y="1183"/>
                </a:lnTo>
                <a:close/>
              </a:path>
            </a:pathLst>
          </a:custGeom>
          <a:solidFill>
            <a:srgbClr val="B9CFD7"/>
          </a:solidFill>
          <a:ln>
            <a:noFill/>
          </a:ln>
        </p:spPr>
      </p:sp>
      <p:sp>
        <p:nvSpPr>
          <p:cNvPr id="13906" name="Freeform 504"/>
          <p:cNvSpPr/>
          <p:nvPr/>
        </p:nvSpPr>
        <p:spPr>
          <a:xfrm>
            <a:off x="614160" y="241200"/>
            <a:ext cx="1136160" cy="429840"/>
          </a:xfrm>
          <a:custGeom>
            <a:avLst/>
            <a:gdLst/>
            <a:ahLst/>
            <a:cxnLst/>
            <a:rect l="0" t="0" r="r" b="b"/>
            <a:pathLst>
              <a:path w="3156" h="1194">
                <a:moveTo>
                  <a:pt x="3130" y="1193"/>
                </a:moveTo>
                <a:lnTo>
                  <a:pt x="0" y="10"/>
                </a:lnTo>
                <a:lnTo>
                  <a:pt x="0" y="0"/>
                </a:lnTo>
                <a:lnTo>
                  <a:pt x="3155" y="1193"/>
                </a:lnTo>
                <a:lnTo>
                  <a:pt x="3130" y="1193"/>
                </a:lnTo>
                <a:close/>
              </a:path>
            </a:pathLst>
          </a:custGeom>
          <a:solidFill>
            <a:srgbClr val="BACFD7"/>
          </a:solidFill>
          <a:ln>
            <a:noFill/>
          </a:ln>
        </p:spPr>
      </p:sp>
      <p:sp>
        <p:nvSpPr>
          <p:cNvPr id="13907" name="Freeform 505"/>
          <p:cNvSpPr/>
          <p:nvPr/>
        </p:nvSpPr>
        <p:spPr>
          <a:xfrm>
            <a:off x="614160" y="237960"/>
            <a:ext cx="1145160" cy="433080"/>
          </a:xfrm>
          <a:custGeom>
            <a:avLst/>
            <a:gdLst/>
            <a:ahLst/>
            <a:cxnLst/>
            <a:rect l="0" t="0" r="r" b="b"/>
            <a:pathLst>
              <a:path w="3181" h="1203">
                <a:moveTo>
                  <a:pt x="3155" y="1202"/>
                </a:moveTo>
                <a:lnTo>
                  <a:pt x="0" y="9"/>
                </a:lnTo>
                <a:lnTo>
                  <a:pt x="0" y="0"/>
                </a:lnTo>
                <a:lnTo>
                  <a:pt x="3180" y="1202"/>
                </a:lnTo>
                <a:lnTo>
                  <a:pt x="3155" y="1202"/>
                </a:lnTo>
                <a:close/>
              </a:path>
            </a:pathLst>
          </a:custGeom>
          <a:solidFill>
            <a:srgbClr val="BBD0D8"/>
          </a:solidFill>
          <a:ln>
            <a:noFill/>
          </a:ln>
        </p:spPr>
      </p:sp>
      <p:sp>
        <p:nvSpPr>
          <p:cNvPr id="13908" name="Freeform 506"/>
          <p:cNvSpPr/>
          <p:nvPr/>
        </p:nvSpPr>
        <p:spPr>
          <a:xfrm>
            <a:off x="614160" y="234360"/>
            <a:ext cx="1154160" cy="436680"/>
          </a:xfrm>
          <a:custGeom>
            <a:avLst/>
            <a:gdLst/>
            <a:ahLst/>
            <a:cxnLst/>
            <a:rect l="0" t="0" r="r" b="b"/>
            <a:pathLst>
              <a:path w="3206" h="1213">
                <a:moveTo>
                  <a:pt x="3180" y="1212"/>
                </a:moveTo>
                <a:lnTo>
                  <a:pt x="0" y="10"/>
                </a:lnTo>
                <a:lnTo>
                  <a:pt x="0" y="0"/>
                </a:lnTo>
                <a:lnTo>
                  <a:pt x="3205" y="1212"/>
                </a:lnTo>
                <a:lnTo>
                  <a:pt x="3180" y="1212"/>
                </a:lnTo>
                <a:close/>
              </a:path>
            </a:pathLst>
          </a:custGeom>
          <a:solidFill>
            <a:srgbClr val="BDD1D8"/>
          </a:solidFill>
          <a:ln>
            <a:noFill/>
          </a:ln>
        </p:spPr>
      </p:sp>
      <p:sp>
        <p:nvSpPr>
          <p:cNvPr id="13909" name="Freeform 507"/>
          <p:cNvSpPr/>
          <p:nvPr/>
        </p:nvSpPr>
        <p:spPr>
          <a:xfrm>
            <a:off x="614160" y="234360"/>
            <a:ext cx="1154160" cy="436680"/>
          </a:xfrm>
          <a:custGeom>
            <a:avLst/>
            <a:gdLst/>
            <a:ahLst/>
            <a:cxnLst/>
            <a:rect l="0" t="0" r="r" b="b"/>
            <a:pathLst>
              <a:path w="3206" h="1213">
                <a:moveTo>
                  <a:pt x="3205" y="1212"/>
                </a:moveTo>
                <a:lnTo>
                  <a:pt x="0" y="0"/>
                </a:lnTo>
                <a:lnTo>
                  <a:pt x="25" y="0"/>
                </a:lnTo>
                <a:lnTo>
                  <a:pt x="3205" y="1203"/>
                </a:lnTo>
                <a:lnTo>
                  <a:pt x="3205" y="1212"/>
                </a:lnTo>
                <a:close/>
              </a:path>
            </a:pathLst>
          </a:custGeom>
          <a:solidFill>
            <a:srgbClr val="BED2D9"/>
          </a:solidFill>
          <a:ln>
            <a:noFill/>
          </a:ln>
        </p:spPr>
      </p:sp>
      <p:sp>
        <p:nvSpPr>
          <p:cNvPr id="13910" name="Freeform 508"/>
          <p:cNvSpPr/>
          <p:nvPr/>
        </p:nvSpPr>
        <p:spPr>
          <a:xfrm>
            <a:off x="623160" y="234360"/>
            <a:ext cx="1145160" cy="433440"/>
          </a:xfrm>
          <a:custGeom>
            <a:avLst/>
            <a:gdLst/>
            <a:ahLst/>
            <a:cxnLst/>
            <a:rect l="0" t="0" r="r" b="b"/>
            <a:pathLst>
              <a:path w="3181" h="1204">
                <a:moveTo>
                  <a:pt x="3180" y="1203"/>
                </a:moveTo>
                <a:lnTo>
                  <a:pt x="0" y="0"/>
                </a:lnTo>
                <a:lnTo>
                  <a:pt x="25" y="0"/>
                </a:lnTo>
                <a:lnTo>
                  <a:pt x="3180" y="1193"/>
                </a:lnTo>
                <a:lnTo>
                  <a:pt x="3180" y="1203"/>
                </a:lnTo>
                <a:close/>
              </a:path>
            </a:pathLst>
          </a:custGeom>
          <a:solidFill>
            <a:srgbClr val="BFD2D9"/>
          </a:solidFill>
          <a:ln>
            <a:noFill/>
          </a:ln>
        </p:spPr>
      </p:sp>
      <p:sp>
        <p:nvSpPr>
          <p:cNvPr id="13911" name="Freeform 509"/>
          <p:cNvSpPr/>
          <p:nvPr/>
        </p:nvSpPr>
        <p:spPr>
          <a:xfrm>
            <a:off x="632160" y="234360"/>
            <a:ext cx="1136160" cy="429840"/>
          </a:xfrm>
          <a:custGeom>
            <a:avLst/>
            <a:gdLst/>
            <a:ahLst/>
            <a:cxnLst/>
            <a:rect l="0" t="0" r="r" b="b"/>
            <a:pathLst>
              <a:path w="3156" h="1194">
                <a:moveTo>
                  <a:pt x="3155" y="1193"/>
                </a:moveTo>
                <a:lnTo>
                  <a:pt x="0" y="0"/>
                </a:lnTo>
                <a:lnTo>
                  <a:pt x="25" y="0"/>
                </a:lnTo>
                <a:lnTo>
                  <a:pt x="3155" y="1184"/>
                </a:lnTo>
                <a:lnTo>
                  <a:pt x="3155" y="1193"/>
                </a:lnTo>
                <a:close/>
              </a:path>
            </a:pathLst>
          </a:custGeom>
          <a:solidFill>
            <a:srgbClr val="C0D3DA"/>
          </a:solidFill>
          <a:ln>
            <a:noFill/>
          </a:ln>
        </p:spPr>
      </p:sp>
      <p:sp>
        <p:nvSpPr>
          <p:cNvPr id="13912" name="Freeform 510"/>
          <p:cNvSpPr/>
          <p:nvPr/>
        </p:nvSpPr>
        <p:spPr>
          <a:xfrm>
            <a:off x="641160" y="234360"/>
            <a:ext cx="1127160" cy="426600"/>
          </a:xfrm>
          <a:custGeom>
            <a:avLst/>
            <a:gdLst/>
            <a:ahLst/>
            <a:cxnLst/>
            <a:rect l="0" t="0" r="r" b="b"/>
            <a:pathLst>
              <a:path w="3131" h="1185">
                <a:moveTo>
                  <a:pt x="3130" y="1184"/>
                </a:moveTo>
                <a:lnTo>
                  <a:pt x="0" y="0"/>
                </a:lnTo>
                <a:lnTo>
                  <a:pt x="25" y="0"/>
                </a:lnTo>
                <a:lnTo>
                  <a:pt x="3130" y="1174"/>
                </a:lnTo>
                <a:lnTo>
                  <a:pt x="3130" y="1184"/>
                </a:lnTo>
                <a:close/>
              </a:path>
            </a:pathLst>
          </a:custGeom>
          <a:solidFill>
            <a:srgbClr val="C1D3DA"/>
          </a:solidFill>
          <a:ln>
            <a:noFill/>
          </a:ln>
        </p:spPr>
      </p:sp>
      <p:sp>
        <p:nvSpPr>
          <p:cNvPr id="13913" name="Freeform 511"/>
          <p:cNvSpPr/>
          <p:nvPr/>
        </p:nvSpPr>
        <p:spPr>
          <a:xfrm>
            <a:off x="650160" y="234360"/>
            <a:ext cx="1118160" cy="423000"/>
          </a:xfrm>
          <a:custGeom>
            <a:avLst/>
            <a:gdLst/>
            <a:ahLst/>
            <a:cxnLst/>
            <a:rect l="0" t="0" r="r" b="b"/>
            <a:pathLst>
              <a:path w="3106" h="1175">
                <a:moveTo>
                  <a:pt x="3105" y="1174"/>
                </a:moveTo>
                <a:lnTo>
                  <a:pt x="0" y="0"/>
                </a:lnTo>
                <a:lnTo>
                  <a:pt x="25" y="0"/>
                </a:lnTo>
                <a:lnTo>
                  <a:pt x="3105" y="1165"/>
                </a:lnTo>
                <a:lnTo>
                  <a:pt x="3105" y="1174"/>
                </a:lnTo>
                <a:close/>
              </a:path>
            </a:pathLst>
          </a:custGeom>
          <a:solidFill>
            <a:srgbClr val="C2D4DB"/>
          </a:solidFill>
          <a:ln>
            <a:noFill/>
          </a:ln>
        </p:spPr>
      </p:sp>
      <p:sp>
        <p:nvSpPr>
          <p:cNvPr id="13914" name="Freeform 512"/>
          <p:cNvSpPr/>
          <p:nvPr/>
        </p:nvSpPr>
        <p:spPr>
          <a:xfrm>
            <a:off x="659160" y="234360"/>
            <a:ext cx="1109160" cy="419760"/>
          </a:xfrm>
          <a:custGeom>
            <a:avLst/>
            <a:gdLst/>
            <a:ahLst/>
            <a:cxnLst/>
            <a:rect l="0" t="0" r="r" b="b"/>
            <a:pathLst>
              <a:path w="3081" h="1166">
                <a:moveTo>
                  <a:pt x="3080" y="1165"/>
                </a:moveTo>
                <a:lnTo>
                  <a:pt x="0" y="0"/>
                </a:lnTo>
                <a:lnTo>
                  <a:pt x="25" y="0"/>
                </a:lnTo>
                <a:lnTo>
                  <a:pt x="3080" y="1155"/>
                </a:lnTo>
                <a:lnTo>
                  <a:pt x="3080" y="1165"/>
                </a:lnTo>
                <a:close/>
              </a:path>
            </a:pathLst>
          </a:custGeom>
          <a:solidFill>
            <a:srgbClr val="C3D5DB"/>
          </a:solidFill>
          <a:ln>
            <a:noFill/>
          </a:ln>
        </p:spPr>
      </p:sp>
      <p:sp>
        <p:nvSpPr>
          <p:cNvPr id="13915" name="Freeform 513"/>
          <p:cNvSpPr/>
          <p:nvPr/>
        </p:nvSpPr>
        <p:spPr>
          <a:xfrm>
            <a:off x="668160" y="234360"/>
            <a:ext cx="1100160" cy="416160"/>
          </a:xfrm>
          <a:custGeom>
            <a:avLst/>
            <a:gdLst/>
            <a:ahLst/>
            <a:cxnLst/>
            <a:rect l="0" t="0" r="r" b="b"/>
            <a:pathLst>
              <a:path w="3056" h="1156">
                <a:moveTo>
                  <a:pt x="3055" y="1155"/>
                </a:moveTo>
                <a:lnTo>
                  <a:pt x="0" y="0"/>
                </a:lnTo>
                <a:lnTo>
                  <a:pt x="25" y="0"/>
                </a:lnTo>
                <a:lnTo>
                  <a:pt x="3055" y="1146"/>
                </a:lnTo>
                <a:lnTo>
                  <a:pt x="3055" y="1155"/>
                </a:lnTo>
                <a:close/>
              </a:path>
            </a:pathLst>
          </a:custGeom>
          <a:solidFill>
            <a:srgbClr val="C4D6DC"/>
          </a:solidFill>
          <a:ln>
            <a:noFill/>
          </a:ln>
        </p:spPr>
      </p:sp>
      <p:sp>
        <p:nvSpPr>
          <p:cNvPr id="13916" name="Freeform 514"/>
          <p:cNvSpPr/>
          <p:nvPr/>
        </p:nvSpPr>
        <p:spPr>
          <a:xfrm>
            <a:off x="677160" y="234360"/>
            <a:ext cx="1091160" cy="412920"/>
          </a:xfrm>
          <a:custGeom>
            <a:avLst/>
            <a:gdLst/>
            <a:ahLst/>
            <a:cxnLst/>
            <a:rect l="0" t="0" r="r" b="b"/>
            <a:pathLst>
              <a:path w="3031" h="1147">
                <a:moveTo>
                  <a:pt x="3030" y="1146"/>
                </a:moveTo>
                <a:lnTo>
                  <a:pt x="0" y="0"/>
                </a:lnTo>
                <a:lnTo>
                  <a:pt x="25" y="0"/>
                </a:lnTo>
                <a:lnTo>
                  <a:pt x="3030" y="1137"/>
                </a:lnTo>
                <a:lnTo>
                  <a:pt x="3030" y="1146"/>
                </a:lnTo>
                <a:close/>
              </a:path>
            </a:pathLst>
          </a:custGeom>
          <a:solidFill>
            <a:srgbClr val="C5D6DD"/>
          </a:solidFill>
          <a:ln>
            <a:noFill/>
          </a:ln>
        </p:spPr>
      </p:sp>
      <p:sp>
        <p:nvSpPr>
          <p:cNvPr id="13917" name="Freeform 515"/>
          <p:cNvSpPr/>
          <p:nvPr/>
        </p:nvSpPr>
        <p:spPr>
          <a:xfrm>
            <a:off x="686160" y="234360"/>
            <a:ext cx="1082160" cy="409680"/>
          </a:xfrm>
          <a:custGeom>
            <a:avLst/>
            <a:gdLst/>
            <a:ahLst/>
            <a:cxnLst/>
            <a:rect l="0" t="0" r="r" b="b"/>
            <a:pathLst>
              <a:path w="3006" h="1138">
                <a:moveTo>
                  <a:pt x="3005" y="1137"/>
                </a:moveTo>
                <a:lnTo>
                  <a:pt x="0" y="0"/>
                </a:lnTo>
                <a:lnTo>
                  <a:pt x="25" y="0"/>
                </a:lnTo>
                <a:lnTo>
                  <a:pt x="3005" y="1127"/>
                </a:lnTo>
                <a:lnTo>
                  <a:pt x="3005" y="1137"/>
                </a:lnTo>
                <a:close/>
              </a:path>
            </a:pathLst>
          </a:custGeom>
          <a:solidFill>
            <a:srgbClr val="C6D7DD"/>
          </a:solidFill>
          <a:ln>
            <a:noFill/>
          </a:ln>
        </p:spPr>
      </p:sp>
      <p:sp>
        <p:nvSpPr>
          <p:cNvPr id="13918" name="Freeform 516"/>
          <p:cNvSpPr/>
          <p:nvPr/>
        </p:nvSpPr>
        <p:spPr>
          <a:xfrm>
            <a:off x="695160" y="234360"/>
            <a:ext cx="1073160" cy="406080"/>
          </a:xfrm>
          <a:custGeom>
            <a:avLst/>
            <a:gdLst/>
            <a:ahLst/>
            <a:cxnLst/>
            <a:rect l="0" t="0" r="r" b="b"/>
            <a:pathLst>
              <a:path w="2981" h="1128">
                <a:moveTo>
                  <a:pt x="2980" y="1127"/>
                </a:moveTo>
                <a:lnTo>
                  <a:pt x="0" y="0"/>
                </a:lnTo>
                <a:lnTo>
                  <a:pt x="25" y="0"/>
                </a:lnTo>
                <a:lnTo>
                  <a:pt x="2980" y="1118"/>
                </a:lnTo>
                <a:lnTo>
                  <a:pt x="2980" y="1127"/>
                </a:lnTo>
                <a:close/>
              </a:path>
            </a:pathLst>
          </a:custGeom>
          <a:solidFill>
            <a:srgbClr val="C7D7DE"/>
          </a:solidFill>
          <a:ln>
            <a:noFill/>
          </a:ln>
        </p:spPr>
      </p:sp>
      <p:sp>
        <p:nvSpPr>
          <p:cNvPr id="13919" name="Freeform 517"/>
          <p:cNvSpPr/>
          <p:nvPr/>
        </p:nvSpPr>
        <p:spPr>
          <a:xfrm>
            <a:off x="704160" y="234360"/>
            <a:ext cx="1064160" cy="402840"/>
          </a:xfrm>
          <a:custGeom>
            <a:avLst/>
            <a:gdLst/>
            <a:ahLst/>
            <a:cxnLst/>
            <a:rect l="0" t="0" r="r" b="b"/>
            <a:pathLst>
              <a:path w="2956" h="1119">
                <a:moveTo>
                  <a:pt x="2955" y="1118"/>
                </a:moveTo>
                <a:lnTo>
                  <a:pt x="0" y="0"/>
                </a:lnTo>
                <a:lnTo>
                  <a:pt x="25" y="0"/>
                </a:lnTo>
                <a:lnTo>
                  <a:pt x="2955" y="1108"/>
                </a:lnTo>
                <a:lnTo>
                  <a:pt x="2955" y="1118"/>
                </a:lnTo>
                <a:close/>
              </a:path>
            </a:pathLst>
          </a:custGeom>
          <a:solidFill>
            <a:srgbClr val="C8D8DE"/>
          </a:solidFill>
          <a:ln>
            <a:noFill/>
          </a:ln>
        </p:spPr>
      </p:sp>
      <p:sp>
        <p:nvSpPr>
          <p:cNvPr id="13920" name="Freeform 518"/>
          <p:cNvSpPr/>
          <p:nvPr/>
        </p:nvSpPr>
        <p:spPr>
          <a:xfrm>
            <a:off x="713160" y="234360"/>
            <a:ext cx="1055160" cy="399240"/>
          </a:xfrm>
          <a:custGeom>
            <a:avLst/>
            <a:gdLst/>
            <a:ahLst/>
            <a:cxnLst/>
            <a:rect l="0" t="0" r="r" b="b"/>
            <a:pathLst>
              <a:path w="2931" h="1109">
                <a:moveTo>
                  <a:pt x="2930" y="1108"/>
                </a:moveTo>
                <a:lnTo>
                  <a:pt x="0" y="0"/>
                </a:lnTo>
                <a:lnTo>
                  <a:pt x="25" y="0"/>
                </a:lnTo>
                <a:lnTo>
                  <a:pt x="2930" y="1099"/>
                </a:lnTo>
                <a:lnTo>
                  <a:pt x="2930" y="1108"/>
                </a:lnTo>
                <a:close/>
              </a:path>
            </a:pathLst>
          </a:custGeom>
          <a:solidFill>
            <a:srgbClr val="C9D9DF"/>
          </a:solidFill>
          <a:ln>
            <a:noFill/>
          </a:ln>
        </p:spPr>
      </p:sp>
      <p:sp>
        <p:nvSpPr>
          <p:cNvPr id="13921" name="Freeform 519"/>
          <p:cNvSpPr/>
          <p:nvPr/>
        </p:nvSpPr>
        <p:spPr>
          <a:xfrm>
            <a:off x="722160" y="234360"/>
            <a:ext cx="1046160" cy="396000"/>
          </a:xfrm>
          <a:custGeom>
            <a:avLst/>
            <a:gdLst/>
            <a:ahLst/>
            <a:cxnLst/>
            <a:rect l="0" t="0" r="r" b="b"/>
            <a:pathLst>
              <a:path w="2906" h="1100">
                <a:moveTo>
                  <a:pt x="2905" y="1099"/>
                </a:moveTo>
                <a:lnTo>
                  <a:pt x="0" y="0"/>
                </a:lnTo>
                <a:lnTo>
                  <a:pt x="25" y="0"/>
                </a:lnTo>
                <a:lnTo>
                  <a:pt x="2905" y="1089"/>
                </a:lnTo>
                <a:lnTo>
                  <a:pt x="2905" y="1099"/>
                </a:lnTo>
                <a:close/>
              </a:path>
            </a:pathLst>
          </a:custGeom>
          <a:solidFill>
            <a:srgbClr val="CAD9DF"/>
          </a:solidFill>
          <a:ln>
            <a:noFill/>
          </a:ln>
        </p:spPr>
      </p:sp>
      <p:sp>
        <p:nvSpPr>
          <p:cNvPr id="13922" name="Freeform 520"/>
          <p:cNvSpPr/>
          <p:nvPr/>
        </p:nvSpPr>
        <p:spPr>
          <a:xfrm>
            <a:off x="731160" y="234360"/>
            <a:ext cx="1037160" cy="392400"/>
          </a:xfrm>
          <a:custGeom>
            <a:avLst/>
            <a:gdLst/>
            <a:ahLst/>
            <a:cxnLst/>
            <a:rect l="0" t="0" r="r" b="b"/>
            <a:pathLst>
              <a:path w="2881" h="1090">
                <a:moveTo>
                  <a:pt x="2880" y="1089"/>
                </a:moveTo>
                <a:lnTo>
                  <a:pt x="0" y="0"/>
                </a:lnTo>
                <a:lnTo>
                  <a:pt x="25" y="0"/>
                </a:lnTo>
                <a:lnTo>
                  <a:pt x="2880" y="1080"/>
                </a:lnTo>
                <a:lnTo>
                  <a:pt x="2880" y="1089"/>
                </a:lnTo>
                <a:close/>
              </a:path>
            </a:pathLst>
          </a:custGeom>
          <a:solidFill>
            <a:srgbClr val="CADAE0"/>
          </a:solidFill>
          <a:ln>
            <a:noFill/>
          </a:ln>
        </p:spPr>
      </p:sp>
      <p:sp>
        <p:nvSpPr>
          <p:cNvPr id="13923" name="Freeform 521"/>
          <p:cNvSpPr/>
          <p:nvPr/>
        </p:nvSpPr>
        <p:spPr>
          <a:xfrm>
            <a:off x="740160" y="234360"/>
            <a:ext cx="1028160" cy="389160"/>
          </a:xfrm>
          <a:custGeom>
            <a:avLst/>
            <a:gdLst/>
            <a:ahLst/>
            <a:cxnLst/>
            <a:rect l="0" t="0" r="r" b="b"/>
            <a:pathLst>
              <a:path w="2856" h="1081">
                <a:moveTo>
                  <a:pt x="2855" y="1080"/>
                </a:moveTo>
                <a:lnTo>
                  <a:pt x="0" y="0"/>
                </a:lnTo>
                <a:lnTo>
                  <a:pt x="25" y="0"/>
                </a:lnTo>
                <a:lnTo>
                  <a:pt x="2855" y="1070"/>
                </a:lnTo>
                <a:lnTo>
                  <a:pt x="2855" y="1080"/>
                </a:lnTo>
                <a:close/>
              </a:path>
            </a:pathLst>
          </a:custGeom>
          <a:solidFill>
            <a:srgbClr val="CBDBE0"/>
          </a:solidFill>
          <a:ln>
            <a:noFill/>
          </a:ln>
        </p:spPr>
      </p:sp>
      <p:sp>
        <p:nvSpPr>
          <p:cNvPr id="13924" name="Freeform 522"/>
          <p:cNvSpPr/>
          <p:nvPr/>
        </p:nvSpPr>
        <p:spPr>
          <a:xfrm>
            <a:off x="749160" y="234360"/>
            <a:ext cx="1019160" cy="385560"/>
          </a:xfrm>
          <a:custGeom>
            <a:avLst/>
            <a:gdLst/>
            <a:ahLst/>
            <a:cxnLst/>
            <a:rect l="0" t="0" r="r" b="b"/>
            <a:pathLst>
              <a:path w="2831" h="1071">
                <a:moveTo>
                  <a:pt x="2830" y="1070"/>
                </a:moveTo>
                <a:lnTo>
                  <a:pt x="0" y="0"/>
                </a:lnTo>
                <a:lnTo>
                  <a:pt x="25" y="0"/>
                </a:lnTo>
                <a:lnTo>
                  <a:pt x="2830" y="1061"/>
                </a:lnTo>
                <a:lnTo>
                  <a:pt x="2830" y="1070"/>
                </a:lnTo>
                <a:close/>
              </a:path>
            </a:pathLst>
          </a:custGeom>
          <a:solidFill>
            <a:srgbClr val="CCDBE1"/>
          </a:solidFill>
          <a:ln>
            <a:noFill/>
          </a:ln>
        </p:spPr>
      </p:sp>
      <p:sp>
        <p:nvSpPr>
          <p:cNvPr id="13925" name="Freeform 523"/>
          <p:cNvSpPr/>
          <p:nvPr/>
        </p:nvSpPr>
        <p:spPr>
          <a:xfrm>
            <a:off x="758160" y="234360"/>
            <a:ext cx="1010160" cy="382320"/>
          </a:xfrm>
          <a:custGeom>
            <a:avLst/>
            <a:gdLst/>
            <a:ahLst/>
            <a:cxnLst/>
            <a:rect l="0" t="0" r="r" b="b"/>
            <a:pathLst>
              <a:path w="2806" h="1062">
                <a:moveTo>
                  <a:pt x="2805" y="1061"/>
                </a:moveTo>
                <a:lnTo>
                  <a:pt x="0" y="0"/>
                </a:lnTo>
                <a:lnTo>
                  <a:pt x="25" y="0"/>
                </a:lnTo>
                <a:lnTo>
                  <a:pt x="2805" y="1051"/>
                </a:lnTo>
                <a:lnTo>
                  <a:pt x="2805" y="1061"/>
                </a:lnTo>
                <a:close/>
              </a:path>
            </a:pathLst>
          </a:custGeom>
          <a:solidFill>
            <a:srgbClr val="CDDCE1"/>
          </a:solidFill>
          <a:ln>
            <a:noFill/>
          </a:ln>
        </p:spPr>
      </p:sp>
      <p:sp>
        <p:nvSpPr>
          <p:cNvPr id="13926" name="Freeform 524"/>
          <p:cNvSpPr/>
          <p:nvPr/>
        </p:nvSpPr>
        <p:spPr>
          <a:xfrm>
            <a:off x="767160" y="234360"/>
            <a:ext cx="1001160" cy="378720"/>
          </a:xfrm>
          <a:custGeom>
            <a:avLst/>
            <a:gdLst/>
            <a:ahLst/>
            <a:cxnLst/>
            <a:rect l="0" t="0" r="r" b="b"/>
            <a:pathLst>
              <a:path w="2781" h="1052">
                <a:moveTo>
                  <a:pt x="2780" y="1051"/>
                </a:moveTo>
                <a:lnTo>
                  <a:pt x="0" y="0"/>
                </a:lnTo>
                <a:lnTo>
                  <a:pt x="25" y="0"/>
                </a:lnTo>
                <a:lnTo>
                  <a:pt x="2780" y="1042"/>
                </a:lnTo>
                <a:lnTo>
                  <a:pt x="2780" y="1051"/>
                </a:lnTo>
                <a:close/>
              </a:path>
            </a:pathLst>
          </a:custGeom>
          <a:solidFill>
            <a:srgbClr val="CEDCE2"/>
          </a:solidFill>
          <a:ln>
            <a:noFill/>
          </a:ln>
        </p:spPr>
      </p:sp>
      <p:sp>
        <p:nvSpPr>
          <p:cNvPr id="13927" name="Freeform 525"/>
          <p:cNvSpPr/>
          <p:nvPr/>
        </p:nvSpPr>
        <p:spPr>
          <a:xfrm>
            <a:off x="776160" y="234360"/>
            <a:ext cx="992160" cy="375480"/>
          </a:xfrm>
          <a:custGeom>
            <a:avLst/>
            <a:gdLst/>
            <a:ahLst/>
            <a:cxnLst/>
            <a:rect l="0" t="0" r="r" b="b"/>
            <a:pathLst>
              <a:path w="2756" h="1043">
                <a:moveTo>
                  <a:pt x="2755" y="1042"/>
                </a:moveTo>
                <a:lnTo>
                  <a:pt x="0" y="0"/>
                </a:lnTo>
                <a:lnTo>
                  <a:pt x="25" y="0"/>
                </a:lnTo>
                <a:lnTo>
                  <a:pt x="2755" y="1032"/>
                </a:lnTo>
                <a:lnTo>
                  <a:pt x="2755" y="1042"/>
                </a:lnTo>
                <a:close/>
              </a:path>
            </a:pathLst>
          </a:custGeom>
          <a:solidFill>
            <a:srgbClr val="CFDDE2"/>
          </a:solidFill>
          <a:ln>
            <a:noFill/>
          </a:ln>
        </p:spPr>
      </p:sp>
      <p:sp>
        <p:nvSpPr>
          <p:cNvPr id="13928" name="Freeform 526"/>
          <p:cNvSpPr/>
          <p:nvPr/>
        </p:nvSpPr>
        <p:spPr>
          <a:xfrm>
            <a:off x="785160" y="234360"/>
            <a:ext cx="983160" cy="371880"/>
          </a:xfrm>
          <a:custGeom>
            <a:avLst/>
            <a:gdLst/>
            <a:ahLst/>
            <a:cxnLst/>
            <a:rect l="0" t="0" r="r" b="b"/>
            <a:pathLst>
              <a:path w="2731" h="1033">
                <a:moveTo>
                  <a:pt x="2730" y="1032"/>
                </a:moveTo>
                <a:lnTo>
                  <a:pt x="0" y="0"/>
                </a:lnTo>
                <a:lnTo>
                  <a:pt x="25" y="0"/>
                </a:lnTo>
                <a:lnTo>
                  <a:pt x="2730" y="1023"/>
                </a:lnTo>
                <a:lnTo>
                  <a:pt x="2730" y="1032"/>
                </a:lnTo>
                <a:close/>
              </a:path>
            </a:pathLst>
          </a:custGeom>
          <a:solidFill>
            <a:srgbClr val="D0DEE3"/>
          </a:solidFill>
          <a:ln>
            <a:noFill/>
          </a:ln>
        </p:spPr>
      </p:sp>
      <p:sp>
        <p:nvSpPr>
          <p:cNvPr id="13929" name="Freeform 527"/>
          <p:cNvSpPr/>
          <p:nvPr/>
        </p:nvSpPr>
        <p:spPr>
          <a:xfrm>
            <a:off x="794160" y="234360"/>
            <a:ext cx="974160" cy="368640"/>
          </a:xfrm>
          <a:custGeom>
            <a:avLst/>
            <a:gdLst/>
            <a:ahLst/>
            <a:cxnLst/>
            <a:rect l="0" t="0" r="r" b="b"/>
            <a:pathLst>
              <a:path w="2706" h="1024">
                <a:moveTo>
                  <a:pt x="2705" y="1023"/>
                </a:moveTo>
                <a:lnTo>
                  <a:pt x="0" y="0"/>
                </a:lnTo>
                <a:lnTo>
                  <a:pt x="25" y="0"/>
                </a:lnTo>
                <a:lnTo>
                  <a:pt x="2705" y="1014"/>
                </a:lnTo>
                <a:lnTo>
                  <a:pt x="2705" y="1023"/>
                </a:lnTo>
                <a:close/>
              </a:path>
            </a:pathLst>
          </a:custGeom>
          <a:solidFill>
            <a:srgbClr val="D1DEE3"/>
          </a:solidFill>
          <a:ln>
            <a:noFill/>
          </a:ln>
        </p:spPr>
      </p:sp>
      <p:sp>
        <p:nvSpPr>
          <p:cNvPr id="13930" name="Freeform 528"/>
          <p:cNvSpPr/>
          <p:nvPr/>
        </p:nvSpPr>
        <p:spPr>
          <a:xfrm>
            <a:off x="803160" y="234360"/>
            <a:ext cx="965160" cy="365400"/>
          </a:xfrm>
          <a:custGeom>
            <a:avLst/>
            <a:gdLst/>
            <a:ahLst/>
            <a:cxnLst/>
            <a:rect l="0" t="0" r="r" b="b"/>
            <a:pathLst>
              <a:path w="2681" h="1015">
                <a:moveTo>
                  <a:pt x="2680" y="1014"/>
                </a:moveTo>
                <a:lnTo>
                  <a:pt x="0" y="0"/>
                </a:lnTo>
                <a:lnTo>
                  <a:pt x="25" y="0"/>
                </a:lnTo>
                <a:lnTo>
                  <a:pt x="2680" y="1004"/>
                </a:lnTo>
                <a:lnTo>
                  <a:pt x="2680" y="1014"/>
                </a:lnTo>
                <a:close/>
              </a:path>
            </a:pathLst>
          </a:custGeom>
          <a:solidFill>
            <a:srgbClr val="D2DFE4"/>
          </a:solidFill>
          <a:ln>
            <a:noFill/>
          </a:ln>
        </p:spPr>
      </p:sp>
      <p:sp>
        <p:nvSpPr>
          <p:cNvPr id="13931" name="Freeform 529"/>
          <p:cNvSpPr/>
          <p:nvPr/>
        </p:nvSpPr>
        <p:spPr>
          <a:xfrm>
            <a:off x="812160" y="234360"/>
            <a:ext cx="956160" cy="361800"/>
          </a:xfrm>
          <a:custGeom>
            <a:avLst/>
            <a:gdLst/>
            <a:ahLst/>
            <a:cxnLst/>
            <a:rect l="0" t="0" r="r" b="b"/>
            <a:pathLst>
              <a:path w="2656" h="1005">
                <a:moveTo>
                  <a:pt x="2655" y="1004"/>
                </a:moveTo>
                <a:lnTo>
                  <a:pt x="0" y="0"/>
                </a:lnTo>
                <a:lnTo>
                  <a:pt x="25" y="0"/>
                </a:lnTo>
                <a:lnTo>
                  <a:pt x="2655" y="995"/>
                </a:lnTo>
                <a:lnTo>
                  <a:pt x="2655" y="1004"/>
                </a:lnTo>
                <a:close/>
              </a:path>
            </a:pathLst>
          </a:custGeom>
          <a:solidFill>
            <a:srgbClr val="D3E0E4"/>
          </a:solidFill>
          <a:ln>
            <a:noFill/>
          </a:ln>
        </p:spPr>
      </p:sp>
      <p:sp>
        <p:nvSpPr>
          <p:cNvPr id="13932" name="Freeform 530"/>
          <p:cNvSpPr/>
          <p:nvPr/>
        </p:nvSpPr>
        <p:spPr>
          <a:xfrm>
            <a:off x="821160" y="234360"/>
            <a:ext cx="947160" cy="358560"/>
          </a:xfrm>
          <a:custGeom>
            <a:avLst/>
            <a:gdLst/>
            <a:ahLst/>
            <a:cxnLst/>
            <a:rect l="0" t="0" r="r" b="b"/>
            <a:pathLst>
              <a:path w="2631" h="996">
                <a:moveTo>
                  <a:pt x="2630" y="995"/>
                </a:moveTo>
                <a:lnTo>
                  <a:pt x="0" y="0"/>
                </a:lnTo>
                <a:lnTo>
                  <a:pt x="26" y="0"/>
                </a:lnTo>
                <a:lnTo>
                  <a:pt x="2630" y="985"/>
                </a:lnTo>
                <a:lnTo>
                  <a:pt x="2630" y="995"/>
                </a:lnTo>
                <a:close/>
              </a:path>
            </a:pathLst>
          </a:custGeom>
          <a:solidFill>
            <a:srgbClr val="D4E0E5"/>
          </a:solidFill>
          <a:ln>
            <a:noFill/>
          </a:ln>
        </p:spPr>
      </p:sp>
      <p:sp>
        <p:nvSpPr>
          <p:cNvPr id="13933" name="Freeform 531"/>
          <p:cNvSpPr/>
          <p:nvPr/>
        </p:nvSpPr>
        <p:spPr>
          <a:xfrm>
            <a:off x="830520" y="234360"/>
            <a:ext cx="937800" cy="354960"/>
          </a:xfrm>
          <a:custGeom>
            <a:avLst/>
            <a:gdLst/>
            <a:ahLst/>
            <a:cxnLst/>
            <a:rect l="0" t="0" r="r" b="b"/>
            <a:pathLst>
              <a:path w="2605" h="986">
                <a:moveTo>
                  <a:pt x="2604" y="985"/>
                </a:moveTo>
                <a:lnTo>
                  <a:pt x="0" y="0"/>
                </a:lnTo>
                <a:lnTo>
                  <a:pt x="25" y="0"/>
                </a:lnTo>
                <a:lnTo>
                  <a:pt x="2604" y="976"/>
                </a:lnTo>
                <a:lnTo>
                  <a:pt x="2604" y="985"/>
                </a:lnTo>
                <a:close/>
              </a:path>
            </a:pathLst>
          </a:custGeom>
          <a:solidFill>
            <a:srgbClr val="D5E1E5"/>
          </a:solidFill>
          <a:ln>
            <a:noFill/>
          </a:ln>
        </p:spPr>
      </p:sp>
      <p:sp>
        <p:nvSpPr>
          <p:cNvPr id="13934" name="Freeform 532"/>
          <p:cNvSpPr/>
          <p:nvPr/>
        </p:nvSpPr>
        <p:spPr>
          <a:xfrm>
            <a:off x="839520" y="234360"/>
            <a:ext cx="928800" cy="351720"/>
          </a:xfrm>
          <a:custGeom>
            <a:avLst/>
            <a:gdLst/>
            <a:ahLst/>
            <a:cxnLst/>
            <a:rect l="0" t="0" r="r" b="b"/>
            <a:pathLst>
              <a:path w="2580" h="977">
                <a:moveTo>
                  <a:pt x="2579" y="976"/>
                </a:moveTo>
                <a:lnTo>
                  <a:pt x="0" y="0"/>
                </a:lnTo>
                <a:lnTo>
                  <a:pt x="25" y="0"/>
                </a:lnTo>
                <a:lnTo>
                  <a:pt x="2579" y="966"/>
                </a:lnTo>
                <a:lnTo>
                  <a:pt x="2579" y="976"/>
                </a:lnTo>
                <a:close/>
              </a:path>
            </a:pathLst>
          </a:custGeom>
          <a:solidFill>
            <a:srgbClr val="D5E1E6"/>
          </a:solidFill>
          <a:ln>
            <a:noFill/>
          </a:ln>
        </p:spPr>
      </p:sp>
      <p:sp>
        <p:nvSpPr>
          <p:cNvPr id="13935" name="Freeform 533"/>
          <p:cNvSpPr/>
          <p:nvPr/>
        </p:nvSpPr>
        <p:spPr>
          <a:xfrm>
            <a:off x="848520" y="234360"/>
            <a:ext cx="919800" cy="348120"/>
          </a:xfrm>
          <a:custGeom>
            <a:avLst/>
            <a:gdLst/>
            <a:ahLst/>
            <a:cxnLst/>
            <a:rect l="0" t="0" r="r" b="b"/>
            <a:pathLst>
              <a:path w="2555" h="967">
                <a:moveTo>
                  <a:pt x="2554" y="966"/>
                </a:moveTo>
                <a:lnTo>
                  <a:pt x="0" y="0"/>
                </a:lnTo>
                <a:lnTo>
                  <a:pt x="25" y="0"/>
                </a:lnTo>
                <a:lnTo>
                  <a:pt x="2554" y="957"/>
                </a:lnTo>
                <a:lnTo>
                  <a:pt x="2554" y="966"/>
                </a:lnTo>
                <a:close/>
              </a:path>
            </a:pathLst>
          </a:custGeom>
          <a:solidFill>
            <a:srgbClr val="D6E2E6"/>
          </a:solidFill>
          <a:ln>
            <a:noFill/>
          </a:ln>
        </p:spPr>
      </p:sp>
      <p:sp>
        <p:nvSpPr>
          <p:cNvPr id="13936" name="Freeform 534"/>
          <p:cNvSpPr/>
          <p:nvPr/>
        </p:nvSpPr>
        <p:spPr>
          <a:xfrm>
            <a:off x="857520" y="234360"/>
            <a:ext cx="910800" cy="344880"/>
          </a:xfrm>
          <a:custGeom>
            <a:avLst/>
            <a:gdLst/>
            <a:ahLst/>
            <a:cxnLst/>
            <a:rect l="0" t="0" r="r" b="b"/>
            <a:pathLst>
              <a:path w="2530" h="958">
                <a:moveTo>
                  <a:pt x="2529" y="957"/>
                </a:moveTo>
                <a:lnTo>
                  <a:pt x="0" y="0"/>
                </a:lnTo>
                <a:lnTo>
                  <a:pt x="25" y="0"/>
                </a:lnTo>
                <a:lnTo>
                  <a:pt x="2529" y="947"/>
                </a:lnTo>
                <a:lnTo>
                  <a:pt x="2529" y="957"/>
                </a:lnTo>
                <a:close/>
              </a:path>
            </a:pathLst>
          </a:custGeom>
          <a:solidFill>
            <a:srgbClr val="D7E2E7"/>
          </a:solidFill>
          <a:ln>
            <a:noFill/>
          </a:ln>
        </p:spPr>
      </p:sp>
      <p:sp>
        <p:nvSpPr>
          <p:cNvPr id="13937" name="Freeform 535"/>
          <p:cNvSpPr/>
          <p:nvPr/>
        </p:nvSpPr>
        <p:spPr>
          <a:xfrm>
            <a:off x="866520" y="234360"/>
            <a:ext cx="901800" cy="341280"/>
          </a:xfrm>
          <a:custGeom>
            <a:avLst/>
            <a:gdLst/>
            <a:ahLst/>
            <a:cxnLst/>
            <a:rect l="0" t="0" r="r" b="b"/>
            <a:pathLst>
              <a:path w="2505" h="948">
                <a:moveTo>
                  <a:pt x="2504" y="947"/>
                </a:moveTo>
                <a:lnTo>
                  <a:pt x="0" y="0"/>
                </a:lnTo>
                <a:lnTo>
                  <a:pt x="25" y="0"/>
                </a:lnTo>
                <a:lnTo>
                  <a:pt x="2504" y="938"/>
                </a:lnTo>
                <a:lnTo>
                  <a:pt x="2504" y="947"/>
                </a:lnTo>
                <a:close/>
              </a:path>
            </a:pathLst>
          </a:custGeom>
          <a:solidFill>
            <a:srgbClr val="D8E3E7"/>
          </a:solidFill>
          <a:ln>
            <a:noFill/>
          </a:ln>
        </p:spPr>
      </p:sp>
      <p:sp>
        <p:nvSpPr>
          <p:cNvPr id="13938" name="Freeform 536"/>
          <p:cNvSpPr/>
          <p:nvPr/>
        </p:nvSpPr>
        <p:spPr>
          <a:xfrm>
            <a:off x="875520" y="234360"/>
            <a:ext cx="892800" cy="338040"/>
          </a:xfrm>
          <a:custGeom>
            <a:avLst/>
            <a:gdLst/>
            <a:ahLst/>
            <a:cxnLst/>
            <a:rect l="0" t="0" r="r" b="b"/>
            <a:pathLst>
              <a:path w="2480" h="939">
                <a:moveTo>
                  <a:pt x="2479" y="938"/>
                </a:moveTo>
                <a:lnTo>
                  <a:pt x="0" y="0"/>
                </a:lnTo>
                <a:lnTo>
                  <a:pt x="25" y="0"/>
                </a:lnTo>
                <a:lnTo>
                  <a:pt x="2479" y="928"/>
                </a:lnTo>
                <a:lnTo>
                  <a:pt x="2479" y="938"/>
                </a:lnTo>
                <a:close/>
              </a:path>
            </a:pathLst>
          </a:custGeom>
          <a:solidFill>
            <a:srgbClr val="D9E3E8"/>
          </a:solidFill>
          <a:ln>
            <a:noFill/>
          </a:ln>
        </p:spPr>
      </p:sp>
      <p:sp>
        <p:nvSpPr>
          <p:cNvPr id="13939" name="Freeform 537"/>
          <p:cNvSpPr/>
          <p:nvPr/>
        </p:nvSpPr>
        <p:spPr>
          <a:xfrm>
            <a:off x="884520" y="234360"/>
            <a:ext cx="883800" cy="334440"/>
          </a:xfrm>
          <a:custGeom>
            <a:avLst/>
            <a:gdLst/>
            <a:ahLst/>
            <a:cxnLst/>
            <a:rect l="0" t="0" r="r" b="b"/>
            <a:pathLst>
              <a:path w="2455" h="929">
                <a:moveTo>
                  <a:pt x="2454" y="928"/>
                </a:moveTo>
                <a:lnTo>
                  <a:pt x="0" y="0"/>
                </a:lnTo>
                <a:lnTo>
                  <a:pt x="25" y="0"/>
                </a:lnTo>
                <a:lnTo>
                  <a:pt x="2454" y="919"/>
                </a:lnTo>
                <a:lnTo>
                  <a:pt x="2454" y="928"/>
                </a:lnTo>
                <a:close/>
              </a:path>
            </a:pathLst>
          </a:custGeom>
          <a:solidFill>
            <a:srgbClr val="DAE4E8"/>
          </a:solidFill>
          <a:ln>
            <a:noFill/>
          </a:ln>
        </p:spPr>
      </p:sp>
      <p:sp>
        <p:nvSpPr>
          <p:cNvPr id="13940" name="Freeform 538"/>
          <p:cNvSpPr/>
          <p:nvPr/>
        </p:nvSpPr>
        <p:spPr>
          <a:xfrm>
            <a:off x="893520" y="234360"/>
            <a:ext cx="874800" cy="331200"/>
          </a:xfrm>
          <a:custGeom>
            <a:avLst/>
            <a:gdLst/>
            <a:ahLst/>
            <a:cxnLst/>
            <a:rect l="0" t="0" r="r" b="b"/>
            <a:pathLst>
              <a:path w="2430" h="920">
                <a:moveTo>
                  <a:pt x="2429" y="919"/>
                </a:moveTo>
                <a:lnTo>
                  <a:pt x="0" y="0"/>
                </a:lnTo>
                <a:lnTo>
                  <a:pt x="25" y="0"/>
                </a:lnTo>
                <a:lnTo>
                  <a:pt x="2429" y="910"/>
                </a:lnTo>
                <a:lnTo>
                  <a:pt x="2429" y="919"/>
                </a:lnTo>
                <a:close/>
              </a:path>
            </a:pathLst>
          </a:custGeom>
          <a:solidFill>
            <a:srgbClr val="DAE5E9"/>
          </a:solidFill>
          <a:ln>
            <a:noFill/>
          </a:ln>
        </p:spPr>
      </p:sp>
      <p:sp>
        <p:nvSpPr>
          <p:cNvPr id="13941" name="Freeform 539"/>
          <p:cNvSpPr/>
          <p:nvPr/>
        </p:nvSpPr>
        <p:spPr>
          <a:xfrm>
            <a:off x="902520" y="234360"/>
            <a:ext cx="865800" cy="327960"/>
          </a:xfrm>
          <a:custGeom>
            <a:avLst/>
            <a:gdLst/>
            <a:ahLst/>
            <a:cxnLst/>
            <a:rect l="0" t="0" r="r" b="b"/>
            <a:pathLst>
              <a:path w="2405" h="911">
                <a:moveTo>
                  <a:pt x="2404" y="910"/>
                </a:moveTo>
                <a:lnTo>
                  <a:pt x="0" y="0"/>
                </a:lnTo>
                <a:lnTo>
                  <a:pt x="25" y="0"/>
                </a:lnTo>
                <a:lnTo>
                  <a:pt x="2404" y="900"/>
                </a:lnTo>
                <a:lnTo>
                  <a:pt x="2404" y="910"/>
                </a:lnTo>
                <a:close/>
              </a:path>
            </a:pathLst>
          </a:custGeom>
          <a:solidFill>
            <a:srgbClr val="DBE5E9"/>
          </a:solidFill>
          <a:ln>
            <a:noFill/>
          </a:ln>
        </p:spPr>
      </p:sp>
      <p:sp>
        <p:nvSpPr>
          <p:cNvPr id="13942" name="Freeform 540"/>
          <p:cNvSpPr/>
          <p:nvPr/>
        </p:nvSpPr>
        <p:spPr>
          <a:xfrm>
            <a:off x="911520" y="234360"/>
            <a:ext cx="856800" cy="324360"/>
          </a:xfrm>
          <a:custGeom>
            <a:avLst/>
            <a:gdLst/>
            <a:ahLst/>
            <a:cxnLst/>
            <a:rect l="0" t="0" r="r" b="b"/>
            <a:pathLst>
              <a:path w="2380" h="901">
                <a:moveTo>
                  <a:pt x="2379" y="900"/>
                </a:moveTo>
                <a:lnTo>
                  <a:pt x="0" y="0"/>
                </a:lnTo>
                <a:lnTo>
                  <a:pt x="25" y="0"/>
                </a:lnTo>
                <a:lnTo>
                  <a:pt x="2379" y="891"/>
                </a:lnTo>
                <a:lnTo>
                  <a:pt x="2379" y="900"/>
                </a:lnTo>
                <a:close/>
              </a:path>
            </a:pathLst>
          </a:custGeom>
          <a:solidFill>
            <a:srgbClr val="DCE6EA"/>
          </a:solidFill>
          <a:ln>
            <a:noFill/>
          </a:ln>
        </p:spPr>
      </p:sp>
      <p:sp>
        <p:nvSpPr>
          <p:cNvPr id="13943" name="Freeform 541"/>
          <p:cNvSpPr/>
          <p:nvPr/>
        </p:nvSpPr>
        <p:spPr>
          <a:xfrm>
            <a:off x="920520" y="234360"/>
            <a:ext cx="847800" cy="321120"/>
          </a:xfrm>
          <a:custGeom>
            <a:avLst/>
            <a:gdLst/>
            <a:ahLst/>
            <a:cxnLst/>
            <a:rect l="0" t="0" r="r" b="b"/>
            <a:pathLst>
              <a:path w="2355" h="892">
                <a:moveTo>
                  <a:pt x="2354" y="891"/>
                </a:moveTo>
                <a:lnTo>
                  <a:pt x="0" y="0"/>
                </a:lnTo>
                <a:lnTo>
                  <a:pt x="25" y="0"/>
                </a:lnTo>
                <a:lnTo>
                  <a:pt x="2354" y="881"/>
                </a:lnTo>
                <a:lnTo>
                  <a:pt x="2354" y="891"/>
                </a:lnTo>
                <a:close/>
              </a:path>
            </a:pathLst>
          </a:custGeom>
          <a:solidFill>
            <a:srgbClr val="DDE6EA"/>
          </a:solidFill>
          <a:ln>
            <a:noFill/>
          </a:ln>
        </p:spPr>
      </p:sp>
      <p:sp>
        <p:nvSpPr>
          <p:cNvPr id="13944" name="Freeform 542"/>
          <p:cNvSpPr/>
          <p:nvPr/>
        </p:nvSpPr>
        <p:spPr>
          <a:xfrm>
            <a:off x="929520" y="234360"/>
            <a:ext cx="838800" cy="317520"/>
          </a:xfrm>
          <a:custGeom>
            <a:avLst/>
            <a:gdLst/>
            <a:ahLst/>
            <a:cxnLst/>
            <a:rect l="0" t="0" r="r" b="b"/>
            <a:pathLst>
              <a:path w="2330" h="882">
                <a:moveTo>
                  <a:pt x="2329" y="881"/>
                </a:moveTo>
                <a:lnTo>
                  <a:pt x="0" y="0"/>
                </a:lnTo>
                <a:lnTo>
                  <a:pt x="25" y="0"/>
                </a:lnTo>
                <a:lnTo>
                  <a:pt x="2329" y="872"/>
                </a:lnTo>
                <a:lnTo>
                  <a:pt x="2329" y="881"/>
                </a:lnTo>
                <a:close/>
              </a:path>
            </a:pathLst>
          </a:custGeom>
          <a:solidFill>
            <a:srgbClr val="DDE7EA"/>
          </a:solidFill>
          <a:ln>
            <a:noFill/>
          </a:ln>
        </p:spPr>
      </p:sp>
      <p:sp>
        <p:nvSpPr>
          <p:cNvPr id="13945" name="Freeform 543"/>
          <p:cNvSpPr/>
          <p:nvPr/>
        </p:nvSpPr>
        <p:spPr>
          <a:xfrm>
            <a:off x="938520" y="234360"/>
            <a:ext cx="829800" cy="314280"/>
          </a:xfrm>
          <a:custGeom>
            <a:avLst/>
            <a:gdLst/>
            <a:ahLst/>
            <a:cxnLst/>
            <a:rect l="0" t="0" r="r" b="b"/>
            <a:pathLst>
              <a:path w="2305" h="873">
                <a:moveTo>
                  <a:pt x="2304" y="872"/>
                </a:moveTo>
                <a:lnTo>
                  <a:pt x="0" y="0"/>
                </a:lnTo>
                <a:lnTo>
                  <a:pt x="25" y="0"/>
                </a:lnTo>
                <a:lnTo>
                  <a:pt x="2304" y="862"/>
                </a:lnTo>
                <a:lnTo>
                  <a:pt x="2304" y="872"/>
                </a:lnTo>
                <a:close/>
              </a:path>
            </a:pathLst>
          </a:custGeom>
          <a:solidFill>
            <a:srgbClr val="DEE7EB"/>
          </a:solidFill>
          <a:ln>
            <a:noFill/>
          </a:ln>
        </p:spPr>
      </p:sp>
      <p:sp>
        <p:nvSpPr>
          <p:cNvPr id="13946" name="Freeform 544"/>
          <p:cNvSpPr/>
          <p:nvPr/>
        </p:nvSpPr>
        <p:spPr>
          <a:xfrm>
            <a:off x="947520" y="234360"/>
            <a:ext cx="820800" cy="310680"/>
          </a:xfrm>
          <a:custGeom>
            <a:avLst/>
            <a:gdLst/>
            <a:ahLst/>
            <a:cxnLst/>
            <a:rect l="0" t="0" r="r" b="b"/>
            <a:pathLst>
              <a:path w="2280" h="863">
                <a:moveTo>
                  <a:pt x="2279" y="862"/>
                </a:moveTo>
                <a:lnTo>
                  <a:pt x="0" y="0"/>
                </a:lnTo>
                <a:lnTo>
                  <a:pt x="25" y="0"/>
                </a:lnTo>
                <a:lnTo>
                  <a:pt x="2279" y="853"/>
                </a:lnTo>
                <a:lnTo>
                  <a:pt x="2279" y="862"/>
                </a:lnTo>
                <a:close/>
              </a:path>
            </a:pathLst>
          </a:custGeom>
          <a:solidFill>
            <a:srgbClr val="DFE8EB"/>
          </a:solidFill>
          <a:ln>
            <a:noFill/>
          </a:ln>
        </p:spPr>
      </p:sp>
      <p:sp>
        <p:nvSpPr>
          <p:cNvPr id="13947" name="Freeform 545"/>
          <p:cNvSpPr/>
          <p:nvPr/>
        </p:nvSpPr>
        <p:spPr>
          <a:xfrm>
            <a:off x="956520" y="234360"/>
            <a:ext cx="811800" cy="307440"/>
          </a:xfrm>
          <a:custGeom>
            <a:avLst/>
            <a:gdLst/>
            <a:ahLst/>
            <a:cxnLst/>
            <a:rect l="0" t="0" r="r" b="b"/>
            <a:pathLst>
              <a:path w="2255" h="854">
                <a:moveTo>
                  <a:pt x="2254" y="853"/>
                </a:moveTo>
                <a:lnTo>
                  <a:pt x="0" y="0"/>
                </a:lnTo>
                <a:lnTo>
                  <a:pt x="25" y="0"/>
                </a:lnTo>
                <a:lnTo>
                  <a:pt x="2254" y="843"/>
                </a:lnTo>
                <a:lnTo>
                  <a:pt x="2254" y="853"/>
                </a:lnTo>
                <a:close/>
              </a:path>
            </a:pathLst>
          </a:custGeom>
          <a:solidFill>
            <a:srgbClr val="E0E8EC"/>
          </a:solidFill>
          <a:ln>
            <a:noFill/>
          </a:ln>
        </p:spPr>
      </p:sp>
      <p:sp>
        <p:nvSpPr>
          <p:cNvPr id="13948" name="Freeform 546"/>
          <p:cNvSpPr/>
          <p:nvPr/>
        </p:nvSpPr>
        <p:spPr>
          <a:xfrm>
            <a:off x="965520" y="234360"/>
            <a:ext cx="802800" cy="303840"/>
          </a:xfrm>
          <a:custGeom>
            <a:avLst/>
            <a:gdLst/>
            <a:ahLst/>
            <a:cxnLst/>
            <a:rect l="0" t="0" r="r" b="b"/>
            <a:pathLst>
              <a:path w="2230" h="844">
                <a:moveTo>
                  <a:pt x="2229" y="843"/>
                </a:moveTo>
                <a:lnTo>
                  <a:pt x="0" y="0"/>
                </a:lnTo>
                <a:lnTo>
                  <a:pt x="25" y="0"/>
                </a:lnTo>
                <a:lnTo>
                  <a:pt x="2229" y="834"/>
                </a:lnTo>
                <a:lnTo>
                  <a:pt x="2229" y="843"/>
                </a:lnTo>
                <a:close/>
              </a:path>
            </a:pathLst>
          </a:custGeom>
          <a:solidFill>
            <a:srgbClr val="E0E9EC"/>
          </a:solidFill>
          <a:ln>
            <a:noFill/>
          </a:ln>
        </p:spPr>
      </p:sp>
      <p:sp>
        <p:nvSpPr>
          <p:cNvPr id="13949" name="Freeform 547"/>
          <p:cNvSpPr/>
          <p:nvPr/>
        </p:nvSpPr>
        <p:spPr>
          <a:xfrm>
            <a:off x="974520" y="234360"/>
            <a:ext cx="793800" cy="300600"/>
          </a:xfrm>
          <a:custGeom>
            <a:avLst/>
            <a:gdLst/>
            <a:ahLst/>
            <a:cxnLst/>
            <a:rect l="0" t="0" r="r" b="b"/>
            <a:pathLst>
              <a:path w="2205" h="835">
                <a:moveTo>
                  <a:pt x="2204" y="834"/>
                </a:moveTo>
                <a:lnTo>
                  <a:pt x="0" y="0"/>
                </a:lnTo>
                <a:lnTo>
                  <a:pt x="25" y="0"/>
                </a:lnTo>
                <a:lnTo>
                  <a:pt x="2204" y="824"/>
                </a:lnTo>
                <a:lnTo>
                  <a:pt x="2204" y="834"/>
                </a:lnTo>
                <a:close/>
              </a:path>
            </a:pathLst>
          </a:custGeom>
          <a:solidFill>
            <a:srgbClr val="E1E9ED"/>
          </a:solidFill>
          <a:ln>
            <a:noFill/>
          </a:ln>
        </p:spPr>
      </p:sp>
      <p:sp>
        <p:nvSpPr>
          <p:cNvPr id="13950" name="Freeform 548"/>
          <p:cNvSpPr/>
          <p:nvPr/>
        </p:nvSpPr>
        <p:spPr>
          <a:xfrm>
            <a:off x="983520" y="234360"/>
            <a:ext cx="784800" cy="297000"/>
          </a:xfrm>
          <a:custGeom>
            <a:avLst/>
            <a:gdLst/>
            <a:ahLst/>
            <a:cxnLst/>
            <a:rect l="0" t="0" r="r" b="b"/>
            <a:pathLst>
              <a:path w="2180" h="825">
                <a:moveTo>
                  <a:pt x="2179" y="824"/>
                </a:moveTo>
                <a:lnTo>
                  <a:pt x="0" y="0"/>
                </a:lnTo>
                <a:lnTo>
                  <a:pt x="25" y="0"/>
                </a:lnTo>
                <a:lnTo>
                  <a:pt x="2179" y="815"/>
                </a:lnTo>
                <a:lnTo>
                  <a:pt x="2179" y="824"/>
                </a:lnTo>
                <a:close/>
              </a:path>
            </a:pathLst>
          </a:custGeom>
          <a:solidFill>
            <a:srgbClr val="E1EAED"/>
          </a:solidFill>
          <a:ln>
            <a:noFill/>
          </a:ln>
        </p:spPr>
      </p:sp>
      <p:sp>
        <p:nvSpPr>
          <p:cNvPr id="13951" name="Freeform 549"/>
          <p:cNvSpPr/>
          <p:nvPr/>
        </p:nvSpPr>
        <p:spPr>
          <a:xfrm>
            <a:off x="992520" y="234360"/>
            <a:ext cx="775800" cy="293760"/>
          </a:xfrm>
          <a:custGeom>
            <a:avLst/>
            <a:gdLst/>
            <a:ahLst/>
            <a:cxnLst/>
            <a:rect l="0" t="0" r="r" b="b"/>
            <a:pathLst>
              <a:path w="2155" h="816">
                <a:moveTo>
                  <a:pt x="2154" y="815"/>
                </a:moveTo>
                <a:lnTo>
                  <a:pt x="0" y="0"/>
                </a:lnTo>
                <a:lnTo>
                  <a:pt x="25" y="0"/>
                </a:lnTo>
                <a:lnTo>
                  <a:pt x="2154" y="805"/>
                </a:lnTo>
                <a:lnTo>
                  <a:pt x="2154" y="815"/>
                </a:lnTo>
                <a:close/>
              </a:path>
            </a:pathLst>
          </a:custGeom>
          <a:solidFill>
            <a:srgbClr val="E2EAED"/>
          </a:solidFill>
          <a:ln>
            <a:noFill/>
          </a:ln>
        </p:spPr>
      </p:sp>
      <p:sp>
        <p:nvSpPr>
          <p:cNvPr id="13952" name="Freeform 550"/>
          <p:cNvSpPr/>
          <p:nvPr/>
        </p:nvSpPr>
        <p:spPr>
          <a:xfrm>
            <a:off x="1001520" y="234360"/>
            <a:ext cx="766800" cy="290160"/>
          </a:xfrm>
          <a:custGeom>
            <a:avLst/>
            <a:gdLst/>
            <a:ahLst/>
            <a:cxnLst/>
            <a:rect l="0" t="0" r="r" b="b"/>
            <a:pathLst>
              <a:path w="2130" h="806">
                <a:moveTo>
                  <a:pt x="2129" y="805"/>
                </a:moveTo>
                <a:lnTo>
                  <a:pt x="0" y="0"/>
                </a:lnTo>
                <a:lnTo>
                  <a:pt x="25" y="0"/>
                </a:lnTo>
                <a:lnTo>
                  <a:pt x="2129" y="796"/>
                </a:lnTo>
                <a:lnTo>
                  <a:pt x="2129" y="805"/>
                </a:lnTo>
                <a:close/>
              </a:path>
            </a:pathLst>
          </a:custGeom>
          <a:solidFill>
            <a:srgbClr val="E3EBEE"/>
          </a:solidFill>
          <a:ln>
            <a:noFill/>
          </a:ln>
        </p:spPr>
      </p:sp>
      <p:sp>
        <p:nvSpPr>
          <p:cNvPr id="13953" name="Freeform 551"/>
          <p:cNvSpPr/>
          <p:nvPr/>
        </p:nvSpPr>
        <p:spPr>
          <a:xfrm>
            <a:off x="1010520" y="234360"/>
            <a:ext cx="757800" cy="286920"/>
          </a:xfrm>
          <a:custGeom>
            <a:avLst/>
            <a:gdLst/>
            <a:ahLst/>
            <a:cxnLst/>
            <a:rect l="0" t="0" r="r" b="b"/>
            <a:pathLst>
              <a:path w="2105" h="797">
                <a:moveTo>
                  <a:pt x="2104" y="796"/>
                </a:moveTo>
                <a:lnTo>
                  <a:pt x="0" y="0"/>
                </a:lnTo>
                <a:lnTo>
                  <a:pt x="25" y="0"/>
                </a:lnTo>
                <a:lnTo>
                  <a:pt x="2104" y="787"/>
                </a:lnTo>
                <a:lnTo>
                  <a:pt x="2104" y="796"/>
                </a:lnTo>
                <a:close/>
              </a:path>
            </a:pathLst>
          </a:custGeom>
          <a:solidFill>
            <a:srgbClr val="E4EBEE"/>
          </a:solidFill>
          <a:ln>
            <a:noFill/>
          </a:ln>
        </p:spPr>
      </p:sp>
      <p:sp>
        <p:nvSpPr>
          <p:cNvPr id="13954" name="Freeform 552"/>
          <p:cNvSpPr/>
          <p:nvPr/>
        </p:nvSpPr>
        <p:spPr>
          <a:xfrm>
            <a:off x="1019520" y="234360"/>
            <a:ext cx="748800" cy="283680"/>
          </a:xfrm>
          <a:custGeom>
            <a:avLst/>
            <a:gdLst/>
            <a:ahLst/>
            <a:cxnLst/>
            <a:rect l="0" t="0" r="r" b="b"/>
            <a:pathLst>
              <a:path w="2080" h="788">
                <a:moveTo>
                  <a:pt x="2079" y="787"/>
                </a:moveTo>
                <a:lnTo>
                  <a:pt x="0" y="0"/>
                </a:lnTo>
                <a:lnTo>
                  <a:pt x="25" y="0"/>
                </a:lnTo>
                <a:lnTo>
                  <a:pt x="2079" y="777"/>
                </a:lnTo>
                <a:lnTo>
                  <a:pt x="2079" y="787"/>
                </a:lnTo>
                <a:close/>
              </a:path>
            </a:pathLst>
          </a:custGeom>
          <a:solidFill>
            <a:srgbClr val="E4ECEE"/>
          </a:solidFill>
          <a:ln>
            <a:noFill/>
          </a:ln>
        </p:spPr>
      </p:sp>
      <p:sp>
        <p:nvSpPr>
          <p:cNvPr id="13955" name="Freeform 553"/>
          <p:cNvSpPr/>
          <p:nvPr/>
        </p:nvSpPr>
        <p:spPr>
          <a:xfrm>
            <a:off x="1028520" y="234360"/>
            <a:ext cx="739800" cy="280080"/>
          </a:xfrm>
          <a:custGeom>
            <a:avLst/>
            <a:gdLst/>
            <a:ahLst/>
            <a:cxnLst/>
            <a:rect l="0" t="0" r="r" b="b"/>
            <a:pathLst>
              <a:path w="2055" h="778">
                <a:moveTo>
                  <a:pt x="2054" y="777"/>
                </a:moveTo>
                <a:lnTo>
                  <a:pt x="0" y="0"/>
                </a:lnTo>
                <a:lnTo>
                  <a:pt x="50" y="0"/>
                </a:lnTo>
                <a:lnTo>
                  <a:pt x="2054" y="758"/>
                </a:lnTo>
                <a:lnTo>
                  <a:pt x="2054" y="777"/>
                </a:lnTo>
                <a:close/>
              </a:path>
            </a:pathLst>
          </a:custGeom>
          <a:solidFill>
            <a:srgbClr val="E5ECEF"/>
          </a:solidFill>
          <a:ln>
            <a:noFill/>
          </a:ln>
        </p:spPr>
      </p:sp>
      <p:sp>
        <p:nvSpPr>
          <p:cNvPr id="13956" name="Freeform 554"/>
          <p:cNvSpPr/>
          <p:nvPr/>
        </p:nvSpPr>
        <p:spPr>
          <a:xfrm>
            <a:off x="1046520" y="234360"/>
            <a:ext cx="721800" cy="273240"/>
          </a:xfrm>
          <a:custGeom>
            <a:avLst/>
            <a:gdLst/>
            <a:ahLst/>
            <a:cxnLst/>
            <a:rect l="0" t="0" r="r" b="b"/>
            <a:pathLst>
              <a:path w="2005" h="759">
                <a:moveTo>
                  <a:pt x="2004" y="758"/>
                </a:moveTo>
                <a:lnTo>
                  <a:pt x="0" y="0"/>
                </a:lnTo>
                <a:lnTo>
                  <a:pt x="25" y="0"/>
                </a:lnTo>
                <a:lnTo>
                  <a:pt x="2004" y="749"/>
                </a:lnTo>
                <a:lnTo>
                  <a:pt x="2004" y="758"/>
                </a:lnTo>
                <a:close/>
              </a:path>
            </a:pathLst>
          </a:custGeom>
          <a:solidFill>
            <a:srgbClr val="E6EDF0"/>
          </a:solidFill>
          <a:ln>
            <a:noFill/>
          </a:ln>
        </p:spPr>
      </p:sp>
      <p:sp>
        <p:nvSpPr>
          <p:cNvPr id="13957" name="Freeform 555"/>
          <p:cNvSpPr/>
          <p:nvPr/>
        </p:nvSpPr>
        <p:spPr>
          <a:xfrm>
            <a:off x="1055520" y="234360"/>
            <a:ext cx="712800" cy="270000"/>
          </a:xfrm>
          <a:custGeom>
            <a:avLst/>
            <a:gdLst/>
            <a:ahLst/>
            <a:cxnLst/>
            <a:rect l="0" t="0" r="r" b="b"/>
            <a:pathLst>
              <a:path w="1980" h="750">
                <a:moveTo>
                  <a:pt x="1979" y="749"/>
                </a:moveTo>
                <a:lnTo>
                  <a:pt x="0" y="0"/>
                </a:lnTo>
                <a:lnTo>
                  <a:pt x="25" y="0"/>
                </a:lnTo>
                <a:lnTo>
                  <a:pt x="1979" y="739"/>
                </a:lnTo>
                <a:lnTo>
                  <a:pt x="1979" y="749"/>
                </a:lnTo>
                <a:close/>
              </a:path>
            </a:pathLst>
          </a:custGeom>
          <a:solidFill>
            <a:srgbClr val="E7EDF0"/>
          </a:solidFill>
          <a:ln>
            <a:noFill/>
          </a:ln>
        </p:spPr>
      </p:sp>
      <p:sp>
        <p:nvSpPr>
          <p:cNvPr id="13958" name="Freeform 556"/>
          <p:cNvSpPr/>
          <p:nvPr/>
        </p:nvSpPr>
        <p:spPr>
          <a:xfrm>
            <a:off x="1064520" y="234360"/>
            <a:ext cx="703800" cy="266400"/>
          </a:xfrm>
          <a:custGeom>
            <a:avLst/>
            <a:gdLst/>
            <a:ahLst/>
            <a:cxnLst/>
            <a:rect l="0" t="0" r="r" b="b"/>
            <a:pathLst>
              <a:path w="1955" h="740">
                <a:moveTo>
                  <a:pt x="1954" y="739"/>
                </a:moveTo>
                <a:lnTo>
                  <a:pt x="0" y="0"/>
                </a:lnTo>
                <a:lnTo>
                  <a:pt x="25" y="0"/>
                </a:lnTo>
                <a:lnTo>
                  <a:pt x="1954" y="730"/>
                </a:lnTo>
                <a:lnTo>
                  <a:pt x="1954" y="739"/>
                </a:lnTo>
                <a:close/>
              </a:path>
            </a:pathLst>
          </a:custGeom>
          <a:solidFill>
            <a:srgbClr val="E8EEF0"/>
          </a:solidFill>
          <a:ln>
            <a:noFill/>
          </a:ln>
        </p:spPr>
      </p:sp>
      <p:sp>
        <p:nvSpPr>
          <p:cNvPr id="13959" name="Freeform 557"/>
          <p:cNvSpPr/>
          <p:nvPr/>
        </p:nvSpPr>
        <p:spPr>
          <a:xfrm>
            <a:off x="1073520" y="234360"/>
            <a:ext cx="694800" cy="263160"/>
          </a:xfrm>
          <a:custGeom>
            <a:avLst/>
            <a:gdLst/>
            <a:ahLst/>
            <a:cxnLst/>
            <a:rect l="0" t="0" r="r" b="b"/>
            <a:pathLst>
              <a:path w="1930" h="731">
                <a:moveTo>
                  <a:pt x="1929" y="730"/>
                </a:moveTo>
                <a:lnTo>
                  <a:pt x="0" y="0"/>
                </a:lnTo>
                <a:lnTo>
                  <a:pt x="26" y="0"/>
                </a:lnTo>
                <a:lnTo>
                  <a:pt x="1929" y="720"/>
                </a:lnTo>
                <a:lnTo>
                  <a:pt x="1929" y="730"/>
                </a:lnTo>
                <a:close/>
              </a:path>
            </a:pathLst>
          </a:custGeom>
          <a:solidFill>
            <a:srgbClr val="E8EEF1"/>
          </a:solidFill>
          <a:ln>
            <a:noFill/>
          </a:ln>
        </p:spPr>
      </p:sp>
      <p:sp>
        <p:nvSpPr>
          <p:cNvPr id="13960" name="Freeform 558"/>
          <p:cNvSpPr/>
          <p:nvPr/>
        </p:nvSpPr>
        <p:spPr>
          <a:xfrm>
            <a:off x="1082880" y="234360"/>
            <a:ext cx="685440" cy="259560"/>
          </a:xfrm>
          <a:custGeom>
            <a:avLst/>
            <a:gdLst/>
            <a:ahLst/>
            <a:cxnLst/>
            <a:rect l="0" t="0" r="r" b="b"/>
            <a:pathLst>
              <a:path w="1904" h="721">
                <a:moveTo>
                  <a:pt x="1903" y="720"/>
                </a:moveTo>
                <a:lnTo>
                  <a:pt x="0" y="0"/>
                </a:lnTo>
                <a:lnTo>
                  <a:pt x="50" y="0"/>
                </a:lnTo>
                <a:lnTo>
                  <a:pt x="1903" y="701"/>
                </a:lnTo>
                <a:lnTo>
                  <a:pt x="1903" y="720"/>
                </a:lnTo>
                <a:close/>
              </a:path>
            </a:pathLst>
          </a:custGeom>
          <a:solidFill>
            <a:srgbClr val="E9EFF1"/>
          </a:solidFill>
          <a:ln>
            <a:noFill/>
          </a:ln>
        </p:spPr>
      </p:sp>
      <p:sp>
        <p:nvSpPr>
          <p:cNvPr id="13961" name="Freeform 559"/>
          <p:cNvSpPr/>
          <p:nvPr/>
        </p:nvSpPr>
        <p:spPr>
          <a:xfrm>
            <a:off x="1100880" y="234360"/>
            <a:ext cx="667440" cy="252720"/>
          </a:xfrm>
          <a:custGeom>
            <a:avLst/>
            <a:gdLst/>
            <a:ahLst/>
            <a:cxnLst/>
            <a:rect l="0" t="0" r="r" b="b"/>
            <a:pathLst>
              <a:path w="1854" h="702">
                <a:moveTo>
                  <a:pt x="1853" y="701"/>
                </a:moveTo>
                <a:lnTo>
                  <a:pt x="0" y="0"/>
                </a:lnTo>
                <a:lnTo>
                  <a:pt x="25" y="0"/>
                </a:lnTo>
                <a:lnTo>
                  <a:pt x="1853" y="692"/>
                </a:lnTo>
                <a:lnTo>
                  <a:pt x="1853" y="701"/>
                </a:lnTo>
                <a:close/>
              </a:path>
            </a:pathLst>
          </a:custGeom>
          <a:solidFill>
            <a:srgbClr val="EAEFF2"/>
          </a:solidFill>
          <a:ln>
            <a:noFill/>
          </a:ln>
        </p:spPr>
      </p:sp>
      <p:sp>
        <p:nvSpPr>
          <p:cNvPr id="13962" name="Freeform 560"/>
          <p:cNvSpPr/>
          <p:nvPr/>
        </p:nvSpPr>
        <p:spPr>
          <a:xfrm>
            <a:off x="1109880" y="234360"/>
            <a:ext cx="658440" cy="249480"/>
          </a:xfrm>
          <a:custGeom>
            <a:avLst/>
            <a:gdLst/>
            <a:ahLst/>
            <a:cxnLst/>
            <a:rect l="0" t="0" r="r" b="b"/>
            <a:pathLst>
              <a:path w="1829" h="693">
                <a:moveTo>
                  <a:pt x="1828" y="692"/>
                </a:moveTo>
                <a:lnTo>
                  <a:pt x="0" y="0"/>
                </a:lnTo>
                <a:lnTo>
                  <a:pt x="25" y="0"/>
                </a:lnTo>
                <a:lnTo>
                  <a:pt x="1828" y="683"/>
                </a:lnTo>
                <a:lnTo>
                  <a:pt x="1828" y="692"/>
                </a:lnTo>
                <a:close/>
              </a:path>
            </a:pathLst>
          </a:custGeom>
          <a:solidFill>
            <a:srgbClr val="EAF0F2"/>
          </a:solidFill>
          <a:ln>
            <a:noFill/>
          </a:ln>
        </p:spPr>
      </p:sp>
      <p:sp>
        <p:nvSpPr>
          <p:cNvPr id="13963" name="Freeform 561"/>
          <p:cNvSpPr/>
          <p:nvPr/>
        </p:nvSpPr>
        <p:spPr>
          <a:xfrm>
            <a:off x="1118880" y="234360"/>
            <a:ext cx="649440" cy="246240"/>
          </a:xfrm>
          <a:custGeom>
            <a:avLst/>
            <a:gdLst/>
            <a:ahLst/>
            <a:cxnLst/>
            <a:rect l="0" t="0" r="r" b="b"/>
            <a:pathLst>
              <a:path w="1804" h="684">
                <a:moveTo>
                  <a:pt x="1803" y="683"/>
                </a:moveTo>
                <a:lnTo>
                  <a:pt x="0" y="0"/>
                </a:lnTo>
                <a:lnTo>
                  <a:pt x="25" y="0"/>
                </a:lnTo>
                <a:lnTo>
                  <a:pt x="1803" y="673"/>
                </a:lnTo>
                <a:lnTo>
                  <a:pt x="1803" y="683"/>
                </a:lnTo>
                <a:close/>
              </a:path>
            </a:pathLst>
          </a:custGeom>
          <a:solidFill>
            <a:srgbClr val="EBF0F3"/>
          </a:solidFill>
          <a:ln>
            <a:noFill/>
          </a:ln>
        </p:spPr>
      </p:sp>
      <p:sp>
        <p:nvSpPr>
          <p:cNvPr id="13964" name="Freeform 562"/>
          <p:cNvSpPr/>
          <p:nvPr/>
        </p:nvSpPr>
        <p:spPr>
          <a:xfrm>
            <a:off x="1127880" y="234360"/>
            <a:ext cx="640440" cy="242640"/>
          </a:xfrm>
          <a:custGeom>
            <a:avLst/>
            <a:gdLst/>
            <a:ahLst/>
            <a:cxnLst/>
            <a:rect l="0" t="0" r="r" b="b"/>
            <a:pathLst>
              <a:path w="1779" h="674">
                <a:moveTo>
                  <a:pt x="1778" y="673"/>
                </a:moveTo>
                <a:lnTo>
                  <a:pt x="0" y="0"/>
                </a:lnTo>
                <a:lnTo>
                  <a:pt x="25" y="0"/>
                </a:lnTo>
                <a:lnTo>
                  <a:pt x="1778" y="664"/>
                </a:lnTo>
                <a:lnTo>
                  <a:pt x="1778" y="673"/>
                </a:lnTo>
                <a:close/>
              </a:path>
            </a:pathLst>
          </a:custGeom>
          <a:solidFill>
            <a:srgbClr val="EBF1F3"/>
          </a:solidFill>
          <a:ln>
            <a:noFill/>
          </a:ln>
        </p:spPr>
      </p:sp>
      <p:sp>
        <p:nvSpPr>
          <p:cNvPr id="13965" name="Freeform 563"/>
          <p:cNvSpPr/>
          <p:nvPr/>
        </p:nvSpPr>
        <p:spPr>
          <a:xfrm>
            <a:off x="1136880" y="234360"/>
            <a:ext cx="631440" cy="239400"/>
          </a:xfrm>
          <a:custGeom>
            <a:avLst/>
            <a:gdLst/>
            <a:ahLst/>
            <a:cxnLst/>
            <a:rect l="0" t="0" r="r" b="b"/>
            <a:pathLst>
              <a:path w="1754" h="665">
                <a:moveTo>
                  <a:pt x="1753" y="664"/>
                </a:moveTo>
                <a:lnTo>
                  <a:pt x="0" y="0"/>
                </a:lnTo>
                <a:lnTo>
                  <a:pt x="50" y="0"/>
                </a:lnTo>
                <a:lnTo>
                  <a:pt x="1753" y="645"/>
                </a:lnTo>
                <a:lnTo>
                  <a:pt x="1753" y="664"/>
                </a:lnTo>
                <a:close/>
              </a:path>
            </a:pathLst>
          </a:custGeom>
          <a:solidFill>
            <a:srgbClr val="ECF1F3"/>
          </a:solidFill>
          <a:ln>
            <a:noFill/>
          </a:ln>
        </p:spPr>
      </p:sp>
      <p:sp>
        <p:nvSpPr>
          <p:cNvPr id="13966" name="Freeform 564"/>
          <p:cNvSpPr/>
          <p:nvPr/>
        </p:nvSpPr>
        <p:spPr>
          <a:xfrm>
            <a:off x="1154880" y="234360"/>
            <a:ext cx="613440" cy="232560"/>
          </a:xfrm>
          <a:custGeom>
            <a:avLst/>
            <a:gdLst/>
            <a:ahLst/>
            <a:cxnLst/>
            <a:rect l="0" t="0" r="r" b="b"/>
            <a:pathLst>
              <a:path w="1704" h="646">
                <a:moveTo>
                  <a:pt x="1703" y="645"/>
                </a:moveTo>
                <a:lnTo>
                  <a:pt x="0" y="0"/>
                </a:lnTo>
                <a:lnTo>
                  <a:pt x="50" y="0"/>
                </a:lnTo>
                <a:lnTo>
                  <a:pt x="1703" y="626"/>
                </a:lnTo>
                <a:lnTo>
                  <a:pt x="1703" y="645"/>
                </a:lnTo>
                <a:close/>
              </a:path>
            </a:pathLst>
          </a:custGeom>
          <a:solidFill>
            <a:srgbClr val="EDF2F4"/>
          </a:solidFill>
          <a:ln>
            <a:noFill/>
          </a:ln>
        </p:spPr>
      </p:sp>
      <p:sp>
        <p:nvSpPr>
          <p:cNvPr id="13967" name="Freeform 565"/>
          <p:cNvSpPr/>
          <p:nvPr/>
        </p:nvSpPr>
        <p:spPr>
          <a:xfrm>
            <a:off x="1172880" y="234360"/>
            <a:ext cx="595440" cy="225720"/>
          </a:xfrm>
          <a:custGeom>
            <a:avLst/>
            <a:gdLst/>
            <a:ahLst/>
            <a:cxnLst/>
            <a:rect l="0" t="0" r="r" b="b"/>
            <a:pathLst>
              <a:path w="1654" h="627">
                <a:moveTo>
                  <a:pt x="1653" y="626"/>
                </a:moveTo>
                <a:lnTo>
                  <a:pt x="0" y="0"/>
                </a:lnTo>
                <a:lnTo>
                  <a:pt x="25" y="0"/>
                </a:lnTo>
                <a:lnTo>
                  <a:pt x="1653" y="616"/>
                </a:lnTo>
                <a:lnTo>
                  <a:pt x="1653" y="626"/>
                </a:lnTo>
                <a:close/>
              </a:path>
            </a:pathLst>
          </a:custGeom>
          <a:solidFill>
            <a:srgbClr val="EEF3F4"/>
          </a:solidFill>
          <a:ln>
            <a:noFill/>
          </a:ln>
        </p:spPr>
      </p:sp>
      <p:sp>
        <p:nvSpPr>
          <p:cNvPr id="13968" name="Freeform 566"/>
          <p:cNvSpPr/>
          <p:nvPr/>
        </p:nvSpPr>
        <p:spPr>
          <a:xfrm>
            <a:off x="1181880" y="234360"/>
            <a:ext cx="586440" cy="222120"/>
          </a:xfrm>
          <a:custGeom>
            <a:avLst/>
            <a:gdLst/>
            <a:ahLst/>
            <a:cxnLst/>
            <a:rect l="0" t="0" r="r" b="b"/>
            <a:pathLst>
              <a:path w="1629" h="617">
                <a:moveTo>
                  <a:pt x="1628" y="616"/>
                </a:moveTo>
                <a:lnTo>
                  <a:pt x="0" y="0"/>
                </a:lnTo>
                <a:lnTo>
                  <a:pt x="25" y="0"/>
                </a:lnTo>
                <a:lnTo>
                  <a:pt x="1628" y="607"/>
                </a:lnTo>
                <a:lnTo>
                  <a:pt x="1628" y="616"/>
                </a:lnTo>
                <a:close/>
              </a:path>
            </a:pathLst>
          </a:custGeom>
          <a:solidFill>
            <a:srgbClr val="EEF3F5"/>
          </a:solidFill>
          <a:ln>
            <a:noFill/>
          </a:ln>
        </p:spPr>
      </p:sp>
      <p:sp>
        <p:nvSpPr>
          <p:cNvPr id="13969" name="Freeform 567"/>
          <p:cNvSpPr/>
          <p:nvPr/>
        </p:nvSpPr>
        <p:spPr>
          <a:xfrm>
            <a:off x="1190880" y="234360"/>
            <a:ext cx="577440" cy="218880"/>
          </a:xfrm>
          <a:custGeom>
            <a:avLst/>
            <a:gdLst/>
            <a:ahLst/>
            <a:cxnLst/>
            <a:rect l="0" t="0" r="r" b="b"/>
            <a:pathLst>
              <a:path w="1604" h="608">
                <a:moveTo>
                  <a:pt x="1603" y="607"/>
                </a:moveTo>
                <a:lnTo>
                  <a:pt x="0" y="0"/>
                </a:lnTo>
                <a:lnTo>
                  <a:pt x="50" y="0"/>
                </a:lnTo>
                <a:lnTo>
                  <a:pt x="1603" y="588"/>
                </a:lnTo>
                <a:lnTo>
                  <a:pt x="1603" y="607"/>
                </a:lnTo>
                <a:close/>
              </a:path>
            </a:pathLst>
          </a:custGeom>
          <a:solidFill>
            <a:srgbClr val="EFF3F5"/>
          </a:solidFill>
          <a:ln>
            <a:noFill/>
          </a:ln>
        </p:spPr>
      </p:sp>
      <p:sp>
        <p:nvSpPr>
          <p:cNvPr id="13970" name="Freeform 568"/>
          <p:cNvSpPr/>
          <p:nvPr/>
        </p:nvSpPr>
        <p:spPr>
          <a:xfrm>
            <a:off x="1208880" y="234360"/>
            <a:ext cx="559440" cy="212040"/>
          </a:xfrm>
          <a:custGeom>
            <a:avLst/>
            <a:gdLst/>
            <a:ahLst/>
            <a:cxnLst/>
            <a:rect l="0" t="0" r="r" b="b"/>
            <a:pathLst>
              <a:path w="1554" h="589">
                <a:moveTo>
                  <a:pt x="1553" y="588"/>
                </a:moveTo>
                <a:lnTo>
                  <a:pt x="0" y="0"/>
                </a:lnTo>
                <a:lnTo>
                  <a:pt x="25" y="0"/>
                </a:lnTo>
                <a:lnTo>
                  <a:pt x="1553" y="578"/>
                </a:lnTo>
                <a:lnTo>
                  <a:pt x="1553" y="588"/>
                </a:lnTo>
                <a:close/>
              </a:path>
            </a:pathLst>
          </a:custGeom>
          <a:solidFill>
            <a:srgbClr val="F0F4F5"/>
          </a:solidFill>
          <a:ln>
            <a:noFill/>
          </a:ln>
        </p:spPr>
      </p:sp>
      <p:sp>
        <p:nvSpPr>
          <p:cNvPr id="13971" name="Freeform 569"/>
          <p:cNvSpPr/>
          <p:nvPr/>
        </p:nvSpPr>
        <p:spPr>
          <a:xfrm>
            <a:off x="1217880" y="234360"/>
            <a:ext cx="550440" cy="208440"/>
          </a:xfrm>
          <a:custGeom>
            <a:avLst/>
            <a:gdLst/>
            <a:ahLst/>
            <a:cxnLst/>
            <a:rect l="0" t="0" r="r" b="b"/>
            <a:pathLst>
              <a:path w="1529" h="579">
                <a:moveTo>
                  <a:pt x="1528" y="578"/>
                </a:moveTo>
                <a:lnTo>
                  <a:pt x="0" y="0"/>
                </a:lnTo>
                <a:lnTo>
                  <a:pt x="25" y="0"/>
                </a:lnTo>
                <a:lnTo>
                  <a:pt x="1528" y="569"/>
                </a:lnTo>
                <a:lnTo>
                  <a:pt x="1528" y="578"/>
                </a:lnTo>
                <a:close/>
              </a:path>
            </a:pathLst>
          </a:custGeom>
          <a:solidFill>
            <a:srgbClr val="F0F4F6"/>
          </a:solidFill>
          <a:ln>
            <a:noFill/>
          </a:ln>
        </p:spPr>
      </p:sp>
      <p:sp>
        <p:nvSpPr>
          <p:cNvPr id="13972" name="Freeform 570"/>
          <p:cNvSpPr/>
          <p:nvPr/>
        </p:nvSpPr>
        <p:spPr>
          <a:xfrm>
            <a:off x="1226880" y="234360"/>
            <a:ext cx="541440" cy="205200"/>
          </a:xfrm>
          <a:custGeom>
            <a:avLst/>
            <a:gdLst/>
            <a:ahLst/>
            <a:cxnLst/>
            <a:rect l="0" t="0" r="r" b="b"/>
            <a:pathLst>
              <a:path w="1504" h="570">
                <a:moveTo>
                  <a:pt x="1503" y="569"/>
                </a:moveTo>
                <a:lnTo>
                  <a:pt x="0" y="0"/>
                </a:lnTo>
                <a:lnTo>
                  <a:pt x="50" y="0"/>
                </a:lnTo>
                <a:lnTo>
                  <a:pt x="1503" y="550"/>
                </a:lnTo>
                <a:lnTo>
                  <a:pt x="1503" y="569"/>
                </a:lnTo>
                <a:close/>
              </a:path>
            </a:pathLst>
          </a:custGeom>
          <a:solidFill>
            <a:srgbClr val="F1F5F6"/>
          </a:solidFill>
          <a:ln>
            <a:noFill/>
          </a:ln>
        </p:spPr>
      </p:sp>
      <p:sp>
        <p:nvSpPr>
          <p:cNvPr id="13973" name="Freeform 571"/>
          <p:cNvSpPr/>
          <p:nvPr/>
        </p:nvSpPr>
        <p:spPr>
          <a:xfrm>
            <a:off x="1244880" y="234360"/>
            <a:ext cx="523440" cy="198360"/>
          </a:xfrm>
          <a:custGeom>
            <a:avLst/>
            <a:gdLst/>
            <a:ahLst/>
            <a:cxnLst/>
            <a:rect l="0" t="0" r="r" b="b"/>
            <a:pathLst>
              <a:path w="1454" h="551">
                <a:moveTo>
                  <a:pt x="1453" y="550"/>
                </a:moveTo>
                <a:lnTo>
                  <a:pt x="0" y="0"/>
                </a:lnTo>
                <a:lnTo>
                  <a:pt x="50" y="0"/>
                </a:lnTo>
                <a:lnTo>
                  <a:pt x="1453" y="531"/>
                </a:lnTo>
                <a:lnTo>
                  <a:pt x="1453" y="550"/>
                </a:lnTo>
                <a:close/>
              </a:path>
            </a:pathLst>
          </a:custGeom>
          <a:solidFill>
            <a:srgbClr val="F2F5F7"/>
          </a:solidFill>
          <a:ln>
            <a:noFill/>
          </a:ln>
        </p:spPr>
      </p:sp>
      <p:sp>
        <p:nvSpPr>
          <p:cNvPr id="13974" name="Freeform 572"/>
          <p:cNvSpPr/>
          <p:nvPr/>
        </p:nvSpPr>
        <p:spPr>
          <a:xfrm>
            <a:off x="1262880" y="234360"/>
            <a:ext cx="505440" cy="191520"/>
          </a:xfrm>
          <a:custGeom>
            <a:avLst/>
            <a:gdLst/>
            <a:ahLst/>
            <a:cxnLst/>
            <a:rect l="0" t="0" r="r" b="b"/>
            <a:pathLst>
              <a:path w="1404" h="532">
                <a:moveTo>
                  <a:pt x="1403" y="531"/>
                </a:moveTo>
                <a:lnTo>
                  <a:pt x="0" y="0"/>
                </a:lnTo>
                <a:lnTo>
                  <a:pt x="25" y="0"/>
                </a:lnTo>
                <a:lnTo>
                  <a:pt x="1403" y="522"/>
                </a:lnTo>
                <a:lnTo>
                  <a:pt x="1403" y="531"/>
                </a:lnTo>
                <a:close/>
              </a:path>
            </a:pathLst>
          </a:custGeom>
          <a:solidFill>
            <a:srgbClr val="F2F6F7"/>
          </a:solidFill>
          <a:ln>
            <a:noFill/>
          </a:ln>
        </p:spPr>
      </p:sp>
      <p:sp>
        <p:nvSpPr>
          <p:cNvPr id="13975" name="Freeform 573"/>
          <p:cNvSpPr/>
          <p:nvPr/>
        </p:nvSpPr>
        <p:spPr>
          <a:xfrm>
            <a:off x="1271880" y="234360"/>
            <a:ext cx="496440" cy="188280"/>
          </a:xfrm>
          <a:custGeom>
            <a:avLst/>
            <a:gdLst/>
            <a:ahLst/>
            <a:cxnLst/>
            <a:rect l="0" t="0" r="r" b="b"/>
            <a:pathLst>
              <a:path w="1379" h="523">
                <a:moveTo>
                  <a:pt x="1378" y="522"/>
                </a:moveTo>
                <a:lnTo>
                  <a:pt x="0" y="0"/>
                </a:lnTo>
                <a:lnTo>
                  <a:pt x="25" y="0"/>
                </a:lnTo>
                <a:lnTo>
                  <a:pt x="1378" y="512"/>
                </a:lnTo>
                <a:lnTo>
                  <a:pt x="1378" y="522"/>
                </a:lnTo>
                <a:close/>
              </a:path>
            </a:pathLst>
          </a:custGeom>
          <a:solidFill>
            <a:srgbClr val="F3F6F7"/>
          </a:solidFill>
          <a:ln>
            <a:noFill/>
          </a:ln>
        </p:spPr>
      </p:sp>
      <p:sp>
        <p:nvSpPr>
          <p:cNvPr id="13976" name="Freeform 574"/>
          <p:cNvSpPr/>
          <p:nvPr/>
        </p:nvSpPr>
        <p:spPr>
          <a:xfrm>
            <a:off x="1280880" y="234360"/>
            <a:ext cx="487440" cy="184680"/>
          </a:xfrm>
          <a:custGeom>
            <a:avLst/>
            <a:gdLst/>
            <a:ahLst/>
            <a:cxnLst/>
            <a:rect l="0" t="0" r="r" b="b"/>
            <a:pathLst>
              <a:path w="1354" h="513">
                <a:moveTo>
                  <a:pt x="1353" y="512"/>
                </a:moveTo>
                <a:lnTo>
                  <a:pt x="0" y="0"/>
                </a:lnTo>
                <a:lnTo>
                  <a:pt x="25" y="0"/>
                </a:lnTo>
                <a:lnTo>
                  <a:pt x="1353" y="503"/>
                </a:lnTo>
                <a:lnTo>
                  <a:pt x="1353" y="512"/>
                </a:lnTo>
                <a:close/>
              </a:path>
            </a:pathLst>
          </a:custGeom>
          <a:solidFill>
            <a:srgbClr val="F3F6F8"/>
          </a:solidFill>
          <a:ln>
            <a:noFill/>
          </a:ln>
        </p:spPr>
      </p:sp>
      <p:sp>
        <p:nvSpPr>
          <p:cNvPr id="13977" name="Freeform 575"/>
          <p:cNvSpPr/>
          <p:nvPr/>
        </p:nvSpPr>
        <p:spPr>
          <a:xfrm>
            <a:off x="1289880" y="234360"/>
            <a:ext cx="478440" cy="181440"/>
          </a:xfrm>
          <a:custGeom>
            <a:avLst/>
            <a:gdLst/>
            <a:ahLst/>
            <a:cxnLst/>
            <a:rect l="0" t="0" r="r" b="b"/>
            <a:pathLst>
              <a:path w="1329" h="504">
                <a:moveTo>
                  <a:pt x="1328" y="503"/>
                </a:moveTo>
                <a:lnTo>
                  <a:pt x="0" y="0"/>
                </a:lnTo>
                <a:lnTo>
                  <a:pt x="25" y="0"/>
                </a:lnTo>
                <a:lnTo>
                  <a:pt x="1328" y="493"/>
                </a:lnTo>
                <a:lnTo>
                  <a:pt x="1328" y="503"/>
                </a:lnTo>
                <a:close/>
              </a:path>
            </a:pathLst>
          </a:custGeom>
          <a:solidFill>
            <a:srgbClr val="F3F7F8"/>
          </a:solidFill>
          <a:ln>
            <a:noFill/>
          </a:ln>
        </p:spPr>
      </p:sp>
      <p:sp>
        <p:nvSpPr>
          <p:cNvPr id="13978" name="Freeform 576"/>
          <p:cNvSpPr/>
          <p:nvPr/>
        </p:nvSpPr>
        <p:spPr>
          <a:xfrm>
            <a:off x="1298880" y="234360"/>
            <a:ext cx="469440" cy="177840"/>
          </a:xfrm>
          <a:custGeom>
            <a:avLst/>
            <a:gdLst/>
            <a:ahLst/>
            <a:cxnLst/>
            <a:rect l="0" t="0" r="r" b="b"/>
            <a:pathLst>
              <a:path w="1304" h="494">
                <a:moveTo>
                  <a:pt x="1303" y="493"/>
                </a:moveTo>
                <a:lnTo>
                  <a:pt x="0" y="0"/>
                </a:lnTo>
                <a:lnTo>
                  <a:pt x="50" y="0"/>
                </a:lnTo>
                <a:lnTo>
                  <a:pt x="1303" y="474"/>
                </a:lnTo>
                <a:lnTo>
                  <a:pt x="1303" y="493"/>
                </a:lnTo>
                <a:close/>
              </a:path>
            </a:pathLst>
          </a:custGeom>
          <a:solidFill>
            <a:srgbClr val="F4F7F8"/>
          </a:solidFill>
          <a:ln>
            <a:noFill/>
          </a:ln>
        </p:spPr>
      </p:sp>
      <p:sp>
        <p:nvSpPr>
          <p:cNvPr id="13979" name="Freeform 577"/>
          <p:cNvSpPr/>
          <p:nvPr/>
        </p:nvSpPr>
        <p:spPr>
          <a:xfrm>
            <a:off x="1316880" y="234360"/>
            <a:ext cx="451440" cy="171000"/>
          </a:xfrm>
          <a:custGeom>
            <a:avLst/>
            <a:gdLst/>
            <a:ahLst/>
            <a:cxnLst/>
            <a:rect l="0" t="0" r="r" b="b"/>
            <a:pathLst>
              <a:path w="1254" h="475">
                <a:moveTo>
                  <a:pt x="1253" y="474"/>
                </a:moveTo>
                <a:lnTo>
                  <a:pt x="0" y="0"/>
                </a:lnTo>
                <a:lnTo>
                  <a:pt x="25" y="0"/>
                </a:lnTo>
                <a:lnTo>
                  <a:pt x="1253" y="465"/>
                </a:lnTo>
                <a:lnTo>
                  <a:pt x="1253" y="474"/>
                </a:lnTo>
                <a:close/>
              </a:path>
            </a:pathLst>
          </a:custGeom>
          <a:solidFill>
            <a:srgbClr val="F5F7F9"/>
          </a:solidFill>
          <a:ln>
            <a:noFill/>
          </a:ln>
        </p:spPr>
      </p:sp>
      <p:sp>
        <p:nvSpPr>
          <p:cNvPr id="13980" name="Freeform 578"/>
          <p:cNvSpPr/>
          <p:nvPr/>
        </p:nvSpPr>
        <p:spPr>
          <a:xfrm>
            <a:off x="1325880" y="234360"/>
            <a:ext cx="442440" cy="167760"/>
          </a:xfrm>
          <a:custGeom>
            <a:avLst/>
            <a:gdLst/>
            <a:ahLst/>
            <a:cxnLst/>
            <a:rect l="0" t="0" r="r" b="b"/>
            <a:pathLst>
              <a:path w="1229" h="466">
                <a:moveTo>
                  <a:pt x="1228" y="465"/>
                </a:moveTo>
                <a:lnTo>
                  <a:pt x="0" y="0"/>
                </a:lnTo>
                <a:lnTo>
                  <a:pt x="25" y="0"/>
                </a:lnTo>
                <a:lnTo>
                  <a:pt x="1228" y="455"/>
                </a:lnTo>
                <a:lnTo>
                  <a:pt x="1228" y="465"/>
                </a:lnTo>
                <a:close/>
              </a:path>
            </a:pathLst>
          </a:custGeom>
          <a:solidFill>
            <a:srgbClr val="F5F8F9"/>
          </a:solidFill>
          <a:ln>
            <a:noFill/>
          </a:ln>
        </p:spPr>
      </p:sp>
      <p:sp>
        <p:nvSpPr>
          <p:cNvPr id="13981" name="Freeform 579"/>
          <p:cNvSpPr/>
          <p:nvPr/>
        </p:nvSpPr>
        <p:spPr>
          <a:xfrm>
            <a:off x="1334880" y="234360"/>
            <a:ext cx="433440" cy="164160"/>
          </a:xfrm>
          <a:custGeom>
            <a:avLst/>
            <a:gdLst/>
            <a:ahLst/>
            <a:cxnLst/>
            <a:rect l="0" t="0" r="r" b="b"/>
            <a:pathLst>
              <a:path w="1204" h="456">
                <a:moveTo>
                  <a:pt x="1203" y="455"/>
                </a:moveTo>
                <a:lnTo>
                  <a:pt x="0" y="0"/>
                </a:lnTo>
                <a:lnTo>
                  <a:pt x="26" y="0"/>
                </a:lnTo>
                <a:lnTo>
                  <a:pt x="1203" y="446"/>
                </a:lnTo>
                <a:lnTo>
                  <a:pt x="1203" y="455"/>
                </a:lnTo>
                <a:close/>
              </a:path>
            </a:pathLst>
          </a:custGeom>
          <a:solidFill>
            <a:srgbClr val="F5F8F9"/>
          </a:solidFill>
          <a:ln>
            <a:noFill/>
          </a:ln>
        </p:spPr>
      </p:sp>
      <p:sp>
        <p:nvSpPr>
          <p:cNvPr id="13982" name="Freeform 580"/>
          <p:cNvSpPr/>
          <p:nvPr/>
        </p:nvSpPr>
        <p:spPr>
          <a:xfrm>
            <a:off x="1344240" y="234360"/>
            <a:ext cx="424080" cy="160920"/>
          </a:xfrm>
          <a:custGeom>
            <a:avLst/>
            <a:gdLst/>
            <a:ahLst/>
            <a:cxnLst/>
            <a:rect l="0" t="0" r="r" b="b"/>
            <a:pathLst>
              <a:path w="1178" h="447">
                <a:moveTo>
                  <a:pt x="1177" y="446"/>
                </a:moveTo>
                <a:lnTo>
                  <a:pt x="0" y="0"/>
                </a:lnTo>
                <a:lnTo>
                  <a:pt x="25" y="0"/>
                </a:lnTo>
                <a:lnTo>
                  <a:pt x="1177" y="437"/>
                </a:lnTo>
                <a:lnTo>
                  <a:pt x="1177" y="446"/>
                </a:lnTo>
                <a:close/>
              </a:path>
            </a:pathLst>
          </a:custGeom>
          <a:solidFill>
            <a:srgbClr val="F6F8F9"/>
          </a:solidFill>
          <a:ln>
            <a:noFill/>
          </a:ln>
        </p:spPr>
      </p:sp>
      <p:sp>
        <p:nvSpPr>
          <p:cNvPr id="13983" name="Freeform 581"/>
          <p:cNvSpPr/>
          <p:nvPr/>
        </p:nvSpPr>
        <p:spPr>
          <a:xfrm>
            <a:off x="1353240" y="234360"/>
            <a:ext cx="415080" cy="157680"/>
          </a:xfrm>
          <a:custGeom>
            <a:avLst/>
            <a:gdLst/>
            <a:ahLst/>
            <a:cxnLst/>
            <a:rect l="0" t="0" r="r" b="b"/>
            <a:pathLst>
              <a:path w="1153" h="438">
                <a:moveTo>
                  <a:pt x="1152" y="437"/>
                </a:moveTo>
                <a:lnTo>
                  <a:pt x="0" y="0"/>
                </a:lnTo>
                <a:lnTo>
                  <a:pt x="25" y="0"/>
                </a:lnTo>
                <a:lnTo>
                  <a:pt x="1152" y="427"/>
                </a:lnTo>
                <a:lnTo>
                  <a:pt x="1152" y="437"/>
                </a:lnTo>
                <a:close/>
              </a:path>
            </a:pathLst>
          </a:custGeom>
          <a:solidFill>
            <a:srgbClr val="F6F8F9"/>
          </a:solidFill>
          <a:ln>
            <a:noFill/>
          </a:ln>
        </p:spPr>
      </p:sp>
      <p:sp>
        <p:nvSpPr>
          <p:cNvPr id="13984" name="Freeform 582"/>
          <p:cNvSpPr/>
          <p:nvPr/>
        </p:nvSpPr>
        <p:spPr>
          <a:xfrm>
            <a:off x="1362240" y="234360"/>
            <a:ext cx="406080" cy="154080"/>
          </a:xfrm>
          <a:custGeom>
            <a:avLst/>
            <a:gdLst/>
            <a:ahLst/>
            <a:cxnLst/>
            <a:rect l="0" t="0" r="r" b="b"/>
            <a:pathLst>
              <a:path w="1128" h="428">
                <a:moveTo>
                  <a:pt x="1127" y="427"/>
                </a:moveTo>
                <a:lnTo>
                  <a:pt x="0" y="0"/>
                </a:lnTo>
                <a:lnTo>
                  <a:pt x="25" y="0"/>
                </a:lnTo>
                <a:lnTo>
                  <a:pt x="1127" y="418"/>
                </a:lnTo>
                <a:lnTo>
                  <a:pt x="1127" y="427"/>
                </a:lnTo>
                <a:close/>
              </a:path>
            </a:pathLst>
          </a:custGeom>
          <a:solidFill>
            <a:srgbClr val="F6F9FA"/>
          </a:solidFill>
          <a:ln>
            <a:noFill/>
          </a:ln>
        </p:spPr>
      </p:sp>
      <p:sp>
        <p:nvSpPr>
          <p:cNvPr id="13985" name="Freeform 583"/>
          <p:cNvSpPr/>
          <p:nvPr/>
        </p:nvSpPr>
        <p:spPr>
          <a:xfrm>
            <a:off x="1371240" y="234360"/>
            <a:ext cx="397080" cy="150840"/>
          </a:xfrm>
          <a:custGeom>
            <a:avLst/>
            <a:gdLst/>
            <a:ahLst/>
            <a:cxnLst/>
            <a:rect l="0" t="0" r="r" b="b"/>
            <a:pathLst>
              <a:path w="1103" h="419">
                <a:moveTo>
                  <a:pt x="1102" y="418"/>
                </a:moveTo>
                <a:lnTo>
                  <a:pt x="0" y="0"/>
                </a:lnTo>
                <a:lnTo>
                  <a:pt x="51" y="0"/>
                </a:lnTo>
                <a:lnTo>
                  <a:pt x="1102" y="399"/>
                </a:lnTo>
                <a:lnTo>
                  <a:pt x="1102" y="418"/>
                </a:lnTo>
                <a:close/>
              </a:path>
            </a:pathLst>
          </a:custGeom>
          <a:solidFill>
            <a:srgbClr val="F7F9FA"/>
          </a:solidFill>
          <a:ln>
            <a:noFill/>
          </a:ln>
        </p:spPr>
      </p:sp>
      <p:sp>
        <p:nvSpPr>
          <p:cNvPr id="13986" name="Freeform 584"/>
          <p:cNvSpPr/>
          <p:nvPr/>
        </p:nvSpPr>
        <p:spPr>
          <a:xfrm>
            <a:off x="1389240" y="234360"/>
            <a:ext cx="379080" cy="144000"/>
          </a:xfrm>
          <a:custGeom>
            <a:avLst/>
            <a:gdLst/>
            <a:ahLst/>
            <a:cxnLst/>
            <a:rect l="0" t="0" r="r" b="b"/>
            <a:pathLst>
              <a:path w="1053" h="400">
                <a:moveTo>
                  <a:pt x="1052" y="399"/>
                </a:moveTo>
                <a:lnTo>
                  <a:pt x="0" y="0"/>
                </a:lnTo>
                <a:lnTo>
                  <a:pt x="25" y="0"/>
                </a:lnTo>
                <a:lnTo>
                  <a:pt x="1052" y="389"/>
                </a:lnTo>
                <a:lnTo>
                  <a:pt x="1052" y="399"/>
                </a:lnTo>
                <a:close/>
              </a:path>
            </a:pathLst>
          </a:custGeom>
          <a:solidFill>
            <a:srgbClr val="F7F9FA"/>
          </a:solidFill>
          <a:ln>
            <a:noFill/>
          </a:ln>
        </p:spPr>
      </p:sp>
      <p:sp>
        <p:nvSpPr>
          <p:cNvPr id="13987" name="Freeform 585"/>
          <p:cNvSpPr/>
          <p:nvPr/>
        </p:nvSpPr>
        <p:spPr>
          <a:xfrm>
            <a:off x="1398240" y="234360"/>
            <a:ext cx="370080" cy="140400"/>
          </a:xfrm>
          <a:custGeom>
            <a:avLst/>
            <a:gdLst/>
            <a:ahLst/>
            <a:cxnLst/>
            <a:rect l="0" t="0" r="r" b="b"/>
            <a:pathLst>
              <a:path w="1028" h="390">
                <a:moveTo>
                  <a:pt x="1027" y="389"/>
                </a:moveTo>
                <a:lnTo>
                  <a:pt x="0" y="0"/>
                </a:lnTo>
                <a:lnTo>
                  <a:pt x="25" y="0"/>
                </a:lnTo>
                <a:lnTo>
                  <a:pt x="1027" y="380"/>
                </a:lnTo>
                <a:lnTo>
                  <a:pt x="1027" y="389"/>
                </a:lnTo>
                <a:close/>
              </a:path>
            </a:pathLst>
          </a:custGeom>
          <a:solidFill>
            <a:srgbClr val="F8FAFA"/>
          </a:solidFill>
          <a:ln>
            <a:noFill/>
          </a:ln>
        </p:spPr>
      </p:sp>
      <p:sp>
        <p:nvSpPr>
          <p:cNvPr id="13988" name="Freeform 586"/>
          <p:cNvSpPr/>
          <p:nvPr/>
        </p:nvSpPr>
        <p:spPr>
          <a:xfrm>
            <a:off x="1407240" y="234360"/>
            <a:ext cx="361080" cy="137160"/>
          </a:xfrm>
          <a:custGeom>
            <a:avLst/>
            <a:gdLst/>
            <a:ahLst/>
            <a:cxnLst/>
            <a:rect l="0" t="0" r="r" b="b"/>
            <a:pathLst>
              <a:path w="1003" h="381">
                <a:moveTo>
                  <a:pt x="1002" y="380"/>
                </a:moveTo>
                <a:lnTo>
                  <a:pt x="0" y="0"/>
                </a:lnTo>
                <a:lnTo>
                  <a:pt x="50" y="0"/>
                </a:lnTo>
                <a:lnTo>
                  <a:pt x="1002" y="361"/>
                </a:lnTo>
                <a:lnTo>
                  <a:pt x="1002" y="380"/>
                </a:lnTo>
                <a:close/>
              </a:path>
            </a:pathLst>
          </a:custGeom>
          <a:solidFill>
            <a:srgbClr val="F8FAFB"/>
          </a:solidFill>
          <a:ln>
            <a:noFill/>
          </a:ln>
        </p:spPr>
      </p:sp>
      <p:sp>
        <p:nvSpPr>
          <p:cNvPr id="13989" name="Freeform 587"/>
          <p:cNvSpPr/>
          <p:nvPr/>
        </p:nvSpPr>
        <p:spPr>
          <a:xfrm>
            <a:off x="1425240" y="234360"/>
            <a:ext cx="343080" cy="130320"/>
          </a:xfrm>
          <a:custGeom>
            <a:avLst/>
            <a:gdLst/>
            <a:ahLst/>
            <a:cxnLst/>
            <a:rect l="0" t="0" r="r" b="b"/>
            <a:pathLst>
              <a:path w="953" h="362">
                <a:moveTo>
                  <a:pt x="952" y="361"/>
                </a:moveTo>
                <a:lnTo>
                  <a:pt x="0" y="0"/>
                </a:lnTo>
                <a:lnTo>
                  <a:pt x="25" y="0"/>
                </a:lnTo>
                <a:lnTo>
                  <a:pt x="952" y="351"/>
                </a:lnTo>
                <a:lnTo>
                  <a:pt x="952" y="361"/>
                </a:lnTo>
                <a:close/>
              </a:path>
            </a:pathLst>
          </a:custGeom>
          <a:solidFill>
            <a:srgbClr val="F8FAFB"/>
          </a:solidFill>
          <a:ln>
            <a:noFill/>
          </a:ln>
        </p:spPr>
      </p:sp>
      <p:sp>
        <p:nvSpPr>
          <p:cNvPr id="13990" name="Freeform 588"/>
          <p:cNvSpPr/>
          <p:nvPr/>
        </p:nvSpPr>
        <p:spPr>
          <a:xfrm>
            <a:off x="1434240" y="234360"/>
            <a:ext cx="334080" cy="126720"/>
          </a:xfrm>
          <a:custGeom>
            <a:avLst/>
            <a:gdLst/>
            <a:ahLst/>
            <a:cxnLst/>
            <a:rect l="0" t="0" r="r" b="b"/>
            <a:pathLst>
              <a:path w="928" h="352">
                <a:moveTo>
                  <a:pt x="927" y="351"/>
                </a:moveTo>
                <a:lnTo>
                  <a:pt x="0" y="0"/>
                </a:lnTo>
                <a:lnTo>
                  <a:pt x="25" y="0"/>
                </a:lnTo>
                <a:lnTo>
                  <a:pt x="927" y="342"/>
                </a:lnTo>
                <a:lnTo>
                  <a:pt x="927" y="351"/>
                </a:lnTo>
                <a:close/>
              </a:path>
            </a:pathLst>
          </a:custGeom>
          <a:solidFill>
            <a:srgbClr val="F9FAFB"/>
          </a:solidFill>
          <a:ln>
            <a:noFill/>
          </a:ln>
        </p:spPr>
      </p:sp>
      <p:sp>
        <p:nvSpPr>
          <p:cNvPr id="13991" name="Freeform 589"/>
          <p:cNvSpPr/>
          <p:nvPr/>
        </p:nvSpPr>
        <p:spPr>
          <a:xfrm>
            <a:off x="1443240" y="234360"/>
            <a:ext cx="325080" cy="123480"/>
          </a:xfrm>
          <a:custGeom>
            <a:avLst/>
            <a:gdLst/>
            <a:ahLst/>
            <a:cxnLst/>
            <a:rect l="0" t="0" r="r" b="b"/>
            <a:pathLst>
              <a:path w="903" h="343">
                <a:moveTo>
                  <a:pt x="902" y="342"/>
                </a:moveTo>
                <a:lnTo>
                  <a:pt x="0" y="0"/>
                </a:lnTo>
                <a:lnTo>
                  <a:pt x="51" y="0"/>
                </a:lnTo>
                <a:lnTo>
                  <a:pt x="902" y="323"/>
                </a:lnTo>
                <a:lnTo>
                  <a:pt x="902" y="342"/>
                </a:lnTo>
                <a:close/>
              </a:path>
            </a:pathLst>
          </a:custGeom>
          <a:solidFill>
            <a:srgbClr val="F9FBFB"/>
          </a:solidFill>
          <a:ln>
            <a:noFill/>
          </a:ln>
        </p:spPr>
      </p:sp>
      <p:sp>
        <p:nvSpPr>
          <p:cNvPr id="13992" name="Freeform 590"/>
          <p:cNvSpPr/>
          <p:nvPr/>
        </p:nvSpPr>
        <p:spPr>
          <a:xfrm>
            <a:off x="1461240" y="234360"/>
            <a:ext cx="307080" cy="116640"/>
          </a:xfrm>
          <a:custGeom>
            <a:avLst/>
            <a:gdLst/>
            <a:ahLst/>
            <a:cxnLst/>
            <a:rect l="0" t="0" r="r" b="b"/>
            <a:pathLst>
              <a:path w="853" h="324">
                <a:moveTo>
                  <a:pt x="852" y="323"/>
                </a:moveTo>
                <a:lnTo>
                  <a:pt x="0" y="0"/>
                </a:lnTo>
                <a:lnTo>
                  <a:pt x="25" y="0"/>
                </a:lnTo>
                <a:lnTo>
                  <a:pt x="852" y="314"/>
                </a:lnTo>
                <a:lnTo>
                  <a:pt x="852" y="323"/>
                </a:lnTo>
                <a:close/>
              </a:path>
            </a:pathLst>
          </a:custGeom>
          <a:solidFill>
            <a:srgbClr val="F9FBFC"/>
          </a:solidFill>
          <a:ln>
            <a:noFill/>
          </a:ln>
        </p:spPr>
      </p:sp>
      <p:sp>
        <p:nvSpPr>
          <p:cNvPr id="13993" name="Freeform 591"/>
          <p:cNvSpPr/>
          <p:nvPr/>
        </p:nvSpPr>
        <p:spPr>
          <a:xfrm>
            <a:off x="1470240" y="234360"/>
            <a:ext cx="298080" cy="113400"/>
          </a:xfrm>
          <a:custGeom>
            <a:avLst/>
            <a:gdLst/>
            <a:ahLst/>
            <a:cxnLst/>
            <a:rect l="0" t="0" r="r" b="b"/>
            <a:pathLst>
              <a:path w="828" h="315">
                <a:moveTo>
                  <a:pt x="827" y="314"/>
                </a:moveTo>
                <a:lnTo>
                  <a:pt x="0" y="0"/>
                </a:lnTo>
                <a:lnTo>
                  <a:pt x="25" y="0"/>
                </a:lnTo>
                <a:lnTo>
                  <a:pt x="827" y="304"/>
                </a:lnTo>
                <a:lnTo>
                  <a:pt x="827" y="314"/>
                </a:lnTo>
                <a:close/>
              </a:path>
            </a:pathLst>
          </a:custGeom>
          <a:solidFill>
            <a:srgbClr val="FAFBFC"/>
          </a:solidFill>
          <a:ln>
            <a:noFill/>
          </a:ln>
        </p:spPr>
      </p:sp>
      <p:sp>
        <p:nvSpPr>
          <p:cNvPr id="13994" name="Freeform 592"/>
          <p:cNvSpPr/>
          <p:nvPr/>
        </p:nvSpPr>
        <p:spPr>
          <a:xfrm>
            <a:off x="1479240" y="234360"/>
            <a:ext cx="289080" cy="109800"/>
          </a:xfrm>
          <a:custGeom>
            <a:avLst/>
            <a:gdLst/>
            <a:ahLst/>
            <a:cxnLst/>
            <a:rect l="0" t="0" r="r" b="b"/>
            <a:pathLst>
              <a:path w="803" h="305">
                <a:moveTo>
                  <a:pt x="802" y="304"/>
                </a:moveTo>
                <a:lnTo>
                  <a:pt x="0" y="0"/>
                </a:lnTo>
                <a:lnTo>
                  <a:pt x="50" y="0"/>
                </a:lnTo>
                <a:lnTo>
                  <a:pt x="802" y="285"/>
                </a:lnTo>
                <a:lnTo>
                  <a:pt x="802" y="304"/>
                </a:lnTo>
                <a:close/>
              </a:path>
            </a:pathLst>
          </a:custGeom>
          <a:solidFill>
            <a:srgbClr val="FAFBFC"/>
          </a:solidFill>
          <a:ln>
            <a:noFill/>
          </a:ln>
        </p:spPr>
      </p:sp>
      <p:sp>
        <p:nvSpPr>
          <p:cNvPr id="13995" name="Freeform 593"/>
          <p:cNvSpPr/>
          <p:nvPr/>
        </p:nvSpPr>
        <p:spPr>
          <a:xfrm>
            <a:off x="1497240" y="234360"/>
            <a:ext cx="271080" cy="102960"/>
          </a:xfrm>
          <a:custGeom>
            <a:avLst/>
            <a:gdLst/>
            <a:ahLst/>
            <a:cxnLst/>
            <a:rect l="0" t="0" r="r" b="b"/>
            <a:pathLst>
              <a:path w="753" h="286">
                <a:moveTo>
                  <a:pt x="752" y="285"/>
                </a:moveTo>
                <a:lnTo>
                  <a:pt x="0" y="0"/>
                </a:lnTo>
                <a:lnTo>
                  <a:pt x="25" y="0"/>
                </a:lnTo>
                <a:lnTo>
                  <a:pt x="752" y="276"/>
                </a:lnTo>
                <a:lnTo>
                  <a:pt x="752" y="285"/>
                </a:lnTo>
                <a:close/>
              </a:path>
            </a:pathLst>
          </a:custGeom>
          <a:solidFill>
            <a:srgbClr val="FAFCFC"/>
          </a:solidFill>
          <a:ln>
            <a:noFill/>
          </a:ln>
        </p:spPr>
      </p:sp>
      <p:sp>
        <p:nvSpPr>
          <p:cNvPr id="13996" name="Freeform 594"/>
          <p:cNvSpPr/>
          <p:nvPr/>
        </p:nvSpPr>
        <p:spPr>
          <a:xfrm>
            <a:off x="1506240" y="234360"/>
            <a:ext cx="262080" cy="99720"/>
          </a:xfrm>
          <a:custGeom>
            <a:avLst/>
            <a:gdLst/>
            <a:ahLst/>
            <a:cxnLst/>
            <a:rect l="0" t="0" r="r" b="b"/>
            <a:pathLst>
              <a:path w="728" h="277">
                <a:moveTo>
                  <a:pt x="727" y="276"/>
                </a:moveTo>
                <a:lnTo>
                  <a:pt x="0" y="0"/>
                </a:lnTo>
                <a:lnTo>
                  <a:pt x="25" y="0"/>
                </a:lnTo>
                <a:lnTo>
                  <a:pt x="727" y="266"/>
                </a:lnTo>
                <a:lnTo>
                  <a:pt x="727" y="276"/>
                </a:lnTo>
                <a:close/>
              </a:path>
            </a:pathLst>
          </a:custGeom>
          <a:solidFill>
            <a:srgbClr val="FBFCFC"/>
          </a:solidFill>
          <a:ln>
            <a:noFill/>
          </a:ln>
        </p:spPr>
      </p:sp>
      <p:sp>
        <p:nvSpPr>
          <p:cNvPr id="13997" name="Freeform 595"/>
          <p:cNvSpPr/>
          <p:nvPr/>
        </p:nvSpPr>
        <p:spPr>
          <a:xfrm>
            <a:off x="1515240" y="234360"/>
            <a:ext cx="253080" cy="96120"/>
          </a:xfrm>
          <a:custGeom>
            <a:avLst/>
            <a:gdLst/>
            <a:ahLst/>
            <a:cxnLst/>
            <a:rect l="0" t="0" r="r" b="b"/>
            <a:pathLst>
              <a:path w="703" h="267">
                <a:moveTo>
                  <a:pt x="702" y="266"/>
                </a:moveTo>
                <a:lnTo>
                  <a:pt x="0" y="0"/>
                </a:lnTo>
                <a:lnTo>
                  <a:pt x="25" y="0"/>
                </a:lnTo>
                <a:lnTo>
                  <a:pt x="702" y="257"/>
                </a:lnTo>
                <a:lnTo>
                  <a:pt x="702" y="266"/>
                </a:lnTo>
                <a:close/>
              </a:path>
            </a:pathLst>
          </a:custGeom>
          <a:solidFill>
            <a:srgbClr val="FBFCFC"/>
          </a:solidFill>
          <a:ln>
            <a:noFill/>
          </a:ln>
        </p:spPr>
      </p:sp>
      <p:sp>
        <p:nvSpPr>
          <p:cNvPr id="13998" name="Freeform 596"/>
          <p:cNvSpPr/>
          <p:nvPr/>
        </p:nvSpPr>
        <p:spPr>
          <a:xfrm>
            <a:off x="1524240" y="234360"/>
            <a:ext cx="244080" cy="92880"/>
          </a:xfrm>
          <a:custGeom>
            <a:avLst/>
            <a:gdLst/>
            <a:ahLst/>
            <a:cxnLst/>
            <a:rect l="0" t="0" r="r" b="b"/>
            <a:pathLst>
              <a:path w="678" h="258">
                <a:moveTo>
                  <a:pt x="677" y="257"/>
                </a:moveTo>
                <a:lnTo>
                  <a:pt x="0" y="0"/>
                </a:lnTo>
                <a:lnTo>
                  <a:pt x="25" y="0"/>
                </a:lnTo>
                <a:lnTo>
                  <a:pt x="677" y="247"/>
                </a:lnTo>
                <a:lnTo>
                  <a:pt x="677" y="257"/>
                </a:lnTo>
                <a:close/>
              </a:path>
            </a:pathLst>
          </a:custGeom>
          <a:solidFill>
            <a:srgbClr val="FBFCFD"/>
          </a:solidFill>
          <a:ln>
            <a:noFill/>
          </a:ln>
        </p:spPr>
      </p:sp>
      <p:sp>
        <p:nvSpPr>
          <p:cNvPr id="13999" name="Freeform 597"/>
          <p:cNvSpPr/>
          <p:nvPr/>
        </p:nvSpPr>
        <p:spPr>
          <a:xfrm>
            <a:off x="1533240" y="234360"/>
            <a:ext cx="235080" cy="89280"/>
          </a:xfrm>
          <a:custGeom>
            <a:avLst/>
            <a:gdLst/>
            <a:ahLst/>
            <a:cxnLst/>
            <a:rect l="0" t="0" r="r" b="b"/>
            <a:pathLst>
              <a:path w="653" h="248">
                <a:moveTo>
                  <a:pt x="652" y="247"/>
                </a:moveTo>
                <a:lnTo>
                  <a:pt x="0" y="0"/>
                </a:lnTo>
                <a:lnTo>
                  <a:pt x="25" y="0"/>
                </a:lnTo>
                <a:lnTo>
                  <a:pt x="652" y="238"/>
                </a:lnTo>
                <a:lnTo>
                  <a:pt x="652" y="247"/>
                </a:lnTo>
                <a:close/>
              </a:path>
            </a:pathLst>
          </a:custGeom>
          <a:solidFill>
            <a:srgbClr val="FBFCFD"/>
          </a:solidFill>
          <a:ln>
            <a:noFill/>
          </a:ln>
        </p:spPr>
      </p:sp>
      <p:sp>
        <p:nvSpPr>
          <p:cNvPr id="14000" name="Freeform 598"/>
          <p:cNvSpPr/>
          <p:nvPr/>
        </p:nvSpPr>
        <p:spPr>
          <a:xfrm>
            <a:off x="1542240" y="234360"/>
            <a:ext cx="226080" cy="86040"/>
          </a:xfrm>
          <a:custGeom>
            <a:avLst/>
            <a:gdLst/>
            <a:ahLst/>
            <a:cxnLst/>
            <a:rect l="0" t="0" r="r" b="b"/>
            <a:pathLst>
              <a:path w="628" h="239">
                <a:moveTo>
                  <a:pt x="627" y="238"/>
                </a:moveTo>
                <a:lnTo>
                  <a:pt x="0" y="0"/>
                </a:lnTo>
                <a:lnTo>
                  <a:pt x="25" y="0"/>
                </a:lnTo>
                <a:lnTo>
                  <a:pt x="627" y="228"/>
                </a:lnTo>
                <a:lnTo>
                  <a:pt x="627" y="238"/>
                </a:lnTo>
                <a:close/>
              </a:path>
            </a:pathLst>
          </a:custGeom>
          <a:solidFill>
            <a:srgbClr val="FCFCFD"/>
          </a:solidFill>
          <a:ln>
            <a:noFill/>
          </a:ln>
        </p:spPr>
      </p:sp>
      <p:sp>
        <p:nvSpPr>
          <p:cNvPr id="14001" name="Freeform 599"/>
          <p:cNvSpPr/>
          <p:nvPr/>
        </p:nvSpPr>
        <p:spPr>
          <a:xfrm>
            <a:off x="1551240" y="234360"/>
            <a:ext cx="217080" cy="82440"/>
          </a:xfrm>
          <a:custGeom>
            <a:avLst/>
            <a:gdLst/>
            <a:ahLst/>
            <a:cxnLst/>
            <a:rect l="0" t="0" r="r" b="b"/>
            <a:pathLst>
              <a:path w="603" h="229">
                <a:moveTo>
                  <a:pt x="602" y="228"/>
                </a:moveTo>
                <a:lnTo>
                  <a:pt x="0" y="0"/>
                </a:lnTo>
                <a:lnTo>
                  <a:pt x="100" y="0"/>
                </a:lnTo>
                <a:lnTo>
                  <a:pt x="602" y="191"/>
                </a:lnTo>
                <a:lnTo>
                  <a:pt x="602" y="228"/>
                </a:lnTo>
                <a:close/>
              </a:path>
            </a:pathLst>
          </a:custGeom>
          <a:solidFill>
            <a:srgbClr val="FCFDFD"/>
          </a:solidFill>
          <a:ln>
            <a:noFill/>
          </a:ln>
        </p:spPr>
      </p:sp>
      <p:sp>
        <p:nvSpPr>
          <p:cNvPr id="14002" name="Freeform 600"/>
          <p:cNvSpPr/>
          <p:nvPr/>
        </p:nvSpPr>
        <p:spPr>
          <a:xfrm>
            <a:off x="1587240" y="234360"/>
            <a:ext cx="181080" cy="69120"/>
          </a:xfrm>
          <a:custGeom>
            <a:avLst/>
            <a:gdLst/>
            <a:ahLst/>
            <a:cxnLst/>
            <a:rect l="0" t="0" r="r" b="b"/>
            <a:pathLst>
              <a:path w="503" h="192">
                <a:moveTo>
                  <a:pt x="502" y="191"/>
                </a:moveTo>
                <a:lnTo>
                  <a:pt x="0" y="0"/>
                </a:lnTo>
                <a:lnTo>
                  <a:pt x="26" y="0"/>
                </a:lnTo>
                <a:lnTo>
                  <a:pt x="502" y="181"/>
                </a:lnTo>
                <a:lnTo>
                  <a:pt x="502" y="191"/>
                </a:lnTo>
                <a:close/>
              </a:path>
            </a:pathLst>
          </a:custGeom>
          <a:solidFill>
            <a:srgbClr val="FCFDFD"/>
          </a:solidFill>
          <a:ln>
            <a:noFill/>
          </a:ln>
        </p:spPr>
      </p:sp>
      <p:sp>
        <p:nvSpPr>
          <p:cNvPr id="14003" name="Freeform 601"/>
          <p:cNvSpPr/>
          <p:nvPr/>
        </p:nvSpPr>
        <p:spPr>
          <a:xfrm>
            <a:off x="1596600" y="234360"/>
            <a:ext cx="171720" cy="65520"/>
          </a:xfrm>
          <a:custGeom>
            <a:avLst/>
            <a:gdLst/>
            <a:ahLst/>
            <a:cxnLst/>
            <a:rect l="0" t="0" r="r" b="b"/>
            <a:pathLst>
              <a:path w="477" h="182">
                <a:moveTo>
                  <a:pt x="476" y="181"/>
                </a:moveTo>
                <a:lnTo>
                  <a:pt x="0" y="0"/>
                </a:lnTo>
                <a:lnTo>
                  <a:pt x="25" y="0"/>
                </a:lnTo>
                <a:lnTo>
                  <a:pt x="476" y="172"/>
                </a:lnTo>
                <a:lnTo>
                  <a:pt x="476" y="181"/>
                </a:lnTo>
                <a:close/>
              </a:path>
            </a:pathLst>
          </a:custGeom>
          <a:solidFill>
            <a:srgbClr val="FDFDFE"/>
          </a:solidFill>
          <a:ln>
            <a:noFill/>
          </a:ln>
        </p:spPr>
      </p:sp>
      <p:sp>
        <p:nvSpPr>
          <p:cNvPr id="14004" name="Freeform 602"/>
          <p:cNvSpPr/>
          <p:nvPr/>
        </p:nvSpPr>
        <p:spPr>
          <a:xfrm>
            <a:off x="1605600" y="234360"/>
            <a:ext cx="162720" cy="62280"/>
          </a:xfrm>
          <a:custGeom>
            <a:avLst/>
            <a:gdLst/>
            <a:ahLst/>
            <a:cxnLst/>
            <a:rect l="0" t="0" r="r" b="b"/>
            <a:pathLst>
              <a:path w="452" h="173">
                <a:moveTo>
                  <a:pt x="451" y="172"/>
                </a:moveTo>
                <a:lnTo>
                  <a:pt x="0" y="0"/>
                </a:lnTo>
                <a:lnTo>
                  <a:pt x="25" y="0"/>
                </a:lnTo>
                <a:lnTo>
                  <a:pt x="451" y="162"/>
                </a:lnTo>
                <a:lnTo>
                  <a:pt x="451" y="172"/>
                </a:lnTo>
                <a:close/>
              </a:path>
            </a:pathLst>
          </a:custGeom>
          <a:solidFill>
            <a:srgbClr val="FDFDFE"/>
          </a:solidFill>
          <a:ln>
            <a:noFill/>
          </a:ln>
        </p:spPr>
      </p:sp>
      <p:sp>
        <p:nvSpPr>
          <p:cNvPr id="14005" name="Freeform 603"/>
          <p:cNvSpPr/>
          <p:nvPr/>
        </p:nvSpPr>
        <p:spPr>
          <a:xfrm>
            <a:off x="1614600" y="234360"/>
            <a:ext cx="153720" cy="58680"/>
          </a:xfrm>
          <a:custGeom>
            <a:avLst/>
            <a:gdLst/>
            <a:ahLst/>
            <a:cxnLst/>
            <a:rect l="0" t="0" r="r" b="b"/>
            <a:pathLst>
              <a:path w="427" h="163">
                <a:moveTo>
                  <a:pt x="426" y="162"/>
                </a:moveTo>
                <a:lnTo>
                  <a:pt x="0" y="0"/>
                </a:lnTo>
                <a:lnTo>
                  <a:pt x="25" y="0"/>
                </a:lnTo>
                <a:lnTo>
                  <a:pt x="426" y="153"/>
                </a:lnTo>
                <a:lnTo>
                  <a:pt x="426" y="162"/>
                </a:lnTo>
                <a:close/>
              </a:path>
            </a:pathLst>
          </a:custGeom>
          <a:solidFill>
            <a:srgbClr val="FDFEFE"/>
          </a:solidFill>
          <a:ln>
            <a:noFill/>
          </a:ln>
        </p:spPr>
      </p:sp>
      <p:sp>
        <p:nvSpPr>
          <p:cNvPr id="14006" name="Freeform 604"/>
          <p:cNvSpPr/>
          <p:nvPr/>
        </p:nvSpPr>
        <p:spPr>
          <a:xfrm>
            <a:off x="1623600" y="234360"/>
            <a:ext cx="144720" cy="55440"/>
          </a:xfrm>
          <a:custGeom>
            <a:avLst/>
            <a:gdLst/>
            <a:ahLst/>
            <a:cxnLst/>
            <a:rect l="0" t="0" r="r" b="b"/>
            <a:pathLst>
              <a:path w="402" h="154">
                <a:moveTo>
                  <a:pt x="401" y="153"/>
                </a:moveTo>
                <a:lnTo>
                  <a:pt x="0" y="0"/>
                </a:lnTo>
                <a:lnTo>
                  <a:pt x="50" y="0"/>
                </a:lnTo>
                <a:lnTo>
                  <a:pt x="401" y="134"/>
                </a:lnTo>
                <a:lnTo>
                  <a:pt x="401" y="153"/>
                </a:lnTo>
                <a:close/>
              </a:path>
            </a:pathLst>
          </a:custGeom>
          <a:solidFill>
            <a:srgbClr val="FDFEFE"/>
          </a:solidFill>
          <a:ln>
            <a:noFill/>
          </a:ln>
        </p:spPr>
      </p:sp>
      <p:sp>
        <p:nvSpPr>
          <p:cNvPr id="14007" name="Freeform 605"/>
          <p:cNvSpPr/>
          <p:nvPr/>
        </p:nvSpPr>
        <p:spPr>
          <a:xfrm>
            <a:off x="1641600" y="234360"/>
            <a:ext cx="126720" cy="48600"/>
          </a:xfrm>
          <a:custGeom>
            <a:avLst/>
            <a:gdLst/>
            <a:ahLst/>
            <a:cxnLst/>
            <a:rect l="0" t="0" r="r" b="b"/>
            <a:pathLst>
              <a:path w="352" h="135">
                <a:moveTo>
                  <a:pt x="351" y="134"/>
                </a:moveTo>
                <a:lnTo>
                  <a:pt x="0" y="0"/>
                </a:lnTo>
                <a:lnTo>
                  <a:pt x="25" y="0"/>
                </a:lnTo>
                <a:lnTo>
                  <a:pt x="351" y="124"/>
                </a:lnTo>
                <a:lnTo>
                  <a:pt x="351" y="134"/>
                </a:lnTo>
                <a:close/>
              </a:path>
            </a:pathLst>
          </a:custGeom>
          <a:solidFill>
            <a:srgbClr val="FDFEFE"/>
          </a:solidFill>
          <a:ln>
            <a:noFill/>
          </a:ln>
        </p:spPr>
      </p:sp>
      <p:sp>
        <p:nvSpPr>
          <p:cNvPr id="14008" name="Freeform 606"/>
          <p:cNvSpPr/>
          <p:nvPr/>
        </p:nvSpPr>
        <p:spPr>
          <a:xfrm>
            <a:off x="1650600" y="234360"/>
            <a:ext cx="117720" cy="45000"/>
          </a:xfrm>
          <a:custGeom>
            <a:avLst/>
            <a:gdLst/>
            <a:ahLst/>
            <a:cxnLst/>
            <a:rect l="0" t="0" r="r" b="b"/>
            <a:pathLst>
              <a:path w="327" h="125">
                <a:moveTo>
                  <a:pt x="326" y="124"/>
                </a:moveTo>
                <a:lnTo>
                  <a:pt x="0" y="0"/>
                </a:lnTo>
                <a:lnTo>
                  <a:pt x="25" y="0"/>
                </a:lnTo>
                <a:lnTo>
                  <a:pt x="326" y="115"/>
                </a:lnTo>
                <a:lnTo>
                  <a:pt x="326" y="124"/>
                </a:lnTo>
                <a:close/>
              </a:path>
            </a:pathLst>
          </a:custGeom>
          <a:solidFill>
            <a:srgbClr val="FEFEFE"/>
          </a:solidFill>
          <a:ln>
            <a:noFill/>
          </a:ln>
        </p:spPr>
      </p:sp>
      <p:sp>
        <p:nvSpPr>
          <p:cNvPr id="14009" name="Freeform 607"/>
          <p:cNvSpPr/>
          <p:nvPr/>
        </p:nvSpPr>
        <p:spPr>
          <a:xfrm>
            <a:off x="1659600" y="234360"/>
            <a:ext cx="108720" cy="41760"/>
          </a:xfrm>
          <a:custGeom>
            <a:avLst/>
            <a:gdLst/>
            <a:ahLst/>
            <a:cxnLst/>
            <a:rect l="0" t="0" r="r" b="b"/>
            <a:pathLst>
              <a:path w="302" h="116">
                <a:moveTo>
                  <a:pt x="301" y="115"/>
                </a:moveTo>
                <a:lnTo>
                  <a:pt x="0" y="0"/>
                </a:lnTo>
                <a:lnTo>
                  <a:pt x="101" y="0"/>
                </a:lnTo>
                <a:lnTo>
                  <a:pt x="301" y="76"/>
                </a:lnTo>
                <a:lnTo>
                  <a:pt x="301" y="115"/>
                </a:lnTo>
                <a:close/>
              </a:path>
            </a:pathLst>
          </a:custGeom>
          <a:solidFill>
            <a:srgbClr val="FEFEFE"/>
          </a:solidFill>
          <a:ln>
            <a:noFill/>
          </a:ln>
        </p:spPr>
      </p:sp>
      <p:sp>
        <p:nvSpPr>
          <p:cNvPr id="14010" name="Freeform 608"/>
          <p:cNvSpPr/>
          <p:nvPr/>
        </p:nvSpPr>
        <p:spPr>
          <a:xfrm>
            <a:off x="1695600" y="234360"/>
            <a:ext cx="72720" cy="28080"/>
          </a:xfrm>
          <a:custGeom>
            <a:avLst/>
            <a:gdLst/>
            <a:ahLst/>
            <a:cxnLst/>
            <a:rect l="0" t="0" r="r" b="b"/>
            <a:pathLst>
              <a:path w="202" h="78">
                <a:moveTo>
                  <a:pt x="201" y="77"/>
                </a:moveTo>
                <a:lnTo>
                  <a:pt x="0" y="0"/>
                </a:lnTo>
                <a:lnTo>
                  <a:pt x="25" y="0"/>
                </a:lnTo>
                <a:lnTo>
                  <a:pt x="201" y="68"/>
                </a:lnTo>
                <a:lnTo>
                  <a:pt x="201" y="77"/>
                </a:lnTo>
                <a:close/>
              </a:path>
            </a:pathLst>
          </a:custGeom>
          <a:solidFill>
            <a:srgbClr val="FEFEFF"/>
          </a:solidFill>
          <a:ln>
            <a:noFill/>
          </a:ln>
        </p:spPr>
      </p:sp>
      <p:sp>
        <p:nvSpPr>
          <p:cNvPr id="14011" name="Freeform 609"/>
          <p:cNvSpPr/>
          <p:nvPr/>
        </p:nvSpPr>
        <p:spPr>
          <a:xfrm>
            <a:off x="1704600" y="234360"/>
            <a:ext cx="63720" cy="24840"/>
          </a:xfrm>
          <a:custGeom>
            <a:avLst/>
            <a:gdLst/>
            <a:ahLst/>
            <a:cxnLst/>
            <a:rect l="0" t="0" r="r" b="b"/>
            <a:pathLst>
              <a:path w="177" h="69">
                <a:moveTo>
                  <a:pt x="176" y="68"/>
                </a:moveTo>
                <a:lnTo>
                  <a:pt x="0" y="0"/>
                </a:lnTo>
                <a:lnTo>
                  <a:pt x="25" y="0"/>
                </a:lnTo>
                <a:lnTo>
                  <a:pt x="176" y="58"/>
                </a:lnTo>
                <a:lnTo>
                  <a:pt x="176" y="68"/>
                </a:lnTo>
                <a:close/>
              </a:path>
            </a:pathLst>
          </a:custGeom>
          <a:solidFill>
            <a:srgbClr val="FEFFFF"/>
          </a:solidFill>
          <a:ln>
            <a:noFill/>
          </a:ln>
        </p:spPr>
      </p:sp>
      <p:sp>
        <p:nvSpPr>
          <p:cNvPr id="14012" name="Freeform 610"/>
          <p:cNvSpPr/>
          <p:nvPr/>
        </p:nvSpPr>
        <p:spPr>
          <a:xfrm>
            <a:off x="1713600" y="234360"/>
            <a:ext cx="54720" cy="21240"/>
          </a:xfrm>
          <a:custGeom>
            <a:avLst/>
            <a:gdLst/>
            <a:ahLst/>
            <a:cxnLst/>
            <a:rect l="0" t="0" r="r" b="b"/>
            <a:pathLst>
              <a:path w="152" h="59">
                <a:moveTo>
                  <a:pt x="151" y="58"/>
                </a:moveTo>
                <a:lnTo>
                  <a:pt x="0" y="0"/>
                </a:lnTo>
                <a:lnTo>
                  <a:pt x="25" y="0"/>
                </a:lnTo>
                <a:lnTo>
                  <a:pt x="151" y="48"/>
                </a:lnTo>
                <a:lnTo>
                  <a:pt x="151" y="58"/>
                </a:lnTo>
                <a:close/>
              </a:path>
            </a:pathLst>
          </a:custGeom>
          <a:solidFill>
            <a:srgbClr val="FEFFFF"/>
          </a:solidFill>
          <a:ln>
            <a:noFill/>
          </a:ln>
        </p:spPr>
      </p:sp>
      <p:sp>
        <p:nvSpPr>
          <p:cNvPr id="14013" name="Freeform 611"/>
          <p:cNvSpPr/>
          <p:nvPr/>
        </p:nvSpPr>
        <p:spPr>
          <a:xfrm>
            <a:off x="1722600" y="234360"/>
            <a:ext cx="45720" cy="18000"/>
          </a:xfrm>
          <a:custGeom>
            <a:avLst/>
            <a:gdLst/>
            <a:ahLst/>
            <a:cxnLst/>
            <a:rect l="0" t="0" r="r" b="b"/>
            <a:pathLst>
              <a:path w="127" h="50">
                <a:moveTo>
                  <a:pt x="126" y="49"/>
                </a:moveTo>
                <a:lnTo>
                  <a:pt x="0" y="0"/>
                </a:lnTo>
                <a:lnTo>
                  <a:pt x="25" y="0"/>
                </a:lnTo>
                <a:lnTo>
                  <a:pt x="126" y="39"/>
                </a:lnTo>
                <a:lnTo>
                  <a:pt x="126" y="49"/>
                </a:lnTo>
                <a:close/>
              </a:path>
            </a:pathLst>
          </a:custGeom>
          <a:solidFill>
            <a:srgbClr val="FFFFFF"/>
          </a:solidFill>
          <a:ln>
            <a:noFill/>
          </a:ln>
        </p:spPr>
      </p:sp>
      <p:sp>
        <p:nvSpPr>
          <p:cNvPr id="14014" name="Freeform 612"/>
          <p:cNvSpPr/>
          <p:nvPr/>
        </p:nvSpPr>
        <p:spPr>
          <a:xfrm>
            <a:off x="1731600" y="234360"/>
            <a:ext cx="36720" cy="14400"/>
          </a:xfrm>
          <a:custGeom>
            <a:avLst/>
            <a:gdLst/>
            <a:ahLst/>
            <a:cxnLst/>
            <a:rect l="0" t="0" r="r" b="b"/>
            <a:pathLst>
              <a:path w="102" h="40">
                <a:moveTo>
                  <a:pt x="101" y="39"/>
                </a:moveTo>
                <a:lnTo>
                  <a:pt x="0" y="0"/>
                </a:lnTo>
                <a:lnTo>
                  <a:pt x="101" y="0"/>
                </a:lnTo>
                <a:lnTo>
                  <a:pt x="101" y="39"/>
                </a:lnTo>
                <a:close/>
              </a:path>
            </a:pathLst>
          </a:custGeom>
          <a:solidFill>
            <a:srgbClr val="FFFFFF"/>
          </a:solidFill>
          <a:ln>
            <a:noFill/>
          </a:ln>
        </p:spPr>
      </p:sp>
      <p:sp>
        <p:nvSpPr>
          <p:cNvPr id="14015" name="Freeform 613"/>
          <p:cNvSpPr/>
          <p:nvPr/>
        </p:nvSpPr>
        <p:spPr>
          <a:xfrm>
            <a:off x="117000" y="988920"/>
            <a:ext cx="31320" cy="12960"/>
          </a:xfrm>
          <a:custGeom>
            <a:avLst/>
            <a:gdLst/>
            <a:ahLst/>
            <a:cxnLst/>
            <a:rect l="0" t="0" r="r" b="b"/>
            <a:pathLst>
              <a:path w="87" h="36">
                <a:moveTo>
                  <a:pt x="0" y="35"/>
                </a:moveTo>
                <a:lnTo>
                  <a:pt x="0" y="0"/>
                </a:lnTo>
                <a:lnTo>
                  <a:pt x="86" y="35"/>
                </a:lnTo>
                <a:lnTo>
                  <a:pt x="0" y="35"/>
                </a:lnTo>
                <a:close/>
              </a:path>
            </a:pathLst>
          </a:custGeom>
          <a:solidFill>
            <a:srgbClr val="FFFFFF"/>
          </a:solidFill>
          <a:ln>
            <a:noFill/>
          </a:ln>
        </p:spPr>
      </p:sp>
      <p:sp>
        <p:nvSpPr>
          <p:cNvPr id="14016" name="Freeform 614"/>
          <p:cNvSpPr/>
          <p:nvPr/>
        </p:nvSpPr>
        <p:spPr>
          <a:xfrm>
            <a:off x="117000" y="986040"/>
            <a:ext cx="38880" cy="15840"/>
          </a:xfrm>
          <a:custGeom>
            <a:avLst/>
            <a:gdLst/>
            <a:ahLst/>
            <a:cxnLst/>
            <a:rect l="0" t="0" r="r" b="b"/>
            <a:pathLst>
              <a:path w="108" h="44">
                <a:moveTo>
                  <a:pt x="86" y="43"/>
                </a:moveTo>
                <a:lnTo>
                  <a:pt x="0" y="8"/>
                </a:lnTo>
                <a:lnTo>
                  <a:pt x="0" y="0"/>
                </a:lnTo>
                <a:lnTo>
                  <a:pt x="107" y="43"/>
                </a:lnTo>
                <a:lnTo>
                  <a:pt x="86" y="43"/>
                </a:lnTo>
                <a:close/>
              </a:path>
            </a:pathLst>
          </a:custGeom>
          <a:solidFill>
            <a:srgbClr val="FEFEFE"/>
          </a:solidFill>
          <a:ln>
            <a:noFill/>
          </a:ln>
        </p:spPr>
      </p:sp>
      <p:sp>
        <p:nvSpPr>
          <p:cNvPr id="14017" name="Freeform 615"/>
          <p:cNvSpPr/>
          <p:nvPr/>
        </p:nvSpPr>
        <p:spPr>
          <a:xfrm>
            <a:off x="117000" y="982800"/>
            <a:ext cx="46440" cy="19080"/>
          </a:xfrm>
          <a:custGeom>
            <a:avLst/>
            <a:gdLst/>
            <a:ahLst/>
            <a:cxnLst/>
            <a:rect l="0" t="0" r="r" b="b"/>
            <a:pathLst>
              <a:path w="129" h="53">
                <a:moveTo>
                  <a:pt x="106" y="52"/>
                </a:moveTo>
                <a:lnTo>
                  <a:pt x="0" y="9"/>
                </a:lnTo>
                <a:lnTo>
                  <a:pt x="0" y="0"/>
                </a:lnTo>
                <a:lnTo>
                  <a:pt x="128" y="52"/>
                </a:lnTo>
                <a:lnTo>
                  <a:pt x="106" y="52"/>
                </a:lnTo>
                <a:close/>
              </a:path>
            </a:pathLst>
          </a:custGeom>
          <a:solidFill>
            <a:srgbClr val="FEFEFE"/>
          </a:solidFill>
          <a:ln>
            <a:noFill/>
          </a:ln>
        </p:spPr>
      </p:sp>
      <p:sp>
        <p:nvSpPr>
          <p:cNvPr id="14018" name="Freeform 616"/>
          <p:cNvSpPr/>
          <p:nvPr/>
        </p:nvSpPr>
        <p:spPr>
          <a:xfrm>
            <a:off x="117000" y="977040"/>
            <a:ext cx="61560" cy="24840"/>
          </a:xfrm>
          <a:custGeom>
            <a:avLst/>
            <a:gdLst/>
            <a:ahLst/>
            <a:cxnLst/>
            <a:rect l="0" t="0" r="r" b="b"/>
            <a:pathLst>
              <a:path w="171" h="69">
                <a:moveTo>
                  <a:pt x="128" y="68"/>
                </a:moveTo>
                <a:lnTo>
                  <a:pt x="0" y="16"/>
                </a:lnTo>
                <a:lnTo>
                  <a:pt x="0" y="0"/>
                </a:lnTo>
                <a:lnTo>
                  <a:pt x="170" y="68"/>
                </a:lnTo>
                <a:lnTo>
                  <a:pt x="128" y="68"/>
                </a:lnTo>
                <a:close/>
              </a:path>
            </a:pathLst>
          </a:custGeom>
          <a:solidFill>
            <a:srgbClr val="FEFEFE"/>
          </a:solidFill>
          <a:ln>
            <a:noFill/>
          </a:ln>
        </p:spPr>
      </p:sp>
      <p:sp>
        <p:nvSpPr>
          <p:cNvPr id="14019" name="Freeform 617"/>
          <p:cNvSpPr/>
          <p:nvPr/>
        </p:nvSpPr>
        <p:spPr>
          <a:xfrm>
            <a:off x="117000" y="964800"/>
            <a:ext cx="92160" cy="37080"/>
          </a:xfrm>
          <a:custGeom>
            <a:avLst/>
            <a:gdLst/>
            <a:ahLst/>
            <a:cxnLst/>
            <a:rect l="0" t="0" r="r" b="b"/>
            <a:pathLst>
              <a:path w="256" h="103">
                <a:moveTo>
                  <a:pt x="170" y="102"/>
                </a:moveTo>
                <a:lnTo>
                  <a:pt x="0" y="34"/>
                </a:lnTo>
                <a:lnTo>
                  <a:pt x="0" y="0"/>
                </a:lnTo>
                <a:lnTo>
                  <a:pt x="255" y="102"/>
                </a:lnTo>
                <a:lnTo>
                  <a:pt x="170" y="102"/>
                </a:lnTo>
                <a:close/>
              </a:path>
            </a:pathLst>
          </a:custGeom>
          <a:solidFill>
            <a:srgbClr val="FEFEFE"/>
          </a:solidFill>
          <a:ln>
            <a:noFill/>
          </a:ln>
        </p:spPr>
      </p:sp>
      <p:sp>
        <p:nvSpPr>
          <p:cNvPr id="14020" name="Freeform 618"/>
          <p:cNvSpPr/>
          <p:nvPr/>
        </p:nvSpPr>
        <p:spPr>
          <a:xfrm>
            <a:off x="117000" y="961920"/>
            <a:ext cx="99720" cy="39960"/>
          </a:xfrm>
          <a:custGeom>
            <a:avLst/>
            <a:gdLst/>
            <a:ahLst/>
            <a:cxnLst/>
            <a:rect l="0" t="0" r="r" b="b"/>
            <a:pathLst>
              <a:path w="277" h="111">
                <a:moveTo>
                  <a:pt x="255" y="110"/>
                </a:moveTo>
                <a:lnTo>
                  <a:pt x="0" y="8"/>
                </a:lnTo>
                <a:lnTo>
                  <a:pt x="0" y="0"/>
                </a:lnTo>
                <a:lnTo>
                  <a:pt x="276" y="110"/>
                </a:lnTo>
                <a:lnTo>
                  <a:pt x="255" y="110"/>
                </a:lnTo>
                <a:close/>
              </a:path>
            </a:pathLst>
          </a:custGeom>
          <a:solidFill>
            <a:srgbClr val="FEFDFD"/>
          </a:solidFill>
          <a:ln>
            <a:noFill/>
          </a:ln>
        </p:spPr>
      </p:sp>
      <p:sp>
        <p:nvSpPr>
          <p:cNvPr id="14021" name="Freeform 619"/>
          <p:cNvSpPr/>
          <p:nvPr/>
        </p:nvSpPr>
        <p:spPr>
          <a:xfrm>
            <a:off x="117000" y="958680"/>
            <a:ext cx="107280" cy="43200"/>
          </a:xfrm>
          <a:custGeom>
            <a:avLst/>
            <a:gdLst/>
            <a:ahLst/>
            <a:cxnLst/>
            <a:rect l="0" t="0" r="r" b="b"/>
            <a:pathLst>
              <a:path w="298" h="120">
                <a:moveTo>
                  <a:pt x="276" y="119"/>
                </a:moveTo>
                <a:lnTo>
                  <a:pt x="0" y="9"/>
                </a:lnTo>
                <a:lnTo>
                  <a:pt x="0" y="0"/>
                </a:lnTo>
                <a:lnTo>
                  <a:pt x="297" y="119"/>
                </a:lnTo>
                <a:lnTo>
                  <a:pt x="276" y="119"/>
                </a:lnTo>
                <a:close/>
              </a:path>
            </a:pathLst>
          </a:custGeom>
          <a:solidFill>
            <a:srgbClr val="FEFDFD"/>
          </a:solidFill>
          <a:ln>
            <a:noFill/>
          </a:ln>
        </p:spPr>
      </p:sp>
      <p:sp>
        <p:nvSpPr>
          <p:cNvPr id="14022" name="Freeform 620"/>
          <p:cNvSpPr/>
          <p:nvPr/>
        </p:nvSpPr>
        <p:spPr>
          <a:xfrm>
            <a:off x="117000" y="952560"/>
            <a:ext cx="122400" cy="49320"/>
          </a:xfrm>
          <a:custGeom>
            <a:avLst/>
            <a:gdLst/>
            <a:ahLst/>
            <a:cxnLst/>
            <a:rect l="0" t="0" r="r" b="b"/>
            <a:pathLst>
              <a:path w="340" h="137">
                <a:moveTo>
                  <a:pt x="297" y="136"/>
                </a:moveTo>
                <a:lnTo>
                  <a:pt x="0" y="17"/>
                </a:lnTo>
                <a:lnTo>
                  <a:pt x="0" y="0"/>
                </a:lnTo>
                <a:lnTo>
                  <a:pt x="339" y="136"/>
                </a:lnTo>
                <a:lnTo>
                  <a:pt x="297" y="136"/>
                </a:lnTo>
                <a:close/>
              </a:path>
            </a:pathLst>
          </a:custGeom>
          <a:solidFill>
            <a:srgbClr val="FDFDFD"/>
          </a:solidFill>
          <a:ln>
            <a:noFill/>
          </a:ln>
        </p:spPr>
      </p:sp>
      <p:sp>
        <p:nvSpPr>
          <p:cNvPr id="14023" name="Freeform 621"/>
          <p:cNvSpPr/>
          <p:nvPr/>
        </p:nvSpPr>
        <p:spPr>
          <a:xfrm>
            <a:off x="117000" y="946800"/>
            <a:ext cx="137520" cy="55080"/>
          </a:xfrm>
          <a:custGeom>
            <a:avLst/>
            <a:gdLst/>
            <a:ahLst/>
            <a:cxnLst/>
            <a:rect l="0" t="0" r="r" b="b"/>
            <a:pathLst>
              <a:path w="382" h="153">
                <a:moveTo>
                  <a:pt x="339" y="152"/>
                </a:moveTo>
                <a:lnTo>
                  <a:pt x="0" y="17"/>
                </a:lnTo>
                <a:lnTo>
                  <a:pt x="0" y="0"/>
                </a:lnTo>
                <a:lnTo>
                  <a:pt x="381" y="152"/>
                </a:lnTo>
                <a:lnTo>
                  <a:pt x="339" y="152"/>
                </a:lnTo>
                <a:close/>
              </a:path>
            </a:pathLst>
          </a:custGeom>
          <a:solidFill>
            <a:srgbClr val="FDFDFD"/>
          </a:solidFill>
          <a:ln>
            <a:noFill/>
          </a:ln>
        </p:spPr>
      </p:sp>
      <p:sp>
        <p:nvSpPr>
          <p:cNvPr id="14024" name="Freeform 622"/>
          <p:cNvSpPr/>
          <p:nvPr/>
        </p:nvSpPr>
        <p:spPr>
          <a:xfrm>
            <a:off x="117000" y="943560"/>
            <a:ext cx="145080" cy="58320"/>
          </a:xfrm>
          <a:custGeom>
            <a:avLst/>
            <a:gdLst/>
            <a:ahLst/>
            <a:cxnLst/>
            <a:rect l="0" t="0" r="r" b="b"/>
            <a:pathLst>
              <a:path w="403" h="162">
                <a:moveTo>
                  <a:pt x="381" y="161"/>
                </a:moveTo>
                <a:lnTo>
                  <a:pt x="0" y="10"/>
                </a:lnTo>
                <a:lnTo>
                  <a:pt x="0" y="0"/>
                </a:lnTo>
                <a:lnTo>
                  <a:pt x="402" y="161"/>
                </a:lnTo>
                <a:lnTo>
                  <a:pt x="381" y="161"/>
                </a:lnTo>
                <a:close/>
              </a:path>
            </a:pathLst>
          </a:custGeom>
          <a:solidFill>
            <a:srgbClr val="FDFCFC"/>
          </a:solidFill>
          <a:ln>
            <a:noFill/>
          </a:ln>
        </p:spPr>
      </p:sp>
      <p:sp>
        <p:nvSpPr>
          <p:cNvPr id="14025" name="Freeform 623"/>
          <p:cNvSpPr/>
          <p:nvPr/>
        </p:nvSpPr>
        <p:spPr>
          <a:xfrm>
            <a:off x="117000" y="94068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14026" name="Freeform 624"/>
          <p:cNvSpPr/>
          <p:nvPr/>
        </p:nvSpPr>
        <p:spPr>
          <a:xfrm>
            <a:off x="117000" y="928440"/>
            <a:ext cx="183240" cy="73440"/>
          </a:xfrm>
          <a:custGeom>
            <a:avLst/>
            <a:gdLst/>
            <a:ahLst/>
            <a:cxnLst/>
            <a:rect l="0" t="0" r="r" b="b"/>
            <a:pathLst>
              <a:path w="509" h="204">
                <a:moveTo>
                  <a:pt x="422" y="203"/>
                </a:moveTo>
                <a:lnTo>
                  <a:pt x="0" y="34"/>
                </a:lnTo>
                <a:lnTo>
                  <a:pt x="0" y="0"/>
                </a:lnTo>
                <a:lnTo>
                  <a:pt x="508" y="203"/>
                </a:lnTo>
                <a:lnTo>
                  <a:pt x="422" y="203"/>
                </a:lnTo>
                <a:close/>
              </a:path>
            </a:pathLst>
          </a:custGeom>
          <a:solidFill>
            <a:srgbClr val="FCFCFC"/>
          </a:solidFill>
          <a:ln>
            <a:noFill/>
          </a:ln>
        </p:spPr>
      </p:sp>
      <p:sp>
        <p:nvSpPr>
          <p:cNvPr id="14027" name="Freeform 625"/>
          <p:cNvSpPr/>
          <p:nvPr/>
        </p:nvSpPr>
        <p:spPr>
          <a:xfrm>
            <a:off x="117000" y="925560"/>
            <a:ext cx="190800" cy="76320"/>
          </a:xfrm>
          <a:custGeom>
            <a:avLst/>
            <a:gdLst/>
            <a:ahLst/>
            <a:cxnLst/>
            <a:rect l="0" t="0" r="r" b="b"/>
            <a:pathLst>
              <a:path w="530" h="212">
                <a:moveTo>
                  <a:pt x="508" y="211"/>
                </a:moveTo>
                <a:lnTo>
                  <a:pt x="0" y="8"/>
                </a:lnTo>
                <a:lnTo>
                  <a:pt x="0" y="0"/>
                </a:lnTo>
                <a:lnTo>
                  <a:pt x="529" y="211"/>
                </a:lnTo>
                <a:lnTo>
                  <a:pt x="508" y="211"/>
                </a:lnTo>
                <a:close/>
              </a:path>
            </a:pathLst>
          </a:custGeom>
          <a:solidFill>
            <a:srgbClr val="FBFBFB"/>
          </a:solidFill>
          <a:ln>
            <a:noFill/>
          </a:ln>
        </p:spPr>
      </p:sp>
      <p:sp>
        <p:nvSpPr>
          <p:cNvPr id="14028" name="Freeform 626"/>
          <p:cNvSpPr/>
          <p:nvPr/>
        </p:nvSpPr>
        <p:spPr>
          <a:xfrm>
            <a:off x="117000" y="922320"/>
            <a:ext cx="198360" cy="79560"/>
          </a:xfrm>
          <a:custGeom>
            <a:avLst/>
            <a:gdLst/>
            <a:ahLst/>
            <a:cxnLst/>
            <a:rect l="0" t="0" r="r" b="b"/>
            <a:pathLst>
              <a:path w="551" h="221">
                <a:moveTo>
                  <a:pt x="529" y="220"/>
                </a:moveTo>
                <a:lnTo>
                  <a:pt x="0" y="9"/>
                </a:lnTo>
                <a:lnTo>
                  <a:pt x="0" y="0"/>
                </a:lnTo>
                <a:lnTo>
                  <a:pt x="550" y="220"/>
                </a:lnTo>
                <a:lnTo>
                  <a:pt x="529" y="220"/>
                </a:lnTo>
                <a:close/>
              </a:path>
            </a:pathLst>
          </a:custGeom>
          <a:solidFill>
            <a:srgbClr val="FBFBFB"/>
          </a:solidFill>
          <a:ln>
            <a:noFill/>
          </a:ln>
        </p:spPr>
      </p:sp>
      <p:sp>
        <p:nvSpPr>
          <p:cNvPr id="14029" name="Freeform 627"/>
          <p:cNvSpPr/>
          <p:nvPr/>
        </p:nvSpPr>
        <p:spPr>
          <a:xfrm>
            <a:off x="117000" y="916560"/>
            <a:ext cx="213480" cy="85320"/>
          </a:xfrm>
          <a:custGeom>
            <a:avLst/>
            <a:gdLst/>
            <a:ahLst/>
            <a:cxnLst/>
            <a:rect l="0" t="0" r="r" b="b"/>
            <a:pathLst>
              <a:path w="593" h="237">
                <a:moveTo>
                  <a:pt x="549" y="236"/>
                </a:moveTo>
                <a:lnTo>
                  <a:pt x="0" y="16"/>
                </a:lnTo>
                <a:lnTo>
                  <a:pt x="0" y="0"/>
                </a:lnTo>
                <a:lnTo>
                  <a:pt x="592" y="236"/>
                </a:lnTo>
                <a:lnTo>
                  <a:pt x="549" y="236"/>
                </a:lnTo>
                <a:close/>
              </a:path>
            </a:pathLst>
          </a:custGeom>
          <a:solidFill>
            <a:srgbClr val="FBFBFB"/>
          </a:solidFill>
          <a:ln>
            <a:noFill/>
          </a:ln>
        </p:spPr>
      </p:sp>
      <p:sp>
        <p:nvSpPr>
          <p:cNvPr id="14030" name="Freeform 628"/>
          <p:cNvSpPr/>
          <p:nvPr/>
        </p:nvSpPr>
        <p:spPr>
          <a:xfrm>
            <a:off x="117000" y="913320"/>
            <a:ext cx="221040" cy="88560"/>
          </a:xfrm>
          <a:custGeom>
            <a:avLst/>
            <a:gdLst/>
            <a:ahLst/>
            <a:cxnLst/>
            <a:rect l="0" t="0" r="r" b="b"/>
            <a:pathLst>
              <a:path w="614" h="246">
                <a:moveTo>
                  <a:pt x="591" y="245"/>
                </a:moveTo>
                <a:lnTo>
                  <a:pt x="0" y="9"/>
                </a:lnTo>
                <a:lnTo>
                  <a:pt x="0" y="0"/>
                </a:lnTo>
                <a:lnTo>
                  <a:pt x="613" y="245"/>
                </a:lnTo>
                <a:lnTo>
                  <a:pt x="591" y="245"/>
                </a:lnTo>
                <a:close/>
              </a:path>
            </a:pathLst>
          </a:custGeom>
          <a:solidFill>
            <a:srgbClr val="FBFAFA"/>
          </a:solidFill>
          <a:ln>
            <a:noFill/>
          </a:ln>
        </p:spPr>
      </p:sp>
      <p:sp>
        <p:nvSpPr>
          <p:cNvPr id="14031" name="Freeform 629"/>
          <p:cNvSpPr/>
          <p:nvPr/>
        </p:nvSpPr>
        <p:spPr>
          <a:xfrm>
            <a:off x="117000" y="910440"/>
            <a:ext cx="228600" cy="91440"/>
          </a:xfrm>
          <a:custGeom>
            <a:avLst/>
            <a:gdLst/>
            <a:ahLst/>
            <a:cxnLst/>
            <a:rect l="0" t="0" r="r" b="b"/>
            <a:pathLst>
              <a:path w="635" h="254">
                <a:moveTo>
                  <a:pt x="612" y="253"/>
                </a:moveTo>
                <a:lnTo>
                  <a:pt x="0" y="8"/>
                </a:lnTo>
                <a:lnTo>
                  <a:pt x="0" y="0"/>
                </a:lnTo>
                <a:lnTo>
                  <a:pt x="634" y="253"/>
                </a:lnTo>
                <a:lnTo>
                  <a:pt x="612" y="253"/>
                </a:lnTo>
                <a:close/>
              </a:path>
            </a:pathLst>
          </a:custGeom>
          <a:solidFill>
            <a:srgbClr val="FBFAFA"/>
          </a:solidFill>
          <a:ln>
            <a:noFill/>
          </a:ln>
        </p:spPr>
      </p:sp>
      <p:sp>
        <p:nvSpPr>
          <p:cNvPr id="14032" name="Freeform 630"/>
          <p:cNvSpPr/>
          <p:nvPr/>
        </p:nvSpPr>
        <p:spPr>
          <a:xfrm>
            <a:off x="117000" y="904320"/>
            <a:ext cx="244080" cy="97560"/>
          </a:xfrm>
          <a:custGeom>
            <a:avLst/>
            <a:gdLst/>
            <a:ahLst/>
            <a:cxnLst/>
            <a:rect l="0" t="0" r="r" b="b"/>
            <a:pathLst>
              <a:path w="678" h="271">
                <a:moveTo>
                  <a:pt x="634" y="270"/>
                </a:moveTo>
                <a:lnTo>
                  <a:pt x="0" y="17"/>
                </a:lnTo>
                <a:lnTo>
                  <a:pt x="0" y="0"/>
                </a:lnTo>
                <a:lnTo>
                  <a:pt x="677" y="270"/>
                </a:lnTo>
                <a:lnTo>
                  <a:pt x="634" y="270"/>
                </a:lnTo>
                <a:close/>
              </a:path>
            </a:pathLst>
          </a:custGeom>
          <a:solidFill>
            <a:srgbClr val="FAFAFA"/>
          </a:solidFill>
          <a:ln>
            <a:noFill/>
          </a:ln>
        </p:spPr>
      </p:sp>
      <p:sp>
        <p:nvSpPr>
          <p:cNvPr id="14033" name="Freeform 631"/>
          <p:cNvSpPr/>
          <p:nvPr/>
        </p:nvSpPr>
        <p:spPr>
          <a:xfrm>
            <a:off x="117000" y="901440"/>
            <a:ext cx="251640" cy="100440"/>
          </a:xfrm>
          <a:custGeom>
            <a:avLst/>
            <a:gdLst/>
            <a:ahLst/>
            <a:cxnLst/>
            <a:rect l="0" t="0" r="r" b="b"/>
            <a:pathLst>
              <a:path w="699" h="279">
                <a:moveTo>
                  <a:pt x="677" y="278"/>
                </a:moveTo>
                <a:lnTo>
                  <a:pt x="0" y="8"/>
                </a:lnTo>
                <a:lnTo>
                  <a:pt x="0" y="0"/>
                </a:lnTo>
                <a:lnTo>
                  <a:pt x="698" y="278"/>
                </a:lnTo>
                <a:lnTo>
                  <a:pt x="677" y="278"/>
                </a:lnTo>
                <a:close/>
              </a:path>
            </a:pathLst>
          </a:custGeom>
          <a:solidFill>
            <a:srgbClr val="FAF9F9"/>
          </a:solidFill>
          <a:ln>
            <a:noFill/>
          </a:ln>
        </p:spPr>
      </p:sp>
      <p:sp>
        <p:nvSpPr>
          <p:cNvPr id="14034" name="Freeform 632"/>
          <p:cNvSpPr/>
          <p:nvPr/>
        </p:nvSpPr>
        <p:spPr>
          <a:xfrm>
            <a:off x="117000" y="898200"/>
            <a:ext cx="259200" cy="103680"/>
          </a:xfrm>
          <a:custGeom>
            <a:avLst/>
            <a:gdLst/>
            <a:ahLst/>
            <a:cxnLst/>
            <a:rect l="0" t="0" r="r" b="b"/>
            <a:pathLst>
              <a:path w="720" h="288">
                <a:moveTo>
                  <a:pt x="698" y="287"/>
                </a:moveTo>
                <a:lnTo>
                  <a:pt x="0" y="9"/>
                </a:lnTo>
                <a:lnTo>
                  <a:pt x="0" y="0"/>
                </a:lnTo>
                <a:lnTo>
                  <a:pt x="719" y="287"/>
                </a:lnTo>
                <a:lnTo>
                  <a:pt x="698" y="287"/>
                </a:lnTo>
                <a:close/>
              </a:path>
            </a:pathLst>
          </a:custGeom>
          <a:solidFill>
            <a:srgbClr val="FAF9F9"/>
          </a:solidFill>
          <a:ln>
            <a:noFill/>
          </a:ln>
        </p:spPr>
      </p:sp>
      <p:sp>
        <p:nvSpPr>
          <p:cNvPr id="14035" name="Freeform 633"/>
          <p:cNvSpPr/>
          <p:nvPr/>
        </p:nvSpPr>
        <p:spPr>
          <a:xfrm>
            <a:off x="117000" y="892080"/>
            <a:ext cx="274320" cy="109800"/>
          </a:xfrm>
          <a:custGeom>
            <a:avLst/>
            <a:gdLst/>
            <a:ahLst/>
            <a:cxnLst/>
            <a:rect l="0" t="0" r="r" b="b"/>
            <a:pathLst>
              <a:path w="762" h="305">
                <a:moveTo>
                  <a:pt x="719" y="304"/>
                </a:moveTo>
                <a:lnTo>
                  <a:pt x="0" y="17"/>
                </a:lnTo>
                <a:lnTo>
                  <a:pt x="0" y="0"/>
                </a:lnTo>
                <a:lnTo>
                  <a:pt x="761" y="304"/>
                </a:lnTo>
                <a:lnTo>
                  <a:pt x="719" y="304"/>
                </a:lnTo>
                <a:close/>
              </a:path>
            </a:pathLst>
          </a:custGeom>
          <a:solidFill>
            <a:srgbClr val="F9F9F9"/>
          </a:solidFill>
          <a:ln>
            <a:noFill/>
          </a:ln>
        </p:spPr>
      </p:sp>
      <p:sp>
        <p:nvSpPr>
          <p:cNvPr id="14036" name="Freeform 634"/>
          <p:cNvSpPr/>
          <p:nvPr/>
        </p:nvSpPr>
        <p:spPr>
          <a:xfrm>
            <a:off x="117000" y="889200"/>
            <a:ext cx="281880" cy="112680"/>
          </a:xfrm>
          <a:custGeom>
            <a:avLst/>
            <a:gdLst/>
            <a:ahLst/>
            <a:cxnLst/>
            <a:rect l="0" t="0" r="r" b="b"/>
            <a:pathLst>
              <a:path w="783" h="313">
                <a:moveTo>
                  <a:pt x="761" y="312"/>
                </a:moveTo>
                <a:lnTo>
                  <a:pt x="0" y="8"/>
                </a:lnTo>
                <a:lnTo>
                  <a:pt x="0" y="0"/>
                </a:lnTo>
                <a:lnTo>
                  <a:pt x="782" y="312"/>
                </a:lnTo>
                <a:lnTo>
                  <a:pt x="761" y="312"/>
                </a:lnTo>
                <a:close/>
              </a:path>
            </a:pathLst>
          </a:custGeom>
          <a:solidFill>
            <a:srgbClr val="F9F8F8"/>
          </a:solidFill>
          <a:ln>
            <a:noFill/>
          </a:ln>
        </p:spPr>
      </p:sp>
      <p:sp>
        <p:nvSpPr>
          <p:cNvPr id="14037" name="Freeform 635"/>
          <p:cNvSpPr/>
          <p:nvPr/>
        </p:nvSpPr>
        <p:spPr>
          <a:xfrm>
            <a:off x="117000" y="886320"/>
            <a:ext cx="289440" cy="115560"/>
          </a:xfrm>
          <a:custGeom>
            <a:avLst/>
            <a:gdLst/>
            <a:ahLst/>
            <a:cxnLst/>
            <a:rect l="0" t="0" r="r" b="b"/>
            <a:pathLst>
              <a:path w="804" h="321">
                <a:moveTo>
                  <a:pt x="782" y="320"/>
                </a:moveTo>
                <a:lnTo>
                  <a:pt x="0" y="8"/>
                </a:lnTo>
                <a:lnTo>
                  <a:pt x="0" y="0"/>
                </a:lnTo>
                <a:lnTo>
                  <a:pt x="803" y="320"/>
                </a:lnTo>
                <a:lnTo>
                  <a:pt x="782" y="320"/>
                </a:lnTo>
                <a:close/>
              </a:path>
            </a:pathLst>
          </a:custGeom>
          <a:solidFill>
            <a:srgbClr val="F9F8F8"/>
          </a:solidFill>
          <a:ln>
            <a:noFill/>
          </a:ln>
        </p:spPr>
      </p:sp>
      <p:sp>
        <p:nvSpPr>
          <p:cNvPr id="14038" name="Freeform 636"/>
          <p:cNvSpPr/>
          <p:nvPr/>
        </p:nvSpPr>
        <p:spPr>
          <a:xfrm>
            <a:off x="117000" y="880200"/>
            <a:ext cx="304560" cy="121680"/>
          </a:xfrm>
          <a:custGeom>
            <a:avLst/>
            <a:gdLst/>
            <a:ahLst/>
            <a:cxnLst/>
            <a:rect l="0" t="0" r="r" b="b"/>
            <a:pathLst>
              <a:path w="846" h="338">
                <a:moveTo>
                  <a:pt x="803" y="337"/>
                </a:moveTo>
                <a:lnTo>
                  <a:pt x="0" y="17"/>
                </a:lnTo>
                <a:lnTo>
                  <a:pt x="0" y="0"/>
                </a:lnTo>
                <a:lnTo>
                  <a:pt x="845" y="337"/>
                </a:lnTo>
                <a:lnTo>
                  <a:pt x="803" y="337"/>
                </a:lnTo>
                <a:close/>
              </a:path>
            </a:pathLst>
          </a:custGeom>
          <a:solidFill>
            <a:srgbClr val="F8F8F8"/>
          </a:solidFill>
          <a:ln>
            <a:noFill/>
          </a:ln>
        </p:spPr>
      </p:sp>
      <p:sp>
        <p:nvSpPr>
          <p:cNvPr id="14039" name="Freeform 637"/>
          <p:cNvSpPr/>
          <p:nvPr/>
        </p:nvSpPr>
        <p:spPr>
          <a:xfrm>
            <a:off x="117000" y="874080"/>
            <a:ext cx="320040" cy="127800"/>
          </a:xfrm>
          <a:custGeom>
            <a:avLst/>
            <a:gdLst/>
            <a:ahLst/>
            <a:cxnLst/>
            <a:rect l="0" t="0" r="r" b="b"/>
            <a:pathLst>
              <a:path w="889" h="355">
                <a:moveTo>
                  <a:pt x="845" y="354"/>
                </a:moveTo>
                <a:lnTo>
                  <a:pt x="0" y="17"/>
                </a:lnTo>
                <a:lnTo>
                  <a:pt x="0" y="0"/>
                </a:lnTo>
                <a:lnTo>
                  <a:pt x="888" y="354"/>
                </a:lnTo>
                <a:lnTo>
                  <a:pt x="845" y="354"/>
                </a:lnTo>
                <a:close/>
              </a:path>
            </a:pathLst>
          </a:custGeom>
          <a:solidFill>
            <a:srgbClr val="F8F7F7"/>
          </a:solidFill>
          <a:ln>
            <a:noFill/>
          </a:ln>
        </p:spPr>
      </p:sp>
      <p:sp>
        <p:nvSpPr>
          <p:cNvPr id="14040" name="Freeform 638"/>
          <p:cNvSpPr/>
          <p:nvPr/>
        </p:nvSpPr>
        <p:spPr>
          <a:xfrm>
            <a:off x="117000" y="871200"/>
            <a:ext cx="327600" cy="130680"/>
          </a:xfrm>
          <a:custGeom>
            <a:avLst/>
            <a:gdLst/>
            <a:ahLst/>
            <a:cxnLst/>
            <a:rect l="0" t="0" r="r" b="b"/>
            <a:pathLst>
              <a:path w="910" h="363">
                <a:moveTo>
                  <a:pt x="888" y="362"/>
                </a:moveTo>
                <a:lnTo>
                  <a:pt x="0" y="8"/>
                </a:lnTo>
                <a:lnTo>
                  <a:pt x="0" y="0"/>
                </a:lnTo>
                <a:lnTo>
                  <a:pt x="909" y="362"/>
                </a:lnTo>
                <a:lnTo>
                  <a:pt x="888" y="362"/>
                </a:lnTo>
                <a:close/>
              </a:path>
            </a:pathLst>
          </a:custGeom>
          <a:solidFill>
            <a:srgbClr val="F7F6F6"/>
          </a:solidFill>
          <a:ln>
            <a:noFill/>
          </a:ln>
        </p:spPr>
      </p:sp>
      <p:sp>
        <p:nvSpPr>
          <p:cNvPr id="14041" name="Freeform 639"/>
          <p:cNvSpPr/>
          <p:nvPr/>
        </p:nvSpPr>
        <p:spPr>
          <a:xfrm>
            <a:off x="117000" y="867960"/>
            <a:ext cx="335160" cy="133920"/>
          </a:xfrm>
          <a:custGeom>
            <a:avLst/>
            <a:gdLst/>
            <a:ahLst/>
            <a:cxnLst/>
            <a:rect l="0" t="0" r="r" b="b"/>
            <a:pathLst>
              <a:path w="931" h="372">
                <a:moveTo>
                  <a:pt x="909" y="371"/>
                </a:moveTo>
                <a:lnTo>
                  <a:pt x="0" y="9"/>
                </a:lnTo>
                <a:lnTo>
                  <a:pt x="0" y="0"/>
                </a:lnTo>
                <a:lnTo>
                  <a:pt x="930" y="371"/>
                </a:lnTo>
                <a:lnTo>
                  <a:pt x="909" y="371"/>
                </a:lnTo>
                <a:close/>
              </a:path>
            </a:pathLst>
          </a:custGeom>
          <a:solidFill>
            <a:srgbClr val="F7F6F6"/>
          </a:solidFill>
          <a:ln>
            <a:noFill/>
          </a:ln>
        </p:spPr>
      </p:sp>
      <p:sp>
        <p:nvSpPr>
          <p:cNvPr id="14042" name="Freeform 640"/>
          <p:cNvSpPr/>
          <p:nvPr/>
        </p:nvSpPr>
        <p:spPr>
          <a:xfrm>
            <a:off x="117000" y="865080"/>
            <a:ext cx="342720" cy="136800"/>
          </a:xfrm>
          <a:custGeom>
            <a:avLst/>
            <a:gdLst/>
            <a:ahLst/>
            <a:cxnLst/>
            <a:rect l="0" t="0" r="r" b="b"/>
            <a:pathLst>
              <a:path w="952" h="380">
                <a:moveTo>
                  <a:pt x="930" y="379"/>
                </a:moveTo>
                <a:lnTo>
                  <a:pt x="0" y="8"/>
                </a:lnTo>
                <a:lnTo>
                  <a:pt x="0" y="0"/>
                </a:lnTo>
                <a:lnTo>
                  <a:pt x="951" y="379"/>
                </a:lnTo>
                <a:lnTo>
                  <a:pt x="930" y="379"/>
                </a:lnTo>
                <a:close/>
              </a:path>
            </a:pathLst>
          </a:custGeom>
          <a:solidFill>
            <a:srgbClr val="F6F6F6"/>
          </a:solidFill>
          <a:ln>
            <a:noFill/>
          </a:ln>
        </p:spPr>
      </p:sp>
      <p:sp>
        <p:nvSpPr>
          <p:cNvPr id="14043" name="Freeform 641"/>
          <p:cNvSpPr/>
          <p:nvPr/>
        </p:nvSpPr>
        <p:spPr>
          <a:xfrm>
            <a:off x="117000" y="861840"/>
            <a:ext cx="350280" cy="140040"/>
          </a:xfrm>
          <a:custGeom>
            <a:avLst/>
            <a:gdLst/>
            <a:ahLst/>
            <a:cxnLst/>
            <a:rect l="0" t="0" r="r" b="b"/>
            <a:pathLst>
              <a:path w="973" h="389">
                <a:moveTo>
                  <a:pt x="951" y="388"/>
                </a:moveTo>
                <a:lnTo>
                  <a:pt x="0" y="9"/>
                </a:lnTo>
                <a:lnTo>
                  <a:pt x="0" y="0"/>
                </a:lnTo>
                <a:lnTo>
                  <a:pt x="972" y="388"/>
                </a:lnTo>
                <a:lnTo>
                  <a:pt x="951" y="388"/>
                </a:lnTo>
                <a:close/>
              </a:path>
            </a:pathLst>
          </a:custGeom>
          <a:solidFill>
            <a:srgbClr val="F6F6F6"/>
          </a:solidFill>
          <a:ln>
            <a:noFill/>
          </a:ln>
        </p:spPr>
      </p:sp>
      <p:sp>
        <p:nvSpPr>
          <p:cNvPr id="14044" name="Freeform 642"/>
          <p:cNvSpPr/>
          <p:nvPr/>
        </p:nvSpPr>
        <p:spPr>
          <a:xfrm>
            <a:off x="117000" y="856080"/>
            <a:ext cx="365400" cy="145800"/>
          </a:xfrm>
          <a:custGeom>
            <a:avLst/>
            <a:gdLst/>
            <a:ahLst/>
            <a:cxnLst/>
            <a:rect l="0" t="0" r="r" b="b"/>
            <a:pathLst>
              <a:path w="1015" h="405">
                <a:moveTo>
                  <a:pt x="972" y="404"/>
                </a:moveTo>
                <a:lnTo>
                  <a:pt x="0" y="16"/>
                </a:lnTo>
                <a:lnTo>
                  <a:pt x="0" y="0"/>
                </a:lnTo>
                <a:lnTo>
                  <a:pt x="1014" y="404"/>
                </a:lnTo>
                <a:lnTo>
                  <a:pt x="972" y="404"/>
                </a:lnTo>
                <a:close/>
              </a:path>
            </a:pathLst>
          </a:custGeom>
          <a:solidFill>
            <a:srgbClr val="F6F5F5"/>
          </a:solidFill>
          <a:ln>
            <a:noFill/>
          </a:ln>
        </p:spPr>
      </p:sp>
      <p:sp>
        <p:nvSpPr>
          <p:cNvPr id="14045" name="Freeform 643"/>
          <p:cNvSpPr/>
          <p:nvPr/>
        </p:nvSpPr>
        <p:spPr>
          <a:xfrm>
            <a:off x="117000" y="852840"/>
            <a:ext cx="372960" cy="149040"/>
          </a:xfrm>
          <a:custGeom>
            <a:avLst/>
            <a:gdLst/>
            <a:ahLst/>
            <a:cxnLst/>
            <a:rect l="0" t="0" r="r" b="b"/>
            <a:pathLst>
              <a:path w="1036" h="414">
                <a:moveTo>
                  <a:pt x="1014" y="413"/>
                </a:moveTo>
                <a:lnTo>
                  <a:pt x="0" y="9"/>
                </a:lnTo>
                <a:lnTo>
                  <a:pt x="0" y="0"/>
                </a:lnTo>
                <a:lnTo>
                  <a:pt x="1035" y="413"/>
                </a:lnTo>
                <a:lnTo>
                  <a:pt x="1014" y="413"/>
                </a:lnTo>
                <a:close/>
              </a:path>
            </a:pathLst>
          </a:custGeom>
          <a:solidFill>
            <a:srgbClr val="F5F4F4"/>
          </a:solidFill>
          <a:ln>
            <a:noFill/>
          </a:ln>
        </p:spPr>
      </p:sp>
      <p:sp>
        <p:nvSpPr>
          <p:cNvPr id="14046" name="Freeform 644"/>
          <p:cNvSpPr/>
          <p:nvPr/>
        </p:nvSpPr>
        <p:spPr>
          <a:xfrm>
            <a:off x="117000" y="849960"/>
            <a:ext cx="380880" cy="151920"/>
          </a:xfrm>
          <a:custGeom>
            <a:avLst/>
            <a:gdLst/>
            <a:ahLst/>
            <a:cxnLst/>
            <a:rect l="0" t="0" r="r" b="b"/>
            <a:pathLst>
              <a:path w="1058" h="422">
                <a:moveTo>
                  <a:pt x="1035" y="421"/>
                </a:moveTo>
                <a:lnTo>
                  <a:pt x="0" y="8"/>
                </a:lnTo>
                <a:lnTo>
                  <a:pt x="0" y="0"/>
                </a:lnTo>
                <a:lnTo>
                  <a:pt x="1057" y="421"/>
                </a:lnTo>
                <a:lnTo>
                  <a:pt x="1035" y="421"/>
                </a:lnTo>
                <a:close/>
              </a:path>
            </a:pathLst>
          </a:custGeom>
          <a:solidFill>
            <a:srgbClr val="F5F4F4"/>
          </a:solidFill>
          <a:ln>
            <a:noFill/>
          </a:ln>
        </p:spPr>
      </p:sp>
      <p:sp>
        <p:nvSpPr>
          <p:cNvPr id="14047" name="Freeform 645"/>
          <p:cNvSpPr/>
          <p:nvPr/>
        </p:nvSpPr>
        <p:spPr>
          <a:xfrm>
            <a:off x="117000" y="846720"/>
            <a:ext cx="388440" cy="155160"/>
          </a:xfrm>
          <a:custGeom>
            <a:avLst/>
            <a:gdLst/>
            <a:ahLst/>
            <a:cxnLst/>
            <a:rect l="0" t="0" r="r" b="b"/>
            <a:pathLst>
              <a:path w="1079" h="431">
                <a:moveTo>
                  <a:pt x="1057" y="430"/>
                </a:moveTo>
                <a:lnTo>
                  <a:pt x="0" y="10"/>
                </a:lnTo>
                <a:lnTo>
                  <a:pt x="0" y="0"/>
                </a:lnTo>
                <a:lnTo>
                  <a:pt x="1078" y="430"/>
                </a:lnTo>
                <a:lnTo>
                  <a:pt x="1057" y="430"/>
                </a:lnTo>
                <a:close/>
              </a:path>
            </a:pathLst>
          </a:custGeom>
          <a:solidFill>
            <a:srgbClr val="F4F4F4"/>
          </a:solidFill>
          <a:ln>
            <a:noFill/>
          </a:ln>
        </p:spPr>
      </p:sp>
      <p:sp>
        <p:nvSpPr>
          <p:cNvPr id="14048" name="Freeform 646"/>
          <p:cNvSpPr/>
          <p:nvPr/>
        </p:nvSpPr>
        <p:spPr>
          <a:xfrm>
            <a:off x="117000" y="843840"/>
            <a:ext cx="396000" cy="158040"/>
          </a:xfrm>
          <a:custGeom>
            <a:avLst/>
            <a:gdLst/>
            <a:ahLst/>
            <a:cxnLst/>
            <a:rect l="0" t="0" r="r" b="b"/>
            <a:pathLst>
              <a:path w="1100" h="439">
                <a:moveTo>
                  <a:pt x="1078" y="438"/>
                </a:moveTo>
                <a:lnTo>
                  <a:pt x="0" y="8"/>
                </a:lnTo>
                <a:lnTo>
                  <a:pt x="0" y="0"/>
                </a:lnTo>
                <a:lnTo>
                  <a:pt x="1099" y="438"/>
                </a:lnTo>
                <a:lnTo>
                  <a:pt x="1078" y="438"/>
                </a:lnTo>
                <a:close/>
              </a:path>
            </a:pathLst>
          </a:custGeom>
          <a:solidFill>
            <a:srgbClr val="F4F4F4"/>
          </a:solidFill>
          <a:ln>
            <a:noFill/>
          </a:ln>
        </p:spPr>
      </p:sp>
      <p:sp>
        <p:nvSpPr>
          <p:cNvPr id="14049" name="Freeform 647"/>
          <p:cNvSpPr/>
          <p:nvPr/>
        </p:nvSpPr>
        <p:spPr>
          <a:xfrm>
            <a:off x="117000" y="837720"/>
            <a:ext cx="411120" cy="164160"/>
          </a:xfrm>
          <a:custGeom>
            <a:avLst/>
            <a:gdLst/>
            <a:ahLst/>
            <a:cxnLst/>
            <a:rect l="0" t="0" r="r" b="b"/>
            <a:pathLst>
              <a:path w="1142" h="456">
                <a:moveTo>
                  <a:pt x="1099" y="455"/>
                </a:moveTo>
                <a:lnTo>
                  <a:pt x="0" y="17"/>
                </a:lnTo>
                <a:lnTo>
                  <a:pt x="0" y="0"/>
                </a:lnTo>
                <a:lnTo>
                  <a:pt x="1141" y="455"/>
                </a:lnTo>
                <a:lnTo>
                  <a:pt x="1099" y="455"/>
                </a:lnTo>
                <a:close/>
              </a:path>
            </a:pathLst>
          </a:custGeom>
          <a:solidFill>
            <a:srgbClr val="F4F3F3"/>
          </a:solidFill>
          <a:ln>
            <a:noFill/>
          </a:ln>
        </p:spPr>
      </p:sp>
      <p:sp>
        <p:nvSpPr>
          <p:cNvPr id="14050" name="Freeform 648"/>
          <p:cNvSpPr/>
          <p:nvPr/>
        </p:nvSpPr>
        <p:spPr>
          <a:xfrm>
            <a:off x="117000" y="834840"/>
            <a:ext cx="418680" cy="167040"/>
          </a:xfrm>
          <a:custGeom>
            <a:avLst/>
            <a:gdLst/>
            <a:ahLst/>
            <a:cxnLst/>
            <a:rect l="0" t="0" r="r" b="b"/>
            <a:pathLst>
              <a:path w="1163" h="464">
                <a:moveTo>
                  <a:pt x="1141" y="463"/>
                </a:moveTo>
                <a:lnTo>
                  <a:pt x="0" y="8"/>
                </a:lnTo>
                <a:lnTo>
                  <a:pt x="0" y="0"/>
                </a:lnTo>
                <a:lnTo>
                  <a:pt x="1162" y="463"/>
                </a:lnTo>
                <a:lnTo>
                  <a:pt x="1141" y="463"/>
                </a:lnTo>
                <a:close/>
              </a:path>
            </a:pathLst>
          </a:custGeom>
          <a:solidFill>
            <a:srgbClr val="F3F2F2"/>
          </a:solidFill>
          <a:ln>
            <a:noFill/>
          </a:ln>
        </p:spPr>
      </p:sp>
      <p:sp>
        <p:nvSpPr>
          <p:cNvPr id="14051" name="Freeform 649"/>
          <p:cNvSpPr/>
          <p:nvPr/>
        </p:nvSpPr>
        <p:spPr>
          <a:xfrm>
            <a:off x="117000" y="831600"/>
            <a:ext cx="426240" cy="170280"/>
          </a:xfrm>
          <a:custGeom>
            <a:avLst/>
            <a:gdLst/>
            <a:ahLst/>
            <a:cxnLst/>
            <a:rect l="0" t="0" r="r" b="b"/>
            <a:pathLst>
              <a:path w="1184" h="473">
                <a:moveTo>
                  <a:pt x="1162" y="472"/>
                </a:moveTo>
                <a:lnTo>
                  <a:pt x="0" y="9"/>
                </a:lnTo>
                <a:lnTo>
                  <a:pt x="0" y="0"/>
                </a:lnTo>
                <a:lnTo>
                  <a:pt x="1183" y="472"/>
                </a:lnTo>
                <a:lnTo>
                  <a:pt x="1162" y="472"/>
                </a:lnTo>
                <a:close/>
              </a:path>
            </a:pathLst>
          </a:custGeom>
          <a:solidFill>
            <a:srgbClr val="F3F2F2"/>
          </a:solidFill>
          <a:ln>
            <a:noFill/>
          </a:ln>
        </p:spPr>
      </p:sp>
      <p:sp>
        <p:nvSpPr>
          <p:cNvPr id="14052" name="Freeform 650"/>
          <p:cNvSpPr/>
          <p:nvPr/>
        </p:nvSpPr>
        <p:spPr>
          <a:xfrm>
            <a:off x="117000" y="828720"/>
            <a:ext cx="433800" cy="173160"/>
          </a:xfrm>
          <a:custGeom>
            <a:avLst/>
            <a:gdLst/>
            <a:ahLst/>
            <a:cxnLst/>
            <a:rect l="0" t="0" r="r" b="b"/>
            <a:pathLst>
              <a:path w="1205" h="481">
                <a:moveTo>
                  <a:pt x="1183" y="480"/>
                </a:moveTo>
                <a:lnTo>
                  <a:pt x="0" y="8"/>
                </a:lnTo>
                <a:lnTo>
                  <a:pt x="0" y="0"/>
                </a:lnTo>
                <a:lnTo>
                  <a:pt x="1204" y="480"/>
                </a:lnTo>
                <a:lnTo>
                  <a:pt x="1183" y="480"/>
                </a:lnTo>
                <a:close/>
              </a:path>
            </a:pathLst>
          </a:custGeom>
          <a:solidFill>
            <a:srgbClr val="F2F1F1"/>
          </a:solidFill>
          <a:ln>
            <a:noFill/>
          </a:ln>
        </p:spPr>
      </p:sp>
      <p:sp>
        <p:nvSpPr>
          <p:cNvPr id="14053" name="Freeform 651"/>
          <p:cNvSpPr/>
          <p:nvPr/>
        </p:nvSpPr>
        <p:spPr>
          <a:xfrm>
            <a:off x="117000" y="825840"/>
            <a:ext cx="441360" cy="176040"/>
          </a:xfrm>
          <a:custGeom>
            <a:avLst/>
            <a:gdLst/>
            <a:ahLst/>
            <a:cxnLst/>
            <a:rect l="0" t="0" r="r" b="b"/>
            <a:pathLst>
              <a:path w="1226" h="489">
                <a:moveTo>
                  <a:pt x="1204" y="488"/>
                </a:moveTo>
                <a:lnTo>
                  <a:pt x="0" y="8"/>
                </a:lnTo>
                <a:lnTo>
                  <a:pt x="0" y="0"/>
                </a:lnTo>
                <a:lnTo>
                  <a:pt x="1225" y="488"/>
                </a:lnTo>
                <a:lnTo>
                  <a:pt x="1204" y="488"/>
                </a:lnTo>
                <a:close/>
              </a:path>
            </a:pathLst>
          </a:custGeom>
          <a:solidFill>
            <a:srgbClr val="F2F1F1"/>
          </a:solidFill>
          <a:ln>
            <a:noFill/>
          </a:ln>
        </p:spPr>
      </p:sp>
      <p:sp>
        <p:nvSpPr>
          <p:cNvPr id="14054" name="Freeform 652"/>
          <p:cNvSpPr/>
          <p:nvPr/>
        </p:nvSpPr>
        <p:spPr>
          <a:xfrm>
            <a:off x="117000" y="822600"/>
            <a:ext cx="448920" cy="179280"/>
          </a:xfrm>
          <a:custGeom>
            <a:avLst/>
            <a:gdLst/>
            <a:ahLst/>
            <a:cxnLst/>
            <a:rect l="0" t="0" r="r" b="b"/>
            <a:pathLst>
              <a:path w="1247" h="498">
                <a:moveTo>
                  <a:pt x="1225" y="497"/>
                </a:moveTo>
                <a:lnTo>
                  <a:pt x="0" y="9"/>
                </a:lnTo>
                <a:lnTo>
                  <a:pt x="0" y="0"/>
                </a:lnTo>
                <a:lnTo>
                  <a:pt x="1246" y="497"/>
                </a:lnTo>
                <a:lnTo>
                  <a:pt x="1225" y="497"/>
                </a:lnTo>
                <a:close/>
              </a:path>
            </a:pathLst>
          </a:custGeom>
          <a:solidFill>
            <a:srgbClr val="F1F0F0"/>
          </a:solidFill>
          <a:ln>
            <a:noFill/>
          </a:ln>
        </p:spPr>
      </p:sp>
      <p:sp>
        <p:nvSpPr>
          <p:cNvPr id="14055" name="Freeform 653"/>
          <p:cNvSpPr/>
          <p:nvPr/>
        </p:nvSpPr>
        <p:spPr>
          <a:xfrm>
            <a:off x="117000" y="819720"/>
            <a:ext cx="456840" cy="182160"/>
          </a:xfrm>
          <a:custGeom>
            <a:avLst/>
            <a:gdLst/>
            <a:ahLst/>
            <a:cxnLst/>
            <a:rect l="0" t="0" r="r" b="b"/>
            <a:pathLst>
              <a:path w="1269" h="506">
                <a:moveTo>
                  <a:pt x="1246" y="505"/>
                </a:moveTo>
                <a:lnTo>
                  <a:pt x="0" y="8"/>
                </a:lnTo>
                <a:lnTo>
                  <a:pt x="0" y="0"/>
                </a:lnTo>
                <a:lnTo>
                  <a:pt x="1268" y="505"/>
                </a:lnTo>
                <a:lnTo>
                  <a:pt x="1246" y="505"/>
                </a:lnTo>
                <a:close/>
              </a:path>
            </a:pathLst>
          </a:custGeom>
          <a:solidFill>
            <a:srgbClr val="F1F0F0"/>
          </a:solidFill>
          <a:ln>
            <a:noFill/>
          </a:ln>
        </p:spPr>
      </p:sp>
      <p:sp>
        <p:nvSpPr>
          <p:cNvPr id="14056" name="Freeform 654"/>
          <p:cNvSpPr/>
          <p:nvPr/>
        </p:nvSpPr>
        <p:spPr>
          <a:xfrm>
            <a:off x="117000" y="816480"/>
            <a:ext cx="464400" cy="185400"/>
          </a:xfrm>
          <a:custGeom>
            <a:avLst/>
            <a:gdLst/>
            <a:ahLst/>
            <a:cxnLst/>
            <a:rect l="0" t="0" r="r" b="b"/>
            <a:pathLst>
              <a:path w="1290" h="515">
                <a:moveTo>
                  <a:pt x="1268" y="514"/>
                </a:moveTo>
                <a:lnTo>
                  <a:pt x="0" y="9"/>
                </a:lnTo>
                <a:lnTo>
                  <a:pt x="0" y="0"/>
                </a:lnTo>
                <a:lnTo>
                  <a:pt x="1289" y="514"/>
                </a:lnTo>
                <a:lnTo>
                  <a:pt x="1268" y="514"/>
                </a:lnTo>
                <a:close/>
              </a:path>
            </a:pathLst>
          </a:custGeom>
          <a:solidFill>
            <a:srgbClr val="F0EFEF"/>
          </a:solidFill>
          <a:ln>
            <a:noFill/>
          </a:ln>
        </p:spPr>
      </p:sp>
      <p:sp>
        <p:nvSpPr>
          <p:cNvPr id="14057" name="Freeform 655"/>
          <p:cNvSpPr/>
          <p:nvPr/>
        </p:nvSpPr>
        <p:spPr>
          <a:xfrm>
            <a:off x="117000" y="813600"/>
            <a:ext cx="471960" cy="188280"/>
          </a:xfrm>
          <a:custGeom>
            <a:avLst/>
            <a:gdLst/>
            <a:ahLst/>
            <a:cxnLst/>
            <a:rect l="0" t="0" r="r" b="b"/>
            <a:pathLst>
              <a:path w="1311" h="523">
                <a:moveTo>
                  <a:pt x="1289" y="522"/>
                </a:moveTo>
                <a:lnTo>
                  <a:pt x="0" y="8"/>
                </a:lnTo>
                <a:lnTo>
                  <a:pt x="0" y="0"/>
                </a:lnTo>
                <a:lnTo>
                  <a:pt x="1310" y="522"/>
                </a:lnTo>
                <a:lnTo>
                  <a:pt x="1289" y="522"/>
                </a:lnTo>
                <a:close/>
              </a:path>
            </a:pathLst>
          </a:custGeom>
          <a:solidFill>
            <a:srgbClr val="F0EFEF"/>
          </a:solidFill>
          <a:ln>
            <a:noFill/>
          </a:ln>
        </p:spPr>
      </p:sp>
      <p:sp>
        <p:nvSpPr>
          <p:cNvPr id="14058" name="Freeform 656"/>
          <p:cNvSpPr/>
          <p:nvPr/>
        </p:nvSpPr>
        <p:spPr>
          <a:xfrm>
            <a:off x="117000" y="810720"/>
            <a:ext cx="479520" cy="191160"/>
          </a:xfrm>
          <a:custGeom>
            <a:avLst/>
            <a:gdLst/>
            <a:ahLst/>
            <a:cxnLst/>
            <a:rect l="0" t="0" r="r" b="b"/>
            <a:pathLst>
              <a:path w="1332" h="531">
                <a:moveTo>
                  <a:pt x="1310" y="530"/>
                </a:moveTo>
                <a:lnTo>
                  <a:pt x="0" y="8"/>
                </a:lnTo>
                <a:lnTo>
                  <a:pt x="0" y="0"/>
                </a:lnTo>
                <a:lnTo>
                  <a:pt x="1331" y="530"/>
                </a:lnTo>
                <a:lnTo>
                  <a:pt x="1310" y="530"/>
                </a:lnTo>
                <a:close/>
              </a:path>
            </a:pathLst>
          </a:custGeom>
          <a:solidFill>
            <a:srgbClr val="EFEEEE"/>
          </a:solidFill>
          <a:ln>
            <a:noFill/>
          </a:ln>
        </p:spPr>
      </p:sp>
      <p:sp>
        <p:nvSpPr>
          <p:cNvPr id="14059" name="Freeform 657"/>
          <p:cNvSpPr/>
          <p:nvPr/>
        </p:nvSpPr>
        <p:spPr>
          <a:xfrm>
            <a:off x="117000" y="807480"/>
            <a:ext cx="487080" cy="194400"/>
          </a:xfrm>
          <a:custGeom>
            <a:avLst/>
            <a:gdLst/>
            <a:ahLst/>
            <a:cxnLst/>
            <a:rect l="0" t="0" r="r" b="b"/>
            <a:pathLst>
              <a:path w="1353" h="540">
                <a:moveTo>
                  <a:pt x="1331" y="539"/>
                </a:moveTo>
                <a:lnTo>
                  <a:pt x="0" y="9"/>
                </a:lnTo>
                <a:lnTo>
                  <a:pt x="0" y="0"/>
                </a:lnTo>
                <a:lnTo>
                  <a:pt x="1352" y="539"/>
                </a:lnTo>
                <a:lnTo>
                  <a:pt x="1331" y="539"/>
                </a:lnTo>
                <a:close/>
              </a:path>
            </a:pathLst>
          </a:custGeom>
          <a:solidFill>
            <a:srgbClr val="EFEEEE"/>
          </a:solidFill>
          <a:ln>
            <a:noFill/>
          </a:ln>
        </p:spPr>
      </p:sp>
      <p:sp>
        <p:nvSpPr>
          <p:cNvPr id="14060" name="Freeform 658"/>
          <p:cNvSpPr/>
          <p:nvPr/>
        </p:nvSpPr>
        <p:spPr>
          <a:xfrm>
            <a:off x="117000" y="804600"/>
            <a:ext cx="494640" cy="197280"/>
          </a:xfrm>
          <a:custGeom>
            <a:avLst/>
            <a:gdLst/>
            <a:ahLst/>
            <a:cxnLst/>
            <a:rect l="0" t="0" r="r" b="b"/>
            <a:pathLst>
              <a:path w="1374" h="548">
                <a:moveTo>
                  <a:pt x="1352" y="547"/>
                </a:moveTo>
                <a:lnTo>
                  <a:pt x="0" y="8"/>
                </a:lnTo>
                <a:lnTo>
                  <a:pt x="0" y="0"/>
                </a:lnTo>
                <a:lnTo>
                  <a:pt x="1373" y="547"/>
                </a:lnTo>
                <a:lnTo>
                  <a:pt x="1352" y="547"/>
                </a:lnTo>
                <a:close/>
              </a:path>
            </a:pathLst>
          </a:custGeom>
          <a:solidFill>
            <a:srgbClr val="EFEEED"/>
          </a:solidFill>
          <a:ln>
            <a:noFill/>
          </a:ln>
        </p:spPr>
      </p:sp>
      <p:sp>
        <p:nvSpPr>
          <p:cNvPr id="14061" name="Freeform 659"/>
          <p:cNvSpPr/>
          <p:nvPr/>
        </p:nvSpPr>
        <p:spPr>
          <a:xfrm>
            <a:off x="117000" y="801360"/>
            <a:ext cx="502200" cy="200520"/>
          </a:xfrm>
          <a:custGeom>
            <a:avLst/>
            <a:gdLst/>
            <a:ahLst/>
            <a:cxnLst/>
            <a:rect l="0" t="0" r="r" b="b"/>
            <a:pathLst>
              <a:path w="1395" h="557">
                <a:moveTo>
                  <a:pt x="1373" y="556"/>
                </a:moveTo>
                <a:lnTo>
                  <a:pt x="0" y="9"/>
                </a:lnTo>
                <a:lnTo>
                  <a:pt x="0" y="0"/>
                </a:lnTo>
                <a:lnTo>
                  <a:pt x="1394" y="556"/>
                </a:lnTo>
                <a:lnTo>
                  <a:pt x="1373" y="556"/>
                </a:lnTo>
                <a:close/>
              </a:path>
            </a:pathLst>
          </a:custGeom>
          <a:solidFill>
            <a:srgbClr val="EFEEED"/>
          </a:solidFill>
          <a:ln>
            <a:noFill/>
          </a:ln>
        </p:spPr>
      </p:sp>
      <p:sp>
        <p:nvSpPr>
          <p:cNvPr id="14062" name="Freeform 660"/>
          <p:cNvSpPr/>
          <p:nvPr/>
        </p:nvSpPr>
        <p:spPr>
          <a:xfrm>
            <a:off x="117000" y="798480"/>
            <a:ext cx="509760" cy="203400"/>
          </a:xfrm>
          <a:custGeom>
            <a:avLst/>
            <a:gdLst/>
            <a:ahLst/>
            <a:cxnLst/>
            <a:rect l="0" t="0" r="r" b="b"/>
            <a:pathLst>
              <a:path w="1416" h="565">
                <a:moveTo>
                  <a:pt x="1394" y="564"/>
                </a:moveTo>
                <a:lnTo>
                  <a:pt x="0" y="8"/>
                </a:lnTo>
                <a:lnTo>
                  <a:pt x="0" y="0"/>
                </a:lnTo>
                <a:lnTo>
                  <a:pt x="1415" y="564"/>
                </a:lnTo>
                <a:lnTo>
                  <a:pt x="1394" y="564"/>
                </a:lnTo>
                <a:close/>
              </a:path>
            </a:pathLst>
          </a:custGeom>
          <a:solidFill>
            <a:srgbClr val="EEEDEC"/>
          </a:solidFill>
          <a:ln>
            <a:noFill/>
          </a:ln>
        </p:spPr>
      </p:sp>
      <p:sp>
        <p:nvSpPr>
          <p:cNvPr id="14063" name="Freeform 661"/>
          <p:cNvSpPr/>
          <p:nvPr/>
        </p:nvSpPr>
        <p:spPr>
          <a:xfrm>
            <a:off x="117000" y="795600"/>
            <a:ext cx="517320" cy="206280"/>
          </a:xfrm>
          <a:custGeom>
            <a:avLst/>
            <a:gdLst/>
            <a:ahLst/>
            <a:cxnLst/>
            <a:rect l="0" t="0" r="r" b="b"/>
            <a:pathLst>
              <a:path w="1437" h="573">
                <a:moveTo>
                  <a:pt x="1415" y="572"/>
                </a:moveTo>
                <a:lnTo>
                  <a:pt x="0" y="8"/>
                </a:lnTo>
                <a:lnTo>
                  <a:pt x="0" y="0"/>
                </a:lnTo>
                <a:lnTo>
                  <a:pt x="1436" y="572"/>
                </a:lnTo>
                <a:lnTo>
                  <a:pt x="1415" y="572"/>
                </a:lnTo>
                <a:close/>
              </a:path>
            </a:pathLst>
          </a:custGeom>
          <a:solidFill>
            <a:srgbClr val="EEECEC"/>
          </a:solidFill>
          <a:ln>
            <a:noFill/>
          </a:ln>
        </p:spPr>
      </p:sp>
      <p:sp>
        <p:nvSpPr>
          <p:cNvPr id="14064" name="Freeform 662"/>
          <p:cNvSpPr/>
          <p:nvPr/>
        </p:nvSpPr>
        <p:spPr>
          <a:xfrm>
            <a:off x="117000" y="792360"/>
            <a:ext cx="524880" cy="209520"/>
          </a:xfrm>
          <a:custGeom>
            <a:avLst/>
            <a:gdLst/>
            <a:ahLst/>
            <a:cxnLst/>
            <a:rect l="0" t="0" r="r" b="b"/>
            <a:pathLst>
              <a:path w="1458" h="582">
                <a:moveTo>
                  <a:pt x="1436" y="581"/>
                </a:moveTo>
                <a:lnTo>
                  <a:pt x="0" y="9"/>
                </a:lnTo>
                <a:lnTo>
                  <a:pt x="0" y="0"/>
                </a:lnTo>
                <a:lnTo>
                  <a:pt x="1457" y="581"/>
                </a:lnTo>
                <a:lnTo>
                  <a:pt x="1436" y="581"/>
                </a:lnTo>
                <a:close/>
              </a:path>
            </a:pathLst>
          </a:custGeom>
          <a:solidFill>
            <a:srgbClr val="EDEBEB"/>
          </a:solidFill>
          <a:ln>
            <a:noFill/>
          </a:ln>
        </p:spPr>
      </p:sp>
      <p:sp>
        <p:nvSpPr>
          <p:cNvPr id="14065" name="Freeform 663"/>
          <p:cNvSpPr/>
          <p:nvPr/>
        </p:nvSpPr>
        <p:spPr>
          <a:xfrm>
            <a:off x="117000" y="789480"/>
            <a:ext cx="532800" cy="212400"/>
          </a:xfrm>
          <a:custGeom>
            <a:avLst/>
            <a:gdLst/>
            <a:ahLst/>
            <a:cxnLst/>
            <a:rect l="0" t="0" r="r" b="b"/>
            <a:pathLst>
              <a:path w="1480" h="590">
                <a:moveTo>
                  <a:pt x="1457" y="589"/>
                </a:moveTo>
                <a:lnTo>
                  <a:pt x="0" y="8"/>
                </a:lnTo>
                <a:lnTo>
                  <a:pt x="0" y="0"/>
                </a:lnTo>
                <a:lnTo>
                  <a:pt x="1479" y="589"/>
                </a:lnTo>
                <a:lnTo>
                  <a:pt x="1457" y="589"/>
                </a:lnTo>
                <a:close/>
              </a:path>
            </a:pathLst>
          </a:custGeom>
          <a:solidFill>
            <a:srgbClr val="EDEBEB"/>
          </a:solidFill>
          <a:ln>
            <a:noFill/>
          </a:ln>
        </p:spPr>
      </p:sp>
      <p:sp>
        <p:nvSpPr>
          <p:cNvPr id="14066" name="Freeform 664"/>
          <p:cNvSpPr/>
          <p:nvPr/>
        </p:nvSpPr>
        <p:spPr>
          <a:xfrm>
            <a:off x="117000" y="786240"/>
            <a:ext cx="540360" cy="215640"/>
          </a:xfrm>
          <a:custGeom>
            <a:avLst/>
            <a:gdLst/>
            <a:ahLst/>
            <a:cxnLst/>
            <a:rect l="0" t="0" r="r" b="b"/>
            <a:pathLst>
              <a:path w="1501" h="599">
                <a:moveTo>
                  <a:pt x="1479" y="598"/>
                </a:moveTo>
                <a:lnTo>
                  <a:pt x="0" y="9"/>
                </a:lnTo>
                <a:lnTo>
                  <a:pt x="0" y="0"/>
                </a:lnTo>
                <a:lnTo>
                  <a:pt x="1500" y="598"/>
                </a:lnTo>
                <a:lnTo>
                  <a:pt x="1479" y="598"/>
                </a:lnTo>
                <a:close/>
              </a:path>
            </a:pathLst>
          </a:custGeom>
          <a:solidFill>
            <a:srgbClr val="ECEAEA"/>
          </a:solidFill>
          <a:ln>
            <a:noFill/>
          </a:ln>
        </p:spPr>
      </p:sp>
      <p:sp>
        <p:nvSpPr>
          <p:cNvPr id="14067" name="Freeform 665"/>
          <p:cNvSpPr/>
          <p:nvPr/>
        </p:nvSpPr>
        <p:spPr>
          <a:xfrm>
            <a:off x="117000" y="783360"/>
            <a:ext cx="547920" cy="218520"/>
          </a:xfrm>
          <a:custGeom>
            <a:avLst/>
            <a:gdLst/>
            <a:ahLst/>
            <a:cxnLst/>
            <a:rect l="0" t="0" r="r" b="b"/>
            <a:pathLst>
              <a:path w="1522" h="607">
                <a:moveTo>
                  <a:pt x="1500" y="606"/>
                </a:moveTo>
                <a:lnTo>
                  <a:pt x="0" y="8"/>
                </a:lnTo>
                <a:lnTo>
                  <a:pt x="0" y="0"/>
                </a:lnTo>
                <a:lnTo>
                  <a:pt x="1521" y="606"/>
                </a:lnTo>
                <a:lnTo>
                  <a:pt x="1500" y="606"/>
                </a:lnTo>
                <a:close/>
              </a:path>
            </a:pathLst>
          </a:custGeom>
          <a:solidFill>
            <a:srgbClr val="ECEAEA"/>
          </a:solidFill>
          <a:ln>
            <a:noFill/>
          </a:ln>
        </p:spPr>
      </p:sp>
      <p:sp>
        <p:nvSpPr>
          <p:cNvPr id="14068" name="Freeform 666"/>
          <p:cNvSpPr/>
          <p:nvPr/>
        </p:nvSpPr>
        <p:spPr>
          <a:xfrm>
            <a:off x="117000" y="780480"/>
            <a:ext cx="555480" cy="221400"/>
          </a:xfrm>
          <a:custGeom>
            <a:avLst/>
            <a:gdLst/>
            <a:ahLst/>
            <a:cxnLst/>
            <a:rect l="0" t="0" r="r" b="b"/>
            <a:pathLst>
              <a:path w="1543" h="615">
                <a:moveTo>
                  <a:pt x="1521" y="614"/>
                </a:moveTo>
                <a:lnTo>
                  <a:pt x="0" y="8"/>
                </a:lnTo>
                <a:lnTo>
                  <a:pt x="0" y="0"/>
                </a:lnTo>
                <a:lnTo>
                  <a:pt x="1542" y="614"/>
                </a:lnTo>
                <a:lnTo>
                  <a:pt x="1521" y="614"/>
                </a:lnTo>
                <a:close/>
              </a:path>
            </a:pathLst>
          </a:custGeom>
          <a:solidFill>
            <a:srgbClr val="EBE9E9"/>
          </a:solidFill>
          <a:ln>
            <a:noFill/>
          </a:ln>
        </p:spPr>
      </p:sp>
      <p:sp>
        <p:nvSpPr>
          <p:cNvPr id="14069" name="Freeform 667"/>
          <p:cNvSpPr/>
          <p:nvPr/>
        </p:nvSpPr>
        <p:spPr>
          <a:xfrm>
            <a:off x="117000" y="777240"/>
            <a:ext cx="563040" cy="224640"/>
          </a:xfrm>
          <a:custGeom>
            <a:avLst/>
            <a:gdLst/>
            <a:ahLst/>
            <a:cxnLst/>
            <a:rect l="0" t="0" r="r" b="b"/>
            <a:pathLst>
              <a:path w="1564" h="624">
                <a:moveTo>
                  <a:pt x="1542" y="623"/>
                </a:moveTo>
                <a:lnTo>
                  <a:pt x="0" y="9"/>
                </a:lnTo>
                <a:lnTo>
                  <a:pt x="0" y="0"/>
                </a:lnTo>
                <a:lnTo>
                  <a:pt x="1563" y="623"/>
                </a:lnTo>
                <a:lnTo>
                  <a:pt x="1542" y="623"/>
                </a:lnTo>
                <a:close/>
              </a:path>
            </a:pathLst>
          </a:custGeom>
          <a:solidFill>
            <a:srgbClr val="EBE9E9"/>
          </a:solidFill>
          <a:ln>
            <a:noFill/>
          </a:ln>
        </p:spPr>
      </p:sp>
      <p:sp>
        <p:nvSpPr>
          <p:cNvPr id="14070" name="Freeform 668"/>
          <p:cNvSpPr/>
          <p:nvPr/>
        </p:nvSpPr>
        <p:spPr>
          <a:xfrm>
            <a:off x="117000" y="774360"/>
            <a:ext cx="570600" cy="227520"/>
          </a:xfrm>
          <a:custGeom>
            <a:avLst/>
            <a:gdLst/>
            <a:ahLst/>
            <a:cxnLst/>
            <a:rect l="0" t="0" r="r" b="b"/>
            <a:pathLst>
              <a:path w="1585" h="632">
                <a:moveTo>
                  <a:pt x="1563" y="631"/>
                </a:moveTo>
                <a:lnTo>
                  <a:pt x="0" y="8"/>
                </a:lnTo>
                <a:lnTo>
                  <a:pt x="0" y="0"/>
                </a:lnTo>
                <a:lnTo>
                  <a:pt x="1584" y="631"/>
                </a:lnTo>
                <a:lnTo>
                  <a:pt x="1563" y="631"/>
                </a:lnTo>
                <a:close/>
              </a:path>
            </a:pathLst>
          </a:custGeom>
          <a:solidFill>
            <a:srgbClr val="EAE8E8"/>
          </a:solidFill>
          <a:ln>
            <a:noFill/>
          </a:ln>
        </p:spPr>
      </p:sp>
      <p:sp>
        <p:nvSpPr>
          <p:cNvPr id="14071" name="Freeform 669"/>
          <p:cNvSpPr/>
          <p:nvPr/>
        </p:nvSpPr>
        <p:spPr>
          <a:xfrm>
            <a:off x="117000" y="771120"/>
            <a:ext cx="578160" cy="230760"/>
          </a:xfrm>
          <a:custGeom>
            <a:avLst/>
            <a:gdLst/>
            <a:ahLst/>
            <a:cxnLst/>
            <a:rect l="0" t="0" r="r" b="b"/>
            <a:pathLst>
              <a:path w="1606" h="641">
                <a:moveTo>
                  <a:pt x="1584" y="640"/>
                </a:moveTo>
                <a:lnTo>
                  <a:pt x="0" y="9"/>
                </a:lnTo>
                <a:lnTo>
                  <a:pt x="0" y="0"/>
                </a:lnTo>
                <a:lnTo>
                  <a:pt x="1605" y="640"/>
                </a:lnTo>
                <a:lnTo>
                  <a:pt x="1584" y="640"/>
                </a:lnTo>
                <a:close/>
              </a:path>
            </a:pathLst>
          </a:custGeom>
          <a:solidFill>
            <a:srgbClr val="E9E8E8"/>
          </a:solidFill>
          <a:ln>
            <a:noFill/>
          </a:ln>
        </p:spPr>
      </p:sp>
      <p:sp>
        <p:nvSpPr>
          <p:cNvPr id="14072" name="Freeform 670"/>
          <p:cNvSpPr/>
          <p:nvPr/>
        </p:nvSpPr>
        <p:spPr>
          <a:xfrm>
            <a:off x="117000" y="768240"/>
            <a:ext cx="585720" cy="233640"/>
          </a:xfrm>
          <a:custGeom>
            <a:avLst/>
            <a:gdLst/>
            <a:ahLst/>
            <a:cxnLst/>
            <a:rect l="0" t="0" r="r" b="b"/>
            <a:pathLst>
              <a:path w="1627" h="649">
                <a:moveTo>
                  <a:pt x="1605" y="648"/>
                </a:moveTo>
                <a:lnTo>
                  <a:pt x="0" y="8"/>
                </a:lnTo>
                <a:lnTo>
                  <a:pt x="0" y="0"/>
                </a:lnTo>
                <a:lnTo>
                  <a:pt x="1626" y="648"/>
                </a:lnTo>
                <a:lnTo>
                  <a:pt x="1605" y="648"/>
                </a:lnTo>
                <a:close/>
              </a:path>
            </a:pathLst>
          </a:custGeom>
          <a:solidFill>
            <a:srgbClr val="E8E7E7"/>
          </a:solidFill>
          <a:ln>
            <a:noFill/>
          </a:ln>
        </p:spPr>
      </p:sp>
      <p:sp>
        <p:nvSpPr>
          <p:cNvPr id="14073" name="Freeform 671"/>
          <p:cNvSpPr/>
          <p:nvPr/>
        </p:nvSpPr>
        <p:spPr>
          <a:xfrm>
            <a:off x="117000" y="765360"/>
            <a:ext cx="593280" cy="236520"/>
          </a:xfrm>
          <a:custGeom>
            <a:avLst/>
            <a:gdLst/>
            <a:ahLst/>
            <a:cxnLst/>
            <a:rect l="0" t="0" r="r" b="b"/>
            <a:pathLst>
              <a:path w="1648" h="657">
                <a:moveTo>
                  <a:pt x="1626" y="656"/>
                </a:moveTo>
                <a:lnTo>
                  <a:pt x="0" y="8"/>
                </a:lnTo>
                <a:lnTo>
                  <a:pt x="0" y="0"/>
                </a:lnTo>
                <a:lnTo>
                  <a:pt x="1647" y="656"/>
                </a:lnTo>
                <a:lnTo>
                  <a:pt x="1626" y="656"/>
                </a:lnTo>
                <a:close/>
              </a:path>
            </a:pathLst>
          </a:custGeom>
          <a:solidFill>
            <a:srgbClr val="E8E7E6"/>
          </a:solidFill>
          <a:ln>
            <a:noFill/>
          </a:ln>
        </p:spPr>
      </p:sp>
      <p:sp>
        <p:nvSpPr>
          <p:cNvPr id="14074" name="Freeform 672"/>
          <p:cNvSpPr/>
          <p:nvPr/>
        </p:nvSpPr>
        <p:spPr>
          <a:xfrm>
            <a:off x="117000" y="762120"/>
            <a:ext cx="600840" cy="239760"/>
          </a:xfrm>
          <a:custGeom>
            <a:avLst/>
            <a:gdLst/>
            <a:ahLst/>
            <a:cxnLst/>
            <a:rect l="0" t="0" r="r" b="b"/>
            <a:pathLst>
              <a:path w="1669" h="666">
                <a:moveTo>
                  <a:pt x="1647" y="665"/>
                </a:moveTo>
                <a:lnTo>
                  <a:pt x="0" y="9"/>
                </a:lnTo>
                <a:lnTo>
                  <a:pt x="0" y="0"/>
                </a:lnTo>
                <a:lnTo>
                  <a:pt x="1668" y="665"/>
                </a:lnTo>
                <a:lnTo>
                  <a:pt x="1647" y="665"/>
                </a:lnTo>
                <a:close/>
              </a:path>
            </a:pathLst>
          </a:custGeom>
          <a:solidFill>
            <a:srgbClr val="E7E6E5"/>
          </a:solidFill>
          <a:ln>
            <a:noFill/>
          </a:ln>
        </p:spPr>
      </p:sp>
      <p:sp>
        <p:nvSpPr>
          <p:cNvPr id="14075" name="Freeform 673"/>
          <p:cNvSpPr/>
          <p:nvPr/>
        </p:nvSpPr>
        <p:spPr>
          <a:xfrm>
            <a:off x="117000" y="759240"/>
            <a:ext cx="608760" cy="242640"/>
          </a:xfrm>
          <a:custGeom>
            <a:avLst/>
            <a:gdLst/>
            <a:ahLst/>
            <a:cxnLst/>
            <a:rect l="0" t="0" r="r" b="b"/>
            <a:pathLst>
              <a:path w="1691" h="674">
                <a:moveTo>
                  <a:pt x="1668" y="673"/>
                </a:moveTo>
                <a:lnTo>
                  <a:pt x="0" y="8"/>
                </a:lnTo>
                <a:lnTo>
                  <a:pt x="0" y="0"/>
                </a:lnTo>
                <a:lnTo>
                  <a:pt x="1690" y="673"/>
                </a:lnTo>
                <a:lnTo>
                  <a:pt x="1668" y="673"/>
                </a:lnTo>
                <a:close/>
              </a:path>
            </a:pathLst>
          </a:custGeom>
          <a:solidFill>
            <a:srgbClr val="E7E5E5"/>
          </a:solidFill>
          <a:ln>
            <a:noFill/>
          </a:ln>
        </p:spPr>
      </p:sp>
      <p:sp>
        <p:nvSpPr>
          <p:cNvPr id="14076" name="Freeform 674"/>
          <p:cNvSpPr/>
          <p:nvPr/>
        </p:nvSpPr>
        <p:spPr>
          <a:xfrm>
            <a:off x="117000" y="756000"/>
            <a:ext cx="616320" cy="245880"/>
          </a:xfrm>
          <a:custGeom>
            <a:avLst/>
            <a:gdLst/>
            <a:ahLst/>
            <a:cxnLst/>
            <a:rect l="0" t="0" r="r" b="b"/>
            <a:pathLst>
              <a:path w="1712" h="683">
                <a:moveTo>
                  <a:pt x="1690" y="682"/>
                </a:moveTo>
                <a:lnTo>
                  <a:pt x="0" y="9"/>
                </a:lnTo>
                <a:lnTo>
                  <a:pt x="0" y="0"/>
                </a:lnTo>
                <a:lnTo>
                  <a:pt x="1711" y="682"/>
                </a:lnTo>
                <a:lnTo>
                  <a:pt x="1690" y="682"/>
                </a:lnTo>
                <a:close/>
              </a:path>
            </a:pathLst>
          </a:custGeom>
          <a:solidFill>
            <a:srgbClr val="E6E4E4"/>
          </a:solidFill>
          <a:ln>
            <a:noFill/>
          </a:ln>
        </p:spPr>
      </p:sp>
      <p:sp>
        <p:nvSpPr>
          <p:cNvPr id="14077" name="Freeform 675"/>
          <p:cNvSpPr/>
          <p:nvPr/>
        </p:nvSpPr>
        <p:spPr>
          <a:xfrm>
            <a:off x="117000" y="753120"/>
            <a:ext cx="623880" cy="248760"/>
          </a:xfrm>
          <a:custGeom>
            <a:avLst/>
            <a:gdLst/>
            <a:ahLst/>
            <a:cxnLst/>
            <a:rect l="0" t="0" r="r" b="b"/>
            <a:pathLst>
              <a:path w="1733" h="691">
                <a:moveTo>
                  <a:pt x="1711" y="690"/>
                </a:moveTo>
                <a:lnTo>
                  <a:pt x="0" y="8"/>
                </a:lnTo>
                <a:lnTo>
                  <a:pt x="0" y="0"/>
                </a:lnTo>
                <a:lnTo>
                  <a:pt x="1732" y="690"/>
                </a:lnTo>
                <a:lnTo>
                  <a:pt x="1711" y="690"/>
                </a:lnTo>
                <a:close/>
              </a:path>
            </a:pathLst>
          </a:custGeom>
          <a:solidFill>
            <a:srgbClr val="E6E4E4"/>
          </a:solidFill>
          <a:ln>
            <a:noFill/>
          </a:ln>
        </p:spPr>
      </p:sp>
      <p:sp>
        <p:nvSpPr>
          <p:cNvPr id="14078" name="Freeform 676"/>
          <p:cNvSpPr/>
          <p:nvPr/>
        </p:nvSpPr>
        <p:spPr>
          <a:xfrm>
            <a:off x="117000" y="750240"/>
            <a:ext cx="631440" cy="251640"/>
          </a:xfrm>
          <a:custGeom>
            <a:avLst/>
            <a:gdLst/>
            <a:ahLst/>
            <a:cxnLst/>
            <a:rect l="0" t="0" r="r" b="b"/>
            <a:pathLst>
              <a:path w="1754" h="699">
                <a:moveTo>
                  <a:pt x="1732" y="698"/>
                </a:moveTo>
                <a:lnTo>
                  <a:pt x="0" y="8"/>
                </a:lnTo>
                <a:lnTo>
                  <a:pt x="0" y="0"/>
                </a:lnTo>
                <a:lnTo>
                  <a:pt x="1753" y="698"/>
                </a:lnTo>
                <a:lnTo>
                  <a:pt x="1732" y="698"/>
                </a:lnTo>
                <a:close/>
              </a:path>
            </a:pathLst>
          </a:custGeom>
          <a:solidFill>
            <a:srgbClr val="E5E3E3"/>
          </a:solidFill>
          <a:ln>
            <a:noFill/>
          </a:ln>
        </p:spPr>
      </p:sp>
      <p:sp>
        <p:nvSpPr>
          <p:cNvPr id="14079" name="Freeform 677"/>
          <p:cNvSpPr/>
          <p:nvPr/>
        </p:nvSpPr>
        <p:spPr>
          <a:xfrm>
            <a:off x="117000" y="747000"/>
            <a:ext cx="639000" cy="254880"/>
          </a:xfrm>
          <a:custGeom>
            <a:avLst/>
            <a:gdLst/>
            <a:ahLst/>
            <a:cxnLst/>
            <a:rect l="0" t="0" r="r" b="b"/>
            <a:pathLst>
              <a:path w="1775" h="708">
                <a:moveTo>
                  <a:pt x="1753" y="707"/>
                </a:moveTo>
                <a:lnTo>
                  <a:pt x="0" y="9"/>
                </a:lnTo>
                <a:lnTo>
                  <a:pt x="0" y="0"/>
                </a:lnTo>
                <a:lnTo>
                  <a:pt x="1774" y="707"/>
                </a:lnTo>
                <a:lnTo>
                  <a:pt x="1753" y="707"/>
                </a:lnTo>
                <a:close/>
              </a:path>
            </a:pathLst>
          </a:custGeom>
          <a:solidFill>
            <a:srgbClr val="E5E3E3"/>
          </a:solidFill>
          <a:ln>
            <a:noFill/>
          </a:ln>
        </p:spPr>
      </p:sp>
      <p:sp>
        <p:nvSpPr>
          <p:cNvPr id="14080" name="Freeform 678"/>
          <p:cNvSpPr/>
          <p:nvPr/>
        </p:nvSpPr>
        <p:spPr>
          <a:xfrm>
            <a:off x="117000" y="744120"/>
            <a:ext cx="646560" cy="257760"/>
          </a:xfrm>
          <a:custGeom>
            <a:avLst/>
            <a:gdLst/>
            <a:ahLst/>
            <a:cxnLst/>
            <a:rect l="0" t="0" r="r" b="b"/>
            <a:pathLst>
              <a:path w="1796" h="716">
                <a:moveTo>
                  <a:pt x="1774" y="715"/>
                </a:moveTo>
                <a:lnTo>
                  <a:pt x="0" y="8"/>
                </a:lnTo>
                <a:lnTo>
                  <a:pt x="0" y="0"/>
                </a:lnTo>
                <a:lnTo>
                  <a:pt x="1795" y="715"/>
                </a:lnTo>
                <a:lnTo>
                  <a:pt x="1774" y="715"/>
                </a:lnTo>
                <a:close/>
              </a:path>
            </a:pathLst>
          </a:custGeom>
          <a:solidFill>
            <a:srgbClr val="E4E2E2"/>
          </a:solidFill>
          <a:ln>
            <a:noFill/>
          </a:ln>
        </p:spPr>
      </p:sp>
      <p:sp>
        <p:nvSpPr>
          <p:cNvPr id="14081" name="Freeform 679"/>
          <p:cNvSpPr/>
          <p:nvPr/>
        </p:nvSpPr>
        <p:spPr>
          <a:xfrm>
            <a:off x="117000" y="740880"/>
            <a:ext cx="654120" cy="261000"/>
          </a:xfrm>
          <a:custGeom>
            <a:avLst/>
            <a:gdLst/>
            <a:ahLst/>
            <a:cxnLst/>
            <a:rect l="0" t="0" r="r" b="b"/>
            <a:pathLst>
              <a:path w="1817" h="725">
                <a:moveTo>
                  <a:pt x="1795" y="724"/>
                </a:moveTo>
                <a:lnTo>
                  <a:pt x="0" y="9"/>
                </a:lnTo>
                <a:lnTo>
                  <a:pt x="0" y="0"/>
                </a:lnTo>
                <a:lnTo>
                  <a:pt x="1816" y="724"/>
                </a:lnTo>
                <a:lnTo>
                  <a:pt x="1795" y="724"/>
                </a:lnTo>
                <a:close/>
              </a:path>
            </a:pathLst>
          </a:custGeom>
          <a:solidFill>
            <a:srgbClr val="E3E2E1"/>
          </a:solidFill>
          <a:ln>
            <a:noFill/>
          </a:ln>
        </p:spPr>
      </p:sp>
      <p:sp>
        <p:nvSpPr>
          <p:cNvPr id="14082" name="Freeform 680"/>
          <p:cNvSpPr/>
          <p:nvPr/>
        </p:nvSpPr>
        <p:spPr>
          <a:xfrm>
            <a:off x="117000" y="738000"/>
            <a:ext cx="661680" cy="263880"/>
          </a:xfrm>
          <a:custGeom>
            <a:avLst/>
            <a:gdLst/>
            <a:ahLst/>
            <a:cxnLst/>
            <a:rect l="0" t="0" r="r" b="b"/>
            <a:pathLst>
              <a:path w="1838" h="733">
                <a:moveTo>
                  <a:pt x="1816" y="732"/>
                </a:moveTo>
                <a:lnTo>
                  <a:pt x="0" y="8"/>
                </a:lnTo>
                <a:lnTo>
                  <a:pt x="0" y="0"/>
                </a:lnTo>
                <a:lnTo>
                  <a:pt x="1837" y="732"/>
                </a:lnTo>
                <a:lnTo>
                  <a:pt x="1816" y="732"/>
                </a:lnTo>
                <a:close/>
              </a:path>
            </a:pathLst>
          </a:custGeom>
          <a:solidFill>
            <a:srgbClr val="E2E1E0"/>
          </a:solidFill>
          <a:ln>
            <a:noFill/>
          </a:ln>
        </p:spPr>
      </p:sp>
      <p:sp>
        <p:nvSpPr>
          <p:cNvPr id="14083" name="Freeform 681"/>
          <p:cNvSpPr/>
          <p:nvPr/>
        </p:nvSpPr>
        <p:spPr>
          <a:xfrm>
            <a:off x="117000" y="735120"/>
            <a:ext cx="669240" cy="266760"/>
          </a:xfrm>
          <a:custGeom>
            <a:avLst/>
            <a:gdLst/>
            <a:ahLst/>
            <a:cxnLst/>
            <a:rect l="0" t="0" r="r" b="b"/>
            <a:pathLst>
              <a:path w="1859" h="741">
                <a:moveTo>
                  <a:pt x="1837" y="740"/>
                </a:moveTo>
                <a:lnTo>
                  <a:pt x="0" y="8"/>
                </a:lnTo>
                <a:lnTo>
                  <a:pt x="0" y="0"/>
                </a:lnTo>
                <a:lnTo>
                  <a:pt x="1858" y="740"/>
                </a:lnTo>
                <a:lnTo>
                  <a:pt x="1837" y="740"/>
                </a:lnTo>
                <a:close/>
              </a:path>
            </a:pathLst>
          </a:custGeom>
          <a:solidFill>
            <a:srgbClr val="E2E0E0"/>
          </a:solidFill>
          <a:ln>
            <a:noFill/>
          </a:ln>
        </p:spPr>
      </p:sp>
      <p:sp>
        <p:nvSpPr>
          <p:cNvPr id="14084" name="Freeform 682"/>
          <p:cNvSpPr/>
          <p:nvPr/>
        </p:nvSpPr>
        <p:spPr>
          <a:xfrm>
            <a:off x="117000" y="731880"/>
            <a:ext cx="676800" cy="270000"/>
          </a:xfrm>
          <a:custGeom>
            <a:avLst/>
            <a:gdLst/>
            <a:ahLst/>
            <a:cxnLst/>
            <a:rect l="0" t="0" r="r" b="b"/>
            <a:pathLst>
              <a:path w="1880" h="750">
                <a:moveTo>
                  <a:pt x="1858" y="749"/>
                </a:moveTo>
                <a:lnTo>
                  <a:pt x="0" y="9"/>
                </a:lnTo>
                <a:lnTo>
                  <a:pt x="0" y="0"/>
                </a:lnTo>
                <a:lnTo>
                  <a:pt x="1879" y="749"/>
                </a:lnTo>
                <a:lnTo>
                  <a:pt x="1858" y="749"/>
                </a:lnTo>
                <a:close/>
              </a:path>
            </a:pathLst>
          </a:custGeom>
          <a:solidFill>
            <a:srgbClr val="E1DFDF"/>
          </a:solidFill>
          <a:ln>
            <a:noFill/>
          </a:ln>
        </p:spPr>
      </p:sp>
      <p:sp>
        <p:nvSpPr>
          <p:cNvPr id="14085" name="Freeform 683"/>
          <p:cNvSpPr/>
          <p:nvPr/>
        </p:nvSpPr>
        <p:spPr>
          <a:xfrm>
            <a:off x="117000" y="729000"/>
            <a:ext cx="684720" cy="272880"/>
          </a:xfrm>
          <a:custGeom>
            <a:avLst/>
            <a:gdLst/>
            <a:ahLst/>
            <a:cxnLst/>
            <a:rect l="0" t="0" r="r" b="b"/>
            <a:pathLst>
              <a:path w="1902" h="758">
                <a:moveTo>
                  <a:pt x="1879" y="757"/>
                </a:moveTo>
                <a:lnTo>
                  <a:pt x="0" y="8"/>
                </a:lnTo>
                <a:lnTo>
                  <a:pt x="0" y="0"/>
                </a:lnTo>
                <a:lnTo>
                  <a:pt x="1901" y="757"/>
                </a:lnTo>
                <a:lnTo>
                  <a:pt x="1879" y="757"/>
                </a:lnTo>
                <a:close/>
              </a:path>
            </a:pathLst>
          </a:custGeom>
          <a:solidFill>
            <a:srgbClr val="E1DFDE"/>
          </a:solidFill>
          <a:ln>
            <a:noFill/>
          </a:ln>
        </p:spPr>
      </p:sp>
      <p:sp>
        <p:nvSpPr>
          <p:cNvPr id="14086" name="Freeform 684"/>
          <p:cNvSpPr/>
          <p:nvPr/>
        </p:nvSpPr>
        <p:spPr>
          <a:xfrm>
            <a:off x="117000" y="725760"/>
            <a:ext cx="692280" cy="276120"/>
          </a:xfrm>
          <a:custGeom>
            <a:avLst/>
            <a:gdLst/>
            <a:ahLst/>
            <a:cxnLst/>
            <a:rect l="0" t="0" r="r" b="b"/>
            <a:pathLst>
              <a:path w="1923" h="767">
                <a:moveTo>
                  <a:pt x="1901" y="766"/>
                </a:moveTo>
                <a:lnTo>
                  <a:pt x="0" y="9"/>
                </a:lnTo>
                <a:lnTo>
                  <a:pt x="0" y="0"/>
                </a:lnTo>
                <a:lnTo>
                  <a:pt x="1922" y="766"/>
                </a:lnTo>
                <a:lnTo>
                  <a:pt x="1901" y="766"/>
                </a:lnTo>
                <a:close/>
              </a:path>
            </a:pathLst>
          </a:custGeom>
          <a:solidFill>
            <a:srgbClr val="E0DEDD"/>
          </a:solidFill>
          <a:ln>
            <a:noFill/>
          </a:ln>
        </p:spPr>
      </p:sp>
      <p:sp>
        <p:nvSpPr>
          <p:cNvPr id="14087" name="Freeform 685"/>
          <p:cNvSpPr/>
          <p:nvPr/>
        </p:nvSpPr>
        <p:spPr>
          <a:xfrm>
            <a:off x="117000" y="722880"/>
            <a:ext cx="699840" cy="279000"/>
          </a:xfrm>
          <a:custGeom>
            <a:avLst/>
            <a:gdLst/>
            <a:ahLst/>
            <a:cxnLst/>
            <a:rect l="0" t="0" r="r" b="b"/>
            <a:pathLst>
              <a:path w="1944" h="775">
                <a:moveTo>
                  <a:pt x="1922" y="774"/>
                </a:moveTo>
                <a:lnTo>
                  <a:pt x="0" y="8"/>
                </a:lnTo>
                <a:lnTo>
                  <a:pt x="0" y="0"/>
                </a:lnTo>
                <a:lnTo>
                  <a:pt x="1943" y="774"/>
                </a:lnTo>
                <a:lnTo>
                  <a:pt x="1922" y="774"/>
                </a:lnTo>
                <a:close/>
              </a:path>
            </a:pathLst>
          </a:custGeom>
          <a:solidFill>
            <a:srgbClr val="DFDDDD"/>
          </a:solidFill>
          <a:ln>
            <a:noFill/>
          </a:ln>
        </p:spPr>
      </p:sp>
      <p:sp>
        <p:nvSpPr>
          <p:cNvPr id="14088" name="Freeform 686"/>
          <p:cNvSpPr/>
          <p:nvPr/>
        </p:nvSpPr>
        <p:spPr>
          <a:xfrm>
            <a:off x="117000" y="720000"/>
            <a:ext cx="707400" cy="281880"/>
          </a:xfrm>
          <a:custGeom>
            <a:avLst/>
            <a:gdLst/>
            <a:ahLst/>
            <a:cxnLst/>
            <a:rect l="0" t="0" r="r" b="b"/>
            <a:pathLst>
              <a:path w="1965" h="783">
                <a:moveTo>
                  <a:pt x="1943" y="782"/>
                </a:moveTo>
                <a:lnTo>
                  <a:pt x="0" y="8"/>
                </a:lnTo>
                <a:lnTo>
                  <a:pt x="0" y="0"/>
                </a:lnTo>
                <a:lnTo>
                  <a:pt x="1964" y="782"/>
                </a:lnTo>
                <a:lnTo>
                  <a:pt x="1943" y="782"/>
                </a:lnTo>
                <a:close/>
              </a:path>
            </a:pathLst>
          </a:custGeom>
          <a:solidFill>
            <a:srgbClr val="DEDCDC"/>
          </a:solidFill>
          <a:ln>
            <a:noFill/>
          </a:ln>
        </p:spPr>
      </p:sp>
      <p:sp>
        <p:nvSpPr>
          <p:cNvPr id="14089" name="Freeform 687"/>
          <p:cNvSpPr/>
          <p:nvPr/>
        </p:nvSpPr>
        <p:spPr>
          <a:xfrm>
            <a:off x="117000" y="716760"/>
            <a:ext cx="714960" cy="285120"/>
          </a:xfrm>
          <a:custGeom>
            <a:avLst/>
            <a:gdLst/>
            <a:ahLst/>
            <a:cxnLst/>
            <a:rect l="0" t="0" r="r" b="b"/>
            <a:pathLst>
              <a:path w="1986" h="792">
                <a:moveTo>
                  <a:pt x="1964" y="791"/>
                </a:moveTo>
                <a:lnTo>
                  <a:pt x="0" y="9"/>
                </a:lnTo>
                <a:lnTo>
                  <a:pt x="0" y="0"/>
                </a:lnTo>
                <a:lnTo>
                  <a:pt x="1985" y="791"/>
                </a:lnTo>
                <a:lnTo>
                  <a:pt x="1964" y="791"/>
                </a:lnTo>
                <a:close/>
              </a:path>
            </a:pathLst>
          </a:custGeom>
          <a:solidFill>
            <a:srgbClr val="DEDCDB"/>
          </a:solidFill>
          <a:ln>
            <a:noFill/>
          </a:ln>
        </p:spPr>
      </p:sp>
      <p:sp>
        <p:nvSpPr>
          <p:cNvPr id="14090" name="Freeform 688"/>
          <p:cNvSpPr/>
          <p:nvPr/>
        </p:nvSpPr>
        <p:spPr>
          <a:xfrm>
            <a:off x="117000" y="713880"/>
            <a:ext cx="722520" cy="288000"/>
          </a:xfrm>
          <a:custGeom>
            <a:avLst/>
            <a:gdLst/>
            <a:ahLst/>
            <a:cxnLst/>
            <a:rect l="0" t="0" r="r" b="b"/>
            <a:pathLst>
              <a:path w="2007" h="800">
                <a:moveTo>
                  <a:pt x="1985" y="799"/>
                </a:moveTo>
                <a:lnTo>
                  <a:pt x="0" y="8"/>
                </a:lnTo>
                <a:lnTo>
                  <a:pt x="0" y="0"/>
                </a:lnTo>
                <a:lnTo>
                  <a:pt x="2006" y="799"/>
                </a:lnTo>
                <a:lnTo>
                  <a:pt x="1985" y="799"/>
                </a:lnTo>
                <a:close/>
              </a:path>
            </a:pathLst>
          </a:custGeom>
          <a:solidFill>
            <a:srgbClr val="DDDBDA"/>
          </a:solidFill>
          <a:ln>
            <a:noFill/>
          </a:ln>
        </p:spPr>
      </p:sp>
      <p:sp>
        <p:nvSpPr>
          <p:cNvPr id="14091" name="Freeform 689"/>
          <p:cNvSpPr/>
          <p:nvPr/>
        </p:nvSpPr>
        <p:spPr>
          <a:xfrm>
            <a:off x="117000" y="710640"/>
            <a:ext cx="730080" cy="291240"/>
          </a:xfrm>
          <a:custGeom>
            <a:avLst/>
            <a:gdLst/>
            <a:ahLst/>
            <a:cxnLst/>
            <a:rect l="0" t="0" r="r" b="b"/>
            <a:pathLst>
              <a:path w="2028" h="809">
                <a:moveTo>
                  <a:pt x="2006" y="808"/>
                </a:moveTo>
                <a:lnTo>
                  <a:pt x="0" y="9"/>
                </a:lnTo>
                <a:lnTo>
                  <a:pt x="0" y="0"/>
                </a:lnTo>
                <a:lnTo>
                  <a:pt x="2027" y="808"/>
                </a:lnTo>
                <a:lnTo>
                  <a:pt x="2006" y="808"/>
                </a:lnTo>
                <a:close/>
              </a:path>
            </a:pathLst>
          </a:custGeom>
          <a:solidFill>
            <a:srgbClr val="DDDADA"/>
          </a:solidFill>
          <a:ln>
            <a:noFill/>
          </a:ln>
        </p:spPr>
      </p:sp>
      <p:sp>
        <p:nvSpPr>
          <p:cNvPr id="14092" name="Freeform 690"/>
          <p:cNvSpPr/>
          <p:nvPr/>
        </p:nvSpPr>
        <p:spPr>
          <a:xfrm>
            <a:off x="117000" y="707760"/>
            <a:ext cx="737640" cy="294120"/>
          </a:xfrm>
          <a:custGeom>
            <a:avLst/>
            <a:gdLst/>
            <a:ahLst/>
            <a:cxnLst/>
            <a:rect l="0" t="0" r="r" b="b"/>
            <a:pathLst>
              <a:path w="2049" h="817">
                <a:moveTo>
                  <a:pt x="2027" y="816"/>
                </a:moveTo>
                <a:lnTo>
                  <a:pt x="0" y="8"/>
                </a:lnTo>
                <a:lnTo>
                  <a:pt x="0" y="0"/>
                </a:lnTo>
                <a:lnTo>
                  <a:pt x="2048" y="816"/>
                </a:lnTo>
                <a:lnTo>
                  <a:pt x="2027" y="816"/>
                </a:lnTo>
                <a:close/>
              </a:path>
            </a:pathLst>
          </a:custGeom>
          <a:solidFill>
            <a:srgbClr val="DCD9D9"/>
          </a:solidFill>
          <a:ln>
            <a:noFill/>
          </a:ln>
        </p:spPr>
      </p:sp>
      <p:sp>
        <p:nvSpPr>
          <p:cNvPr id="14093" name="Freeform 691"/>
          <p:cNvSpPr/>
          <p:nvPr/>
        </p:nvSpPr>
        <p:spPr>
          <a:xfrm>
            <a:off x="117000" y="704880"/>
            <a:ext cx="745200" cy="297000"/>
          </a:xfrm>
          <a:custGeom>
            <a:avLst/>
            <a:gdLst/>
            <a:ahLst/>
            <a:cxnLst/>
            <a:rect l="0" t="0" r="r" b="b"/>
            <a:pathLst>
              <a:path w="2070" h="825">
                <a:moveTo>
                  <a:pt x="2048" y="824"/>
                </a:moveTo>
                <a:lnTo>
                  <a:pt x="0" y="8"/>
                </a:lnTo>
                <a:lnTo>
                  <a:pt x="0" y="0"/>
                </a:lnTo>
                <a:lnTo>
                  <a:pt x="2069" y="824"/>
                </a:lnTo>
                <a:lnTo>
                  <a:pt x="2048" y="824"/>
                </a:lnTo>
                <a:close/>
              </a:path>
            </a:pathLst>
          </a:custGeom>
          <a:solidFill>
            <a:srgbClr val="DBD9D8"/>
          </a:solidFill>
          <a:ln>
            <a:noFill/>
          </a:ln>
        </p:spPr>
      </p:sp>
      <p:sp>
        <p:nvSpPr>
          <p:cNvPr id="14094" name="Freeform 692"/>
          <p:cNvSpPr/>
          <p:nvPr/>
        </p:nvSpPr>
        <p:spPr>
          <a:xfrm>
            <a:off x="117000" y="701640"/>
            <a:ext cx="752760" cy="300240"/>
          </a:xfrm>
          <a:custGeom>
            <a:avLst/>
            <a:gdLst/>
            <a:ahLst/>
            <a:cxnLst/>
            <a:rect l="0" t="0" r="r" b="b"/>
            <a:pathLst>
              <a:path w="2091" h="834">
                <a:moveTo>
                  <a:pt x="2069" y="833"/>
                </a:moveTo>
                <a:lnTo>
                  <a:pt x="0" y="9"/>
                </a:lnTo>
                <a:lnTo>
                  <a:pt x="0" y="0"/>
                </a:lnTo>
                <a:lnTo>
                  <a:pt x="2090" y="833"/>
                </a:lnTo>
                <a:lnTo>
                  <a:pt x="2069" y="833"/>
                </a:lnTo>
                <a:close/>
              </a:path>
            </a:pathLst>
          </a:custGeom>
          <a:solidFill>
            <a:srgbClr val="DAD8D7"/>
          </a:solidFill>
          <a:ln>
            <a:noFill/>
          </a:ln>
        </p:spPr>
      </p:sp>
      <p:sp>
        <p:nvSpPr>
          <p:cNvPr id="14095" name="Freeform 693"/>
          <p:cNvSpPr/>
          <p:nvPr/>
        </p:nvSpPr>
        <p:spPr>
          <a:xfrm>
            <a:off x="117000" y="698760"/>
            <a:ext cx="760680" cy="303120"/>
          </a:xfrm>
          <a:custGeom>
            <a:avLst/>
            <a:gdLst/>
            <a:ahLst/>
            <a:cxnLst/>
            <a:rect l="0" t="0" r="r" b="b"/>
            <a:pathLst>
              <a:path w="2113" h="842">
                <a:moveTo>
                  <a:pt x="2090" y="841"/>
                </a:moveTo>
                <a:lnTo>
                  <a:pt x="0" y="8"/>
                </a:lnTo>
                <a:lnTo>
                  <a:pt x="0" y="0"/>
                </a:lnTo>
                <a:lnTo>
                  <a:pt x="2112" y="841"/>
                </a:lnTo>
                <a:lnTo>
                  <a:pt x="2090" y="841"/>
                </a:lnTo>
                <a:close/>
              </a:path>
            </a:pathLst>
          </a:custGeom>
          <a:solidFill>
            <a:srgbClr val="DAD7D6"/>
          </a:solidFill>
          <a:ln>
            <a:noFill/>
          </a:ln>
        </p:spPr>
      </p:sp>
      <p:sp>
        <p:nvSpPr>
          <p:cNvPr id="14096" name="Freeform 694"/>
          <p:cNvSpPr/>
          <p:nvPr/>
        </p:nvSpPr>
        <p:spPr>
          <a:xfrm>
            <a:off x="117000" y="695520"/>
            <a:ext cx="768240" cy="306360"/>
          </a:xfrm>
          <a:custGeom>
            <a:avLst/>
            <a:gdLst/>
            <a:ahLst/>
            <a:cxnLst/>
            <a:rect l="0" t="0" r="r" b="b"/>
            <a:pathLst>
              <a:path w="2134" h="851">
                <a:moveTo>
                  <a:pt x="2112" y="850"/>
                </a:moveTo>
                <a:lnTo>
                  <a:pt x="0" y="9"/>
                </a:lnTo>
                <a:lnTo>
                  <a:pt x="0" y="0"/>
                </a:lnTo>
                <a:lnTo>
                  <a:pt x="2133" y="850"/>
                </a:lnTo>
                <a:lnTo>
                  <a:pt x="2112" y="850"/>
                </a:lnTo>
                <a:close/>
              </a:path>
            </a:pathLst>
          </a:custGeom>
          <a:solidFill>
            <a:srgbClr val="D9D6D5"/>
          </a:solidFill>
          <a:ln>
            <a:noFill/>
          </a:ln>
        </p:spPr>
      </p:sp>
      <p:sp>
        <p:nvSpPr>
          <p:cNvPr id="14097" name="Freeform 695"/>
          <p:cNvSpPr/>
          <p:nvPr/>
        </p:nvSpPr>
        <p:spPr>
          <a:xfrm>
            <a:off x="117000" y="692640"/>
            <a:ext cx="775800" cy="309240"/>
          </a:xfrm>
          <a:custGeom>
            <a:avLst/>
            <a:gdLst/>
            <a:ahLst/>
            <a:cxnLst/>
            <a:rect l="0" t="0" r="r" b="b"/>
            <a:pathLst>
              <a:path w="2155" h="859">
                <a:moveTo>
                  <a:pt x="2133" y="858"/>
                </a:moveTo>
                <a:lnTo>
                  <a:pt x="0" y="8"/>
                </a:lnTo>
                <a:lnTo>
                  <a:pt x="0" y="0"/>
                </a:lnTo>
                <a:lnTo>
                  <a:pt x="2154" y="858"/>
                </a:lnTo>
                <a:lnTo>
                  <a:pt x="2133" y="858"/>
                </a:lnTo>
                <a:close/>
              </a:path>
            </a:pathLst>
          </a:custGeom>
          <a:solidFill>
            <a:srgbClr val="D8D5D5"/>
          </a:solidFill>
          <a:ln>
            <a:noFill/>
          </a:ln>
        </p:spPr>
      </p:sp>
      <p:sp>
        <p:nvSpPr>
          <p:cNvPr id="14098" name="Freeform 696"/>
          <p:cNvSpPr/>
          <p:nvPr/>
        </p:nvSpPr>
        <p:spPr>
          <a:xfrm>
            <a:off x="117000" y="689760"/>
            <a:ext cx="783360" cy="312120"/>
          </a:xfrm>
          <a:custGeom>
            <a:avLst/>
            <a:gdLst/>
            <a:ahLst/>
            <a:cxnLst/>
            <a:rect l="0" t="0" r="r" b="b"/>
            <a:pathLst>
              <a:path w="2176" h="867">
                <a:moveTo>
                  <a:pt x="2154" y="866"/>
                </a:moveTo>
                <a:lnTo>
                  <a:pt x="0" y="8"/>
                </a:lnTo>
                <a:lnTo>
                  <a:pt x="0" y="0"/>
                </a:lnTo>
                <a:lnTo>
                  <a:pt x="2175" y="866"/>
                </a:lnTo>
                <a:lnTo>
                  <a:pt x="2154" y="866"/>
                </a:lnTo>
                <a:close/>
              </a:path>
            </a:pathLst>
          </a:custGeom>
          <a:solidFill>
            <a:srgbClr val="D7D4D4"/>
          </a:solidFill>
          <a:ln>
            <a:noFill/>
          </a:ln>
        </p:spPr>
      </p:sp>
      <p:sp>
        <p:nvSpPr>
          <p:cNvPr id="14099" name="Freeform 697"/>
          <p:cNvSpPr/>
          <p:nvPr/>
        </p:nvSpPr>
        <p:spPr>
          <a:xfrm>
            <a:off x="117000" y="686520"/>
            <a:ext cx="790920" cy="315360"/>
          </a:xfrm>
          <a:custGeom>
            <a:avLst/>
            <a:gdLst/>
            <a:ahLst/>
            <a:cxnLst/>
            <a:rect l="0" t="0" r="r" b="b"/>
            <a:pathLst>
              <a:path w="2197" h="876">
                <a:moveTo>
                  <a:pt x="2175" y="875"/>
                </a:moveTo>
                <a:lnTo>
                  <a:pt x="0" y="9"/>
                </a:lnTo>
                <a:lnTo>
                  <a:pt x="0" y="0"/>
                </a:lnTo>
                <a:lnTo>
                  <a:pt x="2196" y="875"/>
                </a:lnTo>
                <a:lnTo>
                  <a:pt x="2175" y="875"/>
                </a:lnTo>
                <a:close/>
              </a:path>
            </a:pathLst>
          </a:custGeom>
          <a:solidFill>
            <a:srgbClr val="D6D4D3"/>
          </a:solidFill>
          <a:ln>
            <a:noFill/>
          </a:ln>
        </p:spPr>
      </p:sp>
      <p:sp>
        <p:nvSpPr>
          <p:cNvPr id="14100" name="Freeform 698"/>
          <p:cNvSpPr/>
          <p:nvPr/>
        </p:nvSpPr>
        <p:spPr>
          <a:xfrm>
            <a:off x="117000" y="683640"/>
            <a:ext cx="798480" cy="318240"/>
          </a:xfrm>
          <a:custGeom>
            <a:avLst/>
            <a:gdLst/>
            <a:ahLst/>
            <a:cxnLst/>
            <a:rect l="0" t="0" r="r" b="b"/>
            <a:pathLst>
              <a:path w="2218" h="884">
                <a:moveTo>
                  <a:pt x="2196" y="883"/>
                </a:moveTo>
                <a:lnTo>
                  <a:pt x="0" y="8"/>
                </a:lnTo>
                <a:lnTo>
                  <a:pt x="0" y="0"/>
                </a:lnTo>
                <a:lnTo>
                  <a:pt x="2217" y="883"/>
                </a:lnTo>
                <a:lnTo>
                  <a:pt x="2196" y="883"/>
                </a:lnTo>
                <a:close/>
              </a:path>
            </a:pathLst>
          </a:custGeom>
          <a:solidFill>
            <a:srgbClr val="D5D3D2"/>
          </a:solidFill>
          <a:ln>
            <a:noFill/>
          </a:ln>
        </p:spPr>
      </p:sp>
      <p:sp>
        <p:nvSpPr>
          <p:cNvPr id="14101" name="Freeform 699"/>
          <p:cNvSpPr/>
          <p:nvPr/>
        </p:nvSpPr>
        <p:spPr>
          <a:xfrm>
            <a:off x="117000" y="680400"/>
            <a:ext cx="806040" cy="321480"/>
          </a:xfrm>
          <a:custGeom>
            <a:avLst/>
            <a:gdLst/>
            <a:ahLst/>
            <a:cxnLst/>
            <a:rect l="0" t="0" r="r" b="b"/>
            <a:pathLst>
              <a:path w="2239" h="893">
                <a:moveTo>
                  <a:pt x="2217" y="892"/>
                </a:moveTo>
                <a:lnTo>
                  <a:pt x="0" y="9"/>
                </a:lnTo>
                <a:lnTo>
                  <a:pt x="0" y="0"/>
                </a:lnTo>
                <a:lnTo>
                  <a:pt x="2238" y="892"/>
                </a:lnTo>
                <a:lnTo>
                  <a:pt x="2217" y="892"/>
                </a:lnTo>
                <a:close/>
              </a:path>
            </a:pathLst>
          </a:custGeom>
          <a:solidFill>
            <a:srgbClr val="D5D2D1"/>
          </a:solidFill>
          <a:ln>
            <a:noFill/>
          </a:ln>
        </p:spPr>
      </p:sp>
      <p:sp>
        <p:nvSpPr>
          <p:cNvPr id="14102" name="Freeform 700"/>
          <p:cNvSpPr/>
          <p:nvPr/>
        </p:nvSpPr>
        <p:spPr>
          <a:xfrm>
            <a:off x="117000" y="677520"/>
            <a:ext cx="813600" cy="324360"/>
          </a:xfrm>
          <a:custGeom>
            <a:avLst/>
            <a:gdLst/>
            <a:ahLst/>
            <a:cxnLst/>
            <a:rect l="0" t="0" r="r" b="b"/>
            <a:pathLst>
              <a:path w="2260" h="901">
                <a:moveTo>
                  <a:pt x="2238" y="900"/>
                </a:moveTo>
                <a:lnTo>
                  <a:pt x="0" y="8"/>
                </a:lnTo>
                <a:lnTo>
                  <a:pt x="0" y="0"/>
                </a:lnTo>
                <a:lnTo>
                  <a:pt x="2259" y="900"/>
                </a:lnTo>
                <a:lnTo>
                  <a:pt x="2238" y="900"/>
                </a:lnTo>
                <a:close/>
              </a:path>
            </a:pathLst>
          </a:custGeom>
          <a:solidFill>
            <a:srgbClr val="D4D1D0"/>
          </a:solidFill>
          <a:ln>
            <a:noFill/>
          </a:ln>
        </p:spPr>
      </p:sp>
      <p:sp>
        <p:nvSpPr>
          <p:cNvPr id="14103" name="Freeform 701"/>
          <p:cNvSpPr/>
          <p:nvPr/>
        </p:nvSpPr>
        <p:spPr>
          <a:xfrm>
            <a:off x="117000" y="674640"/>
            <a:ext cx="821160" cy="327240"/>
          </a:xfrm>
          <a:custGeom>
            <a:avLst/>
            <a:gdLst/>
            <a:ahLst/>
            <a:cxnLst/>
            <a:rect l="0" t="0" r="r" b="b"/>
            <a:pathLst>
              <a:path w="2281" h="909">
                <a:moveTo>
                  <a:pt x="2259" y="908"/>
                </a:moveTo>
                <a:lnTo>
                  <a:pt x="0" y="8"/>
                </a:lnTo>
                <a:lnTo>
                  <a:pt x="0" y="0"/>
                </a:lnTo>
                <a:lnTo>
                  <a:pt x="2280" y="908"/>
                </a:lnTo>
                <a:lnTo>
                  <a:pt x="2259" y="908"/>
                </a:lnTo>
                <a:close/>
              </a:path>
            </a:pathLst>
          </a:custGeom>
          <a:solidFill>
            <a:srgbClr val="D3D0CF"/>
          </a:solidFill>
          <a:ln>
            <a:noFill/>
          </a:ln>
        </p:spPr>
      </p:sp>
      <p:sp>
        <p:nvSpPr>
          <p:cNvPr id="14104" name="Freeform 702"/>
          <p:cNvSpPr/>
          <p:nvPr/>
        </p:nvSpPr>
        <p:spPr>
          <a:xfrm>
            <a:off x="117000" y="671400"/>
            <a:ext cx="828720" cy="330480"/>
          </a:xfrm>
          <a:custGeom>
            <a:avLst/>
            <a:gdLst/>
            <a:ahLst/>
            <a:cxnLst/>
            <a:rect l="0" t="0" r="r" b="b"/>
            <a:pathLst>
              <a:path w="2302" h="918">
                <a:moveTo>
                  <a:pt x="2280" y="917"/>
                </a:moveTo>
                <a:lnTo>
                  <a:pt x="0" y="9"/>
                </a:lnTo>
                <a:lnTo>
                  <a:pt x="0" y="0"/>
                </a:lnTo>
                <a:lnTo>
                  <a:pt x="2301" y="917"/>
                </a:lnTo>
                <a:lnTo>
                  <a:pt x="2280" y="917"/>
                </a:lnTo>
                <a:close/>
              </a:path>
            </a:pathLst>
          </a:custGeom>
          <a:solidFill>
            <a:srgbClr val="D2CFCE"/>
          </a:solidFill>
          <a:ln>
            <a:noFill/>
          </a:ln>
        </p:spPr>
      </p:sp>
      <p:sp>
        <p:nvSpPr>
          <p:cNvPr id="14105" name="Freeform 703"/>
          <p:cNvSpPr/>
          <p:nvPr/>
        </p:nvSpPr>
        <p:spPr>
          <a:xfrm>
            <a:off x="117000" y="668520"/>
            <a:ext cx="836640" cy="333360"/>
          </a:xfrm>
          <a:custGeom>
            <a:avLst/>
            <a:gdLst/>
            <a:ahLst/>
            <a:cxnLst/>
            <a:rect l="0" t="0" r="r" b="b"/>
            <a:pathLst>
              <a:path w="2324" h="926">
                <a:moveTo>
                  <a:pt x="2301" y="925"/>
                </a:moveTo>
                <a:lnTo>
                  <a:pt x="0" y="8"/>
                </a:lnTo>
                <a:lnTo>
                  <a:pt x="0" y="0"/>
                </a:lnTo>
                <a:lnTo>
                  <a:pt x="2323" y="925"/>
                </a:lnTo>
                <a:lnTo>
                  <a:pt x="2301" y="925"/>
                </a:lnTo>
                <a:close/>
              </a:path>
            </a:pathLst>
          </a:custGeom>
          <a:solidFill>
            <a:srgbClr val="D1CECE"/>
          </a:solidFill>
          <a:ln>
            <a:noFill/>
          </a:ln>
        </p:spPr>
      </p:sp>
      <p:sp>
        <p:nvSpPr>
          <p:cNvPr id="14106" name="Freeform 704"/>
          <p:cNvSpPr/>
          <p:nvPr/>
        </p:nvSpPr>
        <p:spPr>
          <a:xfrm>
            <a:off x="117000" y="665280"/>
            <a:ext cx="844200" cy="336600"/>
          </a:xfrm>
          <a:custGeom>
            <a:avLst/>
            <a:gdLst/>
            <a:ahLst/>
            <a:cxnLst/>
            <a:rect l="0" t="0" r="r" b="b"/>
            <a:pathLst>
              <a:path w="2345" h="935">
                <a:moveTo>
                  <a:pt x="2323" y="934"/>
                </a:moveTo>
                <a:lnTo>
                  <a:pt x="0" y="9"/>
                </a:lnTo>
                <a:lnTo>
                  <a:pt x="0" y="0"/>
                </a:lnTo>
                <a:lnTo>
                  <a:pt x="2344" y="934"/>
                </a:lnTo>
                <a:lnTo>
                  <a:pt x="2323" y="934"/>
                </a:lnTo>
                <a:close/>
              </a:path>
            </a:pathLst>
          </a:custGeom>
          <a:solidFill>
            <a:srgbClr val="D0CDCD"/>
          </a:solidFill>
          <a:ln>
            <a:noFill/>
          </a:ln>
        </p:spPr>
      </p:sp>
      <p:sp>
        <p:nvSpPr>
          <p:cNvPr id="14107" name="Freeform 705"/>
          <p:cNvSpPr/>
          <p:nvPr/>
        </p:nvSpPr>
        <p:spPr>
          <a:xfrm>
            <a:off x="117000" y="662400"/>
            <a:ext cx="851760" cy="339480"/>
          </a:xfrm>
          <a:custGeom>
            <a:avLst/>
            <a:gdLst/>
            <a:ahLst/>
            <a:cxnLst/>
            <a:rect l="0" t="0" r="r" b="b"/>
            <a:pathLst>
              <a:path w="2366" h="943">
                <a:moveTo>
                  <a:pt x="2344" y="942"/>
                </a:moveTo>
                <a:lnTo>
                  <a:pt x="0" y="8"/>
                </a:lnTo>
                <a:lnTo>
                  <a:pt x="0" y="0"/>
                </a:lnTo>
                <a:lnTo>
                  <a:pt x="2365" y="942"/>
                </a:lnTo>
                <a:lnTo>
                  <a:pt x="2344" y="942"/>
                </a:lnTo>
                <a:close/>
              </a:path>
            </a:pathLst>
          </a:custGeom>
          <a:solidFill>
            <a:srgbClr val="D0CCCC"/>
          </a:solidFill>
          <a:ln>
            <a:noFill/>
          </a:ln>
        </p:spPr>
      </p:sp>
      <p:sp>
        <p:nvSpPr>
          <p:cNvPr id="14108" name="Freeform 706"/>
          <p:cNvSpPr/>
          <p:nvPr/>
        </p:nvSpPr>
        <p:spPr>
          <a:xfrm>
            <a:off x="117000" y="659520"/>
            <a:ext cx="859320" cy="342360"/>
          </a:xfrm>
          <a:custGeom>
            <a:avLst/>
            <a:gdLst/>
            <a:ahLst/>
            <a:cxnLst/>
            <a:rect l="0" t="0" r="r" b="b"/>
            <a:pathLst>
              <a:path w="2387" h="951">
                <a:moveTo>
                  <a:pt x="2365" y="950"/>
                </a:moveTo>
                <a:lnTo>
                  <a:pt x="0" y="8"/>
                </a:lnTo>
                <a:lnTo>
                  <a:pt x="0" y="0"/>
                </a:lnTo>
                <a:lnTo>
                  <a:pt x="2386" y="950"/>
                </a:lnTo>
                <a:lnTo>
                  <a:pt x="2365" y="950"/>
                </a:lnTo>
                <a:close/>
              </a:path>
            </a:pathLst>
          </a:custGeom>
          <a:solidFill>
            <a:srgbClr val="CFCBCB"/>
          </a:solidFill>
          <a:ln>
            <a:noFill/>
          </a:ln>
        </p:spPr>
      </p:sp>
      <p:sp>
        <p:nvSpPr>
          <p:cNvPr id="14109" name="Freeform 707"/>
          <p:cNvSpPr/>
          <p:nvPr/>
        </p:nvSpPr>
        <p:spPr>
          <a:xfrm>
            <a:off x="117000" y="656280"/>
            <a:ext cx="866880" cy="345600"/>
          </a:xfrm>
          <a:custGeom>
            <a:avLst/>
            <a:gdLst/>
            <a:ahLst/>
            <a:cxnLst/>
            <a:rect l="0" t="0" r="r" b="b"/>
            <a:pathLst>
              <a:path w="2408" h="960">
                <a:moveTo>
                  <a:pt x="2386" y="959"/>
                </a:moveTo>
                <a:lnTo>
                  <a:pt x="0" y="9"/>
                </a:lnTo>
                <a:lnTo>
                  <a:pt x="0" y="0"/>
                </a:lnTo>
                <a:lnTo>
                  <a:pt x="2407" y="959"/>
                </a:lnTo>
                <a:lnTo>
                  <a:pt x="2386" y="959"/>
                </a:lnTo>
                <a:close/>
              </a:path>
            </a:pathLst>
          </a:custGeom>
          <a:solidFill>
            <a:srgbClr val="CECACA"/>
          </a:solidFill>
          <a:ln>
            <a:noFill/>
          </a:ln>
        </p:spPr>
      </p:sp>
      <p:sp>
        <p:nvSpPr>
          <p:cNvPr id="14110" name="Freeform 708"/>
          <p:cNvSpPr/>
          <p:nvPr/>
        </p:nvSpPr>
        <p:spPr>
          <a:xfrm>
            <a:off x="117000" y="653400"/>
            <a:ext cx="874440" cy="348480"/>
          </a:xfrm>
          <a:custGeom>
            <a:avLst/>
            <a:gdLst/>
            <a:ahLst/>
            <a:cxnLst/>
            <a:rect l="0" t="0" r="r" b="b"/>
            <a:pathLst>
              <a:path w="2429" h="968">
                <a:moveTo>
                  <a:pt x="2407" y="967"/>
                </a:moveTo>
                <a:lnTo>
                  <a:pt x="0" y="8"/>
                </a:lnTo>
                <a:lnTo>
                  <a:pt x="0" y="0"/>
                </a:lnTo>
                <a:lnTo>
                  <a:pt x="2428" y="967"/>
                </a:lnTo>
                <a:lnTo>
                  <a:pt x="2407" y="967"/>
                </a:lnTo>
                <a:close/>
              </a:path>
            </a:pathLst>
          </a:custGeom>
          <a:solidFill>
            <a:srgbClr val="CDC9C9"/>
          </a:solidFill>
          <a:ln>
            <a:noFill/>
          </a:ln>
        </p:spPr>
      </p:sp>
      <p:sp>
        <p:nvSpPr>
          <p:cNvPr id="14111" name="Freeform 709"/>
          <p:cNvSpPr/>
          <p:nvPr/>
        </p:nvSpPr>
        <p:spPr>
          <a:xfrm>
            <a:off x="117000" y="650160"/>
            <a:ext cx="882000" cy="351720"/>
          </a:xfrm>
          <a:custGeom>
            <a:avLst/>
            <a:gdLst/>
            <a:ahLst/>
            <a:cxnLst/>
            <a:rect l="0" t="0" r="r" b="b"/>
            <a:pathLst>
              <a:path w="2450" h="977">
                <a:moveTo>
                  <a:pt x="2428" y="976"/>
                </a:moveTo>
                <a:lnTo>
                  <a:pt x="0" y="9"/>
                </a:lnTo>
                <a:lnTo>
                  <a:pt x="0" y="0"/>
                </a:lnTo>
                <a:lnTo>
                  <a:pt x="2449" y="976"/>
                </a:lnTo>
                <a:lnTo>
                  <a:pt x="2428" y="976"/>
                </a:lnTo>
                <a:close/>
              </a:path>
            </a:pathLst>
          </a:custGeom>
          <a:solidFill>
            <a:srgbClr val="CCC8C8"/>
          </a:solidFill>
          <a:ln>
            <a:noFill/>
          </a:ln>
        </p:spPr>
      </p:sp>
      <p:sp>
        <p:nvSpPr>
          <p:cNvPr id="14112" name="Freeform 710"/>
          <p:cNvSpPr/>
          <p:nvPr/>
        </p:nvSpPr>
        <p:spPr>
          <a:xfrm>
            <a:off x="117000" y="647280"/>
            <a:ext cx="889560" cy="354600"/>
          </a:xfrm>
          <a:custGeom>
            <a:avLst/>
            <a:gdLst/>
            <a:ahLst/>
            <a:cxnLst/>
            <a:rect l="0" t="0" r="r" b="b"/>
            <a:pathLst>
              <a:path w="2471" h="985">
                <a:moveTo>
                  <a:pt x="2449" y="984"/>
                </a:moveTo>
                <a:lnTo>
                  <a:pt x="0" y="8"/>
                </a:lnTo>
                <a:lnTo>
                  <a:pt x="0" y="0"/>
                </a:lnTo>
                <a:lnTo>
                  <a:pt x="2470" y="984"/>
                </a:lnTo>
                <a:lnTo>
                  <a:pt x="2449" y="984"/>
                </a:lnTo>
                <a:close/>
              </a:path>
            </a:pathLst>
          </a:custGeom>
          <a:solidFill>
            <a:srgbClr val="CBC7C7"/>
          </a:solidFill>
          <a:ln>
            <a:noFill/>
          </a:ln>
        </p:spPr>
      </p:sp>
      <p:sp>
        <p:nvSpPr>
          <p:cNvPr id="14113" name="Freeform 711"/>
          <p:cNvSpPr/>
          <p:nvPr/>
        </p:nvSpPr>
        <p:spPr>
          <a:xfrm>
            <a:off x="117000" y="644400"/>
            <a:ext cx="897120" cy="357480"/>
          </a:xfrm>
          <a:custGeom>
            <a:avLst/>
            <a:gdLst/>
            <a:ahLst/>
            <a:cxnLst/>
            <a:rect l="0" t="0" r="r" b="b"/>
            <a:pathLst>
              <a:path w="2492" h="993">
                <a:moveTo>
                  <a:pt x="2470" y="992"/>
                </a:moveTo>
                <a:lnTo>
                  <a:pt x="0" y="8"/>
                </a:lnTo>
                <a:lnTo>
                  <a:pt x="0" y="0"/>
                </a:lnTo>
                <a:lnTo>
                  <a:pt x="2491" y="992"/>
                </a:lnTo>
                <a:lnTo>
                  <a:pt x="2470" y="992"/>
                </a:lnTo>
                <a:close/>
              </a:path>
            </a:pathLst>
          </a:custGeom>
          <a:solidFill>
            <a:srgbClr val="CAC6C6"/>
          </a:solidFill>
          <a:ln>
            <a:noFill/>
          </a:ln>
        </p:spPr>
      </p:sp>
      <p:sp>
        <p:nvSpPr>
          <p:cNvPr id="14114" name="Freeform 712"/>
          <p:cNvSpPr/>
          <p:nvPr/>
        </p:nvSpPr>
        <p:spPr>
          <a:xfrm>
            <a:off x="117000" y="641160"/>
            <a:ext cx="904680" cy="360720"/>
          </a:xfrm>
          <a:custGeom>
            <a:avLst/>
            <a:gdLst/>
            <a:ahLst/>
            <a:cxnLst/>
            <a:rect l="0" t="0" r="r" b="b"/>
            <a:pathLst>
              <a:path w="2513" h="1002">
                <a:moveTo>
                  <a:pt x="2491" y="1001"/>
                </a:moveTo>
                <a:lnTo>
                  <a:pt x="0" y="9"/>
                </a:lnTo>
                <a:lnTo>
                  <a:pt x="0" y="0"/>
                </a:lnTo>
                <a:lnTo>
                  <a:pt x="2512" y="1001"/>
                </a:lnTo>
                <a:lnTo>
                  <a:pt x="2491" y="1001"/>
                </a:lnTo>
                <a:close/>
              </a:path>
            </a:pathLst>
          </a:custGeom>
          <a:solidFill>
            <a:srgbClr val="C9C5C5"/>
          </a:solidFill>
          <a:ln>
            <a:noFill/>
          </a:ln>
        </p:spPr>
      </p:sp>
      <p:sp>
        <p:nvSpPr>
          <p:cNvPr id="14115" name="Freeform 713"/>
          <p:cNvSpPr/>
          <p:nvPr/>
        </p:nvSpPr>
        <p:spPr>
          <a:xfrm>
            <a:off x="117000" y="638280"/>
            <a:ext cx="912600" cy="363600"/>
          </a:xfrm>
          <a:custGeom>
            <a:avLst/>
            <a:gdLst/>
            <a:ahLst/>
            <a:cxnLst/>
            <a:rect l="0" t="0" r="r" b="b"/>
            <a:pathLst>
              <a:path w="2535" h="1010">
                <a:moveTo>
                  <a:pt x="2512" y="1009"/>
                </a:moveTo>
                <a:lnTo>
                  <a:pt x="0" y="8"/>
                </a:lnTo>
                <a:lnTo>
                  <a:pt x="0" y="0"/>
                </a:lnTo>
                <a:lnTo>
                  <a:pt x="2534" y="1009"/>
                </a:lnTo>
                <a:lnTo>
                  <a:pt x="2512" y="1009"/>
                </a:lnTo>
                <a:close/>
              </a:path>
            </a:pathLst>
          </a:custGeom>
          <a:solidFill>
            <a:srgbClr val="C9C4C4"/>
          </a:solidFill>
          <a:ln>
            <a:noFill/>
          </a:ln>
        </p:spPr>
      </p:sp>
      <p:sp>
        <p:nvSpPr>
          <p:cNvPr id="14116" name="Freeform 714"/>
          <p:cNvSpPr/>
          <p:nvPr/>
        </p:nvSpPr>
        <p:spPr>
          <a:xfrm>
            <a:off x="117000" y="635040"/>
            <a:ext cx="920160" cy="366840"/>
          </a:xfrm>
          <a:custGeom>
            <a:avLst/>
            <a:gdLst/>
            <a:ahLst/>
            <a:cxnLst/>
            <a:rect l="0" t="0" r="r" b="b"/>
            <a:pathLst>
              <a:path w="2556" h="1019">
                <a:moveTo>
                  <a:pt x="2534" y="1018"/>
                </a:moveTo>
                <a:lnTo>
                  <a:pt x="0" y="9"/>
                </a:lnTo>
                <a:lnTo>
                  <a:pt x="0" y="0"/>
                </a:lnTo>
                <a:lnTo>
                  <a:pt x="2555" y="1018"/>
                </a:lnTo>
                <a:lnTo>
                  <a:pt x="2534" y="1018"/>
                </a:lnTo>
                <a:close/>
              </a:path>
            </a:pathLst>
          </a:custGeom>
          <a:solidFill>
            <a:srgbClr val="C8C3C3"/>
          </a:solidFill>
          <a:ln>
            <a:noFill/>
          </a:ln>
        </p:spPr>
      </p:sp>
      <p:sp>
        <p:nvSpPr>
          <p:cNvPr id="14117" name="Freeform 715"/>
          <p:cNvSpPr/>
          <p:nvPr/>
        </p:nvSpPr>
        <p:spPr>
          <a:xfrm>
            <a:off x="117000" y="632160"/>
            <a:ext cx="927720" cy="369720"/>
          </a:xfrm>
          <a:custGeom>
            <a:avLst/>
            <a:gdLst/>
            <a:ahLst/>
            <a:cxnLst/>
            <a:rect l="0" t="0" r="r" b="b"/>
            <a:pathLst>
              <a:path w="2577" h="1027">
                <a:moveTo>
                  <a:pt x="2555" y="1026"/>
                </a:moveTo>
                <a:lnTo>
                  <a:pt x="0" y="8"/>
                </a:lnTo>
                <a:lnTo>
                  <a:pt x="0" y="0"/>
                </a:lnTo>
                <a:lnTo>
                  <a:pt x="2576" y="1026"/>
                </a:lnTo>
                <a:lnTo>
                  <a:pt x="2555" y="1026"/>
                </a:lnTo>
                <a:close/>
              </a:path>
            </a:pathLst>
          </a:custGeom>
          <a:solidFill>
            <a:srgbClr val="C7C2C2"/>
          </a:solidFill>
          <a:ln>
            <a:noFill/>
          </a:ln>
        </p:spPr>
      </p:sp>
      <p:sp>
        <p:nvSpPr>
          <p:cNvPr id="14118" name="Freeform 716"/>
          <p:cNvSpPr/>
          <p:nvPr/>
        </p:nvSpPr>
        <p:spPr>
          <a:xfrm>
            <a:off x="117000" y="629280"/>
            <a:ext cx="935280" cy="372600"/>
          </a:xfrm>
          <a:custGeom>
            <a:avLst/>
            <a:gdLst/>
            <a:ahLst/>
            <a:cxnLst/>
            <a:rect l="0" t="0" r="r" b="b"/>
            <a:pathLst>
              <a:path w="2598" h="1035">
                <a:moveTo>
                  <a:pt x="2576" y="1034"/>
                </a:moveTo>
                <a:lnTo>
                  <a:pt x="0" y="8"/>
                </a:lnTo>
                <a:lnTo>
                  <a:pt x="0" y="0"/>
                </a:lnTo>
                <a:lnTo>
                  <a:pt x="2597" y="1034"/>
                </a:lnTo>
                <a:lnTo>
                  <a:pt x="2576" y="1034"/>
                </a:lnTo>
                <a:close/>
              </a:path>
            </a:pathLst>
          </a:custGeom>
          <a:solidFill>
            <a:srgbClr val="C6C1C1"/>
          </a:solidFill>
          <a:ln>
            <a:noFill/>
          </a:ln>
        </p:spPr>
      </p:sp>
      <p:sp>
        <p:nvSpPr>
          <p:cNvPr id="14119" name="Freeform 717"/>
          <p:cNvSpPr/>
          <p:nvPr/>
        </p:nvSpPr>
        <p:spPr>
          <a:xfrm>
            <a:off x="117000" y="626040"/>
            <a:ext cx="942840" cy="375840"/>
          </a:xfrm>
          <a:custGeom>
            <a:avLst/>
            <a:gdLst/>
            <a:ahLst/>
            <a:cxnLst/>
            <a:rect l="0" t="0" r="r" b="b"/>
            <a:pathLst>
              <a:path w="2619" h="1044">
                <a:moveTo>
                  <a:pt x="2597" y="1043"/>
                </a:moveTo>
                <a:lnTo>
                  <a:pt x="0" y="9"/>
                </a:lnTo>
                <a:lnTo>
                  <a:pt x="0" y="0"/>
                </a:lnTo>
                <a:lnTo>
                  <a:pt x="2618" y="1043"/>
                </a:lnTo>
                <a:lnTo>
                  <a:pt x="2597" y="1043"/>
                </a:lnTo>
                <a:close/>
              </a:path>
            </a:pathLst>
          </a:custGeom>
          <a:solidFill>
            <a:srgbClr val="C5C0C0"/>
          </a:solidFill>
          <a:ln>
            <a:noFill/>
          </a:ln>
        </p:spPr>
      </p:sp>
      <p:sp>
        <p:nvSpPr>
          <p:cNvPr id="14120" name="Freeform 718"/>
          <p:cNvSpPr/>
          <p:nvPr/>
        </p:nvSpPr>
        <p:spPr>
          <a:xfrm>
            <a:off x="117000" y="623160"/>
            <a:ext cx="950400" cy="378720"/>
          </a:xfrm>
          <a:custGeom>
            <a:avLst/>
            <a:gdLst/>
            <a:ahLst/>
            <a:cxnLst/>
            <a:rect l="0" t="0" r="r" b="b"/>
            <a:pathLst>
              <a:path w="2640" h="1052">
                <a:moveTo>
                  <a:pt x="2618" y="1051"/>
                </a:moveTo>
                <a:lnTo>
                  <a:pt x="0" y="8"/>
                </a:lnTo>
                <a:lnTo>
                  <a:pt x="0" y="0"/>
                </a:lnTo>
                <a:lnTo>
                  <a:pt x="2639" y="1051"/>
                </a:lnTo>
                <a:lnTo>
                  <a:pt x="2618" y="1051"/>
                </a:lnTo>
                <a:close/>
              </a:path>
            </a:pathLst>
          </a:custGeom>
          <a:solidFill>
            <a:srgbClr val="C4BFBE"/>
          </a:solidFill>
          <a:ln>
            <a:noFill/>
          </a:ln>
        </p:spPr>
      </p:sp>
      <p:sp>
        <p:nvSpPr>
          <p:cNvPr id="14121" name="Freeform 719"/>
          <p:cNvSpPr/>
          <p:nvPr/>
        </p:nvSpPr>
        <p:spPr>
          <a:xfrm>
            <a:off x="117000" y="619920"/>
            <a:ext cx="957960" cy="381960"/>
          </a:xfrm>
          <a:custGeom>
            <a:avLst/>
            <a:gdLst/>
            <a:ahLst/>
            <a:cxnLst/>
            <a:rect l="0" t="0" r="r" b="b"/>
            <a:pathLst>
              <a:path w="2661" h="1061">
                <a:moveTo>
                  <a:pt x="2639" y="1060"/>
                </a:moveTo>
                <a:lnTo>
                  <a:pt x="0" y="9"/>
                </a:lnTo>
                <a:lnTo>
                  <a:pt x="0" y="0"/>
                </a:lnTo>
                <a:lnTo>
                  <a:pt x="2660" y="1060"/>
                </a:lnTo>
                <a:lnTo>
                  <a:pt x="2639" y="1060"/>
                </a:lnTo>
                <a:close/>
              </a:path>
            </a:pathLst>
          </a:custGeom>
          <a:solidFill>
            <a:srgbClr val="C3BEBD"/>
          </a:solidFill>
          <a:ln>
            <a:noFill/>
          </a:ln>
        </p:spPr>
      </p:sp>
      <p:sp>
        <p:nvSpPr>
          <p:cNvPr id="14122" name="Freeform 720"/>
          <p:cNvSpPr/>
          <p:nvPr/>
        </p:nvSpPr>
        <p:spPr>
          <a:xfrm>
            <a:off x="117000" y="617040"/>
            <a:ext cx="965520" cy="384840"/>
          </a:xfrm>
          <a:custGeom>
            <a:avLst/>
            <a:gdLst/>
            <a:ahLst/>
            <a:cxnLst/>
            <a:rect l="0" t="0" r="r" b="b"/>
            <a:pathLst>
              <a:path w="2682" h="1069">
                <a:moveTo>
                  <a:pt x="2660" y="1068"/>
                </a:moveTo>
                <a:lnTo>
                  <a:pt x="0" y="8"/>
                </a:lnTo>
                <a:lnTo>
                  <a:pt x="0" y="0"/>
                </a:lnTo>
                <a:lnTo>
                  <a:pt x="2681" y="1068"/>
                </a:lnTo>
                <a:lnTo>
                  <a:pt x="2660" y="1068"/>
                </a:lnTo>
                <a:close/>
              </a:path>
            </a:pathLst>
          </a:custGeom>
          <a:solidFill>
            <a:srgbClr val="C2BDBC"/>
          </a:solidFill>
          <a:ln>
            <a:noFill/>
          </a:ln>
        </p:spPr>
      </p:sp>
      <p:sp>
        <p:nvSpPr>
          <p:cNvPr id="14123" name="Freeform 721"/>
          <p:cNvSpPr/>
          <p:nvPr/>
        </p:nvSpPr>
        <p:spPr>
          <a:xfrm>
            <a:off x="117000" y="614160"/>
            <a:ext cx="973080" cy="387720"/>
          </a:xfrm>
          <a:custGeom>
            <a:avLst/>
            <a:gdLst/>
            <a:ahLst/>
            <a:cxnLst/>
            <a:rect l="0" t="0" r="r" b="b"/>
            <a:pathLst>
              <a:path w="2703" h="1077">
                <a:moveTo>
                  <a:pt x="2681" y="1076"/>
                </a:moveTo>
                <a:lnTo>
                  <a:pt x="0" y="8"/>
                </a:lnTo>
                <a:lnTo>
                  <a:pt x="0" y="0"/>
                </a:lnTo>
                <a:lnTo>
                  <a:pt x="2702" y="1076"/>
                </a:lnTo>
                <a:lnTo>
                  <a:pt x="2681" y="1076"/>
                </a:lnTo>
                <a:close/>
              </a:path>
            </a:pathLst>
          </a:custGeom>
          <a:solidFill>
            <a:srgbClr val="C1BCBB"/>
          </a:solidFill>
          <a:ln>
            <a:noFill/>
          </a:ln>
        </p:spPr>
      </p:sp>
      <p:sp>
        <p:nvSpPr>
          <p:cNvPr id="14124" name="Freeform 722"/>
          <p:cNvSpPr/>
          <p:nvPr/>
        </p:nvSpPr>
        <p:spPr>
          <a:xfrm>
            <a:off x="117000" y="614160"/>
            <a:ext cx="973080" cy="387720"/>
          </a:xfrm>
          <a:custGeom>
            <a:avLst/>
            <a:gdLst/>
            <a:ahLst/>
            <a:cxnLst/>
            <a:rect l="0" t="0" r="r" b="b"/>
            <a:pathLst>
              <a:path w="2703" h="1077">
                <a:moveTo>
                  <a:pt x="2702" y="1076"/>
                </a:moveTo>
                <a:lnTo>
                  <a:pt x="0" y="0"/>
                </a:lnTo>
                <a:lnTo>
                  <a:pt x="22" y="0"/>
                </a:lnTo>
                <a:lnTo>
                  <a:pt x="2702" y="1067"/>
                </a:lnTo>
                <a:lnTo>
                  <a:pt x="2702" y="1076"/>
                </a:lnTo>
                <a:close/>
              </a:path>
            </a:pathLst>
          </a:custGeom>
          <a:solidFill>
            <a:srgbClr val="C0BBBA"/>
          </a:solidFill>
          <a:ln>
            <a:noFill/>
          </a:ln>
        </p:spPr>
      </p:sp>
      <p:sp>
        <p:nvSpPr>
          <p:cNvPr id="14125" name="Freeform 723"/>
          <p:cNvSpPr/>
          <p:nvPr/>
        </p:nvSpPr>
        <p:spPr>
          <a:xfrm>
            <a:off x="124920" y="614160"/>
            <a:ext cx="965160" cy="384480"/>
          </a:xfrm>
          <a:custGeom>
            <a:avLst/>
            <a:gdLst/>
            <a:ahLst/>
            <a:cxnLst/>
            <a:rect l="0" t="0" r="r" b="b"/>
            <a:pathLst>
              <a:path w="2681" h="1068">
                <a:moveTo>
                  <a:pt x="2680" y="1067"/>
                </a:moveTo>
                <a:lnTo>
                  <a:pt x="0" y="0"/>
                </a:lnTo>
                <a:lnTo>
                  <a:pt x="21" y="0"/>
                </a:lnTo>
                <a:lnTo>
                  <a:pt x="2680" y="1059"/>
                </a:lnTo>
                <a:lnTo>
                  <a:pt x="2680" y="1067"/>
                </a:lnTo>
                <a:close/>
              </a:path>
            </a:pathLst>
          </a:custGeom>
          <a:solidFill>
            <a:srgbClr val="BFBAB9"/>
          </a:solidFill>
          <a:ln>
            <a:noFill/>
          </a:ln>
        </p:spPr>
      </p:sp>
      <p:sp>
        <p:nvSpPr>
          <p:cNvPr id="14126" name="Freeform 724"/>
          <p:cNvSpPr/>
          <p:nvPr/>
        </p:nvSpPr>
        <p:spPr>
          <a:xfrm>
            <a:off x="132480" y="614160"/>
            <a:ext cx="957600" cy="381600"/>
          </a:xfrm>
          <a:custGeom>
            <a:avLst/>
            <a:gdLst/>
            <a:ahLst/>
            <a:cxnLst/>
            <a:rect l="0" t="0" r="r" b="b"/>
            <a:pathLst>
              <a:path w="2660" h="1060">
                <a:moveTo>
                  <a:pt x="2659" y="1059"/>
                </a:moveTo>
                <a:lnTo>
                  <a:pt x="0" y="0"/>
                </a:lnTo>
                <a:lnTo>
                  <a:pt x="21" y="0"/>
                </a:lnTo>
                <a:lnTo>
                  <a:pt x="2659" y="1051"/>
                </a:lnTo>
                <a:lnTo>
                  <a:pt x="2659" y="1059"/>
                </a:lnTo>
                <a:close/>
              </a:path>
            </a:pathLst>
          </a:custGeom>
          <a:solidFill>
            <a:srgbClr val="BEB9B8"/>
          </a:solidFill>
          <a:ln>
            <a:noFill/>
          </a:ln>
        </p:spPr>
      </p:sp>
      <p:sp>
        <p:nvSpPr>
          <p:cNvPr id="14127" name="Freeform 725"/>
          <p:cNvSpPr/>
          <p:nvPr/>
        </p:nvSpPr>
        <p:spPr>
          <a:xfrm>
            <a:off x="140040" y="614160"/>
            <a:ext cx="950040" cy="378720"/>
          </a:xfrm>
          <a:custGeom>
            <a:avLst/>
            <a:gdLst/>
            <a:ahLst/>
            <a:cxnLst/>
            <a:rect l="0" t="0" r="r" b="b"/>
            <a:pathLst>
              <a:path w="2639" h="1052">
                <a:moveTo>
                  <a:pt x="2638" y="1051"/>
                </a:moveTo>
                <a:lnTo>
                  <a:pt x="0" y="0"/>
                </a:lnTo>
                <a:lnTo>
                  <a:pt x="21" y="0"/>
                </a:lnTo>
                <a:lnTo>
                  <a:pt x="2638" y="1042"/>
                </a:lnTo>
                <a:lnTo>
                  <a:pt x="2638" y="1051"/>
                </a:lnTo>
                <a:close/>
              </a:path>
            </a:pathLst>
          </a:custGeom>
          <a:solidFill>
            <a:srgbClr val="BDB8B7"/>
          </a:solidFill>
          <a:ln>
            <a:noFill/>
          </a:ln>
        </p:spPr>
      </p:sp>
      <p:sp>
        <p:nvSpPr>
          <p:cNvPr id="14128" name="Freeform 726"/>
          <p:cNvSpPr/>
          <p:nvPr/>
        </p:nvSpPr>
        <p:spPr>
          <a:xfrm>
            <a:off x="147600" y="614160"/>
            <a:ext cx="942480" cy="375480"/>
          </a:xfrm>
          <a:custGeom>
            <a:avLst/>
            <a:gdLst/>
            <a:ahLst/>
            <a:cxnLst/>
            <a:rect l="0" t="0" r="r" b="b"/>
            <a:pathLst>
              <a:path w="2618" h="1043">
                <a:moveTo>
                  <a:pt x="2617" y="1042"/>
                </a:moveTo>
                <a:lnTo>
                  <a:pt x="0" y="0"/>
                </a:lnTo>
                <a:lnTo>
                  <a:pt x="21" y="0"/>
                </a:lnTo>
                <a:lnTo>
                  <a:pt x="2617" y="1034"/>
                </a:lnTo>
                <a:lnTo>
                  <a:pt x="2617" y="1042"/>
                </a:lnTo>
                <a:close/>
              </a:path>
            </a:pathLst>
          </a:custGeom>
          <a:solidFill>
            <a:srgbClr val="BCB6B6"/>
          </a:solidFill>
          <a:ln>
            <a:noFill/>
          </a:ln>
        </p:spPr>
      </p:sp>
      <p:sp>
        <p:nvSpPr>
          <p:cNvPr id="14129" name="Freeform 727"/>
          <p:cNvSpPr/>
          <p:nvPr/>
        </p:nvSpPr>
        <p:spPr>
          <a:xfrm>
            <a:off x="155160" y="614160"/>
            <a:ext cx="934920" cy="372600"/>
          </a:xfrm>
          <a:custGeom>
            <a:avLst/>
            <a:gdLst/>
            <a:ahLst/>
            <a:cxnLst/>
            <a:rect l="0" t="0" r="r" b="b"/>
            <a:pathLst>
              <a:path w="2597" h="1035">
                <a:moveTo>
                  <a:pt x="2596" y="1034"/>
                </a:moveTo>
                <a:lnTo>
                  <a:pt x="0" y="0"/>
                </a:lnTo>
                <a:lnTo>
                  <a:pt x="21" y="0"/>
                </a:lnTo>
                <a:lnTo>
                  <a:pt x="2596" y="1025"/>
                </a:lnTo>
                <a:lnTo>
                  <a:pt x="2596" y="1034"/>
                </a:lnTo>
                <a:close/>
              </a:path>
            </a:pathLst>
          </a:custGeom>
          <a:solidFill>
            <a:srgbClr val="BBB5B5"/>
          </a:solidFill>
          <a:ln>
            <a:noFill/>
          </a:ln>
        </p:spPr>
      </p:sp>
      <p:sp>
        <p:nvSpPr>
          <p:cNvPr id="14130" name="Freeform 728"/>
          <p:cNvSpPr/>
          <p:nvPr/>
        </p:nvSpPr>
        <p:spPr>
          <a:xfrm>
            <a:off x="162720" y="614160"/>
            <a:ext cx="927360" cy="369360"/>
          </a:xfrm>
          <a:custGeom>
            <a:avLst/>
            <a:gdLst/>
            <a:ahLst/>
            <a:cxnLst/>
            <a:rect l="0" t="0" r="r" b="b"/>
            <a:pathLst>
              <a:path w="2576" h="1026">
                <a:moveTo>
                  <a:pt x="2575" y="1025"/>
                </a:moveTo>
                <a:lnTo>
                  <a:pt x="0" y="0"/>
                </a:lnTo>
                <a:lnTo>
                  <a:pt x="21" y="0"/>
                </a:lnTo>
                <a:lnTo>
                  <a:pt x="2575" y="1017"/>
                </a:lnTo>
                <a:lnTo>
                  <a:pt x="2575" y="1025"/>
                </a:lnTo>
                <a:close/>
              </a:path>
            </a:pathLst>
          </a:custGeom>
          <a:solidFill>
            <a:srgbClr val="BAB4B3"/>
          </a:solidFill>
          <a:ln>
            <a:noFill/>
          </a:ln>
        </p:spPr>
      </p:sp>
      <p:sp>
        <p:nvSpPr>
          <p:cNvPr id="14131" name="Freeform 729"/>
          <p:cNvSpPr/>
          <p:nvPr/>
        </p:nvSpPr>
        <p:spPr>
          <a:xfrm>
            <a:off x="170280" y="614160"/>
            <a:ext cx="919800" cy="366480"/>
          </a:xfrm>
          <a:custGeom>
            <a:avLst/>
            <a:gdLst/>
            <a:ahLst/>
            <a:cxnLst/>
            <a:rect l="0" t="0" r="r" b="b"/>
            <a:pathLst>
              <a:path w="2555" h="1018">
                <a:moveTo>
                  <a:pt x="2554" y="1017"/>
                </a:moveTo>
                <a:lnTo>
                  <a:pt x="0" y="0"/>
                </a:lnTo>
                <a:lnTo>
                  <a:pt x="21" y="0"/>
                </a:lnTo>
                <a:lnTo>
                  <a:pt x="2554" y="1009"/>
                </a:lnTo>
                <a:lnTo>
                  <a:pt x="2554" y="1017"/>
                </a:lnTo>
                <a:close/>
              </a:path>
            </a:pathLst>
          </a:custGeom>
          <a:solidFill>
            <a:srgbClr val="B9B3B2"/>
          </a:solidFill>
          <a:ln>
            <a:noFill/>
          </a:ln>
        </p:spPr>
      </p:sp>
      <p:sp>
        <p:nvSpPr>
          <p:cNvPr id="14132" name="Freeform 730"/>
          <p:cNvSpPr/>
          <p:nvPr/>
        </p:nvSpPr>
        <p:spPr>
          <a:xfrm>
            <a:off x="177840" y="614160"/>
            <a:ext cx="912240" cy="363600"/>
          </a:xfrm>
          <a:custGeom>
            <a:avLst/>
            <a:gdLst/>
            <a:ahLst/>
            <a:cxnLst/>
            <a:rect l="0" t="0" r="r" b="b"/>
            <a:pathLst>
              <a:path w="2534" h="1010">
                <a:moveTo>
                  <a:pt x="2533" y="1009"/>
                </a:moveTo>
                <a:lnTo>
                  <a:pt x="0" y="0"/>
                </a:lnTo>
                <a:lnTo>
                  <a:pt x="21" y="0"/>
                </a:lnTo>
                <a:lnTo>
                  <a:pt x="2533" y="1000"/>
                </a:lnTo>
                <a:lnTo>
                  <a:pt x="2533" y="1009"/>
                </a:lnTo>
                <a:close/>
              </a:path>
            </a:pathLst>
          </a:custGeom>
          <a:solidFill>
            <a:srgbClr val="B8B2B1"/>
          </a:solidFill>
          <a:ln>
            <a:noFill/>
          </a:ln>
        </p:spPr>
      </p:sp>
      <p:sp>
        <p:nvSpPr>
          <p:cNvPr id="14133" name="Freeform 731"/>
          <p:cNvSpPr/>
          <p:nvPr/>
        </p:nvSpPr>
        <p:spPr>
          <a:xfrm>
            <a:off x="185400" y="614160"/>
            <a:ext cx="904680" cy="360360"/>
          </a:xfrm>
          <a:custGeom>
            <a:avLst/>
            <a:gdLst/>
            <a:ahLst/>
            <a:cxnLst/>
            <a:rect l="0" t="0" r="r" b="b"/>
            <a:pathLst>
              <a:path w="2513" h="1001">
                <a:moveTo>
                  <a:pt x="2512" y="1000"/>
                </a:moveTo>
                <a:lnTo>
                  <a:pt x="0" y="0"/>
                </a:lnTo>
                <a:lnTo>
                  <a:pt x="21" y="0"/>
                </a:lnTo>
                <a:lnTo>
                  <a:pt x="2512" y="992"/>
                </a:lnTo>
                <a:lnTo>
                  <a:pt x="2512" y="1000"/>
                </a:lnTo>
                <a:close/>
              </a:path>
            </a:pathLst>
          </a:custGeom>
          <a:solidFill>
            <a:srgbClr val="B7B1B0"/>
          </a:solidFill>
          <a:ln>
            <a:noFill/>
          </a:ln>
        </p:spPr>
      </p:sp>
      <p:sp>
        <p:nvSpPr>
          <p:cNvPr id="14134" name="Freeform 732"/>
          <p:cNvSpPr/>
          <p:nvPr/>
        </p:nvSpPr>
        <p:spPr>
          <a:xfrm>
            <a:off x="192960" y="614160"/>
            <a:ext cx="897120" cy="357480"/>
          </a:xfrm>
          <a:custGeom>
            <a:avLst/>
            <a:gdLst/>
            <a:ahLst/>
            <a:cxnLst/>
            <a:rect l="0" t="0" r="r" b="b"/>
            <a:pathLst>
              <a:path w="2492" h="993">
                <a:moveTo>
                  <a:pt x="2491" y="992"/>
                </a:moveTo>
                <a:lnTo>
                  <a:pt x="0" y="0"/>
                </a:lnTo>
                <a:lnTo>
                  <a:pt x="22" y="0"/>
                </a:lnTo>
                <a:lnTo>
                  <a:pt x="2491" y="983"/>
                </a:lnTo>
                <a:lnTo>
                  <a:pt x="2491" y="992"/>
                </a:lnTo>
                <a:close/>
              </a:path>
            </a:pathLst>
          </a:custGeom>
          <a:solidFill>
            <a:srgbClr val="B6AFAF"/>
          </a:solidFill>
          <a:ln>
            <a:noFill/>
          </a:ln>
        </p:spPr>
      </p:sp>
      <p:sp>
        <p:nvSpPr>
          <p:cNvPr id="14135" name="Freeform 733"/>
          <p:cNvSpPr/>
          <p:nvPr/>
        </p:nvSpPr>
        <p:spPr>
          <a:xfrm>
            <a:off x="200880" y="614160"/>
            <a:ext cx="889200" cy="354240"/>
          </a:xfrm>
          <a:custGeom>
            <a:avLst/>
            <a:gdLst/>
            <a:ahLst/>
            <a:cxnLst/>
            <a:rect l="0" t="0" r="r" b="b"/>
            <a:pathLst>
              <a:path w="2470" h="984">
                <a:moveTo>
                  <a:pt x="2469" y="983"/>
                </a:moveTo>
                <a:lnTo>
                  <a:pt x="0" y="0"/>
                </a:lnTo>
                <a:lnTo>
                  <a:pt x="21" y="0"/>
                </a:lnTo>
                <a:lnTo>
                  <a:pt x="2469" y="975"/>
                </a:lnTo>
                <a:lnTo>
                  <a:pt x="2469" y="983"/>
                </a:lnTo>
                <a:close/>
              </a:path>
            </a:pathLst>
          </a:custGeom>
          <a:solidFill>
            <a:srgbClr val="B5AEAE"/>
          </a:solidFill>
          <a:ln>
            <a:noFill/>
          </a:ln>
        </p:spPr>
      </p:sp>
      <p:sp>
        <p:nvSpPr>
          <p:cNvPr id="14136" name="Freeform 734"/>
          <p:cNvSpPr/>
          <p:nvPr/>
        </p:nvSpPr>
        <p:spPr>
          <a:xfrm>
            <a:off x="208440" y="614160"/>
            <a:ext cx="881640" cy="351360"/>
          </a:xfrm>
          <a:custGeom>
            <a:avLst/>
            <a:gdLst/>
            <a:ahLst/>
            <a:cxnLst/>
            <a:rect l="0" t="0" r="r" b="b"/>
            <a:pathLst>
              <a:path w="2449" h="976">
                <a:moveTo>
                  <a:pt x="2448" y="975"/>
                </a:moveTo>
                <a:lnTo>
                  <a:pt x="0" y="0"/>
                </a:lnTo>
                <a:lnTo>
                  <a:pt x="21" y="0"/>
                </a:lnTo>
                <a:lnTo>
                  <a:pt x="2448" y="967"/>
                </a:lnTo>
                <a:lnTo>
                  <a:pt x="2448" y="975"/>
                </a:lnTo>
                <a:close/>
              </a:path>
            </a:pathLst>
          </a:custGeom>
          <a:solidFill>
            <a:srgbClr val="B4ADAC"/>
          </a:solidFill>
          <a:ln>
            <a:noFill/>
          </a:ln>
        </p:spPr>
      </p:sp>
      <p:sp>
        <p:nvSpPr>
          <p:cNvPr id="14137" name="Freeform 735"/>
          <p:cNvSpPr/>
          <p:nvPr/>
        </p:nvSpPr>
        <p:spPr>
          <a:xfrm>
            <a:off x="216000" y="614160"/>
            <a:ext cx="874080" cy="348480"/>
          </a:xfrm>
          <a:custGeom>
            <a:avLst/>
            <a:gdLst/>
            <a:ahLst/>
            <a:cxnLst/>
            <a:rect l="0" t="0" r="r" b="b"/>
            <a:pathLst>
              <a:path w="2428" h="968">
                <a:moveTo>
                  <a:pt x="2427" y="967"/>
                </a:moveTo>
                <a:lnTo>
                  <a:pt x="0" y="0"/>
                </a:lnTo>
                <a:lnTo>
                  <a:pt x="21" y="0"/>
                </a:lnTo>
                <a:lnTo>
                  <a:pt x="2427" y="958"/>
                </a:lnTo>
                <a:lnTo>
                  <a:pt x="2427" y="967"/>
                </a:lnTo>
                <a:close/>
              </a:path>
            </a:pathLst>
          </a:custGeom>
          <a:solidFill>
            <a:srgbClr val="B3ACAB"/>
          </a:solidFill>
          <a:ln>
            <a:noFill/>
          </a:ln>
        </p:spPr>
      </p:sp>
      <p:sp>
        <p:nvSpPr>
          <p:cNvPr id="14138" name="Freeform 736"/>
          <p:cNvSpPr/>
          <p:nvPr/>
        </p:nvSpPr>
        <p:spPr>
          <a:xfrm>
            <a:off x="223560" y="614160"/>
            <a:ext cx="866520" cy="345240"/>
          </a:xfrm>
          <a:custGeom>
            <a:avLst/>
            <a:gdLst/>
            <a:ahLst/>
            <a:cxnLst/>
            <a:rect l="0" t="0" r="r" b="b"/>
            <a:pathLst>
              <a:path w="2407" h="959">
                <a:moveTo>
                  <a:pt x="2406" y="958"/>
                </a:moveTo>
                <a:lnTo>
                  <a:pt x="0" y="0"/>
                </a:lnTo>
                <a:lnTo>
                  <a:pt x="21" y="0"/>
                </a:lnTo>
                <a:lnTo>
                  <a:pt x="2406" y="950"/>
                </a:lnTo>
                <a:lnTo>
                  <a:pt x="2406" y="958"/>
                </a:lnTo>
                <a:close/>
              </a:path>
            </a:pathLst>
          </a:custGeom>
          <a:solidFill>
            <a:srgbClr val="B1ABAA"/>
          </a:solidFill>
          <a:ln>
            <a:noFill/>
          </a:ln>
        </p:spPr>
      </p:sp>
      <p:sp>
        <p:nvSpPr>
          <p:cNvPr id="14139" name="Freeform 737"/>
          <p:cNvSpPr/>
          <p:nvPr/>
        </p:nvSpPr>
        <p:spPr>
          <a:xfrm>
            <a:off x="231120" y="614160"/>
            <a:ext cx="858960" cy="342360"/>
          </a:xfrm>
          <a:custGeom>
            <a:avLst/>
            <a:gdLst/>
            <a:ahLst/>
            <a:cxnLst/>
            <a:rect l="0" t="0" r="r" b="b"/>
            <a:pathLst>
              <a:path w="2386" h="951">
                <a:moveTo>
                  <a:pt x="2385" y="950"/>
                </a:moveTo>
                <a:lnTo>
                  <a:pt x="0" y="0"/>
                </a:lnTo>
                <a:lnTo>
                  <a:pt x="21" y="0"/>
                </a:lnTo>
                <a:lnTo>
                  <a:pt x="2385" y="941"/>
                </a:lnTo>
                <a:lnTo>
                  <a:pt x="2385" y="950"/>
                </a:lnTo>
                <a:close/>
              </a:path>
            </a:pathLst>
          </a:custGeom>
          <a:solidFill>
            <a:srgbClr val="B0AAA9"/>
          </a:solidFill>
          <a:ln>
            <a:noFill/>
          </a:ln>
        </p:spPr>
      </p:sp>
      <p:sp>
        <p:nvSpPr>
          <p:cNvPr id="14140" name="Freeform 738"/>
          <p:cNvSpPr/>
          <p:nvPr/>
        </p:nvSpPr>
        <p:spPr>
          <a:xfrm>
            <a:off x="238680" y="614160"/>
            <a:ext cx="851400" cy="339120"/>
          </a:xfrm>
          <a:custGeom>
            <a:avLst/>
            <a:gdLst/>
            <a:ahLst/>
            <a:cxnLst/>
            <a:rect l="0" t="0" r="r" b="b"/>
            <a:pathLst>
              <a:path w="2365" h="942">
                <a:moveTo>
                  <a:pt x="2364" y="941"/>
                </a:moveTo>
                <a:lnTo>
                  <a:pt x="0" y="0"/>
                </a:lnTo>
                <a:lnTo>
                  <a:pt x="21" y="0"/>
                </a:lnTo>
                <a:lnTo>
                  <a:pt x="2364" y="933"/>
                </a:lnTo>
                <a:lnTo>
                  <a:pt x="2364" y="941"/>
                </a:lnTo>
                <a:close/>
              </a:path>
            </a:pathLst>
          </a:custGeom>
          <a:solidFill>
            <a:srgbClr val="AFA9A7"/>
          </a:solidFill>
          <a:ln>
            <a:noFill/>
          </a:ln>
        </p:spPr>
      </p:sp>
      <p:sp>
        <p:nvSpPr>
          <p:cNvPr id="14141" name="Freeform 739"/>
          <p:cNvSpPr/>
          <p:nvPr/>
        </p:nvSpPr>
        <p:spPr>
          <a:xfrm>
            <a:off x="246240" y="614160"/>
            <a:ext cx="843840" cy="336240"/>
          </a:xfrm>
          <a:custGeom>
            <a:avLst/>
            <a:gdLst/>
            <a:ahLst/>
            <a:cxnLst/>
            <a:rect l="0" t="0" r="r" b="b"/>
            <a:pathLst>
              <a:path w="2344" h="934">
                <a:moveTo>
                  <a:pt x="2343" y="933"/>
                </a:moveTo>
                <a:lnTo>
                  <a:pt x="0" y="0"/>
                </a:lnTo>
                <a:lnTo>
                  <a:pt x="21" y="0"/>
                </a:lnTo>
                <a:lnTo>
                  <a:pt x="2343" y="925"/>
                </a:lnTo>
                <a:lnTo>
                  <a:pt x="2343" y="933"/>
                </a:lnTo>
                <a:close/>
              </a:path>
            </a:pathLst>
          </a:custGeom>
          <a:solidFill>
            <a:srgbClr val="AEA8A6"/>
          </a:solidFill>
          <a:ln>
            <a:noFill/>
          </a:ln>
        </p:spPr>
      </p:sp>
      <p:sp>
        <p:nvSpPr>
          <p:cNvPr id="14142" name="Freeform 740"/>
          <p:cNvSpPr/>
          <p:nvPr/>
        </p:nvSpPr>
        <p:spPr>
          <a:xfrm>
            <a:off x="253800" y="614160"/>
            <a:ext cx="836280" cy="333360"/>
          </a:xfrm>
          <a:custGeom>
            <a:avLst/>
            <a:gdLst/>
            <a:ahLst/>
            <a:cxnLst/>
            <a:rect l="0" t="0" r="r" b="b"/>
            <a:pathLst>
              <a:path w="2323" h="926">
                <a:moveTo>
                  <a:pt x="2322" y="925"/>
                </a:moveTo>
                <a:lnTo>
                  <a:pt x="0" y="0"/>
                </a:lnTo>
                <a:lnTo>
                  <a:pt x="21" y="0"/>
                </a:lnTo>
                <a:lnTo>
                  <a:pt x="2322" y="916"/>
                </a:lnTo>
                <a:lnTo>
                  <a:pt x="2322" y="925"/>
                </a:lnTo>
                <a:close/>
              </a:path>
            </a:pathLst>
          </a:custGeom>
          <a:solidFill>
            <a:srgbClr val="ADA6A5"/>
          </a:solidFill>
          <a:ln>
            <a:noFill/>
          </a:ln>
        </p:spPr>
      </p:sp>
      <p:sp>
        <p:nvSpPr>
          <p:cNvPr id="14143" name="Freeform 741"/>
          <p:cNvSpPr/>
          <p:nvPr/>
        </p:nvSpPr>
        <p:spPr>
          <a:xfrm>
            <a:off x="261360" y="614160"/>
            <a:ext cx="828720" cy="330120"/>
          </a:xfrm>
          <a:custGeom>
            <a:avLst/>
            <a:gdLst/>
            <a:ahLst/>
            <a:cxnLst/>
            <a:rect l="0" t="0" r="r" b="b"/>
            <a:pathLst>
              <a:path w="2302" h="917">
                <a:moveTo>
                  <a:pt x="2301" y="916"/>
                </a:moveTo>
                <a:lnTo>
                  <a:pt x="0" y="0"/>
                </a:lnTo>
                <a:lnTo>
                  <a:pt x="21" y="0"/>
                </a:lnTo>
                <a:lnTo>
                  <a:pt x="2301" y="908"/>
                </a:lnTo>
                <a:lnTo>
                  <a:pt x="2301" y="916"/>
                </a:lnTo>
                <a:close/>
              </a:path>
            </a:pathLst>
          </a:custGeom>
          <a:solidFill>
            <a:srgbClr val="ACA5A4"/>
          </a:solidFill>
          <a:ln>
            <a:noFill/>
          </a:ln>
        </p:spPr>
      </p:sp>
      <p:sp>
        <p:nvSpPr>
          <p:cNvPr id="14144" name="Freeform 742"/>
          <p:cNvSpPr/>
          <p:nvPr/>
        </p:nvSpPr>
        <p:spPr>
          <a:xfrm>
            <a:off x="268920" y="614160"/>
            <a:ext cx="821160" cy="327240"/>
          </a:xfrm>
          <a:custGeom>
            <a:avLst/>
            <a:gdLst/>
            <a:ahLst/>
            <a:cxnLst/>
            <a:rect l="0" t="0" r="r" b="b"/>
            <a:pathLst>
              <a:path w="2281" h="909">
                <a:moveTo>
                  <a:pt x="2280" y="908"/>
                </a:moveTo>
                <a:lnTo>
                  <a:pt x="0" y="0"/>
                </a:lnTo>
                <a:lnTo>
                  <a:pt x="22" y="0"/>
                </a:lnTo>
                <a:lnTo>
                  <a:pt x="2280" y="899"/>
                </a:lnTo>
                <a:lnTo>
                  <a:pt x="2280" y="908"/>
                </a:lnTo>
                <a:close/>
              </a:path>
            </a:pathLst>
          </a:custGeom>
          <a:solidFill>
            <a:srgbClr val="ABA4A3"/>
          </a:solidFill>
          <a:ln>
            <a:noFill/>
          </a:ln>
        </p:spPr>
      </p:sp>
      <p:sp>
        <p:nvSpPr>
          <p:cNvPr id="14145" name="Freeform 743"/>
          <p:cNvSpPr/>
          <p:nvPr/>
        </p:nvSpPr>
        <p:spPr>
          <a:xfrm>
            <a:off x="276840" y="614160"/>
            <a:ext cx="813240" cy="324000"/>
          </a:xfrm>
          <a:custGeom>
            <a:avLst/>
            <a:gdLst/>
            <a:ahLst/>
            <a:cxnLst/>
            <a:rect l="0" t="0" r="r" b="b"/>
            <a:pathLst>
              <a:path w="2259" h="900">
                <a:moveTo>
                  <a:pt x="2258" y="899"/>
                </a:moveTo>
                <a:lnTo>
                  <a:pt x="0" y="0"/>
                </a:lnTo>
                <a:lnTo>
                  <a:pt x="21" y="0"/>
                </a:lnTo>
                <a:lnTo>
                  <a:pt x="2258" y="891"/>
                </a:lnTo>
                <a:lnTo>
                  <a:pt x="2258" y="899"/>
                </a:lnTo>
                <a:close/>
              </a:path>
            </a:pathLst>
          </a:custGeom>
          <a:solidFill>
            <a:srgbClr val="AAA3A2"/>
          </a:solidFill>
          <a:ln>
            <a:noFill/>
          </a:ln>
        </p:spPr>
      </p:sp>
      <p:sp>
        <p:nvSpPr>
          <p:cNvPr id="14146" name="Freeform 744"/>
          <p:cNvSpPr/>
          <p:nvPr/>
        </p:nvSpPr>
        <p:spPr>
          <a:xfrm>
            <a:off x="284400" y="614160"/>
            <a:ext cx="805680" cy="321120"/>
          </a:xfrm>
          <a:custGeom>
            <a:avLst/>
            <a:gdLst/>
            <a:ahLst/>
            <a:cxnLst/>
            <a:rect l="0" t="0" r="r" b="b"/>
            <a:pathLst>
              <a:path w="2238" h="892">
                <a:moveTo>
                  <a:pt x="2237" y="891"/>
                </a:moveTo>
                <a:lnTo>
                  <a:pt x="0" y="0"/>
                </a:lnTo>
                <a:lnTo>
                  <a:pt x="21" y="0"/>
                </a:lnTo>
                <a:lnTo>
                  <a:pt x="2237" y="883"/>
                </a:lnTo>
                <a:lnTo>
                  <a:pt x="2237" y="891"/>
                </a:lnTo>
                <a:close/>
              </a:path>
            </a:pathLst>
          </a:custGeom>
          <a:solidFill>
            <a:srgbClr val="A9A1A0"/>
          </a:solidFill>
          <a:ln>
            <a:noFill/>
          </a:ln>
        </p:spPr>
      </p:sp>
      <p:sp>
        <p:nvSpPr>
          <p:cNvPr id="14147" name="Freeform 745"/>
          <p:cNvSpPr/>
          <p:nvPr/>
        </p:nvSpPr>
        <p:spPr>
          <a:xfrm>
            <a:off x="291960" y="614160"/>
            <a:ext cx="798120" cy="318240"/>
          </a:xfrm>
          <a:custGeom>
            <a:avLst/>
            <a:gdLst/>
            <a:ahLst/>
            <a:cxnLst/>
            <a:rect l="0" t="0" r="r" b="b"/>
            <a:pathLst>
              <a:path w="2217" h="884">
                <a:moveTo>
                  <a:pt x="2216" y="883"/>
                </a:moveTo>
                <a:lnTo>
                  <a:pt x="0" y="0"/>
                </a:lnTo>
                <a:lnTo>
                  <a:pt x="21" y="0"/>
                </a:lnTo>
                <a:lnTo>
                  <a:pt x="2216" y="874"/>
                </a:lnTo>
                <a:lnTo>
                  <a:pt x="2216" y="883"/>
                </a:lnTo>
                <a:close/>
              </a:path>
            </a:pathLst>
          </a:custGeom>
          <a:solidFill>
            <a:srgbClr val="A8A09F"/>
          </a:solidFill>
          <a:ln>
            <a:noFill/>
          </a:ln>
        </p:spPr>
      </p:sp>
      <p:sp>
        <p:nvSpPr>
          <p:cNvPr id="14148" name="Freeform 746"/>
          <p:cNvSpPr/>
          <p:nvPr/>
        </p:nvSpPr>
        <p:spPr>
          <a:xfrm>
            <a:off x="299520" y="614160"/>
            <a:ext cx="790560" cy="315000"/>
          </a:xfrm>
          <a:custGeom>
            <a:avLst/>
            <a:gdLst/>
            <a:ahLst/>
            <a:cxnLst/>
            <a:rect l="0" t="0" r="r" b="b"/>
            <a:pathLst>
              <a:path w="2196" h="875">
                <a:moveTo>
                  <a:pt x="2195" y="874"/>
                </a:moveTo>
                <a:lnTo>
                  <a:pt x="0" y="0"/>
                </a:lnTo>
                <a:lnTo>
                  <a:pt x="21" y="0"/>
                </a:lnTo>
                <a:lnTo>
                  <a:pt x="2195" y="866"/>
                </a:lnTo>
                <a:lnTo>
                  <a:pt x="2195" y="874"/>
                </a:lnTo>
                <a:close/>
              </a:path>
            </a:pathLst>
          </a:custGeom>
          <a:solidFill>
            <a:srgbClr val="A79F9E"/>
          </a:solidFill>
          <a:ln>
            <a:noFill/>
          </a:ln>
        </p:spPr>
      </p:sp>
      <p:sp>
        <p:nvSpPr>
          <p:cNvPr id="14149" name="Freeform 747"/>
          <p:cNvSpPr/>
          <p:nvPr/>
        </p:nvSpPr>
        <p:spPr>
          <a:xfrm>
            <a:off x="307080" y="614160"/>
            <a:ext cx="783000" cy="312120"/>
          </a:xfrm>
          <a:custGeom>
            <a:avLst/>
            <a:gdLst/>
            <a:ahLst/>
            <a:cxnLst/>
            <a:rect l="0" t="0" r="r" b="b"/>
            <a:pathLst>
              <a:path w="2175" h="867">
                <a:moveTo>
                  <a:pt x="2174" y="866"/>
                </a:moveTo>
                <a:lnTo>
                  <a:pt x="0" y="0"/>
                </a:lnTo>
                <a:lnTo>
                  <a:pt x="21" y="0"/>
                </a:lnTo>
                <a:lnTo>
                  <a:pt x="2174" y="857"/>
                </a:lnTo>
                <a:lnTo>
                  <a:pt x="2174" y="866"/>
                </a:lnTo>
                <a:close/>
              </a:path>
            </a:pathLst>
          </a:custGeom>
          <a:solidFill>
            <a:srgbClr val="A69E9D"/>
          </a:solidFill>
          <a:ln>
            <a:noFill/>
          </a:ln>
        </p:spPr>
      </p:sp>
      <p:sp>
        <p:nvSpPr>
          <p:cNvPr id="14150" name="Freeform 748"/>
          <p:cNvSpPr/>
          <p:nvPr/>
        </p:nvSpPr>
        <p:spPr>
          <a:xfrm>
            <a:off x="314640" y="614160"/>
            <a:ext cx="775440" cy="308880"/>
          </a:xfrm>
          <a:custGeom>
            <a:avLst/>
            <a:gdLst/>
            <a:ahLst/>
            <a:cxnLst/>
            <a:rect l="0" t="0" r="r" b="b"/>
            <a:pathLst>
              <a:path w="2154" h="858">
                <a:moveTo>
                  <a:pt x="2153" y="857"/>
                </a:moveTo>
                <a:lnTo>
                  <a:pt x="0" y="0"/>
                </a:lnTo>
                <a:lnTo>
                  <a:pt x="21" y="0"/>
                </a:lnTo>
                <a:lnTo>
                  <a:pt x="2153" y="849"/>
                </a:lnTo>
                <a:lnTo>
                  <a:pt x="2153" y="857"/>
                </a:lnTo>
                <a:close/>
              </a:path>
            </a:pathLst>
          </a:custGeom>
          <a:solidFill>
            <a:srgbClr val="A59C9B"/>
          </a:solidFill>
          <a:ln>
            <a:noFill/>
          </a:ln>
        </p:spPr>
      </p:sp>
      <p:sp>
        <p:nvSpPr>
          <p:cNvPr id="14151" name="Freeform 749"/>
          <p:cNvSpPr/>
          <p:nvPr/>
        </p:nvSpPr>
        <p:spPr>
          <a:xfrm>
            <a:off x="322200" y="614160"/>
            <a:ext cx="767880" cy="306000"/>
          </a:xfrm>
          <a:custGeom>
            <a:avLst/>
            <a:gdLst/>
            <a:ahLst/>
            <a:cxnLst/>
            <a:rect l="0" t="0" r="r" b="b"/>
            <a:pathLst>
              <a:path w="2133" h="850">
                <a:moveTo>
                  <a:pt x="2132" y="849"/>
                </a:moveTo>
                <a:lnTo>
                  <a:pt x="0" y="0"/>
                </a:lnTo>
                <a:lnTo>
                  <a:pt x="21" y="0"/>
                </a:lnTo>
                <a:lnTo>
                  <a:pt x="2132" y="841"/>
                </a:lnTo>
                <a:lnTo>
                  <a:pt x="2132" y="849"/>
                </a:lnTo>
                <a:close/>
              </a:path>
            </a:pathLst>
          </a:custGeom>
          <a:solidFill>
            <a:srgbClr val="A49B9A"/>
          </a:solidFill>
          <a:ln>
            <a:noFill/>
          </a:ln>
        </p:spPr>
      </p:sp>
      <p:sp>
        <p:nvSpPr>
          <p:cNvPr id="14152" name="Freeform 750"/>
          <p:cNvSpPr/>
          <p:nvPr/>
        </p:nvSpPr>
        <p:spPr>
          <a:xfrm>
            <a:off x="329760" y="614160"/>
            <a:ext cx="760320" cy="303120"/>
          </a:xfrm>
          <a:custGeom>
            <a:avLst/>
            <a:gdLst/>
            <a:ahLst/>
            <a:cxnLst/>
            <a:rect l="0" t="0" r="r" b="b"/>
            <a:pathLst>
              <a:path w="2112" h="842">
                <a:moveTo>
                  <a:pt x="2111" y="841"/>
                </a:moveTo>
                <a:lnTo>
                  <a:pt x="0" y="0"/>
                </a:lnTo>
                <a:lnTo>
                  <a:pt x="21" y="0"/>
                </a:lnTo>
                <a:lnTo>
                  <a:pt x="2111" y="832"/>
                </a:lnTo>
                <a:lnTo>
                  <a:pt x="2111" y="841"/>
                </a:lnTo>
                <a:close/>
              </a:path>
            </a:pathLst>
          </a:custGeom>
          <a:solidFill>
            <a:srgbClr val="A29A99"/>
          </a:solidFill>
          <a:ln>
            <a:noFill/>
          </a:ln>
        </p:spPr>
      </p:sp>
      <p:sp>
        <p:nvSpPr>
          <p:cNvPr id="14153" name="Freeform 751"/>
          <p:cNvSpPr/>
          <p:nvPr/>
        </p:nvSpPr>
        <p:spPr>
          <a:xfrm>
            <a:off x="337320" y="614160"/>
            <a:ext cx="752760" cy="299880"/>
          </a:xfrm>
          <a:custGeom>
            <a:avLst/>
            <a:gdLst/>
            <a:ahLst/>
            <a:cxnLst/>
            <a:rect l="0" t="0" r="r" b="b"/>
            <a:pathLst>
              <a:path w="2091" h="833">
                <a:moveTo>
                  <a:pt x="2090" y="832"/>
                </a:moveTo>
                <a:lnTo>
                  <a:pt x="0" y="0"/>
                </a:lnTo>
                <a:lnTo>
                  <a:pt x="21" y="0"/>
                </a:lnTo>
                <a:lnTo>
                  <a:pt x="2090" y="824"/>
                </a:lnTo>
                <a:lnTo>
                  <a:pt x="2090" y="832"/>
                </a:lnTo>
                <a:close/>
              </a:path>
            </a:pathLst>
          </a:custGeom>
          <a:solidFill>
            <a:srgbClr val="A19998"/>
          </a:solidFill>
          <a:ln>
            <a:noFill/>
          </a:ln>
        </p:spPr>
      </p:sp>
      <p:sp>
        <p:nvSpPr>
          <p:cNvPr id="14154" name="Freeform 752"/>
          <p:cNvSpPr/>
          <p:nvPr/>
        </p:nvSpPr>
        <p:spPr>
          <a:xfrm>
            <a:off x="344880" y="614160"/>
            <a:ext cx="745200" cy="297000"/>
          </a:xfrm>
          <a:custGeom>
            <a:avLst/>
            <a:gdLst/>
            <a:ahLst/>
            <a:cxnLst/>
            <a:rect l="0" t="0" r="r" b="b"/>
            <a:pathLst>
              <a:path w="2070" h="825">
                <a:moveTo>
                  <a:pt x="2069" y="824"/>
                </a:moveTo>
                <a:lnTo>
                  <a:pt x="0" y="0"/>
                </a:lnTo>
                <a:lnTo>
                  <a:pt x="22" y="0"/>
                </a:lnTo>
                <a:lnTo>
                  <a:pt x="2069" y="815"/>
                </a:lnTo>
                <a:lnTo>
                  <a:pt x="2069" y="824"/>
                </a:lnTo>
                <a:close/>
              </a:path>
            </a:pathLst>
          </a:custGeom>
          <a:solidFill>
            <a:srgbClr val="A09796"/>
          </a:solidFill>
          <a:ln>
            <a:noFill/>
          </a:ln>
        </p:spPr>
      </p:sp>
      <p:sp>
        <p:nvSpPr>
          <p:cNvPr id="14155" name="Freeform 753"/>
          <p:cNvSpPr/>
          <p:nvPr/>
        </p:nvSpPr>
        <p:spPr>
          <a:xfrm>
            <a:off x="352800" y="614160"/>
            <a:ext cx="737280" cy="293760"/>
          </a:xfrm>
          <a:custGeom>
            <a:avLst/>
            <a:gdLst/>
            <a:ahLst/>
            <a:cxnLst/>
            <a:rect l="0" t="0" r="r" b="b"/>
            <a:pathLst>
              <a:path w="2048" h="816">
                <a:moveTo>
                  <a:pt x="2047" y="815"/>
                </a:moveTo>
                <a:lnTo>
                  <a:pt x="0" y="0"/>
                </a:lnTo>
                <a:lnTo>
                  <a:pt x="21" y="0"/>
                </a:lnTo>
                <a:lnTo>
                  <a:pt x="2047" y="807"/>
                </a:lnTo>
                <a:lnTo>
                  <a:pt x="2047" y="815"/>
                </a:lnTo>
                <a:close/>
              </a:path>
            </a:pathLst>
          </a:custGeom>
          <a:solidFill>
            <a:srgbClr val="9F9695"/>
          </a:solidFill>
          <a:ln>
            <a:noFill/>
          </a:ln>
        </p:spPr>
      </p:sp>
      <p:sp>
        <p:nvSpPr>
          <p:cNvPr id="14156" name="Freeform 754"/>
          <p:cNvSpPr/>
          <p:nvPr/>
        </p:nvSpPr>
        <p:spPr>
          <a:xfrm>
            <a:off x="360360" y="614160"/>
            <a:ext cx="729720" cy="290880"/>
          </a:xfrm>
          <a:custGeom>
            <a:avLst/>
            <a:gdLst/>
            <a:ahLst/>
            <a:cxnLst/>
            <a:rect l="0" t="0" r="r" b="b"/>
            <a:pathLst>
              <a:path w="2027" h="808">
                <a:moveTo>
                  <a:pt x="2026" y="807"/>
                </a:moveTo>
                <a:lnTo>
                  <a:pt x="0" y="0"/>
                </a:lnTo>
                <a:lnTo>
                  <a:pt x="22" y="0"/>
                </a:lnTo>
                <a:lnTo>
                  <a:pt x="2026" y="799"/>
                </a:lnTo>
                <a:lnTo>
                  <a:pt x="2026" y="807"/>
                </a:lnTo>
                <a:close/>
              </a:path>
            </a:pathLst>
          </a:custGeom>
          <a:solidFill>
            <a:srgbClr val="9E9593"/>
          </a:solidFill>
          <a:ln>
            <a:noFill/>
          </a:ln>
        </p:spPr>
      </p:sp>
      <p:sp>
        <p:nvSpPr>
          <p:cNvPr id="14157" name="Freeform 755"/>
          <p:cNvSpPr/>
          <p:nvPr/>
        </p:nvSpPr>
        <p:spPr>
          <a:xfrm>
            <a:off x="367920" y="614160"/>
            <a:ext cx="722160" cy="288000"/>
          </a:xfrm>
          <a:custGeom>
            <a:avLst/>
            <a:gdLst/>
            <a:ahLst/>
            <a:cxnLst/>
            <a:rect l="0" t="0" r="r" b="b"/>
            <a:pathLst>
              <a:path w="2006" h="800">
                <a:moveTo>
                  <a:pt x="2005" y="799"/>
                </a:moveTo>
                <a:lnTo>
                  <a:pt x="0" y="0"/>
                </a:lnTo>
                <a:lnTo>
                  <a:pt x="21" y="0"/>
                </a:lnTo>
                <a:lnTo>
                  <a:pt x="2005" y="790"/>
                </a:lnTo>
                <a:lnTo>
                  <a:pt x="2005" y="799"/>
                </a:lnTo>
                <a:close/>
              </a:path>
            </a:pathLst>
          </a:custGeom>
          <a:solidFill>
            <a:srgbClr val="9D9492"/>
          </a:solidFill>
          <a:ln>
            <a:noFill/>
          </a:ln>
        </p:spPr>
      </p:sp>
      <p:sp>
        <p:nvSpPr>
          <p:cNvPr id="14158" name="Freeform 756"/>
          <p:cNvSpPr/>
          <p:nvPr/>
        </p:nvSpPr>
        <p:spPr>
          <a:xfrm>
            <a:off x="375480" y="614160"/>
            <a:ext cx="714600" cy="284760"/>
          </a:xfrm>
          <a:custGeom>
            <a:avLst/>
            <a:gdLst/>
            <a:ahLst/>
            <a:cxnLst/>
            <a:rect l="0" t="0" r="r" b="b"/>
            <a:pathLst>
              <a:path w="1985" h="791">
                <a:moveTo>
                  <a:pt x="1984" y="790"/>
                </a:moveTo>
                <a:lnTo>
                  <a:pt x="0" y="0"/>
                </a:lnTo>
                <a:lnTo>
                  <a:pt x="21" y="0"/>
                </a:lnTo>
                <a:lnTo>
                  <a:pt x="1984" y="782"/>
                </a:lnTo>
                <a:lnTo>
                  <a:pt x="1984" y="790"/>
                </a:lnTo>
                <a:close/>
              </a:path>
            </a:pathLst>
          </a:custGeom>
          <a:solidFill>
            <a:srgbClr val="9C9291"/>
          </a:solidFill>
          <a:ln>
            <a:noFill/>
          </a:ln>
        </p:spPr>
      </p:sp>
      <p:sp>
        <p:nvSpPr>
          <p:cNvPr id="14159" name="Freeform 757"/>
          <p:cNvSpPr/>
          <p:nvPr/>
        </p:nvSpPr>
        <p:spPr>
          <a:xfrm>
            <a:off x="383040" y="614160"/>
            <a:ext cx="707040" cy="281880"/>
          </a:xfrm>
          <a:custGeom>
            <a:avLst/>
            <a:gdLst/>
            <a:ahLst/>
            <a:cxnLst/>
            <a:rect l="0" t="0" r="r" b="b"/>
            <a:pathLst>
              <a:path w="1964" h="783">
                <a:moveTo>
                  <a:pt x="1963" y="782"/>
                </a:moveTo>
                <a:lnTo>
                  <a:pt x="0" y="0"/>
                </a:lnTo>
                <a:lnTo>
                  <a:pt x="21" y="0"/>
                </a:lnTo>
                <a:lnTo>
                  <a:pt x="1963" y="773"/>
                </a:lnTo>
                <a:lnTo>
                  <a:pt x="1963" y="782"/>
                </a:lnTo>
                <a:close/>
              </a:path>
            </a:pathLst>
          </a:custGeom>
          <a:solidFill>
            <a:srgbClr val="9B9190"/>
          </a:solidFill>
          <a:ln>
            <a:noFill/>
          </a:ln>
        </p:spPr>
      </p:sp>
      <p:sp>
        <p:nvSpPr>
          <p:cNvPr id="14160" name="Freeform 758"/>
          <p:cNvSpPr/>
          <p:nvPr/>
        </p:nvSpPr>
        <p:spPr>
          <a:xfrm>
            <a:off x="390600" y="614160"/>
            <a:ext cx="699480" cy="278640"/>
          </a:xfrm>
          <a:custGeom>
            <a:avLst/>
            <a:gdLst/>
            <a:ahLst/>
            <a:cxnLst/>
            <a:rect l="0" t="0" r="r" b="b"/>
            <a:pathLst>
              <a:path w="1943" h="774">
                <a:moveTo>
                  <a:pt x="1942" y="773"/>
                </a:moveTo>
                <a:lnTo>
                  <a:pt x="0" y="0"/>
                </a:lnTo>
                <a:lnTo>
                  <a:pt x="21" y="0"/>
                </a:lnTo>
                <a:lnTo>
                  <a:pt x="1942" y="765"/>
                </a:lnTo>
                <a:lnTo>
                  <a:pt x="1942" y="773"/>
                </a:lnTo>
                <a:close/>
              </a:path>
            </a:pathLst>
          </a:custGeom>
          <a:solidFill>
            <a:srgbClr val="9A908F"/>
          </a:solidFill>
          <a:ln>
            <a:noFill/>
          </a:ln>
        </p:spPr>
      </p:sp>
      <p:sp>
        <p:nvSpPr>
          <p:cNvPr id="14161" name="Freeform 759"/>
          <p:cNvSpPr/>
          <p:nvPr/>
        </p:nvSpPr>
        <p:spPr>
          <a:xfrm>
            <a:off x="398160" y="614160"/>
            <a:ext cx="691920" cy="275760"/>
          </a:xfrm>
          <a:custGeom>
            <a:avLst/>
            <a:gdLst/>
            <a:ahLst/>
            <a:cxnLst/>
            <a:rect l="0" t="0" r="r" b="b"/>
            <a:pathLst>
              <a:path w="1922" h="766">
                <a:moveTo>
                  <a:pt x="1921" y="765"/>
                </a:moveTo>
                <a:lnTo>
                  <a:pt x="0" y="0"/>
                </a:lnTo>
                <a:lnTo>
                  <a:pt x="21" y="0"/>
                </a:lnTo>
                <a:lnTo>
                  <a:pt x="1921" y="757"/>
                </a:lnTo>
                <a:lnTo>
                  <a:pt x="1921" y="765"/>
                </a:lnTo>
                <a:close/>
              </a:path>
            </a:pathLst>
          </a:custGeom>
          <a:solidFill>
            <a:srgbClr val="998F8E"/>
          </a:solidFill>
          <a:ln>
            <a:noFill/>
          </a:ln>
        </p:spPr>
      </p:sp>
      <p:sp>
        <p:nvSpPr>
          <p:cNvPr id="14162" name="Freeform 760"/>
          <p:cNvSpPr/>
          <p:nvPr/>
        </p:nvSpPr>
        <p:spPr>
          <a:xfrm>
            <a:off x="405720" y="614160"/>
            <a:ext cx="684360" cy="272880"/>
          </a:xfrm>
          <a:custGeom>
            <a:avLst/>
            <a:gdLst/>
            <a:ahLst/>
            <a:cxnLst/>
            <a:rect l="0" t="0" r="r" b="b"/>
            <a:pathLst>
              <a:path w="1901" h="758">
                <a:moveTo>
                  <a:pt x="1900" y="757"/>
                </a:moveTo>
                <a:lnTo>
                  <a:pt x="0" y="0"/>
                </a:lnTo>
                <a:lnTo>
                  <a:pt x="21" y="0"/>
                </a:lnTo>
                <a:lnTo>
                  <a:pt x="1900" y="748"/>
                </a:lnTo>
                <a:lnTo>
                  <a:pt x="1900" y="757"/>
                </a:lnTo>
                <a:close/>
              </a:path>
            </a:pathLst>
          </a:custGeom>
          <a:solidFill>
            <a:srgbClr val="978D8C"/>
          </a:solidFill>
          <a:ln>
            <a:noFill/>
          </a:ln>
        </p:spPr>
      </p:sp>
      <p:sp>
        <p:nvSpPr>
          <p:cNvPr id="14163" name="Freeform 761"/>
          <p:cNvSpPr/>
          <p:nvPr/>
        </p:nvSpPr>
        <p:spPr>
          <a:xfrm>
            <a:off x="413280" y="614160"/>
            <a:ext cx="676800" cy="269640"/>
          </a:xfrm>
          <a:custGeom>
            <a:avLst/>
            <a:gdLst/>
            <a:ahLst/>
            <a:cxnLst/>
            <a:rect l="0" t="0" r="r" b="b"/>
            <a:pathLst>
              <a:path w="1880" h="749">
                <a:moveTo>
                  <a:pt x="1879" y="748"/>
                </a:moveTo>
                <a:lnTo>
                  <a:pt x="0" y="0"/>
                </a:lnTo>
                <a:lnTo>
                  <a:pt x="21" y="0"/>
                </a:lnTo>
                <a:lnTo>
                  <a:pt x="1879" y="740"/>
                </a:lnTo>
                <a:lnTo>
                  <a:pt x="1879" y="748"/>
                </a:lnTo>
                <a:close/>
              </a:path>
            </a:pathLst>
          </a:custGeom>
          <a:solidFill>
            <a:srgbClr val="968C8B"/>
          </a:solidFill>
          <a:ln>
            <a:noFill/>
          </a:ln>
        </p:spPr>
      </p:sp>
      <p:sp>
        <p:nvSpPr>
          <p:cNvPr id="14164" name="Freeform 762"/>
          <p:cNvSpPr/>
          <p:nvPr/>
        </p:nvSpPr>
        <p:spPr>
          <a:xfrm>
            <a:off x="420840" y="614160"/>
            <a:ext cx="669240" cy="266760"/>
          </a:xfrm>
          <a:custGeom>
            <a:avLst/>
            <a:gdLst/>
            <a:ahLst/>
            <a:cxnLst/>
            <a:rect l="0" t="0" r="r" b="b"/>
            <a:pathLst>
              <a:path w="1859" h="741">
                <a:moveTo>
                  <a:pt x="1858" y="740"/>
                </a:moveTo>
                <a:lnTo>
                  <a:pt x="0" y="0"/>
                </a:lnTo>
                <a:lnTo>
                  <a:pt x="22" y="0"/>
                </a:lnTo>
                <a:lnTo>
                  <a:pt x="1858" y="731"/>
                </a:lnTo>
                <a:lnTo>
                  <a:pt x="1858" y="740"/>
                </a:lnTo>
                <a:close/>
              </a:path>
            </a:pathLst>
          </a:custGeom>
          <a:solidFill>
            <a:srgbClr val="958B89"/>
          </a:solidFill>
          <a:ln>
            <a:noFill/>
          </a:ln>
        </p:spPr>
      </p:sp>
      <p:sp>
        <p:nvSpPr>
          <p:cNvPr id="14165" name="Freeform 763"/>
          <p:cNvSpPr/>
          <p:nvPr/>
        </p:nvSpPr>
        <p:spPr>
          <a:xfrm>
            <a:off x="428760" y="614160"/>
            <a:ext cx="661320" cy="263520"/>
          </a:xfrm>
          <a:custGeom>
            <a:avLst/>
            <a:gdLst/>
            <a:ahLst/>
            <a:cxnLst/>
            <a:rect l="0" t="0" r="r" b="b"/>
            <a:pathLst>
              <a:path w="1837" h="732">
                <a:moveTo>
                  <a:pt x="1836" y="731"/>
                </a:moveTo>
                <a:lnTo>
                  <a:pt x="0" y="0"/>
                </a:lnTo>
                <a:lnTo>
                  <a:pt x="21" y="0"/>
                </a:lnTo>
                <a:lnTo>
                  <a:pt x="1836" y="723"/>
                </a:lnTo>
                <a:lnTo>
                  <a:pt x="1836" y="731"/>
                </a:lnTo>
                <a:close/>
              </a:path>
            </a:pathLst>
          </a:custGeom>
          <a:solidFill>
            <a:srgbClr val="948A88"/>
          </a:solidFill>
          <a:ln>
            <a:noFill/>
          </a:ln>
        </p:spPr>
      </p:sp>
      <p:sp>
        <p:nvSpPr>
          <p:cNvPr id="14166" name="Freeform 764"/>
          <p:cNvSpPr/>
          <p:nvPr/>
        </p:nvSpPr>
        <p:spPr>
          <a:xfrm>
            <a:off x="436320" y="614160"/>
            <a:ext cx="653760" cy="260640"/>
          </a:xfrm>
          <a:custGeom>
            <a:avLst/>
            <a:gdLst/>
            <a:ahLst/>
            <a:cxnLst/>
            <a:rect l="0" t="0" r="r" b="b"/>
            <a:pathLst>
              <a:path w="1816" h="724">
                <a:moveTo>
                  <a:pt x="1815" y="723"/>
                </a:moveTo>
                <a:lnTo>
                  <a:pt x="0" y="0"/>
                </a:lnTo>
                <a:lnTo>
                  <a:pt x="21" y="0"/>
                </a:lnTo>
                <a:lnTo>
                  <a:pt x="1815" y="715"/>
                </a:lnTo>
                <a:lnTo>
                  <a:pt x="1815" y="723"/>
                </a:lnTo>
                <a:close/>
              </a:path>
            </a:pathLst>
          </a:custGeom>
          <a:solidFill>
            <a:srgbClr val="938887"/>
          </a:solidFill>
          <a:ln>
            <a:noFill/>
          </a:ln>
        </p:spPr>
      </p:sp>
      <p:sp>
        <p:nvSpPr>
          <p:cNvPr id="14167" name="Freeform 765"/>
          <p:cNvSpPr/>
          <p:nvPr/>
        </p:nvSpPr>
        <p:spPr>
          <a:xfrm>
            <a:off x="443880" y="614160"/>
            <a:ext cx="646200" cy="257760"/>
          </a:xfrm>
          <a:custGeom>
            <a:avLst/>
            <a:gdLst/>
            <a:ahLst/>
            <a:cxnLst/>
            <a:rect l="0" t="0" r="r" b="b"/>
            <a:pathLst>
              <a:path w="1795" h="716">
                <a:moveTo>
                  <a:pt x="1794" y="715"/>
                </a:moveTo>
                <a:lnTo>
                  <a:pt x="0" y="0"/>
                </a:lnTo>
                <a:lnTo>
                  <a:pt x="21" y="0"/>
                </a:lnTo>
                <a:lnTo>
                  <a:pt x="1794" y="706"/>
                </a:lnTo>
                <a:lnTo>
                  <a:pt x="1794" y="715"/>
                </a:lnTo>
                <a:close/>
              </a:path>
            </a:pathLst>
          </a:custGeom>
          <a:solidFill>
            <a:srgbClr val="928786"/>
          </a:solidFill>
          <a:ln>
            <a:noFill/>
          </a:ln>
        </p:spPr>
      </p:sp>
      <p:sp>
        <p:nvSpPr>
          <p:cNvPr id="14168" name="Freeform 766"/>
          <p:cNvSpPr/>
          <p:nvPr/>
        </p:nvSpPr>
        <p:spPr>
          <a:xfrm>
            <a:off x="451440" y="614160"/>
            <a:ext cx="638640" cy="254520"/>
          </a:xfrm>
          <a:custGeom>
            <a:avLst/>
            <a:gdLst/>
            <a:ahLst/>
            <a:cxnLst/>
            <a:rect l="0" t="0" r="r" b="b"/>
            <a:pathLst>
              <a:path w="1774" h="707">
                <a:moveTo>
                  <a:pt x="1773" y="706"/>
                </a:moveTo>
                <a:lnTo>
                  <a:pt x="0" y="0"/>
                </a:lnTo>
                <a:lnTo>
                  <a:pt x="21" y="0"/>
                </a:lnTo>
                <a:lnTo>
                  <a:pt x="1773" y="698"/>
                </a:lnTo>
                <a:lnTo>
                  <a:pt x="1773" y="706"/>
                </a:lnTo>
                <a:close/>
              </a:path>
            </a:pathLst>
          </a:custGeom>
          <a:solidFill>
            <a:srgbClr val="918684"/>
          </a:solidFill>
          <a:ln>
            <a:noFill/>
          </a:ln>
        </p:spPr>
      </p:sp>
      <p:sp>
        <p:nvSpPr>
          <p:cNvPr id="14169" name="Freeform 767"/>
          <p:cNvSpPr/>
          <p:nvPr/>
        </p:nvSpPr>
        <p:spPr>
          <a:xfrm>
            <a:off x="459000" y="614160"/>
            <a:ext cx="631080" cy="251640"/>
          </a:xfrm>
          <a:custGeom>
            <a:avLst/>
            <a:gdLst/>
            <a:ahLst/>
            <a:cxnLst/>
            <a:rect l="0" t="0" r="r" b="b"/>
            <a:pathLst>
              <a:path w="1753" h="699">
                <a:moveTo>
                  <a:pt x="1752" y="698"/>
                </a:moveTo>
                <a:lnTo>
                  <a:pt x="0" y="0"/>
                </a:lnTo>
                <a:lnTo>
                  <a:pt x="21" y="0"/>
                </a:lnTo>
                <a:lnTo>
                  <a:pt x="1752" y="689"/>
                </a:lnTo>
                <a:lnTo>
                  <a:pt x="1752" y="698"/>
                </a:lnTo>
                <a:close/>
              </a:path>
            </a:pathLst>
          </a:custGeom>
          <a:solidFill>
            <a:srgbClr val="908583"/>
          </a:solidFill>
          <a:ln>
            <a:noFill/>
          </a:ln>
        </p:spPr>
      </p:sp>
      <p:sp>
        <p:nvSpPr>
          <p:cNvPr id="14170" name="Freeform 768"/>
          <p:cNvSpPr/>
          <p:nvPr/>
        </p:nvSpPr>
        <p:spPr>
          <a:xfrm>
            <a:off x="466560" y="614160"/>
            <a:ext cx="623520" cy="248400"/>
          </a:xfrm>
          <a:custGeom>
            <a:avLst/>
            <a:gdLst/>
            <a:ahLst/>
            <a:cxnLst/>
            <a:rect l="0" t="0" r="r" b="b"/>
            <a:pathLst>
              <a:path w="1732" h="690">
                <a:moveTo>
                  <a:pt x="1731" y="689"/>
                </a:moveTo>
                <a:lnTo>
                  <a:pt x="0" y="0"/>
                </a:lnTo>
                <a:lnTo>
                  <a:pt x="21" y="0"/>
                </a:lnTo>
                <a:lnTo>
                  <a:pt x="1731" y="681"/>
                </a:lnTo>
                <a:lnTo>
                  <a:pt x="1731" y="689"/>
                </a:lnTo>
                <a:close/>
              </a:path>
            </a:pathLst>
          </a:custGeom>
          <a:solidFill>
            <a:srgbClr val="8F8381"/>
          </a:solidFill>
          <a:ln>
            <a:noFill/>
          </a:ln>
        </p:spPr>
      </p:sp>
      <p:sp>
        <p:nvSpPr>
          <p:cNvPr id="14171" name="Freeform 769"/>
          <p:cNvSpPr/>
          <p:nvPr/>
        </p:nvSpPr>
        <p:spPr>
          <a:xfrm>
            <a:off x="474120" y="614160"/>
            <a:ext cx="615960" cy="245520"/>
          </a:xfrm>
          <a:custGeom>
            <a:avLst/>
            <a:gdLst/>
            <a:ahLst/>
            <a:cxnLst/>
            <a:rect l="0" t="0" r="r" b="b"/>
            <a:pathLst>
              <a:path w="1711" h="682">
                <a:moveTo>
                  <a:pt x="1710" y="681"/>
                </a:moveTo>
                <a:lnTo>
                  <a:pt x="0" y="0"/>
                </a:lnTo>
                <a:lnTo>
                  <a:pt x="21" y="0"/>
                </a:lnTo>
                <a:lnTo>
                  <a:pt x="1710" y="672"/>
                </a:lnTo>
                <a:lnTo>
                  <a:pt x="1710" y="681"/>
                </a:lnTo>
                <a:close/>
              </a:path>
            </a:pathLst>
          </a:custGeom>
          <a:solidFill>
            <a:srgbClr val="8E8280"/>
          </a:solidFill>
          <a:ln>
            <a:noFill/>
          </a:ln>
        </p:spPr>
      </p:sp>
      <p:sp>
        <p:nvSpPr>
          <p:cNvPr id="14172" name="Freeform 770"/>
          <p:cNvSpPr/>
          <p:nvPr/>
        </p:nvSpPr>
        <p:spPr>
          <a:xfrm>
            <a:off x="481680" y="614160"/>
            <a:ext cx="608400" cy="242640"/>
          </a:xfrm>
          <a:custGeom>
            <a:avLst/>
            <a:gdLst/>
            <a:ahLst/>
            <a:cxnLst/>
            <a:rect l="0" t="0" r="r" b="b"/>
            <a:pathLst>
              <a:path w="1690" h="674">
                <a:moveTo>
                  <a:pt x="1689" y="673"/>
                </a:moveTo>
                <a:lnTo>
                  <a:pt x="0" y="0"/>
                </a:lnTo>
                <a:lnTo>
                  <a:pt x="21" y="0"/>
                </a:lnTo>
                <a:lnTo>
                  <a:pt x="1689" y="664"/>
                </a:lnTo>
                <a:lnTo>
                  <a:pt x="1689" y="673"/>
                </a:lnTo>
                <a:close/>
              </a:path>
            </a:pathLst>
          </a:custGeom>
          <a:solidFill>
            <a:srgbClr val="8D817F"/>
          </a:solidFill>
          <a:ln>
            <a:noFill/>
          </a:ln>
        </p:spPr>
      </p:sp>
      <p:sp>
        <p:nvSpPr>
          <p:cNvPr id="14173" name="Freeform 771"/>
          <p:cNvSpPr/>
          <p:nvPr/>
        </p:nvSpPr>
        <p:spPr>
          <a:xfrm>
            <a:off x="489240" y="614160"/>
            <a:ext cx="600840" cy="239400"/>
          </a:xfrm>
          <a:custGeom>
            <a:avLst/>
            <a:gdLst/>
            <a:ahLst/>
            <a:cxnLst/>
            <a:rect l="0" t="0" r="r" b="b"/>
            <a:pathLst>
              <a:path w="1669" h="665">
                <a:moveTo>
                  <a:pt x="1668" y="664"/>
                </a:moveTo>
                <a:lnTo>
                  <a:pt x="0" y="0"/>
                </a:lnTo>
                <a:lnTo>
                  <a:pt x="21" y="0"/>
                </a:lnTo>
                <a:lnTo>
                  <a:pt x="1668" y="656"/>
                </a:lnTo>
                <a:lnTo>
                  <a:pt x="1668" y="664"/>
                </a:lnTo>
                <a:close/>
              </a:path>
            </a:pathLst>
          </a:custGeom>
          <a:solidFill>
            <a:srgbClr val="8C807E"/>
          </a:solidFill>
          <a:ln>
            <a:noFill/>
          </a:ln>
        </p:spPr>
      </p:sp>
      <p:sp>
        <p:nvSpPr>
          <p:cNvPr id="14174" name="Freeform 772"/>
          <p:cNvSpPr/>
          <p:nvPr/>
        </p:nvSpPr>
        <p:spPr>
          <a:xfrm>
            <a:off x="496800" y="614160"/>
            <a:ext cx="593280" cy="236520"/>
          </a:xfrm>
          <a:custGeom>
            <a:avLst/>
            <a:gdLst/>
            <a:ahLst/>
            <a:cxnLst/>
            <a:rect l="0" t="0" r="r" b="b"/>
            <a:pathLst>
              <a:path w="1648" h="657">
                <a:moveTo>
                  <a:pt x="1647" y="656"/>
                </a:moveTo>
                <a:lnTo>
                  <a:pt x="0" y="0"/>
                </a:lnTo>
                <a:lnTo>
                  <a:pt x="22" y="0"/>
                </a:lnTo>
                <a:lnTo>
                  <a:pt x="1647" y="647"/>
                </a:lnTo>
                <a:lnTo>
                  <a:pt x="1647" y="656"/>
                </a:lnTo>
                <a:close/>
              </a:path>
            </a:pathLst>
          </a:custGeom>
          <a:solidFill>
            <a:srgbClr val="8B7E7C"/>
          </a:solidFill>
          <a:ln>
            <a:noFill/>
          </a:ln>
        </p:spPr>
      </p:sp>
      <p:sp>
        <p:nvSpPr>
          <p:cNvPr id="14175" name="Freeform 773"/>
          <p:cNvSpPr/>
          <p:nvPr/>
        </p:nvSpPr>
        <p:spPr>
          <a:xfrm>
            <a:off x="504720" y="614160"/>
            <a:ext cx="585360" cy="233280"/>
          </a:xfrm>
          <a:custGeom>
            <a:avLst/>
            <a:gdLst/>
            <a:ahLst/>
            <a:cxnLst/>
            <a:rect l="0" t="0" r="r" b="b"/>
            <a:pathLst>
              <a:path w="1626" h="648">
                <a:moveTo>
                  <a:pt x="1625" y="647"/>
                </a:moveTo>
                <a:lnTo>
                  <a:pt x="0" y="0"/>
                </a:lnTo>
                <a:lnTo>
                  <a:pt x="21" y="0"/>
                </a:lnTo>
                <a:lnTo>
                  <a:pt x="1625" y="639"/>
                </a:lnTo>
                <a:lnTo>
                  <a:pt x="1625" y="647"/>
                </a:lnTo>
                <a:close/>
              </a:path>
            </a:pathLst>
          </a:custGeom>
          <a:solidFill>
            <a:srgbClr val="8A7D7B"/>
          </a:solidFill>
          <a:ln>
            <a:noFill/>
          </a:ln>
        </p:spPr>
      </p:sp>
      <p:sp>
        <p:nvSpPr>
          <p:cNvPr id="14176" name="Freeform 774"/>
          <p:cNvSpPr/>
          <p:nvPr/>
        </p:nvSpPr>
        <p:spPr>
          <a:xfrm>
            <a:off x="512280" y="614160"/>
            <a:ext cx="577800" cy="230400"/>
          </a:xfrm>
          <a:custGeom>
            <a:avLst/>
            <a:gdLst/>
            <a:ahLst/>
            <a:cxnLst/>
            <a:rect l="0" t="0" r="r" b="b"/>
            <a:pathLst>
              <a:path w="1605" h="640">
                <a:moveTo>
                  <a:pt x="1604" y="639"/>
                </a:moveTo>
                <a:lnTo>
                  <a:pt x="0" y="0"/>
                </a:lnTo>
                <a:lnTo>
                  <a:pt x="21" y="0"/>
                </a:lnTo>
                <a:lnTo>
                  <a:pt x="1604" y="631"/>
                </a:lnTo>
                <a:lnTo>
                  <a:pt x="1604" y="639"/>
                </a:lnTo>
                <a:close/>
              </a:path>
            </a:pathLst>
          </a:custGeom>
          <a:solidFill>
            <a:srgbClr val="887C7A"/>
          </a:solidFill>
          <a:ln>
            <a:noFill/>
          </a:ln>
        </p:spPr>
      </p:sp>
      <p:sp>
        <p:nvSpPr>
          <p:cNvPr id="14177" name="Freeform 775"/>
          <p:cNvSpPr/>
          <p:nvPr/>
        </p:nvSpPr>
        <p:spPr>
          <a:xfrm>
            <a:off x="519840" y="614160"/>
            <a:ext cx="570240" cy="227520"/>
          </a:xfrm>
          <a:custGeom>
            <a:avLst/>
            <a:gdLst/>
            <a:ahLst/>
            <a:cxnLst/>
            <a:rect l="0" t="0" r="r" b="b"/>
            <a:pathLst>
              <a:path w="1584" h="632">
                <a:moveTo>
                  <a:pt x="1583" y="631"/>
                </a:moveTo>
                <a:lnTo>
                  <a:pt x="0" y="0"/>
                </a:lnTo>
                <a:lnTo>
                  <a:pt x="21" y="0"/>
                </a:lnTo>
                <a:lnTo>
                  <a:pt x="1583" y="622"/>
                </a:lnTo>
                <a:lnTo>
                  <a:pt x="1583" y="631"/>
                </a:lnTo>
                <a:close/>
              </a:path>
            </a:pathLst>
          </a:custGeom>
          <a:solidFill>
            <a:srgbClr val="877B79"/>
          </a:solidFill>
          <a:ln>
            <a:noFill/>
          </a:ln>
        </p:spPr>
      </p:sp>
      <p:sp>
        <p:nvSpPr>
          <p:cNvPr id="14178" name="Freeform 776"/>
          <p:cNvSpPr/>
          <p:nvPr/>
        </p:nvSpPr>
        <p:spPr>
          <a:xfrm>
            <a:off x="527400" y="614160"/>
            <a:ext cx="562680" cy="224280"/>
          </a:xfrm>
          <a:custGeom>
            <a:avLst/>
            <a:gdLst/>
            <a:ahLst/>
            <a:cxnLst/>
            <a:rect l="0" t="0" r="r" b="b"/>
            <a:pathLst>
              <a:path w="1563" h="623">
                <a:moveTo>
                  <a:pt x="1562" y="622"/>
                </a:moveTo>
                <a:lnTo>
                  <a:pt x="0" y="0"/>
                </a:lnTo>
                <a:lnTo>
                  <a:pt x="21" y="0"/>
                </a:lnTo>
                <a:lnTo>
                  <a:pt x="1562" y="614"/>
                </a:lnTo>
                <a:lnTo>
                  <a:pt x="1562" y="622"/>
                </a:lnTo>
                <a:close/>
              </a:path>
            </a:pathLst>
          </a:custGeom>
          <a:solidFill>
            <a:srgbClr val="867977"/>
          </a:solidFill>
          <a:ln>
            <a:noFill/>
          </a:ln>
        </p:spPr>
      </p:sp>
      <p:sp>
        <p:nvSpPr>
          <p:cNvPr id="14179" name="Freeform 777"/>
          <p:cNvSpPr/>
          <p:nvPr/>
        </p:nvSpPr>
        <p:spPr>
          <a:xfrm>
            <a:off x="534960" y="614160"/>
            <a:ext cx="555120" cy="221400"/>
          </a:xfrm>
          <a:custGeom>
            <a:avLst/>
            <a:gdLst/>
            <a:ahLst/>
            <a:cxnLst/>
            <a:rect l="0" t="0" r="r" b="b"/>
            <a:pathLst>
              <a:path w="1542" h="615">
                <a:moveTo>
                  <a:pt x="1541" y="614"/>
                </a:moveTo>
                <a:lnTo>
                  <a:pt x="0" y="0"/>
                </a:lnTo>
                <a:lnTo>
                  <a:pt x="21" y="0"/>
                </a:lnTo>
                <a:lnTo>
                  <a:pt x="1541" y="605"/>
                </a:lnTo>
                <a:lnTo>
                  <a:pt x="1541" y="614"/>
                </a:lnTo>
                <a:close/>
              </a:path>
            </a:pathLst>
          </a:custGeom>
          <a:solidFill>
            <a:srgbClr val="857876"/>
          </a:solidFill>
          <a:ln>
            <a:noFill/>
          </a:ln>
        </p:spPr>
      </p:sp>
      <p:sp>
        <p:nvSpPr>
          <p:cNvPr id="14180" name="Freeform 778"/>
          <p:cNvSpPr/>
          <p:nvPr/>
        </p:nvSpPr>
        <p:spPr>
          <a:xfrm>
            <a:off x="542520" y="614160"/>
            <a:ext cx="547560" cy="218160"/>
          </a:xfrm>
          <a:custGeom>
            <a:avLst/>
            <a:gdLst/>
            <a:ahLst/>
            <a:cxnLst/>
            <a:rect l="0" t="0" r="r" b="b"/>
            <a:pathLst>
              <a:path w="1521" h="606">
                <a:moveTo>
                  <a:pt x="1520" y="605"/>
                </a:moveTo>
                <a:lnTo>
                  <a:pt x="0" y="0"/>
                </a:lnTo>
                <a:lnTo>
                  <a:pt x="21" y="0"/>
                </a:lnTo>
                <a:lnTo>
                  <a:pt x="1520" y="597"/>
                </a:lnTo>
                <a:lnTo>
                  <a:pt x="1520" y="605"/>
                </a:lnTo>
                <a:close/>
              </a:path>
            </a:pathLst>
          </a:custGeom>
          <a:solidFill>
            <a:srgbClr val="847674"/>
          </a:solidFill>
          <a:ln>
            <a:noFill/>
          </a:ln>
        </p:spPr>
      </p:sp>
      <p:sp>
        <p:nvSpPr>
          <p:cNvPr id="14181" name="Freeform 779"/>
          <p:cNvSpPr/>
          <p:nvPr/>
        </p:nvSpPr>
        <p:spPr>
          <a:xfrm>
            <a:off x="550080" y="614160"/>
            <a:ext cx="540000" cy="215280"/>
          </a:xfrm>
          <a:custGeom>
            <a:avLst/>
            <a:gdLst/>
            <a:ahLst/>
            <a:cxnLst/>
            <a:rect l="0" t="0" r="r" b="b"/>
            <a:pathLst>
              <a:path w="1500" h="598">
                <a:moveTo>
                  <a:pt x="1499" y="597"/>
                </a:moveTo>
                <a:lnTo>
                  <a:pt x="0" y="0"/>
                </a:lnTo>
                <a:lnTo>
                  <a:pt x="21" y="0"/>
                </a:lnTo>
                <a:lnTo>
                  <a:pt x="1499" y="589"/>
                </a:lnTo>
                <a:lnTo>
                  <a:pt x="1499" y="597"/>
                </a:lnTo>
                <a:close/>
              </a:path>
            </a:pathLst>
          </a:custGeom>
          <a:solidFill>
            <a:srgbClr val="837573"/>
          </a:solidFill>
          <a:ln>
            <a:noFill/>
          </a:ln>
        </p:spPr>
      </p:sp>
      <p:sp>
        <p:nvSpPr>
          <p:cNvPr id="14182" name="Freeform 780"/>
          <p:cNvSpPr/>
          <p:nvPr/>
        </p:nvSpPr>
        <p:spPr>
          <a:xfrm>
            <a:off x="557640" y="614160"/>
            <a:ext cx="532440" cy="212400"/>
          </a:xfrm>
          <a:custGeom>
            <a:avLst/>
            <a:gdLst/>
            <a:ahLst/>
            <a:cxnLst/>
            <a:rect l="0" t="0" r="r" b="b"/>
            <a:pathLst>
              <a:path w="1479" h="590">
                <a:moveTo>
                  <a:pt x="1478" y="589"/>
                </a:moveTo>
                <a:lnTo>
                  <a:pt x="0" y="0"/>
                </a:lnTo>
                <a:lnTo>
                  <a:pt x="21" y="0"/>
                </a:lnTo>
                <a:lnTo>
                  <a:pt x="1478" y="580"/>
                </a:lnTo>
                <a:lnTo>
                  <a:pt x="1478" y="589"/>
                </a:lnTo>
                <a:close/>
              </a:path>
            </a:pathLst>
          </a:custGeom>
          <a:solidFill>
            <a:srgbClr val="827472"/>
          </a:solidFill>
          <a:ln>
            <a:noFill/>
          </a:ln>
        </p:spPr>
      </p:sp>
      <p:sp>
        <p:nvSpPr>
          <p:cNvPr id="14183" name="Freeform 781"/>
          <p:cNvSpPr/>
          <p:nvPr/>
        </p:nvSpPr>
        <p:spPr>
          <a:xfrm>
            <a:off x="565200" y="614160"/>
            <a:ext cx="524880" cy="209160"/>
          </a:xfrm>
          <a:custGeom>
            <a:avLst/>
            <a:gdLst/>
            <a:ahLst/>
            <a:cxnLst/>
            <a:rect l="0" t="0" r="r" b="b"/>
            <a:pathLst>
              <a:path w="1458" h="581">
                <a:moveTo>
                  <a:pt x="1457" y="580"/>
                </a:moveTo>
                <a:lnTo>
                  <a:pt x="0" y="0"/>
                </a:lnTo>
                <a:lnTo>
                  <a:pt x="21" y="0"/>
                </a:lnTo>
                <a:lnTo>
                  <a:pt x="1457" y="572"/>
                </a:lnTo>
                <a:lnTo>
                  <a:pt x="1457" y="580"/>
                </a:lnTo>
                <a:close/>
              </a:path>
            </a:pathLst>
          </a:custGeom>
          <a:solidFill>
            <a:srgbClr val="817371"/>
          </a:solidFill>
          <a:ln>
            <a:noFill/>
          </a:ln>
        </p:spPr>
      </p:sp>
      <p:sp>
        <p:nvSpPr>
          <p:cNvPr id="14184" name="Freeform 782"/>
          <p:cNvSpPr/>
          <p:nvPr/>
        </p:nvSpPr>
        <p:spPr>
          <a:xfrm>
            <a:off x="572760" y="614160"/>
            <a:ext cx="517320" cy="206280"/>
          </a:xfrm>
          <a:custGeom>
            <a:avLst/>
            <a:gdLst/>
            <a:ahLst/>
            <a:cxnLst/>
            <a:rect l="0" t="0" r="r" b="b"/>
            <a:pathLst>
              <a:path w="1437" h="573">
                <a:moveTo>
                  <a:pt x="1436" y="572"/>
                </a:moveTo>
                <a:lnTo>
                  <a:pt x="0" y="0"/>
                </a:lnTo>
                <a:lnTo>
                  <a:pt x="22" y="0"/>
                </a:lnTo>
                <a:lnTo>
                  <a:pt x="1436" y="563"/>
                </a:lnTo>
                <a:lnTo>
                  <a:pt x="1436" y="572"/>
                </a:lnTo>
                <a:close/>
              </a:path>
            </a:pathLst>
          </a:custGeom>
          <a:solidFill>
            <a:srgbClr val="80716F"/>
          </a:solidFill>
          <a:ln>
            <a:noFill/>
          </a:ln>
        </p:spPr>
      </p:sp>
      <p:sp>
        <p:nvSpPr>
          <p:cNvPr id="14185" name="Freeform 783"/>
          <p:cNvSpPr/>
          <p:nvPr/>
        </p:nvSpPr>
        <p:spPr>
          <a:xfrm>
            <a:off x="580680" y="614160"/>
            <a:ext cx="509400" cy="203040"/>
          </a:xfrm>
          <a:custGeom>
            <a:avLst/>
            <a:gdLst/>
            <a:ahLst/>
            <a:cxnLst/>
            <a:rect l="0" t="0" r="r" b="b"/>
            <a:pathLst>
              <a:path w="1415" h="564">
                <a:moveTo>
                  <a:pt x="1414" y="563"/>
                </a:moveTo>
                <a:lnTo>
                  <a:pt x="0" y="0"/>
                </a:lnTo>
                <a:lnTo>
                  <a:pt x="21" y="0"/>
                </a:lnTo>
                <a:lnTo>
                  <a:pt x="1414" y="555"/>
                </a:lnTo>
                <a:lnTo>
                  <a:pt x="1414" y="563"/>
                </a:lnTo>
                <a:close/>
              </a:path>
            </a:pathLst>
          </a:custGeom>
          <a:solidFill>
            <a:srgbClr val="7F706E"/>
          </a:solidFill>
          <a:ln>
            <a:noFill/>
          </a:ln>
        </p:spPr>
      </p:sp>
      <p:sp>
        <p:nvSpPr>
          <p:cNvPr id="14186" name="Freeform 784"/>
          <p:cNvSpPr/>
          <p:nvPr/>
        </p:nvSpPr>
        <p:spPr>
          <a:xfrm>
            <a:off x="588240" y="614160"/>
            <a:ext cx="501840" cy="200160"/>
          </a:xfrm>
          <a:custGeom>
            <a:avLst/>
            <a:gdLst/>
            <a:ahLst/>
            <a:cxnLst/>
            <a:rect l="0" t="0" r="r" b="b"/>
            <a:pathLst>
              <a:path w="1394" h="556">
                <a:moveTo>
                  <a:pt x="1393" y="555"/>
                </a:moveTo>
                <a:lnTo>
                  <a:pt x="0" y="0"/>
                </a:lnTo>
                <a:lnTo>
                  <a:pt x="21" y="0"/>
                </a:lnTo>
                <a:lnTo>
                  <a:pt x="1393" y="547"/>
                </a:lnTo>
                <a:lnTo>
                  <a:pt x="1393" y="555"/>
                </a:lnTo>
                <a:close/>
              </a:path>
            </a:pathLst>
          </a:custGeom>
          <a:solidFill>
            <a:srgbClr val="7E6F6D"/>
          </a:solidFill>
          <a:ln>
            <a:noFill/>
          </a:ln>
        </p:spPr>
      </p:sp>
      <p:sp>
        <p:nvSpPr>
          <p:cNvPr id="14187" name="Freeform 785"/>
          <p:cNvSpPr/>
          <p:nvPr/>
        </p:nvSpPr>
        <p:spPr>
          <a:xfrm>
            <a:off x="595800" y="614160"/>
            <a:ext cx="494280" cy="197280"/>
          </a:xfrm>
          <a:custGeom>
            <a:avLst/>
            <a:gdLst/>
            <a:ahLst/>
            <a:cxnLst/>
            <a:rect l="0" t="0" r="r" b="b"/>
            <a:pathLst>
              <a:path w="1373" h="548">
                <a:moveTo>
                  <a:pt x="1372" y="547"/>
                </a:moveTo>
                <a:lnTo>
                  <a:pt x="0" y="0"/>
                </a:lnTo>
                <a:lnTo>
                  <a:pt x="21" y="0"/>
                </a:lnTo>
                <a:lnTo>
                  <a:pt x="1372" y="538"/>
                </a:lnTo>
                <a:lnTo>
                  <a:pt x="1372" y="547"/>
                </a:lnTo>
                <a:close/>
              </a:path>
            </a:pathLst>
          </a:custGeom>
          <a:solidFill>
            <a:srgbClr val="7D6E6C"/>
          </a:solidFill>
          <a:ln>
            <a:noFill/>
          </a:ln>
        </p:spPr>
      </p:sp>
      <p:sp>
        <p:nvSpPr>
          <p:cNvPr id="14188" name="Freeform 786"/>
          <p:cNvSpPr/>
          <p:nvPr/>
        </p:nvSpPr>
        <p:spPr>
          <a:xfrm>
            <a:off x="603360" y="614160"/>
            <a:ext cx="486720" cy="194040"/>
          </a:xfrm>
          <a:custGeom>
            <a:avLst/>
            <a:gdLst/>
            <a:ahLst/>
            <a:cxnLst/>
            <a:rect l="0" t="0" r="r" b="b"/>
            <a:pathLst>
              <a:path w="1352" h="539">
                <a:moveTo>
                  <a:pt x="1351" y="538"/>
                </a:moveTo>
                <a:lnTo>
                  <a:pt x="0" y="0"/>
                </a:lnTo>
                <a:lnTo>
                  <a:pt x="21" y="0"/>
                </a:lnTo>
                <a:lnTo>
                  <a:pt x="1351" y="530"/>
                </a:lnTo>
                <a:lnTo>
                  <a:pt x="1351" y="538"/>
                </a:lnTo>
                <a:close/>
              </a:path>
            </a:pathLst>
          </a:custGeom>
          <a:solidFill>
            <a:srgbClr val="7C6D6A"/>
          </a:solidFill>
          <a:ln>
            <a:noFill/>
          </a:ln>
        </p:spPr>
      </p:sp>
      <p:sp>
        <p:nvSpPr>
          <p:cNvPr id="14189" name="Freeform 787"/>
          <p:cNvSpPr/>
          <p:nvPr/>
        </p:nvSpPr>
        <p:spPr>
          <a:xfrm>
            <a:off x="610920" y="614160"/>
            <a:ext cx="479160" cy="191160"/>
          </a:xfrm>
          <a:custGeom>
            <a:avLst/>
            <a:gdLst/>
            <a:ahLst/>
            <a:cxnLst/>
            <a:rect l="0" t="0" r="r" b="b"/>
            <a:pathLst>
              <a:path w="1331" h="531">
                <a:moveTo>
                  <a:pt x="1330" y="530"/>
                </a:moveTo>
                <a:lnTo>
                  <a:pt x="0" y="0"/>
                </a:lnTo>
                <a:lnTo>
                  <a:pt x="21" y="0"/>
                </a:lnTo>
                <a:lnTo>
                  <a:pt x="1330" y="521"/>
                </a:lnTo>
                <a:lnTo>
                  <a:pt x="1330" y="530"/>
                </a:lnTo>
                <a:close/>
              </a:path>
            </a:pathLst>
          </a:custGeom>
          <a:solidFill>
            <a:srgbClr val="7B6C69"/>
          </a:solidFill>
          <a:ln>
            <a:noFill/>
          </a:ln>
        </p:spPr>
      </p:sp>
      <p:sp>
        <p:nvSpPr>
          <p:cNvPr id="14190" name="Freeform 788"/>
          <p:cNvSpPr/>
          <p:nvPr/>
        </p:nvSpPr>
        <p:spPr>
          <a:xfrm>
            <a:off x="618480" y="614160"/>
            <a:ext cx="471600" cy="187920"/>
          </a:xfrm>
          <a:custGeom>
            <a:avLst/>
            <a:gdLst/>
            <a:ahLst/>
            <a:cxnLst/>
            <a:rect l="0" t="0" r="r" b="b"/>
            <a:pathLst>
              <a:path w="1310" h="522">
                <a:moveTo>
                  <a:pt x="1309" y="521"/>
                </a:moveTo>
                <a:lnTo>
                  <a:pt x="0" y="0"/>
                </a:lnTo>
                <a:lnTo>
                  <a:pt x="21" y="0"/>
                </a:lnTo>
                <a:lnTo>
                  <a:pt x="1309" y="513"/>
                </a:lnTo>
                <a:lnTo>
                  <a:pt x="1309" y="521"/>
                </a:lnTo>
                <a:close/>
              </a:path>
            </a:pathLst>
          </a:custGeom>
          <a:solidFill>
            <a:srgbClr val="7A6A68"/>
          </a:solidFill>
          <a:ln>
            <a:noFill/>
          </a:ln>
        </p:spPr>
      </p:sp>
      <p:sp>
        <p:nvSpPr>
          <p:cNvPr id="14191" name="Freeform 789"/>
          <p:cNvSpPr/>
          <p:nvPr/>
        </p:nvSpPr>
        <p:spPr>
          <a:xfrm>
            <a:off x="626040" y="614160"/>
            <a:ext cx="464040" cy="185040"/>
          </a:xfrm>
          <a:custGeom>
            <a:avLst/>
            <a:gdLst/>
            <a:ahLst/>
            <a:cxnLst/>
            <a:rect l="0" t="0" r="r" b="b"/>
            <a:pathLst>
              <a:path w="1289" h="514">
                <a:moveTo>
                  <a:pt x="1288" y="513"/>
                </a:moveTo>
                <a:lnTo>
                  <a:pt x="0" y="0"/>
                </a:lnTo>
                <a:lnTo>
                  <a:pt x="21" y="0"/>
                </a:lnTo>
                <a:lnTo>
                  <a:pt x="1288" y="505"/>
                </a:lnTo>
                <a:lnTo>
                  <a:pt x="1288" y="513"/>
                </a:lnTo>
                <a:close/>
              </a:path>
            </a:pathLst>
          </a:custGeom>
          <a:solidFill>
            <a:srgbClr val="796967"/>
          </a:solidFill>
          <a:ln>
            <a:noFill/>
          </a:ln>
        </p:spPr>
      </p:sp>
      <p:sp>
        <p:nvSpPr>
          <p:cNvPr id="14192" name="Freeform 790"/>
          <p:cNvSpPr/>
          <p:nvPr/>
        </p:nvSpPr>
        <p:spPr>
          <a:xfrm>
            <a:off x="633600" y="614160"/>
            <a:ext cx="456480" cy="182160"/>
          </a:xfrm>
          <a:custGeom>
            <a:avLst/>
            <a:gdLst/>
            <a:ahLst/>
            <a:cxnLst/>
            <a:rect l="0" t="0" r="r" b="b"/>
            <a:pathLst>
              <a:path w="1268" h="506">
                <a:moveTo>
                  <a:pt x="1267" y="505"/>
                </a:moveTo>
                <a:lnTo>
                  <a:pt x="0" y="0"/>
                </a:lnTo>
                <a:lnTo>
                  <a:pt x="21" y="0"/>
                </a:lnTo>
                <a:lnTo>
                  <a:pt x="1267" y="496"/>
                </a:lnTo>
                <a:lnTo>
                  <a:pt x="1267" y="505"/>
                </a:lnTo>
                <a:close/>
              </a:path>
            </a:pathLst>
          </a:custGeom>
          <a:solidFill>
            <a:srgbClr val="786865"/>
          </a:solidFill>
          <a:ln>
            <a:noFill/>
          </a:ln>
        </p:spPr>
      </p:sp>
      <p:sp>
        <p:nvSpPr>
          <p:cNvPr id="14193" name="Freeform 791"/>
          <p:cNvSpPr/>
          <p:nvPr/>
        </p:nvSpPr>
        <p:spPr>
          <a:xfrm>
            <a:off x="641160" y="614160"/>
            <a:ext cx="448920" cy="178920"/>
          </a:xfrm>
          <a:custGeom>
            <a:avLst/>
            <a:gdLst/>
            <a:ahLst/>
            <a:cxnLst/>
            <a:rect l="0" t="0" r="r" b="b"/>
            <a:pathLst>
              <a:path w="1247" h="497">
                <a:moveTo>
                  <a:pt x="1246" y="496"/>
                </a:moveTo>
                <a:lnTo>
                  <a:pt x="0" y="0"/>
                </a:lnTo>
                <a:lnTo>
                  <a:pt x="21" y="0"/>
                </a:lnTo>
                <a:lnTo>
                  <a:pt x="1246" y="488"/>
                </a:lnTo>
                <a:lnTo>
                  <a:pt x="1246" y="496"/>
                </a:lnTo>
                <a:close/>
              </a:path>
            </a:pathLst>
          </a:custGeom>
          <a:solidFill>
            <a:srgbClr val="776764"/>
          </a:solidFill>
          <a:ln>
            <a:noFill/>
          </a:ln>
        </p:spPr>
      </p:sp>
      <p:sp>
        <p:nvSpPr>
          <p:cNvPr id="14194" name="Freeform 792"/>
          <p:cNvSpPr/>
          <p:nvPr/>
        </p:nvSpPr>
        <p:spPr>
          <a:xfrm>
            <a:off x="648720" y="614160"/>
            <a:ext cx="441360" cy="176040"/>
          </a:xfrm>
          <a:custGeom>
            <a:avLst/>
            <a:gdLst/>
            <a:ahLst/>
            <a:cxnLst/>
            <a:rect l="0" t="0" r="r" b="b"/>
            <a:pathLst>
              <a:path w="1226" h="489">
                <a:moveTo>
                  <a:pt x="1225" y="488"/>
                </a:moveTo>
                <a:lnTo>
                  <a:pt x="0" y="0"/>
                </a:lnTo>
                <a:lnTo>
                  <a:pt x="22" y="0"/>
                </a:lnTo>
                <a:lnTo>
                  <a:pt x="1225" y="478"/>
                </a:lnTo>
                <a:lnTo>
                  <a:pt x="1225" y="488"/>
                </a:lnTo>
                <a:close/>
              </a:path>
            </a:pathLst>
          </a:custGeom>
          <a:solidFill>
            <a:srgbClr val="766562"/>
          </a:solidFill>
          <a:ln>
            <a:noFill/>
          </a:ln>
        </p:spPr>
      </p:sp>
      <p:sp>
        <p:nvSpPr>
          <p:cNvPr id="14195" name="Freeform 793"/>
          <p:cNvSpPr/>
          <p:nvPr/>
        </p:nvSpPr>
        <p:spPr>
          <a:xfrm>
            <a:off x="656640" y="614160"/>
            <a:ext cx="433440" cy="172800"/>
          </a:xfrm>
          <a:custGeom>
            <a:avLst/>
            <a:gdLst/>
            <a:ahLst/>
            <a:cxnLst/>
            <a:rect l="0" t="0" r="r" b="b"/>
            <a:pathLst>
              <a:path w="1204" h="480">
                <a:moveTo>
                  <a:pt x="1203" y="479"/>
                </a:moveTo>
                <a:lnTo>
                  <a:pt x="0" y="0"/>
                </a:lnTo>
                <a:lnTo>
                  <a:pt x="21" y="0"/>
                </a:lnTo>
                <a:lnTo>
                  <a:pt x="1203" y="471"/>
                </a:lnTo>
                <a:lnTo>
                  <a:pt x="1203" y="479"/>
                </a:lnTo>
                <a:close/>
              </a:path>
            </a:pathLst>
          </a:custGeom>
          <a:solidFill>
            <a:srgbClr val="756461"/>
          </a:solidFill>
          <a:ln>
            <a:noFill/>
          </a:ln>
        </p:spPr>
      </p:sp>
      <p:sp>
        <p:nvSpPr>
          <p:cNvPr id="14196" name="Freeform 794"/>
          <p:cNvSpPr/>
          <p:nvPr/>
        </p:nvSpPr>
        <p:spPr>
          <a:xfrm>
            <a:off x="664200" y="614160"/>
            <a:ext cx="425880" cy="169920"/>
          </a:xfrm>
          <a:custGeom>
            <a:avLst/>
            <a:gdLst/>
            <a:ahLst/>
            <a:cxnLst/>
            <a:rect l="0" t="0" r="r" b="b"/>
            <a:pathLst>
              <a:path w="1183" h="472">
                <a:moveTo>
                  <a:pt x="1182" y="471"/>
                </a:moveTo>
                <a:lnTo>
                  <a:pt x="0" y="0"/>
                </a:lnTo>
                <a:lnTo>
                  <a:pt x="21" y="0"/>
                </a:lnTo>
                <a:lnTo>
                  <a:pt x="1182" y="463"/>
                </a:lnTo>
                <a:lnTo>
                  <a:pt x="1182" y="471"/>
                </a:lnTo>
                <a:close/>
              </a:path>
            </a:pathLst>
          </a:custGeom>
          <a:solidFill>
            <a:srgbClr val="746360"/>
          </a:solidFill>
          <a:ln>
            <a:noFill/>
          </a:ln>
        </p:spPr>
      </p:sp>
      <p:sp>
        <p:nvSpPr>
          <p:cNvPr id="14197" name="Freeform 795"/>
          <p:cNvSpPr/>
          <p:nvPr/>
        </p:nvSpPr>
        <p:spPr>
          <a:xfrm>
            <a:off x="671760" y="614160"/>
            <a:ext cx="418320" cy="167040"/>
          </a:xfrm>
          <a:custGeom>
            <a:avLst/>
            <a:gdLst/>
            <a:ahLst/>
            <a:cxnLst/>
            <a:rect l="0" t="0" r="r" b="b"/>
            <a:pathLst>
              <a:path w="1162" h="464">
                <a:moveTo>
                  <a:pt x="1161" y="463"/>
                </a:moveTo>
                <a:lnTo>
                  <a:pt x="0" y="0"/>
                </a:lnTo>
                <a:lnTo>
                  <a:pt x="21" y="0"/>
                </a:lnTo>
                <a:lnTo>
                  <a:pt x="1161" y="454"/>
                </a:lnTo>
                <a:lnTo>
                  <a:pt x="1161" y="463"/>
                </a:lnTo>
                <a:close/>
              </a:path>
            </a:pathLst>
          </a:custGeom>
          <a:solidFill>
            <a:srgbClr val="73625F"/>
          </a:solidFill>
          <a:ln>
            <a:noFill/>
          </a:ln>
        </p:spPr>
      </p:sp>
      <p:sp>
        <p:nvSpPr>
          <p:cNvPr id="14198" name="Freeform 796"/>
          <p:cNvSpPr/>
          <p:nvPr/>
        </p:nvSpPr>
        <p:spPr>
          <a:xfrm>
            <a:off x="679320" y="614160"/>
            <a:ext cx="410760" cy="163800"/>
          </a:xfrm>
          <a:custGeom>
            <a:avLst/>
            <a:gdLst/>
            <a:ahLst/>
            <a:cxnLst/>
            <a:rect l="0" t="0" r="r" b="b"/>
            <a:pathLst>
              <a:path w="1141" h="455">
                <a:moveTo>
                  <a:pt x="1140" y="454"/>
                </a:moveTo>
                <a:lnTo>
                  <a:pt x="0" y="0"/>
                </a:lnTo>
                <a:lnTo>
                  <a:pt x="21" y="0"/>
                </a:lnTo>
                <a:lnTo>
                  <a:pt x="1140" y="446"/>
                </a:lnTo>
                <a:lnTo>
                  <a:pt x="1140" y="454"/>
                </a:lnTo>
                <a:close/>
              </a:path>
            </a:pathLst>
          </a:custGeom>
          <a:solidFill>
            <a:srgbClr val="72605D"/>
          </a:solidFill>
          <a:ln>
            <a:noFill/>
          </a:ln>
        </p:spPr>
      </p:sp>
      <p:sp>
        <p:nvSpPr>
          <p:cNvPr id="14199" name="Freeform 797"/>
          <p:cNvSpPr/>
          <p:nvPr/>
        </p:nvSpPr>
        <p:spPr>
          <a:xfrm>
            <a:off x="686880" y="614160"/>
            <a:ext cx="403200" cy="160920"/>
          </a:xfrm>
          <a:custGeom>
            <a:avLst/>
            <a:gdLst/>
            <a:ahLst/>
            <a:cxnLst/>
            <a:rect l="0" t="0" r="r" b="b"/>
            <a:pathLst>
              <a:path w="1120" h="447">
                <a:moveTo>
                  <a:pt x="1119" y="446"/>
                </a:moveTo>
                <a:lnTo>
                  <a:pt x="0" y="0"/>
                </a:lnTo>
                <a:lnTo>
                  <a:pt x="21" y="0"/>
                </a:lnTo>
                <a:lnTo>
                  <a:pt x="1119" y="437"/>
                </a:lnTo>
                <a:lnTo>
                  <a:pt x="1119" y="446"/>
                </a:lnTo>
                <a:close/>
              </a:path>
            </a:pathLst>
          </a:custGeom>
          <a:solidFill>
            <a:srgbClr val="715F5C"/>
          </a:solidFill>
          <a:ln>
            <a:noFill/>
          </a:ln>
        </p:spPr>
      </p:sp>
      <p:sp>
        <p:nvSpPr>
          <p:cNvPr id="14200" name="Freeform 798"/>
          <p:cNvSpPr/>
          <p:nvPr/>
        </p:nvSpPr>
        <p:spPr>
          <a:xfrm>
            <a:off x="694440" y="614160"/>
            <a:ext cx="395640" cy="157680"/>
          </a:xfrm>
          <a:custGeom>
            <a:avLst/>
            <a:gdLst/>
            <a:ahLst/>
            <a:cxnLst/>
            <a:rect l="0" t="0" r="r" b="b"/>
            <a:pathLst>
              <a:path w="1099" h="438">
                <a:moveTo>
                  <a:pt x="1098" y="437"/>
                </a:moveTo>
                <a:lnTo>
                  <a:pt x="0" y="0"/>
                </a:lnTo>
                <a:lnTo>
                  <a:pt x="21" y="0"/>
                </a:lnTo>
                <a:lnTo>
                  <a:pt x="1098" y="429"/>
                </a:lnTo>
                <a:lnTo>
                  <a:pt x="1098" y="437"/>
                </a:lnTo>
                <a:close/>
              </a:path>
            </a:pathLst>
          </a:custGeom>
          <a:solidFill>
            <a:srgbClr val="705E5B"/>
          </a:solidFill>
          <a:ln>
            <a:noFill/>
          </a:ln>
        </p:spPr>
      </p:sp>
      <p:sp>
        <p:nvSpPr>
          <p:cNvPr id="14201" name="Freeform 799"/>
          <p:cNvSpPr/>
          <p:nvPr/>
        </p:nvSpPr>
        <p:spPr>
          <a:xfrm>
            <a:off x="702000" y="614160"/>
            <a:ext cx="388080" cy="154800"/>
          </a:xfrm>
          <a:custGeom>
            <a:avLst/>
            <a:gdLst/>
            <a:ahLst/>
            <a:cxnLst/>
            <a:rect l="0" t="0" r="r" b="b"/>
            <a:pathLst>
              <a:path w="1078" h="430">
                <a:moveTo>
                  <a:pt x="1077" y="429"/>
                </a:moveTo>
                <a:lnTo>
                  <a:pt x="0" y="0"/>
                </a:lnTo>
                <a:lnTo>
                  <a:pt x="21" y="0"/>
                </a:lnTo>
                <a:lnTo>
                  <a:pt x="1077" y="421"/>
                </a:lnTo>
                <a:lnTo>
                  <a:pt x="1077" y="429"/>
                </a:lnTo>
                <a:close/>
              </a:path>
            </a:pathLst>
          </a:custGeom>
          <a:solidFill>
            <a:srgbClr val="705D5A"/>
          </a:solidFill>
          <a:ln>
            <a:noFill/>
          </a:ln>
        </p:spPr>
      </p:sp>
      <p:sp>
        <p:nvSpPr>
          <p:cNvPr id="14202" name="Freeform 800"/>
          <p:cNvSpPr/>
          <p:nvPr/>
        </p:nvSpPr>
        <p:spPr>
          <a:xfrm>
            <a:off x="709560" y="614160"/>
            <a:ext cx="380520" cy="151920"/>
          </a:xfrm>
          <a:custGeom>
            <a:avLst/>
            <a:gdLst/>
            <a:ahLst/>
            <a:cxnLst/>
            <a:rect l="0" t="0" r="r" b="b"/>
            <a:pathLst>
              <a:path w="1057" h="422">
                <a:moveTo>
                  <a:pt x="1056" y="421"/>
                </a:moveTo>
                <a:lnTo>
                  <a:pt x="0" y="0"/>
                </a:lnTo>
                <a:lnTo>
                  <a:pt x="21" y="0"/>
                </a:lnTo>
                <a:lnTo>
                  <a:pt x="1056" y="412"/>
                </a:lnTo>
                <a:lnTo>
                  <a:pt x="1056" y="421"/>
                </a:lnTo>
                <a:close/>
              </a:path>
            </a:pathLst>
          </a:custGeom>
          <a:solidFill>
            <a:srgbClr val="6F5B58"/>
          </a:solidFill>
          <a:ln>
            <a:noFill/>
          </a:ln>
        </p:spPr>
      </p:sp>
      <p:sp>
        <p:nvSpPr>
          <p:cNvPr id="14203" name="Freeform 801"/>
          <p:cNvSpPr/>
          <p:nvPr/>
        </p:nvSpPr>
        <p:spPr>
          <a:xfrm>
            <a:off x="717120" y="614160"/>
            <a:ext cx="372960" cy="148680"/>
          </a:xfrm>
          <a:custGeom>
            <a:avLst/>
            <a:gdLst/>
            <a:ahLst/>
            <a:cxnLst/>
            <a:rect l="0" t="0" r="r" b="b"/>
            <a:pathLst>
              <a:path w="1036" h="413">
                <a:moveTo>
                  <a:pt x="1035" y="412"/>
                </a:moveTo>
                <a:lnTo>
                  <a:pt x="0" y="0"/>
                </a:lnTo>
                <a:lnTo>
                  <a:pt x="21" y="0"/>
                </a:lnTo>
                <a:lnTo>
                  <a:pt x="1035" y="404"/>
                </a:lnTo>
                <a:lnTo>
                  <a:pt x="1035" y="412"/>
                </a:lnTo>
                <a:close/>
              </a:path>
            </a:pathLst>
          </a:custGeom>
          <a:solidFill>
            <a:srgbClr val="6E5A57"/>
          </a:solidFill>
          <a:ln>
            <a:noFill/>
          </a:ln>
        </p:spPr>
      </p:sp>
      <p:sp>
        <p:nvSpPr>
          <p:cNvPr id="14204" name="Freeform 802"/>
          <p:cNvSpPr/>
          <p:nvPr/>
        </p:nvSpPr>
        <p:spPr>
          <a:xfrm>
            <a:off x="724680" y="614160"/>
            <a:ext cx="365400" cy="145800"/>
          </a:xfrm>
          <a:custGeom>
            <a:avLst/>
            <a:gdLst/>
            <a:ahLst/>
            <a:cxnLst/>
            <a:rect l="0" t="0" r="r" b="b"/>
            <a:pathLst>
              <a:path w="1015" h="405">
                <a:moveTo>
                  <a:pt x="1014" y="404"/>
                </a:moveTo>
                <a:lnTo>
                  <a:pt x="0" y="0"/>
                </a:lnTo>
                <a:lnTo>
                  <a:pt x="22" y="0"/>
                </a:lnTo>
                <a:lnTo>
                  <a:pt x="1014" y="395"/>
                </a:lnTo>
                <a:lnTo>
                  <a:pt x="1014" y="404"/>
                </a:lnTo>
                <a:close/>
              </a:path>
            </a:pathLst>
          </a:custGeom>
          <a:solidFill>
            <a:srgbClr val="6D5956"/>
          </a:solidFill>
          <a:ln>
            <a:noFill/>
          </a:ln>
        </p:spPr>
      </p:sp>
      <p:sp>
        <p:nvSpPr>
          <p:cNvPr id="14205" name="Freeform 803"/>
          <p:cNvSpPr/>
          <p:nvPr/>
        </p:nvSpPr>
        <p:spPr>
          <a:xfrm>
            <a:off x="732600" y="614160"/>
            <a:ext cx="357480" cy="142560"/>
          </a:xfrm>
          <a:custGeom>
            <a:avLst/>
            <a:gdLst/>
            <a:ahLst/>
            <a:cxnLst/>
            <a:rect l="0" t="0" r="r" b="b"/>
            <a:pathLst>
              <a:path w="993" h="396">
                <a:moveTo>
                  <a:pt x="992" y="395"/>
                </a:moveTo>
                <a:lnTo>
                  <a:pt x="0" y="0"/>
                </a:lnTo>
                <a:lnTo>
                  <a:pt x="21" y="0"/>
                </a:lnTo>
                <a:lnTo>
                  <a:pt x="992" y="387"/>
                </a:lnTo>
                <a:lnTo>
                  <a:pt x="992" y="395"/>
                </a:lnTo>
                <a:close/>
              </a:path>
            </a:pathLst>
          </a:custGeom>
          <a:solidFill>
            <a:srgbClr val="6C5855"/>
          </a:solidFill>
          <a:ln>
            <a:noFill/>
          </a:ln>
        </p:spPr>
      </p:sp>
      <p:sp>
        <p:nvSpPr>
          <p:cNvPr id="14206" name="Freeform 804"/>
          <p:cNvSpPr/>
          <p:nvPr/>
        </p:nvSpPr>
        <p:spPr>
          <a:xfrm>
            <a:off x="740160" y="614160"/>
            <a:ext cx="349920" cy="139680"/>
          </a:xfrm>
          <a:custGeom>
            <a:avLst/>
            <a:gdLst/>
            <a:ahLst/>
            <a:cxnLst/>
            <a:rect l="0" t="0" r="r" b="b"/>
            <a:pathLst>
              <a:path w="972" h="388">
                <a:moveTo>
                  <a:pt x="971" y="387"/>
                </a:moveTo>
                <a:lnTo>
                  <a:pt x="0" y="0"/>
                </a:lnTo>
                <a:lnTo>
                  <a:pt x="21" y="0"/>
                </a:lnTo>
                <a:lnTo>
                  <a:pt x="971" y="379"/>
                </a:lnTo>
                <a:lnTo>
                  <a:pt x="971" y="387"/>
                </a:lnTo>
                <a:close/>
              </a:path>
            </a:pathLst>
          </a:custGeom>
          <a:solidFill>
            <a:srgbClr val="6B5753"/>
          </a:solidFill>
          <a:ln>
            <a:noFill/>
          </a:ln>
        </p:spPr>
      </p:sp>
      <p:sp>
        <p:nvSpPr>
          <p:cNvPr id="14207" name="Freeform 805"/>
          <p:cNvSpPr/>
          <p:nvPr/>
        </p:nvSpPr>
        <p:spPr>
          <a:xfrm>
            <a:off x="747720" y="614160"/>
            <a:ext cx="342360" cy="136800"/>
          </a:xfrm>
          <a:custGeom>
            <a:avLst/>
            <a:gdLst/>
            <a:ahLst/>
            <a:cxnLst/>
            <a:rect l="0" t="0" r="r" b="b"/>
            <a:pathLst>
              <a:path w="951" h="380">
                <a:moveTo>
                  <a:pt x="950" y="379"/>
                </a:moveTo>
                <a:lnTo>
                  <a:pt x="0" y="0"/>
                </a:lnTo>
                <a:lnTo>
                  <a:pt x="21" y="0"/>
                </a:lnTo>
                <a:lnTo>
                  <a:pt x="950" y="369"/>
                </a:lnTo>
                <a:lnTo>
                  <a:pt x="950" y="379"/>
                </a:lnTo>
                <a:close/>
              </a:path>
            </a:pathLst>
          </a:custGeom>
          <a:solidFill>
            <a:srgbClr val="6A5652"/>
          </a:solidFill>
          <a:ln>
            <a:noFill/>
          </a:ln>
        </p:spPr>
      </p:sp>
      <p:sp>
        <p:nvSpPr>
          <p:cNvPr id="14208" name="Freeform 806"/>
          <p:cNvSpPr/>
          <p:nvPr/>
        </p:nvSpPr>
        <p:spPr>
          <a:xfrm>
            <a:off x="755280" y="614160"/>
            <a:ext cx="334800" cy="133560"/>
          </a:xfrm>
          <a:custGeom>
            <a:avLst/>
            <a:gdLst/>
            <a:ahLst/>
            <a:cxnLst/>
            <a:rect l="0" t="0" r="r" b="b"/>
            <a:pathLst>
              <a:path w="930" h="371">
                <a:moveTo>
                  <a:pt x="929" y="370"/>
                </a:moveTo>
                <a:lnTo>
                  <a:pt x="0" y="0"/>
                </a:lnTo>
                <a:lnTo>
                  <a:pt x="21" y="0"/>
                </a:lnTo>
                <a:lnTo>
                  <a:pt x="929" y="362"/>
                </a:lnTo>
                <a:lnTo>
                  <a:pt x="929" y="370"/>
                </a:lnTo>
                <a:close/>
              </a:path>
            </a:pathLst>
          </a:custGeom>
          <a:solidFill>
            <a:srgbClr val="695451"/>
          </a:solidFill>
          <a:ln>
            <a:noFill/>
          </a:ln>
        </p:spPr>
      </p:sp>
      <p:sp>
        <p:nvSpPr>
          <p:cNvPr id="14209" name="Freeform 807"/>
          <p:cNvSpPr/>
          <p:nvPr/>
        </p:nvSpPr>
        <p:spPr>
          <a:xfrm>
            <a:off x="762840" y="614160"/>
            <a:ext cx="327240" cy="130680"/>
          </a:xfrm>
          <a:custGeom>
            <a:avLst/>
            <a:gdLst/>
            <a:ahLst/>
            <a:cxnLst/>
            <a:rect l="0" t="0" r="r" b="b"/>
            <a:pathLst>
              <a:path w="909" h="363">
                <a:moveTo>
                  <a:pt x="908" y="362"/>
                </a:moveTo>
                <a:lnTo>
                  <a:pt x="0" y="0"/>
                </a:lnTo>
                <a:lnTo>
                  <a:pt x="21" y="0"/>
                </a:lnTo>
                <a:lnTo>
                  <a:pt x="908" y="353"/>
                </a:lnTo>
                <a:lnTo>
                  <a:pt x="908" y="362"/>
                </a:lnTo>
                <a:close/>
              </a:path>
            </a:pathLst>
          </a:custGeom>
          <a:solidFill>
            <a:srgbClr val="695350"/>
          </a:solidFill>
          <a:ln>
            <a:noFill/>
          </a:ln>
        </p:spPr>
      </p:sp>
      <p:sp>
        <p:nvSpPr>
          <p:cNvPr id="14210" name="Freeform 808"/>
          <p:cNvSpPr/>
          <p:nvPr/>
        </p:nvSpPr>
        <p:spPr>
          <a:xfrm>
            <a:off x="770400" y="614160"/>
            <a:ext cx="319680" cy="127440"/>
          </a:xfrm>
          <a:custGeom>
            <a:avLst/>
            <a:gdLst/>
            <a:ahLst/>
            <a:cxnLst/>
            <a:rect l="0" t="0" r="r" b="b"/>
            <a:pathLst>
              <a:path w="888" h="354">
                <a:moveTo>
                  <a:pt x="887" y="353"/>
                </a:moveTo>
                <a:lnTo>
                  <a:pt x="0" y="0"/>
                </a:lnTo>
                <a:lnTo>
                  <a:pt x="21" y="0"/>
                </a:lnTo>
                <a:lnTo>
                  <a:pt x="887" y="345"/>
                </a:lnTo>
                <a:lnTo>
                  <a:pt x="887" y="353"/>
                </a:lnTo>
                <a:close/>
              </a:path>
            </a:pathLst>
          </a:custGeom>
          <a:solidFill>
            <a:srgbClr val="68524E"/>
          </a:solidFill>
          <a:ln>
            <a:noFill/>
          </a:ln>
        </p:spPr>
      </p:sp>
      <p:sp>
        <p:nvSpPr>
          <p:cNvPr id="14211" name="Freeform 809"/>
          <p:cNvSpPr/>
          <p:nvPr/>
        </p:nvSpPr>
        <p:spPr>
          <a:xfrm>
            <a:off x="777960" y="614160"/>
            <a:ext cx="312120" cy="124560"/>
          </a:xfrm>
          <a:custGeom>
            <a:avLst/>
            <a:gdLst/>
            <a:ahLst/>
            <a:cxnLst/>
            <a:rect l="0" t="0" r="r" b="b"/>
            <a:pathLst>
              <a:path w="867" h="346">
                <a:moveTo>
                  <a:pt x="866" y="345"/>
                </a:moveTo>
                <a:lnTo>
                  <a:pt x="0" y="0"/>
                </a:lnTo>
                <a:lnTo>
                  <a:pt x="22" y="0"/>
                </a:lnTo>
                <a:lnTo>
                  <a:pt x="866" y="337"/>
                </a:lnTo>
                <a:lnTo>
                  <a:pt x="866" y="345"/>
                </a:lnTo>
                <a:close/>
              </a:path>
            </a:pathLst>
          </a:custGeom>
          <a:solidFill>
            <a:srgbClr val="67514D"/>
          </a:solidFill>
          <a:ln>
            <a:noFill/>
          </a:ln>
        </p:spPr>
      </p:sp>
      <p:sp>
        <p:nvSpPr>
          <p:cNvPr id="14212" name="Freeform 810"/>
          <p:cNvSpPr/>
          <p:nvPr/>
        </p:nvSpPr>
        <p:spPr>
          <a:xfrm>
            <a:off x="785520" y="614160"/>
            <a:ext cx="304560" cy="121680"/>
          </a:xfrm>
          <a:custGeom>
            <a:avLst/>
            <a:gdLst/>
            <a:ahLst/>
            <a:cxnLst/>
            <a:rect l="0" t="0" r="r" b="b"/>
            <a:pathLst>
              <a:path w="846" h="338">
                <a:moveTo>
                  <a:pt x="845" y="337"/>
                </a:moveTo>
                <a:lnTo>
                  <a:pt x="0" y="0"/>
                </a:lnTo>
                <a:lnTo>
                  <a:pt x="21" y="0"/>
                </a:lnTo>
                <a:lnTo>
                  <a:pt x="845" y="328"/>
                </a:lnTo>
                <a:lnTo>
                  <a:pt x="845" y="337"/>
                </a:lnTo>
                <a:close/>
              </a:path>
            </a:pathLst>
          </a:custGeom>
          <a:solidFill>
            <a:srgbClr val="66504C"/>
          </a:solidFill>
          <a:ln>
            <a:noFill/>
          </a:ln>
        </p:spPr>
      </p:sp>
      <p:sp>
        <p:nvSpPr>
          <p:cNvPr id="14213" name="Freeform 811"/>
          <p:cNvSpPr/>
          <p:nvPr/>
        </p:nvSpPr>
        <p:spPr>
          <a:xfrm>
            <a:off x="793080" y="614160"/>
            <a:ext cx="297000" cy="118440"/>
          </a:xfrm>
          <a:custGeom>
            <a:avLst/>
            <a:gdLst/>
            <a:ahLst/>
            <a:cxnLst/>
            <a:rect l="0" t="0" r="r" b="b"/>
            <a:pathLst>
              <a:path w="825" h="329">
                <a:moveTo>
                  <a:pt x="824" y="328"/>
                </a:moveTo>
                <a:lnTo>
                  <a:pt x="0" y="0"/>
                </a:lnTo>
                <a:lnTo>
                  <a:pt x="22" y="0"/>
                </a:lnTo>
                <a:lnTo>
                  <a:pt x="824" y="320"/>
                </a:lnTo>
                <a:lnTo>
                  <a:pt x="824" y="328"/>
                </a:lnTo>
                <a:close/>
              </a:path>
            </a:pathLst>
          </a:custGeom>
          <a:solidFill>
            <a:srgbClr val="664F4B"/>
          </a:solidFill>
          <a:ln>
            <a:noFill/>
          </a:ln>
        </p:spPr>
      </p:sp>
      <p:sp>
        <p:nvSpPr>
          <p:cNvPr id="14214" name="Freeform 812"/>
          <p:cNvSpPr/>
          <p:nvPr/>
        </p:nvSpPr>
        <p:spPr>
          <a:xfrm>
            <a:off x="801000" y="614160"/>
            <a:ext cx="289080" cy="115560"/>
          </a:xfrm>
          <a:custGeom>
            <a:avLst/>
            <a:gdLst/>
            <a:ahLst/>
            <a:cxnLst/>
            <a:rect l="0" t="0" r="r" b="b"/>
            <a:pathLst>
              <a:path w="803" h="321">
                <a:moveTo>
                  <a:pt x="802" y="320"/>
                </a:moveTo>
                <a:lnTo>
                  <a:pt x="0" y="0"/>
                </a:lnTo>
                <a:lnTo>
                  <a:pt x="21" y="0"/>
                </a:lnTo>
                <a:lnTo>
                  <a:pt x="802" y="311"/>
                </a:lnTo>
                <a:lnTo>
                  <a:pt x="802" y="320"/>
                </a:lnTo>
                <a:close/>
              </a:path>
            </a:pathLst>
          </a:custGeom>
          <a:solidFill>
            <a:srgbClr val="654D49"/>
          </a:solidFill>
          <a:ln>
            <a:noFill/>
          </a:ln>
        </p:spPr>
      </p:sp>
      <p:sp>
        <p:nvSpPr>
          <p:cNvPr id="14215" name="Freeform 813"/>
          <p:cNvSpPr/>
          <p:nvPr/>
        </p:nvSpPr>
        <p:spPr>
          <a:xfrm>
            <a:off x="808560" y="614160"/>
            <a:ext cx="281520" cy="112320"/>
          </a:xfrm>
          <a:custGeom>
            <a:avLst/>
            <a:gdLst/>
            <a:ahLst/>
            <a:cxnLst/>
            <a:rect l="0" t="0" r="r" b="b"/>
            <a:pathLst>
              <a:path w="782" h="312">
                <a:moveTo>
                  <a:pt x="781" y="311"/>
                </a:moveTo>
                <a:lnTo>
                  <a:pt x="0" y="0"/>
                </a:lnTo>
                <a:lnTo>
                  <a:pt x="21" y="0"/>
                </a:lnTo>
                <a:lnTo>
                  <a:pt x="781" y="302"/>
                </a:lnTo>
                <a:lnTo>
                  <a:pt x="781" y="311"/>
                </a:lnTo>
                <a:close/>
              </a:path>
            </a:pathLst>
          </a:custGeom>
          <a:solidFill>
            <a:srgbClr val="644C48"/>
          </a:solidFill>
          <a:ln>
            <a:noFill/>
          </a:ln>
        </p:spPr>
      </p:sp>
      <p:sp>
        <p:nvSpPr>
          <p:cNvPr id="14216" name="Freeform 814"/>
          <p:cNvSpPr/>
          <p:nvPr/>
        </p:nvSpPr>
        <p:spPr>
          <a:xfrm>
            <a:off x="816120" y="614160"/>
            <a:ext cx="273960" cy="109440"/>
          </a:xfrm>
          <a:custGeom>
            <a:avLst/>
            <a:gdLst/>
            <a:ahLst/>
            <a:cxnLst/>
            <a:rect l="0" t="0" r="r" b="b"/>
            <a:pathLst>
              <a:path w="761" h="304">
                <a:moveTo>
                  <a:pt x="760" y="303"/>
                </a:moveTo>
                <a:lnTo>
                  <a:pt x="0" y="0"/>
                </a:lnTo>
                <a:lnTo>
                  <a:pt x="21" y="0"/>
                </a:lnTo>
                <a:lnTo>
                  <a:pt x="760" y="295"/>
                </a:lnTo>
                <a:lnTo>
                  <a:pt x="760" y="303"/>
                </a:lnTo>
                <a:close/>
              </a:path>
            </a:pathLst>
          </a:custGeom>
          <a:solidFill>
            <a:srgbClr val="634B47"/>
          </a:solidFill>
          <a:ln>
            <a:noFill/>
          </a:ln>
        </p:spPr>
      </p:sp>
      <p:sp>
        <p:nvSpPr>
          <p:cNvPr id="14217" name="Freeform 815"/>
          <p:cNvSpPr/>
          <p:nvPr/>
        </p:nvSpPr>
        <p:spPr>
          <a:xfrm>
            <a:off x="823680" y="614160"/>
            <a:ext cx="266400" cy="106560"/>
          </a:xfrm>
          <a:custGeom>
            <a:avLst/>
            <a:gdLst/>
            <a:ahLst/>
            <a:cxnLst/>
            <a:rect l="0" t="0" r="r" b="b"/>
            <a:pathLst>
              <a:path w="740" h="296">
                <a:moveTo>
                  <a:pt x="739" y="295"/>
                </a:moveTo>
                <a:lnTo>
                  <a:pt x="0" y="0"/>
                </a:lnTo>
                <a:lnTo>
                  <a:pt x="21" y="0"/>
                </a:lnTo>
                <a:lnTo>
                  <a:pt x="739" y="286"/>
                </a:lnTo>
                <a:lnTo>
                  <a:pt x="739" y="295"/>
                </a:lnTo>
                <a:close/>
              </a:path>
            </a:pathLst>
          </a:custGeom>
          <a:solidFill>
            <a:srgbClr val="624A46"/>
          </a:solidFill>
          <a:ln>
            <a:noFill/>
          </a:ln>
        </p:spPr>
      </p:sp>
      <p:sp>
        <p:nvSpPr>
          <p:cNvPr id="14218" name="Freeform 816"/>
          <p:cNvSpPr/>
          <p:nvPr/>
        </p:nvSpPr>
        <p:spPr>
          <a:xfrm>
            <a:off x="831240" y="614160"/>
            <a:ext cx="258840" cy="103320"/>
          </a:xfrm>
          <a:custGeom>
            <a:avLst/>
            <a:gdLst/>
            <a:ahLst/>
            <a:cxnLst/>
            <a:rect l="0" t="0" r="r" b="b"/>
            <a:pathLst>
              <a:path w="719" h="287">
                <a:moveTo>
                  <a:pt x="718" y="286"/>
                </a:moveTo>
                <a:lnTo>
                  <a:pt x="0" y="0"/>
                </a:lnTo>
                <a:lnTo>
                  <a:pt x="21" y="0"/>
                </a:lnTo>
                <a:lnTo>
                  <a:pt x="718" y="278"/>
                </a:lnTo>
                <a:lnTo>
                  <a:pt x="718" y="286"/>
                </a:lnTo>
                <a:close/>
              </a:path>
            </a:pathLst>
          </a:custGeom>
          <a:solidFill>
            <a:srgbClr val="614945"/>
          </a:solidFill>
          <a:ln>
            <a:noFill/>
          </a:ln>
        </p:spPr>
      </p:sp>
      <p:sp>
        <p:nvSpPr>
          <p:cNvPr id="14219" name="Freeform 817"/>
          <p:cNvSpPr/>
          <p:nvPr/>
        </p:nvSpPr>
        <p:spPr>
          <a:xfrm>
            <a:off x="838800" y="614160"/>
            <a:ext cx="251280" cy="100440"/>
          </a:xfrm>
          <a:custGeom>
            <a:avLst/>
            <a:gdLst/>
            <a:ahLst/>
            <a:cxnLst/>
            <a:rect l="0" t="0" r="r" b="b"/>
            <a:pathLst>
              <a:path w="698" h="279">
                <a:moveTo>
                  <a:pt x="697" y="278"/>
                </a:moveTo>
                <a:lnTo>
                  <a:pt x="0" y="0"/>
                </a:lnTo>
                <a:lnTo>
                  <a:pt x="21" y="0"/>
                </a:lnTo>
                <a:lnTo>
                  <a:pt x="697" y="269"/>
                </a:lnTo>
                <a:lnTo>
                  <a:pt x="697" y="278"/>
                </a:lnTo>
                <a:close/>
              </a:path>
            </a:pathLst>
          </a:custGeom>
          <a:solidFill>
            <a:srgbClr val="614844"/>
          </a:solidFill>
          <a:ln>
            <a:noFill/>
          </a:ln>
        </p:spPr>
      </p:sp>
      <p:sp>
        <p:nvSpPr>
          <p:cNvPr id="14220" name="Freeform 818"/>
          <p:cNvSpPr/>
          <p:nvPr/>
        </p:nvSpPr>
        <p:spPr>
          <a:xfrm>
            <a:off x="846360" y="614160"/>
            <a:ext cx="243720" cy="97200"/>
          </a:xfrm>
          <a:custGeom>
            <a:avLst/>
            <a:gdLst/>
            <a:ahLst/>
            <a:cxnLst/>
            <a:rect l="0" t="0" r="r" b="b"/>
            <a:pathLst>
              <a:path w="677" h="270">
                <a:moveTo>
                  <a:pt x="676" y="269"/>
                </a:moveTo>
                <a:lnTo>
                  <a:pt x="0" y="0"/>
                </a:lnTo>
                <a:lnTo>
                  <a:pt x="22" y="0"/>
                </a:lnTo>
                <a:lnTo>
                  <a:pt x="676" y="261"/>
                </a:lnTo>
                <a:lnTo>
                  <a:pt x="676" y="269"/>
                </a:lnTo>
                <a:close/>
              </a:path>
            </a:pathLst>
          </a:custGeom>
          <a:solidFill>
            <a:srgbClr val="604742"/>
          </a:solidFill>
          <a:ln>
            <a:noFill/>
          </a:ln>
        </p:spPr>
      </p:sp>
      <p:sp>
        <p:nvSpPr>
          <p:cNvPr id="14221" name="Freeform 819"/>
          <p:cNvSpPr/>
          <p:nvPr/>
        </p:nvSpPr>
        <p:spPr>
          <a:xfrm>
            <a:off x="853920" y="614160"/>
            <a:ext cx="236160" cy="94320"/>
          </a:xfrm>
          <a:custGeom>
            <a:avLst/>
            <a:gdLst/>
            <a:ahLst/>
            <a:cxnLst/>
            <a:rect l="0" t="0" r="r" b="b"/>
            <a:pathLst>
              <a:path w="656" h="262">
                <a:moveTo>
                  <a:pt x="655" y="261"/>
                </a:moveTo>
                <a:lnTo>
                  <a:pt x="0" y="0"/>
                </a:lnTo>
                <a:lnTo>
                  <a:pt x="21" y="0"/>
                </a:lnTo>
                <a:lnTo>
                  <a:pt x="655" y="253"/>
                </a:lnTo>
                <a:lnTo>
                  <a:pt x="655" y="261"/>
                </a:lnTo>
                <a:close/>
              </a:path>
            </a:pathLst>
          </a:custGeom>
          <a:solidFill>
            <a:srgbClr val="604641"/>
          </a:solidFill>
          <a:ln>
            <a:noFill/>
          </a:ln>
        </p:spPr>
      </p:sp>
      <p:sp>
        <p:nvSpPr>
          <p:cNvPr id="14222" name="Freeform 820"/>
          <p:cNvSpPr/>
          <p:nvPr/>
        </p:nvSpPr>
        <p:spPr>
          <a:xfrm>
            <a:off x="861480" y="614160"/>
            <a:ext cx="228600" cy="91440"/>
          </a:xfrm>
          <a:custGeom>
            <a:avLst/>
            <a:gdLst/>
            <a:ahLst/>
            <a:cxnLst/>
            <a:rect l="0" t="0" r="r" b="b"/>
            <a:pathLst>
              <a:path w="635" h="254">
                <a:moveTo>
                  <a:pt x="634" y="253"/>
                </a:moveTo>
                <a:lnTo>
                  <a:pt x="0" y="0"/>
                </a:lnTo>
                <a:lnTo>
                  <a:pt x="21" y="0"/>
                </a:lnTo>
                <a:lnTo>
                  <a:pt x="634" y="244"/>
                </a:lnTo>
                <a:lnTo>
                  <a:pt x="634" y="253"/>
                </a:lnTo>
                <a:close/>
              </a:path>
            </a:pathLst>
          </a:custGeom>
          <a:solidFill>
            <a:srgbClr val="5F4540"/>
          </a:solidFill>
          <a:ln>
            <a:noFill/>
          </a:ln>
        </p:spPr>
      </p:sp>
      <p:sp>
        <p:nvSpPr>
          <p:cNvPr id="14223" name="Freeform 821"/>
          <p:cNvSpPr/>
          <p:nvPr/>
        </p:nvSpPr>
        <p:spPr>
          <a:xfrm>
            <a:off x="869040" y="614160"/>
            <a:ext cx="221040" cy="88200"/>
          </a:xfrm>
          <a:custGeom>
            <a:avLst/>
            <a:gdLst/>
            <a:ahLst/>
            <a:cxnLst/>
            <a:rect l="0" t="0" r="r" b="b"/>
            <a:pathLst>
              <a:path w="614" h="245">
                <a:moveTo>
                  <a:pt x="613" y="244"/>
                </a:moveTo>
                <a:lnTo>
                  <a:pt x="0" y="0"/>
                </a:lnTo>
                <a:lnTo>
                  <a:pt x="22" y="0"/>
                </a:lnTo>
                <a:lnTo>
                  <a:pt x="613" y="236"/>
                </a:lnTo>
                <a:lnTo>
                  <a:pt x="613" y="244"/>
                </a:lnTo>
                <a:close/>
              </a:path>
            </a:pathLst>
          </a:custGeom>
          <a:solidFill>
            <a:srgbClr val="5E443F"/>
          </a:solidFill>
          <a:ln>
            <a:noFill/>
          </a:ln>
        </p:spPr>
      </p:sp>
      <p:sp>
        <p:nvSpPr>
          <p:cNvPr id="14224" name="Freeform 822"/>
          <p:cNvSpPr/>
          <p:nvPr/>
        </p:nvSpPr>
        <p:spPr>
          <a:xfrm>
            <a:off x="876960" y="614160"/>
            <a:ext cx="213120" cy="85320"/>
          </a:xfrm>
          <a:custGeom>
            <a:avLst/>
            <a:gdLst/>
            <a:ahLst/>
            <a:cxnLst/>
            <a:rect l="0" t="0" r="r" b="b"/>
            <a:pathLst>
              <a:path w="592" h="237">
                <a:moveTo>
                  <a:pt x="591" y="236"/>
                </a:moveTo>
                <a:lnTo>
                  <a:pt x="0" y="0"/>
                </a:lnTo>
                <a:lnTo>
                  <a:pt x="21" y="0"/>
                </a:lnTo>
                <a:lnTo>
                  <a:pt x="591" y="227"/>
                </a:lnTo>
                <a:lnTo>
                  <a:pt x="591" y="236"/>
                </a:lnTo>
                <a:close/>
              </a:path>
            </a:pathLst>
          </a:custGeom>
          <a:solidFill>
            <a:srgbClr val="5D423D"/>
          </a:solidFill>
          <a:ln>
            <a:noFill/>
          </a:ln>
        </p:spPr>
      </p:sp>
      <p:sp>
        <p:nvSpPr>
          <p:cNvPr id="14225" name="Freeform 823"/>
          <p:cNvSpPr/>
          <p:nvPr/>
        </p:nvSpPr>
        <p:spPr>
          <a:xfrm>
            <a:off x="884520" y="614160"/>
            <a:ext cx="205560" cy="82080"/>
          </a:xfrm>
          <a:custGeom>
            <a:avLst/>
            <a:gdLst/>
            <a:ahLst/>
            <a:cxnLst/>
            <a:rect l="0" t="0" r="r" b="b"/>
            <a:pathLst>
              <a:path w="571" h="228">
                <a:moveTo>
                  <a:pt x="570" y="227"/>
                </a:moveTo>
                <a:lnTo>
                  <a:pt x="0" y="0"/>
                </a:lnTo>
                <a:lnTo>
                  <a:pt x="21" y="0"/>
                </a:lnTo>
                <a:lnTo>
                  <a:pt x="570" y="219"/>
                </a:lnTo>
                <a:lnTo>
                  <a:pt x="570" y="227"/>
                </a:lnTo>
                <a:close/>
              </a:path>
            </a:pathLst>
          </a:custGeom>
          <a:solidFill>
            <a:srgbClr val="5D413C"/>
          </a:solidFill>
          <a:ln>
            <a:noFill/>
          </a:ln>
        </p:spPr>
      </p:sp>
      <p:sp>
        <p:nvSpPr>
          <p:cNvPr id="14226" name="Freeform 824"/>
          <p:cNvSpPr/>
          <p:nvPr/>
        </p:nvSpPr>
        <p:spPr>
          <a:xfrm>
            <a:off x="892080" y="614160"/>
            <a:ext cx="198000" cy="79200"/>
          </a:xfrm>
          <a:custGeom>
            <a:avLst/>
            <a:gdLst/>
            <a:ahLst/>
            <a:cxnLst/>
            <a:rect l="0" t="0" r="r" b="b"/>
            <a:pathLst>
              <a:path w="550" h="220">
                <a:moveTo>
                  <a:pt x="549" y="219"/>
                </a:moveTo>
                <a:lnTo>
                  <a:pt x="0" y="0"/>
                </a:lnTo>
                <a:lnTo>
                  <a:pt x="21" y="0"/>
                </a:lnTo>
                <a:lnTo>
                  <a:pt x="549" y="211"/>
                </a:lnTo>
                <a:lnTo>
                  <a:pt x="549" y="219"/>
                </a:lnTo>
                <a:close/>
              </a:path>
            </a:pathLst>
          </a:custGeom>
          <a:solidFill>
            <a:srgbClr val="5C403B"/>
          </a:solidFill>
          <a:ln>
            <a:noFill/>
          </a:ln>
        </p:spPr>
      </p:sp>
      <p:sp>
        <p:nvSpPr>
          <p:cNvPr id="14227" name="Freeform 825"/>
          <p:cNvSpPr/>
          <p:nvPr/>
        </p:nvSpPr>
        <p:spPr>
          <a:xfrm>
            <a:off x="899640" y="614160"/>
            <a:ext cx="190440" cy="76320"/>
          </a:xfrm>
          <a:custGeom>
            <a:avLst/>
            <a:gdLst/>
            <a:ahLst/>
            <a:cxnLst/>
            <a:rect l="0" t="0" r="r" b="b"/>
            <a:pathLst>
              <a:path w="529" h="212">
                <a:moveTo>
                  <a:pt x="528" y="211"/>
                </a:moveTo>
                <a:lnTo>
                  <a:pt x="0" y="0"/>
                </a:lnTo>
                <a:lnTo>
                  <a:pt x="21" y="0"/>
                </a:lnTo>
                <a:lnTo>
                  <a:pt x="528" y="202"/>
                </a:lnTo>
                <a:lnTo>
                  <a:pt x="528" y="211"/>
                </a:lnTo>
                <a:close/>
              </a:path>
            </a:pathLst>
          </a:custGeom>
          <a:solidFill>
            <a:srgbClr val="5B3F3A"/>
          </a:solidFill>
          <a:ln>
            <a:noFill/>
          </a:ln>
        </p:spPr>
      </p:sp>
      <p:sp>
        <p:nvSpPr>
          <p:cNvPr id="14228" name="Freeform 826"/>
          <p:cNvSpPr/>
          <p:nvPr/>
        </p:nvSpPr>
        <p:spPr>
          <a:xfrm>
            <a:off x="907200" y="614160"/>
            <a:ext cx="182880" cy="73080"/>
          </a:xfrm>
          <a:custGeom>
            <a:avLst/>
            <a:gdLst/>
            <a:ahLst/>
            <a:cxnLst/>
            <a:rect l="0" t="0" r="r" b="b"/>
            <a:pathLst>
              <a:path w="508" h="203">
                <a:moveTo>
                  <a:pt x="507" y="202"/>
                </a:moveTo>
                <a:lnTo>
                  <a:pt x="0" y="0"/>
                </a:lnTo>
                <a:lnTo>
                  <a:pt x="21" y="0"/>
                </a:lnTo>
                <a:lnTo>
                  <a:pt x="507" y="194"/>
                </a:lnTo>
                <a:lnTo>
                  <a:pt x="507" y="202"/>
                </a:lnTo>
                <a:close/>
              </a:path>
            </a:pathLst>
          </a:custGeom>
          <a:solidFill>
            <a:srgbClr val="5A3E39"/>
          </a:solidFill>
          <a:ln>
            <a:noFill/>
          </a:ln>
        </p:spPr>
      </p:sp>
      <p:sp>
        <p:nvSpPr>
          <p:cNvPr id="14229" name="Freeform 827"/>
          <p:cNvSpPr/>
          <p:nvPr/>
        </p:nvSpPr>
        <p:spPr>
          <a:xfrm>
            <a:off x="914760" y="614160"/>
            <a:ext cx="175320" cy="70200"/>
          </a:xfrm>
          <a:custGeom>
            <a:avLst/>
            <a:gdLst/>
            <a:ahLst/>
            <a:cxnLst/>
            <a:rect l="0" t="0" r="r" b="b"/>
            <a:pathLst>
              <a:path w="487" h="195">
                <a:moveTo>
                  <a:pt x="486" y="194"/>
                </a:moveTo>
                <a:lnTo>
                  <a:pt x="0" y="0"/>
                </a:lnTo>
                <a:lnTo>
                  <a:pt x="21" y="0"/>
                </a:lnTo>
                <a:lnTo>
                  <a:pt x="486" y="185"/>
                </a:lnTo>
                <a:lnTo>
                  <a:pt x="486" y="194"/>
                </a:lnTo>
                <a:close/>
              </a:path>
            </a:pathLst>
          </a:custGeom>
          <a:solidFill>
            <a:srgbClr val="5A3D38"/>
          </a:solidFill>
          <a:ln>
            <a:noFill/>
          </a:ln>
        </p:spPr>
      </p:sp>
      <p:sp>
        <p:nvSpPr>
          <p:cNvPr id="14230" name="Freeform 828"/>
          <p:cNvSpPr/>
          <p:nvPr/>
        </p:nvSpPr>
        <p:spPr>
          <a:xfrm>
            <a:off x="922320" y="614160"/>
            <a:ext cx="167760" cy="66960"/>
          </a:xfrm>
          <a:custGeom>
            <a:avLst/>
            <a:gdLst/>
            <a:ahLst/>
            <a:cxnLst/>
            <a:rect l="0" t="0" r="r" b="b"/>
            <a:pathLst>
              <a:path w="466" h="186">
                <a:moveTo>
                  <a:pt x="465" y="185"/>
                </a:moveTo>
                <a:lnTo>
                  <a:pt x="0" y="0"/>
                </a:lnTo>
                <a:lnTo>
                  <a:pt x="21" y="0"/>
                </a:lnTo>
                <a:lnTo>
                  <a:pt x="465" y="177"/>
                </a:lnTo>
                <a:lnTo>
                  <a:pt x="465" y="185"/>
                </a:lnTo>
                <a:close/>
              </a:path>
            </a:pathLst>
          </a:custGeom>
          <a:solidFill>
            <a:srgbClr val="593C37"/>
          </a:solidFill>
          <a:ln>
            <a:noFill/>
          </a:ln>
        </p:spPr>
      </p:sp>
      <p:sp>
        <p:nvSpPr>
          <p:cNvPr id="14231" name="Freeform 829"/>
          <p:cNvSpPr/>
          <p:nvPr/>
        </p:nvSpPr>
        <p:spPr>
          <a:xfrm>
            <a:off x="929880" y="614160"/>
            <a:ext cx="160200" cy="64080"/>
          </a:xfrm>
          <a:custGeom>
            <a:avLst/>
            <a:gdLst/>
            <a:ahLst/>
            <a:cxnLst/>
            <a:rect l="0" t="0" r="r" b="b"/>
            <a:pathLst>
              <a:path w="445" h="178">
                <a:moveTo>
                  <a:pt x="444" y="177"/>
                </a:moveTo>
                <a:lnTo>
                  <a:pt x="0" y="0"/>
                </a:lnTo>
                <a:lnTo>
                  <a:pt x="21" y="0"/>
                </a:lnTo>
                <a:lnTo>
                  <a:pt x="444" y="169"/>
                </a:lnTo>
                <a:lnTo>
                  <a:pt x="444" y="177"/>
                </a:lnTo>
                <a:close/>
              </a:path>
            </a:pathLst>
          </a:custGeom>
          <a:solidFill>
            <a:srgbClr val="593B36"/>
          </a:solidFill>
          <a:ln>
            <a:noFill/>
          </a:ln>
        </p:spPr>
      </p:sp>
      <p:sp>
        <p:nvSpPr>
          <p:cNvPr id="14232" name="Freeform 830"/>
          <p:cNvSpPr/>
          <p:nvPr/>
        </p:nvSpPr>
        <p:spPr>
          <a:xfrm>
            <a:off x="937440" y="614160"/>
            <a:ext cx="152640" cy="61200"/>
          </a:xfrm>
          <a:custGeom>
            <a:avLst/>
            <a:gdLst/>
            <a:ahLst/>
            <a:cxnLst/>
            <a:rect l="0" t="0" r="r" b="b"/>
            <a:pathLst>
              <a:path w="424" h="170">
                <a:moveTo>
                  <a:pt x="423" y="169"/>
                </a:moveTo>
                <a:lnTo>
                  <a:pt x="0" y="0"/>
                </a:lnTo>
                <a:lnTo>
                  <a:pt x="21" y="0"/>
                </a:lnTo>
                <a:lnTo>
                  <a:pt x="423" y="160"/>
                </a:lnTo>
                <a:lnTo>
                  <a:pt x="423" y="169"/>
                </a:lnTo>
                <a:close/>
              </a:path>
            </a:pathLst>
          </a:custGeom>
          <a:solidFill>
            <a:srgbClr val="583A34"/>
          </a:solidFill>
          <a:ln>
            <a:noFill/>
          </a:ln>
        </p:spPr>
      </p:sp>
      <p:sp>
        <p:nvSpPr>
          <p:cNvPr id="14233" name="Freeform 831"/>
          <p:cNvSpPr/>
          <p:nvPr/>
        </p:nvSpPr>
        <p:spPr>
          <a:xfrm>
            <a:off x="945000" y="614160"/>
            <a:ext cx="145080" cy="57960"/>
          </a:xfrm>
          <a:custGeom>
            <a:avLst/>
            <a:gdLst/>
            <a:ahLst/>
            <a:cxnLst/>
            <a:rect l="0" t="0" r="r" b="b"/>
            <a:pathLst>
              <a:path w="403" h="161">
                <a:moveTo>
                  <a:pt x="402" y="160"/>
                </a:moveTo>
                <a:lnTo>
                  <a:pt x="0" y="0"/>
                </a:lnTo>
                <a:lnTo>
                  <a:pt x="22" y="0"/>
                </a:lnTo>
                <a:lnTo>
                  <a:pt x="402" y="152"/>
                </a:lnTo>
                <a:lnTo>
                  <a:pt x="402" y="160"/>
                </a:lnTo>
                <a:close/>
              </a:path>
            </a:pathLst>
          </a:custGeom>
          <a:solidFill>
            <a:srgbClr val="583932"/>
          </a:solidFill>
          <a:ln>
            <a:noFill/>
          </a:ln>
        </p:spPr>
      </p:sp>
      <p:sp>
        <p:nvSpPr>
          <p:cNvPr id="14234" name="Freeform 832"/>
          <p:cNvSpPr/>
          <p:nvPr/>
        </p:nvSpPr>
        <p:spPr>
          <a:xfrm>
            <a:off x="952920" y="614160"/>
            <a:ext cx="137160" cy="55080"/>
          </a:xfrm>
          <a:custGeom>
            <a:avLst/>
            <a:gdLst/>
            <a:ahLst/>
            <a:cxnLst/>
            <a:rect l="0" t="0" r="r" b="b"/>
            <a:pathLst>
              <a:path w="381" h="153">
                <a:moveTo>
                  <a:pt x="380" y="152"/>
                </a:moveTo>
                <a:lnTo>
                  <a:pt x="0" y="0"/>
                </a:lnTo>
                <a:lnTo>
                  <a:pt x="21" y="0"/>
                </a:lnTo>
                <a:lnTo>
                  <a:pt x="380" y="143"/>
                </a:lnTo>
                <a:lnTo>
                  <a:pt x="380" y="152"/>
                </a:lnTo>
                <a:close/>
              </a:path>
            </a:pathLst>
          </a:custGeom>
          <a:solidFill>
            <a:srgbClr val="573831"/>
          </a:solidFill>
          <a:ln>
            <a:noFill/>
          </a:ln>
        </p:spPr>
      </p:sp>
      <p:sp>
        <p:nvSpPr>
          <p:cNvPr id="14235" name="Freeform 833"/>
          <p:cNvSpPr/>
          <p:nvPr/>
        </p:nvSpPr>
        <p:spPr>
          <a:xfrm>
            <a:off x="960480" y="614160"/>
            <a:ext cx="129600" cy="51840"/>
          </a:xfrm>
          <a:custGeom>
            <a:avLst/>
            <a:gdLst/>
            <a:ahLst/>
            <a:cxnLst/>
            <a:rect l="0" t="0" r="r" b="b"/>
            <a:pathLst>
              <a:path w="360" h="144">
                <a:moveTo>
                  <a:pt x="359" y="143"/>
                </a:moveTo>
                <a:lnTo>
                  <a:pt x="0" y="0"/>
                </a:lnTo>
                <a:lnTo>
                  <a:pt x="22" y="0"/>
                </a:lnTo>
                <a:lnTo>
                  <a:pt x="359" y="135"/>
                </a:lnTo>
                <a:lnTo>
                  <a:pt x="359" y="143"/>
                </a:lnTo>
                <a:close/>
              </a:path>
            </a:pathLst>
          </a:custGeom>
          <a:solidFill>
            <a:srgbClr val="573730"/>
          </a:solidFill>
          <a:ln>
            <a:noFill/>
          </a:ln>
        </p:spPr>
      </p:sp>
      <p:sp>
        <p:nvSpPr>
          <p:cNvPr id="14236" name="Freeform 834"/>
          <p:cNvSpPr/>
          <p:nvPr/>
        </p:nvSpPr>
        <p:spPr>
          <a:xfrm>
            <a:off x="968040" y="614160"/>
            <a:ext cx="122040" cy="48960"/>
          </a:xfrm>
          <a:custGeom>
            <a:avLst/>
            <a:gdLst/>
            <a:ahLst/>
            <a:cxnLst/>
            <a:rect l="0" t="0" r="r" b="b"/>
            <a:pathLst>
              <a:path w="339" h="136">
                <a:moveTo>
                  <a:pt x="338" y="135"/>
                </a:moveTo>
                <a:lnTo>
                  <a:pt x="0" y="0"/>
                </a:lnTo>
                <a:lnTo>
                  <a:pt x="21" y="0"/>
                </a:lnTo>
                <a:lnTo>
                  <a:pt x="338" y="127"/>
                </a:lnTo>
                <a:lnTo>
                  <a:pt x="338" y="135"/>
                </a:lnTo>
                <a:close/>
              </a:path>
            </a:pathLst>
          </a:custGeom>
          <a:solidFill>
            <a:srgbClr val="56362F"/>
          </a:solidFill>
          <a:ln>
            <a:noFill/>
          </a:ln>
        </p:spPr>
      </p:sp>
      <p:sp>
        <p:nvSpPr>
          <p:cNvPr id="14237" name="Freeform 835"/>
          <p:cNvSpPr/>
          <p:nvPr/>
        </p:nvSpPr>
        <p:spPr>
          <a:xfrm>
            <a:off x="975600" y="614160"/>
            <a:ext cx="114480" cy="46080"/>
          </a:xfrm>
          <a:custGeom>
            <a:avLst/>
            <a:gdLst/>
            <a:ahLst/>
            <a:cxnLst/>
            <a:rect l="0" t="0" r="r" b="b"/>
            <a:pathLst>
              <a:path w="318" h="128">
                <a:moveTo>
                  <a:pt x="317" y="127"/>
                </a:moveTo>
                <a:lnTo>
                  <a:pt x="0" y="0"/>
                </a:lnTo>
                <a:lnTo>
                  <a:pt x="21" y="0"/>
                </a:lnTo>
                <a:lnTo>
                  <a:pt x="317" y="117"/>
                </a:lnTo>
                <a:lnTo>
                  <a:pt x="317" y="127"/>
                </a:lnTo>
                <a:close/>
              </a:path>
            </a:pathLst>
          </a:custGeom>
          <a:solidFill>
            <a:srgbClr val="55352E"/>
          </a:solidFill>
          <a:ln>
            <a:noFill/>
          </a:ln>
        </p:spPr>
      </p:sp>
      <p:sp>
        <p:nvSpPr>
          <p:cNvPr id="14238" name="Freeform 836"/>
          <p:cNvSpPr/>
          <p:nvPr/>
        </p:nvSpPr>
        <p:spPr>
          <a:xfrm>
            <a:off x="983160" y="614160"/>
            <a:ext cx="106920" cy="42840"/>
          </a:xfrm>
          <a:custGeom>
            <a:avLst/>
            <a:gdLst/>
            <a:ahLst/>
            <a:cxnLst/>
            <a:rect l="0" t="0" r="r" b="b"/>
            <a:pathLst>
              <a:path w="297" h="119">
                <a:moveTo>
                  <a:pt x="296" y="118"/>
                </a:moveTo>
                <a:lnTo>
                  <a:pt x="0" y="0"/>
                </a:lnTo>
                <a:lnTo>
                  <a:pt x="21" y="0"/>
                </a:lnTo>
                <a:lnTo>
                  <a:pt x="296" y="110"/>
                </a:lnTo>
                <a:lnTo>
                  <a:pt x="296" y="118"/>
                </a:lnTo>
                <a:close/>
              </a:path>
            </a:pathLst>
          </a:custGeom>
          <a:solidFill>
            <a:srgbClr val="54332D"/>
          </a:solidFill>
          <a:ln>
            <a:noFill/>
          </a:ln>
        </p:spPr>
      </p:sp>
      <p:sp>
        <p:nvSpPr>
          <p:cNvPr id="14239" name="Freeform 837"/>
          <p:cNvSpPr/>
          <p:nvPr/>
        </p:nvSpPr>
        <p:spPr>
          <a:xfrm>
            <a:off x="990720" y="614160"/>
            <a:ext cx="99360" cy="39960"/>
          </a:xfrm>
          <a:custGeom>
            <a:avLst/>
            <a:gdLst/>
            <a:ahLst/>
            <a:cxnLst/>
            <a:rect l="0" t="0" r="r" b="b"/>
            <a:pathLst>
              <a:path w="276" h="111">
                <a:moveTo>
                  <a:pt x="275" y="110"/>
                </a:moveTo>
                <a:lnTo>
                  <a:pt x="0" y="0"/>
                </a:lnTo>
                <a:lnTo>
                  <a:pt x="21" y="0"/>
                </a:lnTo>
                <a:lnTo>
                  <a:pt x="275" y="101"/>
                </a:lnTo>
                <a:lnTo>
                  <a:pt x="275" y="110"/>
                </a:lnTo>
                <a:close/>
              </a:path>
            </a:pathLst>
          </a:custGeom>
          <a:solidFill>
            <a:srgbClr val="54322C"/>
          </a:solidFill>
          <a:ln>
            <a:noFill/>
          </a:ln>
        </p:spPr>
      </p:sp>
      <p:sp>
        <p:nvSpPr>
          <p:cNvPr id="14240" name="Freeform 838"/>
          <p:cNvSpPr/>
          <p:nvPr/>
        </p:nvSpPr>
        <p:spPr>
          <a:xfrm>
            <a:off x="998280" y="614160"/>
            <a:ext cx="91800" cy="36720"/>
          </a:xfrm>
          <a:custGeom>
            <a:avLst/>
            <a:gdLst/>
            <a:ahLst/>
            <a:cxnLst/>
            <a:rect l="0" t="0" r="r" b="b"/>
            <a:pathLst>
              <a:path w="255" h="102">
                <a:moveTo>
                  <a:pt x="254" y="101"/>
                </a:moveTo>
                <a:lnTo>
                  <a:pt x="0" y="0"/>
                </a:lnTo>
                <a:lnTo>
                  <a:pt x="21" y="0"/>
                </a:lnTo>
                <a:lnTo>
                  <a:pt x="254" y="93"/>
                </a:lnTo>
                <a:lnTo>
                  <a:pt x="254" y="101"/>
                </a:lnTo>
                <a:close/>
              </a:path>
            </a:pathLst>
          </a:custGeom>
          <a:solidFill>
            <a:srgbClr val="53312A"/>
          </a:solidFill>
          <a:ln>
            <a:noFill/>
          </a:ln>
        </p:spPr>
      </p:sp>
      <p:sp>
        <p:nvSpPr>
          <p:cNvPr id="14241" name="Freeform 839"/>
          <p:cNvSpPr/>
          <p:nvPr/>
        </p:nvSpPr>
        <p:spPr>
          <a:xfrm>
            <a:off x="1005840" y="614160"/>
            <a:ext cx="84240" cy="33840"/>
          </a:xfrm>
          <a:custGeom>
            <a:avLst/>
            <a:gdLst/>
            <a:ahLst/>
            <a:cxnLst/>
            <a:rect l="0" t="0" r="r" b="b"/>
            <a:pathLst>
              <a:path w="234" h="94">
                <a:moveTo>
                  <a:pt x="233" y="93"/>
                </a:moveTo>
                <a:lnTo>
                  <a:pt x="0" y="0"/>
                </a:lnTo>
                <a:lnTo>
                  <a:pt x="21" y="0"/>
                </a:lnTo>
                <a:lnTo>
                  <a:pt x="233" y="84"/>
                </a:lnTo>
                <a:lnTo>
                  <a:pt x="233" y="93"/>
                </a:lnTo>
                <a:close/>
              </a:path>
            </a:pathLst>
          </a:custGeom>
          <a:solidFill>
            <a:srgbClr val="533129"/>
          </a:solidFill>
          <a:ln>
            <a:noFill/>
          </a:ln>
        </p:spPr>
      </p:sp>
      <p:sp>
        <p:nvSpPr>
          <p:cNvPr id="14242" name="Freeform 840"/>
          <p:cNvSpPr/>
          <p:nvPr/>
        </p:nvSpPr>
        <p:spPr>
          <a:xfrm>
            <a:off x="1013400" y="614160"/>
            <a:ext cx="76680" cy="30960"/>
          </a:xfrm>
          <a:custGeom>
            <a:avLst/>
            <a:gdLst/>
            <a:ahLst/>
            <a:cxnLst/>
            <a:rect l="0" t="0" r="r" b="b"/>
            <a:pathLst>
              <a:path w="213" h="86">
                <a:moveTo>
                  <a:pt x="212" y="85"/>
                </a:moveTo>
                <a:lnTo>
                  <a:pt x="0" y="0"/>
                </a:lnTo>
                <a:lnTo>
                  <a:pt x="21" y="0"/>
                </a:lnTo>
                <a:lnTo>
                  <a:pt x="212" y="76"/>
                </a:lnTo>
                <a:lnTo>
                  <a:pt x="212" y="85"/>
                </a:lnTo>
                <a:close/>
              </a:path>
            </a:pathLst>
          </a:custGeom>
          <a:solidFill>
            <a:srgbClr val="523028"/>
          </a:solidFill>
          <a:ln>
            <a:noFill/>
          </a:ln>
        </p:spPr>
      </p:sp>
      <p:sp>
        <p:nvSpPr>
          <p:cNvPr id="14243" name="Freeform 841"/>
          <p:cNvSpPr/>
          <p:nvPr/>
        </p:nvSpPr>
        <p:spPr>
          <a:xfrm>
            <a:off x="1020960" y="614160"/>
            <a:ext cx="69120" cy="27720"/>
          </a:xfrm>
          <a:custGeom>
            <a:avLst/>
            <a:gdLst/>
            <a:ahLst/>
            <a:cxnLst/>
            <a:rect l="0" t="0" r="r" b="b"/>
            <a:pathLst>
              <a:path w="192" h="77">
                <a:moveTo>
                  <a:pt x="191" y="76"/>
                </a:moveTo>
                <a:lnTo>
                  <a:pt x="0" y="0"/>
                </a:lnTo>
                <a:lnTo>
                  <a:pt x="22" y="0"/>
                </a:lnTo>
                <a:lnTo>
                  <a:pt x="191" y="68"/>
                </a:lnTo>
                <a:lnTo>
                  <a:pt x="191" y="76"/>
                </a:lnTo>
                <a:close/>
              </a:path>
            </a:pathLst>
          </a:custGeom>
          <a:solidFill>
            <a:srgbClr val="522F27"/>
          </a:solidFill>
          <a:ln>
            <a:noFill/>
          </a:ln>
        </p:spPr>
      </p:sp>
      <p:sp>
        <p:nvSpPr>
          <p:cNvPr id="14244" name="Freeform 842"/>
          <p:cNvSpPr/>
          <p:nvPr/>
        </p:nvSpPr>
        <p:spPr>
          <a:xfrm>
            <a:off x="1028880" y="614160"/>
            <a:ext cx="61200" cy="24840"/>
          </a:xfrm>
          <a:custGeom>
            <a:avLst/>
            <a:gdLst/>
            <a:ahLst/>
            <a:cxnLst/>
            <a:rect l="0" t="0" r="r" b="b"/>
            <a:pathLst>
              <a:path w="170" h="69">
                <a:moveTo>
                  <a:pt x="169" y="68"/>
                </a:moveTo>
                <a:lnTo>
                  <a:pt x="0" y="0"/>
                </a:lnTo>
                <a:lnTo>
                  <a:pt x="21" y="0"/>
                </a:lnTo>
                <a:lnTo>
                  <a:pt x="169" y="59"/>
                </a:lnTo>
                <a:lnTo>
                  <a:pt x="169" y="68"/>
                </a:lnTo>
                <a:close/>
              </a:path>
            </a:pathLst>
          </a:custGeom>
          <a:solidFill>
            <a:srgbClr val="512E25"/>
          </a:solidFill>
          <a:ln>
            <a:noFill/>
          </a:ln>
        </p:spPr>
      </p:sp>
      <p:sp>
        <p:nvSpPr>
          <p:cNvPr id="14245" name="Freeform 843"/>
          <p:cNvSpPr/>
          <p:nvPr/>
        </p:nvSpPr>
        <p:spPr>
          <a:xfrm>
            <a:off x="1036440" y="614160"/>
            <a:ext cx="53640" cy="21600"/>
          </a:xfrm>
          <a:custGeom>
            <a:avLst/>
            <a:gdLst/>
            <a:ahLst/>
            <a:cxnLst/>
            <a:rect l="0" t="0" r="r" b="b"/>
            <a:pathLst>
              <a:path w="149" h="60">
                <a:moveTo>
                  <a:pt x="148" y="59"/>
                </a:moveTo>
                <a:lnTo>
                  <a:pt x="0" y="0"/>
                </a:lnTo>
                <a:lnTo>
                  <a:pt x="21" y="0"/>
                </a:lnTo>
                <a:lnTo>
                  <a:pt x="148" y="51"/>
                </a:lnTo>
                <a:lnTo>
                  <a:pt x="148" y="59"/>
                </a:lnTo>
                <a:close/>
              </a:path>
            </a:pathLst>
          </a:custGeom>
          <a:solidFill>
            <a:srgbClr val="512D24"/>
          </a:solidFill>
          <a:ln>
            <a:noFill/>
          </a:ln>
        </p:spPr>
      </p:sp>
      <p:sp>
        <p:nvSpPr>
          <p:cNvPr id="14246" name="Freeform 844"/>
          <p:cNvSpPr/>
          <p:nvPr/>
        </p:nvSpPr>
        <p:spPr>
          <a:xfrm>
            <a:off x="1044000" y="614160"/>
            <a:ext cx="46080" cy="18720"/>
          </a:xfrm>
          <a:custGeom>
            <a:avLst/>
            <a:gdLst/>
            <a:ahLst/>
            <a:cxnLst/>
            <a:rect l="0" t="0" r="r" b="b"/>
            <a:pathLst>
              <a:path w="128" h="52">
                <a:moveTo>
                  <a:pt x="127" y="51"/>
                </a:moveTo>
                <a:lnTo>
                  <a:pt x="0" y="0"/>
                </a:lnTo>
                <a:lnTo>
                  <a:pt x="21" y="0"/>
                </a:lnTo>
                <a:lnTo>
                  <a:pt x="127" y="43"/>
                </a:lnTo>
                <a:lnTo>
                  <a:pt x="127" y="51"/>
                </a:lnTo>
                <a:close/>
              </a:path>
            </a:pathLst>
          </a:custGeom>
          <a:solidFill>
            <a:srgbClr val="512C23"/>
          </a:solidFill>
          <a:ln>
            <a:noFill/>
          </a:ln>
        </p:spPr>
      </p:sp>
      <p:sp>
        <p:nvSpPr>
          <p:cNvPr id="14247" name="Freeform 845"/>
          <p:cNvSpPr/>
          <p:nvPr/>
        </p:nvSpPr>
        <p:spPr>
          <a:xfrm>
            <a:off x="1051560" y="614160"/>
            <a:ext cx="38520" cy="15840"/>
          </a:xfrm>
          <a:custGeom>
            <a:avLst/>
            <a:gdLst/>
            <a:ahLst/>
            <a:cxnLst/>
            <a:rect l="0" t="0" r="r" b="b"/>
            <a:pathLst>
              <a:path w="107" h="44">
                <a:moveTo>
                  <a:pt x="106" y="43"/>
                </a:moveTo>
                <a:lnTo>
                  <a:pt x="0" y="0"/>
                </a:lnTo>
                <a:lnTo>
                  <a:pt x="21" y="0"/>
                </a:lnTo>
                <a:lnTo>
                  <a:pt x="106" y="33"/>
                </a:lnTo>
                <a:lnTo>
                  <a:pt x="106" y="43"/>
                </a:lnTo>
                <a:close/>
              </a:path>
            </a:pathLst>
          </a:custGeom>
          <a:solidFill>
            <a:srgbClr val="512B22"/>
          </a:solidFill>
          <a:ln>
            <a:noFill/>
          </a:ln>
        </p:spPr>
      </p:sp>
      <p:sp>
        <p:nvSpPr>
          <p:cNvPr id="14248" name="Freeform 846"/>
          <p:cNvSpPr/>
          <p:nvPr/>
        </p:nvSpPr>
        <p:spPr>
          <a:xfrm>
            <a:off x="1059120" y="614160"/>
            <a:ext cx="30960" cy="12600"/>
          </a:xfrm>
          <a:custGeom>
            <a:avLst/>
            <a:gdLst/>
            <a:ahLst/>
            <a:cxnLst/>
            <a:rect l="0" t="0" r="r" b="b"/>
            <a:pathLst>
              <a:path w="86" h="35">
                <a:moveTo>
                  <a:pt x="85" y="34"/>
                </a:moveTo>
                <a:lnTo>
                  <a:pt x="0" y="0"/>
                </a:lnTo>
                <a:lnTo>
                  <a:pt x="21" y="0"/>
                </a:lnTo>
                <a:lnTo>
                  <a:pt x="85" y="25"/>
                </a:lnTo>
                <a:lnTo>
                  <a:pt x="85" y="34"/>
                </a:lnTo>
                <a:close/>
              </a:path>
            </a:pathLst>
          </a:custGeom>
          <a:solidFill>
            <a:srgbClr val="502A20"/>
          </a:solidFill>
          <a:ln>
            <a:noFill/>
          </a:ln>
        </p:spPr>
      </p:sp>
      <p:sp>
        <p:nvSpPr>
          <p:cNvPr id="14249" name="Freeform 847"/>
          <p:cNvSpPr/>
          <p:nvPr/>
        </p:nvSpPr>
        <p:spPr>
          <a:xfrm>
            <a:off x="1066680" y="614160"/>
            <a:ext cx="23400" cy="9720"/>
          </a:xfrm>
          <a:custGeom>
            <a:avLst/>
            <a:gdLst/>
            <a:ahLst/>
            <a:cxnLst/>
            <a:rect l="0" t="0" r="r" b="b"/>
            <a:pathLst>
              <a:path w="65" h="27">
                <a:moveTo>
                  <a:pt x="64" y="26"/>
                </a:moveTo>
                <a:lnTo>
                  <a:pt x="0" y="0"/>
                </a:lnTo>
                <a:lnTo>
                  <a:pt x="21" y="0"/>
                </a:lnTo>
                <a:lnTo>
                  <a:pt x="64" y="17"/>
                </a:lnTo>
                <a:lnTo>
                  <a:pt x="64" y="26"/>
                </a:lnTo>
                <a:close/>
              </a:path>
            </a:pathLst>
          </a:custGeom>
          <a:solidFill>
            <a:srgbClr val="50291F"/>
          </a:solidFill>
          <a:ln>
            <a:noFill/>
          </a:ln>
        </p:spPr>
      </p:sp>
      <p:sp>
        <p:nvSpPr>
          <p:cNvPr id="14250" name="Freeform 848"/>
          <p:cNvSpPr/>
          <p:nvPr/>
        </p:nvSpPr>
        <p:spPr>
          <a:xfrm>
            <a:off x="1074240" y="614160"/>
            <a:ext cx="15840" cy="6480"/>
          </a:xfrm>
          <a:custGeom>
            <a:avLst/>
            <a:gdLst/>
            <a:ahLst/>
            <a:cxnLst/>
            <a:rect l="0" t="0" r="r" b="b"/>
            <a:pathLst>
              <a:path w="44" h="18">
                <a:moveTo>
                  <a:pt x="43" y="17"/>
                </a:moveTo>
                <a:lnTo>
                  <a:pt x="0" y="0"/>
                </a:lnTo>
                <a:lnTo>
                  <a:pt x="22" y="0"/>
                </a:lnTo>
                <a:lnTo>
                  <a:pt x="43" y="8"/>
                </a:lnTo>
                <a:lnTo>
                  <a:pt x="43" y="17"/>
                </a:lnTo>
                <a:close/>
              </a:path>
            </a:pathLst>
          </a:custGeom>
          <a:solidFill>
            <a:srgbClr val="4F281D"/>
          </a:solidFill>
          <a:ln>
            <a:noFill/>
          </a:ln>
        </p:spPr>
      </p:sp>
      <p:sp>
        <p:nvSpPr>
          <p:cNvPr id="14251" name="Freeform 849"/>
          <p:cNvSpPr/>
          <p:nvPr/>
        </p:nvSpPr>
        <p:spPr>
          <a:xfrm>
            <a:off x="1081800" y="61416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14252" name="Line 850"/>
          <p:cNvSpPr/>
          <p:nvPr/>
        </p:nvSpPr>
        <p:spPr>
          <a:xfrm>
            <a:off x="104040" y="1169640"/>
            <a:ext cx="87372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pic>
        <p:nvPicPr>
          <p:cNvPr id="14253" name="Рисунок 14252"/>
          <p:cNvPicPr/>
          <p:nvPr/>
        </p:nvPicPr>
        <p:blipFill>
          <a:blip r:embed="rId2"/>
          <a:stretch/>
        </p:blipFill>
        <p:spPr>
          <a:xfrm>
            <a:off x="454320" y="124920"/>
            <a:ext cx="1708200" cy="1281240"/>
          </a:xfrm>
          <a:prstGeom prst="rect">
            <a:avLst/>
          </a:prstGeom>
          <a:ln>
            <a:noFill/>
          </a:ln>
        </p:spPr>
      </p:pic>
      <p:pic>
        <p:nvPicPr>
          <p:cNvPr id="14254" name="Рисунок 14253"/>
          <p:cNvPicPr/>
          <p:nvPr/>
        </p:nvPicPr>
        <p:blipFill>
          <a:blip r:embed="rId3"/>
          <a:stretch/>
        </p:blipFill>
        <p:spPr>
          <a:xfrm>
            <a:off x="3431880" y="3880080"/>
            <a:ext cx="4039920" cy="2858760"/>
          </a:xfrm>
          <a:prstGeom prst="rect">
            <a:avLst/>
          </a:prstGeom>
          <a:ln>
            <a:noFill/>
          </a:ln>
        </p:spPr>
      </p:pic>
      <p:sp>
        <p:nvSpPr>
          <p:cNvPr id="14255" name="TextShape 851"/>
          <p:cNvSpPr txBox="1"/>
          <p:nvPr/>
        </p:nvSpPr>
        <p:spPr>
          <a:xfrm>
            <a:off x="3901680" y="1563840"/>
            <a:ext cx="1923840" cy="512280"/>
          </a:xfrm>
          <a:prstGeom prst="rect">
            <a:avLst/>
          </a:prstGeom>
          <a:noFill/>
          <a:ln>
            <a:noFill/>
          </a:ln>
        </p:spPr>
        <p:txBody>
          <a:bodyPr lIns="0" tIns="0" rIns="0" bIns="0">
            <a:noAutofit/>
          </a:bodyPr>
          <a:lstStyle/>
          <a:p>
            <a:r>
              <a:rPr lang="en-US" sz="3600" b="1" i="1" strike="noStrike" spc="-1">
                <a:solidFill>
                  <a:srgbClr val="003399"/>
                </a:solidFill>
                <a:latin typeface="Arial"/>
              </a:rPr>
              <a:t>ВАЖНО!</a:t>
            </a:r>
            <a:endParaRPr lang="en-US" sz="3600" b="0" strike="noStrike" spc="-1">
              <a:latin typeface="Times New Roman"/>
            </a:endParaRPr>
          </a:p>
        </p:txBody>
      </p:sp>
      <p:sp>
        <p:nvSpPr>
          <p:cNvPr id="14256" name="TextShape 852"/>
          <p:cNvSpPr txBox="1"/>
          <p:nvPr/>
        </p:nvSpPr>
        <p:spPr>
          <a:xfrm>
            <a:off x="1867680" y="2131560"/>
            <a:ext cx="6511320" cy="396720"/>
          </a:xfrm>
          <a:prstGeom prst="rect">
            <a:avLst/>
          </a:prstGeom>
          <a:noFill/>
          <a:ln>
            <a:noFill/>
          </a:ln>
        </p:spPr>
        <p:txBody>
          <a:bodyPr lIns="0" tIns="0" rIns="0" bIns="0">
            <a:noAutofit/>
          </a:bodyPr>
          <a:lstStyle/>
          <a:p>
            <a:r>
              <a:rPr lang="en-US" sz="2800" b="1" i="1" strike="noStrike" spc="-1">
                <a:solidFill>
                  <a:srgbClr val="003399"/>
                </a:solidFill>
                <a:latin typeface="Arial"/>
              </a:rPr>
              <a:t>Вузы имеют право устанавливать</a:t>
            </a:r>
            <a:endParaRPr lang="en-US" sz="2800" b="0" strike="noStrike" spc="-1">
              <a:latin typeface="Times New Roman"/>
            </a:endParaRPr>
          </a:p>
        </p:txBody>
      </p:sp>
      <p:sp>
        <p:nvSpPr>
          <p:cNvPr id="14257" name="TextShape 853"/>
          <p:cNvSpPr txBox="1"/>
          <p:nvPr/>
        </p:nvSpPr>
        <p:spPr>
          <a:xfrm>
            <a:off x="2751840" y="2558160"/>
            <a:ext cx="6429960" cy="396720"/>
          </a:xfrm>
          <a:prstGeom prst="rect">
            <a:avLst/>
          </a:prstGeom>
          <a:noFill/>
          <a:ln>
            <a:noFill/>
          </a:ln>
        </p:spPr>
        <p:txBody>
          <a:bodyPr lIns="0" tIns="0" rIns="0" bIns="0">
            <a:noAutofit/>
          </a:bodyPr>
          <a:lstStyle/>
          <a:p>
            <a:r>
              <a:rPr lang="en-US" sz="2800" b="1" i="1" strike="noStrike" spc="-1" dirty="0" err="1">
                <a:solidFill>
                  <a:srgbClr val="003399"/>
                </a:solidFill>
                <a:latin typeface="Arial"/>
              </a:rPr>
              <a:t>свои</a:t>
            </a:r>
            <a:r>
              <a:rPr lang="en-US" sz="2800" b="1" i="1" strike="noStrike" spc="-1" dirty="0">
                <a:solidFill>
                  <a:srgbClr val="003399"/>
                </a:solidFill>
                <a:latin typeface="Arial"/>
              </a:rPr>
              <a:t> </a:t>
            </a:r>
            <a:r>
              <a:rPr lang="en-US" sz="2800" b="1" i="1" strike="noStrike" spc="-1" dirty="0" err="1">
                <a:solidFill>
                  <a:srgbClr val="003399"/>
                </a:solidFill>
                <a:latin typeface="Arial"/>
              </a:rPr>
              <a:t>минимальные</a:t>
            </a:r>
            <a:r>
              <a:rPr lang="en-US" sz="2800" b="1" i="1" strike="noStrike" spc="-1" dirty="0">
                <a:solidFill>
                  <a:srgbClr val="003399"/>
                </a:solidFill>
                <a:latin typeface="Arial"/>
              </a:rPr>
              <a:t> </a:t>
            </a:r>
            <a:r>
              <a:rPr lang="en-US" sz="2800" b="1" i="1" strike="noStrike" spc="-1" dirty="0" err="1">
                <a:solidFill>
                  <a:srgbClr val="003399"/>
                </a:solidFill>
                <a:latin typeface="Arial"/>
              </a:rPr>
              <a:t>баллы</a:t>
            </a:r>
            <a:endParaRPr lang="en-US" sz="2800" b="0" strike="noStrike" spc="-1" dirty="0">
              <a:latin typeface="Times New Roman"/>
            </a:endParaRPr>
          </a:p>
        </p:txBody>
      </p:sp>
      <p:sp>
        <p:nvSpPr>
          <p:cNvPr id="14258" name="TextShape 854"/>
          <p:cNvSpPr txBox="1"/>
          <p:nvPr/>
        </p:nvSpPr>
        <p:spPr>
          <a:xfrm>
            <a:off x="765720" y="2985480"/>
            <a:ext cx="10515240" cy="396720"/>
          </a:xfrm>
          <a:prstGeom prst="rect">
            <a:avLst/>
          </a:prstGeom>
          <a:noFill/>
          <a:ln>
            <a:noFill/>
          </a:ln>
        </p:spPr>
        <p:txBody>
          <a:bodyPr lIns="0" tIns="0" rIns="0" bIns="0">
            <a:noAutofit/>
          </a:bodyPr>
          <a:lstStyle/>
          <a:p>
            <a:r>
              <a:rPr lang="en-US" sz="2800" b="1" i="1" strike="noStrike" spc="-1" dirty="0">
                <a:solidFill>
                  <a:srgbClr val="003399"/>
                </a:solidFill>
                <a:latin typeface="Arial"/>
              </a:rPr>
              <a:t>(с </a:t>
            </a:r>
            <a:r>
              <a:rPr lang="en-US" sz="2800" b="1" i="1" strike="noStrike" spc="-1" dirty="0" err="1" smtClean="0">
                <a:solidFill>
                  <a:srgbClr val="003399"/>
                </a:solidFill>
                <a:latin typeface="Arial"/>
              </a:rPr>
              <a:t>которыми</a:t>
            </a:r>
            <a:r>
              <a:rPr lang="ru-RU" sz="2800" b="1" i="1" strike="noStrike" spc="-1" dirty="0" smtClean="0">
                <a:solidFill>
                  <a:srgbClr val="003399"/>
                </a:solidFill>
                <a:latin typeface="Arial"/>
              </a:rPr>
              <a:t>  </a:t>
            </a:r>
            <a:r>
              <a:rPr lang="en-US" sz="2800" b="1" i="1" strike="noStrike" spc="-1" dirty="0" err="1" smtClean="0">
                <a:solidFill>
                  <a:srgbClr val="003399"/>
                </a:solidFill>
                <a:latin typeface="Arial"/>
              </a:rPr>
              <a:t>будут</a:t>
            </a:r>
            <a:r>
              <a:rPr lang="en-US" sz="2800" b="1" i="1" strike="noStrike" spc="-1" dirty="0" smtClean="0">
                <a:solidFill>
                  <a:srgbClr val="003399"/>
                </a:solidFill>
                <a:latin typeface="Arial"/>
              </a:rPr>
              <a:t> </a:t>
            </a:r>
            <a:r>
              <a:rPr lang="ru-RU" sz="2800" b="1" i="1" strike="noStrike" spc="-1" dirty="0" smtClean="0">
                <a:solidFill>
                  <a:srgbClr val="003399"/>
                </a:solidFill>
                <a:latin typeface="Arial"/>
              </a:rPr>
              <a:t>    </a:t>
            </a:r>
            <a:r>
              <a:rPr lang="en-US" sz="2800" b="1" i="1" strike="noStrike" spc="-1" dirty="0" err="1" smtClean="0">
                <a:solidFill>
                  <a:srgbClr val="003399"/>
                </a:solidFill>
                <a:latin typeface="Arial"/>
              </a:rPr>
              <a:t>принимать</a:t>
            </a:r>
            <a:r>
              <a:rPr lang="en-US" sz="2800" b="1" i="1" strike="noStrike" spc="-1" dirty="0" smtClean="0">
                <a:solidFill>
                  <a:srgbClr val="003399"/>
                </a:solidFill>
                <a:latin typeface="Arial"/>
              </a:rPr>
              <a:t> </a:t>
            </a:r>
            <a:r>
              <a:rPr lang="en-US" sz="2800" b="1" i="1" strike="noStrike" spc="-1" dirty="0" err="1">
                <a:solidFill>
                  <a:srgbClr val="003399"/>
                </a:solidFill>
                <a:latin typeface="Arial"/>
              </a:rPr>
              <a:t>абитуриентов</a:t>
            </a:r>
            <a:r>
              <a:rPr lang="en-US" sz="2800" b="1" i="1" strike="noStrike" spc="-1" dirty="0">
                <a:solidFill>
                  <a:srgbClr val="003399"/>
                </a:solidFill>
                <a:latin typeface="Arial"/>
              </a:rPr>
              <a:t>)</a:t>
            </a:r>
            <a:endParaRPr lang="en-US" sz="2800" b="0" strike="noStrike" spc="-1" dirty="0">
              <a:latin typeface="Times New Roman"/>
            </a:endParaRPr>
          </a:p>
        </p:txBody>
      </p:sp>
      <p:sp>
        <p:nvSpPr>
          <p:cNvPr id="14259" name="Freeform 855"/>
          <p:cNvSpPr/>
          <p:nvPr/>
        </p:nvSpPr>
        <p:spPr>
          <a:xfrm>
            <a:off x="3245040" y="3770640"/>
            <a:ext cx="3742200" cy="37080"/>
          </a:xfrm>
          <a:custGeom>
            <a:avLst/>
            <a:gdLst/>
            <a:ahLst/>
            <a:cxnLst/>
            <a:rect l="0" t="0" r="r" b="b"/>
            <a:pathLst>
              <a:path w="10395" h="103">
                <a:moveTo>
                  <a:pt x="0" y="0"/>
                </a:moveTo>
                <a:lnTo>
                  <a:pt x="5196" y="0"/>
                </a:lnTo>
                <a:lnTo>
                  <a:pt x="10394" y="0"/>
                </a:lnTo>
                <a:lnTo>
                  <a:pt x="10394" y="102"/>
                </a:lnTo>
                <a:lnTo>
                  <a:pt x="5196" y="102"/>
                </a:lnTo>
                <a:lnTo>
                  <a:pt x="0" y="102"/>
                </a:lnTo>
                <a:lnTo>
                  <a:pt x="0" y="0"/>
                </a:lnTo>
                <a:close/>
              </a:path>
            </a:pathLst>
          </a:custGeom>
          <a:solidFill>
            <a:srgbClr val="C00000"/>
          </a:solidFill>
          <a:ln>
            <a:noFill/>
          </a:ln>
        </p:spPr>
      </p:sp>
      <p:sp>
        <p:nvSpPr>
          <p:cNvPr id="14260" name="TextShape 856"/>
          <p:cNvSpPr txBox="1"/>
          <p:nvPr/>
        </p:nvSpPr>
        <p:spPr>
          <a:xfrm>
            <a:off x="3245400" y="3412080"/>
            <a:ext cx="3752640" cy="396720"/>
          </a:xfrm>
          <a:prstGeom prst="rect">
            <a:avLst/>
          </a:prstGeom>
          <a:noFill/>
          <a:ln>
            <a:noFill/>
          </a:ln>
        </p:spPr>
        <p:txBody>
          <a:bodyPr lIns="0" tIns="0" rIns="0" bIns="0">
            <a:noAutofit/>
          </a:bodyPr>
          <a:lstStyle/>
          <a:p>
            <a:r>
              <a:rPr lang="en-US" sz="2800" b="1" i="1" strike="noStrike" spc="-1">
                <a:solidFill>
                  <a:srgbClr val="C00000"/>
                </a:solidFill>
                <a:latin typeface="Arial"/>
              </a:rPr>
              <a:t>выше этого уровня!</a:t>
            </a:r>
            <a:endParaRPr lang="en-US" sz="2800" b="0" strike="noStrike" spc="-1">
              <a:latin typeface="Times New Roman"/>
            </a:endParaRPr>
          </a:p>
        </p:txBody>
      </p:sp>
      <p:sp>
        <p:nvSpPr>
          <p:cNvPr id="14261" name="TextShape 857"/>
          <p:cNvSpPr txBox="1"/>
          <p:nvPr/>
        </p:nvSpPr>
        <p:spPr>
          <a:xfrm>
            <a:off x="2523600" y="459720"/>
            <a:ext cx="4516200" cy="396720"/>
          </a:xfrm>
          <a:prstGeom prst="rect">
            <a:avLst/>
          </a:prstGeom>
          <a:noFill/>
          <a:ln>
            <a:noFill/>
          </a:ln>
        </p:spPr>
        <p:txBody>
          <a:bodyPr lIns="0" tIns="0" rIns="0" bIns="0">
            <a:noAutofit/>
          </a:bodyPr>
          <a:lstStyle/>
          <a:p>
            <a:r>
              <a:rPr lang="en-US" sz="2800" b="1" i="1" strike="noStrike" spc="-1">
                <a:solidFill>
                  <a:srgbClr val="C00000"/>
                </a:solidFill>
                <a:latin typeface="Arial"/>
              </a:rPr>
              <a:t>Для поступления в вузы</a:t>
            </a:r>
            <a:endParaRPr lang="en-US" sz="2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2"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4263"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4264"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4265"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4266"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4267"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4268"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4269"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4270"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4271"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4272"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4273"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4274"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4275"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4276"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4277"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4278"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4279"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4280"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4281"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4282"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4283"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4284"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4285"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4286"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4287"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4288"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4289"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4290"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4291"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4292"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4293"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4294"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4295"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4296"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4297"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4298"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4299"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4300"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4301"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4302"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4303"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4304"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4305"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4306"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4307"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4308"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4309"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4310"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4311"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4312"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4313"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4314"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4315"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4316"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4317"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4318"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4319"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4320"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4321"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4322"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4323"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4324"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4325"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4326"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4327"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4328"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4329"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4330"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4331"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4332"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4333"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4334"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4335"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4336"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4337"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4338"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4339"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4340"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4341"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4342"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4343"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4344"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4345"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4346"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4347"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4348"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4349"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4350"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4351"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4352"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4353"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4354"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4355"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4356"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4357"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4358"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4359"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4360"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4361"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4362"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4363"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4364"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4365"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4366"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4367"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4368"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4369"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4370"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4371"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4372"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4373"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4374"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4375"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4376"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4377"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4378"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4379"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4380"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4381"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4382"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4383"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4384"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4385"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4386"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4387"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4388"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4389"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4390"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4391"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4392"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4393"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4394"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4395"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4396"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4397"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4398"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4399"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4400"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4401"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4402"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4403"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4404"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4405"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4406"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4407"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4408"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4409"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4410"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4411"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4412"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4413" name="Freeform 152"/>
          <p:cNvSpPr/>
          <p:nvPr/>
        </p:nvSpPr>
        <p:spPr>
          <a:xfrm>
            <a:off x="1148760" y="62316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14414" name="Freeform 153"/>
          <p:cNvSpPr/>
          <p:nvPr/>
        </p:nvSpPr>
        <p:spPr>
          <a:xfrm>
            <a:off x="1148760" y="623160"/>
            <a:ext cx="23760" cy="9720"/>
          </a:xfrm>
          <a:custGeom>
            <a:avLst/>
            <a:gdLst/>
            <a:ahLst/>
            <a:cxnLst/>
            <a:rect l="0" t="0" r="r" b="b"/>
            <a:pathLst>
              <a:path w="66" h="27">
                <a:moveTo>
                  <a:pt x="0" y="14"/>
                </a:moveTo>
                <a:lnTo>
                  <a:pt x="32" y="0"/>
                </a:lnTo>
                <a:lnTo>
                  <a:pt x="65" y="0"/>
                </a:lnTo>
                <a:lnTo>
                  <a:pt x="0" y="26"/>
                </a:lnTo>
                <a:lnTo>
                  <a:pt x="0" y="14"/>
                </a:lnTo>
                <a:close/>
              </a:path>
            </a:pathLst>
          </a:custGeom>
          <a:solidFill>
            <a:srgbClr val="FEB810"/>
          </a:solidFill>
          <a:ln>
            <a:noFill/>
          </a:ln>
        </p:spPr>
      </p:sp>
      <p:sp>
        <p:nvSpPr>
          <p:cNvPr id="14415" name="Freeform 154"/>
          <p:cNvSpPr/>
          <p:nvPr/>
        </p:nvSpPr>
        <p:spPr>
          <a:xfrm>
            <a:off x="1148760" y="623160"/>
            <a:ext cx="34920" cy="14400"/>
          </a:xfrm>
          <a:custGeom>
            <a:avLst/>
            <a:gdLst/>
            <a:ahLst/>
            <a:cxnLst/>
            <a:rect l="0" t="0" r="r" b="b"/>
            <a:pathLst>
              <a:path w="97" h="40">
                <a:moveTo>
                  <a:pt x="0" y="25"/>
                </a:moveTo>
                <a:lnTo>
                  <a:pt x="65" y="0"/>
                </a:lnTo>
                <a:lnTo>
                  <a:pt x="96" y="0"/>
                </a:lnTo>
                <a:lnTo>
                  <a:pt x="0" y="39"/>
                </a:lnTo>
                <a:lnTo>
                  <a:pt x="0" y="25"/>
                </a:lnTo>
                <a:close/>
              </a:path>
            </a:pathLst>
          </a:custGeom>
          <a:solidFill>
            <a:srgbClr val="FEB813"/>
          </a:solidFill>
          <a:ln>
            <a:noFill/>
          </a:ln>
        </p:spPr>
      </p:sp>
      <p:sp>
        <p:nvSpPr>
          <p:cNvPr id="14416" name="Freeform 155"/>
          <p:cNvSpPr/>
          <p:nvPr/>
        </p:nvSpPr>
        <p:spPr>
          <a:xfrm>
            <a:off x="1148760" y="623160"/>
            <a:ext cx="46440" cy="18720"/>
          </a:xfrm>
          <a:custGeom>
            <a:avLst/>
            <a:gdLst/>
            <a:ahLst/>
            <a:cxnLst/>
            <a:rect l="0" t="0" r="r" b="b"/>
            <a:pathLst>
              <a:path w="129" h="52">
                <a:moveTo>
                  <a:pt x="0" y="38"/>
                </a:moveTo>
                <a:lnTo>
                  <a:pt x="96" y="0"/>
                </a:lnTo>
                <a:lnTo>
                  <a:pt x="128" y="0"/>
                </a:lnTo>
                <a:lnTo>
                  <a:pt x="0" y="51"/>
                </a:lnTo>
                <a:lnTo>
                  <a:pt x="0" y="38"/>
                </a:lnTo>
                <a:close/>
              </a:path>
            </a:pathLst>
          </a:custGeom>
          <a:solidFill>
            <a:srgbClr val="FEB816"/>
          </a:solidFill>
          <a:ln>
            <a:noFill/>
          </a:ln>
        </p:spPr>
      </p:sp>
      <p:sp>
        <p:nvSpPr>
          <p:cNvPr id="14417" name="Freeform 156"/>
          <p:cNvSpPr/>
          <p:nvPr/>
        </p:nvSpPr>
        <p:spPr>
          <a:xfrm>
            <a:off x="1148760" y="623160"/>
            <a:ext cx="57960" cy="23400"/>
          </a:xfrm>
          <a:custGeom>
            <a:avLst/>
            <a:gdLst/>
            <a:ahLst/>
            <a:cxnLst/>
            <a:rect l="0" t="0" r="r" b="b"/>
            <a:pathLst>
              <a:path w="161" h="65">
                <a:moveTo>
                  <a:pt x="0" y="51"/>
                </a:moveTo>
                <a:lnTo>
                  <a:pt x="128" y="0"/>
                </a:lnTo>
                <a:lnTo>
                  <a:pt x="160" y="0"/>
                </a:lnTo>
                <a:lnTo>
                  <a:pt x="0" y="64"/>
                </a:lnTo>
                <a:lnTo>
                  <a:pt x="0" y="51"/>
                </a:lnTo>
                <a:close/>
              </a:path>
            </a:pathLst>
          </a:custGeom>
          <a:solidFill>
            <a:srgbClr val="FEB818"/>
          </a:solidFill>
          <a:ln>
            <a:noFill/>
          </a:ln>
        </p:spPr>
      </p:sp>
      <p:sp>
        <p:nvSpPr>
          <p:cNvPr id="14418" name="Freeform 157"/>
          <p:cNvSpPr/>
          <p:nvPr/>
        </p:nvSpPr>
        <p:spPr>
          <a:xfrm>
            <a:off x="1148760" y="623160"/>
            <a:ext cx="69120" cy="28080"/>
          </a:xfrm>
          <a:custGeom>
            <a:avLst/>
            <a:gdLst/>
            <a:ahLst/>
            <a:cxnLst/>
            <a:rect l="0" t="0" r="r" b="b"/>
            <a:pathLst>
              <a:path w="192" h="78">
                <a:moveTo>
                  <a:pt x="0" y="64"/>
                </a:moveTo>
                <a:lnTo>
                  <a:pt x="160" y="0"/>
                </a:lnTo>
                <a:lnTo>
                  <a:pt x="191" y="0"/>
                </a:lnTo>
                <a:lnTo>
                  <a:pt x="0" y="77"/>
                </a:lnTo>
                <a:lnTo>
                  <a:pt x="0" y="64"/>
                </a:lnTo>
                <a:close/>
              </a:path>
            </a:pathLst>
          </a:custGeom>
          <a:solidFill>
            <a:srgbClr val="FEB819"/>
          </a:solidFill>
          <a:ln>
            <a:noFill/>
          </a:ln>
        </p:spPr>
      </p:sp>
      <p:sp>
        <p:nvSpPr>
          <p:cNvPr id="14419" name="Freeform 158"/>
          <p:cNvSpPr/>
          <p:nvPr/>
        </p:nvSpPr>
        <p:spPr>
          <a:xfrm>
            <a:off x="1148760" y="623160"/>
            <a:ext cx="80640" cy="32400"/>
          </a:xfrm>
          <a:custGeom>
            <a:avLst/>
            <a:gdLst/>
            <a:ahLst/>
            <a:cxnLst/>
            <a:rect l="0" t="0" r="r" b="b"/>
            <a:pathLst>
              <a:path w="224" h="90">
                <a:moveTo>
                  <a:pt x="0" y="77"/>
                </a:moveTo>
                <a:lnTo>
                  <a:pt x="191" y="0"/>
                </a:lnTo>
                <a:lnTo>
                  <a:pt x="223" y="0"/>
                </a:lnTo>
                <a:lnTo>
                  <a:pt x="0" y="89"/>
                </a:lnTo>
                <a:lnTo>
                  <a:pt x="0" y="77"/>
                </a:lnTo>
                <a:close/>
              </a:path>
            </a:pathLst>
          </a:custGeom>
          <a:solidFill>
            <a:srgbClr val="FEB91B"/>
          </a:solidFill>
          <a:ln>
            <a:noFill/>
          </a:ln>
        </p:spPr>
      </p:sp>
      <p:sp>
        <p:nvSpPr>
          <p:cNvPr id="14420" name="Freeform 159"/>
          <p:cNvSpPr/>
          <p:nvPr/>
        </p:nvSpPr>
        <p:spPr>
          <a:xfrm>
            <a:off x="1148760" y="623160"/>
            <a:ext cx="92160" cy="37080"/>
          </a:xfrm>
          <a:custGeom>
            <a:avLst/>
            <a:gdLst/>
            <a:ahLst/>
            <a:cxnLst/>
            <a:rect l="0" t="0" r="r" b="b"/>
            <a:pathLst>
              <a:path w="256" h="103">
                <a:moveTo>
                  <a:pt x="0" y="89"/>
                </a:moveTo>
                <a:lnTo>
                  <a:pt x="222" y="0"/>
                </a:lnTo>
                <a:lnTo>
                  <a:pt x="255" y="0"/>
                </a:lnTo>
                <a:lnTo>
                  <a:pt x="0" y="102"/>
                </a:lnTo>
                <a:lnTo>
                  <a:pt x="0" y="89"/>
                </a:lnTo>
                <a:close/>
              </a:path>
            </a:pathLst>
          </a:custGeom>
          <a:solidFill>
            <a:srgbClr val="FEB91D"/>
          </a:solidFill>
          <a:ln>
            <a:noFill/>
          </a:ln>
        </p:spPr>
      </p:sp>
      <p:sp>
        <p:nvSpPr>
          <p:cNvPr id="14421" name="Freeform 160"/>
          <p:cNvSpPr/>
          <p:nvPr/>
        </p:nvSpPr>
        <p:spPr>
          <a:xfrm>
            <a:off x="1148760" y="623160"/>
            <a:ext cx="103320" cy="41760"/>
          </a:xfrm>
          <a:custGeom>
            <a:avLst/>
            <a:gdLst/>
            <a:ahLst/>
            <a:cxnLst/>
            <a:rect l="0" t="0" r="r" b="b"/>
            <a:pathLst>
              <a:path w="287" h="116">
                <a:moveTo>
                  <a:pt x="0" y="102"/>
                </a:moveTo>
                <a:lnTo>
                  <a:pt x="255" y="0"/>
                </a:lnTo>
                <a:lnTo>
                  <a:pt x="286" y="0"/>
                </a:lnTo>
                <a:lnTo>
                  <a:pt x="0" y="115"/>
                </a:lnTo>
                <a:lnTo>
                  <a:pt x="0" y="102"/>
                </a:lnTo>
                <a:close/>
              </a:path>
            </a:pathLst>
          </a:custGeom>
          <a:solidFill>
            <a:srgbClr val="FEB91E"/>
          </a:solidFill>
          <a:ln>
            <a:noFill/>
          </a:ln>
        </p:spPr>
      </p:sp>
      <p:sp>
        <p:nvSpPr>
          <p:cNvPr id="14422" name="Freeform 161"/>
          <p:cNvSpPr/>
          <p:nvPr/>
        </p:nvSpPr>
        <p:spPr>
          <a:xfrm>
            <a:off x="1148760" y="623160"/>
            <a:ext cx="114840" cy="46080"/>
          </a:xfrm>
          <a:custGeom>
            <a:avLst/>
            <a:gdLst/>
            <a:ahLst/>
            <a:cxnLst/>
            <a:rect l="0" t="0" r="r" b="b"/>
            <a:pathLst>
              <a:path w="319" h="128">
                <a:moveTo>
                  <a:pt x="0" y="115"/>
                </a:moveTo>
                <a:lnTo>
                  <a:pt x="286" y="0"/>
                </a:lnTo>
                <a:lnTo>
                  <a:pt x="318" y="0"/>
                </a:lnTo>
                <a:lnTo>
                  <a:pt x="0" y="127"/>
                </a:lnTo>
                <a:lnTo>
                  <a:pt x="0" y="115"/>
                </a:lnTo>
                <a:close/>
              </a:path>
            </a:pathLst>
          </a:custGeom>
          <a:solidFill>
            <a:srgbClr val="FEB91F"/>
          </a:solidFill>
          <a:ln>
            <a:noFill/>
          </a:ln>
        </p:spPr>
      </p:sp>
      <p:sp>
        <p:nvSpPr>
          <p:cNvPr id="14423" name="Freeform 162"/>
          <p:cNvSpPr/>
          <p:nvPr/>
        </p:nvSpPr>
        <p:spPr>
          <a:xfrm>
            <a:off x="1148760" y="623160"/>
            <a:ext cx="126360" cy="50760"/>
          </a:xfrm>
          <a:custGeom>
            <a:avLst/>
            <a:gdLst/>
            <a:ahLst/>
            <a:cxnLst/>
            <a:rect l="0" t="0" r="r" b="b"/>
            <a:pathLst>
              <a:path w="351" h="141">
                <a:moveTo>
                  <a:pt x="0" y="126"/>
                </a:moveTo>
                <a:lnTo>
                  <a:pt x="318" y="0"/>
                </a:lnTo>
                <a:lnTo>
                  <a:pt x="350" y="0"/>
                </a:lnTo>
                <a:lnTo>
                  <a:pt x="0" y="140"/>
                </a:lnTo>
                <a:lnTo>
                  <a:pt x="0" y="126"/>
                </a:lnTo>
                <a:close/>
              </a:path>
            </a:pathLst>
          </a:custGeom>
          <a:solidFill>
            <a:srgbClr val="FEB921"/>
          </a:solidFill>
          <a:ln>
            <a:noFill/>
          </a:ln>
        </p:spPr>
      </p:sp>
      <p:sp>
        <p:nvSpPr>
          <p:cNvPr id="14424" name="Freeform 163"/>
          <p:cNvSpPr/>
          <p:nvPr/>
        </p:nvSpPr>
        <p:spPr>
          <a:xfrm>
            <a:off x="1148760" y="623160"/>
            <a:ext cx="137520" cy="55440"/>
          </a:xfrm>
          <a:custGeom>
            <a:avLst/>
            <a:gdLst/>
            <a:ahLst/>
            <a:cxnLst/>
            <a:rect l="0" t="0" r="r" b="b"/>
            <a:pathLst>
              <a:path w="382" h="154">
                <a:moveTo>
                  <a:pt x="0" y="140"/>
                </a:moveTo>
                <a:lnTo>
                  <a:pt x="350" y="0"/>
                </a:lnTo>
                <a:lnTo>
                  <a:pt x="381" y="0"/>
                </a:lnTo>
                <a:lnTo>
                  <a:pt x="0" y="153"/>
                </a:lnTo>
                <a:lnTo>
                  <a:pt x="0" y="140"/>
                </a:lnTo>
                <a:close/>
              </a:path>
            </a:pathLst>
          </a:custGeom>
          <a:solidFill>
            <a:srgbClr val="FEB923"/>
          </a:solidFill>
          <a:ln>
            <a:noFill/>
          </a:ln>
        </p:spPr>
      </p:sp>
      <p:sp>
        <p:nvSpPr>
          <p:cNvPr id="14425" name="Freeform 164"/>
          <p:cNvSpPr/>
          <p:nvPr/>
        </p:nvSpPr>
        <p:spPr>
          <a:xfrm>
            <a:off x="1148760" y="623160"/>
            <a:ext cx="149040" cy="59760"/>
          </a:xfrm>
          <a:custGeom>
            <a:avLst/>
            <a:gdLst/>
            <a:ahLst/>
            <a:cxnLst/>
            <a:rect l="0" t="0" r="r" b="b"/>
            <a:pathLst>
              <a:path w="414" h="166">
                <a:moveTo>
                  <a:pt x="0" y="152"/>
                </a:moveTo>
                <a:lnTo>
                  <a:pt x="381" y="0"/>
                </a:lnTo>
                <a:lnTo>
                  <a:pt x="413" y="0"/>
                </a:lnTo>
                <a:lnTo>
                  <a:pt x="0" y="165"/>
                </a:lnTo>
                <a:lnTo>
                  <a:pt x="0" y="152"/>
                </a:lnTo>
                <a:close/>
              </a:path>
            </a:pathLst>
          </a:custGeom>
          <a:solidFill>
            <a:srgbClr val="FEB925"/>
          </a:solidFill>
          <a:ln>
            <a:noFill/>
          </a:ln>
        </p:spPr>
      </p:sp>
      <p:sp>
        <p:nvSpPr>
          <p:cNvPr id="14426" name="Freeform 165"/>
          <p:cNvSpPr/>
          <p:nvPr/>
        </p:nvSpPr>
        <p:spPr>
          <a:xfrm>
            <a:off x="1148760" y="623160"/>
            <a:ext cx="160560" cy="64440"/>
          </a:xfrm>
          <a:custGeom>
            <a:avLst/>
            <a:gdLst/>
            <a:ahLst/>
            <a:cxnLst/>
            <a:rect l="0" t="0" r="r" b="b"/>
            <a:pathLst>
              <a:path w="446" h="179">
                <a:moveTo>
                  <a:pt x="0" y="165"/>
                </a:moveTo>
                <a:lnTo>
                  <a:pt x="413" y="0"/>
                </a:lnTo>
                <a:lnTo>
                  <a:pt x="445" y="0"/>
                </a:lnTo>
                <a:lnTo>
                  <a:pt x="0" y="178"/>
                </a:lnTo>
                <a:lnTo>
                  <a:pt x="0" y="165"/>
                </a:lnTo>
                <a:close/>
              </a:path>
            </a:pathLst>
          </a:custGeom>
          <a:solidFill>
            <a:srgbClr val="FEB926"/>
          </a:solidFill>
          <a:ln>
            <a:noFill/>
          </a:ln>
        </p:spPr>
      </p:sp>
      <p:sp>
        <p:nvSpPr>
          <p:cNvPr id="14427" name="Freeform 166"/>
          <p:cNvSpPr/>
          <p:nvPr/>
        </p:nvSpPr>
        <p:spPr>
          <a:xfrm>
            <a:off x="1148760" y="623160"/>
            <a:ext cx="171720" cy="68760"/>
          </a:xfrm>
          <a:custGeom>
            <a:avLst/>
            <a:gdLst/>
            <a:ahLst/>
            <a:cxnLst/>
            <a:rect l="0" t="0" r="r" b="b"/>
            <a:pathLst>
              <a:path w="477" h="191">
                <a:moveTo>
                  <a:pt x="0" y="178"/>
                </a:moveTo>
                <a:lnTo>
                  <a:pt x="445" y="0"/>
                </a:lnTo>
                <a:lnTo>
                  <a:pt x="476" y="0"/>
                </a:lnTo>
                <a:lnTo>
                  <a:pt x="0" y="190"/>
                </a:lnTo>
                <a:lnTo>
                  <a:pt x="0" y="178"/>
                </a:lnTo>
                <a:close/>
              </a:path>
            </a:pathLst>
          </a:custGeom>
          <a:solidFill>
            <a:srgbClr val="FEB928"/>
          </a:solidFill>
          <a:ln>
            <a:noFill/>
          </a:ln>
        </p:spPr>
      </p:sp>
      <p:sp>
        <p:nvSpPr>
          <p:cNvPr id="14428" name="Freeform 167"/>
          <p:cNvSpPr/>
          <p:nvPr/>
        </p:nvSpPr>
        <p:spPr>
          <a:xfrm>
            <a:off x="1148760" y="623160"/>
            <a:ext cx="183240" cy="73440"/>
          </a:xfrm>
          <a:custGeom>
            <a:avLst/>
            <a:gdLst/>
            <a:ahLst/>
            <a:cxnLst/>
            <a:rect l="0" t="0" r="r" b="b"/>
            <a:pathLst>
              <a:path w="509" h="204">
                <a:moveTo>
                  <a:pt x="0" y="190"/>
                </a:moveTo>
                <a:lnTo>
                  <a:pt x="476" y="0"/>
                </a:lnTo>
                <a:lnTo>
                  <a:pt x="508" y="0"/>
                </a:lnTo>
                <a:lnTo>
                  <a:pt x="0" y="203"/>
                </a:lnTo>
                <a:lnTo>
                  <a:pt x="0" y="190"/>
                </a:lnTo>
                <a:close/>
              </a:path>
            </a:pathLst>
          </a:custGeom>
          <a:solidFill>
            <a:srgbClr val="FEBA29"/>
          </a:solidFill>
          <a:ln>
            <a:noFill/>
          </a:ln>
        </p:spPr>
      </p:sp>
      <p:sp>
        <p:nvSpPr>
          <p:cNvPr id="14429" name="Freeform 168"/>
          <p:cNvSpPr/>
          <p:nvPr/>
        </p:nvSpPr>
        <p:spPr>
          <a:xfrm>
            <a:off x="1148760" y="623160"/>
            <a:ext cx="194760" cy="78120"/>
          </a:xfrm>
          <a:custGeom>
            <a:avLst/>
            <a:gdLst/>
            <a:ahLst/>
            <a:cxnLst/>
            <a:rect l="0" t="0" r="r" b="b"/>
            <a:pathLst>
              <a:path w="541" h="217">
                <a:moveTo>
                  <a:pt x="0" y="203"/>
                </a:moveTo>
                <a:lnTo>
                  <a:pt x="508" y="0"/>
                </a:lnTo>
                <a:lnTo>
                  <a:pt x="540" y="0"/>
                </a:lnTo>
                <a:lnTo>
                  <a:pt x="0" y="216"/>
                </a:lnTo>
                <a:lnTo>
                  <a:pt x="0" y="203"/>
                </a:lnTo>
                <a:close/>
              </a:path>
            </a:pathLst>
          </a:custGeom>
          <a:solidFill>
            <a:srgbClr val="FEBA2B"/>
          </a:solidFill>
          <a:ln>
            <a:noFill/>
          </a:ln>
        </p:spPr>
      </p:sp>
      <p:sp>
        <p:nvSpPr>
          <p:cNvPr id="14430" name="Freeform 169"/>
          <p:cNvSpPr/>
          <p:nvPr/>
        </p:nvSpPr>
        <p:spPr>
          <a:xfrm>
            <a:off x="1148760" y="623160"/>
            <a:ext cx="205920" cy="82440"/>
          </a:xfrm>
          <a:custGeom>
            <a:avLst/>
            <a:gdLst/>
            <a:ahLst/>
            <a:cxnLst/>
            <a:rect l="0" t="0" r="r" b="b"/>
            <a:pathLst>
              <a:path w="572" h="229">
                <a:moveTo>
                  <a:pt x="0" y="216"/>
                </a:moveTo>
                <a:lnTo>
                  <a:pt x="540" y="0"/>
                </a:lnTo>
                <a:lnTo>
                  <a:pt x="571" y="0"/>
                </a:lnTo>
                <a:lnTo>
                  <a:pt x="0" y="228"/>
                </a:lnTo>
                <a:lnTo>
                  <a:pt x="0" y="216"/>
                </a:lnTo>
                <a:close/>
              </a:path>
            </a:pathLst>
          </a:custGeom>
          <a:solidFill>
            <a:srgbClr val="FEBA2C"/>
          </a:solidFill>
          <a:ln>
            <a:noFill/>
          </a:ln>
        </p:spPr>
      </p:sp>
      <p:sp>
        <p:nvSpPr>
          <p:cNvPr id="14431" name="Freeform 170"/>
          <p:cNvSpPr/>
          <p:nvPr/>
        </p:nvSpPr>
        <p:spPr>
          <a:xfrm>
            <a:off x="1148760" y="623160"/>
            <a:ext cx="217440" cy="87120"/>
          </a:xfrm>
          <a:custGeom>
            <a:avLst/>
            <a:gdLst/>
            <a:ahLst/>
            <a:cxnLst/>
            <a:rect l="0" t="0" r="r" b="b"/>
            <a:pathLst>
              <a:path w="604" h="242">
                <a:moveTo>
                  <a:pt x="0" y="228"/>
                </a:moveTo>
                <a:lnTo>
                  <a:pt x="571" y="0"/>
                </a:lnTo>
                <a:lnTo>
                  <a:pt x="603" y="0"/>
                </a:lnTo>
                <a:lnTo>
                  <a:pt x="0" y="241"/>
                </a:lnTo>
                <a:lnTo>
                  <a:pt x="0" y="228"/>
                </a:lnTo>
                <a:close/>
              </a:path>
            </a:pathLst>
          </a:custGeom>
          <a:solidFill>
            <a:srgbClr val="FEBA2E"/>
          </a:solidFill>
          <a:ln>
            <a:noFill/>
          </a:ln>
        </p:spPr>
      </p:sp>
      <p:sp>
        <p:nvSpPr>
          <p:cNvPr id="14432" name="Freeform 171"/>
          <p:cNvSpPr/>
          <p:nvPr/>
        </p:nvSpPr>
        <p:spPr>
          <a:xfrm>
            <a:off x="1148760" y="623160"/>
            <a:ext cx="228600" cy="91800"/>
          </a:xfrm>
          <a:custGeom>
            <a:avLst/>
            <a:gdLst/>
            <a:ahLst/>
            <a:cxnLst/>
            <a:rect l="0" t="0" r="r" b="b"/>
            <a:pathLst>
              <a:path w="635" h="255">
                <a:moveTo>
                  <a:pt x="0" y="241"/>
                </a:moveTo>
                <a:lnTo>
                  <a:pt x="603" y="0"/>
                </a:lnTo>
                <a:lnTo>
                  <a:pt x="634" y="0"/>
                </a:lnTo>
                <a:lnTo>
                  <a:pt x="0" y="254"/>
                </a:lnTo>
                <a:lnTo>
                  <a:pt x="0" y="241"/>
                </a:lnTo>
                <a:close/>
              </a:path>
            </a:pathLst>
          </a:custGeom>
          <a:solidFill>
            <a:srgbClr val="FEBA2F"/>
          </a:solidFill>
          <a:ln>
            <a:noFill/>
          </a:ln>
        </p:spPr>
      </p:sp>
      <p:sp>
        <p:nvSpPr>
          <p:cNvPr id="14433" name="Freeform 172"/>
          <p:cNvSpPr/>
          <p:nvPr/>
        </p:nvSpPr>
        <p:spPr>
          <a:xfrm>
            <a:off x="1148760" y="623160"/>
            <a:ext cx="240120" cy="96120"/>
          </a:xfrm>
          <a:custGeom>
            <a:avLst/>
            <a:gdLst/>
            <a:ahLst/>
            <a:cxnLst/>
            <a:rect l="0" t="0" r="r" b="b"/>
            <a:pathLst>
              <a:path w="667" h="267">
                <a:moveTo>
                  <a:pt x="0" y="253"/>
                </a:moveTo>
                <a:lnTo>
                  <a:pt x="634" y="0"/>
                </a:lnTo>
                <a:lnTo>
                  <a:pt x="666" y="0"/>
                </a:lnTo>
                <a:lnTo>
                  <a:pt x="0" y="266"/>
                </a:lnTo>
                <a:lnTo>
                  <a:pt x="0" y="253"/>
                </a:lnTo>
                <a:close/>
              </a:path>
            </a:pathLst>
          </a:custGeom>
          <a:solidFill>
            <a:srgbClr val="FEBA30"/>
          </a:solidFill>
          <a:ln>
            <a:noFill/>
          </a:ln>
        </p:spPr>
      </p:sp>
      <p:sp>
        <p:nvSpPr>
          <p:cNvPr id="14434" name="Freeform 173"/>
          <p:cNvSpPr/>
          <p:nvPr/>
        </p:nvSpPr>
        <p:spPr>
          <a:xfrm>
            <a:off x="1148760" y="623160"/>
            <a:ext cx="251640" cy="100800"/>
          </a:xfrm>
          <a:custGeom>
            <a:avLst/>
            <a:gdLst/>
            <a:ahLst/>
            <a:cxnLst/>
            <a:rect l="0" t="0" r="r" b="b"/>
            <a:pathLst>
              <a:path w="699" h="280">
                <a:moveTo>
                  <a:pt x="0" y="266"/>
                </a:moveTo>
                <a:lnTo>
                  <a:pt x="666" y="0"/>
                </a:lnTo>
                <a:lnTo>
                  <a:pt x="698" y="0"/>
                </a:lnTo>
                <a:lnTo>
                  <a:pt x="0" y="279"/>
                </a:lnTo>
                <a:lnTo>
                  <a:pt x="0" y="266"/>
                </a:lnTo>
                <a:close/>
              </a:path>
            </a:pathLst>
          </a:custGeom>
          <a:solidFill>
            <a:srgbClr val="FEBA31"/>
          </a:solidFill>
          <a:ln>
            <a:noFill/>
          </a:ln>
        </p:spPr>
      </p:sp>
      <p:sp>
        <p:nvSpPr>
          <p:cNvPr id="14435" name="Freeform 174"/>
          <p:cNvSpPr/>
          <p:nvPr/>
        </p:nvSpPr>
        <p:spPr>
          <a:xfrm>
            <a:off x="1148760" y="623160"/>
            <a:ext cx="262800" cy="105480"/>
          </a:xfrm>
          <a:custGeom>
            <a:avLst/>
            <a:gdLst/>
            <a:ahLst/>
            <a:cxnLst/>
            <a:rect l="0" t="0" r="r" b="b"/>
            <a:pathLst>
              <a:path w="730" h="293">
                <a:moveTo>
                  <a:pt x="0" y="279"/>
                </a:moveTo>
                <a:lnTo>
                  <a:pt x="698" y="0"/>
                </a:lnTo>
                <a:lnTo>
                  <a:pt x="729" y="0"/>
                </a:lnTo>
                <a:lnTo>
                  <a:pt x="0" y="292"/>
                </a:lnTo>
                <a:lnTo>
                  <a:pt x="0" y="279"/>
                </a:lnTo>
                <a:close/>
              </a:path>
            </a:pathLst>
          </a:custGeom>
          <a:solidFill>
            <a:srgbClr val="FEBA33"/>
          </a:solidFill>
          <a:ln>
            <a:noFill/>
          </a:ln>
        </p:spPr>
      </p:sp>
      <p:sp>
        <p:nvSpPr>
          <p:cNvPr id="14436" name="Freeform 175"/>
          <p:cNvSpPr/>
          <p:nvPr/>
        </p:nvSpPr>
        <p:spPr>
          <a:xfrm>
            <a:off x="1148760" y="623160"/>
            <a:ext cx="274320" cy="109800"/>
          </a:xfrm>
          <a:custGeom>
            <a:avLst/>
            <a:gdLst/>
            <a:ahLst/>
            <a:cxnLst/>
            <a:rect l="0" t="0" r="r" b="b"/>
            <a:pathLst>
              <a:path w="762" h="305">
                <a:moveTo>
                  <a:pt x="0" y="292"/>
                </a:moveTo>
                <a:lnTo>
                  <a:pt x="729" y="0"/>
                </a:lnTo>
                <a:lnTo>
                  <a:pt x="761" y="0"/>
                </a:lnTo>
                <a:lnTo>
                  <a:pt x="0" y="304"/>
                </a:lnTo>
                <a:lnTo>
                  <a:pt x="0" y="292"/>
                </a:lnTo>
                <a:close/>
              </a:path>
            </a:pathLst>
          </a:custGeom>
          <a:solidFill>
            <a:srgbClr val="FEBA34"/>
          </a:solidFill>
          <a:ln>
            <a:noFill/>
          </a:ln>
        </p:spPr>
      </p:sp>
      <p:sp>
        <p:nvSpPr>
          <p:cNvPr id="14437" name="Freeform 176"/>
          <p:cNvSpPr/>
          <p:nvPr/>
        </p:nvSpPr>
        <p:spPr>
          <a:xfrm>
            <a:off x="1148760" y="623160"/>
            <a:ext cx="285840" cy="114480"/>
          </a:xfrm>
          <a:custGeom>
            <a:avLst/>
            <a:gdLst/>
            <a:ahLst/>
            <a:cxnLst/>
            <a:rect l="0" t="0" r="r" b="b"/>
            <a:pathLst>
              <a:path w="794" h="318">
                <a:moveTo>
                  <a:pt x="0" y="304"/>
                </a:moveTo>
                <a:lnTo>
                  <a:pt x="761" y="0"/>
                </a:lnTo>
                <a:lnTo>
                  <a:pt x="793" y="0"/>
                </a:lnTo>
                <a:lnTo>
                  <a:pt x="0" y="317"/>
                </a:lnTo>
                <a:lnTo>
                  <a:pt x="0" y="304"/>
                </a:lnTo>
                <a:close/>
              </a:path>
            </a:pathLst>
          </a:custGeom>
          <a:solidFill>
            <a:srgbClr val="FEBB36"/>
          </a:solidFill>
          <a:ln>
            <a:noFill/>
          </a:ln>
        </p:spPr>
      </p:sp>
      <p:sp>
        <p:nvSpPr>
          <p:cNvPr id="14438" name="Freeform 177"/>
          <p:cNvSpPr/>
          <p:nvPr/>
        </p:nvSpPr>
        <p:spPr>
          <a:xfrm>
            <a:off x="1148760" y="623160"/>
            <a:ext cx="297000" cy="118800"/>
          </a:xfrm>
          <a:custGeom>
            <a:avLst/>
            <a:gdLst/>
            <a:ahLst/>
            <a:cxnLst/>
            <a:rect l="0" t="0" r="r" b="b"/>
            <a:pathLst>
              <a:path w="825" h="330">
                <a:moveTo>
                  <a:pt x="0" y="317"/>
                </a:moveTo>
                <a:lnTo>
                  <a:pt x="793" y="0"/>
                </a:lnTo>
                <a:lnTo>
                  <a:pt x="824" y="0"/>
                </a:lnTo>
                <a:lnTo>
                  <a:pt x="0" y="329"/>
                </a:lnTo>
                <a:lnTo>
                  <a:pt x="0" y="317"/>
                </a:lnTo>
                <a:close/>
              </a:path>
            </a:pathLst>
          </a:custGeom>
          <a:solidFill>
            <a:srgbClr val="FEBB37"/>
          </a:solidFill>
          <a:ln>
            <a:noFill/>
          </a:ln>
        </p:spPr>
      </p:sp>
      <p:sp>
        <p:nvSpPr>
          <p:cNvPr id="14439" name="Freeform 178"/>
          <p:cNvSpPr/>
          <p:nvPr/>
        </p:nvSpPr>
        <p:spPr>
          <a:xfrm>
            <a:off x="1148760" y="623160"/>
            <a:ext cx="308520" cy="123480"/>
          </a:xfrm>
          <a:custGeom>
            <a:avLst/>
            <a:gdLst/>
            <a:ahLst/>
            <a:cxnLst/>
            <a:rect l="0" t="0" r="r" b="b"/>
            <a:pathLst>
              <a:path w="857" h="343">
                <a:moveTo>
                  <a:pt x="0" y="329"/>
                </a:moveTo>
                <a:lnTo>
                  <a:pt x="824" y="0"/>
                </a:lnTo>
                <a:lnTo>
                  <a:pt x="856" y="0"/>
                </a:lnTo>
                <a:lnTo>
                  <a:pt x="0" y="342"/>
                </a:lnTo>
                <a:lnTo>
                  <a:pt x="0" y="329"/>
                </a:lnTo>
                <a:close/>
              </a:path>
            </a:pathLst>
          </a:custGeom>
          <a:solidFill>
            <a:srgbClr val="FEBB38"/>
          </a:solidFill>
          <a:ln>
            <a:noFill/>
          </a:ln>
        </p:spPr>
      </p:sp>
      <p:sp>
        <p:nvSpPr>
          <p:cNvPr id="14440" name="Freeform 179"/>
          <p:cNvSpPr/>
          <p:nvPr/>
        </p:nvSpPr>
        <p:spPr>
          <a:xfrm>
            <a:off x="1148760" y="623160"/>
            <a:ext cx="320040" cy="128160"/>
          </a:xfrm>
          <a:custGeom>
            <a:avLst/>
            <a:gdLst/>
            <a:ahLst/>
            <a:cxnLst/>
            <a:rect l="0" t="0" r="r" b="b"/>
            <a:pathLst>
              <a:path w="889" h="356">
                <a:moveTo>
                  <a:pt x="0" y="342"/>
                </a:moveTo>
                <a:lnTo>
                  <a:pt x="856" y="0"/>
                </a:lnTo>
                <a:lnTo>
                  <a:pt x="888" y="0"/>
                </a:lnTo>
                <a:lnTo>
                  <a:pt x="0" y="355"/>
                </a:lnTo>
                <a:lnTo>
                  <a:pt x="0" y="342"/>
                </a:lnTo>
                <a:close/>
              </a:path>
            </a:pathLst>
          </a:custGeom>
          <a:solidFill>
            <a:srgbClr val="FEBB39"/>
          </a:solidFill>
          <a:ln>
            <a:noFill/>
          </a:ln>
        </p:spPr>
      </p:sp>
      <p:sp>
        <p:nvSpPr>
          <p:cNvPr id="14441" name="Freeform 180"/>
          <p:cNvSpPr/>
          <p:nvPr/>
        </p:nvSpPr>
        <p:spPr>
          <a:xfrm>
            <a:off x="1148760" y="623160"/>
            <a:ext cx="331200" cy="132480"/>
          </a:xfrm>
          <a:custGeom>
            <a:avLst/>
            <a:gdLst/>
            <a:ahLst/>
            <a:cxnLst/>
            <a:rect l="0" t="0" r="r" b="b"/>
            <a:pathLst>
              <a:path w="920" h="368">
                <a:moveTo>
                  <a:pt x="0" y="355"/>
                </a:moveTo>
                <a:lnTo>
                  <a:pt x="888" y="0"/>
                </a:lnTo>
                <a:lnTo>
                  <a:pt x="919" y="0"/>
                </a:lnTo>
                <a:lnTo>
                  <a:pt x="0" y="367"/>
                </a:lnTo>
                <a:lnTo>
                  <a:pt x="0" y="355"/>
                </a:lnTo>
                <a:close/>
              </a:path>
            </a:pathLst>
          </a:custGeom>
          <a:solidFill>
            <a:srgbClr val="FEBB3B"/>
          </a:solidFill>
          <a:ln>
            <a:noFill/>
          </a:ln>
        </p:spPr>
      </p:sp>
      <p:sp>
        <p:nvSpPr>
          <p:cNvPr id="14442" name="Freeform 181"/>
          <p:cNvSpPr/>
          <p:nvPr/>
        </p:nvSpPr>
        <p:spPr>
          <a:xfrm>
            <a:off x="1148760" y="623160"/>
            <a:ext cx="342720" cy="137160"/>
          </a:xfrm>
          <a:custGeom>
            <a:avLst/>
            <a:gdLst/>
            <a:ahLst/>
            <a:cxnLst/>
            <a:rect l="0" t="0" r="r" b="b"/>
            <a:pathLst>
              <a:path w="952" h="381">
                <a:moveTo>
                  <a:pt x="0" y="367"/>
                </a:moveTo>
                <a:lnTo>
                  <a:pt x="919" y="0"/>
                </a:lnTo>
                <a:lnTo>
                  <a:pt x="951" y="0"/>
                </a:lnTo>
                <a:lnTo>
                  <a:pt x="0" y="380"/>
                </a:lnTo>
                <a:lnTo>
                  <a:pt x="0" y="367"/>
                </a:lnTo>
                <a:close/>
              </a:path>
            </a:pathLst>
          </a:custGeom>
          <a:solidFill>
            <a:srgbClr val="FEBB3C"/>
          </a:solidFill>
          <a:ln>
            <a:noFill/>
          </a:ln>
        </p:spPr>
      </p:sp>
      <p:sp>
        <p:nvSpPr>
          <p:cNvPr id="14443" name="Freeform 182"/>
          <p:cNvSpPr/>
          <p:nvPr/>
        </p:nvSpPr>
        <p:spPr>
          <a:xfrm>
            <a:off x="1148760" y="623160"/>
            <a:ext cx="354240" cy="141840"/>
          </a:xfrm>
          <a:custGeom>
            <a:avLst/>
            <a:gdLst/>
            <a:ahLst/>
            <a:cxnLst/>
            <a:rect l="0" t="0" r="r" b="b"/>
            <a:pathLst>
              <a:path w="984" h="394">
                <a:moveTo>
                  <a:pt x="0" y="380"/>
                </a:moveTo>
                <a:lnTo>
                  <a:pt x="951" y="0"/>
                </a:lnTo>
                <a:lnTo>
                  <a:pt x="983" y="0"/>
                </a:lnTo>
                <a:lnTo>
                  <a:pt x="0" y="393"/>
                </a:lnTo>
                <a:lnTo>
                  <a:pt x="0" y="380"/>
                </a:lnTo>
                <a:close/>
              </a:path>
            </a:pathLst>
          </a:custGeom>
          <a:solidFill>
            <a:srgbClr val="FEBC3D"/>
          </a:solidFill>
          <a:ln>
            <a:noFill/>
          </a:ln>
        </p:spPr>
      </p:sp>
      <p:sp>
        <p:nvSpPr>
          <p:cNvPr id="14444" name="Freeform 183"/>
          <p:cNvSpPr/>
          <p:nvPr/>
        </p:nvSpPr>
        <p:spPr>
          <a:xfrm>
            <a:off x="1148760" y="623160"/>
            <a:ext cx="365400" cy="146160"/>
          </a:xfrm>
          <a:custGeom>
            <a:avLst/>
            <a:gdLst/>
            <a:ahLst/>
            <a:cxnLst/>
            <a:rect l="0" t="0" r="r" b="b"/>
            <a:pathLst>
              <a:path w="1015" h="406">
                <a:moveTo>
                  <a:pt x="0" y="393"/>
                </a:moveTo>
                <a:lnTo>
                  <a:pt x="983" y="0"/>
                </a:lnTo>
                <a:lnTo>
                  <a:pt x="1014" y="0"/>
                </a:lnTo>
                <a:lnTo>
                  <a:pt x="0" y="405"/>
                </a:lnTo>
                <a:lnTo>
                  <a:pt x="0" y="393"/>
                </a:lnTo>
                <a:close/>
              </a:path>
            </a:pathLst>
          </a:custGeom>
          <a:solidFill>
            <a:srgbClr val="FEBC3E"/>
          </a:solidFill>
          <a:ln>
            <a:noFill/>
          </a:ln>
        </p:spPr>
      </p:sp>
      <p:sp>
        <p:nvSpPr>
          <p:cNvPr id="14445" name="Freeform 184"/>
          <p:cNvSpPr/>
          <p:nvPr/>
        </p:nvSpPr>
        <p:spPr>
          <a:xfrm>
            <a:off x="1148760" y="623160"/>
            <a:ext cx="376920" cy="150840"/>
          </a:xfrm>
          <a:custGeom>
            <a:avLst/>
            <a:gdLst/>
            <a:ahLst/>
            <a:cxnLst/>
            <a:rect l="0" t="0" r="r" b="b"/>
            <a:pathLst>
              <a:path w="1047" h="419">
                <a:moveTo>
                  <a:pt x="0" y="405"/>
                </a:moveTo>
                <a:lnTo>
                  <a:pt x="1014" y="0"/>
                </a:lnTo>
                <a:lnTo>
                  <a:pt x="1046" y="0"/>
                </a:lnTo>
                <a:lnTo>
                  <a:pt x="0" y="418"/>
                </a:lnTo>
                <a:lnTo>
                  <a:pt x="0" y="405"/>
                </a:lnTo>
                <a:close/>
              </a:path>
            </a:pathLst>
          </a:custGeom>
          <a:solidFill>
            <a:srgbClr val="FEBC40"/>
          </a:solidFill>
          <a:ln>
            <a:noFill/>
          </a:ln>
        </p:spPr>
      </p:sp>
      <p:sp>
        <p:nvSpPr>
          <p:cNvPr id="14446" name="Freeform 185"/>
          <p:cNvSpPr/>
          <p:nvPr/>
        </p:nvSpPr>
        <p:spPr>
          <a:xfrm>
            <a:off x="1148760" y="623160"/>
            <a:ext cx="388440" cy="155160"/>
          </a:xfrm>
          <a:custGeom>
            <a:avLst/>
            <a:gdLst/>
            <a:ahLst/>
            <a:cxnLst/>
            <a:rect l="0" t="0" r="r" b="b"/>
            <a:pathLst>
              <a:path w="1079" h="431">
                <a:moveTo>
                  <a:pt x="0" y="418"/>
                </a:moveTo>
                <a:lnTo>
                  <a:pt x="1046" y="0"/>
                </a:lnTo>
                <a:lnTo>
                  <a:pt x="1078" y="0"/>
                </a:lnTo>
                <a:lnTo>
                  <a:pt x="0" y="430"/>
                </a:lnTo>
                <a:lnTo>
                  <a:pt x="0" y="418"/>
                </a:lnTo>
                <a:close/>
              </a:path>
            </a:pathLst>
          </a:custGeom>
          <a:solidFill>
            <a:srgbClr val="FEBC41"/>
          </a:solidFill>
          <a:ln>
            <a:noFill/>
          </a:ln>
        </p:spPr>
      </p:sp>
      <p:sp>
        <p:nvSpPr>
          <p:cNvPr id="14447" name="Freeform 186"/>
          <p:cNvSpPr/>
          <p:nvPr/>
        </p:nvSpPr>
        <p:spPr>
          <a:xfrm>
            <a:off x="1148760" y="623160"/>
            <a:ext cx="399600" cy="159840"/>
          </a:xfrm>
          <a:custGeom>
            <a:avLst/>
            <a:gdLst/>
            <a:ahLst/>
            <a:cxnLst/>
            <a:rect l="0" t="0" r="r" b="b"/>
            <a:pathLst>
              <a:path w="1110" h="444">
                <a:moveTo>
                  <a:pt x="0" y="430"/>
                </a:moveTo>
                <a:lnTo>
                  <a:pt x="1078" y="0"/>
                </a:lnTo>
                <a:lnTo>
                  <a:pt x="1109" y="0"/>
                </a:lnTo>
                <a:lnTo>
                  <a:pt x="0" y="443"/>
                </a:lnTo>
                <a:lnTo>
                  <a:pt x="0" y="430"/>
                </a:lnTo>
                <a:close/>
              </a:path>
            </a:pathLst>
          </a:custGeom>
          <a:solidFill>
            <a:srgbClr val="FEBC43"/>
          </a:solidFill>
          <a:ln>
            <a:noFill/>
          </a:ln>
        </p:spPr>
      </p:sp>
      <p:sp>
        <p:nvSpPr>
          <p:cNvPr id="14448" name="Freeform 187"/>
          <p:cNvSpPr/>
          <p:nvPr/>
        </p:nvSpPr>
        <p:spPr>
          <a:xfrm>
            <a:off x="1148760" y="623160"/>
            <a:ext cx="411120" cy="164520"/>
          </a:xfrm>
          <a:custGeom>
            <a:avLst/>
            <a:gdLst/>
            <a:ahLst/>
            <a:cxnLst/>
            <a:rect l="0" t="0" r="r" b="b"/>
            <a:pathLst>
              <a:path w="1142" h="457">
                <a:moveTo>
                  <a:pt x="0" y="443"/>
                </a:moveTo>
                <a:lnTo>
                  <a:pt x="1109" y="0"/>
                </a:lnTo>
                <a:lnTo>
                  <a:pt x="1141" y="0"/>
                </a:lnTo>
                <a:lnTo>
                  <a:pt x="0" y="456"/>
                </a:lnTo>
                <a:lnTo>
                  <a:pt x="0" y="443"/>
                </a:lnTo>
                <a:close/>
              </a:path>
            </a:pathLst>
          </a:custGeom>
          <a:solidFill>
            <a:srgbClr val="FEBD44"/>
          </a:solidFill>
          <a:ln>
            <a:noFill/>
          </a:ln>
        </p:spPr>
      </p:sp>
      <p:sp>
        <p:nvSpPr>
          <p:cNvPr id="14449" name="Freeform 188"/>
          <p:cNvSpPr/>
          <p:nvPr/>
        </p:nvSpPr>
        <p:spPr>
          <a:xfrm>
            <a:off x="1148760" y="623160"/>
            <a:ext cx="422640" cy="168840"/>
          </a:xfrm>
          <a:custGeom>
            <a:avLst/>
            <a:gdLst/>
            <a:ahLst/>
            <a:cxnLst/>
            <a:rect l="0" t="0" r="r" b="b"/>
            <a:pathLst>
              <a:path w="1174" h="469">
                <a:moveTo>
                  <a:pt x="0" y="456"/>
                </a:moveTo>
                <a:lnTo>
                  <a:pt x="1141" y="0"/>
                </a:lnTo>
                <a:lnTo>
                  <a:pt x="1173" y="0"/>
                </a:lnTo>
                <a:lnTo>
                  <a:pt x="0" y="468"/>
                </a:lnTo>
                <a:lnTo>
                  <a:pt x="0" y="456"/>
                </a:lnTo>
                <a:close/>
              </a:path>
            </a:pathLst>
          </a:custGeom>
          <a:solidFill>
            <a:srgbClr val="FEBD45"/>
          </a:solidFill>
          <a:ln>
            <a:noFill/>
          </a:ln>
        </p:spPr>
      </p:sp>
      <p:sp>
        <p:nvSpPr>
          <p:cNvPr id="14450" name="Freeform 189"/>
          <p:cNvSpPr/>
          <p:nvPr/>
        </p:nvSpPr>
        <p:spPr>
          <a:xfrm>
            <a:off x="1148760" y="623160"/>
            <a:ext cx="433800" cy="173520"/>
          </a:xfrm>
          <a:custGeom>
            <a:avLst/>
            <a:gdLst/>
            <a:ahLst/>
            <a:cxnLst/>
            <a:rect l="0" t="0" r="r" b="b"/>
            <a:pathLst>
              <a:path w="1205" h="482">
                <a:moveTo>
                  <a:pt x="0" y="468"/>
                </a:moveTo>
                <a:lnTo>
                  <a:pt x="1173" y="0"/>
                </a:lnTo>
                <a:lnTo>
                  <a:pt x="1204" y="0"/>
                </a:lnTo>
                <a:lnTo>
                  <a:pt x="0" y="481"/>
                </a:lnTo>
                <a:lnTo>
                  <a:pt x="0" y="468"/>
                </a:lnTo>
                <a:close/>
              </a:path>
            </a:pathLst>
          </a:custGeom>
          <a:solidFill>
            <a:srgbClr val="FEBD46"/>
          </a:solidFill>
          <a:ln>
            <a:noFill/>
          </a:ln>
        </p:spPr>
      </p:sp>
      <p:sp>
        <p:nvSpPr>
          <p:cNvPr id="14451" name="Freeform 190"/>
          <p:cNvSpPr/>
          <p:nvPr/>
        </p:nvSpPr>
        <p:spPr>
          <a:xfrm>
            <a:off x="1148760" y="623160"/>
            <a:ext cx="445320" cy="178200"/>
          </a:xfrm>
          <a:custGeom>
            <a:avLst/>
            <a:gdLst/>
            <a:ahLst/>
            <a:cxnLst/>
            <a:rect l="0" t="0" r="r" b="b"/>
            <a:pathLst>
              <a:path w="1237" h="495">
                <a:moveTo>
                  <a:pt x="0" y="480"/>
                </a:moveTo>
                <a:lnTo>
                  <a:pt x="1204" y="0"/>
                </a:lnTo>
                <a:lnTo>
                  <a:pt x="1236" y="0"/>
                </a:lnTo>
                <a:lnTo>
                  <a:pt x="0" y="494"/>
                </a:lnTo>
                <a:lnTo>
                  <a:pt x="0" y="480"/>
                </a:lnTo>
                <a:close/>
              </a:path>
            </a:pathLst>
          </a:custGeom>
          <a:solidFill>
            <a:srgbClr val="FEBD48"/>
          </a:solidFill>
          <a:ln>
            <a:noFill/>
          </a:ln>
        </p:spPr>
      </p:sp>
      <p:sp>
        <p:nvSpPr>
          <p:cNvPr id="14452" name="Freeform 191"/>
          <p:cNvSpPr/>
          <p:nvPr/>
        </p:nvSpPr>
        <p:spPr>
          <a:xfrm>
            <a:off x="1148760" y="623160"/>
            <a:ext cx="456480" cy="182520"/>
          </a:xfrm>
          <a:custGeom>
            <a:avLst/>
            <a:gdLst/>
            <a:ahLst/>
            <a:cxnLst/>
            <a:rect l="0" t="0" r="r" b="b"/>
            <a:pathLst>
              <a:path w="1268" h="507">
                <a:moveTo>
                  <a:pt x="0" y="494"/>
                </a:moveTo>
                <a:lnTo>
                  <a:pt x="1235" y="0"/>
                </a:lnTo>
                <a:lnTo>
                  <a:pt x="1267" y="0"/>
                </a:lnTo>
                <a:lnTo>
                  <a:pt x="0" y="506"/>
                </a:lnTo>
                <a:lnTo>
                  <a:pt x="0" y="494"/>
                </a:lnTo>
                <a:close/>
              </a:path>
            </a:pathLst>
          </a:custGeom>
          <a:solidFill>
            <a:srgbClr val="FEBD49"/>
          </a:solidFill>
          <a:ln>
            <a:noFill/>
          </a:ln>
        </p:spPr>
      </p:sp>
      <p:sp>
        <p:nvSpPr>
          <p:cNvPr id="14453" name="Freeform 192"/>
          <p:cNvSpPr/>
          <p:nvPr/>
        </p:nvSpPr>
        <p:spPr>
          <a:xfrm>
            <a:off x="1148760" y="623160"/>
            <a:ext cx="468000" cy="187200"/>
          </a:xfrm>
          <a:custGeom>
            <a:avLst/>
            <a:gdLst/>
            <a:ahLst/>
            <a:cxnLst/>
            <a:rect l="0" t="0" r="r" b="b"/>
            <a:pathLst>
              <a:path w="1300" h="520">
                <a:moveTo>
                  <a:pt x="0" y="506"/>
                </a:moveTo>
                <a:lnTo>
                  <a:pt x="1267" y="0"/>
                </a:lnTo>
                <a:lnTo>
                  <a:pt x="1299" y="0"/>
                </a:lnTo>
                <a:lnTo>
                  <a:pt x="0" y="519"/>
                </a:lnTo>
                <a:lnTo>
                  <a:pt x="0" y="506"/>
                </a:lnTo>
                <a:close/>
              </a:path>
            </a:pathLst>
          </a:custGeom>
          <a:solidFill>
            <a:srgbClr val="FEBE4B"/>
          </a:solidFill>
          <a:ln>
            <a:noFill/>
          </a:ln>
        </p:spPr>
      </p:sp>
      <p:sp>
        <p:nvSpPr>
          <p:cNvPr id="14454" name="Freeform 193"/>
          <p:cNvSpPr/>
          <p:nvPr/>
        </p:nvSpPr>
        <p:spPr>
          <a:xfrm>
            <a:off x="1148760" y="623160"/>
            <a:ext cx="479520" cy="191880"/>
          </a:xfrm>
          <a:custGeom>
            <a:avLst/>
            <a:gdLst/>
            <a:ahLst/>
            <a:cxnLst/>
            <a:rect l="0" t="0" r="r" b="b"/>
            <a:pathLst>
              <a:path w="1332" h="533">
                <a:moveTo>
                  <a:pt x="0" y="519"/>
                </a:moveTo>
                <a:lnTo>
                  <a:pt x="1299" y="0"/>
                </a:lnTo>
                <a:lnTo>
                  <a:pt x="1331" y="0"/>
                </a:lnTo>
                <a:lnTo>
                  <a:pt x="0" y="532"/>
                </a:lnTo>
                <a:lnTo>
                  <a:pt x="0" y="519"/>
                </a:lnTo>
                <a:close/>
              </a:path>
            </a:pathLst>
          </a:custGeom>
          <a:solidFill>
            <a:srgbClr val="FEBE4C"/>
          </a:solidFill>
          <a:ln>
            <a:noFill/>
          </a:ln>
        </p:spPr>
      </p:sp>
      <p:sp>
        <p:nvSpPr>
          <p:cNvPr id="14455" name="Freeform 194"/>
          <p:cNvSpPr/>
          <p:nvPr/>
        </p:nvSpPr>
        <p:spPr>
          <a:xfrm>
            <a:off x="1148760" y="623160"/>
            <a:ext cx="490680" cy="196200"/>
          </a:xfrm>
          <a:custGeom>
            <a:avLst/>
            <a:gdLst/>
            <a:ahLst/>
            <a:cxnLst/>
            <a:rect l="0" t="0" r="r" b="b"/>
            <a:pathLst>
              <a:path w="1363" h="545">
                <a:moveTo>
                  <a:pt x="0" y="532"/>
                </a:moveTo>
                <a:lnTo>
                  <a:pt x="1331" y="0"/>
                </a:lnTo>
                <a:lnTo>
                  <a:pt x="1362" y="0"/>
                </a:lnTo>
                <a:lnTo>
                  <a:pt x="0" y="544"/>
                </a:lnTo>
                <a:lnTo>
                  <a:pt x="0" y="532"/>
                </a:lnTo>
                <a:close/>
              </a:path>
            </a:pathLst>
          </a:custGeom>
          <a:solidFill>
            <a:srgbClr val="FEBE4D"/>
          </a:solidFill>
          <a:ln>
            <a:noFill/>
          </a:ln>
        </p:spPr>
      </p:sp>
      <p:sp>
        <p:nvSpPr>
          <p:cNvPr id="14456" name="Freeform 195"/>
          <p:cNvSpPr/>
          <p:nvPr/>
        </p:nvSpPr>
        <p:spPr>
          <a:xfrm>
            <a:off x="1148760" y="623160"/>
            <a:ext cx="502200" cy="200880"/>
          </a:xfrm>
          <a:custGeom>
            <a:avLst/>
            <a:gdLst/>
            <a:ahLst/>
            <a:cxnLst/>
            <a:rect l="0" t="0" r="r" b="b"/>
            <a:pathLst>
              <a:path w="1395" h="558">
                <a:moveTo>
                  <a:pt x="0" y="544"/>
                </a:moveTo>
                <a:lnTo>
                  <a:pt x="1362" y="0"/>
                </a:lnTo>
                <a:lnTo>
                  <a:pt x="1394" y="0"/>
                </a:lnTo>
                <a:lnTo>
                  <a:pt x="0" y="557"/>
                </a:lnTo>
                <a:lnTo>
                  <a:pt x="0" y="544"/>
                </a:lnTo>
                <a:close/>
              </a:path>
            </a:pathLst>
          </a:custGeom>
          <a:solidFill>
            <a:srgbClr val="FEBE4E"/>
          </a:solidFill>
          <a:ln>
            <a:noFill/>
          </a:ln>
        </p:spPr>
      </p:sp>
      <p:sp>
        <p:nvSpPr>
          <p:cNvPr id="14457" name="Freeform 196"/>
          <p:cNvSpPr/>
          <p:nvPr/>
        </p:nvSpPr>
        <p:spPr>
          <a:xfrm>
            <a:off x="1148760" y="623160"/>
            <a:ext cx="513720" cy="205200"/>
          </a:xfrm>
          <a:custGeom>
            <a:avLst/>
            <a:gdLst/>
            <a:ahLst/>
            <a:cxnLst/>
            <a:rect l="0" t="0" r="r" b="b"/>
            <a:pathLst>
              <a:path w="1427" h="570">
                <a:moveTo>
                  <a:pt x="0" y="557"/>
                </a:moveTo>
                <a:lnTo>
                  <a:pt x="1394" y="0"/>
                </a:lnTo>
                <a:lnTo>
                  <a:pt x="1426" y="0"/>
                </a:lnTo>
                <a:lnTo>
                  <a:pt x="0" y="569"/>
                </a:lnTo>
                <a:lnTo>
                  <a:pt x="0" y="557"/>
                </a:lnTo>
                <a:close/>
              </a:path>
            </a:pathLst>
          </a:custGeom>
          <a:solidFill>
            <a:srgbClr val="FEBF50"/>
          </a:solidFill>
          <a:ln>
            <a:noFill/>
          </a:ln>
        </p:spPr>
      </p:sp>
      <p:sp>
        <p:nvSpPr>
          <p:cNvPr id="14458" name="Freeform 197"/>
          <p:cNvSpPr/>
          <p:nvPr/>
        </p:nvSpPr>
        <p:spPr>
          <a:xfrm>
            <a:off x="1148760" y="623160"/>
            <a:ext cx="524880" cy="209880"/>
          </a:xfrm>
          <a:custGeom>
            <a:avLst/>
            <a:gdLst/>
            <a:ahLst/>
            <a:cxnLst/>
            <a:rect l="0" t="0" r="r" b="b"/>
            <a:pathLst>
              <a:path w="1458" h="583">
                <a:moveTo>
                  <a:pt x="0" y="569"/>
                </a:moveTo>
                <a:lnTo>
                  <a:pt x="1426" y="0"/>
                </a:lnTo>
                <a:lnTo>
                  <a:pt x="1457" y="0"/>
                </a:lnTo>
                <a:lnTo>
                  <a:pt x="0" y="582"/>
                </a:lnTo>
                <a:lnTo>
                  <a:pt x="0" y="569"/>
                </a:lnTo>
                <a:close/>
              </a:path>
            </a:pathLst>
          </a:custGeom>
          <a:solidFill>
            <a:srgbClr val="FEBF51"/>
          </a:solidFill>
          <a:ln>
            <a:noFill/>
          </a:ln>
        </p:spPr>
      </p:sp>
      <p:sp>
        <p:nvSpPr>
          <p:cNvPr id="14459" name="Freeform 198"/>
          <p:cNvSpPr/>
          <p:nvPr/>
        </p:nvSpPr>
        <p:spPr>
          <a:xfrm>
            <a:off x="1148760" y="623160"/>
            <a:ext cx="536400" cy="214560"/>
          </a:xfrm>
          <a:custGeom>
            <a:avLst/>
            <a:gdLst/>
            <a:ahLst/>
            <a:cxnLst/>
            <a:rect l="0" t="0" r="r" b="b"/>
            <a:pathLst>
              <a:path w="1490" h="596">
                <a:moveTo>
                  <a:pt x="0" y="582"/>
                </a:moveTo>
                <a:lnTo>
                  <a:pt x="1457" y="0"/>
                </a:lnTo>
                <a:lnTo>
                  <a:pt x="1489" y="0"/>
                </a:lnTo>
                <a:lnTo>
                  <a:pt x="0" y="595"/>
                </a:lnTo>
                <a:lnTo>
                  <a:pt x="0" y="582"/>
                </a:lnTo>
                <a:close/>
              </a:path>
            </a:pathLst>
          </a:custGeom>
          <a:solidFill>
            <a:srgbClr val="FEBF52"/>
          </a:solidFill>
          <a:ln>
            <a:noFill/>
          </a:ln>
        </p:spPr>
      </p:sp>
      <p:sp>
        <p:nvSpPr>
          <p:cNvPr id="14460" name="Freeform 199"/>
          <p:cNvSpPr/>
          <p:nvPr/>
        </p:nvSpPr>
        <p:spPr>
          <a:xfrm>
            <a:off x="1148760" y="623160"/>
            <a:ext cx="547920" cy="218880"/>
          </a:xfrm>
          <a:custGeom>
            <a:avLst/>
            <a:gdLst/>
            <a:ahLst/>
            <a:cxnLst/>
            <a:rect l="0" t="0" r="r" b="b"/>
            <a:pathLst>
              <a:path w="1522" h="608">
                <a:moveTo>
                  <a:pt x="0" y="595"/>
                </a:moveTo>
                <a:lnTo>
                  <a:pt x="1489" y="0"/>
                </a:lnTo>
                <a:lnTo>
                  <a:pt x="1521" y="0"/>
                </a:lnTo>
                <a:lnTo>
                  <a:pt x="0" y="607"/>
                </a:lnTo>
                <a:lnTo>
                  <a:pt x="0" y="595"/>
                </a:lnTo>
                <a:close/>
              </a:path>
            </a:pathLst>
          </a:custGeom>
          <a:solidFill>
            <a:srgbClr val="FEBF53"/>
          </a:solidFill>
          <a:ln>
            <a:noFill/>
          </a:ln>
        </p:spPr>
      </p:sp>
      <p:sp>
        <p:nvSpPr>
          <p:cNvPr id="14461" name="Freeform 200"/>
          <p:cNvSpPr/>
          <p:nvPr/>
        </p:nvSpPr>
        <p:spPr>
          <a:xfrm>
            <a:off x="1148760" y="623160"/>
            <a:ext cx="559080" cy="223560"/>
          </a:xfrm>
          <a:custGeom>
            <a:avLst/>
            <a:gdLst/>
            <a:ahLst/>
            <a:cxnLst/>
            <a:rect l="0" t="0" r="r" b="b"/>
            <a:pathLst>
              <a:path w="1553" h="621">
                <a:moveTo>
                  <a:pt x="0" y="607"/>
                </a:moveTo>
                <a:lnTo>
                  <a:pt x="1521" y="0"/>
                </a:lnTo>
                <a:lnTo>
                  <a:pt x="1552" y="0"/>
                </a:lnTo>
                <a:lnTo>
                  <a:pt x="0" y="620"/>
                </a:lnTo>
                <a:lnTo>
                  <a:pt x="0" y="607"/>
                </a:lnTo>
                <a:close/>
              </a:path>
            </a:pathLst>
          </a:custGeom>
          <a:solidFill>
            <a:srgbClr val="FEC055"/>
          </a:solidFill>
          <a:ln>
            <a:noFill/>
          </a:ln>
        </p:spPr>
      </p:sp>
      <p:sp>
        <p:nvSpPr>
          <p:cNvPr id="14462" name="Freeform 201"/>
          <p:cNvSpPr/>
          <p:nvPr/>
        </p:nvSpPr>
        <p:spPr>
          <a:xfrm>
            <a:off x="1148760" y="623160"/>
            <a:ext cx="570600" cy="228240"/>
          </a:xfrm>
          <a:custGeom>
            <a:avLst/>
            <a:gdLst/>
            <a:ahLst/>
            <a:cxnLst/>
            <a:rect l="0" t="0" r="r" b="b"/>
            <a:pathLst>
              <a:path w="1585" h="634">
                <a:moveTo>
                  <a:pt x="0" y="620"/>
                </a:moveTo>
                <a:lnTo>
                  <a:pt x="1552" y="0"/>
                </a:lnTo>
                <a:lnTo>
                  <a:pt x="1584" y="0"/>
                </a:lnTo>
                <a:lnTo>
                  <a:pt x="0" y="633"/>
                </a:lnTo>
                <a:lnTo>
                  <a:pt x="0" y="620"/>
                </a:lnTo>
                <a:close/>
              </a:path>
            </a:pathLst>
          </a:custGeom>
          <a:solidFill>
            <a:srgbClr val="FEC056"/>
          </a:solidFill>
          <a:ln>
            <a:noFill/>
          </a:ln>
        </p:spPr>
      </p:sp>
      <p:sp>
        <p:nvSpPr>
          <p:cNvPr id="14463" name="Freeform 202"/>
          <p:cNvSpPr/>
          <p:nvPr/>
        </p:nvSpPr>
        <p:spPr>
          <a:xfrm>
            <a:off x="1148760" y="623160"/>
            <a:ext cx="582120" cy="232560"/>
          </a:xfrm>
          <a:custGeom>
            <a:avLst/>
            <a:gdLst/>
            <a:ahLst/>
            <a:cxnLst/>
            <a:rect l="0" t="0" r="r" b="b"/>
            <a:pathLst>
              <a:path w="1617" h="646">
                <a:moveTo>
                  <a:pt x="0" y="633"/>
                </a:moveTo>
                <a:lnTo>
                  <a:pt x="1584" y="0"/>
                </a:lnTo>
                <a:lnTo>
                  <a:pt x="1616" y="0"/>
                </a:lnTo>
                <a:lnTo>
                  <a:pt x="0" y="645"/>
                </a:lnTo>
                <a:lnTo>
                  <a:pt x="0" y="633"/>
                </a:lnTo>
                <a:close/>
              </a:path>
            </a:pathLst>
          </a:custGeom>
          <a:solidFill>
            <a:srgbClr val="FEC058"/>
          </a:solidFill>
          <a:ln>
            <a:noFill/>
          </a:ln>
        </p:spPr>
      </p:sp>
      <p:sp>
        <p:nvSpPr>
          <p:cNvPr id="14464" name="Freeform 203"/>
          <p:cNvSpPr/>
          <p:nvPr/>
        </p:nvSpPr>
        <p:spPr>
          <a:xfrm>
            <a:off x="1148760" y="623160"/>
            <a:ext cx="593280" cy="237240"/>
          </a:xfrm>
          <a:custGeom>
            <a:avLst/>
            <a:gdLst/>
            <a:ahLst/>
            <a:cxnLst/>
            <a:rect l="0" t="0" r="r" b="b"/>
            <a:pathLst>
              <a:path w="1648" h="659">
                <a:moveTo>
                  <a:pt x="0" y="645"/>
                </a:moveTo>
                <a:lnTo>
                  <a:pt x="1616" y="0"/>
                </a:lnTo>
                <a:lnTo>
                  <a:pt x="1647" y="0"/>
                </a:lnTo>
                <a:lnTo>
                  <a:pt x="0" y="658"/>
                </a:lnTo>
                <a:lnTo>
                  <a:pt x="0" y="645"/>
                </a:lnTo>
                <a:close/>
              </a:path>
            </a:pathLst>
          </a:custGeom>
          <a:solidFill>
            <a:srgbClr val="FEC059"/>
          </a:solidFill>
          <a:ln>
            <a:noFill/>
          </a:ln>
        </p:spPr>
      </p:sp>
      <p:sp>
        <p:nvSpPr>
          <p:cNvPr id="14465" name="Freeform 204"/>
          <p:cNvSpPr/>
          <p:nvPr/>
        </p:nvSpPr>
        <p:spPr>
          <a:xfrm>
            <a:off x="1148760" y="623160"/>
            <a:ext cx="604800" cy="241920"/>
          </a:xfrm>
          <a:custGeom>
            <a:avLst/>
            <a:gdLst/>
            <a:ahLst/>
            <a:cxnLst/>
            <a:rect l="0" t="0" r="r" b="b"/>
            <a:pathLst>
              <a:path w="1680" h="672">
                <a:moveTo>
                  <a:pt x="0" y="658"/>
                </a:moveTo>
                <a:lnTo>
                  <a:pt x="1647" y="0"/>
                </a:lnTo>
                <a:lnTo>
                  <a:pt x="1679" y="0"/>
                </a:lnTo>
                <a:lnTo>
                  <a:pt x="0" y="671"/>
                </a:lnTo>
                <a:lnTo>
                  <a:pt x="0" y="658"/>
                </a:lnTo>
                <a:close/>
              </a:path>
            </a:pathLst>
          </a:custGeom>
          <a:solidFill>
            <a:srgbClr val="FEC05B"/>
          </a:solidFill>
          <a:ln>
            <a:noFill/>
          </a:ln>
        </p:spPr>
      </p:sp>
      <p:sp>
        <p:nvSpPr>
          <p:cNvPr id="14466" name="Freeform 205"/>
          <p:cNvSpPr/>
          <p:nvPr/>
        </p:nvSpPr>
        <p:spPr>
          <a:xfrm>
            <a:off x="1148760" y="623160"/>
            <a:ext cx="616320" cy="246240"/>
          </a:xfrm>
          <a:custGeom>
            <a:avLst/>
            <a:gdLst/>
            <a:ahLst/>
            <a:cxnLst/>
            <a:rect l="0" t="0" r="r" b="b"/>
            <a:pathLst>
              <a:path w="1712" h="684">
                <a:moveTo>
                  <a:pt x="0" y="671"/>
                </a:moveTo>
                <a:lnTo>
                  <a:pt x="1679" y="0"/>
                </a:lnTo>
                <a:lnTo>
                  <a:pt x="1711" y="0"/>
                </a:lnTo>
                <a:lnTo>
                  <a:pt x="0" y="683"/>
                </a:lnTo>
                <a:lnTo>
                  <a:pt x="0" y="671"/>
                </a:lnTo>
                <a:close/>
              </a:path>
            </a:pathLst>
          </a:custGeom>
          <a:solidFill>
            <a:srgbClr val="FEC15C"/>
          </a:solidFill>
          <a:ln>
            <a:noFill/>
          </a:ln>
        </p:spPr>
      </p:sp>
      <p:sp>
        <p:nvSpPr>
          <p:cNvPr id="14467" name="Freeform 206"/>
          <p:cNvSpPr/>
          <p:nvPr/>
        </p:nvSpPr>
        <p:spPr>
          <a:xfrm>
            <a:off x="1148760" y="623160"/>
            <a:ext cx="627480" cy="250920"/>
          </a:xfrm>
          <a:custGeom>
            <a:avLst/>
            <a:gdLst/>
            <a:ahLst/>
            <a:cxnLst/>
            <a:rect l="0" t="0" r="r" b="b"/>
            <a:pathLst>
              <a:path w="1743" h="697">
                <a:moveTo>
                  <a:pt x="0" y="683"/>
                </a:moveTo>
                <a:lnTo>
                  <a:pt x="1711" y="0"/>
                </a:lnTo>
                <a:lnTo>
                  <a:pt x="1742" y="0"/>
                </a:lnTo>
                <a:lnTo>
                  <a:pt x="0" y="696"/>
                </a:lnTo>
                <a:lnTo>
                  <a:pt x="0" y="683"/>
                </a:lnTo>
                <a:close/>
              </a:path>
            </a:pathLst>
          </a:custGeom>
          <a:solidFill>
            <a:srgbClr val="FEC15D"/>
          </a:solidFill>
          <a:ln>
            <a:noFill/>
          </a:ln>
        </p:spPr>
      </p:sp>
      <p:sp>
        <p:nvSpPr>
          <p:cNvPr id="14468" name="Freeform 207"/>
          <p:cNvSpPr/>
          <p:nvPr/>
        </p:nvSpPr>
        <p:spPr>
          <a:xfrm>
            <a:off x="1148760" y="623160"/>
            <a:ext cx="639000" cy="255240"/>
          </a:xfrm>
          <a:custGeom>
            <a:avLst/>
            <a:gdLst/>
            <a:ahLst/>
            <a:cxnLst/>
            <a:rect l="0" t="0" r="r" b="b"/>
            <a:pathLst>
              <a:path w="1775" h="709">
                <a:moveTo>
                  <a:pt x="0" y="696"/>
                </a:moveTo>
                <a:lnTo>
                  <a:pt x="1742" y="0"/>
                </a:lnTo>
                <a:lnTo>
                  <a:pt x="1774" y="0"/>
                </a:lnTo>
                <a:lnTo>
                  <a:pt x="0" y="708"/>
                </a:lnTo>
                <a:lnTo>
                  <a:pt x="0" y="696"/>
                </a:lnTo>
                <a:close/>
              </a:path>
            </a:pathLst>
          </a:custGeom>
          <a:solidFill>
            <a:srgbClr val="FEC15E"/>
          </a:solidFill>
          <a:ln>
            <a:noFill/>
          </a:ln>
        </p:spPr>
      </p:sp>
      <p:sp>
        <p:nvSpPr>
          <p:cNvPr id="14469" name="Freeform 208"/>
          <p:cNvSpPr/>
          <p:nvPr/>
        </p:nvSpPr>
        <p:spPr>
          <a:xfrm>
            <a:off x="1148760" y="623160"/>
            <a:ext cx="650520" cy="259920"/>
          </a:xfrm>
          <a:custGeom>
            <a:avLst/>
            <a:gdLst/>
            <a:ahLst/>
            <a:cxnLst/>
            <a:rect l="0" t="0" r="r" b="b"/>
            <a:pathLst>
              <a:path w="1807" h="722">
                <a:moveTo>
                  <a:pt x="0" y="708"/>
                </a:moveTo>
                <a:lnTo>
                  <a:pt x="1774" y="0"/>
                </a:lnTo>
                <a:lnTo>
                  <a:pt x="1806" y="0"/>
                </a:lnTo>
                <a:lnTo>
                  <a:pt x="0" y="721"/>
                </a:lnTo>
                <a:lnTo>
                  <a:pt x="0" y="708"/>
                </a:lnTo>
                <a:close/>
              </a:path>
            </a:pathLst>
          </a:custGeom>
          <a:solidFill>
            <a:srgbClr val="FEC260"/>
          </a:solidFill>
          <a:ln>
            <a:noFill/>
          </a:ln>
        </p:spPr>
      </p:sp>
      <p:sp>
        <p:nvSpPr>
          <p:cNvPr id="14470" name="Freeform 209"/>
          <p:cNvSpPr/>
          <p:nvPr/>
        </p:nvSpPr>
        <p:spPr>
          <a:xfrm>
            <a:off x="1148760" y="623160"/>
            <a:ext cx="661680" cy="264600"/>
          </a:xfrm>
          <a:custGeom>
            <a:avLst/>
            <a:gdLst/>
            <a:ahLst/>
            <a:cxnLst/>
            <a:rect l="0" t="0" r="r" b="b"/>
            <a:pathLst>
              <a:path w="1838" h="735">
                <a:moveTo>
                  <a:pt x="0" y="721"/>
                </a:moveTo>
                <a:lnTo>
                  <a:pt x="1806" y="0"/>
                </a:lnTo>
                <a:lnTo>
                  <a:pt x="1837" y="0"/>
                </a:lnTo>
                <a:lnTo>
                  <a:pt x="0" y="734"/>
                </a:lnTo>
                <a:lnTo>
                  <a:pt x="0" y="721"/>
                </a:lnTo>
                <a:close/>
              </a:path>
            </a:pathLst>
          </a:custGeom>
          <a:solidFill>
            <a:srgbClr val="FEC261"/>
          </a:solidFill>
          <a:ln>
            <a:noFill/>
          </a:ln>
        </p:spPr>
      </p:sp>
      <p:sp>
        <p:nvSpPr>
          <p:cNvPr id="14471" name="Freeform 210"/>
          <p:cNvSpPr/>
          <p:nvPr/>
        </p:nvSpPr>
        <p:spPr>
          <a:xfrm>
            <a:off x="1148760" y="623160"/>
            <a:ext cx="673200" cy="268920"/>
          </a:xfrm>
          <a:custGeom>
            <a:avLst/>
            <a:gdLst/>
            <a:ahLst/>
            <a:cxnLst/>
            <a:rect l="0" t="0" r="r" b="b"/>
            <a:pathLst>
              <a:path w="1870" h="747">
                <a:moveTo>
                  <a:pt x="0" y="734"/>
                </a:moveTo>
                <a:lnTo>
                  <a:pt x="1837" y="0"/>
                </a:lnTo>
                <a:lnTo>
                  <a:pt x="1869" y="0"/>
                </a:lnTo>
                <a:lnTo>
                  <a:pt x="0" y="746"/>
                </a:lnTo>
                <a:lnTo>
                  <a:pt x="0" y="734"/>
                </a:lnTo>
                <a:close/>
              </a:path>
            </a:pathLst>
          </a:custGeom>
          <a:solidFill>
            <a:srgbClr val="FEC262"/>
          </a:solidFill>
          <a:ln>
            <a:noFill/>
          </a:ln>
        </p:spPr>
      </p:sp>
      <p:sp>
        <p:nvSpPr>
          <p:cNvPr id="14472" name="Freeform 211"/>
          <p:cNvSpPr/>
          <p:nvPr/>
        </p:nvSpPr>
        <p:spPr>
          <a:xfrm>
            <a:off x="1148760" y="623160"/>
            <a:ext cx="684720" cy="273600"/>
          </a:xfrm>
          <a:custGeom>
            <a:avLst/>
            <a:gdLst/>
            <a:ahLst/>
            <a:cxnLst/>
            <a:rect l="0" t="0" r="r" b="b"/>
            <a:pathLst>
              <a:path w="1902" h="760">
                <a:moveTo>
                  <a:pt x="0" y="746"/>
                </a:moveTo>
                <a:lnTo>
                  <a:pt x="1869" y="0"/>
                </a:lnTo>
                <a:lnTo>
                  <a:pt x="1901" y="0"/>
                </a:lnTo>
                <a:lnTo>
                  <a:pt x="0" y="759"/>
                </a:lnTo>
                <a:lnTo>
                  <a:pt x="0" y="746"/>
                </a:lnTo>
                <a:close/>
              </a:path>
            </a:pathLst>
          </a:custGeom>
          <a:solidFill>
            <a:srgbClr val="FEC364"/>
          </a:solidFill>
          <a:ln>
            <a:noFill/>
          </a:ln>
        </p:spPr>
      </p:sp>
      <p:sp>
        <p:nvSpPr>
          <p:cNvPr id="14473" name="Freeform 212"/>
          <p:cNvSpPr/>
          <p:nvPr/>
        </p:nvSpPr>
        <p:spPr>
          <a:xfrm>
            <a:off x="1148760" y="623160"/>
            <a:ext cx="695880" cy="278280"/>
          </a:xfrm>
          <a:custGeom>
            <a:avLst/>
            <a:gdLst/>
            <a:ahLst/>
            <a:cxnLst/>
            <a:rect l="0" t="0" r="r" b="b"/>
            <a:pathLst>
              <a:path w="1933" h="773">
                <a:moveTo>
                  <a:pt x="0" y="759"/>
                </a:moveTo>
                <a:lnTo>
                  <a:pt x="1901" y="0"/>
                </a:lnTo>
                <a:lnTo>
                  <a:pt x="1932" y="0"/>
                </a:lnTo>
                <a:lnTo>
                  <a:pt x="0" y="772"/>
                </a:lnTo>
                <a:lnTo>
                  <a:pt x="0" y="759"/>
                </a:lnTo>
                <a:close/>
              </a:path>
            </a:pathLst>
          </a:custGeom>
          <a:solidFill>
            <a:srgbClr val="FEC365"/>
          </a:solidFill>
          <a:ln>
            <a:noFill/>
          </a:ln>
        </p:spPr>
      </p:sp>
      <p:sp>
        <p:nvSpPr>
          <p:cNvPr id="14474" name="Freeform 213"/>
          <p:cNvSpPr/>
          <p:nvPr/>
        </p:nvSpPr>
        <p:spPr>
          <a:xfrm>
            <a:off x="1148760" y="623160"/>
            <a:ext cx="707400" cy="282600"/>
          </a:xfrm>
          <a:custGeom>
            <a:avLst/>
            <a:gdLst/>
            <a:ahLst/>
            <a:cxnLst/>
            <a:rect l="0" t="0" r="r" b="b"/>
            <a:pathLst>
              <a:path w="1965" h="785">
                <a:moveTo>
                  <a:pt x="0" y="772"/>
                </a:moveTo>
                <a:lnTo>
                  <a:pt x="1932" y="0"/>
                </a:lnTo>
                <a:lnTo>
                  <a:pt x="1964" y="0"/>
                </a:lnTo>
                <a:lnTo>
                  <a:pt x="0" y="784"/>
                </a:lnTo>
                <a:lnTo>
                  <a:pt x="0" y="772"/>
                </a:lnTo>
                <a:close/>
              </a:path>
            </a:pathLst>
          </a:custGeom>
          <a:solidFill>
            <a:srgbClr val="FEC366"/>
          </a:solidFill>
          <a:ln>
            <a:noFill/>
          </a:ln>
        </p:spPr>
      </p:sp>
      <p:sp>
        <p:nvSpPr>
          <p:cNvPr id="14475" name="Freeform 214"/>
          <p:cNvSpPr/>
          <p:nvPr/>
        </p:nvSpPr>
        <p:spPr>
          <a:xfrm>
            <a:off x="1148760" y="623160"/>
            <a:ext cx="718560" cy="287280"/>
          </a:xfrm>
          <a:custGeom>
            <a:avLst/>
            <a:gdLst/>
            <a:ahLst/>
            <a:cxnLst/>
            <a:rect l="0" t="0" r="r" b="b"/>
            <a:pathLst>
              <a:path w="1996" h="798">
                <a:moveTo>
                  <a:pt x="0" y="784"/>
                </a:moveTo>
                <a:lnTo>
                  <a:pt x="1964" y="0"/>
                </a:lnTo>
                <a:lnTo>
                  <a:pt x="1995" y="0"/>
                </a:lnTo>
                <a:lnTo>
                  <a:pt x="0" y="797"/>
                </a:lnTo>
                <a:lnTo>
                  <a:pt x="0" y="784"/>
                </a:lnTo>
                <a:close/>
              </a:path>
            </a:pathLst>
          </a:custGeom>
          <a:solidFill>
            <a:srgbClr val="FEC368"/>
          </a:solidFill>
          <a:ln>
            <a:noFill/>
          </a:ln>
        </p:spPr>
      </p:sp>
      <p:sp>
        <p:nvSpPr>
          <p:cNvPr id="14476" name="Freeform 215"/>
          <p:cNvSpPr/>
          <p:nvPr/>
        </p:nvSpPr>
        <p:spPr>
          <a:xfrm>
            <a:off x="1148760" y="623160"/>
            <a:ext cx="730080" cy="291600"/>
          </a:xfrm>
          <a:custGeom>
            <a:avLst/>
            <a:gdLst/>
            <a:ahLst/>
            <a:cxnLst/>
            <a:rect l="0" t="0" r="r" b="b"/>
            <a:pathLst>
              <a:path w="2028" h="810">
                <a:moveTo>
                  <a:pt x="0" y="797"/>
                </a:moveTo>
                <a:lnTo>
                  <a:pt x="1995" y="0"/>
                </a:lnTo>
                <a:lnTo>
                  <a:pt x="2027" y="0"/>
                </a:lnTo>
                <a:lnTo>
                  <a:pt x="0" y="809"/>
                </a:lnTo>
                <a:lnTo>
                  <a:pt x="0" y="797"/>
                </a:lnTo>
                <a:close/>
              </a:path>
            </a:pathLst>
          </a:custGeom>
          <a:solidFill>
            <a:srgbClr val="FEC469"/>
          </a:solidFill>
          <a:ln>
            <a:noFill/>
          </a:ln>
        </p:spPr>
      </p:sp>
      <p:sp>
        <p:nvSpPr>
          <p:cNvPr id="14477" name="Freeform 216"/>
          <p:cNvSpPr/>
          <p:nvPr/>
        </p:nvSpPr>
        <p:spPr>
          <a:xfrm>
            <a:off x="1148760" y="623160"/>
            <a:ext cx="741600" cy="296280"/>
          </a:xfrm>
          <a:custGeom>
            <a:avLst/>
            <a:gdLst/>
            <a:ahLst/>
            <a:cxnLst/>
            <a:rect l="0" t="0" r="r" b="b"/>
            <a:pathLst>
              <a:path w="2060" h="823">
                <a:moveTo>
                  <a:pt x="0" y="809"/>
                </a:moveTo>
                <a:lnTo>
                  <a:pt x="2027" y="0"/>
                </a:lnTo>
                <a:lnTo>
                  <a:pt x="2059" y="0"/>
                </a:lnTo>
                <a:lnTo>
                  <a:pt x="0" y="822"/>
                </a:lnTo>
                <a:lnTo>
                  <a:pt x="0" y="809"/>
                </a:lnTo>
                <a:close/>
              </a:path>
            </a:pathLst>
          </a:custGeom>
          <a:solidFill>
            <a:srgbClr val="FEC46A"/>
          </a:solidFill>
          <a:ln>
            <a:noFill/>
          </a:ln>
        </p:spPr>
      </p:sp>
      <p:sp>
        <p:nvSpPr>
          <p:cNvPr id="14478" name="Freeform 217"/>
          <p:cNvSpPr/>
          <p:nvPr/>
        </p:nvSpPr>
        <p:spPr>
          <a:xfrm>
            <a:off x="1148760" y="623160"/>
            <a:ext cx="752760" cy="300960"/>
          </a:xfrm>
          <a:custGeom>
            <a:avLst/>
            <a:gdLst/>
            <a:ahLst/>
            <a:cxnLst/>
            <a:rect l="0" t="0" r="r" b="b"/>
            <a:pathLst>
              <a:path w="2091" h="836">
                <a:moveTo>
                  <a:pt x="0" y="822"/>
                </a:moveTo>
                <a:lnTo>
                  <a:pt x="2059" y="0"/>
                </a:lnTo>
                <a:lnTo>
                  <a:pt x="2090" y="0"/>
                </a:lnTo>
                <a:lnTo>
                  <a:pt x="0" y="835"/>
                </a:lnTo>
                <a:lnTo>
                  <a:pt x="0" y="822"/>
                </a:lnTo>
                <a:close/>
              </a:path>
            </a:pathLst>
          </a:custGeom>
          <a:solidFill>
            <a:srgbClr val="FEC46B"/>
          </a:solidFill>
          <a:ln>
            <a:noFill/>
          </a:ln>
        </p:spPr>
      </p:sp>
      <p:sp>
        <p:nvSpPr>
          <p:cNvPr id="14479" name="Freeform 218"/>
          <p:cNvSpPr/>
          <p:nvPr/>
        </p:nvSpPr>
        <p:spPr>
          <a:xfrm>
            <a:off x="1148760" y="623160"/>
            <a:ext cx="764280" cy="305280"/>
          </a:xfrm>
          <a:custGeom>
            <a:avLst/>
            <a:gdLst/>
            <a:ahLst/>
            <a:cxnLst/>
            <a:rect l="0" t="0" r="r" b="b"/>
            <a:pathLst>
              <a:path w="2123" h="848">
                <a:moveTo>
                  <a:pt x="0" y="835"/>
                </a:moveTo>
                <a:lnTo>
                  <a:pt x="2089" y="0"/>
                </a:lnTo>
                <a:lnTo>
                  <a:pt x="2122" y="0"/>
                </a:lnTo>
                <a:lnTo>
                  <a:pt x="0" y="847"/>
                </a:lnTo>
                <a:lnTo>
                  <a:pt x="0" y="835"/>
                </a:lnTo>
                <a:close/>
              </a:path>
            </a:pathLst>
          </a:custGeom>
          <a:solidFill>
            <a:srgbClr val="FEC56D"/>
          </a:solidFill>
          <a:ln>
            <a:noFill/>
          </a:ln>
        </p:spPr>
      </p:sp>
      <p:sp>
        <p:nvSpPr>
          <p:cNvPr id="14480" name="Freeform 219"/>
          <p:cNvSpPr/>
          <p:nvPr/>
        </p:nvSpPr>
        <p:spPr>
          <a:xfrm>
            <a:off x="1148760" y="623160"/>
            <a:ext cx="775800" cy="309960"/>
          </a:xfrm>
          <a:custGeom>
            <a:avLst/>
            <a:gdLst/>
            <a:ahLst/>
            <a:cxnLst/>
            <a:rect l="0" t="0" r="r" b="b"/>
            <a:pathLst>
              <a:path w="2155" h="861">
                <a:moveTo>
                  <a:pt x="0" y="847"/>
                </a:moveTo>
                <a:lnTo>
                  <a:pt x="2122" y="0"/>
                </a:lnTo>
                <a:lnTo>
                  <a:pt x="2154" y="0"/>
                </a:lnTo>
                <a:lnTo>
                  <a:pt x="0" y="860"/>
                </a:lnTo>
                <a:lnTo>
                  <a:pt x="0" y="847"/>
                </a:lnTo>
                <a:close/>
              </a:path>
            </a:pathLst>
          </a:custGeom>
          <a:solidFill>
            <a:srgbClr val="FEC56E"/>
          </a:solidFill>
          <a:ln>
            <a:noFill/>
          </a:ln>
        </p:spPr>
      </p:sp>
      <p:sp>
        <p:nvSpPr>
          <p:cNvPr id="14481" name="Freeform 220"/>
          <p:cNvSpPr/>
          <p:nvPr/>
        </p:nvSpPr>
        <p:spPr>
          <a:xfrm>
            <a:off x="1148760" y="623160"/>
            <a:ext cx="786960" cy="314640"/>
          </a:xfrm>
          <a:custGeom>
            <a:avLst/>
            <a:gdLst/>
            <a:ahLst/>
            <a:cxnLst/>
            <a:rect l="0" t="0" r="r" b="b"/>
            <a:pathLst>
              <a:path w="2186" h="874">
                <a:moveTo>
                  <a:pt x="0" y="860"/>
                </a:moveTo>
                <a:lnTo>
                  <a:pt x="2154" y="0"/>
                </a:lnTo>
                <a:lnTo>
                  <a:pt x="2185" y="0"/>
                </a:lnTo>
                <a:lnTo>
                  <a:pt x="0" y="873"/>
                </a:lnTo>
                <a:lnTo>
                  <a:pt x="0" y="860"/>
                </a:lnTo>
                <a:close/>
              </a:path>
            </a:pathLst>
          </a:custGeom>
          <a:solidFill>
            <a:srgbClr val="FEC570"/>
          </a:solidFill>
          <a:ln>
            <a:noFill/>
          </a:ln>
        </p:spPr>
      </p:sp>
      <p:sp>
        <p:nvSpPr>
          <p:cNvPr id="14482" name="Freeform 221"/>
          <p:cNvSpPr/>
          <p:nvPr/>
        </p:nvSpPr>
        <p:spPr>
          <a:xfrm>
            <a:off x="1148760" y="623160"/>
            <a:ext cx="798480" cy="318960"/>
          </a:xfrm>
          <a:custGeom>
            <a:avLst/>
            <a:gdLst/>
            <a:ahLst/>
            <a:cxnLst/>
            <a:rect l="0" t="0" r="r" b="b"/>
            <a:pathLst>
              <a:path w="2218" h="886">
                <a:moveTo>
                  <a:pt x="0" y="873"/>
                </a:moveTo>
                <a:lnTo>
                  <a:pt x="2185" y="0"/>
                </a:lnTo>
                <a:lnTo>
                  <a:pt x="2217" y="0"/>
                </a:lnTo>
                <a:lnTo>
                  <a:pt x="0" y="885"/>
                </a:lnTo>
                <a:lnTo>
                  <a:pt x="0" y="873"/>
                </a:lnTo>
                <a:close/>
              </a:path>
            </a:pathLst>
          </a:custGeom>
          <a:solidFill>
            <a:srgbClr val="FEC671"/>
          </a:solidFill>
          <a:ln>
            <a:noFill/>
          </a:ln>
        </p:spPr>
      </p:sp>
      <p:sp>
        <p:nvSpPr>
          <p:cNvPr id="14483" name="Freeform 222"/>
          <p:cNvSpPr/>
          <p:nvPr/>
        </p:nvSpPr>
        <p:spPr>
          <a:xfrm>
            <a:off x="1148760" y="623160"/>
            <a:ext cx="810000" cy="323640"/>
          </a:xfrm>
          <a:custGeom>
            <a:avLst/>
            <a:gdLst/>
            <a:ahLst/>
            <a:cxnLst/>
            <a:rect l="0" t="0" r="r" b="b"/>
            <a:pathLst>
              <a:path w="2250" h="899">
                <a:moveTo>
                  <a:pt x="0" y="885"/>
                </a:moveTo>
                <a:lnTo>
                  <a:pt x="2217" y="0"/>
                </a:lnTo>
                <a:lnTo>
                  <a:pt x="2249" y="0"/>
                </a:lnTo>
                <a:lnTo>
                  <a:pt x="0" y="898"/>
                </a:lnTo>
                <a:lnTo>
                  <a:pt x="0" y="885"/>
                </a:lnTo>
                <a:close/>
              </a:path>
            </a:pathLst>
          </a:custGeom>
          <a:solidFill>
            <a:srgbClr val="FEC672"/>
          </a:solidFill>
          <a:ln>
            <a:noFill/>
          </a:ln>
        </p:spPr>
      </p:sp>
      <p:sp>
        <p:nvSpPr>
          <p:cNvPr id="14484" name="Freeform 223"/>
          <p:cNvSpPr/>
          <p:nvPr/>
        </p:nvSpPr>
        <p:spPr>
          <a:xfrm>
            <a:off x="1148760" y="623160"/>
            <a:ext cx="821160" cy="328320"/>
          </a:xfrm>
          <a:custGeom>
            <a:avLst/>
            <a:gdLst/>
            <a:ahLst/>
            <a:cxnLst/>
            <a:rect l="0" t="0" r="r" b="b"/>
            <a:pathLst>
              <a:path w="2281" h="912">
                <a:moveTo>
                  <a:pt x="0" y="898"/>
                </a:moveTo>
                <a:lnTo>
                  <a:pt x="2249" y="0"/>
                </a:lnTo>
                <a:lnTo>
                  <a:pt x="2280" y="0"/>
                </a:lnTo>
                <a:lnTo>
                  <a:pt x="0" y="911"/>
                </a:lnTo>
                <a:lnTo>
                  <a:pt x="0" y="898"/>
                </a:lnTo>
                <a:close/>
              </a:path>
            </a:pathLst>
          </a:custGeom>
          <a:solidFill>
            <a:srgbClr val="FEC773"/>
          </a:solidFill>
          <a:ln>
            <a:noFill/>
          </a:ln>
        </p:spPr>
      </p:sp>
      <p:sp>
        <p:nvSpPr>
          <p:cNvPr id="14485" name="Freeform 224"/>
          <p:cNvSpPr/>
          <p:nvPr/>
        </p:nvSpPr>
        <p:spPr>
          <a:xfrm>
            <a:off x="1148760" y="623160"/>
            <a:ext cx="832680" cy="332640"/>
          </a:xfrm>
          <a:custGeom>
            <a:avLst/>
            <a:gdLst/>
            <a:ahLst/>
            <a:cxnLst/>
            <a:rect l="0" t="0" r="r" b="b"/>
            <a:pathLst>
              <a:path w="2313" h="924">
                <a:moveTo>
                  <a:pt x="0" y="911"/>
                </a:moveTo>
                <a:lnTo>
                  <a:pt x="2280" y="0"/>
                </a:lnTo>
                <a:lnTo>
                  <a:pt x="2312" y="0"/>
                </a:lnTo>
                <a:lnTo>
                  <a:pt x="0" y="923"/>
                </a:lnTo>
                <a:lnTo>
                  <a:pt x="0" y="911"/>
                </a:lnTo>
                <a:close/>
              </a:path>
            </a:pathLst>
          </a:custGeom>
          <a:solidFill>
            <a:srgbClr val="FEC775"/>
          </a:solidFill>
          <a:ln>
            <a:noFill/>
          </a:ln>
        </p:spPr>
      </p:sp>
      <p:sp>
        <p:nvSpPr>
          <p:cNvPr id="14486" name="Freeform 225"/>
          <p:cNvSpPr/>
          <p:nvPr/>
        </p:nvSpPr>
        <p:spPr>
          <a:xfrm>
            <a:off x="1148760" y="623160"/>
            <a:ext cx="844200" cy="337320"/>
          </a:xfrm>
          <a:custGeom>
            <a:avLst/>
            <a:gdLst/>
            <a:ahLst/>
            <a:cxnLst/>
            <a:rect l="0" t="0" r="r" b="b"/>
            <a:pathLst>
              <a:path w="2345" h="937">
                <a:moveTo>
                  <a:pt x="0" y="923"/>
                </a:moveTo>
                <a:lnTo>
                  <a:pt x="2312" y="0"/>
                </a:lnTo>
                <a:lnTo>
                  <a:pt x="2344" y="0"/>
                </a:lnTo>
                <a:lnTo>
                  <a:pt x="0" y="936"/>
                </a:lnTo>
                <a:lnTo>
                  <a:pt x="0" y="923"/>
                </a:lnTo>
                <a:close/>
              </a:path>
            </a:pathLst>
          </a:custGeom>
          <a:solidFill>
            <a:srgbClr val="FEC776"/>
          </a:solidFill>
          <a:ln>
            <a:noFill/>
          </a:ln>
        </p:spPr>
      </p:sp>
      <p:sp>
        <p:nvSpPr>
          <p:cNvPr id="14487" name="Freeform 226"/>
          <p:cNvSpPr/>
          <p:nvPr/>
        </p:nvSpPr>
        <p:spPr>
          <a:xfrm>
            <a:off x="1148760" y="623160"/>
            <a:ext cx="855360" cy="341640"/>
          </a:xfrm>
          <a:custGeom>
            <a:avLst/>
            <a:gdLst/>
            <a:ahLst/>
            <a:cxnLst/>
            <a:rect l="0" t="0" r="r" b="b"/>
            <a:pathLst>
              <a:path w="2376" h="949">
                <a:moveTo>
                  <a:pt x="0" y="936"/>
                </a:moveTo>
                <a:lnTo>
                  <a:pt x="2344" y="0"/>
                </a:lnTo>
                <a:lnTo>
                  <a:pt x="2375" y="0"/>
                </a:lnTo>
                <a:lnTo>
                  <a:pt x="0" y="948"/>
                </a:lnTo>
                <a:lnTo>
                  <a:pt x="0" y="936"/>
                </a:lnTo>
                <a:close/>
              </a:path>
            </a:pathLst>
          </a:custGeom>
          <a:solidFill>
            <a:srgbClr val="FEC878"/>
          </a:solidFill>
          <a:ln>
            <a:noFill/>
          </a:ln>
        </p:spPr>
      </p:sp>
      <p:sp>
        <p:nvSpPr>
          <p:cNvPr id="14488" name="Freeform 227"/>
          <p:cNvSpPr/>
          <p:nvPr/>
        </p:nvSpPr>
        <p:spPr>
          <a:xfrm>
            <a:off x="1148760" y="623160"/>
            <a:ext cx="866880" cy="346320"/>
          </a:xfrm>
          <a:custGeom>
            <a:avLst/>
            <a:gdLst/>
            <a:ahLst/>
            <a:cxnLst/>
            <a:rect l="0" t="0" r="r" b="b"/>
            <a:pathLst>
              <a:path w="2408" h="962">
                <a:moveTo>
                  <a:pt x="0" y="948"/>
                </a:moveTo>
                <a:lnTo>
                  <a:pt x="2375" y="0"/>
                </a:lnTo>
                <a:lnTo>
                  <a:pt x="2407" y="0"/>
                </a:lnTo>
                <a:lnTo>
                  <a:pt x="0" y="961"/>
                </a:lnTo>
                <a:lnTo>
                  <a:pt x="0" y="948"/>
                </a:lnTo>
                <a:close/>
              </a:path>
            </a:pathLst>
          </a:custGeom>
          <a:solidFill>
            <a:srgbClr val="FEC879"/>
          </a:solidFill>
          <a:ln>
            <a:noFill/>
          </a:ln>
        </p:spPr>
      </p:sp>
      <p:sp>
        <p:nvSpPr>
          <p:cNvPr id="14489" name="Freeform 228"/>
          <p:cNvSpPr/>
          <p:nvPr/>
        </p:nvSpPr>
        <p:spPr>
          <a:xfrm>
            <a:off x="1148760" y="623160"/>
            <a:ext cx="878400" cy="351000"/>
          </a:xfrm>
          <a:custGeom>
            <a:avLst/>
            <a:gdLst/>
            <a:ahLst/>
            <a:cxnLst/>
            <a:rect l="0" t="0" r="r" b="b"/>
            <a:pathLst>
              <a:path w="2440" h="975">
                <a:moveTo>
                  <a:pt x="0" y="961"/>
                </a:moveTo>
                <a:lnTo>
                  <a:pt x="2407" y="0"/>
                </a:lnTo>
                <a:lnTo>
                  <a:pt x="2439" y="0"/>
                </a:lnTo>
                <a:lnTo>
                  <a:pt x="0" y="974"/>
                </a:lnTo>
                <a:lnTo>
                  <a:pt x="0" y="961"/>
                </a:lnTo>
                <a:close/>
              </a:path>
            </a:pathLst>
          </a:custGeom>
          <a:solidFill>
            <a:srgbClr val="FEC87A"/>
          </a:solidFill>
          <a:ln>
            <a:noFill/>
          </a:ln>
        </p:spPr>
      </p:sp>
      <p:sp>
        <p:nvSpPr>
          <p:cNvPr id="14490" name="Freeform 229"/>
          <p:cNvSpPr/>
          <p:nvPr/>
        </p:nvSpPr>
        <p:spPr>
          <a:xfrm>
            <a:off x="1148760" y="623160"/>
            <a:ext cx="889560" cy="355320"/>
          </a:xfrm>
          <a:custGeom>
            <a:avLst/>
            <a:gdLst/>
            <a:ahLst/>
            <a:cxnLst/>
            <a:rect l="0" t="0" r="r" b="b"/>
            <a:pathLst>
              <a:path w="2471" h="987">
                <a:moveTo>
                  <a:pt x="0" y="974"/>
                </a:moveTo>
                <a:lnTo>
                  <a:pt x="2439" y="0"/>
                </a:lnTo>
                <a:lnTo>
                  <a:pt x="2470" y="0"/>
                </a:lnTo>
                <a:lnTo>
                  <a:pt x="0" y="986"/>
                </a:lnTo>
                <a:lnTo>
                  <a:pt x="0" y="974"/>
                </a:lnTo>
                <a:close/>
              </a:path>
            </a:pathLst>
          </a:custGeom>
          <a:solidFill>
            <a:srgbClr val="FEC97B"/>
          </a:solidFill>
          <a:ln>
            <a:noFill/>
          </a:ln>
        </p:spPr>
      </p:sp>
      <p:sp>
        <p:nvSpPr>
          <p:cNvPr id="14491" name="Freeform 230"/>
          <p:cNvSpPr/>
          <p:nvPr/>
        </p:nvSpPr>
        <p:spPr>
          <a:xfrm>
            <a:off x="1148760" y="623160"/>
            <a:ext cx="901080" cy="360000"/>
          </a:xfrm>
          <a:custGeom>
            <a:avLst/>
            <a:gdLst/>
            <a:ahLst/>
            <a:cxnLst/>
            <a:rect l="0" t="0" r="r" b="b"/>
            <a:pathLst>
              <a:path w="2503" h="1000">
                <a:moveTo>
                  <a:pt x="0" y="986"/>
                </a:moveTo>
                <a:lnTo>
                  <a:pt x="2470" y="0"/>
                </a:lnTo>
                <a:lnTo>
                  <a:pt x="2502" y="0"/>
                </a:lnTo>
                <a:lnTo>
                  <a:pt x="0" y="999"/>
                </a:lnTo>
                <a:lnTo>
                  <a:pt x="0" y="986"/>
                </a:lnTo>
                <a:close/>
              </a:path>
            </a:pathLst>
          </a:custGeom>
          <a:solidFill>
            <a:srgbClr val="FEC97D"/>
          </a:solidFill>
          <a:ln>
            <a:noFill/>
          </a:ln>
        </p:spPr>
      </p:sp>
      <p:sp>
        <p:nvSpPr>
          <p:cNvPr id="14492" name="Freeform 231"/>
          <p:cNvSpPr/>
          <p:nvPr/>
        </p:nvSpPr>
        <p:spPr>
          <a:xfrm>
            <a:off x="1148760" y="623160"/>
            <a:ext cx="912600" cy="364680"/>
          </a:xfrm>
          <a:custGeom>
            <a:avLst/>
            <a:gdLst/>
            <a:ahLst/>
            <a:cxnLst/>
            <a:rect l="0" t="0" r="r" b="b"/>
            <a:pathLst>
              <a:path w="2535" h="1013">
                <a:moveTo>
                  <a:pt x="0" y="999"/>
                </a:moveTo>
                <a:lnTo>
                  <a:pt x="2502" y="0"/>
                </a:lnTo>
                <a:lnTo>
                  <a:pt x="2534" y="0"/>
                </a:lnTo>
                <a:lnTo>
                  <a:pt x="0" y="1012"/>
                </a:lnTo>
                <a:lnTo>
                  <a:pt x="0" y="999"/>
                </a:lnTo>
                <a:close/>
              </a:path>
            </a:pathLst>
          </a:custGeom>
          <a:solidFill>
            <a:srgbClr val="FEC97E"/>
          </a:solidFill>
          <a:ln>
            <a:noFill/>
          </a:ln>
        </p:spPr>
      </p:sp>
      <p:sp>
        <p:nvSpPr>
          <p:cNvPr id="14493" name="Freeform 232"/>
          <p:cNvSpPr/>
          <p:nvPr/>
        </p:nvSpPr>
        <p:spPr>
          <a:xfrm>
            <a:off x="1148760" y="623160"/>
            <a:ext cx="923760" cy="369000"/>
          </a:xfrm>
          <a:custGeom>
            <a:avLst/>
            <a:gdLst/>
            <a:ahLst/>
            <a:cxnLst/>
            <a:rect l="0" t="0" r="r" b="b"/>
            <a:pathLst>
              <a:path w="2566" h="1025">
                <a:moveTo>
                  <a:pt x="0" y="1012"/>
                </a:moveTo>
                <a:lnTo>
                  <a:pt x="2534" y="0"/>
                </a:lnTo>
                <a:lnTo>
                  <a:pt x="2565" y="0"/>
                </a:lnTo>
                <a:lnTo>
                  <a:pt x="0" y="1024"/>
                </a:lnTo>
                <a:lnTo>
                  <a:pt x="0" y="1012"/>
                </a:lnTo>
                <a:close/>
              </a:path>
            </a:pathLst>
          </a:custGeom>
          <a:solidFill>
            <a:srgbClr val="FECA80"/>
          </a:solidFill>
          <a:ln>
            <a:noFill/>
          </a:ln>
        </p:spPr>
      </p:sp>
      <p:sp>
        <p:nvSpPr>
          <p:cNvPr id="14494" name="Freeform 233"/>
          <p:cNvSpPr/>
          <p:nvPr/>
        </p:nvSpPr>
        <p:spPr>
          <a:xfrm>
            <a:off x="1148760" y="623160"/>
            <a:ext cx="935280" cy="373680"/>
          </a:xfrm>
          <a:custGeom>
            <a:avLst/>
            <a:gdLst/>
            <a:ahLst/>
            <a:cxnLst/>
            <a:rect l="0" t="0" r="r" b="b"/>
            <a:pathLst>
              <a:path w="2598" h="1038">
                <a:moveTo>
                  <a:pt x="0" y="1024"/>
                </a:moveTo>
                <a:lnTo>
                  <a:pt x="2565" y="0"/>
                </a:lnTo>
                <a:lnTo>
                  <a:pt x="2597" y="0"/>
                </a:lnTo>
                <a:lnTo>
                  <a:pt x="0" y="1037"/>
                </a:lnTo>
                <a:lnTo>
                  <a:pt x="0" y="1024"/>
                </a:lnTo>
                <a:close/>
              </a:path>
            </a:pathLst>
          </a:custGeom>
          <a:solidFill>
            <a:srgbClr val="FECA81"/>
          </a:solidFill>
          <a:ln>
            <a:noFill/>
          </a:ln>
        </p:spPr>
      </p:sp>
      <p:sp>
        <p:nvSpPr>
          <p:cNvPr id="14495" name="Freeform 234"/>
          <p:cNvSpPr/>
          <p:nvPr/>
        </p:nvSpPr>
        <p:spPr>
          <a:xfrm>
            <a:off x="1148760" y="623160"/>
            <a:ext cx="946440" cy="378360"/>
          </a:xfrm>
          <a:custGeom>
            <a:avLst/>
            <a:gdLst/>
            <a:ahLst/>
            <a:cxnLst/>
            <a:rect l="0" t="0" r="r" b="b"/>
            <a:pathLst>
              <a:path w="2629" h="1051">
                <a:moveTo>
                  <a:pt x="0" y="1037"/>
                </a:moveTo>
                <a:lnTo>
                  <a:pt x="2597" y="0"/>
                </a:lnTo>
                <a:lnTo>
                  <a:pt x="2628" y="0"/>
                </a:lnTo>
                <a:lnTo>
                  <a:pt x="0" y="1050"/>
                </a:lnTo>
                <a:lnTo>
                  <a:pt x="0" y="1037"/>
                </a:lnTo>
                <a:close/>
              </a:path>
            </a:pathLst>
          </a:custGeom>
          <a:solidFill>
            <a:srgbClr val="FECB82"/>
          </a:solidFill>
          <a:ln>
            <a:noFill/>
          </a:ln>
        </p:spPr>
      </p:sp>
      <p:sp>
        <p:nvSpPr>
          <p:cNvPr id="14496" name="Freeform 235"/>
          <p:cNvSpPr/>
          <p:nvPr/>
        </p:nvSpPr>
        <p:spPr>
          <a:xfrm>
            <a:off x="1148760" y="623160"/>
            <a:ext cx="957960" cy="382680"/>
          </a:xfrm>
          <a:custGeom>
            <a:avLst/>
            <a:gdLst/>
            <a:ahLst/>
            <a:cxnLst/>
            <a:rect l="0" t="0" r="r" b="b"/>
            <a:pathLst>
              <a:path w="2661" h="1063">
                <a:moveTo>
                  <a:pt x="0" y="1050"/>
                </a:moveTo>
                <a:lnTo>
                  <a:pt x="2628" y="0"/>
                </a:lnTo>
                <a:lnTo>
                  <a:pt x="2660" y="0"/>
                </a:lnTo>
                <a:lnTo>
                  <a:pt x="0" y="1062"/>
                </a:lnTo>
                <a:lnTo>
                  <a:pt x="0" y="1050"/>
                </a:lnTo>
                <a:close/>
              </a:path>
            </a:pathLst>
          </a:custGeom>
          <a:solidFill>
            <a:srgbClr val="FECB83"/>
          </a:solidFill>
          <a:ln>
            <a:noFill/>
          </a:ln>
        </p:spPr>
      </p:sp>
      <p:sp>
        <p:nvSpPr>
          <p:cNvPr id="14497" name="Freeform 236"/>
          <p:cNvSpPr/>
          <p:nvPr/>
        </p:nvSpPr>
        <p:spPr>
          <a:xfrm>
            <a:off x="1148760" y="623160"/>
            <a:ext cx="969480" cy="387360"/>
          </a:xfrm>
          <a:custGeom>
            <a:avLst/>
            <a:gdLst/>
            <a:ahLst/>
            <a:cxnLst/>
            <a:rect l="0" t="0" r="r" b="b"/>
            <a:pathLst>
              <a:path w="2693" h="1076">
                <a:moveTo>
                  <a:pt x="0" y="1062"/>
                </a:moveTo>
                <a:lnTo>
                  <a:pt x="2660" y="0"/>
                </a:lnTo>
                <a:lnTo>
                  <a:pt x="2692" y="0"/>
                </a:lnTo>
                <a:lnTo>
                  <a:pt x="0" y="1075"/>
                </a:lnTo>
                <a:lnTo>
                  <a:pt x="0" y="1062"/>
                </a:lnTo>
                <a:close/>
              </a:path>
            </a:pathLst>
          </a:custGeom>
          <a:solidFill>
            <a:srgbClr val="FECB85"/>
          </a:solidFill>
          <a:ln>
            <a:noFill/>
          </a:ln>
        </p:spPr>
      </p:sp>
      <p:sp>
        <p:nvSpPr>
          <p:cNvPr id="14498" name="Freeform 237"/>
          <p:cNvSpPr/>
          <p:nvPr/>
        </p:nvSpPr>
        <p:spPr>
          <a:xfrm>
            <a:off x="1148760" y="623160"/>
            <a:ext cx="980640" cy="391680"/>
          </a:xfrm>
          <a:custGeom>
            <a:avLst/>
            <a:gdLst/>
            <a:ahLst/>
            <a:cxnLst/>
            <a:rect l="0" t="0" r="r" b="b"/>
            <a:pathLst>
              <a:path w="2724" h="1088">
                <a:moveTo>
                  <a:pt x="0" y="1075"/>
                </a:moveTo>
                <a:lnTo>
                  <a:pt x="2692" y="0"/>
                </a:lnTo>
                <a:lnTo>
                  <a:pt x="2723" y="0"/>
                </a:lnTo>
                <a:lnTo>
                  <a:pt x="0" y="1087"/>
                </a:lnTo>
                <a:lnTo>
                  <a:pt x="0" y="1075"/>
                </a:lnTo>
                <a:close/>
              </a:path>
            </a:pathLst>
          </a:custGeom>
          <a:solidFill>
            <a:srgbClr val="FECC86"/>
          </a:solidFill>
          <a:ln>
            <a:noFill/>
          </a:ln>
        </p:spPr>
      </p:sp>
      <p:sp>
        <p:nvSpPr>
          <p:cNvPr id="14499" name="Freeform 238"/>
          <p:cNvSpPr/>
          <p:nvPr/>
        </p:nvSpPr>
        <p:spPr>
          <a:xfrm>
            <a:off x="1148760" y="623160"/>
            <a:ext cx="992160" cy="396360"/>
          </a:xfrm>
          <a:custGeom>
            <a:avLst/>
            <a:gdLst/>
            <a:ahLst/>
            <a:cxnLst/>
            <a:rect l="0" t="0" r="r" b="b"/>
            <a:pathLst>
              <a:path w="2756" h="1101">
                <a:moveTo>
                  <a:pt x="0" y="1087"/>
                </a:moveTo>
                <a:lnTo>
                  <a:pt x="2723" y="0"/>
                </a:lnTo>
                <a:lnTo>
                  <a:pt x="2755" y="0"/>
                </a:lnTo>
                <a:lnTo>
                  <a:pt x="0" y="1100"/>
                </a:lnTo>
                <a:lnTo>
                  <a:pt x="0" y="1087"/>
                </a:lnTo>
                <a:close/>
              </a:path>
            </a:pathLst>
          </a:custGeom>
          <a:solidFill>
            <a:srgbClr val="FECC87"/>
          </a:solidFill>
          <a:ln>
            <a:noFill/>
          </a:ln>
        </p:spPr>
      </p:sp>
      <p:sp>
        <p:nvSpPr>
          <p:cNvPr id="14500" name="Freeform 239"/>
          <p:cNvSpPr/>
          <p:nvPr/>
        </p:nvSpPr>
        <p:spPr>
          <a:xfrm>
            <a:off x="1148760" y="623160"/>
            <a:ext cx="1003680" cy="401040"/>
          </a:xfrm>
          <a:custGeom>
            <a:avLst/>
            <a:gdLst/>
            <a:ahLst/>
            <a:cxnLst/>
            <a:rect l="0" t="0" r="r" b="b"/>
            <a:pathLst>
              <a:path w="2788" h="1114">
                <a:moveTo>
                  <a:pt x="0" y="1100"/>
                </a:moveTo>
                <a:lnTo>
                  <a:pt x="2755" y="0"/>
                </a:lnTo>
                <a:lnTo>
                  <a:pt x="2787" y="0"/>
                </a:lnTo>
                <a:lnTo>
                  <a:pt x="0" y="1113"/>
                </a:lnTo>
                <a:lnTo>
                  <a:pt x="0" y="1100"/>
                </a:lnTo>
                <a:close/>
              </a:path>
            </a:pathLst>
          </a:custGeom>
          <a:solidFill>
            <a:srgbClr val="FECD89"/>
          </a:solidFill>
          <a:ln>
            <a:noFill/>
          </a:ln>
        </p:spPr>
      </p:sp>
      <p:sp>
        <p:nvSpPr>
          <p:cNvPr id="14501" name="Freeform 240"/>
          <p:cNvSpPr/>
          <p:nvPr/>
        </p:nvSpPr>
        <p:spPr>
          <a:xfrm>
            <a:off x="1148760" y="623160"/>
            <a:ext cx="1014840" cy="405360"/>
          </a:xfrm>
          <a:custGeom>
            <a:avLst/>
            <a:gdLst/>
            <a:ahLst/>
            <a:cxnLst/>
            <a:rect l="0" t="0" r="r" b="b"/>
            <a:pathLst>
              <a:path w="2819" h="1126">
                <a:moveTo>
                  <a:pt x="0" y="1113"/>
                </a:moveTo>
                <a:lnTo>
                  <a:pt x="2787" y="0"/>
                </a:lnTo>
                <a:lnTo>
                  <a:pt x="2818" y="0"/>
                </a:lnTo>
                <a:lnTo>
                  <a:pt x="0" y="1125"/>
                </a:lnTo>
                <a:lnTo>
                  <a:pt x="0" y="1113"/>
                </a:lnTo>
                <a:close/>
              </a:path>
            </a:pathLst>
          </a:custGeom>
          <a:solidFill>
            <a:srgbClr val="FECD8A"/>
          </a:solidFill>
          <a:ln>
            <a:noFill/>
          </a:ln>
        </p:spPr>
      </p:sp>
      <p:sp>
        <p:nvSpPr>
          <p:cNvPr id="14502" name="Freeform 241"/>
          <p:cNvSpPr/>
          <p:nvPr/>
        </p:nvSpPr>
        <p:spPr>
          <a:xfrm>
            <a:off x="1148760" y="623160"/>
            <a:ext cx="1026360" cy="410040"/>
          </a:xfrm>
          <a:custGeom>
            <a:avLst/>
            <a:gdLst/>
            <a:ahLst/>
            <a:cxnLst/>
            <a:rect l="0" t="0" r="r" b="b"/>
            <a:pathLst>
              <a:path w="2851" h="1139">
                <a:moveTo>
                  <a:pt x="0" y="1125"/>
                </a:moveTo>
                <a:lnTo>
                  <a:pt x="2818" y="0"/>
                </a:lnTo>
                <a:lnTo>
                  <a:pt x="2850" y="0"/>
                </a:lnTo>
                <a:lnTo>
                  <a:pt x="0" y="1138"/>
                </a:lnTo>
                <a:lnTo>
                  <a:pt x="0" y="1125"/>
                </a:lnTo>
                <a:close/>
              </a:path>
            </a:pathLst>
          </a:custGeom>
          <a:solidFill>
            <a:srgbClr val="FECD8B"/>
          </a:solidFill>
          <a:ln>
            <a:noFill/>
          </a:ln>
        </p:spPr>
      </p:sp>
      <p:sp>
        <p:nvSpPr>
          <p:cNvPr id="14503" name="Freeform 242"/>
          <p:cNvSpPr/>
          <p:nvPr/>
        </p:nvSpPr>
        <p:spPr>
          <a:xfrm>
            <a:off x="1148760" y="623160"/>
            <a:ext cx="1037880" cy="414720"/>
          </a:xfrm>
          <a:custGeom>
            <a:avLst/>
            <a:gdLst/>
            <a:ahLst/>
            <a:cxnLst/>
            <a:rect l="0" t="0" r="r" b="b"/>
            <a:pathLst>
              <a:path w="2883" h="1152">
                <a:moveTo>
                  <a:pt x="0" y="1137"/>
                </a:moveTo>
                <a:lnTo>
                  <a:pt x="2850" y="0"/>
                </a:lnTo>
                <a:lnTo>
                  <a:pt x="2882" y="0"/>
                </a:lnTo>
                <a:lnTo>
                  <a:pt x="0" y="1151"/>
                </a:lnTo>
                <a:lnTo>
                  <a:pt x="0" y="1137"/>
                </a:lnTo>
                <a:close/>
              </a:path>
            </a:pathLst>
          </a:custGeom>
          <a:solidFill>
            <a:srgbClr val="FECE8D"/>
          </a:solidFill>
          <a:ln>
            <a:noFill/>
          </a:ln>
        </p:spPr>
      </p:sp>
      <p:sp>
        <p:nvSpPr>
          <p:cNvPr id="14504" name="Freeform 243"/>
          <p:cNvSpPr/>
          <p:nvPr/>
        </p:nvSpPr>
        <p:spPr>
          <a:xfrm>
            <a:off x="1148760" y="623160"/>
            <a:ext cx="1049040" cy="419040"/>
          </a:xfrm>
          <a:custGeom>
            <a:avLst/>
            <a:gdLst/>
            <a:ahLst/>
            <a:cxnLst/>
            <a:rect l="0" t="0" r="r" b="b"/>
            <a:pathLst>
              <a:path w="2914" h="1164">
                <a:moveTo>
                  <a:pt x="0" y="1151"/>
                </a:moveTo>
                <a:lnTo>
                  <a:pt x="2882" y="0"/>
                </a:lnTo>
                <a:lnTo>
                  <a:pt x="2913" y="0"/>
                </a:lnTo>
                <a:lnTo>
                  <a:pt x="0" y="1163"/>
                </a:lnTo>
                <a:lnTo>
                  <a:pt x="0" y="1151"/>
                </a:lnTo>
                <a:close/>
              </a:path>
            </a:pathLst>
          </a:custGeom>
          <a:solidFill>
            <a:srgbClr val="FECE8E"/>
          </a:solidFill>
          <a:ln>
            <a:noFill/>
          </a:ln>
        </p:spPr>
      </p:sp>
      <p:sp>
        <p:nvSpPr>
          <p:cNvPr id="14505" name="Freeform 244"/>
          <p:cNvSpPr/>
          <p:nvPr/>
        </p:nvSpPr>
        <p:spPr>
          <a:xfrm>
            <a:off x="1148760" y="623160"/>
            <a:ext cx="1060560" cy="423720"/>
          </a:xfrm>
          <a:custGeom>
            <a:avLst/>
            <a:gdLst/>
            <a:ahLst/>
            <a:cxnLst/>
            <a:rect l="0" t="0" r="r" b="b"/>
            <a:pathLst>
              <a:path w="2946" h="1177">
                <a:moveTo>
                  <a:pt x="0" y="1163"/>
                </a:moveTo>
                <a:lnTo>
                  <a:pt x="2913" y="0"/>
                </a:lnTo>
                <a:lnTo>
                  <a:pt x="2945" y="0"/>
                </a:lnTo>
                <a:lnTo>
                  <a:pt x="0" y="1176"/>
                </a:lnTo>
                <a:lnTo>
                  <a:pt x="0" y="1163"/>
                </a:lnTo>
                <a:close/>
              </a:path>
            </a:pathLst>
          </a:custGeom>
          <a:solidFill>
            <a:srgbClr val="FECF8F"/>
          </a:solidFill>
          <a:ln>
            <a:noFill/>
          </a:ln>
        </p:spPr>
      </p:sp>
      <p:sp>
        <p:nvSpPr>
          <p:cNvPr id="14506" name="Freeform 245"/>
          <p:cNvSpPr/>
          <p:nvPr/>
        </p:nvSpPr>
        <p:spPr>
          <a:xfrm>
            <a:off x="1148760" y="623160"/>
            <a:ext cx="1072080" cy="428040"/>
          </a:xfrm>
          <a:custGeom>
            <a:avLst/>
            <a:gdLst/>
            <a:ahLst/>
            <a:cxnLst/>
            <a:rect l="0" t="0" r="r" b="b"/>
            <a:pathLst>
              <a:path w="2978" h="1189">
                <a:moveTo>
                  <a:pt x="0" y="1176"/>
                </a:moveTo>
                <a:lnTo>
                  <a:pt x="2945" y="0"/>
                </a:lnTo>
                <a:lnTo>
                  <a:pt x="2977" y="0"/>
                </a:lnTo>
                <a:lnTo>
                  <a:pt x="0" y="1188"/>
                </a:lnTo>
                <a:lnTo>
                  <a:pt x="0" y="1176"/>
                </a:lnTo>
                <a:close/>
              </a:path>
            </a:pathLst>
          </a:custGeom>
          <a:solidFill>
            <a:srgbClr val="FECF90"/>
          </a:solidFill>
          <a:ln>
            <a:noFill/>
          </a:ln>
        </p:spPr>
      </p:sp>
      <p:sp>
        <p:nvSpPr>
          <p:cNvPr id="14507" name="Freeform 246"/>
          <p:cNvSpPr/>
          <p:nvPr/>
        </p:nvSpPr>
        <p:spPr>
          <a:xfrm>
            <a:off x="1148760" y="623160"/>
            <a:ext cx="1083240" cy="432720"/>
          </a:xfrm>
          <a:custGeom>
            <a:avLst/>
            <a:gdLst/>
            <a:ahLst/>
            <a:cxnLst/>
            <a:rect l="0" t="0" r="r" b="b"/>
            <a:pathLst>
              <a:path w="3009" h="1202">
                <a:moveTo>
                  <a:pt x="0" y="1188"/>
                </a:moveTo>
                <a:lnTo>
                  <a:pt x="2977" y="0"/>
                </a:lnTo>
                <a:lnTo>
                  <a:pt x="3008" y="0"/>
                </a:lnTo>
                <a:lnTo>
                  <a:pt x="0" y="1201"/>
                </a:lnTo>
                <a:lnTo>
                  <a:pt x="0" y="1188"/>
                </a:lnTo>
                <a:close/>
              </a:path>
            </a:pathLst>
          </a:custGeom>
          <a:solidFill>
            <a:srgbClr val="FED092"/>
          </a:solidFill>
          <a:ln>
            <a:noFill/>
          </a:ln>
        </p:spPr>
      </p:sp>
      <p:sp>
        <p:nvSpPr>
          <p:cNvPr id="14508" name="Freeform 247"/>
          <p:cNvSpPr/>
          <p:nvPr/>
        </p:nvSpPr>
        <p:spPr>
          <a:xfrm>
            <a:off x="1148760" y="623160"/>
            <a:ext cx="1094760" cy="437400"/>
          </a:xfrm>
          <a:custGeom>
            <a:avLst/>
            <a:gdLst/>
            <a:ahLst/>
            <a:cxnLst/>
            <a:rect l="0" t="0" r="r" b="b"/>
            <a:pathLst>
              <a:path w="3041" h="1215">
                <a:moveTo>
                  <a:pt x="0" y="1201"/>
                </a:moveTo>
                <a:lnTo>
                  <a:pt x="3008" y="0"/>
                </a:lnTo>
                <a:lnTo>
                  <a:pt x="3040" y="0"/>
                </a:lnTo>
                <a:lnTo>
                  <a:pt x="0" y="1214"/>
                </a:lnTo>
                <a:lnTo>
                  <a:pt x="0" y="1201"/>
                </a:lnTo>
                <a:close/>
              </a:path>
            </a:pathLst>
          </a:custGeom>
          <a:solidFill>
            <a:srgbClr val="FED093"/>
          </a:solidFill>
          <a:ln>
            <a:noFill/>
          </a:ln>
        </p:spPr>
      </p:sp>
      <p:sp>
        <p:nvSpPr>
          <p:cNvPr id="14509" name="Freeform 248"/>
          <p:cNvSpPr/>
          <p:nvPr/>
        </p:nvSpPr>
        <p:spPr>
          <a:xfrm>
            <a:off x="1148760" y="623160"/>
            <a:ext cx="1106280" cy="441720"/>
          </a:xfrm>
          <a:custGeom>
            <a:avLst/>
            <a:gdLst/>
            <a:ahLst/>
            <a:cxnLst/>
            <a:rect l="0" t="0" r="r" b="b"/>
            <a:pathLst>
              <a:path w="3073" h="1227">
                <a:moveTo>
                  <a:pt x="0" y="1214"/>
                </a:moveTo>
                <a:lnTo>
                  <a:pt x="3040" y="0"/>
                </a:lnTo>
                <a:lnTo>
                  <a:pt x="3072" y="0"/>
                </a:lnTo>
                <a:lnTo>
                  <a:pt x="0" y="1226"/>
                </a:lnTo>
                <a:lnTo>
                  <a:pt x="0" y="1214"/>
                </a:lnTo>
                <a:close/>
              </a:path>
            </a:pathLst>
          </a:custGeom>
          <a:solidFill>
            <a:srgbClr val="FED194"/>
          </a:solidFill>
          <a:ln>
            <a:noFill/>
          </a:ln>
        </p:spPr>
      </p:sp>
      <p:sp>
        <p:nvSpPr>
          <p:cNvPr id="14510" name="Freeform 249"/>
          <p:cNvSpPr/>
          <p:nvPr/>
        </p:nvSpPr>
        <p:spPr>
          <a:xfrm>
            <a:off x="1148760" y="623160"/>
            <a:ext cx="1117440" cy="446400"/>
          </a:xfrm>
          <a:custGeom>
            <a:avLst/>
            <a:gdLst/>
            <a:ahLst/>
            <a:cxnLst/>
            <a:rect l="0" t="0" r="r" b="b"/>
            <a:pathLst>
              <a:path w="3104" h="1240">
                <a:moveTo>
                  <a:pt x="0" y="1226"/>
                </a:moveTo>
                <a:lnTo>
                  <a:pt x="3072" y="0"/>
                </a:lnTo>
                <a:lnTo>
                  <a:pt x="3103" y="0"/>
                </a:lnTo>
                <a:lnTo>
                  <a:pt x="0" y="1239"/>
                </a:lnTo>
                <a:lnTo>
                  <a:pt x="0" y="1226"/>
                </a:lnTo>
                <a:close/>
              </a:path>
            </a:pathLst>
          </a:custGeom>
          <a:solidFill>
            <a:srgbClr val="FED196"/>
          </a:solidFill>
          <a:ln>
            <a:noFill/>
          </a:ln>
        </p:spPr>
      </p:sp>
      <p:sp>
        <p:nvSpPr>
          <p:cNvPr id="14511" name="Freeform 250"/>
          <p:cNvSpPr/>
          <p:nvPr/>
        </p:nvSpPr>
        <p:spPr>
          <a:xfrm>
            <a:off x="1148760" y="623160"/>
            <a:ext cx="1128960" cy="451080"/>
          </a:xfrm>
          <a:custGeom>
            <a:avLst/>
            <a:gdLst/>
            <a:ahLst/>
            <a:cxnLst/>
            <a:rect l="0" t="0" r="r" b="b"/>
            <a:pathLst>
              <a:path w="3136" h="1253">
                <a:moveTo>
                  <a:pt x="0" y="1239"/>
                </a:moveTo>
                <a:lnTo>
                  <a:pt x="3103" y="0"/>
                </a:lnTo>
                <a:lnTo>
                  <a:pt x="3135" y="0"/>
                </a:lnTo>
                <a:lnTo>
                  <a:pt x="0" y="1252"/>
                </a:lnTo>
                <a:lnTo>
                  <a:pt x="0" y="1239"/>
                </a:lnTo>
                <a:close/>
              </a:path>
            </a:pathLst>
          </a:custGeom>
          <a:solidFill>
            <a:srgbClr val="FED197"/>
          </a:solidFill>
          <a:ln>
            <a:noFill/>
          </a:ln>
        </p:spPr>
      </p:sp>
      <p:sp>
        <p:nvSpPr>
          <p:cNvPr id="14512" name="Freeform 251"/>
          <p:cNvSpPr/>
          <p:nvPr/>
        </p:nvSpPr>
        <p:spPr>
          <a:xfrm>
            <a:off x="1148760" y="623160"/>
            <a:ext cx="1140480" cy="455400"/>
          </a:xfrm>
          <a:custGeom>
            <a:avLst/>
            <a:gdLst/>
            <a:ahLst/>
            <a:cxnLst/>
            <a:rect l="0" t="0" r="r" b="b"/>
            <a:pathLst>
              <a:path w="3168" h="1265">
                <a:moveTo>
                  <a:pt x="0" y="1252"/>
                </a:moveTo>
                <a:lnTo>
                  <a:pt x="3135" y="0"/>
                </a:lnTo>
                <a:lnTo>
                  <a:pt x="3167" y="0"/>
                </a:lnTo>
                <a:lnTo>
                  <a:pt x="0" y="1264"/>
                </a:lnTo>
                <a:lnTo>
                  <a:pt x="0" y="1252"/>
                </a:lnTo>
                <a:close/>
              </a:path>
            </a:pathLst>
          </a:custGeom>
          <a:solidFill>
            <a:srgbClr val="FED298"/>
          </a:solidFill>
          <a:ln>
            <a:noFill/>
          </a:ln>
        </p:spPr>
      </p:sp>
      <p:sp>
        <p:nvSpPr>
          <p:cNvPr id="14513" name="Freeform 252"/>
          <p:cNvSpPr/>
          <p:nvPr/>
        </p:nvSpPr>
        <p:spPr>
          <a:xfrm>
            <a:off x="1148760" y="623160"/>
            <a:ext cx="1151640" cy="460080"/>
          </a:xfrm>
          <a:custGeom>
            <a:avLst/>
            <a:gdLst/>
            <a:ahLst/>
            <a:cxnLst/>
            <a:rect l="0" t="0" r="r" b="b"/>
            <a:pathLst>
              <a:path w="3199" h="1278">
                <a:moveTo>
                  <a:pt x="0" y="1264"/>
                </a:moveTo>
                <a:lnTo>
                  <a:pt x="3167" y="0"/>
                </a:lnTo>
                <a:lnTo>
                  <a:pt x="3198" y="0"/>
                </a:lnTo>
                <a:lnTo>
                  <a:pt x="0" y="1277"/>
                </a:lnTo>
                <a:lnTo>
                  <a:pt x="0" y="1264"/>
                </a:lnTo>
                <a:close/>
              </a:path>
            </a:pathLst>
          </a:custGeom>
          <a:solidFill>
            <a:srgbClr val="FED299"/>
          </a:solidFill>
          <a:ln>
            <a:noFill/>
          </a:ln>
        </p:spPr>
      </p:sp>
      <p:sp>
        <p:nvSpPr>
          <p:cNvPr id="14514" name="Freeform 253"/>
          <p:cNvSpPr/>
          <p:nvPr/>
        </p:nvSpPr>
        <p:spPr>
          <a:xfrm>
            <a:off x="1148760" y="623160"/>
            <a:ext cx="1163160" cy="464760"/>
          </a:xfrm>
          <a:custGeom>
            <a:avLst/>
            <a:gdLst/>
            <a:ahLst/>
            <a:cxnLst/>
            <a:rect l="0" t="0" r="r" b="b"/>
            <a:pathLst>
              <a:path w="3231" h="1291">
                <a:moveTo>
                  <a:pt x="0" y="1277"/>
                </a:moveTo>
                <a:lnTo>
                  <a:pt x="3198" y="0"/>
                </a:lnTo>
                <a:lnTo>
                  <a:pt x="3230" y="0"/>
                </a:lnTo>
                <a:lnTo>
                  <a:pt x="0" y="1290"/>
                </a:lnTo>
                <a:lnTo>
                  <a:pt x="0" y="1277"/>
                </a:lnTo>
                <a:close/>
              </a:path>
            </a:pathLst>
          </a:custGeom>
          <a:solidFill>
            <a:srgbClr val="FED39B"/>
          </a:solidFill>
          <a:ln>
            <a:noFill/>
          </a:ln>
        </p:spPr>
      </p:sp>
      <p:sp>
        <p:nvSpPr>
          <p:cNvPr id="14515" name="Freeform 254"/>
          <p:cNvSpPr/>
          <p:nvPr/>
        </p:nvSpPr>
        <p:spPr>
          <a:xfrm>
            <a:off x="1148760" y="623160"/>
            <a:ext cx="1174680" cy="469080"/>
          </a:xfrm>
          <a:custGeom>
            <a:avLst/>
            <a:gdLst/>
            <a:ahLst/>
            <a:cxnLst/>
            <a:rect l="0" t="0" r="r" b="b"/>
            <a:pathLst>
              <a:path w="3263" h="1303">
                <a:moveTo>
                  <a:pt x="0" y="1290"/>
                </a:moveTo>
                <a:lnTo>
                  <a:pt x="3230" y="0"/>
                </a:lnTo>
                <a:lnTo>
                  <a:pt x="3262" y="0"/>
                </a:lnTo>
                <a:lnTo>
                  <a:pt x="0" y="1302"/>
                </a:lnTo>
                <a:lnTo>
                  <a:pt x="0" y="1290"/>
                </a:lnTo>
                <a:close/>
              </a:path>
            </a:pathLst>
          </a:custGeom>
          <a:solidFill>
            <a:srgbClr val="FED39C"/>
          </a:solidFill>
          <a:ln>
            <a:noFill/>
          </a:ln>
        </p:spPr>
      </p:sp>
      <p:sp>
        <p:nvSpPr>
          <p:cNvPr id="14516" name="Freeform 255"/>
          <p:cNvSpPr/>
          <p:nvPr/>
        </p:nvSpPr>
        <p:spPr>
          <a:xfrm>
            <a:off x="1148760" y="623160"/>
            <a:ext cx="1185840" cy="473760"/>
          </a:xfrm>
          <a:custGeom>
            <a:avLst/>
            <a:gdLst/>
            <a:ahLst/>
            <a:cxnLst/>
            <a:rect l="0" t="0" r="r" b="b"/>
            <a:pathLst>
              <a:path w="3294" h="1316">
                <a:moveTo>
                  <a:pt x="0" y="1302"/>
                </a:moveTo>
                <a:lnTo>
                  <a:pt x="3262" y="0"/>
                </a:lnTo>
                <a:lnTo>
                  <a:pt x="3293" y="0"/>
                </a:lnTo>
                <a:lnTo>
                  <a:pt x="0" y="1315"/>
                </a:lnTo>
                <a:lnTo>
                  <a:pt x="0" y="1302"/>
                </a:lnTo>
                <a:close/>
              </a:path>
            </a:pathLst>
          </a:custGeom>
          <a:solidFill>
            <a:srgbClr val="FED49D"/>
          </a:solidFill>
          <a:ln>
            <a:noFill/>
          </a:ln>
        </p:spPr>
      </p:sp>
      <p:sp>
        <p:nvSpPr>
          <p:cNvPr id="14517" name="Freeform 256"/>
          <p:cNvSpPr/>
          <p:nvPr/>
        </p:nvSpPr>
        <p:spPr>
          <a:xfrm>
            <a:off x="1148760" y="623160"/>
            <a:ext cx="1197360" cy="478080"/>
          </a:xfrm>
          <a:custGeom>
            <a:avLst/>
            <a:gdLst/>
            <a:ahLst/>
            <a:cxnLst/>
            <a:rect l="0" t="0" r="r" b="b"/>
            <a:pathLst>
              <a:path w="3326" h="1328">
                <a:moveTo>
                  <a:pt x="0" y="1315"/>
                </a:moveTo>
                <a:lnTo>
                  <a:pt x="3293" y="0"/>
                </a:lnTo>
                <a:lnTo>
                  <a:pt x="3325" y="0"/>
                </a:lnTo>
                <a:lnTo>
                  <a:pt x="0" y="1327"/>
                </a:lnTo>
                <a:lnTo>
                  <a:pt x="0" y="1315"/>
                </a:lnTo>
                <a:close/>
              </a:path>
            </a:pathLst>
          </a:custGeom>
          <a:solidFill>
            <a:srgbClr val="FED49E"/>
          </a:solidFill>
          <a:ln>
            <a:noFill/>
          </a:ln>
        </p:spPr>
      </p:sp>
      <p:sp>
        <p:nvSpPr>
          <p:cNvPr id="14518" name="Freeform 257"/>
          <p:cNvSpPr/>
          <p:nvPr/>
        </p:nvSpPr>
        <p:spPr>
          <a:xfrm>
            <a:off x="1148760" y="623160"/>
            <a:ext cx="1208520" cy="482760"/>
          </a:xfrm>
          <a:custGeom>
            <a:avLst/>
            <a:gdLst/>
            <a:ahLst/>
            <a:cxnLst/>
            <a:rect l="0" t="0" r="r" b="b"/>
            <a:pathLst>
              <a:path w="3357" h="1341">
                <a:moveTo>
                  <a:pt x="0" y="1327"/>
                </a:moveTo>
                <a:lnTo>
                  <a:pt x="3325" y="0"/>
                </a:lnTo>
                <a:lnTo>
                  <a:pt x="3356" y="0"/>
                </a:lnTo>
                <a:lnTo>
                  <a:pt x="0" y="1340"/>
                </a:lnTo>
                <a:lnTo>
                  <a:pt x="0" y="1327"/>
                </a:lnTo>
                <a:close/>
              </a:path>
            </a:pathLst>
          </a:custGeom>
          <a:solidFill>
            <a:srgbClr val="FED5A0"/>
          </a:solidFill>
          <a:ln>
            <a:noFill/>
          </a:ln>
        </p:spPr>
      </p:sp>
      <p:sp>
        <p:nvSpPr>
          <p:cNvPr id="14519" name="Freeform 258"/>
          <p:cNvSpPr/>
          <p:nvPr/>
        </p:nvSpPr>
        <p:spPr>
          <a:xfrm>
            <a:off x="1148760" y="623160"/>
            <a:ext cx="1220040" cy="487440"/>
          </a:xfrm>
          <a:custGeom>
            <a:avLst/>
            <a:gdLst/>
            <a:ahLst/>
            <a:cxnLst/>
            <a:rect l="0" t="0" r="r" b="b"/>
            <a:pathLst>
              <a:path w="3389" h="1354">
                <a:moveTo>
                  <a:pt x="0" y="1340"/>
                </a:moveTo>
                <a:lnTo>
                  <a:pt x="3356" y="0"/>
                </a:lnTo>
                <a:lnTo>
                  <a:pt x="3388" y="0"/>
                </a:lnTo>
                <a:lnTo>
                  <a:pt x="0" y="1353"/>
                </a:lnTo>
                <a:lnTo>
                  <a:pt x="0" y="1340"/>
                </a:lnTo>
                <a:close/>
              </a:path>
            </a:pathLst>
          </a:custGeom>
          <a:solidFill>
            <a:srgbClr val="FED5A1"/>
          </a:solidFill>
          <a:ln>
            <a:noFill/>
          </a:ln>
        </p:spPr>
      </p:sp>
      <p:sp>
        <p:nvSpPr>
          <p:cNvPr id="14520" name="Freeform 259"/>
          <p:cNvSpPr/>
          <p:nvPr/>
        </p:nvSpPr>
        <p:spPr>
          <a:xfrm>
            <a:off x="1148760" y="623160"/>
            <a:ext cx="1231560" cy="491760"/>
          </a:xfrm>
          <a:custGeom>
            <a:avLst/>
            <a:gdLst/>
            <a:ahLst/>
            <a:cxnLst/>
            <a:rect l="0" t="0" r="r" b="b"/>
            <a:pathLst>
              <a:path w="3421" h="1366">
                <a:moveTo>
                  <a:pt x="0" y="1353"/>
                </a:moveTo>
                <a:lnTo>
                  <a:pt x="3388" y="0"/>
                </a:lnTo>
                <a:lnTo>
                  <a:pt x="3420" y="0"/>
                </a:lnTo>
                <a:lnTo>
                  <a:pt x="0" y="1365"/>
                </a:lnTo>
                <a:lnTo>
                  <a:pt x="0" y="1353"/>
                </a:lnTo>
                <a:close/>
              </a:path>
            </a:pathLst>
          </a:custGeom>
          <a:solidFill>
            <a:srgbClr val="FED5A2"/>
          </a:solidFill>
          <a:ln>
            <a:noFill/>
          </a:ln>
        </p:spPr>
      </p:sp>
      <p:sp>
        <p:nvSpPr>
          <p:cNvPr id="14521" name="Freeform 260"/>
          <p:cNvSpPr/>
          <p:nvPr/>
        </p:nvSpPr>
        <p:spPr>
          <a:xfrm>
            <a:off x="1148760" y="623160"/>
            <a:ext cx="1242720" cy="496440"/>
          </a:xfrm>
          <a:custGeom>
            <a:avLst/>
            <a:gdLst/>
            <a:ahLst/>
            <a:cxnLst/>
            <a:rect l="0" t="0" r="r" b="b"/>
            <a:pathLst>
              <a:path w="3452" h="1379">
                <a:moveTo>
                  <a:pt x="0" y="1365"/>
                </a:moveTo>
                <a:lnTo>
                  <a:pt x="3420" y="0"/>
                </a:lnTo>
                <a:lnTo>
                  <a:pt x="3451" y="0"/>
                </a:lnTo>
                <a:lnTo>
                  <a:pt x="0" y="1378"/>
                </a:lnTo>
                <a:lnTo>
                  <a:pt x="0" y="1365"/>
                </a:lnTo>
                <a:close/>
              </a:path>
            </a:pathLst>
          </a:custGeom>
          <a:solidFill>
            <a:srgbClr val="FED6A4"/>
          </a:solidFill>
          <a:ln>
            <a:noFill/>
          </a:ln>
        </p:spPr>
      </p:sp>
      <p:sp>
        <p:nvSpPr>
          <p:cNvPr id="14522" name="Freeform 261"/>
          <p:cNvSpPr/>
          <p:nvPr/>
        </p:nvSpPr>
        <p:spPr>
          <a:xfrm>
            <a:off x="1148760" y="623160"/>
            <a:ext cx="1254240" cy="501120"/>
          </a:xfrm>
          <a:custGeom>
            <a:avLst/>
            <a:gdLst/>
            <a:ahLst/>
            <a:cxnLst/>
            <a:rect l="0" t="0" r="r" b="b"/>
            <a:pathLst>
              <a:path w="3484" h="1392">
                <a:moveTo>
                  <a:pt x="0" y="1378"/>
                </a:moveTo>
                <a:lnTo>
                  <a:pt x="3451" y="0"/>
                </a:lnTo>
                <a:lnTo>
                  <a:pt x="3483" y="0"/>
                </a:lnTo>
                <a:lnTo>
                  <a:pt x="0" y="1391"/>
                </a:lnTo>
                <a:lnTo>
                  <a:pt x="0" y="1378"/>
                </a:lnTo>
                <a:close/>
              </a:path>
            </a:pathLst>
          </a:custGeom>
          <a:solidFill>
            <a:srgbClr val="FED6A5"/>
          </a:solidFill>
          <a:ln>
            <a:noFill/>
          </a:ln>
        </p:spPr>
      </p:sp>
      <p:sp>
        <p:nvSpPr>
          <p:cNvPr id="14523" name="Freeform 262"/>
          <p:cNvSpPr/>
          <p:nvPr/>
        </p:nvSpPr>
        <p:spPr>
          <a:xfrm>
            <a:off x="1148760" y="623160"/>
            <a:ext cx="1265760" cy="505440"/>
          </a:xfrm>
          <a:custGeom>
            <a:avLst/>
            <a:gdLst/>
            <a:ahLst/>
            <a:cxnLst/>
            <a:rect l="0" t="0" r="r" b="b"/>
            <a:pathLst>
              <a:path w="3516" h="1404">
                <a:moveTo>
                  <a:pt x="0" y="1391"/>
                </a:moveTo>
                <a:lnTo>
                  <a:pt x="3483" y="0"/>
                </a:lnTo>
                <a:lnTo>
                  <a:pt x="3515" y="0"/>
                </a:lnTo>
                <a:lnTo>
                  <a:pt x="0" y="1403"/>
                </a:lnTo>
                <a:lnTo>
                  <a:pt x="0" y="1391"/>
                </a:lnTo>
                <a:close/>
              </a:path>
            </a:pathLst>
          </a:custGeom>
          <a:solidFill>
            <a:srgbClr val="FED7A6"/>
          </a:solidFill>
          <a:ln>
            <a:noFill/>
          </a:ln>
        </p:spPr>
      </p:sp>
      <p:sp>
        <p:nvSpPr>
          <p:cNvPr id="14524" name="Freeform 263"/>
          <p:cNvSpPr/>
          <p:nvPr/>
        </p:nvSpPr>
        <p:spPr>
          <a:xfrm>
            <a:off x="1148760" y="623160"/>
            <a:ext cx="1276920" cy="510120"/>
          </a:xfrm>
          <a:custGeom>
            <a:avLst/>
            <a:gdLst/>
            <a:ahLst/>
            <a:cxnLst/>
            <a:rect l="0" t="0" r="r" b="b"/>
            <a:pathLst>
              <a:path w="3547" h="1417">
                <a:moveTo>
                  <a:pt x="0" y="1403"/>
                </a:moveTo>
                <a:lnTo>
                  <a:pt x="3515" y="0"/>
                </a:lnTo>
                <a:lnTo>
                  <a:pt x="3546" y="0"/>
                </a:lnTo>
                <a:lnTo>
                  <a:pt x="0" y="1416"/>
                </a:lnTo>
                <a:lnTo>
                  <a:pt x="0" y="1403"/>
                </a:lnTo>
                <a:close/>
              </a:path>
            </a:pathLst>
          </a:custGeom>
          <a:solidFill>
            <a:srgbClr val="FED7A7"/>
          </a:solidFill>
          <a:ln>
            <a:noFill/>
          </a:ln>
        </p:spPr>
      </p:sp>
      <p:sp>
        <p:nvSpPr>
          <p:cNvPr id="14525" name="Freeform 264"/>
          <p:cNvSpPr/>
          <p:nvPr/>
        </p:nvSpPr>
        <p:spPr>
          <a:xfrm>
            <a:off x="1148760" y="623160"/>
            <a:ext cx="1288440" cy="514800"/>
          </a:xfrm>
          <a:custGeom>
            <a:avLst/>
            <a:gdLst/>
            <a:ahLst/>
            <a:cxnLst/>
            <a:rect l="0" t="0" r="r" b="b"/>
            <a:pathLst>
              <a:path w="3579" h="1430">
                <a:moveTo>
                  <a:pt x="0" y="1416"/>
                </a:moveTo>
                <a:lnTo>
                  <a:pt x="3546" y="0"/>
                </a:lnTo>
                <a:lnTo>
                  <a:pt x="3578" y="0"/>
                </a:lnTo>
                <a:lnTo>
                  <a:pt x="0" y="1429"/>
                </a:lnTo>
                <a:lnTo>
                  <a:pt x="0" y="1416"/>
                </a:lnTo>
                <a:close/>
              </a:path>
            </a:pathLst>
          </a:custGeom>
          <a:solidFill>
            <a:srgbClr val="FED8A8"/>
          </a:solidFill>
          <a:ln>
            <a:noFill/>
          </a:ln>
        </p:spPr>
      </p:sp>
      <p:sp>
        <p:nvSpPr>
          <p:cNvPr id="14526" name="Freeform 265"/>
          <p:cNvSpPr/>
          <p:nvPr/>
        </p:nvSpPr>
        <p:spPr>
          <a:xfrm>
            <a:off x="1148760" y="623160"/>
            <a:ext cx="1299960" cy="519120"/>
          </a:xfrm>
          <a:custGeom>
            <a:avLst/>
            <a:gdLst/>
            <a:ahLst/>
            <a:cxnLst/>
            <a:rect l="0" t="0" r="r" b="b"/>
            <a:pathLst>
              <a:path w="3611" h="1442">
                <a:moveTo>
                  <a:pt x="0" y="1429"/>
                </a:moveTo>
                <a:lnTo>
                  <a:pt x="3578" y="0"/>
                </a:lnTo>
                <a:lnTo>
                  <a:pt x="3610" y="0"/>
                </a:lnTo>
                <a:lnTo>
                  <a:pt x="0" y="1441"/>
                </a:lnTo>
                <a:lnTo>
                  <a:pt x="0" y="1429"/>
                </a:lnTo>
                <a:close/>
              </a:path>
            </a:pathLst>
          </a:custGeom>
          <a:solidFill>
            <a:srgbClr val="FED8AA"/>
          </a:solidFill>
          <a:ln>
            <a:noFill/>
          </a:ln>
        </p:spPr>
      </p:sp>
      <p:sp>
        <p:nvSpPr>
          <p:cNvPr id="14527" name="Freeform 266"/>
          <p:cNvSpPr/>
          <p:nvPr/>
        </p:nvSpPr>
        <p:spPr>
          <a:xfrm>
            <a:off x="1148760" y="623160"/>
            <a:ext cx="1311120" cy="523800"/>
          </a:xfrm>
          <a:custGeom>
            <a:avLst/>
            <a:gdLst/>
            <a:ahLst/>
            <a:cxnLst/>
            <a:rect l="0" t="0" r="r" b="b"/>
            <a:pathLst>
              <a:path w="3642" h="1455">
                <a:moveTo>
                  <a:pt x="0" y="1441"/>
                </a:moveTo>
                <a:lnTo>
                  <a:pt x="3610" y="0"/>
                </a:lnTo>
                <a:lnTo>
                  <a:pt x="3641" y="0"/>
                </a:lnTo>
                <a:lnTo>
                  <a:pt x="0" y="1454"/>
                </a:lnTo>
                <a:lnTo>
                  <a:pt x="0" y="1441"/>
                </a:lnTo>
                <a:close/>
              </a:path>
            </a:pathLst>
          </a:custGeom>
          <a:solidFill>
            <a:srgbClr val="FED9AB"/>
          </a:solidFill>
          <a:ln>
            <a:noFill/>
          </a:ln>
        </p:spPr>
      </p:sp>
      <p:sp>
        <p:nvSpPr>
          <p:cNvPr id="14528" name="Freeform 267"/>
          <p:cNvSpPr/>
          <p:nvPr/>
        </p:nvSpPr>
        <p:spPr>
          <a:xfrm>
            <a:off x="1148760" y="623160"/>
            <a:ext cx="1322640" cy="528120"/>
          </a:xfrm>
          <a:custGeom>
            <a:avLst/>
            <a:gdLst/>
            <a:ahLst/>
            <a:cxnLst/>
            <a:rect l="0" t="0" r="r" b="b"/>
            <a:pathLst>
              <a:path w="3674" h="1467">
                <a:moveTo>
                  <a:pt x="0" y="1454"/>
                </a:moveTo>
                <a:lnTo>
                  <a:pt x="3641" y="0"/>
                </a:lnTo>
                <a:lnTo>
                  <a:pt x="3673" y="0"/>
                </a:lnTo>
                <a:lnTo>
                  <a:pt x="0" y="1466"/>
                </a:lnTo>
                <a:lnTo>
                  <a:pt x="0" y="1454"/>
                </a:lnTo>
                <a:close/>
              </a:path>
            </a:pathLst>
          </a:custGeom>
          <a:solidFill>
            <a:srgbClr val="FED9AC"/>
          </a:solidFill>
          <a:ln>
            <a:noFill/>
          </a:ln>
        </p:spPr>
      </p:sp>
      <p:sp>
        <p:nvSpPr>
          <p:cNvPr id="14529" name="Freeform 268"/>
          <p:cNvSpPr/>
          <p:nvPr/>
        </p:nvSpPr>
        <p:spPr>
          <a:xfrm>
            <a:off x="1148760" y="623160"/>
            <a:ext cx="1334160" cy="532800"/>
          </a:xfrm>
          <a:custGeom>
            <a:avLst/>
            <a:gdLst/>
            <a:ahLst/>
            <a:cxnLst/>
            <a:rect l="0" t="0" r="r" b="b"/>
            <a:pathLst>
              <a:path w="3706" h="1480">
                <a:moveTo>
                  <a:pt x="0" y="1466"/>
                </a:moveTo>
                <a:lnTo>
                  <a:pt x="3673" y="0"/>
                </a:lnTo>
                <a:lnTo>
                  <a:pt x="3705" y="0"/>
                </a:lnTo>
                <a:lnTo>
                  <a:pt x="0" y="1479"/>
                </a:lnTo>
                <a:lnTo>
                  <a:pt x="0" y="1466"/>
                </a:lnTo>
                <a:close/>
              </a:path>
            </a:pathLst>
          </a:custGeom>
          <a:solidFill>
            <a:srgbClr val="FEDAAD"/>
          </a:solidFill>
          <a:ln>
            <a:noFill/>
          </a:ln>
        </p:spPr>
      </p:sp>
      <p:sp>
        <p:nvSpPr>
          <p:cNvPr id="14530" name="Freeform 269"/>
          <p:cNvSpPr/>
          <p:nvPr/>
        </p:nvSpPr>
        <p:spPr>
          <a:xfrm>
            <a:off x="1148760" y="623160"/>
            <a:ext cx="1345320" cy="537480"/>
          </a:xfrm>
          <a:custGeom>
            <a:avLst/>
            <a:gdLst/>
            <a:ahLst/>
            <a:cxnLst/>
            <a:rect l="0" t="0" r="r" b="b"/>
            <a:pathLst>
              <a:path w="3737" h="1493">
                <a:moveTo>
                  <a:pt x="0" y="1479"/>
                </a:moveTo>
                <a:lnTo>
                  <a:pt x="3705" y="0"/>
                </a:lnTo>
                <a:lnTo>
                  <a:pt x="3736" y="0"/>
                </a:lnTo>
                <a:lnTo>
                  <a:pt x="0" y="1492"/>
                </a:lnTo>
                <a:lnTo>
                  <a:pt x="0" y="1479"/>
                </a:lnTo>
                <a:close/>
              </a:path>
            </a:pathLst>
          </a:custGeom>
          <a:solidFill>
            <a:srgbClr val="FEDAAE"/>
          </a:solidFill>
          <a:ln>
            <a:noFill/>
          </a:ln>
        </p:spPr>
      </p:sp>
      <p:sp>
        <p:nvSpPr>
          <p:cNvPr id="14531" name="Freeform 270"/>
          <p:cNvSpPr/>
          <p:nvPr/>
        </p:nvSpPr>
        <p:spPr>
          <a:xfrm>
            <a:off x="1148760" y="623160"/>
            <a:ext cx="1356840" cy="541800"/>
          </a:xfrm>
          <a:custGeom>
            <a:avLst/>
            <a:gdLst/>
            <a:ahLst/>
            <a:cxnLst/>
            <a:rect l="0" t="0" r="r" b="b"/>
            <a:pathLst>
              <a:path w="3769" h="1505">
                <a:moveTo>
                  <a:pt x="0" y="1492"/>
                </a:moveTo>
                <a:lnTo>
                  <a:pt x="3736" y="0"/>
                </a:lnTo>
                <a:lnTo>
                  <a:pt x="3768" y="0"/>
                </a:lnTo>
                <a:lnTo>
                  <a:pt x="0" y="1504"/>
                </a:lnTo>
                <a:lnTo>
                  <a:pt x="0" y="1492"/>
                </a:lnTo>
                <a:close/>
              </a:path>
            </a:pathLst>
          </a:custGeom>
          <a:solidFill>
            <a:srgbClr val="FEDAAF"/>
          </a:solidFill>
          <a:ln>
            <a:noFill/>
          </a:ln>
        </p:spPr>
      </p:sp>
      <p:sp>
        <p:nvSpPr>
          <p:cNvPr id="14532" name="Freeform 271"/>
          <p:cNvSpPr/>
          <p:nvPr/>
        </p:nvSpPr>
        <p:spPr>
          <a:xfrm>
            <a:off x="1148760" y="623160"/>
            <a:ext cx="1368360" cy="546480"/>
          </a:xfrm>
          <a:custGeom>
            <a:avLst/>
            <a:gdLst/>
            <a:ahLst/>
            <a:cxnLst/>
            <a:rect l="0" t="0" r="r" b="b"/>
            <a:pathLst>
              <a:path w="3801" h="1518">
                <a:moveTo>
                  <a:pt x="0" y="1504"/>
                </a:moveTo>
                <a:lnTo>
                  <a:pt x="3768" y="0"/>
                </a:lnTo>
                <a:lnTo>
                  <a:pt x="3800" y="0"/>
                </a:lnTo>
                <a:lnTo>
                  <a:pt x="0" y="1517"/>
                </a:lnTo>
                <a:lnTo>
                  <a:pt x="0" y="1504"/>
                </a:lnTo>
                <a:close/>
              </a:path>
            </a:pathLst>
          </a:custGeom>
          <a:solidFill>
            <a:srgbClr val="FEDBB1"/>
          </a:solidFill>
          <a:ln>
            <a:noFill/>
          </a:ln>
        </p:spPr>
      </p:sp>
      <p:sp>
        <p:nvSpPr>
          <p:cNvPr id="14533" name="Freeform 272"/>
          <p:cNvSpPr/>
          <p:nvPr/>
        </p:nvSpPr>
        <p:spPr>
          <a:xfrm>
            <a:off x="1148760" y="623160"/>
            <a:ext cx="1379520" cy="551160"/>
          </a:xfrm>
          <a:custGeom>
            <a:avLst/>
            <a:gdLst/>
            <a:ahLst/>
            <a:cxnLst/>
            <a:rect l="0" t="0" r="r" b="b"/>
            <a:pathLst>
              <a:path w="3832" h="1531">
                <a:moveTo>
                  <a:pt x="0" y="1517"/>
                </a:moveTo>
                <a:lnTo>
                  <a:pt x="3800" y="0"/>
                </a:lnTo>
                <a:lnTo>
                  <a:pt x="3831" y="0"/>
                </a:lnTo>
                <a:lnTo>
                  <a:pt x="0" y="1530"/>
                </a:lnTo>
                <a:lnTo>
                  <a:pt x="0" y="1517"/>
                </a:lnTo>
                <a:close/>
              </a:path>
            </a:pathLst>
          </a:custGeom>
          <a:solidFill>
            <a:srgbClr val="FEDBB2"/>
          </a:solidFill>
          <a:ln>
            <a:noFill/>
          </a:ln>
        </p:spPr>
      </p:sp>
      <p:sp>
        <p:nvSpPr>
          <p:cNvPr id="14534" name="Freeform 273"/>
          <p:cNvSpPr/>
          <p:nvPr/>
        </p:nvSpPr>
        <p:spPr>
          <a:xfrm>
            <a:off x="1148760" y="623160"/>
            <a:ext cx="1391040" cy="555480"/>
          </a:xfrm>
          <a:custGeom>
            <a:avLst/>
            <a:gdLst/>
            <a:ahLst/>
            <a:cxnLst/>
            <a:rect l="0" t="0" r="r" b="b"/>
            <a:pathLst>
              <a:path w="3864" h="1543">
                <a:moveTo>
                  <a:pt x="0" y="1530"/>
                </a:moveTo>
                <a:lnTo>
                  <a:pt x="3831" y="0"/>
                </a:lnTo>
                <a:lnTo>
                  <a:pt x="3863" y="0"/>
                </a:lnTo>
                <a:lnTo>
                  <a:pt x="0" y="1542"/>
                </a:lnTo>
                <a:lnTo>
                  <a:pt x="0" y="1530"/>
                </a:lnTo>
                <a:close/>
              </a:path>
            </a:pathLst>
          </a:custGeom>
          <a:solidFill>
            <a:srgbClr val="FEDCB3"/>
          </a:solidFill>
          <a:ln>
            <a:noFill/>
          </a:ln>
        </p:spPr>
      </p:sp>
      <p:sp>
        <p:nvSpPr>
          <p:cNvPr id="14535" name="Freeform 274"/>
          <p:cNvSpPr/>
          <p:nvPr/>
        </p:nvSpPr>
        <p:spPr>
          <a:xfrm>
            <a:off x="1148760" y="623160"/>
            <a:ext cx="1402560" cy="560160"/>
          </a:xfrm>
          <a:custGeom>
            <a:avLst/>
            <a:gdLst/>
            <a:ahLst/>
            <a:cxnLst/>
            <a:rect l="0" t="0" r="r" b="b"/>
            <a:pathLst>
              <a:path w="3896" h="1556">
                <a:moveTo>
                  <a:pt x="0" y="1542"/>
                </a:moveTo>
                <a:lnTo>
                  <a:pt x="3863" y="0"/>
                </a:lnTo>
                <a:lnTo>
                  <a:pt x="3895" y="0"/>
                </a:lnTo>
                <a:lnTo>
                  <a:pt x="0" y="1555"/>
                </a:lnTo>
                <a:lnTo>
                  <a:pt x="0" y="1542"/>
                </a:lnTo>
                <a:close/>
              </a:path>
            </a:pathLst>
          </a:custGeom>
          <a:solidFill>
            <a:srgbClr val="FEDCB4"/>
          </a:solidFill>
          <a:ln>
            <a:noFill/>
          </a:ln>
        </p:spPr>
      </p:sp>
      <p:sp>
        <p:nvSpPr>
          <p:cNvPr id="14536" name="Freeform 275"/>
          <p:cNvSpPr/>
          <p:nvPr/>
        </p:nvSpPr>
        <p:spPr>
          <a:xfrm>
            <a:off x="1148760" y="623160"/>
            <a:ext cx="1413720" cy="564840"/>
          </a:xfrm>
          <a:custGeom>
            <a:avLst/>
            <a:gdLst/>
            <a:ahLst/>
            <a:cxnLst/>
            <a:rect l="0" t="0" r="r" b="b"/>
            <a:pathLst>
              <a:path w="3927" h="1569">
                <a:moveTo>
                  <a:pt x="0" y="1555"/>
                </a:moveTo>
                <a:lnTo>
                  <a:pt x="3895" y="0"/>
                </a:lnTo>
                <a:lnTo>
                  <a:pt x="3926" y="0"/>
                </a:lnTo>
                <a:lnTo>
                  <a:pt x="0" y="1568"/>
                </a:lnTo>
                <a:lnTo>
                  <a:pt x="0" y="1555"/>
                </a:lnTo>
                <a:close/>
              </a:path>
            </a:pathLst>
          </a:custGeom>
          <a:solidFill>
            <a:srgbClr val="FEDDB5"/>
          </a:solidFill>
          <a:ln>
            <a:noFill/>
          </a:ln>
        </p:spPr>
      </p:sp>
      <p:sp>
        <p:nvSpPr>
          <p:cNvPr id="14537" name="Freeform 276"/>
          <p:cNvSpPr/>
          <p:nvPr/>
        </p:nvSpPr>
        <p:spPr>
          <a:xfrm>
            <a:off x="1148760" y="623160"/>
            <a:ext cx="1425240" cy="569160"/>
          </a:xfrm>
          <a:custGeom>
            <a:avLst/>
            <a:gdLst/>
            <a:ahLst/>
            <a:cxnLst/>
            <a:rect l="0" t="0" r="r" b="b"/>
            <a:pathLst>
              <a:path w="3959" h="1581">
                <a:moveTo>
                  <a:pt x="0" y="1568"/>
                </a:moveTo>
                <a:lnTo>
                  <a:pt x="3926" y="0"/>
                </a:lnTo>
                <a:lnTo>
                  <a:pt x="3958" y="0"/>
                </a:lnTo>
                <a:lnTo>
                  <a:pt x="0" y="1580"/>
                </a:lnTo>
                <a:lnTo>
                  <a:pt x="0" y="1568"/>
                </a:lnTo>
                <a:close/>
              </a:path>
            </a:pathLst>
          </a:custGeom>
          <a:solidFill>
            <a:srgbClr val="FEDDB6"/>
          </a:solidFill>
          <a:ln>
            <a:noFill/>
          </a:ln>
        </p:spPr>
      </p:sp>
      <p:sp>
        <p:nvSpPr>
          <p:cNvPr id="14538" name="Freeform 277"/>
          <p:cNvSpPr/>
          <p:nvPr/>
        </p:nvSpPr>
        <p:spPr>
          <a:xfrm>
            <a:off x="1148760" y="623160"/>
            <a:ext cx="1436400" cy="573840"/>
          </a:xfrm>
          <a:custGeom>
            <a:avLst/>
            <a:gdLst/>
            <a:ahLst/>
            <a:cxnLst/>
            <a:rect l="0" t="0" r="r" b="b"/>
            <a:pathLst>
              <a:path w="3990" h="1594">
                <a:moveTo>
                  <a:pt x="0" y="1580"/>
                </a:moveTo>
                <a:lnTo>
                  <a:pt x="3958" y="0"/>
                </a:lnTo>
                <a:lnTo>
                  <a:pt x="3989" y="0"/>
                </a:lnTo>
                <a:lnTo>
                  <a:pt x="0" y="1593"/>
                </a:lnTo>
                <a:lnTo>
                  <a:pt x="0" y="1580"/>
                </a:lnTo>
                <a:close/>
              </a:path>
            </a:pathLst>
          </a:custGeom>
          <a:solidFill>
            <a:srgbClr val="FEDEB8"/>
          </a:solidFill>
          <a:ln>
            <a:noFill/>
          </a:ln>
        </p:spPr>
      </p:sp>
      <p:sp>
        <p:nvSpPr>
          <p:cNvPr id="14539" name="Freeform 278"/>
          <p:cNvSpPr/>
          <p:nvPr/>
        </p:nvSpPr>
        <p:spPr>
          <a:xfrm>
            <a:off x="1148760" y="623160"/>
            <a:ext cx="1447920" cy="578160"/>
          </a:xfrm>
          <a:custGeom>
            <a:avLst/>
            <a:gdLst/>
            <a:ahLst/>
            <a:cxnLst/>
            <a:rect l="0" t="0" r="r" b="b"/>
            <a:pathLst>
              <a:path w="4022" h="1606">
                <a:moveTo>
                  <a:pt x="0" y="1593"/>
                </a:moveTo>
                <a:lnTo>
                  <a:pt x="3989" y="0"/>
                </a:lnTo>
                <a:lnTo>
                  <a:pt x="4021" y="0"/>
                </a:lnTo>
                <a:lnTo>
                  <a:pt x="0" y="1605"/>
                </a:lnTo>
                <a:lnTo>
                  <a:pt x="0" y="1593"/>
                </a:lnTo>
                <a:close/>
              </a:path>
            </a:pathLst>
          </a:custGeom>
          <a:solidFill>
            <a:srgbClr val="FFDEB9"/>
          </a:solidFill>
          <a:ln>
            <a:noFill/>
          </a:ln>
        </p:spPr>
      </p:sp>
      <p:sp>
        <p:nvSpPr>
          <p:cNvPr id="14540" name="Freeform 279"/>
          <p:cNvSpPr/>
          <p:nvPr/>
        </p:nvSpPr>
        <p:spPr>
          <a:xfrm>
            <a:off x="1148760" y="623160"/>
            <a:ext cx="1459440" cy="582840"/>
          </a:xfrm>
          <a:custGeom>
            <a:avLst/>
            <a:gdLst/>
            <a:ahLst/>
            <a:cxnLst/>
            <a:rect l="0" t="0" r="r" b="b"/>
            <a:pathLst>
              <a:path w="4054" h="1619">
                <a:moveTo>
                  <a:pt x="0" y="1605"/>
                </a:moveTo>
                <a:lnTo>
                  <a:pt x="4021" y="0"/>
                </a:lnTo>
                <a:lnTo>
                  <a:pt x="4053" y="0"/>
                </a:lnTo>
                <a:lnTo>
                  <a:pt x="0" y="1618"/>
                </a:lnTo>
                <a:lnTo>
                  <a:pt x="0" y="1605"/>
                </a:lnTo>
                <a:close/>
              </a:path>
            </a:pathLst>
          </a:custGeom>
          <a:solidFill>
            <a:srgbClr val="FFDFBA"/>
          </a:solidFill>
          <a:ln>
            <a:noFill/>
          </a:ln>
        </p:spPr>
      </p:sp>
      <p:sp>
        <p:nvSpPr>
          <p:cNvPr id="14541" name="Freeform 280"/>
          <p:cNvSpPr/>
          <p:nvPr/>
        </p:nvSpPr>
        <p:spPr>
          <a:xfrm>
            <a:off x="1148760" y="623160"/>
            <a:ext cx="1459440" cy="582840"/>
          </a:xfrm>
          <a:custGeom>
            <a:avLst/>
            <a:gdLst/>
            <a:ahLst/>
            <a:cxnLst/>
            <a:rect l="0" t="0" r="r" b="b"/>
            <a:pathLst>
              <a:path w="4054" h="1619">
                <a:moveTo>
                  <a:pt x="0" y="1618"/>
                </a:moveTo>
                <a:lnTo>
                  <a:pt x="4053" y="0"/>
                </a:lnTo>
                <a:lnTo>
                  <a:pt x="4053" y="13"/>
                </a:lnTo>
                <a:lnTo>
                  <a:pt x="32" y="1618"/>
                </a:lnTo>
                <a:lnTo>
                  <a:pt x="0" y="1618"/>
                </a:lnTo>
                <a:close/>
              </a:path>
            </a:pathLst>
          </a:custGeom>
          <a:solidFill>
            <a:srgbClr val="FFDFBB"/>
          </a:solidFill>
          <a:ln>
            <a:noFill/>
          </a:ln>
        </p:spPr>
      </p:sp>
      <p:sp>
        <p:nvSpPr>
          <p:cNvPr id="14542" name="Freeform 281"/>
          <p:cNvSpPr/>
          <p:nvPr/>
        </p:nvSpPr>
        <p:spPr>
          <a:xfrm>
            <a:off x="1160280" y="627840"/>
            <a:ext cx="1447920" cy="578160"/>
          </a:xfrm>
          <a:custGeom>
            <a:avLst/>
            <a:gdLst/>
            <a:ahLst/>
            <a:cxnLst/>
            <a:rect l="0" t="0" r="r" b="b"/>
            <a:pathLst>
              <a:path w="4022" h="1606">
                <a:moveTo>
                  <a:pt x="0" y="1605"/>
                </a:moveTo>
                <a:lnTo>
                  <a:pt x="4021" y="0"/>
                </a:lnTo>
                <a:lnTo>
                  <a:pt x="4021" y="12"/>
                </a:lnTo>
                <a:lnTo>
                  <a:pt x="32" y="1605"/>
                </a:lnTo>
                <a:lnTo>
                  <a:pt x="0" y="1605"/>
                </a:lnTo>
                <a:close/>
              </a:path>
            </a:pathLst>
          </a:custGeom>
          <a:solidFill>
            <a:srgbClr val="FFE0BC"/>
          </a:solidFill>
          <a:ln>
            <a:noFill/>
          </a:ln>
        </p:spPr>
      </p:sp>
      <p:sp>
        <p:nvSpPr>
          <p:cNvPr id="14543" name="Freeform 282"/>
          <p:cNvSpPr/>
          <p:nvPr/>
        </p:nvSpPr>
        <p:spPr>
          <a:xfrm>
            <a:off x="1171800" y="632160"/>
            <a:ext cx="1436400" cy="573840"/>
          </a:xfrm>
          <a:custGeom>
            <a:avLst/>
            <a:gdLst/>
            <a:ahLst/>
            <a:cxnLst/>
            <a:rect l="0" t="0" r="r" b="b"/>
            <a:pathLst>
              <a:path w="3990" h="1594">
                <a:moveTo>
                  <a:pt x="0" y="1593"/>
                </a:moveTo>
                <a:lnTo>
                  <a:pt x="3989" y="0"/>
                </a:lnTo>
                <a:lnTo>
                  <a:pt x="3989" y="13"/>
                </a:lnTo>
                <a:lnTo>
                  <a:pt x="31" y="1593"/>
                </a:lnTo>
                <a:lnTo>
                  <a:pt x="0" y="1593"/>
                </a:lnTo>
                <a:close/>
              </a:path>
            </a:pathLst>
          </a:custGeom>
          <a:solidFill>
            <a:srgbClr val="FFE0BD"/>
          </a:solidFill>
          <a:ln>
            <a:noFill/>
          </a:ln>
        </p:spPr>
      </p:sp>
      <p:sp>
        <p:nvSpPr>
          <p:cNvPr id="14544" name="Freeform 283"/>
          <p:cNvSpPr/>
          <p:nvPr/>
        </p:nvSpPr>
        <p:spPr>
          <a:xfrm>
            <a:off x="1182960" y="636840"/>
            <a:ext cx="1425240" cy="569160"/>
          </a:xfrm>
          <a:custGeom>
            <a:avLst/>
            <a:gdLst/>
            <a:ahLst/>
            <a:cxnLst/>
            <a:rect l="0" t="0" r="r" b="b"/>
            <a:pathLst>
              <a:path w="3959" h="1581">
                <a:moveTo>
                  <a:pt x="0" y="1580"/>
                </a:moveTo>
                <a:lnTo>
                  <a:pt x="3958" y="0"/>
                </a:lnTo>
                <a:lnTo>
                  <a:pt x="3958" y="12"/>
                </a:lnTo>
                <a:lnTo>
                  <a:pt x="32" y="1580"/>
                </a:lnTo>
                <a:lnTo>
                  <a:pt x="0" y="1580"/>
                </a:lnTo>
                <a:close/>
              </a:path>
            </a:pathLst>
          </a:custGeom>
          <a:solidFill>
            <a:srgbClr val="FFE1BE"/>
          </a:solidFill>
          <a:ln>
            <a:noFill/>
          </a:ln>
        </p:spPr>
      </p:sp>
      <p:sp>
        <p:nvSpPr>
          <p:cNvPr id="14545" name="Freeform 284"/>
          <p:cNvSpPr/>
          <p:nvPr/>
        </p:nvSpPr>
        <p:spPr>
          <a:xfrm>
            <a:off x="1194480" y="641160"/>
            <a:ext cx="1413720" cy="564840"/>
          </a:xfrm>
          <a:custGeom>
            <a:avLst/>
            <a:gdLst/>
            <a:ahLst/>
            <a:cxnLst/>
            <a:rect l="0" t="0" r="r" b="b"/>
            <a:pathLst>
              <a:path w="3927" h="1569">
                <a:moveTo>
                  <a:pt x="0" y="1568"/>
                </a:moveTo>
                <a:lnTo>
                  <a:pt x="3926" y="0"/>
                </a:lnTo>
                <a:lnTo>
                  <a:pt x="3926" y="13"/>
                </a:lnTo>
                <a:lnTo>
                  <a:pt x="32" y="1568"/>
                </a:lnTo>
                <a:lnTo>
                  <a:pt x="0" y="1568"/>
                </a:lnTo>
                <a:close/>
              </a:path>
            </a:pathLst>
          </a:custGeom>
          <a:solidFill>
            <a:srgbClr val="FFE1BF"/>
          </a:solidFill>
          <a:ln>
            <a:noFill/>
          </a:ln>
        </p:spPr>
      </p:sp>
      <p:sp>
        <p:nvSpPr>
          <p:cNvPr id="14546" name="Freeform 285"/>
          <p:cNvSpPr/>
          <p:nvPr/>
        </p:nvSpPr>
        <p:spPr>
          <a:xfrm>
            <a:off x="1206000" y="645840"/>
            <a:ext cx="1402200" cy="560160"/>
          </a:xfrm>
          <a:custGeom>
            <a:avLst/>
            <a:gdLst/>
            <a:ahLst/>
            <a:cxnLst/>
            <a:rect l="0" t="0" r="r" b="b"/>
            <a:pathLst>
              <a:path w="3895" h="1556">
                <a:moveTo>
                  <a:pt x="0" y="1555"/>
                </a:moveTo>
                <a:lnTo>
                  <a:pt x="3894" y="0"/>
                </a:lnTo>
                <a:lnTo>
                  <a:pt x="3894" y="13"/>
                </a:lnTo>
                <a:lnTo>
                  <a:pt x="31" y="1555"/>
                </a:lnTo>
                <a:lnTo>
                  <a:pt x="0" y="1555"/>
                </a:lnTo>
                <a:close/>
              </a:path>
            </a:pathLst>
          </a:custGeom>
          <a:solidFill>
            <a:srgbClr val="FFE1C0"/>
          </a:solidFill>
          <a:ln>
            <a:noFill/>
          </a:ln>
        </p:spPr>
      </p:sp>
      <p:sp>
        <p:nvSpPr>
          <p:cNvPr id="14547" name="Freeform 286"/>
          <p:cNvSpPr/>
          <p:nvPr/>
        </p:nvSpPr>
        <p:spPr>
          <a:xfrm>
            <a:off x="1217160" y="650520"/>
            <a:ext cx="1391040" cy="555480"/>
          </a:xfrm>
          <a:custGeom>
            <a:avLst/>
            <a:gdLst/>
            <a:ahLst/>
            <a:cxnLst/>
            <a:rect l="0" t="0" r="r" b="b"/>
            <a:pathLst>
              <a:path w="3864" h="1543">
                <a:moveTo>
                  <a:pt x="0" y="1542"/>
                </a:moveTo>
                <a:lnTo>
                  <a:pt x="3863" y="0"/>
                </a:lnTo>
                <a:lnTo>
                  <a:pt x="3863" y="12"/>
                </a:lnTo>
                <a:lnTo>
                  <a:pt x="32" y="1542"/>
                </a:lnTo>
                <a:lnTo>
                  <a:pt x="0" y="1542"/>
                </a:lnTo>
                <a:close/>
              </a:path>
            </a:pathLst>
          </a:custGeom>
          <a:solidFill>
            <a:srgbClr val="FFE2C1"/>
          </a:solidFill>
          <a:ln>
            <a:noFill/>
          </a:ln>
        </p:spPr>
      </p:sp>
      <p:sp>
        <p:nvSpPr>
          <p:cNvPr id="14548" name="Freeform 287"/>
          <p:cNvSpPr/>
          <p:nvPr/>
        </p:nvSpPr>
        <p:spPr>
          <a:xfrm>
            <a:off x="1228680" y="654840"/>
            <a:ext cx="1379520" cy="551160"/>
          </a:xfrm>
          <a:custGeom>
            <a:avLst/>
            <a:gdLst/>
            <a:ahLst/>
            <a:cxnLst/>
            <a:rect l="0" t="0" r="r" b="b"/>
            <a:pathLst>
              <a:path w="3832" h="1531">
                <a:moveTo>
                  <a:pt x="0" y="1530"/>
                </a:moveTo>
                <a:lnTo>
                  <a:pt x="3831" y="0"/>
                </a:lnTo>
                <a:lnTo>
                  <a:pt x="3831" y="13"/>
                </a:lnTo>
                <a:lnTo>
                  <a:pt x="32" y="1530"/>
                </a:lnTo>
                <a:lnTo>
                  <a:pt x="0" y="1530"/>
                </a:lnTo>
                <a:close/>
              </a:path>
            </a:pathLst>
          </a:custGeom>
          <a:solidFill>
            <a:srgbClr val="FFE2C2"/>
          </a:solidFill>
          <a:ln>
            <a:noFill/>
          </a:ln>
        </p:spPr>
      </p:sp>
      <p:sp>
        <p:nvSpPr>
          <p:cNvPr id="14549" name="Freeform 288"/>
          <p:cNvSpPr/>
          <p:nvPr/>
        </p:nvSpPr>
        <p:spPr>
          <a:xfrm>
            <a:off x="1240200" y="659520"/>
            <a:ext cx="1368000" cy="546480"/>
          </a:xfrm>
          <a:custGeom>
            <a:avLst/>
            <a:gdLst/>
            <a:ahLst/>
            <a:cxnLst/>
            <a:rect l="0" t="0" r="r" b="b"/>
            <a:pathLst>
              <a:path w="3800" h="1518">
                <a:moveTo>
                  <a:pt x="0" y="1517"/>
                </a:moveTo>
                <a:lnTo>
                  <a:pt x="3799" y="0"/>
                </a:lnTo>
                <a:lnTo>
                  <a:pt x="3799" y="13"/>
                </a:lnTo>
                <a:lnTo>
                  <a:pt x="31" y="1517"/>
                </a:lnTo>
                <a:lnTo>
                  <a:pt x="0" y="1517"/>
                </a:lnTo>
                <a:close/>
              </a:path>
            </a:pathLst>
          </a:custGeom>
          <a:solidFill>
            <a:srgbClr val="FFE3C3"/>
          </a:solidFill>
          <a:ln>
            <a:noFill/>
          </a:ln>
        </p:spPr>
      </p:sp>
      <p:sp>
        <p:nvSpPr>
          <p:cNvPr id="14550" name="Freeform 289"/>
          <p:cNvSpPr/>
          <p:nvPr/>
        </p:nvSpPr>
        <p:spPr>
          <a:xfrm>
            <a:off x="1251360" y="664200"/>
            <a:ext cx="1356840" cy="541800"/>
          </a:xfrm>
          <a:custGeom>
            <a:avLst/>
            <a:gdLst/>
            <a:ahLst/>
            <a:cxnLst/>
            <a:rect l="0" t="0" r="r" b="b"/>
            <a:pathLst>
              <a:path w="3769" h="1505">
                <a:moveTo>
                  <a:pt x="0" y="1504"/>
                </a:moveTo>
                <a:lnTo>
                  <a:pt x="3768" y="0"/>
                </a:lnTo>
                <a:lnTo>
                  <a:pt x="3768" y="12"/>
                </a:lnTo>
                <a:lnTo>
                  <a:pt x="32" y="1504"/>
                </a:lnTo>
                <a:lnTo>
                  <a:pt x="0" y="1504"/>
                </a:lnTo>
                <a:close/>
              </a:path>
            </a:pathLst>
          </a:custGeom>
          <a:solidFill>
            <a:srgbClr val="FFE3C4"/>
          </a:solidFill>
          <a:ln>
            <a:noFill/>
          </a:ln>
        </p:spPr>
      </p:sp>
      <p:sp>
        <p:nvSpPr>
          <p:cNvPr id="14551" name="Freeform 290"/>
          <p:cNvSpPr/>
          <p:nvPr/>
        </p:nvSpPr>
        <p:spPr>
          <a:xfrm>
            <a:off x="1262880" y="668520"/>
            <a:ext cx="1345320" cy="537480"/>
          </a:xfrm>
          <a:custGeom>
            <a:avLst/>
            <a:gdLst/>
            <a:ahLst/>
            <a:cxnLst/>
            <a:rect l="0" t="0" r="r" b="b"/>
            <a:pathLst>
              <a:path w="3737" h="1493">
                <a:moveTo>
                  <a:pt x="0" y="1492"/>
                </a:moveTo>
                <a:lnTo>
                  <a:pt x="3736" y="0"/>
                </a:lnTo>
                <a:lnTo>
                  <a:pt x="3736" y="13"/>
                </a:lnTo>
                <a:lnTo>
                  <a:pt x="32" y="1492"/>
                </a:lnTo>
                <a:lnTo>
                  <a:pt x="0" y="1492"/>
                </a:lnTo>
                <a:close/>
              </a:path>
            </a:pathLst>
          </a:custGeom>
          <a:solidFill>
            <a:srgbClr val="FFE4C5"/>
          </a:solidFill>
          <a:ln>
            <a:noFill/>
          </a:ln>
        </p:spPr>
      </p:sp>
      <p:sp>
        <p:nvSpPr>
          <p:cNvPr id="14552" name="Freeform 291"/>
          <p:cNvSpPr/>
          <p:nvPr/>
        </p:nvSpPr>
        <p:spPr>
          <a:xfrm>
            <a:off x="1274400" y="673200"/>
            <a:ext cx="1333800" cy="532800"/>
          </a:xfrm>
          <a:custGeom>
            <a:avLst/>
            <a:gdLst/>
            <a:ahLst/>
            <a:cxnLst/>
            <a:rect l="0" t="0" r="r" b="b"/>
            <a:pathLst>
              <a:path w="3705" h="1480">
                <a:moveTo>
                  <a:pt x="0" y="1479"/>
                </a:moveTo>
                <a:lnTo>
                  <a:pt x="3704" y="0"/>
                </a:lnTo>
                <a:lnTo>
                  <a:pt x="3704" y="13"/>
                </a:lnTo>
                <a:lnTo>
                  <a:pt x="31" y="1479"/>
                </a:lnTo>
                <a:lnTo>
                  <a:pt x="0" y="1479"/>
                </a:lnTo>
                <a:close/>
              </a:path>
            </a:pathLst>
          </a:custGeom>
          <a:solidFill>
            <a:srgbClr val="FFE4C6"/>
          </a:solidFill>
          <a:ln>
            <a:noFill/>
          </a:ln>
        </p:spPr>
      </p:sp>
      <p:sp>
        <p:nvSpPr>
          <p:cNvPr id="14553" name="Freeform 292"/>
          <p:cNvSpPr/>
          <p:nvPr/>
        </p:nvSpPr>
        <p:spPr>
          <a:xfrm>
            <a:off x="1285560" y="677880"/>
            <a:ext cx="1322640" cy="528120"/>
          </a:xfrm>
          <a:custGeom>
            <a:avLst/>
            <a:gdLst/>
            <a:ahLst/>
            <a:cxnLst/>
            <a:rect l="0" t="0" r="r" b="b"/>
            <a:pathLst>
              <a:path w="3674" h="1467">
                <a:moveTo>
                  <a:pt x="0" y="1466"/>
                </a:moveTo>
                <a:lnTo>
                  <a:pt x="3673" y="0"/>
                </a:lnTo>
                <a:lnTo>
                  <a:pt x="3673" y="12"/>
                </a:lnTo>
                <a:lnTo>
                  <a:pt x="32" y="1466"/>
                </a:lnTo>
                <a:lnTo>
                  <a:pt x="0" y="1466"/>
                </a:lnTo>
                <a:close/>
              </a:path>
            </a:pathLst>
          </a:custGeom>
          <a:solidFill>
            <a:srgbClr val="FFE5C7"/>
          </a:solidFill>
          <a:ln>
            <a:noFill/>
          </a:ln>
        </p:spPr>
      </p:sp>
      <p:sp>
        <p:nvSpPr>
          <p:cNvPr id="14554" name="Freeform 293"/>
          <p:cNvSpPr/>
          <p:nvPr/>
        </p:nvSpPr>
        <p:spPr>
          <a:xfrm>
            <a:off x="1297080" y="682200"/>
            <a:ext cx="1311120" cy="523800"/>
          </a:xfrm>
          <a:custGeom>
            <a:avLst/>
            <a:gdLst/>
            <a:ahLst/>
            <a:cxnLst/>
            <a:rect l="0" t="0" r="r" b="b"/>
            <a:pathLst>
              <a:path w="3642" h="1455">
                <a:moveTo>
                  <a:pt x="0" y="1454"/>
                </a:moveTo>
                <a:lnTo>
                  <a:pt x="3641" y="0"/>
                </a:lnTo>
                <a:lnTo>
                  <a:pt x="3641" y="13"/>
                </a:lnTo>
                <a:lnTo>
                  <a:pt x="31" y="1454"/>
                </a:lnTo>
                <a:lnTo>
                  <a:pt x="0" y="1454"/>
                </a:lnTo>
                <a:close/>
              </a:path>
            </a:pathLst>
          </a:custGeom>
          <a:solidFill>
            <a:srgbClr val="FFE5C8"/>
          </a:solidFill>
          <a:ln>
            <a:noFill/>
          </a:ln>
        </p:spPr>
      </p:sp>
      <p:sp>
        <p:nvSpPr>
          <p:cNvPr id="14555" name="Freeform 294"/>
          <p:cNvSpPr/>
          <p:nvPr/>
        </p:nvSpPr>
        <p:spPr>
          <a:xfrm>
            <a:off x="1308240" y="686880"/>
            <a:ext cx="1299960" cy="519120"/>
          </a:xfrm>
          <a:custGeom>
            <a:avLst/>
            <a:gdLst/>
            <a:ahLst/>
            <a:cxnLst/>
            <a:rect l="0" t="0" r="r" b="b"/>
            <a:pathLst>
              <a:path w="3611" h="1442">
                <a:moveTo>
                  <a:pt x="0" y="1441"/>
                </a:moveTo>
                <a:lnTo>
                  <a:pt x="3610" y="0"/>
                </a:lnTo>
                <a:lnTo>
                  <a:pt x="3610" y="12"/>
                </a:lnTo>
                <a:lnTo>
                  <a:pt x="32" y="1441"/>
                </a:lnTo>
                <a:lnTo>
                  <a:pt x="0" y="1441"/>
                </a:lnTo>
                <a:close/>
              </a:path>
            </a:pathLst>
          </a:custGeom>
          <a:solidFill>
            <a:srgbClr val="FFE5C9"/>
          </a:solidFill>
          <a:ln>
            <a:noFill/>
          </a:ln>
        </p:spPr>
      </p:sp>
      <p:sp>
        <p:nvSpPr>
          <p:cNvPr id="14556" name="Freeform 295"/>
          <p:cNvSpPr/>
          <p:nvPr/>
        </p:nvSpPr>
        <p:spPr>
          <a:xfrm>
            <a:off x="1319760" y="691200"/>
            <a:ext cx="1288440" cy="514800"/>
          </a:xfrm>
          <a:custGeom>
            <a:avLst/>
            <a:gdLst/>
            <a:ahLst/>
            <a:cxnLst/>
            <a:rect l="0" t="0" r="r" b="b"/>
            <a:pathLst>
              <a:path w="3579" h="1430">
                <a:moveTo>
                  <a:pt x="0" y="1429"/>
                </a:moveTo>
                <a:lnTo>
                  <a:pt x="3578" y="0"/>
                </a:lnTo>
                <a:lnTo>
                  <a:pt x="3578" y="13"/>
                </a:lnTo>
                <a:lnTo>
                  <a:pt x="32" y="1429"/>
                </a:lnTo>
                <a:lnTo>
                  <a:pt x="0" y="1429"/>
                </a:lnTo>
                <a:close/>
              </a:path>
            </a:pathLst>
          </a:custGeom>
          <a:solidFill>
            <a:srgbClr val="FFE6CA"/>
          </a:solidFill>
          <a:ln>
            <a:noFill/>
          </a:ln>
        </p:spPr>
      </p:sp>
      <p:sp>
        <p:nvSpPr>
          <p:cNvPr id="14557" name="Freeform 296"/>
          <p:cNvSpPr/>
          <p:nvPr/>
        </p:nvSpPr>
        <p:spPr>
          <a:xfrm>
            <a:off x="1331280" y="695880"/>
            <a:ext cx="1276920" cy="510120"/>
          </a:xfrm>
          <a:custGeom>
            <a:avLst/>
            <a:gdLst/>
            <a:ahLst/>
            <a:cxnLst/>
            <a:rect l="0" t="0" r="r" b="b"/>
            <a:pathLst>
              <a:path w="3547" h="1417">
                <a:moveTo>
                  <a:pt x="0" y="1416"/>
                </a:moveTo>
                <a:lnTo>
                  <a:pt x="3546" y="0"/>
                </a:lnTo>
                <a:lnTo>
                  <a:pt x="3546" y="13"/>
                </a:lnTo>
                <a:lnTo>
                  <a:pt x="31" y="1416"/>
                </a:lnTo>
                <a:lnTo>
                  <a:pt x="0" y="1416"/>
                </a:lnTo>
                <a:close/>
              </a:path>
            </a:pathLst>
          </a:custGeom>
          <a:solidFill>
            <a:srgbClr val="FFE6CB"/>
          </a:solidFill>
          <a:ln>
            <a:noFill/>
          </a:ln>
        </p:spPr>
      </p:sp>
      <p:sp>
        <p:nvSpPr>
          <p:cNvPr id="14558" name="Freeform 297"/>
          <p:cNvSpPr/>
          <p:nvPr/>
        </p:nvSpPr>
        <p:spPr>
          <a:xfrm>
            <a:off x="1342440" y="700560"/>
            <a:ext cx="1265760" cy="505440"/>
          </a:xfrm>
          <a:custGeom>
            <a:avLst/>
            <a:gdLst/>
            <a:ahLst/>
            <a:cxnLst/>
            <a:rect l="0" t="0" r="r" b="b"/>
            <a:pathLst>
              <a:path w="3516" h="1404">
                <a:moveTo>
                  <a:pt x="0" y="1403"/>
                </a:moveTo>
                <a:lnTo>
                  <a:pt x="3515" y="0"/>
                </a:lnTo>
                <a:lnTo>
                  <a:pt x="3515" y="12"/>
                </a:lnTo>
                <a:lnTo>
                  <a:pt x="32" y="1403"/>
                </a:lnTo>
                <a:lnTo>
                  <a:pt x="0" y="1403"/>
                </a:lnTo>
                <a:close/>
              </a:path>
            </a:pathLst>
          </a:custGeom>
          <a:solidFill>
            <a:srgbClr val="FFE7CC"/>
          </a:solidFill>
          <a:ln>
            <a:noFill/>
          </a:ln>
        </p:spPr>
      </p:sp>
      <p:sp>
        <p:nvSpPr>
          <p:cNvPr id="14559" name="Freeform 298"/>
          <p:cNvSpPr/>
          <p:nvPr/>
        </p:nvSpPr>
        <p:spPr>
          <a:xfrm>
            <a:off x="1353960" y="704880"/>
            <a:ext cx="1254240" cy="501120"/>
          </a:xfrm>
          <a:custGeom>
            <a:avLst/>
            <a:gdLst/>
            <a:ahLst/>
            <a:cxnLst/>
            <a:rect l="0" t="0" r="r" b="b"/>
            <a:pathLst>
              <a:path w="3484" h="1392">
                <a:moveTo>
                  <a:pt x="0" y="1391"/>
                </a:moveTo>
                <a:lnTo>
                  <a:pt x="3483" y="0"/>
                </a:lnTo>
                <a:lnTo>
                  <a:pt x="3483" y="13"/>
                </a:lnTo>
                <a:lnTo>
                  <a:pt x="32" y="1391"/>
                </a:lnTo>
                <a:lnTo>
                  <a:pt x="0" y="1391"/>
                </a:lnTo>
                <a:close/>
              </a:path>
            </a:pathLst>
          </a:custGeom>
          <a:solidFill>
            <a:srgbClr val="FFE7CD"/>
          </a:solidFill>
          <a:ln>
            <a:noFill/>
          </a:ln>
        </p:spPr>
      </p:sp>
      <p:sp>
        <p:nvSpPr>
          <p:cNvPr id="14560" name="Freeform 299"/>
          <p:cNvSpPr/>
          <p:nvPr/>
        </p:nvSpPr>
        <p:spPr>
          <a:xfrm>
            <a:off x="1365480" y="709560"/>
            <a:ext cx="1242720" cy="496440"/>
          </a:xfrm>
          <a:custGeom>
            <a:avLst/>
            <a:gdLst/>
            <a:ahLst/>
            <a:cxnLst/>
            <a:rect l="0" t="0" r="r" b="b"/>
            <a:pathLst>
              <a:path w="3452" h="1379">
                <a:moveTo>
                  <a:pt x="0" y="1378"/>
                </a:moveTo>
                <a:lnTo>
                  <a:pt x="3451" y="0"/>
                </a:lnTo>
                <a:lnTo>
                  <a:pt x="3451" y="13"/>
                </a:lnTo>
                <a:lnTo>
                  <a:pt x="31" y="1378"/>
                </a:lnTo>
                <a:lnTo>
                  <a:pt x="0" y="1378"/>
                </a:lnTo>
                <a:close/>
              </a:path>
            </a:pathLst>
          </a:custGeom>
          <a:solidFill>
            <a:srgbClr val="FFE8CE"/>
          </a:solidFill>
          <a:ln>
            <a:noFill/>
          </a:ln>
        </p:spPr>
      </p:sp>
      <p:sp>
        <p:nvSpPr>
          <p:cNvPr id="14561" name="Freeform 300"/>
          <p:cNvSpPr/>
          <p:nvPr/>
        </p:nvSpPr>
        <p:spPr>
          <a:xfrm>
            <a:off x="1376640" y="714240"/>
            <a:ext cx="1231560" cy="491760"/>
          </a:xfrm>
          <a:custGeom>
            <a:avLst/>
            <a:gdLst/>
            <a:ahLst/>
            <a:cxnLst/>
            <a:rect l="0" t="0" r="r" b="b"/>
            <a:pathLst>
              <a:path w="3421" h="1366">
                <a:moveTo>
                  <a:pt x="0" y="1365"/>
                </a:moveTo>
                <a:lnTo>
                  <a:pt x="3420" y="0"/>
                </a:lnTo>
                <a:lnTo>
                  <a:pt x="3420" y="12"/>
                </a:lnTo>
                <a:lnTo>
                  <a:pt x="32" y="1365"/>
                </a:lnTo>
                <a:lnTo>
                  <a:pt x="0" y="1365"/>
                </a:lnTo>
                <a:close/>
              </a:path>
            </a:pathLst>
          </a:custGeom>
          <a:solidFill>
            <a:srgbClr val="FFE8CF"/>
          </a:solidFill>
          <a:ln>
            <a:noFill/>
          </a:ln>
        </p:spPr>
      </p:sp>
      <p:sp>
        <p:nvSpPr>
          <p:cNvPr id="14562" name="Freeform 301"/>
          <p:cNvSpPr/>
          <p:nvPr/>
        </p:nvSpPr>
        <p:spPr>
          <a:xfrm>
            <a:off x="1388160" y="718560"/>
            <a:ext cx="1220040" cy="487440"/>
          </a:xfrm>
          <a:custGeom>
            <a:avLst/>
            <a:gdLst/>
            <a:ahLst/>
            <a:cxnLst/>
            <a:rect l="0" t="0" r="r" b="b"/>
            <a:pathLst>
              <a:path w="3389" h="1354">
                <a:moveTo>
                  <a:pt x="0" y="1353"/>
                </a:moveTo>
                <a:lnTo>
                  <a:pt x="3388" y="0"/>
                </a:lnTo>
                <a:lnTo>
                  <a:pt x="3388" y="13"/>
                </a:lnTo>
                <a:lnTo>
                  <a:pt x="32" y="1353"/>
                </a:lnTo>
                <a:lnTo>
                  <a:pt x="0" y="1353"/>
                </a:lnTo>
                <a:close/>
              </a:path>
            </a:pathLst>
          </a:custGeom>
          <a:solidFill>
            <a:srgbClr val="FFE8D0"/>
          </a:solidFill>
          <a:ln>
            <a:noFill/>
          </a:ln>
        </p:spPr>
      </p:sp>
      <p:sp>
        <p:nvSpPr>
          <p:cNvPr id="14563" name="Freeform 302"/>
          <p:cNvSpPr/>
          <p:nvPr/>
        </p:nvSpPr>
        <p:spPr>
          <a:xfrm>
            <a:off x="1399680" y="723240"/>
            <a:ext cx="1208520" cy="482760"/>
          </a:xfrm>
          <a:custGeom>
            <a:avLst/>
            <a:gdLst/>
            <a:ahLst/>
            <a:cxnLst/>
            <a:rect l="0" t="0" r="r" b="b"/>
            <a:pathLst>
              <a:path w="3357" h="1341">
                <a:moveTo>
                  <a:pt x="0" y="1340"/>
                </a:moveTo>
                <a:lnTo>
                  <a:pt x="3356" y="0"/>
                </a:lnTo>
                <a:lnTo>
                  <a:pt x="3356" y="13"/>
                </a:lnTo>
                <a:lnTo>
                  <a:pt x="31" y="1340"/>
                </a:lnTo>
                <a:lnTo>
                  <a:pt x="0" y="1340"/>
                </a:lnTo>
                <a:close/>
              </a:path>
            </a:pathLst>
          </a:custGeom>
          <a:solidFill>
            <a:srgbClr val="FFE9D1"/>
          </a:solidFill>
          <a:ln>
            <a:noFill/>
          </a:ln>
        </p:spPr>
      </p:sp>
      <p:sp>
        <p:nvSpPr>
          <p:cNvPr id="14564" name="Freeform 303"/>
          <p:cNvSpPr/>
          <p:nvPr/>
        </p:nvSpPr>
        <p:spPr>
          <a:xfrm>
            <a:off x="1410840" y="727920"/>
            <a:ext cx="1197360" cy="478080"/>
          </a:xfrm>
          <a:custGeom>
            <a:avLst/>
            <a:gdLst/>
            <a:ahLst/>
            <a:cxnLst/>
            <a:rect l="0" t="0" r="r" b="b"/>
            <a:pathLst>
              <a:path w="3326" h="1328">
                <a:moveTo>
                  <a:pt x="0" y="1327"/>
                </a:moveTo>
                <a:lnTo>
                  <a:pt x="3325" y="0"/>
                </a:lnTo>
                <a:lnTo>
                  <a:pt x="3325" y="12"/>
                </a:lnTo>
                <a:lnTo>
                  <a:pt x="32" y="1327"/>
                </a:lnTo>
                <a:lnTo>
                  <a:pt x="0" y="1327"/>
                </a:lnTo>
                <a:close/>
              </a:path>
            </a:pathLst>
          </a:custGeom>
          <a:solidFill>
            <a:srgbClr val="FFE9D2"/>
          </a:solidFill>
          <a:ln>
            <a:noFill/>
          </a:ln>
        </p:spPr>
      </p:sp>
      <p:sp>
        <p:nvSpPr>
          <p:cNvPr id="14565" name="Freeform 304"/>
          <p:cNvSpPr/>
          <p:nvPr/>
        </p:nvSpPr>
        <p:spPr>
          <a:xfrm>
            <a:off x="1422360" y="732240"/>
            <a:ext cx="1185840" cy="473760"/>
          </a:xfrm>
          <a:custGeom>
            <a:avLst/>
            <a:gdLst/>
            <a:ahLst/>
            <a:cxnLst/>
            <a:rect l="0" t="0" r="r" b="b"/>
            <a:pathLst>
              <a:path w="3294" h="1316">
                <a:moveTo>
                  <a:pt x="0" y="1315"/>
                </a:moveTo>
                <a:lnTo>
                  <a:pt x="3293" y="0"/>
                </a:lnTo>
                <a:lnTo>
                  <a:pt x="3293" y="13"/>
                </a:lnTo>
                <a:lnTo>
                  <a:pt x="32" y="1315"/>
                </a:lnTo>
                <a:lnTo>
                  <a:pt x="0" y="1315"/>
                </a:lnTo>
                <a:close/>
              </a:path>
            </a:pathLst>
          </a:custGeom>
          <a:solidFill>
            <a:srgbClr val="FFEAD3"/>
          </a:solidFill>
          <a:ln>
            <a:noFill/>
          </a:ln>
        </p:spPr>
      </p:sp>
      <p:sp>
        <p:nvSpPr>
          <p:cNvPr id="14566" name="Freeform 305"/>
          <p:cNvSpPr/>
          <p:nvPr/>
        </p:nvSpPr>
        <p:spPr>
          <a:xfrm>
            <a:off x="1433880" y="736920"/>
            <a:ext cx="1174320" cy="469080"/>
          </a:xfrm>
          <a:custGeom>
            <a:avLst/>
            <a:gdLst/>
            <a:ahLst/>
            <a:cxnLst/>
            <a:rect l="0" t="0" r="r" b="b"/>
            <a:pathLst>
              <a:path w="3262" h="1303">
                <a:moveTo>
                  <a:pt x="0" y="1302"/>
                </a:moveTo>
                <a:lnTo>
                  <a:pt x="3261" y="0"/>
                </a:lnTo>
                <a:lnTo>
                  <a:pt x="3261" y="12"/>
                </a:lnTo>
                <a:lnTo>
                  <a:pt x="31" y="1302"/>
                </a:lnTo>
                <a:lnTo>
                  <a:pt x="0" y="1302"/>
                </a:lnTo>
                <a:close/>
              </a:path>
            </a:pathLst>
          </a:custGeom>
          <a:solidFill>
            <a:srgbClr val="FFEAD4"/>
          </a:solidFill>
          <a:ln>
            <a:noFill/>
          </a:ln>
        </p:spPr>
      </p:sp>
      <p:sp>
        <p:nvSpPr>
          <p:cNvPr id="14567" name="Freeform 306"/>
          <p:cNvSpPr/>
          <p:nvPr/>
        </p:nvSpPr>
        <p:spPr>
          <a:xfrm>
            <a:off x="1445040" y="741240"/>
            <a:ext cx="1163160" cy="464760"/>
          </a:xfrm>
          <a:custGeom>
            <a:avLst/>
            <a:gdLst/>
            <a:ahLst/>
            <a:cxnLst/>
            <a:rect l="0" t="0" r="r" b="b"/>
            <a:pathLst>
              <a:path w="3231" h="1291">
                <a:moveTo>
                  <a:pt x="0" y="1290"/>
                </a:moveTo>
                <a:lnTo>
                  <a:pt x="3230" y="0"/>
                </a:lnTo>
                <a:lnTo>
                  <a:pt x="3230" y="13"/>
                </a:lnTo>
                <a:lnTo>
                  <a:pt x="32" y="1290"/>
                </a:lnTo>
                <a:lnTo>
                  <a:pt x="0" y="1290"/>
                </a:lnTo>
                <a:close/>
              </a:path>
            </a:pathLst>
          </a:custGeom>
          <a:solidFill>
            <a:srgbClr val="FFEAD5"/>
          </a:solidFill>
          <a:ln>
            <a:noFill/>
          </a:ln>
        </p:spPr>
      </p:sp>
      <p:sp>
        <p:nvSpPr>
          <p:cNvPr id="14568" name="Freeform 307"/>
          <p:cNvSpPr/>
          <p:nvPr/>
        </p:nvSpPr>
        <p:spPr>
          <a:xfrm>
            <a:off x="1456560" y="745920"/>
            <a:ext cx="1151640" cy="460080"/>
          </a:xfrm>
          <a:custGeom>
            <a:avLst/>
            <a:gdLst/>
            <a:ahLst/>
            <a:cxnLst/>
            <a:rect l="0" t="0" r="r" b="b"/>
            <a:pathLst>
              <a:path w="3199" h="1278">
                <a:moveTo>
                  <a:pt x="0" y="1277"/>
                </a:moveTo>
                <a:lnTo>
                  <a:pt x="3198" y="0"/>
                </a:lnTo>
                <a:lnTo>
                  <a:pt x="3198" y="13"/>
                </a:lnTo>
                <a:lnTo>
                  <a:pt x="32" y="1277"/>
                </a:lnTo>
                <a:lnTo>
                  <a:pt x="0" y="1277"/>
                </a:lnTo>
                <a:close/>
              </a:path>
            </a:pathLst>
          </a:custGeom>
          <a:solidFill>
            <a:srgbClr val="FFEBD5"/>
          </a:solidFill>
          <a:ln>
            <a:noFill/>
          </a:ln>
        </p:spPr>
      </p:sp>
      <p:sp>
        <p:nvSpPr>
          <p:cNvPr id="14569" name="Freeform 308"/>
          <p:cNvSpPr/>
          <p:nvPr/>
        </p:nvSpPr>
        <p:spPr>
          <a:xfrm>
            <a:off x="1468080" y="750600"/>
            <a:ext cx="1140120" cy="455400"/>
          </a:xfrm>
          <a:custGeom>
            <a:avLst/>
            <a:gdLst/>
            <a:ahLst/>
            <a:cxnLst/>
            <a:rect l="0" t="0" r="r" b="b"/>
            <a:pathLst>
              <a:path w="3167" h="1265">
                <a:moveTo>
                  <a:pt x="0" y="1264"/>
                </a:moveTo>
                <a:lnTo>
                  <a:pt x="3166" y="0"/>
                </a:lnTo>
                <a:lnTo>
                  <a:pt x="3166" y="12"/>
                </a:lnTo>
                <a:lnTo>
                  <a:pt x="31" y="1264"/>
                </a:lnTo>
                <a:lnTo>
                  <a:pt x="0" y="1264"/>
                </a:lnTo>
                <a:close/>
              </a:path>
            </a:pathLst>
          </a:custGeom>
          <a:solidFill>
            <a:srgbClr val="FFEBD6"/>
          </a:solidFill>
          <a:ln>
            <a:noFill/>
          </a:ln>
        </p:spPr>
      </p:sp>
      <p:sp>
        <p:nvSpPr>
          <p:cNvPr id="14570" name="Freeform 309"/>
          <p:cNvSpPr/>
          <p:nvPr/>
        </p:nvSpPr>
        <p:spPr>
          <a:xfrm>
            <a:off x="1479240" y="754920"/>
            <a:ext cx="1128960" cy="451080"/>
          </a:xfrm>
          <a:custGeom>
            <a:avLst/>
            <a:gdLst/>
            <a:ahLst/>
            <a:cxnLst/>
            <a:rect l="0" t="0" r="r" b="b"/>
            <a:pathLst>
              <a:path w="3136" h="1253">
                <a:moveTo>
                  <a:pt x="0" y="1252"/>
                </a:moveTo>
                <a:lnTo>
                  <a:pt x="3135" y="0"/>
                </a:lnTo>
                <a:lnTo>
                  <a:pt x="3135" y="13"/>
                </a:lnTo>
                <a:lnTo>
                  <a:pt x="32" y="1252"/>
                </a:lnTo>
                <a:lnTo>
                  <a:pt x="0" y="1252"/>
                </a:lnTo>
                <a:close/>
              </a:path>
            </a:pathLst>
          </a:custGeom>
          <a:solidFill>
            <a:srgbClr val="FFECD7"/>
          </a:solidFill>
          <a:ln>
            <a:noFill/>
          </a:ln>
        </p:spPr>
      </p:sp>
      <p:sp>
        <p:nvSpPr>
          <p:cNvPr id="14571" name="Freeform 310"/>
          <p:cNvSpPr/>
          <p:nvPr/>
        </p:nvSpPr>
        <p:spPr>
          <a:xfrm>
            <a:off x="1490760" y="759600"/>
            <a:ext cx="1117440" cy="446400"/>
          </a:xfrm>
          <a:custGeom>
            <a:avLst/>
            <a:gdLst/>
            <a:ahLst/>
            <a:cxnLst/>
            <a:rect l="0" t="0" r="r" b="b"/>
            <a:pathLst>
              <a:path w="3104" h="1240">
                <a:moveTo>
                  <a:pt x="0" y="1239"/>
                </a:moveTo>
                <a:lnTo>
                  <a:pt x="3103" y="0"/>
                </a:lnTo>
                <a:lnTo>
                  <a:pt x="3103" y="13"/>
                </a:lnTo>
                <a:lnTo>
                  <a:pt x="32" y="1239"/>
                </a:lnTo>
                <a:lnTo>
                  <a:pt x="0" y="1239"/>
                </a:lnTo>
                <a:close/>
              </a:path>
            </a:pathLst>
          </a:custGeom>
          <a:solidFill>
            <a:srgbClr val="FFECD8"/>
          </a:solidFill>
          <a:ln>
            <a:noFill/>
          </a:ln>
        </p:spPr>
      </p:sp>
      <p:sp>
        <p:nvSpPr>
          <p:cNvPr id="14572" name="Freeform 311"/>
          <p:cNvSpPr/>
          <p:nvPr/>
        </p:nvSpPr>
        <p:spPr>
          <a:xfrm>
            <a:off x="1502280" y="764280"/>
            <a:ext cx="1105920" cy="441720"/>
          </a:xfrm>
          <a:custGeom>
            <a:avLst/>
            <a:gdLst/>
            <a:ahLst/>
            <a:cxnLst/>
            <a:rect l="0" t="0" r="r" b="b"/>
            <a:pathLst>
              <a:path w="3072" h="1227">
                <a:moveTo>
                  <a:pt x="0" y="1226"/>
                </a:moveTo>
                <a:lnTo>
                  <a:pt x="3071" y="0"/>
                </a:lnTo>
                <a:lnTo>
                  <a:pt x="3071" y="12"/>
                </a:lnTo>
                <a:lnTo>
                  <a:pt x="31" y="1226"/>
                </a:lnTo>
                <a:lnTo>
                  <a:pt x="0" y="1226"/>
                </a:lnTo>
                <a:close/>
              </a:path>
            </a:pathLst>
          </a:custGeom>
          <a:solidFill>
            <a:srgbClr val="FFECD9"/>
          </a:solidFill>
          <a:ln>
            <a:noFill/>
          </a:ln>
        </p:spPr>
      </p:sp>
      <p:sp>
        <p:nvSpPr>
          <p:cNvPr id="14573" name="Freeform 312"/>
          <p:cNvSpPr/>
          <p:nvPr/>
        </p:nvSpPr>
        <p:spPr>
          <a:xfrm>
            <a:off x="1513440" y="768600"/>
            <a:ext cx="1094760" cy="437400"/>
          </a:xfrm>
          <a:custGeom>
            <a:avLst/>
            <a:gdLst/>
            <a:ahLst/>
            <a:cxnLst/>
            <a:rect l="0" t="0" r="r" b="b"/>
            <a:pathLst>
              <a:path w="3041" h="1215">
                <a:moveTo>
                  <a:pt x="0" y="1214"/>
                </a:moveTo>
                <a:lnTo>
                  <a:pt x="3040" y="0"/>
                </a:lnTo>
                <a:lnTo>
                  <a:pt x="3040" y="26"/>
                </a:lnTo>
                <a:lnTo>
                  <a:pt x="64" y="1214"/>
                </a:lnTo>
                <a:lnTo>
                  <a:pt x="0" y="1214"/>
                </a:lnTo>
                <a:close/>
              </a:path>
            </a:pathLst>
          </a:custGeom>
          <a:solidFill>
            <a:srgbClr val="FFEDDA"/>
          </a:solidFill>
          <a:ln>
            <a:noFill/>
          </a:ln>
        </p:spPr>
      </p:sp>
      <p:sp>
        <p:nvSpPr>
          <p:cNvPr id="14574" name="Freeform 313"/>
          <p:cNvSpPr/>
          <p:nvPr/>
        </p:nvSpPr>
        <p:spPr>
          <a:xfrm>
            <a:off x="1536480" y="777960"/>
            <a:ext cx="1071720" cy="428040"/>
          </a:xfrm>
          <a:custGeom>
            <a:avLst/>
            <a:gdLst/>
            <a:ahLst/>
            <a:cxnLst/>
            <a:rect l="0" t="0" r="r" b="b"/>
            <a:pathLst>
              <a:path w="2977" h="1189">
                <a:moveTo>
                  <a:pt x="0" y="1188"/>
                </a:moveTo>
                <a:lnTo>
                  <a:pt x="2976" y="0"/>
                </a:lnTo>
                <a:lnTo>
                  <a:pt x="2976" y="12"/>
                </a:lnTo>
                <a:lnTo>
                  <a:pt x="31" y="1188"/>
                </a:lnTo>
                <a:lnTo>
                  <a:pt x="0" y="1188"/>
                </a:lnTo>
                <a:close/>
              </a:path>
            </a:pathLst>
          </a:custGeom>
          <a:solidFill>
            <a:srgbClr val="FFEDDB"/>
          </a:solidFill>
          <a:ln>
            <a:noFill/>
          </a:ln>
        </p:spPr>
      </p:sp>
      <p:sp>
        <p:nvSpPr>
          <p:cNvPr id="14575" name="Freeform 314"/>
          <p:cNvSpPr/>
          <p:nvPr/>
        </p:nvSpPr>
        <p:spPr>
          <a:xfrm>
            <a:off x="1547640" y="782280"/>
            <a:ext cx="1060560" cy="423720"/>
          </a:xfrm>
          <a:custGeom>
            <a:avLst/>
            <a:gdLst/>
            <a:ahLst/>
            <a:cxnLst/>
            <a:rect l="0" t="0" r="r" b="b"/>
            <a:pathLst>
              <a:path w="2946" h="1177">
                <a:moveTo>
                  <a:pt x="0" y="1176"/>
                </a:moveTo>
                <a:lnTo>
                  <a:pt x="2945" y="0"/>
                </a:lnTo>
                <a:lnTo>
                  <a:pt x="2945" y="13"/>
                </a:lnTo>
                <a:lnTo>
                  <a:pt x="32" y="1176"/>
                </a:lnTo>
                <a:lnTo>
                  <a:pt x="0" y="1176"/>
                </a:lnTo>
                <a:close/>
              </a:path>
            </a:pathLst>
          </a:custGeom>
          <a:solidFill>
            <a:srgbClr val="FFEEDC"/>
          </a:solidFill>
          <a:ln>
            <a:noFill/>
          </a:ln>
        </p:spPr>
      </p:sp>
      <p:sp>
        <p:nvSpPr>
          <p:cNvPr id="14576" name="Freeform 315"/>
          <p:cNvSpPr/>
          <p:nvPr/>
        </p:nvSpPr>
        <p:spPr>
          <a:xfrm>
            <a:off x="1559160" y="786960"/>
            <a:ext cx="1049040" cy="419040"/>
          </a:xfrm>
          <a:custGeom>
            <a:avLst/>
            <a:gdLst/>
            <a:ahLst/>
            <a:cxnLst/>
            <a:rect l="0" t="0" r="r" b="b"/>
            <a:pathLst>
              <a:path w="2914" h="1164">
                <a:moveTo>
                  <a:pt x="0" y="1163"/>
                </a:moveTo>
                <a:lnTo>
                  <a:pt x="2913" y="0"/>
                </a:lnTo>
                <a:lnTo>
                  <a:pt x="2913" y="25"/>
                </a:lnTo>
                <a:lnTo>
                  <a:pt x="64" y="1163"/>
                </a:lnTo>
                <a:lnTo>
                  <a:pt x="0" y="1163"/>
                </a:lnTo>
                <a:close/>
              </a:path>
            </a:pathLst>
          </a:custGeom>
          <a:solidFill>
            <a:srgbClr val="FFEEDD"/>
          </a:solidFill>
          <a:ln>
            <a:noFill/>
          </a:ln>
        </p:spPr>
      </p:sp>
      <p:sp>
        <p:nvSpPr>
          <p:cNvPr id="14577" name="Freeform 316"/>
          <p:cNvSpPr/>
          <p:nvPr/>
        </p:nvSpPr>
        <p:spPr>
          <a:xfrm>
            <a:off x="1581840" y="795960"/>
            <a:ext cx="1026360" cy="410040"/>
          </a:xfrm>
          <a:custGeom>
            <a:avLst/>
            <a:gdLst/>
            <a:ahLst/>
            <a:cxnLst/>
            <a:rect l="0" t="0" r="r" b="b"/>
            <a:pathLst>
              <a:path w="2851" h="1139">
                <a:moveTo>
                  <a:pt x="0" y="1138"/>
                </a:moveTo>
                <a:lnTo>
                  <a:pt x="2850" y="0"/>
                </a:lnTo>
                <a:lnTo>
                  <a:pt x="2850" y="13"/>
                </a:lnTo>
                <a:lnTo>
                  <a:pt x="32" y="1138"/>
                </a:lnTo>
                <a:lnTo>
                  <a:pt x="0" y="1138"/>
                </a:lnTo>
                <a:close/>
              </a:path>
            </a:pathLst>
          </a:custGeom>
          <a:solidFill>
            <a:srgbClr val="FFEFDE"/>
          </a:solidFill>
          <a:ln>
            <a:noFill/>
          </a:ln>
        </p:spPr>
      </p:sp>
      <p:sp>
        <p:nvSpPr>
          <p:cNvPr id="14578" name="Freeform 317"/>
          <p:cNvSpPr/>
          <p:nvPr/>
        </p:nvSpPr>
        <p:spPr>
          <a:xfrm>
            <a:off x="1593360" y="800640"/>
            <a:ext cx="1014840" cy="405360"/>
          </a:xfrm>
          <a:custGeom>
            <a:avLst/>
            <a:gdLst/>
            <a:ahLst/>
            <a:cxnLst/>
            <a:rect l="0" t="0" r="r" b="b"/>
            <a:pathLst>
              <a:path w="2819" h="1126">
                <a:moveTo>
                  <a:pt x="0" y="1125"/>
                </a:moveTo>
                <a:lnTo>
                  <a:pt x="2818" y="0"/>
                </a:lnTo>
                <a:lnTo>
                  <a:pt x="2818" y="12"/>
                </a:lnTo>
                <a:lnTo>
                  <a:pt x="31" y="1125"/>
                </a:lnTo>
                <a:lnTo>
                  <a:pt x="0" y="1125"/>
                </a:lnTo>
                <a:close/>
              </a:path>
            </a:pathLst>
          </a:custGeom>
          <a:solidFill>
            <a:srgbClr val="FFEFDF"/>
          </a:solidFill>
          <a:ln>
            <a:noFill/>
          </a:ln>
        </p:spPr>
      </p:sp>
      <p:sp>
        <p:nvSpPr>
          <p:cNvPr id="14579" name="Freeform 318"/>
          <p:cNvSpPr/>
          <p:nvPr/>
        </p:nvSpPr>
        <p:spPr>
          <a:xfrm>
            <a:off x="1604520" y="804960"/>
            <a:ext cx="1003680" cy="401040"/>
          </a:xfrm>
          <a:custGeom>
            <a:avLst/>
            <a:gdLst/>
            <a:ahLst/>
            <a:cxnLst/>
            <a:rect l="0" t="0" r="r" b="b"/>
            <a:pathLst>
              <a:path w="2788" h="1114">
                <a:moveTo>
                  <a:pt x="0" y="1113"/>
                </a:moveTo>
                <a:lnTo>
                  <a:pt x="2787" y="0"/>
                </a:lnTo>
                <a:lnTo>
                  <a:pt x="2787" y="13"/>
                </a:lnTo>
                <a:lnTo>
                  <a:pt x="32" y="1113"/>
                </a:lnTo>
                <a:lnTo>
                  <a:pt x="0" y="1113"/>
                </a:lnTo>
                <a:close/>
              </a:path>
            </a:pathLst>
          </a:custGeom>
          <a:solidFill>
            <a:srgbClr val="FFEFE0"/>
          </a:solidFill>
          <a:ln>
            <a:noFill/>
          </a:ln>
        </p:spPr>
      </p:sp>
      <p:sp>
        <p:nvSpPr>
          <p:cNvPr id="14580" name="Freeform 319"/>
          <p:cNvSpPr/>
          <p:nvPr/>
        </p:nvSpPr>
        <p:spPr>
          <a:xfrm>
            <a:off x="1616040" y="809640"/>
            <a:ext cx="992160" cy="396360"/>
          </a:xfrm>
          <a:custGeom>
            <a:avLst/>
            <a:gdLst/>
            <a:ahLst/>
            <a:cxnLst/>
            <a:rect l="0" t="0" r="r" b="b"/>
            <a:pathLst>
              <a:path w="2756" h="1101">
                <a:moveTo>
                  <a:pt x="0" y="1100"/>
                </a:moveTo>
                <a:lnTo>
                  <a:pt x="2755" y="0"/>
                </a:lnTo>
                <a:lnTo>
                  <a:pt x="2755" y="13"/>
                </a:lnTo>
                <a:lnTo>
                  <a:pt x="32" y="1100"/>
                </a:lnTo>
                <a:lnTo>
                  <a:pt x="0" y="1100"/>
                </a:lnTo>
                <a:close/>
              </a:path>
            </a:pathLst>
          </a:custGeom>
          <a:solidFill>
            <a:srgbClr val="FFF0E0"/>
          </a:solidFill>
          <a:ln>
            <a:noFill/>
          </a:ln>
        </p:spPr>
      </p:sp>
      <p:sp>
        <p:nvSpPr>
          <p:cNvPr id="14581" name="Freeform 320"/>
          <p:cNvSpPr/>
          <p:nvPr/>
        </p:nvSpPr>
        <p:spPr>
          <a:xfrm>
            <a:off x="1627560" y="814320"/>
            <a:ext cx="980640" cy="391680"/>
          </a:xfrm>
          <a:custGeom>
            <a:avLst/>
            <a:gdLst/>
            <a:ahLst/>
            <a:cxnLst/>
            <a:rect l="0" t="0" r="r" b="b"/>
            <a:pathLst>
              <a:path w="2724" h="1088">
                <a:moveTo>
                  <a:pt x="0" y="1087"/>
                </a:moveTo>
                <a:lnTo>
                  <a:pt x="2723" y="0"/>
                </a:lnTo>
                <a:lnTo>
                  <a:pt x="2723" y="12"/>
                </a:lnTo>
                <a:lnTo>
                  <a:pt x="31" y="1087"/>
                </a:lnTo>
                <a:lnTo>
                  <a:pt x="0" y="1087"/>
                </a:lnTo>
                <a:close/>
              </a:path>
            </a:pathLst>
          </a:custGeom>
          <a:solidFill>
            <a:srgbClr val="FFF0E1"/>
          </a:solidFill>
          <a:ln>
            <a:noFill/>
          </a:ln>
        </p:spPr>
      </p:sp>
      <p:sp>
        <p:nvSpPr>
          <p:cNvPr id="14582" name="Freeform 321"/>
          <p:cNvSpPr/>
          <p:nvPr/>
        </p:nvSpPr>
        <p:spPr>
          <a:xfrm>
            <a:off x="1638720" y="818640"/>
            <a:ext cx="969480" cy="387360"/>
          </a:xfrm>
          <a:custGeom>
            <a:avLst/>
            <a:gdLst/>
            <a:ahLst/>
            <a:cxnLst/>
            <a:rect l="0" t="0" r="r" b="b"/>
            <a:pathLst>
              <a:path w="2693" h="1076">
                <a:moveTo>
                  <a:pt x="0" y="1075"/>
                </a:moveTo>
                <a:lnTo>
                  <a:pt x="2692" y="0"/>
                </a:lnTo>
                <a:lnTo>
                  <a:pt x="2692" y="13"/>
                </a:lnTo>
                <a:lnTo>
                  <a:pt x="32" y="1075"/>
                </a:lnTo>
                <a:lnTo>
                  <a:pt x="0" y="1075"/>
                </a:lnTo>
                <a:close/>
              </a:path>
            </a:pathLst>
          </a:custGeom>
          <a:solidFill>
            <a:srgbClr val="FFF1E2"/>
          </a:solidFill>
          <a:ln>
            <a:noFill/>
          </a:ln>
        </p:spPr>
      </p:sp>
      <p:sp>
        <p:nvSpPr>
          <p:cNvPr id="14583" name="Freeform 322"/>
          <p:cNvSpPr/>
          <p:nvPr/>
        </p:nvSpPr>
        <p:spPr>
          <a:xfrm>
            <a:off x="1650240" y="823320"/>
            <a:ext cx="957960" cy="382680"/>
          </a:xfrm>
          <a:custGeom>
            <a:avLst/>
            <a:gdLst/>
            <a:ahLst/>
            <a:cxnLst/>
            <a:rect l="0" t="0" r="r" b="b"/>
            <a:pathLst>
              <a:path w="2661" h="1063">
                <a:moveTo>
                  <a:pt x="0" y="1062"/>
                </a:moveTo>
                <a:lnTo>
                  <a:pt x="2660" y="0"/>
                </a:lnTo>
                <a:lnTo>
                  <a:pt x="2660" y="12"/>
                </a:lnTo>
                <a:lnTo>
                  <a:pt x="32" y="1062"/>
                </a:lnTo>
                <a:lnTo>
                  <a:pt x="0" y="1062"/>
                </a:lnTo>
                <a:close/>
              </a:path>
            </a:pathLst>
          </a:custGeom>
          <a:solidFill>
            <a:srgbClr val="FFF1E3"/>
          </a:solidFill>
          <a:ln>
            <a:noFill/>
          </a:ln>
        </p:spPr>
      </p:sp>
      <p:sp>
        <p:nvSpPr>
          <p:cNvPr id="14584" name="Freeform 323"/>
          <p:cNvSpPr/>
          <p:nvPr/>
        </p:nvSpPr>
        <p:spPr>
          <a:xfrm>
            <a:off x="1661760" y="827640"/>
            <a:ext cx="946440" cy="378360"/>
          </a:xfrm>
          <a:custGeom>
            <a:avLst/>
            <a:gdLst/>
            <a:ahLst/>
            <a:cxnLst/>
            <a:rect l="0" t="0" r="r" b="b"/>
            <a:pathLst>
              <a:path w="2629" h="1051">
                <a:moveTo>
                  <a:pt x="0" y="1050"/>
                </a:moveTo>
                <a:lnTo>
                  <a:pt x="2628" y="0"/>
                </a:lnTo>
                <a:lnTo>
                  <a:pt x="2628" y="13"/>
                </a:lnTo>
                <a:lnTo>
                  <a:pt x="31" y="1050"/>
                </a:lnTo>
                <a:lnTo>
                  <a:pt x="0" y="1050"/>
                </a:lnTo>
                <a:close/>
              </a:path>
            </a:pathLst>
          </a:custGeom>
          <a:solidFill>
            <a:srgbClr val="FFF1E3"/>
          </a:solidFill>
          <a:ln>
            <a:noFill/>
          </a:ln>
        </p:spPr>
      </p:sp>
      <p:sp>
        <p:nvSpPr>
          <p:cNvPr id="14585" name="Freeform 324"/>
          <p:cNvSpPr/>
          <p:nvPr/>
        </p:nvSpPr>
        <p:spPr>
          <a:xfrm>
            <a:off x="1672920" y="832320"/>
            <a:ext cx="935280" cy="373680"/>
          </a:xfrm>
          <a:custGeom>
            <a:avLst/>
            <a:gdLst/>
            <a:ahLst/>
            <a:cxnLst/>
            <a:rect l="0" t="0" r="r" b="b"/>
            <a:pathLst>
              <a:path w="2598" h="1038">
                <a:moveTo>
                  <a:pt x="0" y="1037"/>
                </a:moveTo>
                <a:lnTo>
                  <a:pt x="2597" y="0"/>
                </a:lnTo>
                <a:lnTo>
                  <a:pt x="2597" y="25"/>
                </a:lnTo>
                <a:lnTo>
                  <a:pt x="64" y="1037"/>
                </a:lnTo>
                <a:lnTo>
                  <a:pt x="0" y="1037"/>
                </a:lnTo>
                <a:close/>
              </a:path>
            </a:pathLst>
          </a:custGeom>
          <a:solidFill>
            <a:srgbClr val="FFF2E4"/>
          </a:solidFill>
          <a:ln>
            <a:noFill/>
          </a:ln>
        </p:spPr>
      </p:sp>
      <p:sp>
        <p:nvSpPr>
          <p:cNvPr id="14586" name="Freeform 325"/>
          <p:cNvSpPr/>
          <p:nvPr/>
        </p:nvSpPr>
        <p:spPr>
          <a:xfrm>
            <a:off x="1695960" y="841320"/>
            <a:ext cx="912240" cy="364680"/>
          </a:xfrm>
          <a:custGeom>
            <a:avLst/>
            <a:gdLst/>
            <a:ahLst/>
            <a:cxnLst/>
            <a:rect l="0" t="0" r="r" b="b"/>
            <a:pathLst>
              <a:path w="2534" h="1013">
                <a:moveTo>
                  <a:pt x="0" y="1012"/>
                </a:moveTo>
                <a:lnTo>
                  <a:pt x="2533" y="0"/>
                </a:lnTo>
                <a:lnTo>
                  <a:pt x="2533" y="13"/>
                </a:lnTo>
                <a:lnTo>
                  <a:pt x="31" y="1012"/>
                </a:lnTo>
                <a:lnTo>
                  <a:pt x="0" y="1012"/>
                </a:lnTo>
                <a:close/>
              </a:path>
            </a:pathLst>
          </a:custGeom>
          <a:solidFill>
            <a:srgbClr val="FFF2E5"/>
          </a:solidFill>
          <a:ln>
            <a:noFill/>
          </a:ln>
        </p:spPr>
      </p:sp>
      <p:sp>
        <p:nvSpPr>
          <p:cNvPr id="14587" name="Freeform 326"/>
          <p:cNvSpPr/>
          <p:nvPr/>
        </p:nvSpPr>
        <p:spPr>
          <a:xfrm>
            <a:off x="1707120" y="846000"/>
            <a:ext cx="901080" cy="360000"/>
          </a:xfrm>
          <a:custGeom>
            <a:avLst/>
            <a:gdLst/>
            <a:ahLst/>
            <a:cxnLst/>
            <a:rect l="0" t="0" r="r" b="b"/>
            <a:pathLst>
              <a:path w="2503" h="1000">
                <a:moveTo>
                  <a:pt x="0" y="999"/>
                </a:moveTo>
                <a:lnTo>
                  <a:pt x="2502" y="0"/>
                </a:lnTo>
                <a:lnTo>
                  <a:pt x="2502" y="13"/>
                </a:lnTo>
                <a:lnTo>
                  <a:pt x="32" y="999"/>
                </a:lnTo>
                <a:lnTo>
                  <a:pt x="0" y="999"/>
                </a:lnTo>
                <a:close/>
              </a:path>
            </a:pathLst>
          </a:custGeom>
          <a:solidFill>
            <a:srgbClr val="FFF2E6"/>
          </a:solidFill>
          <a:ln>
            <a:noFill/>
          </a:ln>
        </p:spPr>
      </p:sp>
      <p:sp>
        <p:nvSpPr>
          <p:cNvPr id="14588" name="Freeform 327"/>
          <p:cNvSpPr/>
          <p:nvPr/>
        </p:nvSpPr>
        <p:spPr>
          <a:xfrm>
            <a:off x="1718640" y="850680"/>
            <a:ext cx="889560" cy="355320"/>
          </a:xfrm>
          <a:custGeom>
            <a:avLst/>
            <a:gdLst/>
            <a:ahLst/>
            <a:cxnLst/>
            <a:rect l="0" t="0" r="r" b="b"/>
            <a:pathLst>
              <a:path w="2471" h="987">
                <a:moveTo>
                  <a:pt x="0" y="986"/>
                </a:moveTo>
                <a:lnTo>
                  <a:pt x="2470" y="0"/>
                </a:lnTo>
                <a:lnTo>
                  <a:pt x="2470" y="12"/>
                </a:lnTo>
                <a:lnTo>
                  <a:pt x="32" y="986"/>
                </a:lnTo>
                <a:lnTo>
                  <a:pt x="0" y="986"/>
                </a:lnTo>
                <a:close/>
              </a:path>
            </a:pathLst>
          </a:custGeom>
          <a:solidFill>
            <a:srgbClr val="FFF3E7"/>
          </a:solidFill>
          <a:ln>
            <a:noFill/>
          </a:ln>
        </p:spPr>
      </p:sp>
      <p:sp>
        <p:nvSpPr>
          <p:cNvPr id="14589" name="Freeform 328"/>
          <p:cNvSpPr/>
          <p:nvPr/>
        </p:nvSpPr>
        <p:spPr>
          <a:xfrm>
            <a:off x="1730160" y="855000"/>
            <a:ext cx="878040" cy="351000"/>
          </a:xfrm>
          <a:custGeom>
            <a:avLst/>
            <a:gdLst/>
            <a:ahLst/>
            <a:cxnLst/>
            <a:rect l="0" t="0" r="r" b="b"/>
            <a:pathLst>
              <a:path w="2439" h="975">
                <a:moveTo>
                  <a:pt x="0" y="974"/>
                </a:moveTo>
                <a:lnTo>
                  <a:pt x="2438" y="0"/>
                </a:lnTo>
                <a:lnTo>
                  <a:pt x="2438" y="13"/>
                </a:lnTo>
                <a:lnTo>
                  <a:pt x="31" y="974"/>
                </a:lnTo>
                <a:lnTo>
                  <a:pt x="0" y="974"/>
                </a:lnTo>
                <a:close/>
              </a:path>
            </a:pathLst>
          </a:custGeom>
          <a:solidFill>
            <a:srgbClr val="FFF3E7"/>
          </a:solidFill>
          <a:ln>
            <a:noFill/>
          </a:ln>
        </p:spPr>
      </p:sp>
      <p:sp>
        <p:nvSpPr>
          <p:cNvPr id="14590" name="Freeform 329"/>
          <p:cNvSpPr/>
          <p:nvPr/>
        </p:nvSpPr>
        <p:spPr>
          <a:xfrm>
            <a:off x="1741320" y="859680"/>
            <a:ext cx="866880" cy="346320"/>
          </a:xfrm>
          <a:custGeom>
            <a:avLst/>
            <a:gdLst/>
            <a:ahLst/>
            <a:cxnLst/>
            <a:rect l="0" t="0" r="r" b="b"/>
            <a:pathLst>
              <a:path w="2408" h="962">
                <a:moveTo>
                  <a:pt x="0" y="961"/>
                </a:moveTo>
                <a:lnTo>
                  <a:pt x="2407" y="0"/>
                </a:lnTo>
                <a:lnTo>
                  <a:pt x="2407" y="14"/>
                </a:lnTo>
                <a:lnTo>
                  <a:pt x="32" y="961"/>
                </a:lnTo>
                <a:lnTo>
                  <a:pt x="0" y="961"/>
                </a:lnTo>
                <a:close/>
              </a:path>
            </a:pathLst>
          </a:custGeom>
          <a:solidFill>
            <a:srgbClr val="FFF3E8"/>
          </a:solidFill>
          <a:ln>
            <a:noFill/>
          </a:ln>
        </p:spPr>
      </p:sp>
      <p:sp>
        <p:nvSpPr>
          <p:cNvPr id="14591" name="Freeform 330"/>
          <p:cNvSpPr/>
          <p:nvPr/>
        </p:nvSpPr>
        <p:spPr>
          <a:xfrm>
            <a:off x="1752840" y="864360"/>
            <a:ext cx="855360" cy="341640"/>
          </a:xfrm>
          <a:custGeom>
            <a:avLst/>
            <a:gdLst/>
            <a:ahLst/>
            <a:cxnLst/>
            <a:rect l="0" t="0" r="r" b="b"/>
            <a:pathLst>
              <a:path w="2376" h="949">
                <a:moveTo>
                  <a:pt x="0" y="948"/>
                </a:moveTo>
                <a:lnTo>
                  <a:pt x="2375" y="0"/>
                </a:lnTo>
                <a:lnTo>
                  <a:pt x="2375" y="12"/>
                </a:lnTo>
                <a:lnTo>
                  <a:pt x="32" y="948"/>
                </a:lnTo>
                <a:lnTo>
                  <a:pt x="0" y="948"/>
                </a:lnTo>
                <a:close/>
              </a:path>
            </a:pathLst>
          </a:custGeom>
          <a:solidFill>
            <a:srgbClr val="FFF4E8"/>
          </a:solidFill>
          <a:ln>
            <a:noFill/>
          </a:ln>
        </p:spPr>
      </p:sp>
      <p:sp>
        <p:nvSpPr>
          <p:cNvPr id="14592" name="Freeform 331"/>
          <p:cNvSpPr/>
          <p:nvPr/>
        </p:nvSpPr>
        <p:spPr>
          <a:xfrm>
            <a:off x="1764360" y="868680"/>
            <a:ext cx="843840" cy="337320"/>
          </a:xfrm>
          <a:custGeom>
            <a:avLst/>
            <a:gdLst/>
            <a:ahLst/>
            <a:cxnLst/>
            <a:rect l="0" t="0" r="r" b="b"/>
            <a:pathLst>
              <a:path w="2344" h="937">
                <a:moveTo>
                  <a:pt x="0" y="936"/>
                </a:moveTo>
                <a:lnTo>
                  <a:pt x="2343" y="0"/>
                </a:lnTo>
                <a:lnTo>
                  <a:pt x="2343" y="25"/>
                </a:lnTo>
                <a:lnTo>
                  <a:pt x="63" y="936"/>
                </a:lnTo>
                <a:lnTo>
                  <a:pt x="0" y="936"/>
                </a:lnTo>
                <a:close/>
              </a:path>
            </a:pathLst>
          </a:custGeom>
          <a:solidFill>
            <a:srgbClr val="FFF4E9"/>
          </a:solidFill>
          <a:ln>
            <a:noFill/>
          </a:ln>
        </p:spPr>
      </p:sp>
      <p:sp>
        <p:nvSpPr>
          <p:cNvPr id="14593" name="Freeform 332"/>
          <p:cNvSpPr/>
          <p:nvPr/>
        </p:nvSpPr>
        <p:spPr>
          <a:xfrm>
            <a:off x="1787040" y="877680"/>
            <a:ext cx="821160" cy="328320"/>
          </a:xfrm>
          <a:custGeom>
            <a:avLst/>
            <a:gdLst/>
            <a:ahLst/>
            <a:cxnLst/>
            <a:rect l="0" t="0" r="r" b="b"/>
            <a:pathLst>
              <a:path w="2281" h="912">
                <a:moveTo>
                  <a:pt x="0" y="911"/>
                </a:moveTo>
                <a:lnTo>
                  <a:pt x="2280" y="0"/>
                </a:lnTo>
                <a:lnTo>
                  <a:pt x="2280" y="13"/>
                </a:lnTo>
                <a:lnTo>
                  <a:pt x="31" y="911"/>
                </a:lnTo>
                <a:lnTo>
                  <a:pt x="0" y="911"/>
                </a:lnTo>
                <a:close/>
              </a:path>
            </a:pathLst>
          </a:custGeom>
          <a:solidFill>
            <a:srgbClr val="FFF4EA"/>
          </a:solidFill>
          <a:ln>
            <a:noFill/>
          </a:ln>
        </p:spPr>
      </p:sp>
      <p:sp>
        <p:nvSpPr>
          <p:cNvPr id="14594" name="Freeform 333"/>
          <p:cNvSpPr/>
          <p:nvPr/>
        </p:nvSpPr>
        <p:spPr>
          <a:xfrm>
            <a:off x="1798200" y="882360"/>
            <a:ext cx="810000" cy="323640"/>
          </a:xfrm>
          <a:custGeom>
            <a:avLst/>
            <a:gdLst/>
            <a:ahLst/>
            <a:cxnLst/>
            <a:rect l="0" t="0" r="r" b="b"/>
            <a:pathLst>
              <a:path w="2250" h="899">
                <a:moveTo>
                  <a:pt x="0" y="898"/>
                </a:moveTo>
                <a:lnTo>
                  <a:pt x="2249" y="0"/>
                </a:lnTo>
                <a:lnTo>
                  <a:pt x="2249" y="13"/>
                </a:lnTo>
                <a:lnTo>
                  <a:pt x="32" y="898"/>
                </a:lnTo>
                <a:lnTo>
                  <a:pt x="0" y="898"/>
                </a:lnTo>
                <a:close/>
              </a:path>
            </a:pathLst>
          </a:custGeom>
          <a:solidFill>
            <a:srgbClr val="FFF5EB"/>
          </a:solidFill>
          <a:ln>
            <a:noFill/>
          </a:ln>
        </p:spPr>
      </p:sp>
      <p:sp>
        <p:nvSpPr>
          <p:cNvPr id="14595" name="Freeform 334"/>
          <p:cNvSpPr/>
          <p:nvPr/>
        </p:nvSpPr>
        <p:spPr>
          <a:xfrm>
            <a:off x="1809720" y="887040"/>
            <a:ext cx="798480" cy="318960"/>
          </a:xfrm>
          <a:custGeom>
            <a:avLst/>
            <a:gdLst/>
            <a:ahLst/>
            <a:cxnLst/>
            <a:rect l="0" t="0" r="r" b="b"/>
            <a:pathLst>
              <a:path w="2218" h="886">
                <a:moveTo>
                  <a:pt x="0" y="885"/>
                </a:moveTo>
                <a:lnTo>
                  <a:pt x="2217" y="0"/>
                </a:lnTo>
                <a:lnTo>
                  <a:pt x="2217" y="12"/>
                </a:lnTo>
                <a:lnTo>
                  <a:pt x="32" y="885"/>
                </a:lnTo>
                <a:lnTo>
                  <a:pt x="0" y="885"/>
                </a:lnTo>
                <a:close/>
              </a:path>
            </a:pathLst>
          </a:custGeom>
          <a:solidFill>
            <a:srgbClr val="FFF5EB"/>
          </a:solidFill>
          <a:ln>
            <a:noFill/>
          </a:ln>
        </p:spPr>
      </p:sp>
      <p:sp>
        <p:nvSpPr>
          <p:cNvPr id="14596" name="Freeform 335"/>
          <p:cNvSpPr/>
          <p:nvPr/>
        </p:nvSpPr>
        <p:spPr>
          <a:xfrm>
            <a:off x="1821240" y="891360"/>
            <a:ext cx="786960" cy="314640"/>
          </a:xfrm>
          <a:custGeom>
            <a:avLst/>
            <a:gdLst/>
            <a:ahLst/>
            <a:cxnLst/>
            <a:rect l="0" t="0" r="r" b="b"/>
            <a:pathLst>
              <a:path w="2186" h="874">
                <a:moveTo>
                  <a:pt x="0" y="873"/>
                </a:moveTo>
                <a:lnTo>
                  <a:pt x="2185" y="0"/>
                </a:lnTo>
                <a:lnTo>
                  <a:pt x="2185" y="13"/>
                </a:lnTo>
                <a:lnTo>
                  <a:pt x="31" y="873"/>
                </a:lnTo>
                <a:lnTo>
                  <a:pt x="0" y="873"/>
                </a:lnTo>
                <a:close/>
              </a:path>
            </a:pathLst>
          </a:custGeom>
          <a:solidFill>
            <a:srgbClr val="FFF5EC"/>
          </a:solidFill>
          <a:ln>
            <a:noFill/>
          </a:ln>
        </p:spPr>
      </p:sp>
      <p:sp>
        <p:nvSpPr>
          <p:cNvPr id="14597" name="Freeform 336"/>
          <p:cNvSpPr/>
          <p:nvPr/>
        </p:nvSpPr>
        <p:spPr>
          <a:xfrm>
            <a:off x="1832400" y="896040"/>
            <a:ext cx="775800" cy="309960"/>
          </a:xfrm>
          <a:custGeom>
            <a:avLst/>
            <a:gdLst/>
            <a:ahLst/>
            <a:cxnLst/>
            <a:rect l="0" t="0" r="r" b="b"/>
            <a:pathLst>
              <a:path w="2155" h="861">
                <a:moveTo>
                  <a:pt x="0" y="860"/>
                </a:moveTo>
                <a:lnTo>
                  <a:pt x="2154" y="0"/>
                </a:lnTo>
                <a:lnTo>
                  <a:pt x="2154" y="13"/>
                </a:lnTo>
                <a:lnTo>
                  <a:pt x="32" y="860"/>
                </a:lnTo>
                <a:lnTo>
                  <a:pt x="0" y="860"/>
                </a:lnTo>
                <a:close/>
              </a:path>
            </a:pathLst>
          </a:custGeom>
          <a:solidFill>
            <a:srgbClr val="FFF5EC"/>
          </a:solidFill>
          <a:ln>
            <a:noFill/>
          </a:ln>
        </p:spPr>
      </p:sp>
      <p:sp>
        <p:nvSpPr>
          <p:cNvPr id="14598" name="Freeform 337"/>
          <p:cNvSpPr/>
          <p:nvPr/>
        </p:nvSpPr>
        <p:spPr>
          <a:xfrm>
            <a:off x="1843920" y="900720"/>
            <a:ext cx="764280" cy="305280"/>
          </a:xfrm>
          <a:custGeom>
            <a:avLst/>
            <a:gdLst/>
            <a:ahLst/>
            <a:cxnLst/>
            <a:rect l="0" t="0" r="r" b="b"/>
            <a:pathLst>
              <a:path w="2123" h="848">
                <a:moveTo>
                  <a:pt x="0" y="847"/>
                </a:moveTo>
                <a:lnTo>
                  <a:pt x="2122" y="0"/>
                </a:lnTo>
                <a:lnTo>
                  <a:pt x="2122" y="12"/>
                </a:lnTo>
                <a:lnTo>
                  <a:pt x="32" y="847"/>
                </a:lnTo>
                <a:lnTo>
                  <a:pt x="0" y="847"/>
                </a:lnTo>
                <a:close/>
              </a:path>
            </a:pathLst>
          </a:custGeom>
          <a:solidFill>
            <a:srgbClr val="FFF6ED"/>
          </a:solidFill>
          <a:ln>
            <a:noFill/>
          </a:ln>
        </p:spPr>
      </p:sp>
      <p:sp>
        <p:nvSpPr>
          <p:cNvPr id="14599" name="Freeform 338"/>
          <p:cNvSpPr/>
          <p:nvPr/>
        </p:nvSpPr>
        <p:spPr>
          <a:xfrm>
            <a:off x="1855440" y="905040"/>
            <a:ext cx="752760" cy="300960"/>
          </a:xfrm>
          <a:custGeom>
            <a:avLst/>
            <a:gdLst/>
            <a:ahLst/>
            <a:cxnLst/>
            <a:rect l="0" t="0" r="r" b="b"/>
            <a:pathLst>
              <a:path w="2091" h="836">
                <a:moveTo>
                  <a:pt x="0" y="835"/>
                </a:moveTo>
                <a:lnTo>
                  <a:pt x="2090" y="0"/>
                </a:lnTo>
                <a:lnTo>
                  <a:pt x="2090" y="13"/>
                </a:lnTo>
                <a:lnTo>
                  <a:pt x="31" y="835"/>
                </a:lnTo>
                <a:lnTo>
                  <a:pt x="0" y="835"/>
                </a:lnTo>
                <a:close/>
              </a:path>
            </a:pathLst>
          </a:custGeom>
          <a:solidFill>
            <a:srgbClr val="FFF6ED"/>
          </a:solidFill>
          <a:ln>
            <a:noFill/>
          </a:ln>
        </p:spPr>
      </p:sp>
      <p:sp>
        <p:nvSpPr>
          <p:cNvPr id="14600" name="Freeform 339"/>
          <p:cNvSpPr/>
          <p:nvPr/>
        </p:nvSpPr>
        <p:spPr>
          <a:xfrm>
            <a:off x="1866600" y="909720"/>
            <a:ext cx="741600" cy="296280"/>
          </a:xfrm>
          <a:custGeom>
            <a:avLst/>
            <a:gdLst/>
            <a:ahLst/>
            <a:cxnLst/>
            <a:rect l="0" t="0" r="r" b="b"/>
            <a:pathLst>
              <a:path w="2060" h="823">
                <a:moveTo>
                  <a:pt x="0" y="822"/>
                </a:moveTo>
                <a:lnTo>
                  <a:pt x="2059" y="0"/>
                </a:lnTo>
                <a:lnTo>
                  <a:pt x="2059" y="13"/>
                </a:lnTo>
                <a:lnTo>
                  <a:pt x="32" y="822"/>
                </a:lnTo>
                <a:lnTo>
                  <a:pt x="0" y="822"/>
                </a:lnTo>
                <a:close/>
              </a:path>
            </a:pathLst>
          </a:custGeom>
          <a:solidFill>
            <a:srgbClr val="FFF6EE"/>
          </a:solidFill>
          <a:ln>
            <a:noFill/>
          </a:ln>
        </p:spPr>
      </p:sp>
      <p:sp>
        <p:nvSpPr>
          <p:cNvPr id="14601" name="Freeform 340"/>
          <p:cNvSpPr/>
          <p:nvPr/>
        </p:nvSpPr>
        <p:spPr>
          <a:xfrm>
            <a:off x="1878120" y="914400"/>
            <a:ext cx="730080" cy="291600"/>
          </a:xfrm>
          <a:custGeom>
            <a:avLst/>
            <a:gdLst/>
            <a:ahLst/>
            <a:cxnLst/>
            <a:rect l="0" t="0" r="r" b="b"/>
            <a:pathLst>
              <a:path w="2028" h="810">
                <a:moveTo>
                  <a:pt x="0" y="809"/>
                </a:moveTo>
                <a:lnTo>
                  <a:pt x="2027" y="0"/>
                </a:lnTo>
                <a:lnTo>
                  <a:pt x="2027" y="12"/>
                </a:lnTo>
                <a:lnTo>
                  <a:pt x="32" y="809"/>
                </a:lnTo>
                <a:lnTo>
                  <a:pt x="0" y="809"/>
                </a:lnTo>
                <a:close/>
              </a:path>
            </a:pathLst>
          </a:custGeom>
          <a:solidFill>
            <a:srgbClr val="FFF7EE"/>
          </a:solidFill>
          <a:ln>
            <a:noFill/>
          </a:ln>
        </p:spPr>
      </p:sp>
      <p:sp>
        <p:nvSpPr>
          <p:cNvPr id="14602" name="Freeform 341"/>
          <p:cNvSpPr/>
          <p:nvPr/>
        </p:nvSpPr>
        <p:spPr>
          <a:xfrm>
            <a:off x="1889640" y="918720"/>
            <a:ext cx="718560" cy="287280"/>
          </a:xfrm>
          <a:custGeom>
            <a:avLst/>
            <a:gdLst/>
            <a:ahLst/>
            <a:cxnLst/>
            <a:rect l="0" t="0" r="r" b="b"/>
            <a:pathLst>
              <a:path w="1996" h="798">
                <a:moveTo>
                  <a:pt x="0" y="797"/>
                </a:moveTo>
                <a:lnTo>
                  <a:pt x="1995" y="0"/>
                </a:lnTo>
                <a:lnTo>
                  <a:pt x="1995" y="13"/>
                </a:lnTo>
                <a:lnTo>
                  <a:pt x="31" y="797"/>
                </a:lnTo>
                <a:lnTo>
                  <a:pt x="0" y="797"/>
                </a:lnTo>
                <a:close/>
              </a:path>
            </a:pathLst>
          </a:custGeom>
          <a:solidFill>
            <a:srgbClr val="FFF7EF"/>
          </a:solidFill>
          <a:ln>
            <a:noFill/>
          </a:ln>
        </p:spPr>
      </p:sp>
      <p:sp>
        <p:nvSpPr>
          <p:cNvPr id="14603" name="Freeform 342"/>
          <p:cNvSpPr/>
          <p:nvPr/>
        </p:nvSpPr>
        <p:spPr>
          <a:xfrm>
            <a:off x="1900800" y="923400"/>
            <a:ext cx="707400" cy="282600"/>
          </a:xfrm>
          <a:custGeom>
            <a:avLst/>
            <a:gdLst/>
            <a:ahLst/>
            <a:cxnLst/>
            <a:rect l="0" t="0" r="r" b="b"/>
            <a:pathLst>
              <a:path w="1965" h="785">
                <a:moveTo>
                  <a:pt x="0" y="784"/>
                </a:moveTo>
                <a:lnTo>
                  <a:pt x="1964" y="0"/>
                </a:lnTo>
                <a:lnTo>
                  <a:pt x="1964" y="12"/>
                </a:lnTo>
                <a:lnTo>
                  <a:pt x="32" y="784"/>
                </a:lnTo>
                <a:lnTo>
                  <a:pt x="0" y="784"/>
                </a:lnTo>
                <a:close/>
              </a:path>
            </a:pathLst>
          </a:custGeom>
          <a:solidFill>
            <a:srgbClr val="FFF7EF"/>
          </a:solidFill>
          <a:ln>
            <a:noFill/>
          </a:ln>
        </p:spPr>
      </p:sp>
      <p:sp>
        <p:nvSpPr>
          <p:cNvPr id="14604" name="Freeform 343"/>
          <p:cNvSpPr/>
          <p:nvPr/>
        </p:nvSpPr>
        <p:spPr>
          <a:xfrm>
            <a:off x="1912320" y="927720"/>
            <a:ext cx="695880" cy="278280"/>
          </a:xfrm>
          <a:custGeom>
            <a:avLst/>
            <a:gdLst/>
            <a:ahLst/>
            <a:cxnLst/>
            <a:rect l="0" t="0" r="r" b="b"/>
            <a:pathLst>
              <a:path w="1933" h="773">
                <a:moveTo>
                  <a:pt x="0" y="772"/>
                </a:moveTo>
                <a:lnTo>
                  <a:pt x="1932" y="0"/>
                </a:lnTo>
                <a:lnTo>
                  <a:pt x="1932" y="13"/>
                </a:lnTo>
                <a:lnTo>
                  <a:pt x="32" y="772"/>
                </a:lnTo>
                <a:lnTo>
                  <a:pt x="0" y="772"/>
                </a:lnTo>
                <a:close/>
              </a:path>
            </a:pathLst>
          </a:custGeom>
          <a:solidFill>
            <a:srgbClr val="FFF7F0"/>
          </a:solidFill>
          <a:ln>
            <a:noFill/>
          </a:ln>
        </p:spPr>
      </p:sp>
      <p:sp>
        <p:nvSpPr>
          <p:cNvPr id="14605" name="Freeform 344"/>
          <p:cNvSpPr/>
          <p:nvPr/>
        </p:nvSpPr>
        <p:spPr>
          <a:xfrm>
            <a:off x="1923840" y="932400"/>
            <a:ext cx="684360" cy="273600"/>
          </a:xfrm>
          <a:custGeom>
            <a:avLst/>
            <a:gdLst/>
            <a:ahLst/>
            <a:cxnLst/>
            <a:rect l="0" t="0" r="r" b="b"/>
            <a:pathLst>
              <a:path w="1901" h="760">
                <a:moveTo>
                  <a:pt x="0" y="759"/>
                </a:moveTo>
                <a:lnTo>
                  <a:pt x="1900" y="0"/>
                </a:lnTo>
                <a:lnTo>
                  <a:pt x="1900" y="13"/>
                </a:lnTo>
                <a:lnTo>
                  <a:pt x="31" y="759"/>
                </a:lnTo>
                <a:lnTo>
                  <a:pt x="0" y="759"/>
                </a:lnTo>
                <a:close/>
              </a:path>
            </a:pathLst>
          </a:custGeom>
          <a:solidFill>
            <a:srgbClr val="FFF8F0"/>
          </a:solidFill>
          <a:ln>
            <a:noFill/>
          </a:ln>
        </p:spPr>
      </p:sp>
      <p:sp>
        <p:nvSpPr>
          <p:cNvPr id="14606" name="Freeform 345"/>
          <p:cNvSpPr/>
          <p:nvPr/>
        </p:nvSpPr>
        <p:spPr>
          <a:xfrm>
            <a:off x="1935000" y="937080"/>
            <a:ext cx="673200" cy="268920"/>
          </a:xfrm>
          <a:custGeom>
            <a:avLst/>
            <a:gdLst/>
            <a:ahLst/>
            <a:cxnLst/>
            <a:rect l="0" t="0" r="r" b="b"/>
            <a:pathLst>
              <a:path w="1870" h="747">
                <a:moveTo>
                  <a:pt x="0" y="746"/>
                </a:moveTo>
                <a:lnTo>
                  <a:pt x="1869" y="0"/>
                </a:lnTo>
                <a:lnTo>
                  <a:pt x="1869" y="13"/>
                </a:lnTo>
                <a:lnTo>
                  <a:pt x="32" y="746"/>
                </a:lnTo>
                <a:lnTo>
                  <a:pt x="0" y="746"/>
                </a:lnTo>
                <a:close/>
              </a:path>
            </a:pathLst>
          </a:custGeom>
          <a:solidFill>
            <a:srgbClr val="FFF8F1"/>
          </a:solidFill>
          <a:ln>
            <a:noFill/>
          </a:ln>
        </p:spPr>
      </p:sp>
      <p:sp>
        <p:nvSpPr>
          <p:cNvPr id="14607" name="Freeform 346"/>
          <p:cNvSpPr/>
          <p:nvPr/>
        </p:nvSpPr>
        <p:spPr>
          <a:xfrm>
            <a:off x="1946520" y="941400"/>
            <a:ext cx="661680" cy="264600"/>
          </a:xfrm>
          <a:custGeom>
            <a:avLst/>
            <a:gdLst/>
            <a:ahLst/>
            <a:cxnLst/>
            <a:rect l="0" t="0" r="r" b="b"/>
            <a:pathLst>
              <a:path w="1838" h="735">
                <a:moveTo>
                  <a:pt x="0" y="734"/>
                </a:moveTo>
                <a:lnTo>
                  <a:pt x="1837" y="0"/>
                </a:lnTo>
                <a:lnTo>
                  <a:pt x="1837" y="26"/>
                </a:lnTo>
                <a:lnTo>
                  <a:pt x="63" y="734"/>
                </a:lnTo>
                <a:lnTo>
                  <a:pt x="0" y="734"/>
                </a:lnTo>
                <a:close/>
              </a:path>
            </a:pathLst>
          </a:custGeom>
          <a:solidFill>
            <a:srgbClr val="FFF8F1"/>
          </a:solidFill>
          <a:ln>
            <a:noFill/>
          </a:ln>
        </p:spPr>
      </p:sp>
      <p:sp>
        <p:nvSpPr>
          <p:cNvPr id="14608" name="Freeform 347"/>
          <p:cNvSpPr/>
          <p:nvPr/>
        </p:nvSpPr>
        <p:spPr>
          <a:xfrm>
            <a:off x="1969200" y="950760"/>
            <a:ext cx="639000" cy="255240"/>
          </a:xfrm>
          <a:custGeom>
            <a:avLst/>
            <a:gdLst/>
            <a:ahLst/>
            <a:cxnLst/>
            <a:rect l="0" t="0" r="r" b="b"/>
            <a:pathLst>
              <a:path w="1775" h="709">
                <a:moveTo>
                  <a:pt x="0" y="708"/>
                </a:moveTo>
                <a:lnTo>
                  <a:pt x="1774" y="0"/>
                </a:lnTo>
                <a:lnTo>
                  <a:pt x="1774" y="12"/>
                </a:lnTo>
                <a:lnTo>
                  <a:pt x="32" y="708"/>
                </a:lnTo>
                <a:lnTo>
                  <a:pt x="0" y="708"/>
                </a:lnTo>
                <a:close/>
              </a:path>
            </a:pathLst>
          </a:custGeom>
          <a:solidFill>
            <a:srgbClr val="FFF8F2"/>
          </a:solidFill>
          <a:ln>
            <a:noFill/>
          </a:ln>
        </p:spPr>
      </p:sp>
      <p:sp>
        <p:nvSpPr>
          <p:cNvPr id="14609" name="Freeform 348"/>
          <p:cNvSpPr/>
          <p:nvPr/>
        </p:nvSpPr>
        <p:spPr>
          <a:xfrm>
            <a:off x="1980720" y="955080"/>
            <a:ext cx="627480" cy="250920"/>
          </a:xfrm>
          <a:custGeom>
            <a:avLst/>
            <a:gdLst/>
            <a:ahLst/>
            <a:cxnLst/>
            <a:rect l="0" t="0" r="r" b="b"/>
            <a:pathLst>
              <a:path w="1743" h="697">
                <a:moveTo>
                  <a:pt x="0" y="696"/>
                </a:moveTo>
                <a:lnTo>
                  <a:pt x="1742" y="0"/>
                </a:lnTo>
                <a:lnTo>
                  <a:pt x="1742" y="13"/>
                </a:lnTo>
                <a:lnTo>
                  <a:pt x="32" y="696"/>
                </a:lnTo>
                <a:lnTo>
                  <a:pt x="0" y="696"/>
                </a:lnTo>
                <a:close/>
              </a:path>
            </a:pathLst>
          </a:custGeom>
          <a:solidFill>
            <a:srgbClr val="FFF9F2"/>
          </a:solidFill>
          <a:ln>
            <a:noFill/>
          </a:ln>
        </p:spPr>
      </p:sp>
      <p:sp>
        <p:nvSpPr>
          <p:cNvPr id="14610" name="Freeform 349"/>
          <p:cNvSpPr/>
          <p:nvPr/>
        </p:nvSpPr>
        <p:spPr>
          <a:xfrm>
            <a:off x="1992240" y="959760"/>
            <a:ext cx="615960" cy="246240"/>
          </a:xfrm>
          <a:custGeom>
            <a:avLst/>
            <a:gdLst/>
            <a:ahLst/>
            <a:cxnLst/>
            <a:rect l="0" t="0" r="r" b="b"/>
            <a:pathLst>
              <a:path w="1711" h="684">
                <a:moveTo>
                  <a:pt x="0" y="683"/>
                </a:moveTo>
                <a:lnTo>
                  <a:pt x="1710" y="0"/>
                </a:lnTo>
                <a:lnTo>
                  <a:pt x="1710" y="25"/>
                </a:lnTo>
                <a:lnTo>
                  <a:pt x="63" y="683"/>
                </a:lnTo>
                <a:lnTo>
                  <a:pt x="0" y="683"/>
                </a:lnTo>
                <a:close/>
              </a:path>
            </a:pathLst>
          </a:custGeom>
          <a:solidFill>
            <a:srgbClr val="FFF9F3"/>
          </a:solidFill>
          <a:ln>
            <a:noFill/>
          </a:ln>
        </p:spPr>
      </p:sp>
      <p:sp>
        <p:nvSpPr>
          <p:cNvPr id="14611" name="Freeform 350"/>
          <p:cNvSpPr/>
          <p:nvPr/>
        </p:nvSpPr>
        <p:spPr>
          <a:xfrm>
            <a:off x="2014920" y="968760"/>
            <a:ext cx="593280" cy="237240"/>
          </a:xfrm>
          <a:custGeom>
            <a:avLst/>
            <a:gdLst/>
            <a:ahLst/>
            <a:cxnLst/>
            <a:rect l="0" t="0" r="r" b="b"/>
            <a:pathLst>
              <a:path w="1648" h="659">
                <a:moveTo>
                  <a:pt x="0" y="658"/>
                </a:moveTo>
                <a:lnTo>
                  <a:pt x="1647" y="0"/>
                </a:lnTo>
                <a:lnTo>
                  <a:pt x="1647" y="13"/>
                </a:lnTo>
                <a:lnTo>
                  <a:pt x="32" y="658"/>
                </a:lnTo>
                <a:lnTo>
                  <a:pt x="0" y="658"/>
                </a:lnTo>
                <a:close/>
              </a:path>
            </a:pathLst>
          </a:custGeom>
          <a:solidFill>
            <a:srgbClr val="FFF9F3"/>
          </a:solidFill>
          <a:ln>
            <a:noFill/>
          </a:ln>
        </p:spPr>
      </p:sp>
      <p:sp>
        <p:nvSpPr>
          <p:cNvPr id="14612" name="Freeform 351"/>
          <p:cNvSpPr/>
          <p:nvPr/>
        </p:nvSpPr>
        <p:spPr>
          <a:xfrm>
            <a:off x="2026440" y="973440"/>
            <a:ext cx="581760" cy="232560"/>
          </a:xfrm>
          <a:custGeom>
            <a:avLst/>
            <a:gdLst/>
            <a:ahLst/>
            <a:cxnLst/>
            <a:rect l="0" t="0" r="r" b="b"/>
            <a:pathLst>
              <a:path w="1616" h="646">
                <a:moveTo>
                  <a:pt x="0" y="645"/>
                </a:moveTo>
                <a:lnTo>
                  <a:pt x="1615" y="0"/>
                </a:lnTo>
                <a:lnTo>
                  <a:pt x="1615" y="12"/>
                </a:lnTo>
                <a:lnTo>
                  <a:pt x="32" y="645"/>
                </a:lnTo>
                <a:lnTo>
                  <a:pt x="0" y="645"/>
                </a:lnTo>
                <a:close/>
              </a:path>
            </a:pathLst>
          </a:custGeom>
          <a:solidFill>
            <a:srgbClr val="FFF9F4"/>
          </a:solidFill>
          <a:ln>
            <a:noFill/>
          </a:ln>
        </p:spPr>
      </p:sp>
      <p:sp>
        <p:nvSpPr>
          <p:cNvPr id="14613" name="Freeform 352"/>
          <p:cNvSpPr/>
          <p:nvPr/>
        </p:nvSpPr>
        <p:spPr>
          <a:xfrm>
            <a:off x="2037600" y="977760"/>
            <a:ext cx="570600" cy="228240"/>
          </a:xfrm>
          <a:custGeom>
            <a:avLst/>
            <a:gdLst/>
            <a:ahLst/>
            <a:cxnLst/>
            <a:rect l="0" t="0" r="r" b="b"/>
            <a:pathLst>
              <a:path w="1585" h="634">
                <a:moveTo>
                  <a:pt x="0" y="633"/>
                </a:moveTo>
                <a:lnTo>
                  <a:pt x="1584" y="0"/>
                </a:lnTo>
                <a:lnTo>
                  <a:pt x="1584" y="13"/>
                </a:lnTo>
                <a:lnTo>
                  <a:pt x="32" y="633"/>
                </a:lnTo>
                <a:lnTo>
                  <a:pt x="0" y="633"/>
                </a:lnTo>
                <a:close/>
              </a:path>
            </a:pathLst>
          </a:custGeom>
          <a:solidFill>
            <a:srgbClr val="FFFAF4"/>
          </a:solidFill>
          <a:ln>
            <a:noFill/>
          </a:ln>
        </p:spPr>
      </p:sp>
      <p:sp>
        <p:nvSpPr>
          <p:cNvPr id="14614" name="Freeform 353"/>
          <p:cNvSpPr/>
          <p:nvPr/>
        </p:nvSpPr>
        <p:spPr>
          <a:xfrm>
            <a:off x="2049120" y="982440"/>
            <a:ext cx="559080" cy="223560"/>
          </a:xfrm>
          <a:custGeom>
            <a:avLst/>
            <a:gdLst/>
            <a:ahLst/>
            <a:cxnLst/>
            <a:rect l="0" t="0" r="r" b="b"/>
            <a:pathLst>
              <a:path w="1553" h="621">
                <a:moveTo>
                  <a:pt x="0" y="620"/>
                </a:moveTo>
                <a:lnTo>
                  <a:pt x="1552" y="0"/>
                </a:lnTo>
                <a:lnTo>
                  <a:pt x="1552" y="13"/>
                </a:lnTo>
                <a:lnTo>
                  <a:pt x="31" y="620"/>
                </a:lnTo>
                <a:lnTo>
                  <a:pt x="0" y="620"/>
                </a:lnTo>
                <a:close/>
              </a:path>
            </a:pathLst>
          </a:custGeom>
          <a:solidFill>
            <a:srgbClr val="FFFAF5"/>
          </a:solidFill>
          <a:ln>
            <a:noFill/>
          </a:ln>
        </p:spPr>
      </p:sp>
      <p:sp>
        <p:nvSpPr>
          <p:cNvPr id="14615" name="Freeform 354"/>
          <p:cNvSpPr/>
          <p:nvPr/>
        </p:nvSpPr>
        <p:spPr>
          <a:xfrm>
            <a:off x="2060280" y="987120"/>
            <a:ext cx="547920" cy="218880"/>
          </a:xfrm>
          <a:custGeom>
            <a:avLst/>
            <a:gdLst/>
            <a:ahLst/>
            <a:cxnLst/>
            <a:rect l="0" t="0" r="r" b="b"/>
            <a:pathLst>
              <a:path w="1522" h="608">
                <a:moveTo>
                  <a:pt x="0" y="607"/>
                </a:moveTo>
                <a:lnTo>
                  <a:pt x="1521" y="0"/>
                </a:lnTo>
                <a:lnTo>
                  <a:pt x="1521" y="25"/>
                </a:lnTo>
                <a:lnTo>
                  <a:pt x="64" y="607"/>
                </a:lnTo>
                <a:lnTo>
                  <a:pt x="0" y="607"/>
                </a:lnTo>
                <a:close/>
              </a:path>
            </a:pathLst>
          </a:custGeom>
          <a:solidFill>
            <a:srgbClr val="FFFAF5"/>
          </a:solidFill>
          <a:ln>
            <a:noFill/>
          </a:ln>
        </p:spPr>
      </p:sp>
      <p:sp>
        <p:nvSpPr>
          <p:cNvPr id="14616" name="Freeform 355"/>
          <p:cNvSpPr/>
          <p:nvPr/>
        </p:nvSpPr>
        <p:spPr>
          <a:xfrm>
            <a:off x="2083320" y="996120"/>
            <a:ext cx="524880" cy="209880"/>
          </a:xfrm>
          <a:custGeom>
            <a:avLst/>
            <a:gdLst/>
            <a:ahLst/>
            <a:cxnLst/>
            <a:rect l="0" t="0" r="r" b="b"/>
            <a:pathLst>
              <a:path w="1458" h="583">
                <a:moveTo>
                  <a:pt x="0" y="582"/>
                </a:moveTo>
                <a:lnTo>
                  <a:pt x="1457" y="0"/>
                </a:lnTo>
                <a:lnTo>
                  <a:pt x="1457" y="25"/>
                </a:lnTo>
                <a:lnTo>
                  <a:pt x="63" y="582"/>
                </a:lnTo>
                <a:lnTo>
                  <a:pt x="0" y="582"/>
                </a:lnTo>
                <a:close/>
              </a:path>
            </a:pathLst>
          </a:custGeom>
          <a:solidFill>
            <a:srgbClr val="FFFAF6"/>
          </a:solidFill>
          <a:ln>
            <a:noFill/>
          </a:ln>
        </p:spPr>
      </p:sp>
      <p:sp>
        <p:nvSpPr>
          <p:cNvPr id="14617" name="Freeform 356"/>
          <p:cNvSpPr/>
          <p:nvPr/>
        </p:nvSpPr>
        <p:spPr>
          <a:xfrm>
            <a:off x="2106000" y="1005120"/>
            <a:ext cx="502200" cy="200880"/>
          </a:xfrm>
          <a:custGeom>
            <a:avLst/>
            <a:gdLst/>
            <a:ahLst/>
            <a:cxnLst/>
            <a:rect l="0" t="0" r="r" b="b"/>
            <a:pathLst>
              <a:path w="1395" h="558">
                <a:moveTo>
                  <a:pt x="0" y="557"/>
                </a:moveTo>
                <a:lnTo>
                  <a:pt x="1394" y="0"/>
                </a:lnTo>
                <a:lnTo>
                  <a:pt x="1394" y="13"/>
                </a:lnTo>
                <a:lnTo>
                  <a:pt x="32" y="557"/>
                </a:lnTo>
                <a:lnTo>
                  <a:pt x="0" y="557"/>
                </a:lnTo>
                <a:close/>
              </a:path>
            </a:pathLst>
          </a:custGeom>
          <a:solidFill>
            <a:srgbClr val="FFFBF6"/>
          </a:solidFill>
          <a:ln>
            <a:noFill/>
          </a:ln>
        </p:spPr>
      </p:sp>
      <p:sp>
        <p:nvSpPr>
          <p:cNvPr id="14618" name="Freeform 357"/>
          <p:cNvSpPr/>
          <p:nvPr/>
        </p:nvSpPr>
        <p:spPr>
          <a:xfrm>
            <a:off x="2117520" y="1009800"/>
            <a:ext cx="490680" cy="196200"/>
          </a:xfrm>
          <a:custGeom>
            <a:avLst/>
            <a:gdLst/>
            <a:ahLst/>
            <a:cxnLst/>
            <a:rect l="0" t="0" r="r" b="b"/>
            <a:pathLst>
              <a:path w="1363" h="545">
                <a:moveTo>
                  <a:pt x="0" y="544"/>
                </a:moveTo>
                <a:lnTo>
                  <a:pt x="1362" y="0"/>
                </a:lnTo>
                <a:lnTo>
                  <a:pt x="1362" y="12"/>
                </a:lnTo>
                <a:lnTo>
                  <a:pt x="31" y="544"/>
                </a:lnTo>
                <a:lnTo>
                  <a:pt x="0" y="544"/>
                </a:lnTo>
                <a:close/>
              </a:path>
            </a:pathLst>
          </a:custGeom>
          <a:solidFill>
            <a:srgbClr val="FFFBF7"/>
          </a:solidFill>
          <a:ln>
            <a:noFill/>
          </a:ln>
        </p:spPr>
      </p:sp>
      <p:sp>
        <p:nvSpPr>
          <p:cNvPr id="14619" name="Freeform 358"/>
          <p:cNvSpPr/>
          <p:nvPr/>
        </p:nvSpPr>
        <p:spPr>
          <a:xfrm>
            <a:off x="2128680" y="1014120"/>
            <a:ext cx="479520" cy="191880"/>
          </a:xfrm>
          <a:custGeom>
            <a:avLst/>
            <a:gdLst/>
            <a:ahLst/>
            <a:cxnLst/>
            <a:rect l="0" t="0" r="r" b="b"/>
            <a:pathLst>
              <a:path w="1332" h="533">
                <a:moveTo>
                  <a:pt x="0" y="532"/>
                </a:moveTo>
                <a:lnTo>
                  <a:pt x="1331" y="0"/>
                </a:lnTo>
                <a:lnTo>
                  <a:pt x="1331" y="26"/>
                </a:lnTo>
                <a:lnTo>
                  <a:pt x="64" y="532"/>
                </a:lnTo>
                <a:lnTo>
                  <a:pt x="0" y="532"/>
                </a:lnTo>
                <a:close/>
              </a:path>
            </a:pathLst>
          </a:custGeom>
          <a:solidFill>
            <a:srgbClr val="FFFBF7"/>
          </a:solidFill>
          <a:ln>
            <a:noFill/>
          </a:ln>
        </p:spPr>
      </p:sp>
      <p:sp>
        <p:nvSpPr>
          <p:cNvPr id="14620" name="Freeform 359"/>
          <p:cNvSpPr/>
          <p:nvPr/>
        </p:nvSpPr>
        <p:spPr>
          <a:xfrm>
            <a:off x="2151720" y="1023480"/>
            <a:ext cx="456480" cy="182520"/>
          </a:xfrm>
          <a:custGeom>
            <a:avLst/>
            <a:gdLst/>
            <a:ahLst/>
            <a:cxnLst/>
            <a:rect l="0" t="0" r="r" b="b"/>
            <a:pathLst>
              <a:path w="1268" h="507">
                <a:moveTo>
                  <a:pt x="0" y="506"/>
                </a:moveTo>
                <a:lnTo>
                  <a:pt x="1267" y="0"/>
                </a:lnTo>
                <a:lnTo>
                  <a:pt x="1267" y="25"/>
                </a:lnTo>
                <a:lnTo>
                  <a:pt x="63" y="506"/>
                </a:lnTo>
                <a:lnTo>
                  <a:pt x="0" y="506"/>
                </a:lnTo>
                <a:close/>
              </a:path>
            </a:pathLst>
          </a:custGeom>
          <a:solidFill>
            <a:srgbClr val="FFFBF8"/>
          </a:solidFill>
          <a:ln>
            <a:noFill/>
          </a:ln>
        </p:spPr>
      </p:sp>
      <p:sp>
        <p:nvSpPr>
          <p:cNvPr id="14621" name="Freeform 360"/>
          <p:cNvSpPr/>
          <p:nvPr/>
        </p:nvSpPr>
        <p:spPr>
          <a:xfrm>
            <a:off x="2174400" y="1032480"/>
            <a:ext cx="433800" cy="173520"/>
          </a:xfrm>
          <a:custGeom>
            <a:avLst/>
            <a:gdLst/>
            <a:ahLst/>
            <a:cxnLst/>
            <a:rect l="0" t="0" r="r" b="b"/>
            <a:pathLst>
              <a:path w="1205" h="482">
                <a:moveTo>
                  <a:pt x="0" y="481"/>
                </a:moveTo>
                <a:lnTo>
                  <a:pt x="1204" y="0"/>
                </a:lnTo>
                <a:lnTo>
                  <a:pt x="1204" y="25"/>
                </a:lnTo>
                <a:lnTo>
                  <a:pt x="63" y="481"/>
                </a:lnTo>
                <a:lnTo>
                  <a:pt x="0" y="481"/>
                </a:lnTo>
                <a:close/>
              </a:path>
            </a:pathLst>
          </a:custGeom>
          <a:solidFill>
            <a:srgbClr val="FFFCF8"/>
          </a:solidFill>
          <a:ln>
            <a:noFill/>
          </a:ln>
        </p:spPr>
      </p:sp>
      <p:sp>
        <p:nvSpPr>
          <p:cNvPr id="14622" name="Freeform 361"/>
          <p:cNvSpPr/>
          <p:nvPr/>
        </p:nvSpPr>
        <p:spPr>
          <a:xfrm>
            <a:off x="2197080" y="1041480"/>
            <a:ext cx="411120" cy="164520"/>
          </a:xfrm>
          <a:custGeom>
            <a:avLst/>
            <a:gdLst/>
            <a:ahLst/>
            <a:cxnLst/>
            <a:rect l="0" t="0" r="r" b="b"/>
            <a:pathLst>
              <a:path w="1142" h="457">
                <a:moveTo>
                  <a:pt x="0" y="456"/>
                </a:moveTo>
                <a:lnTo>
                  <a:pt x="1141" y="0"/>
                </a:lnTo>
                <a:lnTo>
                  <a:pt x="1141" y="26"/>
                </a:lnTo>
                <a:lnTo>
                  <a:pt x="64" y="456"/>
                </a:lnTo>
                <a:lnTo>
                  <a:pt x="0" y="456"/>
                </a:lnTo>
                <a:close/>
              </a:path>
            </a:pathLst>
          </a:custGeom>
          <a:solidFill>
            <a:srgbClr val="FFFCF9"/>
          </a:solidFill>
          <a:ln>
            <a:noFill/>
          </a:ln>
        </p:spPr>
      </p:sp>
      <p:sp>
        <p:nvSpPr>
          <p:cNvPr id="14623" name="Freeform 362"/>
          <p:cNvSpPr/>
          <p:nvPr/>
        </p:nvSpPr>
        <p:spPr>
          <a:xfrm>
            <a:off x="2220120" y="1050840"/>
            <a:ext cx="388080" cy="155160"/>
          </a:xfrm>
          <a:custGeom>
            <a:avLst/>
            <a:gdLst/>
            <a:ahLst/>
            <a:cxnLst/>
            <a:rect l="0" t="0" r="r" b="b"/>
            <a:pathLst>
              <a:path w="1078" h="431">
                <a:moveTo>
                  <a:pt x="0" y="430"/>
                </a:moveTo>
                <a:lnTo>
                  <a:pt x="1077" y="0"/>
                </a:lnTo>
                <a:lnTo>
                  <a:pt x="1077" y="12"/>
                </a:lnTo>
                <a:lnTo>
                  <a:pt x="31" y="430"/>
                </a:lnTo>
                <a:lnTo>
                  <a:pt x="0" y="430"/>
                </a:lnTo>
                <a:close/>
              </a:path>
            </a:pathLst>
          </a:custGeom>
          <a:solidFill>
            <a:srgbClr val="FFFCF9"/>
          </a:solidFill>
          <a:ln>
            <a:noFill/>
          </a:ln>
        </p:spPr>
      </p:sp>
      <p:sp>
        <p:nvSpPr>
          <p:cNvPr id="14624" name="Freeform 363"/>
          <p:cNvSpPr/>
          <p:nvPr/>
        </p:nvSpPr>
        <p:spPr>
          <a:xfrm>
            <a:off x="2231280" y="1055160"/>
            <a:ext cx="376920" cy="150840"/>
          </a:xfrm>
          <a:custGeom>
            <a:avLst/>
            <a:gdLst/>
            <a:ahLst/>
            <a:cxnLst/>
            <a:rect l="0" t="0" r="r" b="b"/>
            <a:pathLst>
              <a:path w="1047" h="419">
                <a:moveTo>
                  <a:pt x="0" y="418"/>
                </a:moveTo>
                <a:lnTo>
                  <a:pt x="1046" y="0"/>
                </a:lnTo>
                <a:lnTo>
                  <a:pt x="1046" y="13"/>
                </a:lnTo>
                <a:lnTo>
                  <a:pt x="32" y="418"/>
                </a:lnTo>
                <a:lnTo>
                  <a:pt x="0" y="418"/>
                </a:lnTo>
                <a:close/>
              </a:path>
            </a:pathLst>
          </a:custGeom>
          <a:solidFill>
            <a:srgbClr val="FFFCFA"/>
          </a:solidFill>
          <a:ln>
            <a:noFill/>
          </a:ln>
        </p:spPr>
      </p:sp>
      <p:sp>
        <p:nvSpPr>
          <p:cNvPr id="14625" name="Freeform 364"/>
          <p:cNvSpPr/>
          <p:nvPr/>
        </p:nvSpPr>
        <p:spPr>
          <a:xfrm>
            <a:off x="2242800" y="1059840"/>
            <a:ext cx="365400" cy="146160"/>
          </a:xfrm>
          <a:custGeom>
            <a:avLst/>
            <a:gdLst/>
            <a:ahLst/>
            <a:cxnLst/>
            <a:rect l="0" t="0" r="r" b="b"/>
            <a:pathLst>
              <a:path w="1015" h="406">
                <a:moveTo>
                  <a:pt x="0" y="405"/>
                </a:moveTo>
                <a:lnTo>
                  <a:pt x="1014" y="0"/>
                </a:lnTo>
                <a:lnTo>
                  <a:pt x="1014" y="25"/>
                </a:lnTo>
                <a:lnTo>
                  <a:pt x="63" y="405"/>
                </a:lnTo>
                <a:lnTo>
                  <a:pt x="0" y="405"/>
                </a:lnTo>
                <a:close/>
              </a:path>
            </a:pathLst>
          </a:custGeom>
          <a:solidFill>
            <a:srgbClr val="FFFCFA"/>
          </a:solidFill>
          <a:ln>
            <a:noFill/>
          </a:ln>
        </p:spPr>
      </p:sp>
      <p:sp>
        <p:nvSpPr>
          <p:cNvPr id="14626" name="Freeform 365"/>
          <p:cNvSpPr/>
          <p:nvPr/>
        </p:nvSpPr>
        <p:spPr>
          <a:xfrm>
            <a:off x="2265480" y="1068840"/>
            <a:ext cx="342720" cy="137160"/>
          </a:xfrm>
          <a:custGeom>
            <a:avLst/>
            <a:gdLst/>
            <a:ahLst/>
            <a:cxnLst/>
            <a:rect l="0" t="0" r="r" b="b"/>
            <a:pathLst>
              <a:path w="952" h="381">
                <a:moveTo>
                  <a:pt x="0" y="380"/>
                </a:moveTo>
                <a:lnTo>
                  <a:pt x="951" y="0"/>
                </a:lnTo>
                <a:lnTo>
                  <a:pt x="951" y="13"/>
                </a:lnTo>
                <a:lnTo>
                  <a:pt x="32" y="380"/>
                </a:lnTo>
                <a:lnTo>
                  <a:pt x="0" y="380"/>
                </a:lnTo>
                <a:close/>
              </a:path>
            </a:pathLst>
          </a:custGeom>
          <a:solidFill>
            <a:srgbClr val="FFFDFA"/>
          </a:solidFill>
          <a:ln>
            <a:noFill/>
          </a:ln>
        </p:spPr>
      </p:sp>
      <p:sp>
        <p:nvSpPr>
          <p:cNvPr id="14627" name="Freeform 366"/>
          <p:cNvSpPr/>
          <p:nvPr/>
        </p:nvSpPr>
        <p:spPr>
          <a:xfrm>
            <a:off x="2277000" y="1073520"/>
            <a:ext cx="331200" cy="132480"/>
          </a:xfrm>
          <a:custGeom>
            <a:avLst/>
            <a:gdLst/>
            <a:ahLst/>
            <a:cxnLst/>
            <a:rect l="0" t="0" r="r" b="b"/>
            <a:pathLst>
              <a:path w="920" h="368">
                <a:moveTo>
                  <a:pt x="0" y="367"/>
                </a:moveTo>
                <a:lnTo>
                  <a:pt x="919" y="0"/>
                </a:lnTo>
                <a:lnTo>
                  <a:pt x="919" y="12"/>
                </a:lnTo>
                <a:lnTo>
                  <a:pt x="31" y="367"/>
                </a:lnTo>
                <a:lnTo>
                  <a:pt x="0" y="367"/>
                </a:lnTo>
                <a:close/>
              </a:path>
            </a:pathLst>
          </a:custGeom>
          <a:solidFill>
            <a:srgbClr val="FFFDFB"/>
          </a:solidFill>
          <a:ln>
            <a:noFill/>
          </a:ln>
        </p:spPr>
      </p:sp>
      <p:sp>
        <p:nvSpPr>
          <p:cNvPr id="14628" name="Freeform 367"/>
          <p:cNvSpPr/>
          <p:nvPr/>
        </p:nvSpPr>
        <p:spPr>
          <a:xfrm>
            <a:off x="2288160" y="1077840"/>
            <a:ext cx="320040" cy="128160"/>
          </a:xfrm>
          <a:custGeom>
            <a:avLst/>
            <a:gdLst/>
            <a:ahLst/>
            <a:cxnLst/>
            <a:rect l="0" t="0" r="r" b="b"/>
            <a:pathLst>
              <a:path w="889" h="356">
                <a:moveTo>
                  <a:pt x="0" y="355"/>
                </a:moveTo>
                <a:lnTo>
                  <a:pt x="888" y="0"/>
                </a:lnTo>
                <a:lnTo>
                  <a:pt x="888" y="52"/>
                </a:lnTo>
                <a:lnTo>
                  <a:pt x="127" y="355"/>
                </a:lnTo>
                <a:lnTo>
                  <a:pt x="0" y="355"/>
                </a:lnTo>
                <a:close/>
              </a:path>
            </a:pathLst>
          </a:custGeom>
          <a:solidFill>
            <a:srgbClr val="FFFDFB"/>
          </a:solidFill>
          <a:ln>
            <a:noFill/>
          </a:ln>
        </p:spPr>
      </p:sp>
      <p:sp>
        <p:nvSpPr>
          <p:cNvPr id="14629" name="Freeform 368"/>
          <p:cNvSpPr/>
          <p:nvPr/>
        </p:nvSpPr>
        <p:spPr>
          <a:xfrm>
            <a:off x="2333880" y="1096200"/>
            <a:ext cx="274320" cy="109800"/>
          </a:xfrm>
          <a:custGeom>
            <a:avLst/>
            <a:gdLst/>
            <a:ahLst/>
            <a:cxnLst/>
            <a:rect l="0" t="0" r="r" b="b"/>
            <a:pathLst>
              <a:path w="762" h="305">
                <a:moveTo>
                  <a:pt x="0" y="304"/>
                </a:moveTo>
                <a:lnTo>
                  <a:pt x="761" y="0"/>
                </a:lnTo>
                <a:lnTo>
                  <a:pt x="761" y="25"/>
                </a:lnTo>
                <a:lnTo>
                  <a:pt x="63" y="304"/>
                </a:lnTo>
                <a:lnTo>
                  <a:pt x="0" y="304"/>
                </a:lnTo>
                <a:close/>
              </a:path>
            </a:pathLst>
          </a:custGeom>
          <a:solidFill>
            <a:srgbClr val="FFFDFC"/>
          </a:solidFill>
          <a:ln>
            <a:noFill/>
          </a:ln>
        </p:spPr>
      </p:sp>
      <p:sp>
        <p:nvSpPr>
          <p:cNvPr id="14630" name="Freeform 369"/>
          <p:cNvSpPr/>
          <p:nvPr/>
        </p:nvSpPr>
        <p:spPr>
          <a:xfrm>
            <a:off x="2356560" y="1105200"/>
            <a:ext cx="251640" cy="100800"/>
          </a:xfrm>
          <a:custGeom>
            <a:avLst/>
            <a:gdLst/>
            <a:ahLst/>
            <a:cxnLst/>
            <a:rect l="0" t="0" r="r" b="b"/>
            <a:pathLst>
              <a:path w="699" h="280">
                <a:moveTo>
                  <a:pt x="0" y="279"/>
                </a:moveTo>
                <a:lnTo>
                  <a:pt x="698" y="0"/>
                </a:lnTo>
                <a:lnTo>
                  <a:pt x="698" y="13"/>
                </a:lnTo>
                <a:lnTo>
                  <a:pt x="32" y="279"/>
                </a:lnTo>
                <a:lnTo>
                  <a:pt x="0" y="279"/>
                </a:lnTo>
                <a:close/>
              </a:path>
            </a:pathLst>
          </a:custGeom>
          <a:solidFill>
            <a:srgbClr val="FFFDFC"/>
          </a:solidFill>
          <a:ln>
            <a:noFill/>
          </a:ln>
        </p:spPr>
      </p:sp>
      <p:sp>
        <p:nvSpPr>
          <p:cNvPr id="14631" name="Freeform 370"/>
          <p:cNvSpPr/>
          <p:nvPr/>
        </p:nvSpPr>
        <p:spPr>
          <a:xfrm>
            <a:off x="2368080" y="1109880"/>
            <a:ext cx="240120" cy="96120"/>
          </a:xfrm>
          <a:custGeom>
            <a:avLst/>
            <a:gdLst/>
            <a:ahLst/>
            <a:cxnLst/>
            <a:rect l="0" t="0" r="r" b="b"/>
            <a:pathLst>
              <a:path w="667" h="267">
                <a:moveTo>
                  <a:pt x="0" y="266"/>
                </a:moveTo>
                <a:lnTo>
                  <a:pt x="666" y="0"/>
                </a:lnTo>
                <a:lnTo>
                  <a:pt x="666" y="12"/>
                </a:lnTo>
                <a:lnTo>
                  <a:pt x="32" y="266"/>
                </a:lnTo>
                <a:lnTo>
                  <a:pt x="0" y="266"/>
                </a:lnTo>
                <a:close/>
              </a:path>
            </a:pathLst>
          </a:custGeom>
          <a:solidFill>
            <a:srgbClr val="FFFEFC"/>
          </a:solidFill>
          <a:ln>
            <a:noFill/>
          </a:ln>
        </p:spPr>
      </p:sp>
      <p:sp>
        <p:nvSpPr>
          <p:cNvPr id="14632" name="Freeform 371"/>
          <p:cNvSpPr/>
          <p:nvPr/>
        </p:nvSpPr>
        <p:spPr>
          <a:xfrm>
            <a:off x="2379600" y="1114200"/>
            <a:ext cx="228600" cy="91800"/>
          </a:xfrm>
          <a:custGeom>
            <a:avLst/>
            <a:gdLst/>
            <a:ahLst/>
            <a:cxnLst/>
            <a:rect l="0" t="0" r="r" b="b"/>
            <a:pathLst>
              <a:path w="635" h="255">
                <a:moveTo>
                  <a:pt x="0" y="254"/>
                </a:moveTo>
                <a:lnTo>
                  <a:pt x="634" y="0"/>
                </a:lnTo>
                <a:lnTo>
                  <a:pt x="634" y="26"/>
                </a:lnTo>
                <a:lnTo>
                  <a:pt x="64" y="254"/>
                </a:lnTo>
                <a:lnTo>
                  <a:pt x="0" y="254"/>
                </a:lnTo>
                <a:close/>
              </a:path>
            </a:pathLst>
          </a:custGeom>
          <a:solidFill>
            <a:srgbClr val="FFFEFC"/>
          </a:solidFill>
          <a:ln>
            <a:noFill/>
          </a:ln>
        </p:spPr>
      </p:sp>
      <p:sp>
        <p:nvSpPr>
          <p:cNvPr id="14633" name="Freeform 372"/>
          <p:cNvSpPr/>
          <p:nvPr/>
        </p:nvSpPr>
        <p:spPr>
          <a:xfrm>
            <a:off x="2402280" y="1123560"/>
            <a:ext cx="205920" cy="82440"/>
          </a:xfrm>
          <a:custGeom>
            <a:avLst/>
            <a:gdLst/>
            <a:ahLst/>
            <a:cxnLst/>
            <a:rect l="0" t="0" r="r" b="b"/>
            <a:pathLst>
              <a:path w="572" h="229">
                <a:moveTo>
                  <a:pt x="0" y="228"/>
                </a:moveTo>
                <a:lnTo>
                  <a:pt x="571" y="0"/>
                </a:lnTo>
                <a:lnTo>
                  <a:pt x="571" y="25"/>
                </a:lnTo>
                <a:lnTo>
                  <a:pt x="63" y="228"/>
                </a:lnTo>
                <a:lnTo>
                  <a:pt x="0" y="228"/>
                </a:lnTo>
                <a:close/>
              </a:path>
            </a:pathLst>
          </a:custGeom>
          <a:solidFill>
            <a:srgbClr val="FFFEFD"/>
          </a:solidFill>
          <a:ln>
            <a:noFill/>
          </a:ln>
        </p:spPr>
      </p:sp>
      <p:sp>
        <p:nvSpPr>
          <p:cNvPr id="14634" name="Freeform 373"/>
          <p:cNvSpPr/>
          <p:nvPr/>
        </p:nvSpPr>
        <p:spPr>
          <a:xfrm>
            <a:off x="2424960" y="1132560"/>
            <a:ext cx="183240" cy="73440"/>
          </a:xfrm>
          <a:custGeom>
            <a:avLst/>
            <a:gdLst/>
            <a:ahLst/>
            <a:cxnLst/>
            <a:rect l="0" t="0" r="r" b="b"/>
            <a:pathLst>
              <a:path w="509" h="204">
                <a:moveTo>
                  <a:pt x="0" y="203"/>
                </a:moveTo>
                <a:lnTo>
                  <a:pt x="508" y="0"/>
                </a:lnTo>
                <a:lnTo>
                  <a:pt x="508" y="25"/>
                </a:lnTo>
                <a:lnTo>
                  <a:pt x="64" y="203"/>
                </a:lnTo>
                <a:lnTo>
                  <a:pt x="0" y="203"/>
                </a:lnTo>
                <a:close/>
              </a:path>
            </a:pathLst>
          </a:custGeom>
          <a:solidFill>
            <a:srgbClr val="FFFEFD"/>
          </a:solidFill>
          <a:ln>
            <a:noFill/>
          </a:ln>
        </p:spPr>
      </p:sp>
      <p:sp>
        <p:nvSpPr>
          <p:cNvPr id="14635" name="Freeform 374"/>
          <p:cNvSpPr/>
          <p:nvPr/>
        </p:nvSpPr>
        <p:spPr>
          <a:xfrm>
            <a:off x="2448000" y="1141560"/>
            <a:ext cx="160200" cy="64440"/>
          </a:xfrm>
          <a:custGeom>
            <a:avLst/>
            <a:gdLst/>
            <a:ahLst/>
            <a:cxnLst/>
            <a:rect l="0" t="0" r="r" b="b"/>
            <a:pathLst>
              <a:path w="445" h="179">
                <a:moveTo>
                  <a:pt x="0" y="178"/>
                </a:moveTo>
                <a:lnTo>
                  <a:pt x="444" y="0"/>
                </a:lnTo>
                <a:lnTo>
                  <a:pt x="444" y="13"/>
                </a:lnTo>
                <a:lnTo>
                  <a:pt x="31" y="178"/>
                </a:lnTo>
                <a:lnTo>
                  <a:pt x="0" y="178"/>
                </a:lnTo>
                <a:close/>
              </a:path>
            </a:pathLst>
          </a:custGeom>
          <a:solidFill>
            <a:srgbClr val="FFFEFD"/>
          </a:solidFill>
          <a:ln>
            <a:noFill/>
          </a:ln>
        </p:spPr>
      </p:sp>
      <p:sp>
        <p:nvSpPr>
          <p:cNvPr id="14636" name="Freeform 375"/>
          <p:cNvSpPr/>
          <p:nvPr/>
        </p:nvSpPr>
        <p:spPr>
          <a:xfrm>
            <a:off x="2459160" y="1146240"/>
            <a:ext cx="149040" cy="59760"/>
          </a:xfrm>
          <a:custGeom>
            <a:avLst/>
            <a:gdLst/>
            <a:ahLst/>
            <a:cxnLst/>
            <a:rect l="0" t="0" r="r" b="b"/>
            <a:pathLst>
              <a:path w="414" h="166">
                <a:moveTo>
                  <a:pt x="0" y="165"/>
                </a:moveTo>
                <a:lnTo>
                  <a:pt x="413" y="0"/>
                </a:lnTo>
                <a:lnTo>
                  <a:pt x="413" y="12"/>
                </a:lnTo>
                <a:lnTo>
                  <a:pt x="32" y="165"/>
                </a:lnTo>
                <a:lnTo>
                  <a:pt x="0" y="165"/>
                </a:lnTo>
                <a:close/>
              </a:path>
            </a:pathLst>
          </a:custGeom>
          <a:solidFill>
            <a:srgbClr val="FFFEFE"/>
          </a:solidFill>
          <a:ln>
            <a:noFill/>
          </a:ln>
        </p:spPr>
      </p:sp>
      <p:sp>
        <p:nvSpPr>
          <p:cNvPr id="14637" name="Freeform 376"/>
          <p:cNvSpPr/>
          <p:nvPr/>
        </p:nvSpPr>
        <p:spPr>
          <a:xfrm>
            <a:off x="2470680" y="1150560"/>
            <a:ext cx="137520" cy="55440"/>
          </a:xfrm>
          <a:custGeom>
            <a:avLst/>
            <a:gdLst/>
            <a:ahLst/>
            <a:cxnLst/>
            <a:rect l="0" t="0" r="r" b="b"/>
            <a:pathLst>
              <a:path w="382" h="154">
                <a:moveTo>
                  <a:pt x="0" y="153"/>
                </a:moveTo>
                <a:lnTo>
                  <a:pt x="381" y="0"/>
                </a:lnTo>
                <a:lnTo>
                  <a:pt x="381" y="26"/>
                </a:lnTo>
                <a:lnTo>
                  <a:pt x="63" y="153"/>
                </a:lnTo>
                <a:lnTo>
                  <a:pt x="0" y="153"/>
                </a:lnTo>
                <a:close/>
              </a:path>
            </a:pathLst>
          </a:custGeom>
          <a:solidFill>
            <a:srgbClr val="FFFEFE"/>
          </a:solidFill>
          <a:ln>
            <a:noFill/>
          </a:ln>
        </p:spPr>
      </p:sp>
      <p:sp>
        <p:nvSpPr>
          <p:cNvPr id="14638" name="Freeform 377"/>
          <p:cNvSpPr/>
          <p:nvPr/>
        </p:nvSpPr>
        <p:spPr>
          <a:xfrm>
            <a:off x="2493360" y="1159920"/>
            <a:ext cx="114840" cy="46080"/>
          </a:xfrm>
          <a:custGeom>
            <a:avLst/>
            <a:gdLst/>
            <a:ahLst/>
            <a:cxnLst/>
            <a:rect l="0" t="0" r="r" b="b"/>
            <a:pathLst>
              <a:path w="319" h="128">
                <a:moveTo>
                  <a:pt x="0" y="127"/>
                </a:moveTo>
                <a:lnTo>
                  <a:pt x="318" y="0"/>
                </a:lnTo>
                <a:lnTo>
                  <a:pt x="318" y="12"/>
                </a:lnTo>
                <a:lnTo>
                  <a:pt x="32" y="127"/>
                </a:lnTo>
                <a:lnTo>
                  <a:pt x="0" y="127"/>
                </a:lnTo>
                <a:close/>
              </a:path>
            </a:pathLst>
          </a:custGeom>
          <a:solidFill>
            <a:srgbClr val="FFFEFE"/>
          </a:solidFill>
          <a:ln>
            <a:noFill/>
          </a:ln>
        </p:spPr>
      </p:sp>
      <p:sp>
        <p:nvSpPr>
          <p:cNvPr id="14639" name="Freeform 378"/>
          <p:cNvSpPr/>
          <p:nvPr/>
        </p:nvSpPr>
        <p:spPr>
          <a:xfrm>
            <a:off x="2504880" y="1164240"/>
            <a:ext cx="103320" cy="41760"/>
          </a:xfrm>
          <a:custGeom>
            <a:avLst/>
            <a:gdLst/>
            <a:ahLst/>
            <a:cxnLst/>
            <a:rect l="0" t="0" r="r" b="b"/>
            <a:pathLst>
              <a:path w="287" h="116">
                <a:moveTo>
                  <a:pt x="0" y="115"/>
                </a:moveTo>
                <a:lnTo>
                  <a:pt x="286" y="0"/>
                </a:lnTo>
                <a:lnTo>
                  <a:pt x="286" y="13"/>
                </a:lnTo>
                <a:lnTo>
                  <a:pt x="32" y="115"/>
                </a:lnTo>
                <a:lnTo>
                  <a:pt x="0" y="115"/>
                </a:lnTo>
                <a:close/>
              </a:path>
            </a:pathLst>
          </a:custGeom>
          <a:solidFill>
            <a:srgbClr val="FFFFFE"/>
          </a:solidFill>
          <a:ln>
            <a:noFill/>
          </a:ln>
        </p:spPr>
      </p:sp>
      <p:sp>
        <p:nvSpPr>
          <p:cNvPr id="14640" name="Freeform 379"/>
          <p:cNvSpPr/>
          <p:nvPr/>
        </p:nvSpPr>
        <p:spPr>
          <a:xfrm>
            <a:off x="2516400" y="1168920"/>
            <a:ext cx="91800" cy="37080"/>
          </a:xfrm>
          <a:custGeom>
            <a:avLst/>
            <a:gdLst/>
            <a:ahLst/>
            <a:cxnLst/>
            <a:rect l="0" t="0" r="r" b="b"/>
            <a:pathLst>
              <a:path w="255" h="103">
                <a:moveTo>
                  <a:pt x="0" y="102"/>
                </a:moveTo>
                <a:lnTo>
                  <a:pt x="254" y="0"/>
                </a:lnTo>
                <a:lnTo>
                  <a:pt x="254" y="25"/>
                </a:lnTo>
                <a:lnTo>
                  <a:pt x="63" y="102"/>
                </a:lnTo>
                <a:lnTo>
                  <a:pt x="0" y="102"/>
                </a:lnTo>
                <a:close/>
              </a:path>
            </a:pathLst>
          </a:custGeom>
          <a:solidFill>
            <a:srgbClr val="FFFFFE"/>
          </a:solidFill>
          <a:ln>
            <a:noFill/>
          </a:ln>
        </p:spPr>
      </p:sp>
      <p:sp>
        <p:nvSpPr>
          <p:cNvPr id="14641" name="Freeform 380"/>
          <p:cNvSpPr/>
          <p:nvPr/>
        </p:nvSpPr>
        <p:spPr>
          <a:xfrm>
            <a:off x="2539080" y="1177920"/>
            <a:ext cx="69120" cy="28080"/>
          </a:xfrm>
          <a:custGeom>
            <a:avLst/>
            <a:gdLst/>
            <a:ahLst/>
            <a:cxnLst/>
            <a:rect l="0" t="0" r="r" b="b"/>
            <a:pathLst>
              <a:path w="192" h="78">
                <a:moveTo>
                  <a:pt x="0" y="77"/>
                </a:moveTo>
                <a:lnTo>
                  <a:pt x="191" y="0"/>
                </a:lnTo>
                <a:lnTo>
                  <a:pt x="191" y="13"/>
                </a:lnTo>
                <a:lnTo>
                  <a:pt x="31" y="77"/>
                </a:lnTo>
                <a:lnTo>
                  <a:pt x="0" y="77"/>
                </a:lnTo>
                <a:close/>
              </a:path>
            </a:pathLst>
          </a:custGeom>
          <a:solidFill>
            <a:srgbClr val="FFFFFE"/>
          </a:solidFill>
          <a:ln>
            <a:noFill/>
          </a:ln>
        </p:spPr>
      </p:sp>
      <p:sp>
        <p:nvSpPr>
          <p:cNvPr id="14642" name="Freeform 381"/>
          <p:cNvSpPr/>
          <p:nvPr/>
        </p:nvSpPr>
        <p:spPr>
          <a:xfrm>
            <a:off x="2550240" y="1182600"/>
            <a:ext cx="57960" cy="23400"/>
          </a:xfrm>
          <a:custGeom>
            <a:avLst/>
            <a:gdLst/>
            <a:ahLst/>
            <a:cxnLst/>
            <a:rect l="0" t="0" r="r" b="b"/>
            <a:pathLst>
              <a:path w="161" h="65">
                <a:moveTo>
                  <a:pt x="0" y="64"/>
                </a:moveTo>
                <a:lnTo>
                  <a:pt x="160" y="0"/>
                </a:lnTo>
                <a:lnTo>
                  <a:pt x="160" y="13"/>
                </a:lnTo>
                <a:lnTo>
                  <a:pt x="32" y="64"/>
                </a:lnTo>
                <a:lnTo>
                  <a:pt x="0" y="64"/>
                </a:lnTo>
                <a:close/>
              </a:path>
            </a:pathLst>
          </a:custGeom>
          <a:solidFill>
            <a:srgbClr val="FFFFFF"/>
          </a:solidFill>
          <a:ln>
            <a:noFill/>
          </a:ln>
        </p:spPr>
      </p:sp>
      <p:sp>
        <p:nvSpPr>
          <p:cNvPr id="14643" name="Freeform 382"/>
          <p:cNvSpPr/>
          <p:nvPr/>
        </p:nvSpPr>
        <p:spPr>
          <a:xfrm>
            <a:off x="2561760" y="1187280"/>
            <a:ext cx="46440" cy="18720"/>
          </a:xfrm>
          <a:custGeom>
            <a:avLst/>
            <a:gdLst/>
            <a:ahLst/>
            <a:cxnLst/>
            <a:rect l="0" t="0" r="r" b="b"/>
            <a:pathLst>
              <a:path w="129" h="52">
                <a:moveTo>
                  <a:pt x="0" y="51"/>
                </a:moveTo>
                <a:lnTo>
                  <a:pt x="128" y="0"/>
                </a:lnTo>
                <a:lnTo>
                  <a:pt x="128" y="51"/>
                </a:lnTo>
                <a:lnTo>
                  <a:pt x="0" y="51"/>
                </a:lnTo>
                <a:close/>
              </a:path>
            </a:pathLst>
          </a:custGeom>
          <a:solidFill>
            <a:srgbClr val="FFFFFF"/>
          </a:solidFill>
          <a:ln>
            <a:noFill/>
          </a:ln>
        </p:spPr>
      </p:sp>
      <p:sp>
        <p:nvSpPr>
          <p:cNvPr id="14644" name="Freeform 383"/>
          <p:cNvSpPr/>
          <p:nvPr/>
        </p:nvSpPr>
        <p:spPr>
          <a:xfrm>
            <a:off x="676440" y="631440"/>
            <a:ext cx="18720" cy="7920"/>
          </a:xfrm>
          <a:custGeom>
            <a:avLst/>
            <a:gdLst/>
            <a:ahLst/>
            <a:cxnLst/>
            <a:rect l="0" t="0" r="r" b="b"/>
            <a:pathLst>
              <a:path w="52" h="22">
                <a:moveTo>
                  <a:pt x="0" y="21"/>
                </a:moveTo>
                <a:lnTo>
                  <a:pt x="0" y="0"/>
                </a:lnTo>
                <a:lnTo>
                  <a:pt x="51" y="21"/>
                </a:lnTo>
                <a:lnTo>
                  <a:pt x="0" y="21"/>
                </a:lnTo>
                <a:close/>
              </a:path>
            </a:pathLst>
          </a:custGeom>
          <a:solidFill>
            <a:srgbClr val="3891A7"/>
          </a:solidFill>
          <a:ln>
            <a:noFill/>
          </a:ln>
        </p:spPr>
      </p:sp>
      <p:sp>
        <p:nvSpPr>
          <p:cNvPr id="14645" name="Freeform 384"/>
          <p:cNvSpPr/>
          <p:nvPr/>
        </p:nvSpPr>
        <p:spPr>
          <a:xfrm>
            <a:off x="676440" y="628200"/>
            <a:ext cx="27720" cy="10800"/>
          </a:xfrm>
          <a:custGeom>
            <a:avLst/>
            <a:gdLst/>
            <a:ahLst/>
            <a:cxnLst/>
            <a:rect l="0" t="0" r="r" b="b"/>
            <a:pathLst>
              <a:path w="77" h="30">
                <a:moveTo>
                  <a:pt x="51" y="29"/>
                </a:moveTo>
                <a:lnTo>
                  <a:pt x="0" y="10"/>
                </a:lnTo>
                <a:lnTo>
                  <a:pt x="0" y="0"/>
                </a:lnTo>
                <a:lnTo>
                  <a:pt x="76" y="29"/>
                </a:lnTo>
                <a:lnTo>
                  <a:pt x="51" y="29"/>
                </a:lnTo>
                <a:close/>
              </a:path>
            </a:pathLst>
          </a:custGeom>
          <a:solidFill>
            <a:srgbClr val="3991A7"/>
          </a:solidFill>
          <a:ln>
            <a:noFill/>
          </a:ln>
        </p:spPr>
      </p:sp>
      <p:sp>
        <p:nvSpPr>
          <p:cNvPr id="14646" name="Freeform 385"/>
          <p:cNvSpPr/>
          <p:nvPr/>
        </p:nvSpPr>
        <p:spPr>
          <a:xfrm>
            <a:off x="676440" y="624600"/>
            <a:ext cx="36720" cy="14400"/>
          </a:xfrm>
          <a:custGeom>
            <a:avLst/>
            <a:gdLst/>
            <a:ahLst/>
            <a:cxnLst/>
            <a:rect l="0" t="0" r="r" b="b"/>
            <a:pathLst>
              <a:path w="102" h="40">
                <a:moveTo>
                  <a:pt x="76" y="39"/>
                </a:moveTo>
                <a:lnTo>
                  <a:pt x="0" y="10"/>
                </a:lnTo>
                <a:lnTo>
                  <a:pt x="0" y="0"/>
                </a:lnTo>
                <a:lnTo>
                  <a:pt x="101" y="39"/>
                </a:lnTo>
                <a:lnTo>
                  <a:pt x="76" y="39"/>
                </a:lnTo>
                <a:close/>
              </a:path>
            </a:pathLst>
          </a:custGeom>
          <a:solidFill>
            <a:srgbClr val="3A91A7"/>
          </a:solidFill>
          <a:ln>
            <a:noFill/>
          </a:ln>
        </p:spPr>
      </p:sp>
      <p:sp>
        <p:nvSpPr>
          <p:cNvPr id="14647" name="Freeform 386"/>
          <p:cNvSpPr/>
          <p:nvPr/>
        </p:nvSpPr>
        <p:spPr>
          <a:xfrm>
            <a:off x="676440" y="621360"/>
            <a:ext cx="45720" cy="17640"/>
          </a:xfrm>
          <a:custGeom>
            <a:avLst/>
            <a:gdLst/>
            <a:ahLst/>
            <a:cxnLst/>
            <a:rect l="0" t="0" r="r" b="b"/>
            <a:pathLst>
              <a:path w="127" h="49">
                <a:moveTo>
                  <a:pt x="101" y="48"/>
                </a:moveTo>
                <a:lnTo>
                  <a:pt x="0" y="9"/>
                </a:lnTo>
                <a:lnTo>
                  <a:pt x="0" y="0"/>
                </a:lnTo>
                <a:lnTo>
                  <a:pt x="126" y="48"/>
                </a:lnTo>
                <a:lnTo>
                  <a:pt x="101" y="48"/>
                </a:lnTo>
                <a:close/>
              </a:path>
            </a:pathLst>
          </a:custGeom>
          <a:solidFill>
            <a:srgbClr val="3B92A7"/>
          </a:solidFill>
          <a:ln>
            <a:noFill/>
          </a:ln>
        </p:spPr>
      </p:sp>
      <p:sp>
        <p:nvSpPr>
          <p:cNvPr id="14648" name="Freeform 387"/>
          <p:cNvSpPr/>
          <p:nvPr/>
        </p:nvSpPr>
        <p:spPr>
          <a:xfrm>
            <a:off x="676440" y="618120"/>
            <a:ext cx="55080" cy="20880"/>
          </a:xfrm>
          <a:custGeom>
            <a:avLst/>
            <a:gdLst/>
            <a:ahLst/>
            <a:cxnLst/>
            <a:rect l="0" t="0" r="r" b="b"/>
            <a:pathLst>
              <a:path w="153" h="58">
                <a:moveTo>
                  <a:pt x="125" y="57"/>
                </a:moveTo>
                <a:lnTo>
                  <a:pt x="0" y="9"/>
                </a:lnTo>
                <a:lnTo>
                  <a:pt x="0" y="0"/>
                </a:lnTo>
                <a:lnTo>
                  <a:pt x="152" y="57"/>
                </a:lnTo>
                <a:lnTo>
                  <a:pt x="125" y="57"/>
                </a:lnTo>
                <a:close/>
              </a:path>
            </a:pathLst>
          </a:custGeom>
          <a:solidFill>
            <a:srgbClr val="3B92A8"/>
          </a:solidFill>
          <a:ln>
            <a:noFill/>
          </a:ln>
        </p:spPr>
      </p:sp>
      <p:sp>
        <p:nvSpPr>
          <p:cNvPr id="14649" name="Freeform 388"/>
          <p:cNvSpPr/>
          <p:nvPr/>
        </p:nvSpPr>
        <p:spPr>
          <a:xfrm>
            <a:off x="676440" y="611280"/>
            <a:ext cx="73080" cy="27720"/>
          </a:xfrm>
          <a:custGeom>
            <a:avLst/>
            <a:gdLst/>
            <a:ahLst/>
            <a:cxnLst/>
            <a:rect l="0" t="0" r="r" b="b"/>
            <a:pathLst>
              <a:path w="203" h="77">
                <a:moveTo>
                  <a:pt x="152" y="76"/>
                </a:moveTo>
                <a:lnTo>
                  <a:pt x="0" y="19"/>
                </a:lnTo>
                <a:lnTo>
                  <a:pt x="0" y="0"/>
                </a:lnTo>
                <a:lnTo>
                  <a:pt x="202" y="76"/>
                </a:lnTo>
                <a:lnTo>
                  <a:pt x="152" y="76"/>
                </a:lnTo>
                <a:close/>
              </a:path>
            </a:pathLst>
          </a:custGeom>
          <a:solidFill>
            <a:srgbClr val="3C92A8"/>
          </a:solidFill>
          <a:ln>
            <a:noFill/>
          </a:ln>
        </p:spPr>
      </p:sp>
      <p:sp>
        <p:nvSpPr>
          <p:cNvPr id="14650" name="Freeform 389"/>
          <p:cNvSpPr/>
          <p:nvPr/>
        </p:nvSpPr>
        <p:spPr>
          <a:xfrm>
            <a:off x="676440" y="607680"/>
            <a:ext cx="82080" cy="31320"/>
          </a:xfrm>
          <a:custGeom>
            <a:avLst/>
            <a:gdLst/>
            <a:ahLst/>
            <a:cxnLst/>
            <a:rect l="0" t="0" r="r" b="b"/>
            <a:pathLst>
              <a:path w="228" h="87">
                <a:moveTo>
                  <a:pt x="202" y="86"/>
                </a:moveTo>
                <a:lnTo>
                  <a:pt x="0" y="10"/>
                </a:lnTo>
                <a:lnTo>
                  <a:pt x="0" y="0"/>
                </a:lnTo>
                <a:lnTo>
                  <a:pt x="227" y="86"/>
                </a:lnTo>
                <a:lnTo>
                  <a:pt x="202" y="86"/>
                </a:lnTo>
                <a:close/>
              </a:path>
            </a:pathLst>
          </a:custGeom>
          <a:solidFill>
            <a:srgbClr val="3D92A8"/>
          </a:solidFill>
          <a:ln>
            <a:noFill/>
          </a:ln>
        </p:spPr>
      </p:sp>
      <p:sp>
        <p:nvSpPr>
          <p:cNvPr id="14651" name="Freeform 390"/>
          <p:cNvSpPr/>
          <p:nvPr/>
        </p:nvSpPr>
        <p:spPr>
          <a:xfrm>
            <a:off x="676440" y="604440"/>
            <a:ext cx="91080" cy="34560"/>
          </a:xfrm>
          <a:custGeom>
            <a:avLst/>
            <a:gdLst/>
            <a:ahLst/>
            <a:cxnLst/>
            <a:rect l="0" t="0" r="r" b="b"/>
            <a:pathLst>
              <a:path w="253" h="96">
                <a:moveTo>
                  <a:pt x="226" y="95"/>
                </a:moveTo>
                <a:lnTo>
                  <a:pt x="0" y="9"/>
                </a:lnTo>
                <a:lnTo>
                  <a:pt x="0" y="0"/>
                </a:lnTo>
                <a:lnTo>
                  <a:pt x="252" y="95"/>
                </a:lnTo>
                <a:lnTo>
                  <a:pt x="226" y="95"/>
                </a:lnTo>
                <a:close/>
              </a:path>
            </a:pathLst>
          </a:custGeom>
          <a:solidFill>
            <a:srgbClr val="3E92A8"/>
          </a:solidFill>
          <a:ln>
            <a:noFill/>
          </a:ln>
        </p:spPr>
      </p:sp>
      <p:sp>
        <p:nvSpPr>
          <p:cNvPr id="14652" name="Freeform 391"/>
          <p:cNvSpPr/>
          <p:nvPr/>
        </p:nvSpPr>
        <p:spPr>
          <a:xfrm>
            <a:off x="676440" y="597600"/>
            <a:ext cx="109080" cy="41400"/>
          </a:xfrm>
          <a:custGeom>
            <a:avLst/>
            <a:gdLst/>
            <a:ahLst/>
            <a:cxnLst/>
            <a:rect l="0" t="0" r="r" b="b"/>
            <a:pathLst>
              <a:path w="303" h="115">
                <a:moveTo>
                  <a:pt x="252" y="114"/>
                </a:moveTo>
                <a:lnTo>
                  <a:pt x="0" y="19"/>
                </a:lnTo>
                <a:lnTo>
                  <a:pt x="0" y="0"/>
                </a:lnTo>
                <a:lnTo>
                  <a:pt x="302" y="114"/>
                </a:lnTo>
                <a:lnTo>
                  <a:pt x="252" y="114"/>
                </a:lnTo>
                <a:close/>
              </a:path>
            </a:pathLst>
          </a:custGeom>
          <a:solidFill>
            <a:srgbClr val="3F93A8"/>
          </a:solidFill>
          <a:ln>
            <a:noFill/>
          </a:ln>
        </p:spPr>
      </p:sp>
      <p:sp>
        <p:nvSpPr>
          <p:cNvPr id="14653" name="Freeform 392"/>
          <p:cNvSpPr/>
          <p:nvPr/>
        </p:nvSpPr>
        <p:spPr>
          <a:xfrm>
            <a:off x="676440" y="594000"/>
            <a:ext cx="118080" cy="45000"/>
          </a:xfrm>
          <a:custGeom>
            <a:avLst/>
            <a:gdLst/>
            <a:ahLst/>
            <a:cxnLst/>
            <a:rect l="0" t="0" r="r" b="b"/>
            <a:pathLst>
              <a:path w="328" h="125">
                <a:moveTo>
                  <a:pt x="302" y="124"/>
                </a:moveTo>
                <a:lnTo>
                  <a:pt x="0" y="10"/>
                </a:lnTo>
                <a:lnTo>
                  <a:pt x="0" y="0"/>
                </a:lnTo>
                <a:lnTo>
                  <a:pt x="327" y="124"/>
                </a:lnTo>
                <a:lnTo>
                  <a:pt x="302" y="124"/>
                </a:lnTo>
                <a:close/>
              </a:path>
            </a:pathLst>
          </a:custGeom>
          <a:solidFill>
            <a:srgbClr val="4093A8"/>
          </a:solidFill>
          <a:ln>
            <a:noFill/>
          </a:ln>
        </p:spPr>
      </p:sp>
      <p:sp>
        <p:nvSpPr>
          <p:cNvPr id="14654" name="Freeform 393"/>
          <p:cNvSpPr/>
          <p:nvPr/>
        </p:nvSpPr>
        <p:spPr>
          <a:xfrm>
            <a:off x="676440" y="590760"/>
            <a:ext cx="127080" cy="48240"/>
          </a:xfrm>
          <a:custGeom>
            <a:avLst/>
            <a:gdLst/>
            <a:ahLst/>
            <a:cxnLst/>
            <a:rect l="0" t="0" r="r" b="b"/>
            <a:pathLst>
              <a:path w="353" h="134">
                <a:moveTo>
                  <a:pt x="327" y="133"/>
                </a:moveTo>
                <a:lnTo>
                  <a:pt x="0" y="10"/>
                </a:lnTo>
                <a:lnTo>
                  <a:pt x="0" y="0"/>
                </a:lnTo>
                <a:lnTo>
                  <a:pt x="352" y="133"/>
                </a:lnTo>
                <a:lnTo>
                  <a:pt x="327" y="133"/>
                </a:lnTo>
                <a:close/>
              </a:path>
            </a:pathLst>
          </a:custGeom>
          <a:solidFill>
            <a:srgbClr val="4193A9"/>
          </a:solidFill>
          <a:ln>
            <a:noFill/>
          </a:ln>
        </p:spPr>
      </p:sp>
      <p:sp>
        <p:nvSpPr>
          <p:cNvPr id="14655" name="Freeform 394"/>
          <p:cNvSpPr/>
          <p:nvPr/>
        </p:nvSpPr>
        <p:spPr>
          <a:xfrm>
            <a:off x="676440" y="583920"/>
            <a:ext cx="145080" cy="55080"/>
          </a:xfrm>
          <a:custGeom>
            <a:avLst/>
            <a:gdLst/>
            <a:ahLst/>
            <a:cxnLst/>
            <a:rect l="0" t="0" r="r" b="b"/>
            <a:pathLst>
              <a:path w="403" h="153">
                <a:moveTo>
                  <a:pt x="352" y="152"/>
                </a:moveTo>
                <a:lnTo>
                  <a:pt x="0" y="19"/>
                </a:lnTo>
                <a:lnTo>
                  <a:pt x="0" y="0"/>
                </a:lnTo>
                <a:lnTo>
                  <a:pt x="402" y="152"/>
                </a:lnTo>
                <a:lnTo>
                  <a:pt x="352" y="152"/>
                </a:lnTo>
                <a:close/>
              </a:path>
            </a:pathLst>
          </a:custGeom>
          <a:solidFill>
            <a:srgbClr val="4294A9"/>
          </a:solidFill>
          <a:ln>
            <a:noFill/>
          </a:ln>
        </p:spPr>
      </p:sp>
      <p:sp>
        <p:nvSpPr>
          <p:cNvPr id="14656" name="Freeform 395"/>
          <p:cNvSpPr/>
          <p:nvPr/>
        </p:nvSpPr>
        <p:spPr>
          <a:xfrm>
            <a:off x="676440" y="580320"/>
            <a:ext cx="154080" cy="58680"/>
          </a:xfrm>
          <a:custGeom>
            <a:avLst/>
            <a:gdLst/>
            <a:ahLst/>
            <a:cxnLst/>
            <a:rect l="0" t="0" r="r" b="b"/>
            <a:pathLst>
              <a:path w="428" h="163">
                <a:moveTo>
                  <a:pt x="402" y="162"/>
                </a:moveTo>
                <a:lnTo>
                  <a:pt x="0" y="10"/>
                </a:lnTo>
                <a:lnTo>
                  <a:pt x="0" y="0"/>
                </a:lnTo>
                <a:lnTo>
                  <a:pt x="427" y="162"/>
                </a:lnTo>
                <a:lnTo>
                  <a:pt x="402" y="162"/>
                </a:lnTo>
                <a:close/>
              </a:path>
            </a:pathLst>
          </a:custGeom>
          <a:solidFill>
            <a:srgbClr val="4394A9"/>
          </a:solidFill>
          <a:ln>
            <a:noFill/>
          </a:ln>
        </p:spPr>
      </p:sp>
      <p:sp>
        <p:nvSpPr>
          <p:cNvPr id="14657" name="Freeform 396"/>
          <p:cNvSpPr/>
          <p:nvPr/>
        </p:nvSpPr>
        <p:spPr>
          <a:xfrm>
            <a:off x="676440" y="577080"/>
            <a:ext cx="163080" cy="61920"/>
          </a:xfrm>
          <a:custGeom>
            <a:avLst/>
            <a:gdLst/>
            <a:ahLst/>
            <a:cxnLst/>
            <a:rect l="0" t="0" r="r" b="b"/>
            <a:pathLst>
              <a:path w="453" h="172">
                <a:moveTo>
                  <a:pt x="427" y="171"/>
                </a:moveTo>
                <a:lnTo>
                  <a:pt x="0" y="9"/>
                </a:lnTo>
                <a:lnTo>
                  <a:pt x="0" y="0"/>
                </a:lnTo>
                <a:lnTo>
                  <a:pt x="452" y="171"/>
                </a:lnTo>
                <a:lnTo>
                  <a:pt x="427" y="171"/>
                </a:lnTo>
                <a:close/>
              </a:path>
            </a:pathLst>
          </a:custGeom>
          <a:solidFill>
            <a:srgbClr val="4494A9"/>
          </a:solidFill>
          <a:ln>
            <a:noFill/>
          </a:ln>
        </p:spPr>
      </p:sp>
      <p:sp>
        <p:nvSpPr>
          <p:cNvPr id="14658" name="Freeform 397"/>
          <p:cNvSpPr/>
          <p:nvPr/>
        </p:nvSpPr>
        <p:spPr>
          <a:xfrm>
            <a:off x="676440" y="573840"/>
            <a:ext cx="172080" cy="65160"/>
          </a:xfrm>
          <a:custGeom>
            <a:avLst/>
            <a:gdLst/>
            <a:ahLst/>
            <a:cxnLst/>
            <a:rect l="0" t="0" r="r" b="b"/>
            <a:pathLst>
              <a:path w="478" h="181">
                <a:moveTo>
                  <a:pt x="452" y="180"/>
                </a:moveTo>
                <a:lnTo>
                  <a:pt x="0" y="9"/>
                </a:lnTo>
                <a:lnTo>
                  <a:pt x="0" y="0"/>
                </a:lnTo>
                <a:lnTo>
                  <a:pt x="477" y="180"/>
                </a:lnTo>
                <a:lnTo>
                  <a:pt x="452" y="180"/>
                </a:lnTo>
                <a:close/>
              </a:path>
            </a:pathLst>
          </a:custGeom>
          <a:solidFill>
            <a:srgbClr val="4594A9"/>
          </a:solidFill>
          <a:ln>
            <a:noFill/>
          </a:ln>
        </p:spPr>
      </p:sp>
      <p:sp>
        <p:nvSpPr>
          <p:cNvPr id="14659" name="Freeform 398"/>
          <p:cNvSpPr/>
          <p:nvPr/>
        </p:nvSpPr>
        <p:spPr>
          <a:xfrm>
            <a:off x="676440" y="570240"/>
            <a:ext cx="181080" cy="68760"/>
          </a:xfrm>
          <a:custGeom>
            <a:avLst/>
            <a:gdLst/>
            <a:ahLst/>
            <a:cxnLst/>
            <a:rect l="0" t="0" r="r" b="b"/>
            <a:pathLst>
              <a:path w="503" h="191">
                <a:moveTo>
                  <a:pt x="477" y="190"/>
                </a:moveTo>
                <a:lnTo>
                  <a:pt x="0" y="10"/>
                </a:lnTo>
                <a:lnTo>
                  <a:pt x="0" y="0"/>
                </a:lnTo>
                <a:lnTo>
                  <a:pt x="502" y="190"/>
                </a:lnTo>
                <a:lnTo>
                  <a:pt x="477" y="190"/>
                </a:lnTo>
                <a:close/>
              </a:path>
            </a:pathLst>
          </a:custGeom>
          <a:solidFill>
            <a:srgbClr val="4695AA"/>
          </a:solidFill>
          <a:ln>
            <a:noFill/>
          </a:ln>
        </p:spPr>
      </p:sp>
      <p:sp>
        <p:nvSpPr>
          <p:cNvPr id="14660" name="Freeform 399"/>
          <p:cNvSpPr/>
          <p:nvPr/>
        </p:nvSpPr>
        <p:spPr>
          <a:xfrm>
            <a:off x="676440" y="567000"/>
            <a:ext cx="190440" cy="72000"/>
          </a:xfrm>
          <a:custGeom>
            <a:avLst/>
            <a:gdLst/>
            <a:ahLst/>
            <a:cxnLst/>
            <a:rect l="0" t="0" r="r" b="b"/>
            <a:pathLst>
              <a:path w="529" h="200">
                <a:moveTo>
                  <a:pt x="502" y="199"/>
                </a:moveTo>
                <a:lnTo>
                  <a:pt x="0" y="9"/>
                </a:lnTo>
                <a:lnTo>
                  <a:pt x="0" y="0"/>
                </a:lnTo>
                <a:lnTo>
                  <a:pt x="528" y="199"/>
                </a:lnTo>
                <a:lnTo>
                  <a:pt x="502" y="199"/>
                </a:lnTo>
                <a:close/>
              </a:path>
            </a:pathLst>
          </a:custGeom>
          <a:solidFill>
            <a:srgbClr val="4795AA"/>
          </a:solidFill>
          <a:ln>
            <a:noFill/>
          </a:ln>
        </p:spPr>
      </p:sp>
      <p:sp>
        <p:nvSpPr>
          <p:cNvPr id="14661" name="Freeform 400"/>
          <p:cNvSpPr/>
          <p:nvPr/>
        </p:nvSpPr>
        <p:spPr>
          <a:xfrm>
            <a:off x="676440" y="563400"/>
            <a:ext cx="199440" cy="75600"/>
          </a:xfrm>
          <a:custGeom>
            <a:avLst/>
            <a:gdLst/>
            <a:ahLst/>
            <a:cxnLst/>
            <a:rect l="0" t="0" r="r" b="b"/>
            <a:pathLst>
              <a:path w="554" h="210">
                <a:moveTo>
                  <a:pt x="528" y="209"/>
                </a:moveTo>
                <a:lnTo>
                  <a:pt x="0" y="10"/>
                </a:lnTo>
                <a:lnTo>
                  <a:pt x="0" y="0"/>
                </a:lnTo>
                <a:lnTo>
                  <a:pt x="553" y="209"/>
                </a:lnTo>
                <a:lnTo>
                  <a:pt x="528" y="209"/>
                </a:lnTo>
                <a:close/>
              </a:path>
            </a:pathLst>
          </a:custGeom>
          <a:solidFill>
            <a:srgbClr val="4795AA"/>
          </a:solidFill>
          <a:ln>
            <a:noFill/>
          </a:ln>
        </p:spPr>
      </p:sp>
      <p:sp>
        <p:nvSpPr>
          <p:cNvPr id="14662" name="Freeform 401"/>
          <p:cNvSpPr/>
          <p:nvPr/>
        </p:nvSpPr>
        <p:spPr>
          <a:xfrm>
            <a:off x="676440" y="560160"/>
            <a:ext cx="208440" cy="78840"/>
          </a:xfrm>
          <a:custGeom>
            <a:avLst/>
            <a:gdLst/>
            <a:ahLst/>
            <a:cxnLst/>
            <a:rect l="0" t="0" r="r" b="b"/>
            <a:pathLst>
              <a:path w="579" h="219">
                <a:moveTo>
                  <a:pt x="553" y="218"/>
                </a:moveTo>
                <a:lnTo>
                  <a:pt x="0" y="9"/>
                </a:lnTo>
                <a:lnTo>
                  <a:pt x="0" y="0"/>
                </a:lnTo>
                <a:lnTo>
                  <a:pt x="578" y="218"/>
                </a:lnTo>
                <a:lnTo>
                  <a:pt x="553" y="218"/>
                </a:lnTo>
                <a:close/>
              </a:path>
            </a:pathLst>
          </a:custGeom>
          <a:solidFill>
            <a:srgbClr val="4895AA"/>
          </a:solidFill>
          <a:ln>
            <a:noFill/>
          </a:ln>
        </p:spPr>
      </p:sp>
      <p:sp>
        <p:nvSpPr>
          <p:cNvPr id="14663" name="Freeform 402"/>
          <p:cNvSpPr/>
          <p:nvPr/>
        </p:nvSpPr>
        <p:spPr>
          <a:xfrm>
            <a:off x="676440" y="556560"/>
            <a:ext cx="217440" cy="82440"/>
          </a:xfrm>
          <a:custGeom>
            <a:avLst/>
            <a:gdLst/>
            <a:ahLst/>
            <a:cxnLst/>
            <a:rect l="0" t="0" r="r" b="b"/>
            <a:pathLst>
              <a:path w="604" h="229">
                <a:moveTo>
                  <a:pt x="578" y="228"/>
                </a:moveTo>
                <a:lnTo>
                  <a:pt x="0" y="10"/>
                </a:lnTo>
                <a:lnTo>
                  <a:pt x="0" y="0"/>
                </a:lnTo>
                <a:lnTo>
                  <a:pt x="603" y="228"/>
                </a:lnTo>
                <a:lnTo>
                  <a:pt x="578" y="228"/>
                </a:lnTo>
                <a:close/>
              </a:path>
            </a:pathLst>
          </a:custGeom>
          <a:solidFill>
            <a:srgbClr val="4996AA"/>
          </a:solidFill>
          <a:ln>
            <a:noFill/>
          </a:ln>
        </p:spPr>
      </p:sp>
      <p:sp>
        <p:nvSpPr>
          <p:cNvPr id="14664" name="Freeform 403"/>
          <p:cNvSpPr/>
          <p:nvPr/>
        </p:nvSpPr>
        <p:spPr>
          <a:xfrm>
            <a:off x="676440" y="553320"/>
            <a:ext cx="226440" cy="85680"/>
          </a:xfrm>
          <a:custGeom>
            <a:avLst/>
            <a:gdLst/>
            <a:ahLst/>
            <a:cxnLst/>
            <a:rect l="0" t="0" r="r" b="b"/>
            <a:pathLst>
              <a:path w="629" h="238">
                <a:moveTo>
                  <a:pt x="603" y="237"/>
                </a:moveTo>
                <a:lnTo>
                  <a:pt x="0" y="9"/>
                </a:lnTo>
                <a:lnTo>
                  <a:pt x="0" y="0"/>
                </a:lnTo>
                <a:lnTo>
                  <a:pt x="628" y="237"/>
                </a:lnTo>
                <a:lnTo>
                  <a:pt x="603" y="237"/>
                </a:lnTo>
                <a:close/>
              </a:path>
            </a:pathLst>
          </a:custGeom>
          <a:solidFill>
            <a:srgbClr val="4A96AB"/>
          </a:solidFill>
          <a:ln>
            <a:noFill/>
          </a:ln>
        </p:spPr>
      </p:sp>
      <p:sp>
        <p:nvSpPr>
          <p:cNvPr id="14665" name="Freeform 404"/>
          <p:cNvSpPr/>
          <p:nvPr/>
        </p:nvSpPr>
        <p:spPr>
          <a:xfrm>
            <a:off x="676440" y="549720"/>
            <a:ext cx="235440" cy="89280"/>
          </a:xfrm>
          <a:custGeom>
            <a:avLst/>
            <a:gdLst/>
            <a:ahLst/>
            <a:cxnLst/>
            <a:rect l="0" t="0" r="r" b="b"/>
            <a:pathLst>
              <a:path w="654" h="248">
                <a:moveTo>
                  <a:pt x="628" y="247"/>
                </a:moveTo>
                <a:lnTo>
                  <a:pt x="0" y="10"/>
                </a:lnTo>
                <a:lnTo>
                  <a:pt x="0" y="0"/>
                </a:lnTo>
                <a:lnTo>
                  <a:pt x="653" y="247"/>
                </a:lnTo>
                <a:lnTo>
                  <a:pt x="628" y="247"/>
                </a:lnTo>
                <a:close/>
              </a:path>
            </a:pathLst>
          </a:custGeom>
          <a:solidFill>
            <a:srgbClr val="4B96AB"/>
          </a:solidFill>
          <a:ln>
            <a:noFill/>
          </a:ln>
        </p:spPr>
      </p:sp>
      <p:sp>
        <p:nvSpPr>
          <p:cNvPr id="14666" name="Freeform 405"/>
          <p:cNvSpPr/>
          <p:nvPr/>
        </p:nvSpPr>
        <p:spPr>
          <a:xfrm>
            <a:off x="676440" y="546480"/>
            <a:ext cx="244440" cy="92520"/>
          </a:xfrm>
          <a:custGeom>
            <a:avLst/>
            <a:gdLst/>
            <a:ahLst/>
            <a:cxnLst/>
            <a:rect l="0" t="0" r="r" b="b"/>
            <a:pathLst>
              <a:path w="679" h="257">
                <a:moveTo>
                  <a:pt x="653" y="256"/>
                </a:moveTo>
                <a:lnTo>
                  <a:pt x="0" y="9"/>
                </a:lnTo>
                <a:lnTo>
                  <a:pt x="0" y="0"/>
                </a:lnTo>
                <a:lnTo>
                  <a:pt x="678" y="256"/>
                </a:lnTo>
                <a:lnTo>
                  <a:pt x="653" y="256"/>
                </a:lnTo>
                <a:close/>
              </a:path>
            </a:pathLst>
          </a:custGeom>
          <a:solidFill>
            <a:srgbClr val="4C97AB"/>
          </a:solidFill>
          <a:ln>
            <a:noFill/>
          </a:ln>
        </p:spPr>
      </p:sp>
      <p:sp>
        <p:nvSpPr>
          <p:cNvPr id="14667" name="Freeform 406"/>
          <p:cNvSpPr/>
          <p:nvPr/>
        </p:nvSpPr>
        <p:spPr>
          <a:xfrm>
            <a:off x="676440" y="542880"/>
            <a:ext cx="253440" cy="96120"/>
          </a:xfrm>
          <a:custGeom>
            <a:avLst/>
            <a:gdLst/>
            <a:ahLst/>
            <a:cxnLst/>
            <a:rect l="0" t="0" r="r" b="b"/>
            <a:pathLst>
              <a:path w="704" h="267">
                <a:moveTo>
                  <a:pt x="678" y="266"/>
                </a:moveTo>
                <a:lnTo>
                  <a:pt x="0" y="10"/>
                </a:lnTo>
                <a:lnTo>
                  <a:pt x="0" y="0"/>
                </a:lnTo>
                <a:lnTo>
                  <a:pt x="703" y="266"/>
                </a:lnTo>
                <a:lnTo>
                  <a:pt x="678" y="266"/>
                </a:lnTo>
                <a:close/>
              </a:path>
            </a:pathLst>
          </a:custGeom>
          <a:solidFill>
            <a:srgbClr val="4C97AB"/>
          </a:solidFill>
          <a:ln>
            <a:noFill/>
          </a:ln>
        </p:spPr>
      </p:sp>
      <p:sp>
        <p:nvSpPr>
          <p:cNvPr id="14668" name="Freeform 407"/>
          <p:cNvSpPr/>
          <p:nvPr/>
        </p:nvSpPr>
        <p:spPr>
          <a:xfrm>
            <a:off x="676440" y="539640"/>
            <a:ext cx="262440" cy="99360"/>
          </a:xfrm>
          <a:custGeom>
            <a:avLst/>
            <a:gdLst/>
            <a:ahLst/>
            <a:cxnLst/>
            <a:rect l="0" t="0" r="r" b="b"/>
            <a:pathLst>
              <a:path w="729" h="276">
                <a:moveTo>
                  <a:pt x="703" y="275"/>
                </a:moveTo>
                <a:lnTo>
                  <a:pt x="0" y="10"/>
                </a:lnTo>
                <a:lnTo>
                  <a:pt x="0" y="0"/>
                </a:lnTo>
                <a:lnTo>
                  <a:pt x="728" y="275"/>
                </a:lnTo>
                <a:lnTo>
                  <a:pt x="703" y="275"/>
                </a:lnTo>
                <a:close/>
              </a:path>
            </a:pathLst>
          </a:custGeom>
          <a:solidFill>
            <a:srgbClr val="4D97AB"/>
          </a:solidFill>
          <a:ln>
            <a:noFill/>
          </a:ln>
        </p:spPr>
      </p:sp>
      <p:sp>
        <p:nvSpPr>
          <p:cNvPr id="14669" name="Freeform 408"/>
          <p:cNvSpPr/>
          <p:nvPr/>
        </p:nvSpPr>
        <p:spPr>
          <a:xfrm>
            <a:off x="676440" y="536040"/>
            <a:ext cx="271440" cy="102960"/>
          </a:xfrm>
          <a:custGeom>
            <a:avLst/>
            <a:gdLst/>
            <a:ahLst/>
            <a:cxnLst/>
            <a:rect l="0" t="0" r="r" b="b"/>
            <a:pathLst>
              <a:path w="754" h="286">
                <a:moveTo>
                  <a:pt x="728" y="285"/>
                </a:moveTo>
                <a:lnTo>
                  <a:pt x="0" y="10"/>
                </a:lnTo>
                <a:lnTo>
                  <a:pt x="0" y="0"/>
                </a:lnTo>
                <a:lnTo>
                  <a:pt x="753" y="285"/>
                </a:lnTo>
                <a:lnTo>
                  <a:pt x="728" y="285"/>
                </a:lnTo>
                <a:close/>
              </a:path>
            </a:pathLst>
          </a:custGeom>
          <a:solidFill>
            <a:srgbClr val="4E97AC"/>
          </a:solidFill>
          <a:ln>
            <a:noFill/>
          </a:ln>
        </p:spPr>
      </p:sp>
      <p:sp>
        <p:nvSpPr>
          <p:cNvPr id="14670" name="Freeform 409"/>
          <p:cNvSpPr/>
          <p:nvPr/>
        </p:nvSpPr>
        <p:spPr>
          <a:xfrm>
            <a:off x="676440" y="532800"/>
            <a:ext cx="280440" cy="106200"/>
          </a:xfrm>
          <a:custGeom>
            <a:avLst/>
            <a:gdLst/>
            <a:ahLst/>
            <a:cxnLst/>
            <a:rect l="0" t="0" r="r" b="b"/>
            <a:pathLst>
              <a:path w="779" h="295">
                <a:moveTo>
                  <a:pt x="753" y="294"/>
                </a:moveTo>
                <a:lnTo>
                  <a:pt x="0" y="9"/>
                </a:lnTo>
                <a:lnTo>
                  <a:pt x="0" y="0"/>
                </a:lnTo>
                <a:lnTo>
                  <a:pt x="778" y="294"/>
                </a:lnTo>
                <a:lnTo>
                  <a:pt x="753" y="294"/>
                </a:lnTo>
                <a:close/>
              </a:path>
            </a:pathLst>
          </a:custGeom>
          <a:solidFill>
            <a:srgbClr val="4F98AC"/>
          </a:solidFill>
          <a:ln>
            <a:noFill/>
          </a:ln>
        </p:spPr>
      </p:sp>
      <p:sp>
        <p:nvSpPr>
          <p:cNvPr id="14671" name="Freeform 410"/>
          <p:cNvSpPr/>
          <p:nvPr/>
        </p:nvSpPr>
        <p:spPr>
          <a:xfrm>
            <a:off x="676440" y="529560"/>
            <a:ext cx="289440" cy="109440"/>
          </a:xfrm>
          <a:custGeom>
            <a:avLst/>
            <a:gdLst/>
            <a:ahLst/>
            <a:cxnLst/>
            <a:rect l="0" t="0" r="r" b="b"/>
            <a:pathLst>
              <a:path w="804" h="304">
                <a:moveTo>
                  <a:pt x="778" y="303"/>
                </a:moveTo>
                <a:lnTo>
                  <a:pt x="0" y="9"/>
                </a:lnTo>
                <a:lnTo>
                  <a:pt x="0" y="0"/>
                </a:lnTo>
                <a:lnTo>
                  <a:pt x="803" y="303"/>
                </a:lnTo>
                <a:lnTo>
                  <a:pt x="778" y="303"/>
                </a:lnTo>
                <a:close/>
              </a:path>
            </a:pathLst>
          </a:custGeom>
          <a:solidFill>
            <a:srgbClr val="5098AC"/>
          </a:solidFill>
          <a:ln>
            <a:noFill/>
          </a:ln>
        </p:spPr>
      </p:sp>
      <p:sp>
        <p:nvSpPr>
          <p:cNvPr id="14672" name="Freeform 411"/>
          <p:cNvSpPr/>
          <p:nvPr/>
        </p:nvSpPr>
        <p:spPr>
          <a:xfrm>
            <a:off x="676440" y="525960"/>
            <a:ext cx="298440" cy="113040"/>
          </a:xfrm>
          <a:custGeom>
            <a:avLst/>
            <a:gdLst/>
            <a:ahLst/>
            <a:cxnLst/>
            <a:rect l="0" t="0" r="r" b="b"/>
            <a:pathLst>
              <a:path w="829" h="314">
                <a:moveTo>
                  <a:pt x="803" y="313"/>
                </a:moveTo>
                <a:lnTo>
                  <a:pt x="0" y="10"/>
                </a:lnTo>
                <a:lnTo>
                  <a:pt x="0" y="0"/>
                </a:lnTo>
                <a:lnTo>
                  <a:pt x="828" y="313"/>
                </a:lnTo>
                <a:lnTo>
                  <a:pt x="803" y="313"/>
                </a:lnTo>
                <a:close/>
              </a:path>
            </a:pathLst>
          </a:custGeom>
          <a:solidFill>
            <a:srgbClr val="5198AC"/>
          </a:solidFill>
          <a:ln>
            <a:noFill/>
          </a:ln>
        </p:spPr>
      </p:sp>
      <p:sp>
        <p:nvSpPr>
          <p:cNvPr id="14673" name="Freeform 412"/>
          <p:cNvSpPr/>
          <p:nvPr/>
        </p:nvSpPr>
        <p:spPr>
          <a:xfrm>
            <a:off x="676440" y="522720"/>
            <a:ext cx="307440" cy="116280"/>
          </a:xfrm>
          <a:custGeom>
            <a:avLst/>
            <a:gdLst/>
            <a:ahLst/>
            <a:cxnLst/>
            <a:rect l="0" t="0" r="r" b="b"/>
            <a:pathLst>
              <a:path w="854" h="323">
                <a:moveTo>
                  <a:pt x="828" y="322"/>
                </a:moveTo>
                <a:lnTo>
                  <a:pt x="0" y="9"/>
                </a:lnTo>
                <a:lnTo>
                  <a:pt x="0" y="0"/>
                </a:lnTo>
                <a:lnTo>
                  <a:pt x="853" y="322"/>
                </a:lnTo>
                <a:lnTo>
                  <a:pt x="828" y="322"/>
                </a:lnTo>
                <a:close/>
              </a:path>
            </a:pathLst>
          </a:custGeom>
          <a:solidFill>
            <a:srgbClr val="5299AD"/>
          </a:solidFill>
          <a:ln>
            <a:noFill/>
          </a:ln>
        </p:spPr>
      </p:sp>
      <p:sp>
        <p:nvSpPr>
          <p:cNvPr id="14674" name="Freeform 413"/>
          <p:cNvSpPr/>
          <p:nvPr/>
        </p:nvSpPr>
        <p:spPr>
          <a:xfrm>
            <a:off x="676440" y="519120"/>
            <a:ext cx="316440" cy="119880"/>
          </a:xfrm>
          <a:custGeom>
            <a:avLst/>
            <a:gdLst/>
            <a:ahLst/>
            <a:cxnLst/>
            <a:rect l="0" t="0" r="r" b="b"/>
            <a:pathLst>
              <a:path w="879" h="333">
                <a:moveTo>
                  <a:pt x="853" y="332"/>
                </a:moveTo>
                <a:lnTo>
                  <a:pt x="0" y="10"/>
                </a:lnTo>
                <a:lnTo>
                  <a:pt x="0" y="0"/>
                </a:lnTo>
                <a:lnTo>
                  <a:pt x="878" y="332"/>
                </a:lnTo>
                <a:lnTo>
                  <a:pt x="853" y="332"/>
                </a:lnTo>
                <a:close/>
              </a:path>
            </a:pathLst>
          </a:custGeom>
          <a:solidFill>
            <a:srgbClr val="5399AD"/>
          </a:solidFill>
          <a:ln>
            <a:noFill/>
          </a:ln>
        </p:spPr>
      </p:sp>
      <p:sp>
        <p:nvSpPr>
          <p:cNvPr id="14675" name="Freeform 414"/>
          <p:cNvSpPr/>
          <p:nvPr/>
        </p:nvSpPr>
        <p:spPr>
          <a:xfrm>
            <a:off x="676440" y="515880"/>
            <a:ext cx="325800" cy="123120"/>
          </a:xfrm>
          <a:custGeom>
            <a:avLst/>
            <a:gdLst/>
            <a:ahLst/>
            <a:cxnLst/>
            <a:rect l="0" t="0" r="r" b="b"/>
            <a:pathLst>
              <a:path w="905" h="342">
                <a:moveTo>
                  <a:pt x="878" y="341"/>
                </a:moveTo>
                <a:lnTo>
                  <a:pt x="0" y="9"/>
                </a:lnTo>
                <a:lnTo>
                  <a:pt x="0" y="0"/>
                </a:lnTo>
                <a:lnTo>
                  <a:pt x="904" y="341"/>
                </a:lnTo>
                <a:lnTo>
                  <a:pt x="878" y="341"/>
                </a:lnTo>
                <a:close/>
              </a:path>
            </a:pathLst>
          </a:custGeom>
          <a:solidFill>
            <a:srgbClr val="5499AD"/>
          </a:solidFill>
          <a:ln>
            <a:noFill/>
          </a:ln>
        </p:spPr>
      </p:sp>
      <p:sp>
        <p:nvSpPr>
          <p:cNvPr id="14676" name="Freeform 415"/>
          <p:cNvSpPr/>
          <p:nvPr/>
        </p:nvSpPr>
        <p:spPr>
          <a:xfrm>
            <a:off x="676440" y="512280"/>
            <a:ext cx="334800" cy="126720"/>
          </a:xfrm>
          <a:custGeom>
            <a:avLst/>
            <a:gdLst/>
            <a:ahLst/>
            <a:cxnLst/>
            <a:rect l="0" t="0" r="r" b="b"/>
            <a:pathLst>
              <a:path w="930" h="352">
                <a:moveTo>
                  <a:pt x="904" y="351"/>
                </a:moveTo>
                <a:lnTo>
                  <a:pt x="0" y="10"/>
                </a:lnTo>
                <a:lnTo>
                  <a:pt x="0" y="0"/>
                </a:lnTo>
                <a:lnTo>
                  <a:pt x="929" y="351"/>
                </a:lnTo>
                <a:lnTo>
                  <a:pt x="904" y="351"/>
                </a:lnTo>
                <a:close/>
              </a:path>
            </a:pathLst>
          </a:custGeom>
          <a:solidFill>
            <a:srgbClr val="559AAD"/>
          </a:solidFill>
          <a:ln>
            <a:noFill/>
          </a:ln>
        </p:spPr>
      </p:sp>
      <p:sp>
        <p:nvSpPr>
          <p:cNvPr id="14677" name="Freeform 416"/>
          <p:cNvSpPr/>
          <p:nvPr/>
        </p:nvSpPr>
        <p:spPr>
          <a:xfrm>
            <a:off x="676440" y="509040"/>
            <a:ext cx="343800" cy="129960"/>
          </a:xfrm>
          <a:custGeom>
            <a:avLst/>
            <a:gdLst/>
            <a:ahLst/>
            <a:cxnLst/>
            <a:rect l="0" t="0" r="r" b="b"/>
            <a:pathLst>
              <a:path w="955" h="361">
                <a:moveTo>
                  <a:pt x="929" y="360"/>
                </a:moveTo>
                <a:lnTo>
                  <a:pt x="0" y="9"/>
                </a:lnTo>
                <a:lnTo>
                  <a:pt x="0" y="0"/>
                </a:lnTo>
                <a:lnTo>
                  <a:pt x="954" y="360"/>
                </a:lnTo>
                <a:lnTo>
                  <a:pt x="929" y="360"/>
                </a:lnTo>
                <a:close/>
              </a:path>
            </a:pathLst>
          </a:custGeom>
          <a:solidFill>
            <a:srgbClr val="569AAE"/>
          </a:solidFill>
          <a:ln>
            <a:noFill/>
          </a:ln>
        </p:spPr>
      </p:sp>
      <p:sp>
        <p:nvSpPr>
          <p:cNvPr id="14678" name="Freeform 417"/>
          <p:cNvSpPr/>
          <p:nvPr/>
        </p:nvSpPr>
        <p:spPr>
          <a:xfrm>
            <a:off x="676440" y="505440"/>
            <a:ext cx="352800" cy="133560"/>
          </a:xfrm>
          <a:custGeom>
            <a:avLst/>
            <a:gdLst/>
            <a:ahLst/>
            <a:cxnLst/>
            <a:rect l="0" t="0" r="r" b="b"/>
            <a:pathLst>
              <a:path w="980" h="371">
                <a:moveTo>
                  <a:pt x="954" y="370"/>
                </a:moveTo>
                <a:lnTo>
                  <a:pt x="0" y="10"/>
                </a:lnTo>
                <a:lnTo>
                  <a:pt x="0" y="0"/>
                </a:lnTo>
                <a:lnTo>
                  <a:pt x="979" y="370"/>
                </a:lnTo>
                <a:lnTo>
                  <a:pt x="954" y="370"/>
                </a:lnTo>
                <a:close/>
              </a:path>
            </a:pathLst>
          </a:custGeom>
          <a:solidFill>
            <a:srgbClr val="579AAE"/>
          </a:solidFill>
          <a:ln>
            <a:noFill/>
          </a:ln>
        </p:spPr>
      </p:sp>
      <p:sp>
        <p:nvSpPr>
          <p:cNvPr id="14679" name="Freeform 418"/>
          <p:cNvSpPr/>
          <p:nvPr/>
        </p:nvSpPr>
        <p:spPr>
          <a:xfrm>
            <a:off x="676440" y="502200"/>
            <a:ext cx="361800" cy="136800"/>
          </a:xfrm>
          <a:custGeom>
            <a:avLst/>
            <a:gdLst/>
            <a:ahLst/>
            <a:cxnLst/>
            <a:rect l="0" t="0" r="r" b="b"/>
            <a:pathLst>
              <a:path w="1005" h="380">
                <a:moveTo>
                  <a:pt x="979" y="379"/>
                </a:moveTo>
                <a:lnTo>
                  <a:pt x="0" y="9"/>
                </a:lnTo>
                <a:lnTo>
                  <a:pt x="0" y="0"/>
                </a:lnTo>
                <a:lnTo>
                  <a:pt x="1004" y="379"/>
                </a:lnTo>
                <a:lnTo>
                  <a:pt x="979" y="379"/>
                </a:lnTo>
                <a:close/>
              </a:path>
            </a:pathLst>
          </a:custGeom>
          <a:solidFill>
            <a:srgbClr val="589BAE"/>
          </a:solidFill>
          <a:ln>
            <a:noFill/>
          </a:ln>
        </p:spPr>
      </p:sp>
      <p:sp>
        <p:nvSpPr>
          <p:cNvPr id="14680" name="Freeform 419"/>
          <p:cNvSpPr/>
          <p:nvPr/>
        </p:nvSpPr>
        <p:spPr>
          <a:xfrm>
            <a:off x="676440" y="498600"/>
            <a:ext cx="370800" cy="140400"/>
          </a:xfrm>
          <a:custGeom>
            <a:avLst/>
            <a:gdLst/>
            <a:ahLst/>
            <a:cxnLst/>
            <a:rect l="0" t="0" r="r" b="b"/>
            <a:pathLst>
              <a:path w="1030" h="390">
                <a:moveTo>
                  <a:pt x="1004" y="389"/>
                </a:moveTo>
                <a:lnTo>
                  <a:pt x="0" y="10"/>
                </a:lnTo>
                <a:lnTo>
                  <a:pt x="0" y="0"/>
                </a:lnTo>
                <a:lnTo>
                  <a:pt x="1029" y="389"/>
                </a:lnTo>
                <a:lnTo>
                  <a:pt x="1004" y="389"/>
                </a:lnTo>
                <a:close/>
              </a:path>
            </a:pathLst>
          </a:custGeom>
          <a:solidFill>
            <a:srgbClr val="599BAE"/>
          </a:solidFill>
          <a:ln>
            <a:noFill/>
          </a:ln>
        </p:spPr>
      </p:sp>
      <p:sp>
        <p:nvSpPr>
          <p:cNvPr id="14681" name="Freeform 420"/>
          <p:cNvSpPr/>
          <p:nvPr/>
        </p:nvSpPr>
        <p:spPr>
          <a:xfrm>
            <a:off x="676440" y="495360"/>
            <a:ext cx="379800" cy="143640"/>
          </a:xfrm>
          <a:custGeom>
            <a:avLst/>
            <a:gdLst/>
            <a:ahLst/>
            <a:cxnLst/>
            <a:rect l="0" t="0" r="r" b="b"/>
            <a:pathLst>
              <a:path w="1055" h="399">
                <a:moveTo>
                  <a:pt x="1029" y="398"/>
                </a:moveTo>
                <a:lnTo>
                  <a:pt x="0" y="9"/>
                </a:lnTo>
                <a:lnTo>
                  <a:pt x="0" y="0"/>
                </a:lnTo>
                <a:lnTo>
                  <a:pt x="1054" y="398"/>
                </a:lnTo>
                <a:lnTo>
                  <a:pt x="1029" y="398"/>
                </a:lnTo>
                <a:close/>
              </a:path>
            </a:pathLst>
          </a:custGeom>
          <a:solidFill>
            <a:srgbClr val="5A9CAF"/>
          </a:solidFill>
          <a:ln>
            <a:noFill/>
          </a:ln>
        </p:spPr>
      </p:sp>
      <p:sp>
        <p:nvSpPr>
          <p:cNvPr id="14682" name="Freeform 421"/>
          <p:cNvSpPr/>
          <p:nvPr/>
        </p:nvSpPr>
        <p:spPr>
          <a:xfrm>
            <a:off x="676440" y="492120"/>
            <a:ext cx="388800" cy="146880"/>
          </a:xfrm>
          <a:custGeom>
            <a:avLst/>
            <a:gdLst/>
            <a:ahLst/>
            <a:cxnLst/>
            <a:rect l="0" t="0" r="r" b="b"/>
            <a:pathLst>
              <a:path w="1080" h="408">
                <a:moveTo>
                  <a:pt x="1054" y="407"/>
                </a:moveTo>
                <a:lnTo>
                  <a:pt x="0" y="9"/>
                </a:lnTo>
                <a:lnTo>
                  <a:pt x="0" y="0"/>
                </a:lnTo>
                <a:lnTo>
                  <a:pt x="1079" y="407"/>
                </a:lnTo>
                <a:lnTo>
                  <a:pt x="1054" y="407"/>
                </a:lnTo>
                <a:close/>
              </a:path>
            </a:pathLst>
          </a:custGeom>
          <a:solidFill>
            <a:srgbClr val="5B9CAF"/>
          </a:solidFill>
          <a:ln>
            <a:noFill/>
          </a:ln>
        </p:spPr>
      </p:sp>
      <p:sp>
        <p:nvSpPr>
          <p:cNvPr id="14683" name="Freeform 422"/>
          <p:cNvSpPr/>
          <p:nvPr/>
        </p:nvSpPr>
        <p:spPr>
          <a:xfrm>
            <a:off x="676440" y="488520"/>
            <a:ext cx="397800" cy="150480"/>
          </a:xfrm>
          <a:custGeom>
            <a:avLst/>
            <a:gdLst/>
            <a:ahLst/>
            <a:cxnLst/>
            <a:rect l="0" t="0" r="r" b="b"/>
            <a:pathLst>
              <a:path w="1105" h="418">
                <a:moveTo>
                  <a:pt x="1079" y="417"/>
                </a:moveTo>
                <a:lnTo>
                  <a:pt x="0" y="10"/>
                </a:lnTo>
                <a:lnTo>
                  <a:pt x="0" y="0"/>
                </a:lnTo>
                <a:lnTo>
                  <a:pt x="1104" y="417"/>
                </a:lnTo>
                <a:lnTo>
                  <a:pt x="1079" y="417"/>
                </a:lnTo>
                <a:close/>
              </a:path>
            </a:pathLst>
          </a:custGeom>
          <a:solidFill>
            <a:srgbClr val="5C9CAF"/>
          </a:solidFill>
          <a:ln>
            <a:noFill/>
          </a:ln>
        </p:spPr>
      </p:sp>
      <p:sp>
        <p:nvSpPr>
          <p:cNvPr id="14684" name="Freeform 423"/>
          <p:cNvSpPr/>
          <p:nvPr/>
        </p:nvSpPr>
        <p:spPr>
          <a:xfrm>
            <a:off x="676440" y="485280"/>
            <a:ext cx="406800" cy="153720"/>
          </a:xfrm>
          <a:custGeom>
            <a:avLst/>
            <a:gdLst/>
            <a:ahLst/>
            <a:cxnLst/>
            <a:rect l="0" t="0" r="r" b="b"/>
            <a:pathLst>
              <a:path w="1130" h="427">
                <a:moveTo>
                  <a:pt x="1104" y="426"/>
                </a:moveTo>
                <a:lnTo>
                  <a:pt x="0" y="9"/>
                </a:lnTo>
                <a:lnTo>
                  <a:pt x="0" y="0"/>
                </a:lnTo>
                <a:lnTo>
                  <a:pt x="1129" y="426"/>
                </a:lnTo>
                <a:lnTo>
                  <a:pt x="1104" y="426"/>
                </a:lnTo>
                <a:close/>
              </a:path>
            </a:pathLst>
          </a:custGeom>
          <a:solidFill>
            <a:srgbClr val="5D9DB0"/>
          </a:solidFill>
          <a:ln>
            <a:noFill/>
          </a:ln>
        </p:spPr>
      </p:sp>
      <p:sp>
        <p:nvSpPr>
          <p:cNvPr id="14685" name="Freeform 424"/>
          <p:cNvSpPr/>
          <p:nvPr/>
        </p:nvSpPr>
        <p:spPr>
          <a:xfrm>
            <a:off x="676440" y="481680"/>
            <a:ext cx="415800" cy="157320"/>
          </a:xfrm>
          <a:custGeom>
            <a:avLst/>
            <a:gdLst/>
            <a:ahLst/>
            <a:cxnLst/>
            <a:rect l="0" t="0" r="r" b="b"/>
            <a:pathLst>
              <a:path w="1155" h="437">
                <a:moveTo>
                  <a:pt x="1129" y="436"/>
                </a:moveTo>
                <a:lnTo>
                  <a:pt x="0" y="10"/>
                </a:lnTo>
                <a:lnTo>
                  <a:pt x="0" y="0"/>
                </a:lnTo>
                <a:lnTo>
                  <a:pt x="1154" y="436"/>
                </a:lnTo>
                <a:lnTo>
                  <a:pt x="1129" y="436"/>
                </a:lnTo>
                <a:close/>
              </a:path>
            </a:pathLst>
          </a:custGeom>
          <a:solidFill>
            <a:srgbClr val="5E9DB0"/>
          </a:solidFill>
          <a:ln>
            <a:noFill/>
          </a:ln>
        </p:spPr>
      </p:sp>
      <p:sp>
        <p:nvSpPr>
          <p:cNvPr id="14686" name="Freeform 425"/>
          <p:cNvSpPr/>
          <p:nvPr/>
        </p:nvSpPr>
        <p:spPr>
          <a:xfrm>
            <a:off x="676440" y="478440"/>
            <a:ext cx="424800" cy="160560"/>
          </a:xfrm>
          <a:custGeom>
            <a:avLst/>
            <a:gdLst/>
            <a:ahLst/>
            <a:cxnLst/>
            <a:rect l="0" t="0" r="r" b="b"/>
            <a:pathLst>
              <a:path w="1180" h="446">
                <a:moveTo>
                  <a:pt x="1154" y="445"/>
                </a:moveTo>
                <a:lnTo>
                  <a:pt x="0" y="9"/>
                </a:lnTo>
                <a:lnTo>
                  <a:pt x="0" y="0"/>
                </a:lnTo>
                <a:lnTo>
                  <a:pt x="1179" y="445"/>
                </a:lnTo>
                <a:lnTo>
                  <a:pt x="1154" y="445"/>
                </a:lnTo>
                <a:close/>
              </a:path>
            </a:pathLst>
          </a:custGeom>
          <a:solidFill>
            <a:srgbClr val="5F9EB0"/>
          </a:solidFill>
          <a:ln>
            <a:noFill/>
          </a:ln>
        </p:spPr>
      </p:sp>
      <p:sp>
        <p:nvSpPr>
          <p:cNvPr id="14687" name="Freeform 426"/>
          <p:cNvSpPr/>
          <p:nvPr/>
        </p:nvSpPr>
        <p:spPr>
          <a:xfrm>
            <a:off x="676440" y="474840"/>
            <a:ext cx="433800" cy="164160"/>
          </a:xfrm>
          <a:custGeom>
            <a:avLst/>
            <a:gdLst/>
            <a:ahLst/>
            <a:cxnLst/>
            <a:rect l="0" t="0" r="r" b="b"/>
            <a:pathLst>
              <a:path w="1205" h="456">
                <a:moveTo>
                  <a:pt x="1179" y="455"/>
                </a:moveTo>
                <a:lnTo>
                  <a:pt x="0" y="10"/>
                </a:lnTo>
                <a:lnTo>
                  <a:pt x="0" y="0"/>
                </a:lnTo>
                <a:lnTo>
                  <a:pt x="1204" y="455"/>
                </a:lnTo>
                <a:lnTo>
                  <a:pt x="1179" y="455"/>
                </a:lnTo>
                <a:close/>
              </a:path>
            </a:pathLst>
          </a:custGeom>
          <a:solidFill>
            <a:srgbClr val="609EB0"/>
          </a:solidFill>
          <a:ln>
            <a:noFill/>
          </a:ln>
        </p:spPr>
      </p:sp>
      <p:sp>
        <p:nvSpPr>
          <p:cNvPr id="14688" name="Freeform 427"/>
          <p:cNvSpPr/>
          <p:nvPr/>
        </p:nvSpPr>
        <p:spPr>
          <a:xfrm>
            <a:off x="676440" y="471600"/>
            <a:ext cx="442800" cy="167400"/>
          </a:xfrm>
          <a:custGeom>
            <a:avLst/>
            <a:gdLst/>
            <a:ahLst/>
            <a:cxnLst/>
            <a:rect l="0" t="0" r="r" b="b"/>
            <a:pathLst>
              <a:path w="1230" h="465">
                <a:moveTo>
                  <a:pt x="1204" y="464"/>
                </a:moveTo>
                <a:lnTo>
                  <a:pt x="0" y="9"/>
                </a:lnTo>
                <a:lnTo>
                  <a:pt x="0" y="0"/>
                </a:lnTo>
                <a:lnTo>
                  <a:pt x="1229" y="464"/>
                </a:lnTo>
                <a:lnTo>
                  <a:pt x="1204" y="464"/>
                </a:lnTo>
                <a:close/>
              </a:path>
            </a:pathLst>
          </a:custGeom>
          <a:solidFill>
            <a:srgbClr val="619EB1"/>
          </a:solidFill>
          <a:ln>
            <a:noFill/>
          </a:ln>
        </p:spPr>
      </p:sp>
      <p:sp>
        <p:nvSpPr>
          <p:cNvPr id="14689" name="Freeform 428"/>
          <p:cNvSpPr/>
          <p:nvPr/>
        </p:nvSpPr>
        <p:spPr>
          <a:xfrm>
            <a:off x="676440" y="468000"/>
            <a:ext cx="451800" cy="171000"/>
          </a:xfrm>
          <a:custGeom>
            <a:avLst/>
            <a:gdLst/>
            <a:ahLst/>
            <a:cxnLst/>
            <a:rect l="0" t="0" r="r" b="b"/>
            <a:pathLst>
              <a:path w="1255" h="475">
                <a:moveTo>
                  <a:pt x="1229" y="474"/>
                </a:moveTo>
                <a:lnTo>
                  <a:pt x="0" y="10"/>
                </a:lnTo>
                <a:lnTo>
                  <a:pt x="0" y="0"/>
                </a:lnTo>
                <a:lnTo>
                  <a:pt x="1254" y="474"/>
                </a:lnTo>
                <a:lnTo>
                  <a:pt x="1229" y="474"/>
                </a:lnTo>
                <a:close/>
              </a:path>
            </a:pathLst>
          </a:custGeom>
          <a:solidFill>
            <a:srgbClr val="629FB1"/>
          </a:solidFill>
          <a:ln>
            <a:noFill/>
          </a:ln>
        </p:spPr>
      </p:sp>
      <p:sp>
        <p:nvSpPr>
          <p:cNvPr id="14690" name="Freeform 429"/>
          <p:cNvSpPr/>
          <p:nvPr/>
        </p:nvSpPr>
        <p:spPr>
          <a:xfrm>
            <a:off x="676440" y="464760"/>
            <a:ext cx="461160" cy="174240"/>
          </a:xfrm>
          <a:custGeom>
            <a:avLst/>
            <a:gdLst/>
            <a:ahLst/>
            <a:cxnLst/>
            <a:rect l="0" t="0" r="r" b="b"/>
            <a:pathLst>
              <a:path w="1281" h="484">
                <a:moveTo>
                  <a:pt x="1254" y="483"/>
                </a:moveTo>
                <a:lnTo>
                  <a:pt x="0" y="9"/>
                </a:lnTo>
                <a:lnTo>
                  <a:pt x="0" y="0"/>
                </a:lnTo>
                <a:lnTo>
                  <a:pt x="1280" y="483"/>
                </a:lnTo>
                <a:lnTo>
                  <a:pt x="1254" y="483"/>
                </a:lnTo>
                <a:close/>
              </a:path>
            </a:pathLst>
          </a:custGeom>
          <a:solidFill>
            <a:srgbClr val="649FB1"/>
          </a:solidFill>
          <a:ln>
            <a:noFill/>
          </a:ln>
        </p:spPr>
      </p:sp>
      <p:sp>
        <p:nvSpPr>
          <p:cNvPr id="14691" name="Freeform 430"/>
          <p:cNvSpPr/>
          <p:nvPr/>
        </p:nvSpPr>
        <p:spPr>
          <a:xfrm>
            <a:off x="676440" y="461160"/>
            <a:ext cx="470160" cy="177840"/>
          </a:xfrm>
          <a:custGeom>
            <a:avLst/>
            <a:gdLst/>
            <a:ahLst/>
            <a:cxnLst/>
            <a:rect l="0" t="0" r="r" b="b"/>
            <a:pathLst>
              <a:path w="1306" h="494">
                <a:moveTo>
                  <a:pt x="1280" y="493"/>
                </a:moveTo>
                <a:lnTo>
                  <a:pt x="0" y="10"/>
                </a:lnTo>
                <a:lnTo>
                  <a:pt x="0" y="0"/>
                </a:lnTo>
                <a:lnTo>
                  <a:pt x="1305" y="493"/>
                </a:lnTo>
                <a:lnTo>
                  <a:pt x="1280" y="493"/>
                </a:lnTo>
                <a:close/>
              </a:path>
            </a:pathLst>
          </a:custGeom>
          <a:solidFill>
            <a:srgbClr val="65A0B2"/>
          </a:solidFill>
          <a:ln>
            <a:noFill/>
          </a:ln>
        </p:spPr>
      </p:sp>
      <p:sp>
        <p:nvSpPr>
          <p:cNvPr id="14692" name="Freeform 431"/>
          <p:cNvSpPr/>
          <p:nvPr/>
        </p:nvSpPr>
        <p:spPr>
          <a:xfrm>
            <a:off x="676440" y="457920"/>
            <a:ext cx="479160" cy="181080"/>
          </a:xfrm>
          <a:custGeom>
            <a:avLst/>
            <a:gdLst/>
            <a:ahLst/>
            <a:cxnLst/>
            <a:rect l="0" t="0" r="r" b="b"/>
            <a:pathLst>
              <a:path w="1331" h="503">
                <a:moveTo>
                  <a:pt x="1305" y="502"/>
                </a:moveTo>
                <a:lnTo>
                  <a:pt x="0" y="9"/>
                </a:lnTo>
                <a:lnTo>
                  <a:pt x="0" y="0"/>
                </a:lnTo>
                <a:lnTo>
                  <a:pt x="1330" y="502"/>
                </a:lnTo>
                <a:lnTo>
                  <a:pt x="1305" y="502"/>
                </a:lnTo>
                <a:close/>
              </a:path>
            </a:pathLst>
          </a:custGeom>
          <a:solidFill>
            <a:srgbClr val="66A0B2"/>
          </a:solidFill>
          <a:ln>
            <a:noFill/>
          </a:ln>
        </p:spPr>
      </p:sp>
      <p:sp>
        <p:nvSpPr>
          <p:cNvPr id="14693" name="Freeform 432"/>
          <p:cNvSpPr/>
          <p:nvPr/>
        </p:nvSpPr>
        <p:spPr>
          <a:xfrm>
            <a:off x="676440" y="454320"/>
            <a:ext cx="488160" cy="184680"/>
          </a:xfrm>
          <a:custGeom>
            <a:avLst/>
            <a:gdLst/>
            <a:ahLst/>
            <a:cxnLst/>
            <a:rect l="0" t="0" r="r" b="b"/>
            <a:pathLst>
              <a:path w="1356" h="513">
                <a:moveTo>
                  <a:pt x="1330" y="512"/>
                </a:moveTo>
                <a:lnTo>
                  <a:pt x="0" y="10"/>
                </a:lnTo>
                <a:lnTo>
                  <a:pt x="0" y="0"/>
                </a:lnTo>
                <a:lnTo>
                  <a:pt x="1355" y="512"/>
                </a:lnTo>
                <a:lnTo>
                  <a:pt x="1330" y="512"/>
                </a:lnTo>
                <a:close/>
              </a:path>
            </a:pathLst>
          </a:custGeom>
          <a:solidFill>
            <a:srgbClr val="67A1B3"/>
          </a:solidFill>
          <a:ln>
            <a:noFill/>
          </a:ln>
        </p:spPr>
      </p:sp>
      <p:sp>
        <p:nvSpPr>
          <p:cNvPr id="14694" name="Freeform 433"/>
          <p:cNvSpPr/>
          <p:nvPr/>
        </p:nvSpPr>
        <p:spPr>
          <a:xfrm>
            <a:off x="676440" y="451080"/>
            <a:ext cx="497160" cy="187920"/>
          </a:xfrm>
          <a:custGeom>
            <a:avLst/>
            <a:gdLst/>
            <a:ahLst/>
            <a:cxnLst/>
            <a:rect l="0" t="0" r="r" b="b"/>
            <a:pathLst>
              <a:path w="1381" h="522">
                <a:moveTo>
                  <a:pt x="1355" y="521"/>
                </a:moveTo>
                <a:lnTo>
                  <a:pt x="0" y="9"/>
                </a:lnTo>
                <a:lnTo>
                  <a:pt x="0" y="0"/>
                </a:lnTo>
                <a:lnTo>
                  <a:pt x="1380" y="521"/>
                </a:lnTo>
                <a:lnTo>
                  <a:pt x="1355" y="521"/>
                </a:lnTo>
                <a:close/>
              </a:path>
            </a:pathLst>
          </a:custGeom>
          <a:solidFill>
            <a:srgbClr val="68A1B3"/>
          </a:solidFill>
          <a:ln>
            <a:noFill/>
          </a:ln>
        </p:spPr>
      </p:sp>
      <p:sp>
        <p:nvSpPr>
          <p:cNvPr id="14695" name="Freeform 434"/>
          <p:cNvSpPr/>
          <p:nvPr/>
        </p:nvSpPr>
        <p:spPr>
          <a:xfrm>
            <a:off x="676440" y="447840"/>
            <a:ext cx="506160" cy="191160"/>
          </a:xfrm>
          <a:custGeom>
            <a:avLst/>
            <a:gdLst/>
            <a:ahLst/>
            <a:cxnLst/>
            <a:rect l="0" t="0" r="r" b="b"/>
            <a:pathLst>
              <a:path w="1406" h="531">
                <a:moveTo>
                  <a:pt x="1380" y="530"/>
                </a:moveTo>
                <a:lnTo>
                  <a:pt x="0" y="9"/>
                </a:lnTo>
                <a:lnTo>
                  <a:pt x="0" y="0"/>
                </a:lnTo>
                <a:lnTo>
                  <a:pt x="1405" y="530"/>
                </a:lnTo>
                <a:lnTo>
                  <a:pt x="1380" y="530"/>
                </a:lnTo>
                <a:close/>
              </a:path>
            </a:pathLst>
          </a:custGeom>
          <a:solidFill>
            <a:srgbClr val="69A2B3"/>
          </a:solidFill>
          <a:ln>
            <a:noFill/>
          </a:ln>
        </p:spPr>
      </p:sp>
      <p:sp>
        <p:nvSpPr>
          <p:cNvPr id="14696" name="Freeform 435"/>
          <p:cNvSpPr/>
          <p:nvPr/>
        </p:nvSpPr>
        <p:spPr>
          <a:xfrm>
            <a:off x="676440" y="444240"/>
            <a:ext cx="515160" cy="194760"/>
          </a:xfrm>
          <a:custGeom>
            <a:avLst/>
            <a:gdLst/>
            <a:ahLst/>
            <a:cxnLst/>
            <a:rect l="0" t="0" r="r" b="b"/>
            <a:pathLst>
              <a:path w="1431" h="541">
                <a:moveTo>
                  <a:pt x="1405" y="540"/>
                </a:moveTo>
                <a:lnTo>
                  <a:pt x="0" y="10"/>
                </a:lnTo>
                <a:lnTo>
                  <a:pt x="0" y="0"/>
                </a:lnTo>
                <a:lnTo>
                  <a:pt x="1430" y="540"/>
                </a:lnTo>
                <a:lnTo>
                  <a:pt x="1405" y="540"/>
                </a:lnTo>
                <a:close/>
              </a:path>
            </a:pathLst>
          </a:custGeom>
          <a:solidFill>
            <a:srgbClr val="6AA2B4"/>
          </a:solidFill>
          <a:ln>
            <a:noFill/>
          </a:ln>
        </p:spPr>
      </p:sp>
      <p:sp>
        <p:nvSpPr>
          <p:cNvPr id="14697" name="Freeform 436"/>
          <p:cNvSpPr/>
          <p:nvPr/>
        </p:nvSpPr>
        <p:spPr>
          <a:xfrm>
            <a:off x="676440" y="441000"/>
            <a:ext cx="524160" cy="198000"/>
          </a:xfrm>
          <a:custGeom>
            <a:avLst/>
            <a:gdLst/>
            <a:ahLst/>
            <a:cxnLst/>
            <a:rect l="0" t="0" r="r" b="b"/>
            <a:pathLst>
              <a:path w="1456" h="550">
                <a:moveTo>
                  <a:pt x="1430" y="549"/>
                </a:moveTo>
                <a:lnTo>
                  <a:pt x="0" y="9"/>
                </a:lnTo>
                <a:lnTo>
                  <a:pt x="0" y="0"/>
                </a:lnTo>
                <a:lnTo>
                  <a:pt x="1455" y="549"/>
                </a:lnTo>
                <a:lnTo>
                  <a:pt x="1430" y="549"/>
                </a:lnTo>
                <a:close/>
              </a:path>
            </a:pathLst>
          </a:custGeom>
          <a:solidFill>
            <a:srgbClr val="6BA3B4"/>
          </a:solidFill>
          <a:ln>
            <a:noFill/>
          </a:ln>
        </p:spPr>
      </p:sp>
      <p:sp>
        <p:nvSpPr>
          <p:cNvPr id="14698" name="Freeform 437"/>
          <p:cNvSpPr/>
          <p:nvPr/>
        </p:nvSpPr>
        <p:spPr>
          <a:xfrm>
            <a:off x="676440" y="437400"/>
            <a:ext cx="533160" cy="201600"/>
          </a:xfrm>
          <a:custGeom>
            <a:avLst/>
            <a:gdLst/>
            <a:ahLst/>
            <a:cxnLst/>
            <a:rect l="0" t="0" r="r" b="b"/>
            <a:pathLst>
              <a:path w="1481" h="560">
                <a:moveTo>
                  <a:pt x="1455" y="559"/>
                </a:moveTo>
                <a:lnTo>
                  <a:pt x="0" y="10"/>
                </a:lnTo>
                <a:lnTo>
                  <a:pt x="0" y="0"/>
                </a:lnTo>
                <a:lnTo>
                  <a:pt x="1480" y="559"/>
                </a:lnTo>
                <a:lnTo>
                  <a:pt x="1455" y="559"/>
                </a:lnTo>
                <a:close/>
              </a:path>
            </a:pathLst>
          </a:custGeom>
          <a:solidFill>
            <a:srgbClr val="6DA3B4"/>
          </a:solidFill>
          <a:ln>
            <a:noFill/>
          </a:ln>
        </p:spPr>
      </p:sp>
      <p:sp>
        <p:nvSpPr>
          <p:cNvPr id="14699" name="Freeform 438"/>
          <p:cNvSpPr/>
          <p:nvPr/>
        </p:nvSpPr>
        <p:spPr>
          <a:xfrm>
            <a:off x="676440" y="434160"/>
            <a:ext cx="542160" cy="204840"/>
          </a:xfrm>
          <a:custGeom>
            <a:avLst/>
            <a:gdLst/>
            <a:ahLst/>
            <a:cxnLst/>
            <a:rect l="0" t="0" r="r" b="b"/>
            <a:pathLst>
              <a:path w="1506" h="569">
                <a:moveTo>
                  <a:pt x="1480" y="568"/>
                </a:moveTo>
                <a:lnTo>
                  <a:pt x="0" y="9"/>
                </a:lnTo>
                <a:lnTo>
                  <a:pt x="0" y="0"/>
                </a:lnTo>
                <a:lnTo>
                  <a:pt x="1505" y="568"/>
                </a:lnTo>
                <a:lnTo>
                  <a:pt x="1480" y="568"/>
                </a:lnTo>
                <a:close/>
              </a:path>
            </a:pathLst>
          </a:custGeom>
          <a:solidFill>
            <a:srgbClr val="6EA4B5"/>
          </a:solidFill>
          <a:ln>
            <a:noFill/>
          </a:ln>
        </p:spPr>
      </p:sp>
      <p:sp>
        <p:nvSpPr>
          <p:cNvPr id="14700" name="Freeform 439"/>
          <p:cNvSpPr/>
          <p:nvPr/>
        </p:nvSpPr>
        <p:spPr>
          <a:xfrm>
            <a:off x="676440" y="430560"/>
            <a:ext cx="551160" cy="208440"/>
          </a:xfrm>
          <a:custGeom>
            <a:avLst/>
            <a:gdLst/>
            <a:ahLst/>
            <a:cxnLst/>
            <a:rect l="0" t="0" r="r" b="b"/>
            <a:pathLst>
              <a:path w="1531" h="579">
                <a:moveTo>
                  <a:pt x="1505" y="578"/>
                </a:moveTo>
                <a:lnTo>
                  <a:pt x="0" y="10"/>
                </a:lnTo>
                <a:lnTo>
                  <a:pt x="0" y="0"/>
                </a:lnTo>
                <a:lnTo>
                  <a:pt x="1530" y="578"/>
                </a:lnTo>
                <a:lnTo>
                  <a:pt x="1505" y="578"/>
                </a:lnTo>
                <a:close/>
              </a:path>
            </a:pathLst>
          </a:custGeom>
          <a:solidFill>
            <a:srgbClr val="6FA4B5"/>
          </a:solidFill>
          <a:ln>
            <a:noFill/>
          </a:ln>
        </p:spPr>
      </p:sp>
      <p:sp>
        <p:nvSpPr>
          <p:cNvPr id="14701" name="Freeform 440"/>
          <p:cNvSpPr/>
          <p:nvPr/>
        </p:nvSpPr>
        <p:spPr>
          <a:xfrm>
            <a:off x="676440" y="427320"/>
            <a:ext cx="560160" cy="211680"/>
          </a:xfrm>
          <a:custGeom>
            <a:avLst/>
            <a:gdLst/>
            <a:ahLst/>
            <a:cxnLst/>
            <a:rect l="0" t="0" r="r" b="b"/>
            <a:pathLst>
              <a:path w="1556" h="588">
                <a:moveTo>
                  <a:pt x="1530" y="587"/>
                </a:moveTo>
                <a:lnTo>
                  <a:pt x="0" y="9"/>
                </a:lnTo>
                <a:lnTo>
                  <a:pt x="0" y="0"/>
                </a:lnTo>
                <a:lnTo>
                  <a:pt x="1555" y="587"/>
                </a:lnTo>
                <a:lnTo>
                  <a:pt x="1530" y="587"/>
                </a:lnTo>
                <a:close/>
              </a:path>
            </a:pathLst>
          </a:custGeom>
          <a:solidFill>
            <a:srgbClr val="70A5B6"/>
          </a:solidFill>
          <a:ln>
            <a:noFill/>
          </a:ln>
        </p:spPr>
      </p:sp>
      <p:sp>
        <p:nvSpPr>
          <p:cNvPr id="14702" name="Freeform 441"/>
          <p:cNvSpPr/>
          <p:nvPr/>
        </p:nvSpPr>
        <p:spPr>
          <a:xfrm>
            <a:off x="676440" y="423720"/>
            <a:ext cx="569160" cy="215280"/>
          </a:xfrm>
          <a:custGeom>
            <a:avLst/>
            <a:gdLst/>
            <a:ahLst/>
            <a:cxnLst/>
            <a:rect l="0" t="0" r="r" b="b"/>
            <a:pathLst>
              <a:path w="1581" h="598">
                <a:moveTo>
                  <a:pt x="1555" y="597"/>
                </a:moveTo>
                <a:lnTo>
                  <a:pt x="0" y="10"/>
                </a:lnTo>
                <a:lnTo>
                  <a:pt x="0" y="0"/>
                </a:lnTo>
                <a:lnTo>
                  <a:pt x="1580" y="597"/>
                </a:lnTo>
                <a:lnTo>
                  <a:pt x="1555" y="597"/>
                </a:lnTo>
                <a:close/>
              </a:path>
            </a:pathLst>
          </a:custGeom>
          <a:solidFill>
            <a:srgbClr val="71A5B6"/>
          </a:solidFill>
          <a:ln>
            <a:noFill/>
          </a:ln>
        </p:spPr>
      </p:sp>
      <p:sp>
        <p:nvSpPr>
          <p:cNvPr id="14703" name="Freeform 442"/>
          <p:cNvSpPr/>
          <p:nvPr/>
        </p:nvSpPr>
        <p:spPr>
          <a:xfrm>
            <a:off x="676440" y="420480"/>
            <a:ext cx="578160" cy="218520"/>
          </a:xfrm>
          <a:custGeom>
            <a:avLst/>
            <a:gdLst/>
            <a:ahLst/>
            <a:cxnLst/>
            <a:rect l="0" t="0" r="r" b="b"/>
            <a:pathLst>
              <a:path w="1606" h="607">
                <a:moveTo>
                  <a:pt x="1580" y="606"/>
                </a:moveTo>
                <a:lnTo>
                  <a:pt x="0" y="9"/>
                </a:lnTo>
                <a:lnTo>
                  <a:pt x="0" y="0"/>
                </a:lnTo>
                <a:lnTo>
                  <a:pt x="1605" y="606"/>
                </a:lnTo>
                <a:lnTo>
                  <a:pt x="1580" y="606"/>
                </a:lnTo>
                <a:close/>
              </a:path>
            </a:pathLst>
          </a:custGeom>
          <a:solidFill>
            <a:srgbClr val="72A6B6"/>
          </a:solidFill>
          <a:ln>
            <a:noFill/>
          </a:ln>
        </p:spPr>
      </p:sp>
      <p:sp>
        <p:nvSpPr>
          <p:cNvPr id="14704" name="Freeform 443"/>
          <p:cNvSpPr/>
          <p:nvPr/>
        </p:nvSpPr>
        <p:spPr>
          <a:xfrm>
            <a:off x="676440" y="416880"/>
            <a:ext cx="587520" cy="222120"/>
          </a:xfrm>
          <a:custGeom>
            <a:avLst/>
            <a:gdLst/>
            <a:ahLst/>
            <a:cxnLst/>
            <a:rect l="0" t="0" r="r" b="b"/>
            <a:pathLst>
              <a:path w="1632" h="617">
                <a:moveTo>
                  <a:pt x="1605" y="616"/>
                </a:moveTo>
                <a:lnTo>
                  <a:pt x="0" y="10"/>
                </a:lnTo>
                <a:lnTo>
                  <a:pt x="0" y="0"/>
                </a:lnTo>
                <a:lnTo>
                  <a:pt x="1631" y="616"/>
                </a:lnTo>
                <a:lnTo>
                  <a:pt x="1605" y="616"/>
                </a:lnTo>
                <a:close/>
              </a:path>
            </a:pathLst>
          </a:custGeom>
          <a:solidFill>
            <a:srgbClr val="73A7B7"/>
          </a:solidFill>
          <a:ln>
            <a:noFill/>
          </a:ln>
        </p:spPr>
      </p:sp>
      <p:sp>
        <p:nvSpPr>
          <p:cNvPr id="14705" name="Freeform 444"/>
          <p:cNvSpPr/>
          <p:nvPr/>
        </p:nvSpPr>
        <p:spPr>
          <a:xfrm>
            <a:off x="676440" y="413640"/>
            <a:ext cx="596520" cy="225360"/>
          </a:xfrm>
          <a:custGeom>
            <a:avLst/>
            <a:gdLst/>
            <a:ahLst/>
            <a:cxnLst/>
            <a:rect l="0" t="0" r="r" b="b"/>
            <a:pathLst>
              <a:path w="1657" h="626">
                <a:moveTo>
                  <a:pt x="1631" y="625"/>
                </a:moveTo>
                <a:lnTo>
                  <a:pt x="0" y="9"/>
                </a:lnTo>
                <a:lnTo>
                  <a:pt x="0" y="0"/>
                </a:lnTo>
                <a:lnTo>
                  <a:pt x="1656" y="625"/>
                </a:lnTo>
                <a:lnTo>
                  <a:pt x="1631" y="625"/>
                </a:lnTo>
                <a:close/>
              </a:path>
            </a:pathLst>
          </a:custGeom>
          <a:solidFill>
            <a:srgbClr val="74A7B7"/>
          </a:solidFill>
          <a:ln>
            <a:noFill/>
          </a:ln>
        </p:spPr>
      </p:sp>
      <p:sp>
        <p:nvSpPr>
          <p:cNvPr id="14706" name="Freeform 445"/>
          <p:cNvSpPr/>
          <p:nvPr/>
        </p:nvSpPr>
        <p:spPr>
          <a:xfrm>
            <a:off x="676440" y="410040"/>
            <a:ext cx="605520" cy="228960"/>
          </a:xfrm>
          <a:custGeom>
            <a:avLst/>
            <a:gdLst/>
            <a:ahLst/>
            <a:cxnLst/>
            <a:rect l="0" t="0" r="r" b="b"/>
            <a:pathLst>
              <a:path w="1682" h="636">
                <a:moveTo>
                  <a:pt x="1656" y="635"/>
                </a:moveTo>
                <a:lnTo>
                  <a:pt x="0" y="10"/>
                </a:lnTo>
                <a:lnTo>
                  <a:pt x="0" y="0"/>
                </a:lnTo>
                <a:lnTo>
                  <a:pt x="1681" y="635"/>
                </a:lnTo>
                <a:lnTo>
                  <a:pt x="1656" y="635"/>
                </a:lnTo>
                <a:close/>
              </a:path>
            </a:pathLst>
          </a:custGeom>
          <a:solidFill>
            <a:srgbClr val="76A8B8"/>
          </a:solidFill>
          <a:ln>
            <a:noFill/>
          </a:ln>
        </p:spPr>
      </p:sp>
      <p:sp>
        <p:nvSpPr>
          <p:cNvPr id="14707" name="Freeform 446"/>
          <p:cNvSpPr/>
          <p:nvPr/>
        </p:nvSpPr>
        <p:spPr>
          <a:xfrm>
            <a:off x="676440" y="406800"/>
            <a:ext cx="614520" cy="232200"/>
          </a:xfrm>
          <a:custGeom>
            <a:avLst/>
            <a:gdLst/>
            <a:ahLst/>
            <a:cxnLst/>
            <a:rect l="0" t="0" r="r" b="b"/>
            <a:pathLst>
              <a:path w="1707" h="645">
                <a:moveTo>
                  <a:pt x="1681" y="644"/>
                </a:moveTo>
                <a:lnTo>
                  <a:pt x="0" y="9"/>
                </a:lnTo>
                <a:lnTo>
                  <a:pt x="0" y="0"/>
                </a:lnTo>
                <a:lnTo>
                  <a:pt x="1706" y="644"/>
                </a:lnTo>
                <a:lnTo>
                  <a:pt x="1681" y="644"/>
                </a:lnTo>
                <a:close/>
              </a:path>
            </a:pathLst>
          </a:custGeom>
          <a:solidFill>
            <a:srgbClr val="77A8B8"/>
          </a:solidFill>
          <a:ln>
            <a:noFill/>
          </a:ln>
        </p:spPr>
      </p:sp>
      <p:sp>
        <p:nvSpPr>
          <p:cNvPr id="14708" name="Freeform 447"/>
          <p:cNvSpPr/>
          <p:nvPr/>
        </p:nvSpPr>
        <p:spPr>
          <a:xfrm>
            <a:off x="676440" y="403560"/>
            <a:ext cx="623520" cy="235440"/>
          </a:xfrm>
          <a:custGeom>
            <a:avLst/>
            <a:gdLst/>
            <a:ahLst/>
            <a:cxnLst/>
            <a:rect l="0" t="0" r="r" b="b"/>
            <a:pathLst>
              <a:path w="1732" h="654">
                <a:moveTo>
                  <a:pt x="1706" y="653"/>
                </a:moveTo>
                <a:lnTo>
                  <a:pt x="0" y="9"/>
                </a:lnTo>
                <a:lnTo>
                  <a:pt x="0" y="0"/>
                </a:lnTo>
                <a:lnTo>
                  <a:pt x="1731" y="653"/>
                </a:lnTo>
                <a:lnTo>
                  <a:pt x="1706" y="653"/>
                </a:lnTo>
                <a:close/>
              </a:path>
            </a:pathLst>
          </a:custGeom>
          <a:solidFill>
            <a:srgbClr val="78A9B9"/>
          </a:solidFill>
          <a:ln>
            <a:noFill/>
          </a:ln>
        </p:spPr>
      </p:sp>
      <p:sp>
        <p:nvSpPr>
          <p:cNvPr id="14709" name="Freeform 448"/>
          <p:cNvSpPr/>
          <p:nvPr/>
        </p:nvSpPr>
        <p:spPr>
          <a:xfrm>
            <a:off x="676440" y="399960"/>
            <a:ext cx="632520" cy="239040"/>
          </a:xfrm>
          <a:custGeom>
            <a:avLst/>
            <a:gdLst/>
            <a:ahLst/>
            <a:cxnLst/>
            <a:rect l="0" t="0" r="r" b="b"/>
            <a:pathLst>
              <a:path w="1757" h="664">
                <a:moveTo>
                  <a:pt x="1731" y="663"/>
                </a:moveTo>
                <a:lnTo>
                  <a:pt x="0" y="10"/>
                </a:lnTo>
                <a:lnTo>
                  <a:pt x="0" y="0"/>
                </a:lnTo>
                <a:lnTo>
                  <a:pt x="1756" y="663"/>
                </a:lnTo>
                <a:lnTo>
                  <a:pt x="1731" y="663"/>
                </a:lnTo>
                <a:close/>
              </a:path>
            </a:pathLst>
          </a:custGeom>
          <a:solidFill>
            <a:srgbClr val="79A9B9"/>
          </a:solidFill>
          <a:ln>
            <a:noFill/>
          </a:ln>
        </p:spPr>
      </p:sp>
      <p:sp>
        <p:nvSpPr>
          <p:cNvPr id="14710" name="Freeform 449"/>
          <p:cNvSpPr/>
          <p:nvPr/>
        </p:nvSpPr>
        <p:spPr>
          <a:xfrm>
            <a:off x="676440" y="396720"/>
            <a:ext cx="641520" cy="242280"/>
          </a:xfrm>
          <a:custGeom>
            <a:avLst/>
            <a:gdLst/>
            <a:ahLst/>
            <a:cxnLst/>
            <a:rect l="0" t="0" r="r" b="b"/>
            <a:pathLst>
              <a:path w="1782" h="673">
                <a:moveTo>
                  <a:pt x="1756" y="672"/>
                </a:moveTo>
                <a:lnTo>
                  <a:pt x="0" y="9"/>
                </a:lnTo>
                <a:lnTo>
                  <a:pt x="0" y="0"/>
                </a:lnTo>
                <a:lnTo>
                  <a:pt x="1781" y="672"/>
                </a:lnTo>
                <a:lnTo>
                  <a:pt x="1756" y="672"/>
                </a:lnTo>
                <a:close/>
              </a:path>
            </a:pathLst>
          </a:custGeom>
          <a:solidFill>
            <a:srgbClr val="7AAABA"/>
          </a:solidFill>
          <a:ln>
            <a:noFill/>
          </a:ln>
        </p:spPr>
      </p:sp>
      <p:sp>
        <p:nvSpPr>
          <p:cNvPr id="14711" name="Freeform 450"/>
          <p:cNvSpPr/>
          <p:nvPr/>
        </p:nvSpPr>
        <p:spPr>
          <a:xfrm>
            <a:off x="676440" y="393120"/>
            <a:ext cx="650520" cy="245880"/>
          </a:xfrm>
          <a:custGeom>
            <a:avLst/>
            <a:gdLst/>
            <a:ahLst/>
            <a:cxnLst/>
            <a:rect l="0" t="0" r="r" b="b"/>
            <a:pathLst>
              <a:path w="1807" h="683">
                <a:moveTo>
                  <a:pt x="1781" y="682"/>
                </a:moveTo>
                <a:lnTo>
                  <a:pt x="0" y="10"/>
                </a:lnTo>
                <a:lnTo>
                  <a:pt x="0" y="0"/>
                </a:lnTo>
                <a:lnTo>
                  <a:pt x="1806" y="682"/>
                </a:lnTo>
                <a:lnTo>
                  <a:pt x="1781" y="682"/>
                </a:lnTo>
                <a:close/>
              </a:path>
            </a:pathLst>
          </a:custGeom>
          <a:solidFill>
            <a:srgbClr val="7BAABA"/>
          </a:solidFill>
          <a:ln>
            <a:noFill/>
          </a:ln>
        </p:spPr>
      </p:sp>
      <p:sp>
        <p:nvSpPr>
          <p:cNvPr id="14712" name="Freeform 451"/>
          <p:cNvSpPr/>
          <p:nvPr/>
        </p:nvSpPr>
        <p:spPr>
          <a:xfrm>
            <a:off x="676440" y="389880"/>
            <a:ext cx="659520" cy="249120"/>
          </a:xfrm>
          <a:custGeom>
            <a:avLst/>
            <a:gdLst/>
            <a:ahLst/>
            <a:cxnLst/>
            <a:rect l="0" t="0" r="r" b="b"/>
            <a:pathLst>
              <a:path w="1832" h="692">
                <a:moveTo>
                  <a:pt x="1806" y="691"/>
                </a:moveTo>
                <a:lnTo>
                  <a:pt x="0" y="9"/>
                </a:lnTo>
                <a:lnTo>
                  <a:pt x="0" y="0"/>
                </a:lnTo>
                <a:lnTo>
                  <a:pt x="1831" y="691"/>
                </a:lnTo>
                <a:lnTo>
                  <a:pt x="1806" y="691"/>
                </a:lnTo>
                <a:close/>
              </a:path>
            </a:pathLst>
          </a:custGeom>
          <a:solidFill>
            <a:srgbClr val="7DABBA"/>
          </a:solidFill>
          <a:ln>
            <a:noFill/>
          </a:ln>
        </p:spPr>
      </p:sp>
      <p:sp>
        <p:nvSpPr>
          <p:cNvPr id="14713" name="Freeform 452"/>
          <p:cNvSpPr/>
          <p:nvPr/>
        </p:nvSpPr>
        <p:spPr>
          <a:xfrm>
            <a:off x="676440" y="386280"/>
            <a:ext cx="668520" cy="252720"/>
          </a:xfrm>
          <a:custGeom>
            <a:avLst/>
            <a:gdLst/>
            <a:ahLst/>
            <a:cxnLst/>
            <a:rect l="0" t="0" r="r" b="b"/>
            <a:pathLst>
              <a:path w="1857" h="702">
                <a:moveTo>
                  <a:pt x="1831" y="701"/>
                </a:moveTo>
                <a:lnTo>
                  <a:pt x="0" y="10"/>
                </a:lnTo>
                <a:lnTo>
                  <a:pt x="0" y="0"/>
                </a:lnTo>
                <a:lnTo>
                  <a:pt x="1856" y="701"/>
                </a:lnTo>
                <a:lnTo>
                  <a:pt x="1831" y="701"/>
                </a:lnTo>
                <a:close/>
              </a:path>
            </a:pathLst>
          </a:custGeom>
          <a:solidFill>
            <a:srgbClr val="7EACBB"/>
          </a:solidFill>
          <a:ln>
            <a:noFill/>
          </a:ln>
        </p:spPr>
      </p:sp>
      <p:sp>
        <p:nvSpPr>
          <p:cNvPr id="14714" name="Freeform 453"/>
          <p:cNvSpPr/>
          <p:nvPr/>
        </p:nvSpPr>
        <p:spPr>
          <a:xfrm>
            <a:off x="676440" y="383040"/>
            <a:ext cx="677520" cy="255960"/>
          </a:xfrm>
          <a:custGeom>
            <a:avLst/>
            <a:gdLst/>
            <a:ahLst/>
            <a:cxnLst/>
            <a:rect l="0" t="0" r="r" b="b"/>
            <a:pathLst>
              <a:path w="1882" h="711">
                <a:moveTo>
                  <a:pt x="1856" y="710"/>
                </a:moveTo>
                <a:lnTo>
                  <a:pt x="0" y="9"/>
                </a:lnTo>
                <a:lnTo>
                  <a:pt x="0" y="0"/>
                </a:lnTo>
                <a:lnTo>
                  <a:pt x="1881" y="710"/>
                </a:lnTo>
                <a:lnTo>
                  <a:pt x="1856" y="710"/>
                </a:lnTo>
                <a:close/>
              </a:path>
            </a:pathLst>
          </a:custGeom>
          <a:solidFill>
            <a:srgbClr val="7FACBB"/>
          </a:solidFill>
          <a:ln>
            <a:noFill/>
          </a:ln>
        </p:spPr>
      </p:sp>
      <p:sp>
        <p:nvSpPr>
          <p:cNvPr id="14715" name="Freeform 454"/>
          <p:cNvSpPr/>
          <p:nvPr/>
        </p:nvSpPr>
        <p:spPr>
          <a:xfrm>
            <a:off x="676440" y="379440"/>
            <a:ext cx="686520" cy="259560"/>
          </a:xfrm>
          <a:custGeom>
            <a:avLst/>
            <a:gdLst/>
            <a:ahLst/>
            <a:cxnLst/>
            <a:rect l="0" t="0" r="r" b="b"/>
            <a:pathLst>
              <a:path w="1907" h="721">
                <a:moveTo>
                  <a:pt x="1881" y="720"/>
                </a:moveTo>
                <a:lnTo>
                  <a:pt x="0" y="10"/>
                </a:lnTo>
                <a:lnTo>
                  <a:pt x="0" y="0"/>
                </a:lnTo>
                <a:lnTo>
                  <a:pt x="1906" y="720"/>
                </a:lnTo>
                <a:lnTo>
                  <a:pt x="1881" y="720"/>
                </a:lnTo>
                <a:close/>
              </a:path>
            </a:pathLst>
          </a:custGeom>
          <a:solidFill>
            <a:srgbClr val="80ADBC"/>
          </a:solidFill>
          <a:ln>
            <a:noFill/>
          </a:ln>
        </p:spPr>
      </p:sp>
      <p:sp>
        <p:nvSpPr>
          <p:cNvPr id="14716" name="Freeform 455"/>
          <p:cNvSpPr/>
          <p:nvPr/>
        </p:nvSpPr>
        <p:spPr>
          <a:xfrm>
            <a:off x="676440" y="376200"/>
            <a:ext cx="695520" cy="262800"/>
          </a:xfrm>
          <a:custGeom>
            <a:avLst/>
            <a:gdLst/>
            <a:ahLst/>
            <a:cxnLst/>
            <a:rect l="0" t="0" r="r" b="b"/>
            <a:pathLst>
              <a:path w="1932" h="730">
                <a:moveTo>
                  <a:pt x="1906" y="729"/>
                </a:moveTo>
                <a:lnTo>
                  <a:pt x="0" y="9"/>
                </a:lnTo>
                <a:lnTo>
                  <a:pt x="0" y="0"/>
                </a:lnTo>
                <a:lnTo>
                  <a:pt x="1931" y="729"/>
                </a:lnTo>
                <a:lnTo>
                  <a:pt x="1906" y="729"/>
                </a:lnTo>
                <a:close/>
              </a:path>
            </a:pathLst>
          </a:custGeom>
          <a:solidFill>
            <a:srgbClr val="82AEBC"/>
          </a:solidFill>
          <a:ln>
            <a:noFill/>
          </a:ln>
        </p:spPr>
      </p:sp>
      <p:sp>
        <p:nvSpPr>
          <p:cNvPr id="14717" name="Freeform 456"/>
          <p:cNvSpPr/>
          <p:nvPr/>
        </p:nvSpPr>
        <p:spPr>
          <a:xfrm>
            <a:off x="676440" y="372600"/>
            <a:ext cx="704520" cy="266400"/>
          </a:xfrm>
          <a:custGeom>
            <a:avLst/>
            <a:gdLst/>
            <a:ahLst/>
            <a:cxnLst/>
            <a:rect l="0" t="0" r="r" b="b"/>
            <a:pathLst>
              <a:path w="1957" h="740">
                <a:moveTo>
                  <a:pt x="1931" y="739"/>
                </a:moveTo>
                <a:lnTo>
                  <a:pt x="0" y="10"/>
                </a:lnTo>
                <a:lnTo>
                  <a:pt x="0" y="0"/>
                </a:lnTo>
                <a:lnTo>
                  <a:pt x="1956" y="739"/>
                </a:lnTo>
                <a:lnTo>
                  <a:pt x="1931" y="739"/>
                </a:lnTo>
                <a:close/>
              </a:path>
            </a:pathLst>
          </a:custGeom>
          <a:solidFill>
            <a:srgbClr val="83AEBD"/>
          </a:solidFill>
          <a:ln>
            <a:noFill/>
          </a:ln>
        </p:spPr>
      </p:sp>
      <p:sp>
        <p:nvSpPr>
          <p:cNvPr id="14718" name="Freeform 457"/>
          <p:cNvSpPr/>
          <p:nvPr/>
        </p:nvSpPr>
        <p:spPr>
          <a:xfrm>
            <a:off x="676440" y="369360"/>
            <a:ext cx="713520" cy="269640"/>
          </a:xfrm>
          <a:custGeom>
            <a:avLst/>
            <a:gdLst/>
            <a:ahLst/>
            <a:cxnLst/>
            <a:rect l="0" t="0" r="r" b="b"/>
            <a:pathLst>
              <a:path w="1982" h="749">
                <a:moveTo>
                  <a:pt x="1956" y="748"/>
                </a:moveTo>
                <a:lnTo>
                  <a:pt x="0" y="9"/>
                </a:lnTo>
                <a:lnTo>
                  <a:pt x="0" y="0"/>
                </a:lnTo>
                <a:lnTo>
                  <a:pt x="1981" y="748"/>
                </a:lnTo>
                <a:lnTo>
                  <a:pt x="1956" y="748"/>
                </a:lnTo>
                <a:close/>
              </a:path>
            </a:pathLst>
          </a:custGeom>
          <a:solidFill>
            <a:srgbClr val="84AFBD"/>
          </a:solidFill>
          <a:ln>
            <a:noFill/>
          </a:ln>
        </p:spPr>
      </p:sp>
      <p:sp>
        <p:nvSpPr>
          <p:cNvPr id="14719" name="Freeform 458"/>
          <p:cNvSpPr/>
          <p:nvPr/>
        </p:nvSpPr>
        <p:spPr>
          <a:xfrm>
            <a:off x="676440" y="366120"/>
            <a:ext cx="722880" cy="272880"/>
          </a:xfrm>
          <a:custGeom>
            <a:avLst/>
            <a:gdLst/>
            <a:ahLst/>
            <a:cxnLst/>
            <a:rect l="0" t="0" r="r" b="b"/>
            <a:pathLst>
              <a:path w="2008" h="758">
                <a:moveTo>
                  <a:pt x="1981" y="757"/>
                </a:moveTo>
                <a:lnTo>
                  <a:pt x="0" y="9"/>
                </a:lnTo>
                <a:lnTo>
                  <a:pt x="0" y="0"/>
                </a:lnTo>
                <a:lnTo>
                  <a:pt x="2007" y="757"/>
                </a:lnTo>
                <a:lnTo>
                  <a:pt x="1981" y="757"/>
                </a:lnTo>
                <a:close/>
              </a:path>
            </a:pathLst>
          </a:custGeom>
          <a:solidFill>
            <a:srgbClr val="85AFBE"/>
          </a:solidFill>
          <a:ln>
            <a:noFill/>
          </a:ln>
        </p:spPr>
      </p:sp>
      <p:sp>
        <p:nvSpPr>
          <p:cNvPr id="14720" name="Freeform 459"/>
          <p:cNvSpPr/>
          <p:nvPr/>
        </p:nvSpPr>
        <p:spPr>
          <a:xfrm>
            <a:off x="676440" y="362520"/>
            <a:ext cx="731880" cy="276480"/>
          </a:xfrm>
          <a:custGeom>
            <a:avLst/>
            <a:gdLst/>
            <a:ahLst/>
            <a:cxnLst/>
            <a:rect l="0" t="0" r="r" b="b"/>
            <a:pathLst>
              <a:path w="2033" h="768">
                <a:moveTo>
                  <a:pt x="2007" y="767"/>
                </a:moveTo>
                <a:lnTo>
                  <a:pt x="0" y="10"/>
                </a:lnTo>
                <a:lnTo>
                  <a:pt x="0" y="0"/>
                </a:lnTo>
                <a:lnTo>
                  <a:pt x="2032" y="767"/>
                </a:lnTo>
                <a:lnTo>
                  <a:pt x="2007" y="767"/>
                </a:lnTo>
                <a:close/>
              </a:path>
            </a:pathLst>
          </a:custGeom>
          <a:solidFill>
            <a:srgbClr val="87B0BE"/>
          </a:solidFill>
          <a:ln>
            <a:noFill/>
          </a:ln>
        </p:spPr>
      </p:sp>
      <p:sp>
        <p:nvSpPr>
          <p:cNvPr id="14721" name="Freeform 460"/>
          <p:cNvSpPr/>
          <p:nvPr/>
        </p:nvSpPr>
        <p:spPr>
          <a:xfrm>
            <a:off x="676440" y="359280"/>
            <a:ext cx="740880" cy="279720"/>
          </a:xfrm>
          <a:custGeom>
            <a:avLst/>
            <a:gdLst/>
            <a:ahLst/>
            <a:cxnLst/>
            <a:rect l="0" t="0" r="r" b="b"/>
            <a:pathLst>
              <a:path w="2058" h="777">
                <a:moveTo>
                  <a:pt x="2032" y="776"/>
                </a:moveTo>
                <a:lnTo>
                  <a:pt x="0" y="9"/>
                </a:lnTo>
                <a:lnTo>
                  <a:pt x="0" y="0"/>
                </a:lnTo>
                <a:lnTo>
                  <a:pt x="2057" y="776"/>
                </a:lnTo>
                <a:lnTo>
                  <a:pt x="2032" y="776"/>
                </a:lnTo>
                <a:close/>
              </a:path>
            </a:pathLst>
          </a:custGeom>
          <a:solidFill>
            <a:srgbClr val="88B1BF"/>
          </a:solidFill>
          <a:ln>
            <a:noFill/>
          </a:ln>
        </p:spPr>
      </p:sp>
      <p:sp>
        <p:nvSpPr>
          <p:cNvPr id="14722" name="Freeform 461"/>
          <p:cNvSpPr/>
          <p:nvPr/>
        </p:nvSpPr>
        <p:spPr>
          <a:xfrm>
            <a:off x="676440" y="355680"/>
            <a:ext cx="749880" cy="283320"/>
          </a:xfrm>
          <a:custGeom>
            <a:avLst/>
            <a:gdLst/>
            <a:ahLst/>
            <a:cxnLst/>
            <a:rect l="0" t="0" r="r" b="b"/>
            <a:pathLst>
              <a:path w="2083" h="787">
                <a:moveTo>
                  <a:pt x="2057" y="786"/>
                </a:moveTo>
                <a:lnTo>
                  <a:pt x="0" y="10"/>
                </a:lnTo>
                <a:lnTo>
                  <a:pt x="0" y="0"/>
                </a:lnTo>
                <a:lnTo>
                  <a:pt x="2082" y="786"/>
                </a:lnTo>
                <a:lnTo>
                  <a:pt x="2057" y="786"/>
                </a:lnTo>
                <a:close/>
              </a:path>
            </a:pathLst>
          </a:custGeom>
          <a:solidFill>
            <a:srgbClr val="89B2BF"/>
          </a:solidFill>
          <a:ln>
            <a:noFill/>
          </a:ln>
        </p:spPr>
      </p:sp>
      <p:sp>
        <p:nvSpPr>
          <p:cNvPr id="14723" name="Freeform 462"/>
          <p:cNvSpPr/>
          <p:nvPr/>
        </p:nvSpPr>
        <p:spPr>
          <a:xfrm>
            <a:off x="676440" y="352440"/>
            <a:ext cx="758880" cy="286560"/>
          </a:xfrm>
          <a:custGeom>
            <a:avLst/>
            <a:gdLst/>
            <a:ahLst/>
            <a:cxnLst/>
            <a:rect l="0" t="0" r="r" b="b"/>
            <a:pathLst>
              <a:path w="2108" h="796">
                <a:moveTo>
                  <a:pt x="2082" y="795"/>
                </a:moveTo>
                <a:lnTo>
                  <a:pt x="0" y="9"/>
                </a:lnTo>
                <a:lnTo>
                  <a:pt x="0" y="0"/>
                </a:lnTo>
                <a:lnTo>
                  <a:pt x="2107" y="795"/>
                </a:lnTo>
                <a:lnTo>
                  <a:pt x="2082" y="795"/>
                </a:lnTo>
                <a:close/>
              </a:path>
            </a:pathLst>
          </a:custGeom>
          <a:solidFill>
            <a:srgbClr val="8AB2C0"/>
          </a:solidFill>
          <a:ln>
            <a:noFill/>
          </a:ln>
        </p:spPr>
      </p:sp>
      <p:sp>
        <p:nvSpPr>
          <p:cNvPr id="14724" name="Freeform 463"/>
          <p:cNvSpPr/>
          <p:nvPr/>
        </p:nvSpPr>
        <p:spPr>
          <a:xfrm>
            <a:off x="676440" y="348840"/>
            <a:ext cx="767880" cy="290160"/>
          </a:xfrm>
          <a:custGeom>
            <a:avLst/>
            <a:gdLst/>
            <a:ahLst/>
            <a:cxnLst/>
            <a:rect l="0" t="0" r="r" b="b"/>
            <a:pathLst>
              <a:path w="2133" h="806">
                <a:moveTo>
                  <a:pt x="2107" y="805"/>
                </a:moveTo>
                <a:lnTo>
                  <a:pt x="0" y="10"/>
                </a:lnTo>
                <a:lnTo>
                  <a:pt x="0" y="0"/>
                </a:lnTo>
                <a:lnTo>
                  <a:pt x="2132" y="805"/>
                </a:lnTo>
                <a:lnTo>
                  <a:pt x="2107" y="805"/>
                </a:lnTo>
                <a:close/>
              </a:path>
            </a:pathLst>
          </a:custGeom>
          <a:solidFill>
            <a:srgbClr val="8BB3C0"/>
          </a:solidFill>
          <a:ln>
            <a:noFill/>
          </a:ln>
        </p:spPr>
      </p:sp>
      <p:sp>
        <p:nvSpPr>
          <p:cNvPr id="14725" name="Freeform 464"/>
          <p:cNvSpPr/>
          <p:nvPr/>
        </p:nvSpPr>
        <p:spPr>
          <a:xfrm>
            <a:off x="676440" y="345600"/>
            <a:ext cx="776880" cy="293400"/>
          </a:xfrm>
          <a:custGeom>
            <a:avLst/>
            <a:gdLst/>
            <a:ahLst/>
            <a:cxnLst/>
            <a:rect l="0" t="0" r="r" b="b"/>
            <a:pathLst>
              <a:path w="2158" h="815">
                <a:moveTo>
                  <a:pt x="2132" y="814"/>
                </a:moveTo>
                <a:lnTo>
                  <a:pt x="0" y="9"/>
                </a:lnTo>
                <a:lnTo>
                  <a:pt x="0" y="0"/>
                </a:lnTo>
                <a:lnTo>
                  <a:pt x="2157" y="814"/>
                </a:lnTo>
                <a:lnTo>
                  <a:pt x="2132" y="814"/>
                </a:lnTo>
                <a:close/>
              </a:path>
            </a:pathLst>
          </a:custGeom>
          <a:solidFill>
            <a:srgbClr val="8CB3C1"/>
          </a:solidFill>
          <a:ln>
            <a:noFill/>
          </a:ln>
        </p:spPr>
      </p:sp>
      <p:sp>
        <p:nvSpPr>
          <p:cNvPr id="14726" name="Freeform 465"/>
          <p:cNvSpPr/>
          <p:nvPr/>
        </p:nvSpPr>
        <p:spPr>
          <a:xfrm>
            <a:off x="676440" y="342000"/>
            <a:ext cx="785880" cy="297000"/>
          </a:xfrm>
          <a:custGeom>
            <a:avLst/>
            <a:gdLst/>
            <a:ahLst/>
            <a:cxnLst/>
            <a:rect l="0" t="0" r="r" b="b"/>
            <a:pathLst>
              <a:path w="2183" h="825">
                <a:moveTo>
                  <a:pt x="2157" y="824"/>
                </a:moveTo>
                <a:lnTo>
                  <a:pt x="0" y="10"/>
                </a:lnTo>
                <a:lnTo>
                  <a:pt x="0" y="0"/>
                </a:lnTo>
                <a:lnTo>
                  <a:pt x="2182" y="824"/>
                </a:lnTo>
                <a:lnTo>
                  <a:pt x="2157" y="824"/>
                </a:lnTo>
                <a:close/>
              </a:path>
            </a:pathLst>
          </a:custGeom>
          <a:solidFill>
            <a:srgbClr val="8DB4C1"/>
          </a:solidFill>
          <a:ln>
            <a:noFill/>
          </a:ln>
        </p:spPr>
      </p:sp>
      <p:sp>
        <p:nvSpPr>
          <p:cNvPr id="14727" name="Freeform 466"/>
          <p:cNvSpPr/>
          <p:nvPr/>
        </p:nvSpPr>
        <p:spPr>
          <a:xfrm>
            <a:off x="676440" y="338760"/>
            <a:ext cx="794880" cy="300240"/>
          </a:xfrm>
          <a:custGeom>
            <a:avLst/>
            <a:gdLst/>
            <a:ahLst/>
            <a:cxnLst/>
            <a:rect l="0" t="0" r="r" b="b"/>
            <a:pathLst>
              <a:path w="2208" h="834">
                <a:moveTo>
                  <a:pt x="2182" y="833"/>
                </a:moveTo>
                <a:lnTo>
                  <a:pt x="0" y="9"/>
                </a:lnTo>
                <a:lnTo>
                  <a:pt x="0" y="0"/>
                </a:lnTo>
                <a:lnTo>
                  <a:pt x="2207" y="833"/>
                </a:lnTo>
                <a:lnTo>
                  <a:pt x="2182" y="833"/>
                </a:lnTo>
                <a:close/>
              </a:path>
            </a:pathLst>
          </a:custGeom>
          <a:solidFill>
            <a:srgbClr val="8FB4C2"/>
          </a:solidFill>
          <a:ln>
            <a:noFill/>
          </a:ln>
        </p:spPr>
      </p:sp>
      <p:sp>
        <p:nvSpPr>
          <p:cNvPr id="14728" name="Freeform 467"/>
          <p:cNvSpPr/>
          <p:nvPr/>
        </p:nvSpPr>
        <p:spPr>
          <a:xfrm>
            <a:off x="676440" y="335160"/>
            <a:ext cx="803880" cy="303840"/>
          </a:xfrm>
          <a:custGeom>
            <a:avLst/>
            <a:gdLst/>
            <a:ahLst/>
            <a:cxnLst/>
            <a:rect l="0" t="0" r="r" b="b"/>
            <a:pathLst>
              <a:path w="2233" h="844">
                <a:moveTo>
                  <a:pt x="2207" y="843"/>
                </a:moveTo>
                <a:lnTo>
                  <a:pt x="0" y="10"/>
                </a:lnTo>
                <a:lnTo>
                  <a:pt x="0" y="0"/>
                </a:lnTo>
                <a:lnTo>
                  <a:pt x="2232" y="843"/>
                </a:lnTo>
                <a:lnTo>
                  <a:pt x="2207" y="843"/>
                </a:lnTo>
                <a:close/>
              </a:path>
            </a:pathLst>
          </a:custGeom>
          <a:solidFill>
            <a:srgbClr val="90B5C2"/>
          </a:solidFill>
          <a:ln>
            <a:noFill/>
          </a:ln>
        </p:spPr>
      </p:sp>
      <p:sp>
        <p:nvSpPr>
          <p:cNvPr id="14729" name="Freeform 468"/>
          <p:cNvSpPr/>
          <p:nvPr/>
        </p:nvSpPr>
        <p:spPr>
          <a:xfrm>
            <a:off x="676440" y="331920"/>
            <a:ext cx="812880" cy="307080"/>
          </a:xfrm>
          <a:custGeom>
            <a:avLst/>
            <a:gdLst/>
            <a:ahLst/>
            <a:cxnLst/>
            <a:rect l="0" t="0" r="r" b="b"/>
            <a:pathLst>
              <a:path w="2258" h="853">
                <a:moveTo>
                  <a:pt x="2232" y="852"/>
                </a:moveTo>
                <a:lnTo>
                  <a:pt x="0" y="9"/>
                </a:lnTo>
                <a:lnTo>
                  <a:pt x="0" y="0"/>
                </a:lnTo>
                <a:lnTo>
                  <a:pt x="2257" y="852"/>
                </a:lnTo>
                <a:lnTo>
                  <a:pt x="2232" y="852"/>
                </a:lnTo>
                <a:close/>
              </a:path>
            </a:pathLst>
          </a:custGeom>
          <a:solidFill>
            <a:srgbClr val="91B6C3"/>
          </a:solidFill>
          <a:ln>
            <a:noFill/>
          </a:ln>
        </p:spPr>
      </p:sp>
      <p:sp>
        <p:nvSpPr>
          <p:cNvPr id="14730" name="Freeform 469"/>
          <p:cNvSpPr/>
          <p:nvPr/>
        </p:nvSpPr>
        <p:spPr>
          <a:xfrm>
            <a:off x="676440" y="328320"/>
            <a:ext cx="821880" cy="310680"/>
          </a:xfrm>
          <a:custGeom>
            <a:avLst/>
            <a:gdLst/>
            <a:ahLst/>
            <a:cxnLst/>
            <a:rect l="0" t="0" r="r" b="b"/>
            <a:pathLst>
              <a:path w="2283" h="863">
                <a:moveTo>
                  <a:pt x="2257" y="862"/>
                </a:moveTo>
                <a:lnTo>
                  <a:pt x="0" y="10"/>
                </a:lnTo>
                <a:lnTo>
                  <a:pt x="0" y="0"/>
                </a:lnTo>
                <a:lnTo>
                  <a:pt x="2282" y="862"/>
                </a:lnTo>
                <a:lnTo>
                  <a:pt x="2257" y="862"/>
                </a:lnTo>
                <a:close/>
              </a:path>
            </a:pathLst>
          </a:custGeom>
          <a:solidFill>
            <a:srgbClr val="92B7C3"/>
          </a:solidFill>
          <a:ln>
            <a:noFill/>
          </a:ln>
        </p:spPr>
      </p:sp>
      <p:sp>
        <p:nvSpPr>
          <p:cNvPr id="14731" name="Freeform 470"/>
          <p:cNvSpPr/>
          <p:nvPr/>
        </p:nvSpPr>
        <p:spPr>
          <a:xfrm>
            <a:off x="676440" y="325080"/>
            <a:ext cx="830880" cy="313920"/>
          </a:xfrm>
          <a:custGeom>
            <a:avLst/>
            <a:gdLst/>
            <a:ahLst/>
            <a:cxnLst/>
            <a:rect l="0" t="0" r="r" b="b"/>
            <a:pathLst>
              <a:path w="2308" h="872">
                <a:moveTo>
                  <a:pt x="2282" y="871"/>
                </a:moveTo>
                <a:lnTo>
                  <a:pt x="0" y="9"/>
                </a:lnTo>
                <a:lnTo>
                  <a:pt x="0" y="0"/>
                </a:lnTo>
                <a:lnTo>
                  <a:pt x="2307" y="871"/>
                </a:lnTo>
                <a:lnTo>
                  <a:pt x="2282" y="871"/>
                </a:lnTo>
                <a:close/>
              </a:path>
            </a:pathLst>
          </a:custGeom>
          <a:solidFill>
            <a:srgbClr val="93B7C4"/>
          </a:solidFill>
          <a:ln>
            <a:noFill/>
          </a:ln>
        </p:spPr>
      </p:sp>
      <p:sp>
        <p:nvSpPr>
          <p:cNvPr id="14732" name="Freeform 471"/>
          <p:cNvSpPr/>
          <p:nvPr/>
        </p:nvSpPr>
        <p:spPr>
          <a:xfrm>
            <a:off x="676440" y="321840"/>
            <a:ext cx="839880" cy="317160"/>
          </a:xfrm>
          <a:custGeom>
            <a:avLst/>
            <a:gdLst/>
            <a:ahLst/>
            <a:cxnLst/>
            <a:rect l="0" t="0" r="r" b="b"/>
            <a:pathLst>
              <a:path w="2333" h="881">
                <a:moveTo>
                  <a:pt x="2307" y="880"/>
                </a:moveTo>
                <a:lnTo>
                  <a:pt x="0" y="9"/>
                </a:lnTo>
                <a:lnTo>
                  <a:pt x="0" y="0"/>
                </a:lnTo>
                <a:lnTo>
                  <a:pt x="2332" y="880"/>
                </a:lnTo>
                <a:lnTo>
                  <a:pt x="2307" y="880"/>
                </a:lnTo>
                <a:close/>
              </a:path>
            </a:pathLst>
          </a:custGeom>
          <a:solidFill>
            <a:srgbClr val="95B8C4"/>
          </a:solidFill>
          <a:ln>
            <a:noFill/>
          </a:ln>
        </p:spPr>
      </p:sp>
      <p:sp>
        <p:nvSpPr>
          <p:cNvPr id="14733" name="Freeform 472"/>
          <p:cNvSpPr/>
          <p:nvPr/>
        </p:nvSpPr>
        <p:spPr>
          <a:xfrm>
            <a:off x="676440" y="318240"/>
            <a:ext cx="848880" cy="320760"/>
          </a:xfrm>
          <a:custGeom>
            <a:avLst/>
            <a:gdLst/>
            <a:ahLst/>
            <a:cxnLst/>
            <a:rect l="0" t="0" r="r" b="b"/>
            <a:pathLst>
              <a:path w="2358" h="891">
                <a:moveTo>
                  <a:pt x="2332" y="890"/>
                </a:moveTo>
                <a:lnTo>
                  <a:pt x="0" y="10"/>
                </a:lnTo>
                <a:lnTo>
                  <a:pt x="0" y="0"/>
                </a:lnTo>
                <a:lnTo>
                  <a:pt x="2357" y="890"/>
                </a:lnTo>
                <a:lnTo>
                  <a:pt x="2332" y="890"/>
                </a:lnTo>
                <a:close/>
              </a:path>
            </a:pathLst>
          </a:custGeom>
          <a:solidFill>
            <a:srgbClr val="96B9C5"/>
          </a:solidFill>
          <a:ln>
            <a:noFill/>
          </a:ln>
        </p:spPr>
      </p:sp>
      <p:sp>
        <p:nvSpPr>
          <p:cNvPr id="14734" name="Freeform 473"/>
          <p:cNvSpPr/>
          <p:nvPr/>
        </p:nvSpPr>
        <p:spPr>
          <a:xfrm>
            <a:off x="676440" y="315000"/>
            <a:ext cx="858240" cy="324000"/>
          </a:xfrm>
          <a:custGeom>
            <a:avLst/>
            <a:gdLst/>
            <a:ahLst/>
            <a:cxnLst/>
            <a:rect l="0" t="0" r="r" b="b"/>
            <a:pathLst>
              <a:path w="2384" h="900">
                <a:moveTo>
                  <a:pt x="2357" y="899"/>
                </a:moveTo>
                <a:lnTo>
                  <a:pt x="0" y="9"/>
                </a:lnTo>
                <a:lnTo>
                  <a:pt x="0" y="0"/>
                </a:lnTo>
                <a:lnTo>
                  <a:pt x="2383" y="899"/>
                </a:lnTo>
                <a:lnTo>
                  <a:pt x="2357" y="899"/>
                </a:lnTo>
                <a:close/>
              </a:path>
            </a:pathLst>
          </a:custGeom>
          <a:solidFill>
            <a:srgbClr val="97BAC6"/>
          </a:solidFill>
          <a:ln>
            <a:noFill/>
          </a:ln>
        </p:spPr>
      </p:sp>
      <p:sp>
        <p:nvSpPr>
          <p:cNvPr id="14735" name="Freeform 474"/>
          <p:cNvSpPr/>
          <p:nvPr/>
        </p:nvSpPr>
        <p:spPr>
          <a:xfrm>
            <a:off x="676440" y="311400"/>
            <a:ext cx="867240" cy="327600"/>
          </a:xfrm>
          <a:custGeom>
            <a:avLst/>
            <a:gdLst/>
            <a:ahLst/>
            <a:cxnLst/>
            <a:rect l="0" t="0" r="r" b="b"/>
            <a:pathLst>
              <a:path w="2409" h="910">
                <a:moveTo>
                  <a:pt x="2383" y="909"/>
                </a:moveTo>
                <a:lnTo>
                  <a:pt x="0" y="10"/>
                </a:lnTo>
                <a:lnTo>
                  <a:pt x="0" y="0"/>
                </a:lnTo>
                <a:lnTo>
                  <a:pt x="2408" y="909"/>
                </a:lnTo>
                <a:lnTo>
                  <a:pt x="2383" y="909"/>
                </a:lnTo>
                <a:close/>
              </a:path>
            </a:pathLst>
          </a:custGeom>
          <a:solidFill>
            <a:srgbClr val="98BAC6"/>
          </a:solidFill>
          <a:ln>
            <a:noFill/>
          </a:ln>
        </p:spPr>
      </p:sp>
      <p:sp>
        <p:nvSpPr>
          <p:cNvPr id="14736" name="Freeform 475"/>
          <p:cNvSpPr/>
          <p:nvPr/>
        </p:nvSpPr>
        <p:spPr>
          <a:xfrm>
            <a:off x="676440" y="308160"/>
            <a:ext cx="876240" cy="330840"/>
          </a:xfrm>
          <a:custGeom>
            <a:avLst/>
            <a:gdLst/>
            <a:ahLst/>
            <a:cxnLst/>
            <a:rect l="0" t="0" r="r" b="b"/>
            <a:pathLst>
              <a:path w="2434" h="919">
                <a:moveTo>
                  <a:pt x="2408" y="918"/>
                </a:moveTo>
                <a:lnTo>
                  <a:pt x="0" y="9"/>
                </a:lnTo>
                <a:lnTo>
                  <a:pt x="0" y="0"/>
                </a:lnTo>
                <a:lnTo>
                  <a:pt x="2433" y="918"/>
                </a:lnTo>
                <a:lnTo>
                  <a:pt x="2408" y="918"/>
                </a:lnTo>
                <a:close/>
              </a:path>
            </a:pathLst>
          </a:custGeom>
          <a:solidFill>
            <a:srgbClr val="9ABBC7"/>
          </a:solidFill>
          <a:ln>
            <a:noFill/>
          </a:ln>
        </p:spPr>
      </p:sp>
      <p:sp>
        <p:nvSpPr>
          <p:cNvPr id="14737" name="Freeform 476"/>
          <p:cNvSpPr/>
          <p:nvPr/>
        </p:nvSpPr>
        <p:spPr>
          <a:xfrm>
            <a:off x="676440" y="304560"/>
            <a:ext cx="885240" cy="334440"/>
          </a:xfrm>
          <a:custGeom>
            <a:avLst/>
            <a:gdLst/>
            <a:ahLst/>
            <a:cxnLst/>
            <a:rect l="0" t="0" r="r" b="b"/>
            <a:pathLst>
              <a:path w="2459" h="929">
                <a:moveTo>
                  <a:pt x="2433" y="928"/>
                </a:moveTo>
                <a:lnTo>
                  <a:pt x="0" y="10"/>
                </a:lnTo>
                <a:lnTo>
                  <a:pt x="0" y="0"/>
                </a:lnTo>
                <a:lnTo>
                  <a:pt x="2458" y="928"/>
                </a:lnTo>
                <a:lnTo>
                  <a:pt x="2433" y="928"/>
                </a:lnTo>
                <a:close/>
              </a:path>
            </a:pathLst>
          </a:custGeom>
          <a:solidFill>
            <a:srgbClr val="9BBBC7"/>
          </a:solidFill>
          <a:ln>
            <a:noFill/>
          </a:ln>
        </p:spPr>
      </p:sp>
      <p:sp>
        <p:nvSpPr>
          <p:cNvPr id="14738" name="Freeform 477"/>
          <p:cNvSpPr/>
          <p:nvPr/>
        </p:nvSpPr>
        <p:spPr>
          <a:xfrm>
            <a:off x="676440" y="301320"/>
            <a:ext cx="894240" cy="337680"/>
          </a:xfrm>
          <a:custGeom>
            <a:avLst/>
            <a:gdLst/>
            <a:ahLst/>
            <a:cxnLst/>
            <a:rect l="0" t="0" r="r" b="b"/>
            <a:pathLst>
              <a:path w="2484" h="938">
                <a:moveTo>
                  <a:pt x="2458" y="937"/>
                </a:moveTo>
                <a:lnTo>
                  <a:pt x="0" y="9"/>
                </a:lnTo>
                <a:lnTo>
                  <a:pt x="0" y="0"/>
                </a:lnTo>
                <a:lnTo>
                  <a:pt x="2483" y="937"/>
                </a:lnTo>
                <a:lnTo>
                  <a:pt x="2458" y="937"/>
                </a:lnTo>
                <a:close/>
              </a:path>
            </a:pathLst>
          </a:custGeom>
          <a:solidFill>
            <a:srgbClr val="9CBCC8"/>
          </a:solidFill>
          <a:ln>
            <a:noFill/>
          </a:ln>
        </p:spPr>
      </p:sp>
      <p:sp>
        <p:nvSpPr>
          <p:cNvPr id="14739" name="Freeform 478"/>
          <p:cNvSpPr/>
          <p:nvPr/>
        </p:nvSpPr>
        <p:spPr>
          <a:xfrm>
            <a:off x="676440" y="297720"/>
            <a:ext cx="903240" cy="341280"/>
          </a:xfrm>
          <a:custGeom>
            <a:avLst/>
            <a:gdLst/>
            <a:ahLst/>
            <a:cxnLst/>
            <a:rect l="0" t="0" r="r" b="b"/>
            <a:pathLst>
              <a:path w="2509" h="948">
                <a:moveTo>
                  <a:pt x="2483" y="947"/>
                </a:moveTo>
                <a:lnTo>
                  <a:pt x="0" y="10"/>
                </a:lnTo>
                <a:lnTo>
                  <a:pt x="0" y="0"/>
                </a:lnTo>
                <a:lnTo>
                  <a:pt x="2508" y="947"/>
                </a:lnTo>
                <a:lnTo>
                  <a:pt x="2483" y="947"/>
                </a:lnTo>
                <a:close/>
              </a:path>
            </a:pathLst>
          </a:custGeom>
          <a:solidFill>
            <a:srgbClr val="9DBDC8"/>
          </a:solidFill>
          <a:ln>
            <a:noFill/>
          </a:ln>
        </p:spPr>
      </p:sp>
      <p:sp>
        <p:nvSpPr>
          <p:cNvPr id="14740" name="Freeform 479"/>
          <p:cNvSpPr/>
          <p:nvPr/>
        </p:nvSpPr>
        <p:spPr>
          <a:xfrm>
            <a:off x="676440" y="294480"/>
            <a:ext cx="912240" cy="344520"/>
          </a:xfrm>
          <a:custGeom>
            <a:avLst/>
            <a:gdLst/>
            <a:ahLst/>
            <a:cxnLst/>
            <a:rect l="0" t="0" r="r" b="b"/>
            <a:pathLst>
              <a:path w="2534" h="957">
                <a:moveTo>
                  <a:pt x="2508" y="956"/>
                </a:moveTo>
                <a:lnTo>
                  <a:pt x="0" y="9"/>
                </a:lnTo>
                <a:lnTo>
                  <a:pt x="0" y="0"/>
                </a:lnTo>
                <a:lnTo>
                  <a:pt x="2533" y="956"/>
                </a:lnTo>
                <a:lnTo>
                  <a:pt x="2508" y="956"/>
                </a:lnTo>
                <a:close/>
              </a:path>
            </a:pathLst>
          </a:custGeom>
          <a:solidFill>
            <a:srgbClr val="9EBEC9"/>
          </a:solidFill>
          <a:ln>
            <a:noFill/>
          </a:ln>
        </p:spPr>
      </p:sp>
      <p:sp>
        <p:nvSpPr>
          <p:cNvPr id="14741" name="Freeform 480"/>
          <p:cNvSpPr/>
          <p:nvPr/>
        </p:nvSpPr>
        <p:spPr>
          <a:xfrm>
            <a:off x="676440" y="290880"/>
            <a:ext cx="921240" cy="348120"/>
          </a:xfrm>
          <a:custGeom>
            <a:avLst/>
            <a:gdLst/>
            <a:ahLst/>
            <a:cxnLst/>
            <a:rect l="0" t="0" r="r" b="b"/>
            <a:pathLst>
              <a:path w="2559" h="967">
                <a:moveTo>
                  <a:pt x="2533" y="966"/>
                </a:moveTo>
                <a:lnTo>
                  <a:pt x="0" y="10"/>
                </a:lnTo>
                <a:lnTo>
                  <a:pt x="0" y="0"/>
                </a:lnTo>
                <a:lnTo>
                  <a:pt x="2558" y="966"/>
                </a:lnTo>
                <a:lnTo>
                  <a:pt x="2533" y="966"/>
                </a:lnTo>
                <a:close/>
              </a:path>
            </a:pathLst>
          </a:custGeom>
          <a:solidFill>
            <a:srgbClr val="9FBEC9"/>
          </a:solidFill>
          <a:ln>
            <a:noFill/>
          </a:ln>
        </p:spPr>
      </p:sp>
      <p:sp>
        <p:nvSpPr>
          <p:cNvPr id="14742" name="Freeform 481"/>
          <p:cNvSpPr/>
          <p:nvPr/>
        </p:nvSpPr>
        <p:spPr>
          <a:xfrm>
            <a:off x="676440" y="287640"/>
            <a:ext cx="930240" cy="351360"/>
          </a:xfrm>
          <a:custGeom>
            <a:avLst/>
            <a:gdLst/>
            <a:ahLst/>
            <a:cxnLst/>
            <a:rect l="0" t="0" r="r" b="b"/>
            <a:pathLst>
              <a:path w="2584" h="976">
                <a:moveTo>
                  <a:pt x="2558" y="975"/>
                </a:moveTo>
                <a:lnTo>
                  <a:pt x="0" y="9"/>
                </a:lnTo>
                <a:lnTo>
                  <a:pt x="0" y="0"/>
                </a:lnTo>
                <a:lnTo>
                  <a:pt x="2583" y="975"/>
                </a:lnTo>
                <a:lnTo>
                  <a:pt x="2558" y="975"/>
                </a:lnTo>
                <a:close/>
              </a:path>
            </a:pathLst>
          </a:custGeom>
          <a:solidFill>
            <a:srgbClr val="A1BFCA"/>
          </a:solidFill>
          <a:ln>
            <a:noFill/>
          </a:ln>
        </p:spPr>
      </p:sp>
      <p:sp>
        <p:nvSpPr>
          <p:cNvPr id="14743" name="Freeform 482"/>
          <p:cNvSpPr/>
          <p:nvPr/>
        </p:nvSpPr>
        <p:spPr>
          <a:xfrm>
            <a:off x="676440" y="284040"/>
            <a:ext cx="939240" cy="354960"/>
          </a:xfrm>
          <a:custGeom>
            <a:avLst/>
            <a:gdLst/>
            <a:ahLst/>
            <a:cxnLst/>
            <a:rect l="0" t="0" r="r" b="b"/>
            <a:pathLst>
              <a:path w="2609" h="986">
                <a:moveTo>
                  <a:pt x="2583" y="985"/>
                </a:moveTo>
                <a:lnTo>
                  <a:pt x="0" y="10"/>
                </a:lnTo>
                <a:lnTo>
                  <a:pt x="0" y="0"/>
                </a:lnTo>
                <a:lnTo>
                  <a:pt x="2608" y="985"/>
                </a:lnTo>
                <a:lnTo>
                  <a:pt x="2583" y="985"/>
                </a:lnTo>
                <a:close/>
              </a:path>
            </a:pathLst>
          </a:custGeom>
          <a:solidFill>
            <a:srgbClr val="A2C0CA"/>
          </a:solidFill>
          <a:ln>
            <a:noFill/>
          </a:ln>
        </p:spPr>
      </p:sp>
      <p:sp>
        <p:nvSpPr>
          <p:cNvPr id="14744" name="Freeform 483"/>
          <p:cNvSpPr/>
          <p:nvPr/>
        </p:nvSpPr>
        <p:spPr>
          <a:xfrm>
            <a:off x="676440" y="280800"/>
            <a:ext cx="948240" cy="358200"/>
          </a:xfrm>
          <a:custGeom>
            <a:avLst/>
            <a:gdLst/>
            <a:ahLst/>
            <a:cxnLst/>
            <a:rect l="0" t="0" r="r" b="b"/>
            <a:pathLst>
              <a:path w="2634" h="995">
                <a:moveTo>
                  <a:pt x="2608" y="994"/>
                </a:moveTo>
                <a:lnTo>
                  <a:pt x="0" y="9"/>
                </a:lnTo>
                <a:lnTo>
                  <a:pt x="0" y="0"/>
                </a:lnTo>
                <a:lnTo>
                  <a:pt x="2633" y="994"/>
                </a:lnTo>
                <a:lnTo>
                  <a:pt x="2608" y="994"/>
                </a:lnTo>
                <a:close/>
              </a:path>
            </a:pathLst>
          </a:custGeom>
          <a:solidFill>
            <a:srgbClr val="A3C1CB"/>
          </a:solidFill>
          <a:ln>
            <a:noFill/>
          </a:ln>
        </p:spPr>
      </p:sp>
      <p:sp>
        <p:nvSpPr>
          <p:cNvPr id="14745" name="Freeform 484"/>
          <p:cNvSpPr/>
          <p:nvPr/>
        </p:nvSpPr>
        <p:spPr>
          <a:xfrm>
            <a:off x="676440" y="277560"/>
            <a:ext cx="957240" cy="361440"/>
          </a:xfrm>
          <a:custGeom>
            <a:avLst/>
            <a:gdLst/>
            <a:ahLst/>
            <a:cxnLst/>
            <a:rect l="0" t="0" r="r" b="b"/>
            <a:pathLst>
              <a:path w="2659" h="1004">
                <a:moveTo>
                  <a:pt x="2633" y="1003"/>
                </a:moveTo>
                <a:lnTo>
                  <a:pt x="0" y="9"/>
                </a:lnTo>
                <a:lnTo>
                  <a:pt x="0" y="0"/>
                </a:lnTo>
                <a:lnTo>
                  <a:pt x="2658" y="1003"/>
                </a:lnTo>
                <a:lnTo>
                  <a:pt x="2633" y="1003"/>
                </a:lnTo>
                <a:close/>
              </a:path>
            </a:pathLst>
          </a:custGeom>
          <a:solidFill>
            <a:srgbClr val="A4C1CC"/>
          </a:solidFill>
          <a:ln>
            <a:noFill/>
          </a:ln>
        </p:spPr>
      </p:sp>
      <p:sp>
        <p:nvSpPr>
          <p:cNvPr id="14746" name="Freeform 485"/>
          <p:cNvSpPr/>
          <p:nvPr/>
        </p:nvSpPr>
        <p:spPr>
          <a:xfrm>
            <a:off x="676440" y="273960"/>
            <a:ext cx="966240" cy="365040"/>
          </a:xfrm>
          <a:custGeom>
            <a:avLst/>
            <a:gdLst/>
            <a:ahLst/>
            <a:cxnLst/>
            <a:rect l="0" t="0" r="r" b="b"/>
            <a:pathLst>
              <a:path w="2684" h="1014">
                <a:moveTo>
                  <a:pt x="2658" y="1013"/>
                </a:moveTo>
                <a:lnTo>
                  <a:pt x="0" y="10"/>
                </a:lnTo>
                <a:lnTo>
                  <a:pt x="0" y="0"/>
                </a:lnTo>
                <a:lnTo>
                  <a:pt x="2683" y="1013"/>
                </a:lnTo>
                <a:lnTo>
                  <a:pt x="2658" y="1013"/>
                </a:lnTo>
                <a:close/>
              </a:path>
            </a:pathLst>
          </a:custGeom>
          <a:solidFill>
            <a:srgbClr val="A5C2CC"/>
          </a:solidFill>
          <a:ln>
            <a:noFill/>
          </a:ln>
        </p:spPr>
      </p:sp>
      <p:sp>
        <p:nvSpPr>
          <p:cNvPr id="14747" name="Freeform 486"/>
          <p:cNvSpPr/>
          <p:nvPr/>
        </p:nvSpPr>
        <p:spPr>
          <a:xfrm>
            <a:off x="676440" y="270720"/>
            <a:ext cx="975240" cy="368280"/>
          </a:xfrm>
          <a:custGeom>
            <a:avLst/>
            <a:gdLst/>
            <a:ahLst/>
            <a:cxnLst/>
            <a:rect l="0" t="0" r="r" b="b"/>
            <a:pathLst>
              <a:path w="2709" h="1023">
                <a:moveTo>
                  <a:pt x="2683" y="1022"/>
                </a:moveTo>
                <a:lnTo>
                  <a:pt x="0" y="9"/>
                </a:lnTo>
                <a:lnTo>
                  <a:pt x="0" y="0"/>
                </a:lnTo>
                <a:lnTo>
                  <a:pt x="2708" y="1022"/>
                </a:lnTo>
                <a:lnTo>
                  <a:pt x="2683" y="1022"/>
                </a:lnTo>
                <a:close/>
              </a:path>
            </a:pathLst>
          </a:custGeom>
          <a:solidFill>
            <a:srgbClr val="A7C2CD"/>
          </a:solidFill>
          <a:ln>
            <a:noFill/>
          </a:ln>
        </p:spPr>
      </p:sp>
      <p:sp>
        <p:nvSpPr>
          <p:cNvPr id="14748" name="Freeform 487"/>
          <p:cNvSpPr/>
          <p:nvPr/>
        </p:nvSpPr>
        <p:spPr>
          <a:xfrm>
            <a:off x="676440" y="267120"/>
            <a:ext cx="984600" cy="371880"/>
          </a:xfrm>
          <a:custGeom>
            <a:avLst/>
            <a:gdLst/>
            <a:ahLst/>
            <a:cxnLst/>
            <a:rect l="0" t="0" r="r" b="b"/>
            <a:pathLst>
              <a:path w="2735" h="1033">
                <a:moveTo>
                  <a:pt x="2708" y="1032"/>
                </a:moveTo>
                <a:lnTo>
                  <a:pt x="0" y="10"/>
                </a:lnTo>
                <a:lnTo>
                  <a:pt x="0" y="0"/>
                </a:lnTo>
                <a:lnTo>
                  <a:pt x="2734" y="1032"/>
                </a:lnTo>
                <a:lnTo>
                  <a:pt x="2708" y="1032"/>
                </a:lnTo>
                <a:close/>
              </a:path>
            </a:pathLst>
          </a:custGeom>
          <a:solidFill>
            <a:srgbClr val="A8C3CD"/>
          </a:solidFill>
          <a:ln>
            <a:noFill/>
          </a:ln>
        </p:spPr>
      </p:sp>
      <p:sp>
        <p:nvSpPr>
          <p:cNvPr id="14749" name="Freeform 488"/>
          <p:cNvSpPr/>
          <p:nvPr/>
        </p:nvSpPr>
        <p:spPr>
          <a:xfrm>
            <a:off x="676440" y="263880"/>
            <a:ext cx="993600" cy="375120"/>
          </a:xfrm>
          <a:custGeom>
            <a:avLst/>
            <a:gdLst/>
            <a:ahLst/>
            <a:cxnLst/>
            <a:rect l="0" t="0" r="r" b="b"/>
            <a:pathLst>
              <a:path w="2760" h="1042">
                <a:moveTo>
                  <a:pt x="2734" y="1041"/>
                </a:moveTo>
                <a:lnTo>
                  <a:pt x="0" y="9"/>
                </a:lnTo>
                <a:lnTo>
                  <a:pt x="0" y="0"/>
                </a:lnTo>
                <a:lnTo>
                  <a:pt x="2759" y="1041"/>
                </a:lnTo>
                <a:lnTo>
                  <a:pt x="2734" y="1041"/>
                </a:lnTo>
                <a:close/>
              </a:path>
            </a:pathLst>
          </a:custGeom>
          <a:solidFill>
            <a:srgbClr val="A9C4CE"/>
          </a:solidFill>
          <a:ln>
            <a:noFill/>
          </a:ln>
        </p:spPr>
      </p:sp>
      <p:sp>
        <p:nvSpPr>
          <p:cNvPr id="14750" name="Freeform 489"/>
          <p:cNvSpPr/>
          <p:nvPr/>
        </p:nvSpPr>
        <p:spPr>
          <a:xfrm>
            <a:off x="676440" y="260280"/>
            <a:ext cx="1002600" cy="378720"/>
          </a:xfrm>
          <a:custGeom>
            <a:avLst/>
            <a:gdLst/>
            <a:ahLst/>
            <a:cxnLst/>
            <a:rect l="0" t="0" r="r" b="b"/>
            <a:pathLst>
              <a:path w="2785" h="1052">
                <a:moveTo>
                  <a:pt x="2759" y="1051"/>
                </a:moveTo>
                <a:lnTo>
                  <a:pt x="0" y="10"/>
                </a:lnTo>
                <a:lnTo>
                  <a:pt x="0" y="0"/>
                </a:lnTo>
                <a:lnTo>
                  <a:pt x="2784" y="1051"/>
                </a:lnTo>
                <a:lnTo>
                  <a:pt x="2759" y="1051"/>
                </a:lnTo>
                <a:close/>
              </a:path>
            </a:pathLst>
          </a:custGeom>
          <a:solidFill>
            <a:srgbClr val="AAC5CF"/>
          </a:solidFill>
          <a:ln>
            <a:noFill/>
          </a:ln>
        </p:spPr>
      </p:sp>
      <p:sp>
        <p:nvSpPr>
          <p:cNvPr id="14751" name="Freeform 490"/>
          <p:cNvSpPr/>
          <p:nvPr/>
        </p:nvSpPr>
        <p:spPr>
          <a:xfrm>
            <a:off x="676440" y="257040"/>
            <a:ext cx="1011600" cy="381960"/>
          </a:xfrm>
          <a:custGeom>
            <a:avLst/>
            <a:gdLst/>
            <a:ahLst/>
            <a:cxnLst/>
            <a:rect l="0" t="0" r="r" b="b"/>
            <a:pathLst>
              <a:path w="2810" h="1061">
                <a:moveTo>
                  <a:pt x="2784" y="1060"/>
                </a:moveTo>
                <a:lnTo>
                  <a:pt x="0" y="9"/>
                </a:lnTo>
                <a:lnTo>
                  <a:pt x="0" y="0"/>
                </a:lnTo>
                <a:lnTo>
                  <a:pt x="2809" y="1060"/>
                </a:lnTo>
                <a:lnTo>
                  <a:pt x="2784" y="1060"/>
                </a:lnTo>
                <a:close/>
              </a:path>
            </a:pathLst>
          </a:custGeom>
          <a:solidFill>
            <a:srgbClr val="ABC5CF"/>
          </a:solidFill>
          <a:ln>
            <a:noFill/>
          </a:ln>
        </p:spPr>
      </p:sp>
      <p:sp>
        <p:nvSpPr>
          <p:cNvPr id="14752" name="Freeform 491"/>
          <p:cNvSpPr/>
          <p:nvPr/>
        </p:nvSpPr>
        <p:spPr>
          <a:xfrm>
            <a:off x="676440" y="253440"/>
            <a:ext cx="1020600" cy="385560"/>
          </a:xfrm>
          <a:custGeom>
            <a:avLst/>
            <a:gdLst/>
            <a:ahLst/>
            <a:cxnLst/>
            <a:rect l="0" t="0" r="r" b="b"/>
            <a:pathLst>
              <a:path w="2835" h="1071">
                <a:moveTo>
                  <a:pt x="2809" y="1070"/>
                </a:moveTo>
                <a:lnTo>
                  <a:pt x="0" y="10"/>
                </a:lnTo>
                <a:lnTo>
                  <a:pt x="0" y="0"/>
                </a:lnTo>
                <a:lnTo>
                  <a:pt x="2834" y="1070"/>
                </a:lnTo>
                <a:lnTo>
                  <a:pt x="2809" y="1070"/>
                </a:lnTo>
                <a:close/>
              </a:path>
            </a:pathLst>
          </a:custGeom>
          <a:solidFill>
            <a:srgbClr val="ACC6D0"/>
          </a:solidFill>
          <a:ln>
            <a:noFill/>
          </a:ln>
        </p:spPr>
      </p:sp>
      <p:sp>
        <p:nvSpPr>
          <p:cNvPr id="14753" name="Freeform 492"/>
          <p:cNvSpPr/>
          <p:nvPr/>
        </p:nvSpPr>
        <p:spPr>
          <a:xfrm>
            <a:off x="676440" y="250200"/>
            <a:ext cx="1029600" cy="388800"/>
          </a:xfrm>
          <a:custGeom>
            <a:avLst/>
            <a:gdLst/>
            <a:ahLst/>
            <a:cxnLst/>
            <a:rect l="0" t="0" r="r" b="b"/>
            <a:pathLst>
              <a:path w="2860" h="1080">
                <a:moveTo>
                  <a:pt x="2834" y="1079"/>
                </a:moveTo>
                <a:lnTo>
                  <a:pt x="0" y="9"/>
                </a:lnTo>
                <a:lnTo>
                  <a:pt x="0" y="0"/>
                </a:lnTo>
                <a:lnTo>
                  <a:pt x="2859" y="1079"/>
                </a:lnTo>
                <a:lnTo>
                  <a:pt x="2834" y="1079"/>
                </a:lnTo>
                <a:close/>
              </a:path>
            </a:pathLst>
          </a:custGeom>
          <a:solidFill>
            <a:srgbClr val="ADC7D0"/>
          </a:solidFill>
          <a:ln>
            <a:noFill/>
          </a:ln>
        </p:spPr>
      </p:sp>
      <p:sp>
        <p:nvSpPr>
          <p:cNvPr id="14754" name="Freeform 493"/>
          <p:cNvSpPr/>
          <p:nvPr/>
        </p:nvSpPr>
        <p:spPr>
          <a:xfrm>
            <a:off x="676440" y="246600"/>
            <a:ext cx="1038600" cy="392400"/>
          </a:xfrm>
          <a:custGeom>
            <a:avLst/>
            <a:gdLst/>
            <a:ahLst/>
            <a:cxnLst/>
            <a:rect l="0" t="0" r="r" b="b"/>
            <a:pathLst>
              <a:path w="2885" h="1090">
                <a:moveTo>
                  <a:pt x="2859" y="1089"/>
                </a:moveTo>
                <a:lnTo>
                  <a:pt x="0" y="10"/>
                </a:lnTo>
                <a:lnTo>
                  <a:pt x="0" y="0"/>
                </a:lnTo>
                <a:lnTo>
                  <a:pt x="2884" y="1089"/>
                </a:lnTo>
                <a:lnTo>
                  <a:pt x="2859" y="1089"/>
                </a:lnTo>
                <a:close/>
              </a:path>
            </a:pathLst>
          </a:custGeom>
          <a:solidFill>
            <a:srgbClr val="AEC8D1"/>
          </a:solidFill>
          <a:ln>
            <a:noFill/>
          </a:ln>
        </p:spPr>
      </p:sp>
      <p:sp>
        <p:nvSpPr>
          <p:cNvPr id="14755" name="Freeform 494"/>
          <p:cNvSpPr/>
          <p:nvPr/>
        </p:nvSpPr>
        <p:spPr>
          <a:xfrm>
            <a:off x="676440" y="243360"/>
            <a:ext cx="1047600" cy="395640"/>
          </a:xfrm>
          <a:custGeom>
            <a:avLst/>
            <a:gdLst/>
            <a:ahLst/>
            <a:cxnLst/>
            <a:rect l="0" t="0" r="r" b="b"/>
            <a:pathLst>
              <a:path w="2910" h="1099">
                <a:moveTo>
                  <a:pt x="2884" y="1098"/>
                </a:moveTo>
                <a:lnTo>
                  <a:pt x="0" y="9"/>
                </a:lnTo>
                <a:lnTo>
                  <a:pt x="0" y="0"/>
                </a:lnTo>
                <a:lnTo>
                  <a:pt x="2909" y="1098"/>
                </a:lnTo>
                <a:lnTo>
                  <a:pt x="2884" y="1098"/>
                </a:lnTo>
                <a:close/>
              </a:path>
            </a:pathLst>
          </a:custGeom>
          <a:solidFill>
            <a:srgbClr val="B0C8D1"/>
          </a:solidFill>
          <a:ln>
            <a:noFill/>
          </a:ln>
        </p:spPr>
      </p:sp>
      <p:sp>
        <p:nvSpPr>
          <p:cNvPr id="14756" name="Freeform 495"/>
          <p:cNvSpPr/>
          <p:nvPr/>
        </p:nvSpPr>
        <p:spPr>
          <a:xfrm>
            <a:off x="676440" y="240120"/>
            <a:ext cx="1056600" cy="398880"/>
          </a:xfrm>
          <a:custGeom>
            <a:avLst/>
            <a:gdLst/>
            <a:ahLst/>
            <a:cxnLst/>
            <a:rect l="0" t="0" r="r" b="b"/>
            <a:pathLst>
              <a:path w="2935" h="1108">
                <a:moveTo>
                  <a:pt x="2909" y="1107"/>
                </a:moveTo>
                <a:lnTo>
                  <a:pt x="0" y="9"/>
                </a:lnTo>
                <a:lnTo>
                  <a:pt x="0" y="0"/>
                </a:lnTo>
                <a:lnTo>
                  <a:pt x="2934" y="1107"/>
                </a:lnTo>
                <a:lnTo>
                  <a:pt x="2909" y="1107"/>
                </a:lnTo>
                <a:close/>
              </a:path>
            </a:pathLst>
          </a:custGeom>
          <a:solidFill>
            <a:srgbClr val="B1C9D2"/>
          </a:solidFill>
          <a:ln>
            <a:noFill/>
          </a:ln>
        </p:spPr>
      </p:sp>
      <p:sp>
        <p:nvSpPr>
          <p:cNvPr id="14757" name="Freeform 496"/>
          <p:cNvSpPr/>
          <p:nvPr/>
        </p:nvSpPr>
        <p:spPr>
          <a:xfrm>
            <a:off x="676440" y="236520"/>
            <a:ext cx="1065600" cy="402480"/>
          </a:xfrm>
          <a:custGeom>
            <a:avLst/>
            <a:gdLst/>
            <a:ahLst/>
            <a:cxnLst/>
            <a:rect l="0" t="0" r="r" b="b"/>
            <a:pathLst>
              <a:path w="2960" h="1118">
                <a:moveTo>
                  <a:pt x="2934" y="1117"/>
                </a:moveTo>
                <a:lnTo>
                  <a:pt x="0" y="10"/>
                </a:lnTo>
                <a:lnTo>
                  <a:pt x="0" y="0"/>
                </a:lnTo>
                <a:lnTo>
                  <a:pt x="2959" y="1117"/>
                </a:lnTo>
                <a:lnTo>
                  <a:pt x="2934" y="1117"/>
                </a:lnTo>
                <a:close/>
              </a:path>
            </a:pathLst>
          </a:custGeom>
          <a:solidFill>
            <a:srgbClr val="B2C9D3"/>
          </a:solidFill>
          <a:ln>
            <a:noFill/>
          </a:ln>
        </p:spPr>
      </p:sp>
      <p:sp>
        <p:nvSpPr>
          <p:cNvPr id="14758" name="Freeform 497"/>
          <p:cNvSpPr/>
          <p:nvPr/>
        </p:nvSpPr>
        <p:spPr>
          <a:xfrm>
            <a:off x="676440" y="233280"/>
            <a:ext cx="1074600" cy="405720"/>
          </a:xfrm>
          <a:custGeom>
            <a:avLst/>
            <a:gdLst/>
            <a:ahLst/>
            <a:cxnLst/>
            <a:rect l="0" t="0" r="r" b="b"/>
            <a:pathLst>
              <a:path w="2985" h="1127">
                <a:moveTo>
                  <a:pt x="2959" y="1126"/>
                </a:moveTo>
                <a:lnTo>
                  <a:pt x="0" y="9"/>
                </a:lnTo>
                <a:lnTo>
                  <a:pt x="0" y="0"/>
                </a:lnTo>
                <a:lnTo>
                  <a:pt x="2984" y="1126"/>
                </a:lnTo>
                <a:lnTo>
                  <a:pt x="2959" y="1126"/>
                </a:lnTo>
                <a:close/>
              </a:path>
            </a:pathLst>
          </a:custGeom>
          <a:solidFill>
            <a:srgbClr val="B3CAD3"/>
          </a:solidFill>
          <a:ln>
            <a:noFill/>
          </a:ln>
        </p:spPr>
      </p:sp>
      <p:sp>
        <p:nvSpPr>
          <p:cNvPr id="14759" name="Freeform 498"/>
          <p:cNvSpPr/>
          <p:nvPr/>
        </p:nvSpPr>
        <p:spPr>
          <a:xfrm>
            <a:off x="676440" y="229680"/>
            <a:ext cx="1083600" cy="409320"/>
          </a:xfrm>
          <a:custGeom>
            <a:avLst/>
            <a:gdLst/>
            <a:ahLst/>
            <a:cxnLst/>
            <a:rect l="0" t="0" r="r" b="b"/>
            <a:pathLst>
              <a:path w="3010" h="1137">
                <a:moveTo>
                  <a:pt x="2984" y="1136"/>
                </a:moveTo>
                <a:lnTo>
                  <a:pt x="0" y="10"/>
                </a:lnTo>
                <a:lnTo>
                  <a:pt x="0" y="0"/>
                </a:lnTo>
                <a:lnTo>
                  <a:pt x="3009" y="1136"/>
                </a:lnTo>
                <a:lnTo>
                  <a:pt x="2984" y="1136"/>
                </a:lnTo>
                <a:close/>
              </a:path>
            </a:pathLst>
          </a:custGeom>
          <a:solidFill>
            <a:srgbClr val="B4CBD4"/>
          </a:solidFill>
          <a:ln>
            <a:noFill/>
          </a:ln>
        </p:spPr>
      </p:sp>
      <p:sp>
        <p:nvSpPr>
          <p:cNvPr id="14760" name="Freeform 499"/>
          <p:cNvSpPr/>
          <p:nvPr/>
        </p:nvSpPr>
        <p:spPr>
          <a:xfrm>
            <a:off x="676440" y="226440"/>
            <a:ext cx="1092600" cy="412560"/>
          </a:xfrm>
          <a:custGeom>
            <a:avLst/>
            <a:gdLst/>
            <a:ahLst/>
            <a:cxnLst/>
            <a:rect l="0" t="0" r="r" b="b"/>
            <a:pathLst>
              <a:path w="3035" h="1146">
                <a:moveTo>
                  <a:pt x="3009" y="1145"/>
                </a:moveTo>
                <a:lnTo>
                  <a:pt x="0" y="9"/>
                </a:lnTo>
                <a:lnTo>
                  <a:pt x="0" y="0"/>
                </a:lnTo>
                <a:lnTo>
                  <a:pt x="3034" y="1145"/>
                </a:lnTo>
                <a:lnTo>
                  <a:pt x="3009" y="1145"/>
                </a:lnTo>
                <a:close/>
              </a:path>
            </a:pathLst>
          </a:custGeom>
          <a:solidFill>
            <a:srgbClr val="B5CCD4"/>
          </a:solidFill>
          <a:ln>
            <a:noFill/>
          </a:ln>
        </p:spPr>
      </p:sp>
      <p:sp>
        <p:nvSpPr>
          <p:cNvPr id="14761" name="Freeform 500"/>
          <p:cNvSpPr/>
          <p:nvPr/>
        </p:nvSpPr>
        <p:spPr>
          <a:xfrm>
            <a:off x="676440" y="222840"/>
            <a:ext cx="1101600" cy="416160"/>
          </a:xfrm>
          <a:custGeom>
            <a:avLst/>
            <a:gdLst/>
            <a:ahLst/>
            <a:cxnLst/>
            <a:rect l="0" t="0" r="r" b="b"/>
            <a:pathLst>
              <a:path w="3060" h="1156">
                <a:moveTo>
                  <a:pt x="3034" y="1155"/>
                </a:moveTo>
                <a:lnTo>
                  <a:pt x="0" y="10"/>
                </a:lnTo>
                <a:lnTo>
                  <a:pt x="0" y="0"/>
                </a:lnTo>
                <a:lnTo>
                  <a:pt x="3059" y="1155"/>
                </a:lnTo>
                <a:lnTo>
                  <a:pt x="3034" y="1155"/>
                </a:lnTo>
                <a:close/>
              </a:path>
            </a:pathLst>
          </a:custGeom>
          <a:solidFill>
            <a:srgbClr val="B6CCD5"/>
          </a:solidFill>
          <a:ln>
            <a:noFill/>
          </a:ln>
        </p:spPr>
      </p:sp>
      <p:sp>
        <p:nvSpPr>
          <p:cNvPr id="14762" name="Freeform 501"/>
          <p:cNvSpPr/>
          <p:nvPr/>
        </p:nvSpPr>
        <p:spPr>
          <a:xfrm>
            <a:off x="676440" y="219600"/>
            <a:ext cx="1110600" cy="419400"/>
          </a:xfrm>
          <a:custGeom>
            <a:avLst/>
            <a:gdLst/>
            <a:ahLst/>
            <a:cxnLst/>
            <a:rect l="0" t="0" r="r" b="b"/>
            <a:pathLst>
              <a:path w="3085" h="1165">
                <a:moveTo>
                  <a:pt x="3059" y="1164"/>
                </a:moveTo>
                <a:lnTo>
                  <a:pt x="0" y="9"/>
                </a:lnTo>
                <a:lnTo>
                  <a:pt x="0" y="0"/>
                </a:lnTo>
                <a:lnTo>
                  <a:pt x="3084" y="1164"/>
                </a:lnTo>
                <a:lnTo>
                  <a:pt x="3059" y="1164"/>
                </a:lnTo>
                <a:close/>
              </a:path>
            </a:pathLst>
          </a:custGeom>
          <a:solidFill>
            <a:srgbClr val="B7CDD5"/>
          </a:solidFill>
          <a:ln>
            <a:noFill/>
          </a:ln>
        </p:spPr>
      </p:sp>
      <p:sp>
        <p:nvSpPr>
          <p:cNvPr id="14763" name="Freeform 502"/>
          <p:cNvSpPr/>
          <p:nvPr/>
        </p:nvSpPr>
        <p:spPr>
          <a:xfrm>
            <a:off x="676440" y="216000"/>
            <a:ext cx="1119960" cy="423000"/>
          </a:xfrm>
          <a:custGeom>
            <a:avLst/>
            <a:gdLst/>
            <a:ahLst/>
            <a:cxnLst/>
            <a:rect l="0" t="0" r="r" b="b"/>
            <a:pathLst>
              <a:path w="3111" h="1175">
                <a:moveTo>
                  <a:pt x="3084" y="1174"/>
                </a:moveTo>
                <a:lnTo>
                  <a:pt x="0" y="10"/>
                </a:lnTo>
                <a:lnTo>
                  <a:pt x="0" y="0"/>
                </a:lnTo>
                <a:lnTo>
                  <a:pt x="3110" y="1174"/>
                </a:lnTo>
                <a:lnTo>
                  <a:pt x="3084" y="1174"/>
                </a:lnTo>
                <a:close/>
              </a:path>
            </a:pathLst>
          </a:custGeom>
          <a:solidFill>
            <a:srgbClr val="B8CED6"/>
          </a:solidFill>
          <a:ln>
            <a:noFill/>
          </a:ln>
        </p:spPr>
      </p:sp>
      <p:sp>
        <p:nvSpPr>
          <p:cNvPr id="14764" name="Freeform 503"/>
          <p:cNvSpPr/>
          <p:nvPr/>
        </p:nvSpPr>
        <p:spPr>
          <a:xfrm>
            <a:off x="676440" y="212760"/>
            <a:ext cx="1128960" cy="426240"/>
          </a:xfrm>
          <a:custGeom>
            <a:avLst/>
            <a:gdLst/>
            <a:ahLst/>
            <a:cxnLst/>
            <a:rect l="0" t="0" r="r" b="b"/>
            <a:pathLst>
              <a:path w="3136" h="1184">
                <a:moveTo>
                  <a:pt x="3110" y="1183"/>
                </a:moveTo>
                <a:lnTo>
                  <a:pt x="0" y="9"/>
                </a:lnTo>
                <a:lnTo>
                  <a:pt x="0" y="0"/>
                </a:lnTo>
                <a:lnTo>
                  <a:pt x="3135" y="1183"/>
                </a:lnTo>
                <a:lnTo>
                  <a:pt x="3110" y="1183"/>
                </a:lnTo>
                <a:close/>
              </a:path>
            </a:pathLst>
          </a:custGeom>
          <a:solidFill>
            <a:srgbClr val="B9CFD7"/>
          </a:solidFill>
          <a:ln>
            <a:noFill/>
          </a:ln>
        </p:spPr>
      </p:sp>
      <p:sp>
        <p:nvSpPr>
          <p:cNvPr id="14765" name="Freeform 504"/>
          <p:cNvSpPr/>
          <p:nvPr/>
        </p:nvSpPr>
        <p:spPr>
          <a:xfrm>
            <a:off x="676440" y="209160"/>
            <a:ext cx="1137960" cy="429840"/>
          </a:xfrm>
          <a:custGeom>
            <a:avLst/>
            <a:gdLst/>
            <a:ahLst/>
            <a:cxnLst/>
            <a:rect l="0" t="0" r="r" b="b"/>
            <a:pathLst>
              <a:path w="3161" h="1194">
                <a:moveTo>
                  <a:pt x="3135" y="1193"/>
                </a:moveTo>
                <a:lnTo>
                  <a:pt x="0" y="10"/>
                </a:lnTo>
                <a:lnTo>
                  <a:pt x="0" y="0"/>
                </a:lnTo>
                <a:lnTo>
                  <a:pt x="3160" y="1193"/>
                </a:lnTo>
                <a:lnTo>
                  <a:pt x="3135" y="1193"/>
                </a:lnTo>
                <a:close/>
              </a:path>
            </a:pathLst>
          </a:custGeom>
          <a:solidFill>
            <a:srgbClr val="BACFD7"/>
          </a:solidFill>
          <a:ln>
            <a:noFill/>
          </a:ln>
        </p:spPr>
      </p:sp>
      <p:sp>
        <p:nvSpPr>
          <p:cNvPr id="14766" name="Freeform 505"/>
          <p:cNvSpPr/>
          <p:nvPr/>
        </p:nvSpPr>
        <p:spPr>
          <a:xfrm>
            <a:off x="676440" y="205920"/>
            <a:ext cx="1146960" cy="433080"/>
          </a:xfrm>
          <a:custGeom>
            <a:avLst/>
            <a:gdLst/>
            <a:ahLst/>
            <a:cxnLst/>
            <a:rect l="0" t="0" r="r" b="b"/>
            <a:pathLst>
              <a:path w="3186" h="1203">
                <a:moveTo>
                  <a:pt x="3160" y="1202"/>
                </a:moveTo>
                <a:lnTo>
                  <a:pt x="0" y="9"/>
                </a:lnTo>
                <a:lnTo>
                  <a:pt x="0" y="0"/>
                </a:lnTo>
                <a:lnTo>
                  <a:pt x="3185" y="1202"/>
                </a:lnTo>
                <a:lnTo>
                  <a:pt x="3160" y="1202"/>
                </a:lnTo>
                <a:close/>
              </a:path>
            </a:pathLst>
          </a:custGeom>
          <a:solidFill>
            <a:srgbClr val="BBD0D8"/>
          </a:solidFill>
          <a:ln>
            <a:noFill/>
          </a:ln>
        </p:spPr>
      </p:sp>
      <p:sp>
        <p:nvSpPr>
          <p:cNvPr id="14767" name="Freeform 506"/>
          <p:cNvSpPr/>
          <p:nvPr/>
        </p:nvSpPr>
        <p:spPr>
          <a:xfrm>
            <a:off x="676440" y="202680"/>
            <a:ext cx="1155960" cy="436320"/>
          </a:xfrm>
          <a:custGeom>
            <a:avLst/>
            <a:gdLst/>
            <a:ahLst/>
            <a:cxnLst/>
            <a:rect l="0" t="0" r="r" b="b"/>
            <a:pathLst>
              <a:path w="3211" h="1212">
                <a:moveTo>
                  <a:pt x="3185" y="1211"/>
                </a:moveTo>
                <a:lnTo>
                  <a:pt x="0" y="9"/>
                </a:lnTo>
                <a:lnTo>
                  <a:pt x="0" y="0"/>
                </a:lnTo>
                <a:lnTo>
                  <a:pt x="3210" y="1211"/>
                </a:lnTo>
                <a:lnTo>
                  <a:pt x="3185" y="1211"/>
                </a:lnTo>
                <a:close/>
              </a:path>
            </a:pathLst>
          </a:custGeom>
          <a:solidFill>
            <a:srgbClr val="BDD1D8"/>
          </a:solidFill>
          <a:ln>
            <a:noFill/>
          </a:ln>
        </p:spPr>
      </p:sp>
      <p:sp>
        <p:nvSpPr>
          <p:cNvPr id="14768" name="Freeform 507"/>
          <p:cNvSpPr/>
          <p:nvPr/>
        </p:nvSpPr>
        <p:spPr>
          <a:xfrm>
            <a:off x="676440" y="202680"/>
            <a:ext cx="1155960" cy="436320"/>
          </a:xfrm>
          <a:custGeom>
            <a:avLst/>
            <a:gdLst/>
            <a:ahLst/>
            <a:cxnLst/>
            <a:rect l="0" t="0" r="r" b="b"/>
            <a:pathLst>
              <a:path w="3211" h="1212">
                <a:moveTo>
                  <a:pt x="3210" y="1211"/>
                </a:moveTo>
                <a:lnTo>
                  <a:pt x="0" y="0"/>
                </a:lnTo>
                <a:lnTo>
                  <a:pt x="25" y="0"/>
                </a:lnTo>
                <a:lnTo>
                  <a:pt x="3210" y="1202"/>
                </a:lnTo>
                <a:lnTo>
                  <a:pt x="3210" y="1211"/>
                </a:lnTo>
                <a:close/>
              </a:path>
            </a:pathLst>
          </a:custGeom>
          <a:solidFill>
            <a:srgbClr val="BED2D9"/>
          </a:solidFill>
          <a:ln>
            <a:noFill/>
          </a:ln>
        </p:spPr>
      </p:sp>
      <p:sp>
        <p:nvSpPr>
          <p:cNvPr id="14769" name="Freeform 508"/>
          <p:cNvSpPr/>
          <p:nvPr/>
        </p:nvSpPr>
        <p:spPr>
          <a:xfrm>
            <a:off x="685440" y="202680"/>
            <a:ext cx="1146960" cy="433080"/>
          </a:xfrm>
          <a:custGeom>
            <a:avLst/>
            <a:gdLst/>
            <a:ahLst/>
            <a:cxnLst/>
            <a:rect l="0" t="0" r="r" b="b"/>
            <a:pathLst>
              <a:path w="3186" h="1203">
                <a:moveTo>
                  <a:pt x="3185" y="1202"/>
                </a:moveTo>
                <a:lnTo>
                  <a:pt x="0" y="0"/>
                </a:lnTo>
                <a:lnTo>
                  <a:pt x="25" y="0"/>
                </a:lnTo>
                <a:lnTo>
                  <a:pt x="3185" y="1192"/>
                </a:lnTo>
                <a:lnTo>
                  <a:pt x="3185" y="1202"/>
                </a:lnTo>
                <a:close/>
              </a:path>
            </a:pathLst>
          </a:custGeom>
          <a:solidFill>
            <a:srgbClr val="BFD2D9"/>
          </a:solidFill>
          <a:ln>
            <a:noFill/>
          </a:ln>
        </p:spPr>
      </p:sp>
      <p:sp>
        <p:nvSpPr>
          <p:cNvPr id="14770" name="Freeform 509"/>
          <p:cNvSpPr/>
          <p:nvPr/>
        </p:nvSpPr>
        <p:spPr>
          <a:xfrm>
            <a:off x="694440" y="202680"/>
            <a:ext cx="1137960" cy="429480"/>
          </a:xfrm>
          <a:custGeom>
            <a:avLst/>
            <a:gdLst/>
            <a:ahLst/>
            <a:cxnLst/>
            <a:rect l="0" t="0" r="r" b="b"/>
            <a:pathLst>
              <a:path w="3161" h="1193">
                <a:moveTo>
                  <a:pt x="3160" y="1192"/>
                </a:moveTo>
                <a:lnTo>
                  <a:pt x="0" y="0"/>
                </a:lnTo>
                <a:lnTo>
                  <a:pt x="25" y="0"/>
                </a:lnTo>
                <a:lnTo>
                  <a:pt x="3160" y="1183"/>
                </a:lnTo>
                <a:lnTo>
                  <a:pt x="3160" y="1192"/>
                </a:lnTo>
                <a:close/>
              </a:path>
            </a:pathLst>
          </a:custGeom>
          <a:solidFill>
            <a:srgbClr val="C0D3DA"/>
          </a:solidFill>
          <a:ln>
            <a:noFill/>
          </a:ln>
        </p:spPr>
      </p:sp>
      <p:sp>
        <p:nvSpPr>
          <p:cNvPr id="14771" name="Freeform 510"/>
          <p:cNvSpPr/>
          <p:nvPr/>
        </p:nvSpPr>
        <p:spPr>
          <a:xfrm>
            <a:off x="703440" y="202680"/>
            <a:ext cx="1128960" cy="426240"/>
          </a:xfrm>
          <a:custGeom>
            <a:avLst/>
            <a:gdLst/>
            <a:ahLst/>
            <a:cxnLst/>
            <a:rect l="0" t="0" r="r" b="b"/>
            <a:pathLst>
              <a:path w="3136" h="1184">
                <a:moveTo>
                  <a:pt x="3135" y="1183"/>
                </a:moveTo>
                <a:lnTo>
                  <a:pt x="0" y="0"/>
                </a:lnTo>
                <a:lnTo>
                  <a:pt x="26" y="0"/>
                </a:lnTo>
                <a:lnTo>
                  <a:pt x="3135" y="1173"/>
                </a:lnTo>
                <a:lnTo>
                  <a:pt x="3135" y="1183"/>
                </a:lnTo>
                <a:close/>
              </a:path>
            </a:pathLst>
          </a:custGeom>
          <a:solidFill>
            <a:srgbClr val="C1D3DA"/>
          </a:solidFill>
          <a:ln>
            <a:noFill/>
          </a:ln>
        </p:spPr>
      </p:sp>
      <p:sp>
        <p:nvSpPr>
          <p:cNvPr id="14772" name="Freeform 511"/>
          <p:cNvSpPr/>
          <p:nvPr/>
        </p:nvSpPr>
        <p:spPr>
          <a:xfrm>
            <a:off x="712800" y="202680"/>
            <a:ext cx="1119600" cy="422640"/>
          </a:xfrm>
          <a:custGeom>
            <a:avLst/>
            <a:gdLst/>
            <a:ahLst/>
            <a:cxnLst/>
            <a:rect l="0" t="0" r="r" b="b"/>
            <a:pathLst>
              <a:path w="3110" h="1174">
                <a:moveTo>
                  <a:pt x="3109" y="1173"/>
                </a:moveTo>
                <a:lnTo>
                  <a:pt x="0" y="0"/>
                </a:lnTo>
                <a:lnTo>
                  <a:pt x="25" y="0"/>
                </a:lnTo>
                <a:lnTo>
                  <a:pt x="3109" y="1164"/>
                </a:lnTo>
                <a:lnTo>
                  <a:pt x="3109" y="1173"/>
                </a:lnTo>
                <a:close/>
              </a:path>
            </a:pathLst>
          </a:custGeom>
          <a:solidFill>
            <a:srgbClr val="C2D4DB"/>
          </a:solidFill>
          <a:ln>
            <a:noFill/>
          </a:ln>
        </p:spPr>
      </p:sp>
      <p:sp>
        <p:nvSpPr>
          <p:cNvPr id="14773" name="Freeform 512"/>
          <p:cNvSpPr/>
          <p:nvPr/>
        </p:nvSpPr>
        <p:spPr>
          <a:xfrm>
            <a:off x="721800" y="202680"/>
            <a:ext cx="1110600" cy="419400"/>
          </a:xfrm>
          <a:custGeom>
            <a:avLst/>
            <a:gdLst/>
            <a:ahLst/>
            <a:cxnLst/>
            <a:rect l="0" t="0" r="r" b="b"/>
            <a:pathLst>
              <a:path w="3085" h="1165">
                <a:moveTo>
                  <a:pt x="3084" y="1164"/>
                </a:moveTo>
                <a:lnTo>
                  <a:pt x="0" y="0"/>
                </a:lnTo>
                <a:lnTo>
                  <a:pt x="25" y="0"/>
                </a:lnTo>
                <a:lnTo>
                  <a:pt x="3084" y="1155"/>
                </a:lnTo>
                <a:lnTo>
                  <a:pt x="3084" y="1164"/>
                </a:lnTo>
                <a:close/>
              </a:path>
            </a:pathLst>
          </a:custGeom>
          <a:solidFill>
            <a:srgbClr val="C3D5DB"/>
          </a:solidFill>
          <a:ln>
            <a:noFill/>
          </a:ln>
        </p:spPr>
      </p:sp>
      <p:sp>
        <p:nvSpPr>
          <p:cNvPr id="14774" name="Freeform 513"/>
          <p:cNvSpPr/>
          <p:nvPr/>
        </p:nvSpPr>
        <p:spPr>
          <a:xfrm>
            <a:off x="730800" y="202680"/>
            <a:ext cx="1101600" cy="416160"/>
          </a:xfrm>
          <a:custGeom>
            <a:avLst/>
            <a:gdLst/>
            <a:ahLst/>
            <a:cxnLst/>
            <a:rect l="0" t="0" r="r" b="b"/>
            <a:pathLst>
              <a:path w="3060" h="1156">
                <a:moveTo>
                  <a:pt x="3059" y="1155"/>
                </a:moveTo>
                <a:lnTo>
                  <a:pt x="0" y="0"/>
                </a:lnTo>
                <a:lnTo>
                  <a:pt x="25" y="0"/>
                </a:lnTo>
                <a:lnTo>
                  <a:pt x="3059" y="1145"/>
                </a:lnTo>
                <a:lnTo>
                  <a:pt x="3059" y="1155"/>
                </a:lnTo>
                <a:close/>
              </a:path>
            </a:pathLst>
          </a:custGeom>
          <a:solidFill>
            <a:srgbClr val="C4D6DC"/>
          </a:solidFill>
          <a:ln>
            <a:noFill/>
          </a:ln>
        </p:spPr>
      </p:sp>
      <p:sp>
        <p:nvSpPr>
          <p:cNvPr id="14775" name="Freeform 514"/>
          <p:cNvSpPr/>
          <p:nvPr/>
        </p:nvSpPr>
        <p:spPr>
          <a:xfrm>
            <a:off x="739800" y="202680"/>
            <a:ext cx="1092600" cy="412560"/>
          </a:xfrm>
          <a:custGeom>
            <a:avLst/>
            <a:gdLst/>
            <a:ahLst/>
            <a:cxnLst/>
            <a:rect l="0" t="0" r="r" b="b"/>
            <a:pathLst>
              <a:path w="3035" h="1146">
                <a:moveTo>
                  <a:pt x="3034" y="1145"/>
                </a:moveTo>
                <a:lnTo>
                  <a:pt x="0" y="0"/>
                </a:lnTo>
                <a:lnTo>
                  <a:pt x="25" y="0"/>
                </a:lnTo>
                <a:lnTo>
                  <a:pt x="3034" y="1136"/>
                </a:lnTo>
                <a:lnTo>
                  <a:pt x="3034" y="1145"/>
                </a:lnTo>
                <a:close/>
              </a:path>
            </a:pathLst>
          </a:custGeom>
          <a:solidFill>
            <a:srgbClr val="C5D6DD"/>
          </a:solidFill>
          <a:ln>
            <a:noFill/>
          </a:ln>
        </p:spPr>
      </p:sp>
      <p:sp>
        <p:nvSpPr>
          <p:cNvPr id="14776" name="Freeform 515"/>
          <p:cNvSpPr/>
          <p:nvPr/>
        </p:nvSpPr>
        <p:spPr>
          <a:xfrm>
            <a:off x="748800" y="202680"/>
            <a:ext cx="1083600" cy="409320"/>
          </a:xfrm>
          <a:custGeom>
            <a:avLst/>
            <a:gdLst/>
            <a:ahLst/>
            <a:cxnLst/>
            <a:rect l="0" t="0" r="r" b="b"/>
            <a:pathLst>
              <a:path w="3010" h="1137">
                <a:moveTo>
                  <a:pt x="3009" y="1136"/>
                </a:moveTo>
                <a:lnTo>
                  <a:pt x="0" y="0"/>
                </a:lnTo>
                <a:lnTo>
                  <a:pt x="25" y="0"/>
                </a:lnTo>
                <a:lnTo>
                  <a:pt x="3009" y="1126"/>
                </a:lnTo>
                <a:lnTo>
                  <a:pt x="3009" y="1136"/>
                </a:lnTo>
                <a:close/>
              </a:path>
            </a:pathLst>
          </a:custGeom>
          <a:solidFill>
            <a:srgbClr val="C6D7DD"/>
          </a:solidFill>
          <a:ln>
            <a:noFill/>
          </a:ln>
        </p:spPr>
      </p:sp>
      <p:sp>
        <p:nvSpPr>
          <p:cNvPr id="14777" name="Freeform 516"/>
          <p:cNvSpPr/>
          <p:nvPr/>
        </p:nvSpPr>
        <p:spPr>
          <a:xfrm>
            <a:off x="757800" y="202680"/>
            <a:ext cx="1074600" cy="405720"/>
          </a:xfrm>
          <a:custGeom>
            <a:avLst/>
            <a:gdLst/>
            <a:ahLst/>
            <a:cxnLst/>
            <a:rect l="0" t="0" r="r" b="b"/>
            <a:pathLst>
              <a:path w="2985" h="1127">
                <a:moveTo>
                  <a:pt x="2984" y="1126"/>
                </a:moveTo>
                <a:lnTo>
                  <a:pt x="0" y="0"/>
                </a:lnTo>
                <a:lnTo>
                  <a:pt x="25" y="0"/>
                </a:lnTo>
                <a:lnTo>
                  <a:pt x="2984" y="1116"/>
                </a:lnTo>
                <a:lnTo>
                  <a:pt x="2984" y="1126"/>
                </a:lnTo>
                <a:close/>
              </a:path>
            </a:pathLst>
          </a:custGeom>
          <a:solidFill>
            <a:srgbClr val="C7D7DE"/>
          </a:solidFill>
          <a:ln>
            <a:noFill/>
          </a:ln>
        </p:spPr>
      </p:sp>
      <p:sp>
        <p:nvSpPr>
          <p:cNvPr id="14778" name="Freeform 517"/>
          <p:cNvSpPr/>
          <p:nvPr/>
        </p:nvSpPr>
        <p:spPr>
          <a:xfrm>
            <a:off x="766800" y="202680"/>
            <a:ext cx="1065600" cy="402480"/>
          </a:xfrm>
          <a:custGeom>
            <a:avLst/>
            <a:gdLst/>
            <a:ahLst/>
            <a:cxnLst/>
            <a:rect l="0" t="0" r="r" b="b"/>
            <a:pathLst>
              <a:path w="2960" h="1118">
                <a:moveTo>
                  <a:pt x="2959" y="1117"/>
                </a:moveTo>
                <a:lnTo>
                  <a:pt x="0" y="0"/>
                </a:lnTo>
                <a:lnTo>
                  <a:pt x="25" y="0"/>
                </a:lnTo>
                <a:lnTo>
                  <a:pt x="2959" y="1106"/>
                </a:lnTo>
                <a:lnTo>
                  <a:pt x="2959" y="1117"/>
                </a:lnTo>
                <a:close/>
              </a:path>
            </a:pathLst>
          </a:custGeom>
          <a:solidFill>
            <a:srgbClr val="C8D8DE"/>
          </a:solidFill>
          <a:ln>
            <a:noFill/>
          </a:ln>
        </p:spPr>
      </p:sp>
      <p:sp>
        <p:nvSpPr>
          <p:cNvPr id="14779" name="Freeform 518"/>
          <p:cNvSpPr/>
          <p:nvPr/>
        </p:nvSpPr>
        <p:spPr>
          <a:xfrm>
            <a:off x="775800" y="202680"/>
            <a:ext cx="1056600" cy="398880"/>
          </a:xfrm>
          <a:custGeom>
            <a:avLst/>
            <a:gdLst/>
            <a:ahLst/>
            <a:cxnLst/>
            <a:rect l="0" t="0" r="r" b="b"/>
            <a:pathLst>
              <a:path w="2935" h="1108">
                <a:moveTo>
                  <a:pt x="2934" y="1107"/>
                </a:moveTo>
                <a:lnTo>
                  <a:pt x="0" y="0"/>
                </a:lnTo>
                <a:lnTo>
                  <a:pt x="25" y="0"/>
                </a:lnTo>
                <a:lnTo>
                  <a:pt x="2934" y="1098"/>
                </a:lnTo>
                <a:lnTo>
                  <a:pt x="2934" y="1107"/>
                </a:lnTo>
                <a:close/>
              </a:path>
            </a:pathLst>
          </a:custGeom>
          <a:solidFill>
            <a:srgbClr val="C9D9DF"/>
          </a:solidFill>
          <a:ln>
            <a:noFill/>
          </a:ln>
        </p:spPr>
      </p:sp>
      <p:sp>
        <p:nvSpPr>
          <p:cNvPr id="14780" name="Freeform 519"/>
          <p:cNvSpPr/>
          <p:nvPr/>
        </p:nvSpPr>
        <p:spPr>
          <a:xfrm>
            <a:off x="784800" y="202680"/>
            <a:ext cx="1047600" cy="395640"/>
          </a:xfrm>
          <a:custGeom>
            <a:avLst/>
            <a:gdLst/>
            <a:ahLst/>
            <a:cxnLst/>
            <a:rect l="0" t="0" r="r" b="b"/>
            <a:pathLst>
              <a:path w="2910" h="1099">
                <a:moveTo>
                  <a:pt x="2909" y="1098"/>
                </a:moveTo>
                <a:lnTo>
                  <a:pt x="0" y="0"/>
                </a:lnTo>
                <a:lnTo>
                  <a:pt x="25" y="0"/>
                </a:lnTo>
                <a:lnTo>
                  <a:pt x="2909" y="1088"/>
                </a:lnTo>
                <a:lnTo>
                  <a:pt x="2909" y="1098"/>
                </a:lnTo>
                <a:close/>
              </a:path>
            </a:pathLst>
          </a:custGeom>
          <a:solidFill>
            <a:srgbClr val="CAD9DF"/>
          </a:solidFill>
          <a:ln>
            <a:noFill/>
          </a:ln>
        </p:spPr>
      </p:sp>
      <p:sp>
        <p:nvSpPr>
          <p:cNvPr id="14781" name="Freeform 520"/>
          <p:cNvSpPr/>
          <p:nvPr/>
        </p:nvSpPr>
        <p:spPr>
          <a:xfrm>
            <a:off x="793800" y="202680"/>
            <a:ext cx="1038600" cy="392040"/>
          </a:xfrm>
          <a:custGeom>
            <a:avLst/>
            <a:gdLst/>
            <a:ahLst/>
            <a:cxnLst/>
            <a:rect l="0" t="0" r="r" b="b"/>
            <a:pathLst>
              <a:path w="2885" h="1089">
                <a:moveTo>
                  <a:pt x="2884" y="1088"/>
                </a:moveTo>
                <a:lnTo>
                  <a:pt x="0" y="0"/>
                </a:lnTo>
                <a:lnTo>
                  <a:pt x="25" y="0"/>
                </a:lnTo>
                <a:lnTo>
                  <a:pt x="2884" y="1079"/>
                </a:lnTo>
                <a:lnTo>
                  <a:pt x="2884" y="1088"/>
                </a:lnTo>
                <a:close/>
              </a:path>
            </a:pathLst>
          </a:custGeom>
          <a:solidFill>
            <a:srgbClr val="CADAE0"/>
          </a:solidFill>
          <a:ln>
            <a:noFill/>
          </a:ln>
        </p:spPr>
      </p:sp>
      <p:sp>
        <p:nvSpPr>
          <p:cNvPr id="14782" name="Freeform 521"/>
          <p:cNvSpPr/>
          <p:nvPr/>
        </p:nvSpPr>
        <p:spPr>
          <a:xfrm>
            <a:off x="802800" y="202680"/>
            <a:ext cx="1029600" cy="388800"/>
          </a:xfrm>
          <a:custGeom>
            <a:avLst/>
            <a:gdLst/>
            <a:ahLst/>
            <a:cxnLst/>
            <a:rect l="0" t="0" r="r" b="b"/>
            <a:pathLst>
              <a:path w="2860" h="1080">
                <a:moveTo>
                  <a:pt x="2859" y="1079"/>
                </a:moveTo>
                <a:lnTo>
                  <a:pt x="0" y="0"/>
                </a:lnTo>
                <a:lnTo>
                  <a:pt x="25" y="0"/>
                </a:lnTo>
                <a:lnTo>
                  <a:pt x="2859" y="1069"/>
                </a:lnTo>
                <a:lnTo>
                  <a:pt x="2859" y="1079"/>
                </a:lnTo>
                <a:close/>
              </a:path>
            </a:pathLst>
          </a:custGeom>
          <a:solidFill>
            <a:srgbClr val="CBDBE0"/>
          </a:solidFill>
          <a:ln>
            <a:noFill/>
          </a:ln>
        </p:spPr>
      </p:sp>
      <p:sp>
        <p:nvSpPr>
          <p:cNvPr id="14783" name="Freeform 522"/>
          <p:cNvSpPr/>
          <p:nvPr/>
        </p:nvSpPr>
        <p:spPr>
          <a:xfrm>
            <a:off x="811800" y="202680"/>
            <a:ext cx="1020600" cy="385200"/>
          </a:xfrm>
          <a:custGeom>
            <a:avLst/>
            <a:gdLst/>
            <a:ahLst/>
            <a:cxnLst/>
            <a:rect l="0" t="0" r="r" b="b"/>
            <a:pathLst>
              <a:path w="2835" h="1070">
                <a:moveTo>
                  <a:pt x="2834" y="1069"/>
                </a:moveTo>
                <a:lnTo>
                  <a:pt x="0" y="0"/>
                </a:lnTo>
                <a:lnTo>
                  <a:pt x="25" y="0"/>
                </a:lnTo>
                <a:lnTo>
                  <a:pt x="2834" y="1060"/>
                </a:lnTo>
                <a:lnTo>
                  <a:pt x="2834" y="1069"/>
                </a:lnTo>
                <a:close/>
              </a:path>
            </a:pathLst>
          </a:custGeom>
          <a:solidFill>
            <a:srgbClr val="CCDBE1"/>
          </a:solidFill>
          <a:ln>
            <a:noFill/>
          </a:ln>
        </p:spPr>
      </p:sp>
      <p:sp>
        <p:nvSpPr>
          <p:cNvPr id="14784" name="Freeform 523"/>
          <p:cNvSpPr/>
          <p:nvPr/>
        </p:nvSpPr>
        <p:spPr>
          <a:xfrm>
            <a:off x="820800" y="202680"/>
            <a:ext cx="1011600" cy="381960"/>
          </a:xfrm>
          <a:custGeom>
            <a:avLst/>
            <a:gdLst/>
            <a:ahLst/>
            <a:cxnLst/>
            <a:rect l="0" t="0" r="r" b="b"/>
            <a:pathLst>
              <a:path w="2810" h="1061">
                <a:moveTo>
                  <a:pt x="2809" y="1060"/>
                </a:moveTo>
                <a:lnTo>
                  <a:pt x="0" y="0"/>
                </a:lnTo>
                <a:lnTo>
                  <a:pt x="25" y="0"/>
                </a:lnTo>
                <a:lnTo>
                  <a:pt x="2809" y="1051"/>
                </a:lnTo>
                <a:lnTo>
                  <a:pt x="2809" y="1060"/>
                </a:lnTo>
                <a:close/>
              </a:path>
            </a:pathLst>
          </a:custGeom>
          <a:solidFill>
            <a:srgbClr val="CDDCE1"/>
          </a:solidFill>
          <a:ln>
            <a:noFill/>
          </a:ln>
        </p:spPr>
      </p:sp>
      <p:sp>
        <p:nvSpPr>
          <p:cNvPr id="14785" name="Freeform 524"/>
          <p:cNvSpPr/>
          <p:nvPr/>
        </p:nvSpPr>
        <p:spPr>
          <a:xfrm>
            <a:off x="829800" y="202680"/>
            <a:ext cx="1002600" cy="378720"/>
          </a:xfrm>
          <a:custGeom>
            <a:avLst/>
            <a:gdLst/>
            <a:ahLst/>
            <a:cxnLst/>
            <a:rect l="0" t="0" r="r" b="b"/>
            <a:pathLst>
              <a:path w="2785" h="1052">
                <a:moveTo>
                  <a:pt x="2784" y="1051"/>
                </a:moveTo>
                <a:lnTo>
                  <a:pt x="0" y="0"/>
                </a:lnTo>
                <a:lnTo>
                  <a:pt x="25" y="0"/>
                </a:lnTo>
                <a:lnTo>
                  <a:pt x="2784" y="1041"/>
                </a:lnTo>
                <a:lnTo>
                  <a:pt x="2784" y="1051"/>
                </a:lnTo>
                <a:close/>
              </a:path>
            </a:pathLst>
          </a:custGeom>
          <a:solidFill>
            <a:srgbClr val="CEDCE2"/>
          </a:solidFill>
          <a:ln>
            <a:noFill/>
          </a:ln>
        </p:spPr>
      </p:sp>
      <p:sp>
        <p:nvSpPr>
          <p:cNvPr id="14786" name="Freeform 525"/>
          <p:cNvSpPr/>
          <p:nvPr/>
        </p:nvSpPr>
        <p:spPr>
          <a:xfrm>
            <a:off x="838800" y="202680"/>
            <a:ext cx="993600" cy="375120"/>
          </a:xfrm>
          <a:custGeom>
            <a:avLst/>
            <a:gdLst/>
            <a:ahLst/>
            <a:cxnLst/>
            <a:rect l="0" t="0" r="r" b="b"/>
            <a:pathLst>
              <a:path w="2760" h="1042">
                <a:moveTo>
                  <a:pt x="2759" y="1041"/>
                </a:moveTo>
                <a:lnTo>
                  <a:pt x="0" y="0"/>
                </a:lnTo>
                <a:lnTo>
                  <a:pt x="26" y="0"/>
                </a:lnTo>
                <a:lnTo>
                  <a:pt x="2759" y="1032"/>
                </a:lnTo>
                <a:lnTo>
                  <a:pt x="2759" y="1041"/>
                </a:lnTo>
                <a:close/>
              </a:path>
            </a:pathLst>
          </a:custGeom>
          <a:solidFill>
            <a:srgbClr val="CFDDE2"/>
          </a:solidFill>
          <a:ln>
            <a:noFill/>
          </a:ln>
        </p:spPr>
      </p:sp>
      <p:sp>
        <p:nvSpPr>
          <p:cNvPr id="14787" name="Freeform 526"/>
          <p:cNvSpPr/>
          <p:nvPr/>
        </p:nvSpPr>
        <p:spPr>
          <a:xfrm>
            <a:off x="848160" y="202680"/>
            <a:ext cx="984240" cy="371880"/>
          </a:xfrm>
          <a:custGeom>
            <a:avLst/>
            <a:gdLst/>
            <a:ahLst/>
            <a:cxnLst/>
            <a:rect l="0" t="0" r="r" b="b"/>
            <a:pathLst>
              <a:path w="2734" h="1033">
                <a:moveTo>
                  <a:pt x="2733" y="1032"/>
                </a:moveTo>
                <a:lnTo>
                  <a:pt x="0" y="0"/>
                </a:lnTo>
                <a:lnTo>
                  <a:pt x="25" y="0"/>
                </a:lnTo>
                <a:lnTo>
                  <a:pt x="2733" y="1022"/>
                </a:lnTo>
                <a:lnTo>
                  <a:pt x="2733" y="1032"/>
                </a:lnTo>
                <a:close/>
              </a:path>
            </a:pathLst>
          </a:custGeom>
          <a:solidFill>
            <a:srgbClr val="D0DEE3"/>
          </a:solidFill>
          <a:ln>
            <a:noFill/>
          </a:ln>
        </p:spPr>
      </p:sp>
      <p:sp>
        <p:nvSpPr>
          <p:cNvPr id="14788" name="Freeform 527"/>
          <p:cNvSpPr/>
          <p:nvPr/>
        </p:nvSpPr>
        <p:spPr>
          <a:xfrm>
            <a:off x="857160" y="202680"/>
            <a:ext cx="975240" cy="368280"/>
          </a:xfrm>
          <a:custGeom>
            <a:avLst/>
            <a:gdLst/>
            <a:ahLst/>
            <a:cxnLst/>
            <a:rect l="0" t="0" r="r" b="b"/>
            <a:pathLst>
              <a:path w="2709" h="1023">
                <a:moveTo>
                  <a:pt x="2708" y="1022"/>
                </a:moveTo>
                <a:lnTo>
                  <a:pt x="0" y="0"/>
                </a:lnTo>
                <a:lnTo>
                  <a:pt x="25" y="0"/>
                </a:lnTo>
                <a:lnTo>
                  <a:pt x="2708" y="1013"/>
                </a:lnTo>
                <a:lnTo>
                  <a:pt x="2708" y="1022"/>
                </a:lnTo>
                <a:close/>
              </a:path>
            </a:pathLst>
          </a:custGeom>
          <a:solidFill>
            <a:srgbClr val="D1DEE3"/>
          </a:solidFill>
          <a:ln>
            <a:noFill/>
          </a:ln>
        </p:spPr>
      </p:sp>
      <p:sp>
        <p:nvSpPr>
          <p:cNvPr id="14789" name="Freeform 528"/>
          <p:cNvSpPr/>
          <p:nvPr/>
        </p:nvSpPr>
        <p:spPr>
          <a:xfrm>
            <a:off x="866160" y="202680"/>
            <a:ext cx="966240" cy="365040"/>
          </a:xfrm>
          <a:custGeom>
            <a:avLst/>
            <a:gdLst/>
            <a:ahLst/>
            <a:cxnLst/>
            <a:rect l="0" t="0" r="r" b="b"/>
            <a:pathLst>
              <a:path w="2684" h="1014">
                <a:moveTo>
                  <a:pt x="2683" y="1013"/>
                </a:moveTo>
                <a:lnTo>
                  <a:pt x="0" y="0"/>
                </a:lnTo>
                <a:lnTo>
                  <a:pt x="25" y="0"/>
                </a:lnTo>
                <a:lnTo>
                  <a:pt x="2683" y="1003"/>
                </a:lnTo>
                <a:lnTo>
                  <a:pt x="2683" y="1013"/>
                </a:lnTo>
                <a:close/>
              </a:path>
            </a:pathLst>
          </a:custGeom>
          <a:solidFill>
            <a:srgbClr val="D2DFE4"/>
          </a:solidFill>
          <a:ln>
            <a:noFill/>
          </a:ln>
        </p:spPr>
      </p:sp>
      <p:sp>
        <p:nvSpPr>
          <p:cNvPr id="14790" name="Freeform 529"/>
          <p:cNvSpPr/>
          <p:nvPr/>
        </p:nvSpPr>
        <p:spPr>
          <a:xfrm>
            <a:off x="875160" y="202680"/>
            <a:ext cx="957240" cy="361440"/>
          </a:xfrm>
          <a:custGeom>
            <a:avLst/>
            <a:gdLst/>
            <a:ahLst/>
            <a:cxnLst/>
            <a:rect l="0" t="0" r="r" b="b"/>
            <a:pathLst>
              <a:path w="2659" h="1004">
                <a:moveTo>
                  <a:pt x="2658" y="1003"/>
                </a:moveTo>
                <a:lnTo>
                  <a:pt x="0" y="0"/>
                </a:lnTo>
                <a:lnTo>
                  <a:pt x="25" y="0"/>
                </a:lnTo>
                <a:lnTo>
                  <a:pt x="2658" y="994"/>
                </a:lnTo>
                <a:lnTo>
                  <a:pt x="2658" y="1003"/>
                </a:lnTo>
                <a:close/>
              </a:path>
            </a:pathLst>
          </a:custGeom>
          <a:solidFill>
            <a:srgbClr val="D3E0E4"/>
          </a:solidFill>
          <a:ln>
            <a:noFill/>
          </a:ln>
        </p:spPr>
      </p:sp>
      <p:sp>
        <p:nvSpPr>
          <p:cNvPr id="14791" name="Freeform 530"/>
          <p:cNvSpPr/>
          <p:nvPr/>
        </p:nvSpPr>
        <p:spPr>
          <a:xfrm>
            <a:off x="884160" y="202680"/>
            <a:ext cx="948240" cy="358200"/>
          </a:xfrm>
          <a:custGeom>
            <a:avLst/>
            <a:gdLst/>
            <a:ahLst/>
            <a:cxnLst/>
            <a:rect l="0" t="0" r="r" b="b"/>
            <a:pathLst>
              <a:path w="2634" h="995">
                <a:moveTo>
                  <a:pt x="2633" y="994"/>
                </a:moveTo>
                <a:lnTo>
                  <a:pt x="0" y="0"/>
                </a:lnTo>
                <a:lnTo>
                  <a:pt x="25" y="0"/>
                </a:lnTo>
                <a:lnTo>
                  <a:pt x="2633" y="984"/>
                </a:lnTo>
                <a:lnTo>
                  <a:pt x="2633" y="994"/>
                </a:lnTo>
                <a:close/>
              </a:path>
            </a:pathLst>
          </a:custGeom>
          <a:solidFill>
            <a:srgbClr val="D4E0E5"/>
          </a:solidFill>
          <a:ln>
            <a:noFill/>
          </a:ln>
        </p:spPr>
      </p:sp>
      <p:sp>
        <p:nvSpPr>
          <p:cNvPr id="14792" name="Freeform 531"/>
          <p:cNvSpPr/>
          <p:nvPr/>
        </p:nvSpPr>
        <p:spPr>
          <a:xfrm>
            <a:off x="893160" y="202680"/>
            <a:ext cx="939240" cy="354600"/>
          </a:xfrm>
          <a:custGeom>
            <a:avLst/>
            <a:gdLst/>
            <a:ahLst/>
            <a:cxnLst/>
            <a:rect l="0" t="0" r="r" b="b"/>
            <a:pathLst>
              <a:path w="2609" h="985">
                <a:moveTo>
                  <a:pt x="2608" y="984"/>
                </a:moveTo>
                <a:lnTo>
                  <a:pt x="0" y="0"/>
                </a:lnTo>
                <a:lnTo>
                  <a:pt x="25" y="0"/>
                </a:lnTo>
                <a:lnTo>
                  <a:pt x="2608" y="975"/>
                </a:lnTo>
                <a:lnTo>
                  <a:pt x="2608" y="984"/>
                </a:lnTo>
                <a:close/>
              </a:path>
            </a:pathLst>
          </a:custGeom>
          <a:solidFill>
            <a:srgbClr val="D5E1E5"/>
          </a:solidFill>
          <a:ln>
            <a:noFill/>
          </a:ln>
        </p:spPr>
      </p:sp>
      <p:sp>
        <p:nvSpPr>
          <p:cNvPr id="14793" name="Freeform 532"/>
          <p:cNvSpPr/>
          <p:nvPr/>
        </p:nvSpPr>
        <p:spPr>
          <a:xfrm>
            <a:off x="902160" y="202680"/>
            <a:ext cx="930240" cy="351360"/>
          </a:xfrm>
          <a:custGeom>
            <a:avLst/>
            <a:gdLst/>
            <a:ahLst/>
            <a:cxnLst/>
            <a:rect l="0" t="0" r="r" b="b"/>
            <a:pathLst>
              <a:path w="2584" h="976">
                <a:moveTo>
                  <a:pt x="2583" y="975"/>
                </a:moveTo>
                <a:lnTo>
                  <a:pt x="0" y="0"/>
                </a:lnTo>
                <a:lnTo>
                  <a:pt x="25" y="0"/>
                </a:lnTo>
                <a:lnTo>
                  <a:pt x="2583" y="965"/>
                </a:lnTo>
                <a:lnTo>
                  <a:pt x="2583" y="975"/>
                </a:lnTo>
                <a:close/>
              </a:path>
            </a:pathLst>
          </a:custGeom>
          <a:solidFill>
            <a:srgbClr val="D5E1E6"/>
          </a:solidFill>
          <a:ln>
            <a:noFill/>
          </a:ln>
        </p:spPr>
      </p:sp>
      <p:sp>
        <p:nvSpPr>
          <p:cNvPr id="14794" name="Freeform 533"/>
          <p:cNvSpPr/>
          <p:nvPr/>
        </p:nvSpPr>
        <p:spPr>
          <a:xfrm>
            <a:off x="911160" y="202680"/>
            <a:ext cx="921240" cy="347760"/>
          </a:xfrm>
          <a:custGeom>
            <a:avLst/>
            <a:gdLst/>
            <a:ahLst/>
            <a:cxnLst/>
            <a:rect l="0" t="0" r="r" b="b"/>
            <a:pathLst>
              <a:path w="2559" h="966">
                <a:moveTo>
                  <a:pt x="2558" y="965"/>
                </a:moveTo>
                <a:lnTo>
                  <a:pt x="0" y="0"/>
                </a:lnTo>
                <a:lnTo>
                  <a:pt x="25" y="0"/>
                </a:lnTo>
                <a:lnTo>
                  <a:pt x="2558" y="956"/>
                </a:lnTo>
                <a:lnTo>
                  <a:pt x="2558" y="965"/>
                </a:lnTo>
                <a:close/>
              </a:path>
            </a:pathLst>
          </a:custGeom>
          <a:solidFill>
            <a:srgbClr val="D6E2E6"/>
          </a:solidFill>
          <a:ln>
            <a:noFill/>
          </a:ln>
        </p:spPr>
      </p:sp>
      <p:sp>
        <p:nvSpPr>
          <p:cNvPr id="14795" name="Freeform 534"/>
          <p:cNvSpPr/>
          <p:nvPr/>
        </p:nvSpPr>
        <p:spPr>
          <a:xfrm>
            <a:off x="920160" y="202680"/>
            <a:ext cx="912240" cy="344520"/>
          </a:xfrm>
          <a:custGeom>
            <a:avLst/>
            <a:gdLst/>
            <a:ahLst/>
            <a:cxnLst/>
            <a:rect l="0" t="0" r="r" b="b"/>
            <a:pathLst>
              <a:path w="2534" h="957">
                <a:moveTo>
                  <a:pt x="2533" y="956"/>
                </a:moveTo>
                <a:lnTo>
                  <a:pt x="0" y="0"/>
                </a:lnTo>
                <a:lnTo>
                  <a:pt x="25" y="0"/>
                </a:lnTo>
                <a:lnTo>
                  <a:pt x="2533" y="946"/>
                </a:lnTo>
                <a:lnTo>
                  <a:pt x="2533" y="956"/>
                </a:lnTo>
                <a:close/>
              </a:path>
            </a:pathLst>
          </a:custGeom>
          <a:solidFill>
            <a:srgbClr val="D7E2E7"/>
          </a:solidFill>
          <a:ln>
            <a:noFill/>
          </a:ln>
        </p:spPr>
      </p:sp>
      <p:sp>
        <p:nvSpPr>
          <p:cNvPr id="14796" name="Freeform 535"/>
          <p:cNvSpPr/>
          <p:nvPr/>
        </p:nvSpPr>
        <p:spPr>
          <a:xfrm>
            <a:off x="929160" y="202680"/>
            <a:ext cx="903240" cy="340920"/>
          </a:xfrm>
          <a:custGeom>
            <a:avLst/>
            <a:gdLst/>
            <a:ahLst/>
            <a:cxnLst/>
            <a:rect l="0" t="0" r="r" b="b"/>
            <a:pathLst>
              <a:path w="2509" h="947">
                <a:moveTo>
                  <a:pt x="2508" y="946"/>
                </a:moveTo>
                <a:lnTo>
                  <a:pt x="0" y="0"/>
                </a:lnTo>
                <a:lnTo>
                  <a:pt x="25" y="0"/>
                </a:lnTo>
                <a:lnTo>
                  <a:pt x="2508" y="937"/>
                </a:lnTo>
                <a:lnTo>
                  <a:pt x="2508" y="946"/>
                </a:lnTo>
                <a:close/>
              </a:path>
            </a:pathLst>
          </a:custGeom>
          <a:solidFill>
            <a:srgbClr val="D8E3E7"/>
          </a:solidFill>
          <a:ln>
            <a:noFill/>
          </a:ln>
        </p:spPr>
      </p:sp>
      <p:sp>
        <p:nvSpPr>
          <p:cNvPr id="14797" name="Freeform 536"/>
          <p:cNvSpPr/>
          <p:nvPr/>
        </p:nvSpPr>
        <p:spPr>
          <a:xfrm>
            <a:off x="938160" y="202680"/>
            <a:ext cx="894240" cy="337680"/>
          </a:xfrm>
          <a:custGeom>
            <a:avLst/>
            <a:gdLst/>
            <a:ahLst/>
            <a:cxnLst/>
            <a:rect l="0" t="0" r="r" b="b"/>
            <a:pathLst>
              <a:path w="2484" h="938">
                <a:moveTo>
                  <a:pt x="2483" y="937"/>
                </a:moveTo>
                <a:lnTo>
                  <a:pt x="0" y="0"/>
                </a:lnTo>
                <a:lnTo>
                  <a:pt x="25" y="0"/>
                </a:lnTo>
                <a:lnTo>
                  <a:pt x="2483" y="928"/>
                </a:lnTo>
                <a:lnTo>
                  <a:pt x="2483" y="937"/>
                </a:lnTo>
                <a:close/>
              </a:path>
            </a:pathLst>
          </a:custGeom>
          <a:solidFill>
            <a:srgbClr val="D9E3E8"/>
          </a:solidFill>
          <a:ln>
            <a:noFill/>
          </a:ln>
        </p:spPr>
      </p:sp>
      <p:sp>
        <p:nvSpPr>
          <p:cNvPr id="14798" name="Freeform 537"/>
          <p:cNvSpPr/>
          <p:nvPr/>
        </p:nvSpPr>
        <p:spPr>
          <a:xfrm>
            <a:off x="947160" y="202680"/>
            <a:ext cx="885240" cy="334440"/>
          </a:xfrm>
          <a:custGeom>
            <a:avLst/>
            <a:gdLst/>
            <a:ahLst/>
            <a:cxnLst/>
            <a:rect l="0" t="0" r="r" b="b"/>
            <a:pathLst>
              <a:path w="2459" h="929">
                <a:moveTo>
                  <a:pt x="2458" y="928"/>
                </a:moveTo>
                <a:lnTo>
                  <a:pt x="0" y="0"/>
                </a:lnTo>
                <a:lnTo>
                  <a:pt x="25" y="0"/>
                </a:lnTo>
                <a:lnTo>
                  <a:pt x="2458" y="918"/>
                </a:lnTo>
                <a:lnTo>
                  <a:pt x="2458" y="928"/>
                </a:lnTo>
                <a:close/>
              </a:path>
            </a:pathLst>
          </a:custGeom>
          <a:solidFill>
            <a:srgbClr val="DAE4E8"/>
          </a:solidFill>
          <a:ln>
            <a:noFill/>
          </a:ln>
        </p:spPr>
      </p:sp>
      <p:sp>
        <p:nvSpPr>
          <p:cNvPr id="14799" name="Freeform 538"/>
          <p:cNvSpPr/>
          <p:nvPr/>
        </p:nvSpPr>
        <p:spPr>
          <a:xfrm>
            <a:off x="956160" y="202680"/>
            <a:ext cx="876240" cy="330840"/>
          </a:xfrm>
          <a:custGeom>
            <a:avLst/>
            <a:gdLst/>
            <a:ahLst/>
            <a:cxnLst/>
            <a:rect l="0" t="0" r="r" b="b"/>
            <a:pathLst>
              <a:path w="2434" h="919">
                <a:moveTo>
                  <a:pt x="2433" y="918"/>
                </a:moveTo>
                <a:lnTo>
                  <a:pt x="0" y="0"/>
                </a:lnTo>
                <a:lnTo>
                  <a:pt x="25" y="0"/>
                </a:lnTo>
                <a:lnTo>
                  <a:pt x="2433" y="909"/>
                </a:lnTo>
                <a:lnTo>
                  <a:pt x="2433" y="918"/>
                </a:lnTo>
                <a:close/>
              </a:path>
            </a:pathLst>
          </a:custGeom>
          <a:solidFill>
            <a:srgbClr val="DAE5E9"/>
          </a:solidFill>
          <a:ln>
            <a:noFill/>
          </a:ln>
        </p:spPr>
      </p:sp>
      <p:sp>
        <p:nvSpPr>
          <p:cNvPr id="14800" name="Freeform 539"/>
          <p:cNvSpPr/>
          <p:nvPr/>
        </p:nvSpPr>
        <p:spPr>
          <a:xfrm>
            <a:off x="965160" y="202680"/>
            <a:ext cx="867240" cy="327600"/>
          </a:xfrm>
          <a:custGeom>
            <a:avLst/>
            <a:gdLst/>
            <a:ahLst/>
            <a:cxnLst/>
            <a:rect l="0" t="0" r="r" b="b"/>
            <a:pathLst>
              <a:path w="2409" h="910">
                <a:moveTo>
                  <a:pt x="2408" y="909"/>
                </a:moveTo>
                <a:lnTo>
                  <a:pt x="0" y="0"/>
                </a:lnTo>
                <a:lnTo>
                  <a:pt x="26" y="0"/>
                </a:lnTo>
                <a:lnTo>
                  <a:pt x="2408" y="899"/>
                </a:lnTo>
                <a:lnTo>
                  <a:pt x="2408" y="909"/>
                </a:lnTo>
                <a:close/>
              </a:path>
            </a:pathLst>
          </a:custGeom>
          <a:solidFill>
            <a:srgbClr val="DBE5E9"/>
          </a:solidFill>
          <a:ln>
            <a:noFill/>
          </a:ln>
        </p:spPr>
      </p:sp>
      <p:sp>
        <p:nvSpPr>
          <p:cNvPr id="14801" name="Freeform 540"/>
          <p:cNvSpPr/>
          <p:nvPr/>
        </p:nvSpPr>
        <p:spPr>
          <a:xfrm>
            <a:off x="974520" y="202680"/>
            <a:ext cx="857880" cy="324000"/>
          </a:xfrm>
          <a:custGeom>
            <a:avLst/>
            <a:gdLst/>
            <a:ahLst/>
            <a:cxnLst/>
            <a:rect l="0" t="0" r="r" b="b"/>
            <a:pathLst>
              <a:path w="2383" h="900">
                <a:moveTo>
                  <a:pt x="2382" y="899"/>
                </a:moveTo>
                <a:lnTo>
                  <a:pt x="0" y="0"/>
                </a:lnTo>
                <a:lnTo>
                  <a:pt x="25" y="0"/>
                </a:lnTo>
                <a:lnTo>
                  <a:pt x="2382" y="890"/>
                </a:lnTo>
                <a:lnTo>
                  <a:pt x="2382" y="899"/>
                </a:lnTo>
                <a:close/>
              </a:path>
            </a:pathLst>
          </a:custGeom>
          <a:solidFill>
            <a:srgbClr val="DCE6EA"/>
          </a:solidFill>
          <a:ln>
            <a:noFill/>
          </a:ln>
        </p:spPr>
      </p:sp>
      <p:sp>
        <p:nvSpPr>
          <p:cNvPr id="14802" name="Freeform 541"/>
          <p:cNvSpPr/>
          <p:nvPr/>
        </p:nvSpPr>
        <p:spPr>
          <a:xfrm>
            <a:off x="983520" y="202680"/>
            <a:ext cx="848880" cy="320760"/>
          </a:xfrm>
          <a:custGeom>
            <a:avLst/>
            <a:gdLst/>
            <a:ahLst/>
            <a:cxnLst/>
            <a:rect l="0" t="0" r="r" b="b"/>
            <a:pathLst>
              <a:path w="2358" h="891">
                <a:moveTo>
                  <a:pt x="2357" y="890"/>
                </a:moveTo>
                <a:lnTo>
                  <a:pt x="0" y="0"/>
                </a:lnTo>
                <a:lnTo>
                  <a:pt x="25" y="0"/>
                </a:lnTo>
                <a:lnTo>
                  <a:pt x="2357" y="880"/>
                </a:lnTo>
                <a:lnTo>
                  <a:pt x="2357" y="890"/>
                </a:lnTo>
                <a:close/>
              </a:path>
            </a:pathLst>
          </a:custGeom>
          <a:solidFill>
            <a:srgbClr val="DDE6EA"/>
          </a:solidFill>
          <a:ln>
            <a:noFill/>
          </a:ln>
        </p:spPr>
      </p:sp>
      <p:sp>
        <p:nvSpPr>
          <p:cNvPr id="14803" name="Freeform 542"/>
          <p:cNvSpPr/>
          <p:nvPr/>
        </p:nvSpPr>
        <p:spPr>
          <a:xfrm>
            <a:off x="992520" y="202680"/>
            <a:ext cx="839880" cy="317160"/>
          </a:xfrm>
          <a:custGeom>
            <a:avLst/>
            <a:gdLst/>
            <a:ahLst/>
            <a:cxnLst/>
            <a:rect l="0" t="0" r="r" b="b"/>
            <a:pathLst>
              <a:path w="2333" h="881">
                <a:moveTo>
                  <a:pt x="2332" y="880"/>
                </a:moveTo>
                <a:lnTo>
                  <a:pt x="0" y="0"/>
                </a:lnTo>
                <a:lnTo>
                  <a:pt x="25" y="0"/>
                </a:lnTo>
                <a:lnTo>
                  <a:pt x="2332" y="871"/>
                </a:lnTo>
                <a:lnTo>
                  <a:pt x="2332" y="880"/>
                </a:lnTo>
                <a:close/>
              </a:path>
            </a:pathLst>
          </a:custGeom>
          <a:solidFill>
            <a:srgbClr val="DDE7EA"/>
          </a:solidFill>
          <a:ln>
            <a:noFill/>
          </a:ln>
        </p:spPr>
      </p:sp>
      <p:sp>
        <p:nvSpPr>
          <p:cNvPr id="14804" name="Freeform 543"/>
          <p:cNvSpPr/>
          <p:nvPr/>
        </p:nvSpPr>
        <p:spPr>
          <a:xfrm>
            <a:off x="1001520" y="202680"/>
            <a:ext cx="830880" cy="313920"/>
          </a:xfrm>
          <a:custGeom>
            <a:avLst/>
            <a:gdLst/>
            <a:ahLst/>
            <a:cxnLst/>
            <a:rect l="0" t="0" r="r" b="b"/>
            <a:pathLst>
              <a:path w="2308" h="872">
                <a:moveTo>
                  <a:pt x="2307" y="871"/>
                </a:moveTo>
                <a:lnTo>
                  <a:pt x="0" y="0"/>
                </a:lnTo>
                <a:lnTo>
                  <a:pt x="25" y="0"/>
                </a:lnTo>
                <a:lnTo>
                  <a:pt x="2307" y="861"/>
                </a:lnTo>
                <a:lnTo>
                  <a:pt x="2307" y="871"/>
                </a:lnTo>
                <a:close/>
              </a:path>
            </a:pathLst>
          </a:custGeom>
          <a:solidFill>
            <a:srgbClr val="DEE7EB"/>
          </a:solidFill>
          <a:ln>
            <a:noFill/>
          </a:ln>
        </p:spPr>
      </p:sp>
      <p:sp>
        <p:nvSpPr>
          <p:cNvPr id="14805" name="Freeform 544"/>
          <p:cNvSpPr/>
          <p:nvPr/>
        </p:nvSpPr>
        <p:spPr>
          <a:xfrm>
            <a:off x="1010520" y="202680"/>
            <a:ext cx="821880" cy="310320"/>
          </a:xfrm>
          <a:custGeom>
            <a:avLst/>
            <a:gdLst/>
            <a:ahLst/>
            <a:cxnLst/>
            <a:rect l="0" t="0" r="r" b="b"/>
            <a:pathLst>
              <a:path w="2283" h="862">
                <a:moveTo>
                  <a:pt x="2282" y="861"/>
                </a:moveTo>
                <a:lnTo>
                  <a:pt x="0" y="0"/>
                </a:lnTo>
                <a:lnTo>
                  <a:pt x="25" y="0"/>
                </a:lnTo>
                <a:lnTo>
                  <a:pt x="2282" y="852"/>
                </a:lnTo>
                <a:lnTo>
                  <a:pt x="2282" y="861"/>
                </a:lnTo>
                <a:close/>
              </a:path>
            </a:pathLst>
          </a:custGeom>
          <a:solidFill>
            <a:srgbClr val="DFE8EB"/>
          </a:solidFill>
          <a:ln>
            <a:noFill/>
          </a:ln>
        </p:spPr>
      </p:sp>
      <p:sp>
        <p:nvSpPr>
          <p:cNvPr id="14806" name="Freeform 545"/>
          <p:cNvSpPr/>
          <p:nvPr/>
        </p:nvSpPr>
        <p:spPr>
          <a:xfrm>
            <a:off x="1019520" y="202680"/>
            <a:ext cx="812880" cy="307080"/>
          </a:xfrm>
          <a:custGeom>
            <a:avLst/>
            <a:gdLst/>
            <a:ahLst/>
            <a:cxnLst/>
            <a:rect l="0" t="0" r="r" b="b"/>
            <a:pathLst>
              <a:path w="2258" h="853">
                <a:moveTo>
                  <a:pt x="2257" y="852"/>
                </a:moveTo>
                <a:lnTo>
                  <a:pt x="0" y="0"/>
                </a:lnTo>
                <a:lnTo>
                  <a:pt x="25" y="0"/>
                </a:lnTo>
                <a:lnTo>
                  <a:pt x="2257" y="842"/>
                </a:lnTo>
                <a:lnTo>
                  <a:pt x="2257" y="852"/>
                </a:lnTo>
                <a:close/>
              </a:path>
            </a:pathLst>
          </a:custGeom>
          <a:solidFill>
            <a:srgbClr val="E0E8EC"/>
          </a:solidFill>
          <a:ln>
            <a:noFill/>
          </a:ln>
        </p:spPr>
      </p:sp>
      <p:sp>
        <p:nvSpPr>
          <p:cNvPr id="14807" name="Freeform 546"/>
          <p:cNvSpPr/>
          <p:nvPr/>
        </p:nvSpPr>
        <p:spPr>
          <a:xfrm>
            <a:off x="1028520" y="202680"/>
            <a:ext cx="803880" cy="303480"/>
          </a:xfrm>
          <a:custGeom>
            <a:avLst/>
            <a:gdLst/>
            <a:ahLst/>
            <a:cxnLst/>
            <a:rect l="0" t="0" r="r" b="b"/>
            <a:pathLst>
              <a:path w="2233" h="843">
                <a:moveTo>
                  <a:pt x="2232" y="842"/>
                </a:moveTo>
                <a:lnTo>
                  <a:pt x="0" y="0"/>
                </a:lnTo>
                <a:lnTo>
                  <a:pt x="25" y="0"/>
                </a:lnTo>
                <a:lnTo>
                  <a:pt x="2232" y="833"/>
                </a:lnTo>
                <a:lnTo>
                  <a:pt x="2232" y="842"/>
                </a:lnTo>
                <a:close/>
              </a:path>
            </a:pathLst>
          </a:custGeom>
          <a:solidFill>
            <a:srgbClr val="E0E9EC"/>
          </a:solidFill>
          <a:ln>
            <a:noFill/>
          </a:ln>
        </p:spPr>
      </p:sp>
      <p:sp>
        <p:nvSpPr>
          <p:cNvPr id="14808" name="Freeform 547"/>
          <p:cNvSpPr/>
          <p:nvPr/>
        </p:nvSpPr>
        <p:spPr>
          <a:xfrm>
            <a:off x="1037520" y="202680"/>
            <a:ext cx="794880" cy="300240"/>
          </a:xfrm>
          <a:custGeom>
            <a:avLst/>
            <a:gdLst/>
            <a:ahLst/>
            <a:cxnLst/>
            <a:rect l="0" t="0" r="r" b="b"/>
            <a:pathLst>
              <a:path w="2208" h="834">
                <a:moveTo>
                  <a:pt x="2207" y="833"/>
                </a:moveTo>
                <a:lnTo>
                  <a:pt x="0" y="0"/>
                </a:lnTo>
                <a:lnTo>
                  <a:pt x="25" y="0"/>
                </a:lnTo>
                <a:lnTo>
                  <a:pt x="2207" y="823"/>
                </a:lnTo>
                <a:lnTo>
                  <a:pt x="2207" y="833"/>
                </a:lnTo>
                <a:close/>
              </a:path>
            </a:pathLst>
          </a:custGeom>
          <a:solidFill>
            <a:srgbClr val="E1E9ED"/>
          </a:solidFill>
          <a:ln>
            <a:noFill/>
          </a:ln>
        </p:spPr>
      </p:sp>
      <p:sp>
        <p:nvSpPr>
          <p:cNvPr id="14809" name="Freeform 548"/>
          <p:cNvSpPr/>
          <p:nvPr/>
        </p:nvSpPr>
        <p:spPr>
          <a:xfrm>
            <a:off x="1046520" y="202680"/>
            <a:ext cx="785880" cy="296640"/>
          </a:xfrm>
          <a:custGeom>
            <a:avLst/>
            <a:gdLst/>
            <a:ahLst/>
            <a:cxnLst/>
            <a:rect l="0" t="0" r="r" b="b"/>
            <a:pathLst>
              <a:path w="2183" h="824">
                <a:moveTo>
                  <a:pt x="2182" y="823"/>
                </a:moveTo>
                <a:lnTo>
                  <a:pt x="0" y="0"/>
                </a:lnTo>
                <a:lnTo>
                  <a:pt x="25" y="0"/>
                </a:lnTo>
                <a:lnTo>
                  <a:pt x="2182" y="814"/>
                </a:lnTo>
                <a:lnTo>
                  <a:pt x="2182" y="823"/>
                </a:lnTo>
                <a:close/>
              </a:path>
            </a:pathLst>
          </a:custGeom>
          <a:solidFill>
            <a:srgbClr val="E1EAED"/>
          </a:solidFill>
          <a:ln>
            <a:noFill/>
          </a:ln>
        </p:spPr>
      </p:sp>
      <p:sp>
        <p:nvSpPr>
          <p:cNvPr id="14810" name="Freeform 549"/>
          <p:cNvSpPr/>
          <p:nvPr/>
        </p:nvSpPr>
        <p:spPr>
          <a:xfrm>
            <a:off x="1055520" y="202680"/>
            <a:ext cx="776880" cy="293400"/>
          </a:xfrm>
          <a:custGeom>
            <a:avLst/>
            <a:gdLst/>
            <a:ahLst/>
            <a:cxnLst/>
            <a:rect l="0" t="0" r="r" b="b"/>
            <a:pathLst>
              <a:path w="2158" h="815">
                <a:moveTo>
                  <a:pt x="2157" y="814"/>
                </a:moveTo>
                <a:lnTo>
                  <a:pt x="0" y="0"/>
                </a:lnTo>
                <a:lnTo>
                  <a:pt x="25" y="0"/>
                </a:lnTo>
                <a:lnTo>
                  <a:pt x="2157" y="805"/>
                </a:lnTo>
                <a:lnTo>
                  <a:pt x="2157" y="814"/>
                </a:lnTo>
                <a:close/>
              </a:path>
            </a:pathLst>
          </a:custGeom>
          <a:solidFill>
            <a:srgbClr val="E2EAED"/>
          </a:solidFill>
          <a:ln>
            <a:noFill/>
          </a:ln>
        </p:spPr>
      </p:sp>
      <p:sp>
        <p:nvSpPr>
          <p:cNvPr id="14811" name="Freeform 550"/>
          <p:cNvSpPr/>
          <p:nvPr/>
        </p:nvSpPr>
        <p:spPr>
          <a:xfrm>
            <a:off x="1064520" y="202680"/>
            <a:ext cx="767880" cy="290160"/>
          </a:xfrm>
          <a:custGeom>
            <a:avLst/>
            <a:gdLst/>
            <a:ahLst/>
            <a:cxnLst/>
            <a:rect l="0" t="0" r="r" b="b"/>
            <a:pathLst>
              <a:path w="2133" h="806">
                <a:moveTo>
                  <a:pt x="2132" y="805"/>
                </a:moveTo>
                <a:lnTo>
                  <a:pt x="0" y="0"/>
                </a:lnTo>
                <a:lnTo>
                  <a:pt x="25" y="0"/>
                </a:lnTo>
                <a:lnTo>
                  <a:pt x="2132" y="795"/>
                </a:lnTo>
                <a:lnTo>
                  <a:pt x="2132" y="805"/>
                </a:lnTo>
                <a:close/>
              </a:path>
            </a:pathLst>
          </a:custGeom>
          <a:solidFill>
            <a:srgbClr val="E3EBEE"/>
          </a:solidFill>
          <a:ln>
            <a:noFill/>
          </a:ln>
        </p:spPr>
      </p:sp>
      <p:sp>
        <p:nvSpPr>
          <p:cNvPr id="14812" name="Freeform 551"/>
          <p:cNvSpPr/>
          <p:nvPr/>
        </p:nvSpPr>
        <p:spPr>
          <a:xfrm>
            <a:off x="1073520" y="202680"/>
            <a:ext cx="758880" cy="286560"/>
          </a:xfrm>
          <a:custGeom>
            <a:avLst/>
            <a:gdLst/>
            <a:ahLst/>
            <a:cxnLst/>
            <a:rect l="0" t="0" r="r" b="b"/>
            <a:pathLst>
              <a:path w="2108" h="796">
                <a:moveTo>
                  <a:pt x="2107" y="795"/>
                </a:moveTo>
                <a:lnTo>
                  <a:pt x="0" y="0"/>
                </a:lnTo>
                <a:lnTo>
                  <a:pt x="25" y="0"/>
                </a:lnTo>
                <a:lnTo>
                  <a:pt x="2107" y="786"/>
                </a:lnTo>
                <a:lnTo>
                  <a:pt x="2107" y="795"/>
                </a:lnTo>
                <a:close/>
              </a:path>
            </a:pathLst>
          </a:custGeom>
          <a:solidFill>
            <a:srgbClr val="E4EBEE"/>
          </a:solidFill>
          <a:ln>
            <a:noFill/>
          </a:ln>
        </p:spPr>
      </p:sp>
      <p:sp>
        <p:nvSpPr>
          <p:cNvPr id="14813" name="Freeform 552"/>
          <p:cNvSpPr/>
          <p:nvPr/>
        </p:nvSpPr>
        <p:spPr>
          <a:xfrm>
            <a:off x="1082520" y="202680"/>
            <a:ext cx="749880" cy="283320"/>
          </a:xfrm>
          <a:custGeom>
            <a:avLst/>
            <a:gdLst/>
            <a:ahLst/>
            <a:cxnLst/>
            <a:rect l="0" t="0" r="r" b="b"/>
            <a:pathLst>
              <a:path w="2083" h="787">
                <a:moveTo>
                  <a:pt x="2082" y="786"/>
                </a:moveTo>
                <a:lnTo>
                  <a:pt x="0" y="0"/>
                </a:lnTo>
                <a:lnTo>
                  <a:pt x="25" y="0"/>
                </a:lnTo>
                <a:lnTo>
                  <a:pt x="2082" y="776"/>
                </a:lnTo>
                <a:lnTo>
                  <a:pt x="2082" y="786"/>
                </a:lnTo>
                <a:close/>
              </a:path>
            </a:pathLst>
          </a:custGeom>
          <a:solidFill>
            <a:srgbClr val="E4ECEE"/>
          </a:solidFill>
          <a:ln>
            <a:noFill/>
          </a:ln>
        </p:spPr>
      </p:sp>
      <p:sp>
        <p:nvSpPr>
          <p:cNvPr id="14814" name="Freeform 553"/>
          <p:cNvSpPr/>
          <p:nvPr/>
        </p:nvSpPr>
        <p:spPr>
          <a:xfrm>
            <a:off x="1091520" y="202680"/>
            <a:ext cx="740880" cy="279720"/>
          </a:xfrm>
          <a:custGeom>
            <a:avLst/>
            <a:gdLst/>
            <a:ahLst/>
            <a:cxnLst/>
            <a:rect l="0" t="0" r="r" b="b"/>
            <a:pathLst>
              <a:path w="2058" h="777">
                <a:moveTo>
                  <a:pt x="2057" y="776"/>
                </a:moveTo>
                <a:lnTo>
                  <a:pt x="0" y="0"/>
                </a:lnTo>
                <a:lnTo>
                  <a:pt x="52" y="0"/>
                </a:lnTo>
                <a:lnTo>
                  <a:pt x="2057" y="757"/>
                </a:lnTo>
                <a:lnTo>
                  <a:pt x="2057" y="776"/>
                </a:lnTo>
                <a:close/>
              </a:path>
            </a:pathLst>
          </a:custGeom>
          <a:solidFill>
            <a:srgbClr val="E5ECEF"/>
          </a:solidFill>
          <a:ln>
            <a:noFill/>
          </a:ln>
        </p:spPr>
      </p:sp>
      <p:sp>
        <p:nvSpPr>
          <p:cNvPr id="14815" name="Freeform 554"/>
          <p:cNvSpPr/>
          <p:nvPr/>
        </p:nvSpPr>
        <p:spPr>
          <a:xfrm>
            <a:off x="1109880" y="202680"/>
            <a:ext cx="722520" cy="272880"/>
          </a:xfrm>
          <a:custGeom>
            <a:avLst/>
            <a:gdLst/>
            <a:ahLst/>
            <a:cxnLst/>
            <a:rect l="0" t="0" r="r" b="b"/>
            <a:pathLst>
              <a:path w="2007" h="758">
                <a:moveTo>
                  <a:pt x="2006" y="757"/>
                </a:moveTo>
                <a:lnTo>
                  <a:pt x="0" y="0"/>
                </a:lnTo>
                <a:lnTo>
                  <a:pt x="25" y="0"/>
                </a:lnTo>
                <a:lnTo>
                  <a:pt x="2006" y="748"/>
                </a:lnTo>
                <a:lnTo>
                  <a:pt x="2006" y="757"/>
                </a:lnTo>
                <a:close/>
              </a:path>
            </a:pathLst>
          </a:custGeom>
          <a:solidFill>
            <a:srgbClr val="E6EDF0"/>
          </a:solidFill>
          <a:ln>
            <a:noFill/>
          </a:ln>
        </p:spPr>
      </p:sp>
      <p:sp>
        <p:nvSpPr>
          <p:cNvPr id="14816" name="Freeform 555"/>
          <p:cNvSpPr/>
          <p:nvPr/>
        </p:nvSpPr>
        <p:spPr>
          <a:xfrm>
            <a:off x="1118880" y="202680"/>
            <a:ext cx="713520" cy="269640"/>
          </a:xfrm>
          <a:custGeom>
            <a:avLst/>
            <a:gdLst/>
            <a:ahLst/>
            <a:cxnLst/>
            <a:rect l="0" t="0" r="r" b="b"/>
            <a:pathLst>
              <a:path w="1982" h="749">
                <a:moveTo>
                  <a:pt x="1981" y="748"/>
                </a:moveTo>
                <a:lnTo>
                  <a:pt x="0" y="0"/>
                </a:lnTo>
                <a:lnTo>
                  <a:pt x="25" y="0"/>
                </a:lnTo>
                <a:lnTo>
                  <a:pt x="1981" y="738"/>
                </a:lnTo>
                <a:lnTo>
                  <a:pt x="1981" y="748"/>
                </a:lnTo>
                <a:close/>
              </a:path>
            </a:pathLst>
          </a:custGeom>
          <a:solidFill>
            <a:srgbClr val="E7EDF0"/>
          </a:solidFill>
          <a:ln>
            <a:noFill/>
          </a:ln>
        </p:spPr>
      </p:sp>
      <p:sp>
        <p:nvSpPr>
          <p:cNvPr id="14817" name="Freeform 556"/>
          <p:cNvSpPr/>
          <p:nvPr/>
        </p:nvSpPr>
        <p:spPr>
          <a:xfrm>
            <a:off x="1127880" y="202680"/>
            <a:ext cx="704520" cy="266040"/>
          </a:xfrm>
          <a:custGeom>
            <a:avLst/>
            <a:gdLst/>
            <a:ahLst/>
            <a:cxnLst/>
            <a:rect l="0" t="0" r="r" b="b"/>
            <a:pathLst>
              <a:path w="1957" h="739">
                <a:moveTo>
                  <a:pt x="1956" y="738"/>
                </a:moveTo>
                <a:lnTo>
                  <a:pt x="0" y="0"/>
                </a:lnTo>
                <a:lnTo>
                  <a:pt x="25" y="0"/>
                </a:lnTo>
                <a:lnTo>
                  <a:pt x="1956" y="729"/>
                </a:lnTo>
                <a:lnTo>
                  <a:pt x="1956" y="738"/>
                </a:lnTo>
                <a:close/>
              </a:path>
            </a:pathLst>
          </a:custGeom>
          <a:solidFill>
            <a:srgbClr val="E8EEF0"/>
          </a:solidFill>
          <a:ln>
            <a:noFill/>
          </a:ln>
        </p:spPr>
      </p:sp>
      <p:sp>
        <p:nvSpPr>
          <p:cNvPr id="14818" name="Freeform 557"/>
          <p:cNvSpPr/>
          <p:nvPr/>
        </p:nvSpPr>
        <p:spPr>
          <a:xfrm>
            <a:off x="1136880" y="202680"/>
            <a:ext cx="695520" cy="262800"/>
          </a:xfrm>
          <a:custGeom>
            <a:avLst/>
            <a:gdLst/>
            <a:ahLst/>
            <a:cxnLst/>
            <a:rect l="0" t="0" r="r" b="b"/>
            <a:pathLst>
              <a:path w="1932" h="730">
                <a:moveTo>
                  <a:pt x="1931" y="729"/>
                </a:moveTo>
                <a:lnTo>
                  <a:pt x="0" y="0"/>
                </a:lnTo>
                <a:lnTo>
                  <a:pt x="25" y="0"/>
                </a:lnTo>
                <a:lnTo>
                  <a:pt x="1931" y="719"/>
                </a:lnTo>
                <a:lnTo>
                  <a:pt x="1931" y="729"/>
                </a:lnTo>
                <a:close/>
              </a:path>
            </a:pathLst>
          </a:custGeom>
          <a:solidFill>
            <a:srgbClr val="E8EEF1"/>
          </a:solidFill>
          <a:ln>
            <a:noFill/>
          </a:ln>
        </p:spPr>
      </p:sp>
      <p:sp>
        <p:nvSpPr>
          <p:cNvPr id="14819" name="Freeform 558"/>
          <p:cNvSpPr/>
          <p:nvPr/>
        </p:nvSpPr>
        <p:spPr>
          <a:xfrm>
            <a:off x="1145880" y="202680"/>
            <a:ext cx="686520" cy="259200"/>
          </a:xfrm>
          <a:custGeom>
            <a:avLst/>
            <a:gdLst/>
            <a:ahLst/>
            <a:cxnLst/>
            <a:rect l="0" t="0" r="r" b="b"/>
            <a:pathLst>
              <a:path w="1907" h="720">
                <a:moveTo>
                  <a:pt x="1906" y="719"/>
                </a:moveTo>
                <a:lnTo>
                  <a:pt x="0" y="0"/>
                </a:lnTo>
                <a:lnTo>
                  <a:pt x="50" y="0"/>
                </a:lnTo>
                <a:lnTo>
                  <a:pt x="1906" y="701"/>
                </a:lnTo>
                <a:lnTo>
                  <a:pt x="1906" y="719"/>
                </a:lnTo>
                <a:close/>
              </a:path>
            </a:pathLst>
          </a:custGeom>
          <a:solidFill>
            <a:srgbClr val="E9EFF1"/>
          </a:solidFill>
          <a:ln>
            <a:noFill/>
          </a:ln>
        </p:spPr>
      </p:sp>
      <p:sp>
        <p:nvSpPr>
          <p:cNvPr id="14820" name="Freeform 559"/>
          <p:cNvSpPr/>
          <p:nvPr/>
        </p:nvSpPr>
        <p:spPr>
          <a:xfrm>
            <a:off x="1163880" y="202680"/>
            <a:ext cx="668520" cy="252720"/>
          </a:xfrm>
          <a:custGeom>
            <a:avLst/>
            <a:gdLst/>
            <a:ahLst/>
            <a:cxnLst/>
            <a:rect l="0" t="0" r="r" b="b"/>
            <a:pathLst>
              <a:path w="1857" h="702">
                <a:moveTo>
                  <a:pt x="1856" y="701"/>
                </a:moveTo>
                <a:lnTo>
                  <a:pt x="0" y="0"/>
                </a:lnTo>
                <a:lnTo>
                  <a:pt x="25" y="0"/>
                </a:lnTo>
                <a:lnTo>
                  <a:pt x="1856" y="691"/>
                </a:lnTo>
                <a:lnTo>
                  <a:pt x="1856" y="701"/>
                </a:lnTo>
                <a:close/>
              </a:path>
            </a:pathLst>
          </a:custGeom>
          <a:solidFill>
            <a:srgbClr val="EAEFF2"/>
          </a:solidFill>
          <a:ln>
            <a:noFill/>
          </a:ln>
        </p:spPr>
      </p:sp>
      <p:sp>
        <p:nvSpPr>
          <p:cNvPr id="14821" name="Freeform 560"/>
          <p:cNvSpPr/>
          <p:nvPr/>
        </p:nvSpPr>
        <p:spPr>
          <a:xfrm>
            <a:off x="1172880" y="202680"/>
            <a:ext cx="659520" cy="249120"/>
          </a:xfrm>
          <a:custGeom>
            <a:avLst/>
            <a:gdLst/>
            <a:ahLst/>
            <a:cxnLst/>
            <a:rect l="0" t="0" r="r" b="b"/>
            <a:pathLst>
              <a:path w="1832" h="692">
                <a:moveTo>
                  <a:pt x="1831" y="691"/>
                </a:moveTo>
                <a:lnTo>
                  <a:pt x="0" y="0"/>
                </a:lnTo>
                <a:lnTo>
                  <a:pt x="25" y="0"/>
                </a:lnTo>
                <a:lnTo>
                  <a:pt x="1831" y="682"/>
                </a:lnTo>
                <a:lnTo>
                  <a:pt x="1831" y="691"/>
                </a:lnTo>
                <a:close/>
              </a:path>
            </a:pathLst>
          </a:custGeom>
          <a:solidFill>
            <a:srgbClr val="EAF0F2"/>
          </a:solidFill>
          <a:ln>
            <a:noFill/>
          </a:ln>
        </p:spPr>
      </p:sp>
      <p:sp>
        <p:nvSpPr>
          <p:cNvPr id="14822" name="Freeform 561"/>
          <p:cNvSpPr/>
          <p:nvPr/>
        </p:nvSpPr>
        <p:spPr>
          <a:xfrm>
            <a:off x="1181880" y="202680"/>
            <a:ext cx="650520" cy="245880"/>
          </a:xfrm>
          <a:custGeom>
            <a:avLst/>
            <a:gdLst/>
            <a:ahLst/>
            <a:cxnLst/>
            <a:rect l="0" t="0" r="r" b="b"/>
            <a:pathLst>
              <a:path w="1807" h="683">
                <a:moveTo>
                  <a:pt x="1806" y="682"/>
                </a:moveTo>
                <a:lnTo>
                  <a:pt x="0" y="0"/>
                </a:lnTo>
                <a:lnTo>
                  <a:pt x="25" y="0"/>
                </a:lnTo>
                <a:lnTo>
                  <a:pt x="1806" y="672"/>
                </a:lnTo>
                <a:lnTo>
                  <a:pt x="1806" y="682"/>
                </a:lnTo>
                <a:close/>
              </a:path>
            </a:pathLst>
          </a:custGeom>
          <a:solidFill>
            <a:srgbClr val="EBF0F3"/>
          </a:solidFill>
          <a:ln>
            <a:noFill/>
          </a:ln>
        </p:spPr>
      </p:sp>
      <p:sp>
        <p:nvSpPr>
          <p:cNvPr id="14823" name="Freeform 562"/>
          <p:cNvSpPr/>
          <p:nvPr/>
        </p:nvSpPr>
        <p:spPr>
          <a:xfrm>
            <a:off x="1190880" y="202680"/>
            <a:ext cx="641520" cy="242280"/>
          </a:xfrm>
          <a:custGeom>
            <a:avLst/>
            <a:gdLst/>
            <a:ahLst/>
            <a:cxnLst/>
            <a:rect l="0" t="0" r="r" b="b"/>
            <a:pathLst>
              <a:path w="1782" h="673">
                <a:moveTo>
                  <a:pt x="1781" y="672"/>
                </a:moveTo>
                <a:lnTo>
                  <a:pt x="0" y="0"/>
                </a:lnTo>
                <a:lnTo>
                  <a:pt x="25" y="0"/>
                </a:lnTo>
                <a:lnTo>
                  <a:pt x="1781" y="663"/>
                </a:lnTo>
                <a:lnTo>
                  <a:pt x="1781" y="672"/>
                </a:lnTo>
                <a:close/>
              </a:path>
            </a:pathLst>
          </a:custGeom>
          <a:solidFill>
            <a:srgbClr val="EBF1F3"/>
          </a:solidFill>
          <a:ln>
            <a:noFill/>
          </a:ln>
        </p:spPr>
      </p:sp>
      <p:sp>
        <p:nvSpPr>
          <p:cNvPr id="14824" name="Freeform 563"/>
          <p:cNvSpPr/>
          <p:nvPr/>
        </p:nvSpPr>
        <p:spPr>
          <a:xfrm>
            <a:off x="1199880" y="202680"/>
            <a:ext cx="632520" cy="239040"/>
          </a:xfrm>
          <a:custGeom>
            <a:avLst/>
            <a:gdLst/>
            <a:ahLst/>
            <a:cxnLst/>
            <a:rect l="0" t="0" r="r" b="b"/>
            <a:pathLst>
              <a:path w="1757" h="664">
                <a:moveTo>
                  <a:pt x="1756" y="663"/>
                </a:moveTo>
                <a:lnTo>
                  <a:pt x="0" y="0"/>
                </a:lnTo>
                <a:lnTo>
                  <a:pt x="50" y="0"/>
                </a:lnTo>
                <a:lnTo>
                  <a:pt x="1756" y="644"/>
                </a:lnTo>
                <a:lnTo>
                  <a:pt x="1756" y="663"/>
                </a:lnTo>
                <a:close/>
              </a:path>
            </a:pathLst>
          </a:custGeom>
          <a:solidFill>
            <a:srgbClr val="ECF1F3"/>
          </a:solidFill>
          <a:ln>
            <a:noFill/>
          </a:ln>
        </p:spPr>
      </p:sp>
      <p:sp>
        <p:nvSpPr>
          <p:cNvPr id="14825" name="Freeform 564"/>
          <p:cNvSpPr/>
          <p:nvPr/>
        </p:nvSpPr>
        <p:spPr>
          <a:xfrm>
            <a:off x="1217880" y="202680"/>
            <a:ext cx="614520" cy="232200"/>
          </a:xfrm>
          <a:custGeom>
            <a:avLst/>
            <a:gdLst/>
            <a:ahLst/>
            <a:cxnLst/>
            <a:rect l="0" t="0" r="r" b="b"/>
            <a:pathLst>
              <a:path w="1707" h="645">
                <a:moveTo>
                  <a:pt x="1706" y="644"/>
                </a:moveTo>
                <a:lnTo>
                  <a:pt x="0" y="0"/>
                </a:lnTo>
                <a:lnTo>
                  <a:pt x="50" y="0"/>
                </a:lnTo>
                <a:lnTo>
                  <a:pt x="1706" y="625"/>
                </a:lnTo>
                <a:lnTo>
                  <a:pt x="1706" y="644"/>
                </a:lnTo>
                <a:close/>
              </a:path>
            </a:pathLst>
          </a:custGeom>
          <a:solidFill>
            <a:srgbClr val="EDF2F4"/>
          </a:solidFill>
          <a:ln>
            <a:noFill/>
          </a:ln>
        </p:spPr>
      </p:sp>
      <p:sp>
        <p:nvSpPr>
          <p:cNvPr id="14826" name="Freeform 565"/>
          <p:cNvSpPr/>
          <p:nvPr/>
        </p:nvSpPr>
        <p:spPr>
          <a:xfrm>
            <a:off x="1235880" y="202680"/>
            <a:ext cx="596520" cy="225360"/>
          </a:xfrm>
          <a:custGeom>
            <a:avLst/>
            <a:gdLst/>
            <a:ahLst/>
            <a:cxnLst/>
            <a:rect l="0" t="0" r="r" b="b"/>
            <a:pathLst>
              <a:path w="1657" h="626">
                <a:moveTo>
                  <a:pt x="1656" y="625"/>
                </a:moveTo>
                <a:lnTo>
                  <a:pt x="0" y="0"/>
                </a:lnTo>
                <a:lnTo>
                  <a:pt x="26" y="0"/>
                </a:lnTo>
                <a:lnTo>
                  <a:pt x="1656" y="615"/>
                </a:lnTo>
                <a:lnTo>
                  <a:pt x="1656" y="625"/>
                </a:lnTo>
                <a:close/>
              </a:path>
            </a:pathLst>
          </a:custGeom>
          <a:solidFill>
            <a:srgbClr val="EEF3F4"/>
          </a:solidFill>
          <a:ln>
            <a:noFill/>
          </a:ln>
        </p:spPr>
      </p:sp>
      <p:sp>
        <p:nvSpPr>
          <p:cNvPr id="14827" name="Freeform 566"/>
          <p:cNvSpPr/>
          <p:nvPr/>
        </p:nvSpPr>
        <p:spPr>
          <a:xfrm>
            <a:off x="1245240" y="202680"/>
            <a:ext cx="587160" cy="221760"/>
          </a:xfrm>
          <a:custGeom>
            <a:avLst/>
            <a:gdLst/>
            <a:ahLst/>
            <a:cxnLst/>
            <a:rect l="0" t="0" r="r" b="b"/>
            <a:pathLst>
              <a:path w="1631" h="616">
                <a:moveTo>
                  <a:pt x="1630" y="615"/>
                </a:moveTo>
                <a:lnTo>
                  <a:pt x="0" y="0"/>
                </a:lnTo>
                <a:lnTo>
                  <a:pt x="25" y="0"/>
                </a:lnTo>
                <a:lnTo>
                  <a:pt x="1630" y="606"/>
                </a:lnTo>
                <a:lnTo>
                  <a:pt x="1630" y="615"/>
                </a:lnTo>
                <a:close/>
              </a:path>
            </a:pathLst>
          </a:custGeom>
          <a:solidFill>
            <a:srgbClr val="EEF3F5"/>
          </a:solidFill>
          <a:ln>
            <a:noFill/>
          </a:ln>
        </p:spPr>
      </p:sp>
      <p:sp>
        <p:nvSpPr>
          <p:cNvPr id="14828" name="Freeform 567"/>
          <p:cNvSpPr/>
          <p:nvPr/>
        </p:nvSpPr>
        <p:spPr>
          <a:xfrm>
            <a:off x="1254240" y="202680"/>
            <a:ext cx="578160" cy="218520"/>
          </a:xfrm>
          <a:custGeom>
            <a:avLst/>
            <a:gdLst/>
            <a:ahLst/>
            <a:cxnLst/>
            <a:rect l="0" t="0" r="r" b="b"/>
            <a:pathLst>
              <a:path w="1606" h="607">
                <a:moveTo>
                  <a:pt x="1605" y="606"/>
                </a:moveTo>
                <a:lnTo>
                  <a:pt x="0" y="0"/>
                </a:lnTo>
                <a:lnTo>
                  <a:pt x="50" y="0"/>
                </a:lnTo>
                <a:lnTo>
                  <a:pt x="1605" y="587"/>
                </a:lnTo>
                <a:lnTo>
                  <a:pt x="1605" y="606"/>
                </a:lnTo>
                <a:close/>
              </a:path>
            </a:pathLst>
          </a:custGeom>
          <a:solidFill>
            <a:srgbClr val="EFF3F5"/>
          </a:solidFill>
          <a:ln>
            <a:noFill/>
          </a:ln>
        </p:spPr>
      </p:sp>
      <p:sp>
        <p:nvSpPr>
          <p:cNvPr id="14829" name="Freeform 568"/>
          <p:cNvSpPr/>
          <p:nvPr/>
        </p:nvSpPr>
        <p:spPr>
          <a:xfrm>
            <a:off x="1272240" y="202680"/>
            <a:ext cx="560160" cy="211680"/>
          </a:xfrm>
          <a:custGeom>
            <a:avLst/>
            <a:gdLst/>
            <a:ahLst/>
            <a:cxnLst/>
            <a:rect l="0" t="0" r="r" b="b"/>
            <a:pathLst>
              <a:path w="1556" h="588">
                <a:moveTo>
                  <a:pt x="1555" y="587"/>
                </a:moveTo>
                <a:lnTo>
                  <a:pt x="0" y="0"/>
                </a:lnTo>
                <a:lnTo>
                  <a:pt x="25" y="0"/>
                </a:lnTo>
                <a:lnTo>
                  <a:pt x="1555" y="578"/>
                </a:lnTo>
                <a:lnTo>
                  <a:pt x="1555" y="587"/>
                </a:lnTo>
                <a:close/>
              </a:path>
            </a:pathLst>
          </a:custGeom>
          <a:solidFill>
            <a:srgbClr val="F0F4F5"/>
          </a:solidFill>
          <a:ln>
            <a:noFill/>
          </a:ln>
        </p:spPr>
      </p:sp>
      <p:sp>
        <p:nvSpPr>
          <p:cNvPr id="14830" name="Freeform 569"/>
          <p:cNvSpPr/>
          <p:nvPr/>
        </p:nvSpPr>
        <p:spPr>
          <a:xfrm>
            <a:off x="1281240" y="202680"/>
            <a:ext cx="551160" cy="208440"/>
          </a:xfrm>
          <a:custGeom>
            <a:avLst/>
            <a:gdLst/>
            <a:ahLst/>
            <a:cxnLst/>
            <a:rect l="0" t="0" r="r" b="b"/>
            <a:pathLst>
              <a:path w="1531" h="579">
                <a:moveTo>
                  <a:pt x="1530" y="578"/>
                </a:moveTo>
                <a:lnTo>
                  <a:pt x="0" y="0"/>
                </a:lnTo>
                <a:lnTo>
                  <a:pt x="25" y="0"/>
                </a:lnTo>
                <a:lnTo>
                  <a:pt x="1530" y="568"/>
                </a:lnTo>
                <a:lnTo>
                  <a:pt x="1530" y="578"/>
                </a:lnTo>
                <a:close/>
              </a:path>
            </a:pathLst>
          </a:custGeom>
          <a:solidFill>
            <a:srgbClr val="F0F4F6"/>
          </a:solidFill>
          <a:ln>
            <a:noFill/>
          </a:ln>
        </p:spPr>
      </p:sp>
      <p:sp>
        <p:nvSpPr>
          <p:cNvPr id="14831" name="Freeform 570"/>
          <p:cNvSpPr/>
          <p:nvPr/>
        </p:nvSpPr>
        <p:spPr>
          <a:xfrm>
            <a:off x="1290240" y="202680"/>
            <a:ext cx="542160" cy="204840"/>
          </a:xfrm>
          <a:custGeom>
            <a:avLst/>
            <a:gdLst/>
            <a:ahLst/>
            <a:cxnLst/>
            <a:rect l="0" t="0" r="r" b="b"/>
            <a:pathLst>
              <a:path w="1506" h="569">
                <a:moveTo>
                  <a:pt x="1505" y="568"/>
                </a:moveTo>
                <a:lnTo>
                  <a:pt x="0" y="0"/>
                </a:lnTo>
                <a:lnTo>
                  <a:pt x="50" y="0"/>
                </a:lnTo>
                <a:lnTo>
                  <a:pt x="1505" y="549"/>
                </a:lnTo>
                <a:lnTo>
                  <a:pt x="1505" y="568"/>
                </a:lnTo>
                <a:close/>
              </a:path>
            </a:pathLst>
          </a:custGeom>
          <a:solidFill>
            <a:srgbClr val="F1F5F6"/>
          </a:solidFill>
          <a:ln>
            <a:noFill/>
          </a:ln>
        </p:spPr>
      </p:sp>
      <p:sp>
        <p:nvSpPr>
          <p:cNvPr id="14832" name="Freeform 571"/>
          <p:cNvSpPr/>
          <p:nvPr/>
        </p:nvSpPr>
        <p:spPr>
          <a:xfrm>
            <a:off x="1308240" y="202680"/>
            <a:ext cx="524160" cy="198000"/>
          </a:xfrm>
          <a:custGeom>
            <a:avLst/>
            <a:gdLst/>
            <a:ahLst/>
            <a:cxnLst/>
            <a:rect l="0" t="0" r="r" b="b"/>
            <a:pathLst>
              <a:path w="1456" h="550">
                <a:moveTo>
                  <a:pt x="1455" y="549"/>
                </a:moveTo>
                <a:lnTo>
                  <a:pt x="0" y="0"/>
                </a:lnTo>
                <a:lnTo>
                  <a:pt x="50" y="0"/>
                </a:lnTo>
                <a:lnTo>
                  <a:pt x="1455" y="530"/>
                </a:lnTo>
                <a:lnTo>
                  <a:pt x="1455" y="549"/>
                </a:lnTo>
                <a:close/>
              </a:path>
            </a:pathLst>
          </a:custGeom>
          <a:solidFill>
            <a:srgbClr val="F2F5F7"/>
          </a:solidFill>
          <a:ln>
            <a:noFill/>
          </a:ln>
        </p:spPr>
      </p:sp>
      <p:sp>
        <p:nvSpPr>
          <p:cNvPr id="14833" name="Freeform 572"/>
          <p:cNvSpPr/>
          <p:nvPr/>
        </p:nvSpPr>
        <p:spPr>
          <a:xfrm>
            <a:off x="1326240" y="202680"/>
            <a:ext cx="506160" cy="191160"/>
          </a:xfrm>
          <a:custGeom>
            <a:avLst/>
            <a:gdLst/>
            <a:ahLst/>
            <a:cxnLst/>
            <a:rect l="0" t="0" r="r" b="b"/>
            <a:pathLst>
              <a:path w="1406" h="531">
                <a:moveTo>
                  <a:pt x="1405" y="530"/>
                </a:moveTo>
                <a:lnTo>
                  <a:pt x="0" y="0"/>
                </a:lnTo>
                <a:lnTo>
                  <a:pt x="25" y="0"/>
                </a:lnTo>
                <a:lnTo>
                  <a:pt x="1405" y="521"/>
                </a:lnTo>
                <a:lnTo>
                  <a:pt x="1405" y="530"/>
                </a:lnTo>
                <a:close/>
              </a:path>
            </a:pathLst>
          </a:custGeom>
          <a:solidFill>
            <a:srgbClr val="F2F6F7"/>
          </a:solidFill>
          <a:ln>
            <a:noFill/>
          </a:ln>
        </p:spPr>
      </p:sp>
      <p:sp>
        <p:nvSpPr>
          <p:cNvPr id="14834" name="Freeform 573"/>
          <p:cNvSpPr/>
          <p:nvPr/>
        </p:nvSpPr>
        <p:spPr>
          <a:xfrm>
            <a:off x="1335240" y="202680"/>
            <a:ext cx="497160" cy="187920"/>
          </a:xfrm>
          <a:custGeom>
            <a:avLst/>
            <a:gdLst/>
            <a:ahLst/>
            <a:cxnLst/>
            <a:rect l="0" t="0" r="r" b="b"/>
            <a:pathLst>
              <a:path w="1381" h="522">
                <a:moveTo>
                  <a:pt x="1380" y="521"/>
                </a:moveTo>
                <a:lnTo>
                  <a:pt x="0" y="0"/>
                </a:lnTo>
                <a:lnTo>
                  <a:pt x="25" y="0"/>
                </a:lnTo>
                <a:lnTo>
                  <a:pt x="1380" y="511"/>
                </a:lnTo>
                <a:lnTo>
                  <a:pt x="1380" y="521"/>
                </a:lnTo>
                <a:close/>
              </a:path>
            </a:pathLst>
          </a:custGeom>
          <a:solidFill>
            <a:srgbClr val="F3F6F7"/>
          </a:solidFill>
          <a:ln>
            <a:noFill/>
          </a:ln>
        </p:spPr>
      </p:sp>
      <p:sp>
        <p:nvSpPr>
          <p:cNvPr id="14835" name="Freeform 574"/>
          <p:cNvSpPr/>
          <p:nvPr/>
        </p:nvSpPr>
        <p:spPr>
          <a:xfrm>
            <a:off x="1344240" y="202680"/>
            <a:ext cx="488160" cy="184320"/>
          </a:xfrm>
          <a:custGeom>
            <a:avLst/>
            <a:gdLst/>
            <a:ahLst/>
            <a:cxnLst/>
            <a:rect l="0" t="0" r="r" b="b"/>
            <a:pathLst>
              <a:path w="1356" h="512">
                <a:moveTo>
                  <a:pt x="1355" y="511"/>
                </a:moveTo>
                <a:lnTo>
                  <a:pt x="0" y="0"/>
                </a:lnTo>
                <a:lnTo>
                  <a:pt x="25" y="0"/>
                </a:lnTo>
                <a:lnTo>
                  <a:pt x="1355" y="502"/>
                </a:lnTo>
                <a:lnTo>
                  <a:pt x="1355" y="511"/>
                </a:lnTo>
                <a:close/>
              </a:path>
            </a:pathLst>
          </a:custGeom>
          <a:solidFill>
            <a:srgbClr val="F3F6F8"/>
          </a:solidFill>
          <a:ln>
            <a:noFill/>
          </a:ln>
        </p:spPr>
      </p:sp>
      <p:sp>
        <p:nvSpPr>
          <p:cNvPr id="14836" name="Freeform 575"/>
          <p:cNvSpPr/>
          <p:nvPr/>
        </p:nvSpPr>
        <p:spPr>
          <a:xfrm>
            <a:off x="1353240" y="202680"/>
            <a:ext cx="479160" cy="181080"/>
          </a:xfrm>
          <a:custGeom>
            <a:avLst/>
            <a:gdLst/>
            <a:ahLst/>
            <a:cxnLst/>
            <a:rect l="0" t="0" r="r" b="b"/>
            <a:pathLst>
              <a:path w="1331" h="503">
                <a:moveTo>
                  <a:pt x="1330" y="502"/>
                </a:moveTo>
                <a:lnTo>
                  <a:pt x="0" y="0"/>
                </a:lnTo>
                <a:lnTo>
                  <a:pt x="25" y="0"/>
                </a:lnTo>
                <a:lnTo>
                  <a:pt x="1330" y="492"/>
                </a:lnTo>
                <a:lnTo>
                  <a:pt x="1330" y="502"/>
                </a:lnTo>
                <a:close/>
              </a:path>
            </a:pathLst>
          </a:custGeom>
          <a:solidFill>
            <a:srgbClr val="F3F7F8"/>
          </a:solidFill>
          <a:ln>
            <a:noFill/>
          </a:ln>
        </p:spPr>
      </p:sp>
      <p:sp>
        <p:nvSpPr>
          <p:cNvPr id="14837" name="Freeform 576"/>
          <p:cNvSpPr/>
          <p:nvPr/>
        </p:nvSpPr>
        <p:spPr>
          <a:xfrm>
            <a:off x="1362240" y="202680"/>
            <a:ext cx="470160" cy="177480"/>
          </a:xfrm>
          <a:custGeom>
            <a:avLst/>
            <a:gdLst/>
            <a:ahLst/>
            <a:cxnLst/>
            <a:rect l="0" t="0" r="r" b="b"/>
            <a:pathLst>
              <a:path w="1306" h="493">
                <a:moveTo>
                  <a:pt x="1305" y="492"/>
                </a:moveTo>
                <a:lnTo>
                  <a:pt x="0" y="0"/>
                </a:lnTo>
                <a:lnTo>
                  <a:pt x="51" y="0"/>
                </a:lnTo>
                <a:lnTo>
                  <a:pt x="1305" y="474"/>
                </a:lnTo>
                <a:lnTo>
                  <a:pt x="1305" y="492"/>
                </a:lnTo>
                <a:close/>
              </a:path>
            </a:pathLst>
          </a:custGeom>
          <a:solidFill>
            <a:srgbClr val="F4F7F8"/>
          </a:solidFill>
          <a:ln>
            <a:noFill/>
          </a:ln>
        </p:spPr>
      </p:sp>
      <p:sp>
        <p:nvSpPr>
          <p:cNvPr id="14838" name="Freeform 577"/>
          <p:cNvSpPr/>
          <p:nvPr/>
        </p:nvSpPr>
        <p:spPr>
          <a:xfrm>
            <a:off x="1380600" y="202680"/>
            <a:ext cx="451800" cy="171000"/>
          </a:xfrm>
          <a:custGeom>
            <a:avLst/>
            <a:gdLst/>
            <a:ahLst/>
            <a:cxnLst/>
            <a:rect l="0" t="0" r="r" b="b"/>
            <a:pathLst>
              <a:path w="1255" h="475">
                <a:moveTo>
                  <a:pt x="1254" y="474"/>
                </a:moveTo>
                <a:lnTo>
                  <a:pt x="0" y="0"/>
                </a:lnTo>
                <a:lnTo>
                  <a:pt x="25" y="0"/>
                </a:lnTo>
                <a:lnTo>
                  <a:pt x="1254" y="464"/>
                </a:lnTo>
                <a:lnTo>
                  <a:pt x="1254" y="474"/>
                </a:lnTo>
                <a:close/>
              </a:path>
            </a:pathLst>
          </a:custGeom>
          <a:solidFill>
            <a:srgbClr val="F5F7F9"/>
          </a:solidFill>
          <a:ln>
            <a:noFill/>
          </a:ln>
        </p:spPr>
      </p:sp>
      <p:sp>
        <p:nvSpPr>
          <p:cNvPr id="14839" name="Freeform 578"/>
          <p:cNvSpPr/>
          <p:nvPr/>
        </p:nvSpPr>
        <p:spPr>
          <a:xfrm>
            <a:off x="1389600" y="202680"/>
            <a:ext cx="442800" cy="167400"/>
          </a:xfrm>
          <a:custGeom>
            <a:avLst/>
            <a:gdLst/>
            <a:ahLst/>
            <a:cxnLst/>
            <a:rect l="0" t="0" r="r" b="b"/>
            <a:pathLst>
              <a:path w="1230" h="465">
                <a:moveTo>
                  <a:pt x="1229" y="464"/>
                </a:moveTo>
                <a:lnTo>
                  <a:pt x="0" y="0"/>
                </a:lnTo>
                <a:lnTo>
                  <a:pt x="25" y="0"/>
                </a:lnTo>
                <a:lnTo>
                  <a:pt x="1229" y="455"/>
                </a:lnTo>
                <a:lnTo>
                  <a:pt x="1229" y="464"/>
                </a:lnTo>
                <a:close/>
              </a:path>
            </a:pathLst>
          </a:custGeom>
          <a:solidFill>
            <a:srgbClr val="F5F8F9"/>
          </a:solidFill>
          <a:ln>
            <a:noFill/>
          </a:ln>
        </p:spPr>
      </p:sp>
      <p:sp>
        <p:nvSpPr>
          <p:cNvPr id="14840" name="Freeform 579"/>
          <p:cNvSpPr/>
          <p:nvPr/>
        </p:nvSpPr>
        <p:spPr>
          <a:xfrm>
            <a:off x="1398600" y="202680"/>
            <a:ext cx="433800" cy="164160"/>
          </a:xfrm>
          <a:custGeom>
            <a:avLst/>
            <a:gdLst/>
            <a:ahLst/>
            <a:cxnLst/>
            <a:rect l="0" t="0" r="r" b="b"/>
            <a:pathLst>
              <a:path w="1205" h="456">
                <a:moveTo>
                  <a:pt x="1204" y="455"/>
                </a:moveTo>
                <a:lnTo>
                  <a:pt x="0" y="0"/>
                </a:lnTo>
                <a:lnTo>
                  <a:pt x="25" y="0"/>
                </a:lnTo>
                <a:lnTo>
                  <a:pt x="1204" y="445"/>
                </a:lnTo>
                <a:lnTo>
                  <a:pt x="1204" y="455"/>
                </a:lnTo>
                <a:close/>
              </a:path>
            </a:pathLst>
          </a:custGeom>
          <a:solidFill>
            <a:srgbClr val="F5F8F9"/>
          </a:solidFill>
          <a:ln>
            <a:noFill/>
          </a:ln>
        </p:spPr>
      </p:sp>
      <p:sp>
        <p:nvSpPr>
          <p:cNvPr id="14841" name="Freeform 580"/>
          <p:cNvSpPr/>
          <p:nvPr/>
        </p:nvSpPr>
        <p:spPr>
          <a:xfrm>
            <a:off x="1407600" y="202680"/>
            <a:ext cx="424800" cy="160560"/>
          </a:xfrm>
          <a:custGeom>
            <a:avLst/>
            <a:gdLst/>
            <a:ahLst/>
            <a:cxnLst/>
            <a:rect l="0" t="0" r="r" b="b"/>
            <a:pathLst>
              <a:path w="1180" h="446">
                <a:moveTo>
                  <a:pt x="1179" y="445"/>
                </a:moveTo>
                <a:lnTo>
                  <a:pt x="0" y="0"/>
                </a:lnTo>
                <a:lnTo>
                  <a:pt x="25" y="0"/>
                </a:lnTo>
                <a:lnTo>
                  <a:pt x="1179" y="436"/>
                </a:lnTo>
                <a:lnTo>
                  <a:pt x="1179" y="445"/>
                </a:lnTo>
                <a:close/>
              </a:path>
            </a:pathLst>
          </a:custGeom>
          <a:solidFill>
            <a:srgbClr val="F6F8F9"/>
          </a:solidFill>
          <a:ln>
            <a:noFill/>
          </a:ln>
        </p:spPr>
      </p:sp>
      <p:sp>
        <p:nvSpPr>
          <p:cNvPr id="14842" name="Freeform 581"/>
          <p:cNvSpPr/>
          <p:nvPr/>
        </p:nvSpPr>
        <p:spPr>
          <a:xfrm>
            <a:off x="1416600" y="202680"/>
            <a:ext cx="415800" cy="157320"/>
          </a:xfrm>
          <a:custGeom>
            <a:avLst/>
            <a:gdLst/>
            <a:ahLst/>
            <a:cxnLst/>
            <a:rect l="0" t="0" r="r" b="b"/>
            <a:pathLst>
              <a:path w="1155" h="437">
                <a:moveTo>
                  <a:pt x="1154" y="436"/>
                </a:moveTo>
                <a:lnTo>
                  <a:pt x="0" y="0"/>
                </a:lnTo>
                <a:lnTo>
                  <a:pt x="25" y="0"/>
                </a:lnTo>
                <a:lnTo>
                  <a:pt x="1154" y="426"/>
                </a:lnTo>
                <a:lnTo>
                  <a:pt x="1154" y="436"/>
                </a:lnTo>
                <a:close/>
              </a:path>
            </a:pathLst>
          </a:custGeom>
          <a:solidFill>
            <a:srgbClr val="F6F8F9"/>
          </a:solidFill>
          <a:ln>
            <a:noFill/>
          </a:ln>
        </p:spPr>
      </p:sp>
      <p:sp>
        <p:nvSpPr>
          <p:cNvPr id="14843" name="Freeform 582"/>
          <p:cNvSpPr/>
          <p:nvPr/>
        </p:nvSpPr>
        <p:spPr>
          <a:xfrm>
            <a:off x="1425600" y="202680"/>
            <a:ext cx="406800" cy="153720"/>
          </a:xfrm>
          <a:custGeom>
            <a:avLst/>
            <a:gdLst/>
            <a:ahLst/>
            <a:cxnLst/>
            <a:rect l="0" t="0" r="r" b="b"/>
            <a:pathLst>
              <a:path w="1130" h="427">
                <a:moveTo>
                  <a:pt x="1129" y="426"/>
                </a:moveTo>
                <a:lnTo>
                  <a:pt x="0" y="0"/>
                </a:lnTo>
                <a:lnTo>
                  <a:pt x="25" y="0"/>
                </a:lnTo>
                <a:lnTo>
                  <a:pt x="1129" y="417"/>
                </a:lnTo>
                <a:lnTo>
                  <a:pt x="1129" y="426"/>
                </a:lnTo>
                <a:close/>
              </a:path>
            </a:pathLst>
          </a:custGeom>
          <a:solidFill>
            <a:srgbClr val="F6F9FA"/>
          </a:solidFill>
          <a:ln>
            <a:noFill/>
          </a:ln>
        </p:spPr>
      </p:sp>
      <p:sp>
        <p:nvSpPr>
          <p:cNvPr id="14844" name="Freeform 583"/>
          <p:cNvSpPr/>
          <p:nvPr/>
        </p:nvSpPr>
        <p:spPr>
          <a:xfrm>
            <a:off x="1434600" y="202680"/>
            <a:ext cx="397800" cy="150480"/>
          </a:xfrm>
          <a:custGeom>
            <a:avLst/>
            <a:gdLst/>
            <a:ahLst/>
            <a:cxnLst/>
            <a:rect l="0" t="0" r="r" b="b"/>
            <a:pathLst>
              <a:path w="1105" h="418">
                <a:moveTo>
                  <a:pt x="1104" y="417"/>
                </a:moveTo>
                <a:lnTo>
                  <a:pt x="0" y="0"/>
                </a:lnTo>
                <a:lnTo>
                  <a:pt x="50" y="0"/>
                </a:lnTo>
                <a:lnTo>
                  <a:pt x="1104" y="398"/>
                </a:lnTo>
                <a:lnTo>
                  <a:pt x="1104" y="417"/>
                </a:lnTo>
                <a:close/>
              </a:path>
            </a:pathLst>
          </a:custGeom>
          <a:solidFill>
            <a:srgbClr val="F7F9FA"/>
          </a:solidFill>
          <a:ln>
            <a:noFill/>
          </a:ln>
        </p:spPr>
      </p:sp>
      <p:sp>
        <p:nvSpPr>
          <p:cNvPr id="14845" name="Freeform 584"/>
          <p:cNvSpPr/>
          <p:nvPr/>
        </p:nvSpPr>
        <p:spPr>
          <a:xfrm>
            <a:off x="1452600" y="202680"/>
            <a:ext cx="379800" cy="143640"/>
          </a:xfrm>
          <a:custGeom>
            <a:avLst/>
            <a:gdLst/>
            <a:ahLst/>
            <a:cxnLst/>
            <a:rect l="0" t="0" r="r" b="b"/>
            <a:pathLst>
              <a:path w="1055" h="399">
                <a:moveTo>
                  <a:pt x="1054" y="398"/>
                </a:moveTo>
                <a:lnTo>
                  <a:pt x="0" y="0"/>
                </a:lnTo>
                <a:lnTo>
                  <a:pt x="25" y="0"/>
                </a:lnTo>
                <a:lnTo>
                  <a:pt x="1054" y="388"/>
                </a:lnTo>
                <a:lnTo>
                  <a:pt x="1054" y="398"/>
                </a:lnTo>
                <a:close/>
              </a:path>
            </a:pathLst>
          </a:custGeom>
          <a:solidFill>
            <a:srgbClr val="F7F9FA"/>
          </a:solidFill>
          <a:ln>
            <a:noFill/>
          </a:ln>
        </p:spPr>
      </p:sp>
      <p:sp>
        <p:nvSpPr>
          <p:cNvPr id="14846" name="Freeform 585"/>
          <p:cNvSpPr/>
          <p:nvPr/>
        </p:nvSpPr>
        <p:spPr>
          <a:xfrm>
            <a:off x="1461600" y="202680"/>
            <a:ext cx="370800" cy="140040"/>
          </a:xfrm>
          <a:custGeom>
            <a:avLst/>
            <a:gdLst/>
            <a:ahLst/>
            <a:cxnLst/>
            <a:rect l="0" t="0" r="r" b="b"/>
            <a:pathLst>
              <a:path w="1030" h="389">
                <a:moveTo>
                  <a:pt x="1029" y="388"/>
                </a:moveTo>
                <a:lnTo>
                  <a:pt x="0" y="0"/>
                </a:lnTo>
                <a:lnTo>
                  <a:pt x="25" y="0"/>
                </a:lnTo>
                <a:lnTo>
                  <a:pt x="1029" y="379"/>
                </a:lnTo>
                <a:lnTo>
                  <a:pt x="1029" y="388"/>
                </a:lnTo>
                <a:close/>
              </a:path>
            </a:pathLst>
          </a:custGeom>
          <a:solidFill>
            <a:srgbClr val="F8FAFA"/>
          </a:solidFill>
          <a:ln>
            <a:noFill/>
          </a:ln>
        </p:spPr>
      </p:sp>
      <p:sp>
        <p:nvSpPr>
          <p:cNvPr id="14847" name="Freeform 586"/>
          <p:cNvSpPr/>
          <p:nvPr/>
        </p:nvSpPr>
        <p:spPr>
          <a:xfrm>
            <a:off x="1470600" y="202680"/>
            <a:ext cx="361800" cy="136800"/>
          </a:xfrm>
          <a:custGeom>
            <a:avLst/>
            <a:gdLst/>
            <a:ahLst/>
            <a:cxnLst/>
            <a:rect l="0" t="0" r="r" b="b"/>
            <a:pathLst>
              <a:path w="1005" h="380">
                <a:moveTo>
                  <a:pt x="1004" y="379"/>
                </a:moveTo>
                <a:lnTo>
                  <a:pt x="0" y="0"/>
                </a:lnTo>
                <a:lnTo>
                  <a:pt x="50" y="0"/>
                </a:lnTo>
                <a:lnTo>
                  <a:pt x="1004" y="360"/>
                </a:lnTo>
                <a:lnTo>
                  <a:pt x="1004" y="379"/>
                </a:lnTo>
                <a:close/>
              </a:path>
            </a:pathLst>
          </a:custGeom>
          <a:solidFill>
            <a:srgbClr val="F8FAFB"/>
          </a:solidFill>
          <a:ln>
            <a:noFill/>
          </a:ln>
        </p:spPr>
      </p:sp>
      <p:sp>
        <p:nvSpPr>
          <p:cNvPr id="14848" name="Freeform 587"/>
          <p:cNvSpPr/>
          <p:nvPr/>
        </p:nvSpPr>
        <p:spPr>
          <a:xfrm>
            <a:off x="1488600" y="202680"/>
            <a:ext cx="343800" cy="129960"/>
          </a:xfrm>
          <a:custGeom>
            <a:avLst/>
            <a:gdLst/>
            <a:ahLst/>
            <a:cxnLst/>
            <a:rect l="0" t="0" r="r" b="b"/>
            <a:pathLst>
              <a:path w="955" h="361">
                <a:moveTo>
                  <a:pt x="954" y="360"/>
                </a:moveTo>
                <a:lnTo>
                  <a:pt x="0" y="0"/>
                </a:lnTo>
                <a:lnTo>
                  <a:pt x="25" y="0"/>
                </a:lnTo>
                <a:lnTo>
                  <a:pt x="954" y="351"/>
                </a:lnTo>
                <a:lnTo>
                  <a:pt x="954" y="360"/>
                </a:lnTo>
                <a:close/>
              </a:path>
            </a:pathLst>
          </a:custGeom>
          <a:solidFill>
            <a:srgbClr val="F8FAFB"/>
          </a:solidFill>
          <a:ln>
            <a:noFill/>
          </a:ln>
        </p:spPr>
      </p:sp>
      <p:sp>
        <p:nvSpPr>
          <p:cNvPr id="14849" name="Freeform 588"/>
          <p:cNvSpPr/>
          <p:nvPr/>
        </p:nvSpPr>
        <p:spPr>
          <a:xfrm>
            <a:off x="1497600" y="202680"/>
            <a:ext cx="334800" cy="126720"/>
          </a:xfrm>
          <a:custGeom>
            <a:avLst/>
            <a:gdLst/>
            <a:ahLst/>
            <a:cxnLst/>
            <a:rect l="0" t="0" r="r" b="b"/>
            <a:pathLst>
              <a:path w="930" h="352">
                <a:moveTo>
                  <a:pt x="929" y="351"/>
                </a:moveTo>
                <a:lnTo>
                  <a:pt x="0" y="0"/>
                </a:lnTo>
                <a:lnTo>
                  <a:pt x="27" y="0"/>
                </a:lnTo>
                <a:lnTo>
                  <a:pt x="929" y="341"/>
                </a:lnTo>
                <a:lnTo>
                  <a:pt x="929" y="351"/>
                </a:lnTo>
                <a:close/>
              </a:path>
            </a:pathLst>
          </a:custGeom>
          <a:solidFill>
            <a:srgbClr val="F9FAFB"/>
          </a:solidFill>
          <a:ln>
            <a:noFill/>
          </a:ln>
        </p:spPr>
      </p:sp>
      <p:sp>
        <p:nvSpPr>
          <p:cNvPr id="14850" name="Freeform 589"/>
          <p:cNvSpPr/>
          <p:nvPr/>
        </p:nvSpPr>
        <p:spPr>
          <a:xfrm>
            <a:off x="1506960" y="202680"/>
            <a:ext cx="325440" cy="123120"/>
          </a:xfrm>
          <a:custGeom>
            <a:avLst/>
            <a:gdLst/>
            <a:ahLst/>
            <a:cxnLst/>
            <a:rect l="0" t="0" r="r" b="b"/>
            <a:pathLst>
              <a:path w="904" h="342">
                <a:moveTo>
                  <a:pt x="903" y="341"/>
                </a:moveTo>
                <a:lnTo>
                  <a:pt x="0" y="0"/>
                </a:lnTo>
                <a:lnTo>
                  <a:pt x="50" y="0"/>
                </a:lnTo>
                <a:lnTo>
                  <a:pt x="903" y="322"/>
                </a:lnTo>
                <a:lnTo>
                  <a:pt x="903" y="341"/>
                </a:lnTo>
                <a:close/>
              </a:path>
            </a:pathLst>
          </a:custGeom>
          <a:solidFill>
            <a:srgbClr val="F9FBFB"/>
          </a:solidFill>
          <a:ln>
            <a:noFill/>
          </a:ln>
        </p:spPr>
      </p:sp>
      <p:sp>
        <p:nvSpPr>
          <p:cNvPr id="14851" name="Freeform 590"/>
          <p:cNvSpPr/>
          <p:nvPr/>
        </p:nvSpPr>
        <p:spPr>
          <a:xfrm>
            <a:off x="1524960" y="202680"/>
            <a:ext cx="307440" cy="116280"/>
          </a:xfrm>
          <a:custGeom>
            <a:avLst/>
            <a:gdLst/>
            <a:ahLst/>
            <a:cxnLst/>
            <a:rect l="0" t="0" r="r" b="b"/>
            <a:pathLst>
              <a:path w="854" h="323">
                <a:moveTo>
                  <a:pt x="853" y="322"/>
                </a:moveTo>
                <a:lnTo>
                  <a:pt x="0" y="0"/>
                </a:lnTo>
                <a:lnTo>
                  <a:pt x="25" y="0"/>
                </a:lnTo>
                <a:lnTo>
                  <a:pt x="853" y="313"/>
                </a:lnTo>
                <a:lnTo>
                  <a:pt x="853" y="322"/>
                </a:lnTo>
                <a:close/>
              </a:path>
            </a:pathLst>
          </a:custGeom>
          <a:solidFill>
            <a:srgbClr val="F9FBFC"/>
          </a:solidFill>
          <a:ln>
            <a:noFill/>
          </a:ln>
        </p:spPr>
      </p:sp>
      <p:sp>
        <p:nvSpPr>
          <p:cNvPr id="14852" name="Freeform 591"/>
          <p:cNvSpPr/>
          <p:nvPr/>
        </p:nvSpPr>
        <p:spPr>
          <a:xfrm>
            <a:off x="1533960" y="202680"/>
            <a:ext cx="298440" cy="113040"/>
          </a:xfrm>
          <a:custGeom>
            <a:avLst/>
            <a:gdLst/>
            <a:ahLst/>
            <a:cxnLst/>
            <a:rect l="0" t="0" r="r" b="b"/>
            <a:pathLst>
              <a:path w="829" h="314">
                <a:moveTo>
                  <a:pt x="828" y="313"/>
                </a:moveTo>
                <a:lnTo>
                  <a:pt x="0" y="0"/>
                </a:lnTo>
                <a:lnTo>
                  <a:pt x="25" y="0"/>
                </a:lnTo>
                <a:lnTo>
                  <a:pt x="828" y="303"/>
                </a:lnTo>
                <a:lnTo>
                  <a:pt x="828" y="313"/>
                </a:lnTo>
                <a:close/>
              </a:path>
            </a:pathLst>
          </a:custGeom>
          <a:solidFill>
            <a:srgbClr val="FAFBFC"/>
          </a:solidFill>
          <a:ln>
            <a:noFill/>
          </a:ln>
        </p:spPr>
      </p:sp>
      <p:sp>
        <p:nvSpPr>
          <p:cNvPr id="14853" name="Freeform 592"/>
          <p:cNvSpPr/>
          <p:nvPr/>
        </p:nvSpPr>
        <p:spPr>
          <a:xfrm>
            <a:off x="1542960" y="202680"/>
            <a:ext cx="289440" cy="109440"/>
          </a:xfrm>
          <a:custGeom>
            <a:avLst/>
            <a:gdLst/>
            <a:ahLst/>
            <a:cxnLst/>
            <a:rect l="0" t="0" r="r" b="b"/>
            <a:pathLst>
              <a:path w="804" h="304">
                <a:moveTo>
                  <a:pt x="803" y="303"/>
                </a:moveTo>
                <a:lnTo>
                  <a:pt x="0" y="0"/>
                </a:lnTo>
                <a:lnTo>
                  <a:pt x="50" y="0"/>
                </a:lnTo>
                <a:lnTo>
                  <a:pt x="803" y="284"/>
                </a:lnTo>
                <a:lnTo>
                  <a:pt x="803" y="303"/>
                </a:lnTo>
                <a:close/>
              </a:path>
            </a:pathLst>
          </a:custGeom>
          <a:solidFill>
            <a:srgbClr val="FAFBFC"/>
          </a:solidFill>
          <a:ln>
            <a:noFill/>
          </a:ln>
        </p:spPr>
      </p:sp>
      <p:sp>
        <p:nvSpPr>
          <p:cNvPr id="14854" name="Freeform 593"/>
          <p:cNvSpPr/>
          <p:nvPr/>
        </p:nvSpPr>
        <p:spPr>
          <a:xfrm>
            <a:off x="1560960" y="202680"/>
            <a:ext cx="271440" cy="102600"/>
          </a:xfrm>
          <a:custGeom>
            <a:avLst/>
            <a:gdLst/>
            <a:ahLst/>
            <a:cxnLst/>
            <a:rect l="0" t="0" r="r" b="b"/>
            <a:pathLst>
              <a:path w="754" h="285">
                <a:moveTo>
                  <a:pt x="753" y="284"/>
                </a:moveTo>
                <a:lnTo>
                  <a:pt x="0" y="0"/>
                </a:lnTo>
                <a:lnTo>
                  <a:pt x="25" y="0"/>
                </a:lnTo>
                <a:lnTo>
                  <a:pt x="753" y="275"/>
                </a:lnTo>
                <a:lnTo>
                  <a:pt x="753" y="284"/>
                </a:lnTo>
                <a:close/>
              </a:path>
            </a:pathLst>
          </a:custGeom>
          <a:solidFill>
            <a:srgbClr val="FAFCFC"/>
          </a:solidFill>
          <a:ln>
            <a:noFill/>
          </a:ln>
        </p:spPr>
      </p:sp>
      <p:sp>
        <p:nvSpPr>
          <p:cNvPr id="14855" name="Freeform 594"/>
          <p:cNvSpPr/>
          <p:nvPr/>
        </p:nvSpPr>
        <p:spPr>
          <a:xfrm>
            <a:off x="1569960" y="202680"/>
            <a:ext cx="262440" cy="99360"/>
          </a:xfrm>
          <a:custGeom>
            <a:avLst/>
            <a:gdLst/>
            <a:ahLst/>
            <a:cxnLst/>
            <a:rect l="0" t="0" r="r" b="b"/>
            <a:pathLst>
              <a:path w="729" h="276">
                <a:moveTo>
                  <a:pt x="728" y="275"/>
                </a:moveTo>
                <a:lnTo>
                  <a:pt x="0" y="0"/>
                </a:lnTo>
                <a:lnTo>
                  <a:pt x="25" y="0"/>
                </a:lnTo>
                <a:lnTo>
                  <a:pt x="728" y="265"/>
                </a:lnTo>
                <a:lnTo>
                  <a:pt x="728" y="275"/>
                </a:lnTo>
                <a:close/>
              </a:path>
            </a:pathLst>
          </a:custGeom>
          <a:solidFill>
            <a:srgbClr val="FBFCFC"/>
          </a:solidFill>
          <a:ln>
            <a:noFill/>
          </a:ln>
        </p:spPr>
      </p:sp>
      <p:sp>
        <p:nvSpPr>
          <p:cNvPr id="14856" name="Freeform 595"/>
          <p:cNvSpPr/>
          <p:nvPr/>
        </p:nvSpPr>
        <p:spPr>
          <a:xfrm>
            <a:off x="1578960" y="202680"/>
            <a:ext cx="253440" cy="95760"/>
          </a:xfrm>
          <a:custGeom>
            <a:avLst/>
            <a:gdLst/>
            <a:ahLst/>
            <a:cxnLst/>
            <a:rect l="0" t="0" r="r" b="b"/>
            <a:pathLst>
              <a:path w="704" h="266">
                <a:moveTo>
                  <a:pt x="703" y="265"/>
                </a:moveTo>
                <a:lnTo>
                  <a:pt x="0" y="0"/>
                </a:lnTo>
                <a:lnTo>
                  <a:pt x="25" y="0"/>
                </a:lnTo>
                <a:lnTo>
                  <a:pt x="703" y="256"/>
                </a:lnTo>
                <a:lnTo>
                  <a:pt x="703" y="265"/>
                </a:lnTo>
                <a:close/>
              </a:path>
            </a:pathLst>
          </a:custGeom>
          <a:solidFill>
            <a:srgbClr val="FBFCFC"/>
          </a:solidFill>
          <a:ln>
            <a:noFill/>
          </a:ln>
        </p:spPr>
      </p:sp>
      <p:sp>
        <p:nvSpPr>
          <p:cNvPr id="14857" name="Freeform 596"/>
          <p:cNvSpPr/>
          <p:nvPr/>
        </p:nvSpPr>
        <p:spPr>
          <a:xfrm>
            <a:off x="1587960" y="202680"/>
            <a:ext cx="244440" cy="92520"/>
          </a:xfrm>
          <a:custGeom>
            <a:avLst/>
            <a:gdLst/>
            <a:ahLst/>
            <a:cxnLst/>
            <a:rect l="0" t="0" r="r" b="b"/>
            <a:pathLst>
              <a:path w="679" h="257">
                <a:moveTo>
                  <a:pt x="678" y="256"/>
                </a:moveTo>
                <a:lnTo>
                  <a:pt x="0" y="0"/>
                </a:lnTo>
                <a:lnTo>
                  <a:pt x="25" y="0"/>
                </a:lnTo>
                <a:lnTo>
                  <a:pt x="678" y="246"/>
                </a:lnTo>
                <a:lnTo>
                  <a:pt x="678" y="256"/>
                </a:lnTo>
                <a:close/>
              </a:path>
            </a:pathLst>
          </a:custGeom>
          <a:solidFill>
            <a:srgbClr val="FBFCFD"/>
          </a:solidFill>
          <a:ln>
            <a:noFill/>
          </a:ln>
        </p:spPr>
      </p:sp>
      <p:sp>
        <p:nvSpPr>
          <p:cNvPr id="14858" name="Freeform 597"/>
          <p:cNvSpPr/>
          <p:nvPr/>
        </p:nvSpPr>
        <p:spPr>
          <a:xfrm>
            <a:off x="1596960" y="202680"/>
            <a:ext cx="235440" cy="88920"/>
          </a:xfrm>
          <a:custGeom>
            <a:avLst/>
            <a:gdLst/>
            <a:ahLst/>
            <a:cxnLst/>
            <a:rect l="0" t="0" r="r" b="b"/>
            <a:pathLst>
              <a:path w="654" h="247">
                <a:moveTo>
                  <a:pt x="653" y="246"/>
                </a:moveTo>
                <a:lnTo>
                  <a:pt x="0" y="0"/>
                </a:lnTo>
                <a:lnTo>
                  <a:pt x="25" y="0"/>
                </a:lnTo>
                <a:lnTo>
                  <a:pt x="653" y="237"/>
                </a:lnTo>
                <a:lnTo>
                  <a:pt x="653" y="246"/>
                </a:lnTo>
                <a:close/>
              </a:path>
            </a:pathLst>
          </a:custGeom>
          <a:solidFill>
            <a:srgbClr val="FBFCFD"/>
          </a:solidFill>
          <a:ln>
            <a:noFill/>
          </a:ln>
        </p:spPr>
      </p:sp>
      <p:sp>
        <p:nvSpPr>
          <p:cNvPr id="14859" name="Freeform 598"/>
          <p:cNvSpPr/>
          <p:nvPr/>
        </p:nvSpPr>
        <p:spPr>
          <a:xfrm>
            <a:off x="1605960" y="202680"/>
            <a:ext cx="226440" cy="85680"/>
          </a:xfrm>
          <a:custGeom>
            <a:avLst/>
            <a:gdLst/>
            <a:ahLst/>
            <a:cxnLst/>
            <a:rect l="0" t="0" r="r" b="b"/>
            <a:pathLst>
              <a:path w="629" h="238">
                <a:moveTo>
                  <a:pt x="628" y="237"/>
                </a:moveTo>
                <a:lnTo>
                  <a:pt x="0" y="0"/>
                </a:lnTo>
                <a:lnTo>
                  <a:pt x="25" y="0"/>
                </a:lnTo>
                <a:lnTo>
                  <a:pt x="628" y="228"/>
                </a:lnTo>
                <a:lnTo>
                  <a:pt x="628" y="237"/>
                </a:lnTo>
                <a:close/>
              </a:path>
            </a:pathLst>
          </a:custGeom>
          <a:solidFill>
            <a:srgbClr val="FCFCFD"/>
          </a:solidFill>
          <a:ln>
            <a:noFill/>
          </a:ln>
        </p:spPr>
      </p:sp>
      <p:sp>
        <p:nvSpPr>
          <p:cNvPr id="14860" name="Freeform 599"/>
          <p:cNvSpPr/>
          <p:nvPr/>
        </p:nvSpPr>
        <p:spPr>
          <a:xfrm>
            <a:off x="1614960" y="202680"/>
            <a:ext cx="217440" cy="82440"/>
          </a:xfrm>
          <a:custGeom>
            <a:avLst/>
            <a:gdLst/>
            <a:ahLst/>
            <a:cxnLst/>
            <a:rect l="0" t="0" r="r" b="b"/>
            <a:pathLst>
              <a:path w="604" h="229">
                <a:moveTo>
                  <a:pt x="603" y="228"/>
                </a:moveTo>
                <a:lnTo>
                  <a:pt x="0" y="0"/>
                </a:lnTo>
                <a:lnTo>
                  <a:pt x="102" y="0"/>
                </a:lnTo>
                <a:lnTo>
                  <a:pt x="603" y="190"/>
                </a:lnTo>
                <a:lnTo>
                  <a:pt x="603" y="228"/>
                </a:lnTo>
                <a:close/>
              </a:path>
            </a:pathLst>
          </a:custGeom>
          <a:solidFill>
            <a:srgbClr val="FCFDFD"/>
          </a:solidFill>
          <a:ln>
            <a:noFill/>
          </a:ln>
        </p:spPr>
      </p:sp>
      <p:sp>
        <p:nvSpPr>
          <p:cNvPr id="14861" name="Freeform 600"/>
          <p:cNvSpPr/>
          <p:nvPr/>
        </p:nvSpPr>
        <p:spPr>
          <a:xfrm>
            <a:off x="1651320" y="202680"/>
            <a:ext cx="181080" cy="68760"/>
          </a:xfrm>
          <a:custGeom>
            <a:avLst/>
            <a:gdLst/>
            <a:ahLst/>
            <a:cxnLst/>
            <a:rect l="0" t="0" r="r" b="b"/>
            <a:pathLst>
              <a:path w="503" h="191">
                <a:moveTo>
                  <a:pt x="502" y="190"/>
                </a:moveTo>
                <a:lnTo>
                  <a:pt x="0" y="0"/>
                </a:lnTo>
                <a:lnTo>
                  <a:pt x="25" y="0"/>
                </a:lnTo>
                <a:lnTo>
                  <a:pt x="502" y="180"/>
                </a:lnTo>
                <a:lnTo>
                  <a:pt x="502" y="190"/>
                </a:lnTo>
                <a:close/>
              </a:path>
            </a:pathLst>
          </a:custGeom>
          <a:solidFill>
            <a:srgbClr val="FCFDFD"/>
          </a:solidFill>
          <a:ln>
            <a:noFill/>
          </a:ln>
        </p:spPr>
      </p:sp>
      <p:sp>
        <p:nvSpPr>
          <p:cNvPr id="14862" name="Freeform 601"/>
          <p:cNvSpPr/>
          <p:nvPr/>
        </p:nvSpPr>
        <p:spPr>
          <a:xfrm>
            <a:off x="1660320" y="202680"/>
            <a:ext cx="172080" cy="65160"/>
          </a:xfrm>
          <a:custGeom>
            <a:avLst/>
            <a:gdLst/>
            <a:ahLst/>
            <a:cxnLst/>
            <a:rect l="0" t="0" r="r" b="b"/>
            <a:pathLst>
              <a:path w="478" h="181">
                <a:moveTo>
                  <a:pt x="477" y="180"/>
                </a:moveTo>
                <a:lnTo>
                  <a:pt x="0" y="0"/>
                </a:lnTo>
                <a:lnTo>
                  <a:pt x="25" y="0"/>
                </a:lnTo>
                <a:lnTo>
                  <a:pt x="477" y="171"/>
                </a:lnTo>
                <a:lnTo>
                  <a:pt x="477" y="180"/>
                </a:lnTo>
                <a:close/>
              </a:path>
            </a:pathLst>
          </a:custGeom>
          <a:solidFill>
            <a:srgbClr val="FDFDFE"/>
          </a:solidFill>
          <a:ln>
            <a:noFill/>
          </a:ln>
        </p:spPr>
      </p:sp>
      <p:sp>
        <p:nvSpPr>
          <p:cNvPr id="14863" name="Freeform 602"/>
          <p:cNvSpPr/>
          <p:nvPr/>
        </p:nvSpPr>
        <p:spPr>
          <a:xfrm>
            <a:off x="1669320" y="202680"/>
            <a:ext cx="163080" cy="61920"/>
          </a:xfrm>
          <a:custGeom>
            <a:avLst/>
            <a:gdLst/>
            <a:ahLst/>
            <a:cxnLst/>
            <a:rect l="0" t="0" r="r" b="b"/>
            <a:pathLst>
              <a:path w="453" h="172">
                <a:moveTo>
                  <a:pt x="452" y="171"/>
                </a:moveTo>
                <a:lnTo>
                  <a:pt x="0" y="0"/>
                </a:lnTo>
                <a:lnTo>
                  <a:pt x="25" y="0"/>
                </a:lnTo>
                <a:lnTo>
                  <a:pt x="452" y="161"/>
                </a:lnTo>
                <a:lnTo>
                  <a:pt x="452" y="171"/>
                </a:lnTo>
                <a:close/>
              </a:path>
            </a:pathLst>
          </a:custGeom>
          <a:solidFill>
            <a:srgbClr val="FDFDFE"/>
          </a:solidFill>
          <a:ln>
            <a:noFill/>
          </a:ln>
        </p:spPr>
      </p:sp>
      <p:sp>
        <p:nvSpPr>
          <p:cNvPr id="14864" name="Freeform 603"/>
          <p:cNvSpPr/>
          <p:nvPr/>
        </p:nvSpPr>
        <p:spPr>
          <a:xfrm>
            <a:off x="1678320" y="202680"/>
            <a:ext cx="154080" cy="58320"/>
          </a:xfrm>
          <a:custGeom>
            <a:avLst/>
            <a:gdLst/>
            <a:ahLst/>
            <a:cxnLst/>
            <a:rect l="0" t="0" r="r" b="b"/>
            <a:pathLst>
              <a:path w="428" h="162">
                <a:moveTo>
                  <a:pt x="427" y="161"/>
                </a:moveTo>
                <a:lnTo>
                  <a:pt x="0" y="0"/>
                </a:lnTo>
                <a:lnTo>
                  <a:pt x="25" y="0"/>
                </a:lnTo>
                <a:lnTo>
                  <a:pt x="427" y="151"/>
                </a:lnTo>
                <a:lnTo>
                  <a:pt x="427" y="161"/>
                </a:lnTo>
                <a:close/>
              </a:path>
            </a:pathLst>
          </a:custGeom>
          <a:solidFill>
            <a:srgbClr val="FDFEFE"/>
          </a:solidFill>
          <a:ln>
            <a:noFill/>
          </a:ln>
        </p:spPr>
      </p:sp>
      <p:sp>
        <p:nvSpPr>
          <p:cNvPr id="14865" name="Freeform 604"/>
          <p:cNvSpPr/>
          <p:nvPr/>
        </p:nvSpPr>
        <p:spPr>
          <a:xfrm>
            <a:off x="1687320" y="202680"/>
            <a:ext cx="145080" cy="55080"/>
          </a:xfrm>
          <a:custGeom>
            <a:avLst/>
            <a:gdLst/>
            <a:ahLst/>
            <a:cxnLst/>
            <a:rect l="0" t="0" r="r" b="b"/>
            <a:pathLst>
              <a:path w="403" h="153">
                <a:moveTo>
                  <a:pt x="402" y="152"/>
                </a:moveTo>
                <a:lnTo>
                  <a:pt x="0" y="0"/>
                </a:lnTo>
                <a:lnTo>
                  <a:pt x="50" y="0"/>
                </a:lnTo>
                <a:lnTo>
                  <a:pt x="402" y="133"/>
                </a:lnTo>
                <a:lnTo>
                  <a:pt x="402" y="152"/>
                </a:lnTo>
                <a:close/>
              </a:path>
            </a:pathLst>
          </a:custGeom>
          <a:solidFill>
            <a:srgbClr val="FDFEFE"/>
          </a:solidFill>
          <a:ln>
            <a:noFill/>
          </a:ln>
        </p:spPr>
      </p:sp>
      <p:sp>
        <p:nvSpPr>
          <p:cNvPr id="14866" name="Freeform 605"/>
          <p:cNvSpPr/>
          <p:nvPr/>
        </p:nvSpPr>
        <p:spPr>
          <a:xfrm>
            <a:off x="1705320" y="202680"/>
            <a:ext cx="127080" cy="48240"/>
          </a:xfrm>
          <a:custGeom>
            <a:avLst/>
            <a:gdLst/>
            <a:ahLst/>
            <a:cxnLst/>
            <a:rect l="0" t="0" r="r" b="b"/>
            <a:pathLst>
              <a:path w="353" h="134">
                <a:moveTo>
                  <a:pt x="352" y="133"/>
                </a:moveTo>
                <a:lnTo>
                  <a:pt x="0" y="0"/>
                </a:lnTo>
                <a:lnTo>
                  <a:pt x="25" y="0"/>
                </a:lnTo>
                <a:lnTo>
                  <a:pt x="352" y="124"/>
                </a:lnTo>
                <a:lnTo>
                  <a:pt x="352" y="133"/>
                </a:lnTo>
                <a:close/>
              </a:path>
            </a:pathLst>
          </a:custGeom>
          <a:solidFill>
            <a:srgbClr val="FDFEFE"/>
          </a:solidFill>
          <a:ln>
            <a:noFill/>
          </a:ln>
        </p:spPr>
      </p:sp>
      <p:sp>
        <p:nvSpPr>
          <p:cNvPr id="14867" name="Freeform 606"/>
          <p:cNvSpPr/>
          <p:nvPr/>
        </p:nvSpPr>
        <p:spPr>
          <a:xfrm>
            <a:off x="1714320" y="202680"/>
            <a:ext cx="118080" cy="45000"/>
          </a:xfrm>
          <a:custGeom>
            <a:avLst/>
            <a:gdLst/>
            <a:ahLst/>
            <a:cxnLst/>
            <a:rect l="0" t="0" r="r" b="b"/>
            <a:pathLst>
              <a:path w="328" h="125">
                <a:moveTo>
                  <a:pt x="327" y="124"/>
                </a:moveTo>
                <a:lnTo>
                  <a:pt x="0" y="0"/>
                </a:lnTo>
                <a:lnTo>
                  <a:pt x="25" y="0"/>
                </a:lnTo>
                <a:lnTo>
                  <a:pt x="327" y="114"/>
                </a:lnTo>
                <a:lnTo>
                  <a:pt x="327" y="124"/>
                </a:lnTo>
                <a:close/>
              </a:path>
            </a:pathLst>
          </a:custGeom>
          <a:solidFill>
            <a:srgbClr val="FEFEFE"/>
          </a:solidFill>
          <a:ln>
            <a:noFill/>
          </a:ln>
        </p:spPr>
      </p:sp>
      <p:sp>
        <p:nvSpPr>
          <p:cNvPr id="14868" name="Freeform 607"/>
          <p:cNvSpPr/>
          <p:nvPr/>
        </p:nvSpPr>
        <p:spPr>
          <a:xfrm>
            <a:off x="1723320" y="202680"/>
            <a:ext cx="109080" cy="41400"/>
          </a:xfrm>
          <a:custGeom>
            <a:avLst/>
            <a:gdLst/>
            <a:ahLst/>
            <a:cxnLst/>
            <a:rect l="0" t="0" r="r" b="b"/>
            <a:pathLst>
              <a:path w="303" h="115">
                <a:moveTo>
                  <a:pt x="302" y="114"/>
                </a:moveTo>
                <a:lnTo>
                  <a:pt x="0" y="0"/>
                </a:lnTo>
                <a:lnTo>
                  <a:pt x="100" y="0"/>
                </a:lnTo>
                <a:lnTo>
                  <a:pt x="302" y="76"/>
                </a:lnTo>
                <a:lnTo>
                  <a:pt x="302" y="114"/>
                </a:lnTo>
                <a:close/>
              </a:path>
            </a:pathLst>
          </a:custGeom>
          <a:solidFill>
            <a:srgbClr val="FEFEFE"/>
          </a:solidFill>
          <a:ln>
            <a:noFill/>
          </a:ln>
        </p:spPr>
      </p:sp>
      <p:sp>
        <p:nvSpPr>
          <p:cNvPr id="14869" name="Freeform 608"/>
          <p:cNvSpPr/>
          <p:nvPr/>
        </p:nvSpPr>
        <p:spPr>
          <a:xfrm>
            <a:off x="1759320" y="202680"/>
            <a:ext cx="73080" cy="27720"/>
          </a:xfrm>
          <a:custGeom>
            <a:avLst/>
            <a:gdLst/>
            <a:ahLst/>
            <a:cxnLst/>
            <a:rect l="0" t="0" r="r" b="b"/>
            <a:pathLst>
              <a:path w="203" h="77">
                <a:moveTo>
                  <a:pt x="202" y="76"/>
                </a:moveTo>
                <a:lnTo>
                  <a:pt x="0" y="0"/>
                </a:lnTo>
                <a:lnTo>
                  <a:pt x="26" y="0"/>
                </a:lnTo>
                <a:lnTo>
                  <a:pt x="202" y="66"/>
                </a:lnTo>
                <a:lnTo>
                  <a:pt x="202" y="76"/>
                </a:lnTo>
                <a:close/>
              </a:path>
            </a:pathLst>
          </a:custGeom>
          <a:solidFill>
            <a:srgbClr val="FEFEFF"/>
          </a:solidFill>
          <a:ln>
            <a:noFill/>
          </a:ln>
        </p:spPr>
      </p:sp>
      <p:sp>
        <p:nvSpPr>
          <p:cNvPr id="14870" name="Freeform 609"/>
          <p:cNvSpPr/>
          <p:nvPr/>
        </p:nvSpPr>
        <p:spPr>
          <a:xfrm>
            <a:off x="1768320" y="202680"/>
            <a:ext cx="64080" cy="24480"/>
          </a:xfrm>
          <a:custGeom>
            <a:avLst/>
            <a:gdLst/>
            <a:ahLst/>
            <a:cxnLst/>
            <a:rect l="0" t="0" r="r" b="b"/>
            <a:pathLst>
              <a:path w="178" h="68">
                <a:moveTo>
                  <a:pt x="177" y="67"/>
                </a:moveTo>
                <a:lnTo>
                  <a:pt x="0" y="0"/>
                </a:lnTo>
                <a:lnTo>
                  <a:pt x="26" y="0"/>
                </a:lnTo>
                <a:lnTo>
                  <a:pt x="177" y="56"/>
                </a:lnTo>
                <a:lnTo>
                  <a:pt x="177" y="67"/>
                </a:lnTo>
                <a:close/>
              </a:path>
            </a:pathLst>
          </a:custGeom>
          <a:solidFill>
            <a:srgbClr val="FEFFFF"/>
          </a:solidFill>
          <a:ln>
            <a:noFill/>
          </a:ln>
        </p:spPr>
      </p:sp>
      <p:sp>
        <p:nvSpPr>
          <p:cNvPr id="14871" name="Freeform 610"/>
          <p:cNvSpPr/>
          <p:nvPr/>
        </p:nvSpPr>
        <p:spPr>
          <a:xfrm>
            <a:off x="1777680" y="202680"/>
            <a:ext cx="54720" cy="20880"/>
          </a:xfrm>
          <a:custGeom>
            <a:avLst/>
            <a:gdLst/>
            <a:ahLst/>
            <a:cxnLst/>
            <a:rect l="0" t="0" r="r" b="b"/>
            <a:pathLst>
              <a:path w="152" h="58">
                <a:moveTo>
                  <a:pt x="151" y="57"/>
                </a:moveTo>
                <a:lnTo>
                  <a:pt x="0" y="0"/>
                </a:lnTo>
                <a:lnTo>
                  <a:pt x="25" y="0"/>
                </a:lnTo>
                <a:lnTo>
                  <a:pt x="151" y="48"/>
                </a:lnTo>
                <a:lnTo>
                  <a:pt x="151" y="57"/>
                </a:lnTo>
                <a:close/>
              </a:path>
            </a:pathLst>
          </a:custGeom>
          <a:solidFill>
            <a:srgbClr val="FEFFFF"/>
          </a:solidFill>
          <a:ln>
            <a:noFill/>
          </a:ln>
        </p:spPr>
      </p:sp>
      <p:sp>
        <p:nvSpPr>
          <p:cNvPr id="14872" name="Freeform 611"/>
          <p:cNvSpPr/>
          <p:nvPr/>
        </p:nvSpPr>
        <p:spPr>
          <a:xfrm>
            <a:off x="1786680" y="202680"/>
            <a:ext cx="45720" cy="17640"/>
          </a:xfrm>
          <a:custGeom>
            <a:avLst/>
            <a:gdLst/>
            <a:ahLst/>
            <a:cxnLst/>
            <a:rect l="0" t="0" r="r" b="b"/>
            <a:pathLst>
              <a:path w="127" h="49">
                <a:moveTo>
                  <a:pt x="126" y="48"/>
                </a:moveTo>
                <a:lnTo>
                  <a:pt x="0" y="0"/>
                </a:lnTo>
                <a:lnTo>
                  <a:pt x="25" y="0"/>
                </a:lnTo>
                <a:lnTo>
                  <a:pt x="126" y="38"/>
                </a:lnTo>
                <a:lnTo>
                  <a:pt x="126" y="48"/>
                </a:lnTo>
                <a:close/>
              </a:path>
            </a:pathLst>
          </a:custGeom>
          <a:solidFill>
            <a:srgbClr val="FFFFFF"/>
          </a:solidFill>
          <a:ln>
            <a:noFill/>
          </a:ln>
        </p:spPr>
      </p:sp>
      <p:sp>
        <p:nvSpPr>
          <p:cNvPr id="14873" name="Freeform 612"/>
          <p:cNvSpPr/>
          <p:nvPr/>
        </p:nvSpPr>
        <p:spPr>
          <a:xfrm>
            <a:off x="1795680" y="202680"/>
            <a:ext cx="36720" cy="14040"/>
          </a:xfrm>
          <a:custGeom>
            <a:avLst/>
            <a:gdLst/>
            <a:ahLst/>
            <a:cxnLst/>
            <a:rect l="0" t="0" r="r" b="b"/>
            <a:pathLst>
              <a:path w="102" h="39">
                <a:moveTo>
                  <a:pt x="101" y="38"/>
                </a:moveTo>
                <a:lnTo>
                  <a:pt x="0" y="0"/>
                </a:lnTo>
                <a:lnTo>
                  <a:pt x="101" y="0"/>
                </a:lnTo>
                <a:lnTo>
                  <a:pt x="101" y="38"/>
                </a:lnTo>
                <a:close/>
              </a:path>
            </a:pathLst>
          </a:custGeom>
          <a:solidFill>
            <a:srgbClr val="FFFFFF"/>
          </a:solidFill>
          <a:ln>
            <a:noFill/>
          </a:ln>
        </p:spPr>
      </p:sp>
      <p:sp>
        <p:nvSpPr>
          <p:cNvPr id="14874" name="Freeform 613"/>
          <p:cNvSpPr/>
          <p:nvPr/>
        </p:nvSpPr>
        <p:spPr>
          <a:xfrm>
            <a:off x="181080" y="956880"/>
            <a:ext cx="31320" cy="12960"/>
          </a:xfrm>
          <a:custGeom>
            <a:avLst/>
            <a:gdLst/>
            <a:ahLst/>
            <a:cxnLst/>
            <a:rect l="0" t="0" r="r" b="b"/>
            <a:pathLst>
              <a:path w="87" h="36">
                <a:moveTo>
                  <a:pt x="0" y="35"/>
                </a:moveTo>
                <a:lnTo>
                  <a:pt x="0" y="0"/>
                </a:lnTo>
                <a:lnTo>
                  <a:pt x="86" y="35"/>
                </a:lnTo>
                <a:lnTo>
                  <a:pt x="0" y="35"/>
                </a:lnTo>
                <a:close/>
              </a:path>
            </a:pathLst>
          </a:custGeom>
          <a:solidFill>
            <a:srgbClr val="FFFFFF"/>
          </a:solidFill>
          <a:ln>
            <a:noFill/>
          </a:ln>
        </p:spPr>
      </p:sp>
      <p:sp>
        <p:nvSpPr>
          <p:cNvPr id="14875" name="Freeform 614"/>
          <p:cNvSpPr/>
          <p:nvPr/>
        </p:nvSpPr>
        <p:spPr>
          <a:xfrm>
            <a:off x="181080" y="954000"/>
            <a:ext cx="38880" cy="15840"/>
          </a:xfrm>
          <a:custGeom>
            <a:avLst/>
            <a:gdLst/>
            <a:ahLst/>
            <a:cxnLst/>
            <a:rect l="0" t="0" r="r" b="b"/>
            <a:pathLst>
              <a:path w="108" h="44">
                <a:moveTo>
                  <a:pt x="86" y="43"/>
                </a:moveTo>
                <a:lnTo>
                  <a:pt x="0" y="8"/>
                </a:lnTo>
                <a:lnTo>
                  <a:pt x="0" y="0"/>
                </a:lnTo>
                <a:lnTo>
                  <a:pt x="107" y="43"/>
                </a:lnTo>
                <a:lnTo>
                  <a:pt x="86" y="43"/>
                </a:lnTo>
                <a:close/>
              </a:path>
            </a:pathLst>
          </a:custGeom>
          <a:solidFill>
            <a:srgbClr val="FEFEFE"/>
          </a:solidFill>
          <a:ln>
            <a:noFill/>
          </a:ln>
        </p:spPr>
      </p:sp>
      <p:sp>
        <p:nvSpPr>
          <p:cNvPr id="14876" name="Freeform 615"/>
          <p:cNvSpPr/>
          <p:nvPr/>
        </p:nvSpPr>
        <p:spPr>
          <a:xfrm>
            <a:off x="181080" y="950760"/>
            <a:ext cx="46440" cy="19080"/>
          </a:xfrm>
          <a:custGeom>
            <a:avLst/>
            <a:gdLst/>
            <a:ahLst/>
            <a:cxnLst/>
            <a:rect l="0" t="0" r="r" b="b"/>
            <a:pathLst>
              <a:path w="129" h="53">
                <a:moveTo>
                  <a:pt x="107" y="52"/>
                </a:moveTo>
                <a:lnTo>
                  <a:pt x="0" y="9"/>
                </a:lnTo>
                <a:lnTo>
                  <a:pt x="0" y="0"/>
                </a:lnTo>
                <a:lnTo>
                  <a:pt x="128" y="52"/>
                </a:lnTo>
                <a:lnTo>
                  <a:pt x="107" y="52"/>
                </a:lnTo>
                <a:close/>
              </a:path>
            </a:pathLst>
          </a:custGeom>
          <a:solidFill>
            <a:srgbClr val="FEFEFE"/>
          </a:solidFill>
          <a:ln>
            <a:noFill/>
          </a:ln>
        </p:spPr>
      </p:sp>
      <p:sp>
        <p:nvSpPr>
          <p:cNvPr id="14877" name="Freeform 616"/>
          <p:cNvSpPr/>
          <p:nvPr/>
        </p:nvSpPr>
        <p:spPr>
          <a:xfrm>
            <a:off x="181080" y="944640"/>
            <a:ext cx="61560" cy="25200"/>
          </a:xfrm>
          <a:custGeom>
            <a:avLst/>
            <a:gdLst/>
            <a:ahLst/>
            <a:cxnLst/>
            <a:rect l="0" t="0" r="r" b="b"/>
            <a:pathLst>
              <a:path w="171" h="70">
                <a:moveTo>
                  <a:pt x="128" y="69"/>
                </a:moveTo>
                <a:lnTo>
                  <a:pt x="0" y="17"/>
                </a:lnTo>
                <a:lnTo>
                  <a:pt x="0" y="0"/>
                </a:lnTo>
                <a:lnTo>
                  <a:pt x="170" y="69"/>
                </a:lnTo>
                <a:lnTo>
                  <a:pt x="128" y="69"/>
                </a:lnTo>
                <a:close/>
              </a:path>
            </a:pathLst>
          </a:custGeom>
          <a:solidFill>
            <a:srgbClr val="FEFEFE"/>
          </a:solidFill>
          <a:ln>
            <a:noFill/>
          </a:ln>
        </p:spPr>
      </p:sp>
      <p:sp>
        <p:nvSpPr>
          <p:cNvPr id="14878" name="Freeform 617"/>
          <p:cNvSpPr/>
          <p:nvPr/>
        </p:nvSpPr>
        <p:spPr>
          <a:xfrm>
            <a:off x="181080" y="932760"/>
            <a:ext cx="91800" cy="37080"/>
          </a:xfrm>
          <a:custGeom>
            <a:avLst/>
            <a:gdLst/>
            <a:ahLst/>
            <a:cxnLst/>
            <a:rect l="0" t="0" r="r" b="b"/>
            <a:pathLst>
              <a:path w="255" h="103">
                <a:moveTo>
                  <a:pt x="170" y="102"/>
                </a:moveTo>
                <a:lnTo>
                  <a:pt x="0" y="33"/>
                </a:lnTo>
                <a:lnTo>
                  <a:pt x="0" y="0"/>
                </a:lnTo>
                <a:lnTo>
                  <a:pt x="254" y="102"/>
                </a:lnTo>
                <a:lnTo>
                  <a:pt x="170" y="102"/>
                </a:lnTo>
                <a:close/>
              </a:path>
            </a:pathLst>
          </a:custGeom>
          <a:solidFill>
            <a:srgbClr val="FEFEFE"/>
          </a:solidFill>
          <a:ln>
            <a:noFill/>
          </a:ln>
        </p:spPr>
      </p:sp>
      <p:sp>
        <p:nvSpPr>
          <p:cNvPr id="14879" name="Freeform 618"/>
          <p:cNvSpPr/>
          <p:nvPr/>
        </p:nvSpPr>
        <p:spPr>
          <a:xfrm>
            <a:off x="181080" y="929520"/>
            <a:ext cx="99720" cy="40320"/>
          </a:xfrm>
          <a:custGeom>
            <a:avLst/>
            <a:gdLst/>
            <a:ahLst/>
            <a:cxnLst/>
            <a:rect l="0" t="0" r="r" b="b"/>
            <a:pathLst>
              <a:path w="277" h="112">
                <a:moveTo>
                  <a:pt x="254" y="111"/>
                </a:moveTo>
                <a:lnTo>
                  <a:pt x="0" y="9"/>
                </a:lnTo>
                <a:lnTo>
                  <a:pt x="0" y="0"/>
                </a:lnTo>
                <a:lnTo>
                  <a:pt x="276" y="111"/>
                </a:lnTo>
                <a:lnTo>
                  <a:pt x="254" y="111"/>
                </a:lnTo>
                <a:close/>
              </a:path>
            </a:pathLst>
          </a:custGeom>
          <a:solidFill>
            <a:srgbClr val="FEFDFD"/>
          </a:solidFill>
          <a:ln>
            <a:noFill/>
          </a:ln>
        </p:spPr>
      </p:sp>
      <p:sp>
        <p:nvSpPr>
          <p:cNvPr id="14880" name="Freeform 619"/>
          <p:cNvSpPr/>
          <p:nvPr/>
        </p:nvSpPr>
        <p:spPr>
          <a:xfrm>
            <a:off x="181080" y="926640"/>
            <a:ext cx="107280" cy="43200"/>
          </a:xfrm>
          <a:custGeom>
            <a:avLst/>
            <a:gdLst/>
            <a:ahLst/>
            <a:cxnLst/>
            <a:rect l="0" t="0" r="r" b="b"/>
            <a:pathLst>
              <a:path w="298" h="120">
                <a:moveTo>
                  <a:pt x="276" y="119"/>
                </a:moveTo>
                <a:lnTo>
                  <a:pt x="0" y="8"/>
                </a:lnTo>
                <a:lnTo>
                  <a:pt x="0" y="0"/>
                </a:lnTo>
                <a:lnTo>
                  <a:pt x="297" y="119"/>
                </a:lnTo>
                <a:lnTo>
                  <a:pt x="276" y="119"/>
                </a:lnTo>
                <a:close/>
              </a:path>
            </a:pathLst>
          </a:custGeom>
          <a:solidFill>
            <a:srgbClr val="FEFDFD"/>
          </a:solidFill>
          <a:ln>
            <a:noFill/>
          </a:ln>
        </p:spPr>
      </p:sp>
      <p:sp>
        <p:nvSpPr>
          <p:cNvPr id="14881" name="Freeform 620"/>
          <p:cNvSpPr/>
          <p:nvPr/>
        </p:nvSpPr>
        <p:spPr>
          <a:xfrm>
            <a:off x="181080" y="920520"/>
            <a:ext cx="122400" cy="49320"/>
          </a:xfrm>
          <a:custGeom>
            <a:avLst/>
            <a:gdLst/>
            <a:ahLst/>
            <a:cxnLst/>
            <a:rect l="0" t="0" r="r" b="b"/>
            <a:pathLst>
              <a:path w="340" h="137">
                <a:moveTo>
                  <a:pt x="297" y="136"/>
                </a:moveTo>
                <a:lnTo>
                  <a:pt x="0" y="17"/>
                </a:lnTo>
                <a:lnTo>
                  <a:pt x="0" y="0"/>
                </a:lnTo>
                <a:lnTo>
                  <a:pt x="339" y="136"/>
                </a:lnTo>
                <a:lnTo>
                  <a:pt x="297" y="136"/>
                </a:lnTo>
                <a:close/>
              </a:path>
            </a:pathLst>
          </a:custGeom>
          <a:solidFill>
            <a:srgbClr val="FDFDFD"/>
          </a:solidFill>
          <a:ln>
            <a:noFill/>
          </a:ln>
        </p:spPr>
      </p:sp>
      <p:sp>
        <p:nvSpPr>
          <p:cNvPr id="14882" name="Freeform 621"/>
          <p:cNvSpPr/>
          <p:nvPr/>
        </p:nvSpPr>
        <p:spPr>
          <a:xfrm>
            <a:off x="181080" y="914400"/>
            <a:ext cx="137520" cy="55440"/>
          </a:xfrm>
          <a:custGeom>
            <a:avLst/>
            <a:gdLst/>
            <a:ahLst/>
            <a:cxnLst/>
            <a:rect l="0" t="0" r="r" b="b"/>
            <a:pathLst>
              <a:path w="382" h="154">
                <a:moveTo>
                  <a:pt x="339" y="153"/>
                </a:moveTo>
                <a:lnTo>
                  <a:pt x="0" y="17"/>
                </a:lnTo>
                <a:lnTo>
                  <a:pt x="0" y="0"/>
                </a:lnTo>
                <a:lnTo>
                  <a:pt x="381" y="153"/>
                </a:lnTo>
                <a:lnTo>
                  <a:pt x="339" y="153"/>
                </a:lnTo>
                <a:close/>
              </a:path>
            </a:pathLst>
          </a:custGeom>
          <a:solidFill>
            <a:srgbClr val="FDFDFD"/>
          </a:solidFill>
          <a:ln>
            <a:noFill/>
          </a:ln>
        </p:spPr>
      </p:sp>
      <p:sp>
        <p:nvSpPr>
          <p:cNvPr id="14883" name="Freeform 622"/>
          <p:cNvSpPr/>
          <p:nvPr/>
        </p:nvSpPr>
        <p:spPr>
          <a:xfrm>
            <a:off x="181080" y="911520"/>
            <a:ext cx="145080" cy="58320"/>
          </a:xfrm>
          <a:custGeom>
            <a:avLst/>
            <a:gdLst/>
            <a:ahLst/>
            <a:cxnLst/>
            <a:rect l="0" t="0" r="r" b="b"/>
            <a:pathLst>
              <a:path w="403" h="162">
                <a:moveTo>
                  <a:pt x="381" y="161"/>
                </a:moveTo>
                <a:lnTo>
                  <a:pt x="0" y="8"/>
                </a:lnTo>
                <a:lnTo>
                  <a:pt x="0" y="0"/>
                </a:lnTo>
                <a:lnTo>
                  <a:pt x="402" y="161"/>
                </a:lnTo>
                <a:lnTo>
                  <a:pt x="381" y="161"/>
                </a:lnTo>
                <a:close/>
              </a:path>
            </a:pathLst>
          </a:custGeom>
          <a:solidFill>
            <a:srgbClr val="FDFCFC"/>
          </a:solidFill>
          <a:ln>
            <a:noFill/>
          </a:ln>
        </p:spPr>
      </p:sp>
      <p:sp>
        <p:nvSpPr>
          <p:cNvPr id="14884" name="Freeform 623"/>
          <p:cNvSpPr/>
          <p:nvPr/>
        </p:nvSpPr>
        <p:spPr>
          <a:xfrm>
            <a:off x="181080" y="908280"/>
            <a:ext cx="152640" cy="61560"/>
          </a:xfrm>
          <a:custGeom>
            <a:avLst/>
            <a:gdLst/>
            <a:ahLst/>
            <a:cxnLst/>
            <a:rect l="0" t="0" r="r" b="b"/>
            <a:pathLst>
              <a:path w="424" h="171">
                <a:moveTo>
                  <a:pt x="402" y="170"/>
                </a:moveTo>
                <a:lnTo>
                  <a:pt x="0" y="9"/>
                </a:lnTo>
                <a:lnTo>
                  <a:pt x="0" y="0"/>
                </a:lnTo>
                <a:lnTo>
                  <a:pt x="423" y="170"/>
                </a:lnTo>
                <a:lnTo>
                  <a:pt x="402" y="170"/>
                </a:lnTo>
                <a:close/>
              </a:path>
            </a:pathLst>
          </a:custGeom>
          <a:solidFill>
            <a:srgbClr val="FDFCFC"/>
          </a:solidFill>
          <a:ln>
            <a:noFill/>
          </a:ln>
        </p:spPr>
      </p:sp>
      <p:sp>
        <p:nvSpPr>
          <p:cNvPr id="14885" name="Freeform 624"/>
          <p:cNvSpPr/>
          <p:nvPr/>
        </p:nvSpPr>
        <p:spPr>
          <a:xfrm>
            <a:off x="181080" y="896400"/>
            <a:ext cx="183240" cy="73440"/>
          </a:xfrm>
          <a:custGeom>
            <a:avLst/>
            <a:gdLst/>
            <a:ahLst/>
            <a:cxnLst/>
            <a:rect l="0" t="0" r="r" b="b"/>
            <a:pathLst>
              <a:path w="509" h="204">
                <a:moveTo>
                  <a:pt x="423" y="203"/>
                </a:moveTo>
                <a:lnTo>
                  <a:pt x="0" y="33"/>
                </a:lnTo>
                <a:lnTo>
                  <a:pt x="0" y="0"/>
                </a:lnTo>
                <a:lnTo>
                  <a:pt x="508" y="203"/>
                </a:lnTo>
                <a:lnTo>
                  <a:pt x="423" y="203"/>
                </a:lnTo>
                <a:close/>
              </a:path>
            </a:pathLst>
          </a:custGeom>
          <a:solidFill>
            <a:srgbClr val="FCFCFC"/>
          </a:solidFill>
          <a:ln>
            <a:noFill/>
          </a:ln>
        </p:spPr>
      </p:sp>
      <p:sp>
        <p:nvSpPr>
          <p:cNvPr id="14886" name="Freeform 625"/>
          <p:cNvSpPr/>
          <p:nvPr/>
        </p:nvSpPr>
        <p:spPr>
          <a:xfrm>
            <a:off x="181080" y="893160"/>
            <a:ext cx="190800" cy="76680"/>
          </a:xfrm>
          <a:custGeom>
            <a:avLst/>
            <a:gdLst/>
            <a:ahLst/>
            <a:cxnLst/>
            <a:rect l="0" t="0" r="r" b="b"/>
            <a:pathLst>
              <a:path w="530" h="213">
                <a:moveTo>
                  <a:pt x="508" y="212"/>
                </a:moveTo>
                <a:lnTo>
                  <a:pt x="0" y="9"/>
                </a:lnTo>
                <a:lnTo>
                  <a:pt x="0" y="0"/>
                </a:lnTo>
                <a:lnTo>
                  <a:pt x="529" y="212"/>
                </a:lnTo>
                <a:lnTo>
                  <a:pt x="508" y="212"/>
                </a:lnTo>
                <a:close/>
              </a:path>
            </a:pathLst>
          </a:custGeom>
          <a:solidFill>
            <a:srgbClr val="FBFBFB"/>
          </a:solidFill>
          <a:ln>
            <a:noFill/>
          </a:ln>
        </p:spPr>
      </p:sp>
      <p:sp>
        <p:nvSpPr>
          <p:cNvPr id="14887" name="Freeform 626"/>
          <p:cNvSpPr/>
          <p:nvPr/>
        </p:nvSpPr>
        <p:spPr>
          <a:xfrm>
            <a:off x="181080" y="890280"/>
            <a:ext cx="198360" cy="79560"/>
          </a:xfrm>
          <a:custGeom>
            <a:avLst/>
            <a:gdLst/>
            <a:ahLst/>
            <a:cxnLst/>
            <a:rect l="0" t="0" r="r" b="b"/>
            <a:pathLst>
              <a:path w="551" h="221">
                <a:moveTo>
                  <a:pt x="529" y="220"/>
                </a:moveTo>
                <a:lnTo>
                  <a:pt x="0" y="8"/>
                </a:lnTo>
                <a:lnTo>
                  <a:pt x="0" y="0"/>
                </a:lnTo>
                <a:lnTo>
                  <a:pt x="550" y="220"/>
                </a:lnTo>
                <a:lnTo>
                  <a:pt x="529" y="220"/>
                </a:lnTo>
                <a:close/>
              </a:path>
            </a:pathLst>
          </a:custGeom>
          <a:solidFill>
            <a:srgbClr val="FBFBFB"/>
          </a:solidFill>
          <a:ln>
            <a:noFill/>
          </a:ln>
        </p:spPr>
      </p:sp>
      <p:sp>
        <p:nvSpPr>
          <p:cNvPr id="14888" name="Freeform 627"/>
          <p:cNvSpPr/>
          <p:nvPr/>
        </p:nvSpPr>
        <p:spPr>
          <a:xfrm>
            <a:off x="181080" y="884160"/>
            <a:ext cx="213480" cy="85680"/>
          </a:xfrm>
          <a:custGeom>
            <a:avLst/>
            <a:gdLst/>
            <a:ahLst/>
            <a:cxnLst/>
            <a:rect l="0" t="0" r="r" b="b"/>
            <a:pathLst>
              <a:path w="593" h="238">
                <a:moveTo>
                  <a:pt x="550" y="237"/>
                </a:moveTo>
                <a:lnTo>
                  <a:pt x="0" y="17"/>
                </a:lnTo>
                <a:lnTo>
                  <a:pt x="0" y="0"/>
                </a:lnTo>
                <a:lnTo>
                  <a:pt x="592" y="237"/>
                </a:lnTo>
                <a:lnTo>
                  <a:pt x="550" y="237"/>
                </a:lnTo>
                <a:close/>
              </a:path>
            </a:pathLst>
          </a:custGeom>
          <a:solidFill>
            <a:srgbClr val="FBFBFB"/>
          </a:solidFill>
          <a:ln>
            <a:noFill/>
          </a:ln>
        </p:spPr>
      </p:sp>
      <p:sp>
        <p:nvSpPr>
          <p:cNvPr id="14889" name="Freeform 628"/>
          <p:cNvSpPr/>
          <p:nvPr/>
        </p:nvSpPr>
        <p:spPr>
          <a:xfrm>
            <a:off x="181080" y="880920"/>
            <a:ext cx="221040" cy="88920"/>
          </a:xfrm>
          <a:custGeom>
            <a:avLst/>
            <a:gdLst/>
            <a:ahLst/>
            <a:cxnLst/>
            <a:rect l="0" t="0" r="r" b="b"/>
            <a:pathLst>
              <a:path w="614" h="247">
                <a:moveTo>
                  <a:pt x="592" y="246"/>
                </a:moveTo>
                <a:lnTo>
                  <a:pt x="0" y="9"/>
                </a:lnTo>
                <a:lnTo>
                  <a:pt x="0" y="0"/>
                </a:lnTo>
                <a:lnTo>
                  <a:pt x="613" y="246"/>
                </a:lnTo>
                <a:lnTo>
                  <a:pt x="592" y="246"/>
                </a:lnTo>
                <a:close/>
              </a:path>
            </a:pathLst>
          </a:custGeom>
          <a:solidFill>
            <a:srgbClr val="FBFAFA"/>
          </a:solidFill>
          <a:ln>
            <a:noFill/>
          </a:ln>
        </p:spPr>
      </p:sp>
      <p:sp>
        <p:nvSpPr>
          <p:cNvPr id="14890" name="Freeform 629"/>
          <p:cNvSpPr/>
          <p:nvPr/>
        </p:nvSpPr>
        <p:spPr>
          <a:xfrm>
            <a:off x="181080" y="878040"/>
            <a:ext cx="228600" cy="91800"/>
          </a:xfrm>
          <a:custGeom>
            <a:avLst/>
            <a:gdLst/>
            <a:ahLst/>
            <a:cxnLst/>
            <a:rect l="0" t="0" r="r" b="b"/>
            <a:pathLst>
              <a:path w="635" h="255">
                <a:moveTo>
                  <a:pt x="613" y="254"/>
                </a:moveTo>
                <a:lnTo>
                  <a:pt x="0" y="8"/>
                </a:lnTo>
                <a:lnTo>
                  <a:pt x="0" y="0"/>
                </a:lnTo>
                <a:lnTo>
                  <a:pt x="634" y="254"/>
                </a:lnTo>
                <a:lnTo>
                  <a:pt x="613" y="254"/>
                </a:lnTo>
                <a:close/>
              </a:path>
            </a:pathLst>
          </a:custGeom>
          <a:solidFill>
            <a:srgbClr val="FBFAFA"/>
          </a:solidFill>
          <a:ln>
            <a:noFill/>
          </a:ln>
        </p:spPr>
      </p:sp>
      <p:sp>
        <p:nvSpPr>
          <p:cNvPr id="14891" name="Freeform 630"/>
          <p:cNvSpPr/>
          <p:nvPr/>
        </p:nvSpPr>
        <p:spPr>
          <a:xfrm>
            <a:off x="181080" y="871920"/>
            <a:ext cx="244080" cy="97920"/>
          </a:xfrm>
          <a:custGeom>
            <a:avLst/>
            <a:gdLst/>
            <a:ahLst/>
            <a:cxnLst/>
            <a:rect l="0" t="0" r="r" b="b"/>
            <a:pathLst>
              <a:path w="678" h="272">
                <a:moveTo>
                  <a:pt x="634" y="271"/>
                </a:moveTo>
                <a:lnTo>
                  <a:pt x="0" y="17"/>
                </a:lnTo>
                <a:lnTo>
                  <a:pt x="0" y="0"/>
                </a:lnTo>
                <a:lnTo>
                  <a:pt x="677" y="271"/>
                </a:lnTo>
                <a:lnTo>
                  <a:pt x="634" y="271"/>
                </a:lnTo>
                <a:close/>
              </a:path>
            </a:pathLst>
          </a:custGeom>
          <a:solidFill>
            <a:srgbClr val="FAFAFA"/>
          </a:solidFill>
          <a:ln>
            <a:noFill/>
          </a:ln>
        </p:spPr>
      </p:sp>
      <p:sp>
        <p:nvSpPr>
          <p:cNvPr id="14892" name="Freeform 631"/>
          <p:cNvSpPr/>
          <p:nvPr/>
        </p:nvSpPr>
        <p:spPr>
          <a:xfrm>
            <a:off x="181080" y="869040"/>
            <a:ext cx="251640" cy="100800"/>
          </a:xfrm>
          <a:custGeom>
            <a:avLst/>
            <a:gdLst/>
            <a:ahLst/>
            <a:cxnLst/>
            <a:rect l="0" t="0" r="r" b="b"/>
            <a:pathLst>
              <a:path w="699" h="280">
                <a:moveTo>
                  <a:pt x="677" y="279"/>
                </a:moveTo>
                <a:lnTo>
                  <a:pt x="0" y="8"/>
                </a:lnTo>
                <a:lnTo>
                  <a:pt x="0" y="0"/>
                </a:lnTo>
                <a:lnTo>
                  <a:pt x="698" y="279"/>
                </a:lnTo>
                <a:lnTo>
                  <a:pt x="677" y="279"/>
                </a:lnTo>
                <a:close/>
              </a:path>
            </a:pathLst>
          </a:custGeom>
          <a:solidFill>
            <a:srgbClr val="FAF9F9"/>
          </a:solidFill>
          <a:ln>
            <a:noFill/>
          </a:ln>
        </p:spPr>
      </p:sp>
      <p:sp>
        <p:nvSpPr>
          <p:cNvPr id="14893" name="Freeform 632"/>
          <p:cNvSpPr/>
          <p:nvPr/>
        </p:nvSpPr>
        <p:spPr>
          <a:xfrm>
            <a:off x="181080" y="865800"/>
            <a:ext cx="259200" cy="104040"/>
          </a:xfrm>
          <a:custGeom>
            <a:avLst/>
            <a:gdLst/>
            <a:ahLst/>
            <a:cxnLst/>
            <a:rect l="0" t="0" r="r" b="b"/>
            <a:pathLst>
              <a:path w="720" h="289">
                <a:moveTo>
                  <a:pt x="698" y="288"/>
                </a:moveTo>
                <a:lnTo>
                  <a:pt x="0" y="9"/>
                </a:lnTo>
                <a:lnTo>
                  <a:pt x="0" y="0"/>
                </a:lnTo>
                <a:lnTo>
                  <a:pt x="719" y="288"/>
                </a:lnTo>
                <a:lnTo>
                  <a:pt x="698" y="288"/>
                </a:lnTo>
                <a:close/>
              </a:path>
            </a:pathLst>
          </a:custGeom>
          <a:solidFill>
            <a:srgbClr val="FAF9F9"/>
          </a:solidFill>
          <a:ln>
            <a:noFill/>
          </a:ln>
        </p:spPr>
      </p:sp>
      <p:sp>
        <p:nvSpPr>
          <p:cNvPr id="14894" name="Freeform 633"/>
          <p:cNvSpPr/>
          <p:nvPr/>
        </p:nvSpPr>
        <p:spPr>
          <a:xfrm>
            <a:off x="181080" y="859680"/>
            <a:ext cx="274320" cy="110160"/>
          </a:xfrm>
          <a:custGeom>
            <a:avLst/>
            <a:gdLst/>
            <a:ahLst/>
            <a:cxnLst/>
            <a:rect l="0" t="0" r="r" b="b"/>
            <a:pathLst>
              <a:path w="762" h="306">
                <a:moveTo>
                  <a:pt x="719" y="305"/>
                </a:moveTo>
                <a:lnTo>
                  <a:pt x="0" y="17"/>
                </a:lnTo>
                <a:lnTo>
                  <a:pt x="0" y="0"/>
                </a:lnTo>
                <a:lnTo>
                  <a:pt x="761" y="305"/>
                </a:lnTo>
                <a:lnTo>
                  <a:pt x="719" y="305"/>
                </a:lnTo>
                <a:close/>
              </a:path>
            </a:pathLst>
          </a:custGeom>
          <a:solidFill>
            <a:srgbClr val="F9F9F9"/>
          </a:solidFill>
          <a:ln>
            <a:noFill/>
          </a:ln>
        </p:spPr>
      </p:sp>
      <p:sp>
        <p:nvSpPr>
          <p:cNvPr id="14895" name="Freeform 634"/>
          <p:cNvSpPr/>
          <p:nvPr/>
        </p:nvSpPr>
        <p:spPr>
          <a:xfrm>
            <a:off x="181080" y="856800"/>
            <a:ext cx="281880" cy="113040"/>
          </a:xfrm>
          <a:custGeom>
            <a:avLst/>
            <a:gdLst/>
            <a:ahLst/>
            <a:cxnLst/>
            <a:rect l="0" t="0" r="r" b="b"/>
            <a:pathLst>
              <a:path w="783" h="314">
                <a:moveTo>
                  <a:pt x="761" y="313"/>
                </a:moveTo>
                <a:lnTo>
                  <a:pt x="0" y="8"/>
                </a:lnTo>
                <a:lnTo>
                  <a:pt x="0" y="0"/>
                </a:lnTo>
                <a:lnTo>
                  <a:pt x="782" y="313"/>
                </a:lnTo>
                <a:lnTo>
                  <a:pt x="761" y="313"/>
                </a:lnTo>
                <a:close/>
              </a:path>
            </a:pathLst>
          </a:custGeom>
          <a:solidFill>
            <a:srgbClr val="F9F8F8"/>
          </a:solidFill>
          <a:ln>
            <a:noFill/>
          </a:ln>
        </p:spPr>
      </p:sp>
      <p:sp>
        <p:nvSpPr>
          <p:cNvPr id="14896" name="Freeform 635"/>
          <p:cNvSpPr/>
          <p:nvPr/>
        </p:nvSpPr>
        <p:spPr>
          <a:xfrm>
            <a:off x="181080" y="853560"/>
            <a:ext cx="289440" cy="116280"/>
          </a:xfrm>
          <a:custGeom>
            <a:avLst/>
            <a:gdLst/>
            <a:ahLst/>
            <a:cxnLst/>
            <a:rect l="0" t="0" r="r" b="b"/>
            <a:pathLst>
              <a:path w="804" h="323">
                <a:moveTo>
                  <a:pt x="782" y="322"/>
                </a:moveTo>
                <a:lnTo>
                  <a:pt x="0" y="9"/>
                </a:lnTo>
                <a:lnTo>
                  <a:pt x="0" y="0"/>
                </a:lnTo>
                <a:lnTo>
                  <a:pt x="803" y="322"/>
                </a:lnTo>
                <a:lnTo>
                  <a:pt x="782" y="322"/>
                </a:lnTo>
                <a:close/>
              </a:path>
            </a:pathLst>
          </a:custGeom>
          <a:solidFill>
            <a:srgbClr val="F9F8F8"/>
          </a:solidFill>
          <a:ln>
            <a:noFill/>
          </a:ln>
        </p:spPr>
      </p:sp>
      <p:sp>
        <p:nvSpPr>
          <p:cNvPr id="14897" name="Freeform 636"/>
          <p:cNvSpPr/>
          <p:nvPr/>
        </p:nvSpPr>
        <p:spPr>
          <a:xfrm>
            <a:off x="181080" y="847800"/>
            <a:ext cx="304560" cy="122040"/>
          </a:xfrm>
          <a:custGeom>
            <a:avLst/>
            <a:gdLst/>
            <a:ahLst/>
            <a:cxnLst/>
            <a:rect l="0" t="0" r="r" b="b"/>
            <a:pathLst>
              <a:path w="846" h="339">
                <a:moveTo>
                  <a:pt x="803" y="338"/>
                </a:moveTo>
                <a:lnTo>
                  <a:pt x="0" y="16"/>
                </a:lnTo>
                <a:lnTo>
                  <a:pt x="0" y="0"/>
                </a:lnTo>
                <a:lnTo>
                  <a:pt x="845" y="338"/>
                </a:lnTo>
                <a:lnTo>
                  <a:pt x="803" y="338"/>
                </a:lnTo>
                <a:close/>
              </a:path>
            </a:pathLst>
          </a:custGeom>
          <a:solidFill>
            <a:srgbClr val="F8F8F8"/>
          </a:solidFill>
          <a:ln>
            <a:noFill/>
          </a:ln>
        </p:spPr>
      </p:sp>
      <p:sp>
        <p:nvSpPr>
          <p:cNvPr id="14898" name="Freeform 637"/>
          <p:cNvSpPr/>
          <p:nvPr/>
        </p:nvSpPr>
        <p:spPr>
          <a:xfrm>
            <a:off x="181080" y="841680"/>
            <a:ext cx="320040" cy="128160"/>
          </a:xfrm>
          <a:custGeom>
            <a:avLst/>
            <a:gdLst/>
            <a:ahLst/>
            <a:cxnLst/>
            <a:rect l="0" t="0" r="r" b="b"/>
            <a:pathLst>
              <a:path w="889" h="356">
                <a:moveTo>
                  <a:pt x="845" y="355"/>
                </a:moveTo>
                <a:lnTo>
                  <a:pt x="0" y="17"/>
                </a:lnTo>
                <a:lnTo>
                  <a:pt x="0" y="0"/>
                </a:lnTo>
                <a:lnTo>
                  <a:pt x="888" y="355"/>
                </a:lnTo>
                <a:lnTo>
                  <a:pt x="845" y="355"/>
                </a:lnTo>
                <a:close/>
              </a:path>
            </a:pathLst>
          </a:custGeom>
          <a:solidFill>
            <a:srgbClr val="F8F7F7"/>
          </a:solidFill>
          <a:ln>
            <a:noFill/>
          </a:ln>
        </p:spPr>
      </p:sp>
      <p:sp>
        <p:nvSpPr>
          <p:cNvPr id="14899" name="Freeform 638"/>
          <p:cNvSpPr/>
          <p:nvPr/>
        </p:nvSpPr>
        <p:spPr>
          <a:xfrm>
            <a:off x="181080" y="838440"/>
            <a:ext cx="327600" cy="131400"/>
          </a:xfrm>
          <a:custGeom>
            <a:avLst/>
            <a:gdLst/>
            <a:ahLst/>
            <a:cxnLst/>
            <a:rect l="0" t="0" r="r" b="b"/>
            <a:pathLst>
              <a:path w="910" h="365">
                <a:moveTo>
                  <a:pt x="888" y="364"/>
                </a:moveTo>
                <a:lnTo>
                  <a:pt x="0" y="9"/>
                </a:lnTo>
                <a:lnTo>
                  <a:pt x="0" y="0"/>
                </a:lnTo>
                <a:lnTo>
                  <a:pt x="909" y="364"/>
                </a:lnTo>
                <a:lnTo>
                  <a:pt x="888" y="364"/>
                </a:lnTo>
                <a:close/>
              </a:path>
            </a:pathLst>
          </a:custGeom>
          <a:solidFill>
            <a:srgbClr val="F7F6F6"/>
          </a:solidFill>
          <a:ln>
            <a:noFill/>
          </a:ln>
        </p:spPr>
      </p:sp>
      <p:sp>
        <p:nvSpPr>
          <p:cNvPr id="14900" name="Freeform 639"/>
          <p:cNvSpPr/>
          <p:nvPr/>
        </p:nvSpPr>
        <p:spPr>
          <a:xfrm>
            <a:off x="181080" y="835560"/>
            <a:ext cx="335160" cy="134280"/>
          </a:xfrm>
          <a:custGeom>
            <a:avLst/>
            <a:gdLst/>
            <a:ahLst/>
            <a:cxnLst/>
            <a:rect l="0" t="0" r="r" b="b"/>
            <a:pathLst>
              <a:path w="931" h="373">
                <a:moveTo>
                  <a:pt x="909" y="372"/>
                </a:moveTo>
                <a:lnTo>
                  <a:pt x="0" y="8"/>
                </a:lnTo>
                <a:lnTo>
                  <a:pt x="0" y="0"/>
                </a:lnTo>
                <a:lnTo>
                  <a:pt x="930" y="372"/>
                </a:lnTo>
                <a:lnTo>
                  <a:pt x="909" y="372"/>
                </a:lnTo>
                <a:close/>
              </a:path>
            </a:pathLst>
          </a:custGeom>
          <a:solidFill>
            <a:srgbClr val="F7F6F6"/>
          </a:solidFill>
          <a:ln>
            <a:noFill/>
          </a:ln>
        </p:spPr>
      </p:sp>
      <p:sp>
        <p:nvSpPr>
          <p:cNvPr id="14901" name="Freeform 640"/>
          <p:cNvSpPr/>
          <p:nvPr/>
        </p:nvSpPr>
        <p:spPr>
          <a:xfrm>
            <a:off x="181080" y="832320"/>
            <a:ext cx="342720" cy="137520"/>
          </a:xfrm>
          <a:custGeom>
            <a:avLst/>
            <a:gdLst/>
            <a:ahLst/>
            <a:cxnLst/>
            <a:rect l="0" t="0" r="r" b="b"/>
            <a:pathLst>
              <a:path w="952" h="382">
                <a:moveTo>
                  <a:pt x="930" y="381"/>
                </a:moveTo>
                <a:lnTo>
                  <a:pt x="0" y="9"/>
                </a:lnTo>
                <a:lnTo>
                  <a:pt x="0" y="0"/>
                </a:lnTo>
                <a:lnTo>
                  <a:pt x="951" y="381"/>
                </a:lnTo>
                <a:lnTo>
                  <a:pt x="930" y="381"/>
                </a:lnTo>
                <a:close/>
              </a:path>
            </a:pathLst>
          </a:custGeom>
          <a:solidFill>
            <a:srgbClr val="F6F6F6"/>
          </a:solidFill>
          <a:ln>
            <a:noFill/>
          </a:ln>
        </p:spPr>
      </p:sp>
      <p:sp>
        <p:nvSpPr>
          <p:cNvPr id="14902" name="Freeform 641"/>
          <p:cNvSpPr/>
          <p:nvPr/>
        </p:nvSpPr>
        <p:spPr>
          <a:xfrm>
            <a:off x="181080" y="829440"/>
            <a:ext cx="350280" cy="140400"/>
          </a:xfrm>
          <a:custGeom>
            <a:avLst/>
            <a:gdLst/>
            <a:ahLst/>
            <a:cxnLst/>
            <a:rect l="0" t="0" r="r" b="b"/>
            <a:pathLst>
              <a:path w="973" h="390">
                <a:moveTo>
                  <a:pt x="950" y="389"/>
                </a:moveTo>
                <a:lnTo>
                  <a:pt x="0" y="8"/>
                </a:lnTo>
                <a:lnTo>
                  <a:pt x="0" y="0"/>
                </a:lnTo>
                <a:lnTo>
                  <a:pt x="972" y="389"/>
                </a:lnTo>
                <a:lnTo>
                  <a:pt x="950" y="389"/>
                </a:lnTo>
                <a:close/>
              </a:path>
            </a:pathLst>
          </a:custGeom>
          <a:solidFill>
            <a:srgbClr val="F6F6F6"/>
          </a:solidFill>
          <a:ln>
            <a:noFill/>
          </a:ln>
        </p:spPr>
      </p:sp>
      <p:sp>
        <p:nvSpPr>
          <p:cNvPr id="14903" name="Freeform 642"/>
          <p:cNvSpPr/>
          <p:nvPr/>
        </p:nvSpPr>
        <p:spPr>
          <a:xfrm>
            <a:off x="181080" y="823320"/>
            <a:ext cx="365400" cy="146520"/>
          </a:xfrm>
          <a:custGeom>
            <a:avLst/>
            <a:gdLst/>
            <a:ahLst/>
            <a:cxnLst/>
            <a:rect l="0" t="0" r="r" b="b"/>
            <a:pathLst>
              <a:path w="1015" h="407">
                <a:moveTo>
                  <a:pt x="972" y="406"/>
                </a:moveTo>
                <a:lnTo>
                  <a:pt x="0" y="17"/>
                </a:lnTo>
                <a:lnTo>
                  <a:pt x="0" y="0"/>
                </a:lnTo>
                <a:lnTo>
                  <a:pt x="1014" y="406"/>
                </a:lnTo>
                <a:lnTo>
                  <a:pt x="972" y="406"/>
                </a:lnTo>
                <a:close/>
              </a:path>
            </a:pathLst>
          </a:custGeom>
          <a:solidFill>
            <a:srgbClr val="F6F5F5"/>
          </a:solidFill>
          <a:ln>
            <a:noFill/>
          </a:ln>
        </p:spPr>
      </p:sp>
      <p:sp>
        <p:nvSpPr>
          <p:cNvPr id="14904" name="Freeform 643"/>
          <p:cNvSpPr/>
          <p:nvPr/>
        </p:nvSpPr>
        <p:spPr>
          <a:xfrm>
            <a:off x="181080" y="820440"/>
            <a:ext cx="372960" cy="149400"/>
          </a:xfrm>
          <a:custGeom>
            <a:avLst/>
            <a:gdLst/>
            <a:ahLst/>
            <a:cxnLst/>
            <a:rect l="0" t="0" r="r" b="b"/>
            <a:pathLst>
              <a:path w="1036" h="415">
                <a:moveTo>
                  <a:pt x="1014" y="414"/>
                </a:moveTo>
                <a:lnTo>
                  <a:pt x="0" y="8"/>
                </a:lnTo>
                <a:lnTo>
                  <a:pt x="0" y="0"/>
                </a:lnTo>
                <a:lnTo>
                  <a:pt x="1035" y="414"/>
                </a:lnTo>
                <a:lnTo>
                  <a:pt x="1014" y="414"/>
                </a:lnTo>
                <a:close/>
              </a:path>
            </a:pathLst>
          </a:custGeom>
          <a:solidFill>
            <a:srgbClr val="F5F4F4"/>
          </a:solidFill>
          <a:ln>
            <a:noFill/>
          </a:ln>
        </p:spPr>
      </p:sp>
      <p:sp>
        <p:nvSpPr>
          <p:cNvPr id="14905" name="Freeform 644"/>
          <p:cNvSpPr/>
          <p:nvPr/>
        </p:nvSpPr>
        <p:spPr>
          <a:xfrm>
            <a:off x="181080" y="817200"/>
            <a:ext cx="380520" cy="152640"/>
          </a:xfrm>
          <a:custGeom>
            <a:avLst/>
            <a:gdLst/>
            <a:ahLst/>
            <a:cxnLst/>
            <a:rect l="0" t="0" r="r" b="b"/>
            <a:pathLst>
              <a:path w="1057" h="424">
                <a:moveTo>
                  <a:pt x="1035" y="423"/>
                </a:moveTo>
                <a:lnTo>
                  <a:pt x="0" y="9"/>
                </a:lnTo>
                <a:lnTo>
                  <a:pt x="0" y="0"/>
                </a:lnTo>
                <a:lnTo>
                  <a:pt x="1056" y="423"/>
                </a:lnTo>
                <a:lnTo>
                  <a:pt x="1035" y="423"/>
                </a:lnTo>
                <a:close/>
              </a:path>
            </a:pathLst>
          </a:custGeom>
          <a:solidFill>
            <a:srgbClr val="F5F4F4"/>
          </a:solidFill>
          <a:ln>
            <a:noFill/>
          </a:ln>
        </p:spPr>
      </p:sp>
      <p:sp>
        <p:nvSpPr>
          <p:cNvPr id="14906" name="Freeform 645"/>
          <p:cNvSpPr/>
          <p:nvPr/>
        </p:nvSpPr>
        <p:spPr>
          <a:xfrm>
            <a:off x="181080" y="814320"/>
            <a:ext cx="388080" cy="155520"/>
          </a:xfrm>
          <a:custGeom>
            <a:avLst/>
            <a:gdLst/>
            <a:ahLst/>
            <a:cxnLst/>
            <a:rect l="0" t="0" r="r" b="b"/>
            <a:pathLst>
              <a:path w="1078" h="432">
                <a:moveTo>
                  <a:pt x="1056" y="431"/>
                </a:moveTo>
                <a:lnTo>
                  <a:pt x="0" y="8"/>
                </a:lnTo>
                <a:lnTo>
                  <a:pt x="0" y="0"/>
                </a:lnTo>
                <a:lnTo>
                  <a:pt x="1077" y="431"/>
                </a:lnTo>
                <a:lnTo>
                  <a:pt x="1056" y="431"/>
                </a:lnTo>
                <a:close/>
              </a:path>
            </a:pathLst>
          </a:custGeom>
          <a:solidFill>
            <a:srgbClr val="F4F4F4"/>
          </a:solidFill>
          <a:ln>
            <a:noFill/>
          </a:ln>
        </p:spPr>
      </p:sp>
      <p:sp>
        <p:nvSpPr>
          <p:cNvPr id="14907" name="Freeform 646"/>
          <p:cNvSpPr/>
          <p:nvPr/>
        </p:nvSpPr>
        <p:spPr>
          <a:xfrm>
            <a:off x="181080" y="811080"/>
            <a:ext cx="396000" cy="158760"/>
          </a:xfrm>
          <a:custGeom>
            <a:avLst/>
            <a:gdLst/>
            <a:ahLst/>
            <a:cxnLst/>
            <a:rect l="0" t="0" r="r" b="b"/>
            <a:pathLst>
              <a:path w="1100" h="441">
                <a:moveTo>
                  <a:pt x="1077" y="440"/>
                </a:moveTo>
                <a:lnTo>
                  <a:pt x="0" y="9"/>
                </a:lnTo>
                <a:lnTo>
                  <a:pt x="0" y="0"/>
                </a:lnTo>
                <a:lnTo>
                  <a:pt x="1099" y="440"/>
                </a:lnTo>
                <a:lnTo>
                  <a:pt x="1077" y="440"/>
                </a:lnTo>
                <a:close/>
              </a:path>
            </a:pathLst>
          </a:custGeom>
          <a:solidFill>
            <a:srgbClr val="F4F4F4"/>
          </a:solidFill>
          <a:ln>
            <a:noFill/>
          </a:ln>
        </p:spPr>
      </p:sp>
      <p:sp>
        <p:nvSpPr>
          <p:cNvPr id="14908" name="Freeform 647"/>
          <p:cNvSpPr/>
          <p:nvPr/>
        </p:nvSpPr>
        <p:spPr>
          <a:xfrm>
            <a:off x="181080" y="805320"/>
            <a:ext cx="411120" cy="164520"/>
          </a:xfrm>
          <a:custGeom>
            <a:avLst/>
            <a:gdLst/>
            <a:ahLst/>
            <a:cxnLst/>
            <a:rect l="0" t="0" r="r" b="b"/>
            <a:pathLst>
              <a:path w="1142" h="457">
                <a:moveTo>
                  <a:pt x="1099" y="456"/>
                </a:moveTo>
                <a:lnTo>
                  <a:pt x="0" y="16"/>
                </a:lnTo>
                <a:lnTo>
                  <a:pt x="0" y="0"/>
                </a:lnTo>
                <a:lnTo>
                  <a:pt x="1141" y="456"/>
                </a:lnTo>
                <a:lnTo>
                  <a:pt x="1099" y="456"/>
                </a:lnTo>
                <a:close/>
              </a:path>
            </a:pathLst>
          </a:custGeom>
          <a:solidFill>
            <a:srgbClr val="F4F3F3"/>
          </a:solidFill>
          <a:ln>
            <a:noFill/>
          </a:ln>
        </p:spPr>
      </p:sp>
      <p:sp>
        <p:nvSpPr>
          <p:cNvPr id="14909" name="Freeform 648"/>
          <p:cNvSpPr/>
          <p:nvPr/>
        </p:nvSpPr>
        <p:spPr>
          <a:xfrm>
            <a:off x="181080" y="802080"/>
            <a:ext cx="418680" cy="167760"/>
          </a:xfrm>
          <a:custGeom>
            <a:avLst/>
            <a:gdLst/>
            <a:ahLst/>
            <a:cxnLst/>
            <a:rect l="0" t="0" r="r" b="b"/>
            <a:pathLst>
              <a:path w="1163" h="466">
                <a:moveTo>
                  <a:pt x="1141" y="465"/>
                </a:moveTo>
                <a:lnTo>
                  <a:pt x="0" y="9"/>
                </a:lnTo>
                <a:lnTo>
                  <a:pt x="0" y="0"/>
                </a:lnTo>
                <a:lnTo>
                  <a:pt x="1162" y="465"/>
                </a:lnTo>
                <a:lnTo>
                  <a:pt x="1141" y="465"/>
                </a:lnTo>
                <a:close/>
              </a:path>
            </a:pathLst>
          </a:custGeom>
          <a:solidFill>
            <a:srgbClr val="F3F2F2"/>
          </a:solidFill>
          <a:ln>
            <a:noFill/>
          </a:ln>
        </p:spPr>
      </p:sp>
      <p:sp>
        <p:nvSpPr>
          <p:cNvPr id="14910" name="Freeform 649"/>
          <p:cNvSpPr/>
          <p:nvPr/>
        </p:nvSpPr>
        <p:spPr>
          <a:xfrm>
            <a:off x="181080" y="799200"/>
            <a:ext cx="426240" cy="170640"/>
          </a:xfrm>
          <a:custGeom>
            <a:avLst/>
            <a:gdLst/>
            <a:ahLst/>
            <a:cxnLst/>
            <a:rect l="0" t="0" r="r" b="b"/>
            <a:pathLst>
              <a:path w="1184" h="474">
                <a:moveTo>
                  <a:pt x="1162" y="473"/>
                </a:moveTo>
                <a:lnTo>
                  <a:pt x="0" y="8"/>
                </a:lnTo>
                <a:lnTo>
                  <a:pt x="0" y="0"/>
                </a:lnTo>
                <a:lnTo>
                  <a:pt x="1183" y="473"/>
                </a:lnTo>
                <a:lnTo>
                  <a:pt x="1162" y="473"/>
                </a:lnTo>
                <a:close/>
              </a:path>
            </a:pathLst>
          </a:custGeom>
          <a:solidFill>
            <a:srgbClr val="F3F2F2"/>
          </a:solidFill>
          <a:ln>
            <a:noFill/>
          </a:ln>
        </p:spPr>
      </p:sp>
      <p:sp>
        <p:nvSpPr>
          <p:cNvPr id="14911" name="Freeform 650"/>
          <p:cNvSpPr/>
          <p:nvPr/>
        </p:nvSpPr>
        <p:spPr>
          <a:xfrm>
            <a:off x="181080" y="795960"/>
            <a:ext cx="433800" cy="173880"/>
          </a:xfrm>
          <a:custGeom>
            <a:avLst/>
            <a:gdLst/>
            <a:ahLst/>
            <a:cxnLst/>
            <a:rect l="0" t="0" r="r" b="b"/>
            <a:pathLst>
              <a:path w="1205" h="483">
                <a:moveTo>
                  <a:pt x="1183" y="482"/>
                </a:moveTo>
                <a:lnTo>
                  <a:pt x="0" y="9"/>
                </a:lnTo>
                <a:lnTo>
                  <a:pt x="0" y="0"/>
                </a:lnTo>
                <a:lnTo>
                  <a:pt x="1204" y="482"/>
                </a:lnTo>
                <a:lnTo>
                  <a:pt x="1183" y="482"/>
                </a:lnTo>
                <a:close/>
              </a:path>
            </a:pathLst>
          </a:custGeom>
          <a:solidFill>
            <a:srgbClr val="F2F1F1"/>
          </a:solidFill>
          <a:ln>
            <a:noFill/>
          </a:ln>
        </p:spPr>
      </p:sp>
      <p:sp>
        <p:nvSpPr>
          <p:cNvPr id="14912" name="Freeform 651"/>
          <p:cNvSpPr/>
          <p:nvPr/>
        </p:nvSpPr>
        <p:spPr>
          <a:xfrm>
            <a:off x="181080" y="793080"/>
            <a:ext cx="441360" cy="176760"/>
          </a:xfrm>
          <a:custGeom>
            <a:avLst/>
            <a:gdLst/>
            <a:ahLst/>
            <a:cxnLst/>
            <a:rect l="0" t="0" r="r" b="b"/>
            <a:pathLst>
              <a:path w="1226" h="491">
                <a:moveTo>
                  <a:pt x="1204" y="490"/>
                </a:moveTo>
                <a:lnTo>
                  <a:pt x="0" y="8"/>
                </a:lnTo>
                <a:lnTo>
                  <a:pt x="0" y="0"/>
                </a:lnTo>
                <a:lnTo>
                  <a:pt x="1225" y="490"/>
                </a:lnTo>
                <a:lnTo>
                  <a:pt x="1204" y="490"/>
                </a:lnTo>
                <a:close/>
              </a:path>
            </a:pathLst>
          </a:custGeom>
          <a:solidFill>
            <a:srgbClr val="F2F1F1"/>
          </a:solidFill>
          <a:ln>
            <a:noFill/>
          </a:ln>
        </p:spPr>
      </p:sp>
      <p:sp>
        <p:nvSpPr>
          <p:cNvPr id="14913" name="Freeform 652"/>
          <p:cNvSpPr/>
          <p:nvPr/>
        </p:nvSpPr>
        <p:spPr>
          <a:xfrm>
            <a:off x="181080" y="789840"/>
            <a:ext cx="448920" cy="180000"/>
          </a:xfrm>
          <a:custGeom>
            <a:avLst/>
            <a:gdLst/>
            <a:ahLst/>
            <a:cxnLst/>
            <a:rect l="0" t="0" r="r" b="b"/>
            <a:pathLst>
              <a:path w="1247" h="500">
                <a:moveTo>
                  <a:pt x="1225" y="499"/>
                </a:moveTo>
                <a:lnTo>
                  <a:pt x="0" y="9"/>
                </a:lnTo>
                <a:lnTo>
                  <a:pt x="0" y="0"/>
                </a:lnTo>
                <a:lnTo>
                  <a:pt x="1246" y="499"/>
                </a:lnTo>
                <a:lnTo>
                  <a:pt x="1225" y="499"/>
                </a:lnTo>
                <a:close/>
              </a:path>
            </a:pathLst>
          </a:custGeom>
          <a:solidFill>
            <a:srgbClr val="F1F0F0"/>
          </a:solidFill>
          <a:ln>
            <a:noFill/>
          </a:ln>
        </p:spPr>
      </p:sp>
      <p:sp>
        <p:nvSpPr>
          <p:cNvPr id="14914" name="Freeform 653"/>
          <p:cNvSpPr/>
          <p:nvPr/>
        </p:nvSpPr>
        <p:spPr>
          <a:xfrm>
            <a:off x="181080" y="786960"/>
            <a:ext cx="456480" cy="182880"/>
          </a:xfrm>
          <a:custGeom>
            <a:avLst/>
            <a:gdLst/>
            <a:ahLst/>
            <a:cxnLst/>
            <a:rect l="0" t="0" r="r" b="b"/>
            <a:pathLst>
              <a:path w="1268" h="508">
                <a:moveTo>
                  <a:pt x="1246" y="507"/>
                </a:moveTo>
                <a:lnTo>
                  <a:pt x="0" y="8"/>
                </a:lnTo>
                <a:lnTo>
                  <a:pt x="0" y="0"/>
                </a:lnTo>
                <a:lnTo>
                  <a:pt x="1267" y="507"/>
                </a:lnTo>
                <a:lnTo>
                  <a:pt x="1246" y="507"/>
                </a:lnTo>
                <a:close/>
              </a:path>
            </a:pathLst>
          </a:custGeom>
          <a:solidFill>
            <a:srgbClr val="F1F0F0"/>
          </a:solidFill>
          <a:ln>
            <a:noFill/>
          </a:ln>
        </p:spPr>
      </p:sp>
      <p:sp>
        <p:nvSpPr>
          <p:cNvPr id="14915" name="Freeform 654"/>
          <p:cNvSpPr/>
          <p:nvPr/>
        </p:nvSpPr>
        <p:spPr>
          <a:xfrm>
            <a:off x="181080" y="783720"/>
            <a:ext cx="464040" cy="186120"/>
          </a:xfrm>
          <a:custGeom>
            <a:avLst/>
            <a:gdLst/>
            <a:ahLst/>
            <a:cxnLst/>
            <a:rect l="0" t="0" r="r" b="b"/>
            <a:pathLst>
              <a:path w="1289" h="517">
                <a:moveTo>
                  <a:pt x="1267" y="516"/>
                </a:moveTo>
                <a:lnTo>
                  <a:pt x="0" y="9"/>
                </a:lnTo>
                <a:lnTo>
                  <a:pt x="0" y="0"/>
                </a:lnTo>
                <a:lnTo>
                  <a:pt x="1288" y="516"/>
                </a:lnTo>
                <a:lnTo>
                  <a:pt x="1267" y="516"/>
                </a:lnTo>
                <a:close/>
              </a:path>
            </a:pathLst>
          </a:custGeom>
          <a:solidFill>
            <a:srgbClr val="F0EFEF"/>
          </a:solidFill>
          <a:ln>
            <a:noFill/>
          </a:ln>
        </p:spPr>
      </p:sp>
      <p:sp>
        <p:nvSpPr>
          <p:cNvPr id="14916" name="Freeform 655"/>
          <p:cNvSpPr/>
          <p:nvPr/>
        </p:nvSpPr>
        <p:spPr>
          <a:xfrm>
            <a:off x="181080" y="780840"/>
            <a:ext cx="471960" cy="189000"/>
          </a:xfrm>
          <a:custGeom>
            <a:avLst/>
            <a:gdLst/>
            <a:ahLst/>
            <a:cxnLst/>
            <a:rect l="0" t="0" r="r" b="b"/>
            <a:pathLst>
              <a:path w="1311" h="525">
                <a:moveTo>
                  <a:pt x="1288" y="524"/>
                </a:moveTo>
                <a:lnTo>
                  <a:pt x="0" y="8"/>
                </a:lnTo>
                <a:lnTo>
                  <a:pt x="0" y="0"/>
                </a:lnTo>
                <a:lnTo>
                  <a:pt x="1310" y="524"/>
                </a:lnTo>
                <a:lnTo>
                  <a:pt x="1288" y="524"/>
                </a:lnTo>
                <a:close/>
              </a:path>
            </a:pathLst>
          </a:custGeom>
          <a:solidFill>
            <a:srgbClr val="F0EFEF"/>
          </a:solidFill>
          <a:ln>
            <a:noFill/>
          </a:ln>
        </p:spPr>
      </p:sp>
      <p:sp>
        <p:nvSpPr>
          <p:cNvPr id="14917" name="Freeform 656"/>
          <p:cNvSpPr/>
          <p:nvPr/>
        </p:nvSpPr>
        <p:spPr>
          <a:xfrm>
            <a:off x="181080" y="777960"/>
            <a:ext cx="479520" cy="191880"/>
          </a:xfrm>
          <a:custGeom>
            <a:avLst/>
            <a:gdLst/>
            <a:ahLst/>
            <a:cxnLst/>
            <a:rect l="0" t="0" r="r" b="b"/>
            <a:pathLst>
              <a:path w="1332" h="533">
                <a:moveTo>
                  <a:pt x="1310" y="532"/>
                </a:moveTo>
                <a:lnTo>
                  <a:pt x="0" y="8"/>
                </a:lnTo>
                <a:lnTo>
                  <a:pt x="0" y="0"/>
                </a:lnTo>
                <a:lnTo>
                  <a:pt x="1331" y="532"/>
                </a:lnTo>
                <a:lnTo>
                  <a:pt x="1310" y="532"/>
                </a:lnTo>
                <a:close/>
              </a:path>
            </a:pathLst>
          </a:custGeom>
          <a:solidFill>
            <a:srgbClr val="EFEEEE"/>
          </a:solidFill>
          <a:ln>
            <a:noFill/>
          </a:ln>
        </p:spPr>
      </p:sp>
      <p:sp>
        <p:nvSpPr>
          <p:cNvPr id="14918" name="Freeform 657"/>
          <p:cNvSpPr/>
          <p:nvPr/>
        </p:nvSpPr>
        <p:spPr>
          <a:xfrm>
            <a:off x="181080" y="774720"/>
            <a:ext cx="487080" cy="195120"/>
          </a:xfrm>
          <a:custGeom>
            <a:avLst/>
            <a:gdLst/>
            <a:ahLst/>
            <a:cxnLst/>
            <a:rect l="0" t="0" r="r" b="b"/>
            <a:pathLst>
              <a:path w="1353" h="542">
                <a:moveTo>
                  <a:pt x="1331" y="541"/>
                </a:moveTo>
                <a:lnTo>
                  <a:pt x="0" y="9"/>
                </a:lnTo>
                <a:lnTo>
                  <a:pt x="0" y="0"/>
                </a:lnTo>
                <a:lnTo>
                  <a:pt x="1352" y="541"/>
                </a:lnTo>
                <a:lnTo>
                  <a:pt x="1331" y="541"/>
                </a:lnTo>
                <a:close/>
              </a:path>
            </a:pathLst>
          </a:custGeom>
          <a:solidFill>
            <a:srgbClr val="EFEEEE"/>
          </a:solidFill>
          <a:ln>
            <a:noFill/>
          </a:ln>
        </p:spPr>
      </p:sp>
      <p:sp>
        <p:nvSpPr>
          <p:cNvPr id="14919" name="Freeform 658"/>
          <p:cNvSpPr/>
          <p:nvPr/>
        </p:nvSpPr>
        <p:spPr>
          <a:xfrm>
            <a:off x="181080" y="771840"/>
            <a:ext cx="494640" cy="198000"/>
          </a:xfrm>
          <a:custGeom>
            <a:avLst/>
            <a:gdLst/>
            <a:ahLst/>
            <a:cxnLst/>
            <a:rect l="0" t="0" r="r" b="b"/>
            <a:pathLst>
              <a:path w="1374" h="550">
                <a:moveTo>
                  <a:pt x="1352" y="549"/>
                </a:moveTo>
                <a:lnTo>
                  <a:pt x="0" y="8"/>
                </a:lnTo>
                <a:lnTo>
                  <a:pt x="0" y="0"/>
                </a:lnTo>
                <a:lnTo>
                  <a:pt x="1373" y="549"/>
                </a:lnTo>
                <a:lnTo>
                  <a:pt x="1352" y="549"/>
                </a:lnTo>
                <a:close/>
              </a:path>
            </a:pathLst>
          </a:custGeom>
          <a:solidFill>
            <a:srgbClr val="EFEEED"/>
          </a:solidFill>
          <a:ln>
            <a:noFill/>
          </a:ln>
        </p:spPr>
      </p:sp>
      <p:sp>
        <p:nvSpPr>
          <p:cNvPr id="14920" name="Freeform 659"/>
          <p:cNvSpPr/>
          <p:nvPr/>
        </p:nvSpPr>
        <p:spPr>
          <a:xfrm>
            <a:off x="181080" y="768600"/>
            <a:ext cx="502200" cy="201240"/>
          </a:xfrm>
          <a:custGeom>
            <a:avLst/>
            <a:gdLst/>
            <a:ahLst/>
            <a:cxnLst/>
            <a:rect l="0" t="0" r="r" b="b"/>
            <a:pathLst>
              <a:path w="1395" h="559">
                <a:moveTo>
                  <a:pt x="1373" y="558"/>
                </a:moveTo>
                <a:lnTo>
                  <a:pt x="0" y="9"/>
                </a:lnTo>
                <a:lnTo>
                  <a:pt x="0" y="0"/>
                </a:lnTo>
                <a:lnTo>
                  <a:pt x="1394" y="558"/>
                </a:lnTo>
                <a:lnTo>
                  <a:pt x="1373" y="558"/>
                </a:lnTo>
                <a:close/>
              </a:path>
            </a:pathLst>
          </a:custGeom>
          <a:solidFill>
            <a:srgbClr val="EFEEED"/>
          </a:solidFill>
          <a:ln>
            <a:noFill/>
          </a:ln>
        </p:spPr>
      </p:sp>
      <p:sp>
        <p:nvSpPr>
          <p:cNvPr id="14921" name="Freeform 660"/>
          <p:cNvSpPr/>
          <p:nvPr/>
        </p:nvSpPr>
        <p:spPr>
          <a:xfrm>
            <a:off x="181080" y="765720"/>
            <a:ext cx="509760" cy="204120"/>
          </a:xfrm>
          <a:custGeom>
            <a:avLst/>
            <a:gdLst/>
            <a:ahLst/>
            <a:cxnLst/>
            <a:rect l="0" t="0" r="r" b="b"/>
            <a:pathLst>
              <a:path w="1416" h="567">
                <a:moveTo>
                  <a:pt x="1394" y="566"/>
                </a:moveTo>
                <a:lnTo>
                  <a:pt x="0" y="8"/>
                </a:lnTo>
                <a:lnTo>
                  <a:pt x="0" y="0"/>
                </a:lnTo>
                <a:lnTo>
                  <a:pt x="1415" y="566"/>
                </a:lnTo>
                <a:lnTo>
                  <a:pt x="1394" y="566"/>
                </a:lnTo>
                <a:close/>
              </a:path>
            </a:pathLst>
          </a:custGeom>
          <a:solidFill>
            <a:srgbClr val="EEEDEC"/>
          </a:solidFill>
          <a:ln>
            <a:noFill/>
          </a:ln>
        </p:spPr>
      </p:sp>
      <p:sp>
        <p:nvSpPr>
          <p:cNvPr id="14922" name="Freeform 661"/>
          <p:cNvSpPr/>
          <p:nvPr/>
        </p:nvSpPr>
        <p:spPr>
          <a:xfrm>
            <a:off x="181080" y="762480"/>
            <a:ext cx="517320" cy="207360"/>
          </a:xfrm>
          <a:custGeom>
            <a:avLst/>
            <a:gdLst/>
            <a:ahLst/>
            <a:cxnLst/>
            <a:rect l="0" t="0" r="r" b="b"/>
            <a:pathLst>
              <a:path w="1437" h="576">
                <a:moveTo>
                  <a:pt x="1415" y="575"/>
                </a:moveTo>
                <a:lnTo>
                  <a:pt x="0" y="9"/>
                </a:lnTo>
                <a:lnTo>
                  <a:pt x="0" y="0"/>
                </a:lnTo>
                <a:lnTo>
                  <a:pt x="1436" y="575"/>
                </a:lnTo>
                <a:lnTo>
                  <a:pt x="1415" y="575"/>
                </a:lnTo>
                <a:close/>
              </a:path>
            </a:pathLst>
          </a:custGeom>
          <a:solidFill>
            <a:srgbClr val="EEECEC"/>
          </a:solidFill>
          <a:ln>
            <a:noFill/>
          </a:ln>
        </p:spPr>
      </p:sp>
      <p:sp>
        <p:nvSpPr>
          <p:cNvPr id="14923" name="Freeform 662"/>
          <p:cNvSpPr/>
          <p:nvPr/>
        </p:nvSpPr>
        <p:spPr>
          <a:xfrm>
            <a:off x="181080" y="759600"/>
            <a:ext cx="524880" cy="210240"/>
          </a:xfrm>
          <a:custGeom>
            <a:avLst/>
            <a:gdLst/>
            <a:ahLst/>
            <a:cxnLst/>
            <a:rect l="0" t="0" r="r" b="b"/>
            <a:pathLst>
              <a:path w="1458" h="584">
                <a:moveTo>
                  <a:pt x="1436" y="583"/>
                </a:moveTo>
                <a:lnTo>
                  <a:pt x="0" y="8"/>
                </a:lnTo>
                <a:lnTo>
                  <a:pt x="0" y="0"/>
                </a:lnTo>
                <a:lnTo>
                  <a:pt x="1457" y="583"/>
                </a:lnTo>
                <a:lnTo>
                  <a:pt x="1436" y="583"/>
                </a:lnTo>
                <a:close/>
              </a:path>
            </a:pathLst>
          </a:custGeom>
          <a:solidFill>
            <a:srgbClr val="EDEBEB"/>
          </a:solidFill>
          <a:ln>
            <a:noFill/>
          </a:ln>
        </p:spPr>
      </p:sp>
      <p:sp>
        <p:nvSpPr>
          <p:cNvPr id="14924" name="Freeform 663"/>
          <p:cNvSpPr/>
          <p:nvPr/>
        </p:nvSpPr>
        <p:spPr>
          <a:xfrm>
            <a:off x="181080" y="756720"/>
            <a:ext cx="532440" cy="213120"/>
          </a:xfrm>
          <a:custGeom>
            <a:avLst/>
            <a:gdLst/>
            <a:ahLst/>
            <a:cxnLst/>
            <a:rect l="0" t="0" r="r" b="b"/>
            <a:pathLst>
              <a:path w="1479" h="592">
                <a:moveTo>
                  <a:pt x="1457" y="591"/>
                </a:moveTo>
                <a:lnTo>
                  <a:pt x="0" y="8"/>
                </a:lnTo>
                <a:lnTo>
                  <a:pt x="0" y="0"/>
                </a:lnTo>
                <a:lnTo>
                  <a:pt x="1478" y="591"/>
                </a:lnTo>
                <a:lnTo>
                  <a:pt x="1457" y="591"/>
                </a:lnTo>
                <a:close/>
              </a:path>
            </a:pathLst>
          </a:custGeom>
          <a:solidFill>
            <a:srgbClr val="EDEBEB"/>
          </a:solidFill>
          <a:ln>
            <a:noFill/>
          </a:ln>
        </p:spPr>
      </p:sp>
      <p:sp>
        <p:nvSpPr>
          <p:cNvPr id="14925" name="Freeform 664"/>
          <p:cNvSpPr/>
          <p:nvPr/>
        </p:nvSpPr>
        <p:spPr>
          <a:xfrm>
            <a:off x="181080" y="753480"/>
            <a:ext cx="540000" cy="216360"/>
          </a:xfrm>
          <a:custGeom>
            <a:avLst/>
            <a:gdLst/>
            <a:ahLst/>
            <a:cxnLst/>
            <a:rect l="0" t="0" r="r" b="b"/>
            <a:pathLst>
              <a:path w="1500" h="601">
                <a:moveTo>
                  <a:pt x="1478" y="600"/>
                </a:moveTo>
                <a:lnTo>
                  <a:pt x="0" y="9"/>
                </a:lnTo>
                <a:lnTo>
                  <a:pt x="0" y="0"/>
                </a:lnTo>
                <a:lnTo>
                  <a:pt x="1499" y="600"/>
                </a:lnTo>
                <a:lnTo>
                  <a:pt x="1478" y="600"/>
                </a:lnTo>
                <a:close/>
              </a:path>
            </a:pathLst>
          </a:custGeom>
          <a:solidFill>
            <a:srgbClr val="ECEAEA"/>
          </a:solidFill>
          <a:ln>
            <a:noFill/>
          </a:ln>
        </p:spPr>
      </p:sp>
      <p:sp>
        <p:nvSpPr>
          <p:cNvPr id="14926" name="Freeform 665"/>
          <p:cNvSpPr/>
          <p:nvPr/>
        </p:nvSpPr>
        <p:spPr>
          <a:xfrm>
            <a:off x="181080" y="750600"/>
            <a:ext cx="547920" cy="219240"/>
          </a:xfrm>
          <a:custGeom>
            <a:avLst/>
            <a:gdLst/>
            <a:ahLst/>
            <a:cxnLst/>
            <a:rect l="0" t="0" r="r" b="b"/>
            <a:pathLst>
              <a:path w="1522" h="609">
                <a:moveTo>
                  <a:pt x="1499" y="608"/>
                </a:moveTo>
                <a:lnTo>
                  <a:pt x="0" y="8"/>
                </a:lnTo>
                <a:lnTo>
                  <a:pt x="0" y="0"/>
                </a:lnTo>
                <a:lnTo>
                  <a:pt x="1521" y="608"/>
                </a:lnTo>
                <a:lnTo>
                  <a:pt x="1499" y="608"/>
                </a:lnTo>
                <a:close/>
              </a:path>
            </a:pathLst>
          </a:custGeom>
          <a:solidFill>
            <a:srgbClr val="ECEAEA"/>
          </a:solidFill>
          <a:ln>
            <a:noFill/>
          </a:ln>
        </p:spPr>
      </p:sp>
      <p:sp>
        <p:nvSpPr>
          <p:cNvPr id="14927" name="Freeform 666"/>
          <p:cNvSpPr/>
          <p:nvPr/>
        </p:nvSpPr>
        <p:spPr>
          <a:xfrm>
            <a:off x="181080" y="747360"/>
            <a:ext cx="555480" cy="222480"/>
          </a:xfrm>
          <a:custGeom>
            <a:avLst/>
            <a:gdLst/>
            <a:ahLst/>
            <a:cxnLst/>
            <a:rect l="0" t="0" r="r" b="b"/>
            <a:pathLst>
              <a:path w="1543" h="618">
                <a:moveTo>
                  <a:pt x="1521" y="617"/>
                </a:moveTo>
                <a:lnTo>
                  <a:pt x="0" y="9"/>
                </a:lnTo>
                <a:lnTo>
                  <a:pt x="0" y="0"/>
                </a:lnTo>
                <a:lnTo>
                  <a:pt x="1542" y="617"/>
                </a:lnTo>
                <a:lnTo>
                  <a:pt x="1521" y="617"/>
                </a:lnTo>
                <a:close/>
              </a:path>
            </a:pathLst>
          </a:custGeom>
          <a:solidFill>
            <a:srgbClr val="EBE9E9"/>
          </a:solidFill>
          <a:ln>
            <a:noFill/>
          </a:ln>
        </p:spPr>
      </p:sp>
      <p:sp>
        <p:nvSpPr>
          <p:cNvPr id="14928" name="Freeform 667"/>
          <p:cNvSpPr/>
          <p:nvPr/>
        </p:nvSpPr>
        <p:spPr>
          <a:xfrm>
            <a:off x="181080" y="744480"/>
            <a:ext cx="563040" cy="225360"/>
          </a:xfrm>
          <a:custGeom>
            <a:avLst/>
            <a:gdLst/>
            <a:ahLst/>
            <a:cxnLst/>
            <a:rect l="0" t="0" r="r" b="b"/>
            <a:pathLst>
              <a:path w="1564" h="626">
                <a:moveTo>
                  <a:pt x="1542" y="625"/>
                </a:moveTo>
                <a:lnTo>
                  <a:pt x="0" y="8"/>
                </a:lnTo>
                <a:lnTo>
                  <a:pt x="0" y="0"/>
                </a:lnTo>
                <a:lnTo>
                  <a:pt x="1563" y="625"/>
                </a:lnTo>
                <a:lnTo>
                  <a:pt x="1542" y="625"/>
                </a:lnTo>
                <a:close/>
              </a:path>
            </a:pathLst>
          </a:custGeom>
          <a:solidFill>
            <a:srgbClr val="EBE9E9"/>
          </a:solidFill>
          <a:ln>
            <a:noFill/>
          </a:ln>
        </p:spPr>
      </p:sp>
      <p:sp>
        <p:nvSpPr>
          <p:cNvPr id="14929" name="Freeform 668"/>
          <p:cNvSpPr/>
          <p:nvPr/>
        </p:nvSpPr>
        <p:spPr>
          <a:xfrm>
            <a:off x="181080" y="741240"/>
            <a:ext cx="570600" cy="228600"/>
          </a:xfrm>
          <a:custGeom>
            <a:avLst/>
            <a:gdLst/>
            <a:ahLst/>
            <a:cxnLst/>
            <a:rect l="0" t="0" r="r" b="b"/>
            <a:pathLst>
              <a:path w="1585" h="635">
                <a:moveTo>
                  <a:pt x="1563" y="634"/>
                </a:moveTo>
                <a:lnTo>
                  <a:pt x="0" y="9"/>
                </a:lnTo>
                <a:lnTo>
                  <a:pt x="0" y="0"/>
                </a:lnTo>
                <a:lnTo>
                  <a:pt x="1584" y="634"/>
                </a:lnTo>
                <a:lnTo>
                  <a:pt x="1563" y="634"/>
                </a:lnTo>
                <a:close/>
              </a:path>
            </a:pathLst>
          </a:custGeom>
          <a:solidFill>
            <a:srgbClr val="EAE8E8"/>
          </a:solidFill>
          <a:ln>
            <a:noFill/>
          </a:ln>
        </p:spPr>
      </p:sp>
      <p:sp>
        <p:nvSpPr>
          <p:cNvPr id="14930" name="Freeform 669"/>
          <p:cNvSpPr/>
          <p:nvPr/>
        </p:nvSpPr>
        <p:spPr>
          <a:xfrm>
            <a:off x="181080" y="738360"/>
            <a:ext cx="578160" cy="231480"/>
          </a:xfrm>
          <a:custGeom>
            <a:avLst/>
            <a:gdLst/>
            <a:ahLst/>
            <a:cxnLst/>
            <a:rect l="0" t="0" r="r" b="b"/>
            <a:pathLst>
              <a:path w="1606" h="643">
                <a:moveTo>
                  <a:pt x="1584" y="642"/>
                </a:moveTo>
                <a:lnTo>
                  <a:pt x="0" y="8"/>
                </a:lnTo>
                <a:lnTo>
                  <a:pt x="0" y="0"/>
                </a:lnTo>
                <a:lnTo>
                  <a:pt x="1605" y="642"/>
                </a:lnTo>
                <a:lnTo>
                  <a:pt x="1584" y="642"/>
                </a:lnTo>
                <a:close/>
              </a:path>
            </a:pathLst>
          </a:custGeom>
          <a:solidFill>
            <a:srgbClr val="E9E8E8"/>
          </a:solidFill>
          <a:ln>
            <a:noFill/>
          </a:ln>
        </p:spPr>
      </p:sp>
      <p:sp>
        <p:nvSpPr>
          <p:cNvPr id="14931" name="Freeform 670"/>
          <p:cNvSpPr/>
          <p:nvPr/>
        </p:nvSpPr>
        <p:spPr>
          <a:xfrm>
            <a:off x="181080" y="735480"/>
            <a:ext cx="585720" cy="234360"/>
          </a:xfrm>
          <a:custGeom>
            <a:avLst/>
            <a:gdLst/>
            <a:ahLst/>
            <a:cxnLst/>
            <a:rect l="0" t="0" r="r" b="b"/>
            <a:pathLst>
              <a:path w="1627" h="651">
                <a:moveTo>
                  <a:pt x="1605" y="650"/>
                </a:moveTo>
                <a:lnTo>
                  <a:pt x="0" y="8"/>
                </a:lnTo>
                <a:lnTo>
                  <a:pt x="0" y="0"/>
                </a:lnTo>
                <a:lnTo>
                  <a:pt x="1626" y="650"/>
                </a:lnTo>
                <a:lnTo>
                  <a:pt x="1605" y="650"/>
                </a:lnTo>
                <a:close/>
              </a:path>
            </a:pathLst>
          </a:custGeom>
          <a:solidFill>
            <a:srgbClr val="E8E7E7"/>
          </a:solidFill>
          <a:ln>
            <a:noFill/>
          </a:ln>
        </p:spPr>
      </p:sp>
      <p:sp>
        <p:nvSpPr>
          <p:cNvPr id="14932" name="Freeform 671"/>
          <p:cNvSpPr/>
          <p:nvPr/>
        </p:nvSpPr>
        <p:spPr>
          <a:xfrm>
            <a:off x="181080" y="732240"/>
            <a:ext cx="593280" cy="237600"/>
          </a:xfrm>
          <a:custGeom>
            <a:avLst/>
            <a:gdLst/>
            <a:ahLst/>
            <a:cxnLst/>
            <a:rect l="0" t="0" r="r" b="b"/>
            <a:pathLst>
              <a:path w="1648" h="660">
                <a:moveTo>
                  <a:pt x="1626" y="659"/>
                </a:moveTo>
                <a:lnTo>
                  <a:pt x="0" y="9"/>
                </a:lnTo>
                <a:lnTo>
                  <a:pt x="0" y="0"/>
                </a:lnTo>
                <a:lnTo>
                  <a:pt x="1647" y="659"/>
                </a:lnTo>
                <a:lnTo>
                  <a:pt x="1626" y="659"/>
                </a:lnTo>
                <a:close/>
              </a:path>
            </a:pathLst>
          </a:custGeom>
          <a:solidFill>
            <a:srgbClr val="E8E7E6"/>
          </a:solidFill>
          <a:ln>
            <a:noFill/>
          </a:ln>
        </p:spPr>
      </p:sp>
      <p:sp>
        <p:nvSpPr>
          <p:cNvPr id="14933" name="Freeform 672"/>
          <p:cNvSpPr/>
          <p:nvPr/>
        </p:nvSpPr>
        <p:spPr>
          <a:xfrm>
            <a:off x="181080" y="729360"/>
            <a:ext cx="600840" cy="240480"/>
          </a:xfrm>
          <a:custGeom>
            <a:avLst/>
            <a:gdLst/>
            <a:ahLst/>
            <a:cxnLst/>
            <a:rect l="0" t="0" r="r" b="b"/>
            <a:pathLst>
              <a:path w="1669" h="668">
                <a:moveTo>
                  <a:pt x="1647" y="667"/>
                </a:moveTo>
                <a:lnTo>
                  <a:pt x="0" y="8"/>
                </a:lnTo>
                <a:lnTo>
                  <a:pt x="0" y="0"/>
                </a:lnTo>
                <a:lnTo>
                  <a:pt x="1668" y="667"/>
                </a:lnTo>
                <a:lnTo>
                  <a:pt x="1647" y="667"/>
                </a:lnTo>
                <a:close/>
              </a:path>
            </a:pathLst>
          </a:custGeom>
          <a:solidFill>
            <a:srgbClr val="E7E6E5"/>
          </a:solidFill>
          <a:ln>
            <a:noFill/>
          </a:ln>
        </p:spPr>
      </p:sp>
      <p:sp>
        <p:nvSpPr>
          <p:cNvPr id="14934" name="Freeform 673"/>
          <p:cNvSpPr/>
          <p:nvPr/>
        </p:nvSpPr>
        <p:spPr>
          <a:xfrm>
            <a:off x="181080" y="726120"/>
            <a:ext cx="608400" cy="243720"/>
          </a:xfrm>
          <a:custGeom>
            <a:avLst/>
            <a:gdLst/>
            <a:ahLst/>
            <a:cxnLst/>
            <a:rect l="0" t="0" r="r" b="b"/>
            <a:pathLst>
              <a:path w="1690" h="677">
                <a:moveTo>
                  <a:pt x="1668" y="676"/>
                </a:moveTo>
                <a:lnTo>
                  <a:pt x="0" y="9"/>
                </a:lnTo>
                <a:lnTo>
                  <a:pt x="0" y="0"/>
                </a:lnTo>
                <a:lnTo>
                  <a:pt x="1689" y="676"/>
                </a:lnTo>
                <a:lnTo>
                  <a:pt x="1668" y="676"/>
                </a:lnTo>
                <a:close/>
              </a:path>
            </a:pathLst>
          </a:custGeom>
          <a:solidFill>
            <a:srgbClr val="E7E5E5"/>
          </a:solidFill>
          <a:ln>
            <a:noFill/>
          </a:ln>
        </p:spPr>
      </p:sp>
      <p:sp>
        <p:nvSpPr>
          <p:cNvPr id="14935" name="Freeform 674"/>
          <p:cNvSpPr/>
          <p:nvPr/>
        </p:nvSpPr>
        <p:spPr>
          <a:xfrm>
            <a:off x="181080" y="723240"/>
            <a:ext cx="615960" cy="246600"/>
          </a:xfrm>
          <a:custGeom>
            <a:avLst/>
            <a:gdLst/>
            <a:ahLst/>
            <a:cxnLst/>
            <a:rect l="0" t="0" r="r" b="b"/>
            <a:pathLst>
              <a:path w="1711" h="685">
                <a:moveTo>
                  <a:pt x="1689" y="684"/>
                </a:moveTo>
                <a:lnTo>
                  <a:pt x="0" y="8"/>
                </a:lnTo>
                <a:lnTo>
                  <a:pt x="0" y="0"/>
                </a:lnTo>
                <a:lnTo>
                  <a:pt x="1710" y="684"/>
                </a:lnTo>
                <a:lnTo>
                  <a:pt x="1689" y="684"/>
                </a:lnTo>
                <a:close/>
              </a:path>
            </a:pathLst>
          </a:custGeom>
          <a:solidFill>
            <a:srgbClr val="E6E4E4"/>
          </a:solidFill>
          <a:ln>
            <a:noFill/>
          </a:ln>
        </p:spPr>
      </p:sp>
      <p:sp>
        <p:nvSpPr>
          <p:cNvPr id="14936" name="Freeform 675"/>
          <p:cNvSpPr/>
          <p:nvPr/>
        </p:nvSpPr>
        <p:spPr>
          <a:xfrm>
            <a:off x="181080" y="720000"/>
            <a:ext cx="623880" cy="249840"/>
          </a:xfrm>
          <a:custGeom>
            <a:avLst/>
            <a:gdLst/>
            <a:ahLst/>
            <a:cxnLst/>
            <a:rect l="0" t="0" r="r" b="b"/>
            <a:pathLst>
              <a:path w="1733" h="694">
                <a:moveTo>
                  <a:pt x="1710" y="693"/>
                </a:moveTo>
                <a:lnTo>
                  <a:pt x="0" y="9"/>
                </a:lnTo>
                <a:lnTo>
                  <a:pt x="0" y="0"/>
                </a:lnTo>
                <a:lnTo>
                  <a:pt x="1732" y="693"/>
                </a:lnTo>
                <a:lnTo>
                  <a:pt x="1710" y="693"/>
                </a:lnTo>
                <a:close/>
              </a:path>
            </a:pathLst>
          </a:custGeom>
          <a:solidFill>
            <a:srgbClr val="E6E4E4"/>
          </a:solidFill>
          <a:ln>
            <a:noFill/>
          </a:ln>
        </p:spPr>
      </p:sp>
      <p:sp>
        <p:nvSpPr>
          <p:cNvPr id="14937" name="Freeform 676"/>
          <p:cNvSpPr/>
          <p:nvPr/>
        </p:nvSpPr>
        <p:spPr>
          <a:xfrm>
            <a:off x="181080" y="717120"/>
            <a:ext cx="631440" cy="252720"/>
          </a:xfrm>
          <a:custGeom>
            <a:avLst/>
            <a:gdLst/>
            <a:ahLst/>
            <a:cxnLst/>
            <a:rect l="0" t="0" r="r" b="b"/>
            <a:pathLst>
              <a:path w="1754" h="702">
                <a:moveTo>
                  <a:pt x="1732" y="701"/>
                </a:moveTo>
                <a:lnTo>
                  <a:pt x="0" y="8"/>
                </a:lnTo>
                <a:lnTo>
                  <a:pt x="0" y="0"/>
                </a:lnTo>
                <a:lnTo>
                  <a:pt x="1753" y="701"/>
                </a:lnTo>
                <a:lnTo>
                  <a:pt x="1732" y="701"/>
                </a:lnTo>
                <a:close/>
              </a:path>
            </a:pathLst>
          </a:custGeom>
          <a:solidFill>
            <a:srgbClr val="E5E3E3"/>
          </a:solidFill>
          <a:ln>
            <a:noFill/>
          </a:ln>
        </p:spPr>
      </p:sp>
      <p:sp>
        <p:nvSpPr>
          <p:cNvPr id="14938" name="Freeform 677"/>
          <p:cNvSpPr/>
          <p:nvPr/>
        </p:nvSpPr>
        <p:spPr>
          <a:xfrm>
            <a:off x="181080" y="714240"/>
            <a:ext cx="639000" cy="255600"/>
          </a:xfrm>
          <a:custGeom>
            <a:avLst/>
            <a:gdLst/>
            <a:ahLst/>
            <a:cxnLst/>
            <a:rect l="0" t="0" r="r" b="b"/>
            <a:pathLst>
              <a:path w="1775" h="710">
                <a:moveTo>
                  <a:pt x="1753" y="709"/>
                </a:moveTo>
                <a:lnTo>
                  <a:pt x="0" y="8"/>
                </a:lnTo>
                <a:lnTo>
                  <a:pt x="0" y="0"/>
                </a:lnTo>
                <a:lnTo>
                  <a:pt x="1774" y="709"/>
                </a:lnTo>
                <a:lnTo>
                  <a:pt x="1753" y="709"/>
                </a:lnTo>
                <a:close/>
              </a:path>
            </a:pathLst>
          </a:custGeom>
          <a:solidFill>
            <a:srgbClr val="E5E3E3"/>
          </a:solidFill>
          <a:ln>
            <a:noFill/>
          </a:ln>
        </p:spPr>
      </p:sp>
      <p:sp>
        <p:nvSpPr>
          <p:cNvPr id="14939" name="Freeform 678"/>
          <p:cNvSpPr/>
          <p:nvPr/>
        </p:nvSpPr>
        <p:spPr>
          <a:xfrm>
            <a:off x="181080" y="711000"/>
            <a:ext cx="646560" cy="258840"/>
          </a:xfrm>
          <a:custGeom>
            <a:avLst/>
            <a:gdLst/>
            <a:ahLst/>
            <a:cxnLst/>
            <a:rect l="0" t="0" r="r" b="b"/>
            <a:pathLst>
              <a:path w="1796" h="719">
                <a:moveTo>
                  <a:pt x="1774" y="718"/>
                </a:moveTo>
                <a:lnTo>
                  <a:pt x="0" y="9"/>
                </a:lnTo>
                <a:lnTo>
                  <a:pt x="0" y="0"/>
                </a:lnTo>
                <a:lnTo>
                  <a:pt x="1795" y="718"/>
                </a:lnTo>
                <a:lnTo>
                  <a:pt x="1774" y="718"/>
                </a:lnTo>
                <a:close/>
              </a:path>
            </a:pathLst>
          </a:custGeom>
          <a:solidFill>
            <a:srgbClr val="E4E2E2"/>
          </a:solidFill>
          <a:ln>
            <a:noFill/>
          </a:ln>
        </p:spPr>
      </p:sp>
      <p:sp>
        <p:nvSpPr>
          <p:cNvPr id="14940" name="Freeform 679"/>
          <p:cNvSpPr/>
          <p:nvPr/>
        </p:nvSpPr>
        <p:spPr>
          <a:xfrm>
            <a:off x="181080" y="708120"/>
            <a:ext cx="654120" cy="261720"/>
          </a:xfrm>
          <a:custGeom>
            <a:avLst/>
            <a:gdLst/>
            <a:ahLst/>
            <a:cxnLst/>
            <a:rect l="0" t="0" r="r" b="b"/>
            <a:pathLst>
              <a:path w="1817" h="727">
                <a:moveTo>
                  <a:pt x="1795" y="726"/>
                </a:moveTo>
                <a:lnTo>
                  <a:pt x="0" y="8"/>
                </a:lnTo>
                <a:lnTo>
                  <a:pt x="0" y="0"/>
                </a:lnTo>
                <a:lnTo>
                  <a:pt x="1816" y="726"/>
                </a:lnTo>
                <a:lnTo>
                  <a:pt x="1795" y="726"/>
                </a:lnTo>
                <a:close/>
              </a:path>
            </a:pathLst>
          </a:custGeom>
          <a:solidFill>
            <a:srgbClr val="E3E2E1"/>
          </a:solidFill>
          <a:ln>
            <a:noFill/>
          </a:ln>
        </p:spPr>
      </p:sp>
      <p:sp>
        <p:nvSpPr>
          <p:cNvPr id="14941" name="Freeform 680"/>
          <p:cNvSpPr/>
          <p:nvPr/>
        </p:nvSpPr>
        <p:spPr>
          <a:xfrm>
            <a:off x="181080" y="704880"/>
            <a:ext cx="661680" cy="264960"/>
          </a:xfrm>
          <a:custGeom>
            <a:avLst/>
            <a:gdLst/>
            <a:ahLst/>
            <a:cxnLst/>
            <a:rect l="0" t="0" r="r" b="b"/>
            <a:pathLst>
              <a:path w="1838" h="736">
                <a:moveTo>
                  <a:pt x="1816" y="735"/>
                </a:moveTo>
                <a:lnTo>
                  <a:pt x="0" y="9"/>
                </a:lnTo>
                <a:lnTo>
                  <a:pt x="0" y="0"/>
                </a:lnTo>
                <a:lnTo>
                  <a:pt x="1837" y="735"/>
                </a:lnTo>
                <a:lnTo>
                  <a:pt x="1816" y="735"/>
                </a:lnTo>
                <a:close/>
              </a:path>
            </a:pathLst>
          </a:custGeom>
          <a:solidFill>
            <a:srgbClr val="E2E1E0"/>
          </a:solidFill>
          <a:ln>
            <a:noFill/>
          </a:ln>
        </p:spPr>
      </p:sp>
      <p:sp>
        <p:nvSpPr>
          <p:cNvPr id="14942" name="Freeform 681"/>
          <p:cNvSpPr/>
          <p:nvPr/>
        </p:nvSpPr>
        <p:spPr>
          <a:xfrm>
            <a:off x="181080" y="702000"/>
            <a:ext cx="669240" cy="267840"/>
          </a:xfrm>
          <a:custGeom>
            <a:avLst/>
            <a:gdLst/>
            <a:ahLst/>
            <a:cxnLst/>
            <a:rect l="0" t="0" r="r" b="b"/>
            <a:pathLst>
              <a:path w="1859" h="744">
                <a:moveTo>
                  <a:pt x="1837" y="743"/>
                </a:moveTo>
                <a:lnTo>
                  <a:pt x="0" y="8"/>
                </a:lnTo>
                <a:lnTo>
                  <a:pt x="0" y="0"/>
                </a:lnTo>
                <a:lnTo>
                  <a:pt x="1858" y="743"/>
                </a:lnTo>
                <a:lnTo>
                  <a:pt x="1837" y="743"/>
                </a:lnTo>
                <a:close/>
              </a:path>
            </a:pathLst>
          </a:custGeom>
          <a:solidFill>
            <a:srgbClr val="E2E0E0"/>
          </a:solidFill>
          <a:ln>
            <a:noFill/>
          </a:ln>
        </p:spPr>
      </p:sp>
      <p:sp>
        <p:nvSpPr>
          <p:cNvPr id="14943" name="Freeform 682"/>
          <p:cNvSpPr/>
          <p:nvPr/>
        </p:nvSpPr>
        <p:spPr>
          <a:xfrm>
            <a:off x="181080" y="698760"/>
            <a:ext cx="676800" cy="271080"/>
          </a:xfrm>
          <a:custGeom>
            <a:avLst/>
            <a:gdLst/>
            <a:ahLst/>
            <a:cxnLst/>
            <a:rect l="0" t="0" r="r" b="b"/>
            <a:pathLst>
              <a:path w="1880" h="753">
                <a:moveTo>
                  <a:pt x="1858" y="752"/>
                </a:moveTo>
                <a:lnTo>
                  <a:pt x="0" y="9"/>
                </a:lnTo>
                <a:lnTo>
                  <a:pt x="0" y="0"/>
                </a:lnTo>
                <a:lnTo>
                  <a:pt x="1879" y="752"/>
                </a:lnTo>
                <a:lnTo>
                  <a:pt x="1858" y="752"/>
                </a:lnTo>
                <a:close/>
              </a:path>
            </a:pathLst>
          </a:custGeom>
          <a:solidFill>
            <a:srgbClr val="E1DFDF"/>
          </a:solidFill>
          <a:ln>
            <a:noFill/>
          </a:ln>
        </p:spPr>
      </p:sp>
      <p:sp>
        <p:nvSpPr>
          <p:cNvPr id="14944" name="Freeform 683"/>
          <p:cNvSpPr/>
          <p:nvPr/>
        </p:nvSpPr>
        <p:spPr>
          <a:xfrm>
            <a:off x="181080" y="695880"/>
            <a:ext cx="684360" cy="273960"/>
          </a:xfrm>
          <a:custGeom>
            <a:avLst/>
            <a:gdLst/>
            <a:ahLst/>
            <a:cxnLst/>
            <a:rect l="0" t="0" r="r" b="b"/>
            <a:pathLst>
              <a:path w="1901" h="761">
                <a:moveTo>
                  <a:pt x="1879" y="760"/>
                </a:moveTo>
                <a:lnTo>
                  <a:pt x="0" y="8"/>
                </a:lnTo>
                <a:lnTo>
                  <a:pt x="0" y="0"/>
                </a:lnTo>
                <a:lnTo>
                  <a:pt x="1900" y="760"/>
                </a:lnTo>
                <a:lnTo>
                  <a:pt x="1879" y="760"/>
                </a:lnTo>
                <a:close/>
              </a:path>
            </a:pathLst>
          </a:custGeom>
          <a:solidFill>
            <a:srgbClr val="E1DFDE"/>
          </a:solidFill>
          <a:ln>
            <a:noFill/>
          </a:ln>
        </p:spPr>
      </p:sp>
      <p:sp>
        <p:nvSpPr>
          <p:cNvPr id="14945" name="Freeform 684"/>
          <p:cNvSpPr/>
          <p:nvPr/>
        </p:nvSpPr>
        <p:spPr>
          <a:xfrm>
            <a:off x="181080" y="692640"/>
            <a:ext cx="692280" cy="277200"/>
          </a:xfrm>
          <a:custGeom>
            <a:avLst/>
            <a:gdLst/>
            <a:ahLst/>
            <a:cxnLst/>
            <a:rect l="0" t="0" r="r" b="b"/>
            <a:pathLst>
              <a:path w="1923" h="770">
                <a:moveTo>
                  <a:pt x="1900" y="769"/>
                </a:moveTo>
                <a:lnTo>
                  <a:pt x="0" y="9"/>
                </a:lnTo>
                <a:lnTo>
                  <a:pt x="0" y="0"/>
                </a:lnTo>
                <a:lnTo>
                  <a:pt x="1922" y="769"/>
                </a:lnTo>
                <a:lnTo>
                  <a:pt x="1900" y="769"/>
                </a:lnTo>
                <a:close/>
              </a:path>
            </a:pathLst>
          </a:custGeom>
          <a:solidFill>
            <a:srgbClr val="E0DEDD"/>
          </a:solidFill>
          <a:ln>
            <a:noFill/>
          </a:ln>
        </p:spPr>
      </p:sp>
      <p:sp>
        <p:nvSpPr>
          <p:cNvPr id="14946" name="Freeform 685"/>
          <p:cNvSpPr/>
          <p:nvPr/>
        </p:nvSpPr>
        <p:spPr>
          <a:xfrm>
            <a:off x="181080" y="689760"/>
            <a:ext cx="699840" cy="280080"/>
          </a:xfrm>
          <a:custGeom>
            <a:avLst/>
            <a:gdLst/>
            <a:ahLst/>
            <a:cxnLst/>
            <a:rect l="0" t="0" r="r" b="b"/>
            <a:pathLst>
              <a:path w="1944" h="778">
                <a:moveTo>
                  <a:pt x="1922" y="777"/>
                </a:moveTo>
                <a:lnTo>
                  <a:pt x="0" y="8"/>
                </a:lnTo>
                <a:lnTo>
                  <a:pt x="0" y="0"/>
                </a:lnTo>
                <a:lnTo>
                  <a:pt x="1943" y="777"/>
                </a:lnTo>
                <a:lnTo>
                  <a:pt x="1922" y="777"/>
                </a:lnTo>
                <a:close/>
              </a:path>
            </a:pathLst>
          </a:custGeom>
          <a:solidFill>
            <a:srgbClr val="DFDDDD"/>
          </a:solidFill>
          <a:ln>
            <a:noFill/>
          </a:ln>
        </p:spPr>
      </p:sp>
      <p:sp>
        <p:nvSpPr>
          <p:cNvPr id="14947" name="Freeform 686"/>
          <p:cNvSpPr/>
          <p:nvPr/>
        </p:nvSpPr>
        <p:spPr>
          <a:xfrm>
            <a:off x="181080" y="686880"/>
            <a:ext cx="707400" cy="282960"/>
          </a:xfrm>
          <a:custGeom>
            <a:avLst/>
            <a:gdLst/>
            <a:ahLst/>
            <a:cxnLst/>
            <a:rect l="0" t="0" r="r" b="b"/>
            <a:pathLst>
              <a:path w="1965" h="786">
                <a:moveTo>
                  <a:pt x="1943" y="785"/>
                </a:moveTo>
                <a:lnTo>
                  <a:pt x="0" y="8"/>
                </a:lnTo>
                <a:lnTo>
                  <a:pt x="0" y="0"/>
                </a:lnTo>
                <a:lnTo>
                  <a:pt x="1964" y="785"/>
                </a:lnTo>
                <a:lnTo>
                  <a:pt x="1943" y="785"/>
                </a:lnTo>
                <a:close/>
              </a:path>
            </a:pathLst>
          </a:custGeom>
          <a:solidFill>
            <a:srgbClr val="DEDCDC"/>
          </a:solidFill>
          <a:ln>
            <a:noFill/>
          </a:ln>
        </p:spPr>
      </p:sp>
      <p:sp>
        <p:nvSpPr>
          <p:cNvPr id="14948" name="Freeform 687"/>
          <p:cNvSpPr/>
          <p:nvPr/>
        </p:nvSpPr>
        <p:spPr>
          <a:xfrm>
            <a:off x="181080" y="683640"/>
            <a:ext cx="714960" cy="286200"/>
          </a:xfrm>
          <a:custGeom>
            <a:avLst/>
            <a:gdLst/>
            <a:ahLst/>
            <a:cxnLst/>
            <a:rect l="0" t="0" r="r" b="b"/>
            <a:pathLst>
              <a:path w="1986" h="795">
                <a:moveTo>
                  <a:pt x="1964" y="794"/>
                </a:moveTo>
                <a:lnTo>
                  <a:pt x="0" y="9"/>
                </a:lnTo>
                <a:lnTo>
                  <a:pt x="0" y="0"/>
                </a:lnTo>
                <a:lnTo>
                  <a:pt x="1985" y="794"/>
                </a:lnTo>
                <a:lnTo>
                  <a:pt x="1964" y="794"/>
                </a:lnTo>
                <a:close/>
              </a:path>
            </a:pathLst>
          </a:custGeom>
          <a:solidFill>
            <a:srgbClr val="DEDCDB"/>
          </a:solidFill>
          <a:ln>
            <a:noFill/>
          </a:ln>
        </p:spPr>
      </p:sp>
      <p:sp>
        <p:nvSpPr>
          <p:cNvPr id="14949" name="Freeform 688"/>
          <p:cNvSpPr/>
          <p:nvPr/>
        </p:nvSpPr>
        <p:spPr>
          <a:xfrm>
            <a:off x="181080" y="680760"/>
            <a:ext cx="722520" cy="289080"/>
          </a:xfrm>
          <a:custGeom>
            <a:avLst/>
            <a:gdLst/>
            <a:ahLst/>
            <a:cxnLst/>
            <a:rect l="0" t="0" r="r" b="b"/>
            <a:pathLst>
              <a:path w="2007" h="803">
                <a:moveTo>
                  <a:pt x="1985" y="802"/>
                </a:moveTo>
                <a:lnTo>
                  <a:pt x="0" y="8"/>
                </a:lnTo>
                <a:lnTo>
                  <a:pt x="0" y="0"/>
                </a:lnTo>
                <a:lnTo>
                  <a:pt x="2006" y="802"/>
                </a:lnTo>
                <a:lnTo>
                  <a:pt x="1985" y="802"/>
                </a:lnTo>
                <a:close/>
              </a:path>
            </a:pathLst>
          </a:custGeom>
          <a:solidFill>
            <a:srgbClr val="DDDBDA"/>
          </a:solidFill>
          <a:ln>
            <a:noFill/>
          </a:ln>
        </p:spPr>
      </p:sp>
      <p:sp>
        <p:nvSpPr>
          <p:cNvPr id="14950" name="Freeform 689"/>
          <p:cNvSpPr/>
          <p:nvPr/>
        </p:nvSpPr>
        <p:spPr>
          <a:xfrm>
            <a:off x="181080" y="677520"/>
            <a:ext cx="730080" cy="292320"/>
          </a:xfrm>
          <a:custGeom>
            <a:avLst/>
            <a:gdLst/>
            <a:ahLst/>
            <a:cxnLst/>
            <a:rect l="0" t="0" r="r" b="b"/>
            <a:pathLst>
              <a:path w="2028" h="812">
                <a:moveTo>
                  <a:pt x="2006" y="811"/>
                </a:moveTo>
                <a:lnTo>
                  <a:pt x="0" y="9"/>
                </a:lnTo>
                <a:lnTo>
                  <a:pt x="0" y="0"/>
                </a:lnTo>
                <a:lnTo>
                  <a:pt x="2027" y="811"/>
                </a:lnTo>
                <a:lnTo>
                  <a:pt x="2006" y="811"/>
                </a:lnTo>
                <a:close/>
              </a:path>
            </a:pathLst>
          </a:custGeom>
          <a:solidFill>
            <a:srgbClr val="DDDADA"/>
          </a:solidFill>
          <a:ln>
            <a:noFill/>
          </a:ln>
        </p:spPr>
      </p:sp>
      <p:sp>
        <p:nvSpPr>
          <p:cNvPr id="14951" name="Freeform 690"/>
          <p:cNvSpPr/>
          <p:nvPr/>
        </p:nvSpPr>
        <p:spPr>
          <a:xfrm>
            <a:off x="181080" y="674640"/>
            <a:ext cx="737640" cy="295200"/>
          </a:xfrm>
          <a:custGeom>
            <a:avLst/>
            <a:gdLst/>
            <a:ahLst/>
            <a:cxnLst/>
            <a:rect l="0" t="0" r="r" b="b"/>
            <a:pathLst>
              <a:path w="2049" h="820">
                <a:moveTo>
                  <a:pt x="2027" y="819"/>
                </a:moveTo>
                <a:lnTo>
                  <a:pt x="0" y="8"/>
                </a:lnTo>
                <a:lnTo>
                  <a:pt x="0" y="0"/>
                </a:lnTo>
                <a:lnTo>
                  <a:pt x="2048" y="819"/>
                </a:lnTo>
                <a:lnTo>
                  <a:pt x="2027" y="819"/>
                </a:lnTo>
                <a:close/>
              </a:path>
            </a:pathLst>
          </a:custGeom>
          <a:solidFill>
            <a:srgbClr val="DCD9D9"/>
          </a:solidFill>
          <a:ln>
            <a:noFill/>
          </a:ln>
        </p:spPr>
      </p:sp>
      <p:sp>
        <p:nvSpPr>
          <p:cNvPr id="14952" name="Freeform 691"/>
          <p:cNvSpPr/>
          <p:nvPr/>
        </p:nvSpPr>
        <p:spPr>
          <a:xfrm>
            <a:off x="181080" y="671400"/>
            <a:ext cx="745200" cy="298440"/>
          </a:xfrm>
          <a:custGeom>
            <a:avLst/>
            <a:gdLst/>
            <a:ahLst/>
            <a:cxnLst/>
            <a:rect l="0" t="0" r="r" b="b"/>
            <a:pathLst>
              <a:path w="2070" h="829">
                <a:moveTo>
                  <a:pt x="2048" y="828"/>
                </a:moveTo>
                <a:lnTo>
                  <a:pt x="0" y="9"/>
                </a:lnTo>
                <a:lnTo>
                  <a:pt x="0" y="0"/>
                </a:lnTo>
                <a:lnTo>
                  <a:pt x="2069" y="828"/>
                </a:lnTo>
                <a:lnTo>
                  <a:pt x="2048" y="828"/>
                </a:lnTo>
                <a:close/>
              </a:path>
            </a:pathLst>
          </a:custGeom>
          <a:solidFill>
            <a:srgbClr val="DBD9D8"/>
          </a:solidFill>
          <a:ln>
            <a:noFill/>
          </a:ln>
        </p:spPr>
      </p:sp>
      <p:sp>
        <p:nvSpPr>
          <p:cNvPr id="14953" name="Freeform 692"/>
          <p:cNvSpPr/>
          <p:nvPr/>
        </p:nvSpPr>
        <p:spPr>
          <a:xfrm>
            <a:off x="181080" y="668520"/>
            <a:ext cx="752760" cy="301320"/>
          </a:xfrm>
          <a:custGeom>
            <a:avLst/>
            <a:gdLst/>
            <a:ahLst/>
            <a:cxnLst/>
            <a:rect l="0" t="0" r="r" b="b"/>
            <a:pathLst>
              <a:path w="2091" h="837">
                <a:moveTo>
                  <a:pt x="2069" y="836"/>
                </a:moveTo>
                <a:lnTo>
                  <a:pt x="0" y="8"/>
                </a:lnTo>
                <a:lnTo>
                  <a:pt x="0" y="0"/>
                </a:lnTo>
                <a:lnTo>
                  <a:pt x="2090" y="836"/>
                </a:lnTo>
                <a:lnTo>
                  <a:pt x="2069" y="836"/>
                </a:lnTo>
                <a:close/>
              </a:path>
            </a:pathLst>
          </a:custGeom>
          <a:solidFill>
            <a:srgbClr val="DAD8D7"/>
          </a:solidFill>
          <a:ln>
            <a:noFill/>
          </a:ln>
        </p:spPr>
      </p:sp>
      <p:sp>
        <p:nvSpPr>
          <p:cNvPr id="14954" name="Freeform 693"/>
          <p:cNvSpPr/>
          <p:nvPr/>
        </p:nvSpPr>
        <p:spPr>
          <a:xfrm>
            <a:off x="181080" y="665640"/>
            <a:ext cx="760320" cy="304200"/>
          </a:xfrm>
          <a:custGeom>
            <a:avLst/>
            <a:gdLst/>
            <a:ahLst/>
            <a:cxnLst/>
            <a:rect l="0" t="0" r="r" b="b"/>
            <a:pathLst>
              <a:path w="2112" h="845">
                <a:moveTo>
                  <a:pt x="2090" y="844"/>
                </a:moveTo>
                <a:lnTo>
                  <a:pt x="0" y="8"/>
                </a:lnTo>
                <a:lnTo>
                  <a:pt x="0" y="0"/>
                </a:lnTo>
                <a:lnTo>
                  <a:pt x="2111" y="844"/>
                </a:lnTo>
                <a:lnTo>
                  <a:pt x="2090" y="844"/>
                </a:lnTo>
                <a:close/>
              </a:path>
            </a:pathLst>
          </a:custGeom>
          <a:solidFill>
            <a:srgbClr val="DAD7D6"/>
          </a:solidFill>
          <a:ln>
            <a:noFill/>
          </a:ln>
        </p:spPr>
      </p:sp>
      <p:sp>
        <p:nvSpPr>
          <p:cNvPr id="14955" name="Freeform 694"/>
          <p:cNvSpPr/>
          <p:nvPr/>
        </p:nvSpPr>
        <p:spPr>
          <a:xfrm>
            <a:off x="181080" y="662400"/>
            <a:ext cx="768240" cy="307440"/>
          </a:xfrm>
          <a:custGeom>
            <a:avLst/>
            <a:gdLst/>
            <a:ahLst/>
            <a:cxnLst/>
            <a:rect l="0" t="0" r="r" b="b"/>
            <a:pathLst>
              <a:path w="2134" h="854">
                <a:moveTo>
                  <a:pt x="2111" y="853"/>
                </a:moveTo>
                <a:lnTo>
                  <a:pt x="0" y="9"/>
                </a:lnTo>
                <a:lnTo>
                  <a:pt x="0" y="0"/>
                </a:lnTo>
                <a:lnTo>
                  <a:pt x="2133" y="853"/>
                </a:lnTo>
                <a:lnTo>
                  <a:pt x="2111" y="853"/>
                </a:lnTo>
                <a:close/>
              </a:path>
            </a:pathLst>
          </a:custGeom>
          <a:solidFill>
            <a:srgbClr val="D9D6D5"/>
          </a:solidFill>
          <a:ln>
            <a:noFill/>
          </a:ln>
        </p:spPr>
      </p:sp>
      <p:sp>
        <p:nvSpPr>
          <p:cNvPr id="14956" name="Freeform 695"/>
          <p:cNvSpPr/>
          <p:nvPr/>
        </p:nvSpPr>
        <p:spPr>
          <a:xfrm>
            <a:off x="181080" y="659520"/>
            <a:ext cx="775800" cy="310320"/>
          </a:xfrm>
          <a:custGeom>
            <a:avLst/>
            <a:gdLst/>
            <a:ahLst/>
            <a:cxnLst/>
            <a:rect l="0" t="0" r="r" b="b"/>
            <a:pathLst>
              <a:path w="2155" h="862">
                <a:moveTo>
                  <a:pt x="2133" y="861"/>
                </a:moveTo>
                <a:lnTo>
                  <a:pt x="0" y="8"/>
                </a:lnTo>
                <a:lnTo>
                  <a:pt x="0" y="0"/>
                </a:lnTo>
                <a:lnTo>
                  <a:pt x="2154" y="861"/>
                </a:lnTo>
                <a:lnTo>
                  <a:pt x="2133" y="861"/>
                </a:lnTo>
                <a:close/>
              </a:path>
            </a:pathLst>
          </a:custGeom>
          <a:solidFill>
            <a:srgbClr val="D8D5D5"/>
          </a:solidFill>
          <a:ln>
            <a:noFill/>
          </a:ln>
        </p:spPr>
      </p:sp>
      <p:sp>
        <p:nvSpPr>
          <p:cNvPr id="14957" name="Freeform 696"/>
          <p:cNvSpPr/>
          <p:nvPr/>
        </p:nvSpPr>
        <p:spPr>
          <a:xfrm>
            <a:off x="181080" y="656280"/>
            <a:ext cx="783360" cy="313560"/>
          </a:xfrm>
          <a:custGeom>
            <a:avLst/>
            <a:gdLst/>
            <a:ahLst/>
            <a:cxnLst/>
            <a:rect l="0" t="0" r="r" b="b"/>
            <a:pathLst>
              <a:path w="2176" h="871">
                <a:moveTo>
                  <a:pt x="2154" y="870"/>
                </a:moveTo>
                <a:lnTo>
                  <a:pt x="0" y="9"/>
                </a:lnTo>
                <a:lnTo>
                  <a:pt x="0" y="0"/>
                </a:lnTo>
                <a:lnTo>
                  <a:pt x="2175" y="870"/>
                </a:lnTo>
                <a:lnTo>
                  <a:pt x="2154" y="870"/>
                </a:lnTo>
                <a:close/>
              </a:path>
            </a:pathLst>
          </a:custGeom>
          <a:solidFill>
            <a:srgbClr val="D7D4D4"/>
          </a:solidFill>
          <a:ln>
            <a:noFill/>
          </a:ln>
        </p:spPr>
      </p:sp>
      <p:sp>
        <p:nvSpPr>
          <p:cNvPr id="14958" name="Freeform 697"/>
          <p:cNvSpPr/>
          <p:nvPr/>
        </p:nvSpPr>
        <p:spPr>
          <a:xfrm>
            <a:off x="181080" y="653400"/>
            <a:ext cx="790920" cy="316440"/>
          </a:xfrm>
          <a:custGeom>
            <a:avLst/>
            <a:gdLst/>
            <a:ahLst/>
            <a:cxnLst/>
            <a:rect l="0" t="0" r="r" b="b"/>
            <a:pathLst>
              <a:path w="2197" h="879">
                <a:moveTo>
                  <a:pt x="2175" y="878"/>
                </a:moveTo>
                <a:lnTo>
                  <a:pt x="0" y="8"/>
                </a:lnTo>
                <a:lnTo>
                  <a:pt x="0" y="0"/>
                </a:lnTo>
                <a:lnTo>
                  <a:pt x="2196" y="878"/>
                </a:lnTo>
                <a:lnTo>
                  <a:pt x="2175" y="878"/>
                </a:lnTo>
                <a:close/>
              </a:path>
            </a:pathLst>
          </a:custGeom>
          <a:solidFill>
            <a:srgbClr val="D6D4D3"/>
          </a:solidFill>
          <a:ln>
            <a:noFill/>
          </a:ln>
        </p:spPr>
      </p:sp>
      <p:sp>
        <p:nvSpPr>
          <p:cNvPr id="14959" name="Freeform 698"/>
          <p:cNvSpPr/>
          <p:nvPr/>
        </p:nvSpPr>
        <p:spPr>
          <a:xfrm>
            <a:off x="181080" y="650160"/>
            <a:ext cx="798480" cy="319680"/>
          </a:xfrm>
          <a:custGeom>
            <a:avLst/>
            <a:gdLst/>
            <a:ahLst/>
            <a:cxnLst/>
            <a:rect l="0" t="0" r="r" b="b"/>
            <a:pathLst>
              <a:path w="2218" h="888">
                <a:moveTo>
                  <a:pt x="2196" y="887"/>
                </a:moveTo>
                <a:lnTo>
                  <a:pt x="0" y="9"/>
                </a:lnTo>
                <a:lnTo>
                  <a:pt x="0" y="0"/>
                </a:lnTo>
                <a:lnTo>
                  <a:pt x="2217" y="887"/>
                </a:lnTo>
                <a:lnTo>
                  <a:pt x="2196" y="887"/>
                </a:lnTo>
                <a:close/>
              </a:path>
            </a:pathLst>
          </a:custGeom>
          <a:solidFill>
            <a:srgbClr val="D5D3D2"/>
          </a:solidFill>
          <a:ln>
            <a:noFill/>
          </a:ln>
        </p:spPr>
      </p:sp>
      <p:sp>
        <p:nvSpPr>
          <p:cNvPr id="14960" name="Freeform 699"/>
          <p:cNvSpPr/>
          <p:nvPr/>
        </p:nvSpPr>
        <p:spPr>
          <a:xfrm>
            <a:off x="181080" y="647280"/>
            <a:ext cx="806040" cy="322560"/>
          </a:xfrm>
          <a:custGeom>
            <a:avLst/>
            <a:gdLst/>
            <a:ahLst/>
            <a:cxnLst/>
            <a:rect l="0" t="0" r="r" b="b"/>
            <a:pathLst>
              <a:path w="2239" h="896">
                <a:moveTo>
                  <a:pt x="2217" y="895"/>
                </a:moveTo>
                <a:lnTo>
                  <a:pt x="0" y="8"/>
                </a:lnTo>
                <a:lnTo>
                  <a:pt x="0" y="0"/>
                </a:lnTo>
                <a:lnTo>
                  <a:pt x="2238" y="895"/>
                </a:lnTo>
                <a:lnTo>
                  <a:pt x="2217" y="895"/>
                </a:lnTo>
                <a:close/>
              </a:path>
            </a:pathLst>
          </a:custGeom>
          <a:solidFill>
            <a:srgbClr val="D5D2D1"/>
          </a:solidFill>
          <a:ln>
            <a:noFill/>
          </a:ln>
        </p:spPr>
      </p:sp>
      <p:sp>
        <p:nvSpPr>
          <p:cNvPr id="14961" name="Freeform 700"/>
          <p:cNvSpPr/>
          <p:nvPr/>
        </p:nvSpPr>
        <p:spPr>
          <a:xfrm>
            <a:off x="181080" y="644400"/>
            <a:ext cx="813600" cy="325440"/>
          </a:xfrm>
          <a:custGeom>
            <a:avLst/>
            <a:gdLst/>
            <a:ahLst/>
            <a:cxnLst/>
            <a:rect l="0" t="0" r="r" b="b"/>
            <a:pathLst>
              <a:path w="2260" h="904">
                <a:moveTo>
                  <a:pt x="2238" y="903"/>
                </a:moveTo>
                <a:lnTo>
                  <a:pt x="0" y="8"/>
                </a:lnTo>
                <a:lnTo>
                  <a:pt x="0" y="0"/>
                </a:lnTo>
                <a:lnTo>
                  <a:pt x="2259" y="903"/>
                </a:lnTo>
                <a:lnTo>
                  <a:pt x="2238" y="903"/>
                </a:lnTo>
                <a:close/>
              </a:path>
            </a:pathLst>
          </a:custGeom>
          <a:solidFill>
            <a:srgbClr val="D4D1D0"/>
          </a:solidFill>
          <a:ln>
            <a:noFill/>
          </a:ln>
        </p:spPr>
      </p:sp>
      <p:sp>
        <p:nvSpPr>
          <p:cNvPr id="14962" name="Freeform 701"/>
          <p:cNvSpPr/>
          <p:nvPr/>
        </p:nvSpPr>
        <p:spPr>
          <a:xfrm>
            <a:off x="181080" y="641160"/>
            <a:ext cx="821160" cy="328680"/>
          </a:xfrm>
          <a:custGeom>
            <a:avLst/>
            <a:gdLst/>
            <a:ahLst/>
            <a:cxnLst/>
            <a:rect l="0" t="0" r="r" b="b"/>
            <a:pathLst>
              <a:path w="2281" h="913">
                <a:moveTo>
                  <a:pt x="2259" y="912"/>
                </a:moveTo>
                <a:lnTo>
                  <a:pt x="0" y="9"/>
                </a:lnTo>
                <a:lnTo>
                  <a:pt x="0" y="0"/>
                </a:lnTo>
                <a:lnTo>
                  <a:pt x="2280" y="912"/>
                </a:lnTo>
                <a:lnTo>
                  <a:pt x="2259" y="912"/>
                </a:lnTo>
                <a:close/>
              </a:path>
            </a:pathLst>
          </a:custGeom>
          <a:solidFill>
            <a:srgbClr val="D3D0CF"/>
          </a:solidFill>
          <a:ln>
            <a:noFill/>
          </a:ln>
        </p:spPr>
      </p:sp>
      <p:sp>
        <p:nvSpPr>
          <p:cNvPr id="14963" name="Freeform 702"/>
          <p:cNvSpPr/>
          <p:nvPr/>
        </p:nvSpPr>
        <p:spPr>
          <a:xfrm>
            <a:off x="181080" y="638280"/>
            <a:ext cx="828720" cy="331560"/>
          </a:xfrm>
          <a:custGeom>
            <a:avLst/>
            <a:gdLst/>
            <a:ahLst/>
            <a:cxnLst/>
            <a:rect l="0" t="0" r="r" b="b"/>
            <a:pathLst>
              <a:path w="2302" h="921">
                <a:moveTo>
                  <a:pt x="2280" y="920"/>
                </a:moveTo>
                <a:lnTo>
                  <a:pt x="0" y="8"/>
                </a:lnTo>
                <a:lnTo>
                  <a:pt x="0" y="0"/>
                </a:lnTo>
                <a:lnTo>
                  <a:pt x="2301" y="920"/>
                </a:lnTo>
                <a:lnTo>
                  <a:pt x="2280" y="920"/>
                </a:lnTo>
                <a:close/>
              </a:path>
            </a:pathLst>
          </a:custGeom>
          <a:solidFill>
            <a:srgbClr val="D2CFCE"/>
          </a:solidFill>
          <a:ln>
            <a:noFill/>
          </a:ln>
        </p:spPr>
      </p:sp>
      <p:sp>
        <p:nvSpPr>
          <p:cNvPr id="14964" name="Freeform 703"/>
          <p:cNvSpPr/>
          <p:nvPr/>
        </p:nvSpPr>
        <p:spPr>
          <a:xfrm>
            <a:off x="181080" y="635040"/>
            <a:ext cx="836280" cy="334800"/>
          </a:xfrm>
          <a:custGeom>
            <a:avLst/>
            <a:gdLst/>
            <a:ahLst/>
            <a:cxnLst/>
            <a:rect l="0" t="0" r="r" b="b"/>
            <a:pathLst>
              <a:path w="2323" h="930">
                <a:moveTo>
                  <a:pt x="2301" y="929"/>
                </a:moveTo>
                <a:lnTo>
                  <a:pt x="0" y="9"/>
                </a:lnTo>
                <a:lnTo>
                  <a:pt x="0" y="0"/>
                </a:lnTo>
                <a:lnTo>
                  <a:pt x="2322" y="929"/>
                </a:lnTo>
                <a:lnTo>
                  <a:pt x="2301" y="929"/>
                </a:lnTo>
                <a:close/>
              </a:path>
            </a:pathLst>
          </a:custGeom>
          <a:solidFill>
            <a:srgbClr val="D1CECE"/>
          </a:solidFill>
          <a:ln>
            <a:noFill/>
          </a:ln>
        </p:spPr>
      </p:sp>
      <p:sp>
        <p:nvSpPr>
          <p:cNvPr id="14965" name="Freeform 704"/>
          <p:cNvSpPr/>
          <p:nvPr/>
        </p:nvSpPr>
        <p:spPr>
          <a:xfrm>
            <a:off x="181080" y="632160"/>
            <a:ext cx="844200" cy="337680"/>
          </a:xfrm>
          <a:custGeom>
            <a:avLst/>
            <a:gdLst/>
            <a:ahLst/>
            <a:cxnLst/>
            <a:rect l="0" t="0" r="r" b="b"/>
            <a:pathLst>
              <a:path w="2345" h="938">
                <a:moveTo>
                  <a:pt x="2322" y="937"/>
                </a:moveTo>
                <a:lnTo>
                  <a:pt x="0" y="8"/>
                </a:lnTo>
                <a:lnTo>
                  <a:pt x="0" y="0"/>
                </a:lnTo>
                <a:lnTo>
                  <a:pt x="2344" y="937"/>
                </a:lnTo>
                <a:lnTo>
                  <a:pt x="2322" y="937"/>
                </a:lnTo>
                <a:close/>
              </a:path>
            </a:pathLst>
          </a:custGeom>
          <a:solidFill>
            <a:srgbClr val="D0CDCD"/>
          </a:solidFill>
          <a:ln>
            <a:noFill/>
          </a:ln>
        </p:spPr>
      </p:sp>
      <p:sp>
        <p:nvSpPr>
          <p:cNvPr id="14966" name="Freeform 705"/>
          <p:cNvSpPr/>
          <p:nvPr/>
        </p:nvSpPr>
        <p:spPr>
          <a:xfrm>
            <a:off x="181080" y="628920"/>
            <a:ext cx="851760" cy="340920"/>
          </a:xfrm>
          <a:custGeom>
            <a:avLst/>
            <a:gdLst/>
            <a:ahLst/>
            <a:cxnLst/>
            <a:rect l="0" t="0" r="r" b="b"/>
            <a:pathLst>
              <a:path w="2366" h="947">
                <a:moveTo>
                  <a:pt x="2344" y="946"/>
                </a:moveTo>
                <a:lnTo>
                  <a:pt x="0" y="9"/>
                </a:lnTo>
                <a:lnTo>
                  <a:pt x="0" y="0"/>
                </a:lnTo>
                <a:lnTo>
                  <a:pt x="2365" y="946"/>
                </a:lnTo>
                <a:lnTo>
                  <a:pt x="2344" y="946"/>
                </a:lnTo>
                <a:close/>
              </a:path>
            </a:pathLst>
          </a:custGeom>
          <a:solidFill>
            <a:srgbClr val="D0CCCC"/>
          </a:solidFill>
          <a:ln>
            <a:noFill/>
          </a:ln>
        </p:spPr>
      </p:sp>
      <p:sp>
        <p:nvSpPr>
          <p:cNvPr id="14967" name="Freeform 706"/>
          <p:cNvSpPr/>
          <p:nvPr/>
        </p:nvSpPr>
        <p:spPr>
          <a:xfrm>
            <a:off x="181080" y="626040"/>
            <a:ext cx="859320" cy="343800"/>
          </a:xfrm>
          <a:custGeom>
            <a:avLst/>
            <a:gdLst/>
            <a:ahLst/>
            <a:cxnLst/>
            <a:rect l="0" t="0" r="r" b="b"/>
            <a:pathLst>
              <a:path w="2387" h="955">
                <a:moveTo>
                  <a:pt x="2365" y="954"/>
                </a:moveTo>
                <a:lnTo>
                  <a:pt x="0" y="8"/>
                </a:lnTo>
                <a:lnTo>
                  <a:pt x="0" y="0"/>
                </a:lnTo>
                <a:lnTo>
                  <a:pt x="2386" y="954"/>
                </a:lnTo>
                <a:lnTo>
                  <a:pt x="2365" y="954"/>
                </a:lnTo>
                <a:close/>
              </a:path>
            </a:pathLst>
          </a:custGeom>
          <a:solidFill>
            <a:srgbClr val="CFCBCB"/>
          </a:solidFill>
          <a:ln>
            <a:noFill/>
          </a:ln>
        </p:spPr>
      </p:sp>
      <p:sp>
        <p:nvSpPr>
          <p:cNvPr id="14968" name="Freeform 707"/>
          <p:cNvSpPr/>
          <p:nvPr/>
        </p:nvSpPr>
        <p:spPr>
          <a:xfrm>
            <a:off x="181080" y="623160"/>
            <a:ext cx="866880" cy="346680"/>
          </a:xfrm>
          <a:custGeom>
            <a:avLst/>
            <a:gdLst/>
            <a:ahLst/>
            <a:cxnLst/>
            <a:rect l="0" t="0" r="r" b="b"/>
            <a:pathLst>
              <a:path w="2408" h="963">
                <a:moveTo>
                  <a:pt x="2386" y="962"/>
                </a:moveTo>
                <a:lnTo>
                  <a:pt x="0" y="8"/>
                </a:lnTo>
                <a:lnTo>
                  <a:pt x="0" y="0"/>
                </a:lnTo>
                <a:lnTo>
                  <a:pt x="2407" y="962"/>
                </a:lnTo>
                <a:lnTo>
                  <a:pt x="2386" y="962"/>
                </a:lnTo>
                <a:close/>
              </a:path>
            </a:pathLst>
          </a:custGeom>
          <a:solidFill>
            <a:srgbClr val="CECACA"/>
          </a:solidFill>
          <a:ln>
            <a:noFill/>
          </a:ln>
        </p:spPr>
      </p:sp>
      <p:sp>
        <p:nvSpPr>
          <p:cNvPr id="14969" name="Freeform 708"/>
          <p:cNvSpPr/>
          <p:nvPr/>
        </p:nvSpPr>
        <p:spPr>
          <a:xfrm>
            <a:off x="181080" y="619920"/>
            <a:ext cx="874440" cy="349920"/>
          </a:xfrm>
          <a:custGeom>
            <a:avLst/>
            <a:gdLst/>
            <a:ahLst/>
            <a:cxnLst/>
            <a:rect l="0" t="0" r="r" b="b"/>
            <a:pathLst>
              <a:path w="2429" h="972">
                <a:moveTo>
                  <a:pt x="2407" y="971"/>
                </a:moveTo>
                <a:lnTo>
                  <a:pt x="0" y="9"/>
                </a:lnTo>
                <a:lnTo>
                  <a:pt x="0" y="0"/>
                </a:lnTo>
                <a:lnTo>
                  <a:pt x="2428" y="971"/>
                </a:lnTo>
                <a:lnTo>
                  <a:pt x="2407" y="971"/>
                </a:lnTo>
                <a:close/>
              </a:path>
            </a:pathLst>
          </a:custGeom>
          <a:solidFill>
            <a:srgbClr val="CDC9C9"/>
          </a:solidFill>
          <a:ln>
            <a:noFill/>
          </a:ln>
        </p:spPr>
      </p:sp>
      <p:sp>
        <p:nvSpPr>
          <p:cNvPr id="14970" name="Freeform 709"/>
          <p:cNvSpPr/>
          <p:nvPr/>
        </p:nvSpPr>
        <p:spPr>
          <a:xfrm>
            <a:off x="181080" y="617040"/>
            <a:ext cx="882000" cy="352800"/>
          </a:xfrm>
          <a:custGeom>
            <a:avLst/>
            <a:gdLst/>
            <a:ahLst/>
            <a:cxnLst/>
            <a:rect l="0" t="0" r="r" b="b"/>
            <a:pathLst>
              <a:path w="2450" h="980">
                <a:moveTo>
                  <a:pt x="2428" y="979"/>
                </a:moveTo>
                <a:lnTo>
                  <a:pt x="0" y="8"/>
                </a:lnTo>
                <a:lnTo>
                  <a:pt x="0" y="0"/>
                </a:lnTo>
                <a:lnTo>
                  <a:pt x="2449" y="979"/>
                </a:lnTo>
                <a:lnTo>
                  <a:pt x="2428" y="979"/>
                </a:lnTo>
                <a:close/>
              </a:path>
            </a:pathLst>
          </a:custGeom>
          <a:solidFill>
            <a:srgbClr val="CCC8C8"/>
          </a:solidFill>
          <a:ln>
            <a:noFill/>
          </a:ln>
        </p:spPr>
      </p:sp>
      <p:sp>
        <p:nvSpPr>
          <p:cNvPr id="14971" name="Freeform 710"/>
          <p:cNvSpPr/>
          <p:nvPr/>
        </p:nvSpPr>
        <p:spPr>
          <a:xfrm>
            <a:off x="181080" y="613800"/>
            <a:ext cx="889560" cy="356040"/>
          </a:xfrm>
          <a:custGeom>
            <a:avLst/>
            <a:gdLst/>
            <a:ahLst/>
            <a:cxnLst/>
            <a:rect l="0" t="0" r="r" b="b"/>
            <a:pathLst>
              <a:path w="2471" h="989">
                <a:moveTo>
                  <a:pt x="2449" y="988"/>
                </a:moveTo>
                <a:lnTo>
                  <a:pt x="0" y="9"/>
                </a:lnTo>
                <a:lnTo>
                  <a:pt x="0" y="0"/>
                </a:lnTo>
                <a:lnTo>
                  <a:pt x="2470" y="988"/>
                </a:lnTo>
                <a:lnTo>
                  <a:pt x="2449" y="988"/>
                </a:lnTo>
                <a:close/>
              </a:path>
            </a:pathLst>
          </a:custGeom>
          <a:solidFill>
            <a:srgbClr val="CBC7C7"/>
          </a:solidFill>
          <a:ln>
            <a:noFill/>
          </a:ln>
        </p:spPr>
      </p:sp>
      <p:sp>
        <p:nvSpPr>
          <p:cNvPr id="14972" name="Freeform 711"/>
          <p:cNvSpPr/>
          <p:nvPr/>
        </p:nvSpPr>
        <p:spPr>
          <a:xfrm>
            <a:off x="181080" y="610920"/>
            <a:ext cx="897120" cy="358920"/>
          </a:xfrm>
          <a:custGeom>
            <a:avLst/>
            <a:gdLst/>
            <a:ahLst/>
            <a:cxnLst/>
            <a:rect l="0" t="0" r="r" b="b"/>
            <a:pathLst>
              <a:path w="2492" h="997">
                <a:moveTo>
                  <a:pt x="2470" y="996"/>
                </a:moveTo>
                <a:lnTo>
                  <a:pt x="0" y="8"/>
                </a:lnTo>
                <a:lnTo>
                  <a:pt x="0" y="0"/>
                </a:lnTo>
                <a:lnTo>
                  <a:pt x="2491" y="996"/>
                </a:lnTo>
                <a:lnTo>
                  <a:pt x="2470" y="996"/>
                </a:lnTo>
                <a:close/>
              </a:path>
            </a:pathLst>
          </a:custGeom>
          <a:solidFill>
            <a:srgbClr val="CAC6C6"/>
          </a:solidFill>
          <a:ln>
            <a:noFill/>
          </a:ln>
        </p:spPr>
      </p:sp>
      <p:sp>
        <p:nvSpPr>
          <p:cNvPr id="14973" name="Freeform 712"/>
          <p:cNvSpPr/>
          <p:nvPr/>
        </p:nvSpPr>
        <p:spPr>
          <a:xfrm>
            <a:off x="181080" y="607680"/>
            <a:ext cx="904680" cy="362160"/>
          </a:xfrm>
          <a:custGeom>
            <a:avLst/>
            <a:gdLst/>
            <a:ahLst/>
            <a:cxnLst/>
            <a:rect l="0" t="0" r="r" b="b"/>
            <a:pathLst>
              <a:path w="2513" h="1006">
                <a:moveTo>
                  <a:pt x="2491" y="1005"/>
                </a:moveTo>
                <a:lnTo>
                  <a:pt x="0" y="9"/>
                </a:lnTo>
                <a:lnTo>
                  <a:pt x="0" y="0"/>
                </a:lnTo>
                <a:lnTo>
                  <a:pt x="2512" y="1005"/>
                </a:lnTo>
                <a:lnTo>
                  <a:pt x="2491" y="1005"/>
                </a:lnTo>
                <a:close/>
              </a:path>
            </a:pathLst>
          </a:custGeom>
          <a:solidFill>
            <a:srgbClr val="C9C5C5"/>
          </a:solidFill>
          <a:ln>
            <a:noFill/>
          </a:ln>
        </p:spPr>
      </p:sp>
      <p:sp>
        <p:nvSpPr>
          <p:cNvPr id="14974" name="Freeform 713"/>
          <p:cNvSpPr/>
          <p:nvPr/>
        </p:nvSpPr>
        <p:spPr>
          <a:xfrm>
            <a:off x="181080" y="604800"/>
            <a:ext cx="912240" cy="365040"/>
          </a:xfrm>
          <a:custGeom>
            <a:avLst/>
            <a:gdLst/>
            <a:ahLst/>
            <a:cxnLst/>
            <a:rect l="0" t="0" r="r" b="b"/>
            <a:pathLst>
              <a:path w="2534" h="1014">
                <a:moveTo>
                  <a:pt x="2512" y="1013"/>
                </a:moveTo>
                <a:lnTo>
                  <a:pt x="0" y="8"/>
                </a:lnTo>
                <a:lnTo>
                  <a:pt x="0" y="0"/>
                </a:lnTo>
                <a:lnTo>
                  <a:pt x="2533" y="1013"/>
                </a:lnTo>
                <a:lnTo>
                  <a:pt x="2512" y="1013"/>
                </a:lnTo>
                <a:close/>
              </a:path>
            </a:pathLst>
          </a:custGeom>
          <a:solidFill>
            <a:srgbClr val="C9C4C4"/>
          </a:solidFill>
          <a:ln>
            <a:noFill/>
          </a:ln>
        </p:spPr>
      </p:sp>
      <p:sp>
        <p:nvSpPr>
          <p:cNvPr id="14975" name="Freeform 714"/>
          <p:cNvSpPr/>
          <p:nvPr/>
        </p:nvSpPr>
        <p:spPr>
          <a:xfrm>
            <a:off x="181080" y="601560"/>
            <a:ext cx="920160" cy="368280"/>
          </a:xfrm>
          <a:custGeom>
            <a:avLst/>
            <a:gdLst/>
            <a:ahLst/>
            <a:cxnLst/>
            <a:rect l="0" t="0" r="r" b="b"/>
            <a:pathLst>
              <a:path w="2556" h="1023">
                <a:moveTo>
                  <a:pt x="2533" y="1022"/>
                </a:moveTo>
                <a:lnTo>
                  <a:pt x="0" y="9"/>
                </a:lnTo>
                <a:lnTo>
                  <a:pt x="0" y="0"/>
                </a:lnTo>
                <a:lnTo>
                  <a:pt x="2555" y="1022"/>
                </a:lnTo>
                <a:lnTo>
                  <a:pt x="2533" y="1022"/>
                </a:lnTo>
                <a:close/>
              </a:path>
            </a:pathLst>
          </a:custGeom>
          <a:solidFill>
            <a:srgbClr val="C8C3C3"/>
          </a:solidFill>
          <a:ln>
            <a:noFill/>
          </a:ln>
        </p:spPr>
      </p:sp>
      <p:sp>
        <p:nvSpPr>
          <p:cNvPr id="14976" name="Freeform 715"/>
          <p:cNvSpPr/>
          <p:nvPr/>
        </p:nvSpPr>
        <p:spPr>
          <a:xfrm>
            <a:off x="181080" y="598680"/>
            <a:ext cx="927720" cy="371160"/>
          </a:xfrm>
          <a:custGeom>
            <a:avLst/>
            <a:gdLst/>
            <a:ahLst/>
            <a:cxnLst/>
            <a:rect l="0" t="0" r="r" b="b"/>
            <a:pathLst>
              <a:path w="2577" h="1031">
                <a:moveTo>
                  <a:pt x="2555" y="1030"/>
                </a:moveTo>
                <a:lnTo>
                  <a:pt x="0" y="8"/>
                </a:lnTo>
                <a:lnTo>
                  <a:pt x="0" y="0"/>
                </a:lnTo>
                <a:lnTo>
                  <a:pt x="2576" y="1030"/>
                </a:lnTo>
                <a:lnTo>
                  <a:pt x="2555" y="1030"/>
                </a:lnTo>
                <a:close/>
              </a:path>
            </a:pathLst>
          </a:custGeom>
          <a:solidFill>
            <a:srgbClr val="C7C2C2"/>
          </a:solidFill>
          <a:ln>
            <a:noFill/>
          </a:ln>
        </p:spPr>
      </p:sp>
      <p:sp>
        <p:nvSpPr>
          <p:cNvPr id="14977" name="Freeform 716"/>
          <p:cNvSpPr/>
          <p:nvPr/>
        </p:nvSpPr>
        <p:spPr>
          <a:xfrm>
            <a:off x="181080" y="595800"/>
            <a:ext cx="935280" cy="374040"/>
          </a:xfrm>
          <a:custGeom>
            <a:avLst/>
            <a:gdLst/>
            <a:ahLst/>
            <a:cxnLst/>
            <a:rect l="0" t="0" r="r" b="b"/>
            <a:pathLst>
              <a:path w="2598" h="1039">
                <a:moveTo>
                  <a:pt x="2576" y="1038"/>
                </a:moveTo>
                <a:lnTo>
                  <a:pt x="0" y="8"/>
                </a:lnTo>
                <a:lnTo>
                  <a:pt x="0" y="0"/>
                </a:lnTo>
                <a:lnTo>
                  <a:pt x="2597" y="1038"/>
                </a:lnTo>
                <a:lnTo>
                  <a:pt x="2576" y="1038"/>
                </a:lnTo>
                <a:close/>
              </a:path>
            </a:pathLst>
          </a:custGeom>
          <a:solidFill>
            <a:srgbClr val="C6C1C1"/>
          </a:solidFill>
          <a:ln>
            <a:noFill/>
          </a:ln>
        </p:spPr>
      </p:sp>
      <p:sp>
        <p:nvSpPr>
          <p:cNvPr id="14978" name="Freeform 717"/>
          <p:cNvSpPr/>
          <p:nvPr/>
        </p:nvSpPr>
        <p:spPr>
          <a:xfrm>
            <a:off x="181080" y="592560"/>
            <a:ext cx="942840" cy="377280"/>
          </a:xfrm>
          <a:custGeom>
            <a:avLst/>
            <a:gdLst/>
            <a:ahLst/>
            <a:cxnLst/>
            <a:rect l="0" t="0" r="r" b="b"/>
            <a:pathLst>
              <a:path w="2619" h="1048">
                <a:moveTo>
                  <a:pt x="2597" y="1047"/>
                </a:moveTo>
                <a:lnTo>
                  <a:pt x="0" y="9"/>
                </a:lnTo>
                <a:lnTo>
                  <a:pt x="0" y="0"/>
                </a:lnTo>
                <a:lnTo>
                  <a:pt x="2618" y="1047"/>
                </a:lnTo>
                <a:lnTo>
                  <a:pt x="2597" y="1047"/>
                </a:lnTo>
                <a:close/>
              </a:path>
            </a:pathLst>
          </a:custGeom>
          <a:solidFill>
            <a:srgbClr val="C5C0C0"/>
          </a:solidFill>
          <a:ln>
            <a:noFill/>
          </a:ln>
        </p:spPr>
      </p:sp>
      <p:sp>
        <p:nvSpPr>
          <p:cNvPr id="14979" name="Freeform 718"/>
          <p:cNvSpPr/>
          <p:nvPr/>
        </p:nvSpPr>
        <p:spPr>
          <a:xfrm>
            <a:off x="181080" y="589680"/>
            <a:ext cx="950400" cy="380160"/>
          </a:xfrm>
          <a:custGeom>
            <a:avLst/>
            <a:gdLst/>
            <a:ahLst/>
            <a:cxnLst/>
            <a:rect l="0" t="0" r="r" b="b"/>
            <a:pathLst>
              <a:path w="2640" h="1056">
                <a:moveTo>
                  <a:pt x="2618" y="1055"/>
                </a:moveTo>
                <a:lnTo>
                  <a:pt x="0" y="8"/>
                </a:lnTo>
                <a:lnTo>
                  <a:pt x="0" y="0"/>
                </a:lnTo>
                <a:lnTo>
                  <a:pt x="2639" y="1055"/>
                </a:lnTo>
                <a:lnTo>
                  <a:pt x="2618" y="1055"/>
                </a:lnTo>
                <a:close/>
              </a:path>
            </a:pathLst>
          </a:custGeom>
          <a:solidFill>
            <a:srgbClr val="C4BFBE"/>
          </a:solidFill>
          <a:ln>
            <a:noFill/>
          </a:ln>
        </p:spPr>
      </p:sp>
      <p:sp>
        <p:nvSpPr>
          <p:cNvPr id="14980" name="Freeform 719"/>
          <p:cNvSpPr/>
          <p:nvPr/>
        </p:nvSpPr>
        <p:spPr>
          <a:xfrm>
            <a:off x="181080" y="586440"/>
            <a:ext cx="957960" cy="383400"/>
          </a:xfrm>
          <a:custGeom>
            <a:avLst/>
            <a:gdLst/>
            <a:ahLst/>
            <a:cxnLst/>
            <a:rect l="0" t="0" r="r" b="b"/>
            <a:pathLst>
              <a:path w="2661" h="1065">
                <a:moveTo>
                  <a:pt x="2639" y="1064"/>
                </a:moveTo>
                <a:lnTo>
                  <a:pt x="0" y="9"/>
                </a:lnTo>
                <a:lnTo>
                  <a:pt x="0" y="0"/>
                </a:lnTo>
                <a:lnTo>
                  <a:pt x="2660" y="1064"/>
                </a:lnTo>
                <a:lnTo>
                  <a:pt x="2639" y="1064"/>
                </a:lnTo>
                <a:close/>
              </a:path>
            </a:pathLst>
          </a:custGeom>
          <a:solidFill>
            <a:srgbClr val="C3BEBD"/>
          </a:solidFill>
          <a:ln>
            <a:noFill/>
          </a:ln>
        </p:spPr>
      </p:sp>
      <p:sp>
        <p:nvSpPr>
          <p:cNvPr id="14981" name="Freeform 720"/>
          <p:cNvSpPr/>
          <p:nvPr/>
        </p:nvSpPr>
        <p:spPr>
          <a:xfrm>
            <a:off x="181080" y="583560"/>
            <a:ext cx="965520" cy="386280"/>
          </a:xfrm>
          <a:custGeom>
            <a:avLst/>
            <a:gdLst/>
            <a:ahLst/>
            <a:cxnLst/>
            <a:rect l="0" t="0" r="r" b="b"/>
            <a:pathLst>
              <a:path w="2682" h="1073">
                <a:moveTo>
                  <a:pt x="2660" y="1072"/>
                </a:moveTo>
                <a:lnTo>
                  <a:pt x="0" y="8"/>
                </a:lnTo>
                <a:lnTo>
                  <a:pt x="0" y="0"/>
                </a:lnTo>
                <a:lnTo>
                  <a:pt x="2681" y="1072"/>
                </a:lnTo>
                <a:lnTo>
                  <a:pt x="2660" y="1072"/>
                </a:lnTo>
                <a:close/>
              </a:path>
            </a:pathLst>
          </a:custGeom>
          <a:solidFill>
            <a:srgbClr val="C2BDBC"/>
          </a:solidFill>
          <a:ln>
            <a:noFill/>
          </a:ln>
        </p:spPr>
      </p:sp>
      <p:sp>
        <p:nvSpPr>
          <p:cNvPr id="14982" name="Freeform 721"/>
          <p:cNvSpPr/>
          <p:nvPr/>
        </p:nvSpPr>
        <p:spPr>
          <a:xfrm>
            <a:off x="181080" y="580320"/>
            <a:ext cx="973080" cy="389520"/>
          </a:xfrm>
          <a:custGeom>
            <a:avLst/>
            <a:gdLst/>
            <a:ahLst/>
            <a:cxnLst/>
            <a:rect l="0" t="0" r="r" b="b"/>
            <a:pathLst>
              <a:path w="2703" h="1082">
                <a:moveTo>
                  <a:pt x="2681" y="1081"/>
                </a:moveTo>
                <a:lnTo>
                  <a:pt x="0" y="10"/>
                </a:lnTo>
                <a:lnTo>
                  <a:pt x="0" y="0"/>
                </a:lnTo>
                <a:lnTo>
                  <a:pt x="2702" y="1081"/>
                </a:lnTo>
                <a:lnTo>
                  <a:pt x="2681" y="1081"/>
                </a:lnTo>
                <a:close/>
              </a:path>
            </a:pathLst>
          </a:custGeom>
          <a:solidFill>
            <a:srgbClr val="C1BCBB"/>
          </a:solidFill>
          <a:ln>
            <a:noFill/>
          </a:ln>
        </p:spPr>
      </p:sp>
      <p:sp>
        <p:nvSpPr>
          <p:cNvPr id="14983" name="Freeform 722"/>
          <p:cNvSpPr/>
          <p:nvPr/>
        </p:nvSpPr>
        <p:spPr>
          <a:xfrm>
            <a:off x="181080" y="580320"/>
            <a:ext cx="973080" cy="389520"/>
          </a:xfrm>
          <a:custGeom>
            <a:avLst/>
            <a:gdLst/>
            <a:ahLst/>
            <a:cxnLst/>
            <a:rect l="0" t="0" r="r" b="b"/>
            <a:pathLst>
              <a:path w="2703" h="1082">
                <a:moveTo>
                  <a:pt x="2702" y="1081"/>
                </a:moveTo>
                <a:lnTo>
                  <a:pt x="0" y="0"/>
                </a:lnTo>
                <a:lnTo>
                  <a:pt x="21" y="0"/>
                </a:lnTo>
                <a:lnTo>
                  <a:pt x="2702" y="1072"/>
                </a:lnTo>
                <a:lnTo>
                  <a:pt x="2702" y="1081"/>
                </a:lnTo>
                <a:close/>
              </a:path>
            </a:pathLst>
          </a:custGeom>
          <a:solidFill>
            <a:srgbClr val="C0BBBA"/>
          </a:solidFill>
          <a:ln>
            <a:noFill/>
          </a:ln>
        </p:spPr>
      </p:sp>
      <p:sp>
        <p:nvSpPr>
          <p:cNvPr id="14984" name="Freeform 723"/>
          <p:cNvSpPr/>
          <p:nvPr/>
        </p:nvSpPr>
        <p:spPr>
          <a:xfrm>
            <a:off x="188640" y="580320"/>
            <a:ext cx="965520" cy="386280"/>
          </a:xfrm>
          <a:custGeom>
            <a:avLst/>
            <a:gdLst/>
            <a:ahLst/>
            <a:cxnLst/>
            <a:rect l="0" t="0" r="r" b="b"/>
            <a:pathLst>
              <a:path w="2682" h="1073">
                <a:moveTo>
                  <a:pt x="2681" y="1072"/>
                </a:moveTo>
                <a:lnTo>
                  <a:pt x="0" y="0"/>
                </a:lnTo>
                <a:lnTo>
                  <a:pt x="21" y="0"/>
                </a:lnTo>
                <a:lnTo>
                  <a:pt x="2681" y="1063"/>
                </a:lnTo>
                <a:lnTo>
                  <a:pt x="2681" y="1072"/>
                </a:lnTo>
                <a:close/>
              </a:path>
            </a:pathLst>
          </a:custGeom>
          <a:solidFill>
            <a:srgbClr val="BFBAB9"/>
          </a:solidFill>
          <a:ln>
            <a:noFill/>
          </a:ln>
        </p:spPr>
      </p:sp>
      <p:sp>
        <p:nvSpPr>
          <p:cNvPr id="14985" name="Freeform 724"/>
          <p:cNvSpPr/>
          <p:nvPr/>
        </p:nvSpPr>
        <p:spPr>
          <a:xfrm>
            <a:off x="196200" y="580320"/>
            <a:ext cx="957960" cy="383400"/>
          </a:xfrm>
          <a:custGeom>
            <a:avLst/>
            <a:gdLst/>
            <a:ahLst/>
            <a:cxnLst/>
            <a:rect l="0" t="0" r="r" b="b"/>
            <a:pathLst>
              <a:path w="2661" h="1065">
                <a:moveTo>
                  <a:pt x="2660" y="1064"/>
                </a:moveTo>
                <a:lnTo>
                  <a:pt x="0" y="0"/>
                </a:lnTo>
                <a:lnTo>
                  <a:pt x="21" y="0"/>
                </a:lnTo>
                <a:lnTo>
                  <a:pt x="2660" y="1056"/>
                </a:lnTo>
                <a:lnTo>
                  <a:pt x="2660" y="1064"/>
                </a:lnTo>
                <a:close/>
              </a:path>
            </a:pathLst>
          </a:custGeom>
          <a:solidFill>
            <a:srgbClr val="BEB9B8"/>
          </a:solidFill>
          <a:ln>
            <a:noFill/>
          </a:ln>
        </p:spPr>
      </p:sp>
      <p:sp>
        <p:nvSpPr>
          <p:cNvPr id="14986" name="Freeform 725"/>
          <p:cNvSpPr/>
          <p:nvPr/>
        </p:nvSpPr>
        <p:spPr>
          <a:xfrm>
            <a:off x="203760" y="580320"/>
            <a:ext cx="950400" cy="380520"/>
          </a:xfrm>
          <a:custGeom>
            <a:avLst/>
            <a:gdLst/>
            <a:ahLst/>
            <a:cxnLst/>
            <a:rect l="0" t="0" r="r" b="b"/>
            <a:pathLst>
              <a:path w="2640" h="1057">
                <a:moveTo>
                  <a:pt x="2639" y="1056"/>
                </a:moveTo>
                <a:lnTo>
                  <a:pt x="0" y="0"/>
                </a:lnTo>
                <a:lnTo>
                  <a:pt x="22" y="0"/>
                </a:lnTo>
                <a:lnTo>
                  <a:pt x="2639" y="1047"/>
                </a:lnTo>
                <a:lnTo>
                  <a:pt x="2639" y="1056"/>
                </a:lnTo>
                <a:close/>
              </a:path>
            </a:pathLst>
          </a:custGeom>
          <a:solidFill>
            <a:srgbClr val="BDB8B7"/>
          </a:solidFill>
          <a:ln>
            <a:noFill/>
          </a:ln>
        </p:spPr>
      </p:sp>
      <p:sp>
        <p:nvSpPr>
          <p:cNvPr id="14987" name="Freeform 726"/>
          <p:cNvSpPr/>
          <p:nvPr/>
        </p:nvSpPr>
        <p:spPr>
          <a:xfrm>
            <a:off x="211680" y="580320"/>
            <a:ext cx="942480" cy="377280"/>
          </a:xfrm>
          <a:custGeom>
            <a:avLst/>
            <a:gdLst/>
            <a:ahLst/>
            <a:cxnLst/>
            <a:rect l="0" t="0" r="r" b="b"/>
            <a:pathLst>
              <a:path w="2618" h="1048">
                <a:moveTo>
                  <a:pt x="2617" y="1047"/>
                </a:moveTo>
                <a:lnTo>
                  <a:pt x="0" y="0"/>
                </a:lnTo>
                <a:lnTo>
                  <a:pt x="21" y="0"/>
                </a:lnTo>
                <a:lnTo>
                  <a:pt x="2617" y="1039"/>
                </a:lnTo>
                <a:lnTo>
                  <a:pt x="2617" y="1047"/>
                </a:lnTo>
                <a:close/>
              </a:path>
            </a:pathLst>
          </a:custGeom>
          <a:solidFill>
            <a:srgbClr val="BCB6B6"/>
          </a:solidFill>
          <a:ln>
            <a:noFill/>
          </a:ln>
        </p:spPr>
      </p:sp>
      <p:sp>
        <p:nvSpPr>
          <p:cNvPr id="14988" name="Freeform 727"/>
          <p:cNvSpPr/>
          <p:nvPr/>
        </p:nvSpPr>
        <p:spPr>
          <a:xfrm>
            <a:off x="219240" y="580320"/>
            <a:ext cx="934920" cy="374400"/>
          </a:xfrm>
          <a:custGeom>
            <a:avLst/>
            <a:gdLst/>
            <a:ahLst/>
            <a:cxnLst/>
            <a:rect l="0" t="0" r="r" b="b"/>
            <a:pathLst>
              <a:path w="2597" h="1040">
                <a:moveTo>
                  <a:pt x="2596" y="1039"/>
                </a:moveTo>
                <a:lnTo>
                  <a:pt x="0" y="0"/>
                </a:lnTo>
                <a:lnTo>
                  <a:pt x="21" y="0"/>
                </a:lnTo>
                <a:lnTo>
                  <a:pt x="2596" y="1030"/>
                </a:lnTo>
                <a:lnTo>
                  <a:pt x="2596" y="1039"/>
                </a:lnTo>
                <a:close/>
              </a:path>
            </a:pathLst>
          </a:custGeom>
          <a:solidFill>
            <a:srgbClr val="BBB5B5"/>
          </a:solidFill>
          <a:ln>
            <a:noFill/>
          </a:ln>
        </p:spPr>
      </p:sp>
      <p:sp>
        <p:nvSpPr>
          <p:cNvPr id="14989" name="Freeform 728"/>
          <p:cNvSpPr/>
          <p:nvPr/>
        </p:nvSpPr>
        <p:spPr>
          <a:xfrm>
            <a:off x="226800" y="580320"/>
            <a:ext cx="927360" cy="371160"/>
          </a:xfrm>
          <a:custGeom>
            <a:avLst/>
            <a:gdLst/>
            <a:ahLst/>
            <a:cxnLst/>
            <a:rect l="0" t="0" r="r" b="b"/>
            <a:pathLst>
              <a:path w="2576" h="1031">
                <a:moveTo>
                  <a:pt x="2575" y="1030"/>
                </a:moveTo>
                <a:lnTo>
                  <a:pt x="0" y="0"/>
                </a:lnTo>
                <a:lnTo>
                  <a:pt x="21" y="0"/>
                </a:lnTo>
                <a:lnTo>
                  <a:pt x="2575" y="1022"/>
                </a:lnTo>
                <a:lnTo>
                  <a:pt x="2575" y="1030"/>
                </a:lnTo>
                <a:close/>
              </a:path>
            </a:pathLst>
          </a:custGeom>
          <a:solidFill>
            <a:srgbClr val="BAB4B3"/>
          </a:solidFill>
          <a:ln>
            <a:noFill/>
          </a:ln>
        </p:spPr>
      </p:sp>
      <p:sp>
        <p:nvSpPr>
          <p:cNvPr id="14990" name="Freeform 729"/>
          <p:cNvSpPr/>
          <p:nvPr/>
        </p:nvSpPr>
        <p:spPr>
          <a:xfrm>
            <a:off x="234360" y="580320"/>
            <a:ext cx="919800" cy="368280"/>
          </a:xfrm>
          <a:custGeom>
            <a:avLst/>
            <a:gdLst/>
            <a:ahLst/>
            <a:cxnLst/>
            <a:rect l="0" t="0" r="r" b="b"/>
            <a:pathLst>
              <a:path w="2555" h="1023">
                <a:moveTo>
                  <a:pt x="2554" y="1022"/>
                </a:moveTo>
                <a:lnTo>
                  <a:pt x="0" y="0"/>
                </a:lnTo>
                <a:lnTo>
                  <a:pt x="21" y="0"/>
                </a:lnTo>
                <a:lnTo>
                  <a:pt x="2554" y="1013"/>
                </a:lnTo>
                <a:lnTo>
                  <a:pt x="2554" y="1022"/>
                </a:lnTo>
                <a:close/>
              </a:path>
            </a:pathLst>
          </a:custGeom>
          <a:solidFill>
            <a:srgbClr val="B9B3B2"/>
          </a:solidFill>
          <a:ln>
            <a:noFill/>
          </a:ln>
        </p:spPr>
      </p:sp>
      <p:sp>
        <p:nvSpPr>
          <p:cNvPr id="14991" name="Freeform 730"/>
          <p:cNvSpPr/>
          <p:nvPr/>
        </p:nvSpPr>
        <p:spPr>
          <a:xfrm>
            <a:off x="241920" y="580320"/>
            <a:ext cx="912240" cy="365040"/>
          </a:xfrm>
          <a:custGeom>
            <a:avLst/>
            <a:gdLst/>
            <a:ahLst/>
            <a:cxnLst/>
            <a:rect l="0" t="0" r="r" b="b"/>
            <a:pathLst>
              <a:path w="2534" h="1014">
                <a:moveTo>
                  <a:pt x="2533" y="1013"/>
                </a:moveTo>
                <a:lnTo>
                  <a:pt x="0" y="0"/>
                </a:lnTo>
                <a:lnTo>
                  <a:pt x="21" y="0"/>
                </a:lnTo>
                <a:lnTo>
                  <a:pt x="2533" y="1005"/>
                </a:lnTo>
                <a:lnTo>
                  <a:pt x="2533" y="1013"/>
                </a:lnTo>
                <a:close/>
              </a:path>
            </a:pathLst>
          </a:custGeom>
          <a:solidFill>
            <a:srgbClr val="B8B2B1"/>
          </a:solidFill>
          <a:ln>
            <a:noFill/>
          </a:ln>
        </p:spPr>
      </p:sp>
      <p:sp>
        <p:nvSpPr>
          <p:cNvPr id="14992" name="Freeform 731"/>
          <p:cNvSpPr/>
          <p:nvPr/>
        </p:nvSpPr>
        <p:spPr>
          <a:xfrm>
            <a:off x="249480" y="580320"/>
            <a:ext cx="904680" cy="362160"/>
          </a:xfrm>
          <a:custGeom>
            <a:avLst/>
            <a:gdLst/>
            <a:ahLst/>
            <a:cxnLst/>
            <a:rect l="0" t="0" r="r" b="b"/>
            <a:pathLst>
              <a:path w="2513" h="1006">
                <a:moveTo>
                  <a:pt x="2512" y="1005"/>
                </a:moveTo>
                <a:lnTo>
                  <a:pt x="0" y="0"/>
                </a:lnTo>
                <a:lnTo>
                  <a:pt x="21" y="0"/>
                </a:lnTo>
                <a:lnTo>
                  <a:pt x="2512" y="997"/>
                </a:lnTo>
                <a:lnTo>
                  <a:pt x="2512" y="1005"/>
                </a:lnTo>
                <a:close/>
              </a:path>
            </a:pathLst>
          </a:custGeom>
          <a:solidFill>
            <a:srgbClr val="B7B1B0"/>
          </a:solidFill>
          <a:ln>
            <a:noFill/>
          </a:ln>
        </p:spPr>
      </p:sp>
      <p:sp>
        <p:nvSpPr>
          <p:cNvPr id="14993" name="Freeform 732"/>
          <p:cNvSpPr/>
          <p:nvPr/>
        </p:nvSpPr>
        <p:spPr>
          <a:xfrm>
            <a:off x="257040" y="580320"/>
            <a:ext cx="897120" cy="359280"/>
          </a:xfrm>
          <a:custGeom>
            <a:avLst/>
            <a:gdLst/>
            <a:ahLst/>
            <a:cxnLst/>
            <a:rect l="0" t="0" r="r" b="b"/>
            <a:pathLst>
              <a:path w="2492" h="998">
                <a:moveTo>
                  <a:pt x="2491" y="997"/>
                </a:moveTo>
                <a:lnTo>
                  <a:pt x="0" y="0"/>
                </a:lnTo>
                <a:lnTo>
                  <a:pt x="21" y="0"/>
                </a:lnTo>
                <a:lnTo>
                  <a:pt x="2491" y="988"/>
                </a:lnTo>
                <a:lnTo>
                  <a:pt x="2491" y="997"/>
                </a:lnTo>
                <a:close/>
              </a:path>
            </a:pathLst>
          </a:custGeom>
          <a:solidFill>
            <a:srgbClr val="B6AFAF"/>
          </a:solidFill>
          <a:ln>
            <a:noFill/>
          </a:ln>
        </p:spPr>
      </p:sp>
      <p:sp>
        <p:nvSpPr>
          <p:cNvPr id="14994" name="Freeform 733"/>
          <p:cNvSpPr/>
          <p:nvPr/>
        </p:nvSpPr>
        <p:spPr>
          <a:xfrm>
            <a:off x="264600" y="580320"/>
            <a:ext cx="889560" cy="356040"/>
          </a:xfrm>
          <a:custGeom>
            <a:avLst/>
            <a:gdLst/>
            <a:ahLst/>
            <a:cxnLst/>
            <a:rect l="0" t="0" r="r" b="b"/>
            <a:pathLst>
              <a:path w="2471" h="989">
                <a:moveTo>
                  <a:pt x="2470" y="988"/>
                </a:moveTo>
                <a:lnTo>
                  <a:pt x="0" y="0"/>
                </a:lnTo>
                <a:lnTo>
                  <a:pt x="21" y="0"/>
                </a:lnTo>
                <a:lnTo>
                  <a:pt x="2470" y="980"/>
                </a:lnTo>
                <a:lnTo>
                  <a:pt x="2470" y="988"/>
                </a:lnTo>
                <a:close/>
              </a:path>
            </a:pathLst>
          </a:custGeom>
          <a:solidFill>
            <a:srgbClr val="B5AEAE"/>
          </a:solidFill>
          <a:ln>
            <a:noFill/>
          </a:ln>
        </p:spPr>
      </p:sp>
      <p:sp>
        <p:nvSpPr>
          <p:cNvPr id="14995" name="Freeform 734"/>
          <p:cNvSpPr/>
          <p:nvPr/>
        </p:nvSpPr>
        <p:spPr>
          <a:xfrm>
            <a:off x="272160" y="580320"/>
            <a:ext cx="882000" cy="353160"/>
          </a:xfrm>
          <a:custGeom>
            <a:avLst/>
            <a:gdLst/>
            <a:ahLst/>
            <a:cxnLst/>
            <a:rect l="0" t="0" r="r" b="b"/>
            <a:pathLst>
              <a:path w="2450" h="981">
                <a:moveTo>
                  <a:pt x="2449" y="980"/>
                </a:moveTo>
                <a:lnTo>
                  <a:pt x="0" y="0"/>
                </a:lnTo>
                <a:lnTo>
                  <a:pt x="21" y="0"/>
                </a:lnTo>
                <a:lnTo>
                  <a:pt x="2449" y="971"/>
                </a:lnTo>
                <a:lnTo>
                  <a:pt x="2449" y="980"/>
                </a:lnTo>
                <a:close/>
              </a:path>
            </a:pathLst>
          </a:custGeom>
          <a:solidFill>
            <a:srgbClr val="B4ADAC"/>
          </a:solidFill>
          <a:ln>
            <a:noFill/>
          </a:ln>
        </p:spPr>
      </p:sp>
      <p:sp>
        <p:nvSpPr>
          <p:cNvPr id="14996" name="Freeform 735"/>
          <p:cNvSpPr/>
          <p:nvPr/>
        </p:nvSpPr>
        <p:spPr>
          <a:xfrm>
            <a:off x="279720" y="580320"/>
            <a:ext cx="874440" cy="349920"/>
          </a:xfrm>
          <a:custGeom>
            <a:avLst/>
            <a:gdLst/>
            <a:ahLst/>
            <a:cxnLst/>
            <a:rect l="0" t="0" r="r" b="b"/>
            <a:pathLst>
              <a:path w="2429" h="972">
                <a:moveTo>
                  <a:pt x="2428" y="971"/>
                </a:moveTo>
                <a:lnTo>
                  <a:pt x="0" y="0"/>
                </a:lnTo>
                <a:lnTo>
                  <a:pt x="22" y="0"/>
                </a:lnTo>
                <a:lnTo>
                  <a:pt x="2428" y="963"/>
                </a:lnTo>
                <a:lnTo>
                  <a:pt x="2428" y="971"/>
                </a:lnTo>
                <a:close/>
              </a:path>
            </a:pathLst>
          </a:custGeom>
          <a:solidFill>
            <a:srgbClr val="B3ACAB"/>
          </a:solidFill>
          <a:ln>
            <a:noFill/>
          </a:ln>
        </p:spPr>
      </p:sp>
      <p:sp>
        <p:nvSpPr>
          <p:cNvPr id="14997" name="Freeform 736"/>
          <p:cNvSpPr/>
          <p:nvPr/>
        </p:nvSpPr>
        <p:spPr>
          <a:xfrm>
            <a:off x="287640" y="580320"/>
            <a:ext cx="866520" cy="347040"/>
          </a:xfrm>
          <a:custGeom>
            <a:avLst/>
            <a:gdLst/>
            <a:ahLst/>
            <a:cxnLst/>
            <a:rect l="0" t="0" r="r" b="b"/>
            <a:pathLst>
              <a:path w="2407" h="964">
                <a:moveTo>
                  <a:pt x="2406" y="963"/>
                </a:moveTo>
                <a:lnTo>
                  <a:pt x="0" y="0"/>
                </a:lnTo>
                <a:lnTo>
                  <a:pt x="21" y="0"/>
                </a:lnTo>
                <a:lnTo>
                  <a:pt x="2406" y="954"/>
                </a:lnTo>
                <a:lnTo>
                  <a:pt x="2406" y="963"/>
                </a:lnTo>
                <a:close/>
              </a:path>
            </a:pathLst>
          </a:custGeom>
          <a:solidFill>
            <a:srgbClr val="B1ABAA"/>
          </a:solidFill>
          <a:ln>
            <a:noFill/>
          </a:ln>
        </p:spPr>
      </p:sp>
      <p:sp>
        <p:nvSpPr>
          <p:cNvPr id="14998" name="Freeform 737"/>
          <p:cNvSpPr/>
          <p:nvPr/>
        </p:nvSpPr>
        <p:spPr>
          <a:xfrm>
            <a:off x="295200" y="580320"/>
            <a:ext cx="858960" cy="343800"/>
          </a:xfrm>
          <a:custGeom>
            <a:avLst/>
            <a:gdLst/>
            <a:ahLst/>
            <a:cxnLst/>
            <a:rect l="0" t="0" r="r" b="b"/>
            <a:pathLst>
              <a:path w="2386" h="955">
                <a:moveTo>
                  <a:pt x="2385" y="954"/>
                </a:moveTo>
                <a:lnTo>
                  <a:pt x="0" y="0"/>
                </a:lnTo>
                <a:lnTo>
                  <a:pt x="21" y="0"/>
                </a:lnTo>
                <a:lnTo>
                  <a:pt x="2385" y="946"/>
                </a:lnTo>
                <a:lnTo>
                  <a:pt x="2385" y="954"/>
                </a:lnTo>
                <a:close/>
              </a:path>
            </a:pathLst>
          </a:custGeom>
          <a:solidFill>
            <a:srgbClr val="B0AAA9"/>
          </a:solidFill>
          <a:ln>
            <a:noFill/>
          </a:ln>
        </p:spPr>
      </p:sp>
      <p:sp>
        <p:nvSpPr>
          <p:cNvPr id="14999" name="Freeform 738"/>
          <p:cNvSpPr/>
          <p:nvPr/>
        </p:nvSpPr>
        <p:spPr>
          <a:xfrm>
            <a:off x="302760" y="580320"/>
            <a:ext cx="851400" cy="340920"/>
          </a:xfrm>
          <a:custGeom>
            <a:avLst/>
            <a:gdLst/>
            <a:ahLst/>
            <a:cxnLst/>
            <a:rect l="0" t="0" r="r" b="b"/>
            <a:pathLst>
              <a:path w="2365" h="947">
                <a:moveTo>
                  <a:pt x="2364" y="946"/>
                </a:moveTo>
                <a:lnTo>
                  <a:pt x="0" y="0"/>
                </a:lnTo>
                <a:lnTo>
                  <a:pt x="21" y="0"/>
                </a:lnTo>
                <a:lnTo>
                  <a:pt x="2364" y="937"/>
                </a:lnTo>
                <a:lnTo>
                  <a:pt x="2364" y="946"/>
                </a:lnTo>
                <a:close/>
              </a:path>
            </a:pathLst>
          </a:custGeom>
          <a:solidFill>
            <a:srgbClr val="AFA9A7"/>
          </a:solidFill>
          <a:ln>
            <a:noFill/>
          </a:ln>
        </p:spPr>
      </p:sp>
      <p:sp>
        <p:nvSpPr>
          <p:cNvPr id="15000" name="Freeform 739"/>
          <p:cNvSpPr/>
          <p:nvPr/>
        </p:nvSpPr>
        <p:spPr>
          <a:xfrm>
            <a:off x="310320" y="580320"/>
            <a:ext cx="843840" cy="337680"/>
          </a:xfrm>
          <a:custGeom>
            <a:avLst/>
            <a:gdLst/>
            <a:ahLst/>
            <a:cxnLst/>
            <a:rect l="0" t="0" r="r" b="b"/>
            <a:pathLst>
              <a:path w="2344" h="938">
                <a:moveTo>
                  <a:pt x="2343" y="937"/>
                </a:moveTo>
                <a:lnTo>
                  <a:pt x="0" y="0"/>
                </a:lnTo>
                <a:lnTo>
                  <a:pt x="21" y="0"/>
                </a:lnTo>
                <a:lnTo>
                  <a:pt x="2343" y="929"/>
                </a:lnTo>
                <a:lnTo>
                  <a:pt x="2343" y="937"/>
                </a:lnTo>
                <a:close/>
              </a:path>
            </a:pathLst>
          </a:custGeom>
          <a:solidFill>
            <a:srgbClr val="AEA8A6"/>
          </a:solidFill>
          <a:ln>
            <a:noFill/>
          </a:ln>
        </p:spPr>
      </p:sp>
      <p:sp>
        <p:nvSpPr>
          <p:cNvPr id="15001" name="Freeform 740"/>
          <p:cNvSpPr/>
          <p:nvPr/>
        </p:nvSpPr>
        <p:spPr>
          <a:xfrm>
            <a:off x="317880" y="580320"/>
            <a:ext cx="836280" cy="334800"/>
          </a:xfrm>
          <a:custGeom>
            <a:avLst/>
            <a:gdLst/>
            <a:ahLst/>
            <a:cxnLst/>
            <a:rect l="0" t="0" r="r" b="b"/>
            <a:pathLst>
              <a:path w="2323" h="930">
                <a:moveTo>
                  <a:pt x="2322" y="929"/>
                </a:moveTo>
                <a:lnTo>
                  <a:pt x="0" y="0"/>
                </a:lnTo>
                <a:lnTo>
                  <a:pt x="21" y="0"/>
                </a:lnTo>
                <a:lnTo>
                  <a:pt x="2322" y="921"/>
                </a:lnTo>
                <a:lnTo>
                  <a:pt x="2322" y="929"/>
                </a:lnTo>
                <a:close/>
              </a:path>
            </a:pathLst>
          </a:custGeom>
          <a:solidFill>
            <a:srgbClr val="ADA6A5"/>
          </a:solidFill>
          <a:ln>
            <a:noFill/>
          </a:ln>
        </p:spPr>
      </p:sp>
      <p:sp>
        <p:nvSpPr>
          <p:cNvPr id="15002" name="Freeform 741"/>
          <p:cNvSpPr/>
          <p:nvPr/>
        </p:nvSpPr>
        <p:spPr>
          <a:xfrm>
            <a:off x="325440" y="580320"/>
            <a:ext cx="828720" cy="331920"/>
          </a:xfrm>
          <a:custGeom>
            <a:avLst/>
            <a:gdLst/>
            <a:ahLst/>
            <a:cxnLst/>
            <a:rect l="0" t="0" r="r" b="b"/>
            <a:pathLst>
              <a:path w="2302" h="922">
                <a:moveTo>
                  <a:pt x="2301" y="921"/>
                </a:moveTo>
                <a:lnTo>
                  <a:pt x="0" y="0"/>
                </a:lnTo>
                <a:lnTo>
                  <a:pt x="21" y="0"/>
                </a:lnTo>
                <a:lnTo>
                  <a:pt x="2301" y="912"/>
                </a:lnTo>
                <a:lnTo>
                  <a:pt x="2301" y="921"/>
                </a:lnTo>
                <a:close/>
              </a:path>
            </a:pathLst>
          </a:custGeom>
          <a:solidFill>
            <a:srgbClr val="ACA5A4"/>
          </a:solidFill>
          <a:ln>
            <a:noFill/>
          </a:ln>
        </p:spPr>
      </p:sp>
      <p:sp>
        <p:nvSpPr>
          <p:cNvPr id="15003" name="Freeform 742"/>
          <p:cNvSpPr/>
          <p:nvPr/>
        </p:nvSpPr>
        <p:spPr>
          <a:xfrm>
            <a:off x="333000" y="580320"/>
            <a:ext cx="821160" cy="328680"/>
          </a:xfrm>
          <a:custGeom>
            <a:avLst/>
            <a:gdLst/>
            <a:ahLst/>
            <a:cxnLst/>
            <a:rect l="0" t="0" r="r" b="b"/>
            <a:pathLst>
              <a:path w="2281" h="913">
                <a:moveTo>
                  <a:pt x="2280" y="912"/>
                </a:moveTo>
                <a:lnTo>
                  <a:pt x="0" y="0"/>
                </a:lnTo>
                <a:lnTo>
                  <a:pt x="21" y="0"/>
                </a:lnTo>
                <a:lnTo>
                  <a:pt x="2280" y="904"/>
                </a:lnTo>
                <a:lnTo>
                  <a:pt x="2280" y="912"/>
                </a:lnTo>
                <a:close/>
              </a:path>
            </a:pathLst>
          </a:custGeom>
          <a:solidFill>
            <a:srgbClr val="ABA4A3"/>
          </a:solidFill>
          <a:ln>
            <a:noFill/>
          </a:ln>
        </p:spPr>
      </p:sp>
      <p:sp>
        <p:nvSpPr>
          <p:cNvPr id="15004" name="Freeform 743"/>
          <p:cNvSpPr/>
          <p:nvPr/>
        </p:nvSpPr>
        <p:spPr>
          <a:xfrm>
            <a:off x="340560" y="580320"/>
            <a:ext cx="813600" cy="325800"/>
          </a:xfrm>
          <a:custGeom>
            <a:avLst/>
            <a:gdLst/>
            <a:ahLst/>
            <a:cxnLst/>
            <a:rect l="0" t="0" r="r" b="b"/>
            <a:pathLst>
              <a:path w="2260" h="905">
                <a:moveTo>
                  <a:pt x="2259" y="904"/>
                </a:moveTo>
                <a:lnTo>
                  <a:pt x="0" y="0"/>
                </a:lnTo>
                <a:lnTo>
                  <a:pt x="21" y="0"/>
                </a:lnTo>
                <a:lnTo>
                  <a:pt x="2259" y="895"/>
                </a:lnTo>
                <a:lnTo>
                  <a:pt x="2259" y="904"/>
                </a:lnTo>
                <a:close/>
              </a:path>
            </a:pathLst>
          </a:custGeom>
          <a:solidFill>
            <a:srgbClr val="AAA3A2"/>
          </a:solidFill>
          <a:ln>
            <a:noFill/>
          </a:ln>
        </p:spPr>
      </p:sp>
      <p:sp>
        <p:nvSpPr>
          <p:cNvPr id="15005" name="Freeform 744"/>
          <p:cNvSpPr/>
          <p:nvPr/>
        </p:nvSpPr>
        <p:spPr>
          <a:xfrm>
            <a:off x="348120" y="580320"/>
            <a:ext cx="806040" cy="322560"/>
          </a:xfrm>
          <a:custGeom>
            <a:avLst/>
            <a:gdLst/>
            <a:ahLst/>
            <a:cxnLst/>
            <a:rect l="0" t="0" r="r" b="b"/>
            <a:pathLst>
              <a:path w="2239" h="896">
                <a:moveTo>
                  <a:pt x="2238" y="895"/>
                </a:moveTo>
                <a:lnTo>
                  <a:pt x="0" y="0"/>
                </a:lnTo>
                <a:lnTo>
                  <a:pt x="21" y="0"/>
                </a:lnTo>
                <a:lnTo>
                  <a:pt x="2238" y="887"/>
                </a:lnTo>
                <a:lnTo>
                  <a:pt x="2238" y="895"/>
                </a:lnTo>
                <a:close/>
              </a:path>
            </a:pathLst>
          </a:custGeom>
          <a:solidFill>
            <a:srgbClr val="A9A1A0"/>
          </a:solidFill>
          <a:ln>
            <a:noFill/>
          </a:ln>
        </p:spPr>
      </p:sp>
      <p:sp>
        <p:nvSpPr>
          <p:cNvPr id="15006" name="Freeform 745"/>
          <p:cNvSpPr/>
          <p:nvPr/>
        </p:nvSpPr>
        <p:spPr>
          <a:xfrm>
            <a:off x="355680" y="580320"/>
            <a:ext cx="798480" cy="319680"/>
          </a:xfrm>
          <a:custGeom>
            <a:avLst/>
            <a:gdLst/>
            <a:ahLst/>
            <a:cxnLst/>
            <a:rect l="0" t="0" r="r" b="b"/>
            <a:pathLst>
              <a:path w="2218" h="888">
                <a:moveTo>
                  <a:pt x="2217" y="887"/>
                </a:moveTo>
                <a:lnTo>
                  <a:pt x="0" y="0"/>
                </a:lnTo>
                <a:lnTo>
                  <a:pt x="22" y="0"/>
                </a:lnTo>
                <a:lnTo>
                  <a:pt x="2217" y="878"/>
                </a:lnTo>
                <a:lnTo>
                  <a:pt x="2217" y="887"/>
                </a:lnTo>
                <a:close/>
              </a:path>
            </a:pathLst>
          </a:custGeom>
          <a:solidFill>
            <a:srgbClr val="A8A09F"/>
          </a:solidFill>
          <a:ln>
            <a:noFill/>
          </a:ln>
        </p:spPr>
      </p:sp>
      <p:sp>
        <p:nvSpPr>
          <p:cNvPr id="15007" name="Freeform 746"/>
          <p:cNvSpPr/>
          <p:nvPr/>
        </p:nvSpPr>
        <p:spPr>
          <a:xfrm>
            <a:off x="363600" y="580320"/>
            <a:ext cx="790560" cy="316440"/>
          </a:xfrm>
          <a:custGeom>
            <a:avLst/>
            <a:gdLst/>
            <a:ahLst/>
            <a:cxnLst/>
            <a:rect l="0" t="0" r="r" b="b"/>
            <a:pathLst>
              <a:path w="2196" h="879">
                <a:moveTo>
                  <a:pt x="2195" y="878"/>
                </a:moveTo>
                <a:lnTo>
                  <a:pt x="0" y="0"/>
                </a:lnTo>
                <a:lnTo>
                  <a:pt x="21" y="0"/>
                </a:lnTo>
                <a:lnTo>
                  <a:pt x="2195" y="870"/>
                </a:lnTo>
                <a:lnTo>
                  <a:pt x="2195" y="878"/>
                </a:lnTo>
                <a:close/>
              </a:path>
            </a:pathLst>
          </a:custGeom>
          <a:solidFill>
            <a:srgbClr val="A79F9E"/>
          </a:solidFill>
          <a:ln>
            <a:noFill/>
          </a:ln>
        </p:spPr>
      </p:sp>
      <p:sp>
        <p:nvSpPr>
          <p:cNvPr id="15008" name="Freeform 747"/>
          <p:cNvSpPr/>
          <p:nvPr/>
        </p:nvSpPr>
        <p:spPr>
          <a:xfrm>
            <a:off x="371160" y="580320"/>
            <a:ext cx="783000" cy="313560"/>
          </a:xfrm>
          <a:custGeom>
            <a:avLst/>
            <a:gdLst/>
            <a:ahLst/>
            <a:cxnLst/>
            <a:rect l="0" t="0" r="r" b="b"/>
            <a:pathLst>
              <a:path w="2175" h="871">
                <a:moveTo>
                  <a:pt x="2174" y="870"/>
                </a:moveTo>
                <a:lnTo>
                  <a:pt x="0" y="0"/>
                </a:lnTo>
                <a:lnTo>
                  <a:pt x="21" y="0"/>
                </a:lnTo>
                <a:lnTo>
                  <a:pt x="2174" y="862"/>
                </a:lnTo>
                <a:lnTo>
                  <a:pt x="2174" y="870"/>
                </a:lnTo>
                <a:close/>
              </a:path>
            </a:pathLst>
          </a:custGeom>
          <a:solidFill>
            <a:srgbClr val="A69E9D"/>
          </a:solidFill>
          <a:ln>
            <a:noFill/>
          </a:ln>
        </p:spPr>
      </p:sp>
      <p:sp>
        <p:nvSpPr>
          <p:cNvPr id="15009" name="Freeform 748"/>
          <p:cNvSpPr/>
          <p:nvPr/>
        </p:nvSpPr>
        <p:spPr>
          <a:xfrm>
            <a:off x="378720" y="580320"/>
            <a:ext cx="775440" cy="310680"/>
          </a:xfrm>
          <a:custGeom>
            <a:avLst/>
            <a:gdLst/>
            <a:ahLst/>
            <a:cxnLst/>
            <a:rect l="0" t="0" r="r" b="b"/>
            <a:pathLst>
              <a:path w="2154" h="863">
                <a:moveTo>
                  <a:pt x="2153" y="862"/>
                </a:moveTo>
                <a:lnTo>
                  <a:pt x="0" y="0"/>
                </a:lnTo>
                <a:lnTo>
                  <a:pt x="21" y="0"/>
                </a:lnTo>
                <a:lnTo>
                  <a:pt x="2153" y="853"/>
                </a:lnTo>
                <a:lnTo>
                  <a:pt x="2153" y="862"/>
                </a:lnTo>
                <a:close/>
              </a:path>
            </a:pathLst>
          </a:custGeom>
          <a:solidFill>
            <a:srgbClr val="A59C9B"/>
          </a:solidFill>
          <a:ln>
            <a:noFill/>
          </a:ln>
        </p:spPr>
      </p:sp>
      <p:sp>
        <p:nvSpPr>
          <p:cNvPr id="15010" name="Freeform 749"/>
          <p:cNvSpPr/>
          <p:nvPr/>
        </p:nvSpPr>
        <p:spPr>
          <a:xfrm>
            <a:off x="386280" y="580320"/>
            <a:ext cx="767880" cy="307440"/>
          </a:xfrm>
          <a:custGeom>
            <a:avLst/>
            <a:gdLst/>
            <a:ahLst/>
            <a:cxnLst/>
            <a:rect l="0" t="0" r="r" b="b"/>
            <a:pathLst>
              <a:path w="2133" h="854">
                <a:moveTo>
                  <a:pt x="2132" y="853"/>
                </a:moveTo>
                <a:lnTo>
                  <a:pt x="0" y="0"/>
                </a:lnTo>
                <a:lnTo>
                  <a:pt x="21" y="0"/>
                </a:lnTo>
                <a:lnTo>
                  <a:pt x="2132" y="845"/>
                </a:lnTo>
                <a:lnTo>
                  <a:pt x="2132" y="853"/>
                </a:lnTo>
                <a:close/>
              </a:path>
            </a:pathLst>
          </a:custGeom>
          <a:solidFill>
            <a:srgbClr val="A49B9A"/>
          </a:solidFill>
          <a:ln>
            <a:noFill/>
          </a:ln>
        </p:spPr>
      </p:sp>
      <p:sp>
        <p:nvSpPr>
          <p:cNvPr id="15011" name="Freeform 750"/>
          <p:cNvSpPr/>
          <p:nvPr/>
        </p:nvSpPr>
        <p:spPr>
          <a:xfrm>
            <a:off x="393840" y="580320"/>
            <a:ext cx="760320" cy="304560"/>
          </a:xfrm>
          <a:custGeom>
            <a:avLst/>
            <a:gdLst/>
            <a:ahLst/>
            <a:cxnLst/>
            <a:rect l="0" t="0" r="r" b="b"/>
            <a:pathLst>
              <a:path w="2112" h="846">
                <a:moveTo>
                  <a:pt x="2111" y="845"/>
                </a:moveTo>
                <a:lnTo>
                  <a:pt x="0" y="0"/>
                </a:lnTo>
                <a:lnTo>
                  <a:pt x="21" y="0"/>
                </a:lnTo>
                <a:lnTo>
                  <a:pt x="2111" y="836"/>
                </a:lnTo>
                <a:lnTo>
                  <a:pt x="2111" y="845"/>
                </a:lnTo>
                <a:close/>
              </a:path>
            </a:pathLst>
          </a:custGeom>
          <a:solidFill>
            <a:srgbClr val="A29A99"/>
          </a:solidFill>
          <a:ln>
            <a:noFill/>
          </a:ln>
        </p:spPr>
      </p:sp>
      <p:sp>
        <p:nvSpPr>
          <p:cNvPr id="15012" name="Freeform 751"/>
          <p:cNvSpPr/>
          <p:nvPr/>
        </p:nvSpPr>
        <p:spPr>
          <a:xfrm>
            <a:off x="401400" y="580320"/>
            <a:ext cx="752760" cy="301320"/>
          </a:xfrm>
          <a:custGeom>
            <a:avLst/>
            <a:gdLst/>
            <a:ahLst/>
            <a:cxnLst/>
            <a:rect l="0" t="0" r="r" b="b"/>
            <a:pathLst>
              <a:path w="2091" h="837">
                <a:moveTo>
                  <a:pt x="2090" y="836"/>
                </a:moveTo>
                <a:lnTo>
                  <a:pt x="0" y="0"/>
                </a:lnTo>
                <a:lnTo>
                  <a:pt x="21" y="0"/>
                </a:lnTo>
                <a:lnTo>
                  <a:pt x="2090" y="828"/>
                </a:lnTo>
                <a:lnTo>
                  <a:pt x="2090" y="836"/>
                </a:lnTo>
                <a:close/>
              </a:path>
            </a:pathLst>
          </a:custGeom>
          <a:solidFill>
            <a:srgbClr val="A19998"/>
          </a:solidFill>
          <a:ln>
            <a:noFill/>
          </a:ln>
        </p:spPr>
      </p:sp>
      <p:sp>
        <p:nvSpPr>
          <p:cNvPr id="15013" name="Freeform 752"/>
          <p:cNvSpPr/>
          <p:nvPr/>
        </p:nvSpPr>
        <p:spPr>
          <a:xfrm>
            <a:off x="408960" y="580320"/>
            <a:ext cx="745200" cy="298440"/>
          </a:xfrm>
          <a:custGeom>
            <a:avLst/>
            <a:gdLst/>
            <a:ahLst/>
            <a:cxnLst/>
            <a:rect l="0" t="0" r="r" b="b"/>
            <a:pathLst>
              <a:path w="2070" h="829">
                <a:moveTo>
                  <a:pt x="2069" y="828"/>
                </a:moveTo>
                <a:lnTo>
                  <a:pt x="0" y="0"/>
                </a:lnTo>
                <a:lnTo>
                  <a:pt x="21" y="0"/>
                </a:lnTo>
                <a:lnTo>
                  <a:pt x="2069" y="819"/>
                </a:lnTo>
                <a:lnTo>
                  <a:pt x="2069" y="828"/>
                </a:lnTo>
                <a:close/>
              </a:path>
            </a:pathLst>
          </a:custGeom>
          <a:solidFill>
            <a:srgbClr val="A09796"/>
          </a:solidFill>
          <a:ln>
            <a:noFill/>
          </a:ln>
        </p:spPr>
      </p:sp>
      <p:sp>
        <p:nvSpPr>
          <p:cNvPr id="15014" name="Freeform 753"/>
          <p:cNvSpPr/>
          <p:nvPr/>
        </p:nvSpPr>
        <p:spPr>
          <a:xfrm>
            <a:off x="416520" y="580320"/>
            <a:ext cx="737640" cy="295200"/>
          </a:xfrm>
          <a:custGeom>
            <a:avLst/>
            <a:gdLst/>
            <a:ahLst/>
            <a:cxnLst/>
            <a:rect l="0" t="0" r="r" b="b"/>
            <a:pathLst>
              <a:path w="2049" h="820">
                <a:moveTo>
                  <a:pt x="2048" y="819"/>
                </a:moveTo>
                <a:lnTo>
                  <a:pt x="0" y="0"/>
                </a:lnTo>
                <a:lnTo>
                  <a:pt x="21" y="0"/>
                </a:lnTo>
                <a:lnTo>
                  <a:pt x="2048" y="811"/>
                </a:lnTo>
                <a:lnTo>
                  <a:pt x="2048" y="819"/>
                </a:lnTo>
                <a:close/>
              </a:path>
            </a:pathLst>
          </a:custGeom>
          <a:solidFill>
            <a:srgbClr val="9F9695"/>
          </a:solidFill>
          <a:ln>
            <a:noFill/>
          </a:ln>
        </p:spPr>
      </p:sp>
      <p:sp>
        <p:nvSpPr>
          <p:cNvPr id="15015" name="Freeform 754"/>
          <p:cNvSpPr/>
          <p:nvPr/>
        </p:nvSpPr>
        <p:spPr>
          <a:xfrm>
            <a:off x="424080" y="580320"/>
            <a:ext cx="730080" cy="292320"/>
          </a:xfrm>
          <a:custGeom>
            <a:avLst/>
            <a:gdLst/>
            <a:ahLst/>
            <a:cxnLst/>
            <a:rect l="0" t="0" r="r" b="b"/>
            <a:pathLst>
              <a:path w="2028" h="812">
                <a:moveTo>
                  <a:pt x="2027" y="811"/>
                </a:moveTo>
                <a:lnTo>
                  <a:pt x="0" y="0"/>
                </a:lnTo>
                <a:lnTo>
                  <a:pt x="21" y="0"/>
                </a:lnTo>
                <a:lnTo>
                  <a:pt x="2027" y="803"/>
                </a:lnTo>
                <a:lnTo>
                  <a:pt x="2027" y="811"/>
                </a:lnTo>
                <a:close/>
              </a:path>
            </a:pathLst>
          </a:custGeom>
          <a:solidFill>
            <a:srgbClr val="9E9593"/>
          </a:solidFill>
          <a:ln>
            <a:noFill/>
          </a:ln>
        </p:spPr>
      </p:sp>
      <p:sp>
        <p:nvSpPr>
          <p:cNvPr id="15016" name="Freeform 755"/>
          <p:cNvSpPr/>
          <p:nvPr/>
        </p:nvSpPr>
        <p:spPr>
          <a:xfrm>
            <a:off x="431640" y="580320"/>
            <a:ext cx="722520" cy="289440"/>
          </a:xfrm>
          <a:custGeom>
            <a:avLst/>
            <a:gdLst/>
            <a:ahLst/>
            <a:cxnLst/>
            <a:rect l="0" t="0" r="r" b="b"/>
            <a:pathLst>
              <a:path w="2007" h="804">
                <a:moveTo>
                  <a:pt x="2006" y="803"/>
                </a:moveTo>
                <a:lnTo>
                  <a:pt x="0" y="0"/>
                </a:lnTo>
                <a:lnTo>
                  <a:pt x="22" y="0"/>
                </a:lnTo>
                <a:lnTo>
                  <a:pt x="2006" y="794"/>
                </a:lnTo>
                <a:lnTo>
                  <a:pt x="2006" y="803"/>
                </a:lnTo>
                <a:close/>
              </a:path>
            </a:pathLst>
          </a:custGeom>
          <a:solidFill>
            <a:srgbClr val="9D9492"/>
          </a:solidFill>
          <a:ln>
            <a:noFill/>
          </a:ln>
        </p:spPr>
      </p:sp>
      <p:sp>
        <p:nvSpPr>
          <p:cNvPr id="15017" name="Freeform 756"/>
          <p:cNvSpPr/>
          <p:nvPr/>
        </p:nvSpPr>
        <p:spPr>
          <a:xfrm>
            <a:off x="439560" y="580320"/>
            <a:ext cx="714600" cy="286200"/>
          </a:xfrm>
          <a:custGeom>
            <a:avLst/>
            <a:gdLst/>
            <a:ahLst/>
            <a:cxnLst/>
            <a:rect l="0" t="0" r="r" b="b"/>
            <a:pathLst>
              <a:path w="1985" h="795">
                <a:moveTo>
                  <a:pt x="1984" y="794"/>
                </a:moveTo>
                <a:lnTo>
                  <a:pt x="0" y="0"/>
                </a:lnTo>
                <a:lnTo>
                  <a:pt x="21" y="0"/>
                </a:lnTo>
                <a:lnTo>
                  <a:pt x="1984" y="786"/>
                </a:lnTo>
                <a:lnTo>
                  <a:pt x="1984" y="794"/>
                </a:lnTo>
                <a:close/>
              </a:path>
            </a:pathLst>
          </a:custGeom>
          <a:solidFill>
            <a:srgbClr val="9C9291"/>
          </a:solidFill>
          <a:ln>
            <a:noFill/>
          </a:ln>
        </p:spPr>
      </p:sp>
      <p:sp>
        <p:nvSpPr>
          <p:cNvPr id="15018" name="Freeform 757"/>
          <p:cNvSpPr/>
          <p:nvPr/>
        </p:nvSpPr>
        <p:spPr>
          <a:xfrm>
            <a:off x="447120" y="580320"/>
            <a:ext cx="707040" cy="283320"/>
          </a:xfrm>
          <a:custGeom>
            <a:avLst/>
            <a:gdLst/>
            <a:ahLst/>
            <a:cxnLst/>
            <a:rect l="0" t="0" r="r" b="b"/>
            <a:pathLst>
              <a:path w="1964" h="787">
                <a:moveTo>
                  <a:pt x="1963" y="786"/>
                </a:moveTo>
                <a:lnTo>
                  <a:pt x="0" y="0"/>
                </a:lnTo>
                <a:lnTo>
                  <a:pt x="21" y="0"/>
                </a:lnTo>
                <a:lnTo>
                  <a:pt x="1963" y="777"/>
                </a:lnTo>
                <a:lnTo>
                  <a:pt x="1963" y="786"/>
                </a:lnTo>
                <a:close/>
              </a:path>
            </a:pathLst>
          </a:custGeom>
          <a:solidFill>
            <a:srgbClr val="9B9190"/>
          </a:solidFill>
          <a:ln>
            <a:noFill/>
          </a:ln>
        </p:spPr>
      </p:sp>
      <p:sp>
        <p:nvSpPr>
          <p:cNvPr id="15019" name="Freeform 758"/>
          <p:cNvSpPr/>
          <p:nvPr/>
        </p:nvSpPr>
        <p:spPr>
          <a:xfrm>
            <a:off x="454680" y="580320"/>
            <a:ext cx="699480" cy="280080"/>
          </a:xfrm>
          <a:custGeom>
            <a:avLst/>
            <a:gdLst/>
            <a:ahLst/>
            <a:cxnLst/>
            <a:rect l="0" t="0" r="r" b="b"/>
            <a:pathLst>
              <a:path w="1943" h="778">
                <a:moveTo>
                  <a:pt x="1942" y="777"/>
                </a:moveTo>
                <a:lnTo>
                  <a:pt x="0" y="0"/>
                </a:lnTo>
                <a:lnTo>
                  <a:pt x="21" y="0"/>
                </a:lnTo>
                <a:lnTo>
                  <a:pt x="1942" y="769"/>
                </a:lnTo>
                <a:lnTo>
                  <a:pt x="1942" y="777"/>
                </a:lnTo>
                <a:close/>
              </a:path>
            </a:pathLst>
          </a:custGeom>
          <a:solidFill>
            <a:srgbClr val="9A908F"/>
          </a:solidFill>
          <a:ln>
            <a:noFill/>
          </a:ln>
        </p:spPr>
      </p:sp>
      <p:sp>
        <p:nvSpPr>
          <p:cNvPr id="15020" name="Freeform 759"/>
          <p:cNvSpPr/>
          <p:nvPr/>
        </p:nvSpPr>
        <p:spPr>
          <a:xfrm>
            <a:off x="462240" y="580320"/>
            <a:ext cx="691920" cy="277200"/>
          </a:xfrm>
          <a:custGeom>
            <a:avLst/>
            <a:gdLst/>
            <a:ahLst/>
            <a:cxnLst/>
            <a:rect l="0" t="0" r="r" b="b"/>
            <a:pathLst>
              <a:path w="1922" h="770">
                <a:moveTo>
                  <a:pt x="1921" y="769"/>
                </a:moveTo>
                <a:lnTo>
                  <a:pt x="0" y="0"/>
                </a:lnTo>
                <a:lnTo>
                  <a:pt x="21" y="0"/>
                </a:lnTo>
                <a:lnTo>
                  <a:pt x="1921" y="760"/>
                </a:lnTo>
                <a:lnTo>
                  <a:pt x="1921" y="769"/>
                </a:lnTo>
                <a:close/>
              </a:path>
            </a:pathLst>
          </a:custGeom>
          <a:solidFill>
            <a:srgbClr val="998F8E"/>
          </a:solidFill>
          <a:ln>
            <a:noFill/>
          </a:ln>
        </p:spPr>
      </p:sp>
      <p:sp>
        <p:nvSpPr>
          <p:cNvPr id="15021" name="Freeform 760"/>
          <p:cNvSpPr/>
          <p:nvPr/>
        </p:nvSpPr>
        <p:spPr>
          <a:xfrm>
            <a:off x="469800" y="580320"/>
            <a:ext cx="684360" cy="273960"/>
          </a:xfrm>
          <a:custGeom>
            <a:avLst/>
            <a:gdLst/>
            <a:ahLst/>
            <a:cxnLst/>
            <a:rect l="0" t="0" r="r" b="b"/>
            <a:pathLst>
              <a:path w="1901" h="761">
                <a:moveTo>
                  <a:pt x="1900" y="760"/>
                </a:moveTo>
                <a:lnTo>
                  <a:pt x="0" y="0"/>
                </a:lnTo>
                <a:lnTo>
                  <a:pt x="21" y="0"/>
                </a:lnTo>
                <a:lnTo>
                  <a:pt x="1900" y="752"/>
                </a:lnTo>
                <a:lnTo>
                  <a:pt x="1900" y="760"/>
                </a:lnTo>
                <a:close/>
              </a:path>
            </a:pathLst>
          </a:custGeom>
          <a:solidFill>
            <a:srgbClr val="978D8C"/>
          </a:solidFill>
          <a:ln>
            <a:noFill/>
          </a:ln>
        </p:spPr>
      </p:sp>
      <p:sp>
        <p:nvSpPr>
          <p:cNvPr id="15022" name="Freeform 761"/>
          <p:cNvSpPr/>
          <p:nvPr/>
        </p:nvSpPr>
        <p:spPr>
          <a:xfrm>
            <a:off x="477360" y="580320"/>
            <a:ext cx="676800" cy="271080"/>
          </a:xfrm>
          <a:custGeom>
            <a:avLst/>
            <a:gdLst/>
            <a:ahLst/>
            <a:cxnLst/>
            <a:rect l="0" t="0" r="r" b="b"/>
            <a:pathLst>
              <a:path w="1880" h="753">
                <a:moveTo>
                  <a:pt x="1879" y="752"/>
                </a:moveTo>
                <a:lnTo>
                  <a:pt x="0" y="0"/>
                </a:lnTo>
                <a:lnTo>
                  <a:pt x="21" y="0"/>
                </a:lnTo>
                <a:lnTo>
                  <a:pt x="1879" y="744"/>
                </a:lnTo>
                <a:lnTo>
                  <a:pt x="1879" y="752"/>
                </a:lnTo>
                <a:close/>
              </a:path>
            </a:pathLst>
          </a:custGeom>
          <a:solidFill>
            <a:srgbClr val="968C8B"/>
          </a:solidFill>
          <a:ln>
            <a:noFill/>
          </a:ln>
        </p:spPr>
      </p:sp>
      <p:sp>
        <p:nvSpPr>
          <p:cNvPr id="15023" name="Freeform 762"/>
          <p:cNvSpPr/>
          <p:nvPr/>
        </p:nvSpPr>
        <p:spPr>
          <a:xfrm>
            <a:off x="484920" y="580320"/>
            <a:ext cx="669240" cy="268200"/>
          </a:xfrm>
          <a:custGeom>
            <a:avLst/>
            <a:gdLst/>
            <a:ahLst/>
            <a:cxnLst/>
            <a:rect l="0" t="0" r="r" b="b"/>
            <a:pathLst>
              <a:path w="1859" h="745">
                <a:moveTo>
                  <a:pt x="1858" y="744"/>
                </a:moveTo>
                <a:lnTo>
                  <a:pt x="0" y="0"/>
                </a:lnTo>
                <a:lnTo>
                  <a:pt x="21" y="0"/>
                </a:lnTo>
                <a:lnTo>
                  <a:pt x="1858" y="735"/>
                </a:lnTo>
                <a:lnTo>
                  <a:pt x="1858" y="744"/>
                </a:lnTo>
                <a:close/>
              </a:path>
            </a:pathLst>
          </a:custGeom>
          <a:solidFill>
            <a:srgbClr val="958B89"/>
          </a:solidFill>
          <a:ln>
            <a:noFill/>
          </a:ln>
        </p:spPr>
      </p:sp>
      <p:sp>
        <p:nvSpPr>
          <p:cNvPr id="15024" name="Freeform 763"/>
          <p:cNvSpPr/>
          <p:nvPr/>
        </p:nvSpPr>
        <p:spPr>
          <a:xfrm>
            <a:off x="492480" y="580320"/>
            <a:ext cx="661680" cy="264960"/>
          </a:xfrm>
          <a:custGeom>
            <a:avLst/>
            <a:gdLst/>
            <a:ahLst/>
            <a:cxnLst/>
            <a:rect l="0" t="0" r="r" b="b"/>
            <a:pathLst>
              <a:path w="1838" h="736">
                <a:moveTo>
                  <a:pt x="1837" y="735"/>
                </a:moveTo>
                <a:lnTo>
                  <a:pt x="0" y="0"/>
                </a:lnTo>
                <a:lnTo>
                  <a:pt x="21" y="0"/>
                </a:lnTo>
                <a:lnTo>
                  <a:pt x="1837" y="727"/>
                </a:lnTo>
                <a:lnTo>
                  <a:pt x="1837" y="735"/>
                </a:lnTo>
                <a:close/>
              </a:path>
            </a:pathLst>
          </a:custGeom>
          <a:solidFill>
            <a:srgbClr val="948A88"/>
          </a:solidFill>
          <a:ln>
            <a:noFill/>
          </a:ln>
        </p:spPr>
      </p:sp>
      <p:sp>
        <p:nvSpPr>
          <p:cNvPr id="15025" name="Freeform 764"/>
          <p:cNvSpPr/>
          <p:nvPr/>
        </p:nvSpPr>
        <p:spPr>
          <a:xfrm>
            <a:off x="500040" y="580320"/>
            <a:ext cx="654120" cy="262080"/>
          </a:xfrm>
          <a:custGeom>
            <a:avLst/>
            <a:gdLst/>
            <a:ahLst/>
            <a:cxnLst/>
            <a:rect l="0" t="0" r="r" b="b"/>
            <a:pathLst>
              <a:path w="1817" h="728">
                <a:moveTo>
                  <a:pt x="1816" y="727"/>
                </a:moveTo>
                <a:lnTo>
                  <a:pt x="0" y="0"/>
                </a:lnTo>
                <a:lnTo>
                  <a:pt x="22" y="0"/>
                </a:lnTo>
                <a:lnTo>
                  <a:pt x="1816" y="718"/>
                </a:lnTo>
                <a:lnTo>
                  <a:pt x="1816" y="727"/>
                </a:lnTo>
                <a:close/>
              </a:path>
            </a:pathLst>
          </a:custGeom>
          <a:solidFill>
            <a:srgbClr val="938887"/>
          </a:solidFill>
          <a:ln>
            <a:noFill/>
          </a:ln>
        </p:spPr>
      </p:sp>
      <p:sp>
        <p:nvSpPr>
          <p:cNvPr id="15026" name="Freeform 765"/>
          <p:cNvSpPr/>
          <p:nvPr/>
        </p:nvSpPr>
        <p:spPr>
          <a:xfrm>
            <a:off x="507960" y="580320"/>
            <a:ext cx="646200" cy="258840"/>
          </a:xfrm>
          <a:custGeom>
            <a:avLst/>
            <a:gdLst/>
            <a:ahLst/>
            <a:cxnLst/>
            <a:rect l="0" t="0" r="r" b="b"/>
            <a:pathLst>
              <a:path w="1795" h="719">
                <a:moveTo>
                  <a:pt x="1794" y="718"/>
                </a:moveTo>
                <a:lnTo>
                  <a:pt x="0" y="0"/>
                </a:lnTo>
                <a:lnTo>
                  <a:pt x="21" y="0"/>
                </a:lnTo>
                <a:lnTo>
                  <a:pt x="1794" y="710"/>
                </a:lnTo>
                <a:lnTo>
                  <a:pt x="1794" y="718"/>
                </a:lnTo>
                <a:close/>
              </a:path>
            </a:pathLst>
          </a:custGeom>
          <a:solidFill>
            <a:srgbClr val="928786"/>
          </a:solidFill>
          <a:ln>
            <a:noFill/>
          </a:ln>
        </p:spPr>
      </p:sp>
      <p:sp>
        <p:nvSpPr>
          <p:cNvPr id="15027" name="Freeform 766"/>
          <p:cNvSpPr/>
          <p:nvPr/>
        </p:nvSpPr>
        <p:spPr>
          <a:xfrm>
            <a:off x="515520" y="580320"/>
            <a:ext cx="638640" cy="255960"/>
          </a:xfrm>
          <a:custGeom>
            <a:avLst/>
            <a:gdLst/>
            <a:ahLst/>
            <a:cxnLst/>
            <a:rect l="0" t="0" r="r" b="b"/>
            <a:pathLst>
              <a:path w="1774" h="711">
                <a:moveTo>
                  <a:pt x="1773" y="710"/>
                </a:moveTo>
                <a:lnTo>
                  <a:pt x="0" y="0"/>
                </a:lnTo>
                <a:lnTo>
                  <a:pt x="21" y="0"/>
                </a:lnTo>
                <a:lnTo>
                  <a:pt x="1773" y="701"/>
                </a:lnTo>
                <a:lnTo>
                  <a:pt x="1773" y="710"/>
                </a:lnTo>
                <a:close/>
              </a:path>
            </a:pathLst>
          </a:custGeom>
          <a:solidFill>
            <a:srgbClr val="918684"/>
          </a:solidFill>
          <a:ln>
            <a:noFill/>
          </a:ln>
        </p:spPr>
      </p:sp>
      <p:sp>
        <p:nvSpPr>
          <p:cNvPr id="15028" name="Freeform 767"/>
          <p:cNvSpPr/>
          <p:nvPr/>
        </p:nvSpPr>
        <p:spPr>
          <a:xfrm>
            <a:off x="523080" y="580320"/>
            <a:ext cx="631080" cy="252720"/>
          </a:xfrm>
          <a:custGeom>
            <a:avLst/>
            <a:gdLst/>
            <a:ahLst/>
            <a:cxnLst/>
            <a:rect l="0" t="0" r="r" b="b"/>
            <a:pathLst>
              <a:path w="1753" h="702">
                <a:moveTo>
                  <a:pt x="1752" y="701"/>
                </a:moveTo>
                <a:lnTo>
                  <a:pt x="0" y="0"/>
                </a:lnTo>
                <a:lnTo>
                  <a:pt x="21" y="0"/>
                </a:lnTo>
                <a:lnTo>
                  <a:pt x="1752" y="693"/>
                </a:lnTo>
                <a:lnTo>
                  <a:pt x="1752" y="701"/>
                </a:lnTo>
                <a:close/>
              </a:path>
            </a:pathLst>
          </a:custGeom>
          <a:solidFill>
            <a:srgbClr val="908583"/>
          </a:solidFill>
          <a:ln>
            <a:noFill/>
          </a:ln>
        </p:spPr>
      </p:sp>
      <p:sp>
        <p:nvSpPr>
          <p:cNvPr id="15029" name="Freeform 768"/>
          <p:cNvSpPr/>
          <p:nvPr/>
        </p:nvSpPr>
        <p:spPr>
          <a:xfrm>
            <a:off x="530640" y="580320"/>
            <a:ext cx="623520" cy="249840"/>
          </a:xfrm>
          <a:custGeom>
            <a:avLst/>
            <a:gdLst/>
            <a:ahLst/>
            <a:cxnLst/>
            <a:rect l="0" t="0" r="r" b="b"/>
            <a:pathLst>
              <a:path w="1732" h="694">
                <a:moveTo>
                  <a:pt x="1731" y="693"/>
                </a:moveTo>
                <a:lnTo>
                  <a:pt x="0" y="0"/>
                </a:lnTo>
                <a:lnTo>
                  <a:pt x="21" y="0"/>
                </a:lnTo>
                <a:lnTo>
                  <a:pt x="1731" y="684"/>
                </a:lnTo>
                <a:lnTo>
                  <a:pt x="1731" y="693"/>
                </a:lnTo>
                <a:close/>
              </a:path>
            </a:pathLst>
          </a:custGeom>
          <a:solidFill>
            <a:srgbClr val="8F8381"/>
          </a:solidFill>
          <a:ln>
            <a:noFill/>
          </a:ln>
        </p:spPr>
      </p:sp>
      <p:sp>
        <p:nvSpPr>
          <p:cNvPr id="15030" name="Freeform 769"/>
          <p:cNvSpPr/>
          <p:nvPr/>
        </p:nvSpPr>
        <p:spPr>
          <a:xfrm>
            <a:off x="538200" y="580320"/>
            <a:ext cx="615960" cy="246600"/>
          </a:xfrm>
          <a:custGeom>
            <a:avLst/>
            <a:gdLst/>
            <a:ahLst/>
            <a:cxnLst/>
            <a:rect l="0" t="0" r="r" b="b"/>
            <a:pathLst>
              <a:path w="1711" h="685">
                <a:moveTo>
                  <a:pt x="1710" y="684"/>
                </a:moveTo>
                <a:lnTo>
                  <a:pt x="0" y="0"/>
                </a:lnTo>
                <a:lnTo>
                  <a:pt x="21" y="0"/>
                </a:lnTo>
                <a:lnTo>
                  <a:pt x="1710" y="676"/>
                </a:lnTo>
                <a:lnTo>
                  <a:pt x="1710" y="684"/>
                </a:lnTo>
                <a:close/>
              </a:path>
            </a:pathLst>
          </a:custGeom>
          <a:solidFill>
            <a:srgbClr val="8E8280"/>
          </a:solidFill>
          <a:ln>
            <a:noFill/>
          </a:ln>
        </p:spPr>
      </p:sp>
      <p:sp>
        <p:nvSpPr>
          <p:cNvPr id="15031" name="Freeform 770"/>
          <p:cNvSpPr/>
          <p:nvPr/>
        </p:nvSpPr>
        <p:spPr>
          <a:xfrm>
            <a:off x="545760" y="580320"/>
            <a:ext cx="608400" cy="243720"/>
          </a:xfrm>
          <a:custGeom>
            <a:avLst/>
            <a:gdLst/>
            <a:ahLst/>
            <a:cxnLst/>
            <a:rect l="0" t="0" r="r" b="b"/>
            <a:pathLst>
              <a:path w="1690" h="677">
                <a:moveTo>
                  <a:pt x="1689" y="676"/>
                </a:moveTo>
                <a:lnTo>
                  <a:pt x="0" y="0"/>
                </a:lnTo>
                <a:lnTo>
                  <a:pt x="21" y="0"/>
                </a:lnTo>
                <a:lnTo>
                  <a:pt x="1689" y="668"/>
                </a:lnTo>
                <a:lnTo>
                  <a:pt x="1689" y="676"/>
                </a:lnTo>
                <a:close/>
              </a:path>
            </a:pathLst>
          </a:custGeom>
          <a:solidFill>
            <a:srgbClr val="8D817F"/>
          </a:solidFill>
          <a:ln>
            <a:noFill/>
          </a:ln>
        </p:spPr>
      </p:sp>
      <p:sp>
        <p:nvSpPr>
          <p:cNvPr id="15032" name="Freeform 771"/>
          <p:cNvSpPr/>
          <p:nvPr/>
        </p:nvSpPr>
        <p:spPr>
          <a:xfrm>
            <a:off x="553320" y="580320"/>
            <a:ext cx="600840" cy="240840"/>
          </a:xfrm>
          <a:custGeom>
            <a:avLst/>
            <a:gdLst/>
            <a:ahLst/>
            <a:cxnLst/>
            <a:rect l="0" t="0" r="r" b="b"/>
            <a:pathLst>
              <a:path w="1669" h="669">
                <a:moveTo>
                  <a:pt x="1668" y="668"/>
                </a:moveTo>
                <a:lnTo>
                  <a:pt x="0" y="0"/>
                </a:lnTo>
                <a:lnTo>
                  <a:pt x="21" y="0"/>
                </a:lnTo>
                <a:lnTo>
                  <a:pt x="1668" y="659"/>
                </a:lnTo>
                <a:lnTo>
                  <a:pt x="1668" y="668"/>
                </a:lnTo>
                <a:close/>
              </a:path>
            </a:pathLst>
          </a:custGeom>
          <a:solidFill>
            <a:srgbClr val="8C807E"/>
          </a:solidFill>
          <a:ln>
            <a:noFill/>
          </a:ln>
        </p:spPr>
      </p:sp>
      <p:sp>
        <p:nvSpPr>
          <p:cNvPr id="15033" name="Freeform 772"/>
          <p:cNvSpPr/>
          <p:nvPr/>
        </p:nvSpPr>
        <p:spPr>
          <a:xfrm>
            <a:off x="560880" y="580320"/>
            <a:ext cx="593280" cy="237600"/>
          </a:xfrm>
          <a:custGeom>
            <a:avLst/>
            <a:gdLst/>
            <a:ahLst/>
            <a:cxnLst/>
            <a:rect l="0" t="0" r="r" b="b"/>
            <a:pathLst>
              <a:path w="1648" h="660">
                <a:moveTo>
                  <a:pt x="1647" y="659"/>
                </a:moveTo>
                <a:lnTo>
                  <a:pt x="0" y="0"/>
                </a:lnTo>
                <a:lnTo>
                  <a:pt x="21" y="0"/>
                </a:lnTo>
                <a:lnTo>
                  <a:pt x="1647" y="651"/>
                </a:lnTo>
                <a:lnTo>
                  <a:pt x="1647" y="659"/>
                </a:lnTo>
                <a:close/>
              </a:path>
            </a:pathLst>
          </a:custGeom>
          <a:solidFill>
            <a:srgbClr val="8B7E7C"/>
          </a:solidFill>
          <a:ln>
            <a:noFill/>
          </a:ln>
        </p:spPr>
      </p:sp>
      <p:sp>
        <p:nvSpPr>
          <p:cNvPr id="15034" name="Freeform 773"/>
          <p:cNvSpPr/>
          <p:nvPr/>
        </p:nvSpPr>
        <p:spPr>
          <a:xfrm>
            <a:off x="568440" y="580320"/>
            <a:ext cx="585720" cy="234720"/>
          </a:xfrm>
          <a:custGeom>
            <a:avLst/>
            <a:gdLst/>
            <a:ahLst/>
            <a:cxnLst/>
            <a:rect l="0" t="0" r="r" b="b"/>
            <a:pathLst>
              <a:path w="1627" h="652">
                <a:moveTo>
                  <a:pt x="1626" y="651"/>
                </a:moveTo>
                <a:lnTo>
                  <a:pt x="0" y="0"/>
                </a:lnTo>
                <a:lnTo>
                  <a:pt x="21" y="0"/>
                </a:lnTo>
                <a:lnTo>
                  <a:pt x="1626" y="642"/>
                </a:lnTo>
                <a:lnTo>
                  <a:pt x="1626" y="651"/>
                </a:lnTo>
                <a:close/>
              </a:path>
            </a:pathLst>
          </a:custGeom>
          <a:solidFill>
            <a:srgbClr val="8A7D7B"/>
          </a:solidFill>
          <a:ln>
            <a:noFill/>
          </a:ln>
        </p:spPr>
      </p:sp>
      <p:sp>
        <p:nvSpPr>
          <p:cNvPr id="15035" name="Freeform 774"/>
          <p:cNvSpPr/>
          <p:nvPr/>
        </p:nvSpPr>
        <p:spPr>
          <a:xfrm>
            <a:off x="576000" y="580320"/>
            <a:ext cx="578160" cy="231480"/>
          </a:xfrm>
          <a:custGeom>
            <a:avLst/>
            <a:gdLst/>
            <a:ahLst/>
            <a:cxnLst/>
            <a:rect l="0" t="0" r="r" b="b"/>
            <a:pathLst>
              <a:path w="1606" h="643">
                <a:moveTo>
                  <a:pt x="1605" y="642"/>
                </a:moveTo>
                <a:lnTo>
                  <a:pt x="0" y="0"/>
                </a:lnTo>
                <a:lnTo>
                  <a:pt x="22" y="0"/>
                </a:lnTo>
                <a:lnTo>
                  <a:pt x="1605" y="634"/>
                </a:lnTo>
                <a:lnTo>
                  <a:pt x="1605" y="642"/>
                </a:lnTo>
                <a:close/>
              </a:path>
            </a:pathLst>
          </a:custGeom>
          <a:solidFill>
            <a:srgbClr val="887C7A"/>
          </a:solidFill>
          <a:ln>
            <a:noFill/>
          </a:ln>
        </p:spPr>
      </p:sp>
      <p:sp>
        <p:nvSpPr>
          <p:cNvPr id="15036" name="Freeform 775"/>
          <p:cNvSpPr/>
          <p:nvPr/>
        </p:nvSpPr>
        <p:spPr>
          <a:xfrm>
            <a:off x="583920" y="580320"/>
            <a:ext cx="570240" cy="228600"/>
          </a:xfrm>
          <a:custGeom>
            <a:avLst/>
            <a:gdLst/>
            <a:ahLst/>
            <a:cxnLst/>
            <a:rect l="0" t="0" r="r" b="b"/>
            <a:pathLst>
              <a:path w="1584" h="635">
                <a:moveTo>
                  <a:pt x="1583" y="634"/>
                </a:moveTo>
                <a:lnTo>
                  <a:pt x="0" y="0"/>
                </a:lnTo>
                <a:lnTo>
                  <a:pt x="21" y="0"/>
                </a:lnTo>
                <a:lnTo>
                  <a:pt x="1583" y="625"/>
                </a:lnTo>
                <a:lnTo>
                  <a:pt x="1583" y="634"/>
                </a:lnTo>
                <a:close/>
              </a:path>
            </a:pathLst>
          </a:custGeom>
          <a:solidFill>
            <a:srgbClr val="877B79"/>
          </a:solidFill>
          <a:ln>
            <a:noFill/>
          </a:ln>
        </p:spPr>
      </p:sp>
      <p:sp>
        <p:nvSpPr>
          <p:cNvPr id="15037" name="Freeform 776"/>
          <p:cNvSpPr/>
          <p:nvPr/>
        </p:nvSpPr>
        <p:spPr>
          <a:xfrm>
            <a:off x="591480" y="580320"/>
            <a:ext cx="562680" cy="225360"/>
          </a:xfrm>
          <a:custGeom>
            <a:avLst/>
            <a:gdLst/>
            <a:ahLst/>
            <a:cxnLst/>
            <a:rect l="0" t="0" r="r" b="b"/>
            <a:pathLst>
              <a:path w="1563" h="626">
                <a:moveTo>
                  <a:pt x="1562" y="625"/>
                </a:moveTo>
                <a:lnTo>
                  <a:pt x="0" y="0"/>
                </a:lnTo>
                <a:lnTo>
                  <a:pt x="21" y="0"/>
                </a:lnTo>
                <a:lnTo>
                  <a:pt x="1562" y="617"/>
                </a:lnTo>
                <a:lnTo>
                  <a:pt x="1562" y="625"/>
                </a:lnTo>
                <a:close/>
              </a:path>
            </a:pathLst>
          </a:custGeom>
          <a:solidFill>
            <a:srgbClr val="867977"/>
          </a:solidFill>
          <a:ln>
            <a:noFill/>
          </a:ln>
        </p:spPr>
      </p:sp>
      <p:sp>
        <p:nvSpPr>
          <p:cNvPr id="15038" name="Freeform 777"/>
          <p:cNvSpPr/>
          <p:nvPr/>
        </p:nvSpPr>
        <p:spPr>
          <a:xfrm>
            <a:off x="599040" y="580320"/>
            <a:ext cx="555120" cy="222480"/>
          </a:xfrm>
          <a:custGeom>
            <a:avLst/>
            <a:gdLst/>
            <a:ahLst/>
            <a:cxnLst/>
            <a:rect l="0" t="0" r="r" b="b"/>
            <a:pathLst>
              <a:path w="1542" h="618">
                <a:moveTo>
                  <a:pt x="1541" y="617"/>
                </a:moveTo>
                <a:lnTo>
                  <a:pt x="0" y="0"/>
                </a:lnTo>
                <a:lnTo>
                  <a:pt x="21" y="0"/>
                </a:lnTo>
                <a:lnTo>
                  <a:pt x="1541" y="609"/>
                </a:lnTo>
                <a:lnTo>
                  <a:pt x="1541" y="617"/>
                </a:lnTo>
                <a:close/>
              </a:path>
            </a:pathLst>
          </a:custGeom>
          <a:solidFill>
            <a:srgbClr val="857876"/>
          </a:solidFill>
          <a:ln>
            <a:noFill/>
          </a:ln>
        </p:spPr>
      </p:sp>
      <p:sp>
        <p:nvSpPr>
          <p:cNvPr id="15039" name="Freeform 778"/>
          <p:cNvSpPr/>
          <p:nvPr/>
        </p:nvSpPr>
        <p:spPr>
          <a:xfrm>
            <a:off x="606600" y="580320"/>
            <a:ext cx="547560" cy="219600"/>
          </a:xfrm>
          <a:custGeom>
            <a:avLst/>
            <a:gdLst/>
            <a:ahLst/>
            <a:cxnLst/>
            <a:rect l="0" t="0" r="r" b="b"/>
            <a:pathLst>
              <a:path w="1521" h="610">
                <a:moveTo>
                  <a:pt x="1520" y="609"/>
                </a:moveTo>
                <a:lnTo>
                  <a:pt x="0" y="0"/>
                </a:lnTo>
                <a:lnTo>
                  <a:pt x="21" y="0"/>
                </a:lnTo>
                <a:lnTo>
                  <a:pt x="1520" y="600"/>
                </a:lnTo>
                <a:lnTo>
                  <a:pt x="1520" y="609"/>
                </a:lnTo>
                <a:close/>
              </a:path>
            </a:pathLst>
          </a:custGeom>
          <a:solidFill>
            <a:srgbClr val="847674"/>
          </a:solidFill>
          <a:ln>
            <a:noFill/>
          </a:ln>
        </p:spPr>
      </p:sp>
      <p:sp>
        <p:nvSpPr>
          <p:cNvPr id="15040" name="Freeform 779"/>
          <p:cNvSpPr/>
          <p:nvPr/>
        </p:nvSpPr>
        <p:spPr>
          <a:xfrm>
            <a:off x="614160" y="580320"/>
            <a:ext cx="540000" cy="216360"/>
          </a:xfrm>
          <a:custGeom>
            <a:avLst/>
            <a:gdLst/>
            <a:ahLst/>
            <a:cxnLst/>
            <a:rect l="0" t="0" r="r" b="b"/>
            <a:pathLst>
              <a:path w="1500" h="601">
                <a:moveTo>
                  <a:pt x="1499" y="600"/>
                </a:moveTo>
                <a:lnTo>
                  <a:pt x="0" y="0"/>
                </a:lnTo>
                <a:lnTo>
                  <a:pt x="21" y="0"/>
                </a:lnTo>
                <a:lnTo>
                  <a:pt x="1499" y="592"/>
                </a:lnTo>
                <a:lnTo>
                  <a:pt x="1499" y="600"/>
                </a:lnTo>
                <a:close/>
              </a:path>
            </a:pathLst>
          </a:custGeom>
          <a:solidFill>
            <a:srgbClr val="837573"/>
          </a:solidFill>
          <a:ln>
            <a:noFill/>
          </a:ln>
        </p:spPr>
      </p:sp>
      <p:sp>
        <p:nvSpPr>
          <p:cNvPr id="15041" name="Freeform 780"/>
          <p:cNvSpPr/>
          <p:nvPr/>
        </p:nvSpPr>
        <p:spPr>
          <a:xfrm>
            <a:off x="621720" y="580320"/>
            <a:ext cx="532440" cy="213480"/>
          </a:xfrm>
          <a:custGeom>
            <a:avLst/>
            <a:gdLst/>
            <a:ahLst/>
            <a:cxnLst/>
            <a:rect l="0" t="0" r="r" b="b"/>
            <a:pathLst>
              <a:path w="1479" h="593">
                <a:moveTo>
                  <a:pt x="1478" y="592"/>
                </a:moveTo>
                <a:lnTo>
                  <a:pt x="0" y="0"/>
                </a:lnTo>
                <a:lnTo>
                  <a:pt x="21" y="0"/>
                </a:lnTo>
                <a:lnTo>
                  <a:pt x="1478" y="583"/>
                </a:lnTo>
                <a:lnTo>
                  <a:pt x="1478" y="592"/>
                </a:lnTo>
                <a:close/>
              </a:path>
            </a:pathLst>
          </a:custGeom>
          <a:solidFill>
            <a:srgbClr val="827472"/>
          </a:solidFill>
          <a:ln>
            <a:noFill/>
          </a:ln>
        </p:spPr>
      </p:sp>
      <p:sp>
        <p:nvSpPr>
          <p:cNvPr id="15042" name="Freeform 781"/>
          <p:cNvSpPr/>
          <p:nvPr/>
        </p:nvSpPr>
        <p:spPr>
          <a:xfrm>
            <a:off x="629280" y="580320"/>
            <a:ext cx="524880" cy="210240"/>
          </a:xfrm>
          <a:custGeom>
            <a:avLst/>
            <a:gdLst/>
            <a:ahLst/>
            <a:cxnLst/>
            <a:rect l="0" t="0" r="r" b="b"/>
            <a:pathLst>
              <a:path w="1458" h="584">
                <a:moveTo>
                  <a:pt x="1457" y="583"/>
                </a:moveTo>
                <a:lnTo>
                  <a:pt x="0" y="0"/>
                </a:lnTo>
                <a:lnTo>
                  <a:pt x="21" y="0"/>
                </a:lnTo>
                <a:lnTo>
                  <a:pt x="1457" y="575"/>
                </a:lnTo>
                <a:lnTo>
                  <a:pt x="1457" y="583"/>
                </a:lnTo>
                <a:close/>
              </a:path>
            </a:pathLst>
          </a:custGeom>
          <a:solidFill>
            <a:srgbClr val="817371"/>
          </a:solidFill>
          <a:ln>
            <a:noFill/>
          </a:ln>
        </p:spPr>
      </p:sp>
      <p:sp>
        <p:nvSpPr>
          <p:cNvPr id="15043" name="Freeform 782"/>
          <p:cNvSpPr/>
          <p:nvPr/>
        </p:nvSpPr>
        <p:spPr>
          <a:xfrm>
            <a:off x="636840" y="580320"/>
            <a:ext cx="517320" cy="207360"/>
          </a:xfrm>
          <a:custGeom>
            <a:avLst/>
            <a:gdLst/>
            <a:ahLst/>
            <a:cxnLst/>
            <a:rect l="0" t="0" r="r" b="b"/>
            <a:pathLst>
              <a:path w="1437" h="576">
                <a:moveTo>
                  <a:pt x="1436" y="575"/>
                </a:moveTo>
                <a:lnTo>
                  <a:pt x="0" y="0"/>
                </a:lnTo>
                <a:lnTo>
                  <a:pt x="21" y="0"/>
                </a:lnTo>
                <a:lnTo>
                  <a:pt x="1436" y="566"/>
                </a:lnTo>
                <a:lnTo>
                  <a:pt x="1436" y="575"/>
                </a:lnTo>
                <a:close/>
              </a:path>
            </a:pathLst>
          </a:custGeom>
          <a:solidFill>
            <a:srgbClr val="80716F"/>
          </a:solidFill>
          <a:ln>
            <a:noFill/>
          </a:ln>
        </p:spPr>
      </p:sp>
      <p:sp>
        <p:nvSpPr>
          <p:cNvPr id="15044" name="Freeform 783"/>
          <p:cNvSpPr/>
          <p:nvPr/>
        </p:nvSpPr>
        <p:spPr>
          <a:xfrm>
            <a:off x="644400" y="580320"/>
            <a:ext cx="509760" cy="204120"/>
          </a:xfrm>
          <a:custGeom>
            <a:avLst/>
            <a:gdLst/>
            <a:ahLst/>
            <a:cxnLst/>
            <a:rect l="0" t="0" r="r" b="b"/>
            <a:pathLst>
              <a:path w="1416" h="567">
                <a:moveTo>
                  <a:pt x="1415" y="566"/>
                </a:moveTo>
                <a:lnTo>
                  <a:pt x="0" y="0"/>
                </a:lnTo>
                <a:lnTo>
                  <a:pt x="21" y="0"/>
                </a:lnTo>
                <a:lnTo>
                  <a:pt x="1415" y="558"/>
                </a:lnTo>
                <a:lnTo>
                  <a:pt x="1415" y="566"/>
                </a:lnTo>
                <a:close/>
              </a:path>
            </a:pathLst>
          </a:custGeom>
          <a:solidFill>
            <a:srgbClr val="7F706E"/>
          </a:solidFill>
          <a:ln>
            <a:noFill/>
          </a:ln>
        </p:spPr>
      </p:sp>
      <p:sp>
        <p:nvSpPr>
          <p:cNvPr id="15045" name="Freeform 784"/>
          <p:cNvSpPr/>
          <p:nvPr/>
        </p:nvSpPr>
        <p:spPr>
          <a:xfrm>
            <a:off x="651960" y="580320"/>
            <a:ext cx="502200" cy="201240"/>
          </a:xfrm>
          <a:custGeom>
            <a:avLst/>
            <a:gdLst/>
            <a:ahLst/>
            <a:cxnLst/>
            <a:rect l="0" t="0" r="r" b="b"/>
            <a:pathLst>
              <a:path w="1395" h="559">
                <a:moveTo>
                  <a:pt x="1394" y="558"/>
                </a:moveTo>
                <a:lnTo>
                  <a:pt x="0" y="0"/>
                </a:lnTo>
                <a:lnTo>
                  <a:pt x="22" y="0"/>
                </a:lnTo>
                <a:lnTo>
                  <a:pt x="1394" y="550"/>
                </a:lnTo>
                <a:lnTo>
                  <a:pt x="1394" y="558"/>
                </a:lnTo>
                <a:close/>
              </a:path>
            </a:pathLst>
          </a:custGeom>
          <a:solidFill>
            <a:srgbClr val="7E6F6D"/>
          </a:solidFill>
          <a:ln>
            <a:noFill/>
          </a:ln>
        </p:spPr>
      </p:sp>
      <p:sp>
        <p:nvSpPr>
          <p:cNvPr id="15046" name="Freeform 785"/>
          <p:cNvSpPr/>
          <p:nvPr/>
        </p:nvSpPr>
        <p:spPr>
          <a:xfrm>
            <a:off x="659880" y="580320"/>
            <a:ext cx="494280" cy="198360"/>
          </a:xfrm>
          <a:custGeom>
            <a:avLst/>
            <a:gdLst/>
            <a:ahLst/>
            <a:cxnLst/>
            <a:rect l="0" t="0" r="r" b="b"/>
            <a:pathLst>
              <a:path w="1373" h="551">
                <a:moveTo>
                  <a:pt x="1372" y="550"/>
                </a:moveTo>
                <a:lnTo>
                  <a:pt x="0" y="0"/>
                </a:lnTo>
                <a:lnTo>
                  <a:pt x="21" y="0"/>
                </a:lnTo>
                <a:lnTo>
                  <a:pt x="1372" y="541"/>
                </a:lnTo>
                <a:lnTo>
                  <a:pt x="1372" y="550"/>
                </a:lnTo>
                <a:close/>
              </a:path>
            </a:pathLst>
          </a:custGeom>
          <a:solidFill>
            <a:srgbClr val="7D6E6C"/>
          </a:solidFill>
          <a:ln>
            <a:noFill/>
          </a:ln>
        </p:spPr>
      </p:sp>
      <p:sp>
        <p:nvSpPr>
          <p:cNvPr id="15047" name="Freeform 786"/>
          <p:cNvSpPr/>
          <p:nvPr/>
        </p:nvSpPr>
        <p:spPr>
          <a:xfrm>
            <a:off x="667440" y="580320"/>
            <a:ext cx="486720" cy="195120"/>
          </a:xfrm>
          <a:custGeom>
            <a:avLst/>
            <a:gdLst/>
            <a:ahLst/>
            <a:cxnLst/>
            <a:rect l="0" t="0" r="r" b="b"/>
            <a:pathLst>
              <a:path w="1352" h="542">
                <a:moveTo>
                  <a:pt x="1351" y="541"/>
                </a:moveTo>
                <a:lnTo>
                  <a:pt x="0" y="0"/>
                </a:lnTo>
                <a:lnTo>
                  <a:pt x="21" y="0"/>
                </a:lnTo>
                <a:lnTo>
                  <a:pt x="1351" y="533"/>
                </a:lnTo>
                <a:lnTo>
                  <a:pt x="1351" y="541"/>
                </a:lnTo>
                <a:close/>
              </a:path>
            </a:pathLst>
          </a:custGeom>
          <a:solidFill>
            <a:srgbClr val="7C6D6A"/>
          </a:solidFill>
          <a:ln>
            <a:noFill/>
          </a:ln>
        </p:spPr>
      </p:sp>
      <p:sp>
        <p:nvSpPr>
          <p:cNvPr id="15048" name="Freeform 787"/>
          <p:cNvSpPr/>
          <p:nvPr/>
        </p:nvSpPr>
        <p:spPr>
          <a:xfrm>
            <a:off x="675000" y="580320"/>
            <a:ext cx="479160" cy="192240"/>
          </a:xfrm>
          <a:custGeom>
            <a:avLst/>
            <a:gdLst/>
            <a:ahLst/>
            <a:cxnLst/>
            <a:rect l="0" t="0" r="r" b="b"/>
            <a:pathLst>
              <a:path w="1331" h="534">
                <a:moveTo>
                  <a:pt x="1330" y="533"/>
                </a:moveTo>
                <a:lnTo>
                  <a:pt x="0" y="0"/>
                </a:lnTo>
                <a:lnTo>
                  <a:pt x="21" y="0"/>
                </a:lnTo>
                <a:lnTo>
                  <a:pt x="1330" y="524"/>
                </a:lnTo>
                <a:lnTo>
                  <a:pt x="1330" y="533"/>
                </a:lnTo>
                <a:close/>
              </a:path>
            </a:pathLst>
          </a:custGeom>
          <a:solidFill>
            <a:srgbClr val="7B6C69"/>
          </a:solidFill>
          <a:ln>
            <a:noFill/>
          </a:ln>
        </p:spPr>
      </p:sp>
      <p:sp>
        <p:nvSpPr>
          <p:cNvPr id="15049" name="Freeform 788"/>
          <p:cNvSpPr/>
          <p:nvPr/>
        </p:nvSpPr>
        <p:spPr>
          <a:xfrm>
            <a:off x="682560" y="580320"/>
            <a:ext cx="471600" cy="189000"/>
          </a:xfrm>
          <a:custGeom>
            <a:avLst/>
            <a:gdLst/>
            <a:ahLst/>
            <a:cxnLst/>
            <a:rect l="0" t="0" r="r" b="b"/>
            <a:pathLst>
              <a:path w="1310" h="525">
                <a:moveTo>
                  <a:pt x="1309" y="524"/>
                </a:moveTo>
                <a:lnTo>
                  <a:pt x="0" y="0"/>
                </a:lnTo>
                <a:lnTo>
                  <a:pt x="21" y="0"/>
                </a:lnTo>
                <a:lnTo>
                  <a:pt x="1309" y="516"/>
                </a:lnTo>
                <a:lnTo>
                  <a:pt x="1309" y="524"/>
                </a:lnTo>
                <a:close/>
              </a:path>
            </a:pathLst>
          </a:custGeom>
          <a:solidFill>
            <a:srgbClr val="7A6A68"/>
          </a:solidFill>
          <a:ln>
            <a:noFill/>
          </a:ln>
        </p:spPr>
      </p:sp>
      <p:sp>
        <p:nvSpPr>
          <p:cNvPr id="15050" name="Freeform 789"/>
          <p:cNvSpPr/>
          <p:nvPr/>
        </p:nvSpPr>
        <p:spPr>
          <a:xfrm>
            <a:off x="690120" y="580320"/>
            <a:ext cx="464040" cy="186120"/>
          </a:xfrm>
          <a:custGeom>
            <a:avLst/>
            <a:gdLst/>
            <a:ahLst/>
            <a:cxnLst/>
            <a:rect l="0" t="0" r="r" b="b"/>
            <a:pathLst>
              <a:path w="1289" h="517">
                <a:moveTo>
                  <a:pt x="1288" y="516"/>
                </a:moveTo>
                <a:lnTo>
                  <a:pt x="0" y="0"/>
                </a:lnTo>
                <a:lnTo>
                  <a:pt x="22" y="0"/>
                </a:lnTo>
                <a:lnTo>
                  <a:pt x="1288" y="507"/>
                </a:lnTo>
                <a:lnTo>
                  <a:pt x="1288" y="516"/>
                </a:lnTo>
                <a:close/>
              </a:path>
            </a:pathLst>
          </a:custGeom>
          <a:solidFill>
            <a:srgbClr val="796967"/>
          </a:solidFill>
          <a:ln>
            <a:noFill/>
          </a:ln>
        </p:spPr>
      </p:sp>
      <p:sp>
        <p:nvSpPr>
          <p:cNvPr id="15051" name="Freeform 790"/>
          <p:cNvSpPr/>
          <p:nvPr/>
        </p:nvSpPr>
        <p:spPr>
          <a:xfrm>
            <a:off x="697680" y="580320"/>
            <a:ext cx="456480" cy="182880"/>
          </a:xfrm>
          <a:custGeom>
            <a:avLst/>
            <a:gdLst/>
            <a:ahLst/>
            <a:cxnLst/>
            <a:rect l="0" t="0" r="r" b="b"/>
            <a:pathLst>
              <a:path w="1268" h="508">
                <a:moveTo>
                  <a:pt x="1267" y="507"/>
                </a:moveTo>
                <a:lnTo>
                  <a:pt x="0" y="0"/>
                </a:lnTo>
                <a:lnTo>
                  <a:pt x="21" y="0"/>
                </a:lnTo>
                <a:lnTo>
                  <a:pt x="1267" y="499"/>
                </a:lnTo>
                <a:lnTo>
                  <a:pt x="1267" y="507"/>
                </a:lnTo>
                <a:close/>
              </a:path>
            </a:pathLst>
          </a:custGeom>
          <a:solidFill>
            <a:srgbClr val="786865"/>
          </a:solidFill>
          <a:ln>
            <a:noFill/>
          </a:ln>
        </p:spPr>
      </p:sp>
      <p:sp>
        <p:nvSpPr>
          <p:cNvPr id="15052" name="Freeform 791"/>
          <p:cNvSpPr/>
          <p:nvPr/>
        </p:nvSpPr>
        <p:spPr>
          <a:xfrm>
            <a:off x="705240" y="580320"/>
            <a:ext cx="448920" cy="180000"/>
          </a:xfrm>
          <a:custGeom>
            <a:avLst/>
            <a:gdLst/>
            <a:ahLst/>
            <a:cxnLst/>
            <a:rect l="0" t="0" r="r" b="b"/>
            <a:pathLst>
              <a:path w="1247" h="500">
                <a:moveTo>
                  <a:pt x="1246" y="499"/>
                </a:moveTo>
                <a:lnTo>
                  <a:pt x="0" y="0"/>
                </a:lnTo>
                <a:lnTo>
                  <a:pt x="21" y="0"/>
                </a:lnTo>
                <a:lnTo>
                  <a:pt x="1246" y="491"/>
                </a:lnTo>
                <a:lnTo>
                  <a:pt x="1246" y="499"/>
                </a:lnTo>
                <a:close/>
              </a:path>
            </a:pathLst>
          </a:custGeom>
          <a:solidFill>
            <a:srgbClr val="776764"/>
          </a:solidFill>
          <a:ln>
            <a:noFill/>
          </a:ln>
        </p:spPr>
      </p:sp>
      <p:sp>
        <p:nvSpPr>
          <p:cNvPr id="15053" name="Freeform 792"/>
          <p:cNvSpPr/>
          <p:nvPr/>
        </p:nvSpPr>
        <p:spPr>
          <a:xfrm>
            <a:off x="712800" y="580320"/>
            <a:ext cx="441360" cy="177120"/>
          </a:xfrm>
          <a:custGeom>
            <a:avLst/>
            <a:gdLst/>
            <a:ahLst/>
            <a:cxnLst/>
            <a:rect l="0" t="0" r="r" b="b"/>
            <a:pathLst>
              <a:path w="1226" h="492">
                <a:moveTo>
                  <a:pt x="1225" y="491"/>
                </a:moveTo>
                <a:lnTo>
                  <a:pt x="0" y="0"/>
                </a:lnTo>
                <a:lnTo>
                  <a:pt x="21" y="0"/>
                </a:lnTo>
                <a:lnTo>
                  <a:pt x="1225" y="482"/>
                </a:lnTo>
                <a:lnTo>
                  <a:pt x="1225" y="491"/>
                </a:lnTo>
                <a:close/>
              </a:path>
            </a:pathLst>
          </a:custGeom>
          <a:solidFill>
            <a:srgbClr val="766562"/>
          </a:solidFill>
          <a:ln>
            <a:noFill/>
          </a:ln>
        </p:spPr>
      </p:sp>
      <p:sp>
        <p:nvSpPr>
          <p:cNvPr id="15054" name="Freeform 793"/>
          <p:cNvSpPr/>
          <p:nvPr/>
        </p:nvSpPr>
        <p:spPr>
          <a:xfrm>
            <a:off x="720360" y="580320"/>
            <a:ext cx="433800" cy="173880"/>
          </a:xfrm>
          <a:custGeom>
            <a:avLst/>
            <a:gdLst/>
            <a:ahLst/>
            <a:cxnLst/>
            <a:rect l="0" t="0" r="r" b="b"/>
            <a:pathLst>
              <a:path w="1205" h="483">
                <a:moveTo>
                  <a:pt x="1204" y="482"/>
                </a:moveTo>
                <a:lnTo>
                  <a:pt x="0" y="0"/>
                </a:lnTo>
                <a:lnTo>
                  <a:pt x="21" y="0"/>
                </a:lnTo>
                <a:lnTo>
                  <a:pt x="1204" y="474"/>
                </a:lnTo>
                <a:lnTo>
                  <a:pt x="1204" y="482"/>
                </a:lnTo>
                <a:close/>
              </a:path>
            </a:pathLst>
          </a:custGeom>
          <a:solidFill>
            <a:srgbClr val="756461"/>
          </a:solidFill>
          <a:ln>
            <a:noFill/>
          </a:ln>
        </p:spPr>
      </p:sp>
      <p:sp>
        <p:nvSpPr>
          <p:cNvPr id="15055" name="Freeform 794"/>
          <p:cNvSpPr/>
          <p:nvPr/>
        </p:nvSpPr>
        <p:spPr>
          <a:xfrm>
            <a:off x="727920" y="580320"/>
            <a:ext cx="426240" cy="171000"/>
          </a:xfrm>
          <a:custGeom>
            <a:avLst/>
            <a:gdLst/>
            <a:ahLst/>
            <a:cxnLst/>
            <a:rect l="0" t="0" r="r" b="b"/>
            <a:pathLst>
              <a:path w="1184" h="475">
                <a:moveTo>
                  <a:pt x="1183" y="474"/>
                </a:moveTo>
                <a:lnTo>
                  <a:pt x="0" y="0"/>
                </a:lnTo>
                <a:lnTo>
                  <a:pt x="22" y="0"/>
                </a:lnTo>
                <a:lnTo>
                  <a:pt x="1183" y="465"/>
                </a:lnTo>
                <a:lnTo>
                  <a:pt x="1183" y="474"/>
                </a:lnTo>
                <a:close/>
              </a:path>
            </a:pathLst>
          </a:custGeom>
          <a:solidFill>
            <a:srgbClr val="746360"/>
          </a:solidFill>
          <a:ln>
            <a:noFill/>
          </a:ln>
        </p:spPr>
      </p:sp>
      <p:sp>
        <p:nvSpPr>
          <p:cNvPr id="15056" name="Freeform 795"/>
          <p:cNvSpPr/>
          <p:nvPr/>
        </p:nvSpPr>
        <p:spPr>
          <a:xfrm>
            <a:off x="735840" y="580320"/>
            <a:ext cx="418320" cy="167760"/>
          </a:xfrm>
          <a:custGeom>
            <a:avLst/>
            <a:gdLst/>
            <a:ahLst/>
            <a:cxnLst/>
            <a:rect l="0" t="0" r="r" b="b"/>
            <a:pathLst>
              <a:path w="1162" h="466">
                <a:moveTo>
                  <a:pt x="1161" y="465"/>
                </a:moveTo>
                <a:lnTo>
                  <a:pt x="0" y="0"/>
                </a:lnTo>
                <a:lnTo>
                  <a:pt x="21" y="0"/>
                </a:lnTo>
                <a:lnTo>
                  <a:pt x="1161" y="457"/>
                </a:lnTo>
                <a:lnTo>
                  <a:pt x="1161" y="465"/>
                </a:lnTo>
                <a:close/>
              </a:path>
            </a:pathLst>
          </a:custGeom>
          <a:solidFill>
            <a:srgbClr val="73625F"/>
          </a:solidFill>
          <a:ln>
            <a:noFill/>
          </a:ln>
        </p:spPr>
      </p:sp>
      <p:sp>
        <p:nvSpPr>
          <p:cNvPr id="15057" name="Freeform 796"/>
          <p:cNvSpPr/>
          <p:nvPr/>
        </p:nvSpPr>
        <p:spPr>
          <a:xfrm>
            <a:off x="743400" y="580320"/>
            <a:ext cx="410760" cy="164880"/>
          </a:xfrm>
          <a:custGeom>
            <a:avLst/>
            <a:gdLst/>
            <a:ahLst/>
            <a:cxnLst/>
            <a:rect l="0" t="0" r="r" b="b"/>
            <a:pathLst>
              <a:path w="1141" h="458">
                <a:moveTo>
                  <a:pt x="1140" y="457"/>
                </a:moveTo>
                <a:lnTo>
                  <a:pt x="0" y="0"/>
                </a:lnTo>
                <a:lnTo>
                  <a:pt x="21" y="0"/>
                </a:lnTo>
                <a:lnTo>
                  <a:pt x="1140" y="448"/>
                </a:lnTo>
                <a:lnTo>
                  <a:pt x="1140" y="457"/>
                </a:lnTo>
                <a:close/>
              </a:path>
            </a:pathLst>
          </a:custGeom>
          <a:solidFill>
            <a:srgbClr val="72605D"/>
          </a:solidFill>
          <a:ln>
            <a:noFill/>
          </a:ln>
        </p:spPr>
      </p:sp>
      <p:sp>
        <p:nvSpPr>
          <p:cNvPr id="15058" name="Freeform 797"/>
          <p:cNvSpPr/>
          <p:nvPr/>
        </p:nvSpPr>
        <p:spPr>
          <a:xfrm>
            <a:off x="750960" y="580320"/>
            <a:ext cx="403200" cy="161640"/>
          </a:xfrm>
          <a:custGeom>
            <a:avLst/>
            <a:gdLst/>
            <a:ahLst/>
            <a:cxnLst/>
            <a:rect l="0" t="0" r="r" b="b"/>
            <a:pathLst>
              <a:path w="1120" h="449">
                <a:moveTo>
                  <a:pt x="1119" y="448"/>
                </a:moveTo>
                <a:lnTo>
                  <a:pt x="0" y="0"/>
                </a:lnTo>
                <a:lnTo>
                  <a:pt x="21" y="0"/>
                </a:lnTo>
                <a:lnTo>
                  <a:pt x="1119" y="440"/>
                </a:lnTo>
                <a:lnTo>
                  <a:pt x="1119" y="448"/>
                </a:lnTo>
                <a:close/>
              </a:path>
            </a:pathLst>
          </a:custGeom>
          <a:solidFill>
            <a:srgbClr val="715F5C"/>
          </a:solidFill>
          <a:ln>
            <a:noFill/>
          </a:ln>
        </p:spPr>
      </p:sp>
      <p:sp>
        <p:nvSpPr>
          <p:cNvPr id="15059" name="Freeform 798"/>
          <p:cNvSpPr/>
          <p:nvPr/>
        </p:nvSpPr>
        <p:spPr>
          <a:xfrm>
            <a:off x="758520" y="580320"/>
            <a:ext cx="395640" cy="158760"/>
          </a:xfrm>
          <a:custGeom>
            <a:avLst/>
            <a:gdLst/>
            <a:ahLst/>
            <a:cxnLst/>
            <a:rect l="0" t="0" r="r" b="b"/>
            <a:pathLst>
              <a:path w="1099" h="441">
                <a:moveTo>
                  <a:pt x="1098" y="440"/>
                </a:moveTo>
                <a:lnTo>
                  <a:pt x="0" y="0"/>
                </a:lnTo>
                <a:lnTo>
                  <a:pt x="21" y="0"/>
                </a:lnTo>
                <a:lnTo>
                  <a:pt x="1098" y="431"/>
                </a:lnTo>
                <a:lnTo>
                  <a:pt x="1098" y="440"/>
                </a:lnTo>
                <a:close/>
              </a:path>
            </a:pathLst>
          </a:custGeom>
          <a:solidFill>
            <a:srgbClr val="705E5B"/>
          </a:solidFill>
          <a:ln>
            <a:noFill/>
          </a:ln>
        </p:spPr>
      </p:sp>
      <p:sp>
        <p:nvSpPr>
          <p:cNvPr id="15060" name="Freeform 799"/>
          <p:cNvSpPr/>
          <p:nvPr/>
        </p:nvSpPr>
        <p:spPr>
          <a:xfrm>
            <a:off x="766080" y="580320"/>
            <a:ext cx="388080" cy="155520"/>
          </a:xfrm>
          <a:custGeom>
            <a:avLst/>
            <a:gdLst/>
            <a:ahLst/>
            <a:cxnLst/>
            <a:rect l="0" t="0" r="r" b="b"/>
            <a:pathLst>
              <a:path w="1078" h="432">
                <a:moveTo>
                  <a:pt x="1077" y="431"/>
                </a:moveTo>
                <a:lnTo>
                  <a:pt x="0" y="0"/>
                </a:lnTo>
                <a:lnTo>
                  <a:pt x="21" y="0"/>
                </a:lnTo>
                <a:lnTo>
                  <a:pt x="1077" y="423"/>
                </a:lnTo>
                <a:lnTo>
                  <a:pt x="1077" y="431"/>
                </a:lnTo>
                <a:close/>
              </a:path>
            </a:pathLst>
          </a:custGeom>
          <a:solidFill>
            <a:srgbClr val="705D5A"/>
          </a:solidFill>
          <a:ln>
            <a:noFill/>
          </a:ln>
        </p:spPr>
      </p:sp>
      <p:sp>
        <p:nvSpPr>
          <p:cNvPr id="15061" name="Freeform 800"/>
          <p:cNvSpPr/>
          <p:nvPr/>
        </p:nvSpPr>
        <p:spPr>
          <a:xfrm>
            <a:off x="773640" y="580320"/>
            <a:ext cx="380520" cy="152640"/>
          </a:xfrm>
          <a:custGeom>
            <a:avLst/>
            <a:gdLst/>
            <a:ahLst/>
            <a:cxnLst/>
            <a:rect l="0" t="0" r="r" b="b"/>
            <a:pathLst>
              <a:path w="1057" h="424">
                <a:moveTo>
                  <a:pt x="1056" y="423"/>
                </a:moveTo>
                <a:lnTo>
                  <a:pt x="0" y="0"/>
                </a:lnTo>
                <a:lnTo>
                  <a:pt x="21" y="0"/>
                </a:lnTo>
                <a:lnTo>
                  <a:pt x="1056" y="415"/>
                </a:lnTo>
                <a:lnTo>
                  <a:pt x="1056" y="423"/>
                </a:lnTo>
                <a:close/>
              </a:path>
            </a:pathLst>
          </a:custGeom>
          <a:solidFill>
            <a:srgbClr val="6F5B58"/>
          </a:solidFill>
          <a:ln>
            <a:noFill/>
          </a:ln>
        </p:spPr>
      </p:sp>
      <p:sp>
        <p:nvSpPr>
          <p:cNvPr id="15062" name="Freeform 801"/>
          <p:cNvSpPr/>
          <p:nvPr/>
        </p:nvSpPr>
        <p:spPr>
          <a:xfrm>
            <a:off x="781200" y="580320"/>
            <a:ext cx="372960" cy="149760"/>
          </a:xfrm>
          <a:custGeom>
            <a:avLst/>
            <a:gdLst/>
            <a:ahLst/>
            <a:cxnLst/>
            <a:rect l="0" t="0" r="r" b="b"/>
            <a:pathLst>
              <a:path w="1036" h="416">
                <a:moveTo>
                  <a:pt x="1035" y="415"/>
                </a:moveTo>
                <a:lnTo>
                  <a:pt x="0" y="0"/>
                </a:lnTo>
                <a:lnTo>
                  <a:pt x="21" y="0"/>
                </a:lnTo>
                <a:lnTo>
                  <a:pt x="1035" y="406"/>
                </a:lnTo>
                <a:lnTo>
                  <a:pt x="1035" y="415"/>
                </a:lnTo>
                <a:close/>
              </a:path>
            </a:pathLst>
          </a:custGeom>
          <a:solidFill>
            <a:srgbClr val="6E5A57"/>
          </a:solidFill>
          <a:ln>
            <a:noFill/>
          </a:ln>
        </p:spPr>
      </p:sp>
      <p:sp>
        <p:nvSpPr>
          <p:cNvPr id="15063" name="Freeform 802"/>
          <p:cNvSpPr/>
          <p:nvPr/>
        </p:nvSpPr>
        <p:spPr>
          <a:xfrm>
            <a:off x="788760" y="580320"/>
            <a:ext cx="365400" cy="146520"/>
          </a:xfrm>
          <a:custGeom>
            <a:avLst/>
            <a:gdLst/>
            <a:ahLst/>
            <a:cxnLst/>
            <a:rect l="0" t="0" r="r" b="b"/>
            <a:pathLst>
              <a:path w="1015" h="407">
                <a:moveTo>
                  <a:pt x="1014" y="406"/>
                </a:moveTo>
                <a:lnTo>
                  <a:pt x="0" y="0"/>
                </a:lnTo>
                <a:lnTo>
                  <a:pt x="21" y="0"/>
                </a:lnTo>
                <a:lnTo>
                  <a:pt x="1014" y="398"/>
                </a:lnTo>
                <a:lnTo>
                  <a:pt x="1014" y="406"/>
                </a:lnTo>
                <a:close/>
              </a:path>
            </a:pathLst>
          </a:custGeom>
          <a:solidFill>
            <a:srgbClr val="6D5956"/>
          </a:solidFill>
          <a:ln>
            <a:noFill/>
          </a:ln>
        </p:spPr>
      </p:sp>
      <p:sp>
        <p:nvSpPr>
          <p:cNvPr id="15064" name="Freeform 803"/>
          <p:cNvSpPr/>
          <p:nvPr/>
        </p:nvSpPr>
        <p:spPr>
          <a:xfrm>
            <a:off x="796320" y="580320"/>
            <a:ext cx="357840" cy="143640"/>
          </a:xfrm>
          <a:custGeom>
            <a:avLst/>
            <a:gdLst/>
            <a:ahLst/>
            <a:cxnLst/>
            <a:rect l="0" t="0" r="r" b="b"/>
            <a:pathLst>
              <a:path w="994" h="399">
                <a:moveTo>
                  <a:pt x="993" y="398"/>
                </a:moveTo>
                <a:lnTo>
                  <a:pt x="0" y="0"/>
                </a:lnTo>
                <a:lnTo>
                  <a:pt x="21" y="0"/>
                </a:lnTo>
                <a:lnTo>
                  <a:pt x="993" y="389"/>
                </a:lnTo>
                <a:lnTo>
                  <a:pt x="993" y="398"/>
                </a:lnTo>
                <a:close/>
              </a:path>
            </a:pathLst>
          </a:custGeom>
          <a:solidFill>
            <a:srgbClr val="6C5855"/>
          </a:solidFill>
          <a:ln>
            <a:noFill/>
          </a:ln>
        </p:spPr>
      </p:sp>
      <p:sp>
        <p:nvSpPr>
          <p:cNvPr id="15065" name="Freeform 804"/>
          <p:cNvSpPr/>
          <p:nvPr/>
        </p:nvSpPr>
        <p:spPr>
          <a:xfrm>
            <a:off x="803880" y="580320"/>
            <a:ext cx="350280" cy="140400"/>
          </a:xfrm>
          <a:custGeom>
            <a:avLst/>
            <a:gdLst/>
            <a:ahLst/>
            <a:cxnLst/>
            <a:rect l="0" t="0" r="r" b="b"/>
            <a:pathLst>
              <a:path w="973" h="390">
                <a:moveTo>
                  <a:pt x="972" y="389"/>
                </a:moveTo>
                <a:lnTo>
                  <a:pt x="0" y="0"/>
                </a:lnTo>
                <a:lnTo>
                  <a:pt x="22" y="0"/>
                </a:lnTo>
                <a:lnTo>
                  <a:pt x="972" y="381"/>
                </a:lnTo>
                <a:lnTo>
                  <a:pt x="972" y="389"/>
                </a:lnTo>
                <a:close/>
              </a:path>
            </a:pathLst>
          </a:custGeom>
          <a:solidFill>
            <a:srgbClr val="6B5753"/>
          </a:solidFill>
          <a:ln>
            <a:noFill/>
          </a:ln>
        </p:spPr>
      </p:sp>
      <p:sp>
        <p:nvSpPr>
          <p:cNvPr id="15066" name="Freeform 805"/>
          <p:cNvSpPr/>
          <p:nvPr/>
        </p:nvSpPr>
        <p:spPr>
          <a:xfrm>
            <a:off x="811800" y="580320"/>
            <a:ext cx="342360" cy="137520"/>
          </a:xfrm>
          <a:custGeom>
            <a:avLst/>
            <a:gdLst/>
            <a:ahLst/>
            <a:cxnLst/>
            <a:rect l="0" t="0" r="r" b="b"/>
            <a:pathLst>
              <a:path w="951" h="382">
                <a:moveTo>
                  <a:pt x="950" y="381"/>
                </a:moveTo>
                <a:lnTo>
                  <a:pt x="0" y="0"/>
                </a:lnTo>
                <a:lnTo>
                  <a:pt x="21" y="0"/>
                </a:lnTo>
                <a:lnTo>
                  <a:pt x="950" y="372"/>
                </a:lnTo>
                <a:lnTo>
                  <a:pt x="950" y="381"/>
                </a:lnTo>
                <a:close/>
              </a:path>
            </a:pathLst>
          </a:custGeom>
          <a:solidFill>
            <a:srgbClr val="6A5652"/>
          </a:solidFill>
          <a:ln>
            <a:noFill/>
          </a:ln>
        </p:spPr>
      </p:sp>
      <p:sp>
        <p:nvSpPr>
          <p:cNvPr id="15067" name="Freeform 806"/>
          <p:cNvSpPr/>
          <p:nvPr/>
        </p:nvSpPr>
        <p:spPr>
          <a:xfrm>
            <a:off x="819360" y="580320"/>
            <a:ext cx="334800" cy="134280"/>
          </a:xfrm>
          <a:custGeom>
            <a:avLst/>
            <a:gdLst/>
            <a:ahLst/>
            <a:cxnLst/>
            <a:rect l="0" t="0" r="r" b="b"/>
            <a:pathLst>
              <a:path w="930" h="373">
                <a:moveTo>
                  <a:pt x="929" y="372"/>
                </a:moveTo>
                <a:lnTo>
                  <a:pt x="0" y="0"/>
                </a:lnTo>
                <a:lnTo>
                  <a:pt x="21" y="0"/>
                </a:lnTo>
                <a:lnTo>
                  <a:pt x="929" y="364"/>
                </a:lnTo>
                <a:lnTo>
                  <a:pt x="929" y="372"/>
                </a:lnTo>
                <a:close/>
              </a:path>
            </a:pathLst>
          </a:custGeom>
          <a:solidFill>
            <a:srgbClr val="695451"/>
          </a:solidFill>
          <a:ln>
            <a:noFill/>
          </a:ln>
        </p:spPr>
      </p:sp>
      <p:sp>
        <p:nvSpPr>
          <p:cNvPr id="15068" name="Freeform 807"/>
          <p:cNvSpPr/>
          <p:nvPr/>
        </p:nvSpPr>
        <p:spPr>
          <a:xfrm>
            <a:off x="826920" y="580320"/>
            <a:ext cx="327240" cy="131400"/>
          </a:xfrm>
          <a:custGeom>
            <a:avLst/>
            <a:gdLst/>
            <a:ahLst/>
            <a:cxnLst/>
            <a:rect l="0" t="0" r="r" b="b"/>
            <a:pathLst>
              <a:path w="909" h="365">
                <a:moveTo>
                  <a:pt x="908" y="364"/>
                </a:moveTo>
                <a:lnTo>
                  <a:pt x="0" y="0"/>
                </a:lnTo>
                <a:lnTo>
                  <a:pt x="21" y="0"/>
                </a:lnTo>
                <a:lnTo>
                  <a:pt x="908" y="356"/>
                </a:lnTo>
                <a:lnTo>
                  <a:pt x="908" y="364"/>
                </a:lnTo>
                <a:close/>
              </a:path>
            </a:pathLst>
          </a:custGeom>
          <a:solidFill>
            <a:srgbClr val="695350"/>
          </a:solidFill>
          <a:ln>
            <a:noFill/>
          </a:ln>
        </p:spPr>
      </p:sp>
      <p:sp>
        <p:nvSpPr>
          <p:cNvPr id="15069" name="Freeform 808"/>
          <p:cNvSpPr/>
          <p:nvPr/>
        </p:nvSpPr>
        <p:spPr>
          <a:xfrm>
            <a:off x="834480" y="580320"/>
            <a:ext cx="319680" cy="128520"/>
          </a:xfrm>
          <a:custGeom>
            <a:avLst/>
            <a:gdLst/>
            <a:ahLst/>
            <a:cxnLst/>
            <a:rect l="0" t="0" r="r" b="b"/>
            <a:pathLst>
              <a:path w="888" h="357">
                <a:moveTo>
                  <a:pt x="887" y="356"/>
                </a:moveTo>
                <a:lnTo>
                  <a:pt x="0" y="0"/>
                </a:lnTo>
                <a:lnTo>
                  <a:pt x="21" y="0"/>
                </a:lnTo>
                <a:lnTo>
                  <a:pt x="887" y="347"/>
                </a:lnTo>
                <a:lnTo>
                  <a:pt x="887" y="356"/>
                </a:lnTo>
                <a:close/>
              </a:path>
            </a:pathLst>
          </a:custGeom>
          <a:solidFill>
            <a:srgbClr val="68524E"/>
          </a:solidFill>
          <a:ln>
            <a:noFill/>
          </a:ln>
        </p:spPr>
      </p:sp>
      <p:sp>
        <p:nvSpPr>
          <p:cNvPr id="15070" name="Freeform 809"/>
          <p:cNvSpPr/>
          <p:nvPr/>
        </p:nvSpPr>
        <p:spPr>
          <a:xfrm>
            <a:off x="842040" y="580320"/>
            <a:ext cx="312120" cy="125280"/>
          </a:xfrm>
          <a:custGeom>
            <a:avLst/>
            <a:gdLst/>
            <a:ahLst/>
            <a:cxnLst/>
            <a:rect l="0" t="0" r="r" b="b"/>
            <a:pathLst>
              <a:path w="867" h="348">
                <a:moveTo>
                  <a:pt x="866" y="347"/>
                </a:moveTo>
                <a:lnTo>
                  <a:pt x="0" y="0"/>
                </a:lnTo>
                <a:lnTo>
                  <a:pt x="21" y="0"/>
                </a:lnTo>
                <a:lnTo>
                  <a:pt x="866" y="339"/>
                </a:lnTo>
                <a:lnTo>
                  <a:pt x="866" y="347"/>
                </a:lnTo>
                <a:close/>
              </a:path>
            </a:pathLst>
          </a:custGeom>
          <a:solidFill>
            <a:srgbClr val="67514D"/>
          </a:solidFill>
          <a:ln>
            <a:noFill/>
          </a:ln>
        </p:spPr>
      </p:sp>
      <p:sp>
        <p:nvSpPr>
          <p:cNvPr id="15071" name="Freeform 810"/>
          <p:cNvSpPr/>
          <p:nvPr/>
        </p:nvSpPr>
        <p:spPr>
          <a:xfrm>
            <a:off x="849600" y="580320"/>
            <a:ext cx="304560" cy="122400"/>
          </a:xfrm>
          <a:custGeom>
            <a:avLst/>
            <a:gdLst/>
            <a:ahLst/>
            <a:cxnLst/>
            <a:rect l="0" t="0" r="r" b="b"/>
            <a:pathLst>
              <a:path w="846" h="340">
                <a:moveTo>
                  <a:pt x="845" y="339"/>
                </a:moveTo>
                <a:lnTo>
                  <a:pt x="0" y="0"/>
                </a:lnTo>
                <a:lnTo>
                  <a:pt x="21" y="0"/>
                </a:lnTo>
                <a:lnTo>
                  <a:pt x="845" y="330"/>
                </a:lnTo>
                <a:lnTo>
                  <a:pt x="845" y="339"/>
                </a:lnTo>
                <a:close/>
              </a:path>
            </a:pathLst>
          </a:custGeom>
          <a:solidFill>
            <a:srgbClr val="66504C"/>
          </a:solidFill>
          <a:ln>
            <a:noFill/>
          </a:ln>
        </p:spPr>
      </p:sp>
      <p:sp>
        <p:nvSpPr>
          <p:cNvPr id="15072" name="Freeform 811"/>
          <p:cNvSpPr/>
          <p:nvPr/>
        </p:nvSpPr>
        <p:spPr>
          <a:xfrm>
            <a:off x="857160" y="580320"/>
            <a:ext cx="297000" cy="119160"/>
          </a:xfrm>
          <a:custGeom>
            <a:avLst/>
            <a:gdLst/>
            <a:ahLst/>
            <a:cxnLst/>
            <a:rect l="0" t="0" r="r" b="b"/>
            <a:pathLst>
              <a:path w="825" h="331">
                <a:moveTo>
                  <a:pt x="824" y="330"/>
                </a:moveTo>
                <a:lnTo>
                  <a:pt x="0" y="0"/>
                </a:lnTo>
                <a:lnTo>
                  <a:pt x="21" y="0"/>
                </a:lnTo>
                <a:lnTo>
                  <a:pt x="824" y="322"/>
                </a:lnTo>
                <a:lnTo>
                  <a:pt x="824" y="330"/>
                </a:lnTo>
                <a:close/>
              </a:path>
            </a:pathLst>
          </a:custGeom>
          <a:solidFill>
            <a:srgbClr val="664F4B"/>
          </a:solidFill>
          <a:ln>
            <a:noFill/>
          </a:ln>
        </p:spPr>
      </p:sp>
      <p:sp>
        <p:nvSpPr>
          <p:cNvPr id="15073" name="Freeform 812"/>
          <p:cNvSpPr/>
          <p:nvPr/>
        </p:nvSpPr>
        <p:spPr>
          <a:xfrm>
            <a:off x="864720" y="580320"/>
            <a:ext cx="289440" cy="116280"/>
          </a:xfrm>
          <a:custGeom>
            <a:avLst/>
            <a:gdLst/>
            <a:ahLst/>
            <a:cxnLst/>
            <a:rect l="0" t="0" r="r" b="b"/>
            <a:pathLst>
              <a:path w="804" h="323">
                <a:moveTo>
                  <a:pt x="803" y="322"/>
                </a:moveTo>
                <a:lnTo>
                  <a:pt x="0" y="0"/>
                </a:lnTo>
                <a:lnTo>
                  <a:pt x="21" y="0"/>
                </a:lnTo>
                <a:lnTo>
                  <a:pt x="803" y="313"/>
                </a:lnTo>
                <a:lnTo>
                  <a:pt x="803" y="322"/>
                </a:lnTo>
                <a:close/>
              </a:path>
            </a:pathLst>
          </a:custGeom>
          <a:solidFill>
            <a:srgbClr val="654D49"/>
          </a:solidFill>
          <a:ln>
            <a:noFill/>
          </a:ln>
        </p:spPr>
      </p:sp>
      <p:sp>
        <p:nvSpPr>
          <p:cNvPr id="15074" name="Freeform 813"/>
          <p:cNvSpPr/>
          <p:nvPr/>
        </p:nvSpPr>
        <p:spPr>
          <a:xfrm>
            <a:off x="872280" y="580320"/>
            <a:ext cx="281880" cy="113040"/>
          </a:xfrm>
          <a:custGeom>
            <a:avLst/>
            <a:gdLst/>
            <a:ahLst/>
            <a:cxnLst/>
            <a:rect l="0" t="0" r="r" b="b"/>
            <a:pathLst>
              <a:path w="783" h="314">
                <a:moveTo>
                  <a:pt x="782" y="313"/>
                </a:moveTo>
                <a:lnTo>
                  <a:pt x="0" y="0"/>
                </a:lnTo>
                <a:lnTo>
                  <a:pt x="21" y="0"/>
                </a:lnTo>
                <a:lnTo>
                  <a:pt x="782" y="305"/>
                </a:lnTo>
                <a:lnTo>
                  <a:pt x="782" y="313"/>
                </a:lnTo>
                <a:close/>
              </a:path>
            </a:pathLst>
          </a:custGeom>
          <a:solidFill>
            <a:srgbClr val="644C48"/>
          </a:solidFill>
          <a:ln>
            <a:noFill/>
          </a:ln>
        </p:spPr>
      </p:sp>
      <p:sp>
        <p:nvSpPr>
          <p:cNvPr id="15075" name="Freeform 814"/>
          <p:cNvSpPr/>
          <p:nvPr/>
        </p:nvSpPr>
        <p:spPr>
          <a:xfrm>
            <a:off x="879840" y="580320"/>
            <a:ext cx="274320" cy="110160"/>
          </a:xfrm>
          <a:custGeom>
            <a:avLst/>
            <a:gdLst/>
            <a:ahLst/>
            <a:cxnLst/>
            <a:rect l="0" t="0" r="r" b="b"/>
            <a:pathLst>
              <a:path w="762" h="306">
                <a:moveTo>
                  <a:pt x="761" y="305"/>
                </a:moveTo>
                <a:lnTo>
                  <a:pt x="0" y="0"/>
                </a:lnTo>
                <a:lnTo>
                  <a:pt x="22" y="0"/>
                </a:lnTo>
                <a:lnTo>
                  <a:pt x="761" y="297"/>
                </a:lnTo>
                <a:lnTo>
                  <a:pt x="761" y="305"/>
                </a:lnTo>
                <a:close/>
              </a:path>
            </a:pathLst>
          </a:custGeom>
          <a:solidFill>
            <a:srgbClr val="634B47"/>
          </a:solidFill>
          <a:ln>
            <a:noFill/>
          </a:ln>
        </p:spPr>
      </p:sp>
      <p:sp>
        <p:nvSpPr>
          <p:cNvPr id="15076" name="Freeform 815"/>
          <p:cNvSpPr/>
          <p:nvPr/>
        </p:nvSpPr>
        <p:spPr>
          <a:xfrm>
            <a:off x="887760" y="580320"/>
            <a:ext cx="266400" cy="107280"/>
          </a:xfrm>
          <a:custGeom>
            <a:avLst/>
            <a:gdLst/>
            <a:ahLst/>
            <a:cxnLst/>
            <a:rect l="0" t="0" r="r" b="b"/>
            <a:pathLst>
              <a:path w="740" h="298">
                <a:moveTo>
                  <a:pt x="739" y="297"/>
                </a:moveTo>
                <a:lnTo>
                  <a:pt x="0" y="0"/>
                </a:lnTo>
                <a:lnTo>
                  <a:pt x="21" y="0"/>
                </a:lnTo>
                <a:lnTo>
                  <a:pt x="739" y="288"/>
                </a:lnTo>
                <a:lnTo>
                  <a:pt x="739" y="297"/>
                </a:lnTo>
                <a:close/>
              </a:path>
            </a:pathLst>
          </a:custGeom>
          <a:solidFill>
            <a:srgbClr val="624A46"/>
          </a:solidFill>
          <a:ln>
            <a:noFill/>
          </a:ln>
        </p:spPr>
      </p:sp>
      <p:sp>
        <p:nvSpPr>
          <p:cNvPr id="15077" name="Freeform 816"/>
          <p:cNvSpPr/>
          <p:nvPr/>
        </p:nvSpPr>
        <p:spPr>
          <a:xfrm>
            <a:off x="895320" y="580320"/>
            <a:ext cx="258840" cy="104040"/>
          </a:xfrm>
          <a:custGeom>
            <a:avLst/>
            <a:gdLst/>
            <a:ahLst/>
            <a:cxnLst/>
            <a:rect l="0" t="0" r="r" b="b"/>
            <a:pathLst>
              <a:path w="719" h="289">
                <a:moveTo>
                  <a:pt x="718" y="288"/>
                </a:moveTo>
                <a:lnTo>
                  <a:pt x="0" y="0"/>
                </a:lnTo>
                <a:lnTo>
                  <a:pt x="21" y="0"/>
                </a:lnTo>
                <a:lnTo>
                  <a:pt x="718" y="280"/>
                </a:lnTo>
                <a:lnTo>
                  <a:pt x="718" y="288"/>
                </a:lnTo>
                <a:close/>
              </a:path>
            </a:pathLst>
          </a:custGeom>
          <a:solidFill>
            <a:srgbClr val="614945"/>
          </a:solidFill>
          <a:ln>
            <a:noFill/>
          </a:ln>
        </p:spPr>
      </p:sp>
      <p:sp>
        <p:nvSpPr>
          <p:cNvPr id="15078" name="Freeform 817"/>
          <p:cNvSpPr/>
          <p:nvPr/>
        </p:nvSpPr>
        <p:spPr>
          <a:xfrm>
            <a:off x="902880" y="580320"/>
            <a:ext cx="251280" cy="101160"/>
          </a:xfrm>
          <a:custGeom>
            <a:avLst/>
            <a:gdLst/>
            <a:ahLst/>
            <a:cxnLst/>
            <a:rect l="0" t="0" r="r" b="b"/>
            <a:pathLst>
              <a:path w="698" h="281">
                <a:moveTo>
                  <a:pt x="697" y="280"/>
                </a:moveTo>
                <a:lnTo>
                  <a:pt x="0" y="0"/>
                </a:lnTo>
                <a:lnTo>
                  <a:pt x="21" y="0"/>
                </a:lnTo>
                <a:lnTo>
                  <a:pt x="697" y="271"/>
                </a:lnTo>
                <a:lnTo>
                  <a:pt x="697" y="280"/>
                </a:lnTo>
                <a:close/>
              </a:path>
            </a:pathLst>
          </a:custGeom>
          <a:solidFill>
            <a:srgbClr val="614844"/>
          </a:solidFill>
          <a:ln>
            <a:noFill/>
          </a:ln>
        </p:spPr>
      </p:sp>
      <p:sp>
        <p:nvSpPr>
          <p:cNvPr id="15079" name="Freeform 818"/>
          <p:cNvSpPr/>
          <p:nvPr/>
        </p:nvSpPr>
        <p:spPr>
          <a:xfrm>
            <a:off x="910440" y="580320"/>
            <a:ext cx="243720" cy="97920"/>
          </a:xfrm>
          <a:custGeom>
            <a:avLst/>
            <a:gdLst/>
            <a:ahLst/>
            <a:cxnLst/>
            <a:rect l="0" t="0" r="r" b="b"/>
            <a:pathLst>
              <a:path w="677" h="272">
                <a:moveTo>
                  <a:pt x="676" y="271"/>
                </a:moveTo>
                <a:lnTo>
                  <a:pt x="0" y="0"/>
                </a:lnTo>
                <a:lnTo>
                  <a:pt x="21" y="0"/>
                </a:lnTo>
                <a:lnTo>
                  <a:pt x="676" y="263"/>
                </a:lnTo>
                <a:lnTo>
                  <a:pt x="676" y="271"/>
                </a:lnTo>
                <a:close/>
              </a:path>
            </a:pathLst>
          </a:custGeom>
          <a:solidFill>
            <a:srgbClr val="604742"/>
          </a:solidFill>
          <a:ln>
            <a:noFill/>
          </a:ln>
        </p:spPr>
      </p:sp>
      <p:sp>
        <p:nvSpPr>
          <p:cNvPr id="15080" name="Freeform 819"/>
          <p:cNvSpPr/>
          <p:nvPr/>
        </p:nvSpPr>
        <p:spPr>
          <a:xfrm>
            <a:off x="918000" y="580320"/>
            <a:ext cx="236160" cy="95040"/>
          </a:xfrm>
          <a:custGeom>
            <a:avLst/>
            <a:gdLst/>
            <a:ahLst/>
            <a:cxnLst/>
            <a:rect l="0" t="0" r="r" b="b"/>
            <a:pathLst>
              <a:path w="656" h="264">
                <a:moveTo>
                  <a:pt x="655" y="263"/>
                </a:moveTo>
                <a:lnTo>
                  <a:pt x="0" y="0"/>
                </a:lnTo>
                <a:lnTo>
                  <a:pt x="21" y="0"/>
                </a:lnTo>
                <a:lnTo>
                  <a:pt x="655" y="254"/>
                </a:lnTo>
                <a:lnTo>
                  <a:pt x="655" y="263"/>
                </a:lnTo>
                <a:close/>
              </a:path>
            </a:pathLst>
          </a:custGeom>
          <a:solidFill>
            <a:srgbClr val="604641"/>
          </a:solidFill>
          <a:ln>
            <a:noFill/>
          </a:ln>
        </p:spPr>
      </p:sp>
      <p:sp>
        <p:nvSpPr>
          <p:cNvPr id="15081" name="Freeform 820"/>
          <p:cNvSpPr/>
          <p:nvPr/>
        </p:nvSpPr>
        <p:spPr>
          <a:xfrm>
            <a:off x="925560" y="580320"/>
            <a:ext cx="228600" cy="91800"/>
          </a:xfrm>
          <a:custGeom>
            <a:avLst/>
            <a:gdLst/>
            <a:ahLst/>
            <a:cxnLst/>
            <a:rect l="0" t="0" r="r" b="b"/>
            <a:pathLst>
              <a:path w="635" h="255">
                <a:moveTo>
                  <a:pt x="634" y="254"/>
                </a:moveTo>
                <a:lnTo>
                  <a:pt x="0" y="0"/>
                </a:lnTo>
                <a:lnTo>
                  <a:pt x="21" y="0"/>
                </a:lnTo>
                <a:lnTo>
                  <a:pt x="634" y="246"/>
                </a:lnTo>
                <a:lnTo>
                  <a:pt x="634" y="254"/>
                </a:lnTo>
                <a:close/>
              </a:path>
            </a:pathLst>
          </a:custGeom>
          <a:solidFill>
            <a:srgbClr val="5F4540"/>
          </a:solidFill>
          <a:ln>
            <a:noFill/>
          </a:ln>
        </p:spPr>
      </p:sp>
      <p:sp>
        <p:nvSpPr>
          <p:cNvPr id="15082" name="Freeform 821"/>
          <p:cNvSpPr/>
          <p:nvPr/>
        </p:nvSpPr>
        <p:spPr>
          <a:xfrm>
            <a:off x="933120" y="580320"/>
            <a:ext cx="221040" cy="88920"/>
          </a:xfrm>
          <a:custGeom>
            <a:avLst/>
            <a:gdLst/>
            <a:ahLst/>
            <a:cxnLst/>
            <a:rect l="0" t="0" r="r" b="b"/>
            <a:pathLst>
              <a:path w="614" h="247">
                <a:moveTo>
                  <a:pt x="613" y="246"/>
                </a:moveTo>
                <a:lnTo>
                  <a:pt x="0" y="0"/>
                </a:lnTo>
                <a:lnTo>
                  <a:pt x="21" y="0"/>
                </a:lnTo>
                <a:lnTo>
                  <a:pt x="613" y="238"/>
                </a:lnTo>
                <a:lnTo>
                  <a:pt x="613" y="246"/>
                </a:lnTo>
                <a:close/>
              </a:path>
            </a:pathLst>
          </a:custGeom>
          <a:solidFill>
            <a:srgbClr val="5E443F"/>
          </a:solidFill>
          <a:ln>
            <a:noFill/>
          </a:ln>
        </p:spPr>
      </p:sp>
      <p:sp>
        <p:nvSpPr>
          <p:cNvPr id="15083" name="Freeform 822"/>
          <p:cNvSpPr/>
          <p:nvPr/>
        </p:nvSpPr>
        <p:spPr>
          <a:xfrm>
            <a:off x="940680" y="580320"/>
            <a:ext cx="213480" cy="86040"/>
          </a:xfrm>
          <a:custGeom>
            <a:avLst/>
            <a:gdLst/>
            <a:ahLst/>
            <a:cxnLst/>
            <a:rect l="0" t="0" r="r" b="b"/>
            <a:pathLst>
              <a:path w="593" h="239">
                <a:moveTo>
                  <a:pt x="592" y="238"/>
                </a:moveTo>
                <a:lnTo>
                  <a:pt x="0" y="0"/>
                </a:lnTo>
                <a:lnTo>
                  <a:pt x="21" y="0"/>
                </a:lnTo>
                <a:lnTo>
                  <a:pt x="592" y="229"/>
                </a:lnTo>
                <a:lnTo>
                  <a:pt x="592" y="238"/>
                </a:lnTo>
                <a:close/>
              </a:path>
            </a:pathLst>
          </a:custGeom>
          <a:solidFill>
            <a:srgbClr val="5D423D"/>
          </a:solidFill>
          <a:ln>
            <a:noFill/>
          </a:ln>
        </p:spPr>
      </p:sp>
      <p:sp>
        <p:nvSpPr>
          <p:cNvPr id="15084" name="Freeform 823"/>
          <p:cNvSpPr/>
          <p:nvPr/>
        </p:nvSpPr>
        <p:spPr>
          <a:xfrm>
            <a:off x="948240" y="580320"/>
            <a:ext cx="205920" cy="82800"/>
          </a:xfrm>
          <a:custGeom>
            <a:avLst/>
            <a:gdLst/>
            <a:ahLst/>
            <a:cxnLst/>
            <a:rect l="0" t="0" r="r" b="b"/>
            <a:pathLst>
              <a:path w="572" h="230">
                <a:moveTo>
                  <a:pt x="571" y="229"/>
                </a:moveTo>
                <a:lnTo>
                  <a:pt x="0" y="0"/>
                </a:lnTo>
                <a:lnTo>
                  <a:pt x="21" y="0"/>
                </a:lnTo>
                <a:lnTo>
                  <a:pt x="571" y="221"/>
                </a:lnTo>
                <a:lnTo>
                  <a:pt x="571" y="229"/>
                </a:lnTo>
                <a:close/>
              </a:path>
            </a:pathLst>
          </a:custGeom>
          <a:solidFill>
            <a:srgbClr val="5D413C"/>
          </a:solidFill>
          <a:ln>
            <a:noFill/>
          </a:ln>
        </p:spPr>
      </p:sp>
      <p:sp>
        <p:nvSpPr>
          <p:cNvPr id="15085" name="Freeform 824"/>
          <p:cNvSpPr/>
          <p:nvPr/>
        </p:nvSpPr>
        <p:spPr>
          <a:xfrm>
            <a:off x="955800" y="580320"/>
            <a:ext cx="198360" cy="79920"/>
          </a:xfrm>
          <a:custGeom>
            <a:avLst/>
            <a:gdLst/>
            <a:ahLst/>
            <a:cxnLst/>
            <a:rect l="0" t="0" r="r" b="b"/>
            <a:pathLst>
              <a:path w="551" h="222">
                <a:moveTo>
                  <a:pt x="550" y="221"/>
                </a:moveTo>
                <a:lnTo>
                  <a:pt x="0" y="0"/>
                </a:lnTo>
                <a:lnTo>
                  <a:pt x="22" y="0"/>
                </a:lnTo>
                <a:lnTo>
                  <a:pt x="550" y="212"/>
                </a:lnTo>
                <a:lnTo>
                  <a:pt x="550" y="221"/>
                </a:lnTo>
                <a:close/>
              </a:path>
            </a:pathLst>
          </a:custGeom>
          <a:solidFill>
            <a:srgbClr val="5C403B"/>
          </a:solidFill>
          <a:ln>
            <a:noFill/>
          </a:ln>
        </p:spPr>
      </p:sp>
      <p:sp>
        <p:nvSpPr>
          <p:cNvPr id="15086" name="Freeform 825"/>
          <p:cNvSpPr/>
          <p:nvPr/>
        </p:nvSpPr>
        <p:spPr>
          <a:xfrm>
            <a:off x="963720" y="580320"/>
            <a:ext cx="190440" cy="76680"/>
          </a:xfrm>
          <a:custGeom>
            <a:avLst/>
            <a:gdLst/>
            <a:ahLst/>
            <a:cxnLst/>
            <a:rect l="0" t="0" r="r" b="b"/>
            <a:pathLst>
              <a:path w="529" h="213">
                <a:moveTo>
                  <a:pt x="528" y="212"/>
                </a:moveTo>
                <a:lnTo>
                  <a:pt x="0" y="0"/>
                </a:lnTo>
                <a:lnTo>
                  <a:pt x="21" y="0"/>
                </a:lnTo>
                <a:lnTo>
                  <a:pt x="528" y="204"/>
                </a:lnTo>
                <a:lnTo>
                  <a:pt x="528" y="212"/>
                </a:lnTo>
                <a:close/>
              </a:path>
            </a:pathLst>
          </a:custGeom>
          <a:solidFill>
            <a:srgbClr val="5B3F3A"/>
          </a:solidFill>
          <a:ln>
            <a:noFill/>
          </a:ln>
        </p:spPr>
      </p:sp>
      <p:sp>
        <p:nvSpPr>
          <p:cNvPr id="15087" name="Freeform 826"/>
          <p:cNvSpPr/>
          <p:nvPr/>
        </p:nvSpPr>
        <p:spPr>
          <a:xfrm>
            <a:off x="971280" y="580320"/>
            <a:ext cx="182880" cy="73800"/>
          </a:xfrm>
          <a:custGeom>
            <a:avLst/>
            <a:gdLst/>
            <a:ahLst/>
            <a:cxnLst/>
            <a:rect l="0" t="0" r="r" b="b"/>
            <a:pathLst>
              <a:path w="508" h="205">
                <a:moveTo>
                  <a:pt x="507" y="204"/>
                </a:moveTo>
                <a:lnTo>
                  <a:pt x="0" y="0"/>
                </a:lnTo>
                <a:lnTo>
                  <a:pt x="21" y="0"/>
                </a:lnTo>
                <a:lnTo>
                  <a:pt x="507" y="195"/>
                </a:lnTo>
                <a:lnTo>
                  <a:pt x="507" y="204"/>
                </a:lnTo>
                <a:close/>
              </a:path>
            </a:pathLst>
          </a:custGeom>
          <a:solidFill>
            <a:srgbClr val="5A3E39"/>
          </a:solidFill>
          <a:ln>
            <a:noFill/>
          </a:ln>
        </p:spPr>
      </p:sp>
      <p:sp>
        <p:nvSpPr>
          <p:cNvPr id="15088" name="Freeform 827"/>
          <p:cNvSpPr/>
          <p:nvPr/>
        </p:nvSpPr>
        <p:spPr>
          <a:xfrm>
            <a:off x="978840" y="580320"/>
            <a:ext cx="175320" cy="70560"/>
          </a:xfrm>
          <a:custGeom>
            <a:avLst/>
            <a:gdLst/>
            <a:ahLst/>
            <a:cxnLst/>
            <a:rect l="0" t="0" r="r" b="b"/>
            <a:pathLst>
              <a:path w="487" h="196">
                <a:moveTo>
                  <a:pt x="486" y="195"/>
                </a:moveTo>
                <a:lnTo>
                  <a:pt x="0" y="0"/>
                </a:lnTo>
                <a:lnTo>
                  <a:pt x="21" y="0"/>
                </a:lnTo>
                <a:lnTo>
                  <a:pt x="486" y="187"/>
                </a:lnTo>
                <a:lnTo>
                  <a:pt x="486" y="195"/>
                </a:lnTo>
                <a:close/>
              </a:path>
            </a:pathLst>
          </a:custGeom>
          <a:solidFill>
            <a:srgbClr val="5A3D38"/>
          </a:solidFill>
          <a:ln>
            <a:noFill/>
          </a:ln>
        </p:spPr>
      </p:sp>
      <p:sp>
        <p:nvSpPr>
          <p:cNvPr id="15089" name="Freeform 828"/>
          <p:cNvSpPr/>
          <p:nvPr/>
        </p:nvSpPr>
        <p:spPr>
          <a:xfrm>
            <a:off x="986400" y="580320"/>
            <a:ext cx="167760" cy="67680"/>
          </a:xfrm>
          <a:custGeom>
            <a:avLst/>
            <a:gdLst/>
            <a:ahLst/>
            <a:cxnLst/>
            <a:rect l="0" t="0" r="r" b="b"/>
            <a:pathLst>
              <a:path w="466" h="188">
                <a:moveTo>
                  <a:pt x="465" y="187"/>
                </a:moveTo>
                <a:lnTo>
                  <a:pt x="0" y="0"/>
                </a:lnTo>
                <a:lnTo>
                  <a:pt x="21" y="0"/>
                </a:lnTo>
                <a:lnTo>
                  <a:pt x="465" y="178"/>
                </a:lnTo>
                <a:lnTo>
                  <a:pt x="465" y="187"/>
                </a:lnTo>
                <a:close/>
              </a:path>
            </a:pathLst>
          </a:custGeom>
          <a:solidFill>
            <a:srgbClr val="593C37"/>
          </a:solidFill>
          <a:ln>
            <a:noFill/>
          </a:ln>
        </p:spPr>
      </p:sp>
      <p:sp>
        <p:nvSpPr>
          <p:cNvPr id="15090" name="Freeform 829"/>
          <p:cNvSpPr/>
          <p:nvPr/>
        </p:nvSpPr>
        <p:spPr>
          <a:xfrm>
            <a:off x="993960" y="580320"/>
            <a:ext cx="160200" cy="64440"/>
          </a:xfrm>
          <a:custGeom>
            <a:avLst/>
            <a:gdLst/>
            <a:ahLst/>
            <a:cxnLst/>
            <a:rect l="0" t="0" r="r" b="b"/>
            <a:pathLst>
              <a:path w="445" h="179">
                <a:moveTo>
                  <a:pt x="444" y="178"/>
                </a:moveTo>
                <a:lnTo>
                  <a:pt x="0" y="0"/>
                </a:lnTo>
                <a:lnTo>
                  <a:pt x="21" y="0"/>
                </a:lnTo>
                <a:lnTo>
                  <a:pt x="444" y="170"/>
                </a:lnTo>
                <a:lnTo>
                  <a:pt x="444" y="178"/>
                </a:lnTo>
                <a:close/>
              </a:path>
            </a:pathLst>
          </a:custGeom>
          <a:solidFill>
            <a:srgbClr val="593B36"/>
          </a:solidFill>
          <a:ln>
            <a:noFill/>
          </a:ln>
        </p:spPr>
      </p:sp>
      <p:sp>
        <p:nvSpPr>
          <p:cNvPr id="15091" name="Freeform 830"/>
          <p:cNvSpPr/>
          <p:nvPr/>
        </p:nvSpPr>
        <p:spPr>
          <a:xfrm>
            <a:off x="1001520" y="580320"/>
            <a:ext cx="152640" cy="61560"/>
          </a:xfrm>
          <a:custGeom>
            <a:avLst/>
            <a:gdLst/>
            <a:ahLst/>
            <a:cxnLst/>
            <a:rect l="0" t="0" r="r" b="b"/>
            <a:pathLst>
              <a:path w="424" h="171">
                <a:moveTo>
                  <a:pt x="423" y="170"/>
                </a:moveTo>
                <a:lnTo>
                  <a:pt x="0" y="0"/>
                </a:lnTo>
                <a:lnTo>
                  <a:pt x="21" y="0"/>
                </a:lnTo>
                <a:lnTo>
                  <a:pt x="423" y="162"/>
                </a:lnTo>
                <a:lnTo>
                  <a:pt x="423" y="170"/>
                </a:lnTo>
                <a:close/>
              </a:path>
            </a:pathLst>
          </a:custGeom>
          <a:solidFill>
            <a:srgbClr val="583A34"/>
          </a:solidFill>
          <a:ln>
            <a:noFill/>
          </a:ln>
        </p:spPr>
      </p:sp>
      <p:sp>
        <p:nvSpPr>
          <p:cNvPr id="15092" name="Freeform 831"/>
          <p:cNvSpPr/>
          <p:nvPr/>
        </p:nvSpPr>
        <p:spPr>
          <a:xfrm>
            <a:off x="1009080" y="580320"/>
            <a:ext cx="145080" cy="58680"/>
          </a:xfrm>
          <a:custGeom>
            <a:avLst/>
            <a:gdLst/>
            <a:ahLst/>
            <a:cxnLst/>
            <a:rect l="0" t="0" r="r" b="b"/>
            <a:pathLst>
              <a:path w="403" h="163">
                <a:moveTo>
                  <a:pt x="402" y="162"/>
                </a:moveTo>
                <a:lnTo>
                  <a:pt x="0" y="0"/>
                </a:lnTo>
                <a:lnTo>
                  <a:pt x="21" y="0"/>
                </a:lnTo>
                <a:lnTo>
                  <a:pt x="402" y="153"/>
                </a:lnTo>
                <a:lnTo>
                  <a:pt x="402" y="162"/>
                </a:lnTo>
                <a:close/>
              </a:path>
            </a:pathLst>
          </a:custGeom>
          <a:solidFill>
            <a:srgbClr val="583932"/>
          </a:solidFill>
          <a:ln>
            <a:noFill/>
          </a:ln>
        </p:spPr>
      </p:sp>
      <p:sp>
        <p:nvSpPr>
          <p:cNvPr id="15093" name="Freeform 832"/>
          <p:cNvSpPr/>
          <p:nvPr/>
        </p:nvSpPr>
        <p:spPr>
          <a:xfrm>
            <a:off x="1016640" y="580320"/>
            <a:ext cx="137520" cy="55440"/>
          </a:xfrm>
          <a:custGeom>
            <a:avLst/>
            <a:gdLst/>
            <a:ahLst/>
            <a:cxnLst/>
            <a:rect l="0" t="0" r="r" b="b"/>
            <a:pathLst>
              <a:path w="382" h="154">
                <a:moveTo>
                  <a:pt x="381" y="153"/>
                </a:moveTo>
                <a:lnTo>
                  <a:pt x="0" y="0"/>
                </a:lnTo>
                <a:lnTo>
                  <a:pt x="22" y="0"/>
                </a:lnTo>
                <a:lnTo>
                  <a:pt x="381" y="145"/>
                </a:lnTo>
                <a:lnTo>
                  <a:pt x="381" y="153"/>
                </a:lnTo>
                <a:close/>
              </a:path>
            </a:pathLst>
          </a:custGeom>
          <a:solidFill>
            <a:srgbClr val="573831"/>
          </a:solidFill>
          <a:ln>
            <a:noFill/>
          </a:ln>
        </p:spPr>
      </p:sp>
      <p:sp>
        <p:nvSpPr>
          <p:cNvPr id="15094" name="Freeform 833"/>
          <p:cNvSpPr/>
          <p:nvPr/>
        </p:nvSpPr>
        <p:spPr>
          <a:xfrm>
            <a:off x="1024200" y="580320"/>
            <a:ext cx="129960" cy="52560"/>
          </a:xfrm>
          <a:custGeom>
            <a:avLst/>
            <a:gdLst/>
            <a:ahLst/>
            <a:cxnLst/>
            <a:rect l="0" t="0" r="r" b="b"/>
            <a:pathLst>
              <a:path w="361" h="146">
                <a:moveTo>
                  <a:pt x="360" y="145"/>
                </a:moveTo>
                <a:lnTo>
                  <a:pt x="0" y="0"/>
                </a:lnTo>
                <a:lnTo>
                  <a:pt x="22" y="0"/>
                </a:lnTo>
                <a:lnTo>
                  <a:pt x="360" y="136"/>
                </a:lnTo>
                <a:lnTo>
                  <a:pt x="360" y="145"/>
                </a:lnTo>
                <a:close/>
              </a:path>
            </a:pathLst>
          </a:custGeom>
          <a:solidFill>
            <a:srgbClr val="573730"/>
          </a:solidFill>
          <a:ln>
            <a:noFill/>
          </a:ln>
        </p:spPr>
      </p:sp>
      <p:sp>
        <p:nvSpPr>
          <p:cNvPr id="15095" name="Freeform 834"/>
          <p:cNvSpPr/>
          <p:nvPr/>
        </p:nvSpPr>
        <p:spPr>
          <a:xfrm>
            <a:off x="1032120" y="580320"/>
            <a:ext cx="122040" cy="49320"/>
          </a:xfrm>
          <a:custGeom>
            <a:avLst/>
            <a:gdLst/>
            <a:ahLst/>
            <a:cxnLst/>
            <a:rect l="0" t="0" r="r" b="b"/>
            <a:pathLst>
              <a:path w="339" h="137">
                <a:moveTo>
                  <a:pt x="338" y="136"/>
                </a:moveTo>
                <a:lnTo>
                  <a:pt x="0" y="0"/>
                </a:lnTo>
                <a:lnTo>
                  <a:pt x="21" y="0"/>
                </a:lnTo>
                <a:lnTo>
                  <a:pt x="338" y="128"/>
                </a:lnTo>
                <a:lnTo>
                  <a:pt x="338" y="136"/>
                </a:lnTo>
                <a:close/>
              </a:path>
            </a:pathLst>
          </a:custGeom>
          <a:solidFill>
            <a:srgbClr val="56362F"/>
          </a:solidFill>
          <a:ln>
            <a:noFill/>
          </a:ln>
        </p:spPr>
      </p:sp>
      <p:sp>
        <p:nvSpPr>
          <p:cNvPr id="15096" name="Freeform 835"/>
          <p:cNvSpPr/>
          <p:nvPr/>
        </p:nvSpPr>
        <p:spPr>
          <a:xfrm>
            <a:off x="1039680" y="580320"/>
            <a:ext cx="114480" cy="46440"/>
          </a:xfrm>
          <a:custGeom>
            <a:avLst/>
            <a:gdLst/>
            <a:ahLst/>
            <a:cxnLst/>
            <a:rect l="0" t="0" r="r" b="b"/>
            <a:pathLst>
              <a:path w="318" h="129">
                <a:moveTo>
                  <a:pt x="317" y="128"/>
                </a:moveTo>
                <a:lnTo>
                  <a:pt x="0" y="0"/>
                </a:lnTo>
                <a:lnTo>
                  <a:pt x="21" y="0"/>
                </a:lnTo>
                <a:lnTo>
                  <a:pt x="317" y="119"/>
                </a:lnTo>
                <a:lnTo>
                  <a:pt x="317" y="128"/>
                </a:lnTo>
                <a:close/>
              </a:path>
            </a:pathLst>
          </a:custGeom>
          <a:solidFill>
            <a:srgbClr val="55352E"/>
          </a:solidFill>
          <a:ln>
            <a:noFill/>
          </a:ln>
        </p:spPr>
      </p:sp>
      <p:sp>
        <p:nvSpPr>
          <p:cNvPr id="15097" name="Freeform 836"/>
          <p:cNvSpPr/>
          <p:nvPr/>
        </p:nvSpPr>
        <p:spPr>
          <a:xfrm>
            <a:off x="1047240" y="580320"/>
            <a:ext cx="106920" cy="43200"/>
          </a:xfrm>
          <a:custGeom>
            <a:avLst/>
            <a:gdLst/>
            <a:ahLst/>
            <a:cxnLst/>
            <a:rect l="0" t="0" r="r" b="b"/>
            <a:pathLst>
              <a:path w="297" h="120">
                <a:moveTo>
                  <a:pt x="296" y="119"/>
                </a:moveTo>
                <a:lnTo>
                  <a:pt x="0" y="0"/>
                </a:lnTo>
                <a:lnTo>
                  <a:pt x="21" y="0"/>
                </a:lnTo>
                <a:lnTo>
                  <a:pt x="296" y="111"/>
                </a:lnTo>
                <a:lnTo>
                  <a:pt x="296" y="119"/>
                </a:lnTo>
                <a:close/>
              </a:path>
            </a:pathLst>
          </a:custGeom>
          <a:solidFill>
            <a:srgbClr val="54332D"/>
          </a:solidFill>
          <a:ln>
            <a:noFill/>
          </a:ln>
        </p:spPr>
      </p:sp>
      <p:sp>
        <p:nvSpPr>
          <p:cNvPr id="15098" name="Freeform 837"/>
          <p:cNvSpPr/>
          <p:nvPr/>
        </p:nvSpPr>
        <p:spPr>
          <a:xfrm>
            <a:off x="1054800" y="580320"/>
            <a:ext cx="99360" cy="40320"/>
          </a:xfrm>
          <a:custGeom>
            <a:avLst/>
            <a:gdLst/>
            <a:ahLst/>
            <a:cxnLst/>
            <a:rect l="0" t="0" r="r" b="b"/>
            <a:pathLst>
              <a:path w="276" h="112">
                <a:moveTo>
                  <a:pt x="275" y="111"/>
                </a:moveTo>
                <a:lnTo>
                  <a:pt x="0" y="0"/>
                </a:lnTo>
                <a:lnTo>
                  <a:pt x="21" y="0"/>
                </a:lnTo>
                <a:lnTo>
                  <a:pt x="275" y="103"/>
                </a:lnTo>
                <a:lnTo>
                  <a:pt x="275" y="111"/>
                </a:lnTo>
                <a:close/>
              </a:path>
            </a:pathLst>
          </a:custGeom>
          <a:solidFill>
            <a:srgbClr val="54322C"/>
          </a:solidFill>
          <a:ln>
            <a:noFill/>
          </a:ln>
        </p:spPr>
      </p:sp>
      <p:sp>
        <p:nvSpPr>
          <p:cNvPr id="15099" name="Freeform 838"/>
          <p:cNvSpPr/>
          <p:nvPr/>
        </p:nvSpPr>
        <p:spPr>
          <a:xfrm>
            <a:off x="1062360" y="580320"/>
            <a:ext cx="91800" cy="37440"/>
          </a:xfrm>
          <a:custGeom>
            <a:avLst/>
            <a:gdLst/>
            <a:ahLst/>
            <a:cxnLst/>
            <a:rect l="0" t="0" r="r" b="b"/>
            <a:pathLst>
              <a:path w="255" h="104">
                <a:moveTo>
                  <a:pt x="254" y="103"/>
                </a:moveTo>
                <a:lnTo>
                  <a:pt x="0" y="0"/>
                </a:lnTo>
                <a:lnTo>
                  <a:pt x="21" y="0"/>
                </a:lnTo>
                <a:lnTo>
                  <a:pt x="254" y="94"/>
                </a:lnTo>
                <a:lnTo>
                  <a:pt x="254" y="103"/>
                </a:lnTo>
                <a:close/>
              </a:path>
            </a:pathLst>
          </a:custGeom>
          <a:solidFill>
            <a:srgbClr val="54322B"/>
          </a:solidFill>
          <a:ln>
            <a:noFill/>
          </a:ln>
        </p:spPr>
      </p:sp>
      <p:sp>
        <p:nvSpPr>
          <p:cNvPr id="15100" name="Freeform 839"/>
          <p:cNvSpPr/>
          <p:nvPr/>
        </p:nvSpPr>
        <p:spPr>
          <a:xfrm>
            <a:off x="1069920" y="58032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15101" name="Freeform 840"/>
          <p:cNvSpPr/>
          <p:nvPr/>
        </p:nvSpPr>
        <p:spPr>
          <a:xfrm>
            <a:off x="1077480" y="580320"/>
            <a:ext cx="76680" cy="31320"/>
          </a:xfrm>
          <a:custGeom>
            <a:avLst/>
            <a:gdLst/>
            <a:ahLst/>
            <a:cxnLst/>
            <a:rect l="0" t="0" r="r" b="b"/>
            <a:pathLst>
              <a:path w="213" h="87">
                <a:moveTo>
                  <a:pt x="212" y="86"/>
                </a:moveTo>
                <a:lnTo>
                  <a:pt x="0" y="0"/>
                </a:lnTo>
                <a:lnTo>
                  <a:pt x="21" y="0"/>
                </a:lnTo>
                <a:lnTo>
                  <a:pt x="212" y="77"/>
                </a:lnTo>
                <a:lnTo>
                  <a:pt x="212" y="86"/>
                </a:lnTo>
                <a:close/>
              </a:path>
            </a:pathLst>
          </a:custGeom>
          <a:solidFill>
            <a:srgbClr val="533028"/>
          </a:solidFill>
          <a:ln>
            <a:noFill/>
          </a:ln>
        </p:spPr>
      </p:sp>
      <p:sp>
        <p:nvSpPr>
          <p:cNvPr id="15102" name="Freeform 841"/>
          <p:cNvSpPr/>
          <p:nvPr/>
        </p:nvSpPr>
        <p:spPr>
          <a:xfrm>
            <a:off x="1085040" y="580320"/>
            <a:ext cx="69120" cy="28440"/>
          </a:xfrm>
          <a:custGeom>
            <a:avLst/>
            <a:gdLst/>
            <a:ahLst/>
            <a:cxnLst/>
            <a:rect l="0" t="0" r="r" b="b"/>
            <a:pathLst>
              <a:path w="192" h="79">
                <a:moveTo>
                  <a:pt x="191" y="78"/>
                </a:moveTo>
                <a:lnTo>
                  <a:pt x="0" y="0"/>
                </a:lnTo>
                <a:lnTo>
                  <a:pt x="21" y="0"/>
                </a:lnTo>
                <a:lnTo>
                  <a:pt x="191" y="69"/>
                </a:lnTo>
                <a:lnTo>
                  <a:pt x="191" y="78"/>
                </a:lnTo>
                <a:close/>
              </a:path>
            </a:pathLst>
          </a:custGeom>
          <a:solidFill>
            <a:srgbClr val="522F27"/>
          </a:solidFill>
          <a:ln>
            <a:noFill/>
          </a:ln>
        </p:spPr>
      </p:sp>
      <p:sp>
        <p:nvSpPr>
          <p:cNvPr id="15103" name="Freeform 842"/>
          <p:cNvSpPr/>
          <p:nvPr/>
        </p:nvSpPr>
        <p:spPr>
          <a:xfrm>
            <a:off x="1092600" y="580320"/>
            <a:ext cx="61560" cy="25200"/>
          </a:xfrm>
          <a:custGeom>
            <a:avLst/>
            <a:gdLst/>
            <a:ahLst/>
            <a:cxnLst/>
            <a:rect l="0" t="0" r="r" b="b"/>
            <a:pathLst>
              <a:path w="171" h="70">
                <a:moveTo>
                  <a:pt x="170" y="69"/>
                </a:moveTo>
                <a:lnTo>
                  <a:pt x="0" y="0"/>
                </a:lnTo>
                <a:lnTo>
                  <a:pt x="21" y="0"/>
                </a:lnTo>
                <a:lnTo>
                  <a:pt x="170" y="60"/>
                </a:lnTo>
                <a:lnTo>
                  <a:pt x="170" y="69"/>
                </a:lnTo>
                <a:close/>
              </a:path>
            </a:pathLst>
          </a:custGeom>
          <a:solidFill>
            <a:srgbClr val="522E26"/>
          </a:solidFill>
          <a:ln>
            <a:noFill/>
          </a:ln>
        </p:spPr>
      </p:sp>
      <p:sp>
        <p:nvSpPr>
          <p:cNvPr id="15104" name="Freeform 843"/>
          <p:cNvSpPr/>
          <p:nvPr/>
        </p:nvSpPr>
        <p:spPr>
          <a:xfrm>
            <a:off x="1100160" y="580320"/>
            <a:ext cx="54000" cy="21960"/>
          </a:xfrm>
          <a:custGeom>
            <a:avLst/>
            <a:gdLst/>
            <a:ahLst/>
            <a:cxnLst/>
            <a:rect l="0" t="0" r="r" b="b"/>
            <a:pathLst>
              <a:path w="150" h="61">
                <a:moveTo>
                  <a:pt x="149" y="60"/>
                </a:moveTo>
                <a:lnTo>
                  <a:pt x="0" y="0"/>
                </a:lnTo>
                <a:lnTo>
                  <a:pt x="22" y="0"/>
                </a:lnTo>
                <a:lnTo>
                  <a:pt x="149" y="52"/>
                </a:lnTo>
                <a:lnTo>
                  <a:pt x="149" y="60"/>
                </a:lnTo>
                <a:close/>
              </a:path>
            </a:pathLst>
          </a:custGeom>
          <a:solidFill>
            <a:srgbClr val="512D24"/>
          </a:solidFill>
          <a:ln>
            <a:noFill/>
          </a:ln>
        </p:spPr>
      </p:sp>
      <p:sp>
        <p:nvSpPr>
          <p:cNvPr id="15105" name="Freeform 844"/>
          <p:cNvSpPr/>
          <p:nvPr/>
        </p:nvSpPr>
        <p:spPr>
          <a:xfrm>
            <a:off x="1108080" y="580320"/>
            <a:ext cx="46080" cy="19080"/>
          </a:xfrm>
          <a:custGeom>
            <a:avLst/>
            <a:gdLst/>
            <a:ahLst/>
            <a:cxnLst/>
            <a:rect l="0" t="0" r="r" b="b"/>
            <a:pathLst>
              <a:path w="128" h="53">
                <a:moveTo>
                  <a:pt x="127" y="52"/>
                </a:moveTo>
                <a:lnTo>
                  <a:pt x="0" y="0"/>
                </a:lnTo>
                <a:lnTo>
                  <a:pt x="22" y="0"/>
                </a:lnTo>
                <a:lnTo>
                  <a:pt x="127" y="44"/>
                </a:lnTo>
                <a:lnTo>
                  <a:pt x="127" y="52"/>
                </a:lnTo>
                <a:close/>
              </a:path>
            </a:pathLst>
          </a:custGeom>
          <a:solidFill>
            <a:srgbClr val="512C23"/>
          </a:solidFill>
          <a:ln>
            <a:noFill/>
          </a:ln>
        </p:spPr>
      </p:sp>
      <p:sp>
        <p:nvSpPr>
          <p:cNvPr id="15106" name="Freeform 845"/>
          <p:cNvSpPr/>
          <p:nvPr/>
        </p:nvSpPr>
        <p:spPr>
          <a:xfrm>
            <a:off x="1115640" y="580320"/>
            <a:ext cx="38520" cy="16200"/>
          </a:xfrm>
          <a:custGeom>
            <a:avLst/>
            <a:gdLst/>
            <a:ahLst/>
            <a:cxnLst/>
            <a:rect l="0" t="0" r="r" b="b"/>
            <a:pathLst>
              <a:path w="107" h="45">
                <a:moveTo>
                  <a:pt x="106" y="44"/>
                </a:moveTo>
                <a:lnTo>
                  <a:pt x="0" y="0"/>
                </a:lnTo>
                <a:lnTo>
                  <a:pt x="21" y="0"/>
                </a:lnTo>
                <a:lnTo>
                  <a:pt x="106" y="35"/>
                </a:lnTo>
                <a:lnTo>
                  <a:pt x="106" y="44"/>
                </a:lnTo>
                <a:close/>
              </a:path>
            </a:pathLst>
          </a:custGeom>
          <a:solidFill>
            <a:srgbClr val="512B22"/>
          </a:solidFill>
          <a:ln>
            <a:noFill/>
          </a:ln>
        </p:spPr>
      </p:sp>
      <p:sp>
        <p:nvSpPr>
          <p:cNvPr id="15107" name="Freeform 846"/>
          <p:cNvSpPr/>
          <p:nvPr/>
        </p:nvSpPr>
        <p:spPr>
          <a:xfrm>
            <a:off x="1123200" y="580320"/>
            <a:ext cx="30960" cy="12960"/>
          </a:xfrm>
          <a:custGeom>
            <a:avLst/>
            <a:gdLst/>
            <a:ahLst/>
            <a:cxnLst/>
            <a:rect l="0" t="0" r="r" b="b"/>
            <a:pathLst>
              <a:path w="86" h="36">
                <a:moveTo>
                  <a:pt x="85" y="35"/>
                </a:moveTo>
                <a:lnTo>
                  <a:pt x="0" y="0"/>
                </a:lnTo>
                <a:lnTo>
                  <a:pt x="21" y="0"/>
                </a:lnTo>
                <a:lnTo>
                  <a:pt x="85" y="27"/>
                </a:lnTo>
                <a:lnTo>
                  <a:pt x="85" y="35"/>
                </a:lnTo>
                <a:close/>
              </a:path>
            </a:pathLst>
          </a:custGeom>
          <a:solidFill>
            <a:srgbClr val="502A21"/>
          </a:solidFill>
          <a:ln>
            <a:noFill/>
          </a:ln>
        </p:spPr>
      </p:sp>
      <p:sp>
        <p:nvSpPr>
          <p:cNvPr id="15108" name="Freeform 847"/>
          <p:cNvSpPr/>
          <p:nvPr/>
        </p:nvSpPr>
        <p:spPr>
          <a:xfrm>
            <a:off x="1130760" y="580320"/>
            <a:ext cx="23400" cy="10440"/>
          </a:xfrm>
          <a:custGeom>
            <a:avLst/>
            <a:gdLst/>
            <a:ahLst/>
            <a:cxnLst/>
            <a:rect l="0" t="0" r="r" b="b"/>
            <a:pathLst>
              <a:path w="65" h="29">
                <a:moveTo>
                  <a:pt x="64" y="28"/>
                </a:moveTo>
                <a:lnTo>
                  <a:pt x="0" y="0"/>
                </a:lnTo>
                <a:lnTo>
                  <a:pt x="21" y="0"/>
                </a:lnTo>
                <a:lnTo>
                  <a:pt x="64" y="18"/>
                </a:lnTo>
                <a:lnTo>
                  <a:pt x="64" y="28"/>
                </a:lnTo>
                <a:close/>
              </a:path>
            </a:pathLst>
          </a:custGeom>
          <a:solidFill>
            <a:srgbClr val="50291F"/>
          </a:solidFill>
          <a:ln>
            <a:noFill/>
          </a:ln>
        </p:spPr>
      </p:sp>
      <p:sp>
        <p:nvSpPr>
          <p:cNvPr id="15109" name="Freeform 848"/>
          <p:cNvSpPr/>
          <p:nvPr/>
        </p:nvSpPr>
        <p:spPr>
          <a:xfrm>
            <a:off x="1138320" y="580320"/>
            <a:ext cx="15840" cy="6840"/>
          </a:xfrm>
          <a:custGeom>
            <a:avLst/>
            <a:gdLst/>
            <a:ahLst/>
            <a:cxnLst/>
            <a:rect l="0" t="0" r="r" b="b"/>
            <a:pathLst>
              <a:path w="44" h="19">
                <a:moveTo>
                  <a:pt x="43" y="18"/>
                </a:moveTo>
                <a:lnTo>
                  <a:pt x="0" y="0"/>
                </a:lnTo>
                <a:lnTo>
                  <a:pt x="22" y="0"/>
                </a:lnTo>
                <a:lnTo>
                  <a:pt x="43" y="9"/>
                </a:lnTo>
                <a:lnTo>
                  <a:pt x="43" y="18"/>
                </a:lnTo>
                <a:close/>
              </a:path>
            </a:pathLst>
          </a:custGeom>
          <a:solidFill>
            <a:srgbClr val="50281E"/>
          </a:solidFill>
          <a:ln>
            <a:noFill/>
          </a:ln>
        </p:spPr>
      </p:sp>
      <p:sp>
        <p:nvSpPr>
          <p:cNvPr id="15110" name="Freeform 849"/>
          <p:cNvSpPr/>
          <p:nvPr/>
        </p:nvSpPr>
        <p:spPr>
          <a:xfrm>
            <a:off x="1145880" y="580320"/>
            <a:ext cx="8280" cy="3960"/>
          </a:xfrm>
          <a:custGeom>
            <a:avLst/>
            <a:gdLst/>
            <a:ahLst/>
            <a:cxnLst/>
            <a:rect l="0" t="0" r="r" b="b"/>
            <a:pathLst>
              <a:path w="23" h="11">
                <a:moveTo>
                  <a:pt x="22" y="10"/>
                </a:moveTo>
                <a:lnTo>
                  <a:pt x="0" y="0"/>
                </a:lnTo>
                <a:lnTo>
                  <a:pt x="22" y="0"/>
                </a:lnTo>
                <a:lnTo>
                  <a:pt x="22" y="10"/>
                </a:lnTo>
                <a:close/>
              </a:path>
            </a:pathLst>
          </a:custGeom>
          <a:solidFill>
            <a:srgbClr val="4F271C"/>
          </a:solidFill>
          <a:ln>
            <a:noFill/>
          </a:ln>
        </p:spPr>
      </p:sp>
      <p:sp>
        <p:nvSpPr>
          <p:cNvPr id="15111" name="Line 850"/>
          <p:cNvSpPr/>
          <p:nvPr/>
        </p:nvSpPr>
        <p:spPr>
          <a:xfrm>
            <a:off x="168120" y="1137600"/>
            <a:ext cx="873576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15112" name="Freeform 851"/>
          <p:cNvSpPr/>
          <p:nvPr/>
        </p:nvSpPr>
        <p:spPr>
          <a:xfrm>
            <a:off x="961560" y="1802880"/>
            <a:ext cx="2006280" cy="1393560"/>
          </a:xfrm>
          <a:custGeom>
            <a:avLst/>
            <a:gdLst/>
            <a:ahLst/>
            <a:cxnLst/>
            <a:rect l="0" t="0" r="r" b="b"/>
            <a:pathLst>
              <a:path w="5573" h="3871">
                <a:moveTo>
                  <a:pt x="0" y="0"/>
                </a:moveTo>
                <a:lnTo>
                  <a:pt x="5572" y="0"/>
                </a:lnTo>
                <a:lnTo>
                  <a:pt x="5572" y="3096"/>
                </a:lnTo>
                <a:lnTo>
                  <a:pt x="2786" y="3870"/>
                </a:lnTo>
                <a:lnTo>
                  <a:pt x="0" y="3096"/>
                </a:lnTo>
                <a:lnTo>
                  <a:pt x="0" y="0"/>
                </a:lnTo>
                <a:close/>
              </a:path>
            </a:pathLst>
          </a:custGeom>
          <a:solidFill>
            <a:srgbClr val="90C226"/>
          </a:solidFill>
          <a:ln w="9000">
            <a:solidFill>
              <a:srgbClr val="000000"/>
            </a:solidFill>
            <a:round/>
          </a:ln>
        </p:spPr>
      </p:sp>
      <p:sp>
        <p:nvSpPr>
          <p:cNvPr id="15113" name="TextShape 852"/>
          <p:cNvSpPr txBox="1"/>
          <p:nvPr/>
        </p:nvSpPr>
        <p:spPr>
          <a:xfrm>
            <a:off x="2466000" y="447120"/>
            <a:ext cx="5886360" cy="396720"/>
          </a:xfrm>
          <a:prstGeom prst="rect">
            <a:avLst/>
          </a:prstGeom>
          <a:noFill/>
          <a:ln>
            <a:noFill/>
          </a:ln>
        </p:spPr>
        <p:txBody>
          <a:bodyPr lIns="0" tIns="0" rIns="0" bIns="0">
            <a:noAutofit/>
          </a:bodyPr>
          <a:lstStyle/>
          <a:p>
            <a:r>
              <a:rPr lang="en-US" sz="2800" b="1" i="1" strike="noStrike" spc="-1">
                <a:solidFill>
                  <a:srgbClr val="C00000"/>
                </a:solidFill>
                <a:latin typeface="Arial"/>
              </a:rPr>
              <a:t>Продолжительность экзаменов</a:t>
            </a:r>
            <a:endParaRPr lang="en-US" sz="2800" b="0" strike="noStrike" spc="-1">
              <a:latin typeface="Times New Roman"/>
            </a:endParaRPr>
          </a:p>
        </p:txBody>
      </p:sp>
      <p:sp>
        <p:nvSpPr>
          <p:cNvPr id="15114" name="Freeform 853"/>
          <p:cNvSpPr/>
          <p:nvPr/>
        </p:nvSpPr>
        <p:spPr>
          <a:xfrm>
            <a:off x="3834360" y="2386440"/>
            <a:ext cx="2006280" cy="1395000"/>
          </a:xfrm>
          <a:custGeom>
            <a:avLst/>
            <a:gdLst/>
            <a:ahLst/>
            <a:cxnLst/>
            <a:rect l="0" t="0" r="r" b="b"/>
            <a:pathLst>
              <a:path w="5573" h="3875">
                <a:moveTo>
                  <a:pt x="0" y="0"/>
                </a:moveTo>
                <a:lnTo>
                  <a:pt x="5572" y="0"/>
                </a:lnTo>
                <a:lnTo>
                  <a:pt x="5572" y="3100"/>
                </a:lnTo>
                <a:lnTo>
                  <a:pt x="2785" y="3874"/>
                </a:lnTo>
                <a:lnTo>
                  <a:pt x="0" y="3100"/>
                </a:lnTo>
                <a:lnTo>
                  <a:pt x="0" y="0"/>
                </a:lnTo>
                <a:close/>
              </a:path>
            </a:pathLst>
          </a:custGeom>
          <a:solidFill>
            <a:srgbClr val="90C226"/>
          </a:solidFill>
          <a:ln w="9000">
            <a:solidFill>
              <a:srgbClr val="000000"/>
            </a:solidFill>
            <a:round/>
          </a:ln>
        </p:spPr>
      </p:sp>
      <p:sp>
        <p:nvSpPr>
          <p:cNvPr id="15115" name="Freeform 854"/>
          <p:cNvSpPr/>
          <p:nvPr/>
        </p:nvSpPr>
        <p:spPr>
          <a:xfrm>
            <a:off x="6606360" y="1802880"/>
            <a:ext cx="2004840" cy="1393560"/>
          </a:xfrm>
          <a:custGeom>
            <a:avLst/>
            <a:gdLst/>
            <a:ahLst/>
            <a:cxnLst/>
            <a:rect l="0" t="0" r="r" b="b"/>
            <a:pathLst>
              <a:path w="5569" h="3871">
                <a:moveTo>
                  <a:pt x="0" y="0"/>
                </a:moveTo>
                <a:lnTo>
                  <a:pt x="5568" y="0"/>
                </a:lnTo>
                <a:lnTo>
                  <a:pt x="5568" y="3096"/>
                </a:lnTo>
                <a:lnTo>
                  <a:pt x="2784" y="3870"/>
                </a:lnTo>
                <a:lnTo>
                  <a:pt x="0" y="3096"/>
                </a:lnTo>
                <a:lnTo>
                  <a:pt x="0" y="0"/>
                </a:lnTo>
                <a:close/>
              </a:path>
            </a:pathLst>
          </a:custGeom>
          <a:solidFill>
            <a:srgbClr val="90C226"/>
          </a:solidFill>
          <a:ln w="9000">
            <a:solidFill>
              <a:srgbClr val="000000"/>
            </a:solidFill>
            <a:round/>
          </a:ln>
        </p:spPr>
      </p:sp>
      <p:sp>
        <p:nvSpPr>
          <p:cNvPr id="15116" name="TextShape 855"/>
          <p:cNvSpPr txBox="1"/>
          <p:nvPr/>
        </p:nvSpPr>
        <p:spPr>
          <a:xfrm>
            <a:off x="1162440" y="2181240"/>
            <a:ext cx="1709280" cy="340200"/>
          </a:xfrm>
          <a:prstGeom prst="rect">
            <a:avLst/>
          </a:prstGeom>
          <a:noFill/>
          <a:ln>
            <a:noFill/>
          </a:ln>
        </p:spPr>
        <p:txBody>
          <a:bodyPr lIns="0" tIns="0" rIns="0" bIns="0">
            <a:noAutofit/>
          </a:bodyPr>
          <a:lstStyle/>
          <a:p>
            <a:r>
              <a:rPr lang="en-US" sz="2400" b="1" i="1" strike="noStrike" spc="-1">
                <a:solidFill>
                  <a:srgbClr val="002060"/>
                </a:solidFill>
                <a:latin typeface="Arial"/>
              </a:rPr>
              <a:t>3 ч. 55 мин.</a:t>
            </a:r>
            <a:endParaRPr lang="en-US" sz="2400" b="0" strike="noStrike" spc="-1">
              <a:latin typeface="Times New Roman"/>
            </a:endParaRPr>
          </a:p>
        </p:txBody>
      </p:sp>
      <p:sp>
        <p:nvSpPr>
          <p:cNvPr id="15117" name="TextShape 856"/>
          <p:cNvSpPr txBox="1"/>
          <p:nvPr/>
        </p:nvSpPr>
        <p:spPr>
          <a:xfrm>
            <a:off x="4036680" y="2684520"/>
            <a:ext cx="1709280" cy="340200"/>
          </a:xfrm>
          <a:prstGeom prst="rect">
            <a:avLst/>
          </a:prstGeom>
          <a:noFill/>
          <a:ln>
            <a:noFill/>
          </a:ln>
        </p:spPr>
        <p:txBody>
          <a:bodyPr lIns="0" tIns="0" rIns="0" bIns="0">
            <a:noAutofit/>
          </a:bodyPr>
          <a:lstStyle/>
          <a:p>
            <a:r>
              <a:rPr lang="en-US" sz="2400" b="1" i="1" strike="noStrike" spc="-1">
                <a:solidFill>
                  <a:srgbClr val="002060"/>
                </a:solidFill>
                <a:latin typeface="Arial"/>
              </a:rPr>
              <a:t>3 ч. 30 мин.</a:t>
            </a:r>
            <a:endParaRPr lang="en-US" sz="2400" b="0" strike="noStrike" spc="-1">
              <a:latin typeface="Times New Roman"/>
            </a:endParaRPr>
          </a:p>
        </p:txBody>
      </p:sp>
      <p:sp>
        <p:nvSpPr>
          <p:cNvPr id="15118" name="TextShape 857"/>
          <p:cNvSpPr txBox="1"/>
          <p:nvPr/>
        </p:nvSpPr>
        <p:spPr>
          <a:xfrm>
            <a:off x="6775560" y="2187720"/>
            <a:ext cx="1709280" cy="340200"/>
          </a:xfrm>
          <a:prstGeom prst="rect">
            <a:avLst/>
          </a:prstGeom>
          <a:noFill/>
          <a:ln>
            <a:noFill/>
          </a:ln>
        </p:spPr>
        <p:txBody>
          <a:bodyPr lIns="0" tIns="0" rIns="0" bIns="0">
            <a:noAutofit/>
          </a:bodyPr>
          <a:lstStyle/>
          <a:p>
            <a:r>
              <a:rPr lang="en-US" sz="2400" b="1" i="1" strike="noStrike" spc="-1">
                <a:solidFill>
                  <a:srgbClr val="002060"/>
                </a:solidFill>
                <a:latin typeface="Arial"/>
              </a:rPr>
              <a:t>3 ч. 10 мин.</a:t>
            </a:r>
            <a:endParaRPr lang="en-US" sz="2400" b="0" strike="noStrike" spc="-1">
              <a:latin typeface="Times New Roman"/>
            </a:endParaRPr>
          </a:p>
        </p:txBody>
      </p:sp>
      <p:sp>
        <p:nvSpPr>
          <p:cNvPr id="15119" name="TextShape 858"/>
          <p:cNvSpPr txBox="1"/>
          <p:nvPr/>
        </p:nvSpPr>
        <p:spPr>
          <a:xfrm>
            <a:off x="657000" y="3607200"/>
            <a:ext cx="25416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20" name="TextShape 859"/>
          <p:cNvSpPr txBox="1"/>
          <p:nvPr/>
        </p:nvSpPr>
        <p:spPr>
          <a:xfrm>
            <a:off x="999720" y="3607200"/>
            <a:ext cx="2576000" cy="357480"/>
          </a:xfrm>
          <a:prstGeom prst="rect">
            <a:avLst/>
          </a:prstGeom>
          <a:noFill/>
          <a:ln>
            <a:noFill/>
          </a:ln>
        </p:spPr>
        <p:txBody>
          <a:bodyPr lIns="0" tIns="0" rIns="0" bIns="0">
            <a:noAutofit/>
          </a:bodyPr>
          <a:lstStyle/>
          <a:p>
            <a:r>
              <a:rPr lang="en-US" sz="2010" b="1" i="1" strike="noStrike" spc="-1" dirty="0" err="1">
                <a:solidFill>
                  <a:srgbClr val="C00000"/>
                </a:solidFill>
                <a:latin typeface="Arial"/>
              </a:rPr>
              <a:t>Математика</a:t>
            </a:r>
            <a:r>
              <a:rPr lang="en-US" sz="2010" b="1" i="1" strike="noStrike" spc="-1" dirty="0">
                <a:solidFill>
                  <a:srgbClr val="C00000"/>
                </a:solidFill>
                <a:latin typeface="Arial"/>
              </a:rPr>
              <a:t> (П)</a:t>
            </a:r>
            <a:endParaRPr lang="en-US" sz="2010" b="0" strike="noStrike" spc="-1" dirty="0">
              <a:latin typeface="Times New Roman"/>
            </a:endParaRPr>
          </a:p>
        </p:txBody>
      </p:sp>
      <p:sp>
        <p:nvSpPr>
          <p:cNvPr id="15121" name="TextShape 860"/>
          <p:cNvSpPr txBox="1"/>
          <p:nvPr/>
        </p:nvSpPr>
        <p:spPr>
          <a:xfrm>
            <a:off x="657000" y="3911760"/>
            <a:ext cx="25416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22" name="TextShape 861"/>
          <p:cNvSpPr txBox="1"/>
          <p:nvPr/>
        </p:nvSpPr>
        <p:spPr>
          <a:xfrm>
            <a:off x="999720" y="3911760"/>
            <a:ext cx="1493640" cy="347940"/>
          </a:xfrm>
          <a:prstGeom prst="rect">
            <a:avLst/>
          </a:prstGeom>
          <a:noFill/>
          <a:ln>
            <a:noFill/>
          </a:ln>
        </p:spPr>
        <p:txBody>
          <a:bodyPr lIns="0" tIns="0" rIns="0" bIns="0">
            <a:noAutofit/>
          </a:bodyPr>
          <a:lstStyle/>
          <a:p>
            <a:r>
              <a:rPr lang="en-US" sz="2010" b="1" i="1" strike="noStrike" spc="-1" dirty="0" err="1">
                <a:solidFill>
                  <a:srgbClr val="C00000"/>
                </a:solidFill>
                <a:latin typeface="Arial"/>
              </a:rPr>
              <a:t>Физика</a:t>
            </a:r>
            <a:endParaRPr lang="en-US" sz="2010" b="0" strike="noStrike" spc="-1" dirty="0">
              <a:latin typeface="Times New Roman"/>
            </a:endParaRPr>
          </a:p>
        </p:txBody>
      </p:sp>
      <p:sp>
        <p:nvSpPr>
          <p:cNvPr id="15123" name="TextShape 862"/>
          <p:cNvSpPr txBox="1"/>
          <p:nvPr/>
        </p:nvSpPr>
        <p:spPr>
          <a:xfrm>
            <a:off x="657000" y="4216680"/>
            <a:ext cx="25416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24" name="TextShape 863"/>
          <p:cNvSpPr txBox="1"/>
          <p:nvPr/>
        </p:nvSpPr>
        <p:spPr>
          <a:xfrm>
            <a:off x="999720" y="4216680"/>
            <a:ext cx="2647800" cy="283680"/>
          </a:xfrm>
          <a:prstGeom prst="rect">
            <a:avLst/>
          </a:prstGeom>
          <a:noFill/>
          <a:ln>
            <a:noFill/>
          </a:ln>
        </p:spPr>
        <p:txBody>
          <a:bodyPr lIns="0" tIns="0" rIns="0" bIns="0">
            <a:noAutofit/>
          </a:bodyPr>
          <a:lstStyle/>
          <a:p>
            <a:r>
              <a:rPr lang="en-US" sz="2010" b="1" i="1" strike="noStrike" spc="-1" dirty="0" err="1" smtClean="0">
                <a:solidFill>
                  <a:srgbClr val="C00000"/>
                </a:solidFill>
                <a:latin typeface="Arial"/>
              </a:rPr>
              <a:t>Информатика</a:t>
            </a:r>
            <a:endParaRPr lang="en-US" sz="2010" b="0" strike="noStrike" spc="-1" dirty="0">
              <a:latin typeface="Times New Roman"/>
            </a:endParaRPr>
          </a:p>
        </p:txBody>
      </p:sp>
      <p:sp>
        <p:nvSpPr>
          <p:cNvPr id="15125" name="TextShape 864"/>
          <p:cNvSpPr txBox="1"/>
          <p:nvPr/>
        </p:nvSpPr>
        <p:spPr>
          <a:xfrm>
            <a:off x="657000" y="4521240"/>
            <a:ext cx="25452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26" name="TextShape 865"/>
          <p:cNvSpPr txBox="1"/>
          <p:nvPr/>
        </p:nvSpPr>
        <p:spPr>
          <a:xfrm>
            <a:off x="776160" y="4521240"/>
            <a:ext cx="3087592" cy="381420"/>
          </a:xfrm>
          <a:prstGeom prst="rect">
            <a:avLst/>
          </a:prstGeom>
          <a:noFill/>
          <a:ln>
            <a:noFill/>
          </a:ln>
        </p:spPr>
        <p:txBody>
          <a:bodyPr lIns="0" tIns="0" rIns="0" bIns="0">
            <a:noAutofit/>
          </a:bodyPr>
          <a:lstStyle/>
          <a:p>
            <a:r>
              <a:rPr lang="en-US" sz="2010" b="1" i="1" strike="noStrike" spc="-1" dirty="0" err="1">
                <a:solidFill>
                  <a:srgbClr val="C00000"/>
                </a:solidFill>
                <a:latin typeface="Arial"/>
              </a:rPr>
              <a:t>Литература</a:t>
            </a:r>
            <a:endParaRPr lang="en-US" sz="2010" b="0" strike="noStrike" spc="-1" dirty="0">
              <a:latin typeface="Times New Roman"/>
            </a:endParaRPr>
          </a:p>
        </p:txBody>
      </p:sp>
      <p:sp>
        <p:nvSpPr>
          <p:cNvPr id="15127" name="TextShape 866"/>
          <p:cNvSpPr txBox="1"/>
          <p:nvPr/>
        </p:nvSpPr>
        <p:spPr>
          <a:xfrm>
            <a:off x="657000" y="4826520"/>
            <a:ext cx="25416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28" name="TextShape 867"/>
          <p:cNvSpPr txBox="1"/>
          <p:nvPr/>
        </p:nvSpPr>
        <p:spPr>
          <a:xfrm>
            <a:off x="999720" y="4826520"/>
            <a:ext cx="2143952" cy="317520"/>
          </a:xfrm>
          <a:prstGeom prst="rect">
            <a:avLst/>
          </a:prstGeom>
          <a:noFill/>
          <a:ln>
            <a:noFill/>
          </a:ln>
        </p:spPr>
        <p:txBody>
          <a:bodyPr lIns="0" tIns="0" rIns="0" bIns="0">
            <a:noAutofit/>
          </a:bodyPr>
          <a:lstStyle/>
          <a:p>
            <a:r>
              <a:rPr lang="en-US" sz="2010" b="1" i="1" strike="noStrike" spc="-1" dirty="0" err="1">
                <a:solidFill>
                  <a:srgbClr val="C00000"/>
                </a:solidFill>
                <a:latin typeface="Arial"/>
              </a:rPr>
              <a:t>Биология</a:t>
            </a:r>
            <a:endParaRPr lang="en-US" sz="2010" b="0" strike="noStrike" spc="-1" dirty="0">
              <a:latin typeface="Times New Roman"/>
            </a:endParaRPr>
          </a:p>
        </p:txBody>
      </p:sp>
      <p:sp>
        <p:nvSpPr>
          <p:cNvPr id="15129" name="TextShape 868"/>
          <p:cNvSpPr txBox="1"/>
          <p:nvPr/>
        </p:nvSpPr>
        <p:spPr>
          <a:xfrm>
            <a:off x="3807000" y="4099680"/>
            <a:ext cx="25416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30" name="TextShape 869"/>
          <p:cNvSpPr txBox="1"/>
          <p:nvPr/>
        </p:nvSpPr>
        <p:spPr>
          <a:xfrm>
            <a:off x="4149720" y="4099680"/>
            <a:ext cx="2450336" cy="294120"/>
          </a:xfrm>
          <a:prstGeom prst="rect">
            <a:avLst/>
          </a:prstGeom>
          <a:noFill/>
          <a:ln>
            <a:noFill/>
          </a:ln>
        </p:spPr>
        <p:txBody>
          <a:bodyPr lIns="0" tIns="0" rIns="0" bIns="0">
            <a:noAutofit/>
          </a:bodyPr>
          <a:lstStyle/>
          <a:p>
            <a:r>
              <a:rPr lang="en-US" sz="2010" b="1" i="1" strike="noStrike" spc="-1" dirty="0" err="1">
                <a:solidFill>
                  <a:srgbClr val="C00000"/>
                </a:solidFill>
                <a:latin typeface="Arial"/>
              </a:rPr>
              <a:t>Русский</a:t>
            </a:r>
            <a:r>
              <a:rPr lang="en-US" sz="2010" b="1" i="1" strike="noStrike" spc="-1" dirty="0">
                <a:solidFill>
                  <a:srgbClr val="C00000"/>
                </a:solidFill>
                <a:latin typeface="Arial"/>
              </a:rPr>
              <a:t> </a:t>
            </a:r>
            <a:r>
              <a:rPr lang="en-US" sz="2010" b="1" i="1" strike="noStrike" spc="-1" dirty="0" err="1">
                <a:solidFill>
                  <a:srgbClr val="C00000"/>
                </a:solidFill>
                <a:latin typeface="Arial"/>
              </a:rPr>
              <a:t>язык</a:t>
            </a:r>
            <a:endParaRPr lang="en-US" sz="2010" b="0" strike="noStrike" spc="-1" dirty="0">
              <a:latin typeface="Times New Roman"/>
            </a:endParaRPr>
          </a:p>
        </p:txBody>
      </p:sp>
      <p:sp>
        <p:nvSpPr>
          <p:cNvPr id="15131" name="TextShape 870"/>
          <p:cNvSpPr txBox="1"/>
          <p:nvPr/>
        </p:nvSpPr>
        <p:spPr>
          <a:xfrm>
            <a:off x="3807000" y="4404240"/>
            <a:ext cx="25416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32" name="TextShape 871"/>
          <p:cNvSpPr txBox="1"/>
          <p:nvPr/>
        </p:nvSpPr>
        <p:spPr>
          <a:xfrm>
            <a:off x="4149720" y="4404240"/>
            <a:ext cx="1658248" cy="363960"/>
          </a:xfrm>
          <a:prstGeom prst="rect">
            <a:avLst/>
          </a:prstGeom>
          <a:noFill/>
          <a:ln>
            <a:noFill/>
          </a:ln>
        </p:spPr>
        <p:txBody>
          <a:bodyPr lIns="0" tIns="0" rIns="0" bIns="0">
            <a:noAutofit/>
          </a:bodyPr>
          <a:lstStyle/>
          <a:p>
            <a:r>
              <a:rPr lang="en-US" sz="2010" b="1" i="1" strike="noStrike" spc="-1" dirty="0" err="1">
                <a:solidFill>
                  <a:srgbClr val="C00000"/>
                </a:solidFill>
                <a:latin typeface="Arial"/>
              </a:rPr>
              <a:t>Химия</a:t>
            </a:r>
            <a:endParaRPr lang="en-US" sz="2010" b="0" strike="noStrike" spc="-1" dirty="0">
              <a:latin typeface="Times New Roman"/>
            </a:endParaRPr>
          </a:p>
        </p:txBody>
      </p:sp>
      <p:sp>
        <p:nvSpPr>
          <p:cNvPr id="15133" name="TextShape 872"/>
          <p:cNvSpPr txBox="1"/>
          <p:nvPr/>
        </p:nvSpPr>
        <p:spPr>
          <a:xfrm>
            <a:off x="3807000" y="4709160"/>
            <a:ext cx="25416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34" name="TextShape 873"/>
          <p:cNvSpPr txBox="1"/>
          <p:nvPr/>
        </p:nvSpPr>
        <p:spPr>
          <a:xfrm>
            <a:off x="4149720" y="4709160"/>
            <a:ext cx="2288160" cy="283680"/>
          </a:xfrm>
          <a:prstGeom prst="rect">
            <a:avLst/>
          </a:prstGeom>
          <a:noFill/>
          <a:ln>
            <a:noFill/>
          </a:ln>
        </p:spPr>
        <p:txBody>
          <a:bodyPr lIns="0" tIns="0" rIns="0" bIns="0">
            <a:noAutofit/>
          </a:bodyPr>
          <a:lstStyle/>
          <a:p>
            <a:r>
              <a:rPr lang="en-US" sz="2010" b="1" i="1" strike="noStrike" spc="-1">
                <a:solidFill>
                  <a:srgbClr val="C00000"/>
                </a:solidFill>
                <a:latin typeface="Arial"/>
              </a:rPr>
              <a:t>Обществознание</a:t>
            </a:r>
            <a:endParaRPr lang="en-US" sz="2010" b="0" strike="noStrike" spc="-1">
              <a:latin typeface="Times New Roman"/>
            </a:endParaRPr>
          </a:p>
        </p:txBody>
      </p:sp>
      <p:sp>
        <p:nvSpPr>
          <p:cNvPr id="15135" name="TextShape 874"/>
          <p:cNvSpPr txBox="1"/>
          <p:nvPr/>
        </p:nvSpPr>
        <p:spPr>
          <a:xfrm>
            <a:off x="3807000" y="5013720"/>
            <a:ext cx="25452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36" name="TextShape 875"/>
          <p:cNvSpPr txBox="1"/>
          <p:nvPr/>
        </p:nvSpPr>
        <p:spPr>
          <a:xfrm>
            <a:off x="4149720" y="5013720"/>
            <a:ext cx="1802264" cy="256500"/>
          </a:xfrm>
          <a:prstGeom prst="rect">
            <a:avLst/>
          </a:prstGeom>
          <a:noFill/>
          <a:ln>
            <a:noFill/>
          </a:ln>
        </p:spPr>
        <p:txBody>
          <a:bodyPr lIns="0" tIns="0" rIns="0" bIns="0">
            <a:noAutofit/>
          </a:bodyPr>
          <a:lstStyle/>
          <a:p>
            <a:r>
              <a:rPr lang="en-US" sz="2010" b="1" i="1" strike="noStrike" spc="-1" dirty="0" err="1">
                <a:solidFill>
                  <a:srgbClr val="C00000"/>
                </a:solidFill>
                <a:latin typeface="Arial"/>
              </a:rPr>
              <a:t>История</a:t>
            </a:r>
            <a:endParaRPr lang="en-US" sz="2010" b="0" strike="noStrike" spc="-1" dirty="0">
              <a:latin typeface="Times New Roman"/>
            </a:endParaRPr>
          </a:p>
        </p:txBody>
      </p:sp>
      <p:sp>
        <p:nvSpPr>
          <p:cNvPr id="15137" name="TextShape 876"/>
          <p:cNvSpPr txBox="1"/>
          <p:nvPr/>
        </p:nvSpPr>
        <p:spPr>
          <a:xfrm>
            <a:off x="6653160" y="3737520"/>
            <a:ext cx="25416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38" name="TextShape 877"/>
          <p:cNvSpPr txBox="1"/>
          <p:nvPr/>
        </p:nvSpPr>
        <p:spPr>
          <a:xfrm>
            <a:off x="6996600" y="3737520"/>
            <a:ext cx="1908720" cy="283680"/>
          </a:xfrm>
          <a:prstGeom prst="rect">
            <a:avLst/>
          </a:prstGeom>
          <a:noFill/>
          <a:ln>
            <a:noFill/>
          </a:ln>
        </p:spPr>
        <p:txBody>
          <a:bodyPr lIns="0" tIns="0" rIns="0" bIns="0">
            <a:noAutofit/>
          </a:bodyPr>
          <a:lstStyle/>
          <a:p>
            <a:r>
              <a:rPr lang="en-US" sz="2010" b="1" i="1" strike="noStrike" spc="-1">
                <a:solidFill>
                  <a:srgbClr val="C00000"/>
                </a:solidFill>
                <a:latin typeface="Arial"/>
              </a:rPr>
              <a:t>Иностранный </a:t>
            </a:r>
            <a:endParaRPr lang="en-US" sz="2010" b="0" strike="noStrike" spc="-1">
              <a:latin typeface="Times New Roman"/>
            </a:endParaRPr>
          </a:p>
        </p:txBody>
      </p:sp>
      <p:sp>
        <p:nvSpPr>
          <p:cNvPr id="15139" name="TextShape 878"/>
          <p:cNvSpPr txBox="1"/>
          <p:nvPr/>
        </p:nvSpPr>
        <p:spPr>
          <a:xfrm>
            <a:off x="6996600" y="4042440"/>
            <a:ext cx="697320" cy="283680"/>
          </a:xfrm>
          <a:prstGeom prst="rect">
            <a:avLst/>
          </a:prstGeom>
          <a:noFill/>
          <a:ln>
            <a:noFill/>
          </a:ln>
        </p:spPr>
        <p:txBody>
          <a:bodyPr lIns="0" tIns="0" rIns="0" bIns="0">
            <a:noAutofit/>
          </a:bodyPr>
          <a:lstStyle/>
          <a:p>
            <a:r>
              <a:rPr lang="en-US" sz="2010" b="1" i="1" strike="noStrike" spc="-1">
                <a:solidFill>
                  <a:srgbClr val="C00000"/>
                </a:solidFill>
                <a:latin typeface="Arial"/>
              </a:rPr>
              <a:t>язык </a:t>
            </a:r>
            <a:endParaRPr lang="en-US" sz="2010" b="0" strike="noStrike" spc="-1">
              <a:latin typeface="Times New Roman"/>
            </a:endParaRPr>
          </a:p>
        </p:txBody>
      </p:sp>
      <p:sp>
        <p:nvSpPr>
          <p:cNvPr id="15140" name="TextShape 879"/>
          <p:cNvSpPr txBox="1"/>
          <p:nvPr/>
        </p:nvSpPr>
        <p:spPr>
          <a:xfrm>
            <a:off x="7691400" y="4089240"/>
            <a:ext cx="735120" cy="226080"/>
          </a:xfrm>
          <a:prstGeom prst="rect">
            <a:avLst/>
          </a:prstGeom>
          <a:noFill/>
          <a:ln>
            <a:noFill/>
          </a:ln>
        </p:spPr>
        <p:txBody>
          <a:bodyPr lIns="0" tIns="0" rIns="0" bIns="0">
            <a:noAutofit/>
          </a:bodyPr>
          <a:lstStyle/>
          <a:p>
            <a:r>
              <a:rPr lang="en-US" sz="1600" b="1" i="1" strike="noStrike" spc="-1">
                <a:solidFill>
                  <a:srgbClr val="C00000"/>
                </a:solidFill>
                <a:latin typeface="Arial"/>
              </a:rPr>
              <a:t>(кроме </a:t>
            </a:r>
            <a:endParaRPr lang="en-US" sz="1600" b="0" strike="noStrike" spc="-1">
              <a:latin typeface="Times New Roman"/>
            </a:endParaRPr>
          </a:p>
        </p:txBody>
      </p:sp>
      <p:sp>
        <p:nvSpPr>
          <p:cNvPr id="15141" name="TextShape 880"/>
          <p:cNvSpPr txBox="1"/>
          <p:nvPr/>
        </p:nvSpPr>
        <p:spPr>
          <a:xfrm>
            <a:off x="6996600" y="4345200"/>
            <a:ext cx="874080" cy="226080"/>
          </a:xfrm>
          <a:prstGeom prst="rect">
            <a:avLst/>
          </a:prstGeom>
          <a:noFill/>
          <a:ln>
            <a:noFill/>
          </a:ln>
        </p:spPr>
        <p:txBody>
          <a:bodyPr lIns="0" tIns="0" rIns="0" bIns="0">
            <a:noAutofit/>
          </a:bodyPr>
          <a:lstStyle/>
          <a:p>
            <a:r>
              <a:rPr lang="en-US" sz="1600" b="1" i="1" strike="noStrike" spc="-1">
                <a:solidFill>
                  <a:srgbClr val="C00000"/>
                </a:solidFill>
                <a:latin typeface="Arial"/>
              </a:rPr>
              <a:t>раздела </a:t>
            </a:r>
            <a:endParaRPr lang="en-US" sz="1600" b="0" strike="noStrike" spc="-1">
              <a:latin typeface="Times New Roman"/>
            </a:endParaRPr>
          </a:p>
        </p:txBody>
      </p:sp>
      <p:sp>
        <p:nvSpPr>
          <p:cNvPr id="15142" name="Freeform 881"/>
          <p:cNvSpPr/>
          <p:nvPr/>
        </p:nvSpPr>
        <p:spPr>
          <a:xfrm>
            <a:off x="7243560" y="5617440"/>
            <a:ext cx="1736280" cy="983520"/>
          </a:xfrm>
          <a:custGeom>
            <a:avLst/>
            <a:gdLst/>
            <a:ahLst/>
            <a:cxnLst/>
            <a:rect l="0" t="0" r="r" b="b"/>
            <a:pathLst>
              <a:path w="4823" h="2732">
                <a:moveTo>
                  <a:pt x="0" y="2731"/>
                </a:moveTo>
                <a:lnTo>
                  <a:pt x="4822" y="2731"/>
                </a:lnTo>
                <a:lnTo>
                  <a:pt x="4822" y="0"/>
                </a:lnTo>
                <a:lnTo>
                  <a:pt x="0" y="0"/>
                </a:lnTo>
                <a:lnTo>
                  <a:pt x="0" y="2731"/>
                </a:lnTo>
                <a:close/>
              </a:path>
            </a:pathLst>
          </a:custGeom>
          <a:solidFill>
            <a:srgbClr val="C00000"/>
          </a:solidFill>
          <a:ln>
            <a:noFill/>
          </a:ln>
        </p:spPr>
      </p:sp>
      <p:pic>
        <p:nvPicPr>
          <p:cNvPr id="15143" name="Рисунок 15142"/>
          <p:cNvPicPr/>
          <p:nvPr/>
        </p:nvPicPr>
        <p:blipFill>
          <a:blip r:embed="rId2"/>
          <a:stretch/>
        </p:blipFill>
        <p:spPr>
          <a:xfrm>
            <a:off x="7243560" y="5617440"/>
            <a:ext cx="1735560" cy="982800"/>
          </a:xfrm>
          <a:prstGeom prst="rect">
            <a:avLst/>
          </a:prstGeom>
          <a:ln>
            <a:noFill/>
          </a:ln>
        </p:spPr>
      </p:pic>
      <p:sp>
        <p:nvSpPr>
          <p:cNvPr id="15144" name="Freeform 882"/>
          <p:cNvSpPr/>
          <p:nvPr/>
        </p:nvSpPr>
        <p:spPr>
          <a:xfrm>
            <a:off x="7238880" y="5612760"/>
            <a:ext cx="1745640" cy="992880"/>
          </a:xfrm>
          <a:custGeom>
            <a:avLst/>
            <a:gdLst/>
            <a:ahLst/>
            <a:cxnLst/>
            <a:rect l="0" t="0" r="r" b="b"/>
            <a:pathLst>
              <a:path w="4849" h="2758">
                <a:moveTo>
                  <a:pt x="0" y="2757"/>
                </a:moveTo>
                <a:lnTo>
                  <a:pt x="4848" y="2757"/>
                </a:lnTo>
                <a:lnTo>
                  <a:pt x="4848" y="0"/>
                </a:lnTo>
                <a:lnTo>
                  <a:pt x="0" y="0"/>
                </a:lnTo>
                <a:lnTo>
                  <a:pt x="0" y="2757"/>
                </a:lnTo>
                <a:close/>
              </a:path>
            </a:pathLst>
          </a:custGeom>
          <a:noFill/>
          <a:ln w="9000">
            <a:solidFill>
              <a:srgbClr val="C00000"/>
            </a:solidFill>
            <a:round/>
          </a:ln>
        </p:spPr>
      </p:sp>
      <p:pic>
        <p:nvPicPr>
          <p:cNvPr id="15145" name="Рисунок 15144"/>
          <p:cNvPicPr/>
          <p:nvPr/>
        </p:nvPicPr>
        <p:blipFill>
          <a:blip r:embed="rId3"/>
          <a:stretch/>
        </p:blipFill>
        <p:spPr>
          <a:xfrm>
            <a:off x="3834360" y="969120"/>
            <a:ext cx="1593720" cy="1326960"/>
          </a:xfrm>
          <a:prstGeom prst="rect">
            <a:avLst/>
          </a:prstGeom>
          <a:ln>
            <a:noFill/>
          </a:ln>
        </p:spPr>
      </p:pic>
      <p:sp>
        <p:nvSpPr>
          <p:cNvPr id="15146" name="Freeform 883"/>
          <p:cNvSpPr/>
          <p:nvPr/>
        </p:nvSpPr>
        <p:spPr>
          <a:xfrm>
            <a:off x="9479160" y="2032920"/>
            <a:ext cx="2006280" cy="1393560"/>
          </a:xfrm>
          <a:custGeom>
            <a:avLst/>
            <a:gdLst/>
            <a:ahLst/>
            <a:cxnLst/>
            <a:rect l="0" t="0" r="r" b="b"/>
            <a:pathLst>
              <a:path w="5573" h="3871">
                <a:moveTo>
                  <a:pt x="0" y="0"/>
                </a:moveTo>
                <a:lnTo>
                  <a:pt x="5572" y="0"/>
                </a:lnTo>
                <a:lnTo>
                  <a:pt x="5572" y="3096"/>
                </a:lnTo>
                <a:lnTo>
                  <a:pt x="2785" y="3870"/>
                </a:lnTo>
                <a:lnTo>
                  <a:pt x="0" y="3096"/>
                </a:lnTo>
                <a:lnTo>
                  <a:pt x="0" y="0"/>
                </a:lnTo>
                <a:close/>
              </a:path>
            </a:pathLst>
          </a:custGeom>
          <a:solidFill>
            <a:srgbClr val="90C226"/>
          </a:solidFill>
          <a:ln w="9000">
            <a:solidFill>
              <a:srgbClr val="000000"/>
            </a:solidFill>
            <a:round/>
          </a:ln>
        </p:spPr>
      </p:sp>
      <p:sp>
        <p:nvSpPr>
          <p:cNvPr id="15147" name="TextShape 884"/>
          <p:cNvSpPr txBox="1"/>
          <p:nvPr/>
        </p:nvSpPr>
        <p:spPr>
          <a:xfrm>
            <a:off x="6996600" y="4588920"/>
            <a:ext cx="1381320" cy="226080"/>
          </a:xfrm>
          <a:prstGeom prst="rect">
            <a:avLst/>
          </a:prstGeom>
          <a:noFill/>
          <a:ln>
            <a:noFill/>
          </a:ln>
        </p:spPr>
        <p:txBody>
          <a:bodyPr lIns="0" tIns="0" rIns="0" bIns="0">
            <a:noAutofit/>
          </a:bodyPr>
          <a:lstStyle/>
          <a:p>
            <a:r>
              <a:rPr lang="en-US" sz="1600" b="1" i="1" strike="noStrike" spc="-1">
                <a:solidFill>
                  <a:srgbClr val="C00000"/>
                </a:solidFill>
                <a:latin typeface="Arial"/>
              </a:rPr>
              <a:t>«Говорение»)</a:t>
            </a:r>
            <a:endParaRPr lang="en-US" sz="1600" b="0" strike="noStrike" spc="-1">
              <a:latin typeface="Times New Roman"/>
            </a:endParaRPr>
          </a:p>
        </p:txBody>
      </p:sp>
      <p:sp>
        <p:nvSpPr>
          <p:cNvPr id="15148" name="TextShape 885"/>
          <p:cNvSpPr txBox="1"/>
          <p:nvPr/>
        </p:nvSpPr>
        <p:spPr>
          <a:xfrm>
            <a:off x="9391320" y="3453480"/>
            <a:ext cx="25416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49" name="TextShape 886"/>
          <p:cNvSpPr txBox="1"/>
          <p:nvPr/>
        </p:nvSpPr>
        <p:spPr>
          <a:xfrm>
            <a:off x="9734040" y="3453480"/>
            <a:ext cx="2454480" cy="270360"/>
          </a:xfrm>
          <a:prstGeom prst="rect">
            <a:avLst/>
          </a:prstGeom>
          <a:noFill/>
          <a:ln>
            <a:noFill/>
          </a:ln>
        </p:spPr>
        <p:txBody>
          <a:bodyPr lIns="0" tIns="0" rIns="0" bIns="0">
            <a:noAutofit/>
          </a:bodyPr>
          <a:lstStyle/>
          <a:p>
            <a:r>
              <a:rPr lang="en-US" sz="2010" b="1" i="1" strike="noStrike" spc="-1" dirty="0" err="1">
                <a:solidFill>
                  <a:srgbClr val="C00000"/>
                </a:solidFill>
                <a:latin typeface="Arial"/>
              </a:rPr>
              <a:t>Математика</a:t>
            </a:r>
            <a:r>
              <a:rPr lang="en-US" sz="2010" b="1" i="1" strike="noStrike" spc="-1" dirty="0">
                <a:solidFill>
                  <a:srgbClr val="C00000"/>
                </a:solidFill>
                <a:latin typeface="Arial"/>
              </a:rPr>
              <a:t> (Б)</a:t>
            </a:r>
            <a:endParaRPr lang="en-US" sz="2010" b="0" strike="noStrike" spc="-1" dirty="0">
              <a:latin typeface="Times New Roman"/>
            </a:endParaRPr>
          </a:p>
        </p:txBody>
      </p:sp>
      <p:sp>
        <p:nvSpPr>
          <p:cNvPr id="15150" name="TextShape 887"/>
          <p:cNvSpPr txBox="1"/>
          <p:nvPr/>
        </p:nvSpPr>
        <p:spPr>
          <a:xfrm>
            <a:off x="9391320" y="3758400"/>
            <a:ext cx="254160" cy="283680"/>
          </a:xfrm>
          <a:prstGeom prst="rect">
            <a:avLst/>
          </a:prstGeom>
          <a:noFill/>
          <a:ln>
            <a:noFill/>
          </a:ln>
        </p:spPr>
        <p:txBody>
          <a:bodyPr lIns="0" tIns="0" rIns="0" bIns="0">
            <a:noAutofit/>
          </a:bodyPr>
          <a:lstStyle/>
          <a:p>
            <a:r>
              <a:rPr lang="en-US" sz="2010" b="0" strike="noStrike" spc="-1">
                <a:solidFill>
                  <a:srgbClr val="C00000"/>
                </a:solidFill>
                <a:latin typeface="Arial"/>
              </a:rPr>
              <a:t>•</a:t>
            </a:r>
            <a:endParaRPr lang="en-US" sz="2010" b="0" strike="noStrike" spc="-1">
              <a:latin typeface="Times New Roman"/>
            </a:endParaRPr>
          </a:p>
        </p:txBody>
      </p:sp>
      <p:sp>
        <p:nvSpPr>
          <p:cNvPr id="15151" name="TextShape 888"/>
          <p:cNvSpPr txBox="1"/>
          <p:nvPr/>
        </p:nvSpPr>
        <p:spPr>
          <a:xfrm>
            <a:off x="9734040" y="3758400"/>
            <a:ext cx="1416600" cy="283680"/>
          </a:xfrm>
          <a:prstGeom prst="rect">
            <a:avLst/>
          </a:prstGeom>
          <a:noFill/>
          <a:ln>
            <a:noFill/>
          </a:ln>
        </p:spPr>
        <p:txBody>
          <a:bodyPr lIns="0" tIns="0" rIns="0" bIns="0">
            <a:noAutofit/>
          </a:bodyPr>
          <a:lstStyle/>
          <a:p>
            <a:r>
              <a:rPr lang="en-US" sz="2010" b="1" i="1" strike="noStrike" spc="-1" dirty="0" err="1">
                <a:solidFill>
                  <a:srgbClr val="C00000"/>
                </a:solidFill>
                <a:latin typeface="Arial"/>
              </a:rPr>
              <a:t>География</a:t>
            </a:r>
            <a:endParaRPr lang="en-US" sz="2010" b="0" strike="noStrike" spc="-1" dirty="0">
              <a:latin typeface="Times New Roman"/>
            </a:endParaRPr>
          </a:p>
        </p:txBody>
      </p:sp>
      <p:sp>
        <p:nvSpPr>
          <p:cNvPr id="15157" name="TextShape 894"/>
          <p:cNvSpPr txBox="1"/>
          <p:nvPr/>
        </p:nvSpPr>
        <p:spPr>
          <a:xfrm>
            <a:off x="9649800" y="2358360"/>
            <a:ext cx="1709280" cy="340200"/>
          </a:xfrm>
          <a:prstGeom prst="rect">
            <a:avLst/>
          </a:prstGeom>
          <a:noFill/>
          <a:ln>
            <a:noFill/>
          </a:ln>
        </p:spPr>
        <p:txBody>
          <a:bodyPr lIns="0" tIns="0" rIns="0" bIns="0">
            <a:noAutofit/>
          </a:bodyPr>
          <a:lstStyle/>
          <a:p>
            <a:r>
              <a:rPr lang="en-US" sz="2400" b="1" i="1" strike="noStrike" spc="-1">
                <a:solidFill>
                  <a:srgbClr val="002060"/>
                </a:solidFill>
                <a:latin typeface="Arial"/>
              </a:rPr>
              <a:t>3 ч. 00 мин.</a:t>
            </a:r>
            <a:endParaRPr lang="en-US" sz="2400" b="0" strike="noStrike" spc="-1">
              <a:latin typeface="Times New Roman"/>
            </a:endParaRPr>
          </a:p>
        </p:txBody>
      </p:sp>
      <p:sp>
        <p:nvSpPr>
          <p:cNvPr id="15158" name="TextShape 895"/>
          <p:cNvSpPr txBox="1"/>
          <p:nvPr/>
        </p:nvSpPr>
        <p:spPr>
          <a:xfrm>
            <a:off x="2061720" y="5800680"/>
            <a:ext cx="3336840" cy="340200"/>
          </a:xfrm>
          <a:prstGeom prst="rect">
            <a:avLst/>
          </a:prstGeom>
          <a:noFill/>
          <a:ln>
            <a:noFill/>
          </a:ln>
        </p:spPr>
        <p:txBody>
          <a:bodyPr lIns="0" tIns="0" rIns="0" bIns="0">
            <a:noAutofit/>
          </a:bodyPr>
          <a:lstStyle/>
          <a:p>
            <a:r>
              <a:rPr lang="en-US" sz="2400" b="1" i="1" strike="noStrike" spc="-1" dirty="0" smtClean="0">
                <a:solidFill>
                  <a:srgbClr val="002060"/>
                </a:solidFill>
                <a:latin typeface="Arial"/>
              </a:rPr>
              <a:t>1</a:t>
            </a:r>
            <a:r>
              <a:rPr lang="ru-RU" sz="2400" b="1" i="1" strike="noStrike" spc="-1" dirty="0" smtClean="0">
                <a:solidFill>
                  <a:srgbClr val="002060"/>
                </a:solidFill>
                <a:latin typeface="Arial"/>
              </a:rPr>
              <a:t>5</a:t>
            </a:r>
            <a:r>
              <a:rPr lang="en-US" sz="2400" b="1" i="1" strike="noStrike" spc="-1" dirty="0" smtClean="0">
                <a:solidFill>
                  <a:srgbClr val="002060"/>
                </a:solidFill>
                <a:latin typeface="Arial"/>
              </a:rPr>
              <a:t> </a:t>
            </a:r>
            <a:r>
              <a:rPr lang="en-US" sz="2400" b="1" i="1" strike="noStrike" spc="-1" dirty="0" err="1">
                <a:solidFill>
                  <a:srgbClr val="002060"/>
                </a:solidFill>
                <a:latin typeface="Arial"/>
              </a:rPr>
              <a:t>мин</a:t>
            </a:r>
            <a:r>
              <a:rPr lang="en-US" sz="2400" b="1" i="1" strike="noStrike" spc="-1" dirty="0">
                <a:solidFill>
                  <a:srgbClr val="002060"/>
                </a:solidFill>
                <a:latin typeface="Arial"/>
              </a:rPr>
              <a:t> – «</a:t>
            </a:r>
            <a:r>
              <a:rPr lang="en-US" sz="2400" b="1" i="1" strike="noStrike" spc="-1" dirty="0" err="1">
                <a:solidFill>
                  <a:srgbClr val="002060"/>
                </a:solidFill>
                <a:latin typeface="Arial"/>
              </a:rPr>
              <a:t>Говорение</a:t>
            </a:r>
            <a:r>
              <a:rPr lang="en-US" sz="2400" b="1" i="1" strike="noStrike" spc="-1" dirty="0">
                <a:solidFill>
                  <a:srgbClr val="002060"/>
                </a:solidFill>
                <a:latin typeface="Arial"/>
              </a:rPr>
              <a:t>»</a:t>
            </a:r>
            <a:endParaRPr lang="en-US" sz="2400" b="0" strike="noStrike" spc="-1" dirty="0">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9"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5160"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5161"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5162"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5163"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5164"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5165"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5166"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5167"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5168"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5169"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5170"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5171"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5172"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5173"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5174"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5175"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5176"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5177"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5178"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5179"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5180"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5181"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5182"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5183"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5184"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5185"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5186"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5187"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5188"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5189"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5190"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5191"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5192"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5193"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5194"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5195"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5196"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5197"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5198"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5199"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5200"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5201"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5202"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5203"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5204"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5205"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5206"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5207"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5208"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5209"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5210"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5211"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5212"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5213"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5214"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5215"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5216"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5217"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5218"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5219"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5220"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5221"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5222"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5223"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5224"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5225"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5226"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5227"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5228"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5229"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5230"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5231"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5232"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5233"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5234"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5235"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5236"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5237"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5238"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5239"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5240"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5241"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5242"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5243"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5244"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5245"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5246"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5247"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5248"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5249"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5250"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5251"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5252"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5253"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5254"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5255"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5256"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5257"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5258"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5259"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5260"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5261"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5262"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5263"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5264"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5265"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5266"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5267"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5268"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5269"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5270"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5271"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5272"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5273"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5274"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5275"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5276"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5277"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5278"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5279"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5280"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5281"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5282"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5283"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5284"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5285"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5286"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5287"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5288"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5289"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5290"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5291"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5292"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5293"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5294"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5295"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5296"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5297"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5298"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5299"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5300"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5301"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5302"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5303"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5304"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5305"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5306"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5307"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5308"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5309"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5310" name="Freeform 152"/>
          <p:cNvSpPr/>
          <p:nvPr/>
        </p:nvSpPr>
        <p:spPr>
          <a:xfrm>
            <a:off x="1316520" y="57888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15311" name="Freeform 153"/>
          <p:cNvSpPr/>
          <p:nvPr/>
        </p:nvSpPr>
        <p:spPr>
          <a:xfrm>
            <a:off x="1316520" y="578880"/>
            <a:ext cx="23400" cy="9720"/>
          </a:xfrm>
          <a:custGeom>
            <a:avLst/>
            <a:gdLst/>
            <a:ahLst/>
            <a:cxnLst/>
            <a:rect l="0" t="0" r="r" b="b"/>
            <a:pathLst>
              <a:path w="65" h="27">
                <a:moveTo>
                  <a:pt x="0" y="14"/>
                </a:moveTo>
                <a:lnTo>
                  <a:pt x="33" y="0"/>
                </a:lnTo>
                <a:lnTo>
                  <a:pt x="64" y="0"/>
                </a:lnTo>
                <a:lnTo>
                  <a:pt x="0" y="26"/>
                </a:lnTo>
                <a:lnTo>
                  <a:pt x="0" y="14"/>
                </a:lnTo>
                <a:close/>
              </a:path>
            </a:pathLst>
          </a:custGeom>
          <a:solidFill>
            <a:srgbClr val="FEB810"/>
          </a:solidFill>
          <a:ln>
            <a:noFill/>
          </a:ln>
        </p:spPr>
      </p:sp>
      <p:sp>
        <p:nvSpPr>
          <p:cNvPr id="15312" name="Freeform 154"/>
          <p:cNvSpPr/>
          <p:nvPr/>
        </p:nvSpPr>
        <p:spPr>
          <a:xfrm>
            <a:off x="1316520" y="578880"/>
            <a:ext cx="34920" cy="14400"/>
          </a:xfrm>
          <a:custGeom>
            <a:avLst/>
            <a:gdLst/>
            <a:ahLst/>
            <a:cxnLst/>
            <a:rect l="0" t="0" r="r" b="b"/>
            <a:pathLst>
              <a:path w="97" h="40">
                <a:moveTo>
                  <a:pt x="0" y="26"/>
                </a:moveTo>
                <a:lnTo>
                  <a:pt x="64" y="0"/>
                </a:lnTo>
                <a:lnTo>
                  <a:pt x="96" y="0"/>
                </a:lnTo>
                <a:lnTo>
                  <a:pt x="0" y="39"/>
                </a:lnTo>
                <a:lnTo>
                  <a:pt x="0" y="26"/>
                </a:lnTo>
                <a:close/>
              </a:path>
            </a:pathLst>
          </a:custGeom>
          <a:solidFill>
            <a:srgbClr val="FEB813"/>
          </a:solidFill>
          <a:ln>
            <a:noFill/>
          </a:ln>
        </p:spPr>
      </p:sp>
      <p:sp>
        <p:nvSpPr>
          <p:cNvPr id="15313" name="Freeform 155"/>
          <p:cNvSpPr/>
          <p:nvPr/>
        </p:nvSpPr>
        <p:spPr>
          <a:xfrm>
            <a:off x="1316520" y="578880"/>
            <a:ext cx="46440" cy="19080"/>
          </a:xfrm>
          <a:custGeom>
            <a:avLst/>
            <a:gdLst/>
            <a:ahLst/>
            <a:cxnLst/>
            <a:rect l="0" t="0" r="r" b="b"/>
            <a:pathLst>
              <a:path w="129" h="53">
                <a:moveTo>
                  <a:pt x="0" y="39"/>
                </a:moveTo>
                <a:lnTo>
                  <a:pt x="96" y="0"/>
                </a:lnTo>
                <a:lnTo>
                  <a:pt x="128" y="0"/>
                </a:lnTo>
                <a:lnTo>
                  <a:pt x="0" y="52"/>
                </a:lnTo>
                <a:lnTo>
                  <a:pt x="0" y="39"/>
                </a:lnTo>
                <a:close/>
              </a:path>
            </a:pathLst>
          </a:custGeom>
          <a:solidFill>
            <a:srgbClr val="FEB816"/>
          </a:solidFill>
          <a:ln>
            <a:noFill/>
          </a:ln>
        </p:spPr>
      </p:sp>
      <p:sp>
        <p:nvSpPr>
          <p:cNvPr id="15314" name="Freeform 156"/>
          <p:cNvSpPr/>
          <p:nvPr/>
        </p:nvSpPr>
        <p:spPr>
          <a:xfrm>
            <a:off x="1316520" y="578880"/>
            <a:ext cx="57600" cy="23400"/>
          </a:xfrm>
          <a:custGeom>
            <a:avLst/>
            <a:gdLst/>
            <a:ahLst/>
            <a:cxnLst/>
            <a:rect l="0" t="0" r="r" b="b"/>
            <a:pathLst>
              <a:path w="160" h="65">
                <a:moveTo>
                  <a:pt x="0" y="51"/>
                </a:moveTo>
                <a:lnTo>
                  <a:pt x="128" y="0"/>
                </a:lnTo>
                <a:lnTo>
                  <a:pt x="159" y="0"/>
                </a:lnTo>
                <a:lnTo>
                  <a:pt x="0" y="64"/>
                </a:lnTo>
                <a:lnTo>
                  <a:pt x="0" y="51"/>
                </a:lnTo>
                <a:close/>
              </a:path>
            </a:pathLst>
          </a:custGeom>
          <a:solidFill>
            <a:srgbClr val="FEB818"/>
          </a:solidFill>
          <a:ln>
            <a:noFill/>
          </a:ln>
        </p:spPr>
      </p:sp>
      <p:sp>
        <p:nvSpPr>
          <p:cNvPr id="15315" name="Freeform 157"/>
          <p:cNvSpPr/>
          <p:nvPr/>
        </p:nvSpPr>
        <p:spPr>
          <a:xfrm>
            <a:off x="1316520" y="578880"/>
            <a:ext cx="69120" cy="28080"/>
          </a:xfrm>
          <a:custGeom>
            <a:avLst/>
            <a:gdLst/>
            <a:ahLst/>
            <a:cxnLst/>
            <a:rect l="0" t="0" r="r" b="b"/>
            <a:pathLst>
              <a:path w="192" h="78">
                <a:moveTo>
                  <a:pt x="0" y="64"/>
                </a:moveTo>
                <a:lnTo>
                  <a:pt x="159" y="0"/>
                </a:lnTo>
                <a:lnTo>
                  <a:pt x="191" y="0"/>
                </a:lnTo>
                <a:lnTo>
                  <a:pt x="0" y="77"/>
                </a:lnTo>
                <a:lnTo>
                  <a:pt x="0" y="64"/>
                </a:lnTo>
                <a:close/>
              </a:path>
            </a:pathLst>
          </a:custGeom>
          <a:solidFill>
            <a:srgbClr val="FEB819"/>
          </a:solidFill>
          <a:ln>
            <a:noFill/>
          </a:ln>
        </p:spPr>
      </p:sp>
      <p:sp>
        <p:nvSpPr>
          <p:cNvPr id="15316" name="Freeform 158"/>
          <p:cNvSpPr/>
          <p:nvPr/>
        </p:nvSpPr>
        <p:spPr>
          <a:xfrm>
            <a:off x="1316520" y="578880"/>
            <a:ext cx="80640" cy="32400"/>
          </a:xfrm>
          <a:custGeom>
            <a:avLst/>
            <a:gdLst/>
            <a:ahLst/>
            <a:cxnLst/>
            <a:rect l="0" t="0" r="r" b="b"/>
            <a:pathLst>
              <a:path w="224" h="90">
                <a:moveTo>
                  <a:pt x="0" y="77"/>
                </a:moveTo>
                <a:lnTo>
                  <a:pt x="190" y="0"/>
                </a:lnTo>
                <a:lnTo>
                  <a:pt x="223" y="0"/>
                </a:lnTo>
                <a:lnTo>
                  <a:pt x="0" y="89"/>
                </a:lnTo>
                <a:lnTo>
                  <a:pt x="0" y="77"/>
                </a:lnTo>
                <a:close/>
              </a:path>
            </a:pathLst>
          </a:custGeom>
          <a:solidFill>
            <a:srgbClr val="FEB91B"/>
          </a:solidFill>
          <a:ln>
            <a:noFill/>
          </a:ln>
        </p:spPr>
      </p:sp>
      <p:sp>
        <p:nvSpPr>
          <p:cNvPr id="15317" name="Freeform 159"/>
          <p:cNvSpPr/>
          <p:nvPr/>
        </p:nvSpPr>
        <p:spPr>
          <a:xfrm>
            <a:off x="1316520" y="578880"/>
            <a:ext cx="91800" cy="37080"/>
          </a:xfrm>
          <a:custGeom>
            <a:avLst/>
            <a:gdLst/>
            <a:ahLst/>
            <a:cxnLst/>
            <a:rect l="0" t="0" r="r" b="b"/>
            <a:pathLst>
              <a:path w="255" h="103">
                <a:moveTo>
                  <a:pt x="0" y="89"/>
                </a:moveTo>
                <a:lnTo>
                  <a:pt x="223" y="0"/>
                </a:lnTo>
                <a:lnTo>
                  <a:pt x="254" y="0"/>
                </a:lnTo>
                <a:lnTo>
                  <a:pt x="0" y="102"/>
                </a:lnTo>
                <a:lnTo>
                  <a:pt x="0" y="89"/>
                </a:lnTo>
                <a:close/>
              </a:path>
            </a:pathLst>
          </a:custGeom>
          <a:solidFill>
            <a:srgbClr val="FEB91D"/>
          </a:solidFill>
          <a:ln>
            <a:noFill/>
          </a:ln>
        </p:spPr>
      </p:sp>
      <p:sp>
        <p:nvSpPr>
          <p:cNvPr id="15318" name="Freeform 160"/>
          <p:cNvSpPr/>
          <p:nvPr/>
        </p:nvSpPr>
        <p:spPr>
          <a:xfrm>
            <a:off x="1316520" y="578880"/>
            <a:ext cx="103320" cy="41760"/>
          </a:xfrm>
          <a:custGeom>
            <a:avLst/>
            <a:gdLst/>
            <a:ahLst/>
            <a:cxnLst/>
            <a:rect l="0" t="0" r="r" b="b"/>
            <a:pathLst>
              <a:path w="287" h="116">
                <a:moveTo>
                  <a:pt x="0" y="102"/>
                </a:moveTo>
                <a:lnTo>
                  <a:pt x="254" y="0"/>
                </a:lnTo>
                <a:lnTo>
                  <a:pt x="286" y="0"/>
                </a:lnTo>
                <a:lnTo>
                  <a:pt x="0" y="115"/>
                </a:lnTo>
                <a:lnTo>
                  <a:pt x="0" y="102"/>
                </a:lnTo>
                <a:close/>
              </a:path>
            </a:pathLst>
          </a:custGeom>
          <a:solidFill>
            <a:srgbClr val="FEB91E"/>
          </a:solidFill>
          <a:ln>
            <a:noFill/>
          </a:ln>
        </p:spPr>
      </p:sp>
      <p:sp>
        <p:nvSpPr>
          <p:cNvPr id="15319" name="Freeform 161"/>
          <p:cNvSpPr/>
          <p:nvPr/>
        </p:nvSpPr>
        <p:spPr>
          <a:xfrm>
            <a:off x="1316520" y="578880"/>
            <a:ext cx="114840" cy="46080"/>
          </a:xfrm>
          <a:custGeom>
            <a:avLst/>
            <a:gdLst/>
            <a:ahLst/>
            <a:cxnLst/>
            <a:rect l="0" t="0" r="r" b="b"/>
            <a:pathLst>
              <a:path w="319" h="128">
                <a:moveTo>
                  <a:pt x="0" y="115"/>
                </a:moveTo>
                <a:lnTo>
                  <a:pt x="285" y="0"/>
                </a:lnTo>
                <a:lnTo>
                  <a:pt x="318" y="0"/>
                </a:lnTo>
                <a:lnTo>
                  <a:pt x="0" y="127"/>
                </a:lnTo>
                <a:lnTo>
                  <a:pt x="0" y="115"/>
                </a:lnTo>
                <a:close/>
              </a:path>
            </a:pathLst>
          </a:custGeom>
          <a:solidFill>
            <a:srgbClr val="FEB91F"/>
          </a:solidFill>
          <a:ln>
            <a:noFill/>
          </a:ln>
        </p:spPr>
      </p:sp>
      <p:sp>
        <p:nvSpPr>
          <p:cNvPr id="15320" name="Freeform 162"/>
          <p:cNvSpPr/>
          <p:nvPr/>
        </p:nvSpPr>
        <p:spPr>
          <a:xfrm>
            <a:off x="1316520" y="578880"/>
            <a:ext cx="126000" cy="50760"/>
          </a:xfrm>
          <a:custGeom>
            <a:avLst/>
            <a:gdLst/>
            <a:ahLst/>
            <a:cxnLst/>
            <a:rect l="0" t="0" r="r" b="b"/>
            <a:pathLst>
              <a:path w="350" h="141">
                <a:moveTo>
                  <a:pt x="0" y="127"/>
                </a:moveTo>
                <a:lnTo>
                  <a:pt x="317" y="0"/>
                </a:lnTo>
                <a:lnTo>
                  <a:pt x="349" y="0"/>
                </a:lnTo>
                <a:lnTo>
                  <a:pt x="0" y="140"/>
                </a:lnTo>
                <a:lnTo>
                  <a:pt x="0" y="127"/>
                </a:lnTo>
                <a:close/>
              </a:path>
            </a:pathLst>
          </a:custGeom>
          <a:solidFill>
            <a:srgbClr val="FEB921"/>
          </a:solidFill>
          <a:ln>
            <a:noFill/>
          </a:ln>
        </p:spPr>
      </p:sp>
      <p:sp>
        <p:nvSpPr>
          <p:cNvPr id="15321" name="Freeform 163"/>
          <p:cNvSpPr/>
          <p:nvPr/>
        </p:nvSpPr>
        <p:spPr>
          <a:xfrm>
            <a:off x="1316520" y="578880"/>
            <a:ext cx="137520" cy="55080"/>
          </a:xfrm>
          <a:custGeom>
            <a:avLst/>
            <a:gdLst/>
            <a:ahLst/>
            <a:cxnLst/>
            <a:rect l="0" t="0" r="r" b="b"/>
            <a:pathLst>
              <a:path w="382" h="153">
                <a:moveTo>
                  <a:pt x="0" y="140"/>
                </a:moveTo>
                <a:lnTo>
                  <a:pt x="349" y="0"/>
                </a:lnTo>
                <a:lnTo>
                  <a:pt x="381" y="0"/>
                </a:lnTo>
                <a:lnTo>
                  <a:pt x="0" y="152"/>
                </a:lnTo>
                <a:lnTo>
                  <a:pt x="0" y="140"/>
                </a:lnTo>
                <a:close/>
              </a:path>
            </a:pathLst>
          </a:custGeom>
          <a:solidFill>
            <a:srgbClr val="FEB923"/>
          </a:solidFill>
          <a:ln>
            <a:noFill/>
          </a:ln>
        </p:spPr>
      </p:sp>
      <p:sp>
        <p:nvSpPr>
          <p:cNvPr id="15322" name="Freeform 164"/>
          <p:cNvSpPr/>
          <p:nvPr/>
        </p:nvSpPr>
        <p:spPr>
          <a:xfrm>
            <a:off x="1316520" y="578880"/>
            <a:ext cx="149040" cy="59760"/>
          </a:xfrm>
          <a:custGeom>
            <a:avLst/>
            <a:gdLst/>
            <a:ahLst/>
            <a:cxnLst/>
            <a:rect l="0" t="0" r="r" b="b"/>
            <a:pathLst>
              <a:path w="414" h="166">
                <a:moveTo>
                  <a:pt x="0" y="152"/>
                </a:moveTo>
                <a:lnTo>
                  <a:pt x="381" y="0"/>
                </a:lnTo>
                <a:lnTo>
                  <a:pt x="413" y="0"/>
                </a:lnTo>
                <a:lnTo>
                  <a:pt x="0" y="165"/>
                </a:lnTo>
                <a:lnTo>
                  <a:pt x="0" y="152"/>
                </a:lnTo>
                <a:close/>
              </a:path>
            </a:pathLst>
          </a:custGeom>
          <a:solidFill>
            <a:srgbClr val="FEB925"/>
          </a:solidFill>
          <a:ln>
            <a:noFill/>
          </a:ln>
        </p:spPr>
      </p:sp>
      <p:sp>
        <p:nvSpPr>
          <p:cNvPr id="15323" name="Freeform 165"/>
          <p:cNvSpPr/>
          <p:nvPr/>
        </p:nvSpPr>
        <p:spPr>
          <a:xfrm>
            <a:off x="1316520" y="578880"/>
            <a:ext cx="160200" cy="64440"/>
          </a:xfrm>
          <a:custGeom>
            <a:avLst/>
            <a:gdLst/>
            <a:ahLst/>
            <a:cxnLst/>
            <a:rect l="0" t="0" r="r" b="b"/>
            <a:pathLst>
              <a:path w="445" h="179">
                <a:moveTo>
                  <a:pt x="0" y="165"/>
                </a:moveTo>
                <a:lnTo>
                  <a:pt x="413" y="0"/>
                </a:lnTo>
                <a:lnTo>
                  <a:pt x="444" y="0"/>
                </a:lnTo>
                <a:lnTo>
                  <a:pt x="0" y="178"/>
                </a:lnTo>
                <a:lnTo>
                  <a:pt x="0" y="165"/>
                </a:lnTo>
                <a:close/>
              </a:path>
            </a:pathLst>
          </a:custGeom>
          <a:solidFill>
            <a:srgbClr val="FEB926"/>
          </a:solidFill>
          <a:ln>
            <a:noFill/>
          </a:ln>
        </p:spPr>
      </p:sp>
      <p:sp>
        <p:nvSpPr>
          <p:cNvPr id="15324" name="Freeform 166"/>
          <p:cNvSpPr/>
          <p:nvPr/>
        </p:nvSpPr>
        <p:spPr>
          <a:xfrm>
            <a:off x="1316520" y="578880"/>
            <a:ext cx="171720" cy="68760"/>
          </a:xfrm>
          <a:custGeom>
            <a:avLst/>
            <a:gdLst/>
            <a:ahLst/>
            <a:cxnLst/>
            <a:rect l="0" t="0" r="r" b="b"/>
            <a:pathLst>
              <a:path w="477" h="191">
                <a:moveTo>
                  <a:pt x="0" y="177"/>
                </a:moveTo>
                <a:lnTo>
                  <a:pt x="444" y="0"/>
                </a:lnTo>
                <a:lnTo>
                  <a:pt x="476" y="0"/>
                </a:lnTo>
                <a:lnTo>
                  <a:pt x="0" y="190"/>
                </a:lnTo>
                <a:lnTo>
                  <a:pt x="0" y="177"/>
                </a:lnTo>
                <a:close/>
              </a:path>
            </a:pathLst>
          </a:custGeom>
          <a:solidFill>
            <a:srgbClr val="FEB928"/>
          </a:solidFill>
          <a:ln>
            <a:noFill/>
          </a:ln>
        </p:spPr>
      </p:sp>
      <p:sp>
        <p:nvSpPr>
          <p:cNvPr id="15325" name="Freeform 167"/>
          <p:cNvSpPr/>
          <p:nvPr/>
        </p:nvSpPr>
        <p:spPr>
          <a:xfrm>
            <a:off x="1316520" y="578880"/>
            <a:ext cx="182880" cy="73440"/>
          </a:xfrm>
          <a:custGeom>
            <a:avLst/>
            <a:gdLst/>
            <a:ahLst/>
            <a:cxnLst/>
            <a:rect l="0" t="0" r="r" b="b"/>
            <a:pathLst>
              <a:path w="508" h="204">
                <a:moveTo>
                  <a:pt x="0" y="190"/>
                </a:moveTo>
                <a:lnTo>
                  <a:pt x="476" y="0"/>
                </a:lnTo>
                <a:lnTo>
                  <a:pt x="507" y="0"/>
                </a:lnTo>
                <a:lnTo>
                  <a:pt x="0" y="203"/>
                </a:lnTo>
                <a:lnTo>
                  <a:pt x="0" y="190"/>
                </a:lnTo>
                <a:close/>
              </a:path>
            </a:pathLst>
          </a:custGeom>
          <a:solidFill>
            <a:srgbClr val="FEBA29"/>
          </a:solidFill>
          <a:ln>
            <a:noFill/>
          </a:ln>
        </p:spPr>
      </p:sp>
      <p:sp>
        <p:nvSpPr>
          <p:cNvPr id="15326" name="Freeform 168"/>
          <p:cNvSpPr/>
          <p:nvPr/>
        </p:nvSpPr>
        <p:spPr>
          <a:xfrm>
            <a:off x="1316520" y="578880"/>
            <a:ext cx="194400" cy="77760"/>
          </a:xfrm>
          <a:custGeom>
            <a:avLst/>
            <a:gdLst/>
            <a:ahLst/>
            <a:cxnLst/>
            <a:rect l="0" t="0" r="r" b="b"/>
            <a:pathLst>
              <a:path w="540" h="216">
                <a:moveTo>
                  <a:pt x="0" y="202"/>
                </a:moveTo>
                <a:lnTo>
                  <a:pt x="507" y="0"/>
                </a:lnTo>
                <a:lnTo>
                  <a:pt x="539" y="0"/>
                </a:lnTo>
                <a:lnTo>
                  <a:pt x="0" y="215"/>
                </a:lnTo>
                <a:lnTo>
                  <a:pt x="0" y="202"/>
                </a:lnTo>
                <a:close/>
              </a:path>
            </a:pathLst>
          </a:custGeom>
          <a:solidFill>
            <a:srgbClr val="FEBA2B"/>
          </a:solidFill>
          <a:ln>
            <a:noFill/>
          </a:ln>
        </p:spPr>
      </p:sp>
      <p:sp>
        <p:nvSpPr>
          <p:cNvPr id="15327" name="Freeform 169"/>
          <p:cNvSpPr/>
          <p:nvPr/>
        </p:nvSpPr>
        <p:spPr>
          <a:xfrm>
            <a:off x="1316520" y="578880"/>
            <a:ext cx="205920" cy="82440"/>
          </a:xfrm>
          <a:custGeom>
            <a:avLst/>
            <a:gdLst/>
            <a:ahLst/>
            <a:cxnLst/>
            <a:rect l="0" t="0" r="r" b="b"/>
            <a:pathLst>
              <a:path w="572" h="229">
                <a:moveTo>
                  <a:pt x="0" y="215"/>
                </a:moveTo>
                <a:lnTo>
                  <a:pt x="539" y="0"/>
                </a:lnTo>
                <a:lnTo>
                  <a:pt x="571" y="0"/>
                </a:lnTo>
                <a:lnTo>
                  <a:pt x="0" y="228"/>
                </a:lnTo>
                <a:lnTo>
                  <a:pt x="0" y="215"/>
                </a:lnTo>
                <a:close/>
              </a:path>
            </a:pathLst>
          </a:custGeom>
          <a:solidFill>
            <a:srgbClr val="FEBA2C"/>
          </a:solidFill>
          <a:ln>
            <a:noFill/>
          </a:ln>
        </p:spPr>
      </p:sp>
      <p:sp>
        <p:nvSpPr>
          <p:cNvPr id="15328" name="Freeform 170"/>
          <p:cNvSpPr/>
          <p:nvPr/>
        </p:nvSpPr>
        <p:spPr>
          <a:xfrm>
            <a:off x="1316520" y="578880"/>
            <a:ext cx="217080" cy="87120"/>
          </a:xfrm>
          <a:custGeom>
            <a:avLst/>
            <a:gdLst/>
            <a:ahLst/>
            <a:cxnLst/>
            <a:rect l="0" t="0" r="r" b="b"/>
            <a:pathLst>
              <a:path w="603" h="242">
                <a:moveTo>
                  <a:pt x="0" y="228"/>
                </a:moveTo>
                <a:lnTo>
                  <a:pt x="571" y="0"/>
                </a:lnTo>
                <a:lnTo>
                  <a:pt x="602" y="0"/>
                </a:lnTo>
                <a:lnTo>
                  <a:pt x="0" y="241"/>
                </a:lnTo>
                <a:lnTo>
                  <a:pt x="0" y="228"/>
                </a:lnTo>
                <a:close/>
              </a:path>
            </a:pathLst>
          </a:custGeom>
          <a:solidFill>
            <a:srgbClr val="FEBA2E"/>
          </a:solidFill>
          <a:ln>
            <a:noFill/>
          </a:ln>
        </p:spPr>
      </p:sp>
      <p:sp>
        <p:nvSpPr>
          <p:cNvPr id="15329" name="Freeform 171"/>
          <p:cNvSpPr/>
          <p:nvPr/>
        </p:nvSpPr>
        <p:spPr>
          <a:xfrm>
            <a:off x="1316520" y="578880"/>
            <a:ext cx="228600" cy="91440"/>
          </a:xfrm>
          <a:custGeom>
            <a:avLst/>
            <a:gdLst/>
            <a:ahLst/>
            <a:cxnLst/>
            <a:rect l="0" t="0" r="r" b="b"/>
            <a:pathLst>
              <a:path w="635" h="254">
                <a:moveTo>
                  <a:pt x="0" y="241"/>
                </a:moveTo>
                <a:lnTo>
                  <a:pt x="602" y="0"/>
                </a:lnTo>
                <a:lnTo>
                  <a:pt x="634" y="0"/>
                </a:lnTo>
                <a:lnTo>
                  <a:pt x="0" y="253"/>
                </a:lnTo>
                <a:lnTo>
                  <a:pt x="0" y="241"/>
                </a:lnTo>
                <a:close/>
              </a:path>
            </a:pathLst>
          </a:custGeom>
          <a:solidFill>
            <a:srgbClr val="FEBA2F"/>
          </a:solidFill>
          <a:ln>
            <a:noFill/>
          </a:ln>
        </p:spPr>
      </p:sp>
      <p:sp>
        <p:nvSpPr>
          <p:cNvPr id="15330" name="Freeform 172"/>
          <p:cNvSpPr/>
          <p:nvPr/>
        </p:nvSpPr>
        <p:spPr>
          <a:xfrm>
            <a:off x="1316520" y="578880"/>
            <a:ext cx="240120" cy="96120"/>
          </a:xfrm>
          <a:custGeom>
            <a:avLst/>
            <a:gdLst/>
            <a:ahLst/>
            <a:cxnLst/>
            <a:rect l="0" t="0" r="r" b="b"/>
            <a:pathLst>
              <a:path w="667" h="267">
                <a:moveTo>
                  <a:pt x="0" y="253"/>
                </a:moveTo>
                <a:lnTo>
                  <a:pt x="633" y="0"/>
                </a:lnTo>
                <a:lnTo>
                  <a:pt x="666" y="0"/>
                </a:lnTo>
                <a:lnTo>
                  <a:pt x="0" y="266"/>
                </a:lnTo>
                <a:lnTo>
                  <a:pt x="0" y="253"/>
                </a:lnTo>
                <a:close/>
              </a:path>
            </a:pathLst>
          </a:custGeom>
          <a:solidFill>
            <a:srgbClr val="FEBA30"/>
          </a:solidFill>
          <a:ln>
            <a:noFill/>
          </a:ln>
        </p:spPr>
      </p:sp>
      <p:sp>
        <p:nvSpPr>
          <p:cNvPr id="15331" name="Freeform 173"/>
          <p:cNvSpPr/>
          <p:nvPr/>
        </p:nvSpPr>
        <p:spPr>
          <a:xfrm>
            <a:off x="1316520" y="578880"/>
            <a:ext cx="251280" cy="100440"/>
          </a:xfrm>
          <a:custGeom>
            <a:avLst/>
            <a:gdLst/>
            <a:ahLst/>
            <a:cxnLst/>
            <a:rect l="0" t="0" r="r" b="b"/>
            <a:pathLst>
              <a:path w="698" h="279">
                <a:moveTo>
                  <a:pt x="0" y="266"/>
                </a:moveTo>
                <a:lnTo>
                  <a:pt x="666" y="0"/>
                </a:lnTo>
                <a:lnTo>
                  <a:pt x="697" y="0"/>
                </a:lnTo>
                <a:lnTo>
                  <a:pt x="0" y="278"/>
                </a:lnTo>
                <a:lnTo>
                  <a:pt x="0" y="266"/>
                </a:lnTo>
                <a:close/>
              </a:path>
            </a:pathLst>
          </a:custGeom>
          <a:solidFill>
            <a:srgbClr val="FEBA31"/>
          </a:solidFill>
          <a:ln>
            <a:noFill/>
          </a:ln>
        </p:spPr>
      </p:sp>
      <p:sp>
        <p:nvSpPr>
          <p:cNvPr id="15332" name="Freeform 174"/>
          <p:cNvSpPr/>
          <p:nvPr/>
        </p:nvSpPr>
        <p:spPr>
          <a:xfrm>
            <a:off x="1316520" y="578880"/>
            <a:ext cx="262800" cy="105120"/>
          </a:xfrm>
          <a:custGeom>
            <a:avLst/>
            <a:gdLst/>
            <a:ahLst/>
            <a:cxnLst/>
            <a:rect l="0" t="0" r="r" b="b"/>
            <a:pathLst>
              <a:path w="730" h="292">
                <a:moveTo>
                  <a:pt x="0" y="278"/>
                </a:moveTo>
                <a:lnTo>
                  <a:pt x="697" y="0"/>
                </a:lnTo>
                <a:lnTo>
                  <a:pt x="729" y="0"/>
                </a:lnTo>
                <a:lnTo>
                  <a:pt x="0" y="291"/>
                </a:lnTo>
                <a:lnTo>
                  <a:pt x="0" y="278"/>
                </a:lnTo>
                <a:close/>
              </a:path>
            </a:pathLst>
          </a:custGeom>
          <a:solidFill>
            <a:srgbClr val="FEBA33"/>
          </a:solidFill>
          <a:ln>
            <a:noFill/>
          </a:ln>
        </p:spPr>
      </p:sp>
      <p:sp>
        <p:nvSpPr>
          <p:cNvPr id="15333" name="Freeform 175"/>
          <p:cNvSpPr/>
          <p:nvPr/>
        </p:nvSpPr>
        <p:spPr>
          <a:xfrm>
            <a:off x="1316520" y="578880"/>
            <a:ext cx="274320" cy="109800"/>
          </a:xfrm>
          <a:custGeom>
            <a:avLst/>
            <a:gdLst/>
            <a:ahLst/>
            <a:cxnLst/>
            <a:rect l="0" t="0" r="r" b="b"/>
            <a:pathLst>
              <a:path w="762" h="305">
                <a:moveTo>
                  <a:pt x="0" y="291"/>
                </a:moveTo>
                <a:lnTo>
                  <a:pt x="729" y="0"/>
                </a:lnTo>
                <a:lnTo>
                  <a:pt x="761" y="0"/>
                </a:lnTo>
                <a:lnTo>
                  <a:pt x="0" y="304"/>
                </a:lnTo>
                <a:lnTo>
                  <a:pt x="0" y="291"/>
                </a:lnTo>
                <a:close/>
              </a:path>
            </a:pathLst>
          </a:custGeom>
          <a:solidFill>
            <a:srgbClr val="FEBA34"/>
          </a:solidFill>
          <a:ln>
            <a:noFill/>
          </a:ln>
        </p:spPr>
      </p:sp>
      <p:sp>
        <p:nvSpPr>
          <p:cNvPr id="15334" name="Freeform 176"/>
          <p:cNvSpPr/>
          <p:nvPr/>
        </p:nvSpPr>
        <p:spPr>
          <a:xfrm>
            <a:off x="1316520" y="578880"/>
            <a:ext cx="285480" cy="114120"/>
          </a:xfrm>
          <a:custGeom>
            <a:avLst/>
            <a:gdLst/>
            <a:ahLst/>
            <a:cxnLst/>
            <a:rect l="0" t="0" r="r" b="b"/>
            <a:pathLst>
              <a:path w="793" h="317">
                <a:moveTo>
                  <a:pt x="0" y="304"/>
                </a:moveTo>
                <a:lnTo>
                  <a:pt x="761" y="0"/>
                </a:lnTo>
                <a:lnTo>
                  <a:pt x="792" y="0"/>
                </a:lnTo>
                <a:lnTo>
                  <a:pt x="0" y="316"/>
                </a:lnTo>
                <a:lnTo>
                  <a:pt x="0" y="304"/>
                </a:lnTo>
                <a:close/>
              </a:path>
            </a:pathLst>
          </a:custGeom>
          <a:solidFill>
            <a:srgbClr val="FEBB36"/>
          </a:solidFill>
          <a:ln>
            <a:noFill/>
          </a:ln>
        </p:spPr>
      </p:sp>
      <p:sp>
        <p:nvSpPr>
          <p:cNvPr id="15335" name="Freeform 177"/>
          <p:cNvSpPr/>
          <p:nvPr/>
        </p:nvSpPr>
        <p:spPr>
          <a:xfrm>
            <a:off x="1316520" y="578880"/>
            <a:ext cx="297000" cy="118800"/>
          </a:xfrm>
          <a:custGeom>
            <a:avLst/>
            <a:gdLst/>
            <a:ahLst/>
            <a:cxnLst/>
            <a:rect l="0" t="0" r="r" b="b"/>
            <a:pathLst>
              <a:path w="825" h="330">
                <a:moveTo>
                  <a:pt x="0" y="316"/>
                </a:moveTo>
                <a:lnTo>
                  <a:pt x="792" y="0"/>
                </a:lnTo>
                <a:lnTo>
                  <a:pt x="824" y="0"/>
                </a:lnTo>
                <a:lnTo>
                  <a:pt x="0" y="329"/>
                </a:lnTo>
                <a:lnTo>
                  <a:pt x="0" y="316"/>
                </a:lnTo>
                <a:close/>
              </a:path>
            </a:pathLst>
          </a:custGeom>
          <a:solidFill>
            <a:srgbClr val="FEBB37"/>
          </a:solidFill>
          <a:ln>
            <a:noFill/>
          </a:ln>
        </p:spPr>
      </p:sp>
      <p:sp>
        <p:nvSpPr>
          <p:cNvPr id="15336" name="Freeform 178"/>
          <p:cNvSpPr/>
          <p:nvPr/>
        </p:nvSpPr>
        <p:spPr>
          <a:xfrm>
            <a:off x="1316520" y="578880"/>
            <a:ext cx="308520" cy="123120"/>
          </a:xfrm>
          <a:custGeom>
            <a:avLst/>
            <a:gdLst/>
            <a:ahLst/>
            <a:cxnLst/>
            <a:rect l="0" t="0" r="r" b="b"/>
            <a:pathLst>
              <a:path w="857" h="342">
                <a:moveTo>
                  <a:pt x="0" y="329"/>
                </a:moveTo>
                <a:lnTo>
                  <a:pt x="824" y="0"/>
                </a:lnTo>
                <a:lnTo>
                  <a:pt x="856" y="0"/>
                </a:lnTo>
                <a:lnTo>
                  <a:pt x="0" y="341"/>
                </a:lnTo>
                <a:lnTo>
                  <a:pt x="0" y="329"/>
                </a:lnTo>
                <a:close/>
              </a:path>
            </a:pathLst>
          </a:custGeom>
          <a:solidFill>
            <a:srgbClr val="FEBB38"/>
          </a:solidFill>
          <a:ln>
            <a:noFill/>
          </a:ln>
        </p:spPr>
      </p:sp>
      <p:sp>
        <p:nvSpPr>
          <p:cNvPr id="15337" name="Freeform 179"/>
          <p:cNvSpPr/>
          <p:nvPr/>
        </p:nvSpPr>
        <p:spPr>
          <a:xfrm>
            <a:off x="1316520" y="578880"/>
            <a:ext cx="319680" cy="127800"/>
          </a:xfrm>
          <a:custGeom>
            <a:avLst/>
            <a:gdLst/>
            <a:ahLst/>
            <a:cxnLst/>
            <a:rect l="0" t="0" r="r" b="b"/>
            <a:pathLst>
              <a:path w="888" h="355">
                <a:moveTo>
                  <a:pt x="0" y="341"/>
                </a:moveTo>
                <a:lnTo>
                  <a:pt x="856" y="0"/>
                </a:lnTo>
                <a:lnTo>
                  <a:pt x="887" y="0"/>
                </a:lnTo>
                <a:lnTo>
                  <a:pt x="0" y="354"/>
                </a:lnTo>
                <a:lnTo>
                  <a:pt x="0" y="341"/>
                </a:lnTo>
                <a:close/>
              </a:path>
            </a:pathLst>
          </a:custGeom>
          <a:solidFill>
            <a:srgbClr val="FEBB39"/>
          </a:solidFill>
          <a:ln>
            <a:noFill/>
          </a:ln>
        </p:spPr>
      </p:sp>
      <p:sp>
        <p:nvSpPr>
          <p:cNvPr id="15338" name="Freeform 180"/>
          <p:cNvSpPr/>
          <p:nvPr/>
        </p:nvSpPr>
        <p:spPr>
          <a:xfrm>
            <a:off x="1316520" y="578880"/>
            <a:ext cx="331200" cy="132480"/>
          </a:xfrm>
          <a:custGeom>
            <a:avLst/>
            <a:gdLst/>
            <a:ahLst/>
            <a:cxnLst/>
            <a:rect l="0" t="0" r="r" b="b"/>
            <a:pathLst>
              <a:path w="920" h="368">
                <a:moveTo>
                  <a:pt x="0" y="354"/>
                </a:moveTo>
                <a:lnTo>
                  <a:pt x="887" y="0"/>
                </a:lnTo>
                <a:lnTo>
                  <a:pt x="919" y="0"/>
                </a:lnTo>
                <a:lnTo>
                  <a:pt x="0" y="367"/>
                </a:lnTo>
                <a:lnTo>
                  <a:pt x="0" y="354"/>
                </a:lnTo>
                <a:close/>
              </a:path>
            </a:pathLst>
          </a:custGeom>
          <a:solidFill>
            <a:srgbClr val="FEBB3B"/>
          </a:solidFill>
          <a:ln>
            <a:noFill/>
          </a:ln>
        </p:spPr>
      </p:sp>
      <p:sp>
        <p:nvSpPr>
          <p:cNvPr id="15339" name="Freeform 181"/>
          <p:cNvSpPr/>
          <p:nvPr/>
        </p:nvSpPr>
        <p:spPr>
          <a:xfrm>
            <a:off x="1316520" y="578880"/>
            <a:ext cx="342720" cy="136800"/>
          </a:xfrm>
          <a:custGeom>
            <a:avLst/>
            <a:gdLst/>
            <a:ahLst/>
            <a:cxnLst/>
            <a:rect l="0" t="0" r="r" b="b"/>
            <a:pathLst>
              <a:path w="952" h="380">
                <a:moveTo>
                  <a:pt x="0" y="367"/>
                </a:moveTo>
                <a:lnTo>
                  <a:pt x="919" y="0"/>
                </a:lnTo>
                <a:lnTo>
                  <a:pt x="951" y="0"/>
                </a:lnTo>
                <a:lnTo>
                  <a:pt x="0" y="379"/>
                </a:lnTo>
                <a:lnTo>
                  <a:pt x="0" y="367"/>
                </a:lnTo>
                <a:close/>
              </a:path>
            </a:pathLst>
          </a:custGeom>
          <a:solidFill>
            <a:srgbClr val="FEBB3C"/>
          </a:solidFill>
          <a:ln>
            <a:noFill/>
          </a:ln>
        </p:spPr>
      </p:sp>
      <p:sp>
        <p:nvSpPr>
          <p:cNvPr id="15340" name="Freeform 182"/>
          <p:cNvSpPr/>
          <p:nvPr/>
        </p:nvSpPr>
        <p:spPr>
          <a:xfrm>
            <a:off x="1316520" y="578880"/>
            <a:ext cx="353880" cy="141480"/>
          </a:xfrm>
          <a:custGeom>
            <a:avLst/>
            <a:gdLst/>
            <a:ahLst/>
            <a:cxnLst/>
            <a:rect l="0" t="0" r="r" b="b"/>
            <a:pathLst>
              <a:path w="983" h="393">
                <a:moveTo>
                  <a:pt x="0" y="379"/>
                </a:moveTo>
                <a:lnTo>
                  <a:pt x="951" y="0"/>
                </a:lnTo>
                <a:lnTo>
                  <a:pt x="982" y="0"/>
                </a:lnTo>
                <a:lnTo>
                  <a:pt x="0" y="392"/>
                </a:lnTo>
                <a:lnTo>
                  <a:pt x="0" y="379"/>
                </a:lnTo>
                <a:close/>
              </a:path>
            </a:pathLst>
          </a:custGeom>
          <a:solidFill>
            <a:srgbClr val="FEBC3D"/>
          </a:solidFill>
          <a:ln>
            <a:noFill/>
          </a:ln>
        </p:spPr>
      </p:sp>
      <p:sp>
        <p:nvSpPr>
          <p:cNvPr id="15341" name="Freeform 183"/>
          <p:cNvSpPr/>
          <p:nvPr/>
        </p:nvSpPr>
        <p:spPr>
          <a:xfrm>
            <a:off x="1316520" y="578880"/>
            <a:ext cx="365400" cy="145800"/>
          </a:xfrm>
          <a:custGeom>
            <a:avLst/>
            <a:gdLst/>
            <a:ahLst/>
            <a:cxnLst/>
            <a:rect l="0" t="0" r="r" b="b"/>
            <a:pathLst>
              <a:path w="1015" h="405">
                <a:moveTo>
                  <a:pt x="0" y="392"/>
                </a:moveTo>
                <a:lnTo>
                  <a:pt x="982" y="0"/>
                </a:lnTo>
                <a:lnTo>
                  <a:pt x="1014" y="0"/>
                </a:lnTo>
                <a:lnTo>
                  <a:pt x="0" y="404"/>
                </a:lnTo>
                <a:lnTo>
                  <a:pt x="0" y="392"/>
                </a:lnTo>
                <a:close/>
              </a:path>
            </a:pathLst>
          </a:custGeom>
          <a:solidFill>
            <a:srgbClr val="FEBC3E"/>
          </a:solidFill>
          <a:ln>
            <a:noFill/>
          </a:ln>
        </p:spPr>
      </p:sp>
      <p:sp>
        <p:nvSpPr>
          <p:cNvPr id="15342" name="Freeform 184"/>
          <p:cNvSpPr/>
          <p:nvPr/>
        </p:nvSpPr>
        <p:spPr>
          <a:xfrm>
            <a:off x="1316520" y="578880"/>
            <a:ext cx="376920" cy="150480"/>
          </a:xfrm>
          <a:custGeom>
            <a:avLst/>
            <a:gdLst/>
            <a:ahLst/>
            <a:cxnLst/>
            <a:rect l="0" t="0" r="r" b="b"/>
            <a:pathLst>
              <a:path w="1047" h="418">
                <a:moveTo>
                  <a:pt x="0" y="404"/>
                </a:moveTo>
                <a:lnTo>
                  <a:pt x="1013" y="0"/>
                </a:lnTo>
                <a:lnTo>
                  <a:pt x="1046" y="0"/>
                </a:lnTo>
                <a:lnTo>
                  <a:pt x="0" y="417"/>
                </a:lnTo>
                <a:lnTo>
                  <a:pt x="0" y="404"/>
                </a:lnTo>
                <a:close/>
              </a:path>
            </a:pathLst>
          </a:custGeom>
          <a:solidFill>
            <a:srgbClr val="FEBC40"/>
          </a:solidFill>
          <a:ln>
            <a:noFill/>
          </a:ln>
        </p:spPr>
      </p:sp>
      <p:sp>
        <p:nvSpPr>
          <p:cNvPr id="15343" name="Freeform 185"/>
          <p:cNvSpPr/>
          <p:nvPr/>
        </p:nvSpPr>
        <p:spPr>
          <a:xfrm>
            <a:off x="1316520" y="578880"/>
            <a:ext cx="388080" cy="155160"/>
          </a:xfrm>
          <a:custGeom>
            <a:avLst/>
            <a:gdLst/>
            <a:ahLst/>
            <a:cxnLst/>
            <a:rect l="0" t="0" r="r" b="b"/>
            <a:pathLst>
              <a:path w="1078" h="431">
                <a:moveTo>
                  <a:pt x="0" y="417"/>
                </a:moveTo>
                <a:lnTo>
                  <a:pt x="1046" y="0"/>
                </a:lnTo>
                <a:lnTo>
                  <a:pt x="1077" y="0"/>
                </a:lnTo>
                <a:lnTo>
                  <a:pt x="0" y="430"/>
                </a:lnTo>
                <a:lnTo>
                  <a:pt x="0" y="417"/>
                </a:lnTo>
                <a:close/>
              </a:path>
            </a:pathLst>
          </a:custGeom>
          <a:solidFill>
            <a:srgbClr val="FEBC41"/>
          </a:solidFill>
          <a:ln>
            <a:noFill/>
          </a:ln>
        </p:spPr>
      </p:sp>
      <p:sp>
        <p:nvSpPr>
          <p:cNvPr id="15344" name="Freeform 186"/>
          <p:cNvSpPr/>
          <p:nvPr/>
        </p:nvSpPr>
        <p:spPr>
          <a:xfrm>
            <a:off x="1316520" y="578880"/>
            <a:ext cx="399600" cy="159480"/>
          </a:xfrm>
          <a:custGeom>
            <a:avLst/>
            <a:gdLst/>
            <a:ahLst/>
            <a:cxnLst/>
            <a:rect l="0" t="0" r="r" b="b"/>
            <a:pathLst>
              <a:path w="1110" h="443">
                <a:moveTo>
                  <a:pt x="0" y="430"/>
                </a:moveTo>
                <a:lnTo>
                  <a:pt x="1077" y="0"/>
                </a:lnTo>
                <a:lnTo>
                  <a:pt x="1109" y="0"/>
                </a:lnTo>
                <a:lnTo>
                  <a:pt x="0" y="442"/>
                </a:lnTo>
                <a:lnTo>
                  <a:pt x="0" y="430"/>
                </a:lnTo>
                <a:close/>
              </a:path>
            </a:pathLst>
          </a:custGeom>
          <a:solidFill>
            <a:srgbClr val="FEBC43"/>
          </a:solidFill>
          <a:ln>
            <a:noFill/>
          </a:ln>
        </p:spPr>
      </p:sp>
      <p:sp>
        <p:nvSpPr>
          <p:cNvPr id="15345" name="Freeform 187"/>
          <p:cNvSpPr/>
          <p:nvPr/>
        </p:nvSpPr>
        <p:spPr>
          <a:xfrm>
            <a:off x="1316520" y="578880"/>
            <a:ext cx="410760" cy="164160"/>
          </a:xfrm>
          <a:custGeom>
            <a:avLst/>
            <a:gdLst/>
            <a:ahLst/>
            <a:cxnLst/>
            <a:rect l="0" t="0" r="r" b="b"/>
            <a:pathLst>
              <a:path w="1141" h="456">
                <a:moveTo>
                  <a:pt x="0" y="442"/>
                </a:moveTo>
                <a:lnTo>
                  <a:pt x="1109" y="0"/>
                </a:lnTo>
                <a:lnTo>
                  <a:pt x="1140" y="0"/>
                </a:lnTo>
                <a:lnTo>
                  <a:pt x="0" y="455"/>
                </a:lnTo>
                <a:lnTo>
                  <a:pt x="0" y="442"/>
                </a:lnTo>
                <a:close/>
              </a:path>
            </a:pathLst>
          </a:custGeom>
          <a:solidFill>
            <a:srgbClr val="FEBD44"/>
          </a:solidFill>
          <a:ln>
            <a:noFill/>
          </a:ln>
        </p:spPr>
      </p:sp>
      <p:sp>
        <p:nvSpPr>
          <p:cNvPr id="15346" name="Freeform 188"/>
          <p:cNvSpPr/>
          <p:nvPr/>
        </p:nvSpPr>
        <p:spPr>
          <a:xfrm>
            <a:off x="1316520" y="578880"/>
            <a:ext cx="422280" cy="168480"/>
          </a:xfrm>
          <a:custGeom>
            <a:avLst/>
            <a:gdLst/>
            <a:ahLst/>
            <a:cxnLst/>
            <a:rect l="0" t="0" r="r" b="b"/>
            <a:pathLst>
              <a:path w="1173" h="468">
                <a:moveTo>
                  <a:pt x="0" y="455"/>
                </a:moveTo>
                <a:lnTo>
                  <a:pt x="1140" y="0"/>
                </a:lnTo>
                <a:lnTo>
                  <a:pt x="1172" y="0"/>
                </a:lnTo>
                <a:lnTo>
                  <a:pt x="0" y="467"/>
                </a:lnTo>
                <a:lnTo>
                  <a:pt x="0" y="455"/>
                </a:lnTo>
                <a:close/>
              </a:path>
            </a:pathLst>
          </a:custGeom>
          <a:solidFill>
            <a:srgbClr val="FEBD45"/>
          </a:solidFill>
          <a:ln>
            <a:noFill/>
          </a:ln>
        </p:spPr>
      </p:sp>
      <p:sp>
        <p:nvSpPr>
          <p:cNvPr id="15347" name="Freeform 189"/>
          <p:cNvSpPr/>
          <p:nvPr/>
        </p:nvSpPr>
        <p:spPr>
          <a:xfrm>
            <a:off x="1316520" y="578880"/>
            <a:ext cx="433800" cy="173160"/>
          </a:xfrm>
          <a:custGeom>
            <a:avLst/>
            <a:gdLst/>
            <a:ahLst/>
            <a:cxnLst/>
            <a:rect l="0" t="0" r="r" b="b"/>
            <a:pathLst>
              <a:path w="1205" h="481">
                <a:moveTo>
                  <a:pt x="0" y="467"/>
                </a:moveTo>
                <a:lnTo>
                  <a:pt x="1172" y="0"/>
                </a:lnTo>
                <a:lnTo>
                  <a:pt x="1204" y="0"/>
                </a:lnTo>
                <a:lnTo>
                  <a:pt x="0" y="480"/>
                </a:lnTo>
                <a:lnTo>
                  <a:pt x="0" y="467"/>
                </a:lnTo>
                <a:close/>
              </a:path>
            </a:pathLst>
          </a:custGeom>
          <a:solidFill>
            <a:srgbClr val="FEBD46"/>
          </a:solidFill>
          <a:ln>
            <a:noFill/>
          </a:ln>
        </p:spPr>
      </p:sp>
      <p:sp>
        <p:nvSpPr>
          <p:cNvPr id="15348" name="Freeform 190"/>
          <p:cNvSpPr/>
          <p:nvPr/>
        </p:nvSpPr>
        <p:spPr>
          <a:xfrm>
            <a:off x="1316520" y="578880"/>
            <a:ext cx="444960" cy="177840"/>
          </a:xfrm>
          <a:custGeom>
            <a:avLst/>
            <a:gdLst/>
            <a:ahLst/>
            <a:cxnLst/>
            <a:rect l="0" t="0" r="r" b="b"/>
            <a:pathLst>
              <a:path w="1236" h="494">
                <a:moveTo>
                  <a:pt x="0" y="480"/>
                </a:moveTo>
                <a:lnTo>
                  <a:pt x="1204" y="0"/>
                </a:lnTo>
                <a:lnTo>
                  <a:pt x="1235" y="0"/>
                </a:lnTo>
                <a:lnTo>
                  <a:pt x="0" y="493"/>
                </a:lnTo>
                <a:lnTo>
                  <a:pt x="0" y="480"/>
                </a:lnTo>
                <a:close/>
              </a:path>
            </a:pathLst>
          </a:custGeom>
          <a:solidFill>
            <a:srgbClr val="FEBD48"/>
          </a:solidFill>
          <a:ln>
            <a:noFill/>
          </a:ln>
        </p:spPr>
      </p:sp>
      <p:sp>
        <p:nvSpPr>
          <p:cNvPr id="15349" name="Freeform 191"/>
          <p:cNvSpPr/>
          <p:nvPr/>
        </p:nvSpPr>
        <p:spPr>
          <a:xfrm>
            <a:off x="1316520" y="578880"/>
            <a:ext cx="456480" cy="182160"/>
          </a:xfrm>
          <a:custGeom>
            <a:avLst/>
            <a:gdLst/>
            <a:ahLst/>
            <a:cxnLst/>
            <a:rect l="0" t="0" r="r" b="b"/>
            <a:pathLst>
              <a:path w="1268" h="506">
                <a:moveTo>
                  <a:pt x="0" y="493"/>
                </a:moveTo>
                <a:lnTo>
                  <a:pt x="1235" y="0"/>
                </a:lnTo>
                <a:lnTo>
                  <a:pt x="1267" y="0"/>
                </a:lnTo>
                <a:lnTo>
                  <a:pt x="0" y="505"/>
                </a:lnTo>
                <a:lnTo>
                  <a:pt x="0" y="493"/>
                </a:lnTo>
                <a:close/>
              </a:path>
            </a:pathLst>
          </a:custGeom>
          <a:solidFill>
            <a:srgbClr val="FEBD49"/>
          </a:solidFill>
          <a:ln>
            <a:noFill/>
          </a:ln>
        </p:spPr>
      </p:sp>
      <p:sp>
        <p:nvSpPr>
          <p:cNvPr id="15350" name="Freeform 192"/>
          <p:cNvSpPr/>
          <p:nvPr/>
        </p:nvSpPr>
        <p:spPr>
          <a:xfrm>
            <a:off x="1316520" y="578880"/>
            <a:ext cx="468000" cy="186840"/>
          </a:xfrm>
          <a:custGeom>
            <a:avLst/>
            <a:gdLst/>
            <a:ahLst/>
            <a:cxnLst/>
            <a:rect l="0" t="0" r="r" b="b"/>
            <a:pathLst>
              <a:path w="1300" h="519">
                <a:moveTo>
                  <a:pt x="0" y="505"/>
                </a:moveTo>
                <a:lnTo>
                  <a:pt x="1267" y="0"/>
                </a:lnTo>
                <a:lnTo>
                  <a:pt x="1299" y="0"/>
                </a:lnTo>
                <a:lnTo>
                  <a:pt x="0" y="518"/>
                </a:lnTo>
                <a:lnTo>
                  <a:pt x="0" y="505"/>
                </a:lnTo>
                <a:close/>
              </a:path>
            </a:pathLst>
          </a:custGeom>
          <a:solidFill>
            <a:srgbClr val="FEBE4B"/>
          </a:solidFill>
          <a:ln>
            <a:noFill/>
          </a:ln>
        </p:spPr>
      </p:sp>
      <p:sp>
        <p:nvSpPr>
          <p:cNvPr id="15351" name="Freeform 193"/>
          <p:cNvSpPr/>
          <p:nvPr/>
        </p:nvSpPr>
        <p:spPr>
          <a:xfrm>
            <a:off x="1316520" y="578880"/>
            <a:ext cx="479160" cy="191160"/>
          </a:xfrm>
          <a:custGeom>
            <a:avLst/>
            <a:gdLst/>
            <a:ahLst/>
            <a:cxnLst/>
            <a:rect l="0" t="0" r="r" b="b"/>
            <a:pathLst>
              <a:path w="1331" h="531">
                <a:moveTo>
                  <a:pt x="0" y="518"/>
                </a:moveTo>
                <a:lnTo>
                  <a:pt x="1299" y="0"/>
                </a:lnTo>
                <a:lnTo>
                  <a:pt x="1330" y="0"/>
                </a:lnTo>
                <a:lnTo>
                  <a:pt x="0" y="530"/>
                </a:lnTo>
                <a:lnTo>
                  <a:pt x="0" y="518"/>
                </a:lnTo>
                <a:close/>
              </a:path>
            </a:pathLst>
          </a:custGeom>
          <a:solidFill>
            <a:srgbClr val="FEBE4C"/>
          </a:solidFill>
          <a:ln>
            <a:noFill/>
          </a:ln>
        </p:spPr>
      </p:sp>
      <p:sp>
        <p:nvSpPr>
          <p:cNvPr id="15352" name="Freeform 194"/>
          <p:cNvSpPr/>
          <p:nvPr/>
        </p:nvSpPr>
        <p:spPr>
          <a:xfrm>
            <a:off x="1316520" y="578880"/>
            <a:ext cx="490680" cy="195840"/>
          </a:xfrm>
          <a:custGeom>
            <a:avLst/>
            <a:gdLst/>
            <a:ahLst/>
            <a:cxnLst/>
            <a:rect l="0" t="0" r="r" b="b"/>
            <a:pathLst>
              <a:path w="1363" h="544">
                <a:moveTo>
                  <a:pt x="0" y="530"/>
                </a:moveTo>
                <a:lnTo>
                  <a:pt x="1330" y="0"/>
                </a:lnTo>
                <a:lnTo>
                  <a:pt x="1362" y="0"/>
                </a:lnTo>
                <a:lnTo>
                  <a:pt x="0" y="543"/>
                </a:lnTo>
                <a:lnTo>
                  <a:pt x="0" y="530"/>
                </a:lnTo>
                <a:close/>
              </a:path>
            </a:pathLst>
          </a:custGeom>
          <a:solidFill>
            <a:srgbClr val="FEBE4D"/>
          </a:solidFill>
          <a:ln>
            <a:noFill/>
          </a:ln>
        </p:spPr>
      </p:sp>
      <p:sp>
        <p:nvSpPr>
          <p:cNvPr id="15353" name="Freeform 195"/>
          <p:cNvSpPr/>
          <p:nvPr/>
        </p:nvSpPr>
        <p:spPr>
          <a:xfrm>
            <a:off x="1316520" y="578880"/>
            <a:ext cx="502200" cy="200520"/>
          </a:xfrm>
          <a:custGeom>
            <a:avLst/>
            <a:gdLst/>
            <a:ahLst/>
            <a:cxnLst/>
            <a:rect l="0" t="0" r="r" b="b"/>
            <a:pathLst>
              <a:path w="1395" h="557">
                <a:moveTo>
                  <a:pt x="0" y="543"/>
                </a:moveTo>
                <a:lnTo>
                  <a:pt x="1362" y="0"/>
                </a:lnTo>
                <a:lnTo>
                  <a:pt x="1394" y="0"/>
                </a:lnTo>
                <a:lnTo>
                  <a:pt x="0" y="556"/>
                </a:lnTo>
                <a:lnTo>
                  <a:pt x="0" y="543"/>
                </a:lnTo>
                <a:close/>
              </a:path>
            </a:pathLst>
          </a:custGeom>
          <a:solidFill>
            <a:srgbClr val="FEBE4E"/>
          </a:solidFill>
          <a:ln>
            <a:noFill/>
          </a:ln>
        </p:spPr>
      </p:sp>
      <p:sp>
        <p:nvSpPr>
          <p:cNvPr id="15354" name="Freeform 196"/>
          <p:cNvSpPr/>
          <p:nvPr/>
        </p:nvSpPr>
        <p:spPr>
          <a:xfrm>
            <a:off x="1316520" y="578880"/>
            <a:ext cx="513360" cy="204840"/>
          </a:xfrm>
          <a:custGeom>
            <a:avLst/>
            <a:gdLst/>
            <a:ahLst/>
            <a:cxnLst/>
            <a:rect l="0" t="0" r="r" b="b"/>
            <a:pathLst>
              <a:path w="1426" h="569">
                <a:moveTo>
                  <a:pt x="0" y="556"/>
                </a:moveTo>
                <a:lnTo>
                  <a:pt x="1394" y="0"/>
                </a:lnTo>
                <a:lnTo>
                  <a:pt x="1425" y="0"/>
                </a:lnTo>
                <a:lnTo>
                  <a:pt x="0" y="568"/>
                </a:lnTo>
                <a:lnTo>
                  <a:pt x="0" y="556"/>
                </a:lnTo>
                <a:close/>
              </a:path>
            </a:pathLst>
          </a:custGeom>
          <a:solidFill>
            <a:srgbClr val="FEBF50"/>
          </a:solidFill>
          <a:ln>
            <a:noFill/>
          </a:ln>
        </p:spPr>
      </p:sp>
      <p:sp>
        <p:nvSpPr>
          <p:cNvPr id="15355" name="Freeform 197"/>
          <p:cNvSpPr/>
          <p:nvPr/>
        </p:nvSpPr>
        <p:spPr>
          <a:xfrm>
            <a:off x="1316520" y="578880"/>
            <a:ext cx="524880" cy="209520"/>
          </a:xfrm>
          <a:custGeom>
            <a:avLst/>
            <a:gdLst/>
            <a:ahLst/>
            <a:cxnLst/>
            <a:rect l="0" t="0" r="r" b="b"/>
            <a:pathLst>
              <a:path w="1458" h="582">
                <a:moveTo>
                  <a:pt x="0" y="568"/>
                </a:moveTo>
                <a:lnTo>
                  <a:pt x="1424" y="0"/>
                </a:lnTo>
                <a:lnTo>
                  <a:pt x="1457" y="0"/>
                </a:lnTo>
                <a:lnTo>
                  <a:pt x="0" y="581"/>
                </a:lnTo>
                <a:lnTo>
                  <a:pt x="0" y="568"/>
                </a:lnTo>
                <a:close/>
              </a:path>
            </a:pathLst>
          </a:custGeom>
          <a:solidFill>
            <a:srgbClr val="FEBF51"/>
          </a:solidFill>
          <a:ln>
            <a:noFill/>
          </a:ln>
        </p:spPr>
      </p:sp>
      <p:sp>
        <p:nvSpPr>
          <p:cNvPr id="15356" name="Freeform 198"/>
          <p:cNvSpPr/>
          <p:nvPr/>
        </p:nvSpPr>
        <p:spPr>
          <a:xfrm>
            <a:off x="1316520" y="578880"/>
            <a:ext cx="536400" cy="213840"/>
          </a:xfrm>
          <a:custGeom>
            <a:avLst/>
            <a:gdLst/>
            <a:ahLst/>
            <a:cxnLst/>
            <a:rect l="0" t="0" r="r" b="b"/>
            <a:pathLst>
              <a:path w="1490" h="594">
                <a:moveTo>
                  <a:pt x="0" y="581"/>
                </a:moveTo>
                <a:lnTo>
                  <a:pt x="1457" y="0"/>
                </a:lnTo>
                <a:lnTo>
                  <a:pt x="1489" y="0"/>
                </a:lnTo>
                <a:lnTo>
                  <a:pt x="0" y="593"/>
                </a:lnTo>
                <a:lnTo>
                  <a:pt x="0" y="581"/>
                </a:lnTo>
                <a:close/>
              </a:path>
            </a:pathLst>
          </a:custGeom>
          <a:solidFill>
            <a:srgbClr val="FEBF52"/>
          </a:solidFill>
          <a:ln>
            <a:noFill/>
          </a:ln>
        </p:spPr>
      </p:sp>
      <p:sp>
        <p:nvSpPr>
          <p:cNvPr id="15357" name="Freeform 199"/>
          <p:cNvSpPr/>
          <p:nvPr/>
        </p:nvSpPr>
        <p:spPr>
          <a:xfrm>
            <a:off x="1316520" y="578880"/>
            <a:ext cx="547560" cy="218520"/>
          </a:xfrm>
          <a:custGeom>
            <a:avLst/>
            <a:gdLst/>
            <a:ahLst/>
            <a:cxnLst/>
            <a:rect l="0" t="0" r="r" b="b"/>
            <a:pathLst>
              <a:path w="1521" h="607">
                <a:moveTo>
                  <a:pt x="0" y="593"/>
                </a:moveTo>
                <a:lnTo>
                  <a:pt x="1489" y="0"/>
                </a:lnTo>
                <a:lnTo>
                  <a:pt x="1520" y="0"/>
                </a:lnTo>
                <a:lnTo>
                  <a:pt x="0" y="606"/>
                </a:lnTo>
                <a:lnTo>
                  <a:pt x="0" y="593"/>
                </a:lnTo>
                <a:close/>
              </a:path>
            </a:pathLst>
          </a:custGeom>
          <a:solidFill>
            <a:srgbClr val="FEBF53"/>
          </a:solidFill>
          <a:ln>
            <a:noFill/>
          </a:ln>
        </p:spPr>
      </p:sp>
      <p:sp>
        <p:nvSpPr>
          <p:cNvPr id="15358" name="Freeform 200"/>
          <p:cNvSpPr/>
          <p:nvPr/>
        </p:nvSpPr>
        <p:spPr>
          <a:xfrm>
            <a:off x="1316520" y="578880"/>
            <a:ext cx="559080" cy="223200"/>
          </a:xfrm>
          <a:custGeom>
            <a:avLst/>
            <a:gdLst/>
            <a:ahLst/>
            <a:cxnLst/>
            <a:rect l="0" t="0" r="r" b="b"/>
            <a:pathLst>
              <a:path w="1553" h="620">
                <a:moveTo>
                  <a:pt x="0" y="606"/>
                </a:moveTo>
                <a:lnTo>
                  <a:pt x="1520" y="0"/>
                </a:lnTo>
                <a:lnTo>
                  <a:pt x="1552" y="0"/>
                </a:lnTo>
                <a:lnTo>
                  <a:pt x="0" y="619"/>
                </a:lnTo>
                <a:lnTo>
                  <a:pt x="0" y="606"/>
                </a:lnTo>
                <a:close/>
              </a:path>
            </a:pathLst>
          </a:custGeom>
          <a:solidFill>
            <a:srgbClr val="FEC055"/>
          </a:solidFill>
          <a:ln>
            <a:noFill/>
          </a:ln>
        </p:spPr>
      </p:sp>
      <p:sp>
        <p:nvSpPr>
          <p:cNvPr id="15359" name="Freeform 201"/>
          <p:cNvSpPr/>
          <p:nvPr/>
        </p:nvSpPr>
        <p:spPr>
          <a:xfrm>
            <a:off x="1316520" y="578880"/>
            <a:ext cx="570600" cy="227520"/>
          </a:xfrm>
          <a:custGeom>
            <a:avLst/>
            <a:gdLst/>
            <a:ahLst/>
            <a:cxnLst/>
            <a:rect l="0" t="0" r="r" b="b"/>
            <a:pathLst>
              <a:path w="1585" h="632">
                <a:moveTo>
                  <a:pt x="0" y="619"/>
                </a:moveTo>
                <a:lnTo>
                  <a:pt x="1552" y="0"/>
                </a:lnTo>
                <a:lnTo>
                  <a:pt x="1584" y="0"/>
                </a:lnTo>
                <a:lnTo>
                  <a:pt x="0" y="631"/>
                </a:lnTo>
                <a:lnTo>
                  <a:pt x="0" y="619"/>
                </a:lnTo>
                <a:close/>
              </a:path>
            </a:pathLst>
          </a:custGeom>
          <a:solidFill>
            <a:srgbClr val="FEC056"/>
          </a:solidFill>
          <a:ln>
            <a:noFill/>
          </a:ln>
        </p:spPr>
      </p:sp>
      <p:sp>
        <p:nvSpPr>
          <p:cNvPr id="15360" name="Freeform 202"/>
          <p:cNvSpPr/>
          <p:nvPr/>
        </p:nvSpPr>
        <p:spPr>
          <a:xfrm>
            <a:off x="1316520" y="578880"/>
            <a:ext cx="581760" cy="232200"/>
          </a:xfrm>
          <a:custGeom>
            <a:avLst/>
            <a:gdLst/>
            <a:ahLst/>
            <a:cxnLst/>
            <a:rect l="0" t="0" r="r" b="b"/>
            <a:pathLst>
              <a:path w="1616" h="645">
                <a:moveTo>
                  <a:pt x="0" y="630"/>
                </a:moveTo>
                <a:lnTo>
                  <a:pt x="1584" y="0"/>
                </a:lnTo>
                <a:lnTo>
                  <a:pt x="1615" y="0"/>
                </a:lnTo>
                <a:lnTo>
                  <a:pt x="0" y="644"/>
                </a:lnTo>
                <a:lnTo>
                  <a:pt x="0" y="630"/>
                </a:lnTo>
                <a:close/>
              </a:path>
            </a:pathLst>
          </a:custGeom>
          <a:solidFill>
            <a:srgbClr val="FEC058"/>
          </a:solidFill>
          <a:ln>
            <a:noFill/>
          </a:ln>
        </p:spPr>
      </p:sp>
      <p:sp>
        <p:nvSpPr>
          <p:cNvPr id="15361" name="Freeform 203"/>
          <p:cNvSpPr/>
          <p:nvPr/>
        </p:nvSpPr>
        <p:spPr>
          <a:xfrm>
            <a:off x="1316520" y="578880"/>
            <a:ext cx="593280" cy="236520"/>
          </a:xfrm>
          <a:custGeom>
            <a:avLst/>
            <a:gdLst/>
            <a:ahLst/>
            <a:cxnLst/>
            <a:rect l="0" t="0" r="r" b="b"/>
            <a:pathLst>
              <a:path w="1648" h="657">
                <a:moveTo>
                  <a:pt x="0" y="644"/>
                </a:moveTo>
                <a:lnTo>
                  <a:pt x="1615" y="0"/>
                </a:lnTo>
                <a:lnTo>
                  <a:pt x="1647" y="0"/>
                </a:lnTo>
                <a:lnTo>
                  <a:pt x="0" y="656"/>
                </a:lnTo>
                <a:lnTo>
                  <a:pt x="0" y="644"/>
                </a:lnTo>
                <a:close/>
              </a:path>
            </a:pathLst>
          </a:custGeom>
          <a:solidFill>
            <a:srgbClr val="FEC059"/>
          </a:solidFill>
          <a:ln>
            <a:noFill/>
          </a:ln>
        </p:spPr>
      </p:sp>
      <p:sp>
        <p:nvSpPr>
          <p:cNvPr id="15362" name="Freeform 204"/>
          <p:cNvSpPr/>
          <p:nvPr/>
        </p:nvSpPr>
        <p:spPr>
          <a:xfrm>
            <a:off x="1316520" y="578880"/>
            <a:ext cx="604440" cy="241200"/>
          </a:xfrm>
          <a:custGeom>
            <a:avLst/>
            <a:gdLst/>
            <a:ahLst/>
            <a:cxnLst/>
            <a:rect l="0" t="0" r="r" b="b"/>
            <a:pathLst>
              <a:path w="1679" h="670">
                <a:moveTo>
                  <a:pt x="0" y="656"/>
                </a:moveTo>
                <a:lnTo>
                  <a:pt x="1647" y="0"/>
                </a:lnTo>
                <a:lnTo>
                  <a:pt x="1678" y="0"/>
                </a:lnTo>
                <a:lnTo>
                  <a:pt x="0" y="669"/>
                </a:lnTo>
                <a:lnTo>
                  <a:pt x="0" y="656"/>
                </a:lnTo>
                <a:close/>
              </a:path>
            </a:pathLst>
          </a:custGeom>
          <a:solidFill>
            <a:srgbClr val="FEC05B"/>
          </a:solidFill>
          <a:ln>
            <a:noFill/>
          </a:ln>
        </p:spPr>
      </p:sp>
      <p:sp>
        <p:nvSpPr>
          <p:cNvPr id="15363" name="Freeform 205"/>
          <p:cNvSpPr/>
          <p:nvPr/>
        </p:nvSpPr>
        <p:spPr>
          <a:xfrm>
            <a:off x="1316520" y="578880"/>
            <a:ext cx="615960" cy="245880"/>
          </a:xfrm>
          <a:custGeom>
            <a:avLst/>
            <a:gdLst/>
            <a:ahLst/>
            <a:cxnLst/>
            <a:rect l="0" t="0" r="r" b="b"/>
            <a:pathLst>
              <a:path w="1711" h="683">
                <a:moveTo>
                  <a:pt x="0" y="669"/>
                </a:moveTo>
                <a:lnTo>
                  <a:pt x="1678" y="0"/>
                </a:lnTo>
                <a:lnTo>
                  <a:pt x="1710" y="0"/>
                </a:lnTo>
                <a:lnTo>
                  <a:pt x="0" y="682"/>
                </a:lnTo>
                <a:lnTo>
                  <a:pt x="0" y="669"/>
                </a:lnTo>
                <a:close/>
              </a:path>
            </a:pathLst>
          </a:custGeom>
          <a:solidFill>
            <a:srgbClr val="FEC15C"/>
          </a:solidFill>
          <a:ln>
            <a:noFill/>
          </a:ln>
        </p:spPr>
      </p:sp>
      <p:sp>
        <p:nvSpPr>
          <p:cNvPr id="15364" name="Freeform 206"/>
          <p:cNvSpPr/>
          <p:nvPr/>
        </p:nvSpPr>
        <p:spPr>
          <a:xfrm>
            <a:off x="1316520" y="578880"/>
            <a:ext cx="627480" cy="250200"/>
          </a:xfrm>
          <a:custGeom>
            <a:avLst/>
            <a:gdLst/>
            <a:ahLst/>
            <a:cxnLst/>
            <a:rect l="0" t="0" r="r" b="b"/>
            <a:pathLst>
              <a:path w="1743" h="695">
                <a:moveTo>
                  <a:pt x="0" y="682"/>
                </a:moveTo>
                <a:lnTo>
                  <a:pt x="1710" y="0"/>
                </a:lnTo>
                <a:lnTo>
                  <a:pt x="1742" y="0"/>
                </a:lnTo>
                <a:lnTo>
                  <a:pt x="0" y="694"/>
                </a:lnTo>
                <a:lnTo>
                  <a:pt x="0" y="682"/>
                </a:lnTo>
                <a:close/>
              </a:path>
            </a:pathLst>
          </a:custGeom>
          <a:solidFill>
            <a:srgbClr val="FEC15D"/>
          </a:solidFill>
          <a:ln>
            <a:noFill/>
          </a:ln>
        </p:spPr>
      </p:sp>
      <p:sp>
        <p:nvSpPr>
          <p:cNvPr id="15365" name="Freeform 207"/>
          <p:cNvSpPr/>
          <p:nvPr/>
        </p:nvSpPr>
        <p:spPr>
          <a:xfrm>
            <a:off x="1316520" y="578880"/>
            <a:ext cx="638640" cy="254880"/>
          </a:xfrm>
          <a:custGeom>
            <a:avLst/>
            <a:gdLst/>
            <a:ahLst/>
            <a:cxnLst/>
            <a:rect l="0" t="0" r="r" b="b"/>
            <a:pathLst>
              <a:path w="1774" h="708">
                <a:moveTo>
                  <a:pt x="0" y="694"/>
                </a:moveTo>
                <a:lnTo>
                  <a:pt x="1742" y="0"/>
                </a:lnTo>
                <a:lnTo>
                  <a:pt x="1773" y="0"/>
                </a:lnTo>
                <a:lnTo>
                  <a:pt x="0" y="707"/>
                </a:lnTo>
                <a:lnTo>
                  <a:pt x="0" y="694"/>
                </a:lnTo>
                <a:close/>
              </a:path>
            </a:pathLst>
          </a:custGeom>
          <a:solidFill>
            <a:srgbClr val="FEC15E"/>
          </a:solidFill>
          <a:ln>
            <a:noFill/>
          </a:ln>
        </p:spPr>
      </p:sp>
      <p:sp>
        <p:nvSpPr>
          <p:cNvPr id="15366" name="Freeform 208"/>
          <p:cNvSpPr/>
          <p:nvPr/>
        </p:nvSpPr>
        <p:spPr>
          <a:xfrm>
            <a:off x="1316520" y="578880"/>
            <a:ext cx="650160" cy="259200"/>
          </a:xfrm>
          <a:custGeom>
            <a:avLst/>
            <a:gdLst/>
            <a:ahLst/>
            <a:cxnLst/>
            <a:rect l="0" t="0" r="r" b="b"/>
            <a:pathLst>
              <a:path w="1806" h="720">
                <a:moveTo>
                  <a:pt x="0" y="707"/>
                </a:moveTo>
                <a:lnTo>
                  <a:pt x="1773" y="0"/>
                </a:lnTo>
                <a:lnTo>
                  <a:pt x="1805" y="0"/>
                </a:lnTo>
                <a:lnTo>
                  <a:pt x="0" y="719"/>
                </a:lnTo>
                <a:lnTo>
                  <a:pt x="0" y="707"/>
                </a:lnTo>
                <a:close/>
              </a:path>
            </a:pathLst>
          </a:custGeom>
          <a:solidFill>
            <a:srgbClr val="FEC260"/>
          </a:solidFill>
          <a:ln>
            <a:noFill/>
          </a:ln>
        </p:spPr>
      </p:sp>
      <p:sp>
        <p:nvSpPr>
          <p:cNvPr id="15367" name="Freeform 209"/>
          <p:cNvSpPr/>
          <p:nvPr/>
        </p:nvSpPr>
        <p:spPr>
          <a:xfrm>
            <a:off x="1316520" y="578880"/>
            <a:ext cx="661680" cy="263880"/>
          </a:xfrm>
          <a:custGeom>
            <a:avLst/>
            <a:gdLst/>
            <a:ahLst/>
            <a:cxnLst/>
            <a:rect l="0" t="0" r="r" b="b"/>
            <a:pathLst>
              <a:path w="1838" h="733">
                <a:moveTo>
                  <a:pt x="0" y="719"/>
                </a:moveTo>
                <a:lnTo>
                  <a:pt x="1805" y="0"/>
                </a:lnTo>
                <a:lnTo>
                  <a:pt x="1837" y="0"/>
                </a:lnTo>
                <a:lnTo>
                  <a:pt x="0" y="732"/>
                </a:lnTo>
                <a:lnTo>
                  <a:pt x="0" y="719"/>
                </a:lnTo>
                <a:close/>
              </a:path>
            </a:pathLst>
          </a:custGeom>
          <a:solidFill>
            <a:srgbClr val="FEC261"/>
          </a:solidFill>
          <a:ln>
            <a:noFill/>
          </a:ln>
        </p:spPr>
      </p:sp>
      <p:sp>
        <p:nvSpPr>
          <p:cNvPr id="15368" name="Freeform 210"/>
          <p:cNvSpPr/>
          <p:nvPr/>
        </p:nvSpPr>
        <p:spPr>
          <a:xfrm>
            <a:off x="1316520" y="578880"/>
            <a:ext cx="672840" cy="268560"/>
          </a:xfrm>
          <a:custGeom>
            <a:avLst/>
            <a:gdLst/>
            <a:ahLst/>
            <a:cxnLst/>
            <a:rect l="0" t="0" r="r" b="b"/>
            <a:pathLst>
              <a:path w="1869" h="746">
                <a:moveTo>
                  <a:pt x="0" y="732"/>
                </a:moveTo>
                <a:lnTo>
                  <a:pt x="1837" y="0"/>
                </a:lnTo>
                <a:lnTo>
                  <a:pt x="1868" y="0"/>
                </a:lnTo>
                <a:lnTo>
                  <a:pt x="0" y="745"/>
                </a:lnTo>
                <a:lnTo>
                  <a:pt x="0" y="732"/>
                </a:lnTo>
                <a:close/>
              </a:path>
            </a:pathLst>
          </a:custGeom>
          <a:solidFill>
            <a:srgbClr val="FEC262"/>
          </a:solidFill>
          <a:ln>
            <a:noFill/>
          </a:ln>
        </p:spPr>
      </p:sp>
      <p:sp>
        <p:nvSpPr>
          <p:cNvPr id="15369" name="Freeform 211"/>
          <p:cNvSpPr/>
          <p:nvPr/>
        </p:nvSpPr>
        <p:spPr>
          <a:xfrm>
            <a:off x="1316520" y="578880"/>
            <a:ext cx="684360" cy="272880"/>
          </a:xfrm>
          <a:custGeom>
            <a:avLst/>
            <a:gdLst/>
            <a:ahLst/>
            <a:cxnLst/>
            <a:rect l="0" t="0" r="r" b="b"/>
            <a:pathLst>
              <a:path w="1901" h="758">
                <a:moveTo>
                  <a:pt x="0" y="745"/>
                </a:moveTo>
                <a:lnTo>
                  <a:pt x="1868" y="0"/>
                </a:lnTo>
                <a:lnTo>
                  <a:pt x="1900" y="0"/>
                </a:lnTo>
                <a:lnTo>
                  <a:pt x="0" y="757"/>
                </a:lnTo>
                <a:lnTo>
                  <a:pt x="0" y="745"/>
                </a:lnTo>
                <a:close/>
              </a:path>
            </a:pathLst>
          </a:custGeom>
          <a:solidFill>
            <a:srgbClr val="FEC364"/>
          </a:solidFill>
          <a:ln>
            <a:noFill/>
          </a:ln>
        </p:spPr>
      </p:sp>
      <p:sp>
        <p:nvSpPr>
          <p:cNvPr id="15370" name="Freeform 212"/>
          <p:cNvSpPr/>
          <p:nvPr/>
        </p:nvSpPr>
        <p:spPr>
          <a:xfrm>
            <a:off x="1316520" y="578880"/>
            <a:ext cx="695880" cy="277560"/>
          </a:xfrm>
          <a:custGeom>
            <a:avLst/>
            <a:gdLst/>
            <a:ahLst/>
            <a:cxnLst/>
            <a:rect l="0" t="0" r="r" b="b"/>
            <a:pathLst>
              <a:path w="1933" h="771">
                <a:moveTo>
                  <a:pt x="0" y="757"/>
                </a:moveTo>
                <a:lnTo>
                  <a:pt x="1900" y="0"/>
                </a:lnTo>
                <a:lnTo>
                  <a:pt x="1932" y="0"/>
                </a:lnTo>
                <a:lnTo>
                  <a:pt x="0" y="770"/>
                </a:lnTo>
                <a:lnTo>
                  <a:pt x="0" y="757"/>
                </a:lnTo>
                <a:close/>
              </a:path>
            </a:pathLst>
          </a:custGeom>
          <a:solidFill>
            <a:srgbClr val="FEC365"/>
          </a:solidFill>
          <a:ln>
            <a:noFill/>
          </a:ln>
        </p:spPr>
      </p:sp>
      <p:sp>
        <p:nvSpPr>
          <p:cNvPr id="15371" name="Freeform 213"/>
          <p:cNvSpPr/>
          <p:nvPr/>
        </p:nvSpPr>
        <p:spPr>
          <a:xfrm>
            <a:off x="1316520" y="578880"/>
            <a:ext cx="707040" cy="281880"/>
          </a:xfrm>
          <a:custGeom>
            <a:avLst/>
            <a:gdLst/>
            <a:ahLst/>
            <a:cxnLst/>
            <a:rect l="0" t="0" r="r" b="b"/>
            <a:pathLst>
              <a:path w="1964" h="783">
                <a:moveTo>
                  <a:pt x="0" y="770"/>
                </a:moveTo>
                <a:lnTo>
                  <a:pt x="1932" y="0"/>
                </a:lnTo>
                <a:lnTo>
                  <a:pt x="1963" y="0"/>
                </a:lnTo>
                <a:lnTo>
                  <a:pt x="0" y="782"/>
                </a:lnTo>
                <a:lnTo>
                  <a:pt x="0" y="770"/>
                </a:lnTo>
                <a:close/>
              </a:path>
            </a:pathLst>
          </a:custGeom>
          <a:solidFill>
            <a:srgbClr val="FEC366"/>
          </a:solidFill>
          <a:ln>
            <a:noFill/>
          </a:ln>
        </p:spPr>
      </p:sp>
      <p:sp>
        <p:nvSpPr>
          <p:cNvPr id="15372" name="Freeform 214"/>
          <p:cNvSpPr/>
          <p:nvPr/>
        </p:nvSpPr>
        <p:spPr>
          <a:xfrm>
            <a:off x="1316520" y="578880"/>
            <a:ext cx="718560" cy="286560"/>
          </a:xfrm>
          <a:custGeom>
            <a:avLst/>
            <a:gdLst/>
            <a:ahLst/>
            <a:cxnLst/>
            <a:rect l="0" t="0" r="r" b="b"/>
            <a:pathLst>
              <a:path w="1996" h="796">
                <a:moveTo>
                  <a:pt x="0" y="782"/>
                </a:moveTo>
                <a:lnTo>
                  <a:pt x="1963" y="0"/>
                </a:lnTo>
                <a:lnTo>
                  <a:pt x="1995" y="0"/>
                </a:lnTo>
                <a:lnTo>
                  <a:pt x="0" y="795"/>
                </a:lnTo>
                <a:lnTo>
                  <a:pt x="0" y="782"/>
                </a:lnTo>
                <a:close/>
              </a:path>
            </a:pathLst>
          </a:custGeom>
          <a:solidFill>
            <a:srgbClr val="FEC368"/>
          </a:solidFill>
          <a:ln>
            <a:noFill/>
          </a:ln>
        </p:spPr>
      </p:sp>
      <p:sp>
        <p:nvSpPr>
          <p:cNvPr id="15373" name="Freeform 215"/>
          <p:cNvSpPr/>
          <p:nvPr/>
        </p:nvSpPr>
        <p:spPr>
          <a:xfrm>
            <a:off x="1316520" y="578880"/>
            <a:ext cx="730080" cy="291240"/>
          </a:xfrm>
          <a:custGeom>
            <a:avLst/>
            <a:gdLst/>
            <a:ahLst/>
            <a:cxnLst/>
            <a:rect l="0" t="0" r="r" b="b"/>
            <a:pathLst>
              <a:path w="2028" h="809">
                <a:moveTo>
                  <a:pt x="0" y="795"/>
                </a:moveTo>
                <a:lnTo>
                  <a:pt x="1995" y="0"/>
                </a:lnTo>
                <a:lnTo>
                  <a:pt x="2027" y="0"/>
                </a:lnTo>
                <a:lnTo>
                  <a:pt x="0" y="808"/>
                </a:lnTo>
                <a:lnTo>
                  <a:pt x="0" y="795"/>
                </a:lnTo>
                <a:close/>
              </a:path>
            </a:pathLst>
          </a:custGeom>
          <a:solidFill>
            <a:srgbClr val="FEC469"/>
          </a:solidFill>
          <a:ln>
            <a:noFill/>
          </a:ln>
        </p:spPr>
      </p:sp>
      <p:sp>
        <p:nvSpPr>
          <p:cNvPr id="15374" name="Freeform 216"/>
          <p:cNvSpPr/>
          <p:nvPr/>
        </p:nvSpPr>
        <p:spPr>
          <a:xfrm>
            <a:off x="1316520" y="578880"/>
            <a:ext cx="741240" cy="295560"/>
          </a:xfrm>
          <a:custGeom>
            <a:avLst/>
            <a:gdLst/>
            <a:ahLst/>
            <a:cxnLst/>
            <a:rect l="0" t="0" r="r" b="b"/>
            <a:pathLst>
              <a:path w="2059" h="821">
                <a:moveTo>
                  <a:pt x="0" y="808"/>
                </a:moveTo>
                <a:lnTo>
                  <a:pt x="2027" y="0"/>
                </a:lnTo>
                <a:lnTo>
                  <a:pt x="2058" y="0"/>
                </a:lnTo>
                <a:lnTo>
                  <a:pt x="0" y="820"/>
                </a:lnTo>
                <a:lnTo>
                  <a:pt x="0" y="808"/>
                </a:lnTo>
                <a:close/>
              </a:path>
            </a:pathLst>
          </a:custGeom>
          <a:solidFill>
            <a:srgbClr val="FEC46A"/>
          </a:solidFill>
          <a:ln>
            <a:noFill/>
          </a:ln>
        </p:spPr>
      </p:sp>
      <p:sp>
        <p:nvSpPr>
          <p:cNvPr id="15375" name="Freeform 217"/>
          <p:cNvSpPr/>
          <p:nvPr/>
        </p:nvSpPr>
        <p:spPr>
          <a:xfrm>
            <a:off x="1316520" y="578880"/>
            <a:ext cx="752760" cy="300240"/>
          </a:xfrm>
          <a:custGeom>
            <a:avLst/>
            <a:gdLst/>
            <a:ahLst/>
            <a:cxnLst/>
            <a:rect l="0" t="0" r="r" b="b"/>
            <a:pathLst>
              <a:path w="2091" h="834">
                <a:moveTo>
                  <a:pt x="0" y="820"/>
                </a:moveTo>
                <a:lnTo>
                  <a:pt x="2058" y="0"/>
                </a:lnTo>
                <a:lnTo>
                  <a:pt x="2090" y="0"/>
                </a:lnTo>
                <a:lnTo>
                  <a:pt x="0" y="833"/>
                </a:lnTo>
                <a:lnTo>
                  <a:pt x="0" y="820"/>
                </a:lnTo>
                <a:close/>
              </a:path>
            </a:pathLst>
          </a:custGeom>
          <a:solidFill>
            <a:srgbClr val="FEC46B"/>
          </a:solidFill>
          <a:ln>
            <a:noFill/>
          </a:ln>
        </p:spPr>
      </p:sp>
      <p:sp>
        <p:nvSpPr>
          <p:cNvPr id="15376" name="Freeform 218"/>
          <p:cNvSpPr/>
          <p:nvPr/>
        </p:nvSpPr>
        <p:spPr>
          <a:xfrm>
            <a:off x="1316520" y="578880"/>
            <a:ext cx="764280" cy="304560"/>
          </a:xfrm>
          <a:custGeom>
            <a:avLst/>
            <a:gdLst/>
            <a:ahLst/>
            <a:cxnLst/>
            <a:rect l="0" t="0" r="r" b="b"/>
            <a:pathLst>
              <a:path w="2123" h="846">
                <a:moveTo>
                  <a:pt x="0" y="833"/>
                </a:moveTo>
                <a:lnTo>
                  <a:pt x="2090" y="0"/>
                </a:lnTo>
                <a:lnTo>
                  <a:pt x="2122" y="0"/>
                </a:lnTo>
                <a:lnTo>
                  <a:pt x="0" y="845"/>
                </a:lnTo>
                <a:lnTo>
                  <a:pt x="0" y="833"/>
                </a:lnTo>
                <a:close/>
              </a:path>
            </a:pathLst>
          </a:custGeom>
          <a:solidFill>
            <a:srgbClr val="FEC56D"/>
          </a:solidFill>
          <a:ln>
            <a:noFill/>
          </a:ln>
        </p:spPr>
      </p:sp>
      <p:sp>
        <p:nvSpPr>
          <p:cNvPr id="15377" name="Freeform 219"/>
          <p:cNvSpPr/>
          <p:nvPr/>
        </p:nvSpPr>
        <p:spPr>
          <a:xfrm>
            <a:off x="1316520" y="578880"/>
            <a:ext cx="775440" cy="309240"/>
          </a:xfrm>
          <a:custGeom>
            <a:avLst/>
            <a:gdLst/>
            <a:ahLst/>
            <a:cxnLst/>
            <a:rect l="0" t="0" r="r" b="b"/>
            <a:pathLst>
              <a:path w="2154" h="859">
                <a:moveTo>
                  <a:pt x="0" y="845"/>
                </a:moveTo>
                <a:lnTo>
                  <a:pt x="2122" y="0"/>
                </a:lnTo>
                <a:lnTo>
                  <a:pt x="2153" y="0"/>
                </a:lnTo>
                <a:lnTo>
                  <a:pt x="0" y="858"/>
                </a:lnTo>
                <a:lnTo>
                  <a:pt x="0" y="845"/>
                </a:lnTo>
                <a:close/>
              </a:path>
            </a:pathLst>
          </a:custGeom>
          <a:solidFill>
            <a:srgbClr val="FEC56E"/>
          </a:solidFill>
          <a:ln>
            <a:noFill/>
          </a:ln>
        </p:spPr>
      </p:sp>
      <p:sp>
        <p:nvSpPr>
          <p:cNvPr id="15378" name="Freeform 220"/>
          <p:cNvSpPr/>
          <p:nvPr/>
        </p:nvSpPr>
        <p:spPr>
          <a:xfrm>
            <a:off x="1316520" y="578880"/>
            <a:ext cx="786960" cy="313920"/>
          </a:xfrm>
          <a:custGeom>
            <a:avLst/>
            <a:gdLst/>
            <a:ahLst/>
            <a:cxnLst/>
            <a:rect l="0" t="0" r="r" b="b"/>
            <a:pathLst>
              <a:path w="2186" h="872">
                <a:moveTo>
                  <a:pt x="0" y="858"/>
                </a:moveTo>
                <a:lnTo>
                  <a:pt x="2153" y="0"/>
                </a:lnTo>
                <a:lnTo>
                  <a:pt x="2185" y="0"/>
                </a:lnTo>
                <a:lnTo>
                  <a:pt x="0" y="871"/>
                </a:lnTo>
                <a:lnTo>
                  <a:pt x="0" y="858"/>
                </a:lnTo>
                <a:close/>
              </a:path>
            </a:pathLst>
          </a:custGeom>
          <a:solidFill>
            <a:srgbClr val="FEC570"/>
          </a:solidFill>
          <a:ln>
            <a:noFill/>
          </a:ln>
        </p:spPr>
      </p:sp>
      <p:sp>
        <p:nvSpPr>
          <p:cNvPr id="15379" name="Freeform 221"/>
          <p:cNvSpPr/>
          <p:nvPr/>
        </p:nvSpPr>
        <p:spPr>
          <a:xfrm>
            <a:off x="1316520" y="578880"/>
            <a:ext cx="798480" cy="318240"/>
          </a:xfrm>
          <a:custGeom>
            <a:avLst/>
            <a:gdLst/>
            <a:ahLst/>
            <a:cxnLst/>
            <a:rect l="0" t="0" r="r" b="b"/>
            <a:pathLst>
              <a:path w="2218" h="884">
                <a:moveTo>
                  <a:pt x="0" y="871"/>
                </a:moveTo>
                <a:lnTo>
                  <a:pt x="2185" y="0"/>
                </a:lnTo>
                <a:lnTo>
                  <a:pt x="2217" y="0"/>
                </a:lnTo>
                <a:lnTo>
                  <a:pt x="0" y="883"/>
                </a:lnTo>
                <a:lnTo>
                  <a:pt x="0" y="871"/>
                </a:lnTo>
                <a:close/>
              </a:path>
            </a:pathLst>
          </a:custGeom>
          <a:solidFill>
            <a:srgbClr val="FEC671"/>
          </a:solidFill>
          <a:ln>
            <a:noFill/>
          </a:ln>
        </p:spPr>
      </p:sp>
      <p:sp>
        <p:nvSpPr>
          <p:cNvPr id="15380" name="Freeform 222"/>
          <p:cNvSpPr/>
          <p:nvPr/>
        </p:nvSpPr>
        <p:spPr>
          <a:xfrm>
            <a:off x="1316520" y="578880"/>
            <a:ext cx="809640" cy="322920"/>
          </a:xfrm>
          <a:custGeom>
            <a:avLst/>
            <a:gdLst/>
            <a:ahLst/>
            <a:cxnLst/>
            <a:rect l="0" t="0" r="r" b="b"/>
            <a:pathLst>
              <a:path w="2249" h="897">
                <a:moveTo>
                  <a:pt x="0" y="883"/>
                </a:moveTo>
                <a:lnTo>
                  <a:pt x="2217" y="0"/>
                </a:lnTo>
                <a:lnTo>
                  <a:pt x="2248" y="0"/>
                </a:lnTo>
                <a:lnTo>
                  <a:pt x="0" y="896"/>
                </a:lnTo>
                <a:lnTo>
                  <a:pt x="0" y="883"/>
                </a:lnTo>
                <a:close/>
              </a:path>
            </a:pathLst>
          </a:custGeom>
          <a:solidFill>
            <a:srgbClr val="FEC672"/>
          </a:solidFill>
          <a:ln>
            <a:noFill/>
          </a:ln>
        </p:spPr>
      </p:sp>
      <p:sp>
        <p:nvSpPr>
          <p:cNvPr id="15381" name="Freeform 223"/>
          <p:cNvSpPr/>
          <p:nvPr/>
        </p:nvSpPr>
        <p:spPr>
          <a:xfrm>
            <a:off x="1316520" y="578880"/>
            <a:ext cx="821160" cy="327240"/>
          </a:xfrm>
          <a:custGeom>
            <a:avLst/>
            <a:gdLst/>
            <a:ahLst/>
            <a:cxnLst/>
            <a:rect l="0" t="0" r="r" b="b"/>
            <a:pathLst>
              <a:path w="2281" h="909">
                <a:moveTo>
                  <a:pt x="0" y="896"/>
                </a:moveTo>
                <a:lnTo>
                  <a:pt x="2248" y="0"/>
                </a:lnTo>
                <a:lnTo>
                  <a:pt x="2280" y="0"/>
                </a:lnTo>
                <a:lnTo>
                  <a:pt x="0" y="908"/>
                </a:lnTo>
                <a:lnTo>
                  <a:pt x="0" y="896"/>
                </a:lnTo>
                <a:close/>
              </a:path>
            </a:pathLst>
          </a:custGeom>
          <a:solidFill>
            <a:srgbClr val="FEC773"/>
          </a:solidFill>
          <a:ln>
            <a:noFill/>
          </a:ln>
        </p:spPr>
      </p:sp>
      <p:sp>
        <p:nvSpPr>
          <p:cNvPr id="15382" name="Freeform 224"/>
          <p:cNvSpPr/>
          <p:nvPr/>
        </p:nvSpPr>
        <p:spPr>
          <a:xfrm>
            <a:off x="1316520" y="578880"/>
            <a:ext cx="832320" cy="331920"/>
          </a:xfrm>
          <a:custGeom>
            <a:avLst/>
            <a:gdLst/>
            <a:ahLst/>
            <a:cxnLst/>
            <a:rect l="0" t="0" r="r" b="b"/>
            <a:pathLst>
              <a:path w="2312" h="922">
                <a:moveTo>
                  <a:pt x="0" y="908"/>
                </a:moveTo>
                <a:lnTo>
                  <a:pt x="2280" y="0"/>
                </a:lnTo>
                <a:lnTo>
                  <a:pt x="2311" y="0"/>
                </a:lnTo>
                <a:lnTo>
                  <a:pt x="0" y="921"/>
                </a:lnTo>
                <a:lnTo>
                  <a:pt x="0" y="908"/>
                </a:lnTo>
                <a:close/>
              </a:path>
            </a:pathLst>
          </a:custGeom>
          <a:solidFill>
            <a:srgbClr val="FEC775"/>
          </a:solidFill>
          <a:ln>
            <a:noFill/>
          </a:ln>
        </p:spPr>
      </p:sp>
      <p:sp>
        <p:nvSpPr>
          <p:cNvPr id="15383" name="Freeform 225"/>
          <p:cNvSpPr/>
          <p:nvPr/>
        </p:nvSpPr>
        <p:spPr>
          <a:xfrm>
            <a:off x="1316520" y="578880"/>
            <a:ext cx="843840" cy="336600"/>
          </a:xfrm>
          <a:custGeom>
            <a:avLst/>
            <a:gdLst/>
            <a:ahLst/>
            <a:cxnLst/>
            <a:rect l="0" t="0" r="r" b="b"/>
            <a:pathLst>
              <a:path w="2344" h="935">
                <a:moveTo>
                  <a:pt x="0" y="921"/>
                </a:moveTo>
                <a:lnTo>
                  <a:pt x="2311" y="0"/>
                </a:lnTo>
                <a:lnTo>
                  <a:pt x="2343" y="0"/>
                </a:lnTo>
                <a:lnTo>
                  <a:pt x="0" y="934"/>
                </a:lnTo>
                <a:lnTo>
                  <a:pt x="0" y="921"/>
                </a:lnTo>
                <a:close/>
              </a:path>
            </a:pathLst>
          </a:custGeom>
          <a:solidFill>
            <a:srgbClr val="FEC776"/>
          </a:solidFill>
          <a:ln>
            <a:noFill/>
          </a:ln>
        </p:spPr>
      </p:sp>
      <p:sp>
        <p:nvSpPr>
          <p:cNvPr id="15384" name="Freeform 226"/>
          <p:cNvSpPr/>
          <p:nvPr/>
        </p:nvSpPr>
        <p:spPr>
          <a:xfrm>
            <a:off x="1316520" y="578880"/>
            <a:ext cx="855360" cy="340920"/>
          </a:xfrm>
          <a:custGeom>
            <a:avLst/>
            <a:gdLst/>
            <a:ahLst/>
            <a:cxnLst/>
            <a:rect l="0" t="0" r="r" b="b"/>
            <a:pathLst>
              <a:path w="2376" h="947">
                <a:moveTo>
                  <a:pt x="0" y="934"/>
                </a:moveTo>
                <a:lnTo>
                  <a:pt x="2343" y="0"/>
                </a:lnTo>
                <a:lnTo>
                  <a:pt x="2375" y="0"/>
                </a:lnTo>
                <a:lnTo>
                  <a:pt x="0" y="946"/>
                </a:lnTo>
                <a:lnTo>
                  <a:pt x="0" y="934"/>
                </a:lnTo>
                <a:close/>
              </a:path>
            </a:pathLst>
          </a:custGeom>
          <a:solidFill>
            <a:srgbClr val="FEC878"/>
          </a:solidFill>
          <a:ln>
            <a:noFill/>
          </a:ln>
        </p:spPr>
      </p:sp>
      <p:sp>
        <p:nvSpPr>
          <p:cNvPr id="15385" name="Freeform 227"/>
          <p:cNvSpPr/>
          <p:nvPr/>
        </p:nvSpPr>
        <p:spPr>
          <a:xfrm>
            <a:off x="1316520" y="578880"/>
            <a:ext cx="866520" cy="345600"/>
          </a:xfrm>
          <a:custGeom>
            <a:avLst/>
            <a:gdLst/>
            <a:ahLst/>
            <a:cxnLst/>
            <a:rect l="0" t="0" r="r" b="b"/>
            <a:pathLst>
              <a:path w="2407" h="960">
                <a:moveTo>
                  <a:pt x="0" y="946"/>
                </a:moveTo>
                <a:lnTo>
                  <a:pt x="2375" y="0"/>
                </a:lnTo>
                <a:lnTo>
                  <a:pt x="2406" y="0"/>
                </a:lnTo>
                <a:lnTo>
                  <a:pt x="0" y="959"/>
                </a:lnTo>
                <a:lnTo>
                  <a:pt x="0" y="946"/>
                </a:lnTo>
                <a:close/>
              </a:path>
            </a:pathLst>
          </a:custGeom>
          <a:solidFill>
            <a:srgbClr val="FEC879"/>
          </a:solidFill>
          <a:ln>
            <a:noFill/>
          </a:ln>
        </p:spPr>
      </p:sp>
      <p:sp>
        <p:nvSpPr>
          <p:cNvPr id="15386" name="Freeform 228"/>
          <p:cNvSpPr/>
          <p:nvPr/>
        </p:nvSpPr>
        <p:spPr>
          <a:xfrm>
            <a:off x="1316520" y="578880"/>
            <a:ext cx="878040" cy="349920"/>
          </a:xfrm>
          <a:custGeom>
            <a:avLst/>
            <a:gdLst/>
            <a:ahLst/>
            <a:cxnLst/>
            <a:rect l="0" t="0" r="r" b="b"/>
            <a:pathLst>
              <a:path w="2439" h="972">
                <a:moveTo>
                  <a:pt x="0" y="959"/>
                </a:moveTo>
                <a:lnTo>
                  <a:pt x="2405" y="0"/>
                </a:lnTo>
                <a:lnTo>
                  <a:pt x="2438" y="0"/>
                </a:lnTo>
                <a:lnTo>
                  <a:pt x="0" y="971"/>
                </a:lnTo>
                <a:lnTo>
                  <a:pt x="0" y="959"/>
                </a:lnTo>
                <a:close/>
              </a:path>
            </a:pathLst>
          </a:custGeom>
          <a:solidFill>
            <a:srgbClr val="FEC87A"/>
          </a:solidFill>
          <a:ln>
            <a:noFill/>
          </a:ln>
        </p:spPr>
      </p:sp>
      <p:sp>
        <p:nvSpPr>
          <p:cNvPr id="15387" name="Freeform 229"/>
          <p:cNvSpPr/>
          <p:nvPr/>
        </p:nvSpPr>
        <p:spPr>
          <a:xfrm>
            <a:off x="1316520" y="578880"/>
            <a:ext cx="889560" cy="354600"/>
          </a:xfrm>
          <a:custGeom>
            <a:avLst/>
            <a:gdLst/>
            <a:ahLst/>
            <a:cxnLst/>
            <a:rect l="0" t="0" r="r" b="b"/>
            <a:pathLst>
              <a:path w="2471" h="985">
                <a:moveTo>
                  <a:pt x="0" y="971"/>
                </a:moveTo>
                <a:lnTo>
                  <a:pt x="2438" y="0"/>
                </a:lnTo>
                <a:lnTo>
                  <a:pt x="2470" y="0"/>
                </a:lnTo>
                <a:lnTo>
                  <a:pt x="0" y="984"/>
                </a:lnTo>
                <a:lnTo>
                  <a:pt x="0" y="971"/>
                </a:lnTo>
                <a:close/>
              </a:path>
            </a:pathLst>
          </a:custGeom>
          <a:solidFill>
            <a:srgbClr val="FEC97B"/>
          </a:solidFill>
          <a:ln>
            <a:noFill/>
          </a:ln>
        </p:spPr>
      </p:sp>
      <p:sp>
        <p:nvSpPr>
          <p:cNvPr id="15388" name="Freeform 230"/>
          <p:cNvSpPr/>
          <p:nvPr/>
        </p:nvSpPr>
        <p:spPr>
          <a:xfrm>
            <a:off x="1316520" y="578880"/>
            <a:ext cx="900720" cy="359280"/>
          </a:xfrm>
          <a:custGeom>
            <a:avLst/>
            <a:gdLst/>
            <a:ahLst/>
            <a:cxnLst/>
            <a:rect l="0" t="0" r="r" b="b"/>
            <a:pathLst>
              <a:path w="2502" h="998">
                <a:moveTo>
                  <a:pt x="0" y="984"/>
                </a:moveTo>
                <a:lnTo>
                  <a:pt x="2470" y="0"/>
                </a:lnTo>
                <a:lnTo>
                  <a:pt x="2501" y="0"/>
                </a:lnTo>
                <a:lnTo>
                  <a:pt x="0" y="997"/>
                </a:lnTo>
                <a:lnTo>
                  <a:pt x="0" y="984"/>
                </a:lnTo>
                <a:close/>
              </a:path>
            </a:pathLst>
          </a:custGeom>
          <a:solidFill>
            <a:srgbClr val="FEC97D"/>
          </a:solidFill>
          <a:ln>
            <a:noFill/>
          </a:ln>
        </p:spPr>
      </p:sp>
      <p:sp>
        <p:nvSpPr>
          <p:cNvPr id="15389" name="Freeform 231"/>
          <p:cNvSpPr/>
          <p:nvPr/>
        </p:nvSpPr>
        <p:spPr>
          <a:xfrm>
            <a:off x="1316520" y="578880"/>
            <a:ext cx="912240" cy="363600"/>
          </a:xfrm>
          <a:custGeom>
            <a:avLst/>
            <a:gdLst/>
            <a:ahLst/>
            <a:cxnLst/>
            <a:rect l="0" t="0" r="r" b="b"/>
            <a:pathLst>
              <a:path w="2534" h="1010">
                <a:moveTo>
                  <a:pt x="0" y="997"/>
                </a:moveTo>
                <a:lnTo>
                  <a:pt x="2501" y="0"/>
                </a:lnTo>
                <a:lnTo>
                  <a:pt x="2533" y="0"/>
                </a:lnTo>
                <a:lnTo>
                  <a:pt x="0" y="1009"/>
                </a:lnTo>
                <a:lnTo>
                  <a:pt x="0" y="997"/>
                </a:lnTo>
                <a:close/>
              </a:path>
            </a:pathLst>
          </a:custGeom>
          <a:solidFill>
            <a:srgbClr val="FEC97E"/>
          </a:solidFill>
          <a:ln>
            <a:noFill/>
          </a:ln>
        </p:spPr>
      </p:sp>
      <p:sp>
        <p:nvSpPr>
          <p:cNvPr id="15390" name="Freeform 232"/>
          <p:cNvSpPr/>
          <p:nvPr/>
        </p:nvSpPr>
        <p:spPr>
          <a:xfrm>
            <a:off x="1316520" y="578880"/>
            <a:ext cx="923760" cy="368280"/>
          </a:xfrm>
          <a:custGeom>
            <a:avLst/>
            <a:gdLst/>
            <a:ahLst/>
            <a:cxnLst/>
            <a:rect l="0" t="0" r="r" b="b"/>
            <a:pathLst>
              <a:path w="2566" h="1023">
                <a:moveTo>
                  <a:pt x="0" y="1009"/>
                </a:moveTo>
                <a:lnTo>
                  <a:pt x="2533" y="0"/>
                </a:lnTo>
                <a:lnTo>
                  <a:pt x="2565" y="0"/>
                </a:lnTo>
                <a:lnTo>
                  <a:pt x="0" y="1022"/>
                </a:lnTo>
                <a:lnTo>
                  <a:pt x="0" y="1009"/>
                </a:lnTo>
                <a:close/>
              </a:path>
            </a:pathLst>
          </a:custGeom>
          <a:solidFill>
            <a:srgbClr val="FECA80"/>
          </a:solidFill>
          <a:ln>
            <a:noFill/>
          </a:ln>
        </p:spPr>
      </p:sp>
      <p:sp>
        <p:nvSpPr>
          <p:cNvPr id="15391" name="Freeform 233"/>
          <p:cNvSpPr/>
          <p:nvPr/>
        </p:nvSpPr>
        <p:spPr>
          <a:xfrm>
            <a:off x="1316520" y="578880"/>
            <a:ext cx="934920" cy="372600"/>
          </a:xfrm>
          <a:custGeom>
            <a:avLst/>
            <a:gdLst/>
            <a:ahLst/>
            <a:cxnLst/>
            <a:rect l="0" t="0" r="r" b="b"/>
            <a:pathLst>
              <a:path w="2597" h="1035">
                <a:moveTo>
                  <a:pt x="0" y="1022"/>
                </a:moveTo>
                <a:lnTo>
                  <a:pt x="2565" y="0"/>
                </a:lnTo>
                <a:lnTo>
                  <a:pt x="2596" y="0"/>
                </a:lnTo>
                <a:lnTo>
                  <a:pt x="0" y="1034"/>
                </a:lnTo>
                <a:lnTo>
                  <a:pt x="0" y="1022"/>
                </a:lnTo>
                <a:close/>
              </a:path>
            </a:pathLst>
          </a:custGeom>
          <a:solidFill>
            <a:srgbClr val="FECA81"/>
          </a:solidFill>
          <a:ln>
            <a:noFill/>
          </a:ln>
        </p:spPr>
      </p:sp>
      <p:sp>
        <p:nvSpPr>
          <p:cNvPr id="15392" name="Freeform 234"/>
          <p:cNvSpPr/>
          <p:nvPr/>
        </p:nvSpPr>
        <p:spPr>
          <a:xfrm>
            <a:off x="1316520" y="578880"/>
            <a:ext cx="946440" cy="377280"/>
          </a:xfrm>
          <a:custGeom>
            <a:avLst/>
            <a:gdLst/>
            <a:ahLst/>
            <a:cxnLst/>
            <a:rect l="0" t="0" r="r" b="b"/>
            <a:pathLst>
              <a:path w="2629" h="1048">
                <a:moveTo>
                  <a:pt x="0" y="1034"/>
                </a:moveTo>
                <a:lnTo>
                  <a:pt x="2596" y="0"/>
                </a:lnTo>
                <a:lnTo>
                  <a:pt x="2628" y="0"/>
                </a:lnTo>
                <a:lnTo>
                  <a:pt x="0" y="1047"/>
                </a:lnTo>
                <a:lnTo>
                  <a:pt x="0" y="1034"/>
                </a:lnTo>
                <a:close/>
              </a:path>
            </a:pathLst>
          </a:custGeom>
          <a:solidFill>
            <a:srgbClr val="FECB82"/>
          </a:solidFill>
          <a:ln>
            <a:noFill/>
          </a:ln>
        </p:spPr>
      </p:sp>
      <p:sp>
        <p:nvSpPr>
          <p:cNvPr id="15393" name="Freeform 235"/>
          <p:cNvSpPr/>
          <p:nvPr/>
        </p:nvSpPr>
        <p:spPr>
          <a:xfrm>
            <a:off x="1316520" y="578880"/>
            <a:ext cx="957960" cy="381960"/>
          </a:xfrm>
          <a:custGeom>
            <a:avLst/>
            <a:gdLst/>
            <a:ahLst/>
            <a:cxnLst/>
            <a:rect l="0" t="0" r="r" b="b"/>
            <a:pathLst>
              <a:path w="2661" h="1061">
                <a:moveTo>
                  <a:pt x="0" y="1047"/>
                </a:moveTo>
                <a:lnTo>
                  <a:pt x="2628" y="0"/>
                </a:lnTo>
                <a:lnTo>
                  <a:pt x="2660" y="0"/>
                </a:lnTo>
                <a:lnTo>
                  <a:pt x="0" y="1060"/>
                </a:lnTo>
                <a:lnTo>
                  <a:pt x="0" y="1047"/>
                </a:lnTo>
                <a:close/>
              </a:path>
            </a:pathLst>
          </a:custGeom>
          <a:solidFill>
            <a:srgbClr val="FECB83"/>
          </a:solidFill>
          <a:ln>
            <a:noFill/>
          </a:ln>
        </p:spPr>
      </p:sp>
      <p:sp>
        <p:nvSpPr>
          <p:cNvPr id="15394" name="Freeform 236"/>
          <p:cNvSpPr/>
          <p:nvPr/>
        </p:nvSpPr>
        <p:spPr>
          <a:xfrm>
            <a:off x="1316520" y="578880"/>
            <a:ext cx="969120" cy="386280"/>
          </a:xfrm>
          <a:custGeom>
            <a:avLst/>
            <a:gdLst/>
            <a:ahLst/>
            <a:cxnLst/>
            <a:rect l="0" t="0" r="r" b="b"/>
            <a:pathLst>
              <a:path w="2692" h="1073">
                <a:moveTo>
                  <a:pt x="0" y="1059"/>
                </a:moveTo>
                <a:lnTo>
                  <a:pt x="2660" y="0"/>
                </a:lnTo>
                <a:lnTo>
                  <a:pt x="2691" y="0"/>
                </a:lnTo>
                <a:lnTo>
                  <a:pt x="0" y="1072"/>
                </a:lnTo>
                <a:lnTo>
                  <a:pt x="0" y="1059"/>
                </a:lnTo>
                <a:close/>
              </a:path>
            </a:pathLst>
          </a:custGeom>
          <a:solidFill>
            <a:srgbClr val="FECB85"/>
          </a:solidFill>
          <a:ln>
            <a:noFill/>
          </a:ln>
        </p:spPr>
      </p:sp>
      <p:sp>
        <p:nvSpPr>
          <p:cNvPr id="15395" name="Freeform 237"/>
          <p:cNvSpPr/>
          <p:nvPr/>
        </p:nvSpPr>
        <p:spPr>
          <a:xfrm>
            <a:off x="1316520" y="578880"/>
            <a:ext cx="980640" cy="390960"/>
          </a:xfrm>
          <a:custGeom>
            <a:avLst/>
            <a:gdLst/>
            <a:ahLst/>
            <a:cxnLst/>
            <a:rect l="0" t="0" r="r" b="b"/>
            <a:pathLst>
              <a:path w="2724" h="1086">
                <a:moveTo>
                  <a:pt x="0" y="1072"/>
                </a:moveTo>
                <a:lnTo>
                  <a:pt x="2691" y="0"/>
                </a:lnTo>
                <a:lnTo>
                  <a:pt x="2723" y="0"/>
                </a:lnTo>
                <a:lnTo>
                  <a:pt x="0" y="1085"/>
                </a:lnTo>
                <a:lnTo>
                  <a:pt x="0" y="1072"/>
                </a:lnTo>
                <a:close/>
              </a:path>
            </a:pathLst>
          </a:custGeom>
          <a:solidFill>
            <a:srgbClr val="FECC86"/>
          </a:solidFill>
          <a:ln>
            <a:noFill/>
          </a:ln>
        </p:spPr>
      </p:sp>
      <p:sp>
        <p:nvSpPr>
          <p:cNvPr id="15396" name="Freeform 238"/>
          <p:cNvSpPr/>
          <p:nvPr/>
        </p:nvSpPr>
        <p:spPr>
          <a:xfrm>
            <a:off x="1316520" y="578880"/>
            <a:ext cx="992160" cy="395280"/>
          </a:xfrm>
          <a:custGeom>
            <a:avLst/>
            <a:gdLst/>
            <a:ahLst/>
            <a:cxnLst/>
            <a:rect l="0" t="0" r="r" b="b"/>
            <a:pathLst>
              <a:path w="2756" h="1098">
                <a:moveTo>
                  <a:pt x="0" y="1085"/>
                </a:moveTo>
                <a:lnTo>
                  <a:pt x="2723" y="0"/>
                </a:lnTo>
                <a:lnTo>
                  <a:pt x="2755" y="0"/>
                </a:lnTo>
                <a:lnTo>
                  <a:pt x="0" y="1097"/>
                </a:lnTo>
                <a:lnTo>
                  <a:pt x="0" y="1085"/>
                </a:lnTo>
                <a:close/>
              </a:path>
            </a:pathLst>
          </a:custGeom>
          <a:solidFill>
            <a:srgbClr val="FECC87"/>
          </a:solidFill>
          <a:ln>
            <a:noFill/>
          </a:ln>
        </p:spPr>
      </p:sp>
      <p:sp>
        <p:nvSpPr>
          <p:cNvPr id="15397" name="Freeform 239"/>
          <p:cNvSpPr/>
          <p:nvPr/>
        </p:nvSpPr>
        <p:spPr>
          <a:xfrm>
            <a:off x="1316520" y="578880"/>
            <a:ext cx="1003320" cy="399960"/>
          </a:xfrm>
          <a:custGeom>
            <a:avLst/>
            <a:gdLst/>
            <a:ahLst/>
            <a:cxnLst/>
            <a:rect l="0" t="0" r="r" b="b"/>
            <a:pathLst>
              <a:path w="2787" h="1111">
                <a:moveTo>
                  <a:pt x="0" y="1097"/>
                </a:moveTo>
                <a:lnTo>
                  <a:pt x="2755" y="0"/>
                </a:lnTo>
                <a:lnTo>
                  <a:pt x="2786" y="0"/>
                </a:lnTo>
                <a:lnTo>
                  <a:pt x="0" y="1110"/>
                </a:lnTo>
                <a:lnTo>
                  <a:pt x="0" y="1097"/>
                </a:lnTo>
                <a:close/>
              </a:path>
            </a:pathLst>
          </a:custGeom>
          <a:solidFill>
            <a:srgbClr val="FECD89"/>
          </a:solidFill>
          <a:ln>
            <a:noFill/>
          </a:ln>
        </p:spPr>
      </p:sp>
      <p:sp>
        <p:nvSpPr>
          <p:cNvPr id="15398" name="Freeform 240"/>
          <p:cNvSpPr/>
          <p:nvPr/>
        </p:nvSpPr>
        <p:spPr>
          <a:xfrm>
            <a:off x="1316520" y="578880"/>
            <a:ext cx="1014840" cy="404640"/>
          </a:xfrm>
          <a:custGeom>
            <a:avLst/>
            <a:gdLst/>
            <a:ahLst/>
            <a:cxnLst/>
            <a:rect l="0" t="0" r="r" b="b"/>
            <a:pathLst>
              <a:path w="2819" h="1124">
                <a:moveTo>
                  <a:pt x="0" y="1110"/>
                </a:moveTo>
                <a:lnTo>
                  <a:pt x="2786" y="0"/>
                </a:lnTo>
                <a:lnTo>
                  <a:pt x="2818" y="0"/>
                </a:lnTo>
                <a:lnTo>
                  <a:pt x="0" y="1123"/>
                </a:lnTo>
                <a:lnTo>
                  <a:pt x="0" y="1110"/>
                </a:lnTo>
                <a:close/>
              </a:path>
            </a:pathLst>
          </a:custGeom>
          <a:solidFill>
            <a:srgbClr val="FECD8A"/>
          </a:solidFill>
          <a:ln>
            <a:noFill/>
          </a:ln>
        </p:spPr>
      </p:sp>
      <p:sp>
        <p:nvSpPr>
          <p:cNvPr id="15399" name="Freeform 241"/>
          <p:cNvSpPr/>
          <p:nvPr/>
        </p:nvSpPr>
        <p:spPr>
          <a:xfrm>
            <a:off x="1316520" y="578880"/>
            <a:ext cx="1026360" cy="408960"/>
          </a:xfrm>
          <a:custGeom>
            <a:avLst/>
            <a:gdLst/>
            <a:ahLst/>
            <a:cxnLst/>
            <a:rect l="0" t="0" r="r" b="b"/>
            <a:pathLst>
              <a:path w="2851" h="1136">
                <a:moveTo>
                  <a:pt x="0" y="1123"/>
                </a:moveTo>
                <a:lnTo>
                  <a:pt x="2818" y="0"/>
                </a:lnTo>
                <a:lnTo>
                  <a:pt x="2850" y="0"/>
                </a:lnTo>
                <a:lnTo>
                  <a:pt x="0" y="1135"/>
                </a:lnTo>
                <a:lnTo>
                  <a:pt x="0" y="1123"/>
                </a:lnTo>
                <a:close/>
              </a:path>
            </a:pathLst>
          </a:custGeom>
          <a:solidFill>
            <a:srgbClr val="FECD8B"/>
          </a:solidFill>
          <a:ln>
            <a:noFill/>
          </a:ln>
        </p:spPr>
      </p:sp>
      <p:sp>
        <p:nvSpPr>
          <p:cNvPr id="15400" name="Freeform 242"/>
          <p:cNvSpPr/>
          <p:nvPr/>
        </p:nvSpPr>
        <p:spPr>
          <a:xfrm>
            <a:off x="1316520" y="578880"/>
            <a:ext cx="1037520" cy="413640"/>
          </a:xfrm>
          <a:custGeom>
            <a:avLst/>
            <a:gdLst/>
            <a:ahLst/>
            <a:cxnLst/>
            <a:rect l="0" t="0" r="r" b="b"/>
            <a:pathLst>
              <a:path w="2882" h="1149">
                <a:moveTo>
                  <a:pt x="0" y="1135"/>
                </a:moveTo>
                <a:lnTo>
                  <a:pt x="2850" y="0"/>
                </a:lnTo>
                <a:lnTo>
                  <a:pt x="2881" y="0"/>
                </a:lnTo>
                <a:lnTo>
                  <a:pt x="0" y="1148"/>
                </a:lnTo>
                <a:lnTo>
                  <a:pt x="0" y="1135"/>
                </a:lnTo>
                <a:close/>
              </a:path>
            </a:pathLst>
          </a:custGeom>
          <a:solidFill>
            <a:srgbClr val="FECE8D"/>
          </a:solidFill>
          <a:ln>
            <a:noFill/>
          </a:ln>
        </p:spPr>
      </p:sp>
      <p:sp>
        <p:nvSpPr>
          <p:cNvPr id="15401" name="Freeform 243"/>
          <p:cNvSpPr/>
          <p:nvPr/>
        </p:nvSpPr>
        <p:spPr>
          <a:xfrm>
            <a:off x="1316520" y="578880"/>
            <a:ext cx="1049040" cy="418320"/>
          </a:xfrm>
          <a:custGeom>
            <a:avLst/>
            <a:gdLst/>
            <a:ahLst/>
            <a:cxnLst/>
            <a:rect l="0" t="0" r="r" b="b"/>
            <a:pathLst>
              <a:path w="2914" h="1162">
                <a:moveTo>
                  <a:pt x="0" y="1148"/>
                </a:moveTo>
                <a:lnTo>
                  <a:pt x="2881" y="0"/>
                </a:lnTo>
                <a:lnTo>
                  <a:pt x="2913" y="0"/>
                </a:lnTo>
                <a:lnTo>
                  <a:pt x="0" y="1161"/>
                </a:lnTo>
                <a:lnTo>
                  <a:pt x="0" y="1148"/>
                </a:lnTo>
                <a:close/>
              </a:path>
            </a:pathLst>
          </a:custGeom>
          <a:solidFill>
            <a:srgbClr val="FECE8E"/>
          </a:solidFill>
          <a:ln>
            <a:noFill/>
          </a:ln>
        </p:spPr>
      </p:sp>
      <p:sp>
        <p:nvSpPr>
          <p:cNvPr id="15402" name="Freeform 244"/>
          <p:cNvSpPr/>
          <p:nvPr/>
        </p:nvSpPr>
        <p:spPr>
          <a:xfrm>
            <a:off x="1316520" y="578880"/>
            <a:ext cx="1060200" cy="422640"/>
          </a:xfrm>
          <a:custGeom>
            <a:avLst/>
            <a:gdLst/>
            <a:ahLst/>
            <a:cxnLst/>
            <a:rect l="0" t="0" r="r" b="b"/>
            <a:pathLst>
              <a:path w="2945" h="1174">
                <a:moveTo>
                  <a:pt x="0" y="1161"/>
                </a:moveTo>
                <a:lnTo>
                  <a:pt x="2913" y="0"/>
                </a:lnTo>
                <a:lnTo>
                  <a:pt x="2944" y="0"/>
                </a:lnTo>
                <a:lnTo>
                  <a:pt x="0" y="1173"/>
                </a:lnTo>
                <a:lnTo>
                  <a:pt x="0" y="1161"/>
                </a:lnTo>
                <a:close/>
              </a:path>
            </a:pathLst>
          </a:custGeom>
          <a:solidFill>
            <a:srgbClr val="FECF8F"/>
          </a:solidFill>
          <a:ln>
            <a:noFill/>
          </a:ln>
        </p:spPr>
      </p:sp>
      <p:sp>
        <p:nvSpPr>
          <p:cNvPr id="15403" name="Freeform 245"/>
          <p:cNvSpPr/>
          <p:nvPr/>
        </p:nvSpPr>
        <p:spPr>
          <a:xfrm>
            <a:off x="1316520" y="578880"/>
            <a:ext cx="1071720" cy="427320"/>
          </a:xfrm>
          <a:custGeom>
            <a:avLst/>
            <a:gdLst/>
            <a:ahLst/>
            <a:cxnLst/>
            <a:rect l="0" t="0" r="r" b="b"/>
            <a:pathLst>
              <a:path w="2977" h="1187">
                <a:moveTo>
                  <a:pt x="0" y="1173"/>
                </a:moveTo>
                <a:lnTo>
                  <a:pt x="2944" y="0"/>
                </a:lnTo>
                <a:lnTo>
                  <a:pt x="2976" y="0"/>
                </a:lnTo>
                <a:lnTo>
                  <a:pt x="0" y="1186"/>
                </a:lnTo>
                <a:lnTo>
                  <a:pt x="0" y="1173"/>
                </a:lnTo>
                <a:close/>
              </a:path>
            </a:pathLst>
          </a:custGeom>
          <a:solidFill>
            <a:srgbClr val="FECF90"/>
          </a:solidFill>
          <a:ln>
            <a:noFill/>
          </a:ln>
        </p:spPr>
      </p:sp>
      <p:sp>
        <p:nvSpPr>
          <p:cNvPr id="15404" name="Freeform 246"/>
          <p:cNvSpPr/>
          <p:nvPr/>
        </p:nvSpPr>
        <p:spPr>
          <a:xfrm>
            <a:off x="1316520" y="578880"/>
            <a:ext cx="1083240" cy="431640"/>
          </a:xfrm>
          <a:custGeom>
            <a:avLst/>
            <a:gdLst/>
            <a:ahLst/>
            <a:cxnLst/>
            <a:rect l="0" t="0" r="r" b="b"/>
            <a:pathLst>
              <a:path w="3009" h="1199">
                <a:moveTo>
                  <a:pt x="0" y="1186"/>
                </a:moveTo>
                <a:lnTo>
                  <a:pt x="2976" y="0"/>
                </a:lnTo>
                <a:lnTo>
                  <a:pt x="3008" y="0"/>
                </a:lnTo>
                <a:lnTo>
                  <a:pt x="0" y="1198"/>
                </a:lnTo>
                <a:lnTo>
                  <a:pt x="0" y="1186"/>
                </a:lnTo>
                <a:close/>
              </a:path>
            </a:pathLst>
          </a:custGeom>
          <a:solidFill>
            <a:srgbClr val="FED092"/>
          </a:solidFill>
          <a:ln>
            <a:noFill/>
          </a:ln>
        </p:spPr>
      </p:sp>
      <p:sp>
        <p:nvSpPr>
          <p:cNvPr id="15405" name="Freeform 247"/>
          <p:cNvSpPr/>
          <p:nvPr/>
        </p:nvSpPr>
        <p:spPr>
          <a:xfrm>
            <a:off x="1316520" y="578880"/>
            <a:ext cx="1094400" cy="436320"/>
          </a:xfrm>
          <a:custGeom>
            <a:avLst/>
            <a:gdLst/>
            <a:ahLst/>
            <a:cxnLst/>
            <a:rect l="0" t="0" r="r" b="b"/>
            <a:pathLst>
              <a:path w="3040" h="1212">
                <a:moveTo>
                  <a:pt x="0" y="1198"/>
                </a:moveTo>
                <a:lnTo>
                  <a:pt x="3008" y="0"/>
                </a:lnTo>
                <a:lnTo>
                  <a:pt x="3039" y="0"/>
                </a:lnTo>
                <a:lnTo>
                  <a:pt x="0" y="1211"/>
                </a:lnTo>
                <a:lnTo>
                  <a:pt x="0" y="1198"/>
                </a:lnTo>
                <a:close/>
              </a:path>
            </a:pathLst>
          </a:custGeom>
          <a:solidFill>
            <a:srgbClr val="FED093"/>
          </a:solidFill>
          <a:ln>
            <a:noFill/>
          </a:ln>
        </p:spPr>
      </p:sp>
      <p:sp>
        <p:nvSpPr>
          <p:cNvPr id="15406" name="Freeform 248"/>
          <p:cNvSpPr/>
          <p:nvPr/>
        </p:nvSpPr>
        <p:spPr>
          <a:xfrm>
            <a:off x="1316520" y="578880"/>
            <a:ext cx="1105920" cy="441000"/>
          </a:xfrm>
          <a:custGeom>
            <a:avLst/>
            <a:gdLst/>
            <a:ahLst/>
            <a:cxnLst/>
            <a:rect l="0" t="0" r="r" b="b"/>
            <a:pathLst>
              <a:path w="3072" h="1225">
                <a:moveTo>
                  <a:pt x="0" y="1211"/>
                </a:moveTo>
                <a:lnTo>
                  <a:pt x="3039" y="0"/>
                </a:lnTo>
                <a:lnTo>
                  <a:pt x="3071" y="0"/>
                </a:lnTo>
                <a:lnTo>
                  <a:pt x="0" y="1224"/>
                </a:lnTo>
                <a:lnTo>
                  <a:pt x="0" y="1211"/>
                </a:lnTo>
                <a:close/>
              </a:path>
            </a:pathLst>
          </a:custGeom>
          <a:solidFill>
            <a:srgbClr val="FED194"/>
          </a:solidFill>
          <a:ln>
            <a:noFill/>
          </a:ln>
        </p:spPr>
      </p:sp>
      <p:sp>
        <p:nvSpPr>
          <p:cNvPr id="15407" name="Freeform 249"/>
          <p:cNvSpPr/>
          <p:nvPr/>
        </p:nvSpPr>
        <p:spPr>
          <a:xfrm>
            <a:off x="1316520" y="578880"/>
            <a:ext cx="1117440" cy="445320"/>
          </a:xfrm>
          <a:custGeom>
            <a:avLst/>
            <a:gdLst/>
            <a:ahLst/>
            <a:cxnLst/>
            <a:rect l="0" t="0" r="r" b="b"/>
            <a:pathLst>
              <a:path w="3104" h="1237">
                <a:moveTo>
                  <a:pt x="0" y="1224"/>
                </a:moveTo>
                <a:lnTo>
                  <a:pt x="3071" y="0"/>
                </a:lnTo>
                <a:lnTo>
                  <a:pt x="3103" y="0"/>
                </a:lnTo>
                <a:lnTo>
                  <a:pt x="0" y="1236"/>
                </a:lnTo>
                <a:lnTo>
                  <a:pt x="0" y="1224"/>
                </a:lnTo>
                <a:close/>
              </a:path>
            </a:pathLst>
          </a:custGeom>
          <a:solidFill>
            <a:srgbClr val="FED196"/>
          </a:solidFill>
          <a:ln>
            <a:noFill/>
          </a:ln>
        </p:spPr>
      </p:sp>
      <p:sp>
        <p:nvSpPr>
          <p:cNvPr id="15408" name="Freeform 250"/>
          <p:cNvSpPr/>
          <p:nvPr/>
        </p:nvSpPr>
        <p:spPr>
          <a:xfrm>
            <a:off x="1316520" y="578880"/>
            <a:ext cx="1128600" cy="450000"/>
          </a:xfrm>
          <a:custGeom>
            <a:avLst/>
            <a:gdLst/>
            <a:ahLst/>
            <a:cxnLst/>
            <a:rect l="0" t="0" r="r" b="b"/>
            <a:pathLst>
              <a:path w="3135" h="1250">
                <a:moveTo>
                  <a:pt x="0" y="1236"/>
                </a:moveTo>
                <a:lnTo>
                  <a:pt x="3103" y="0"/>
                </a:lnTo>
                <a:lnTo>
                  <a:pt x="3134" y="0"/>
                </a:lnTo>
                <a:lnTo>
                  <a:pt x="0" y="1249"/>
                </a:lnTo>
                <a:lnTo>
                  <a:pt x="0" y="1236"/>
                </a:lnTo>
                <a:close/>
              </a:path>
            </a:pathLst>
          </a:custGeom>
          <a:solidFill>
            <a:srgbClr val="FED197"/>
          </a:solidFill>
          <a:ln>
            <a:noFill/>
          </a:ln>
        </p:spPr>
      </p:sp>
      <p:sp>
        <p:nvSpPr>
          <p:cNvPr id="15409" name="Freeform 251"/>
          <p:cNvSpPr/>
          <p:nvPr/>
        </p:nvSpPr>
        <p:spPr>
          <a:xfrm>
            <a:off x="1316520" y="578880"/>
            <a:ext cx="1140120" cy="454320"/>
          </a:xfrm>
          <a:custGeom>
            <a:avLst/>
            <a:gdLst/>
            <a:ahLst/>
            <a:cxnLst/>
            <a:rect l="0" t="0" r="r" b="b"/>
            <a:pathLst>
              <a:path w="3167" h="1262">
                <a:moveTo>
                  <a:pt x="0" y="1249"/>
                </a:moveTo>
                <a:lnTo>
                  <a:pt x="3134" y="0"/>
                </a:lnTo>
                <a:lnTo>
                  <a:pt x="3166" y="0"/>
                </a:lnTo>
                <a:lnTo>
                  <a:pt x="0" y="1261"/>
                </a:lnTo>
                <a:lnTo>
                  <a:pt x="0" y="1249"/>
                </a:lnTo>
                <a:close/>
              </a:path>
            </a:pathLst>
          </a:custGeom>
          <a:solidFill>
            <a:srgbClr val="FED298"/>
          </a:solidFill>
          <a:ln>
            <a:noFill/>
          </a:ln>
        </p:spPr>
      </p:sp>
      <p:sp>
        <p:nvSpPr>
          <p:cNvPr id="15410" name="Freeform 252"/>
          <p:cNvSpPr/>
          <p:nvPr/>
        </p:nvSpPr>
        <p:spPr>
          <a:xfrm>
            <a:off x="1316520" y="578880"/>
            <a:ext cx="1151640" cy="459000"/>
          </a:xfrm>
          <a:custGeom>
            <a:avLst/>
            <a:gdLst/>
            <a:ahLst/>
            <a:cxnLst/>
            <a:rect l="0" t="0" r="r" b="b"/>
            <a:pathLst>
              <a:path w="3199" h="1275">
                <a:moveTo>
                  <a:pt x="0" y="1261"/>
                </a:moveTo>
                <a:lnTo>
                  <a:pt x="3166" y="0"/>
                </a:lnTo>
                <a:lnTo>
                  <a:pt x="3198" y="0"/>
                </a:lnTo>
                <a:lnTo>
                  <a:pt x="0" y="1274"/>
                </a:lnTo>
                <a:lnTo>
                  <a:pt x="0" y="1261"/>
                </a:lnTo>
                <a:close/>
              </a:path>
            </a:pathLst>
          </a:custGeom>
          <a:solidFill>
            <a:srgbClr val="FED299"/>
          </a:solidFill>
          <a:ln>
            <a:noFill/>
          </a:ln>
        </p:spPr>
      </p:sp>
      <p:sp>
        <p:nvSpPr>
          <p:cNvPr id="15411" name="Freeform 253"/>
          <p:cNvSpPr/>
          <p:nvPr/>
        </p:nvSpPr>
        <p:spPr>
          <a:xfrm>
            <a:off x="1316520" y="578880"/>
            <a:ext cx="1162800" cy="463680"/>
          </a:xfrm>
          <a:custGeom>
            <a:avLst/>
            <a:gdLst/>
            <a:ahLst/>
            <a:cxnLst/>
            <a:rect l="0" t="0" r="r" b="b"/>
            <a:pathLst>
              <a:path w="3230" h="1288">
                <a:moveTo>
                  <a:pt x="0" y="1274"/>
                </a:moveTo>
                <a:lnTo>
                  <a:pt x="3198" y="0"/>
                </a:lnTo>
                <a:lnTo>
                  <a:pt x="3229" y="0"/>
                </a:lnTo>
                <a:lnTo>
                  <a:pt x="0" y="1287"/>
                </a:lnTo>
                <a:lnTo>
                  <a:pt x="0" y="1274"/>
                </a:lnTo>
                <a:close/>
              </a:path>
            </a:pathLst>
          </a:custGeom>
          <a:solidFill>
            <a:srgbClr val="FED39B"/>
          </a:solidFill>
          <a:ln>
            <a:noFill/>
          </a:ln>
        </p:spPr>
      </p:sp>
      <p:sp>
        <p:nvSpPr>
          <p:cNvPr id="15412" name="Freeform 254"/>
          <p:cNvSpPr/>
          <p:nvPr/>
        </p:nvSpPr>
        <p:spPr>
          <a:xfrm>
            <a:off x="1316520" y="578880"/>
            <a:ext cx="1174320" cy="468000"/>
          </a:xfrm>
          <a:custGeom>
            <a:avLst/>
            <a:gdLst/>
            <a:ahLst/>
            <a:cxnLst/>
            <a:rect l="0" t="0" r="r" b="b"/>
            <a:pathLst>
              <a:path w="3262" h="1300">
                <a:moveTo>
                  <a:pt x="0" y="1287"/>
                </a:moveTo>
                <a:lnTo>
                  <a:pt x="3229" y="0"/>
                </a:lnTo>
                <a:lnTo>
                  <a:pt x="3261" y="0"/>
                </a:lnTo>
                <a:lnTo>
                  <a:pt x="0" y="1299"/>
                </a:lnTo>
                <a:lnTo>
                  <a:pt x="0" y="1287"/>
                </a:lnTo>
                <a:close/>
              </a:path>
            </a:pathLst>
          </a:custGeom>
          <a:solidFill>
            <a:srgbClr val="FED39C"/>
          </a:solidFill>
          <a:ln>
            <a:noFill/>
          </a:ln>
        </p:spPr>
      </p:sp>
      <p:sp>
        <p:nvSpPr>
          <p:cNvPr id="15413" name="Freeform 255"/>
          <p:cNvSpPr/>
          <p:nvPr/>
        </p:nvSpPr>
        <p:spPr>
          <a:xfrm>
            <a:off x="1316520" y="578880"/>
            <a:ext cx="1185840" cy="472680"/>
          </a:xfrm>
          <a:custGeom>
            <a:avLst/>
            <a:gdLst/>
            <a:ahLst/>
            <a:cxnLst/>
            <a:rect l="0" t="0" r="r" b="b"/>
            <a:pathLst>
              <a:path w="3294" h="1313">
                <a:moveTo>
                  <a:pt x="0" y="1299"/>
                </a:moveTo>
                <a:lnTo>
                  <a:pt x="3261" y="0"/>
                </a:lnTo>
                <a:lnTo>
                  <a:pt x="3293" y="0"/>
                </a:lnTo>
                <a:lnTo>
                  <a:pt x="0" y="1312"/>
                </a:lnTo>
                <a:lnTo>
                  <a:pt x="0" y="1299"/>
                </a:lnTo>
                <a:close/>
              </a:path>
            </a:pathLst>
          </a:custGeom>
          <a:solidFill>
            <a:srgbClr val="FED49D"/>
          </a:solidFill>
          <a:ln>
            <a:noFill/>
          </a:ln>
        </p:spPr>
      </p:sp>
      <p:sp>
        <p:nvSpPr>
          <p:cNvPr id="15414" name="Freeform 256"/>
          <p:cNvSpPr/>
          <p:nvPr/>
        </p:nvSpPr>
        <p:spPr>
          <a:xfrm>
            <a:off x="1316520" y="578880"/>
            <a:ext cx="1197000" cy="477000"/>
          </a:xfrm>
          <a:custGeom>
            <a:avLst/>
            <a:gdLst/>
            <a:ahLst/>
            <a:cxnLst/>
            <a:rect l="0" t="0" r="r" b="b"/>
            <a:pathLst>
              <a:path w="3325" h="1325">
                <a:moveTo>
                  <a:pt x="0" y="1312"/>
                </a:moveTo>
                <a:lnTo>
                  <a:pt x="3293" y="0"/>
                </a:lnTo>
                <a:lnTo>
                  <a:pt x="3324" y="0"/>
                </a:lnTo>
                <a:lnTo>
                  <a:pt x="0" y="1324"/>
                </a:lnTo>
                <a:lnTo>
                  <a:pt x="0" y="1312"/>
                </a:lnTo>
                <a:close/>
              </a:path>
            </a:pathLst>
          </a:custGeom>
          <a:solidFill>
            <a:srgbClr val="FED49E"/>
          </a:solidFill>
          <a:ln>
            <a:noFill/>
          </a:ln>
        </p:spPr>
      </p:sp>
      <p:sp>
        <p:nvSpPr>
          <p:cNvPr id="15415" name="Freeform 257"/>
          <p:cNvSpPr/>
          <p:nvPr/>
        </p:nvSpPr>
        <p:spPr>
          <a:xfrm>
            <a:off x="1316520" y="578880"/>
            <a:ext cx="1208520" cy="481680"/>
          </a:xfrm>
          <a:custGeom>
            <a:avLst/>
            <a:gdLst/>
            <a:ahLst/>
            <a:cxnLst/>
            <a:rect l="0" t="0" r="r" b="b"/>
            <a:pathLst>
              <a:path w="3357" h="1338">
                <a:moveTo>
                  <a:pt x="0" y="1324"/>
                </a:moveTo>
                <a:lnTo>
                  <a:pt x="3324" y="0"/>
                </a:lnTo>
                <a:lnTo>
                  <a:pt x="3356" y="0"/>
                </a:lnTo>
                <a:lnTo>
                  <a:pt x="0" y="1337"/>
                </a:lnTo>
                <a:lnTo>
                  <a:pt x="0" y="1324"/>
                </a:lnTo>
                <a:close/>
              </a:path>
            </a:pathLst>
          </a:custGeom>
          <a:solidFill>
            <a:srgbClr val="FED5A0"/>
          </a:solidFill>
          <a:ln>
            <a:noFill/>
          </a:ln>
        </p:spPr>
      </p:sp>
      <p:sp>
        <p:nvSpPr>
          <p:cNvPr id="15416" name="Freeform 258"/>
          <p:cNvSpPr/>
          <p:nvPr/>
        </p:nvSpPr>
        <p:spPr>
          <a:xfrm>
            <a:off x="1316520" y="578880"/>
            <a:ext cx="1220040" cy="486360"/>
          </a:xfrm>
          <a:custGeom>
            <a:avLst/>
            <a:gdLst/>
            <a:ahLst/>
            <a:cxnLst/>
            <a:rect l="0" t="0" r="r" b="b"/>
            <a:pathLst>
              <a:path w="3389" h="1351">
                <a:moveTo>
                  <a:pt x="0" y="1337"/>
                </a:moveTo>
                <a:lnTo>
                  <a:pt x="3356" y="0"/>
                </a:lnTo>
                <a:lnTo>
                  <a:pt x="3388" y="0"/>
                </a:lnTo>
                <a:lnTo>
                  <a:pt x="0" y="1350"/>
                </a:lnTo>
                <a:lnTo>
                  <a:pt x="0" y="1337"/>
                </a:lnTo>
                <a:close/>
              </a:path>
            </a:pathLst>
          </a:custGeom>
          <a:solidFill>
            <a:srgbClr val="FED5A1"/>
          </a:solidFill>
          <a:ln>
            <a:noFill/>
          </a:ln>
        </p:spPr>
      </p:sp>
      <p:sp>
        <p:nvSpPr>
          <p:cNvPr id="15417" name="Freeform 259"/>
          <p:cNvSpPr/>
          <p:nvPr/>
        </p:nvSpPr>
        <p:spPr>
          <a:xfrm>
            <a:off x="1316520" y="578880"/>
            <a:ext cx="1231200" cy="490680"/>
          </a:xfrm>
          <a:custGeom>
            <a:avLst/>
            <a:gdLst/>
            <a:ahLst/>
            <a:cxnLst/>
            <a:rect l="0" t="0" r="r" b="b"/>
            <a:pathLst>
              <a:path w="3420" h="1363">
                <a:moveTo>
                  <a:pt x="0" y="1350"/>
                </a:moveTo>
                <a:lnTo>
                  <a:pt x="3388" y="0"/>
                </a:lnTo>
                <a:lnTo>
                  <a:pt x="3419" y="0"/>
                </a:lnTo>
                <a:lnTo>
                  <a:pt x="0" y="1362"/>
                </a:lnTo>
                <a:lnTo>
                  <a:pt x="0" y="1350"/>
                </a:lnTo>
                <a:close/>
              </a:path>
            </a:pathLst>
          </a:custGeom>
          <a:solidFill>
            <a:srgbClr val="FED5A2"/>
          </a:solidFill>
          <a:ln>
            <a:noFill/>
          </a:ln>
        </p:spPr>
      </p:sp>
      <p:sp>
        <p:nvSpPr>
          <p:cNvPr id="15418" name="Freeform 260"/>
          <p:cNvSpPr/>
          <p:nvPr/>
        </p:nvSpPr>
        <p:spPr>
          <a:xfrm>
            <a:off x="1316520" y="578880"/>
            <a:ext cx="1242720" cy="495360"/>
          </a:xfrm>
          <a:custGeom>
            <a:avLst/>
            <a:gdLst/>
            <a:ahLst/>
            <a:cxnLst/>
            <a:rect l="0" t="0" r="r" b="b"/>
            <a:pathLst>
              <a:path w="3452" h="1376">
                <a:moveTo>
                  <a:pt x="0" y="1362"/>
                </a:moveTo>
                <a:lnTo>
                  <a:pt x="3419" y="0"/>
                </a:lnTo>
                <a:lnTo>
                  <a:pt x="3451" y="0"/>
                </a:lnTo>
                <a:lnTo>
                  <a:pt x="0" y="1375"/>
                </a:lnTo>
                <a:lnTo>
                  <a:pt x="0" y="1362"/>
                </a:lnTo>
                <a:close/>
              </a:path>
            </a:pathLst>
          </a:custGeom>
          <a:solidFill>
            <a:srgbClr val="FED6A4"/>
          </a:solidFill>
          <a:ln>
            <a:noFill/>
          </a:ln>
        </p:spPr>
      </p:sp>
      <p:sp>
        <p:nvSpPr>
          <p:cNvPr id="15419" name="Freeform 261"/>
          <p:cNvSpPr/>
          <p:nvPr/>
        </p:nvSpPr>
        <p:spPr>
          <a:xfrm>
            <a:off x="1316520" y="578880"/>
            <a:ext cx="1253880" cy="499680"/>
          </a:xfrm>
          <a:custGeom>
            <a:avLst/>
            <a:gdLst/>
            <a:ahLst/>
            <a:cxnLst/>
            <a:rect l="0" t="0" r="r" b="b"/>
            <a:pathLst>
              <a:path w="3483" h="1388">
                <a:moveTo>
                  <a:pt x="0" y="1375"/>
                </a:moveTo>
                <a:lnTo>
                  <a:pt x="3451" y="0"/>
                </a:lnTo>
                <a:lnTo>
                  <a:pt x="3482" y="0"/>
                </a:lnTo>
                <a:lnTo>
                  <a:pt x="0" y="1387"/>
                </a:lnTo>
                <a:lnTo>
                  <a:pt x="0" y="1375"/>
                </a:lnTo>
                <a:close/>
              </a:path>
            </a:pathLst>
          </a:custGeom>
          <a:solidFill>
            <a:srgbClr val="FED6A5"/>
          </a:solidFill>
          <a:ln>
            <a:noFill/>
          </a:ln>
        </p:spPr>
      </p:sp>
      <p:sp>
        <p:nvSpPr>
          <p:cNvPr id="15420" name="Freeform 262"/>
          <p:cNvSpPr/>
          <p:nvPr/>
        </p:nvSpPr>
        <p:spPr>
          <a:xfrm>
            <a:off x="1316520" y="578880"/>
            <a:ext cx="1265400" cy="504360"/>
          </a:xfrm>
          <a:custGeom>
            <a:avLst/>
            <a:gdLst/>
            <a:ahLst/>
            <a:cxnLst/>
            <a:rect l="0" t="0" r="r" b="b"/>
            <a:pathLst>
              <a:path w="3515" h="1401">
                <a:moveTo>
                  <a:pt x="0" y="1387"/>
                </a:moveTo>
                <a:lnTo>
                  <a:pt x="3482" y="0"/>
                </a:lnTo>
                <a:lnTo>
                  <a:pt x="3514" y="0"/>
                </a:lnTo>
                <a:lnTo>
                  <a:pt x="0" y="1400"/>
                </a:lnTo>
                <a:lnTo>
                  <a:pt x="0" y="1387"/>
                </a:lnTo>
                <a:close/>
              </a:path>
            </a:pathLst>
          </a:custGeom>
          <a:solidFill>
            <a:srgbClr val="FED7A6"/>
          </a:solidFill>
          <a:ln>
            <a:noFill/>
          </a:ln>
        </p:spPr>
      </p:sp>
      <p:sp>
        <p:nvSpPr>
          <p:cNvPr id="15421" name="Freeform 263"/>
          <p:cNvSpPr/>
          <p:nvPr/>
        </p:nvSpPr>
        <p:spPr>
          <a:xfrm>
            <a:off x="1316520" y="578880"/>
            <a:ext cx="1276920" cy="509040"/>
          </a:xfrm>
          <a:custGeom>
            <a:avLst/>
            <a:gdLst/>
            <a:ahLst/>
            <a:cxnLst/>
            <a:rect l="0" t="0" r="r" b="b"/>
            <a:pathLst>
              <a:path w="3547" h="1414">
                <a:moveTo>
                  <a:pt x="0" y="1400"/>
                </a:moveTo>
                <a:lnTo>
                  <a:pt x="3514" y="0"/>
                </a:lnTo>
                <a:lnTo>
                  <a:pt x="3546" y="0"/>
                </a:lnTo>
                <a:lnTo>
                  <a:pt x="0" y="1413"/>
                </a:lnTo>
                <a:lnTo>
                  <a:pt x="0" y="1400"/>
                </a:lnTo>
                <a:close/>
              </a:path>
            </a:pathLst>
          </a:custGeom>
          <a:solidFill>
            <a:srgbClr val="FED7A7"/>
          </a:solidFill>
          <a:ln>
            <a:noFill/>
          </a:ln>
        </p:spPr>
      </p:sp>
      <p:sp>
        <p:nvSpPr>
          <p:cNvPr id="15422" name="Freeform 264"/>
          <p:cNvSpPr/>
          <p:nvPr/>
        </p:nvSpPr>
        <p:spPr>
          <a:xfrm>
            <a:off x="1316520" y="578880"/>
            <a:ext cx="1288080" cy="513360"/>
          </a:xfrm>
          <a:custGeom>
            <a:avLst/>
            <a:gdLst/>
            <a:ahLst/>
            <a:cxnLst/>
            <a:rect l="0" t="0" r="r" b="b"/>
            <a:pathLst>
              <a:path w="3578" h="1426">
                <a:moveTo>
                  <a:pt x="0" y="1413"/>
                </a:moveTo>
                <a:lnTo>
                  <a:pt x="3546" y="0"/>
                </a:lnTo>
                <a:lnTo>
                  <a:pt x="3577" y="0"/>
                </a:lnTo>
                <a:lnTo>
                  <a:pt x="0" y="1425"/>
                </a:lnTo>
                <a:lnTo>
                  <a:pt x="0" y="1413"/>
                </a:lnTo>
                <a:close/>
              </a:path>
            </a:pathLst>
          </a:custGeom>
          <a:solidFill>
            <a:srgbClr val="FED8A8"/>
          </a:solidFill>
          <a:ln>
            <a:noFill/>
          </a:ln>
        </p:spPr>
      </p:sp>
      <p:sp>
        <p:nvSpPr>
          <p:cNvPr id="15423" name="Freeform 265"/>
          <p:cNvSpPr/>
          <p:nvPr/>
        </p:nvSpPr>
        <p:spPr>
          <a:xfrm>
            <a:off x="1316520" y="578880"/>
            <a:ext cx="1299600" cy="518040"/>
          </a:xfrm>
          <a:custGeom>
            <a:avLst/>
            <a:gdLst/>
            <a:ahLst/>
            <a:cxnLst/>
            <a:rect l="0" t="0" r="r" b="b"/>
            <a:pathLst>
              <a:path w="3610" h="1439">
                <a:moveTo>
                  <a:pt x="0" y="1425"/>
                </a:moveTo>
                <a:lnTo>
                  <a:pt x="3577" y="0"/>
                </a:lnTo>
                <a:lnTo>
                  <a:pt x="3609" y="0"/>
                </a:lnTo>
                <a:lnTo>
                  <a:pt x="0" y="1438"/>
                </a:lnTo>
                <a:lnTo>
                  <a:pt x="0" y="1425"/>
                </a:lnTo>
                <a:close/>
              </a:path>
            </a:pathLst>
          </a:custGeom>
          <a:solidFill>
            <a:srgbClr val="FED8AA"/>
          </a:solidFill>
          <a:ln>
            <a:noFill/>
          </a:ln>
        </p:spPr>
      </p:sp>
      <p:sp>
        <p:nvSpPr>
          <p:cNvPr id="15424" name="Freeform 266"/>
          <p:cNvSpPr/>
          <p:nvPr/>
        </p:nvSpPr>
        <p:spPr>
          <a:xfrm>
            <a:off x="1316520" y="578880"/>
            <a:ext cx="1311120" cy="522360"/>
          </a:xfrm>
          <a:custGeom>
            <a:avLst/>
            <a:gdLst/>
            <a:ahLst/>
            <a:cxnLst/>
            <a:rect l="0" t="0" r="r" b="b"/>
            <a:pathLst>
              <a:path w="3642" h="1451">
                <a:moveTo>
                  <a:pt x="0" y="1438"/>
                </a:moveTo>
                <a:lnTo>
                  <a:pt x="3609" y="0"/>
                </a:lnTo>
                <a:lnTo>
                  <a:pt x="3641" y="0"/>
                </a:lnTo>
                <a:lnTo>
                  <a:pt x="0" y="1450"/>
                </a:lnTo>
                <a:lnTo>
                  <a:pt x="0" y="1438"/>
                </a:lnTo>
                <a:close/>
              </a:path>
            </a:pathLst>
          </a:custGeom>
          <a:solidFill>
            <a:srgbClr val="FED9AB"/>
          </a:solidFill>
          <a:ln>
            <a:noFill/>
          </a:ln>
        </p:spPr>
      </p:sp>
      <p:sp>
        <p:nvSpPr>
          <p:cNvPr id="15425" name="Freeform 267"/>
          <p:cNvSpPr/>
          <p:nvPr/>
        </p:nvSpPr>
        <p:spPr>
          <a:xfrm>
            <a:off x="1316520" y="578880"/>
            <a:ext cx="1322280" cy="527040"/>
          </a:xfrm>
          <a:custGeom>
            <a:avLst/>
            <a:gdLst/>
            <a:ahLst/>
            <a:cxnLst/>
            <a:rect l="0" t="0" r="r" b="b"/>
            <a:pathLst>
              <a:path w="3673" h="1464">
                <a:moveTo>
                  <a:pt x="0" y="1450"/>
                </a:moveTo>
                <a:lnTo>
                  <a:pt x="3641" y="0"/>
                </a:lnTo>
                <a:lnTo>
                  <a:pt x="3672" y="0"/>
                </a:lnTo>
                <a:lnTo>
                  <a:pt x="0" y="1463"/>
                </a:lnTo>
                <a:lnTo>
                  <a:pt x="0" y="1450"/>
                </a:lnTo>
                <a:close/>
              </a:path>
            </a:pathLst>
          </a:custGeom>
          <a:solidFill>
            <a:srgbClr val="FED9AC"/>
          </a:solidFill>
          <a:ln>
            <a:noFill/>
          </a:ln>
        </p:spPr>
      </p:sp>
      <p:sp>
        <p:nvSpPr>
          <p:cNvPr id="15426" name="Freeform 268"/>
          <p:cNvSpPr/>
          <p:nvPr/>
        </p:nvSpPr>
        <p:spPr>
          <a:xfrm>
            <a:off x="1316520" y="578880"/>
            <a:ext cx="1333800" cy="531720"/>
          </a:xfrm>
          <a:custGeom>
            <a:avLst/>
            <a:gdLst/>
            <a:ahLst/>
            <a:cxnLst/>
            <a:rect l="0" t="0" r="r" b="b"/>
            <a:pathLst>
              <a:path w="3705" h="1477">
                <a:moveTo>
                  <a:pt x="0" y="1463"/>
                </a:moveTo>
                <a:lnTo>
                  <a:pt x="3672" y="0"/>
                </a:lnTo>
                <a:lnTo>
                  <a:pt x="3704" y="0"/>
                </a:lnTo>
                <a:lnTo>
                  <a:pt x="0" y="1476"/>
                </a:lnTo>
                <a:lnTo>
                  <a:pt x="0" y="1463"/>
                </a:lnTo>
                <a:close/>
              </a:path>
            </a:pathLst>
          </a:custGeom>
          <a:solidFill>
            <a:srgbClr val="FEDAAD"/>
          </a:solidFill>
          <a:ln>
            <a:noFill/>
          </a:ln>
        </p:spPr>
      </p:sp>
      <p:sp>
        <p:nvSpPr>
          <p:cNvPr id="15427" name="Freeform 269"/>
          <p:cNvSpPr/>
          <p:nvPr/>
        </p:nvSpPr>
        <p:spPr>
          <a:xfrm>
            <a:off x="1316520" y="578880"/>
            <a:ext cx="1345320" cy="536040"/>
          </a:xfrm>
          <a:custGeom>
            <a:avLst/>
            <a:gdLst/>
            <a:ahLst/>
            <a:cxnLst/>
            <a:rect l="0" t="0" r="r" b="b"/>
            <a:pathLst>
              <a:path w="3737" h="1489">
                <a:moveTo>
                  <a:pt x="0" y="1476"/>
                </a:moveTo>
                <a:lnTo>
                  <a:pt x="3704" y="0"/>
                </a:lnTo>
                <a:lnTo>
                  <a:pt x="3736" y="0"/>
                </a:lnTo>
                <a:lnTo>
                  <a:pt x="0" y="1488"/>
                </a:lnTo>
                <a:lnTo>
                  <a:pt x="0" y="1476"/>
                </a:lnTo>
                <a:close/>
              </a:path>
            </a:pathLst>
          </a:custGeom>
          <a:solidFill>
            <a:srgbClr val="FEDAAE"/>
          </a:solidFill>
          <a:ln>
            <a:noFill/>
          </a:ln>
        </p:spPr>
      </p:sp>
      <p:sp>
        <p:nvSpPr>
          <p:cNvPr id="15428" name="Freeform 270"/>
          <p:cNvSpPr/>
          <p:nvPr/>
        </p:nvSpPr>
        <p:spPr>
          <a:xfrm>
            <a:off x="1316520" y="578880"/>
            <a:ext cx="1356480" cy="540720"/>
          </a:xfrm>
          <a:custGeom>
            <a:avLst/>
            <a:gdLst/>
            <a:ahLst/>
            <a:cxnLst/>
            <a:rect l="0" t="0" r="r" b="b"/>
            <a:pathLst>
              <a:path w="3768" h="1502">
                <a:moveTo>
                  <a:pt x="0" y="1488"/>
                </a:moveTo>
                <a:lnTo>
                  <a:pt x="3736" y="0"/>
                </a:lnTo>
                <a:lnTo>
                  <a:pt x="3767" y="0"/>
                </a:lnTo>
                <a:lnTo>
                  <a:pt x="0" y="1501"/>
                </a:lnTo>
                <a:lnTo>
                  <a:pt x="0" y="1488"/>
                </a:lnTo>
                <a:close/>
              </a:path>
            </a:pathLst>
          </a:custGeom>
          <a:solidFill>
            <a:srgbClr val="FEDAAF"/>
          </a:solidFill>
          <a:ln>
            <a:noFill/>
          </a:ln>
        </p:spPr>
      </p:sp>
      <p:sp>
        <p:nvSpPr>
          <p:cNvPr id="15429" name="Freeform 271"/>
          <p:cNvSpPr/>
          <p:nvPr/>
        </p:nvSpPr>
        <p:spPr>
          <a:xfrm>
            <a:off x="1316520" y="578880"/>
            <a:ext cx="1368000" cy="545040"/>
          </a:xfrm>
          <a:custGeom>
            <a:avLst/>
            <a:gdLst/>
            <a:ahLst/>
            <a:cxnLst/>
            <a:rect l="0" t="0" r="r" b="b"/>
            <a:pathLst>
              <a:path w="3800" h="1514">
                <a:moveTo>
                  <a:pt x="0" y="1501"/>
                </a:moveTo>
                <a:lnTo>
                  <a:pt x="3767" y="0"/>
                </a:lnTo>
                <a:lnTo>
                  <a:pt x="3799" y="0"/>
                </a:lnTo>
                <a:lnTo>
                  <a:pt x="0" y="1513"/>
                </a:lnTo>
                <a:lnTo>
                  <a:pt x="0" y="1501"/>
                </a:lnTo>
                <a:close/>
              </a:path>
            </a:pathLst>
          </a:custGeom>
          <a:solidFill>
            <a:srgbClr val="FEDBB1"/>
          </a:solidFill>
          <a:ln>
            <a:noFill/>
          </a:ln>
        </p:spPr>
      </p:sp>
      <p:sp>
        <p:nvSpPr>
          <p:cNvPr id="15430" name="Freeform 272"/>
          <p:cNvSpPr/>
          <p:nvPr/>
        </p:nvSpPr>
        <p:spPr>
          <a:xfrm>
            <a:off x="1316520" y="578880"/>
            <a:ext cx="1379520" cy="549720"/>
          </a:xfrm>
          <a:custGeom>
            <a:avLst/>
            <a:gdLst/>
            <a:ahLst/>
            <a:cxnLst/>
            <a:rect l="0" t="0" r="r" b="b"/>
            <a:pathLst>
              <a:path w="3832" h="1527">
                <a:moveTo>
                  <a:pt x="0" y="1513"/>
                </a:moveTo>
                <a:lnTo>
                  <a:pt x="3799" y="0"/>
                </a:lnTo>
                <a:lnTo>
                  <a:pt x="3831" y="0"/>
                </a:lnTo>
                <a:lnTo>
                  <a:pt x="0" y="1526"/>
                </a:lnTo>
                <a:lnTo>
                  <a:pt x="0" y="1513"/>
                </a:lnTo>
                <a:close/>
              </a:path>
            </a:pathLst>
          </a:custGeom>
          <a:solidFill>
            <a:srgbClr val="FEDBB2"/>
          </a:solidFill>
          <a:ln>
            <a:noFill/>
          </a:ln>
        </p:spPr>
      </p:sp>
      <p:sp>
        <p:nvSpPr>
          <p:cNvPr id="15431" name="Freeform 273"/>
          <p:cNvSpPr/>
          <p:nvPr/>
        </p:nvSpPr>
        <p:spPr>
          <a:xfrm>
            <a:off x="1316520" y="578880"/>
            <a:ext cx="1390680" cy="554400"/>
          </a:xfrm>
          <a:custGeom>
            <a:avLst/>
            <a:gdLst/>
            <a:ahLst/>
            <a:cxnLst/>
            <a:rect l="0" t="0" r="r" b="b"/>
            <a:pathLst>
              <a:path w="3863" h="1540">
                <a:moveTo>
                  <a:pt x="0" y="1526"/>
                </a:moveTo>
                <a:lnTo>
                  <a:pt x="3831" y="0"/>
                </a:lnTo>
                <a:lnTo>
                  <a:pt x="3862" y="0"/>
                </a:lnTo>
                <a:lnTo>
                  <a:pt x="0" y="1539"/>
                </a:lnTo>
                <a:lnTo>
                  <a:pt x="0" y="1526"/>
                </a:lnTo>
                <a:close/>
              </a:path>
            </a:pathLst>
          </a:custGeom>
          <a:solidFill>
            <a:srgbClr val="FEDCB3"/>
          </a:solidFill>
          <a:ln>
            <a:noFill/>
          </a:ln>
        </p:spPr>
      </p:sp>
      <p:sp>
        <p:nvSpPr>
          <p:cNvPr id="15432" name="Freeform 274"/>
          <p:cNvSpPr/>
          <p:nvPr/>
        </p:nvSpPr>
        <p:spPr>
          <a:xfrm>
            <a:off x="1316520" y="578880"/>
            <a:ext cx="1402200" cy="558720"/>
          </a:xfrm>
          <a:custGeom>
            <a:avLst/>
            <a:gdLst/>
            <a:ahLst/>
            <a:cxnLst/>
            <a:rect l="0" t="0" r="r" b="b"/>
            <a:pathLst>
              <a:path w="3895" h="1552">
                <a:moveTo>
                  <a:pt x="0" y="1539"/>
                </a:moveTo>
                <a:lnTo>
                  <a:pt x="3862" y="0"/>
                </a:lnTo>
                <a:lnTo>
                  <a:pt x="3894" y="0"/>
                </a:lnTo>
                <a:lnTo>
                  <a:pt x="0" y="1551"/>
                </a:lnTo>
                <a:lnTo>
                  <a:pt x="0" y="1539"/>
                </a:lnTo>
                <a:close/>
              </a:path>
            </a:pathLst>
          </a:custGeom>
          <a:solidFill>
            <a:srgbClr val="FEDCB4"/>
          </a:solidFill>
          <a:ln>
            <a:noFill/>
          </a:ln>
        </p:spPr>
      </p:sp>
      <p:sp>
        <p:nvSpPr>
          <p:cNvPr id="15433" name="Freeform 275"/>
          <p:cNvSpPr/>
          <p:nvPr/>
        </p:nvSpPr>
        <p:spPr>
          <a:xfrm>
            <a:off x="1316520" y="578880"/>
            <a:ext cx="1413720" cy="563400"/>
          </a:xfrm>
          <a:custGeom>
            <a:avLst/>
            <a:gdLst/>
            <a:ahLst/>
            <a:cxnLst/>
            <a:rect l="0" t="0" r="r" b="b"/>
            <a:pathLst>
              <a:path w="3927" h="1565">
                <a:moveTo>
                  <a:pt x="0" y="1551"/>
                </a:moveTo>
                <a:lnTo>
                  <a:pt x="3894" y="0"/>
                </a:lnTo>
                <a:lnTo>
                  <a:pt x="3926" y="0"/>
                </a:lnTo>
                <a:lnTo>
                  <a:pt x="0" y="1564"/>
                </a:lnTo>
                <a:lnTo>
                  <a:pt x="0" y="1551"/>
                </a:lnTo>
                <a:close/>
              </a:path>
            </a:pathLst>
          </a:custGeom>
          <a:solidFill>
            <a:srgbClr val="FEDDB5"/>
          </a:solidFill>
          <a:ln>
            <a:noFill/>
          </a:ln>
        </p:spPr>
      </p:sp>
      <p:sp>
        <p:nvSpPr>
          <p:cNvPr id="15434" name="Freeform 276"/>
          <p:cNvSpPr/>
          <p:nvPr/>
        </p:nvSpPr>
        <p:spPr>
          <a:xfrm>
            <a:off x="1316520" y="578880"/>
            <a:ext cx="1424880" cy="567720"/>
          </a:xfrm>
          <a:custGeom>
            <a:avLst/>
            <a:gdLst/>
            <a:ahLst/>
            <a:cxnLst/>
            <a:rect l="0" t="0" r="r" b="b"/>
            <a:pathLst>
              <a:path w="3958" h="1577">
                <a:moveTo>
                  <a:pt x="0" y="1564"/>
                </a:moveTo>
                <a:lnTo>
                  <a:pt x="3926" y="0"/>
                </a:lnTo>
                <a:lnTo>
                  <a:pt x="3957" y="0"/>
                </a:lnTo>
                <a:lnTo>
                  <a:pt x="0" y="1576"/>
                </a:lnTo>
                <a:lnTo>
                  <a:pt x="0" y="1564"/>
                </a:lnTo>
                <a:close/>
              </a:path>
            </a:pathLst>
          </a:custGeom>
          <a:solidFill>
            <a:srgbClr val="FEDDB6"/>
          </a:solidFill>
          <a:ln>
            <a:noFill/>
          </a:ln>
        </p:spPr>
      </p:sp>
      <p:sp>
        <p:nvSpPr>
          <p:cNvPr id="15435" name="Freeform 277"/>
          <p:cNvSpPr/>
          <p:nvPr/>
        </p:nvSpPr>
        <p:spPr>
          <a:xfrm>
            <a:off x="1316520" y="578880"/>
            <a:ext cx="1436400" cy="572400"/>
          </a:xfrm>
          <a:custGeom>
            <a:avLst/>
            <a:gdLst/>
            <a:ahLst/>
            <a:cxnLst/>
            <a:rect l="0" t="0" r="r" b="b"/>
            <a:pathLst>
              <a:path w="3990" h="1590">
                <a:moveTo>
                  <a:pt x="0" y="1576"/>
                </a:moveTo>
                <a:lnTo>
                  <a:pt x="3957" y="0"/>
                </a:lnTo>
                <a:lnTo>
                  <a:pt x="3989" y="0"/>
                </a:lnTo>
                <a:lnTo>
                  <a:pt x="0" y="1589"/>
                </a:lnTo>
                <a:lnTo>
                  <a:pt x="0" y="1576"/>
                </a:lnTo>
                <a:close/>
              </a:path>
            </a:pathLst>
          </a:custGeom>
          <a:solidFill>
            <a:srgbClr val="FEDEB8"/>
          </a:solidFill>
          <a:ln>
            <a:noFill/>
          </a:ln>
        </p:spPr>
      </p:sp>
      <p:sp>
        <p:nvSpPr>
          <p:cNvPr id="15436" name="Freeform 278"/>
          <p:cNvSpPr/>
          <p:nvPr/>
        </p:nvSpPr>
        <p:spPr>
          <a:xfrm>
            <a:off x="1316520" y="578880"/>
            <a:ext cx="1447920" cy="577080"/>
          </a:xfrm>
          <a:custGeom>
            <a:avLst/>
            <a:gdLst/>
            <a:ahLst/>
            <a:cxnLst/>
            <a:rect l="0" t="0" r="r" b="b"/>
            <a:pathLst>
              <a:path w="4022" h="1603">
                <a:moveTo>
                  <a:pt x="0" y="1589"/>
                </a:moveTo>
                <a:lnTo>
                  <a:pt x="3989" y="0"/>
                </a:lnTo>
                <a:lnTo>
                  <a:pt x="4021" y="0"/>
                </a:lnTo>
                <a:lnTo>
                  <a:pt x="0" y="1602"/>
                </a:lnTo>
                <a:lnTo>
                  <a:pt x="0" y="1589"/>
                </a:lnTo>
                <a:close/>
              </a:path>
            </a:pathLst>
          </a:custGeom>
          <a:solidFill>
            <a:srgbClr val="FFDEB9"/>
          </a:solidFill>
          <a:ln>
            <a:noFill/>
          </a:ln>
        </p:spPr>
      </p:sp>
      <p:sp>
        <p:nvSpPr>
          <p:cNvPr id="15437" name="Freeform 279"/>
          <p:cNvSpPr/>
          <p:nvPr/>
        </p:nvSpPr>
        <p:spPr>
          <a:xfrm>
            <a:off x="1316520" y="578880"/>
            <a:ext cx="1459080" cy="581400"/>
          </a:xfrm>
          <a:custGeom>
            <a:avLst/>
            <a:gdLst/>
            <a:ahLst/>
            <a:cxnLst/>
            <a:rect l="0" t="0" r="r" b="b"/>
            <a:pathLst>
              <a:path w="4053" h="1615">
                <a:moveTo>
                  <a:pt x="0" y="1602"/>
                </a:moveTo>
                <a:lnTo>
                  <a:pt x="4021" y="0"/>
                </a:lnTo>
                <a:lnTo>
                  <a:pt x="4052" y="0"/>
                </a:lnTo>
                <a:lnTo>
                  <a:pt x="0" y="1614"/>
                </a:lnTo>
                <a:lnTo>
                  <a:pt x="0" y="1602"/>
                </a:lnTo>
                <a:close/>
              </a:path>
            </a:pathLst>
          </a:custGeom>
          <a:solidFill>
            <a:srgbClr val="FFDFBA"/>
          </a:solidFill>
          <a:ln>
            <a:noFill/>
          </a:ln>
        </p:spPr>
      </p:sp>
      <p:sp>
        <p:nvSpPr>
          <p:cNvPr id="15438" name="Freeform 280"/>
          <p:cNvSpPr/>
          <p:nvPr/>
        </p:nvSpPr>
        <p:spPr>
          <a:xfrm>
            <a:off x="1316520" y="578880"/>
            <a:ext cx="1459080" cy="581400"/>
          </a:xfrm>
          <a:custGeom>
            <a:avLst/>
            <a:gdLst/>
            <a:ahLst/>
            <a:cxnLst/>
            <a:rect l="0" t="0" r="r" b="b"/>
            <a:pathLst>
              <a:path w="4053" h="1615">
                <a:moveTo>
                  <a:pt x="0" y="1614"/>
                </a:moveTo>
                <a:lnTo>
                  <a:pt x="4052" y="0"/>
                </a:lnTo>
                <a:lnTo>
                  <a:pt x="4052" y="13"/>
                </a:lnTo>
                <a:lnTo>
                  <a:pt x="32" y="1614"/>
                </a:lnTo>
                <a:lnTo>
                  <a:pt x="0" y="1614"/>
                </a:lnTo>
                <a:close/>
              </a:path>
            </a:pathLst>
          </a:custGeom>
          <a:solidFill>
            <a:srgbClr val="FFDFBB"/>
          </a:solidFill>
          <a:ln>
            <a:noFill/>
          </a:ln>
        </p:spPr>
      </p:sp>
      <p:sp>
        <p:nvSpPr>
          <p:cNvPr id="15439" name="Freeform 281"/>
          <p:cNvSpPr/>
          <p:nvPr/>
        </p:nvSpPr>
        <p:spPr>
          <a:xfrm>
            <a:off x="1328040" y="583560"/>
            <a:ext cx="1447560" cy="576720"/>
          </a:xfrm>
          <a:custGeom>
            <a:avLst/>
            <a:gdLst/>
            <a:ahLst/>
            <a:cxnLst/>
            <a:rect l="0" t="0" r="r" b="b"/>
            <a:pathLst>
              <a:path w="4021" h="1602">
                <a:moveTo>
                  <a:pt x="0" y="1601"/>
                </a:moveTo>
                <a:lnTo>
                  <a:pt x="4020" y="0"/>
                </a:lnTo>
                <a:lnTo>
                  <a:pt x="4020" y="12"/>
                </a:lnTo>
                <a:lnTo>
                  <a:pt x="32" y="1601"/>
                </a:lnTo>
                <a:lnTo>
                  <a:pt x="0" y="1601"/>
                </a:lnTo>
                <a:close/>
              </a:path>
            </a:pathLst>
          </a:custGeom>
          <a:solidFill>
            <a:srgbClr val="FFE0BC"/>
          </a:solidFill>
          <a:ln>
            <a:noFill/>
          </a:ln>
        </p:spPr>
      </p:sp>
      <p:sp>
        <p:nvSpPr>
          <p:cNvPr id="15440" name="Freeform 282"/>
          <p:cNvSpPr/>
          <p:nvPr/>
        </p:nvSpPr>
        <p:spPr>
          <a:xfrm>
            <a:off x="1339560" y="587880"/>
            <a:ext cx="1436040" cy="572400"/>
          </a:xfrm>
          <a:custGeom>
            <a:avLst/>
            <a:gdLst/>
            <a:ahLst/>
            <a:cxnLst/>
            <a:rect l="0" t="0" r="r" b="b"/>
            <a:pathLst>
              <a:path w="3989" h="1590">
                <a:moveTo>
                  <a:pt x="0" y="1589"/>
                </a:moveTo>
                <a:lnTo>
                  <a:pt x="3988" y="0"/>
                </a:lnTo>
                <a:lnTo>
                  <a:pt x="3988" y="13"/>
                </a:lnTo>
                <a:lnTo>
                  <a:pt x="31" y="1589"/>
                </a:lnTo>
                <a:lnTo>
                  <a:pt x="0" y="1589"/>
                </a:lnTo>
                <a:close/>
              </a:path>
            </a:pathLst>
          </a:custGeom>
          <a:solidFill>
            <a:srgbClr val="FFE0BD"/>
          </a:solidFill>
          <a:ln>
            <a:noFill/>
          </a:ln>
        </p:spPr>
      </p:sp>
      <p:sp>
        <p:nvSpPr>
          <p:cNvPr id="15441" name="Freeform 283"/>
          <p:cNvSpPr/>
          <p:nvPr/>
        </p:nvSpPr>
        <p:spPr>
          <a:xfrm>
            <a:off x="1350720" y="592560"/>
            <a:ext cx="1424880" cy="567720"/>
          </a:xfrm>
          <a:custGeom>
            <a:avLst/>
            <a:gdLst/>
            <a:ahLst/>
            <a:cxnLst/>
            <a:rect l="0" t="0" r="r" b="b"/>
            <a:pathLst>
              <a:path w="3958" h="1577">
                <a:moveTo>
                  <a:pt x="0" y="1576"/>
                </a:moveTo>
                <a:lnTo>
                  <a:pt x="3957" y="0"/>
                </a:lnTo>
                <a:lnTo>
                  <a:pt x="3957" y="12"/>
                </a:lnTo>
                <a:lnTo>
                  <a:pt x="32" y="1576"/>
                </a:lnTo>
                <a:lnTo>
                  <a:pt x="0" y="1576"/>
                </a:lnTo>
                <a:close/>
              </a:path>
            </a:pathLst>
          </a:custGeom>
          <a:solidFill>
            <a:srgbClr val="FFE1BE"/>
          </a:solidFill>
          <a:ln>
            <a:noFill/>
          </a:ln>
        </p:spPr>
      </p:sp>
      <p:sp>
        <p:nvSpPr>
          <p:cNvPr id="15442" name="Freeform 284"/>
          <p:cNvSpPr/>
          <p:nvPr/>
        </p:nvSpPr>
        <p:spPr>
          <a:xfrm>
            <a:off x="1362240" y="596880"/>
            <a:ext cx="1413360" cy="563400"/>
          </a:xfrm>
          <a:custGeom>
            <a:avLst/>
            <a:gdLst/>
            <a:ahLst/>
            <a:cxnLst/>
            <a:rect l="0" t="0" r="r" b="b"/>
            <a:pathLst>
              <a:path w="3926" h="1565">
                <a:moveTo>
                  <a:pt x="0" y="1564"/>
                </a:moveTo>
                <a:lnTo>
                  <a:pt x="3925" y="0"/>
                </a:lnTo>
                <a:lnTo>
                  <a:pt x="3925" y="13"/>
                </a:lnTo>
                <a:lnTo>
                  <a:pt x="32" y="1564"/>
                </a:lnTo>
                <a:lnTo>
                  <a:pt x="0" y="1564"/>
                </a:lnTo>
                <a:close/>
              </a:path>
            </a:pathLst>
          </a:custGeom>
          <a:solidFill>
            <a:srgbClr val="FFE1BF"/>
          </a:solidFill>
          <a:ln>
            <a:noFill/>
          </a:ln>
        </p:spPr>
      </p:sp>
      <p:sp>
        <p:nvSpPr>
          <p:cNvPr id="15443" name="Freeform 285"/>
          <p:cNvSpPr/>
          <p:nvPr/>
        </p:nvSpPr>
        <p:spPr>
          <a:xfrm>
            <a:off x="1373760" y="601560"/>
            <a:ext cx="1401840" cy="558720"/>
          </a:xfrm>
          <a:custGeom>
            <a:avLst/>
            <a:gdLst/>
            <a:ahLst/>
            <a:cxnLst/>
            <a:rect l="0" t="0" r="r" b="b"/>
            <a:pathLst>
              <a:path w="3894" h="1552">
                <a:moveTo>
                  <a:pt x="0" y="1551"/>
                </a:moveTo>
                <a:lnTo>
                  <a:pt x="3893" y="0"/>
                </a:lnTo>
                <a:lnTo>
                  <a:pt x="3893" y="13"/>
                </a:lnTo>
                <a:lnTo>
                  <a:pt x="31" y="1551"/>
                </a:lnTo>
                <a:lnTo>
                  <a:pt x="0" y="1551"/>
                </a:lnTo>
                <a:close/>
              </a:path>
            </a:pathLst>
          </a:custGeom>
          <a:solidFill>
            <a:srgbClr val="FFE1C0"/>
          </a:solidFill>
          <a:ln>
            <a:noFill/>
          </a:ln>
        </p:spPr>
      </p:sp>
      <p:sp>
        <p:nvSpPr>
          <p:cNvPr id="15444" name="Freeform 286"/>
          <p:cNvSpPr/>
          <p:nvPr/>
        </p:nvSpPr>
        <p:spPr>
          <a:xfrm>
            <a:off x="1384920" y="606240"/>
            <a:ext cx="1390680" cy="554040"/>
          </a:xfrm>
          <a:custGeom>
            <a:avLst/>
            <a:gdLst/>
            <a:ahLst/>
            <a:cxnLst/>
            <a:rect l="0" t="0" r="r" b="b"/>
            <a:pathLst>
              <a:path w="3863" h="1539">
                <a:moveTo>
                  <a:pt x="0" y="1538"/>
                </a:moveTo>
                <a:lnTo>
                  <a:pt x="3862" y="0"/>
                </a:lnTo>
                <a:lnTo>
                  <a:pt x="3862" y="12"/>
                </a:lnTo>
                <a:lnTo>
                  <a:pt x="32" y="1538"/>
                </a:lnTo>
                <a:lnTo>
                  <a:pt x="0" y="1538"/>
                </a:lnTo>
                <a:close/>
              </a:path>
            </a:pathLst>
          </a:custGeom>
          <a:solidFill>
            <a:srgbClr val="FFE2C1"/>
          </a:solidFill>
          <a:ln>
            <a:noFill/>
          </a:ln>
        </p:spPr>
      </p:sp>
      <p:sp>
        <p:nvSpPr>
          <p:cNvPr id="15445" name="Freeform 287"/>
          <p:cNvSpPr/>
          <p:nvPr/>
        </p:nvSpPr>
        <p:spPr>
          <a:xfrm>
            <a:off x="1396440" y="610560"/>
            <a:ext cx="1379160" cy="549720"/>
          </a:xfrm>
          <a:custGeom>
            <a:avLst/>
            <a:gdLst/>
            <a:ahLst/>
            <a:cxnLst/>
            <a:rect l="0" t="0" r="r" b="b"/>
            <a:pathLst>
              <a:path w="3831" h="1527">
                <a:moveTo>
                  <a:pt x="0" y="1526"/>
                </a:moveTo>
                <a:lnTo>
                  <a:pt x="3830" y="0"/>
                </a:lnTo>
                <a:lnTo>
                  <a:pt x="3830" y="13"/>
                </a:lnTo>
                <a:lnTo>
                  <a:pt x="32" y="1526"/>
                </a:lnTo>
                <a:lnTo>
                  <a:pt x="0" y="1526"/>
                </a:lnTo>
                <a:close/>
              </a:path>
            </a:pathLst>
          </a:custGeom>
          <a:solidFill>
            <a:srgbClr val="FFE2C2"/>
          </a:solidFill>
          <a:ln>
            <a:noFill/>
          </a:ln>
        </p:spPr>
      </p:sp>
      <p:sp>
        <p:nvSpPr>
          <p:cNvPr id="15446" name="Freeform 288"/>
          <p:cNvSpPr/>
          <p:nvPr/>
        </p:nvSpPr>
        <p:spPr>
          <a:xfrm>
            <a:off x="1407960" y="615240"/>
            <a:ext cx="1367640" cy="545040"/>
          </a:xfrm>
          <a:custGeom>
            <a:avLst/>
            <a:gdLst/>
            <a:ahLst/>
            <a:cxnLst/>
            <a:rect l="0" t="0" r="r" b="b"/>
            <a:pathLst>
              <a:path w="3799" h="1514">
                <a:moveTo>
                  <a:pt x="0" y="1513"/>
                </a:moveTo>
                <a:lnTo>
                  <a:pt x="3798" y="0"/>
                </a:lnTo>
                <a:lnTo>
                  <a:pt x="3798" y="12"/>
                </a:lnTo>
                <a:lnTo>
                  <a:pt x="31" y="1513"/>
                </a:lnTo>
                <a:lnTo>
                  <a:pt x="0" y="1513"/>
                </a:lnTo>
                <a:close/>
              </a:path>
            </a:pathLst>
          </a:custGeom>
          <a:solidFill>
            <a:srgbClr val="FFE3C3"/>
          </a:solidFill>
          <a:ln>
            <a:noFill/>
          </a:ln>
        </p:spPr>
      </p:sp>
      <p:sp>
        <p:nvSpPr>
          <p:cNvPr id="15447" name="Freeform 289"/>
          <p:cNvSpPr/>
          <p:nvPr/>
        </p:nvSpPr>
        <p:spPr>
          <a:xfrm>
            <a:off x="1419120" y="619560"/>
            <a:ext cx="1356480" cy="540720"/>
          </a:xfrm>
          <a:custGeom>
            <a:avLst/>
            <a:gdLst/>
            <a:ahLst/>
            <a:cxnLst/>
            <a:rect l="0" t="0" r="r" b="b"/>
            <a:pathLst>
              <a:path w="3768" h="1502">
                <a:moveTo>
                  <a:pt x="0" y="1501"/>
                </a:moveTo>
                <a:lnTo>
                  <a:pt x="3767" y="0"/>
                </a:lnTo>
                <a:lnTo>
                  <a:pt x="3767" y="13"/>
                </a:lnTo>
                <a:lnTo>
                  <a:pt x="32" y="1501"/>
                </a:lnTo>
                <a:lnTo>
                  <a:pt x="0" y="1501"/>
                </a:lnTo>
                <a:close/>
              </a:path>
            </a:pathLst>
          </a:custGeom>
          <a:solidFill>
            <a:srgbClr val="FFE3C4"/>
          </a:solidFill>
          <a:ln>
            <a:noFill/>
          </a:ln>
        </p:spPr>
      </p:sp>
      <p:sp>
        <p:nvSpPr>
          <p:cNvPr id="15448" name="Freeform 290"/>
          <p:cNvSpPr/>
          <p:nvPr/>
        </p:nvSpPr>
        <p:spPr>
          <a:xfrm>
            <a:off x="1430640" y="624240"/>
            <a:ext cx="1344960" cy="536040"/>
          </a:xfrm>
          <a:custGeom>
            <a:avLst/>
            <a:gdLst/>
            <a:ahLst/>
            <a:cxnLst/>
            <a:rect l="0" t="0" r="r" b="b"/>
            <a:pathLst>
              <a:path w="3736" h="1489">
                <a:moveTo>
                  <a:pt x="0" y="1488"/>
                </a:moveTo>
                <a:lnTo>
                  <a:pt x="3735" y="0"/>
                </a:lnTo>
                <a:lnTo>
                  <a:pt x="3735" y="13"/>
                </a:lnTo>
                <a:lnTo>
                  <a:pt x="31" y="1488"/>
                </a:lnTo>
                <a:lnTo>
                  <a:pt x="0" y="1488"/>
                </a:lnTo>
                <a:close/>
              </a:path>
            </a:pathLst>
          </a:custGeom>
          <a:solidFill>
            <a:srgbClr val="FFE4C5"/>
          </a:solidFill>
          <a:ln>
            <a:noFill/>
          </a:ln>
        </p:spPr>
      </p:sp>
      <p:sp>
        <p:nvSpPr>
          <p:cNvPr id="15449" name="Freeform 291"/>
          <p:cNvSpPr/>
          <p:nvPr/>
        </p:nvSpPr>
        <p:spPr>
          <a:xfrm>
            <a:off x="1441800" y="628920"/>
            <a:ext cx="1333800" cy="531360"/>
          </a:xfrm>
          <a:custGeom>
            <a:avLst/>
            <a:gdLst/>
            <a:ahLst/>
            <a:cxnLst/>
            <a:rect l="0" t="0" r="r" b="b"/>
            <a:pathLst>
              <a:path w="3705" h="1476">
                <a:moveTo>
                  <a:pt x="0" y="1475"/>
                </a:moveTo>
                <a:lnTo>
                  <a:pt x="3704" y="0"/>
                </a:lnTo>
                <a:lnTo>
                  <a:pt x="3704" y="12"/>
                </a:lnTo>
                <a:lnTo>
                  <a:pt x="32" y="1475"/>
                </a:lnTo>
                <a:lnTo>
                  <a:pt x="0" y="1475"/>
                </a:lnTo>
                <a:close/>
              </a:path>
            </a:pathLst>
          </a:custGeom>
          <a:solidFill>
            <a:srgbClr val="FFE4C6"/>
          </a:solidFill>
          <a:ln>
            <a:noFill/>
          </a:ln>
        </p:spPr>
      </p:sp>
      <p:sp>
        <p:nvSpPr>
          <p:cNvPr id="15450" name="Freeform 292"/>
          <p:cNvSpPr/>
          <p:nvPr/>
        </p:nvSpPr>
        <p:spPr>
          <a:xfrm>
            <a:off x="1453320" y="633240"/>
            <a:ext cx="1322280" cy="527040"/>
          </a:xfrm>
          <a:custGeom>
            <a:avLst/>
            <a:gdLst/>
            <a:ahLst/>
            <a:cxnLst/>
            <a:rect l="0" t="0" r="r" b="b"/>
            <a:pathLst>
              <a:path w="3673" h="1464">
                <a:moveTo>
                  <a:pt x="0" y="1463"/>
                </a:moveTo>
                <a:lnTo>
                  <a:pt x="3672" y="0"/>
                </a:lnTo>
                <a:lnTo>
                  <a:pt x="3672" y="13"/>
                </a:lnTo>
                <a:lnTo>
                  <a:pt x="32" y="1463"/>
                </a:lnTo>
                <a:lnTo>
                  <a:pt x="0" y="1463"/>
                </a:lnTo>
                <a:close/>
              </a:path>
            </a:pathLst>
          </a:custGeom>
          <a:solidFill>
            <a:srgbClr val="FFE5C7"/>
          </a:solidFill>
          <a:ln>
            <a:noFill/>
          </a:ln>
        </p:spPr>
      </p:sp>
      <p:sp>
        <p:nvSpPr>
          <p:cNvPr id="15451" name="Freeform 293"/>
          <p:cNvSpPr/>
          <p:nvPr/>
        </p:nvSpPr>
        <p:spPr>
          <a:xfrm>
            <a:off x="1464840" y="637920"/>
            <a:ext cx="1310760" cy="522360"/>
          </a:xfrm>
          <a:custGeom>
            <a:avLst/>
            <a:gdLst/>
            <a:ahLst/>
            <a:cxnLst/>
            <a:rect l="0" t="0" r="r" b="b"/>
            <a:pathLst>
              <a:path w="3641" h="1451">
                <a:moveTo>
                  <a:pt x="0" y="1450"/>
                </a:moveTo>
                <a:lnTo>
                  <a:pt x="3640" y="0"/>
                </a:lnTo>
                <a:lnTo>
                  <a:pt x="3640" y="12"/>
                </a:lnTo>
                <a:lnTo>
                  <a:pt x="31" y="1450"/>
                </a:lnTo>
                <a:lnTo>
                  <a:pt x="0" y="1450"/>
                </a:lnTo>
                <a:close/>
              </a:path>
            </a:pathLst>
          </a:custGeom>
          <a:solidFill>
            <a:srgbClr val="FFE5C8"/>
          </a:solidFill>
          <a:ln>
            <a:noFill/>
          </a:ln>
        </p:spPr>
      </p:sp>
      <p:sp>
        <p:nvSpPr>
          <p:cNvPr id="15452" name="Freeform 294"/>
          <p:cNvSpPr/>
          <p:nvPr/>
        </p:nvSpPr>
        <p:spPr>
          <a:xfrm>
            <a:off x="1476000" y="642240"/>
            <a:ext cx="1299600" cy="518040"/>
          </a:xfrm>
          <a:custGeom>
            <a:avLst/>
            <a:gdLst/>
            <a:ahLst/>
            <a:cxnLst/>
            <a:rect l="0" t="0" r="r" b="b"/>
            <a:pathLst>
              <a:path w="3610" h="1439">
                <a:moveTo>
                  <a:pt x="0" y="1438"/>
                </a:moveTo>
                <a:lnTo>
                  <a:pt x="3609" y="0"/>
                </a:lnTo>
                <a:lnTo>
                  <a:pt x="3609" y="13"/>
                </a:lnTo>
                <a:lnTo>
                  <a:pt x="32" y="1438"/>
                </a:lnTo>
                <a:lnTo>
                  <a:pt x="0" y="1438"/>
                </a:lnTo>
                <a:close/>
              </a:path>
            </a:pathLst>
          </a:custGeom>
          <a:solidFill>
            <a:srgbClr val="FFE5C9"/>
          </a:solidFill>
          <a:ln>
            <a:noFill/>
          </a:ln>
        </p:spPr>
      </p:sp>
      <p:sp>
        <p:nvSpPr>
          <p:cNvPr id="15453" name="Freeform 295"/>
          <p:cNvSpPr/>
          <p:nvPr/>
        </p:nvSpPr>
        <p:spPr>
          <a:xfrm>
            <a:off x="1487520" y="646920"/>
            <a:ext cx="1288080" cy="513360"/>
          </a:xfrm>
          <a:custGeom>
            <a:avLst/>
            <a:gdLst/>
            <a:ahLst/>
            <a:cxnLst/>
            <a:rect l="0" t="0" r="r" b="b"/>
            <a:pathLst>
              <a:path w="3578" h="1426">
                <a:moveTo>
                  <a:pt x="0" y="1425"/>
                </a:moveTo>
                <a:lnTo>
                  <a:pt x="3577" y="0"/>
                </a:lnTo>
                <a:lnTo>
                  <a:pt x="3577" y="13"/>
                </a:lnTo>
                <a:lnTo>
                  <a:pt x="32" y="1425"/>
                </a:lnTo>
                <a:lnTo>
                  <a:pt x="0" y="1425"/>
                </a:lnTo>
                <a:close/>
              </a:path>
            </a:pathLst>
          </a:custGeom>
          <a:solidFill>
            <a:srgbClr val="FFE6CA"/>
          </a:solidFill>
          <a:ln>
            <a:noFill/>
          </a:ln>
        </p:spPr>
      </p:sp>
      <p:sp>
        <p:nvSpPr>
          <p:cNvPr id="15454" name="Freeform 296"/>
          <p:cNvSpPr/>
          <p:nvPr/>
        </p:nvSpPr>
        <p:spPr>
          <a:xfrm>
            <a:off x="1499040" y="651600"/>
            <a:ext cx="1276560" cy="508680"/>
          </a:xfrm>
          <a:custGeom>
            <a:avLst/>
            <a:gdLst/>
            <a:ahLst/>
            <a:cxnLst/>
            <a:rect l="0" t="0" r="r" b="b"/>
            <a:pathLst>
              <a:path w="3546" h="1413">
                <a:moveTo>
                  <a:pt x="0" y="1412"/>
                </a:moveTo>
                <a:lnTo>
                  <a:pt x="3545" y="0"/>
                </a:lnTo>
                <a:lnTo>
                  <a:pt x="3545" y="12"/>
                </a:lnTo>
                <a:lnTo>
                  <a:pt x="31" y="1412"/>
                </a:lnTo>
                <a:lnTo>
                  <a:pt x="0" y="1412"/>
                </a:lnTo>
                <a:close/>
              </a:path>
            </a:pathLst>
          </a:custGeom>
          <a:solidFill>
            <a:srgbClr val="FFE6CB"/>
          </a:solidFill>
          <a:ln>
            <a:noFill/>
          </a:ln>
        </p:spPr>
      </p:sp>
      <p:sp>
        <p:nvSpPr>
          <p:cNvPr id="15455" name="Freeform 297"/>
          <p:cNvSpPr/>
          <p:nvPr/>
        </p:nvSpPr>
        <p:spPr>
          <a:xfrm>
            <a:off x="1510200" y="655920"/>
            <a:ext cx="1265400" cy="504360"/>
          </a:xfrm>
          <a:custGeom>
            <a:avLst/>
            <a:gdLst/>
            <a:ahLst/>
            <a:cxnLst/>
            <a:rect l="0" t="0" r="r" b="b"/>
            <a:pathLst>
              <a:path w="3515" h="1401">
                <a:moveTo>
                  <a:pt x="0" y="1400"/>
                </a:moveTo>
                <a:lnTo>
                  <a:pt x="3514" y="0"/>
                </a:lnTo>
                <a:lnTo>
                  <a:pt x="3514" y="13"/>
                </a:lnTo>
                <a:lnTo>
                  <a:pt x="32" y="1400"/>
                </a:lnTo>
                <a:lnTo>
                  <a:pt x="0" y="1400"/>
                </a:lnTo>
                <a:close/>
              </a:path>
            </a:pathLst>
          </a:custGeom>
          <a:solidFill>
            <a:srgbClr val="FFE7CC"/>
          </a:solidFill>
          <a:ln>
            <a:noFill/>
          </a:ln>
        </p:spPr>
      </p:sp>
      <p:sp>
        <p:nvSpPr>
          <p:cNvPr id="15456" name="Freeform 298"/>
          <p:cNvSpPr/>
          <p:nvPr/>
        </p:nvSpPr>
        <p:spPr>
          <a:xfrm>
            <a:off x="1521720" y="660600"/>
            <a:ext cx="1253880" cy="499680"/>
          </a:xfrm>
          <a:custGeom>
            <a:avLst/>
            <a:gdLst/>
            <a:ahLst/>
            <a:cxnLst/>
            <a:rect l="0" t="0" r="r" b="b"/>
            <a:pathLst>
              <a:path w="3483" h="1388">
                <a:moveTo>
                  <a:pt x="0" y="1387"/>
                </a:moveTo>
                <a:lnTo>
                  <a:pt x="3482" y="0"/>
                </a:lnTo>
                <a:lnTo>
                  <a:pt x="3482" y="13"/>
                </a:lnTo>
                <a:lnTo>
                  <a:pt x="32" y="1387"/>
                </a:lnTo>
                <a:lnTo>
                  <a:pt x="0" y="1387"/>
                </a:lnTo>
                <a:close/>
              </a:path>
            </a:pathLst>
          </a:custGeom>
          <a:solidFill>
            <a:srgbClr val="FFE7CD"/>
          </a:solidFill>
          <a:ln>
            <a:noFill/>
          </a:ln>
        </p:spPr>
      </p:sp>
      <p:sp>
        <p:nvSpPr>
          <p:cNvPr id="15457" name="Freeform 299"/>
          <p:cNvSpPr/>
          <p:nvPr/>
        </p:nvSpPr>
        <p:spPr>
          <a:xfrm>
            <a:off x="1533240" y="665280"/>
            <a:ext cx="1242360" cy="495000"/>
          </a:xfrm>
          <a:custGeom>
            <a:avLst/>
            <a:gdLst/>
            <a:ahLst/>
            <a:cxnLst/>
            <a:rect l="0" t="0" r="r" b="b"/>
            <a:pathLst>
              <a:path w="3451" h="1375">
                <a:moveTo>
                  <a:pt x="0" y="1374"/>
                </a:moveTo>
                <a:lnTo>
                  <a:pt x="3450" y="0"/>
                </a:lnTo>
                <a:lnTo>
                  <a:pt x="3450" y="12"/>
                </a:lnTo>
                <a:lnTo>
                  <a:pt x="31" y="1374"/>
                </a:lnTo>
                <a:lnTo>
                  <a:pt x="0" y="1374"/>
                </a:lnTo>
                <a:close/>
              </a:path>
            </a:pathLst>
          </a:custGeom>
          <a:solidFill>
            <a:srgbClr val="FFE8CE"/>
          </a:solidFill>
          <a:ln>
            <a:noFill/>
          </a:ln>
        </p:spPr>
      </p:sp>
      <p:sp>
        <p:nvSpPr>
          <p:cNvPr id="15458" name="Freeform 300"/>
          <p:cNvSpPr/>
          <p:nvPr/>
        </p:nvSpPr>
        <p:spPr>
          <a:xfrm>
            <a:off x="1544400" y="669600"/>
            <a:ext cx="1231200" cy="490680"/>
          </a:xfrm>
          <a:custGeom>
            <a:avLst/>
            <a:gdLst/>
            <a:ahLst/>
            <a:cxnLst/>
            <a:rect l="0" t="0" r="r" b="b"/>
            <a:pathLst>
              <a:path w="3420" h="1363">
                <a:moveTo>
                  <a:pt x="0" y="1362"/>
                </a:moveTo>
                <a:lnTo>
                  <a:pt x="3419" y="0"/>
                </a:lnTo>
                <a:lnTo>
                  <a:pt x="3419" y="13"/>
                </a:lnTo>
                <a:lnTo>
                  <a:pt x="32" y="1362"/>
                </a:lnTo>
                <a:lnTo>
                  <a:pt x="0" y="1362"/>
                </a:lnTo>
                <a:close/>
              </a:path>
            </a:pathLst>
          </a:custGeom>
          <a:solidFill>
            <a:srgbClr val="FFE8CF"/>
          </a:solidFill>
          <a:ln>
            <a:noFill/>
          </a:ln>
        </p:spPr>
      </p:sp>
      <p:sp>
        <p:nvSpPr>
          <p:cNvPr id="15459" name="Freeform 301"/>
          <p:cNvSpPr/>
          <p:nvPr/>
        </p:nvSpPr>
        <p:spPr>
          <a:xfrm>
            <a:off x="1555920" y="674280"/>
            <a:ext cx="1219680" cy="486000"/>
          </a:xfrm>
          <a:custGeom>
            <a:avLst/>
            <a:gdLst/>
            <a:ahLst/>
            <a:cxnLst/>
            <a:rect l="0" t="0" r="r" b="b"/>
            <a:pathLst>
              <a:path w="3388" h="1350">
                <a:moveTo>
                  <a:pt x="0" y="1349"/>
                </a:moveTo>
                <a:lnTo>
                  <a:pt x="3387" y="0"/>
                </a:lnTo>
                <a:lnTo>
                  <a:pt x="3387" y="12"/>
                </a:lnTo>
                <a:lnTo>
                  <a:pt x="32" y="1349"/>
                </a:lnTo>
                <a:lnTo>
                  <a:pt x="0" y="1349"/>
                </a:lnTo>
                <a:close/>
              </a:path>
            </a:pathLst>
          </a:custGeom>
          <a:solidFill>
            <a:srgbClr val="FFE8D0"/>
          </a:solidFill>
          <a:ln>
            <a:noFill/>
          </a:ln>
        </p:spPr>
      </p:sp>
      <p:sp>
        <p:nvSpPr>
          <p:cNvPr id="15460" name="Freeform 302"/>
          <p:cNvSpPr/>
          <p:nvPr/>
        </p:nvSpPr>
        <p:spPr>
          <a:xfrm>
            <a:off x="1567440" y="678600"/>
            <a:ext cx="1208160" cy="481680"/>
          </a:xfrm>
          <a:custGeom>
            <a:avLst/>
            <a:gdLst/>
            <a:ahLst/>
            <a:cxnLst/>
            <a:rect l="0" t="0" r="r" b="b"/>
            <a:pathLst>
              <a:path w="3356" h="1338">
                <a:moveTo>
                  <a:pt x="0" y="1337"/>
                </a:moveTo>
                <a:lnTo>
                  <a:pt x="3355" y="0"/>
                </a:lnTo>
                <a:lnTo>
                  <a:pt x="3355" y="13"/>
                </a:lnTo>
                <a:lnTo>
                  <a:pt x="31" y="1337"/>
                </a:lnTo>
                <a:lnTo>
                  <a:pt x="0" y="1337"/>
                </a:lnTo>
                <a:close/>
              </a:path>
            </a:pathLst>
          </a:custGeom>
          <a:solidFill>
            <a:srgbClr val="FFE9D1"/>
          </a:solidFill>
          <a:ln>
            <a:noFill/>
          </a:ln>
        </p:spPr>
      </p:sp>
      <p:sp>
        <p:nvSpPr>
          <p:cNvPr id="15461" name="Freeform 303"/>
          <p:cNvSpPr/>
          <p:nvPr/>
        </p:nvSpPr>
        <p:spPr>
          <a:xfrm>
            <a:off x="1578600" y="683280"/>
            <a:ext cx="1197000" cy="477000"/>
          </a:xfrm>
          <a:custGeom>
            <a:avLst/>
            <a:gdLst/>
            <a:ahLst/>
            <a:cxnLst/>
            <a:rect l="0" t="0" r="r" b="b"/>
            <a:pathLst>
              <a:path w="3325" h="1325">
                <a:moveTo>
                  <a:pt x="0" y="1324"/>
                </a:moveTo>
                <a:lnTo>
                  <a:pt x="3324" y="0"/>
                </a:lnTo>
                <a:lnTo>
                  <a:pt x="3324" y="13"/>
                </a:lnTo>
                <a:lnTo>
                  <a:pt x="32" y="1324"/>
                </a:lnTo>
                <a:lnTo>
                  <a:pt x="0" y="1324"/>
                </a:lnTo>
                <a:close/>
              </a:path>
            </a:pathLst>
          </a:custGeom>
          <a:solidFill>
            <a:srgbClr val="FFE9D2"/>
          </a:solidFill>
          <a:ln>
            <a:noFill/>
          </a:ln>
        </p:spPr>
      </p:sp>
      <p:sp>
        <p:nvSpPr>
          <p:cNvPr id="15462" name="Freeform 304"/>
          <p:cNvSpPr/>
          <p:nvPr/>
        </p:nvSpPr>
        <p:spPr>
          <a:xfrm>
            <a:off x="1590120" y="687960"/>
            <a:ext cx="1185480" cy="472320"/>
          </a:xfrm>
          <a:custGeom>
            <a:avLst/>
            <a:gdLst/>
            <a:ahLst/>
            <a:cxnLst/>
            <a:rect l="0" t="0" r="r" b="b"/>
            <a:pathLst>
              <a:path w="3293" h="1312">
                <a:moveTo>
                  <a:pt x="0" y="1311"/>
                </a:moveTo>
                <a:lnTo>
                  <a:pt x="3292" y="0"/>
                </a:lnTo>
                <a:lnTo>
                  <a:pt x="3292" y="12"/>
                </a:lnTo>
                <a:lnTo>
                  <a:pt x="32" y="1311"/>
                </a:lnTo>
                <a:lnTo>
                  <a:pt x="0" y="1311"/>
                </a:lnTo>
                <a:close/>
              </a:path>
            </a:pathLst>
          </a:custGeom>
          <a:solidFill>
            <a:srgbClr val="FFEAD3"/>
          </a:solidFill>
          <a:ln>
            <a:noFill/>
          </a:ln>
        </p:spPr>
      </p:sp>
      <p:sp>
        <p:nvSpPr>
          <p:cNvPr id="15463" name="Freeform 305"/>
          <p:cNvSpPr/>
          <p:nvPr/>
        </p:nvSpPr>
        <p:spPr>
          <a:xfrm>
            <a:off x="1601640" y="692280"/>
            <a:ext cx="1173960" cy="468000"/>
          </a:xfrm>
          <a:custGeom>
            <a:avLst/>
            <a:gdLst/>
            <a:ahLst/>
            <a:cxnLst/>
            <a:rect l="0" t="0" r="r" b="b"/>
            <a:pathLst>
              <a:path w="3261" h="1300">
                <a:moveTo>
                  <a:pt x="0" y="1299"/>
                </a:moveTo>
                <a:lnTo>
                  <a:pt x="3260" y="0"/>
                </a:lnTo>
                <a:lnTo>
                  <a:pt x="3260" y="13"/>
                </a:lnTo>
                <a:lnTo>
                  <a:pt x="31" y="1299"/>
                </a:lnTo>
                <a:lnTo>
                  <a:pt x="0" y="1299"/>
                </a:lnTo>
                <a:close/>
              </a:path>
            </a:pathLst>
          </a:custGeom>
          <a:solidFill>
            <a:srgbClr val="FFEAD4"/>
          </a:solidFill>
          <a:ln>
            <a:noFill/>
          </a:ln>
        </p:spPr>
      </p:sp>
      <p:sp>
        <p:nvSpPr>
          <p:cNvPr id="15464" name="Freeform 306"/>
          <p:cNvSpPr/>
          <p:nvPr/>
        </p:nvSpPr>
        <p:spPr>
          <a:xfrm>
            <a:off x="1612800" y="696960"/>
            <a:ext cx="1162800" cy="463320"/>
          </a:xfrm>
          <a:custGeom>
            <a:avLst/>
            <a:gdLst/>
            <a:ahLst/>
            <a:cxnLst/>
            <a:rect l="0" t="0" r="r" b="b"/>
            <a:pathLst>
              <a:path w="3230" h="1287">
                <a:moveTo>
                  <a:pt x="0" y="1286"/>
                </a:moveTo>
                <a:lnTo>
                  <a:pt x="3229" y="0"/>
                </a:lnTo>
                <a:lnTo>
                  <a:pt x="3229" y="12"/>
                </a:lnTo>
                <a:lnTo>
                  <a:pt x="32" y="1286"/>
                </a:lnTo>
                <a:lnTo>
                  <a:pt x="0" y="1286"/>
                </a:lnTo>
                <a:close/>
              </a:path>
            </a:pathLst>
          </a:custGeom>
          <a:solidFill>
            <a:srgbClr val="FFEAD5"/>
          </a:solidFill>
          <a:ln>
            <a:noFill/>
          </a:ln>
        </p:spPr>
      </p:sp>
      <p:sp>
        <p:nvSpPr>
          <p:cNvPr id="15465" name="Freeform 307"/>
          <p:cNvSpPr/>
          <p:nvPr/>
        </p:nvSpPr>
        <p:spPr>
          <a:xfrm>
            <a:off x="1624320" y="701280"/>
            <a:ext cx="1151280" cy="459000"/>
          </a:xfrm>
          <a:custGeom>
            <a:avLst/>
            <a:gdLst/>
            <a:ahLst/>
            <a:cxnLst/>
            <a:rect l="0" t="0" r="r" b="b"/>
            <a:pathLst>
              <a:path w="3198" h="1275">
                <a:moveTo>
                  <a:pt x="0" y="1274"/>
                </a:moveTo>
                <a:lnTo>
                  <a:pt x="3197" y="0"/>
                </a:lnTo>
                <a:lnTo>
                  <a:pt x="3197" y="13"/>
                </a:lnTo>
                <a:lnTo>
                  <a:pt x="31" y="1274"/>
                </a:lnTo>
                <a:lnTo>
                  <a:pt x="0" y="1274"/>
                </a:lnTo>
                <a:close/>
              </a:path>
            </a:pathLst>
          </a:custGeom>
          <a:solidFill>
            <a:srgbClr val="FFEBD5"/>
          </a:solidFill>
          <a:ln>
            <a:noFill/>
          </a:ln>
        </p:spPr>
      </p:sp>
      <p:sp>
        <p:nvSpPr>
          <p:cNvPr id="15466" name="Freeform 308"/>
          <p:cNvSpPr/>
          <p:nvPr/>
        </p:nvSpPr>
        <p:spPr>
          <a:xfrm>
            <a:off x="1635480" y="705960"/>
            <a:ext cx="1140120" cy="454320"/>
          </a:xfrm>
          <a:custGeom>
            <a:avLst/>
            <a:gdLst/>
            <a:ahLst/>
            <a:cxnLst/>
            <a:rect l="0" t="0" r="r" b="b"/>
            <a:pathLst>
              <a:path w="3167" h="1262">
                <a:moveTo>
                  <a:pt x="0" y="1261"/>
                </a:moveTo>
                <a:lnTo>
                  <a:pt x="3166" y="0"/>
                </a:lnTo>
                <a:lnTo>
                  <a:pt x="3166" y="13"/>
                </a:lnTo>
                <a:lnTo>
                  <a:pt x="32" y="1261"/>
                </a:lnTo>
                <a:lnTo>
                  <a:pt x="0" y="1261"/>
                </a:lnTo>
                <a:close/>
              </a:path>
            </a:pathLst>
          </a:custGeom>
          <a:solidFill>
            <a:srgbClr val="FFEBD6"/>
          </a:solidFill>
          <a:ln>
            <a:noFill/>
          </a:ln>
        </p:spPr>
      </p:sp>
      <p:sp>
        <p:nvSpPr>
          <p:cNvPr id="15467" name="Freeform 309"/>
          <p:cNvSpPr/>
          <p:nvPr/>
        </p:nvSpPr>
        <p:spPr>
          <a:xfrm>
            <a:off x="1647000" y="710640"/>
            <a:ext cx="1128600" cy="449640"/>
          </a:xfrm>
          <a:custGeom>
            <a:avLst/>
            <a:gdLst/>
            <a:ahLst/>
            <a:cxnLst/>
            <a:rect l="0" t="0" r="r" b="b"/>
            <a:pathLst>
              <a:path w="3135" h="1249">
                <a:moveTo>
                  <a:pt x="0" y="1248"/>
                </a:moveTo>
                <a:lnTo>
                  <a:pt x="3134" y="0"/>
                </a:lnTo>
                <a:lnTo>
                  <a:pt x="3134" y="12"/>
                </a:lnTo>
                <a:lnTo>
                  <a:pt x="32" y="1248"/>
                </a:lnTo>
                <a:lnTo>
                  <a:pt x="0" y="1248"/>
                </a:lnTo>
                <a:close/>
              </a:path>
            </a:pathLst>
          </a:custGeom>
          <a:solidFill>
            <a:srgbClr val="FFECD7"/>
          </a:solidFill>
          <a:ln>
            <a:noFill/>
          </a:ln>
        </p:spPr>
      </p:sp>
      <p:sp>
        <p:nvSpPr>
          <p:cNvPr id="15468" name="Freeform 310"/>
          <p:cNvSpPr/>
          <p:nvPr/>
        </p:nvSpPr>
        <p:spPr>
          <a:xfrm>
            <a:off x="1658520" y="714960"/>
            <a:ext cx="1117080" cy="445320"/>
          </a:xfrm>
          <a:custGeom>
            <a:avLst/>
            <a:gdLst/>
            <a:ahLst/>
            <a:cxnLst/>
            <a:rect l="0" t="0" r="r" b="b"/>
            <a:pathLst>
              <a:path w="3103" h="1237">
                <a:moveTo>
                  <a:pt x="0" y="1236"/>
                </a:moveTo>
                <a:lnTo>
                  <a:pt x="3102" y="0"/>
                </a:lnTo>
                <a:lnTo>
                  <a:pt x="3102" y="13"/>
                </a:lnTo>
                <a:lnTo>
                  <a:pt x="31" y="1236"/>
                </a:lnTo>
                <a:lnTo>
                  <a:pt x="0" y="1236"/>
                </a:lnTo>
                <a:close/>
              </a:path>
            </a:pathLst>
          </a:custGeom>
          <a:solidFill>
            <a:srgbClr val="FFECD8"/>
          </a:solidFill>
          <a:ln>
            <a:noFill/>
          </a:ln>
        </p:spPr>
      </p:sp>
      <p:sp>
        <p:nvSpPr>
          <p:cNvPr id="15469" name="Freeform 311"/>
          <p:cNvSpPr/>
          <p:nvPr/>
        </p:nvSpPr>
        <p:spPr>
          <a:xfrm>
            <a:off x="1669680" y="719640"/>
            <a:ext cx="1105920" cy="440640"/>
          </a:xfrm>
          <a:custGeom>
            <a:avLst/>
            <a:gdLst/>
            <a:ahLst/>
            <a:cxnLst/>
            <a:rect l="0" t="0" r="r" b="b"/>
            <a:pathLst>
              <a:path w="3072" h="1224">
                <a:moveTo>
                  <a:pt x="0" y="1223"/>
                </a:moveTo>
                <a:lnTo>
                  <a:pt x="3071" y="0"/>
                </a:lnTo>
                <a:lnTo>
                  <a:pt x="3071" y="12"/>
                </a:lnTo>
                <a:lnTo>
                  <a:pt x="32" y="1223"/>
                </a:lnTo>
                <a:lnTo>
                  <a:pt x="0" y="1223"/>
                </a:lnTo>
                <a:close/>
              </a:path>
            </a:pathLst>
          </a:custGeom>
          <a:solidFill>
            <a:srgbClr val="FFECD9"/>
          </a:solidFill>
          <a:ln>
            <a:noFill/>
          </a:ln>
        </p:spPr>
      </p:sp>
      <p:sp>
        <p:nvSpPr>
          <p:cNvPr id="15470" name="Freeform 312"/>
          <p:cNvSpPr/>
          <p:nvPr/>
        </p:nvSpPr>
        <p:spPr>
          <a:xfrm>
            <a:off x="1681200" y="723960"/>
            <a:ext cx="1094400" cy="436320"/>
          </a:xfrm>
          <a:custGeom>
            <a:avLst/>
            <a:gdLst/>
            <a:ahLst/>
            <a:cxnLst/>
            <a:rect l="0" t="0" r="r" b="b"/>
            <a:pathLst>
              <a:path w="3040" h="1212">
                <a:moveTo>
                  <a:pt x="0" y="1211"/>
                </a:moveTo>
                <a:lnTo>
                  <a:pt x="3039" y="0"/>
                </a:lnTo>
                <a:lnTo>
                  <a:pt x="3039" y="26"/>
                </a:lnTo>
                <a:lnTo>
                  <a:pt x="63" y="1211"/>
                </a:lnTo>
                <a:lnTo>
                  <a:pt x="0" y="1211"/>
                </a:lnTo>
                <a:close/>
              </a:path>
            </a:pathLst>
          </a:custGeom>
          <a:solidFill>
            <a:srgbClr val="FFEDDA"/>
          </a:solidFill>
          <a:ln>
            <a:noFill/>
          </a:ln>
        </p:spPr>
      </p:sp>
      <p:sp>
        <p:nvSpPr>
          <p:cNvPr id="15471" name="Freeform 313"/>
          <p:cNvSpPr/>
          <p:nvPr/>
        </p:nvSpPr>
        <p:spPr>
          <a:xfrm>
            <a:off x="1703880" y="733320"/>
            <a:ext cx="1071720" cy="426960"/>
          </a:xfrm>
          <a:custGeom>
            <a:avLst/>
            <a:gdLst/>
            <a:ahLst/>
            <a:cxnLst/>
            <a:rect l="0" t="0" r="r" b="b"/>
            <a:pathLst>
              <a:path w="2977" h="1186">
                <a:moveTo>
                  <a:pt x="0" y="1185"/>
                </a:moveTo>
                <a:lnTo>
                  <a:pt x="2976" y="0"/>
                </a:lnTo>
                <a:lnTo>
                  <a:pt x="2976" y="12"/>
                </a:lnTo>
                <a:lnTo>
                  <a:pt x="32" y="1185"/>
                </a:lnTo>
                <a:lnTo>
                  <a:pt x="0" y="1185"/>
                </a:lnTo>
                <a:close/>
              </a:path>
            </a:pathLst>
          </a:custGeom>
          <a:solidFill>
            <a:srgbClr val="FFEDDB"/>
          </a:solidFill>
          <a:ln>
            <a:noFill/>
          </a:ln>
        </p:spPr>
      </p:sp>
      <p:sp>
        <p:nvSpPr>
          <p:cNvPr id="15472" name="Freeform 314"/>
          <p:cNvSpPr/>
          <p:nvPr/>
        </p:nvSpPr>
        <p:spPr>
          <a:xfrm>
            <a:off x="1715400" y="737640"/>
            <a:ext cx="1060200" cy="422640"/>
          </a:xfrm>
          <a:custGeom>
            <a:avLst/>
            <a:gdLst/>
            <a:ahLst/>
            <a:cxnLst/>
            <a:rect l="0" t="0" r="r" b="b"/>
            <a:pathLst>
              <a:path w="2945" h="1174">
                <a:moveTo>
                  <a:pt x="0" y="1173"/>
                </a:moveTo>
                <a:lnTo>
                  <a:pt x="2944" y="0"/>
                </a:lnTo>
                <a:lnTo>
                  <a:pt x="2944" y="13"/>
                </a:lnTo>
                <a:lnTo>
                  <a:pt x="32" y="1173"/>
                </a:lnTo>
                <a:lnTo>
                  <a:pt x="0" y="1173"/>
                </a:lnTo>
                <a:close/>
              </a:path>
            </a:pathLst>
          </a:custGeom>
          <a:solidFill>
            <a:srgbClr val="FFEEDC"/>
          </a:solidFill>
          <a:ln>
            <a:noFill/>
          </a:ln>
        </p:spPr>
      </p:sp>
      <p:sp>
        <p:nvSpPr>
          <p:cNvPr id="15473" name="Freeform 315"/>
          <p:cNvSpPr/>
          <p:nvPr/>
        </p:nvSpPr>
        <p:spPr>
          <a:xfrm>
            <a:off x="1726920" y="742320"/>
            <a:ext cx="1048680" cy="417960"/>
          </a:xfrm>
          <a:custGeom>
            <a:avLst/>
            <a:gdLst/>
            <a:ahLst/>
            <a:cxnLst/>
            <a:rect l="0" t="0" r="r" b="b"/>
            <a:pathLst>
              <a:path w="2913" h="1161">
                <a:moveTo>
                  <a:pt x="0" y="1160"/>
                </a:moveTo>
                <a:lnTo>
                  <a:pt x="2912" y="0"/>
                </a:lnTo>
                <a:lnTo>
                  <a:pt x="2912" y="25"/>
                </a:lnTo>
                <a:lnTo>
                  <a:pt x="63" y="1160"/>
                </a:lnTo>
                <a:lnTo>
                  <a:pt x="0" y="1160"/>
                </a:lnTo>
                <a:close/>
              </a:path>
            </a:pathLst>
          </a:custGeom>
          <a:solidFill>
            <a:srgbClr val="FFEEDD"/>
          </a:solidFill>
          <a:ln>
            <a:noFill/>
          </a:ln>
        </p:spPr>
      </p:sp>
      <p:sp>
        <p:nvSpPr>
          <p:cNvPr id="15474" name="Freeform 316"/>
          <p:cNvSpPr/>
          <p:nvPr/>
        </p:nvSpPr>
        <p:spPr>
          <a:xfrm>
            <a:off x="1749600" y="751320"/>
            <a:ext cx="1026000" cy="408960"/>
          </a:xfrm>
          <a:custGeom>
            <a:avLst/>
            <a:gdLst/>
            <a:ahLst/>
            <a:cxnLst/>
            <a:rect l="0" t="0" r="r" b="b"/>
            <a:pathLst>
              <a:path w="2850" h="1136">
                <a:moveTo>
                  <a:pt x="0" y="1135"/>
                </a:moveTo>
                <a:lnTo>
                  <a:pt x="2849" y="0"/>
                </a:lnTo>
                <a:lnTo>
                  <a:pt x="2849" y="13"/>
                </a:lnTo>
                <a:lnTo>
                  <a:pt x="32" y="1135"/>
                </a:lnTo>
                <a:lnTo>
                  <a:pt x="0" y="1135"/>
                </a:lnTo>
                <a:close/>
              </a:path>
            </a:pathLst>
          </a:custGeom>
          <a:solidFill>
            <a:srgbClr val="FFEFDE"/>
          </a:solidFill>
          <a:ln>
            <a:noFill/>
          </a:ln>
        </p:spPr>
      </p:sp>
      <p:sp>
        <p:nvSpPr>
          <p:cNvPr id="15475" name="Freeform 317"/>
          <p:cNvSpPr/>
          <p:nvPr/>
        </p:nvSpPr>
        <p:spPr>
          <a:xfrm>
            <a:off x="1761120" y="756000"/>
            <a:ext cx="1014480" cy="404280"/>
          </a:xfrm>
          <a:custGeom>
            <a:avLst/>
            <a:gdLst/>
            <a:ahLst/>
            <a:cxnLst/>
            <a:rect l="0" t="0" r="r" b="b"/>
            <a:pathLst>
              <a:path w="2818" h="1123">
                <a:moveTo>
                  <a:pt x="0" y="1122"/>
                </a:moveTo>
                <a:lnTo>
                  <a:pt x="2817" y="0"/>
                </a:lnTo>
                <a:lnTo>
                  <a:pt x="2817" y="12"/>
                </a:lnTo>
                <a:lnTo>
                  <a:pt x="31" y="1122"/>
                </a:lnTo>
                <a:lnTo>
                  <a:pt x="0" y="1122"/>
                </a:lnTo>
                <a:close/>
              </a:path>
            </a:pathLst>
          </a:custGeom>
          <a:solidFill>
            <a:srgbClr val="FFEFDF"/>
          </a:solidFill>
          <a:ln>
            <a:noFill/>
          </a:ln>
        </p:spPr>
      </p:sp>
      <p:sp>
        <p:nvSpPr>
          <p:cNvPr id="15476" name="Freeform 318"/>
          <p:cNvSpPr/>
          <p:nvPr/>
        </p:nvSpPr>
        <p:spPr>
          <a:xfrm>
            <a:off x="1772280" y="760320"/>
            <a:ext cx="1003320" cy="399960"/>
          </a:xfrm>
          <a:custGeom>
            <a:avLst/>
            <a:gdLst/>
            <a:ahLst/>
            <a:cxnLst/>
            <a:rect l="0" t="0" r="r" b="b"/>
            <a:pathLst>
              <a:path w="2787" h="1111">
                <a:moveTo>
                  <a:pt x="0" y="1110"/>
                </a:moveTo>
                <a:lnTo>
                  <a:pt x="2786" y="0"/>
                </a:lnTo>
                <a:lnTo>
                  <a:pt x="2786" y="13"/>
                </a:lnTo>
                <a:lnTo>
                  <a:pt x="32" y="1110"/>
                </a:lnTo>
                <a:lnTo>
                  <a:pt x="0" y="1110"/>
                </a:lnTo>
                <a:close/>
              </a:path>
            </a:pathLst>
          </a:custGeom>
          <a:solidFill>
            <a:srgbClr val="FFEFE0"/>
          </a:solidFill>
          <a:ln>
            <a:noFill/>
          </a:ln>
        </p:spPr>
      </p:sp>
      <p:sp>
        <p:nvSpPr>
          <p:cNvPr id="15477" name="Freeform 319"/>
          <p:cNvSpPr/>
          <p:nvPr/>
        </p:nvSpPr>
        <p:spPr>
          <a:xfrm>
            <a:off x="1783800" y="765000"/>
            <a:ext cx="991800" cy="395280"/>
          </a:xfrm>
          <a:custGeom>
            <a:avLst/>
            <a:gdLst/>
            <a:ahLst/>
            <a:cxnLst/>
            <a:rect l="0" t="0" r="r" b="b"/>
            <a:pathLst>
              <a:path w="2755" h="1098">
                <a:moveTo>
                  <a:pt x="0" y="1097"/>
                </a:moveTo>
                <a:lnTo>
                  <a:pt x="2754" y="0"/>
                </a:lnTo>
                <a:lnTo>
                  <a:pt x="2754" y="12"/>
                </a:lnTo>
                <a:lnTo>
                  <a:pt x="32" y="1097"/>
                </a:lnTo>
                <a:lnTo>
                  <a:pt x="0" y="1097"/>
                </a:lnTo>
                <a:close/>
              </a:path>
            </a:pathLst>
          </a:custGeom>
          <a:solidFill>
            <a:srgbClr val="FFF0E0"/>
          </a:solidFill>
          <a:ln>
            <a:noFill/>
          </a:ln>
        </p:spPr>
      </p:sp>
      <p:sp>
        <p:nvSpPr>
          <p:cNvPr id="15478" name="Freeform 320"/>
          <p:cNvSpPr/>
          <p:nvPr/>
        </p:nvSpPr>
        <p:spPr>
          <a:xfrm>
            <a:off x="1795320" y="769320"/>
            <a:ext cx="980280" cy="390960"/>
          </a:xfrm>
          <a:custGeom>
            <a:avLst/>
            <a:gdLst/>
            <a:ahLst/>
            <a:cxnLst/>
            <a:rect l="0" t="0" r="r" b="b"/>
            <a:pathLst>
              <a:path w="2723" h="1086">
                <a:moveTo>
                  <a:pt x="0" y="1085"/>
                </a:moveTo>
                <a:lnTo>
                  <a:pt x="2722" y="0"/>
                </a:lnTo>
                <a:lnTo>
                  <a:pt x="2722" y="13"/>
                </a:lnTo>
                <a:lnTo>
                  <a:pt x="31" y="1085"/>
                </a:lnTo>
                <a:lnTo>
                  <a:pt x="0" y="1085"/>
                </a:lnTo>
                <a:close/>
              </a:path>
            </a:pathLst>
          </a:custGeom>
          <a:solidFill>
            <a:srgbClr val="FFF0E1"/>
          </a:solidFill>
          <a:ln>
            <a:noFill/>
          </a:ln>
        </p:spPr>
      </p:sp>
      <p:sp>
        <p:nvSpPr>
          <p:cNvPr id="15479" name="Freeform 321"/>
          <p:cNvSpPr/>
          <p:nvPr/>
        </p:nvSpPr>
        <p:spPr>
          <a:xfrm>
            <a:off x="1806480" y="774000"/>
            <a:ext cx="969120" cy="386280"/>
          </a:xfrm>
          <a:custGeom>
            <a:avLst/>
            <a:gdLst/>
            <a:ahLst/>
            <a:cxnLst/>
            <a:rect l="0" t="0" r="r" b="b"/>
            <a:pathLst>
              <a:path w="2692" h="1073">
                <a:moveTo>
                  <a:pt x="0" y="1072"/>
                </a:moveTo>
                <a:lnTo>
                  <a:pt x="2691" y="0"/>
                </a:lnTo>
                <a:lnTo>
                  <a:pt x="2691" y="13"/>
                </a:lnTo>
                <a:lnTo>
                  <a:pt x="32" y="1072"/>
                </a:lnTo>
                <a:lnTo>
                  <a:pt x="0" y="1072"/>
                </a:lnTo>
                <a:close/>
              </a:path>
            </a:pathLst>
          </a:custGeom>
          <a:solidFill>
            <a:srgbClr val="FFF1E2"/>
          </a:solidFill>
          <a:ln>
            <a:noFill/>
          </a:ln>
        </p:spPr>
      </p:sp>
      <p:sp>
        <p:nvSpPr>
          <p:cNvPr id="15480" name="Freeform 322"/>
          <p:cNvSpPr/>
          <p:nvPr/>
        </p:nvSpPr>
        <p:spPr>
          <a:xfrm>
            <a:off x="1818000" y="778680"/>
            <a:ext cx="957600" cy="381600"/>
          </a:xfrm>
          <a:custGeom>
            <a:avLst/>
            <a:gdLst/>
            <a:ahLst/>
            <a:cxnLst/>
            <a:rect l="0" t="0" r="r" b="b"/>
            <a:pathLst>
              <a:path w="2660" h="1060">
                <a:moveTo>
                  <a:pt x="0" y="1059"/>
                </a:moveTo>
                <a:lnTo>
                  <a:pt x="2659" y="0"/>
                </a:lnTo>
                <a:lnTo>
                  <a:pt x="2659" y="12"/>
                </a:lnTo>
                <a:lnTo>
                  <a:pt x="32" y="1059"/>
                </a:lnTo>
                <a:lnTo>
                  <a:pt x="0" y="1059"/>
                </a:lnTo>
                <a:close/>
              </a:path>
            </a:pathLst>
          </a:custGeom>
          <a:solidFill>
            <a:srgbClr val="FFF1E3"/>
          </a:solidFill>
          <a:ln>
            <a:noFill/>
          </a:ln>
        </p:spPr>
      </p:sp>
      <p:sp>
        <p:nvSpPr>
          <p:cNvPr id="15481" name="Freeform 323"/>
          <p:cNvSpPr/>
          <p:nvPr/>
        </p:nvSpPr>
        <p:spPr>
          <a:xfrm>
            <a:off x="1829520" y="783000"/>
            <a:ext cx="946080" cy="377280"/>
          </a:xfrm>
          <a:custGeom>
            <a:avLst/>
            <a:gdLst/>
            <a:ahLst/>
            <a:cxnLst/>
            <a:rect l="0" t="0" r="r" b="b"/>
            <a:pathLst>
              <a:path w="2628" h="1048">
                <a:moveTo>
                  <a:pt x="0" y="1047"/>
                </a:moveTo>
                <a:lnTo>
                  <a:pt x="2627" y="0"/>
                </a:lnTo>
                <a:lnTo>
                  <a:pt x="2627" y="13"/>
                </a:lnTo>
                <a:lnTo>
                  <a:pt x="31" y="1047"/>
                </a:lnTo>
                <a:lnTo>
                  <a:pt x="0" y="1047"/>
                </a:lnTo>
                <a:close/>
              </a:path>
            </a:pathLst>
          </a:custGeom>
          <a:solidFill>
            <a:srgbClr val="FFF1E3"/>
          </a:solidFill>
          <a:ln>
            <a:noFill/>
          </a:ln>
        </p:spPr>
      </p:sp>
      <p:sp>
        <p:nvSpPr>
          <p:cNvPr id="15482" name="Freeform 324"/>
          <p:cNvSpPr/>
          <p:nvPr/>
        </p:nvSpPr>
        <p:spPr>
          <a:xfrm>
            <a:off x="1840680" y="787680"/>
            <a:ext cx="934920" cy="372600"/>
          </a:xfrm>
          <a:custGeom>
            <a:avLst/>
            <a:gdLst/>
            <a:ahLst/>
            <a:cxnLst/>
            <a:rect l="0" t="0" r="r" b="b"/>
            <a:pathLst>
              <a:path w="2597" h="1035">
                <a:moveTo>
                  <a:pt x="0" y="1034"/>
                </a:moveTo>
                <a:lnTo>
                  <a:pt x="2596" y="0"/>
                </a:lnTo>
                <a:lnTo>
                  <a:pt x="2596" y="25"/>
                </a:lnTo>
                <a:lnTo>
                  <a:pt x="63" y="1034"/>
                </a:lnTo>
                <a:lnTo>
                  <a:pt x="0" y="1034"/>
                </a:lnTo>
                <a:close/>
              </a:path>
            </a:pathLst>
          </a:custGeom>
          <a:solidFill>
            <a:srgbClr val="FFF2E4"/>
          </a:solidFill>
          <a:ln>
            <a:noFill/>
          </a:ln>
        </p:spPr>
      </p:sp>
      <p:sp>
        <p:nvSpPr>
          <p:cNvPr id="15483" name="Freeform 325"/>
          <p:cNvSpPr/>
          <p:nvPr/>
        </p:nvSpPr>
        <p:spPr>
          <a:xfrm>
            <a:off x="1863360" y="796680"/>
            <a:ext cx="912240" cy="363600"/>
          </a:xfrm>
          <a:custGeom>
            <a:avLst/>
            <a:gdLst/>
            <a:ahLst/>
            <a:cxnLst/>
            <a:rect l="0" t="0" r="r" b="b"/>
            <a:pathLst>
              <a:path w="2534" h="1010">
                <a:moveTo>
                  <a:pt x="0" y="1009"/>
                </a:moveTo>
                <a:lnTo>
                  <a:pt x="2533" y="0"/>
                </a:lnTo>
                <a:lnTo>
                  <a:pt x="2533" y="13"/>
                </a:lnTo>
                <a:lnTo>
                  <a:pt x="32" y="1009"/>
                </a:lnTo>
                <a:lnTo>
                  <a:pt x="0" y="1009"/>
                </a:lnTo>
                <a:close/>
              </a:path>
            </a:pathLst>
          </a:custGeom>
          <a:solidFill>
            <a:srgbClr val="FFF2E5"/>
          </a:solidFill>
          <a:ln>
            <a:noFill/>
          </a:ln>
        </p:spPr>
      </p:sp>
      <p:sp>
        <p:nvSpPr>
          <p:cNvPr id="15484" name="Freeform 326"/>
          <p:cNvSpPr/>
          <p:nvPr/>
        </p:nvSpPr>
        <p:spPr>
          <a:xfrm>
            <a:off x="1874880" y="801360"/>
            <a:ext cx="900720" cy="358920"/>
          </a:xfrm>
          <a:custGeom>
            <a:avLst/>
            <a:gdLst/>
            <a:ahLst/>
            <a:cxnLst/>
            <a:rect l="0" t="0" r="r" b="b"/>
            <a:pathLst>
              <a:path w="2502" h="997">
                <a:moveTo>
                  <a:pt x="0" y="996"/>
                </a:moveTo>
                <a:lnTo>
                  <a:pt x="2501" y="0"/>
                </a:lnTo>
                <a:lnTo>
                  <a:pt x="2501" y="12"/>
                </a:lnTo>
                <a:lnTo>
                  <a:pt x="32" y="996"/>
                </a:lnTo>
                <a:lnTo>
                  <a:pt x="0" y="996"/>
                </a:lnTo>
                <a:close/>
              </a:path>
            </a:pathLst>
          </a:custGeom>
          <a:solidFill>
            <a:srgbClr val="FFF2E6"/>
          </a:solidFill>
          <a:ln>
            <a:noFill/>
          </a:ln>
        </p:spPr>
      </p:sp>
      <p:sp>
        <p:nvSpPr>
          <p:cNvPr id="15485" name="Freeform 327"/>
          <p:cNvSpPr/>
          <p:nvPr/>
        </p:nvSpPr>
        <p:spPr>
          <a:xfrm>
            <a:off x="1886400" y="805680"/>
            <a:ext cx="889200" cy="354600"/>
          </a:xfrm>
          <a:custGeom>
            <a:avLst/>
            <a:gdLst/>
            <a:ahLst/>
            <a:cxnLst/>
            <a:rect l="0" t="0" r="r" b="b"/>
            <a:pathLst>
              <a:path w="2470" h="985">
                <a:moveTo>
                  <a:pt x="0" y="984"/>
                </a:moveTo>
                <a:lnTo>
                  <a:pt x="2469" y="0"/>
                </a:lnTo>
                <a:lnTo>
                  <a:pt x="2469" y="13"/>
                </a:lnTo>
                <a:lnTo>
                  <a:pt x="31" y="984"/>
                </a:lnTo>
                <a:lnTo>
                  <a:pt x="0" y="984"/>
                </a:lnTo>
                <a:close/>
              </a:path>
            </a:pathLst>
          </a:custGeom>
          <a:solidFill>
            <a:srgbClr val="FFF3E7"/>
          </a:solidFill>
          <a:ln>
            <a:noFill/>
          </a:ln>
        </p:spPr>
      </p:sp>
      <p:sp>
        <p:nvSpPr>
          <p:cNvPr id="15486" name="Freeform 328"/>
          <p:cNvSpPr/>
          <p:nvPr/>
        </p:nvSpPr>
        <p:spPr>
          <a:xfrm>
            <a:off x="1897560" y="810360"/>
            <a:ext cx="878040" cy="349920"/>
          </a:xfrm>
          <a:custGeom>
            <a:avLst/>
            <a:gdLst/>
            <a:ahLst/>
            <a:cxnLst/>
            <a:rect l="0" t="0" r="r" b="b"/>
            <a:pathLst>
              <a:path w="2439" h="972">
                <a:moveTo>
                  <a:pt x="0" y="971"/>
                </a:moveTo>
                <a:lnTo>
                  <a:pt x="2438" y="0"/>
                </a:lnTo>
                <a:lnTo>
                  <a:pt x="2438" y="12"/>
                </a:lnTo>
                <a:lnTo>
                  <a:pt x="32" y="971"/>
                </a:lnTo>
                <a:lnTo>
                  <a:pt x="0" y="971"/>
                </a:lnTo>
                <a:close/>
              </a:path>
            </a:pathLst>
          </a:custGeom>
          <a:solidFill>
            <a:srgbClr val="FFF3E7"/>
          </a:solidFill>
          <a:ln>
            <a:noFill/>
          </a:ln>
        </p:spPr>
      </p:sp>
      <p:sp>
        <p:nvSpPr>
          <p:cNvPr id="15487" name="Freeform 329"/>
          <p:cNvSpPr/>
          <p:nvPr/>
        </p:nvSpPr>
        <p:spPr>
          <a:xfrm>
            <a:off x="1909080" y="814680"/>
            <a:ext cx="866520" cy="345600"/>
          </a:xfrm>
          <a:custGeom>
            <a:avLst/>
            <a:gdLst/>
            <a:ahLst/>
            <a:cxnLst/>
            <a:rect l="0" t="0" r="r" b="b"/>
            <a:pathLst>
              <a:path w="2407" h="960">
                <a:moveTo>
                  <a:pt x="0" y="959"/>
                </a:moveTo>
                <a:lnTo>
                  <a:pt x="2406" y="0"/>
                </a:lnTo>
                <a:lnTo>
                  <a:pt x="2406" y="13"/>
                </a:lnTo>
                <a:lnTo>
                  <a:pt x="32" y="959"/>
                </a:lnTo>
                <a:lnTo>
                  <a:pt x="0" y="959"/>
                </a:lnTo>
                <a:close/>
              </a:path>
            </a:pathLst>
          </a:custGeom>
          <a:solidFill>
            <a:srgbClr val="FFF3E8"/>
          </a:solidFill>
          <a:ln>
            <a:noFill/>
          </a:ln>
        </p:spPr>
      </p:sp>
      <p:sp>
        <p:nvSpPr>
          <p:cNvPr id="15488" name="Freeform 330"/>
          <p:cNvSpPr/>
          <p:nvPr/>
        </p:nvSpPr>
        <p:spPr>
          <a:xfrm>
            <a:off x="1920600" y="819360"/>
            <a:ext cx="855000" cy="340920"/>
          </a:xfrm>
          <a:custGeom>
            <a:avLst/>
            <a:gdLst/>
            <a:ahLst/>
            <a:cxnLst/>
            <a:rect l="0" t="0" r="r" b="b"/>
            <a:pathLst>
              <a:path w="2375" h="947">
                <a:moveTo>
                  <a:pt x="0" y="946"/>
                </a:moveTo>
                <a:lnTo>
                  <a:pt x="2374" y="0"/>
                </a:lnTo>
                <a:lnTo>
                  <a:pt x="2374" y="13"/>
                </a:lnTo>
                <a:lnTo>
                  <a:pt x="31" y="946"/>
                </a:lnTo>
                <a:lnTo>
                  <a:pt x="0" y="946"/>
                </a:lnTo>
                <a:close/>
              </a:path>
            </a:pathLst>
          </a:custGeom>
          <a:solidFill>
            <a:srgbClr val="FFF4E8"/>
          </a:solidFill>
          <a:ln>
            <a:noFill/>
          </a:ln>
        </p:spPr>
      </p:sp>
      <p:sp>
        <p:nvSpPr>
          <p:cNvPr id="15489" name="Freeform 331"/>
          <p:cNvSpPr/>
          <p:nvPr/>
        </p:nvSpPr>
        <p:spPr>
          <a:xfrm>
            <a:off x="1931760" y="824040"/>
            <a:ext cx="843840" cy="336240"/>
          </a:xfrm>
          <a:custGeom>
            <a:avLst/>
            <a:gdLst/>
            <a:ahLst/>
            <a:cxnLst/>
            <a:rect l="0" t="0" r="r" b="b"/>
            <a:pathLst>
              <a:path w="2344" h="934">
                <a:moveTo>
                  <a:pt x="0" y="933"/>
                </a:moveTo>
                <a:lnTo>
                  <a:pt x="2343" y="0"/>
                </a:lnTo>
                <a:lnTo>
                  <a:pt x="2343" y="25"/>
                </a:lnTo>
                <a:lnTo>
                  <a:pt x="64" y="933"/>
                </a:lnTo>
                <a:lnTo>
                  <a:pt x="0" y="933"/>
                </a:lnTo>
                <a:close/>
              </a:path>
            </a:pathLst>
          </a:custGeom>
          <a:solidFill>
            <a:srgbClr val="FFF4E9"/>
          </a:solidFill>
          <a:ln>
            <a:noFill/>
          </a:ln>
        </p:spPr>
      </p:sp>
      <p:sp>
        <p:nvSpPr>
          <p:cNvPr id="15490" name="Freeform 332"/>
          <p:cNvSpPr/>
          <p:nvPr/>
        </p:nvSpPr>
        <p:spPr>
          <a:xfrm>
            <a:off x="1954800" y="833040"/>
            <a:ext cx="820800" cy="327240"/>
          </a:xfrm>
          <a:custGeom>
            <a:avLst/>
            <a:gdLst/>
            <a:ahLst/>
            <a:cxnLst/>
            <a:rect l="0" t="0" r="r" b="b"/>
            <a:pathLst>
              <a:path w="2280" h="909">
                <a:moveTo>
                  <a:pt x="0" y="908"/>
                </a:moveTo>
                <a:lnTo>
                  <a:pt x="2279" y="0"/>
                </a:lnTo>
                <a:lnTo>
                  <a:pt x="2279" y="12"/>
                </a:lnTo>
                <a:lnTo>
                  <a:pt x="31" y="908"/>
                </a:lnTo>
                <a:lnTo>
                  <a:pt x="0" y="908"/>
                </a:lnTo>
                <a:close/>
              </a:path>
            </a:pathLst>
          </a:custGeom>
          <a:solidFill>
            <a:srgbClr val="FFF4EA"/>
          </a:solidFill>
          <a:ln>
            <a:noFill/>
          </a:ln>
        </p:spPr>
      </p:sp>
      <p:sp>
        <p:nvSpPr>
          <p:cNvPr id="15491" name="Freeform 333"/>
          <p:cNvSpPr/>
          <p:nvPr/>
        </p:nvSpPr>
        <p:spPr>
          <a:xfrm>
            <a:off x="1965960" y="837360"/>
            <a:ext cx="809640" cy="322920"/>
          </a:xfrm>
          <a:custGeom>
            <a:avLst/>
            <a:gdLst/>
            <a:ahLst/>
            <a:cxnLst/>
            <a:rect l="0" t="0" r="r" b="b"/>
            <a:pathLst>
              <a:path w="2249" h="897">
                <a:moveTo>
                  <a:pt x="0" y="896"/>
                </a:moveTo>
                <a:lnTo>
                  <a:pt x="2248" y="0"/>
                </a:lnTo>
                <a:lnTo>
                  <a:pt x="2248" y="13"/>
                </a:lnTo>
                <a:lnTo>
                  <a:pt x="32" y="896"/>
                </a:lnTo>
                <a:lnTo>
                  <a:pt x="0" y="896"/>
                </a:lnTo>
                <a:close/>
              </a:path>
            </a:pathLst>
          </a:custGeom>
          <a:solidFill>
            <a:srgbClr val="FFF5EB"/>
          </a:solidFill>
          <a:ln>
            <a:noFill/>
          </a:ln>
        </p:spPr>
      </p:sp>
      <p:sp>
        <p:nvSpPr>
          <p:cNvPr id="15492" name="Freeform 334"/>
          <p:cNvSpPr/>
          <p:nvPr/>
        </p:nvSpPr>
        <p:spPr>
          <a:xfrm>
            <a:off x="1977480" y="842040"/>
            <a:ext cx="798120" cy="318240"/>
          </a:xfrm>
          <a:custGeom>
            <a:avLst/>
            <a:gdLst/>
            <a:ahLst/>
            <a:cxnLst/>
            <a:rect l="0" t="0" r="r" b="b"/>
            <a:pathLst>
              <a:path w="2217" h="884">
                <a:moveTo>
                  <a:pt x="0" y="883"/>
                </a:moveTo>
                <a:lnTo>
                  <a:pt x="2216" y="0"/>
                </a:lnTo>
                <a:lnTo>
                  <a:pt x="2216" y="13"/>
                </a:lnTo>
                <a:lnTo>
                  <a:pt x="32" y="883"/>
                </a:lnTo>
                <a:lnTo>
                  <a:pt x="0" y="883"/>
                </a:lnTo>
                <a:close/>
              </a:path>
            </a:pathLst>
          </a:custGeom>
          <a:solidFill>
            <a:srgbClr val="FFF5EB"/>
          </a:solidFill>
          <a:ln>
            <a:noFill/>
          </a:ln>
        </p:spPr>
      </p:sp>
      <p:sp>
        <p:nvSpPr>
          <p:cNvPr id="15493" name="Freeform 335"/>
          <p:cNvSpPr/>
          <p:nvPr/>
        </p:nvSpPr>
        <p:spPr>
          <a:xfrm>
            <a:off x="1989000" y="846720"/>
            <a:ext cx="786600" cy="313560"/>
          </a:xfrm>
          <a:custGeom>
            <a:avLst/>
            <a:gdLst/>
            <a:ahLst/>
            <a:cxnLst/>
            <a:rect l="0" t="0" r="r" b="b"/>
            <a:pathLst>
              <a:path w="2185" h="871">
                <a:moveTo>
                  <a:pt x="0" y="870"/>
                </a:moveTo>
                <a:lnTo>
                  <a:pt x="2184" y="0"/>
                </a:lnTo>
                <a:lnTo>
                  <a:pt x="2184" y="12"/>
                </a:lnTo>
                <a:lnTo>
                  <a:pt x="31" y="870"/>
                </a:lnTo>
                <a:lnTo>
                  <a:pt x="0" y="870"/>
                </a:lnTo>
                <a:close/>
              </a:path>
            </a:pathLst>
          </a:custGeom>
          <a:solidFill>
            <a:srgbClr val="FFF5EC"/>
          </a:solidFill>
          <a:ln>
            <a:noFill/>
          </a:ln>
        </p:spPr>
      </p:sp>
      <p:sp>
        <p:nvSpPr>
          <p:cNvPr id="15494" name="Freeform 336"/>
          <p:cNvSpPr/>
          <p:nvPr/>
        </p:nvSpPr>
        <p:spPr>
          <a:xfrm>
            <a:off x="2000160" y="851040"/>
            <a:ext cx="775440" cy="309240"/>
          </a:xfrm>
          <a:custGeom>
            <a:avLst/>
            <a:gdLst/>
            <a:ahLst/>
            <a:cxnLst/>
            <a:rect l="0" t="0" r="r" b="b"/>
            <a:pathLst>
              <a:path w="2154" h="859">
                <a:moveTo>
                  <a:pt x="0" y="858"/>
                </a:moveTo>
                <a:lnTo>
                  <a:pt x="2153" y="0"/>
                </a:lnTo>
                <a:lnTo>
                  <a:pt x="2153" y="13"/>
                </a:lnTo>
                <a:lnTo>
                  <a:pt x="32" y="858"/>
                </a:lnTo>
                <a:lnTo>
                  <a:pt x="0" y="858"/>
                </a:lnTo>
                <a:close/>
              </a:path>
            </a:pathLst>
          </a:custGeom>
          <a:solidFill>
            <a:srgbClr val="FFF5EC"/>
          </a:solidFill>
          <a:ln>
            <a:noFill/>
          </a:ln>
        </p:spPr>
      </p:sp>
      <p:sp>
        <p:nvSpPr>
          <p:cNvPr id="15495" name="Freeform 337"/>
          <p:cNvSpPr/>
          <p:nvPr/>
        </p:nvSpPr>
        <p:spPr>
          <a:xfrm>
            <a:off x="2011680" y="855720"/>
            <a:ext cx="763920" cy="304560"/>
          </a:xfrm>
          <a:custGeom>
            <a:avLst/>
            <a:gdLst/>
            <a:ahLst/>
            <a:cxnLst/>
            <a:rect l="0" t="0" r="r" b="b"/>
            <a:pathLst>
              <a:path w="2122" h="846">
                <a:moveTo>
                  <a:pt x="0" y="845"/>
                </a:moveTo>
                <a:lnTo>
                  <a:pt x="2121" y="0"/>
                </a:lnTo>
                <a:lnTo>
                  <a:pt x="2121" y="12"/>
                </a:lnTo>
                <a:lnTo>
                  <a:pt x="32" y="845"/>
                </a:lnTo>
                <a:lnTo>
                  <a:pt x="0" y="845"/>
                </a:lnTo>
                <a:close/>
              </a:path>
            </a:pathLst>
          </a:custGeom>
          <a:solidFill>
            <a:srgbClr val="FFF6ED"/>
          </a:solidFill>
          <a:ln>
            <a:noFill/>
          </a:ln>
        </p:spPr>
      </p:sp>
      <p:sp>
        <p:nvSpPr>
          <p:cNvPr id="15496" name="Freeform 338"/>
          <p:cNvSpPr/>
          <p:nvPr/>
        </p:nvSpPr>
        <p:spPr>
          <a:xfrm>
            <a:off x="2023200" y="860040"/>
            <a:ext cx="752400" cy="300240"/>
          </a:xfrm>
          <a:custGeom>
            <a:avLst/>
            <a:gdLst/>
            <a:ahLst/>
            <a:cxnLst/>
            <a:rect l="0" t="0" r="r" b="b"/>
            <a:pathLst>
              <a:path w="2090" h="834">
                <a:moveTo>
                  <a:pt x="0" y="833"/>
                </a:moveTo>
                <a:lnTo>
                  <a:pt x="2089" y="0"/>
                </a:lnTo>
                <a:lnTo>
                  <a:pt x="2089" y="13"/>
                </a:lnTo>
                <a:lnTo>
                  <a:pt x="31" y="833"/>
                </a:lnTo>
                <a:lnTo>
                  <a:pt x="0" y="833"/>
                </a:lnTo>
                <a:close/>
              </a:path>
            </a:pathLst>
          </a:custGeom>
          <a:solidFill>
            <a:srgbClr val="FFF6ED"/>
          </a:solidFill>
          <a:ln>
            <a:noFill/>
          </a:ln>
        </p:spPr>
      </p:sp>
      <p:sp>
        <p:nvSpPr>
          <p:cNvPr id="15497" name="Freeform 339"/>
          <p:cNvSpPr/>
          <p:nvPr/>
        </p:nvSpPr>
        <p:spPr>
          <a:xfrm>
            <a:off x="2034360" y="864720"/>
            <a:ext cx="741240" cy="295560"/>
          </a:xfrm>
          <a:custGeom>
            <a:avLst/>
            <a:gdLst/>
            <a:ahLst/>
            <a:cxnLst/>
            <a:rect l="0" t="0" r="r" b="b"/>
            <a:pathLst>
              <a:path w="2059" h="821">
                <a:moveTo>
                  <a:pt x="0" y="820"/>
                </a:moveTo>
                <a:lnTo>
                  <a:pt x="2058" y="0"/>
                </a:lnTo>
                <a:lnTo>
                  <a:pt x="2058" y="13"/>
                </a:lnTo>
                <a:lnTo>
                  <a:pt x="32" y="820"/>
                </a:lnTo>
                <a:lnTo>
                  <a:pt x="0" y="820"/>
                </a:lnTo>
                <a:close/>
              </a:path>
            </a:pathLst>
          </a:custGeom>
          <a:solidFill>
            <a:srgbClr val="FFF6EE"/>
          </a:solidFill>
          <a:ln>
            <a:noFill/>
          </a:ln>
        </p:spPr>
      </p:sp>
      <p:sp>
        <p:nvSpPr>
          <p:cNvPr id="15498" name="Freeform 340"/>
          <p:cNvSpPr/>
          <p:nvPr/>
        </p:nvSpPr>
        <p:spPr>
          <a:xfrm>
            <a:off x="2045880" y="869400"/>
            <a:ext cx="729720" cy="290880"/>
          </a:xfrm>
          <a:custGeom>
            <a:avLst/>
            <a:gdLst/>
            <a:ahLst/>
            <a:cxnLst/>
            <a:rect l="0" t="0" r="r" b="b"/>
            <a:pathLst>
              <a:path w="2027" h="808">
                <a:moveTo>
                  <a:pt x="0" y="807"/>
                </a:moveTo>
                <a:lnTo>
                  <a:pt x="2026" y="0"/>
                </a:lnTo>
                <a:lnTo>
                  <a:pt x="2026" y="12"/>
                </a:lnTo>
                <a:lnTo>
                  <a:pt x="32" y="807"/>
                </a:lnTo>
                <a:lnTo>
                  <a:pt x="0" y="807"/>
                </a:lnTo>
                <a:close/>
              </a:path>
            </a:pathLst>
          </a:custGeom>
          <a:solidFill>
            <a:srgbClr val="FFF7EE"/>
          </a:solidFill>
          <a:ln>
            <a:noFill/>
          </a:ln>
        </p:spPr>
      </p:sp>
      <p:sp>
        <p:nvSpPr>
          <p:cNvPr id="15499" name="Freeform 341"/>
          <p:cNvSpPr/>
          <p:nvPr/>
        </p:nvSpPr>
        <p:spPr>
          <a:xfrm>
            <a:off x="2057400" y="873720"/>
            <a:ext cx="718200" cy="286560"/>
          </a:xfrm>
          <a:custGeom>
            <a:avLst/>
            <a:gdLst/>
            <a:ahLst/>
            <a:cxnLst/>
            <a:rect l="0" t="0" r="r" b="b"/>
            <a:pathLst>
              <a:path w="1995" h="796">
                <a:moveTo>
                  <a:pt x="0" y="795"/>
                </a:moveTo>
                <a:lnTo>
                  <a:pt x="1994" y="0"/>
                </a:lnTo>
                <a:lnTo>
                  <a:pt x="1994" y="13"/>
                </a:lnTo>
                <a:lnTo>
                  <a:pt x="31" y="795"/>
                </a:lnTo>
                <a:lnTo>
                  <a:pt x="0" y="795"/>
                </a:lnTo>
                <a:close/>
              </a:path>
            </a:pathLst>
          </a:custGeom>
          <a:solidFill>
            <a:srgbClr val="FFF7EF"/>
          </a:solidFill>
          <a:ln>
            <a:noFill/>
          </a:ln>
        </p:spPr>
      </p:sp>
      <p:sp>
        <p:nvSpPr>
          <p:cNvPr id="15500" name="Freeform 342"/>
          <p:cNvSpPr/>
          <p:nvPr/>
        </p:nvSpPr>
        <p:spPr>
          <a:xfrm>
            <a:off x="2068560" y="878400"/>
            <a:ext cx="707040" cy="281880"/>
          </a:xfrm>
          <a:custGeom>
            <a:avLst/>
            <a:gdLst/>
            <a:ahLst/>
            <a:cxnLst/>
            <a:rect l="0" t="0" r="r" b="b"/>
            <a:pathLst>
              <a:path w="1964" h="783">
                <a:moveTo>
                  <a:pt x="0" y="782"/>
                </a:moveTo>
                <a:lnTo>
                  <a:pt x="1963" y="0"/>
                </a:lnTo>
                <a:lnTo>
                  <a:pt x="1963" y="12"/>
                </a:lnTo>
                <a:lnTo>
                  <a:pt x="32" y="782"/>
                </a:lnTo>
                <a:lnTo>
                  <a:pt x="0" y="782"/>
                </a:lnTo>
                <a:close/>
              </a:path>
            </a:pathLst>
          </a:custGeom>
          <a:solidFill>
            <a:srgbClr val="FFF7EF"/>
          </a:solidFill>
          <a:ln>
            <a:noFill/>
          </a:ln>
        </p:spPr>
      </p:sp>
      <p:sp>
        <p:nvSpPr>
          <p:cNvPr id="15501" name="Freeform 343"/>
          <p:cNvSpPr/>
          <p:nvPr/>
        </p:nvSpPr>
        <p:spPr>
          <a:xfrm>
            <a:off x="2080080" y="882720"/>
            <a:ext cx="695520" cy="277560"/>
          </a:xfrm>
          <a:custGeom>
            <a:avLst/>
            <a:gdLst/>
            <a:ahLst/>
            <a:cxnLst/>
            <a:rect l="0" t="0" r="r" b="b"/>
            <a:pathLst>
              <a:path w="1932" h="771">
                <a:moveTo>
                  <a:pt x="0" y="770"/>
                </a:moveTo>
                <a:lnTo>
                  <a:pt x="1931" y="0"/>
                </a:lnTo>
                <a:lnTo>
                  <a:pt x="1931" y="13"/>
                </a:lnTo>
                <a:lnTo>
                  <a:pt x="31" y="770"/>
                </a:lnTo>
                <a:lnTo>
                  <a:pt x="0" y="770"/>
                </a:lnTo>
                <a:close/>
              </a:path>
            </a:pathLst>
          </a:custGeom>
          <a:solidFill>
            <a:srgbClr val="FFF7F0"/>
          </a:solidFill>
          <a:ln>
            <a:noFill/>
          </a:ln>
        </p:spPr>
      </p:sp>
      <p:sp>
        <p:nvSpPr>
          <p:cNvPr id="15502" name="Freeform 344"/>
          <p:cNvSpPr/>
          <p:nvPr/>
        </p:nvSpPr>
        <p:spPr>
          <a:xfrm>
            <a:off x="2091240" y="887400"/>
            <a:ext cx="684360" cy="272880"/>
          </a:xfrm>
          <a:custGeom>
            <a:avLst/>
            <a:gdLst/>
            <a:ahLst/>
            <a:cxnLst/>
            <a:rect l="0" t="0" r="r" b="b"/>
            <a:pathLst>
              <a:path w="1901" h="758">
                <a:moveTo>
                  <a:pt x="0" y="757"/>
                </a:moveTo>
                <a:lnTo>
                  <a:pt x="1900" y="0"/>
                </a:lnTo>
                <a:lnTo>
                  <a:pt x="1900" y="13"/>
                </a:lnTo>
                <a:lnTo>
                  <a:pt x="32" y="757"/>
                </a:lnTo>
                <a:lnTo>
                  <a:pt x="0" y="757"/>
                </a:lnTo>
                <a:close/>
              </a:path>
            </a:pathLst>
          </a:custGeom>
          <a:solidFill>
            <a:srgbClr val="FFF8F0"/>
          </a:solidFill>
          <a:ln>
            <a:noFill/>
          </a:ln>
        </p:spPr>
      </p:sp>
      <p:sp>
        <p:nvSpPr>
          <p:cNvPr id="15503" name="Freeform 345"/>
          <p:cNvSpPr/>
          <p:nvPr/>
        </p:nvSpPr>
        <p:spPr>
          <a:xfrm>
            <a:off x="2102760" y="892080"/>
            <a:ext cx="672840" cy="268200"/>
          </a:xfrm>
          <a:custGeom>
            <a:avLst/>
            <a:gdLst/>
            <a:ahLst/>
            <a:cxnLst/>
            <a:rect l="0" t="0" r="r" b="b"/>
            <a:pathLst>
              <a:path w="1869" h="745">
                <a:moveTo>
                  <a:pt x="0" y="744"/>
                </a:moveTo>
                <a:lnTo>
                  <a:pt x="1868" y="0"/>
                </a:lnTo>
                <a:lnTo>
                  <a:pt x="1868" y="12"/>
                </a:lnTo>
                <a:lnTo>
                  <a:pt x="32" y="744"/>
                </a:lnTo>
                <a:lnTo>
                  <a:pt x="0" y="744"/>
                </a:lnTo>
                <a:close/>
              </a:path>
            </a:pathLst>
          </a:custGeom>
          <a:solidFill>
            <a:srgbClr val="FFF8F1"/>
          </a:solidFill>
          <a:ln>
            <a:noFill/>
          </a:ln>
        </p:spPr>
      </p:sp>
      <p:sp>
        <p:nvSpPr>
          <p:cNvPr id="15504" name="Freeform 346"/>
          <p:cNvSpPr/>
          <p:nvPr/>
        </p:nvSpPr>
        <p:spPr>
          <a:xfrm>
            <a:off x="2114280" y="896400"/>
            <a:ext cx="661320" cy="263880"/>
          </a:xfrm>
          <a:custGeom>
            <a:avLst/>
            <a:gdLst/>
            <a:ahLst/>
            <a:cxnLst/>
            <a:rect l="0" t="0" r="r" b="b"/>
            <a:pathLst>
              <a:path w="1837" h="733">
                <a:moveTo>
                  <a:pt x="0" y="732"/>
                </a:moveTo>
                <a:lnTo>
                  <a:pt x="1836" y="0"/>
                </a:lnTo>
                <a:lnTo>
                  <a:pt x="1836" y="25"/>
                </a:lnTo>
                <a:lnTo>
                  <a:pt x="63" y="732"/>
                </a:lnTo>
                <a:lnTo>
                  <a:pt x="0" y="732"/>
                </a:lnTo>
                <a:close/>
              </a:path>
            </a:pathLst>
          </a:custGeom>
          <a:solidFill>
            <a:srgbClr val="FFF8F1"/>
          </a:solidFill>
          <a:ln>
            <a:noFill/>
          </a:ln>
        </p:spPr>
      </p:sp>
      <p:sp>
        <p:nvSpPr>
          <p:cNvPr id="15505" name="Freeform 347"/>
          <p:cNvSpPr/>
          <p:nvPr/>
        </p:nvSpPr>
        <p:spPr>
          <a:xfrm>
            <a:off x="2136960" y="905400"/>
            <a:ext cx="638640" cy="254880"/>
          </a:xfrm>
          <a:custGeom>
            <a:avLst/>
            <a:gdLst/>
            <a:ahLst/>
            <a:cxnLst/>
            <a:rect l="0" t="0" r="r" b="b"/>
            <a:pathLst>
              <a:path w="1774" h="708">
                <a:moveTo>
                  <a:pt x="0" y="707"/>
                </a:moveTo>
                <a:lnTo>
                  <a:pt x="1773" y="0"/>
                </a:lnTo>
                <a:lnTo>
                  <a:pt x="1773" y="13"/>
                </a:lnTo>
                <a:lnTo>
                  <a:pt x="32" y="707"/>
                </a:lnTo>
                <a:lnTo>
                  <a:pt x="0" y="707"/>
                </a:lnTo>
                <a:close/>
              </a:path>
            </a:pathLst>
          </a:custGeom>
          <a:solidFill>
            <a:srgbClr val="FFF8F2"/>
          </a:solidFill>
          <a:ln>
            <a:noFill/>
          </a:ln>
        </p:spPr>
      </p:sp>
      <p:sp>
        <p:nvSpPr>
          <p:cNvPr id="15506" name="Freeform 348"/>
          <p:cNvSpPr/>
          <p:nvPr/>
        </p:nvSpPr>
        <p:spPr>
          <a:xfrm>
            <a:off x="2148480" y="910080"/>
            <a:ext cx="627120" cy="250200"/>
          </a:xfrm>
          <a:custGeom>
            <a:avLst/>
            <a:gdLst/>
            <a:ahLst/>
            <a:cxnLst/>
            <a:rect l="0" t="0" r="r" b="b"/>
            <a:pathLst>
              <a:path w="1742" h="695">
                <a:moveTo>
                  <a:pt x="0" y="694"/>
                </a:moveTo>
                <a:lnTo>
                  <a:pt x="1741" y="0"/>
                </a:lnTo>
                <a:lnTo>
                  <a:pt x="1741" y="13"/>
                </a:lnTo>
                <a:lnTo>
                  <a:pt x="31" y="694"/>
                </a:lnTo>
                <a:lnTo>
                  <a:pt x="0" y="694"/>
                </a:lnTo>
                <a:close/>
              </a:path>
            </a:pathLst>
          </a:custGeom>
          <a:solidFill>
            <a:srgbClr val="FFF9F2"/>
          </a:solidFill>
          <a:ln>
            <a:noFill/>
          </a:ln>
        </p:spPr>
      </p:sp>
      <p:sp>
        <p:nvSpPr>
          <p:cNvPr id="15507" name="Freeform 349"/>
          <p:cNvSpPr/>
          <p:nvPr/>
        </p:nvSpPr>
        <p:spPr>
          <a:xfrm>
            <a:off x="2159640" y="914760"/>
            <a:ext cx="615960" cy="245520"/>
          </a:xfrm>
          <a:custGeom>
            <a:avLst/>
            <a:gdLst/>
            <a:ahLst/>
            <a:cxnLst/>
            <a:rect l="0" t="0" r="r" b="b"/>
            <a:pathLst>
              <a:path w="1711" h="682">
                <a:moveTo>
                  <a:pt x="0" y="681"/>
                </a:moveTo>
                <a:lnTo>
                  <a:pt x="1710" y="0"/>
                </a:lnTo>
                <a:lnTo>
                  <a:pt x="1710" y="25"/>
                </a:lnTo>
                <a:lnTo>
                  <a:pt x="64" y="681"/>
                </a:lnTo>
                <a:lnTo>
                  <a:pt x="0" y="681"/>
                </a:lnTo>
                <a:close/>
              </a:path>
            </a:pathLst>
          </a:custGeom>
          <a:solidFill>
            <a:srgbClr val="FFF9F3"/>
          </a:solidFill>
          <a:ln>
            <a:noFill/>
          </a:ln>
        </p:spPr>
      </p:sp>
      <p:sp>
        <p:nvSpPr>
          <p:cNvPr id="15508" name="Freeform 350"/>
          <p:cNvSpPr/>
          <p:nvPr/>
        </p:nvSpPr>
        <p:spPr>
          <a:xfrm>
            <a:off x="2182680" y="923760"/>
            <a:ext cx="592920" cy="236520"/>
          </a:xfrm>
          <a:custGeom>
            <a:avLst/>
            <a:gdLst/>
            <a:ahLst/>
            <a:cxnLst/>
            <a:rect l="0" t="0" r="r" b="b"/>
            <a:pathLst>
              <a:path w="1647" h="657">
                <a:moveTo>
                  <a:pt x="0" y="656"/>
                </a:moveTo>
                <a:lnTo>
                  <a:pt x="1646" y="0"/>
                </a:lnTo>
                <a:lnTo>
                  <a:pt x="1646" y="12"/>
                </a:lnTo>
                <a:lnTo>
                  <a:pt x="31" y="656"/>
                </a:lnTo>
                <a:lnTo>
                  <a:pt x="0" y="656"/>
                </a:lnTo>
                <a:close/>
              </a:path>
            </a:pathLst>
          </a:custGeom>
          <a:solidFill>
            <a:srgbClr val="FFF9F3"/>
          </a:solidFill>
          <a:ln>
            <a:noFill/>
          </a:ln>
        </p:spPr>
      </p:sp>
      <p:sp>
        <p:nvSpPr>
          <p:cNvPr id="15509" name="Freeform 351"/>
          <p:cNvSpPr/>
          <p:nvPr/>
        </p:nvSpPr>
        <p:spPr>
          <a:xfrm>
            <a:off x="2193840" y="928080"/>
            <a:ext cx="581760" cy="232200"/>
          </a:xfrm>
          <a:custGeom>
            <a:avLst/>
            <a:gdLst/>
            <a:ahLst/>
            <a:cxnLst/>
            <a:rect l="0" t="0" r="r" b="b"/>
            <a:pathLst>
              <a:path w="1616" h="645">
                <a:moveTo>
                  <a:pt x="0" y="644"/>
                </a:moveTo>
                <a:lnTo>
                  <a:pt x="1615" y="0"/>
                </a:lnTo>
                <a:lnTo>
                  <a:pt x="1615" y="13"/>
                </a:lnTo>
                <a:lnTo>
                  <a:pt x="32" y="644"/>
                </a:lnTo>
                <a:lnTo>
                  <a:pt x="0" y="644"/>
                </a:lnTo>
                <a:close/>
              </a:path>
            </a:pathLst>
          </a:custGeom>
          <a:solidFill>
            <a:srgbClr val="FFF9F4"/>
          </a:solidFill>
          <a:ln>
            <a:noFill/>
          </a:ln>
        </p:spPr>
      </p:sp>
      <p:sp>
        <p:nvSpPr>
          <p:cNvPr id="15510" name="Freeform 352"/>
          <p:cNvSpPr/>
          <p:nvPr/>
        </p:nvSpPr>
        <p:spPr>
          <a:xfrm>
            <a:off x="2205360" y="932760"/>
            <a:ext cx="570240" cy="227520"/>
          </a:xfrm>
          <a:custGeom>
            <a:avLst/>
            <a:gdLst/>
            <a:ahLst/>
            <a:cxnLst/>
            <a:rect l="0" t="0" r="r" b="b"/>
            <a:pathLst>
              <a:path w="1584" h="632">
                <a:moveTo>
                  <a:pt x="0" y="631"/>
                </a:moveTo>
                <a:lnTo>
                  <a:pt x="1583" y="0"/>
                </a:lnTo>
                <a:lnTo>
                  <a:pt x="1583" y="13"/>
                </a:lnTo>
                <a:lnTo>
                  <a:pt x="32" y="631"/>
                </a:lnTo>
                <a:lnTo>
                  <a:pt x="0" y="631"/>
                </a:lnTo>
                <a:close/>
              </a:path>
            </a:pathLst>
          </a:custGeom>
          <a:solidFill>
            <a:srgbClr val="FFFAF4"/>
          </a:solidFill>
          <a:ln>
            <a:noFill/>
          </a:ln>
        </p:spPr>
      </p:sp>
      <p:sp>
        <p:nvSpPr>
          <p:cNvPr id="15511" name="Freeform 353"/>
          <p:cNvSpPr/>
          <p:nvPr/>
        </p:nvSpPr>
        <p:spPr>
          <a:xfrm>
            <a:off x="2216880" y="937440"/>
            <a:ext cx="558720" cy="222840"/>
          </a:xfrm>
          <a:custGeom>
            <a:avLst/>
            <a:gdLst/>
            <a:ahLst/>
            <a:cxnLst/>
            <a:rect l="0" t="0" r="r" b="b"/>
            <a:pathLst>
              <a:path w="1552" h="619">
                <a:moveTo>
                  <a:pt x="0" y="618"/>
                </a:moveTo>
                <a:lnTo>
                  <a:pt x="1551" y="0"/>
                </a:lnTo>
                <a:lnTo>
                  <a:pt x="1551" y="12"/>
                </a:lnTo>
                <a:lnTo>
                  <a:pt x="31" y="618"/>
                </a:lnTo>
                <a:lnTo>
                  <a:pt x="0" y="618"/>
                </a:lnTo>
                <a:close/>
              </a:path>
            </a:pathLst>
          </a:custGeom>
          <a:solidFill>
            <a:srgbClr val="FFFAF5"/>
          </a:solidFill>
          <a:ln>
            <a:noFill/>
          </a:ln>
        </p:spPr>
      </p:sp>
      <p:sp>
        <p:nvSpPr>
          <p:cNvPr id="15512" name="Freeform 354"/>
          <p:cNvSpPr/>
          <p:nvPr/>
        </p:nvSpPr>
        <p:spPr>
          <a:xfrm>
            <a:off x="2228040" y="941760"/>
            <a:ext cx="547560" cy="218520"/>
          </a:xfrm>
          <a:custGeom>
            <a:avLst/>
            <a:gdLst/>
            <a:ahLst/>
            <a:cxnLst/>
            <a:rect l="0" t="0" r="r" b="b"/>
            <a:pathLst>
              <a:path w="1521" h="607">
                <a:moveTo>
                  <a:pt x="0" y="606"/>
                </a:moveTo>
                <a:lnTo>
                  <a:pt x="1520" y="0"/>
                </a:lnTo>
                <a:lnTo>
                  <a:pt x="1520" y="25"/>
                </a:lnTo>
                <a:lnTo>
                  <a:pt x="64" y="606"/>
                </a:lnTo>
                <a:lnTo>
                  <a:pt x="0" y="606"/>
                </a:lnTo>
                <a:close/>
              </a:path>
            </a:pathLst>
          </a:custGeom>
          <a:solidFill>
            <a:srgbClr val="FFFAF5"/>
          </a:solidFill>
          <a:ln>
            <a:noFill/>
          </a:ln>
        </p:spPr>
      </p:sp>
      <p:sp>
        <p:nvSpPr>
          <p:cNvPr id="15513" name="Freeform 355"/>
          <p:cNvSpPr/>
          <p:nvPr/>
        </p:nvSpPr>
        <p:spPr>
          <a:xfrm>
            <a:off x="2251080" y="950760"/>
            <a:ext cx="524520" cy="209520"/>
          </a:xfrm>
          <a:custGeom>
            <a:avLst/>
            <a:gdLst/>
            <a:ahLst/>
            <a:cxnLst/>
            <a:rect l="0" t="0" r="r" b="b"/>
            <a:pathLst>
              <a:path w="1457" h="582">
                <a:moveTo>
                  <a:pt x="0" y="581"/>
                </a:moveTo>
                <a:lnTo>
                  <a:pt x="1456" y="0"/>
                </a:lnTo>
                <a:lnTo>
                  <a:pt x="1456" y="26"/>
                </a:lnTo>
                <a:lnTo>
                  <a:pt x="63" y="581"/>
                </a:lnTo>
                <a:lnTo>
                  <a:pt x="0" y="581"/>
                </a:lnTo>
                <a:close/>
              </a:path>
            </a:pathLst>
          </a:custGeom>
          <a:solidFill>
            <a:srgbClr val="FFFAF6"/>
          </a:solidFill>
          <a:ln>
            <a:noFill/>
          </a:ln>
        </p:spPr>
      </p:sp>
      <p:sp>
        <p:nvSpPr>
          <p:cNvPr id="15514" name="Freeform 356"/>
          <p:cNvSpPr/>
          <p:nvPr/>
        </p:nvSpPr>
        <p:spPr>
          <a:xfrm>
            <a:off x="2273760" y="960120"/>
            <a:ext cx="501840" cy="200160"/>
          </a:xfrm>
          <a:custGeom>
            <a:avLst/>
            <a:gdLst/>
            <a:ahLst/>
            <a:cxnLst/>
            <a:rect l="0" t="0" r="r" b="b"/>
            <a:pathLst>
              <a:path w="1394" h="556">
                <a:moveTo>
                  <a:pt x="0" y="555"/>
                </a:moveTo>
                <a:lnTo>
                  <a:pt x="1393" y="0"/>
                </a:lnTo>
                <a:lnTo>
                  <a:pt x="1393" y="12"/>
                </a:lnTo>
                <a:lnTo>
                  <a:pt x="31" y="555"/>
                </a:lnTo>
                <a:lnTo>
                  <a:pt x="0" y="555"/>
                </a:lnTo>
                <a:close/>
              </a:path>
            </a:pathLst>
          </a:custGeom>
          <a:solidFill>
            <a:srgbClr val="FFFBF6"/>
          </a:solidFill>
          <a:ln>
            <a:noFill/>
          </a:ln>
        </p:spPr>
      </p:sp>
      <p:sp>
        <p:nvSpPr>
          <p:cNvPr id="15515" name="Freeform 357"/>
          <p:cNvSpPr/>
          <p:nvPr/>
        </p:nvSpPr>
        <p:spPr>
          <a:xfrm>
            <a:off x="2284920" y="964440"/>
            <a:ext cx="490680" cy="195840"/>
          </a:xfrm>
          <a:custGeom>
            <a:avLst/>
            <a:gdLst/>
            <a:ahLst/>
            <a:cxnLst/>
            <a:rect l="0" t="0" r="r" b="b"/>
            <a:pathLst>
              <a:path w="1363" h="544">
                <a:moveTo>
                  <a:pt x="0" y="543"/>
                </a:moveTo>
                <a:lnTo>
                  <a:pt x="1362" y="0"/>
                </a:lnTo>
                <a:lnTo>
                  <a:pt x="1362" y="13"/>
                </a:lnTo>
                <a:lnTo>
                  <a:pt x="32" y="543"/>
                </a:lnTo>
                <a:lnTo>
                  <a:pt x="0" y="543"/>
                </a:lnTo>
                <a:close/>
              </a:path>
            </a:pathLst>
          </a:custGeom>
          <a:solidFill>
            <a:srgbClr val="FFFBF7"/>
          </a:solidFill>
          <a:ln>
            <a:noFill/>
          </a:ln>
        </p:spPr>
      </p:sp>
      <p:sp>
        <p:nvSpPr>
          <p:cNvPr id="15516" name="Freeform 358"/>
          <p:cNvSpPr/>
          <p:nvPr/>
        </p:nvSpPr>
        <p:spPr>
          <a:xfrm>
            <a:off x="2296440" y="969120"/>
            <a:ext cx="479160" cy="191160"/>
          </a:xfrm>
          <a:custGeom>
            <a:avLst/>
            <a:gdLst/>
            <a:ahLst/>
            <a:cxnLst/>
            <a:rect l="0" t="0" r="r" b="b"/>
            <a:pathLst>
              <a:path w="1331" h="531">
                <a:moveTo>
                  <a:pt x="0" y="530"/>
                </a:moveTo>
                <a:lnTo>
                  <a:pt x="1330" y="0"/>
                </a:lnTo>
                <a:lnTo>
                  <a:pt x="1330" y="25"/>
                </a:lnTo>
                <a:lnTo>
                  <a:pt x="63" y="530"/>
                </a:lnTo>
                <a:lnTo>
                  <a:pt x="0" y="530"/>
                </a:lnTo>
                <a:close/>
              </a:path>
            </a:pathLst>
          </a:custGeom>
          <a:solidFill>
            <a:srgbClr val="FFFBF7"/>
          </a:solidFill>
          <a:ln>
            <a:noFill/>
          </a:ln>
        </p:spPr>
      </p:sp>
      <p:sp>
        <p:nvSpPr>
          <p:cNvPr id="15517" name="Freeform 359"/>
          <p:cNvSpPr/>
          <p:nvPr/>
        </p:nvSpPr>
        <p:spPr>
          <a:xfrm>
            <a:off x="2319120" y="978120"/>
            <a:ext cx="456480" cy="182160"/>
          </a:xfrm>
          <a:custGeom>
            <a:avLst/>
            <a:gdLst/>
            <a:ahLst/>
            <a:cxnLst/>
            <a:rect l="0" t="0" r="r" b="b"/>
            <a:pathLst>
              <a:path w="1268" h="506">
                <a:moveTo>
                  <a:pt x="0" y="505"/>
                </a:moveTo>
                <a:lnTo>
                  <a:pt x="1267" y="0"/>
                </a:lnTo>
                <a:lnTo>
                  <a:pt x="1267" y="25"/>
                </a:lnTo>
                <a:lnTo>
                  <a:pt x="64" y="505"/>
                </a:lnTo>
                <a:lnTo>
                  <a:pt x="0" y="505"/>
                </a:lnTo>
                <a:close/>
              </a:path>
            </a:pathLst>
          </a:custGeom>
          <a:solidFill>
            <a:srgbClr val="FFFBF8"/>
          </a:solidFill>
          <a:ln>
            <a:noFill/>
          </a:ln>
        </p:spPr>
      </p:sp>
      <p:sp>
        <p:nvSpPr>
          <p:cNvPr id="15518" name="Freeform 360"/>
          <p:cNvSpPr/>
          <p:nvPr/>
        </p:nvSpPr>
        <p:spPr>
          <a:xfrm>
            <a:off x="2342160" y="987120"/>
            <a:ext cx="433440" cy="173160"/>
          </a:xfrm>
          <a:custGeom>
            <a:avLst/>
            <a:gdLst/>
            <a:ahLst/>
            <a:cxnLst/>
            <a:rect l="0" t="0" r="r" b="b"/>
            <a:pathLst>
              <a:path w="1204" h="481">
                <a:moveTo>
                  <a:pt x="0" y="480"/>
                </a:moveTo>
                <a:lnTo>
                  <a:pt x="1203" y="0"/>
                </a:lnTo>
                <a:lnTo>
                  <a:pt x="1203" y="25"/>
                </a:lnTo>
                <a:lnTo>
                  <a:pt x="63" y="480"/>
                </a:lnTo>
                <a:lnTo>
                  <a:pt x="0" y="480"/>
                </a:lnTo>
                <a:close/>
              </a:path>
            </a:pathLst>
          </a:custGeom>
          <a:solidFill>
            <a:srgbClr val="FFFCF8"/>
          </a:solidFill>
          <a:ln>
            <a:noFill/>
          </a:ln>
        </p:spPr>
      </p:sp>
      <p:sp>
        <p:nvSpPr>
          <p:cNvPr id="15519" name="Freeform 361"/>
          <p:cNvSpPr/>
          <p:nvPr/>
        </p:nvSpPr>
        <p:spPr>
          <a:xfrm>
            <a:off x="2364840" y="996120"/>
            <a:ext cx="410760" cy="164160"/>
          </a:xfrm>
          <a:custGeom>
            <a:avLst/>
            <a:gdLst/>
            <a:ahLst/>
            <a:cxnLst/>
            <a:rect l="0" t="0" r="r" b="b"/>
            <a:pathLst>
              <a:path w="1141" h="456">
                <a:moveTo>
                  <a:pt x="0" y="455"/>
                </a:moveTo>
                <a:lnTo>
                  <a:pt x="1140" y="0"/>
                </a:lnTo>
                <a:lnTo>
                  <a:pt x="1140" y="26"/>
                </a:lnTo>
                <a:lnTo>
                  <a:pt x="63" y="455"/>
                </a:lnTo>
                <a:lnTo>
                  <a:pt x="0" y="455"/>
                </a:lnTo>
                <a:close/>
              </a:path>
            </a:pathLst>
          </a:custGeom>
          <a:solidFill>
            <a:srgbClr val="FFFCF9"/>
          </a:solidFill>
          <a:ln>
            <a:noFill/>
          </a:ln>
        </p:spPr>
      </p:sp>
      <p:sp>
        <p:nvSpPr>
          <p:cNvPr id="15520" name="Freeform 362"/>
          <p:cNvSpPr/>
          <p:nvPr/>
        </p:nvSpPr>
        <p:spPr>
          <a:xfrm>
            <a:off x="2387520" y="1005480"/>
            <a:ext cx="388080" cy="154800"/>
          </a:xfrm>
          <a:custGeom>
            <a:avLst/>
            <a:gdLst/>
            <a:ahLst/>
            <a:cxnLst/>
            <a:rect l="0" t="0" r="r" b="b"/>
            <a:pathLst>
              <a:path w="1078" h="430">
                <a:moveTo>
                  <a:pt x="0" y="429"/>
                </a:moveTo>
                <a:lnTo>
                  <a:pt x="1077" y="0"/>
                </a:lnTo>
                <a:lnTo>
                  <a:pt x="1077" y="12"/>
                </a:lnTo>
                <a:lnTo>
                  <a:pt x="32" y="429"/>
                </a:lnTo>
                <a:lnTo>
                  <a:pt x="0" y="429"/>
                </a:lnTo>
                <a:close/>
              </a:path>
            </a:pathLst>
          </a:custGeom>
          <a:solidFill>
            <a:srgbClr val="FFFCF9"/>
          </a:solidFill>
          <a:ln>
            <a:noFill/>
          </a:ln>
        </p:spPr>
      </p:sp>
      <p:sp>
        <p:nvSpPr>
          <p:cNvPr id="15521" name="Freeform 363"/>
          <p:cNvSpPr/>
          <p:nvPr/>
        </p:nvSpPr>
        <p:spPr>
          <a:xfrm>
            <a:off x="2399040" y="1009800"/>
            <a:ext cx="376560" cy="150480"/>
          </a:xfrm>
          <a:custGeom>
            <a:avLst/>
            <a:gdLst/>
            <a:ahLst/>
            <a:cxnLst/>
            <a:rect l="0" t="0" r="r" b="b"/>
            <a:pathLst>
              <a:path w="1046" h="418">
                <a:moveTo>
                  <a:pt x="0" y="417"/>
                </a:moveTo>
                <a:lnTo>
                  <a:pt x="1045" y="0"/>
                </a:lnTo>
                <a:lnTo>
                  <a:pt x="1045" y="13"/>
                </a:lnTo>
                <a:lnTo>
                  <a:pt x="32" y="417"/>
                </a:lnTo>
                <a:lnTo>
                  <a:pt x="0" y="417"/>
                </a:lnTo>
                <a:close/>
              </a:path>
            </a:pathLst>
          </a:custGeom>
          <a:solidFill>
            <a:srgbClr val="FFFCFA"/>
          </a:solidFill>
          <a:ln>
            <a:noFill/>
          </a:ln>
        </p:spPr>
      </p:sp>
      <p:sp>
        <p:nvSpPr>
          <p:cNvPr id="15522" name="Freeform 364"/>
          <p:cNvSpPr/>
          <p:nvPr/>
        </p:nvSpPr>
        <p:spPr>
          <a:xfrm>
            <a:off x="2410560" y="1014480"/>
            <a:ext cx="365040" cy="145800"/>
          </a:xfrm>
          <a:custGeom>
            <a:avLst/>
            <a:gdLst/>
            <a:ahLst/>
            <a:cxnLst/>
            <a:rect l="0" t="0" r="r" b="b"/>
            <a:pathLst>
              <a:path w="1014" h="405">
                <a:moveTo>
                  <a:pt x="0" y="404"/>
                </a:moveTo>
                <a:lnTo>
                  <a:pt x="1013" y="0"/>
                </a:lnTo>
                <a:lnTo>
                  <a:pt x="1013" y="25"/>
                </a:lnTo>
                <a:lnTo>
                  <a:pt x="63" y="404"/>
                </a:lnTo>
                <a:lnTo>
                  <a:pt x="0" y="404"/>
                </a:lnTo>
                <a:close/>
              </a:path>
            </a:pathLst>
          </a:custGeom>
          <a:solidFill>
            <a:srgbClr val="FFFCFA"/>
          </a:solidFill>
          <a:ln>
            <a:noFill/>
          </a:ln>
        </p:spPr>
      </p:sp>
      <p:sp>
        <p:nvSpPr>
          <p:cNvPr id="15523" name="Freeform 365"/>
          <p:cNvSpPr/>
          <p:nvPr/>
        </p:nvSpPr>
        <p:spPr>
          <a:xfrm>
            <a:off x="2433240" y="1023480"/>
            <a:ext cx="342360" cy="136800"/>
          </a:xfrm>
          <a:custGeom>
            <a:avLst/>
            <a:gdLst/>
            <a:ahLst/>
            <a:cxnLst/>
            <a:rect l="0" t="0" r="r" b="b"/>
            <a:pathLst>
              <a:path w="951" h="380">
                <a:moveTo>
                  <a:pt x="0" y="379"/>
                </a:moveTo>
                <a:lnTo>
                  <a:pt x="950" y="0"/>
                </a:lnTo>
                <a:lnTo>
                  <a:pt x="950" y="13"/>
                </a:lnTo>
                <a:lnTo>
                  <a:pt x="32" y="379"/>
                </a:lnTo>
                <a:lnTo>
                  <a:pt x="0" y="379"/>
                </a:lnTo>
                <a:close/>
              </a:path>
            </a:pathLst>
          </a:custGeom>
          <a:solidFill>
            <a:srgbClr val="FFFDFA"/>
          </a:solidFill>
          <a:ln>
            <a:noFill/>
          </a:ln>
        </p:spPr>
      </p:sp>
      <p:sp>
        <p:nvSpPr>
          <p:cNvPr id="15524" name="Freeform 366"/>
          <p:cNvSpPr/>
          <p:nvPr/>
        </p:nvSpPr>
        <p:spPr>
          <a:xfrm>
            <a:off x="2444760" y="1028160"/>
            <a:ext cx="330840" cy="132120"/>
          </a:xfrm>
          <a:custGeom>
            <a:avLst/>
            <a:gdLst/>
            <a:ahLst/>
            <a:cxnLst/>
            <a:rect l="0" t="0" r="r" b="b"/>
            <a:pathLst>
              <a:path w="919" h="367">
                <a:moveTo>
                  <a:pt x="0" y="366"/>
                </a:moveTo>
                <a:lnTo>
                  <a:pt x="918" y="0"/>
                </a:lnTo>
                <a:lnTo>
                  <a:pt x="918" y="12"/>
                </a:lnTo>
                <a:lnTo>
                  <a:pt x="31" y="366"/>
                </a:lnTo>
                <a:lnTo>
                  <a:pt x="0" y="366"/>
                </a:lnTo>
                <a:close/>
              </a:path>
            </a:pathLst>
          </a:custGeom>
          <a:solidFill>
            <a:srgbClr val="FFFDFB"/>
          </a:solidFill>
          <a:ln>
            <a:noFill/>
          </a:ln>
        </p:spPr>
      </p:sp>
      <p:sp>
        <p:nvSpPr>
          <p:cNvPr id="15525" name="Freeform 367"/>
          <p:cNvSpPr/>
          <p:nvPr/>
        </p:nvSpPr>
        <p:spPr>
          <a:xfrm>
            <a:off x="2455920" y="1032480"/>
            <a:ext cx="319680" cy="127800"/>
          </a:xfrm>
          <a:custGeom>
            <a:avLst/>
            <a:gdLst/>
            <a:ahLst/>
            <a:cxnLst/>
            <a:rect l="0" t="0" r="r" b="b"/>
            <a:pathLst>
              <a:path w="888" h="355">
                <a:moveTo>
                  <a:pt x="0" y="354"/>
                </a:moveTo>
                <a:lnTo>
                  <a:pt x="887" y="0"/>
                </a:lnTo>
                <a:lnTo>
                  <a:pt x="887" y="51"/>
                </a:lnTo>
                <a:lnTo>
                  <a:pt x="127" y="354"/>
                </a:lnTo>
                <a:lnTo>
                  <a:pt x="0" y="354"/>
                </a:lnTo>
                <a:close/>
              </a:path>
            </a:pathLst>
          </a:custGeom>
          <a:solidFill>
            <a:srgbClr val="FFFDFB"/>
          </a:solidFill>
          <a:ln>
            <a:noFill/>
          </a:ln>
        </p:spPr>
      </p:sp>
      <p:sp>
        <p:nvSpPr>
          <p:cNvPr id="15526" name="Freeform 368"/>
          <p:cNvSpPr/>
          <p:nvPr/>
        </p:nvSpPr>
        <p:spPr>
          <a:xfrm>
            <a:off x="2501640" y="1050840"/>
            <a:ext cx="273960" cy="109440"/>
          </a:xfrm>
          <a:custGeom>
            <a:avLst/>
            <a:gdLst/>
            <a:ahLst/>
            <a:cxnLst/>
            <a:rect l="0" t="0" r="r" b="b"/>
            <a:pathLst>
              <a:path w="761" h="304">
                <a:moveTo>
                  <a:pt x="0" y="303"/>
                </a:moveTo>
                <a:lnTo>
                  <a:pt x="760" y="0"/>
                </a:lnTo>
                <a:lnTo>
                  <a:pt x="760" y="25"/>
                </a:lnTo>
                <a:lnTo>
                  <a:pt x="63" y="303"/>
                </a:lnTo>
                <a:lnTo>
                  <a:pt x="0" y="303"/>
                </a:lnTo>
                <a:close/>
              </a:path>
            </a:pathLst>
          </a:custGeom>
          <a:solidFill>
            <a:srgbClr val="FFFDFC"/>
          </a:solidFill>
          <a:ln>
            <a:noFill/>
          </a:ln>
        </p:spPr>
      </p:sp>
      <p:sp>
        <p:nvSpPr>
          <p:cNvPr id="15527" name="Freeform 369"/>
          <p:cNvSpPr/>
          <p:nvPr/>
        </p:nvSpPr>
        <p:spPr>
          <a:xfrm>
            <a:off x="2524320" y="1059840"/>
            <a:ext cx="251280" cy="100440"/>
          </a:xfrm>
          <a:custGeom>
            <a:avLst/>
            <a:gdLst/>
            <a:ahLst/>
            <a:cxnLst/>
            <a:rect l="0" t="0" r="r" b="b"/>
            <a:pathLst>
              <a:path w="698" h="279">
                <a:moveTo>
                  <a:pt x="0" y="278"/>
                </a:moveTo>
                <a:lnTo>
                  <a:pt x="697" y="0"/>
                </a:lnTo>
                <a:lnTo>
                  <a:pt x="697" y="12"/>
                </a:lnTo>
                <a:lnTo>
                  <a:pt x="32" y="278"/>
                </a:lnTo>
                <a:lnTo>
                  <a:pt x="0" y="278"/>
                </a:lnTo>
                <a:close/>
              </a:path>
            </a:pathLst>
          </a:custGeom>
          <a:solidFill>
            <a:srgbClr val="FFFDFC"/>
          </a:solidFill>
          <a:ln>
            <a:noFill/>
          </a:ln>
        </p:spPr>
      </p:sp>
      <p:sp>
        <p:nvSpPr>
          <p:cNvPr id="15528" name="Freeform 370"/>
          <p:cNvSpPr/>
          <p:nvPr/>
        </p:nvSpPr>
        <p:spPr>
          <a:xfrm>
            <a:off x="2535840" y="1064160"/>
            <a:ext cx="239760" cy="96120"/>
          </a:xfrm>
          <a:custGeom>
            <a:avLst/>
            <a:gdLst/>
            <a:ahLst/>
            <a:cxnLst/>
            <a:rect l="0" t="0" r="r" b="b"/>
            <a:pathLst>
              <a:path w="666" h="267">
                <a:moveTo>
                  <a:pt x="0" y="266"/>
                </a:moveTo>
                <a:lnTo>
                  <a:pt x="665" y="0"/>
                </a:lnTo>
                <a:lnTo>
                  <a:pt x="665" y="13"/>
                </a:lnTo>
                <a:lnTo>
                  <a:pt x="31" y="266"/>
                </a:lnTo>
                <a:lnTo>
                  <a:pt x="0" y="266"/>
                </a:lnTo>
                <a:close/>
              </a:path>
            </a:pathLst>
          </a:custGeom>
          <a:solidFill>
            <a:srgbClr val="FFFEFC"/>
          </a:solidFill>
          <a:ln>
            <a:noFill/>
          </a:ln>
        </p:spPr>
      </p:sp>
      <p:sp>
        <p:nvSpPr>
          <p:cNvPr id="15529" name="Freeform 371"/>
          <p:cNvSpPr/>
          <p:nvPr/>
        </p:nvSpPr>
        <p:spPr>
          <a:xfrm>
            <a:off x="2547000" y="1068840"/>
            <a:ext cx="228600" cy="91440"/>
          </a:xfrm>
          <a:custGeom>
            <a:avLst/>
            <a:gdLst/>
            <a:ahLst/>
            <a:cxnLst/>
            <a:rect l="0" t="0" r="r" b="b"/>
            <a:pathLst>
              <a:path w="635" h="254">
                <a:moveTo>
                  <a:pt x="0" y="253"/>
                </a:moveTo>
                <a:lnTo>
                  <a:pt x="634" y="0"/>
                </a:lnTo>
                <a:lnTo>
                  <a:pt x="634" y="25"/>
                </a:lnTo>
                <a:lnTo>
                  <a:pt x="64" y="253"/>
                </a:lnTo>
                <a:lnTo>
                  <a:pt x="0" y="253"/>
                </a:lnTo>
                <a:close/>
              </a:path>
            </a:pathLst>
          </a:custGeom>
          <a:solidFill>
            <a:srgbClr val="FFFEFC"/>
          </a:solidFill>
          <a:ln>
            <a:noFill/>
          </a:ln>
        </p:spPr>
      </p:sp>
      <p:sp>
        <p:nvSpPr>
          <p:cNvPr id="15530" name="Freeform 372"/>
          <p:cNvSpPr/>
          <p:nvPr/>
        </p:nvSpPr>
        <p:spPr>
          <a:xfrm>
            <a:off x="2570040" y="1077840"/>
            <a:ext cx="205560" cy="82440"/>
          </a:xfrm>
          <a:custGeom>
            <a:avLst/>
            <a:gdLst/>
            <a:ahLst/>
            <a:cxnLst/>
            <a:rect l="0" t="0" r="r" b="b"/>
            <a:pathLst>
              <a:path w="571" h="229">
                <a:moveTo>
                  <a:pt x="0" y="228"/>
                </a:moveTo>
                <a:lnTo>
                  <a:pt x="570" y="0"/>
                </a:lnTo>
                <a:lnTo>
                  <a:pt x="570" y="25"/>
                </a:lnTo>
                <a:lnTo>
                  <a:pt x="63" y="228"/>
                </a:lnTo>
                <a:lnTo>
                  <a:pt x="0" y="228"/>
                </a:lnTo>
                <a:close/>
              </a:path>
            </a:pathLst>
          </a:custGeom>
          <a:solidFill>
            <a:srgbClr val="FFFEFD"/>
          </a:solidFill>
          <a:ln>
            <a:noFill/>
          </a:ln>
        </p:spPr>
      </p:sp>
      <p:sp>
        <p:nvSpPr>
          <p:cNvPr id="15531" name="Freeform 373"/>
          <p:cNvSpPr/>
          <p:nvPr/>
        </p:nvSpPr>
        <p:spPr>
          <a:xfrm>
            <a:off x="2592720" y="1086840"/>
            <a:ext cx="182880" cy="73440"/>
          </a:xfrm>
          <a:custGeom>
            <a:avLst/>
            <a:gdLst/>
            <a:ahLst/>
            <a:cxnLst/>
            <a:rect l="0" t="0" r="r" b="b"/>
            <a:pathLst>
              <a:path w="508" h="204">
                <a:moveTo>
                  <a:pt x="0" y="203"/>
                </a:moveTo>
                <a:lnTo>
                  <a:pt x="507" y="0"/>
                </a:lnTo>
                <a:lnTo>
                  <a:pt x="507" y="26"/>
                </a:lnTo>
                <a:lnTo>
                  <a:pt x="63" y="203"/>
                </a:lnTo>
                <a:lnTo>
                  <a:pt x="0" y="203"/>
                </a:lnTo>
                <a:close/>
              </a:path>
            </a:pathLst>
          </a:custGeom>
          <a:solidFill>
            <a:srgbClr val="FFFEFD"/>
          </a:solidFill>
          <a:ln>
            <a:noFill/>
          </a:ln>
        </p:spPr>
      </p:sp>
      <p:sp>
        <p:nvSpPr>
          <p:cNvPr id="15532" name="Freeform 374"/>
          <p:cNvSpPr/>
          <p:nvPr/>
        </p:nvSpPr>
        <p:spPr>
          <a:xfrm>
            <a:off x="2615400" y="1096200"/>
            <a:ext cx="160200" cy="64080"/>
          </a:xfrm>
          <a:custGeom>
            <a:avLst/>
            <a:gdLst/>
            <a:ahLst/>
            <a:cxnLst/>
            <a:rect l="0" t="0" r="r" b="b"/>
            <a:pathLst>
              <a:path w="445" h="178">
                <a:moveTo>
                  <a:pt x="0" y="177"/>
                </a:moveTo>
                <a:lnTo>
                  <a:pt x="444" y="0"/>
                </a:lnTo>
                <a:lnTo>
                  <a:pt x="444" y="12"/>
                </a:lnTo>
                <a:lnTo>
                  <a:pt x="32" y="177"/>
                </a:lnTo>
                <a:lnTo>
                  <a:pt x="0" y="177"/>
                </a:lnTo>
                <a:close/>
              </a:path>
            </a:pathLst>
          </a:custGeom>
          <a:solidFill>
            <a:srgbClr val="FFFEFD"/>
          </a:solidFill>
          <a:ln>
            <a:noFill/>
          </a:ln>
        </p:spPr>
      </p:sp>
      <p:sp>
        <p:nvSpPr>
          <p:cNvPr id="15533" name="Freeform 375"/>
          <p:cNvSpPr/>
          <p:nvPr/>
        </p:nvSpPr>
        <p:spPr>
          <a:xfrm>
            <a:off x="2626920" y="1100520"/>
            <a:ext cx="148680" cy="59760"/>
          </a:xfrm>
          <a:custGeom>
            <a:avLst/>
            <a:gdLst/>
            <a:ahLst/>
            <a:cxnLst/>
            <a:rect l="0" t="0" r="r" b="b"/>
            <a:pathLst>
              <a:path w="413" h="166">
                <a:moveTo>
                  <a:pt x="0" y="165"/>
                </a:moveTo>
                <a:lnTo>
                  <a:pt x="412" y="0"/>
                </a:lnTo>
                <a:lnTo>
                  <a:pt x="412" y="13"/>
                </a:lnTo>
                <a:lnTo>
                  <a:pt x="32" y="165"/>
                </a:lnTo>
                <a:lnTo>
                  <a:pt x="0" y="165"/>
                </a:lnTo>
                <a:close/>
              </a:path>
            </a:pathLst>
          </a:custGeom>
          <a:solidFill>
            <a:srgbClr val="FFFEFE"/>
          </a:solidFill>
          <a:ln>
            <a:noFill/>
          </a:ln>
        </p:spPr>
      </p:sp>
      <p:sp>
        <p:nvSpPr>
          <p:cNvPr id="15534" name="Freeform 376"/>
          <p:cNvSpPr/>
          <p:nvPr/>
        </p:nvSpPr>
        <p:spPr>
          <a:xfrm>
            <a:off x="2638440" y="1105200"/>
            <a:ext cx="137160" cy="55080"/>
          </a:xfrm>
          <a:custGeom>
            <a:avLst/>
            <a:gdLst/>
            <a:ahLst/>
            <a:cxnLst/>
            <a:rect l="0" t="0" r="r" b="b"/>
            <a:pathLst>
              <a:path w="381" h="153">
                <a:moveTo>
                  <a:pt x="0" y="152"/>
                </a:moveTo>
                <a:lnTo>
                  <a:pt x="380" y="0"/>
                </a:lnTo>
                <a:lnTo>
                  <a:pt x="380" y="25"/>
                </a:lnTo>
                <a:lnTo>
                  <a:pt x="64" y="152"/>
                </a:lnTo>
                <a:lnTo>
                  <a:pt x="0" y="152"/>
                </a:lnTo>
                <a:close/>
              </a:path>
            </a:pathLst>
          </a:custGeom>
          <a:solidFill>
            <a:srgbClr val="FFFEFE"/>
          </a:solidFill>
          <a:ln>
            <a:noFill/>
          </a:ln>
        </p:spPr>
      </p:sp>
      <p:sp>
        <p:nvSpPr>
          <p:cNvPr id="15535" name="Freeform 377"/>
          <p:cNvSpPr/>
          <p:nvPr/>
        </p:nvSpPr>
        <p:spPr>
          <a:xfrm>
            <a:off x="2661120" y="1114200"/>
            <a:ext cx="114480" cy="46080"/>
          </a:xfrm>
          <a:custGeom>
            <a:avLst/>
            <a:gdLst/>
            <a:ahLst/>
            <a:cxnLst/>
            <a:rect l="0" t="0" r="r" b="b"/>
            <a:pathLst>
              <a:path w="318" h="128">
                <a:moveTo>
                  <a:pt x="0" y="127"/>
                </a:moveTo>
                <a:lnTo>
                  <a:pt x="317" y="0"/>
                </a:lnTo>
                <a:lnTo>
                  <a:pt x="317" y="13"/>
                </a:lnTo>
                <a:lnTo>
                  <a:pt x="32" y="127"/>
                </a:lnTo>
                <a:lnTo>
                  <a:pt x="0" y="127"/>
                </a:lnTo>
                <a:close/>
              </a:path>
            </a:pathLst>
          </a:custGeom>
          <a:solidFill>
            <a:srgbClr val="FFFEFE"/>
          </a:solidFill>
          <a:ln>
            <a:noFill/>
          </a:ln>
        </p:spPr>
      </p:sp>
      <p:sp>
        <p:nvSpPr>
          <p:cNvPr id="15536" name="Freeform 378"/>
          <p:cNvSpPr/>
          <p:nvPr/>
        </p:nvSpPr>
        <p:spPr>
          <a:xfrm>
            <a:off x="2672640" y="1118880"/>
            <a:ext cx="102960" cy="41400"/>
          </a:xfrm>
          <a:custGeom>
            <a:avLst/>
            <a:gdLst/>
            <a:ahLst/>
            <a:cxnLst/>
            <a:rect l="0" t="0" r="r" b="b"/>
            <a:pathLst>
              <a:path w="286" h="115">
                <a:moveTo>
                  <a:pt x="0" y="114"/>
                </a:moveTo>
                <a:lnTo>
                  <a:pt x="285" y="0"/>
                </a:lnTo>
                <a:lnTo>
                  <a:pt x="285" y="12"/>
                </a:lnTo>
                <a:lnTo>
                  <a:pt x="31" y="114"/>
                </a:lnTo>
                <a:lnTo>
                  <a:pt x="0" y="114"/>
                </a:lnTo>
                <a:close/>
              </a:path>
            </a:pathLst>
          </a:custGeom>
          <a:solidFill>
            <a:srgbClr val="FFFFFE"/>
          </a:solidFill>
          <a:ln>
            <a:noFill/>
          </a:ln>
        </p:spPr>
      </p:sp>
      <p:sp>
        <p:nvSpPr>
          <p:cNvPr id="15537" name="Freeform 379"/>
          <p:cNvSpPr/>
          <p:nvPr/>
        </p:nvSpPr>
        <p:spPr>
          <a:xfrm>
            <a:off x="2683800" y="1123200"/>
            <a:ext cx="91800" cy="37080"/>
          </a:xfrm>
          <a:custGeom>
            <a:avLst/>
            <a:gdLst/>
            <a:ahLst/>
            <a:cxnLst/>
            <a:rect l="0" t="0" r="r" b="b"/>
            <a:pathLst>
              <a:path w="255" h="103">
                <a:moveTo>
                  <a:pt x="0" y="102"/>
                </a:moveTo>
                <a:lnTo>
                  <a:pt x="254" y="0"/>
                </a:lnTo>
                <a:lnTo>
                  <a:pt x="254" y="25"/>
                </a:lnTo>
                <a:lnTo>
                  <a:pt x="65" y="102"/>
                </a:lnTo>
                <a:lnTo>
                  <a:pt x="0" y="102"/>
                </a:lnTo>
                <a:close/>
              </a:path>
            </a:pathLst>
          </a:custGeom>
          <a:solidFill>
            <a:srgbClr val="FFFFFE"/>
          </a:solidFill>
          <a:ln>
            <a:noFill/>
          </a:ln>
        </p:spPr>
      </p:sp>
      <p:sp>
        <p:nvSpPr>
          <p:cNvPr id="15538" name="Freeform 380"/>
          <p:cNvSpPr/>
          <p:nvPr/>
        </p:nvSpPr>
        <p:spPr>
          <a:xfrm>
            <a:off x="2706840" y="1132200"/>
            <a:ext cx="68760" cy="28080"/>
          </a:xfrm>
          <a:custGeom>
            <a:avLst/>
            <a:gdLst/>
            <a:ahLst/>
            <a:cxnLst/>
            <a:rect l="0" t="0" r="r" b="b"/>
            <a:pathLst>
              <a:path w="191" h="78">
                <a:moveTo>
                  <a:pt x="0" y="77"/>
                </a:moveTo>
                <a:lnTo>
                  <a:pt x="190" y="0"/>
                </a:lnTo>
                <a:lnTo>
                  <a:pt x="190" y="13"/>
                </a:lnTo>
                <a:lnTo>
                  <a:pt x="31" y="77"/>
                </a:lnTo>
                <a:lnTo>
                  <a:pt x="0" y="77"/>
                </a:lnTo>
                <a:close/>
              </a:path>
            </a:pathLst>
          </a:custGeom>
          <a:solidFill>
            <a:srgbClr val="FFFFFE"/>
          </a:solidFill>
          <a:ln>
            <a:noFill/>
          </a:ln>
        </p:spPr>
      </p:sp>
      <p:sp>
        <p:nvSpPr>
          <p:cNvPr id="15539" name="Freeform 381"/>
          <p:cNvSpPr/>
          <p:nvPr/>
        </p:nvSpPr>
        <p:spPr>
          <a:xfrm>
            <a:off x="2718000" y="1136880"/>
            <a:ext cx="57600" cy="23400"/>
          </a:xfrm>
          <a:custGeom>
            <a:avLst/>
            <a:gdLst/>
            <a:ahLst/>
            <a:cxnLst/>
            <a:rect l="0" t="0" r="r" b="b"/>
            <a:pathLst>
              <a:path w="160" h="65">
                <a:moveTo>
                  <a:pt x="0" y="64"/>
                </a:moveTo>
                <a:lnTo>
                  <a:pt x="159" y="0"/>
                </a:lnTo>
                <a:lnTo>
                  <a:pt x="159" y="13"/>
                </a:lnTo>
                <a:lnTo>
                  <a:pt x="32" y="64"/>
                </a:lnTo>
                <a:lnTo>
                  <a:pt x="0" y="64"/>
                </a:lnTo>
                <a:close/>
              </a:path>
            </a:pathLst>
          </a:custGeom>
          <a:solidFill>
            <a:srgbClr val="FFFFFF"/>
          </a:solidFill>
          <a:ln>
            <a:noFill/>
          </a:ln>
        </p:spPr>
      </p:sp>
      <p:sp>
        <p:nvSpPr>
          <p:cNvPr id="15540" name="Freeform 382"/>
          <p:cNvSpPr/>
          <p:nvPr/>
        </p:nvSpPr>
        <p:spPr>
          <a:xfrm>
            <a:off x="2729520" y="1141560"/>
            <a:ext cx="46080" cy="18720"/>
          </a:xfrm>
          <a:custGeom>
            <a:avLst/>
            <a:gdLst/>
            <a:ahLst/>
            <a:cxnLst/>
            <a:rect l="0" t="0" r="r" b="b"/>
            <a:pathLst>
              <a:path w="128" h="52">
                <a:moveTo>
                  <a:pt x="0" y="51"/>
                </a:moveTo>
                <a:lnTo>
                  <a:pt x="127" y="0"/>
                </a:lnTo>
                <a:lnTo>
                  <a:pt x="127" y="51"/>
                </a:lnTo>
                <a:lnTo>
                  <a:pt x="0" y="51"/>
                </a:lnTo>
                <a:close/>
              </a:path>
            </a:pathLst>
          </a:custGeom>
          <a:solidFill>
            <a:srgbClr val="FFFFFF"/>
          </a:solidFill>
          <a:ln>
            <a:noFill/>
          </a:ln>
        </p:spPr>
      </p:sp>
      <p:sp>
        <p:nvSpPr>
          <p:cNvPr id="15541" name="Freeform 383"/>
          <p:cNvSpPr/>
          <p:nvPr/>
        </p:nvSpPr>
        <p:spPr>
          <a:xfrm>
            <a:off x="844200" y="58572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15542" name="Freeform 384"/>
          <p:cNvSpPr/>
          <p:nvPr/>
        </p:nvSpPr>
        <p:spPr>
          <a:xfrm>
            <a:off x="844200" y="582480"/>
            <a:ext cx="27720" cy="10800"/>
          </a:xfrm>
          <a:custGeom>
            <a:avLst/>
            <a:gdLst/>
            <a:ahLst/>
            <a:cxnLst/>
            <a:rect l="0" t="0" r="r" b="b"/>
            <a:pathLst>
              <a:path w="77" h="30">
                <a:moveTo>
                  <a:pt x="51" y="29"/>
                </a:moveTo>
                <a:lnTo>
                  <a:pt x="0" y="9"/>
                </a:lnTo>
                <a:lnTo>
                  <a:pt x="0" y="0"/>
                </a:lnTo>
                <a:lnTo>
                  <a:pt x="76" y="29"/>
                </a:lnTo>
                <a:lnTo>
                  <a:pt x="51" y="29"/>
                </a:lnTo>
                <a:close/>
              </a:path>
            </a:pathLst>
          </a:custGeom>
          <a:solidFill>
            <a:srgbClr val="3991A7"/>
          </a:solidFill>
          <a:ln>
            <a:noFill/>
          </a:ln>
        </p:spPr>
      </p:sp>
      <p:sp>
        <p:nvSpPr>
          <p:cNvPr id="15543" name="Freeform 385"/>
          <p:cNvSpPr/>
          <p:nvPr/>
        </p:nvSpPr>
        <p:spPr>
          <a:xfrm>
            <a:off x="844200" y="578880"/>
            <a:ext cx="36720" cy="14400"/>
          </a:xfrm>
          <a:custGeom>
            <a:avLst/>
            <a:gdLst/>
            <a:ahLst/>
            <a:cxnLst/>
            <a:rect l="0" t="0" r="r" b="b"/>
            <a:pathLst>
              <a:path w="102" h="40">
                <a:moveTo>
                  <a:pt x="76" y="39"/>
                </a:moveTo>
                <a:lnTo>
                  <a:pt x="0" y="11"/>
                </a:lnTo>
                <a:lnTo>
                  <a:pt x="0" y="0"/>
                </a:lnTo>
                <a:lnTo>
                  <a:pt x="101" y="39"/>
                </a:lnTo>
                <a:lnTo>
                  <a:pt x="76" y="39"/>
                </a:lnTo>
                <a:close/>
              </a:path>
            </a:pathLst>
          </a:custGeom>
          <a:solidFill>
            <a:srgbClr val="3A91A7"/>
          </a:solidFill>
          <a:ln>
            <a:noFill/>
          </a:ln>
        </p:spPr>
      </p:sp>
      <p:sp>
        <p:nvSpPr>
          <p:cNvPr id="15544" name="Freeform 386"/>
          <p:cNvSpPr/>
          <p:nvPr/>
        </p:nvSpPr>
        <p:spPr>
          <a:xfrm>
            <a:off x="844200" y="575640"/>
            <a:ext cx="45720" cy="17640"/>
          </a:xfrm>
          <a:custGeom>
            <a:avLst/>
            <a:gdLst/>
            <a:ahLst/>
            <a:cxnLst/>
            <a:rect l="0" t="0" r="r" b="b"/>
            <a:pathLst>
              <a:path w="127" h="49">
                <a:moveTo>
                  <a:pt x="101" y="48"/>
                </a:moveTo>
                <a:lnTo>
                  <a:pt x="0" y="9"/>
                </a:lnTo>
                <a:lnTo>
                  <a:pt x="0" y="0"/>
                </a:lnTo>
                <a:lnTo>
                  <a:pt x="126" y="48"/>
                </a:lnTo>
                <a:lnTo>
                  <a:pt x="101" y="48"/>
                </a:lnTo>
                <a:close/>
              </a:path>
            </a:pathLst>
          </a:custGeom>
          <a:solidFill>
            <a:srgbClr val="3B92A7"/>
          </a:solidFill>
          <a:ln>
            <a:noFill/>
          </a:ln>
        </p:spPr>
      </p:sp>
      <p:sp>
        <p:nvSpPr>
          <p:cNvPr id="15545" name="Freeform 387"/>
          <p:cNvSpPr/>
          <p:nvPr/>
        </p:nvSpPr>
        <p:spPr>
          <a:xfrm>
            <a:off x="844200" y="572400"/>
            <a:ext cx="54720" cy="20880"/>
          </a:xfrm>
          <a:custGeom>
            <a:avLst/>
            <a:gdLst/>
            <a:ahLst/>
            <a:cxnLst/>
            <a:rect l="0" t="0" r="r" b="b"/>
            <a:pathLst>
              <a:path w="152" h="58">
                <a:moveTo>
                  <a:pt x="125" y="57"/>
                </a:moveTo>
                <a:lnTo>
                  <a:pt x="0" y="10"/>
                </a:lnTo>
                <a:lnTo>
                  <a:pt x="0" y="0"/>
                </a:lnTo>
                <a:lnTo>
                  <a:pt x="151" y="57"/>
                </a:lnTo>
                <a:lnTo>
                  <a:pt x="125" y="57"/>
                </a:lnTo>
                <a:close/>
              </a:path>
            </a:pathLst>
          </a:custGeom>
          <a:solidFill>
            <a:srgbClr val="3B92A8"/>
          </a:solidFill>
          <a:ln>
            <a:noFill/>
          </a:ln>
        </p:spPr>
      </p:sp>
      <p:sp>
        <p:nvSpPr>
          <p:cNvPr id="15546" name="Freeform 388"/>
          <p:cNvSpPr/>
          <p:nvPr/>
        </p:nvSpPr>
        <p:spPr>
          <a:xfrm>
            <a:off x="844200" y="565560"/>
            <a:ext cx="72720" cy="27720"/>
          </a:xfrm>
          <a:custGeom>
            <a:avLst/>
            <a:gdLst/>
            <a:ahLst/>
            <a:cxnLst/>
            <a:rect l="0" t="0" r="r" b="b"/>
            <a:pathLst>
              <a:path w="202" h="77">
                <a:moveTo>
                  <a:pt x="150" y="76"/>
                </a:moveTo>
                <a:lnTo>
                  <a:pt x="0" y="19"/>
                </a:lnTo>
                <a:lnTo>
                  <a:pt x="0" y="0"/>
                </a:lnTo>
                <a:lnTo>
                  <a:pt x="201" y="76"/>
                </a:lnTo>
                <a:lnTo>
                  <a:pt x="150" y="76"/>
                </a:lnTo>
                <a:close/>
              </a:path>
            </a:pathLst>
          </a:custGeom>
          <a:solidFill>
            <a:srgbClr val="3C92A8"/>
          </a:solidFill>
          <a:ln>
            <a:noFill/>
          </a:ln>
        </p:spPr>
      </p:sp>
      <p:sp>
        <p:nvSpPr>
          <p:cNvPr id="15547" name="Freeform 389"/>
          <p:cNvSpPr/>
          <p:nvPr/>
        </p:nvSpPr>
        <p:spPr>
          <a:xfrm>
            <a:off x="844200" y="561960"/>
            <a:ext cx="81720" cy="31320"/>
          </a:xfrm>
          <a:custGeom>
            <a:avLst/>
            <a:gdLst/>
            <a:ahLst/>
            <a:cxnLst/>
            <a:rect l="0" t="0" r="r" b="b"/>
            <a:pathLst>
              <a:path w="227" h="87">
                <a:moveTo>
                  <a:pt x="201" y="86"/>
                </a:moveTo>
                <a:lnTo>
                  <a:pt x="0" y="10"/>
                </a:lnTo>
                <a:lnTo>
                  <a:pt x="0" y="0"/>
                </a:lnTo>
                <a:lnTo>
                  <a:pt x="226" y="86"/>
                </a:lnTo>
                <a:lnTo>
                  <a:pt x="201" y="86"/>
                </a:lnTo>
                <a:close/>
              </a:path>
            </a:pathLst>
          </a:custGeom>
          <a:solidFill>
            <a:srgbClr val="3D92A8"/>
          </a:solidFill>
          <a:ln>
            <a:noFill/>
          </a:ln>
        </p:spPr>
      </p:sp>
      <p:sp>
        <p:nvSpPr>
          <p:cNvPr id="15548" name="Freeform 390"/>
          <p:cNvSpPr/>
          <p:nvPr/>
        </p:nvSpPr>
        <p:spPr>
          <a:xfrm>
            <a:off x="844200" y="558720"/>
            <a:ext cx="90720" cy="34560"/>
          </a:xfrm>
          <a:custGeom>
            <a:avLst/>
            <a:gdLst/>
            <a:ahLst/>
            <a:cxnLst/>
            <a:rect l="0" t="0" r="r" b="b"/>
            <a:pathLst>
              <a:path w="252" h="96">
                <a:moveTo>
                  <a:pt x="226" y="95"/>
                </a:moveTo>
                <a:lnTo>
                  <a:pt x="0" y="9"/>
                </a:lnTo>
                <a:lnTo>
                  <a:pt x="0" y="0"/>
                </a:lnTo>
                <a:lnTo>
                  <a:pt x="251" y="95"/>
                </a:lnTo>
                <a:lnTo>
                  <a:pt x="226" y="95"/>
                </a:lnTo>
                <a:close/>
              </a:path>
            </a:pathLst>
          </a:custGeom>
          <a:solidFill>
            <a:srgbClr val="3E92A8"/>
          </a:solidFill>
          <a:ln>
            <a:noFill/>
          </a:ln>
        </p:spPr>
      </p:sp>
      <p:sp>
        <p:nvSpPr>
          <p:cNvPr id="15549" name="Freeform 391"/>
          <p:cNvSpPr/>
          <p:nvPr/>
        </p:nvSpPr>
        <p:spPr>
          <a:xfrm>
            <a:off x="844200" y="551880"/>
            <a:ext cx="109080" cy="41400"/>
          </a:xfrm>
          <a:custGeom>
            <a:avLst/>
            <a:gdLst/>
            <a:ahLst/>
            <a:cxnLst/>
            <a:rect l="0" t="0" r="r" b="b"/>
            <a:pathLst>
              <a:path w="303" h="115">
                <a:moveTo>
                  <a:pt x="251" y="114"/>
                </a:moveTo>
                <a:lnTo>
                  <a:pt x="0" y="19"/>
                </a:lnTo>
                <a:lnTo>
                  <a:pt x="0" y="0"/>
                </a:lnTo>
                <a:lnTo>
                  <a:pt x="302" y="114"/>
                </a:lnTo>
                <a:lnTo>
                  <a:pt x="251" y="114"/>
                </a:lnTo>
                <a:close/>
              </a:path>
            </a:pathLst>
          </a:custGeom>
          <a:solidFill>
            <a:srgbClr val="3F93A8"/>
          </a:solidFill>
          <a:ln>
            <a:noFill/>
          </a:ln>
        </p:spPr>
      </p:sp>
      <p:sp>
        <p:nvSpPr>
          <p:cNvPr id="15550" name="Freeform 392"/>
          <p:cNvSpPr/>
          <p:nvPr/>
        </p:nvSpPr>
        <p:spPr>
          <a:xfrm>
            <a:off x="844200" y="548280"/>
            <a:ext cx="118080" cy="45000"/>
          </a:xfrm>
          <a:custGeom>
            <a:avLst/>
            <a:gdLst/>
            <a:ahLst/>
            <a:cxnLst/>
            <a:rect l="0" t="0" r="r" b="b"/>
            <a:pathLst>
              <a:path w="328" h="125">
                <a:moveTo>
                  <a:pt x="302" y="124"/>
                </a:moveTo>
                <a:lnTo>
                  <a:pt x="0" y="11"/>
                </a:lnTo>
                <a:lnTo>
                  <a:pt x="0" y="0"/>
                </a:lnTo>
                <a:lnTo>
                  <a:pt x="327" y="124"/>
                </a:lnTo>
                <a:lnTo>
                  <a:pt x="302" y="124"/>
                </a:lnTo>
                <a:close/>
              </a:path>
            </a:pathLst>
          </a:custGeom>
          <a:solidFill>
            <a:srgbClr val="4093A8"/>
          </a:solidFill>
          <a:ln>
            <a:noFill/>
          </a:ln>
        </p:spPr>
      </p:sp>
      <p:sp>
        <p:nvSpPr>
          <p:cNvPr id="15551" name="Freeform 393"/>
          <p:cNvSpPr/>
          <p:nvPr/>
        </p:nvSpPr>
        <p:spPr>
          <a:xfrm>
            <a:off x="844200" y="545040"/>
            <a:ext cx="127080" cy="48240"/>
          </a:xfrm>
          <a:custGeom>
            <a:avLst/>
            <a:gdLst/>
            <a:ahLst/>
            <a:cxnLst/>
            <a:rect l="0" t="0" r="r" b="b"/>
            <a:pathLst>
              <a:path w="353" h="134">
                <a:moveTo>
                  <a:pt x="327" y="133"/>
                </a:moveTo>
                <a:lnTo>
                  <a:pt x="0" y="10"/>
                </a:lnTo>
                <a:lnTo>
                  <a:pt x="0" y="0"/>
                </a:lnTo>
                <a:lnTo>
                  <a:pt x="352" y="133"/>
                </a:lnTo>
                <a:lnTo>
                  <a:pt x="327" y="133"/>
                </a:lnTo>
                <a:close/>
              </a:path>
            </a:pathLst>
          </a:custGeom>
          <a:solidFill>
            <a:srgbClr val="4193A9"/>
          </a:solidFill>
          <a:ln>
            <a:noFill/>
          </a:ln>
        </p:spPr>
      </p:sp>
      <p:sp>
        <p:nvSpPr>
          <p:cNvPr id="15552" name="Freeform 394"/>
          <p:cNvSpPr/>
          <p:nvPr/>
        </p:nvSpPr>
        <p:spPr>
          <a:xfrm>
            <a:off x="844200" y="538200"/>
            <a:ext cx="145080" cy="55080"/>
          </a:xfrm>
          <a:custGeom>
            <a:avLst/>
            <a:gdLst/>
            <a:ahLst/>
            <a:cxnLst/>
            <a:rect l="0" t="0" r="r" b="b"/>
            <a:pathLst>
              <a:path w="403" h="153">
                <a:moveTo>
                  <a:pt x="352" y="152"/>
                </a:moveTo>
                <a:lnTo>
                  <a:pt x="0" y="19"/>
                </a:lnTo>
                <a:lnTo>
                  <a:pt x="0" y="0"/>
                </a:lnTo>
                <a:lnTo>
                  <a:pt x="402" y="152"/>
                </a:lnTo>
                <a:lnTo>
                  <a:pt x="352" y="152"/>
                </a:lnTo>
                <a:close/>
              </a:path>
            </a:pathLst>
          </a:custGeom>
          <a:solidFill>
            <a:srgbClr val="4294A9"/>
          </a:solidFill>
          <a:ln>
            <a:noFill/>
          </a:ln>
        </p:spPr>
      </p:sp>
      <p:sp>
        <p:nvSpPr>
          <p:cNvPr id="15553" name="Freeform 395"/>
          <p:cNvSpPr/>
          <p:nvPr/>
        </p:nvSpPr>
        <p:spPr>
          <a:xfrm>
            <a:off x="844200" y="534600"/>
            <a:ext cx="154080" cy="58680"/>
          </a:xfrm>
          <a:custGeom>
            <a:avLst/>
            <a:gdLst/>
            <a:ahLst/>
            <a:cxnLst/>
            <a:rect l="0" t="0" r="r" b="b"/>
            <a:pathLst>
              <a:path w="428" h="163">
                <a:moveTo>
                  <a:pt x="401" y="162"/>
                </a:moveTo>
                <a:lnTo>
                  <a:pt x="0" y="10"/>
                </a:lnTo>
                <a:lnTo>
                  <a:pt x="0" y="0"/>
                </a:lnTo>
                <a:lnTo>
                  <a:pt x="427" y="162"/>
                </a:lnTo>
                <a:lnTo>
                  <a:pt x="401" y="162"/>
                </a:lnTo>
                <a:close/>
              </a:path>
            </a:pathLst>
          </a:custGeom>
          <a:solidFill>
            <a:srgbClr val="4394A9"/>
          </a:solidFill>
          <a:ln>
            <a:noFill/>
          </a:ln>
        </p:spPr>
      </p:sp>
      <p:sp>
        <p:nvSpPr>
          <p:cNvPr id="15554" name="Freeform 396"/>
          <p:cNvSpPr/>
          <p:nvPr/>
        </p:nvSpPr>
        <p:spPr>
          <a:xfrm>
            <a:off x="844200" y="531360"/>
            <a:ext cx="163080" cy="61920"/>
          </a:xfrm>
          <a:custGeom>
            <a:avLst/>
            <a:gdLst/>
            <a:ahLst/>
            <a:cxnLst/>
            <a:rect l="0" t="0" r="r" b="b"/>
            <a:pathLst>
              <a:path w="453" h="172">
                <a:moveTo>
                  <a:pt x="427" y="171"/>
                </a:moveTo>
                <a:lnTo>
                  <a:pt x="0" y="9"/>
                </a:lnTo>
                <a:lnTo>
                  <a:pt x="0" y="0"/>
                </a:lnTo>
                <a:lnTo>
                  <a:pt x="452" y="171"/>
                </a:lnTo>
                <a:lnTo>
                  <a:pt x="427" y="171"/>
                </a:lnTo>
                <a:close/>
              </a:path>
            </a:pathLst>
          </a:custGeom>
          <a:solidFill>
            <a:srgbClr val="4494A9"/>
          </a:solidFill>
          <a:ln>
            <a:noFill/>
          </a:ln>
        </p:spPr>
      </p:sp>
      <p:sp>
        <p:nvSpPr>
          <p:cNvPr id="15555" name="Freeform 397"/>
          <p:cNvSpPr/>
          <p:nvPr/>
        </p:nvSpPr>
        <p:spPr>
          <a:xfrm>
            <a:off x="844200" y="528120"/>
            <a:ext cx="172080" cy="65160"/>
          </a:xfrm>
          <a:custGeom>
            <a:avLst/>
            <a:gdLst/>
            <a:ahLst/>
            <a:cxnLst/>
            <a:rect l="0" t="0" r="r" b="b"/>
            <a:pathLst>
              <a:path w="478" h="181">
                <a:moveTo>
                  <a:pt x="452" y="180"/>
                </a:moveTo>
                <a:lnTo>
                  <a:pt x="0" y="9"/>
                </a:lnTo>
                <a:lnTo>
                  <a:pt x="0" y="0"/>
                </a:lnTo>
                <a:lnTo>
                  <a:pt x="477" y="180"/>
                </a:lnTo>
                <a:lnTo>
                  <a:pt x="452" y="180"/>
                </a:lnTo>
                <a:close/>
              </a:path>
            </a:pathLst>
          </a:custGeom>
          <a:solidFill>
            <a:srgbClr val="4594A9"/>
          </a:solidFill>
          <a:ln>
            <a:noFill/>
          </a:ln>
        </p:spPr>
      </p:sp>
      <p:sp>
        <p:nvSpPr>
          <p:cNvPr id="15556" name="Freeform 398"/>
          <p:cNvSpPr/>
          <p:nvPr/>
        </p:nvSpPr>
        <p:spPr>
          <a:xfrm>
            <a:off x="844200" y="524520"/>
            <a:ext cx="181080" cy="68760"/>
          </a:xfrm>
          <a:custGeom>
            <a:avLst/>
            <a:gdLst/>
            <a:ahLst/>
            <a:cxnLst/>
            <a:rect l="0" t="0" r="r" b="b"/>
            <a:pathLst>
              <a:path w="503" h="191">
                <a:moveTo>
                  <a:pt x="477" y="190"/>
                </a:moveTo>
                <a:lnTo>
                  <a:pt x="0" y="10"/>
                </a:lnTo>
                <a:lnTo>
                  <a:pt x="0" y="0"/>
                </a:lnTo>
                <a:lnTo>
                  <a:pt x="502" y="190"/>
                </a:lnTo>
                <a:lnTo>
                  <a:pt x="477" y="190"/>
                </a:lnTo>
                <a:close/>
              </a:path>
            </a:pathLst>
          </a:custGeom>
          <a:solidFill>
            <a:srgbClr val="4695AA"/>
          </a:solidFill>
          <a:ln>
            <a:noFill/>
          </a:ln>
        </p:spPr>
      </p:sp>
      <p:sp>
        <p:nvSpPr>
          <p:cNvPr id="15557" name="Freeform 399"/>
          <p:cNvSpPr/>
          <p:nvPr/>
        </p:nvSpPr>
        <p:spPr>
          <a:xfrm>
            <a:off x="844200" y="521280"/>
            <a:ext cx="190080" cy="72000"/>
          </a:xfrm>
          <a:custGeom>
            <a:avLst/>
            <a:gdLst/>
            <a:ahLst/>
            <a:cxnLst/>
            <a:rect l="0" t="0" r="r" b="b"/>
            <a:pathLst>
              <a:path w="528" h="200">
                <a:moveTo>
                  <a:pt x="502" y="199"/>
                </a:moveTo>
                <a:lnTo>
                  <a:pt x="0" y="9"/>
                </a:lnTo>
                <a:lnTo>
                  <a:pt x="0" y="0"/>
                </a:lnTo>
                <a:lnTo>
                  <a:pt x="527" y="199"/>
                </a:lnTo>
                <a:lnTo>
                  <a:pt x="502" y="199"/>
                </a:lnTo>
                <a:close/>
              </a:path>
            </a:pathLst>
          </a:custGeom>
          <a:solidFill>
            <a:srgbClr val="4795AA"/>
          </a:solidFill>
          <a:ln>
            <a:noFill/>
          </a:ln>
        </p:spPr>
      </p:sp>
      <p:sp>
        <p:nvSpPr>
          <p:cNvPr id="15558" name="Freeform 400"/>
          <p:cNvSpPr/>
          <p:nvPr/>
        </p:nvSpPr>
        <p:spPr>
          <a:xfrm>
            <a:off x="844200" y="517680"/>
            <a:ext cx="199080" cy="75600"/>
          </a:xfrm>
          <a:custGeom>
            <a:avLst/>
            <a:gdLst/>
            <a:ahLst/>
            <a:cxnLst/>
            <a:rect l="0" t="0" r="r" b="b"/>
            <a:pathLst>
              <a:path w="553" h="210">
                <a:moveTo>
                  <a:pt x="527" y="209"/>
                </a:moveTo>
                <a:lnTo>
                  <a:pt x="0" y="10"/>
                </a:lnTo>
                <a:lnTo>
                  <a:pt x="0" y="0"/>
                </a:lnTo>
                <a:lnTo>
                  <a:pt x="552" y="209"/>
                </a:lnTo>
                <a:lnTo>
                  <a:pt x="527" y="209"/>
                </a:lnTo>
                <a:close/>
              </a:path>
            </a:pathLst>
          </a:custGeom>
          <a:solidFill>
            <a:srgbClr val="4795AA"/>
          </a:solidFill>
          <a:ln>
            <a:noFill/>
          </a:ln>
        </p:spPr>
      </p:sp>
      <p:sp>
        <p:nvSpPr>
          <p:cNvPr id="15559" name="Freeform 401"/>
          <p:cNvSpPr/>
          <p:nvPr/>
        </p:nvSpPr>
        <p:spPr>
          <a:xfrm>
            <a:off x="844200" y="514440"/>
            <a:ext cx="208080" cy="78840"/>
          </a:xfrm>
          <a:custGeom>
            <a:avLst/>
            <a:gdLst/>
            <a:ahLst/>
            <a:cxnLst/>
            <a:rect l="0" t="0" r="r" b="b"/>
            <a:pathLst>
              <a:path w="578" h="219">
                <a:moveTo>
                  <a:pt x="552" y="218"/>
                </a:moveTo>
                <a:lnTo>
                  <a:pt x="0" y="9"/>
                </a:lnTo>
                <a:lnTo>
                  <a:pt x="0" y="0"/>
                </a:lnTo>
                <a:lnTo>
                  <a:pt x="577" y="218"/>
                </a:lnTo>
                <a:lnTo>
                  <a:pt x="552" y="218"/>
                </a:lnTo>
                <a:close/>
              </a:path>
            </a:pathLst>
          </a:custGeom>
          <a:solidFill>
            <a:srgbClr val="4895AA"/>
          </a:solidFill>
          <a:ln>
            <a:noFill/>
          </a:ln>
        </p:spPr>
      </p:sp>
      <p:sp>
        <p:nvSpPr>
          <p:cNvPr id="15560" name="Freeform 402"/>
          <p:cNvSpPr/>
          <p:nvPr/>
        </p:nvSpPr>
        <p:spPr>
          <a:xfrm>
            <a:off x="844200" y="510840"/>
            <a:ext cx="217080" cy="82440"/>
          </a:xfrm>
          <a:custGeom>
            <a:avLst/>
            <a:gdLst/>
            <a:ahLst/>
            <a:cxnLst/>
            <a:rect l="0" t="0" r="r" b="b"/>
            <a:pathLst>
              <a:path w="603" h="229">
                <a:moveTo>
                  <a:pt x="577" y="228"/>
                </a:moveTo>
                <a:lnTo>
                  <a:pt x="0" y="10"/>
                </a:lnTo>
                <a:lnTo>
                  <a:pt x="0" y="0"/>
                </a:lnTo>
                <a:lnTo>
                  <a:pt x="602" y="228"/>
                </a:lnTo>
                <a:lnTo>
                  <a:pt x="577" y="228"/>
                </a:lnTo>
                <a:close/>
              </a:path>
            </a:pathLst>
          </a:custGeom>
          <a:solidFill>
            <a:srgbClr val="4996AA"/>
          </a:solidFill>
          <a:ln>
            <a:noFill/>
          </a:ln>
        </p:spPr>
      </p:sp>
      <p:sp>
        <p:nvSpPr>
          <p:cNvPr id="15561" name="Freeform 403"/>
          <p:cNvSpPr/>
          <p:nvPr/>
        </p:nvSpPr>
        <p:spPr>
          <a:xfrm>
            <a:off x="844200" y="507600"/>
            <a:ext cx="226080" cy="85680"/>
          </a:xfrm>
          <a:custGeom>
            <a:avLst/>
            <a:gdLst/>
            <a:ahLst/>
            <a:cxnLst/>
            <a:rect l="0" t="0" r="r" b="b"/>
            <a:pathLst>
              <a:path w="628" h="238">
                <a:moveTo>
                  <a:pt x="602" y="237"/>
                </a:moveTo>
                <a:lnTo>
                  <a:pt x="0" y="9"/>
                </a:lnTo>
                <a:lnTo>
                  <a:pt x="0" y="0"/>
                </a:lnTo>
                <a:lnTo>
                  <a:pt x="627" y="237"/>
                </a:lnTo>
                <a:lnTo>
                  <a:pt x="602" y="237"/>
                </a:lnTo>
                <a:close/>
              </a:path>
            </a:pathLst>
          </a:custGeom>
          <a:solidFill>
            <a:srgbClr val="4A96AB"/>
          </a:solidFill>
          <a:ln>
            <a:noFill/>
          </a:ln>
        </p:spPr>
      </p:sp>
      <p:sp>
        <p:nvSpPr>
          <p:cNvPr id="15562" name="Freeform 404"/>
          <p:cNvSpPr/>
          <p:nvPr/>
        </p:nvSpPr>
        <p:spPr>
          <a:xfrm>
            <a:off x="844200" y="504000"/>
            <a:ext cx="235440" cy="89280"/>
          </a:xfrm>
          <a:custGeom>
            <a:avLst/>
            <a:gdLst/>
            <a:ahLst/>
            <a:cxnLst/>
            <a:rect l="0" t="0" r="r" b="b"/>
            <a:pathLst>
              <a:path w="654" h="248">
                <a:moveTo>
                  <a:pt x="627" y="247"/>
                </a:moveTo>
                <a:lnTo>
                  <a:pt x="0" y="10"/>
                </a:lnTo>
                <a:lnTo>
                  <a:pt x="0" y="0"/>
                </a:lnTo>
                <a:lnTo>
                  <a:pt x="653" y="247"/>
                </a:lnTo>
                <a:lnTo>
                  <a:pt x="627" y="247"/>
                </a:lnTo>
                <a:close/>
              </a:path>
            </a:pathLst>
          </a:custGeom>
          <a:solidFill>
            <a:srgbClr val="4B96AB"/>
          </a:solidFill>
          <a:ln>
            <a:noFill/>
          </a:ln>
        </p:spPr>
      </p:sp>
      <p:sp>
        <p:nvSpPr>
          <p:cNvPr id="15563" name="Freeform 405"/>
          <p:cNvSpPr/>
          <p:nvPr/>
        </p:nvSpPr>
        <p:spPr>
          <a:xfrm>
            <a:off x="844200" y="500760"/>
            <a:ext cx="244440" cy="92520"/>
          </a:xfrm>
          <a:custGeom>
            <a:avLst/>
            <a:gdLst/>
            <a:ahLst/>
            <a:cxnLst/>
            <a:rect l="0" t="0" r="r" b="b"/>
            <a:pathLst>
              <a:path w="679" h="257">
                <a:moveTo>
                  <a:pt x="653" y="256"/>
                </a:moveTo>
                <a:lnTo>
                  <a:pt x="0" y="9"/>
                </a:lnTo>
                <a:lnTo>
                  <a:pt x="0" y="0"/>
                </a:lnTo>
                <a:lnTo>
                  <a:pt x="678" y="256"/>
                </a:lnTo>
                <a:lnTo>
                  <a:pt x="653" y="256"/>
                </a:lnTo>
                <a:close/>
              </a:path>
            </a:pathLst>
          </a:custGeom>
          <a:solidFill>
            <a:srgbClr val="4C97AB"/>
          </a:solidFill>
          <a:ln>
            <a:noFill/>
          </a:ln>
        </p:spPr>
      </p:sp>
      <p:sp>
        <p:nvSpPr>
          <p:cNvPr id="15564" name="Freeform 406"/>
          <p:cNvSpPr/>
          <p:nvPr/>
        </p:nvSpPr>
        <p:spPr>
          <a:xfrm>
            <a:off x="844200" y="497160"/>
            <a:ext cx="253440" cy="96120"/>
          </a:xfrm>
          <a:custGeom>
            <a:avLst/>
            <a:gdLst/>
            <a:ahLst/>
            <a:cxnLst/>
            <a:rect l="0" t="0" r="r" b="b"/>
            <a:pathLst>
              <a:path w="704" h="267">
                <a:moveTo>
                  <a:pt x="678" y="266"/>
                </a:moveTo>
                <a:lnTo>
                  <a:pt x="0" y="10"/>
                </a:lnTo>
                <a:lnTo>
                  <a:pt x="0" y="0"/>
                </a:lnTo>
                <a:lnTo>
                  <a:pt x="703" y="266"/>
                </a:lnTo>
                <a:lnTo>
                  <a:pt x="678" y="266"/>
                </a:lnTo>
                <a:close/>
              </a:path>
            </a:pathLst>
          </a:custGeom>
          <a:solidFill>
            <a:srgbClr val="4C97AB"/>
          </a:solidFill>
          <a:ln>
            <a:noFill/>
          </a:ln>
        </p:spPr>
      </p:sp>
      <p:sp>
        <p:nvSpPr>
          <p:cNvPr id="15565" name="Freeform 407"/>
          <p:cNvSpPr/>
          <p:nvPr/>
        </p:nvSpPr>
        <p:spPr>
          <a:xfrm>
            <a:off x="844200" y="493920"/>
            <a:ext cx="262440" cy="99360"/>
          </a:xfrm>
          <a:custGeom>
            <a:avLst/>
            <a:gdLst/>
            <a:ahLst/>
            <a:cxnLst/>
            <a:rect l="0" t="0" r="r" b="b"/>
            <a:pathLst>
              <a:path w="729" h="276">
                <a:moveTo>
                  <a:pt x="703" y="275"/>
                </a:moveTo>
                <a:lnTo>
                  <a:pt x="0" y="9"/>
                </a:lnTo>
                <a:lnTo>
                  <a:pt x="0" y="0"/>
                </a:lnTo>
                <a:lnTo>
                  <a:pt x="728" y="275"/>
                </a:lnTo>
                <a:lnTo>
                  <a:pt x="703" y="275"/>
                </a:lnTo>
                <a:close/>
              </a:path>
            </a:pathLst>
          </a:custGeom>
          <a:solidFill>
            <a:srgbClr val="4D97AB"/>
          </a:solidFill>
          <a:ln>
            <a:noFill/>
          </a:ln>
        </p:spPr>
      </p:sp>
      <p:sp>
        <p:nvSpPr>
          <p:cNvPr id="15566" name="Freeform 408"/>
          <p:cNvSpPr/>
          <p:nvPr/>
        </p:nvSpPr>
        <p:spPr>
          <a:xfrm>
            <a:off x="844200" y="490320"/>
            <a:ext cx="271440" cy="102960"/>
          </a:xfrm>
          <a:custGeom>
            <a:avLst/>
            <a:gdLst/>
            <a:ahLst/>
            <a:cxnLst/>
            <a:rect l="0" t="0" r="r" b="b"/>
            <a:pathLst>
              <a:path w="754" h="286">
                <a:moveTo>
                  <a:pt x="728" y="285"/>
                </a:moveTo>
                <a:lnTo>
                  <a:pt x="0" y="10"/>
                </a:lnTo>
                <a:lnTo>
                  <a:pt x="0" y="0"/>
                </a:lnTo>
                <a:lnTo>
                  <a:pt x="753" y="285"/>
                </a:lnTo>
                <a:lnTo>
                  <a:pt x="728" y="285"/>
                </a:lnTo>
                <a:close/>
              </a:path>
            </a:pathLst>
          </a:custGeom>
          <a:solidFill>
            <a:srgbClr val="4E97AC"/>
          </a:solidFill>
          <a:ln>
            <a:noFill/>
          </a:ln>
        </p:spPr>
      </p:sp>
      <p:sp>
        <p:nvSpPr>
          <p:cNvPr id="15567" name="Freeform 409"/>
          <p:cNvSpPr/>
          <p:nvPr/>
        </p:nvSpPr>
        <p:spPr>
          <a:xfrm>
            <a:off x="844200" y="487080"/>
            <a:ext cx="280440" cy="106200"/>
          </a:xfrm>
          <a:custGeom>
            <a:avLst/>
            <a:gdLst/>
            <a:ahLst/>
            <a:cxnLst/>
            <a:rect l="0" t="0" r="r" b="b"/>
            <a:pathLst>
              <a:path w="779" h="295">
                <a:moveTo>
                  <a:pt x="753" y="294"/>
                </a:moveTo>
                <a:lnTo>
                  <a:pt x="0" y="9"/>
                </a:lnTo>
                <a:lnTo>
                  <a:pt x="0" y="0"/>
                </a:lnTo>
                <a:lnTo>
                  <a:pt x="778" y="294"/>
                </a:lnTo>
                <a:lnTo>
                  <a:pt x="753" y="294"/>
                </a:lnTo>
                <a:close/>
              </a:path>
            </a:pathLst>
          </a:custGeom>
          <a:solidFill>
            <a:srgbClr val="4F98AC"/>
          </a:solidFill>
          <a:ln>
            <a:noFill/>
          </a:ln>
        </p:spPr>
      </p:sp>
      <p:sp>
        <p:nvSpPr>
          <p:cNvPr id="15568" name="Freeform 410"/>
          <p:cNvSpPr/>
          <p:nvPr/>
        </p:nvSpPr>
        <p:spPr>
          <a:xfrm>
            <a:off x="844200" y="483840"/>
            <a:ext cx="289440" cy="109440"/>
          </a:xfrm>
          <a:custGeom>
            <a:avLst/>
            <a:gdLst/>
            <a:ahLst/>
            <a:cxnLst/>
            <a:rect l="0" t="0" r="r" b="b"/>
            <a:pathLst>
              <a:path w="804" h="304">
                <a:moveTo>
                  <a:pt x="778" y="303"/>
                </a:moveTo>
                <a:lnTo>
                  <a:pt x="0" y="9"/>
                </a:lnTo>
                <a:lnTo>
                  <a:pt x="0" y="0"/>
                </a:lnTo>
                <a:lnTo>
                  <a:pt x="803" y="303"/>
                </a:lnTo>
                <a:lnTo>
                  <a:pt x="778" y="303"/>
                </a:lnTo>
                <a:close/>
              </a:path>
            </a:pathLst>
          </a:custGeom>
          <a:solidFill>
            <a:srgbClr val="5098AC"/>
          </a:solidFill>
          <a:ln>
            <a:noFill/>
          </a:ln>
        </p:spPr>
      </p:sp>
      <p:sp>
        <p:nvSpPr>
          <p:cNvPr id="15569" name="Freeform 411"/>
          <p:cNvSpPr/>
          <p:nvPr/>
        </p:nvSpPr>
        <p:spPr>
          <a:xfrm>
            <a:off x="844200" y="480240"/>
            <a:ext cx="298440" cy="113040"/>
          </a:xfrm>
          <a:custGeom>
            <a:avLst/>
            <a:gdLst/>
            <a:ahLst/>
            <a:cxnLst/>
            <a:rect l="0" t="0" r="r" b="b"/>
            <a:pathLst>
              <a:path w="829" h="314">
                <a:moveTo>
                  <a:pt x="803" y="313"/>
                </a:moveTo>
                <a:lnTo>
                  <a:pt x="0" y="10"/>
                </a:lnTo>
                <a:lnTo>
                  <a:pt x="0" y="0"/>
                </a:lnTo>
                <a:lnTo>
                  <a:pt x="828" y="313"/>
                </a:lnTo>
                <a:lnTo>
                  <a:pt x="803" y="313"/>
                </a:lnTo>
                <a:close/>
              </a:path>
            </a:pathLst>
          </a:custGeom>
          <a:solidFill>
            <a:srgbClr val="5198AC"/>
          </a:solidFill>
          <a:ln>
            <a:noFill/>
          </a:ln>
        </p:spPr>
      </p:sp>
      <p:sp>
        <p:nvSpPr>
          <p:cNvPr id="15570" name="Freeform 412"/>
          <p:cNvSpPr/>
          <p:nvPr/>
        </p:nvSpPr>
        <p:spPr>
          <a:xfrm>
            <a:off x="844200" y="477000"/>
            <a:ext cx="307440" cy="116280"/>
          </a:xfrm>
          <a:custGeom>
            <a:avLst/>
            <a:gdLst/>
            <a:ahLst/>
            <a:cxnLst/>
            <a:rect l="0" t="0" r="r" b="b"/>
            <a:pathLst>
              <a:path w="854" h="323">
                <a:moveTo>
                  <a:pt x="828" y="322"/>
                </a:moveTo>
                <a:lnTo>
                  <a:pt x="0" y="9"/>
                </a:lnTo>
                <a:lnTo>
                  <a:pt x="0" y="0"/>
                </a:lnTo>
                <a:lnTo>
                  <a:pt x="853" y="322"/>
                </a:lnTo>
                <a:lnTo>
                  <a:pt x="828" y="322"/>
                </a:lnTo>
                <a:close/>
              </a:path>
            </a:pathLst>
          </a:custGeom>
          <a:solidFill>
            <a:srgbClr val="5299AD"/>
          </a:solidFill>
          <a:ln>
            <a:noFill/>
          </a:ln>
        </p:spPr>
      </p:sp>
      <p:sp>
        <p:nvSpPr>
          <p:cNvPr id="15571" name="Freeform 413"/>
          <p:cNvSpPr/>
          <p:nvPr/>
        </p:nvSpPr>
        <p:spPr>
          <a:xfrm>
            <a:off x="844200" y="473400"/>
            <a:ext cx="316440" cy="119880"/>
          </a:xfrm>
          <a:custGeom>
            <a:avLst/>
            <a:gdLst/>
            <a:ahLst/>
            <a:cxnLst/>
            <a:rect l="0" t="0" r="r" b="b"/>
            <a:pathLst>
              <a:path w="879" h="333">
                <a:moveTo>
                  <a:pt x="853" y="332"/>
                </a:moveTo>
                <a:lnTo>
                  <a:pt x="0" y="10"/>
                </a:lnTo>
                <a:lnTo>
                  <a:pt x="0" y="0"/>
                </a:lnTo>
                <a:lnTo>
                  <a:pt x="878" y="332"/>
                </a:lnTo>
                <a:lnTo>
                  <a:pt x="853" y="332"/>
                </a:lnTo>
                <a:close/>
              </a:path>
            </a:pathLst>
          </a:custGeom>
          <a:solidFill>
            <a:srgbClr val="5399AD"/>
          </a:solidFill>
          <a:ln>
            <a:noFill/>
          </a:ln>
        </p:spPr>
      </p:sp>
      <p:sp>
        <p:nvSpPr>
          <p:cNvPr id="15572" name="Freeform 414"/>
          <p:cNvSpPr/>
          <p:nvPr/>
        </p:nvSpPr>
        <p:spPr>
          <a:xfrm>
            <a:off x="844200" y="470160"/>
            <a:ext cx="325440" cy="123120"/>
          </a:xfrm>
          <a:custGeom>
            <a:avLst/>
            <a:gdLst/>
            <a:ahLst/>
            <a:cxnLst/>
            <a:rect l="0" t="0" r="r" b="b"/>
            <a:pathLst>
              <a:path w="904" h="342">
                <a:moveTo>
                  <a:pt x="878" y="341"/>
                </a:moveTo>
                <a:lnTo>
                  <a:pt x="0" y="9"/>
                </a:lnTo>
                <a:lnTo>
                  <a:pt x="0" y="0"/>
                </a:lnTo>
                <a:lnTo>
                  <a:pt x="903" y="341"/>
                </a:lnTo>
                <a:lnTo>
                  <a:pt x="878" y="341"/>
                </a:lnTo>
                <a:close/>
              </a:path>
            </a:pathLst>
          </a:custGeom>
          <a:solidFill>
            <a:srgbClr val="5499AD"/>
          </a:solidFill>
          <a:ln>
            <a:noFill/>
          </a:ln>
        </p:spPr>
      </p:sp>
      <p:sp>
        <p:nvSpPr>
          <p:cNvPr id="15573" name="Freeform 415"/>
          <p:cNvSpPr/>
          <p:nvPr/>
        </p:nvSpPr>
        <p:spPr>
          <a:xfrm>
            <a:off x="844200" y="466560"/>
            <a:ext cx="334440" cy="126720"/>
          </a:xfrm>
          <a:custGeom>
            <a:avLst/>
            <a:gdLst/>
            <a:ahLst/>
            <a:cxnLst/>
            <a:rect l="0" t="0" r="r" b="b"/>
            <a:pathLst>
              <a:path w="929" h="352">
                <a:moveTo>
                  <a:pt x="903" y="351"/>
                </a:moveTo>
                <a:lnTo>
                  <a:pt x="0" y="10"/>
                </a:lnTo>
                <a:lnTo>
                  <a:pt x="0" y="0"/>
                </a:lnTo>
                <a:lnTo>
                  <a:pt x="928" y="351"/>
                </a:lnTo>
                <a:lnTo>
                  <a:pt x="903" y="351"/>
                </a:lnTo>
                <a:close/>
              </a:path>
            </a:pathLst>
          </a:custGeom>
          <a:solidFill>
            <a:srgbClr val="559AAD"/>
          </a:solidFill>
          <a:ln>
            <a:noFill/>
          </a:ln>
        </p:spPr>
      </p:sp>
      <p:sp>
        <p:nvSpPr>
          <p:cNvPr id="15574" name="Freeform 416"/>
          <p:cNvSpPr/>
          <p:nvPr/>
        </p:nvSpPr>
        <p:spPr>
          <a:xfrm>
            <a:off x="844200" y="463320"/>
            <a:ext cx="343440" cy="129960"/>
          </a:xfrm>
          <a:custGeom>
            <a:avLst/>
            <a:gdLst/>
            <a:ahLst/>
            <a:cxnLst/>
            <a:rect l="0" t="0" r="r" b="b"/>
            <a:pathLst>
              <a:path w="954" h="361">
                <a:moveTo>
                  <a:pt x="928" y="360"/>
                </a:moveTo>
                <a:lnTo>
                  <a:pt x="0" y="9"/>
                </a:lnTo>
                <a:lnTo>
                  <a:pt x="0" y="0"/>
                </a:lnTo>
                <a:lnTo>
                  <a:pt x="953" y="360"/>
                </a:lnTo>
                <a:lnTo>
                  <a:pt x="928" y="360"/>
                </a:lnTo>
                <a:close/>
              </a:path>
            </a:pathLst>
          </a:custGeom>
          <a:solidFill>
            <a:srgbClr val="569AAE"/>
          </a:solidFill>
          <a:ln>
            <a:noFill/>
          </a:ln>
        </p:spPr>
      </p:sp>
      <p:sp>
        <p:nvSpPr>
          <p:cNvPr id="15575" name="Freeform 417"/>
          <p:cNvSpPr/>
          <p:nvPr/>
        </p:nvSpPr>
        <p:spPr>
          <a:xfrm>
            <a:off x="844200" y="459720"/>
            <a:ext cx="352440" cy="133560"/>
          </a:xfrm>
          <a:custGeom>
            <a:avLst/>
            <a:gdLst/>
            <a:ahLst/>
            <a:cxnLst/>
            <a:rect l="0" t="0" r="r" b="b"/>
            <a:pathLst>
              <a:path w="979" h="371">
                <a:moveTo>
                  <a:pt x="953" y="370"/>
                </a:moveTo>
                <a:lnTo>
                  <a:pt x="0" y="10"/>
                </a:lnTo>
                <a:lnTo>
                  <a:pt x="0" y="0"/>
                </a:lnTo>
                <a:lnTo>
                  <a:pt x="978" y="370"/>
                </a:lnTo>
                <a:lnTo>
                  <a:pt x="953" y="370"/>
                </a:lnTo>
                <a:close/>
              </a:path>
            </a:pathLst>
          </a:custGeom>
          <a:solidFill>
            <a:srgbClr val="579AAE"/>
          </a:solidFill>
          <a:ln>
            <a:noFill/>
          </a:ln>
        </p:spPr>
      </p:sp>
      <p:sp>
        <p:nvSpPr>
          <p:cNvPr id="15576" name="Freeform 418"/>
          <p:cNvSpPr/>
          <p:nvPr/>
        </p:nvSpPr>
        <p:spPr>
          <a:xfrm>
            <a:off x="844200" y="456480"/>
            <a:ext cx="361440" cy="136800"/>
          </a:xfrm>
          <a:custGeom>
            <a:avLst/>
            <a:gdLst/>
            <a:ahLst/>
            <a:cxnLst/>
            <a:rect l="0" t="0" r="r" b="b"/>
            <a:pathLst>
              <a:path w="1004" h="380">
                <a:moveTo>
                  <a:pt x="978" y="379"/>
                </a:moveTo>
                <a:lnTo>
                  <a:pt x="0" y="9"/>
                </a:lnTo>
                <a:lnTo>
                  <a:pt x="0" y="0"/>
                </a:lnTo>
                <a:lnTo>
                  <a:pt x="1003" y="379"/>
                </a:lnTo>
                <a:lnTo>
                  <a:pt x="978" y="379"/>
                </a:lnTo>
                <a:close/>
              </a:path>
            </a:pathLst>
          </a:custGeom>
          <a:solidFill>
            <a:srgbClr val="589BAE"/>
          </a:solidFill>
          <a:ln>
            <a:noFill/>
          </a:ln>
        </p:spPr>
      </p:sp>
      <p:sp>
        <p:nvSpPr>
          <p:cNvPr id="15577" name="Freeform 419"/>
          <p:cNvSpPr/>
          <p:nvPr/>
        </p:nvSpPr>
        <p:spPr>
          <a:xfrm>
            <a:off x="844200" y="452880"/>
            <a:ext cx="370800" cy="140400"/>
          </a:xfrm>
          <a:custGeom>
            <a:avLst/>
            <a:gdLst/>
            <a:ahLst/>
            <a:cxnLst/>
            <a:rect l="0" t="0" r="r" b="b"/>
            <a:pathLst>
              <a:path w="1030" h="390">
                <a:moveTo>
                  <a:pt x="1003" y="389"/>
                </a:moveTo>
                <a:lnTo>
                  <a:pt x="0" y="10"/>
                </a:lnTo>
                <a:lnTo>
                  <a:pt x="0" y="0"/>
                </a:lnTo>
                <a:lnTo>
                  <a:pt x="1029" y="389"/>
                </a:lnTo>
                <a:lnTo>
                  <a:pt x="1003" y="389"/>
                </a:lnTo>
                <a:close/>
              </a:path>
            </a:pathLst>
          </a:custGeom>
          <a:solidFill>
            <a:srgbClr val="599BAE"/>
          </a:solidFill>
          <a:ln>
            <a:noFill/>
          </a:ln>
        </p:spPr>
      </p:sp>
      <p:sp>
        <p:nvSpPr>
          <p:cNvPr id="15578" name="Freeform 420"/>
          <p:cNvSpPr/>
          <p:nvPr/>
        </p:nvSpPr>
        <p:spPr>
          <a:xfrm>
            <a:off x="844200" y="449640"/>
            <a:ext cx="379800" cy="143640"/>
          </a:xfrm>
          <a:custGeom>
            <a:avLst/>
            <a:gdLst/>
            <a:ahLst/>
            <a:cxnLst/>
            <a:rect l="0" t="0" r="r" b="b"/>
            <a:pathLst>
              <a:path w="1055" h="399">
                <a:moveTo>
                  <a:pt x="1029" y="398"/>
                </a:moveTo>
                <a:lnTo>
                  <a:pt x="0" y="9"/>
                </a:lnTo>
                <a:lnTo>
                  <a:pt x="0" y="0"/>
                </a:lnTo>
                <a:lnTo>
                  <a:pt x="1054" y="398"/>
                </a:lnTo>
                <a:lnTo>
                  <a:pt x="1029" y="398"/>
                </a:lnTo>
                <a:close/>
              </a:path>
            </a:pathLst>
          </a:custGeom>
          <a:solidFill>
            <a:srgbClr val="5A9CAF"/>
          </a:solidFill>
          <a:ln>
            <a:noFill/>
          </a:ln>
        </p:spPr>
      </p:sp>
      <p:sp>
        <p:nvSpPr>
          <p:cNvPr id="15579" name="Freeform 421"/>
          <p:cNvSpPr/>
          <p:nvPr/>
        </p:nvSpPr>
        <p:spPr>
          <a:xfrm>
            <a:off x="844200" y="446400"/>
            <a:ext cx="388800" cy="146880"/>
          </a:xfrm>
          <a:custGeom>
            <a:avLst/>
            <a:gdLst/>
            <a:ahLst/>
            <a:cxnLst/>
            <a:rect l="0" t="0" r="r" b="b"/>
            <a:pathLst>
              <a:path w="1080" h="408">
                <a:moveTo>
                  <a:pt x="1054" y="407"/>
                </a:moveTo>
                <a:lnTo>
                  <a:pt x="0" y="9"/>
                </a:lnTo>
                <a:lnTo>
                  <a:pt x="0" y="0"/>
                </a:lnTo>
                <a:lnTo>
                  <a:pt x="1079" y="407"/>
                </a:lnTo>
                <a:lnTo>
                  <a:pt x="1054" y="407"/>
                </a:lnTo>
                <a:close/>
              </a:path>
            </a:pathLst>
          </a:custGeom>
          <a:solidFill>
            <a:srgbClr val="5B9CAF"/>
          </a:solidFill>
          <a:ln>
            <a:noFill/>
          </a:ln>
        </p:spPr>
      </p:sp>
      <p:sp>
        <p:nvSpPr>
          <p:cNvPr id="15580" name="Freeform 422"/>
          <p:cNvSpPr/>
          <p:nvPr/>
        </p:nvSpPr>
        <p:spPr>
          <a:xfrm>
            <a:off x="844200" y="442800"/>
            <a:ext cx="397800" cy="150480"/>
          </a:xfrm>
          <a:custGeom>
            <a:avLst/>
            <a:gdLst/>
            <a:ahLst/>
            <a:cxnLst/>
            <a:rect l="0" t="0" r="r" b="b"/>
            <a:pathLst>
              <a:path w="1105" h="418">
                <a:moveTo>
                  <a:pt x="1079" y="417"/>
                </a:moveTo>
                <a:lnTo>
                  <a:pt x="0" y="10"/>
                </a:lnTo>
                <a:lnTo>
                  <a:pt x="0" y="0"/>
                </a:lnTo>
                <a:lnTo>
                  <a:pt x="1104" y="417"/>
                </a:lnTo>
                <a:lnTo>
                  <a:pt x="1079" y="417"/>
                </a:lnTo>
                <a:close/>
              </a:path>
            </a:pathLst>
          </a:custGeom>
          <a:solidFill>
            <a:srgbClr val="5C9CAF"/>
          </a:solidFill>
          <a:ln>
            <a:noFill/>
          </a:ln>
        </p:spPr>
      </p:sp>
      <p:sp>
        <p:nvSpPr>
          <p:cNvPr id="15581" name="Freeform 423"/>
          <p:cNvSpPr/>
          <p:nvPr/>
        </p:nvSpPr>
        <p:spPr>
          <a:xfrm>
            <a:off x="844200" y="439560"/>
            <a:ext cx="406800" cy="153720"/>
          </a:xfrm>
          <a:custGeom>
            <a:avLst/>
            <a:gdLst/>
            <a:ahLst/>
            <a:cxnLst/>
            <a:rect l="0" t="0" r="r" b="b"/>
            <a:pathLst>
              <a:path w="1130" h="427">
                <a:moveTo>
                  <a:pt x="1104" y="426"/>
                </a:moveTo>
                <a:lnTo>
                  <a:pt x="0" y="9"/>
                </a:lnTo>
                <a:lnTo>
                  <a:pt x="0" y="0"/>
                </a:lnTo>
                <a:lnTo>
                  <a:pt x="1129" y="426"/>
                </a:lnTo>
                <a:lnTo>
                  <a:pt x="1104" y="426"/>
                </a:lnTo>
                <a:close/>
              </a:path>
            </a:pathLst>
          </a:custGeom>
          <a:solidFill>
            <a:srgbClr val="5D9DB0"/>
          </a:solidFill>
          <a:ln>
            <a:noFill/>
          </a:ln>
        </p:spPr>
      </p:sp>
      <p:sp>
        <p:nvSpPr>
          <p:cNvPr id="15582" name="Freeform 424"/>
          <p:cNvSpPr/>
          <p:nvPr/>
        </p:nvSpPr>
        <p:spPr>
          <a:xfrm>
            <a:off x="844200" y="435960"/>
            <a:ext cx="415800" cy="157320"/>
          </a:xfrm>
          <a:custGeom>
            <a:avLst/>
            <a:gdLst/>
            <a:ahLst/>
            <a:cxnLst/>
            <a:rect l="0" t="0" r="r" b="b"/>
            <a:pathLst>
              <a:path w="1155" h="437">
                <a:moveTo>
                  <a:pt x="1129" y="436"/>
                </a:moveTo>
                <a:lnTo>
                  <a:pt x="0" y="10"/>
                </a:lnTo>
                <a:lnTo>
                  <a:pt x="0" y="0"/>
                </a:lnTo>
                <a:lnTo>
                  <a:pt x="1154" y="436"/>
                </a:lnTo>
                <a:lnTo>
                  <a:pt x="1129" y="436"/>
                </a:lnTo>
                <a:close/>
              </a:path>
            </a:pathLst>
          </a:custGeom>
          <a:solidFill>
            <a:srgbClr val="5E9DB0"/>
          </a:solidFill>
          <a:ln>
            <a:noFill/>
          </a:ln>
        </p:spPr>
      </p:sp>
      <p:sp>
        <p:nvSpPr>
          <p:cNvPr id="15583" name="Freeform 425"/>
          <p:cNvSpPr/>
          <p:nvPr/>
        </p:nvSpPr>
        <p:spPr>
          <a:xfrm>
            <a:off x="844200" y="432720"/>
            <a:ext cx="424800" cy="160560"/>
          </a:xfrm>
          <a:custGeom>
            <a:avLst/>
            <a:gdLst/>
            <a:ahLst/>
            <a:cxnLst/>
            <a:rect l="0" t="0" r="r" b="b"/>
            <a:pathLst>
              <a:path w="1180" h="446">
                <a:moveTo>
                  <a:pt x="1154" y="445"/>
                </a:moveTo>
                <a:lnTo>
                  <a:pt x="0" y="9"/>
                </a:lnTo>
                <a:lnTo>
                  <a:pt x="0" y="0"/>
                </a:lnTo>
                <a:lnTo>
                  <a:pt x="1179" y="445"/>
                </a:lnTo>
                <a:lnTo>
                  <a:pt x="1154" y="445"/>
                </a:lnTo>
                <a:close/>
              </a:path>
            </a:pathLst>
          </a:custGeom>
          <a:solidFill>
            <a:srgbClr val="5F9EB0"/>
          </a:solidFill>
          <a:ln>
            <a:noFill/>
          </a:ln>
        </p:spPr>
      </p:sp>
      <p:sp>
        <p:nvSpPr>
          <p:cNvPr id="15584" name="Freeform 426"/>
          <p:cNvSpPr/>
          <p:nvPr/>
        </p:nvSpPr>
        <p:spPr>
          <a:xfrm>
            <a:off x="844200" y="429120"/>
            <a:ext cx="433800" cy="164160"/>
          </a:xfrm>
          <a:custGeom>
            <a:avLst/>
            <a:gdLst/>
            <a:ahLst/>
            <a:cxnLst/>
            <a:rect l="0" t="0" r="r" b="b"/>
            <a:pathLst>
              <a:path w="1205" h="456">
                <a:moveTo>
                  <a:pt x="1179" y="455"/>
                </a:moveTo>
                <a:lnTo>
                  <a:pt x="0" y="10"/>
                </a:lnTo>
                <a:lnTo>
                  <a:pt x="0" y="0"/>
                </a:lnTo>
                <a:lnTo>
                  <a:pt x="1204" y="455"/>
                </a:lnTo>
                <a:lnTo>
                  <a:pt x="1179" y="455"/>
                </a:lnTo>
                <a:close/>
              </a:path>
            </a:pathLst>
          </a:custGeom>
          <a:solidFill>
            <a:srgbClr val="609EB0"/>
          </a:solidFill>
          <a:ln>
            <a:noFill/>
          </a:ln>
        </p:spPr>
      </p:sp>
      <p:sp>
        <p:nvSpPr>
          <p:cNvPr id="15585" name="Freeform 427"/>
          <p:cNvSpPr/>
          <p:nvPr/>
        </p:nvSpPr>
        <p:spPr>
          <a:xfrm>
            <a:off x="844200" y="425880"/>
            <a:ext cx="442800" cy="167400"/>
          </a:xfrm>
          <a:custGeom>
            <a:avLst/>
            <a:gdLst/>
            <a:ahLst/>
            <a:cxnLst/>
            <a:rect l="0" t="0" r="r" b="b"/>
            <a:pathLst>
              <a:path w="1230" h="465">
                <a:moveTo>
                  <a:pt x="1204" y="464"/>
                </a:moveTo>
                <a:lnTo>
                  <a:pt x="0" y="9"/>
                </a:lnTo>
                <a:lnTo>
                  <a:pt x="0" y="0"/>
                </a:lnTo>
                <a:lnTo>
                  <a:pt x="1229" y="464"/>
                </a:lnTo>
                <a:lnTo>
                  <a:pt x="1204" y="464"/>
                </a:lnTo>
                <a:close/>
              </a:path>
            </a:pathLst>
          </a:custGeom>
          <a:solidFill>
            <a:srgbClr val="619EB1"/>
          </a:solidFill>
          <a:ln>
            <a:noFill/>
          </a:ln>
        </p:spPr>
      </p:sp>
      <p:sp>
        <p:nvSpPr>
          <p:cNvPr id="15586" name="Freeform 428"/>
          <p:cNvSpPr/>
          <p:nvPr/>
        </p:nvSpPr>
        <p:spPr>
          <a:xfrm>
            <a:off x="844200" y="422280"/>
            <a:ext cx="451800" cy="171000"/>
          </a:xfrm>
          <a:custGeom>
            <a:avLst/>
            <a:gdLst/>
            <a:ahLst/>
            <a:cxnLst/>
            <a:rect l="0" t="0" r="r" b="b"/>
            <a:pathLst>
              <a:path w="1255" h="475">
                <a:moveTo>
                  <a:pt x="1229" y="474"/>
                </a:moveTo>
                <a:lnTo>
                  <a:pt x="0" y="11"/>
                </a:lnTo>
                <a:lnTo>
                  <a:pt x="0" y="0"/>
                </a:lnTo>
                <a:lnTo>
                  <a:pt x="1254" y="474"/>
                </a:lnTo>
                <a:lnTo>
                  <a:pt x="1229" y="474"/>
                </a:lnTo>
                <a:close/>
              </a:path>
            </a:pathLst>
          </a:custGeom>
          <a:solidFill>
            <a:srgbClr val="629FB1"/>
          </a:solidFill>
          <a:ln>
            <a:noFill/>
          </a:ln>
        </p:spPr>
      </p:sp>
      <p:sp>
        <p:nvSpPr>
          <p:cNvPr id="15587" name="Freeform 429"/>
          <p:cNvSpPr/>
          <p:nvPr/>
        </p:nvSpPr>
        <p:spPr>
          <a:xfrm>
            <a:off x="844200" y="419040"/>
            <a:ext cx="460800" cy="174240"/>
          </a:xfrm>
          <a:custGeom>
            <a:avLst/>
            <a:gdLst/>
            <a:ahLst/>
            <a:cxnLst/>
            <a:rect l="0" t="0" r="r" b="b"/>
            <a:pathLst>
              <a:path w="1280" h="484">
                <a:moveTo>
                  <a:pt x="1254" y="483"/>
                </a:moveTo>
                <a:lnTo>
                  <a:pt x="0" y="9"/>
                </a:lnTo>
                <a:lnTo>
                  <a:pt x="0" y="0"/>
                </a:lnTo>
                <a:lnTo>
                  <a:pt x="1279" y="483"/>
                </a:lnTo>
                <a:lnTo>
                  <a:pt x="1254" y="483"/>
                </a:lnTo>
                <a:close/>
              </a:path>
            </a:pathLst>
          </a:custGeom>
          <a:solidFill>
            <a:srgbClr val="649FB1"/>
          </a:solidFill>
          <a:ln>
            <a:noFill/>
          </a:ln>
        </p:spPr>
      </p:sp>
      <p:sp>
        <p:nvSpPr>
          <p:cNvPr id="15588" name="Freeform 430"/>
          <p:cNvSpPr/>
          <p:nvPr/>
        </p:nvSpPr>
        <p:spPr>
          <a:xfrm>
            <a:off x="844200" y="415440"/>
            <a:ext cx="469800" cy="177840"/>
          </a:xfrm>
          <a:custGeom>
            <a:avLst/>
            <a:gdLst/>
            <a:ahLst/>
            <a:cxnLst/>
            <a:rect l="0" t="0" r="r" b="b"/>
            <a:pathLst>
              <a:path w="1305" h="494">
                <a:moveTo>
                  <a:pt x="1279" y="493"/>
                </a:moveTo>
                <a:lnTo>
                  <a:pt x="0" y="10"/>
                </a:lnTo>
                <a:lnTo>
                  <a:pt x="0" y="0"/>
                </a:lnTo>
                <a:lnTo>
                  <a:pt x="1304" y="493"/>
                </a:lnTo>
                <a:lnTo>
                  <a:pt x="1279" y="493"/>
                </a:lnTo>
                <a:close/>
              </a:path>
            </a:pathLst>
          </a:custGeom>
          <a:solidFill>
            <a:srgbClr val="65A0B2"/>
          </a:solidFill>
          <a:ln>
            <a:noFill/>
          </a:ln>
        </p:spPr>
      </p:sp>
      <p:sp>
        <p:nvSpPr>
          <p:cNvPr id="15589" name="Freeform 431"/>
          <p:cNvSpPr/>
          <p:nvPr/>
        </p:nvSpPr>
        <p:spPr>
          <a:xfrm>
            <a:off x="844200" y="412200"/>
            <a:ext cx="478800" cy="181080"/>
          </a:xfrm>
          <a:custGeom>
            <a:avLst/>
            <a:gdLst/>
            <a:ahLst/>
            <a:cxnLst/>
            <a:rect l="0" t="0" r="r" b="b"/>
            <a:pathLst>
              <a:path w="1330" h="503">
                <a:moveTo>
                  <a:pt x="1304" y="502"/>
                </a:moveTo>
                <a:lnTo>
                  <a:pt x="0" y="9"/>
                </a:lnTo>
                <a:lnTo>
                  <a:pt x="0" y="0"/>
                </a:lnTo>
                <a:lnTo>
                  <a:pt x="1329" y="502"/>
                </a:lnTo>
                <a:lnTo>
                  <a:pt x="1304" y="502"/>
                </a:lnTo>
                <a:close/>
              </a:path>
            </a:pathLst>
          </a:custGeom>
          <a:solidFill>
            <a:srgbClr val="66A0B2"/>
          </a:solidFill>
          <a:ln>
            <a:noFill/>
          </a:ln>
        </p:spPr>
      </p:sp>
      <p:sp>
        <p:nvSpPr>
          <p:cNvPr id="15590" name="Freeform 432"/>
          <p:cNvSpPr/>
          <p:nvPr/>
        </p:nvSpPr>
        <p:spPr>
          <a:xfrm>
            <a:off x="844200" y="408600"/>
            <a:ext cx="487800" cy="184680"/>
          </a:xfrm>
          <a:custGeom>
            <a:avLst/>
            <a:gdLst/>
            <a:ahLst/>
            <a:cxnLst/>
            <a:rect l="0" t="0" r="r" b="b"/>
            <a:pathLst>
              <a:path w="1355" h="513">
                <a:moveTo>
                  <a:pt x="1329" y="512"/>
                </a:moveTo>
                <a:lnTo>
                  <a:pt x="0" y="10"/>
                </a:lnTo>
                <a:lnTo>
                  <a:pt x="0" y="0"/>
                </a:lnTo>
                <a:lnTo>
                  <a:pt x="1354" y="512"/>
                </a:lnTo>
                <a:lnTo>
                  <a:pt x="1329" y="512"/>
                </a:lnTo>
                <a:close/>
              </a:path>
            </a:pathLst>
          </a:custGeom>
          <a:solidFill>
            <a:srgbClr val="67A1B3"/>
          </a:solidFill>
          <a:ln>
            <a:noFill/>
          </a:ln>
        </p:spPr>
      </p:sp>
      <p:sp>
        <p:nvSpPr>
          <p:cNvPr id="15591" name="Freeform 433"/>
          <p:cNvSpPr/>
          <p:nvPr/>
        </p:nvSpPr>
        <p:spPr>
          <a:xfrm>
            <a:off x="844200" y="405360"/>
            <a:ext cx="497160" cy="187920"/>
          </a:xfrm>
          <a:custGeom>
            <a:avLst/>
            <a:gdLst/>
            <a:ahLst/>
            <a:cxnLst/>
            <a:rect l="0" t="0" r="r" b="b"/>
            <a:pathLst>
              <a:path w="1381" h="522">
                <a:moveTo>
                  <a:pt x="1354" y="521"/>
                </a:moveTo>
                <a:lnTo>
                  <a:pt x="0" y="9"/>
                </a:lnTo>
                <a:lnTo>
                  <a:pt x="0" y="0"/>
                </a:lnTo>
                <a:lnTo>
                  <a:pt x="1380" y="521"/>
                </a:lnTo>
                <a:lnTo>
                  <a:pt x="1354" y="521"/>
                </a:lnTo>
                <a:close/>
              </a:path>
            </a:pathLst>
          </a:custGeom>
          <a:solidFill>
            <a:srgbClr val="68A1B3"/>
          </a:solidFill>
          <a:ln>
            <a:noFill/>
          </a:ln>
        </p:spPr>
      </p:sp>
      <p:sp>
        <p:nvSpPr>
          <p:cNvPr id="15592" name="Freeform 434"/>
          <p:cNvSpPr/>
          <p:nvPr/>
        </p:nvSpPr>
        <p:spPr>
          <a:xfrm>
            <a:off x="844200" y="402120"/>
            <a:ext cx="506160" cy="191160"/>
          </a:xfrm>
          <a:custGeom>
            <a:avLst/>
            <a:gdLst/>
            <a:ahLst/>
            <a:cxnLst/>
            <a:rect l="0" t="0" r="r" b="b"/>
            <a:pathLst>
              <a:path w="1406" h="531">
                <a:moveTo>
                  <a:pt x="1380" y="530"/>
                </a:moveTo>
                <a:lnTo>
                  <a:pt x="0" y="9"/>
                </a:lnTo>
                <a:lnTo>
                  <a:pt x="0" y="0"/>
                </a:lnTo>
                <a:lnTo>
                  <a:pt x="1405" y="530"/>
                </a:lnTo>
                <a:lnTo>
                  <a:pt x="1380" y="530"/>
                </a:lnTo>
                <a:close/>
              </a:path>
            </a:pathLst>
          </a:custGeom>
          <a:solidFill>
            <a:srgbClr val="69A2B3"/>
          </a:solidFill>
          <a:ln>
            <a:noFill/>
          </a:ln>
        </p:spPr>
      </p:sp>
      <p:sp>
        <p:nvSpPr>
          <p:cNvPr id="15593" name="Freeform 435"/>
          <p:cNvSpPr/>
          <p:nvPr/>
        </p:nvSpPr>
        <p:spPr>
          <a:xfrm>
            <a:off x="844200" y="398520"/>
            <a:ext cx="515160" cy="194760"/>
          </a:xfrm>
          <a:custGeom>
            <a:avLst/>
            <a:gdLst/>
            <a:ahLst/>
            <a:cxnLst/>
            <a:rect l="0" t="0" r="r" b="b"/>
            <a:pathLst>
              <a:path w="1431" h="541">
                <a:moveTo>
                  <a:pt x="1405" y="540"/>
                </a:moveTo>
                <a:lnTo>
                  <a:pt x="0" y="10"/>
                </a:lnTo>
                <a:lnTo>
                  <a:pt x="0" y="0"/>
                </a:lnTo>
                <a:lnTo>
                  <a:pt x="1430" y="540"/>
                </a:lnTo>
                <a:lnTo>
                  <a:pt x="1405" y="540"/>
                </a:lnTo>
                <a:close/>
              </a:path>
            </a:pathLst>
          </a:custGeom>
          <a:solidFill>
            <a:srgbClr val="6AA2B4"/>
          </a:solidFill>
          <a:ln>
            <a:noFill/>
          </a:ln>
        </p:spPr>
      </p:sp>
      <p:sp>
        <p:nvSpPr>
          <p:cNvPr id="15594" name="Freeform 436"/>
          <p:cNvSpPr/>
          <p:nvPr/>
        </p:nvSpPr>
        <p:spPr>
          <a:xfrm>
            <a:off x="844200" y="395280"/>
            <a:ext cx="524160" cy="198000"/>
          </a:xfrm>
          <a:custGeom>
            <a:avLst/>
            <a:gdLst/>
            <a:ahLst/>
            <a:cxnLst/>
            <a:rect l="0" t="0" r="r" b="b"/>
            <a:pathLst>
              <a:path w="1456" h="550">
                <a:moveTo>
                  <a:pt x="1430" y="549"/>
                </a:moveTo>
                <a:lnTo>
                  <a:pt x="0" y="9"/>
                </a:lnTo>
                <a:lnTo>
                  <a:pt x="0" y="0"/>
                </a:lnTo>
                <a:lnTo>
                  <a:pt x="1455" y="549"/>
                </a:lnTo>
                <a:lnTo>
                  <a:pt x="1430" y="549"/>
                </a:lnTo>
                <a:close/>
              </a:path>
            </a:pathLst>
          </a:custGeom>
          <a:solidFill>
            <a:srgbClr val="6BA3B4"/>
          </a:solidFill>
          <a:ln>
            <a:noFill/>
          </a:ln>
        </p:spPr>
      </p:sp>
      <p:sp>
        <p:nvSpPr>
          <p:cNvPr id="15595" name="Freeform 437"/>
          <p:cNvSpPr/>
          <p:nvPr/>
        </p:nvSpPr>
        <p:spPr>
          <a:xfrm>
            <a:off x="844200" y="391680"/>
            <a:ext cx="533160" cy="201600"/>
          </a:xfrm>
          <a:custGeom>
            <a:avLst/>
            <a:gdLst/>
            <a:ahLst/>
            <a:cxnLst/>
            <a:rect l="0" t="0" r="r" b="b"/>
            <a:pathLst>
              <a:path w="1481" h="560">
                <a:moveTo>
                  <a:pt x="1455" y="559"/>
                </a:moveTo>
                <a:lnTo>
                  <a:pt x="0" y="10"/>
                </a:lnTo>
                <a:lnTo>
                  <a:pt x="0" y="0"/>
                </a:lnTo>
                <a:lnTo>
                  <a:pt x="1480" y="559"/>
                </a:lnTo>
                <a:lnTo>
                  <a:pt x="1455" y="559"/>
                </a:lnTo>
                <a:close/>
              </a:path>
            </a:pathLst>
          </a:custGeom>
          <a:solidFill>
            <a:srgbClr val="6DA3B4"/>
          </a:solidFill>
          <a:ln>
            <a:noFill/>
          </a:ln>
        </p:spPr>
      </p:sp>
      <p:sp>
        <p:nvSpPr>
          <p:cNvPr id="15596" name="Freeform 438"/>
          <p:cNvSpPr/>
          <p:nvPr/>
        </p:nvSpPr>
        <p:spPr>
          <a:xfrm>
            <a:off x="844200" y="388440"/>
            <a:ext cx="542160" cy="204840"/>
          </a:xfrm>
          <a:custGeom>
            <a:avLst/>
            <a:gdLst/>
            <a:ahLst/>
            <a:cxnLst/>
            <a:rect l="0" t="0" r="r" b="b"/>
            <a:pathLst>
              <a:path w="1506" h="569">
                <a:moveTo>
                  <a:pt x="1480" y="568"/>
                </a:moveTo>
                <a:lnTo>
                  <a:pt x="0" y="9"/>
                </a:lnTo>
                <a:lnTo>
                  <a:pt x="0" y="0"/>
                </a:lnTo>
                <a:lnTo>
                  <a:pt x="1505" y="568"/>
                </a:lnTo>
                <a:lnTo>
                  <a:pt x="1480" y="568"/>
                </a:lnTo>
                <a:close/>
              </a:path>
            </a:pathLst>
          </a:custGeom>
          <a:solidFill>
            <a:srgbClr val="6EA4B5"/>
          </a:solidFill>
          <a:ln>
            <a:noFill/>
          </a:ln>
        </p:spPr>
      </p:sp>
      <p:sp>
        <p:nvSpPr>
          <p:cNvPr id="15597" name="Freeform 439"/>
          <p:cNvSpPr/>
          <p:nvPr/>
        </p:nvSpPr>
        <p:spPr>
          <a:xfrm>
            <a:off x="844200" y="384840"/>
            <a:ext cx="551160" cy="208440"/>
          </a:xfrm>
          <a:custGeom>
            <a:avLst/>
            <a:gdLst/>
            <a:ahLst/>
            <a:cxnLst/>
            <a:rect l="0" t="0" r="r" b="b"/>
            <a:pathLst>
              <a:path w="1531" h="579">
                <a:moveTo>
                  <a:pt x="1505" y="578"/>
                </a:moveTo>
                <a:lnTo>
                  <a:pt x="0" y="10"/>
                </a:lnTo>
                <a:lnTo>
                  <a:pt x="0" y="0"/>
                </a:lnTo>
                <a:lnTo>
                  <a:pt x="1530" y="578"/>
                </a:lnTo>
                <a:lnTo>
                  <a:pt x="1505" y="578"/>
                </a:lnTo>
                <a:close/>
              </a:path>
            </a:pathLst>
          </a:custGeom>
          <a:solidFill>
            <a:srgbClr val="6FA4B5"/>
          </a:solidFill>
          <a:ln>
            <a:noFill/>
          </a:ln>
        </p:spPr>
      </p:sp>
      <p:sp>
        <p:nvSpPr>
          <p:cNvPr id="15598" name="Freeform 440"/>
          <p:cNvSpPr/>
          <p:nvPr/>
        </p:nvSpPr>
        <p:spPr>
          <a:xfrm>
            <a:off x="844200" y="381600"/>
            <a:ext cx="560160" cy="211680"/>
          </a:xfrm>
          <a:custGeom>
            <a:avLst/>
            <a:gdLst/>
            <a:ahLst/>
            <a:cxnLst/>
            <a:rect l="0" t="0" r="r" b="b"/>
            <a:pathLst>
              <a:path w="1556" h="588">
                <a:moveTo>
                  <a:pt x="1529" y="587"/>
                </a:moveTo>
                <a:lnTo>
                  <a:pt x="0" y="9"/>
                </a:lnTo>
                <a:lnTo>
                  <a:pt x="0" y="0"/>
                </a:lnTo>
                <a:lnTo>
                  <a:pt x="1555" y="587"/>
                </a:lnTo>
                <a:lnTo>
                  <a:pt x="1529" y="587"/>
                </a:lnTo>
                <a:close/>
              </a:path>
            </a:pathLst>
          </a:custGeom>
          <a:solidFill>
            <a:srgbClr val="70A5B6"/>
          </a:solidFill>
          <a:ln>
            <a:noFill/>
          </a:ln>
        </p:spPr>
      </p:sp>
      <p:sp>
        <p:nvSpPr>
          <p:cNvPr id="15599" name="Freeform 441"/>
          <p:cNvSpPr/>
          <p:nvPr/>
        </p:nvSpPr>
        <p:spPr>
          <a:xfrm>
            <a:off x="844200" y="378000"/>
            <a:ext cx="569160" cy="215280"/>
          </a:xfrm>
          <a:custGeom>
            <a:avLst/>
            <a:gdLst/>
            <a:ahLst/>
            <a:cxnLst/>
            <a:rect l="0" t="0" r="r" b="b"/>
            <a:pathLst>
              <a:path w="1581" h="598">
                <a:moveTo>
                  <a:pt x="1555" y="597"/>
                </a:moveTo>
                <a:lnTo>
                  <a:pt x="0" y="10"/>
                </a:lnTo>
                <a:lnTo>
                  <a:pt x="0" y="0"/>
                </a:lnTo>
                <a:lnTo>
                  <a:pt x="1580" y="597"/>
                </a:lnTo>
                <a:lnTo>
                  <a:pt x="1555" y="597"/>
                </a:lnTo>
                <a:close/>
              </a:path>
            </a:pathLst>
          </a:custGeom>
          <a:solidFill>
            <a:srgbClr val="71A5B6"/>
          </a:solidFill>
          <a:ln>
            <a:noFill/>
          </a:ln>
        </p:spPr>
      </p:sp>
      <p:sp>
        <p:nvSpPr>
          <p:cNvPr id="15600" name="Freeform 442"/>
          <p:cNvSpPr/>
          <p:nvPr/>
        </p:nvSpPr>
        <p:spPr>
          <a:xfrm>
            <a:off x="844200" y="374760"/>
            <a:ext cx="578160" cy="218520"/>
          </a:xfrm>
          <a:custGeom>
            <a:avLst/>
            <a:gdLst/>
            <a:ahLst/>
            <a:cxnLst/>
            <a:rect l="0" t="0" r="r" b="b"/>
            <a:pathLst>
              <a:path w="1606" h="607">
                <a:moveTo>
                  <a:pt x="1580" y="606"/>
                </a:moveTo>
                <a:lnTo>
                  <a:pt x="0" y="9"/>
                </a:lnTo>
                <a:lnTo>
                  <a:pt x="0" y="0"/>
                </a:lnTo>
                <a:lnTo>
                  <a:pt x="1605" y="606"/>
                </a:lnTo>
                <a:lnTo>
                  <a:pt x="1580" y="606"/>
                </a:lnTo>
                <a:close/>
              </a:path>
            </a:pathLst>
          </a:custGeom>
          <a:solidFill>
            <a:srgbClr val="72A6B6"/>
          </a:solidFill>
          <a:ln>
            <a:noFill/>
          </a:ln>
        </p:spPr>
      </p:sp>
      <p:sp>
        <p:nvSpPr>
          <p:cNvPr id="15601" name="Freeform 443"/>
          <p:cNvSpPr/>
          <p:nvPr/>
        </p:nvSpPr>
        <p:spPr>
          <a:xfrm>
            <a:off x="844200" y="371160"/>
            <a:ext cx="587160" cy="222120"/>
          </a:xfrm>
          <a:custGeom>
            <a:avLst/>
            <a:gdLst/>
            <a:ahLst/>
            <a:cxnLst/>
            <a:rect l="0" t="0" r="r" b="b"/>
            <a:pathLst>
              <a:path w="1631" h="617">
                <a:moveTo>
                  <a:pt x="1605" y="616"/>
                </a:moveTo>
                <a:lnTo>
                  <a:pt x="0" y="10"/>
                </a:lnTo>
                <a:lnTo>
                  <a:pt x="0" y="0"/>
                </a:lnTo>
                <a:lnTo>
                  <a:pt x="1630" y="616"/>
                </a:lnTo>
                <a:lnTo>
                  <a:pt x="1605" y="616"/>
                </a:lnTo>
                <a:close/>
              </a:path>
            </a:pathLst>
          </a:custGeom>
          <a:solidFill>
            <a:srgbClr val="73A7B7"/>
          </a:solidFill>
          <a:ln>
            <a:noFill/>
          </a:ln>
        </p:spPr>
      </p:sp>
      <p:sp>
        <p:nvSpPr>
          <p:cNvPr id="15602" name="Freeform 444"/>
          <p:cNvSpPr/>
          <p:nvPr/>
        </p:nvSpPr>
        <p:spPr>
          <a:xfrm>
            <a:off x="844200" y="367920"/>
            <a:ext cx="596160" cy="225360"/>
          </a:xfrm>
          <a:custGeom>
            <a:avLst/>
            <a:gdLst/>
            <a:ahLst/>
            <a:cxnLst/>
            <a:rect l="0" t="0" r="r" b="b"/>
            <a:pathLst>
              <a:path w="1656" h="626">
                <a:moveTo>
                  <a:pt x="1630" y="625"/>
                </a:moveTo>
                <a:lnTo>
                  <a:pt x="0" y="9"/>
                </a:lnTo>
                <a:lnTo>
                  <a:pt x="0" y="0"/>
                </a:lnTo>
                <a:lnTo>
                  <a:pt x="1655" y="625"/>
                </a:lnTo>
                <a:lnTo>
                  <a:pt x="1630" y="625"/>
                </a:lnTo>
                <a:close/>
              </a:path>
            </a:pathLst>
          </a:custGeom>
          <a:solidFill>
            <a:srgbClr val="74A7B7"/>
          </a:solidFill>
          <a:ln>
            <a:noFill/>
          </a:ln>
        </p:spPr>
      </p:sp>
      <p:sp>
        <p:nvSpPr>
          <p:cNvPr id="15603" name="Freeform 445"/>
          <p:cNvSpPr/>
          <p:nvPr/>
        </p:nvSpPr>
        <p:spPr>
          <a:xfrm>
            <a:off x="844200" y="364320"/>
            <a:ext cx="605160" cy="228960"/>
          </a:xfrm>
          <a:custGeom>
            <a:avLst/>
            <a:gdLst/>
            <a:ahLst/>
            <a:cxnLst/>
            <a:rect l="0" t="0" r="r" b="b"/>
            <a:pathLst>
              <a:path w="1681" h="636">
                <a:moveTo>
                  <a:pt x="1655" y="635"/>
                </a:moveTo>
                <a:lnTo>
                  <a:pt x="0" y="10"/>
                </a:lnTo>
                <a:lnTo>
                  <a:pt x="0" y="0"/>
                </a:lnTo>
                <a:lnTo>
                  <a:pt x="1680" y="635"/>
                </a:lnTo>
                <a:lnTo>
                  <a:pt x="1655" y="635"/>
                </a:lnTo>
                <a:close/>
              </a:path>
            </a:pathLst>
          </a:custGeom>
          <a:solidFill>
            <a:srgbClr val="76A8B8"/>
          </a:solidFill>
          <a:ln>
            <a:noFill/>
          </a:ln>
        </p:spPr>
      </p:sp>
      <p:sp>
        <p:nvSpPr>
          <p:cNvPr id="15604" name="Freeform 446"/>
          <p:cNvSpPr/>
          <p:nvPr/>
        </p:nvSpPr>
        <p:spPr>
          <a:xfrm>
            <a:off x="844200" y="361080"/>
            <a:ext cx="614160" cy="232200"/>
          </a:xfrm>
          <a:custGeom>
            <a:avLst/>
            <a:gdLst/>
            <a:ahLst/>
            <a:cxnLst/>
            <a:rect l="0" t="0" r="r" b="b"/>
            <a:pathLst>
              <a:path w="1706" h="645">
                <a:moveTo>
                  <a:pt x="1680" y="644"/>
                </a:moveTo>
                <a:lnTo>
                  <a:pt x="0" y="9"/>
                </a:lnTo>
                <a:lnTo>
                  <a:pt x="0" y="0"/>
                </a:lnTo>
                <a:lnTo>
                  <a:pt x="1705" y="644"/>
                </a:lnTo>
                <a:lnTo>
                  <a:pt x="1680" y="644"/>
                </a:lnTo>
                <a:close/>
              </a:path>
            </a:pathLst>
          </a:custGeom>
          <a:solidFill>
            <a:srgbClr val="77A8B8"/>
          </a:solidFill>
          <a:ln>
            <a:noFill/>
          </a:ln>
        </p:spPr>
      </p:sp>
      <p:sp>
        <p:nvSpPr>
          <p:cNvPr id="15605" name="Freeform 447"/>
          <p:cNvSpPr/>
          <p:nvPr/>
        </p:nvSpPr>
        <p:spPr>
          <a:xfrm>
            <a:off x="844200" y="357840"/>
            <a:ext cx="623160" cy="235440"/>
          </a:xfrm>
          <a:custGeom>
            <a:avLst/>
            <a:gdLst/>
            <a:ahLst/>
            <a:cxnLst/>
            <a:rect l="0" t="0" r="r" b="b"/>
            <a:pathLst>
              <a:path w="1731" h="654">
                <a:moveTo>
                  <a:pt x="1705" y="653"/>
                </a:moveTo>
                <a:lnTo>
                  <a:pt x="0" y="9"/>
                </a:lnTo>
                <a:lnTo>
                  <a:pt x="0" y="0"/>
                </a:lnTo>
                <a:lnTo>
                  <a:pt x="1730" y="653"/>
                </a:lnTo>
                <a:lnTo>
                  <a:pt x="1705" y="653"/>
                </a:lnTo>
                <a:close/>
              </a:path>
            </a:pathLst>
          </a:custGeom>
          <a:solidFill>
            <a:srgbClr val="78A9B9"/>
          </a:solidFill>
          <a:ln>
            <a:noFill/>
          </a:ln>
        </p:spPr>
      </p:sp>
      <p:sp>
        <p:nvSpPr>
          <p:cNvPr id="15606" name="Freeform 448"/>
          <p:cNvSpPr/>
          <p:nvPr/>
        </p:nvSpPr>
        <p:spPr>
          <a:xfrm>
            <a:off x="844200" y="354240"/>
            <a:ext cx="632520" cy="239040"/>
          </a:xfrm>
          <a:custGeom>
            <a:avLst/>
            <a:gdLst/>
            <a:ahLst/>
            <a:cxnLst/>
            <a:rect l="0" t="0" r="r" b="b"/>
            <a:pathLst>
              <a:path w="1757" h="664">
                <a:moveTo>
                  <a:pt x="1730" y="663"/>
                </a:moveTo>
                <a:lnTo>
                  <a:pt x="0" y="11"/>
                </a:lnTo>
                <a:lnTo>
                  <a:pt x="0" y="0"/>
                </a:lnTo>
                <a:lnTo>
                  <a:pt x="1756" y="663"/>
                </a:lnTo>
                <a:lnTo>
                  <a:pt x="1730" y="663"/>
                </a:lnTo>
                <a:close/>
              </a:path>
            </a:pathLst>
          </a:custGeom>
          <a:solidFill>
            <a:srgbClr val="79A9B9"/>
          </a:solidFill>
          <a:ln>
            <a:noFill/>
          </a:ln>
        </p:spPr>
      </p:sp>
      <p:sp>
        <p:nvSpPr>
          <p:cNvPr id="15607" name="Freeform 449"/>
          <p:cNvSpPr/>
          <p:nvPr/>
        </p:nvSpPr>
        <p:spPr>
          <a:xfrm>
            <a:off x="844200" y="351000"/>
            <a:ext cx="641520" cy="242280"/>
          </a:xfrm>
          <a:custGeom>
            <a:avLst/>
            <a:gdLst/>
            <a:ahLst/>
            <a:cxnLst/>
            <a:rect l="0" t="0" r="r" b="b"/>
            <a:pathLst>
              <a:path w="1782" h="673">
                <a:moveTo>
                  <a:pt x="1756" y="672"/>
                </a:moveTo>
                <a:lnTo>
                  <a:pt x="0" y="9"/>
                </a:lnTo>
                <a:lnTo>
                  <a:pt x="0" y="0"/>
                </a:lnTo>
                <a:lnTo>
                  <a:pt x="1781" y="672"/>
                </a:lnTo>
                <a:lnTo>
                  <a:pt x="1756" y="672"/>
                </a:lnTo>
                <a:close/>
              </a:path>
            </a:pathLst>
          </a:custGeom>
          <a:solidFill>
            <a:srgbClr val="7AAABA"/>
          </a:solidFill>
          <a:ln>
            <a:noFill/>
          </a:ln>
        </p:spPr>
      </p:sp>
      <p:sp>
        <p:nvSpPr>
          <p:cNvPr id="15608" name="Freeform 450"/>
          <p:cNvSpPr/>
          <p:nvPr/>
        </p:nvSpPr>
        <p:spPr>
          <a:xfrm>
            <a:off x="844200" y="347400"/>
            <a:ext cx="650520" cy="245880"/>
          </a:xfrm>
          <a:custGeom>
            <a:avLst/>
            <a:gdLst/>
            <a:ahLst/>
            <a:cxnLst/>
            <a:rect l="0" t="0" r="r" b="b"/>
            <a:pathLst>
              <a:path w="1807" h="683">
                <a:moveTo>
                  <a:pt x="1781" y="682"/>
                </a:moveTo>
                <a:lnTo>
                  <a:pt x="0" y="10"/>
                </a:lnTo>
                <a:lnTo>
                  <a:pt x="0" y="0"/>
                </a:lnTo>
                <a:lnTo>
                  <a:pt x="1806" y="682"/>
                </a:lnTo>
                <a:lnTo>
                  <a:pt x="1781" y="682"/>
                </a:lnTo>
                <a:close/>
              </a:path>
            </a:pathLst>
          </a:custGeom>
          <a:solidFill>
            <a:srgbClr val="7BAABA"/>
          </a:solidFill>
          <a:ln>
            <a:noFill/>
          </a:ln>
        </p:spPr>
      </p:sp>
      <p:sp>
        <p:nvSpPr>
          <p:cNvPr id="15609" name="Freeform 451"/>
          <p:cNvSpPr/>
          <p:nvPr/>
        </p:nvSpPr>
        <p:spPr>
          <a:xfrm>
            <a:off x="844200" y="344160"/>
            <a:ext cx="659520" cy="249120"/>
          </a:xfrm>
          <a:custGeom>
            <a:avLst/>
            <a:gdLst/>
            <a:ahLst/>
            <a:cxnLst/>
            <a:rect l="0" t="0" r="r" b="b"/>
            <a:pathLst>
              <a:path w="1832" h="692">
                <a:moveTo>
                  <a:pt x="1806" y="691"/>
                </a:moveTo>
                <a:lnTo>
                  <a:pt x="0" y="9"/>
                </a:lnTo>
                <a:lnTo>
                  <a:pt x="0" y="0"/>
                </a:lnTo>
                <a:lnTo>
                  <a:pt x="1831" y="691"/>
                </a:lnTo>
                <a:lnTo>
                  <a:pt x="1806" y="691"/>
                </a:lnTo>
                <a:close/>
              </a:path>
            </a:pathLst>
          </a:custGeom>
          <a:solidFill>
            <a:srgbClr val="7DABBA"/>
          </a:solidFill>
          <a:ln>
            <a:noFill/>
          </a:ln>
        </p:spPr>
      </p:sp>
      <p:sp>
        <p:nvSpPr>
          <p:cNvPr id="15610" name="Freeform 452"/>
          <p:cNvSpPr/>
          <p:nvPr/>
        </p:nvSpPr>
        <p:spPr>
          <a:xfrm>
            <a:off x="844200" y="340560"/>
            <a:ext cx="668520" cy="252720"/>
          </a:xfrm>
          <a:custGeom>
            <a:avLst/>
            <a:gdLst/>
            <a:ahLst/>
            <a:cxnLst/>
            <a:rect l="0" t="0" r="r" b="b"/>
            <a:pathLst>
              <a:path w="1857" h="702">
                <a:moveTo>
                  <a:pt x="1831" y="701"/>
                </a:moveTo>
                <a:lnTo>
                  <a:pt x="0" y="10"/>
                </a:lnTo>
                <a:lnTo>
                  <a:pt x="0" y="0"/>
                </a:lnTo>
                <a:lnTo>
                  <a:pt x="1856" y="701"/>
                </a:lnTo>
                <a:lnTo>
                  <a:pt x="1831" y="701"/>
                </a:lnTo>
                <a:close/>
              </a:path>
            </a:pathLst>
          </a:custGeom>
          <a:solidFill>
            <a:srgbClr val="7EACBB"/>
          </a:solidFill>
          <a:ln>
            <a:noFill/>
          </a:ln>
        </p:spPr>
      </p:sp>
      <p:sp>
        <p:nvSpPr>
          <p:cNvPr id="15611" name="Freeform 453"/>
          <p:cNvSpPr/>
          <p:nvPr/>
        </p:nvSpPr>
        <p:spPr>
          <a:xfrm>
            <a:off x="844200" y="337320"/>
            <a:ext cx="677520" cy="255960"/>
          </a:xfrm>
          <a:custGeom>
            <a:avLst/>
            <a:gdLst/>
            <a:ahLst/>
            <a:cxnLst/>
            <a:rect l="0" t="0" r="r" b="b"/>
            <a:pathLst>
              <a:path w="1882" h="711">
                <a:moveTo>
                  <a:pt x="1856" y="710"/>
                </a:moveTo>
                <a:lnTo>
                  <a:pt x="0" y="9"/>
                </a:lnTo>
                <a:lnTo>
                  <a:pt x="0" y="0"/>
                </a:lnTo>
                <a:lnTo>
                  <a:pt x="1881" y="710"/>
                </a:lnTo>
                <a:lnTo>
                  <a:pt x="1856" y="710"/>
                </a:lnTo>
                <a:close/>
              </a:path>
            </a:pathLst>
          </a:custGeom>
          <a:solidFill>
            <a:srgbClr val="7FACBB"/>
          </a:solidFill>
          <a:ln>
            <a:noFill/>
          </a:ln>
        </p:spPr>
      </p:sp>
      <p:sp>
        <p:nvSpPr>
          <p:cNvPr id="15612" name="Freeform 454"/>
          <p:cNvSpPr/>
          <p:nvPr/>
        </p:nvSpPr>
        <p:spPr>
          <a:xfrm>
            <a:off x="844200" y="333720"/>
            <a:ext cx="686520" cy="259560"/>
          </a:xfrm>
          <a:custGeom>
            <a:avLst/>
            <a:gdLst/>
            <a:ahLst/>
            <a:cxnLst/>
            <a:rect l="0" t="0" r="r" b="b"/>
            <a:pathLst>
              <a:path w="1907" h="721">
                <a:moveTo>
                  <a:pt x="1881" y="720"/>
                </a:moveTo>
                <a:lnTo>
                  <a:pt x="0" y="10"/>
                </a:lnTo>
                <a:lnTo>
                  <a:pt x="0" y="0"/>
                </a:lnTo>
                <a:lnTo>
                  <a:pt x="1906" y="720"/>
                </a:lnTo>
                <a:lnTo>
                  <a:pt x="1881" y="720"/>
                </a:lnTo>
                <a:close/>
              </a:path>
            </a:pathLst>
          </a:custGeom>
          <a:solidFill>
            <a:srgbClr val="80ADBC"/>
          </a:solidFill>
          <a:ln>
            <a:noFill/>
          </a:ln>
        </p:spPr>
      </p:sp>
      <p:sp>
        <p:nvSpPr>
          <p:cNvPr id="15613" name="Freeform 455"/>
          <p:cNvSpPr/>
          <p:nvPr/>
        </p:nvSpPr>
        <p:spPr>
          <a:xfrm>
            <a:off x="844200" y="330480"/>
            <a:ext cx="695520" cy="262800"/>
          </a:xfrm>
          <a:custGeom>
            <a:avLst/>
            <a:gdLst/>
            <a:ahLst/>
            <a:cxnLst/>
            <a:rect l="0" t="0" r="r" b="b"/>
            <a:pathLst>
              <a:path w="1932" h="730">
                <a:moveTo>
                  <a:pt x="1906" y="729"/>
                </a:moveTo>
                <a:lnTo>
                  <a:pt x="0" y="9"/>
                </a:lnTo>
                <a:lnTo>
                  <a:pt x="0" y="0"/>
                </a:lnTo>
                <a:lnTo>
                  <a:pt x="1931" y="729"/>
                </a:lnTo>
                <a:lnTo>
                  <a:pt x="1906" y="729"/>
                </a:lnTo>
                <a:close/>
              </a:path>
            </a:pathLst>
          </a:custGeom>
          <a:solidFill>
            <a:srgbClr val="82AEBC"/>
          </a:solidFill>
          <a:ln>
            <a:noFill/>
          </a:ln>
        </p:spPr>
      </p:sp>
      <p:sp>
        <p:nvSpPr>
          <p:cNvPr id="15614" name="Freeform 456"/>
          <p:cNvSpPr/>
          <p:nvPr/>
        </p:nvSpPr>
        <p:spPr>
          <a:xfrm>
            <a:off x="844200" y="326880"/>
            <a:ext cx="704520" cy="266400"/>
          </a:xfrm>
          <a:custGeom>
            <a:avLst/>
            <a:gdLst/>
            <a:ahLst/>
            <a:cxnLst/>
            <a:rect l="0" t="0" r="r" b="b"/>
            <a:pathLst>
              <a:path w="1957" h="740">
                <a:moveTo>
                  <a:pt x="1931" y="739"/>
                </a:moveTo>
                <a:lnTo>
                  <a:pt x="0" y="10"/>
                </a:lnTo>
                <a:lnTo>
                  <a:pt x="0" y="0"/>
                </a:lnTo>
                <a:lnTo>
                  <a:pt x="1956" y="739"/>
                </a:lnTo>
                <a:lnTo>
                  <a:pt x="1931" y="739"/>
                </a:lnTo>
                <a:close/>
              </a:path>
            </a:pathLst>
          </a:custGeom>
          <a:solidFill>
            <a:srgbClr val="83AEBD"/>
          </a:solidFill>
          <a:ln>
            <a:noFill/>
          </a:ln>
        </p:spPr>
      </p:sp>
      <p:sp>
        <p:nvSpPr>
          <p:cNvPr id="15615" name="Freeform 457"/>
          <p:cNvSpPr/>
          <p:nvPr/>
        </p:nvSpPr>
        <p:spPr>
          <a:xfrm>
            <a:off x="844200" y="323640"/>
            <a:ext cx="713520" cy="269640"/>
          </a:xfrm>
          <a:custGeom>
            <a:avLst/>
            <a:gdLst/>
            <a:ahLst/>
            <a:cxnLst/>
            <a:rect l="0" t="0" r="r" b="b"/>
            <a:pathLst>
              <a:path w="1982" h="749">
                <a:moveTo>
                  <a:pt x="1956" y="748"/>
                </a:moveTo>
                <a:lnTo>
                  <a:pt x="0" y="9"/>
                </a:lnTo>
                <a:lnTo>
                  <a:pt x="0" y="0"/>
                </a:lnTo>
                <a:lnTo>
                  <a:pt x="1981" y="748"/>
                </a:lnTo>
                <a:lnTo>
                  <a:pt x="1956" y="748"/>
                </a:lnTo>
                <a:close/>
              </a:path>
            </a:pathLst>
          </a:custGeom>
          <a:solidFill>
            <a:srgbClr val="84AFBD"/>
          </a:solidFill>
          <a:ln>
            <a:noFill/>
          </a:ln>
        </p:spPr>
      </p:sp>
      <p:sp>
        <p:nvSpPr>
          <p:cNvPr id="15616" name="Freeform 458"/>
          <p:cNvSpPr/>
          <p:nvPr/>
        </p:nvSpPr>
        <p:spPr>
          <a:xfrm>
            <a:off x="844200" y="320400"/>
            <a:ext cx="722520" cy="272880"/>
          </a:xfrm>
          <a:custGeom>
            <a:avLst/>
            <a:gdLst/>
            <a:ahLst/>
            <a:cxnLst/>
            <a:rect l="0" t="0" r="r" b="b"/>
            <a:pathLst>
              <a:path w="2007" h="758">
                <a:moveTo>
                  <a:pt x="1981" y="757"/>
                </a:moveTo>
                <a:lnTo>
                  <a:pt x="0" y="9"/>
                </a:lnTo>
                <a:lnTo>
                  <a:pt x="0" y="0"/>
                </a:lnTo>
                <a:lnTo>
                  <a:pt x="2006" y="757"/>
                </a:lnTo>
                <a:lnTo>
                  <a:pt x="1981" y="757"/>
                </a:lnTo>
                <a:close/>
              </a:path>
            </a:pathLst>
          </a:custGeom>
          <a:solidFill>
            <a:srgbClr val="85AFBE"/>
          </a:solidFill>
          <a:ln>
            <a:noFill/>
          </a:ln>
        </p:spPr>
      </p:sp>
      <p:sp>
        <p:nvSpPr>
          <p:cNvPr id="15617" name="Freeform 459"/>
          <p:cNvSpPr/>
          <p:nvPr/>
        </p:nvSpPr>
        <p:spPr>
          <a:xfrm>
            <a:off x="844200" y="316800"/>
            <a:ext cx="731520" cy="276480"/>
          </a:xfrm>
          <a:custGeom>
            <a:avLst/>
            <a:gdLst/>
            <a:ahLst/>
            <a:cxnLst/>
            <a:rect l="0" t="0" r="r" b="b"/>
            <a:pathLst>
              <a:path w="2032" h="768">
                <a:moveTo>
                  <a:pt x="2006" y="767"/>
                </a:moveTo>
                <a:lnTo>
                  <a:pt x="0" y="10"/>
                </a:lnTo>
                <a:lnTo>
                  <a:pt x="0" y="0"/>
                </a:lnTo>
                <a:lnTo>
                  <a:pt x="2031" y="767"/>
                </a:lnTo>
                <a:lnTo>
                  <a:pt x="2006" y="767"/>
                </a:lnTo>
                <a:close/>
              </a:path>
            </a:pathLst>
          </a:custGeom>
          <a:solidFill>
            <a:srgbClr val="87B0BE"/>
          </a:solidFill>
          <a:ln>
            <a:noFill/>
          </a:ln>
        </p:spPr>
      </p:sp>
      <p:sp>
        <p:nvSpPr>
          <p:cNvPr id="15618" name="Freeform 460"/>
          <p:cNvSpPr/>
          <p:nvPr/>
        </p:nvSpPr>
        <p:spPr>
          <a:xfrm>
            <a:off x="844200" y="313560"/>
            <a:ext cx="740520" cy="279720"/>
          </a:xfrm>
          <a:custGeom>
            <a:avLst/>
            <a:gdLst/>
            <a:ahLst/>
            <a:cxnLst/>
            <a:rect l="0" t="0" r="r" b="b"/>
            <a:pathLst>
              <a:path w="2057" h="777">
                <a:moveTo>
                  <a:pt x="2031" y="776"/>
                </a:moveTo>
                <a:lnTo>
                  <a:pt x="0" y="9"/>
                </a:lnTo>
                <a:lnTo>
                  <a:pt x="0" y="0"/>
                </a:lnTo>
                <a:lnTo>
                  <a:pt x="2056" y="776"/>
                </a:lnTo>
                <a:lnTo>
                  <a:pt x="2031" y="776"/>
                </a:lnTo>
                <a:close/>
              </a:path>
            </a:pathLst>
          </a:custGeom>
          <a:solidFill>
            <a:srgbClr val="88B1BF"/>
          </a:solidFill>
          <a:ln>
            <a:noFill/>
          </a:ln>
        </p:spPr>
      </p:sp>
      <p:sp>
        <p:nvSpPr>
          <p:cNvPr id="15619" name="Freeform 461"/>
          <p:cNvSpPr/>
          <p:nvPr/>
        </p:nvSpPr>
        <p:spPr>
          <a:xfrm>
            <a:off x="844200" y="309960"/>
            <a:ext cx="749520" cy="283320"/>
          </a:xfrm>
          <a:custGeom>
            <a:avLst/>
            <a:gdLst/>
            <a:ahLst/>
            <a:cxnLst/>
            <a:rect l="0" t="0" r="r" b="b"/>
            <a:pathLst>
              <a:path w="2082" h="787">
                <a:moveTo>
                  <a:pt x="2056" y="786"/>
                </a:moveTo>
                <a:lnTo>
                  <a:pt x="0" y="10"/>
                </a:lnTo>
                <a:lnTo>
                  <a:pt x="0" y="0"/>
                </a:lnTo>
                <a:lnTo>
                  <a:pt x="2081" y="786"/>
                </a:lnTo>
                <a:lnTo>
                  <a:pt x="2056" y="786"/>
                </a:lnTo>
                <a:close/>
              </a:path>
            </a:pathLst>
          </a:custGeom>
          <a:solidFill>
            <a:srgbClr val="89B2BF"/>
          </a:solidFill>
          <a:ln>
            <a:noFill/>
          </a:ln>
        </p:spPr>
      </p:sp>
      <p:sp>
        <p:nvSpPr>
          <p:cNvPr id="15620" name="Freeform 462"/>
          <p:cNvSpPr/>
          <p:nvPr/>
        </p:nvSpPr>
        <p:spPr>
          <a:xfrm>
            <a:off x="844200" y="306720"/>
            <a:ext cx="758520" cy="286560"/>
          </a:xfrm>
          <a:custGeom>
            <a:avLst/>
            <a:gdLst/>
            <a:ahLst/>
            <a:cxnLst/>
            <a:rect l="0" t="0" r="r" b="b"/>
            <a:pathLst>
              <a:path w="2107" h="796">
                <a:moveTo>
                  <a:pt x="2081" y="795"/>
                </a:moveTo>
                <a:lnTo>
                  <a:pt x="0" y="9"/>
                </a:lnTo>
                <a:lnTo>
                  <a:pt x="0" y="0"/>
                </a:lnTo>
                <a:lnTo>
                  <a:pt x="2106" y="795"/>
                </a:lnTo>
                <a:lnTo>
                  <a:pt x="2081" y="795"/>
                </a:lnTo>
                <a:close/>
              </a:path>
            </a:pathLst>
          </a:custGeom>
          <a:solidFill>
            <a:srgbClr val="8AB2C0"/>
          </a:solidFill>
          <a:ln>
            <a:noFill/>
          </a:ln>
        </p:spPr>
      </p:sp>
      <p:sp>
        <p:nvSpPr>
          <p:cNvPr id="15621" name="Freeform 463"/>
          <p:cNvSpPr/>
          <p:nvPr/>
        </p:nvSpPr>
        <p:spPr>
          <a:xfrm>
            <a:off x="844200" y="303120"/>
            <a:ext cx="767880" cy="290160"/>
          </a:xfrm>
          <a:custGeom>
            <a:avLst/>
            <a:gdLst/>
            <a:ahLst/>
            <a:cxnLst/>
            <a:rect l="0" t="0" r="r" b="b"/>
            <a:pathLst>
              <a:path w="2133" h="806">
                <a:moveTo>
                  <a:pt x="2106" y="805"/>
                </a:moveTo>
                <a:lnTo>
                  <a:pt x="0" y="10"/>
                </a:lnTo>
                <a:lnTo>
                  <a:pt x="0" y="0"/>
                </a:lnTo>
                <a:lnTo>
                  <a:pt x="2132" y="805"/>
                </a:lnTo>
                <a:lnTo>
                  <a:pt x="2106" y="805"/>
                </a:lnTo>
                <a:close/>
              </a:path>
            </a:pathLst>
          </a:custGeom>
          <a:solidFill>
            <a:srgbClr val="8BB3C0"/>
          </a:solidFill>
          <a:ln>
            <a:noFill/>
          </a:ln>
        </p:spPr>
      </p:sp>
      <p:sp>
        <p:nvSpPr>
          <p:cNvPr id="15622" name="Freeform 464"/>
          <p:cNvSpPr/>
          <p:nvPr/>
        </p:nvSpPr>
        <p:spPr>
          <a:xfrm>
            <a:off x="844200" y="299880"/>
            <a:ext cx="776880" cy="293400"/>
          </a:xfrm>
          <a:custGeom>
            <a:avLst/>
            <a:gdLst/>
            <a:ahLst/>
            <a:cxnLst/>
            <a:rect l="0" t="0" r="r" b="b"/>
            <a:pathLst>
              <a:path w="2158" h="815">
                <a:moveTo>
                  <a:pt x="2132" y="814"/>
                </a:moveTo>
                <a:lnTo>
                  <a:pt x="0" y="9"/>
                </a:lnTo>
                <a:lnTo>
                  <a:pt x="0" y="0"/>
                </a:lnTo>
                <a:lnTo>
                  <a:pt x="2157" y="814"/>
                </a:lnTo>
                <a:lnTo>
                  <a:pt x="2132" y="814"/>
                </a:lnTo>
                <a:close/>
              </a:path>
            </a:pathLst>
          </a:custGeom>
          <a:solidFill>
            <a:srgbClr val="8CB3C1"/>
          </a:solidFill>
          <a:ln>
            <a:noFill/>
          </a:ln>
        </p:spPr>
      </p:sp>
      <p:sp>
        <p:nvSpPr>
          <p:cNvPr id="15623" name="Freeform 465"/>
          <p:cNvSpPr/>
          <p:nvPr/>
        </p:nvSpPr>
        <p:spPr>
          <a:xfrm>
            <a:off x="844200" y="296280"/>
            <a:ext cx="785880" cy="297000"/>
          </a:xfrm>
          <a:custGeom>
            <a:avLst/>
            <a:gdLst/>
            <a:ahLst/>
            <a:cxnLst/>
            <a:rect l="0" t="0" r="r" b="b"/>
            <a:pathLst>
              <a:path w="2183" h="825">
                <a:moveTo>
                  <a:pt x="2157" y="824"/>
                </a:moveTo>
                <a:lnTo>
                  <a:pt x="0" y="10"/>
                </a:lnTo>
                <a:lnTo>
                  <a:pt x="0" y="0"/>
                </a:lnTo>
                <a:lnTo>
                  <a:pt x="2182" y="824"/>
                </a:lnTo>
                <a:lnTo>
                  <a:pt x="2157" y="824"/>
                </a:lnTo>
                <a:close/>
              </a:path>
            </a:pathLst>
          </a:custGeom>
          <a:solidFill>
            <a:srgbClr val="8DB4C1"/>
          </a:solidFill>
          <a:ln>
            <a:noFill/>
          </a:ln>
        </p:spPr>
      </p:sp>
      <p:sp>
        <p:nvSpPr>
          <p:cNvPr id="15624" name="Freeform 466"/>
          <p:cNvSpPr/>
          <p:nvPr/>
        </p:nvSpPr>
        <p:spPr>
          <a:xfrm>
            <a:off x="844200" y="293040"/>
            <a:ext cx="794880" cy="300240"/>
          </a:xfrm>
          <a:custGeom>
            <a:avLst/>
            <a:gdLst/>
            <a:ahLst/>
            <a:cxnLst/>
            <a:rect l="0" t="0" r="r" b="b"/>
            <a:pathLst>
              <a:path w="2208" h="834">
                <a:moveTo>
                  <a:pt x="2182" y="833"/>
                </a:moveTo>
                <a:lnTo>
                  <a:pt x="0" y="9"/>
                </a:lnTo>
                <a:lnTo>
                  <a:pt x="0" y="0"/>
                </a:lnTo>
                <a:lnTo>
                  <a:pt x="2207" y="833"/>
                </a:lnTo>
                <a:lnTo>
                  <a:pt x="2182" y="833"/>
                </a:lnTo>
                <a:close/>
              </a:path>
            </a:pathLst>
          </a:custGeom>
          <a:solidFill>
            <a:srgbClr val="8FB4C2"/>
          </a:solidFill>
          <a:ln>
            <a:noFill/>
          </a:ln>
        </p:spPr>
      </p:sp>
      <p:sp>
        <p:nvSpPr>
          <p:cNvPr id="15625" name="Freeform 467"/>
          <p:cNvSpPr/>
          <p:nvPr/>
        </p:nvSpPr>
        <p:spPr>
          <a:xfrm>
            <a:off x="844200" y="289440"/>
            <a:ext cx="803880" cy="303840"/>
          </a:xfrm>
          <a:custGeom>
            <a:avLst/>
            <a:gdLst/>
            <a:ahLst/>
            <a:cxnLst/>
            <a:rect l="0" t="0" r="r" b="b"/>
            <a:pathLst>
              <a:path w="2233" h="844">
                <a:moveTo>
                  <a:pt x="2207" y="843"/>
                </a:moveTo>
                <a:lnTo>
                  <a:pt x="0" y="10"/>
                </a:lnTo>
                <a:lnTo>
                  <a:pt x="0" y="0"/>
                </a:lnTo>
                <a:lnTo>
                  <a:pt x="2232" y="843"/>
                </a:lnTo>
                <a:lnTo>
                  <a:pt x="2207" y="843"/>
                </a:lnTo>
                <a:close/>
              </a:path>
            </a:pathLst>
          </a:custGeom>
          <a:solidFill>
            <a:srgbClr val="90B5C2"/>
          </a:solidFill>
          <a:ln>
            <a:noFill/>
          </a:ln>
        </p:spPr>
      </p:sp>
      <p:sp>
        <p:nvSpPr>
          <p:cNvPr id="15626" name="Freeform 468"/>
          <p:cNvSpPr/>
          <p:nvPr/>
        </p:nvSpPr>
        <p:spPr>
          <a:xfrm>
            <a:off x="844200" y="286200"/>
            <a:ext cx="812880" cy="307080"/>
          </a:xfrm>
          <a:custGeom>
            <a:avLst/>
            <a:gdLst/>
            <a:ahLst/>
            <a:cxnLst/>
            <a:rect l="0" t="0" r="r" b="b"/>
            <a:pathLst>
              <a:path w="2258" h="853">
                <a:moveTo>
                  <a:pt x="2232" y="852"/>
                </a:moveTo>
                <a:lnTo>
                  <a:pt x="0" y="9"/>
                </a:lnTo>
                <a:lnTo>
                  <a:pt x="0" y="0"/>
                </a:lnTo>
                <a:lnTo>
                  <a:pt x="2257" y="852"/>
                </a:lnTo>
                <a:lnTo>
                  <a:pt x="2232" y="852"/>
                </a:lnTo>
                <a:close/>
              </a:path>
            </a:pathLst>
          </a:custGeom>
          <a:solidFill>
            <a:srgbClr val="91B6C3"/>
          </a:solidFill>
          <a:ln>
            <a:noFill/>
          </a:ln>
        </p:spPr>
      </p:sp>
      <p:sp>
        <p:nvSpPr>
          <p:cNvPr id="15627" name="Freeform 469"/>
          <p:cNvSpPr/>
          <p:nvPr/>
        </p:nvSpPr>
        <p:spPr>
          <a:xfrm>
            <a:off x="844200" y="282600"/>
            <a:ext cx="821880" cy="310680"/>
          </a:xfrm>
          <a:custGeom>
            <a:avLst/>
            <a:gdLst/>
            <a:ahLst/>
            <a:cxnLst/>
            <a:rect l="0" t="0" r="r" b="b"/>
            <a:pathLst>
              <a:path w="2283" h="863">
                <a:moveTo>
                  <a:pt x="2257" y="862"/>
                </a:moveTo>
                <a:lnTo>
                  <a:pt x="0" y="10"/>
                </a:lnTo>
                <a:lnTo>
                  <a:pt x="0" y="0"/>
                </a:lnTo>
                <a:lnTo>
                  <a:pt x="2282" y="862"/>
                </a:lnTo>
                <a:lnTo>
                  <a:pt x="2257" y="862"/>
                </a:lnTo>
                <a:close/>
              </a:path>
            </a:pathLst>
          </a:custGeom>
          <a:solidFill>
            <a:srgbClr val="92B7C3"/>
          </a:solidFill>
          <a:ln>
            <a:noFill/>
          </a:ln>
        </p:spPr>
      </p:sp>
      <p:sp>
        <p:nvSpPr>
          <p:cNvPr id="15628" name="Freeform 470"/>
          <p:cNvSpPr/>
          <p:nvPr/>
        </p:nvSpPr>
        <p:spPr>
          <a:xfrm>
            <a:off x="844200" y="279360"/>
            <a:ext cx="830880" cy="313920"/>
          </a:xfrm>
          <a:custGeom>
            <a:avLst/>
            <a:gdLst/>
            <a:ahLst/>
            <a:cxnLst/>
            <a:rect l="0" t="0" r="r" b="b"/>
            <a:pathLst>
              <a:path w="2308" h="872">
                <a:moveTo>
                  <a:pt x="2282" y="871"/>
                </a:moveTo>
                <a:lnTo>
                  <a:pt x="0" y="9"/>
                </a:lnTo>
                <a:lnTo>
                  <a:pt x="0" y="0"/>
                </a:lnTo>
                <a:lnTo>
                  <a:pt x="2307" y="871"/>
                </a:lnTo>
                <a:lnTo>
                  <a:pt x="2282" y="871"/>
                </a:lnTo>
                <a:close/>
              </a:path>
            </a:pathLst>
          </a:custGeom>
          <a:solidFill>
            <a:srgbClr val="93B7C4"/>
          </a:solidFill>
          <a:ln>
            <a:noFill/>
          </a:ln>
        </p:spPr>
      </p:sp>
      <p:sp>
        <p:nvSpPr>
          <p:cNvPr id="15629" name="Freeform 471"/>
          <p:cNvSpPr/>
          <p:nvPr/>
        </p:nvSpPr>
        <p:spPr>
          <a:xfrm>
            <a:off x="844200" y="276120"/>
            <a:ext cx="839880" cy="317160"/>
          </a:xfrm>
          <a:custGeom>
            <a:avLst/>
            <a:gdLst/>
            <a:ahLst/>
            <a:cxnLst/>
            <a:rect l="0" t="0" r="r" b="b"/>
            <a:pathLst>
              <a:path w="2333" h="881">
                <a:moveTo>
                  <a:pt x="2307" y="880"/>
                </a:moveTo>
                <a:lnTo>
                  <a:pt x="0" y="9"/>
                </a:lnTo>
                <a:lnTo>
                  <a:pt x="0" y="0"/>
                </a:lnTo>
                <a:lnTo>
                  <a:pt x="2332" y="880"/>
                </a:lnTo>
                <a:lnTo>
                  <a:pt x="2307" y="880"/>
                </a:lnTo>
                <a:close/>
              </a:path>
            </a:pathLst>
          </a:custGeom>
          <a:solidFill>
            <a:srgbClr val="95B8C4"/>
          </a:solidFill>
          <a:ln>
            <a:noFill/>
          </a:ln>
        </p:spPr>
      </p:sp>
      <p:sp>
        <p:nvSpPr>
          <p:cNvPr id="15630" name="Freeform 472"/>
          <p:cNvSpPr/>
          <p:nvPr/>
        </p:nvSpPr>
        <p:spPr>
          <a:xfrm>
            <a:off x="844200" y="272520"/>
            <a:ext cx="848880" cy="320760"/>
          </a:xfrm>
          <a:custGeom>
            <a:avLst/>
            <a:gdLst/>
            <a:ahLst/>
            <a:cxnLst/>
            <a:rect l="0" t="0" r="r" b="b"/>
            <a:pathLst>
              <a:path w="2358" h="891">
                <a:moveTo>
                  <a:pt x="2332" y="890"/>
                </a:moveTo>
                <a:lnTo>
                  <a:pt x="0" y="10"/>
                </a:lnTo>
                <a:lnTo>
                  <a:pt x="0" y="0"/>
                </a:lnTo>
                <a:lnTo>
                  <a:pt x="2357" y="890"/>
                </a:lnTo>
                <a:lnTo>
                  <a:pt x="2332" y="890"/>
                </a:lnTo>
                <a:close/>
              </a:path>
            </a:pathLst>
          </a:custGeom>
          <a:solidFill>
            <a:srgbClr val="96B9C5"/>
          </a:solidFill>
          <a:ln>
            <a:noFill/>
          </a:ln>
        </p:spPr>
      </p:sp>
      <p:sp>
        <p:nvSpPr>
          <p:cNvPr id="15631" name="Freeform 473"/>
          <p:cNvSpPr/>
          <p:nvPr/>
        </p:nvSpPr>
        <p:spPr>
          <a:xfrm>
            <a:off x="844200" y="269280"/>
            <a:ext cx="857880" cy="324000"/>
          </a:xfrm>
          <a:custGeom>
            <a:avLst/>
            <a:gdLst/>
            <a:ahLst/>
            <a:cxnLst/>
            <a:rect l="0" t="0" r="r" b="b"/>
            <a:pathLst>
              <a:path w="2383" h="900">
                <a:moveTo>
                  <a:pt x="2357" y="899"/>
                </a:moveTo>
                <a:lnTo>
                  <a:pt x="0" y="9"/>
                </a:lnTo>
                <a:lnTo>
                  <a:pt x="0" y="0"/>
                </a:lnTo>
                <a:lnTo>
                  <a:pt x="2382" y="899"/>
                </a:lnTo>
                <a:lnTo>
                  <a:pt x="2357" y="899"/>
                </a:lnTo>
                <a:close/>
              </a:path>
            </a:pathLst>
          </a:custGeom>
          <a:solidFill>
            <a:srgbClr val="97BAC6"/>
          </a:solidFill>
          <a:ln>
            <a:noFill/>
          </a:ln>
        </p:spPr>
      </p:sp>
      <p:sp>
        <p:nvSpPr>
          <p:cNvPr id="15632" name="Freeform 474"/>
          <p:cNvSpPr/>
          <p:nvPr/>
        </p:nvSpPr>
        <p:spPr>
          <a:xfrm>
            <a:off x="844200" y="265680"/>
            <a:ext cx="866880" cy="327600"/>
          </a:xfrm>
          <a:custGeom>
            <a:avLst/>
            <a:gdLst/>
            <a:ahLst/>
            <a:cxnLst/>
            <a:rect l="0" t="0" r="r" b="b"/>
            <a:pathLst>
              <a:path w="2408" h="910">
                <a:moveTo>
                  <a:pt x="2382" y="909"/>
                </a:moveTo>
                <a:lnTo>
                  <a:pt x="0" y="10"/>
                </a:lnTo>
                <a:lnTo>
                  <a:pt x="0" y="0"/>
                </a:lnTo>
                <a:lnTo>
                  <a:pt x="2407" y="909"/>
                </a:lnTo>
                <a:lnTo>
                  <a:pt x="2382" y="909"/>
                </a:lnTo>
                <a:close/>
              </a:path>
            </a:pathLst>
          </a:custGeom>
          <a:solidFill>
            <a:srgbClr val="98BAC6"/>
          </a:solidFill>
          <a:ln>
            <a:noFill/>
          </a:ln>
        </p:spPr>
      </p:sp>
      <p:sp>
        <p:nvSpPr>
          <p:cNvPr id="15633" name="Freeform 475"/>
          <p:cNvSpPr/>
          <p:nvPr/>
        </p:nvSpPr>
        <p:spPr>
          <a:xfrm>
            <a:off x="844200" y="262440"/>
            <a:ext cx="875880" cy="330840"/>
          </a:xfrm>
          <a:custGeom>
            <a:avLst/>
            <a:gdLst/>
            <a:ahLst/>
            <a:cxnLst/>
            <a:rect l="0" t="0" r="r" b="b"/>
            <a:pathLst>
              <a:path w="2433" h="919">
                <a:moveTo>
                  <a:pt x="2407" y="918"/>
                </a:moveTo>
                <a:lnTo>
                  <a:pt x="0" y="9"/>
                </a:lnTo>
                <a:lnTo>
                  <a:pt x="0" y="0"/>
                </a:lnTo>
                <a:lnTo>
                  <a:pt x="2432" y="918"/>
                </a:lnTo>
                <a:lnTo>
                  <a:pt x="2407" y="918"/>
                </a:lnTo>
                <a:close/>
              </a:path>
            </a:pathLst>
          </a:custGeom>
          <a:solidFill>
            <a:srgbClr val="9ABBC7"/>
          </a:solidFill>
          <a:ln>
            <a:noFill/>
          </a:ln>
        </p:spPr>
      </p:sp>
      <p:sp>
        <p:nvSpPr>
          <p:cNvPr id="15634" name="Freeform 476"/>
          <p:cNvSpPr/>
          <p:nvPr/>
        </p:nvSpPr>
        <p:spPr>
          <a:xfrm>
            <a:off x="844200" y="258840"/>
            <a:ext cx="884880" cy="334440"/>
          </a:xfrm>
          <a:custGeom>
            <a:avLst/>
            <a:gdLst/>
            <a:ahLst/>
            <a:cxnLst/>
            <a:rect l="0" t="0" r="r" b="b"/>
            <a:pathLst>
              <a:path w="2458" h="929">
                <a:moveTo>
                  <a:pt x="2432" y="928"/>
                </a:moveTo>
                <a:lnTo>
                  <a:pt x="0" y="10"/>
                </a:lnTo>
                <a:lnTo>
                  <a:pt x="0" y="0"/>
                </a:lnTo>
                <a:lnTo>
                  <a:pt x="2457" y="928"/>
                </a:lnTo>
                <a:lnTo>
                  <a:pt x="2432" y="928"/>
                </a:lnTo>
                <a:close/>
              </a:path>
            </a:pathLst>
          </a:custGeom>
          <a:solidFill>
            <a:srgbClr val="9BBBC7"/>
          </a:solidFill>
          <a:ln>
            <a:noFill/>
          </a:ln>
        </p:spPr>
      </p:sp>
      <p:sp>
        <p:nvSpPr>
          <p:cNvPr id="15635" name="Freeform 477"/>
          <p:cNvSpPr/>
          <p:nvPr/>
        </p:nvSpPr>
        <p:spPr>
          <a:xfrm>
            <a:off x="844200" y="255600"/>
            <a:ext cx="893880" cy="337680"/>
          </a:xfrm>
          <a:custGeom>
            <a:avLst/>
            <a:gdLst/>
            <a:ahLst/>
            <a:cxnLst/>
            <a:rect l="0" t="0" r="r" b="b"/>
            <a:pathLst>
              <a:path w="2483" h="938">
                <a:moveTo>
                  <a:pt x="2457" y="937"/>
                </a:moveTo>
                <a:lnTo>
                  <a:pt x="0" y="9"/>
                </a:lnTo>
                <a:lnTo>
                  <a:pt x="0" y="0"/>
                </a:lnTo>
                <a:lnTo>
                  <a:pt x="2482" y="937"/>
                </a:lnTo>
                <a:lnTo>
                  <a:pt x="2457" y="937"/>
                </a:lnTo>
                <a:close/>
              </a:path>
            </a:pathLst>
          </a:custGeom>
          <a:solidFill>
            <a:srgbClr val="9CBCC8"/>
          </a:solidFill>
          <a:ln>
            <a:noFill/>
          </a:ln>
        </p:spPr>
      </p:sp>
      <p:sp>
        <p:nvSpPr>
          <p:cNvPr id="15636" name="Freeform 478"/>
          <p:cNvSpPr/>
          <p:nvPr/>
        </p:nvSpPr>
        <p:spPr>
          <a:xfrm>
            <a:off x="844200" y="252000"/>
            <a:ext cx="903240" cy="341280"/>
          </a:xfrm>
          <a:custGeom>
            <a:avLst/>
            <a:gdLst/>
            <a:ahLst/>
            <a:cxnLst/>
            <a:rect l="0" t="0" r="r" b="b"/>
            <a:pathLst>
              <a:path w="2509" h="948">
                <a:moveTo>
                  <a:pt x="2482" y="947"/>
                </a:moveTo>
                <a:lnTo>
                  <a:pt x="0" y="10"/>
                </a:lnTo>
                <a:lnTo>
                  <a:pt x="0" y="0"/>
                </a:lnTo>
                <a:lnTo>
                  <a:pt x="2508" y="947"/>
                </a:lnTo>
                <a:lnTo>
                  <a:pt x="2482" y="947"/>
                </a:lnTo>
                <a:close/>
              </a:path>
            </a:pathLst>
          </a:custGeom>
          <a:solidFill>
            <a:srgbClr val="9DBDC8"/>
          </a:solidFill>
          <a:ln>
            <a:noFill/>
          </a:ln>
        </p:spPr>
      </p:sp>
      <p:sp>
        <p:nvSpPr>
          <p:cNvPr id="15637" name="Freeform 479"/>
          <p:cNvSpPr/>
          <p:nvPr/>
        </p:nvSpPr>
        <p:spPr>
          <a:xfrm>
            <a:off x="844200" y="248760"/>
            <a:ext cx="912240" cy="344520"/>
          </a:xfrm>
          <a:custGeom>
            <a:avLst/>
            <a:gdLst/>
            <a:ahLst/>
            <a:cxnLst/>
            <a:rect l="0" t="0" r="r" b="b"/>
            <a:pathLst>
              <a:path w="2534" h="957">
                <a:moveTo>
                  <a:pt x="2508" y="956"/>
                </a:moveTo>
                <a:lnTo>
                  <a:pt x="0" y="9"/>
                </a:lnTo>
                <a:lnTo>
                  <a:pt x="0" y="0"/>
                </a:lnTo>
                <a:lnTo>
                  <a:pt x="2533" y="956"/>
                </a:lnTo>
                <a:lnTo>
                  <a:pt x="2508" y="956"/>
                </a:lnTo>
                <a:close/>
              </a:path>
            </a:pathLst>
          </a:custGeom>
          <a:solidFill>
            <a:srgbClr val="9EBEC9"/>
          </a:solidFill>
          <a:ln>
            <a:noFill/>
          </a:ln>
        </p:spPr>
      </p:sp>
      <p:sp>
        <p:nvSpPr>
          <p:cNvPr id="15638" name="Freeform 480"/>
          <p:cNvSpPr/>
          <p:nvPr/>
        </p:nvSpPr>
        <p:spPr>
          <a:xfrm>
            <a:off x="844200" y="245160"/>
            <a:ext cx="921240" cy="348120"/>
          </a:xfrm>
          <a:custGeom>
            <a:avLst/>
            <a:gdLst/>
            <a:ahLst/>
            <a:cxnLst/>
            <a:rect l="0" t="0" r="r" b="b"/>
            <a:pathLst>
              <a:path w="2559" h="967">
                <a:moveTo>
                  <a:pt x="2533" y="966"/>
                </a:moveTo>
                <a:lnTo>
                  <a:pt x="0" y="10"/>
                </a:lnTo>
                <a:lnTo>
                  <a:pt x="0" y="0"/>
                </a:lnTo>
                <a:lnTo>
                  <a:pt x="2558" y="966"/>
                </a:lnTo>
                <a:lnTo>
                  <a:pt x="2533" y="966"/>
                </a:lnTo>
                <a:close/>
              </a:path>
            </a:pathLst>
          </a:custGeom>
          <a:solidFill>
            <a:srgbClr val="9FBEC9"/>
          </a:solidFill>
          <a:ln>
            <a:noFill/>
          </a:ln>
        </p:spPr>
      </p:sp>
      <p:sp>
        <p:nvSpPr>
          <p:cNvPr id="15639" name="Freeform 481"/>
          <p:cNvSpPr/>
          <p:nvPr/>
        </p:nvSpPr>
        <p:spPr>
          <a:xfrm>
            <a:off x="844200" y="241920"/>
            <a:ext cx="930240" cy="351360"/>
          </a:xfrm>
          <a:custGeom>
            <a:avLst/>
            <a:gdLst/>
            <a:ahLst/>
            <a:cxnLst/>
            <a:rect l="0" t="0" r="r" b="b"/>
            <a:pathLst>
              <a:path w="2584" h="976">
                <a:moveTo>
                  <a:pt x="2558" y="975"/>
                </a:moveTo>
                <a:lnTo>
                  <a:pt x="0" y="9"/>
                </a:lnTo>
                <a:lnTo>
                  <a:pt x="0" y="0"/>
                </a:lnTo>
                <a:lnTo>
                  <a:pt x="2583" y="975"/>
                </a:lnTo>
                <a:lnTo>
                  <a:pt x="2558" y="975"/>
                </a:lnTo>
                <a:close/>
              </a:path>
            </a:pathLst>
          </a:custGeom>
          <a:solidFill>
            <a:srgbClr val="A1BFCA"/>
          </a:solidFill>
          <a:ln>
            <a:noFill/>
          </a:ln>
        </p:spPr>
      </p:sp>
      <p:sp>
        <p:nvSpPr>
          <p:cNvPr id="15640" name="Freeform 482"/>
          <p:cNvSpPr/>
          <p:nvPr/>
        </p:nvSpPr>
        <p:spPr>
          <a:xfrm>
            <a:off x="844200" y="238320"/>
            <a:ext cx="939240" cy="354960"/>
          </a:xfrm>
          <a:custGeom>
            <a:avLst/>
            <a:gdLst/>
            <a:ahLst/>
            <a:cxnLst/>
            <a:rect l="0" t="0" r="r" b="b"/>
            <a:pathLst>
              <a:path w="2609" h="986">
                <a:moveTo>
                  <a:pt x="2583" y="985"/>
                </a:moveTo>
                <a:lnTo>
                  <a:pt x="0" y="10"/>
                </a:lnTo>
                <a:lnTo>
                  <a:pt x="0" y="0"/>
                </a:lnTo>
                <a:lnTo>
                  <a:pt x="2608" y="985"/>
                </a:lnTo>
                <a:lnTo>
                  <a:pt x="2583" y="985"/>
                </a:lnTo>
                <a:close/>
              </a:path>
            </a:pathLst>
          </a:custGeom>
          <a:solidFill>
            <a:srgbClr val="A2C0CA"/>
          </a:solidFill>
          <a:ln>
            <a:noFill/>
          </a:ln>
        </p:spPr>
      </p:sp>
      <p:sp>
        <p:nvSpPr>
          <p:cNvPr id="15641" name="Freeform 483"/>
          <p:cNvSpPr/>
          <p:nvPr/>
        </p:nvSpPr>
        <p:spPr>
          <a:xfrm>
            <a:off x="844200" y="235080"/>
            <a:ext cx="948240" cy="358200"/>
          </a:xfrm>
          <a:custGeom>
            <a:avLst/>
            <a:gdLst/>
            <a:ahLst/>
            <a:cxnLst/>
            <a:rect l="0" t="0" r="r" b="b"/>
            <a:pathLst>
              <a:path w="2634" h="995">
                <a:moveTo>
                  <a:pt x="2608" y="994"/>
                </a:moveTo>
                <a:lnTo>
                  <a:pt x="0" y="9"/>
                </a:lnTo>
                <a:lnTo>
                  <a:pt x="0" y="0"/>
                </a:lnTo>
                <a:lnTo>
                  <a:pt x="2633" y="994"/>
                </a:lnTo>
                <a:lnTo>
                  <a:pt x="2608" y="994"/>
                </a:lnTo>
                <a:close/>
              </a:path>
            </a:pathLst>
          </a:custGeom>
          <a:solidFill>
            <a:srgbClr val="A3C1CB"/>
          </a:solidFill>
          <a:ln>
            <a:noFill/>
          </a:ln>
        </p:spPr>
      </p:sp>
      <p:sp>
        <p:nvSpPr>
          <p:cNvPr id="15642" name="Freeform 484"/>
          <p:cNvSpPr/>
          <p:nvPr/>
        </p:nvSpPr>
        <p:spPr>
          <a:xfrm>
            <a:off x="844200" y="231840"/>
            <a:ext cx="957240" cy="361440"/>
          </a:xfrm>
          <a:custGeom>
            <a:avLst/>
            <a:gdLst/>
            <a:ahLst/>
            <a:cxnLst/>
            <a:rect l="0" t="0" r="r" b="b"/>
            <a:pathLst>
              <a:path w="2659" h="1004">
                <a:moveTo>
                  <a:pt x="2633" y="1003"/>
                </a:moveTo>
                <a:lnTo>
                  <a:pt x="0" y="9"/>
                </a:lnTo>
                <a:lnTo>
                  <a:pt x="0" y="0"/>
                </a:lnTo>
                <a:lnTo>
                  <a:pt x="2658" y="1003"/>
                </a:lnTo>
                <a:lnTo>
                  <a:pt x="2633" y="1003"/>
                </a:lnTo>
                <a:close/>
              </a:path>
            </a:pathLst>
          </a:custGeom>
          <a:solidFill>
            <a:srgbClr val="A4C1CC"/>
          </a:solidFill>
          <a:ln>
            <a:noFill/>
          </a:ln>
        </p:spPr>
      </p:sp>
      <p:sp>
        <p:nvSpPr>
          <p:cNvPr id="15643" name="Freeform 485"/>
          <p:cNvSpPr/>
          <p:nvPr/>
        </p:nvSpPr>
        <p:spPr>
          <a:xfrm>
            <a:off x="844200" y="228240"/>
            <a:ext cx="966240" cy="365040"/>
          </a:xfrm>
          <a:custGeom>
            <a:avLst/>
            <a:gdLst/>
            <a:ahLst/>
            <a:cxnLst/>
            <a:rect l="0" t="0" r="r" b="b"/>
            <a:pathLst>
              <a:path w="2684" h="1014">
                <a:moveTo>
                  <a:pt x="2658" y="1013"/>
                </a:moveTo>
                <a:lnTo>
                  <a:pt x="0" y="10"/>
                </a:lnTo>
                <a:lnTo>
                  <a:pt x="0" y="0"/>
                </a:lnTo>
                <a:lnTo>
                  <a:pt x="2683" y="1013"/>
                </a:lnTo>
                <a:lnTo>
                  <a:pt x="2658" y="1013"/>
                </a:lnTo>
                <a:close/>
              </a:path>
            </a:pathLst>
          </a:custGeom>
          <a:solidFill>
            <a:srgbClr val="A5C2CC"/>
          </a:solidFill>
          <a:ln>
            <a:noFill/>
          </a:ln>
        </p:spPr>
      </p:sp>
      <p:sp>
        <p:nvSpPr>
          <p:cNvPr id="15644" name="Freeform 486"/>
          <p:cNvSpPr/>
          <p:nvPr/>
        </p:nvSpPr>
        <p:spPr>
          <a:xfrm>
            <a:off x="844200" y="225000"/>
            <a:ext cx="975240" cy="368280"/>
          </a:xfrm>
          <a:custGeom>
            <a:avLst/>
            <a:gdLst/>
            <a:ahLst/>
            <a:cxnLst/>
            <a:rect l="0" t="0" r="r" b="b"/>
            <a:pathLst>
              <a:path w="2709" h="1023">
                <a:moveTo>
                  <a:pt x="2683" y="1022"/>
                </a:moveTo>
                <a:lnTo>
                  <a:pt x="0" y="9"/>
                </a:lnTo>
                <a:lnTo>
                  <a:pt x="0" y="0"/>
                </a:lnTo>
                <a:lnTo>
                  <a:pt x="2708" y="1022"/>
                </a:lnTo>
                <a:lnTo>
                  <a:pt x="2683" y="1022"/>
                </a:lnTo>
                <a:close/>
              </a:path>
            </a:pathLst>
          </a:custGeom>
          <a:solidFill>
            <a:srgbClr val="A7C2CD"/>
          </a:solidFill>
          <a:ln>
            <a:noFill/>
          </a:ln>
        </p:spPr>
      </p:sp>
      <p:sp>
        <p:nvSpPr>
          <p:cNvPr id="15645" name="Freeform 487"/>
          <p:cNvSpPr/>
          <p:nvPr/>
        </p:nvSpPr>
        <p:spPr>
          <a:xfrm>
            <a:off x="844200" y="221400"/>
            <a:ext cx="984240" cy="371880"/>
          </a:xfrm>
          <a:custGeom>
            <a:avLst/>
            <a:gdLst/>
            <a:ahLst/>
            <a:cxnLst/>
            <a:rect l="0" t="0" r="r" b="b"/>
            <a:pathLst>
              <a:path w="2734" h="1033">
                <a:moveTo>
                  <a:pt x="2708" y="1032"/>
                </a:moveTo>
                <a:lnTo>
                  <a:pt x="0" y="10"/>
                </a:lnTo>
                <a:lnTo>
                  <a:pt x="0" y="0"/>
                </a:lnTo>
                <a:lnTo>
                  <a:pt x="2733" y="1032"/>
                </a:lnTo>
                <a:lnTo>
                  <a:pt x="2708" y="1032"/>
                </a:lnTo>
                <a:close/>
              </a:path>
            </a:pathLst>
          </a:custGeom>
          <a:solidFill>
            <a:srgbClr val="A8C3CD"/>
          </a:solidFill>
          <a:ln>
            <a:noFill/>
          </a:ln>
        </p:spPr>
      </p:sp>
      <p:sp>
        <p:nvSpPr>
          <p:cNvPr id="15646" name="Freeform 488"/>
          <p:cNvSpPr/>
          <p:nvPr/>
        </p:nvSpPr>
        <p:spPr>
          <a:xfrm>
            <a:off x="844200" y="218160"/>
            <a:ext cx="993240" cy="375120"/>
          </a:xfrm>
          <a:custGeom>
            <a:avLst/>
            <a:gdLst/>
            <a:ahLst/>
            <a:cxnLst/>
            <a:rect l="0" t="0" r="r" b="b"/>
            <a:pathLst>
              <a:path w="2759" h="1042">
                <a:moveTo>
                  <a:pt x="2733" y="1041"/>
                </a:moveTo>
                <a:lnTo>
                  <a:pt x="0" y="9"/>
                </a:lnTo>
                <a:lnTo>
                  <a:pt x="0" y="0"/>
                </a:lnTo>
                <a:lnTo>
                  <a:pt x="2758" y="1041"/>
                </a:lnTo>
                <a:lnTo>
                  <a:pt x="2733" y="1041"/>
                </a:lnTo>
                <a:close/>
              </a:path>
            </a:pathLst>
          </a:custGeom>
          <a:solidFill>
            <a:srgbClr val="A9C4CE"/>
          </a:solidFill>
          <a:ln>
            <a:noFill/>
          </a:ln>
        </p:spPr>
      </p:sp>
      <p:sp>
        <p:nvSpPr>
          <p:cNvPr id="15647" name="Freeform 489"/>
          <p:cNvSpPr/>
          <p:nvPr/>
        </p:nvSpPr>
        <p:spPr>
          <a:xfrm>
            <a:off x="844200" y="214560"/>
            <a:ext cx="1002240" cy="378720"/>
          </a:xfrm>
          <a:custGeom>
            <a:avLst/>
            <a:gdLst/>
            <a:ahLst/>
            <a:cxnLst/>
            <a:rect l="0" t="0" r="r" b="b"/>
            <a:pathLst>
              <a:path w="2784" h="1052">
                <a:moveTo>
                  <a:pt x="2758" y="1051"/>
                </a:moveTo>
                <a:lnTo>
                  <a:pt x="0" y="10"/>
                </a:lnTo>
                <a:lnTo>
                  <a:pt x="0" y="0"/>
                </a:lnTo>
                <a:lnTo>
                  <a:pt x="2783" y="1051"/>
                </a:lnTo>
                <a:lnTo>
                  <a:pt x="2758" y="1051"/>
                </a:lnTo>
                <a:close/>
              </a:path>
            </a:pathLst>
          </a:custGeom>
          <a:solidFill>
            <a:srgbClr val="AAC5CF"/>
          </a:solidFill>
          <a:ln>
            <a:noFill/>
          </a:ln>
        </p:spPr>
      </p:sp>
      <p:sp>
        <p:nvSpPr>
          <p:cNvPr id="15648" name="Freeform 490"/>
          <p:cNvSpPr/>
          <p:nvPr/>
        </p:nvSpPr>
        <p:spPr>
          <a:xfrm>
            <a:off x="844200" y="211320"/>
            <a:ext cx="1011240" cy="381960"/>
          </a:xfrm>
          <a:custGeom>
            <a:avLst/>
            <a:gdLst/>
            <a:ahLst/>
            <a:cxnLst/>
            <a:rect l="0" t="0" r="r" b="b"/>
            <a:pathLst>
              <a:path w="2809" h="1061">
                <a:moveTo>
                  <a:pt x="2783" y="1060"/>
                </a:moveTo>
                <a:lnTo>
                  <a:pt x="0" y="9"/>
                </a:lnTo>
                <a:lnTo>
                  <a:pt x="0" y="0"/>
                </a:lnTo>
                <a:lnTo>
                  <a:pt x="2808" y="1060"/>
                </a:lnTo>
                <a:lnTo>
                  <a:pt x="2783" y="1060"/>
                </a:lnTo>
                <a:close/>
              </a:path>
            </a:pathLst>
          </a:custGeom>
          <a:solidFill>
            <a:srgbClr val="ABC5CF"/>
          </a:solidFill>
          <a:ln>
            <a:noFill/>
          </a:ln>
        </p:spPr>
      </p:sp>
      <p:sp>
        <p:nvSpPr>
          <p:cNvPr id="15649" name="Freeform 491"/>
          <p:cNvSpPr/>
          <p:nvPr/>
        </p:nvSpPr>
        <p:spPr>
          <a:xfrm>
            <a:off x="844200" y="207720"/>
            <a:ext cx="1020240" cy="385560"/>
          </a:xfrm>
          <a:custGeom>
            <a:avLst/>
            <a:gdLst/>
            <a:ahLst/>
            <a:cxnLst/>
            <a:rect l="0" t="0" r="r" b="b"/>
            <a:pathLst>
              <a:path w="2834" h="1071">
                <a:moveTo>
                  <a:pt x="2808" y="1070"/>
                </a:moveTo>
                <a:lnTo>
                  <a:pt x="0" y="10"/>
                </a:lnTo>
                <a:lnTo>
                  <a:pt x="0" y="0"/>
                </a:lnTo>
                <a:lnTo>
                  <a:pt x="2833" y="1070"/>
                </a:lnTo>
                <a:lnTo>
                  <a:pt x="2808" y="1070"/>
                </a:lnTo>
                <a:close/>
              </a:path>
            </a:pathLst>
          </a:custGeom>
          <a:solidFill>
            <a:srgbClr val="ACC6D0"/>
          </a:solidFill>
          <a:ln>
            <a:noFill/>
          </a:ln>
        </p:spPr>
      </p:sp>
      <p:sp>
        <p:nvSpPr>
          <p:cNvPr id="15650" name="Freeform 492"/>
          <p:cNvSpPr/>
          <p:nvPr/>
        </p:nvSpPr>
        <p:spPr>
          <a:xfrm>
            <a:off x="844200" y="204480"/>
            <a:ext cx="1029600" cy="388800"/>
          </a:xfrm>
          <a:custGeom>
            <a:avLst/>
            <a:gdLst/>
            <a:ahLst/>
            <a:cxnLst/>
            <a:rect l="0" t="0" r="r" b="b"/>
            <a:pathLst>
              <a:path w="2860" h="1080">
                <a:moveTo>
                  <a:pt x="2833" y="1079"/>
                </a:moveTo>
                <a:lnTo>
                  <a:pt x="0" y="9"/>
                </a:lnTo>
                <a:lnTo>
                  <a:pt x="0" y="0"/>
                </a:lnTo>
                <a:lnTo>
                  <a:pt x="2859" y="1079"/>
                </a:lnTo>
                <a:lnTo>
                  <a:pt x="2833" y="1079"/>
                </a:lnTo>
                <a:close/>
              </a:path>
            </a:pathLst>
          </a:custGeom>
          <a:solidFill>
            <a:srgbClr val="ADC7D0"/>
          </a:solidFill>
          <a:ln>
            <a:noFill/>
          </a:ln>
        </p:spPr>
      </p:sp>
      <p:sp>
        <p:nvSpPr>
          <p:cNvPr id="15651" name="Freeform 493"/>
          <p:cNvSpPr/>
          <p:nvPr/>
        </p:nvSpPr>
        <p:spPr>
          <a:xfrm>
            <a:off x="844200" y="200880"/>
            <a:ext cx="1038600" cy="392400"/>
          </a:xfrm>
          <a:custGeom>
            <a:avLst/>
            <a:gdLst/>
            <a:ahLst/>
            <a:cxnLst/>
            <a:rect l="0" t="0" r="r" b="b"/>
            <a:pathLst>
              <a:path w="2885" h="1090">
                <a:moveTo>
                  <a:pt x="2859" y="1089"/>
                </a:moveTo>
                <a:lnTo>
                  <a:pt x="0" y="10"/>
                </a:lnTo>
                <a:lnTo>
                  <a:pt x="0" y="0"/>
                </a:lnTo>
                <a:lnTo>
                  <a:pt x="2884" y="1089"/>
                </a:lnTo>
                <a:lnTo>
                  <a:pt x="2859" y="1089"/>
                </a:lnTo>
                <a:close/>
              </a:path>
            </a:pathLst>
          </a:custGeom>
          <a:solidFill>
            <a:srgbClr val="AEC8D1"/>
          </a:solidFill>
          <a:ln>
            <a:noFill/>
          </a:ln>
        </p:spPr>
      </p:sp>
      <p:sp>
        <p:nvSpPr>
          <p:cNvPr id="15652" name="Freeform 494"/>
          <p:cNvSpPr/>
          <p:nvPr/>
        </p:nvSpPr>
        <p:spPr>
          <a:xfrm>
            <a:off x="844200" y="197640"/>
            <a:ext cx="1047600" cy="395640"/>
          </a:xfrm>
          <a:custGeom>
            <a:avLst/>
            <a:gdLst/>
            <a:ahLst/>
            <a:cxnLst/>
            <a:rect l="0" t="0" r="r" b="b"/>
            <a:pathLst>
              <a:path w="2910" h="1099">
                <a:moveTo>
                  <a:pt x="2884" y="1098"/>
                </a:moveTo>
                <a:lnTo>
                  <a:pt x="0" y="9"/>
                </a:lnTo>
                <a:lnTo>
                  <a:pt x="0" y="0"/>
                </a:lnTo>
                <a:lnTo>
                  <a:pt x="2909" y="1098"/>
                </a:lnTo>
                <a:lnTo>
                  <a:pt x="2884" y="1098"/>
                </a:lnTo>
                <a:close/>
              </a:path>
            </a:pathLst>
          </a:custGeom>
          <a:solidFill>
            <a:srgbClr val="B0C8D1"/>
          </a:solidFill>
          <a:ln>
            <a:noFill/>
          </a:ln>
        </p:spPr>
      </p:sp>
      <p:sp>
        <p:nvSpPr>
          <p:cNvPr id="15653" name="Freeform 495"/>
          <p:cNvSpPr/>
          <p:nvPr/>
        </p:nvSpPr>
        <p:spPr>
          <a:xfrm>
            <a:off x="844200" y="194400"/>
            <a:ext cx="1056600" cy="398880"/>
          </a:xfrm>
          <a:custGeom>
            <a:avLst/>
            <a:gdLst/>
            <a:ahLst/>
            <a:cxnLst/>
            <a:rect l="0" t="0" r="r" b="b"/>
            <a:pathLst>
              <a:path w="2935" h="1108">
                <a:moveTo>
                  <a:pt x="2909" y="1107"/>
                </a:moveTo>
                <a:lnTo>
                  <a:pt x="0" y="9"/>
                </a:lnTo>
                <a:lnTo>
                  <a:pt x="0" y="0"/>
                </a:lnTo>
                <a:lnTo>
                  <a:pt x="2934" y="1107"/>
                </a:lnTo>
                <a:lnTo>
                  <a:pt x="2909" y="1107"/>
                </a:lnTo>
                <a:close/>
              </a:path>
            </a:pathLst>
          </a:custGeom>
          <a:solidFill>
            <a:srgbClr val="B1C9D2"/>
          </a:solidFill>
          <a:ln>
            <a:noFill/>
          </a:ln>
        </p:spPr>
      </p:sp>
      <p:sp>
        <p:nvSpPr>
          <p:cNvPr id="15654" name="Freeform 496"/>
          <p:cNvSpPr/>
          <p:nvPr/>
        </p:nvSpPr>
        <p:spPr>
          <a:xfrm>
            <a:off x="844200" y="190800"/>
            <a:ext cx="1065600" cy="402480"/>
          </a:xfrm>
          <a:custGeom>
            <a:avLst/>
            <a:gdLst/>
            <a:ahLst/>
            <a:cxnLst/>
            <a:rect l="0" t="0" r="r" b="b"/>
            <a:pathLst>
              <a:path w="2960" h="1118">
                <a:moveTo>
                  <a:pt x="2934" y="1117"/>
                </a:moveTo>
                <a:lnTo>
                  <a:pt x="0" y="10"/>
                </a:lnTo>
                <a:lnTo>
                  <a:pt x="0" y="0"/>
                </a:lnTo>
                <a:lnTo>
                  <a:pt x="2959" y="1117"/>
                </a:lnTo>
                <a:lnTo>
                  <a:pt x="2934" y="1117"/>
                </a:lnTo>
                <a:close/>
              </a:path>
            </a:pathLst>
          </a:custGeom>
          <a:solidFill>
            <a:srgbClr val="B2C9D3"/>
          </a:solidFill>
          <a:ln>
            <a:noFill/>
          </a:ln>
        </p:spPr>
      </p:sp>
      <p:sp>
        <p:nvSpPr>
          <p:cNvPr id="15655" name="Freeform 497"/>
          <p:cNvSpPr/>
          <p:nvPr/>
        </p:nvSpPr>
        <p:spPr>
          <a:xfrm>
            <a:off x="844200" y="187560"/>
            <a:ext cx="1074600" cy="405720"/>
          </a:xfrm>
          <a:custGeom>
            <a:avLst/>
            <a:gdLst/>
            <a:ahLst/>
            <a:cxnLst/>
            <a:rect l="0" t="0" r="r" b="b"/>
            <a:pathLst>
              <a:path w="2985" h="1127">
                <a:moveTo>
                  <a:pt x="2959" y="1126"/>
                </a:moveTo>
                <a:lnTo>
                  <a:pt x="0" y="9"/>
                </a:lnTo>
                <a:lnTo>
                  <a:pt x="0" y="0"/>
                </a:lnTo>
                <a:lnTo>
                  <a:pt x="2984" y="1126"/>
                </a:lnTo>
                <a:lnTo>
                  <a:pt x="2959" y="1126"/>
                </a:lnTo>
                <a:close/>
              </a:path>
            </a:pathLst>
          </a:custGeom>
          <a:solidFill>
            <a:srgbClr val="B3CAD3"/>
          </a:solidFill>
          <a:ln>
            <a:noFill/>
          </a:ln>
        </p:spPr>
      </p:sp>
      <p:sp>
        <p:nvSpPr>
          <p:cNvPr id="15656" name="Freeform 498"/>
          <p:cNvSpPr/>
          <p:nvPr/>
        </p:nvSpPr>
        <p:spPr>
          <a:xfrm>
            <a:off x="844200" y="183960"/>
            <a:ext cx="1083600" cy="409320"/>
          </a:xfrm>
          <a:custGeom>
            <a:avLst/>
            <a:gdLst/>
            <a:ahLst/>
            <a:cxnLst/>
            <a:rect l="0" t="0" r="r" b="b"/>
            <a:pathLst>
              <a:path w="3010" h="1137">
                <a:moveTo>
                  <a:pt x="2984" y="1136"/>
                </a:moveTo>
                <a:lnTo>
                  <a:pt x="0" y="10"/>
                </a:lnTo>
                <a:lnTo>
                  <a:pt x="0" y="0"/>
                </a:lnTo>
                <a:lnTo>
                  <a:pt x="3009" y="1136"/>
                </a:lnTo>
                <a:lnTo>
                  <a:pt x="2984" y="1136"/>
                </a:lnTo>
                <a:close/>
              </a:path>
            </a:pathLst>
          </a:custGeom>
          <a:solidFill>
            <a:srgbClr val="B4CBD4"/>
          </a:solidFill>
          <a:ln>
            <a:noFill/>
          </a:ln>
        </p:spPr>
      </p:sp>
      <p:sp>
        <p:nvSpPr>
          <p:cNvPr id="15657" name="Freeform 499"/>
          <p:cNvSpPr/>
          <p:nvPr/>
        </p:nvSpPr>
        <p:spPr>
          <a:xfrm>
            <a:off x="844200" y="180720"/>
            <a:ext cx="1092600" cy="412560"/>
          </a:xfrm>
          <a:custGeom>
            <a:avLst/>
            <a:gdLst/>
            <a:ahLst/>
            <a:cxnLst/>
            <a:rect l="0" t="0" r="r" b="b"/>
            <a:pathLst>
              <a:path w="3035" h="1146">
                <a:moveTo>
                  <a:pt x="3009" y="1145"/>
                </a:moveTo>
                <a:lnTo>
                  <a:pt x="0" y="9"/>
                </a:lnTo>
                <a:lnTo>
                  <a:pt x="0" y="0"/>
                </a:lnTo>
                <a:lnTo>
                  <a:pt x="3034" y="1145"/>
                </a:lnTo>
                <a:lnTo>
                  <a:pt x="3009" y="1145"/>
                </a:lnTo>
                <a:close/>
              </a:path>
            </a:pathLst>
          </a:custGeom>
          <a:solidFill>
            <a:srgbClr val="B5CCD4"/>
          </a:solidFill>
          <a:ln>
            <a:noFill/>
          </a:ln>
        </p:spPr>
      </p:sp>
      <p:sp>
        <p:nvSpPr>
          <p:cNvPr id="15658" name="Freeform 500"/>
          <p:cNvSpPr/>
          <p:nvPr/>
        </p:nvSpPr>
        <p:spPr>
          <a:xfrm>
            <a:off x="844200" y="177120"/>
            <a:ext cx="1101600" cy="416160"/>
          </a:xfrm>
          <a:custGeom>
            <a:avLst/>
            <a:gdLst/>
            <a:ahLst/>
            <a:cxnLst/>
            <a:rect l="0" t="0" r="r" b="b"/>
            <a:pathLst>
              <a:path w="3060" h="1156">
                <a:moveTo>
                  <a:pt x="3034" y="1155"/>
                </a:moveTo>
                <a:lnTo>
                  <a:pt x="0" y="10"/>
                </a:lnTo>
                <a:lnTo>
                  <a:pt x="0" y="0"/>
                </a:lnTo>
                <a:lnTo>
                  <a:pt x="3059" y="1155"/>
                </a:lnTo>
                <a:lnTo>
                  <a:pt x="3034" y="1155"/>
                </a:lnTo>
                <a:close/>
              </a:path>
            </a:pathLst>
          </a:custGeom>
          <a:solidFill>
            <a:srgbClr val="B6CCD5"/>
          </a:solidFill>
          <a:ln>
            <a:noFill/>
          </a:ln>
        </p:spPr>
      </p:sp>
      <p:sp>
        <p:nvSpPr>
          <p:cNvPr id="15659" name="Freeform 501"/>
          <p:cNvSpPr/>
          <p:nvPr/>
        </p:nvSpPr>
        <p:spPr>
          <a:xfrm>
            <a:off x="844200" y="173880"/>
            <a:ext cx="1110600" cy="419400"/>
          </a:xfrm>
          <a:custGeom>
            <a:avLst/>
            <a:gdLst/>
            <a:ahLst/>
            <a:cxnLst/>
            <a:rect l="0" t="0" r="r" b="b"/>
            <a:pathLst>
              <a:path w="3085" h="1165">
                <a:moveTo>
                  <a:pt x="3059" y="1164"/>
                </a:moveTo>
                <a:lnTo>
                  <a:pt x="0" y="9"/>
                </a:lnTo>
                <a:lnTo>
                  <a:pt x="0" y="0"/>
                </a:lnTo>
                <a:lnTo>
                  <a:pt x="3084" y="1164"/>
                </a:lnTo>
                <a:lnTo>
                  <a:pt x="3059" y="1164"/>
                </a:lnTo>
                <a:close/>
              </a:path>
            </a:pathLst>
          </a:custGeom>
          <a:solidFill>
            <a:srgbClr val="B7CDD5"/>
          </a:solidFill>
          <a:ln>
            <a:noFill/>
          </a:ln>
        </p:spPr>
      </p:sp>
      <p:sp>
        <p:nvSpPr>
          <p:cNvPr id="15660" name="Freeform 502"/>
          <p:cNvSpPr/>
          <p:nvPr/>
        </p:nvSpPr>
        <p:spPr>
          <a:xfrm>
            <a:off x="844200" y="170280"/>
            <a:ext cx="1119600" cy="423000"/>
          </a:xfrm>
          <a:custGeom>
            <a:avLst/>
            <a:gdLst/>
            <a:ahLst/>
            <a:cxnLst/>
            <a:rect l="0" t="0" r="r" b="b"/>
            <a:pathLst>
              <a:path w="3110" h="1175">
                <a:moveTo>
                  <a:pt x="3084" y="1174"/>
                </a:moveTo>
                <a:lnTo>
                  <a:pt x="0" y="10"/>
                </a:lnTo>
                <a:lnTo>
                  <a:pt x="0" y="0"/>
                </a:lnTo>
                <a:lnTo>
                  <a:pt x="3109" y="1174"/>
                </a:lnTo>
                <a:lnTo>
                  <a:pt x="3084" y="1174"/>
                </a:lnTo>
                <a:close/>
              </a:path>
            </a:pathLst>
          </a:custGeom>
          <a:solidFill>
            <a:srgbClr val="B8CED6"/>
          </a:solidFill>
          <a:ln>
            <a:noFill/>
          </a:ln>
        </p:spPr>
      </p:sp>
      <p:sp>
        <p:nvSpPr>
          <p:cNvPr id="15661" name="Freeform 503"/>
          <p:cNvSpPr/>
          <p:nvPr/>
        </p:nvSpPr>
        <p:spPr>
          <a:xfrm>
            <a:off x="844200" y="167040"/>
            <a:ext cx="1128600" cy="426240"/>
          </a:xfrm>
          <a:custGeom>
            <a:avLst/>
            <a:gdLst/>
            <a:ahLst/>
            <a:cxnLst/>
            <a:rect l="0" t="0" r="r" b="b"/>
            <a:pathLst>
              <a:path w="3135" h="1184">
                <a:moveTo>
                  <a:pt x="3109" y="1183"/>
                </a:moveTo>
                <a:lnTo>
                  <a:pt x="0" y="9"/>
                </a:lnTo>
                <a:lnTo>
                  <a:pt x="0" y="0"/>
                </a:lnTo>
                <a:lnTo>
                  <a:pt x="3134" y="1183"/>
                </a:lnTo>
                <a:lnTo>
                  <a:pt x="3109" y="1183"/>
                </a:lnTo>
                <a:close/>
              </a:path>
            </a:pathLst>
          </a:custGeom>
          <a:solidFill>
            <a:srgbClr val="B9CFD7"/>
          </a:solidFill>
          <a:ln>
            <a:noFill/>
          </a:ln>
        </p:spPr>
      </p:sp>
      <p:sp>
        <p:nvSpPr>
          <p:cNvPr id="15662" name="Freeform 504"/>
          <p:cNvSpPr/>
          <p:nvPr/>
        </p:nvSpPr>
        <p:spPr>
          <a:xfrm>
            <a:off x="844200" y="163440"/>
            <a:ext cx="1137600" cy="429840"/>
          </a:xfrm>
          <a:custGeom>
            <a:avLst/>
            <a:gdLst/>
            <a:ahLst/>
            <a:cxnLst/>
            <a:rect l="0" t="0" r="r" b="b"/>
            <a:pathLst>
              <a:path w="3160" h="1194">
                <a:moveTo>
                  <a:pt x="3134" y="1193"/>
                </a:moveTo>
                <a:lnTo>
                  <a:pt x="0" y="10"/>
                </a:lnTo>
                <a:lnTo>
                  <a:pt x="0" y="0"/>
                </a:lnTo>
                <a:lnTo>
                  <a:pt x="3159" y="1193"/>
                </a:lnTo>
                <a:lnTo>
                  <a:pt x="3134" y="1193"/>
                </a:lnTo>
                <a:close/>
              </a:path>
            </a:pathLst>
          </a:custGeom>
          <a:solidFill>
            <a:srgbClr val="BACFD7"/>
          </a:solidFill>
          <a:ln>
            <a:noFill/>
          </a:ln>
        </p:spPr>
      </p:sp>
      <p:sp>
        <p:nvSpPr>
          <p:cNvPr id="15663" name="Freeform 505"/>
          <p:cNvSpPr/>
          <p:nvPr/>
        </p:nvSpPr>
        <p:spPr>
          <a:xfrm>
            <a:off x="844200" y="160200"/>
            <a:ext cx="1146600" cy="433080"/>
          </a:xfrm>
          <a:custGeom>
            <a:avLst/>
            <a:gdLst/>
            <a:ahLst/>
            <a:cxnLst/>
            <a:rect l="0" t="0" r="r" b="b"/>
            <a:pathLst>
              <a:path w="3185" h="1203">
                <a:moveTo>
                  <a:pt x="3159" y="1202"/>
                </a:moveTo>
                <a:lnTo>
                  <a:pt x="0" y="9"/>
                </a:lnTo>
                <a:lnTo>
                  <a:pt x="0" y="0"/>
                </a:lnTo>
                <a:lnTo>
                  <a:pt x="3184" y="1202"/>
                </a:lnTo>
                <a:lnTo>
                  <a:pt x="3159" y="1202"/>
                </a:lnTo>
                <a:close/>
              </a:path>
            </a:pathLst>
          </a:custGeom>
          <a:solidFill>
            <a:srgbClr val="BBD0D8"/>
          </a:solidFill>
          <a:ln>
            <a:noFill/>
          </a:ln>
        </p:spPr>
      </p:sp>
      <p:sp>
        <p:nvSpPr>
          <p:cNvPr id="15664" name="Freeform 506"/>
          <p:cNvSpPr/>
          <p:nvPr/>
        </p:nvSpPr>
        <p:spPr>
          <a:xfrm>
            <a:off x="844200" y="156960"/>
            <a:ext cx="1155600" cy="436320"/>
          </a:xfrm>
          <a:custGeom>
            <a:avLst/>
            <a:gdLst/>
            <a:ahLst/>
            <a:cxnLst/>
            <a:rect l="0" t="0" r="r" b="b"/>
            <a:pathLst>
              <a:path w="3210" h="1212">
                <a:moveTo>
                  <a:pt x="3184" y="1211"/>
                </a:moveTo>
                <a:lnTo>
                  <a:pt x="0" y="9"/>
                </a:lnTo>
                <a:lnTo>
                  <a:pt x="0" y="0"/>
                </a:lnTo>
                <a:lnTo>
                  <a:pt x="3209" y="1211"/>
                </a:lnTo>
                <a:lnTo>
                  <a:pt x="3184" y="1211"/>
                </a:lnTo>
                <a:close/>
              </a:path>
            </a:pathLst>
          </a:custGeom>
          <a:solidFill>
            <a:srgbClr val="BDD1D8"/>
          </a:solidFill>
          <a:ln>
            <a:noFill/>
          </a:ln>
        </p:spPr>
      </p:sp>
      <p:sp>
        <p:nvSpPr>
          <p:cNvPr id="15665" name="Freeform 507"/>
          <p:cNvSpPr/>
          <p:nvPr/>
        </p:nvSpPr>
        <p:spPr>
          <a:xfrm>
            <a:off x="844200" y="156960"/>
            <a:ext cx="1155960" cy="436320"/>
          </a:xfrm>
          <a:custGeom>
            <a:avLst/>
            <a:gdLst/>
            <a:ahLst/>
            <a:cxnLst/>
            <a:rect l="0" t="0" r="r" b="b"/>
            <a:pathLst>
              <a:path w="3211" h="1212">
                <a:moveTo>
                  <a:pt x="3209" y="1211"/>
                </a:moveTo>
                <a:lnTo>
                  <a:pt x="0" y="0"/>
                </a:lnTo>
                <a:lnTo>
                  <a:pt x="25" y="0"/>
                </a:lnTo>
                <a:lnTo>
                  <a:pt x="3210" y="1202"/>
                </a:lnTo>
                <a:lnTo>
                  <a:pt x="3209" y="1211"/>
                </a:lnTo>
                <a:close/>
              </a:path>
            </a:pathLst>
          </a:custGeom>
          <a:solidFill>
            <a:srgbClr val="BED2D9"/>
          </a:solidFill>
          <a:ln>
            <a:noFill/>
          </a:ln>
        </p:spPr>
      </p:sp>
      <p:sp>
        <p:nvSpPr>
          <p:cNvPr id="15666" name="Freeform 508"/>
          <p:cNvSpPr/>
          <p:nvPr/>
        </p:nvSpPr>
        <p:spPr>
          <a:xfrm>
            <a:off x="853200" y="156960"/>
            <a:ext cx="1146960" cy="433080"/>
          </a:xfrm>
          <a:custGeom>
            <a:avLst/>
            <a:gdLst/>
            <a:ahLst/>
            <a:cxnLst/>
            <a:rect l="0" t="0" r="r" b="b"/>
            <a:pathLst>
              <a:path w="3186" h="1203">
                <a:moveTo>
                  <a:pt x="3185" y="1202"/>
                </a:moveTo>
                <a:lnTo>
                  <a:pt x="0" y="0"/>
                </a:lnTo>
                <a:lnTo>
                  <a:pt x="25" y="0"/>
                </a:lnTo>
                <a:lnTo>
                  <a:pt x="3185" y="1192"/>
                </a:lnTo>
                <a:lnTo>
                  <a:pt x="3185" y="1202"/>
                </a:lnTo>
                <a:close/>
              </a:path>
            </a:pathLst>
          </a:custGeom>
          <a:solidFill>
            <a:srgbClr val="BFD2D9"/>
          </a:solidFill>
          <a:ln>
            <a:noFill/>
          </a:ln>
        </p:spPr>
      </p:sp>
      <p:sp>
        <p:nvSpPr>
          <p:cNvPr id="15667" name="Freeform 509"/>
          <p:cNvSpPr/>
          <p:nvPr/>
        </p:nvSpPr>
        <p:spPr>
          <a:xfrm>
            <a:off x="862200" y="156960"/>
            <a:ext cx="1137960" cy="429480"/>
          </a:xfrm>
          <a:custGeom>
            <a:avLst/>
            <a:gdLst/>
            <a:ahLst/>
            <a:cxnLst/>
            <a:rect l="0" t="0" r="r" b="b"/>
            <a:pathLst>
              <a:path w="3161" h="1193">
                <a:moveTo>
                  <a:pt x="3160" y="1192"/>
                </a:moveTo>
                <a:lnTo>
                  <a:pt x="0" y="0"/>
                </a:lnTo>
                <a:lnTo>
                  <a:pt x="25" y="0"/>
                </a:lnTo>
                <a:lnTo>
                  <a:pt x="3160" y="1183"/>
                </a:lnTo>
                <a:lnTo>
                  <a:pt x="3160" y="1192"/>
                </a:lnTo>
                <a:close/>
              </a:path>
            </a:pathLst>
          </a:custGeom>
          <a:solidFill>
            <a:srgbClr val="C0D3DA"/>
          </a:solidFill>
          <a:ln>
            <a:noFill/>
          </a:ln>
        </p:spPr>
      </p:sp>
      <p:sp>
        <p:nvSpPr>
          <p:cNvPr id="15668" name="Freeform 510"/>
          <p:cNvSpPr/>
          <p:nvPr/>
        </p:nvSpPr>
        <p:spPr>
          <a:xfrm>
            <a:off x="871200" y="156960"/>
            <a:ext cx="1128960" cy="426240"/>
          </a:xfrm>
          <a:custGeom>
            <a:avLst/>
            <a:gdLst/>
            <a:ahLst/>
            <a:cxnLst/>
            <a:rect l="0" t="0" r="r" b="b"/>
            <a:pathLst>
              <a:path w="3136" h="1184">
                <a:moveTo>
                  <a:pt x="3135" y="1183"/>
                </a:moveTo>
                <a:lnTo>
                  <a:pt x="0" y="0"/>
                </a:lnTo>
                <a:lnTo>
                  <a:pt x="25" y="0"/>
                </a:lnTo>
                <a:lnTo>
                  <a:pt x="3135" y="1173"/>
                </a:lnTo>
                <a:lnTo>
                  <a:pt x="3135" y="1183"/>
                </a:lnTo>
                <a:close/>
              </a:path>
            </a:pathLst>
          </a:custGeom>
          <a:solidFill>
            <a:srgbClr val="C1D3DA"/>
          </a:solidFill>
          <a:ln>
            <a:noFill/>
          </a:ln>
        </p:spPr>
      </p:sp>
      <p:sp>
        <p:nvSpPr>
          <p:cNvPr id="15669" name="Freeform 511"/>
          <p:cNvSpPr/>
          <p:nvPr/>
        </p:nvSpPr>
        <p:spPr>
          <a:xfrm>
            <a:off x="880200" y="156960"/>
            <a:ext cx="1119960" cy="422640"/>
          </a:xfrm>
          <a:custGeom>
            <a:avLst/>
            <a:gdLst/>
            <a:ahLst/>
            <a:cxnLst/>
            <a:rect l="0" t="0" r="r" b="b"/>
            <a:pathLst>
              <a:path w="3111" h="1174">
                <a:moveTo>
                  <a:pt x="3110" y="1173"/>
                </a:moveTo>
                <a:lnTo>
                  <a:pt x="0" y="0"/>
                </a:lnTo>
                <a:lnTo>
                  <a:pt x="25" y="0"/>
                </a:lnTo>
                <a:lnTo>
                  <a:pt x="3110" y="1164"/>
                </a:lnTo>
                <a:lnTo>
                  <a:pt x="3110" y="1173"/>
                </a:lnTo>
                <a:close/>
              </a:path>
            </a:pathLst>
          </a:custGeom>
          <a:solidFill>
            <a:srgbClr val="C2D4DB"/>
          </a:solidFill>
          <a:ln>
            <a:noFill/>
          </a:ln>
        </p:spPr>
      </p:sp>
      <p:sp>
        <p:nvSpPr>
          <p:cNvPr id="15670" name="Freeform 512"/>
          <p:cNvSpPr/>
          <p:nvPr/>
        </p:nvSpPr>
        <p:spPr>
          <a:xfrm>
            <a:off x="889200" y="156960"/>
            <a:ext cx="1110960" cy="419400"/>
          </a:xfrm>
          <a:custGeom>
            <a:avLst/>
            <a:gdLst/>
            <a:ahLst/>
            <a:cxnLst/>
            <a:rect l="0" t="0" r="r" b="b"/>
            <a:pathLst>
              <a:path w="3086" h="1165">
                <a:moveTo>
                  <a:pt x="3085" y="1164"/>
                </a:moveTo>
                <a:lnTo>
                  <a:pt x="0" y="0"/>
                </a:lnTo>
                <a:lnTo>
                  <a:pt x="25" y="0"/>
                </a:lnTo>
                <a:lnTo>
                  <a:pt x="3085" y="1155"/>
                </a:lnTo>
                <a:lnTo>
                  <a:pt x="3085" y="1164"/>
                </a:lnTo>
                <a:close/>
              </a:path>
            </a:pathLst>
          </a:custGeom>
          <a:solidFill>
            <a:srgbClr val="C3D5DB"/>
          </a:solidFill>
          <a:ln>
            <a:noFill/>
          </a:ln>
        </p:spPr>
      </p:sp>
      <p:sp>
        <p:nvSpPr>
          <p:cNvPr id="15671" name="Freeform 513"/>
          <p:cNvSpPr/>
          <p:nvPr/>
        </p:nvSpPr>
        <p:spPr>
          <a:xfrm>
            <a:off x="898200" y="156960"/>
            <a:ext cx="1101960" cy="416160"/>
          </a:xfrm>
          <a:custGeom>
            <a:avLst/>
            <a:gdLst/>
            <a:ahLst/>
            <a:cxnLst/>
            <a:rect l="0" t="0" r="r" b="b"/>
            <a:pathLst>
              <a:path w="3061" h="1156">
                <a:moveTo>
                  <a:pt x="3060" y="1155"/>
                </a:moveTo>
                <a:lnTo>
                  <a:pt x="0" y="0"/>
                </a:lnTo>
                <a:lnTo>
                  <a:pt x="25" y="0"/>
                </a:lnTo>
                <a:lnTo>
                  <a:pt x="3060" y="1145"/>
                </a:lnTo>
                <a:lnTo>
                  <a:pt x="3060" y="1155"/>
                </a:lnTo>
                <a:close/>
              </a:path>
            </a:pathLst>
          </a:custGeom>
          <a:solidFill>
            <a:srgbClr val="C4D6DC"/>
          </a:solidFill>
          <a:ln>
            <a:noFill/>
          </a:ln>
        </p:spPr>
      </p:sp>
      <p:sp>
        <p:nvSpPr>
          <p:cNvPr id="15672" name="Freeform 514"/>
          <p:cNvSpPr/>
          <p:nvPr/>
        </p:nvSpPr>
        <p:spPr>
          <a:xfrm>
            <a:off x="907200" y="156960"/>
            <a:ext cx="1092960" cy="412560"/>
          </a:xfrm>
          <a:custGeom>
            <a:avLst/>
            <a:gdLst/>
            <a:ahLst/>
            <a:cxnLst/>
            <a:rect l="0" t="0" r="r" b="b"/>
            <a:pathLst>
              <a:path w="3036" h="1146">
                <a:moveTo>
                  <a:pt x="3035" y="1145"/>
                </a:moveTo>
                <a:lnTo>
                  <a:pt x="0" y="0"/>
                </a:lnTo>
                <a:lnTo>
                  <a:pt x="25" y="0"/>
                </a:lnTo>
                <a:lnTo>
                  <a:pt x="3035" y="1136"/>
                </a:lnTo>
                <a:lnTo>
                  <a:pt x="3035" y="1145"/>
                </a:lnTo>
                <a:close/>
              </a:path>
            </a:pathLst>
          </a:custGeom>
          <a:solidFill>
            <a:srgbClr val="C5D6DD"/>
          </a:solidFill>
          <a:ln>
            <a:noFill/>
          </a:ln>
        </p:spPr>
      </p:sp>
      <p:sp>
        <p:nvSpPr>
          <p:cNvPr id="15673" name="Freeform 515"/>
          <p:cNvSpPr/>
          <p:nvPr/>
        </p:nvSpPr>
        <p:spPr>
          <a:xfrm>
            <a:off x="916200" y="156960"/>
            <a:ext cx="1083960" cy="409320"/>
          </a:xfrm>
          <a:custGeom>
            <a:avLst/>
            <a:gdLst/>
            <a:ahLst/>
            <a:cxnLst/>
            <a:rect l="0" t="0" r="r" b="b"/>
            <a:pathLst>
              <a:path w="3011" h="1137">
                <a:moveTo>
                  <a:pt x="3010" y="1136"/>
                </a:moveTo>
                <a:lnTo>
                  <a:pt x="0" y="0"/>
                </a:lnTo>
                <a:lnTo>
                  <a:pt x="26" y="0"/>
                </a:lnTo>
                <a:lnTo>
                  <a:pt x="3010" y="1126"/>
                </a:lnTo>
                <a:lnTo>
                  <a:pt x="3010" y="1136"/>
                </a:lnTo>
                <a:close/>
              </a:path>
            </a:pathLst>
          </a:custGeom>
          <a:solidFill>
            <a:srgbClr val="C6D7DD"/>
          </a:solidFill>
          <a:ln>
            <a:noFill/>
          </a:ln>
        </p:spPr>
      </p:sp>
      <p:sp>
        <p:nvSpPr>
          <p:cNvPr id="15674" name="Freeform 516"/>
          <p:cNvSpPr/>
          <p:nvPr/>
        </p:nvSpPr>
        <p:spPr>
          <a:xfrm>
            <a:off x="925560" y="156960"/>
            <a:ext cx="1074600" cy="405720"/>
          </a:xfrm>
          <a:custGeom>
            <a:avLst/>
            <a:gdLst/>
            <a:ahLst/>
            <a:cxnLst/>
            <a:rect l="0" t="0" r="r" b="b"/>
            <a:pathLst>
              <a:path w="2985" h="1127">
                <a:moveTo>
                  <a:pt x="2984" y="1126"/>
                </a:moveTo>
                <a:lnTo>
                  <a:pt x="0" y="0"/>
                </a:lnTo>
                <a:lnTo>
                  <a:pt x="25" y="0"/>
                </a:lnTo>
                <a:lnTo>
                  <a:pt x="2984" y="1117"/>
                </a:lnTo>
                <a:lnTo>
                  <a:pt x="2984" y="1126"/>
                </a:lnTo>
                <a:close/>
              </a:path>
            </a:pathLst>
          </a:custGeom>
          <a:solidFill>
            <a:srgbClr val="C7D7DE"/>
          </a:solidFill>
          <a:ln>
            <a:noFill/>
          </a:ln>
        </p:spPr>
      </p:sp>
      <p:sp>
        <p:nvSpPr>
          <p:cNvPr id="15675" name="Freeform 517"/>
          <p:cNvSpPr/>
          <p:nvPr/>
        </p:nvSpPr>
        <p:spPr>
          <a:xfrm>
            <a:off x="934560" y="156960"/>
            <a:ext cx="1065600" cy="402480"/>
          </a:xfrm>
          <a:custGeom>
            <a:avLst/>
            <a:gdLst/>
            <a:ahLst/>
            <a:cxnLst/>
            <a:rect l="0" t="0" r="r" b="b"/>
            <a:pathLst>
              <a:path w="2960" h="1118">
                <a:moveTo>
                  <a:pt x="2959" y="1117"/>
                </a:moveTo>
                <a:lnTo>
                  <a:pt x="0" y="0"/>
                </a:lnTo>
                <a:lnTo>
                  <a:pt x="25" y="0"/>
                </a:lnTo>
                <a:lnTo>
                  <a:pt x="2959" y="1107"/>
                </a:lnTo>
                <a:lnTo>
                  <a:pt x="2959" y="1117"/>
                </a:lnTo>
                <a:close/>
              </a:path>
            </a:pathLst>
          </a:custGeom>
          <a:solidFill>
            <a:srgbClr val="C8D8DE"/>
          </a:solidFill>
          <a:ln>
            <a:noFill/>
          </a:ln>
        </p:spPr>
      </p:sp>
      <p:sp>
        <p:nvSpPr>
          <p:cNvPr id="15676" name="Freeform 518"/>
          <p:cNvSpPr/>
          <p:nvPr/>
        </p:nvSpPr>
        <p:spPr>
          <a:xfrm>
            <a:off x="943560" y="156960"/>
            <a:ext cx="1056600" cy="398880"/>
          </a:xfrm>
          <a:custGeom>
            <a:avLst/>
            <a:gdLst/>
            <a:ahLst/>
            <a:cxnLst/>
            <a:rect l="0" t="0" r="r" b="b"/>
            <a:pathLst>
              <a:path w="2935" h="1108">
                <a:moveTo>
                  <a:pt x="2934" y="1107"/>
                </a:moveTo>
                <a:lnTo>
                  <a:pt x="0" y="0"/>
                </a:lnTo>
                <a:lnTo>
                  <a:pt x="25" y="0"/>
                </a:lnTo>
                <a:lnTo>
                  <a:pt x="2934" y="1098"/>
                </a:lnTo>
                <a:lnTo>
                  <a:pt x="2934" y="1107"/>
                </a:lnTo>
                <a:close/>
              </a:path>
            </a:pathLst>
          </a:custGeom>
          <a:solidFill>
            <a:srgbClr val="C9D9DF"/>
          </a:solidFill>
          <a:ln>
            <a:noFill/>
          </a:ln>
        </p:spPr>
      </p:sp>
      <p:sp>
        <p:nvSpPr>
          <p:cNvPr id="15677" name="Freeform 519"/>
          <p:cNvSpPr/>
          <p:nvPr/>
        </p:nvSpPr>
        <p:spPr>
          <a:xfrm>
            <a:off x="952560" y="156960"/>
            <a:ext cx="1047600" cy="395640"/>
          </a:xfrm>
          <a:custGeom>
            <a:avLst/>
            <a:gdLst/>
            <a:ahLst/>
            <a:cxnLst/>
            <a:rect l="0" t="0" r="r" b="b"/>
            <a:pathLst>
              <a:path w="2910" h="1099">
                <a:moveTo>
                  <a:pt x="2909" y="1098"/>
                </a:moveTo>
                <a:lnTo>
                  <a:pt x="0" y="0"/>
                </a:lnTo>
                <a:lnTo>
                  <a:pt x="25" y="0"/>
                </a:lnTo>
                <a:lnTo>
                  <a:pt x="2909" y="1088"/>
                </a:lnTo>
                <a:lnTo>
                  <a:pt x="2909" y="1098"/>
                </a:lnTo>
                <a:close/>
              </a:path>
            </a:pathLst>
          </a:custGeom>
          <a:solidFill>
            <a:srgbClr val="CAD9DF"/>
          </a:solidFill>
          <a:ln>
            <a:noFill/>
          </a:ln>
        </p:spPr>
      </p:sp>
      <p:sp>
        <p:nvSpPr>
          <p:cNvPr id="15678" name="Freeform 520"/>
          <p:cNvSpPr/>
          <p:nvPr/>
        </p:nvSpPr>
        <p:spPr>
          <a:xfrm>
            <a:off x="961560" y="156960"/>
            <a:ext cx="1038600" cy="392040"/>
          </a:xfrm>
          <a:custGeom>
            <a:avLst/>
            <a:gdLst/>
            <a:ahLst/>
            <a:cxnLst/>
            <a:rect l="0" t="0" r="r" b="b"/>
            <a:pathLst>
              <a:path w="2885" h="1089">
                <a:moveTo>
                  <a:pt x="2884" y="1088"/>
                </a:moveTo>
                <a:lnTo>
                  <a:pt x="0" y="0"/>
                </a:lnTo>
                <a:lnTo>
                  <a:pt x="25" y="0"/>
                </a:lnTo>
                <a:lnTo>
                  <a:pt x="2884" y="1079"/>
                </a:lnTo>
                <a:lnTo>
                  <a:pt x="2884" y="1088"/>
                </a:lnTo>
                <a:close/>
              </a:path>
            </a:pathLst>
          </a:custGeom>
          <a:solidFill>
            <a:srgbClr val="CADAE0"/>
          </a:solidFill>
          <a:ln>
            <a:noFill/>
          </a:ln>
        </p:spPr>
      </p:sp>
      <p:sp>
        <p:nvSpPr>
          <p:cNvPr id="15679" name="Freeform 521"/>
          <p:cNvSpPr/>
          <p:nvPr/>
        </p:nvSpPr>
        <p:spPr>
          <a:xfrm>
            <a:off x="970560" y="156960"/>
            <a:ext cx="1029600" cy="388800"/>
          </a:xfrm>
          <a:custGeom>
            <a:avLst/>
            <a:gdLst/>
            <a:ahLst/>
            <a:cxnLst/>
            <a:rect l="0" t="0" r="r" b="b"/>
            <a:pathLst>
              <a:path w="2860" h="1080">
                <a:moveTo>
                  <a:pt x="2859" y="1079"/>
                </a:moveTo>
                <a:lnTo>
                  <a:pt x="0" y="0"/>
                </a:lnTo>
                <a:lnTo>
                  <a:pt x="25" y="0"/>
                </a:lnTo>
                <a:lnTo>
                  <a:pt x="2859" y="1069"/>
                </a:lnTo>
                <a:lnTo>
                  <a:pt x="2859" y="1079"/>
                </a:lnTo>
                <a:close/>
              </a:path>
            </a:pathLst>
          </a:custGeom>
          <a:solidFill>
            <a:srgbClr val="CBDBE0"/>
          </a:solidFill>
          <a:ln>
            <a:noFill/>
          </a:ln>
        </p:spPr>
      </p:sp>
      <p:sp>
        <p:nvSpPr>
          <p:cNvPr id="15680" name="Freeform 522"/>
          <p:cNvSpPr/>
          <p:nvPr/>
        </p:nvSpPr>
        <p:spPr>
          <a:xfrm>
            <a:off x="979560" y="156960"/>
            <a:ext cx="1020600" cy="385200"/>
          </a:xfrm>
          <a:custGeom>
            <a:avLst/>
            <a:gdLst/>
            <a:ahLst/>
            <a:cxnLst/>
            <a:rect l="0" t="0" r="r" b="b"/>
            <a:pathLst>
              <a:path w="2835" h="1070">
                <a:moveTo>
                  <a:pt x="2834" y="1069"/>
                </a:moveTo>
                <a:lnTo>
                  <a:pt x="0" y="0"/>
                </a:lnTo>
                <a:lnTo>
                  <a:pt x="25" y="0"/>
                </a:lnTo>
                <a:lnTo>
                  <a:pt x="2834" y="1060"/>
                </a:lnTo>
                <a:lnTo>
                  <a:pt x="2834" y="1069"/>
                </a:lnTo>
                <a:close/>
              </a:path>
            </a:pathLst>
          </a:custGeom>
          <a:solidFill>
            <a:srgbClr val="CCDBE1"/>
          </a:solidFill>
          <a:ln>
            <a:noFill/>
          </a:ln>
        </p:spPr>
      </p:sp>
      <p:sp>
        <p:nvSpPr>
          <p:cNvPr id="15681" name="Freeform 523"/>
          <p:cNvSpPr/>
          <p:nvPr/>
        </p:nvSpPr>
        <p:spPr>
          <a:xfrm>
            <a:off x="988560" y="156960"/>
            <a:ext cx="1011600" cy="381960"/>
          </a:xfrm>
          <a:custGeom>
            <a:avLst/>
            <a:gdLst/>
            <a:ahLst/>
            <a:cxnLst/>
            <a:rect l="0" t="0" r="r" b="b"/>
            <a:pathLst>
              <a:path w="2810" h="1061">
                <a:moveTo>
                  <a:pt x="2809" y="1060"/>
                </a:moveTo>
                <a:lnTo>
                  <a:pt x="0" y="0"/>
                </a:lnTo>
                <a:lnTo>
                  <a:pt x="25" y="0"/>
                </a:lnTo>
                <a:lnTo>
                  <a:pt x="2809" y="1051"/>
                </a:lnTo>
                <a:lnTo>
                  <a:pt x="2809" y="1060"/>
                </a:lnTo>
                <a:close/>
              </a:path>
            </a:pathLst>
          </a:custGeom>
          <a:solidFill>
            <a:srgbClr val="CDDCE1"/>
          </a:solidFill>
          <a:ln>
            <a:noFill/>
          </a:ln>
        </p:spPr>
      </p:sp>
      <p:sp>
        <p:nvSpPr>
          <p:cNvPr id="15682" name="Freeform 524"/>
          <p:cNvSpPr/>
          <p:nvPr/>
        </p:nvSpPr>
        <p:spPr>
          <a:xfrm>
            <a:off x="997560" y="156960"/>
            <a:ext cx="1002600" cy="378720"/>
          </a:xfrm>
          <a:custGeom>
            <a:avLst/>
            <a:gdLst/>
            <a:ahLst/>
            <a:cxnLst/>
            <a:rect l="0" t="0" r="r" b="b"/>
            <a:pathLst>
              <a:path w="2785" h="1052">
                <a:moveTo>
                  <a:pt x="2784" y="1051"/>
                </a:moveTo>
                <a:lnTo>
                  <a:pt x="0" y="0"/>
                </a:lnTo>
                <a:lnTo>
                  <a:pt x="25" y="0"/>
                </a:lnTo>
                <a:lnTo>
                  <a:pt x="2784" y="1041"/>
                </a:lnTo>
                <a:lnTo>
                  <a:pt x="2784" y="1051"/>
                </a:lnTo>
                <a:close/>
              </a:path>
            </a:pathLst>
          </a:custGeom>
          <a:solidFill>
            <a:srgbClr val="CEDCE2"/>
          </a:solidFill>
          <a:ln>
            <a:noFill/>
          </a:ln>
        </p:spPr>
      </p:sp>
      <p:sp>
        <p:nvSpPr>
          <p:cNvPr id="15683" name="Freeform 525"/>
          <p:cNvSpPr/>
          <p:nvPr/>
        </p:nvSpPr>
        <p:spPr>
          <a:xfrm>
            <a:off x="1006560" y="156960"/>
            <a:ext cx="993600" cy="375120"/>
          </a:xfrm>
          <a:custGeom>
            <a:avLst/>
            <a:gdLst/>
            <a:ahLst/>
            <a:cxnLst/>
            <a:rect l="0" t="0" r="r" b="b"/>
            <a:pathLst>
              <a:path w="2760" h="1042">
                <a:moveTo>
                  <a:pt x="2759" y="1041"/>
                </a:moveTo>
                <a:lnTo>
                  <a:pt x="0" y="0"/>
                </a:lnTo>
                <a:lnTo>
                  <a:pt x="25" y="0"/>
                </a:lnTo>
                <a:lnTo>
                  <a:pt x="2759" y="1032"/>
                </a:lnTo>
                <a:lnTo>
                  <a:pt x="2759" y="1041"/>
                </a:lnTo>
                <a:close/>
              </a:path>
            </a:pathLst>
          </a:custGeom>
          <a:solidFill>
            <a:srgbClr val="CFDDE2"/>
          </a:solidFill>
          <a:ln>
            <a:noFill/>
          </a:ln>
        </p:spPr>
      </p:sp>
      <p:sp>
        <p:nvSpPr>
          <p:cNvPr id="15684" name="Freeform 526"/>
          <p:cNvSpPr/>
          <p:nvPr/>
        </p:nvSpPr>
        <p:spPr>
          <a:xfrm>
            <a:off x="1015560" y="156960"/>
            <a:ext cx="984600" cy="371880"/>
          </a:xfrm>
          <a:custGeom>
            <a:avLst/>
            <a:gdLst/>
            <a:ahLst/>
            <a:cxnLst/>
            <a:rect l="0" t="0" r="r" b="b"/>
            <a:pathLst>
              <a:path w="2735" h="1033">
                <a:moveTo>
                  <a:pt x="2734" y="1032"/>
                </a:moveTo>
                <a:lnTo>
                  <a:pt x="0" y="0"/>
                </a:lnTo>
                <a:lnTo>
                  <a:pt x="25" y="0"/>
                </a:lnTo>
                <a:lnTo>
                  <a:pt x="2734" y="1022"/>
                </a:lnTo>
                <a:lnTo>
                  <a:pt x="2734" y="1032"/>
                </a:lnTo>
                <a:close/>
              </a:path>
            </a:pathLst>
          </a:custGeom>
          <a:solidFill>
            <a:srgbClr val="D0DEE3"/>
          </a:solidFill>
          <a:ln>
            <a:noFill/>
          </a:ln>
        </p:spPr>
      </p:sp>
      <p:sp>
        <p:nvSpPr>
          <p:cNvPr id="15685" name="Freeform 527"/>
          <p:cNvSpPr/>
          <p:nvPr/>
        </p:nvSpPr>
        <p:spPr>
          <a:xfrm>
            <a:off x="1024560" y="156960"/>
            <a:ext cx="975600" cy="368280"/>
          </a:xfrm>
          <a:custGeom>
            <a:avLst/>
            <a:gdLst/>
            <a:ahLst/>
            <a:cxnLst/>
            <a:rect l="0" t="0" r="r" b="b"/>
            <a:pathLst>
              <a:path w="2710" h="1023">
                <a:moveTo>
                  <a:pt x="2709" y="1022"/>
                </a:moveTo>
                <a:lnTo>
                  <a:pt x="0" y="0"/>
                </a:lnTo>
                <a:lnTo>
                  <a:pt x="25" y="0"/>
                </a:lnTo>
                <a:lnTo>
                  <a:pt x="2709" y="1013"/>
                </a:lnTo>
                <a:lnTo>
                  <a:pt x="2709" y="1022"/>
                </a:lnTo>
                <a:close/>
              </a:path>
            </a:pathLst>
          </a:custGeom>
          <a:solidFill>
            <a:srgbClr val="D1DEE3"/>
          </a:solidFill>
          <a:ln>
            <a:noFill/>
          </a:ln>
        </p:spPr>
      </p:sp>
      <p:sp>
        <p:nvSpPr>
          <p:cNvPr id="15686" name="Freeform 528"/>
          <p:cNvSpPr/>
          <p:nvPr/>
        </p:nvSpPr>
        <p:spPr>
          <a:xfrm>
            <a:off x="1033560" y="156960"/>
            <a:ext cx="966600" cy="365040"/>
          </a:xfrm>
          <a:custGeom>
            <a:avLst/>
            <a:gdLst/>
            <a:ahLst/>
            <a:cxnLst/>
            <a:rect l="0" t="0" r="r" b="b"/>
            <a:pathLst>
              <a:path w="2685" h="1014">
                <a:moveTo>
                  <a:pt x="2684" y="1013"/>
                </a:moveTo>
                <a:lnTo>
                  <a:pt x="0" y="0"/>
                </a:lnTo>
                <a:lnTo>
                  <a:pt x="25" y="0"/>
                </a:lnTo>
                <a:lnTo>
                  <a:pt x="2684" y="1003"/>
                </a:lnTo>
                <a:lnTo>
                  <a:pt x="2684" y="1013"/>
                </a:lnTo>
                <a:close/>
              </a:path>
            </a:pathLst>
          </a:custGeom>
          <a:solidFill>
            <a:srgbClr val="D2DFE4"/>
          </a:solidFill>
          <a:ln>
            <a:noFill/>
          </a:ln>
        </p:spPr>
      </p:sp>
      <p:sp>
        <p:nvSpPr>
          <p:cNvPr id="15687" name="Freeform 529"/>
          <p:cNvSpPr/>
          <p:nvPr/>
        </p:nvSpPr>
        <p:spPr>
          <a:xfrm>
            <a:off x="1042560" y="156960"/>
            <a:ext cx="957600" cy="361440"/>
          </a:xfrm>
          <a:custGeom>
            <a:avLst/>
            <a:gdLst/>
            <a:ahLst/>
            <a:cxnLst/>
            <a:rect l="0" t="0" r="r" b="b"/>
            <a:pathLst>
              <a:path w="2660" h="1004">
                <a:moveTo>
                  <a:pt x="2659" y="1003"/>
                </a:moveTo>
                <a:lnTo>
                  <a:pt x="0" y="0"/>
                </a:lnTo>
                <a:lnTo>
                  <a:pt x="25" y="0"/>
                </a:lnTo>
                <a:lnTo>
                  <a:pt x="2659" y="994"/>
                </a:lnTo>
                <a:lnTo>
                  <a:pt x="2659" y="1003"/>
                </a:lnTo>
                <a:close/>
              </a:path>
            </a:pathLst>
          </a:custGeom>
          <a:solidFill>
            <a:srgbClr val="D3E0E4"/>
          </a:solidFill>
          <a:ln>
            <a:noFill/>
          </a:ln>
        </p:spPr>
      </p:sp>
      <p:sp>
        <p:nvSpPr>
          <p:cNvPr id="15688" name="Freeform 530"/>
          <p:cNvSpPr/>
          <p:nvPr/>
        </p:nvSpPr>
        <p:spPr>
          <a:xfrm>
            <a:off x="1051560" y="156960"/>
            <a:ext cx="948600" cy="358200"/>
          </a:xfrm>
          <a:custGeom>
            <a:avLst/>
            <a:gdLst/>
            <a:ahLst/>
            <a:cxnLst/>
            <a:rect l="0" t="0" r="r" b="b"/>
            <a:pathLst>
              <a:path w="2635" h="995">
                <a:moveTo>
                  <a:pt x="2634" y="994"/>
                </a:moveTo>
                <a:lnTo>
                  <a:pt x="0" y="0"/>
                </a:lnTo>
                <a:lnTo>
                  <a:pt x="26" y="0"/>
                </a:lnTo>
                <a:lnTo>
                  <a:pt x="2634" y="984"/>
                </a:lnTo>
                <a:lnTo>
                  <a:pt x="2634" y="994"/>
                </a:lnTo>
                <a:close/>
              </a:path>
            </a:pathLst>
          </a:custGeom>
          <a:solidFill>
            <a:srgbClr val="D4E0E5"/>
          </a:solidFill>
          <a:ln>
            <a:noFill/>
          </a:ln>
        </p:spPr>
      </p:sp>
      <p:sp>
        <p:nvSpPr>
          <p:cNvPr id="15689" name="Freeform 531"/>
          <p:cNvSpPr/>
          <p:nvPr/>
        </p:nvSpPr>
        <p:spPr>
          <a:xfrm>
            <a:off x="1060920" y="156960"/>
            <a:ext cx="939240" cy="354600"/>
          </a:xfrm>
          <a:custGeom>
            <a:avLst/>
            <a:gdLst/>
            <a:ahLst/>
            <a:cxnLst/>
            <a:rect l="0" t="0" r="r" b="b"/>
            <a:pathLst>
              <a:path w="2609" h="985">
                <a:moveTo>
                  <a:pt x="2608" y="984"/>
                </a:moveTo>
                <a:lnTo>
                  <a:pt x="0" y="0"/>
                </a:lnTo>
                <a:lnTo>
                  <a:pt x="25" y="0"/>
                </a:lnTo>
                <a:lnTo>
                  <a:pt x="2608" y="975"/>
                </a:lnTo>
                <a:lnTo>
                  <a:pt x="2608" y="984"/>
                </a:lnTo>
                <a:close/>
              </a:path>
            </a:pathLst>
          </a:custGeom>
          <a:solidFill>
            <a:srgbClr val="D5E1E5"/>
          </a:solidFill>
          <a:ln>
            <a:noFill/>
          </a:ln>
        </p:spPr>
      </p:sp>
      <p:sp>
        <p:nvSpPr>
          <p:cNvPr id="15690" name="Freeform 532"/>
          <p:cNvSpPr/>
          <p:nvPr/>
        </p:nvSpPr>
        <p:spPr>
          <a:xfrm>
            <a:off x="1069920" y="156960"/>
            <a:ext cx="930240" cy="351360"/>
          </a:xfrm>
          <a:custGeom>
            <a:avLst/>
            <a:gdLst/>
            <a:ahLst/>
            <a:cxnLst/>
            <a:rect l="0" t="0" r="r" b="b"/>
            <a:pathLst>
              <a:path w="2584" h="976">
                <a:moveTo>
                  <a:pt x="2583" y="975"/>
                </a:moveTo>
                <a:lnTo>
                  <a:pt x="0" y="0"/>
                </a:lnTo>
                <a:lnTo>
                  <a:pt x="25" y="0"/>
                </a:lnTo>
                <a:lnTo>
                  <a:pt x="2583" y="965"/>
                </a:lnTo>
                <a:lnTo>
                  <a:pt x="2583" y="975"/>
                </a:lnTo>
                <a:close/>
              </a:path>
            </a:pathLst>
          </a:custGeom>
          <a:solidFill>
            <a:srgbClr val="D5E1E6"/>
          </a:solidFill>
          <a:ln>
            <a:noFill/>
          </a:ln>
        </p:spPr>
      </p:sp>
      <p:sp>
        <p:nvSpPr>
          <p:cNvPr id="15691" name="Freeform 533"/>
          <p:cNvSpPr/>
          <p:nvPr/>
        </p:nvSpPr>
        <p:spPr>
          <a:xfrm>
            <a:off x="1078920" y="156960"/>
            <a:ext cx="921240" cy="347760"/>
          </a:xfrm>
          <a:custGeom>
            <a:avLst/>
            <a:gdLst/>
            <a:ahLst/>
            <a:cxnLst/>
            <a:rect l="0" t="0" r="r" b="b"/>
            <a:pathLst>
              <a:path w="2559" h="966">
                <a:moveTo>
                  <a:pt x="2558" y="965"/>
                </a:moveTo>
                <a:lnTo>
                  <a:pt x="0" y="0"/>
                </a:lnTo>
                <a:lnTo>
                  <a:pt x="25" y="0"/>
                </a:lnTo>
                <a:lnTo>
                  <a:pt x="2558" y="956"/>
                </a:lnTo>
                <a:lnTo>
                  <a:pt x="2558" y="965"/>
                </a:lnTo>
                <a:close/>
              </a:path>
            </a:pathLst>
          </a:custGeom>
          <a:solidFill>
            <a:srgbClr val="D6E2E6"/>
          </a:solidFill>
          <a:ln>
            <a:noFill/>
          </a:ln>
        </p:spPr>
      </p:sp>
      <p:sp>
        <p:nvSpPr>
          <p:cNvPr id="15692" name="Freeform 534"/>
          <p:cNvSpPr/>
          <p:nvPr/>
        </p:nvSpPr>
        <p:spPr>
          <a:xfrm>
            <a:off x="1087920" y="156960"/>
            <a:ext cx="912240" cy="344520"/>
          </a:xfrm>
          <a:custGeom>
            <a:avLst/>
            <a:gdLst/>
            <a:ahLst/>
            <a:cxnLst/>
            <a:rect l="0" t="0" r="r" b="b"/>
            <a:pathLst>
              <a:path w="2534" h="957">
                <a:moveTo>
                  <a:pt x="2533" y="956"/>
                </a:moveTo>
                <a:lnTo>
                  <a:pt x="0" y="0"/>
                </a:lnTo>
                <a:lnTo>
                  <a:pt x="25" y="0"/>
                </a:lnTo>
                <a:lnTo>
                  <a:pt x="2533" y="946"/>
                </a:lnTo>
                <a:lnTo>
                  <a:pt x="2533" y="956"/>
                </a:lnTo>
                <a:close/>
              </a:path>
            </a:pathLst>
          </a:custGeom>
          <a:solidFill>
            <a:srgbClr val="D7E2E7"/>
          </a:solidFill>
          <a:ln>
            <a:noFill/>
          </a:ln>
        </p:spPr>
      </p:sp>
      <p:sp>
        <p:nvSpPr>
          <p:cNvPr id="15693" name="Freeform 535"/>
          <p:cNvSpPr/>
          <p:nvPr/>
        </p:nvSpPr>
        <p:spPr>
          <a:xfrm>
            <a:off x="1096920" y="156960"/>
            <a:ext cx="903240" cy="340920"/>
          </a:xfrm>
          <a:custGeom>
            <a:avLst/>
            <a:gdLst/>
            <a:ahLst/>
            <a:cxnLst/>
            <a:rect l="0" t="0" r="r" b="b"/>
            <a:pathLst>
              <a:path w="2509" h="947">
                <a:moveTo>
                  <a:pt x="2508" y="946"/>
                </a:moveTo>
                <a:lnTo>
                  <a:pt x="0" y="0"/>
                </a:lnTo>
                <a:lnTo>
                  <a:pt x="25" y="0"/>
                </a:lnTo>
                <a:lnTo>
                  <a:pt x="2508" y="937"/>
                </a:lnTo>
                <a:lnTo>
                  <a:pt x="2508" y="946"/>
                </a:lnTo>
                <a:close/>
              </a:path>
            </a:pathLst>
          </a:custGeom>
          <a:solidFill>
            <a:srgbClr val="D8E3E7"/>
          </a:solidFill>
          <a:ln>
            <a:noFill/>
          </a:ln>
        </p:spPr>
      </p:sp>
      <p:sp>
        <p:nvSpPr>
          <p:cNvPr id="15694" name="Freeform 536"/>
          <p:cNvSpPr/>
          <p:nvPr/>
        </p:nvSpPr>
        <p:spPr>
          <a:xfrm>
            <a:off x="1105920" y="156960"/>
            <a:ext cx="894240" cy="337680"/>
          </a:xfrm>
          <a:custGeom>
            <a:avLst/>
            <a:gdLst/>
            <a:ahLst/>
            <a:cxnLst/>
            <a:rect l="0" t="0" r="r" b="b"/>
            <a:pathLst>
              <a:path w="2484" h="938">
                <a:moveTo>
                  <a:pt x="2483" y="937"/>
                </a:moveTo>
                <a:lnTo>
                  <a:pt x="0" y="0"/>
                </a:lnTo>
                <a:lnTo>
                  <a:pt x="25" y="0"/>
                </a:lnTo>
                <a:lnTo>
                  <a:pt x="2483" y="928"/>
                </a:lnTo>
                <a:lnTo>
                  <a:pt x="2483" y="937"/>
                </a:lnTo>
                <a:close/>
              </a:path>
            </a:pathLst>
          </a:custGeom>
          <a:solidFill>
            <a:srgbClr val="D9E3E8"/>
          </a:solidFill>
          <a:ln>
            <a:noFill/>
          </a:ln>
        </p:spPr>
      </p:sp>
      <p:sp>
        <p:nvSpPr>
          <p:cNvPr id="15695" name="Freeform 537"/>
          <p:cNvSpPr/>
          <p:nvPr/>
        </p:nvSpPr>
        <p:spPr>
          <a:xfrm>
            <a:off x="1114920" y="156960"/>
            <a:ext cx="885240" cy="334440"/>
          </a:xfrm>
          <a:custGeom>
            <a:avLst/>
            <a:gdLst/>
            <a:ahLst/>
            <a:cxnLst/>
            <a:rect l="0" t="0" r="r" b="b"/>
            <a:pathLst>
              <a:path w="2459" h="929">
                <a:moveTo>
                  <a:pt x="2458" y="928"/>
                </a:moveTo>
                <a:lnTo>
                  <a:pt x="0" y="0"/>
                </a:lnTo>
                <a:lnTo>
                  <a:pt x="25" y="0"/>
                </a:lnTo>
                <a:lnTo>
                  <a:pt x="2458" y="918"/>
                </a:lnTo>
                <a:lnTo>
                  <a:pt x="2458" y="928"/>
                </a:lnTo>
                <a:close/>
              </a:path>
            </a:pathLst>
          </a:custGeom>
          <a:solidFill>
            <a:srgbClr val="DAE4E8"/>
          </a:solidFill>
          <a:ln>
            <a:noFill/>
          </a:ln>
        </p:spPr>
      </p:sp>
      <p:sp>
        <p:nvSpPr>
          <p:cNvPr id="15696" name="Freeform 538"/>
          <p:cNvSpPr/>
          <p:nvPr/>
        </p:nvSpPr>
        <p:spPr>
          <a:xfrm>
            <a:off x="1123920" y="156960"/>
            <a:ext cx="876240" cy="330840"/>
          </a:xfrm>
          <a:custGeom>
            <a:avLst/>
            <a:gdLst/>
            <a:ahLst/>
            <a:cxnLst/>
            <a:rect l="0" t="0" r="r" b="b"/>
            <a:pathLst>
              <a:path w="2434" h="919">
                <a:moveTo>
                  <a:pt x="2433" y="918"/>
                </a:moveTo>
                <a:lnTo>
                  <a:pt x="0" y="0"/>
                </a:lnTo>
                <a:lnTo>
                  <a:pt x="25" y="0"/>
                </a:lnTo>
                <a:lnTo>
                  <a:pt x="2433" y="909"/>
                </a:lnTo>
                <a:lnTo>
                  <a:pt x="2433" y="918"/>
                </a:lnTo>
                <a:close/>
              </a:path>
            </a:pathLst>
          </a:custGeom>
          <a:solidFill>
            <a:srgbClr val="DAE5E9"/>
          </a:solidFill>
          <a:ln>
            <a:noFill/>
          </a:ln>
        </p:spPr>
      </p:sp>
      <p:sp>
        <p:nvSpPr>
          <p:cNvPr id="15697" name="Freeform 539"/>
          <p:cNvSpPr/>
          <p:nvPr/>
        </p:nvSpPr>
        <p:spPr>
          <a:xfrm>
            <a:off x="1132920" y="156960"/>
            <a:ext cx="867240" cy="327600"/>
          </a:xfrm>
          <a:custGeom>
            <a:avLst/>
            <a:gdLst/>
            <a:ahLst/>
            <a:cxnLst/>
            <a:rect l="0" t="0" r="r" b="b"/>
            <a:pathLst>
              <a:path w="2409" h="910">
                <a:moveTo>
                  <a:pt x="2408" y="909"/>
                </a:moveTo>
                <a:lnTo>
                  <a:pt x="0" y="0"/>
                </a:lnTo>
                <a:lnTo>
                  <a:pt x="25" y="0"/>
                </a:lnTo>
                <a:lnTo>
                  <a:pt x="2408" y="899"/>
                </a:lnTo>
                <a:lnTo>
                  <a:pt x="2408" y="909"/>
                </a:lnTo>
                <a:close/>
              </a:path>
            </a:pathLst>
          </a:custGeom>
          <a:solidFill>
            <a:srgbClr val="DBE5E9"/>
          </a:solidFill>
          <a:ln>
            <a:noFill/>
          </a:ln>
        </p:spPr>
      </p:sp>
      <p:sp>
        <p:nvSpPr>
          <p:cNvPr id="15698" name="Freeform 540"/>
          <p:cNvSpPr/>
          <p:nvPr/>
        </p:nvSpPr>
        <p:spPr>
          <a:xfrm>
            <a:off x="1141920" y="156960"/>
            <a:ext cx="858240" cy="324000"/>
          </a:xfrm>
          <a:custGeom>
            <a:avLst/>
            <a:gdLst/>
            <a:ahLst/>
            <a:cxnLst/>
            <a:rect l="0" t="0" r="r" b="b"/>
            <a:pathLst>
              <a:path w="2384" h="900">
                <a:moveTo>
                  <a:pt x="2383" y="899"/>
                </a:moveTo>
                <a:lnTo>
                  <a:pt x="0" y="0"/>
                </a:lnTo>
                <a:lnTo>
                  <a:pt x="25" y="0"/>
                </a:lnTo>
                <a:lnTo>
                  <a:pt x="2383" y="890"/>
                </a:lnTo>
                <a:lnTo>
                  <a:pt x="2383" y="899"/>
                </a:lnTo>
                <a:close/>
              </a:path>
            </a:pathLst>
          </a:custGeom>
          <a:solidFill>
            <a:srgbClr val="DCE6EA"/>
          </a:solidFill>
          <a:ln>
            <a:noFill/>
          </a:ln>
        </p:spPr>
      </p:sp>
      <p:sp>
        <p:nvSpPr>
          <p:cNvPr id="15699" name="Freeform 541"/>
          <p:cNvSpPr/>
          <p:nvPr/>
        </p:nvSpPr>
        <p:spPr>
          <a:xfrm>
            <a:off x="1150920" y="156960"/>
            <a:ext cx="849240" cy="320760"/>
          </a:xfrm>
          <a:custGeom>
            <a:avLst/>
            <a:gdLst/>
            <a:ahLst/>
            <a:cxnLst/>
            <a:rect l="0" t="0" r="r" b="b"/>
            <a:pathLst>
              <a:path w="2359" h="891">
                <a:moveTo>
                  <a:pt x="2358" y="890"/>
                </a:moveTo>
                <a:lnTo>
                  <a:pt x="0" y="0"/>
                </a:lnTo>
                <a:lnTo>
                  <a:pt x="25" y="0"/>
                </a:lnTo>
                <a:lnTo>
                  <a:pt x="2358" y="880"/>
                </a:lnTo>
                <a:lnTo>
                  <a:pt x="2358" y="890"/>
                </a:lnTo>
                <a:close/>
              </a:path>
            </a:pathLst>
          </a:custGeom>
          <a:solidFill>
            <a:srgbClr val="DDE6EA"/>
          </a:solidFill>
          <a:ln>
            <a:noFill/>
          </a:ln>
        </p:spPr>
      </p:sp>
      <p:sp>
        <p:nvSpPr>
          <p:cNvPr id="15700" name="Freeform 542"/>
          <p:cNvSpPr/>
          <p:nvPr/>
        </p:nvSpPr>
        <p:spPr>
          <a:xfrm>
            <a:off x="1159920" y="156960"/>
            <a:ext cx="840240" cy="317160"/>
          </a:xfrm>
          <a:custGeom>
            <a:avLst/>
            <a:gdLst/>
            <a:ahLst/>
            <a:cxnLst/>
            <a:rect l="0" t="0" r="r" b="b"/>
            <a:pathLst>
              <a:path w="2334" h="881">
                <a:moveTo>
                  <a:pt x="2333" y="880"/>
                </a:moveTo>
                <a:lnTo>
                  <a:pt x="0" y="0"/>
                </a:lnTo>
                <a:lnTo>
                  <a:pt x="25" y="0"/>
                </a:lnTo>
                <a:lnTo>
                  <a:pt x="2333" y="871"/>
                </a:lnTo>
                <a:lnTo>
                  <a:pt x="2333" y="880"/>
                </a:lnTo>
                <a:close/>
              </a:path>
            </a:pathLst>
          </a:custGeom>
          <a:solidFill>
            <a:srgbClr val="DDE7EA"/>
          </a:solidFill>
          <a:ln>
            <a:noFill/>
          </a:ln>
        </p:spPr>
      </p:sp>
      <p:sp>
        <p:nvSpPr>
          <p:cNvPr id="15701" name="Freeform 543"/>
          <p:cNvSpPr/>
          <p:nvPr/>
        </p:nvSpPr>
        <p:spPr>
          <a:xfrm>
            <a:off x="1168920" y="156960"/>
            <a:ext cx="831240" cy="313920"/>
          </a:xfrm>
          <a:custGeom>
            <a:avLst/>
            <a:gdLst/>
            <a:ahLst/>
            <a:cxnLst/>
            <a:rect l="0" t="0" r="r" b="b"/>
            <a:pathLst>
              <a:path w="2309" h="872">
                <a:moveTo>
                  <a:pt x="2308" y="871"/>
                </a:moveTo>
                <a:lnTo>
                  <a:pt x="0" y="0"/>
                </a:lnTo>
                <a:lnTo>
                  <a:pt x="25" y="0"/>
                </a:lnTo>
                <a:lnTo>
                  <a:pt x="2308" y="860"/>
                </a:lnTo>
                <a:lnTo>
                  <a:pt x="2308" y="871"/>
                </a:lnTo>
                <a:close/>
              </a:path>
            </a:pathLst>
          </a:custGeom>
          <a:solidFill>
            <a:srgbClr val="DEE7EB"/>
          </a:solidFill>
          <a:ln>
            <a:noFill/>
          </a:ln>
        </p:spPr>
      </p:sp>
      <p:sp>
        <p:nvSpPr>
          <p:cNvPr id="15702" name="Freeform 544"/>
          <p:cNvSpPr/>
          <p:nvPr/>
        </p:nvSpPr>
        <p:spPr>
          <a:xfrm>
            <a:off x="1177920" y="156960"/>
            <a:ext cx="822240" cy="310320"/>
          </a:xfrm>
          <a:custGeom>
            <a:avLst/>
            <a:gdLst/>
            <a:ahLst/>
            <a:cxnLst/>
            <a:rect l="0" t="0" r="r" b="b"/>
            <a:pathLst>
              <a:path w="2284" h="862">
                <a:moveTo>
                  <a:pt x="2283" y="861"/>
                </a:moveTo>
                <a:lnTo>
                  <a:pt x="0" y="0"/>
                </a:lnTo>
                <a:lnTo>
                  <a:pt x="26" y="0"/>
                </a:lnTo>
                <a:lnTo>
                  <a:pt x="2283" y="851"/>
                </a:lnTo>
                <a:lnTo>
                  <a:pt x="2283" y="861"/>
                </a:lnTo>
                <a:close/>
              </a:path>
            </a:pathLst>
          </a:custGeom>
          <a:solidFill>
            <a:srgbClr val="DFE8EB"/>
          </a:solidFill>
          <a:ln>
            <a:noFill/>
          </a:ln>
        </p:spPr>
      </p:sp>
      <p:sp>
        <p:nvSpPr>
          <p:cNvPr id="15703" name="Freeform 545"/>
          <p:cNvSpPr/>
          <p:nvPr/>
        </p:nvSpPr>
        <p:spPr>
          <a:xfrm>
            <a:off x="1187280" y="156960"/>
            <a:ext cx="812880" cy="307080"/>
          </a:xfrm>
          <a:custGeom>
            <a:avLst/>
            <a:gdLst/>
            <a:ahLst/>
            <a:cxnLst/>
            <a:rect l="0" t="0" r="r" b="b"/>
            <a:pathLst>
              <a:path w="2258" h="853">
                <a:moveTo>
                  <a:pt x="2257" y="852"/>
                </a:moveTo>
                <a:lnTo>
                  <a:pt x="0" y="0"/>
                </a:lnTo>
                <a:lnTo>
                  <a:pt x="25" y="0"/>
                </a:lnTo>
                <a:lnTo>
                  <a:pt x="2257" y="842"/>
                </a:lnTo>
                <a:lnTo>
                  <a:pt x="2257" y="852"/>
                </a:lnTo>
                <a:close/>
              </a:path>
            </a:pathLst>
          </a:custGeom>
          <a:solidFill>
            <a:srgbClr val="E0E8EC"/>
          </a:solidFill>
          <a:ln>
            <a:noFill/>
          </a:ln>
        </p:spPr>
      </p:sp>
      <p:sp>
        <p:nvSpPr>
          <p:cNvPr id="15704" name="Freeform 546"/>
          <p:cNvSpPr/>
          <p:nvPr/>
        </p:nvSpPr>
        <p:spPr>
          <a:xfrm>
            <a:off x="1196280" y="156960"/>
            <a:ext cx="803880" cy="303480"/>
          </a:xfrm>
          <a:custGeom>
            <a:avLst/>
            <a:gdLst/>
            <a:ahLst/>
            <a:cxnLst/>
            <a:rect l="0" t="0" r="r" b="b"/>
            <a:pathLst>
              <a:path w="2233" h="843">
                <a:moveTo>
                  <a:pt x="2232" y="842"/>
                </a:moveTo>
                <a:lnTo>
                  <a:pt x="0" y="0"/>
                </a:lnTo>
                <a:lnTo>
                  <a:pt x="26" y="0"/>
                </a:lnTo>
                <a:lnTo>
                  <a:pt x="2232" y="833"/>
                </a:lnTo>
                <a:lnTo>
                  <a:pt x="2232" y="842"/>
                </a:lnTo>
                <a:close/>
              </a:path>
            </a:pathLst>
          </a:custGeom>
          <a:solidFill>
            <a:srgbClr val="E0E9EC"/>
          </a:solidFill>
          <a:ln>
            <a:noFill/>
          </a:ln>
        </p:spPr>
      </p:sp>
      <p:sp>
        <p:nvSpPr>
          <p:cNvPr id="15705" name="Freeform 547"/>
          <p:cNvSpPr/>
          <p:nvPr/>
        </p:nvSpPr>
        <p:spPr>
          <a:xfrm>
            <a:off x="1205280" y="156960"/>
            <a:ext cx="794880" cy="300240"/>
          </a:xfrm>
          <a:custGeom>
            <a:avLst/>
            <a:gdLst/>
            <a:ahLst/>
            <a:cxnLst/>
            <a:rect l="0" t="0" r="r" b="b"/>
            <a:pathLst>
              <a:path w="2208" h="834">
                <a:moveTo>
                  <a:pt x="2207" y="833"/>
                </a:moveTo>
                <a:lnTo>
                  <a:pt x="0" y="0"/>
                </a:lnTo>
                <a:lnTo>
                  <a:pt x="25" y="0"/>
                </a:lnTo>
                <a:lnTo>
                  <a:pt x="2207" y="823"/>
                </a:lnTo>
                <a:lnTo>
                  <a:pt x="2207" y="833"/>
                </a:lnTo>
                <a:close/>
              </a:path>
            </a:pathLst>
          </a:custGeom>
          <a:solidFill>
            <a:srgbClr val="E1E9ED"/>
          </a:solidFill>
          <a:ln>
            <a:noFill/>
          </a:ln>
        </p:spPr>
      </p:sp>
      <p:sp>
        <p:nvSpPr>
          <p:cNvPr id="15706" name="Freeform 548"/>
          <p:cNvSpPr/>
          <p:nvPr/>
        </p:nvSpPr>
        <p:spPr>
          <a:xfrm>
            <a:off x="1214280" y="156960"/>
            <a:ext cx="785880" cy="296640"/>
          </a:xfrm>
          <a:custGeom>
            <a:avLst/>
            <a:gdLst/>
            <a:ahLst/>
            <a:cxnLst/>
            <a:rect l="0" t="0" r="r" b="b"/>
            <a:pathLst>
              <a:path w="2183" h="824">
                <a:moveTo>
                  <a:pt x="2182" y="823"/>
                </a:moveTo>
                <a:lnTo>
                  <a:pt x="0" y="0"/>
                </a:lnTo>
                <a:lnTo>
                  <a:pt x="25" y="0"/>
                </a:lnTo>
                <a:lnTo>
                  <a:pt x="2182" y="814"/>
                </a:lnTo>
                <a:lnTo>
                  <a:pt x="2182" y="823"/>
                </a:lnTo>
                <a:close/>
              </a:path>
            </a:pathLst>
          </a:custGeom>
          <a:solidFill>
            <a:srgbClr val="E1EAED"/>
          </a:solidFill>
          <a:ln>
            <a:noFill/>
          </a:ln>
        </p:spPr>
      </p:sp>
      <p:sp>
        <p:nvSpPr>
          <p:cNvPr id="15707" name="Freeform 549"/>
          <p:cNvSpPr/>
          <p:nvPr/>
        </p:nvSpPr>
        <p:spPr>
          <a:xfrm>
            <a:off x="1223280" y="156960"/>
            <a:ext cx="776880" cy="293400"/>
          </a:xfrm>
          <a:custGeom>
            <a:avLst/>
            <a:gdLst/>
            <a:ahLst/>
            <a:cxnLst/>
            <a:rect l="0" t="0" r="r" b="b"/>
            <a:pathLst>
              <a:path w="2158" h="815">
                <a:moveTo>
                  <a:pt x="2157" y="814"/>
                </a:moveTo>
                <a:lnTo>
                  <a:pt x="0" y="0"/>
                </a:lnTo>
                <a:lnTo>
                  <a:pt x="25" y="0"/>
                </a:lnTo>
                <a:lnTo>
                  <a:pt x="2157" y="805"/>
                </a:lnTo>
                <a:lnTo>
                  <a:pt x="2157" y="814"/>
                </a:lnTo>
                <a:close/>
              </a:path>
            </a:pathLst>
          </a:custGeom>
          <a:solidFill>
            <a:srgbClr val="E2EAED"/>
          </a:solidFill>
          <a:ln>
            <a:noFill/>
          </a:ln>
        </p:spPr>
      </p:sp>
      <p:sp>
        <p:nvSpPr>
          <p:cNvPr id="15708" name="Freeform 550"/>
          <p:cNvSpPr/>
          <p:nvPr/>
        </p:nvSpPr>
        <p:spPr>
          <a:xfrm>
            <a:off x="1232280" y="156960"/>
            <a:ext cx="767880" cy="290160"/>
          </a:xfrm>
          <a:custGeom>
            <a:avLst/>
            <a:gdLst/>
            <a:ahLst/>
            <a:cxnLst/>
            <a:rect l="0" t="0" r="r" b="b"/>
            <a:pathLst>
              <a:path w="2133" h="806">
                <a:moveTo>
                  <a:pt x="2132" y="805"/>
                </a:moveTo>
                <a:lnTo>
                  <a:pt x="0" y="0"/>
                </a:lnTo>
                <a:lnTo>
                  <a:pt x="25" y="0"/>
                </a:lnTo>
                <a:lnTo>
                  <a:pt x="2132" y="795"/>
                </a:lnTo>
                <a:lnTo>
                  <a:pt x="2132" y="805"/>
                </a:lnTo>
                <a:close/>
              </a:path>
            </a:pathLst>
          </a:custGeom>
          <a:solidFill>
            <a:srgbClr val="E3EBEE"/>
          </a:solidFill>
          <a:ln>
            <a:noFill/>
          </a:ln>
        </p:spPr>
      </p:sp>
      <p:sp>
        <p:nvSpPr>
          <p:cNvPr id="15709" name="Freeform 551"/>
          <p:cNvSpPr/>
          <p:nvPr/>
        </p:nvSpPr>
        <p:spPr>
          <a:xfrm>
            <a:off x="1241280" y="156960"/>
            <a:ext cx="758880" cy="286560"/>
          </a:xfrm>
          <a:custGeom>
            <a:avLst/>
            <a:gdLst/>
            <a:ahLst/>
            <a:cxnLst/>
            <a:rect l="0" t="0" r="r" b="b"/>
            <a:pathLst>
              <a:path w="2108" h="796">
                <a:moveTo>
                  <a:pt x="2107" y="795"/>
                </a:moveTo>
                <a:lnTo>
                  <a:pt x="0" y="0"/>
                </a:lnTo>
                <a:lnTo>
                  <a:pt x="25" y="0"/>
                </a:lnTo>
                <a:lnTo>
                  <a:pt x="2107" y="786"/>
                </a:lnTo>
                <a:lnTo>
                  <a:pt x="2107" y="795"/>
                </a:lnTo>
                <a:close/>
              </a:path>
            </a:pathLst>
          </a:custGeom>
          <a:solidFill>
            <a:srgbClr val="E4EBEE"/>
          </a:solidFill>
          <a:ln>
            <a:noFill/>
          </a:ln>
        </p:spPr>
      </p:sp>
      <p:sp>
        <p:nvSpPr>
          <p:cNvPr id="15710" name="Freeform 552"/>
          <p:cNvSpPr/>
          <p:nvPr/>
        </p:nvSpPr>
        <p:spPr>
          <a:xfrm>
            <a:off x="1250280" y="156960"/>
            <a:ext cx="749880" cy="283320"/>
          </a:xfrm>
          <a:custGeom>
            <a:avLst/>
            <a:gdLst/>
            <a:ahLst/>
            <a:cxnLst/>
            <a:rect l="0" t="0" r="r" b="b"/>
            <a:pathLst>
              <a:path w="2083" h="787">
                <a:moveTo>
                  <a:pt x="2082" y="786"/>
                </a:moveTo>
                <a:lnTo>
                  <a:pt x="0" y="0"/>
                </a:lnTo>
                <a:lnTo>
                  <a:pt x="25" y="0"/>
                </a:lnTo>
                <a:lnTo>
                  <a:pt x="2082" y="776"/>
                </a:lnTo>
                <a:lnTo>
                  <a:pt x="2082" y="786"/>
                </a:lnTo>
                <a:close/>
              </a:path>
            </a:pathLst>
          </a:custGeom>
          <a:solidFill>
            <a:srgbClr val="E4ECEE"/>
          </a:solidFill>
          <a:ln>
            <a:noFill/>
          </a:ln>
        </p:spPr>
      </p:sp>
      <p:sp>
        <p:nvSpPr>
          <p:cNvPr id="15711" name="Freeform 553"/>
          <p:cNvSpPr/>
          <p:nvPr/>
        </p:nvSpPr>
        <p:spPr>
          <a:xfrm>
            <a:off x="1259280" y="156960"/>
            <a:ext cx="740880" cy="279720"/>
          </a:xfrm>
          <a:custGeom>
            <a:avLst/>
            <a:gdLst/>
            <a:ahLst/>
            <a:cxnLst/>
            <a:rect l="0" t="0" r="r" b="b"/>
            <a:pathLst>
              <a:path w="2058" h="777">
                <a:moveTo>
                  <a:pt x="2057" y="776"/>
                </a:moveTo>
                <a:lnTo>
                  <a:pt x="0" y="0"/>
                </a:lnTo>
                <a:lnTo>
                  <a:pt x="50" y="0"/>
                </a:lnTo>
                <a:lnTo>
                  <a:pt x="2057" y="757"/>
                </a:lnTo>
                <a:lnTo>
                  <a:pt x="2057" y="776"/>
                </a:lnTo>
                <a:close/>
              </a:path>
            </a:pathLst>
          </a:custGeom>
          <a:solidFill>
            <a:srgbClr val="E5ECEF"/>
          </a:solidFill>
          <a:ln>
            <a:noFill/>
          </a:ln>
        </p:spPr>
      </p:sp>
      <p:sp>
        <p:nvSpPr>
          <p:cNvPr id="15712" name="Freeform 554"/>
          <p:cNvSpPr/>
          <p:nvPr/>
        </p:nvSpPr>
        <p:spPr>
          <a:xfrm>
            <a:off x="1277280" y="156960"/>
            <a:ext cx="722880" cy="272880"/>
          </a:xfrm>
          <a:custGeom>
            <a:avLst/>
            <a:gdLst/>
            <a:ahLst/>
            <a:cxnLst/>
            <a:rect l="0" t="0" r="r" b="b"/>
            <a:pathLst>
              <a:path w="2008" h="758">
                <a:moveTo>
                  <a:pt x="2007" y="757"/>
                </a:moveTo>
                <a:lnTo>
                  <a:pt x="0" y="0"/>
                </a:lnTo>
                <a:lnTo>
                  <a:pt x="25" y="0"/>
                </a:lnTo>
                <a:lnTo>
                  <a:pt x="2007" y="748"/>
                </a:lnTo>
                <a:lnTo>
                  <a:pt x="2007" y="757"/>
                </a:lnTo>
                <a:close/>
              </a:path>
            </a:pathLst>
          </a:custGeom>
          <a:solidFill>
            <a:srgbClr val="E6EDF0"/>
          </a:solidFill>
          <a:ln>
            <a:noFill/>
          </a:ln>
        </p:spPr>
      </p:sp>
      <p:sp>
        <p:nvSpPr>
          <p:cNvPr id="15713" name="Freeform 555"/>
          <p:cNvSpPr/>
          <p:nvPr/>
        </p:nvSpPr>
        <p:spPr>
          <a:xfrm>
            <a:off x="1286280" y="156960"/>
            <a:ext cx="713880" cy="269640"/>
          </a:xfrm>
          <a:custGeom>
            <a:avLst/>
            <a:gdLst/>
            <a:ahLst/>
            <a:cxnLst/>
            <a:rect l="0" t="0" r="r" b="b"/>
            <a:pathLst>
              <a:path w="1983" h="749">
                <a:moveTo>
                  <a:pt x="1982" y="748"/>
                </a:moveTo>
                <a:lnTo>
                  <a:pt x="0" y="0"/>
                </a:lnTo>
                <a:lnTo>
                  <a:pt x="25" y="0"/>
                </a:lnTo>
                <a:lnTo>
                  <a:pt x="1982" y="738"/>
                </a:lnTo>
                <a:lnTo>
                  <a:pt x="1982" y="748"/>
                </a:lnTo>
                <a:close/>
              </a:path>
            </a:pathLst>
          </a:custGeom>
          <a:solidFill>
            <a:srgbClr val="E7EDF0"/>
          </a:solidFill>
          <a:ln>
            <a:noFill/>
          </a:ln>
        </p:spPr>
      </p:sp>
      <p:sp>
        <p:nvSpPr>
          <p:cNvPr id="15714" name="Freeform 556"/>
          <p:cNvSpPr/>
          <p:nvPr/>
        </p:nvSpPr>
        <p:spPr>
          <a:xfrm>
            <a:off x="1295280" y="156960"/>
            <a:ext cx="704880" cy="266040"/>
          </a:xfrm>
          <a:custGeom>
            <a:avLst/>
            <a:gdLst/>
            <a:ahLst/>
            <a:cxnLst/>
            <a:rect l="0" t="0" r="r" b="b"/>
            <a:pathLst>
              <a:path w="1958" h="739">
                <a:moveTo>
                  <a:pt x="1957" y="738"/>
                </a:moveTo>
                <a:lnTo>
                  <a:pt x="0" y="0"/>
                </a:lnTo>
                <a:lnTo>
                  <a:pt x="25" y="0"/>
                </a:lnTo>
                <a:lnTo>
                  <a:pt x="1957" y="729"/>
                </a:lnTo>
                <a:lnTo>
                  <a:pt x="1957" y="738"/>
                </a:lnTo>
                <a:close/>
              </a:path>
            </a:pathLst>
          </a:custGeom>
          <a:solidFill>
            <a:srgbClr val="E8EEF0"/>
          </a:solidFill>
          <a:ln>
            <a:noFill/>
          </a:ln>
        </p:spPr>
      </p:sp>
      <p:sp>
        <p:nvSpPr>
          <p:cNvPr id="15715" name="Freeform 557"/>
          <p:cNvSpPr/>
          <p:nvPr/>
        </p:nvSpPr>
        <p:spPr>
          <a:xfrm>
            <a:off x="1304280" y="156960"/>
            <a:ext cx="695880" cy="262800"/>
          </a:xfrm>
          <a:custGeom>
            <a:avLst/>
            <a:gdLst/>
            <a:ahLst/>
            <a:cxnLst/>
            <a:rect l="0" t="0" r="r" b="b"/>
            <a:pathLst>
              <a:path w="1933" h="730">
                <a:moveTo>
                  <a:pt x="1932" y="729"/>
                </a:moveTo>
                <a:lnTo>
                  <a:pt x="0" y="0"/>
                </a:lnTo>
                <a:lnTo>
                  <a:pt x="25" y="0"/>
                </a:lnTo>
                <a:lnTo>
                  <a:pt x="1932" y="719"/>
                </a:lnTo>
                <a:lnTo>
                  <a:pt x="1932" y="729"/>
                </a:lnTo>
                <a:close/>
              </a:path>
            </a:pathLst>
          </a:custGeom>
          <a:solidFill>
            <a:srgbClr val="E8EEF1"/>
          </a:solidFill>
          <a:ln>
            <a:noFill/>
          </a:ln>
        </p:spPr>
      </p:sp>
      <p:sp>
        <p:nvSpPr>
          <p:cNvPr id="15716" name="Freeform 558"/>
          <p:cNvSpPr/>
          <p:nvPr/>
        </p:nvSpPr>
        <p:spPr>
          <a:xfrm>
            <a:off x="1313280" y="156960"/>
            <a:ext cx="686880" cy="259200"/>
          </a:xfrm>
          <a:custGeom>
            <a:avLst/>
            <a:gdLst/>
            <a:ahLst/>
            <a:cxnLst/>
            <a:rect l="0" t="0" r="r" b="b"/>
            <a:pathLst>
              <a:path w="1908" h="720">
                <a:moveTo>
                  <a:pt x="1907" y="719"/>
                </a:moveTo>
                <a:lnTo>
                  <a:pt x="0" y="0"/>
                </a:lnTo>
                <a:lnTo>
                  <a:pt x="51" y="0"/>
                </a:lnTo>
                <a:lnTo>
                  <a:pt x="1907" y="701"/>
                </a:lnTo>
                <a:lnTo>
                  <a:pt x="1907" y="719"/>
                </a:lnTo>
                <a:close/>
              </a:path>
            </a:pathLst>
          </a:custGeom>
          <a:solidFill>
            <a:srgbClr val="E9EFF1"/>
          </a:solidFill>
          <a:ln>
            <a:noFill/>
          </a:ln>
        </p:spPr>
      </p:sp>
      <p:sp>
        <p:nvSpPr>
          <p:cNvPr id="15717" name="Freeform 559"/>
          <p:cNvSpPr/>
          <p:nvPr/>
        </p:nvSpPr>
        <p:spPr>
          <a:xfrm>
            <a:off x="1331640" y="156960"/>
            <a:ext cx="668520" cy="252720"/>
          </a:xfrm>
          <a:custGeom>
            <a:avLst/>
            <a:gdLst/>
            <a:ahLst/>
            <a:cxnLst/>
            <a:rect l="0" t="0" r="r" b="b"/>
            <a:pathLst>
              <a:path w="1857" h="702">
                <a:moveTo>
                  <a:pt x="1856" y="701"/>
                </a:moveTo>
                <a:lnTo>
                  <a:pt x="0" y="0"/>
                </a:lnTo>
                <a:lnTo>
                  <a:pt x="25" y="0"/>
                </a:lnTo>
                <a:lnTo>
                  <a:pt x="1856" y="691"/>
                </a:lnTo>
                <a:lnTo>
                  <a:pt x="1856" y="701"/>
                </a:lnTo>
                <a:close/>
              </a:path>
            </a:pathLst>
          </a:custGeom>
          <a:solidFill>
            <a:srgbClr val="EAEFF2"/>
          </a:solidFill>
          <a:ln>
            <a:noFill/>
          </a:ln>
        </p:spPr>
      </p:sp>
      <p:sp>
        <p:nvSpPr>
          <p:cNvPr id="15718" name="Freeform 560"/>
          <p:cNvSpPr/>
          <p:nvPr/>
        </p:nvSpPr>
        <p:spPr>
          <a:xfrm>
            <a:off x="1340640" y="156960"/>
            <a:ext cx="659520" cy="249120"/>
          </a:xfrm>
          <a:custGeom>
            <a:avLst/>
            <a:gdLst/>
            <a:ahLst/>
            <a:cxnLst/>
            <a:rect l="0" t="0" r="r" b="b"/>
            <a:pathLst>
              <a:path w="1832" h="692">
                <a:moveTo>
                  <a:pt x="1831" y="691"/>
                </a:moveTo>
                <a:lnTo>
                  <a:pt x="0" y="0"/>
                </a:lnTo>
                <a:lnTo>
                  <a:pt x="25" y="0"/>
                </a:lnTo>
                <a:lnTo>
                  <a:pt x="1831" y="682"/>
                </a:lnTo>
                <a:lnTo>
                  <a:pt x="1831" y="691"/>
                </a:lnTo>
                <a:close/>
              </a:path>
            </a:pathLst>
          </a:custGeom>
          <a:solidFill>
            <a:srgbClr val="EAF0F2"/>
          </a:solidFill>
          <a:ln>
            <a:noFill/>
          </a:ln>
        </p:spPr>
      </p:sp>
      <p:sp>
        <p:nvSpPr>
          <p:cNvPr id="15719" name="Freeform 561"/>
          <p:cNvSpPr/>
          <p:nvPr/>
        </p:nvSpPr>
        <p:spPr>
          <a:xfrm>
            <a:off x="1349640" y="156960"/>
            <a:ext cx="650520" cy="245880"/>
          </a:xfrm>
          <a:custGeom>
            <a:avLst/>
            <a:gdLst/>
            <a:ahLst/>
            <a:cxnLst/>
            <a:rect l="0" t="0" r="r" b="b"/>
            <a:pathLst>
              <a:path w="1807" h="683">
                <a:moveTo>
                  <a:pt x="1806" y="682"/>
                </a:moveTo>
                <a:lnTo>
                  <a:pt x="0" y="0"/>
                </a:lnTo>
                <a:lnTo>
                  <a:pt x="25" y="0"/>
                </a:lnTo>
                <a:lnTo>
                  <a:pt x="1806" y="672"/>
                </a:lnTo>
                <a:lnTo>
                  <a:pt x="1806" y="682"/>
                </a:lnTo>
                <a:close/>
              </a:path>
            </a:pathLst>
          </a:custGeom>
          <a:solidFill>
            <a:srgbClr val="EBF0F3"/>
          </a:solidFill>
          <a:ln>
            <a:noFill/>
          </a:ln>
        </p:spPr>
      </p:sp>
      <p:sp>
        <p:nvSpPr>
          <p:cNvPr id="15720" name="Freeform 562"/>
          <p:cNvSpPr/>
          <p:nvPr/>
        </p:nvSpPr>
        <p:spPr>
          <a:xfrm>
            <a:off x="1358640" y="156960"/>
            <a:ext cx="641520" cy="242280"/>
          </a:xfrm>
          <a:custGeom>
            <a:avLst/>
            <a:gdLst/>
            <a:ahLst/>
            <a:cxnLst/>
            <a:rect l="0" t="0" r="r" b="b"/>
            <a:pathLst>
              <a:path w="1782" h="673">
                <a:moveTo>
                  <a:pt x="1781" y="672"/>
                </a:moveTo>
                <a:lnTo>
                  <a:pt x="0" y="0"/>
                </a:lnTo>
                <a:lnTo>
                  <a:pt x="25" y="0"/>
                </a:lnTo>
                <a:lnTo>
                  <a:pt x="1781" y="663"/>
                </a:lnTo>
                <a:lnTo>
                  <a:pt x="1781" y="672"/>
                </a:lnTo>
                <a:close/>
              </a:path>
            </a:pathLst>
          </a:custGeom>
          <a:solidFill>
            <a:srgbClr val="EBF1F3"/>
          </a:solidFill>
          <a:ln>
            <a:noFill/>
          </a:ln>
        </p:spPr>
      </p:sp>
      <p:sp>
        <p:nvSpPr>
          <p:cNvPr id="15721" name="Freeform 563"/>
          <p:cNvSpPr/>
          <p:nvPr/>
        </p:nvSpPr>
        <p:spPr>
          <a:xfrm>
            <a:off x="1367640" y="156960"/>
            <a:ext cx="632520" cy="239040"/>
          </a:xfrm>
          <a:custGeom>
            <a:avLst/>
            <a:gdLst/>
            <a:ahLst/>
            <a:cxnLst/>
            <a:rect l="0" t="0" r="r" b="b"/>
            <a:pathLst>
              <a:path w="1757" h="664">
                <a:moveTo>
                  <a:pt x="1756" y="663"/>
                </a:moveTo>
                <a:lnTo>
                  <a:pt x="0" y="0"/>
                </a:lnTo>
                <a:lnTo>
                  <a:pt x="50" y="0"/>
                </a:lnTo>
                <a:lnTo>
                  <a:pt x="1756" y="644"/>
                </a:lnTo>
                <a:lnTo>
                  <a:pt x="1756" y="663"/>
                </a:lnTo>
                <a:close/>
              </a:path>
            </a:pathLst>
          </a:custGeom>
          <a:solidFill>
            <a:srgbClr val="ECF1F3"/>
          </a:solidFill>
          <a:ln>
            <a:noFill/>
          </a:ln>
        </p:spPr>
      </p:sp>
      <p:sp>
        <p:nvSpPr>
          <p:cNvPr id="15722" name="Freeform 564"/>
          <p:cNvSpPr/>
          <p:nvPr/>
        </p:nvSpPr>
        <p:spPr>
          <a:xfrm>
            <a:off x="1385640" y="156960"/>
            <a:ext cx="614520" cy="232200"/>
          </a:xfrm>
          <a:custGeom>
            <a:avLst/>
            <a:gdLst/>
            <a:ahLst/>
            <a:cxnLst/>
            <a:rect l="0" t="0" r="r" b="b"/>
            <a:pathLst>
              <a:path w="1707" h="645">
                <a:moveTo>
                  <a:pt x="1706" y="644"/>
                </a:moveTo>
                <a:lnTo>
                  <a:pt x="0" y="0"/>
                </a:lnTo>
                <a:lnTo>
                  <a:pt x="50" y="0"/>
                </a:lnTo>
                <a:lnTo>
                  <a:pt x="1706" y="625"/>
                </a:lnTo>
                <a:lnTo>
                  <a:pt x="1706" y="644"/>
                </a:lnTo>
                <a:close/>
              </a:path>
            </a:pathLst>
          </a:custGeom>
          <a:solidFill>
            <a:srgbClr val="EDF2F4"/>
          </a:solidFill>
          <a:ln>
            <a:noFill/>
          </a:ln>
        </p:spPr>
      </p:sp>
      <p:sp>
        <p:nvSpPr>
          <p:cNvPr id="15723" name="Freeform 565"/>
          <p:cNvSpPr/>
          <p:nvPr/>
        </p:nvSpPr>
        <p:spPr>
          <a:xfrm>
            <a:off x="1403640" y="156960"/>
            <a:ext cx="596520" cy="225360"/>
          </a:xfrm>
          <a:custGeom>
            <a:avLst/>
            <a:gdLst/>
            <a:ahLst/>
            <a:cxnLst/>
            <a:rect l="0" t="0" r="r" b="b"/>
            <a:pathLst>
              <a:path w="1657" h="626">
                <a:moveTo>
                  <a:pt x="1656" y="625"/>
                </a:moveTo>
                <a:lnTo>
                  <a:pt x="0" y="0"/>
                </a:lnTo>
                <a:lnTo>
                  <a:pt x="25" y="0"/>
                </a:lnTo>
                <a:lnTo>
                  <a:pt x="1656" y="615"/>
                </a:lnTo>
                <a:lnTo>
                  <a:pt x="1656" y="625"/>
                </a:lnTo>
                <a:close/>
              </a:path>
            </a:pathLst>
          </a:custGeom>
          <a:solidFill>
            <a:srgbClr val="EEF3F4"/>
          </a:solidFill>
          <a:ln>
            <a:noFill/>
          </a:ln>
        </p:spPr>
      </p:sp>
      <p:sp>
        <p:nvSpPr>
          <p:cNvPr id="15724" name="Freeform 566"/>
          <p:cNvSpPr/>
          <p:nvPr/>
        </p:nvSpPr>
        <p:spPr>
          <a:xfrm>
            <a:off x="1412640" y="156960"/>
            <a:ext cx="587520" cy="221760"/>
          </a:xfrm>
          <a:custGeom>
            <a:avLst/>
            <a:gdLst/>
            <a:ahLst/>
            <a:cxnLst/>
            <a:rect l="0" t="0" r="r" b="b"/>
            <a:pathLst>
              <a:path w="1632" h="616">
                <a:moveTo>
                  <a:pt x="1631" y="615"/>
                </a:moveTo>
                <a:lnTo>
                  <a:pt x="0" y="0"/>
                </a:lnTo>
                <a:lnTo>
                  <a:pt x="25" y="0"/>
                </a:lnTo>
                <a:lnTo>
                  <a:pt x="1631" y="606"/>
                </a:lnTo>
                <a:lnTo>
                  <a:pt x="1631" y="615"/>
                </a:lnTo>
                <a:close/>
              </a:path>
            </a:pathLst>
          </a:custGeom>
          <a:solidFill>
            <a:srgbClr val="EEF3F5"/>
          </a:solidFill>
          <a:ln>
            <a:noFill/>
          </a:ln>
        </p:spPr>
      </p:sp>
      <p:sp>
        <p:nvSpPr>
          <p:cNvPr id="15725" name="Freeform 567"/>
          <p:cNvSpPr/>
          <p:nvPr/>
        </p:nvSpPr>
        <p:spPr>
          <a:xfrm>
            <a:off x="1421640" y="156960"/>
            <a:ext cx="578520" cy="218520"/>
          </a:xfrm>
          <a:custGeom>
            <a:avLst/>
            <a:gdLst/>
            <a:ahLst/>
            <a:cxnLst/>
            <a:rect l="0" t="0" r="r" b="b"/>
            <a:pathLst>
              <a:path w="1607" h="607">
                <a:moveTo>
                  <a:pt x="1606" y="606"/>
                </a:moveTo>
                <a:lnTo>
                  <a:pt x="0" y="0"/>
                </a:lnTo>
                <a:lnTo>
                  <a:pt x="50" y="0"/>
                </a:lnTo>
                <a:lnTo>
                  <a:pt x="1606" y="587"/>
                </a:lnTo>
                <a:lnTo>
                  <a:pt x="1606" y="606"/>
                </a:lnTo>
                <a:close/>
              </a:path>
            </a:pathLst>
          </a:custGeom>
          <a:solidFill>
            <a:srgbClr val="EFF3F5"/>
          </a:solidFill>
          <a:ln>
            <a:noFill/>
          </a:ln>
        </p:spPr>
      </p:sp>
      <p:sp>
        <p:nvSpPr>
          <p:cNvPr id="15726" name="Freeform 568"/>
          <p:cNvSpPr/>
          <p:nvPr/>
        </p:nvSpPr>
        <p:spPr>
          <a:xfrm>
            <a:off x="1439640" y="156960"/>
            <a:ext cx="560520" cy="211680"/>
          </a:xfrm>
          <a:custGeom>
            <a:avLst/>
            <a:gdLst/>
            <a:ahLst/>
            <a:cxnLst/>
            <a:rect l="0" t="0" r="r" b="b"/>
            <a:pathLst>
              <a:path w="1557" h="588">
                <a:moveTo>
                  <a:pt x="1556" y="587"/>
                </a:moveTo>
                <a:lnTo>
                  <a:pt x="0" y="0"/>
                </a:lnTo>
                <a:lnTo>
                  <a:pt x="25" y="0"/>
                </a:lnTo>
                <a:lnTo>
                  <a:pt x="1556" y="578"/>
                </a:lnTo>
                <a:lnTo>
                  <a:pt x="1556" y="587"/>
                </a:lnTo>
                <a:close/>
              </a:path>
            </a:pathLst>
          </a:custGeom>
          <a:solidFill>
            <a:srgbClr val="F0F4F5"/>
          </a:solidFill>
          <a:ln>
            <a:noFill/>
          </a:ln>
        </p:spPr>
      </p:sp>
      <p:sp>
        <p:nvSpPr>
          <p:cNvPr id="15727" name="Freeform 569"/>
          <p:cNvSpPr/>
          <p:nvPr/>
        </p:nvSpPr>
        <p:spPr>
          <a:xfrm>
            <a:off x="1448640" y="156960"/>
            <a:ext cx="551520" cy="208440"/>
          </a:xfrm>
          <a:custGeom>
            <a:avLst/>
            <a:gdLst/>
            <a:ahLst/>
            <a:cxnLst/>
            <a:rect l="0" t="0" r="r" b="b"/>
            <a:pathLst>
              <a:path w="1532" h="579">
                <a:moveTo>
                  <a:pt x="1531" y="578"/>
                </a:moveTo>
                <a:lnTo>
                  <a:pt x="0" y="0"/>
                </a:lnTo>
                <a:lnTo>
                  <a:pt x="26" y="0"/>
                </a:lnTo>
                <a:lnTo>
                  <a:pt x="1531" y="568"/>
                </a:lnTo>
                <a:lnTo>
                  <a:pt x="1531" y="578"/>
                </a:lnTo>
                <a:close/>
              </a:path>
            </a:pathLst>
          </a:custGeom>
          <a:solidFill>
            <a:srgbClr val="F0F4F6"/>
          </a:solidFill>
          <a:ln>
            <a:noFill/>
          </a:ln>
        </p:spPr>
      </p:sp>
      <p:sp>
        <p:nvSpPr>
          <p:cNvPr id="15728" name="Freeform 570"/>
          <p:cNvSpPr/>
          <p:nvPr/>
        </p:nvSpPr>
        <p:spPr>
          <a:xfrm>
            <a:off x="1458000" y="156960"/>
            <a:ext cx="542160" cy="204840"/>
          </a:xfrm>
          <a:custGeom>
            <a:avLst/>
            <a:gdLst/>
            <a:ahLst/>
            <a:cxnLst/>
            <a:rect l="0" t="0" r="r" b="b"/>
            <a:pathLst>
              <a:path w="1506" h="569">
                <a:moveTo>
                  <a:pt x="1505" y="568"/>
                </a:moveTo>
                <a:lnTo>
                  <a:pt x="0" y="0"/>
                </a:lnTo>
                <a:lnTo>
                  <a:pt x="50" y="0"/>
                </a:lnTo>
                <a:lnTo>
                  <a:pt x="1505" y="549"/>
                </a:lnTo>
                <a:lnTo>
                  <a:pt x="1505" y="568"/>
                </a:lnTo>
                <a:close/>
              </a:path>
            </a:pathLst>
          </a:custGeom>
          <a:solidFill>
            <a:srgbClr val="F1F5F6"/>
          </a:solidFill>
          <a:ln>
            <a:noFill/>
          </a:ln>
        </p:spPr>
      </p:sp>
      <p:sp>
        <p:nvSpPr>
          <p:cNvPr id="15729" name="Freeform 571"/>
          <p:cNvSpPr/>
          <p:nvPr/>
        </p:nvSpPr>
        <p:spPr>
          <a:xfrm>
            <a:off x="1476000" y="156960"/>
            <a:ext cx="524160" cy="198000"/>
          </a:xfrm>
          <a:custGeom>
            <a:avLst/>
            <a:gdLst/>
            <a:ahLst/>
            <a:cxnLst/>
            <a:rect l="0" t="0" r="r" b="b"/>
            <a:pathLst>
              <a:path w="1456" h="550">
                <a:moveTo>
                  <a:pt x="1455" y="549"/>
                </a:moveTo>
                <a:lnTo>
                  <a:pt x="0" y="0"/>
                </a:lnTo>
                <a:lnTo>
                  <a:pt x="50" y="0"/>
                </a:lnTo>
                <a:lnTo>
                  <a:pt x="1455" y="530"/>
                </a:lnTo>
                <a:lnTo>
                  <a:pt x="1455" y="549"/>
                </a:lnTo>
                <a:close/>
              </a:path>
            </a:pathLst>
          </a:custGeom>
          <a:solidFill>
            <a:srgbClr val="F2F5F7"/>
          </a:solidFill>
          <a:ln>
            <a:noFill/>
          </a:ln>
        </p:spPr>
      </p:sp>
      <p:sp>
        <p:nvSpPr>
          <p:cNvPr id="15730" name="Freeform 572"/>
          <p:cNvSpPr/>
          <p:nvPr/>
        </p:nvSpPr>
        <p:spPr>
          <a:xfrm>
            <a:off x="1494000" y="156960"/>
            <a:ext cx="506160" cy="191160"/>
          </a:xfrm>
          <a:custGeom>
            <a:avLst/>
            <a:gdLst/>
            <a:ahLst/>
            <a:cxnLst/>
            <a:rect l="0" t="0" r="r" b="b"/>
            <a:pathLst>
              <a:path w="1406" h="531">
                <a:moveTo>
                  <a:pt x="1405" y="530"/>
                </a:moveTo>
                <a:lnTo>
                  <a:pt x="0" y="0"/>
                </a:lnTo>
                <a:lnTo>
                  <a:pt x="25" y="0"/>
                </a:lnTo>
                <a:lnTo>
                  <a:pt x="1405" y="521"/>
                </a:lnTo>
                <a:lnTo>
                  <a:pt x="1405" y="530"/>
                </a:lnTo>
                <a:close/>
              </a:path>
            </a:pathLst>
          </a:custGeom>
          <a:solidFill>
            <a:srgbClr val="F2F6F7"/>
          </a:solidFill>
          <a:ln>
            <a:noFill/>
          </a:ln>
        </p:spPr>
      </p:sp>
      <p:sp>
        <p:nvSpPr>
          <p:cNvPr id="15731" name="Freeform 573"/>
          <p:cNvSpPr/>
          <p:nvPr/>
        </p:nvSpPr>
        <p:spPr>
          <a:xfrm>
            <a:off x="1503000" y="156960"/>
            <a:ext cx="497160" cy="187920"/>
          </a:xfrm>
          <a:custGeom>
            <a:avLst/>
            <a:gdLst/>
            <a:ahLst/>
            <a:cxnLst/>
            <a:rect l="0" t="0" r="r" b="b"/>
            <a:pathLst>
              <a:path w="1381" h="522">
                <a:moveTo>
                  <a:pt x="1380" y="521"/>
                </a:moveTo>
                <a:lnTo>
                  <a:pt x="0" y="0"/>
                </a:lnTo>
                <a:lnTo>
                  <a:pt x="25" y="0"/>
                </a:lnTo>
                <a:lnTo>
                  <a:pt x="1380" y="511"/>
                </a:lnTo>
                <a:lnTo>
                  <a:pt x="1380" y="521"/>
                </a:lnTo>
                <a:close/>
              </a:path>
            </a:pathLst>
          </a:custGeom>
          <a:solidFill>
            <a:srgbClr val="F3F6F7"/>
          </a:solidFill>
          <a:ln>
            <a:noFill/>
          </a:ln>
        </p:spPr>
      </p:sp>
      <p:sp>
        <p:nvSpPr>
          <p:cNvPr id="15732" name="Freeform 574"/>
          <p:cNvSpPr/>
          <p:nvPr/>
        </p:nvSpPr>
        <p:spPr>
          <a:xfrm>
            <a:off x="1512000" y="156960"/>
            <a:ext cx="488160" cy="184320"/>
          </a:xfrm>
          <a:custGeom>
            <a:avLst/>
            <a:gdLst/>
            <a:ahLst/>
            <a:cxnLst/>
            <a:rect l="0" t="0" r="r" b="b"/>
            <a:pathLst>
              <a:path w="1356" h="512">
                <a:moveTo>
                  <a:pt x="1355" y="511"/>
                </a:moveTo>
                <a:lnTo>
                  <a:pt x="0" y="0"/>
                </a:lnTo>
                <a:lnTo>
                  <a:pt x="25" y="0"/>
                </a:lnTo>
                <a:lnTo>
                  <a:pt x="1355" y="502"/>
                </a:lnTo>
                <a:lnTo>
                  <a:pt x="1355" y="511"/>
                </a:lnTo>
                <a:close/>
              </a:path>
            </a:pathLst>
          </a:custGeom>
          <a:solidFill>
            <a:srgbClr val="F3F6F8"/>
          </a:solidFill>
          <a:ln>
            <a:noFill/>
          </a:ln>
        </p:spPr>
      </p:sp>
      <p:sp>
        <p:nvSpPr>
          <p:cNvPr id="15733" name="Freeform 575"/>
          <p:cNvSpPr/>
          <p:nvPr/>
        </p:nvSpPr>
        <p:spPr>
          <a:xfrm>
            <a:off x="1521000" y="156960"/>
            <a:ext cx="479160" cy="181080"/>
          </a:xfrm>
          <a:custGeom>
            <a:avLst/>
            <a:gdLst/>
            <a:ahLst/>
            <a:cxnLst/>
            <a:rect l="0" t="0" r="r" b="b"/>
            <a:pathLst>
              <a:path w="1331" h="503">
                <a:moveTo>
                  <a:pt x="1330" y="502"/>
                </a:moveTo>
                <a:lnTo>
                  <a:pt x="0" y="0"/>
                </a:lnTo>
                <a:lnTo>
                  <a:pt x="25" y="0"/>
                </a:lnTo>
                <a:lnTo>
                  <a:pt x="1330" y="492"/>
                </a:lnTo>
                <a:lnTo>
                  <a:pt x="1330" y="502"/>
                </a:lnTo>
                <a:close/>
              </a:path>
            </a:pathLst>
          </a:custGeom>
          <a:solidFill>
            <a:srgbClr val="F3F7F8"/>
          </a:solidFill>
          <a:ln>
            <a:noFill/>
          </a:ln>
        </p:spPr>
      </p:sp>
      <p:sp>
        <p:nvSpPr>
          <p:cNvPr id="15734" name="Freeform 576"/>
          <p:cNvSpPr/>
          <p:nvPr/>
        </p:nvSpPr>
        <p:spPr>
          <a:xfrm>
            <a:off x="1530000" y="156960"/>
            <a:ext cx="470160" cy="177480"/>
          </a:xfrm>
          <a:custGeom>
            <a:avLst/>
            <a:gdLst/>
            <a:ahLst/>
            <a:cxnLst/>
            <a:rect l="0" t="0" r="r" b="b"/>
            <a:pathLst>
              <a:path w="1306" h="493">
                <a:moveTo>
                  <a:pt x="1305" y="492"/>
                </a:moveTo>
                <a:lnTo>
                  <a:pt x="0" y="0"/>
                </a:lnTo>
                <a:lnTo>
                  <a:pt x="50" y="0"/>
                </a:lnTo>
                <a:lnTo>
                  <a:pt x="1305" y="474"/>
                </a:lnTo>
                <a:lnTo>
                  <a:pt x="1305" y="492"/>
                </a:lnTo>
                <a:close/>
              </a:path>
            </a:pathLst>
          </a:custGeom>
          <a:solidFill>
            <a:srgbClr val="F4F7F8"/>
          </a:solidFill>
          <a:ln>
            <a:noFill/>
          </a:ln>
        </p:spPr>
      </p:sp>
      <p:sp>
        <p:nvSpPr>
          <p:cNvPr id="15735" name="Freeform 577"/>
          <p:cNvSpPr/>
          <p:nvPr/>
        </p:nvSpPr>
        <p:spPr>
          <a:xfrm>
            <a:off x="1548000" y="156960"/>
            <a:ext cx="452160" cy="171000"/>
          </a:xfrm>
          <a:custGeom>
            <a:avLst/>
            <a:gdLst/>
            <a:ahLst/>
            <a:cxnLst/>
            <a:rect l="0" t="0" r="r" b="b"/>
            <a:pathLst>
              <a:path w="1256" h="475">
                <a:moveTo>
                  <a:pt x="1255" y="474"/>
                </a:moveTo>
                <a:lnTo>
                  <a:pt x="0" y="0"/>
                </a:lnTo>
                <a:lnTo>
                  <a:pt x="25" y="0"/>
                </a:lnTo>
                <a:lnTo>
                  <a:pt x="1255" y="464"/>
                </a:lnTo>
                <a:lnTo>
                  <a:pt x="1255" y="474"/>
                </a:lnTo>
                <a:close/>
              </a:path>
            </a:pathLst>
          </a:custGeom>
          <a:solidFill>
            <a:srgbClr val="F5F7F9"/>
          </a:solidFill>
          <a:ln>
            <a:noFill/>
          </a:ln>
        </p:spPr>
      </p:sp>
      <p:sp>
        <p:nvSpPr>
          <p:cNvPr id="15736" name="Freeform 578"/>
          <p:cNvSpPr/>
          <p:nvPr/>
        </p:nvSpPr>
        <p:spPr>
          <a:xfrm>
            <a:off x="1557000" y="156960"/>
            <a:ext cx="443160" cy="167400"/>
          </a:xfrm>
          <a:custGeom>
            <a:avLst/>
            <a:gdLst/>
            <a:ahLst/>
            <a:cxnLst/>
            <a:rect l="0" t="0" r="r" b="b"/>
            <a:pathLst>
              <a:path w="1231" h="465">
                <a:moveTo>
                  <a:pt x="1230" y="464"/>
                </a:moveTo>
                <a:lnTo>
                  <a:pt x="0" y="0"/>
                </a:lnTo>
                <a:lnTo>
                  <a:pt x="25" y="0"/>
                </a:lnTo>
                <a:lnTo>
                  <a:pt x="1230" y="455"/>
                </a:lnTo>
                <a:lnTo>
                  <a:pt x="1230" y="464"/>
                </a:lnTo>
                <a:close/>
              </a:path>
            </a:pathLst>
          </a:custGeom>
          <a:solidFill>
            <a:srgbClr val="F5F8F9"/>
          </a:solidFill>
          <a:ln>
            <a:noFill/>
          </a:ln>
        </p:spPr>
      </p:sp>
      <p:sp>
        <p:nvSpPr>
          <p:cNvPr id="15737" name="Freeform 579"/>
          <p:cNvSpPr/>
          <p:nvPr/>
        </p:nvSpPr>
        <p:spPr>
          <a:xfrm>
            <a:off x="1566000" y="156960"/>
            <a:ext cx="434160" cy="164160"/>
          </a:xfrm>
          <a:custGeom>
            <a:avLst/>
            <a:gdLst/>
            <a:ahLst/>
            <a:cxnLst/>
            <a:rect l="0" t="0" r="r" b="b"/>
            <a:pathLst>
              <a:path w="1206" h="456">
                <a:moveTo>
                  <a:pt x="1205" y="455"/>
                </a:moveTo>
                <a:lnTo>
                  <a:pt x="0" y="0"/>
                </a:lnTo>
                <a:lnTo>
                  <a:pt x="25" y="0"/>
                </a:lnTo>
                <a:lnTo>
                  <a:pt x="1205" y="445"/>
                </a:lnTo>
                <a:lnTo>
                  <a:pt x="1205" y="455"/>
                </a:lnTo>
                <a:close/>
              </a:path>
            </a:pathLst>
          </a:custGeom>
          <a:solidFill>
            <a:srgbClr val="F5F8F9"/>
          </a:solidFill>
          <a:ln>
            <a:noFill/>
          </a:ln>
        </p:spPr>
      </p:sp>
      <p:sp>
        <p:nvSpPr>
          <p:cNvPr id="15738" name="Freeform 580"/>
          <p:cNvSpPr/>
          <p:nvPr/>
        </p:nvSpPr>
        <p:spPr>
          <a:xfrm>
            <a:off x="1575000" y="156960"/>
            <a:ext cx="425160" cy="160560"/>
          </a:xfrm>
          <a:custGeom>
            <a:avLst/>
            <a:gdLst/>
            <a:ahLst/>
            <a:cxnLst/>
            <a:rect l="0" t="0" r="r" b="b"/>
            <a:pathLst>
              <a:path w="1181" h="446">
                <a:moveTo>
                  <a:pt x="1180" y="445"/>
                </a:moveTo>
                <a:lnTo>
                  <a:pt x="0" y="0"/>
                </a:lnTo>
                <a:lnTo>
                  <a:pt x="26" y="0"/>
                </a:lnTo>
                <a:lnTo>
                  <a:pt x="1180" y="436"/>
                </a:lnTo>
                <a:lnTo>
                  <a:pt x="1180" y="445"/>
                </a:lnTo>
                <a:close/>
              </a:path>
            </a:pathLst>
          </a:custGeom>
          <a:solidFill>
            <a:srgbClr val="F6F8F9"/>
          </a:solidFill>
          <a:ln>
            <a:noFill/>
          </a:ln>
        </p:spPr>
      </p:sp>
      <p:sp>
        <p:nvSpPr>
          <p:cNvPr id="15739" name="Freeform 581"/>
          <p:cNvSpPr/>
          <p:nvPr/>
        </p:nvSpPr>
        <p:spPr>
          <a:xfrm>
            <a:off x="1584360" y="156960"/>
            <a:ext cx="415800" cy="157320"/>
          </a:xfrm>
          <a:custGeom>
            <a:avLst/>
            <a:gdLst/>
            <a:ahLst/>
            <a:cxnLst/>
            <a:rect l="0" t="0" r="r" b="b"/>
            <a:pathLst>
              <a:path w="1155" h="437">
                <a:moveTo>
                  <a:pt x="1154" y="436"/>
                </a:moveTo>
                <a:lnTo>
                  <a:pt x="0" y="0"/>
                </a:lnTo>
                <a:lnTo>
                  <a:pt x="25" y="0"/>
                </a:lnTo>
                <a:lnTo>
                  <a:pt x="1154" y="426"/>
                </a:lnTo>
                <a:lnTo>
                  <a:pt x="1154" y="436"/>
                </a:lnTo>
                <a:close/>
              </a:path>
            </a:pathLst>
          </a:custGeom>
          <a:solidFill>
            <a:srgbClr val="F6F8F9"/>
          </a:solidFill>
          <a:ln>
            <a:noFill/>
          </a:ln>
        </p:spPr>
      </p:sp>
      <p:sp>
        <p:nvSpPr>
          <p:cNvPr id="15740" name="Freeform 582"/>
          <p:cNvSpPr/>
          <p:nvPr/>
        </p:nvSpPr>
        <p:spPr>
          <a:xfrm>
            <a:off x="1593360" y="156960"/>
            <a:ext cx="406800" cy="153720"/>
          </a:xfrm>
          <a:custGeom>
            <a:avLst/>
            <a:gdLst/>
            <a:ahLst/>
            <a:cxnLst/>
            <a:rect l="0" t="0" r="r" b="b"/>
            <a:pathLst>
              <a:path w="1130" h="427">
                <a:moveTo>
                  <a:pt x="1129" y="426"/>
                </a:moveTo>
                <a:lnTo>
                  <a:pt x="0" y="0"/>
                </a:lnTo>
                <a:lnTo>
                  <a:pt x="25" y="0"/>
                </a:lnTo>
                <a:lnTo>
                  <a:pt x="1129" y="417"/>
                </a:lnTo>
                <a:lnTo>
                  <a:pt x="1129" y="426"/>
                </a:lnTo>
                <a:close/>
              </a:path>
            </a:pathLst>
          </a:custGeom>
          <a:solidFill>
            <a:srgbClr val="F6F9FA"/>
          </a:solidFill>
          <a:ln>
            <a:noFill/>
          </a:ln>
        </p:spPr>
      </p:sp>
      <p:sp>
        <p:nvSpPr>
          <p:cNvPr id="15741" name="Freeform 583"/>
          <p:cNvSpPr/>
          <p:nvPr/>
        </p:nvSpPr>
        <p:spPr>
          <a:xfrm>
            <a:off x="1602360" y="156960"/>
            <a:ext cx="397800" cy="150480"/>
          </a:xfrm>
          <a:custGeom>
            <a:avLst/>
            <a:gdLst/>
            <a:ahLst/>
            <a:cxnLst/>
            <a:rect l="0" t="0" r="r" b="b"/>
            <a:pathLst>
              <a:path w="1105" h="418">
                <a:moveTo>
                  <a:pt x="1104" y="417"/>
                </a:moveTo>
                <a:lnTo>
                  <a:pt x="0" y="0"/>
                </a:lnTo>
                <a:lnTo>
                  <a:pt x="50" y="0"/>
                </a:lnTo>
                <a:lnTo>
                  <a:pt x="1104" y="398"/>
                </a:lnTo>
                <a:lnTo>
                  <a:pt x="1104" y="417"/>
                </a:lnTo>
                <a:close/>
              </a:path>
            </a:pathLst>
          </a:custGeom>
          <a:solidFill>
            <a:srgbClr val="F7F9FA"/>
          </a:solidFill>
          <a:ln>
            <a:noFill/>
          </a:ln>
        </p:spPr>
      </p:sp>
      <p:sp>
        <p:nvSpPr>
          <p:cNvPr id="15742" name="Freeform 584"/>
          <p:cNvSpPr/>
          <p:nvPr/>
        </p:nvSpPr>
        <p:spPr>
          <a:xfrm>
            <a:off x="1620360" y="156960"/>
            <a:ext cx="379800" cy="143640"/>
          </a:xfrm>
          <a:custGeom>
            <a:avLst/>
            <a:gdLst/>
            <a:ahLst/>
            <a:cxnLst/>
            <a:rect l="0" t="0" r="r" b="b"/>
            <a:pathLst>
              <a:path w="1055" h="399">
                <a:moveTo>
                  <a:pt x="1054" y="398"/>
                </a:moveTo>
                <a:lnTo>
                  <a:pt x="0" y="0"/>
                </a:lnTo>
                <a:lnTo>
                  <a:pt x="25" y="0"/>
                </a:lnTo>
                <a:lnTo>
                  <a:pt x="1054" y="388"/>
                </a:lnTo>
                <a:lnTo>
                  <a:pt x="1054" y="398"/>
                </a:lnTo>
                <a:close/>
              </a:path>
            </a:pathLst>
          </a:custGeom>
          <a:solidFill>
            <a:srgbClr val="F7F9FA"/>
          </a:solidFill>
          <a:ln>
            <a:noFill/>
          </a:ln>
        </p:spPr>
      </p:sp>
      <p:sp>
        <p:nvSpPr>
          <p:cNvPr id="15743" name="Freeform 585"/>
          <p:cNvSpPr/>
          <p:nvPr/>
        </p:nvSpPr>
        <p:spPr>
          <a:xfrm>
            <a:off x="1629360" y="156960"/>
            <a:ext cx="370800" cy="140040"/>
          </a:xfrm>
          <a:custGeom>
            <a:avLst/>
            <a:gdLst/>
            <a:ahLst/>
            <a:cxnLst/>
            <a:rect l="0" t="0" r="r" b="b"/>
            <a:pathLst>
              <a:path w="1030" h="389">
                <a:moveTo>
                  <a:pt x="1029" y="388"/>
                </a:moveTo>
                <a:lnTo>
                  <a:pt x="0" y="0"/>
                </a:lnTo>
                <a:lnTo>
                  <a:pt x="25" y="0"/>
                </a:lnTo>
                <a:lnTo>
                  <a:pt x="1029" y="379"/>
                </a:lnTo>
                <a:lnTo>
                  <a:pt x="1029" y="388"/>
                </a:lnTo>
                <a:close/>
              </a:path>
            </a:pathLst>
          </a:custGeom>
          <a:solidFill>
            <a:srgbClr val="F8FAFA"/>
          </a:solidFill>
          <a:ln>
            <a:noFill/>
          </a:ln>
        </p:spPr>
      </p:sp>
      <p:sp>
        <p:nvSpPr>
          <p:cNvPr id="15744" name="Freeform 586"/>
          <p:cNvSpPr/>
          <p:nvPr/>
        </p:nvSpPr>
        <p:spPr>
          <a:xfrm>
            <a:off x="1638360" y="156960"/>
            <a:ext cx="361800" cy="136800"/>
          </a:xfrm>
          <a:custGeom>
            <a:avLst/>
            <a:gdLst/>
            <a:ahLst/>
            <a:cxnLst/>
            <a:rect l="0" t="0" r="r" b="b"/>
            <a:pathLst>
              <a:path w="1005" h="380">
                <a:moveTo>
                  <a:pt x="1004" y="379"/>
                </a:moveTo>
                <a:lnTo>
                  <a:pt x="0" y="0"/>
                </a:lnTo>
                <a:lnTo>
                  <a:pt x="50" y="0"/>
                </a:lnTo>
                <a:lnTo>
                  <a:pt x="1004" y="360"/>
                </a:lnTo>
                <a:lnTo>
                  <a:pt x="1004" y="379"/>
                </a:lnTo>
                <a:close/>
              </a:path>
            </a:pathLst>
          </a:custGeom>
          <a:solidFill>
            <a:srgbClr val="F8FAFB"/>
          </a:solidFill>
          <a:ln>
            <a:noFill/>
          </a:ln>
        </p:spPr>
      </p:sp>
      <p:sp>
        <p:nvSpPr>
          <p:cNvPr id="15745" name="Freeform 587"/>
          <p:cNvSpPr/>
          <p:nvPr/>
        </p:nvSpPr>
        <p:spPr>
          <a:xfrm>
            <a:off x="1656360" y="156960"/>
            <a:ext cx="343800" cy="129960"/>
          </a:xfrm>
          <a:custGeom>
            <a:avLst/>
            <a:gdLst/>
            <a:ahLst/>
            <a:cxnLst/>
            <a:rect l="0" t="0" r="r" b="b"/>
            <a:pathLst>
              <a:path w="955" h="361">
                <a:moveTo>
                  <a:pt x="954" y="360"/>
                </a:moveTo>
                <a:lnTo>
                  <a:pt x="0" y="0"/>
                </a:lnTo>
                <a:lnTo>
                  <a:pt x="25" y="0"/>
                </a:lnTo>
                <a:lnTo>
                  <a:pt x="954" y="351"/>
                </a:lnTo>
                <a:lnTo>
                  <a:pt x="954" y="360"/>
                </a:lnTo>
                <a:close/>
              </a:path>
            </a:pathLst>
          </a:custGeom>
          <a:solidFill>
            <a:srgbClr val="F8FAFB"/>
          </a:solidFill>
          <a:ln>
            <a:noFill/>
          </a:ln>
        </p:spPr>
      </p:sp>
      <p:sp>
        <p:nvSpPr>
          <p:cNvPr id="15746" name="Freeform 588"/>
          <p:cNvSpPr/>
          <p:nvPr/>
        </p:nvSpPr>
        <p:spPr>
          <a:xfrm>
            <a:off x="1665360" y="156960"/>
            <a:ext cx="334800" cy="126720"/>
          </a:xfrm>
          <a:custGeom>
            <a:avLst/>
            <a:gdLst/>
            <a:ahLst/>
            <a:cxnLst/>
            <a:rect l="0" t="0" r="r" b="b"/>
            <a:pathLst>
              <a:path w="930" h="352">
                <a:moveTo>
                  <a:pt x="929" y="351"/>
                </a:moveTo>
                <a:lnTo>
                  <a:pt x="0" y="0"/>
                </a:lnTo>
                <a:lnTo>
                  <a:pt x="25" y="0"/>
                </a:lnTo>
                <a:lnTo>
                  <a:pt x="929" y="341"/>
                </a:lnTo>
                <a:lnTo>
                  <a:pt x="929" y="351"/>
                </a:lnTo>
                <a:close/>
              </a:path>
            </a:pathLst>
          </a:custGeom>
          <a:solidFill>
            <a:srgbClr val="F9FAFB"/>
          </a:solidFill>
          <a:ln>
            <a:noFill/>
          </a:ln>
        </p:spPr>
      </p:sp>
      <p:sp>
        <p:nvSpPr>
          <p:cNvPr id="15747" name="Freeform 589"/>
          <p:cNvSpPr/>
          <p:nvPr/>
        </p:nvSpPr>
        <p:spPr>
          <a:xfrm>
            <a:off x="1674360" y="156960"/>
            <a:ext cx="325800" cy="123120"/>
          </a:xfrm>
          <a:custGeom>
            <a:avLst/>
            <a:gdLst/>
            <a:ahLst/>
            <a:cxnLst/>
            <a:rect l="0" t="0" r="r" b="b"/>
            <a:pathLst>
              <a:path w="905" h="342">
                <a:moveTo>
                  <a:pt x="904" y="341"/>
                </a:moveTo>
                <a:lnTo>
                  <a:pt x="0" y="0"/>
                </a:lnTo>
                <a:lnTo>
                  <a:pt x="50" y="0"/>
                </a:lnTo>
                <a:lnTo>
                  <a:pt x="904" y="322"/>
                </a:lnTo>
                <a:lnTo>
                  <a:pt x="904" y="341"/>
                </a:lnTo>
                <a:close/>
              </a:path>
            </a:pathLst>
          </a:custGeom>
          <a:solidFill>
            <a:srgbClr val="F9FBFB"/>
          </a:solidFill>
          <a:ln>
            <a:noFill/>
          </a:ln>
        </p:spPr>
      </p:sp>
      <p:sp>
        <p:nvSpPr>
          <p:cNvPr id="15748" name="Freeform 590"/>
          <p:cNvSpPr/>
          <p:nvPr/>
        </p:nvSpPr>
        <p:spPr>
          <a:xfrm>
            <a:off x="1692360" y="156960"/>
            <a:ext cx="307800" cy="116280"/>
          </a:xfrm>
          <a:custGeom>
            <a:avLst/>
            <a:gdLst/>
            <a:ahLst/>
            <a:cxnLst/>
            <a:rect l="0" t="0" r="r" b="b"/>
            <a:pathLst>
              <a:path w="855" h="323">
                <a:moveTo>
                  <a:pt x="854" y="322"/>
                </a:moveTo>
                <a:lnTo>
                  <a:pt x="0" y="0"/>
                </a:lnTo>
                <a:lnTo>
                  <a:pt x="25" y="0"/>
                </a:lnTo>
                <a:lnTo>
                  <a:pt x="854" y="313"/>
                </a:lnTo>
                <a:lnTo>
                  <a:pt x="854" y="322"/>
                </a:lnTo>
                <a:close/>
              </a:path>
            </a:pathLst>
          </a:custGeom>
          <a:solidFill>
            <a:srgbClr val="F9FBFC"/>
          </a:solidFill>
          <a:ln>
            <a:noFill/>
          </a:ln>
        </p:spPr>
      </p:sp>
      <p:sp>
        <p:nvSpPr>
          <p:cNvPr id="15749" name="Freeform 591"/>
          <p:cNvSpPr/>
          <p:nvPr/>
        </p:nvSpPr>
        <p:spPr>
          <a:xfrm>
            <a:off x="1701360" y="156960"/>
            <a:ext cx="298800" cy="113040"/>
          </a:xfrm>
          <a:custGeom>
            <a:avLst/>
            <a:gdLst/>
            <a:ahLst/>
            <a:cxnLst/>
            <a:rect l="0" t="0" r="r" b="b"/>
            <a:pathLst>
              <a:path w="830" h="314">
                <a:moveTo>
                  <a:pt x="829" y="313"/>
                </a:moveTo>
                <a:lnTo>
                  <a:pt x="0" y="0"/>
                </a:lnTo>
                <a:lnTo>
                  <a:pt x="25" y="0"/>
                </a:lnTo>
                <a:lnTo>
                  <a:pt x="829" y="303"/>
                </a:lnTo>
                <a:lnTo>
                  <a:pt x="829" y="313"/>
                </a:lnTo>
                <a:close/>
              </a:path>
            </a:pathLst>
          </a:custGeom>
          <a:solidFill>
            <a:srgbClr val="FAFBFC"/>
          </a:solidFill>
          <a:ln>
            <a:noFill/>
          </a:ln>
        </p:spPr>
      </p:sp>
      <p:sp>
        <p:nvSpPr>
          <p:cNvPr id="15750" name="Freeform 592"/>
          <p:cNvSpPr/>
          <p:nvPr/>
        </p:nvSpPr>
        <p:spPr>
          <a:xfrm>
            <a:off x="1710360" y="156960"/>
            <a:ext cx="289800" cy="109440"/>
          </a:xfrm>
          <a:custGeom>
            <a:avLst/>
            <a:gdLst/>
            <a:ahLst/>
            <a:cxnLst/>
            <a:rect l="0" t="0" r="r" b="b"/>
            <a:pathLst>
              <a:path w="805" h="304">
                <a:moveTo>
                  <a:pt x="804" y="303"/>
                </a:moveTo>
                <a:lnTo>
                  <a:pt x="0" y="0"/>
                </a:lnTo>
                <a:lnTo>
                  <a:pt x="51" y="0"/>
                </a:lnTo>
                <a:lnTo>
                  <a:pt x="804" y="284"/>
                </a:lnTo>
                <a:lnTo>
                  <a:pt x="804" y="303"/>
                </a:lnTo>
                <a:close/>
              </a:path>
            </a:pathLst>
          </a:custGeom>
          <a:solidFill>
            <a:srgbClr val="FAFBFC"/>
          </a:solidFill>
          <a:ln>
            <a:noFill/>
          </a:ln>
        </p:spPr>
      </p:sp>
      <p:sp>
        <p:nvSpPr>
          <p:cNvPr id="15751" name="Freeform 593"/>
          <p:cNvSpPr/>
          <p:nvPr/>
        </p:nvSpPr>
        <p:spPr>
          <a:xfrm>
            <a:off x="1728720" y="156960"/>
            <a:ext cx="271440" cy="102600"/>
          </a:xfrm>
          <a:custGeom>
            <a:avLst/>
            <a:gdLst/>
            <a:ahLst/>
            <a:cxnLst/>
            <a:rect l="0" t="0" r="r" b="b"/>
            <a:pathLst>
              <a:path w="754" h="285">
                <a:moveTo>
                  <a:pt x="753" y="284"/>
                </a:moveTo>
                <a:lnTo>
                  <a:pt x="0" y="0"/>
                </a:lnTo>
                <a:lnTo>
                  <a:pt x="25" y="0"/>
                </a:lnTo>
                <a:lnTo>
                  <a:pt x="753" y="275"/>
                </a:lnTo>
                <a:lnTo>
                  <a:pt x="753" y="284"/>
                </a:lnTo>
                <a:close/>
              </a:path>
            </a:pathLst>
          </a:custGeom>
          <a:solidFill>
            <a:srgbClr val="FAFCFC"/>
          </a:solidFill>
          <a:ln>
            <a:noFill/>
          </a:ln>
        </p:spPr>
      </p:sp>
      <p:sp>
        <p:nvSpPr>
          <p:cNvPr id="15752" name="Freeform 594"/>
          <p:cNvSpPr/>
          <p:nvPr/>
        </p:nvSpPr>
        <p:spPr>
          <a:xfrm>
            <a:off x="1737720" y="156960"/>
            <a:ext cx="262440" cy="99360"/>
          </a:xfrm>
          <a:custGeom>
            <a:avLst/>
            <a:gdLst/>
            <a:ahLst/>
            <a:cxnLst/>
            <a:rect l="0" t="0" r="r" b="b"/>
            <a:pathLst>
              <a:path w="729" h="276">
                <a:moveTo>
                  <a:pt x="728" y="275"/>
                </a:moveTo>
                <a:lnTo>
                  <a:pt x="0" y="0"/>
                </a:lnTo>
                <a:lnTo>
                  <a:pt x="25" y="0"/>
                </a:lnTo>
                <a:lnTo>
                  <a:pt x="728" y="265"/>
                </a:lnTo>
                <a:lnTo>
                  <a:pt x="728" y="275"/>
                </a:lnTo>
                <a:close/>
              </a:path>
            </a:pathLst>
          </a:custGeom>
          <a:solidFill>
            <a:srgbClr val="FBFCFC"/>
          </a:solidFill>
          <a:ln>
            <a:noFill/>
          </a:ln>
        </p:spPr>
      </p:sp>
      <p:sp>
        <p:nvSpPr>
          <p:cNvPr id="15753" name="Freeform 595"/>
          <p:cNvSpPr/>
          <p:nvPr/>
        </p:nvSpPr>
        <p:spPr>
          <a:xfrm>
            <a:off x="1746720" y="156960"/>
            <a:ext cx="253440" cy="95760"/>
          </a:xfrm>
          <a:custGeom>
            <a:avLst/>
            <a:gdLst/>
            <a:ahLst/>
            <a:cxnLst/>
            <a:rect l="0" t="0" r="r" b="b"/>
            <a:pathLst>
              <a:path w="704" h="266">
                <a:moveTo>
                  <a:pt x="703" y="265"/>
                </a:moveTo>
                <a:lnTo>
                  <a:pt x="0" y="0"/>
                </a:lnTo>
                <a:lnTo>
                  <a:pt x="25" y="0"/>
                </a:lnTo>
                <a:lnTo>
                  <a:pt x="703" y="256"/>
                </a:lnTo>
                <a:lnTo>
                  <a:pt x="703" y="265"/>
                </a:lnTo>
                <a:close/>
              </a:path>
            </a:pathLst>
          </a:custGeom>
          <a:solidFill>
            <a:srgbClr val="FBFCFC"/>
          </a:solidFill>
          <a:ln>
            <a:noFill/>
          </a:ln>
        </p:spPr>
      </p:sp>
      <p:sp>
        <p:nvSpPr>
          <p:cNvPr id="15754" name="Freeform 596"/>
          <p:cNvSpPr/>
          <p:nvPr/>
        </p:nvSpPr>
        <p:spPr>
          <a:xfrm>
            <a:off x="1755720" y="156960"/>
            <a:ext cx="244440" cy="92520"/>
          </a:xfrm>
          <a:custGeom>
            <a:avLst/>
            <a:gdLst/>
            <a:ahLst/>
            <a:cxnLst/>
            <a:rect l="0" t="0" r="r" b="b"/>
            <a:pathLst>
              <a:path w="679" h="257">
                <a:moveTo>
                  <a:pt x="678" y="256"/>
                </a:moveTo>
                <a:lnTo>
                  <a:pt x="0" y="0"/>
                </a:lnTo>
                <a:lnTo>
                  <a:pt x="25" y="0"/>
                </a:lnTo>
                <a:lnTo>
                  <a:pt x="678" y="246"/>
                </a:lnTo>
                <a:lnTo>
                  <a:pt x="678" y="256"/>
                </a:lnTo>
                <a:close/>
              </a:path>
            </a:pathLst>
          </a:custGeom>
          <a:solidFill>
            <a:srgbClr val="FBFCFD"/>
          </a:solidFill>
          <a:ln>
            <a:noFill/>
          </a:ln>
        </p:spPr>
      </p:sp>
      <p:sp>
        <p:nvSpPr>
          <p:cNvPr id="15755" name="Freeform 597"/>
          <p:cNvSpPr/>
          <p:nvPr/>
        </p:nvSpPr>
        <p:spPr>
          <a:xfrm>
            <a:off x="1764720" y="156960"/>
            <a:ext cx="235440" cy="88920"/>
          </a:xfrm>
          <a:custGeom>
            <a:avLst/>
            <a:gdLst/>
            <a:ahLst/>
            <a:cxnLst/>
            <a:rect l="0" t="0" r="r" b="b"/>
            <a:pathLst>
              <a:path w="654" h="247">
                <a:moveTo>
                  <a:pt x="653" y="246"/>
                </a:moveTo>
                <a:lnTo>
                  <a:pt x="0" y="0"/>
                </a:lnTo>
                <a:lnTo>
                  <a:pt x="25" y="0"/>
                </a:lnTo>
                <a:lnTo>
                  <a:pt x="653" y="237"/>
                </a:lnTo>
                <a:lnTo>
                  <a:pt x="653" y="246"/>
                </a:lnTo>
                <a:close/>
              </a:path>
            </a:pathLst>
          </a:custGeom>
          <a:solidFill>
            <a:srgbClr val="FBFCFD"/>
          </a:solidFill>
          <a:ln>
            <a:noFill/>
          </a:ln>
        </p:spPr>
      </p:sp>
      <p:sp>
        <p:nvSpPr>
          <p:cNvPr id="15756" name="Freeform 598"/>
          <p:cNvSpPr/>
          <p:nvPr/>
        </p:nvSpPr>
        <p:spPr>
          <a:xfrm>
            <a:off x="1773720" y="156960"/>
            <a:ext cx="226440" cy="85680"/>
          </a:xfrm>
          <a:custGeom>
            <a:avLst/>
            <a:gdLst/>
            <a:ahLst/>
            <a:cxnLst/>
            <a:rect l="0" t="0" r="r" b="b"/>
            <a:pathLst>
              <a:path w="629" h="238">
                <a:moveTo>
                  <a:pt x="628" y="237"/>
                </a:moveTo>
                <a:lnTo>
                  <a:pt x="0" y="0"/>
                </a:lnTo>
                <a:lnTo>
                  <a:pt x="25" y="0"/>
                </a:lnTo>
                <a:lnTo>
                  <a:pt x="628" y="228"/>
                </a:lnTo>
                <a:lnTo>
                  <a:pt x="628" y="237"/>
                </a:lnTo>
                <a:close/>
              </a:path>
            </a:pathLst>
          </a:custGeom>
          <a:solidFill>
            <a:srgbClr val="FCFCFD"/>
          </a:solidFill>
          <a:ln>
            <a:noFill/>
          </a:ln>
        </p:spPr>
      </p:sp>
      <p:sp>
        <p:nvSpPr>
          <p:cNvPr id="15757" name="Freeform 599"/>
          <p:cNvSpPr/>
          <p:nvPr/>
        </p:nvSpPr>
        <p:spPr>
          <a:xfrm>
            <a:off x="1782720" y="156960"/>
            <a:ext cx="217440" cy="82440"/>
          </a:xfrm>
          <a:custGeom>
            <a:avLst/>
            <a:gdLst/>
            <a:ahLst/>
            <a:cxnLst/>
            <a:rect l="0" t="0" r="r" b="b"/>
            <a:pathLst>
              <a:path w="604" h="229">
                <a:moveTo>
                  <a:pt x="603" y="228"/>
                </a:moveTo>
                <a:lnTo>
                  <a:pt x="0" y="0"/>
                </a:lnTo>
                <a:lnTo>
                  <a:pt x="100" y="0"/>
                </a:lnTo>
                <a:lnTo>
                  <a:pt x="603" y="190"/>
                </a:lnTo>
                <a:lnTo>
                  <a:pt x="603" y="228"/>
                </a:lnTo>
                <a:close/>
              </a:path>
            </a:pathLst>
          </a:custGeom>
          <a:solidFill>
            <a:srgbClr val="FCFDFD"/>
          </a:solidFill>
          <a:ln>
            <a:noFill/>
          </a:ln>
        </p:spPr>
      </p:sp>
      <p:sp>
        <p:nvSpPr>
          <p:cNvPr id="15758" name="Freeform 600"/>
          <p:cNvSpPr/>
          <p:nvPr/>
        </p:nvSpPr>
        <p:spPr>
          <a:xfrm>
            <a:off x="1818720" y="156960"/>
            <a:ext cx="181440" cy="68760"/>
          </a:xfrm>
          <a:custGeom>
            <a:avLst/>
            <a:gdLst/>
            <a:ahLst/>
            <a:cxnLst/>
            <a:rect l="0" t="0" r="r" b="b"/>
            <a:pathLst>
              <a:path w="504" h="191">
                <a:moveTo>
                  <a:pt x="503" y="190"/>
                </a:moveTo>
                <a:lnTo>
                  <a:pt x="0" y="0"/>
                </a:lnTo>
                <a:lnTo>
                  <a:pt x="25" y="0"/>
                </a:lnTo>
                <a:lnTo>
                  <a:pt x="503" y="180"/>
                </a:lnTo>
                <a:lnTo>
                  <a:pt x="503" y="190"/>
                </a:lnTo>
                <a:close/>
              </a:path>
            </a:pathLst>
          </a:custGeom>
          <a:solidFill>
            <a:srgbClr val="FCFDFD"/>
          </a:solidFill>
          <a:ln>
            <a:noFill/>
          </a:ln>
        </p:spPr>
      </p:sp>
      <p:sp>
        <p:nvSpPr>
          <p:cNvPr id="15759" name="Freeform 601"/>
          <p:cNvSpPr/>
          <p:nvPr/>
        </p:nvSpPr>
        <p:spPr>
          <a:xfrm>
            <a:off x="1827720" y="156960"/>
            <a:ext cx="172440" cy="65160"/>
          </a:xfrm>
          <a:custGeom>
            <a:avLst/>
            <a:gdLst/>
            <a:ahLst/>
            <a:cxnLst/>
            <a:rect l="0" t="0" r="r" b="b"/>
            <a:pathLst>
              <a:path w="479" h="181">
                <a:moveTo>
                  <a:pt x="478" y="180"/>
                </a:moveTo>
                <a:lnTo>
                  <a:pt x="0" y="0"/>
                </a:lnTo>
                <a:lnTo>
                  <a:pt x="25" y="0"/>
                </a:lnTo>
                <a:lnTo>
                  <a:pt x="478" y="171"/>
                </a:lnTo>
                <a:lnTo>
                  <a:pt x="478" y="180"/>
                </a:lnTo>
                <a:close/>
              </a:path>
            </a:pathLst>
          </a:custGeom>
          <a:solidFill>
            <a:srgbClr val="FDFDFE"/>
          </a:solidFill>
          <a:ln>
            <a:noFill/>
          </a:ln>
        </p:spPr>
      </p:sp>
      <p:sp>
        <p:nvSpPr>
          <p:cNvPr id="15760" name="Freeform 602"/>
          <p:cNvSpPr/>
          <p:nvPr/>
        </p:nvSpPr>
        <p:spPr>
          <a:xfrm>
            <a:off x="1836720" y="156960"/>
            <a:ext cx="163440" cy="61920"/>
          </a:xfrm>
          <a:custGeom>
            <a:avLst/>
            <a:gdLst/>
            <a:ahLst/>
            <a:cxnLst/>
            <a:rect l="0" t="0" r="r" b="b"/>
            <a:pathLst>
              <a:path w="454" h="172">
                <a:moveTo>
                  <a:pt x="453" y="171"/>
                </a:moveTo>
                <a:lnTo>
                  <a:pt x="0" y="0"/>
                </a:lnTo>
                <a:lnTo>
                  <a:pt x="25" y="0"/>
                </a:lnTo>
                <a:lnTo>
                  <a:pt x="453" y="161"/>
                </a:lnTo>
                <a:lnTo>
                  <a:pt x="453" y="171"/>
                </a:lnTo>
                <a:close/>
              </a:path>
            </a:pathLst>
          </a:custGeom>
          <a:solidFill>
            <a:srgbClr val="FDFDFE"/>
          </a:solidFill>
          <a:ln>
            <a:noFill/>
          </a:ln>
        </p:spPr>
      </p:sp>
      <p:sp>
        <p:nvSpPr>
          <p:cNvPr id="15761" name="Freeform 603"/>
          <p:cNvSpPr/>
          <p:nvPr/>
        </p:nvSpPr>
        <p:spPr>
          <a:xfrm>
            <a:off x="1845720" y="156960"/>
            <a:ext cx="154440" cy="58320"/>
          </a:xfrm>
          <a:custGeom>
            <a:avLst/>
            <a:gdLst/>
            <a:ahLst/>
            <a:cxnLst/>
            <a:rect l="0" t="0" r="r" b="b"/>
            <a:pathLst>
              <a:path w="429" h="162">
                <a:moveTo>
                  <a:pt x="428" y="161"/>
                </a:moveTo>
                <a:lnTo>
                  <a:pt x="0" y="0"/>
                </a:lnTo>
                <a:lnTo>
                  <a:pt x="26" y="0"/>
                </a:lnTo>
                <a:lnTo>
                  <a:pt x="428" y="152"/>
                </a:lnTo>
                <a:lnTo>
                  <a:pt x="428" y="161"/>
                </a:lnTo>
                <a:close/>
              </a:path>
            </a:pathLst>
          </a:custGeom>
          <a:solidFill>
            <a:srgbClr val="FDFEFE"/>
          </a:solidFill>
          <a:ln>
            <a:noFill/>
          </a:ln>
        </p:spPr>
      </p:sp>
      <p:sp>
        <p:nvSpPr>
          <p:cNvPr id="15762" name="Freeform 604"/>
          <p:cNvSpPr/>
          <p:nvPr/>
        </p:nvSpPr>
        <p:spPr>
          <a:xfrm>
            <a:off x="1855080" y="156960"/>
            <a:ext cx="145080" cy="55080"/>
          </a:xfrm>
          <a:custGeom>
            <a:avLst/>
            <a:gdLst/>
            <a:ahLst/>
            <a:cxnLst/>
            <a:rect l="0" t="0" r="r" b="b"/>
            <a:pathLst>
              <a:path w="403" h="153">
                <a:moveTo>
                  <a:pt x="402" y="152"/>
                </a:moveTo>
                <a:lnTo>
                  <a:pt x="0" y="0"/>
                </a:lnTo>
                <a:lnTo>
                  <a:pt x="50" y="0"/>
                </a:lnTo>
                <a:lnTo>
                  <a:pt x="402" y="133"/>
                </a:lnTo>
                <a:lnTo>
                  <a:pt x="402" y="152"/>
                </a:lnTo>
                <a:close/>
              </a:path>
            </a:pathLst>
          </a:custGeom>
          <a:solidFill>
            <a:srgbClr val="FDFEFE"/>
          </a:solidFill>
          <a:ln>
            <a:noFill/>
          </a:ln>
        </p:spPr>
      </p:sp>
      <p:sp>
        <p:nvSpPr>
          <p:cNvPr id="15763" name="Freeform 605"/>
          <p:cNvSpPr/>
          <p:nvPr/>
        </p:nvSpPr>
        <p:spPr>
          <a:xfrm>
            <a:off x="1873080" y="156960"/>
            <a:ext cx="127080" cy="48240"/>
          </a:xfrm>
          <a:custGeom>
            <a:avLst/>
            <a:gdLst/>
            <a:ahLst/>
            <a:cxnLst/>
            <a:rect l="0" t="0" r="r" b="b"/>
            <a:pathLst>
              <a:path w="353" h="134">
                <a:moveTo>
                  <a:pt x="352" y="133"/>
                </a:moveTo>
                <a:lnTo>
                  <a:pt x="0" y="0"/>
                </a:lnTo>
                <a:lnTo>
                  <a:pt x="25" y="0"/>
                </a:lnTo>
                <a:lnTo>
                  <a:pt x="352" y="124"/>
                </a:lnTo>
                <a:lnTo>
                  <a:pt x="352" y="133"/>
                </a:lnTo>
                <a:close/>
              </a:path>
            </a:pathLst>
          </a:custGeom>
          <a:solidFill>
            <a:srgbClr val="FDFEFE"/>
          </a:solidFill>
          <a:ln>
            <a:noFill/>
          </a:ln>
        </p:spPr>
      </p:sp>
      <p:sp>
        <p:nvSpPr>
          <p:cNvPr id="15764" name="Freeform 606"/>
          <p:cNvSpPr/>
          <p:nvPr/>
        </p:nvSpPr>
        <p:spPr>
          <a:xfrm>
            <a:off x="1882080" y="156960"/>
            <a:ext cx="118080" cy="45000"/>
          </a:xfrm>
          <a:custGeom>
            <a:avLst/>
            <a:gdLst/>
            <a:ahLst/>
            <a:cxnLst/>
            <a:rect l="0" t="0" r="r" b="b"/>
            <a:pathLst>
              <a:path w="328" h="125">
                <a:moveTo>
                  <a:pt x="327" y="124"/>
                </a:moveTo>
                <a:lnTo>
                  <a:pt x="0" y="0"/>
                </a:lnTo>
                <a:lnTo>
                  <a:pt x="25" y="0"/>
                </a:lnTo>
                <a:lnTo>
                  <a:pt x="327" y="114"/>
                </a:lnTo>
                <a:lnTo>
                  <a:pt x="327" y="124"/>
                </a:lnTo>
                <a:close/>
              </a:path>
            </a:pathLst>
          </a:custGeom>
          <a:solidFill>
            <a:srgbClr val="FEFEFE"/>
          </a:solidFill>
          <a:ln>
            <a:noFill/>
          </a:ln>
        </p:spPr>
      </p:sp>
      <p:sp>
        <p:nvSpPr>
          <p:cNvPr id="15765" name="Freeform 607"/>
          <p:cNvSpPr/>
          <p:nvPr/>
        </p:nvSpPr>
        <p:spPr>
          <a:xfrm>
            <a:off x="1891080" y="156960"/>
            <a:ext cx="109080" cy="41400"/>
          </a:xfrm>
          <a:custGeom>
            <a:avLst/>
            <a:gdLst/>
            <a:ahLst/>
            <a:cxnLst/>
            <a:rect l="0" t="0" r="r" b="b"/>
            <a:pathLst>
              <a:path w="303" h="115">
                <a:moveTo>
                  <a:pt x="302" y="114"/>
                </a:moveTo>
                <a:lnTo>
                  <a:pt x="0" y="0"/>
                </a:lnTo>
                <a:lnTo>
                  <a:pt x="100" y="0"/>
                </a:lnTo>
                <a:lnTo>
                  <a:pt x="302" y="76"/>
                </a:lnTo>
                <a:lnTo>
                  <a:pt x="302" y="114"/>
                </a:lnTo>
                <a:close/>
              </a:path>
            </a:pathLst>
          </a:custGeom>
          <a:solidFill>
            <a:srgbClr val="FEFEFE"/>
          </a:solidFill>
          <a:ln>
            <a:noFill/>
          </a:ln>
        </p:spPr>
      </p:sp>
      <p:sp>
        <p:nvSpPr>
          <p:cNvPr id="15766" name="Freeform 608"/>
          <p:cNvSpPr/>
          <p:nvPr/>
        </p:nvSpPr>
        <p:spPr>
          <a:xfrm>
            <a:off x="1927080" y="156960"/>
            <a:ext cx="73080" cy="27720"/>
          </a:xfrm>
          <a:custGeom>
            <a:avLst/>
            <a:gdLst/>
            <a:ahLst/>
            <a:cxnLst/>
            <a:rect l="0" t="0" r="r" b="b"/>
            <a:pathLst>
              <a:path w="203" h="77">
                <a:moveTo>
                  <a:pt x="202" y="76"/>
                </a:moveTo>
                <a:lnTo>
                  <a:pt x="0" y="0"/>
                </a:lnTo>
                <a:lnTo>
                  <a:pt x="25" y="0"/>
                </a:lnTo>
                <a:lnTo>
                  <a:pt x="202" y="67"/>
                </a:lnTo>
                <a:lnTo>
                  <a:pt x="202" y="76"/>
                </a:lnTo>
                <a:close/>
              </a:path>
            </a:pathLst>
          </a:custGeom>
          <a:solidFill>
            <a:srgbClr val="FEFEFF"/>
          </a:solidFill>
          <a:ln>
            <a:noFill/>
          </a:ln>
        </p:spPr>
      </p:sp>
      <p:sp>
        <p:nvSpPr>
          <p:cNvPr id="15767" name="Freeform 609"/>
          <p:cNvSpPr/>
          <p:nvPr/>
        </p:nvSpPr>
        <p:spPr>
          <a:xfrm>
            <a:off x="1936080" y="156960"/>
            <a:ext cx="64080" cy="24480"/>
          </a:xfrm>
          <a:custGeom>
            <a:avLst/>
            <a:gdLst/>
            <a:ahLst/>
            <a:cxnLst/>
            <a:rect l="0" t="0" r="r" b="b"/>
            <a:pathLst>
              <a:path w="178" h="68">
                <a:moveTo>
                  <a:pt x="177" y="67"/>
                </a:moveTo>
                <a:lnTo>
                  <a:pt x="0" y="0"/>
                </a:lnTo>
                <a:lnTo>
                  <a:pt x="25" y="0"/>
                </a:lnTo>
                <a:lnTo>
                  <a:pt x="177" y="56"/>
                </a:lnTo>
                <a:lnTo>
                  <a:pt x="177" y="67"/>
                </a:lnTo>
                <a:close/>
              </a:path>
            </a:pathLst>
          </a:custGeom>
          <a:solidFill>
            <a:srgbClr val="FEFFFF"/>
          </a:solidFill>
          <a:ln>
            <a:noFill/>
          </a:ln>
        </p:spPr>
      </p:sp>
      <p:sp>
        <p:nvSpPr>
          <p:cNvPr id="15768" name="Freeform 610"/>
          <p:cNvSpPr/>
          <p:nvPr/>
        </p:nvSpPr>
        <p:spPr>
          <a:xfrm>
            <a:off x="1945080" y="156960"/>
            <a:ext cx="55080" cy="20880"/>
          </a:xfrm>
          <a:custGeom>
            <a:avLst/>
            <a:gdLst/>
            <a:ahLst/>
            <a:cxnLst/>
            <a:rect l="0" t="0" r="r" b="b"/>
            <a:pathLst>
              <a:path w="153" h="58">
                <a:moveTo>
                  <a:pt x="152" y="57"/>
                </a:moveTo>
                <a:lnTo>
                  <a:pt x="0" y="0"/>
                </a:lnTo>
                <a:lnTo>
                  <a:pt x="25" y="0"/>
                </a:lnTo>
                <a:lnTo>
                  <a:pt x="152" y="48"/>
                </a:lnTo>
                <a:lnTo>
                  <a:pt x="152" y="57"/>
                </a:lnTo>
                <a:close/>
              </a:path>
            </a:pathLst>
          </a:custGeom>
          <a:solidFill>
            <a:srgbClr val="FEFFFF"/>
          </a:solidFill>
          <a:ln>
            <a:noFill/>
          </a:ln>
        </p:spPr>
      </p:sp>
      <p:sp>
        <p:nvSpPr>
          <p:cNvPr id="15769" name="Freeform 611"/>
          <p:cNvSpPr/>
          <p:nvPr/>
        </p:nvSpPr>
        <p:spPr>
          <a:xfrm>
            <a:off x="1954080" y="156960"/>
            <a:ext cx="46080" cy="17640"/>
          </a:xfrm>
          <a:custGeom>
            <a:avLst/>
            <a:gdLst/>
            <a:ahLst/>
            <a:cxnLst/>
            <a:rect l="0" t="0" r="r" b="b"/>
            <a:pathLst>
              <a:path w="128" h="49">
                <a:moveTo>
                  <a:pt x="127" y="48"/>
                </a:moveTo>
                <a:lnTo>
                  <a:pt x="0" y="0"/>
                </a:lnTo>
                <a:lnTo>
                  <a:pt x="26" y="0"/>
                </a:lnTo>
                <a:lnTo>
                  <a:pt x="127" y="38"/>
                </a:lnTo>
                <a:lnTo>
                  <a:pt x="127" y="48"/>
                </a:lnTo>
                <a:close/>
              </a:path>
            </a:pathLst>
          </a:custGeom>
          <a:solidFill>
            <a:srgbClr val="FFFFFF"/>
          </a:solidFill>
          <a:ln>
            <a:noFill/>
          </a:ln>
        </p:spPr>
      </p:sp>
      <p:sp>
        <p:nvSpPr>
          <p:cNvPr id="15770" name="Freeform 612"/>
          <p:cNvSpPr/>
          <p:nvPr/>
        </p:nvSpPr>
        <p:spPr>
          <a:xfrm>
            <a:off x="1963080" y="156960"/>
            <a:ext cx="37080" cy="14040"/>
          </a:xfrm>
          <a:custGeom>
            <a:avLst/>
            <a:gdLst/>
            <a:ahLst/>
            <a:cxnLst/>
            <a:rect l="0" t="0" r="r" b="b"/>
            <a:pathLst>
              <a:path w="103" h="39">
                <a:moveTo>
                  <a:pt x="102" y="38"/>
                </a:moveTo>
                <a:lnTo>
                  <a:pt x="0" y="0"/>
                </a:lnTo>
                <a:lnTo>
                  <a:pt x="102" y="0"/>
                </a:lnTo>
                <a:lnTo>
                  <a:pt x="102" y="38"/>
                </a:lnTo>
                <a:close/>
              </a:path>
            </a:pathLst>
          </a:custGeom>
          <a:solidFill>
            <a:srgbClr val="FFFFFF"/>
          </a:solidFill>
          <a:ln>
            <a:noFill/>
          </a:ln>
        </p:spPr>
      </p:sp>
      <p:sp>
        <p:nvSpPr>
          <p:cNvPr id="15771" name="Freeform 613"/>
          <p:cNvSpPr/>
          <p:nvPr/>
        </p:nvSpPr>
        <p:spPr>
          <a:xfrm>
            <a:off x="348840" y="911160"/>
            <a:ext cx="30960" cy="12960"/>
          </a:xfrm>
          <a:custGeom>
            <a:avLst/>
            <a:gdLst/>
            <a:ahLst/>
            <a:cxnLst/>
            <a:rect l="0" t="0" r="r" b="b"/>
            <a:pathLst>
              <a:path w="86" h="36">
                <a:moveTo>
                  <a:pt x="0" y="35"/>
                </a:moveTo>
                <a:lnTo>
                  <a:pt x="0" y="0"/>
                </a:lnTo>
                <a:lnTo>
                  <a:pt x="85" y="35"/>
                </a:lnTo>
                <a:lnTo>
                  <a:pt x="0" y="35"/>
                </a:lnTo>
                <a:close/>
              </a:path>
            </a:pathLst>
          </a:custGeom>
          <a:solidFill>
            <a:srgbClr val="FFFFFF"/>
          </a:solidFill>
          <a:ln>
            <a:noFill/>
          </a:ln>
        </p:spPr>
      </p:sp>
      <p:sp>
        <p:nvSpPr>
          <p:cNvPr id="15772" name="Freeform 614"/>
          <p:cNvSpPr/>
          <p:nvPr/>
        </p:nvSpPr>
        <p:spPr>
          <a:xfrm>
            <a:off x="348840" y="908280"/>
            <a:ext cx="38520" cy="15840"/>
          </a:xfrm>
          <a:custGeom>
            <a:avLst/>
            <a:gdLst/>
            <a:ahLst/>
            <a:cxnLst/>
            <a:rect l="0" t="0" r="r" b="b"/>
            <a:pathLst>
              <a:path w="107" h="44">
                <a:moveTo>
                  <a:pt x="85" y="43"/>
                </a:moveTo>
                <a:lnTo>
                  <a:pt x="0" y="8"/>
                </a:lnTo>
                <a:lnTo>
                  <a:pt x="0" y="0"/>
                </a:lnTo>
                <a:lnTo>
                  <a:pt x="106" y="43"/>
                </a:lnTo>
                <a:lnTo>
                  <a:pt x="85" y="43"/>
                </a:lnTo>
                <a:close/>
              </a:path>
            </a:pathLst>
          </a:custGeom>
          <a:solidFill>
            <a:srgbClr val="FEFEFE"/>
          </a:solidFill>
          <a:ln>
            <a:noFill/>
          </a:ln>
        </p:spPr>
      </p:sp>
      <p:sp>
        <p:nvSpPr>
          <p:cNvPr id="15773" name="Freeform 615"/>
          <p:cNvSpPr/>
          <p:nvPr/>
        </p:nvSpPr>
        <p:spPr>
          <a:xfrm>
            <a:off x="348840" y="905040"/>
            <a:ext cx="46440" cy="19080"/>
          </a:xfrm>
          <a:custGeom>
            <a:avLst/>
            <a:gdLst/>
            <a:ahLst/>
            <a:cxnLst/>
            <a:rect l="0" t="0" r="r" b="b"/>
            <a:pathLst>
              <a:path w="129" h="53">
                <a:moveTo>
                  <a:pt x="106" y="52"/>
                </a:moveTo>
                <a:lnTo>
                  <a:pt x="0" y="9"/>
                </a:lnTo>
                <a:lnTo>
                  <a:pt x="0" y="0"/>
                </a:lnTo>
                <a:lnTo>
                  <a:pt x="128" y="52"/>
                </a:lnTo>
                <a:lnTo>
                  <a:pt x="106" y="52"/>
                </a:lnTo>
                <a:close/>
              </a:path>
            </a:pathLst>
          </a:custGeom>
          <a:solidFill>
            <a:srgbClr val="FEFEFE"/>
          </a:solidFill>
          <a:ln>
            <a:noFill/>
          </a:ln>
        </p:spPr>
      </p:sp>
      <p:sp>
        <p:nvSpPr>
          <p:cNvPr id="15774" name="Freeform 616"/>
          <p:cNvSpPr/>
          <p:nvPr/>
        </p:nvSpPr>
        <p:spPr>
          <a:xfrm>
            <a:off x="348840" y="899280"/>
            <a:ext cx="61560" cy="24840"/>
          </a:xfrm>
          <a:custGeom>
            <a:avLst/>
            <a:gdLst/>
            <a:ahLst/>
            <a:cxnLst/>
            <a:rect l="0" t="0" r="r" b="b"/>
            <a:pathLst>
              <a:path w="171" h="69">
                <a:moveTo>
                  <a:pt x="128" y="68"/>
                </a:moveTo>
                <a:lnTo>
                  <a:pt x="0" y="17"/>
                </a:lnTo>
                <a:lnTo>
                  <a:pt x="0" y="0"/>
                </a:lnTo>
                <a:lnTo>
                  <a:pt x="170" y="68"/>
                </a:lnTo>
                <a:lnTo>
                  <a:pt x="128" y="68"/>
                </a:lnTo>
                <a:close/>
              </a:path>
            </a:pathLst>
          </a:custGeom>
          <a:solidFill>
            <a:srgbClr val="FEFEFE"/>
          </a:solidFill>
          <a:ln>
            <a:noFill/>
          </a:ln>
        </p:spPr>
      </p:sp>
      <p:sp>
        <p:nvSpPr>
          <p:cNvPr id="15775" name="Freeform 617"/>
          <p:cNvSpPr/>
          <p:nvPr/>
        </p:nvSpPr>
        <p:spPr>
          <a:xfrm>
            <a:off x="348840" y="887040"/>
            <a:ext cx="91800" cy="37080"/>
          </a:xfrm>
          <a:custGeom>
            <a:avLst/>
            <a:gdLst/>
            <a:ahLst/>
            <a:cxnLst/>
            <a:rect l="0" t="0" r="r" b="b"/>
            <a:pathLst>
              <a:path w="255" h="103">
                <a:moveTo>
                  <a:pt x="169" y="102"/>
                </a:moveTo>
                <a:lnTo>
                  <a:pt x="0" y="34"/>
                </a:lnTo>
                <a:lnTo>
                  <a:pt x="0" y="0"/>
                </a:lnTo>
                <a:lnTo>
                  <a:pt x="254" y="102"/>
                </a:lnTo>
                <a:lnTo>
                  <a:pt x="169" y="102"/>
                </a:lnTo>
                <a:close/>
              </a:path>
            </a:pathLst>
          </a:custGeom>
          <a:solidFill>
            <a:srgbClr val="FEFEFE"/>
          </a:solidFill>
          <a:ln>
            <a:noFill/>
          </a:ln>
        </p:spPr>
      </p:sp>
      <p:sp>
        <p:nvSpPr>
          <p:cNvPr id="15776" name="Freeform 618"/>
          <p:cNvSpPr/>
          <p:nvPr/>
        </p:nvSpPr>
        <p:spPr>
          <a:xfrm>
            <a:off x="348840" y="884160"/>
            <a:ext cx="99360" cy="39960"/>
          </a:xfrm>
          <a:custGeom>
            <a:avLst/>
            <a:gdLst/>
            <a:ahLst/>
            <a:cxnLst/>
            <a:rect l="0" t="0" r="r" b="b"/>
            <a:pathLst>
              <a:path w="276" h="111">
                <a:moveTo>
                  <a:pt x="253" y="110"/>
                </a:moveTo>
                <a:lnTo>
                  <a:pt x="0" y="8"/>
                </a:lnTo>
                <a:lnTo>
                  <a:pt x="0" y="0"/>
                </a:lnTo>
                <a:lnTo>
                  <a:pt x="275" y="110"/>
                </a:lnTo>
                <a:lnTo>
                  <a:pt x="253" y="110"/>
                </a:lnTo>
                <a:close/>
              </a:path>
            </a:pathLst>
          </a:custGeom>
          <a:solidFill>
            <a:srgbClr val="FEFDFD"/>
          </a:solidFill>
          <a:ln>
            <a:noFill/>
          </a:ln>
        </p:spPr>
      </p:sp>
      <p:sp>
        <p:nvSpPr>
          <p:cNvPr id="15777" name="Freeform 619"/>
          <p:cNvSpPr/>
          <p:nvPr/>
        </p:nvSpPr>
        <p:spPr>
          <a:xfrm>
            <a:off x="348840" y="880920"/>
            <a:ext cx="106920" cy="43200"/>
          </a:xfrm>
          <a:custGeom>
            <a:avLst/>
            <a:gdLst/>
            <a:ahLst/>
            <a:cxnLst/>
            <a:rect l="0" t="0" r="r" b="b"/>
            <a:pathLst>
              <a:path w="297" h="120">
                <a:moveTo>
                  <a:pt x="275" y="119"/>
                </a:moveTo>
                <a:lnTo>
                  <a:pt x="0" y="9"/>
                </a:lnTo>
                <a:lnTo>
                  <a:pt x="0" y="0"/>
                </a:lnTo>
                <a:lnTo>
                  <a:pt x="296" y="119"/>
                </a:lnTo>
                <a:lnTo>
                  <a:pt x="275" y="119"/>
                </a:lnTo>
                <a:close/>
              </a:path>
            </a:pathLst>
          </a:custGeom>
          <a:solidFill>
            <a:srgbClr val="FEFDFD"/>
          </a:solidFill>
          <a:ln>
            <a:noFill/>
          </a:ln>
        </p:spPr>
      </p:sp>
      <p:sp>
        <p:nvSpPr>
          <p:cNvPr id="15778" name="Freeform 620"/>
          <p:cNvSpPr/>
          <p:nvPr/>
        </p:nvSpPr>
        <p:spPr>
          <a:xfrm>
            <a:off x="348840" y="874800"/>
            <a:ext cx="122400" cy="49320"/>
          </a:xfrm>
          <a:custGeom>
            <a:avLst/>
            <a:gdLst/>
            <a:ahLst/>
            <a:cxnLst/>
            <a:rect l="0" t="0" r="r" b="b"/>
            <a:pathLst>
              <a:path w="340" h="137">
                <a:moveTo>
                  <a:pt x="296" y="136"/>
                </a:moveTo>
                <a:lnTo>
                  <a:pt x="0" y="17"/>
                </a:lnTo>
                <a:lnTo>
                  <a:pt x="0" y="0"/>
                </a:lnTo>
                <a:lnTo>
                  <a:pt x="339" y="136"/>
                </a:lnTo>
                <a:lnTo>
                  <a:pt x="296" y="136"/>
                </a:lnTo>
                <a:close/>
              </a:path>
            </a:pathLst>
          </a:custGeom>
          <a:solidFill>
            <a:srgbClr val="FDFDFD"/>
          </a:solidFill>
          <a:ln>
            <a:noFill/>
          </a:ln>
        </p:spPr>
      </p:sp>
      <p:sp>
        <p:nvSpPr>
          <p:cNvPr id="15779" name="Freeform 621"/>
          <p:cNvSpPr/>
          <p:nvPr/>
        </p:nvSpPr>
        <p:spPr>
          <a:xfrm>
            <a:off x="348840" y="869040"/>
            <a:ext cx="137520" cy="55080"/>
          </a:xfrm>
          <a:custGeom>
            <a:avLst/>
            <a:gdLst/>
            <a:ahLst/>
            <a:cxnLst/>
            <a:rect l="0" t="0" r="r" b="b"/>
            <a:pathLst>
              <a:path w="382" h="153">
                <a:moveTo>
                  <a:pt x="338" y="152"/>
                </a:moveTo>
                <a:lnTo>
                  <a:pt x="0" y="16"/>
                </a:lnTo>
                <a:lnTo>
                  <a:pt x="0" y="0"/>
                </a:lnTo>
                <a:lnTo>
                  <a:pt x="381" y="152"/>
                </a:lnTo>
                <a:lnTo>
                  <a:pt x="338" y="152"/>
                </a:lnTo>
                <a:close/>
              </a:path>
            </a:pathLst>
          </a:custGeom>
          <a:solidFill>
            <a:srgbClr val="FDFDFD"/>
          </a:solidFill>
          <a:ln>
            <a:noFill/>
          </a:ln>
        </p:spPr>
      </p:sp>
      <p:sp>
        <p:nvSpPr>
          <p:cNvPr id="15780" name="Freeform 622"/>
          <p:cNvSpPr/>
          <p:nvPr/>
        </p:nvSpPr>
        <p:spPr>
          <a:xfrm>
            <a:off x="348840" y="865800"/>
            <a:ext cx="145080" cy="58320"/>
          </a:xfrm>
          <a:custGeom>
            <a:avLst/>
            <a:gdLst/>
            <a:ahLst/>
            <a:cxnLst/>
            <a:rect l="0" t="0" r="r" b="b"/>
            <a:pathLst>
              <a:path w="403" h="162">
                <a:moveTo>
                  <a:pt x="381" y="161"/>
                </a:moveTo>
                <a:lnTo>
                  <a:pt x="0" y="9"/>
                </a:lnTo>
                <a:lnTo>
                  <a:pt x="0" y="0"/>
                </a:lnTo>
                <a:lnTo>
                  <a:pt x="402" y="161"/>
                </a:lnTo>
                <a:lnTo>
                  <a:pt x="381" y="161"/>
                </a:lnTo>
                <a:close/>
              </a:path>
            </a:pathLst>
          </a:custGeom>
          <a:solidFill>
            <a:srgbClr val="FDFCFC"/>
          </a:solidFill>
          <a:ln>
            <a:noFill/>
          </a:ln>
        </p:spPr>
      </p:sp>
      <p:sp>
        <p:nvSpPr>
          <p:cNvPr id="15781" name="Freeform 623"/>
          <p:cNvSpPr/>
          <p:nvPr/>
        </p:nvSpPr>
        <p:spPr>
          <a:xfrm>
            <a:off x="348840" y="86292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15782" name="Freeform 624"/>
          <p:cNvSpPr/>
          <p:nvPr/>
        </p:nvSpPr>
        <p:spPr>
          <a:xfrm>
            <a:off x="348840" y="850680"/>
            <a:ext cx="182880" cy="73440"/>
          </a:xfrm>
          <a:custGeom>
            <a:avLst/>
            <a:gdLst/>
            <a:ahLst/>
            <a:cxnLst/>
            <a:rect l="0" t="0" r="r" b="b"/>
            <a:pathLst>
              <a:path w="508" h="204">
                <a:moveTo>
                  <a:pt x="423" y="203"/>
                </a:moveTo>
                <a:lnTo>
                  <a:pt x="0" y="34"/>
                </a:lnTo>
                <a:lnTo>
                  <a:pt x="0" y="0"/>
                </a:lnTo>
                <a:lnTo>
                  <a:pt x="507" y="203"/>
                </a:lnTo>
                <a:lnTo>
                  <a:pt x="423" y="203"/>
                </a:lnTo>
                <a:close/>
              </a:path>
            </a:pathLst>
          </a:custGeom>
          <a:solidFill>
            <a:srgbClr val="FCFCFC"/>
          </a:solidFill>
          <a:ln>
            <a:noFill/>
          </a:ln>
        </p:spPr>
      </p:sp>
      <p:sp>
        <p:nvSpPr>
          <p:cNvPr id="15783" name="Freeform 625"/>
          <p:cNvSpPr/>
          <p:nvPr/>
        </p:nvSpPr>
        <p:spPr>
          <a:xfrm>
            <a:off x="348840" y="847800"/>
            <a:ext cx="190440" cy="76320"/>
          </a:xfrm>
          <a:custGeom>
            <a:avLst/>
            <a:gdLst/>
            <a:ahLst/>
            <a:cxnLst/>
            <a:rect l="0" t="0" r="r" b="b"/>
            <a:pathLst>
              <a:path w="529" h="212">
                <a:moveTo>
                  <a:pt x="507" y="211"/>
                </a:moveTo>
                <a:lnTo>
                  <a:pt x="0" y="8"/>
                </a:lnTo>
                <a:lnTo>
                  <a:pt x="0" y="0"/>
                </a:lnTo>
                <a:lnTo>
                  <a:pt x="528" y="211"/>
                </a:lnTo>
                <a:lnTo>
                  <a:pt x="507" y="211"/>
                </a:lnTo>
                <a:close/>
              </a:path>
            </a:pathLst>
          </a:custGeom>
          <a:solidFill>
            <a:srgbClr val="FBFBFB"/>
          </a:solidFill>
          <a:ln>
            <a:noFill/>
          </a:ln>
        </p:spPr>
      </p:sp>
      <p:sp>
        <p:nvSpPr>
          <p:cNvPr id="15784" name="Freeform 626"/>
          <p:cNvSpPr/>
          <p:nvPr/>
        </p:nvSpPr>
        <p:spPr>
          <a:xfrm>
            <a:off x="348840" y="844560"/>
            <a:ext cx="198360" cy="79560"/>
          </a:xfrm>
          <a:custGeom>
            <a:avLst/>
            <a:gdLst/>
            <a:ahLst/>
            <a:cxnLst/>
            <a:rect l="0" t="0" r="r" b="b"/>
            <a:pathLst>
              <a:path w="551" h="221">
                <a:moveTo>
                  <a:pt x="528" y="220"/>
                </a:moveTo>
                <a:lnTo>
                  <a:pt x="0" y="9"/>
                </a:lnTo>
                <a:lnTo>
                  <a:pt x="0" y="0"/>
                </a:lnTo>
                <a:lnTo>
                  <a:pt x="550" y="220"/>
                </a:lnTo>
                <a:lnTo>
                  <a:pt x="528" y="220"/>
                </a:lnTo>
                <a:close/>
              </a:path>
            </a:pathLst>
          </a:custGeom>
          <a:solidFill>
            <a:srgbClr val="FBFBFB"/>
          </a:solidFill>
          <a:ln>
            <a:noFill/>
          </a:ln>
        </p:spPr>
      </p:sp>
      <p:sp>
        <p:nvSpPr>
          <p:cNvPr id="15785" name="Freeform 627"/>
          <p:cNvSpPr/>
          <p:nvPr/>
        </p:nvSpPr>
        <p:spPr>
          <a:xfrm>
            <a:off x="348840" y="838800"/>
            <a:ext cx="213480" cy="85320"/>
          </a:xfrm>
          <a:custGeom>
            <a:avLst/>
            <a:gdLst/>
            <a:ahLst/>
            <a:cxnLst/>
            <a:rect l="0" t="0" r="r" b="b"/>
            <a:pathLst>
              <a:path w="593" h="237">
                <a:moveTo>
                  <a:pt x="550" y="236"/>
                </a:moveTo>
                <a:lnTo>
                  <a:pt x="0" y="16"/>
                </a:lnTo>
                <a:lnTo>
                  <a:pt x="0" y="0"/>
                </a:lnTo>
                <a:lnTo>
                  <a:pt x="592" y="236"/>
                </a:lnTo>
                <a:lnTo>
                  <a:pt x="550" y="236"/>
                </a:lnTo>
                <a:close/>
              </a:path>
            </a:pathLst>
          </a:custGeom>
          <a:solidFill>
            <a:srgbClr val="FBFBFB"/>
          </a:solidFill>
          <a:ln>
            <a:noFill/>
          </a:ln>
        </p:spPr>
      </p:sp>
      <p:sp>
        <p:nvSpPr>
          <p:cNvPr id="15786" name="Freeform 628"/>
          <p:cNvSpPr/>
          <p:nvPr/>
        </p:nvSpPr>
        <p:spPr>
          <a:xfrm>
            <a:off x="348840" y="835560"/>
            <a:ext cx="221040" cy="88560"/>
          </a:xfrm>
          <a:custGeom>
            <a:avLst/>
            <a:gdLst/>
            <a:ahLst/>
            <a:cxnLst/>
            <a:rect l="0" t="0" r="r" b="b"/>
            <a:pathLst>
              <a:path w="614" h="246">
                <a:moveTo>
                  <a:pt x="592" y="245"/>
                </a:moveTo>
                <a:lnTo>
                  <a:pt x="0" y="9"/>
                </a:lnTo>
                <a:lnTo>
                  <a:pt x="0" y="0"/>
                </a:lnTo>
                <a:lnTo>
                  <a:pt x="613" y="245"/>
                </a:lnTo>
                <a:lnTo>
                  <a:pt x="592" y="245"/>
                </a:lnTo>
                <a:close/>
              </a:path>
            </a:pathLst>
          </a:custGeom>
          <a:solidFill>
            <a:srgbClr val="FBFAFA"/>
          </a:solidFill>
          <a:ln>
            <a:noFill/>
          </a:ln>
        </p:spPr>
      </p:sp>
      <p:sp>
        <p:nvSpPr>
          <p:cNvPr id="15787" name="Freeform 629"/>
          <p:cNvSpPr/>
          <p:nvPr/>
        </p:nvSpPr>
        <p:spPr>
          <a:xfrm>
            <a:off x="348840" y="832680"/>
            <a:ext cx="228600" cy="91440"/>
          </a:xfrm>
          <a:custGeom>
            <a:avLst/>
            <a:gdLst/>
            <a:ahLst/>
            <a:cxnLst/>
            <a:rect l="0" t="0" r="r" b="b"/>
            <a:pathLst>
              <a:path w="635" h="254">
                <a:moveTo>
                  <a:pt x="612" y="253"/>
                </a:moveTo>
                <a:lnTo>
                  <a:pt x="0" y="8"/>
                </a:lnTo>
                <a:lnTo>
                  <a:pt x="0" y="0"/>
                </a:lnTo>
                <a:lnTo>
                  <a:pt x="634" y="253"/>
                </a:lnTo>
                <a:lnTo>
                  <a:pt x="612" y="253"/>
                </a:lnTo>
                <a:close/>
              </a:path>
            </a:pathLst>
          </a:custGeom>
          <a:solidFill>
            <a:srgbClr val="FBFAFA"/>
          </a:solidFill>
          <a:ln>
            <a:noFill/>
          </a:ln>
        </p:spPr>
      </p:sp>
      <p:sp>
        <p:nvSpPr>
          <p:cNvPr id="15788" name="Freeform 630"/>
          <p:cNvSpPr/>
          <p:nvPr/>
        </p:nvSpPr>
        <p:spPr>
          <a:xfrm>
            <a:off x="348840" y="826560"/>
            <a:ext cx="243720" cy="97560"/>
          </a:xfrm>
          <a:custGeom>
            <a:avLst/>
            <a:gdLst/>
            <a:ahLst/>
            <a:cxnLst/>
            <a:rect l="0" t="0" r="r" b="b"/>
            <a:pathLst>
              <a:path w="677" h="271">
                <a:moveTo>
                  <a:pt x="634" y="270"/>
                </a:moveTo>
                <a:lnTo>
                  <a:pt x="0" y="17"/>
                </a:lnTo>
                <a:lnTo>
                  <a:pt x="0" y="0"/>
                </a:lnTo>
                <a:lnTo>
                  <a:pt x="676" y="270"/>
                </a:lnTo>
                <a:lnTo>
                  <a:pt x="634" y="270"/>
                </a:lnTo>
                <a:close/>
              </a:path>
            </a:pathLst>
          </a:custGeom>
          <a:solidFill>
            <a:srgbClr val="FAFAFA"/>
          </a:solidFill>
          <a:ln>
            <a:noFill/>
          </a:ln>
        </p:spPr>
      </p:sp>
      <p:sp>
        <p:nvSpPr>
          <p:cNvPr id="15789" name="Freeform 631"/>
          <p:cNvSpPr/>
          <p:nvPr/>
        </p:nvSpPr>
        <p:spPr>
          <a:xfrm>
            <a:off x="348840" y="823680"/>
            <a:ext cx="251280" cy="100440"/>
          </a:xfrm>
          <a:custGeom>
            <a:avLst/>
            <a:gdLst/>
            <a:ahLst/>
            <a:cxnLst/>
            <a:rect l="0" t="0" r="r" b="b"/>
            <a:pathLst>
              <a:path w="698" h="279">
                <a:moveTo>
                  <a:pt x="676" y="278"/>
                </a:moveTo>
                <a:lnTo>
                  <a:pt x="0" y="8"/>
                </a:lnTo>
                <a:lnTo>
                  <a:pt x="0" y="0"/>
                </a:lnTo>
                <a:lnTo>
                  <a:pt x="697" y="278"/>
                </a:lnTo>
                <a:lnTo>
                  <a:pt x="676" y="278"/>
                </a:lnTo>
                <a:close/>
              </a:path>
            </a:pathLst>
          </a:custGeom>
          <a:solidFill>
            <a:srgbClr val="FAF9F9"/>
          </a:solidFill>
          <a:ln>
            <a:noFill/>
          </a:ln>
        </p:spPr>
      </p:sp>
      <p:sp>
        <p:nvSpPr>
          <p:cNvPr id="15790" name="Freeform 632"/>
          <p:cNvSpPr/>
          <p:nvPr/>
        </p:nvSpPr>
        <p:spPr>
          <a:xfrm>
            <a:off x="348840" y="820440"/>
            <a:ext cx="258840" cy="103680"/>
          </a:xfrm>
          <a:custGeom>
            <a:avLst/>
            <a:gdLst/>
            <a:ahLst/>
            <a:cxnLst/>
            <a:rect l="0" t="0" r="r" b="b"/>
            <a:pathLst>
              <a:path w="719" h="288">
                <a:moveTo>
                  <a:pt x="697" y="287"/>
                </a:moveTo>
                <a:lnTo>
                  <a:pt x="0" y="9"/>
                </a:lnTo>
                <a:lnTo>
                  <a:pt x="0" y="0"/>
                </a:lnTo>
                <a:lnTo>
                  <a:pt x="718" y="287"/>
                </a:lnTo>
                <a:lnTo>
                  <a:pt x="697" y="287"/>
                </a:lnTo>
                <a:close/>
              </a:path>
            </a:pathLst>
          </a:custGeom>
          <a:solidFill>
            <a:srgbClr val="FAF9F9"/>
          </a:solidFill>
          <a:ln>
            <a:noFill/>
          </a:ln>
        </p:spPr>
      </p:sp>
      <p:sp>
        <p:nvSpPr>
          <p:cNvPr id="15791" name="Freeform 633"/>
          <p:cNvSpPr/>
          <p:nvPr/>
        </p:nvSpPr>
        <p:spPr>
          <a:xfrm>
            <a:off x="348840" y="814320"/>
            <a:ext cx="274320" cy="109800"/>
          </a:xfrm>
          <a:custGeom>
            <a:avLst/>
            <a:gdLst/>
            <a:ahLst/>
            <a:cxnLst/>
            <a:rect l="0" t="0" r="r" b="b"/>
            <a:pathLst>
              <a:path w="762" h="305">
                <a:moveTo>
                  <a:pt x="718" y="304"/>
                </a:moveTo>
                <a:lnTo>
                  <a:pt x="0" y="18"/>
                </a:lnTo>
                <a:lnTo>
                  <a:pt x="0" y="0"/>
                </a:lnTo>
                <a:lnTo>
                  <a:pt x="761" y="304"/>
                </a:lnTo>
                <a:lnTo>
                  <a:pt x="718" y="304"/>
                </a:lnTo>
                <a:close/>
              </a:path>
            </a:pathLst>
          </a:custGeom>
          <a:solidFill>
            <a:srgbClr val="F9F9F9"/>
          </a:solidFill>
          <a:ln>
            <a:noFill/>
          </a:ln>
        </p:spPr>
      </p:sp>
      <p:sp>
        <p:nvSpPr>
          <p:cNvPr id="15792" name="Freeform 634"/>
          <p:cNvSpPr/>
          <p:nvPr/>
        </p:nvSpPr>
        <p:spPr>
          <a:xfrm>
            <a:off x="348840" y="811440"/>
            <a:ext cx="281880" cy="112680"/>
          </a:xfrm>
          <a:custGeom>
            <a:avLst/>
            <a:gdLst/>
            <a:ahLst/>
            <a:cxnLst/>
            <a:rect l="0" t="0" r="r" b="b"/>
            <a:pathLst>
              <a:path w="783" h="313">
                <a:moveTo>
                  <a:pt x="761" y="312"/>
                </a:moveTo>
                <a:lnTo>
                  <a:pt x="0" y="8"/>
                </a:lnTo>
                <a:lnTo>
                  <a:pt x="0" y="0"/>
                </a:lnTo>
                <a:lnTo>
                  <a:pt x="782" y="312"/>
                </a:lnTo>
                <a:lnTo>
                  <a:pt x="761" y="312"/>
                </a:lnTo>
                <a:close/>
              </a:path>
            </a:pathLst>
          </a:custGeom>
          <a:solidFill>
            <a:srgbClr val="F9F8F8"/>
          </a:solidFill>
          <a:ln>
            <a:noFill/>
          </a:ln>
        </p:spPr>
      </p:sp>
      <p:sp>
        <p:nvSpPr>
          <p:cNvPr id="15793" name="Freeform 635"/>
          <p:cNvSpPr/>
          <p:nvPr/>
        </p:nvSpPr>
        <p:spPr>
          <a:xfrm>
            <a:off x="348840" y="808560"/>
            <a:ext cx="289440" cy="115560"/>
          </a:xfrm>
          <a:custGeom>
            <a:avLst/>
            <a:gdLst/>
            <a:ahLst/>
            <a:cxnLst/>
            <a:rect l="0" t="0" r="r" b="b"/>
            <a:pathLst>
              <a:path w="804" h="321">
                <a:moveTo>
                  <a:pt x="782" y="320"/>
                </a:moveTo>
                <a:lnTo>
                  <a:pt x="0" y="8"/>
                </a:lnTo>
                <a:lnTo>
                  <a:pt x="0" y="0"/>
                </a:lnTo>
                <a:lnTo>
                  <a:pt x="803" y="320"/>
                </a:lnTo>
                <a:lnTo>
                  <a:pt x="782" y="320"/>
                </a:lnTo>
                <a:close/>
              </a:path>
            </a:pathLst>
          </a:custGeom>
          <a:solidFill>
            <a:srgbClr val="F9F8F8"/>
          </a:solidFill>
          <a:ln>
            <a:noFill/>
          </a:ln>
        </p:spPr>
      </p:sp>
      <p:sp>
        <p:nvSpPr>
          <p:cNvPr id="15794" name="Freeform 636"/>
          <p:cNvSpPr/>
          <p:nvPr/>
        </p:nvSpPr>
        <p:spPr>
          <a:xfrm>
            <a:off x="348840" y="802440"/>
            <a:ext cx="304560" cy="121680"/>
          </a:xfrm>
          <a:custGeom>
            <a:avLst/>
            <a:gdLst/>
            <a:ahLst/>
            <a:cxnLst/>
            <a:rect l="0" t="0" r="r" b="b"/>
            <a:pathLst>
              <a:path w="846" h="338">
                <a:moveTo>
                  <a:pt x="803" y="337"/>
                </a:moveTo>
                <a:lnTo>
                  <a:pt x="0" y="17"/>
                </a:lnTo>
                <a:lnTo>
                  <a:pt x="0" y="0"/>
                </a:lnTo>
                <a:lnTo>
                  <a:pt x="845" y="337"/>
                </a:lnTo>
                <a:lnTo>
                  <a:pt x="803" y="337"/>
                </a:lnTo>
                <a:close/>
              </a:path>
            </a:pathLst>
          </a:custGeom>
          <a:solidFill>
            <a:srgbClr val="F8F8F8"/>
          </a:solidFill>
          <a:ln>
            <a:noFill/>
          </a:ln>
        </p:spPr>
      </p:sp>
      <p:sp>
        <p:nvSpPr>
          <p:cNvPr id="15795" name="Freeform 637"/>
          <p:cNvSpPr/>
          <p:nvPr/>
        </p:nvSpPr>
        <p:spPr>
          <a:xfrm>
            <a:off x="348840" y="796320"/>
            <a:ext cx="319680" cy="127800"/>
          </a:xfrm>
          <a:custGeom>
            <a:avLst/>
            <a:gdLst/>
            <a:ahLst/>
            <a:cxnLst/>
            <a:rect l="0" t="0" r="r" b="b"/>
            <a:pathLst>
              <a:path w="888" h="355">
                <a:moveTo>
                  <a:pt x="845" y="354"/>
                </a:moveTo>
                <a:lnTo>
                  <a:pt x="0" y="17"/>
                </a:lnTo>
                <a:lnTo>
                  <a:pt x="0" y="0"/>
                </a:lnTo>
                <a:lnTo>
                  <a:pt x="887" y="354"/>
                </a:lnTo>
                <a:lnTo>
                  <a:pt x="845" y="354"/>
                </a:lnTo>
                <a:close/>
              </a:path>
            </a:pathLst>
          </a:custGeom>
          <a:solidFill>
            <a:srgbClr val="F8F7F7"/>
          </a:solidFill>
          <a:ln>
            <a:noFill/>
          </a:ln>
        </p:spPr>
      </p:sp>
      <p:sp>
        <p:nvSpPr>
          <p:cNvPr id="15796" name="Freeform 638"/>
          <p:cNvSpPr/>
          <p:nvPr/>
        </p:nvSpPr>
        <p:spPr>
          <a:xfrm>
            <a:off x="348840" y="793440"/>
            <a:ext cx="327240" cy="130680"/>
          </a:xfrm>
          <a:custGeom>
            <a:avLst/>
            <a:gdLst/>
            <a:ahLst/>
            <a:cxnLst/>
            <a:rect l="0" t="0" r="r" b="b"/>
            <a:pathLst>
              <a:path w="909" h="363">
                <a:moveTo>
                  <a:pt x="887" y="362"/>
                </a:moveTo>
                <a:lnTo>
                  <a:pt x="0" y="8"/>
                </a:lnTo>
                <a:lnTo>
                  <a:pt x="0" y="0"/>
                </a:lnTo>
                <a:lnTo>
                  <a:pt x="908" y="362"/>
                </a:lnTo>
                <a:lnTo>
                  <a:pt x="887" y="362"/>
                </a:lnTo>
                <a:close/>
              </a:path>
            </a:pathLst>
          </a:custGeom>
          <a:solidFill>
            <a:srgbClr val="F7F6F6"/>
          </a:solidFill>
          <a:ln>
            <a:noFill/>
          </a:ln>
        </p:spPr>
      </p:sp>
      <p:sp>
        <p:nvSpPr>
          <p:cNvPr id="15797" name="Freeform 639"/>
          <p:cNvSpPr/>
          <p:nvPr/>
        </p:nvSpPr>
        <p:spPr>
          <a:xfrm>
            <a:off x="348840" y="790200"/>
            <a:ext cx="334800" cy="133920"/>
          </a:xfrm>
          <a:custGeom>
            <a:avLst/>
            <a:gdLst/>
            <a:ahLst/>
            <a:cxnLst/>
            <a:rect l="0" t="0" r="r" b="b"/>
            <a:pathLst>
              <a:path w="930" h="372">
                <a:moveTo>
                  <a:pt x="908" y="371"/>
                </a:moveTo>
                <a:lnTo>
                  <a:pt x="0" y="9"/>
                </a:lnTo>
                <a:lnTo>
                  <a:pt x="0" y="0"/>
                </a:lnTo>
                <a:lnTo>
                  <a:pt x="929" y="371"/>
                </a:lnTo>
                <a:lnTo>
                  <a:pt x="908" y="371"/>
                </a:lnTo>
                <a:close/>
              </a:path>
            </a:pathLst>
          </a:custGeom>
          <a:solidFill>
            <a:srgbClr val="F7F6F6"/>
          </a:solidFill>
          <a:ln>
            <a:noFill/>
          </a:ln>
        </p:spPr>
      </p:sp>
      <p:sp>
        <p:nvSpPr>
          <p:cNvPr id="15798" name="Freeform 640"/>
          <p:cNvSpPr/>
          <p:nvPr/>
        </p:nvSpPr>
        <p:spPr>
          <a:xfrm>
            <a:off x="348840" y="787320"/>
            <a:ext cx="342360" cy="136800"/>
          </a:xfrm>
          <a:custGeom>
            <a:avLst/>
            <a:gdLst/>
            <a:ahLst/>
            <a:cxnLst/>
            <a:rect l="0" t="0" r="r" b="b"/>
            <a:pathLst>
              <a:path w="951" h="380">
                <a:moveTo>
                  <a:pt x="929" y="379"/>
                </a:moveTo>
                <a:lnTo>
                  <a:pt x="0" y="8"/>
                </a:lnTo>
                <a:lnTo>
                  <a:pt x="0" y="0"/>
                </a:lnTo>
                <a:lnTo>
                  <a:pt x="950" y="379"/>
                </a:lnTo>
                <a:lnTo>
                  <a:pt x="929" y="379"/>
                </a:lnTo>
                <a:close/>
              </a:path>
            </a:pathLst>
          </a:custGeom>
          <a:solidFill>
            <a:srgbClr val="F6F6F6"/>
          </a:solidFill>
          <a:ln>
            <a:noFill/>
          </a:ln>
        </p:spPr>
      </p:sp>
      <p:sp>
        <p:nvSpPr>
          <p:cNvPr id="15799" name="Freeform 641"/>
          <p:cNvSpPr/>
          <p:nvPr/>
        </p:nvSpPr>
        <p:spPr>
          <a:xfrm>
            <a:off x="348840" y="784080"/>
            <a:ext cx="350280" cy="140040"/>
          </a:xfrm>
          <a:custGeom>
            <a:avLst/>
            <a:gdLst/>
            <a:ahLst/>
            <a:cxnLst/>
            <a:rect l="0" t="0" r="r" b="b"/>
            <a:pathLst>
              <a:path w="973" h="389">
                <a:moveTo>
                  <a:pt x="950" y="388"/>
                </a:moveTo>
                <a:lnTo>
                  <a:pt x="0" y="9"/>
                </a:lnTo>
                <a:lnTo>
                  <a:pt x="0" y="0"/>
                </a:lnTo>
                <a:lnTo>
                  <a:pt x="972" y="388"/>
                </a:lnTo>
                <a:lnTo>
                  <a:pt x="950" y="388"/>
                </a:lnTo>
                <a:close/>
              </a:path>
            </a:pathLst>
          </a:custGeom>
          <a:solidFill>
            <a:srgbClr val="F6F6F6"/>
          </a:solidFill>
          <a:ln>
            <a:noFill/>
          </a:ln>
        </p:spPr>
      </p:sp>
      <p:sp>
        <p:nvSpPr>
          <p:cNvPr id="15800" name="Freeform 642"/>
          <p:cNvSpPr/>
          <p:nvPr/>
        </p:nvSpPr>
        <p:spPr>
          <a:xfrm>
            <a:off x="348840" y="778320"/>
            <a:ext cx="365400" cy="145800"/>
          </a:xfrm>
          <a:custGeom>
            <a:avLst/>
            <a:gdLst/>
            <a:ahLst/>
            <a:cxnLst/>
            <a:rect l="0" t="0" r="r" b="b"/>
            <a:pathLst>
              <a:path w="1015" h="405">
                <a:moveTo>
                  <a:pt x="972" y="404"/>
                </a:moveTo>
                <a:lnTo>
                  <a:pt x="0" y="16"/>
                </a:lnTo>
                <a:lnTo>
                  <a:pt x="0" y="0"/>
                </a:lnTo>
                <a:lnTo>
                  <a:pt x="1014" y="404"/>
                </a:lnTo>
                <a:lnTo>
                  <a:pt x="972" y="404"/>
                </a:lnTo>
                <a:close/>
              </a:path>
            </a:pathLst>
          </a:custGeom>
          <a:solidFill>
            <a:srgbClr val="F6F5F5"/>
          </a:solidFill>
          <a:ln>
            <a:noFill/>
          </a:ln>
        </p:spPr>
      </p:sp>
      <p:sp>
        <p:nvSpPr>
          <p:cNvPr id="15801" name="Freeform 643"/>
          <p:cNvSpPr/>
          <p:nvPr/>
        </p:nvSpPr>
        <p:spPr>
          <a:xfrm>
            <a:off x="348840" y="775080"/>
            <a:ext cx="372960" cy="149040"/>
          </a:xfrm>
          <a:custGeom>
            <a:avLst/>
            <a:gdLst/>
            <a:ahLst/>
            <a:cxnLst/>
            <a:rect l="0" t="0" r="r" b="b"/>
            <a:pathLst>
              <a:path w="1036" h="414">
                <a:moveTo>
                  <a:pt x="1014" y="413"/>
                </a:moveTo>
                <a:lnTo>
                  <a:pt x="0" y="9"/>
                </a:lnTo>
                <a:lnTo>
                  <a:pt x="0" y="0"/>
                </a:lnTo>
                <a:lnTo>
                  <a:pt x="1035" y="413"/>
                </a:lnTo>
                <a:lnTo>
                  <a:pt x="1014" y="413"/>
                </a:lnTo>
                <a:close/>
              </a:path>
            </a:pathLst>
          </a:custGeom>
          <a:solidFill>
            <a:srgbClr val="F5F4F4"/>
          </a:solidFill>
          <a:ln>
            <a:noFill/>
          </a:ln>
        </p:spPr>
      </p:sp>
      <p:sp>
        <p:nvSpPr>
          <p:cNvPr id="15802" name="Freeform 644"/>
          <p:cNvSpPr/>
          <p:nvPr/>
        </p:nvSpPr>
        <p:spPr>
          <a:xfrm>
            <a:off x="348840" y="772200"/>
            <a:ext cx="380520" cy="151920"/>
          </a:xfrm>
          <a:custGeom>
            <a:avLst/>
            <a:gdLst/>
            <a:ahLst/>
            <a:cxnLst/>
            <a:rect l="0" t="0" r="r" b="b"/>
            <a:pathLst>
              <a:path w="1057" h="422">
                <a:moveTo>
                  <a:pt x="1035" y="421"/>
                </a:moveTo>
                <a:lnTo>
                  <a:pt x="0" y="8"/>
                </a:lnTo>
                <a:lnTo>
                  <a:pt x="0" y="0"/>
                </a:lnTo>
                <a:lnTo>
                  <a:pt x="1056" y="421"/>
                </a:lnTo>
                <a:lnTo>
                  <a:pt x="1035" y="421"/>
                </a:lnTo>
                <a:close/>
              </a:path>
            </a:pathLst>
          </a:custGeom>
          <a:solidFill>
            <a:srgbClr val="F5F4F4"/>
          </a:solidFill>
          <a:ln>
            <a:noFill/>
          </a:ln>
        </p:spPr>
      </p:sp>
      <p:sp>
        <p:nvSpPr>
          <p:cNvPr id="15803" name="Freeform 645"/>
          <p:cNvSpPr/>
          <p:nvPr/>
        </p:nvSpPr>
        <p:spPr>
          <a:xfrm>
            <a:off x="348840" y="768960"/>
            <a:ext cx="388080" cy="155160"/>
          </a:xfrm>
          <a:custGeom>
            <a:avLst/>
            <a:gdLst/>
            <a:ahLst/>
            <a:cxnLst/>
            <a:rect l="0" t="0" r="r" b="b"/>
            <a:pathLst>
              <a:path w="1078" h="431">
                <a:moveTo>
                  <a:pt x="1056" y="430"/>
                </a:moveTo>
                <a:lnTo>
                  <a:pt x="0" y="9"/>
                </a:lnTo>
                <a:lnTo>
                  <a:pt x="0" y="0"/>
                </a:lnTo>
                <a:lnTo>
                  <a:pt x="1077" y="430"/>
                </a:lnTo>
                <a:lnTo>
                  <a:pt x="1056" y="430"/>
                </a:lnTo>
                <a:close/>
              </a:path>
            </a:pathLst>
          </a:custGeom>
          <a:solidFill>
            <a:srgbClr val="F4F4F4"/>
          </a:solidFill>
          <a:ln>
            <a:noFill/>
          </a:ln>
        </p:spPr>
      </p:sp>
      <p:sp>
        <p:nvSpPr>
          <p:cNvPr id="15804" name="Freeform 646"/>
          <p:cNvSpPr/>
          <p:nvPr/>
        </p:nvSpPr>
        <p:spPr>
          <a:xfrm>
            <a:off x="348840" y="766080"/>
            <a:ext cx="395640" cy="158040"/>
          </a:xfrm>
          <a:custGeom>
            <a:avLst/>
            <a:gdLst/>
            <a:ahLst/>
            <a:cxnLst/>
            <a:rect l="0" t="0" r="r" b="b"/>
            <a:pathLst>
              <a:path w="1099" h="439">
                <a:moveTo>
                  <a:pt x="1077" y="438"/>
                </a:moveTo>
                <a:lnTo>
                  <a:pt x="0" y="8"/>
                </a:lnTo>
                <a:lnTo>
                  <a:pt x="0" y="0"/>
                </a:lnTo>
                <a:lnTo>
                  <a:pt x="1098" y="438"/>
                </a:lnTo>
                <a:lnTo>
                  <a:pt x="1077" y="438"/>
                </a:lnTo>
                <a:close/>
              </a:path>
            </a:pathLst>
          </a:custGeom>
          <a:solidFill>
            <a:srgbClr val="F4F4F4"/>
          </a:solidFill>
          <a:ln>
            <a:noFill/>
          </a:ln>
        </p:spPr>
      </p:sp>
      <p:sp>
        <p:nvSpPr>
          <p:cNvPr id="15805" name="Freeform 647"/>
          <p:cNvSpPr/>
          <p:nvPr/>
        </p:nvSpPr>
        <p:spPr>
          <a:xfrm>
            <a:off x="348840" y="759960"/>
            <a:ext cx="410760" cy="164160"/>
          </a:xfrm>
          <a:custGeom>
            <a:avLst/>
            <a:gdLst/>
            <a:ahLst/>
            <a:cxnLst/>
            <a:rect l="0" t="0" r="r" b="b"/>
            <a:pathLst>
              <a:path w="1141" h="456">
                <a:moveTo>
                  <a:pt x="1098" y="455"/>
                </a:moveTo>
                <a:lnTo>
                  <a:pt x="0" y="17"/>
                </a:lnTo>
                <a:lnTo>
                  <a:pt x="0" y="0"/>
                </a:lnTo>
                <a:lnTo>
                  <a:pt x="1140" y="455"/>
                </a:lnTo>
                <a:lnTo>
                  <a:pt x="1098" y="455"/>
                </a:lnTo>
                <a:close/>
              </a:path>
            </a:pathLst>
          </a:custGeom>
          <a:solidFill>
            <a:srgbClr val="F4F3F3"/>
          </a:solidFill>
          <a:ln>
            <a:noFill/>
          </a:ln>
        </p:spPr>
      </p:sp>
      <p:sp>
        <p:nvSpPr>
          <p:cNvPr id="15806" name="Freeform 648"/>
          <p:cNvSpPr/>
          <p:nvPr/>
        </p:nvSpPr>
        <p:spPr>
          <a:xfrm>
            <a:off x="348840" y="757080"/>
            <a:ext cx="418320" cy="167040"/>
          </a:xfrm>
          <a:custGeom>
            <a:avLst/>
            <a:gdLst/>
            <a:ahLst/>
            <a:cxnLst/>
            <a:rect l="0" t="0" r="r" b="b"/>
            <a:pathLst>
              <a:path w="1162" h="464">
                <a:moveTo>
                  <a:pt x="1140" y="463"/>
                </a:moveTo>
                <a:lnTo>
                  <a:pt x="0" y="8"/>
                </a:lnTo>
                <a:lnTo>
                  <a:pt x="0" y="0"/>
                </a:lnTo>
                <a:lnTo>
                  <a:pt x="1161" y="463"/>
                </a:lnTo>
                <a:lnTo>
                  <a:pt x="1140" y="463"/>
                </a:lnTo>
                <a:close/>
              </a:path>
            </a:pathLst>
          </a:custGeom>
          <a:solidFill>
            <a:srgbClr val="F3F2F2"/>
          </a:solidFill>
          <a:ln>
            <a:noFill/>
          </a:ln>
        </p:spPr>
      </p:sp>
      <p:sp>
        <p:nvSpPr>
          <p:cNvPr id="15807" name="Freeform 649"/>
          <p:cNvSpPr/>
          <p:nvPr/>
        </p:nvSpPr>
        <p:spPr>
          <a:xfrm>
            <a:off x="348840" y="753840"/>
            <a:ext cx="426240" cy="170280"/>
          </a:xfrm>
          <a:custGeom>
            <a:avLst/>
            <a:gdLst/>
            <a:ahLst/>
            <a:cxnLst/>
            <a:rect l="0" t="0" r="r" b="b"/>
            <a:pathLst>
              <a:path w="1184" h="473">
                <a:moveTo>
                  <a:pt x="1161" y="472"/>
                </a:moveTo>
                <a:lnTo>
                  <a:pt x="0" y="9"/>
                </a:lnTo>
                <a:lnTo>
                  <a:pt x="0" y="0"/>
                </a:lnTo>
                <a:lnTo>
                  <a:pt x="1183" y="472"/>
                </a:lnTo>
                <a:lnTo>
                  <a:pt x="1161" y="472"/>
                </a:lnTo>
                <a:close/>
              </a:path>
            </a:pathLst>
          </a:custGeom>
          <a:solidFill>
            <a:srgbClr val="F3F2F2"/>
          </a:solidFill>
          <a:ln>
            <a:noFill/>
          </a:ln>
        </p:spPr>
      </p:sp>
      <p:sp>
        <p:nvSpPr>
          <p:cNvPr id="15808" name="Freeform 650"/>
          <p:cNvSpPr/>
          <p:nvPr/>
        </p:nvSpPr>
        <p:spPr>
          <a:xfrm>
            <a:off x="348840" y="750960"/>
            <a:ext cx="433800" cy="173160"/>
          </a:xfrm>
          <a:custGeom>
            <a:avLst/>
            <a:gdLst/>
            <a:ahLst/>
            <a:cxnLst/>
            <a:rect l="0" t="0" r="r" b="b"/>
            <a:pathLst>
              <a:path w="1205" h="481">
                <a:moveTo>
                  <a:pt x="1183" y="480"/>
                </a:moveTo>
                <a:lnTo>
                  <a:pt x="0" y="8"/>
                </a:lnTo>
                <a:lnTo>
                  <a:pt x="0" y="0"/>
                </a:lnTo>
                <a:lnTo>
                  <a:pt x="1204" y="480"/>
                </a:lnTo>
                <a:lnTo>
                  <a:pt x="1183" y="480"/>
                </a:lnTo>
                <a:close/>
              </a:path>
            </a:pathLst>
          </a:custGeom>
          <a:solidFill>
            <a:srgbClr val="F2F1F1"/>
          </a:solidFill>
          <a:ln>
            <a:noFill/>
          </a:ln>
        </p:spPr>
      </p:sp>
      <p:sp>
        <p:nvSpPr>
          <p:cNvPr id="15809" name="Freeform 651"/>
          <p:cNvSpPr/>
          <p:nvPr/>
        </p:nvSpPr>
        <p:spPr>
          <a:xfrm>
            <a:off x="348840" y="748080"/>
            <a:ext cx="441360" cy="176040"/>
          </a:xfrm>
          <a:custGeom>
            <a:avLst/>
            <a:gdLst/>
            <a:ahLst/>
            <a:cxnLst/>
            <a:rect l="0" t="0" r="r" b="b"/>
            <a:pathLst>
              <a:path w="1226" h="489">
                <a:moveTo>
                  <a:pt x="1204" y="488"/>
                </a:moveTo>
                <a:lnTo>
                  <a:pt x="0" y="8"/>
                </a:lnTo>
                <a:lnTo>
                  <a:pt x="0" y="0"/>
                </a:lnTo>
                <a:lnTo>
                  <a:pt x="1225" y="488"/>
                </a:lnTo>
                <a:lnTo>
                  <a:pt x="1204" y="488"/>
                </a:lnTo>
                <a:close/>
              </a:path>
            </a:pathLst>
          </a:custGeom>
          <a:solidFill>
            <a:srgbClr val="F2F1F1"/>
          </a:solidFill>
          <a:ln>
            <a:noFill/>
          </a:ln>
        </p:spPr>
      </p:sp>
      <p:sp>
        <p:nvSpPr>
          <p:cNvPr id="15810" name="Freeform 652"/>
          <p:cNvSpPr/>
          <p:nvPr/>
        </p:nvSpPr>
        <p:spPr>
          <a:xfrm>
            <a:off x="348840" y="744840"/>
            <a:ext cx="448920" cy="179280"/>
          </a:xfrm>
          <a:custGeom>
            <a:avLst/>
            <a:gdLst/>
            <a:ahLst/>
            <a:cxnLst/>
            <a:rect l="0" t="0" r="r" b="b"/>
            <a:pathLst>
              <a:path w="1247" h="498">
                <a:moveTo>
                  <a:pt x="1225" y="497"/>
                </a:moveTo>
                <a:lnTo>
                  <a:pt x="0" y="9"/>
                </a:lnTo>
                <a:lnTo>
                  <a:pt x="0" y="0"/>
                </a:lnTo>
                <a:lnTo>
                  <a:pt x="1246" y="497"/>
                </a:lnTo>
                <a:lnTo>
                  <a:pt x="1225" y="497"/>
                </a:lnTo>
                <a:close/>
              </a:path>
            </a:pathLst>
          </a:custGeom>
          <a:solidFill>
            <a:srgbClr val="F1F0F0"/>
          </a:solidFill>
          <a:ln>
            <a:noFill/>
          </a:ln>
        </p:spPr>
      </p:sp>
      <p:sp>
        <p:nvSpPr>
          <p:cNvPr id="15811" name="Freeform 653"/>
          <p:cNvSpPr/>
          <p:nvPr/>
        </p:nvSpPr>
        <p:spPr>
          <a:xfrm>
            <a:off x="348840" y="741960"/>
            <a:ext cx="456480" cy="182160"/>
          </a:xfrm>
          <a:custGeom>
            <a:avLst/>
            <a:gdLst/>
            <a:ahLst/>
            <a:cxnLst/>
            <a:rect l="0" t="0" r="r" b="b"/>
            <a:pathLst>
              <a:path w="1268" h="506">
                <a:moveTo>
                  <a:pt x="1246" y="505"/>
                </a:moveTo>
                <a:lnTo>
                  <a:pt x="0" y="8"/>
                </a:lnTo>
                <a:lnTo>
                  <a:pt x="0" y="0"/>
                </a:lnTo>
                <a:lnTo>
                  <a:pt x="1267" y="505"/>
                </a:lnTo>
                <a:lnTo>
                  <a:pt x="1246" y="505"/>
                </a:lnTo>
                <a:close/>
              </a:path>
            </a:pathLst>
          </a:custGeom>
          <a:solidFill>
            <a:srgbClr val="F1F0F0"/>
          </a:solidFill>
          <a:ln>
            <a:noFill/>
          </a:ln>
        </p:spPr>
      </p:sp>
      <p:sp>
        <p:nvSpPr>
          <p:cNvPr id="15812" name="Freeform 654"/>
          <p:cNvSpPr/>
          <p:nvPr/>
        </p:nvSpPr>
        <p:spPr>
          <a:xfrm>
            <a:off x="348840" y="738720"/>
            <a:ext cx="464040" cy="185400"/>
          </a:xfrm>
          <a:custGeom>
            <a:avLst/>
            <a:gdLst/>
            <a:ahLst/>
            <a:cxnLst/>
            <a:rect l="0" t="0" r="r" b="b"/>
            <a:pathLst>
              <a:path w="1289" h="515">
                <a:moveTo>
                  <a:pt x="1267" y="514"/>
                </a:moveTo>
                <a:lnTo>
                  <a:pt x="0" y="9"/>
                </a:lnTo>
                <a:lnTo>
                  <a:pt x="0" y="0"/>
                </a:lnTo>
                <a:lnTo>
                  <a:pt x="1288" y="514"/>
                </a:lnTo>
                <a:lnTo>
                  <a:pt x="1267" y="514"/>
                </a:lnTo>
                <a:close/>
              </a:path>
            </a:pathLst>
          </a:custGeom>
          <a:solidFill>
            <a:srgbClr val="F0EFEF"/>
          </a:solidFill>
          <a:ln>
            <a:noFill/>
          </a:ln>
        </p:spPr>
      </p:sp>
      <p:sp>
        <p:nvSpPr>
          <p:cNvPr id="15813" name="Freeform 655"/>
          <p:cNvSpPr/>
          <p:nvPr/>
        </p:nvSpPr>
        <p:spPr>
          <a:xfrm>
            <a:off x="348840" y="735840"/>
            <a:ext cx="471600" cy="188280"/>
          </a:xfrm>
          <a:custGeom>
            <a:avLst/>
            <a:gdLst/>
            <a:ahLst/>
            <a:cxnLst/>
            <a:rect l="0" t="0" r="r" b="b"/>
            <a:pathLst>
              <a:path w="1310" h="523">
                <a:moveTo>
                  <a:pt x="1288" y="522"/>
                </a:moveTo>
                <a:lnTo>
                  <a:pt x="0" y="8"/>
                </a:lnTo>
                <a:lnTo>
                  <a:pt x="0" y="0"/>
                </a:lnTo>
                <a:lnTo>
                  <a:pt x="1309" y="522"/>
                </a:lnTo>
                <a:lnTo>
                  <a:pt x="1288" y="522"/>
                </a:lnTo>
                <a:close/>
              </a:path>
            </a:pathLst>
          </a:custGeom>
          <a:solidFill>
            <a:srgbClr val="F0EFEF"/>
          </a:solidFill>
          <a:ln>
            <a:noFill/>
          </a:ln>
        </p:spPr>
      </p:sp>
      <p:sp>
        <p:nvSpPr>
          <p:cNvPr id="15814" name="Freeform 656"/>
          <p:cNvSpPr/>
          <p:nvPr/>
        </p:nvSpPr>
        <p:spPr>
          <a:xfrm>
            <a:off x="348840" y="732960"/>
            <a:ext cx="479160" cy="191160"/>
          </a:xfrm>
          <a:custGeom>
            <a:avLst/>
            <a:gdLst/>
            <a:ahLst/>
            <a:cxnLst/>
            <a:rect l="0" t="0" r="r" b="b"/>
            <a:pathLst>
              <a:path w="1331" h="531">
                <a:moveTo>
                  <a:pt x="1309" y="530"/>
                </a:moveTo>
                <a:lnTo>
                  <a:pt x="0" y="8"/>
                </a:lnTo>
                <a:lnTo>
                  <a:pt x="0" y="0"/>
                </a:lnTo>
                <a:lnTo>
                  <a:pt x="1330" y="530"/>
                </a:lnTo>
                <a:lnTo>
                  <a:pt x="1309" y="530"/>
                </a:lnTo>
                <a:close/>
              </a:path>
            </a:pathLst>
          </a:custGeom>
          <a:solidFill>
            <a:srgbClr val="EFEEEE"/>
          </a:solidFill>
          <a:ln>
            <a:noFill/>
          </a:ln>
        </p:spPr>
      </p:sp>
      <p:sp>
        <p:nvSpPr>
          <p:cNvPr id="15815" name="Freeform 657"/>
          <p:cNvSpPr/>
          <p:nvPr/>
        </p:nvSpPr>
        <p:spPr>
          <a:xfrm>
            <a:off x="348840" y="729720"/>
            <a:ext cx="486720" cy="194400"/>
          </a:xfrm>
          <a:custGeom>
            <a:avLst/>
            <a:gdLst/>
            <a:ahLst/>
            <a:cxnLst/>
            <a:rect l="0" t="0" r="r" b="b"/>
            <a:pathLst>
              <a:path w="1352" h="540">
                <a:moveTo>
                  <a:pt x="1330" y="539"/>
                </a:moveTo>
                <a:lnTo>
                  <a:pt x="0" y="9"/>
                </a:lnTo>
                <a:lnTo>
                  <a:pt x="0" y="0"/>
                </a:lnTo>
                <a:lnTo>
                  <a:pt x="1351" y="539"/>
                </a:lnTo>
                <a:lnTo>
                  <a:pt x="1330" y="539"/>
                </a:lnTo>
                <a:close/>
              </a:path>
            </a:pathLst>
          </a:custGeom>
          <a:solidFill>
            <a:srgbClr val="EFEEEE"/>
          </a:solidFill>
          <a:ln>
            <a:noFill/>
          </a:ln>
        </p:spPr>
      </p:sp>
      <p:sp>
        <p:nvSpPr>
          <p:cNvPr id="15816" name="Freeform 658"/>
          <p:cNvSpPr/>
          <p:nvPr/>
        </p:nvSpPr>
        <p:spPr>
          <a:xfrm>
            <a:off x="348840" y="726840"/>
            <a:ext cx="494280" cy="197280"/>
          </a:xfrm>
          <a:custGeom>
            <a:avLst/>
            <a:gdLst/>
            <a:ahLst/>
            <a:cxnLst/>
            <a:rect l="0" t="0" r="r" b="b"/>
            <a:pathLst>
              <a:path w="1373" h="548">
                <a:moveTo>
                  <a:pt x="1351" y="547"/>
                </a:moveTo>
                <a:lnTo>
                  <a:pt x="0" y="8"/>
                </a:lnTo>
                <a:lnTo>
                  <a:pt x="0" y="0"/>
                </a:lnTo>
                <a:lnTo>
                  <a:pt x="1372" y="547"/>
                </a:lnTo>
                <a:lnTo>
                  <a:pt x="1351" y="547"/>
                </a:lnTo>
                <a:close/>
              </a:path>
            </a:pathLst>
          </a:custGeom>
          <a:solidFill>
            <a:srgbClr val="EFEEED"/>
          </a:solidFill>
          <a:ln>
            <a:noFill/>
          </a:ln>
        </p:spPr>
      </p:sp>
      <p:sp>
        <p:nvSpPr>
          <p:cNvPr id="15817" name="Freeform 659"/>
          <p:cNvSpPr/>
          <p:nvPr/>
        </p:nvSpPr>
        <p:spPr>
          <a:xfrm>
            <a:off x="348840" y="723600"/>
            <a:ext cx="502200" cy="200520"/>
          </a:xfrm>
          <a:custGeom>
            <a:avLst/>
            <a:gdLst/>
            <a:ahLst/>
            <a:cxnLst/>
            <a:rect l="0" t="0" r="r" b="b"/>
            <a:pathLst>
              <a:path w="1395" h="557">
                <a:moveTo>
                  <a:pt x="1372" y="556"/>
                </a:moveTo>
                <a:lnTo>
                  <a:pt x="0" y="9"/>
                </a:lnTo>
                <a:lnTo>
                  <a:pt x="0" y="0"/>
                </a:lnTo>
                <a:lnTo>
                  <a:pt x="1394" y="556"/>
                </a:lnTo>
                <a:lnTo>
                  <a:pt x="1372" y="556"/>
                </a:lnTo>
                <a:close/>
              </a:path>
            </a:pathLst>
          </a:custGeom>
          <a:solidFill>
            <a:srgbClr val="EFEEED"/>
          </a:solidFill>
          <a:ln>
            <a:noFill/>
          </a:ln>
        </p:spPr>
      </p:sp>
      <p:sp>
        <p:nvSpPr>
          <p:cNvPr id="15818" name="Freeform 660"/>
          <p:cNvSpPr/>
          <p:nvPr/>
        </p:nvSpPr>
        <p:spPr>
          <a:xfrm>
            <a:off x="348840" y="720720"/>
            <a:ext cx="509760" cy="203400"/>
          </a:xfrm>
          <a:custGeom>
            <a:avLst/>
            <a:gdLst/>
            <a:ahLst/>
            <a:cxnLst/>
            <a:rect l="0" t="0" r="r" b="b"/>
            <a:pathLst>
              <a:path w="1416" h="565">
                <a:moveTo>
                  <a:pt x="1394" y="564"/>
                </a:moveTo>
                <a:lnTo>
                  <a:pt x="0" y="8"/>
                </a:lnTo>
                <a:lnTo>
                  <a:pt x="0" y="0"/>
                </a:lnTo>
                <a:lnTo>
                  <a:pt x="1415" y="564"/>
                </a:lnTo>
                <a:lnTo>
                  <a:pt x="1394" y="564"/>
                </a:lnTo>
                <a:close/>
              </a:path>
            </a:pathLst>
          </a:custGeom>
          <a:solidFill>
            <a:srgbClr val="EEEDEC"/>
          </a:solidFill>
          <a:ln>
            <a:noFill/>
          </a:ln>
        </p:spPr>
      </p:sp>
      <p:sp>
        <p:nvSpPr>
          <p:cNvPr id="15819" name="Freeform 661"/>
          <p:cNvSpPr/>
          <p:nvPr/>
        </p:nvSpPr>
        <p:spPr>
          <a:xfrm>
            <a:off x="348840" y="717840"/>
            <a:ext cx="517320" cy="206280"/>
          </a:xfrm>
          <a:custGeom>
            <a:avLst/>
            <a:gdLst/>
            <a:ahLst/>
            <a:cxnLst/>
            <a:rect l="0" t="0" r="r" b="b"/>
            <a:pathLst>
              <a:path w="1437" h="573">
                <a:moveTo>
                  <a:pt x="1415" y="572"/>
                </a:moveTo>
                <a:lnTo>
                  <a:pt x="0" y="9"/>
                </a:lnTo>
                <a:lnTo>
                  <a:pt x="0" y="0"/>
                </a:lnTo>
                <a:lnTo>
                  <a:pt x="1436" y="572"/>
                </a:lnTo>
                <a:lnTo>
                  <a:pt x="1415" y="572"/>
                </a:lnTo>
                <a:close/>
              </a:path>
            </a:pathLst>
          </a:custGeom>
          <a:solidFill>
            <a:srgbClr val="EEECEC"/>
          </a:solidFill>
          <a:ln>
            <a:noFill/>
          </a:ln>
        </p:spPr>
      </p:sp>
      <p:sp>
        <p:nvSpPr>
          <p:cNvPr id="15820" name="Freeform 662"/>
          <p:cNvSpPr/>
          <p:nvPr/>
        </p:nvSpPr>
        <p:spPr>
          <a:xfrm>
            <a:off x="348840" y="714600"/>
            <a:ext cx="524880" cy="209520"/>
          </a:xfrm>
          <a:custGeom>
            <a:avLst/>
            <a:gdLst/>
            <a:ahLst/>
            <a:cxnLst/>
            <a:rect l="0" t="0" r="r" b="b"/>
            <a:pathLst>
              <a:path w="1458" h="582">
                <a:moveTo>
                  <a:pt x="1436" y="581"/>
                </a:moveTo>
                <a:lnTo>
                  <a:pt x="0" y="9"/>
                </a:lnTo>
                <a:lnTo>
                  <a:pt x="0" y="0"/>
                </a:lnTo>
                <a:lnTo>
                  <a:pt x="1457" y="581"/>
                </a:lnTo>
                <a:lnTo>
                  <a:pt x="1436" y="581"/>
                </a:lnTo>
                <a:close/>
              </a:path>
            </a:pathLst>
          </a:custGeom>
          <a:solidFill>
            <a:srgbClr val="EDEBEB"/>
          </a:solidFill>
          <a:ln>
            <a:noFill/>
          </a:ln>
        </p:spPr>
      </p:sp>
      <p:sp>
        <p:nvSpPr>
          <p:cNvPr id="15821" name="Freeform 663"/>
          <p:cNvSpPr/>
          <p:nvPr/>
        </p:nvSpPr>
        <p:spPr>
          <a:xfrm>
            <a:off x="348840" y="711720"/>
            <a:ext cx="532440" cy="212400"/>
          </a:xfrm>
          <a:custGeom>
            <a:avLst/>
            <a:gdLst/>
            <a:ahLst/>
            <a:cxnLst/>
            <a:rect l="0" t="0" r="r" b="b"/>
            <a:pathLst>
              <a:path w="1479" h="590">
                <a:moveTo>
                  <a:pt x="1457" y="589"/>
                </a:moveTo>
                <a:lnTo>
                  <a:pt x="0" y="8"/>
                </a:lnTo>
                <a:lnTo>
                  <a:pt x="0" y="0"/>
                </a:lnTo>
                <a:lnTo>
                  <a:pt x="1478" y="589"/>
                </a:lnTo>
                <a:lnTo>
                  <a:pt x="1457" y="589"/>
                </a:lnTo>
                <a:close/>
              </a:path>
            </a:pathLst>
          </a:custGeom>
          <a:solidFill>
            <a:srgbClr val="EDEBEB"/>
          </a:solidFill>
          <a:ln>
            <a:noFill/>
          </a:ln>
        </p:spPr>
      </p:sp>
      <p:sp>
        <p:nvSpPr>
          <p:cNvPr id="15822" name="Freeform 664"/>
          <p:cNvSpPr/>
          <p:nvPr/>
        </p:nvSpPr>
        <p:spPr>
          <a:xfrm>
            <a:off x="348840" y="708480"/>
            <a:ext cx="540000" cy="215640"/>
          </a:xfrm>
          <a:custGeom>
            <a:avLst/>
            <a:gdLst/>
            <a:ahLst/>
            <a:cxnLst/>
            <a:rect l="0" t="0" r="r" b="b"/>
            <a:pathLst>
              <a:path w="1500" h="599">
                <a:moveTo>
                  <a:pt x="1478" y="598"/>
                </a:moveTo>
                <a:lnTo>
                  <a:pt x="0" y="9"/>
                </a:lnTo>
                <a:lnTo>
                  <a:pt x="0" y="0"/>
                </a:lnTo>
                <a:lnTo>
                  <a:pt x="1499" y="598"/>
                </a:lnTo>
                <a:lnTo>
                  <a:pt x="1478" y="598"/>
                </a:lnTo>
                <a:close/>
              </a:path>
            </a:pathLst>
          </a:custGeom>
          <a:solidFill>
            <a:srgbClr val="ECEAEA"/>
          </a:solidFill>
          <a:ln>
            <a:noFill/>
          </a:ln>
        </p:spPr>
      </p:sp>
      <p:sp>
        <p:nvSpPr>
          <p:cNvPr id="15823" name="Freeform 665"/>
          <p:cNvSpPr/>
          <p:nvPr/>
        </p:nvSpPr>
        <p:spPr>
          <a:xfrm>
            <a:off x="348840" y="705600"/>
            <a:ext cx="547560" cy="218520"/>
          </a:xfrm>
          <a:custGeom>
            <a:avLst/>
            <a:gdLst/>
            <a:ahLst/>
            <a:cxnLst/>
            <a:rect l="0" t="0" r="r" b="b"/>
            <a:pathLst>
              <a:path w="1521" h="607">
                <a:moveTo>
                  <a:pt x="1499" y="606"/>
                </a:moveTo>
                <a:lnTo>
                  <a:pt x="0" y="8"/>
                </a:lnTo>
                <a:lnTo>
                  <a:pt x="0" y="0"/>
                </a:lnTo>
                <a:lnTo>
                  <a:pt x="1520" y="606"/>
                </a:lnTo>
                <a:lnTo>
                  <a:pt x="1499" y="606"/>
                </a:lnTo>
                <a:close/>
              </a:path>
            </a:pathLst>
          </a:custGeom>
          <a:solidFill>
            <a:srgbClr val="ECEAEA"/>
          </a:solidFill>
          <a:ln>
            <a:noFill/>
          </a:ln>
        </p:spPr>
      </p:sp>
      <p:sp>
        <p:nvSpPr>
          <p:cNvPr id="15824" name="Freeform 666"/>
          <p:cNvSpPr/>
          <p:nvPr/>
        </p:nvSpPr>
        <p:spPr>
          <a:xfrm>
            <a:off x="348840" y="702720"/>
            <a:ext cx="555120" cy="221400"/>
          </a:xfrm>
          <a:custGeom>
            <a:avLst/>
            <a:gdLst/>
            <a:ahLst/>
            <a:cxnLst/>
            <a:rect l="0" t="0" r="r" b="b"/>
            <a:pathLst>
              <a:path w="1542" h="615">
                <a:moveTo>
                  <a:pt x="1520" y="614"/>
                </a:moveTo>
                <a:lnTo>
                  <a:pt x="0" y="8"/>
                </a:lnTo>
                <a:lnTo>
                  <a:pt x="0" y="0"/>
                </a:lnTo>
                <a:lnTo>
                  <a:pt x="1541" y="614"/>
                </a:lnTo>
                <a:lnTo>
                  <a:pt x="1520" y="614"/>
                </a:lnTo>
                <a:close/>
              </a:path>
            </a:pathLst>
          </a:custGeom>
          <a:solidFill>
            <a:srgbClr val="EBE9E9"/>
          </a:solidFill>
          <a:ln>
            <a:noFill/>
          </a:ln>
        </p:spPr>
      </p:sp>
      <p:sp>
        <p:nvSpPr>
          <p:cNvPr id="15825" name="Freeform 667"/>
          <p:cNvSpPr/>
          <p:nvPr/>
        </p:nvSpPr>
        <p:spPr>
          <a:xfrm>
            <a:off x="348840" y="699480"/>
            <a:ext cx="562680" cy="224640"/>
          </a:xfrm>
          <a:custGeom>
            <a:avLst/>
            <a:gdLst/>
            <a:ahLst/>
            <a:cxnLst/>
            <a:rect l="0" t="0" r="r" b="b"/>
            <a:pathLst>
              <a:path w="1563" h="624">
                <a:moveTo>
                  <a:pt x="1541" y="623"/>
                </a:moveTo>
                <a:lnTo>
                  <a:pt x="0" y="9"/>
                </a:lnTo>
                <a:lnTo>
                  <a:pt x="0" y="0"/>
                </a:lnTo>
                <a:lnTo>
                  <a:pt x="1562" y="623"/>
                </a:lnTo>
                <a:lnTo>
                  <a:pt x="1541" y="623"/>
                </a:lnTo>
                <a:close/>
              </a:path>
            </a:pathLst>
          </a:custGeom>
          <a:solidFill>
            <a:srgbClr val="EBE9E9"/>
          </a:solidFill>
          <a:ln>
            <a:noFill/>
          </a:ln>
        </p:spPr>
      </p:sp>
      <p:sp>
        <p:nvSpPr>
          <p:cNvPr id="15826" name="Freeform 668"/>
          <p:cNvSpPr/>
          <p:nvPr/>
        </p:nvSpPr>
        <p:spPr>
          <a:xfrm>
            <a:off x="348840" y="696600"/>
            <a:ext cx="570240" cy="227520"/>
          </a:xfrm>
          <a:custGeom>
            <a:avLst/>
            <a:gdLst/>
            <a:ahLst/>
            <a:cxnLst/>
            <a:rect l="0" t="0" r="r" b="b"/>
            <a:pathLst>
              <a:path w="1584" h="632">
                <a:moveTo>
                  <a:pt x="1562" y="631"/>
                </a:moveTo>
                <a:lnTo>
                  <a:pt x="0" y="8"/>
                </a:lnTo>
                <a:lnTo>
                  <a:pt x="0" y="0"/>
                </a:lnTo>
                <a:lnTo>
                  <a:pt x="1583" y="631"/>
                </a:lnTo>
                <a:lnTo>
                  <a:pt x="1562" y="631"/>
                </a:lnTo>
                <a:close/>
              </a:path>
            </a:pathLst>
          </a:custGeom>
          <a:solidFill>
            <a:srgbClr val="EAE8E8"/>
          </a:solidFill>
          <a:ln>
            <a:noFill/>
          </a:ln>
        </p:spPr>
      </p:sp>
      <p:sp>
        <p:nvSpPr>
          <p:cNvPr id="15827" name="Freeform 669"/>
          <p:cNvSpPr/>
          <p:nvPr/>
        </p:nvSpPr>
        <p:spPr>
          <a:xfrm>
            <a:off x="348840" y="693360"/>
            <a:ext cx="578160" cy="230760"/>
          </a:xfrm>
          <a:custGeom>
            <a:avLst/>
            <a:gdLst/>
            <a:ahLst/>
            <a:cxnLst/>
            <a:rect l="0" t="0" r="r" b="b"/>
            <a:pathLst>
              <a:path w="1606" h="641">
                <a:moveTo>
                  <a:pt x="1583" y="640"/>
                </a:moveTo>
                <a:lnTo>
                  <a:pt x="0" y="9"/>
                </a:lnTo>
                <a:lnTo>
                  <a:pt x="0" y="0"/>
                </a:lnTo>
                <a:lnTo>
                  <a:pt x="1605" y="640"/>
                </a:lnTo>
                <a:lnTo>
                  <a:pt x="1583" y="640"/>
                </a:lnTo>
                <a:close/>
              </a:path>
            </a:pathLst>
          </a:custGeom>
          <a:solidFill>
            <a:srgbClr val="E9E8E8"/>
          </a:solidFill>
          <a:ln>
            <a:noFill/>
          </a:ln>
        </p:spPr>
      </p:sp>
      <p:sp>
        <p:nvSpPr>
          <p:cNvPr id="15828" name="Freeform 670"/>
          <p:cNvSpPr/>
          <p:nvPr/>
        </p:nvSpPr>
        <p:spPr>
          <a:xfrm>
            <a:off x="348840" y="690480"/>
            <a:ext cx="585720" cy="233640"/>
          </a:xfrm>
          <a:custGeom>
            <a:avLst/>
            <a:gdLst/>
            <a:ahLst/>
            <a:cxnLst/>
            <a:rect l="0" t="0" r="r" b="b"/>
            <a:pathLst>
              <a:path w="1627" h="649">
                <a:moveTo>
                  <a:pt x="1605" y="648"/>
                </a:moveTo>
                <a:lnTo>
                  <a:pt x="0" y="8"/>
                </a:lnTo>
                <a:lnTo>
                  <a:pt x="0" y="0"/>
                </a:lnTo>
                <a:lnTo>
                  <a:pt x="1626" y="648"/>
                </a:lnTo>
                <a:lnTo>
                  <a:pt x="1605" y="648"/>
                </a:lnTo>
                <a:close/>
              </a:path>
            </a:pathLst>
          </a:custGeom>
          <a:solidFill>
            <a:srgbClr val="E8E7E7"/>
          </a:solidFill>
          <a:ln>
            <a:noFill/>
          </a:ln>
        </p:spPr>
      </p:sp>
      <p:sp>
        <p:nvSpPr>
          <p:cNvPr id="15829" name="Freeform 671"/>
          <p:cNvSpPr/>
          <p:nvPr/>
        </p:nvSpPr>
        <p:spPr>
          <a:xfrm>
            <a:off x="348840" y="687600"/>
            <a:ext cx="593280" cy="236520"/>
          </a:xfrm>
          <a:custGeom>
            <a:avLst/>
            <a:gdLst/>
            <a:ahLst/>
            <a:cxnLst/>
            <a:rect l="0" t="0" r="r" b="b"/>
            <a:pathLst>
              <a:path w="1648" h="657">
                <a:moveTo>
                  <a:pt x="1626" y="656"/>
                </a:moveTo>
                <a:lnTo>
                  <a:pt x="0" y="8"/>
                </a:lnTo>
                <a:lnTo>
                  <a:pt x="0" y="0"/>
                </a:lnTo>
                <a:lnTo>
                  <a:pt x="1647" y="656"/>
                </a:lnTo>
                <a:lnTo>
                  <a:pt x="1626" y="656"/>
                </a:lnTo>
                <a:close/>
              </a:path>
            </a:pathLst>
          </a:custGeom>
          <a:solidFill>
            <a:srgbClr val="E8E7E6"/>
          </a:solidFill>
          <a:ln>
            <a:noFill/>
          </a:ln>
        </p:spPr>
      </p:sp>
      <p:sp>
        <p:nvSpPr>
          <p:cNvPr id="15830" name="Freeform 672"/>
          <p:cNvSpPr/>
          <p:nvPr/>
        </p:nvSpPr>
        <p:spPr>
          <a:xfrm>
            <a:off x="348840" y="684360"/>
            <a:ext cx="600840" cy="239760"/>
          </a:xfrm>
          <a:custGeom>
            <a:avLst/>
            <a:gdLst/>
            <a:ahLst/>
            <a:cxnLst/>
            <a:rect l="0" t="0" r="r" b="b"/>
            <a:pathLst>
              <a:path w="1669" h="666">
                <a:moveTo>
                  <a:pt x="1647" y="665"/>
                </a:moveTo>
                <a:lnTo>
                  <a:pt x="0" y="9"/>
                </a:lnTo>
                <a:lnTo>
                  <a:pt x="0" y="0"/>
                </a:lnTo>
                <a:lnTo>
                  <a:pt x="1668" y="665"/>
                </a:lnTo>
                <a:lnTo>
                  <a:pt x="1647" y="665"/>
                </a:lnTo>
                <a:close/>
              </a:path>
            </a:pathLst>
          </a:custGeom>
          <a:solidFill>
            <a:srgbClr val="E7E6E5"/>
          </a:solidFill>
          <a:ln>
            <a:noFill/>
          </a:ln>
        </p:spPr>
      </p:sp>
      <p:sp>
        <p:nvSpPr>
          <p:cNvPr id="15831" name="Freeform 673"/>
          <p:cNvSpPr/>
          <p:nvPr/>
        </p:nvSpPr>
        <p:spPr>
          <a:xfrm>
            <a:off x="348840" y="681480"/>
            <a:ext cx="608400" cy="242640"/>
          </a:xfrm>
          <a:custGeom>
            <a:avLst/>
            <a:gdLst/>
            <a:ahLst/>
            <a:cxnLst/>
            <a:rect l="0" t="0" r="r" b="b"/>
            <a:pathLst>
              <a:path w="1690" h="674">
                <a:moveTo>
                  <a:pt x="1668" y="673"/>
                </a:moveTo>
                <a:lnTo>
                  <a:pt x="0" y="8"/>
                </a:lnTo>
                <a:lnTo>
                  <a:pt x="0" y="0"/>
                </a:lnTo>
                <a:lnTo>
                  <a:pt x="1689" y="673"/>
                </a:lnTo>
                <a:lnTo>
                  <a:pt x="1668" y="673"/>
                </a:lnTo>
                <a:close/>
              </a:path>
            </a:pathLst>
          </a:custGeom>
          <a:solidFill>
            <a:srgbClr val="E7E5E5"/>
          </a:solidFill>
          <a:ln>
            <a:noFill/>
          </a:ln>
        </p:spPr>
      </p:sp>
      <p:sp>
        <p:nvSpPr>
          <p:cNvPr id="15832" name="Freeform 674"/>
          <p:cNvSpPr/>
          <p:nvPr/>
        </p:nvSpPr>
        <p:spPr>
          <a:xfrm>
            <a:off x="348840" y="678240"/>
            <a:ext cx="615960" cy="245880"/>
          </a:xfrm>
          <a:custGeom>
            <a:avLst/>
            <a:gdLst/>
            <a:ahLst/>
            <a:cxnLst/>
            <a:rect l="0" t="0" r="r" b="b"/>
            <a:pathLst>
              <a:path w="1711" h="683">
                <a:moveTo>
                  <a:pt x="1689" y="682"/>
                </a:moveTo>
                <a:lnTo>
                  <a:pt x="0" y="9"/>
                </a:lnTo>
                <a:lnTo>
                  <a:pt x="0" y="0"/>
                </a:lnTo>
                <a:lnTo>
                  <a:pt x="1710" y="682"/>
                </a:lnTo>
                <a:lnTo>
                  <a:pt x="1689" y="682"/>
                </a:lnTo>
                <a:close/>
              </a:path>
            </a:pathLst>
          </a:custGeom>
          <a:solidFill>
            <a:srgbClr val="E6E4E4"/>
          </a:solidFill>
          <a:ln>
            <a:noFill/>
          </a:ln>
        </p:spPr>
      </p:sp>
      <p:sp>
        <p:nvSpPr>
          <p:cNvPr id="15833" name="Freeform 675"/>
          <p:cNvSpPr/>
          <p:nvPr/>
        </p:nvSpPr>
        <p:spPr>
          <a:xfrm>
            <a:off x="348840" y="675360"/>
            <a:ext cx="623520" cy="248760"/>
          </a:xfrm>
          <a:custGeom>
            <a:avLst/>
            <a:gdLst/>
            <a:ahLst/>
            <a:cxnLst/>
            <a:rect l="0" t="0" r="r" b="b"/>
            <a:pathLst>
              <a:path w="1732" h="691">
                <a:moveTo>
                  <a:pt x="1710" y="690"/>
                </a:moveTo>
                <a:lnTo>
                  <a:pt x="0" y="8"/>
                </a:lnTo>
                <a:lnTo>
                  <a:pt x="0" y="0"/>
                </a:lnTo>
                <a:lnTo>
                  <a:pt x="1731" y="690"/>
                </a:lnTo>
                <a:lnTo>
                  <a:pt x="1710" y="690"/>
                </a:lnTo>
                <a:close/>
              </a:path>
            </a:pathLst>
          </a:custGeom>
          <a:solidFill>
            <a:srgbClr val="E6E4E4"/>
          </a:solidFill>
          <a:ln>
            <a:noFill/>
          </a:ln>
        </p:spPr>
      </p:sp>
      <p:sp>
        <p:nvSpPr>
          <p:cNvPr id="15834" name="Freeform 676"/>
          <p:cNvSpPr/>
          <p:nvPr/>
        </p:nvSpPr>
        <p:spPr>
          <a:xfrm>
            <a:off x="348840" y="672480"/>
            <a:ext cx="631080" cy="251640"/>
          </a:xfrm>
          <a:custGeom>
            <a:avLst/>
            <a:gdLst/>
            <a:ahLst/>
            <a:cxnLst/>
            <a:rect l="0" t="0" r="r" b="b"/>
            <a:pathLst>
              <a:path w="1753" h="699">
                <a:moveTo>
                  <a:pt x="1731" y="698"/>
                </a:moveTo>
                <a:lnTo>
                  <a:pt x="0" y="8"/>
                </a:lnTo>
                <a:lnTo>
                  <a:pt x="0" y="0"/>
                </a:lnTo>
                <a:lnTo>
                  <a:pt x="1752" y="698"/>
                </a:lnTo>
                <a:lnTo>
                  <a:pt x="1731" y="698"/>
                </a:lnTo>
                <a:close/>
              </a:path>
            </a:pathLst>
          </a:custGeom>
          <a:solidFill>
            <a:srgbClr val="E5E3E3"/>
          </a:solidFill>
          <a:ln>
            <a:noFill/>
          </a:ln>
        </p:spPr>
      </p:sp>
      <p:sp>
        <p:nvSpPr>
          <p:cNvPr id="15835" name="Freeform 677"/>
          <p:cNvSpPr/>
          <p:nvPr/>
        </p:nvSpPr>
        <p:spPr>
          <a:xfrm>
            <a:off x="348840" y="669240"/>
            <a:ext cx="638640" cy="254880"/>
          </a:xfrm>
          <a:custGeom>
            <a:avLst/>
            <a:gdLst/>
            <a:ahLst/>
            <a:cxnLst/>
            <a:rect l="0" t="0" r="r" b="b"/>
            <a:pathLst>
              <a:path w="1774" h="708">
                <a:moveTo>
                  <a:pt x="1752" y="707"/>
                </a:moveTo>
                <a:lnTo>
                  <a:pt x="0" y="9"/>
                </a:lnTo>
                <a:lnTo>
                  <a:pt x="0" y="0"/>
                </a:lnTo>
                <a:lnTo>
                  <a:pt x="1773" y="707"/>
                </a:lnTo>
                <a:lnTo>
                  <a:pt x="1752" y="707"/>
                </a:lnTo>
                <a:close/>
              </a:path>
            </a:pathLst>
          </a:custGeom>
          <a:solidFill>
            <a:srgbClr val="E5E3E3"/>
          </a:solidFill>
          <a:ln>
            <a:noFill/>
          </a:ln>
        </p:spPr>
      </p:sp>
      <p:sp>
        <p:nvSpPr>
          <p:cNvPr id="15836" name="Freeform 678"/>
          <p:cNvSpPr/>
          <p:nvPr/>
        </p:nvSpPr>
        <p:spPr>
          <a:xfrm>
            <a:off x="348840" y="666360"/>
            <a:ext cx="646560" cy="257760"/>
          </a:xfrm>
          <a:custGeom>
            <a:avLst/>
            <a:gdLst/>
            <a:ahLst/>
            <a:cxnLst/>
            <a:rect l="0" t="0" r="r" b="b"/>
            <a:pathLst>
              <a:path w="1796" h="716">
                <a:moveTo>
                  <a:pt x="1773" y="715"/>
                </a:moveTo>
                <a:lnTo>
                  <a:pt x="0" y="8"/>
                </a:lnTo>
                <a:lnTo>
                  <a:pt x="0" y="0"/>
                </a:lnTo>
                <a:lnTo>
                  <a:pt x="1795" y="715"/>
                </a:lnTo>
                <a:lnTo>
                  <a:pt x="1773" y="715"/>
                </a:lnTo>
                <a:close/>
              </a:path>
            </a:pathLst>
          </a:custGeom>
          <a:solidFill>
            <a:srgbClr val="E4E2E2"/>
          </a:solidFill>
          <a:ln>
            <a:noFill/>
          </a:ln>
        </p:spPr>
      </p:sp>
      <p:sp>
        <p:nvSpPr>
          <p:cNvPr id="15837" name="Freeform 679"/>
          <p:cNvSpPr/>
          <p:nvPr/>
        </p:nvSpPr>
        <p:spPr>
          <a:xfrm>
            <a:off x="348840" y="663120"/>
            <a:ext cx="654120" cy="261000"/>
          </a:xfrm>
          <a:custGeom>
            <a:avLst/>
            <a:gdLst/>
            <a:ahLst/>
            <a:cxnLst/>
            <a:rect l="0" t="0" r="r" b="b"/>
            <a:pathLst>
              <a:path w="1817" h="725">
                <a:moveTo>
                  <a:pt x="1795" y="724"/>
                </a:moveTo>
                <a:lnTo>
                  <a:pt x="0" y="9"/>
                </a:lnTo>
                <a:lnTo>
                  <a:pt x="0" y="0"/>
                </a:lnTo>
                <a:lnTo>
                  <a:pt x="1816" y="724"/>
                </a:lnTo>
                <a:lnTo>
                  <a:pt x="1795" y="724"/>
                </a:lnTo>
                <a:close/>
              </a:path>
            </a:pathLst>
          </a:custGeom>
          <a:solidFill>
            <a:srgbClr val="E3E2E1"/>
          </a:solidFill>
          <a:ln>
            <a:noFill/>
          </a:ln>
        </p:spPr>
      </p:sp>
      <p:sp>
        <p:nvSpPr>
          <p:cNvPr id="15838" name="Freeform 680"/>
          <p:cNvSpPr/>
          <p:nvPr/>
        </p:nvSpPr>
        <p:spPr>
          <a:xfrm>
            <a:off x="348840" y="660240"/>
            <a:ext cx="661680" cy="263880"/>
          </a:xfrm>
          <a:custGeom>
            <a:avLst/>
            <a:gdLst/>
            <a:ahLst/>
            <a:cxnLst/>
            <a:rect l="0" t="0" r="r" b="b"/>
            <a:pathLst>
              <a:path w="1838" h="733">
                <a:moveTo>
                  <a:pt x="1816" y="732"/>
                </a:moveTo>
                <a:lnTo>
                  <a:pt x="0" y="8"/>
                </a:lnTo>
                <a:lnTo>
                  <a:pt x="0" y="0"/>
                </a:lnTo>
                <a:lnTo>
                  <a:pt x="1837" y="732"/>
                </a:lnTo>
                <a:lnTo>
                  <a:pt x="1816" y="732"/>
                </a:lnTo>
                <a:close/>
              </a:path>
            </a:pathLst>
          </a:custGeom>
          <a:solidFill>
            <a:srgbClr val="E2E1E0"/>
          </a:solidFill>
          <a:ln>
            <a:noFill/>
          </a:ln>
        </p:spPr>
      </p:sp>
      <p:sp>
        <p:nvSpPr>
          <p:cNvPr id="15839" name="Freeform 681"/>
          <p:cNvSpPr/>
          <p:nvPr/>
        </p:nvSpPr>
        <p:spPr>
          <a:xfrm>
            <a:off x="348840" y="657360"/>
            <a:ext cx="669240" cy="266760"/>
          </a:xfrm>
          <a:custGeom>
            <a:avLst/>
            <a:gdLst/>
            <a:ahLst/>
            <a:cxnLst/>
            <a:rect l="0" t="0" r="r" b="b"/>
            <a:pathLst>
              <a:path w="1859" h="741">
                <a:moveTo>
                  <a:pt x="1837" y="740"/>
                </a:moveTo>
                <a:lnTo>
                  <a:pt x="0" y="8"/>
                </a:lnTo>
                <a:lnTo>
                  <a:pt x="0" y="0"/>
                </a:lnTo>
                <a:lnTo>
                  <a:pt x="1858" y="740"/>
                </a:lnTo>
                <a:lnTo>
                  <a:pt x="1837" y="740"/>
                </a:lnTo>
                <a:close/>
              </a:path>
            </a:pathLst>
          </a:custGeom>
          <a:solidFill>
            <a:srgbClr val="E2E0E0"/>
          </a:solidFill>
          <a:ln>
            <a:noFill/>
          </a:ln>
        </p:spPr>
      </p:sp>
      <p:sp>
        <p:nvSpPr>
          <p:cNvPr id="15840" name="Freeform 682"/>
          <p:cNvSpPr/>
          <p:nvPr/>
        </p:nvSpPr>
        <p:spPr>
          <a:xfrm>
            <a:off x="348840" y="654120"/>
            <a:ext cx="676800" cy="270000"/>
          </a:xfrm>
          <a:custGeom>
            <a:avLst/>
            <a:gdLst/>
            <a:ahLst/>
            <a:cxnLst/>
            <a:rect l="0" t="0" r="r" b="b"/>
            <a:pathLst>
              <a:path w="1880" h="750">
                <a:moveTo>
                  <a:pt x="1858" y="749"/>
                </a:moveTo>
                <a:lnTo>
                  <a:pt x="0" y="9"/>
                </a:lnTo>
                <a:lnTo>
                  <a:pt x="0" y="0"/>
                </a:lnTo>
                <a:lnTo>
                  <a:pt x="1879" y="749"/>
                </a:lnTo>
                <a:lnTo>
                  <a:pt x="1858" y="749"/>
                </a:lnTo>
                <a:close/>
              </a:path>
            </a:pathLst>
          </a:custGeom>
          <a:solidFill>
            <a:srgbClr val="E1DFDF"/>
          </a:solidFill>
          <a:ln>
            <a:noFill/>
          </a:ln>
        </p:spPr>
      </p:sp>
      <p:sp>
        <p:nvSpPr>
          <p:cNvPr id="15841" name="Freeform 683"/>
          <p:cNvSpPr/>
          <p:nvPr/>
        </p:nvSpPr>
        <p:spPr>
          <a:xfrm>
            <a:off x="348840" y="651240"/>
            <a:ext cx="684360" cy="272880"/>
          </a:xfrm>
          <a:custGeom>
            <a:avLst/>
            <a:gdLst/>
            <a:ahLst/>
            <a:cxnLst/>
            <a:rect l="0" t="0" r="r" b="b"/>
            <a:pathLst>
              <a:path w="1901" h="758">
                <a:moveTo>
                  <a:pt x="1878" y="757"/>
                </a:moveTo>
                <a:lnTo>
                  <a:pt x="0" y="8"/>
                </a:lnTo>
                <a:lnTo>
                  <a:pt x="0" y="0"/>
                </a:lnTo>
                <a:lnTo>
                  <a:pt x="1900" y="757"/>
                </a:lnTo>
                <a:lnTo>
                  <a:pt x="1878" y="757"/>
                </a:lnTo>
                <a:close/>
              </a:path>
            </a:pathLst>
          </a:custGeom>
          <a:solidFill>
            <a:srgbClr val="E1DFDE"/>
          </a:solidFill>
          <a:ln>
            <a:noFill/>
          </a:ln>
        </p:spPr>
      </p:sp>
      <p:sp>
        <p:nvSpPr>
          <p:cNvPr id="15842" name="Freeform 684"/>
          <p:cNvSpPr/>
          <p:nvPr/>
        </p:nvSpPr>
        <p:spPr>
          <a:xfrm>
            <a:off x="348840" y="648000"/>
            <a:ext cx="691920" cy="276120"/>
          </a:xfrm>
          <a:custGeom>
            <a:avLst/>
            <a:gdLst/>
            <a:ahLst/>
            <a:cxnLst/>
            <a:rect l="0" t="0" r="r" b="b"/>
            <a:pathLst>
              <a:path w="1922" h="767">
                <a:moveTo>
                  <a:pt x="1899" y="766"/>
                </a:moveTo>
                <a:lnTo>
                  <a:pt x="0" y="9"/>
                </a:lnTo>
                <a:lnTo>
                  <a:pt x="0" y="0"/>
                </a:lnTo>
                <a:lnTo>
                  <a:pt x="1921" y="766"/>
                </a:lnTo>
                <a:lnTo>
                  <a:pt x="1899" y="766"/>
                </a:lnTo>
                <a:close/>
              </a:path>
            </a:pathLst>
          </a:custGeom>
          <a:solidFill>
            <a:srgbClr val="E0DEDD"/>
          </a:solidFill>
          <a:ln>
            <a:noFill/>
          </a:ln>
        </p:spPr>
      </p:sp>
      <p:sp>
        <p:nvSpPr>
          <p:cNvPr id="15843" name="Freeform 685"/>
          <p:cNvSpPr/>
          <p:nvPr/>
        </p:nvSpPr>
        <p:spPr>
          <a:xfrm>
            <a:off x="348840" y="645120"/>
            <a:ext cx="699480" cy="279000"/>
          </a:xfrm>
          <a:custGeom>
            <a:avLst/>
            <a:gdLst/>
            <a:ahLst/>
            <a:cxnLst/>
            <a:rect l="0" t="0" r="r" b="b"/>
            <a:pathLst>
              <a:path w="1943" h="775">
                <a:moveTo>
                  <a:pt x="1921" y="774"/>
                </a:moveTo>
                <a:lnTo>
                  <a:pt x="0" y="8"/>
                </a:lnTo>
                <a:lnTo>
                  <a:pt x="0" y="0"/>
                </a:lnTo>
                <a:lnTo>
                  <a:pt x="1942" y="774"/>
                </a:lnTo>
                <a:lnTo>
                  <a:pt x="1921" y="774"/>
                </a:lnTo>
                <a:close/>
              </a:path>
            </a:pathLst>
          </a:custGeom>
          <a:solidFill>
            <a:srgbClr val="DFDDDD"/>
          </a:solidFill>
          <a:ln>
            <a:noFill/>
          </a:ln>
        </p:spPr>
      </p:sp>
      <p:sp>
        <p:nvSpPr>
          <p:cNvPr id="15844" name="Freeform 686"/>
          <p:cNvSpPr/>
          <p:nvPr/>
        </p:nvSpPr>
        <p:spPr>
          <a:xfrm>
            <a:off x="348840" y="642240"/>
            <a:ext cx="707040" cy="281880"/>
          </a:xfrm>
          <a:custGeom>
            <a:avLst/>
            <a:gdLst/>
            <a:ahLst/>
            <a:cxnLst/>
            <a:rect l="0" t="0" r="r" b="b"/>
            <a:pathLst>
              <a:path w="1964" h="783">
                <a:moveTo>
                  <a:pt x="1942" y="782"/>
                </a:moveTo>
                <a:lnTo>
                  <a:pt x="0" y="8"/>
                </a:lnTo>
                <a:lnTo>
                  <a:pt x="0" y="0"/>
                </a:lnTo>
                <a:lnTo>
                  <a:pt x="1963" y="782"/>
                </a:lnTo>
                <a:lnTo>
                  <a:pt x="1942" y="782"/>
                </a:lnTo>
                <a:close/>
              </a:path>
            </a:pathLst>
          </a:custGeom>
          <a:solidFill>
            <a:srgbClr val="DEDCDC"/>
          </a:solidFill>
          <a:ln>
            <a:noFill/>
          </a:ln>
        </p:spPr>
      </p:sp>
      <p:sp>
        <p:nvSpPr>
          <p:cNvPr id="15845" name="Freeform 687"/>
          <p:cNvSpPr/>
          <p:nvPr/>
        </p:nvSpPr>
        <p:spPr>
          <a:xfrm>
            <a:off x="348840" y="639000"/>
            <a:ext cx="714600" cy="285120"/>
          </a:xfrm>
          <a:custGeom>
            <a:avLst/>
            <a:gdLst/>
            <a:ahLst/>
            <a:cxnLst/>
            <a:rect l="0" t="0" r="r" b="b"/>
            <a:pathLst>
              <a:path w="1985" h="792">
                <a:moveTo>
                  <a:pt x="1963" y="791"/>
                </a:moveTo>
                <a:lnTo>
                  <a:pt x="0" y="9"/>
                </a:lnTo>
                <a:lnTo>
                  <a:pt x="0" y="0"/>
                </a:lnTo>
                <a:lnTo>
                  <a:pt x="1984" y="791"/>
                </a:lnTo>
                <a:lnTo>
                  <a:pt x="1963" y="791"/>
                </a:lnTo>
                <a:close/>
              </a:path>
            </a:pathLst>
          </a:custGeom>
          <a:solidFill>
            <a:srgbClr val="DEDCDB"/>
          </a:solidFill>
          <a:ln>
            <a:noFill/>
          </a:ln>
        </p:spPr>
      </p:sp>
      <p:sp>
        <p:nvSpPr>
          <p:cNvPr id="15846" name="Freeform 688"/>
          <p:cNvSpPr/>
          <p:nvPr/>
        </p:nvSpPr>
        <p:spPr>
          <a:xfrm>
            <a:off x="348840" y="636120"/>
            <a:ext cx="722520" cy="288000"/>
          </a:xfrm>
          <a:custGeom>
            <a:avLst/>
            <a:gdLst/>
            <a:ahLst/>
            <a:cxnLst/>
            <a:rect l="0" t="0" r="r" b="b"/>
            <a:pathLst>
              <a:path w="2007" h="800">
                <a:moveTo>
                  <a:pt x="1984" y="799"/>
                </a:moveTo>
                <a:lnTo>
                  <a:pt x="0" y="8"/>
                </a:lnTo>
                <a:lnTo>
                  <a:pt x="0" y="0"/>
                </a:lnTo>
                <a:lnTo>
                  <a:pt x="2006" y="799"/>
                </a:lnTo>
                <a:lnTo>
                  <a:pt x="1984" y="799"/>
                </a:lnTo>
                <a:close/>
              </a:path>
            </a:pathLst>
          </a:custGeom>
          <a:solidFill>
            <a:srgbClr val="DDDBDA"/>
          </a:solidFill>
          <a:ln>
            <a:noFill/>
          </a:ln>
        </p:spPr>
      </p:sp>
      <p:sp>
        <p:nvSpPr>
          <p:cNvPr id="15847" name="Freeform 689"/>
          <p:cNvSpPr/>
          <p:nvPr/>
        </p:nvSpPr>
        <p:spPr>
          <a:xfrm>
            <a:off x="348840" y="632880"/>
            <a:ext cx="730080" cy="291240"/>
          </a:xfrm>
          <a:custGeom>
            <a:avLst/>
            <a:gdLst/>
            <a:ahLst/>
            <a:cxnLst/>
            <a:rect l="0" t="0" r="r" b="b"/>
            <a:pathLst>
              <a:path w="2028" h="809">
                <a:moveTo>
                  <a:pt x="2006" y="808"/>
                </a:moveTo>
                <a:lnTo>
                  <a:pt x="0" y="9"/>
                </a:lnTo>
                <a:lnTo>
                  <a:pt x="0" y="0"/>
                </a:lnTo>
                <a:lnTo>
                  <a:pt x="2027" y="808"/>
                </a:lnTo>
                <a:lnTo>
                  <a:pt x="2006" y="808"/>
                </a:lnTo>
                <a:close/>
              </a:path>
            </a:pathLst>
          </a:custGeom>
          <a:solidFill>
            <a:srgbClr val="DDDADA"/>
          </a:solidFill>
          <a:ln>
            <a:noFill/>
          </a:ln>
        </p:spPr>
      </p:sp>
      <p:sp>
        <p:nvSpPr>
          <p:cNvPr id="15848" name="Freeform 690"/>
          <p:cNvSpPr/>
          <p:nvPr/>
        </p:nvSpPr>
        <p:spPr>
          <a:xfrm>
            <a:off x="348840" y="630000"/>
            <a:ext cx="737640" cy="294120"/>
          </a:xfrm>
          <a:custGeom>
            <a:avLst/>
            <a:gdLst/>
            <a:ahLst/>
            <a:cxnLst/>
            <a:rect l="0" t="0" r="r" b="b"/>
            <a:pathLst>
              <a:path w="2049" h="817">
                <a:moveTo>
                  <a:pt x="2027" y="816"/>
                </a:moveTo>
                <a:lnTo>
                  <a:pt x="0" y="8"/>
                </a:lnTo>
                <a:lnTo>
                  <a:pt x="0" y="0"/>
                </a:lnTo>
                <a:lnTo>
                  <a:pt x="2048" y="816"/>
                </a:lnTo>
                <a:lnTo>
                  <a:pt x="2027" y="816"/>
                </a:lnTo>
                <a:close/>
              </a:path>
            </a:pathLst>
          </a:custGeom>
          <a:solidFill>
            <a:srgbClr val="DCD9D9"/>
          </a:solidFill>
          <a:ln>
            <a:noFill/>
          </a:ln>
        </p:spPr>
      </p:sp>
      <p:sp>
        <p:nvSpPr>
          <p:cNvPr id="15849" name="Freeform 691"/>
          <p:cNvSpPr/>
          <p:nvPr/>
        </p:nvSpPr>
        <p:spPr>
          <a:xfrm>
            <a:off x="348840" y="627120"/>
            <a:ext cx="745200" cy="297000"/>
          </a:xfrm>
          <a:custGeom>
            <a:avLst/>
            <a:gdLst/>
            <a:ahLst/>
            <a:cxnLst/>
            <a:rect l="0" t="0" r="r" b="b"/>
            <a:pathLst>
              <a:path w="2070" h="825">
                <a:moveTo>
                  <a:pt x="2048" y="824"/>
                </a:moveTo>
                <a:lnTo>
                  <a:pt x="0" y="8"/>
                </a:lnTo>
                <a:lnTo>
                  <a:pt x="0" y="0"/>
                </a:lnTo>
                <a:lnTo>
                  <a:pt x="2069" y="824"/>
                </a:lnTo>
                <a:lnTo>
                  <a:pt x="2048" y="824"/>
                </a:lnTo>
                <a:close/>
              </a:path>
            </a:pathLst>
          </a:custGeom>
          <a:solidFill>
            <a:srgbClr val="DBD9D8"/>
          </a:solidFill>
          <a:ln>
            <a:noFill/>
          </a:ln>
        </p:spPr>
      </p:sp>
      <p:sp>
        <p:nvSpPr>
          <p:cNvPr id="15850" name="Freeform 692"/>
          <p:cNvSpPr/>
          <p:nvPr/>
        </p:nvSpPr>
        <p:spPr>
          <a:xfrm>
            <a:off x="348840" y="623880"/>
            <a:ext cx="752760" cy="300240"/>
          </a:xfrm>
          <a:custGeom>
            <a:avLst/>
            <a:gdLst/>
            <a:ahLst/>
            <a:cxnLst/>
            <a:rect l="0" t="0" r="r" b="b"/>
            <a:pathLst>
              <a:path w="2091" h="834">
                <a:moveTo>
                  <a:pt x="2069" y="833"/>
                </a:moveTo>
                <a:lnTo>
                  <a:pt x="0" y="9"/>
                </a:lnTo>
                <a:lnTo>
                  <a:pt x="0" y="0"/>
                </a:lnTo>
                <a:lnTo>
                  <a:pt x="2090" y="833"/>
                </a:lnTo>
                <a:lnTo>
                  <a:pt x="2069" y="833"/>
                </a:lnTo>
                <a:close/>
              </a:path>
            </a:pathLst>
          </a:custGeom>
          <a:solidFill>
            <a:srgbClr val="DAD8D7"/>
          </a:solidFill>
          <a:ln>
            <a:noFill/>
          </a:ln>
        </p:spPr>
      </p:sp>
      <p:sp>
        <p:nvSpPr>
          <p:cNvPr id="15851" name="Freeform 693"/>
          <p:cNvSpPr/>
          <p:nvPr/>
        </p:nvSpPr>
        <p:spPr>
          <a:xfrm>
            <a:off x="348840" y="621000"/>
            <a:ext cx="760320" cy="303120"/>
          </a:xfrm>
          <a:custGeom>
            <a:avLst/>
            <a:gdLst/>
            <a:ahLst/>
            <a:cxnLst/>
            <a:rect l="0" t="0" r="r" b="b"/>
            <a:pathLst>
              <a:path w="2112" h="842">
                <a:moveTo>
                  <a:pt x="2090" y="841"/>
                </a:moveTo>
                <a:lnTo>
                  <a:pt x="0" y="8"/>
                </a:lnTo>
                <a:lnTo>
                  <a:pt x="0" y="0"/>
                </a:lnTo>
                <a:lnTo>
                  <a:pt x="2111" y="841"/>
                </a:lnTo>
                <a:lnTo>
                  <a:pt x="2090" y="841"/>
                </a:lnTo>
                <a:close/>
              </a:path>
            </a:pathLst>
          </a:custGeom>
          <a:solidFill>
            <a:srgbClr val="DAD7D6"/>
          </a:solidFill>
          <a:ln>
            <a:noFill/>
          </a:ln>
        </p:spPr>
      </p:sp>
      <p:sp>
        <p:nvSpPr>
          <p:cNvPr id="15852" name="Freeform 694"/>
          <p:cNvSpPr/>
          <p:nvPr/>
        </p:nvSpPr>
        <p:spPr>
          <a:xfrm>
            <a:off x="348840" y="617760"/>
            <a:ext cx="767880" cy="306360"/>
          </a:xfrm>
          <a:custGeom>
            <a:avLst/>
            <a:gdLst/>
            <a:ahLst/>
            <a:cxnLst/>
            <a:rect l="0" t="0" r="r" b="b"/>
            <a:pathLst>
              <a:path w="2133" h="851">
                <a:moveTo>
                  <a:pt x="2111" y="850"/>
                </a:moveTo>
                <a:lnTo>
                  <a:pt x="0" y="9"/>
                </a:lnTo>
                <a:lnTo>
                  <a:pt x="0" y="0"/>
                </a:lnTo>
                <a:lnTo>
                  <a:pt x="2132" y="850"/>
                </a:lnTo>
                <a:lnTo>
                  <a:pt x="2111" y="850"/>
                </a:lnTo>
                <a:close/>
              </a:path>
            </a:pathLst>
          </a:custGeom>
          <a:solidFill>
            <a:srgbClr val="D9D6D5"/>
          </a:solidFill>
          <a:ln>
            <a:noFill/>
          </a:ln>
        </p:spPr>
      </p:sp>
      <p:sp>
        <p:nvSpPr>
          <p:cNvPr id="15853" name="Freeform 695"/>
          <p:cNvSpPr/>
          <p:nvPr/>
        </p:nvSpPr>
        <p:spPr>
          <a:xfrm>
            <a:off x="348840" y="614880"/>
            <a:ext cx="775440" cy="309240"/>
          </a:xfrm>
          <a:custGeom>
            <a:avLst/>
            <a:gdLst/>
            <a:ahLst/>
            <a:cxnLst/>
            <a:rect l="0" t="0" r="r" b="b"/>
            <a:pathLst>
              <a:path w="2154" h="859">
                <a:moveTo>
                  <a:pt x="2132" y="858"/>
                </a:moveTo>
                <a:lnTo>
                  <a:pt x="0" y="8"/>
                </a:lnTo>
                <a:lnTo>
                  <a:pt x="0" y="0"/>
                </a:lnTo>
                <a:lnTo>
                  <a:pt x="2153" y="858"/>
                </a:lnTo>
                <a:lnTo>
                  <a:pt x="2132" y="858"/>
                </a:lnTo>
                <a:close/>
              </a:path>
            </a:pathLst>
          </a:custGeom>
          <a:solidFill>
            <a:srgbClr val="D8D5D5"/>
          </a:solidFill>
          <a:ln>
            <a:noFill/>
          </a:ln>
        </p:spPr>
      </p:sp>
      <p:sp>
        <p:nvSpPr>
          <p:cNvPr id="15854" name="Freeform 696"/>
          <p:cNvSpPr/>
          <p:nvPr/>
        </p:nvSpPr>
        <p:spPr>
          <a:xfrm>
            <a:off x="348840" y="612000"/>
            <a:ext cx="783000" cy="312120"/>
          </a:xfrm>
          <a:custGeom>
            <a:avLst/>
            <a:gdLst/>
            <a:ahLst/>
            <a:cxnLst/>
            <a:rect l="0" t="0" r="r" b="b"/>
            <a:pathLst>
              <a:path w="2175" h="867">
                <a:moveTo>
                  <a:pt x="2153" y="866"/>
                </a:moveTo>
                <a:lnTo>
                  <a:pt x="0" y="8"/>
                </a:lnTo>
                <a:lnTo>
                  <a:pt x="0" y="0"/>
                </a:lnTo>
                <a:lnTo>
                  <a:pt x="2174" y="866"/>
                </a:lnTo>
                <a:lnTo>
                  <a:pt x="2153" y="866"/>
                </a:lnTo>
                <a:close/>
              </a:path>
            </a:pathLst>
          </a:custGeom>
          <a:solidFill>
            <a:srgbClr val="D7D4D4"/>
          </a:solidFill>
          <a:ln>
            <a:noFill/>
          </a:ln>
        </p:spPr>
      </p:sp>
      <p:sp>
        <p:nvSpPr>
          <p:cNvPr id="15855" name="Freeform 697"/>
          <p:cNvSpPr/>
          <p:nvPr/>
        </p:nvSpPr>
        <p:spPr>
          <a:xfrm>
            <a:off x="348840" y="608760"/>
            <a:ext cx="790560" cy="315360"/>
          </a:xfrm>
          <a:custGeom>
            <a:avLst/>
            <a:gdLst/>
            <a:ahLst/>
            <a:cxnLst/>
            <a:rect l="0" t="0" r="r" b="b"/>
            <a:pathLst>
              <a:path w="2196" h="876">
                <a:moveTo>
                  <a:pt x="2174" y="875"/>
                </a:moveTo>
                <a:lnTo>
                  <a:pt x="0" y="9"/>
                </a:lnTo>
                <a:lnTo>
                  <a:pt x="0" y="0"/>
                </a:lnTo>
                <a:lnTo>
                  <a:pt x="2195" y="875"/>
                </a:lnTo>
                <a:lnTo>
                  <a:pt x="2174" y="875"/>
                </a:lnTo>
                <a:close/>
              </a:path>
            </a:pathLst>
          </a:custGeom>
          <a:solidFill>
            <a:srgbClr val="D6D4D3"/>
          </a:solidFill>
          <a:ln>
            <a:noFill/>
          </a:ln>
        </p:spPr>
      </p:sp>
      <p:sp>
        <p:nvSpPr>
          <p:cNvPr id="15856" name="Freeform 698"/>
          <p:cNvSpPr/>
          <p:nvPr/>
        </p:nvSpPr>
        <p:spPr>
          <a:xfrm>
            <a:off x="348840" y="605880"/>
            <a:ext cx="798480" cy="318240"/>
          </a:xfrm>
          <a:custGeom>
            <a:avLst/>
            <a:gdLst/>
            <a:ahLst/>
            <a:cxnLst/>
            <a:rect l="0" t="0" r="r" b="b"/>
            <a:pathLst>
              <a:path w="2218" h="884">
                <a:moveTo>
                  <a:pt x="2195" y="883"/>
                </a:moveTo>
                <a:lnTo>
                  <a:pt x="0" y="8"/>
                </a:lnTo>
                <a:lnTo>
                  <a:pt x="0" y="0"/>
                </a:lnTo>
                <a:lnTo>
                  <a:pt x="2217" y="883"/>
                </a:lnTo>
                <a:lnTo>
                  <a:pt x="2195" y="883"/>
                </a:lnTo>
                <a:close/>
              </a:path>
            </a:pathLst>
          </a:custGeom>
          <a:solidFill>
            <a:srgbClr val="D5D3D2"/>
          </a:solidFill>
          <a:ln>
            <a:noFill/>
          </a:ln>
        </p:spPr>
      </p:sp>
      <p:sp>
        <p:nvSpPr>
          <p:cNvPr id="15857" name="Freeform 699"/>
          <p:cNvSpPr/>
          <p:nvPr/>
        </p:nvSpPr>
        <p:spPr>
          <a:xfrm>
            <a:off x="348840" y="602640"/>
            <a:ext cx="806040" cy="321480"/>
          </a:xfrm>
          <a:custGeom>
            <a:avLst/>
            <a:gdLst/>
            <a:ahLst/>
            <a:cxnLst/>
            <a:rect l="0" t="0" r="r" b="b"/>
            <a:pathLst>
              <a:path w="2239" h="893">
                <a:moveTo>
                  <a:pt x="2217" y="892"/>
                </a:moveTo>
                <a:lnTo>
                  <a:pt x="0" y="9"/>
                </a:lnTo>
                <a:lnTo>
                  <a:pt x="0" y="0"/>
                </a:lnTo>
                <a:lnTo>
                  <a:pt x="2238" y="892"/>
                </a:lnTo>
                <a:lnTo>
                  <a:pt x="2217" y="892"/>
                </a:lnTo>
                <a:close/>
              </a:path>
            </a:pathLst>
          </a:custGeom>
          <a:solidFill>
            <a:srgbClr val="D5D2D1"/>
          </a:solidFill>
          <a:ln>
            <a:noFill/>
          </a:ln>
        </p:spPr>
      </p:sp>
      <p:sp>
        <p:nvSpPr>
          <p:cNvPr id="15858" name="Freeform 700"/>
          <p:cNvSpPr/>
          <p:nvPr/>
        </p:nvSpPr>
        <p:spPr>
          <a:xfrm>
            <a:off x="348840" y="599760"/>
            <a:ext cx="813600" cy="324360"/>
          </a:xfrm>
          <a:custGeom>
            <a:avLst/>
            <a:gdLst/>
            <a:ahLst/>
            <a:cxnLst/>
            <a:rect l="0" t="0" r="r" b="b"/>
            <a:pathLst>
              <a:path w="2260" h="901">
                <a:moveTo>
                  <a:pt x="2238" y="900"/>
                </a:moveTo>
                <a:lnTo>
                  <a:pt x="0" y="8"/>
                </a:lnTo>
                <a:lnTo>
                  <a:pt x="0" y="0"/>
                </a:lnTo>
                <a:lnTo>
                  <a:pt x="2259" y="900"/>
                </a:lnTo>
                <a:lnTo>
                  <a:pt x="2238" y="900"/>
                </a:lnTo>
                <a:close/>
              </a:path>
            </a:pathLst>
          </a:custGeom>
          <a:solidFill>
            <a:srgbClr val="D4D1D0"/>
          </a:solidFill>
          <a:ln>
            <a:noFill/>
          </a:ln>
        </p:spPr>
      </p:sp>
      <p:sp>
        <p:nvSpPr>
          <p:cNvPr id="15859" name="Freeform 701"/>
          <p:cNvSpPr/>
          <p:nvPr/>
        </p:nvSpPr>
        <p:spPr>
          <a:xfrm>
            <a:off x="348840" y="596880"/>
            <a:ext cx="821160" cy="327240"/>
          </a:xfrm>
          <a:custGeom>
            <a:avLst/>
            <a:gdLst/>
            <a:ahLst/>
            <a:cxnLst/>
            <a:rect l="0" t="0" r="r" b="b"/>
            <a:pathLst>
              <a:path w="2281" h="909">
                <a:moveTo>
                  <a:pt x="2259" y="908"/>
                </a:moveTo>
                <a:lnTo>
                  <a:pt x="0" y="8"/>
                </a:lnTo>
                <a:lnTo>
                  <a:pt x="0" y="0"/>
                </a:lnTo>
                <a:lnTo>
                  <a:pt x="2280" y="908"/>
                </a:lnTo>
                <a:lnTo>
                  <a:pt x="2259" y="908"/>
                </a:lnTo>
                <a:close/>
              </a:path>
            </a:pathLst>
          </a:custGeom>
          <a:solidFill>
            <a:srgbClr val="D3D0CF"/>
          </a:solidFill>
          <a:ln>
            <a:noFill/>
          </a:ln>
        </p:spPr>
      </p:sp>
      <p:sp>
        <p:nvSpPr>
          <p:cNvPr id="15860" name="Freeform 702"/>
          <p:cNvSpPr/>
          <p:nvPr/>
        </p:nvSpPr>
        <p:spPr>
          <a:xfrm>
            <a:off x="348840" y="593640"/>
            <a:ext cx="828720" cy="330480"/>
          </a:xfrm>
          <a:custGeom>
            <a:avLst/>
            <a:gdLst/>
            <a:ahLst/>
            <a:cxnLst/>
            <a:rect l="0" t="0" r="r" b="b"/>
            <a:pathLst>
              <a:path w="2302" h="918">
                <a:moveTo>
                  <a:pt x="2280" y="917"/>
                </a:moveTo>
                <a:lnTo>
                  <a:pt x="0" y="9"/>
                </a:lnTo>
                <a:lnTo>
                  <a:pt x="0" y="0"/>
                </a:lnTo>
                <a:lnTo>
                  <a:pt x="2301" y="917"/>
                </a:lnTo>
                <a:lnTo>
                  <a:pt x="2280" y="917"/>
                </a:lnTo>
                <a:close/>
              </a:path>
            </a:pathLst>
          </a:custGeom>
          <a:solidFill>
            <a:srgbClr val="D2CFCE"/>
          </a:solidFill>
          <a:ln>
            <a:noFill/>
          </a:ln>
        </p:spPr>
      </p:sp>
      <p:sp>
        <p:nvSpPr>
          <p:cNvPr id="15861" name="Freeform 703"/>
          <p:cNvSpPr/>
          <p:nvPr/>
        </p:nvSpPr>
        <p:spPr>
          <a:xfrm>
            <a:off x="348840" y="590760"/>
            <a:ext cx="836280" cy="333360"/>
          </a:xfrm>
          <a:custGeom>
            <a:avLst/>
            <a:gdLst/>
            <a:ahLst/>
            <a:cxnLst/>
            <a:rect l="0" t="0" r="r" b="b"/>
            <a:pathLst>
              <a:path w="2323" h="926">
                <a:moveTo>
                  <a:pt x="2301" y="925"/>
                </a:moveTo>
                <a:lnTo>
                  <a:pt x="0" y="8"/>
                </a:lnTo>
                <a:lnTo>
                  <a:pt x="0" y="0"/>
                </a:lnTo>
                <a:lnTo>
                  <a:pt x="2322" y="925"/>
                </a:lnTo>
                <a:lnTo>
                  <a:pt x="2301" y="925"/>
                </a:lnTo>
                <a:close/>
              </a:path>
            </a:pathLst>
          </a:custGeom>
          <a:solidFill>
            <a:srgbClr val="D1CECE"/>
          </a:solidFill>
          <a:ln>
            <a:noFill/>
          </a:ln>
        </p:spPr>
      </p:sp>
      <p:sp>
        <p:nvSpPr>
          <p:cNvPr id="15862" name="Freeform 704"/>
          <p:cNvSpPr/>
          <p:nvPr/>
        </p:nvSpPr>
        <p:spPr>
          <a:xfrm>
            <a:off x="348840" y="587520"/>
            <a:ext cx="843840" cy="336600"/>
          </a:xfrm>
          <a:custGeom>
            <a:avLst/>
            <a:gdLst/>
            <a:ahLst/>
            <a:cxnLst/>
            <a:rect l="0" t="0" r="r" b="b"/>
            <a:pathLst>
              <a:path w="2344" h="935">
                <a:moveTo>
                  <a:pt x="2322" y="934"/>
                </a:moveTo>
                <a:lnTo>
                  <a:pt x="0" y="9"/>
                </a:lnTo>
                <a:lnTo>
                  <a:pt x="0" y="0"/>
                </a:lnTo>
                <a:lnTo>
                  <a:pt x="2343" y="934"/>
                </a:lnTo>
                <a:lnTo>
                  <a:pt x="2322" y="934"/>
                </a:lnTo>
                <a:close/>
              </a:path>
            </a:pathLst>
          </a:custGeom>
          <a:solidFill>
            <a:srgbClr val="D0CDCD"/>
          </a:solidFill>
          <a:ln>
            <a:noFill/>
          </a:ln>
        </p:spPr>
      </p:sp>
      <p:sp>
        <p:nvSpPr>
          <p:cNvPr id="15863" name="Freeform 705"/>
          <p:cNvSpPr/>
          <p:nvPr/>
        </p:nvSpPr>
        <p:spPr>
          <a:xfrm>
            <a:off x="348840" y="584640"/>
            <a:ext cx="851400" cy="339480"/>
          </a:xfrm>
          <a:custGeom>
            <a:avLst/>
            <a:gdLst/>
            <a:ahLst/>
            <a:cxnLst/>
            <a:rect l="0" t="0" r="r" b="b"/>
            <a:pathLst>
              <a:path w="2365" h="943">
                <a:moveTo>
                  <a:pt x="2343" y="942"/>
                </a:moveTo>
                <a:lnTo>
                  <a:pt x="0" y="8"/>
                </a:lnTo>
                <a:lnTo>
                  <a:pt x="0" y="0"/>
                </a:lnTo>
                <a:lnTo>
                  <a:pt x="2364" y="942"/>
                </a:lnTo>
                <a:lnTo>
                  <a:pt x="2343" y="942"/>
                </a:lnTo>
                <a:close/>
              </a:path>
            </a:pathLst>
          </a:custGeom>
          <a:solidFill>
            <a:srgbClr val="D0CCCC"/>
          </a:solidFill>
          <a:ln>
            <a:noFill/>
          </a:ln>
        </p:spPr>
      </p:sp>
      <p:sp>
        <p:nvSpPr>
          <p:cNvPr id="15864" name="Freeform 706"/>
          <p:cNvSpPr/>
          <p:nvPr/>
        </p:nvSpPr>
        <p:spPr>
          <a:xfrm>
            <a:off x="348840" y="581760"/>
            <a:ext cx="858960" cy="342360"/>
          </a:xfrm>
          <a:custGeom>
            <a:avLst/>
            <a:gdLst/>
            <a:ahLst/>
            <a:cxnLst/>
            <a:rect l="0" t="0" r="r" b="b"/>
            <a:pathLst>
              <a:path w="2386" h="951">
                <a:moveTo>
                  <a:pt x="2364" y="950"/>
                </a:moveTo>
                <a:lnTo>
                  <a:pt x="0" y="8"/>
                </a:lnTo>
                <a:lnTo>
                  <a:pt x="0" y="0"/>
                </a:lnTo>
                <a:lnTo>
                  <a:pt x="2385" y="950"/>
                </a:lnTo>
                <a:lnTo>
                  <a:pt x="2364" y="950"/>
                </a:lnTo>
                <a:close/>
              </a:path>
            </a:pathLst>
          </a:custGeom>
          <a:solidFill>
            <a:srgbClr val="CFCBCB"/>
          </a:solidFill>
          <a:ln>
            <a:noFill/>
          </a:ln>
        </p:spPr>
      </p:sp>
      <p:sp>
        <p:nvSpPr>
          <p:cNvPr id="15865" name="Freeform 707"/>
          <p:cNvSpPr/>
          <p:nvPr/>
        </p:nvSpPr>
        <p:spPr>
          <a:xfrm>
            <a:off x="348840" y="578520"/>
            <a:ext cx="866520" cy="345600"/>
          </a:xfrm>
          <a:custGeom>
            <a:avLst/>
            <a:gdLst/>
            <a:ahLst/>
            <a:cxnLst/>
            <a:rect l="0" t="0" r="r" b="b"/>
            <a:pathLst>
              <a:path w="2407" h="960">
                <a:moveTo>
                  <a:pt x="2385" y="959"/>
                </a:moveTo>
                <a:lnTo>
                  <a:pt x="0" y="9"/>
                </a:lnTo>
                <a:lnTo>
                  <a:pt x="0" y="0"/>
                </a:lnTo>
                <a:lnTo>
                  <a:pt x="2406" y="959"/>
                </a:lnTo>
                <a:lnTo>
                  <a:pt x="2385" y="959"/>
                </a:lnTo>
                <a:close/>
              </a:path>
            </a:pathLst>
          </a:custGeom>
          <a:solidFill>
            <a:srgbClr val="CECACA"/>
          </a:solidFill>
          <a:ln>
            <a:noFill/>
          </a:ln>
        </p:spPr>
      </p:sp>
      <p:sp>
        <p:nvSpPr>
          <p:cNvPr id="15866" name="Freeform 708"/>
          <p:cNvSpPr/>
          <p:nvPr/>
        </p:nvSpPr>
        <p:spPr>
          <a:xfrm>
            <a:off x="348840" y="575640"/>
            <a:ext cx="874440" cy="348480"/>
          </a:xfrm>
          <a:custGeom>
            <a:avLst/>
            <a:gdLst/>
            <a:ahLst/>
            <a:cxnLst/>
            <a:rect l="0" t="0" r="r" b="b"/>
            <a:pathLst>
              <a:path w="2429" h="968">
                <a:moveTo>
                  <a:pt x="2406" y="967"/>
                </a:moveTo>
                <a:lnTo>
                  <a:pt x="0" y="8"/>
                </a:lnTo>
                <a:lnTo>
                  <a:pt x="0" y="0"/>
                </a:lnTo>
                <a:lnTo>
                  <a:pt x="2428" y="967"/>
                </a:lnTo>
                <a:lnTo>
                  <a:pt x="2406" y="967"/>
                </a:lnTo>
                <a:close/>
              </a:path>
            </a:pathLst>
          </a:custGeom>
          <a:solidFill>
            <a:srgbClr val="CDC9C9"/>
          </a:solidFill>
          <a:ln>
            <a:noFill/>
          </a:ln>
        </p:spPr>
      </p:sp>
      <p:sp>
        <p:nvSpPr>
          <p:cNvPr id="15867" name="Freeform 709"/>
          <p:cNvSpPr/>
          <p:nvPr/>
        </p:nvSpPr>
        <p:spPr>
          <a:xfrm>
            <a:off x="348840" y="572400"/>
            <a:ext cx="882000" cy="351720"/>
          </a:xfrm>
          <a:custGeom>
            <a:avLst/>
            <a:gdLst/>
            <a:ahLst/>
            <a:cxnLst/>
            <a:rect l="0" t="0" r="r" b="b"/>
            <a:pathLst>
              <a:path w="2450" h="977">
                <a:moveTo>
                  <a:pt x="2428" y="976"/>
                </a:moveTo>
                <a:lnTo>
                  <a:pt x="0" y="9"/>
                </a:lnTo>
                <a:lnTo>
                  <a:pt x="0" y="0"/>
                </a:lnTo>
                <a:lnTo>
                  <a:pt x="2449" y="976"/>
                </a:lnTo>
                <a:lnTo>
                  <a:pt x="2428" y="976"/>
                </a:lnTo>
                <a:close/>
              </a:path>
            </a:pathLst>
          </a:custGeom>
          <a:solidFill>
            <a:srgbClr val="CCC8C8"/>
          </a:solidFill>
          <a:ln>
            <a:noFill/>
          </a:ln>
        </p:spPr>
      </p:sp>
      <p:sp>
        <p:nvSpPr>
          <p:cNvPr id="15868" name="Freeform 710"/>
          <p:cNvSpPr/>
          <p:nvPr/>
        </p:nvSpPr>
        <p:spPr>
          <a:xfrm>
            <a:off x="348840" y="569520"/>
            <a:ext cx="889560" cy="354600"/>
          </a:xfrm>
          <a:custGeom>
            <a:avLst/>
            <a:gdLst/>
            <a:ahLst/>
            <a:cxnLst/>
            <a:rect l="0" t="0" r="r" b="b"/>
            <a:pathLst>
              <a:path w="2471" h="985">
                <a:moveTo>
                  <a:pt x="2449" y="984"/>
                </a:moveTo>
                <a:lnTo>
                  <a:pt x="0" y="8"/>
                </a:lnTo>
                <a:lnTo>
                  <a:pt x="0" y="0"/>
                </a:lnTo>
                <a:lnTo>
                  <a:pt x="2470" y="984"/>
                </a:lnTo>
                <a:lnTo>
                  <a:pt x="2449" y="984"/>
                </a:lnTo>
                <a:close/>
              </a:path>
            </a:pathLst>
          </a:custGeom>
          <a:solidFill>
            <a:srgbClr val="CBC7C7"/>
          </a:solidFill>
          <a:ln>
            <a:noFill/>
          </a:ln>
        </p:spPr>
      </p:sp>
      <p:sp>
        <p:nvSpPr>
          <p:cNvPr id="15869" name="Freeform 711"/>
          <p:cNvSpPr/>
          <p:nvPr/>
        </p:nvSpPr>
        <p:spPr>
          <a:xfrm>
            <a:off x="348840" y="566640"/>
            <a:ext cx="897120" cy="357480"/>
          </a:xfrm>
          <a:custGeom>
            <a:avLst/>
            <a:gdLst/>
            <a:ahLst/>
            <a:cxnLst/>
            <a:rect l="0" t="0" r="r" b="b"/>
            <a:pathLst>
              <a:path w="2492" h="993">
                <a:moveTo>
                  <a:pt x="2470" y="992"/>
                </a:moveTo>
                <a:lnTo>
                  <a:pt x="0" y="8"/>
                </a:lnTo>
                <a:lnTo>
                  <a:pt x="0" y="0"/>
                </a:lnTo>
                <a:lnTo>
                  <a:pt x="2491" y="992"/>
                </a:lnTo>
                <a:lnTo>
                  <a:pt x="2470" y="992"/>
                </a:lnTo>
                <a:close/>
              </a:path>
            </a:pathLst>
          </a:custGeom>
          <a:solidFill>
            <a:srgbClr val="CAC6C6"/>
          </a:solidFill>
          <a:ln>
            <a:noFill/>
          </a:ln>
        </p:spPr>
      </p:sp>
      <p:sp>
        <p:nvSpPr>
          <p:cNvPr id="15870" name="Freeform 712"/>
          <p:cNvSpPr/>
          <p:nvPr/>
        </p:nvSpPr>
        <p:spPr>
          <a:xfrm>
            <a:off x="348840" y="563400"/>
            <a:ext cx="904680" cy="360720"/>
          </a:xfrm>
          <a:custGeom>
            <a:avLst/>
            <a:gdLst/>
            <a:ahLst/>
            <a:cxnLst/>
            <a:rect l="0" t="0" r="r" b="b"/>
            <a:pathLst>
              <a:path w="2513" h="1002">
                <a:moveTo>
                  <a:pt x="2491" y="1001"/>
                </a:moveTo>
                <a:lnTo>
                  <a:pt x="0" y="9"/>
                </a:lnTo>
                <a:lnTo>
                  <a:pt x="0" y="0"/>
                </a:lnTo>
                <a:lnTo>
                  <a:pt x="2512" y="1001"/>
                </a:lnTo>
                <a:lnTo>
                  <a:pt x="2491" y="1001"/>
                </a:lnTo>
                <a:close/>
              </a:path>
            </a:pathLst>
          </a:custGeom>
          <a:solidFill>
            <a:srgbClr val="C9C5C5"/>
          </a:solidFill>
          <a:ln>
            <a:noFill/>
          </a:ln>
        </p:spPr>
      </p:sp>
      <p:sp>
        <p:nvSpPr>
          <p:cNvPr id="15871" name="Freeform 713"/>
          <p:cNvSpPr/>
          <p:nvPr/>
        </p:nvSpPr>
        <p:spPr>
          <a:xfrm>
            <a:off x="348840" y="560520"/>
            <a:ext cx="912240" cy="363600"/>
          </a:xfrm>
          <a:custGeom>
            <a:avLst/>
            <a:gdLst/>
            <a:ahLst/>
            <a:cxnLst/>
            <a:rect l="0" t="0" r="r" b="b"/>
            <a:pathLst>
              <a:path w="2534" h="1010">
                <a:moveTo>
                  <a:pt x="2512" y="1009"/>
                </a:moveTo>
                <a:lnTo>
                  <a:pt x="0" y="8"/>
                </a:lnTo>
                <a:lnTo>
                  <a:pt x="0" y="0"/>
                </a:lnTo>
                <a:lnTo>
                  <a:pt x="2533" y="1009"/>
                </a:lnTo>
                <a:lnTo>
                  <a:pt x="2512" y="1009"/>
                </a:lnTo>
                <a:close/>
              </a:path>
            </a:pathLst>
          </a:custGeom>
          <a:solidFill>
            <a:srgbClr val="C9C4C4"/>
          </a:solidFill>
          <a:ln>
            <a:noFill/>
          </a:ln>
        </p:spPr>
      </p:sp>
      <p:sp>
        <p:nvSpPr>
          <p:cNvPr id="15872" name="Freeform 714"/>
          <p:cNvSpPr/>
          <p:nvPr/>
        </p:nvSpPr>
        <p:spPr>
          <a:xfrm>
            <a:off x="348840" y="557280"/>
            <a:ext cx="919800" cy="366840"/>
          </a:xfrm>
          <a:custGeom>
            <a:avLst/>
            <a:gdLst/>
            <a:ahLst/>
            <a:cxnLst/>
            <a:rect l="0" t="0" r="r" b="b"/>
            <a:pathLst>
              <a:path w="2555" h="1019">
                <a:moveTo>
                  <a:pt x="2533" y="1018"/>
                </a:moveTo>
                <a:lnTo>
                  <a:pt x="0" y="9"/>
                </a:lnTo>
                <a:lnTo>
                  <a:pt x="0" y="0"/>
                </a:lnTo>
                <a:lnTo>
                  <a:pt x="2554" y="1018"/>
                </a:lnTo>
                <a:lnTo>
                  <a:pt x="2533" y="1018"/>
                </a:lnTo>
                <a:close/>
              </a:path>
            </a:pathLst>
          </a:custGeom>
          <a:solidFill>
            <a:srgbClr val="C8C3C3"/>
          </a:solidFill>
          <a:ln>
            <a:noFill/>
          </a:ln>
        </p:spPr>
      </p:sp>
      <p:sp>
        <p:nvSpPr>
          <p:cNvPr id="15873" name="Freeform 715"/>
          <p:cNvSpPr/>
          <p:nvPr/>
        </p:nvSpPr>
        <p:spPr>
          <a:xfrm>
            <a:off x="348840" y="554400"/>
            <a:ext cx="927360" cy="369720"/>
          </a:xfrm>
          <a:custGeom>
            <a:avLst/>
            <a:gdLst/>
            <a:ahLst/>
            <a:cxnLst/>
            <a:rect l="0" t="0" r="r" b="b"/>
            <a:pathLst>
              <a:path w="2576" h="1027">
                <a:moveTo>
                  <a:pt x="2554" y="1026"/>
                </a:moveTo>
                <a:lnTo>
                  <a:pt x="0" y="8"/>
                </a:lnTo>
                <a:lnTo>
                  <a:pt x="0" y="0"/>
                </a:lnTo>
                <a:lnTo>
                  <a:pt x="2575" y="1026"/>
                </a:lnTo>
                <a:lnTo>
                  <a:pt x="2554" y="1026"/>
                </a:lnTo>
                <a:close/>
              </a:path>
            </a:pathLst>
          </a:custGeom>
          <a:solidFill>
            <a:srgbClr val="C7C2C2"/>
          </a:solidFill>
          <a:ln>
            <a:noFill/>
          </a:ln>
        </p:spPr>
      </p:sp>
      <p:sp>
        <p:nvSpPr>
          <p:cNvPr id="15874" name="Freeform 716"/>
          <p:cNvSpPr/>
          <p:nvPr/>
        </p:nvSpPr>
        <p:spPr>
          <a:xfrm>
            <a:off x="348840" y="551520"/>
            <a:ext cx="934920" cy="372600"/>
          </a:xfrm>
          <a:custGeom>
            <a:avLst/>
            <a:gdLst/>
            <a:ahLst/>
            <a:cxnLst/>
            <a:rect l="0" t="0" r="r" b="b"/>
            <a:pathLst>
              <a:path w="2597" h="1035">
                <a:moveTo>
                  <a:pt x="2575" y="1034"/>
                </a:moveTo>
                <a:lnTo>
                  <a:pt x="0" y="8"/>
                </a:lnTo>
                <a:lnTo>
                  <a:pt x="0" y="0"/>
                </a:lnTo>
                <a:lnTo>
                  <a:pt x="2596" y="1034"/>
                </a:lnTo>
                <a:lnTo>
                  <a:pt x="2575" y="1034"/>
                </a:lnTo>
                <a:close/>
              </a:path>
            </a:pathLst>
          </a:custGeom>
          <a:solidFill>
            <a:srgbClr val="C6C1C1"/>
          </a:solidFill>
          <a:ln>
            <a:noFill/>
          </a:ln>
        </p:spPr>
      </p:sp>
      <p:sp>
        <p:nvSpPr>
          <p:cNvPr id="15875" name="Freeform 717"/>
          <p:cNvSpPr/>
          <p:nvPr/>
        </p:nvSpPr>
        <p:spPr>
          <a:xfrm>
            <a:off x="348840" y="548280"/>
            <a:ext cx="942480" cy="375840"/>
          </a:xfrm>
          <a:custGeom>
            <a:avLst/>
            <a:gdLst/>
            <a:ahLst/>
            <a:cxnLst/>
            <a:rect l="0" t="0" r="r" b="b"/>
            <a:pathLst>
              <a:path w="2618" h="1044">
                <a:moveTo>
                  <a:pt x="2596" y="1043"/>
                </a:moveTo>
                <a:lnTo>
                  <a:pt x="0" y="9"/>
                </a:lnTo>
                <a:lnTo>
                  <a:pt x="0" y="0"/>
                </a:lnTo>
                <a:lnTo>
                  <a:pt x="2617" y="1043"/>
                </a:lnTo>
                <a:lnTo>
                  <a:pt x="2596" y="1043"/>
                </a:lnTo>
                <a:close/>
              </a:path>
            </a:pathLst>
          </a:custGeom>
          <a:solidFill>
            <a:srgbClr val="C5C0C0"/>
          </a:solidFill>
          <a:ln>
            <a:noFill/>
          </a:ln>
        </p:spPr>
      </p:sp>
      <p:sp>
        <p:nvSpPr>
          <p:cNvPr id="15876" name="Freeform 718"/>
          <p:cNvSpPr/>
          <p:nvPr/>
        </p:nvSpPr>
        <p:spPr>
          <a:xfrm>
            <a:off x="348840" y="545400"/>
            <a:ext cx="950400" cy="378720"/>
          </a:xfrm>
          <a:custGeom>
            <a:avLst/>
            <a:gdLst/>
            <a:ahLst/>
            <a:cxnLst/>
            <a:rect l="0" t="0" r="r" b="b"/>
            <a:pathLst>
              <a:path w="2640" h="1052">
                <a:moveTo>
                  <a:pt x="2617" y="1051"/>
                </a:moveTo>
                <a:lnTo>
                  <a:pt x="0" y="8"/>
                </a:lnTo>
                <a:lnTo>
                  <a:pt x="0" y="0"/>
                </a:lnTo>
                <a:lnTo>
                  <a:pt x="2639" y="1051"/>
                </a:lnTo>
                <a:lnTo>
                  <a:pt x="2617" y="1051"/>
                </a:lnTo>
                <a:close/>
              </a:path>
            </a:pathLst>
          </a:custGeom>
          <a:solidFill>
            <a:srgbClr val="C4BFBE"/>
          </a:solidFill>
          <a:ln>
            <a:noFill/>
          </a:ln>
        </p:spPr>
      </p:sp>
      <p:sp>
        <p:nvSpPr>
          <p:cNvPr id="15877" name="Freeform 719"/>
          <p:cNvSpPr/>
          <p:nvPr/>
        </p:nvSpPr>
        <p:spPr>
          <a:xfrm>
            <a:off x="348840" y="542160"/>
            <a:ext cx="957960" cy="381960"/>
          </a:xfrm>
          <a:custGeom>
            <a:avLst/>
            <a:gdLst/>
            <a:ahLst/>
            <a:cxnLst/>
            <a:rect l="0" t="0" r="r" b="b"/>
            <a:pathLst>
              <a:path w="2661" h="1061">
                <a:moveTo>
                  <a:pt x="2639" y="1060"/>
                </a:moveTo>
                <a:lnTo>
                  <a:pt x="0" y="9"/>
                </a:lnTo>
                <a:lnTo>
                  <a:pt x="0" y="0"/>
                </a:lnTo>
                <a:lnTo>
                  <a:pt x="2660" y="1060"/>
                </a:lnTo>
                <a:lnTo>
                  <a:pt x="2639" y="1060"/>
                </a:lnTo>
                <a:close/>
              </a:path>
            </a:pathLst>
          </a:custGeom>
          <a:solidFill>
            <a:srgbClr val="C3BEBD"/>
          </a:solidFill>
          <a:ln>
            <a:noFill/>
          </a:ln>
        </p:spPr>
      </p:sp>
      <p:sp>
        <p:nvSpPr>
          <p:cNvPr id="15878" name="Freeform 720"/>
          <p:cNvSpPr/>
          <p:nvPr/>
        </p:nvSpPr>
        <p:spPr>
          <a:xfrm>
            <a:off x="348840" y="539280"/>
            <a:ext cx="965520" cy="384840"/>
          </a:xfrm>
          <a:custGeom>
            <a:avLst/>
            <a:gdLst/>
            <a:ahLst/>
            <a:cxnLst/>
            <a:rect l="0" t="0" r="r" b="b"/>
            <a:pathLst>
              <a:path w="2682" h="1069">
                <a:moveTo>
                  <a:pt x="2660" y="1068"/>
                </a:moveTo>
                <a:lnTo>
                  <a:pt x="0" y="8"/>
                </a:lnTo>
                <a:lnTo>
                  <a:pt x="0" y="0"/>
                </a:lnTo>
                <a:lnTo>
                  <a:pt x="2681" y="1068"/>
                </a:lnTo>
                <a:lnTo>
                  <a:pt x="2660" y="1068"/>
                </a:lnTo>
                <a:close/>
              </a:path>
            </a:pathLst>
          </a:custGeom>
          <a:solidFill>
            <a:srgbClr val="C2BDBC"/>
          </a:solidFill>
          <a:ln>
            <a:noFill/>
          </a:ln>
        </p:spPr>
      </p:sp>
      <p:sp>
        <p:nvSpPr>
          <p:cNvPr id="15879" name="Freeform 721"/>
          <p:cNvSpPr/>
          <p:nvPr/>
        </p:nvSpPr>
        <p:spPr>
          <a:xfrm>
            <a:off x="348840" y="536400"/>
            <a:ext cx="973080" cy="387720"/>
          </a:xfrm>
          <a:custGeom>
            <a:avLst/>
            <a:gdLst/>
            <a:ahLst/>
            <a:cxnLst/>
            <a:rect l="0" t="0" r="r" b="b"/>
            <a:pathLst>
              <a:path w="2703" h="1077">
                <a:moveTo>
                  <a:pt x="2681" y="1076"/>
                </a:moveTo>
                <a:lnTo>
                  <a:pt x="0" y="8"/>
                </a:lnTo>
                <a:lnTo>
                  <a:pt x="0" y="0"/>
                </a:lnTo>
                <a:lnTo>
                  <a:pt x="2702" y="1076"/>
                </a:lnTo>
                <a:lnTo>
                  <a:pt x="2681" y="1076"/>
                </a:lnTo>
                <a:close/>
              </a:path>
            </a:pathLst>
          </a:custGeom>
          <a:solidFill>
            <a:srgbClr val="C1BCBB"/>
          </a:solidFill>
          <a:ln>
            <a:noFill/>
          </a:ln>
        </p:spPr>
      </p:sp>
      <p:sp>
        <p:nvSpPr>
          <p:cNvPr id="15880" name="Freeform 722"/>
          <p:cNvSpPr/>
          <p:nvPr/>
        </p:nvSpPr>
        <p:spPr>
          <a:xfrm>
            <a:off x="348840" y="536400"/>
            <a:ext cx="973080" cy="387720"/>
          </a:xfrm>
          <a:custGeom>
            <a:avLst/>
            <a:gdLst/>
            <a:ahLst/>
            <a:cxnLst/>
            <a:rect l="0" t="0" r="r" b="b"/>
            <a:pathLst>
              <a:path w="2703" h="1077">
                <a:moveTo>
                  <a:pt x="2702" y="1076"/>
                </a:moveTo>
                <a:lnTo>
                  <a:pt x="0" y="0"/>
                </a:lnTo>
                <a:lnTo>
                  <a:pt x="21" y="0"/>
                </a:lnTo>
                <a:lnTo>
                  <a:pt x="2702" y="1067"/>
                </a:lnTo>
                <a:lnTo>
                  <a:pt x="2702" y="1076"/>
                </a:lnTo>
                <a:close/>
              </a:path>
            </a:pathLst>
          </a:custGeom>
          <a:solidFill>
            <a:srgbClr val="C0BBBA"/>
          </a:solidFill>
          <a:ln>
            <a:noFill/>
          </a:ln>
        </p:spPr>
      </p:sp>
      <p:sp>
        <p:nvSpPr>
          <p:cNvPr id="15881" name="Freeform 723"/>
          <p:cNvSpPr/>
          <p:nvPr/>
        </p:nvSpPr>
        <p:spPr>
          <a:xfrm>
            <a:off x="356400" y="536400"/>
            <a:ext cx="965520" cy="384480"/>
          </a:xfrm>
          <a:custGeom>
            <a:avLst/>
            <a:gdLst/>
            <a:ahLst/>
            <a:cxnLst/>
            <a:rect l="0" t="0" r="r" b="b"/>
            <a:pathLst>
              <a:path w="2682" h="1068">
                <a:moveTo>
                  <a:pt x="2681" y="1067"/>
                </a:moveTo>
                <a:lnTo>
                  <a:pt x="0" y="0"/>
                </a:lnTo>
                <a:lnTo>
                  <a:pt x="21" y="0"/>
                </a:lnTo>
                <a:lnTo>
                  <a:pt x="2681" y="1059"/>
                </a:lnTo>
                <a:lnTo>
                  <a:pt x="2681" y="1067"/>
                </a:lnTo>
                <a:close/>
              </a:path>
            </a:pathLst>
          </a:custGeom>
          <a:solidFill>
            <a:srgbClr val="BFBAB9"/>
          </a:solidFill>
          <a:ln>
            <a:noFill/>
          </a:ln>
        </p:spPr>
      </p:sp>
      <p:sp>
        <p:nvSpPr>
          <p:cNvPr id="15882" name="Freeform 724"/>
          <p:cNvSpPr/>
          <p:nvPr/>
        </p:nvSpPr>
        <p:spPr>
          <a:xfrm>
            <a:off x="363960" y="536400"/>
            <a:ext cx="957960" cy="381600"/>
          </a:xfrm>
          <a:custGeom>
            <a:avLst/>
            <a:gdLst/>
            <a:ahLst/>
            <a:cxnLst/>
            <a:rect l="0" t="0" r="r" b="b"/>
            <a:pathLst>
              <a:path w="2661" h="1060">
                <a:moveTo>
                  <a:pt x="2660" y="1059"/>
                </a:moveTo>
                <a:lnTo>
                  <a:pt x="0" y="0"/>
                </a:lnTo>
                <a:lnTo>
                  <a:pt x="21" y="0"/>
                </a:lnTo>
                <a:lnTo>
                  <a:pt x="2660" y="1051"/>
                </a:lnTo>
                <a:lnTo>
                  <a:pt x="2660" y="1059"/>
                </a:lnTo>
                <a:close/>
              </a:path>
            </a:pathLst>
          </a:custGeom>
          <a:solidFill>
            <a:srgbClr val="BEB9B8"/>
          </a:solidFill>
          <a:ln>
            <a:noFill/>
          </a:ln>
        </p:spPr>
      </p:sp>
      <p:sp>
        <p:nvSpPr>
          <p:cNvPr id="15883" name="Freeform 725"/>
          <p:cNvSpPr/>
          <p:nvPr/>
        </p:nvSpPr>
        <p:spPr>
          <a:xfrm>
            <a:off x="371520" y="536400"/>
            <a:ext cx="950400" cy="378720"/>
          </a:xfrm>
          <a:custGeom>
            <a:avLst/>
            <a:gdLst/>
            <a:ahLst/>
            <a:cxnLst/>
            <a:rect l="0" t="0" r="r" b="b"/>
            <a:pathLst>
              <a:path w="2640" h="1052">
                <a:moveTo>
                  <a:pt x="2639" y="1051"/>
                </a:moveTo>
                <a:lnTo>
                  <a:pt x="0" y="0"/>
                </a:lnTo>
                <a:lnTo>
                  <a:pt x="21" y="0"/>
                </a:lnTo>
                <a:lnTo>
                  <a:pt x="2639" y="1042"/>
                </a:lnTo>
                <a:lnTo>
                  <a:pt x="2639" y="1051"/>
                </a:lnTo>
                <a:close/>
              </a:path>
            </a:pathLst>
          </a:custGeom>
          <a:solidFill>
            <a:srgbClr val="BDB8B7"/>
          </a:solidFill>
          <a:ln>
            <a:noFill/>
          </a:ln>
        </p:spPr>
      </p:sp>
      <p:sp>
        <p:nvSpPr>
          <p:cNvPr id="15884" name="Freeform 726"/>
          <p:cNvSpPr/>
          <p:nvPr/>
        </p:nvSpPr>
        <p:spPr>
          <a:xfrm>
            <a:off x="379080" y="536400"/>
            <a:ext cx="942840" cy="375480"/>
          </a:xfrm>
          <a:custGeom>
            <a:avLst/>
            <a:gdLst/>
            <a:ahLst/>
            <a:cxnLst/>
            <a:rect l="0" t="0" r="r" b="b"/>
            <a:pathLst>
              <a:path w="2619" h="1043">
                <a:moveTo>
                  <a:pt x="2618" y="1042"/>
                </a:moveTo>
                <a:lnTo>
                  <a:pt x="0" y="0"/>
                </a:lnTo>
                <a:lnTo>
                  <a:pt x="21" y="0"/>
                </a:lnTo>
                <a:lnTo>
                  <a:pt x="2618" y="1034"/>
                </a:lnTo>
                <a:lnTo>
                  <a:pt x="2618" y="1042"/>
                </a:lnTo>
                <a:close/>
              </a:path>
            </a:pathLst>
          </a:custGeom>
          <a:solidFill>
            <a:srgbClr val="BCB6B6"/>
          </a:solidFill>
          <a:ln>
            <a:noFill/>
          </a:ln>
        </p:spPr>
      </p:sp>
      <p:sp>
        <p:nvSpPr>
          <p:cNvPr id="15885" name="Freeform 727"/>
          <p:cNvSpPr/>
          <p:nvPr/>
        </p:nvSpPr>
        <p:spPr>
          <a:xfrm>
            <a:off x="386640" y="536400"/>
            <a:ext cx="935280" cy="372600"/>
          </a:xfrm>
          <a:custGeom>
            <a:avLst/>
            <a:gdLst/>
            <a:ahLst/>
            <a:cxnLst/>
            <a:rect l="0" t="0" r="r" b="b"/>
            <a:pathLst>
              <a:path w="2598" h="1035">
                <a:moveTo>
                  <a:pt x="2597" y="1034"/>
                </a:moveTo>
                <a:lnTo>
                  <a:pt x="0" y="0"/>
                </a:lnTo>
                <a:lnTo>
                  <a:pt x="22" y="0"/>
                </a:lnTo>
                <a:lnTo>
                  <a:pt x="2597" y="1025"/>
                </a:lnTo>
                <a:lnTo>
                  <a:pt x="2597" y="1034"/>
                </a:lnTo>
                <a:close/>
              </a:path>
            </a:pathLst>
          </a:custGeom>
          <a:solidFill>
            <a:srgbClr val="BBB5B5"/>
          </a:solidFill>
          <a:ln>
            <a:noFill/>
          </a:ln>
        </p:spPr>
      </p:sp>
      <p:sp>
        <p:nvSpPr>
          <p:cNvPr id="15886" name="Freeform 728"/>
          <p:cNvSpPr/>
          <p:nvPr/>
        </p:nvSpPr>
        <p:spPr>
          <a:xfrm>
            <a:off x="394560" y="536400"/>
            <a:ext cx="927360" cy="369360"/>
          </a:xfrm>
          <a:custGeom>
            <a:avLst/>
            <a:gdLst/>
            <a:ahLst/>
            <a:cxnLst/>
            <a:rect l="0" t="0" r="r" b="b"/>
            <a:pathLst>
              <a:path w="2576" h="1026">
                <a:moveTo>
                  <a:pt x="2575" y="1025"/>
                </a:moveTo>
                <a:lnTo>
                  <a:pt x="0" y="0"/>
                </a:lnTo>
                <a:lnTo>
                  <a:pt x="21" y="0"/>
                </a:lnTo>
                <a:lnTo>
                  <a:pt x="2575" y="1017"/>
                </a:lnTo>
                <a:lnTo>
                  <a:pt x="2575" y="1025"/>
                </a:lnTo>
                <a:close/>
              </a:path>
            </a:pathLst>
          </a:custGeom>
          <a:solidFill>
            <a:srgbClr val="BAB4B3"/>
          </a:solidFill>
          <a:ln>
            <a:noFill/>
          </a:ln>
        </p:spPr>
      </p:sp>
      <p:sp>
        <p:nvSpPr>
          <p:cNvPr id="15887" name="Freeform 729"/>
          <p:cNvSpPr/>
          <p:nvPr/>
        </p:nvSpPr>
        <p:spPr>
          <a:xfrm>
            <a:off x="402120" y="536400"/>
            <a:ext cx="919800" cy="366480"/>
          </a:xfrm>
          <a:custGeom>
            <a:avLst/>
            <a:gdLst/>
            <a:ahLst/>
            <a:cxnLst/>
            <a:rect l="0" t="0" r="r" b="b"/>
            <a:pathLst>
              <a:path w="2555" h="1018">
                <a:moveTo>
                  <a:pt x="2554" y="1017"/>
                </a:moveTo>
                <a:lnTo>
                  <a:pt x="0" y="0"/>
                </a:lnTo>
                <a:lnTo>
                  <a:pt x="21" y="0"/>
                </a:lnTo>
                <a:lnTo>
                  <a:pt x="2554" y="1009"/>
                </a:lnTo>
                <a:lnTo>
                  <a:pt x="2554" y="1017"/>
                </a:lnTo>
                <a:close/>
              </a:path>
            </a:pathLst>
          </a:custGeom>
          <a:solidFill>
            <a:srgbClr val="B9B3B2"/>
          </a:solidFill>
          <a:ln>
            <a:noFill/>
          </a:ln>
        </p:spPr>
      </p:sp>
      <p:sp>
        <p:nvSpPr>
          <p:cNvPr id="15888" name="Freeform 730"/>
          <p:cNvSpPr/>
          <p:nvPr/>
        </p:nvSpPr>
        <p:spPr>
          <a:xfrm>
            <a:off x="409680" y="536400"/>
            <a:ext cx="912240" cy="363600"/>
          </a:xfrm>
          <a:custGeom>
            <a:avLst/>
            <a:gdLst/>
            <a:ahLst/>
            <a:cxnLst/>
            <a:rect l="0" t="0" r="r" b="b"/>
            <a:pathLst>
              <a:path w="2534" h="1010">
                <a:moveTo>
                  <a:pt x="2533" y="1009"/>
                </a:moveTo>
                <a:lnTo>
                  <a:pt x="0" y="0"/>
                </a:lnTo>
                <a:lnTo>
                  <a:pt x="21" y="0"/>
                </a:lnTo>
                <a:lnTo>
                  <a:pt x="2533" y="1000"/>
                </a:lnTo>
                <a:lnTo>
                  <a:pt x="2533" y="1009"/>
                </a:lnTo>
                <a:close/>
              </a:path>
            </a:pathLst>
          </a:custGeom>
          <a:solidFill>
            <a:srgbClr val="B8B2B1"/>
          </a:solidFill>
          <a:ln>
            <a:noFill/>
          </a:ln>
        </p:spPr>
      </p:sp>
      <p:sp>
        <p:nvSpPr>
          <p:cNvPr id="15889" name="Freeform 731"/>
          <p:cNvSpPr/>
          <p:nvPr/>
        </p:nvSpPr>
        <p:spPr>
          <a:xfrm>
            <a:off x="417240" y="536400"/>
            <a:ext cx="904680" cy="360360"/>
          </a:xfrm>
          <a:custGeom>
            <a:avLst/>
            <a:gdLst/>
            <a:ahLst/>
            <a:cxnLst/>
            <a:rect l="0" t="0" r="r" b="b"/>
            <a:pathLst>
              <a:path w="2513" h="1001">
                <a:moveTo>
                  <a:pt x="2512" y="1000"/>
                </a:moveTo>
                <a:lnTo>
                  <a:pt x="0" y="0"/>
                </a:lnTo>
                <a:lnTo>
                  <a:pt x="21" y="0"/>
                </a:lnTo>
                <a:lnTo>
                  <a:pt x="2512" y="992"/>
                </a:lnTo>
                <a:lnTo>
                  <a:pt x="2512" y="1000"/>
                </a:lnTo>
                <a:close/>
              </a:path>
            </a:pathLst>
          </a:custGeom>
          <a:solidFill>
            <a:srgbClr val="B7B1B0"/>
          </a:solidFill>
          <a:ln>
            <a:noFill/>
          </a:ln>
        </p:spPr>
      </p:sp>
      <p:sp>
        <p:nvSpPr>
          <p:cNvPr id="15890" name="Freeform 732"/>
          <p:cNvSpPr/>
          <p:nvPr/>
        </p:nvSpPr>
        <p:spPr>
          <a:xfrm>
            <a:off x="424800" y="536400"/>
            <a:ext cx="897120" cy="357480"/>
          </a:xfrm>
          <a:custGeom>
            <a:avLst/>
            <a:gdLst/>
            <a:ahLst/>
            <a:cxnLst/>
            <a:rect l="0" t="0" r="r" b="b"/>
            <a:pathLst>
              <a:path w="2492" h="993">
                <a:moveTo>
                  <a:pt x="2491" y="992"/>
                </a:moveTo>
                <a:lnTo>
                  <a:pt x="0" y="0"/>
                </a:lnTo>
                <a:lnTo>
                  <a:pt x="21" y="0"/>
                </a:lnTo>
                <a:lnTo>
                  <a:pt x="2491" y="982"/>
                </a:lnTo>
                <a:lnTo>
                  <a:pt x="2491" y="992"/>
                </a:lnTo>
                <a:close/>
              </a:path>
            </a:pathLst>
          </a:custGeom>
          <a:solidFill>
            <a:srgbClr val="B6AFAF"/>
          </a:solidFill>
          <a:ln>
            <a:noFill/>
          </a:ln>
        </p:spPr>
      </p:sp>
      <p:sp>
        <p:nvSpPr>
          <p:cNvPr id="15891" name="Freeform 733"/>
          <p:cNvSpPr/>
          <p:nvPr/>
        </p:nvSpPr>
        <p:spPr>
          <a:xfrm>
            <a:off x="432360" y="536400"/>
            <a:ext cx="889560" cy="354240"/>
          </a:xfrm>
          <a:custGeom>
            <a:avLst/>
            <a:gdLst/>
            <a:ahLst/>
            <a:cxnLst/>
            <a:rect l="0" t="0" r="r" b="b"/>
            <a:pathLst>
              <a:path w="2471" h="984">
                <a:moveTo>
                  <a:pt x="2470" y="983"/>
                </a:moveTo>
                <a:lnTo>
                  <a:pt x="0" y="0"/>
                </a:lnTo>
                <a:lnTo>
                  <a:pt x="21" y="0"/>
                </a:lnTo>
                <a:lnTo>
                  <a:pt x="2470" y="975"/>
                </a:lnTo>
                <a:lnTo>
                  <a:pt x="2470" y="983"/>
                </a:lnTo>
                <a:close/>
              </a:path>
            </a:pathLst>
          </a:custGeom>
          <a:solidFill>
            <a:srgbClr val="B5AEAE"/>
          </a:solidFill>
          <a:ln>
            <a:noFill/>
          </a:ln>
        </p:spPr>
      </p:sp>
      <p:sp>
        <p:nvSpPr>
          <p:cNvPr id="15892" name="Freeform 734"/>
          <p:cNvSpPr/>
          <p:nvPr/>
        </p:nvSpPr>
        <p:spPr>
          <a:xfrm>
            <a:off x="439920" y="536400"/>
            <a:ext cx="882000" cy="351360"/>
          </a:xfrm>
          <a:custGeom>
            <a:avLst/>
            <a:gdLst/>
            <a:ahLst/>
            <a:cxnLst/>
            <a:rect l="0" t="0" r="r" b="b"/>
            <a:pathLst>
              <a:path w="2450" h="976">
                <a:moveTo>
                  <a:pt x="2449" y="975"/>
                </a:moveTo>
                <a:lnTo>
                  <a:pt x="0" y="0"/>
                </a:lnTo>
                <a:lnTo>
                  <a:pt x="22" y="0"/>
                </a:lnTo>
                <a:lnTo>
                  <a:pt x="2449" y="967"/>
                </a:lnTo>
                <a:lnTo>
                  <a:pt x="2449" y="975"/>
                </a:lnTo>
                <a:close/>
              </a:path>
            </a:pathLst>
          </a:custGeom>
          <a:solidFill>
            <a:srgbClr val="B4ADAC"/>
          </a:solidFill>
          <a:ln>
            <a:noFill/>
          </a:ln>
        </p:spPr>
      </p:sp>
      <p:sp>
        <p:nvSpPr>
          <p:cNvPr id="15893" name="Freeform 735"/>
          <p:cNvSpPr/>
          <p:nvPr/>
        </p:nvSpPr>
        <p:spPr>
          <a:xfrm>
            <a:off x="447480" y="536400"/>
            <a:ext cx="874440" cy="348480"/>
          </a:xfrm>
          <a:custGeom>
            <a:avLst/>
            <a:gdLst/>
            <a:ahLst/>
            <a:cxnLst/>
            <a:rect l="0" t="0" r="r" b="b"/>
            <a:pathLst>
              <a:path w="2429" h="968">
                <a:moveTo>
                  <a:pt x="2428" y="967"/>
                </a:moveTo>
                <a:lnTo>
                  <a:pt x="0" y="0"/>
                </a:lnTo>
                <a:lnTo>
                  <a:pt x="21" y="0"/>
                </a:lnTo>
                <a:lnTo>
                  <a:pt x="2428" y="958"/>
                </a:lnTo>
                <a:lnTo>
                  <a:pt x="2428" y="967"/>
                </a:lnTo>
                <a:close/>
              </a:path>
            </a:pathLst>
          </a:custGeom>
          <a:solidFill>
            <a:srgbClr val="B3ACAB"/>
          </a:solidFill>
          <a:ln>
            <a:noFill/>
          </a:ln>
        </p:spPr>
      </p:sp>
      <p:sp>
        <p:nvSpPr>
          <p:cNvPr id="15894" name="Freeform 736"/>
          <p:cNvSpPr/>
          <p:nvPr/>
        </p:nvSpPr>
        <p:spPr>
          <a:xfrm>
            <a:off x="455040" y="536400"/>
            <a:ext cx="866880" cy="345240"/>
          </a:xfrm>
          <a:custGeom>
            <a:avLst/>
            <a:gdLst/>
            <a:ahLst/>
            <a:cxnLst/>
            <a:rect l="0" t="0" r="r" b="b"/>
            <a:pathLst>
              <a:path w="2408" h="959">
                <a:moveTo>
                  <a:pt x="2407" y="958"/>
                </a:moveTo>
                <a:lnTo>
                  <a:pt x="0" y="0"/>
                </a:lnTo>
                <a:lnTo>
                  <a:pt x="21" y="0"/>
                </a:lnTo>
                <a:lnTo>
                  <a:pt x="2407" y="950"/>
                </a:lnTo>
                <a:lnTo>
                  <a:pt x="2407" y="958"/>
                </a:lnTo>
                <a:close/>
              </a:path>
            </a:pathLst>
          </a:custGeom>
          <a:solidFill>
            <a:srgbClr val="B1ABAA"/>
          </a:solidFill>
          <a:ln>
            <a:noFill/>
          </a:ln>
        </p:spPr>
      </p:sp>
      <p:sp>
        <p:nvSpPr>
          <p:cNvPr id="15895" name="Freeform 737"/>
          <p:cNvSpPr/>
          <p:nvPr/>
        </p:nvSpPr>
        <p:spPr>
          <a:xfrm>
            <a:off x="462600" y="536400"/>
            <a:ext cx="859320" cy="342360"/>
          </a:xfrm>
          <a:custGeom>
            <a:avLst/>
            <a:gdLst/>
            <a:ahLst/>
            <a:cxnLst/>
            <a:rect l="0" t="0" r="r" b="b"/>
            <a:pathLst>
              <a:path w="2387" h="951">
                <a:moveTo>
                  <a:pt x="2386" y="950"/>
                </a:moveTo>
                <a:lnTo>
                  <a:pt x="0" y="0"/>
                </a:lnTo>
                <a:lnTo>
                  <a:pt x="22" y="0"/>
                </a:lnTo>
                <a:lnTo>
                  <a:pt x="2386" y="941"/>
                </a:lnTo>
                <a:lnTo>
                  <a:pt x="2386" y="950"/>
                </a:lnTo>
                <a:close/>
              </a:path>
            </a:pathLst>
          </a:custGeom>
          <a:solidFill>
            <a:srgbClr val="B0AAA9"/>
          </a:solidFill>
          <a:ln>
            <a:noFill/>
          </a:ln>
        </p:spPr>
      </p:sp>
      <p:sp>
        <p:nvSpPr>
          <p:cNvPr id="15896" name="Freeform 738"/>
          <p:cNvSpPr/>
          <p:nvPr/>
        </p:nvSpPr>
        <p:spPr>
          <a:xfrm>
            <a:off x="470520" y="536400"/>
            <a:ext cx="851400" cy="339120"/>
          </a:xfrm>
          <a:custGeom>
            <a:avLst/>
            <a:gdLst/>
            <a:ahLst/>
            <a:cxnLst/>
            <a:rect l="0" t="0" r="r" b="b"/>
            <a:pathLst>
              <a:path w="2365" h="942">
                <a:moveTo>
                  <a:pt x="2364" y="941"/>
                </a:moveTo>
                <a:lnTo>
                  <a:pt x="0" y="0"/>
                </a:lnTo>
                <a:lnTo>
                  <a:pt x="21" y="0"/>
                </a:lnTo>
                <a:lnTo>
                  <a:pt x="2364" y="933"/>
                </a:lnTo>
                <a:lnTo>
                  <a:pt x="2364" y="941"/>
                </a:lnTo>
                <a:close/>
              </a:path>
            </a:pathLst>
          </a:custGeom>
          <a:solidFill>
            <a:srgbClr val="AFA9A7"/>
          </a:solidFill>
          <a:ln>
            <a:noFill/>
          </a:ln>
        </p:spPr>
      </p:sp>
      <p:sp>
        <p:nvSpPr>
          <p:cNvPr id="15897" name="Freeform 739"/>
          <p:cNvSpPr/>
          <p:nvPr/>
        </p:nvSpPr>
        <p:spPr>
          <a:xfrm>
            <a:off x="478080" y="536400"/>
            <a:ext cx="843840" cy="336240"/>
          </a:xfrm>
          <a:custGeom>
            <a:avLst/>
            <a:gdLst/>
            <a:ahLst/>
            <a:cxnLst/>
            <a:rect l="0" t="0" r="r" b="b"/>
            <a:pathLst>
              <a:path w="2344" h="934">
                <a:moveTo>
                  <a:pt x="2343" y="933"/>
                </a:moveTo>
                <a:lnTo>
                  <a:pt x="0" y="0"/>
                </a:lnTo>
                <a:lnTo>
                  <a:pt x="21" y="0"/>
                </a:lnTo>
                <a:lnTo>
                  <a:pt x="2343" y="925"/>
                </a:lnTo>
                <a:lnTo>
                  <a:pt x="2343" y="933"/>
                </a:lnTo>
                <a:close/>
              </a:path>
            </a:pathLst>
          </a:custGeom>
          <a:solidFill>
            <a:srgbClr val="AEA8A6"/>
          </a:solidFill>
          <a:ln>
            <a:noFill/>
          </a:ln>
        </p:spPr>
      </p:sp>
      <p:sp>
        <p:nvSpPr>
          <p:cNvPr id="15898" name="Freeform 740"/>
          <p:cNvSpPr/>
          <p:nvPr/>
        </p:nvSpPr>
        <p:spPr>
          <a:xfrm>
            <a:off x="485640" y="536400"/>
            <a:ext cx="836280" cy="333360"/>
          </a:xfrm>
          <a:custGeom>
            <a:avLst/>
            <a:gdLst/>
            <a:ahLst/>
            <a:cxnLst/>
            <a:rect l="0" t="0" r="r" b="b"/>
            <a:pathLst>
              <a:path w="2323" h="926">
                <a:moveTo>
                  <a:pt x="2322" y="925"/>
                </a:moveTo>
                <a:lnTo>
                  <a:pt x="0" y="0"/>
                </a:lnTo>
                <a:lnTo>
                  <a:pt x="21" y="0"/>
                </a:lnTo>
                <a:lnTo>
                  <a:pt x="2322" y="916"/>
                </a:lnTo>
                <a:lnTo>
                  <a:pt x="2322" y="925"/>
                </a:lnTo>
                <a:close/>
              </a:path>
            </a:pathLst>
          </a:custGeom>
          <a:solidFill>
            <a:srgbClr val="ADA6A5"/>
          </a:solidFill>
          <a:ln>
            <a:noFill/>
          </a:ln>
        </p:spPr>
      </p:sp>
      <p:sp>
        <p:nvSpPr>
          <p:cNvPr id="15899" name="Freeform 741"/>
          <p:cNvSpPr/>
          <p:nvPr/>
        </p:nvSpPr>
        <p:spPr>
          <a:xfrm>
            <a:off x="493200" y="536400"/>
            <a:ext cx="828720" cy="330120"/>
          </a:xfrm>
          <a:custGeom>
            <a:avLst/>
            <a:gdLst/>
            <a:ahLst/>
            <a:cxnLst/>
            <a:rect l="0" t="0" r="r" b="b"/>
            <a:pathLst>
              <a:path w="2302" h="917">
                <a:moveTo>
                  <a:pt x="2301" y="916"/>
                </a:moveTo>
                <a:lnTo>
                  <a:pt x="0" y="0"/>
                </a:lnTo>
                <a:lnTo>
                  <a:pt x="21" y="0"/>
                </a:lnTo>
                <a:lnTo>
                  <a:pt x="2301" y="908"/>
                </a:lnTo>
                <a:lnTo>
                  <a:pt x="2301" y="916"/>
                </a:lnTo>
                <a:close/>
              </a:path>
            </a:pathLst>
          </a:custGeom>
          <a:solidFill>
            <a:srgbClr val="ACA5A4"/>
          </a:solidFill>
          <a:ln>
            <a:noFill/>
          </a:ln>
        </p:spPr>
      </p:sp>
      <p:sp>
        <p:nvSpPr>
          <p:cNvPr id="15900" name="Freeform 742"/>
          <p:cNvSpPr/>
          <p:nvPr/>
        </p:nvSpPr>
        <p:spPr>
          <a:xfrm>
            <a:off x="500760" y="536400"/>
            <a:ext cx="821160" cy="327240"/>
          </a:xfrm>
          <a:custGeom>
            <a:avLst/>
            <a:gdLst/>
            <a:ahLst/>
            <a:cxnLst/>
            <a:rect l="0" t="0" r="r" b="b"/>
            <a:pathLst>
              <a:path w="2281" h="909">
                <a:moveTo>
                  <a:pt x="2280" y="908"/>
                </a:moveTo>
                <a:lnTo>
                  <a:pt x="0" y="0"/>
                </a:lnTo>
                <a:lnTo>
                  <a:pt x="21" y="0"/>
                </a:lnTo>
                <a:lnTo>
                  <a:pt x="2280" y="899"/>
                </a:lnTo>
                <a:lnTo>
                  <a:pt x="2280" y="908"/>
                </a:lnTo>
                <a:close/>
              </a:path>
            </a:pathLst>
          </a:custGeom>
          <a:solidFill>
            <a:srgbClr val="ABA4A3"/>
          </a:solidFill>
          <a:ln>
            <a:noFill/>
          </a:ln>
        </p:spPr>
      </p:sp>
      <p:sp>
        <p:nvSpPr>
          <p:cNvPr id="15901" name="Freeform 743"/>
          <p:cNvSpPr/>
          <p:nvPr/>
        </p:nvSpPr>
        <p:spPr>
          <a:xfrm>
            <a:off x="508320" y="536400"/>
            <a:ext cx="813600" cy="324000"/>
          </a:xfrm>
          <a:custGeom>
            <a:avLst/>
            <a:gdLst/>
            <a:ahLst/>
            <a:cxnLst/>
            <a:rect l="0" t="0" r="r" b="b"/>
            <a:pathLst>
              <a:path w="2260" h="900">
                <a:moveTo>
                  <a:pt x="2259" y="899"/>
                </a:moveTo>
                <a:lnTo>
                  <a:pt x="0" y="0"/>
                </a:lnTo>
                <a:lnTo>
                  <a:pt x="21" y="0"/>
                </a:lnTo>
                <a:lnTo>
                  <a:pt x="2259" y="891"/>
                </a:lnTo>
                <a:lnTo>
                  <a:pt x="2259" y="899"/>
                </a:lnTo>
                <a:close/>
              </a:path>
            </a:pathLst>
          </a:custGeom>
          <a:solidFill>
            <a:srgbClr val="AAA3A2"/>
          </a:solidFill>
          <a:ln>
            <a:noFill/>
          </a:ln>
        </p:spPr>
      </p:sp>
      <p:sp>
        <p:nvSpPr>
          <p:cNvPr id="15902" name="Freeform 744"/>
          <p:cNvSpPr/>
          <p:nvPr/>
        </p:nvSpPr>
        <p:spPr>
          <a:xfrm>
            <a:off x="515880" y="536400"/>
            <a:ext cx="806040" cy="321120"/>
          </a:xfrm>
          <a:custGeom>
            <a:avLst/>
            <a:gdLst/>
            <a:ahLst/>
            <a:cxnLst/>
            <a:rect l="0" t="0" r="r" b="b"/>
            <a:pathLst>
              <a:path w="2239" h="892">
                <a:moveTo>
                  <a:pt x="2238" y="891"/>
                </a:moveTo>
                <a:lnTo>
                  <a:pt x="0" y="0"/>
                </a:lnTo>
                <a:lnTo>
                  <a:pt x="21" y="0"/>
                </a:lnTo>
                <a:lnTo>
                  <a:pt x="2238" y="883"/>
                </a:lnTo>
                <a:lnTo>
                  <a:pt x="2238" y="891"/>
                </a:lnTo>
                <a:close/>
              </a:path>
            </a:pathLst>
          </a:custGeom>
          <a:solidFill>
            <a:srgbClr val="A9A1A0"/>
          </a:solidFill>
          <a:ln>
            <a:noFill/>
          </a:ln>
        </p:spPr>
      </p:sp>
      <p:sp>
        <p:nvSpPr>
          <p:cNvPr id="15903" name="Freeform 745"/>
          <p:cNvSpPr/>
          <p:nvPr/>
        </p:nvSpPr>
        <p:spPr>
          <a:xfrm>
            <a:off x="523440" y="536400"/>
            <a:ext cx="798480" cy="318240"/>
          </a:xfrm>
          <a:custGeom>
            <a:avLst/>
            <a:gdLst/>
            <a:ahLst/>
            <a:cxnLst/>
            <a:rect l="0" t="0" r="r" b="b"/>
            <a:pathLst>
              <a:path w="2218" h="884">
                <a:moveTo>
                  <a:pt x="2217" y="883"/>
                </a:moveTo>
                <a:lnTo>
                  <a:pt x="0" y="0"/>
                </a:lnTo>
                <a:lnTo>
                  <a:pt x="21" y="0"/>
                </a:lnTo>
                <a:lnTo>
                  <a:pt x="2217" y="874"/>
                </a:lnTo>
                <a:lnTo>
                  <a:pt x="2217" y="883"/>
                </a:lnTo>
                <a:close/>
              </a:path>
            </a:pathLst>
          </a:custGeom>
          <a:solidFill>
            <a:srgbClr val="A8A09F"/>
          </a:solidFill>
          <a:ln>
            <a:noFill/>
          </a:ln>
        </p:spPr>
      </p:sp>
      <p:sp>
        <p:nvSpPr>
          <p:cNvPr id="15904" name="Freeform 746"/>
          <p:cNvSpPr/>
          <p:nvPr/>
        </p:nvSpPr>
        <p:spPr>
          <a:xfrm>
            <a:off x="531000" y="536400"/>
            <a:ext cx="790920" cy="315000"/>
          </a:xfrm>
          <a:custGeom>
            <a:avLst/>
            <a:gdLst/>
            <a:ahLst/>
            <a:cxnLst/>
            <a:rect l="0" t="0" r="r" b="b"/>
            <a:pathLst>
              <a:path w="2197" h="875">
                <a:moveTo>
                  <a:pt x="2196" y="874"/>
                </a:moveTo>
                <a:lnTo>
                  <a:pt x="0" y="0"/>
                </a:lnTo>
                <a:lnTo>
                  <a:pt x="21" y="0"/>
                </a:lnTo>
                <a:lnTo>
                  <a:pt x="2196" y="866"/>
                </a:lnTo>
                <a:lnTo>
                  <a:pt x="2196" y="874"/>
                </a:lnTo>
                <a:close/>
              </a:path>
            </a:pathLst>
          </a:custGeom>
          <a:solidFill>
            <a:srgbClr val="A79F9E"/>
          </a:solidFill>
          <a:ln>
            <a:noFill/>
          </a:ln>
        </p:spPr>
      </p:sp>
      <p:sp>
        <p:nvSpPr>
          <p:cNvPr id="15905" name="Freeform 747"/>
          <p:cNvSpPr/>
          <p:nvPr/>
        </p:nvSpPr>
        <p:spPr>
          <a:xfrm>
            <a:off x="538560" y="536400"/>
            <a:ext cx="783360" cy="312120"/>
          </a:xfrm>
          <a:custGeom>
            <a:avLst/>
            <a:gdLst/>
            <a:ahLst/>
            <a:cxnLst/>
            <a:rect l="0" t="0" r="r" b="b"/>
            <a:pathLst>
              <a:path w="2176" h="867">
                <a:moveTo>
                  <a:pt x="2175" y="866"/>
                </a:moveTo>
                <a:lnTo>
                  <a:pt x="0" y="0"/>
                </a:lnTo>
                <a:lnTo>
                  <a:pt x="22" y="0"/>
                </a:lnTo>
                <a:lnTo>
                  <a:pt x="2175" y="857"/>
                </a:lnTo>
                <a:lnTo>
                  <a:pt x="2175" y="866"/>
                </a:lnTo>
                <a:close/>
              </a:path>
            </a:pathLst>
          </a:custGeom>
          <a:solidFill>
            <a:srgbClr val="A69E9D"/>
          </a:solidFill>
          <a:ln>
            <a:noFill/>
          </a:ln>
        </p:spPr>
      </p:sp>
      <p:sp>
        <p:nvSpPr>
          <p:cNvPr id="15906" name="Freeform 748"/>
          <p:cNvSpPr/>
          <p:nvPr/>
        </p:nvSpPr>
        <p:spPr>
          <a:xfrm>
            <a:off x="546480" y="536400"/>
            <a:ext cx="775440" cy="308880"/>
          </a:xfrm>
          <a:custGeom>
            <a:avLst/>
            <a:gdLst/>
            <a:ahLst/>
            <a:cxnLst/>
            <a:rect l="0" t="0" r="r" b="b"/>
            <a:pathLst>
              <a:path w="2154" h="858">
                <a:moveTo>
                  <a:pt x="2153" y="857"/>
                </a:moveTo>
                <a:lnTo>
                  <a:pt x="0" y="0"/>
                </a:lnTo>
                <a:lnTo>
                  <a:pt x="21" y="0"/>
                </a:lnTo>
                <a:lnTo>
                  <a:pt x="2153" y="849"/>
                </a:lnTo>
                <a:lnTo>
                  <a:pt x="2153" y="857"/>
                </a:lnTo>
                <a:close/>
              </a:path>
            </a:pathLst>
          </a:custGeom>
          <a:solidFill>
            <a:srgbClr val="A59C9B"/>
          </a:solidFill>
          <a:ln>
            <a:noFill/>
          </a:ln>
        </p:spPr>
      </p:sp>
      <p:sp>
        <p:nvSpPr>
          <p:cNvPr id="15907" name="Freeform 749"/>
          <p:cNvSpPr/>
          <p:nvPr/>
        </p:nvSpPr>
        <p:spPr>
          <a:xfrm>
            <a:off x="554040" y="536400"/>
            <a:ext cx="767880" cy="306000"/>
          </a:xfrm>
          <a:custGeom>
            <a:avLst/>
            <a:gdLst/>
            <a:ahLst/>
            <a:cxnLst/>
            <a:rect l="0" t="0" r="r" b="b"/>
            <a:pathLst>
              <a:path w="2133" h="850">
                <a:moveTo>
                  <a:pt x="2132" y="849"/>
                </a:moveTo>
                <a:lnTo>
                  <a:pt x="0" y="0"/>
                </a:lnTo>
                <a:lnTo>
                  <a:pt x="21" y="0"/>
                </a:lnTo>
                <a:lnTo>
                  <a:pt x="2132" y="841"/>
                </a:lnTo>
                <a:lnTo>
                  <a:pt x="2132" y="849"/>
                </a:lnTo>
                <a:close/>
              </a:path>
            </a:pathLst>
          </a:custGeom>
          <a:solidFill>
            <a:srgbClr val="A49B9A"/>
          </a:solidFill>
          <a:ln>
            <a:noFill/>
          </a:ln>
        </p:spPr>
      </p:sp>
      <p:sp>
        <p:nvSpPr>
          <p:cNvPr id="15908" name="Freeform 750"/>
          <p:cNvSpPr/>
          <p:nvPr/>
        </p:nvSpPr>
        <p:spPr>
          <a:xfrm>
            <a:off x="561600" y="536400"/>
            <a:ext cx="760320" cy="303120"/>
          </a:xfrm>
          <a:custGeom>
            <a:avLst/>
            <a:gdLst/>
            <a:ahLst/>
            <a:cxnLst/>
            <a:rect l="0" t="0" r="r" b="b"/>
            <a:pathLst>
              <a:path w="2112" h="842">
                <a:moveTo>
                  <a:pt x="2111" y="841"/>
                </a:moveTo>
                <a:lnTo>
                  <a:pt x="0" y="0"/>
                </a:lnTo>
                <a:lnTo>
                  <a:pt x="21" y="0"/>
                </a:lnTo>
                <a:lnTo>
                  <a:pt x="2111" y="832"/>
                </a:lnTo>
                <a:lnTo>
                  <a:pt x="2111" y="841"/>
                </a:lnTo>
                <a:close/>
              </a:path>
            </a:pathLst>
          </a:custGeom>
          <a:solidFill>
            <a:srgbClr val="A29A99"/>
          </a:solidFill>
          <a:ln>
            <a:noFill/>
          </a:ln>
        </p:spPr>
      </p:sp>
      <p:sp>
        <p:nvSpPr>
          <p:cNvPr id="15909" name="Freeform 751"/>
          <p:cNvSpPr/>
          <p:nvPr/>
        </p:nvSpPr>
        <p:spPr>
          <a:xfrm>
            <a:off x="569160" y="536400"/>
            <a:ext cx="752760" cy="299880"/>
          </a:xfrm>
          <a:custGeom>
            <a:avLst/>
            <a:gdLst/>
            <a:ahLst/>
            <a:cxnLst/>
            <a:rect l="0" t="0" r="r" b="b"/>
            <a:pathLst>
              <a:path w="2091" h="833">
                <a:moveTo>
                  <a:pt x="2090" y="832"/>
                </a:moveTo>
                <a:lnTo>
                  <a:pt x="0" y="0"/>
                </a:lnTo>
                <a:lnTo>
                  <a:pt x="21" y="0"/>
                </a:lnTo>
                <a:lnTo>
                  <a:pt x="2090" y="824"/>
                </a:lnTo>
                <a:lnTo>
                  <a:pt x="2090" y="832"/>
                </a:lnTo>
                <a:close/>
              </a:path>
            </a:pathLst>
          </a:custGeom>
          <a:solidFill>
            <a:srgbClr val="A19998"/>
          </a:solidFill>
          <a:ln>
            <a:noFill/>
          </a:ln>
        </p:spPr>
      </p:sp>
      <p:sp>
        <p:nvSpPr>
          <p:cNvPr id="15910" name="Freeform 752"/>
          <p:cNvSpPr/>
          <p:nvPr/>
        </p:nvSpPr>
        <p:spPr>
          <a:xfrm>
            <a:off x="576720" y="536400"/>
            <a:ext cx="745200" cy="297000"/>
          </a:xfrm>
          <a:custGeom>
            <a:avLst/>
            <a:gdLst/>
            <a:ahLst/>
            <a:cxnLst/>
            <a:rect l="0" t="0" r="r" b="b"/>
            <a:pathLst>
              <a:path w="2070" h="825">
                <a:moveTo>
                  <a:pt x="2069" y="824"/>
                </a:moveTo>
                <a:lnTo>
                  <a:pt x="0" y="0"/>
                </a:lnTo>
                <a:lnTo>
                  <a:pt x="21" y="0"/>
                </a:lnTo>
                <a:lnTo>
                  <a:pt x="2069" y="815"/>
                </a:lnTo>
                <a:lnTo>
                  <a:pt x="2069" y="824"/>
                </a:lnTo>
                <a:close/>
              </a:path>
            </a:pathLst>
          </a:custGeom>
          <a:solidFill>
            <a:srgbClr val="A09796"/>
          </a:solidFill>
          <a:ln>
            <a:noFill/>
          </a:ln>
        </p:spPr>
      </p:sp>
      <p:sp>
        <p:nvSpPr>
          <p:cNvPr id="15911" name="Freeform 753"/>
          <p:cNvSpPr/>
          <p:nvPr/>
        </p:nvSpPr>
        <p:spPr>
          <a:xfrm>
            <a:off x="584280" y="536400"/>
            <a:ext cx="737640" cy="293760"/>
          </a:xfrm>
          <a:custGeom>
            <a:avLst/>
            <a:gdLst/>
            <a:ahLst/>
            <a:cxnLst/>
            <a:rect l="0" t="0" r="r" b="b"/>
            <a:pathLst>
              <a:path w="2049" h="816">
                <a:moveTo>
                  <a:pt x="2048" y="815"/>
                </a:moveTo>
                <a:lnTo>
                  <a:pt x="0" y="0"/>
                </a:lnTo>
                <a:lnTo>
                  <a:pt x="21" y="0"/>
                </a:lnTo>
                <a:lnTo>
                  <a:pt x="2048" y="807"/>
                </a:lnTo>
                <a:lnTo>
                  <a:pt x="2048" y="815"/>
                </a:lnTo>
                <a:close/>
              </a:path>
            </a:pathLst>
          </a:custGeom>
          <a:solidFill>
            <a:srgbClr val="9F9695"/>
          </a:solidFill>
          <a:ln>
            <a:noFill/>
          </a:ln>
        </p:spPr>
      </p:sp>
      <p:sp>
        <p:nvSpPr>
          <p:cNvPr id="15912" name="Freeform 754"/>
          <p:cNvSpPr/>
          <p:nvPr/>
        </p:nvSpPr>
        <p:spPr>
          <a:xfrm>
            <a:off x="591840" y="536400"/>
            <a:ext cx="730080" cy="290880"/>
          </a:xfrm>
          <a:custGeom>
            <a:avLst/>
            <a:gdLst/>
            <a:ahLst/>
            <a:cxnLst/>
            <a:rect l="0" t="0" r="r" b="b"/>
            <a:pathLst>
              <a:path w="2028" h="808">
                <a:moveTo>
                  <a:pt x="2027" y="807"/>
                </a:moveTo>
                <a:lnTo>
                  <a:pt x="0" y="0"/>
                </a:lnTo>
                <a:lnTo>
                  <a:pt x="21" y="0"/>
                </a:lnTo>
                <a:lnTo>
                  <a:pt x="2027" y="799"/>
                </a:lnTo>
                <a:lnTo>
                  <a:pt x="2027" y="807"/>
                </a:lnTo>
                <a:close/>
              </a:path>
            </a:pathLst>
          </a:custGeom>
          <a:solidFill>
            <a:srgbClr val="9E9593"/>
          </a:solidFill>
          <a:ln>
            <a:noFill/>
          </a:ln>
        </p:spPr>
      </p:sp>
      <p:sp>
        <p:nvSpPr>
          <p:cNvPr id="15913" name="Freeform 755"/>
          <p:cNvSpPr/>
          <p:nvPr/>
        </p:nvSpPr>
        <p:spPr>
          <a:xfrm>
            <a:off x="599400" y="536400"/>
            <a:ext cx="722520" cy="288000"/>
          </a:xfrm>
          <a:custGeom>
            <a:avLst/>
            <a:gdLst/>
            <a:ahLst/>
            <a:cxnLst/>
            <a:rect l="0" t="0" r="r" b="b"/>
            <a:pathLst>
              <a:path w="2007" h="800">
                <a:moveTo>
                  <a:pt x="2006" y="799"/>
                </a:moveTo>
                <a:lnTo>
                  <a:pt x="0" y="0"/>
                </a:lnTo>
                <a:lnTo>
                  <a:pt x="21" y="0"/>
                </a:lnTo>
                <a:lnTo>
                  <a:pt x="2006" y="790"/>
                </a:lnTo>
                <a:lnTo>
                  <a:pt x="2006" y="799"/>
                </a:lnTo>
                <a:close/>
              </a:path>
            </a:pathLst>
          </a:custGeom>
          <a:solidFill>
            <a:srgbClr val="9D9492"/>
          </a:solidFill>
          <a:ln>
            <a:noFill/>
          </a:ln>
        </p:spPr>
      </p:sp>
      <p:sp>
        <p:nvSpPr>
          <p:cNvPr id="15914" name="Freeform 756"/>
          <p:cNvSpPr/>
          <p:nvPr/>
        </p:nvSpPr>
        <p:spPr>
          <a:xfrm>
            <a:off x="606960" y="536400"/>
            <a:ext cx="714960" cy="284760"/>
          </a:xfrm>
          <a:custGeom>
            <a:avLst/>
            <a:gdLst/>
            <a:ahLst/>
            <a:cxnLst/>
            <a:rect l="0" t="0" r="r" b="b"/>
            <a:pathLst>
              <a:path w="1986" h="791">
                <a:moveTo>
                  <a:pt x="1985" y="790"/>
                </a:moveTo>
                <a:lnTo>
                  <a:pt x="0" y="0"/>
                </a:lnTo>
                <a:lnTo>
                  <a:pt x="21" y="0"/>
                </a:lnTo>
                <a:lnTo>
                  <a:pt x="1985" y="782"/>
                </a:lnTo>
                <a:lnTo>
                  <a:pt x="1985" y="790"/>
                </a:lnTo>
                <a:close/>
              </a:path>
            </a:pathLst>
          </a:custGeom>
          <a:solidFill>
            <a:srgbClr val="9C9291"/>
          </a:solidFill>
          <a:ln>
            <a:noFill/>
          </a:ln>
        </p:spPr>
      </p:sp>
      <p:sp>
        <p:nvSpPr>
          <p:cNvPr id="15915" name="Freeform 757"/>
          <p:cNvSpPr/>
          <p:nvPr/>
        </p:nvSpPr>
        <p:spPr>
          <a:xfrm>
            <a:off x="614520" y="536400"/>
            <a:ext cx="707400" cy="281880"/>
          </a:xfrm>
          <a:custGeom>
            <a:avLst/>
            <a:gdLst/>
            <a:ahLst/>
            <a:cxnLst/>
            <a:rect l="0" t="0" r="r" b="b"/>
            <a:pathLst>
              <a:path w="1965" h="783">
                <a:moveTo>
                  <a:pt x="1964" y="782"/>
                </a:moveTo>
                <a:lnTo>
                  <a:pt x="0" y="0"/>
                </a:lnTo>
                <a:lnTo>
                  <a:pt x="22" y="0"/>
                </a:lnTo>
                <a:lnTo>
                  <a:pt x="1964" y="773"/>
                </a:lnTo>
                <a:lnTo>
                  <a:pt x="1964" y="782"/>
                </a:lnTo>
                <a:close/>
              </a:path>
            </a:pathLst>
          </a:custGeom>
          <a:solidFill>
            <a:srgbClr val="9B9190"/>
          </a:solidFill>
          <a:ln>
            <a:noFill/>
          </a:ln>
        </p:spPr>
      </p:sp>
      <p:sp>
        <p:nvSpPr>
          <p:cNvPr id="15916" name="Freeform 758"/>
          <p:cNvSpPr/>
          <p:nvPr/>
        </p:nvSpPr>
        <p:spPr>
          <a:xfrm>
            <a:off x="622440" y="536400"/>
            <a:ext cx="699480" cy="278640"/>
          </a:xfrm>
          <a:custGeom>
            <a:avLst/>
            <a:gdLst/>
            <a:ahLst/>
            <a:cxnLst/>
            <a:rect l="0" t="0" r="r" b="b"/>
            <a:pathLst>
              <a:path w="1943" h="774">
                <a:moveTo>
                  <a:pt x="1942" y="773"/>
                </a:moveTo>
                <a:lnTo>
                  <a:pt x="0" y="0"/>
                </a:lnTo>
                <a:lnTo>
                  <a:pt x="21" y="0"/>
                </a:lnTo>
                <a:lnTo>
                  <a:pt x="1942" y="765"/>
                </a:lnTo>
                <a:lnTo>
                  <a:pt x="1942" y="773"/>
                </a:lnTo>
                <a:close/>
              </a:path>
            </a:pathLst>
          </a:custGeom>
          <a:solidFill>
            <a:srgbClr val="9A908F"/>
          </a:solidFill>
          <a:ln>
            <a:noFill/>
          </a:ln>
        </p:spPr>
      </p:sp>
      <p:sp>
        <p:nvSpPr>
          <p:cNvPr id="15917" name="Freeform 759"/>
          <p:cNvSpPr/>
          <p:nvPr/>
        </p:nvSpPr>
        <p:spPr>
          <a:xfrm>
            <a:off x="630000" y="536400"/>
            <a:ext cx="691920" cy="275760"/>
          </a:xfrm>
          <a:custGeom>
            <a:avLst/>
            <a:gdLst/>
            <a:ahLst/>
            <a:cxnLst/>
            <a:rect l="0" t="0" r="r" b="b"/>
            <a:pathLst>
              <a:path w="1922" h="766">
                <a:moveTo>
                  <a:pt x="1921" y="765"/>
                </a:moveTo>
                <a:lnTo>
                  <a:pt x="0" y="0"/>
                </a:lnTo>
                <a:lnTo>
                  <a:pt x="21" y="0"/>
                </a:lnTo>
                <a:lnTo>
                  <a:pt x="1921" y="757"/>
                </a:lnTo>
                <a:lnTo>
                  <a:pt x="1921" y="765"/>
                </a:lnTo>
                <a:close/>
              </a:path>
            </a:pathLst>
          </a:custGeom>
          <a:solidFill>
            <a:srgbClr val="998F8E"/>
          </a:solidFill>
          <a:ln>
            <a:noFill/>
          </a:ln>
        </p:spPr>
      </p:sp>
      <p:sp>
        <p:nvSpPr>
          <p:cNvPr id="15918" name="Freeform 760"/>
          <p:cNvSpPr/>
          <p:nvPr/>
        </p:nvSpPr>
        <p:spPr>
          <a:xfrm>
            <a:off x="637560" y="536400"/>
            <a:ext cx="684360" cy="272880"/>
          </a:xfrm>
          <a:custGeom>
            <a:avLst/>
            <a:gdLst/>
            <a:ahLst/>
            <a:cxnLst/>
            <a:rect l="0" t="0" r="r" b="b"/>
            <a:pathLst>
              <a:path w="1901" h="758">
                <a:moveTo>
                  <a:pt x="1900" y="757"/>
                </a:moveTo>
                <a:lnTo>
                  <a:pt x="0" y="0"/>
                </a:lnTo>
                <a:lnTo>
                  <a:pt x="21" y="0"/>
                </a:lnTo>
                <a:lnTo>
                  <a:pt x="1900" y="748"/>
                </a:lnTo>
                <a:lnTo>
                  <a:pt x="1900" y="757"/>
                </a:lnTo>
                <a:close/>
              </a:path>
            </a:pathLst>
          </a:custGeom>
          <a:solidFill>
            <a:srgbClr val="978D8C"/>
          </a:solidFill>
          <a:ln>
            <a:noFill/>
          </a:ln>
        </p:spPr>
      </p:sp>
      <p:sp>
        <p:nvSpPr>
          <p:cNvPr id="15919" name="Freeform 761"/>
          <p:cNvSpPr/>
          <p:nvPr/>
        </p:nvSpPr>
        <p:spPr>
          <a:xfrm>
            <a:off x="645120" y="536400"/>
            <a:ext cx="676800" cy="269640"/>
          </a:xfrm>
          <a:custGeom>
            <a:avLst/>
            <a:gdLst/>
            <a:ahLst/>
            <a:cxnLst/>
            <a:rect l="0" t="0" r="r" b="b"/>
            <a:pathLst>
              <a:path w="1880" h="749">
                <a:moveTo>
                  <a:pt x="1879" y="748"/>
                </a:moveTo>
                <a:lnTo>
                  <a:pt x="0" y="0"/>
                </a:lnTo>
                <a:lnTo>
                  <a:pt x="21" y="0"/>
                </a:lnTo>
                <a:lnTo>
                  <a:pt x="1879" y="740"/>
                </a:lnTo>
                <a:lnTo>
                  <a:pt x="1879" y="748"/>
                </a:lnTo>
                <a:close/>
              </a:path>
            </a:pathLst>
          </a:custGeom>
          <a:solidFill>
            <a:srgbClr val="968C8B"/>
          </a:solidFill>
          <a:ln>
            <a:noFill/>
          </a:ln>
        </p:spPr>
      </p:sp>
      <p:sp>
        <p:nvSpPr>
          <p:cNvPr id="15920" name="Freeform 762"/>
          <p:cNvSpPr/>
          <p:nvPr/>
        </p:nvSpPr>
        <p:spPr>
          <a:xfrm>
            <a:off x="652680" y="536400"/>
            <a:ext cx="669240" cy="266760"/>
          </a:xfrm>
          <a:custGeom>
            <a:avLst/>
            <a:gdLst/>
            <a:ahLst/>
            <a:cxnLst/>
            <a:rect l="0" t="0" r="r" b="b"/>
            <a:pathLst>
              <a:path w="1859" h="741">
                <a:moveTo>
                  <a:pt x="1858" y="740"/>
                </a:moveTo>
                <a:lnTo>
                  <a:pt x="0" y="0"/>
                </a:lnTo>
                <a:lnTo>
                  <a:pt x="21" y="0"/>
                </a:lnTo>
                <a:lnTo>
                  <a:pt x="1858" y="731"/>
                </a:lnTo>
                <a:lnTo>
                  <a:pt x="1858" y="740"/>
                </a:lnTo>
                <a:close/>
              </a:path>
            </a:pathLst>
          </a:custGeom>
          <a:solidFill>
            <a:srgbClr val="958B89"/>
          </a:solidFill>
          <a:ln>
            <a:noFill/>
          </a:ln>
        </p:spPr>
      </p:sp>
      <p:sp>
        <p:nvSpPr>
          <p:cNvPr id="15921" name="Freeform 763"/>
          <p:cNvSpPr/>
          <p:nvPr/>
        </p:nvSpPr>
        <p:spPr>
          <a:xfrm>
            <a:off x="660240" y="536400"/>
            <a:ext cx="661680" cy="263520"/>
          </a:xfrm>
          <a:custGeom>
            <a:avLst/>
            <a:gdLst/>
            <a:ahLst/>
            <a:cxnLst/>
            <a:rect l="0" t="0" r="r" b="b"/>
            <a:pathLst>
              <a:path w="1838" h="732">
                <a:moveTo>
                  <a:pt x="1837" y="731"/>
                </a:moveTo>
                <a:lnTo>
                  <a:pt x="0" y="0"/>
                </a:lnTo>
                <a:lnTo>
                  <a:pt x="21" y="0"/>
                </a:lnTo>
                <a:lnTo>
                  <a:pt x="1837" y="723"/>
                </a:lnTo>
                <a:lnTo>
                  <a:pt x="1837" y="731"/>
                </a:lnTo>
                <a:close/>
              </a:path>
            </a:pathLst>
          </a:custGeom>
          <a:solidFill>
            <a:srgbClr val="948A88"/>
          </a:solidFill>
          <a:ln>
            <a:noFill/>
          </a:ln>
        </p:spPr>
      </p:sp>
      <p:sp>
        <p:nvSpPr>
          <p:cNvPr id="15922" name="Freeform 764"/>
          <p:cNvSpPr/>
          <p:nvPr/>
        </p:nvSpPr>
        <p:spPr>
          <a:xfrm>
            <a:off x="667800" y="536400"/>
            <a:ext cx="654120" cy="260640"/>
          </a:xfrm>
          <a:custGeom>
            <a:avLst/>
            <a:gdLst/>
            <a:ahLst/>
            <a:cxnLst/>
            <a:rect l="0" t="0" r="r" b="b"/>
            <a:pathLst>
              <a:path w="1817" h="724">
                <a:moveTo>
                  <a:pt x="1816" y="723"/>
                </a:moveTo>
                <a:lnTo>
                  <a:pt x="0" y="0"/>
                </a:lnTo>
                <a:lnTo>
                  <a:pt x="21" y="0"/>
                </a:lnTo>
                <a:lnTo>
                  <a:pt x="1816" y="715"/>
                </a:lnTo>
                <a:lnTo>
                  <a:pt x="1816" y="723"/>
                </a:lnTo>
                <a:close/>
              </a:path>
            </a:pathLst>
          </a:custGeom>
          <a:solidFill>
            <a:srgbClr val="938887"/>
          </a:solidFill>
          <a:ln>
            <a:noFill/>
          </a:ln>
        </p:spPr>
      </p:sp>
      <p:sp>
        <p:nvSpPr>
          <p:cNvPr id="15923" name="Freeform 765"/>
          <p:cNvSpPr/>
          <p:nvPr/>
        </p:nvSpPr>
        <p:spPr>
          <a:xfrm>
            <a:off x="675360" y="536400"/>
            <a:ext cx="646560" cy="257760"/>
          </a:xfrm>
          <a:custGeom>
            <a:avLst/>
            <a:gdLst/>
            <a:ahLst/>
            <a:cxnLst/>
            <a:rect l="0" t="0" r="r" b="b"/>
            <a:pathLst>
              <a:path w="1796" h="716">
                <a:moveTo>
                  <a:pt x="1795" y="715"/>
                </a:moveTo>
                <a:lnTo>
                  <a:pt x="0" y="0"/>
                </a:lnTo>
                <a:lnTo>
                  <a:pt x="21" y="0"/>
                </a:lnTo>
                <a:lnTo>
                  <a:pt x="1795" y="706"/>
                </a:lnTo>
                <a:lnTo>
                  <a:pt x="1795" y="715"/>
                </a:lnTo>
                <a:close/>
              </a:path>
            </a:pathLst>
          </a:custGeom>
          <a:solidFill>
            <a:srgbClr val="928786"/>
          </a:solidFill>
          <a:ln>
            <a:noFill/>
          </a:ln>
        </p:spPr>
      </p:sp>
      <p:sp>
        <p:nvSpPr>
          <p:cNvPr id="15924" name="Freeform 766"/>
          <p:cNvSpPr/>
          <p:nvPr/>
        </p:nvSpPr>
        <p:spPr>
          <a:xfrm>
            <a:off x="682920" y="536400"/>
            <a:ext cx="639000" cy="254520"/>
          </a:xfrm>
          <a:custGeom>
            <a:avLst/>
            <a:gdLst/>
            <a:ahLst/>
            <a:cxnLst/>
            <a:rect l="0" t="0" r="r" b="b"/>
            <a:pathLst>
              <a:path w="1775" h="707">
                <a:moveTo>
                  <a:pt x="1774" y="706"/>
                </a:moveTo>
                <a:lnTo>
                  <a:pt x="0" y="0"/>
                </a:lnTo>
                <a:lnTo>
                  <a:pt x="21" y="0"/>
                </a:lnTo>
                <a:lnTo>
                  <a:pt x="1774" y="698"/>
                </a:lnTo>
                <a:lnTo>
                  <a:pt x="1774" y="706"/>
                </a:lnTo>
                <a:close/>
              </a:path>
            </a:pathLst>
          </a:custGeom>
          <a:solidFill>
            <a:srgbClr val="918684"/>
          </a:solidFill>
          <a:ln>
            <a:noFill/>
          </a:ln>
        </p:spPr>
      </p:sp>
      <p:sp>
        <p:nvSpPr>
          <p:cNvPr id="15925" name="Freeform 767"/>
          <p:cNvSpPr/>
          <p:nvPr/>
        </p:nvSpPr>
        <p:spPr>
          <a:xfrm>
            <a:off x="690480" y="536400"/>
            <a:ext cx="631440" cy="251640"/>
          </a:xfrm>
          <a:custGeom>
            <a:avLst/>
            <a:gdLst/>
            <a:ahLst/>
            <a:cxnLst/>
            <a:rect l="0" t="0" r="r" b="b"/>
            <a:pathLst>
              <a:path w="1754" h="699">
                <a:moveTo>
                  <a:pt x="1753" y="698"/>
                </a:moveTo>
                <a:lnTo>
                  <a:pt x="0" y="0"/>
                </a:lnTo>
                <a:lnTo>
                  <a:pt x="22" y="0"/>
                </a:lnTo>
                <a:lnTo>
                  <a:pt x="1753" y="689"/>
                </a:lnTo>
                <a:lnTo>
                  <a:pt x="1753" y="698"/>
                </a:lnTo>
                <a:close/>
              </a:path>
            </a:pathLst>
          </a:custGeom>
          <a:solidFill>
            <a:srgbClr val="908583"/>
          </a:solidFill>
          <a:ln>
            <a:noFill/>
          </a:ln>
        </p:spPr>
      </p:sp>
      <p:sp>
        <p:nvSpPr>
          <p:cNvPr id="15926" name="Freeform 768"/>
          <p:cNvSpPr/>
          <p:nvPr/>
        </p:nvSpPr>
        <p:spPr>
          <a:xfrm>
            <a:off x="698400" y="536400"/>
            <a:ext cx="623520" cy="248400"/>
          </a:xfrm>
          <a:custGeom>
            <a:avLst/>
            <a:gdLst/>
            <a:ahLst/>
            <a:cxnLst/>
            <a:rect l="0" t="0" r="r" b="b"/>
            <a:pathLst>
              <a:path w="1732" h="690">
                <a:moveTo>
                  <a:pt x="1731" y="689"/>
                </a:moveTo>
                <a:lnTo>
                  <a:pt x="0" y="0"/>
                </a:lnTo>
                <a:lnTo>
                  <a:pt x="21" y="0"/>
                </a:lnTo>
                <a:lnTo>
                  <a:pt x="1731" y="681"/>
                </a:lnTo>
                <a:lnTo>
                  <a:pt x="1731" y="689"/>
                </a:lnTo>
                <a:close/>
              </a:path>
            </a:pathLst>
          </a:custGeom>
          <a:solidFill>
            <a:srgbClr val="8F8381"/>
          </a:solidFill>
          <a:ln>
            <a:noFill/>
          </a:ln>
        </p:spPr>
      </p:sp>
      <p:sp>
        <p:nvSpPr>
          <p:cNvPr id="15927" name="Freeform 769"/>
          <p:cNvSpPr/>
          <p:nvPr/>
        </p:nvSpPr>
        <p:spPr>
          <a:xfrm>
            <a:off x="705960" y="536400"/>
            <a:ext cx="615960" cy="245520"/>
          </a:xfrm>
          <a:custGeom>
            <a:avLst/>
            <a:gdLst/>
            <a:ahLst/>
            <a:cxnLst/>
            <a:rect l="0" t="0" r="r" b="b"/>
            <a:pathLst>
              <a:path w="1711" h="682">
                <a:moveTo>
                  <a:pt x="1710" y="681"/>
                </a:moveTo>
                <a:lnTo>
                  <a:pt x="0" y="0"/>
                </a:lnTo>
                <a:lnTo>
                  <a:pt x="21" y="0"/>
                </a:lnTo>
                <a:lnTo>
                  <a:pt x="1710" y="673"/>
                </a:lnTo>
                <a:lnTo>
                  <a:pt x="1710" y="681"/>
                </a:lnTo>
                <a:close/>
              </a:path>
            </a:pathLst>
          </a:custGeom>
          <a:solidFill>
            <a:srgbClr val="8E8280"/>
          </a:solidFill>
          <a:ln>
            <a:noFill/>
          </a:ln>
        </p:spPr>
      </p:sp>
      <p:sp>
        <p:nvSpPr>
          <p:cNvPr id="15928" name="Freeform 770"/>
          <p:cNvSpPr/>
          <p:nvPr/>
        </p:nvSpPr>
        <p:spPr>
          <a:xfrm>
            <a:off x="713520" y="536400"/>
            <a:ext cx="608400" cy="242640"/>
          </a:xfrm>
          <a:custGeom>
            <a:avLst/>
            <a:gdLst/>
            <a:ahLst/>
            <a:cxnLst/>
            <a:rect l="0" t="0" r="r" b="b"/>
            <a:pathLst>
              <a:path w="1690" h="674">
                <a:moveTo>
                  <a:pt x="1689" y="673"/>
                </a:moveTo>
                <a:lnTo>
                  <a:pt x="0" y="0"/>
                </a:lnTo>
                <a:lnTo>
                  <a:pt x="21" y="0"/>
                </a:lnTo>
                <a:lnTo>
                  <a:pt x="1689" y="664"/>
                </a:lnTo>
                <a:lnTo>
                  <a:pt x="1689" y="673"/>
                </a:lnTo>
                <a:close/>
              </a:path>
            </a:pathLst>
          </a:custGeom>
          <a:solidFill>
            <a:srgbClr val="8D817F"/>
          </a:solidFill>
          <a:ln>
            <a:noFill/>
          </a:ln>
        </p:spPr>
      </p:sp>
      <p:sp>
        <p:nvSpPr>
          <p:cNvPr id="15929" name="Freeform 771"/>
          <p:cNvSpPr/>
          <p:nvPr/>
        </p:nvSpPr>
        <p:spPr>
          <a:xfrm>
            <a:off x="721080" y="536400"/>
            <a:ext cx="600840" cy="239400"/>
          </a:xfrm>
          <a:custGeom>
            <a:avLst/>
            <a:gdLst/>
            <a:ahLst/>
            <a:cxnLst/>
            <a:rect l="0" t="0" r="r" b="b"/>
            <a:pathLst>
              <a:path w="1669" h="665">
                <a:moveTo>
                  <a:pt x="1668" y="664"/>
                </a:moveTo>
                <a:lnTo>
                  <a:pt x="0" y="0"/>
                </a:lnTo>
                <a:lnTo>
                  <a:pt x="21" y="0"/>
                </a:lnTo>
                <a:lnTo>
                  <a:pt x="1668" y="656"/>
                </a:lnTo>
                <a:lnTo>
                  <a:pt x="1668" y="664"/>
                </a:lnTo>
                <a:close/>
              </a:path>
            </a:pathLst>
          </a:custGeom>
          <a:solidFill>
            <a:srgbClr val="8C807E"/>
          </a:solidFill>
          <a:ln>
            <a:noFill/>
          </a:ln>
        </p:spPr>
      </p:sp>
      <p:sp>
        <p:nvSpPr>
          <p:cNvPr id="15930" name="Freeform 772"/>
          <p:cNvSpPr/>
          <p:nvPr/>
        </p:nvSpPr>
        <p:spPr>
          <a:xfrm>
            <a:off x="728640" y="536400"/>
            <a:ext cx="593280" cy="236520"/>
          </a:xfrm>
          <a:custGeom>
            <a:avLst/>
            <a:gdLst/>
            <a:ahLst/>
            <a:cxnLst/>
            <a:rect l="0" t="0" r="r" b="b"/>
            <a:pathLst>
              <a:path w="1648" h="657">
                <a:moveTo>
                  <a:pt x="1647" y="656"/>
                </a:moveTo>
                <a:lnTo>
                  <a:pt x="0" y="0"/>
                </a:lnTo>
                <a:lnTo>
                  <a:pt x="21" y="0"/>
                </a:lnTo>
                <a:lnTo>
                  <a:pt x="1647" y="647"/>
                </a:lnTo>
                <a:lnTo>
                  <a:pt x="1647" y="656"/>
                </a:lnTo>
                <a:close/>
              </a:path>
            </a:pathLst>
          </a:custGeom>
          <a:solidFill>
            <a:srgbClr val="8B7E7C"/>
          </a:solidFill>
          <a:ln>
            <a:noFill/>
          </a:ln>
        </p:spPr>
      </p:sp>
      <p:sp>
        <p:nvSpPr>
          <p:cNvPr id="15931" name="Freeform 773"/>
          <p:cNvSpPr/>
          <p:nvPr/>
        </p:nvSpPr>
        <p:spPr>
          <a:xfrm>
            <a:off x="736200" y="536400"/>
            <a:ext cx="585720" cy="233280"/>
          </a:xfrm>
          <a:custGeom>
            <a:avLst/>
            <a:gdLst/>
            <a:ahLst/>
            <a:cxnLst/>
            <a:rect l="0" t="0" r="r" b="b"/>
            <a:pathLst>
              <a:path w="1627" h="648">
                <a:moveTo>
                  <a:pt x="1626" y="647"/>
                </a:moveTo>
                <a:lnTo>
                  <a:pt x="0" y="0"/>
                </a:lnTo>
                <a:lnTo>
                  <a:pt x="21" y="0"/>
                </a:lnTo>
                <a:lnTo>
                  <a:pt x="1626" y="639"/>
                </a:lnTo>
                <a:lnTo>
                  <a:pt x="1626" y="647"/>
                </a:lnTo>
                <a:close/>
              </a:path>
            </a:pathLst>
          </a:custGeom>
          <a:solidFill>
            <a:srgbClr val="8A7D7B"/>
          </a:solidFill>
          <a:ln>
            <a:noFill/>
          </a:ln>
        </p:spPr>
      </p:sp>
      <p:sp>
        <p:nvSpPr>
          <p:cNvPr id="15932" name="Freeform 774"/>
          <p:cNvSpPr/>
          <p:nvPr/>
        </p:nvSpPr>
        <p:spPr>
          <a:xfrm>
            <a:off x="743760" y="536400"/>
            <a:ext cx="578160" cy="230400"/>
          </a:xfrm>
          <a:custGeom>
            <a:avLst/>
            <a:gdLst/>
            <a:ahLst/>
            <a:cxnLst/>
            <a:rect l="0" t="0" r="r" b="b"/>
            <a:pathLst>
              <a:path w="1606" h="640">
                <a:moveTo>
                  <a:pt x="1605" y="639"/>
                </a:moveTo>
                <a:lnTo>
                  <a:pt x="0" y="0"/>
                </a:lnTo>
                <a:lnTo>
                  <a:pt x="21" y="0"/>
                </a:lnTo>
                <a:lnTo>
                  <a:pt x="1605" y="631"/>
                </a:lnTo>
                <a:lnTo>
                  <a:pt x="1605" y="639"/>
                </a:lnTo>
                <a:close/>
              </a:path>
            </a:pathLst>
          </a:custGeom>
          <a:solidFill>
            <a:srgbClr val="887C7A"/>
          </a:solidFill>
          <a:ln>
            <a:noFill/>
          </a:ln>
        </p:spPr>
      </p:sp>
      <p:sp>
        <p:nvSpPr>
          <p:cNvPr id="15933" name="Freeform 775"/>
          <p:cNvSpPr/>
          <p:nvPr/>
        </p:nvSpPr>
        <p:spPr>
          <a:xfrm>
            <a:off x="751320" y="536400"/>
            <a:ext cx="570600" cy="227520"/>
          </a:xfrm>
          <a:custGeom>
            <a:avLst/>
            <a:gdLst/>
            <a:ahLst/>
            <a:cxnLst/>
            <a:rect l="0" t="0" r="r" b="b"/>
            <a:pathLst>
              <a:path w="1585" h="632">
                <a:moveTo>
                  <a:pt x="1584" y="631"/>
                </a:moveTo>
                <a:lnTo>
                  <a:pt x="0" y="0"/>
                </a:lnTo>
                <a:lnTo>
                  <a:pt x="21" y="0"/>
                </a:lnTo>
                <a:lnTo>
                  <a:pt x="1584" y="622"/>
                </a:lnTo>
                <a:lnTo>
                  <a:pt x="1584" y="631"/>
                </a:lnTo>
                <a:close/>
              </a:path>
            </a:pathLst>
          </a:custGeom>
          <a:solidFill>
            <a:srgbClr val="877B79"/>
          </a:solidFill>
          <a:ln>
            <a:noFill/>
          </a:ln>
        </p:spPr>
      </p:sp>
      <p:sp>
        <p:nvSpPr>
          <p:cNvPr id="15934" name="Freeform 776"/>
          <p:cNvSpPr/>
          <p:nvPr/>
        </p:nvSpPr>
        <p:spPr>
          <a:xfrm>
            <a:off x="758880" y="536400"/>
            <a:ext cx="563040" cy="224280"/>
          </a:xfrm>
          <a:custGeom>
            <a:avLst/>
            <a:gdLst/>
            <a:ahLst/>
            <a:cxnLst/>
            <a:rect l="0" t="0" r="r" b="b"/>
            <a:pathLst>
              <a:path w="1564" h="623">
                <a:moveTo>
                  <a:pt x="1563" y="622"/>
                </a:moveTo>
                <a:lnTo>
                  <a:pt x="0" y="0"/>
                </a:lnTo>
                <a:lnTo>
                  <a:pt x="21" y="0"/>
                </a:lnTo>
                <a:lnTo>
                  <a:pt x="1563" y="614"/>
                </a:lnTo>
                <a:lnTo>
                  <a:pt x="1563" y="622"/>
                </a:lnTo>
                <a:close/>
              </a:path>
            </a:pathLst>
          </a:custGeom>
          <a:solidFill>
            <a:srgbClr val="867977"/>
          </a:solidFill>
          <a:ln>
            <a:noFill/>
          </a:ln>
        </p:spPr>
      </p:sp>
      <p:sp>
        <p:nvSpPr>
          <p:cNvPr id="15935" name="Freeform 777"/>
          <p:cNvSpPr/>
          <p:nvPr/>
        </p:nvSpPr>
        <p:spPr>
          <a:xfrm>
            <a:off x="766440" y="536400"/>
            <a:ext cx="555480" cy="221400"/>
          </a:xfrm>
          <a:custGeom>
            <a:avLst/>
            <a:gdLst/>
            <a:ahLst/>
            <a:cxnLst/>
            <a:rect l="0" t="0" r="r" b="b"/>
            <a:pathLst>
              <a:path w="1543" h="615">
                <a:moveTo>
                  <a:pt x="1542" y="614"/>
                </a:moveTo>
                <a:lnTo>
                  <a:pt x="0" y="0"/>
                </a:lnTo>
                <a:lnTo>
                  <a:pt x="22" y="0"/>
                </a:lnTo>
                <a:lnTo>
                  <a:pt x="1542" y="605"/>
                </a:lnTo>
                <a:lnTo>
                  <a:pt x="1542" y="614"/>
                </a:lnTo>
                <a:close/>
              </a:path>
            </a:pathLst>
          </a:custGeom>
          <a:solidFill>
            <a:srgbClr val="857876"/>
          </a:solidFill>
          <a:ln>
            <a:noFill/>
          </a:ln>
        </p:spPr>
      </p:sp>
      <p:sp>
        <p:nvSpPr>
          <p:cNvPr id="15936" name="Freeform 778"/>
          <p:cNvSpPr/>
          <p:nvPr/>
        </p:nvSpPr>
        <p:spPr>
          <a:xfrm>
            <a:off x="774360" y="536400"/>
            <a:ext cx="547560" cy="218160"/>
          </a:xfrm>
          <a:custGeom>
            <a:avLst/>
            <a:gdLst/>
            <a:ahLst/>
            <a:cxnLst/>
            <a:rect l="0" t="0" r="r" b="b"/>
            <a:pathLst>
              <a:path w="1521" h="606">
                <a:moveTo>
                  <a:pt x="1520" y="605"/>
                </a:moveTo>
                <a:lnTo>
                  <a:pt x="0" y="0"/>
                </a:lnTo>
                <a:lnTo>
                  <a:pt x="21" y="0"/>
                </a:lnTo>
                <a:lnTo>
                  <a:pt x="1520" y="597"/>
                </a:lnTo>
                <a:lnTo>
                  <a:pt x="1520" y="605"/>
                </a:lnTo>
                <a:close/>
              </a:path>
            </a:pathLst>
          </a:custGeom>
          <a:solidFill>
            <a:srgbClr val="847674"/>
          </a:solidFill>
          <a:ln>
            <a:noFill/>
          </a:ln>
        </p:spPr>
      </p:sp>
      <p:sp>
        <p:nvSpPr>
          <p:cNvPr id="15937" name="Freeform 779"/>
          <p:cNvSpPr/>
          <p:nvPr/>
        </p:nvSpPr>
        <p:spPr>
          <a:xfrm>
            <a:off x="781920" y="536400"/>
            <a:ext cx="540000" cy="215280"/>
          </a:xfrm>
          <a:custGeom>
            <a:avLst/>
            <a:gdLst/>
            <a:ahLst/>
            <a:cxnLst/>
            <a:rect l="0" t="0" r="r" b="b"/>
            <a:pathLst>
              <a:path w="1500" h="598">
                <a:moveTo>
                  <a:pt x="1499" y="597"/>
                </a:moveTo>
                <a:lnTo>
                  <a:pt x="0" y="0"/>
                </a:lnTo>
                <a:lnTo>
                  <a:pt x="21" y="0"/>
                </a:lnTo>
                <a:lnTo>
                  <a:pt x="1499" y="588"/>
                </a:lnTo>
                <a:lnTo>
                  <a:pt x="1499" y="597"/>
                </a:lnTo>
                <a:close/>
              </a:path>
            </a:pathLst>
          </a:custGeom>
          <a:solidFill>
            <a:srgbClr val="837573"/>
          </a:solidFill>
          <a:ln>
            <a:noFill/>
          </a:ln>
        </p:spPr>
      </p:sp>
      <p:sp>
        <p:nvSpPr>
          <p:cNvPr id="15938" name="Freeform 780"/>
          <p:cNvSpPr/>
          <p:nvPr/>
        </p:nvSpPr>
        <p:spPr>
          <a:xfrm>
            <a:off x="789480" y="536400"/>
            <a:ext cx="532440" cy="212400"/>
          </a:xfrm>
          <a:custGeom>
            <a:avLst/>
            <a:gdLst/>
            <a:ahLst/>
            <a:cxnLst/>
            <a:rect l="0" t="0" r="r" b="b"/>
            <a:pathLst>
              <a:path w="1479" h="590">
                <a:moveTo>
                  <a:pt x="1478" y="589"/>
                </a:moveTo>
                <a:lnTo>
                  <a:pt x="0" y="0"/>
                </a:lnTo>
                <a:lnTo>
                  <a:pt x="21" y="0"/>
                </a:lnTo>
                <a:lnTo>
                  <a:pt x="1478" y="580"/>
                </a:lnTo>
                <a:lnTo>
                  <a:pt x="1478" y="589"/>
                </a:lnTo>
                <a:close/>
              </a:path>
            </a:pathLst>
          </a:custGeom>
          <a:solidFill>
            <a:srgbClr val="827472"/>
          </a:solidFill>
          <a:ln>
            <a:noFill/>
          </a:ln>
        </p:spPr>
      </p:sp>
      <p:sp>
        <p:nvSpPr>
          <p:cNvPr id="15939" name="Freeform 781"/>
          <p:cNvSpPr/>
          <p:nvPr/>
        </p:nvSpPr>
        <p:spPr>
          <a:xfrm>
            <a:off x="797040" y="536400"/>
            <a:ext cx="524880" cy="209160"/>
          </a:xfrm>
          <a:custGeom>
            <a:avLst/>
            <a:gdLst/>
            <a:ahLst/>
            <a:cxnLst/>
            <a:rect l="0" t="0" r="r" b="b"/>
            <a:pathLst>
              <a:path w="1458" h="581">
                <a:moveTo>
                  <a:pt x="1457" y="580"/>
                </a:moveTo>
                <a:lnTo>
                  <a:pt x="0" y="0"/>
                </a:lnTo>
                <a:lnTo>
                  <a:pt x="21" y="0"/>
                </a:lnTo>
                <a:lnTo>
                  <a:pt x="1457" y="572"/>
                </a:lnTo>
                <a:lnTo>
                  <a:pt x="1457" y="580"/>
                </a:lnTo>
                <a:close/>
              </a:path>
            </a:pathLst>
          </a:custGeom>
          <a:solidFill>
            <a:srgbClr val="817371"/>
          </a:solidFill>
          <a:ln>
            <a:noFill/>
          </a:ln>
        </p:spPr>
      </p:sp>
      <p:sp>
        <p:nvSpPr>
          <p:cNvPr id="15940" name="Freeform 782"/>
          <p:cNvSpPr/>
          <p:nvPr/>
        </p:nvSpPr>
        <p:spPr>
          <a:xfrm>
            <a:off x="804600" y="536400"/>
            <a:ext cx="517320" cy="206280"/>
          </a:xfrm>
          <a:custGeom>
            <a:avLst/>
            <a:gdLst/>
            <a:ahLst/>
            <a:cxnLst/>
            <a:rect l="0" t="0" r="r" b="b"/>
            <a:pathLst>
              <a:path w="1437" h="573">
                <a:moveTo>
                  <a:pt x="1436" y="572"/>
                </a:moveTo>
                <a:lnTo>
                  <a:pt x="0" y="0"/>
                </a:lnTo>
                <a:lnTo>
                  <a:pt x="21" y="0"/>
                </a:lnTo>
                <a:lnTo>
                  <a:pt x="1436" y="563"/>
                </a:lnTo>
                <a:lnTo>
                  <a:pt x="1436" y="572"/>
                </a:lnTo>
                <a:close/>
              </a:path>
            </a:pathLst>
          </a:custGeom>
          <a:solidFill>
            <a:srgbClr val="80716F"/>
          </a:solidFill>
          <a:ln>
            <a:noFill/>
          </a:ln>
        </p:spPr>
      </p:sp>
      <p:sp>
        <p:nvSpPr>
          <p:cNvPr id="15941" name="Freeform 783"/>
          <p:cNvSpPr/>
          <p:nvPr/>
        </p:nvSpPr>
        <p:spPr>
          <a:xfrm>
            <a:off x="812160" y="536400"/>
            <a:ext cx="509760" cy="203040"/>
          </a:xfrm>
          <a:custGeom>
            <a:avLst/>
            <a:gdLst/>
            <a:ahLst/>
            <a:cxnLst/>
            <a:rect l="0" t="0" r="r" b="b"/>
            <a:pathLst>
              <a:path w="1416" h="564">
                <a:moveTo>
                  <a:pt x="1415" y="563"/>
                </a:moveTo>
                <a:lnTo>
                  <a:pt x="0" y="0"/>
                </a:lnTo>
                <a:lnTo>
                  <a:pt x="21" y="0"/>
                </a:lnTo>
                <a:lnTo>
                  <a:pt x="1415" y="555"/>
                </a:lnTo>
                <a:lnTo>
                  <a:pt x="1415" y="563"/>
                </a:lnTo>
                <a:close/>
              </a:path>
            </a:pathLst>
          </a:custGeom>
          <a:solidFill>
            <a:srgbClr val="7F706E"/>
          </a:solidFill>
          <a:ln>
            <a:noFill/>
          </a:ln>
        </p:spPr>
      </p:sp>
      <p:sp>
        <p:nvSpPr>
          <p:cNvPr id="15942" name="Freeform 784"/>
          <p:cNvSpPr/>
          <p:nvPr/>
        </p:nvSpPr>
        <p:spPr>
          <a:xfrm>
            <a:off x="819720" y="536400"/>
            <a:ext cx="502200" cy="200160"/>
          </a:xfrm>
          <a:custGeom>
            <a:avLst/>
            <a:gdLst/>
            <a:ahLst/>
            <a:cxnLst/>
            <a:rect l="0" t="0" r="r" b="b"/>
            <a:pathLst>
              <a:path w="1395" h="556">
                <a:moveTo>
                  <a:pt x="1394" y="555"/>
                </a:moveTo>
                <a:lnTo>
                  <a:pt x="0" y="0"/>
                </a:lnTo>
                <a:lnTo>
                  <a:pt x="21" y="0"/>
                </a:lnTo>
                <a:lnTo>
                  <a:pt x="1394" y="547"/>
                </a:lnTo>
                <a:lnTo>
                  <a:pt x="1394" y="555"/>
                </a:lnTo>
                <a:close/>
              </a:path>
            </a:pathLst>
          </a:custGeom>
          <a:solidFill>
            <a:srgbClr val="7E6F6D"/>
          </a:solidFill>
          <a:ln>
            <a:noFill/>
          </a:ln>
        </p:spPr>
      </p:sp>
      <p:sp>
        <p:nvSpPr>
          <p:cNvPr id="15943" name="Freeform 785"/>
          <p:cNvSpPr/>
          <p:nvPr/>
        </p:nvSpPr>
        <p:spPr>
          <a:xfrm>
            <a:off x="827280" y="536400"/>
            <a:ext cx="494640" cy="197280"/>
          </a:xfrm>
          <a:custGeom>
            <a:avLst/>
            <a:gdLst/>
            <a:ahLst/>
            <a:cxnLst/>
            <a:rect l="0" t="0" r="r" b="b"/>
            <a:pathLst>
              <a:path w="1374" h="548">
                <a:moveTo>
                  <a:pt x="1373" y="547"/>
                </a:moveTo>
                <a:lnTo>
                  <a:pt x="0" y="0"/>
                </a:lnTo>
                <a:lnTo>
                  <a:pt x="21" y="0"/>
                </a:lnTo>
                <a:lnTo>
                  <a:pt x="1373" y="538"/>
                </a:lnTo>
                <a:lnTo>
                  <a:pt x="1373" y="547"/>
                </a:lnTo>
                <a:close/>
              </a:path>
            </a:pathLst>
          </a:custGeom>
          <a:solidFill>
            <a:srgbClr val="7D6E6C"/>
          </a:solidFill>
          <a:ln>
            <a:noFill/>
          </a:ln>
        </p:spPr>
      </p:sp>
      <p:sp>
        <p:nvSpPr>
          <p:cNvPr id="15944" name="Freeform 786"/>
          <p:cNvSpPr/>
          <p:nvPr/>
        </p:nvSpPr>
        <p:spPr>
          <a:xfrm>
            <a:off x="834840" y="536400"/>
            <a:ext cx="487080" cy="194040"/>
          </a:xfrm>
          <a:custGeom>
            <a:avLst/>
            <a:gdLst/>
            <a:ahLst/>
            <a:cxnLst/>
            <a:rect l="0" t="0" r="r" b="b"/>
            <a:pathLst>
              <a:path w="1353" h="539">
                <a:moveTo>
                  <a:pt x="1352" y="538"/>
                </a:moveTo>
                <a:lnTo>
                  <a:pt x="0" y="0"/>
                </a:lnTo>
                <a:lnTo>
                  <a:pt x="21" y="0"/>
                </a:lnTo>
                <a:lnTo>
                  <a:pt x="1352" y="530"/>
                </a:lnTo>
                <a:lnTo>
                  <a:pt x="1352" y="538"/>
                </a:lnTo>
                <a:close/>
              </a:path>
            </a:pathLst>
          </a:custGeom>
          <a:solidFill>
            <a:srgbClr val="7C6D6A"/>
          </a:solidFill>
          <a:ln>
            <a:noFill/>
          </a:ln>
        </p:spPr>
      </p:sp>
      <p:sp>
        <p:nvSpPr>
          <p:cNvPr id="15945" name="Freeform 787"/>
          <p:cNvSpPr/>
          <p:nvPr/>
        </p:nvSpPr>
        <p:spPr>
          <a:xfrm>
            <a:off x="842400" y="536400"/>
            <a:ext cx="479520" cy="191160"/>
          </a:xfrm>
          <a:custGeom>
            <a:avLst/>
            <a:gdLst/>
            <a:ahLst/>
            <a:cxnLst/>
            <a:rect l="0" t="0" r="r" b="b"/>
            <a:pathLst>
              <a:path w="1332" h="531">
                <a:moveTo>
                  <a:pt x="1331" y="530"/>
                </a:moveTo>
                <a:lnTo>
                  <a:pt x="0" y="0"/>
                </a:lnTo>
                <a:lnTo>
                  <a:pt x="22" y="0"/>
                </a:lnTo>
                <a:lnTo>
                  <a:pt x="1331" y="521"/>
                </a:lnTo>
                <a:lnTo>
                  <a:pt x="1331" y="530"/>
                </a:lnTo>
                <a:close/>
              </a:path>
            </a:pathLst>
          </a:custGeom>
          <a:solidFill>
            <a:srgbClr val="7B6C69"/>
          </a:solidFill>
          <a:ln>
            <a:noFill/>
          </a:ln>
        </p:spPr>
      </p:sp>
      <p:sp>
        <p:nvSpPr>
          <p:cNvPr id="15946" name="Freeform 788"/>
          <p:cNvSpPr/>
          <p:nvPr/>
        </p:nvSpPr>
        <p:spPr>
          <a:xfrm>
            <a:off x="850320" y="536400"/>
            <a:ext cx="471600" cy="187920"/>
          </a:xfrm>
          <a:custGeom>
            <a:avLst/>
            <a:gdLst/>
            <a:ahLst/>
            <a:cxnLst/>
            <a:rect l="0" t="0" r="r" b="b"/>
            <a:pathLst>
              <a:path w="1310" h="522">
                <a:moveTo>
                  <a:pt x="1309" y="521"/>
                </a:moveTo>
                <a:lnTo>
                  <a:pt x="0" y="0"/>
                </a:lnTo>
                <a:lnTo>
                  <a:pt x="21" y="0"/>
                </a:lnTo>
                <a:lnTo>
                  <a:pt x="1309" y="513"/>
                </a:lnTo>
                <a:lnTo>
                  <a:pt x="1309" y="521"/>
                </a:lnTo>
                <a:close/>
              </a:path>
            </a:pathLst>
          </a:custGeom>
          <a:solidFill>
            <a:srgbClr val="7A6A68"/>
          </a:solidFill>
          <a:ln>
            <a:noFill/>
          </a:ln>
        </p:spPr>
      </p:sp>
      <p:sp>
        <p:nvSpPr>
          <p:cNvPr id="15947" name="Freeform 789"/>
          <p:cNvSpPr/>
          <p:nvPr/>
        </p:nvSpPr>
        <p:spPr>
          <a:xfrm>
            <a:off x="857880" y="536400"/>
            <a:ext cx="464040" cy="185040"/>
          </a:xfrm>
          <a:custGeom>
            <a:avLst/>
            <a:gdLst/>
            <a:ahLst/>
            <a:cxnLst/>
            <a:rect l="0" t="0" r="r" b="b"/>
            <a:pathLst>
              <a:path w="1289" h="514">
                <a:moveTo>
                  <a:pt x="1288" y="513"/>
                </a:moveTo>
                <a:lnTo>
                  <a:pt x="0" y="0"/>
                </a:lnTo>
                <a:lnTo>
                  <a:pt x="21" y="0"/>
                </a:lnTo>
                <a:lnTo>
                  <a:pt x="1288" y="505"/>
                </a:lnTo>
                <a:lnTo>
                  <a:pt x="1288" y="513"/>
                </a:lnTo>
                <a:close/>
              </a:path>
            </a:pathLst>
          </a:custGeom>
          <a:solidFill>
            <a:srgbClr val="796967"/>
          </a:solidFill>
          <a:ln>
            <a:noFill/>
          </a:ln>
        </p:spPr>
      </p:sp>
      <p:sp>
        <p:nvSpPr>
          <p:cNvPr id="15948" name="Freeform 790"/>
          <p:cNvSpPr/>
          <p:nvPr/>
        </p:nvSpPr>
        <p:spPr>
          <a:xfrm>
            <a:off x="865440" y="536400"/>
            <a:ext cx="456480" cy="182160"/>
          </a:xfrm>
          <a:custGeom>
            <a:avLst/>
            <a:gdLst/>
            <a:ahLst/>
            <a:cxnLst/>
            <a:rect l="0" t="0" r="r" b="b"/>
            <a:pathLst>
              <a:path w="1268" h="506">
                <a:moveTo>
                  <a:pt x="1267" y="505"/>
                </a:moveTo>
                <a:lnTo>
                  <a:pt x="0" y="0"/>
                </a:lnTo>
                <a:lnTo>
                  <a:pt x="21" y="0"/>
                </a:lnTo>
                <a:lnTo>
                  <a:pt x="1267" y="496"/>
                </a:lnTo>
                <a:lnTo>
                  <a:pt x="1267" y="505"/>
                </a:lnTo>
                <a:close/>
              </a:path>
            </a:pathLst>
          </a:custGeom>
          <a:solidFill>
            <a:srgbClr val="786865"/>
          </a:solidFill>
          <a:ln>
            <a:noFill/>
          </a:ln>
        </p:spPr>
      </p:sp>
      <p:sp>
        <p:nvSpPr>
          <p:cNvPr id="15949" name="Freeform 791"/>
          <p:cNvSpPr/>
          <p:nvPr/>
        </p:nvSpPr>
        <p:spPr>
          <a:xfrm>
            <a:off x="873000" y="536400"/>
            <a:ext cx="448920" cy="178920"/>
          </a:xfrm>
          <a:custGeom>
            <a:avLst/>
            <a:gdLst/>
            <a:ahLst/>
            <a:cxnLst/>
            <a:rect l="0" t="0" r="r" b="b"/>
            <a:pathLst>
              <a:path w="1247" h="497">
                <a:moveTo>
                  <a:pt x="1246" y="496"/>
                </a:moveTo>
                <a:lnTo>
                  <a:pt x="0" y="0"/>
                </a:lnTo>
                <a:lnTo>
                  <a:pt x="21" y="0"/>
                </a:lnTo>
                <a:lnTo>
                  <a:pt x="1246" y="488"/>
                </a:lnTo>
                <a:lnTo>
                  <a:pt x="1246" y="496"/>
                </a:lnTo>
                <a:close/>
              </a:path>
            </a:pathLst>
          </a:custGeom>
          <a:solidFill>
            <a:srgbClr val="776764"/>
          </a:solidFill>
          <a:ln>
            <a:noFill/>
          </a:ln>
        </p:spPr>
      </p:sp>
      <p:sp>
        <p:nvSpPr>
          <p:cNvPr id="15950" name="Freeform 792"/>
          <p:cNvSpPr/>
          <p:nvPr/>
        </p:nvSpPr>
        <p:spPr>
          <a:xfrm>
            <a:off x="880560" y="536400"/>
            <a:ext cx="441360" cy="176040"/>
          </a:xfrm>
          <a:custGeom>
            <a:avLst/>
            <a:gdLst/>
            <a:ahLst/>
            <a:cxnLst/>
            <a:rect l="0" t="0" r="r" b="b"/>
            <a:pathLst>
              <a:path w="1226" h="489">
                <a:moveTo>
                  <a:pt x="1225" y="488"/>
                </a:moveTo>
                <a:lnTo>
                  <a:pt x="0" y="0"/>
                </a:lnTo>
                <a:lnTo>
                  <a:pt x="21" y="0"/>
                </a:lnTo>
                <a:lnTo>
                  <a:pt x="1225" y="479"/>
                </a:lnTo>
                <a:lnTo>
                  <a:pt x="1225" y="488"/>
                </a:lnTo>
                <a:close/>
              </a:path>
            </a:pathLst>
          </a:custGeom>
          <a:solidFill>
            <a:srgbClr val="766562"/>
          </a:solidFill>
          <a:ln>
            <a:noFill/>
          </a:ln>
        </p:spPr>
      </p:sp>
      <p:sp>
        <p:nvSpPr>
          <p:cNvPr id="15951" name="Freeform 793"/>
          <p:cNvSpPr/>
          <p:nvPr/>
        </p:nvSpPr>
        <p:spPr>
          <a:xfrm>
            <a:off x="888120" y="536400"/>
            <a:ext cx="433800" cy="172800"/>
          </a:xfrm>
          <a:custGeom>
            <a:avLst/>
            <a:gdLst/>
            <a:ahLst/>
            <a:cxnLst/>
            <a:rect l="0" t="0" r="r" b="b"/>
            <a:pathLst>
              <a:path w="1205" h="480">
                <a:moveTo>
                  <a:pt x="1204" y="479"/>
                </a:moveTo>
                <a:lnTo>
                  <a:pt x="0" y="0"/>
                </a:lnTo>
                <a:lnTo>
                  <a:pt x="21" y="0"/>
                </a:lnTo>
                <a:lnTo>
                  <a:pt x="1204" y="471"/>
                </a:lnTo>
                <a:lnTo>
                  <a:pt x="1204" y="479"/>
                </a:lnTo>
                <a:close/>
              </a:path>
            </a:pathLst>
          </a:custGeom>
          <a:solidFill>
            <a:srgbClr val="756461"/>
          </a:solidFill>
          <a:ln>
            <a:noFill/>
          </a:ln>
        </p:spPr>
      </p:sp>
      <p:sp>
        <p:nvSpPr>
          <p:cNvPr id="15952" name="Freeform 794"/>
          <p:cNvSpPr/>
          <p:nvPr/>
        </p:nvSpPr>
        <p:spPr>
          <a:xfrm>
            <a:off x="895680" y="536400"/>
            <a:ext cx="426240" cy="169920"/>
          </a:xfrm>
          <a:custGeom>
            <a:avLst/>
            <a:gdLst/>
            <a:ahLst/>
            <a:cxnLst/>
            <a:rect l="0" t="0" r="r" b="b"/>
            <a:pathLst>
              <a:path w="1184" h="472">
                <a:moveTo>
                  <a:pt x="1183" y="471"/>
                </a:moveTo>
                <a:lnTo>
                  <a:pt x="0" y="0"/>
                </a:lnTo>
                <a:lnTo>
                  <a:pt x="21" y="0"/>
                </a:lnTo>
                <a:lnTo>
                  <a:pt x="1183" y="463"/>
                </a:lnTo>
                <a:lnTo>
                  <a:pt x="1183" y="471"/>
                </a:lnTo>
                <a:close/>
              </a:path>
            </a:pathLst>
          </a:custGeom>
          <a:solidFill>
            <a:srgbClr val="746360"/>
          </a:solidFill>
          <a:ln>
            <a:noFill/>
          </a:ln>
        </p:spPr>
      </p:sp>
      <p:sp>
        <p:nvSpPr>
          <p:cNvPr id="15953" name="Freeform 795"/>
          <p:cNvSpPr/>
          <p:nvPr/>
        </p:nvSpPr>
        <p:spPr>
          <a:xfrm>
            <a:off x="903240" y="536400"/>
            <a:ext cx="418680" cy="167040"/>
          </a:xfrm>
          <a:custGeom>
            <a:avLst/>
            <a:gdLst/>
            <a:ahLst/>
            <a:cxnLst/>
            <a:rect l="0" t="0" r="r" b="b"/>
            <a:pathLst>
              <a:path w="1163" h="464">
                <a:moveTo>
                  <a:pt x="1162" y="463"/>
                </a:moveTo>
                <a:lnTo>
                  <a:pt x="0" y="0"/>
                </a:lnTo>
                <a:lnTo>
                  <a:pt x="21" y="0"/>
                </a:lnTo>
                <a:lnTo>
                  <a:pt x="1162" y="454"/>
                </a:lnTo>
                <a:lnTo>
                  <a:pt x="1162" y="463"/>
                </a:lnTo>
                <a:close/>
              </a:path>
            </a:pathLst>
          </a:custGeom>
          <a:solidFill>
            <a:srgbClr val="73625F"/>
          </a:solidFill>
          <a:ln>
            <a:noFill/>
          </a:ln>
        </p:spPr>
      </p:sp>
      <p:sp>
        <p:nvSpPr>
          <p:cNvPr id="15954" name="Freeform 796"/>
          <p:cNvSpPr/>
          <p:nvPr/>
        </p:nvSpPr>
        <p:spPr>
          <a:xfrm>
            <a:off x="910800" y="536400"/>
            <a:ext cx="411120" cy="163800"/>
          </a:xfrm>
          <a:custGeom>
            <a:avLst/>
            <a:gdLst/>
            <a:ahLst/>
            <a:cxnLst/>
            <a:rect l="0" t="0" r="r" b="b"/>
            <a:pathLst>
              <a:path w="1142" h="455">
                <a:moveTo>
                  <a:pt x="1141" y="454"/>
                </a:moveTo>
                <a:lnTo>
                  <a:pt x="0" y="0"/>
                </a:lnTo>
                <a:lnTo>
                  <a:pt x="21" y="0"/>
                </a:lnTo>
                <a:lnTo>
                  <a:pt x="1141" y="446"/>
                </a:lnTo>
                <a:lnTo>
                  <a:pt x="1141" y="454"/>
                </a:lnTo>
                <a:close/>
              </a:path>
            </a:pathLst>
          </a:custGeom>
          <a:solidFill>
            <a:srgbClr val="72605D"/>
          </a:solidFill>
          <a:ln>
            <a:noFill/>
          </a:ln>
        </p:spPr>
      </p:sp>
      <p:sp>
        <p:nvSpPr>
          <p:cNvPr id="15955" name="Freeform 797"/>
          <p:cNvSpPr/>
          <p:nvPr/>
        </p:nvSpPr>
        <p:spPr>
          <a:xfrm>
            <a:off x="918360" y="536400"/>
            <a:ext cx="403560" cy="160920"/>
          </a:xfrm>
          <a:custGeom>
            <a:avLst/>
            <a:gdLst/>
            <a:ahLst/>
            <a:cxnLst/>
            <a:rect l="0" t="0" r="r" b="b"/>
            <a:pathLst>
              <a:path w="1121" h="447">
                <a:moveTo>
                  <a:pt x="1120" y="446"/>
                </a:moveTo>
                <a:lnTo>
                  <a:pt x="0" y="0"/>
                </a:lnTo>
                <a:lnTo>
                  <a:pt x="22" y="0"/>
                </a:lnTo>
                <a:lnTo>
                  <a:pt x="1120" y="437"/>
                </a:lnTo>
                <a:lnTo>
                  <a:pt x="1120" y="446"/>
                </a:lnTo>
                <a:close/>
              </a:path>
            </a:pathLst>
          </a:custGeom>
          <a:solidFill>
            <a:srgbClr val="715F5C"/>
          </a:solidFill>
          <a:ln>
            <a:noFill/>
          </a:ln>
        </p:spPr>
      </p:sp>
      <p:sp>
        <p:nvSpPr>
          <p:cNvPr id="15956" name="Freeform 798"/>
          <p:cNvSpPr/>
          <p:nvPr/>
        </p:nvSpPr>
        <p:spPr>
          <a:xfrm>
            <a:off x="926280" y="536400"/>
            <a:ext cx="395640" cy="157680"/>
          </a:xfrm>
          <a:custGeom>
            <a:avLst/>
            <a:gdLst/>
            <a:ahLst/>
            <a:cxnLst/>
            <a:rect l="0" t="0" r="r" b="b"/>
            <a:pathLst>
              <a:path w="1099" h="438">
                <a:moveTo>
                  <a:pt x="1098" y="437"/>
                </a:moveTo>
                <a:lnTo>
                  <a:pt x="0" y="0"/>
                </a:lnTo>
                <a:lnTo>
                  <a:pt x="21" y="0"/>
                </a:lnTo>
                <a:lnTo>
                  <a:pt x="1098" y="429"/>
                </a:lnTo>
                <a:lnTo>
                  <a:pt x="1098" y="437"/>
                </a:lnTo>
                <a:close/>
              </a:path>
            </a:pathLst>
          </a:custGeom>
          <a:solidFill>
            <a:srgbClr val="705E5B"/>
          </a:solidFill>
          <a:ln>
            <a:noFill/>
          </a:ln>
        </p:spPr>
      </p:sp>
      <p:sp>
        <p:nvSpPr>
          <p:cNvPr id="15957" name="Freeform 799"/>
          <p:cNvSpPr/>
          <p:nvPr/>
        </p:nvSpPr>
        <p:spPr>
          <a:xfrm>
            <a:off x="933840" y="536400"/>
            <a:ext cx="388080" cy="154800"/>
          </a:xfrm>
          <a:custGeom>
            <a:avLst/>
            <a:gdLst/>
            <a:ahLst/>
            <a:cxnLst/>
            <a:rect l="0" t="0" r="r" b="b"/>
            <a:pathLst>
              <a:path w="1078" h="430">
                <a:moveTo>
                  <a:pt x="1077" y="429"/>
                </a:moveTo>
                <a:lnTo>
                  <a:pt x="0" y="0"/>
                </a:lnTo>
                <a:lnTo>
                  <a:pt x="21" y="0"/>
                </a:lnTo>
                <a:lnTo>
                  <a:pt x="1077" y="421"/>
                </a:lnTo>
                <a:lnTo>
                  <a:pt x="1077" y="429"/>
                </a:lnTo>
                <a:close/>
              </a:path>
            </a:pathLst>
          </a:custGeom>
          <a:solidFill>
            <a:srgbClr val="705D5A"/>
          </a:solidFill>
          <a:ln>
            <a:noFill/>
          </a:ln>
        </p:spPr>
      </p:sp>
      <p:sp>
        <p:nvSpPr>
          <p:cNvPr id="15958" name="Freeform 800"/>
          <p:cNvSpPr/>
          <p:nvPr/>
        </p:nvSpPr>
        <p:spPr>
          <a:xfrm>
            <a:off x="941400" y="536400"/>
            <a:ext cx="380520" cy="151920"/>
          </a:xfrm>
          <a:custGeom>
            <a:avLst/>
            <a:gdLst/>
            <a:ahLst/>
            <a:cxnLst/>
            <a:rect l="0" t="0" r="r" b="b"/>
            <a:pathLst>
              <a:path w="1057" h="422">
                <a:moveTo>
                  <a:pt x="1056" y="421"/>
                </a:moveTo>
                <a:lnTo>
                  <a:pt x="0" y="0"/>
                </a:lnTo>
                <a:lnTo>
                  <a:pt x="21" y="0"/>
                </a:lnTo>
                <a:lnTo>
                  <a:pt x="1056" y="412"/>
                </a:lnTo>
                <a:lnTo>
                  <a:pt x="1056" y="421"/>
                </a:lnTo>
                <a:close/>
              </a:path>
            </a:pathLst>
          </a:custGeom>
          <a:solidFill>
            <a:srgbClr val="6F5B58"/>
          </a:solidFill>
          <a:ln>
            <a:noFill/>
          </a:ln>
        </p:spPr>
      </p:sp>
      <p:sp>
        <p:nvSpPr>
          <p:cNvPr id="15959" name="Freeform 801"/>
          <p:cNvSpPr/>
          <p:nvPr/>
        </p:nvSpPr>
        <p:spPr>
          <a:xfrm>
            <a:off x="948960" y="536400"/>
            <a:ext cx="372960" cy="148680"/>
          </a:xfrm>
          <a:custGeom>
            <a:avLst/>
            <a:gdLst/>
            <a:ahLst/>
            <a:cxnLst/>
            <a:rect l="0" t="0" r="r" b="b"/>
            <a:pathLst>
              <a:path w="1036" h="413">
                <a:moveTo>
                  <a:pt x="1035" y="412"/>
                </a:moveTo>
                <a:lnTo>
                  <a:pt x="0" y="0"/>
                </a:lnTo>
                <a:lnTo>
                  <a:pt x="21" y="0"/>
                </a:lnTo>
                <a:lnTo>
                  <a:pt x="1035" y="404"/>
                </a:lnTo>
                <a:lnTo>
                  <a:pt x="1035" y="412"/>
                </a:lnTo>
                <a:close/>
              </a:path>
            </a:pathLst>
          </a:custGeom>
          <a:solidFill>
            <a:srgbClr val="6E5A57"/>
          </a:solidFill>
          <a:ln>
            <a:noFill/>
          </a:ln>
        </p:spPr>
      </p:sp>
      <p:sp>
        <p:nvSpPr>
          <p:cNvPr id="15960" name="Freeform 802"/>
          <p:cNvSpPr/>
          <p:nvPr/>
        </p:nvSpPr>
        <p:spPr>
          <a:xfrm>
            <a:off x="956520" y="536400"/>
            <a:ext cx="365400" cy="145800"/>
          </a:xfrm>
          <a:custGeom>
            <a:avLst/>
            <a:gdLst/>
            <a:ahLst/>
            <a:cxnLst/>
            <a:rect l="0" t="0" r="r" b="b"/>
            <a:pathLst>
              <a:path w="1015" h="405">
                <a:moveTo>
                  <a:pt x="1014" y="404"/>
                </a:moveTo>
                <a:lnTo>
                  <a:pt x="0" y="0"/>
                </a:lnTo>
                <a:lnTo>
                  <a:pt x="21" y="0"/>
                </a:lnTo>
                <a:lnTo>
                  <a:pt x="1014" y="395"/>
                </a:lnTo>
                <a:lnTo>
                  <a:pt x="1014" y="404"/>
                </a:lnTo>
                <a:close/>
              </a:path>
            </a:pathLst>
          </a:custGeom>
          <a:solidFill>
            <a:srgbClr val="6D5956"/>
          </a:solidFill>
          <a:ln>
            <a:noFill/>
          </a:ln>
        </p:spPr>
      </p:sp>
      <p:sp>
        <p:nvSpPr>
          <p:cNvPr id="15961" name="Freeform 803"/>
          <p:cNvSpPr/>
          <p:nvPr/>
        </p:nvSpPr>
        <p:spPr>
          <a:xfrm>
            <a:off x="964080" y="536400"/>
            <a:ext cx="357840" cy="142560"/>
          </a:xfrm>
          <a:custGeom>
            <a:avLst/>
            <a:gdLst/>
            <a:ahLst/>
            <a:cxnLst/>
            <a:rect l="0" t="0" r="r" b="b"/>
            <a:pathLst>
              <a:path w="994" h="396">
                <a:moveTo>
                  <a:pt x="993" y="395"/>
                </a:moveTo>
                <a:lnTo>
                  <a:pt x="0" y="0"/>
                </a:lnTo>
                <a:lnTo>
                  <a:pt x="21" y="0"/>
                </a:lnTo>
                <a:lnTo>
                  <a:pt x="993" y="387"/>
                </a:lnTo>
                <a:lnTo>
                  <a:pt x="993" y="395"/>
                </a:lnTo>
                <a:close/>
              </a:path>
            </a:pathLst>
          </a:custGeom>
          <a:solidFill>
            <a:srgbClr val="6C5855"/>
          </a:solidFill>
          <a:ln>
            <a:noFill/>
          </a:ln>
        </p:spPr>
      </p:sp>
      <p:sp>
        <p:nvSpPr>
          <p:cNvPr id="15962" name="Freeform 804"/>
          <p:cNvSpPr/>
          <p:nvPr/>
        </p:nvSpPr>
        <p:spPr>
          <a:xfrm>
            <a:off x="971640" y="536400"/>
            <a:ext cx="350280" cy="139680"/>
          </a:xfrm>
          <a:custGeom>
            <a:avLst/>
            <a:gdLst/>
            <a:ahLst/>
            <a:cxnLst/>
            <a:rect l="0" t="0" r="r" b="b"/>
            <a:pathLst>
              <a:path w="973" h="388">
                <a:moveTo>
                  <a:pt x="972" y="387"/>
                </a:moveTo>
                <a:lnTo>
                  <a:pt x="0" y="0"/>
                </a:lnTo>
                <a:lnTo>
                  <a:pt x="21" y="0"/>
                </a:lnTo>
                <a:lnTo>
                  <a:pt x="972" y="379"/>
                </a:lnTo>
                <a:lnTo>
                  <a:pt x="972" y="387"/>
                </a:lnTo>
                <a:close/>
              </a:path>
            </a:pathLst>
          </a:custGeom>
          <a:solidFill>
            <a:srgbClr val="6B5753"/>
          </a:solidFill>
          <a:ln>
            <a:noFill/>
          </a:ln>
        </p:spPr>
      </p:sp>
      <p:sp>
        <p:nvSpPr>
          <p:cNvPr id="15963" name="Freeform 805"/>
          <p:cNvSpPr/>
          <p:nvPr/>
        </p:nvSpPr>
        <p:spPr>
          <a:xfrm>
            <a:off x="979200" y="536400"/>
            <a:ext cx="342720" cy="136800"/>
          </a:xfrm>
          <a:custGeom>
            <a:avLst/>
            <a:gdLst/>
            <a:ahLst/>
            <a:cxnLst/>
            <a:rect l="0" t="0" r="r" b="b"/>
            <a:pathLst>
              <a:path w="952" h="380">
                <a:moveTo>
                  <a:pt x="951" y="379"/>
                </a:moveTo>
                <a:lnTo>
                  <a:pt x="0" y="0"/>
                </a:lnTo>
                <a:lnTo>
                  <a:pt x="21" y="0"/>
                </a:lnTo>
                <a:lnTo>
                  <a:pt x="951" y="370"/>
                </a:lnTo>
                <a:lnTo>
                  <a:pt x="951" y="379"/>
                </a:lnTo>
                <a:close/>
              </a:path>
            </a:pathLst>
          </a:custGeom>
          <a:solidFill>
            <a:srgbClr val="6A5652"/>
          </a:solidFill>
          <a:ln>
            <a:noFill/>
          </a:ln>
        </p:spPr>
      </p:sp>
      <p:sp>
        <p:nvSpPr>
          <p:cNvPr id="15964" name="Freeform 806"/>
          <p:cNvSpPr/>
          <p:nvPr/>
        </p:nvSpPr>
        <p:spPr>
          <a:xfrm>
            <a:off x="986760" y="536400"/>
            <a:ext cx="335160" cy="133560"/>
          </a:xfrm>
          <a:custGeom>
            <a:avLst/>
            <a:gdLst/>
            <a:ahLst/>
            <a:cxnLst/>
            <a:rect l="0" t="0" r="r" b="b"/>
            <a:pathLst>
              <a:path w="931" h="371">
                <a:moveTo>
                  <a:pt x="930" y="370"/>
                </a:moveTo>
                <a:lnTo>
                  <a:pt x="0" y="0"/>
                </a:lnTo>
                <a:lnTo>
                  <a:pt x="21" y="0"/>
                </a:lnTo>
                <a:lnTo>
                  <a:pt x="930" y="362"/>
                </a:lnTo>
                <a:lnTo>
                  <a:pt x="930" y="370"/>
                </a:lnTo>
                <a:close/>
              </a:path>
            </a:pathLst>
          </a:custGeom>
          <a:solidFill>
            <a:srgbClr val="695451"/>
          </a:solidFill>
          <a:ln>
            <a:noFill/>
          </a:ln>
        </p:spPr>
      </p:sp>
      <p:sp>
        <p:nvSpPr>
          <p:cNvPr id="15965" name="Freeform 807"/>
          <p:cNvSpPr/>
          <p:nvPr/>
        </p:nvSpPr>
        <p:spPr>
          <a:xfrm>
            <a:off x="994320" y="536400"/>
            <a:ext cx="327600" cy="130680"/>
          </a:xfrm>
          <a:custGeom>
            <a:avLst/>
            <a:gdLst/>
            <a:ahLst/>
            <a:cxnLst/>
            <a:rect l="0" t="0" r="r" b="b"/>
            <a:pathLst>
              <a:path w="910" h="363">
                <a:moveTo>
                  <a:pt x="909" y="362"/>
                </a:moveTo>
                <a:lnTo>
                  <a:pt x="0" y="0"/>
                </a:lnTo>
                <a:lnTo>
                  <a:pt x="22" y="0"/>
                </a:lnTo>
                <a:lnTo>
                  <a:pt x="909" y="353"/>
                </a:lnTo>
                <a:lnTo>
                  <a:pt x="909" y="362"/>
                </a:lnTo>
                <a:close/>
              </a:path>
            </a:pathLst>
          </a:custGeom>
          <a:solidFill>
            <a:srgbClr val="695350"/>
          </a:solidFill>
          <a:ln>
            <a:noFill/>
          </a:ln>
        </p:spPr>
      </p:sp>
      <p:sp>
        <p:nvSpPr>
          <p:cNvPr id="15966" name="Freeform 808"/>
          <p:cNvSpPr/>
          <p:nvPr/>
        </p:nvSpPr>
        <p:spPr>
          <a:xfrm>
            <a:off x="1002240" y="536400"/>
            <a:ext cx="319680" cy="127440"/>
          </a:xfrm>
          <a:custGeom>
            <a:avLst/>
            <a:gdLst/>
            <a:ahLst/>
            <a:cxnLst/>
            <a:rect l="0" t="0" r="r" b="b"/>
            <a:pathLst>
              <a:path w="888" h="354">
                <a:moveTo>
                  <a:pt x="887" y="353"/>
                </a:moveTo>
                <a:lnTo>
                  <a:pt x="0" y="0"/>
                </a:lnTo>
                <a:lnTo>
                  <a:pt x="21" y="0"/>
                </a:lnTo>
                <a:lnTo>
                  <a:pt x="887" y="345"/>
                </a:lnTo>
                <a:lnTo>
                  <a:pt x="887" y="353"/>
                </a:lnTo>
                <a:close/>
              </a:path>
            </a:pathLst>
          </a:custGeom>
          <a:solidFill>
            <a:srgbClr val="68524E"/>
          </a:solidFill>
          <a:ln>
            <a:noFill/>
          </a:ln>
        </p:spPr>
      </p:sp>
      <p:sp>
        <p:nvSpPr>
          <p:cNvPr id="15967" name="Freeform 809"/>
          <p:cNvSpPr/>
          <p:nvPr/>
        </p:nvSpPr>
        <p:spPr>
          <a:xfrm>
            <a:off x="1009800" y="536400"/>
            <a:ext cx="312120" cy="124560"/>
          </a:xfrm>
          <a:custGeom>
            <a:avLst/>
            <a:gdLst/>
            <a:ahLst/>
            <a:cxnLst/>
            <a:rect l="0" t="0" r="r" b="b"/>
            <a:pathLst>
              <a:path w="867" h="346">
                <a:moveTo>
                  <a:pt x="866" y="345"/>
                </a:moveTo>
                <a:lnTo>
                  <a:pt x="0" y="0"/>
                </a:lnTo>
                <a:lnTo>
                  <a:pt x="21" y="0"/>
                </a:lnTo>
                <a:lnTo>
                  <a:pt x="866" y="337"/>
                </a:lnTo>
                <a:lnTo>
                  <a:pt x="866" y="345"/>
                </a:lnTo>
                <a:close/>
              </a:path>
            </a:pathLst>
          </a:custGeom>
          <a:solidFill>
            <a:srgbClr val="67514D"/>
          </a:solidFill>
          <a:ln>
            <a:noFill/>
          </a:ln>
        </p:spPr>
      </p:sp>
      <p:sp>
        <p:nvSpPr>
          <p:cNvPr id="15968" name="Freeform 810"/>
          <p:cNvSpPr/>
          <p:nvPr/>
        </p:nvSpPr>
        <p:spPr>
          <a:xfrm>
            <a:off x="1017360" y="536400"/>
            <a:ext cx="304560" cy="121680"/>
          </a:xfrm>
          <a:custGeom>
            <a:avLst/>
            <a:gdLst/>
            <a:ahLst/>
            <a:cxnLst/>
            <a:rect l="0" t="0" r="r" b="b"/>
            <a:pathLst>
              <a:path w="846" h="338">
                <a:moveTo>
                  <a:pt x="845" y="337"/>
                </a:moveTo>
                <a:lnTo>
                  <a:pt x="0" y="0"/>
                </a:lnTo>
                <a:lnTo>
                  <a:pt x="21" y="0"/>
                </a:lnTo>
                <a:lnTo>
                  <a:pt x="845" y="328"/>
                </a:lnTo>
                <a:lnTo>
                  <a:pt x="845" y="337"/>
                </a:lnTo>
                <a:close/>
              </a:path>
            </a:pathLst>
          </a:custGeom>
          <a:solidFill>
            <a:srgbClr val="66504C"/>
          </a:solidFill>
          <a:ln>
            <a:noFill/>
          </a:ln>
        </p:spPr>
      </p:sp>
      <p:sp>
        <p:nvSpPr>
          <p:cNvPr id="15969" name="Freeform 811"/>
          <p:cNvSpPr/>
          <p:nvPr/>
        </p:nvSpPr>
        <p:spPr>
          <a:xfrm>
            <a:off x="1024920" y="536400"/>
            <a:ext cx="297000" cy="118440"/>
          </a:xfrm>
          <a:custGeom>
            <a:avLst/>
            <a:gdLst/>
            <a:ahLst/>
            <a:cxnLst/>
            <a:rect l="0" t="0" r="r" b="b"/>
            <a:pathLst>
              <a:path w="825" h="329">
                <a:moveTo>
                  <a:pt x="824" y="328"/>
                </a:moveTo>
                <a:lnTo>
                  <a:pt x="0" y="0"/>
                </a:lnTo>
                <a:lnTo>
                  <a:pt x="21" y="0"/>
                </a:lnTo>
                <a:lnTo>
                  <a:pt x="824" y="320"/>
                </a:lnTo>
                <a:lnTo>
                  <a:pt x="824" y="328"/>
                </a:lnTo>
                <a:close/>
              </a:path>
            </a:pathLst>
          </a:custGeom>
          <a:solidFill>
            <a:srgbClr val="664F4B"/>
          </a:solidFill>
          <a:ln>
            <a:noFill/>
          </a:ln>
        </p:spPr>
      </p:sp>
      <p:sp>
        <p:nvSpPr>
          <p:cNvPr id="15970" name="Freeform 812"/>
          <p:cNvSpPr/>
          <p:nvPr/>
        </p:nvSpPr>
        <p:spPr>
          <a:xfrm>
            <a:off x="1032480" y="536400"/>
            <a:ext cx="289440" cy="115560"/>
          </a:xfrm>
          <a:custGeom>
            <a:avLst/>
            <a:gdLst/>
            <a:ahLst/>
            <a:cxnLst/>
            <a:rect l="0" t="0" r="r" b="b"/>
            <a:pathLst>
              <a:path w="804" h="321">
                <a:moveTo>
                  <a:pt x="803" y="320"/>
                </a:moveTo>
                <a:lnTo>
                  <a:pt x="0" y="0"/>
                </a:lnTo>
                <a:lnTo>
                  <a:pt x="21" y="0"/>
                </a:lnTo>
                <a:lnTo>
                  <a:pt x="803" y="311"/>
                </a:lnTo>
                <a:lnTo>
                  <a:pt x="803" y="320"/>
                </a:lnTo>
                <a:close/>
              </a:path>
            </a:pathLst>
          </a:custGeom>
          <a:solidFill>
            <a:srgbClr val="654D49"/>
          </a:solidFill>
          <a:ln>
            <a:noFill/>
          </a:ln>
        </p:spPr>
      </p:sp>
      <p:sp>
        <p:nvSpPr>
          <p:cNvPr id="15971" name="Freeform 813"/>
          <p:cNvSpPr/>
          <p:nvPr/>
        </p:nvSpPr>
        <p:spPr>
          <a:xfrm>
            <a:off x="1040040" y="536400"/>
            <a:ext cx="281880" cy="112320"/>
          </a:xfrm>
          <a:custGeom>
            <a:avLst/>
            <a:gdLst/>
            <a:ahLst/>
            <a:cxnLst/>
            <a:rect l="0" t="0" r="r" b="b"/>
            <a:pathLst>
              <a:path w="783" h="312">
                <a:moveTo>
                  <a:pt x="782" y="311"/>
                </a:moveTo>
                <a:lnTo>
                  <a:pt x="0" y="0"/>
                </a:lnTo>
                <a:lnTo>
                  <a:pt x="21" y="0"/>
                </a:lnTo>
                <a:lnTo>
                  <a:pt x="782" y="303"/>
                </a:lnTo>
                <a:lnTo>
                  <a:pt x="782" y="311"/>
                </a:lnTo>
                <a:close/>
              </a:path>
            </a:pathLst>
          </a:custGeom>
          <a:solidFill>
            <a:srgbClr val="644C48"/>
          </a:solidFill>
          <a:ln>
            <a:noFill/>
          </a:ln>
        </p:spPr>
      </p:sp>
      <p:sp>
        <p:nvSpPr>
          <p:cNvPr id="15972" name="Freeform 814"/>
          <p:cNvSpPr/>
          <p:nvPr/>
        </p:nvSpPr>
        <p:spPr>
          <a:xfrm>
            <a:off x="1047600" y="536400"/>
            <a:ext cx="274320" cy="109440"/>
          </a:xfrm>
          <a:custGeom>
            <a:avLst/>
            <a:gdLst/>
            <a:ahLst/>
            <a:cxnLst/>
            <a:rect l="0" t="0" r="r" b="b"/>
            <a:pathLst>
              <a:path w="762" h="304">
                <a:moveTo>
                  <a:pt x="761" y="303"/>
                </a:moveTo>
                <a:lnTo>
                  <a:pt x="0" y="0"/>
                </a:lnTo>
                <a:lnTo>
                  <a:pt x="21" y="0"/>
                </a:lnTo>
                <a:lnTo>
                  <a:pt x="761" y="295"/>
                </a:lnTo>
                <a:lnTo>
                  <a:pt x="761" y="303"/>
                </a:lnTo>
                <a:close/>
              </a:path>
            </a:pathLst>
          </a:custGeom>
          <a:solidFill>
            <a:srgbClr val="634B47"/>
          </a:solidFill>
          <a:ln>
            <a:noFill/>
          </a:ln>
        </p:spPr>
      </p:sp>
      <p:sp>
        <p:nvSpPr>
          <p:cNvPr id="15973" name="Freeform 815"/>
          <p:cNvSpPr/>
          <p:nvPr/>
        </p:nvSpPr>
        <p:spPr>
          <a:xfrm>
            <a:off x="1055160" y="536400"/>
            <a:ext cx="266760" cy="106560"/>
          </a:xfrm>
          <a:custGeom>
            <a:avLst/>
            <a:gdLst/>
            <a:ahLst/>
            <a:cxnLst/>
            <a:rect l="0" t="0" r="r" b="b"/>
            <a:pathLst>
              <a:path w="741" h="296">
                <a:moveTo>
                  <a:pt x="740" y="295"/>
                </a:moveTo>
                <a:lnTo>
                  <a:pt x="0" y="0"/>
                </a:lnTo>
                <a:lnTo>
                  <a:pt x="21" y="0"/>
                </a:lnTo>
                <a:lnTo>
                  <a:pt x="740" y="286"/>
                </a:lnTo>
                <a:lnTo>
                  <a:pt x="740" y="295"/>
                </a:lnTo>
                <a:close/>
              </a:path>
            </a:pathLst>
          </a:custGeom>
          <a:solidFill>
            <a:srgbClr val="624A46"/>
          </a:solidFill>
          <a:ln>
            <a:noFill/>
          </a:ln>
        </p:spPr>
      </p:sp>
      <p:sp>
        <p:nvSpPr>
          <p:cNvPr id="15974" name="Freeform 816"/>
          <p:cNvSpPr/>
          <p:nvPr/>
        </p:nvSpPr>
        <p:spPr>
          <a:xfrm>
            <a:off x="1062720" y="536400"/>
            <a:ext cx="259200" cy="103320"/>
          </a:xfrm>
          <a:custGeom>
            <a:avLst/>
            <a:gdLst/>
            <a:ahLst/>
            <a:cxnLst/>
            <a:rect l="0" t="0" r="r" b="b"/>
            <a:pathLst>
              <a:path w="720" h="287">
                <a:moveTo>
                  <a:pt x="719" y="286"/>
                </a:moveTo>
                <a:lnTo>
                  <a:pt x="0" y="0"/>
                </a:lnTo>
                <a:lnTo>
                  <a:pt x="21" y="0"/>
                </a:lnTo>
                <a:lnTo>
                  <a:pt x="719" y="278"/>
                </a:lnTo>
                <a:lnTo>
                  <a:pt x="719" y="286"/>
                </a:lnTo>
                <a:close/>
              </a:path>
            </a:pathLst>
          </a:custGeom>
          <a:solidFill>
            <a:srgbClr val="614945"/>
          </a:solidFill>
          <a:ln>
            <a:noFill/>
          </a:ln>
        </p:spPr>
      </p:sp>
      <p:sp>
        <p:nvSpPr>
          <p:cNvPr id="15975" name="Freeform 817"/>
          <p:cNvSpPr/>
          <p:nvPr/>
        </p:nvSpPr>
        <p:spPr>
          <a:xfrm>
            <a:off x="1070280" y="536400"/>
            <a:ext cx="251640" cy="100440"/>
          </a:xfrm>
          <a:custGeom>
            <a:avLst/>
            <a:gdLst/>
            <a:ahLst/>
            <a:cxnLst/>
            <a:rect l="0" t="0" r="r" b="b"/>
            <a:pathLst>
              <a:path w="699" h="279">
                <a:moveTo>
                  <a:pt x="698" y="278"/>
                </a:moveTo>
                <a:lnTo>
                  <a:pt x="0" y="0"/>
                </a:lnTo>
                <a:lnTo>
                  <a:pt x="22" y="0"/>
                </a:lnTo>
                <a:lnTo>
                  <a:pt x="698" y="269"/>
                </a:lnTo>
                <a:lnTo>
                  <a:pt x="698" y="278"/>
                </a:lnTo>
                <a:close/>
              </a:path>
            </a:pathLst>
          </a:custGeom>
          <a:solidFill>
            <a:srgbClr val="614844"/>
          </a:solidFill>
          <a:ln>
            <a:noFill/>
          </a:ln>
        </p:spPr>
      </p:sp>
      <p:sp>
        <p:nvSpPr>
          <p:cNvPr id="15976" name="Freeform 818"/>
          <p:cNvSpPr/>
          <p:nvPr/>
        </p:nvSpPr>
        <p:spPr>
          <a:xfrm>
            <a:off x="1078200" y="536400"/>
            <a:ext cx="243720" cy="97200"/>
          </a:xfrm>
          <a:custGeom>
            <a:avLst/>
            <a:gdLst/>
            <a:ahLst/>
            <a:cxnLst/>
            <a:rect l="0" t="0" r="r" b="b"/>
            <a:pathLst>
              <a:path w="677" h="270">
                <a:moveTo>
                  <a:pt x="676" y="269"/>
                </a:moveTo>
                <a:lnTo>
                  <a:pt x="0" y="0"/>
                </a:lnTo>
                <a:lnTo>
                  <a:pt x="21" y="0"/>
                </a:lnTo>
                <a:lnTo>
                  <a:pt x="676" y="261"/>
                </a:lnTo>
                <a:lnTo>
                  <a:pt x="676" y="269"/>
                </a:lnTo>
                <a:close/>
              </a:path>
            </a:pathLst>
          </a:custGeom>
          <a:solidFill>
            <a:srgbClr val="604742"/>
          </a:solidFill>
          <a:ln>
            <a:noFill/>
          </a:ln>
        </p:spPr>
      </p:sp>
      <p:sp>
        <p:nvSpPr>
          <p:cNvPr id="15977" name="Freeform 819"/>
          <p:cNvSpPr/>
          <p:nvPr/>
        </p:nvSpPr>
        <p:spPr>
          <a:xfrm>
            <a:off x="1085760" y="536400"/>
            <a:ext cx="236160" cy="94320"/>
          </a:xfrm>
          <a:custGeom>
            <a:avLst/>
            <a:gdLst/>
            <a:ahLst/>
            <a:cxnLst/>
            <a:rect l="0" t="0" r="r" b="b"/>
            <a:pathLst>
              <a:path w="656" h="262">
                <a:moveTo>
                  <a:pt x="655" y="261"/>
                </a:moveTo>
                <a:lnTo>
                  <a:pt x="0" y="0"/>
                </a:lnTo>
                <a:lnTo>
                  <a:pt x="21" y="0"/>
                </a:lnTo>
                <a:lnTo>
                  <a:pt x="655" y="253"/>
                </a:lnTo>
                <a:lnTo>
                  <a:pt x="655" y="261"/>
                </a:lnTo>
                <a:close/>
              </a:path>
            </a:pathLst>
          </a:custGeom>
          <a:solidFill>
            <a:srgbClr val="604641"/>
          </a:solidFill>
          <a:ln>
            <a:noFill/>
          </a:ln>
        </p:spPr>
      </p:sp>
      <p:sp>
        <p:nvSpPr>
          <p:cNvPr id="15978" name="Freeform 820"/>
          <p:cNvSpPr/>
          <p:nvPr/>
        </p:nvSpPr>
        <p:spPr>
          <a:xfrm>
            <a:off x="1093320" y="536400"/>
            <a:ext cx="228600" cy="91440"/>
          </a:xfrm>
          <a:custGeom>
            <a:avLst/>
            <a:gdLst/>
            <a:ahLst/>
            <a:cxnLst/>
            <a:rect l="0" t="0" r="r" b="b"/>
            <a:pathLst>
              <a:path w="635" h="254">
                <a:moveTo>
                  <a:pt x="634" y="253"/>
                </a:moveTo>
                <a:lnTo>
                  <a:pt x="0" y="0"/>
                </a:lnTo>
                <a:lnTo>
                  <a:pt x="21" y="0"/>
                </a:lnTo>
                <a:lnTo>
                  <a:pt x="634" y="244"/>
                </a:lnTo>
                <a:lnTo>
                  <a:pt x="634" y="253"/>
                </a:lnTo>
                <a:close/>
              </a:path>
            </a:pathLst>
          </a:custGeom>
          <a:solidFill>
            <a:srgbClr val="5F4540"/>
          </a:solidFill>
          <a:ln>
            <a:noFill/>
          </a:ln>
        </p:spPr>
      </p:sp>
      <p:sp>
        <p:nvSpPr>
          <p:cNvPr id="15979" name="Freeform 821"/>
          <p:cNvSpPr/>
          <p:nvPr/>
        </p:nvSpPr>
        <p:spPr>
          <a:xfrm>
            <a:off x="1100880" y="536400"/>
            <a:ext cx="221040" cy="88200"/>
          </a:xfrm>
          <a:custGeom>
            <a:avLst/>
            <a:gdLst/>
            <a:ahLst/>
            <a:cxnLst/>
            <a:rect l="0" t="0" r="r" b="b"/>
            <a:pathLst>
              <a:path w="614" h="245">
                <a:moveTo>
                  <a:pt x="613" y="244"/>
                </a:moveTo>
                <a:lnTo>
                  <a:pt x="0" y="0"/>
                </a:lnTo>
                <a:lnTo>
                  <a:pt x="21" y="0"/>
                </a:lnTo>
                <a:lnTo>
                  <a:pt x="613" y="236"/>
                </a:lnTo>
                <a:lnTo>
                  <a:pt x="613" y="244"/>
                </a:lnTo>
                <a:close/>
              </a:path>
            </a:pathLst>
          </a:custGeom>
          <a:solidFill>
            <a:srgbClr val="5E443F"/>
          </a:solidFill>
          <a:ln>
            <a:noFill/>
          </a:ln>
        </p:spPr>
      </p:sp>
      <p:sp>
        <p:nvSpPr>
          <p:cNvPr id="15980" name="Freeform 822"/>
          <p:cNvSpPr/>
          <p:nvPr/>
        </p:nvSpPr>
        <p:spPr>
          <a:xfrm>
            <a:off x="1108440" y="536400"/>
            <a:ext cx="213480" cy="85320"/>
          </a:xfrm>
          <a:custGeom>
            <a:avLst/>
            <a:gdLst/>
            <a:ahLst/>
            <a:cxnLst/>
            <a:rect l="0" t="0" r="r" b="b"/>
            <a:pathLst>
              <a:path w="593" h="237">
                <a:moveTo>
                  <a:pt x="592" y="236"/>
                </a:moveTo>
                <a:lnTo>
                  <a:pt x="0" y="0"/>
                </a:lnTo>
                <a:lnTo>
                  <a:pt x="21" y="0"/>
                </a:lnTo>
                <a:lnTo>
                  <a:pt x="592" y="227"/>
                </a:lnTo>
                <a:lnTo>
                  <a:pt x="592" y="236"/>
                </a:lnTo>
                <a:close/>
              </a:path>
            </a:pathLst>
          </a:custGeom>
          <a:solidFill>
            <a:srgbClr val="5D423D"/>
          </a:solidFill>
          <a:ln>
            <a:noFill/>
          </a:ln>
        </p:spPr>
      </p:sp>
      <p:sp>
        <p:nvSpPr>
          <p:cNvPr id="15981" name="Freeform 823"/>
          <p:cNvSpPr/>
          <p:nvPr/>
        </p:nvSpPr>
        <p:spPr>
          <a:xfrm>
            <a:off x="1116000" y="536400"/>
            <a:ext cx="205920" cy="82080"/>
          </a:xfrm>
          <a:custGeom>
            <a:avLst/>
            <a:gdLst/>
            <a:ahLst/>
            <a:cxnLst/>
            <a:rect l="0" t="0" r="r" b="b"/>
            <a:pathLst>
              <a:path w="572" h="228">
                <a:moveTo>
                  <a:pt x="571" y="227"/>
                </a:moveTo>
                <a:lnTo>
                  <a:pt x="0" y="0"/>
                </a:lnTo>
                <a:lnTo>
                  <a:pt x="21" y="0"/>
                </a:lnTo>
                <a:lnTo>
                  <a:pt x="571" y="219"/>
                </a:lnTo>
                <a:lnTo>
                  <a:pt x="571" y="227"/>
                </a:lnTo>
                <a:close/>
              </a:path>
            </a:pathLst>
          </a:custGeom>
          <a:solidFill>
            <a:srgbClr val="5D413C"/>
          </a:solidFill>
          <a:ln>
            <a:noFill/>
          </a:ln>
        </p:spPr>
      </p:sp>
      <p:sp>
        <p:nvSpPr>
          <p:cNvPr id="15982" name="Freeform 824"/>
          <p:cNvSpPr/>
          <p:nvPr/>
        </p:nvSpPr>
        <p:spPr>
          <a:xfrm>
            <a:off x="1123560" y="536400"/>
            <a:ext cx="198360" cy="79200"/>
          </a:xfrm>
          <a:custGeom>
            <a:avLst/>
            <a:gdLst/>
            <a:ahLst/>
            <a:cxnLst/>
            <a:rect l="0" t="0" r="r" b="b"/>
            <a:pathLst>
              <a:path w="551" h="220">
                <a:moveTo>
                  <a:pt x="550" y="219"/>
                </a:moveTo>
                <a:lnTo>
                  <a:pt x="0" y="0"/>
                </a:lnTo>
                <a:lnTo>
                  <a:pt x="21" y="0"/>
                </a:lnTo>
                <a:lnTo>
                  <a:pt x="550" y="211"/>
                </a:lnTo>
                <a:lnTo>
                  <a:pt x="550" y="219"/>
                </a:lnTo>
                <a:close/>
              </a:path>
            </a:pathLst>
          </a:custGeom>
          <a:solidFill>
            <a:srgbClr val="5C403B"/>
          </a:solidFill>
          <a:ln>
            <a:noFill/>
          </a:ln>
        </p:spPr>
      </p:sp>
      <p:sp>
        <p:nvSpPr>
          <p:cNvPr id="15983" name="Freeform 825"/>
          <p:cNvSpPr/>
          <p:nvPr/>
        </p:nvSpPr>
        <p:spPr>
          <a:xfrm>
            <a:off x="1131120" y="536400"/>
            <a:ext cx="190800" cy="76320"/>
          </a:xfrm>
          <a:custGeom>
            <a:avLst/>
            <a:gdLst/>
            <a:ahLst/>
            <a:cxnLst/>
            <a:rect l="0" t="0" r="r" b="b"/>
            <a:pathLst>
              <a:path w="530" h="212">
                <a:moveTo>
                  <a:pt x="529" y="211"/>
                </a:moveTo>
                <a:lnTo>
                  <a:pt x="0" y="0"/>
                </a:lnTo>
                <a:lnTo>
                  <a:pt x="21" y="0"/>
                </a:lnTo>
                <a:lnTo>
                  <a:pt x="529" y="202"/>
                </a:lnTo>
                <a:lnTo>
                  <a:pt x="529" y="211"/>
                </a:lnTo>
                <a:close/>
              </a:path>
            </a:pathLst>
          </a:custGeom>
          <a:solidFill>
            <a:srgbClr val="5B3F3A"/>
          </a:solidFill>
          <a:ln>
            <a:noFill/>
          </a:ln>
        </p:spPr>
      </p:sp>
      <p:sp>
        <p:nvSpPr>
          <p:cNvPr id="15984" name="Freeform 826"/>
          <p:cNvSpPr/>
          <p:nvPr/>
        </p:nvSpPr>
        <p:spPr>
          <a:xfrm>
            <a:off x="1138680" y="536400"/>
            <a:ext cx="183240" cy="73080"/>
          </a:xfrm>
          <a:custGeom>
            <a:avLst/>
            <a:gdLst/>
            <a:ahLst/>
            <a:cxnLst/>
            <a:rect l="0" t="0" r="r" b="b"/>
            <a:pathLst>
              <a:path w="509" h="203">
                <a:moveTo>
                  <a:pt x="508" y="202"/>
                </a:moveTo>
                <a:lnTo>
                  <a:pt x="0" y="0"/>
                </a:lnTo>
                <a:lnTo>
                  <a:pt x="21" y="0"/>
                </a:lnTo>
                <a:lnTo>
                  <a:pt x="508" y="194"/>
                </a:lnTo>
                <a:lnTo>
                  <a:pt x="508" y="202"/>
                </a:lnTo>
                <a:close/>
              </a:path>
            </a:pathLst>
          </a:custGeom>
          <a:solidFill>
            <a:srgbClr val="5A3E39"/>
          </a:solidFill>
          <a:ln>
            <a:noFill/>
          </a:ln>
        </p:spPr>
      </p:sp>
      <p:sp>
        <p:nvSpPr>
          <p:cNvPr id="15985" name="Freeform 827"/>
          <p:cNvSpPr/>
          <p:nvPr/>
        </p:nvSpPr>
        <p:spPr>
          <a:xfrm>
            <a:off x="1146240" y="536400"/>
            <a:ext cx="175680" cy="70200"/>
          </a:xfrm>
          <a:custGeom>
            <a:avLst/>
            <a:gdLst/>
            <a:ahLst/>
            <a:cxnLst/>
            <a:rect l="0" t="0" r="r" b="b"/>
            <a:pathLst>
              <a:path w="488" h="195">
                <a:moveTo>
                  <a:pt x="487" y="194"/>
                </a:moveTo>
                <a:lnTo>
                  <a:pt x="0" y="0"/>
                </a:lnTo>
                <a:lnTo>
                  <a:pt x="22" y="0"/>
                </a:lnTo>
                <a:lnTo>
                  <a:pt x="487" y="185"/>
                </a:lnTo>
                <a:lnTo>
                  <a:pt x="487" y="194"/>
                </a:lnTo>
                <a:close/>
              </a:path>
            </a:pathLst>
          </a:custGeom>
          <a:solidFill>
            <a:srgbClr val="5A3D38"/>
          </a:solidFill>
          <a:ln>
            <a:noFill/>
          </a:ln>
        </p:spPr>
      </p:sp>
      <p:sp>
        <p:nvSpPr>
          <p:cNvPr id="15986" name="Freeform 828"/>
          <p:cNvSpPr/>
          <p:nvPr/>
        </p:nvSpPr>
        <p:spPr>
          <a:xfrm>
            <a:off x="1154160" y="536400"/>
            <a:ext cx="167760" cy="66960"/>
          </a:xfrm>
          <a:custGeom>
            <a:avLst/>
            <a:gdLst/>
            <a:ahLst/>
            <a:cxnLst/>
            <a:rect l="0" t="0" r="r" b="b"/>
            <a:pathLst>
              <a:path w="466" h="186">
                <a:moveTo>
                  <a:pt x="465" y="185"/>
                </a:moveTo>
                <a:lnTo>
                  <a:pt x="0" y="0"/>
                </a:lnTo>
                <a:lnTo>
                  <a:pt x="21" y="0"/>
                </a:lnTo>
                <a:lnTo>
                  <a:pt x="465" y="177"/>
                </a:lnTo>
                <a:lnTo>
                  <a:pt x="465" y="185"/>
                </a:lnTo>
                <a:close/>
              </a:path>
            </a:pathLst>
          </a:custGeom>
          <a:solidFill>
            <a:srgbClr val="593C37"/>
          </a:solidFill>
          <a:ln>
            <a:noFill/>
          </a:ln>
        </p:spPr>
      </p:sp>
      <p:sp>
        <p:nvSpPr>
          <p:cNvPr id="15987" name="Freeform 829"/>
          <p:cNvSpPr/>
          <p:nvPr/>
        </p:nvSpPr>
        <p:spPr>
          <a:xfrm>
            <a:off x="1161720" y="536400"/>
            <a:ext cx="160200" cy="64080"/>
          </a:xfrm>
          <a:custGeom>
            <a:avLst/>
            <a:gdLst/>
            <a:ahLst/>
            <a:cxnLst/>
            <a:rect l="0" t="0" r="r" b="b"/>
            <a:pathLst>
              <a:path w="445" h="178">
                <a:moveTo>
                  <a:pt x="444" y="177"/>
                </a:moveTo>
                <a:lnTo>
                  <a:pt x="0" y="0"/>
                </a:lnTo>
                <a:lnTo>
                  <a:pt x="21" y="0"/>
                </a:lnTo>
                <a:lnTo>
                  <a:pt x="444" y="169"/>
                </a:lnTo>
                <a:lnTo>
                  <a:pt x="444" y="177"/>
                </a:lnTo>
                <a:close/>
              </a:path>
            </a:pathLst>
          </a:custGeom>
          <a:solidFill>
            <a:srgbClr val="593B36"/>
          </a:solidFill>
          <a:ln>
            <a:noFill/>
          </a:ln>
        </p:spPr>
      </p:sp>
      <p:sp>
        <p:nvSpPr>
          <p:cNvPr id="15988" name="Freeform 830"/>
          <p:cNvSpPr/>
          <p:nvPr/>
        </p:nvSpPr>
        <p:spPr>
          <a:xfrm>
            <a:off x="1169280" y="536400"/>
            <a:ext cx="152640" cy="61200"/>
          </a:xfrm>
          <a:custGeom>
            <a:avLst/>
            <a:gdLst/>
            <a:ahLst/>
            <a:cxnLst/>
            <a:rect l="0" t="0" r="r" b="b"/>
            <a:pathLst>
              <a:path w="424" h="170">
                <a:moveTo>
                  <a:pt x="423" y="169"/>
                </a:moveTo>
                <a:lnTo>
                  <a:pt x="0" y="0"/>
                </a:lnTo>
                <a:lnTo>
                  <a:pt x="21" y="0"/>
                </a:lnTo>
                <a:lnTo>
                  <a:pt x="423" y="160"/>
                </a:lnTo>
                <a:lnTo>
                  <a:pt x="423" y="169"/>
                </a:lnTo>
                <a:close/>
              </a:path>
            </a:pathLst>
          </a:custGeom>
          <a:solidFill>
            <a:srgbClr val="583A34"/>
          </a:solidFill>
          <a:ln>
            <a:noFill/>
          </a:ln>
        </p:spPr>
      </p:sp>
      <p:sp>
        <p:nvSpPr>
          <p:cNvPr id="15989" name="Freeform 831"/>
          <p:cNvSpPr/>
          <p:nvPr/>
        </p:nvSpPr>
        <p:spPr>
          <a:xfrm>
            <a:off x="1176840" y="536400"/>
            <a:ext cx="145080" cy="57960"/>
          </a:xfrm>
          <a:custGeom>
            <a:avLst/>
            <a:gdLst/>
            <a:ahLst/>
            <a:cxnLst/>
            <a:rect l="0" t="0" r="r" b="b"/>
            <a:pathLst>
              <a:path w="403" h="161">
                <a:moveTo>
                  <a:pt x="402" y="160"/>
                </a:moveTo>
                <a:lnTo>
                  <a:pt x="0" y="0"/>
                </a:lnTo>
                <a:lnTo>
                  <a:pt x="21" y="0"/>
                </a:lnTo>
                <a:lnTo>
                  <a:pt x="402" y="152"/>
                </a:lnTo>
                <a:lnTo>
                  <a:pt x="402" y="160"/>
                </a:lnTo>
                <a:close/>
              </a:path>
            </a:pathLst>
          </a:custGeom>
          <a:solidFill>
            <a:srgbClr val="583932"/>
          </a:solidFill>
          <a:ln>
            <a:noFill/>
          </a:ln>
        </p:spPr>
      </p:sp>
      <p:sp>
        <p:nvSpPr>
          <p:cNvPr id="15990" name="Freeform 832"/>
          <p:cNvSpPr/>
          <p:nvPr/>
        </p:nvSpPr>
        <p:spPr>
          <a:xfrm>
            <a:off x="1184400" y="536400"/>
            <a:ext cx="137520" cy="55080"/>
          </a:xfrm>
          <a:custGeom>
            <a:avLst/>
            <a:gdLst/>
            <a:ahLst/>
            <a:cxnLst/>
            <a:rect l="0" t="0" r="r" b="b"/>
            <a:pathLst>
              <a:path w="382" h="153">
                <a:moveTo>
                  <a:pt x="381" y="152"/>
                </a:moveTo>
                <a:lnTo>
                  <a:pt x="0" y="0"/>
                </a:lnTo>
                <a:lnTo>
                  <a:pt x="21" y="0"/>
                </a:lnTo>
                <a:lnTo>
                  <a:pt x="381" y="143"/>
                </a:lnTo>
                <a:lnTo>
                  <a:pt x="381" y="152"/>
                </a:lnTo>
                <a:close/>
              </a:path>
            </a:pathLst>
          </a:custGeom>
          <a:solidFill>
            <a:srgbClr val="573831"/>
          </a:solidFill>
          <a:ln>
            <a:noFill/>
          </a:ln>
        </p:spPr>
      </p:sp>
      <p:sp>
        <p:nvSpPr>
          <p:cNvPr id="15991" name="Freeform 833"/>
          <p:cNvSpPr/>
          <p:nvPr/>
        </p:nvSpPr>
        <p:spPr>
          <a:xfrm>
            <a:off x="1191960" y="536400"/>
            <a:ext cx="129960" cy="51840"/>
          </a:xfrm>
          <a:custGeom>
            <a:avLst/>
            <a:gdLst/>
            <a:ahLst/>
            <a:cxnLst/>
            <a:rect l="0" t="0" r="r" b="b"/>
            <a:pathLst>
              <a:path w="361" h="144">
                <a:moveTo>
                  <a:pt x="360" y="143"/>
                </a:moveTo>
                <a:lnTo>
                  <a:pt x="0" y="0"/>
                </a:lnTo>
                <a:lnTo>
                  <a:pt x="21" y="0"/>
                </a:lnTo>
                <a:lnTo>
                  <a:pt x="360" y="135"/>
                </a:lnTo>
                <a:lnTo>
                  <a:pt x="360" y="143"/>
                </a:lnTo>
                <a:close/>
              </a:path>
            </a:pathLst>
          </a:custGeom>
          <a:solidFill>
            <a:srgbClr val="573730"/>
          </a:solidFill>
          <a:ln>
            <a:noFill/>
          </a:ln>
        </p:spPr>
      </p:sp>
      <p:sp>
        <p:nvSpPr>
          <p:cNvPr id="15992" name="Freeform 834"/>
          <p:cNvSpPr/>
          <p:nvPr/>
        </p:nvSpPr>
        <p:spPr>
          <a:xfrm>
            <a:off x="1199520" y="536400"/>
            <a:ext cx="122400" cy="48960"/>
          </a:xfrm>
          <a:custGeom>
            <a:avLst/>
            <a:gdLst/>
            <a:ahLst/>
            <a:cxnLst/>
            <a:rect l="0" t="0" r="r" b="b"/>
            <a:pathLst>
              <a:path w="340" h="136">
                <a:moveTo>
                  <a:pt x="339" y="135"/>
                </a:moveTo>
                <a:lnTo>
                  <a:pt x="0" y="0"/>
                </a:lnTo>
                <a:lnTo>
                  <a:pt x="21" y="0"/>
                </a:lnTo>
                <a:lnTo>
                  <a:pt x="339" y="127"/>
                </a:lnTo>
                <a:lnTo>
                  <a:pt x="339" y="135"/>
                </a:lnTo>
                <a:close/>
              </a:path>
            </a:pathLst>
          </a:custGeom>
          <a:solidFill>
            <a:srgbClr val="56362F"/>
          </a:solidFill>
          <a:ln>
            <a:noFill/>
          </a:ln>
        </p:spPr>
      </p:sp>
      <p:sp>
        <p:nvSpPr>
          <p:cNvPr id="15993" name="Freeform 835"/>
          <p:cNvSpPr/>
          <p:nvPr/>
        </p:nvSpPr>
        <p:spPr>
          <a:xfrm>
            <a:off x="1207080" y="536400"/>
            <a:ext cx="114840" cy="46080"/>
          </a:xfrm>
          <a:custGeom>
            <a:avLst/>
            <a:gdLst/>
            <a:ahLst/>
            <a:cxnLst/>
            <a:rect l="0" t="0" r="r" b="b"/>
            <a:pathLst>
              <a:path w="319" h="128">
                <a:moveTo>
                  <a:pt x="318" y="127"/>
                </a:moveTo>
                <a:lnTo>
                  <a:pt x="0" y="0"/>
                </a:lnTo>
                <a:lnTo>
                  <a:pt x="21" y="0"/>
                </a:lnTo>
                <a:lnTo>
                  <a:pt x="318" y="118"/>
                </a:lnTo>
                <a:lnTo>
                  <a:pt x="318" y="127"/>
                </a:lnTo>
                <a:close/>
              </a:path>
            </a:pathLst>
          </a:custGeom>
          <a:solidFill>
            <a:srgbClr val="55352E"/>
          </a:solidFill>
          <a:ln>
            <a:noFill/>
          </a:ln>
        </p:spPr>
      </p:sp>
      <p:sp>
        <p:nvSpPr>
          <p:cNvPr id="15994" name="Freeform 836"/>
          <p:cNvSpPr/>
          <p:nvPr/>
        </p:nvSpPr>
        <p:spPr>
          <a:xfrm>
            <a:off x="1214640" y="536400"/>
            <a:ext cx="107280" cy="42840"/>
          </a:xfrm>
          <a:custGeom>
            <a:avLst/>
            <a:gdLst/>
            <a:ahLst/>
            <a:cxnLst/>
            <a:rect l="0" t="0" r="r" b="b"/>
            <a:pathLst>
              <a:path w="298" h="119">
                <a:moveTo>
                  <a:pt x="297" y="118"/>
                </a:moveTo>
                <a:lnTo>
                  <a:pt x="0" y="0"/>
                </a:lnTo>
                <a:lnTo>
                  <a:pt x="22" y="0"/>
                </a:lnTo>
                <a:lnTo>
                  <a:pt x="297" y="110"/>
                </a:lnTo>
                <a:lnTo>
                  <a:pt x="297" y="118"/>
                </a:lnTo>
                <a:close/>
              </a:path>
            </a:pathLst>
          </a:custGeom>
          <a:solidFill>
            <a:srgbClr val="54332D"/>
          </a:solidFill>
          <a:ln>
            <a:noFill/>
          </a:ln>
        </p:spPr>
      </p:sp>
      <p:sp>
        <p:nvSpPr>
          <p:cNvPr id="15995" name="Freeform 837"/>
          <p:cNvSpPr/>
          <p:nvPr/>
        </p:nvSpPr>
        <p:spPr>
          <a:xfrm>
            <a:off x="1222200" y="536400"/>
            <a:ext cx="99720" cy="39960"/>
          </a:xfrm>
          <a:custGeom>
            <a:avLst/>
            <a:gdLst/>
            <a:ahLst/>
            <a:cxnLst/>
            <a:rect l="0" t="0" r="r" b="b"/>
            <a:pathLst>
              <a:path w="277" h="111">
                <a:moveTo>
                  <a:pt x="276" y="110"/>
                </a:moveTo>
                <a:lnTo>
                  <a:pt x="0" y="0"/>
                </a:lnTo>
                <a:lnTo>
                  <a:pt x="22" y="0"/>
                </a:lnTo>
                <a:lnTo>
                  <a:pt x="276" y="101"/>
                </a:lnTo>
                <a:lnTo>
                  <a:pt x="276" y="110"/>
                </a:lnTo>
                <a:close/>
              </a:path>
            </a:pathLst>
          </a:custGeom>
          <a:solidFill>
            <a:srgbClr val="54322C"/>
          </a:solidFill>
          <a:ln>
            <a:noFill/>
          </a:ln>
        </p:spPr>
      </p:sp>
      <p:sp>
        <p:nvSpPr>
          <p:cNvPr id="15996" name="Freeform 838"/>
          <p:cNvSpPr/>
          <p:nvPr/>
        </p:nvSpPr>
        <p:spPr>
          <a:xfrm>
            <a:off x="1230120" y="536400"/>
            <a:ext cx="91800" cy="36720"/>
          </a:xfrm>
          <a:custGeom>
            <a:avLst/>
            <a:gdLst/>
            <a:ahLst/>
            <a:cxnLst/>
            <a:rect l="0" t="0" r="r" b="b"/>
            <a:pathLst>
              <a:path w="255" h="102">
                <a:moveTo>
                  <a:pt x="254" y="101"/>
                </a:moveTo>
                <a:lnTo>
                  <a:pt x="0" y="0"/>
                </a:lnTo>
                <a:lnTo>
                  <a:pt x="21" y="0"/>
                </a:lnTo>
                <a:lnTo>
                  <a:pt x="254" y="93"/>
                </a:lnTo>
                <a:lnTo>
                  <a:pt x="254" y="101"/>
                </a:lnTo>
                <a:close/>
              </a:path>
            </a:pathLst>
          </a:custGeom>
          <a:solidFill>
            <a:srgbClr val="53312A"/>
          </a:solidFill>
          <a:ln>
            <a:noFill/>
          </a:ln>
        </p:spPr>
      </p:sp>
      <p:sp>
        <p:nvSpPr>
          <p:cNvPr id="15997" name="Freeform 839"/>
          <p:cNvSpPr/>
          <p:nvPr/>
        </p:nvSpPr>
        <p:spPr>
          <a:xfrm>
            <a:off x="1237680" y="536400"/>
            <a:ext cx="84240" cy="33840"/>
          </a:xfrm>
          <a:custGeom>
            <a:avLst/>
            <a:gdLst/>
            <a:ahLst/>
            <a:cxnLst/>
            <a:rect l="0" t="0" r="r" b="b"/>
            <a:pathLst>
              <a:path w="234" h="94">
                <a:moveTo>
                  <a:pt x="233" y="93"/>
                </a:moveTo>
                <a:lnTo>
                  <a:pt x="0" y="0"/>
                </a:lnTo>
                <a:lnTo>
                  <a:pt x="21" y="0"/>
                </a:lnTo>
                <a:lnTo>
                  <a:pt x="233" y="85"/>
                </a:lnTo>
                <a:lnTo>
                  <a:pt x="233" y="93"/>
                </a:lnTo>
                <a:close/>
              </a:path>
            </a:pathLst>
          </a:custGeom>
          <a:solidFill>
            <a:srgbClr val="533129"/>
          </a:solidFill>
          <a:ln>
            <a:noFill/>
          </a:ln>
        </p:spPr>
      </p:sp>
      <p:sp>
        <p:nvSpPr>
          <p:cNvPr id="15998" name="Freeform 840"/>
          <p:cNvSpPr/>
          <p:nvPr/>
        </p:nvSpPr>
        <p:spPr>
          <a:xfrm>
            <a:off x="1245240" y="536400"/>
            <a:ext cx="76680" cy="30960"/>
          </a:xfrm>
          <a:custGeom>
            <a:avLst/>
            <a:gdLst/>
            <a:ahLst/>
            <a:cxnLst/>
            <a:rect l="0" t="0" r="r" b="b"/>
            <a:pathLst>
              <a:path w="213" h="86">
                <a:moveTo>
                  <a:pt x="212" y="85"/>
                </a:moveTo>
                <a:lnTo>
                  <a:pt x="0" y="0"/>
                </a:lnTo>
                <a:lnTo>
                  <a:pt x="21" y="0"/>
                </a:lnTo>
                <a:lnTo>
                  <a:pt x="212" y="76"/>
                </a:lnTo>
                <a:lnTo>
                  <a:pt x="212" y="85"/>
                </a:lnTo>
                <a:close/>
              </a:path>
            </a:pathLst>
          </a:custGeom>
          <a:solidFill>
            <a:srgbClr val="523028"/>
          </a:solidFill>
          <a:ln>
            <a:noFill/>
          </a:ln>
        </p:spPr>
      </p:sp>
      <p:sp>
        <p:nvSpPr>
          <p:cNvPr id="15999" name="Freeform 841"/>
          <p:cNvSpPr/>
          <p:nvPr/>
        </p:nvSpPr>
        <p:spPr>
          <a:xfrm>
            <a:off x="1252800" y="536400"/>
            <a:ext cx="69120" cy="27720"/>
          </a:xfrm>
          <a:custGeom>
            <a:avLst/>
            <a:gdLst/>
            <a:ahLst/>
            <a:cxnLst/>
            <a:rect l="0" t="0" r="r" b="b"/>
            <a:pathLst>
              <a:path w="192" h="77">
                <a:moveTo>
                  <a:pt x="191" y="76"/>
                </a:moveTo>
                <a:lnTo>
                  <a:pt x="0" y="0"/>
                </a:lnTo>
                <a:lnTo>
                  <a:pt x="22" y="0"/>
                </a:lnTo>
                <a:lnTo>
                  <a:pt x="191" y="68"/>
                </a:lnTo>
                <a:lnTo>
                  <a:pt x="191" y="76"/>
                </a:lnTo>
                <a:close/>
              </a:path>
            </a:pathLst>
          </a:custGeom>
          <a:solidFill>
            <a:srgbClr val="522F27"/>
          </a:solidFill>
          <a:ln>
            <a:noFill/>
          </a:ln>
        </p:spPr>
      </p:sp>
      <p:sp>
        <p:nvSpPr>
          <p:cNvPr id="16000" name="Freeform 842"/>
          <p:cNvSpPr/>
          <p:nvPr/>
        </p:nvSpPr>
        <p:spPr>
          <a:xfrm>
            <a:off x="1260360" y="536400"/>
            <a:ext cx="61560" cy="24840"/>
          </a:xfrm>
          <a:custGeom>
            <a:avLst/>
            <a:gdLst/>
            <a:ahLst/>
            <a:cxnLst/>
            <a:rect l="0" t="0" r="r" b="b"/>
            <a:pathLst>
              <a:path w="171" h="69">
                <a:moveTo>
                  <a:pt x="170" y="68"/>
                </a:moveTo>
                <a:lnTo>
                  <a:pt x="0" y="0"/>
                </a:lnTo>
                <a:lnTo>
                  <a:pt x="21" y="0"/>
                </a:lnTo>
                <a:lnTo>
                  <a:pt x="170" y="59"/>
                </a:lnTo>
                <a:lnTo>
                  <a:pt x="170" y="68"/>
                </a:lnTo>
                <a:close/>
              </a:path>
            </a:pathLst>
          </a:custGeom>
          <a:solidFill>
            <a:srgbClr val="512E25"/>
          </a:solidFill>
          <a:ln>
            <a:noFill/>
          </a:ln>
        </p:spPr>
      </p:sp>
      <p:sp>
        <p:nvSpPr>
          <p:cNvPr id="16001" name="Freeform 843"/>
          <p:cNvSpPr/>
          <p:nvPr/>
        </p:nvSpPr>
        <p:spPr>
          <a:xfrm>
            <a:off x="1267920" y="536400"/>
            <a:ext cx="54000" cy="21600"/>
          </a:xfrm>
          <a:custGeom>
            <a:avLst/>
            <a:gdLst/>
            <a:ahLst/>
            <a:cxnLst/>
            <a:rect l="0" t="0" r="r" b="b"/>
            <a:pathLst>
              <a:path w="150" h="60">
                <a:moveTo>
                  <a:pt x="149" y="59"/>
                </a:moveTo>
                <a:lnTo>
                  <a:pt x="0" y="0"/>
                </a:lnTo>
                <a:lnTo>
                  <a:pt x="21" y="0"/>
                </a:lnTo>
                <a:lnTo>
                  <a:pt x="149" y="51"/>
                </a:lnTo>
                <a:lnTo>
                  <a:pt x="149" y="59"/>
                </a:lnTo>
                <a:close/>
              </a:path>
            </a:pathLst>
          </a:custGeom>
          <a:solidFill>
            <a:srgbClr val="512D24"/>
          </a:solidFill>
          <a:ln>
            <a:noFill/>
          </a:ln>
        </p:spPr>
      </p:sp>
      <p:sp>
        <p:nvSpPr>
          <p:cNvPr id="16002" name="Freeform 844"/>
          <p:cNvSpPr/>
          <p:nvPr/>
        </p:nvSpPr>
        <p:spPr>
          <a:xfrm>
            <a:off x="1275480" y="536400"/>
            <a:ext cx="46440" cy="18720"/>
          </a:xfrm>
          <a:custGeom>
            <a:avLst/>
            <a:gdLst/>
            <a:ahLst/>
            <a:cxnLst/>
            <a:rect l="0" t="0" r="r" b="b"/>
            <a:pathLst>
              <a:path w="129" h="52">
                <a:moveTo>
                  <a:pt x="128" y="51"/>
                </a:moveTo>
                <a:lnTo>
                  <a:pt x="0" y="0"/>
                </a:lnTo>
                <a:lnTo>
                  <a:pt x="21" y="0"/>
                </a:lnTo>
                <a:lnTo>
                  <a:pt x="128" y="43"/>
                </a:lnTo>
                <a:lnTo>
                  <a:pt x="128" y="51"/>
                </a:lnTo>
                <a:close/>
              </a:path>
            </a:pathLst>
          </a:custGeom>
          <a:solidFill>
            <a:srgbClr val="512C23"/>
          </a:solidFill>
          <a:ln>
            <a:noFill/>
          </a:ln>
        </p:spPr>
      </p:sp>
      <p:sp>
        <p:nvSpPr>
          <p:cNvPr id="16003" name="Freeform 845"/>
          <p:cNvSpPr/>
          <p:nvPr/>
        </p:nvSpPr>
        <p:spPr>
          <a:xfrm>
            <a:off x="1283040" y="536400"/>
            <a:ext cx="38880" cy="15840"/>
          </a:xfrm>
          <a:custGeom>
            <a:avLst/>
            <a:gdLst/>
            <a:ahLst/>
            <a:cxnLst/>
            <a:rect l="0" t="0" r="r" b="b"/>
            <a:pathLst>
              <a:path w="108" h="44">
                <a:moveTo>
                  <a:pt x="107" y="43"/>
                </a:moveTo>
                <a:lnTo>
                  <a:pt x="0" y="0"/>
                </a:lnTo>
                <a:lnTo>
                  <a:pt x="21" y="0"/>
                </a:lnTo>
                <a:lnTo>
                  <a:pt x="107" y="34"/>
                </a:lnTo>
                <a:lnTo>
                  <a:pt x="107" y="43"/>
                </a:lnTo>
                <a:close/>
              </a:path>
            </a:pathLst>
          </a:custGeom>
          <a:solidFill>
            <a:srgbClr val="512B22"/>
          </a:solidFill>
          <a:ln>
            <a:noFill/>
          </a:ln>
        </p:spPr>
      </p:sp>
      <p:sp>
        <p:nvSpPr>
          <p:cNvPr id="16004" name="Freeform 846"/>
          <p:cNvSpPr/>
          <p:nvPr/>
        </p:nvSpPr>
        <p:spPr>
          <a:xfrm>
            <a:off x="1290600" y="536400"/>
            <a:ext cx="31320" cy="12600"/>
          </a:xfrm>
          <a:custGeom>
            <a:avLst/>
            <a:gdLst/>
            <a:ahLst/>
            <a:cxnLst/>
            <a:rect l="0" t="0" r="r" b="b"/>
            <a:pathLst>
              <a:path w="87" h="35">
                <a:moveTo>
                  <a:pt x="86" y="34"/>
                </a:moveTo>
                <a:lnTo>
                  <a:pt x="0" y="0"/>
                </a:lnTo>
                <a:lnTo>
                  <a:pt x="21" y="0"/>
                </a:lnTo>
                <a:lnTo>
                  <a:pt x="86" y="26"/>
                </a:lnTo>
                <a:lnTo>
                  <a:pt x="86" y="34"/>
                </a:lnTo>
                <a:close/>
              </a:path>
            </a:pathLst>
          </a:custGeom>
          <a:solidFill>
            <a:srgbClr val="502A20"/>
          </a:solidFill>
          <a:ln>
            <a:noFill/>
          </a:ln>
        </p:spPr>
      </p:sp>
      <p:sp>
        <p:nvSpPr>
          <p:cNvPr id="16005" name="Freeform 847"/>
          <p:cNvSpPr/>
          <p:nvPr/>
        </p:nvSpPr>
        <p:spPr>
          <a:xfrm>
            <a:off x="1298160" y="536400"/>
            <a:ext cx="23760" cy="9720"/>
          </a:xfrm>
          <a:custGeom>
            <a:avLst/>
            <a:gdLst/>
            <a:ahLst/>
            <a:cxnLst/>
            <a:rect l="0" t="0" r="r" b="b"/>
            <a:pathLst>
              <a:path w="66" h="27">
                <a:moveTo>
                  <a:pt x="65" y="26"/>
                </a:moveTo>
                <a:lnTo>
                  <a:pt x="0" y="0"/>
                </a:lnTo>
                <a:lnTo>
                  <a:pt x="23" y="0"/>
                </a:lnTo>
                <a:lnTo>
                  <a:pt x="65" y="16"/>
                </a:lnTo>
                <a:lnTo>
                  <a:pt x="65" y="26"/>
                </a:lnTo>
                <a:close/>
              </a:path>
            </a:pathLst>
          </a:custGeom>
          <a:solidFill>
            <a:srgbClr val="50291F"/>
          </a:solidFill>
          <a:ln>
            <a:noFill/>
          </a:ln>
        </p:spPr>
      </p:sp>
      <p:sp>
        <p:nvSpPr>
          <p:cNvPr id="16006" name="Freeform 848"/>
          <p:cNvSpPr/>
          <p:nvPr/>
        </p:nvSpPr>
        <p:spPr>
          <a:xfrm>
            <a:off x="1306080" y="536400"/>
            <a:ext cx="15840" cy="6480"/>
          </a:xfrm>
          <a:custGeom>
            <a:avLst/>
            <a:gdLst/>
            <a:ahLst/>
            <a:cxnLst/>
            <a:rect l="0" t="0" r="r" b="b"/>
            <a:pathLst>
              <a:path w="44" h="18">
                <a:moveTo>
                  <a:pt x="43" y="17"/>
                </a:moveTo>
                <a:lnTo>
                  <a:pt x="0" y="0"/>
                </a:lnTo>
                <a:lnTo>
                  <a:pt x="22" y="0"/>
                </a:lnTo>
                <a:lnTo>
                  <a:pt x="43" y="9"/>
                </a:lnTo>
                <a:lnTo>
                  <a:pt x="43" y="17"/>
                </a:lnTo>
                <a:close/>
              </a:path>
            </a:pathLst>
          </a:custGeom>
          <a:solidFill>
            <a:srgbClr val="4F281D"/>
          </a:solidFill>
          <a:ln>
            <a:noFill/>
          </a:ln>
        </p:spPr>
      </p:sp>
      <p:sp>
        <p:nvSpPr>
          <p:cNvPr id="16007" name="Freeform 849"/>
          <p:cNvSpPr/>
          <p:nvPr/>
        </p:nvSpPr>
        <p:spPr>
          <a:xfrm>
            <a:off x="1313640" y="53640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16008" name="Line 850"/>
          <p:cNvSpPr/>
          <p:nvPr/>
        </p:nvSpPr>
        <p:spPr>
          <a:xfrm>
            <a:off x="335880" y="1091880"/>
            <a:ext cx="87354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16009" name="TextShape 851"/>
          <p:cNvSpPr txBox="1"/>
          <p:nvPr/>
        </p:nvSpPr>
        <p:spPr>
          <a:xfrm>
            <a:off x="3623760" y="392040"/>
            <a:ext cx="2651040" cy="456120"/>
          </a:xfrm>
          <a:prstGeom prst="rect">
            <a:avLst/>
          </a:prstGeom>
          <a:noFill/>
          <a:ln>
            <a:noFill/>
          </a:ln>
        </p:spPr>
        <p:txBody>
          <a:bodyPr lIns="0" tIns="0" rIns="0" bIns="0">
            <a:noAutofit/>
          </a:bodyPr>
          <a:lstStyle/>
          <a:p>
            <a:r>
              <a:rPr lang="en-US" sz="3209" b="1" i="1" strike="noStrike" spc="-1">
                <a:solidFill>
                  <a:srgbClr val="C00000"/>
                </a:solidFill>
                <a:latin typeface="Arial"/>
              </a:rPr>
              <a:t>РАЗРЕШЕНО</a:t>
            </a:r>
            <a:endParaRPr lang="en-US" sz="3209" b="0" strike="noStrike" spc="-1">
              <a:latin typeface="Times New Roman"/>
            </a:endParaRPr>
          </a:p>
        </p:txBody>
      </p:sp>
      <p:sp>
        <p:nvSpPr>
          <p:cNvPr id="16010" name="TextShape 852"/>
          <p:cNvSpPr txBox="1"/>
          <p:nvPr/>
        </p:nvSpPr>
        <p:spPr>
          <a:xfrm>
            <a:off x="3072600" y="1330920"/>
            <a:ext cx="4333320" cy="340200"/>
          </a:xfrm>
          <a:prstGeom prst="rect">
            <a:avLst/>
          </a:prstGeom>
          <a:noFill/>
          <a:ln>
            <a:noFill/>
          </a:ln>
        </p:spPr>
        <p:txBody>
          <a:bodyPr lIns="0" tIns="0" rIns="0" bIns="0">
            <a:noAutofit/>
          </a:bodyPr>
          <a:lstStyle/>
          <a:p>
            <a:r>
              <a:rPr lang="en-US" sz="2400" b="1" i="1" strike="noStrike" spc="-1" dirty="0" err="1" smtClean="0">
                <a:solidFill>
                  <a:srgbClr val="C00000"/>
                </a:solidFill>
                <a:latin typeface="Arial"/>
              </a:rPr>
              <a:t>Гелевая</a:t>
            </a:r>
            <a:r>
              <a:rPr lang="ru-RU" sz="2400" b="1" i="1" spc="-1" dirty="0">
                <a:solidFill>
                  <a:srgbClr val="C00000"/>
                </a:solidFill>
                <a:latin typeface="Arial"/>
              </a:rPr>
              <a:t> </a:t>
            </a:r>
            <a:r>
              <a:rPr lang="en-US" sz="2400" b="1" i="1" strike="noStrike" spc="-1" dirty="0" smtClean="0">
                <a:solidFill>
                  <a:srgbClr val="C00000"/>
                </a:solidFill>
                <a:latin typeface="Arial"/>
              </a:rPr>
              <a:t> </a:t>
            </a:r>
            <a:r>
              <a:rPr lang="en-US" sz="2400" b="1" i="1" strike="noStrike" spc="-1" dirty="0" err="1">
                <a:solidFill>
                  <a:srgbClr val="C00000"/>
                </a:solidFill>
                <a:latin typeface="Arial"/>
              </a:rPr>
              <a:t>ручка</a:t>
            </a:r>
            <a:endParaRPr lang="en-US" sz="2400" b="0" strike="noStrike" spc="-1" dirty="0">
              <a:latin typeface="Times New Roman"/>
            </a:endParaRPr>
          </a:p>
        </p:txBody>
      </p:sp>
      <p:pic>
        <p:nvPicPr>
          <p:cNvPr id="16011" name="Рисунок 16010"/>
          <p:cNvPicPr/>
          <p:nvPr/>
        </p:nvPicPr>
        <p:blipFill>
          <a:blip r:embed="rId2"/>
          <a:stretch/>
        </p:blipFill>
        <p:spPr>
          <a:xfrm>
            <a:off x="978480" y="4553640"/>
            <a:ext cx="7316280" cy="790560"/>
          </a:xfrm>
          <a:prstGeom prst="rect">
            <a:avLst/>
          </a:prstGeom>
          <a:ln>
            <a:noFill/>
          </a:ln>
        </p:spPr>
      </p:pic>
      <p:sp>
        <p:nvSpPr>
          <p:cNvPr id="16012" name="TextShape 853"/>
          <p:cNvSpPr txBox="1"/>
          <p:nvPr/>
        </p:nvSpPr>
        <p:spPr>
          <a:xfrm>
            <a:off x="3066480" y="1697040"/>
            <a:ext cx="4342680" cy="340200"/>
          </a:xfrm>
          <a:prstGeom prst="rect">
            <a:avLst/>
          </a:prstGeom>
          <a:noFill/>
          <a:ln>
            <a:noFill/>
          </a:ln>
        </p:spPr>
        <p:txBody>
          <a:bodyPr lIns="0" tIns="0" rIns="0" bIns="0">
            <a:noAutofit/>
          </a:bodyPr>
          <a:lstStyle/>
          <a:p>
            <a:r>
              <a:rPr lang="en-US" sz="2400" b="1" i="1" strike="noStrike" spc="-1">
                <a:solidFill>
                  <a:srgbClr val="C00000"/>
                </a:solidFill>
                <a:latin typeface="Arial"/>
              </a:rPr>
              <a:t>с чернилами чёрного цвета</a:t>
            </a:r>
            <a:endParaRPr lang="en-US" sz="2400" b="0" strike="noStrike" spc="-1">
              <a:latin typeface="Times New Roman"/>
            </a:endParaRPr>
          </a:p>
        </p:txBody>
      </p:sp>
      <p:sp>
        <p:nvSpPr>
          <p:cNvPr id="16013" name="TextShape 854"/>
          <p:cNvSpPr txBox="1"/>
          <p:nvPr/>
        </p:nvSpPr>
        <p:spPr>
          <a:xfrm>
            <a:off x="2498760" y="4658400"/>
            <a:ext cx="4415760" cy="283680"/>
          </a:xfrm>
          <a:prstGeom prst="rect">
            <a:avLst/>
          </a:prstGeom>
          <a:noFill/>
          <a:ln>
            <a:noFill/>
          </a:ln>
        </p:spPr>
        <p:txBody>
          <a:bodyPr lIns="0" tIns="0" rIns="0" bIns="0">
            <a:noAutofit/>
          </a:bodyPr>
          <a:lstStyle/>
          <a:p>
            <a:r>
              <a:rPr lang="en-US" sz="2010" b="1" i="1" strike="noStrike" spc="-1">
                <a:solidFill>
                  <a:srgbClr val="002060"/>
                </a:solidFill>
                <a:latin typeface="Arial"/>
              </a:rPr>
              <a:t>На физике – непрограммируемый </a:t>
            </a:r>
            <a:endParaRPr lang="en-US" sz="2010" b="0" strike="noStrike" spc="-1">
              <a:latin typeface="Times New Roman"/>
            </a:endParaRPr>
          </a:p>
        </p:txBody>
      </p:sp>
      <p:pic>
        <p:nvPicPr>
          <p:cNvPr id="16014" name="Рисунок 16013"/>
          <p:cNvPicPr/>
          <p:nvPr/>
        </p:nvPicPr>
        <p:blipFill>
          <a:blip r:embed="rId2"/>
          <a:stretch/>
        </p:blipFill>
        <p:spPr>
          <a:xfrm>
            <a:off x="995040" y="5728680"/>
            <a:ext cx="7281360" cy="792000"/>
          </a:xfrm>
          <a:prstGeom prst="rect">
            <a:avLst/>
          </a:prstGeom>
          <a:ln>
            <a:noFill/>
          </a:ln>
        </p:spPr>
      </p:pic>
      <p:sp>
        <p:nvSpPr>
          <p:cNvPr id="16015" name="TextShape 855"/>
          <p:cNvSpPr txBox="1"/>
          <p:nvPr/>
        </p:nvSpPr>
        <p:spPr>
          <a:xfrm>
            <a:off x="3291120" y="4963680"/>
            <a:ext cx="3169080" cy="283680"/>
          </a:xfrm>
          <a:prstGeom prst="rect">
            <a:avLst/>
          </a:prstGeom>
          <a:noFill/>
          <a:ln>
            <a:noFill/>
          </a:ln>
        </p:spPr>
        <p:txBody>
          <a:bodyPr lIns="0" tIns="0" rIns="0" bIns="0">
            <a:noAutofit/>
          </a:bodyPr>
          <a:lstStyle/>
          <a:p>
            <a:r>
              <a:rPr lang="en-US" sz="2010" b="1" i="1" strike="noStrike" spc="-1">
                <a:solidFill>
                  <a:srgbClr val="002060"/>
                </a:solidFill>
                <a:latin typeface="Arial"/>
              </a:rPr>
              <a:t>калькулятор и линейка  </a:t>
            </a:r>
            <a:endParaRPr lang="en-US" sz="2010" b="0" strike="noStrike" spc="-1">
              <a:latin typeface="Times New Roman"/>
            </a:endParaRPr>
          </a:p>
        </p:txBody>
      </p:sp>
      <p:sp>
        <p:nvSpPr>
          <p:cNvPr id="16016" name="TextShape 856"/>
          <p:cNvSpPr txBox="1"/>
          <p:nvPr/>
        </p:nvSpPr>
        <p:spPr>
          <a:xfrm>
            <a:off x="2203560" y="5813280"/>
            <a:ext cx="4880520" cy="283680"/>
          </a:xfrm>
          <a:prstGeom prst="rect">
            <a:avLst/>
          </a:prstGeom>
          <a:noFill/>
          <a:ln>
            <a:noFill/>
          </a:ln>
        </p:spPr>
        <p:txBody>
          <a:bodyPr lIns="0" tIns="0" rIns="0" bIns="0">
            <a:noAutofit/>
          </a:bodyPr>
          <a:lstStyle/>
          <a:p>
            <a:r>
              <a:rPr lang="en-US" sz="2010" b="1" i="1" strike="noStrike" spc="-1">
                <a:solidFill>
                  <a:srgbClr val="002060"/>
                </a:solidFill>
                <a:latin typeface="Arial"/>
              </a:rPr>
              <a:t>На географии – непрограммируемый </a:t>
            </a:r>
            <a:endParaRPr lang="en-US" sz="2010" b="0" strike="noStrike" spc="-1">
              <a:latin typeface="Times New Roman"/>
            </a:endParaRPr>
          </a:p>
        </p:txBody>
      </p:sp>
      <p:pic>
        <p:nvPicPr>
          <p:cNvPr id="16017" name="Рисунок 16016"/>
          <p:cNvPicPr/>
          <p:nvPr/>
        </p:nvPicPr>
        <p:blipFill>
          <a:blip r:embed="rId2"/>
          <a:stretch/>
        </p:blipFill>
        <p:spPr>
          <a:xfrm>
            <a:off x="978480" y="2165760"/>
            <a:ext cx="7241760" cy="790560"/>
          </a:xfrm>
          <a:prstGeom prst="rect">
            <a:avLst/>
          </a:prstGeom>
          <a:ln>
            <a:noFill/>
          </a:ln>
        </p:spPr>
      </p:pic>
      <p:sp>
        <p:nvSpPr>
          <p:cNvPr id="16018" name="TextShape 857"/>
          <p:cNvSpPr txBox="1"/>
          <p:nvPr/>
        </p:nvSpPr>
        <p:spPr>
          <a:xfrm>
            <a:off x="2246040" y="6118560"/>
            <a:ext cx="5130360" cy="283680"/>
          </a:xfrm>
          <a:prstGeom prst="rect">
            <a:avLst/>
          </a:prstGeom>
          <a:noFill/>
          <a:ln>
            <a:noFill/>
          </a:ln>
        </p:spPr>
        <p:txBody>
          <a:bodyPr lIns="0" tIns="0" rIns="0" bIns="0">
            <a:noAutofit/>
          </a:bodyPr>
          <a:lstStyle/>
          <a:p>
            <a:r>
              <a:rPr lang="en-US" sz="2010" b="1" i="1" strike="noStrike" spc="-1" dirty="0" err="1">
                <a:solidFill>
                  <a:srgbClr val="002060"/>
                </a:solidFill>
                <a:latin typeface="Arial"/>
              </a:rPr>
              <a:t>калькулятор</a:t>
            </a:r>
            <a:r>
              <a:rPr lang="en-US" sz="2010" b="1" i="1" strike="noStrike" spc="-1" dirty="0">
                <a:solidFill>
                  <a:srgbClr val="002060"/>
                </a:solidFill>
                <a:latin typeface="Arial"/>
              </a:rPr>
              <a:t>, </a:t>
            </a:r>
            <a:r>
              <a:rPr lang="en-US" sz="2010" b="1" i="1" strike="noStrike" spc="-1" dirty="0" err="1">
                <a:solidFill>
                  <a:srgbClr val="002060"/>
                </a:solidFill>
                <a:latin typeface="Arial"/>
              </a:rPr>
              <a:t>линейка</a:t>
            </a:r>
            <a:r>
              <a:rPr lang="en-US" sz="2010" b="1" i="1" strike="noStrike" spc="-1" dirty="0">
                <a:solidFill>
                  <a:srgbClr val="002060"/>
                </a:solidFill>
                <a:latin typeface="Arial"/>
              </a:rPr>
              <a:t> </a:t>
            </a:r>
            <a:endParaRPr lang="en-US" sz="2010" b="0" strike="noStrike" spc="-1" dirty="0">
              <a:latin typeface="Times New Roman"/>
            </a:endParaRPr>
          </a:p>
        </p:txBody>
      </p:sp>
      <p:pic>
        <p:nvPicPr>
          <p:cNvPr id="16019" name="Рисунок 16018"/>
          <p:cNvPicPr/>
          <p:nvPr/>
        </p:nvPicPr>
        <p:blipFill>
          <a:blip r:embed="rId2"/>
          <a:stretch/>
        </p:blipFill>
        <p:spPr>
          <a:xfrm>
            <a:off x="957240" y="3322440"/>
            <a:ext cx="7316280" cy="792000"/>
          </a:xfrm>
          <a:prstGeom prst="rect">
            <a:avLst/>
          </a:prstGeom>
          <a:ln>
            <a:noFill/>
          </a:ln>
        </p:spPr>
      </p:pic>
      <p:sp>
        <p:nvSpPr>
          <p:cNvPr id="16020" name="TextShape 858"/>
          <p:cNvSpPr txBox="1"/>
          <p:nvPr/>
        </p:nvSpPr>
        <p:spPr>
          <a:xfrm>
            <a:off x="2735280" y="2430000"/>
            <a:ext cx="3536280" cy="283680"/>
          </a:xfrm>
          <a:prstGeom prst="rect">
            <a:avLst/>
          </a:prstGeom>
          <a:noFill/>
          <a:ln>
            <a:noFill/>
          </a:ln>
        </p:spPr>
        <p:txBody>
          <a:bodyPr lIns="0" tIns="0" rIns="0" bIns="0">
            <a:noAutofit/>
          </a:bodyPr>
          <a:lstStyle/>
          <a:p>
            <a:r>
              <a:rPr lang="en-US" sz="2010" b="1" i="1" strike="noStrike" spc="-1">
                <a:solidFill>
                  <a:srgbClr val="002060"/>
                </a:solidFill>
                <a:latin typeface="Arial"/>
              </a:rPr>
              <a:t>На математике – линейка  </a:t>
            </a:r>
            <a:endParaRPr lang="en-US" sz="2010" b="0" strike="noStrike" spc="-1">
              <a:latin typeface="Times New Roman"/>
            </a:endParaRPr>
          </a:p>
        </p:txBody>
      </p:sp>
      <p:sp>
        <p:nvSpPr>
          <p:cNvPr id="16021" name="TextShape 859"/>
          <p:cNvSpPr txBox="1"/>
          <p:nvPr/>
        </p:nvSpPr>
        <p:spPr>
          <a:xfrm>
            <a:off x="2498760" y="3427560"/>
            <a:ext cx="4275720" cy="283680"/>
          </a:xfrm>
          <a:prstGeom prst="rect">
            <a:avLst/>
          </a:prstGeom>
          <a:noFill/>
          <a:ln>
            <a:noFill/>
          </a:ln>
        </p:spPr>
        <p:txBody>
          <a:bodyPr lIns="0" tIns="0" rIns="0" bIns="0">
            <a:noAutofit/>
          </a:bodyPr>
          <a:lstStyle/>
          <a:p>
            <a:r>
              <a:rPr lang="en-US" sz="2010" b="1" i="1" strike="noStrike" spc="-1">
                <a:solidFill>
                  <a:srgbClr val="002060"/>
                </a:solidFill>
                <a:latin typeface="Arial"/>
              </a:rPr>
              <a:t>На химии – непрограммируемый </a:t>
            </a:r>
            <a:endParaRPr lang="en-US" sz="2010" b="0" strike="noStrike" spc="-1">
              <a:latin typeface="Times New Roman"/>
            </a:endParaRPr>
          </a:p>
        </p:txBody>
      </p:sp>
      <p:sp>
        <p:nvSpPr>
          <p:cNvPr id="16022" name="Freeform 860"/>
          <p:cNvSpPr/>
          <p:nvPr/>
        </p:nvSpPr>
        <p:spPr>
          <a:xfrm>
            <a:off x="7076520" y="2069280"/>
            <a:ext cx="1981800" cy="1738800"/>
          </a:xfrm>
          <a:custGeom>
            <a:avLst/>
            <a:gdLst/>
            <a:ahLst/>
            <a:cxnLst/>
            <a:rect l="0" t="0" r="r" b="b"/>
            <a:pathLst>
              <a:path w="5505" h="4830">
                <a:moveTo>
                  <a:pt x="1090" y="0"/>
                </a:moveTo>
                <a:lnTo>
                  <a:pt x="5504" y="1404"/>
                </a:lnTo>
                <a:lnTo>
                  <a:pt x="4413" y="4829"/>
                </a:lnTo>
                <a:lnTo>
                  <a:pt x="0" y="3425"/>
                </a:lnTo>
                <a:lnTo>
                  <a:pt x="1090" y="0"/>
                </a:lnTo>
                <a:close/>
              </a:path>
            </a:pathLst>
          </a:custGeom>
          <a:solidFill>
            <a:srgbClr val="2A5010"/>
          </a:solidFill>
          <a:ln>
            <a:noFill/>
          </a:ln>
        </p:spPr>
      </p:sp>
      <p:pic>
        <p:nvPicPr>
          <p:cNvPr id="16023" name="Рисунок 16022"/>
          <p:cNvPicPr/>
          <p:nvPr/>
        </p:nvPicPr>
        <p:blipFill>
          <a:blip r:embed="rId3"/>
          <a:stretch/>
        </p:blipFill>
        <p:spPr>
          <a:xfrm rot="1059000">
            <a:off x="7233840" y="2291400"/>
            <a:ext cx="1666800" cy="1293120"/>
          </a:xfrm>
          <a:prstGeom prst="rect">
            <a:avLst/>
          </a:prstGeom>
          <a:ln>
            <a:noFill/>
          </a:ln>
        </p:spPr>
      </p:pic>
      <p:sp>
        <p:nvSpPr>
          <p:cNvPr id="16024" name="Freeform 861"/>
          <p:cNvSpPr/>
          <p:nvPr/>
        </p:nvSpPr>
        <p:spPr>
          <a:xfrm>
            <a:off x="7070760" y="2063160"/>
            <a:ext cx="1993680" cy="1751040"/>
          </a:xfrm>
          <a:custGeom>
            <a:avLst/>
            <a:gdLst/>
            <a:ahLst/>
            <a:cxnLst/>
            <a:rect l="0" t="0" r="r" b="b"/>
            <a:pathLst>
              <a:path w="5538" h="4864">
                <a:moveTo>
                  <a:pt x="1097" y="0"/>
                </a:moveTo>
                <a:lnTo>
                  <a:pt x="5537" y="1413"/>
                </a:lnTo>
                <a:lnTo>
                  <a:pt x="4438" y="4863"/>
                </a:lnTo>
                <a:lnTo>
                  <a:pt x="0" y="3450"/>
                </a:lnTo>
                <a:lnTo>
                  <a:pt x="1097" y="0"/>
                </a:lnTo>
                <a:close/>
              </a:path>
            </a:pathLst>
          </a:custGeom>
          <a:noFill/>
          <a:ln w="9360">
            <a:solidFill>
              <a:srgbClr val="2A5010"/>
            </a:solidFill>
            <a:round/>
          </a:ln>
        </p:spPr>
      </p:sp>
      <p:pic>
        <p:nvPicPr>
          <p:cNvPr id="16025" name="Рисунок 16024"/>
          <p:cNvPicPr/>
          <p:nvPr/>
        </p:nvPicPr>
        <p:blipFill>
          <a:blip r:embed="rId4"/>
          <a:stretch/>
        </p:blipFill>
        <p:spPr>
          <a:xfrm rot="1066200">
            <a:off x="7245360" y="3575160"/>
            <a:ext cx="1654200" cy="1233360"/>
          </a:xfrm>
          <a:prstGeom prst="rect">
            <a:avLst/>
          </a:prstGeom>
          <a:ln>
            <a:noFill/>
          </a:ln>
        </p:spPr>
      </p:pic>
      <p:sp>
        <p:nvSpPr>
          <p:cNvPr id="16026" name="Freeform 862"/>
          <p:cNvSpPr/>
          <p:nvPr/>
        </p:nvSpPr>
        <p:spPr>
          <a:xfrm>
            <a:off x="7090560" y="3345840"/>
            <a:ext cx="1965240" cy="1692720"/>
          </a:xfrm>
          <a:custGeom>
            <a:avLst/>
            <a:gdLst/>
            <a:ahLst/>
            <a:cxnLst/>
            <a:rect l="0" t="0" r="r" b="b"/>
            <a:pathLst>
              <a:path w="5459" h="4702">
                <a:moveTo>
                  <a:pt x="1054" y="0"/>
                </a:moveTo>
                <a:lnTo>
                  <a:pt x="5458" y="1412"/>
                </a:lnTo>
                <a:lnTo>
                  <a:pt x="4403" y="4701"/>
                </a:lnTo>
                <a:lnTo>
                  <a:pt x="0" y="3290"/>
                </a:lnTo>
                <a:lnTo>
                  <a:pt x="1054" y="0"/>
                </a:lnTo>
                <a:close/>
              </a:path>
            </a:pathLst>
          </a:custGeom>
          <a:noFill/>
          <a:ln w="9360">
            <a:solidFill>
              <a:srgbClr val="C00000"/>
            </a:solidFill>
            <a:round/>
          </a:ln>
        </p:spPr>
      </p:sp>
      <p:sp>
        <p:nvSpPr>
          <p:cNvPr id="16028" name="Freeform 863"/>
          <p:cNvSpPr/>
          <p:nvPr/>
        </p:nvSpPr>
        <p:spPr>
          <a:xfrm>
            <a:off x="7040880" y="4767120"/>
            <a:ext cx="1890720" cy="1460520"/>
          </a:xfrm>
          <a:custGeom>
            <a:avLst/>
            <a:gdLst/>
            <a:ahLst/>
            <a:cxnLst/>
            <a:rect l="0" t="0" r="r" b="b"/>
            <a:pathLst>
              <a:path w="5252" h="4057">
                <a:moveTo>
                  <a:pt x="857" y="0"/>
                </a:moveTo>
                <a:lnTo>
                  <a:pt x="5251" y="1443"/>
                </a:lnTo>
                <a:lnTo>
                  <a:pt x="4393" y="4056"/>
                </a:lnTo>
                <a:lnTo>
                  <a:pt x="0" y="2614"/>
                </a:lnTo>
                <a:lnTo>
                  <a:pt x="857" y="0"/>
                </a:lnTo>
                <a:close/>
              </a:path>
            </a:pathLst>
          </a:custGeom>
          <a:noFill/>
          <a:ln w="9360">
            <a:solidFill>
              <a:srgbClr val="006600"/>
            </a:solidFill>
            <a:round/>
          </a:ln>
        </p:spPr>
      </p:sp>
      <p:pic>
        <p:nvPicPr>
          <p:cNvPr id="16029" name="Рисунок 16028"/>
          <p:cNvPicPr/>
          <p:nvPr/>
        </p:nvPicPr>
        <p:blipFill>
          <a:blip r:embed="rId5"/>
          <a:stretch/>
        </p:blipFill>
        <p:spPr>
          <a:xfrm rot="20463000">
            <a:off x="559800" y="1968840"/>
            <a:ext cx="1206720" cy="1828440"/>
          </a:xfrm>
          <a:prstGeom prst="rect">
            <a:avLst/>
          </a:prstGeom>
          <a:ln>
            <a:noFill/>
          </a:ln>
        </p:spPr>
      </p:pic>
      <p:sp>
        <p:nvSpPr>
          <p:cNvPr id="16030" name="Freeform 864"/>
          <p:cNvSpPr/>
          <p:nvPr/>
        </p:nvSpPr>
        <p:spPr>
          <a:xfrm>
            <a:off x="289800" y="1816200"/>
            <a:ext cx="1748160" cy="2134440"/>
          </a:xfrm>
          <a:custGeom>
            <a:avLst/>
            <a:gdLst/>
            <a:ahLst/>
            <a:cxnLst/>
            <a:rect l="0" t="0" r="r" b="b"/>
            <a:pathLst>
              <a:path w="4856" h="5929">
                <a:moveTo>
                  <a:pt x="0" y="1098"/>
                </a:moveTo>
                <a:lnTo>
                  <a:pt x="3197" y="0"/>
                </a:lnTo>
                <a:lnTo>
                  <a:pt x="4855" y="4831"/>
                </a:lnTo>
                <a:lnTo>
                  <a:pt x="1659" y="5928"/>
                </a:lnTo>
                <a:lnTo>
                  <a:pt x="0" y="1098"/>
                </a:lnTo>
                <a:close/>
              </a:path>
            </a:pathLst>
          </a:custGeom>
          <a:noFill/>
          <a:ln w="9360">
            <a:solidFill>
              <a:srgbClr val="C00000"/>
            </a:solidFill>
            <a:round/>
          </a:ln>
        </p:spPr>
      </p:sp>
      <p:sp>
        <p:nvSpPr>
          <p:cNvPr id="16031" name="TextShape 865"/>
          <p:cNvSpPr txBox="1"/>
          <p:nvPr/>
        </p:nvSpPr>
        <p:spPr>
          <a:xfrm>
            <a:off x="3886920" y="3732480"/>
            <a:ext cx="1837080" cy="283680"/>
          </a:xfrm>
          <a:prstGeom prst="rect">
            <a:avLst/>
          </a:prstGeom>
          <a:noFill/>
          <a:ln>
            <a:noFill/>
          </a:ln>
        </p:spPr>
        <p:txBody>
          <a:bodyPr lIns="0" tIns="0" rIns="0" bIns="0">
            <a:noAutofit/>
          </a:bodyPr>
          <a:lstStyle/>
          <a:p>
            <a:r>
              <a:rPr lang="en-US" sz="2010" b="1" i="1" strike="noStrike" spc="-1">
                <a:solidFill>
                  <a:srgbClr val="002060"/>
                </a:solidFill>
                <a:latin typeface="Arial"/>
              </a:rPr>
              <a:t>калькулятор  </a:t>
            </a:r>
            <a:endParaRPr lang="en-US" sz="201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964"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965"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966"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967"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968"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969"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970"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971"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972"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973"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974"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975"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976"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977"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978"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979"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980"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981"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982"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983"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984"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985"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986"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987"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988"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989"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990"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991"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992"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993"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994"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995"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996"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997"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998"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999" name="Freeform 37"/>
          <p:cNvSpPr/>
          <p:nvPr/>
        </p:nvSpPr>
        <p:spPr>
          <a:xfrm flipV="1">
            <a:off x="0" y="738900"/>
            <a:ext cx="12192480" cy="6722548"/>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000" name="Freeform 38"/>
          <p:cNvSpPr/>
          <p:nvPr/>
        </p:nvSpPr>
        <p:spPr>
          <a:xfrm flipV="1">
            <a:off x="0" y="1848600"/>
            <a:ext cx="12192480" cy="4557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001"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002"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003"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004"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005"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006" name="Freeform 44"/>
          <p:cNvSpPr/>
          <p:nvPr/>
        </p:nvSpPr>
        <p:spPr>
          <a:xfrm flipV="1">
            <a:off x="0" y="2035800"/>
            <a:ext cx="12192480" cy="26784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008"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009"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010"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011"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012"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013"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014"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015"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016"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017"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018"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019"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020"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021"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022"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023"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024"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025"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026"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027"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028"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029"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030"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031"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032"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033"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034"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035"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036"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037"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038"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040"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041"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042"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043"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044"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045"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046"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047"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048"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049"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050"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051"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052"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053"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054"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055"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056"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057"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058"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059"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060"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061"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062"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063"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064"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065"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066"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067"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068"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069"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070"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071"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072"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073"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074"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075"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076"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077"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078"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079"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080"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081"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082"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083"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084"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085"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086"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087"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088"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089"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090"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092"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093"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094"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095"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096"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097"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098"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099"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100"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101"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102"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103"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104"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105"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106"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107"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108"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109"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110"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111"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112"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113"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114" name="Freeform 152"/>
          <p:cNvSpPr/>
          <p:nvPr/>
        </p:nvSpPr>
        <p:spPr>
          <a:xfrm>
            <a:off x="1275480" y="658080"/>
            <a:ext cx="11880" cy="5400"/>
          </a:xfrm>
          <a:custGeom>
            <a:avLst/>
            <a:gdLst/>
            <a:ahLst/>
            <a:cxnLst/>
            <a:rect l="0" t="0" r="r" b="b"/>
            <a:pathLst>
              <a:path w="33" h="15">
                <a:moveTo>
                  <a:pt x="0" y="0"/>
                </a:moveTo>
                <a:lnTo>
                  <a:pt x="32" y="0"/>
                </a:lnTo>
                <a:lnTo>
                  <a:pt x="0" y="14"/>
                </a:lnTo>
                <a:lnTo>
                  <a:pt x="0" y="0"/>
                </a:lnTo>
                <a:close/>
              </a:path>
            </a:pathLst>
          </a:custGeom>
          <a:solidFill>
            <a:srgbClr val="FEB80E"/>
          </a:solidFill>
          <a:ln>
            <a:noFill/>
          </a:ln>
        </p:spPr>
      </p:sp>
      <p:sp>
        <p:nvSpPr>
          <p:cNvPr id="1115" name="Freeform 153"/>
          <p:cNvSpPr/>
          <p:nvPr/>
        </p:nvSpPr>
        <p:spPr>
          <a:xfrm>
            <a:off x="1275480" y="658080"/>
            <a:ext cx="23400" cy="10080"/>
          </a:xfrm>
          <a:custGeom>
            <a:avLst/>
            <a:gdLst/>
            <a:ahLst/>
            <a:cxnLst/>
            <a:rect l="0" t="0" r="r" b="b"/>
            <a:pathLst>
              <a:path w="65" h="28">
                <a:moveTo>
                  <a:pt x="0" y="14"/>
                </a:moveTo>
                <a:lnTo>
                  <a:pt x="32" y="0"/>
                </a:lnTo>
                <a:lnTo>
                  <a:pt x="64" y="0"/>
                </a:lnTo>
                <a:lnTo>
                  <a:pt x="0" y="27"/>
                </a:lnTo>
                <a:lnTo>
                  <a:pt x="0" y="14"/>
                </a:lnTo>
                <a:close/>
              </a:path>
            </a:pathLst>
          </a:custGeom>
          <a:solidFill>
            <a:srgbClr val="FEB810"/>
          </a:solidFill>
          <a:ln>
            <a:noFill/>
          </a:ln>
        </p:spPr>
      </p:sp>
      <p:sp>
        <p:nvSpPr>
          <p:cNvPr id="1116" name="Freeform 154"/>
          <p:cNvSpPr/>
          <p:nvPr/>
        </p:nvSpPr>
        <p:spPr>
          <a:xfrm>
            <a:off x="1275480" y="658080"/>
            <a:ext cx="34920" cy="14400"/>
          </a:xfrm>
          <a:custGeom>
            <a:avLst/>
            <a:gdLst/>
            <a:ahLst/>
            <a:cxnLst/>
            <a:rect l="0" t="0" r="r" b="b"/>
            <a:pathLst>
              <a:path w="97" h="40">
                <a:moveTo>
                  <a:pt x="0" y="27"/>
                </a:moveTo>
                <a:lnTo>
                  <a:pt x="63" y="0"/>
                </a:lnTo>
                <a:lnTo>
                  <a:pt x="96" y="0"/>
                </a:lnTo>
                <a:lnTo>
                  <a:pt x="0" y="39"/>
                </a:lnTo>
                <a:lnTo>
                  <a:pt x="0" y="27"/>
                </a:lnTo>
                <a:close/>
              </a:path>
            </a:pathLst>
          </a:custGeom>
          <a:solidFill>
            <a:srgbClr val="FEB813"/>
          </a:solidFill>
          <a:ln>
            <a:noFill/>
          </a:ln>
        </p:spPr>
      </p:sp>
      <p:sp>
        <p:nvSpPr>
          <p:cNvPr id="1117" name="Freeform 155"/>
          <p:cNvSpPr/>
          <p:nvPr/>
        </p:nvSpPr>
        <p:spPr>
          <a:xfrm>
            <a:off x="1275480" y="658080"/>
            <a:ext cx="46080" cy="19080"/>
          </a:xfrm>
          <a:custGeom>
            <a:avLst/>
            <a:gdLst/>
            <a:ahLst/>
            <a:cxnLst/>
            <a:rect l="0" t="0" r="r" b="b"/>
            <a:pathLst>
              <a:path w="128" h="53">
                <a:moveTo>
                  <a:pt x="0" y="38"/>
                </a:moveTo>
                <a:lnTo>
                  <a:pt x="96" y="0"/>
                </a:lnTo>
                <a:lnTo>
                  <a:pt x="127" y="0"/>
                </a:lnTo>
                <a:lnTo>
                  <a:pt x="0" y="52"/>
                </a:lnTo>
                <a:lnTo>
                  <a:pt x="0" y="38"/>
                </a:lnTo>
                <a:close/>
              </a:path>
            </a:pathLst>
          </a:custGeom>
          <a:solidFill>
            <a:srgbClr val="FEB816"/>
          </a:solidFill>
          <a:ln>
            <a:noFill/>
          </a:ln>
        </p:spPr>
      </p:sp>
      <p:sp>
        <p:nvSpPr>
          <p:cNvPr id="1118" name="Freeform 156"/>
          <p:cNvSpPr/>
          <p:nvPr/>
        </p:nvSpPr>
        <p:spPr>
          <a:xfrm>
            <a:off x="1275480" y="658080"/>
            <a:ext cx="57600" cy="23400"/>
          </a:xfrm>
          <a:custGeom>
            <a:avLst/>
            <a:gdLst/>
            <a:ahLst/>
            <a:cxnLst/>
            <a:rect l="0" t="0" r="r" b="b"/>
            <a:pathLst>
              <a:path w="160" h="65">
                <a:moveTo>
                  <a:pt x="0" y="52"/>
                </a:moveTo>
                <a:lnTo>
                  <a:pt x="127" y="0"/>
                </a:lnTo>
                <a:lnTo>
                  <a:pt x="159" y="0"/>
                </a:lnTo>
                <a:lnTo>
                  <a:pt x="0" y="64"/>
                </a:lnTo>
                <a:lnTo>
                  <a:pt x="0" y="52"/>
                </a:lnTo>
                <a:close/>
              </a:path>
            </a:pathLst>
          </a:custGeom>
          <a:solidFill>
            <a:srgbClr val="FEB818"/>
          </a:solidFill>
          <a:ln>
            <a:noFill/>
          </a:ln>
        </p:spPr>
      </p:sp>
      <p:sp>
        <p:nvSpPr>
          <p:cNvPr id="1119" name="Freeform 157"/>
          <p:cNvSpPr/>
          <p:nvPr/>
        </p:nvSpPr>
        <p:spPr>
          <a:xfrm>
            <a:off x="1275480" y="658080"/>
            <a:ext cx="69120" cy="28080"/>
          </a:xfrm>
          <a:custGeom>
            <a:avLst/>
            <a:gdLst/>
            <a:ahLst/>
            <a:cxnLst/>
            <a:rect l="0" t="0" r="r" b="b"/>
            <a:pathLst>
              <a:path w="192" h="78">
                <a:moveTo>
                  <a:pt x="0" y="64"/>
                </a:moveTo>
                <a:lnTo>
                  <a:pt x="159" y="0"/>
                </a:lnTo>
                <a:lnTo>
                  <a:pt x="191" y="0"/>
                </a:lnTo>
                <a:lnTo>
                  <a:pt x="0" y="77"/>
                </a:lnTo>
                <a:lnTo>
                  <a:pt x="0" y="64"/>
                </a:lnTo>
                <a:close/>
              </a:path>
            </a:pathLst>
          </a:custGeom>
          <a:solidFill>
            <a:srgbClr val="FEB819"/>
          </a:solidFill>
          <a:ln>
            <a:noFill/>
          </a:ln>
        </p:spPr>
      </p:sp>
      <p:sp>
        <p:nvSpPr>
          <p:cNvPr id="1120" name="Freeform 158"/>
          <p:cNvSpPr/>
          <p:nvPr/>
        </p:nvSpPr>
        <p:spPr>
          <a:xfrm>
            <a:off x="1275480" y="658080"/>
            <a:ext cx="80280" cy="32760"/>
          </a:xfrm>
          <a:custGeom>
            <a:avLst/>
            <a:gdLst/>
            <a:ahLst/>
            <a:cxnLst/>
            <a:rect l="0" t="0" r="r" b="b"/>
            <a:pathLst>
              <a:path w="223" h="91">
                <a:moveTo>
                  <a:pt x="0" y="77"/>
                </a:moveTo>
                <a:lnTo>
                  <a:pt x="191" y="0"/>
                </a:lnTo>
                <a:lnTo>
                  <a:pt x="222" y="0"/>
                </a:lnTo>
                <a:lnTo>
                  <a:pt x="0" y="90"/>
                </a:lnTo>
                <a:lnTo>
                  <a:pt x="0" y="77"/>
                </a:lnTo>
                <a:close/>
              </a:path>
            </a:pathLst>
          </a:custGeom>
          <a:solidFill>
            <a:srgbClr val="FEB91B"/>
          </a:solidFill>
          <a:ln>
            <a:noFill/>
          </a:ln>
        </p:spPr>
      </p:sp>
      <p:sp>
        <p:nvSpPr>
          <p:cNvPr id="1121" name="Freeform 159"/>
          <p:cNvSpPr/>
          <p:nvPr/>
        </p:nvSpPr>
        <p:spPr>
          <a:xfrm>
            <a:off x="1275480" y="658080"/>
            <a:ext cx="91800" cy="37080"/>
          </a:xfrm>
          <a:custGeom>
            <a:avLst/>
            <a:gdLst/>
            <a:ahLst/>
            <a:cxnLst/>
            <a:rect l="0" t="0" r="r" b="b"/>
            <a:pathLst>
              <a:path w="255" h="103">
                <a:moveTo>
                  <a:pt x="0" y="90"/>
                </a:moveTo>
                <a:lnTo>
                  <a:pt x="222" y="0"/>
                </a:lnTo>
                <a:lnTo>
                  <a:pt x="254" y="0"/>
                </a:lnTo>
                <a:lnTo>
                  <a:pt x="0" y="102"/>
                </a:lnTo>
                <a:lnTo>
                  <a:pt x="0" y="90"/>
                </a:lnTo>
                <a:close/>
              </a:path>
            </a:pathLst>
          </a:custGeom>
          <a:solidFill>
            <a:srgbClr val="FEB91D"/>
          </a:solidFill>
          <a:ln>
            <a:noFill/>
          </a:ln>
        </p:spPr>
      </p:sp>
      <p:sp>
        <p:nvSpPr>
          <p:cNvPr id="1122" name="Freeform 160"/>
          <p:cNvSpPr/>
          <p:nvPr/>
        </p:nvSpPr>
        <p:spPr>
          <a:xfrm>
            <a:off x="1275480" y="658080"/>
            <a:ext cx="103320" cy="41760"/>
          </a:xfrm>
          <a:custGeom>
            <a:avLst/>
            <a:gdLst/>
            <a:ahLst/>
            <a:cxnLst/>
            <a:rect l="0" t="0" r="r" b="b"/>
            <a:pathLst>
              <a:path w="287" h="116">
                <a:moveTo>
                  <a:pt x="0" y="102"/>
                </a:moveTo>
                <a:lnTo>
                  <a:pt x="254" y="0"/>
                </a:lnTo>
                <a:lnTo>
                  <a:pt x="286" y="0"/>
                </a:lnTo>
                <a:lnTo>
                  <a:pt x="0" y="115"/>
                </a:lnTo>
                <a:lnTo>
                  <a:pt x="0" y="102"/>
                </a:lnTo>
                <a:close/>
              </a:path>
            </a:pathLst>
          </a:custGeom>
          <a:solidFill>
            <a:srgbClr val="FEB91E"/>
          </a:solidFill>
          <a:ln>
            <a:noFill/>
          </a:ln>
        </p:spPr>
      </p:sp>
      <p:sp>
        <p:nvSpPr>
          <p:cNvPr id="1123" name="Freeform 161"/>
          <p:cNvSpPr/>
          <p:nvPr/>
        </p:nvSpPr>
        <p:spPr>
          <a:xfrm>
            <a:off x="1275480" y="658080"/>
            <a:ext cx="114480" cy="46440"/>
          </a:xfrm>
          <a:custGeom>
            <a:avLst/>
            <a:gdLst/>
            <a:ahLst/>
            <a:cxnLst/>
            <a:rect l="0" t="0" r="r" b="b"/>
            <a:pathLst>
              <a:path w="318" h="129">
                <a:moveTo>
                  <a:pt x="0" y="114"/>
                </a:moveTo>
                <a:lnTo>
                  <a:pt x="286" y="0"/>
                </a:lnTo>
                <a:lnTo>
                  <a:pt x="317" y="0"/>
                </a:lnTo>
                <a:lnTo>
                  <a:pt x="0" y="128"/>
                </a:lnTo>
                <a:lnTo>
                  <a:pt x="0" y="114"/>
                </a:lnTo>
                <a:close/>
              </a:path>
            </a:pathLst>
          </a:custGeom>
          <a:solidFill>
            <a:srgbClr val="FEB91F"/>
          </a:solidFill>
          <a:ln>
            <a:noFill/>
          </a:ln>
        </p:spPr>
      </p:sp>
      <p:sp>
        <p:nvSpPr>
          <p:cNvPr id="1124" name="Freeform 162"/>
          <p:cNvSpPr/>
          <p:nvPr/>
        </p:nvSpPr>
        <p:spPr>
          <a:xfrm>
            <a:off x="1275480" y="658080"/>
            <a:ext cx="126000" cy="50760"/>
          </a:xfrm>
          <a:custGeom>
            <a:avLst/>
            <a:gdLst/>
            <a:ahLst/>
            <a:cxnLst/>
            <a:rect l="0" t="0" r="r" b="b"/>
            <a:pathLst>
              <a:path w="350" h="141">
                <a:moveTo>
                  <a:pt x="0" y="128"/>
                </a:moveTo>
                <a:lnTo>
                  <a:pt x="317" y="0"/>
                </a:lnTo>
                <a:lnTo>
                  <a:pt x="349" y="0"/>
                </a:lnTo>
                <a:lnTo>
                  <a:pt x="0" y="140"/>
                </a:lnTo>
                <a:lnTo>
                  <a:pt x="0" y="128"/>
                </a:lnTo>
                <a:close/>
              </a:path>
            </a:pathLst>
          </a:custGeom>
          <a:solidFill>
            <a:srgbClr val="FEB921"/>
          </a:solidFill>
          <a:ln>
            <a:noFill/>
          </a:ln>
        </p:spPr>
      </p:sp>
      <p:sp>
        <p:nvSpPr>
          <p:cNvPr id="1125" name="Freeform 163"/>
          <p:cNvSpPr/>
          <p:nvPr/>
        </p:nvSpPr>
        <p:spPr>
          <a:xfrm>
            <a:off x="1275480" y="658080"/>
            <a:ext cx="137520" cy="55440"/>
          </a:xfrm>
          <a:custGeom>
            <a:avLst/>
            <a:gdLst/>
            <a:ahLst/>
            <a:cxnLst/>
            <a:rect l="0" t="0" r="r" b="b"/>
            <a:pathLst>
              <a:path w="382" h="154">
                <a:moveTo>
                  <a:pt x="0" y="140"/>
                </a:moveTo>
                <a:lnTo>
                  <a:pt x="349" y="0"/>
                </a:lnTo>
                <a:lnTo>
                  <a:pt x="381" y="0"/>
                </a:lnTo>
                <a:lnTo>
                  <a:pt x="0" y="153"/>
                </a:lnTo>
                <a:lnTo>
                  <a:pt x="0" y="140"/>
                </a:lnTo>
                <a:close/>
              </a:path>
            </a:pathLst>
          </a:custGeom>
          <a:solidFill>
            <a:srgbClr val="FEB923"/>
          </a:solidFill>
          <a:ln>
            <a:noFill/>
          </a:ln>
        </p:spPr>
      </p:sp>
      <p:sp>
        <p:nvSpPr>
          <p:cNvPr id="1126" name="Freeform 164"/>
          <p:cNvSpPr/>
          <p:nvPr/>
        </p:nvSpPr>
        <p:spPr>
          <a:xfrm>
            <a:off x="1275480" y="658080"/>
            <a:ext cx="148680" cy="60120"/>
          </a:xfrm>
          <a:custGeom>
            <a:avLst/>
            <a:gdLst/>
            <a:ahLst/>
            <a:cxnLst/>
            <a:rect l="0" t="0" r="r" b="b"/>
            <a:pathLst>
              <a:path w="413" h="167">
                <a:moveTo>
                  <a:pt x="0" y="153"/>
                </a:moveTo>
                <a:lnTo>
                  <a:pt x="381" y="0"/>
                </a:lnTo>
                <a:lnTo>
                  <a:pt x="412" y="0"/>
                </a:lnTo>
                <a:lnTo>
                  <a:pt x="0" y="166"/>
                </a:lnTo>
                <a:lnTo>
                  <a:pt x="0" y="153"/>
                </a:lnTo>
                <a:close/>
              </a:path>
            </a:pathLst>
          </a:custGeom>
          <a:solidFill>
            <a:srgbClr val="FEB925"/>
          </a:solidFill>
          <a:ln>
            <a:noFill/>
          </a:ln>
        </p:spPr>
      </p:sp>
      <p:sp>
        <p:nvSpPr>
          <p:cNvPr id="1127" name="Freeform 165"/>
          <p:cNvSpPr/>
          <p:nvPr/>
        </p:nvSpPr>
        <p:spPr>
          <a:xfrm>
            <a:off x="1275480" y="658080"/>
            <a:ext cx="160200" cy="64440"/>
          </a:xfrm>
          <a:custGeom>
            <a:avLst/>
            <a:gdLst/>
            <a:ahLst/>
            <a:cxnLst/>
            <a:rect l="0" t="0" r="r" b="b"/>
            <a:pathLst>
              <a:path w="445" h="179">
                <a:moveTo>
                  <a:pt x="0" y="166"/>
                </a:moveTo>
                <a:lnTo>
                  <a:pt x="412" y="0"/>
                </a:lnTo>
                <a:lnTo>
                  <a:pt x="444" y="0"/>
                </a:lnTo>
                <a:lnTo>
                  <a:pt x="0" y="178"/>
                </a:lnTo>
                <a:lnTo>
                  <a:pt x="0" y="166"/>
                </a:lnTo>
                <a:close/>
              </a:path>
            </a:pathLst>
          </a:custGeom>
          <a:solidFill>
            <a:srgbClr val="FEB926"/>
          </a:solidFill>
          <a:ln>
            <a:noFill/>
          </a:ln>
        </p:spPr>
      </p:sp>
      <p:sp>
        <p:nvSpPr>
          <p:cNvPr id="1128" name="Freeform 166"/>
          <p:cNvSpPr/>
          <p:nvPr/>
        </p:nvSpPr>
        <p:spPr>
          <a:xfrm>
            <a:off x="1275480" y="658080"/>
            <a:ext cx="171720" cy="69120"/>
          </a:xfrm>
          <a:custGeom>
            <a:avLst/>
            <a:gdLst/>
            <a:ahLst/>
            <a:cxnLst/>
            <a:rect l="0" t="0" r="r" b="b"/>
            <a:pathLst>
              <a:path w="477" h="192">
                <a:moveTo>
                  <a:pt x="0" y="178"/>
                </a:moveTo>
                <a:lnTo>
                  <a:pt x="444" y="0"/>
                </a:lnTo>
                <a:lnTo>
                  <a:pt x="476" y="0"/>
                </a:lnTo>
                <a:lnTo>
                  <a:pt x="0" y="191"/>
                </a:lnTo>
                <a:lnTo>
                  <a:pt x="0" y="178"/>
                </a:lnTo>
                <a:close/>
              </a:path>
            </a:pathLst>
          </a:custGeom>
          <a:solidFill>
            <a:srgbClr val="FEB928"/>
          </a:solidFill>
          <a:ln>
            <a:noFill/>
          </a:ln>
        </p:spPr>
      </p:sp>
      <p:sp>
        <p:nvSpPr>
          <p:cNvPr id="1129" name="Freeform 167"/>
          <p:cNvSpPr/>
          <p:nvPr/>
        </p:nvSpPr>
        <p:spPr>
          <a:xfrm>
            <a:off x="1275480" y="658080"/>
            <a:ext cx="182880" cy="73440"/>
          </a:xfrm>
          <a:custGeom>
            <a:avLst/>
            <a:gdLst/>
            <a:ahLst/>
            <a:cxnLst/>
            <a:rect l="0" t="0" r="r" b="b"/>
            <a:pathLst>
              <a:path w="508" h="204">
                <a:moveTo>
                  <a:pt x="0" y="191"/>
                </a:moveTo>
                <a:lnTo>
                  <a:pt x="476" y="0"/>
                </a:lnTo>
                <a:lnTo>
                  <a:pt x="507" y="0"/>
                </a:lnTo>
                <a:lnTo>
                  <a:pt x="0" y="203"/>
                </a:lnTo>
                <a:lnTo>
                  <a:pt x="0" y="191"/>
                </a:lnTo>
                <a:close/>
              </a:path>
            </a:pathLst>
          </a:custGeom>
          <a:solidFill>
            <a:srgbClr val="FEBA29"/>
          </a:solidFill>
          <a:ln>
            <a:noFill/>
          </a:ln>
        </p:spPr>
      </p:sp>
      <p:sp>
        <p:nvSpPr>
          <p:cNvPr id="1130" name="Freeform 168"/>
          <p:cNvSpPr/>
          <p:nvPr/>
        </p:nvSpPr>
        <p:spPr>
          <a:xfrm>
            <a:off x="1275480" y="658080"/>
            <a:ext cx="194400" cy="78120"/>
          </a:xfrm>
          <a:custGeom>
            <a:avLst/>
            <a:gdLst/>
            <a:ahLst/>
            <a:cxnLst/>
            <a:rect l="0" t="0" r="r" b="b"/>
            <a:pathLst>
              <a:path w="540" h="217">
                <a:moveTo>
                  <a:pt x="0" y="202"/>
                </a:moveTo>
                <a:lnTo>
                  <a:pt x="507" y="0"/>
                </a:lnTo>
                <a:lnTo>
                  <a:pt x="539" y="0"/>
                </a:lnTo>
                <a:lnTo>
                  <a:pt x="0" y="216"/>
                </a:lnTo>
                <a:lnTo>
                  <a:pt x="0" y="202"/>
                </a:lnTo>
                <a:close/>
              </a:path>
            </a:pathLst>
          </a:custGeom>
          <a:solidFill>
            <a:srgbClr val="FEBA2B"/>
          </a:solidFill>
          <a:ln>
            <a:noFill/>
          </a:ln>
        </p:spPr>
      </p:sp>
      <p:sp>
        <p:nvSpPr>
          <p:cNvPr id="1131" name="Freeform 169"/>
          <p:cNvSpPr/>
          <p:nvPr/>
        </p:nvSpPr>
        <p:spPr>
          <a:xfrm>
            <a:off x="1275480" y="658080"/>
            <a:ext cx="205920" cy="82800"/>
          </a:xfrm>
          <a:custGeom>
            <a:avLst/>
            <a:gdLst/>
            <a:ahLst/>
            <a:cxnLst/>
            <a:rect l="0" t="0" r="r" b="b"/>
            <a:pathLst>
              <a:path w="572" h="230">
                <a:moveTo>
                  <a:pt x="0" y="216"/>
                </a:moveTo>
                <a:lnTo>
                  <a:pt x="539" y="0"/>
                </a:lnTo>
                <a:lnTo>
                  <a:pt x="571" y="0"/>
                </a:lnTo>
                <a:lnTo>
                  <a:pt x="0" y="229"/>
                </a:lnTo>
                <a:lnTo>
                  <a:pt x="0" y="216"/>
                </a:lnTo>
                <a:close/>
              </a:path>
            </a:pathLst>
          </a:custGeom>
          <a:solidFill>
            <a:srgbClr val="FEBA2C"/>
          </a:solidFill>
          <a:ln>
            <a:noFill/>
          </a:ln>
        </p:spPr>
      </p:sp>
      <p:sp>
        <p:nvSpPr>
          <p:cNvPr id="1132" name="Freeform 170"/>
          <p:cNvSpPr/>
          <p:nvPr/>
        </p:nvSpPr>
        <p:spPr>
          <a:xfrm>
            <a:off x="1275480" y="658080"/>
            <a:ext cx="217080" cy="87120"/>
          </a:xfrm>
          <a:custGeom>
            <a:avLst/>
            <a:gdLst/>
            <a:ahLst/>
            <a:cxnLst/>
            <a:rect l="0" t="0" r="r" b="b"/>
            <a:pathLst>
              <a:path w="603" h="242">
                <a:moveTo>
                  <a:pt x="0" y="229"/>
                </a:moveTo>
                <a:lnTo>
                  <a:pt x="571" y="0"/>
                </a:lnTo>
                <a:lnTo>
                  <a:pt x="602" y="0"/>
                </a:lnTo>
                <a:lnTo>
                  <a:pt x="0" y="241"/>
                </a:lnTo>
                <a:lnTo>
                  <a:pt x="0" y="229"/>
                </a:lnTo>
                <a:close/>
              </a:path>
            </a:pathLst>
          </a:custGeom>
          <a:solidFill>
            <a:srgbClr val="FEBA2E"/>
          </a:solidFill>
          <a:ln>
            <a:noFill/>
          </a:ln>
        </p:spPr>
      </p:sp>
      <p:sp>
        <p:nvSpPr>
          <p:cNvPr id="1133" name="Freeform 171"/>
          <p:cNvSpPr/>
          <p:nvPr/>
        </p:nvSpPr>
        <p:spPr>
          <a:xfrm>
            <a:off x="1275480" y="658080"/>
            <a:ext cx="228600" cy="91800"/>
          </a:xfrm>
          <a:custGeom>
            <a:avLst/>
            <a:gdLst/>
            <a:ahLst/>
            <a:cxnLst/>
            <a:rect l="0" t="0" r="r" b="b"/>
            <a:pathLst>
              <a:path w="635" h="255">
                <a:moveTo>
                  <a:pt x="0" y="241"/>
                </a:moveTo>
                <a:lnTo>
                  <a:pt x="602" y="0"/>
                </a:lnTo>
                <a:lnTo>
                  <a:pt x="634" y="0"/>
                </a:lnTo>
                <a:lnTo>
                  <a:pt x="0" y="254"/>
                </a:lnTo>
                <a:lnTo>
                  <a:pt x="0" y="241"/>
                </a:lnTo>
                <a:close/>
              </a:path>
            </a:pathLst>
          </a:custGeom>
          <a:solidFill>
            <a:srgbClr val="FEBA2F"/>
          </a:solidFill>
          <a:ln>
            <a:noFill/>
          </a:ln>
        </p:spPr>
      </p:sp>
      <p:sp>
        <p:nvSpPr>
          <p:cNvPr id="1134" name="Freeform 172"/>
          <p:cNvSpPr/>
          <p:nvPr/>
        </p:nvSpPr>
        <p:spPr>
          <a:xfrm>
            <a:off x="1275480" y="658080"/>
            <a:ext cx="239760" cy="96480"/>
          </a:xfrm>
          <a:custGeom>
            <a:avLst/>
            <a:gdLst/>
            <a:ahLst/>
            <a:cxnLst/>
            <a:rect l="0" t="0" r="r" b="b"/>
            <a:pathLst>
              <a:path w="666" h="268">
                <a:moveTo>
                  <a:pt x="0" y="254"/>
                </a:moveTo>
                <a:lnTo>
                  <a:pt x="634" y="0"/>
                </a:lnTo>
                <a:lnTo>
                  <a:pt x="665" y="0"/>
                </a:lnTo>
                <a:lnTo>
                  <a:pt x="0" y="267"/>
                </a:lnTo>
                <a:lnTo>
                  <a:pt x="0" y="254"/>
                </a:lnTo>
                <a:close/>
              </a:path>
            </a:pathLst>
          </a:custGeom>
          <a:solidFill>
            <a:srgbClr val="FEBA30"/>
          </a:solidFill>
          <a:ln>
            <a:noFill/>
          </a:ln>
        </p:spPr>
      </p:sp>
      <p:sp>
        <p:nvSpPr>
          <p:cNvPr id="1135" name="Freeform 173"/>
          <p:cNvSpPr/>
          <p:nvPr/>
        </p:nvSpPr>
        <p:spPr>
          <a:xfrm>
            <a:off x="1275480" y="658080"/>
            <a:ext cx="251280" cy="100800"/>
          </a:xfrm>
          <a:custGeom>
            <a:avLst/>
            <a:gdLst/>
            <a:ahLst/>
            <a:cxnLst/>
            <a:rect l="0" t="0" r="r" b="b"/>
            <a:pathLst>
              <a:path w="698" h="280">
                <a:moveTo>
                  <a:pt x="0" y="267"/>
                </a:moveTo>
                <a:lnTo>
                  <a:pt x="665" y="0"/>
                </a:lnTo>
                <a:lnTo>
                  <a:pt x="697" y="0"/>
                </a:lnTo>
                <a:lnTo>
                  <a:pt x="0" y="279"/>
                </a:lnTo>
                <a:lnTo>
                  <a:pt x="0" y="267"/>
                </a:lnTo>
                <a:close/>
              </a:path>
            </a:pathLst>
          </a:custGeom>
          <a:solidFill>
            <a:srgbClr val="FEBA31"/>
          </a:solidFill>
          <a:ln>
            <a:noFill/>
          </a:ln>
        </p:spPr>
      </p:sp>
      <p:sp>
        <p:nvSpPr>
          <p:cNvPr id="1136" name="Freeform 174"/>
          <p:cNvSpPr/>
          <p:nvPr/>
        </p:nvSpPr>
        <p:spPr>
          <a:xfrm>
            <a:off x="1275480" y="658080"/>
            <a:ext cx="262800" cy="105480"/>
          </a:xfrm>
          <a:custGeom>
            <a:avLst/>
            <a:gdLst/>
            <a:ahLst/>
            <a:cxnLst/>
            <a:rect l="0" t="0" r="r" b="b"/>
            <a:pathLst>
              <a:path w="730" h="293">
                <a:moveTo>
                  <a:pt x="0" y="279"/>
                </a:moveTo>
                <a:lnTo>
                  <a:pt x="697" y="0"/>
                </a:lnTo>
                <a:lnTo>
                  <a:pt x="729" y="0"/>
                </a:lnTo>
                <a:lnTo>
                  <a:pt x="0" y="292"/>
                </a:lnTo>
                <a:lnTo>
                  <a:pt x="0" y="279"/>
                </a:lnTo>
                <a:close/>
              </a:path>
            </a:pathLst>
          </a:custGeom>
          <a:solidFill>
            <a:srgbClr val="FEBA33"/>
          </a:solidFill>
          <a:ln>
            <a:noFill/>
          </a:ln>
        </p:spPr>
      </p:sp>
      <p:sp>
        <p:nvSpPr>
          <p:cNvPr id="1137" name="Freeform 175"/>
          <p:cNvSpPr/>
          <p:nvPr/>
        </p:nvSpPr>
        <p:spPr>
          <a:xfrm>
            <a:off x="1275480" y="658080"/>
            <a:ext cx="273960" cy="110160"/>
          </a:xfrm>
          <a:custGeom>
            <a:avLst/>
            <a:gdLst/>
            <a:ahLst/>
            <a:cxnLst/>
            <a:rect l="0" t="0" r="r" b="b"/>
            <a:pathLst>
              <a:path w="761" h="306">
                <a:moveTo>
                  <a:pt x="0" y="292"/>
                </a:moveTo>
                <a:lnTo>
                  <a:pt x="729" y="0"/>
                </a:lnTo>
                <a:lnTo>
                  <a:pt x="760" y="0"/>
                </a:lnTo>
                <a:lnTo>
                  <a:pt x="0" y="305"/>
                </a:lnTo>
                <a:lnTo>
                  <a:pt x="0" y="292"/>
                </a:lnTo>
                <a:close/>
              </a:path>
            </a:pathLst>
          </a:custGeom>
          <a:solidFill>
            <a:srgbClr val="FEBA34"/>
          </a:solidFill>
          <a:ln>
            <a:noFill/>
          </a:ln>
        </p:spPr>
      </p:sp>
      <p:sp>
        <p:nvSpPr>
          <p:cNvPr id="1138" name="Freeform 176"/>
          <p:cNvSpPr/>
          <p:nvPr/>
        </p:nvSpPr>
        <p:spPr>
          <a:xfrm>
            <a:off x="1275480" y="658080"/>
            <a:ext cx="285480" cy="114480"/>
          </a:xfrm>
          <a:custGeom>
            <a:avLst/>
            <a:gdLst/>
            <a:ahLst/>
            <a:cxnLst/>
            <a:rect l="0" t="0" r="r" b="b"/>
            <a:pathLst>
              <a:path w="793" h="318">
                <a:moveTo>
                  <a:pt x="0" y="305"/>
                </a:moveTo>
                <a:lnTo>
                  <a:pt x="760" y="0"/>
                </a:lnTo>
                <a:lnTo>
                  <a:pt x="792" y="0"/>
                </a:lnTo>
                <a:lnTo>
                  <a:pt x="0" y="317"/>
                </a:lnTo>
                <a:lnTo>
                  <a:pt x="0" y="305"/>
                </a:lnTo>
                <a:close/>
              </a:path>
            </a:pathLst>
          </a:custGeom>
          <a:solidFill>
            <a:srgbClr val="FEBB36"/>
          </a:solidFill>
          <a:ln>
            <a:noFill/>
          </a:ln>
        </p:spPr>
      </p:sp>
      <p:sp>
        <p:nvSpPr>
          <p:cNvPr id="1139" name="Freeform 177"/>
          <p:cNvSpPr/>
          <p:nvPr/>
        </p:nvSpPr>
        <p:spPr>
          <a:xfrm>
            <a:off x="1275480" y="658080"/>
            <a:ext cx="297000" cy="119160"/>
          </a:xfrm>
          <a:custGeom>
            <a:avLst/>
            <a:gdLst/>
            <a:ahLst/>
            <a:cxnLst/>
            <a:rect l="0" t="0" r="r" b="b"/>
            <a:pathLst>
              <a:path w="825" h="331">
                <a:moveTo>
                  <a:pt x="0" y="317"/>
                </a:moveTo>
                <a:lnTo>
                  <a:pt x="792" y="0"/>
                </a:lnTo>
                <a:lnTo>
                  <a:pt x="824" y="0"/>
                </a:lnTo>
                <a:lnTo>
                  <a:pt x="0" y="330"/>
                </a:lnTo>
                <a:lnTo>
                  <a:pt x="0" y="317"/>
                </a:lnTo>
                <a:close/>
              </a:path>
            </a:pathLst>
          </a:custGeom>
          <a:solidFill>
            <a:srgbClr val="FEBB37"/>
          </a:solidFill>
          <a:ln>
            <a:noFill/>
          </a:ln>
        </p:spPr>
      </p:sp>
      <p:sp>
        <p:nvSpPr>
          <p:cNvPr id="1140" name="Freeform 178"/>
          <p:cNvSpPr/>
          <p:nvPr/>
        </p:nvSpPr>
        <p:spPr>
          <a:xfrm>
            <a:off x="1275480" y="658080"/>
            <a:ext cx="308160" cy="123480"/>
          </a:xfrm>
          <a:custGeom>
            <a:avLst/>
            <a:gdLst/>
            <a:ahLst/>
            <a:cxnLst/>
            <a:rect l="0" t="0" r="r" b="b"/>
            <a:pathLst>
              <a:path w="856" h="343">
                <a:moveTo>
                  <a:pt x="0" y="330"/>
                </a:moveTo>
                <a:lnTo>
                  <a:pt x="824" y="0"/>
                </a:lnTo>
                <a:lnTo>
                  <a:pt x="855" y="0"/>
                </a:lnTo>
                <a:lnTo>
                  <a:pt x="0" y="342"/>
                </a:lnTo>
                <a:lnTo>
                  <a:pt x="0" y="330"/>
                </a:lnTo>
                <a:close/>
              </a:path>
            </a:pathLst>
          </a:custGeom>
          <a:solidFill>
            <a:srgbClr val="FEBB38"/>
          </a:solidFill>
          <a:ln>
            <a:noFill/>
          </a:ln>
        </p:spPr>
      </p:sp>
      <p:sp>
        <p:nvSpPr>
          <p:cNvPr id="1141" name="Freeform 179"/>
          <p:cNvSpPr/>
          <p:nvPr/>
        </p:nvSpPr>
        <p:spPr>
          <a:xfrm>
            <a:off x="1275480" y="658080"/>
            <a:ext cx="319680" cy="128160"/>
          </a:xfrm>
          <a:custGeom>
            <a:avLst/>
            <a:gdLst/>
            <a:ahLst/>
            <a:cxnLst/>
            <a:rect l="0" t="0" r="r" b="b"/>
            <a:pathLst>
              <a:path w="888" h="356">
                <a:moveTo>
                  <a:pt x="0" y="342"/>
                </a:moveTo>
                <a:lnTo>
                  <a:pt x="855" y="0"/>
                </a:lnTo>
                <a:lnTo>
                  <a:pt x="887" y="0"/>
                </a:lnTo>
                <a:lnTo>
                  <a:pt x="0" y="355"/>
                </a:lnTo>
                <a:lnTo>
                  <a:pt x="0" y="342"/>
                </a:lnTo>
                <a:close/>
              </a:path>
            </a:pathLst>
          </a:custGeom>
          <a:solidFill>
            <a:srgbClr val="FEBB39"/>
          </a:solidFill>
          <a:ln>
            <a:noFill/>
          </a:ln>
        </p:spPr>
      </p:sp>
      <p:sp>
        <p:nvSpPr>
          <p:cNvPr id="1142" name="Freeform 180"/>
          <p:cNvSpPr/>
          <p:nvPr/>
        </p:nvSpPr>
        <p:spPr>
          <a:xfrm>
            <a:off x="1275480" y="658080"/>
            <a:ext cx="331200" cy="132840"/>
          </a:xfrm>
          <a:custGeom>
            <a:avLst/>
            <a:gdLst/>
            <a:ahLst/>
            <a:cxnLst/>
            <a:rect l="0" t="0" r="r" b="b"/>
            <a:pathLst>
              <a:path w="920" h="369">
                <a:moveTo>
                  <a:pt x="0" y="355"/>
                </a:moveTo>
                <a:lnTo>
                  <a:pt x="887" y="0"/>
                </a:lnTo>
                <a:lnTo>
                  <a:pt x="919" y="0"/>
                </a:lnTo>
                <a:lnTo>
                  <a:pt x="0" y="368"/>
                </a:lnTo>
                <a:lnTo>
                  <a:pt x="0" y="355"/>
                </a:lnTo>
                <a:close/>
              </a:path>
            </a:pathLst>
          </a:custGeom>
          <a:solidFill>
            <a:srgbClr val="FEBB3B"/>
          </a:solidFill>
          <a:ln>
            <a:noFill/>
          </a:ln>
        </p:spPr>
      </p:sp>
      <p:sp>
        <p:nvSpPr>
          <p:cNvPr id="1143" name="Freeform 181"/>
          <p:cNvSpPr/>
          <p:nvPr/>
        </p:nvSpPr>
        <p:spPr>
          <a:xfrm>
            <a:off x="1275480" y="658080"/>
            <a:ext cx="342360" cy="137160"/>
          </a:xfrm>
          <a:custGeom>
            <a:avLst/>
            <a:gdLst/>
            <a:ahLst/>
            <a:cxnLst/>
            <a:rect l="0" t="0" r="r" b="b"/>
            <a:pathLst>
              <a:path w="951" h="381">
                <a:moveTo>
                  <a:pt x="0" y="368"/>
                </a:moveTo>
                <a:lnTo>
                  <a:pt x="919" y="0"/>
                </a:lnTo>
                <a:lnTo>
                  <a:pt x="950" y="0"/>
                </a:lnTo>
                <a:lnTo>
                  <a:pt x="0" y="380"/>
                </a:lnTo>
                <a:lnTo>
                  <a:pt x="0" y="368"/>
                </a:lnTo>
                <a:close/>
              </a:path>
            </a:pathLst>
          </a:custGeom>
          <a:solidFill>
            <a:srgbClr val="FEBB3C"/>
          </a:solidFill>
          <a:ln>
            <a:noFill/>
          </a:ln>
        </p:spPr>
      </p:sp>
      <p:sp>
        <p:nvSpPr>
          <p:cNvPr id="1144" name="Freeform 182"/>
          <p:cNvSpPr/>
          <p:nvPr/>
        </p:nvSpPr>
        <p:spPr>
          <a:xfrm>
            <a:off x="1275480" y="658080"/>
            <a:ext cx="353880" cy="141840"/>
          </a:xfrm>
          <a:custGeom>
            <a:avLst/>
            <a:gdLst/>
            <a:ahLst/>
            <a:cxnLst/>
            <a:rect l="0" t="0" r="r" b="b"/>
            <a:pathLst>
              <a:path w="983" h="394">
                <a:moveTo>
                  <a:pt x="0" y="380"/>
                </a:moveTo>
                <a:lnTo>
                  <a:pt x="950" y="0"/>
                </a:lnTo>
                <a:lnTo>
                  <a:pt x="982" y="0"/>
                </a:lnTo>
                <a:lnTo>
                  <a:pt x="0" y="393"/>
                </a:lnTo>
                <a:lnTo>
                  <a:pt x="0" y="380"/>
                </a:lnTo>
                <a:close/>
              </a:path>
            </a:pathLst>
          </a:custGeom>
          <a:solidFill>
            <a:srgbClr val="FEBC3D"/>
          </a:solidFill>
          <a:ln>
            <a:noFill/>
          </a:ln>
        </p:spPr>
      </p:sp>
      <p:sp>
        <p:nvSpPr>
          <p:cNvPr id="1145" name="Freeform 183"/>
          <p:cNvSpPr/>
          <p:nvPr/>
        </p:nvSpPr>
        <p:spPr>
          <a:xfrm>
            <a:off x="1275480" y="658080"/>
            <a:ext cx="365400" cy="146520"/>
          </a:xfrm>
          <a:custGeom>
            <a:avLst/>
            <a:gdLst/>
            <a:ahLst/>
            <a:cxnLst/>
            <a:rect l="0" t="0" r="r" b="b"/>
            <a:pathLst>
              <a:path w="1015" h="407">
                <a:moveTo>
                  <a:pt x="0" y="392"/>
                </a:moveTo>
                <a:lnTo>
                  <a:pt x="981" y="0"/>
                </a:lnTo>
                <a:lnTo>
                  <a:pt x="1014" y="0"/>
                </a:lnTo>
                <a:lnTo>
                  <a:pt x="0" y="406"/>
                </a:lnTo>
                <a:lnTo>
                  <a:pt x="0" y="392"/>
                </a:lnTo>
                <a:close/>
              </a:path>
            </a:pathLst>
          </a:custGeom>
          <a:solidFill>
            <a:srgbClr val="FEBC3E"/>
          </a:solidFill>
          <a:ln>
            <a:noFill/>
          </a:ln>
        </p:spPr>
      </p:sp>
      <p:sp>
        <p:nvSpPr>
          <p:cNvPr id="1146" name="Freeform 184"/>
          <p:cNvSpPr/>
          <p:nvPr/>
        </p:nvSpPr>
        <p:spPr>
          <a:xfrm>
            <a:off x="1275480" y="658080"/>
            <a:ext cx="376560" cy="150840"/>
          </a:xfrm>
          <a:custGeom>
            <a:avLst/>
            <a:gdLst/>
            <a:ahLst/>
            <a:cxnLst/>
            <a:rect l="0" t="0" r="r" b="b"/>
            <a:pathLst>
              <a:path w="1046" h="419">
                <a:moveTo>
                  <a:pt x="0" y="406"/>
                </a:moveTo>
                <a:lnTo>
                  <a:pt x="1014" y="0"/>
                </a:lnTo>
                <a:lnTo>
                  <a:pt x="1045" y="0"/>
                </a:lnTo>
                <a:lnTo>
                  <a:pt x="0" y="418"/>
                </a:lnTo>
                <a:lnTo>
                  <a:pt x="0" y="406"/>
                </a:lnTo>
                <a:close/>
              </a:path>
            </a:pathLst>
          </a:custGeom>
          <a:solidFill>
            <a:srgbClr val="FEBC40"/>
          </a:solidFill>
          <a:ln>
            <a:noFill/>
          </a:ln>
        </p:spPr>
      </p:sp>
      <p:sp>
        <p:nvSpPr>
          <p:cNvPr id="1147" name="Freeform 185"/>
          <p:cNvSpPr/>
          <p:nvPr/>
        </p:nvSpPr>
        <p:spPr>
          <a:xfrm>
            <a:off x="1275480" y="658080"/>
            <a:ext cx="388080" cy="155520"/>
          </a:xfrm>
          <a:custGeom>
            <a:avLst/>
            <a:gdLst/>
            <a:ahLst/>
            <a:cxnLst/>
            <a:rect l="0" t="0" r="r" b="b"/>
            <a:pathLst>
              <a:path w="1078" h="432">
                <a:moveTo>
                  <a:pt x="0" y="418"/>
                </a:moveTo>
                <a:lnTo>
                  <a:pt x="1045" y="0"/>
                </a:lnTo>
                <a:lnTo>
                  <a:pt x="1077" y="0"/>
                </a:lnTo>
                <a:lnTo>
                  <a:pt x="0" y="431"/>
                </a:lnTo>
                <a:lnTo>
                  <a:pt x="0" y="418"/>
                </a:lnTo>
                <a:close/>
              </a:path>
            </a:pathLst>
          </a:custGeom>
          <a:solidFill>
            <a:srgbClr val="FEBC41"/>
          </a:solidFill>
          <a:ln>
            <a:noFill/>
          </a:ln>
        </p:spPr>
      </p:sp>
      <p:sp>
        <p:nvSpPr>
          <p:cNvPr id="1148" name="Freeform 186"/>
          <p:cNvSpPr/>
          <p:nvPr/>
        </p:nvSpPr>
        <p:spPr>
          <a:xfrm>
            <a:off x="1275480" y="658080"/>
            <a:ext cx="399600" cy="159840"/>
          </a:xfrm>
          <a:custGeom>
            <a:avLst/>
            <a:gdLst/>
            <a:ahLst/>
            <a:cxnLst/>
            <a:rect l="0" t="0" r="r" b="b"/>
            <a:pathLst>
              <a:path w="1110" h="444">
                <a:moveTo>
                  <a:pt x="0" y="431"/>
                </a:moveTo>
                <a:lnTo>
                  <a:pt x="1077" y="0"/>
                </a:lnTo>
                <a:lnTo>
                  <a:pt x="1109" y="0"/>
                </a:lnTo>
                <a:lnTo>
                  <a:pt x="0" y="443"/>
                </a:lnTo>
                <a:lnTo>
                  <a:pt x="0" y="431"/>
                </a:lnTo>
                <a:close/>
              </a:path>
            </a:pathLst>
          </a:custGeom>
          <a:solidFill>
            <a:srgbClr val="FEBC43"/>
          </a:solidFill>
          <a:ln>
            <a:noFill/>
          </a:ln>
        </p:spPr>
      </p:sp>
      <p:sp>
        <p:nvSpPr>
          <p:cNvPr id="1149" name="Freeform 187"/>
          <p:cNvSpPr/>
          <p:nvPr/>
        </p:nvSpPr>
        <p:spPr>
          <a:xfrm>
            <a:off x="1275480" y="658080"/>
            <a:ext cx="410760" cy="164520"/>
          </a:xfrm>
          <a:custGeom>
            <a:avLst/>
            <a:gdLst/>
            <a:ahLst/>
            <a:cxnLst/>
            <a:rect l="0" t="0" r="r" b="b"/>
            <a:pathLst>
              <a:path w="1141" h="457">
                <a:moveTo>
                  <a:pt x="0" y="443"/>
                </a:moveTo>
                <a:lnTo>
                  <a:pt x="1109" y="0"/>
                </a:lnTo>
                <a:lnTo>
                  <a:pt x="1140" y="0"/>
                </a:lnTo>
                <a:lnTo>
                  <a:pt x="0" y="456"/>
                </a:lnTo>
                <a:lnTo>
                  <a:pt x="0" y="443"/>
                </a:lnTo>
                <a:close/>
              </a:path>
            </a:pathLst>
          </a:custGeom>
          <a:solidFill>
            <a:srgbClr val="FEBD44"/>
          </a:solidFill>
          <a:ln>
            <a:noFill/>
          </a:ln>
        </p:spPr>
      </p:sp>
      <p:sp>
        <p:nvSpPr>
          <p:cNvPr id="1150" name="Freeform 188"/>
          <p:cNvSpPr/>
          <p:nvPr/>
        </p:nvSpPr>
        <p:spPr>
          <a:xfrm>
            <a:off x="1275480" y="658080"/>
            <a:ext cx="422280" cy="169200"/>
          </a:xfrm>
          <a:custGeom>
            <a:avLst/>
            <a:gdLst/>
            <a:ahLst/>
            <a:cxnLst/>
            <a:rect l="0" t="0" r="r" b="b"/>
            <a:pathLst>
              <a:path w="1173" h="470">
                <a:moveTo>
                  <a:pt x="0" y="456"/>
                </a:moveTo>
                <a:lnTo>
                  <a:pt x="1140" y="0"/>
                </a:lnTo>
                <a:lnTo>
                  <a:pt x="1172" y="0"/>
                </a:lnTo>
                <a:lnTo>
                  <a:pt x="0" y="469"/>
                </a:lnTo>
                <a:lnTo>
                  <a:pt x="0" y="456"/>
                </a:lnTo>
                <a:close/>
              </a:path>
            </a:pathLst>
          </a:custGeom>
          <a:solidFill>
            <a:srgbClr val="FEBD45"/>
          </a:solidFill>
          <a:ln>
            <a:noFill/>
          </a:ln>
        </p:spPr>
      </p:sp>
      <p:sp>
        <p:nvSpPr>
          <p:cNvPr id="1151" name="Freeform 189"/>
          <p:cNvSpPr/>
          <p:nvPr/>
        </p:nvSpPr>
        <p:spPr>
          <a:xfrm>
            <a:off x="1275480" y="658080"/>
            <a:ext cx="433800" cy="173520"/>
          </a:xfrm>
          <a:custGeom>
            <a:avLst/>
            <a:gdLst/>
            <a:ahLst/>
            <a:cxnLst/>
            <a:rect l="0" t="0" r="r" b="b"/>
            <a:pathLst>
              <a:path w="1205" h="482">
                <a:moveTo>
                  <a:pt x="0" y="469"/>
                </a:moveTo>
                <a:lnTo>
                  <a:pt x="1172" y="0"/>
                </a:lnTo>
                <a:lnTo>
                  <a:pt x="1204" y="0"/>
                </a:lnTo>
                <a:lnTo>
                  <a:pt x="0" y="481"/>
                </a:lnTo>
                <a:lnTo>
                  <a:pt x="0" y="469"/>
                </a:lnTo>
                <a:close/>
              </a:path>
            </a:pathLst>
          </a:custGeom>
          <a:solidFill>
            <a:srgbClr val="FEBD46"/>
          </a:solidFill>
          <a:ln>
            <a:noFill/>
          </a:ln>
        </p:spPr>
      </p:sp>
      <p:sp>
        <p:nvSpPr>
          <p:cNvPr id="1152" name="Freeform 190"/>
          <p:cNvSpPr/>
          <p:nvPr/>
        </p:nvSpPr>
        <p:spPr>
          <a:xfrm>
            <a:off x="1275480" y="658080"/>
            <a:ext cx="444960" cy="178200"/>
          </a:xfrm>
          <a:custGeom>
            <a:avLst/>
            <a:gdLst/>
            <a:ahLst/>
            <a:cxnLst/>
            <a:rect l="0" t="0" r="r" b="b"/>
            <a:pathLst>
              <a:path w="1236" h="495">
                <a:moveTo>
                  <a:pt x="0" y="481"/>
                </a:moveTo>
                <a:lnTo>
                  <a:pt x="1204" y="0"/>
                </a:lnTo>
                <a:lnTo>
                  <a:pt x="1235" y="0"/>
                </a:lnTo>
                <a:lnTo>
                  <a:pt x="0" y="494"/>
                </a:lnTo>
                <a:lnTo>
                  <a:pt x="0" y="481"/>
                </a:lnTo>
                <a:close/>
              </a:path>
            </a:pathLst>
          </a:custGeom>
          <a:solidFill>
            <a:srgbClr val="FEBD48"/>
          </a:solidFill>
          <a:ln>
            <a:noFill/>
          </a:ln>
        </p:spPr>
      </p:sp>
      <p:sp>
        <p:nvSpPr>
          <p:cNvPr id="1153" name="Freeform 191"/>
          <p:cNvSpPr/>
          <p:nvPr/>
        </p:nvSpPr>
        <p:spPr>
          <a:xfrm>
            <a:off x="1275480" y="658080"/>
            <a:ext cx="456480" cy="182880"/>
          </a:xfrm>
          <a:custGeom>
            <a:avLst/>
            <a:gdLst/>
            <a:ahLst/>
            <a:cxnLst/>
            <a:rect l="0" t="0" r="r" b="b"/>
            <a:pathLst>
              <a:path w="1268" h="508">
                <a:moveTo>
                  <a:pt x="0" y="494"/>
                </a:moveTo>
                <a:lnTo>
                  <a:pt x="1235" y="0"/>
                </a:lnTo>
                <a:lnTo>
                  <a:pt x="1267" y="0"/>
                </a:lnTo>
                <a:lnTo>
                  <a:pt x="0" y="507"/>
                </a:lnTo>
                <a:lnTo>
                  <a:pt x="0" y="494"/>
                </a:lnTo>
                <a:close/>
              </a:path>
            </a:pathLst>
          </a:custGeom>
          <a:solidFill>
            <a:srgbClr val="FEBD49"/>
          </a:solidFill>
          <a:ln>
            <a:noFill/>
          </a:ln>
        </p:spPr>
      </p:sp>
      <p:sp>
        <p:nvSpPr>
          <p:cNvPr id="1154" name="Freeform 192"/>
          <p:cNvSpPr/>
          <p:nvPr/>
        </p:nvSpPr>
        <p:spPr>
          <a:xfrm>
            <a:off x="1275480" y="658080"/>
            <a:ext cx="468000" cy="187200"/>
          </a:xfrm>
          <a:custGeom>
            <a:avLst/>
            <a:gdLst/>
            <a:ahLst/>
            <a:cxnLst/>
            <a:rect l="0" t="0" r="r" b="b"/>
            <a:pathLst>
              <a:path w="1300" h="520">
                <a:moveTo>
                  <a:pt x="0" y="507"/>
                </a:moveTo>
                <a:lnTo>
                  <a:pt x="1267" y="0"/>
                </a:lnTo>
                <a:lnTo>
                  <a:pt x="1299" y="0"/>
                </a:lnTo>
                <a:lnTo>
                  <a:pt x="0" y="519"/>
                </a:lnTo>
                <a:lnTo>
                  <a:pt x="0" y="507"/>
                </a:lnTo>
                <a:close/>
              </a:path>
            </a:pathLst>
          </a:custGeom>
          <a:solidFill>
            <a:srgbClr val="FEBE4B"/>
          </a:solidFill>
          <a:ln>
            <a:noFill/>
          </a:ln>
        </p:spPr>
      </p:sp>
      <p:sp>
        <p:nvSpPr>
          <p:cNvPr id="1155" name="Freeform 193"/>
          <p:cNvSpPr/>
          <p:nvPr/>
        </p:nvSpPr>
        <p:spPr>
          <a:xfrm>
            <a:off x="1275480" y="658080"/>
            <a:ext cx="479160" cy="191880"/>
          </a:xfrm>
          <a:custGeom>
            <a:avLst/>
            <a:gdLst/>
            <a:ahLst/>
            <a:cxnLst/>
            <a:rect l="0" t="0" r="r" b="b"/>
            <a:pathLst>
              <a:path w="1331" h="533">
                <a:moveTo>
                  <a:pt x="0" y="519"/>
                </a:moveTo>
                <a:lnTo>
                  <a:pt x="1299" y="0"/>
                </a:lnTo>
                <a:lnTo>
                  <a:pt x="1330" y="0"/>
                </a:lnTo>
                <a:lnTo>
                  <a:pt x="0" y="532"/>
                </a:lnTo>
                <a:lnTo>
                  <a:pt x="0" y="519"/>
                </a:lnTo>
                <a:close/>
              </a:path>
            </a:pathLst>
          </a:custGeom>
          <a:solidFill>
            <a:srgbClr val="FEBE4C"/>
          </a:solidFill>
          <a:ln>
            <a:noFill/>
          </a:ln>
        </p:spPr>
      </p:sp>
      <p:sp>
        <p:nvSpPr>
          <p:cNvPr id="1156" name="Freeform 194"/>
          <p:cNvSpPr/>
          <p:nvPr/>
        </p:nvSpPr>
        <p:spPr>
          <a:xfrm>
            <a:off x="1275480" y="658080"/>
            <a:ext cx="490680" cy="196560"/>
          </a:xfrm>
          <a:custGeom>
            <a:avLst/>
            <a:gdLst/>
            <a:ahLst/>
            <a:cxnLst/>
            <a:rect l="0" t="0" r="r" b="b"/>
            <a:pathLst>
              <a:path w="1363" h="546">
                <a:moveTo>
                  <a:pt x="0" y="532"/>
                </a:moveTo>
                <a:lnTo>
                  <a:pt x="1330" y="0"/>
                </a:lnTo>
                <a:lnTo>
                  <a:pt x="1362" y="0"/>
                </a:lnTo>
                <a:lnTo>
                  <a:pt x="0" y="545"/>
                </a:lnTo>
                <a:lnTo>
                  <a:pt x="0" y="532"/>
                </a:lnTo>
                <a:close/>
              </a:path>
            </a:pathLst>
          </a:custGeom>
          <a:solidFill>
            <a:srgbClr val="FEBE4D"/>
          </a:solidFill>
          <a:ln>
            <a:noFill/>
          </a:ln>
        </p:spPr>
      </p:sp>
      <p:sp>
        <p:nvSpPr>
          <p:cNvPr id="1157" name="Freeform 195"/>
          <p:cNvSpPr/>
          <p:nvPr/>
        </p:nvSpPr>
        <p:spPr>
          <a:xfrm>
            <a:off x="1275480" y="658080"/>
            <a:ext cx="501840" cy="200880"/>
          </a:xfrm>
          <a:custGeom>
            <a:avLst/>
            <a:gdLst/>
            <a:ahLst/>
            <a:cxnLst/>
            <a:rect l="0" t="0" r="r" b="b"/>
            <a:pathLst>
              <a:path w="1394" h="558">
                <a:moveTo>
                  <a:pt x="0" y="545"/>
                </a:moveTo>
                <a:lnTo>
                  <a:pt x="1362" y="0"/>
                </a:lnTo>
                <a:lnTo>
                  <a:pt x="1393" y="0"/>
                </a:lnTo>
                <a:lnTo>
                  <a:pt x="0" y="557"/>
                </a:lnTo>
                <a:lnTo>
                  <a:pt x="0" y="545"/>
                </a:lnTo>
                <a:close/>
              </a:path>
            </a:pathLst>
          </a:custGeom>
          <a:solidFill>
            <a:srgbClr val="FEBE4E"/>
          </a:solidFill>
          <a:ln>
            <a:noFill/>
          </a:ln>
        </p:spPr>
      </p:sp>
      <p:sp>
        <p:nvSpPr>
          <p:cNvPr id="1158" name="Freeform 196"/>
          <p:cNvSpPr/>
          <p:nvPr/>
        </p:nvSpPr>
        <p:spPr>
          <a:xfrm>
            <a:off x="1275480" y="658080"/>
            <a:ext cx="513360" cy="205560"/>
          </a:xfrm>
          <a:custGeom>
            <a:avLst/>
            <a:gdLst/>
            <a:ahLst/>
            <a:cxnLst/>
            <a:rect l="0" t="0" r="r" b="b"/>
            <a:pathLst>
              <a:path w="1426" h="571">
                <a:moveTo>
                  <a:pt x="0" y="557"/>
                </a:moveTo>
                <a:lnTo>
                  <a:pt x="1393" y="0"/>
                </a:lnTo>
                <a:lnTo>
                  <a:pt x="1425" y="0"/>
                </a:lnTo>
                <a:lnTo>
                  <a:pt x="0" y="570"/>
                </a:lnTo>
                <a:lnTo>
                  <a:pt x="0" y="557"/>
                </a:lnTo>
                <a:close/>
              </a:path>
            </a:pathLst>
          </a:custGeom>
          <a:solidFill>
            <a:srgbClr val="FEBF50"/>
          </a:solidFill>
          <a:ln>
            <a:noFill/>
          </a:ln>
        </p:spPr>
      </p:sp>
      <p:sp>
        <p:nvSpPr>
          <p:cNvPr id="1159" name="Freeform 197"/>
          <p:cNvSpPr/>
          <p:nvPr/>
        </p:nvSpPr>
        <p:spPr>
          <a:xfrm>
            <a:off x="1275480" y="658080"/>
            <a:ext cx="524880" cy="209880"/>
          </a:xfrm>
          <a:custGeom>
            <a:avLst/>
            <a:gdLst/>
            <a:ahLst/>
            <a:cxnLst/>
            <a:rect l="0" t="0" r="r" b="b"/>
            <a:pathLst>
              <a:path w="1458" h="583">
                <a:moveTo>
                  <a:pt x="0" y="570"/>
                </a:moveTo>
                <a:lnTo>
                  <a:pt x="1425" y="0"/>
                </a:lnTo>
                <a:lnTo>
                  <a:pt x="1457" y="0"/>
                </a:lnTo>
                <a:lnTo>
                  <a:pt x="0" y="582"/>
                </a:lnTo>
                <a:lnTo>
                  <a:pt x="0" y="570"/>
                </a:lnTo>
                <a:close/>
              </a:path>
            </a:pathLst>
          </a:custGeom>
          <a:solidFill>
            <a:srgbClr val="FEBF51"/>
          </a:solidFill>
          <a:ln>
            <a:noFill/>
          </a:ln>
        </p:spPr>
      </p:sp>
      <p:sp>
        <p:nvSpPr>
          <p:cNvPr id="1160" name="Freeform 198"/>
          <p:cNvSpPr/>
          <p:nvPr/>
        </p:nvSpPr>
        <p:spPr>
          <a:xfrm>
            <a:off x="1275480" y="658080"/>
            <a:ext cx="536040" cy="214560"/>
          </a:xfrm>
          <a:custGeom>
            <a:avLst/>
            <a:gdLst/>
            <a:ahLst/>
            <a:cxnLst/>
            <a:rect l="0" t="0" r="r" b="b"/>
            <a:pathLst>
              <a:path w="1489" h="596">
                <a:moveTo>
                  <a:pt x="0" y="582"/>
                </a:moveTo>
                <a:lnTo>
                  <a:pt x="1457" y="0"/>
                </a:lnTo>
                <a:lnTo>
                  <a:pt x="1488" y="0"/>
                </a:lnTo>
                <a:lnTo>
                  <a:pt x="0" y="595"/>
                </a:lnTo>
                <a:lnTo>
                  <a:pt x="0" y="582"/>
                </a:lnTo>
                <a:close/>
              </a:path>
            </a:pathLst>
          </a:custGeom>
          <a:solidFill>
            <a:srgbClr val="FEBF52"/>
          </a:solidFill>
          <a:ln>
            <a:noFill/>
          </a:ln>
        </p:spPr>
      </p:sp>
      <p:sp>
        <p:nvSpPr>
          <p:cNvPr id="1161" name="Freeform 199"/>
          <p:cNvSpPr/>
          <p:nvPr/>
        </p:nvSpPr>
        <p:spPr>
          <a:xfrm>
            <a:off x="1275480" y="658080"/>
            <a:ext cx="547560" cy="219240"/>
          </a:xfrm>
          <a:custGeom>
            <a:avLst/>
            <a:gdLst/>
            <a:ahLst/>
            <a:cxnLst/>
            <a:rect l="0" t="0" r="r" b="b"/>
            <a:pathLst>
              <a:path w="1521" h="609">
                <a:moveTo>
                  <a:pt x="0" y="595"/>
                </a:moveTo>
                <a:lnTo>
                  <a:pt x="1488" y="0"/>
                </a:lnTo>
                <a:lnTo>
                  <a:pt x="1520" y="0"/>
                </a:lnTo>
                <a:lnTo>
                  <a:pt x="0" y="608"/>
                </a:lnTo>
                <a:lnTo>
                  <a:pt x="0" y="595"/>
                </a:lnTo>
                <a:close/>
              </a:path>
            </a:pathLst>
          </a:custGeom>
          <a:solidFill>
            <a:srgbClr val="FEBF53"/>
          </a:solidFill>
          <a:ln>
            <a:noFill/>
          </a:ln>
        </p:spPr>
      </p:sp>
      <p:sp>
        <p:nvSpPr>
          <p:cNvPr id="1162" name="Freeform 200"/>
          <p:cNvSpPr/>
          <p:nvPr/>
        </p:nvSpPr>
        <p:spPr>
          <a:xfrm>
            <a:off x="1275480" y="658080"/>
            <a:ext cx="559080" cy="223560"/>
          </a:xfrm>
          <a:custGeom>
            <a:avLst/>
            <a:gdLst/>
            <a:ahLst/>
            <a:cxnLst/>
            <a:rect l="0" t="0" r="r" b="b"/>
            <a:pathLst>
              <a:path w="1553" h="621">
                <a:moveTo>
                  <a:pt x="0" y="608"/>
                </a:moveTo>
                <a:lnTo>
                  <a:pt x="1520" y="0"/>
                </a:lnTo>
                <a:lnTo>
                  <a:pt x="1552" y="0"/>
                </a:lnTo>
                <a:lnTo>
                  <a:pt x="0" y="620"/>
                </a:lnTo>
                <a:lnTo>
                  <a:pt x="0" y="608"/>
                </a:lnTo>
                <a:close/>
              </a:path>
            </a:pathLst>
          </a:custGeom>
          <a:solidFill>
            <a:srgbClr val="FEC055"/>
          </a:solidFill>
          <a:ln>
            <a:noFill/>
          </a:ln>
        </p:spPr>
      </p:sp>
      <p:sp>
        <p:nvSpPr>
          <p:cNvPr id="1163" name="Freeform 201"/>
          <p:cNvSpPr/>
          <p:nvPr/>
        </p:nvSpPr>
        <p:spPr>
          <a:xfrm>
            <a:off x="1275480" y="658080"/>
            <a:ext cx="570240" cy="228240"/>
          </a:xfrm>
          <a:custGeom>
            <a:avLst/>
            <a:gdLst/>
            <a:ahLst/>
            <a:cxnLst/>
            <a:rect l="0" t="0" r="r" b="b"/>
            <a:pathLst>
              <a:path w="1584" h="634">
                <a:moveTo>
                  <a:pt x="0" y="620"/>
                </a:moveTo>
                <a:lnTo>
                  <a:pt x="1552" y="0"/>
                </a:lnTo>
                <a:lnTo>
                  <a:pt x="1583" y="0"/>
                </a:lnTo>
                <a:lnTo>
                  <a:pt x="0" y="633"/>
                </a:lnTo>
                <a:lnTo>
                  <a:pt x="0" y="620"/>
                </a:lnTo>
                <a:close/>
              </a:path>
            </a:pathLst>
          </a:custGeom>
          <a:solidFill>
            <a:srgbClr val="FEC056"/>
          </a:solidFill>
          <a:ln>
            <a:noFill/>
          </a:ln>
        </p:spPr>
      </p:sp>
      <p:sp>
        <p:nvSpPr>
          <p:cNvPr id="1164" name="Freeform 202"/>
          <p:cNvSpPr/>
          <p:nvPr/>
        </p:nvSpPr>
        <p:spPr>
          <a:xfrm>
            <a:off x="1275480" y="658080"/>
            <a:ext cx="581760" cy="232920"/>
          </a:xfrm>
          <a:custGeom>
            <a:avLst/>
            <a:gdLst/>
            <a:ahLst/>
            <a:cxnLst/>
            <a:rect l="0" t="0" r="r" b="b"/>
            <a:pathLst>
              <a:path w="1616" h="647">
                <a:moveTo>
                  <a:pt x="0" y="633"/>
                </a:moveTo>
                <a:lnTo>
                  <a:pt x="1583" y="0"/>
                </a:lnTo>
                <a:lnTo>
                  <a:pt x="1615" y="0"/>
                </a:lnTo>
                <a:lnTo>
                  <a:pt x="0" y="646"/>
                </a:lnTo>
                <a:lnTo>
                  <a:pt x="0" y="633"/>
                </a:lnTo>
                <a:close/>
              </a:path>
            </a:pathLst>
          </a:custGeom>
          <a:solidFill>
            <a:srgbClr val="FEC058"/>
          </a:solidFill>
          <a:ln>
            <a:noFill/>
          </a:ln>
        </p:spPr>
      </p:sp>
      <p:sp>
        <p:nvSpPr>
          <p:cNvPr id="1165" name="Freeform 203"/>
          <p:cNvSpPr/>
          <p:nvPr/>
        </p:nvSpPr>
        <p:spPr>
          <a:xfrm>
            <a:off x="1275480" y="658080"/>
            <a:ext cx="593280" cy="237240"/>
          </a:xfrm>
          <a:custGeom>
            <a:avLst/>
            <a:gdLst/>
            <a:ahLst/>
            <a:cxnLst/>
            <a:rect l="0" t="0" r="r" b="b"/>
            <a:pathLst>
              <a:path w="1648" h="659">
                <a:moveTo>
                  <a:pt x="0" y="646"/>
                </a:moveTo>
                <a:lnTo>
                  <a:pt x="1615" y="0"/>
                </a:lnTo>
                <a:lnTo>
                  <a:pt x="1647" y="0"/>
                </a:lnTo>
                <a:lnTo>
                  <a:pt x="0" y="658"/>
                </a:lnTo>
                <a:lnTo>
                  <a:pt x="0" y="646"/>
                </a:lnTo>
                <a:close/>
              </a:path>
            </a:pathLst>
          </a:custGeom>
          <a:solidFill>
            <a:srgbClr val="FEC059"/>
          </a:solidFill>
          <a:ln>
            <a:noFill/>
          </a:ln>
        </p:spPr>
      </p:sp>
      <p:sp>
        <p:nvSpPr>
          <p:cNvPr id="1166" name="Freeform 204"/>
          <p:cNvSpPr/>
          <p:nvPr/>
        </p:nvSpPr>
        <p:spPr>
          <a:xfrm>
            <a:off x="1275480" y="658080"/>
            <a:ext cx="604440" cy="241920"/>
          </a:xfrm>
          <a:custGeom>
            <a:avLst/>
            <a:gdLst/>
            <a:ahLst/>
            <a:cxnLst/>
            <a:rect l="0" t="0" r="r" b="b"/>
            <a:pathLst>
              <a:path w="1679" h="672">
                <a:moveTo>
                  <a:pt x="0" y="658"/>
                </a:moveTo>
                <a:lnTo>
                  <a:pt x="1647" y="0"/>
                </a:lnTo>
                <a:lnTo>
                  <a:pt x="1678" y="0"/>
                </a:lnTo>
                <a:lnTo>
                  <a:pt x="0" y="671"/>
                </a:lnTo>
                <a:lnTo>
                  <a:pt x="0" y="658"/>
                </a:lnTo>
                <a:close/>
              </a:path>
            </a:pathLst>
          </a:custGeom>
          <a:solidFill>
            <a:srgbClr val="FEC05B"/>
          </a:solidFill>
          <a:ln>
            <a:noFill/>
          </a:ln>
        </p:spPr>
      </p:sp>
      <p:sp>
        <p:nvSpPr>
          <p:cNvPr id="1167" name="Freeform 205"/>
          <p:cNvSpPr/>
          <p:nvPr/>
        </p:nvSpPr>
        <p:spPr>
          <a:xfrm>
            <a:off x="1275480" y="658080"/>
            <a:ext cx="615960" cy="246600"/>
          </a:xfrm>
          <a:custGeom>
            <a:avLst/>
            <a:gdLst/>
            <a:ahLst/>
            <a:cxnLst/>
            <a:rect l="0" t="0" r="r" b="b"/>
            <a:pathLst>
              <a:path w="1711" h="685">
                <a:moveTo>
                  <a:pt x="0" y="671"/>
                </a:moveTo>
                <a:lnTo>
                  <a:pt x="1678" y="0"/>
                </a:lnTo>
                <a:lnTo>
                  <a:pt x="1710" y="0"/>
                </a:lnTo>
                <a:lnTo>
                  <a:pt x="0" y="684"/>
                </a:lnTo>
                <a:lnTo>
                  <a:pt x="0" y="671"/>
                </a:lnTo>
                <a:close/>
              </a:path>
            </a:pathLst>
          </a:custGeom>
          <a:solidFill>
            <a:srgbClr val="FEC15C"/>
          </a:solidFill>
          <a:ln>
            <a:noFill/>
          </a:ln>
        </p:spPr>
      </p:sp>
      <p:sp>
        <p:nvSpPr>
          <p:cNvPr id="1168" name="Freeform 206"/>
          <p:cNvSpPr/>
          <p:nvPr/>
        </p:nvSpPr>
        <p:spPr>
          <a:xfrm>
            <a:off x="1275480" y="658080"/>
            <a:ext cx="627480" cy="250920"/>
          </a:xfrm>
          <a:custGeom>
            <a:avLst/>
            <a:gdLst/>
            <a:ahLst/>
            <a:cxnLst/>
            <a:rect l="0" t="0" r="r" b="b"/>
            <a:pathLst>
              <a:path w="1743" h="697">
                <a:moveTo>
                  <a:pt x="0" y="684"/>
                </a:moveTo>
                <a:lnTo>
                  <a:pt x="1710" y="0"/>
                </a:lnTo>
                <a:lnTo>
                  <a:pt x="1742" y="0"/>
                </a:lnTo>
                <a:lnTo>
                  <a:pt x="0" y="696"/>
                </a:lnTo>
                <a:lnTo>
                  <a:pt x="0" y="684"/>
                </a:lnTo>
                <a:close/>
              </a:path>
            </a:pathLst>
          </a:custGeom>
          <a:solidFill>
            <a:srgbClr val="FEC15D"/>
          </a:solidFill>
          <a:ln>
            <a:noFill/>
          </a:ln>
        </p:spPr>
      </p:sp>
      <p:sp>
        <p:nvSpPr>
          <p:cNvPr id="1169" name="Freeform 207"/>
          <p:cNvSpPr/>
          <p:nvPr/>
        </p:nvSpPr>
        <p:spPr>
          <a:xfrm>
            <a:off x="1275480" y="658080"/>
            <a:ext cx="638640" cy="255600"/>
          </a:xfrm>
          <a:custGeom>
            <a:avLst/>
            <a:gdLst/>
            <a:ahLst/>
            <a:cxnLst/>
            <a:rect l="0" t="0" r="r" b="b"/>
            <a:pathLst>
              <a:path w="1774" h="710">
                <a:moveTo>
                  <a:pt x="0" y="696"/>
                </a:moveTo>
                <a:lnTo>
                  <a:pt x="1742" y="0"/>
                </a:lnTo>
                <a:lnTo>
                  <a:pt x="1773" y="0"/>
                </a:lnTo>
                <a:lnTo>
                  <a:pt x="0" y="709"/>
                </a:lnTo>
                <a:lnTo>
                  <a:pt x="0" y="696"/>
                </a:lnTo>
                <a:close/>
              </a:path>
            </a:pathLst>
          </a:custGeom>
          <a:solidFill>
            <a:srgbClr val="FEC15E"/>
          </a:solidFill>
          <a:ln>
            <a:noFill/>
          </a:ln>
        </p:spPr>
      </p:sp>
      <p:sp>
        <p:nvSpPr>
          <p:cNvPr id="1170" name="Freeform 208"/>
          <p:cNvSpPr/>
          <p:nvPr/>
        </p:nvSpPr>
        <p:spPr>
          <a:xfrm>
            <a:off x="1275480" y="658080"/>
            <a:ext cx="650160" cy="259920"/>
          </a:xfrm>
          <a:custGeom>
            <a:avLst/>
            <a:gdLst/>
            <a:ahLst/>
            <a:cxnLst/>
            <a:rect l="0" t="0" r="r" b="b"/>
            <a:pathLst>
              <a:path w="1806" h="722">
                <a:moveTo>
                  <a:pt x="0" y="709"/>
                </a:moveTo>
                <a:lnTo>
                  <a:pt x="1773" y="0"/>
                </a:lnTo>
                <a:lnTo>
                  <a:pt x="1805" y="0"/>
                </a:lnTo>
                <a:lnTo>
                  <a:pt x="0" y="721"/>
                </a:lnTo>
                <a:lnTo>
                  <a:pt x="0" y="709"/>
                </a:lnTo>
                <a:close/>
              </a:path>
            </a:pathLst>
          </a:custGeom>
          <a:solidFill>
            <a:srgbClr val="FEC260"/>
          </a:solidFill>
          <a:ln>
            <a:noFill/>
          </a:ln>
        </p:spPr>
      </p:sp>
      <p:sp>
        <p:nvSpPr>
          <p:cNvPr id="1171" name="Freeform 209"/>
          <p:cNvSpPr/>
          <p:nvPr/>
        </p:nvSpPr>
        <p:spPr>
          <a:xfrm>
            <a:off x="1275480" y="658080"/>
            <a:ext cx="661680" cy="264600"/>
          </a:xfrm>
          <a:custGeom>
            <a:avLst/>
            <a:gdLst/>
            <a:ahLst/>
            <a:cxnLst/>
            <a:rect l="0" t="0" r="r" b="b"/>
            <a:pathLst>
              <a:path w="1838" h="735">
                <a:moveTo>
                  <a:pt x="0" y="721"/>
                </a:moveTo>
                <a:lnTo>
                  <a:pt x="1805" y="0"/>
                </a:lnTo>
                <a:lnTo>
                  <a:pt x="1837" y="0"/>
                </a:lnTo>
                <a:lnTo>
                  <a:pt x="0" y="734"/>
                </a:lnTo>
                <a:lnTo>
                  <a:pt x="0" y="721"/>
                </a:lnTo>
                <a:close/>
              </a:path>
            </a:pathLst>
          </a:custGeom>
          <a:solidFill>
            <a:srgbClr val="FEC261"/>
          </a:solidFill>
          <a:ln>
            <a:noFill/>
          </a:ln>
        </p:spPr>
      </p:sp>
      <p:sp>
        <p:nvSpPr>
          <p:cNvPr id="1172" name="Freeform 210"/>
          <p:cNvSpPr/>
          <p:nvPr/>
        </p:nvSpPr>
        <p:spPr>
          <a:xfrm>
            <a:off x="1275480" y="658080"/>
            <a:ext cx="672840" cy="269280"/>
          </a:xfrm>
          <a:custGeom>
            <a:avLst/>
            <a:gdLst/>
            <a:ahLst/>
            <a:cxnLst/>
            <a:rect l="0" t="0" r="r" b="b"/>
            <a:pathLst>
              <a:path w="1869" h="748">
                <a:moveTo>
                  <a:pt x="0" y="734"/>
                </a:moveTo>
                <a:lnTo>
                  <a:pt x="1837" y="0"/>
                </a:lnTo>
                <a:lnTo>
                  <a:pt x="1868" y="0"/>
                </a:lnTo>
                <a:lnTo>
                  <a:pt x="0" y="747"/>
                </a:lnTo>
                <a:lnTo>
                  <a:pt x="0" y="734"/>
                </a:lnTo>
                <a:close/>
              </a:path>
            </a:pathLst>
          </a:custGeom>
          <a:solidFill>
            <a:srgbClr val="FEC262"/>
          </a:solidFill>
          <a:ln>
            <a:noFill/>
          </a:ln>
        </p:spPr>
      </p:sp>
      <p:sp>
        <p:nvSpPr>
          <p:cNvPr id="1173" name="Freeform 211"/>
          <p:cNvSpPr/>
          <p:nvPr/>
        </p:nvSpPr>
        <p:spPr>
          <a:xfrm>
            <a:off x="1275480" y="658080"/>
            <a:ext cx="684360" cy="273600"/>
          </a:xfrm>
          <a:custGeom>
            <a:avLst/>
            <a:gdLst/>
            <a:ahLst/>
            <a:cxnLst/>
            <a:rect l="0" t="0" r="r" b="b"/>
            <a:pathLst>
              <a:path w="1901" h="760">
                <a:moveTo>
                  <a:pt x="0" y="747"/>
                </a:moveTo>
                <a:lnTo>
                  <a:pt x="1868" y="0"/>
                </a:lnTo>
                <a:lnTo>
                  <a:pt x="1900" y="0"/>
                </a:lnTo>
                <a:lnTo>
                  <a:pt x="0" y="759"/>
                </a:lnTo>
                <a:lnTo>
                  <a:pt x="0" y="747"/>
                </a:lnTo>
                <a:close/>
              </a:path>
            </a:pathLst>
          </a:custGeom>
          <a:solidFill>
            <a:srgbClr val="FEC364"/>
          </a:solidFill>
          <a:ln>
            <a:noFill/>
          </a:ln>
        </p:spPr>
      </p:sp>
      <p:sp>
        <p:nvSpPr>
          <p:cNvPr id="1174" name="Freeform 212"/>
          <p:cNvSpPr/>
          <p:nvPr/>
        </p:nvSpPr>
        <p:spPr>
          <a:xfrm>
            <a:off x="1275480" y="658080"/>
            <a:ext cx="695880" cy="278280"/>
          </a:xfrm>
          <a:custGeom>
            <a:avLst/>
            <a:gdLst/>
            <a:ahLst/>
            <a:cxnLst/>
            <a:rect l="0" t="0" r="r" b="b"/>
            <a:pathLst>
              <a:path w="1933" h="773">
                <a:moveTo>
                  <a:pt x="0" y="759"/>
                </a:moveTo>
                <a:lnTo>
                  <a:pt x="1900" y="0"/>
                </a:lnTo>
                <a:lnTo>
                  <a:pt x="1932" y="0"/>
                </a:lnTo>
                <a:lnTo>
                  <a:pt x="0" y="772"/>
                </a:lnTo>
                <a:lnTo>
                  <a:pt x="0" y="759"/>
                </a:lnTo>
                <a:close/>
              </a:path>
            </a:pathLst>
          </a:custGeom>
          <a:solidFill>
            <a:srgbClr val="FEC365"/>
          </a:solidFill>
          <a:ln>
            <a:noFill/>
          </a:ln>
        </p:spPr>
      </p:sp>
      <p:sp>
        <p:nvSpPr>
          <p:cNvPr id="1175" name="Freeform 213"/>
          <p:cNvSpPr/>
          <p:nvPr/>
        </p:nvSpPr>
        <p:spPr>
          <a:xfrm>
            <a:off x="1275480" y="658080"/>
            <a:ext cx="707040" cy="282960"/>
          </a:xfrm>
          <a:custGeom>
            <a:avLst/>
            <a:gdLst/>
            <a:ahLst/>
            <a:cxnLst/>
            <a:rect l="0" t="0" r="r" b="b"/>
            <a:pathLst>
              <a:path w="1964" h="786">
                <a:moveTo>
                  <a:pt x="0" y="772"/>
                </a:moveTo>
                <a:lnTo>
                  <a:pt x="1932" y="0"/>
                </a:lnTo>
                <a:lnTo>
                  <a:pt x="1963" y="0"/>
                </a:lnTo>
                <a:lnTo>
                  <a:pt x="0" y="785"/>
                </a:lnTo>
                <a:lnTo>
                  <a:pt x="0" y="772"/>
                </a:lnTo>
                <a:close/>
              </a:path>
            </a:pathLst>
          </a:custGeom>
          <a:solidFill>
            <a:srgbClr val="FEC366"/>
          </a:solidFill>
          <a:ln>
            <a:noFill/>
          </a:ln>
        </p:spPr>
      </p:sp>
      <p:sp>
        <p:nvSpPr>
          <p:cNvPr id="1176" name="Freeform 214"/>
          <p:cNvSpPr/>
          <p:nvPr/>
        </p:nvSpPr>
        <p:spPr>
          <a:xfrm>
            <a:off x="1275480" y="658080"/>
            <a:ext cx="718560" cy="287280"/>
          </a:xfrm>
          <a:custGeom>
            <a:avLst/>
            <a:gdLst/>
            <a:ahLst/>
            <a:cxnLst/>
            <a:rect l="0" t="0" r="r" b="b"/>
            <a:pathLst>
              <a:path w="1996" h="798">
                <a:moveTo>
                  <a:pt x="0" y="785"/>
                </a:moveTo>
                <a:lnTo>
                  <a:pt x="1963" y="0"/>
                </a:lnTo>
                <a:lnTo>
                  <a:pt x="1995" y="0"/>
                </a:lnTo>
                <a:lnTo>
                  <a:pt x="0" y="797"/>
                </a:lnTo>
                <a:lnTo>
                  <a:pt x="0" y="785"/>
                </a:lnTo>
                <a:close/>
              </a:path>
            </a:pathLst>
          </a:custGeom>
          <a:solidFill>
            <a:srgbClr val="FEC368"/>
          </a:solidFill>
          <a:ln>
            <a:noFill/>
          </a:ln>
        </p:spPr>
      </p:sp>
      <p:sp>
        <p:nvSpPr>
          <p:cNvPr id="1177" name="Freeform 215"/>
          <p:cNvSpPr/>
          <p:nvPr/>
        </p:nvSpPr>
        <p:spPr>
          <a:xfrm>
            <a:off x="1275480" y="658080"/>
            <a:ext cx="729720" cy="291960"/>
          </a:xfrm>
          <a:custGeom>
            <a:avLst/>
            <a:gdLst/>
            <a:ahLst/>
            <a:cxnLst/>
            <a:rect l="0" t="0" r="r" b="b"/>
            <a:pathLst>
              <a:path w="2027" h="811">
                <a:moveTo>
                  <a:pt x="0" y="797"/>
                </a:moveTo>
                <a:lnTo>
                  <a:pt x="1995" y="0"/>
                </a:lnTo>
                <a:lnTo>
                  <a:pt x="2026" y="0"/>
                </a:lnTo>
                <a:lnTo>
                  <a:pt x="0" y="810"/>
                </a:lnTo>
                <a:lnTo>
                  <a:pt x="0" y="797"/>
                </a:lnTo>
                <a:close/>
              </a:path>
            </a:pathLst>
          </a:custGeom>
          <a:solidFill>
            <a:srgbClr val="FEC469"/>
          </a:solidFill>
          <a:ln>
            <a:noFill/>
          </a:ln>
        </p:spPr>
      </p:sp>
      <p:sp>
        <p:nvSpPr>
          <p:cNvPr id="1178" name="Freeform 216"/>
          <p:cNvSpPr/>
          <p:nvPr/>
        </p:nvSpPr>
        <p:spPr>
          <a:xfrm>
            <a:off x="1275480" y="658080"/>
            <a:ext cx="741240" cy="296280"/>
          </a:xfrm>
          <a:custGeom>
            <a:avLst/>
            <a:gdLst/>
            <a:ahLst/>
            <a:cxnLst/>
            <a:rect l="0" t="0" r="r" b="b"/>
            <a:pathLst>
              <a:path w="2059" h="823">
                <a:moveTo>
                  <a:pt x="0" y="810"/>
                </a:moveTo>
                <a:lnTo>
                  <a:pt x="2026" y="0"/>
                </a:lnTo>
                <a:lnTo>
                  <a:pt x="2058" y="0"/>
                </a:lnTo>
                <a:lnTo>
                  <a:pt x="0" y="822"/>
                </a:lnTo>
                <a:lnTo>
                  <a:pt x="0" y="810"/>
                </a:lnTo>
                <a:close/>
              </a:path>
            </a:pathLst>
          </a:custGeom>
          <a:solidFill>
            <a:srgbClr val="FEC46A"/>
          </a:solidFill>
          <a:ln>
            <a:noFill/>
          </a:ln>
        </p:spPr>
      </p:sp>
      <p:sp>
        <p:nvSpPr>
          <p:cNvPr id="1179" name="Freeform 217"/>
          <p:cNvSpPr/>
          <p:nvPr/>
        </p:nvSpPr>
        <p:spPr>
          <a:xfrm>
            <a:off x="1275480" y="658080"/>
            <a:ext cx="752760" cy="300960"/>
          </a:xfrm>
          <a:custGeom>
            <a:avLst/>
            <a:gdLst/>
            <a:ahLst/>
            <a:cxnLst/>
            <a:rect l="0" t="0" r="r" b="b"/>
            <a:pathLst>
              <a:path w="2091" h="836">
                <a:moveTo>
                  <a:pt x="0" y="822"/>
                </a:moveTo>
                <a:lnTo>
                  <a:pt x="2058" y="0"/>
                </a:lnTo>
                <a:lnTo>
                  <a:pt x="2090" y="0"/>
                </a:lnTo>
                <a:lnTo>
                  <a:pt x="0" y="835"/>
                </a:lnTo>
                <a:lnTo>
                  <a:pt x="0" y="822"/>
                </a:lnTo>
                <a:close/>
              </a:path>
            </a:pathLst>
          </a:custGeom>
          <a:solidFill>
            <a:srgbClr val="FEC46B"/>
          </a:solidFill>
          <a:ln>
            <a:noFill/>
          </a:ln>
        </p:spPr>
      </p:sp>
      <p:sp>
        <p:nvSpPr>
          <p:cNvPr id="1180" name="Freeform 218"/>
          <p:cNvSpPr/>
          <p:nvPr/>
        </p:nvSpPr>
        <p:spPr>
          <a:xfrm>
            <a:off x="1275480" y="658080"/>
            <a:ext cx="763920" cy="305640"/>
          </a:xfrm>
          <a:custGeom>
            <a:avLst/>
            <a:gdLst/>
            <a:ahLst/>
            <a:cxnLst/>
            <a:rect l="0" t="0" r="r" b="b"/>
            <a:pathLst>
              <a:path w="2122" h="849">
                <a:moveTo>
                  <a:pt x="0" y="835"/>
                </a:moveTo>
                <a:lnTo>
                  <a:pt x="2090" y="0"/>
                </a:lnTo>
                <a:lnTo>
                  <a:pt x="2121" y="0"/>
                </a:lnTo>
                <a:lnTo>
                  <a:pt x="0" y="848"/>
                </a:lnTo>
                <a:lnTo>
                  <a:pt x="0" y="835"/>
                </a:lnTo>
                <a:close/>
              </a:path>
            </a:pathLst>
          </a:custGeom>
          <a:solidFill>
            <a:srgbClr val="FEC56D"/>
          </a:solidFill>
          <a:ln>
            <a:noFill/>
          </a:ln>
        </p:spPr>
      </p:sp>
      <p:sp>
        <p:nvSpPr>
          <p:cNvPr id="1181" name="Freeform 219"/>
          <p:cNvSpPr/>
          <p:nvPr/>
        </p:nvSpPr>
        <p:spPr>
          <a:xfrm>
            <a:off x="1275480" y="658080"/>
            <a:ext cx="775440" cy="309960"/>
          </a:xfrm>
          <a:custGeom>
            <a:avLst/>
            <a:gdLst/>
            <a:ahLst/>
            <a:cxnLst/>
            <a:rect l="0" t="0" r="r" b="b"/>
            <a:pathLst>
              <a:path w="2154" h="861">
                <a:moveTo>
                  <a:pt x="0" y="848"/>
                </a:moveTo>
                <a:lnTo>
                  <a:pt x="2121" y="0"/>
                </a:lnTo>
                <a:lnTo>
                  <a:pt x="2153" y="0"/>
                </a:lnTo>
                <a:lnTo>
                  <a:pt x="0" y="860"/>
                </a:lnTo>
                <a:lnTo>
                  <a:pt x="0" y="848"/>
                </a:lnTo>
                <a:close/>
              </a:path>
            </a:pathLst>
          </a:custGeom>
          <a:solidFill>
            <a:srgbClr val="FEC56E"/>
          </a:solidFill>
          <a:ln>
            <a:noFill/>
          </a:ln>
        </p:spPr>
      </p:sp>
      <p:sp>
        <p:nvSpPr>
          <p:cNvPr id="1182" name="Freeform 220"/>
          <p:cNvSpPr/>
          <p:nvPr/>
        </p:nvSpPr>
        <p:spPr>
          <a:xfrm>
            <a:off x="1275480" y="658080"/>
            <a:ext cx="786960" cy="314640"/>
          </a:xfrm>
          <a:custGeom>
            <a:avLst/>
            <a:gdLst/>
            <a:ahLst/>
            <a:cxnLst/>
            <a:rect l="0" t="0" r="r" b="b"/>
            <a:pathLst>
              <a:path w="2186" h="874">
                <a:moveTo>
                  <a:pt x="0" y="860"/>
                </a:moveTo>
                <a:lnTo>
                  <a:pt x="2153" y="0"/>
                </a:lnTo>
                <a:lnTo>
                  <a:pt x="2185" y="0"/>
                </a:lnTo>
                <a:lnTo>
                  <a:pt x="0" y="873"/>
                </a:lnTo>
                <a:lnTo>
                  <a:pt x="0" y="860"/>
                </a:lnTo>
                <a:close/>
              </a:path>
            </a:pathLst>
          </a:custGeom>
          <a:solidFill>
            <a:srgbClr val="FEC570"/>
          </a:solidFill>
          <a:ln>
            <a:noFill/>
          </a:ln>
        </p:spPr>
      </p:sp>
      <p:sp>
        <p:nvSpPr>
          <p:cNvPr id="1183" name="Freeform 221"/>
          <p:cNvSpPr/>
          <p:nvPr/>
        </p:nvSpPr>
        <p:spPr>
          <a:xfrm>
            <a:off x="1275480" y="658080"/>
            <a:ext cx="798120" cy="319320"/>
          </a:xfrm>
          <a:custGeom>
            <a:avLst/>
            <a:gdLst/>
            <a:ahLst/>
            <a:cxnLst/>
            <a:rect l="0" t="0" r="r" b="b"/>
            <a:pathLst>
              <a:path w="2217" h="887">
                <a:moveTo>
                  <a:pt x="0" y="873"/>
                </a:moveTo>
                <a:lnTo>
                  <a:pt x="2185" y="0"/>
                </a:lnTo>
                <a:lnTo>
                  <a:pt x="2216" y="0"/>
                </a:lnTo>
                <a:lnTo>
                  <a:pt x="0" y="886"/>
                </a:lnTo>
                <a:lnTo>
                  <a:pt x="0" y="873"/>
                </a:lnTo>
                <a:close/>
              </a:path>
            </a:pathLst>
          </a:custGeom>
          <a:solidFill>
            <a:srgbClr val="FEC671"/>
          </a:solidFill>
          <a:ln>
            <a:noFill/>
          </a:ln>
        </p:spPr>
      </p:sp>
      <p:sp>
        <p:nvSpPr>
          <p:cNvPr id="1184" name="Freeform 222"/>
          <p:cNvSpPr/>
          <p:nvPr/>
        </p:nvSpPr>
        <p:spPr>
          <a:xfrm>
            <a:off x="1275480" y="658080"/>
            <a:ext cx="809640" cy="323640"/>
          </a:xfrm>
          <a:custGeom>
            <a:avLst/>
            <a:gdLst/>
            <a:ahLst/>
            <a:cxnLst/>
            <a:rect l="0" t="0" r="r" b="b"/>
            <a:pathLst>
              <a:path w="2249" h="899">
                <a:moveTo>
                  <a:pt x="0" y="886"/>
                </a:moveTo>
                <a:lnTo>
                  <a:pt x="2216" y="0"/>
                </a:lnTo>
                <a:lnTo>
                  <a:pt x="2248" y="0"/>
                </a:lnTo>
                <a:lnTo>
                  <a:pt x="0" y="898"/>
                </a:lnTo>
                <a:lnTo>
                  <a:pt x="0" y="886"/>
                </a:lnTo>
                <a:close/>
              </a:path>
            </a:pathLst>
          </a:custGeom>
          <a:solidFill>
            <a:srgbClr val="FEC672"/>
          </a:solidFill>
          <a:ln>
            <a:noFill/>
          </a:ln>
        </p:spPr>
      </p:sp>
      <p:sp>
        <p:nvSpPr>
          <p:cNvPr id="1185" name="Freeform 223"/>
          <p:cNvSpPr/>
          <p:nvPr/>
        </p:nvSpPr>
        <p:spPr>
          <a:xfrm>
            <a:off x="1275480" y="658080"/>
            <a:ext cx="821160" cy="328320"/>
          </a:xfrm>
          <a:custGeom>
            <a:avLst/>
            <a:gdLst/>
            <a:ahLst/>
            <a:cxnLst/>
            <a:rect l="0" t="0" r="r" b="b"/>
            <a:pathLst>
              <a:path w="2281" h="912">
                <a:moveTo>
                  <a:pt x="0" y="898"/>
                </a:moveTo>
                <a:lnTo>
                  <a:pt x="2248" y="0"/>
                </a:lnTo>
                <a:lnTo>
                  <a:pt x="2280" y="0"/>
                </a:lnTo>
                <a:lnTo>
                  <a:pt x="0" y="911"/>
                </a:lnTo>
                <a:lnTo>
                  <a:pt x="0" y="898"/>
                </a:lnTo>
                <a:close/>
              </a:path>
            </a:pathLst>
          </a:custGeom>
          <a:solidFill>
            <a:srgbClr val="FEC773"/>
          </a:solidFill>
          <a:ln>
            <a:noFill/>
          </a:ln>
        </p:spPr>
      </p:sp>
      <p:sp>
        <p:nvSpPr>
          <p:cNvPr id="1186" name="Freeform 224"/>
          <p:cNvSpPr/>
          <p:nvPr/>
        </p:nvSpPr>
        <p:spPr>
          <a:xfrm>
            <a:off x="1275480" y="658080"/>
            <a:ext cx="832320" cy="333000"/>
          </a:xfrm>
          <a:custGeom>
            <a:avLst/>
            <a:gdLst/>
            <a:ahLst/>
            <a:cxnLst/>
            <a:rect l="0" t="0" r="r" b="b"/>
            <a:pathLst>
              <a:path w="2312" h="925">
                <a:moveTo>
                  <a:pt x="0" y="911"/>
                </a:moveTo>
                <a:lnTo>
                  <a:pt x="2280" y="0"/>
                </a:lnTo>
                <a:lnTo>
                  <a:pt x="2311" y="0"/>
                </a:lnTo>
                <a:lnTo>
                  <a:pt x="0" y="924"/>
                </a:lnTo>
                <a:lnTo>
                  <a:pt x="0" y="911"/>
                </a:lnTo>
                <a:close/>
              </a:path>
            </a:pathLst>
          </a:custGeom>
          <a:solidFill>
            <a:srgbClr val="FEC775"/>
          </a:solidFill>
          <a:ln>
            <a:noFill/>
          </a:ln>
        </p:spPr>
      </p:sp>
      <p:sp>
        <p:nvSpPr>
          <p:cNvPr id="1187" name="Freeform 225"/>
          <p:cNvSpPr/>
          <p:nvPr/>
        </p:nvSpPr>
        <p:spPr>
          <a:xfrm>
            <a:off x="1275480" y="658080"/>
            <a:ext cx="843840" cy="337320"/>
          </a:xfrm>
          <a:custGeom>
            <a:avLst/>
            <a:gdLst/>
            <a:ahLst/>
            <a:cxnLst/>
            <a:rect l="0" t="0" r="r" b="b"/>
            <a:pathLst>
              <a:path w="2344" h="937">
                <a:moveTo>
                  <a:pt x="0" y="924"/>
                </a:moveTo>
                <a:lnTo>
                  <a:pt x="2310" y="0"/>
                </a:lnTo>
                <a:lnTo>
                  <a:pt x="2343" y="0"/>
                </a:lnTo>
                <a:lnTo>
                  <a:pt x="0" y="936"/>
                </a:lnTo>
                <a:lnTo>
                  <a:pt x="0" y="924"/>
                </a:lnTo>
                <a:close/>
              </a:path>
            </a:pathLst>
          </a:custGeom>
          <a:solidFill>
            <a:srgbClr val="FEC776"/>
          </a:solidFill>
          <a:ln>
            <a:noFill/>
          </a:ln>
        </p:spPr>
      </p:sp>
      <p:sp>
        <p:nvSpPr>
          <p:cNvPr id="1188" name="Freeform 226"/>
          <p:cNvSpPr/>
          <p:nvPr/>
        </p:nvSpPr>
        <p:spPr>
          <a:xfrm>
            <a:off x="1275480" y="658080"/>
            <a:ext cx="855360" cy="342000"/>
          </a:xfrm>
          <a:custGeom>
            <a:avLst/>
            <a:gdLst/>
            <a:ahLst/>
            <a:cxnLst/>
            <a:rect l="0" t="0" r="r" b="b"/>
            <a:pathLst>
              <a:path w="2376" h="950">
                <a:moveTo>
                  <a:pt x="0" y="936"/>
                </a:moveTo>
                <a:lnTo>
                  <a:pt x="2343" y="0"/>
                </a:lnTo>
                <a:lnTo>
                  <a:pt x="2375" y="0"/>
                </a:lnTo>
                <a:lnTo>
                  <a:pt x="0" y="949"/>
                </a:lnTo>
                <a:lnTo>
                  <a:pt x="0" y="936"/>
                </a:lnTo>
                <a:close/>
              </a:path>
            </a:pathLst>
          </a:custGeom>
          <a:solidFill>
            <a:srgbClr val="FEC878"/>
          </a:solidFill>
          <a:ln>
            <a:noFill/>
          </a:ln>
        </p:spPr>
      </p:sp>
      <p:sp>
        <p:nvSpPr>
          <p:cNvPr id="1189" name="Freeform 227"/>
          <p:cNvSpPr/>
          <p:nvPr/>
        </p:nvSpPr>
        <p:spPr>
          <a:xfrm>
            <a:off x="1275480" y="658080"/>
            <a:ext cx="866520" cy="346320"/>
          </a:xfrm>
          <a:custGeom>
            <a:avLst/>
            <a:gdLst/>
            <a:ahLst/>
            <a:cxnLst/>
            <a:rect l="0" t="0" r="r" b="b"/>
            <a:pathLst>
              <a:path w="2407" h="962">
                <a:moveTo>
                  <a:pt x="0" y="949"/>
                </a:moveTo>
                <a:lnTo>
                  <a:pt x="2375" y="0"/>
                </a:lnTo>
                <a:lnTo>
                  <a:pt x="2406" y="0"/>
                </a:lnTo>
                <a:lnTo>
                  <a:pt x="0" y="961"/>
                </a:lnTo>
                <a:lnTo>
                  <a:pt x="0" y="949"/>
                </a:lnTo>
                <a:close/>
              </a:path>
            </a:pathLst>
          </a:custGeom>
          <a:solidFill>
            <a:srgbClr val="FEC879"/>
          </a:solidFill>
          <a:ln>
            <a:noFill/>
          </a:ln>
        </p:spPr>
      </p:sp>
      <p:sp>
        <p:nvSpPr>
          <p:cNvPr id="1190" name="Freeform 228"/>
          <p:cNvSpPr/>
          <p:nvPr/>
        </p:nvSpPr>
        <p:spPr>
          <a:xfrm>
            <a:off x="1275480" y="658080"/>
            <a:ext cx="878040" cy="351000"/>
          </a:xfrm>
          <a:custGeom>
            <a:avLst/>
            <a:gdLst/>
            <a:ahLst/>
            <a:cxnLst/>
            <a:rect l="0" t="0" r="r" b="b"/>
            <a:pathLst>
              <a:path w="2439" h="975">
                <a:moveTo>
                  <a:pt x="0" y="961"/>
                </a:moveTo>
                <a:lnTo>
                  <a:pt x="2406" y="0"/>
                </a:lnTo>
                <a:lnTo>
                  <a:pt x="2438" y="0"/>
                </a:lnTo>
                <a:lnTo>
                  <a:pt x="0" y="974"/>
                </a:lnTo>
                <a:lnTo>
                  <a:pt x="0" y="961"/>
                </a:lnTo>
                <a:close/>
              </a:path>
            </a:pathLst>
          </a:custGeom>
          <a:solidFill>
            <a:srgbClr val="FEC87A"/>
          </a:solidFill>
          <a:ln>
            <a:noFill/>
          </a:ln>
        </p:spPr>
      </p:sp>
      <p:sp>
        <p:nvSpPr>
          <p:cNvPr id="1191" name="Freeform 229"/>
          <p:cNvSpPr/>
          <p:nvPr/>
        </p:nvSpPr>
        <p:spPr>
          <a:xfrm>
            <a:off x="1275480" y="658080"/>
            <a:ext cx="889560" cy="355680"/>
          </a:xfrm>
          <a:custGeom>
            <a:avLst/>
            <a:gdLst/>
            <a:ahLst/>
            <a:cxnLst/>
            <a:rect l="0" t="0" r="r" b="b"/>
            <a:pathLst>
              <a:path w="2471" h="988">
                <a:moveTo>
                  <a:pt x="0" y="974"/>
                </a:moveTo>
                <a:lnTo>
                  <a:pt x="2438" y="0"/>
                </a:lnTo>
                <a:lnTo>
                  <a:pt x="2470" y="0"/>
                </a:lnTo>
                <a:lnTo>
                  <a:pt x="0" y="987"/>
                </a:lnTo>
                <a:lnTo>
                  <a:pt x="0" y="974"/>
                </a:lnTo>
                <a:close/>
              </a:path>
            </a:pathLst>
          </a:custGeom>
          <a:solidFill>
            <a:srgbClr val="FEC97B"/>
          </a:solidFill>
          <a:ln>
            <a:noFill/>
          </a:ln>
        </p:spPr>
      </p:sp>
      <p:sp>
        <p:nvSpPr>
          <p:cNvPr id="1192" name="Freeform 230"/>
          <p:cNvSpPr/>
          <p:nvPr/>
        </p:nvSpPr>
        <p:spPr>
          <a:xfrm>
            <a:off x="1275480" y="658080"/>
            <a:ext cx="900720" cy="360000"/>
          </a:xfrm>
          <a:custGeom>
            <a:avLst/>
            <a:gdLst/>
            <a:ahLst/>
            <a:cxnLst/>
            <a:rect l="0" t="0" r="r" b="b"/>
            <a:pathLst>
              <a:path w="2502" h="1000">
                <a:moveTo>
                  <a:pt x="0" y="987"/>
                </a:moveTo>
                <a:lnTo>
                  <a:pt x="2470" y="0"/>
                </a:lnTo>
                <a:lnTo>
                  <a:pt x="2501" y="0"/>
                </a:lnTo>
                <a:lnTo>
                  <a:pt x="0" y="999"/>
                </a:lnTo>
                <a:lnTo>
                  <a:pt x="0" y="987"/>
                </a:lnTo>
                <a:close/>
              </a:path>
            </a:pathLst>
          </a:custGeom>
          <a:solidFill>
            <a:srgbClr val="FEC97D"/>
          </a:solidFill>
          <a:ln>
            <a:noFill/>
          </a:ln>
        </p:spPr>
      </p:sp>
      <p:sp>
        <p:nvSpPr>
          <p:cNvPr id="1193" name="Freeform 231"/>
          <p:cNvSpPr/>
          <p:nvPr/>
        </p:nvSpPr>
        <p:spPr>
          <a:xfrm>
            <a:off x="1275480" y="658080"/>
            <a:ext cx="912240" cy="364680"/>
          </a:xfrm>
          <a:custGeom>
            <a:avLst/>
            <a:gdLst/>
            <a:ahLst/>
            <a:cxnLst/>
            <a:rect l="0" t="0" r="r" b="b"/>
            <a:pathLst>
              <a:path w="2534" h="1013">
                <a:moveTo>
                  <a:pt x="0" y="999"/>
                </a:moveTo>
                <a:lnTo>
                  <a:pt x="2501" y="0"/>
                </a:lnTo>
                <a:lnTo>
                  <a:pt x="2533" y="0"/>
                </a:lnTo>
                <a:lnTo>
                  <a:pt x="0" y="1012"/>
                </a:lnTo>
                <a:lnTo>
                  <a:pt x="0" y="999"/>
                </a:lnTo>
                <a:close/>
              </a:path>
            </a:pathLst>
          </a:custGeom>
          <a:solidFill>
            <a:srgbClr val="FEC97E"/>
          </a:solidFill>
          <a:ln>
            <a:noFill/>
          </a:ln>
        </p:spPr>
      </p:sp>
      <p:sp>
        <p:nvSpPr>
          <p:cNvPr id="1194" name="Freeform 232"/>
          <p:cNvSpPr/>
          <p:nvPr/>
        </p:nvSpPr>
        <p:spPr>
          <a:xfrm>
            <a:off x="1275480" y="658080"/>
            <a:ext cx="923760" cy="369360"/>
          </a:xfrm>
          <a:custGeom>
            <a:avLst/>
            <a:gdLst/>
            <a:ahLst/>
            <a:cxnLst/>
            <a:rect l="0" t="0" r="r" b="b"/>
            <a:pathLst>
              <a:path w="2566" h="1026">
                <a:moveTo>
                  <a:pt x="0" y="1012"/>
                </a:moveTo>
                <a:lnTo>
                  <a:pt x="2533" y="0"/>
                </a:lnTo>
                <a:lnTo>
                  <a:pt x="2565" y="0"/>
                </a:lnTo>
                <a:lnTo>
                  <a:pt x="0" y="1025"/>
                </a:lnTo>
                <a:lnTo>
                  <a:pt x="0" y="1012"/>
                </a:lnTo>
                <a:close/>
              </a:path>
            </a:pathLst>
          </a:custGeom>
          <a:solidFill>
            <a:srgbClr val="FECA80"/>
          </a:solidFill>
          <a:ln>
            <a:noFill/>
          </a:ln>
        </p:spPr>
      </p:sp>
      <p:sp>
        <p:nvSpPr>
          <p:cNvPr id="1195" name="Freeform 233"/>
          <p:cNvSpPr/>
          <p:nvPr/>
        </p:nvSpPr>
        <p:spPr>
          <a:xfrm>
            <a:off x="1275480" y="658080"/>
            <a:ext cx="934920" cy="373680"/>
          </a:xfrm>
          <a:custGeom>
            <a:avLst/>
            <a:gdLst/>
            <a:ahLst/>
            <a:cxnLst/>
            <a:rect l="0" t="0" r="r" b="b"/>
            <a:pathLst>
              <a:path w="2597" h="1038">
                <a:moveTo>
                  <a:pt x="0" y="1025"/>
                </a:moveTo>
                <a:lnTo>
                  <a:pt x="2565" y="0"/>
                </a:lnTo>
                <a:lnTo>
                  <a:pt x="2596" y="0"/>
                </a:lnTo>
                <a:lnTo>
                  <a:pt x="0" y="1037"/>
                </a:lnTo>
                <a:lnTo>
                  <a:pt x="0" y="1025"/>
                </a:lnTo>
                <a:close/>
              </a:path>
            </a:pathLst>
          </a:custGeom>
          <a:solidFill>
            <a:srgbClr val="FECA81"/>
          </a:solidFill>
          <a:ln>
            <a:noFill/>
          </a:ln>
        </p:spPr>
      </p:sp>
      <p:sp>
        <p:nvSpPr>
          <p:cNvPr id="1196" name="Freeform 234"/>
          <p:cNvSpPr/>
          <p:nvPr/>
        </p:nvSpPr>
        <p:spPr>
          <a:xfrm>
            <a:off x="1275480" y="658080"/>
            <a:ext cx="946440" cy="378360"/>
          </a:xfrm>
          <a:custGeom>
            <a:avLst/>
            <a:gdLst/>
            <a:ahLst/>
            <a:cxnLst/>
            <a:rect l="0" t="0" r="r" b="b"/>
            <a:pathLst>
              <a:path w="2629" h="1051">
                <a:moveTo>
                  <a:pt x="0" y="1037"/>
                </a:moveTo>
                <a:lnTo>
                  <a:pt x="2596" y="0"/>
                </a:lnTo>
                <a:lnTo>
                  <a:pt x="2628" y="0"/>
                </a:lnTo>
                <a:lnTo>
                  <a:pt x="0" y="1050"/>
                </a:lnTo>
                <a:lnTo>
                  <a:pt x="0" y="1037"/>
                </a:lnTo>
                <a:close/>
              </a:path>
            </a:pathLst>
          </a:custGeom>
          <a:solidFill>
            <a:srgbClr val="FECB82"/>
          </a:solidFill>
          <a:ln>
            <a:noFill/>
          </a:ln>
        </p:spPr>
      </p:sp>
      <p:sp>
        <p:nvSpPr>
          <p:cNvPr id="1197" name="Freeform 235"/>
          <p:cNvSpPr/>
          <p:nvPr/>
        </p:nvSpPr>
        <p:spPr>
          <a:xfrm>
            <a:off x="1275480" y="658080"/>
            <a:ext cx="957960" cy="383040"/>
          </a:xfrm>
          <a:custGeom>
            <a:avLst/>
            <a:gdLst/>
            <a:ahLst/>
            <a:cxnLst/>
            <a:rect l="0" t="0" r="r" b="b"/>
            <a:pathLst>
              <a:path w="2661" h="1064">
                <a:moveTo>
                  <a:pt x="0" y="1050"/>
                </a:moveTo>
                <a:lnTo>
                  <a:pt x="2628" y="0"/>
                </a:lnTo>
                <a:lnTo>
                  <a:pt x="2660" y="0"/>
                </a:lnTo>
                <a:lnTo>
                  <a:pt x="0" y="1063"/>
                </a:lnTo>
                <a:lnTo>
                  <a:pt x="0" y="1050"/>
                </a:lnTo>
                <a:close/>
              </a:path>
            </a:pathLst>
          </a:custGeom>
          <a:solidFill>
            <a:srgbClr val="FECB83"/>
          </a:solidFill>
          <a:ln>
            <a:noFill/>
          </a:ln>
        </p:spPr>
      </p:sp>
      <p:sp>
        <p:nvSpPr>
          <p:cNvPr id="1198" name="Freeform 236"/>
          <p:cNvSpPr/>
          <p:nvPr/>
        </p:nvSpPr>
        <p:spPr>
          <a:xfrm>
            <a:off x="1275480" y="658080"/>
            <a:ext cx="969120" cy="387360"/>
          </a:xfrm>
          <a:custGeom>
            <a:avLst/>
            <a:gdLst/>
            <a:ahLst/>
            <a:cxnLst/>
            <a:rect l="0" t="0" r="r" b="b"/>
            <a:pathLst>
              <a:path w="2692" h="1076">
                <a:moveTo>
                  <a:pt x="0" y="1063"/>
                </a:moveTo>
                <a:lnTo>
                  <a:pt x="2660" y="0"/>
                </a:lnTo>
                <a:lnTo>
                  <a:pt x="2691" y="0"/>
                </a:lnTo>
                <a:lnTo>
                  <a:pt x="0" y="1075"/>
                </a:lnTo>
                <a:lnTo>
                  <a:pt x="0" y="1063"/>
                </a:lnTo>
                <a:close/>
              </a:path>
            </a:pathLst>
          </a:custGeom>
          <a:solidFill>
            <a:srgbClr val="FECB85"/>
          </a:solidFill>
          <a:ln>
            <a:noFill/>
          </a:ln>
        </p:spPr>
      </p:sp>
      <p:sp>
        <p:nvSpPr>
          <p:cNvPr id="1199" name="Freeform 237"/>
          <p:cNvSpPr/>
          <p:nvPr/>
        </p:nvSpPr>
        <p:spPr>
          <a:xfrm>
            <a:off x="1275480" y="658080"/>
            <a:ext cx="980640" cy="392040"/>
          </a:xfrm>
          <a:custGeom>
            <a:avLst/>
            <a:gdLst/>
            <a:ahLst/>
            <a:cxnLst/>
            <a:rect l="0" t="0" r="r" b="b"/>
            <a:pathLst>
              <a:path w="2724" h="1089">
                <a:moveTo>
                  <a:pt x="0" y="1075"/>
                </a:moveTo>
                <a:lnTo>
                  <a:pt x="2691" y="0"/>
                </a:lnTo>
                <a:lnTo>
                  <a:pt x="2723" y="0"/>
                </a:lnTo>
                <a:lnTo>
                  <a:pt x="0" y="1088"/>
                </a:lnTo>
                <a:lnTo>
                  <a:pt x="0" y="1075"/>
                </a:lnTo>
                <a:close/>
              </a:path>
            </a:pathLst>
          </a:custGeom>
          <a:solidFill>
            <a:srgbClr val="FECC86"/>
          </a:solidFill>
          <a:ln>
            <a:noFill/>
          </a:ln>
        </p:spPr>
      </p:sp>
      <p:sp>
        <p:nvSpPr>
          <p:cNvPr id="1200" name="Freeform 238"/>
          <p:cNvSpPr/>
          <p:nvPr/>
        </p:nvSpPr>
        <p:spPr>
          <a:xfrm>
            <a:off x="1275480" y="658080"/>
            <a:ext cx="991800" cy="396360"/>
          </a:xfrm>
          <a:custGeom>
            <a:avLst/>
            <a:gdLst/>
            <a:ahLst/>
            <a:cxnLst/>
            <a:rect l="0" t="0" r="r" b="b"/>
            <a:pathLst>
              <a:path w="2755" h="1101">
                <a:moveTo>
                  <a:pt x="0" y="1088"/>
                </a:moveTo>
                <a:lnTo>
                  <a:pt x="2723" y="0"/>
                </a:lnTo>
                <a:lnTo>
                  <a:pt x="2754" y="0"/>
                </a:lnTo>
                <a:lnTo>
                  <a:pt x="0" y="1100"/>
                </a:lnTo>
                <a:lnTo>
                  <a:pt x="0" y="1088"/>
                </a:lnTo>
                <a:close/>
              </a:path>
            </a:pathLst>
          </a:custGeom>
          <a:solidFill>
            <a:srgbClr val="FECC87"/>
          </a:solidFill>
          <a:ln>
            <a:noFill/>
          </a:ln>
        </p:spPr>
      </p:sp>
      <p:sp>
        <p:nvSpPr>
          <p:cNvPr id="1201" name="Freeform 239"/>
          <p:cNvSpPr/>
          <p:nvPr/>
        </p:nvSpPr>
        <p:spPr>
          <a:xfrm>
            <a:off x="1275480" y="658080"/>
            <a:ext cx="1003320" cy="401040"/>
          </a:xfrm>
          <a:custGeom>
            <a:avLst/>
            <a:gdLst/>
            <a:ahLst/>
            <a:cxnLst/>
            <a:rect l="0" t="0" r="r" b="b"/>
            <a:pathLst>
              <a:path w="2787" h="1114">
                <a:moveTo>
                  <a:pt x="0" y="1100"/>
                </a:moveTo>
                <a:lnTo>
                  <a:pt x="2754" y="0"/>
                </a:lnTo>
                <a:lnTo>
                  <a:pt x="2786" y="0"/>
                </a:lnTo>
                <a:lnTo>
                  <a:pt x="0" y="1113"/>
                </a:lnTo>
                <a:lnTo>
                  <a:pt x="0" y="1100"/>
                </a:lnTo>
                <a:close/>
              </a:path>
            </a:pathLst>
          </a:custGeom>
          <a:solidFill>
            <a:srgbClr val="FECD89"/>
          </a:solidFill>
          <a:ln>
            <a:noFill/>
          </a:ln>
        </p:spPr>
      </p:sp>
      <p:sp>
        <p:nvSpPr>
          <p:cNvPr id="1202" name="Freeform 240"/>
          <p:cNvSpPr/>
          <p:nvPr/>
        </p:nvSpPr>
        <p:spPr>
          <a:xfrm>
            <a:off x="1275480" y="658080"/>
            <a:ext cx="1014840" cy="405720"/>
          </a:xfrm>
          <a:custGeom>
            <a:avLst/>
            <a:gdLst/>
            <a:ahLst/>
            <a:cxnLst/>
            <a:rect l="0" t="0" r="r" b="b"/>
            <a:pathLst>
              <a:path w="2819" h="1127">
                <a:moveTo>
                  <a:pt x="0" y="1113"/>
                </a:moveTo>
                <a:lnTo>
                  <a:pt x="2786" y="0"/>
                </a:lnTo>
                <a:lnTo>
                  <a:pt x="2818" y="0"/>
                </a:lnTo>
                <a:lnTo>
                  <a:pt x="0" y="1126"/>
                </a:lnTo>
                <a:lnTo>
                  <a:pt x="0" y="1113"/>
                </a:lnTo>
                <a:close/>
              </a:path>
            </a:pathLst>
          </a:custGeom>
          <a:solidFill>
            <a:srgbClr val="FECD8A"/>
          </a:solidFill>
          <a:ln>
            <a:noFill/>
          </a:ln>
        </p:spPr>
      </p:sp>
      <p:sp>
        <p:nvSpPr>
          <p:cNvPr id="1203" name="Freeform 241"/>
          <p:cNvSpPr/>
          <p:nvPr/>
        </p:nvSpPr>
        <p:spPr>
          <a:xfrm>
            <a:off x="1275480" y="658080"/>
            <a:ext cx="1026000" cy="410040"/>
          </a:xfrm>
          <a:custGeom>
            <a:avLst/>
            <a:gdLst/>
            <a:ahLst/>
            <a:cxnLst/>
            <a:rect l="0" t="0" r="r" b="b"/>
            <a:pathLst>
              <a:path w="2850" h="1139">
                <a:moveTo>
                  <a:pt x="0" y="1126"/>
                </a:moveTo>
                <a:lnTo>
                  <a:pt x="2818" y="0"/>
                </a:lnTo>
                <a:lnTo>
                  <a:pt x="2849" y="0"/>
                </a:lnTo>
                <a:lnTo>
                  <a:pt x="0" y="1138"/>
                </a:lnTo>
                <a:lnTo>
                  <a:pt x="0" y="1126"/>
                </a:lnTo>
                <a:close/>
              </a:path>
            </a:pathLst>
          </a:custGeom>
          <a:solidFill>
            <a:srgbClr val="FECD8B"/>
          </a:solidFill>
          <a:ln>
            <a:noFill/>
          </a:ln>
        </p:spPr>
      </p:sp>
      <p:sp>
        <p:nvSpPr>
          <p:cNvPr id="1204" name="Freeform 242"/>
          <p:cNvSpPr/>
          <p:nvPr/>
        </p:nvSpPr>
        <p:spPr>
          <a:xfrm>
            <a:off x="1275480" y="658080"/>
            <a:ext cx="1037520" cy="414720"/>
          </a:xfrm>
          <a:custGeom>
            <a:avLst/>
            <a:gdLst/>
            <a:ahLst/>
            <a:cxnLst/>
            <a:rect l="0" t="0" r="r" b="b"/>
            <a:pathLst>
              <a:path w="2882" h="1152">
                <a:moveTo>
                  <a:pt x="0" y="1138"/>
                </a:moveTo>
                <a:lnTo>
                  <a:pt x="2849" y="0"/>
                </a:lnTo>
                <a:lnTo>
                  <a:pt x="2881" y="0"/>
                </a:lnTo>
                <a:lnTo>
                  <a:pt x="0" y="1151"/>
                </a:lnTo>
                <a:lnTo>
                  <a:pt x="0" y="1138"/>
                </a:lnTo>
                <a:close/>
              </a:path>
            </a:pathLst>
          </a:custGeom>
          <a:solidFill>
            <a:srgbClr val="FECE8D"/>
          </a:solidFill>
          <a:ln>
            <a:noFill/>
          </a:ln>
        </p:spPr>
      </p:sp>
      <p:sp>
        <p:nvSpPr>
          <p:cNvPr id="1205" name="Freeform 243"/>
          <p:cNvSpPr/>
          <p:nvPr/>
        </p:nvSpPr>
        <p:spPr>
          <a:xfrm>
            <a:off x="1275480" y="658080"/>
            <a:ext cx="1049040" cy="419400"/>
          </a:xfrm>
          <a:custGeom>
            <a:avLst/>
            <a:gdLst/>
            <a:ahLst/>
            <a:cxnLst/>
            <a:rect l="0" t="0" r="r" b="b"/>
            <a:pathLst>
              <a:path w="2914" h="1165">
                <a:moveTo>
                  <a:pt x="0" y="1151"/>
                </a:moveTo>
                <a:lnTo>
                  <a:pt x="2881" y="0"/>
                </a:lnTo>
                <a:lnTo>
                  <a:pt x="2913" y="0"/>
                </a:lnTo>
                <a:lnTo>
                  <a:pt x="0" y="1164"/>
                </a:lnTo>
                <a:lnTo>
                  <a:pt x="0" y="1151"/>
                </a:lnTo>
                <a:close/>
              </a:path>
            </a:pathLst>
          </a:custGeom>
          <a:solidFill>
            <a:srgbClr val="FECE8E"/>
          </a:solidFill>
          <a:ln>
            <a:noFill/>
          </a:ln>
        </p:spPr>
      </p:sp>
      <p:sp>
        <p:nvSpPr>
          <p:cNvPr id="1206" name="Freeform 244"/>
          <p:cNvSpPr/>
          <p:nvPr/>
        </p:nvSpPr>
        <p:spPr>
          <a:xfrm>
            <a:off x="1275480" y="658080"/>
            <a:ext cx="1060200" cy="423720"/>
          </a:xfrm>
          <a:custGeom>
            <a:avLst/>
            <a:gdLst/>
            <a:ahLst/>
            <a:cxnLst/>
            <a:rect l="0" t="0" r="r" b="b"/>
            <a:pathLst>
              <a:path w="2945" h="1177">
                <a:moveTo>
                  <a:pt x="0" y="1164"/>
                </a:moveTo>
                <a:lnTo>
                  <a:pt x="2913" y="0"/>
                </a:lnTo>
                <a:lnTo>
                  <a:pt x="2944" y="0"/>
                </a:lnTo>
                <a:lnTo>
                  <a:pt x="0" y="1176"/>
                </a:lnTo>
                <a:lnTo>
                  <a:pt x="0" y="1164"/>
                </a:lnTo>
                <a:close/>
              </a:path>
            </a:pathLst>
          </a:custGeom>
          <a:solidFill>
            <a:srgbClr val="FECF8F"/>
          </a:solidFill>
          <a:ln>
            <a:noFill/>
          </a:ln>
        </p:spPr>
      </p:sp>
      <p:sp>
        <p:nvSpPr>
          <p:cNvPr id="1207" name="Freeform 245"/>
          <p:cNvSpPr/>
          <p:nvPr/>
        </p:nvSpPr>
        <p:spPr>
          <a:xfrm>
            <a:off x="1275480" y="658080"/>
            <a:ext cx="1071720" cy="428400"/>
          </a:xfrm>
          <a:custGeom>
            <a:avLst/>
            <a:gdLst/>
            <a:ahLst/>
            <a:cxnLst/>
            <a:rect l="0" t="0" r="r" b="b"/>
            <a:pathLst>
              <a:path w="2977" h="1190">
                <a:moveTo>
                  <a:pt x="0" y="1176"/>
                </a:moveTo>
                <a:lnTo>
                  <a:pt x="2944" y="0"/>
                </a:lnTo>
                <a:lnTo>
                  <a:pt x="2976" y="0"/>
                </a:lnTo>
                <a:lnTo>
                  <a:pt x="0" y="1189"/>
                </a:lnTo>
                <a:lnTo>
                  <a:pt x="0" y="1176"/>
                </a:lnTo>
                <a:close/>
              </a:path>
            </a:pathLst>
          </a:custGeom>
          <a:solidFill>
            <a:srgbClr val="FECF90"/>
          </a:solidFill>
          <a:ln>
            <a:noFill/>
          </a:ln>
        </p:spPr>
      </p:sp>
      <p:sp>
        <p:nvSpPr>
          <p:cNvPr id="1208" name="Freeform 246"/>
          <p:cNvSpPr/>
          <p:nvPr/>
        </p:nvSpPr>
        <p:spPr>
          <a:xfrm>
            <a:off x="1275480" y="658080"/>
            <a:ext cx="1083240" cy="432720"/>
          </a:xfrm>
          <a:custGeom>
            <a:avLst/>
            <a:gdLst/>
            <a:ahLst/>
            <a:cxnLst/>
            <a:rect l="0" t="0" r="r" b="b"/>
            <a:pathLst>
              <a:path w="3009" h="1202">
                <a:moveTo>
                  <a:pt x="0" y="1189"/>
                </a:moveTo>
                <a:lnTo>
                  <a:pt x="2976" y="0"/>
                </a:lnTo>
                <a:lnTo>
                  <a:pt x="3008" y="0"/>
                </a:lnTo>
                <a:lnTo>
                  <a:pt x="0" y="1201"/>
                </a:lnTo>
                <a:lnTo>
                  <a:pt x="0" y="1189"/>
                </a:lnTo>
                <a:close/>
              </a:path>
            </a:pathLst>
          </a:custGeom>
          <a:solidFill>
            <a:srgbClr val="FED092"/>
          </a:solidFill>
          <a:ln>
            <a:noFill/>
          </a:ln>
        </p:spPr>
      </p:sp>
      <p:sp>
        <p:nvSpPr>
          <p:cNvPr id="1209" name="Freeform 247"/>
          <p:cNvSpPr/>
          <p:nvPr/>
        </p:nvSpPr>
        <p:spPr>
          <a:xfrm>
            <a:off x="1275480" y="658080"/>
            <a:ext cx="1094400" cy="437400"/>
          </a:xfrm>
          <a:custGeom>
            <a:avLst/>
            <a:gdLst/>
            <a:ahLst/>
            <a:cxnLst/>
            <a:rect l="0" t="0" r="r" b="b"/>
            <a:pathLst>
              <a:path w="3040" h="1215">
                <a:moveTo>
                  <a:pt x="0" y="1200"/>
                </a:moveTo>
                <a:lnTo>
                  <a:pt x="3008" y="0"/>
                </a:lnTo>
                <a:lnTo>
                  <a:pt x="3039" y="0"/>
                </a:lnTo>
                <a:lnTo>
                  <a:pt x="0" y="1214"/>
                </a:lnTo>
                <a:lnTo>
                  <a:pt x="0" y="1200"/>
                </a:lnTo>
                <a:close/>
              </a:path>
            </a:pathLst>
          </a:custGeom>
          <a:solidFill>
            <a:srgbClr val="FED093"/>
          </a:solidFill>
          <a:ln>
            <a:noFill/>
          </a:ln>
        </p:spPr>
      </p:sp>
      <p:sp>
        <p:nvSpPr>
          <p:cNvPr id="1210" name="Freeform 248"/>
          <p:cNvSpPr/>
          <p:nvPr/>
        </p:nvSpPr>
        <p:spPr>
          <a:xfrm>
            <a:off x="1275480" y="658080"/>
            <a:ext cx="1105920" cy="442080"/>
          </a:xfrm>
          <a:custGeom>
            <a:avLst/>
            <a:gdLst/>
            <a:ahLst/>
            <a:cxnLst/>
            <a:rect l="0" t="0" r="r" b="b"/>
            <a:pathLst>
              <a:path w="3072" h="1228">
                <a:moveTo>
                  <a:pt x="0" y="1214"/>
                </a:moveTo>
                <a:lnTo>
                  <a:pt x="3039" y="0"/>
                </a:lnTo>
                <a:lnTo>
                  <a:pt x="3071" y="0"/>
                </a:lnTo>
                <a:lnTo>
                  <a:pt x="0" y="1227"/>
                </a:lnTo>
                <a:lnTo>
                  <a:pt x="0" y="1214"/>
                </a:lnTo>
                <a:close/>
              </a:path>
            </a:pathLst>
          </a:custGeom>
          <a:solidFill>
            <a:srgbClr val="FED194"/>
          </a:solidFill>
          <a:ln>
            <a:noFill/>
          </a:ln>
        </p:spPr>
      </p:sp>
      <p:sp>
        <p:nvSpPr>
          <p:cNvPr id="1211" name="Freeform 249"/>
          <p:cNvSpPr/>
          <p:nvPr/>
        </p:nvSpPr>
        <p:spPr>
          <a:xfrm>
            <a:off x="1275480" y="658080"/>
            <a:ext cx="1117440" cy="446400"/>
          </a:xfrm>
          <a:custGeom>
            <a:avLst/>
            <a:gdLst/>
            <a:ahLst/>
            <a:cxnLst/>
            <a:rect l="0" t="0" r="r" b="b"/>
            <a:pathLst>
              <a:path w="3104" h="1240">
                <a:moveTo>
                  <a:pt x="0" y="1227"/>
                </a:moveTo>
                <a:lnTo>
                  <a:pt x="3071" y="0"/>
                </a:lnTo>
                <a:lnTo>
                  <a:pt x="3103" y="0"/>
                </a:lnTo>
                <a:lnTo>
                  <a:pt x="0" y="1239"/>
                </a:lnTo>
                <a:lnTo>
                  <a:pt x="0" y="1227"/>
                </a:lnTo>
                <a:close/>
              </a:path>
            </a:pathLst>
          </a:custGeom>
          <a:solidFill>
            <a:srgbClr val="FED196"/>
          </a:solidFill>
          <a:ln>
            <a:noFill/>
          </a:ln>
        </p:spPr>
      </p:sp>
      <p:sp>
        <p:nvSpPr>
          <p:cNvPr id="1212" name="Freeform 250"/>
          <p:cNvSpPr/>
          <p:nvPr/>
        </p:nvSpPr>
        <p:spPr>
          <a:xfrm>
            <a:off x="1275480" y="658080"/>
            <a:ext cx="1128600" cy="451080"/>
          </a:xfrm>
          <a:custGeom>
            <a:avLst/>
            <a:gdLst/>
            <a:ahLst/>
            <a:cxnLst/>
            <a:rect l="0" t="0" r="r" b="b"/>
            <a:pathLst>
              <a:path w="3135" h="1253">
                <a:moveTo>
                  <a:pt x="0" y="1239"/>
                </a:moveTo>
                <a:lnTo>
                  <a:pt x="3103" y="0"/>
                </a:lnTo>
                <a:lnTo>
                  <a:pt x="3134" y="0"/>
                </a:lnTo>
                <a:lnTo>
                  <a:pt x="0" y="1252"/>
                </a:lnTo>
                <a:lnTo>
                  <a:pt x="0" y="1239"/>
                </a:lnTo>
                <a:close/>
              </a:path>
            </a:pathLst>
          </a:custGeom>
          <a:solidFill>
            <a:srgbClr val="FED197"/>
          </a:solidFill>
          <a:ln>
            <a:noFill/>
          </a:ln>
        </p:spPr>
      </p:sp>
      <p:sp>
        <p:nvSpPr>
          <p:cNvPr id="1213" name="Freeform 251"/>
          <p:cNvSpPr/>
          <p:nvPr/>
        </p:nvSpPr>
        <p:spPr>
          <a:xfrm>
            <a:off x="1275480" y="658080"/>
            <a:ext cx="1140120" cy="455760"/>
          </a:xfrm>
          <a:custGeom>
            <a:avLst/>
            <a:gdLst/>
            <a:ahLst/>
            <a:cxnLst/>
            <a:rect l="0" t="0" r="r" b="b"/>
            <a:pathLst>
              <a:path w="3167" h="1266">
                <a:moveTo>
                  <a:pt x="0" y="1252"/>
                </a:moveTo>
                <a:lnTo>
                  <a:pt x="3134" y="0"/>
                </a:lnTo>
                <a:lnTo>
                  <a:pt x="3166" y="0"/>
                </a:lnTo>
                <a:lnTo>
                  <a:pt x="0" y="1265"/>
                </a:lnTo>
                <a:lnTo>
                  <a:pt x="0" y="1252"/>
                </a:lnTo>
                <a:close/>
              </a:path>
            </a:pathLst>
          </a:custGeom>
          <a:solidFill>
            <a:srgbClr val="FED298"/>
          </a:solidFill>
          <a:ln>
            <a:noFill/>
          </a:ln>
        </p:spPr>
      </p:sp>
      <p:sp>
        <p:nvSpPr>
          <p:cNvPr id="1214" name="Freeform 252"/>
          <p:cNvSpPr/>
          <p:nvPr/>
        </p:nvSpPr>
        <p:spPr>
          <a:xfrm>
            <a:off x="1275480" y="658080"/>
            <a:ext cx="1151640" cy="460080"/>
          </a:xfrm>
          <a:custGeom>
            <a:avLst/>
            <a:gdLst/>
            <a:ahLst/>
            <a:cxnLst/>
            <a:rect l="0" t="0" r="r" b="b"/>
            <a:pathLst>
              <a:path w="3199" h="1278">
                <a:moveTo>
                  <a:pt x="0" y="1265"/>
                </a:moveTo>
                <a:lnTo>
                  <a:pt x="3166" y="0"/>
                </a:lnTo>
                <a:lnTo>
                  <a:pt x="3198" y="0"/>
                </a:lnTo>
                <a:lnTo>
                  <a:pt x="0" y="1277"/>
                </a:lnTo>
                <a:lnTo>
                  <a:pt x="0" y="1265"/>
                </a:lnTo>
                <a:close/>
              </a:path>
            </a:pathLst>
          </a:custGeom>
          <a:solidFill>
            <a:srgbClr val="FED299"/>
          </a:solidFill>
          <a:ln>
            <a:noFill/>
          </a:ln>
        </p:spPr>
      </p:sp>
      <p:sp>
        <p:nvSpPr>
          <p:cNvPr id="1215" name="Freeform 253"/>
          <p:cNvSpPr/>
          <p:nvPr/>
        </p:nvSpPr>
        <p:spPr>
          <a:xfrm>
            <a:off x="1275480" y="658080"/>
            <a:ext cx="1162800" cy="464760"/>
          </a:xfrm>
          <a:custGeom>
            <a:avLst/>
            <a:gdLst/>
            <a:ahLst/>
            <a:cxnLst/>
            <a:rect l="0" t="0" r="r" b="b"/>
            <a:pathLst>
              <a:path w="3230" h="1291">
                <a:moveTo>
                  <a:pt x="0" y="1277"/>
                </a:moveTo>
                <a:lnTo>
                  <a:pt x="3198" y="0"/>
                </a:lnTo>
                <a:lnTo>
                  <a:pt x="3229" y="0"/>
                </a:lnTo>
                <a:lnTo>
                  <a:pt x="0" y="1290"/>
                </a:lnTo>
                <a:lnTo>
                  <a:pt x="0" y="1277"/>
                </a:lnTo>
                <a:close/>
              </a:path>
            </a:pathLst>
          </a:custGeom>
          <a:solidFill>
            <a:srgbClr val="FED39B"/>
          </a:solidFill>
          <a:ln>
            <a:noFill/>
          </a:ln>
        </p:spPr>
      </p:sp>
      <p:sp>
        <p:nvSpPr>
          <p:cNvPr id="1216" name="Freeform 254"/>
          <p:cNvSpPr/>
          <p:nvPr/>
        </p:nvSpPr>
        <p:spPr>
          <a:xfrm>
            <a:off x="1275480" y="658080"/>
            <a:ext cx="1174320" cy="469440"/>
          </a:xfrm>
          <a:custGeom>
            <a:avLst/>
            <a:gdLst/>
            <a:ahLst/>
            <a:cxnLst/>
            <a:rect l="0" t="0" r="r" b="b"/>
            <a:pathLst>
              <a:path w="3262" h="1304">
                <a:moveTo>
                  <a:pt x="0" y="1290"/>
                </a:moveTo>
                <a:lnTo>
                  <a:pt x="3229" y="0"/>
                </a:lnTo>
                <a:lnTo>
                  <a:pt x="3261" y="0"/>
                </a:lnTo>
                <a:lnTo>
                  <a:pt x="0" y="1303"/>
                </a:lnTo>
                <a:lnTo>
                  <a:pt x="0" y="1290"/>
                </a:lnTo>
                <a:close/>
              </a:path>
            </a:pathLst>
          </a:custGeom>
          <a:solidFill>
            <a:srgbClr val="FED39C"/>
          </a:solidFill>
          <a:ln>
            <a:noFill/>
          </a:ln>
        </p:spPr>
      </p:sp>
      <p:sp>
        <p:nvSpPr>
          <p:cNvPr id="1217" name="Freeform 255"/>
          <p:cNvSpPr/>
          <p:nvPr/>
        </p:nvSpPr>
        <p:spPr>
          <a:xfrm>
            <a:off x="1275480" y="658080"/>
            <a:ext cx="1185840" cy="473760"/>
          </a:xfrm>
          <a:custGeom>
            <a:avLst/>
            <a:gdLst/>
            <a:ahLst/>
            <a:cxnLst/>
            <a:rect l="0" t="0" r="r" b="b"/>
            <a:pathLst>
              <a:path w="3294" h="1316">
                <a:moveTo>
                  <a:pt x="0" y="1303"/>
                </a:moveTo>
                <a:lnTo>
                  <a:pt x="3261" y="0"/>
                </a:lnTo>
                <a:lnTo>
                  <a:pt x="3293" y="0"/>
                </a:lnTo>
                <a:lnTo>
                  <a:pt x="0" y="1315"/>
                </a:lnTo>
                <a:lnTo>
                  <a:pt x="0" y="1303"/>
                </a:lnTo>
                <a:close/>
              </a:path>
            </a:pathLst>
          </a:custGeom>
          <a:solidFill>
            <a:srgbClr val="FED49D"/>
          </a:solidFill>
          <a:ln>
            <a:noFill/>
          </a:ln>
        </p:spPr>
      </p:sp>
      <p:sp>
        <p:nvSpPr>
          <p:cNvPr id="1218" name="Freeform 256"/>
          <p:cNvSpPr/>
          <p:nvPr/>
        </p:nvSpPr>
        <p:spPr>
          <a:xfrm>
            <a:off x="1275480" y="658080"/>
            <a:ext cx="1197000" cy="478440"/>
          </a:xfrm>
          <a:custGeom>
            <a:avLst/>
            <a:gdLst/>
            <a:ahLst/>
            <a:cxnLst/>
            <a:rect l="0" t="0" r="r" b="b"/>
            <a:pathLst>
              <a:path w="3325" h="1329">
                <a:moveTo>
                  <a:pt x="0" y="1315"/>
                </a:moveTo>
                <a:lnTo>
                  <a:pt x="3293" y="0"/>
                </a:lnTo>
                <a:lnTo>
                  <a:pt x="3324" y="0"/>
                </a:lnTo>
                <a:lnTo>
                  <a:pt x="0" y="1328"/>
                </a:lnTo>
                <a:lnTo>
                  <a:pt x="0" y="1315"/>
                </a:lnTo>
                <a:close/>
              </a:path>
            </a:pathLst>
          </a:custGeom>
          <a:solidFill>
            <a:srgbClr val="FED49E"/>
          </a:solidFill>
          <a:ln>
            <a:noFill/>
          </a:ln>
        </p:spPr>
      </p:sp>
      <p:sp>
        <p:nvSpPr>
          <p:cNvPr id="1219" name="Freeform 257"/>
          <p:cNvSpPr/>
          <p:nvPr/>
        </p:nvSpPr>
        <p:spPr>
          <a:xfrm>
            <a:off x="1275480" y="658080"/>
            <a:ext cx="1208520" cy="482760"/>
          </a:xfrm>
          <a:custGeom>
            <a:avLst/>
            <a:gdLst/>
            <a:ahLst/>
            <a:cxnLst/>
            <a:rect l="0" t="0" r="r" b="b"/>
            <a:pathLst>
              <a:path w="3357" h="1341">
                <a:moveTo>
                  <a:pt x="0" y="1328"/>
                </a:moveTo>
                <a:lnTo>
                  <a:pt x="3324" y="0"/>
                </a:lnTo>
                <a:lnTo>
                  <a:pt x="3356" y="0"/>
                </a:lnTo>
                <a:lnTo>
                  <a:pt x="0" y="1340"/>
                </a:lnTo>
                <a:lnTo>
                  <a:pt x="0" y="1328"/>
                </a:lnTo>
                <a:close/>
              </a:path>
            </a:pathLst>
          </a:custGeom>
          <a:solidFill>
            <a:srgbClr val="FED5A0"/>
          </a:solidFill>
          <a:ln>
            <a:noFill/>
          </a:ln>
        </p:spPr>
      </p:sp>
      <p:sp>
        <p:nvSpPr>
          <p:cNvPr id="1220" name="Freeform 258"/>
          <p:cNvSpPr/>
          <p:nvPr/>
        </p:nvSpPr>
        <p:spPr>
          <a:xfrm>
            <a:off x="1275480" y="658080"/>
            <a:ext cx="1219680" cy="487440"/>
          </a:xfrm>
          <a:custGeom>
            <a:avLst/>
            <a:gdLst/>
            <a:ahLst/>
            <a:cxnLst/>
            <a:rect l="0" t="0" r="r" b="b"/>
            <a:pathLst>
              <a:path w="3388" h="1354">
                <a:moveTo>
                  <a:pt x="0" y="1340"/>
                </a:moveTo>
                <a:lnTo>
                  <a:pt x="3356" y="0"/>
                </a:lnTo>
                <a:lnTo>
                  <a:pt x="3387" y="0"/>
                </a:lnTo>
                <a:lnTo>
                  <a:pt x="0" y="1353"/>
                </a:lnTo>
                <a:lnTo>
                  <a:pt x="0" y="1340"/>
                </a:lnTo>
                <a:close/>
              </a:path>
            </a:pathLst>
          </a:custGeom>
          <a:solidFill>
            <a:srgbClr val="FED5A1"/>
          </a:solidFill>
          <a:ln>
            <a:noFill/>
          </a:ln>
        </p:spPr>
      </p:sp>
      <p:sp>
        <p:nvSpPr>
          <p:cNvPr id="1221" name="Freeform 259"/>
          <p:cNvSpPr/>
          <p:nvPr/>
        </p:nvSpPr>
        <p:spPr>
          <a:xfrm>
            <a:off x="1275480" y="658080"/>
            <a:ext cx="1231200" cy="492120"/>
          </a:xfrm>
          <a:custGeom>
            <a:avLst/>
            <a:gdLst/>
            <a:ahLst/>
            <a:cxnLst/>
            <a:rect l="0" t="0" r="r" b="b"/>
            <a:pathLst>
              <a:path w="3420" h="1367">
                <a:moveTo>
                  <a:pt x="0" y="1353"/>
                </a:moveTo>
                <a:lnTo>
                  <a:pt x="3387" y="0"/>
                </a:lnTo>
                <a:lnTo>
                  <a:pt x="3419" y="0"/>
                </a:lnTo>
                <a:lnTo>
                  <a:pt x="0" y="1366"/>
                </a:lnTo>
                <a:lnTo>
                  <a:pt x="0" y="1353"/>
                </a:lnTo>
                <a:close/>
              </a:path>
            </a:pathLst>
          </a:custGeom>
          <a:solidFill>
            <a:srgbClr val="FED5A2"/>
          </a:solidFill>
          <a:ln>
            <a:noFill/>
          </a:ln>
        </p:spPr>
      </p:sp>
      <p:sp>
        <p:nvSpPr>
          <p:cNvPr id="1222" name="Freeform 260"/>
          <p:cNvSpPr/>
          <p:nvPr/>
        </p:nvSpPr>
        <p:spPr>
          <a:xfrm>
            <a:off x="1275480" y="658080"/>
            <a:ext cx="1242720" cy="496440"/>
          </a:xfrm>
          <a:custGeom>
            <a:avLst/>
            <a:gdLst/>
            <a:ahLst/>
            <a:cxnLst/>
            <a:rect l="0" t="0" r="r" b="b"/>
            <a:pathLst>
              <a:path w="3452" h="1379">
                <a:moveTo>
                  <a:pt x="0" y="1366"/>
                </a:moveTo>
                <a:lnTo>
                  <a:pt x="3419" y="0"/>
                </a:lnTo>
                <a:lnTo>
                  <a:pt x="3451" y="0"/>
                </a:lnTo>
                <a:lnTo>
                  <a:pt x="0" y="1378"/>
                </a:lnTo>
                <a:lnTo>
                  <a:pt x="0" y="1366"/>
                </a:lnTo>
                <a:close/>
              </a:path>
            </a:pathLst>
          </a:custGeom>
          <a:solidFill>
            <a:srgbClr val="FED6A4"/>
          </a:solidFill>
          <a:ln>
            <a:noFill/>
          </a:ln>
        </p:spPr>
      </p:sp>
      <p:sp>
        <p:nvSpPr>
          <p:cNvPr id="1223" name="Freeform 261"/>
          <p:cNvSpPr/>
          <p:nvPr/>
        </p:nvSpPr>
        <p:spPr>
          <a:xfrm>
            <a:off x="1275480" y="658080"/>
            <a:ext cx="1253880" cy="501120"/>
          </a:xfrm>
          <a:custGeom>
            <a:avLst/>
            <a:gdLst/>
            <a:ahLst/>
            <a:cxnLst/>
            <a:rect l="0" t="0" r="r" b="b"/>
            <a:pathLst>
              <a:path w="3483" h="1392">
                <a:moveTo>
                  <a:pt x="0" y="1378"/>
                </a:moveTo>
                <a:lnTo>
                  <a:pt x="3451" y="0"/>
                </a:lnTo>
                <a:lnTo>
                  <a:pt x="3482" y="0"/>
                </a:lnTo>
                <a:lnTo>
                  <a:pt x="0" y="1391"/>
                </a:lnTo>
                <a:lnTo>
                  <a:pt x="0" y="1378"/>
                </a:lnTo>
                <a:close/>
              </a:path>
            </a:pathLst>
          </a:custGeom>
          <a:solidFill>
            <a:srgbClr val="FED6A5"/>
          </a:solidFill>
          <a:ln>
            <a:noFill/>
          </a:ln>
        </p:spPr>
      </p:sp>
      <p:sp>
        <p:nvSpPr>
          <p:cNvPr id="1224" name="Freeform 262"/>
          <p:cNvSpPr/>
          <p:nvPr/>
        </p:nvSpPr>
        <p:spPr>
          <a:xfrm>
            <a:off x="1275480" y="658080"/>
            <a:ext cx="1265400" cy="505800"/>
          </a:xfrm>
          <a:custGeom>
            <a:avLst/>
            <a:gdLst/>
            <a:ahLst/>
            <a:cxnLst/>
            <a:rect l="0" t="0" r="r" b="b"/>
            <a:pathLst>
              <a:path w="3515" h="1405">
                <a:moveTo>
                  <a:pt x="0" y="1391"/>
                </a:moveTo>
                <a:lnTo>
                  <a:pt x="3482" y="0"/>
                </a:lnTo>
                <a:lnTo>
                  <a:pt x="3514" y="0"/>
                </a:lnTo>
                <a:lnTo>
                  <a:pt x="0" y="1404"/>
                </a:lnTo>
                <a:lnTo>
                  <a:pt x="0" y="1391"/>
                </a:lnTo>
                <a:close/>
              </a:path>
            </a:pathLst>
          </a:custGeom>
          <a:solidFill>
            <a:srgbClr val="FED7A6"/>
          </a:solidFill>
          <a:ln>
            <a:noFill/>
          </a:ln>
        </p:spPr>
      </p:sp>
      <p:sp>
        <p:nvSpPr>
          <p:cNvPr id="1225" name="Freeform 263"/>
          <p:cNvSpPr/>
          <p:nvPr/>
        </p:nvSpPr>
        <p:spPr>
          <a:xfrm>
            <a:off x="1275480" y="658080"/>
            <a:ext cx="1276920" cy="510120"/>
          </a:xfrm>
          <a:custGeom>
            <a:avLst/>
            <a:gdLst/>
            <a:ahLst/>
            <a:cxnLst/>
            <a:rect l="0" t="0" r="r" b="b"/>
            <a:pathLst>
              <a:path w="3547" h="1417">
                <a:moveTo>
                  <a:pt x="0" y="1404"/>
                </a:moveTo>
                <a:lnTo>
                  <a:pt x="3514" y="0"/>
                </a:lnTo>
                <a:lnTo>
                  <a:pt x="3546" y="0"/>
                </a:lnTo>
                <a:lnTo>
                  <a:pt x="0" y="1416"/>
                </a:lnTo>
                <a:lnTo>
                  <a:pt x="0" y="1404"/>
                </a:lnTo>
                <a:close/>
              </a:path>
            </a:pathLst>
          </a:custGeom>
          <a:solidFill>
            <a:srgbClr val="FED7A7"/>
          </a:solidFill>
          <a:ln>
            <a:noFill/>
          </a:ln>
        </p:spPr>
      </p:sp>
      <p:sp>
        <p:nvSpPr>
          <p:cNvPr id="1226" name="Freeform 264"/>
          <p:cNvSpPr/>
          <p:nvPr/>
        </p:nvSpPr>
        <p:spPr>
          <a:xfrm>
            <a:off x="1275480" y="658080"/>
            <a:ext cx="1288080" cy="514800"/>
          </a:xfrm>
          <a:custGeom>
            <a:avLst/>
            <a:gdLst/>
            <a:ahLst/>
            <a:cxnLst/>
            <a:rect l="0" t="0" r="r" b="b"/>
            <a:pathLst>
              <a:path w="3578" h="1430">
                <a:moveTo>
                  <a:pt x="0" y="1416"/>
                </a:moveTo>
                <a:lnTo>
                  <a:pt x="3546" y="0"/>
                </a:lnTo>
                <a:lnTo>
                  <a:pt x="3577" y="0"/>
                </a:lnTo>
                <a:lnTo>
                  <a:pt x="0" y="1429"/>
                </a:lnTo>
                <a:lnTo>
                  <a:pt x="0" y="1416"/>
                </a:lnTo>
                <a:close/>
              </a:path>
            </a:pathLst>
          </a:custGeom>
          <a:solidFill>
            <a:srgbClr val="FED8A8"/>
          </a:solidFill>
          <a:ln>
            <a:noFill/>
          </a:ln>
        </p:spPr>
      </p:sp>
      <p:sp>
        <p:nvSpPr>
          <p:cNvPr id="1227" name="Freeform 265"/>
          <p:cNvSpPr/>
          <p:nvPr/>
        </p:nvSpPr>
        <p:spPr>
          <a:xfrm>
            <a:off x="1275480" y="658080"/>
            <a:ext cx="1299600" cy="519480"/>
          </a:xfrm>
          <a:custGeom>
            <a:avLst/>
            <a:gdLst/>
            <a:ahLst/>
            <a:cxnLst/>
            <a:rect l="0" t="0" r="r" b="b"/>
            <a:pathLst>
              <a:path w="3610" h="1443">
                <a:moveTo>
                  <a:pt x="0" y="1429"/>
                </a:moveTo>
                <a:lnTo>
                  <a:pt x="3577" y="0"/>
                </a:lnTo>
                <a:lnTo>
                  <a:pt x="3609" y="0"/>
                </a:lnTo>
                <a:lnTo>
                  <a:pt x="0" y="1442"/>
                </a:lnTo>
                <a:lnTo>
                  <a:pt x="0" y="1429"/>
                </a:lnTo>
                <a:close/>
              </a:path>
            </a:pathLst>
          </a:custGeom>
          <a:solidFill>
            <a:srgbClr val="FED8AA"/>
          </a:solidFill>
          <a:ln>
            <a:noFill/>
          </a:ln>
        </p:spPr>
      </p:sp>
      <p:sp>
        <p:nvSpPr>
          <p:cNvPr id="1228" name="Freeform 266"/>
          <p:cNvSpPr/>
          <p:nvPr/>
        </p:nvSpPr>
        <p:spPr>
          <a:xfrm>
            <a:off x="1275480" y="658080"/>
            <a:ext cx="1311120" cy="523800"/>
          </a:xfrm>
          <a:custGeom>
            <a:avLst/>
            <a:gdLst/>
            <a:ahLst/>
            <a:cxnLst/>
            <a:rect l="0" t="0" r="r" b="b"/>
            <a:pathLst>
              <a:path w="3642" h="1455">
                <a:moveTo>
                  <a:pt x="0" y="1442"/>
                </a:moveTo>
                <a:lnTo>
                  <a:pt x="3609" y="0"/>
                </a:lnTo>
                <a:lnTo>
                  <a:pt x="3641" y="0"/>
                </a:lnTo>
                <a:lnTo>
                  <a:pt x="0" y="1454"/>
                </a:lnTo>
                <a:lnTo>
                  <a:pt x="0" y="1442"/>
                </a:lnTo>
                <a:close/>
              </a:path>
            </a:pathLst>
          </a:custGeom>
          <a:solidFill>
            <a:srgbClr val="FED9AB"/>
          </a:solidFill>
          <a:ln>
            <a:noFill/>
          </a:ln>
        </p:spPr>
      </p:sp>
      <p:sp>
        <p:nvSpPr>
          <p:cNvPr id="1229" name="Freeform 267"/>
          <p:cNvSpPr/>
          <p:nvPr/>
        </p:nvSpPr>
        <p:spPr>
          <a:xfrm>
            <a:off x="1275480" y="658080"/>
            <a:ext cx="1322280" cy="528480"/>
          </a:xfrm>
          <a:custGeom>
            <a:avLst/>
            <a:gdLst/>
            <a:ahLst/>
            <a:cxnLst/>
            <a:rect l="0" t="0" r="r" b="b"/>
            <a:pathLst>
              <a:path w="3673" h="1468">
                <a:moveTo>
                  <a:pt x="0" y="1454"/>
                </a:moveTo>
                <a:lnTo>
                  <a:pt x="3641" y="0"/>
                </a:lnTo>
                <a:lnTo>
                  <a:pt x="3672" y="0"/>
                </a:lnTo>
                <a:lnTo>
                  <a:pt x="0" y="1467"/>
                </a:lnTo>
                <a:lnTo>
                  <a:pt x="0" y="1454"/>
                </a:lnTo>
                <a:close/>
              </a:path>
            </a:pathLst>
          </a:custGeom>
          <a:solidFill>
            <a:srgbClr val="FED9AC"/>
          </a:solidFill>
          <a:ln>
            <a:noFill/>
          </a:ln>
        </p:spPr>
      </p:sp>
      <p:sp>
        <p:nvSpPr>
          <p:cNvPr id="1230" name="Freeform 268"/>
          <p:cNvSpPr/>
          <p:nvPr/>
        </p:nvSpPr>
        <p:spPr>
          <a:xfrm>
            <a:off x="1275480" y="658080"/>
            <a:ext cx="1333800" cy="532800"/>
          </a:xfrm>
          <a:custGeom>
            <a:avLst/>
            <a:gdLst/>
            <a:ahLst/>
            <a:cxnLst/>
            <a:rect l="0" t="0" r="r" b="b"/>
            <a:pathLst>
              <a:path w="3705" h="1480">
                <a:moveTo>
                  <a:pt x="0" y="1467"/>
                </a:moveTo>
                <a:lnTo>
                  <a:pt x="3672" y="0"/>
                </a:lnTo>
                <a:lnTo>
                  <a:pt x="3704" y="0"/>
                </a:lnTo>
                <a:lnTo>
                  <a:pt x="0" y="1479"/>
                </a:lnTo>
                <a:lnTo>
                  <a:pt x="0" y="1467"/>
                </a:lnTo>
                <a:close/>
              </a:path>
            </a:pathLst>
          </a:custGeom>
          <a:solidFill>
            <a:srgbClr val="FEDAAD"/>
          </a:solidFill>
          <a:ln>
            <a:noFill/>
          </a:ln>
        </p:spPr>
      </p:sp>
      <p:sp>
        <p:nvSpPr>
          <p:cNvPr id="1231" name="Freeform 269"/>
          <p:cNvSpPr/>
          <p:nvPr/>
        </p:nvSpPr>
        <p:spPr>
          <a:xfrm>
            <a:off x="1275480" y="658080"/>
            <a:ext cx="1345320" cy="537480"/>
          </a:xfrm>
          <a:custGeom>
            <a:avLst/>
            <a:gdLst/>
            <a:ahLst/>
            <a:cxnLst/>
            <a:rect l="0" t="0" r="r" b="b"/>
            <a:pathLst>
              <a:path w="3737" h="1493">
                <a:moveTo>
                  <a:pt x="0" y="1479"/>
                </a:moveTo>
                <a:lnTo>
                  <a:pt x="3704" y="0"/>
                </a:lnTo>
                <a:lnTo>
                  <a:pt x="3736" y="0"/>
                </a:lnTo>
                <a:lnTo>
                  <a:pt x="0" y="1492"/>
                </a:lnTo>
                <a:lnTo>
                  <a:pt x="0" y="1479"/>
                </a:lnTo>
                <a:close/>
              </a:path>
            </a:pathLst>
          </a:custGeom>
          <a:solidFill>
            <a:srgbClr val="FEDAAE"/>
          </a:solidFill>
          <a:ln>
            <a:noFill/>
          </a:ln>
        </p:spPr>
      </p:sp>
      <p:sp>
        <p:nvSpPr>
          <p:cNvPr id="1232" name="Freeform 270"/>
          <p:cNvSpPr/>
          <p:nvPr/>
        </p:nvSpPr>
        <p:spPr>
          <a:xfrm>
            <a:off x="1275480" y="658080"/>
            <a:ext cx="1356480" cy="542160"/>
          </a:xfrm>
          <a:custGeom>
            <a:avLst/>
            <a:gdLst/>
            <a:ahLst/>
            <a:cxnLst/>
            <a:rect l="0" t="0" r="r" b="b"/>
            <a:pathLst>
              <a:path w="3768" h="1506">
                <a:moveTo>
                  <a:pt x="0" y="1492"/>
                </a:moveTo>
                <a:lnTo>
                  <a:pt x="3736" y="0"/>
                </a:lnTo>
                <a:lnTo>
                  <a:pt x="3767" y="0"/>
                </a:lnTo>
                <a:lnTo>
                  <a:pt x="0" y="1505"/>
                </a:lnTo>
                <a:lnTo>
                  <a:pt x="0" y="1492"/>
                </a:lnTo>
                <a:close/>
              </a:path>
            </a:pathLst>
          </a:custGeom>
          <a:solidFill>
            <a:srgbClr val="FEDAAF"/>
          </a:solidFill>
          <a:ln>
            <a:noFill/>
          </a:ln>
        </p:spPr>
      </p:sp>
      <p:sp>
        <p:nvSpPr>
          <p:cNvPr id="1233" name="Freeform 271"/>
          <p:cNvSpPr/>
          <p:nvPr/>
        </p:nvSpPr>
        <p:spPr>
          <a:xfrm>
            <a:off x="1275480" y="658080"/>
            <a:ext cx="1368000" cy="546480"/>
          </a:xfrm>
          <a:custGeom>
            <a:avLst/>
            <a:gdLst/>
            <a:ahLst/>
            <a:cxnLst/>
            <a:rect l="0" t="0" r="r" b="b"/>
            <a:pathLst>
              <a:path w="3800" h="1518">
                <a:moveTo>
                  <a:pt x="0" y="1505"/>
                </a:moveTo>
                <a:lnTo>
                  <a:pt x="3767" y="0"/>
                </a:lnTo>
                <a:lnTo>
                  <a:pt x="3799" y="0"/>
                </a:lnTo>
                <a:lnTo>
                  <a:pt x="0" y="1517"/>
                </a:lnTo>
                <a:lnTo>
                  <a:pt x="0" y="1505"/>
                </a:lnTo>
                <a:close/>
              </a:path>
            </a:pathLst>
          </a:custGeom>
          <a:solidFill>
            <a:srgbClr val="FEDBB1"/>
          </a:solidFill>
          <a:ln>
            <a:noFill/>
          </a:ln>
        </p:spPr>
      </p:sp>
      <p:sp>
        <p:nvSpPr>
          <p:cNvPr id="1234" name="Freeform 272"/>
          <p:cNvSpPr/>
          <p:nvPr/>
        </p:nvSpPr>
        <p:spPr>
          <a:xfrm>
            <a:off x="1275480" y="658080"/>
            <a:ext cx="1379520" cy="551160"/>
          </a:xfrm>
          <a:custGeom>
            <a:avLst/>
            <a:gdLst/>
            <a:ahLst/>
            <a:cxnLst/>
            <a:rect l="0" t="0" r="r" b="b"/>
            <a:pathLst>
              <a:path w="3832" h="1531">
                <a:moveTo>
                  <a:pt x="0" y="1517"/>
                </a:moveTo>
                <a:lnTo>
                  <a:pt x="3799" y="0"/>
                </a:lnTo>
                <a:lnTo>
                  <a:pt x="3831" y="0"/>
                </a:lnTo>
                <a:lnTo>
                  <a:pt x="0" y="1530"/>
                </a:lnTo>
                <a:lnTo>
                  <a:pt x="0" y="1517"/>
                </a:lnTo>
                <a:close/>
              </a:path>
            </a:pathLst>
          </a:custGeom>
          <a:solidFill>
            <a:srgbClr val="FEDBB2"/>
          </a:solidFill>
          <a:ln>
            <a:noFill/>
          </a:ln>
        </p:spPr>
      </p:sp>
      <p:sp>
        <p:nvSpPr>
          <p:cNvPr id="1235" name="Freeform 273"/>
          <p:cNvSpPr/>
          <p:nvPr/>
        </p:nvSpPr>
        <p:spPr>
          <a:xfrm>
            <a:off x="1275480" y="658080"/>
            <a:ext cx="1390680" cy="555840"/>
          </a:xfrm>
          <a:custGeom>
            <a:avLst/>
            <a:gdLst/>
            <a:ahLst/>
            <a:cxnLst/>
            <a:rect l="0" t="0" r="r" b="b"/>
            <a:pathLst>
              <a:path w="3863" h="1544">
                <a:moveTo>
                  <a:pt x="0" y="1530"/>
                </a:moveTo>
                <a:lnTo>
                  <a:pt x="3831" y="0"/>
                </a:lnTo>
                <a:lnTo>
                  <a:pt x="3862" y="0"/>
                </a:lnTo>
                <a:lnTo>
                  <a:pt x="0" y="1543"/>
                </a:lnTo>
                <a:lnTo>
                  <a:pt x="0" y="1530"/>
                </a:lnTo>
                <a:close/>
              </a:path>
            </a:pathLst>
          </a:custGeom>
          <a:solidFill>
            <a:srgbClr val="FEDCB3"/>
          </a:solidFill>
          <a:ln>
            <a:noFill/>
          </a:ln>
        </p:spPr>
      </p:sp>
      <p:sp>
        <p:nvSpPr>
          <p:cNvPr id="1236" name="Freeform 274"/>
          <p:cNvSpPr/>
          <p:nvPr/>
        </p:nvSpPr>
        <p:spPr>
          <a:xfrm>
            <a:off x="1275480" y="658080"/>
            <a:ext cx="1402200" cy="560160"/>
          </a:xfrm>
          <a:custGeom>
            <a:avLst/>
            <a:gdLst/>
            <a:ahLst/>
            <a:cxnLst/>
            <a:rect l="0" t="0" r="r" b="b"/>
            <a:pathLst>
              <a:path w="3895" h="1556">
                <a:moveTo>
                  <a:pt x="0" y="1543"/>
                </a:moveTo>
                <a:lnTo>
                  <a:pt x="3862" y="0"/>
                </a:lnTo>
                <a:lnTo>
                  <a:pt x="3894" y="0"/>
                </a:lnTo>
                <a:lnTo>
                  <a:pt x="0" y="1555"/>
                </a:lnTo>
                <a:lnTo>
                  <a:pt x="0" y="1543"/>
                </a:lnTo>
                <a:close/>
              </a:path>
            </a:pathLst>
          </a:custGeom>
          <a:solidFill>
            <a:srgbClr val="FEDCB4"/>
          </a:solidFill>
          <a:ln>
            <a:noFill/>
          </a:ln>
        </p:spPr>
      </p:sp>
      <p:sp>
        <p:nvSpPr>
          <p:cNvPr id="1237" name="Freeform 275"/>
          <p:cNvSpPr/>
          <p:nvPr/>
        </p:nvSpPr>
        <p:spPr>
          <a:xfrm>
            <a:off x="1275480" y="658080"/>
            <a:ext cx="1413720" cy="564840"/>
          </a:xfrm>
          <a:custGeom>
            <a:avLst/>
            <a:gdLst/>
            <a:ahLst/>
            <a:cxnLst/>
            <a:rect l="0" t="0" r="r" b="b"/>
            <a:pathLst>
              <a:path w="3927" h="1569">
                <a:moveTo>
                  <a:pt x="0" y="1555"/>
                </a:moveTo>
                <a:lnTo>
                  <a:pt x="3894" y="0"/>
                </a:lnTo>
                <a:lnTo>
                  <a:pt x="3926" y="0"/>
                </a:lnTo>
                <a:lnTo>
                  <a:pt x="0" y="1568"/>
                </a:lnTo>
                <a:lnTo>
                  <a:pt x="0" y="1555"/>
                </a:lnTo>
                <a:close/>
              </a:path>
            </a:pathLst>
          </a:custGeom>
          <a:solidFill>
            <a:srgbClr val="FEDDB5"/>
          </a:solidFill>
          <a:ln>
            <a:noFill/>
          </a:ln>
        </p:spPr>
      </p:sp>
      <p:sp>
        <p:nvSpPr>
          <p:cNvPr id="1238" name="Freeform 276"/>
          <p:cNvSpPr/>
          <p:nvPr/>
        </p:nvSpPr>
        <p:spPr>
          <a:xfrm>
            <a:off x="1275480" y="658080"/>
            <a:ext cx="1424880" cy="569520"/>
          </a:xfrm>
          <a:custGeom>
            <a:avLst/>
            <a:gdLst/>
            <a:ahLst/>
            <a:cxnLst/>
            <a:rect l="0" t="0" r="r" b="b"/>
            <a:pathLst>
              <a:path w="3958" h="1582">
                <a:moveTo>
                  <a:pt x="0" y="1568"/>
                </a:moveTo>
                <a:lnTo>
                  <a:pt x="3926" y="0"/>
                </a:lnTo>
                <a:lnTo>
                  <a:pt x="3957" y="0"/>
                </a:lnTo>
                <a:lnTo>
                  <a:pt x="0" y="1581"/>
                </a:lnTo>
                <a:lnTo>
                  <a:pt x="0" y="1568"/>
                </a:lnTo>
                <a:close/>
              </a:path>
            </a:pathLst>
          </a:custGeom>
          <a:solidFill>
            <a:srgbClr val="FEDDB6"/>
          </a:solidFill>
          <a:ln>
            <a:noFill/>
          </a:ln>
        </p:spPr>
      </p:sp>
      <p:sp>
        <p:nvSpPr>
          <p:cNvPr id="1239" name="Freeform 277"/>
          <p:cNvSpPr/>
          <p:nvPr/>
        </p:nvSpPr>
        <p:spPr>
          <a:xfrm>
            <a:off x="1275480" y="658080"/>
            <a:ext cx="1436400" cy="573840"/>
          </a:xfrm>
          <a:custGeom>
            <a:avLst/>
            <a:gdLst/>
            <a:ahLst/>
            <a:cxnLst/>
            <a:rect l="0" t="0" r="r" b="b"/>
            <a:pathLst>
              <a:path w="3990" h="1594">
                <a:moveTo>
                  <a:pt x="0" y="1581"/>
                </a:moveTo>
                <a:lnTo>
                  <a:pt x="3957" y="0"/>
                </a:lnTo>
                <a:lnTo>
                  <a:pt x="3989" y="0"/>
                </a:lnTo>
                <a:lnTo>
                  <a:pt x="0" y="1593"/>
                </a:lnTo>
                <a:lnTo>
                  <a:pt x="0" y="1581"/>
                </a:lnTo>
                <a:close/>
              </a:path>
            </a:pathLst>
          </a:custGeom>
          <a:solidFill>
            <a:srgbClr val="FEDEB8"/>
          </a:solidFill>
          <a:ln>
            <a:noFill/>
          </a:ln>
        </p:spPr>
      </p:sp>
      <p:sp>
        <p:nvSpPr>
          <p:cNvPr id="1240" name="Freeform 278"/>
          <p:cNvSpPr/>
          <p:nvPr/>
        </p:nvSpPr>
        <p:spPr>
          <a:xfrm>
            <a:off x="1275480" y="658080"/>
            <a:ext cx="1447920" cy="578520"/>
          </a:xfrm>
          <a:custGeom>
            <a:avLst/>
            <a:gdLst/>
            <a:ahLst/>
            <a:cxnLst/>
            <a:rect l="0" t="0" r="r" b="b"/>
            <a:pathLst>
              <a:path w="4022" h="1607">
                <a:moveTo>
                  <a:pt x="0" y="1593"/>
                </a:moveTo>
                <a:lnTo>
                  <a:pt x="3989" y="0"/>
                </a:lnTo>
                <a:lnTo>
                  <a:pt x="4021" y="0"/>
                </a:lnTo>
                <a:lnTo>
                  <a:pt x="0" y="1606"/>
                </a:lnTo>
                <a:lnTo>
                  <a:pt x="0" y="1593"/>
                </a:lnTo>
                <a:close/>
              </a:path>
            </a:pathLst>
          </a:custGeom>
          <a:solidFill>
            <a:srgbClr val="FFDEB9"/>
          </a:solidFill>
          <a:ln>
            <a:noFill/>
          </a:ln>
        </p:spPr>
      </p:sp>
      <p:sp>
        <p:nvSpPr>
          <p:cNvPr id="1241" name="Freeform 279"/>
          <p:cNvSpPr/>
          <p:nvPr/>
        </p:nvSpPr>
        <p:spPr>
          <a:xfrm>
            <a:off x="1275480" y="658080"/>
            <a:ext cx="1459080" cy="582840"/>
          </a:xfrm>
          <a:custGeom>
            <a:avLst/>
            <a:gdLst/>
            <a:ahLst/>
            <a:cxnLst/>
            <a:rect l="0" t="0" r="r" b="b"/>
            <a:pathLst>
              <a:path w="4053" h="1619">
                <a:moveTo>
                  <a:pt x="0" y="1606"/>
                </a:moveTo>
                <a:lnTo>
                  <a:pt x="4021" y="0"/>
                </a:lnTo>
                <a:lnTo>
                  <a:pt x="4052" y="0"/>
                </a:lnTo>
                <a:lnTo>
                  <a:pt x="0" y="1618"/>
                </a:lnTo>
                <a:lnTo>
                  <a:pt x="0" y="1606"/>
                </a:lnTo>
                <a:close/>
              </a:path>
            </a:pathLst>
          </a:custGeom>
          <a:solidFill>
            <a:srgbClr val="FFDFBA"/>
          </a:solidFill>
          <a:ln>
            <a:noFill/>
          </a:ln>
        </p:spPr>
      </p:sp>
      <p:sp>
        <p:nvSpPr>
          <p:cNvPr id="1242" name="Freeform 280"/>
          <p:cNvSpPr/>
          <p:nvPr/>
        </p:nvSpPr>
        <p:spPr>
          <a:xfrm>
            <a:off x="1275480" y="658080"/>
            <a:ext cx="1459080" cy="582840"/>
          </a:xfrm>
          <a:custGeom>
            <a:avLst/>
            <a:gdLst/>
            <a:ahLst/>
            <a:cxnLst/>
            <a:rect l="0" t="0" r="r" b="b"/>
            <a:pathLst>
              <a:path w="4053" h="1619">
                <a:moveTo>
                  <a:pt x="0" y="1618"/>
                </a:moveTo>
                <a:lnTo>
                  <a:pt x="4052" y="0"/>
                </a:lnTo>
                <a:lnTo>
                  <a:pt x="4052" y="13"/>
                </a:lnTo>
                <a:lnTo>
                  <a:pt x="31" y="1618"/>
                </a:lnTo>
                <a:lnTo>
                  <a:pt x="0" y="1618"/>
                </a:lnTo>
                <a:close/>
              </a:path>
            </a:pathLst>
          </a:custGeom>
          <a:solidFill>
            <a:srgbClr val="FFDFBB"/>
          </a:solidFill>
          <a:ln>
            <a:noFill/>
          </a:ln>
        </p:spPr>
      </p:sp>
      <p:sp>
        <p:nvSpPr>
          <p:cNvPr id="1243" name="Freeform 281"/>
          <p:cNvSpPr/>
          <p:nvPr/>
        </p:nvSpPr>
        <p:spPr>
          <a:xfrm>
            <a:off x="1286640" y="662760"/>
            <a:ext cx="1447920" cy="578160"/>
          </a:xfrm>
          <a:custGeom>
            <a:avLst/>
            <a:gdLst/>
            <a:ahLst/>
            <a:cxnLst/>
            <a:rect l="0" t="0" r="r" b="b"/>
            <a:pathLst>
              <a:path w="4022" h="1606">
                <a:moveTo>
                  <a:pt x="0" y="1605"/>
                </a:moveTo>
                <a:lnTo>
                  <a:pt x="4021" y="0"/>
                </a:lnTo>
                <a:lnTo>
                  <a:pt x="4021" y="13"/>
                </a:lnTo>
                <a:lnTo>
                  <a:pt x="32" y="1605"/>
                </a:lnTo>
                <a:lnTo>
                  <a:pt x="0" y="1605"/>
                </a:lnTo>
                <a:close/>
              </a:path>
            </a:pathLst>
          </a:custGeom>
          <a:solidFill>
            <a:srgbClr val="FFE0BC"/>
          </a:solidFill>
          <a:ln>
            <a:noFill/>
          </a:ln>
        </p:spPr>
      </p:sp>
      <p:sp>
        <p:nvSpPr>
          <p:cNvPr id="1244" name="Freeform 282"/>
          <p:cNvSpPr/>
          <p:nvPr/>
        </p:nvSpPr>
        <p:spPr>
          <a:xfrm>
            <a:off x="1298160" y="667440"/>
            <a:ext cx="1436400" cy="573480"/>
          </a:xfrm>
          <a:custGeom>
            <a:avLst/>
            <a:gdLst/>
            <a:ahLst/>
            <a:cxnLst/>
            <a:rect l="0" t="0" r="r" b="b"/>
            <a:pathLst>
              <a:path w="3990" h="1593">
                <a:moveTo>
                  <a:pt x="0" y="1592"/>
                </a:moveTo>
                <a:lnTo>
                  <a:pt x="3989" y="0"/>
                </a:lnTo>
                <a:lnTo>
                  <a:pt x="3989" y="12"/>
                </a:lnTo>
                <a:lnTo>
                  <a:pt x="32" y="1592"/>
                </a:lnTo>
                <a:lnTo>
                  <a:pt x="0" y="1592"/>
                </a:lnTo>
                <a:close/>
              </a:path>
            </a:pathLst>
          </a:custGeom>
          <a:solidFill>
            <a:srgbClr val="FFE0BD"/>
          </a:solidFill>
          <a:ln>
            <a:noFill/>
          </a:ln>
        </p:spPr>
      </p:sp>
      <p:sp>
        <p:nvSpPr>
          <p:cNvPr id="1245" name="Freeform 283"/>
          <p:cNvSpPr/>
          <p:nvPr/>
        </p:nvSpPr>
        <p:spPr>
          <a:xfrm>
            <a:off x="1309680" y="671760"/>
            <a:ext cx="1424880" cy="569160"/>
          </a:xfrm>
          <a:custGeom>
            <a:avLst/>
            <a:gdLst/>
            <a:ahLst/>
            <a:cxnLst/>
            <a:rect l="0" t="0" r="r" b="b"/>
            <a:pathLst>
              <a:path w="3958" h="1581">
                <a:moveTo>
                  <a:pt x="0" y="1580"/>
                </a:moveTo>
                <a:lnTo>
                  <a:pt x="3957" y="0"/>
                </a:lnTo>
                <a:lnTo>
                  <a:pt x="3957" y="13"/>
                </a:lnTo>
                <a:lnTo>
                  <a:pt x="31" y="1580"/>
                </a:lnTo>
                <a:lnTo>
                  <a:pt x="0" y="1580"/>
                </a:lnTo>
                <a:close/>
              </a:path>
            </a:pathLst>
          </a:custGeom>
          <a:solidFill>
            <a:srgbClr val="FFE1BE"/>
          </a:solidFill>
          <a:ln>
            <a:noFill/>
          </a:ln>
        </p:spPr>
      </p:sp>
      <p:sp>
        <p:nvSpPr>
          <p:cNvPr id="1246" name="Freeform 284"/>
          <p:cNvSpPr/>
          <p:nvPr/>
        </p:nvSpPr>
        <p:spPr>
          <a:xfrm>
            <a:off x="1320840" y="676440"/>
            <a:ext cx="1413720" cy="564480"/>
          </a:xfrm>
          <a:custGeom>
            <a:avLst/>
            <a:gdLst/>
            <a:ahLst/>
            <a:cxnLst/>
            <a:rect l="0" t="0" r="r" b="b"/>
            <a:pathLst>
              <a:path w="3927" h="1568">
                <a:moveTo>
                  <a:pt x="0" y="1567"/>
                </a:moveTo>
                <a:lnTo>
                  <a:pt x="3926" y="0"/>
                </a:lnTo>
                <a:lnTo>
                  <a:pt x="3926" y="12"/>
                </a:lnTo>
                <a:lnTo>
                  <a:pt x="32" y="1567"/>
                </a:lnTo>
                <a:lnTo>
                  <a:pt x="0" y="1567"/>
                </a:lnTo>
                <a:close/>
              </a:path>
            </a:pathLst>
          </a:custGeom>
          <a:solidFill>
            <a:srgbClr val="FFE1BF"/>
          </a:solidFill>
          <a:ln>
            <a:noFill/>
          </a:ln>
        </p:spPr>
      </p:sp>
      <p:sp>
        <p:nvSpPr>
          <p:cNvPr id="1247" name="Freeform 285"/>
          <p:cNvSpPr/>
          <p:nvPr/>
        </p:nvSpPr>
        <p:spPr>
          <a:xfrm>
            <a:off x="1332360" y="680760"/>
            <a:ext cx="1402200" cy="560160"/>
          </a:xfrm>
          <a:custGeom>
            <a:avLst/>
            <a:gdLst/>
            <a:ahLst/>
            <a:cxnLst/>
            <a:rect l="0" t="0" r="r" b="b"/>
            <a:pathLst>
              <a:path w="3895" h="1556">
                <a:moveTo>
                  <a:pt x="0" y="1555"/>
                </a:moveTo>
                <a:lnTo>
                  <a:pt x="3894" y="0"/>
                </a:lnTo>
                <a:lnTo>
                  <a:pt x="3894" y="13"/>
                </a:lnTo>
                <a:lnTo>
                  <a:pt x="32" y="1555"/>
                </a:lnTo>
                <a:lnTo>
                  <a:pt x="0" y="1555"/>
                </a:lnTo>
                <a:close/>
              </a:path>
            </a:pathLst>
          </a:custGeom>
          <a:solidFill>
            <a:srgbClr val="FFE1C0"/>
          </a:solidFill>
          <a:ln>
            <a:noFill/>
          </a:ln>
        </p:spPr>
      </p:sp>
      <p:sp>
        <p:nvSpPr>
          <p:cNvPr id="1248" name="Freeform 286"/>
          <p:cNvSpPr/>
          <p:nvPr/>
        </p:nvSpPr>
        <p:spPr>
          <a:xfrm>
            <a:off x="1343880" y="685440"/>
            <a:ext cx="1390680" cy="555480"/>
          </a:xfrm>
          <a:custGeom>
            <a:avLst/>
            <a:gdLst/>
            <a:ahLst/>
            <a:cxnLst/>
            <a:rect l="0" t="0" r="r" b="b"/>
            <a:pathLst>
              <a:path w="3863" h="1543">
                <a:moveTo>
                  <a:pt x="0" y="1542"/>
                </a:moveTo>
                <a:lnTo>
                  <a:pt x="3862" y="0"/>
                </a:lnTo>
                <a:lnTo>
                  <a:pt x="3862" y="13"/>
                </a:lnTo>
                <a:lnTo>
                  <a:pt x="31" y="1542"/>
                </a:lnTo>
                <a:lnTo>
                  <a:pt x="0" y="1542"/>
                </a:lnTo>
                <a:close/>
              </a:path>
            </a:pathLst>
          </a:custGeom>
          <a:solidFill>
            <a:srgbClr val="FFE2C1"/>
          </a:solidFill>
          <a:ln>
            <a:noFill/>
          </a:ln>
        </p:spPr>
      </p:sp>
      <p:sp>
        <p:nvSpPr>
          <p:cNvPr id="1249" name="Freeform 287"/>
          <p:cNvSpPr/>
          <p:nvPr/>
        </p:nvSpPr>
        <p:spPr>
          <a:xfrm>
            <a:off x="1355040" y="690120"/>
            <a:ext cx="1379520" cy="550800"/>
          </a:xfrm>
          <a:custGeom>
            <a:avLst/>
            <a:gdLst/>
            <a:ahLst/>
            <a:cxnLst/>
            <a:rect l="0" t="0" r="r" b="b"/>
            <a:pathLst>
              <a:path w="3832" h="1530">
                <a:moveTo>
                  <a:pt x="0" y="1529"/>
                </a:moveTo>
                <a:lnTo>
                  <a:pt x="3831" y="0"/>
                </a:lnTo>
                <a:lnTo>
                  <a:pt x="3831" y="12"/>
                </a:lnTo>
                <a:lnTo>
                  <a:pt x="32" y="1529"/>
                </a:lnTo>
                <a:lnTo>
                  <a:pt x="0" y="1529"/>
                </a:lnTo>
                <a:close/>
              </a:path>
            </a:pathLst>
          </a:custGeom>
          <a:solidFill>
            <a:srgbClr val="FFE2C2"/>
          </a:solidFill>
          <a:ln>
            <a:noFill/>
          </a:ln>
        </p:spPr>
      </p:sp>
      <p:sp>
        <p:nvSpPr>
          <p:cNvPr id="1250" name="Freeform 288"/>
          <p:cNvSpPr/>
          <p:nvPr/>
        </p:nvSpPr>
        <p:spPr>
          <a:xfrm>
            <a:off x="1366560" y="694440"/>
            <a:ext cx="1368000" cy="546480"/>
          </a:xfrm>
          <a:custGeom>
            <a:avLst/>
            <a:gdLst/>
            <a:ahLst/>
            <a:cxnLst/>
            <a:rect l="0" t="0" r="r" b="b"/>
            <a:pathLst>
              <a:path w="3800" h="1518">
                <a:moveTo>
                  <a:pt x="0" y="1517"/>
                </a:moveTo>
                <a:lnTo>
                  <a:pt x="3799" y="0"/>
                </a:lnTo>
                <a:lnTo>
                  <a:pt x="3799" y="13"/>
                </a:lnTo>
                <a:lnTo>
                  <a:pt x="32" y="1517"/>
                </a:lnTo>
                <a:lnTo>
                  <a:pt x="0" y="1517"/>
                </a:lnTo>
                <a:close/>
              </a:path>
            </a:pathLst>
          </a:custGeom>
          <a:solidFill>
            <a:srgbClr val="FFE3C3"/>
          </a:solidFill>
          <a:ln>
            <a:noFill/>
          </a:ln>
        </p:spPr>
      </p:sp>
      <p:sp>
        <p:nvSpPr>
          <p:cNvPr id="1251" name="Freeform 289"/>
          <p:cNvSpPr/>
          <p:nvPr/>
        </p:nvSpPr>
        <p:spPr>
          <a:xfrm>
            <a:off x="1378080" y="699120"/>
            <a:ext cx="1356480" cy="541800"/>
          </a:xfrm>
          <a:custGeom>
            <a:avLst/>
            <a:gdLst/>
            <a:ahLst/>
            <a:cxnLst/>
            <a:rect l="0" t="0" r="r" b="b"/>
            <a:pathLst>
              <a:path w="3768" h="1505">
                <a:moveTo>
                  <a:pt x="0" y="1504"/>
                </a:moveTo>
                <a:lnTo>
                  <a:pt x="3767" y="0"/>
                </a:lnTo>
                <a:lnTo>
                  <a:pt x="3767" y="13"/>
                </a:lnTo>
                <a:lnTo>
                  <a:pt x="31" y="1504"/>
                </a:lnTo>
                <a:lnTo>
                  <a:pt x="0" y="1504"/>
                </a:lnTo>
                <a:close/>
              </a:path>
            </a:pathLst>
          </a:custGeom>
          <a:solidFill>
            <a:srgbClr val="FFE3C4"/>
          </a:solidFill>
          <a:ln>
            <a:noFill/>
          </a:ln>
        </p:spPr>
      </p:sp>
      <p:sp>
        <p:nvSpPr>
          <p:cNvPr id="1252" name="Freeform 290"/>
          <p:cNvSpPr/>
          <p:nvPr/>
        </p:nvSpPr>
        <p:spPr>
          <a:xfrm>
            <a:off x="1389240" y="703800"/>
            <a:ext cx="1345320" cy="537120"/>
          </a:xfrm>
          <a:custGeom>
            <a:avLst/>
            <a:gdLst/>
            <a:ahLst/>
            <a:cxnLst/>
            <a:rect l="0" t="0" r="r" b="b"/>
            <a:pathLst>
              <a:path w="3737" h="1492">
                <a:moveTo>
                  <a:pt x="0" y="1491"/>
                </a:moveTo>
                <a:lnTo>
                  <a:pt x="3736" y="0"/>
                </a:lnTo>
                <a:lnTo>
                  <a:pt x="3736" y="12"/>
                </a:lnTo>
                <a:lnTo>
                  <a:pt x="32" y="1491"/>
                </a:lnTo>
                <a:lnTo>
                  <a:pt x="0" y="1491"/>
                </a:lnTo>
                <a:close/>
              </a:path>
            </a:pathLst>
          </a:custGeom>
          <a:solidFill>
            <a:srgbClr val="FFE4C5"/>
          </a:solidFill>
          <a:ln>
            <a:noFill/>
          </a:ln>
        </p:spPr>
      </p:sp>
      <p:sp>
        <p:nvSpPr>
          <p:cNvPr id="1253" name="Freeform 291"/>
          <p:cNvSpPr/>
          <p:nvPr/>
        </p:nvSpPr>
        <p:spPr>
          <a:xfrm>
            <a:off x="1400760" y="708120"/>
            <a:ext cx="1333800" cy="532800"/>
          </a:xfrm>
          <a:custGeom>
            <a:avLst/>
            <a:gdLst/>
            <a:ahLst/>
            <a:cxnLst/>
            <a:rect l="0" t="0" r="r" b="b"/>
            <a:pathLst>
              <a:path w="3705" h="1480">
                <a:moveTo>
                  <a:pt x="0" y="1479"/>
                </a:moveTo>
                <a:lnTo>
                  <a:pt x="3704" y="0"/>
                </a:lnTo>
                <a:lnTo>
                  <a:pt x="3704" y="13"/>
                </a:lnTo>
                <a:lnTo>
                  <a:pt x="32" y="1479"/>
                </a:lnTo>
                <a:lnTo>
                  <a:pt x="0" y="1479"/>
                </a:lnTo>
                <a:close/>
              </a:path>
            </a:pathLst>
          </a:custGeom>
          <a:solidFill>
            <a:srgbClr val="FFE4C6"/>
          </a:solidFill>
          <a:ln>
            <a:noFill/>
          </a:ln>
        </p:spPr>
      </p:sp>
      <p:sp>
        <p:nvSpPr>
          <p:cNvPr id="1254" name="Freeform 292"/>
          <p:cNvSpPr/>
          <p:nvPr/>
        </p:nvSpPr>
        <p:spPr>
          <a:xfrm>
            <a:off x="1412280" y="712800"/>
            <a:ext cx="1322280" cy="528120"/>
          </a:xfrm>
          <a:custGeom>
            <a:avLst/>
            <a:gdLst/>
            <a:ahLst/>
            <a:cxnLst/>
            <a:rect l="0" t="0" r="r" b="b"/>
            <a:pathLst>
              <a:path w="3673" h="1467">
                <a:moveTo>
                  <a:pt x="0" y="1466"/>
                </a:moveTo>
                <a:lnTo>
                  <a:pt x="3672" y="0"/>
                </a:lnTo>
                <a:lnTo>
                  <a:pt x="3672" y="13"/>
                </a:lnTo>
                <a:lnTo>
                  <a:pt x="31" y="1466"/>
                </a:lnTo>
                <a:lnTo>
                  <a:pt x="0" y="1466"/>
                </a:lnTo>
                <a:close/>
              </a:path>
            </a:pathLst>
          </a:custGeom>
          <a:solidFill>
            <a:srgbClr val="FFE5C7"/>
          </a:solidFill>
          <a:ln>
            <a:noFill/>
          </a:ln>
        </p:spPr>
      </p:sp>
      <p:sp>
        <p:nvSpPr>
          <p:cNvPr id="1255" name="Freeform 293"/>
          <p:cNvSpPr/>
          <p:nvPr/>
        </p:nvSpPr>
        <p:spPr>
          <a:xfrm>
            <a:off x="1423440" y="717480"/>
            <a:ext cx="1311120" cy="523440"/>
          </a:xfrm>
          <a:custGeom>
            <a:avLst/>
            <a:gdLst/>
            <a:ahLst/>
            <a:cxnLst/>
            <a:rect l="0" t="0" r="r" b="b"/>
            <a:pathLst>
              <a:path w="3642" h="1454">
                <a:moveTo>
                  <a:pt x="0" y="1453"/>
                </a:moveTo>
                <a:lnTo>
                  <a:pt x="3641" y="0"/>
                </a:lnTo>
                <a:lnTo>
                  <a:pt x="3641" y="12"/>
                </a:lnTo>
                <a:lnTo>
                  <a:pt x="32" y="1453"/>
                </a:lnTo>
                <a:lnTo>
                  <a:pt x="0" y="1453"/>
                </a:lnTo>
                <a:close/>
              </a:path>
            </a:pathLst>
          </a:custGeom>
          <a:solidFill>
            <a:srgbClr val="FFE5C8"/>
          </a:solidFill>
          <a:ln>
            <a:noFill/>
          </a:ln>
        </p:spPr>
      </p:sp>
      <p:sp>
        <p:nvSpPr>
          <p:cNvPr id="1256" name="Freeform 294"/>
          <p:cNvSpPr/>
          <p:nvPr/>
        </p:nvSpPr>
        <p:spPr>
          <a:xfrm>
            <a:off x="1434960" y="721800"/>
            <a:ext cx="1299600" cy="519120"/>
          </a:xfrm>
          <a:custGeom>
            <a:avLst/>
            <a:gdLst/>
            <a:ahLst/>
            <a:cxnLst/>
            <a:rect l="0" t="0" r="r" b="b"/>
            <a:pathLst>
              <a:path w="3610" h="1442">
                <a:moveTo>
                  <a:pt x="0" y="1441"/>
                </a:moveTo>
                <a:lnTo>
                  <a:pt x="3609" y="0"/>
                </a:lnTo>
                <a:lnTo>
                  <a:pt x="3609" y="13"/>
                </a:lnTo>
                <a:lnTo>
                  <a:pt x="32" y="1441"/>
                </a:lnTo>
                <a:lnTo>
                  <a:pt x="0" y="1441"/>
                </a:lnTo>
                <a:close/>
              </a:path>
            </a:pathLst>
          </a:custGeom>
          <a:solidFill>
            <a:srgbClr val="FFE5C9"/>
          </a:solidFill>
          <a:ln>
            <a:noFill/>
          </a:ln>
        </p:spPr>
      </p:sp>
      <p:sp>
        <p:nvSpPr>
          <p:cNvPr id="1257" name="Freeform 295"/>
          <p:cNvSpPr/>
          <p:nvPr/>
        </p:nvSpPr>
        <p:spPr>
          <a:xfrm>
            <a:off x="1446480" y="726480"/>
            <a:ext cx="1288080" cy="514440"/>
          </a:xfrm>
          <a:custGeom>
            <a:avLst/>
            <a:gdLst/>
            <a:ahLst/>
            <a:cxnLst/>
            <a:rect l="0" t="0" r="r" b="b"/>
            <a:pathLst>
              <a:path w="3578" h="1429">
                <a:moveTo>
                  <a:pt x="0" y="1428"/>
                </a:moveTo>
                <a:lnTo>
                  <a:pt x="3577" y="0"/>
                </a:lnTo>
                <a:lnTo>
                  <a:pt x="3577" y="12"/>
                </a:lnTo>
                <a:lnTo>
                  <a:pt x="31" y="1428"/>
                </a:lnTo>
                <a:lnTo>
                  <a:pt x="0" y="1428"/>
                </a:lnTo>
                <a:close/>
              </a:path>
            </a:pathLst>
          </a:custGeom>
          <a:solidFill>
            <a:srgbClr val="FFE6CA"/>
          </a:solidFill>
          <a:ln>
            <a:noFill/>
          </a:ln>
        </p:spPr>
      </p:sp>
      <p:sp>
        <p:nvSpPr>
          <p:cNvPr id="1258" name="Freeform 296"/>
          <p:cNvSpPr/>
          <p:nvPr/>
        </p:nvSpPr>
        <p:spPr>
          <a:xfrm>
            <a:off x="1457640" y="730800"/>
            <a:ext cx="1276920" cy="510120"/>
          </a:xfrm>
          <a:custGeom>
            <a:avLst/>
            <a:gdLst/>
            <a:ahLst/>
            <a:cxnLst/>
            <a:rect l="0" t="0" r="r" b="b"/>
            <a:pathLst>
              <a:path w="3547" h="1417">
                <a:moveTo>
                  <a:pt x="0" y="1416"/>
                </a:moveTo>
                <a:lnTo>
                  <a:pt x="3546" y="0"/>
                </a:lnTo>
                <a:lnTo>
                  <a:pt x="3546" y="13"/>
                </a:lnTo>
                <a:lnTo>
                  <a:pt x="32" y="1416"/>
                </a:lnTo>
                <a:lnTo>
                  <a:pt x="0" y="1416"/>
                </a:lnTo>
                <a:close/>
              </a:path>
            </a:pathLst>
          </a:custGeom>
          <a:solidFill>
            <a:srgbClr val="FFE6CB"/>
          </a:solidFill>
          <a:ln>
            <a:noFill/>
          </a:ln>
        </p:spPr>
      </p:sp>
      <p:sp>
        <p:nvSpPr>
          <p:cNvPr id="1259" name="Freeform 297"/>
          <p:cNvSpPr/>
          <p:nvPr/>
        </p:nvSpPr>
        <p:spPr>
          <a:xfrm>
            <a:off x="1469160" y="735480"/>
            <a:ext cx="1265400" cy="505440"/>
          </a:xfrm>
          <a:custGeom>
            <a:avLst/>
            <a:gdLst/>
            <a:ahLst/>
            <a:cxnLst/>
            <a:rect l="0" t="0" r="r" b="b"/>
            <a:pathLst>
              <a:path w="3515" h="1404">
                <a:moveTo>
                  <a:pt x="0" y="1403"/>
                </a:moveTo>
                <a:lnTo>
                  <a:pt x="3514" y="0"/>
                </a:lnTo>
                <a:lnTo>
                  <a:pt x="3514" y="13"/>
                </a:lnTo>
                <a:lnTo>
                  <a:pt x="31" y="1403"/>
                </a:lnTo>
                <a:lnTo>
                  <a:pt x="0" y="1403"/>
                </a:lnTo>
                <a:close/>
              </a:path>
            </a:pathLst>
          </a:custGeom>
          <a:solidFill>
            <a:srgbClr val="FFE7CC"/>
          </a:solidFill>
          <a:ln>
            <a:noFill/>
          </a:ln>
        </p:spPr>
      </p:sp>
      <p:sp>
        <p:nvSpPr>
          <p:cNvPr id="1260" name="Freeform 298"/>
          <p:cNvSpPr/>
          <p:nvPr/>
        </p:nvSpPr>
        <p:spPr>
          <a:xfrm>
            <a:off x="1480320" y="740160"/>
            <a:ext cx="1254240" cy="500760"/>
          </a:xfrm>
          <a:custGeom>
            <a:avLst/>
            <a:gdLst/>
            <a:ahLst/>
            <a:cxnLst/>
            <a:rect l="0" t="0" r="r" b="b"/>
            <a:pathLst>
              <a:path w="3484" h="1391">
                <a:moveTo>
                  <a:pt x="0" y="1390"/>
                </a:moveTo>
                <a:lnTo>
                  <a:pt x="3483" y="0"/>
                </a:lnTo>
                <a:lnTo>
                  <a:pt x="3483" y="12"/>
                </a:lnTo>
                <a:lnTo>
                  <a:pt x="32" y="1390"/>
                </a:lnTo>
                <a:lnTo>
                  <a:pt x="0" y="1390"/>
                </a:lnTo>
                <a:close/>
              </a:path>
            </a:pathLst>
          </a:custGeom>
          <a:solidFill>
            <a:srgbClr val="FFE7CD"/>
          </a:solidFill>
          <a:ln>
            <a:noFill/>
          </a:ln>
        </p:spPr>
      </p:sp>
      <p:sp>
        <p:nvSpPr>
          <p:cNvPr id="1261" name="Freeform 299"/>
          <p:cNvSpPr/>
          <p:nvPr/>
        </p:nvSpPr>
        <p:spPr>
          <a:xfrm>
            <a:off x="1491840" y="744480"/>
            <a:ext cx="1242720" cy="496440"/>
          </a:xfrm>
          <a:custGeom>
            <a:avLst/>
            <a:gdLst/>
            <a:ahLst/>
            <a:cxnLst/>
            <a:rect l="0" t="0" r="r" b="b"/>
            <a:pathLst>
              <a:path w="3452" h="1379">
                <a:moveTo>
                  <a:pt x="0" y="1378"/>
                </a:moveTo>
                <a:lnTo>
                  <a:pt x="3451" y="0"/>
                </a:lnTo>
                <a:lnTo>
                  <a:pt x="3451" y="13"/>
                </a:lnTo>
                <a:lnTo>
                  <a:pt x="32" y="1378"/>
                </a:lnTo>
                <a:lnTo>
                  <a:pt x="0" y="1378"/>
                </a:lnTo>
                <a:close/>
              </a:path>
            </a:pathLst>
          </a:custGeom>
          <a:solidFill>
            <a:srgbClr val="FFE8CE"/>
          </a:solidFill>
          <a:ln>
            <a:noFill/>
          </a:ln>
        </p:spPr>
      </p:sp>
      <p:sp>
        <p:nvSpPr>
          <p:cNvPr id="1262" name="Freeform 300"/>
          <p:cNvSpPr/>
          <p:nvPr/>
        </p:nvSpPr>
        <p:spPr>
          <a:xfrm>
            <a:off x="1503360" y="749160"/>
            <a:ext cx="1231200" cy="491760"/>
          </a:xfrm>
          <a:custGeom>
            <a:avLst/>
            <a:gdLst/>
            <a:ahLst/>
            <a:cxnLst/>
            <a:rect l="0" t="0" r="r" b="b"/>
            <a:pathLst>
              <a:path w="3420" h="1366">
                <a:moveTo>
                  <a:pt x="0" y="1365"/>
                </a:moveTo>
                <a:lnTo>
                  <a:pt x="3419" y="0"/>
                </a:lnTo>
                <a:lnTo>
                  <a:pt x="3419" y="13"/>
                </a:lnTo>
                <a:lnTo>
                  <a:pt x="31" y="1365"/>
                </a:lnTo>
                <a:lnTo>
                  <a:pt x="0" y="1365"/>
                </a:lnTo>
                <a:close/>
              </a:path>
            </a:pathLst>
          </a:custGeom>
          <a:solidFill>
            <a:srgbClr val="FFE8CF"/>
          </a:solidFill>
          <a:ln>
            <a:noFill/>
          </a:ln>
        </p:spPr>
      </p:sp>
      <p:sp>
        <p:nvSpPr>
          <p:cNvPr id="1263" name="Freeform 301"/>
          <p:cNvSpPr/>
          <p:nvPr/>
        </p:nvSpPr>
        <p:spPr>
          <a:xfrm>
            <a:off x="1514520" y="753840"/>
            <a:ext cx="1220040" cy="487080"/>
          </a:xfrm>
          <a:custGeom>
            <a:avLst/>
            <a:gdLst/>
            <a:ahLst/>
            <a:cxnLst/>
            <a:rect l="0" t="0" r="r" b="b"/>
            <a:pathLst>
              <a:path w="3389" h="1353">
                <a:moveTo>
                  <a:pt x="0" y="1352"/>
                </a:moveTo>
                <a:lnTo>
                  <a:pt x="3388" y="0"/>
                </a:lnTo>
                <a:lnTo>
                  <a:pt x="3388" y="12"/>
                </a:lnTo>
                <a:lnTo>
                  <a:pt x="32" y="1352"/>
                </a:lnTo>
                <a:lnTo>
                  <a:pt x="0" y="1352"/>
                </a:lnTo>
                <a:close/>
              </a:path>
            </a:pathLst>
          </a:custGeom>
          <a:solidFill>
            <a:srgbClr val="FFE8D0"/>
          </a:solidFill>
          <a:ln>
            <a:noFill/>
          </a:ln>
        </p:spPr>
      </p:sp>
      <p:sp>
        <p:nvSpPr>
          <p:cNvPr id="1264" name="Freeform 302"/>
          <p:cNvSpPr/>
          <p:nvPr/>
        </p:nvSpPr>
        <p:spPr>
          <a:xfrm>
            <a:off x="1526040" y="758160"/>
            <a:ext cx="1208520" cy="482760"/>
          </a:xfrm>
          <a:custGeom>
            <a:avLst/>
            <a:gdLst/>
            <a:ahLst/>
            <a:cxnLst/>
            <a:rect l="0" t="0" r="r" b="b"/>
            <a:pathLst>
              <a:path w="3357" h="1341">
                <a:moveTo>
                  <a:pt x="0" y="1340"/>
                </a:moveTo>
                <a:lnTo>
                  <a:pt x="3356" y="0"/>
                </a:lnTo>
                <a:lnTo>
                  <a:pt x="3356" y="13"/>
                </a:lnTo>
                <a:lnTo>
                  <a:pt x="32" y="1340"/>
                </a:lnTo>
                <a:lnTo>
                  <a:pt x="0" y="1340"/>
                </a:lnTo>
                <a:close/>
              </a:path>
            </a:pathLst>
          </a:custGeom>
          <a:solidFill>
            <a:srgbClr val="FFE9D1"/>
          </a:solidFill>
          <a:ln>
            <a:noFill/>
          </a:ln>
        </p:spPr>
      </p:sp>
      <p:sp>
        <p:nvSpPr>
          <p:cNvPr id="1265" name="Freeform 303"/>
          <p:cNvSpPr/>
          <p:nvPr/>
        </p:nvSpPr>
        <p:spPr>
          <a:xfrm>
            <a:off x="1537560" y="762840"/>
            <a:ext cx="1197000" cy="478080"/>
          </a:xfrm>
          <a:custGeom>
            <a:avLst/>
            <a:gdLst/>
            <a:ahLst/>
            <a:cxnLst/>
            <a:rect l="0" t="0" r="r" b="b"/>
            <a:pathLst>
              <a:path w="3325" h="1328">
                <a:moveTo>
                  <a:pt x="0" y="1327"/>
                </a:moveTo>
                <a:lnTo>
                  <a:pt x="3324" y="0"/>
                </a:lnTo>
                <a:lnTo>
                  <a:pt x="3324" y="13"/>
                </a:lnTo>
                <a:lnTo>
                  <a:pt x="31" y="1327"/>
                </a:lnTo>
                <a:lnTo>
                  <a:pt x="0" y="1327"/>
                </a:lnTo>
                <a:close/>
              </a:path>
            </a:pathLst>
          </a:custGeom>
          <a:solidFill>
            <a:srgbClr val="FFE9D2"/>
          </a:solidFill>
          <a:ln>
            <a:noFill/>
          </a:ln>
        </p:spPr>
      </p:sp>
      <p:sp>
        <p:nvSpPr>
          <p:cNvPr id="1266" name="Freeform 304"/>
          <p:cNvSpPr/>
          <p:nvPr/>
        </p:nvSpPr>
        <p:spPr>
          <a:xfrm>
            <a:off x="1548720" y="767520"/>
            <a:ext cx="1185840" cy="473400"/>
          </a:xfrm>
          <a:custGeom>
            <a:avLst/>
            <a:gdLst/>
            <a:ahLst/>
            <a:cxnLst/>
            <a:rect l="0" t="0" r="r" b="b"/>
            <a:pathLst>
              <a:path w="3294" h="1315">
                <a:moveTo>
                  <a:pt x="0" y="1314"/>
                </a:moveTo>
                <a:lnTo>
                  <a:pt x="3293" y="0"/>
                </a:lnTo>
                <a:lnTo>
                  <a:pt x="3293" y="12"/>
                </a:lnTo>
                <a:lnTo>
                  <a:pt x="32" y="1314"/>
                </a:lnTo>
                <a:lnTo>
                  <a:pt x="0" y="1314"/>
                </a:lnTo>
                <a:close/>
              </a:path>
            </a:pathLst>
          </a:custGeom>
          <a:solidFill>
            <a:srgbClr val="FFEAD3"/>
          </a:solidFill>
          <a:ln>
            <a:noFill/>
          </a:ln>
        </p:spPr>
      </p:sp>
      <p:sp>
        <p:nvSpPr>
          <p:cNvPr id="1267" name="Freeform 305"/>
          <p:cNvSpPr/>
          <p:nvPr/>
        </p:nvSpPr>
        <p:spPr>
          <a:xfrm>
            <a:off x="1560240" y="771840"/>
            <a:ext cx="1174320" cy="469080"/>
          </a:xfrm>
          <a:custGeom>
            <a:avLst/>
            <a:gdLst/>
            <a:ahLst/>
            <a:cxnLst/>
            <a:rect l="0" t="0" r="r" b="b"/>
            <a:pathLst>
              <a:path w="3262" h="1303">
                <a:moveTo>
                  <a:pt x="0" y="1302"/>
                </a:moveTo>
                <a:lnTo>
                  <a:pt x="3261" y="0"/>
                </a:lnTo>
                <a:lnTo>
                  <a:pt x="3261" y="13"/>
                </a:lnTo>
                <a:lnTo>
                  <a:pt x="32" y="1302"/>
                </a:lnTo>
                <a:lnTo>
                  <a:pt x="0" y="1302"/>
                </a:lnTo>
                <a:close/>
              </a:path>
            </a:pathLst>
          </a:custGeom>
          <a:solidFill>
            <a:srgbClr val="FFEAD4"/>
          </a:solidFill>
          <a:ln>
            <a:noFill/>
          </a:ln>
        </p:spPr>
      </p:sp>
      <p:sp>
        <p:nvSpPr>
          <p:cNvPr id="1268" name="Freeform 306"/>
          <p:cNvSpPr/>
          <p:nvPr/>
        </p:nvSpPr>
        <p:spPr>
          <a:xfrm>
            <a:off x="1571760" y="776520"/>
            <a:ext cx="1162800" cy="464400"/>
          </a:xfrm>
          <a:custGeom>
            <a:avLst/>
            <a:gdLst/>
            <a:ahLst/>
            <a:cxnLst/>
            <a:rect l="0" t="0" r="r" b="b"/>
            <a:pathLst>
              <a:path w="3230" h="1290">
                <a:moveTo>
                  <a:pt x="0" y="1289"/>
                </a:moveTo>
                <a:lnTo>
                  <a:pt x="3229" y="0"/>
                </a:lnTo>
                <a:lnTo>
                  <a:pt x="3229" y="12"/>
                </a:lnTo>
                <a:lnTo>
                  <a:pt x="31" y="1289"/>
                </a:lnTo>
                <a:lnTo>
                  <a:pt x="0" y="1289"/>
                </a:lnTo>
                <a:close/>
              </a:path>
            </a:pathLst>
          </a:custGeom>
          <a:solidFill>
            <a:srgbClr val="FFEAD5"/>
          </a:solidFill>
          <a:ln>
            <a:noFill/>
          </a:ln>
        </p:spPr>
      </p:sp>
      <p:sp>
        <p:nvSpPr>
          <p:cNvPr id="1269" name="Freeform 307"/>
          <p:cNvSpPr/>
          <p:nvPr/>
        </p:nvSpPr>
        <p:spPr>
          <a:xfrm>
            <a:off x="1582920" y="780840"/>
            <a:ext cx="1151640" cy="460080"/>
          </a:xfrm>
          <a:custGeom>
            <a:avLst/>
            <a:gdLst/>
            <a:ahLst/>
            <a:cxnLst/>
            <a:rect l="0" t="0" r="r" b="b"/>
            <a:pathLst>
              <a:path w="3199" h="1278">
                <a:moveTo>
                  <a:pt x="0" y="1277"/>
                </a:moveTo>
                <a:lnTo>
                  <a:pt x="3198" y="0"/>
                </a:lnTo>
                <a:lnTo>
                  <a:pt x="3198" y="13"/>
                </a:lnTo>
                <a:lnTo>
                  <a:pt x="32" y="1277"/>
                </a:lnTo>
                <a:lnTo>
                  <a:pt x="0" y="1277"/>
                </a:lnTo>
                <a:close/>
              </a:path>
            </a:pathLst>
          </a:custGeom>
          <a:solidFill>
            <a:srgbClr val="FFEBD5"/>
          </a:solidFill>
          <a:ln>
            <a:noFill/>
          </a:ln>
        </p:spPr>
      </p:sp>
      <p:sp>
        <p:nvSpPr>
          <p:cNvPr id="1270" name="Freeform 308"/>
          <p:cNvSpPr/>
          <p:nvPr/>
        </p:nvSpPr>
        <p:spPr>
          <a:xfrm>
            <a:off x="1594440" y="785520"/>
            <a:ext cx="1140120" cy="455400"/>
          </a:xfrm>
          <a:custGeom>
            <a:avLst/>
            <a:gdLst/>
            <a:ahLst/>
            <a:cxnLst/>
            <a:rect l="0" t="0" r="r" b="b"/>
            <a:pathLst>
              <a:path w="3167" h="1265">
                <a:moveTo>
                  <a:pt x="0" y="1264"/>
                </a:moveTo>
                <a:lnTo>
                  <a:pt x="3166" y="0"/>
                </a:lnTo>
                <a:lnTo>
                  <a:pt x="3166" y="13"/>
                </a:lnTo>
                <a:lnTo>
                  <a:pt x="32" y="1264"/>
                </a:lnTo>
                <a:lnTo>
                  <a:pt x="0" y="1264"/>
                </a:lnTo>
                <a:close/>
              </a:path>
            </a:pathLst>
          </a:custGeom>
          <a:solidFill>
            <a:srgbClr val="FFEBD6"/>
          </a:solidFill>
          <a:ln>
            <a:noFill/>
          </a:ln>
        </p:spPr>
      </p:sp>
      <p:sp>
        <p:nvSpPr>
          <p:cNvPr id="1271" name="Freeform 309"/>
          <p:cNvSpPr/>
          <p:nvPr/>
        </p:nvSpPr>
        <p:spPr>
          <a:xfrm>
            <a:off x="1605960" y="790200"/>
            <a:ext cx="1128600" cy="450720"/>
          </a:xfrm>
          <a:custGeom>
            <a:avLst/>
            <a:gdLst/>
            <a:ahLst/>
            <a:cxnLst/>
            <a:rect l="0" t="0" r="r" b="b"/>
            <a:pathLst>
              <a:path w="3135" h="1252">
                <a:moveTo>
                  <a:pt x="0" y="1251"/>
                </a:moveTo>
                <a:lnTo>
                  <a:pt x="3134" y="0"/>
                </a:lnTo>
                <a:lnTo>
                  <a:pt x="3134" y="12"/>
                </a:lnTo>
                <a:lnTo>
                  <a:pt x="31" y="1251"/>
                </a:lnTo>
                <a:lnTo>
                  <a:pt x="0" y="1251"/>
                </a:lnTo>
                <a:close/>
              </a:path>
            </a:pathLst>
          </a:custGeom>
          <a:solidFill>
            <a:srgbClr val="FFECD7"/>
          </a:solidFill>
          <a:ln>
            <a:noFill/>
          </a:ln>
        </p:spPr>
      </p:sp>
      <p:sp>
        <p:nvSpPr>
          <p:cNvPr id="1272" name="Freeform 310"/>
          <p:cNvSpPr/>
          <p:nvPr/>
        </p:nvSpPr>
        <p:spPr>
          <a:xfrm>
            <a:off x="1617120" y="794520"/>
            <a:ext cx="1117440" cy="446400"/>
          </a:xfrm>
          <a:custGeom>
            <a:avLst/>
            <a:gdLst/>
            <a:ahLst/>
            <a:cxnLst/>
            <a:rect l="0" t="0" r="r" b="b"/>
            <a:pathLst>
              <a:path w="3104" h="1240">
                <a:moveTo>
                  <a:pt x="0" y="1239"/>
                </a:moveTo>
                <a:lnTo>
                  <a:pt x="3103" y="0"/>
                </a:lnTo>
                <a:lnTo>
                  <a:pt x="3103" y="13"/>
                </a:lnTo>
                <a:lnTo>
                  <a:pt x="32" y="1239"/>
                </a:lnTo>
                <a:lnTo>
                  <a:pt x="0" y="1239"/>
                </a:lnTo>
                <a:close/>
              </a:path>
            </a:pathLst>
          </a:custGeom>
          <a:solidFill>
            <a:srgbClr val="FFECD8"/>
          </a:solidFill>
          <a:ln>
            <a:noFill/>
          </a:ln>
        </p:spPr>
      </p:sp>
      <p:sp>
        <p:nvSpPr>
          <p:cNvPr id="1273" name="Freeform 311"/>
          <p:cNvSpPr/>
          <p:nvPr/>
        </p:nvSpPr>
        <p:spPr>
          <a:xfrm>
            <a:off x="1628640" y="799200"/>
            <a:ext cx="1105920" cy="441720"/>
          </a:xfrm>
          <a:custGeom>
            <a:avLst/>
            <a:gdLst/>
            <a:ahLst/>
            <a:cxnLst/>
            <a:rect l="0" t="0" r="r" b="b"/>
            <a:pathLst>
              <a:path w="3072" h="1227">
                <a:moveTo>
                  <a:pt x="0" y="1226"/>
                </a:moveTo>
                <a:lnTo>
                  <a:pt x="3071" y="0"/>
                </a:lnTo>
                <a:lnTo>
                  <a:pt x="3071" y="13"/>
                </a:lnTo>
                <a:lnTo>
                  <a:pt x="32" y="1226"/>
                </a:lnTo>
                <a:lnTo>
                  <a:pt x="0" y="1226"/>
                </a:lnTo>
                <a:close/>
              </a:path>
            </a:pathLst>
          </a:custGeom>
          <a:solidFill>
            <a:srgbClr val="FFECD9"/>
          </a:solidFill>
          <a:ln>
            <a:noFill/>
          </a:ln>
        </p:spPr>
      </p:sp>
      <p:sp>
        <p:nvSpPr>
          <p:cNvPr id="1274" name="Freeform 312"/>
          <p:cNvSpPr/>
          <p:nvPr/>
        </p:nvSpPr>
        <p:spPr>
          <a:xfrm>
            <a:off x="1640160" y="803880"/>
            <a:ext cx="1094400" cy="437040"/>
          </a:xfrm>
          <a:custGeom>
            <a:avLst/>
            <a:gdLst/>
            <a:ahLst/>
            <a:cxnLst/>
            <a:rect l="0" t="0" r="r" b="b"/>
            <a:pathLst>
              <a:path w="3040" h="1214">
                <a:moveTo>
                  <a:pt x="0" y="1213"/>
                </a:moveTo>
                <a:lnTo>
                  <a:pt x="3039" y="0"/>
                </a:lnTo>
                <a:lnTo>
                  <a:pt x="3039" y="25"/>
                </a:lnTo>
                <a:lnTo>
                  <a:pt x="64" y="1213"/>
                </a:lnTo>
                <a:lnTo>
                  <a:pt x="0" y="1213"/>
                </a:lnTo>
                <a:close/>
              </a:path>
            </a:pathLst>
          </a:custGeom>
          <a:solidFill>
            <a:srgbClr val="FFEDDA"/>
          </a:solidFill>
          <a:ln>
            <a:noFill/>
          </a:ln>
        </p:spPr>
      </p:sp>
      <p:sp>
        <p:nvSpPr>
          <p:cNvPr id="1275" name="Freeform 313"/>
          <p:cNvSpPr/>
          <p:nvPr/>
        </p:nvSpPr>
        <p:spPr>
          <a:xfrm>
            <a:off x="1662840" y="812880"/>
            <a:ext cx="1071720" cy="428040"/>
          </a:xfrm>
          <a:custGeom>
            <a:avLst/>
            <a:gdLst/>
            <a:ahLst/>
            <a:cxnLst/>
            <a:rect l="0" t="0" r="r" b="b"/>
            <a:pathLst>
              <a:path w="2977" h="1189">
                <a:moveTo>
                  <a:pt x="0" y="1188"/>
                </a:moveTo>
                <a:lnTo>
                  <a:pt x="2976" y="0"/>
                </a:lnTo>
                <a:lnTo>
                  <a:pt x="2976" y="13"/>
                </a:lnTo>
                <a:lnTo>
                  <a:pt x="32" y="1188"/>
                </a:lnTo>
                <a:lnTo>
                  <a:pt x="0" y="1188"/>
                </a:lnTo>
                <a:close/>
              </a:path>
            </a:pathLst>
          </a:custGeom>
          <a:solidFill>
            <a:srgbClr val="FFEDDB"/>
          </a:solidFill>
          <a:ln>
            <a:noFill/>
          </a:ln>
        </p:spPr>
      </p:sp>
      <p:sp>
        <p:nvSpPr>
          <p:cNvPr id="1276" name="Freeform 314"/>
          <p:cNvSpPr/>
          <p:nvPr/>
        </p:nvSpPr>
        <p:spPr>
          <a:xfrm>
            <a:off x="1674360" y="817560"/>
            <a:ext cx="1060200" cy="423360"/>
          </a:xfrm>
          <a:custGeom>
            <a:avLst/>
            <a:gdLst/>
            <a:ahLst/>
            <a:cxnLst/>
            <a:rect l="0" t="0" r="r" b="b"/>
            <a:pathLst>
              <a:path w="2945" h="1176">
                <a:moveTo>
                  <a:pt x="0" y="1175"/>
                </a:moveTo>
                <a:lnTo>
                  <a:pt x="2944" y="0"/>
                </a:lnTo>
                <a:lnTo>
                  <a:pt x="2944" y="12"/>
                </a:lnTo>
                <a:lnTo>
                  <a:pt x="31" y="1175"/>
                </a:lnTo>
                <a:lnTo>
                  <a:pt x="0" y="1175"/>
                </a:lnTo>
                <a:close/>
              </a:path>
            </a:pathLst>
          </a:custGeom>
          <a:solidFill>
            <a:srgbClr val="FFEEDC"/>
          </a:solidFill>
          <a:ln>
            <a:noFill/>
          </a:ln>
        </p:spPr>
      </p:sp>
      <p:sp>
        <p:nvSpPr>
          <p:cNvPr id="1277" name="Freeform 315"/>
          <p:cNvSpPr/>
          <p:nvPr/>
        </p:nvSpPr>
        <p:spPr>
          <a:xfrm>
            <a:off x="1685520" y="821880"/>
            <a:ext cx="1049040" cy="419040"/>
          </a:xfrm>
          <a:custGeom>
            <a:avLst/>
            <a:gdLst/>
            <a:ahLst/>
            <a:cxnLst/>
            <a:rect l="0" t="0" r="r" b="b"/>
            <a:pathLst>
              <a:path w="2914" h="1164">
                <a:moveTo>
                  <a:pt x="0" y="1163"/>
                </a:moveTo>
                <a:lnTo>
                  <a:pt x="2913" y="0"/>
                </a:lnTo>
                <a:lnTo>
                  <a:pt x="2913" y="25"/>
                </a:lnTo>
                <a:lnTo>
                  <a:pt x="63" y="1163"/>
                </a:lnTo>
                <a:lnTo>
                  <a:pt x="0" y="1163"/>
                </a:lnTo>
                <a:close/>
              </a:path>
            </a:pathLst>
          </a:custGeom>
          <a:solidFill>
            <a:srgbClr val="FFEEDD"/>
          </a:solidFill>
          <a:ln>
            <a:noFill/>
          </a:ln>
        </p:spPr>
      </p:sp>
      <p:sp>
        <p:nvSpPr>
          <p:cNvPr id="1278" name="Freeform 316"/>
          <p:cNvSpPr/>
          <p:nvPr/>
        </p:nvSpPr>
        <p:spPr>
          <a:xfrm>
            <a:off x="1708200" y="830880"/>
            <a:ext cx="1026360" cy="410040"/>
          </a:xfrm>
          <a:custGeom>
            <a:avLst/>
            <a:gdLst/>
            <a:ahLst/>
            <a:cxnLst/>
            <a:rect l="0" t="0" r="r" b="b"/>
            <a:pathLst>
              <a:path w="2851" h="1139">
                <a:moveTo>
                  <a:pt x="0" y="1138"/>
                </a:moveTo>
                <a:lnTo>
                  <a:pt x="2850" y="0"/>
                </a:lnTo>
                <a:lnTo>
                  <a:pt x="2850" y="13"/>
                </a:lnTo>
                <a:lnTo>
                  <a:pt x="32" y="1138"/>
                </a:lnTo>
                <a:lnTo>
                  <a:pt x="0" y="1138"/>
                </a:lnTo>
                <a:close/>
              </a:path>
            </a:pathLst>
          </a:custGeom>
          <a:solidFill>
            <a:srgbClr val="FFEFDE"/>
          </a:solidFill>
          <a:ln>
            <a:noFill/>
          </a:ln>
        </p:spPr>
      </p:sp>
      <p:sp>
        <p:nvSpPr>
          <p:cNvPr id="1279" name="Freeform 317"/>
          <p:cNvSpPr/>
          <p:nvPr/>
        </p:nvSpPr>
        <p:spPr>
          <a:xfrm>
            <a:off x="1719720" y="835560"/>
            <a:ext cx="1014840" cy="405360"/>
          </a:xfrm>
          <a:custGeom>
            <a:avLst/>
            <a:gdLst/>
            <a:ahLst/>
            <a:cxnLst/>
            <a:rect l="0" t="0" r="r" b="b"/>
            <a:pathLst>
              <a:path w="2819" h="1126">
                <a:moveTo>
                  <a:pt x="0" y="1125"/>
                </a:moveTo>
                <a:lnTo>
                  <a:pt x="2818" y="0"/>
                </a:lnTo>
                <a:lnTo>
                  <a:pt x="2818" y="13"/>
                </a:lnTo>
                <a:lnTo>
                  <a:pt x="32" y="1125"/>
                </a:lnTo>
                <a:lnTo>
                  <a:pt x="0" y="1125"/>
                </a:lnTo>
                <a:close/>
              </a:path>
            </a:pathLst>
          </a:custGeom>
          <a:solidFill>
            <a:srgbClr val="FFEFDF"/>
          </a:solidFill>
          <a:ln>
            <a:noFill/>
          </a:ln>
        </p:spPr>
      </p:sp>
      <p:sp>
        <p:nvSpPr>
          <p:cNvPr id="1280" name="Freeform 318"/>
          <p:cNvSpPr/>
          <p:nvPr/>
        </p:nvSpPr>
        <p:spPr>
          <a:xfrm>
            <a:off x="1731240" y="840240"/>
            <a:ext cx="1003320" cy="400680"/>
          </a:xfrm>
          <a:custGeom>
            <a:avLst/>
            <a:gdLst/>
            <a:ahLst/>
            <a:cxnLst/>
            <a:rect l="0" t="0" r="r" b="b"/>
            <a:pathLst>
              <a:path w="2787" h="1113">
                <a:moveTo>
                  <a:pt x="0" y="1112"/>
                </a:moveTo>
                <a:lnTo>
                  <a:pt x="2786" y="0"/>
                </a:lnTo>
                <a:lnTo>
                  <a:pt x="2786" y="12"/>
                </a:lnTo>
                <a:lnTo>
                  <a:pt x="31" y="1112"/>
                </a:lnTo>
                <a:lnTo>
                  <a:pt x="0" y="1112"/>
                </a:lnTo>
                <a:close/>
              </a:path>
            </a:pathLst>
          </a:custGeom>
          <a:solidFill>
            <a:srgbClr val="FFEFE0"/>
          </a:solidFill>
          <a:ln>
            <a:noFill/>
          </a:ln>
        </p:spPr>
      </p:sp>
      <p:sp>
        <p:nvSpPr>
          <p:cNvPr id="1281" name="Freeform 319"/>
          <p:cNvSpPr/>
          <p:nvPr/>
        </p:nvSpPr>
        <p:spPr>
          <a:xfrm>
            <a:off x="1742400" y="844560"/>
            <a:ext cx="992160" cy="396360"/>
          </a:xfrm>
          <a:custGeom>
            <a:avLst/>
            <a:gdLst/>
            <a:ahLst/>
            <a:cxnLst/>
            <a:rect l="0" t="0" r="r" b="b"/>
            <a:pathLst>
              <a:path w="2756" h="1101">
                <a:moveTo>
                  <a:pt x="0" y="1100"/>
                </a:moveTo>
                <a:lnTo>
                  <a:pt x="2755" y="0"/>
                </a:lnTo>
                <a:lnTo>
                  <a:pt x="2755" y="13"/>
                </a:lnTo>
                <a:lnTo>
                  <a:pt x="32" y="1100"/>
                </a:lnTo>
                <a:lnTo>
                  <a:pt x="0" y="1100"/>
                </a:lnTo>
                <a:close/>
              </a:path>
            </a:pathLst>
          </a:custGeom>
          <a:solidFill>
            <a:srgbClr val="FFF0E0"/>
          </a:solidFill>
          <a:ln>
            <a:noFill/>
          </a:ln>
        </p:spPr>
      </p:sp>
      <p:sp>
        <p:nvSpPr>
          <p:cNvPr id="1282" name="Freeform 320"/>
          <p:cNvSpPr/>
          <p:nvPr/>
        </p:nvSpPr>
        <p:spPr>
          <a:xfrm>
            <a:off x="1753920" y="849240"/>
            <a:ext cx="980640" cy="391680"/>
          </a:xfrm>
          <a:custGeom>
            <a:avLst/>
            <a:gdLst/>
            <a:ahLst/>
            <a:cxnLst/>
            <a:rect l="0" t="0" r="r" b="b"/>
            <a:pathLst>
              <a:path w="2724" h="1088">
                <a:moveTo>
                  <a:pt x="0" y="1087"/>
                </a:moveTo>
                <a:lnTo>
                  <a:pt x="2723" y="0"/>
                </a:lnTo>
                <a:lnTo>
                  <a:pt x="2723" y="13"/>
                </a:lnTo>
                <a:lnTo>
                  <a:pt x="32" y="1087"/>
                </a:lnTo>
                <a:lnTo>
                  <a:pt x="0" y="1087"/>
                </a:lnTo>
                <a:close/>
              </a:path>
            </a:pathLst>
          </a:custGeom>
          <a:solidFill>
            <a:srgbClr val="FFF0E1"/>
          </a:solidFill>
          <a:ln>
            <a:noFill/>
          </a:ln>
        </p:spPr>
      </p:sp>
      <p:sp>
        <p:nvSpPr>
          <p:cNvPr id="1283" name="Freeform 321"/>
          <p:cNvSpPr/>
          <p:nvPr/>
        </p:nvSpPr>
        <p:spPr>
          <a:xfrm>
            <a:off x="1765440" y="853920"/>
            <a:ext cx="969120" cy="387000"/>
          </a:xfrm>
          <a:custGeom>
            <a:avLst/>
            <a:gdLst/>
            <a:ahLst/>
            <a:cxnLst/>
            <a:rect l="0" t="0" r="r" b="b"/>
            <a:pathLst>
              <a:path w="2692" h="1075">
                <a:moveTo>
                  <a:pt x="0" y="1074"/>
                </a:moveTo>
                <a:lnTo>
                  <a:pt x="2691" y="0"/>
                </a:lnTo>
                <a:lnTo>
                  <a:pt x="2691" y="12"/>
                </a:lnTo>
                <a:lnTo>
                  <a:pt x="31" y="1074"/>
                </a:lnTo>
                <a:lnTo>
                  <a:pt x="0" y="1074"/>
                </a:lnTo>
                <a:close/>
              </a:path>
            </a:pathLst>
          </a:custGeom>
          <a:solidFill>
            <a:srgbClr val="FFF1E2"/>
          </a:solidFill>
          <a:ln>
            <a:noFill/>
          </a:ln>
        </p:spPr>
      </p:sp>
      <p:sp>
        <p:nvSpPr>
          <p:cNvPr id="1284" name="Freeform 322"/>
          <p:cNvSpPr/>
          <p:nvPr/>
        </p:nvSpPr>
        <p:spPr>
          <a:xfrm>
            <a:off x="1776600" y="858240"/>
            <a:ext cx="957960" cy="382680"/>
          </a:xfrm>
          <a:custGeom>
            <a:avLst/>
            <a:gdLst/>
            <a:ahLst/>
            <a:cxnLst/>
            <a:rect l="0" t="0" r="r" b="b"/>
            <a:pathLst>
              <a:path w="2661" h="1063">
                <a:moveTo>
                  <a:pt x="0" y="1062"/>
                </a:moveTo>
                <a:lnTo>
                  <a:pt x="2660" y="0"/>
                </a:lnTo>
                <a:lnTo>
                  <a:pt x="2660" y="13"/>
                </a:lnTo>
                <a:lnTo>
                  <a:pt x="32" y="1062"/>
                </a:lnTo>
                <a:lnTo>
                  <a:pt x="0" y="1062"/>
                </a:lnTo>
                <a:close/>
              </a:path>
            </a:pathLst>
          </a:custGeom>
          <a:solidFill>
            <a:srgbClr val="FFF1E3"/>
          </a:solidFill>
          <a:ln>
            <a:noFill/>
          </a:ln>
        </p:spPr>
      </p:sp>
      <p:sp>
        <p:nvSpPr>
          <p:cNvPr id="1285" name="Freeform 323"/>
          <p:cNvSpPr/>
          <p:nvPr/>
        </p:nvSpPr>
        <p:spPr>
          <a:xfrm>
            <a:off x="1788120" y="862920"/>
            <a:ext cx="946440" cy="378000"/>
          </a:xfrm>
          <a:custGeom>
            <a:avLst/>
            <a:gdLst/>
            <a:ahLst/>
            <a:cxnLst/>
            <a:rect l="0" t="0" r="r" b="b"/>
            <a:pathLst>
              <a:path w="2629" h="1050">
                <a:moveTo>
                  <a:pt x="0" y="1049"/>
                </a:moveTo>
                <a:lnTo>
                  <a:pt x="2628" y="0"/>
                </a:lnTo>
                <a:lnTo>
                  <a:pt x="2628" y="12"/>
                </a:lnTo>
                <a:lnTo>
                  <a:pt x="32" y="1049"/>
                </a:lnTo>
                <a:lnTo>
                  <a:pt x="0" y="1049"/>
                </a:lnTo>
                <a:close/>
              </a:path>
            </a:pathLst>
          </a:custGeom>
          <a:solidFill>
            <a:srgbClr val="FFF1E3"/>
          </a:solidFill>
          <a:ln>
            <a:noFill/>
          </a:ln>
        </p:spPr>
      </p:sp>
      <p:sp>
        <p:nvSpPr>
          <p:cNvPr id="1286" name="Freeform 324"/>
          <p:cNvSpPr/>
          <p:nvPr/>
        </p:nvSpPr>
        <p:spPr>
          <a:xfrm>
            <a:off x="1799640" y="867240"/>
            <a:ext cx="934920" cy="373680"/>
          </a:xfrm>
          <a:custGeom>
            <a:avLst/>
            <a:gdLst/>
            <a:ahLst/>
            <a:cxnLst/>
            <a:rect l="0" t="0" r="r" b="b"/>
            <a:pathLst>
              <a:path w="2597" h="1038">
                <a:moveTo>
                  <a:pt x="0" y="1037"/>
                </a:moveTo>
                <a:lnTo>
                  <a:pt x="2596" y="0"/>
                </a:lnTo>
                <a:lnTo>
                  <a:pt x="2596" y="26"/>
                </a:lnTo>
                <a:lnTo>
                  <a:pt x="63" y="1037"/>
                </a:lnTo>
                <a:lnTo>
                  <a:pt x="0" y="1037"/>
                </a:lnTo>
                <a:close/>
              </a:path>
            </a:pathLst>
          </a:custGeom>
          <a:solidFill>
            <a:srgbClr val="FFF2E4"/>
          </a:solidFill>
          <a:ln>
            <a:noFill/>
          </a:ln>
        </p:spPr>
      </p:sp>
      <p:sp>
        <p:nvSpPr>
          <p:cNvPr id="1287" name="Freeform 325"/>
          <p:cNvSpPr/>
          <p:nvPr/>
        </p:nvSpPr>
        <p:spPr>
          <a:xfrm>
            <a:off x="1822320" y="876600"/>
            <a:ext cx="912240" cy="364320"/>
          </a:xfrm>
          <a:custGeom>
            <a:avLst/>
            <a:gdLst/>
            <a:ahLst/>
            <a:cxnLst/>
            <a:rect l="0" t="0" r="r" b="b"/>
            <a:pathLst>
              <a:path w="2534" h="1012">
                <a:moveTo>
                  <a:pt x="0" y="1011"/>
                </a:moveTo>
                <a:lnTo>
                  <a:pt x="2533" y="0"/>
                </a:lnTo>
                <a:lnTo>
                  <a:pt x="2533" y="12"/>
                </a:lnTo>
                <a:lnTo>
                  <a:pt x="32" y="1011"/>
                </a:lnTo>
                <a:lnTo>
                  <a:pt x="0" y="1011"/>
                </a:lnTo>
                <a:close/>
              </a:path>
            </a:pathLst>
          </a:custGeom>
          <a:solidFill>
            <a:srgbClr val="FFF2E5"/>
          </a:solidFill>
          <a:ln>
            <a:noFill/>
          </a:ln>
        </p:spPr>
      </p:sp>
      <p:sp>
        <p:nvSpPr>
          <p:cNvPr id="1288" name="Freeform 326"/>
          <p:cNvSpPr/>
          <p:nvPr/>
        </p:nvSpPr>
        <p:spPr>
          <a:xfrm>
            <a:off x="1833840" y="880920"/>
            <a:ext cx="900720" cy="360000"/>
          </a:xfrm>
          <a:custGeom>
            <a:avLst/>
            <a:gdLst/>
            <a:ahLst/>
            <a:cxnLst/>
            <a:rect l="0" t="0" r="r" b="b"/>
            <a:pathLst>
              <a:path w="2502" h="1000">
                <a:moveTo>
                  <a:pt x="0" y="999"/>
                </a:moveTo>
                <a:lnTo>
                  <a:pt x="2501" y="0"/>
                </a:lnTo>
                <a:lnTo>
                  <a:pt x="2501" y="13"/>
                </a:lnTo>
                <a:lnTo>
                  <a:pt x="31" y="999"/>
                </a:lnTo>
                <a:lnTo>
                  <a:pt x="0" y="999"/>
                </a:lnTo>
                <a:close/>
              </a:path>
            </a:pathLst>
          </a:custGeom>
          <a:solidFill>
            <a:srgbClr val="FFF2E6"/>
          </a:solidFill>
          <a:ln>
            <a:noFill/>
          </a:ln>
        </p:spPr>
      </p:sp>
      <p:sp>
        <p:nvSpPr>
          <p:cNvPr id="1289" name="Freeform 327"/>
          <p:cNvSpPr/>
          <p:nvPr/>
        </p:nvSpPr>
        <p:spPr>
          <a:xfrm>
            <a:off x="1845000" y="885600"/>
            <a:ext cx="889560" cy="355320"/>
          </a:xfrm>
          <a:custGeom>
            <a:avLst/>
            <a:gdLst/>
            <a:ahLst/>
            <a:cxnLst/>
            <a:rect l="0" t="0" r="r" b="b"/>
            <a:pathLst>
              <a:path w="2471" h="987">
                <a:moveTo>
                  <a:pt x="0" y="986"/>
                </a:moveTo>
                <a:lnTo>
                  <a:pt x="2470" y="0"/>
                </a:lnTo>
                <a:lnTo>
                  <a:pt x="2470" y="14"/>
                </a:lnTo>
                <a:lnTo>
                  <a:pt x="32" y="986"/>
                </a:lnTo>
                <a:lnTo>
                  <a:pt x="0" y="986"/>
                </a:lnTo>
                <a:close/>
              </a:path>
            </a:pathLst>
          </a:custGeom>
          <a:solidFill>
            <a:srgbClr val="FFF3E7"/>
          </a:solidFill>
          <a:ln>
            <a:noFill/>
          </a:ln>
        </p:spPr>
      </p:sp>
      <p:sp>
        <p:nvSpPr>
          <p:cNvPr id="1290" name="Freeform 328"/>
          <p:cNvSpPr/>
          <p:nvPr/>
        </p:nvSpPr>
        <p:spPr>
          <a:xfrm>
            <a:off x="1856520" y="890280"/>
            <a:ext cx="878040" cy="350640"/>
          </a:xfrm>
          <a:custGeom>
            <a:avLst/>
            <a:gdLst/>
            <a:ahLst/>
            <a:cxnLst/>
            <a:rect l="0" t="0" r="r" b="b"/>
            <a:pathLst>
              <a:path w="2439" h="974">
                <a:moveTo>
                  <a:pt x="0" y="973"/>
                </a:moveTo>
                <a:lnTo>
                  <a:pt x="2438" y="0"/>
                </a:lnTo>
                <a:lnTo>
                  <a:pt x="2438" y="12"/>
                </a:lnTo>
                <a:lnTo>
                  <a:pt x="32" y="973"/>
                </a:lnTo>
                <a:lnTo>
                  <a:pt x="0" y="973"/>
                </a:lnTo>
                <a:close/>
              </a:path>
            </a:pathLst>
          </a:custGeom>
          <a:solidFill>
            <a:srgbClr val="FFF3E7"/>
          </a:solidFill>
          <a:ln>
            <a:noFill/>
          </a:ln>
        </p:spPr>
      </p:sp>
      <p:sp>
        <p:nvSpPr>
          <p:cNvPr id="1291" name="Freeform 329"/>
          <p:cNvSpPr/>
          <p:nvPr/>
        </p:nvSpPr>
        <p:spPr>
          <a:xfrm>
            <a:off x="1868040" y="894600"/>
            <a:ext cx="866520" cy="346320"/>
          </a:xfrm>
          <a:custGeom>
            <a:avLst/>
            <a:gdLst/>
            <a:ahLst/>
            <a:cxnLst/>
            <a:rect l="0" t="0" r="r" b="b"/>
            <a:pathLst>
              <a:path w="2407" h="962">
                <a:moveTo>
                  <a:pt x="0" y="961"/>
                </a:moveTo>
                <a:lnTo>
                  <a:pt x="2406" y="0"/>
                </a:lnTo>
                <a:lnTo>
                  <a:pt x="2406" y="13"/>
                </a:lnTo>
                <a:lnTo>
                  <a:pt x="31" y="961"/>
                </a:lnTo>
                <a:lnTo>
                  <a:pt x="0" y="961"/>
                </a:lnTo>
                <a:close/>
              </a:path>
            </a:pathLst>
          </a:custGeom>
          <a:solidFill>
            <a:srgbClr val="FFF3E8"/>
          </a:solidFill>
          <a:ln>
            <a:noFill/>
          </a:ln>
        </p:spPr>
      </p:sp>
      <p:sp>
        <p:nvSpPr>
          <p:cNvPr id="1292" name="Freeform 330"/>
          <p:cNvSpPr/>
          <p:nvPr/>
        </p:nvSpPr>
        <p:spPr>
          <a:xfrm>
            <a:off x="1879200" y="899280"/>
            <a:ext cx="855360" cy="341640"/>
          </a:xfrm>
          <a:custGeom>
            <a:avLst/>
            <a:gdLst/>
            <a:ahLst/>
            <a:cxnLst/>
            <a:rect l="0" t="0" r="r" b="b"/>
            <a:pathLst>
              <a:path w="2376" h="949">
                <a:moveTo>
                  <a:pt x="0" y="948"/>
                </a:moveTo>
                <a:lnTo>
                  <a:pt x="2375" y="0"/>
                </a:lnTo>
                <a:lnTo>
                  <a:pt x="2375" y="13"/>
                </a:lnTo>
                <a:lnTo>
                  <a:pt x="32" y="948"/>
                </a:lnTo>
                <a:lnTo>
                  <a:pt x="0" y="948"/>
                </a:lnTo>
                <a:close/>
              </a:path>
            </a:pathLst>
          </a:custGeom>
          <a:solidFill>
            <a:srgbClr val="FFF4E8"/>
          </a:solidFill>
          <a:ln>
            <a:noFill/>
          </a:ln>
        </p:spPr>
      </p:sp>
      <p:sp>
        <p:nvSpPr>
          <p:cNvPr id="1293" name="Freeform 331"/>
          <p:cNvSpPr/>
          <p:nvPr/>
        </p:nvSpPr>
        <p:spPr>
          <a:xfrm>
            <a:off x="1890720" y="903960"/>
            <a:ext cx="843840" cy="336960"/>
          </a:xfrm>
          <a:custGeom>
            <a:avLst/>
            <a:gdLst/>
            <a:ahLst/>
            <a:cxnLst/>
            <a:rect l="0" t="0" r="r" b="b"/>
            <a:pathLst>
              <a:path w="2344" h="936">
                <a:moveTo>
                  <a:pt x="0" y="935"/>
                </a:moveTo>
                <a:lnTo>
                  <a:pt x="2343" y="0"/>
                </a:lnTo>
                <a:lnTo>
                  <a:pt x="2343" y="25"/>
                </a:lnTo>
                <a:lnTo>
                  <a:pt x="63" y="935"/>
                </a:lnTo>
                <a:lnTo>
                  <a:pt x="0" y="935"/>
                </a:lnTo>
                <a:close/>
              </a:path>
            </a:pathLst>
          </a:custGeom>
          <a:solidFill>
            <a:srgbClr val="FFF4E9"/>
          </a:solidFill>
          <a:ln>
            <a:noFill/>
          </a:ln>
        </p:spPr>
      </p:sp>
      <p:sp>
        <p:nvSpPr>
          <p:cNvPr id="1294" name="Freeform 332"/>
          <p:cNvSpPr/>
          <p:nvPr/>
        </p:nvSpPr>
        <p:spPr>
          <a:xfrm>
            <a:off x="1913400" y="912960"/>
            <a:ext cx="821160" cy="327960"/>
          </a:xfrm>
          <a:custGeom>
            <a:avLst/>
            <a:gdLst/>
            <a:ahLst/>
            <a:cxnLst/>
            <a:rect l="0" t="0" r="r" b="b"/>
            <a:pathLst>
              <a:path w="2281" h="911">
                <a:moveTo>
                  <a:pt x="0" y="910"/>
                </a:moveTo>
                <a:lnTo>
                  <a:pt x="2280" y="0"/>
                </a:lnTo>
                <a:lnTo>
                  <a:pt x="2280" y="12"/>
                </a:lnTo>
                <a:lnTo>
                  <a:pt x="32" y="910"/>
                </a:lnTo>
                <a:lnTo>
                  <a:pt x="0" y="910"/>
                </a:lnTo>
                <a:close/>
              </a:path>
            </a:pathLst>
          </a:custGeom>
          <a:solidFill>
            <a:srgbClr val="FFF4EA"/>
          </a:solidFill>
          <a:ln>
            <a:noFill/>
          </a:ln>
        </p:spPr>
      </p:sp>
      <p:sp>
        <p:nvSpPr>
          <p:cNvPr id="1295" name="Freeform 333"/>
          <p:cNvSpPr/>
          <p:nvPr/>
        </p:nvSpPr>
        <p:spPr>
          <a:xfrm>
            <a:off x="1924920" y="917280"/>
            <a:ext cx="809640" cy="323640"/>
          </a:xfrm>
          <a:custGeom>
            <a:avLst/>
            <a:gdLst/>
            <a:ahLst/>
            <a:cxnLst/>
            <a:rect l="0" t="0" r="r" b="b"/>
            <a:pathLst>
              <a:path w="2249" h="899">
                <a:moveTo>
                  <a:pt x="0" y="898"/>
                </a:moveTo>
                <a:lnTo>
                  <a:pt x="2248" y="0"/>
                </a:lnTo>
                <a:lnTo>
                  <a:pt x="2248" y="13"/>
                </a:lnTo>
                <a:lnTo>
                  <a:pt x="32" y="898"/>
                </a:lnTo>
                <a:lnTo>
                  <a:pt x="0" y="898"/>
                </a:lnTo>
                <a:close/>
              </a:path>
            </a:pathLst>
          </a:custGeom>
          <a:solidFill>
            <a:srgbClr val="FFF5EB"/>
          </a:solidFill>
          <a:ln>
            <a:noFill/>
          </a:ln>
        </p:spPr>
      </p:sp>
      <p:sp>
        <p:nvSpPr>
          <p:cNvPr id="1296" name="Freeform 334"/>
          <p:cNvSpPr/>
          <p:nvPr/>
        </p:nvSpPr>
        <p:spPr>
          <a:xfrm>
            <a:off x="1936440" y="921960"/>
            <a:ext cx="798120" cy="318960"/>
          </a:xfrm>
          <a:custGeom>
            <a:avLst/>
            <a:gdLst/>
            <a:ahLst/>
            <a:cxnLst/>
            <a:rect l="0" t="0" r="r" b="b"/>
            <a:pathLst>
              <a:path w="2217" h="886">
                <a:moveTo>
                  <a:pt x="0" y="885"/>
                </a:moveTo>
                <a:lnTo>
                  <a:pt x="2216" y="0"/>
                </a:lnTo>
                <a:lnTo>
                  <a:pt x="2216" y="13"/>
                </a:lnTo>
                <a:lnTo>
                  <a:pt x="31" y="885"/>
                </a:lnTo>
                <a:lnTo>
                  <a:pt x="0" y="885"/>
                </a:lnTo>
                <a:close/>
              </a:path>
            </a:pathLst>
          </a:custGeom>
          <a:solidFill>
            <a:srgbClr val="FFF5EB"/>
          </a:solidFill>
          <a:ln>
            <a:noFill/>
          </a:ln>
        </p:spPr>
      </p:sp>
      <p:sp>
        <p:nvSpPr>
          <p:cNvPr id="1297" name="Freeform 335"/>
          <p:cNvSpPr/>
          <p:nvPr/>
        </p:nvSpPr>
        <p:spPr>
          <a:xfrm>
            <a:off x="1947600" y="926640"/>
            <a:ext cx="786960" cy="314280"/>
          </a:xfrm>
          <a:custGeom>
            <a:avLst/>
            <a:gdLst/>
            <a:ahLst/>
            <a:cxnLst/>
            <a:rect l="0" t="0" r="r" b="b"/>
            <a:pathLst>
              <a:path w="2186" h="873">
                <a:moveTo>
                  <a:pt x="0" y="872"/>
                </a:moveTo>
                <a:lnTo>
                  <a:pt x="2185" y="0"/>
                </a:lnTo>
                <a:lnTo>
                  <a:pt x="2185" y="12"/>
                </a:lnTo>
                <a:lnTo>
                  <a:pt x="32" y="872"/>
                </a:lnTo>
                <a:lnTo>
                  <a:pt x="0" y="872"/>
                </a:lnTo>
                <a:close/>
              </a:path>
            </a:pathLst>
          </a:custGeom>
          <a:solidFill>
            <a:srgbClr val="FFF5EC"/>
          </a:solidFill>
          <a:ln>
            <a:noFill/>
          </a:ln>
        </p:spPr>
      </p:sp>
      <p:sp>
        <p:nvSpPr>
          <p:cNvPr id="1298" name="Freeform 336"/>
          <p:cNvSpPr/>
          <p:nvPr/>
        </p:nvSpPr>
        <p:spPr>
          <a:xfrm>
            <a:off x="1959120" y="930960"/>
            <a:ext cx="775440" cy="309960"/>
          </a:xfrm>
          <a:custGeom>
            <a:avLst/>
            <a:gdLst/>
            <a:ahLst/>
            <a:cxnLst/>
            <a:rect l="0" t="0" r="r" b="b"/>
            <a:pathLst>
              <a:path w="2154" h="861">
                <a:moveTo>
                  <a:pt x="0" y="860"/>
                </a:moveTo>
                <a:lnTo>
                  <a:pt x="2153" y="0"/>
                </a:lnTo>
                <a:lnTo>
                  <a:pt x="2153" y="13"/>
                </a:lnTo>
                <a:lnTo>
                  <a:pt x="31" y="860"/>
                </a:lnTo>
                <a:lnTo>
                  <a:pt x="0" y="860"/>
                </a:lnTo>
                <a:close/>
              </a:path>
            </a:pathLst>
          </a:custGeom>
          <a:solidFill>
            <a:srgbClr val="FFF5EC"/>
          </a:solidFill>
          <a:ln>
            <a:noFill/>
          </a:ln>
        </p:spPr>
      </p:sp>
      <p:sp>
        <p:nvSpPr>
          <p:cNvPr id="1299" name="Freeform 337"/>
          <p:cNvSpPr/>
          <p:nvPr/>
        </p:nvSpPr>
        <p:spPr>
          <a:xfrm>
            <a:off x="1970280" y="935640"/>
            <a:ext cx="764280" cy="305280"/>
          </a:xfrm>
          <a:custGeom>
            <a:avLst/>
            <a:gdLst/>
            <a:ahLst/>
            <a:cxnLst/>
            <a:rect l="0" t="0" r="r" b="b"/>
            <a:pathLst>
              <a:path w="2123" h="848">
                <a:moveTo>
                  <a:pt x="0" y="847"/>
                </a:moveTo>
                <a:lnTo>
                  <a:pt x="2122" y="0"/>
                </a:lnTo>
                <a:lnTo>
                  <a:pt x="2122" y="13"/>
                </a:lnTo>
                <a:lnTo>
                  <a:pt x="32" y="847"/>
                </a:lnTo>
                <a:lnTo>
                  <a:pt x="0" y="847"/>
                </a:lnTo>
                <a:close/>
              </a:path>
            </a:pathLst>
          </a:custGeom>
          <a:solidFill>
            <a:srgbClr val="FFF6ED"/>
          </a:solidFill>
          <a:ln>
            <a:noFill/>
          </a:ln>
        </p:spPr>
      </p:sp>
      <p:sp>
        <p:nvSpPr>
          <p:cNvPr id="1300" name="Freeform 338"/>
          <p:cNvSpPr/>
          <p:nvPr/>
        </p:nvSpPr>
        <p:spPr>
          <a:xfrm>
            <a:off x="1981800" y="940320"/>
            <a:ext cx="752760" cy="300600"/>
          </a:xfrm>
          <a:custGeom>
            <a:avLst/>
            <a:gdLst/>
            <a:ahLst/>
            <a:cxnLst/>
            <a:rect l="0" t="0" r="r" b="b"/>
            <a:pathLst>
              <a:path w="2091" h="835">
                <a:moveTo>
                  <a:pt x="0" y="834"/>
                </a:moveTo>
                <a:lnTo>
                  <a:pt x="2090" y="0"/>
                </a:lnTo>
                <a:lnTo>
                  <a:pt x="2090" y="12"/>
                </a:lnTo>
                <a:lnTo>
                  <a:pt x="32" y="834"/>
                </a:lnTo>
                <a:lnTo>
                  <a:pt x="0" y="834"/>
                </a:lnTo>
                <a:close/>
              </a:path>
            </a:pathLst>
          </a:custGeom>
          <a:solidFill>
            <a:srgbClr val="FFF6ED"/>
          </a:solidFill>
          <a:ln>
            <a:noFill/>
          </a:ln>
        </p:spPr>
      </p:sp>
      <p:sp>
        <p:nvSpPr>
          <p:cNvPr id="1301" name="Freeform 339"/>
          <p:cNvSpPr/>
          <p:nvPr/>
        </p:nvSpPr>
        <p:spPr>
          <a:xfrm>
            <a:off x="1993320" y="944640"/>
            <a:ext cx="741240" cy="296280"/>
          </a:xfrm>
          <a:custGeom>
            <a:avLst/>
            <a:gdLst/>
            <a:ahLst/>
            <a:cxnLst/>
            <a:rect l="0" t="0" r="r" b="b"/>
            <a:pathLst>
              <a:path w="2059" h="823">
                <a:moveTo>
                  <a:pt x="0" y="822"/>
                </a:moveTo>
                <a:lnTo>
                  <a:pt x="2058" y="0"/>
                </a:lnTo>
                <a:lnTo>
                  <a:pt x="2058" y="13"/>
                </a:lnTo>
                <a:lnTo>
                  <a:pt x="31" y="822"/>
                </a:lnTo>
                <a:lnTo>
                  <a:pt x="0" y="822"/>
                </a:lnTo>
                <a:close/>
              </a:path>
            </a:pathLst>
          </a:custGeom>
          <a:solidFill>
            <a:srgbClr val="FFF6EE"/>
          </a:solidFill>
          <a:ln>
            <a:noFill/>
          </a:ln>
        </p:spPr>
      </p:sp>
      <p:sp>
        <p:nvSpPr>
          <p:cNvPr id="1302" name="Freeform 340"/>
          <p:cNvSpPr/>
          <p:nvPr/>
        </p:nvSpPr>
        <p:spPr>
          <a:xfrm>
            <a:off x="2004480" y="949320"/>
            <a:ext cx="730080" cy="291600"/>
          </a:xfrm>
          <a:custGeom>
            <a:avLst/>
            <a:gdLst/>
            <a:ahLst/>
            <a:cxnLst/>
            <a:rect l="0" t="0" r="r" b="b"/>
            <a:pathLst>
              <a:path w="2028" h="810">
                <a:moveTo>
                  <a:pt x="0" y="809"/>
                </a:moveTo>
                <a:lnTo>
                  <a:pt x="2027" y="0"/>
                </a:lnTo>
                <a:lnTo>
                  <a:pt x="2027" y="13"/>
                </a:lnTo>
                <a:lnTo>
                  <a:pt x="32" y="809"/>
                </a:lnTo>
                <a:lnTo>
                  <a:pt x="0" y="809"/>
                </a:lnTo>
                <a:close/>
              </a:path>
            </a:pathLst>
          </a:custGeom>
          <a:solidFill>
            <a:srgbClr val="FFF7EE"/>
          </a:solidFill>
          <a:ln>
            <a:noFill/>
          </a:ln>
        </p:spPr>
      </p:sp>
      <p:sp>
        <p:nvSpPr>
          <p:cNvPr id="1303" name="Freeform 341"/>
          <p:cNvSpPr/>
          <p:nvPr/>
        </p:nvSpPr>
        <p:spPr>
          <a:xfrm>
            <a:off x="2016000" y="954000"/>
            <a:ext cx="718560" cy="286920"/>
          </a:xfrm>
          <a:custGeom>
            <a:avLst/>
            <a:gdLst/>
            <a:ahLst/>
            <a:cxnLst/>
            <a:rect l="0" t="0" r="r" b="b"/>
            <a:pathLst>
              <a:path w="1996" h="797">
                <a:moveTo>
                  <a:pt x="0" y="796"/>
                </a:moveTo>
                <a:lnTo>
                  <a:pt x="1995" y="0"/>
                </a:lnTo>
                <a:lnTo>
                  <a:pt x="1995" y="12"/>
                </a:lnTo>
                <a:lnTo>
                  <a:pt x="32" y="796"/>
                </a:lnTo>
                <a:lnTo>
                  <a:pt x="0" y="796"/>
                </a:lnTo>
                <a:close/>
              </a:path>
            </a:pathLst>
          </a:custGeom>
          <a:solidFill>
            <a:srgbClr val="FFF7EF"/>
          </a:solidFill>
          <a:ln>
            <a:noFill/>
          </a:ln>
        </p:spPr>
      </p:sp>
      <p:sp>
        <p:nvSpPr>
          <p:cNvPr id="1304" name="Freeform 342"/>
          <p:cNvSpPr/>
          <p:nvPr/>
        </p:nvSpPr>
        <p:spPr>
          <a:xfrm>
            <a:off x="2027520" y="958320"/>
            <a:ext cx="707040" cy="282600"/>
          </a:xfrm>
          <a:custGeom>
            <a:avLst/>
            <a:gdLst/>
            <a:ahLst/>
            <a:cxnLst/>
            <a:rect l="0" t="0" r="r" b="b"/>
            <a:pathLst>
              <a:path w="1964" h="785">
                <a:moveTo>
                  <a:pt x="0" y="784"/>
                </a:moveTo>
                <a:lnTo>
                  <a:pt x="1963" y="0"/>
                </a:lnTo>
                <a:lnTo>
                  <a:pt x="1963" y="13"/>
                </a:lnTo>
                <a:lnTo>
                  <a:pt x="31" y="784"/>
                </a:lnTo>
                <a:lnTo>
                  <a:pt x="0" y="784"/>
                </a:lnTo>
                <a:close/>
              </a:path>
            </a:pathLst>
          </a:custGeom>
          <a:solidFill>
            <a:srgbClr val="FFF7EF"/>
          </a:solidFill>
          <a:ln>
            <a:noFill/>
          </a:ln>
        </p:spPr>
      </p:sp>
      <p:sp>
        <p:nvSpPr>
          <p:cNvPr id="1305" name="Freeform 343"/>
          <p:cNvSpPr/>
          <p:nvPr/>
        </p:nvSpPr>
        <p:spPr>
          <a:xfrm>
            <a:off x="2038680" y="963000"/>
            <a:ext cx="695880" cy="277920"/>
          </a:xfrm>
          <a:custGeom>
            <a:avLst/>
            <a:gdLst/>
            <a:ahLst/>
            <a:cxnLst/>
            <a:rect l="0" t="0" r="r" b="b"/>
            <a:pathLst>
              <a:path w="1933" h="772">
                <a:moveTo>
                  <a:pt x="0" y="771"/>
                </a:moveTo>
                <a:lnTo>
                  <a:pt x="1932" y="0"/>
                </a:lnTo>
                <a:lnTo>
                  <a:pt x="1932" y="12"/>
                </a:lnTo>
                <a:lnTo>
                  <a:pt x="32" y="771"/>
                </a:lnTo>
                <a:lnTo>
                  <a:pt x="0" y="771"/>
                </a:lnTo>
                <a:close/>
              </a:path>
            </a:pathLst>
          </a:custGeom>
          <a:solidFill>
            <a:srgbClr val="FFF7F0"/>
          </a:solidFill>
          <a:ln>
            <a:noFill/>
          </a:ln>
        </p:spPr>
      </p:sp>
      <p:sp>
        <p:nvSpPr>
          <p:cNvPr id="1306" name="Freeform 344"/>
          <p:cNvSpPr/>
          <p:nvPr/>
        </p:nvSpPr>
        <p:spPr>
          <a:xfrm>
            <a:off x="2050200" y="967320"/>
            <a:ext cx="684360" cy="273600"/>
          </a:xfrm>
          <a:custGeom>
            <a:avLst/>
            <a:gdLst/>
            <a:ahLst/>
            <a:cxnLst/>
            <a:rect l="0" t="0" r="r" b="b"/>
            <a:pathLst>
              <a:path w="1901" h="760">
                <a:moveTo>
                  <a:pt x="0" y="759"/>
                </a:moveTo>
                <a:lnTo>
                  <a:pt x="1900" y="0"/>
                </a:lnTo>
                <a:lnTo>
                  <a:pt x="1900" y="13"/>
                </a:lnTo>
                <a:lnTo>
                  <a:pt x="32" y="759"/>
                </a:lnTo>
                <a:lnTo>
                  <a:pt x="0" y="759"/>
                </a:lnTo>
                <a:close/>
              </a:path>
            </a:pathLst>
          </a:custGeom>
          <a:solidFill>
            <a:srgbClr val="FFF8F0"/>
          </a:solidFill>
          <a:ln>
            <a:noFill/>
          </a:ln>
        </p:spPr>
      </p:sp>
      <p:sp>
        <p:nvSpPr>
          <p:cNvPr id="1307" name="Freeform 345"/>
          <p:cNvSpPr/>
          <p:nvPr/>
        </p:nvSpPr>
        <p:spPr>
          <a:xfrm>
            <a:off x="2061720" y="972000"/>
            <a:ext cx="672840" cy="268920"/>
          </a:xfrm>
          <a:custGeom>
            <a:avLst/>
            <a:gdLst/>
            <a:ahLst/>
            <a:cxnLst/>
            <a:rect l="0" t="0" r="r" b="b"/>
            <a:pathLst>
              <a:path w="1869" h="747">
                <a:moveTo>
                  <a:pt x="0" y="746"/>
                </a:moveTo>
                <a:lnTo>
                  <a:pt x="1868" y="0"/>
                </a:lnTo>
                <a:lnTo>
                  <a:pt x="1868" y="13"/>
                </a:lnTo>
                <a:lnTo>
                  <a:pt x="31" y="746"/>
                </a:lnTo>
                <a:lnTo>
                  <a:pt x="0" y="746"/>
                </a:lnTo>
                <a:close/>
              </a:path>
            </a:pathLst>
          </a:custGeom>
          <a:solidFill>
            <a:srgbClr val="FFF8F1"/>
          </a:solidFill>
          <a:ln>
            <a:noFill/>
          </a:ln>
        </p:spPr>
      </p:sp>
      <p:sp>
        <p:nvSpPr>
          <p:cNvPr id="1308" name="Freeform 346"/>
          <p:cNvSpPr/>
          <p:nvPr/>
        </p:nvSpPr>
        <p:spPr>
          <a:xfrm>
            <a:off x="2072880" y="976680"/>
            <a:ext cx="661680" cy="264240"/>
          </a:xfrm>
          <a:custGeom>
            <a:avLst/>
            <a:gdLst/>
            <a:ahLst/>
            <a:cxnLst/>
            <a:rect l="0" t="0" r="r" b="b"/>
            <a:pathLst>
              <a:path w="1838" h="734">
                <a:moveTo>
                  <a:pt x="0" y="733"/>
                </a:moveTo>
                <a:lnTo>
                  <a:pt x="1837" y="0"/>
                </a:lnTo>
                <a:lnTo>
                  <a:pt x="1837" y="25"/>
                </a:lnTo>
                <a:lnTo>
                  <a:pt x="64" y="733"/>
                </a:lnTo>
                <a:lnTo>
                  <a:pt x="0" y="733"/>
                </a:lnTo>
                <a:close/>
              </a:path>
            </a:pathLst>
          </a:custGeom>
          <a:solidFill>
            <a:srgbClr val="FFF8F1"/>
          </a:solidFill>
          <a:ln>
            <a:noFill/>
          </a:ln>
        </p:spPr>
      </p:sp>
      <p:sp>
        <p:nvSpPr>
          <p:cNvPr id="1309" name="Freeform 347"/>
          <p:cNvSpPr/>
          <p:nvPr/>
        </p:nvSpPr>
        <p:spPr>
          <a:xfrm>
            <a:off x="2095920" y="985680"/>
            <a:ext cx="638640" cy="255240"/>
          </a:xfrm>
          <a:custGeom>
            <a:avLst/>
            <a:gdLst/>
            <a:ahLst/>
            <a:cxnLst/>
            <a:rect l="0" t="0" r="r" b="b"/>
            <a:pathLst>
              <a:path w="1774" h="709">
                <a:moveTo>
                  <a:pt x="0" y="708"/>
                </a:moveTo>
                <a:lnTo>
                  <a:pt x="1773" y="0"/>
                </a:lnTo>
                <a:lnTo>
                  <a:pt x="1773" y="13"/>
                </a:lnTo>
                <a:lnTo>
                  <a:pt x="31" y="708"/>
                </a:lnTo>
                <a:lnTo>
                  <a:pt x="0" y="708"/>
                </a:lnTo>
                <a:close/>
              </a:path>
            </a:pathLst>
          </a:custGeom>
          <a:solidFill>
            <a:srgbClr val="FFF8F2"/>
          </a:solidFill>
          <a:ln>
            <a:noFill/>
          </a:ln>
        </p:spPr>
      </p:sp>
      <p:sp>
        <p:nvSpPr>
          <p:cNvPr id="1310" name="Freeform 348"/>
          <p:cNvSpPr/>
          <p:nvPr/>
        </p:nvSpPr>
        <p:spPr>
          <a:xfrm>
            <a:off x="2107080" y="990360"/>
            <a:ext cx="627480" cy="250560"/>
          </a:xfrm>
          <a:custGeom>
            <a:avLst/>
            <a:gdLst/>
            <a:ahLst/>
            <a:cxnLst/>
            <a:rect l="0" t="0" r="r" b="b"/>
            <a:pathLst>
              <a:path w="1743" h="696">
                <a:moveTo>
                  <a:pt x="0" y="695"/>
                </a:moveTo>
                <a:lnTo>
                  <a:pt x="1742" y="0"/>
                </a:lnTo>
                <a:lnTo>
                  <a:pt x="1742" y="12"/>
                </a:lnTo>
                <a:lnTo>
                  <a:pt x="32" y="695"/>
                </a:lnTo>
                <a:lnTo>
                  <a:pt x="0" y="695"/>
                </a:lnTo>
                <a:close/>
              </a:path>
            </a:pathLst>
          </a:custGeom>
          <a:solidFill>
            <a:srgbClr val="FFF9F2"/>
          </a:solidFill>
          <a:ln>
            <a:noFill/>
          </a:ln>
        </p:spPr>
      </p:sp>
      <p:sp>
        <p:nvSpPr>
          <p:cNvPr id="1311" name="Freeform 349"/>
          <p:cNvSpPr/>
          <p:nvPr/>
        </p:nvSpPr>
        <p:spPr>
          <a:xfrm>
            <a:off x="2118600" y="994680"/>
            <a:ext cx="615960" cy="246240"/>
          </a:xfrm>
          <a:custGeom>
            <a:avLst/>
            <a:gdLst/>
            <a:ahLst/>
            <a:cxnLst/>
            <a:rect l="0" t="0" r="r" b="b"/>
            <a:pathLst>
              <a:path w="1711" h="684">
                <a:moveTo>
                  <a:pt x="0" y="683"/>
                </a:moveTo>
                <a:lnTo>
                  <a:pt x="1710" y="0"/>
                </a:lnTo>
                <a:lnTo>
                  <a:pt x="1710" y="25"/>
                </a:lnTo>
                <a:lnTo>
                  <a:pt x="63" y="683"/>
                </a:lnTo>
                <a:lnTo>
                  <a:pt x="0" y="683"/>
                </a:lnTo>
                <a:close/>
              </a:path>
            </a:pathLst>
          </a:custGeom>
          <a:solidFill>
            <a:srgbClr val="FFF9F3"/>
          </a:solidFill>
          <a:ln>
            <a:noFill/>
          </a:ln>
        </p:spPr>
      </p:sp>
      <p:sp>
        <p:nvSpPr>
          <p:cNvPr id="1312" name="Freeform 350"/>
          <p:cNvSpPr/>
          <p:nvPr/>
        </p:nvSpPr>
        <p:spPr>
          <a:xfrm>
            <a:off x="2141280" y="1003680"/>
            <a:ext cx="593280" cy="237240"/>
          </a:xfrm>
          <a:custGeom>
            <a:avLst/>
            <a:gdLst/>
            <a:ahLst/>
            <a:cxnLst/>
            <a:rect l="0" t="0" r="r" b="b"/>
            <a:pathLst>
              <a:path w="1648" h="659">
                <a:moveTo>
                  <a:pt x="0" y="658"/>
                </a:moveTo>
                <a:lnTo>
                  <a:pt x="1647" y="0"/>
                </a:lnTo>
                <a:lnTo>
                  <a:pt x="1647" y="13"/>
                </a:lnTo>
                <a:lnTo>
                  <a:pt x="32" y="658"/>
                </a:lnTo>
                <a:lnTo>
                  <a:pt x="0" y="658"/>
                </a:lnTo>
                <a:close/>
              </a:path>
            </a:pathLst>
          </a:custGeom>
          <a:solidFill>
            <a:srgbClr val="FFF9F3"/>
          </a:solidFill>
          <a:ln>
            <a:noFill/>
          </a:ln>
        </p:spPr>
      </p:sp>
      <p:sp>
        <p:nvSpPr>
          <p:cNvPr id="1313" name="Freeform 351"/>
          <p:cNvSpPr/>
          <p:nvPr/>
        </p:nvSpPr>
        <p:spPr>
          <a:xfrm>
            <a:off x="2152800" y="1008360"/>
            <a:ext cx="581760" cy="232560"/>
          </a:xfrm>
          <a:custGeom>
            <a:avLst/>
            <a:gdLst/>
            <a:ahLst/>
            <a:cxnLst/>
            <a:rect l="0" t="0" r="r" b="b"/>
            <a:pathLst>
              <a:path w="1616" h="646">
                <a:moveTo>
                  <a:pt x="0" y="645"/>
                </a:moveTo>
                <a:lnTo>
                  <a:pt x="1615" y="0"/>
                </a:lnTo>
                <a:lnTo>
                  <a:pt x="1615" y="13"/>
                </a:lnTo>
                <a:lnTo>
                  <a:pt x="32" y="645"/>
                </a:lnTo>
                <a:lnTo>
                  <a:pt x="0" y="645"/>
                </a:lnTo>
                <a:close/>
              </a:path>
            </a:pathLst>
          </a:custGeom>
          <a:solidFill>
            <a:srgbClr val="FFF9F4"/>
          </a:solidFill>
          <a:ln>
            <a:noFill/>
          </a:ln>
        </p:spPr>
      </p:sp>
      <p:sp>
        <p:nvSpPr>
          <p:cNvPr id="1314" name="Freeform 352"/>
          <p:cNvSpPr/>
          <p:nvPr/>
        </p:nvSpPr>
        <p:spPr>
          <a:xfrm>
            <a:off x="2164320" y="1013040"/>
            <a:ext cx="570240" cy="227880"/>
          </a:xfrm>
          <a:custGeom>
            <a:avLst/>
            <a:gdLst/>
            <a:ahLst/>
            <a:cxnLst/>
            <a:rect l="0" t="0" r="r" b="b"/>
            <a:pathLst>
              <a:path w="1584" h="633">
                <a:moveTo>
                  <a:pt x="0" y="632"/>
                </a:moveTo>
                <a:lnTo>
                  <a:pt x="1583" y="0"/>
                </a:lnTo>
                <a:lnTo>
                  <a:pt x="1583" y="12"/>
                </a:lnTo>
                <a:lnTo>
                  <a:pt x="31" y="632"/>
                </a:lnTo>
                <a:lnTo>
                  <a:pt x="0" y="632"/>
                </a:lnTo>
                <a:close/>
              </a:path>
            </a:pathLst>
          </a:custGeom>
          <a:solidFill>
            <a:srgbClr val="FFFAF4"/>
          </a:solidFill>
          <a:ln>
            <a:noFill/>
          </a:ln>
        </p:spPr>
      </p:sp>
      <p:sp>
        <p:nvSpPr>
          <p:cNvPr id="1315" name="Freeform 353"/>
          <p:cNvSpPr/>
          <p:nvPr/>
        </p:nvSpPr>
        <p:spPr>
          <a:xfrm>
            <a:off x="2175480" y="1017360"/>
            <a:ext cx="559080" cy="223560"/>
          </a:xfrm>
          <a:custGeom>
            <a:avLst/>
            <a:gdLst/>
            <a:ahLst/>
            <a:cxnLst/>
            <a:rect l="0" t="0" r="r" b="b"/>
            <a:pathLst>
              <a:path w="1553" h="621">
                <a:moveTo>
                  <a:pt x="0" y="620"/>
                </a:moveTo>
                <a:lnTo>
                  <a:pt x="1552" y="0"/>
                </a:lnTo>
                <a:lnTo>
                  <a:pt x="1552" y="13"/>
                </a:lnTo>
                <a:lnTo>
                  <a:pt x="32" y="620"/>
                </a:lnTo>
                <a:lnTo>
                  <a:pt x="0" y="620"/>
                </a:lnTo>
                <a:close/>
              </a:path>
            </a:pathLst>
          </a:custGeom>
          <a:solidFill>
            <a:srgbClr val="FFFAF5"/>
          </a:solidFill>
          <a:ln>
            <a:noFill/>
          </a:ln>
        </p:spPr>
      </p:sp>
      <p:sp>
        <p:nvSpPr>
          <p:cNvPr id="1316" name="Freeform 354"/>
          <p:cNvSpPr/>
          <p:nvPr/>
        </p:nvSpPr>
        <p:spPr>
          <a:xfrm>
            <a:off x="2187000" y="1022040"/>
            <a:ext cx="547560" cy="218880"/>
          </a:xfrm>
          <a:custGeom>
            <a:avLst/>
            <a:gdLst/>
            <a:ahLst/>
            <a:cxnLst/>
            <a:rect l="0" t="0" r="r" b="b"/>
            <a:pathLst>
              <a:path w="1521" h="608">
                <a:moveTo>
                  <a:pt x="0" y="607"/>
                </a:moveTo>
                <a:lnTo>
                  <a:pt x="1520" y="0"/>
                </a:lnTo>
                <a:lnTo>
                  <a:pt x="1520" y="25"/>
                </a:lnTo>
                <a:lnTo>
                  <a:pt x="63" y="607"/>
                </a:lnTo>
                <a:lnTo>
                  <a:pt x="0" y="607"/>
                </a:lnTo>
                <a:close/>
              </a:path>
            </a:pathLst>
          </a:custGeom>
          <a:solidFill>
            <a:srgbClr val="FFFAF5"/>
          </a:solidFill>
          <a:ln>
            <a:noFill/>
          </a:ln>
        </p:spPr>
      </p:sp>
      <p:sp>
        <p:nvSpPr>
          <p:cNvPr id="1317" name="Freeform 355"/>
          <p:cNvSpPr/>
          <p:nvPr/>
        </p:nvSpPr>
        <p:spPr>
          <a:xfrm>
            <a:off x="2209680" y="1031040"/>
            <a:ext cx="524880" cy="209880"/>
          </a:xfrm>
          <a:custGeom>
            <a:avLst/>
            <a:gdLst/>
            <a:ahLst/>
            <a:cxnLst/>
            <a:rect l="0" t="0" r="r" b="b"/>
            <a:pathLst>
              <a:path w="1458" h="583">
                <a:moveTo>
                  <a:pt x="0" y="582"/>
                </a:moveTo>
                <a:lnTo>
                  <a:pt x="1457" y="0"/>
                </a:lnTo>
                <a:lnTo>
                  <a:pt x="1457" y="26"/>
                </a:lnTo>
                <a:lnTo>
                  <a:pt x="63" y="582"/>
                </a:lnTo>
                <a:lnTo>
                  <a:pt x="0" y="582"/>
                </a:lnTo>
                <a:close/>
              </a:path>
            </a:pathLst>
          </a:custGeom>
          <a:solidFill>
            <a:srgbClr val="FFFAF6"/>
          </a:solidFill>
          <a:ln>
            <a:noFill/>
          </a:ln>
        </p:spPr>
      </p:sp>
      <p:sp>
        <p:nvSpPr>
          <p:cNvPr id="1318" name="Freeform 356"/>
          <p:cNvSpPr/>
          <p:nvPr/>
        </p:nvSpPr>
        <p:spPr>
          <a:xfrm>
            <a:off x="2232360" y="1040400"/>
            <a:ext cx="502200" cy="200520"/>
          </a:xfrm>
          <a:custGeom>
            <a:avLst/>
            <a:gdLst/>
            <a:ahLst/>
            <a:cxnLst/>
            <a:rect l="0" t="0" r="r" b="b"/>
            <a:pathLst>
              <a:path w="1395" h="557">
                <a:moveTo>
                  <a:pt x="0" y="556"/>
                </a:moveTo>
                <a:lnTo>
                  <a:pt x="1394" y="0"/>
                </a:lnTo>
                <a:lnTo>
                  <a:pt x="1394" y="12"/>
                </a:lnTo>
                <a:lnTo>
                  <a:pt x="32" y="556"/>
                </a:lnTo>
                <a:lnTo>
                  <a:pt x="0" y="556"/>
                </a:lnTo>
                <a:close/>
              </a:path>
            </a:pathLst>
          </a:custGeom>
          <a:solidFill>
            <a:srgbClr val="FFFBF6"/>
          </a:solidFill>
          <a:ln>
            <a:noFill/>
          </a:ln>
        </p:spPr>
      </p:sp>
      <p:sp>
        <p:nvSpPr>
          <p:cNvPr id="1319" name="Freeform 357"/>
          <p:cNvSpPr/>
          <p:nvPr/>
        </p:nvSpPr>
        <p:spPr>
          <a:xfrm>
            <a:off x="2243880" y="1044720"/>
            <a:ext cx="490680" cy="196200"/>
          </a:xfrm>
          <a:custGeom>
            <a:avLst/>
            <a:gdLst/>
            <a:ahLst/>
            <a:cxnLst/>
            <a:rect l="0" t="0" r="r" b="b"/>
            <a:pathLst>
              <a:path w="1363" h="545">
                <a:moveTo>
                  <a:pt x="0" y="544"/>
                </a:moveTo>
                <a:lnTo>
                  <a:pt x="1362" y="0"/>
                </a:lnTo>
                <a:lnTo>
                  <a:pt x="1362" y="13"/>
                </a:lnTo>
                <a:lnTo>
                  <a:pt x="32" y="544"/>
                </a:lnTo>
                <a:lnTo>
                  <a:pt x="0" y="544"/>
                </a:lnTo>
                <a:close/>
              </a:path>
            </a:pathLst>
          </a:custGeom>
          <a:solidFill>
            <a:srgbClr val="FFFBF7"/>
          </a:solidFill>
          <a:ln>
            <a:noFill/>
          </a:ln>
        </p:spPr>
      </p:sp>
      <p:sp>
        <p:nvSpPr>
          <p:cNvPr id="1320" name="Freeform 358"/>
          <p:cNvSpPr/>
          <p:nvPr/>
        </p:nvSpPr>
        <p:spPr>
          <a:xfrm>
            <a:off x="2255400" y="1049400"/>
            <a:ext cx="479160" cy="191520"/>
          </a:xfrm>
          <a:custGeom>
            <a:avLst/>
            <a:gdLst/>
            <a:ahLst/>
            <a:cxnLst/>
            <a:rect l="0" t="0" r="r" b="b"/>
            <a:pathLst>
              <a:path w="1331" h="532">
                <a:moveTo>
                  <a:pt x="0" y="531"/>
                </a:moveTo>
                <a:lnTo>
                  <a:pt x="1330" y="0"/>
                </a:lnTo>
                <a:lnTo>
                  <a:pt x="1330" y="25"/>
                </a:lnTo>
                <a:lnTo>
                  <a:pt x="63" y="531"/>
                </a:lnTo>
                <a:lnTo>
                  <a:pt x="0" y="531"/>
                </a:lnTo>
                <a:close/>
              </a:path>
            </a:pathLst>
          </a:custGeom>
          <a:solidFill>
            <a:srgbClr val="FFFBF7"/>
          </a:solidFill>
          <a:ln>
            <a:noFill/>
          </a:ln>
        </p:spPr>
      </p:sp>
      <p:sp>
        <p:nvSpPr>
          <p:cNvPr id="1321" name="Freeform 359"/>
          <p:cNvSpPr/>
          <p:nvPr/>
        </p:nvSpPr>
        <p:spPr>
          <a:xfrm>
            <a:off x="2278080" y="1058400"/>
            <a:ext cx="456480" cy="182520"/>
          </a:xfrm>
          <a:custGeom>
            <a:avLst/>
            <a:gdLst/>
            <a:ahLst/>
            <a:cxnLst/>
            <a:rect l="0" t="0" r="r" b="b"/>
            <a:pathLst>
              <a:path w="1268" h="507">
                <a:moveTo>
                  <a:pt x="0" y="506"/>
                </a:moveTo>
                <a:lnTo>
                  <a:pt x="1267" y="0"/>
                </a:lnTo>
                <a:lnTo>
                  <a:pt x="1267" y="25"/>
                </a:lnTo>
                <a:lnTo>
                  <a:pt x="63" y="506"/>
                </a:lnTo>
                <a:lnTo>
                  <a:pt x="0" y="506"/>
                </a:lnTo>
                <a:close/>
              </a:path>
            </a:pathLst>
          </a:custGeom>
          <a:solidFill>
            <a:srgbClr val="FFFBF8"/>
          </a:solidFill>
          <a:ln>
            <a:noFill/>
          </a:ln>
        </p:spPr>
      </p:sp>
      <p:sp>
        <p:nvSpPr>
          <p:cNvPr id="1322" name="Freeform 360"/>
          <p:cNvSpPr/>
          <p:nvPr/>
        </p:nvSpPr>
        <p:spPr>
          <a:xfrm>
            <a:off x="2300760" y="1067400"/>
            <a:ext cx="433800" cy="173520"/>
          </a:xfrm>
          <a:custGeom>
            <a:avLst/>
            <a:gdLst/>
            <a:ahLst/>
            <a:cxnLst/>
            <a:rect l="0" t="0" r="r" b="b"/>
            <a:pathLst>
              <a:path w="1205" h="482">
                <a:moveTo>
                  <a:pt x="0" y="481"/>
                </a:moveTo>
                <a:lnTo>
                  <a:pt x="1204" y="0"/>
                </a:lnTo>
                <a:lnTo>
                  <a:pt x="1204" y="26"/>
                </a:lnTo>
                <a:lnTo>
                  <a:pt x="64" y="481"/>
                </a:lnTo>
                <a:lnTo>
                  <a:pt x="0" y="481"/>
                </a:lnTo>
                <a:close/>
              </a:path>
            </a:pathLst>
          </a:custGeom>
          <a:solidFill>
            <a:srgbClr val="FFFCF8"/>
          </a:solidFill>
          <a:ln>
            <a:noFill/>
          </a:ln>
        </p:spPr>
      </p:sp>
      <p:sp>
        <p:nvSpPr>
          <p:cNvPr id="1323" name="Freeform 361"/>
          <p:cNvSpPr/>
          <p:nvPr/>
        </p:nvSpPr>
        <p:spPr>
          <a:xfrm>
            <a:off x="2323800" y="1076760"/>
            <a:ext cx="410760" cy="164160"/>
          </a:xfrm>
          <a:custGeom>
            <a:avLst/>
            <a:gdLst/>
            <a:ahLst/>
            <a:cxnLst/>
            <a:rect l="0" t="0" r="r" b="b"/>
            <a:pathLst>
              <a:path w="1141" h="456">
                <a:moveTo>
                  <a:pt x="0" y="455"/>
                </a:moveTo>
                <a:lnTo>
                  <a:pt x="1140" y="0"/>
                </a:lnTo>
                <a:lnTo>
                  <a:pt x="1140" y="25"/>
                </a:lnTo>
                <a:lnTo>
                  <a:pt x="63" y="455"/>
                </a:lnTo>
                <a:lnTo>
                  <a:pt x="0" y="455"/>
                </a:lnTo>
                <a:close/>
              </a:path>
            </a:pathLst>
          </a:custGeom>
          <a:solidFill>
            <a:srgbClr val="FFFCF9"/>
          </a:solidFill>
          <a:ln>
            <a:noFill/>
          </a:ln>
        </p:spPr>
      </p:sp>
      <p:sp>
        <p:nvSpPr>
          <p:cNvPr id="1324" name="Freeform 362"/>
          <p:cNvSpPr/>
          <p:nvPr/>
        </p:nvSpPr>
        <p:spPr>
          <a:xfrm>
            <a:off x="2346480" y="1085760"/>
            <a:ext cx="388080" cy="155160"/>
          </a:xfrm>
          <a:custGeom>
            <a:avLst/>
            <a:gdLst/>
            <a:ahLst/>
            <a:cxnLst/>
            <a:rect l="0" t="0" r="r" b="b"/>
            <a:pathLst>
              <a:path w="1078" h="431">
                <a:moveTo>
                  <a:pt x="0" y="430"/>
                </a:moveTo>
                <a:lnTo>
                  <a:pt x="1077" y="0"/>
                </a:lnTo>
                <a:lnTo>
                  <a:pt x="1077" y="13"/>
                </a:lnTo>
                <a:lnTo>
                  <a:pt x="32" y="430"/>
                </a:lnTo>
                <a:lnTo>
                  <a:pt x="0" y="430"/>
                </a:lnTo>
                <a:close/>
              </a:path>
            </a:pathLst>
          </a:custGeom>
          <a:solidFill>
            <a:srgbClr val="FFFCF9"/>
          </a:solidFill>
          <a:ln>
            <a:noFill/>
          </a:ln>
        </p:spPr>
      </p:sp>
      <p:sp>
        <p:nvSpPr>
          <p:cNvPr id="1325" name="Freeform 363"/>
          <p:cNvSpPr/>
          <p:nvPr/>
        </p:nvSpPr>
        <p:spPr>
          <a:xfrm>
            <a:off x="2358000" y="1090440"/>
            <a:ext cx="376560" cy="150480"/>
          </a:xfrm>
          <a:custGeom>
            <a:avLst/>
            <a:gdLst/>
            <a:ahLst/>
            <a:cxnLst/>
            <a:rect l="0" t="0" r="r" b="b"/>
            <a:pathLst>
              <a:path w="1046" h="418">
                <a:moveTo>
                  <a:pt x="0" y="417"/>
                </a:moveTo>
                <a:lnTo>
                  <a:pt x="1045" y="0"/>
                </a:lnTo>
                <a:lnTo>
                  <a:pt x="1045" y="12"/>
                </a:lnTo>
                <a:lnTo>
                  <a:pt x="31" y="417"/>
                </a:lnTo>
                <a:lnTo>
                  <a:pt x="0" y="417"/>
                </a:lnTo>
                <a:close/>
              </a:path>
            </a:pathLst>
          </a:custGeom>
          <a:solidFill>
            <a:srgbClr val="FFFCFA"/>
          </a:solidFill>
          <a:ln>
            <a:noFill/>
          </a:ln>
        </p:spPr>
      </p:sp>
      <p:sp>
        <p:nvSpPr>
          <p:cNvPr id="1326" name="Freeform 364"/>
          <p:cNvSpPr/>
          <p:nvPr/>
        </p:nvSpPr>
        <p:spPr>
          <a:xfrm>
            <a:off x="2369160" y="1094760"/>
            <a:ext cx="365400" cy="146160"/>
          </a:xfrm>
          <a:custGeom>
            <a:avLst/>
            <a:gdLst/>
            <a:ahLst/>
            <a:cxnLst/>
            <a:rect l="0" t="0" r="r" b="b"/>
            <a:pathLst>
              <a:path w="1015" h="406">
                <a:moveTo>
                  <a:pt x="0" y="405"/>
                </a:moveTo>
                <a:lnTo>
                  <a:pt x="1014" y="0"/>
                </a:lnTo>
                <a:lnTo>
                  <a:pt x="1014" y="25"/>
                </a:lnTo>
                <a:lnTo>
                  <a:pt x="64" y="405"/>
                </a:lnTo>
                <a:lnTo>
                  <a:pt x="0" y="405"/>
                </a:lnTo>
                <a:close/>
              </a:path>
            </a:pathLst>
          </a:custGeom>
          <a:solidFill>
            <a:srgbClr val="FFFCFA"/>
          </a:solidFill>
          <a:ln>
            <a:noFill/>
          </a:ln>
        </p:spPr>
      </p:sp>
      <p:sp>
        <p:nvSpPr>
          <p:cNvPr id="1327" name="Freeform 365"/>
          <p:cNvSpPr/>
          <p:nvPr/>
        </p:nvSpPr>
        <p:spPr>
          <a:xfrm>
            <a:off x="2392200" y="1103760"/>
            <a:ext cx="342360" cy="137160"/>
          </a:xfrm>
          <a:custGeom>
            <a:avLst/>
            <a:gdLst/>
            <a:ahLst/>
            <a:cxnLst/>
            <a:rect l="0" t="0" r="r" b="b"/>
            <a:pathLst>
              <a:path w="951" h="381">
                <a:moveTo>
                  <a:pt x="0" y="380"/>
                </a:moveTo>
                <a:lnTo>
                  <a:pt x="950" y="0"/>
                </a:lnTo>
                <a:lnTo>
                  <a:pt x="950" y="13"/>
                </a:lnTo>
                <a:lnTo>
                  <a:pt x="31" y="380"/>
                </a:lnTo>
                <a:lnTo>
                  <a:pt x="0" y="380"/>
                </a:lnTo>
                <a:close/>
              </a:path>
            </a:pathLst>
          </a:custGeom>
          <a:solidFill>
            <a:srgbClr val="FFFDFA"/>
          </a:solidFill>
          <a:ln>
            <a:noFill/>
          </a:ln>
        </p:spPr>
      </p:sp>
      <p:sp>
        <p:nvSpPr>
          <p:cNvPr id="1328" name="Freeform 366"/>
          <p:cNvSpPr/>
          <p:nvPr/>
        </p:nvSpPr>
        <p:spPr>
          <a:xfrm>
            <a:off x="2403360" y="1108440"/>
            <a:ext cx="331200" cy="132480"/>
          </a:xfrm>
          <a:custGeom>
            <a:avLst/>
            <a:gdLst/>
            <a:ahLst/>
            <a:cxnLst/>
            <a:rect l="0" t="0" r="r" b="b"/>
            <a:pathLst>
              <a:path w="920" h="368">
                <a:moveTo>
                  <a:pt x="0" y="367"/>
                </a:moveTo>
                <a:lnTo>
                  <a:pt x="919" y="0"/>
                </a:lnTo>
                <a:lnTo>
                  <a:pt x="919" y="13"/>
                </a:lnTo>
                <a:lnTo>
                  <a:pt x="32" y="367"/>
                </a:lnTo>
                <a:lnTo>
                  <a:pt x="0" y="367"/>
                </a:lnTo>
                <a:close/>
              </a:path>
            </a:pathLst>
          </a:custGeom>
          <a:solidFill>
            <a:srgbClr val="FFFDFB"/>
          </a:solidFill>
          <a:ln>
            <a:noFill/>
          </a:ln>
        </p:spPr>
      </p:sp>
      <p:sp>
        <p:nvSpPr>
          <p:cNvPr id="1329" name="Freeform 367"/>
          <p:cNvSpPr/>
          <p:nvPr/>
        </p:nvSpPr>
        <p:spPr>
          <a:xfrm>
            <a:off x="2414880" y="1113120"/>
            <a:ext cx="319680" cy="127800"/>
          </a:xfrm>
          <a:custGeom>
            <a:avLst/>
            <a:gdLst/>
            <a:ahLst/>
            <a:cxnLst/>
            <a:rect l="0" t="0" r="r" b="b"/>
            <a:pathLst>
              <a:path w="888" h="355">
                <a:moveTo>
                  <a:pt x="0" y="354"/>
                </a:moveTo>
                <a:lnTo>
                  <a:pt x="887" y="0"/>
                </a:lnTo>
                <a:lnTo>
                  <a:pt x="887" y="50"/>
                </a:lnTo>
                <a:lnTo>
                  <a:pt x="126" y="354"/>
                </a:lnTo>
                <a:lnTo>
                  <a:pt x="0" y="354"/>
                </a:lnTo>
                <a:close/>
              </a:path>
            </a:pathLst>
          </a:custGeom>
          <a:solidFill>
            <a:srgbClr val="FFFDFB"/>
          </a:solidFill>
          <a:ln>
            <a:noFill/>
          </a:ln>
        </p:spPr>
      </p:sp>
      <p:sp>
        <p:nvSpPr>
          <p:cNvPr id="1330" name="Freeform 368"/>
          <p:cNvSpPr/>
          <p:nvPr/>
        </p:nvSpPr>
        <p:spPr>
          <a:xfrm>
            <a:off x="2460240" y="1131120"/>
            <a:ext cx="274320" cy="109800"/>
          </a:xfrm>
          <a:custGeom>
            <a:avLst/>
            <a:gdLst/>
            <a:ahLst/>
            <a:cxnLst/>
            <a:rect l="0" t="0" r="r" b="b"/>
            <a:pathLst>
              <a:path w="762" h="305">
                <a:moveTo>
                  <a:pt x="0" y="304"/>
                </a:moveTo>
                <a:lnTo>
                  <a:pt x="761" y="0"/>
                </a:lnTo>
                <a:lnTo>
                  <a:pt x="761" y="25"/>
                </a:lnTo>
                <a:lnTo>
                  <a:pt x="64" y="304"/>
                </a:lnTo>
                <a:lnTo>
                  <a:pt x="0" y="304"/>
                </a:lnTo>
                <a:close/>
              </a:path>
            </a:pathLst>
          </a:custGeom>
          <a:solidFill>
            <a:srgbClr val="FFFDFC"/>
          </a:solidFill>
          <a:ln>
            <a:noFill/>
          </a:ln>
        </p:spPr>
      </p:sp>
      <p:sp>
        <p:nvSpPr>
          <p:cNvPr id="1331" name="Freeform 369"/>
          <p:cNvSpPr/>
          <p:nvPr/>
        </p:nvSpPr>
        <p:spPr>
          <a:xfrm>
            <a:off x="2483280" y="1140120"/>
            <a:ext cx="251280" cy="100800"/>
          </a:xfrm>
          <a:custGeom>
            <a:avLst/>
            <a:gdLst/>
            <a:ahLst/>
            <a:cxnLst/>
            <a:rect l="0" t="0" r="r" b="b"/>
            <a:pathLst>
              <a:path w="698" h="280">
                <a:moveTo>
                  <a:pt x="0" y="279"/>
                </a:moveTo>
                <a:lnTo>
                  <a:pt x="697" y="0"/>
                </a:lnTo>
                <a:lnTo>
                  <a:pt x="697" y="13"/>
                </a:lnTo>
                <a:lnTo>
                  <a:pt x="31" y="279"/>
                </a:lnTo>
                <a:lnTo>
                  <a:pt x="0" y="279"/>
                </a:lnTo>
                <a:close/>
              </a:path>
            </a:pathLst>
          </a:custGeom>
          <a:solidFill>
            <a:srgbClr val="FFFDFC"/>
          </a:solidFill>
          <a:ln>
            <a:noFill/>
          </a:ln>
        </p:spPr>
      </p:sp>
      <p:sp>
        <p:nvSpPr>
          <p:cNvPr id="1332" name="Freeform 370"/>
          <p:cNvSpPr/>
          <p:nvPr/>
        </p:nvSpPr>
        <p:spPr>
          <a:xfrm>
            <a:off x="2494440" y="1144800"/>
            <a:ext cx="240120" cy="96120"/>
          </a:xfrm>
          <a:custGeom>
            <a:avLst/>
            <a:gdLst/>
            <a:ahLst/>
            <a:cxnLst/>
            <a:rect l="0" t="0" r="r" b="b"/>
            <a:pathLst>
              <a:path w="667" h="267">
                <a:moveTo>
                  <a:pt x="0" y="266"/>
                </a:moveTo>
                <a:lnTo>
                  <a:pt x="666" y="0"/>
                </a:lnTo>
                <a:lnTo>
                  <a:pt x="666" y="13"/>
                </a:lnTo>
                <a:lnTo>
                  <a:pt x="32" y="266"/>
                </a:lnTo>
                <a:lnTo>
                  <a:pt x="0" y="266"/>
                </a:lnTo>
                <a:close/>
              </a:path>
            </a:pathLst>
          </a:custGeom>
          <a:solidFill>
            <a:srgbClr val="FFFEFC"/>
          </a:solidFill>
          <a:ln>
            <a:noFill/>
          </a:ln>
        </p:spPr>
      </p:sp>
      <p:sp>
        <p:nvSpPr>
          <p:cNvPr id="1333" name="Freeform 371"/>
          <p:cNvSpPr/>
          <p:nvPr/>
        </p:nvSpPr>
        <p:spPr>
          <a:xfrm>
            <a:off x="2505960" y="1149480"/>
            <a:ext cx="228600" cy="91440"/>
          </a:xfrm>
          <a:custGeom>
            <a:avLst/>
            <a:gdLst/>
            <a:ahLst/>
            <a:cxnLst/>
            <a:rect l="0" t="0" r="r" b="b"/>
            <a:pathLst>
              <a:path w="635" h="254">
                <a:moveTo>
                  <a:pt x="0" y="253"/>
                </a:moveTo>
                <a:lnTo>
                  <a:pt x="634" y="0"/>
                </a:lnTo>
                <a:lnTo>
                  <a:pt x="634" y="25"/>
                </a:lnTo>
                <a:lnTo>
                  <a:pt x="63" y="253"/>
                </a:lnTo>
                <a:lnTo>
                  <a:pt x="0" y="253"/>
                </a:lnTo>
                <a:close/>
              </a:path>
            </a:pathLst>
          </a:custGeom>
          <a:solidFill>
            <a:srgbClr val="FFFEFC"/>
          </a:solidFill>
          <a:ln>
            <a:noFill/>
          </a:ln>
        </p:spPr>
      </p:sp>
      <p:sp>
        <p:nvSpPr>
          <p:cNvPr id="1334" name="Freeform 372"/>
          <p:cNvSpPr/>
          <p:nvPr/>
        </p:nvSpPr>
        <p:spPr>
          <a:xfrm>
            <a:off x="2528640" y="1158480"/>
            <a:ext cx="205920" cy="82440"/>
          </a:xfrm>
          <a:custGeom>
            <a:avLst/>
            <a:gdLst/>
            <a:ahLst/>
            <a:cxnLst/>
            <a:rect l="0" t="0" r="r" b="b"/>
            <a:pathLst>
              <a:path w="572" h="229">
                <a:moveTo>
                  <a:pt x="0" y="228"/>
                </a:moveTo>
                <a:lnTo>
                  <a:pt x="571" y="0"/>
                </a:lnTo>
                <a:lnTo>
                  <a:pt x="571" y="25"/>
                </a:lnTo>
                <a:lnTo>
                  <a:pt x="64" y="228"/>
                </a:lnTo>
                <a:lnTo>
                  <a:pt x="0" y="228"/>
                </a:lnTo>
                <a:close/>
              </a:path>
            </a:pathLst>
          </a:custGeom>
          <a:solidFill>
            <a:srgbClr val="FFFEFD"/>
          </a:solidFill>
          <a:ln>
            <a:noFill/>
          </a:ln>
        </p:spPr>
      </p:sp>
      <p:sp>
        <p:nvSpPr>
          <p:cNvPr id="1335" name="Freeform 373"/>
          <p:cNvSpPr/>
          <p:nvPr/>
        </p:nvSpPr>
        <p:spPr>
          <a:xfrm>
            <a:off x="2551680" y="1167480"/>
            <a:ext cx="182880" cy="73440"/>
          </a:xfrm>
          <a:custGeom>
            <a:avLst/>
            <a:gdLst/>
            <a:ahLst/>
            <a:cxnLst/>
            <a:rect l="0" t="0" r="r" b="b"/>
            <a:pathLst>
              <a:path w="508" h="204">
                <a:moveTo>
                  <a:pt x="0" y="203"/>
                </a:moveTo>
                <a:lnTo>
                  <a:pt x="507" y="0"/>
                </a:lnTo>
                <a:lnTo>
                  <a:pt x="507" y="26"/>
                </a:lnTo>
                <a:lnTo>
                  <a:pt x="63" y="203"/>
                </a:lnTo>
                <a:lnTo>
                  <a:pt x="0" y="203"/>
                </a:lnTo>
                <a:close/>
              </a:path>
            </a:pathLst>
          </a:custGeom>
          <a:solidFill>
            <a:srgbClr val="FFFEFD"/>
          </a:solidFill>
          <a:ln>
            <a:noFill/>
          </a:ln>
        </p:spPr>
      </p:sp>
      <p:sp>
        <p:nvSpPr>
          <p:cNvPr id="1336" name="Freeform 374"/>
          <p:cNvSpPr/>
          <p:nvPr/>
        </p:nvSpPr>
        <p:spPr>
          <a:xfrm>
            <a:off x="2574360" y="1176840"/>
            <a:ext cx="160200" cy="64080"/>
          </a:xfrm>
          <a:custGeom>
            <a:avLst/>
            <a:gdLst/>
            <a:ahLst/>
            <a:cxnLst/>
            <a:rect l="0" t="0" r="r" b="b"/>
            <a:pathLst>
              <a:path w="445" h="178">
                <a:moveTo>
                  <a:pt x="0" y="177"/>
                </a:moveTo>
                <a:lnTo>
                  <a:pt x="444" y="0"/>
                </a:lnTo>
                <a:lnTo>
                  <a:pt x="444" y="12"/>
                </a:lnTo>
                <a:lnTo>
                  <a:pt x="32" y="177"/>
                </a:lnTo>
                <a:lnTo>
                  <a:pt x="0" y="177"/>
                </a:lnTo>
                <a:close/>
              </a:path>
            </a:pathLst>
          </a:custGeom>
          <a:solidFill>
            <a:srgbClr val="FFFEFD"/>
          </a:solidFill>
          <a:ln>
            <a:noFill/>
          </a:ln>
        </p:spPr>
      </p:sp>
      <p:sp>
        <p:nvSpPr>
          <p:cNvPr id="1337" name="Freeform 375"/>
          <p:cNvSpPr/>
          <p:nvPr/>
        </p:nvSpPr>
        <p:spPr>
          <a:xfrm>
            <a:off x="2585880" y="1181160"/>
            <a:ext cx="148680" cy="59760"/>
          </a:xfrm>
          <a:custGeom>
            <a:avLst/>
            <a:gdLst/>
            <a:ahLst/>
            <a:cxnLst/>
            <a:rect l="0" t="0" r="r" b="b"/>
            <a:pathLst>
              <a:path w="413" h="166">
                <a:moveTo>
                  <a:pt x="0" y="165"/>
                </a:moveTo>
                <a:lnTo>
                  <a:pt x="412" y="0"/>
                </a:lnTo>
                <a:lnTo>
                  <a:pt x="412" y="13"/>
                </a:lnTo>
                <a:lnTo>
                  <a:pt x="32" y="165"/>
                </a:lnTo>
                <a:lnTo>
                  <a:pt x="0" y="165"/>
                </a:lnTo>
                <a:close/>
              </a:path>
            </a:pathLst>
          </a:custGeom>
          <a:solidFill>
            <a:srgbClr val="FFFEFE"/>
          </a:solidFill>
          <a:ln>
            <a:noFill/>
          </a:ln>
        </p:spPr>
      </p:sp>
      <p:sp>
        <p:nvSpPr>
          <p:cNvPr id="1338" name="Freeform 376"/>
          <p:cNvSpPr/>
          <p:nvPr/>
        </p:nvSpPr>
        <p:spPr>
          <a:xfrm>
            <a:off x="2597040" y="1185840"/>
            <a:ext cx="137520" cy="55080"/>
          </a:xfrm>
          <a:custGeom>
            <a:avLst/>
            <a:gdLst/>
            <a:ahLst/>
            <a:cxnLst/>
            <a:rect l="0" t="0" r="r" b="b"/>
            <a:pathLst>
              <a:path w="382" h="153">
                <a:moveTo>
                  <a:pt x="0" y="152"/>
                </a:moveTo>
                <a:lnTo>
                  <a:pt x="381" y="0"/>
                </a:lnTo>
                <a:lnTo>
                  <a:pt x="381" y="25"/>
                </a:lnTo>
                <a:lnTo>
                  <a:pt x="64" y="152"/>
                </a:lnTo>
                <a:lnTo>
                  <a:pt x="0" y="152"/>
                </a:lnTo>
                <a:close/>
              </a:path>
            </a:pathLst>
          </a:custGeom>
          <a:solidFill>
            <a:srgbClr val="FFFEFE"/>
          </a:solidFill>
          <a:ln>
            <a:noFill/>
          </a:ln>
        </p:spPr>
      </p:sp>
      <p:sp>
        <p:nvSpPr>
          <p:cNvPr id="1339" name="Freeform 377"/>
          <p:cNvSpPr/>
          <p:nvPr/>
        </p:nvSpPr>
        <p:spPr>
          <a:xfrm>
            <a:off x="2620080" y="1194840"/>
            <a:ext cx="114480" cy="46080"/>
          </a:xfrm>
          <a:custGeom>
            <a:avLst/>
            <a:gdLst/>
            <a:ahLst/>
            <a:cxnLst/>
            <a:rect l="0" t="0" r="r" b="b"/>
            <a:pathLst>
              <a:path w="318" h="128">
                <a:moveTo>
                  <a:pt x="0" y="127"/>
                </a:moveTo>
                <a:lnTo>
                  <a:pt x="317" y="0"/>
                </a:lnTo>
                <a:lnTo>
                  <a:pt x="317" y="13"/>
                </a:lnTo>
                <a:lnTo>
                  <a:pt x="31" y="127"/>
                </a:lnTo>
                <a:lnTo>
                  <a:pt x="0" y="127"/>
                </a:lnTo>
                <a:close/>
              </a:path>
            </a:pathLst>
          </a:custGeom>
          <a:solidFill>
            <a:srgbClr val="FFFEFE"/>
          </a:solidFill>
          <a:ln>
            <a:noFill/>
          </a:ln>
        </p:spPr>
      </p:sp>
      <p:sp>
        <p:nvSpPr>
          <p:cNvPr id="1340" name="Freeform 378"/>
          <p:cNvSpPr/>
          <p:nvPr/>
        </p:nvSpPr>
        <p:spPr>
          <a:xfrm>
            <a:off x="2631240" y="1199520"/>
            <a:ext cx="103320" cy="41400"/>
          </a:xfrm>
          <a:custGeom>
            <a:avLst/>
            <a:gdLst/>
            <a:ahLst/>
            <a:cxnLst/>
            <a:rect l="0" t="0" r="r" b="b"/>
            <a:pathLst>
              <a:path w="287" h="115">
                <a:moveTo>
                  <a:pt x="0" y="114"/>
                </a:moveTo>
                <a:lnTo>
                  <a:pt x="286" y="0"/>
                </a:lnTo>
                <a:lnTo>
                  <a:pt x="286" y="13"/>
                </a:lnTo>
                <a:lnTo>
                  <a:pt x="32" y="114"/>
                </a:lnTo>
                <a:lnTo>
                  <a:pt x="0" y="114"/>
                </a:lnTo>
                <a:close/>
              </a:path>
            </a:pathLst>
          </a:custGeom>
          <a:solidFill>
            <a:srgbClr val="FFFFFE"/>
          </a:solidFill>
          <a:ln>
            <a:noFill/>
          </a:ln>
        </p:spPr>
      </p:sp>
      <p:sp>
        <p:nvSpPr>
          <p:cNvPr id="1341" name="Freeform 379"/>
          <p:cNvSpPr/>
          <p:nvPr/>
        </p:nvSpPr>
        <p:spPr>
          <a:xfrm>
            <a:off x="2642760" y="1203840"/>
            <a:ext cx="91800" cy="37080"/>
          </a:xfrm>
          <a:custGeom>
            <a:avLst/>
            <a:gdLst/>
            <a:ahLst/>
            <a:cxnLst/>
            <a:rect l="0" t="0" r="r" b="b"/>
            <a:pathLst>
              <a:path w="255" h="103">
                <a:moveTo>
                  <a:pt x="0" y="102"/>
                </a:moveTo>
                <a:lnTo>
                  <a:pt x="254" y="0"/>
                </a:lnTo>
                <a:lnTo>
                  <a:pt x="254" y="26"/>
                </a:lnTo>
                <a:lnTo>
                  <a:pt x="63" y="102"/>
                </a:lnTo>
                <a:lnTo>
                  <a:pt x="0" y="102"/>
                </a:lnTo>
                <a:close/>
              </a:path>
            </a:pathLst>
          </a:custGeom>
          <a:solidFill>
            <a:srgbClr val="FFFFFE"/>
          </a:solidFill>
          <a:ln>
            <a:noFill/>
          </a:ln>
        </p:spPr>
      </p:sp>
      <p:sp>
        <p:nvSpPr>
          <p:cNvPr id="1342" name="Freeform 380"/>
          <p:cNvSpPr/>
          <p:nvPr/>
        </p:nvSpPr>
        <p:spPr>
          <a:xfrm>
            <a:off x="2665440" y="1213200"/>
            <a:ext cx="69120" cy="27720"/>
          </a:xfrm>
          <a:custGeom>
            <a:avLst/>
            <a:gdLst/>
            <a:ahLst/>
            <a:cxnLst/>
            <a:rect l="0" t="0" r="r" b="b"/>
            <a:pathLst>
              <a:path w="192" h="77">
                <a:moveTo>
                  <a:pt x="0" y="76"/>
                </a:moveTo>
                <a:lnTo>
                  <a:pt x="191" y="0"/>
                </a:lnTo>
                <a:lnTo>
                  <a:pt x="191" y="12"/>
                </a:lnTo>
                <a:lnTo>
                  <a:pt x="32" y="76"/>
                </a:lnTo>
                <a:lnTo>
                  <a:pt x="0" y="76"/>
                </a:lnTo>
                <a:close/>
              </a:path>
            </a:pathLst>
          </a:custGeom>
          <a:solidFill>
            <a:srgbClr val="FFFFFE"/>
          </a:solidFill>
          <a:ln>
            <a:noFill/>
          </a:ln>
        </p:spPr>
      </p:sp>
      <p:sp>
        <p:nvSpPr>
          <p:cNvPr id="1343" name="Freeform 381"/>
          <p:cNvSpPr/>
          <p:nvPr/>
        </p:nvSpPr>
        <p:spPr>
          <a:xfrm>
            <a:off x="2676960" y="1217520"/>
            <a:ext cx="57600" cy="23400"/>
          </a:xfrm>
          <a:custGeom>
            <a:avLst/>
            <a:gdLst/>
            <a:ahLst/>
            <a:cxnLst/>
            <a:rect l="0" t="0" r="r" b="b"/>
            <a:pathLst>
              <a:path w="160" h="65">
                <a:moveTo>
                  <a:pt x="0" y="64"/>
                </a:moveTo>
                <a:lnTo>
                  <a:pt x="159" y="0"/>
                </a:lnTo>
                <a:lnTo>
                  <a:pt x="159" y="13"/>
                </a:lnTo>
                <a:lnTo>
                  <a:pt x="31" y="64"/>
                </a:lnTo>
                <a:lnTo>
                  <a:pt x="0" y="64"/>
                </a:lnTo>
                <a:close/>
              </a:path>
            </a:pathLst>
          </a:custGeom>
          <a:solidFill>
            <a:srgbClr val="FFFFFF"/>
          </a:solidFill>
          <a:ln>
            <a:noFill/>
          </a:ln>
        </p:spPr>
      </p:sp>
      <p:sp>
        <p:nvSpPr>
          <p:cNvPr id="1344" name="Freeform 382"/>
          <p:cNvSpPr/>
          <p:nvPr/>
        </p:nvSpPr>
        <p:spPr>
          <a:xfrm>
            <a:off x="2688120" y="1222200"/>
            <a:ext cx="46440" cy="18720"/>
          </a:xfrm>
          <a:custGeom>
            <a:avLst/>
            <a:gdLst/>
            <a:ahLst/>
            <a:cxnLst/>
            <a:rect l="0" t="0" r="r" b="b"/>
            <a:pathLst>
              <a:path w="129" h="52">
                <a:moveTo>
                  <a:pt x="0" y="51"/>
                </a:moveTo>
                <a:lnTo>
                  <a:pt x="128" y="0"/>
                </a:lnTo>
                <a:lnTo>
                  <a:pt x="128" y="51"/>
                </a:lnTo>
                <a:lnTo>
                  <a:pt x="0" y="51"/>
                </a:lnTo>
                <a:close/>
              </a:path>
            </a:pathLst>
          </a:custGeom>
          <a:solidFill>
            <a:srgbClr val="FFFFFF"/>
          </a:solidFill>
          <a:ln>
            <a:noFill/>
          </a:ln>
        </p:spPr>
      </p:sp>
      <p:sp>
        <p:nvSpPr>
          <p:cNvPr id="1345" name="Freeform 383"/>
          <p:cNvSpPr/>
          <p:nvPr/>
        </p:nvSpPr>
        <p:spPr>
          <a:xfrm>
            <a:off x="804600" y="66672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1346" name="Freeform 384"/>
          <p:cNvSpPr/>
          <p:nvPr/>
        </p:nvSpPr>
        <p:spPr>
          <a:xfrm>
            <a:off x="804600" y="663120"/>
            <a:ext cx="27720" cy="11160"/>
          </a:xfrm>
          <a:custGeom>
            <a:avLst/>
            <a:gdLst/>
            <a:ahLst/>
            <a:cxnLst/>
            <a:rect l="0" t="0" r="r" b="b"/>
            <a:pathLst>
              <a:path w="77" h="31">
                <a:moveTo>
                  <a:pt x="50" y="30"/>
                </a:moveTo>
                <a:lnTo>
                  <a:pt x="0" y="10"/>
                </a:lnTo>
                <a:lnTo>
                  <a:pt x="0" y="0"/>
                </a:lnTo>
                <a:lnTo>
                  <a:pt x="76" y="30"/>
                </a:lnTo>
                <a:lnTo>
                  <a:pt x="50" y="30"/>
                </a:lnTo>
                <a:close/>
              </a:path>
            </a:pathLst>
          </a:custGeom>
          <a:solidFill>
            <a:srgbClr val="3991A7"/>
          </a:solidFill>
          <a:ln>
            <a:noFill/>
          </a:ln>
        </p:spPr>
      </p:sp>
      <p:sp>
        <p:nvSpPr>
          <p:cNvPr id="1347" name="Freeform 385"/>
          <p:cNvSpPr/>
          <p:nvPr/>
        </p:nvSpPr>
        <p:spPr>
          <a:xfrm>
            <a:off x="804600" y="659880"/>
            <a:ext cx="36720" cy="14400"/>
          </a:xfrm>
          <a:custGeom>
            <a:avLst/>
            <a:gdLst/>
            <a:ahLst/>
            <a:cxnLst/>
            <a:rect l="0" t="0" r="r" b="b"/>
            <a:pathLst>
              <a:path w="102" h="40">
                <a:moveTo>
                  <a:pt x="76" y="39"/>
                </a:moveTo>
                <a:lnTo>
                  <a:pt x="0" y="9"/>
                </a:lnTo>
                <a:lnTo>
                  <a:pt x="0" y="0"/>
                </a:lnTo>
                <a:lnTo>
                  <a:pt x="101" y="39"/>
                </a:lnTo>
                <a:lnTo>
                  <a:pt x="76" y="39"/>
                </a:lnTo>
                <a:close/>
              </a:path>
            </a:pathLst>
          </a:custGeom>
          <a:solidFill>
            <a:srgbClr val="3A91A7"/>
          </a:solidFill>
          <a:ln>
            <a:noFill/>
          </a:ln>
        </p:spPr>
      </p:sp>
      <p:sp>
        <p:nvSpPr>
          <p:cNvPr id="1348" name="Freeform 386"/>
          <p:cNvSpPr/>
          <p:nvPr/>
        </p:nvSpPr>
        <p:spPr>
          <a:xfrm>
            <a:off x="804600" y="656280"/>
            <a:ext cx="45720" cy="18000"/>
          </a:xfrm>
          <a:custGeom>
            <a:avLst/>
            <a:gdLst/>
            <a:ahLst/>
            <a:cxnLst/>
            <a:rect l="0" t="0" r="r" b="b"/>
            <a:pathLst>
              <a:path w="127" h="50">
                <a:moveTo>
                  <a:pt x="101" y="49"/>
                </a:moveTo>
                <a:lnTo>
                  <a:pt x="0" y="10"/>
                </a:lnTo>
                <a:lnTo>
                  <a:pt x="0" y="0"/>
                </a:lnTo>
                <a:lnTo>
                  <a:pt x="126" y="49"/>
                </a:lnTo>
                <a:lnTo>
                  <a:pt x="101" y="49"/>
                </a:lnTo>
                <a:close/>
              </a:path>
            </a:pathLst>
          </a:custGeom>
          <a:solidFill>
            <a:srgbClr val="3B92A7"/>
          </a:solidFill>
          <a:ln>
            <a:noFill/>
          </a:ln>
        </p:spPr>
      </p:sp>
      <p:sp>
        <p:nvSpPr>
          <p:cNvPr id="1349" name="Freeform 387"/>
          <p:cNvSpPr/>
          <p:nvPr/>
        </p:nvSpPr>
        <p:spPr>
          <a:xfrm>
            <a:off x="804600" y="653040"/>
            <a:ext cx="54720" cy="21240"/>
          </a:xfrm>
          <a:custGeom>
            <a:avLst/>
            <a:gdLst/>
            <a:ahLst/>
            <a:cxnLst/>
            <a:rect l="0" t="0" r="r" b="b"/>
            <a:pathLst>
              <a:path w="152" h="59">
                <a:moveTo>
                  <a:pt x="126" y="58"/>
                </a:moveTo>
                <a:lnTo>
                  <a:pt x="0" y="10"/>
                </a:lnTo>
                <a:lnTo>
                  <a:pt x="0" y="0"/>
                </a:lnTo>
                <a:lnTo>
                  <a:pt x="151" y="58"/>
                </a:lnTo>
                <a:lnTo>
                  <a:pt x="126" y="58"/>
                </a:lnTo>
                <a:close/>
              </a:path>
            </a:pathLst>
          </a:custGeom>
          <a:solidFill>
            <a:srgbClr val="3B92A8"/>
          </a:solidFill>
          <a:ln>
            <a:noFill/>
          </a:ln>
        </p:spPr>
      </p:sp>
      <p:sp>
        <p:nvSpPr>
          <p:cNvPr id="1350" name="Freeform 388"/>
          <p:cNvSpPr/>
          <p:nvPr/>
        </p:nvSpPr>
        <p:spPr>
          <a:xfrm>
            <a:off x="804600" y="646200"/>
            <a:ext cx="72720" cy="28080"/>
          </a:xfrm>
          <a:custGeom>
            <a:avLst/>
            <a:gdLst/>
            <a:ahLst/>
            <a:cxnLst/>
            <a:rect l="0" t="0" r="r" b="b"/>
            <a:pathLst>
              <a:path w="202" h="78">
                <a:moveTo>
                  <a:pt x="151" y="77"/>
                </a:moveTo>
                <a:lnTo>
                  <a:pt x="0" y="19"/>
                </a:lnTo>
                <a:lnTo>
                  <a:pt x="0" y="0"/>
                </a:lnTo>
                <a:lnTo>
                  <a:pt x="201" y="77"/>
                </a:lnTo>
                <a:lnTo>
                  <a:pt x="151" y="77"/>
                </a:lnTo>
                <a:close/>
              </a:path>
            </a:pathLst>
          </a:custGeom>
          <a:solidFill>
            <a:srgbClr val="3C92A8"/>
          </a:solidFill>
          <a:ln>
            <a:noFill/>
          </a:ln>
        </p:spPr>
      </p:sp>
      <p:sp>
        <p:nvSpPr>
          <p:cNvPr id="1351" name="Freeform 389"/>
          <p:cNvSpPr/>
          <p:nvPr/>
        </p:nvSpPr>
        <p:spPr>
          <a:xfrm>
            <a:off x="804600" y="642600"/>
            <a:ext cx="81720" cy="31680"/>
          </a:xfrm>
          <a:custGeom>
            <a:avLst/>
            <a:gdLst/>
            <a:ahLst/>
            <a:cxnLst/>
            <a:rect l="0" t="0" r="r" b="b"/>
            <a:pathLst>
              <a:path w="227" h="88">
                <a:moveTo>
                  <a:pt x="201" y="87"/>
                </a:moveTo>
                <a:lnTo>
                  <a:pt x="0" y="10"/>
                </a:lnTo>
                <a:lnTo>
                  <a:pt x="0" y="0"/>
                </a:lnTo>
                <a:lnTo>
                  <a:pt x="226" y="87"/>
                </a:lnTo>
                <a:lnTo>
                  <a:pt x="201" y="87"/>
                </a:lnTo>
                <a:close/>
              </a:path>
            </a:pathLst>
          </a:custGeom>
          <a:solidFill>
            <a:srgbClr val="3D92A8"/>
          </a:solidFill>
          <a:ln>
            <a:noFill/>
          </a:ln>
        </p:spPr>
      </p:sp>
      <p:sp>
        <p:nvSpPr>
          <p:cNvPr id="1352" name="Freeform 390"/>
          <p:cNvSpPr/>
          <p:nvPr/>
        </p:nvSpPr>
        <p:spPr>
          <a:xfrm>
            <a:off x="804600" y="639360"/>
            <a:ext cx="90720" cy="34920"/>
          </a:xfrm>
          <a:custGeom>
            <a:avLst/>
            <a:gdLst/>
            <a:ahLst/>
            <a:cxnLst/>
            <a:rect l="0" t="0" r="r" b="b"/>
            <a:pathLst>
              <a:path w="252" h="97">
                <a:moveTo>
                  <a:pt x="226" y="96"/>
                </a:moveTo>
                <a:lnTo>
                  <a:pt x="0" y="9"/>
                </a:lnTo>
                <a:lnTo>
                  <a:pt x="0" y="0"/>
                </a:lnTo>
                <a:lnTo>
                  <a:pt x="251" y="96"/>
                </a:lnTo>
                <a:lnTo>
                  <a:pt x="226" y="96"/>
                </a:lnTo>
                <a:close/>
              </a:path>
            </a:pathLst>
          </a:custGeom>
          <a:solidFill>
            <a:srgbClr val="3E92A8"/>
          </a:solidFill>
          <a:ln>
            <a:noFill/>
          </a:ln>
        </p:spPr>
      </p:sp>
      <p:sp>
        <p:nvSpPr>
          <p:cNvPr id="1353" name="Freeform 391"/>
          <p:cNvSpPr/>
          <p:nvPr/>
        </p:nvSpPr>
        <p:spPr>
          <a:xfrm>
            <a:off x="804600" y="632520"/>
            <a:ext cx="108720" cy="41760"/>
          </a:xfrm>
          <a:custGeom>
            <a:avLst/>
            <a:gdLst/>
            <a:ahLst/>
            <a:cxnLst/>
            <a:rect l="0" t="0" r="r" b="b"/>
            <a:pathLst>
              <a:path w="302" h="116">
                <a:moveTo>
                  <a:pt x="251" y="115"/>
                </a:moveTo>
                <a:lnTo>
                  <a:pt x="0" y="19"/>
                </a:lnTo>
                <a:lnTo>
                  <a:pt x="0" y="0"/>
                </a:lnTo>
                <a:lnTo>
                  <a:pt x="301" y="115"/>
                </a:lnTo>
                <a:lnTo>
                  <a:pt x="251" y="115"/>
                </a:lnTo>
                <a:close/>
              </a:path>
            </a:pathLst>
          </a:custGeom>
          <a:solidFill>
            <a:srgbClr val="3F93A8"/>
          </a:solidFill>
          <a:ln>
            <a:noFill/>
          </a:ln>
        </p:spPr>
      </p:sp>
      <p:sp>
        <p:nvSpPr>
          <p:cNvPr id="1354" name="Freeform 392"/>
          <p:cNvSpPr/>
          <p:nvPr/>
        </p:nvSpPr>
        <p:spPr>
          <a:xfrm>
            <a:off x="804600" y="628920"/>
            <a:ext cx="117720" cy="45360"/>
          </a:xfrm>
          <a:custGeom>
            <a:avLst/>
            <a:gdLst/>
            <a:ahLst/>
            <a:cxnLst/>
            <a:rect l="0" t="0" r="r" b="b"/>
            <a:pathLst>
              <a:path w="327" h="126">
                <a:moveTo>
                  <a:pt x="301" y="125"/>
                </a:moveTo>
                <a:lnTo>
                  <a:pt x="0" y="10"/>
                </a:lnTo>
                <a:lnTo>
                  <a:pt x="0" y="0"/>
                </a:lnTo>
                <a:lnTo>
                  <a:pt x="326" y="125"/>
                </a:lnTo>
                <a:lnTo>
                  <a:pt x="301" y="125"/>
                </a:lnTo>
                <a:close/>
              </a:path>
            </a:pathLst>
          </a:custGeom>
          <a:solidFill>
            <a:srgbClr val="4093A8"/>
          </a:solidFill>
          <a:ln>
            <a:noFill/>
          </a:ln>
        </p:spPr>
      </p:sp>
      <p:sp>
        <p:nvSpPr>
          <p:cNvPr id="1355" name="Freeform 393"/>
          <p:cNvSpPr/>
          <p:nvPr/>
        </p:nvSpPr>
        <p:spPr>
          <a:xfrm>
            <a:off x="804600" y="625680"/>
            <a:ext cx="126720" cy="48600"/>
          </a:xfrm>
          <a:custGeom>
            <a:avLst/>
            <a:gdLst/>
            <a:ahLst/>
            <a:cxnLst/>
            <a:rect l="0" t="0" r="r" b="b"/>
            <a:pathLst>
              <a:path w="352" h="135">
                <a:moveTo>
                  <a:pt x="326" y="134"/>
                </a:moveTo>
                <a:lnTo>
                  <a:pt x="0" y="9"/>
                </a:lnTo>
                <a:lnTo>
                  <a:pt x="0" y="0"/>
                </a:lnTo>
                <a:lnTo>
                  <a:pt x="351" y="134"/>
                </a:lnTo>
                <a:lnTo>
                  <a:pt x="326" y="134"/>
                </a:lnTo>
                <a:close/>
              </a:path>
            </a:pathLst>
          </a:custGeom>
          <a:solidFill>
            <a:srgbClr val="4193A9"/>
          </a:solidFill>
          <a:ln>
            <a:noFill/>
          </a:ln>
        </p:spPr>
      </p:sp>
      <p:sp>
        <p:nvSpPr>
          <p:cNvPr id="1356" name="Freeform 394"/>
          <p:cNvSpPr/>
          <p:nvPr/>
        </p:nvSpPr>
        <p:spPr>
          <a:xfrm>
            <a:off x="804600" y="618840"/>
            <a:ext cx="144720" cy="55440"/>
          </a:xfrm>
          <a:custGeom>
            <a:avLst/>
            <a:gdLst/>
            <a:ahLst/>
            <a:cxnLst/>
            <a:rect l="0" t="0" r="r" b="b"/>
            <a:pathLst>
              <a:path w="402" h="154">
                <a:moveTo>
                  <a:pt x="350" y="153"/>
                </a:moveTo>
                <a:lnTo>
                  <a:pt x="0" y="20"/>
                </a:lnTo>
                <a:lnTo>
                  <a:pt x="0" y="0"/>
                </a:lnTo>
                <a:lnTo>
                  <a:pt x="401" y="153"/>
                </a:lnTo>
                <a:lnTo>
                  <a:pt x="350" y="153"/>
                </a:lnTo>
                <a:close/>
              </a:path>
            </a:pathLst>
          </a:custGeom>
          <a:solidFill>
            <a:srgbClr val="4294A9"/>
          </a:solidFill>
          <a:ln>
            <a:noFill/>
          </a:ln>
        </p:spPr>
      </p:sp>
      <p:sp>
        <p:nvSpPr>
          <p:cNvPr id="1357" name="Freeform 395"/>
          <p:cNvSpPr/>
          <p:nvPr/>
        </p:nvSpPr>
        <p:spPr>
          <a:xfrm>
            <a:off x="804600" y="615240"/>
            <a:ext cx="153720" cy="59040"/>
          </a:xfrm>
          <a:custGeom>
            <a:avLst/>
            <a:gdLst/>
            <a:ahLst/>
            <a:cxnLst/>
            <a:rect l="0" t="0" r="r" b="b"/>
            <a:pathLst>
              <a:path w="427" h="164">
                <a:moveTo>
                  <a:pt x="401" y="163"/>
                </a:moveTo>
                <a:lnTo>
                  <a:pt x="0" y="10"/>
                </a:lnTo>
                <a:lnTo>
                  <a:pt x="0" y="0"/>
                </a:lnTo>
                <a:lnTo>
                  <a:pt x="426" y="163"/>
                </a:lnTo>
                <a:lnTo>
                  <a:pt x="401" y="163"/>
                </a:lnTo>
                <a:close/>
              </a:path>
            </a:pathLst>
          </a:custGeom>
          <a:solidFill>
            <a:srgbClr val="4394A9"/>
          </a:solidFill>
          <a:ln>
            <a:noFill/>
          </a:ln>
        </p:spPr>
      </p:sp>
      <p:sp>
        <p:nvSpPr>
          <p:cNvPr id="1358" name="Freeform 396"/>
          <p:cNvSpPr/>
          <p:nvPr/>
        </p:nvSpPr>
        <p:spPr>
          <a:xfrm>
            <a:off x="804600" y="612000"/>
            <a:ext cx="162720" cy="62280"/>
          </a:xfrm>
          <a:custGeom>
            <a:avLst/>
            <a:gdLst/>
            <a:ahLst/>
            <a:cxnLst/>
            <a:rect l="0" t="0" r="r" b="b"/>
            <a:pathLst>
              <a:path w="452" h="173">
                <a:moveTo>
                  <a:pt x="426" y="172"/>
                </a:moveTo>
                <a:lnTo>
                  <a:pt x="0" y="9"/>
                </a:lnTo>
                <a:lnTo>
                  <a:pt x="0" y="0"/>
                </a:lnTo>
                <a:lnTo>
                  <a:pt x="451" y="172"/>
                </a:lnTo>
                <a:lnTo>
                  <a:pt x="426" y="172"/>
                </a:lnTo>
                <a:close/>
              </a:path>
            </a:pathLst>
          </a:custGeom>
          <a:solidFill>
            <a:srgbClr val="4494A9"/>
          </a:solidFill>
          <a:ln>
            <a:noFill/>
          </a:ln>
        </p:spPr>
      </p:sp>
      <p:sp>
        <p:nvSpPr>
          <p:cNvPr id="1359" name="Freeform 397"/>
          <p:cNvSpPr/>
          <p:nvPr/>
        </p:nvSpPr>
        <p:spPr>
          <a:xfrm>
            <a:off x="804600" y="608400"/>
            <a:ext cx="171720" cy="65880"/>
          </a:xfrm>
          <a:custGeom>
            <a:avLst/>
            <a:gdLst/>
            <a:ahLst/>
            <a:cxnLst/>
            <a:rect l="0" t="0" r="r" b="b"/>
            <a:pathLst>
              <a:path w="477" h="183">
                <a:moveTo>
                  <a:pt x="451" y="182"/>
                </a:moveTo>
                <a:lnTo>
                  <a:pt x="0" y="10"/>
                </a:lnTo>
                <a:lnTo>
                  <a:pt x="0" y="0"/>
                </a:lnTo>
                <a:lnTo>
                  <a:pt x="476" y="182"/>
                </a:lnTo>
                <a:lnTo>
                  <a:pt x="451" y="182"/>
                </a:lnTo>
                <a:close/>
              </a:path>
            </a:pathLst>
          </a:custGeom>
          <a:solidFill>
            <a:srgbClr val="4594A9"/>
          </a:solidFill>
          <a:ln>
            <a:noFill/>
          </a:ln>
        </p:spPr>
      </p:sp>
      <p:sp>
        <p:nvSpPr>
          <p:cNvPr id="1360" name="Freeform 398"/>
          <p:cNvSpPr/>
          <p:nvPr/>
        </p:nvSpPr>
        <p:spPr>
          <a:xfrm>
            <a:off x="804600" y="605160"/>
            <a:ext cx="180720" cy="69120"/>
          </a:xfrm>
          <a:custGeom>
            <a:avLst/>
            <a:gdLst/>
            <a:ahLst/>
            <a:cxnLst/>
            <a:rect l="0" t="0" r="r" b="b"/>
            <a:pathLst>
              <a:path w="502" h="192">
                <a:moveTo>
                  <a:pt x="476" y="191"/>
                </a:moveTo>
                <a:lnTo>
                  <a:pt x="0" y="9"/>
                </a:lnTo>
                <a:lnTo>
                  <a:pt x="0" y="0"/>
                </a:lnTo>
                <a:lnTo>
                  <a:pt x="501" y="191"/>
                </a:lnTo>
                <a:lnTo>
                  <a:pt x="476" y="191"/>
                </a:lnTo>
                <a:close/>
              </a:path>
            </a:pathLst>
          </a:custGeom>
          <a:solidFill>
            <a:srgbClr val="4695AA"/>
          </a:solidFill>
          <a:ln>
            <a:noFill/>
          </a:ln>
        </p:spPr>
      </p:sp>
      <p:sp>
        <p:nvSpPr>
          <p:cNvPr id="1361" name="Freeform 399"/>
          <p:cNvSpPr/>
          <p:nvPr/>
        </p:nvSpPr>
        <p:spPr>
          <a:xfrm>
            <a:off x="804600" y="601560"/>
            <a:ext cx="189720" cy="72720"/>
          </a:xfrm>
          <a:custGeom>
            <a:avLst/>
            <a:gdLst/>
            <a:ahLst/>
            <a:cxnLst/>
            <a:rect l="0" t="0" r="r" b="b"/>
            <a:pathLst>
              <a:path w="527" h="202">
                <a:moveTo>
                  <a:pt x="501" y="201"/>
                </a:moveTo>
                <a:lnTo>
                  <a:pt x="0" y="10"/>
                </a:lnTo>
                <a:lnTo>
                  <a:pt x="0" y="0"/>
                </a:lnTo>
                <a:lnTo>
                  <a:pt x="526" y="201"/>
                </a:lnTo>
                <a:lnTo>
                  <a:pt x="501" y="201"/>
                </a:lnTo>
                <a:close/>
              </a:path>
            </a:pathLst>
          </a:custGeom>
          <a:solidFill>
            <a:srgbClr val="4795AA"/>
          </a:solidFill>
          <a:ln>
            <a:noFill/>
          </a:ln>
        </p:spPr>
      </p:sp>
      <p:sp>
        <p:nvSpPr>
          <p:cNvPr id="1362" name="Freeform 400"/>
          <p:cNvSpPr/>
          <p:nvPr/>
        </p:nvSpPr>
        <p:spPr>
          <a:xfrm>
            <a:off x="804600" y="598320"/>
            <a:ext cx="198720" cy="75960"/>
          </a:xfrm>
          <a:custGeom>
            <a:avLst/>
            <a:gdLst/>
            <a:ahLst/>
            <a:cxnLst/>
            <a:rect l="0" t="0" r="r" b="b"/>
            <a:pathLst>
              <a:path w="552" h="211">
                <a:moveTo>
                  <a:pt x="526" y="210"/>
                </a:moveTo>
                <a:lnTo>
                  <a:pt x="0" y="9"/>
                </a:lnTo>
                <a:lnTo>
                  <a:pt x="0" y="0"/>
                </a:lnTo>
                <a:lnTo>
                  <a:pt x="551" y="210"/>
                </a:lnTo>
                <a:lnTo>
                  <a:pt x="526" y="210"/>
                </a:lnTo>
                <a:close/>
              </a:path>
            </a:pathLst>
          </a:custGeom>
          <a:solidFill>
            <a:srgbClr val="4795AA"/>
          </a:solidFill>
          <a:ln>
            <a:noFill/>
          </a:ln>
        </p:spPr>
      </p:sp>
      <p:sp>
        <p:nvSpPr>
          <p:cNvPr id="1363" name="Freeform 401"/>
          <p:cNvSpPr/>
          <p:nvPr/>
        </p:nvSpPr>
        <p:spPr>
          <a:xfrm>
            <a:off x="804600" y="594720"/>
            <a:ext cx="208080" cy="79560"/>
          </a:xfrm>
          <a:custGeom>
            <a:avLst/>
            <a:gdLst/>
            <a:ahLst/>
            <a:cxnLst/>
            <a:rect l="0" t="0" r="r" b="b"/>
            <a:pathLst>
              <a:path w="578" h="221">
                <a:moveTo>
                  <a:pt x="551" y="220"/>
                </a:moveTo>
                <a:lnTo>
                  <a:pt x="0" y="10"/>
                </a:lnTo>
                <a:lnTo>
                  <a:pt x="0" y="0"/>
                </a:lnTo>
                <a:lnTo>
                  <a:pt x="577" y="220"/>
                </a:lnTo>
                <a:lnTo>
                  <a:pt x="551" y="220"/>
                </a:lnTo>
                <a:close/>
              </a:path>
            </a:pathLst>
          </a:custGeom>
          <a:solidFill>
            <a:srgbClr val="4895AA"/>
          </a:solidFill>
          <a:ln>
            <a:noFill/>
          </a:ln>
        </p:spPr>
      </p:sp>
      <p:sp>
        <p:nvSpPr>
          <p:cNvPr id="1364" name="Freeform 402"/>
          <p:cNvSpPr/>
          <p:nvPr/>
        </p:nvSpPr>
        <p:spPr>
          <a:xfrm>
            <a:off x="804600" y="591480"/>
            <a:ext cx="217080" cy="82800"/>
          </a:xfrm>
          <a:custGeom>
            <a:avLst/>
            <a:gdLst/>
            <a:ahLst/>
            <a:cxnLst/>
            <a:rect l="0" t="0" r="r" b="b"/>
            <a:pathLst>
              <a:path w="603" h="230">
                <a:moveTo>
                  <a:pt x="577" y="229"/>
                </a:moveTo>
                <a:lnTo>
                  <a:pt x="0" y="9"/>
                </a:lnTo>
                <a:lnTo>
                  <a:pt x="0" y="0"/>
                </a:lnTo>
                <a:lnTo>
                  <a:pt x="602" y="229"/>
                </a:lnTo>
                <a:lnTo>
                  <a:pt x="577" y="229"/>
                </a:lnTo>
                <a:close/>
              </a:path>
            </a:pathLst>
          </a:custGeom>
          <a:solidFill>
            <a:srgbClr val="4996AA"/>
          </a:solidFill>
          <a:ln>
            <a:noFill/>
          </a:ln>
        </p:spPr>
      </p:sp>
      <p:sp>
        <p:nvSpPr>
          <p:cNvPr id="1365" name="Freeform 403"/>
          <p:cNvSpPr/>
          <p:nvPr/>
        </p:nvSpPr>
        <p:spPr>
          <a:xfrm>
            <a:off x="804600" y="587880"/>
            <a:ext cx="226080" cy="86400"/>
          </a:xfrm>
          <a:custGeom>
            <a:avLst/>
            <a:gdLst/>
            <a:ahLst/>
            <a:cxnLst/>
            <a:rect l="0" t="0" r="r" b="b"/>
            <a:pathLst>
              <a:path w="628" h="240">
                <a:moveTo>
                  <a:pt x="602" y="239"/>
                </a:moveTo>
                <a:lnTo>
                  <a:pt x="0" y="10"/>
                </a:lnTo>
                <a:lnTo>
                  <a:pt x="0" y="0"/>
                </a:lnTo>
                <a:lnTo>
                  <a:pt x="627" y="239"/>
                </a:lnTo>
                <a:lnTo>
                  <a:pt x="602" y="239"/>
                </a:lnTo>
                <a:close/>
              </a:path>
            </a:pathLst>
          </a:custGeom>
          <a:solidFill>
            <a:srgbClr val="4A96AB"/>
          </a:solidFill>
          <a:ln>
            <a:noFill/>
          </a:ln>
        </p:spPr>
      </p:sp>
      <p:sp>
        <p:nvSpPr>
          <p:cNvPr id="1366" name="Freeform 404"/>
          <p:cNvSpPr/>
          <p:nvPr/>
        </p:nvSpPr>
        <p:spPr>
          <a:xfrm>
            <a:off x="804600" y="584640"/>
            <a:ext cx="235080" cy="89640"/>
          </a:xfrm>
          <a:custGeom>
            <a:avLst/>
            <a:gdLst/>
            <a:ahLst/>
            <a:cxnLst/>
            <a:rect l="0" t="0" r="r" b="b"/>
            <a:pathLst>
              <a:path w="653" h="249">
                <a:moveTo>
                  <a:pt x="627" y="248"/>
                </a:moveTo>
                <a:lnTo>
                  <a:pt x="0" y="9"/>
                </a:lnTo>
                <a:lnTo>
                  <a:pt x="0" y="0"/>
                </a:lnTo>
                <a:lnTo>
                  <a:pt x="652" y="248"/>
                </a:lnTo>
                <a:lnTo>
                  <a:pt x="627" y="248"/>
                </a:lnTo>
                <a:close/>
              </a:path>
            </a:pathLst>
          </a:custGeom>
          <a:solidFill>
            <a:srgbClr val="4B96AB"/>
          </a:solidFill>
          <a:ln>
            <a:noFill/>
          </a:ln>
        </p:spPr>
      </p:sp>
      <p:sp>
        <p:nvSpPr>
          <p:cNvPr id="1367" name="Freeform 405"/>
          <p:cNvSpPr/>
          <p:nvPr/>
        </p:nvSpPr>
        <p:spPr>
          <a:xfrm>
            <a:off x="804600" y="581040"/>
            <a:ext cx="244080" cy="93240"/>
          </a:xfrm>
          <a:custGeom>
            <a:avLst/>
            <a:gdLst/>
            <a:ahLst/>
            <a:cxnLst/>
            <a:rect l="0" t="0" r="r" b="b"/>
            <a:pathLst>
              <a:path w="678" h="259">
                <a:moveTo>
                  <a:pt x="652" y="258"/>
                </a:moveTo>
                <a:lnTo>
                  <a:pt x="0" y="10"/>
                </a:lnTo>
                <a:lnTo>
                  <a:pt x="0" y="0"/>
                </a:lnTo>
                <a:lnTo>
                  <a:pt x="677" y="258"/>
                </a:lnTo>
                <a:lnTo>
                  <a:pt x="652" y="258"/>
                </a:lnTo>
                <a:close/>
              </a:path>
            </a:pathLst>
          </a:custGeom>
          <a:solidFill>
            <a:srgbClr val="4C97AB"/>
          </a:solidFill>
          <a:ln>
            <a:noFill/>
          </a:ln>
        </p:spPr>
      </p:sp>
      <p:sp>
        <p:nvSpPr>
          <p:cNvPr id="1368" name="Freeform 406"/>
          <p:cNvSpPr/>
          <p:nvPr/>
        </p:nvSpPr>
        <p:spPr>
          <a:xfrm>
            <a:off x="804600" y="577800"/>
            <a:ext cx="253080" cy="96480"/>
          </a:xfrm>
          <a:custGeom>
            <a:avLst/>
            <a:gdLst/>
            <a:ahLst/>
            <a:cxnLst/>
            <a:rect l="0" t="0" r="r" b="b"/>
            <a:pathLst>
              <a:path w="703" h="268">
                <a:moveTo>
                  <a:pt x="677" y="267"/>
                </a:moveTo>
                <a:lnTo>
                  <a:pt x="0" y="9"/>
                </a:lnTo>
                <a:lnTo>
                  <a:pt x="0" y="0"/>
                </a:lnTo>
                <a:lnTo>
                  <a:pt x="702" y="267"/>
                </a:lnTo>
                <a:lnTo>
                  <a:pt x="677" y="267"/>
                </a:lnTo>
                <a:close/>
              </a:path>
            </a:pathLst>
          </a:custGeom>
          <a:solidFill>
            <a:srgbClr val="4C97AB"/>
          </a:solidFill>
          <a:ln>
            <a:noFill/>
          </a:ln>
        </p:spPr>
      </p:sp>
      <p:sp>
        <p:nvSpPr>
          <p:cNvPr id="1369" name="Freeform 407"/>
          <p:cNvSpPr/>
          <p:nvPr/>
        </p:nvSpPr>
        <p:spPr>
          <a:xfrm>
            <a:off x="804600" y="574200"/>
            <a:ext cx="262080" cy="100080"/>
          </a:xfrm>
          <a:custGeom>
            <a:avLst/>
            <a:gdLst/>
            <a:ahLst/>
            <a:cxnLst/>
            <a:rect l="0" t="0" r="r" b="b"/>
            <a:pathLst>
              <a:path w="728" h="278">
                <a:moveTo>
                  <a:pt x="702" y="277"/>
                </a:moveTo>
                <a:lnTo>
                  <a:pt x="0" y="10"/>
                </a:lnTo>
                <a:lnTo>
                  <a:pt x="0" y="0"/>
                </a:lnTo>
                <a:lnTo>
                  <a:pt x="727" y="277"/>
                </a:lnTo>
                <a:lnTo>
                  <a:pt x="702" y="277"/>
                </a:lnTo>
                <a:close/>
              </a:path>
            </a:pathLst>
          </a:custGeom>
          <a:solidFill>
            <a:srgbClr val="4D97AB"/>
          </a:solidFill>
          <a:ln>
            <a:noFill/>
          </a:ln>
        </p:spPr>
      </p:sp>
      <p:sp>
        <p:nvSpPr>
          <p:cNvPr id="1370" name="Freeform 408"/>
          <p:cNvSpPr/>
          <p:nvPr/>
        </p:nvSpPr>
        <p:spPr>
          <a:xfrm>
            <a:off x="804600" y="570960"/>
            <a:ext cx="271080" cy="103320"/>
          </a:xfrm>
          <a:custGeom>
            <a:avLst/>
            <a:gdLst/>
            <a:ahLst/>
            <a:cxnLst/>
            <a:rect l="0" t="0" r="r" b="b"/>
            <a:pathLst>
              <a:path w="753" h="287">
                <a:moveTo>
                  <a:pt x="727" y="286"/>
                </a:moveTo>
                <a:lnTo>
                  <a:pt x="0" y="9"/>
                </a:lnTo>
                <a:lnTo>
                  <a:pt x="0" y="0"/>
                </a:lnTo>
                <a:lnTo>
                  <a:pt x="752" y="286"/>
                </a:lnTo>
                <a:lnTo>
                  <a:pt x="727" y="286"/>
                </a:lnTo>
                <a:close/>
              </a:path>
            </a:pathLst>
          </a:custGeom>
          <a:solidFill>
            <a:srgbClr val="4E97AC"/>
          </a:solidFill>
          <a:ln>
            <a:noFill/>
          </a:ln>
        </p:spPr>
      </p:sp>
      <p:sp>
        <p:nvSpPr>
          <p:cNvPr id="1371" name="Freeform 409"/>
          <p:cNvSpPr/>
          <p:nvPr/>
        </p:nvSpPr>
        <p:spPr>
          <a:xfrm>
            <a:off x="804600" y="567360"/>
            <a:ext cx="280080" cy="106920"/>
          </a:xfrm>
          <a:custGeom>
            <a:avLst/>
            <a:gdLst/>
            <a:ahLst/>
            <a:cxnLst/>
            <a:rect l="0" t="0" r="r" b="b"/>
            <a:pathLst>
              <a:path w="778" h="297">
                <a:moveTo>
                  <a:pt x="752" y="296"/>
                </a:moveTo>
                <a:lnTo>
                  <a:pt x="0" y="10"/>
                </a:lnTo>
                <a:lnTo>
                  <a:pt x="0" y="0"/>
                </a:lnTo>
                <a:lnTo>
                  <a:pt x="777" y="296"/>
                </a:lnTo>
                <a:lnTo>
                  <a:pt x="752" y="296"/>
                </a:lnTo>
                <a:close/>
              </a:path>
            </a:pathLst>
          </a:custGeom>
          <a:solidFill>
            <a:srgbClr val="4F98AC"/>
          </a:solidFill>
          <a:ln>
            <a:noFill/>
          </a:ln>
        </p:spPr>
      </p:sp>
      <p:sp>
        <p:nvSpPr>
          <p:cNvPr id="1372" name="Freeform 410"/>
          <p:cNvSpPr/>
          <p:nvPr/>
        </p:nvSpPr>
        <p:spPr>
          <a:xfrm>
            <a:off x="804600" y="564120"/>
            <a:ext cx="289080" cy="110160"/>
          </a:xfrm>
          <a:custGeom>
            <a:avLst/>
            <a:gdLst/>
            <a:ahLst/>
            <a:cxnLst/>
            <a:rect l="0" t="0" r="r" b="b"/>
            <a:pathLst>
              <a:path w="803" h="306">
                <a:moveTo>
                  <a:pt x="777" y="305"/>
                </a:moveTo>
                <a:lnTo>
                  <a:pt x="0" y="9"/>
                </a:lnTo>
                <a:lnTo>
                  <a:pt x="0" y="0"/>
                </a:lnTo>
                <a:lnTo>
                  <a:pt x="802" y="305"/>
                </a:lnTo>
                <a:lnTo>
                  <a:pt x="777" y="305"/>
                </a:lnTo>
                <a:close/>
              </a:path>
            </a:pathLst>
          </a:custGeom>
          <a:solidFill>
            <a:srgbClr val="5098AC"/>
          </a:solidFill>
          <a:ln>
            <a:noFill/>
          </a:ln>
        </p:spPr>
      </p:sp>
      <p:sp>
        <p:nvSpPr>
          <p:cNvPr id="1373" name="Freeform 411"/>
          <p:cNvSpPr/>
          <p:nvPr/>
        </p:nvSpPr>
        <p:spPr>
          <a:xfrm>
            <a:off x="804600" y="560520"/>
            <a:ext cx="298080" cy="113760"/>
          </a:xfrm>
          <a:custGeom>
            <a:avLst/>
            <a:gdLst/>
            <a:ahLst/>
            <a:cxnLst/>
            <a:rect l="0" t="0" r="r" b="b"/>
            <a:pathLst>
              <a:path w="828" h="316">
                <a:moveTo>
                  <a:pt x="802" y="315"/>
                </a:moveTo>
                <a:lnTo>
                  <a:pt x="0" y="10"/>
                </a:lnTo>
                <a:lnTo>
                  <a:pt x="0" y="0"/>
                </a:lnTo>
                <a:lnTo>
                  <a:pt x="827" y="315"/>
                </a:lnTo>
                <a:lnTo>
                  <a:pt x="802" y="315"/>
                </a:lnTo>
                <a:close/>
              </a:path>
            </a:pathLst>
          </a:custGeom>
          <a:solidFill>
            <a:srgbClr val="5198AC"/>
          </a:solidFill>
          <a:ln>
            <a:noFill/>
          </a:ln>
        </p:spPr>
      </p:sp>
      <p:sp>
        <p:nvSpPr>
          <p:cNvPr id="1374" name="Freeform 412"/>
          <p:cNvSpPr/>
          <p:nvPr/>
        </p:nvSpPr>
        <p:spPr>
          <a:xfrm>
            <a:off x="804600" y="557280"/>
            <a:ext cx="307080" cy="117000"/>
          </a:xfrm>
          <a:custGeom>
            <a:avLst/>
            <a:gdLst/>
            <a:ahLst/>
            <a:cxnLst/>
            <a:rect l="0" t="0" r="r" b="b"/>
            <a:pathLst>
              <a:path w="853" h="325">
                <a:moveTo>
                  <a:pt x="827" y="324"/>
                </a:moveTo>
                <a:lnTo>
                  <a:pt x="0" y="9"/>
                </a:lnTo>
                <a:lnTo>
                  <a:pt x="0" y="0"/>
                </a:lnTo>
                <a:lnTo>
                  <a:pt x="852" y="324"/>
                </a:lnTo>
                <a:lnTo>
                  <a:pt x="827" y="324"/>
                </a:lnTo>
                <a:close/>
              </a:path>
            </a:pathLst>
          </a:custGeom>
          <a:solidFill>
            <a:srgbClr val="5299AD"/>
          </a:solidFill>
          <a:ln>
            <a:noFill/>
          </a:ln>
        </p:spPr>
      </p:sp>
      <p:sp>
        <p:nvSpPr>
          <p:cNvPr id="1375" name="Freeform 413"/>
          <p:cNvSpPr/>
          <p:nvPr/>
        </p:nvSpPr>
        <p:spPr>
          <a:xfrm>
            <a:off x="804600" y="553680"/>
            <a:ext cx="316080" cy="120600"/>
          </a:xfrm>
          <a:custGeom>
            <a:avLst/>
            <a:gdLst/>
            <a:ahLst/>
            <a:cxnLst/>
            <a:rect l="0" t="0" r="r" b="b"/>
            <a:pathLst>
              <a:path w="878" h="335">
                <a:moveTo>
                  <a:pt x="852" y="334"/>
                </a:moveTo>
                <a:lnTo>
                  <a:pt x="0" y="10"/>
                </a:lnTo>
                <a:lnTo>
                  <a:pt x="0" y="0"/>
                </a:lnTo>
                <a:lnTo>
                  <a:pt x="877" y="334"/>
                </a:lnTo>
                <a:lnTo>
                  <a:pt x="852" y="334"/>
                </a:lnTo>
                <a:close/>
              </a:path>
            </a:pathLst>
          </a:custGeom>
          <a:solidFill>
            <a:srgbClr val="5399AD"/>
          </a:solidFill>
          <a:ln>
            <a:noFill/>
          </a:ln>
        </p:spPr>
      </p:sp>
      <p:sp>
        <p:nvSpPr>
          <p:cNvPr id="1376" name="Freeform 414"/>
          <p:cNvSpPr/>
          <p:nvPr/>
        </p:nvSpPr>
        <p:spPr>
          <a:xfrm>
            <a:off x="804600" y="550440"/>
            <a:ext cx="325080" cy="123840"/>
          </a:xfrm>
          <a:custGeom>
            <a:avLst/>
            <a:gdLst/>
            <a:ahLst/>
            <a:cxnLst/>
            <a:rect l="0" t="0" r="r" b="b"/>
            <a:pathLst>
              <a:path w="903" h="344">
                <a:moveTo>
                  <a:pt x="877" y="343"/>
                </a:moveTo>
                <a:lnTo>
                  <a:pt x="0" y="10"/>
                </a:lnTo>
                <a:lnTo>
                  <a:pt x="0" y="0"/>
                </a:lnTo>
                <a:lnTo>
                  <a:pt x="902" y="343"/>
                </a:lnTo>
                <a:lnTo>
                  <a:pt x="877" y="343"/>
                </a:lnTo>
                <a:close/>
              </a:path>
            </a:pathLst>
          </a:custGeom>
          <a:solidFill>
            <a:srgbClr val="5499AD"/>
          </a:solidFill>
          <a:ln>
            <a:noFill/>
          </a:ln>
        </p:spPr>
      </p:sp>
      <p:sp>
        <p:nvSpPr>
          <p:cNvPr id="1377" name="Freeform 415"/>
          <p:cNvSpPr/>
          <p:nvPr/>
        </p:nvSpPr>
        <p:spPr>
          <a:xfrm>
            <a:off x="804600" y="546840"/>
            <a:ext cx="334080" cy="127440"/>
          </a:xfrm>
          <a:custGeom>
            <a:avLst/>
            <a:gdLst/>
            <a:ahLst/>
            <a:cxnLst/>
            <a:rect l="0" t="0" r="r" b="b"/>
            <a:pathLst>
              <a:path w="928" h="354">
                <a:moveTo>
                  <a:pt x="902" y="353"/>
                </a:moveTo>
                <a:lnTo>
                  <a:pt x="0" y="10"/>
                </a:lnTo>
                <a:lnTo>
                  <a:pt x="0" y="0"/>
                </a:lnTo>
                <a:lnTo>
                  <a:pt x="927" y="353"/>
                </a:lnTo>
                <a:lnTo>
                  <a:pt x="902" y="353"/>
                </a:lnTo>
                <a:close/>
              </a:path>
            </a:pathLst>
          </a:custGeom>
          <a:solidFill>
            <a:srgbClr val="559AAD"/>
          </a:solidFill>
          <a:ln>
            <a:noFill/>
          </a:ln>
        </p:spPr>
      </p:sp>
      <p:sp>
        <p:nvSpPr>
          <p:cNvPr id="1378" name="Freeform 416"/>
          <p:cNvSpPr/>
          <p:nvPr/>
        </p:nvSpPr>
        <p:spPr>
          <a:xfrm>
            <a:off x="804600" y="543600"/>
            <a:ext cx="343080" cy="130680"/>
          </a:xfrm>
          <a:custGeom>
            <a:avLst/>
            <a:gdLst/>
            <a:ahLst/>
            <a:cxnLst/>
            <a:rect l="0" t="0" r="r" b="b"/>
            <a:pathLst>
              <a:path w="953" h="363">
                <a:moveTo>
                  <a:pt x="927" y="362"/>
                </a:moveTo>
                <a:lnTo>
                  <a:pt x="0" y="9"/>
                </a:lnTo>
                <a:lnTo>
                  <a:pt x="0" y="0"/>
                </a:lnTo>
                <a:lnTo>
                  <a:pt x="952" y="362"/>
                </a:lnTo>
                <a:lnTo>
                  <a:pt x="927" y="362"/>
                </a:lnTo>
                <a:close/>
              </a:path>
            </a:pathLst>
          </a:custGeom>
          <a:solidFill>
            <a:srgbClr val="569AAE"/>
          </a:solidFill>
          <a:ln>
            <a:noFill/>
          </a:ln>
        </p:spPr>
      </p:sp>
      <p:sp>
        <p:nvSpPr>
          <p:cNvPr id="1379" name="Freeform 417"/>
          <p:cNvSpPr/>
          <p:nvPr/>
        </p:nvSpPr>
        <p:spPr>
          <a:xfrm>
            <a:off x="804600" y="540000"/>
            <a:ext cx="352080" cy="134280"/>
          </a:xfrm>
          <a:custGeom>
            <a:avLst/>
            <a:gdLst/>
            <a:ahLst/>
            <a:cxnLst/>
            <a:rect l="0" t="0" r="r" b="b"/>
            <a:pathLst>
              <a:path w="978" h="373">
                <a:moveTo>
                  <a:pt x="952" y="372"/>
                </a:moveTo>
                <a:lnTo>
                  <a:pt x="0" y="10"/>
                </a:lnTo>
                <a:lnTo>
                  <a:pt x="0" y="0"/>
                </a:lnTo>
                <a:lnTo>
                  <a:pt x="977" y="372"/>
                </a:lnTo>
                <a:lnTo>
                  <a:pt x="952" y="372"/>
                </a:lnTo>
                <a:close/>
              </a:path>
            </a:pathLst>
          </a:custGeom>
          <a:solidFill>
            <a:srgbClr val="579AAE"/>
          </a:solidFill>
          <a:ln>
            <a:noFill/>
          </a:ln>
        </p:spPr>
      </p:sp>
      <p:sp>
        <p:nvSpPr>
          <p:cNvPr id="1380" name="Freeform 418"/>
          <p:cNvSpPr/>
          <p:nvPr/>
        </p:nvSpPr>
        <p:spPr>
          <a:xfrm>
            <a:off x="804600" y="536760"/>
            <a:ext cx="361080" cy="137520"/>
          </a:xfrm>
          <a:custGeom>
            <a:avLst/>
            <a:gdLst/>
            <a:ahLst/>
            <a:cxnLst/>
            <a:rect l="0" t="0" r="r" b="b"/>
            <a:pathLst>
              <a:path w="1003" h="382">
                <a:moveTo>
                  <a:pt x="977" y="381"/>
                </a:moveTo>
                <a:lnTo>
                  <a:pt x="0" y="9"/>
                </a:lnTo>
                <a:lnTo>
                  <a:pt x="0" y="0"/>
                </a:lnTo>
                <a:lnTo>
                  <a:pt x="1002" y="381"/>
                </a:lnTo>
                <a:lnTo>
                  <a:pt x="977" y="381"/>
                </a:lnTo>
                <a:close/>
              </a:path>
            </a:pathLst>
          </a:custGeom>
          <a:solidFill>
            <a:srgbClr val="589BAE"/>
          </a:solidFill>
          <a:ln>
            <a:noFill/>
          </a:ln>
        </p:spPr>
      </p:sp>
      <p:sp>
        <p:nvSpPr>
          <p:cNvPr id="1381" name="Freeform 419"/>
          <p:cNvSpPr/>
          <p:nvPr/>
        </p:nvSpPr>
        <p:spPr>
          <a:xfrm>
            <a:off x="804600" y="533160"/>
            <a:ext cx="370080" cy="141120"/>
          </a:xfrm>
          <a:custGeom>
            <a:avLst/>
            <a:gdLst/>
            <a:ahLst/>
            <a:cxnLst/>
            <a:rect l="0" t="0" r="r" b="b"/>
            <a:pathLst>
              <a:path w="1028" h="392">
                <a:moveTo>
                  <a:pt x="1002" y="391"/>
                </a:moveTo>
                <a:lnTo>
                  <a:pt x="0" y="10"/>
                </a:lnTo>
                <a:lnTo>
                  <a:pt x="0" y="0"/>
                </a:lnTo>
                <a:lnTo>
                  <a:pt x="1027" y="391"/>
                </a:lnTo>
                <a:lnTo>
                  <a:pt x="1002" y="391"/>
                </a:lnTo>
                <a:close/>
              </a:path>
            </a:pathLst>
          </a:custGeom>
          <a:solidFill>
            <a:srgbClr val="599BAE"/>
          </a:solidFill>
          <a:ln>
            <a:noFill/>
          </a:ln>
        </p:spPr>
      </p:sp>
      <p:sp>
        <p:nvSpPr>
          <p:cNvPr id="1382" name="Freeform 420"/>
          <p:cNvSpPr/>
          <p:nvPr/>
        </p:nvSpPr>
        <p:spPr>
          <a:xfrm>
            <a:off x="804600" y="529920"/>
            <a:ext cx="379080" cy="144360"/>
          </a:xfrm>
          <a:custGeom>
            <a:avLst/>
            <a:gdLst/>
            <a:ahLst/>
            <a:cxnLst/>
            <a:rect l="0" t="0" r="r" b="b"/>
            <a:pathLst>
              <a:path w="1053" h="401">
                <a:moveTo>
                  <a:pt x="1027" y="400"/>
                </a:moveTo>
                <a:lnTo>
                  <a:pt x="0" y="9"/>
                </a:lnTo>
                <a:lnTo>
                  <a:pt x="0" y="0"/>
                </a:lnTo>
                <a:lnTo>
                  <a:pt x="1052" y="400"/>
                </a:lnTo>
                <a:lnTo>
                  <a:pt x="1027" y="400"/>
                </a:lnTo>
                <a:close/>
              </a:path>
            </a:pathLst>
          </a:custGeom>
          <a:solidFill>
            <a:srgbClr val="5A9CAF"/>
          </a:solidFill>
          <a:ln>
            <a:noFill/>
          </a:ln>
        </p:spPr>
      </p:sp>
      <p:sp>
        <p:nvSpPr>
          <p:cNvPr id="1383" name="Freeform 421"/>
          <p:cNvSpPr/>
          <p:nvPr/>
        </p:nvSpPr>
        <p:spPr>
          <a:xfrm>
            <a:off x="804600" y="526320"/>
            <a:ext cx="388080" cy="147960"/>
          </a:xfrm>
          <a:custGeom>
            <a:avLst/>
            <a:gdLst/>
            <a:ahLst/>
            <a:cxnLst/>
            <a:rect l="0" t="0" r="r" b="b"/>
            <a:pathLst>
              <a:path w="1078" h="411">
                <a:moveTo>
                  <a:pt x="1052" y="410"/>
                </a:moveTo>
                <a:lnTo>
                  <a:pt x="0" y="10"/>
                </a:lnTo>
                <a:lnTo>
                  <a:pt x="0" y="0"/>
                </a:lnTo>
                <a:lnTo>
                  <a:pt x="1077" y="410"/>
                </a:lnTo>
                <a:lnTo>
                  <a:pt x="1052" y="410"/>
                </a:lnTo>
                <a:close/>
              </a:path>
            </a:pathLst>
          </a:custGeom>
          <a:solidFill>
            <a:srgbClr val="5B9CAF"/>
          </a:solidFill>
          <a:ln>
            <a:noFill/>
          </a:ln>
        </p:spPr>
      </p:sp>
      <p:sp>
        <p:nvSpPr>
          <p:cNvPr id="1384" name="Freeform 422"/>
          <p:cNvSpPr/>
          <p:nvPr/>
        </p:nvSpPr>
        <p:spPr>
          <a:xfrm>
            <a:off x="804600" y="523080"/>
            <a:ext cx="397080" cy="151200"/>
          </a:xfrm>
          <a:custGeom>
            <a:avLst/>
            <a:gdLst/>
            <a:ahLst/>
            <a:cxnLst/>
            <a:rect l="0" t="0" r="r" b="b"/>
            <a:pathLst>
              <a:path w="1103" h="420">
                <a:moveTo>
                  <a:pt x="1077" y="419"/>
                </a:moveTo>
                <a:lnTo>
                  <a:pt x="0" y="10"/>
                </a:lnTo>
                <a:lnTo>
                  <a:pt x="0" y="0"/>
                </a:lnTo>
                <a:lnTo>
                  <a:pt x="1102" y="419"/>
                </a:lnTo>
                <a:lnTo>
                  <a:pt x="1077" y="419"/>
                </a:lnTo>
                <a:close/>
              </a:path>
            </a:pathLst>
          </a:custGeom>
          <a:solidFill>
            <a:srgbClr val="5C9CAF"/>
          </a:solidFill>
          <a:ln>
            <a:noFill/>
          </a:ln>
        </p:spPr>
      </p:sp>
      <p:sp>
        <p:nvSpPr>
          <p:cNvPr id="1385" name="Freeform 423"/>
          <p:cNvSpPr/>
          <p:nvPr/>
        </p:nvSpPr>
        <p:spPr>
          <a:xfrm>
            <a:off x="804600" y="519480"/>
            <a:ext cx="406080" cy="154800"/>
          </a:xfrm>
          <a:custGeom>
            <a:avLst/>
            <a:gdLst/>
            <a:ahLst/>
            <a:cxnLst/>
            <a:rect l="0" t="0" r="r" b="b"/>
            <a:pathLst>
              <a:path w="1128" h="430">
                <a:moveTo>
                  <a:pt x="1102" y="429"/>
                </a:moveTo>
                <a:lnTo>
                  <a:pt x="0" y="10"/>
                </a:lnTo>
                <a:lnTo>
                  <a:pt x="0" y="0"/>
                </a:lnTo>
                <a:lnTo>
                  <a:pt x="1127" y="429"/>
                </a:lnTo>
                <a:lnTo>
                  <a:pt x="1102" y="429"/>
                </a:lnTo>
                <a:close/>
              </a:path>
            </a:pathLst>
          </a:custGeom>
          <a:solidFill>
            <a:srgbClr val="5D9DB0"/>
          </a:solidFill>
          <a:ln>
            <a:noFill/>
          </a:ln>
        </p:spPr>
      </p:sp>
      <p:sp>
        <p:nvSpPr>
          <p:cNvPr id="1386" name="Freeform 424"/>
          <p:cNvSpPr/>
          <p:nvPr/>
        </p:nvSpPr>
        <p:spPr>
          <a:xfrm>
            <a:off x="804600" y="516240"/>
            <a:ext cx="415080" cy="158040"/>
          </a:xfrm>
          <a:custGeom>
            <a:avLst/>
            <a:gdLst/>
            <a:ahLst/>
            <a:cxnLst/>
            <a:rect l="0" t="0" r="r" b="b"/>
            <a:pathLst>
              <a:path w="1153" h="439">
                <a:moveTo>
                  <a:pt x="1127" y="438"/>
                </a:moveTo>
                <a:lnTo>
                  <a:pt x="0" y="9"/>
                </a:lnTo>
                <a:lnTo>
                  <a:pt x="0" y="0"/>
                </a:lnTo>
                <a:lnTo>
                  <a:pt x="1152" y="438"/>
                </a:lnTo>
                <a:lnTo>
                  <a:pt x="1127" y="438"/>
                </a:lnTo>
                <a:close/>
              </a:path>
            </a:pathLst>
          </a:custGeom>
          <a:solidFill>
            <a:srgbClr val="5E9DB0"/>
          </a:solidFill>
          <a:ln>
            <a:noFill/>
          </a:ln>
        </p:spPr>
      </p:sp>
      <p:sp>
        <p:nvSpPr>
          <p:cNvPr id="1387" name="Freeform 425"/>
          <p:cNvSpPr/>
          <p:nvPr/>
        </p:nvSpPr>
        <p:spPr>
          <a:xfrm>
            <a:off x="804600" y="512640"/>
            <a:ext cx="424080" cy="161640"/>
          </a:xfrm>
          <a:custGeom>
            <a:avLst/>
            <a:gdLst/>
            <a:ahLst/>
            <a:cxnLst/>
            <a:rect l="0" t="0" r="r" b="b"/>
            <a:pathLst>
              <a:path w="1178" h="449">
                <a:moveTo>
                  <a:pt x="1152" y="448"/>
                </a:moveTo>
                <a:lnTo>
                  <a:pt x="0" y="10"/>
                </a:lnTo>
                <a:lnTo>
                  <a:pt x="0" y="0"/>
                </a:lnTo>
                <a:lnTo>
                  <a:pt x="1177" y="448"/>
                </a:lnTo>
                <a:lnTo>
                  <a:pt x="1152" y="448"/>
                </a:lnTo>
                <a:close/>
              </a:path>
            </a:pathLst>
          </a:custGeom>
          <a:solidFill>
            <a:srgbClr val="5F9EB0"/>
          </a:solidFill>
          <a:ln>
            <a:noFill/>
          </a:ln>
        </p:spPr>
      </p:sp>
      <p:sp>
        <p:nvSpPr>
          <p:cNvPr id="1388" name="Freeform 426"/>
          <p:cNvSpPr/>
          <p:nvPr/>
        </p:nvSpPr>
        <p:spPr>
          <a:xfrm>
            <a:off x="804600" y="509400"/>
            <a:ext cx="433080" cy="164880"/>
          </a:xfrm>
          <a:custGeom>
            <a:avLst/>
            <a:gdLst/>
            <a:ahLst/>
            <a:cxnLst/>
            <a:rect l="0" t="0" r="r" b="b"/>
            <a:pathLst>
              <a:path w="1203" h="458">
                <a:moveTo>
                  <a:pt x="1177" y="457"/>
                </a:moveTo>
                <a:lnTo>
                  <a:pt x="0" y="9"/>
                </a:lnTo>
                <a:lnTo>
                  <a:pt x="0" y="0"/>
                </a:lnTo>
                <a:lnTo>
                  <a:pt x="1202" y="457"/>
                </a:lnTo>
                <a:lnTo>
                  <a:pt x="1177" y="457"/>
                </a:lnTo>
                <a:close/>
              </a:path>
            </a:pathLst>
          </a:custGeom>
          <a:solidFill>
            <a:srgbClr val="609EB0"/>
          </a:solidFill>
          <a:ln>
            <a:noFill/>
          </a:ln>
        </p:spPr>
      </p:sp>
      <p:sp>
        <p:nvSpPr>
          <p:cNvPr id="1389" name="Freeform 427"/>
          <p:cNvSpPr/>
          <p:nvPr/>
        </p:nvSpPr>
        <p:spPr>
          <a:xfrm>
            <a:off x="804600" y="506160"/>
            <a:ext cx="442080" cy="168120"/>
          </a:xfrm>
          <a:custGeom>
            <a:avLst/>
            <a:gdLst/>
            <a:ahLst/>
            <a:cxnLst/>
            <a:rect l="0" t="0" r="r" b="b"/>
            <a:pathLst>
              <a:path w="1228" h="467">
                <a:moveTo>
                  <a:pt x="1202" y="466"/>
                </a:moveTo>
                <a:lnTo>
                  <a:pt x="0" y="9"/>
                </a:lnTo>
                <a:lnTo>
                  <a:pt x="0" y="0"/>
                </a:lnTo>
                <a:lnTo>
                  <a:pt x="1227" y="466"/>
                </a:lnTo>
                <a:lnTo>
                  <a:pt x="1202" y="466"/>
                </a:lnTo>
                <a:close/>
              </a:path>
            </a:pathLst>
          </a:custGeom>
          <a:solidFill>
            <a:srgbClr val="619EB1"/>
          </a:solidFill>
          <a:ln>
            <a:noFill/>
          </a:ln>
        </p:spPr>
      </p:sp>
      <p:sp>
        <p:nvSpPr>
          <p:cNvPr id="1390" name="Freeform 428"/>
          <p:cNvSpPr/>
          <p:nvPr/>
        </p:nvSpPr>
        <p:spPr>
          <a:xfrm>
            <a:off x="804600" y="502560"/>
            <a:ext cx="451080" cy="171720"/>
          </a:xfrm>
          <a:custGeom>
            <a:avLst/>
            <a:gdLst/>
            <a:ahLst/>
            <a:cxnLst/>
            <a:rect l="0" t="0" r="r" b="b"/>
            <a:pathLst>
              <a:path w="1253" h="477">
                <a:moveTo>
                  <a:pt x="1227" y="476"/>
                </a:moveTo>
                <a:lnTo>
                  <a:pt x="0" y="10"/>
                </a:lnTo>
                <a:lnTo>
                  <a:pt x="0" y="0"/>
                </a:lnTo>
                <a:lnTo>
                  <a:pt x="1252" y="476"/>
                </a:lnTo>
                <a:lnTo>
                  <a:pt x="1227" y="476"/>
                </a:lnTo>
                <a:close/>
              </a:path>
            </a:pathLst>
          </a:custGeom>
          <a:solidFill>
            <a:srgbClr val="629FB1"/>
          </a:solidFill>
          <a:ln>
            <a:noFill/>
          </a:ln>
        </p:spPr>
      </p:sp>
      <p:sp>
        <p:nvSpPr>
          <p:cNvPr id="1391" name="Freeform 429"/>
          <p:cNvSpPr/>
          <p:nvPr/>
        </p:nvSpPr>
        <p:spPr>
          <a:xfrm>
            <a:off x="804600" y="499320"/>
            <a:ext cx="460440" cy="174960"/>
          </a:xfrm>
          <a:custGeom>
            <a:avLst/>
            <a:gdLst/>
            <a:ahLst/>
            <a:cxnLst/>
            <a:rect l="0" t="0" r="r" b="b"/>
            <a:pathLst>
              <a:path w="1279" h="486">
                <a:moveTo>
                  <a:pt x="1252" y="485"/>
                </a:moveTo>
                <a:lnTo>
                  <a:pt x="0" y="9"/>
                </a:lnTo>
                <a:lnTo>
                  <a:pt x="0" y="0"/>
                </a:lnTo>
                <a:lnTo>
                  <a:pt x="1278" y="485"/>
                </a:lnTo>
                <a:lnTo>
                  <a:pt x="1252" y="485"/>
                </a:lnTo>
                <a:close/>
              </a:path>
            </a:pathLst>
          </a:custGeom>
          <a:solidFill>
            <a:srgbClr val="649FB1"/>
          </a:solidFill>
          <a:ln>
            <a:noFill/>
          </a:ln>
        </p:spPr>
      </p:sp>
      <p:sp>
        <p:nvSpPr>
          <p:cNvPr id="1392" name="Freeform 430"/>
          <p:cNvSpPr/>
          <p:nvPr/>
        </p:nvSpPr>
        <p:spPr>
          <a:xfrm>
            <a:off x="804600" y="495720"/>
            <a:ext cx="469440" cy="178560"/>
          </a:xfrm>
          <a:custGeom>
            <a:avLst/>
            <a:gdLst/>
            <a:ahLst/>
            <a:cxnLst/>
            <a:rect l="0" t="0" r="r" b="b"/>
            <a:pathLst>
              <a:path w="1304" h="496">
                <a:moveTo>
                  <a:pt x="1278" y="495"/>
                </a:moveTo>
                <a:lnTo>
                  <a:pt x="0" y="10"/>
                </a:lnTo>
                <a:lnTo>
                  <a:pt x="0" y="0"/>
                </a:lnTo>
                <a:lnTo>
                  <a:pt x="1303" y="495"/>
                </a:lnTo>
                <a:lnTo>
                  <a:pt x="1278" y="495"/>
                </a:lnTo>
                <a:close/>
              </a:path>
            </a:pathLst>
          </a:custGeom>
          <a:solidFill>
            <a:srgbClr val="65A0B2"/>
          </a:solidFill>
          <a:ln>
            <a:noFill/>
          </a:ln>
        </p:spPr>
      </p:sp>
      <p:sp>
        <p:nvSpPr>
          <p:cNvPr id="1393" name="Freeform 431"/>
          <p:cNvSpPr/>
          <p:nvPr/>
        </p:nvSpPr>
        <p:spPr>
          <a:xfrm>
            <a:off x="804600" y="492480"/>
            <a:ext cx="478440" cy="181800"/>
          </a:xfrm>
          <a:custGeom>
            <a:avLst/>
            <a:gdLst/>
            <a:ahLst/>
            <a:cxnLst/>
            <a:rect l="0" t="0" r="r" b="b"/>
            <a:pathLst>
              <a:path w="1329" h="505">
                <a:moveTo>
                  <a:pt x="1303" y="504"/>
                </a:moveTo>
                <a:lnTo>
                  <a:pt x="0" y="9"/>
                </a:lnTo>
                <a:lnTo>
                  <a:pt x="0" y="0"/>
                </a:lnTo>
                <a:lnTo>
                  <a:pt x="1328" y="504"/>
                </a:lnTo>
                <a:lnTo>
                  <a:pt x="1303" y="504"/>
                </a:lnTo>
                <a:close/>
              </a:path>
            </a:pathLst>
          </a:custGeom>
          <a:solidFill>
            <a:srgbClr val="66A0B2"/>
          </a:solidFill>
          <a:ln>
            <a:noFill/>
          </a:ln>
        </p:spPr>
      </p:sp>
      <p:sp>
        <p:nvSpPr>
          <p:cNvPr id="1394" name="Freeform 432"/>
          <p:cNvSpPr/>
          <p:nvPr/>
        </p:nvSpPr>
        <p:spPr>
          <a:xfrm>
            <a:off x="804600" y="488880"/>
            <a:ext cx="487440" cy="185400"/>
          </a:xfrm>
          <a:custGeom>
            <a:avLst/>
            <a:gdLst/>
            <a:ahLst/>
            <a:cxnLst/>
            <a:rect l="0" t="0" r="r" b="b"/>
            <a:pathLst>
              <a:path w="1354" h="515">
                <a:moveTo>
                  <a:pt x="1328" y="514"/>
                </a:moveTo>
                <a:lnTo>
                  <a:pt x="0" y="10"/>
                </a:lnTo>
                <a:lnTo>
                  <a:pt x="0" y="0"/>
                </a:lnTo>
                <a:lnTo>
                  <a:pt x="1353" y="514"/>
                </a:lnTo>
                <a:lnTo>
                  <a:pt x="1328" y="514"/>
                </a:lnTo>
                <a:close/>
              </a:path>
            </a:pathLst>
          </a:custGeom>
          <a:solidFill>
            <a:srgbClr val="67A1B3"/>
          </a:solidFill>
          <a:ln>
            <a:noFill/>
          </a:ln>
        </p:spPr>
      </p:sp>
      <p:sp>
        <p:nvSpPr>
          <p:cNvPr id="1395" name="Freeform 433"/>
          <p:cNvSpPr/>
          <p:nvPr/>
        </p:nvSpPr>
        <p:spPr>
          <a:xfrm>
            <a:off x="804600" y="485640"/>
            <a:ext cx="496440" cy="188640"/>
          </a:xfrm>
          <a:custGeom>
            <a:avLst/>
            <a:gdLst/>
            <a:ahLst/>
            <a:cxnLst/>
            <a:rect l="0" t="0" r="r" b="b"/>
            <a:pathLst>
              <a:path w="1379" h="524">
                <a:moveTo>
                  <a:pt x="1353" y="523"/>
                </a:moveTo>
                <a:lnTo>
                  <a:pt x="0" y="9"/>
                </a:lnTo>
                <a:lnTo>
                  <a:pt x="0" y="0"/>
                </a:lnTo>
                <a:lnTo>
                  <a:pt x="1378" y="523"/>
                </a:lnTo>
                <a:lnTo>
                  <a:pt x="1353" y="523"/>
                </a:lnTo>
                <a:close/>
              </a:path>
            </a:pathLst>
          </a:custGeom>
          <a:solidFill>
            <a:srgbClr val="68A1B3"/>
          </a:solidFill>
          <a:ln>
            <a:noFill/>
          </a:ln>
        </p:spPr>
      </p:sp>
      <p:sp>
        <p:nvSpPr>
          <p:cNvPr id="1396" name="Freeform 434"/>
          <p:cNvSpPr/>
          <p:nvPr/>
        </p:nvSpPr>
        <p:spPr>
          <a:xfrm>
            <a:off x="804600" y="482040"/>
            <a:ext cx="505440" cy="192240"/>
          </a:xfrm>
          <a:custGeom>
            <a:avLst/>
            <a:gdLst/>
            <a:ahLst/>
            <a:cxnLst/>
            <a:rect l="0" t="0" r="r" b="b"/>
            <a:pathLst>
              <a:path w="1404" h="534">
                <a:moveTo>
                  <a:pt x="1378" y="533"/>
                </a:moveTo>
                <a:lnTo>
                  <a:pt x="0" y="10"/>
                </a:lnTo>
                <a:lnTo>
                  <a:pt x="0" y="0"/>
                </a:lnTo>
                <a:lnTo>
                  <a:pt x="1403" y="533"/>
                </a:lnTo>
                <a:lnTo>
                  <a:pt x="1378" y="533"/>
                </a:lnTo>
                <a:close/>
              </a:path>
            </a:pathLst>
          </a:custGeom>
          <a:solidFill>
            <a:srgbClr val="69A2B3"/>
          </a:solidFill>
          <a:ln>
            <a:noFill/>
          </a:ln>
        </p:spPr>
      </p:sp>
      <p:sp>
        <p:nvSpPr>
          <p:cNvPr id="1397" name="Freeform 435"/>
          <p:cNvSpPr/>
          <p:nvPr/>
        </p:nvSpPr>
        <p:spPr>
          <a:xfrm>
            <a:off x="804600" y="478800"/>
            <a:ext cx="514440" cy="195480"/>
          </a:xfrm>
          <a:custGeom>
            <a:avLst/>
            <a:gdLst/>
            <a:ahLst/>
            <a:cxnLst/>
            <a:rect l="0" t="0" r="r" b="b"/>
            <a:pathLst>
              <a:path w="1429" h="543">
                <a:moveTo>
                  <a:pt x="1403" y="542"/>
                </a:moveTo>
                <a:lnTo>
                  <a:pt x="0" y="9"/>
                </a:lnTo>
                <a:lnTo>
                  <a:pt x="0" y="0"/>
                </a:lnTo>
                <a:lnTo>
                  <a:pt x="1428" y="542"/>
                </a:lnTo>
                <a:lnTo>
                  <a:pt x="1403" y="542"/>
                </a:lnTo>
                <a:close/>
              </a:path>
            </a:pathLst>
          </a:custGeom>
          <a:solidFill>
            <a:srgbClr val="6AA2B4"/>
          </a:solidFill>
          <a:ln>
            <a:noFill/>
          </a:ln>
        </p:spPr>
      </p:sp>
      <p:sp>
        <p:nvSpPr>
          <p:cNvPr id="1398" name="Freeform 436"/>
          <p:cNvSpPr/>
          <p:nvPr/>
        </p:nvSpPr>
        <p:spPr>
          <a:xfrm>
            <a:off x="804600" y="475200"/>
            <a:ext cx="523440" cy="199080"/>
          </a:xfrm>
          <a:custGeom>
            <a:avLst/>
            <a:gdLst/>
            <a:ahLst/>
            <a:cxnLst/>
            <a:rect l="0" t="0" r="r" b="b"/>
            <a:pathLst>
              <a:path w="1454" h="553">
                <a:moveTo>
                  <a:pt x="1428" y="552"/>
                </a:moveTo>
                <a:lnTo>
                  <a:pt x="0" y="10"/>
                </a:lnTo>
                <a:lnTo>
                  <a:pt x="0" y="0"/>
                </a:lnTo>
                <a:lnTo>
                  <a:pt x="1453" y="552"/>
                </a:lnTo>
                <a:lnTo>
                  <a:pt x="1428" y="552"/>
                </a:lnTo>
                <a:close/>
              </a:path>
            </a:pathLst>
          </a:custGeom>
          <a:solidFill>
            <a:srgbClr val="6BA3B4"/>
          </a:solidFill>
          <a:ln>
            <a:noFill/>
          </a:ln>
        </p:spPr>
      </p:sp>
      <p:sp>
        <p:nvSpPr>
          <p:cNvPr id="1399" name="Freeform 437"/>
          <p:cNvSpPr/>
          <p:nvPr/>
        </p:nvSpPr>
        <p:spPr>
          <a:xfrm>
            <a:off x="804600" y="471960"/>
            <a:ext cx="532440" cy="202320"/>
          </a:xfrm>
          <a:custGeom>
            <a:avLst/>
            <a:gdLst/>
            <a:ahLst/>
            <a:cxnLst/>
            <a:rect l="0" t="0" r="r" b="b"/>
            <a:pathLst>
              <a:path w="1479" h="562">
                <a:moveTo>
                  <a:pt x="1452" y="561"/>
                </a:moveTo>
                <a:lnTo>
                  <a:pt x="0" y="9"/>
                </a:lnTo>
                <a:lnTo>
                  <a:pt x="0" y="0"/>
                </a:lnTo>
                <a:lnTo>
                  <a:pt x="1478" y="561"/>
                </a:lnTo>
                <a:lnTo>
                  <a:pt x="1452" y="561"/>
                </a:lnTo>
                <a:close/>
              </a:path>
            </a:pathLst>
          </a:custGeom>
          <a:solidFill>
            <a:srgbClr val="6DA3B4"/>
          </a:solidFill>
          <a:ln>
            <a:noFill/>
          </a:ln>
        </p:spPr>
      </p:sp>
      <p:sp>
        <p:nvSpPr>
          <p:cNvPr id="1400" name="Freeform 438"/>
          <p:cNvSpPr/>
          <p:nvPr/>
        </p:nvSpPr>
        <p:spPr>
          <a:xfrm>
            <a:off x="804600" y="468360"/>
            <a:ext cx="541440" cy="205920"/>
          </a:xfrm>
          <a:custGeom>
            <a:avLst/>
            <a:gdLst/>
            <a:ahLst/>
            <a:cxnLst/>
            <a:rect l="0" t="0" r="r" b="b"/>
            <a:pathLst>
              <a:path w="1504" h="572">
                <a:moveTo>
                  <a:pt x="1478" y="571"/>
                </a:moveTo>
                <a:lnTo>
                  <a:pt x="0" y="10"/>
                </a:lnTo>
                <a:lnTo>
                  <a:pt x="0" y="0"/>
                </a:lnTo>
                <a:lnTo>
                  <a:pt x="1503" y="571"/>
                </a:lnTo>
                <a:lnTo>
                  <a:pt x="1478" y="571"/>
                </a:lnTo>
                <a:close/>
              </a:path>
            </a:pathLst>
          </a:custGeom>
          <a:solidFill>
            <a:srgbClr val="6EA4B5"/>
          </a:solidFill>
          <a:ln>
            <a:noFill/>
          </a:ln>
        </p:spPr>
      </p:sp>
      <p:sp>
        <p:nvSpPr>
          <p:cNvPr id="1401" name="Freeform 439"/>
          <p:cNvSpPr/>
          <p:nvPr/>
        </p:nvSpPr>
        <p:spPr>
          <a:xfrm>
            <a:off x="804600" y="465120"/>
            <a:ext cx="550440" cy="209160"/>
          </a:xfrm>
          <a:custGeom>
            <a:avLst/>
            <a:gdLst/>
            <a:ahLst/>
            <a:cxnLst/>
            <a:rect l="0" t="0" r="r" b="b"/>
            <a:pathLst>
              <a:path w="1529" h="581">
                <a:moveTo>
                  <a:pt x="1503" y="580"/>
                </a:moveTo>
                <a:lnTo>
                  <a:pt x="0" y="9"/>
                </a:lnTo>
                <a:lnTo>
                  <a:pt x="0" y="0"/>
                </a:lnTo>
                <a:lnTo>
                  <a:pt x="1528" y="580"/>
                </a:lnTo>
                <a:lnTo>
                  <a:pt x="1503" y="580"/>
                </a:lnTo>
                <a:close/>
              </a:path>
            </a:pathLst>
          </a:custGeom>
          <a:solidFill>
            <a:srgbClr val="6FA4B5"/>
          </a:solidFill>
          <a:ln>
            <a:noFill/>
          </a:ln>
        </p:spPr>
      </p:sp>
      <p:sp>
        <p:nvSpPr>
          <p:cNvPr id="1402" name="Freeform 440"/>
          <p:cNvSpPr/>
          <p:nvPr/>
        </p:nvSpPr>
        <p:spPr>
          <a:xfrm>
            <a:off x="804600" y="461520"/>
            <a:ext cx="559440" cy="212760"/>
          </a:xfrm>
          <a:custGeom>
            <a:avLst/>
            <a:gdLst/>
            <a:ahLst/>
            <a:cxnLst/>
            <a:rect l="0" t="0" r="r" b="b"/>
            <a:pathLst>
              <a:path w="1554" h="591">
                <a:moveTo>
                  <a:pt x="1528" y="590"/>
                </a:moveTo>
                <a:lnTo>
                  <a:pt x="0" y="10"/>
                </a:lnTo>
                <a:lnTo>
                  <a:pt x="0" y="0"/>
                </a:lnTo>
                <a:lnTo>
                  <a:pt x="1553" y="590"/>
                </a:lnTo>
                <a:lnTo>
                  <a:pt x="1528" y="590"/>
                </a:lnTo>
                <a:close/>
              </a:path>
            </a:pathLst>
          </a:custGeom>
          <a:solidFill>
            <a:srgbClr val="70A5B6"/>
          </a:solidFill>
          <a:ln>
            <a:noFill/>
          </a:ln>
        </p:spPr>
      </p:sp>
      <p:sp>
        <p:nvSpPr>
          <p:cNvPr id="1403" name="Freeform 441"/>
          <p:cNvSpPr/>
          <p:nvPr/>
        </p:nvSpPr>
        <p:spPr>
          <a:xfrm>
            <a:off x="804600" y="458280"/>
            <a:ext cx="568440" cy="216000"/>
          </a:xfrm>
          <a:custGeom>
            <a:avLst/>
            <a:gdLst/>
            <a:ahLst/>
            <a:cxnLst/>
            <a:rect l="0" t="0" r="r" b="b"/>
            <a:pathLst>
              <a:path w="1579" h="600">
                <a:moveTo>
                  <a:pt x="1553" y="599"/>
                </a:moveTo>
                <a:lnTo>
                  <a:pt x="0" y="9"/>
                </a:lnTo>
                <a:lnTo>
                  <a:pt x="0" y="0"/>
                </a:lnTo>
                <a:lnTo>
                  <a:pt x="1578" y="599"/>
                </a:lnTo>
                <a:lnTo>
                  <a:pt x="1553" y="599"/>
                </a:lnTo>
                <a:close/>
              </a:path>
            </a:pathLst>
          </a:custGeom>
          <a:solidFill>
            <a:srgbClr val="71A5B6"/>
          </a:solidFill>
          <a:ln>
            <a:noFill/>
          </a:ln>
        </p:spPr>
      </p:sp>
      <p:sp>
        <p:nvSpPr>
          <p:cNvPr id="1404" name="Freeform 442"/>
          <p:cNvSpPr/>
          <p:nvPr/>
        </p:nvSpPr>
        <p:spPr>
          <a:xfrm>
            <a:off x="804600" y="454680"/>
            <a:ext cx="577440" cy="219600"/>
          </a:xfrm>
          <a:custGeom>
            <a:avLst/>
            <a:gdLst/>
            <a:ahLst/>
            <a:cxnLst/>
            <a:rect l="0" t="0" r="r" b="b"/>
            <a:pathLst>
              <a:path w="1604" h="610">
                <a:moveTo>
                  <a:pt x="1578" y="609"/>
                </a:moveTo>
                <a:lnTo>
                  <a:pt x="0" y="10"/>
                </a:lnTo>
                <a:lnTo>
                  <a:pt x="0" y="0"/>
                </a:lnTo>
                <a:lnTo>
                  <a:pt x="1603" y="609"/>
                </a:lnTo>
                <a:lnTo>
                  <a:pt x="1578" y="609"/>
                </a:lnTo>
                <a:close/>
              </a:path>
            </a:pathLst>
          </a:custGeom>
          <a:solidFill>
            <a:srgbClr val="72A6B6"/>
          </a:solidFill>
          <a:ln>
            <a:noFill/>
          </a:ln>
        </p:spPr>
      </p:sp>
      <p:sp>
        <p:nvSpPr>
          <p:cNvPr id="1405" name="Freeform 443"/>
          <p:cNvSpPr/>
          <p:nvPr/>
        </p:nvSpPr>
        <p:spPr>
          <a:xfrm>
            <a:off x="804600" y="451440"/>
            <a:ext cx="586440" cy="222840"/>
          </a:xfrm>
          <a:custGeom>
            <a:avLst/>
            <a:gdLst/>
            <a:ahLst/>
            <a:cxnLst/>
            <a:rect l="0" t="0" r="r" b="b"/>
            <a:pathLst>
              <a:path w="1629" h="619">
                <a:moveTo>
                  <a:pt x="1603" y="618"/>
                </a:moveTo>
                <a:lnTo>
                  <a:pt x="0" y="9"/>
                </a:lnTo>
                <a:lnTo>
                  <a:pt x="0" y="0"/>
                </a:lnTo>
                <a:lnTo>
                  <a:pt x="1628" y="618"/>
                </a:lnTo>
                <a:lnTo>
                  <a:pt x="1603" y="618"/>
                </a:lnTo>
                <a:close/>
              </a:path>
            </a:pathLst>
          </a:custGeom>
          <a:solidFill>
            <a:srgbClr val="73A7B7"/>
          </a:solidFill>
          <a:ln>
            <a:noFill/>
          </a:ln>
        </p:spPr>
      </p:sp>
      <p:sp>
        <p:nvSpPr>
          <p:cNvPr id="1406" name="Freeform 444"/>
          <p:cNvSpPr/>
          <p:nvPr/>
        </p:nvSpPr>
        <p:spPr>
          <a:xfrm>
            <a:off x="804600" y="447840"/>
            <a:ext cx="595440" cy="226440"/>
          </a:xfrm>
          <a:custGeom>
            <a:avLst/>
            <a:gdLst/>
            <a:ahLst/>
            <a:cxnLst/>
            <a:rect l="0" t="0" r="r" b="b"/>
            <a:pathLst>
              <a:path w="1654" h="629">
                <a:moveTo>
                  <a:pt x="1628" y="628"/>
                </a:moveTo>
                <a:lnTo>
                  <a:pt x="0" y="10"/>
                </a:lnTo>
                <a:lnTo>
                  <a:pt x="0" y="0"/>
                </a:lnTo>
                <a:lnTo>
                  <a:pt x="1653" y="628"/>
                </a:lnTo>
                <a:lnTo>
                  <a:pt x="1628" y="628"/>
                </a:lnTo>
                <a:close/>
              </a:path>
            </a:pathLst>
          </a:custGeom>
          <a:solidFill>
            <a:srgbClr val="74A7B7"/>
          </a:solidFill>
          <a:ln>
            <a:noFill/>
          </a:ln>
        </p:spPr>
      </p:sp>
      <p:sp>
        <p:nvSpPr>
          <p:cNvPr id="1407" name="Freeform 445"/>
          <p:cNvSpPr/>
          <p:nvPr/>
        </p:nvSpPr>
        <p:spPr>
          <a:xfrm>
            <a:off x="804600" y="444600"/>
            <a:ext cx="604440" cy="229680"/>
          </a:xfrm>
          <a:custGeom>
            <a:avLst/>
            <a:gdLst/>
            <a:ahLst/>
            <a:cxnLst/>
            <a:rect l="0" t="0" r="r" b="b"/>
            <a:pathLst>
              <a:path w="1679" h="638">
                <a:moveTo>
                  <a:pt x="1653" y="637"/>
                </a:moveTo>
                <a:lnTo>
                  <a:pt x="0" y="9"/>
                </a:lnTo>
                <a:lnTo>
                  <a:pt x="0" y="0"/>
                </a:lnTo>
                <a:lnTo>
                  <a:pt x="1678" y="637"/>
                </a:lnTo>
                <a:lnTo>
                  <a:pt x="1653" y="637"/>
                </a:lnTo>
                <a:close/>
              </a:path>
            </a:pathLst>
          </a:custGeom>
          <a:solidFill>
            <a:srgbClr val="76A8B8"/>
          </a:solidFill>
          <a:ln>
            <a:noFill/>
          </a:ln>
        </p:spPr>
      </p:sp>
      <p:sp>
        <p:nvSpPr>
          <p:cNvPr id="1408" name="Freeform 446"/>
          <p:cNvSpPr/>
          <p:nvPr/>
        </p:nvSpPr>
        <p:spPr>
          <a:xfrm>
            <a:off x="804600" y="441000"/>
            <a:ext cx="613440" cy="233280"/>
          </a:xfrm>
          <a:custGeom>
            <a:avLst/>
            <a:gdLst/>
            <a:ahLst/>
            <a:cxnLst/>
            <a:rect l="0" t="0" r="r" b="b"/>
            <a:pathLst>
              <a:path w="1704" h="648">
                <a:moveTo>
                  <a:pt x="1678" y="647"/>
                </a:moveTo>
                <a:lnTo>
                  <a:pt x="0" y="10"/>
                </a:lnTo>
                <a:lnTo>
                  <a:pt x="0" y="0"/>
                </a:lnTo>
                <a:lnTo>
                  <a:pt x="1703" y="647"/>
                </a:lnTo>
                <a:lnTo>
                  <a:pt x="1678" y="647"/>
                </a:lnTo>
                <a:close/>
              </a:path>
            </a:pathLst>
          </a:custGeom>
          <a:solidFill>
            <a:srgbClr val="77A8B8"/>
          </a:solidFill>
          <a:ln>
            <a:noFill/>
          </a:ln>
        </p:spPr>
      </p:sp>
      <p:sp>
        <p:nvSpPr>
          <p:cNvPr id="1409" name="Freeform 447"/>
          <p:cNvSpPr/>
          <p:nvPr/>
        </p:nvSpPr>
        <p:spPr>
          <a:xfrm>
            <a:off x="804600" y="437760"/>
            <a:ext cx="622440" cy="236520"/>
          </a:xfrm>
          <a:custGeom>
            <a:avLst/>
            <a:gdLst/>
            <a:ahLst/>
            <a:cxnLst/>
            <a:rect l="0" t="0" r="r" b="b"/>
            <a:pathLst>
              <a:path w="1729" h="657">
                <a:moveTo>
                  <a:pt x="1703" y="656"/>
                </a:moveTo>
                <a:lnTo>
                  <a:pt x="0" y="9"/>
                </a:lnTo>
                <a:lnTo>
                  <a:pt x="0" y="0"/>
                </a:lnTo>
                <a:lnTo>
                  <a:pt x="1728" y="656"/>
                </a:lnTo>
                <a:lnTo>
                  <a:pt x="1703" y="656"/>
                </a:lnTo>
                <a:close/>
              </a:path>
            </a:pathLst>
          </a:custGeom>
          <a:solidFill>
            <a:srgbClr val="78A9B9"/>
          </a:solidFill>
          <a:ln>
            <a:noFill/>
          </a:ln>
        </p:spPr>
      </p:sp>
      <p:sp>
        <p:nvSpPr>
          <p:cNvPr id="1410" name="Freeform 448"/>
          <p:cNvSpPr/>
          <p:nvPr/>
        </p:nvSpPr>
        <p:spPr>
          <a:xfrm>
            <a:off x="804600" y="434160"/>
            <a:ext cx="631440" cy="240120"/>
          </a:xfrm>
          <a:custGeom>
            <a:avLst/>
            <a:gdLst/>
            <a:ahLst/>
            <a:cxnLst/>
            <a:rect l="0" t="0" r="r" b="b"/>
            <a:pathLst>
              <a:path w="1754" h="667">
                <a:moveTo>
                  <a:pt x="1728" y="666"/>
                </a:moveTo>
                <a:lnTo>
                  <a:pt x="0" y="10"/>
                </a:lnTo>
                <a:lnTo>
                  <a:pt x="0" y="0"/>
                </a:lnTo>
                <a:lnTo>
                  <a:pt x="1753" y="666"/>
                </a:lnTo>
                <a:lnTo>
                  <a:pt x="1728" y="666"/>
                </a:lnTo>
                <a:close/>
              </a:path>
            </a:pathLst>
          </a:custGeom>
          <a:solidFill>
            <a:srgbClr val="79A9B9"/>
          </a:solidFill>
          <a:ln>
            <a:noFill/>
          </a:ln>
        </p:spPr>
      </p:sp>
      <p:sp>
        <p:nvSpPr>
          <p:cNvPr id="1411" name="Freeform 449"/>
          <p:cNvSpPr/>
          <p:nvPr/>
        </p:nvSpPr>
        <p:spPr>
          <a:xfrm>
            <a:off x="804600" y="430920"/>
            <a:ext cx="640440" cy="243360"/>
          </a:xfrm>
          <a:custGeom>
            <a:avLst/>
            <a:gdLst/>
            <a:ahLst/>
            <a:cxnLst/>
            <a:rect l="0" t="0" r="r" b="b"/>
            <a:pathLst>
              <a:path w="1779" h="676">
                <a:moveTo>
                  <a:pt x="1753" y="675"/>
                </a:moveTo>
                <a:lnTo>
                  <a:pt x="0" y="9"/>
                </a:lnTo>
                <a:lnTo>
                  <a:pt x="0" y="0"/>
                </a:lnTo>
                <a:lnTo>
                  <a:pt x="1778" y="675"/>
                </a:lnTo>
                <a:lnTo>
                  <a:pt x="1753" y="675"/>
                </a:lnTo>
                <a:close/>
              </a:path>
            </a:pathLst>
          </a:custGeom>
          <a:solidFill>
            <a:srgbClr val="7AAABA"/>
          </a:solidFill>
          <a:ln>
            <a:noFill/>
          </a:ln>
        </p:spPr>
      </p:sp>
      <p:sp>
        <p:nvSpPr>
          <p:cNvPr id="1412" name="Freeform 450"/>
          <p:cNvSpPr/>
          <p:nvPr/>
        </p:nvSpPr>
        <p:spPr>
          <a:xfrm>
            <a:off x="804600" y="427320"/>
            <a:ext cx="649440" cy="246960"/>
          </a:xfrm>
          <a:custGeom>
            <a:avLst/>
            <a:gdLst/>
            <a:ahLst/>
            <a:cxnLst/>
            <a:rect l="0" t="0" r="r" b="b"/>
            <a:pathLst>
              <a:path w="1804" h="686">
                <a:moveTo>
                  <a:pt x="1778" y="685"/>
                </a:moveTo>
                <a:lnTo>
                  <a:pt x="0" y="10"/>
                </a:lnTo>
                <a:lnTo>
                  <a:pt x="0" y="0"/>
                </a:lnTo>
                <a:lnTo>
                  <a:pt x="1803" y="685"/>
                </a:lnTo>
                <a:lnTo>
                  <a:pt x="1778" y="685"/>
                </a:lnTo>
                <a:close/>
              </a:path>
            </a:pathLst>
          </a:custGeom>
          <a:solidFill>
            <a:srgbClr val="7BAABA"/>
          </a:solidFill>
          <a:ln>
            <a:noFill/>
          </a:ln>
        </p:spPr>
      </p:sp>
      <p:sp>
        <p:nvSpPr>
          <p:cNvPr id="1413" name="Freeform 451"/>
          <p:cNvSpPr/>
          <p:nvPr/>
        </p:nvSpPr>
        <p:spPr>
          <a:xfrm>
            <a:off x="804600" y="424080"/>
            <a:ext cx="658440" cy="250200"/>
          </a:xfrm>
          <a:custGeom>
            <a:avLst/>
            <a:gdLst/>
            <a:ahLst/>
            <a:cxnLst/>
            <a:rect l="0" t="0" r="r" b="b"/>
            <a:pathLst>
              <a:path w="1829" h="695">
                <a:moveTo>
                  <a:pt x="1803" y="694"/>
                </a:moveTo>
                <a:lnTo>
                  <a:pt x="0" y="9"/>
                </a:lnTo>
                <a:lnTo>
                  <a:pt x="0" y="0"/>
                </a:lnTo>
                <a:lnTo>
                  <a:pt x="1828" y="694"/>
                </a:lnTo>
                <a:lnTo>
                  <a:pt x="1803" y="694"/>
                </a:lnTo>
                <a:close/>
              </a:path>
            </a:pathLst>
          </a:custGeom>
          <a:solidFill>
            <a:srgbClr val="7DABBA"/>
          </a:solidFill>
          <a:ln>
            <a:noFill/>
          </a:ln>
        </p:spPr>
      </p:sp>
      <p:sp>
        <p:nvSpPr>
          <p:cNvPr id="1414" name="Freeform 452"/>
          <p:cNvSpPr/>
          <p:nvPr/>
        </p:nvSpPr>
        <p:spPr>
          <a:xfrm>
            <a:off x="804600" y="420480"/>
            <a:ext cx="667440" cy="253800"/>
          </a:xfrm>
          <a:custGeom>
            <a:avLst/>
            <a:gdLst/>
            <a:ahLst/>
            <a:cxnLst/>
            <a:rect l="0" t="0" r="r" b="b"/>
            <a:pathLst>
              <a:path w="1854" h="705">
                <a:moveTo>
                  <a:pt x="1828" y="704"/>
                </a:moveTo>
                <a:lnTo>
                  <a:pt x="0" y="10"/>
                </a:lnTo>
                <a:lnTo>
                  <a:pt x="0" y="0"/>
                </a:lnTo>
                <a:lnTo>
                  <a:pt x="1853" y="704"/>
                </a:lnTo>
                <a:lnTo>
                  <a:pt x="1828" y="704"/>
                </a:lnTo>
                <a:close/>
              </a:path>
            </a:pathLst>
          </a:custGeom>
          <a:solidFill>
            <a:srgbClr val="7EACBB"/>
          </a:solidFill>
          <a:ln>
            <a:noFill/>
          </a:ln>
        </p:spPr>
      </p:sp>
      <p:sp>
        <p:nvSpPr>
          <p:cNvPr id="1415" name="Freeform 453"/>
          <p:cNvSpPr/>
          <p:nvPr/>
        </p:nvSpPr>
        <p:spPr>
          <a:xfrm>
            <a:off x="804600" y="417240"/>
            <a:ext cx="676440" cy="257040"/>
          </a:xfrm>
          <a:custGeom>
            <a:avLst/>
            <a:gdLst/>
            <a:ahLst/>
            <a:cxnLst/>
            <a:rect l="0" t="0" r="r" b="b"/>
            <a:pathLst>
              <a:path w="1879" h="714">
                <a:moveTo>
                  <a:pt x="1853" y="713"/>
                </a:moveTo>
                <a:lnTo>
                  <a:pt x="0" y="9"/>
                </a:lnTo>
                <a:lnTo>
                  <a:pt x="0" y="0"/>
                </a:lnTo>
                <a:lnTo>
                  <a:pt x="1878" y="713"/>
                </a:lnTo>
                <a:lnTo>
                  <a:pt x="1853" y="713"/>
                </a:lnTo>
                <a:close/>
              </a:path>
            </a:pathLst>
          </a:custGeom>
          <a:solidFill>
            <a:srgbClr val="7FACBB"/>
          </a:solidFill>
          <a:ln>
            <a:noFill/>
          </a:ln>
        </p:spPr>
      </p:sp>
      <p:sp>
        <p:nvSpPr>
          <p:cNvPr id="1416" name="Freeform 454"/>
          <p:cNvSpPr/>
          <p:nvPr/>
        </p:nvSpPr>
        <p:spPr>
          <a:xfrm>
            <a:off x="804600" y="413640"/>
            <a:ext cx="685440" cy="260640"/>
          </a:xfrm>
          <a:custGeom>
            <a:avLst/>
            <a:gdLst/>
            <a:ahLst/>
            <a:cxnLst/>
            <a:rect l="0" t="0" r="r" b="b"/>
            <a:pathLst>
              <a:path w="1904" h="724">
                <a:moveTo>
                  <a:pt x="1878" y="723"/>
                </a:moveTo>
                <a:lnTo>
                  <a:pt x="0" y="10"/>
                </a:lnTo>
                <a:lnTo>
                  <a:pt x="0" y="0"/>
                </a:lnTo>
                <a:lnTo>
                  <a:pt x="1903" y="723"/>
                </a:lnTo>
                <a:lnTo>
                  <a:pt x="1878" y="723"/>
                </a:lnTo>
                <a:close/>
              </a:path>
            </a:pathLst>
          </a:custGeom>
          <a:solidFill>
            <a:srgbClr val="80ADBC"/>
          </a:solidFill>
          <a:ln>
            <a:noFill/>
          </a:ln>
        </p:spPr>
      </p:sp>
      <p:sp>
        <p:nvSpPr>
          <p:cNvPr id="1417" name="Freeform 455"/>
          <p:cNvSpPr/>
          <p:nvPr/>
        </p:nvSpPr>
        <p:spPr>
          <a:xfrm>
            <a:off x="804600" y="410400"/>
            <a:ext cx="694440" cy="263880"/>
          </a:xfrm>
          <a:custGeom>
            <a:avLst/>
            <a:gdLst/>
            <a:ahLst/>
            <a:cxnLst/>
            <a:rect l="0" t="0" r="r" b="b"/>
            <a:pathLst>
              <a:path w="1929" h="733">
                <a:moveTo>
                  <a:pt x="1903" y="732"/>
                </a:moveTo>
                <a:lnTo>
                  <a:pt x="0" y="9"/>
                </a:lnTo>
                <a:lnTo>
                  <a:pt x="0" y="0"/>
                </a:lnTo>
                <a:lnTo>
                  <a:pt x="1928" y="732"/>
                </a:lnTo>
                <a:lnTo>
                  <a:pt x="1903" y="732"/>
                </a:lnTo>
                <a:close/>
              </a:path>
            </a:pathLst>
          </a:custGeom>
          <a:solidFill>
            <a:srgbClr val="82AEBC"/>
          </a:solidFill>
          <a:ln>
            <a:noFill/>
          </a:ln>
        </p:spPr>
      </p:sp>
      <p:sp>
        <p:nvSpPr>
          <p:cNvPr id="1418" name="Freeform 456"/>
          <p:cNvSpPr/>
          <p:nvPr/>
        </p:nvSpPr>
        <p:spPr>
          <a:xfrm>
            <a:off x="804600" y="406800"/>
            <a:ext cx="703440" cy="267480"/>
          </a:xfrm>
          <a:custGeom>
            <a:avLst/>
            <a:gdLst/>
            <a:ahLst/>
            <a:cxnLst/>
            <a:rect l="0" t="0" r="r" b="b"/>
            <a:pathLst>
              <a:path w="1954" h="743">
                <a:moveTo>
                  <a:pt x="1928" y="742"/>
                </a:moveTo>
                <a:lnTo>
                  <a:pt x="0" y="10"/>
                </a:lnTo>
                <a:lnTo>
                  <a:pt x="0" y="0"/>
                </a:lnTo>
                <a:lnTo>
                  <a:pt x="1953" y="742"/>
                </a:lnTo>
                <a:lnTo>
                  <a:pt x="1928" y="742"/>
                </a:lnTo>
                <a:close/>
              </a:path>
            </a:pathLst>
          </a:custGeom>
          <a:solidFill>
            <a:srgbClr val="83AEBD"/>
          </a:solidFill>
          <a:ln>
            <a:noFill/>
          </a:ln>
        </p:spPr>
      </p:sp>
      <p:sp>
        <p:nvSpPr>
          <p:cNvPr id="1419" name="Freeform 457"/>
          <p:cNvSpPr/>
          <p:nvPr/>
        </p:nvSpPr>
        <p:spPr>
          <a:xfrm>
            <a:off x="804600" y="403560"/>
            <a:ext cx="712440" cy="270720"/>
          </a:xfrm>
          <a:custGeom>
            <a:avLst/>
            <a:gdLst/>
            <a:ahLst/>
            <a:cxnLst/>
            <a:rect l="0" t="0" r="r" b="b"/>
            <a:pathLst>
              <a:path w="1979" h="752">
                <a:moveTo>
                  <a:pt x="1953" y="751"/>
                </a:moveTo>
                <a:lnTo>
                  <a:pt x="0" y="10"/>
                </a:lnTo>
                <a:lnTo>
                  <a:pt x="0" y="0"/>
                </a:lnTo>
                <a:lnTo>
                  <a:pt x="1978" y="751"/>
                </a:lnTo>
                <a:lnTo>
                  <a:pt x="1953" y="751"/>
                </a:lnTo>
                <a:close/>
              </a:path>
            </a:pathLst>
          </a:custGeom>
          <a:solidFill>
            <a:srgbClr val="84AFBD"/>
          </a:solidFill>
          <a:ln>
            <a:noFill/>
          </a:ln>
        </p:spPr>
      </p:sp>
      <p:sp>
        <p:nvSpPr>
          <p:cNvPr id="1420" name="Freeform 458"/>
          <p:cNvSpPr/>
          <p:nvPr/>
        </p:nvSpPr>
        <p:spPr>
          <a:xfrm>
            <a:off x="804600" y="399960"/>
            <a:ext cx="721800" cy="274320"/>
          </a:xfrm>
          <a:custGeom>
            <a:avLst/>
            <a:gdLst/>
            <a:ahLst/>
            <a:cxnLst/>
            <a:rect l="0" t="0" r="r" b="b"/>
            <a:pathLst>
              <a:path w="2005" h="762">
                <a:moveTo>
                  <a:pt x="1978" y="761"/>
                </a:moveTo>
                <a:lnTo>
                  <a:pt x="0" y="10"/>
                </a:lnTo>
                <a:lnTo>
                  <a:pt x="0" y="0"/>
                </a:lnTo>
                <a:lnTo>
                  <a:pt x="2004" y="761"/>
                </a:lnTo>
                <a:lnTo>
                  <a:pt x="1978" y="761"/>
                </a:lnTo>
                <a:close/>
              </a:path>
            </a:pathLst>
          </a:custGeom>
          <a:solidFill>
            <a:srgbClr val="85AFBE"/>
          </a:solidFill>
          <a:ln>
            <a:noFill/>
          </a:ln>
        </p:spPr>
      </p:sp>
      <p:sp>
        <p:nvSpPr>
          <p:cNvPr id="1421" name="Freeform 459"/>
          <p:cNvSpPr/>
          <p:nvPr/>
        </p:nvSpPr>
        <p:spPr>
          <a:xfrm>
            <a:off x="804600" y="396720"/>
            <a:ext cx="730800" cy="277560"/>
          </a:xfrm>
          <a:custGeom>
            <a:avLst/>
            <a:gdLst/>
            <a:ahLst/>
            <a:cxnLst/>
            <a:rect l="0" t="0" r="r" b="b"/>
            <a:pathLst>
              <a:path w="2030" h="771">
                <a:moveTo>
                  <a:pt x="2004" y="770"/>
                </a:moveTo>
                <a:lnTo>
                  <a:pt x="0" y="9"/>
                </a:lnTo>
                <a:lnTo>
                  <a:pt x="0" y="0"/>
                </a:lnTo>
                <a:lnTo>
                  <a:pt x="2029" y="770"/>
                </a:lnTo>
                <a:lnTo>
                  <a:pt x="2004" y="770"/>
                </a:lnTo>
                <a:close/>
              </a:path>
            </a:pathLst>
          </a:custGeom>
          <a:solidFill>
            <a:srgbClr val="87B0BE"/>
          </a:solidFill>
          <a:ln>
            <a:noFill/>
          </a:ln>
        </p:spPr>
      </p:sp>
      <p:sp>
        <p:nvSpPr>
          <p:cNvPr id="1422" name="Freeform 460"/>
          <p:cNvSpPr/>
          <p:nvPr/>
        </p:nvSpPr>
        <p:spPr>
          <a:xfrm>
            <a:off x="804600" y="393120"/>
            <a:ext cx="739800" cy="281160"/>
          </a:xfrm>
          <a:custGeom>
            <a:avLst/>
            <a:gdLst/>
            <a:ahLst/>
            <a:cxnLst/>
            <a:rect l="0" t="0" r="r" b="b"/>
            <a:pathLst>
              <a:path w="2055" h="781">
                <a:moveTo>
                  <a:pt x="2029" y="780"/>
                </a:moveTo>
                <a:lnTo>
                  <a:pt x="0" y="10"/>
                </a:lnTo>
                <a:lnTo>
                  <a:pt x="0" y="0"/>
                </a:lnTo>
                <a:lnTo>
                  <a:pt x="2054" y="780"/>
                </a:lnTo>
                <a:lnTo>
                  <a:pt x="2029" y="780"/>
                </a:lnTo>
                <a:close/>
              </a:path>
            </a:pathLst>
          </a:custGeom>
          <a:solidFill>
            <a:srgbClr val="88B1BF"/>
          </a:solidFill>
          <a:ln>
            <a:noFill/>
          </a:ln>
        </p:spPr>
      </p:sp>
      <p:sp>
        <p:nvSpPr>
          <p:cNvPr id="1423" name="Freeform 461"/>
          <p:cNvSpPr/>
          <p:nvPr/>
        </p:nvSpPr>
        <p:spPr>
          <a:xfrm>
            <a:off x="804600" y="389880"/>
            <a:ext cx="748800" cy="284400"/>
          </a:xfrm>
          <a:custGeom>
            <a:avLst/>
            <a:gdLst/>
            <a:ahLst/>
            <a:cxnLst/>
            <a:rect l="0" t="0" r="r" b="b"/>
            <a:pathLst>
              <a:path w="2080" h="790">
                <a:moveTo>
                  <a:pt x="2054" y="789"/>
                </a:moveTo>
                <a:lnTo>
                  <a:pt x="0" y="9"/>
                </a:lnTo>
                <a:lnTo>
                  <a:pt x="0" y="0"/>
                </a:lnTo>
                <a:lnTo>
                  <a:pt x="2079" y="789"/>
                </a:lnTo>
                <a:lnTo>
                  <a:pt x="2054" y="789"/>
                </a:lnTo>
                <a:close/>
              </a:path>
            </a:pathLst>
          </a:custGeom>
          <a:solidFill>
            <a:srgbClr val="89B2BF"/>
          </a:solidFill>
          <a:ln>
            <a:noFill/>
          </a:ln>
        </p:spPr>
      </p:sp>
      <p:sp>
        <p:nvSpPr>
          <p:cNvPr id="1424" name="Freeform 462"/>
          <p:cNvSpPr/>
          <p:nvPr/>
        </p:nvSpPr>
        <p:spPr>
          <a:xfrm>
            <a:off x="804600" y="386280"/>
            <a:ext cx="757800" cy="288000"/>
          </a:xfrm>
          <a:custGeom>
            <a:avLst/>
            <a:gdLst/>
            <a:ahLst/>
            <a:cxnLst/>
            <a:rect l="0" t="0" r="r" b="b"/>
            <a:pathLst>
              <a:path w="2105" h="800">
                <a:moveTo>
                  <a:pt x="2079" y="799"/>
                </a:moveTo>
                <a:lnTo>
                  <a:pt x="0" y="10"/>
                </a:lnTo>
                <a:lnTo>
                  <a:pt x="0" y="0"/>
                </a:lnTo>
                <a:lnTo>
                  <a:pt x="2104" y="799"/>
                </a:lnTo>
                <a:lnTo>
                  <a:pt x="2079" y="799"/>
                </a:lnTo>
                <a:close/>
              </a:path>
            </a:pathLst>
          </a:custGeom>
          <a:solidFill>
            <a:srgbClr val="8AB2C0"/>
          </a:solidFill>
          <a:ln>
            <a:noFill/>
          </a:ln>
        </p:spPr>
      </p:sp>
      <p:sp>
        <p:nvSpPr>
          <p:cNvPr id="1425" name="Freeform 463"/>
          <p:cNvSpPr/>
          <p:nvPr/>
        </p:nvSpPr>
        <p:spPr>
          <a:xfrm>
            <a:off x="804600" y="383040"/>
            <a:ext cx="766800" cy="291240"/>
          </a:xfrm>
          <a:custGeom>
            <a:avLst/>
            <a:gdLst/>
            <a:ahLst/>
            <a:cxnLst/>
            <a:rect l="0" t="0" r="r" b="b"/>
            <a:pathLst>
              <a:path w="2130" h="809">
                <a:moveTo>
                  <a:pt x="2104" y="808"/>
                </a:moveTo>
                <a:lnTo>
                  <a:pt x="0" y="9"/>
                </a:lnTo>
                <a:lnTo>
                  <a:pt x="0" y="0"/>
                </a:lnTo>
                <a:lnTo>
                  <a:pt x="2129" y="808"/>
                </a:lnTo>
                <a:lnTo>
                  <a:pt x="2104" y="808"/>
                </a:lnTo>
                <a:close/>
              </a:path>
            </a:pathLst>
          </a:custGeom>
          <a:solidFill>
            <a:srgbClr val="8BB3C0"/>
          </a:solidFill>
          <a:ln>
            <a:noFill/>
          </a:ln>
        </p:spPr>
      </p:sp>
      <p:sp>
        <p:nvSpPr>
          <p:cNvPr id="1426" name="Freeform 464"/>
          <p:cNvSpPr/>
          <p:nvPr/>
        </p:nvSpPr>
        <p:spPr>
          <a:xfrm>
            <a:off x="804600" y="379440"/>
            <a:ext cx="775800" cy="294840"/>
          </a:xfrm>
          <a:custGeom>
            <a:avLst/>
            <a:gdLst/>
            <a:ahLst/>
            <a:cxnLst/>
            <a:rect l="0" t="0" r="r" b="b"/>
            <a:pathLst>
              <a:path w="2155" h="819">
                <a:moveTo>
                  <a:pt x="2129" y="818"/>
                </a:moveTo>
                <a:lnTo>
                  <a:pt x="0" y="10"/>
                </a:lnTo>
                <a:lnTo>
                  <a:pt x="0" y="0"/>
                </a:lnTo>
                <a:lnTo>
                  <a:pt x="2154" y="818"/>
                </a:lnTo>
                <a:lnTo>
                  <a:pt x="2129" y="818"/>
                </a:lnTo>
                <a:close/>
              </a:path>
            </a:pathLst>
          </a:custGeom>
          <a:solidFill>
            <a:srgbClr val="8CB3C1"/>
          </a:solidFill>
          <a:ln>
            <a:noFill/>
          </a:ln>
        </p:spPr>
      </p:sp>
      <p:sp>
        <p:nvSpPr>
          <p:cNvPr id="1427" name="Freeform 465"/>
          <p:cNvSpPr/>
          <p:nvPr/>
        </p:nvSpPr>
        <p:spPr>
          <a:xfrm>
            <a:off x="804600" y="376200"/>
            <a:ext cx="784800" cy="298080"/>
          </a:xfrm>
          <a:custGeom>
            <a:avLst/>
            <a:gdLst/>
            <a:ahLst/>
            <a:cxnLst/>
            <a:rect l="0" t="0" r="r" b="b"/>
            <a:pathLst>
              <a:path w="2180" h="828">
                <a:moveTo>
                  <a:pt x="2154" y="827"/>
                </a:moveTo>
                <a:lnTo>
                  <a:pt x="0" y="9"/>
                </a:lnTo>
                <a:lnTo>
                  <a:pt x="0" y="0"/>
                </a:lnTo>
                <a:lnTo>
                  <a:pt x="2179" y="827"/>
                </a:lnTo>
                <a:lnTo>
                  <a:pt x="2154" y="827"/>
                </a:lnTo>
                <a:close/>
              </a:path>
            </a:pathLst>
          </a:custGeom>
          <a:solidFill>
            <a:srgbClr val="8DB4C1"/>
          </a:solidFill>
          <a:ln>
            <a:noFill/>
          </a:ln>
        </p:spPr>
      </p:sp>
      <p:sp>
        <p:nvSpPr>
          <p:cNvPr id="1428" name="Freeform 466"/>
          <p:cNvSpPr/>
          <p:nvPr/>
        </p:nvSpPr>
        <p:spPr>
          <a:xfrm>
            <a:off x="804600" y="372600"/>
            <a:ext cx="793800" cy="301680"/>
          </a:xfrm>
          <a:custGeom>
            <a:avLst/>
            <a:gdLst/>
            <a:ahLst/>
            <a:cxnLst/>
            <a:rect l="0" t="0" r="r" b="b"/>
            <a:pathLst>
              <a:path w="2205" h="838">
                <a:moveTo>
                  <a:pt x="2179" y="837"/>
                </a:moveTo>
                <a:lnTo>
                  <a:pt x="0" y="10"/>
                </a:lnTo>
                <a:lnTo>
                  <a:pt x="0" y="0"/>
                </a:lnTo>
                <a:lnTo>
                  <a:pt x="2204" y="837"/>
                </a:lnTo>
                <a:lnTo>
                  <a:pt x="2179" y="837"/>
                </a:lnTo>
                <a:close/>
              </a:path>
            </a:pathLst>
          </a:custGeom>
          <a:solidFill>
            <a:srgbClr val="8FB4C2"/>
          </a:solidFill>
          <a:ln>
            <a:noFill/>
          </a:ln>
        </p:spPr>
      </p:sp>
      <p:sp>
        <p:nvSpPr>
          <p:cNvPr id="1429" name="Freeform 467"/>
          <p:cNvSpPr/>
          <p:nvPr/>
        </p:nvSpPr>
        <p:spPr>
          <a:xfrm>
            <a:off x="804600" y="369360"/>
            <a:ext cx="802800" cy="304920"/>
          </a:xfrm>
          <a:custGeom>
            <a:avLst/>
            <a:gdLst/>
            <a:ahLst/>
            <a:cxnLst/>
            <a:rect l="0" t="0" r="r" b="b"/>
            <a:pathLst>
              <a:path w="2230" h="847">
                <a:moveTo>
                  <a:pt x="2204" y="846"/>
                </a:moveTo>
                <a:lnTo>
                  <a:pt x="0" y="9"/>
                </a:lnTo>
                <a:lnTo>
                  <a:pt x="0" y="0"/>
                </a:lnTo>
                <a:lnTo>
                  <a:pt x="2229" y="846"/>
                </a:lnTo>
                <a:lnTo>
                  <a:pt x="2204" y="846"/>
                </a:lnTo>
                <a:close/>
              </a:path>
            </a:pathLst>
          </a:custGeom>
          <a:solidFill>
            <a:srgbClr val="90B5C2"/>
          </a:solidFill>
          <a:ln>
            <a:noFill/>
          </a:ln>
        </p:spPr>
      </p:sp>
      <p:sp>
        <p:nvSpPr>
          <p:cNvPr id="1430" name="Freeform 468"/>
          <p:cNvSpPr/>
          <p:nvPr/>
        </p:nvSpPr>
        <p:spPr>
          <a:xfrm>
            <a:off x="804600" y="365760"/>
            <a:ext cx="811800" cy="308520"/>
          </a:xfrm>
          <a:custGeom>
            <a:avLst/>
            <a:gdLst/>
            <a:ahLst/>
            <a:cxnLst/>
            <a:rect l="0" t="0" r="r" b="b"/>
            <a:pathLst>
              <a:path w="2255" h="857">
                <a:moveTo>
                  <a:pt x="2229" y="856"/>
                </a:moveTo>
                <a:lnTo>
                  <a:pt x="0" y="10"/>
                </a:lnTo>
                <a:lnTo>
                  <a:pt x="0" y="0"/>
                </a:lnTo>
                <a:lnTo>
                  <a:pt x="2254" y="856"/>
                </a:lnTo>
                <a:lnTo>
                  <a:pt x="2229" y="856"/>
                </a:lnTo>
                <a:close/>
              </a:path>
            </a:pathLst>
          </a:custGeom>
          <a:solidFill>
            <a:srgbClr val="91B6C3"/>
          </a:solidFill>
          <a:ln>
            <a:noFill/>
          </a:ln>
        </p:spPr>
      </p:sp>
      <p:sp>
        <p:nvSpPr>
          <p:cNvPr id="1431" name="Freeform 469"/>
          <p:cNvSpPr/>
          <p:nvPr/>
        </p:nvSpPr>
        <p:spPr>
          <a:xfrm>
            <a:off x="804600" y="362520"/>
            <a:ext cx="820800" cy="311760"/>
          </a:xfrm>
          <a:custGeom>
            <a:avLst/>
            <a:gdLst/>
            <a:ahLst/>
            <a:cxnLst/>
            <a:rect l="0" t="0" r="r" b="b"/>
            <a:pathLst>
              <a:path w="2280" h="866">
                <a:moveTo>
                  <a:pt x="2254" y="865"/>
                </a:moveTo>
                <a:lnTo>
                  <a:pt x="0" y="9"/>
                </a:lnTo>
                <a:lnTo>
                  <a:pt x="0" y="0"/>
                </a:lnTo>
                <a:lnTo>
                  <a:pt x="2279" y="865"/>
                </a:lnTo>
                <a:lnTo>
                  <a:pt x="2254" y="865"/>
                </a:lnTo>
                <a:close/>
              </a:path>
            </a:pathLst>
          </a:custGeom>
          <a:solidFill>
            <a:srgbClr val="92B7C3"/>
          </a:solidFill>
          <a:ln>
            <a:noFill/>
          </a:ln>
        </p:spPr>
      </p:sp>
      <p:sp>
        <p:nvSpPr>
          <p:cNvPr id="1432" name="Freeform 470"/>
          <p:cNvSpPr/>
          <p:nvPr/>
        </p:nvSpPr>
        <p:spPr>
          <a:xfrm>
            <a:off x="804600" y="358920"/>
            <a:ext cx="829800" cy="315360"/>
          </a:xfrm>
          <a:custGeom>
            <a:avLst/>
            <a:gdLst/>
            <a:ahLst/>
            <a:cxnLst/>
            <a:rect l="0" t="0" r="r" b="b"/>
            <a:pathLst>
              <a:path w="2305" h="876">
                <a:moveTo>
                  <a:pt x="2279" y="875"/>
                </a:moveTo>
                <a:lnTo>
                  <a:pt x="0" y="10"/>
                </a:lnTo>
                <a:lnTo>
                  <a:pt x="0" y="0"/>
                </a:lnTo>
                <a:lnTo>
                  <a:pt x="2304" y="875"/>
                </a:lnTo>
                <a:lnTo>
                  <a:pt x="2279" y="875"/>
                </a:lnTo>
                <a:close/>
              </a:path>
            </a:pathLst>
          </a:custGeom>
          <a:solidFill>
            <a:srgbClr val="93B7C4"/>
          </a:solidFill>
          <a:ln>
            <a:noFill/>
          </a:ln>
        </p:spPr>
      </p:sp>
      <p:sp>
        <p:nvSpPr>
          <p:cNvPr id="1433" name="Freeform 471"/>
          <p:cNvSpPr/>
          <p:nvPr/>
        </p:nvSpPr>
        <p:spPr>
          <a:xfrm>
            <a:off x="804600" y="355680"/>
            <a:ext cx="838800" cy="318600"/>
          </a:xfrm>
          <a:custGeom>
            <a:avLst/>
            <a:gdLst/>
            <a:ahLst/>
            <a:cxnLst/>
            <a:rect l="0" t="0" r="r" b="b"/>
            <a:pathLst>
              <a:path w="2330" h="885">
                <a:moveTo>
                  <a:pt x="2304" y="884"/>
                </a:moveTo>
                <a:lnTo>
                  <a:pt x="0" y="9"/>
                </a:lnTo>
                <a:lnTo>
                  <a:pt x="0" y="0"/>
                </a:lnTo>
                <a:lnTo>
                  <a:pt x="2329" y="884"/>
                </a:lnTo>
                <a:lnTo>
                  <a:pt x="2304" y="884"/>
                </a:lnTo>
                <a:close/>
              </a:path>
            </a:pathLst>
          </a:custGeom>
          <a:solidFill>
            <a:srgbClr val="95B8C4"/>
          </a:solidFill>
          <a:ln>
            <a:noFill/>
          </a:ln>
        </p:spPr>
      </p:sp>
      <p:sp>
        <p:nvSpPr>
          <p:cNvPr id="1434" name="Freeform 472"/>
          <p:cNvSpPr/>
          <p:nvPr/>
        </p:nvSpPr>
        <p:spPr>
          <a:xfrm>
            <a:off x="804600" y="352080"/>
            <a:ext cx="847800" cy="322200"/>
          </a:xfrm>
          <a:custGeom>
            <a:avLst/>
            <a:gdLst/>
            <a:ahLst/>
            <a:cxnLst/>
            <a:rect l="0" t="0" r="r" b="b"/>
            <a:pathLst>
              <a:path w="2355" h="895">
                <a:moveTo>
                  <a:pt x="2329" y="894"/>
                </a:moveTo>
                <a:lnTo>
                  <a:pt x="0" y="10"/>
                </a:lnTo>
                <a:lnTo>
                  <a:pt x="0" y="0"/>
                </a:lnTo>
                <a:lnTo>
                  <a:pt x="2354" y="894"/>
                </a:lnTo>
                <a:lnTo>
                  <a:pt x="2329" y="894"/>
                </a:lnTo>
                <a:close/>
              </a:path>
            </a:pathLst>
          </a:custGeom>
          <a:solidFill>
            <a:srgbClr val="96B9C5"/>
          </a:solidFill>
          <a:ln>
            <a:noFill/>
          </a:ln>
        </p:spPr>
      </p:sp>
      <p:sp>
        <p:nvSpPr>
          <p:cNvPr id="1435" name="Freeform 473"/>
          <p:cNvSpPr/>
          <p:nvPr/>
        </p:nvSpPr>
        <p:spPr>
          <a:xfrm>
            <a:off x="804600" y="348840"/>
            <a:ext cx="856800" cy="325440"/>
          </a:xfrm>
          <a:custGeom>
            <a:avLst/>
            <a:gdLst/>
            <a:ahLst/>
            <a:cxnLst/>
            <a:rect l="0" t="0" r="r" b="b"/>
            <a:pathLst>
              <a:path w="2380" h="904">
                <a:moveTo>
                  <a:pt x="2354" y="903"/>
                </a:moveTo>
                <a:lnTo>
                  <a:pt x="0" y="9"/>
                </a:lnTo>
                <a:lnTo>
                  <a:pt x="0" y="0"/>
                </a:lnTo>
                <a:lnTo>
                  <a:pt x="2379" y="903"/>
                </a:lnTo>
                <a:lnTo>
                  <a:pt x="2354" y="903"/>
                </a:lnTo>
                <a:close/>
              </a:path>
            </a:pathLst>
          </a:custGeom>
          <a:solidFill>
            <a:srgbClr val="97BAC6"/>
          </a:solidFill>
          <a:ln>
            <a:noFill/>
          </a:ln>
        </p:spPr>
      </p:sp>
      <p:sp>
        <p:nvSpPr>
          <p:cNvPr id="1436" name="Freeform 474"/>
          <p:cNvSpPr/>
          <p:nvPr/>
        </p:nvSpPr>
        <p:spPr>
          <a:xfrm>
            <a:off x="804600" y="345240"/>
            <a:ext cx="865800" cy="329040"/>
          </a:xfrm>
          <a:custGeom>
            <a:avLst/>
            <a:gdLst/>
            <a:ahLst/>
            <a:cxnLst/>
            <a:rect l="0" t="0" r="r" b="b"/>
            <a:pathLst>
              <a:path w="2405" h="914">
                <a:moveTo>
                  <a:pt x="2379" y="913"/>
                </a:moveTo>
                <a:lnTo>
                  <a:pt x="0" y="10"/>
                </a:lnTo>
                <a:lnTo>
                  <a:pt x="0" y="0"/>
                </a:lnTo>
                <a:lnTo>
                  <a:pt x="2404" y="913"/>
                </a:lnTo>
                <a:lnTo>
                  <a:pt x="2379" y="913"/>
                </a:lnTo>
                <a:close/>
              </a:path>
            </a:pathLst>
          </a:custGeom>
          <a:solidFill>
            <a:srgbClr val="98BAC6"/>
          </a:solidFill>
          <a:ln>
            <a:noFill/>
          </a:ln>
        </p:spPr>
      </p:sp>
      <p:sp>
        <p:nvSpPr>
          <p:cNvPr id="1437" name="Freeform 475"/>
          <p:cNvSpPr/>
          <p:nvPr/>
        </p:nvSpPr>
        <p:spPr>
          <a:xfrm>
            <a:off x="804600" y="342000"/>
            <a:ext cx="874800" cy="332280"/>
          </a:xfrm>
          <a:custGeom>
            <a:avLst/>
            <a:gdLst/>
            <a:ahLst/>
            <a:cxnLst/>
            <a:rect l="0" t="0" r="r" b="b"/>
            <a:pathLst>
              <a:path w="2430" h="923">
                <a:moveTo>
                  <a:pt x="2404" y="922"/>
                </a:moveTo>
                <a:lnTo>
                  <a:pt x="0" y="9"/>
                </a:lnTo>
                <a:lnTo>
                  <a:pt x="0" y="0"/>
                </a:lnTo>
                <a:lnTo>
                  <a:pt x="2429" y="922"/>
                </a:lnTo>
                <a:lnTo>
                  <a:pt x="2404" y="922"/>
                </a:lnTo>
                <a:close/>
              </a:path>
            </a:pathLst>
          </a:custGeom>
          <a:solidFill>
            <a:srgbClr val="9ABBC7"/>
          </a:solidFill>
          <a:ln>
            <a:noFill/>
          </a:ln>
        </p:spPr>
      </p:sp>
      <p:sp>
        <p:nvSpPr>
          <p:cNvPr id="1438" name="Freeform 476"/>
          <p:cNvSpPr/>
          <p:nvPr/>
        </p:nvSpPr>
        <p:spPr>
          <a:xfrm>
            <a:off x="804600" y="338400"/>
            <a:ext cx="883800" cy="335880"/>
          </a:xfrm>
          <a:custGeom>
            <a:avLst/>
            <a:gdLst/>
            <a:ahLst/>
            <a:cxnLst/>
            <a:rect l="0" t="0" r="r" b="b"/>
            <a:pathLst>
              <a:path w="2455" h="933">
                <a:moveTo>
                  <a:pt x="2429" y="932"/>
                </a:moveTo>
                <a:lnTo>
                  <a:pt x="0" y="10"/>
                </a:lnTo>
                <a:lnTo>
                  <a:pt x="0" y="0"/>
                </a:lnTo>
                <a:lnTo>
                  <a:pt x="2454" y="932"/>
                </a:lnTo>
                <a:lnTo>
                  <a:pt x="2429" y="932"/>
                </a:lnTo>
                <a:close/>
              </a:path>
            </a:pathLst>
          </a:custGeom>
          <a:solidFill>
            <a:srgbClr val="9BBBC7"/>
          </a:solidFill>
          <a:ln>
            <a:noFill/>
          </a:ln>
        </p:spPr>
      </p:sp>
      <p:sp>
        <p:nvSpPr>
          <p:cNvPr id="1439" name="Freeform 477"/>
          <p:cNvSpPr/>
          <p:nvPr/>
        </p:nvSpPr>
        <p:spPr>
          <a:xfrm>
            <a:off x="804600" y="335160"/>
            <a:ext cx="892800" cy="339120"/>
          </a:xfrm>
          <a:custGeom>
            <a:avLst/>
            <a:gdLst/>
            <a:ahLst/>
            <a:cxnLst/>
            <a:rect l="0" t="0" r="r" b="b"/>
            <a:pathLst>
              <a:path w="2480" h="942">
                <a:moveTo>
                  <a:pt x="2454" y="941"/>
                </a:moveTo>
                <a:lnTo>
                  <a:pt x="0" y="9"/>
                </a:lnTo>
                <a:lnTo>
                  <a:pt x="0" y="0"/>
                </a:lnTo>
                <a:lnTo>
                  <a:pt x="2479" y="941"/>
                </a:lnTo>
                <a:lnTo>
                  <a:pt x="2454" y="941"/>
                </a:lnTo>
                <a:close/>
              </a:path>
            </a:pathLst>
          </a:custGeom>
          <a:solidFill>
            <a:srgbClr val="9CBCC8"/>
          </a:solidFill>
          <a:ln>
            <a:noFill/>
          </a:ln>
        </p:spPr>
      </p:sp>
      <p:sp>
        <p:nvSpPr>
          <p:cNvPr id="1440" name="Freeform 478"/>
          <p:cNvSpPr/>
          <p:nvPr/>
        </p:nvSpPr>
        <p:spPr>
          <a:xfrm>
            <a:off x="804600" y="331560"/>
            <a:ext cx="901800" cy="342720"/>
          </a:xfrm>
          <a:custGeom>
            <a:avLst/>
            <a:gdLst/>
            <a:ahLst/>
            <a:cxnLst/>
            <a:rect l="0" t="0" r="r" b="b"/>
            <a:pathLst>
              <a:path w="2505" h="952">
                <a:moveTo>
                  <a:pt x="2479" y="951"/>
                </a:moveTo>
                <a:lnTo>
                  <a:pt x="0" y="10"/>
                </a:lnTo>
                <a:lnTo>
                  <a:pt x="0" y="0"/>
                </a:lnTo>
                <a:lnTo>
                  <a:pt x="2504" y="951"/>
                </a:lnTo>
                <a:lnTo>
                  <a:pt x="2479" y="951"/>
                </a:lnTo>
                <a:close/>
              </a:path>
            </a:pathLst>
          </a:custGeom>
          <a:solidFill>
            <a:srgbClr val="9DBDC8"/>
          </a:solidFill>
          <a:ln>
            <a:noFill/>
          </a:ln>
        </p:spPr>
      </p:sp>
      <p:sp>
        <p:nvSpPr>
          <p:cNvPr id="1441" name="Freeform 479"/>
          <p:cNvSpPr/>
          <p:nvPr/>
        </p:nvSpPr>
        <p:spPr>
          <a:xfrm>
            <a:off x="804600" y="328320"/>
            <a:ext cx="910800" cy="345960"/>
          </a:xfrm>
          <a:custGeom>
            <a:avLst/>
            <a:gdLst/>
            <a:ahLst/>
            <a:cxnLst/>
            <a:rect l="0" t="0" r="r" b="b"/>
            <a:pathLst>
              <a:path w="2530" h="961">
                <a:moveTo>
                  <a:pt x="2504" y="960"/>
                </a:moveTo>
                <a:lnTo>
                  <a:pt x="0" y="9"/>
                </a:lnTo>
                <a:lnTo>
                  <a:pt x="0" y="0"/>
                </a:lnTo>
                <a:lnTo>
                  <a:pt x="2529" y="960"/>
                </a:lnTo>
                <a:lnTo>
                  <a:pt x="2504" y="960"/>
                </a:lnTo>
                <a:close/>
              </a:path>
            </a:pathLst>
          </a:custGeom>
          <a:solidFill>
            <a:srgbClr val="9EBEC9"/>
          </a:solidFill>
          <a:ln>
            <a:noFill/>
          </a:ln>
        </p:spPr>
      </p:sp>
      <p:sp>
        <p:nvSpPr>
          <p:cNvPr id="1442" name="Freeform 480"/>
          <p:cNvSpPr/>
          <p:nvPr/>
        </p:nvSpPr>
        <p:spPr>
          <a:xfrm>
            <a:off x="804600" y="324720"/>
            <a:ext cx="919800" cy="349560"/>
          </a:xfrm>
          <a:custGeom>
            <a:avLst/>
            <a:gdLst/>
            <a:ahLst/>
            <a:cxnLst/>
            <a:rect l="0" t="0" r="r" b="b"/>
            <a:pathLst>
              <a:path w="2555" h="971">
                <a:moveTo>
                  <a:pt x="2529" y="970"/>
                </a:moveTo>
                <a:lnTo>
                  <a:pt x="0" y="10"/>
                </a:lnTo>
                <a:lnTo>
                  <a:pt x="0" y="0"/>
                </a:lnTo>
                <a:lnTo>
                  <a:pt x="2554" y="970"/>
                </a:lnTo>
                <a:lnTo>
                  <a:pt x="2529" y="970"/>
                </a:lnTo>
                <a:close/>
              </a:path>
            </a:pathLst>
          </a:custGeom>
          <a:solidFill>
            <a:srgbClr val="9FBEC9"/>
          </a:solidFill>
          <a:ln>
            <a:noFill/>
          </a:ln>
        </p:spPr>
      </p:sp>
      <p:sp>
        <p:nvSpPr>
          <p:cNvPr id="1443" name="Freeform 481"/>
          <p:cNvSpPr/>
          <p:nvPr/>
        </p:nvSpPr>
        <p:spPr>
          <a:xfrm>
            <a:off x="804600" y="321480"/>
            <a:ext cx="928800" cy="352800"/>
          </a:xfrm>
          <a:custGeom>
            <a:avLst/>
            <a:gdLst/>
            <a:ahLst/>
            <a:cxnLst/>
            <a:rect l="0" t="0" r="r" b="b"/>
            <a:pathLst>
              <a:path w="2580" h="980">
                <a:moveTo>
                  <a:pt x="2554" y="979"/>
                </a:moveTo>
                <a:lnTo>
                  <a:pt x="0" y="9"/>
                </a:lnTo>
                <a:lnTo>
                  <a:pt x="0" y="0"/>
                </a:lnTo>
                <a:lnTo>
                  <a:pt x="2579" y="979"/>
                </a:lnTo>
                <a:lnTo>
                  <a:pt x="2554" y="979"/>
                </a:lnTo>
                <a:close/>
              </a:path>
            </a:pathLst>
          </a:custGeom>
          <a:solidFill>
            <a:srgbClr val="A1BFCA"/>
          </a:solidFill>
          <a:ln>
            <a:noFill/>
          </a:ln>
        </p:spPr>
      </p:sp>
      <p:sp>
        <p:nvSpPr>
          <p:cNvPr id="1444" name="Freeform 482"/>
          <p:cNvSpPr/>
          <p:nvPr/>
        </p:nvSpPr>
        <p:spPr>
          <a:xfrm>
            <a:off x="804600" y="317880"/>
            <a:ext cx="937800" cy="356400"/>
          </a:xfrm>
          <a:custGeom>
            <a:avLst/>
            <a:gdLst/>
            <a:ahLst/>
            <a:cxnLst/>
            <a:rect l="0" t="0" r="r" b="b"/>
            <a:pathLst>
              <a:path w="2605" h="990">
                <a:moveTo>
                  <a:pt x="2579" y="989"/>
                </a:moveTo>
                <a:lnTo>
                  <a:pt x="0" y="10"/>
                </a:lnTo>
                <a:lnTo>
                  <a:pt x="0" y="0"/>
                </a:lnTo>
                <a:lnTo>
                  <a:pt x="2604" y="989"/>
                </a:lnTo>
                <a:lnTo>
                  <a:pt x="2579" y="989"/>
                </a:lnTo>
                <a:close/>
              </a:path>
            </a:pathLst>
          </a:custGeom>
          <a:solidFill>
            <a:srgbClr val="A2C0CA"/>
          </a:solidFill>
          <a:ln>
            <a:noFill/>
          </a:ln>
        </p:spPr>
      </p:sp>
      <p:sp>
        <p:nvSpPr>
          <p:cNvPr id="1445" name="Freeform 483"/>
          <p:cNvSpPr/>
          <p:nvPr/>
        </p:nvSpPr>
        <p:spPr>
          <a:xfrm>
            <a:off x="804600" y="314640"/>
            <a:ext cx="946800" cy="359640"/>
          </a:xfrm>
          <a:custGeom>
            <a:avLst/>
            <a:gdLst/>
            <a:ahLst/>
            <a:cxnLst/>
            <a:rect l="0" t="0" r="r" b="b"/>
            <a:pathLst>
              <a:path w="2630" h="999">
                <a:moveTo>
                  <a:pt x="2604" y="998"/>
                </a:moveTo>
                <a:lnTo>
                  <a:pt x="0" y="9"/>
                </a:lnTo>
                <a:lnTo>
                  <a:pt x="0" y="0"/>
                </a:lnTo>
                <a:lnTo>
                  <a:pt x="2629" y="998"/>
                </a:lnTo>
                <a:lnTo>
                  <a:pt x="2604" y="998"/>
                </a:lnTo>
                <a:close/>
              </a:path>
            </a:pathLst>
          </a:custGeom>
          <a:solidFill>
            <a:srgbClr val="A3C1CB"/>
          </a:solidFill>
          <a:ln>
            <a:noFill/>
          </a:ln>
        </p:spPr>
      </p:sp>
      <p:sp>
        <p:nvSpPr>
          <p:cNvPr id="1446" name="Freeform 484"/>
          <p:cNvSpPr/>
          <p:nvPr/>
        </p:nvSpPr>
        <p:spPr>
          <a:xfrm>
            <a:off x="804600" y="311040"/>
            <a:ext cx="955800" cy="363240"/>
          </a:xfrm>
          <a:custGeom>
            <a:avLst/>
            <a:gdLst/>
            <a:ahLst/>
            <a:cxnLst/>
            <a:rect l="0" t="0" r="r" b="b"/>
            <a:pathLst>
              <a:path w="2655" h="1009">
                <a:moveTo>
                  <a:pt x="2629" y="1008"/>
                </a:moveTo>
                <a:lnTo>
                  <a:pt x="0" y="10"/>
                </a:lnTo>
                <a:lnTo>
                  <a:pt x="0" y="0"/>
                </a:lnTo>
                <a:lnTo>
                  <a:pt x="2654" y="1008"/>
                </a:lnTo>
                <a:lnTo>
                  <a:pt x="2629" y="1008"/>
                </a:lnTo>
                <a:close/>
              </a:path>
            </a:pathLst>
          </a:custGeom>
          <a:solidFill>
            <a:srgbClr val="A4C1CC"/>
          </a:solidFill>
          <a:ln>
            <a:noFill/>
          </a:ln>
        </p:spPr>
      </p:sp>
      <p:sp>
        <p:nvSpPr>
          <p:cNvPr id="1447" name="Freeform 485"/>
          <p:cNvSpPr/>
          <p:nvPr/>
        </p:nvSpPr>
        <p:spPr>
          <a:xfrm>
            <a:off x="804600" y="307800"/>
            <a:ext cx="964800" cy="366480"/>
          </a:xfrm>
          <a:custGeom>
            <a:avLst/>
            <a:gdLst/>
            <a:ahLst/>
            <a:cxnLst/>
            <a:rect l="0" t="0" r="r" b="b"/>
            <a:pathLst>
              <a:path w="2680" h="1018">
                <a:moveTo>
                  <a:pt x="2654" y="1017"/>
                </a:moveTo>
                <a:lnTo>
                  <a:pt x="0" y="9"/>
                </a:lnTo>
                <a:lnTo>
                  <a:pt x="0" y="0"/>
                </a:lnTo>
                <a:lnTo>
                  <a:pt x="2679" y="1017"/>
                </a:lnTo>
                <a:lnTo>
                  <a:pt x="2654" y="1017"/>
                </a:lnTo>
                <a:close/>
              </a:path>
            </a:pathLst>
          </a:custGeom>
          <a:solidFill>
            <a:srgbClr val="A5C2CC"/>
          </a:solidFill>
          <a:ln>
            <a:noFill/>
          </a:ln>
        </p:spPr>
      </p:sp>
      <p:sp>
        <p:nvSpPr>
          <p:cNvPr id="1448" name="Freeform 486"/>
          <p:cNvSpPr/>
          <p:nvPr/>
        </p:nvSpPr>
        <p:spPr>
          <a:xfrm>
            <a:off x="804600" y="304200"/>
            <a:ext cx="974160" cy="370080"/>
          </a:xfrm>
          <a:custGeom>
            <a:avLst/>
            <a:gdLst/>
            <a:ahLst/>
            <a:cxnLst/>
            <a:rect l="0" t="0" r="r" b="b"/>
            <a:pathLst>
              <a:path w="2706" h="1028">
                <a:moveTo>
                  <a:pt x="2679" y="1027"/>
                </a:moveTo>
                <a:lnTo>
                  <a:pt x="0" y="10"/>
                </a:lnTo>
                <a:lnTo>
                  <a:pt x="0" y="0"/>
                </a:lnTo>
                <a:lnTo>
                  <a:pt x="2705" y="1027"/>
                </a:lnTo>
                <a:lnTo>
                  <a:pt x="2679" y="1027"/>
                </a:lnTo>
                <a:close/>
              </a:path>
            </a:pathLst>
          </a:custGeom>
          <a:solidFill>
            <a:srgbClr val="A7C2CD"/>
          </a:solidFill>
          <a:ln>
            <a:noFill/>
          </a:ln>
        </p:spPr>
      </p:sp>
      <p:sp>
        <p:nvSpPr>
          <p:cNvPr id="1449" name="Freeform 487"/>
          <p:cNvSpPr/>
          <p:nvPr/>
        </p:nvSpPr>
        <p:spPr>
          <a:xfrm>
            <a:off x="804600" y="300960"/>
            <a:ext cx="983160" cy="373320"/>
          </a:xfrm>
          <a:custGeom>
            <a:avLst/>
            <a:gdLst/>
            <a:ahLst/>
            <a:cxnLst/>
            <a:rect l="0" t="0" r="r" b="b"/>
            <a:pathLst>
              <a:path w="2731" h="1037">
                <a:moveTo>
                  <a:pt x="2705" y="1036"/>
                </a:moveTo>
                <a:lnTo>
                  <a:pt x="0" y="9"/>
                </a:lnTo>
                <a:lnTo>
                  <a:pt x="0" y="0"/>
                </a:lnTo>
                <a:lnTo>
                  <a:pt x="2730" y="1036"/>
                </a:lnTo>
                <a:lnTo>
                  <a:pt x="2705" y="1036"/>
                </a:lnTo>
                <a:close/>
              </a:path>
            </a:pathLst>
          </a:custGeom>
          <a:solidFill>
            <a:srgbClr val="A8C3CD"/>
          </a:solidFill>
          <a:ln>
            <a:noFill/>
          </a:ln>
        </p:spPr>
      </p:sp>
      <p:sp>
        <p:nvSpPr>
          <p:cNvPr id="1450" name="Freeform 488"/>
          <p:cNvSpPr/>
          <p:nvPr/>
        </p:nvSpPr>
        <p:spPr>
          <a:xfrm>
            <a:off x="804600" y="297360"/>
            <a:ext cx="992160" cy="376920"/>
          </a:xfrm>
          <a:custGeom>
            <a:avLst/>
            <a:gdLst/>
            <a:ahLst/>
            <a:cxnLst/>
            <a:rect l="0" t="0" r="r" b="b"/>
            <a:pathLst>
              <a:path w="2756" h="1047">
                <a:moveTo>
                  <a:pt x="2730" y="1046"/>
                </a:moveTo>
                <a:lnTo>
                  <a:pt x="0" y="10"/>
                </a:lnTo>
                <a:lnTo>
                  <a:pt x="0" y="0"/>
                </a:lnTo>
                <a:lnTo>
                  <a:pt x="2755" y="1046"/>
                </a:lnTo>
                <a:lnTo>
                  <a:pt x="2730" y="1046"/>
                </a:lnTo>
                <a:close/>
              </a:path>
            </a:pathLst>
          </a:custGeom>
          <a:solidFill>
            <a:srgbClr val="A9C4CE"/>
          </a:solidFill>
          <a:ln>
            <a:noFill/>
          </a:ln>
        </p:spPr>
      </p:sp>
      <p:sp>
        <p:nvSpPr>
          <p:cNvPr id="1451" name="Freeform 489"/>
          <p:cNvSpPr/>
          <p:nvPr/>
        </p:nvSpPr>
        <p:spPr>
          <a:xfrm>
            <a:off x="804600" y="294120"/>
            <a:ext cx="1001160" cy="380160"/>
          </a:xfrm>
          <a:custGeom>
            <a:avLst/>
            <a:gdLst/>
            <a:ahLst/>
            <a:cxnLst/>
            <a:rect l="0" t="0" r="r" b="b"/>
            <a:pathLst>
              <a:path w="2781" h="1056">
                <a:moveTo>
                  <a:pt x="2755" y="1055"/>
                </a:moveTo>
                <a:lnTo>
                  <a:pt x="0" y="9"/>
                </a:lnTo>
                <a:lnTo>
                  <a:pt x="0" y="0"/>
                </a:lnTo>
                <a:lnTo>
                  <a:pt x="2780" y="1055"/>
                </a:lnTo>
                <a:lnTo>
                  <a:pt x="2755" y="1055"/>
                </a:lnTo>
                <a:close/>
              </a:path>
            </a:pathLst>
          </a:custGeom>
          <a:solidFill>
            <a:srgbClr val="AAC5CF"/>
          </a:solidFill>
          <a:ln>
            <a:noFill/>
          </a:ln>
        </p:spPr>
      </p:sp>
      <p:sp>
        <p:nvSpPr>
          <p:cNvPr id="1452" name="Freeform 490"/>
          <p:cNvSpPr/>
          <p:nvPr/>
        </p:nvSpPr>
        <p:spPr>
          <a:xfrm>
            <a:off x="804600" y="290880"/>
            <a:ext cx="1010160" cy="383400"/>
          </a:xfrm>
          <a:custGeom>
            <a:avLst/>
            <a:gdLst/>
            <a:ahLst/>
            <a:cxnLst/>
            <a:rect l="0" t="0" r="r" b="b"/>
            <a:pathLst>
              <a:path w="2806" h="1065">
                <a:moveTo>
                  <a:pt x="2780" y="1064"/>
                </a:moveTo>
                <a:lnTo>
                  <a:pt x="0" y="9"/>
                </a:lnTo>
                <a:lnTo>
                  <a:pt x="0" y="0"/>
                </a:lnTo>
                <a:lnTo>
                  <a:pt x="2805" y="1064"/>
                </a:lnTo>
                <a:lnTo>
                  <a:pt x="2780" y="1064"/>
                </a:lnTo>
                <a:close/>
              </a:path>
            </a:pathLst>
          </a:custGeom>
          <a:solidFill>
            <a:srgbClr val="ABC5CF"/>
          </a:solidFill>
          <a:ln>
            <a:noFill/>
          </a:ln>
        </p:spPr>
      </p:sp>
      <p:sp>
        <p:nvSpPr>
          <p:cNvPr id="1453" name="Freeform 491"/>
          <p:cNvSpPr/>
          <p:nvPr/>
        </p:nvSpPr>
        <p:spPr>
          <a:xfrm>
            <a:off x="804600" y="287280"/>
            <a:ext cx="1019160" cy="387000"/>
          </a:xfrm>
          <a:custGeom>
            <a:avLst/>
            <a:gdLst/>
            <a:ahLst/>
            <a:cxnLst/>
            <a:rect l="0" t="0" r="r" b="b"/>
            <a:pathLst>
              <a:path w="2831" h="1075">
                <a:moveTo>
                  <a:pt x="2805" y="1074"/>
                </a:moveTo>
                <a:lnTo>
                  <a:pt x="0" y="10"/>
                </a:lnTo>
                <a:lnTo>
                  <a:pt x="0" y="0"/>
                </a:lnTo>
                <a:lnTo>
                  <a:pt x="2830" y="1074"/>
                </a:lnTo>
                <a:lnTo>
                  <a:pt x="2805" y="1074"/>
                </a:lnTo>
                <a:close/>
              </a:path>
            </a:pathLst>
          </a:custGeom>
          <a:solidFill>
            <a:srgbClr val="ACC6D0"/>
          </a:solidFill>
          <a:ln>
            <a:noFill/>
          </a:ln>
        </p:spPr>
      </p:sp>
      <p:sp>
        <p:nvSpPr>
          <p:cNvPr id="1454" name="Freeform 492"/>
          <p:cNvSpPr/>
          <p:nvPr/>
        </p:nvSpPr>
        <p:spPr>
          <a:xfrm>
            <a:off x="804600" y="284040"/>
            <a:ext cx="1028160" cy="390240"/>
          </a:xfrm>
          <a:custGeom>
            <a:avLst/>
            <a:gdLst/>
            <a:ahLst/>
            <a:cxnLst/>
            <a:rect l="0" t="0" r="r" b="b"/>
            <a:pathLst>
              <a:path w="2856" h="1084">
                <a:moveTo>
                  <a:pt x="2830" y="1083"/>
                </a:moveTo>
                <a:lnTo>
                  <a:pt x="0" y="9"/>
                </a:lnTo>
                <a:lnTo>
                  <a:pt x="0" y="0"/>
                </a:lnTo>
                <a:lnTo>
                  <a:pt x="2855" y="1083"/>
                </a:lnTo>
                <a:lnTo>
                  <a:pt x="2830" y="1083"/>
                </a:lnTo>
                <a:close/>
              </a:path>
            </a:pathLst>
          </a:custGeom>
          <a:solidFill>
            <a:srgbClr val="ADC7D0"/>
          </a:solidFill>
          <a:ln>
            <a:noFill/>
          </a:ln>
        </p:spPr>
      </p:sp>
      <p:sp>
        <p:nvSpPr>
          <p:cNvPr id="1455" name="Freeform 493"/>
          <p:cNvSpPr/>
          <p:nvPr/>
        </p:nvSpPr>
        <p:spPr>
          <a:xfrm>
            <a:off x="804600" y="280440"/>
            <a:ext cx="1037160" cy="393840"/>
          </a:xfrm>
          <a:custGeom>
            <a:avLst/>
            <a:gdLst/>
            <a:ahLst/>
            <a:cxnLst/>
            <a:rect l="0" t="0" r="r" b="b"/>
            <a:pathLst>
              <a:path w="2881" h="1094">
                <a:moveTo>
                  <a:pt x="2855" y="1093"/>
                </a:moveTo>
                <a:lnTo>
                  <a:pt x="0" y="10"/>
                </a:lnTo>
                <a:lnTo>
                  <a:pt x="0" y="0"/>
                </a:lnTo>
                <a:lnTo>
                  <a:pt x="2880" y="1093"/>
                </a:lnTo>
                <a:lnTo>
                  <a:pt x="2855" y="1093"/>
                </a:lnTo>
                <a:close/>
              </a:path>
            </a:pathLst>
          </a:custGeom>
          <a:solidFill>
            <a:srgbClr val="AEC8D1"/>
          </a:solidFill>
          <a:ln>
            <a:noFill/>
          </a:ln>
        </p:spPr>
      </p:sp>
      <p:sp>
        <p:nvSpPr>
          <p:cNvPr id="1456" name="Freeform 494"/>
          <p:cNvSpPr/>
          <p:nvPr/>
        </p:nvSpPr>
        <p:spPr>
          <a:xfrm>
            <a:off x="804600" y="277200"/>
            <a:ext cx="1046160" cy="397080"/>
          </a:xfrm>
          <a:custGeom>
            <a:avLst/>
            <a:gdLst/>
            <a:ahLst/>
            <a:cxnLst/>
            <a:rect l="0" t="0" r="r" b="b"/>
            <a:pathLst>
              <a:path w="2906" h="1103">
                <a:moveTo>
                  <a:pt x="2880" y="1102"/>
                </a:moveTo>
                <a:lnTo>
                  <a:pt x="0" y="9"/>
                </a:lnTo>
                <a:lnTo>
                  <a:pt x="0" y="0"/>
                </a:lnTo>
                <a:lnTo>
                  <a:pt x="2905" y="1102"/>
                </a:lnTo>
                <a:lnTo>
                  <a:pt x="2880" y="1102"/>
                </a:lnTo>
                <a:close/>
              </a:path>
            </a:pathLst>
          </a:custGeom>
          <a:solidFill>
            <a:srgbClr val="B0C8D1"/>
          </a:solidFill>
          <a:ln>
            <a:noFill/>
          </a:ln>
        </p:spPr>
      </p:sp>
      <p:sp>
        <p:nvSpPr>
          <p:cNvPr id="1457" name="Freeform 495"/>
          <p:cNvSpPr/>
          <p:nvPr/>
        </p:nvSpPr>
        <p:spPr>
          <a:xfrm>
            <a:off x="804600" y="273600"/>
            <a:ext cx="1055160" cy="400680"/>
          </a:xfrm>
          <a:custGeom>
            <a:avLst/>
            <a:gdLst/>
            <a:ahLst/>
            <a:cxnLst/>
            <a:rect l="0" t="0" r="r" b="b"/>
            <a:pathLst>
              <a:path w="2931" h="1113">
                <a:moveTo>
                  <a:pt x="2905" y="1112"/>
                </a:moveTo>
                <a:lnTo>
                  <a:pt x="0" y="10"/>
                </a:lnTo>
                <a:lnTo>
                  <a:pt x="0" y="0"/>
                </a:lnTo>
                <a:lnTo>
                  <a:pt x="2930" y="1112"/>
                </a:lnTo>
                <a:lnTo>
                  <a:pt x="2905" y="1112"/>
                </a:lnTo>
                <a:close/>
              </a:path>
            </a:pathLst>
          </a:custGeom>
          <a:solidFill>
            <a:srgbClr val="B1C9D2"/>
          </a:solidFill>
          <a:ln>
            <a:noFill/>
          </a:ln>
        </p:spPr>
      </p:sp>
      <p:sp>
        <p:nvSpPr>
          <p:cNvPr id="1458" name="Freeform 496"/>
          <p:cNvSpPr/>
          <p:nvPr/>
        </p:nvSpPr>
        <p:spPr>
          <a:xfrm>
            <a:off x="804600" y="270360"/>
            <a:ext cx="1064160" cy="403920"/>
          </a:xfrm>
          <a:custGeom>
            <a:avLst/>
            <a:gdLst/>
            <a:ahLst/>
            <a:cxnLst/>
            <a:rect l="0" t="0" r="r" b="b"/>
            <a:pathLst>
              <a:path w="2956" h="1122">
                <a:moveTo>
                  <a:pt x="2930" y="1121"/>
                </a:moveTo>
                <a:lnTo>
                  <a:pt x="0" y="9"/>
                </a:lnTo>
                <a:lnTo>
                  <a:pt x="0" y="0"/>
                </a:lnTo>
                <a:lnTo>
                  <a:pt x="2955" y="1121"/>
                </a:lnTo>
                <a:lnTo>
                  <a:pt x="2930" y="1121"/>
                </a:lnTo>
                <a:close/>
              </a:path>
            </a:pathLst>
          </a:custGeom>
          <a:solidFill>
            <a:srgbClr val="B2C9D3"/>
          </a:solidFill>
          <a:ln>
            <a:noFill/>
          </a:ln>
        </p:spPr>
      </p:sp>
      <p:sp>
        <p:nvSpPr>
          <p:cNvPr id="1459" name="Freeform 497"/>
          <p:cNvSpPr/>
          <p:nvPr/>
        </p:nvSpPr>
        <p:spPr>
          <a:xfrm>
            <a:off x="804600" y="266760"/>
            <a:ext cx="1073160" cy="407520"/>
          </a:xfrm>
          <a:custGeom>
            <a:avLst/>
            <a:gdLst/>
            <a:ahLst/>
            <a:cxnLst/>
            <a:rect l="0" t="0" r="r" b="b"/>
            <a:pathLst>
              <a:path w="2981" h="1132">
                <a:moveTo>
                  <a:pt x="2955" y="1131"/>
                </a:moveTo>
                <a:lnTo>
                  <a:pt x="0" y="10"/>
                </a:lnTo>
                <a:lnTo>
                  <a:pt x="0" y="0"/>
                </a:lnTo>
                <a:lnTo>
                  <a:pt x="2980" y="1131"/>
                </a:lnTo>
                <a:lnTo>
                  <a:pt x="2955" y="1131"/>
                </a:lnTo>
                <a:close/>
              </a:path>
            </a:pathLst>
          </a:custGeom>
          <a:solidFill>
            <a:srgbClr val="B3CAD3"/>
          </a:solidFill>
          <a:ln>
            <a:noFill/>
          </a:ln>
        </p:spPr>
      </p:sp>
      <p:sp>
        <p:nvSpPr>
          <p:cNvPr id="1460" name="Freeform 498"/>
          <p:cNvSpPr/>
          <p:nvPr/>
        </p:nvSpPr>
        <p:spPr>
          <a:xfrm>
            <a:off x="804600" y="263520"/>
            <a:ext cx="1082160" cy="410760"/>
          </a:xfrm>
          <a:custGeom>
            <a:avLst/>
            <a:gdLst/>
            <a:ahLst/>
            <a:cxnLst/>
            <a:rect l="0" t="0" r="r" b="b"/>
            <a:pathLst>
              <a:path w="3006" h="1141">
                <a:moveTo>
                  <a:pt x="2980" y="1140"/>
                </a:moveTo>
                <a:lnTo>
                  <a:pt x="0" y="9"/>
                </a:lnTo>
                <a:lnTo>
                  <a:pt x="0" y="0"/>
                </a:lnTo>
                <a:lnTo>
                  <a:pt x="3005" y="1140"/>
                </a:lnTo>
                <a:lnTo>
                  <a:pt x="2980" y="1140"/>
                </a:lnTo>
                <a:close/>
              </a:path>
            </a:pathLst>
          </a:custGeom>
          <a:solidFill>
            <a:srgbClr val="B4CBD4"/>
          </a:solidFill>
          <a:ln>
            <a:noFill/>
          </a:ln>
        </p:spPr>
      </p:sp>
      <p:sp>
        <p:nvSpPr>
          <p:cNvPr id="1461" name="Freeform 499"/>
          <p:cNvSpPr/>
          <p:nvPr/>
        </p:nvSpPr>
        <p:spPr>
          <a:xfrm>
            <a:off x="804600" y="259920"/>
            <a:ext cx="1091160" cy="414360"/>
          </a:xfrm>
          <a:custGeom>
            <a:avLst/>
            <a:gdLst/>
            <a:ahLst/>
            <a:cxnLst/>
            <a:rect l="0" t="0" r="r" b="b"/>
            <a:pathLst>
              <a:path w="3031" h="1151">
                <a:moveTo>
                  <a:pt x="3005" y="1150"/>
                </a:moveTo>
                <a:lnTo>
                  <a:pt x="0" y="10"/>
                </a:lnTo>
                <a:lnTo>
                  <a:pt x="0" y="0"/>
                </a:lnTo>
                <a:lnTo>
                  <a:pt x="3030" y="1150"/>
                </a:lnTo>
                <a:lnTo>
                  <a:pt x="3005" y="1150"/>
                </a:lnTo>
                <a:close/>
              </a:path>
            </a:pathLst>
          </a:custGeom>
          <a:solidFill>
            <a:srgbClr val="B5CCD4"/>
          </a:solidFill>
          <a:ln>
            <a:noFill/>
          </a:ln>
        </p:spPr>
      </p:sp>
      <p:sp>
        <p:nvSpPr>
          <p:cNvPr id="1462" name="Freeform 500"/>
          <p:cNvSpPr/>
          <p:nvPr/>
        </p:nvSpPr>
        <p:spPr>
          <a:xfrm>
            <a:off x="804600" y="256680"/>
            <a:ext cx="1100160" cy="417600"/>
          </a:xfrm>
          <a:custGeom>
            <a:avLst/>
            <a:gdLst/>
            <a:ahLst/>
            <a:cxnLst/>
            <a:rect l="0" t="0" r="r" b="b"/>
            <a:pathLst>
              <a:path w="3056" h="1160">
                <a:moveTo>
                  <a:pt x="3030" y="1159"/>
                </a:moveTo>
                <a:lnTo>
                  <a:pt x="0" y="9"/>
                </a:lnTo>
                <a:lnTo>
                  <a:pt x="0" y="0"/>
                </a:lnTo>
                <a:lnTo>
                  <a:pt x="3055" y="1159"/>
                </a:lnTo>
                <a:lnTo>
                  <a:pt x="3030" y="1159"/>
                </a:lnTo>
                <a:close/>
              </a:path>
            </a:pathLst>
          </a:custGeom>
          <a:solidFill>
            <a:srgbClr val="B6CCD5"/>
          </a:solidFill>
          <a:ln>
            <a:noFill/>
          </a:ln>
        </p:spPr>
      </p:sp>
      <p:sp>
        <p:nvSpPr>
          <p:cNvPr id="1463" name="Freeform 501"/>
          <p:cNvSpPr/>
          <p:nvPr/>
        </p:nvSpPr>
        <p:spPr>
          <a:xfrm>
            <a:off x="804600" y="253080"/>
            <a:ext cx="1109160" cy="421200"/>
          </a:xfrm>
          <a:custGeom>
            <a:avLst/>
            <a:gdLst/>
            <a:ahLst/>
            <a:cxnLst/>
            <a:rect l="0" t="0" r="r" b="b"/>
            <a:pathLst>
              <a:path w="3081" h="1170">
                <a:moveTo>
                  <a:pt x="3055" y="1169"/>
                </a:moveTo>
                <a:lnTo>
                  <a:pt x="0" y="10"/>
                </a:lnTo>
                <a:lnTo>
                  <a:pt x="0" y="0"/>
                </a:lnTo>
                <a:lnTo>
                  <a:pt x="3080" y="1169"/>
                </a:lnTo>
                <a:lnTo>
                  <a:pt x="3055" y="1169"/>
                </a:lnTo>
                <a:close/>
              </a:path>
            </a:pathLst>
          </a:custGeom>
          <a:solidFill>
            <a:srgbClr val="B7CDD5"/>
          </a:solidFill>
          <a:ln>
            <a:noFill/>
          </a:ln>
        </p:spPr>
      </p:sp>
      <p:sp>
        <p:nvSpPr>
          <p:cNvPr id="1464" name="Freeform 502"/>
          <p:cNvSpPr/>
          <p:nvPr/>
        </p:nvSpPr>
        <p:spPr>
          <a:xfrm>
            <a:off x="804600" y="249840"/>
            <a:ext cx="1118160" cy="424440"/>
          </a:xfrm>
          <a:custGeom>
            <a:avLst/>
            <a:gdLst/>
            <a:ahLst/>
            <a:cxnLst/>
            <a:rect l="0" t="0" r="r" b="b"/>
            <a:pathLst>
              <a:path w="3106" h="1179">
                <a:moveTo>
                  <a:pt x="3080" y="1178"/>
                </a:moveTo>
                <a:lnTo>
                  <a:pt x="0" y="9"/>
                </a:lnTo>
                <a:lnTo>
                  <a:pt x="0" y="0"/>
                </a:lnTo>
                <a:lnTo>
                  <a:pt x="3105" y="1178"/>
                </a:lnTo>
                <a:lnTo>
                  <a:pt x="3080" y="1178"/>
                </a:lnTo>
                <a:close/>
              </a:path>
            </a:pathLst>
          </a:custGeom>
          <a:solidFill>
            <a:srgbClr val="B8CED6"/>
          </a:solidFill>
          <a:ln>
            <a:noFill/>
          </a:ln>
        </p:spPr>
      </p:sp>
      <p:sp>
        <p:nvSpPr>
          <p:cNvPr id="1465" name="Freeform 503"/>
          <p:cNvSpPr/>
          <p:nvPr/>
        </p:nvSpPr>
        <p:spPr>
          <a:xfrm>
            <a:off x="804600" y="246240"/>
            <a:ext cx="1127160" cy="428040"/>
          </a:xfrm>
          <a:custGeom>
            <a:avLst/>
            <a:gdLst/>
            <a:ahLst/>
            <a:cxnLst/>
            <a:rect l="0" t="0" r="r" b="b"/>
            <a:pathLst>
              <a:path w="3131" h="1189">
                <a:moveTo>
                  <a:pt x="3105" y="1188"/>
                </a:moveTo>
                <a:lnTo>
                  <a:pt x="0" y="10"/>
                </a:lnTo>
                <a:lnTo>
                  <a:pt x="0" y="0"/>
                </a:lnTo>
                <a:lnTo>
                  <a:pt x="3130" y="1188"/>
                </a:lnTo>
                <a:lnTo>
                  <a:pt x="3105" y="1188"/>
                </a:lnTo>
                <a:close/>
              </a:path>
            </a:pathLst>
          </a:custGeom>
          <a:solidFill>
            <a:srgbClr val="B9CFD7"/>
          </a:solidFill>
          <a:ln>
            <a:noFill/>
          </a:ln>
        </p:spPr>
      </p:sp>
      <p:sp>
        <p:nvSpPr>
          <p:cNvPr id="1466" name="Freeform 504"/>
          <p:cNvSpPr/>
          <p:nvPr/>
        </p:nvSpPr>
        <p:spPr>
          <a:xfrm>
            <a:off x="804600" y="243000"/>
            <a:ext cx="1136160" cy="431280"/>
          </a:xfrm>
          <a:custGeom>
            <a:avLst/>
            <a:gdLst/>
            <a:ahLst/>
            <a:cxnLst/>
            <a:rect l="0" t="0" r="r" b="b"/>
            <a:pathLst>
              <a:path w="3156" h="1198">
                <a:moveTo>
                  <a:pt x="3130" y="1197"/>
                </a:moveTo>
                <a:lnTo>
                  <a:pt x="0" y="9"/>
                </a:lnTo>
                <a:lnTo>
                  <a:pt x="0" y="0"/>
                </a:lnTo>
                <a:lnTo>
                  <a:pt x="3155" y="1197"/>
                </a:lnTo>
                <a:lnTo>
                  <a:pt x="3130" y="1197"/>
                </a:lnTo>
                <a:close/>
              </a:path>
            </a:pathLst>
          </a:custGeom>
          <a:solidFill>
            <a:srgbClr val="BACFD7"/>
          </a:solidFill>
          <a:ln>
            <a:noFill/>
          </a:ln>
        </p:spPr>
      </p:sp>
      <p:sp>
        <p:nvSpPr>
          <p:cNvPr id="1467" name="Freeform 505"/>
          <p:cNvSpPr/>
          <p:nvPr/>
        </p:nvSpPr>
        <p:spPr>
          <a:xfrm>
            <a:off x="804600" y="239400"/>
            <a:ext cx="1145160" cy="434880"/>
          </a:xfrm>
          <a:custGeom>
            <a:avLst/>
            <a:gdLst/>
            <a:ahLst/>
            <a:cxnLst/>
            <a:rect l="0" t="0" r="r" b="b"/>
            <a:pathLst>
              <a:path w="3181" h="1208">
                <a:moveTo>
                  <a:pt x="3155" y="1207"/>
                </a:moveTo>
                <a:lnTo>
                  <a:pt x="0" y="10"/>
                </a:lnTo>
                <a:lnTo>
                  <a:pt x="0" y="0"/>
                </a:lnTo>
                <a:lnTo>
                  <a:pt x="3180" y="1207"/>
                </a:lnTo>
                <a:lnTo>
                  <a:pt x="3155" y="1207"/>
                </a:lnTo>
                <a:close/>
              </a:path>
            </a:pathLst>
          </a:custGeom>
          <a:solidFill>
            <a:srgbClr val="BBD0D8"/>
          </a:solidFill>
          <a:ln>
            <a:noFill/>
          </a:ln>
        </p:spPr>
      </p:sp>
      <p:sp>
        <p:nvSpPr>
          <p:cNvPr id="1468" name="Freeform 506"/>
          <p:cNvSpPr/>
          <p:nvPr/>
        </p:nvSpPr>
        <p:spPr>
          <a:xfrm>
            <a:off x="804600" y="236160"/>
            <a:ext cx="1154160" cy="438120"/>
          </a:xfrm>
          <a:custGeom>
            <a:avLst/>
            <a:gdLst/>
            <a:ahLst/>
            <a:cxnLst/>
            <a:rect l="0" t="0" r="r" b="b"/>
            <a:pathLst>
              <a:path w="3206" h="1217">
                <a:moveTo>
                  <a:pt x="3180" y="1216"/>
                </a:moveTo>
                <a:lnTo>
                  <a:pt x="0" y="9"/>
                </a:lnTo>
                <a:lnTo>
                  <a:pt x="0" y="0"/>
                </a:lnTo>
                <a:lnTo>
                  <a:pt x="3205" y="1216"/>
                </a:lnTo>
                <a:lnTo>
                  <a:pt x="3180" y="1216"/>
                </a:lnTo>
                <a:close/>
              </a:path>
            </a:pathLst>
          </a:custGeom>
          <a:solidFill>
            <a:srgbClr val="BDD1D8"/>
          </a:solidFill>
          <a:ln>
            <a:noFill/>
          </a:ln>
        </p:spPr>
      </p:sp>
      <p:sp>
        <p:nvSpPr>
          <p:cNvPr id="1469" name="Freeform 507"/>
          <p:cNvSpPr/>
          <p:nvPr/>
        </p:nvSpPr>
        <p:spPr>
          <a:xfrm>
            <a:off x="804600" y="236160"/>
            <a:ext cx="1154160" cy="438120"/>
          </a:xfrm>
          <a:custGeom>
            <a:avLst/>
            <a:gdLst/>
            <a:ahLst/>
            <a:cxnLst/>
            <a:rect l="0" t="0" r="r" b="b"/>
            <a:pathLst>
              <a:path w="3206" h="1217">
                <a:moveTo>
                  <a:pt x="3205" y="1216"/>
                </a:moveTo>
                <a:lnTo>
                  <a:pt x="0" y="0"/>
                </a:lnTo>
                <a:lnTo>
                  <a:pt x="25" y="0"/>
                </a:lnTo>
                <a:lnTo>
                  <a:pt x="3205" y="1206"/>
                </a:lnTo>
                <a:lnTo>
                  <a:pt x="3205" y="1216"/>
                </a:lnTo>
                <a:close/>
              </a:path>
            </a:pathLst>
          </a:custGeom>
          <a:solidFill>
            <a:srgbClr val="BED2D9"/>
          </a:solidFill>
          <a:ln>
            <a:noFill/>
          </a:ln>
        </p:spPr>
      </p:sp>
      <p:sp>
        <p:nvSpPr>
          <p:cNvPr id="1470" name="Freeform 508"/>
          <p:cNvSpPr/>
          <p:nvPr/>
        </p:nvSpPr>
        <p:spPr>
          <a:xfrm>
            <a:off x="813600" y="236160"/>
            <a:ext cx="1145160" cy="434520"/>
          </a:xfrm>
          <a:custGeom>
            <a:avLst/>
            <a:gdLst/>
            <a:ahLst/>
            <a:cxnLst/>
            <a:rect l="0" t="0" r="r" b="b"/>
            <a:pathLst>
              <a:path w="3181" h="1207">
                <a:moveTo>
                  <a:pt x="3180" y="1206"/>
                </a:moveTo>
                <a:lnTo>
                  <a:pt x="0" y="0"/>
                </a:lnTo>
                <a:lnTo>
                  <a:pt x="25" y="0"/>
                </a:lnTo>
                <a:lnTo>
                  <a:pt x="3180" y="1197"/>
                </a:lnTo>
                <a:lnTo>
                  <a:pt x="3180" y="1206"/>
                </a:lnTo>
                <a:close/>
              </a:path>
            </a:pathLst>
          </a:custGeom>
          <a:solidFill>
            <a:srgbClr val="BFD2D9"/>
          </a:solidFill>
          <a:ln>
            <a:noFill/>
          </a:ln>
        </p:spPr>
      </p:sp>
      <p:sp>
        <p:nvSpPr>
          <p:cNvPr id="1471" name="Freeform 509"/>
          <p:cNvSpPr/>
          <p:nvPr/>
        </p:nvSpPr>
        <p:spPr>
          <a:xfrm>
            <a:off x="822600" y="236160"/>
            <a:ext cx="1136160" cy="431280"/>
          </a:xfrm>
          <a:custGeom>
            <a:avLst/>
            <a:gdLst/>
            <a:ahLst/>
            <a:cxnLst/>
            <a:rect l="0" t="0" r="r" b="b"/>
            <a:pathLst>
              <a:path w="3156" h="1198">
                <a:moveTo>
                  <a:pt x="3155" y="1197"/>
                </a:moveTo>
                <a:lnTo>
                  <a:pt x="0" y="0"/>
                </a:lnTo>
                <a:lnTo>
                  <a:pt x="25" y="0"/>
                </a:lnTo>
                <a:lnTo>
                  <a:pt x="3155" y="1187"/>
                </a:lnTo>
                <a:lnTo>
                  <a:pt x="3155" y="1197"/>
                </a:lnTo>
                <a:close/>
              </a:path>
            </a:pathLst>
          </a:custGeom>
          <a:solidFill>
            <a:srgbClr val="C0D3DA"/>
          </a:solidFill>
          <a:ln>
            <a:noFill/>
          </a:ln>
        </p:spPr>
      </p:sp>
      <p:sp>
        <p:nvSpPr>
          <p:cNvPr id="1472" name="Freeform 510"/>
          <p:cNvSpPr/>
          <p:nvPr/>
        </p:nvSpPr>
        <p:spPr>
          <a:xfrm>
            <a:off x="831600" y="236160"/>
            <a:ext cx="1127160" cy="427680"/>
          </a:xfrm>
          <a:custGeom>
            <a:avLst/>
            <a:gdLst/>
            <a:ahLst/>
            <a:cxnLst/>
            <a:rect l="0" t="0" r="r" b="b"/>
            <a:pathLst>
              <a:path w="3131" h="1188">
                <a:moveTo>
                  <a:pt x="3130" y="1187"/>
                </a:moveTo>
                <a:lnTo>
                  <a:pt x="0" y="0"/>
                </a:lnTo>
                <a:lnTo>
                  <a:pt x="25" y="0"/>
                </a:lnTo>
                <a:lnTo>
                  <a:pt x="3130" y="1178"/>
                </a:lnTo>
                <a:lnTo>
                  <a:pt x="3130" y="1187"/>
                </a:lnTo>
                <a:close/>
              </a:path>
            </a:pathLst>
          </a:custGeom>
          <a:solidFill>
            <a:srgbClr val="C1D3DA"/>
          </a:solidFill>
          <a:ln>
            <a:noFill/>
          </a:ln>
        </p:spPr>
      </p:sp>
      <p:sp>
        <p:nvSpPr>
          <p:cNvPr id="1473" name="Freeform 511"/>
          <p:cNvSpPr/>
          <p:nvPr/>
        </p:nvSpPr>
        <p:spPr>
          <a:xfrm>
            <a:off x="840600" y="236160"/>
            <a:ext cx="1118160" cy="424440"/>
          </a:xfrm>
          <a:custGeom>
            <a:avLst/>
            <a:gdLst/>
            <a:ahLst/>
            <a:cxnLst/>
            <a:rect l="0" t="0" r="r" b="b"/>
            <a:pathLst>
              <a:path w="3106" h="1179">
                <a:moveTo>
                  <a:pt x="3105" y="1178"/>
                </a:moveTo>
                <a:lnTo>
                  <a:pt x="0" y="0"/>
                </a:lnTo>
                <a:lnTo>
                  <a:pt x="25" y="0"/>
                </a:lnTo>
                <a:lnTo>
                  <a:pt x="3105" y="1168"/>
                </a:lnTo>
                <a:lnTo>
                  <a:pt x="3105" y="1178"/>
                </a:lnTo>
                <a:close/>
              </a:path>
            </a:pathLst>
          </a:custGeom>
          <a:solidFill>
            <a:srgbClr val="C2D4DB"/>
          </a:solidFill>
          <a:ln>
            <a:noFill/>
          </a:ln>
        </p:spPr>
      </p:sp>
      <p:sp>
        <p:nvSpPr>
          <p:cNvPr id="1474" name="Freeform 512"/>
          <p:cNvSpPr/>
          <p:nvPr/>
        </p:nvSpPr>
        <p:spPr>
          <a:xfrm>
            <a:off x="849600" y="236160"/>
            <a:ext cx="1109160" cy="420840"/>
          </a:xfrm>
          <a:custGeom>
            <a:avLst/>
            <a:gdLst/>
            <a:ahLst/>
            <a:cxnLst/>
            <a:rect l="0" t="0" r="r" b="b"/>
            <a:pathLst>
              <a:path w="3081" h="1169">
                <a:moveTo>
                  <a:pt x="3080" y="1168"/>
                </a:moveTo>
                <a:lnTo>
                  <a:pt x="0" y="0"/>
                </a:lnTo>
                <a:lnTo>
                  <a:pt x="25" y="0"/>
                </a:lnTo>
                <a:lnTo>
                  <a:pt x="3080" y="1159"/>
                </a:lnTo>
                <a:lnTo>
                  <a:pt x="3080" y="1168"/>
                </a:lnTo>
                <a:close/>
              </a:path>
            </a:pathLst>
          </a:custGeom>
          <a:solidFill>
            <a:srgbClr val="C3D5DB"/>
          </a:solidFill>
          <a:ln>
            <a:noFill/>
          </a:ln>
        </p:spPr>
      </p:sp>
      <p:sp>
        <p:nvSpPr>
          <p:cNvPr id="1475" name="Freeform 513"/>
          <p:cNvSpPr/>
          <p:nvPr/>
        </p:nvSpPr>
        <p:spPr>
          <a:xfrm>
            <a:off x="858600" y="236160"/>
            <a:ext cx="1100160" cy="417600"/>
          </a:xfrm>
          <a:custGeom>
            <a:avLst/>
            <a:gdLst/>
            <a:ahLst/>
            <a:cxnLst/>
            <a:rect l="0" t="0" r="r" b="b"/>
            <a:pathLst>
              <a:path w="3056" h="1160">
                <a:moveTo>
                  <a:pt x="3055" y="1159"/>
                </a:moveTo>
                <a:lnTo>
                  <a:pt x="0" y="0"/>
                </a:lnTo>
                <a:lnTo>
                  <a:pt x="25" y="0"/>
                </a:lnTo>
                <a:lnTo>
                  <a:pt x="3055" y="1149"/>
                </a:lnTo>
                <a:lnTo>
                  <a:pt x="3055" y="1159"/>
                </a:lnTo>
                <a:close/>
              </a:path>
            </a:pathLst>
          </a:custGeom>
          <a:solidFill>
            <a:srgbClr val="C4D6DC"/>
          </a:solidFill>
          <a:ln>
            <a:noFill/>
          </a:ln>
        </p:spPr>
      </p:sp>
      <p:sp>
        <p:nvSpPr>
          <p:cNvPr id="1476" name="Freeform 514"/>
          <p:cNvSpPr/>
          <p:nvPr/>
        </p:nvSpPr>
        <p:spPr>
          <a:xfrm>
            <a:off x="867600" y="236160"/>
            <a:ext cx="1091160" cy="414000"/>
          </a:xfrm>
          <a:custGeom>
            <a:avLst/>
            <a:gdLst/>
            <a:ahLst/>
            <a:cxnLst/>
            <a:rect l="0" t="0" r="r" b="b"/>
            <a:pathLst>
              <a:path w="3031" h="1150">
                <a:moveTo>
                  <a:pt x="3030" y="1149"/>
                </a:moveTo>
                <a:lnTo>
                  <a:pt x="0" y="0"/>
                </a:lnTo>
                <a:lnTo>
                  <a:pt x="25" y="0"/>
                </a:lnTo>
                <a:lnTo>
                  <a:pt x="3030" y="1140"/>
                </a:lnTo>
                <a:lnTo>
                  <a:pt x="3030" y="1149"/>
                </a:lnTo>
                <a:close/>
              </a:path>
            </a:pathLst>
          </a:custGeom>
          <a:solidFill>
            <a:srgbClr val="C5D6DD"/>
          </a:solidFill>
          <a:ln>
            <a:noFill/>
          </a:ln>
        </p:spPr>
      </p:sp>
      <p:sp>
        <p:nvSpPr>
          <p:cNvPr id="1477" name="Freeform 515"/>
          <p:cNvSpPr/>
          <p:nvPr/>
        </p:nvSpPr>
        <p:spPr>
          <a:xfrm>
            <a:off x="876600" y="236160"/>
            <a:ext cx="1082160" cy="410760"/>
          </a:xfrm>
          <a:custGeom>
            <a:avLst/>
            <a:gdLst/>
            <a:ahLst/>
            <a:cxnLst/>
            <a:rect l="0" t="0" r="r" b="b"/>
            <a:pathLst>
              <a:path w="3006" h="1141">
                <a:moveTo>
                  <a:pt x="3005" y="1140"/>
                </a:moveTo>
                <a:lnTo>
                  <a:pt x="0" y="0"/>
                </a:lnTo>
                <a:lnTo>
                  <a:pt x="25" y="0"/>
                </a:lnTo>
                <a:lnTo>
                  <a:pt x="3005" y="1130"/>
                </a:lnTo>
                <a:lnTo>
                  <a:pt x="3005" y="1140"/>
                </a:lnTo>
                <a:close/>
              </a:path>
            </a:pathLst>
          </a:custGeom>
          <a:solidFill>
            <a:srgbClr val="C6D7DD"/>
          </a:solidFill>
          <a:ln>
            <a:noFill/>
          </a:ln>
        </p:spPr>
      </p:sp>
      <p:sp>
        <p:nvSpPr>
          <p:cNvPr id="1478" name="Freeform 516"/>
          <p:cNvSpPr/>
          <p:nvPr/>
        </p:nvSpPr>
        <p:spPr>
          <a:xfrm>
            <a:off x="885600" y="236160"/>
            <a:ext cx="1073160" cy="407160"/>
          </a:xfrm>
          <a:custGeom>
            <a:avLst/>
            <a:gdLst/>
            <a:ahLst/>
            <a:cxnLst/>
            <a:rect l="0" t="0" r="r" b="b"/>
            <a:pathLst>
              <a:path w="2981" h="1131">
                <a:moveTo>
                  <a:pt x="2980" y="1130"/>
                </a:moveTo>
                <a:lnTo>
                  <a:pt x="0" y="0"/>
                </a:lnTo>
                <a:lnTo>
                  <a:pt x="25" y="0"/>
                </a:lnTo>
                <a:lnTo>
                  <a:pt x="2980" y="1121"/>
                </a:lnTo>
                <a:lnTo>
                  <a:pt x="2980" y="1130"/>
                </a:lnTo>
                <a:close/>
              </a:path>
            </a:pathLst>
          </a:custGeom>
          <a:solidFill>
            <a:srgbClr val="C7D7DE"/>
          </a:solidFill>
          <a:ln>
            <a:noFill/>
          </a:ln>
        </p:spPr>
      </p:sp>
      <p:sp>
        <p:nvSpPr>
          <p:cNvPr id="1479" name="Freeform 517"/>
          <p:cNvSpPr/>
          <p:nvPr/>
        </p:nvSpPr>
        <p:spPr>
          <a:xfrm>
            <a:off x="894600" y="236160"/>
            <a:ext cx="1064160" cy="403920"/>
          </a:xfrm>
          <a:custGeom>
            <a:avLst/>
            <a:gdLst/>
            <a:ahLst/>
            <a:cxnLst/>
            <a:rect l="0" t="0" r="r" b="b"/>
            <a:pathLst>
              <a:path w="2956" h="1122">
                <a:moveTo>
                  <a:pt x="2955" y="1121"/>
                </a:moveTo>
                <a:lnTo>
                  <a:pt x="0" y="0"/>
                </a:lnTo>
                <a:lnTo>
                  <a:pt x="25" y="0"/>
                </a:lnTo>
                <a:lnTo>
                  <a:pt x="2955" y="1111"/>
                </a:lnTo>
                <a:lnTo>
                  <a:pt x="2955" y="1121"/>
                </a:lnTo>
                <a:close/>
              </a:path>
            </a:pathLst>
          </a:custGeom>
          <a:solidFill>
            <a:srgbClr val="C8D8DE"/>
          </a:solidFill>
          <a:ln>
            <a:noFill/>
          </a:ln>
        </p:spPr>
      </p:sp>
      <p:sp>
        <p:nvSpPr>
          <p:cNvPr id="1480" name="Freeform 518"/>
          <p:cNvSpPr/>
          <p:nvPr/>
        </p:nvSpPr>
        <p:spPr>
          <a:xfrm>
            <a:off x="903600" y="236160"/>
            <a:ext cx="1055160" cy="400320"/>
          </a:xfrm>
          <a:custGeom>
            <a:avLst/>
            <a:gdLst/>
            <a:ahLst/>
            <a:cxnLst/>
            <a:rect l="0" t="0" r="r" b="b"/>
            <a:pathLst>
              <a:path w="2931" h="1112">
                <a:moveTo>
                  <a:pt x="2930" y="1111"/>
                </a:moveTo>
                <a:lnTo>
                  <a:pt x="0" y="0"/>
                </a:lnTo>
                <a:lnTo>
                  <a:pt x="25" y="0"/>
                </a:lnTo>
                <a:lnTo>
                  <a:pt x="2930" y="1102"/>
                </a:lnTo>
                <a:lnTo>
                  <a:pt x="2930" y="1111"/>
                </a:lnTo>
                <a:close/>
              </a:path>
            </a:pathLst>
          </a:custGeom>
          <a:solidFill>
            <a:srgbClr val="C9D9DF"/>
          </a:solidFill>
          <a:ln>
            <a:noFill/>
          </a:ln>
        </p:spPr>
      </p:sp>
      <p:sp>
        <p:nvSpPr>
          <p:cNvPr id="1481" name="Freeform 519"/>
          <p:cNvSpPr/>
          <p:nvPr/>
        </p:nvSpPr>
        <p:spPr>
          <a:xfrm>
            <a:off x="912600" y="236160"/>
            <a:ext cx="1046160" cy="397080"/>
          </a:xfrm>
          <a:custGeom>
            <a:avLst/>
            <a:gdLst/>
            <a:ahLst/>
            <a:cxnLst/>
            <a:rect l="0" t="0" r="r" b="b"/>
            <a:pathLst>
              <a:path w="2906" h="1103">
                <a:moveTo>
                  <a:pt x="2905" y="1102"/>
                </a:moveTo>
                <a:lnTo>
                  <a:pt x="0" y="0"/>
                </a:lnTo>
                <a:lnTo>
                  <a:pt x="25" y="0"/>
                </a:lnTo>
                <a:lnTo>
                  <a:pt x="2905" y="1092"/>
                </a:lnTo>
                <a:lnTo>
                  <a:pt x="2905" y="1102"/>
                </a:lnTo>
                <a:close/>
              </a:path>
            </a:pathLst>
          </a:custGeom>
          <a:solidFill>
            <a:srgbClr val="CAD9DF"/>
          </a:solidFill>
          <a:ln>
            <a:noFill/>
          </a:ln>
        </p:spPr>
      </p:sp>
      <p:sp>
        <p:nvSpPr>
          <p:cNvPr id="1482" name="Freeform 520"/>
          <p:cNvSpPr/>
          <p:nvPr/>
        </p:nvSpPr>
        <p:spPr>
          <a:xfrm>
            <a:off x="921600" y="236160"/>
            <a:ext cx="1037160" cy="393480"/>
          </a:xfrm>
          <a:custGeom>
            <a:avLst/>
            <a:gdLst/>
            <a:ahLst/>
            <a:cxnLst/>
            <a:rect l="0" t="0" r="r" b="b"/>
            <a:pathLst>
              <a:path w="2881" h="1093">
                <a:moveTo>
                  <a:pt x="2880" y="1092"/>
                </a:moveTo>
                <a:lnTo>
                  <a:pt x="0" y="0"/>
                </a:lnTo>
                <a:lnTo>
                  <a:pt x="25" y="0"/>
                </a:lnTo>
                <a:lnTo>
                  <a:pt x="2880" y="1083"/>
                </a:lnTo>
                <a:lnTo>
                  <a:pt x="2880" y="1092"/>
                </a:lnTo>
                <a:close/>
              </a:path>
            </a:pathLst>
          </a:custGeom>
          <a:solidFill>
            <a:srgbClr val="CADAE0"/>
          </a:solidFill>
          <a:ln>
            <a:noFill/>
          </a:ln>
        </p:spPr>
      </p:sp>
      <p:sp>
        <p:nvSpPr>
          <p:cNvPr id="1483" name="Freeform 521"/>
          <p:cNvSpPr/>
          <p:nvPr/>
        </p:nvSpPr>
        <p:spPr>
          <a:xfrm>
            <a:off x="930600" y="236160"/>
            <a:ext cx="1028160" cy="390240"/>
          </a:xfrm>
          <a:custGeom>
            <a:avLst/>
            <a:gdLst/>
            <a:ahLst/>
            <a:cxnLst/>
            <a:rect l="0" t="0" r="r" b="b"/>
            <a:pathLst>
              <a:path w="2856" h="1084">
                <a:moveTo>
                  <a:pt x="2855" y="1083"/>
                </a:moveTo>
                <a:lnTo>
                  <a:pt x="0" y="0"/>
                </a:lnTo>
                <a:lnTo>
                  <a:pt x="25" y="0"/>
                </a:lnTo>
                <a:lnTo>
                  <a:pt x="2855" y="1073"/>
                </a:lnTo>
                <a:lnTo>
                  <a:pt x="2855" y="1083"/>
                </a:lnTo>
                <a:close/>
              </a:path>
            </a:pathLst>
          </a:custGeom>
          <a:solidFill>
            <a:srgbClr val="CBDBE0"/>
          </a:solidFill>
          <a:ln>
            <a:noFill/>
          </a:ln>
        </p:spPr>
      </p:sp>
      <p:sp>
        <p:nvSpPr>
          <p:cNvPr id="1484" name="Freeform 522"/>
          <p:cNvSpPr/>
          <p:nvPr/>
        </p:nvSpPr>
        <p:spPr>
          <a:xfrm>
            <a:off x="939600" y="236160"/>
            <a:ext cx="1019160" cy="386640"/>
          </a:xfrm>
          <a:custGeom>
            <a:avLst/>
            <a:gdLst/>
            <a:ahLst/>
            <a:cxnLst/>
            <a:rect l="0" t="0" r="r" b="b"/>
            <a:pathLst>
              <a:path w="2831" h="1074">
                <a:moveTo>
                  <a:pt x="2830" y="1073"/>
                </a:moveTo>
                <a:lnTo>
                  <a:pt x="0" y="0"/>
                </a:lnTo>
                <a:lnTo>
                  <a:pt x="25" y="0"/>
                </a:lnTo>
                <a:lnTo>
                  <a:pt x="2830" y="1064"/>
                </a:lnTo>
                <a:lnTo>
                  <a:pt x="2830" y="1073"/>
                </a:lnTo>
                <a:close/>
              </a:path>
            </a:pathLst>
          </a:custGeom>
          <a:solidFill>
            <a:srgbClr val="CCDBE1"/>
          </a:solidFill>
          <a:ln>
            <a:noFill/>
          </a:ln>
        </p:spPr>
      </p:sp>
      <p:sp>
        <p:nvSpPr>
          <p:cNvPr id="1485" name="Freeform 523"/>
          <p:cNvSpPr/>
          <p:nvPr/>
        </p:nvSpPr>
        <p:spPr>
          <a:xfrm>
            <a:off x="948600" y="236160"/>
            <a:ext cx="1010160" cy="383400"/>
          </a:xfrm>
          <a:custGeom>
            <a:avLst/>
            <a:gdLst/>
            <a:ahLst/>
            <a:cxnLst/>
            <a:rect l="0" t="0" r="r" b="b"/>
            <a:pathLst>
              <a:path w="2806" h="1065">
                <a:moveTo>
                  <a:pt x="2805" y="1064"/>
                </a:moveTo>
                <a:lnTo>
                  <a:pt x="0" y="0"/>
                </a:lnTo>
                <a:lnTo>
                  <a:pt x="25" y="0"/>
                </a:lnTo>
                <a:lnTo>
                  <a:pt x="2805" y="1054"/>
                </a:lnTo>
                <a:lnTo>
                  <a:pt x="2805" y="1064"/>
                </a:lnTo>
                <a:close/>
              </a:path>
            </a:pathLst>
          </a:custGeom>
          <a:solidFill>
            <a:srgbClr val="CDDCE1"/>
          </a:solidFill>
          <a:ln>
            <a:noFill/>
          </a:ln>
        </p:spPr>
      </p:sp>
      <p:sp>
        <p:nvSpPr>
          <p:cNvPr id="1486" name="Freeform 524"/>
          <p:cNvSpPr/>
          <p:nvPr/>
        </p:nvSpPr>
        <p:spPr>
          <a:xfrm>
            <a:off x="957600" y="236160"/>
            <a:ext cx="1001160" cy="379800"/>
          </a:xfrm>
          <a:custGeom>
            <a:avLst/>
            <a:gdLst/>
            <a:ahLst/>
            <a:cxnLst/>
            <a:rect l="0" t="0" r="r" b="b"/>
            <a:pathLst>
              <a:path w="2781" h="1055">
                <a:moveTo>
                  <a:pt x="2780" y="1054"/>
                </a:moveTo>
                <a:lnTo>
                  <a:pt x="0" y="0"/>
                </a:lnTo>
                <a:lnTo>
                  <a:pt x="25" y="0"/>
                </a:lnTo>
                <a:lnTo>
                  <a:pt x="2780" y="1045"/>
                </a:lnTo>
                <a:lnTo>
                  <a:pt x="2780" y="1054"/>
                </a:lnTo>
                <a:close/>
              </a:path>
            </a:pathLst>
          </a:custGeom>
          <a:solidFill>
            <a:srgbClr val="CEDCE2"/>
          </a:solidFill>
          <a:ln>
            <a:noFill/>
          </a:ln>
        </p:spPr>
      </p:sp>
      <p:sp>
        <p:nvSpPr>
          <p:cNvPr id="1487" name="Freeform 525"/>
          <p:cNvSpPr/>
          <p:nvPr/>
        </p:nvSpPr>
        <p:spPr>
          <a:xfrm>
            <a:off x="966600" y="236160"/>
            <a:ext cx="992160" cy="376560"/>
          </a:xfrm>
          <a:custGeom>
            <a:avLst/>
            <a:gdLst/>
            <a:ahLst/>
            <a:cxnLst/>
            <a:rect l="0" t="0" r="r" b="b"/>
            <a:pathLst>
              <a:path w="2756" h="1046">
                <a:moveTo>
                  <a:pt x="2755" y="1045"/>
                </a:moveTo>
                <a:lnTo>
                  <a:pt x="0" y="0"/>
                </a:lnTo>
                <a:lnTo>
                  <a:pt x="25" y="0"/>
                </a:lnTo>
                <a:lnTo>
                  <a:pt x="2755" y="1035"/>
                </a:lnTo>
                <a:lnTo>
                  <a:pt x="2755" y="1045"/>
                </a:lnTo>
                <a:close/>
              </a:path>
            </a:pathLst>
          </a:custGeom>
          <a:solidFill>
            <a:srgbClr val="CFDDE2"/>
          </a:solidFill>
          <a:ln>
            <a:noFill/>
          </a:ln>
        </p:spPr>
      </p:sp>
      <p:sp>
        <p:nvSpPr>
          <p:cNvPr id="1488" name="Freeform 526"/>
          <p:cNvSpPr/>
          <p:nvPr/>
        </p:nvSpPr>
        <p:spPr>
          <a:xfrm>
            <a:off x="975600" y="236160"/>
            <a:ext cx="983160" cy="372960"/>
          </a:xfrm>
          <a:custGeom>
            <a:avLst/>
            <a:gdLst/>
            <a:ahLst/>
            <a:cxnLst/>
            <a:rect l="0" t="0" r="r" b="b"/>
            <a:pathLst>
              <a:path w="2731" h="1036">
                <a:moveTo>
                  <a:pt x="2730" y="1035"/>
                </a:moveTo>
                <a:lnTo>
                  <a:pt x="0" y="0"/>
                </a:lnTo>
                <a:lnTo>
                  <a:pt x="26" y="0"/>
                </a:lnTo>
                <a:lnTo>
                  <a:pt x="2730" y="1026"/>
                </a:lnTo>
                <a:lnTo>
                  <a:pt x="2730" y="1035"/>
                </a:lnTo>
                <a:close/>
              </a:path>
            </a:pathLst>
          </a:custGeom>
          <a:solidFill>
            <a:srgbClr val="D0DEE3"/>
          </a:solidFill>
          <a:ln>
            <a:noFill/>
          </a:ln>
        </p:spPr>
      </p:sp>
      <p:sp>
        <p:nvSpPr>
          <p:cNvPr id="1489" name="Freeform 527"/>
          <p:cNvSpPr/>
          <p:nvPr/>
        </p:nvSpPr>
        <p:spPr>
          <a:xfrm>
            <a:off x="984960" y="236160"/>
            <a:ext cx="973800" cy="369720"/>
          </a:xfrm>
          <a:custGeom>
            <a:avLst/>
            <a:gdLst/>
            <a:ahLst/>
            <a:cxnLst/>
            <a:rect l="0" t="0" r="r" b="b"/>
            <a:pathLst>
              <a:path w="2705" h="1027">
                <a:moveTo>
                  <a:pt x="2704" y="1026"/>
                </a:moveTo>
                <a:lnTo>
                  <a:pt x="0" y="0"/>
                </a:lnTo>
                <a:lnTo>
                  <a:pt x="25" y="0"/>
                </a:lnTo>
                <a:lnTo>
                  <a:pt x="2704" y="1016"/>
                </a:lnTo>
                <a:lnTo>
                  <a:pt x="2704" y="1026"/>
                </a:lnTo>
                <a:close/>
              </a:path>
            </a:pathLst>
          </a:custGeom>
          <a:solidFill>
            <a:srgbClr val="D1DEE3"/>
          </a:solidFill>
          <a:ln>
            <a:noFill/>
          </a:ln>
        </p:spPr>
      </p:sp>
      <p:sp>
        <p:nvSpPr>
          <p:cNvPr id="1490" name="Freeform 528"/>
          <p:cNvSpPr/>
          <p:nvPr/>
        </p:nvSpPr>
        <p:spPr>
          <a:xfrm>
            <a:off x="993960" y="236160"/>
            <a:ext cx="964800" cy="366120"/>
          </a:xfrm>
          <a:custGeom>
            <a:avLst/>
            <a:gdLst/>
            <a:ahLst/>
            <a:cxnLst/>
            <a:rect l="0" t="0" r="r" b="b"/>
            <a:pathLst>
              <a:path w="2680" h="1017">
                <a:moveTo>
                  <a:pt x="2679" y="1016"/>
                </a:moveTo>
                <a:lnTo>
                  <a:pt x="0" y="0"/>
                </a:lnTo>
                <a:lnTo>
                  <a:pt x="25" y="0"/>
                </a:lnTo>
                <a:lnTo>
                  <a:pt x="2679" y="1007"/>
                </a:lnTo>
                <a:lnTo>
                  <a:pt x="2679" y="1016"/>
                </a:lnTo>
                <a:close/>
              </a:path>
            </a:pathLst>
          </a:custGeom>
          <a:solidFill>
            <a:srgbClr val="D2DFE4"/>
          </a:solidFill>
          <a:ln>
            <a:noFill/>
          </a:ln>
        </p:spPr>
      </p:sp>
      <p:sp>
        <p:nvSpPr>
          <p:cNvPr id="1491" name="Freeform 529"/>
          <p:cNvSpPr/>
          <p:nvPr/>
        </p:nvSpPr>
        <p:spPr>
          <a:xfrm>
            <a:off x="1002960" y="236160"/>
            <a:ext cx="955800" cy="362880"/>
          </a:xfrm>
          <a:custGeom>
            <a:avLst/>
            <a:gdLst/>
            <a:ahLst/>
            <a:cxnLst/>
            <a:rect l="0" t="0" r="r" b="b"/>
            <a:pathLst>
              <a:path w="2655" h="1008">
                <a:moveTo>
                  <a:pt x="2654" y="1007"/>
                </a:moveTo>
                <a:lnTo>
                  <a:pt x="0" y="0"/>
                </a:lnTo>
                <a:lnTo>
                  <a:pt x="25" y="0"/>
                </a:lnTo>
                <a:lnTo>
                  <a:pt x="2654" y="997"/>
                </a:lnTo>
                <a:lnTo>
                  <a:pt x="2654" y="1007"/>
                </a:lnTo>
                <a:close/>
              </a:path>
            </a:pathLst>
          </a:custGeom>
          <a:solidFill>
            <a:srgbClr val="D3E0E4"/>
          </a:solidFill>
          <a:ln>
            <a:noFill/>
          </a:ln>
        </p:spPr>
      </p:sp>
      <p:sp>
        <p:nvSpPr>
          <p:cNvPr id="1492" name="Freeform 530"/>
          <p:cNvSpPr/>
          <p:nvPr/>
        </p:nvSpPr>
        <p:spPr>
          <a:xfrm>
            <a:off x="1011960" y="236160"/>
            <a:ext cx="946800" cy="359280"/>
          </a:xfrm>
          <a:custGeom>
            <a:avLst/>
            <a:gdLst/>
            <a:ahLst/>
            <a:cxnLst/>
            <a:rect l="0" t="0" r="r" b="b"/>
            <a:pathLst>
              <a:path w="2630" h="998">
                <a:moveTo>
                  <a:pt x="2629" y="997"/>
                </a:moveTo>
                <a:lnTo>
                  <a:pt x="0" y="0"/>
                </a:lnTo>
                <a:lnTo>
                  <a:pt x="25" y="0"/>
                </a:lnTo>
                <a:lnTo>
                  <a:pt x="2629" y="988"/>
                </a:lnTo>
                <a:lnTo>
                  <a:pt x="2629" y="997"/>
                </a:lnTo>
                <a:close/>
              </a:path>
            </a:pathLst>
          </a:custGeom>
          <a:solidFill>
            <a:srgbClr val="D4E0E5"/>
          </a:solidFill>
          <a:ln>
            <a:noFill/>
          </a:ln>
        </p:spPr>
      </p:sp>
      <p:sp>
        <p:nvSpPr>
          <p:cNvPr id="1493" name="Freeform 531"/>
          <p:cNvSpPr/>
          <p:nvPr/>
        </p:nvSpPr>
        <p:spPr>
          <a:xfrm>
            <a:off x="1020960" y="236160"/>
            <a:ext cx="937800" cy="356040"/>
          </a:xfrm>
          <a:custGeom>
            <a:avLst/>
            <a:gdLst/>
            <a:ahLst/>
            <a:cxnLst/>
            <a:rect l="0" t="0" r="r" b="b"/>
            <a:pathLst>
              <a:path w="2605" h="989">
                <a:moveTo>
                  <a:pt x="2604" y="988"/>
                </a:moveTo>
                <a:lnTo>
                  <a:pt x="0" y="0"/>
                </a:lnTo>
                <a:lnTo>
                  <a:pt x="25" y="0"/>
                </a:lnTo>
                <a:lnTo>
                  <a:pt x="2604" y="978"/>
                </a:lnTo>
                <a:lnTo>
                  <a:pt x="2604" y="988"/>
                </a:lnTo>
                <a:close/>
              </a:path>
            </a:pathLst>
          </a:custGeom>
          <a:solidFill>
            <a:srgbClr val="D5E1E5"/>
          </a:solidFill>
          <a:ln>
            <a:noFill/>
          </a:ln>
        </p:spPr>
      </p:sp>
      <p:sp>
        <p:nvSpPr>
          <p:cNvPr id="1494" name="Freeform 532"/>
          <p:cNvSpPr/>
          <p:nvPr/>
        </p:nvSpPr>
        <p:spPr>
          <a:xfrm>
            <a:off x="1029960" y="236160"/>
            <a:ext cx="928800" cy="352440"/>
          </a:xfrm>
          <a:custGeom>
            <a:avLst/>
            <a:gdLst/>
            <a:ahLst/>
            <a:cxnLst/>
            <a:rect l="0" t="0" r="r" b="b"/>
            <a:pathLst>
              <a:path w="2580" h="979">
                <a:moveTo>
                  <a:pt x="2579" y="978"/>
                </a:moveTo>
                <a:lnTo>
                  <a:pt x="0" y="0"/>
                </a:lnTo>
                <a:lnTo>
                  <a:pt x="25" y="0"/>
                </a:lnTo>
                <a:lnTo>
                  <a:pt x="2579" y="969"/>
                </a:lnTo>
                <a:lnTo>
                  <a:pt x="2579" y="978"/>
                </a:lnTo>
                <a:close/>
              </a:path>
            </a:pathLst>
          </a:custGeom>
          <a:solidFill>
            <a:srgbClr val="D5E1E6"/>
          </a:solidFill>
          <a:ln>
            <a:noFill/>
          </a:ln>
        </p:spPr>
      </p:sp>
      <p:sp>
        <p:nvSpPr>
          <p:cNvPr id="1495" name="Freeform 533"/>
          <p:cNvSpPr/>
          <p:nvPr/>
        </p:nvSpPr>
        <p:spPr>
          <a:xfrm>
            <a:off x="1038960" y="236160"/>
            <a:ext cx="919800" cy="349200"/>
          </a:xfrm>
          <a:custGeom>
            <a:avLst/>
            <a:gdLst/>
            <a:ahLst/>
            <a:cxnLst/>
            <a:rect l="0" t="0" r="r" b="b"/>
            <a:pathLst>
              <a:path w="2555" h="970">
                <a:moveTo>
                  <a:pt x="2554" y="969"/>
                </a:moveTo>
                <a:lnTo>
                  <a:pt x="0" y="0"/>
                </a:lnTo>
                <a:lnTo>
                  <a:pt x="25" y="0"/>
                </a:lnTo>
                <a:lnTo>
                  <a:pt x="2554" y="959"/>
                </a:lnTo>
                <a:lnTo>
                  <a:pt x="2554" y="969"/>
                </a:lnTo>
                <a:close/>
              </a:path>
            </a:pathLst>
          </a:custGeom>
          <a:solidFill>
            <a:srgbClr val="D6E2E6"/>
          </a:solidFill>
          <a:ln>
            <a:noFill/>
          </a:ln>
        </p:spPr>
      </p:sp>
      <p:sp>
        <p:nvSpPr>
          <p:cNvPr id="1496" name="Freeform 534"/>
          <p:cNvSpPr/>
          <p:nvPr/>
        </p:nvSpPr>
        <p:spPr>
          <a:xfrm>
            <a:off x="1047960" y="236160"/>
            <a:ext cx="910800" cy="345600"/>
          </a:xfrm>
          <a:custGeom>
            <a:avLst/>
            <a:gdLst/>
            <a:ahLst/>
            <a:cxnLst/>
            <a:rect l="0" t="0" r="r" b="b"/>
            <a:pathLst>
              <a:path w="2530" h="960">
                <a:moveTo>
                  <a:pt x="2529" y="959"/>
                </a:moveTo>
                <a:lnTo>
                  <a:pt x="0" y="0"/>
                </a:lnTo>
                <a:lnTo>
                  <a:pt x="25" y="0"/>
                </a:lnTo>
                <a:lnTo>
                  <a:pt x="2529" y="950"/>
                </a:lnTo>
                <a:lnTo>
                  <a:pt x="2529" y="959"/>
                </a:lnTo>
                <a:close/>
              </a:path>
            </a:pathLst>
          </a:custGeom>
          <a:solidFill>
            <a:srgbClr val="D7E2E7"/>
          </a:solidFill>
          <a:ln>
            <a:noFill/>
          </a:ln>
        </p:spPr>
      </p:sp>
      <p:sp>
        <p:nvSpPr>
          <p:cNvPr id="1497" name="Freeform 535"/>
          <p:cNvSpPr/>
          <p:nvPr/>
        </p:nvSpPr>
        <p:spPr>
          <a:xfrm>
            <a:off x="1056960" y="236160"/>
            <a:ext cx="901800" cy="342360"/>
          </a:xfrm>
          <a:custGeom>
            <a:avLst/>
            <a:gdLst/>
            <a:ahLst/>
            <a:cxnLst/>
            <a:rect l="0" t="0" r="r" b="b"/>
            <a:pathLst>
              <a:path w="2505" h="951">
                <a:moveTo>
                  <a:pt x="2504" y="950"/>
                </a:moveTo>
                <a:lnTo>
                  <a:pt x="0" y="0"/>
                </a:lnTo>
                <a:lnTo>
                  <a:pt x="25" y="0"/>
                </a:lnTo>
                <a:lnTo>
                  <a:pt x="2504" y="940"/>
                </a:lnTo>
                <a:lnTo>
                  <a:pt x="2504" y="950"/>
                </a:lnTo>
                <a:close/>
              </a:path>
            </a:pathLst>
          </a:custGeom>
          <a:solidFill>
            <a:srgbClr val="D8E3E7"/>
          </a:solidFill>
          <a:ln>
            <a:noFill/>
          </a:ln>
        </p:spPr>
      </p:sp>
      <p:sp>
        <p:nvSpPr>
          <p:cNvPr id="1498" name="Freeform 536"/>
          <p:cNvSpPr/>
          <p:nvPr/>
        </p:nvSpPr>
        <p:spPr>
          <a:xfrm>
            <a:off x="1065960" y="236160"/>
            <a:ext cx="892800" cy="338760"/>
          </a:xfrm>
          <a:custGeom>
            <a:avLst/>
            <a:gdLst/>
            <a:ahLst/>
            <a:cxnLst/>
            <a:rect l="0" t="0" r="r" b="b"/>
            <a:pathLst>
              <a:path w="2480" h="941">
                <a:moveTo>
                  <a:pt x="2479" y="940"/>
                </a:moveTo>
                <a:lnTo>
                  <a:pt x="0" y="0"/>
                </a:lnTo>
                <a:lnTo>
                  <a:pt x="25" y="0"/>
                </a:lnTo>
                <a:lnTo>
                  <a:pt x="2479" y="931"/>
                </a:lnTo>
                <a:lnTo>
                  <a:pt x="2479" y="940"/>
                </a:lnTo>
                <a:close/>
              </a:path>
            </a:pathLst>
          </a:custGeom>
          <a:solidFill>
            <a:srgbClr val="D9E3E8"/>
          </a:solidFill>
          <a:ln>
            <a:noFill/>
          </a:ln>
        </p:spPr>
      </p:sp>
      <p:sp>
        <p:nvSpPr>
          <p:cNvPr id="1499" name="Freeform 537"/>
          <p:cNvSpPr/>
          <p:nvPr/>
        </p:nvSpPr>
        <p:spPr>
          <a:xfrm>
            <a:off x="1074960" y="236160"/>
            <a:ext cx="883800" cy="335520"/>
          </a:xfrm>
          <a:custGeom>
            <a:avLst/>
            <a:gdLst/>
            <a:ahLst/>
            <a:cxnLst/>
            <a:rect l="0" t="0" r="r" b="b"/>
            <a:pathLst>
              <a:path w="2455" h="932">
                <a:moveTo>
                  <a:pt x="2454" y="931"/>
                </a:moveTo>
                <a:lnTo>
                  <a:pt x="0" y="0"/>
                </a:lnTo>
                <a:lnTo>
                  <a:pt x="25" y="0"/>
                </a:lnTo>
                <a:lnTo>
                  <a:pt x="2454" y="921"/>
                </a:lnTo>
                <a:lnTo>
                  <a:pt x="2454" y="931"/>
                </a:lnTo>
                <a:close/>
              </a:path>
            </a:pathLst>
          </a:custGeom>
          <a:solidFill>
            <a:srgbClr val="DAE4E8"/>
          </a:solidFill>
          <a:ln>
            <a:noFill/>
          </a:ln>
        </p:spPr>
      </p:sp>
      <p:sp>
        <p:nvSpPr>
          <p:cNvPr id="1500" name="Freeform 538"/>
          <p:cNvSpPr/>
          <p:nvPr/>
        </p:nvSpPr>
        <p:spPr>
          <a:xfrm>
            <a:off x="1083960" y="236160"/>
            <a:ext cx="874800" cy="331920"/>
          </a:xfrm>
          <a:custGeom>
            <a:avLst/>
            <a:gdLst/>
            <a:ahLst/>
            <a:cxnLst/>
            <a:rect l="0" t="0" r="r" b="b"/>
            <a:pathLst>
              <a:path w="2430" h="922">
                <a:moveTo>
                  <a:pt x="2429" y="921"/>
                </a:moveTo>
                <a:lnTo>
                  <a:pt x="0" y="0"/>
                </a:lnTo>
                <a:lnTo>
                  <a:pt x="25" y="0"/>
                </a:lnTo>
                <a:lnTo>
                  <a:pt x="2429" y="912"/>
                </a:lnTo>
                <a:lnTo>
                  <a:pt x="2429" y="921"/>
                </a:lnTo>
                <a:close/>
              </a:path>
            </a:pathLst>
          </a:custGeom>
          <a:solidFill>
            <a:srgbClr val="DAE5E9"/>
          </a:solidFill>
          <a:ln>
            <a:noFill/>
          </a:ln>
        </p:spPr>
      </p:sp>
      <p:sp>
        <p:nvSpPr>
          <p:cNvPr id="1501" name="Freeform 539"/>
          <p:cNvSpPr/>
          <p:nvPr/>
        </p:nvSpPr>
        <p:spPr>
          <a:xfrm>
            <a:off x="1092960" y="236160"/>
            <a:ext cx="865800" cy="328680"/>
          </a:xfrm>
          <a:custGeom>
            <a:avLst/>
            <a:gdLst/>
            <a:ahLst/>
            <a:cxnLst/>
            <a:rect l="0" t="0" r="r" b="b"/>
            <a:pathLst>
              <a:path w="2405" h="913">
                <a:moveTo>
                  <a:pt x="2404" y="912"/>
                </a:moveTo>
                <a:lnTo>
                  <a:pt x="0" y="0"/>
                </a:lnTo>
                <a:lnTo>
                  <a:pt x="25" y="0"/>
                </a:lnTo>
                <a:lnTo>
                  <a:pt x="2404" y="902"/>
                </a:lnTo>
                <a:lnTo>
                  <a:pt x="2404" y="912"/>
                </a:lnTo>
                <a:close/>
              </a:path>
            </a:pathLst>
          </a:custGeom>
          <a:solidFill>
            <a:srgbClr val="DBE5E9"/>
          </a:solidFill>
          <a:ln>
            <a:noFill/>
          </a:ln>
        </p:spPr>
      </p:sp>
      <p:sp>
        <p:nvSpPr>
          <p:cNvPr id="1502" name="Freeform 540"/>
          <p:cNvSpPr/>
          <p:nvPr/>
        </p:nvSpPr>
        <p:spPr>
          <a:xfrm>
            <a:off x="1101960" y="236160"/>
            <a:ext cx="856800" cy="325080"/>
          </a:xfrm>
          <a:custGeom>
            <a:avLst/>
            <a:gdLst/>
            <a:ahLst/>
            <a:cxnLst/>
            <a:rect l="0" t="0" r="r" b="b"/>
            <a:pathLst>
              <a:path w="2380" h="903">
                <a:moveTo>
                  <a:pt x="2379" y="902"/>
                </a:moveTo>
                <a:lnTo>
                  <a:pt x="0" y="0"/>
                </a:lnTo>
                <a:lnTo>
                  <a:pt x="25" y="0"/>
                </a:lnTo>
                <a:lnTo>
                  <a:pt x="2379" y="893"/>
                </a:lnTo>
                <a:lnTo>
                  <a:pt x="2379" y="902"/>
                </a:lnTo>
                <a:close/>
              </a:path>
            </a:pathLst>
          </a:custGeom>
          <a:solidFill>
            <a:srgbClr val="DCE6EA"/>
          </a:solidFill>
          <a:ln>
            <a:noFill/>
          </a:ln>
        </p:spPr>
      </p:sp>
      <p:sp>
        <p:nvSpPr>
          <p:cNvPr id="1503" name="Freeform 541"/>
          <p:cNvSpPr/>
          <p:nvPr/>
        </p:nvSpPr>
        <p:spPr>
          <a:xfrm>
            <a:off x="1110960" y="236160"/>
            <a:ext cx="847800" cy="321840"/>
          </a:xfrm>
          <a:custGeom>
            <a:avLst/>
            <a:gdLst/>
            <a:ahLst/>
            <a:cxnLst/>
            <a:rect l="0" t="0" r="r" b="b"/>
            <a:pathLst>
              <a:path w="2355" h="894">
                <a:moveTo>
                  <a:pt x="2354" y="893"/>
                </a:moveTo>
                <a:lnTo>
                  <a:pt x="0" y="0"/>
                </a:lnTo>
                <a:lnTo>
                  <a:pt x="25" y="0"/>
                </a:lnTo>
                <a:lnTo>
                  <a:pt x="2354" y="883"/>
                </a:lnTo>
                <a:lnTo>
                  <a:pt x="2354" y="893"/>
                </a:lnTo>
                <a:close/>
              </a:path>
            </a:pathLst>
          </a:custGeom>
          <a:solidFill>
            <a:srgbClr val="DDE6EA"/>
          </a:solidFill>
          <a:ln>
            <a:noFill/>
          </a:ln>
        </p:spPr>
      </p:sp>
      <p:sp>
        <p:nvSpPr>
          <p:cNvPr id="1504" name="Freeform 542"/>
          <p:cNvSpPr/>
          <p:nvPr/>
        </p:nvSpPr>
        <p:spPr>
          <a:xfrm>
            <a:off x="1119960" y="236160"/>
            <a:ext cx="838800" cy="318240"/>
          </a:xfrm>
          <a:custGeom>
            <a:avLst/>
            <a:gdLst/>
            <a:ahLst/>
            <a:cxnLst/>
            <a:rect l="0" t="0" r="r" b="b"/>
            <a:pathLst>
              <a:path w="2330" h="884">
                <a:moveTo>
                  <a:pt x="2329" y="883"/>
                </a:moveTo>
                <a:lnTo>
                  <a:pt x="0" y="0"/>
                </a:lnTo>
                <a:lnTo>
                  <a:pt x="25" y="0"/>
                </a:lnTo>
                <a:lnTo>
                  <a:pt x="2329" y="874"/>
                </a:lnTo>
                <a:lnTo>
                  <a:pt x="2329" y="883"/>
                </a:lnTo>
                <a:close/>
              </a:path>
            </a:pathLst>
          </a:custGeom>
          <a:solidFill>
            <a:srgbClr val="DDE7EA"/>
          </a:solidFill>
          <a:ln>
            <a:noFill/>
          </a:ln>
        </p:spPr>
      </p:sp>
      <p:sp>
        <p:nvSpPr>
          <p:cNvPr id="1505" name="Freeform 543"/>
          <p:cNvSpPr/>
          <p:nvPr/>
        </p:nvSpPr>
        <p:spPr>
          <a:xfrm>
            <a:off x="1128960" y="236160"/>
            <a:ext cx="829800" cy="315000"/>
          </a:xfrm>
          <a:custGeom>
            <a:avLst/>
            <a:gdLst/>
            <a:ahLst/>
            <a:cxnLst/>
            <a:rect l="0" t="0" r="r" b="b"/>
            <a:pathLst>
              <a:path w="2305" h="875">
                <a:moveTo>
                  <a:pt x="2304" y="874"/>
                </a:moveTo>
                <a:lnTo>
                  <a:pt x="0" y="0"/>
                </a:lnTo>
                <a:lnTo>
                  <a:pt x="25" y="0"/>
                </a:lnTo>
                <a:lnTo>
                  <a:pt x="2304" y="864"/>
                </a:lnTo>
                <a:lnTo>
                  <a:pt x="2304" y="874"/>
                </a:lnTo>
                <a:close/>
              </a:path>
            </a:pathLst>
          </a:custGeom>
          <a:solidFill>
            <a:srgbClr val="DEE7EB"/>
          </a:solidFill>
          <a:ln>
            <a:noFill/>
          </a:ln>
        </p:spPr>
      </p:sp>
      <p:sp>
        <p:nvSpPr>
          <p:cNvPr id="1506" name="Freeform 544"/>
          <p:cNvSpPr/>
          <p:nvPr/>
        </p:nvSpPr>
        <p:spPr>
          <a:xfrm>
            <a:off x="1137960" y="236160"/>
            <a:ext cx="820800" cy="311400"/>
          </a:xfrm>
          <a:custGeom>
            <a:avLst/>
            <a:gdLst/>
            <a:ahLst/>
            <a:cxnLst/>
            <a:rect l="0" t="0" r="r" b="b"/>
            <a:pathLst>
              <a:path w="2280" h="865">
                <a:moveTo>
                  <a:pt x="2279" y="864"/>
                </a:moveTo>
                <a:lnTo>
                  <a:pt x="0" y="0"/>
                </a:lnTo>
                <a:lnTo>
                  <a:pt x="25" y="0"/>
                </a:lnTo>
                <a:lnTo>
                  <a:pt x="2279" y="855"/>
                </a:lnTo>
                <a:lnTo>
                  <a:pt x="2279" y="864"/>
                </a:lnTo>
                <a:close/>
              </a:path>
            </a:pathLst>
          </a:custGeom>
          <a:solidFill>
            <a:srgbClr val="DFE8EB"/>
          </a:solidFill>
          <a:ln>
            <a:noFill/>
          </a:ln>
        </p:spPr>
      </p:sp>
      <p:sp>
        <p:nvSpPr>
          <p:cNvPr id="1507" name="Freeform 545"/>
          <p:cNvSpPr/>
          <p:nvPr/>
        </p:nvSpPr>
        <p:spPr>
          <a:xfrm>
            <a:off x="1146960" y="236160"/>
            <a:ext cx="811800" cy="308160"/>
          </a:xfrm>
          <a:custGeom>
            <a:avLst/>
            <a:gdLst/>
            <a:ahLst/>
            <a:cxnLst/>
            <a:rect l="0" t="0" r="r" b="b"/>
            <a:pathLst>
              <a:path w="2255" h="856">
                <a:moveTo>
                  <a:pt x="2254" y="855"/>
                </a:moveTo>
                <a:lnTo>
                  <a:pt x="0" y="0"/>
                </a:lnTo>
                <a:lnTo>
                  <a:pt x="25" y="0"/>
                </a:lnTo>
                <a:lnTo>
                  <a:pt x="2254" y="845"/>
                </a:lnTo>
                <a:lnTo>
                  <a:pt x="2254" y="855"/>
                </a:lnTo>
                <a:close/>
              </a:path>
            </a:pathLst>
          </a:custGeom>
          <a:solidFill>
            <a:srgbClr val="E0E8EC"/>
          </a:solidFill>
          <a:ln>
            <a:noFill/>
          </a:ln>
        </p:spPr>
      </p:sp>
      <p:sp>
        <p:nvSpPr>
          <p:cNvPr id="1508" name="Freeform 546"/>
          <p:cNvSpPr/>
          <p:nvPr/>
        </p:nvSpPr>
        <p:spPr>
          <a:xfrm>
            <a:off x="1155960" y="236160"/>
            <a:ext cx="802800" cy="304560"/>
          </a:xfrm>
          <a:custGeom>
            <a:avLst/>
            <a:gdLst/>
            <a:ahLst/>
            <a:cxnLst/>
            <a:rect l="0" t="0" r="r" b="b"/>
            <a:pathLst>
              <a:path w="2230" h="846">
                <a:moveTo>
                  <a:pt x="2229" y="845"/>
                </a:moveTo>
                <a:lnTo>
                  <a:pt x="0" y="0"/>
                </a:lnTo>
                <a:lnTo>
                  <a:pt x="25" y="0"/>
                </a:lnTo>
                <a:lnTo>
                  <a:pt x="2229" y="836"/>
                </a:lnTo>
                <a:lnTo>
                  <a:pt x="2229" y="845"/>
                </a:lnTo>
                <a:close/>
              </a:path>
            </a:pathLst>
          </a:custGeom>
          <a:solidFill>
            <a:srgbClr val="E0E9EC"/>
          </a:solidFill>
          <a:ln>
            <a:noFill/>
          </a:ln>
        </p:spPr>
      </p:sp>
      <p:sp>
        <p:nvSpPr>
          <p:cNvPr id="1509" name="Freeform 547"/>
          <p:cNvSpPr/>
          <p:nvPr/>
        </p:nvSpPr>
        <p:spPr>
          <a:xfrm>
            <a:off x="1164960" y="236160"/>
            <a:ext cx="793800" cy="301320"/>
          </a:xfrm>
          <a:custGeom>
            <a:avLst/>
            <a:gdLst/>
            <a:ahLst/>
            <a:cxnLst/>
            <a:rect l="0" t="0" r="r" b="b"/>
            <a:pathLst>
              <a:path w="2205" h="837">
                <a:moveTo>
                  <a:pt x="2204" y="836"/>
                </a:moveTo>
                <a:lnTo>
                  <a:pt x="0" y="0"/>
                </a:lnTo>
                <a:lnTo>
                  <a:pt x="25" y="0"/>
                </a:lnTo>
                <a:lnTo>
                  <a:pt x="2204" y="826"/>
                </a:lnTo>
                <a:lnTo>
                  <a:pt x="2204" y="836"/>
                </a:lnTo>
                <a:close/>
              </a:path>
            </a:pathLst>
          </a:custGeom>
          <a:solidFill>
            <a:srgbClr val="E1E9ED"/>
          </a:solidFill>
          <a:ln>
            <a:noFill/>
          </a:ln>
        </p:spPr>
      </p:sp>
      <p:sp>
        <p:nvSpPr>
          <p:cNvPr id="1510" name="Freeform 548"/>
          <p:cNvSpPr/>
          <p:nvPr/>
        </p:nvSpPr>
        <p:spPr>
          <a:xfrm>
            <a:off x="1173960" y="236160"/>
            <a:ext cx="784800" cy="297720"/>
          </a:xfrm>
          <a:custGeom>
            <a:avLst/>
            <a:gdLst/>
            <a:ahLst/>
            <a:cxnLst/>
            <a:rect l="0" t="0" r="r" b="b"/>
            <a:pathLst>
              <a:path w="2180" h="827">
                <a:moveTo>
                  <a:pt x="2179" y="826"/>
                </a:moveTo>
                <a:lnTo>
                  <a:pt x="0" y="0"/>
                </a:lnTo>
                <a:lnTo>
                  <a:pt x="26" y="0"/>
                </a:lnTo>
                <a:lnTo>
                  <a:pt x="2179" y="817"/>
                </a:lnTo>
                <a:lnTo>
                  <a:pt x="2179" y="826"/>
                </a:lnTo>
                <a:close/>
              </a:path>
            </a:pathLst>
          </a:custGeom>
          <a:solidFill>
            <a:srgbClr val="E1EAED"/>
          </a:solidFill>
          <a:ln>
            <a:noFill/>
          </a:ln>
        </p:spPr>
      </p:sp>
      <p:sp>
        <p:nvSpPr>
          <p:cNvPr id="1511" name="Freeform 549"/>
          <p:cNvSpPr/>
          <p:nvPr/>
        </p:nvSpPr>
        <p:spPr>
          <a:xfrm>
            <a:off x="1182960" y="236160"/>
            <a:ext cx="775800" cy="294480"/>
          </a:xfrm>
          <a:custGeom>
            <a:avLst/>
            <a:gdLst/>
            <a:ahLst/>
            <a:cxnLst/>
            <a:rect l="0" t="0" r="r" b="b"/>
            <a:pathLst>
              <a:path w="2155" h="818">
                <a:moveTo>
                  <a:pt x="2154" y="817"/>
                </a:moveTo>
                <a:lnTo>
                  <a:pt x="0" y="0"/>
                </a:lnTo>
                <a:lnTo>
                  <a:pt x="25" y="0"/>
                </a:lnTo>
                <a:lnTo>
                  <a:pt x="2154" y="808"/>
                </a:lnTo>
                <a:lnTo>
                  <a:pt x="2154" y="817"/>
                </a:lnTo>
                <a:close/>
              </a:path>
            </a:pathLst>
          </a:custGeom>
          <a:solidFill>
            <a:srgbClr val="E2EAED"/>
          </a:solidFill>
          <a:ln>
            <a:noFill/>
          </a:ln>
        </p:spPr>
      </p:sp>
      <p:sp>
        <p:nvSpPr>
          <p:cNvPr id="1512" name="Freeform 550"/>
          <p:cNvSpPr/>
          <p:nvPr/>
        </p:nvSpPr>
        <p:spPr>
          <a:xfrm>
            <a:off x="1191960" y="236160"/>
            <a:ext cx="766800" cy="291240"/>
          </a:xfrm>
          <a:custGeom>
            <a:avLst/>
            <a:gdLst/>
            <a:ahLst/>
            <a:cxnLst/>
            <a:rect l="0" t="0" r="r" b="b"/>
            <a:pathLst>
              <a:path w="2130" h="809">
                <a:moveTo>
                  <a:pt x="2129" y="808"/>
                </a:moveTo>
                <a:lnTo>
                  <a:pt x="0" y="0"/>
                </a:lnTo>
                <a:lnTo>
                  <a:pt x="25" y="0"/>
                </a:lnTo>
                <a:lnTo>
                  <a:pt x="2129" y="798"/>
                </a:lnTo>
                <a:lnTo>
                  <a:pt x="2129" y="808"/>
                </a:lnTo>
                <a:close/>
              </a:path>
            </a:pathLst>
          </a:custGeom>
          <a:solidFill>
            <a:srgbClr val="E3EBEE"/>
          </a:solidFill>
          <a:ln>
            <a:noFill/>
          </a:ln>
        </p:spPr>
      </p:sp>
      <p:sp>
        <p:nvSpPr>
          <p:cNvPr id="1513" name="Freeform 551"/>
          <p:cNvSpPr/>
          <p:nvPr/>
        </p:nvSpPr>
        <p:spPr>
          <a:xfrm>
            <a:off x="1200960" y="236160"/>
            <a:ext cx="757800" cy="287640"/>
          </a:xfrm>
          <a:custGeom>
            <a:avLst/>
            <a:gdLst/>
            <a:ahLst/>
            <a:cxnLst/>
            <a:rect l="0" t="0" r="r" b="b"/>
            <a:pathLst>
              <a:path w="2105" h="799">
                <a:moveTo>
                  <a:pt x="2104" y="798"/>
                </a:moveTo>
                <a:lnTo>
                  <a:pt x="0" y="0"/>
                </a:lnTo>
                <a:lnTo>
                  <a:pt x="25" y="0"/>
                </a:lnTo>
                <a:lnTo>
                  <a:pt x="2104" y="789"/>
                </a:lnTo>
                <a:lnTo>
                  <a:pt x="2104" y="798"/>
                </a:lnTo>
                <a:close/>
              </a:path>
            </a:pathLst>
          </a:custGeom>
          <a:solidFill>
            <a:srgbClr val="E4EBEE"/>
          </a:solidFill>
          <a:ln>
            <a:noFill/>
          </a:ln>
        </p:spPr>
      </p:sp>
      <p:sp>
        <p:nvSpPr>
          <p:cNvPr id="1514" name="Freeform 552"/>
          <p:cNvSpPr/>
          <p:nvPr/>
        </p:nvSpPr>
        <p:spPr>
          <a:xfrm>
            <a:off x="1209960" y="236160"/>
            <a:ext cx="748800" cy="284400"/>
          </a:xfrm>
          <a:custGeom>
            <a:avLst/>
            <a:gdLst/>
            <a:ahLst/>
            <a:cxnLst/>
            <a:rect l="0" t="0" r="r" b="b"/>
            <a:pathLst>
              <a:path w="2080" h="790">
                <a:moveTo>
                  <a:pt x="2079" y="789"/>
                </a:moveTo>
                <a:lnTo>
                  <a:pt x="0" y="0"/>
                </a:lnTo>
                <a:lnTo>
                  <a:pt x="25" y="0"/>
                </a:lnTo>
                <a:lnTo>
                  <a:pt x="2079" y="779"/>
                </a:lnTo>
                <a:lnTo>
                  <a:pt x="2079" y="789"/>
                </a:lnTo>
                <a:close/>
              </a:path>
            </a:pathLst>
          </a:custGeom>
          <a:solidFill>
            <a:srgbClr val="E4ECEE"/>
          </a:solidFill>
          <a:ln>
            <a:noFill/>
          </a:ln>
        </p:spPr>
      </p:sp>
      <p:sp>
        <p:nvSpPr>
          <p:cNvPr id="1515" name="Freeform 553"/>
          <p:cNvSpPr/>
          <p:nvPr/>
        </p:nvSpPr>
        <p:spPr>
          <a:xfrm>
            <a:off x="1218960" y="236160"/>
            <a:ext cx="739800" cy="280800"/>
          </a:xfrm>
          <a:custGeom>
            <a:avLst/>
            <a:gdLst/>
            <a:ahLst/>
            <a:cxnLst/>
            <a:rect l="0" t="0" r="r" b="b"/>
            <a:pathLst>
              <a:path w="2055" h="780">
                <a:moveTo>
                  <a:pt x="2054" y="779"/>
                </a:moveTo>
                <a:lnTo>
                  <a:pt x="0" y="0"/>
                </a:lnTo>
                <a:lnTo>
                  <a:pt x="51" y="0"/>
                </a:lnTo>
                <a:lnTo>
                  <a:pt x="2054" y="760"/>
                </a:lnTo>
                <a:lnTo>
                  <a:pt x="2054" y="779"/>
                </a:lnTo>
                <a:close/>
              </a:path>
            </a:pathLst>
          </a:custGeom>
          <a:solidFill>
            <a:srgbClr val="E5ECEF"/>
          </a:solidFill>
          <a:ln>
            <a:noFill/>
          </a:ln>
        </p:spPr>
      </p:sp>
      <p:sp>
        <p:nvSpPr>
          <p:cNvPr id="1516" name="Freeform 554"/>
          <p:cNvSpPr/>
          <p:nvPr/>
        </p:nvSpPr>
        <p:spPr>
          <a:xfrm>
            <a:off x="1237320" y="236160"/>
            <a:ext cx="721440" cy="273960"/>
          </a:xfrm>
          <a:custGeom>
            <a:avLst/>
            <a:gdLst/>
            <a:ahLst/>
            <a:cxnLst/>
            <a:rect l="0" t="0" r="r" b="b"/>
            <a:pathLst>
              <a:path w="2004" h="761">
                <a:moveTo>
                  <a:pt x="2003" y="760"/>
                </a:moveTo>
                <a:lnTo>
                  <a:pt x="0" y="0"/>
                </a:lnTo>
                <a:lnTo>
                  <a:pt x="25" y="0"/>
                </a:lnTo>
                <a:lnTo>
                  <a:pt x="2003" y="751"/>
                </a:lnTo>
                <a:lnTo>
                  <a:pt x="2003" y="760"/>
                </a:lnTo>
                <a:close/>
              </a:path>
            </a:pathLst>
          </a:custGeom>
          <a:solidFill>
            <a:srgbClr val="E6EDF0"/>
          </a:solidFill>
          <a:ln>
            <a:noFill/>
          </a:ln>
        </p:spPr>
      </p:sp>
      <p:sp>
        <p:nvSpPr>
          <p:cNvPr id="1517" name="Freeform 555"/>
          <p:cNvSpPr/>
          <p:nvPr/>
        </p:nvSpPr>
        <p:spPr>
          <a:xfrm>
            <a:off x="1246320" y="236160"/>
            <a:ext cx="712440" cy="270720"/>
          </a:xfrm>
          <a:custGeom>
            <a:avLst/>
            <a:gdLst/>
            <a:ahLst/>
            <a:cxnLst/>
            <a:rect l="0" t="0" r="r" b="b"/>
            <a:pathLst>
              <a:path w="1979" h="752">
                <a:moveTo>
                  <a:pt x="1978" y="751"/>
                </a:moveTo>
                <a:lnTo>
                  <a:pt x="0" y="0"/>
                </a:lnTo>
                <a:lnTo>
                  <a:pt x="25" y="0"/>
                </a:lnTo>
                <a:lnTo>
                  <a:pt x="1978" y="741"/>
                </a:lnTo>
                <a:lnTo>
                  <a:pt x="1978" y="751"/>
                </a:lnTo>
                <a:close/>
              </a:path>
            </a:pathLst>
          </a:custGeom>
          <a:solidFill>
            <a:srgbClr val="E7EDF0"/>
          </a:solidFill>
          <a:ln>
            <a:noFill/>
          </a:ln>
        </p:spPr>
      </p:sp>
      <p:sp>
        <p:nvSpPr>
          <p:cNvPr id="1518" name="Freeform 556"/>
          <p:cNvSpPr/>
          <p:nvPr/>
        </p:nvSpPr>
        <p:spPr>
          <a:xfrm>
            <a:off x="1255320" y="236160"/>
            <a:ext cx="703440" cy="267120"/>
          </a:xfrm>
          <a:custGeom>
            <a:avLst/>
            <a:gdLst/>
            <a:ahLst/>
            <a:cxnLst/>
            <a:rect l="0" t="0" r="r" b="b"/>
            <a:pathLst>
              <a:path w="1954" h="742">
                <a:moveTo>
                  <a:pt x="1953" y="741"/>
                </a:moveTo>
                <a:lnTo>
                  <a:pt x="0" y="0"/>
                </a:lnTo>
                <a:lnTo>
                  <a:pt x="25" y="0"/>
                </a:lnTo>
                <a:lnTo>
                  <a:pt x="1953" y="732"/>
                </a:lnTo>
                <a:lnTo>
                  <a:pt x="1953" y="741"/>
                </a:lnTo>
                <a:close/>
              </a:path>
            </a:pathLst>
          </a:custGeom>
          <a:solidFill>
            <a:srgbClr val="E8EEF0"/>
          </a:solidFill>
          <a:ln>
            <a:noFill/>
          </a:ln>
        </p:spPr>
      </p:sp>
      <p:sp>
        <p:nvSpPr>
          <p:cNvPr id="1519" name="Freeform 557"/>
          <p:cNvSpPr/>
          <p:nvPr/>
        </p:nvSpPr>
        <p:spPr>
          <a:xfrm>
            <a:off x="1264320" y="236160"/>
            <a:ext cx="694440" cy="263880"/>
          </a:xfrm>
          <a:custGeom>
            <a:avLst/>
            <a:gdLst/>
            <a:ahLst/>
            <a:cxnLst/>
            <a:rect l="0" t="0" r="r" b="b"/>
            <a:pathLst>
              <a:path w="1929" h="733">
                <a:moveTo>
                  <a:pt x="1928" y="732"/>
                </a:moveTo>
                <a:lnTo>
                  <a:pt x="0" y="0"/>
                </a:lnTo>
                <a:lnTo>
                  <a:pt x="25" y="0"/>
                </a:lnTo>
                <a:lnTo>
                  <a:pt x="1928" y="722"/>
                </a:lnTo>
                <a:lnTo>
                  <a:pt x="1928" y="732"/>
                </a:lnTo>
                <a:close/>
              </a:path>
            </a:pathLst>
          </a:custGeom>
          <a:solidFill>
            <a:srgbClr val="E8EEF1"/>
          </a:solidFill>
          <a:ln>
            <a:noFill/>
          </a:ln>
        </p:spPr>
      </p:sp>
      <p:sp>
        <p:nvSpPr>
          <p:cNvPr id="1520" name="Freeform 558"/>
          <p:cNvSpPr/>
          <p:nvPr/>
        </p:nvSpPr>
        <p:spPr>
          <a:xfrm>
            <a:off x="1273320" y="236160"/>
            <a:ext cx="685440" cy="260280"/>
          </a:xfrm>
          <a:custGeom>
            <a:avLst/>
            <a:gdLst/>
            <a:ahLst/>
            <a:cxnLst/>
            <a:rect l="0" t="0" r="r" b="b"/>
            <a:pathLst>
              <a:path w="1904" h="723">
                <a:moveTo>
                  <a:pt x="1903" y="722"/>
                </a:moveTo>
                <a:lnTo>
                  <a:pt x="0" y="0"/>
                </a:lnTo>
                <a:lnTo>
                  <a:pt x="50" y="0"/>
                </a:lnTo>
                <a:lnTo>
                  <a:pt x="1903" y="703"/>
                </a:lnTo>
                <a:lnTo>
                  <a:pt x="1903" y="722"/>
                </a:lnTo>
                <a:close/>
              </a:path>
            </a:pathLst>
          </a:custGeom>
          <a:solidFill>
            <a:srgbClr val="E9EFF1"/>
          </a:solidFill>
          <a:ln>
            <a:noFill/>
          </a:ln>
        </p:spPr>
      </p:sp>
      <p:sp>
        <p:nvSpPr>
          <p:cNvPr id="1521" name="Freeform 559"/>
          <p:cNvSpPr/>
          <p:nvPr/>
        </p:nvSpPr>
        <p:spPr>
          <a:xfrm>
            <a:off x="1291320" y="236160"/>
            <a:ext cx="667440" cy="253440"/>
          </a:xfrm>
          <a:custGeom>
            <a:avLst/>
            <a:gdLst/>
            <a:ahLst/>
            <a:cxnLst/>
            <a:rect l="0" t="0" r="r" b="b"/>
            <a:pathLst>
              <a:path w="1854" h="704">
                <a:moveTo>
                  <a:pt x="1853" y="703"/>
                </a:moveTo>
                <a:lnTo>
                  <a:pt x="0" y="0"/>
                </a:lnTo>
                <a:lnTo>
                  <a:pt x="25" y="0"/>
                </a:lnTo>
                <a:lnTo>
                  <a:pt x="1853" y="694"/>
                </a:lnTo>
                <a:lnTo>
                  <a:pt x="1853" y="703"/>
                </a:lnTo>
                <a:close/>
              </a:path>
            </a:pathLst>
          </a:custGeom>
          <a:solidFill>
            <a:srgbClr val="EAEFF2"/>
          </a:solidFill>
          <a:ln>
            <a:noFill/>
          </a:ln>
        </p:spPr>
      </p:sp>
      <p:sp>
        <p:nvSpPr>
          <p:cNvPr id="1522" name="Freeform 560"/>
          <p:cNvSpPr/>
          <p:nvPr/>
        </p:nvSpPr>
        <p:spPr>
          <a:xfrm>
            <a:off x="1300320" y="236160"/>
            <a:ext cx="658440" cy="250200"/>
          </a:xfrm>
          <a:custGeom>
            <a:avLst/>
            <a:gdLst/>
            <a:ahLst/>
            <a:cxnLst/>
            <a:rect l="0" t="0" r="r" b="b"/>
            <a:pathLst>
              <a:path w="1829" h="695">
                <a:moveTo>
                  <a:pt x="1828" y="694"/>
                </a:moveTo>
                <a:lnTo>
                  <a:pt x="0" y="0"/>
                </a:lnTo>
                <a:lnTo>
                  <a:pt x="25" y="0"/>
                </a:lnTo>
                <a:lnTo>
                  <a:pt x="1828" y="684"/>
                </a:lnTo>
                <a:lnTo>
                  <a:pt x="1828" y="694"/>
                </a:lnTo>
                <a:close/>
              </a:path>
            </a:pathLst>
          </a:custGeom>
          <a:solidFill>
            <a:srgbClr val="EAF0F2"/>
          </a:solidFill>
          <a:ln>
            <a:noFill/>
          </a:ln>
        </p:spPr>
      </p:sp>
      <p:sp>
        <p:nvSpPr>
          <p:cNvPr id="1523" name="Freeform 561"/>
          <p:cNvSpPr/>
          <p:nvPr/>
        </p:nvSpPr>
        <p:spPr>
          <a:xfrm>
            <a:off x="1309320" y="236160"/>
            <a:ext cx="649440" cy="246600"/>
          </a:xfrm>
          <a:custGeom>
            <a:avLst/>
            <a:gdLst/>
            <a:ahLst/>
            <a:cxnLst/>
            <a:rect l="0" t="0" r="r" b="b"/>
            <a:pathLst>
              <a:path w="1804" h="685">
                <a:moveTo>
                  <a:pt x="1803" y="684"/>
                </a:moveTo>
                <a:lnTo>
                  <a:pt x="0" y="0"/>
                </a:lnTo>
                <a:lnTo>
                  <a:pt x="25" y="0"/>
                </a:lnTo>
                <a:lnTo>
                  <a:pt x="1803" y="675"/>
                </a:lnTo>
                <a:lnTo>
                  <a:pt x="1803" y="684"/>
                </a:lnTo>
                <a:close/>
              </a:path>
            </a:pathLst>
          </a:custGeom>
          <a:solidFill>
            <a:srgbClr val="EBF0F3"/>
          </a:solidFill>
          <a:ln>
            <a:noFill/>
          </a:ln>
        </p:spPr>
      </p:sp>
      <p:sp>
        <p:nvSpPr>
          <p:cNvPr id="1524" name="Freeform 562"/>
          <p:cNvSpPr/>
          <p:nvPr/>
        </p:nvSpPr>
        <p:spPr>
          <a:xfrm>
            <a:off x="1318320" y="236160"/>
            <a:ext cx="640440" cy="243360"/>
          </a:xfrm>
          <a:custGeom>
            <a:avLst/>
            <a:gdLst/>
            <a:ahLst/>
            <a:cxnLst/>
            <a:rect l="0" t="0" r="r" b="b"/>
            <a:pathLst>
              <a:path w="1779" h="676">
                <a:moveTo>
                  <a:pt x="1778" y="675"/>
                </a:moveTo>
                <a:lnTo>
                  <a:pt x="0" y="0"/>
                </a:lnTo>
                <a:lnTo>
                  <a:pt x="25" y="0"/>
                </a:lnTo>
                <a:lnTo>
                  <a:pt x="1778" y="665"/>
                </a:lnTo>
                <a:lnTo>
                  <a:pt x="1778" y="675"/>
                </a:lnTo>
                <a:close/>
              </a:path>
            </a:pathLst>
          </a:custGeom>
          <a:solidFill>
            <a:srgbClr val="EBF1F3"/>
          </a:solidFill>
          <a:ln>
            <a:noFill/>
          </a:ln>
        </p:spPr>
      </p:sp>
      <p:sp>
        <p:nvSpPr>
          <p:cNvPr id="1525" name="Freeform 563"/>
          <p:cNvSpPr/>
          <p:nvPr/>
        </p:nvSpPr>
        <p:spPr>
          <a:xfrm>
            <a:off x="1327320" y="236160"/>
            <a:ext cx="631440" cy="239760"/>
          </a:xfrm>
          <a:custGeom>
            <a:avLst/>
            <a:gdLst/>
            <a:ahLst/>
            <a:cxnLst/>
            <a:rect l="0" t="0" r="r" b="b"/>
            <a:pathLst>
              <a:path w="1754" h="666">
                <a:moveTo>
                  <a:pt x="1753" y="665"/>
                </a:moveTo>
                <a:lnTo>
                  <a:pt x="0" y="0"/>
                </a:lnTo>
                <a:lnTo>
                  <a:pt x="50" y="0"/>
                </a:lnTo>
                <a:lnTo>
                  <a:pt x="1753" y="646"/>
                </a:lnTo>
                <a:lnTo>
                  <a:pt x="1753" y="665"/>
                </a:lnTo>
                <a:close/>
              </a:path>
            </a:pathLst>
          </a:custGeom>
          <a:solidFill>
            <a:srgbClr val="ECF1F3"/>
          </a:solidFill>
          <a:ln>
            <a:noFill/>
          </a:ln>
        </p:spPr>
      </p:sp>
      <p:sp>
        <p:nvSpPr>
          <p:cNvPr id="1526" name="Freeform 564"/>
          <p:cNvSpPr/>
          <p:nvPr/>
        </p:nvSpPr>
        <p:spPr>
          <a:xfrm>
            <a:off x="1345320" y="236160"/>
            <a:ext cx="613440" cy="232920"/>
          </a:xfrm>
          <a:custGeom>
            <a:avLst/>
            <a:gdLst/>
            <a:ahLst/>
            <a:cxnLst/>
            <a:rect l="0" t="0" r="r" b="b"/>
            <a:pathLst>
              <a:path w="1704" h="647">
                <a:moveTo>
                  <a:pt x="1703" y="646"/>
                </a:moveTo>
                <a:lnTo>
                  <a:pt x="0" y="0"/>
                </a:lnTo>
                <a:lnTo>
                  <a:pt x="50" y="0"/>
                </a:lnTo>
                <a:lnTo>
                  <a:pt x="1703" y="627"/>
                </a:lnTo>
                <a:lnTo>
                  <a:pt x="1703" y="646"/>
                </a:lnTo>
                <a:close/>
              </a:path>
            </a:pathLst>
          </a:custGeom>
          <a:solidFill>
            <a:srgbClr val="EDF2F4"/>
          </a:solidFill>
          <a:ln>
            <a:noFill/>
          </a:ln>
        </p:spPr>
      </p:sp>
      <p:sp>
        <p:nvSpPr>
          <p:cNvPr id="1527" name="Freeform 565"/>
          <p:cNvSpPr/>
          <p:nvPr/>
        </p:nvSpPr>
        <p:spPr>
          <a:xfrm>
            <a:off x="1363320" y="236160"/>
            <a:ext cx="595440" cy="226080"/>
          </a:xfrm>
          <a:custGeom>
            <a:avLst/>
            <a:gdLst/>
            <a:ahLst/>
            <a:cxnLst/>
            <a:rect l="0" t="0" r="r" b="b"/>
            <a:pathLst>
              <a:path w="1654" h="628">
                <a:moveTo>
                  <a:pt x="1653" y="627"/>
                </a:moveTo>
                <a:lnTo>
                  <a:pt x="0" y="0"/>
                </a:lnTo>
                <a:lnTo>
                  <a:pt x="25" y="0"/>
                </a:lnTo>
                <a:lnTo>
                  <a:pt x="1653" y="618"/>
                </a:lnTo>
                <a:lnTo>
                  <a:pt x="1653" y="627"/>
                </a:lnTo>
                <a:close/>
              </a:path>
            </a:pathLst>
          </a:custGeom>
          <a:solidFill>
            <a:srgbClr val="EEF3F4"/>
          </a:solidFill>
          <a:ln>
            <a:noFill/>
          </a:ln>
        </p:spPr>
      </p:sp>
      <p:sp>
        <p:nvSpPr>
          <p:cNvPr id="1528" name="Freeform 566"/>
          <p:cNvSpPr/>
          <p:nvPr/>
        </p:nvSpPr>
        <p:spPr>
          <a:xfrm>
            <a:off x="1372320" y="236160"/>
            <a:ext cx="586440" cy="222840"/>
          </a:xfrm>
          <a:custGeom>
            <a:avLst/>
            <a:gdLst/>
            <a:ahLst/>
            <a:cxnLst/>
            <a:rect l="0" t="0" r="r" b="b"/>
            <a:pathLst>
              <a:path w="1629" h="619">
                <a:moveTo>
                  <a:pt x="1628" y="618"/>
                </a:moveTo>
                <a:lnTo>
                  <a:pt x="0" y="0"/>
                </a:lnTo>
                <a:lnTo>
                  <a:pt x="25" y="0"/>
                </a:lnTo>
                <a:lnTo>
                  <a:pt x="1628" y="608"/>
                </a:lnTo>
                <a:lnTo>
                  <a:pt x="1628" y="618"/>
                </a:lnTo>
                <a:close/>
              </a:path>
            </a:pathLst>
          </a:custGeom>
          <a:solidFill>
            <a:srgbClr val="EEF3F5"/>
          </a:solidFill>
          <a:ln>
            <a:noFill/>
          </a:ln>
        </p:spPr>
      </p:sp>
      <p:sp>
        <p:nvSpPr>
          <p:cNvPr id="1529" name="Freeform 567"/>
          <p:cNvSpPr/>
          <p:nvPr/>
        </p:nvSpPr>
        <p:spPr>
          <a:xfrm>
            <a:off x="1381320" y="236160"/>
            <a:ext cx="577440" cy="219240"/>
          </a:xfrm>
          <a:custGeom>
            <a:avLst/>
            <a:gdLst/>
            <a:ahLst/>
            <a:cxnLst/>
            <a:rect l="0" t="0" r="r" b="b"/>
            <a:pathLst>
              <a:path w="1604" h="609">
                <a:moveTo>
                  <a:pt x="1603" y="608"/>
                </a:moveTo>
                <a:lnTo>
                  <a:pt x="0" y="0"/>
                </a:lnTo>
                <a:lnTo>
                  <a:pt x="50" y="0"/>
                </a:lnTo>
                <a:lnTo>
                  <a:pt x="1603" y="589"/>
                </a:lnTo>
                <a:lnTo>
                  <a:pt x="1603" y="608"/>
                </a:lnTo>
                <a:close/>
              </a:path>
            </a:pathLst>
          </a:custGeom>
          <a:solidFill>
            <a:srgbClr val="EFF3F5"/>
          </a:solidFill>
          <a:ln>
            <a:noFill/>
          </a:ln>
        </p:spPr>
      </p:sp>
      <p:sp>
        <p:nvSpPr>
          <p:cNvPr id="1530" name="Freeform 568"/>
          <p:cNvSpPr/>
          <p:nvPr/>
        </p:nvSpPr>
        <p:spPr>
          <a:xfrm>
            <a:off x="1399320" y="236160"/>
            <a:ext cx="559440" cy="212400"/>
          </a:xfrm>
          <a:custGeom>
            <a:avLst/>
            <a:gdLst/>
            <a:ahLst/>
            <a:cxnLst/>
            <a:rect l="0" t="0" r="r" b="b"/>
            <a:pathLst>
              <a:path w="1554" h="590">
                <a:moveTo>
                  <a:pt x="1553" y="589"/>
                </a:moveTo>
                <a:lnTo>
                  <a:pt x="0" y="0"/>
                </a:lnTo>
                <a:lnTo>
                  <a:pt x="25" y="0"/>
                </a:lnTo>
                <a:lnTo>
                  <a:pt x="1553" y="580"/>
                </a:lnTo>
                <a:lnTo>
                  <a:pt x="1553" y="589"/>
                </a:lnTo>
                <a:close/>
              </a:path>
            </a:pathLst>
          </a:custGeom>
          <a:solidFill>
            <a:srgbClr val="F0F4F5"/>
          </a:solidFill>
          <a:ln>
            <a:noFill/>
          </a:ln>
        </p:spPr>
      </p:sp>
      <p:sp>
        <p:nvSpPr>
          <p:cNvPr id="1531" name="Freeform 569"/>
          <p:cNvSpPr/>
          <p:nvPr/>
        </p:nvSpPr>
        <p:spPr>
          <a:xfrm>
            <a:off x="1408320" y="236160"/>
            <a:ext cx="550440" cy="209160"/>
          </a:xfrm>
          <a:custGeom>
            <a:avLst/>
            <a:gdLst/>
            <a:ahLst/>
            <a:cxnLst/>
            <a:rect l="0" t="0" r="r" b="b"/>
            <a:pathLst>
              <a:path w="1529" h="581">
                <a:moveTo>
                  <a:pt x="1528" y="580"/>
                </a:moveTo>
                <a:lnTo>
                  <a:pt x="0" y="0"/>
                </a:lnTo>
                <a:lnTo>
                  <a:pt x="25" y="0"/>
                </a:lnTo>
                <a:lnTo>
                  <a:pt x="1528" y="570"/>
                </a:lnTo>
                <a:lnTo>
                  <a:pt x="1528" y="580"/>
                </a:lnTo>
                <a:close/>
              </a:path>
            </a:pathLst>
          </a:custGeom>
          <a:solidFill>
            <a:srgbClr val="F0F4F6"/>
          </a:solidFill>
          <a:ln>
            <a:noFill/>
          </a:ln>
        </p:spPr>
      </p:sp>
      <p:sp>
        <p:nvSpPr>
          <p:cNvPr id="1532" name="Freeform 570"/>
          <p:cNvSpPr/>
          <p:nvPr/>
        </p:nvSpPr>
        <p:spPr>
          <a:xfrm>
            <a:off x="1417320" y="236160"/>
            <a:ext cx="541440" cy="205560"/>
          </a:xfrm>
          <a:custGeom>
            <a:avLst/>
            <a:gdLst/>
            <a:ahLst/>
            <a:cxnLst/>
            <a:rect l="0" t="0" r="r" b="b"/>
            <a:pathLst>
              <a:path w="1504" h="571">
                <a:moveTo>
                  <a:pt x="1503" y="570"/>
                </a:moveTo>
                <a:lnTo>
                  <a:pt x="0" y="0"/>
                </a:lnTo>
                <a:lnTo>
                  <a:pt x="50" y="0"/>
                </a:lnTo>
                <a:lnTo>
                  <a:pt x="1503" y="551"/>
                </a:lnTo>
                <a:lnTo>
                  <a:pt x="1503" y="570"/>
                </a:lnTo>
                <a:close/>
              </a:path>
            </a:pathLst>
          </a:custGeom>
          <a:solidFill>
            <a:srgbClr val="F1F5F6"/>
          </a:solidFill>
          <a:ln>
            <a:noFill/>
          </a:ln>
        </p:spPr>
      </p:sp>
      <p:sp>
        <p:nvSpPr>
          <p:cNvPr id="1533" name="Freeform 571"/>
          <p:cNvSpPr/>
          <p:nvPr/>
        </p:nvSpPr>
        <p:spPr>
          <a:xfrm>
            <a:off x="1435320" y="236160"/>
            <a:ext cx="523440" cy="198720"/>
          </a:xfrm>
          <a:custGeom>
            <a:avLst/>
            <a:gdLst/>
            <a:ahLst/>
            <a:cxnLst/>
            <a:rect l="0" t="0" r="r" b="b"/>
            <a:pathLst>
              <a:path w="1454" h="552">
                <a:moveTo>
                  <a:pt x="1453" y="551"/>
                </a:moveTo>
                <a:lnTo>
                  <a:pt x="0" y="0"/>
                </a:lnTo>
                <a:lnTo>
                  <a:pt x="50" y="0"/>
                </a:lnTo>
                <a:lnTo>
                  <a:pt x="1453" y="532"/>
                </a:lnTo>
                <a:lnTo>
                  <a:pt x="1453" y="551"/>
                </a:lnTo>
                <a:close/>
              </a:path>
            </a:pathLst>
          </a:custGeom>
          <a:solidFill>
            <a:srgbClr val="F2F5F7"/>
          </a:solidFill>
          <a:ln>
            <a:noFill/>
          </a:ln>
        </p:spPr>
      </p:sp>
      <p:sp>
        <p:nvSpPr>
          <p:cNvPr id="1534" name="Freeform 572"/>
          <p:cNvSpPr/>
          <p:nvPr/>
        </p:nvSpPr>
        <p:spPr>
          <a:xfrm>
            <a:off x="1453320" y="236160"/>
            <a:ext cx="505440" cy="191880"/>
          </a:xfrm>
          <a:custGeom>
            <a:avLst/>
            <a:gdLst/>
            <a:ahLst/>
            <a:cxnLst/>
            <a:rect l="0" t="0" r="r" b="b"/>
            <a:pathLst>
              <a:path w="1404" h="533">
                <a:moveTo>
                  <a:pt x="1403" y="532"/>
                </a:moveTo>
                <a:lnTo>
                  <a:pt x="0" y="0"/>
                </a:lnTo>
                <a:lnTo>
                  <a:pt x="25" y="0"/>
                </a:lnTo>
                <a:lnTo>
                  <a:pt x="1403" y="523"/>
                </a:lnTo>
                <a:lnTo>
                  <a:pt x="1403" y="532"/>
                </a:lnTo>
                <a:close/>
              </a:path>
            </a:pathLst>
          </a:custGeom>
          <a:solidFill>
            <a:srgbClr val="F2F6F7"/>
          </a:solidFill>
          <a:ln>
            <a:noFill/>
          </a:ln>
        </p:spPr>
      </p:sp>
      <p:sp>
        <p:nvSpPr>
          <p:cNvPr id="1535" name="Freeform 573"/>
          <p:cNvSpPr/>
          <p:nvPr/>
        </p:nvSpPr>
        <p:spPr>
          <a:xfrm>
            <a:off x="1462320" y="236160"/>
            <a:ext cx="496440" cy="188640"/>
          </a:xfrm>
          <a:custGeom>
            <a:avLst/>
            <a:gdLst/>
            <a:ahLst/>
            <a:cxnLst/>
            <a:rect l="0" t="0" r="r" b="b"/>
            <a:pathLst>
              <a:path w="1379" h="524">
                <a:moveTo>
                  <a:pt x="1378" y="523"/>
                </a:moveTo>
                <a:lnTo>
                  <a:pt x="0" y="0"/>
                </a:lnTo>
                <a:lnTo>
                  <a:pt x="25" y="0"/>
                </a:lnTo>
                <a:lnTo>
                  <a:pt x="1378" y="513"/>
                </a:lnTo>
                <a:lnTo>
                  <a:pt x="1378" y="523"/>
                </a:lnTo>
                <a:close/>
              </a:path>
            </a:pathLst>
          </a:custGeom>
          <a:solidFill>
            <a:srgbClr val="F3F6F7"/>
          </a:solidFill>
          <a:ln>
            <a:noFill/>
          </a:ln>
        </p:spPr>
      </p:sp>
      <p:sp>
        <p:nvSpPr>
          <p:cNvPr id="1536" name="Freeform 574"/>
          <p:cNvSpPr/>
          <p:nvPr/>
        </p:nvSpPr>
        <p:spPr>
          <a:xfrm>
            <a:off x="1471320" y="236160"/>
            <a:ext cx="487440" cy="185040"/>
          </a:xfrm>
          <a:custGeom>
            <a:avLst/>
            <a:gdLst/>
            <a:ahLst/>
            <a:cxnLst/>
            <a:rect l="0" t="0" r="r" b="b"/>
            <a:pathLst>
              <a:path w="1354" h="514">
                <a:moveTo>
                  <a:pt x="1353" y="513"/>
                </a:moveTo>
                <a:lnTo>
                  <a:pt x="0" y="0"/>
                </a:lnTo>
                <a:lnTo>
                  <a:pt x="25" y="0"/>
                </a:lnTo>
                <a:lnTo>
                  <a:pt x="1353" y="504"/>
                </a:lnTo>
                <a:lnTo>
                  <a:pt x="1353" y="513"/>
                </a:lnTo>
                <a:close/>
              </a:path>
            </a:pathLst>
          </a:custGeom>
          <a:solidFill>
            <a:srgbClr val="F3F6F8"/>
          </a:solidFill>
          <a:ln>
            <a:noFill/>
          </a:ln>
        </p:spPr>
      </p:sp>
      <p:sp>
        <p:nvSpPr>
          <p:cNvPr id="1537" name="Freeform 575"/>
          <p:cNvSpPr/>
          <p:nvPr/>
        </p:nvSpPr>
        <p:spPr>
          <a:xfrm>
            <a:off x="1480320" y="236160"/>
            <a:ext cx="478440" cy="181800"/>
          </a:xfrm>
          <a:custGeom>
            <a:avLst/>
            <a:gdLst/>
            <a:ahLst/>
            <a:cxnLst/>
            <a:rect l="0" t="0" r="r" b="b"/>
            <a:pathLst>
              <a:path w="1329" h="505">
                <a:moveTo>
                  <a:pt x="1328" y="504"/>
                </a:moveTo>
                <a:lnTo>
                  <a:pt x="0" y="0"/>
                </a:lnTo>
                <a:lnTo>
                  <a:pt x="25" y="0"/>
                </a:lnTo>
                <a:lnTo>
                  <a:pt x="1328" y="494"/>
                </a:lnTo>
                <a:lnTo>
                  <a:pt x="1328" y="504"/>
                </a:lnTo>
                <a:close/>
              </a:path>
            </a:pathLst>
          </a:custGeom>
          <a:solidFill>
            <a:srgbClr val="F3F7F8"/>
          </a:solidFill>
          <a:ln>
            <a:noFill/>
          </a:ln>
        </p:spPr>
      </p:sp>
      <p:sp>
        <p:nvSpPr>
          <p:cNvPr id="1538" name="Freeform 576"/>
          <p:cNvSpPr/>
          <p:nvPr/>
        </p:nvSpPr>
        <p:spPr>
          <a:xfrm>
            <a:off x="1489320" y="236160"/>
            <a:ext cx="469440" cy="178200"/>
          </a:xfrm>
          <a:custGeom>
            <a:avLst/>
            <a:gdLst/>
            <a:ahLst/>
            <a:cxnLst/>
            <a:rect l="0" t="0" r="r" b="b"/>
            <a:pathLst>
              <a:path w="1304" h="495">
                <a:moveTo>
                  <a:pt x="1303" y="494"/>
                </a:moveTo>
                <a:lnTo>
                  <a:pt x="0" y="0"/>
                </a:lnTo>
                <a:lnTo>
                  <a:pt x="51" y="0"/>
                </a:lnTo>
                <a:lnTo>
                  <a:pt x="1303" y="475"/>
                </a:lnTo>
                <a:lnTo>
                  <a:pt x="1303" y="494"/>
                </a:lnTo>
                <a:close/>
              </a:path>
            </a:pathLst>
          </a:custGeom>
          <a:solidFill>
            <a:srgbClr val="F4F7F8"/>
          </a:solidFill>
          <a:ln>
            <a:noFill/>
          </a:ln>
        </p:spPr>
      </p:sp>
      <p:sp>
        <p:nvSpPr>
          <p:cNvPr id="1539" name="Freeform 577"/>
          <p:cNvSpPr/>
          <p:nvPr/>
        </p:nvSpPr>
        <p:spPr>
          <a:xfrm>
            <a:off x="1507680" y="236160"/>
            <a:ext cx="451080" cy="171360"/>
          </a:xfrm>
          <a:custGeom>
            <a:avLst/>
            <a:gdLst/>
            <a:ahLst/>
            <a:cxnLst/>
            <a:rect l="0" t="0" r="r" b="b"/>
            <a:pathLst>
              <a:path w="1253" h="476">
                <a:moveTo>
                  <a:pt x="1252" y="475"/>
                </a:moveTo>
                <a:lnTo>
                  <a:pt x="0" y="0"/>
                </a:lnTo>
                <a:lnTo>
                  <a:pt x="25" y="0"/>
                </a:lnTo>
                <a:lnTo>
                  <a:pt x="1252" y="466"/>
                </a:lnTo>
                <a:lnTo>
                  <a:pt x="1252" y="475"/>
                </a:lnTo>
                <a:close/>
              </a:path>
            </a:pathLst>
          </a:custGeom>
          <a:solidFill>
            <a:srgbClr val="F5F7F9"/>
          </a:solidFill>
          <a:ln>
            <a:noFill/>
          </a:ln>
        </p:spPr>
      </p:sp>
      <p:sp>
        <p:nvSpPr>
          <p:cNvPr id="1540" name="Freeform 578"/>
          <p:cNvSpPr/>
          <p:nvPr/>
        </p:nvSpPr>
        <p:spPr>
          <a:xfrm>
            <a:off x="1516680" y="236160"/>
            <a:ext cx="442080" cy="168120"/>
          </a:xfrm>
          <a:custGeom>
            <a:avLst/>
            <a:gdLst/>
            <a:ahLst/>
            <a:cxnLst/>
            <a:rect l="0" t="0" r="r" b="b"/>
            <a:pathLst>
              <a:path w="1228" h="467">
                <a:moveTo>
                  <a:pt x="1227" y="466"/>
                </a:moveTo>
                <a:lnTo>
                  <a:pt x="0" y="0"/>
                </a:lnTo>
                <a:lnTo>
                  <a:pt x="25" y="0"/>
                </a:lnTo>
                <a:lnTo>
                  <a:pt x="1227" y="456"/>
                </a:lnTo>
                <a:lnTo>
                  <a:pt x="1227" y="466"/>
                </a:lnTo>
                <a:close/>
              </a:path>
            </a:pathLst>
          </a:custGeom>
          <a:solidFill>
            <a:srgbClr val="F5F8F9"/>
          </a:solidFill>
          <a:ln>
            <a:noFill/>
          </a:ln>
        </p:spPr>
      </p:sp>
      <p:sp>
        <p:nvSpPr>
          <p:cNvPr id="1541" name="Freeform 579"/>
          <p:cNvSpPr/>
          <p:nvPr/>
        </p:nvSpPr>
        <p:spPr>
          <a:xfrm>
            <a:off x="1525680" y="236160"/>
            <a:ext cx="433080" cy="164520"/>
          </a:xfrm>
          <a:custGeom>
            <a:avLst/>
            <a:gdLst/>
            <a:ahLst/>
            <a:cxnLst/>
            <a:rect l="0" t="0" r="r" b="b"/>
            <a:pathLst>
              <a:path w="1203" h="457">
                <a:moveTo>
                  <a:pt x="1202" y="456"/>
                </a:moveTo>
                <a:lnTo>
                  <a:pt x="0" y="0"/>
                </a:lnTo>
                <a:lnTo>
                  <a:pt x="25" y="0"/>
                </a:lnTo>
                <a:lnTo>
                  <a:pt x="1202" y="447"/>
                </a:lnTo>
                <a:lnTo>
                  <a:pt x="1202" y="456"/>
                </a:lnTo>
                <a:close/>
              </a:path>
            </a:pathLst>
          </a:custGeom>
          <a:solidFill>
            <a:srgbClr val="F5F8F9"/>
          </a:solidFill>
          <a:ln>
            <a:noFill/>
          </a:ln>
        </p:spPr>
      </p:sp>
      <p:sp>
        <p:nvSpPr>
          <p:cNvPr id="1542" name="Freeform 580"/>
          <p:cNvSpPr/>
          <p:nvPr/>
        </p:nvSpPr>
        <p:spPr>
          <a:xfrm>
            <a:off x="1534680" y="236160"/>
            <a:ext cx="424080" cy="161280"/>
          </a:xfrm>
          <a:custGeom>
            <a:avLst/>
            <a:gdLst/>
            <a:ahLst/>
            <a:cxnLst/>
            <a:rect l="0" t="0" r="r" b="b"/>
            <a:pathLst>
              <a:path w="1178" h="448">
                <a:moveTo>
                  <a:pt x="1177" y="447"/>
                </a:moveTo>
                <a:lnTo>
                  <a:pt x="0" y="0"/>
                </a:lnTo>
                <a:lnTo>
                  <a:pt x="25" y="0"/>
                </a:lnTo>
                <a:lnTo>
                  <a:pt x="1177" y="437"/>
                </a:lnTo>
                <a:lnTo>
                  <a:pt x="1177" y="447"/>
                </a:lnTo>
                <a:close/>
              </a:path>
            </a:pathLst>
          </a:custGeom>
          <a:solidFill>
            <a:srgbClr val="F6F8F9"/>
          </a:solidFill>
          <a:ln>
            <a:noFill/>
          </a:ln>
        </p:spPr>
      </p:sp>
      <p:sp>
        <p:nvSpPr>
          <p:cNvPr id="1543" name="Freeform 581"/>
          <p:cNvSpPr/>
          <p:nvPr/>
        </p:nvSpPr>
        <p:spPr>
          <a:xfrm>
            <a:off x="1543680" y="236160"/>
            <a:ext cx="415080" cy="157680"/>
          </a:xfrm>
          <a:custGeom>
            <a:avLst/>
            <a:gdLst/>
            <a:ahLst/>
            <a:cxnLst/>
            <a:rect l="0" t="0" r="r" b="b"/>
            <a:pathLst>
              <a:path w="1153" h="438">
                <a:moveTo>
                  <a:pt x="1152" y="437"/>
                </a:moveTo>
                <a:lnTo>
                  <a:pt x="0" y="0"/>
                </a:lnTo>
                <a:lnTo>
                  <a:pt x="25" y="0"/>
                </a:lnTo>
                <a:lnTo>
                  <a:pt x="1152" y="427"/>
                </a:lnTo>
                <a:lnTo>
                  <a:pt x="1152" y="437"/>
                </a:lnTo>
                <a:close/>
              </a:path>
            </a:pathLst>
          </a:custGeom>
          <a:solidFill>
            <a:srgbClr val="F6F8F9"/>
          </a:solidFill>
          <a:ln>
            <a:noFill/>
          </a:ln>
        </p:spPr>
      </p:sp>
      <p:sp>
        <p:nvSpPr>
          <p:cNvPr id="1544" name="Freeform 582"/>
          <p:cNvSpPr/>
          <p:nvPr/>
        </p:nvSpPr>
        <p:spPr>
          <a:xfrm>
            <a:off x="1552680" y="236160"/>
            <a:ext cx="406080" cy="154440"/>
          </a:xfrm>
          <a:custGeom>
            <a:avLst/>
            <a:gdLst/>
            <a:ahLst/>
            <a:cxnLst/>
            <a:rect l="0" t="0" r="r" b="b"/>
            <a:pathLst>
              <a:path w="1128" h="429">
                <a:moveTo>
                  <a:pt x="1127" y="428"/>
                </a:moveTo>
                <a:lnTo>
                  <a:pt x="0" y="0"/>
                </a:lnTo>
                <a:lnTo>
                  <a:pt x="25" y="0"/>
                </a:lnTo>
                <a:lnTo>
                  <a:pt x="1127" y="418"/>
                </a:lnTo>
                <a:lnTo>
                  <a:pt x="1127" y="428"/>
                </a:lnTo>
                <a:close/>
              </a:path>
            </a:pathLst>
          </a:custGeom>
          <a:solidFill>
            <a:srgbClr val="F6F9FA"/>
          </a:solidFill>
          <a:ln>
            <a:noFill/>
          </a:ln>
        </p:spPr>
      </p:sp>
      <p:sp>
        <p:nvSpPr>
          <p:cNvPr id="1545" name="Freeform 583"/>
          <p:cNvSpPr/>
          <p:nvPr/>
        </p:nvSpPr>
        <p:spPr>
          <a:xfrm>
            <a:off x="1561680" y="236160"/>
            <a:ext cx="397080" cy="150840"/>
          </a:xfrm>
          <a:custGeom>
            <a:avLst/>
            <a:gdLst/>
            <a:ahLst/>
            <a:cxnLst/>
            <a:rect l="0" t="0" r="r" b="b"/>
            <a:pathLst>
              <a:path w="1103" h="419">
                <a:moveTo>
                  <a:pt x="1102" y="418"/>
                </a:moveTo>
                <a:lnTo>
                  <a:pt x="0" y="0"/>
                </a:lnTo>
                <a:lnTo>
                  <a:pt x="50" y="0"/>
                </a:lnTo>
                <a:lnTo>
                  <a:pt x="1102" y="399"/>
                </a:lnTo>
                <a:lnTo>
                  <a:pt x="1102" y="418"/>
                </a:lnTo>
                <a:close/>
              </a:path>
            </a:pathLst>
          </a:custGeom>
          <a:solidFill>
            <a:srgbClr val="F7F9FA"/>
          </a:solidFill>
          <a:ln>
            <a:noFill/>
          </a:ln>
        </p:spPr>
      </p:sp>
      <p:sp>
        <p:nvSpPr>
          <p:cNvPr id="1546" name="Freeform 584"/>
          <p:cNvSpPr/>
          <p:nvPr/>
        </p:nvSpPr>
        <p:spPr>
          <a:xfrm>
            <a:off x="1579680" y="236160"/>
            <a:ext cx="379080" cy="144000"/>
          </a:xfrm>
          <a:custGeom>
            <a:avLst/>
            <a:gdLst/>
            <a:ahLst/>
            <a:cxnLst/>
            <a:rect l="0" t="0" r="r" b="b"/>
            <a:pathLst>
              <a:path w="1053" h="400">
                <a:moveTo>
                  <a:pt x="1052" y="399"/>
                </a:moveTo>
                <a:lnTo>
                  <a:pt x="0" y="0"/>
                </a:lnTo>
                <a:lnTo>
                  <a:pt x="25" y="0"/>
                </a:lnTo>
                <a:lnTo>
                  <a:pt x="1052" y="390"/>
                </a:lnTo>
                <a:lnTo>
                  <a:pt x="1052" y="399"/>
                </a:lnTo>
                <a:close/>
              </a:path>
            </a:pathLst>
          </a:custGeom>
          <a:solidFill>
            <a:srgbClr val="F7F9FA"/>
          </a:solidFill>
          <a:ln>
            <a:noFill/>
          </a:ln>
        </p:spPr>
      </p:sp>
      <p:sp>
        <p:nvSpPr>
          <p:cNvPr id="1547" name="Freeform 585"/>
          <p:cNvSpPr/>
          <p:nvPr/>
        </p:nvSpPr>
        <p:spPr>
          <a:xfrm>
            <a:off x="1588680" y="236160"/>
            <a:ext cx="370080" cy="140760"/>
          </a:xfrm>
          <a:custGeom>
            <a:avLst/>
            <a:gdLst/>
            <a:ahLst/>
            <a:cxnLst/>
            <a:rect l="0" t="0" r="r" b="b"/>
            <a:pathLst>
              <a:path w="1028" h="391">
                <a:moveTo>
                  <a:pt x="1027" y="390"/>
                </a:moveTo>
                <a:lnTo>
                  <a:pt x="0" y="0"/>
                </a:lnTo>
                <a:lnTo>
                  <a:pt x="25" y="0"/>
                </a:lnTo>
                <a:lnTo>
                  <a:pt x="1027" y="380"/>
                </a:lnTo>
                <a:lnTo>
                  <a:pt x="1027" y="390"/>
                </a:lnTo>
                <a:close/>
              </a:path>
            </a:pathLst>
          </a:custGeom>
          <a:solidFill>
            <a:srgbClr val="F8FAFA"/>
          </a:solidFill>
          <a:ln>
            <a:noFill/>
          </a:ln>
        </p:spPr>
      </p:sp>
      <p:sp>
        <p:nvSpPr>
          <p:cNvPr id="1548" name="Freeform 586"/>
          <p:cNvSpPr/>
          <p:nvPr/>
        </p:nvSpPr>
        <p:spPr>
          <a:xfrm>
            <a:off x="1597680" y="236160"/>
            <a:ext cx="361080" cy="137160"/>
          </a:xfrm>
          <a:custGeom>
            <a:avLst/>
            <a:gdLst/>
            <a:ahLst/>
            <a:cxnLst/>
            <a:rect l="0" t="0" r="r" b="b"/>
            <a:pathLst>
              <a:path w="1003" h="381">
                <a:moveTo>
                  <a:pt x="1002" y="380"/>
                </a:moveTo>
                <a:lnTo>
                  <a:pt x="0" y="0"/>
                </a:lnTo>
                <a:lnTo>
                  <a:pt x="50" y="0"/>
                </a:lnTo>
                <a:lnTo>
                  <a:pt x="1002" y="361"/>
                </a:lnTo>
                <a:lnTo>
                  <a:pt x="1002" y="380"/>
                </a:lnTo>
                <a:close/>
              </a:path>
            </a:pathLst>
          </a:custGeom>
          <a:solidFill>
            <a:srgbClr val="F8FAFB"/>
          </a:solidFill>
          <a:ln>
            <a:noFill/>
          </a:ln>
        </p:spPr>
      </p:sp>
      <p:sp>
        <p:nvSpPr>
          <p:cNvPr id="1549" name="Freeform 587"/>
          <p:cNvSpPr/>
          <p:nvPr/>
        </p:nvSpPr>
        <p:spPr>
          <a:xfrm>
            <a:off x="1615680" y="236160"/>
            <a:ext cx="343080" cy="130320"/>
          </a:xfrm>
          <a:custGeom>
            <a:avLst/>
            <a:gdLst/>
            <a:ahLst/>
            <a:cxnLst/>
            <a:rect l="0" t="0" r="r" b="b"/>
            <a:pathLst>
              <a:path w="953" h="362">
                <a:moveTo>
                  <a:pt x="952" y="361"/>
                </a:moveTo>
                <a:lnTo>
                  <a:pt x="0" y="0"/>
                </a:lnTo>
                <a:lnTo>
                  <a:pt x="25" y="0"/>
                </a:lnTo>
                <a:lnTo>
                  <a:pt x="952" y="352"/>
                </a:lnTo>
                <a:lnTo>
                  <a:pt x="952" y="361"/>
                </a:lnTo>
                <a:close/>
              </a:path>
            </a:pathLst>
          </a:custGeom>
          <a:solidFill>
            <a:srgbClr val="F8FAFB"/>
          </a:solidFill>
          <a:ln>
            <a:noFill/>
          </a:ln>
        </p:spPr>
      </p:sp>
      <p:sp>
        <p:nvSpPr>
          <p:cNvPr id="1550" name="Freeform 588"/>
          <p:cNvSpPr/>
          <p:nvPr/>
        </p:nvSpPr>
        <p:spPr>
          <a:xfrm>
            <a:off x="1624680" y="236160"/>
            <a:ext cx="334080" cy="127080"/>
          </a:xfrm>
          <a:custGeom>
            <a:avLst/>
            <a:gdLst/>
            <a:ahLst/>
            <a:cxnLst/>
            <a:rect l="0" t="0" r="r" b="b"/>
            <a:pathLst>
              <a:path w="928" h="353">
                <a:moveTo>
                  <a:pt x="927" y="352"/>
                </a:moveTo>
                <a:lnTo>
                  <a:pt x="0" y="0"/>
                </a:lnTo>
                <a:lnTo>
                  <a:pt x="25" y="0"/>
                </a:lnTo>
                <a:lnTo>
                  <a:pt x="927" y="342"/>
                </a:lnTo>
                <a:lnTo>
                  <a:pt x="927" y="352"/>
                </a:lnTo>
                <a:close/>
              </a:path>
            </a:pathLst>
          </a:custGeom>
          <a:solidFill>
            <a:srgbClr val="F9FAFB"/>
          </a:solidFill>
          <a:ln>
            <a:noFill/>
          </a:ln>
        </p:spPr>
      </p:sp>
      <p:sp>
        <p:nvSpPr>
          <p:cNvPr id="1551" name="Freeform 589"/>
          <p:cNvSpPr/>
          <p:nvPr/>
        </p:nvSpPr>
        <p:spPr>
          <a:xfrm>
            <a:off x="1633680" y="236160"/>
            <a:ext cx="325080" cy="123480"/>
          </a:xfrm>
          <a:custGeom>
            <a:avLst/>
            <a:gdLst/>
            <a:ahLst/>
            <a:cxnLst/>
            <a:rect l="0" t="0" r="r" b="b"/>
            <a:pathLst>
              <a:path w="903" h="343">
                <a:moveTo>
                  <a:pt x="902" y="342"/>
                </a:moveTo>
                <a:lnTo>
                  <a:pt x="0" y="0"/>
                </a:lnTo>
                <a:lnTo>
                  <a:pt x="50" y="0"/>
                </a:lnTo>
                <a:lnTo>
                  <a:pt x="902" y="323"/>
                </a:lnTo>
                <a:lnTo>
                  <a:pt x="902" y="342"/>
                </a:lnTo>
                <a:close/>
              </a:path>
            </a:pathLst>
          </a:custGeom>
          <a:solidFill>
            <a:srgbClr val="F9FBFB"/>
          </a:solidFill>
          <a:ln>
            <a:noFill/>
          </a:ln>
        </p:spPr>
      </p:sp>
      <p:sp>
        <p:nvSpPr>
          <p:cNvPr id="1552" name="Freeform 590"/>
          <p:cNvSpPr/>
          <p:nvPr/>
        </p:nvSpPr>
        <p:spPr>
          <a:xfrm>
            <a:off x="1651680" y="236160"/>
            <a:ext cx="307080" cy="116640"/>
          </a:xfrm>
          <a:custGeom>
            <a:avLst/>
            <a:gdLst/>
            <a:ahLst/>
            <a:cxnLst/>
            <a:rect l="0" t="0" r="r" b="b"/>
            <a:pathLst>
              <a:path w="853" h="324">
                <a:moveTo>
                  <a:pt x="852" y="323"/>
                </a:moveTo>
                <a:lnTo>
                  <a:pt x="0" y="0"/>
                </a:lnTo>
                <a:lnTo>
                  <a:pt x="25" y="0"/>
                </a:lnTo>
                <a:lnTo>
                  <a:pt x="852" y="314"/>
                </a:lnTo>
                <a:lnTo>
                  <a:pt x="852" y="323"/>
                </a:lnTo>
                <a:close/>
              </a:path>
            </a:pathLst>
          </a:custGeom>
          <a:solidFill>
            <a:srgbClr val="F9FBFC"/>
          </a:solidFill>
          <a:ln>
            <a:noFill/>
          </a:ln>
        </p:spPr>
      </p:sp>
      <p:sp>
        <p:nvSpPr>
          <p:cNvPr id="1553" name="Freeform 591"/>
          <p:cNvSpPr/>
          <p:nvPr/>
        </p:nvSpPr>
        <p:spPr>
          <a:xfrm>
            <a:off x="1660680" y="236160"/>
            <a:ext cx="298080" cy="113400"/>
          </a:xfrm>
          <a:custGeom>
            <a:avLst/>
            <a:gdLst/>
            <a:ahLst/>
            <a:cxnLst/>
            <a:rect l="0" t="0" r="r" b="b"/>
            <a:pathLst>
              <a:path w="828" h="315">
                <a:moveTo>
                  <a:pt x="827" y="314"/>
                </a:moveTo>
                <a:lnTo>
                  <a:pt x="0" y="0"/>
                </a:lnTo>
                <a:lnTo>
                  <a:pt x="25" y="0"/>
                </a:lnTo>
                <a:lnTo>
                  <a:pt x="827" y="304"/>
                </a:lnTo>
                <a:lnTo>
                  <a:pt x="827" y="314"/>
                </a:lnTo>
                <a:close/>
              </a:path>
            </a:pathLst>
          </a:custGeom>
          <a:solidFill>
            <a:srgbClr val="FAFBFC"/>
          </a:solidFill>
          <a:ln>
            <a:noFill/>
          </a:ln>
        </p:spPr>
      </p:sp>
      <p:sp>
        <p:nvSpPr>
          <p:cNvPr id="1554" name="Freeform 592"/>
          <p:cNvSpPr/>
          <p:nvPr/>
        </p:nvSpPr>
        <p:spPr>
          <a:xfrm>
            <a:off x="1669680" y="236160"/>
            <a:ext cx="289080" cy="109800"/>
          </a:xfrm>
          <a:custGeom>
            <a:avLst/>
            <a:gdLst/>
            <a:ahLst/>
            <a:cxnLst/>
            <a:rect l="0" t="0" r="r" b="b"/>
            <a:pathLst>
              <a:path w="803" h="305">
                <a:moveTo>
                  <a:pt x="802" y="304"/>
                </a:moveTo>
                <a:lnTo>
                  <a:pt x="0" y="0"/>
                </a:lnTo>
                <a:lnTo>
                  <a:pt x="50" y="0"/>
                </a:lnTo>
                <a:lnTo>
                  <a:pt x="802" y="285"/>
                </a:lnTo>
                <a:lnTo>
                  <a:pt x="802" y="304"/>
                </a:lnTo>
                <a:close/>
              </a:path>
            </a:pathLst>
          </a:custGeom>
          <a:solidFill>
            <a:srgbClr val="FAFBFC"/>
          </a:solidFill>
          <a:ln>
            <a:noFill/>
          </a:ln>
        </p:spPr>
      </p:sp>
      <p:sp>
        <p:nvSpPr>
          <p:cNvPr id="1555" name="Freeform 593"/>
          <p:cNvSpPr/>
          <p:nvPr/>
        </p:nvSpPr>
        <p:spPr>
          <a:xfrm>
            <a:off x="1687680" y="236160"/>
            <a:ext cx="271080" cy="102960"/>
          </a:xfrm>
          <a:custGeom>
            <a:avLst/>
            <a:gdLst/>
            <a:ahLst/>
            <a:cxnLst/>
            <a:rect l="0" t="0" r="r" b="b"/>
            <a:pathLst>
              <a:path w="753" h="286">
                <a:moveTo>
                  <a:pt x="752" y="285"/>
                </a:moveTo>
                <a:lnTo>
                  <a:pt x="0" y="0"/>
                </a:lnTo>
                <a:lnTo>
                  <a:pt x="25" y="0"/>
                </a:lnTo>
                <a:lnTo>
                  <a:pt x="752" y="276"/>
                </a:lnTo>
                <a:lnTo>
                  <a:pt x="752" y="285"/>
                </a:lnTo>
                <a:close/>
              </a:path>
            </a:pathLst>
          </a:custGeom>
          <a:solidFill>
            <a:srgbClr val="FAFCFC"/>
          </a:solidFill>
          <a:ln>
            <a:noFill/>
          </a:ln>
        </p:spPr>
      </p:sp>
      <p:sp>
        <p:nvSpPr>
          <p:cNvPr id="1556" name="Freeform 594"/>
          <p:cNvSpPr/>
          <p:nvPr/>
        </p:nvSpPr>
        <p:spPr>
          <a:xfrm>
            <a:off x="1696680" y="236160"/>
            <a:ext cx="262080" cy="99720"/>
          </a:xfrm>
          <a:custGeom>
            <a:avLst/>
            <a:gdLst/>
            <a:ahLst/>
            <a:cxnLst/>
            <a:rect l="0" t="0" r="r" b="b"/>
            <a:pathLst>
              <a:path w="728" h="277">
                <a:moveTo>
                  <a:pt x="727" y="276"/>
                </a:moveTo>
                <a:lnTo>
                  <a:pt x="0" y="0"/>
                </a:lnTo>
                <a:lnTo>
                  <a:pt x="26" y="0"/>
                </a:lnTo>
                <a:lnTo>
                  <a:pt x="727" y="266"/>
                </a:lnTo>
                <a:lnTo>
                  <a:pt x="727" y="276"/>
                </a:lnTo>
                <a:close/>
              </a:path>
            </a:pathLst>
          </a:custGeom>
          <a:solidFill>
            <a:srgbClr val="FBFCFC"/>
          </a:solidFill>
          <a:ln>
            <a:noFill/>
          </a:ln>
        </p:spPr>
      </p:sp>
      <p:sp>
        <p:nvSpPr>
          <p:cNvPr id="1557" name="Freeform 595"/>
          <p:cNvSpPr/>
          <p:nvPr/>
        </p:nvSpPr>
        <p:spPr>
          <a:xfrm>
            <a:off x="1705680" y="236160"/>
            <a:ext cx="253080" cy="96120"/>
          </a:xfrm>
          <a:custGeom>
            <a:avLst/>
            <a:gdLst/>
            <a:ahLst/>
            <a:cxnLst/>
            <a:rect l="0" t="0" r="r" b="b"/>
            <a:pathLst>
              <a:path w="703" h="267">
                <a:moveTo>
                  <a:pt x="702" y="266"/>
                </a:moveTo>
                <a:lnTo>
                  <a:pt x="0" y="0"/>
                </a:lnTo>
                <a:lnTo>
                  <a:pt x="25" y="0"/>
                </a:lnTo>
                <a:lnTo>
                  <a:pt x="702" y="257"/>
                </a:lnTo>
                <a:lnTo>
                  <a:pt x="702" y="266"/>
                </a:lnTo>
                <a:close/>
              </a:path>
            </a:pathLst>
          </a:custGeom>
          <a:solidFill>
            <a:srgbClr val="FBFCFC"/>
          </a:solidFill>
          <a:ln>
            <a:noFill/>
          </a:ln>
        </p:spPr>
      </p:sp>
      <p:sp>
        <p:nvSpPr>
          <p:cNvPr id="1558" name="Freeform 596"/>
          <p:cNvSpPr/>
          <p:nvPr/>
        </p:nvSpPr>
        <p:spPr>
          <a:xfrm>
            <a:off x="1714680" y="236160"/>
            <a:ext cx="244080" cy="92880"/>
          </a:xfrm>
          <a:custGeom>
            <a:avLst/>
            <a:gdLst/>
            <a:ahLst/>
            <a:cxnLst/>
            <a:rect l="0" t="0" r="r" b="b"/>
            <a:pathLst>
              <a:path w="678" h="258">
                <a:moveTo>
                  <a:pt x="677" y="257"/>
                </a:moveTo>
                <a:lnTo>
                  <a:pt x="0" y="0"/>
                </a:lnTo>
                <a:lnTo>
                  <a:pt x="25" y="0"/>
                </a:lnTo>
                <a:lnTo>
                  <a:pt x="677" y="247"/>
                </a:lnTo>
                <a:lnTo>
                  <a:pt x="677" y="257"/>
                </a:lnTo>
                <a:close/>
              </a:path>
            </a:pathLst>
          </a:custGeom>
          <a:solidFill>
            <a:srgbClr val="FBFCFD"/>
          </a:solidFill>
          <a:ln>
            <a:noFill/>
          </a:ln>
        </p:spPr>
      </p:sp>
      <p:sp>
        <p:nvSpPr>
          <p:cNvPr id="1559" name="Freeform 597"/>
          <p:cNvSpPr/>
          <p:nvPr/>
        </p:nvSpPr>
        <p:spPr>
          <a:xfrm>
            <a:off x="1723680" y="236160"/>
            <a:ext cx="235080" cy="89280"/>
          </a:xfrm>
          <a:custGeom>
            <a:avLst/>
            <a:gdLst/>
            <a:ahLst/>
            <a:cxnLst/>
            <a:rect l="0" t="0" r="r" b="b"/>
            <a:pathLst>
              <a:path w="653" h="248">
                <a:moveTo>
                  <a:pt x="652" y="247"/>
                </a:moveTo>
                <a:lnTo>
                  <a:pt x="0" y="0"/>
                </a:lnTo>
                <a:lnTo>
                  <a:pt x="25" y="0"/>
                </a:lnTo>
                <a:lnTo>
                  <a:pt x="652" y="238"/>
                </a:lnTo>
                <a:lnTo>
                  <a:pt x="652" y="247"/>
                </a:lnTo>
                <a:close/>
              </a:path>
            </a:pathLst>
          </a:custGeom>
          <a:solidFill>
            <a:srgbClr val="FBFCFD"/>
          </a:solidFill>
          <a:ln>
            <a:noFill/>
          </a:ln>
        </p:spPr>
      </p:sp>
      <p:sp>
        <p:nvSpPr>
          <p:cNvPr id="1560" name="Freeform 598"/>
          <p:cNvSpPr/>
          <p:nvPr/>
        </p:nvSpPr>
        <p:spPr>
          <a:xfrm>
            <a:off x="1732680" y="236160"/>
            <a:ext cx="226080" cy="86040"/>
          </a:xfrm>
          <a:custGeom>
            <a:avLst/>
            <a:gdLst/>
            <a:ahLst/>
            <a:cxnLst/>
            <a:rect l="0" t="0" r="r" b="b"/>
            <a:pathLst>
              <a:path w="628" h="239">
                <a:moveTo>
                  <a:pt x="627" y="238"/>
                </a:moveTo>
                <a:lnTo>
                  <a:pt x="0" y="0"/>
                </a:lnTo>
                <a:lnTo>
                  <a:pt x="25" y="0"/>
                </a:lnTo>
                <a:lnTo>
                  <a:pt x="627" y="228"/>
                </a:lnTo>
                <a:lnTo>
                  <a:pt x="627" y="238"/>
                </a:lnTo>
                <a:close/>
              </a:path>
            </a:pathLst>
          </a:custGeom>
          <a:solidFill>
            <a:srgbClr val="FCFCFD"/>
          </a:solidFill>
          <a:ln>
            <a:noFill/>
          </a:ln>
        </p:spPr>
      </p:sp>
      <p:sp>
        <p:nvSpPr>
          <p:cNvPr id="1561" name="Freeform 599"/>
          <p:cNvSpPr/>
          <p:nvPr/>
        </p:nvSpPr>
        <p:spPr>
          <a:xfrm>
            <a:off x="1741680" y="236160"/>
            <a:ext cx="217080" cy="82440"/>
          </a:xfrm>
          <a:custGeom>
            <a:avLst/>
            <a:gdLst/>
            <a:ahLst/>
            <a:cxnLst/>
            <a:rect l="0" t="0" r="r" b="b"/>
            <a:pathLst>
              <a:path w="603" h="229">
                <a:moveTo>
                  <a:pt x="602" y="228"/>
                </a:moveTo>
                <a:lnTo>
                  <a:pt x="0" y="0"/>
                </a:lnTo>
                <a:lnTo>
                  <a:pt x="101" y="0"/>
                </a:lnTo>
                <a:lnTo>
                  <a:pt x="602" y="191"/>
                </a:lnTo>
                <a:lnTo>
                  <a:pt x="602" y="228"/>
                </a:lnTo>
                <a:close/>
              </a:path>
            </a:pathLst>
          </a:custGeom>
          <a:solidFill>
            <a:srgbClr val="FCFDFD"/>
          </a:solidFill>
          <a:ln>
            <a:noFill/>
          </a:ln>
        </p:spPr>
      </p:sp>
      <p:sp>
        <p:nvSpPr>
          <p:cNvPr id="1562" name="Freeform 600"/>
          <p:cNvSpPr/>
          <p:nvPr/>
        </p:nvSpPr>
        <p:spPr>
          <a:xfrm>
            <a:off x="1778040" y="236160"/>
            <a:ext cx="180720" cy="69120"/>
          </a:xfrm>
          <a:custGeom>
            <a:avLst/>
            <a:gdLst/>
            <a:ahLst/>
            <a:cxnLst/>
            <a:rect l="0" t="0" r="r" b="b"/>
            <a:pathLst>
              <a:path w="502" h="192">
                <a:moveTo>
                  <a:pt x="501" y="191"/>
                </a:moveTo>
                <a:lnTo>
                  <a:pt x="0" y="0"/>
                </a:lnTo>
                <a:lnTo>
                  <a:pt x="25" y="0"/>
                </a:lnTo>
                <a:lnTo>
                  <a:pt x="501" y="181"/>
                </a:lnTo>
                <a:lnTo>
                  <a:pt x="501" y="191"/>
                </a:lnTo>
                <a:close/>
              </a:path>
            </a:pathLst>
          </a:custGeom>
          <a:solidFill>
            <a:srgbClr val="FCFDFD"/>
          </a:solidFill>
          <a:ln>
            <a:noFill/>
          </a:ln>
        </p:spPr>
      </p:sp>
      <p:sp>
        <p:nvSpPr>
          <p:cNvPr id="1563" name="Freeform 601"/>
          <p:cNvSpPr/>
          <p:nvPr/>
        </p:nvSpPr>
        <p:spPr>
          <a:xfrm>
            <a:off x="1787040" y="236160"/>
            <a:ext cx="171720" cy="65520"/>
          </a:xfrm>
          <a:custGeom>
            <a:avLst/>
            <a:gdLst/>
            <a:ahLst/>
            <a:cxnLst/>
            <a:rect l="0" t="0" r="r" b="b"/>
            <a:pathLst>
              <a:path w="477" h="182">
                <a:moveTo>
                  <a:pt x="476" y="181"/>
                </a:moveTo>
                <a:lnTo>
                  <a:pt x="0" y="0"/>
                </a:lnTo>
                <a:lnTo>
                  <a:pt x="26" y="0"/>
                </a:lnTo>
                <a:lnTo>
                  <a:pt x="476" y="172"/>
                </a:lnTo>
                <a:lnTo>
                  <a:pt x="476" y="181"/>
                </a:lnTo>
                <a:close/>
              </a:path>
            </a:pathLst>
          </a:custGeom>
          <a:solidFill>
            <a:srgbClr val="FDFDFE"/>
          </a:solidFill>
          <a:ln>
            <a:noFill/>
          </a:ln>
        </p:spPr>
      </p:sp>
      <p:sp>
        <p:nvSpPr>
          <p:cNvPr id="1564" name="Freeform 602"/>
          <p:cNvSpPr/>
          <p:nvPr/>
        </p:nvSpPr>
        <p:spPr>
          <a:xfrm>
            <a:off x="1796040" y="236160"/>
            <a:ext cx="162720" cy="62280"/>
          </a:xfrm>
          <a:custGeom>
            <a:avLst/>
            <a:gdLst/>
            <a:ahLst/>
            <a:cxnLst/>
            <a:rect l="0" t="0" r="r" b="b"/>
            <a:pathLst>
              <a:path w="452" h="173">
                <a:moveTo>
                  <a:pt x="451" y="172"/>
                </a:moveTo>
                <a:lnTo>
                  <a:pt x="0" y="0"/>
                </a:lnTo>
                <a:lnTo>
                  <a:pt x="25" y="0"/>
                </a:lnTo>
                <a:lnTo>
                  <a:pt x="451" y="162"/>
                </a:lnTo>
                <a:lnTo>
                  <a:pt x="451" y="172"/>
                </a:lnTo>
                <a:close/>
              </a:path>
            </a:pathLst>
          </a:custGeom>
          <a:solidFill>
            <a:srgbClr val="FDFDFE"/>
          </a:solidFill>
          <a:ln>
            <a:noFill/>
          </a:ln>
        </p:spPr>
      </p:sp>
      <p:sp>
        <p:nvSpPr>
          <p:cNvPr id="1565" name="Freeform 603"/>
          <p:cNvSpPr/>
          <p:nvPr/>
        </p:nvSpPr>
        <p:spPr>
          <a:xfrm>
            <a:off x="1805040" y="236160"/>
            <a:ext cx="153720" cy="58680"/>
          </a:xfrm>
          <a:custGeom>
            <a:avLst/>
            <a:gdLst/>
            <a:ahLst/>
            <a:cxnLst/>
            <a:rect l="0" t="0" r="r" b="b"/>
            <a:pathLst>
              <a:path w="427" h="163">
                <a:moveTo>
                  <a:pt x="426" y="162"/>
                </a:moveTo>
                <a:lnTo>
                  <a:pt x="0" y="0"/>
                </a:lnTo>
                <a:lnTo>
                  <a:pt x="25" y="0"/>
                </a:lnTo>
                <a:lnTo>
                  <a:pt x="426" y="153"/>
                </a:lnTo>
                <a:lnTo>
                  <a:pt x="426" y="162"/>
                </a:lnTo>
                <a:close/>
              </a:path>
            </a:pathLst>
          </a:custGeom>
          <a:solidFill>
            <a:srgbClr val="FDFEFE"/>
          </a:solidFill>
          <a:ln>
            <a:noFill/>
          </a:ln>
        </p:spPr>
      </p:sp>
      <p:sp>
        <p:nvSpPr>
          <p:cNvPr id="1566" name="Freeform 604"/>
          <p:cNvSpPr/>
          <p:nvPr/>
        </p:nvSpPr>
        <p:spPr>
          <a:xfrm>
            <a:off x="1814040" y="236160"/>
            <a:ext cx="144720" cy="55440"/>
          </a:xfrm>
          <a:custGeom>
            <a:avLst/>
            <a:gdLst/>
            <a:ahLst/>
            <a:cxnLst/>
            <a:rect l="0" t="0" r="r" b="b"/>
            <a:pathLst>
              <a:path w="402" h="154">
                <a:moveTo>
                  <a:pt x="401" y="153"/>
                </a:moveTo>
                <a:lnTo>
                  <a:pt x="0" y="0"/>
                </a:lnTo>
                <a:lnTo>
                  <a:pt x="50" y="0"/>
                </a:lnTo>
                <a:lnTo>
                  <a:pt x="401" y="134"/>
                </a:lnTo>
                <a:lnTo>
                  <a:pt x="401" y="153"/>
                </a:lnTo>
                <a:close/>
              </a:path>
            </a:pathLst>
          </a:custGeom>
          <a:solidFill>
            <a:srgbClr val="FDFEFE"/>
          </a:solidFill>
          <a:ln>
            <a:noFill/>
          </a:ln>
        </p:spPr>
      </p:sp>
      <p:sp>
        <p:nvSpPr>
          <p:cNvPr id="1567" name="Freeform 605"/>
          <p:cNvSpPr/>
          <p:nvPr/>
        </p:nvSpPr>
        <p:spPr>
          <a:xfrm>
            <a:off x="1832040" y="236160"/>
            <a:ext cx="126720" cy="48600"/>
          </a:xfrm>
          <a:custGeom>
            <a:avLst/>
            <a:gdLst/>
            <a:ahLst/>
            <a:cxnLst/>
            <a:rect l="0" t="0" r="r" b="b"/>
            <a:pathLst>
              <a:path w="352" h="135">
                <a:moveTo>
                  <a:pt x="351" y="134"/>
                </a:moveTo>
                <a:lnTo>
                  <a:pt x="0" y="0"/>
                </a:lnTo>
                <a:lnTo>
                  <a:pt x="25" y="0"/>
                </a:lnTo>
                <a:lnTo>
                  <a:pt x="351" y="124"/>
                </a:lnTo>
                <a:lnTo>
                  <a:pt x="351" y="134"/>
                </a:lnTo>
                <a:close/>
              </a:path>
            </a:pathLst>
          </a:custGeom>
          <a:solidFill>
            <a:srgbClr val="FDFEFE"/>
          </a:solidFill>
          <a:ln>
            <a:noFill/>
          </a:ln>
        </p:spPr>
      </p:sp>
      <p:sp>
        <p:nvSpPr>
          <p:cNvPr id="1568" name="Freeform 606"/>
          <p:cNvSpPr/>
          <p:nvPr/>
        </p:nvSpPr>
        <p:spPr>
          <a:xfrm>
            <a:off x="1841040" y="236160"/>
            <a:ext cx="117720" cy="45000"/>
          </a:xfrm>
          <a:custGeom>
            <a:avLst/>
            <a:gdLst/>
            <a:ahLst/>
            <a:cxnLst/>
            <a:rect l="0" t="0" r="r" b="b"/>
            <a:pathLst>
              <a:path w="327" h="125">
                <a:moveTo>
                  <a:pt x="326" y="124"/>
                </a:moveTo>
                <a:lnTo>
                  <a:pt x="0" y="0"/>
                </a:lnTo>
                <a:lnTo>
                  <a:pt x="25" y="0"/>
                </a:lnTo>
                <a:lnTo>
                  <a:pt x="326" y="115"/>
                </a:lnTo>
                <a:lnTo>
                  <a:pt x="326" y="124"/>
                </a:lnTo>
                <a:close/>
              </a:path>
            </a:pathLst>
          </a:custGeom>
          <a:solidFill>
            <a:srgbClr val="FEFEFE"/>
          </a:solidFill>
          <a:ln>
            <a:noFill/>
          </a:ln>
        </p:spPr>
      </p:sp>
      <p:sp>
        <p:nvSpPr>
          <p:cNvPr id="1569" name="Freeform 607"/>
          <p:cNvSpPr/>
          <p:nvPr/>
        </p:nvSpPr>
        <p:spPr>
          <a:xfrm>
            <a:off x="1850040" y="236160"/>
            <a:ext cx="108720" cy="41760"/>
          </a:xfrm>
          <a:custGeom>
            <a:avLst/>
            <a:gdLst/>
            <a:ahLst/>
            <a:cxnLst/>
            <a:rect l="0" t="0" r="r" b="b"/>
            <a:pathLst>
              <a:path w="302" h="116">
                <a:moveTo>
                  <a:pt x="301" y="115"/>
                </a:moveTo>
                <a:lnTo>
                  <a:pt x="0" y="0"/>
                </a:lnTo>
                <a:lnTo>
                  <a:pt x="100" y="0"/>
                </a:lnTo>
                <a:lnTo>
                  <a:pt x="301" y="76"/>
                </a:lnTo>
                <a:lnTo>
                  <a:pt x="301" y="115"/>
                </a:lnTo>
                <a:close/>
              </a:path>
            </a:pathLst>
          </a:custGeom>
          <a:solidFill>
            <a:srgbClr val="FEFEFE"/>
          </a:solidFill>
          <a:ln>
            <a:noFill/>
          </a:ln>
        </p:spPr>
      </p:sp>
      <p:sp>
        <p:nvSpPr>
          <p:cNvPr id="1570" name="Freeform 608"/>
          <p:cNvSpPr/>
          <p:nvPr/>
        </p:nvSpPr>
        <p:spPr>
          <a:xfrm>
            <a:off x="1886040" y="236160"/>
            <a:ext cx="72720" cy="28080"/>
          </a:xfrm>
          <a:custGeom>
            <a:avLst/>
            <a:gdLst/>
            <a:ahLst/>
            <a:cxnLst/>
            <a:rect l="0" t="0" r="r" b="b"/>
            <a:pathLst>
              <a:path w="202" h="78">
                <a:moveTo>
                  <a:pt x="201" y="77"/>
                </a:moveTo>
                <a:lnTo>
                  <a:pt x="0" y="0"/>
                </a:lnTo>
                <a:lnTo>
                  <a:pt x="25" y="0"/>
                </a:lnTo>
                <a:lnTo>
                  <a:pt x="201" y="67"/>
                </a:lnTo>
                <a:lnTo>
                  <a:pt x="201" y="77"/>
                </a:lnTo>
                <a:close/>
              </a:path>
            </a:pathLst>
          </a:custGeom>
          <a:solidFill>
            <a:srgbClr val="FEFEFF"/>
          </a:solidFill>
          <a:ln>
            <a:noFill/>
          </a:ln>
        </p:spPr>
      </p:sp>
      <p:sp>
        <p:nvSpPr>
          <p:cNvPr id="1571" name="Freeform 609"/>
          <p:cNvSpPr/>
          <p:nvPr/>
        </p:nvSpPr>
        <p:spPr>
          <a:xfrm>
            <a:off x="1895040" y="236160"/>
            <a:ext cx="63720" cy="24480"/>
          </a:xfrm>
          <a:custGeom>
            <a:avLst/>
            <a:gdLst/>
            <a:ahLst/>
            <a:cxnLst/>
            <a:rect l="0" t="0" r="r" b="b"/>
            <a:pathLst>
              <a:path w="177" h="68">
                <a:moveTo>
                  <a:pt x="176" y="67"/>
                </a:moveTo>
                <a:lnTo>
                  <a:pt x="0" y="0"/>
                </a:lnTo>
                <a:lnTo>
                  <a:pt x="25" y="0"/>
                </a:lnTo>
                <a:lnTo>
                  <a:pt x="176" y="58"/>
                </a:lnTo>
                <a:lnTo>
                  <a:pt x="176" y="67"/>
                </a:lnTo>
                <a:close/>
              </a:path>
            </a:pathLst>
          </a:custGeom>
          <a:solidFill>
            <a:srgbClr val="FEFFFF"/>
          </a:solidFill>
          <a:ln>
            <a:noFill/>
          </a:ln>
        </p:spPr>
      </p:sp>
      <p:sp>
        <p:nvSpPr>
          <p:cNvPr id="1572" name="Freeform 610"/>
          <p:cNvSpPr/>
          <p:nvPr/>
        </p:nvSpPr>
        <p:spPr>
          <a:xfrm>
            <a:off x="1904040" y="236160"/>
            <a:ext cx="54720" cy="21240"/>
          </a:xfrm>
          <a:custGeom>
            <a:avLst/>
            <a:gdLst/>
            <a:ahLst/>
            <a:cxnLst/>
            <a:rect l="0" t="0" r="r" b="b"/>
            <a:pathLst>
              <a:path w="152" h="59">
                <a:moveTo>
                  <a:pt x="151" y="58"/>
                </a:moveTo>
                <a:lnTo>
                  <a:pt x="0" y="0"/>
                </a:lnTo>
                <a:lnTo>
                  <a:pt x="25" y="0"/>
                </a:lnTo>
                <a:lnTo>
                  <a:pt x="151" y="48"/>
                </a:lnTo>
                <a:lnTo>
                  <a:pt x="151" y="58"/>
                </a:lnTo>
                <a:close/>
              </a:path>
            </a:pathLst>
          </a:custGeom>
          <a:solidFill>
            <a:srgbClr val="FEFFFF"/>
          </a:solidFill>
          <a:ln>
            <a:noFill/>
          </a:ln>
        </p:spPr>
      </p:sp>
      <p:sp>
        <p:nvSpPr>
          <p:cNvPr id="1573" name="Freeform 611"/>
          <p:cNvSpPr/>
          <p:nvPr/>
        </p:nvSpPr>
        <p:spPr>
          <a:xfrm>
            <a:off x="1913040" y="236160"/>
            <a:ext cx="45720" cy="17640"/>
          </a:xfrm>
          <a:custGeom>
            <a:avLst/>
            <a:gdLst/>
            <a:ahLst/>
            <a:cxnLst/>
            <a:rect l="0" t="0" r="r" b="b"/>
            <a:pathLst>
              <a:path w="127" h="49">
                <a:moveTo>
                  <a:pt x="126" y="48"/>
                </a:moveTo>
                <a:lnTo>
                  <a:pt x="0" y="0"/>
                </a:lnTo>
                <a:lnTo>
                  <a:pt x="25" y="0"/>
                </a:lnTo>
                <a:lnTo>
                  <a:pt x="126" y="39"/>
                </a:lnTo>
                <a:lnTo>
                  <a:pt x="126" y="48"/>
                </a:lnTo>
                <a:close/>
              </a:path>
            </a:pathLst>
          </a:custGeom>
          <a:solidFill>
            <a:srgbClr val="FFFFFF"/>
          </a:solidFill>
          <a:ln>
            <a:noFill/>
          </a:ln>
        </p:spPr>
      </p:sp>
      <p:sp>
        <p:nvSpPr>
          <p:cNvPr id="1574" name="Freeform 612"/>
          <p:cNvSpPr/>
          <p:nvPr/>
        </p:nvSpPr>
        <p:spPr>
          <a:xfrm>
            <a:off x="1922040" y="236160"/>
            <a:ext cx="36720" cy="14400"/>
          </a:xfrm>
          <a:custGeom>
            <a:avLst/>
            <a:gdLst/>
            <a:ahLst/>
            <a:cxnLst/>
            <a:rect l="0" t="0" r="r" b="b"/>
            <a:pathLst>
              <a:path w="102" h="40">
                <a:moveTo>
                  <a:pt x="101" y="39"/>
                </a:moveTo>
                <a:lnTo>
                  <a:pt x="0" y="0"/>
                </a:lnTo>
                <a:lnTo>
                  <a:pt x="101" y="0"/>
                </a:lnTo>
                <a:lnTo>
                  <a:pt x="101" y="39"/>
                </a:lnTo>
                <a:close/>
              </a:path>
            </a:pathLst>
          </a:custGeom>
          <a:solidFill>
            <a:srgbClr val="FFFFFF"/>
          </a:solidFill>
          <a:ln>
            <a:noFill/>
          </a:ln>
        </p:spPr>
      </p:sp>
      <p:sp>
        <p:nvSpPr>
          <p:cNvPr id="1575" name="Freeform 613"/>
          <p:cNvSpPr/>
          <p:nvPr/>
        </p:nvSpPr>
        <p:spPr>
          <a:xfrm>
            <a:off x="309240" y="992160"/>
            <a:ext cx="30960" cy="12600"/>
          </a:xfrm>
          <a:custGeom>
            <a:avLst/>
            <a:gdLst/>
            <a:ahLst/>
            <a:cxnLst/>
            <a:rect l="0" t="0" r="r" b="b"/>
            <a:pathLst>
              <a:path w="86" h="35">
                <a:moveTo>
                  <a:pt x="0" y="34"/>
                </a:moveTo>
                <a:lnTo>
                  <a:pt x="0" y="0"/>
                </a:lnTo>
                <a:lnTo>
                  <a:pt x="85" y="34"/>
                </a:lnTo>
                <a:lnTo>
                  <a:pt x="0" y="34"/>
                </a:lnTo>
                <a:close/>
              </a:path>
            </a:pathLst>
          </a:custGeom>
          <a:solidFill>
            <a:srgbClr val="FFFFFF"/>
          </a:solidFill>
          <a:ln>
            <a:noFill/>
          </a:ln>
        </p:spPr>
      </p:sp>
      <p:sp>
        <p:nvSpPr>
          <p:cNvPr id="1576" name="Freeform 614"/>
          <p:cNvSpPr/>
          <p:nvPr/>
        </p:nvSpPr>
        <p:spPr>
          <a:xfrm>
            <a:off x="309240" y="988920"/>
            <a:ext cx="38520" cy="15840"/>
          </a:xfrm>
          <a:custGeom>
            <a:avLst/>
            <a:gdLst/>
            <a:ahLst/>
            <a:cxnLst/>
            <a:rect l="0" t="0" r="r" b="b"/>
            <a:pathLst>
              <a:path w="107" h="44">
                <a:moveTo>
                  <a:pt x="85" y="43"/>
                </a:moveTo>
                <a:lnTo>
                  <a:pt x="0" y="10"/>
                </a:lnTo>
                <a:lnTo>
                  <a:pt x="0" y="0"/>
                </a:lnTo>
                <a:lnTo>
                  <a:pt x="106" y="43"/>
                </a:lnTo>
                <a:lnTo>
                  <a:pt x="85" y="43"/>
                </a:lnTo>
                <a:close/>
              </a:path>
            </a:pathLst>
          </a:custGeom>
          <a:solidFill>
            <a:srgbClr val="FEFEFE"/>
          </a:solidFill>
          <a:ln>
            <a:noFill/>
          </a:ln>
        </p:spPr>
      </p:sp>
      <p:sp>
        <p:nvSpPr>
          <p:cNvPr id="1577" name="Freeform 615"/>
          <p:cNvSpPr/>
          <p:nvPr/>
        </p:nvSpPr>
        <p:spPr>
          <a:xfrm>
            <a:off x="309240" y="986040"/>
            <a:ext cx="46080" cy="18720"/>
          </a:xfrm>
          <a:custGeom>
            <a:avLst/>
            <a:gdLst/>
            <a:ahLst/>
            <a:cxnLst/>
            <a:rect l="0" t="0" r="r" b="b"/>
            <a:pathLst>
              <a:path w="128" h="52">
                <a:moveTo>
                  <a:pt x="106" y="51"/>
                </a:moveTo>
                <a:lnTo>
                  <a:pt x="0" y="8"/>
                </a:lnTo>
                <a:lnTo>
                  <a:pt x="0" y="0"/>
                </a:lnTo>
                <a:lnTo>
                  <a:pt x="127" y="51"/>
                </a:lnTo>
                <a:lnTo>
                  <a:pt x="106" y="51"/>
                </a:lnTo>
                <a:close/>
              </a:path>
            </a:pathLst>
          </a:custGeom>
          <a:solidFill>
            <a:srgbClr val="FEFEFE"/>
          </a:solidFill>
          <a:ln>
            <a:noFill/>
          </a:ln>
        </p:spPr>
      </p:sp>
      <p:sp>
        <p:nvSpPr>
          <p:cNvPr id="1578" name="Freeform 616"/>
          <p:cNvSpPr/>
          <p:nvPr/>
        </p:nvSpPr>
        <p:spPr>
          <a:xfrm>
            <a:off x="309240" y="979920"/>
            <a:ext cx="61560" cy="24840"/>
          </a:xfrm>
          <a:custGeom>
            <a:avLst/>
            <a:gdLst/>
            <a:ahLst/>
            <a:cxnLst/>
            <a:rect l="0" t="0" r="r" b="b"/>
            <a:pathLst>
              <a:path w="171" h="69">
                <a:moveTo>
                  <a:pt x="127" y="68"/>
                </a:moveTo>
                <a:lnTo>
                  <a:pt x="0" y="17"/>
                </a:lnTo>
                <a:lnTo>
                  <a:pt x="0" y="0"/>
                </a:lnTo>
                <a:lnTo>
                  <a:pt x="170" y="68"/>
                </a:lnTo>
                <a:lnTo>
                  <a:pt x="127" y="68"/>
                </a:lnTo>
                <a:close/>
              </a:path>
            </a:pathLst>
          </a:custGeom>
          <a:solidFill>
            <a:srgbClr val="FEFEFE"/>
          </a:solidFill>
          <a:ln>
            <a:noFill/>
          </a:ln>
        </p:spPr>
      </p:sp>
      <p:sp>
        <p:nvSpPr>
          <p:cNvPr id="1579" name="Freeform 617"/>
          <p:cNvSpPr/>
          <p:nvPr/>
        </p:nvSpPr>
        <p:spPr>
          <a:xfrm>
            <a:off x="309240" y="967680"/>
            <a:ext cx="91800" cy="37080"/>
          </a:xfrm>
          <a:custGeom>
            <a:avLst/>
            <a:gdLst/>
            <a:ahLst/>
            <a:cxnLst/>
            <a:rect l="0" t="0" r="r" b="b"/>
            <a:pathLst>
              <a:path w="255" h="103">
                <a:moveTo>
                  <a:pt x="170" y="102"/>
                </a:moveTo>
                <a:lnTo>
                  <a:pt x="0" y="34"/>
                </a:lnTo>
                <a:lnTo>
                  <a:pt x="0" y="0"/>
                </a:lnTo>
                <a:lnTo>
                  <a:pt x="254" y="102"/>
                </a:lnTo>
                <a:lnTo>
                  <a:pt x="170" y="102"/>
                </a:lnTo>
                <a:close/>
              </a:path>
            </a:pathLst>
          </a:custGeom>
          <a:solidFill>
            <a:srgbClr val="FEFEFE"/>
          </a:solidFill>
          <a:ln>
            <a:noFill/>
          </a:ln>
        </p:spPr>
      </p:sp>
      <p:sp>
        <p:nvSpPr>
          <p:cNvPr id="1580" name="Freeform 618"/>
          <p:cNvSpPr/>
          <p:nvPr/>
        </p:nvSpPr>
        <p:spPr>
          <a:xfrm>
            <a:off x="309240" y="964800"/>
            <a:ext cx="99360" cy="39960"/>
          </a:xfrm>
          <a:custGeom>
            <a:avLst/>
            <a:gdLst/>
            <a:ahLst/>
            <a:cxnLst/>
            <a:rect l="0" t="0" r="r" b="b"/>
            <a:pathLst>
              <a:path w="276" h="111">
                <a:moveTo>
                  <a:pt x="254" y="110"/>
                </a:moveTo>
                <a:lnTo>
                  <a:pt x="0" y="8"/>
                </a:lnTo>
                <a:lnTo>
                  <a:pt x="0" y="0"/>
                </a:lnTo>
                <a:lnTo>
                  <a:pt x="275" y="110"/>
                </a:lnTo>
                <a:lnTo>
                  <a:pt x="254" y="110"/>
                </a:lnTo>
                <a:close/>
              </a:path>
            </a:pathLst>
          </a:custGeom>
          <a:solidFill>
            <a:srgbClr val="FEFDFD"/>
          </a:solidFill>
          <a:ln>
            <a:noFill/>
          </a:ln>
        </p:spPr>
      </p:sp>
      <p:sp>
        <p:nvSpPr>
          <p:cNvPr id="1581" name="Freeform 619"/>
          <p:cNvSpPr/>
          <p:nvPr/>
        </p:nvSpPr>
        <p:spPr>
          <a:xfrm>
            <a:off x="309240" y="961560"/>
            <a:ext cx="106920" cy="43200"/>
          </a:xfrm>
          <a:custGeom>
            <a:avLst/>
            <a:gdLst/>
            <a:ahLst/>
            <a:cxnLst/>
            <a:rect l="0" t="0" r="r" b="b"/>
            <a:pathLst>
              <a:path w="297" h="120">
                <a:moveTo>
                  <a:pt x="275" y="119"/>
                </a:moveTo>
                <a:lnTo>
                  <a:pt x="0" y="9"/>
                </a:lnTo>
                <a:lnTo>
                  <a:pt x="0" y="0"/>
                </a:lnTo>
                <a:lnTo>
                  <a:pt x="296" y="119"/>
                </a:lnTo>
                <a:lnTo>
                  <a:pt x="275" y="119"/>
                </a:lnTo>
                <a:close/>
              </a:path>
            </a:pathLst>
          </a:custGeom>
          <a:solidFill>
            <a:srgbClr val="FEFDFD"/>
          </a:solidFill>
          <a:ln>
            <a:noFill/>
          </a:ln>
        </p:spPr>
      </p:sp>
      <p:sp>
        <p:nvSpPr>
          <p:cNvPr id="1582" name="Freeform 620"/>
          <p:cNvSpPr/>
          <p:nvPr/>
        </p:nvSpPr>
        <p:spPr>
          <a:xfrm>
            <a:off x="309240" y="955440"/>
            <a:ext cx="122040" cy="49320"/>
          </a:xfrm>
          <a:custGeom>
            <a:avLst/>
            <a:gdLst/>
            <a:ahLst/>
            <a:cxnLst/>
            <a:rect l="0" t="0" r="r" b="b"/>
            <a:pathLst>
              <a:path w="339" h="137">
                <a:moveTo>
                  <a:pt x="295" y="136"/>
                </a:moveTo>
                <a:lnTo>
                  <a:pt x="0" y="17"/>
                </a:lnTo>
                <a:lnTo>
                  <a:pt x="0" y="0"/>
                </a:lnTo>
                <a:lnTo>
                  <a:pt x="338" y="136"/>
                </a:lnTo>
                <a:lnTo>
                  <a:pt x="295" y="136"/>
                </a:lnTo>
                <a:close/>
              </a:path>
            </a:pathLst>
          </a:custGeom>
          <a:solidFill>
            <a:srgbClr val="FDFDFD"/>
          </a:solidFill>
          <a:ln>
            <a:noFill/>
          </a:ln>
        </p:spPr>
      </p:sp>
      <p:sp>
        <p:nvSpPr>
          <p:cNvPr id="1583" name="Freeform 621"/>
          <p:cNvSpPr/>
          <p:nvPr/>
        </p:nvSpPr>
        <p:spPr>
          <a:xfrm>
            <a:off x="309240" y="949320"/>
            <a:ext cx="137520" cy="55440"/>
          </a:xfrm>
          <a:custGeom>
            <a:avLst/>
            <a:gdLst/>
            <a:ahLst/>
            <a:cxnLst/>
            <a:rect l="0" t="0" r="r" b="b"/>
            <a:pathLst>
              <a:path w="382" h="154">
                <a:moveTo>
                  <a:pt x="338" y="153"/>
                </a:moveTo>
                <a:lnTo>
                  <a:pt x="0" y="18"/>
                </a:lnTo>
                <a:lnTo>
                  <a:pt x="0" y="0"/>
                </a:lnTo>
                <a:lnTo>
                  <a:pt x="381" y="153"/>
                </a:lnTo>
                <a:lnTo>
                  <a:pt x="338" y="153"/>
                </a:lnTo>
                <a:close/>
              </a:path>
            </a:pathLst>
          </a:custGeom>
          <a:solidFill>
            <a:srgbClr val="FDFDFD"/>
          </a:solidFill>
          <a:ln>
            <a:noFill/>
          </a:ln>
        </p:spPr>
      </p:sp>
      <p:sp>
        <p:nvSpPr>
          <p:cNvPr id="1584" name="Freeform 622"/>
          <p:cNvSpPr/>
          <p:nvPr/>
        </p:nvSpPr>
        <p:spPr>
          <a:xfrm>
            <a:off x="309240" y="946440"/>
            <a:ext cx="145080" cy="58320"/>
          </a:xfrm>
          <a:custGeom>
            <a:avLst/>
            <a:gdLst/>
            <a:ahLst/>
            <a:cxnLst/>
            <a:rect l="0" t="0" r="r" b="b"/>
            <a:pathLst>
              <a:path w="403" h="162">
                <a:moveTo>
                  <a:pt x="381" y="161"/>
                </a:moveTo>
                <a:lnTo>
                  <a:pt x="0" y="8"/>
                </a:lnTo>
                <a:lnTo>
                  <a:pt x="0" y="0"/>
                </a:lnTo>
                <a:lnTo>
                  <a:pt x="402" y="161"/>
                </a:lnTo>
                <a:lnTo>
                  <a:pt x="381" y="161"/>
                </a:lnTo>
                <a:close/>
              </a:path>
            </a:pathLst>
          </a:custGeom>
          <a:solidFill>
            <a:srgbClr val="FDFCFC"/>
          </a:solidFill>
          <a:ln>
            <a:noFill/>
          </a:ln>
        </p:spPr>
      </p:sp>
      <p:sp>
        <p:nvSpPr>
          <p:cNvPr id="1585" name="Freeform 623"/>
          <p:cNvSpPr/>
          <p:nvPr/>
        </p:nvSpPr>
        <p:spPr>
          <a:xfrm>
            <a:off x="309240" y="94356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1586" name="Freeform 624"/>
          <p:cNvSpPr/>
          <p:nvPr/>
        </p:nvSpPr>
        <p:spPr>
          <a:xfrm>
            <a:off x="309240" y="931320"/>
            <a:ext cx="182880" cy="73440"/>
          </a:xfrm>
          <a:custGeom>
            <a:avLst/>
            <a:gdLst/>
            <a:ahLst/>
            <a:cxnLst/>
            <a:rect l="0" t="0" r="r" b="b"/>
            <a:pathLst>
              <a:path w="508" h="204">
                <a:moveTo>
                  <a:pt x="423" y="203"/>
                </a:moveTo>
                <a:lnTo>
                  <a:pt x="0" y="34"/>
                </a:lnTo>
                <a:lnTo>
                  <a:pt x="0" y="0"/>
                </a:lnTo>
                <a:lnTo>
                  <a:pt x="507" y="203"/>
                </a:lnTo>
                <a:lnTo>
                  <a:pt x="423" y="203"/>
                </a:lnTo>
                <a:close/>
              </a:path>
            </a:pathLst>
          </a:custGeom>
          <a:solidFill>
            <a:srgbClr val="FCFCFC"/>
          </a:solidFill>
          <a:ln>
            <a:noFill/>
          </a:ln>
        </p:spPr>
      </p:sp>
      <p:sp>
        <p:nvSpPr>
          <p:cNvPr id="1587" name="Freeform 625"/>
          <p:cNvSpPr/>
          <p:nvPr/>
        </p:nvSpPr>
        <p:spPr>
          <a:xfrm>
            <a:off x="309240" y="928080"/>
            <a:ext cx="190440" cy="76680"/>
          </a:xfrm>
          <a:custGeom>
            <a:avLst/>
            <a:gdLst/>
            <a:ahLst/>
            <a:cxnLst/>
            <a:rect l="0" t="0" r="r" b="b"/>
            <a:pathLst>
              <a:path w="529" h="213">
                <a:moveTo>
                  <a:pt x="507" y="212"/>
                </a:moveTo>
                <a:lnTo>
                  <a:pt x="0" y="9"/>
                </a:lnTo>
                <a:lnTo>
                  <a:pt x="0" y="0"/>
                </a:lnTo>
                <a:lnTo>
                  <a:pt x="528" y="212"/>
                </a:lnTo>
                <a:lnTo>
                  <a:pt x="507" y="212"/>
                </a:lnTo>
                <a:close/>
              </a:path>
            </a:pathLst>
          </a:custGeom>
          <a:solidFill>
            <a:srgbClr val="FBFBFB"/>
          </a:solidFill>
          <a:ln>
            <a:noFill/>
          </a:ln>
        </p:spPr>
      </p:sp>
      <p:sp>
        <p:nvSpPr>
          <p:cNvPr id="1588" name="Freeform 626"/>
          <p:cNvSpPr/>
          <p:nvPr/>
        </p:nvSpPr>
        <p:spPr>
          <a:xfrm>
            <a:off x="309240" y="925200"/>
            <a:ext cx="198000" cy="79560"/>
          </a:xfrm>
          <a:custGeom>
            <a:avLst/>
            <a:gdLst/>
            <a:ahLst/>
            <a:cxnLst/>
            <a:rect l="0" t="0" r="r" b="b"/>
            <a:pathLst>
              <a:path w="550" h="221">
                <a:moveTo>
                  <a:pt x="528" y="220"/>
                </a:moveTo>
                <a:lnTo>
                  <a:pt x="0" y="8"/>
                </a:lnTo>
                <a:lnTo>
                  <a:pt x="0" y="0"/>
                </a:lnTo>
                <a:lnTo>
                  <a:pt x="549" y="220"/>
                </a:lnTo>
                <a:lnTo>
                  <a:pt x="528" y="220"/>
                </a:lnTo>
                <a:close/>
              </a:path>
            </a:pathLst>
          </a:custGeom>
          <a:solidFill>
            <a:srgbClr val="FBFBFB"/>
          </a:solidFill>
          <a:ln>
            <a:noFill/>
          </a:ln>
        </p:spPr>
      </p:sp>
      <p:sp>
        <p:nvSpPr>
          <p:cNvPr id="1589" name="Freeform 627"/>
          <p:cNvSpPr/>
          <p:nvPr/>
        </p:nvSpPr>
        <p:spPr>
          <a:xfrm>
            <a:off x="309240" y="919080"/>
            <a:ext cx="213480" cy="85680"/>
          </a:xfrm>
          <a:custGeom>
            <a:avLst/>
            <a:gdLst/>
            <a:ahLst/>
            <a:cxnLst/>
            <a:rect l="0" t="0" r="r" b="b"/>
            <a:pathLst>
              <a:path w="593" h="238">
                <a:moveTo>
                  <a:pt x="549" y="237"/>
                </a:moveTo>
                <a:lnTo>
                  <a:pt x="0" y="17"/>
                </a:lnTo>
                <a:lnTo>
                  <a:pt x="0" y="0"/>
                </a:lnTo>
                <a:lnTo>
                  <a:pt x="592" y="237"/>
                </a:lnTo>
                <a:lnTo>
                  <a:pt x="549" y="237"/>
                </a:lnTo>
                <a:close/>
              </a:path>
            </a:pathLst>
          </a:custGeom>
          <a:solidFill>
            <a:srgbClr val="FBFBFB"/>
          </a:solidFill>
          <a:ln>
            <a:noFill/>
          </a:ln>
        </p:spPr>
      </p:sp>
      <p:sp>
        <p:nvSpPr>
          <p:cNvPr id="1590" name="Freeform 628"/>
          <p:cNvSpPr/>
          <p:nvPr/>
        </p:nvSpPr>
        <p:spPr>
          <a:xfrm>
            <a:off x="309240" y="916200"/>
            <a:ext cx="221040" cy="88560"/>
          </a:xfrm>
          <a:custGeom>
            <a:avLst/>
            <a:gdLst/>
            <a:ahLst/>
            <a:cxnLst/>
            <a:rect l="0" t="0" r="r" b="b"/>
            <a:pathLst>
              <a:path w="614" h="246">
                <a:moveTo>
                  <a:pt x="592" y="245"/>
                </a:moveTo>
                <a:lnTo>
                  <a:pt x="0" y="8"/>
                </a:lnTo>
                <a:lnTo>
                  <a:pt x="0" y="0"/>
                </a:lnTo>
                <a:lnTo>
                  <a:pt x="613" y="245"/>
                </a:lnTo>
                <a:lnTo>
                  <a:pt x="592" y="245"/>
                </a:lnTo>
                <a:close/>
              </a:path>
            </a:pathLst>
          </a:custGeom>
          <a:solidFill>
            <a:srgbClr val="FBFAFA"/>
          </a:solidFill>
          <a:ln>
            <a:noFill/>
          </a:ln>
        </p:spPr>
      </p:sp>
      <p:sp>
        <p:nvSpPr>
          <p:cNvPr id="1591" name="Freeform 629"/>
          <p:cNvSpPr/>
          <p:nvPr/>
        </p:nvSpPr>
        <p:spPr>
          <a:xfrm>
            <a:off x="309240" y="912960"/>
            <a:ext cx="228600" cy="91800"/>
          </a:xfrm>
          <a:custGeom>
            <a:avLst/>
            <a:gdLst/>
            <a:ahLst/>
            <a:cxnLst/>
            <a:rect l="0" t="0" r="r" b="b"/>
            <a:pathLst>
              <a:path w="635" h="255">
                <a:moveTo>
                  <a:pt x="613" y="254"/>
                </a:moveTo>
                <a:lnTo>
                  <a:pt x="0" y="9"/>
                </a:lnTo>
                <a:lnTo>
                  <a:pt x="0" y="0"/>
                </a:lnTo>
                <a:lnTo>
                  <a:pt x="634" y="254"/>
                </a:lnTo>
                <a:lnTo>
                  <a:pt x="613" y="254"/>
                </a:lnTo>
                <a:close/>
              </a:path>
            </a:pathLst>
          </a:custGeom>
          <a:solidFill>
            <a:srgbClr val="FBFAFA"/>
          </a:solidFill>
          <a:ln>
            <a:noFill/>
          </a:ln>
        </p:spPr>
      </p:sp>
      <p:sp>
        <p:nvSpPr>
          <p:cNvPr id="1592" name="Freeform 630"/>
          <p:cNvSpPr/>
          <p:nvPr/>
        </p:nvSpPr>
        <p:spPr>
          <a:xfrm>
            <a:off x="309240" y="906840"/>
            <a:ext cx="243720" cy="97920"/>
          </a:xfrm>
          <a:custGeom>
            <a:avLst/>
            <a:gdLst/>
            <a:ahLst/>
            <a:cxnLst/>
            <a:rect l="0" t="0" r="r" b="b"/>
            <a:pathLst>
              <a:path w="677" h="272">
                <a:moveTo>
                  <a:pt x="634" y="271"/>
                </a:moveTo>
                <a:lnTo>
                  <a:pt x="0" y="17"/>
                </a:lnTo>
                <a:lnTo>
                  <a:pt x="0" y="0"/>
                </a:lnTo>
                <a:lnTo>
                  <a:pt x="676" y="271"/>
                </a:lnTo>
                <a:lnTo>
                  <a:pt x="634" y="271"/>
                </a:lnTo>
                <a:close/>
              </a:path>
            </a:pathLst>
          </a:custGeom>
          <a:solidFill>
            <a:srgbClr val="FAFAFA"/>
          </a:solidFill>
          <a:ln>
            <a:noFill/>
          </a:ln>
        </p:spPr>
      </p:sp>
      <p:sp>
        <p:nvSpPr>
          <p:cNvPr id="1593" name="Freeform 631"/>
          <p:cNvSpPr/>
          <p:nvPr/>
        </p:nvSpPr>
        <p:spPr>
          <a:xfrm>
            <a:off x="309240" y="903960"/>
            <a:ext cx="251280" cy="100800"/>
          </a:xfrm>
          <a:custGeom>
            <a:avLst/>
            <a:gdLst/>
            <a:ahLst/>
            <a:cxnLst/>
            <a:rect l="0" t="0" r="r" b="b"/>
            <a:pathLst>
              <a:path w="698" h="280">
                <a:moveTo>
                  <a:pt x="676" y="279"/>
                </a:moveTo>
                <a:lnTo>
                  <a:pt x="0" y="8"/>
                </a:lnTo>
                <a:lnTo>
                  <a:pt x="0" y="0"/>
                </a:lnTo>
                <a:lnTo>
                  <a:pt x="697" y="279"/>
                </a:lnTo>
                <a:lnTo>
                  <a:pt x="676" y="279"/>
                </a:lnTo>
                <a:close/>
              </a:path>
            </a:pathLst>
          </a:custGeom>
          <a:solidFill>
            <a:srgbClr val="FAF9F9"/>
          </a:solidFill>
          <a:ln>
            <a:noFill/>
          </a:ln>
        </p:spPr>
      </p:sp>
      <p:sp>
        <p:nvSpPr>
          <p:cNvPr id="1594" name="Freeform 632"/>
          <p:cNvSpPr/>
          <p:nvPr/>
        </p:nvSpPr>
        <p:spPr>
          <a:xfrm>
            <a:off x="309240" y="901080"/>
            <a:ext cx="258840" cy="103680"/>
          </a:xfrm>
          <a:custGeom>
            <a:avLst/>
            <a:gdLst/>
            <a:ahLst/>
            <a:cxnLst/>
            <a:rect l="0" t="0" r="r" b="b"/>
            <a:pathLst>
              <a:path w="719" h="288">
                <a:moveTo>
                  <a:pt x="697" y="287"/>
                </a:moveTo>
                <a:lnTo>
                  <a:pt x="0" y="8"/>
                </a:lnTo>
                <a:lnTo>
                  <a:pt x="0" y="0"/>
                </a:lnTo>
                <a:lnTo>
                  <a:pt x="718" y="287"/>
                </a:lnTo>
                <a:lnTo>
                  <a:pt x="697" y="287"/>
                </a:lnTo>
                <a:close/>
              </a:path>
            </a:pathLst>
          </a:custGeom>
          <a:solidFill>
            <a:srgbClr val="FAF9F9"/>
          </a:solidFill>
          <a:ln>
            <a:noFill/>
          </a:ln>
        </p:spPr>
      </p:sp>
      <p:sp>
        <p:nvSpPr>
          <p:cNvPr id="1595" name="Freeform 633"/>
          <p:cNvSpPr/>
          <p:nvPr/>
        </p:nvSpPr>
        <p:spPr>
          <a:xfrm>
            <a:off x="309240" y="894960"/>
            <a:ext cx="273960" cy="109800"/>
          </a:xfrm>
          <a:custGeom>
            <a:avLst/>
            <a:gdLst/>
            <a:ahLst/>
            <a:cxnLst/>
            <a:rect l="0" t="0" r="r" b="b"/>
            <a:pathLst>
              <a:path w="761" h="305">
                <a:moveTo>
                  <a:pt x="718" y="304"/>
                </a:moveTo>
                <a:lnTo>
                  <a:pt x="0" y="17"/>
                </a:lnTo>
                <a:lnTo>
                  <a:pt x="0" y="0"/>
                </a:lnTo>
                <a:lnTo>
                  <a:pt x="760" y="304"/>
                </a:lnTo>
                <a:lnTo>
                  <a:pt x="718" y="304"/>
                </a:lnTo>
                <a:close/>
              </a:path>
            </a:pathLst>
          </a:custGeom>
          <a:solidFill>
            <a:srgbClr val="F9F9F9"/>
          </a:solidFill>
          <a:ln>
            <a:noFill/>
          </a:ln>
        </p:spPr>
      </p:sp>
      <p:sp>
        <p:nvSpPr>
          <p:cNvPr id="1596" name="Freeform 634"/>
          <p:cNvSpPr/>
          <p:nvPr/>
        </p:nvSpPr>
        <p:spPr>
          <a:xfrm>
            <a:off x="309240" y="891720"/>
            <a:ext cx="281880" cy="113040"/>
          </a:xfrm>
          <a:custGeom>
            <a:avLst/>
            <a:gdLst/>
            <a:ahLst/>
            <a:cxnLst/>
            <a:rect l="0" t="0" r="r" b="b"/>
            <a:pathLst>
              <a:path w="783" h="314">
                <a:moveTo>
                  <a:pt x="760" y="313"/>
                </a:moveTo>
                <a:lnTo>
                  <a:pt x="0" y="9"/>
                </a:lnTo>
                <a:lnTo>
                  <a:pt x="0" y="0"/>
                </a:lnTo>
                <a:lnTo>
                  <a:pt x="782" y="313"/>
                </a:lnTo>
                <a:lnTo>
                  <a:pt x="760" y="313"/>
                </a:lnTo>
                <a:close/>
              </a:path>
            </a:pathLst>
          </a:custGeom>
          <a:solidFill>
            <a:srgbClr val="F9F8F8"/>
          </a:solidFill>
          <a:ln>
            <a:noFill/>
          </a:ln>
        </p:spPr>
      </p:sp>
      <p:sp>
        <p:nvSpPr>
          <p:cNvPr id="1597" name="Freeform 635"/>
          <p:cNvSpPr/>
          <p:nvPr/>
        </p:nvSpPr>
        <p:spPr>
          <a:xfrm>
            <a:off x="309240" y="888840"/>
            <a:ext cx="289440" cy="115920"/>
          </a:xfrm>
          <a:custGeom>
            <a:avLst/>
            <a:gdLst/>
            <a:ahLst/>
            <a:cxnLst/>
            <a:rect l="0" t="0" r="r" b="b"/>
            <a:pathLst>
              <a:path w="804" h="322">
                <a:moveTo>
                  <a:pt x="782" y="321"/>
                </a:moveTo>
                <a:lnTo>
                  <a:pt x="0" y="8"/>
                </a:lnTo>
                <a:lnTo>
                  <a:pt x="0" y="0"/>
                </a:lnTo>
                <a:lnTo>
                  <a:pt x="803" y="321"/>
                </a:lnTo>
                <a:lnTo>
                  <a:pt x="782" y="321"/>
                </a:lnTo>
                <a:close/>
              </a:path>
            </a:pathLst>
          </a:custGeom>
          <a:solidFill>
            <a:srgbClr val="F9F8F8"/>
          </a:solidFill>
          <a:ln>
            <a:noFill/>
          </a:ln>
        </p:spPr>
      </p:sp>
      <p:sp>
        <p:nvSpPr>
          <p:cNvPr id="1598" name="Freeform 636"/>
          <p:cNvSpPr/>
          <p:nvPr/>
        </p:nvSpPr>
        <p:spPr>
          <a:xfrm>
            <a:off x="309240" y="882720"/>
            <a:ext cx="304560" cy="122040"/>
          </a:xfrm>
          <a:custGeom>
            <a:avLst/>
            <a:gdLst/>
            <a:ahLst/>
            <a:cxnLst/>
            <a:rect l="0" t="0" r="r" b="b"/>
            <a:pathLst>
              <a:path w="846" h="339">
                <a:moveTo>
                  <a:pt x="803" y="338"/>
                </a:moveTo>
                <a:lnTo>
                  <a:pt x="0" y="17"/>
                </a:lnTo>
                <a:lnTo>
                  <a:pt x="0" y="0"/>
                </a:lnTo>
                <a:lnTo>
                  <a:pt x="845" y="338"/>
                </a:lnTo>
                <a:lnTo>
                  <a:pt x="803" y="338"/>
                </a:lnTo>
                <a:close/>
              </a:path>
            </a:pathLst>
          </a:custGeom>
          <a:solidFill>
            <a:srgbClr val="F8F8F8"/>
          </a:solidFill>
          <a:ln>
            <a:noFill/>
          </a:ln>
        </p:spPr>
      </p:sp>
      <p:sp>
        <p:nvSpPr>
          <p:cNvPr id="1599" name="Freeform 637"/>
          <p:cNvSpPr/>
          <p:nvPr/>
        </p:nvSpPr>
        <p:spPr>
          <a:xfrm>
            <a:off x="309240" y="876600"/>
            <a:ext cx="319680" cy="128160"/>
          </a:xfrm>
          <a:custGeom>
            <a:avLst/>
            <a:gdLst/>
            <a:ahLst/>
            <a:cxnLst/>
            <a:rect l="0" t="0" r="r" b="b"/>
            <a:pathLst>
              <a:path w="888" h="356">
                <a:moveTo>
                  <a:pt x="845" y="355"/>
                </a:moveTo>
                <a:lnTo>
                  <a:pt x="0" y="17"/>
                </a:lnTo>
                <a:lnTo>
                  <a:pt x="0" y="0"/>
                </a:lnTo>
                <a:lnTo>
                  <a:pt x="887" y="355"/>
                </a:lnTo>
                <a:lnTo>
                  <a:pt x="845" y="355"/>
                </a:lnTo>
                <a:close/>
              </a:path>
            </a:pathLst>
          </a:custGeom>
          <a:solidFill>
            <a:srgbClr val="F8F7F7"/>
          </a:solidFill>
          <a:ln>
            <a:noFill/>
          </a:ln>
        </p:spPr>
      </p:sp>
      <p:sp>
        <p:nvSpPr>
          <p:cNvPr id="1600" name="Freeform 638"/>
          <p:cNvSpPr/>
          <p:nvPr/>
        </p:nvSpPr>
        <p:spPr>
          <a:xfrm>
            <a:off x="309240" y="873720"/>
            <a:ext cx="327240" cy="131040"/>
          </a:xfrm>
          <a:custGeom>
            <a:avLst/>
            <a:gdLst/>
            <a:ahLst/>
            <a:cxnLst/>
            <a:rect l="0" t="0" r="r" b="b"/>
            <a:pathLst>
              <a:path w="909" h="364">
                <a:moveTo>
                  <a:pt x="887" y="363"/>
                </a:moveTo>
                <a:lnTo>
                  <a:pt x="0" y="8"/>
                </a:lnTo>
                <a:lnTo>
                  <a:pt x="0" y="0"/>
                </a:lnTo>
                <a:lnTo>
                  <a:pt x="908" y="363"/>
                </a:lnTo>
                <a:lnTo>
                  <a:pt x="887" y="363"/>
                </a:lnTo>
                <a:close/>
              </a:path>
            </a:pathLst>
          </a:custGeom>
          <a:solidFill>
            <a:srgbClr val="F7F6F6"/>
          </a:solidFill>
          <a:ln>
            <a:noFill/>
          </a:ln>
        </p:spPr>
      </p:sp>
      <p:sp>
        <p:nvSpPr>
          <p:cNvPr id="1601" name="Freeform 639"/>
          <p:cNvSpPr/>
          <p:nvPr/>
        </p:nvSpPr>
        <p:spPr>
          <a:xfrm>
            <a:off x="309240" y="870480"/>
            <a:ext cx="334800" cy="134280"/>
          </a:xfrm>
          <a:custGeom>
            <a:avLst/>
            <a:gdLst/>
            <a:ahLst/>
            <a:cxnLst/>
            <a:rect l="0" t="0" r="r" b="b"/>
            <a:pathLst>
              <a:path w="930" h="373">
                <a:moveTo>
                  <a:pt x="908" y="372"/>
                </a:moveTo>
                <a:lnTo>
                  <a:pt x="0" y="9"/>
                </a:lnTo>
                <a:lnTo>
                  <a:pt x="0" y="0"/>
                </a:lnTo>
                <a:lnTo>
                  <a:pt x="929" y="372"/>
                </a:lnTo>
                <a:lnTo>
                  <a:pt x="908" y="372"/>
                </a:lnTo>
                <a:close/>
              </a:path>
            </a:pathLst>
          </a:custGeom>
          <a:solidFill>
            <a:srgbClr val="F7F6F6"/>
          </a:solidFill>
          <a:ln>
            <a:noFill/>
          </a:ln>
        </p:spPr>
      </p:sp>
      <p:sp>
        <p:nvSpPr>
          <p:cNvPr id="1602" name="Freeform 640"/>
          <p:cNvSpPr/>
          <p:nvPr/>
        </p:nvSpPr>
        <p:spPr>
          <a:xfrm>
            <a:off x="309240" y="867600"/>
            <a:ext cx="342360" cy="137160"/>
          </a:xfrm>
          <a:custGeom>
            <a:avLst/>
            <a:gdLst/>
            <a:ahLst/>
            <a:cxnLst/>
            <a:rect l="0" t="0" r="r" b="b"/>
            <a:pathLst>
              <a:path w="951" h="381">
                <a:moveTo>
                  <a:pt x="929" y="380"/>
                </a:moveTo>
                <a:lnTo>
                  <a:pt x="0" y="8"/>
                </a:lnTo>
                <a:lnTo>
                  <a:pt x="0" y="0"/>
                </a:lnTo>
                <a:lnTo>
                  <a:pt x="950" y="380"/>
                </a:lnTo>
                <a:lnTo>
                  <a:pt x="929" y="380"/>
                </a:lnTo>
                <a:close/>
              </a:path>
            </a:pathLst>
          </a:custGeom>
          <a:solidFill>
            <a:srgbClr val="F6F6F6"/>
          </a:solidFill>
          <a:ln>
            <a:noFill/>
          </a:ln>
        </p:spPr>
      </p:sp>
      <p:sp>
        <p:nvSpPr>
          <p:cNvPr id="1603" name="Freeform 641"/>
          <p:cNvSpPr/>
          <p:nvPr/>
        </p:nvSpPr>
        <p:spPr>
          <a:xfrm>
            <a:off x="309240" y="864360"/>
            <a:ext cx="349920" cy="140400"/>
          </a:xfrm>
          <a:custGeom>
            <a:avLst/>
            <a:gdLst/>
            <a:ahLst/>
            <a:cxnLst/>
            <a:rect l="0" t="0" r="r" b="b"/>
            <a:pathLst>
              <a:path w="972" h="390">
                <a:moveTo>
                  <a:pt x="950" y="389"/>
                </a:moveTo>
                <a:lnTo>
                  <a:pt x="0" y="9"/>
                </a:lnTo>
                <a:lnTo>
                  <a:pt x="0" y="0"/>
                </a:lnTo>
                <a:lnTo>
                  <a:pt x="971" y="389"/>
                </a:lnTo>
                <a:lnTo>
                  <a:pt x="950" y="389"/>
                </a:lnTo>
                <a:close/>
              </a:path>
            </a:pathLst>
          </a:custGeom>
          <a:solidFill>
            <a:srgbClr val="F6F6F6"/>
          </a:solidFill>
          <a:ln>
            <a:noFill/>
          </a:ln>
        </p:spPr>
      </p:sp>
      <p:sp>
        <p:nvSpPr>
          <p:cNvPr id="1604" name="Freeform 642"/>
          <p:cNvSpPr/>
          <p:nvPr/>
        </p:nvSpPr>
        <p:spPr>
          <a:xfrm>
            <a:off x="309240" y="858240"/>
            <a:ext cx="365400" cy="146520"/>
          </a:xfrm>
          <a:custGeom>
            <a:avLst/>
            <a:gdLst/>
            <a:ahLst/>
            <a:cxnLst/>
            <a:rect l="0" t="0" r="r" b="b"/>
            <a:pathLst>
              <a:path w="1015" h="407">
                <a:moveTo>
                  <a:pt x="971" y="406"/>
                </a:moveTo>
                <a:lnTo>
                  <a:pt x="0" y="17"/>
                </a:lnTo>
                <a:lnTo>
                  <a:pt x="0" y="0"/>
                </a:lnTo>
                <a:lnTo>
                  <a:pt x="1014" y="406"/>
                </a:lnTo>
                <a:lnTo>
                  <a:pt x="971" y="406"/>
                </a:lnTo>
                <a:close/>
              </a:path>
            </a:pathLst>
          </a:custGeom>
          <a:solidFill>
            <a:srgbClr val="F6F5F5"/>
          </a:solidFill>
          <a:ln>
            <a:noFill/>
          </a:ln>
        </p:spPr>
      </p:sp>
      <p:sp>
        <p:nvSpPr>
          <p:cNvPr id="1605" name="Freeform 643"/>
          <p:cNvSpPr/>
          <p:nvPr/>
        </p:nvSpPr>
        <p:spPr>
          <a:xfrm>
            <a:off x="309240" y="855360"/>
            <a:ext cx="372960" cy="149400"/>
          </a:xfrm>
          <a:custGeom>
            <a:avLst/>
            <a:gdLst/>
            <a:ahLst/>
            <a:cxnLst/>
            <a:rect l="0" t="0" r="r" b="b"/>
            <a:pathLst>
              <a:path w="1036" h="415">
                <a:moveTo>
                  <a:pt x="1014" y="414"/>
                </a:moveTo>
                <a:lnTo>
                  <a:pt x="0" y="8"/>
                </a:lnTo>
                <a:lnTo>
                  <a:pt x="0" y="0"/>
                </a:lnTo>
                <a:lnTo>
                  <a:pt x="1035" y="414"/>
                </a:lnTo>
                <a:lnTo>
                  <a:pt x="1014" y="414"/>
                </a:lnTo>
                <a:close/>
              </a:path>
            </a:pathLst>
          </a:custGeom>
          <a:solidFill>
            <a:srgbClr val="F5F4F4"/>
          </a:solidFill>
          <a:ln>
            <a:noFill/>
          </a:ln>
        </p:spPr>
      </p:sp>
      <p:sp>
        <p:nvSpPr>
          <p:cNvPr id="1606" name="Freeform 644"/>
          <p:cNvSpPr/>
          <p:nvPr/>
        </p:nvSpPr>
        <p:spPr>
          <a:xfrm>
            <a:off x="309240" y="852480"/>
            <a:ext cx="380520" cy="152280"/>
          </a:xfrm>
          <a:custGeom>
            <a:avLst/>
            <a:gdLst/>
            <a:ahLst/>
            <a:cxnLst/>
            <a:rect l="0" t="0" r="r" b="b"/>
            <a:pathLst>
              <a:path w="1057" h="423">
                <a:moveTo>
                  <a:pt x="1035" y="422"/>
                </a:moveTo>
                <a:lnTo>
                  <a:pt x="0" y="8"/>
                </a:lnTo>
                <a:lnTo>
                  <a:pt x="0" y="0"/>
                </a:lnTo>
                <a:lnTo>
                  <a:pt x="1056" y="422"/>
                </a:lnTo>
                <a:lnTo>
                  <a:pt x="1035" y="422"/>
                </a:lnTo>
                <a:close/>
              </a:path>
            </a:pathLst>
          </a:custGeom>
          <a:solidFill>
            <a:srgbClr val="F5F4F4"/>
          </a:solidFill>
          <a:ln>
            <a:noFill/>
          </a:ln>
        </p:spPr>
      </p:sp>
      <p:sp>
        <p:nvSpPr>
          <p:cNvPr id="1607" name="Freeform 645"/>
          <p:cNvSpPr/>
          <p:nvPr/>
        </p:nvSpPr>
        <p:spPr>
          <a:xfrm>
            <a:off x="309240" y="849240"/>
            <a:ext cx="388080" cy="155520"/>
          </a:xfrm>
          <a:custGeom>
            <a:avLst/>
            <a:gdLst/>
            <a:ahLst/>
            <a:cxnLst/>
            <a:rect l="0" t="0" r="r" b="b"/>
            <a:pathLst>
              <a:path w="1078" h="432">
                <a:moveTo>
                  <a:pt x="1056" y="431"/>
                </a:moveTo>
                <a:lnTo>
                  <a:pt x="0" y="10"/>
                </a:lnTo>
                <a:lnTo>
                  <a:pt x="0" y="0"/>
                </a:lnTo>
                <a:lnTo>
                  <a:pt x="1077" y="431"/>
                </a:lnTo>
                <a:lnTo>
                  <a:pt x="1056" y="431"/>
                </a:lnTo>
                <a:close/>
              </a:path>
            </a:pathLst>
          </a:custGeom>
          <a:solidFill>
            <a:srgbClr val="F4F4F4"/>
          </a:solidFill>
          <a:ln>
            <a:noFill/>
          </a:ln>
        </p:spPr>
      </p:sp>
      <p:sp>
        <p:nvSpPr>
          <p:cNvPr id="1608" name="Freeform 646"/>
          <p:cNvSpPr/>
          <p:nvPr/>
        </p:nvSpPr>
        <p:spPr>
          <a:xfrm>
            <a:off x="309240" y="846360"/>
            <a:ext cx="395640" cy="158400"/>
          </a:xfrm>
          <a:custGeom>
            <a:avLst/>
            <a:gdLst/>
            <a:ahLst/>
            <a:cxnLst/>
            <a:rect l="0" t="0" r="r" b="b"/>
            <a:pathLst>
              <a:path w="1099" h="440">
                <a:moveTo>
                  <a:pt x="1077" y="439"/>
                </a:moveTo>
                <a:lnTo>
                  <a:pt x="0" y="8"/>
                </a:lnTo>
                <a:lnTo>
                  <a:pt x="0" y="0"/>
                </a:lnTo>
                <a:lnTo>
                  <a:pt x="1098" y="439"/>
                </a:lnTo>
                <a:lnTo>
                  <a:pt x="1077" y="439"/>
                </a:lnTo>
                <a:close/>
              </a:path>
            </a:pathLst>
          </a:custGeom>
          <a:solidFill>
            <a:srgbClr val="F4F4F4"/>
          </a:solidFill>
          <a:ln>
            <a:noFill/>
          </a:ln>
        </p:spPr>
      </p:sp>
      <p:sp>
        <p:nvSpPr>
          <p:cNvPr id="1609" name="Freeform 647"/>
          <p:cNvSpPr/>
          <p:nvPr/>
        </p:nvSpPr>
        <p:spPr>
          <a:xfrm>
            <a:off x="309240" y="840240"/>
            <a:ext cx="410760" cy="164520"/>
          </a:xfrm>
          <a:custGeom>
            <a:avLst/>
            <a:gdLst/>
            <a:ahLst/>
            <a:cxnLst/>
            <a:rect l="0" t="0" r="r" b="b"/>
            <a:pathLst>
              <a:path w="1141" h="457">
                <a:moveTo>
                  <a:pt x="1098" y="456"/>
                </a:moveTo>
                <a:lnTo>
                  <a:pt x="0" y="17"/>
                </a:lnTo>
                <a:lnTo>
                  <a:pt x="0" y="0"/>
                </a:lnTo>
                <a:lnTo>
                  <a:pt x="1140" y="456"/>
                </a:lnTo>
                <a:lnTo>
                  <a:pt x="1098" y="456"/>
                </a:lnTo>
                <a:close/>
              </a:path>
            </a:pathLst>
          </a:custGeom>
          <a:solidFill>
            <a:srgbClr val="F4F3F3"/>
          </a:solidFill>
          <a:ln>
            <a:noFill/>
          </a:ln>
        </p:spPr>
      </p:sp>
      <p:sp>
        <p:nvSpPr>
          <p:cNvPr id="1610" name="Freeform 648"/>
          <p:cNvSpPr/>
          <p:nvPr/>
        </p:nvSpPr>
        <p:spPr>
          <a:xfrm>
            <a:off x="309240" y="837000"/>
            <a:ext cx="418320" cy="167760"/>
          </a:xfrm>
          <a:custGeom>
            <a:avLst/>
            <a:gdLst/>
            <a:ahLst/>
            <a:cxnLst/>
            <a:rect l="0" t="0" r="r" b="b"/>
            <a:pathLst>
              <a:path w="1162" h="466">
                <a:moveTo>
                  <a:pt x="1140" y="465"/>
                </a:moveTo>
                <a:lnTo>
                  <a:pt x="0" y="9"/>
                </a:lnTo>
                <a:lnTo>
                  <a:pt x="0" y="0"/>
                </a:lnTo>
                <a:lnTo>
                  <a:pt x="1161" y="465"/>
                </a:lnTo>
                <a:lnTo>
                  <a:pt x="1140" y="465"/>
                </a:lnTo>
                <a:close/>
              </a:path>
            </a:pathLst>
          </a:custGeom>
          <a:solidFill>
            <a:srgbClr val="F3F2F2"/>
          </a:solidFill>
          <a:ln>
            <a:noFill/>
          </a:ln>
        </p:spPr>
      </p:sp>
      <p:sp>
        <p:nvSpPr>
          <p:cNvPr id="1611" name="Freeform 649"/>
          <p:cNvSpPr/>
          <p:nvPr/>
        </p:nvSpPr>
        <p:spPr>
          <a:xfrm>
            <a:off x="309240" y="834120"/>
            <a:ext cx="425880" cy="170640"/>
          </a:xfrm>
          <a:custGeom>
            <a:avLst/>
            <a:gdLst/>
            <a:ahLst/>
            <a:cxnLst/>
            <a:rect l="0" t="0" r="r" b="b"/>
            <a:pathLst>
              <a:path w="1183" h="474">
                <a:moveTo>
                  <a:pt x="1161" y="473"/>
                </a:moveTo>
                <a:lnTo>
                  <a:pt x="0" y="8"/>
                </a:lnTo>
                <a:lnTo>
                  <a:pt x="0" y="0"/>
                </a:lnTo>
                <a:lnTo>
                  <a:pt x="1182" y="473"/>
                </a:lnTo>
                <a:lnTo>
                  <a:pt x="1161" y="473"/>
                </a:lnTo>
                <a:close/>
              </a:path>
            </a:pathLst>
          </a:custGeom>
          <a:solidFill>
            <a:srgbClr val="F3F2F2"/>
          </a:solidFill>
          <a:ln>
            <a:noFill/>
          </a:ln>
        </p:spPr>
      </p:sp>
      <p:sp>
        <p:nvSpPr>
          <p:cNvPr id="1612" name="Freeform 650"/>
          <p:cNvSpPr/>
          <p:nvPr/>
        </p:nvSpPr>
        <p:spPr>
          <a:xfrm>
            <a:off x="309240" y="831240"/>
            <a:ext cx="433800" cy="173520"/>
          </a:xfrm>
          <a:custGeom>
            <a:avLst/>
            <a:gdLst/>
            <a:ahLst/>
            <a:cxnLst/>
            <a:rect l="0" t="0" r="r" b="b"/>
            <a:pathLst>
              <a:path w="1205" h="482">
                <a:moveTo>
                  <a:pt x="1182" y="481"/>
                </a:moveTo>
                <a:lnTo>
                  <a:pt x="0" y="8"/>
                </a:lnTo>
                <a:lnTo>
                  <a:pt x="0" y="0"/>
                </a:lnTo>
                <a:lnTo>
                  <a:pt x="1204" y="481"/>
                </a:lnTo>
                <a:lnTo>
                  <a:pt x="1182" y="481"/>
                </a:lnTo>
                <a:close/>
              </a:path>
            </a:pathLst>
          </a:custGeom>
          <a:solidFill>
            <a:srgbClr val="F2F1F1"/>
          </a:solidFill>
          <a:ln>
            <a:noFill/>
          </a:ln>
        </p:spPr>
      </p:sp>
      <p:sp>
        <p:nvSpPr>
          <p:cNvPr id="1613" name="Freeform 651"/>
          <p:cNvSpPr/>
          <p:nvPr/>
        </p:nvSpPr>
        <p:spPr>
          <a:xfrm>
            <a:off x="309240" y="828000"/>
            <a:ext cx="441360" cy="176760"/>
          </a:xfrm>
          <a:custGeom>
            <a:avLst/>
            <a:gdLst/>
            <a:ahLst/>
            <a:cxnLst/>
            <a:rect l="0" t="0" r="r" b="b"/>
            <a:pathLst>
              <a:path w="1226" h="491">
                <a:moveTo>
                  <a:pt x="1204" y="490"/>
                </a:moveTo>
                <a:lnTo>
                  <a:pt x="0" y="9"/>
                </a:lnTo>
                <a:lnTo>
                  <a:pt x="0" y="0"/>
                </a:lnTo>
                <a:lnTo>
                  <a:pt x="1225" y="490"/>
                </a:lnTo>
                <a:lnTo>
                  <a:pt x="1204" y="490"/>
                </a:lnTo>
                <a:close/>
              </a:path>
            </a:pathLst>
          </a:custGeom>
          <a:solidFill>
            <a:srgbClr val="F2F1F1"/>
          </a:solidFill>
          <a:ln>
            <a:noFill/>
          </a:ln>
        </p:spPr>
      </p:sp>
      <p:sp>
        <p:nvSpPr>
          <p:cNvPr id="1614" name="Freeform 652"/>
          <p:cNvSpPr/>
          <p:nvPr/>
        </p:nvSpPr>
        <p:spPr>
          <a:xfrm>
            <a:off x="309240" y="825120"/>
            <a:ext cx="448920" cy="179640"/>
          </a:xfrm>
          <a:custGeom>
            <a:avLst/>
            <a:gdLst/>
            <a:ahLst/>
            <a:cxnLst/>
            <a:rect l="0" t="0" r="r" b="b"/>
            <a:pathLst>
              <a:path w="1247" h="499">
                <a:moveTo>
                  <a:pt x="1225" y="498"/>
                </a:moveTo>
                <a:lnTo>
                  <a:pt x="0" y="8"/>
                </a:lnTo>
                <a:lnTo>
                  <a:pt x="0" y="0"/>
                </a:lnTo>
                <a:lnTo>
                  <a:pt x="1246" y="498"/>
                </a:lnTo>
                <a:lnTo>
                  <a:pt x="1225" y="498"/>
                </a:lnTo>
                <a:close/>
              </a:path>
            </a:pathLst>
          </a:custGeom>
          <a:solidFill>
            <a:srgbClr val="F1F0F0"/>
          </a:solidFill>
          <a:ln>
            <a:noFill/>
          </a:ln>
        </p:spPr>
      </p:sp>
      <p:sp>
        <p:nvSpPr>
          <p:cNvPr id="1615" name="Freeform 653"/>
          <p:cNvSpPr/>
          <p:nvPr/>
        </p:nvSpPr>
        <p:spPr>
          <a:xfrm>
            <a:off x="309240" y="821880"/>
            <a:ext cx="456480" cy="182880"/>
          </a:xfrm>
          <a:custGeom>
            <a:avLst/>
            <a:gdLst/>
            <a:ahLst/>
            <a:cxnLst/>
            <a:rect l="0" t="0" r="r" b="b"/>
            <a:pathLst>
              <a:path w="1268" h="508">
                <a:moveTo>
                  <a:pt x="1246" y="507"/>
                </a:moveTo>
                <a:lnTo>
                  <a:pt x="0" y="9"/>
                </a:lnTo>
                <a:lnTo>
                  <a:pt x="0" y="0"/>
                </a:lnTo>
                <a:lnTo>
                  <a:pt x="1267" y="507"/>
                </a:lnTo>
                <a:lnTo>
                  <a:pt x="1246" y="507"/>
                </a:lnTo>
                <a:close/>
              </a:path>
            </a:pathLst>
          </a:custGeom>
          <a:solidFill>
            <a:srgbClr val="F1F0F0"/>
          </a:solidFill>
          <a:ln>
            <a:noFill/>
          </a:ln>
        </p:spPr>
      </p:sp>
      <p:sp>
        <p:nvSpPr>
          <p:cNvPr id="1616" name="Freeform 654"/>
          <p:cNvSpPr/>
          <p:nvPr/>
        </p:nvSpPr>
        <p:spPr>
          <a:xfrm>
            <a:off x="309240" y="819000"/>
            <a:ext cx="464040" cy="185760"/>
          </a:xfrm>
          <a:custGeom>
            <a:avLst/>
            <a:gdLst/>
            <a:ahLst/>
            <a:cxnLst/>
            <a:rect l="0" t="0" r="r" b="b"/>
            <a:pathLst>
              <a:path w="1289" h="516">
                <a:moveTo>
                  <a:pt x="1267" y="515"/>
                </a:moveTo>
                <a:lnTo>
                  <a:pt x="0" y="8"/>
                </a:lnTo>
                <a:lnTo>
                  <a:pt x="0" y="0"/>
                </a:lnTo>
                <a:lnTo>
                  <a:pt x="1288" y="515"/>
                </a:lnTo>
                <a:lnTo>
                  <a:pt x="1267" y="515"/>
                </a:lnTo>
                <a:close/>
              </a:path>
            </a:pathLst>
          </a:custGeom>
          <a:solidFill>
            <a:srgbClr val="F0EFEF"/>
          </a:solidFill>
          <a:ln>
            <a:noFill/>
          </a:ln>
        </p:spPr>
      </p:sp>
      <p:sp>
        <p:nvSpPr>
          <p:cNvPr id="1617" name="Freeform 655"/>
          <p:cNvSpPr/>
          <p:nvPr/>
        </p:nvSpPr>
        <p:spPr>
          <a:xfrm>
            <a:off x="309240" y="815760"/>
            <a:ext cx="471600" cy="189000"/>
          </a:xfrm>
          <a:custGeom>
            <a:avLst/>
            <a:gdLst/>
            <a:ahLst/>
            <a:cxnLst/>
            <a:rect l="0" t="0" r="r" b="b"/>
            <a:pathLst>
              <a:path w="1310" h="525">
                <a:moveTo>
                  <a:pt x="1288" y="524"/>
                </a:moveTo>
                <a:lnTo>
                  <a:pt x="0" y="9"/>
                </a:lnTo>
                <a:lnTo>
                  <a:pt x="0" y="0"/>
                </a:lnTo>
                <a:lnTo>
                  <a:pt x="1309" y="524"/>
                </a:lnTo>
                <a:lnTo>
                  <a:pt x="1288" y="524"/>
                </a:lnTo>
                <a:close/>
              </a:path>
            </a:pathLst>
          </a:custGeom>
          <a:solidFill>
            <a:srgbClr val="F0EFEF"/>
          </a:solidFill>
          <a:ln>
            <a:noFill/>
          </a:ln>
        </p:spPr>
      </p:sp>
      <p:sp>
        <p:nvSpPr>
          <p:cNvPr id="1618" name="Freeform 656"/>
          <p:cNvSpPr/>
          <p:nvPr/>
        </p:nvSpPr>
        <p:spPr>
          <a:xfrm>
            <a:off x="309240" y="812880"/>
            <a:ext cx="479160" cy="191880"/>
          </a:xfrm>
          <a:custGeom>
            <a:avLst/>
            <a:gdLst/>
            <a:ahLst/>
            <a:cxnLst/>
            <a:rect l="0" t="0" r="r" b="b"/>
            <a:pathLst>
              <a:path w="1331" h="533">
                <a:moveTo>
                  <a:pt x="1309" y="532"/>
                </a:moveTo>
                <a:lnTo>
                  <a:pt x="0" y="8"/>
                </a:lnTo>
                <a:lnTo>
                  <a:pt x="0" y="0"/>
                </a:lnTo>
                <a:lnTo>
                  <a:pt x="1330" y="532"/>
                </a:lnTo>
                <a:lnTo>
                  <a:pt x="1309" y="532"/>
                </a:lnTo>
                <a:close/>
              </a:path>
            </a:pathLst>
          </a:custGeom>
          <a:solidFill>
            <a:srgbClr val="EFEEEE"/>
          </a:solidFill>
          <a:ln>
            <a:noFill/>
          </a:ln>
        </p:spPr>
      </p:sp>
      <p:sp>
        <p:nvSpPr>
          <p:cNvPr id="1619" name="Freeform 657"/>
          <p:cNvSpPr/>
          <p:nvPr/>
        </p:nvSpPr>
        <p:spPr>
          <a:xfrm>
            <a:off x="309240" y="810000"/>
            <a:ext cx="486720" cy="194760"/>
          </a:xfrm>
          <a:custGeom>
            <a:avLst/>
            <a:gdLst/>
            <a:ahLst/>
            <a:cxnLst/>
            <a:rect l="0" t="0" r="r" b="b"/>
            <a:pathLst>
              <a:path w="1352" h="541">
                <a:moveTo>
                  <a:pt x="1330" y="540"/>
                </a:moveTo>
                <a:lnTo>
                  <a:pt x="0" y="8"/>
                </a:lnTo>
                <a:lnTo>
                  <a:pt x="0" y="0"/>
                </a:lnTo>
                <a:lnTo>
                  <a:pt x="1351" y="540"/>
                </a:lnTo>
                <a:lnTo>
                  <a:pt x="1330" y="540"/>
                </a:lnTo>
                <a:close/>
              </a:path>
            </a:pathLst>
          </a:custGeom>
          <a:solidFill>
            <a:srgbClr val="EFEEEE"/>
          </a:solidFill>
          <a:ln>
            <a:noFill/>
          </a:ln>
        </p:spPr>
      </p:sp>
      <p:sp>
        <p:nvSpPr>
          <p:cNvPr id="1620" name="Freeform 658"/>
          <p:cNvSpPr/>
          <p:nvPr/>
        </p:nvSpPr>
        <p:spPr>
          <a:xfrm>
            <a:off x="309240" y="806760"/>
            <a:ext cx="494280" cy="198000"/>
          </a:xfrm>
          <a:custGeom>
            <a:avLst/>
            <a:gdLst/>
            <a:ahLst/>
            <a:cxnLst/>
            <a:rect l="0" t="0" r="r" b="b"/>
            <a:pathLst>
              <a:path w="1373" h="550">
                <a:moveTo>
                  <a:pt x="1351" y="549"/>
                </a:moveTo>
                <a:lnTo>
                  <a:pt x="0" y="9"/>
                </a:lnTo>
                <a:lnTo>
                  <a:pt x="0" y="0"/>
                </a:lnTo>
                <a:lnTo>
                  <a:pt x="1372" y="549"/>
                </a:lnTo>
                <a:lnTo>
                  <a:pt x="1351" y="549"/>
                </a:lnTo>
                <a:close/>
              </a:path>
            </a:pathLst>
          </a:custGeom>
          <a:solidFill>
            <a:srgbClr val="EFEEED"/>
          </a:solidFill>
          <a:ln>
            <a:noFill/>
          </a:ln>
        </p:spPr>
      </p:sp>
      <p:sp>
        <p:nvSpPr>
          <p:cNvPr id="1621" name="Freeform 659"/>
          <p:cNvSpPr/>
          <p:nvPr/>
        </p:nvSpPr>
        <p:spPr>
          <a:xfrm>
            <a:off x="309240" y="803880"/>
            <a:ext cx="501840" cy="200880"/>
          </a:xfrm>
          <a:custGeom>
            <a:avLst/>
            <a:gdLst/>
            <a:ahLst/>
            <a:cxnLst/>
            <a:rect l="0" t="0" r="r" b="b"/>
            <a:pathLst>
              <a:path w="1394" h="558">
                <a:moveTo>
                  <a:pt x="1372" y="557"/>
                </a:moveTo>
                <a:lnTo>
                  <a:pt x="0" y="8"/>
                </a:lnTo>
                <a:lnTo>
                  <a:pt x="0" y="0"/>
                </a:lnTo>
                <a:lnTo>
                  <a:pt x="1393" y="557"/>
                </a:lnTo>
                <a:lnTo>
                  <a:pt x="1372" y="557"/>
                </a:lnTo>
                <a:close/>
              </a:path>
            </a:pathLst>
          </a:custGeom>
          <a:solidFill>
            <a:srgbClr val="EFEEED"/>
          </a:solidFill>
          <a:ln>
            <a:noFill/>
          </a:ln>
        </p:spPr>
      </p:sp>
      <p:sp>
        <p:nvSpPr>
          <p:cNvPr id="1622" name="Freeform 660"/>
          <p:cNvSpPr/>
          <p:nvPr/>
        </p:nvSpPr>
        <p:spPr>
          <a:xfrm>
            <a:off x="309240" y="800640"/>
            <a:ext cx="509760" cy="204120"/>
          </a:xfrm>
          <a:custGeom>
            <a:avLst/>
            <a:gdLst/>
            <a:ahLst/>
            <a:cxnLst/>
            <a:rect l="0" t="0" r="r" b="b"/>
            <a:pathLst>
              <a:path w="1416" h="567">
                <a:moveTo>
                  <a:pt x="1393" y="566"/>
                </a:moveTo>
                <a:lnTo>
                  <a:pt x="0" y="9"/>
                </a:lnTo>
                <a:lnTo>
                  <a:pt x="0" y="0"/>
                </a:lnTo>
                <a:lnTo>
                  <a:pt x="1415" y="566"/>
                </a:lnTo>
                <a:lnTo>
                  <a:pt x="1393" y="566"/>
                </a:lnTo>
                <a:close/>
              </a:path>
            </a:pathLst>
          </a:custGeom>
          <a:solidFill>
            <a:srgbClr val="EEEDEC"/>
          </a:solidFill>
          <a:ln>
            <a:noFill/>
          </a:ln>
        </p:spPr>
      </p:sp>
      <p:sp>
        <p:nvSpPr>
          <p:cNvPr id="1623" name="Freeform 661"/>
          <p:cNvSpPr/>
          <p:nvPr/>
        </p:nvSpPr>
        <p:spPr>
          <a:xfrm>
            <a:off x="309240" y="797760"/>
            <a:ext cx="517320" cy="207000"/>
          </a:xfrm>
          <a:custGeom>
            <a:avLst/>
            <a:gdLst/>
            <a:ahLst/>
            <a:cxnLst/>
            <a:rect l="0" t="0" r="r" b="b"/>
            <a:pathLst>
              <a:path w="1437" h="575">
                <a:moveTo>
                  <a:pt x="1415" y="574"/>
                </a:moveTo>
                <a:lnTo>
                  <a:pt x="0" y="8"/>
                </a:lnTo>
                <a:lnTo>
                  <a:pt x="0" y="0"/>
                </a:lnTo>
                <a:lnTo>
                  <a:pt x="1436" y="574"/>
                </a:lnTo>
                <a:lnTo>
                  <a:pt x="1415" y="574"/>
                </a:lnTo>
                <a:close/>
              </a:path>
            </a:pathLst>
          </a:custGeom>
          <a:solidFill>
            <a:srgbClr val="EEECEC"/>
          </a:solidFill>
          <a:ln>
            <a:noFill/>
          </a:ln>
        </p:spPr>
      </p:sp>
      <p:sp>
        <p:nvSpPr>
          <p:cNvPr id="1624" name="Freeform 662"/>
          <p:cNvSpPr/>
          <p:nvPr/>
        </p:nvSpPr>
        <p:spPr>
          <a:xfrm>
            <a:off x="309240" y="794520"/>
            <a:ext cx="524880" cy="210240"/>
          </a:xfrm>
          <a:custGeom>
            <a:avLst/>
            <a:gdLst/>
            <a:ahLst/>
            <a:cxnLst/>
            <a:rect l="0" t="0" r="r" b="b"/>
            <a:pathLst>
              <a:path w="1458" h="584">
                <a:moveTo>
                  <a:pt x="1436" y="583"/>
                </a:moveTo>
                <a:lnTo>
                  <a:pt x="0" y="9"/>
                </a:lnTo>
                <a:lnTo>
                  <a:pt x="0" y="0"/>
                </a:lnTo>
                <a:lnTo>
                  <a:pt x="1457" y="583"/>
                </a:lnTo>
                <a:lnTo>
                  <a:pt x="1436" y="583"/>
                </a:lnTo>
                <a:close/>
              </a:path>
            </a:pathLst>
          </a:custGeom>
          <a:solidFill>
            <a:srgbClr val="EDEBEB"/>
          </a:solidFill>
          <a:ln>
            <a:noFill/>
          </a:ln>
        </p:spPr>
      </p:sp>
      <p:sp>
        <p:nvSpPr>
          <p:cNvPr id="1625" name="Freeform 663"/>
          <p:cNvSpPr/>
          <p:nvPr/>
        </p:nvSpPr>
        <p:spPr>
          <a:xfrm>
            <a:off x="309240" y="791640"/>
            <a:ext cx="532440" cy="213120"/>
          </a:xfrm>
          <a:custGeom>
            <a:avLst/>
            <a:gdLst/>
            <a:ahLst/>
            <a:cxnLst/>
            <a:rect l="0" t="0" r="r" b="b"/>
            <a:pathLst>
              <a:path w="1479" h="592">
                <a:moveTo>
                  <a:pt x="1457" y="591"/>
                </a:moveTo>
                <a:lnTo>
                  <a:pt x="0" y="8"/>
                </a:lnTo>
                <a:lnTo>
                  <a:pt x="0" y="0"/>
                </a:lnTo>
                <a:lnTo>
                  <a:pt x="1478" y="591"/>
                </a:lnTo>
                <a:lnTo>
                  <a:pt x="1457" y="591"/>
                </a:lnTo>
                <a:close/>
              </a:path>
            </a:pathLst>
          </a:custGeom>
          <a:solidFill>
            <a:srgbClr val="EDEBEB"/>
          </a:solidFill>
          <a:ln>
            <a:noFill/>
          </a:ln>
        </p:spPr>
      </p:sp>
      <p:sp>
        <p:nvSpPr>
          <p:cNvPr id="1626" name="Freeform 664"/>
          <p:cNvSpPr/>
          <p:nvPr/>
        </p:nvSpPr>
        <p:spPr>
          <a:xfrm>
            <a:off x="309240" y="788400"/>
            <a:ext cx="540000" cy="216360"/>
          </a:xfrm>
          <a:custGeom>
            <a:avLst/>
            <a:gdLst/>
            <a:ahLst/>
            <a:cxnLst/>
            <a:rect l="0" t="0" r="r" b="b"/>
            <a:pathLst>
              <a:path w="1500" h="601">
                <a:moveTo>
                  <a:pt x="1478" y="600"/>
                </a:moveTo>
                <a:lnTo>
                  <a:pt x="0" y="9"/>
                </a:lnTo>
                <a:lnTo>
                  <a:pt x="0" y="0"/>
                </a:lnTo>
                <a:lnTo>
                  <a:pt x="1499" y="600"/>
                </a:lnTo>
                <a:lnTo>
                  <a:pt x="1478" y="600"/>
                </a:lnTo>
                <a:close/>
              </a:path>
            </a:pathLst>
          </a:custGeom>
          <a:solidFill>
            <a:srgbClr val="ECEAEA"/>
          </a:solidFill>
          <a:ln>
            <a:noFill/>
          </a:ln>
        </p:spPr>
      </p:sp>
      <p:sp>
        <p:nvSpPr>
          <p:cNvPr id="1627" name="Freeform 665"/>
          <p:cNvSpPr/>
          <p:nvPr/>
        </p:nvSpPr>
        <p:spPr>
          <a:xfrm>
            <a:off x="309240" y="785520"/>
            <a:ext cx="547560" cy="219240"/>
          </a:xfrm>
          <a:custGeom>
            <a:avLst/>
            <a:gdLst/>
            <a:ahLst/>
            <a:cxnLst/>
            <a:rect l="0" t="0" r="r" b="b"/>
            <a:pathLst>
              <a:path w="1521" h="609">
                <a:moveTo>
                  <a:pt x="1499" y="608"/>
                </a:moveTo>
                <a:lnTo>
                  <a:pt x="0" y="8"/>
                </a:lnTo>
                <a:lnTo>
                  <a:pt x="0" y="0"/>
                </a:lnTo>
                <a:lnTo>
                  <a:pt x="1520" y="608"/>
                </a:lnTo>
                <a:lnTo>
                  <a:pt x="1499" y="608"/>
                </a:lnTo>
                <a:close/>
              </a:path>
            </a:pathLst>
          </a:custGeom>
          <a:solidFill>
            <a:srgbClr val="ECEAEA"/>
          </a:solidFill>
          <a:ln>
            <a:noFill/>
          </a:ln>
        </p:spPr>
      </p:sp>
      <p:sp>
        <p:nvSpPr>
          <p:cNvPr id="1628" name="Freeform 666"/>
          <p:cNvSpPr/>
          <p:nvPr/>
        </p:nvSpPr>
        <p:spPr>
          <a:xfrm>
            <a:off x="309240" y="782640"/>
            <a:ext cx="555120" cy="222120"/>
          </a:xfrm>
          <a:custGeom>
            <a:avLst/>
            <a:gdLst/>
            <a:ahLst/>
            <a:cxnLst/>
            <a:rect l="0" t="0" r="r" b="b"/>
            <a:pathLst>
              <a:path w="1542" h="617">
                <a:moveTo>
                  <a:pt x="1520" y="616"/>
                </a:moveTo>
                <a:lnTo>
                  <a:pt x="0" y="8"/>
                </a:lnTo>
                <a:lnTo>
                  <a:pt x="0" y="0"/>
                </a:lnTo>
                <a:lnTo>
                  <a:pt x="1541" y="616"/>
                </a:lnTo>
                <a:lnTo>
                  <a:pt x="1520" y="616"/>
                </a:lnTo>
                <a:close/>
              </a:path>
            </a:pathLst>
          </a:custGeom>
          <a:solidFill>
            <a:srgbClr val="EBE9E9"/>
          </a:solidFill>
          <a:ln>
            <a:noFill/>
          </a:ln>
        </p:spPr>
      </p:sp>
      <p:sp>
        <p:nvSpPr>
          <p:cNvPr id="1629" name="Freeform 667"/>
          <p:cNvSpPr/>
          <p:nvPr/>
        </p:nvSpPr>
        <p:spPr>
          <a:xfrm>
            <a:off x="309240" y="779400"/>
            <a:ext cx="562680" cy="225360"/>
          </a:xfrm>
          <a:custGeom>
            <a:avLst/>
            <a:gdLst/>
            <a:ahLst/>
            <a:cxnLst/>
            <a:rect l="0" t="0" r="r" b="b"/>
            <a:pathLst>
              <a:path w="1563" h="626">
                <a:moveTo>
                  <a:pt x="1541" y="625"/>
                </a:moveTo>
                <a:lnTo>
                  <a:pt x="0" y="9"/>
                </a:lnTo>
                <a:lnTo>
                  <a:pt x="0" y="0"/>
                </a:lnTo>
                <a:lnTo>
                  <a:pt x="1562" y="625"/>
                </a:lnTo>
                <a:lnTo>
                  <a:pt x="1541" y="625"/>
                </a:lnTo>
                <a:close/>
              </a:path>
            </a:pathLst>
          </a:custGeom>
          <a:solidFill>
            <a:srgbClr val="EBE9E9"/>
          </a:solidFill>
          <a:ln>
            <a:noFill/>
          </a:ln>
        </p:spPr>
      </p:sp>
      <p:sp>
        <p:nvSpPr>
          <p:cNvPr id="1630" name="Freeform 668"/>
          <p:cNvSpPr/>
          <p:nvPr/>
        </p:nvSpPr>
        <p:spPr>
          <a:xfrm>
            <a:off x="309240" y="776520"/>
            <a:ext cx="570240" cy="228240"/>
          </a:xfrm>
          <a:custGeom>
            <a:avLst/>
            <a:gdLst/>
            <a:ahLst/>
            <a:cxnLst/>
            <a:rect l="0" t="0" r="r" b="b"/>
            <a:pathLst>
              <a:path w="1584" h="634">
                <a:moveTo>
                  <a:pt x="1562" y="633"/>
                </a:moveTo>
                <a:lnTo>
                  <a:pt x="0" y="8"/>
                </a:lnTo>
                <a:lnTo>
                  <a:pt x="0" y="0"/>
                </a:lnTo>
                <a:lnTo>
                  <a:pt x="1583" y="633"/>
                </a:lnTo>
                <a:lnTo>
                  <a:pt x="1562" y="633"/>
                </a:lnTo>
                <a:close/>
              </a:path>
            </a:pathLst>
          </a:custGeom>
          <a:solidFill>
            <a:srgbClr val="EAE8E8"/>
          </a:solidFill>
          <a:ln>
            <a:noFill/>
          </a:ln>
        </p:spPr>
      </p:sp>
      <p:sp>
        <p:nvSpPr>
          <p:cNvPr id="1631" name="Freeform 669"/>
          <p:cNvSpPr/>
          <p:nvPr/>
        </p:nvSpPr>
        <p:spPr>
          <a:xfrm>
            <a:off x="309240" y="773280"/>
            <a:ext cx="578160" cy="231480"/>
          </a:xfrm>
          <a:custGeom>
            <a:avLst/>
            <a:gdLst/>
            <a:ahLst/>
            <a:cxnLst/>
            <a:rect l="0" t="0" r="r" b="b"/>
            <a:pathLst>
              <a:path w="1606" h="643">
                <a:moveTo>
                  <a:pt x="1583" y="642"/>
                </a:moveTo>
                <a:lnTo>
                  <a:pt x="0" y="9"/>
                </a:lnTo>
                <a:lnTo>
                  <a:pt x="0" y="0"/>
                </a:lnTo>
                <a:lnTo>
                  <a:pt x="1605" y="642"/>
                </a:lnTo>
                <a:lnTo>
                  <a:pt x="1583" y="642"/>
                </a:lnTo>
                <a:close/>
              </a:path>
            </a:pathLst>
          </a:custGeom>
          <a:solidFill>
            <a:srgbClr val="E9E8E8"/>
          </a:solidFill>
          <a:ln>
            <a:noFill/>
          </a:ln>
        </p:spPr>
      </p:sp>
      <p:sp>
        <p:nvSpPr>
          <p:cNvPr id="1632" name="Freeform 670"/>
          <p:cNvSpPr/>
          <p:nvPr/>
        </p:nvSpPr>
        <p:spPr>
          <a:xfrm>
            <a:off x="309240" y="770400"/>
            <a:ext cx="585720" cy="234360"/>
          </a:xfrm>
          <a:custGeom>
            <a:avLst/>
            <a:gdLst/>
            <a:ahLst/>
            <a:cxnLst/>
            <a:rect l="0" t="0" r="r" b="b"/>
            <a:pathLst>
              <a:path w="1627" h="651">
                <a:moveTo>
                  <a:pt x="1605" y="650"/>
                </a:moveTo>
                <a:lnTo>
                  <a:pt x="0" y="8"/>
                </a:lnTo>
                <a:lnTo>
                  <a:pt x="0" y="0"/>
                </a:lnTo>
                <a:lnTo>
                  <a:pt x="1626" y="650"/>
                </a:lnTo>
                <a:lnTo>
                  <a:pt x="1605" y="650"/>
                </a:lnTo>
                <a:close/>
              </a:path>
            </a:pathLst>
          </a:custGeom>
          <a:solidFill>
            <a:srgbClr val="E8E7E7"/>
          </a:solidFill>
          <a:ln>
            <a:noFill/>
          </a:ln>
        </p:spPr>
      </p:sp>
      <p:sp>
        <p:nvSpPr>
          <p:cNvPr id="1633" name="Freeform 671"/>
          <p:cNvSpPr/>
          <p:nvPr/>
        </p:nvSpPr>
        <p:spPr>
          <a:xfrm>
            <a:off x="309240" y="767160"/>
            <a:ext cx="593280" cy="237600"/>
          </a:xfrm>
          <a:custGeom>
            <a:avLst/>
            <a:gdLst/>
            <a:ahLst/>
            <a:cxnLst/>
            <a:rect l="0" t="0" r="r" b="b"/>
            <a:pathLst>
              <a:path w="1648" h="660">
                <a:moveTo>
                  <a:pt x="1626" y="659"/>
                </a:moveTo>
                <a:lnTo>
                  <a:pt x="0" y="9"/>
                </a:lnTo>
                <a:lnTo>
                  <a:pt x="0" y="0"/>
                </a:lnTo>
                <a:lnTo>
                  <a:pt x="1647" y="659"/>
                </a:lnTo>
                <a:lnTo>
                  <a:pt x="1626" y="659"/>
                </a:lnTo>
                <a:close/>
              </a:path>
            </a:pathLst>
          </a:custGeom>
          <a:solidFill>
            <a:srgbClr val="E8E7E6"/>
          </a:solidFill>
          <a:ln>
            <a:noFill/>
          </a:ln>
        </p:spPr>
      </p:sp>
      <p:sp>
        <p:nvSpPr>
          <p:cNvPr id="1634" name="Freeform 672"/>
          <p:cNvSpPr/>
          <p:nvPr/>
        </p:nvSpPr>
        <p:spPr>
          <a:xfrm>
            <a:off x="309240" y="764280"/>
            <a:ext cx="600840" cy="240480"/>
          </a:xfrm>
          <a:custGeom>
            <a:avLst/>
            <a:gdLst/>
            <a:ahLst/>
            <a:cxnLst/>
            <a:rect l="0" t="0" r="r" b="b"/>
            <a:pathLst>
              <a:path w="1669" h="668">
                <a:moveTo>
                  <a:pt x="1647" y="667"/>
                </a:moveTo>
                <a:lnTo>
                  <a:pt x="0" y="8"/>
                </a:lnTo>
                <a:lnTo>
                  <a:pt x="0" y="0"/>
                </a:lnTo>
                <a:lnTo>
                  <a:pt x="1668" y="667"/>
                </a:lnTo>
                <a:lnTo>
                  <a:pt x="1647" y="667"/>
                </a:lnTo>
                <a:close/>
              </a:path>
            </a:pathLst>
          </a:custGeom>
          <a:solidFill>
            <a:srgbClr val="E7E6E5"/>
          </a:solidFill>
          <a:ln>
            <a:noFill/>
          </a:ln>
        </p:spPr>
      </p:sp>
      <p:sp>
        <p:nvSpPr>
          <p:cNvPr id="1635" name="Freeform 673"/>
          <p:cNvSpPr/>
          <p:nvPr/>
        </p:nvSpPr>
        <p:spPr>
          <a:xfrm>
            <a:off x="309240" y="761400"/>
            <a:ext cx="608400" cy="243360"/>
          </a:xfrm>
          <a:custGeom>
            <a:avLst/>
            <a:gdLst/>
            <a:ahLst/>
            <a:cxnLst/>
            <a:rect l="0" t="0" r="r" b="b"/>
            <a:pathLst>
              <a:path w="1690" h="676">
                <a:moveTo>
                  <a:pt x="1667" y="675"/>
                </a:moveTo>
                <a:lnTo>
                  <a:pt x="0" y="8"/>
                </a:lnTo>
                <a:lnTo>
                  <a:pt x="0" y="0"/>
                </a:lnTo>
                <a:lnTo>
                  <a:pt x="1689" y="675"/>
                </a:lnTo>
                <a:lnTo>
                  <a:pt x="1667" y="675"/>
                </a:lnTo>
                <a:close/>
              </a:path>
            </a:pathLst>
          </a:custGeom>
          <a:solidFill>
            <a:srgbClr val="E7E5E5"/>
          </a:solidFill>
          <a:ln>
            <a:noFill/>
          </a:ln>
        </p:spPr>
      </p:sp>
      <p:sp>
        <p:nvSpPr>
          <p:cNvPr id="1636" name="Freeform 674"/>
          <p:cNvSpPr/>
          <p:nvPr/>
        </p:nvSpPr>
        <p:spPr>
          <a:xfrm>
            <a:off x="309240" y="758160"/>
            <a:ext cx="615960" cy="246600"/>
          </a:xfrm>
          <a:custGeom>
            <a:avLst/>
            <a:gdLst/>
            <a:ahLst/>
            <a:cxnLst/>
            <a:rect l="0" t="0" r="r" b="b"/>
            <a:pathLst>
              <a:path w="1711" h="685">
                <a:moveTo>
                  <a:pt x="1688" y="684"/>
                </a:moveTo>
                <a:lnTo>
                  <a:pt x="0" y="9"/>
                </a:lnTo>
                <a:lnTo>
                  <a:pt x="0" y="0"/>
                </a:lnTo>
                <a:lnTo>
                  <a:pt x="1710" y="684"/>
                </a:lnTo>
                <a:lnTo>
                  <a:pt x="1688" y="684"/>
                </a:lnTo>
                <a:close/>
              </a:path>
            </a:pathLst>
          </a:custGeom>
          <a:solidFill>
            <a:srgbClr val="E6E4E4"/>
          </a:solidFill>
          <a:ln>
            <a:noFill/>
          </a:ln>
        </p:spPr>
      </p:sp>
      <p:sp>
        <p:nvSpPr>
          <p:cNvPr id="1637" name="Freeform 675"/>
          <p:cNvSpPr/>
          <p:nvPr/>
        </p:nvSpPr>
        <p:spPr>
          <a:xfrm>
            <a:off x="309240" y="755280"/>
            <a:ext cx="623520" cy="249480"/>
          </a:xfrm>
          <a:custGeom>
            <a:avLst/>
            <a:gdLst/>
            <a:ahLst/>
            <a:cxnLst/>
            <a:rect l="0" t="0" r="r" b="b"/>
            <a:pathLst>
              <a:path w="1732" h="693">
                <a:moveTo>
                  <a:pt x="1710" y="692"/>
                </a:moveTo>
                <a:lnTo>
                  <a:pt x="0" y="8"/>
                </a:lnTo>
                <a:lnTo>
                  <a:pt x="0" y="0"/>
                </a:lnTo>
                <a:lnTo>
                  <a:pt x="1731" y="692"/>
                </a:lnTo>
                <a:lnTo>
                  <a:pt x="1710" y="692"/>
                </a:lnTo>
                <a:close/>
              </a:path>
            </a:pathLst>
          </a:custGeom>
          <a:solidFill>
            <a:srgbClr val="E6E4E4"/>
          </a:solidFill>
          <a:ln>
            <a:noFill/>
          </a:ln>
        </p:spPr>
      </p:sp>
      <p:sp>
        <p:nvSpPr>
          <p:cNvPr id="1638" name="Freeform 676"/>
          <p:cNvSpPr/>
          <p:nvPr/>
        </p:nvSpPr>
        <p:spPr>
          <a:xfrm>
            <a:off x="309240" y="752040"/>
            <a:ext cx="631080" cy="252720"/>
          </a:xfrm>
          <a:custGeom>
            <a:avLst/>
            <a:gdLst/>
            <a:ahLst/>
            <a:cxnLst/>
            <a:rect l="0" t="0" r="r" b="b"/>
            <a:pathLst>
              <a:path w="1753" h="702">
                <a:moveTo>
                  <a:pt x="1731" y="701"/>
                </a:moveTo>
                <a:lnTo>
                  <a:pt x="0" y="9"/>
                </a:lnTo>
                <a:lnTo>
                  <a:pt x="0" y="0"/>
                </a:lnTo>
                <a:lnTo>
                  <a:pt x="1752" y="701"/>
                </a:lnTo>
                <a:lnTo>
                  <a:pt x="1731" y="701"/>
                </a:lnTo>
                <a:close/>
              </a:path>
            </a:pathLst>
          </a:custGeom>
          <a:solidFill>
            <a:srgbClr val="E5E3E3"/>
          </a:solidFill>
          <a:ln>
            <a:noFill/>
          </a:ln>
        </p:spPr>
      </p:sp>
      <p:sp>
        <p:nvSpPr>
          <p:cNvPr id="1639" name="Freeform 677"/>
          <p:cNvSpPr/>
          <p:nvPr/>
        </p:nvSpPr>
        <p:spPr>
          <a:xfrm>
            <a:off x="309240" y="749160"/>
            <a:ext cx="638640" cy="255600"/>
          </a:xfrm>
          <a:custGeom>
            <a:avLst/>
            <a:gdLst/>
            <a:ahLst/>
            <a:cxnLst/>
            <a:rect l="0" t="0" r="r" b="b"/>
            <a:pathLst>
              <a:path w="1774" h="710">
                <a:moveTo>
                  <a:pt x="1752" y="709"/>
                </a:moveTo>
                <a:lnTo>
                  <a:pt x="0" y="8"/>
                </a:lnTo>
                <a:lnTo>
                  <a:pt x="0" y="0"/>
                </a:lnTo>
                <a:lnTo>
                  <a:pt x="1773" y="709"/>
                </a:lnTo>
                <a:lnTo>
                  <a:pt x="1752" y="709"/>
                </a:lnTo>
                <a:close/>
              </a:path>
            </a:pathLst>
          </a:custGeom>
          <a:solidFill>
            <a:srgbClr val="E5E3E3"/>
          </a:solidFill>
          <a:ln>
            <a:noFill/>
          </a:ln>
        </p:spPr>
      </p:sp>
      <p:sp>
        <p:nvSpPr>
          <p:cNvPr id="1640" name="Freeform 678"/>
          <p:cNvSpPr/>
          <p:nvPr/>
        </p:nvSpPr>
        <p:spPr>
          <a:xfrm>
            <a:off x="309240" y="745920"/>
            <a:ext cx="646200" cy="258840"/>
          </a:xfrm>
          <a:custGeom>
            <a:avLst/>
            <a:gdLst/>
            <a:ahLst/>
            <a:cxnLst/>
            <a:rect l="0" t="0" r="r" b="b"/>
            <a:pathLst>
              <a:path w="1795" h="719">
                <a:moveTo>
                  <a:pt x="1773" y="718"/>
                </a:moveTo>
                <a:lnTo>
                  <a:pt x="0" y="9"/>
                </a:lnTo>
                <a:lnTo>
                  <a:pt x="0" y="0"/>
                </a:lnTo>
                <a:lnTo>
                  <a:pt x="1794" y="718"/>
                </a:lnTo>
                <a:lnTo>
                  <a:pt x="1773" y="718"/>
                </a:lnTo>
                <a:close/>
              </a:path>
            </a:pathLst>
          </a:custGeom>
          <a:solidFill>
            <a:srgbClr val="E4E2E2"/>
          </a:solidFill>
          <a:ln>
            <a:noFill/>
          </a:ln>
        </p:spPr>
      </p:sp>
      <p:sp>
        <p:nvSpPr>
          <p:cNvPr id="1641" name="Freeform 679"/>
          <p:cNvSpPr/>
          <p:nvPr/>
        </p:nvSpPr>
        <p:spPr>
          <a:xfrm>
            <a:off x="309240" y="743040"/>
            <a:ext cx="654120" cy="261720"/>
          </a:xfrm>
          <a:custGeom>
            <a:avLst/>
            <a:gdLst/>
            <a:ahLst/>
            <a:cxnLst/>
            <a:rect l="0" t="0" r="r" b="b"/>
            <a:pathLst>
              <a:path w="1817" h="727">
                <a:moveTo>
                  <a:pt x="1794" y="726"/>
                </a:moveTo>
                <a:lnTo>
                  <a:pt x="0" y="8"/>
                </a:lnTo>
                <a:lnTo>
                  <a:pt x="0" y="0"/>
                </a:lnTo>
                <a:lnTo>
                  <a:pt x="1816" y="726"/>
                </a:lnTo>
                <a:lnTo>
                  <a:pt x="1794" y="726"/>
                </a:lnTo>
                <a:close/>
              </a:path>
            </a:pathLst>
          </a:custGeom>
          <a:solidFill>
            <a:srgbClr val="E3E2E1"/>
          </a:solidFill>
          <a:ln>
            <a:noFill/>
          </a:ln>
        </p:spPr>
      </p:sp>
      <p:sp>
        <p:nvSpPr>
          <p:cNvPr id="1642" name="Freeform 680"/>
          <p:cNvSpPr/>
          <p:nvPr/>
        </p:nvSpPr>
        <p:spPr>
          <a:xfrm>
            <a:off x="309240" y="740160"/>
            <a:ext cx="661680" cy="264600"/>
          </a:xfrm>
          <a:custGeom>
            <a:avLst/>
            <a:gdLst/>
            <a:ahLst/>
            <a:cxnLst/>
            <a:rect l="0" t="0" r="r" b="b"/>
            <a:pathLst>
              <a:path w="1838" h="735">
                <a:moveTo>
                  <a:pt x="1816" y="734"/>
                </a:moveTo>
                <a:lnTo>
                  <a:pt x="0" y="8"/>
                </a:lnTo>
                <a:lnTo>
                  <a:pt x="0" y="0"/>
                </a:lnTo>
                <a:lnTo>
                  <a:pt x="1837" y="734"/>
                </a:lnTo>
                <a:lnTo>
                  <a:pt x="1816" y="734"/>
                </a:lnTo>
                <a:close/>
              </a:path>
            </a:pathLst>
          </a:custGeom>
          <a:solidFill>
            <a:srgbClr val="E2E1E0"/>
          </a:solidFill>
          <a:ln>
            <a:noFill/>
          </a:ln>
        </p:spPr>
      </p:sp>
      <p:sp>
        <p:nvSpPr>
          <p:cNvPr id="1643" name="Freeform 681"/>
          <p:cNvSpPr/>
          <p:nvPr/>
        </p:nvSpPr>
        <p:spPr>
          <a:xfrm>
            <a:off x="309240" y="736920"/>
            <a:ext cx="669240" cy="267840"/>
          </a:xfrm>
          <a:custGeom>
            <a:avLst/>
            <a:gdLst/>
            <a:ahLst/>
            <a:cxnLst/>
            <a:rect l="0" t="0" r="r" b="b"/>
            <a:pathLst>
              <a:path w="1859" h="744">
                <a:moveTo>
                  <a:pt x="1837" y="743"/>
                </a:moveTo>
                <a:lnTo>
                  <a:pt x="0" y="9"/>
                </a:lnTo>
                <a:lnTo>
                  <a:pt x="0" y="0"/>
                </a:lnTo>
                <a:lnTo>
                  <a:pt x="1858" y="743"/>
                </a:lnTo>
                <a:lnTo>
                  <a:pt x="1837" y="743"/>
                </a:lnTo>
                <a:close/>
              </a:path>
            </a:pathLst>
          </a:custGeom>
          <a:solidFill>
            <a:srgbClr val="E2E0E0"/>
          </a:solidFill>
          <a:ln>
            <a:noFill/>
          </a:ln>
        </p:spPr>
      </p:sp>
      <p:sp>
        <p:nvSpPr>
          <p:cNvPr id="1644" name="Freeform 682"/>
          <p:cNvSpPr/>
          <p:nvPr/>
        </p:nvSpPr>
        <p:spPr>
          <a:xfrm>
            <a:off x="309240" y="734040"/>
            <a:ext cx="676800" cy="270720"/>
          </a:xfrm>
          <a:custGeom>
            <a:avLst/>
            <a:gdLst/>
            <a:ahLst/>
            <a:cxnLst/>
            <a:rect l="0" t="0" r="r" b="b"/>
            <a:pathLst>
              <a:path w="1880" h="752">
                <a:moveTo>
                  <a:pt x="1858" y="751"/>
                </a:moveTo>
                <a:lnTo>
                  <a:pt x="0" y="8"/>
                </a:lnTo>
                <a:lnTo>
                  <a:pt x="0" y="0"/>
                </a:lnTo>
                <a:lnTo>
                  <a:pt x="1879" y="751"/>
                </a:lnTo>
                <a:lnTo>
                  <a:pt x="1858" y="751"/>
                </a:lnTo>
                <a:close/>
              </a:path>
            </a:pathLst>
          </a:custGeom>
          <a:solidFill>
            <a:srgbClr val="E1DFDF"/>
          </a:solidFill>
          <a:ln>
            <a:noFill/>
          </a:ln>
        </p:spPr>
      </p:sp>
      <p:sp>
        <p:nvSpPr>
          <p:cNvPr id="1645" name="Freeform 683"/>
          <p:cNvSpPr/>
          <p:nvPr/>
        </p:nvSpPr>
        <p:spPr>
          <a:xfrm>
            <a:off x="309240" y="730800"/>
            <a:ext cx="684360" cy="273960"/>
          </a:xfrm>
          <a:custGeom>
            <a:avLst/>
            <a:gdLst/>
            <a:ahLst/>
            <a:cxnLst/>
            <a:rect l="0" t="0" r="r" b="b"/>
            <a:pathLst>
              <a:path w="1901" h="761">
                <a:moveTo>
                  <a:pt x="1879" y="760"/>
                </a:moveTo>
                <a:lnTo>
                  <a:pt x="0" y="9"/>
                </a:lnTo>
                <a:lnTo>
                  <a:pt x="0" y="0"/>
                </a:lnTo>
                <a:lnTo>
                  <a:pt x="1900" y="760"/>
                </a:lnTo>
                <a:lnTo>
                  <a:pt x="1879" y="760"/>
                </a:lnTo>
                <a:close/>
              </a:path>
            </a:pathLst>
          </a:custGeom>
          <a:solidFill>
            <a:srgbClr val="E1DFDE"/>
          </a:solidFill>
          <a:ln>
            <a:noFill/>
          </a:ln>
        </p:spPr>
      </p:sp>
      <p:sp>
        <p:nvSpPr>
          <p:cNvPr id="1646" name="Freeform 684"/>
          <p:cNvSpPr/>
          <p:nvPr/>
        </p:nvSpPr>
        <p:spPr>
          <a:xfrm>
            <a:off x="309240" y="727920"/>
            <a:ext cx="691920" cy="276840"/>
          </a:xfrm>
          <a:custGeom>
            <a:avLst/>
            <a:gdLst/>
            <a:ahLst/>
            <a:cxnLst/>
            <a:rect l="0" t="0" r="r" b="b"/>
            <a:pathLst>
              <a:path w="1922" h="769">
                <a:moveTo>
                  <a:pt x="1900" y="768"/>
                </a:moveTo>
                <a:lnTo>
                  <a:pt x="0" y="8"/>
                </a:lnTo>
                <a:lnTo>
                  <a:pt x="0" y="0"/>
                </a:lnTo>
                <a:lnTo>
                  <a:pt x="1921" y="768"/>
                </a:lnTo>
                <a:lnTo>
                  <a:pt x="1900" y="768"/>
                </a:lnTo>
                <a:close/>
              </a:path>
            </a:pathLst>
          </a:custGeom>
          <a:solidFill>
            <a:srgbClr val="E0DEDD"/>
          </a:solidFill>
          <a:ln>
            <a:noFill/>
          </a:ln>
        </p:spPr>
      </p:sp>
      <p:sp>
        <p:nvSpPr>
          <p:cNvPr id="1647" name="Freeform 685"/>
          <p:cNvSpPr/>
          <p:nvPr/>
        </p:nvSpPr>
        <p:spPr>
          <a:xfrm>
            <a:off x="309240" y="724680"/>
            <a:ext cx="699480" cy="280080"/>
          </a:xfrm>
          <a:custGeom>
            <a:avLst/>
            <a:gdLst/>
            <a:ahLst/>
            <a:cxnLst/>
            <a:rect l="0" t="0" r="r" b="b"/>
            <a:pathLst>
              <a:path w="1943" h="778">
                <a:moveTo>
                  <a:pt x="1921" y="777"/>
                </a:moveTo>
                <a:lnTo>
                  <a:pt x="0" y="9"/>
                </a:lnTo>
                <a:lnTo>
                  <a:pt x="0" y="0"/>
                </a:lnTo>
                <a:lnTo>
                  <a:pt x="1942" y="777"/>
                </a:lnTo>
                <a:lnTo>
                  <a:pt x="1921" y="777"/>
                </a:lnTo>
                <a:close/>
              </a:path>
            </a:pathLst>
          </a:custGeom>
          <a:solidFill>
            <a:srgbClr val="DFDDDD"/>
          </a:solidFill>
          <a:ln>
            <a:noFill/>
          </a:ln>
        </p:spPr>
      </p:sp>
      <p:sp>
        <p:nvSpPr>
          <p:cNvPr id="1648" name="Freeform 686"/>
          <p:cNvSpPr/>
          <p:nvPr/>
        </p:nvSpPr>
        <p:spPr>
          <a:xfrm>
            <a:off x="309240" y="721800"/>
            <a:ext cx="707040" cy="282960"/>
          </a:xfrm>
          <a:custGeom>
            <a:avLst/>
            <a:gdLst/>
            <a:ahLst/>
            <a:cxnLst/>
            <a:rect l="0" t="0" r="r" b="b"/>
            <a:pathLst>
              <a:path w="1964" h="786">
                <a:moveTo>
                  <a:pt x="1942" y="785"/>
                </a:moveTo>
                <a:lnTo>
                  <a:pt x="0" y="8"/>
                </a:lnTo>
                <a:lnTo>
                  <a:pt x="0" y="0"/>
                </a:lnTo>
                <a:lnTo>
                  <a:pt x="1963" y="785"/>
                </a:lnTo>
                <a:lnTo>
                  <a:pt x="1942" y="785"/>
                </a:lnTo>
                <a:close/>
              </a:path>
            </a:pathLst>
          </a:custGeom>
          <a:solidFill>
            <a:srgbClr val="DEDCDC"/>
          </a:solidFill>
          <a:ln>
            <a:noFill/>
          </a:ln>
        </p:spPr>
      </p:sp>
      <p:sp>
        <p:nvSpPr>
          <p:cNvPr id="1649" name="Freeform 687"/>
          <p:cNvSpPr/>
          <p:nvPr/>
        </p:nvSpPr>
        <p:spPr>
          <a:xfrm>
            <a:off x="309240" y="718920"/>
            <a:ext cx="714600" cy="285840"/>
          </a:xfrm>
          <a:custGeom>
            <a:avLst/>
            <a:gdLst/>
            <a:ahLst/>
            <a:cxnLst/>
            <a:rect l="0" t="0" r="r" b="b"/>
            <a:pathLst>
              <a:path w="1985" h="794">
                <a:moveTo>
                  <a:pt x="1963" y="793"/>
                </a:moveTo>
                <a:lnTo>
                  <a:pt x="0" y="8"/>
                </a:lnTo>
                <a:lnTo>
                  <a:pt x="0" y="0"/>
                </a:lnTo>
                <a:lnTo>
                  <a:pt x="1984" y="793"/>
                </a:lnTo>
                <a:lnTo>
                  <a:pt x="1963" y="793"/>
                </a:lnTo>
                <a:close/>
              </a:path>
            </a:pathLst>
          </a:custGeom>
          <a:solidFill>
            <a:srgbClr val="DEDCDB"/>
          </a:solidFill>
          <a:ln>
            <a:noFill/>
          </a:ln>
        </p:spPr>
      </p:sp>
      <p:sp>
        <p:nvSpPr>
          <p:cNvPr id="1650" name="Freeform 688"/>
          <p:cNvSpPr/>
          <p:nvPr/>
        </p:nvSpPr>
        <p:spPr>
          <a:xfrm>
            <a:off x="309240" y="715680"/>
            <a:ext cx="722160" cy="289080"/>
          </a:xfrm>
          <a:custGeom>
            <a:avLst/>
            <a:gdLst/>
            <a:ahLst/>
            <a:cxnLst/>
            <a:rect l="0" t="0" r="r" b="b"/>
            <a:pathLst>
              <a:path w="2006" h="803">
                <a:moveTo>
                  <a:pt x="1984" y="802"/>
                </a:moveTo>
                <a:lnTo>
                  <a:pt x="0" y="9"/>
                </a:lnTo>
                <a:lnTo>
                  <a:pt x="0" y="0"/>
                </a:lnTo>
                <a:lnTo>
                  <a:pt x="2005" y="802"/>
                </a:lnTo>
                <a:lnTo>
                  <a:pt x="1984" y="802"/>
                </a:lnTo>
                <a:close/>
              </a:path>
            </a:pathLst>
          </a:custGeom>
          <a:solidFill>
            <a:srgbClr val="DDDBDA"/>
          </a:solidFill>
          <a:ln>
            <a:noFill/>
          </a:ln>
        </p:spPr>
      </p:sp>
      <p:sp>
        <p:nvSpPr>
          <p:cNvPr id="1651" name="Freeform 689"/>
          <p:cNvSpPr/>
          <p:nvPr/>
        </p:nvSpPr>
        <p:spPr>
          <a:xfrm>
            <a:off x="309240" y="712800"/>
            <a:ext cx="730080" cy="291960"/>
          </a:xfrm>
          <a:custGeom>
            <a:avLst/>
            <a:gdLst/>
            <a:ahLst/>
            <a:cxnLst/>
            <a:rect l="0" t="0" r="r" b="b"/>
            <a:pathLst>
              <a:path w="2028" h="811">
                <a:moveTo>
                  <a:pt x="2005" y="810"/>
                </a:moveTo>
                <a:lnTo>
                  <a:pt x="0" y="8"/>
                </a:lnTo>
                <a:lnTo>
                  <a:pt x="0" y="0"/>
                </a:lnTo>
                <a:lnTo>
                  <a:pt x="2027" y="810"/>
                </a:lnTo>
                <a:lnTo>
                  <a:pt x="2005" y="810"/>
                </a:lnTo>
                <a:close/>
              </a:path>
            </a:pathLst>
          </a:custGeom>
          <a:solidFill>
            <a:srgbClr val="DDDADA"/>
          </a:solidFill>
          <a:ln>
            <a:noFill/>
          </a:ln>
        </p:spPr>
      </p:sp>
      <p:sp>
        <p:nvSpPr>
          <p:cNvPr id="1652" name="Freeform 690"/>
          <p:cNvSpPr/>
          <p:nvPr/>
        </p:nvSpPr>
        <p:spPr>
          <a:xfrm>
            <a:off x="309240" y="709560"/>
            <a:ext cx="737640" cy="295200"/>
          </a:xfrm>
          <a:custGeom>
            <a:avLst/>
            <a:gdLst/>
            <a:ahLst/>
            <a:cxnLst/>
            <a:rect l="0" t="0" r="r" b="b"/>
            <a:pathLst>
              <a:path w="2049" h="820">
                <a:moveTo>
                  <a:pt x="2027" y="819"/>
                </a:moveTo>
                <a:lnTo>
                  <a:pt x="0" y="9"/>
                </a:lnTo>
                <a:lnTo>
                  <a:pt x="0" y="0"/>
                </a:lnTo>
                <a:lnTo>
                  <a:pt x="2048" y="819"/>
                </a:lnTo>
                <a:lnTo>
                  <a:pt x="2027" y="819"/>
                </a:lnTo>
                <a:close/>
              </a:path>
            </a:pathLst>
          </a:custGeom>
          <a:solidFill>
            <a:srgbClr val="DCD9D9"/>
          </a:solidFill>
          <a:ln>
            <a:noFill/>
          </a:ln>
        </p:spPr>
      </p:sp>
      <p:sp>
        <p:nvSpPr>
          <p:cNvPr id="1653" name="Freeform 691"/>
          <p:cNvSpPr/>
          <p:nvPr/>
        </p:nvSpPr>
        <p:spPr>
          <a:xfrm>
            <a:off x="309240" y="706680"/>
            <a:ext cx="745200" cy="298080"/>
          </a:xfrm>
          <a:custGeom>
            <a:avLst/>
            <a:gdLst/>
            <a:ahLst/>
            <a:cxnLst/>
            <a:rect l="0" t="0" r="r" b="b"/>
            <a:pathLst>
              <a:path w="2070" h="828">
                <a:moveTo>
                  <a:pt x="2048" y="827"/>
                </a:moveTo>
                <a:lnTo>
                  <a:pt x="0" y="8"/>
                </a:lnTo>
                <a:lnTo>
                  <a:pt x="0" y="0"/>
                </a:lnTo>
                <a:lnTo>
                  <a:pt x="2069" y="827"/>
                </a:lnTo>
                <a:lnTo>
                  <a:pt x="2048" y="827"/>
                </a:lnTo>
                <a:close/>
              </a:path>
            </a:pathLst>
          </a:custGeom>
          <a:solidFill>
            <a:srgbClr val="DBD9D8"/>
          </a:solidFill>
          <a:ln>
            <a:noFill/>
          </a:ln>
        </p:spPr>
      </p:sp>
      <p:sp>
        <p:nvSpPr>
          <p:cNvPr id="1654" name="Freeform 692"/>
          <p:cNvSpPr/>
          <p:nvPr/>
        </p:nvSpPr>
        <p:spPr>
          <a:xfrm>
            <a:off x="309240" y="703440"/>
            <a:ext cx="752760" cy="301320"/>
          </a:xfrm>
          <a:custGeom>
            <a:avLst/>
            <a:gdLst/>
            <a:ahLst/>
            <a:cxnLst/>
            <a:rect l="0" t="0" r="r" b="b"/>
            <a:pathLst>
              <a:path w="2091" h="837">
                <a:moveTo>
                  <a:pt x="2069" y="836"/>
                </a:moveTo>
                <a:lnTo>
                  <a:pt x="0" y="9"/>
                </a:lnTo>
                <a:lnTo>
                  <a:pt x="0" y="0"/>
                </a:lnTo>
                <a:lnTo>
                  <a:pt x="2090" y="836"/>
                </a:lnTo>
                <a:lnTo>
                  <a:pt x="2069" y="836"/>
                </a:lnTo>
                <a:close/>
              </a:path>
            </a:pathLst>
          </a:custGeom>
          <a:solidFill>
            <a:srgbClr val="DAD8D7"/>
          </a:solidFill>
          <a:ln>
            <a:noFill/>
          </a:ln>
        </p:spPr>
      </p:sp>
      <p:sp>
        <p:nvSpPr>
          <p:cNvPr id="1655" name="Freeform 693"/>
          <p:cNvSpPr/>
          <p:nvPr/>
        </p:nvSpPr>
        <p:spPr>
          <a:xfrm>
            <a:off x="309240" y="700560"/>
            <a:ext cx="760320" cy="304200"/>
          </a:xfrm>
          <a:custGeom>
            <a:avLst/>
            <a:gdLst/>
            <a:ahLst/>
            <a:cxnLst/>
            <a:rect l="0" t="0" r="r" b="b"/>
            <a:pathLst>
              <a:path w="2112" h="845">
                <a:moveTo>
                  <a:pt x="2090" y="844"/>
                </a:moveTo>
                <a:lnTo>
                  <a:pt x="0" y="8"/>
                </a:lnTo>
                <a:lnTo>
                  <a:pt x="0" y="0"/>
                </a:lnTo>
                <a:lnTo>
                  <a:pt x="2111" y="844"/>
                </a:lnTo>
                <a:lnTo>
                  <a:pt x="2090" y="844"/>
                </a:lnTo>
                <a:close/>
              </a:path>
            </a:pathLst>
          </a:custGeom>
          <a:solidFill>
            <a:srgbClr val="DAD7D6"/>
          </a:solidFill>
          <a:ln>
            <a:noFill/>
          </a:ln>
        </p:spPr>
      </p:sp>
      <p:sp>
        <p:nvSpPr>
          <p:cNvPr id="1656" name="Freeform 694"/>
          <p:cNvSpPr/>
          <p:nvPr/>
        </p:nvSpPr>
        <p:spPr>
          <a:xfrm>
            <a:off x="309240" y="697320"/>
            <a:ext cx="767880" cy="307440"/>
          </a:xfrm>
          <a:custGeom>
            <a:avLst/>
            <a:gdLst/>
            <a:ahLst/>
            <a:cxnLst/>
            <a:rect l="0" t="0" r="r" b="b"/>
            <a:pathLst>
              <a:path w="2133" h="854">
                <a:moveTo>
                  <a:pt x="2111" y="853"/>
                </a:moveTo>
                <a:lnTo>
                  <a:pt x="0" y="9"/>
                </a:lnTo>
                <a:lnTo>
                  <a:pt x="0" y="0"/>
                </a:lnTo>
                <a:lnTo>
                  <a:pt x="2132" y="853"/>
                </a:lnTo>
                <a:lnTo>
                  <a:pt x="2111" y="853"/>
                </a:lnTo>
                <a:close/>
              </a:path>
            </a:pathLst>
          </a:custGeom>
          <a:solidFill>
            <a:srgbClr val="D9D6D5"/>
          </a:solidFill>
          <a:ln>
            <a:noFill/>
          </a:ln>
        </p:spPr>
      </p:sp>
      <p:sp>
        <p:nvSpPr>
          <p:cNvPr id="1657" name="Freeform 695"/>
          <p:cNvSpPr/>
          <p:nvPr/>
        </p:nvSpPr>
        <p:spPr>
          <a:xfrm>
            <a:off x="309240" y="694440"/>
            <a:ext cx="775440" cy="310320"/>
          </a:xfrm>
          <a:custGeom>
            <a:avLst/>
            <a:gdLst/>
            <a:ahLst/>
            <a:cxnLst/>
            <a:rect l="0" t="0" r="r" b="b"/>
            <a:pathLst>
              <a:path w="2154" h="862">
                <a:moveTo>
                  <a:pt x="2132" y="861"/>
                </a:moveTo>
                <a:lnTo>
                  <a:pt x="0" y="8"/>
                </a:lnTo>
                <a:lnTo>
                  <a:pt x="0" y="0"/>
                </a:lnTo>
                <a:lnTo>
                  <a:pt x="2153" y="861"/>
                </a:lnTo>
                <a:lnTo>
                  <a:pt x="2132" y="861"/>
                </a:lnTo>
                <a:close/>
              </a:path>
            </a:pathLst>
          </a:custGeom>
          <a:solidFill>
            <a:srgbClr val="D8D5D5"/>
          </a:solidFill>
          <a:ln>
            <a:noFill/>
          </a:ln>
        </p:spPr>
      </p:sp>
      <p:sp>
        <p:nvSpPr>
          <p:cNvPr id="1658" name="Freeform 696"/>
          <p:cNvSpPr/>
          <p:nvPr/>
        </p:nvSpPr>
        <p:spPr>
          <a:xfrm>
            <a:off x="309240" y="691560"/>
            <a:ext cx="783000" cy="313200"/>
          </a:xfrm>
          <a:custGeom>
            <a:avLst/>
            <a:gdLst/>
            <a:ahLst/>
            <a:cxnLst/>
            <a:rect l="0" t="0" r="r" b="b"/>
            <a:pathLst>
              <a:path w="2175" h="870">
                <a:moveTo>
                  <a:pt x="2153" y="869"/>
                </a:moveTo>
                <a:lnTo>
                  <a:pt x="0" y="8"/>
                </a:lnTo>
                <a:lnTo>
                  <a:pt x="0" y="0"/>
                </a:lnTo>
                <a:lnTo>
                  <a:pt x="2174" y="869"/>
                </a:lnTo>
                <a:lnTo>
                  <a:pt x="2153" y="869"/>
                </a:lnTo>
                <a:close/>
              </a:path>
            </a:pathLst>
          </a:custGeom>
          <a:solidFill>
            <a:srgbClr val="D7D4D4"/>
          </a:solidFill>
          <a:ln>
            <a:noFill/>
          </a:ln>
        </p:spPr>
      </p:sp>
      <p:sp>
        <p:nvSpPr>
          <p:cNvPr id="1659" name="Freeform 697"/>
          <p:cNvSpPr/>
          <p:nvPr/>
        </p:nvSpPr>
        <p:spPr>
          <a:xfrm>
            <a:off x="309240" y="688320"/>
            <a:ext cx="790560" cy="316440"/>
          </a:xfrm>
          <a:custGeom>
            <a:avLst/>
            <a:gdLst/>
            <a:ahLst/>
            <a:cxnLst/>
            <a:rect l="0" t="0" r="r" b="b"/>
            <a:pathLst>
              <a:path w="2196" h="879">
                <a:moveTo>
                  <a:pt x="2174" y="878"/>
                </a:moveTo>
                <a:lnTo>
                  <a:pt x="0" y="9"/>
                </a:lnTo>
                <a:lnTo>
                  <a:pt x="0" y="0"/>
                </a:lnTo>
                <a:lnTo>
                  <a:pt x="2195" y="878"/>
                </a:lnTo>
                <a:lnTo>
                  <a:pt x="2174" y="878"/>
                </a:lnTo>
                <a:close/>
              </a:path>
            </a:pathLst>
          </a:custGeom>
          <a:solidFill>
            <a:srgbClr val="D6D4D3"/>
          </a:solidFill>
          <a:ln>
            <a:noFill/>
          </a:ln>
        </p:spPr>
      </p:sp>
      <p:sp>
        <p:nvSpPr>
          <p:cNvPr id="1660" name="Freeform 698"/>
          <p:cNvSpPr/>
          <p:nvPr/>
        </p:nvSpPr>
        <p:spPr>
          <a:xfrm>
            <a:off x="309240" y="685440"/>
            <a:ext cx="798120" cy="319320"/>
          </a:xfrm>
          <a:custGeom>
            <a:avLst/>
            <a:gdLst/>
            <a:ahLst/>
            <a:cxnLst/>
            <a:rect l="0" t="0" r="r" b="b"/>
            <a:pathLst>
              <a:path w="2217" h="887">
                <a:moveTo>
                  <a:pt x="2195" y="886"/>
                </a:moveTo>
                <a:lnTo>
                  <a:pt x="0" y="8"/>
                </a:lnTo>
                <a:lnTo>
                  <a:pt x="0" y="0"/>
                </a:lnTo>
                <a:lnTo>
                  <a:pt x="2216" y="886"/>
                </a:lnTo>
                <a:lnTo>
                  <a:pt x="2195" y="886"/>
                </a:lnTo>
                <a:close/>
              </a:path>
            </a:pathLst>
          </a:custGeom>
          <a:solidFill>
            <a:srgbClr val="D5D3D2"/>
          </a:solidFill>
          <a:ln>
            <a:noFill/>
          </a:ln>
        </p:spPr>
      </p:sp>
      <p:sp>
        <p:nvSpPr>
          <p:cNvPr id="1661" name="Freeform 699"/>
          <p:cNvSpPr/>
          <p:nvPr/>
        </p:nvSpPr>
        <p:spPr>
          <a:xfrm>
            <a:off x="309240" y="682200"/>
            <a:ext cx="806040" cy="322560"/>
          </a:xfrm>
          <a:custGeom>
            <a:avLst/>
            <a:gdLst/>
            <a:ahLst/>
            <a:cxnLst/>
            <a:rect l="0" t="0" r="r" b="b"/>
            <a:pathLst>
              <a:path w="2239" h="896">
                <a:moveTo>
                  <a:pt x="2216" y="895"/>
                </a:moveTo>
                <a:lnTo>
                  <a:pt x="0" y="9"/>
                </a:lnTo>
                <a:lnTo>
                  <a:pt x="0" y="0"/>
                </a:lnTo>
                <a:lnTo>
                  <a:pt x="2238" y="895"/>
                </a:lnTo>
                <a:lnTo>
                  <a:pt x="2216" y="895"/>
                </a:lnTo>
                <a:close/>
              </a:path>
            </a:pathLst>
          </a:custGeom>
          <a:solidFill>
            <a:srgbClr val="D5D2D1"/>
          </a:solidFill>
          <a:ln>
            <a:noFill/>
          </a:ln>
        </p:spPr>
      </p:sp>
      <p:sp>
        <p:nvSpPr>
          <p:cNvPr id="1662" name="Freeform 700"/>
          <p:cNvSpPr/>
          <p:nvPr/>
        </p:nvSpPr>
        <p:spPr>
          <a:xfrm>
            <a:off x="309240" y="679320"/>
            <a:ext cx="813600" cy="325440"/>
          </a:xfrm>
          <a:custGeom>
            <a:avLst/>
            <a:gdLst/>
            <a:ahLst/>
            <a:cxnLst/>
            <a:rect l="0" t="0" r="r" b="b"/>
            <a:pathLst>
              <a:path w="2260" h="904">
                <a:moveTo>
                  <a:pt x="2238" y="903"/>
                </a:moveTo>
                <a:lnTo>
                  <a:pt x="0" y="8"/>
                </a:lnTo>
                <a:lnTo>
                  <a:pt x="0" y="0"/>
                </a:lnTo>
                <a:lnTo>
                  <a:pt x="2259" y="903"/>
                </a:lnTo>
                <a:lnTo>
                  <a:pt x="2238" y="903"/>
                </a:lnTo>
                <a:close/>
              </a:path>
            </a:pathLst>
          </a:custGeom>
          <a:solidFill>
            <a:srgbClr val="D4D1D0"/>
          </a:solidFill>
          <a:ln>
            <a:noFill/>
          </a:ln>
        </p:spPr>
      </p:sp>
      <p:sp>
        <p:nvSpPr>
          <p:cNvPr id="1663" name="Freeform 701"/>
          <p:cNvSpPr/>
          <p:nvPr/>
        </p:nvSpPr>
        <p:spPr>
          <a:xfrm>
            <a:off x="309240" y="676080"/>
            <a:ext cx="821160" cy="328680"/>
          </a:xfrm>
          <a:custGeom>
            <a:avLst/>
            <a:gdLst/>
            <a:ahLst/>
            <a:cxnLst/>
            <a:rect l="0" t="0" r="r" b="b"/>
            <a:pathLst>
              <a:path w="2281" h="913">
                <a:moveTo>
                  <a:pt x="2259" y="912"/>
                </a:moveTo>
                <a:lnTo>
                  <a:pt x="0" y="9"/>
                </a:lnTo>
                <a:lnTo>
                  <a:pt x="0" y="0"/>
                </a:lnTo>
                <a:lnTo>
                  <a:pt x="2280" y="912"/>
                </a:lnTo>
                <a:lnTo>
                  <a:pt x="2259" y="912"/>
                </a:lnTo>
                <a:close/>
              </a:path>
            </a:pathLst>
          </a:custGeom>
          <a:solidFill>
            <a:srgbClr val="D3D0CF"/>
          </a:solidFill>
          <a:ln>
            <a:noFill/>
          </a:ln>
        </p:spPr>
      </p:sp>
      <p:sp>
        <p:nvSpPr>
          <p:cNvPr id="1664" name="Freeform 702"/>
          <p:cNvSpPr/>
          <p:nvPr/>
        </p:nvSpPr>
        <p:spPr>
          <a:xfrm>
            <a:off x="309240" y="673200"/>
            <a:ext cx="828720" cy="331560"/>
          </a:xfrm>
          <a:custGeom>
            <a:avLst/>
            <a:gdLst/>
            <a:ahLst/>
            <a:cxnLst/>
            <a:rect l="0" t="0" r="r" b="b"/>
            <a:pathLst>
              <a:path w="2302" h="921">
                <a:moveTo>
                  <a:pt x="2280" y="920"/>
                </a:moveTo>
                <a:lnTo>
                  <a:pt x="0" y="8"/>
                </a:lnTo>
                <a:lnTo>
                  <a:pt x="0" y="0"/>
                </a:lnTo>
                <a:lnTo>
                  <a:pt x="2301" y="920"/>
                </a:lnTo>
                <a:lnTo>
                  <a:pt x="2280" y="920"/>
                </a:lnTo>
                <a:close/>
              </a:path>
            </a:pathLst>
          </a:custGeom>
          <a:solidFill>
            <a:srgbClr val="D2CFCE"/>
          </a:solidFill>
          <a:ln>
            <a:noFill/>
          </a:ln>
        </p:spPr>
      </p:sp>
      <p:sp>
        <p:nvSpPr>
          <p:cNvPr id="1665" name="Freeform 703"/>
          <p:cNvSpPr/>
          <p:nvPr/>
        </p:nvSpPr>
        <p:spPr>
          <a:xfrm>
            <a:off x="309240" y="670320"/>
            <a:ext cx="836280" cy="334440"/>
          </a:xfrm>
          <a:custGeom>
            <a:avLst/>
            <a:gdLst/>
            <a:ahLst/>
            <a:cxnLst/>
            <a:rect l="0" t="0" r="r" b="b"/>
            <a:pathLst>
              <a:path w="2323" h="929">
                <a:moveTo>
                  <a:pt x="2301" y="928"/>
                </a:moveTo>
                <a:lnTo>
                  <a:pt x="0" y="8"/>
                </a:lnTo>
                <a:lnTo>
                  <a:pt x="0" y="0"/>
                </a:lnTo>
                <a:lnTo>
                  <a:pt x="2322" y="928"/>
                </a:lnTo>
                <a:lnTo>
                  <a:pt x="2301" y="928"/>
                </a:lnTo>
                <a:close/>
              </a:path>
            </a:pathLst>
          </a:custGeom>
          <a:solidFill>
            <a:srgbClr val="D1CECE"/>
          </a:solidFill>
          <a:ln>
            <a:noFill/>
          </a:ln>
        </p:spPr>
      </p:sp>
      <p:sp>
        <p:nvSpPr>
          <p:cNvPr id="1666" name="Freeform 704"/>
          <p:cNvSpPr/>
          <p:nvPr/>
        </p:nvSpPr>
        <p:spPr>
          <a:xfrm>
            <a:off x="309240" y="667080"/>
            <a:ext cx="843840" cy="337680"/>
          </a:xfrm>
          <a:custGeom>
            <a:avLst/>
            <a:gdLst/>
            <a:ahLst/>
            <a:cxnLst/>
            <a:rect l="0" t="0" r="r" b="b"/>
            <a:pathLst>
              <a:path w="2344" h="938">
                <a:moveTo>
                  <a:pt x="2322" y="937"/>
                </a:moveTo>
                <a:lnTo>
                  <a:pt x="0" y="9"/>
                </a:lnTo>
                <a:lnTo>
                  <a:pt x="0" y="0"/>
                </a:lnTo>
                <a:lnTo>
                  <a:pt x="2343" y="937"/>
                </a:lnTo>
                <a:lnTo>
                  <a:pt x="2322" y="937"/>
                </a:lnTo>
                <a:close/>
              </a:path>
            </a:pathLst>
          </a:custGeom>
          <a:solidFill>
            <a:srgbClr val="D0CDCD"/>
          </a:solidFill>
          <a:ln>
            <a:noFill/>
          </a:ln>
        </p:spPr>
      </p:sp>
      <p:sp>
        <p:nvSpPr>
          <p:cNvPr id="1667" name="Freeform 705"/>
          <p:cNvSpPr/>
          <p:nvPr/>
        </p:nvSpPr>
        <p:spPr>
          <a:xfrm>
            <a:off x="309240" y="664200"/>
            <a:ext cx="851400" cy="340560"/>
          </a:xfrm>
          <a:custGeom>
            <a:avLst/>
            <a:gdLst/>
            <a:ahLst/>
            <a:cxnLst/>
            <a:rect l="0" t="0" r="r" b="b"/>
            <a:pathLst>
              <a:path w="2365" h="946">
                <a:moveTo>
                  <a:pt x="2343" y="945"/>
                </a:moveTo>
                <a:lnTo>
                  <a:pt x="0" y="8"/>
                </a:lnTo>
                <a:lnTo>
                  <a:pt x="0" y="0"/>
                </a:lnTo>
                <a:lnTo>
                  <a:pt x="2364" y="945"/>
                </a:lnTo>
                <a:lnTo>
                  <a:pt x="2343" y="945"/>
                </a:lnTo>
                <a:close/>
              </a:path>
            </a:pathLst>
          </a:custGeom>
          <a:solidFill>
            <a:srgbClr val="D0CCCC"/>
          </a:solidFill>
          <a:ln>
            <a:noFill/>
          </a:ln>
        </p:spPr>
      </p:sp>
      <p:sp>
        <p:nvSpPr>
          <p:cNvPr id="1668" name="Freeform 706"/>
          <p:cNvSpPr/>
          <p:nvPr/>
        </p:nvSpPr>
        <p:spPr>
          <a:xfrm>
            <a:off x="309240" y="660960"/>
            <a:ext cx="858960" cy="343800"/>
          </a:xfrm>
          <a:custGeom>
            <a:avLst/>
            <a:gdLst/>
            <a:ahLst/>
            <a:cxnLst/>
            <a:rect l="0" t="0" r="r" b="b"/>
            <a:pathLst>
              <a:path w="2386" h="955">
                <a:moveTo>
                  <a:pt x="2364" y="954"/>
                </a:moveTo>
                <a:lnTo>
                  <a:pt x="0" y="9"/>
                </a:lnTo>
                <a:lnTo>
                  <a:pt x="0" y="0"/>
                </a:lnTo>
                <a:lnTo>
                  <a:pt x="2385" y="954"/>
                </a:lnTo>
                <a:lnTo>
                  <a:pt x="2364" y="954"/>
                </a:lnTo>
                <a:close/>
              </a:path>
            </a:pathLst>
          </a:custGeom>
          <a:solidFill>
            <a:srgbClr val="CFCBCB"/>
          </a:solidFill>
          <a:ln>
            <a:noFill/>
          </a:ln>
        </p:spPr>
      </p:sp>
      <p:sp>
        <p:nvSpPr>
          <p:cNvPr id="1669" name="Freeform 707"/>
          <p:cNvSpPr/>
          <p:nvPr/>
        </p:nvSpPr>
        <p:spPr>
          <a:xfrm>
            <a:off x="309240" y="658080"/>
            <a:ext cx="866520" cy="346680"/>
          </a:xfrm>
          <a:custGeom>
            <a:avLst/>
            <a:gdLst/>
            <a:ahLst/>
            <a:cxnLst/>
            <a:rect l="0" t="0" r="r" b="b"/>
            <a:pathLst>
              <a:path w="2407" h="963">
                <a:moveTo>
                  <a:pt x="2385" y="962"/>
                </a:moveTo>
                <a:lnTo>
                  <a:pt x="0" y="8"/>
                </a:lnTo>
                <a:lnTo>
                  <a:pt x="0" y="0"/>
                </a:lnTo>
                <a:lnTo>
                  <a:pt x="2406" y="962"/>
                </a:lnTo>
                <a:lnTo>
                  <a:pt x="2385" y="962"/>
                </a:lnTo>
                <a:close/>
              </a:path>
            </a:pathLst>
          </a:custGeom>
          <a:solidFill>
            <a:srgbClr val="CECACA"/>
          </a:solidFill>
          <a:ln>
            <a:noFill/>
          </a:ln>
        </p:spPr>
      </p:sp>
      <p:sp>
        <p:nvSpPr>
          <p:cNvPr id="1670" name="Freeform 708"/>
          <p:cNvSpPr/>
          <p:nvPr/>
        </p:nvSpPr>
        <p:spPr>
          <a:xfrm>
            <a:off x="309240" y="654840"/>
            <a:ext cx="874080" cy="349920"/>
          </a:xfrm>
          <a:custGeom>
            <a:avLst/>
            <a:gdLst/>
            <a:ahLst/>
            <a:cxnLst/>
            <a:rect l="0" t="0" r="r" b="b"/>
            <a:pathLst>
              <a:path w="2428" h="972">
                <a:moveTo>
                  <a:pt x="2406" y="971"/>
                </a:moveTo>
                <a:lnTo>
                  <a:pt x="0" y="9"/>
                </a:lnTo>
                <a:lnTo>
                  <a:pt x="0" y="0"/>
                </a:lnTo>
                <a:lnTo>
                  <a:pt x="2427" y="971"/>
                </a:lnTo>
                <a:lnTo>
                  <a:pt x="2406" y="971"/>
                </a:lnTo>
                <a:close/>
              </a:path>
            </a:pathLst>
          </a:custGeom>
          <a:solidFill>
            <a:srgbClr val="CDC9C9"/>
          </a:solidFill>
          <a:ln>
            <a:noFill/>
          </a:ln>
        </p:spPr>
      </p:sp>
      <p:sp>
        <p:nvSpPr>
          <p:cNvPr id="1671" name="Freeform 709"/>
          <p:cNvSpPr/>
          <p:nvPr/>
        </p:nvSpPr>
        <p:spPr>
          <a:xfrm>
            <a:off x="309240" y="651960"/>
            <a:ext cx="882000" cy="352800"/>
          </a:xfrm>
          <a:custGeom>
            <a:avLst/>
            <a:gdLst/>
            <a:ahLst/>
            <a:cxnLst/>
            <a:rect l="0" t="0" r="r" b="b"/>
            <a:pathLst>
              <a:path w="2450" h="980">
                <a:moveTo>
                  <a:pt x="2427" y="979"/>
                </a:moveTo>
                <a:lnTo>
                  <a:pt x="0" y="8"/>
                </a:lnTo>
                <a:lnTo>
                  <a:pt x="0" y="0"/>
                </a:lnTo>
                <a:lnTo>
                  <a:pt x="2449" y="979"/>
                </a:lnTo>
                <a:lnTo>
                  <a:pt x="2427" y="979"/>
                </a:lnTo>
                <a:close/>
              </a:path>
            </a:pathLst>
          </a:custGeom>
          <a:solidFill>
            <a:srgbClr val="CCC8C8"/>
          </a:solidFill>
          <a:ln>
            <a:noFill/>
          </a:ln>
        </p:spPr>
      </p:sp>
      <p:sp>
        <p:nvSpPr>
          <p:cNvPr id="1672" name="Freeform 710"/>
          <p:cNvSpPr/>
          <p:nvPr/>
        </p:nvSpPr>
        <p:spPr>
          <a:xfrm>
            <a:off x="309240" y="649080"/>
            <a:ext cx="889560" cy="355680"/>
          </a:xfrm>
          <a:custGeom>
            <a:avLst/>
            <a:gdLst/>
            <a:ahLst/>
            <a:cxnLst/>
            <a:rect l="0" t="0" r="r" b="b"/>
            <a:pathLst>
              <a:path w="2471" h="988">
                <a:moveTo>
                  <a:pt x="2449" y="987"/>
                </a:moveTo>
                <a:lnTo>
                  <a:pt x="0" y="8"/>
                </a:lnTo>
                <a:lnTo>
                  <a:pt x="0" y="0"/>
                </a:lnTo>
                <a:lnTo>
                  <a:pt x="2470" y="987"/>
                </a:lnTo>
                <a:lnTo>
                  <a:pt x="2449" y="987"/>
                </a:lnTo>
                <a:close/>
              </a:path>
            </a:pathLst>
          </a:custGeom>
          <a:solidFill>
            <a:srgbClr val="CBC7C7"/>
          </a:solidFill>
          <a:ln>
            <a:noFill/>
          </a:ln>
        </p:spPr>
      </p:sp>
      <p:sp>
        <p:nvSpPr>
          <p:cNvPr id="1673" name="Freeform 711"/>
          <p:cNvSpPr/>
          <p:nvPr/>
        </p:nvSpPr>
        <p:spPr>
          <a:xfrm>
            <a:off x="309240" y="645840"/>
            <a:ext cx="897120" cy="358920"/>
          </a:xfrm>
          <a:custGeom>
            <a:avLst/>
            <a:gdLst/>
            <a:ahLst/>
            <a:cxnLst/>
            <a:rect l="0" t="0" r="r" b="b"/>
            <a:pathLst>
              <a:path w="2492" h="997">
                <a:moveTo>
                  <a:pt x="2470" y="996"/>
                </a:moveTo>
                <a:lnTo>
                  <a:pt x="0" y="9"/>
                </a:lnTo>
                <a:lnTo>
                  <a:pt x="0" y="0"/>
                </a:lnTo>
                <a:lnTo>
                  <a:pt x="2491" y="996"/>
                </a:lnTo>
                <a:lnTo>
                  <a:pt x="2470" y="996"/>
                </a:lnTo>
                <a:close/>
              </a:path>
            </a:pathLst>
          </a:custGeom>
          <a:solidFill>
            <a:srgbClr val="CAC6C6"/>
          </a:solidFill>
          <a:ln>
            <a:noFill/>
          </a:ln>
        </p:spPr>
      </p:sp>
      <p:sp>
        <p:nvSpPr>
          <p:cNvPr id="1674" name="Freeform 712"/>
          <p:cNvSpPr/>
          <p:nvPr/>
        </p:nvSpPr>
        <p:spPr>
          <a:xfrm>
            <a:off x="309240" y="642960"/>
            <a:ext cx="904680" cy="361800"/>
          </a:xfrm>
          <a:custGeom>
            <a:avLst/>
            <a:gdLst/>
            <a:ahLst/>
            <a:cxnLst/>
            <a:rect l="0" t="0" r="r" b="b"/>
            <a:pathLst>
              <a:path w="2513" h="1005">
                <a:moveTo>
                  <a:pt x="2491" y="1004"/>
                </a:moveTo>
                <a:lnTo>
                  <a:pt x="0" y="8"/>
                </a:lnTo>
                <a:lnTo>
                  <a:pt x="0" y="0"/>
                </a:lnTo>
                <a:lnTo>
                  <a:pt x="2512" y="1004"/>
                </a:lnTo>
                <a:lnTo>
                  <a:pt x="2491" y="1004"/>
                </a:lnTo>
                <a:close/>
              </a:path>
            </a:pathLst>
          </a:custGeom>
          <a:solidFill>
            <a:srgbClr val="C9C5C5"/>
          </a:solidFill>
          <a:ln>
            <a:noFill/>
          </a:ln>
        </p:spPr>
      </p:sp>
      <p:sp>
        <p:nvSpPr>
          <p:cNvPr id="1675" name="Freeform 713"/>
          <p:cNvSpPr/>
          <p:nvPr/>
        </p:nvSpPr>
        <p:spPr>
          <a:xfrm>
            <a:off x="309240" y="639720"/>
            <a:ext cx="912240" cy="365040"/>
          </a:xfrm>
          <a:custGeom>
            <a:avLst/>
            <a:gdLst/>
            <a:ahLst/>
            <a:cxnLst/>
            <a:rect l="0" t="0" r="r" b="b"/>
            <a:pathLst>
              <a:path w="2534" h="1014">
                <a:moveTo>
                  <a:pt x="2512" y="1013"/>
                </a:moveTo>
                <a:lnTo>
                  <a:pt x="0" y="9"/>
                </a:lnTo>
                <a:lnTo>
                  <a:pt x="0" y="0"/>
                </a:lnTo>
                <a:lnTo>
                  <a:pt x="2533" y="1013"/>
                </a:lnTo>
                <a:lnTo>
                  <a:pt x="2512" y="1013"/>
                </a:lnTo>
                <a:close/>
              </a:path>
            </a:pathLst>
          </a:custGeom>
          <a:solidFill>
            <a:srgbClr val="C9C4C4"/>
          </a:solidFill>
          <a:ln>
            <a:noFill/>
          </a:ln>
        </p:spPr>
      </p:sp>
      <p:sp>
        <p:nvSpPr>
          <p:cNvPr id="1676" name="Freeform 714"/>
          <p:cNvSpPr/>
          <p:nvPr/>
        </p:nvSpPr>
        <p:spPr>
          <a:xfrm>
            <a:off x="309240" y="636840"/>
            <a:ext cx="919800" cy="367920"/>
          </a:xfrm>
          <a:custGeom>
            <a:avLst/>
            <a:gdLst/>
            <a:ahLst/>
            <a:cxnLst/>
            <a:rect l="0" t="0" r="r" b="b"/>
            <a:pathLst>
              <a:path w="2555" h="1022">
                <a:moveTo>
                  <a:pt x="2533" y="1021"/>
                </a:moveTo>
                <a:lnTo>
                  <a:pt x="0" y="8"/>
                </a:lnTo>
                <a:lnTo>
                  <a:pt x="0" y="0"/>
                </a:lnTo>
                <a:lnTo>
                  <a:pt x="2554" y="1021"/>
                </a:lnTo>
                <a:lnTo>
                  <a:pt x="2533" y="1021"/>
                </a:lnTo>
                <a:close/>
              </a:path>
            </a:pathLst>
          </a:custGeom>
          <a:solidFill>
            <a:srgbClr val="C8C3C3"/>
          </a:solidFill>
          <a:ln>
            <a:noFill/>
          </a:ln>
        </p:spPr>
      </p:sp>
      <p:sp>
        <p:nvSpPr>
          <p:cNvPr id="1677" name="Freeform 715"/>
          <p:cNvSpPr/>
          <p:nvPr/>
        </p:nvSpPr>
        <p:spPr>
          <a:xfrm>
            <a:off x="309240" y="633600"/>
            <a:ext cx="927360" cy="371160"/>
          </a:xfrm>
          <a:custGeom>
            <a:avLst/>
            <a:gdLst/>
            <a:ahLst/>
            <a:cxnLst/>
            <a:rect l="0" t="0" r="r" b="b"/>
            <a:pathLst>
              <a:path w="2576" h="1031">
                <a:moveTo>
                  <a:pt x="2554" y="1030"/>
                </a:moveTo>
                <a:lnTo>
                  <a:pt x="0" y="9"/>
                </a:lnTo>
                <a:lnTo>
                  <a:pt x="0" y="0"/>
                </a:lnTo>
                <a:lnTo>
                  <a:pt x="2575" y="1030"/>
                </a:lnTo>
                <a:lnTo>
                  <a:pt x="2554" y="1030"/>
                </a:lnTo>
                <a:close/>
              </a:path>
            </a:pathLst>
          </a:custGeom>
          <a:solidFill>
            <a:srgbClr val="C7C2C2"/>
          </a:solidFill>
          <a:ln>
            <a:noFill/>
          </a:ln>
        </p:spPr>
      </p:sp>
      <p:sp>
        <p:nvSpPr>
          <p:cNvPr id="1678" name="Freeform 716"/>
          <p:cNvSpPr/>
          <p:nvPr/>
        </p:nvSpPr>
        <p:spPr>
          <a:xfrm>
            <a:off x="309240" y="630720"/>
            <a:ext cx="934920" cy="374040"/>
          </a:xfrm>
          <a:custGeom>
            <a:avLst/>
            <a:gdLst/>
            <a:ahLst/>
            <a:cxnLst/>
            <a:rect l="0" t="0" r="r" b="b"/>
            <a:pathLst>
              <a:path w="2597" h="1039">
                <a:moveTo>
                  <a:pt x="2575" y="1038"/>
                </a:moveTo>
                <a:lnTo>
                  <a:pt x="0" y="8"/>
                </a:lnTo>
                <a:lnTo>
                  <a:pt x="0" y="0"/>
                </a:lnTo>
                <a:lnTo>
                  <a:pt x="2596" y="1038"/>
                </a:lnTo>
                <a:lnTo>
                  <a:pt x="2575" y="1038"/>
                </a:lnTo>
                <a:close/>
              </a:path>
            </a:pathLst>
          </a:custGeom>
          <a:solidFill>
            <a:srgbClr val="C6C1C1"/>
          </a:solidFill>
          <a:ln>
            <a:noFill/>
          </a:ln>
        </p:spPr>
      </p:sp>
      <p:sp>
        <p:nvSpPr>
          <p:cNvPr id="1679" name="Freeform 717"/>
          <p:cNvSpPr/>
          <p:nvPr/>
        </p:nvSpPr>
        <p:spPr>
          <a:xfrm>
            <a:off x="309240" y="627480"/>
            <a:ext cx="942480" cy="377280"/>
          </a:xfrm>
          <a:custGeom>
            <a:avLst/>
            <a:gdLst/>
            <a:ahLst/>
            <a:cxnLst/>
            <a:rect l="0" t="0" r="r" b="b"/>
            <a:pathLst>
              <a:path w="2618" h="1048">
                <a:moveTo>
                  <a:pt x="2596" y="1047"/>
                </a:moveTo>
                <a:lnTo>
                  <a:pt x="0" y="9"/>
                </a:lnTo>
                <a:lnTo>
                  <a:pt x="0" y="0"/>
                </a:lnTo>
                <a:lnTo>
                  <a:pt x="2617" y="1047"/>
                </a:lnTo>
                <a:lnTo>
                  <a:pt x="2596" y="1047"/>
                </a:lnTo>
                <a:close/>
              </a:path>
            </a:pathLst>
          </a:custGeom>
          <a:solidFill>
            <a:srgbClr val="C5C0C0"/>
          </a:solidFill>
          <a:ln>
            <a:noFill/>
          </a:ln>
        </p:spPr>
      </p:sp>
      <p:sp>
        <p:nvSpPr>
          <p:cNvPr id="1680" name="Freeform 718"/>
          <p:cNvSpPr/>
          <p:nvPr/>
        </p:nvSpPr>
        <p:spPr>
          <a:xfrm>
            <a:off x="309240" y="624600"/>
            <a:ext cx="950040" cy="380160"/>
          </a:xfrm>
          <a:custGeom>
            <a:avLst/>
            <a:gdLst/>
            <a:ahLst/>
            <a:cxnLst/>
            <a:rect l="0" t="0" r="r" b="b"/>
            <a:pathLst>
              <a:path w="2639" h="1056">
                <a:moveTo>
                  <a:pt x="2617" y="1055"/>
                </a:moveTo>
                <a:lnTo>
                  <a:pt x="0" y="8"/>
                </a:lnTo>
                <a:lnTo>
                  <a:pt x="0" y="0"/>
                </a:lnTo>
                <a:lnTo>
                  <a:pt x="2638" y="1055"/>
                </a:lnTo>
                <a:lnTo>
                  <a:pt x="2617" y="1055"/>
                </a:lnTo>
                <a:close/>
              </a:path>
            </a:pathLst>
          </a:custGeom>
          <a:solidFill>
            <a:srgbClr val="C4BFBE"/>
          </a:solidFill>
          <a:ln>
            <a:noFill/>
          </a:ln>
        </p:spPr>
      </p:sp>
      <p:sp>
        <p:nvSpPr>
          <p:cNvPr id="1681" name="Freeform 719"/>
          <p:cNvSpPr/>
          <p:nvPr/>
        </p:nvSpPr>
        <p:spPr>
          <a:xfrm>
            <a:off x="309240" y="621720"/>
            <a:ext cx="957960" cy="383040"/>
          </a:xfrm>
          <a:custGeom>
            <a:avLst/>
            <a:gdLst/>
            <a:ahLst/>
            <a:cxnLst/>
            <a:rect l="0" t="0" r="r" b="b"/>
            <a:pathLst>
              <a:path w="2661" h="1064">
                <a:moveTo>
                  <a:pt x="2638" y="1063"/>
                </a:moveTo>
                <a:lnTo>
                  <a:pt x="0" y="8"/>
                </a:lnTo>
                <a:lnTo>
                  <a:pt x="0" y="0"/>
                </a:lnTo>
                <a:lnTo>
                  <a:pt x="2660" y="1063"/>
                </a:lnTo>
                <a:lnTo>
                  <a:pt x="2638" y="1063"/>
                </a:lnTo>
                <a:close/>
              </a:path>
            </a:pathLst>
          </a:custGeom>
          <a:solidFill>
            <a:srgbClr val="C3BEBD"/>
          </a:solidFill>
          <a:ln>
            <a:noFill/>
          </a:ln>
        </p:spPr>
      </p:sp>
      <p:sp>
        <p:nvSpPr>
          <p:cNvPr id="1682" name="Freeform 720"/>
          <p:cNvSpPr/>
          <p:nvPr/>
        </p:nvSpPr>
        <p:spPr>
          <a:xfrm>
            <a:off x="309240" y="618480"/>
            <a:ext cx="965520" cy="386280"/>
          </a:xfrm>
          <a:custGeom>
            <a:avLst/>
            <a:gdLst/>
            <a:ahLst/>
            <a:cxnLst/>
            <a:rect l="0" t="0" r="r" b="b"/>
            <a:pathLst>
              <a:path w="2682" h="1073">
                <a:moveTo>
                  <a:pt x="2660" y="1072"/>
                </a:moveTo>
                <a:lnTo>
                  <a:pt x="0" y="9"/>
                </a:lnTo>
                <a:lnTo>
                  <a:pt x="0" y="0"/>
                </a:lnTo>
                <a:lnTo>
                  <a:pt x="2681" y="1072"/>
                </a:lnTo>
                <a:lnTo>
                  <a:pt x="2660" y="1072"/>
                </a:lnTo>
                <a:close/>
              </a:path>
            </a:pathLst>
          </a:custGeom>
          <a:solidFill>
            <a:srgbClr val="C2BDBC"/>
          </a:solidFill>
          <a:ln>
            <a:noFill/>
          </a:ln>
        </p:spPr>
      </p:sp>
      <p:sp>
        <p:nvSpPr>
          <p:cNvPr id="1683" name="Freeform 721"/>
          <p:cNvSpPr/>
          <p:nvPr/>
        </p:nvSpPr>
        <p:spPr>
          <a:xfrm>
            <a:off x="309240" y="615600"/>
            <a:ext cx="973080" cy="389160"/>
          </a:xfrm>
          <a:custGeom>
            <a:avLst/>
            <a:gdLst/>
            <a:ahLst/>
            <a:cxnLst/>
            <a:rect l="0" t="0" r="r" b="b"/>
            <a:pathLst>
              <a:path w="2703" h="1081">
                <a:moveTo>
                  <a:pt x="2681" y="1080"/>
                </a:moveTo>
                <a:lnTo>
                  <a:pt x="0" y="8"/>
                </a:lnTo>
                <a:lnTo>
                  <a:pt x="0" y="0"/>
                </a:lnTo>
                <a:lnTo>
                  <a:pt x="2702" y="1080"/>
                </a:lnTo>
                <a:lnTo>
                  <a:pt x="2681" y="1080"/>
                </a:lnTo>
                <a:close/>
              </a:path>
            </a:pathLst>
          </a:custGeom>
          <a:solidFill>
            <a:srgbClr val="C1BCBB"/>
          </a:solidFill>
          <a:ln>
            <a:noFill/>
          </a:ln>
        </p:spPr>
      </p:sp>
      <p:sp>
        <p:nvSpPr>
          <p:cNvPr id="1684" name="Freeform 722"/>
          <p:cNvSpPr/>
          <p:nvPr/>
        </p:nvSpPr>
        <p:spPr>
          <a:xfrm>
            <a:off x="309240" y="615600"/>
            <a:ext cx="973080" cy="389160"/>
          </a:xfrm>
          <a:custGeom>
            <a:avLst/>
            <a:gdLst/>
            <a:ahLst/>
            <a:cxnLst/>
            <a:rect l="0" t="0" r="r" b="b"/>
            <a:pathLst>
              <a:path w="2703" h="1081">
                <a:moveTo>
                  <a:pt x="2702" y="1080"/>
                </a:moveTo>
                <a:lnTo>
                  <a:pt x="0" y="0"/>
                </a:lnTo>
                <a:lnTo>
                  <a:pt x="21" y="0"/>
                </a:lnTo>
                <a:lnTo>
                  <a:pt x="2702" y="1072"/>
                </a:lnTo>
                <a:lnTo>
                  <a:pt x="2702" y="1080"/>
                </a:lnTo>
                <a:close/>
              </a:path>
            </a:pathLst>
          </a:custGeom>
          <a:solidFill>
            <a:srgbClr val="C0BBBA"/>
          </a:solidFill>
          <a:ln>
            <a:noFill/>
          </a:ln>
        </p:spPr>
      </p:sp>
      <p:sp>
        <p:nvSpPr>
          <p:cNvPr id="1685" name="Freeform 723"/>
          <p:cNvSpPr/>
          <p:nvPr/>
        </p:nvSpPr>
        <p:spPr>
          <a:xfrm>
            <a:off x="316800" y="615600"/>
            <a:ext cx="965520" cy="386280"/>
          </a:xfrm>
          <a:custGeom>
            <a:avLst/>
            <a:gdLst/>
            <a:ahLst/>
            <a:cxnLst/>
            <a:rect l="0" t="0" r="r" b="b"/>
            <a:pathLst>
              <a:path w="2682" h="1073">
                <a:moveTo>
                  <a:pt x="2681" y="1072"/>
                </a:moveTo>
                <a:lnTo>
                  <a:pt x="0" y="0"/>
                </a:lnTo>
                <a:lnTo>
                  <a:pt x="21" y="0"/>
                </a:lnTo>
                <a:lnTo>
                  <a:pt x="2681" y="1063"/>
                </a:lnTo>
                <a:lnTo>
                  <a:pt x="2681" y="1072"/>
                </a:lnTo>
                <a:close/>
              </a:path>
            </a:pathLst>
          </a:custGeom>
          <a:solidFill>
            <a:srgbClr val="BFBAB9"/>
          </a:solidFill>
          <a:ln>
            <a:noFill/>
          </a:ln>
        </p:spPr>
      </p:sp>
      <p:sp>
        <p:nvSpPr>
          <p:cNvPr id="1686" name="Freeform 724"/>
          <p:cNvSpPr/>
          <p:nvPr/>
        </p:nvSpPr>
        <p:spPr>
          <a:xfrm>
            <a:off x="324360" y="615600"/>
            <a:ext cx="957960" cy="383040"/>
          </a:xfrm>
          <a:custGeom>
            <a:avLst/>
            <a:gdLst/>
            <a:ahLst/>
            <a:cxnLst/>
            <a:rect l="0" t="0" r="r" b="b"/>
            <a:pathLst>
              <a:path w="2661" h="1064">
                <a:moveTo>
                  <a:pt x="2660" y="1063"/>
                </a:moveTo>
                <a:lnTo>
                  <a:pt x="0" y="0"/>
                </a:lnTo>
                <a:lnTo>
                  <a:pt x="21" y="0"/>
                </a:lnTo>
                <a:lnTo>
                  <a:pt x="2660" y="1055"/>
                </a:lnTo>
                <a:lnTo>
                  <a:pt x="2660" y="1063"/>
                </a:lnTo>
                <a:close/>
              </a:path>
            </a:pathLst>
          </a:custGeom>
          <a:solidFill>
            <a:srgbClr val="BEB9B8"/>
          </a:solidFill>
          <a:ln>
            <a:noFill/>
          </a:ln>
        </p:spPr>
      </p:sp>
      <p:sp>
        <p:nvSpPr>
          <p:cNvPr id="1687" name="Freeform 725"/>
          <p:cNvSpPr/>
          <p:nvPr/>
        </p:nvSpPr>
        <p:spPr>
          <a:xfrm>
            <a:off x="331920" y="615600"/>
            <a:ext cx="950400" cy="380160"/>
          </a:xfrm>
          <a:custGeom>
            <a:avLst/>
            <a:gdLst/>
            <a:ahLst/>
            <a:cxnLst/>
            <a:rect l="0" t="0" r="r" b="b"/>
            <a:pathLst>
              <a:path w="2640" h="1056">
                <a:moveTo>
                  <a:pt x="2639" y="1055"/>
                </a:moveTo>
                <a:lnTo>
                  <a:pt x="0" y="0"/>
                </a:lnTo>
                <a:lnTo>
                  <a:pt x="21" y="0"/>
                </a:lnTo>
                <a:lnTo>
                  <a:pt x="2639" y="1047"/>
                </a:lnTo>
                <a:lnTo>
                  <a:pt x="2639" y="1055"/>
                </a:lnTo>
                <a:close/>
              </a:path>
            </a:pathLst>
          </a:custGeom>
          <a:solidFill>
            <a:srgbClr val="BDB8B7"/>
          </a:solidFill>
          <a:ln>
            <a:noFill/>
          </a:ln>
        </p:spPr>
      </p:sp>
      <p:sp>
        <p:nvSpPr>
          <p:cNvPr id="1688" name="Freeform 726"/>
          <p:cNvSpPr/>
          <p:nvPr/>
        </p:nvSpPr>
        <p:spPr>
          <a:xfrm>
            <a:off x="339480" y="615600"/>
            <a:ext cx="942840" cy="377280"/>
          </a:xfrm>
          <a:custGeom>
            <a:avLst/>
            <a:gdLst/>
            <a:ahLst/>
            <a:cxnLst/>
            <a:rect l="0" t="0" r="r" b="b"/>
            <a:pathLst>
              <a:path w="2619" h="1048">
                <a:moveTo>
                  <a:pt x="2618" y="1047"/>
                </a:moveTo>
                <a:lnTo>
                  <a:pt x="0" y="0"/>
                </a:lnTo>
                <a:lnTo>
                  <a:pt x="21" y="0"/>
                </a:lnTo>
                <a:lnTo>
                  <a:pt x="2618" y="1038"/>
                </a:lnTo>
                <a:lnTo>
                  <a:pt x="2618" y="1047"/>
                </a:lnTo>
                <a:close/>
              </a:path>
            </a:pathLst>
          </a:custGeom>
          <a:solidFill>
            <a:srgbClr val="BCB6B6"/>
          </a:solidFill>
          <a:ln>
            <a:noFill/>
          </a:ln>
        </p:spPr>
      </p:sp>
      <p:sp>
        <p:nvSpPr>
          <p:cNvPr id="1689" name="Freeform 727"/>
          <p:cNvSpPr/>
          <p:nvPr/>
        </p:nvSpPr>
        <p:spPr>
          <a:xfrm>
            <a:off x="347040" y="615600"/>
            <a:ext cx="935280" cy="374040"/>
          </a:xfrm>
          <a:custGeom>
            <a:avLst/>
            <a:gdLst/>
            <a:ahLst/>
            <a:cxnLst/>
            <a:rect l="0" t="0" r="r" b="b"/>
            <a:pathLst>
              <a:path w="2598" h="1039">
                <a:moveTo>
                  <a:pt x="2597" y="1038"/>
                </a:moveTo>
                <a:lnTo>
                  <a:pt x="0" y="0"/>
                </a:lnTo>
                <a:lnTo>
                  <a:pt x="21" y="0"/>
                </a:lnTo>
                <a:lnTo>
                  <a:pt x="2597" y="1030"/>
                </a:lnTo>
                <a:lnTo>
                  <a:pt x="2597" y="1038"/>
                </a:lnTo>
                <a:close/>
              </a:path>
            </a:pathLst>
          </a:custGeom>
          <a:solidFill>
            <a:srgbClr val="BBB5B5"/>
          </a:solidFill>
          <a:ln>
            <a:noFill/>
          </a:ln>
        </p:spPr>
      </p:sp>
      <p:sp>
        <p:nvSpPr>
          <p:cNvPr id="1690" name="Freeform 728"/>
          <p:cNvSpPr/>
          <p:nvPr/>
        </p:nvSpPr>
        <p:spPr>
          <a:xfrm>
            <a:off x="354600" y="615600"/>
            <a:ext cx="927720" cy="371160"/>
          </a:xfrm>
          <a:custGeom>
            <a:avLst/>
            <a:gdLst/>
            <a:ahLst/>
            <a:cxnLst/>
            <a:rect l="0" t="0" r="r" b="b"/>
            <a:pathLst>
              <a:path w="2577" h="1031">
                <a:moveTo>
                  <a:pt x="2576" y="1030"/>
                </a:moveTo>
                <a:lnTo>
                  <a:pt x="0" y="0"/>
                </a:lnTo>
                <a:lnTo>
                  <a:pt x="22" y="0"/>
                </a:lnTo>
                <a:lnTo>
                  <a:pt x="2576" y="1021"/>
                </a:lnTo>
                <a:lnTo>
                  <a:pt x="2576" y="1030"/>
                </a:lnTo>
                <a:close/>
              </a:path>
            </a:pathLst>
          </a:custGeom>
          <a:solidFill>
            <a:srgbClr val="BAB4B3"/>
          </a:solidFill>
          <a:ln>
            <a:noFill/>
          </a:ln>
        </p:spPr>
      </p:sp>
      <p:sp>
        <p:nvSpPr>
          <p:cNvPr id="1691" name="Freeform 729"/>
          <p:cNvSpPr/>
          <p:nvPr/>
        </p:nvSpPr>
        <p:spPr>
          <a:xfrm>
            <a:off x="362520" y="615600"/>
            <a:ext cx="919800" cy="367920"/>
          </a:xfrm>
          <a:custGeom>
            <a:avLst/>
            <a:gdLst/>
            <a:ahLst/>
            <a:cxnLst/>
            <a:rect l="0" t="0" r="r" b="b"/>
            <a:pathLst>
              <a:path w="2555" h="1022">
                <a:moveTo>
                  <a:pt x="2554" y="1021"/>
                </a:moveTo>
                <a:lnTo>
                  <a:pt x="0" y="0"/>
                </a:lnTo>
                <a:lnTo>
                  <a:pt x="21" y="0"/>
                </a:lnTo>
                <a:lnTo>
                  <a:pt x="2554" y="1013"/>
                </a:lnTo>
                <a:lnTo>
                  <a:pt x="2554" y="1021"/>
                </a:lnTo>
                <a:close/>
              </a:path>
            </a:pathLst>
          </a:custGeom>
          <a:solidFill>
            <a:srgbClr val="B9B3B2"/>
          </a:solidFill>
          <a:ln>
            <a:noFill/>
          </a:ln>
        </p:spPr>
      </p:sp>
      <p:sp>
        <p:nvSpPr>
          <p:cNvPr id="1692" name="Freeform 730"/>
          <p:cNvSpPr/>
          <p:nvPr/>
        </p:nvSpPr>
        <p:spPr>
          <a:xfrm>
            <a:off x="370080" y="615600"/>
            <a:ext cx="912240" cy="365040"/>
          </a:xfrm>
          <a:custGeom>
            <a:avLst/>
            <a:gdLst/>
            <a:ahLst/>
            <a:cxnLst/>
            <a:rect l="0" t="0" r="r" b="b"/>
            <a:pathLst>
              <a:path w="2534" h="1014">
                <a:moveTo>
                  <a:pt x="2533" y="1013"/>
                </a:moveTo>
                <a:lnTo>
                  <a:pt x="0" y="0"/>
                </a:lnTo>
                <a:lnTo>
                  <a:pt x="21" y="0"/>
                </a:lnTo>
                <a:lnTo>
                  <a:pt x="2533" y="1004"/>
                </a:lnTo>
                <a:lnTo>
                  <a:pt x="2533" y="1013"/>
                </a:lnTo>
                <a:close/>
              </a:path>
            </a:pathLst>
          </a:custGeom>
          <a:solidFill>
            <a:srgbClr val="B8B2B1"/>
          </a:solidFill>
          <a:ln>
            <a:noFill/>
          </a:ln>
        </p:spPr>
      </p:sp>
      <p:sp>
        <p:nvSpPr>
          <p:cNvPr id="1693" name="Freeform 731"/>
          <p:cNvSpPr/>
          <p:nvPr/>
        </p:nvSpPr>
        <p:spPr>
          <a:xfrm>
            <a:off x="377640" y="615600"/>
            <a:ext cx="904680" cy="361800"/>
          </a:xfrm>
          <a:custGeom>
            <a:avLst/>
            <a:gdLst/>
            <a:ahLst/>
            <a:cxnLst/>
            <a:rect l="0" t="0" r="r" b="b"/>
            <a:pathLst>
              <a:path w="2513" h="1005">
                <a:moveTo>
                  <a:pt x="2512" y="1004"/>
                </a:moveTo>
                <a:lnTo>
                  <a:pt x="0" y="0"/>
                </a:lnTo>
                <a:lnTo>
                  <a:pt x="21" y="0"/>
                </a:lnTo>
                <a:lnTo>
                  <a:pt x="2512" y="996"/>
                </a:lnTo>
                <a:lnTo>
                  <a:pt x="2512" y="1004"/>
                </a:lnTo>
                <a:close/>
              </a:path>
            </a:pathLst>
          </a:custGeom>
          <a:solidFill>
            <a:srgbClr val="B7B1B0"/>
          </a:solidFill>
          <a:ln>
            <a:noFill/>
          </a:ln>
        </p:spPr>
      </p:sp>
      <p:sp>
        <p:nvSpPr>
          <p:cNvPr id="1694" name="Freeform 732"/>
          <p:cNvSpPr/>
          <p:nvPr/>
        </p:nvSpPr>
        <p:spPr>
          <a:xfrm>
            <a:off x="385200" y="615600"/>
            <a:ext cx="897120" cy="358920"/>
          </a:xfrm>
          <a:custGeom>
            <a:avLst/>
            <a:gdLst/>
            <a:ahLst/>
            <a:cxnLst/>
            <a:rect l="0" t="0" r="r" b="b"/>
            <a:pathLst>
              <a:path w="2492" h="997">
                <a:moveTo>
                  <a:pt x="2491" y="996"/>
                </a:moveTo>
                <a:lnTo>
                  <a:pt x="0" y="0"/>
                </a:lnTo>
                <a:lnTo>
                  <a:pt x="21" y="0"/>
                </a:lnTo>
                <a:lnTo>
                  <a:pt x="2491" y="987"/>
                </a:lnTo>
                <a:lnTo>
                  <a:pt x="2491" y="996"/>
                </a:lnTo>
                <a:close/>
              </a:path>
            </a:pathLst>
          </a:custGeom>
          <a:solidFill>
            <a:srgbClr val="B6AFAF"/>
          </a:solidFill>
          <a:ln>
            <a:noFill/>
          </a:ln>
        </p:spPr>
      </p:sp>
      <p:sp>
        <p:nvSpPr>
          <p:cNvPr id="1695" name="Freeform 733"/>
          <p:cNvSpPr/>
          <p:nvPr/>
        </p:nvSpPr>
        <p:spPr>
          <a:xfrm>
            <a:off x="392760" y="615600"/>
            <a:ext cx="889560" cy="355680"/>
          </a:xfrm>
          <a:custGeom>
            <a:avLst/>
            <a:gdLst/>
            <a:ahLst/>
            <a:cxnLst/>
            <a:rect l="0" t="0" r="r" b="b"/>
            <a:pathLst>
              <a:path w="2471" h="988">
                <a:moveTo>
                  <a:pt x="2470" y="987"/>
                </a:moveTo>
                <a:lnTo>
                  <a:pt x="0" y="0"/>
                </a:lnTo>
                <a:lnTo>
                  <a:pt x="21" y="0"/>
                </a:lnTo>
                <a:lnTo>
                  <a:pt x="2470" y="979"/>
                </a:lnTo>
                <a:lnTo>
                  <a:pt x="2470" y="987"/>
                </a:lnTo>
                <a:close/>
              </a:path>
            </a:pathLst>
          </a:custGeom>
          <a:solidFill>
            <a:srgbClr val="B5AEAE"/>
          </a:solidFill>
          <a:ln>
            <a:noFill/>
          </a:ln>
        </p:spPr>
      </p:sp>
      <p:sp>
        <p:nvSpPr>
          <p:cNvPr id="1696" name="Freeform 734"/>
          <p:cNvSpPr/>
          <p:nvPr/>
        </p:nvSpPr>
        <p:spPr>
          <a:xfrm>
            <a:off x="400320" y="615600"/>
            <a:ext cx="882000" cy="352800"/>
          </a:xfrm>
          <a:custGeom>
            <a:avLst/>
            <a:gdLst/>
            <a:ahLst/>
            <a:cxnLst/>
            <a:rect l="0" t="0" r="r" b="b"/>
            <a:pathLst>
              <a:path w="2450" h="980">
                <a:moveTo>
                  <a:pt x="2449" y="979"/>
                </a:moveTo>
                <a:lnTo>
                  <a:pt x="0" y="0"/>
                </a:lnTo>
                <a:lnTo>
                  <a:pt x="21" y="0"/>
                </a:lnTo>
                <a:lnTo>
                  <a:pt x="2449" y="971"/>
                </a:lnTo>
                <a:lnTo>
                  <a:pt x="2449" y="979"/>
                </a:lnTo>
                <a:close/>
              </a:path>
            </a:pathLst>
          </a:custGeom>
          <a:solidFill>
            <a:srgbClr val="B4ADAC"/>
          </a:solidFill>
          <a:ln>
            <a:noFill/>
          </a:ln>
        </p:spPr>
      </p:sp>
      <p:sp>
        <p:nvSpPr>
          <p:cNvPr id="1697" name="Freeform 735"/>
          <p:cNvSpPr/>
          <p:nvPr/>
        </p:nvSpPr>
        <p:spPr>
          <a:xfrm>
            <a:off x="407880" y="615600"/>
            <a:ext cx="874440" cy="349920"/>
          </a:xfrm>
          <a:custGeom>
            <a:avLst/>
            <a:gdLst/>
            <a:ahLst/>
            <a:cxnLst/>
            <a:rect l="0" t="0" r="r" b="b"/>
            <a:pathLst>
              <a:path w="2429" h="972">
                <a:moveTo>
                  <a:pt x="2428" y="971"/>
                </a:moveTo>
                <a:lnTo>
                  <a:pt x="0" y="0"/>
                </a:lnTo>
                <a:lnTo>
                  <a:pt x="21" y="0"/>
                </a:lnTo>
                <a:lnTo>
                  <a:pt x="2428" y="962"/>
                </a:lnTo>
                <a:lnTo>
                  <a:pt x="2428" y="971"/>
                </a:lnTo>
                <a:close/>
              </a:path>
            </a:pathLst>
          </a:custGeom>
          <a:solidFill>
            <a:srgbClr val="B3ACAB"/>
          </a:solidFill>
          <a:ln>
            <a:noFill/>
          </a:ln>
        </p:spPr>
      </p:sp>
      <p:sp>
        <p:nvSpPr>
          <p:cNvPr id="1698" name="Freeform 736"/>
          <p:cNvSpPr/>
          <p:nvPr/>
        </p:nvSpPr>
        <p:spPr>
          <a:xfrm>
            <a:off x="415440" y="615600"/>
            <a:ext cx="866880" cy="346680"/>
          </a:xfrm>
          <a:custGeom>
            <a:avLst/>
            <a:gdLst/>
            <a:ahLst/>
            <a:cxnLst/>
            <a:rect l="0" t="0" r="r" b="b"/>
            <a:pathLst>
              <a:path w="2408" h="963">
                <a:moveTo>
                  <a:pt x="2407" y="962"/>
                </a:moveTo>
                <a:lnTo>
                  <a:pt x="0" y="0"/>
                </a:lnTo>
                <a:lnTo>
                  <a:pt x="21" y="0"/>
                </a:lnTo>
                <a:lnTo>
                  <a:pt x="2407" y="954"/>
                </a:lnTo>
                <a:lnTo>
                  <a:pt x="2407" y="962"/>
                </a:lnTo>
                <a:close/>
              </a:path>
            </a:pathLst>
          </a:custGeom>
          <a:solidFill>
            <a:srgbClr val="B1ABAA"/>
          </a:solidFill>
          <a:ln>
            <a:noFill/>
          </a:ln>
        </p:spPr>
      </p:sp>
      <p:sp>
        <p:nvSpPr>
          <p:cNvPr id="1699" name="Freeform 737"/>
          <p:cNvSpPr/>
          <p:nvPr/>
        </p:nvSpPr>
        <p:spPr>
          <a:xfrm>
            <a:off x="423000" y="615600"/>
            <a:ext cx="859320" cy="343800"/>
          </a:xfrm>
          <a:custGeom>
            <a:avLst/>
            <a:gdLst/>
            <a:ahLst/>
            <a:cxnLst/>
            <a:rect l="0" t="0" r="r" b="b"/>
            <a:pathLst>
              <a:path w="2387" h="955">
                <a:moveTo>
                  <a:pt x="2386" y="954"/>
                </a:moveTo>
                <a:lnTo>
                  <a:pt x="0" y="0"/>
                </a:lnTo>
                <a:lnTo>
                  <a:pt x="22" y="0"/>
                </a:lnTo>
                <a:lnTo>
                  <a:pt x="2386" y="945"/>
                </a:lnTo>
                <a:lnTo>
                  <a:pt x="2386" y="954"/>
                </a:lnTo>
                <a:close/>
              </a:path>
            </a:pathLst>
          </a:custGeom>
          <a:solidFill>
            <a:srgbClr val="B0AAA9"/>
          </a:solidFill>
          <a:ln>
            <a:noFill/>
          </a:ln>
        </p:spPr>
      </p:sp>
      <p:sp>
        <p:nvSpPr>
          <p:cNvPr id="1700" name="Freeform 738"/>
          <p:cNvSpPr/>
          <p:nvPr/>
        </p:nvSpPr>
        <p:spPr>
          <a:xfrm>
            <a:off x="430560" y="615600"/>
            <a:ext cx="851760" cy="340560"/>
          </a:xfrm>
          <a:custGeom>
            <a:avLst/>
            <a:gdLst/>
            <a:ahLst/>
            <a:cxnLst/>
            <a:rect l="0" t="0" r="r" b="b"/>
            <a:pathLst>
              <a:path w="2366" h="946">
                <a:moveTo>
                  <a:pt x="2365" y="945"/>
                </a:moveTo>
                <a:lnTo>
                  <a:pt x="0" y="0"/>
                </a:lnTo>
                <a:lnTo>
                  <a:pt x="22" y="0"/>
                </a:lnTo>
                <a:lnTo>
                  <a:pt x="2365" y="937"/>
                </a:lnTo>
                <a:lnTo>
                  <a:pt x="2365" y="945"/>
                </a:lnTo>
                <a:close/>
              </a:path>
            </a:pathLst>
          </a:custGeom>
          <a:solidFill>
            <a:srgbClr val="AFA9A7"/>
          </a:solidFill>
          <a:ln>
            <a:noFill/>
          </a:ln>
        </p:spPr>
      </p:sp>
      <p:sp>
        <p:nvSpPr>
          <p:cNvPr id="1701" name="Freeform 739"/>
          <p:cNvSpPr/>
          <p:nvPr/>
        </p:nvSpPr>
        <p:spPr>
          <a:xfrm>
            <a:off x="438480" y="615600"/>
            <a:ext cx="843840" cy="337680"/>
          </a:xfrm>
          <a:custGeom>
            <a:avLst/>
            <a:gdLst/>
            <a:ahLst/>
            <a:cxnLst/>
            <a:rect l="0" t="0" r="r" b="b"/>
            <a:pathLst>
              <a:path w="2344" h="938">
                <a:moveTo>
                  <a:pt x="2343" y="937"/>
                </a:moveTo>
                <a:lnTo>
                  <a:pt x="0" y="0"/>
                </a:lnTo>
                <a:lnTo>
                  <a:pt x="21" y="0"/>
                </a:lnTo>
                <a:lnTo>
                  <a:pt x="2343" y="928"/>
                </a:lnTo>
                <a:lnTo>
                  <a:pt x="2343" y="937"/>
                </a:lnTo>
                <a:close/>
              </a:path>
            </a:pathLst>
          </a:custGeom>
          <a:solidFill>
            <a:srgbClr val="AEA8A6"/>
          </a:solidFill>
          <a:ln>
            <a:noFill/>
          </a:ln>
        </p:spPr>
      </p:sp>
      <p:sp>
        <p:nvSpPr>
          <p:cNvPr id="1702" name="Freeform 740"/>
          <p:cNvSpPr/>
          <p:nvPr/>
        </p:nvSpPr>
        <p:spPr>
          <a:xfrm>
            <a:off x="446040" y="615600"/>
            <a:ext cx="836280" cy="334440"/>
          </a:xfrm>
          <a:custGeom>
            <a:avLst/>
            <a:gdLst/>
            <a:ahLst/>
            <a:cxnLst/>
            <a:rect l="0" t="0" r="r" b="b"/>
            <a:pathLst>
              <a:path w="2323" h="929">
                <a:moveTo>
                  <a:pt x="2322" y="928"/>
                </a:moveTo>
                <a:lnTo>
                  <a:pt x="0" y="0"/>
                </a:lnTo>
                <a:lnTo>
                  <a:pt x="21" y="0"/>
                </a:lnTo>
                <a:lnTo>
                  <a:pt x="2322" y="920"/>
                </a:lnTo>
                <a:lnTo>
                  <a:pt x="2322" y="928"/>
                </a:lnTo>
                <a:close/>
              </a:path>
            </a:pathLst>
          </a:custGeom>
          <a:solidFill>
            <a:srgbClr val="ADA6A5"/>
          </a:solidFill>
          <a:ln>
            <a:noFill/>
          </a:ln>
        </p:spPr>
      </p:sp>
      <p:sp>
        <p:nvSpPr>
          <p:cNvPr id="1703" name="Freeform 741"/>
          <p:cNvSpPr/>
          <p:nvPr/>
        </p:nvSpPr>
        <p:spPr>
          <a:xfrm>
            <a:off x="453600" y="615600"/>
            <a:ext cx="828720" cy="331560"/>
          </a:xfrm>
          <a:custGeom>
            <a:avLst/>
            <a:gdLst/>
            <a:ahLst/>
            <a:cxnLst/>
            <a:rect l="0" t="0" r="r" b="b"/>
            <a:pathLst>
              <a:path w="2302" h="921">
                <a:moveTo>
                  <a:pt x="2301" y="920"/>
                </a:moveTo>
                <a:lnTo>
                  <a:pt x="0" y="0"/>
                </a:lnTo>
                <a:lnTo>
                  <a:pt x="21" y="0"/>
                </a:lnTo>
                <a:lnTo>
                  <a:pt x="2301" y="912"/>
                </a:lnTo>
                <a:lnTo>
                  <a:pt x="2301" y="920"/>
                </a:lnTo>
                <a:close/>
              </a:path>
            </a:pathLst>
          </a:custGeom>
          <a:solidFill>
            <a:srgbClr val="ACA5A4"/>
          </a:solidFill>
          <a:ln>
            <a:noFill/>
          </a:ln>
        </p:spPr>
      </p:sp>
      <p:sp>
        <p:nvSpPr>
          <p:cNvPr id="1704" name="Freeform 742"/>
          <p:cNvSpPr/>
          <p:nvPr/>
        </p:nvSpPr>
        <p:spPr>
          <a:xfrm>
            <a:off x="461160" y="615600"/>
            <a:ext cx="821160" cy="328680"/>
          </a:xfrm>
          <a:custGeom>
            <a:avLst/>
            <a:gdLst/>
            <a:ahLst/>
            <a:cxnLst/>
            <a:rect l="0" t="0" r="r" b="b"/>
            <a:pathLst>
              <a:path w="2281" h="913">
                <a:moveTo>
                  <a:pt x="2280" y="912"/>
                </a:moveTo>
                <a:lnTo>
                  <a:pt x="0" y="0"/>
                </a:lnTo>
                <a:lnTo>
                  <a:pt x="21" y="0"/>
                </a:lnTo>
                <a:lnTo>
                  <a:pt x="2280" y="903"/>
                </a:lnTo>
                <a:lnTo>
                  <a:pt x="2280" y="912"/>
                </a:lnTo>
                <a:close/>
              </a:path>
            </a:pathLst>
          </a:custGeom>
          <a:solidFill>
            <a:srgbClr val="ABA4A3"/>
          </a:solidFill>
          <a:ln>
            <a:noFill/>
          </a:ln>
        </p:spPr>
      </p:sp>
      <p:sp>
        <p:nvSpPr>
          <p:cNvPr id="1705" name="Freeform 743"/>
          <p:cNvSpPr/>
          <p:nvPr/>
        </p:nvSpPr>
        <p:spPr>
          <a:xfrm>
            <a:off x="468720" y="615600"/>
            <a:ext cx="813600" cy="325440"/>
          </a:xfrm>
          <a:custGeom>
            <a:avLst/>
            <a:gdLst/>
            <a:ahLst/>
            <a:cxnLst/>
            <a:rect l="0" t="0" r="r" b="b"/>
            <a:pathLst>
              <a:path w="2260" h="904">
                <a:moveTo>
                  <a:pt x="2259" y="903"/>
                </a:moveTo>
                <a:lnTo>
                  <a:pt x="0" y="0"/>
                </a:lnTo>
                <a:lnTo>
                  <a:pt x="21" y="0"/>
                </a:lnTo>
                <a:lnTo>
                  <a:pt x="2259" y="895"/>
                </a:lnTo>
                <a:lnTo>
                  <a:pt x="2259" y="903"/>
                </a:lnTo>
                <a:close/>
              </a:path>
            </a:pathLst>
          </a:custGeom>
          <a:solidFill>
            <a:srgbClr val="AAA3A2"/>
          </a:solidFill>
          <a:ln>
            <a:noFill/>
          </a:ln>
        </p:spPr>
      </p:sp>
      <p:sp>
        <p:nvSpPr>
          <p:cNvPr id="1706" name="Freeform 744"/>
          <p:cNvSpPr/>
          <p:nvPr/>
        </p:nvSpPr>
        <p:spPr>
          <a:xfrm>
            <a:off x="476280" y="615600"/>
            <a:ext cx="806040" cy="322560"/>
          </a:xfrm>
          <a:custGeom>
            <a:avLst/>
            <a:gdLst/>
            <a:ahLst/>
            <a:cxnLst/>
            <a:rect l="0" t="0" r="r" b="b"/>
            <a:pathLst>
              <a:path w="2239" h="896">
                <a:moveTo>
                  <a:pt x="2238" y="895"/>
                </a:moveTo>
                <a:lnTo>
                  <a:pt x="0" y="0"/>
                </a:lnTo>
                <a:lnTo>
                  <a:pt x="21" y="0"/>
                </a:lnTo>
                <a:lnTo>
                  <a:pt x="2238" y="886"/>
                </a:lnTo>
                <a:lnTo>
                  <a:pt x="2238" y="895"/>
                </a:lnTo>
                <a:close/>
              </a:path>
            </a:pathLst>
          </a:custGeom>
          <a:solidFill>
            <a:srgbClr val="A9A1A0"/>
          </a:solidFill>
          <a:ln>
            <a:noFill/>
          </a:ln>
        </p:spPr>
      </p:sp>
      <p:sp>
        <p:nvSpPr>
          <p:cNvPr id="1707" name="Freeform 745"/>
          <p:cNvSpPr/>
          <p:nvPr/>
        </p:nvSpPr>
        <p:spPr>
          <a:xfrm>
            <a:off x="483840" y="615600"/>
            <a:ext cx="798480" cy="319320"/>
          </a:xfrm>
          <a:custGeom>
            <a:avLst/>
            <a:gdLst/>
            <a:ahLst/>
            <a:cxnLst/>
            <a:rect l="0" t="0" r="r" b="b"/>
            <a:pathLst>
              <a:path w="2218" h="887">
                <a:moveTo>
                  <a:pt x="2217" y="886"/>
                </a:moveTo>
                <a:lnTo>
                  <a:pt x="0" y="0"/>
                </a:lnTo>
                <a:lnTo>
                  <a:pt x="21" y="0"/>
                </a:lnTo>
                <a:lnTo>
                  <a:pt x="2217" y="878"/>
                </a:lnTo>
                <a:lnTo>
                  <a:pt x="2217" y="886"/>
                </a:lnTo>
                <a:close/>
              </a:path>
            </a:pathLst>
          </a:custGeom>
          <a:solidFill>
            <a:srgbClr val="A8A09F"/>
          </a:solidFill>
          <a:ln>
            <a:noFill/>
          </a:ln>
        </p:spPr>
      </p:sp>
      <p:sp>
        <p:nvSpPr>
          <p:cNvPr id="1708" name="Freeform 746"/>
          <p:cNvSpPr/>
          <p:nvPr/>
        </p:nvSpPr>
        <p:spPr>
          <a:xfrm>
            <a:off x="491400" y="615600"/>
            <a:ext cx="790920" cy="316440"/>
          </a:xfrm>
          <a:custGeom>
            <a:avLst/>
            <a:gdLst/>
            <a:ahLst/>
            <a:cxnLst/>
            <a:rect l="0" t="0" r="r" b="b"/>
            <a:pathLst>
              <a:path w="2197" h="879">
                <a:moveTo>
                  <a:pt x="2196" y="878"/>
                </a:moveTo>
                <a:lnTo>
                  <a:pt x="0" y="0"/>
                </a:lnTo>
                <a:lnTo>
                  <a:pt x="21" y="0"/>
                </a:lnTo>
                <a:lnTo>
                  <a:pt x="2196" y="869"/>
                </a:lnTo>
                <a:lnTo>
                  <a:pt x="2196" y="878"/>
                </a:lnTo>
                <a:close/>
              </a:path>
            </a:pathLst>
          </a:custGeom>
          <a:solidFill>
            <a:srgbClr val="A79F9E"/>
          </a:solidFill>
          <a:ln>
            <a:noFill/>
          </a:ln>
        </p:spPr>
      </p:sp>
      <p:sp>
        <p:nvSpPr>
          <p:cNvPr id="1709" name="Freeform 747"/>
          <p:cNvSpPr/>
          <p:nvPr/>
        </p:nvSpPr>
        <p:spPr>
          <a:xfrm>
            <a:off x="498960" y="615600"/>
            <a:ext cx="783360" cy="313200"/>
          </a:xfrm>
          <a:custGeom>
            <a:avLst/>
            <a:gdLst/>
            <a:ahLst/>
            <a:cxnLst/>
            <a:rect l="0" t="0" r="r" b="b"/>
            <a:pathLst>
              <a:path w="2176" h="870">
                <a:moveTo>
                  <a:pt x="2175" y="869"/>
                </a:moveTo>
                <a:lnTo>
                  <a:pt x="0" y="0"/>
                </a:lnTo>
                <a:lnTo>
                  <a:pt x="21" y="0"/>
                </a:lnTo>
                <a:lnTo>
                  <a:pt x="2175" y="861"/>
                </a:lnTo>
                <a:lnTo>
                  <a:pt x="2175" y="869"/>
                </a:lnTo>
                <a:close/>
              </a:path>
            </a:pathLst>
          </a:custGeom>
          <a:solidFill>
            <a:srgbClr val="A69E9D"/>
          </a:solidFill>
          <a:ln>
            <a:noFill/>
          </a:ln>
        </p:spPr>
      </p:sp>
      <p:sp>
        <p:nvSpPr>
          <p:cNvPr id="1710" name="Freeform 748"/>
          <p:cNvSpPr/>
          <p:nvPr/>
        </p:nvSpPr>
        <p:spPr>
          <a:xfrm>
            <a:off x="506520" y="615600"/>
            <a:ext cx="775800" cy="310320"/>
          </a:xfrm>
          <a:custGeom>
            <a:avLst/>
            <a:gdLst/>
            <a:ahLst/>
            <a:cxnLst/>
            <a:rect l="0" t="0" r="r" b="b"/>
            <a:pathLst>
              <a:path w="2155" h="862">
                <a:moveTo>
                  <a:pt x="2154" y="861"/>
                </a:moveTo>
                <a:lnTo>
                  <a:pt x="0" y="0"/>
                </a:lnTo>
                <a:lnTo>
                  <a:pt x="22" y="0"/>
                </a:lnTo>
                <a:lnTo>
                  <a:pt x="2154" y="853"/>
                </a:lnTo>
                <a:lnTo>
                  <a:pt x="2154" y="861"/>
                </a:lnTo>
                <a:close/>
              </a:path>
            </a:pathLst>
          </a:custGeom>
          <a:solidFill>
            <a:srgbClr val="A59C9B"/>
          </a:solidFill>
          <a:ln>
            <a:noFill/>
          </a:ln>
        </p:spPr>
      </p:sp>
      <p:sp>
        <p:nvSpPr>
          <p:cNvPr id="1711" name="Freeform 749"/>
          <p:cNvSpPr/>
          <p:nvPr/>
        </p:nvSpPr>
        <p:spPr>
          <a:xfrm>
            <a:off x="514440" y="615600"/>
            <a:ext cx="767880" cy="307440"/>
          </a:xfrm>
          <a:custGeom>
            <a:avLst/>
            <a:gdLst/>
            <a:ahLst/>
            <a:cxnLst/>
            <a:rect l="0" t="0" r="r" b="b"/>
            <a:pathLst>
              <a:path w="2133" h="854">
                <a:moveTo>
                  <a:pt x="2132" y="853"/>
                </a:moveTo>
                <a:lnTo>
                  <a:pt x="0" y="0"/>
                </a:lnTo>
                <a:lnTo>
                  <a:pt x="21" y="0"/>
                </a:lnTo>
                <a:lnTo>
                  <a:pt x="2132" y="844"/>
                </a:lnTo>
                <a:lnTo>
                  <a:pt x="2132" y="853"/>
                </a:lnTo>
                <a:close/>
              </a:path>
            </a:pathLst>
          </a:custGeom>
          <a:solidFill>
            <a:srgbClr val="A49B9A"/>
          </a:solidFill>
          <a:ln>
            <a:noFill/>
          </a:ln>
        </p:spPr>
      </p:sp>
      <p:sp>
        <p:nvSpPr>
          <p:cNvPr id="1712" name="Freeform 750"/>
          <p:cNvSpPr/>
          <p:nvPr/>
        </p:nvSpPr>
        <p:spPr>
          <a:xfrm>
            <a:off x="522000" y="615600"/>
            <a:ext cx="760320" cy="304200"/>
          </a:xfrm>
          <a:custGeom>
            <a:avLst/>
            <a:gdLst/>
            <a:ahLst/>
            <a:cxnLst/>
            <a:rect l="0" t="0" r="r" b="b"/>
            <a:pathLst>
              <a:path w="2112" h="845">
                <a:moveTo>
                  <a:pt x="2111" y="844"/>
                </a:moveTo>
                <a:lnTo>
                  <a:pt x="0" y="0"/>
                </a:lnTo>
                <a:lnTo>
                  <a:pt x="21" y="0"/>
                </a:lnTo>
                <a:lnTo>
                  <a:pt x="2111" y="836"/>
                </a:lnTo>
                <a:lnTo>
                  <a:pt x="2111" y="844"/>
                </a:lnTo>
                <a:close/>
              </a:path>
            </a:pathLst>
          </a:custGeom>
          <a:solidFill>
            <a:srgbClr val="A29A99"/>
          </a:solidFill>
          <a:ln>
            <a:noFill/>
          </a:ln>
        </p:spPr>
      </p:sp>
      <p:sp>
        <p:nvSpPr>
          <p:cNvPr id="1713" name="Freeform 751"/>
          <p:cNvSpPr/>
          <p:nvPr/>
        </p:nvSpPr>
        <p:spPr>
          <a:xfrm>
            <a:off x="529560" y="615600"/>
            <a:ext cx="752760" cy="301320"/>
          </a:xfrm>
          <a:custGeom>
            <a:avLst/>
            <a:gdLst/>
            <a:ahLst/>
            <a:cxnLst/>
            <a:rect l="0" t="0" r="r" b="b"/>
            <a:pathLst>
              <a:path w="2091" h="837">
                <a:moveTo>
                  <a:pt x="2090" y="836"/>
                </a:moveTo>
                <a:lnTo>
                  <a:pt x="0" y="0"/>
                </a:lnTo>
                <a:lnTo>
                  <a:pt x="21" y="0"/>
                </a:lnTo>
                <a:lnTo>
                  <a:pt x="2090" y="827"/>
                </a:lnTo>
                <a:lnTo>
                  <a:pt x="2090" y="836"/>
                </a:lnTo>
                <a:close/>
              </a:path>
            </a:pathLst>
          </a:custGeom>
          <a:solidFill>
            <a:srgbClr val="A19998"/>
          </a:solidFill>
          <a:ln>
            <a:noFill/>
          </a:ln>
        </p:spPr>
      </p:sp>
      <p:sp>
        <p:nvSpPr>
          <p:cNvPr id="1714" name="Freeform 752"/>
          <p:cNvSpPr/>
          <p:nvPr/>
        </p:nvSpPr>
        <p:spPr>
          <a:xfrm>
            <a:off x="537120" y="615600"/>
            <a:ext cx="745200" cy="298080"/>
          </a:xfrm>
          <a:custGeom>
            <a:avLst/>
            <a:gdLst/>
            <a:ahLst/>
            <a:cxnLst/>
            <a:rect l="0" t="0" r="r" b="b"/>
            <a:pathLst>
              <a:path w="2070" h="828">
                <a:moveTo>
                  <a:pt x="2069" y="827"/>
                </a:moveTo>
                <a:lnTo>
                  <a:pt x="0" y="0"/>
                </a:lnTo>
                <a:lnTo>
                  <a:pt x="21" y="0"/>
                </a:lnTo>
                <a:lnTo>
                  <a:pt x="2069" y="819"/>
                </a:lnTo>
                <a:lnTo>
                  <a:pt x="2069" y="827"/>
                </a:lnTo>
                <a:close/>
              </a:path>
            </a:pathLst>
          </a:custGeom>
          <a:solidFill>
            <a:srgbClr val="A09796"/>
          </a:solidFill>
          <a:ln>
            <a:noFill/>
          </a:ln>
        </p:spPr>
      </p:sp>
      <p:sp>
        <p:nvSpPr>
          <p:cNvPr id="1715" name="Freeform 753"/>
          <p:cNvSpPr/>
          <p:nvPr/>
        </p:nvSpPr>
        <p:spPr>
          <a:xfrm>
            <a:off x="544680" y="615600"/>
            <a:ext cx="737640" cy="295200"/>
          </a:xfrm>
          <a:custGeom>
            <a:avLst/>
            <a:gdLst/>
            <a:ahLst/>
            <a:cxnLst/>
            <a:rect l="0" t="0" r="r" b="b"/>
            <a:pathLst>
              <a:path w="2049" h="820">
                <a:moveTo>
                  <a:pt x="2048" y="819"/>
                </a:moveTo>
                <a:lnTo>
                  <a:pt x="0" y="0"/>
                </a:lnTo>
                <a:lnTo>
                  <a:pt x="21" y="0"/>
                </a:lnTo>
                <a:lnTo>
                  <a:pt x="2048" y="810"/>
                </a:lnTo>
                <a:lnTo>
                  <a:pt x="2048" y="819"/>
                </a:lnTo>
                <a:close/>
              </a:path>
            </a:pathLst>
          </a:custGeom>
          <a:solidFill>
            <a:srgbClr val="9F9695"/>
          </a:solidFill>
          <a:ln>
            <a:noFill/>
          </a:ln>
        </p:spPr>
      </p:sp>
      <p:sp>
        <p:nvSpPr>
          <p:cNvPr id="1716" name="Freeform 754"/>
          <p:cNvSpPr/>
          <p:nvPr/>
        </p:nvSpPr>
        <p:spPr>
          <a:xfrm>
            <a:off x="552240" y="615600"/>
            <a:ext cx="730080" cy="291960"/>
          </a:xfrm>
          <a:custGeom>
            <a:avLst/>
            <a:gdLst/>
            <a:ahLst/>
            <a:cxnLst/>
            <a:rect l="0" t="0" r="r" b="b"/>
            <a:pathLst>
              <a:path w="2028" h="811">
                <a:moveTo>
                  <a:pt x="2027" y="810"/>
                </a:moveTo>
                <a:lnTo>
                  <a:pt x="0" y="0"/>
                </a:lnTo>
                <a:lnTo>
                  <a:pt x="21" y="0"/>
                </a:lnTo>
                <a:lnTo>
                  <a:pt x="2027" y="802"/>
                </a:lnTo>
                <a:lnTo>
                  <a:pt x="2027" y="810"/>
                </a:lnTo>
                <a:close/>
              </a:path>
            </a:pathLst>
          </a:custGeom>
          <a:solidFill>
            <a:srgbClr val="9E9593"/>
          </a:solidFill>
          <a:ln>
            <a:noFill/>
          </a:ln>
        </p:spPr>
      </p:sp>
      <p:sp>
        <p:nvSpPr>
          <p:cNvPr id="1717" name="Freeform 755"/>
          <p:cNvSpPr/>
          <p:nvPr/>
        </p:nvSpPr>
        <p:spPr>
          <a:xfrm>
            <a:off x="559800" y="615600"/>
            <a:ext cx="722520" cy="289080"/>
          </a:xfrm>
          <a:custGeom>
            <a:avLst/>
            <a:gdLst/>
            <a:ahLst/>
            <a:cxnLst/>
            <a:rect l="0" t="0" r="r" b="b"/>
            <a:pathLst>
              <a:path w="2007" h="803">
                <a:moveTo>
                  <a:pt x="2006" y="802"/>
                </a:moveTo>
                <a:lnTo>
                  <a:pt x="0" y="0"/>
                </a:lnTo>
                <a:lnTo>
                  <a:pt x="21" y="0"/>
                </a:lnTo>
                <a:lnTo>
                  <a:pt x="2006" y="794"/>
                </a:lnTo>
                <a:lnTo>
                  <a:pt x="2006" y="802"/>
                </a:lnTo>
                <a:close/>
              </a:path>
            </a:pathLst>
          </a:custGeom>
          <a:solidFill>
            <a:srgbClr val="9D9492"/>
          </a:solidFill>
          <a:ln>
            <a:noFill/>
          </a:ln>
        </p:spPr>
      </p:sp>
      <p:sp>
        <p:nvSpPr>
          <p:cNvPr id="1718" name="Freeform 756"/>
          <p:cNvSpPr/>
          <p:nvPr/>
        </p:nvSpPr>
        <p:spPr>
          <a:xfrm>
            <a:off x="567360" y="615600"/>
            <a:ext cx="714960" cy="286200"/>
          </a:xfrm>
          <a:custGeom>
            <a:avLst/>
            <a:gdLst/>
            <a:ahLst/>
            <a:cxnLst/>
            <a:rect l="0" t="0" r="r" b="b"/>
            <a:pathLst>
              <a:path w="1986" h="795">
                <a:moveTo>
                  <a:pt x="1985" y="794"/>
                </a:moveTo>
                <a:lnTo>
                  <a:pt x="0" y="0"/>
                </a:lnTo>
                <a:lnTo>
                  <a:pt x="21" y="0"/>
                </a:lnTo>
                <a:lnTo>
                  <a:pt x="1985" y="785"/>
                </a:lnTo>
                <a:lnTo>
                  <a:pt x="1985" y="794"/>
                </a:lnTo>
                <a:close/>
              </a:path>
            </a:pathLst>
          </a:custGeom>
          <a:solidFill>
            <a:srgbClr val="9C9291"/>
          </a:solidFill>
          <a:ln>
            <a:noFill/>
          </a:ln>
        </p:spPr>
      </p:sp>
      <p:sp>
        <p:nvSpPr>
          <p:cNvPr id="1719" name="Freeform 757"/>
          <p:cNvSpPr/>
          <p:nvPr/>
        </p:nvSpPr>
        <p:spPr>
          <a:xfrm>
            <a:off x="574920" y="615600"/>
            <a:ext cx="707400" cy="282960"/>
          </a:xfrm>
          <a:custGeom>
            <a:avLst/>
            <a:gdLst/>
            <a:ahLst/>
            <a:cxnLst/>
            <a:rect l="0" t="0" r="r" b="b"/>
            <a:pathLst>
              <a:path w="1965" h="786">
                <a:moveTo>
                  <a:pt x="1964" y="785"/>
                </a:moveTo>
                <a:lnTo>
                  <a:pt x="0" y="0"/>
                </a:lnTo>
                <a:lnTo>
                  <a:pt x="21" y="0"/>
                </a:lnTo>
                <a:lnTo>
                  <a:pt x="1964" y="777"/>
                </a:lnTo>
                <a:lnTo>
                  <a:pt x="1964" y="785"/>
                </a:lnTo>
                <a:close/>
              </a:path>
            </a:pathLst>
          </a:custGeom>
          <a:solidFill>
            <a:srgbClr val="9B9190"/>
          </a:solidFill>
          <a:ln>
            <a:noFill/>
          </a:ln>
        </p:spPr>
      </p:sp>
      <p:sp>
        <p:nvSpPr>
          <p:cNvPr id="1720" name="Freeform 758"/>
          <p:cNvSpPr/>
          <p:nvPr/>
        </p:nvSpPr>
        <p:spPr>
          <a:xfrm>
            <a:off x="582480" y="615600"/>
            <a:ext cx="699840" cy="280080"/>
          </a:xfrm>
          <a:custGeom>
            <a:avLst/>
            <a:gdLst/>
            <a:ahLst/>
            <a:cxnLst/>
            <a:rect l="0" t="0" r="r" b="b"/>
            <a:pathLst>
              <a:path w="1944" h="778">
                <a:moveTo>
                  <a:pt x="1943" y="777"/>
                </a:moveTo>
                <a:lnTo>
                  <a:pt x="0" y="0"/>
                </a:lnTo>
                <a:lnTo>
                  <a:pt x="22" y="0"/>
                </a:lnTo>
                <a:lnTo>
                  <a:pt x="1943" y="768"/>
                </a:lnTo>
                <a:lnTo>
                  <a:pt x="1943" y="777"/>
                </a:lnTo>
                <a:close/>
              </a:path>
            </a:pathLst>
          </a:custGeom>
          <a:solidFill>
            <a:srgbClr val="9A908F"/>
          </a:solidFill>
          <a:ln>
            <a:noFill/>
          </a:ln>
        </p:spPr>
      </p:sp>
      <p:sp>
        <p:nvSpPr>
          <p:cNvPr id="1721" name="Freeform 759"/>
          <p:cNvSpPr/>
          <p:nvPr/>
        </p:nvSpPr>
        <p:spPr>
          <a:xfrm>
            <a:off x="590400" y="615600"/>
            <a:ext cx="691920" cy="276840"/>
          </a:xfrm>
          <a:custGeom>
            <a:avLst/>
            <a:gdLst/>
            <a:ahLst/>
            <a:cxnLst/>
            <a:rect l="0" t="0" r="r" b="b"/>
            <a:pathLst>
              <a:path w="1922" h="769">
                <a:moveTo>
                  <a:pt x="1921" y="768"/>
                </a:moveTo>
                <a:lnTo>
                  <a:pt x="0" y="0"/>
                </a:lnTo>
                <a:lnTo>
                  <a:pt x="21" y="0"/>
                </a:lnTo>
                <a:lnTo>
                  <a:pt x="1921" y="760"/>
                </a:lnTo>
                <a:lnTo>
                  <a:pt x="1921" y="768"/>
                </a:lnTo>
                <a:close/>
              </a:path>
            </a:pathLst>
          </a:custGeom>
          <a:solidFill>
            <a:srgbClr val="998F8E"/>
          </a:solidFill>
          <a:ln>
            <a:noFill/>
          </a:ln>
        </p:spPr>
      </p:sp>
      <p:sp>
        <p:nvSpPr>
          <p:cNvPr id="1722" name="Freeform 760"/>
          <p:cNvSpPr/>
          <p:nvPr/>
        </p:nvSpPr>
        <p:spPr>
          <a:xfrm>
            <a:off x="597960" y="615600"/>
            <a:ext cx="684360" cy="273960"/>
          </a:xfrm>
          <a:custGeom>
            <a:avLst/>
            <a:gdLst/>
            <a:ahLst/>
            <a:cxnLst/>
            <a:rect l="0" t="0" r="r" b="b"/>
            <a:pathLst>
              <a:path w="1901" h="761">
                <a:moveTo>
                  <a:pt x="1900" y="760"/>
                </a:moveTo>
                <a:lnTo>
                  <a:pt x="0" y="0"/>
                </a:lnTo>
                <a:lnTo>
                  <a:pt x="21" y="0"/>
                </a:lnTo>
                <a:lnTo>
                  <a:pt x="1900" y="751"/>
                </a:lnTo>
                <a:lnTo>
                  <a:pt x="1900" y="760"/>
                </a:lnTo>
                <a:close/>
              </a:path>
            </a:pathLst>
          </a:custGeom>
          <a:solidFill>
            <a:srgbClr val="978D8C"/>
          </a:solidFill>
          <a:ln>
            <a:noFill/>
          </a:ln>
        </p:spPr>
      </p:sp>
      <p:sp>
        <p:nvSpPr>
          <p:cNvPr id="1723" name="Freeform 761"/>
          <p:cNvSpPr/>
          <p:nvPr/>
        </p:nvSpPr>
        <p:spPr>
          <a:xfrm>
            <a:off x="605520" y="615600"/>
            <a:ext cx="676800" cy="270720"/>
          </a:xfrm>
          <a:custGeom>
            <a:avLst/>
            <a:gdLst/>
            <a:ahLst/>
            <a:cxnLst/>
            <a:rect l="0" t="0" r="r" b="b"/>
            <a:pathLst>
              <a:path w="1880" h="752">
                <a:moveTo>
                  <a:pt x="1879" y="751"/>
                </a:moveTo>
                <a:lnTo>
                  <a:pt x="0" y="0"/>
                </a:lnTo>
                <a:lnTo>
                  <a:pt x="21" y="0"/>
                </a:lnTo>
                <a:lnTo>
                  <a:pt x="1879" y="743"/>
                </a:lnTo>
                <a:lnTo>
                  <a:pt x="1879" y="751"/>
                </a:lnTo>
                <a:close/>
              </a:path>
            </a:pathLst>
          </a:custGeom>
          <a:solidFill>
            <a:srgbClr val="968C8B"/>
          </a:solidFill>
          <a:ln>
            <a:noFill/>
          </a:ln>
        </p:spPr>
      </p:sp>
      <p:sp>
        <p:nvSpPr>
          <p:cNvPr id="1724" name="Freeform 762"/>
          <p:cNvSpPr/>
          <p:nvPr/>
        </p:nvSpPr>
        <p:spPr>
          <a:xfrm>
            <a:off x="613080" y="615600"/>
            <a:ext cx="669240" cy="267840"/>
          </a:xfrm>
          <a:custGeom>
            <a:avLst/>
            <a:gdLst/>
            <a:ahLst/>
            <a:cxnLst/>
            <a:rect l="0" t="0" r="r" b="b"/>
            <a:pathLst>
              <a:path w="1859" h="744">
                <a:moveTo>
                  <a:pt x="1858" y="743"/>
                </a:moveTo>
                <a:lnTo>
                  <a:pt x="0" y="0"/>
                </a:lnTo>
                <a:lnTo>
                  <a:pt x="21" y="0"/>
                </a:lnTo>
                <a:lnTo>
                  <a:pt x="1858" y="734"/>
                </a:lnTo>
                <a:lnTo>
                  <a:pt x="1858" y="743"/>
                </a:lnTo>
                <a:close/>
              </a:path>
            </a:pathLst>
          </a:custGeom>
          <a:solidFill>
            <a:srgbClr val="958B89"/>
          </a:solidFill>
          <a:ln>
            <a:noFill/>
          </a:ln>
        </p:spPr>
      </p:sp>
      <p:sp>
        <p:nvSpPr>
          <p:cNvPr id="1725" name="Freeform 763"/>
          <p:cNvSpPr/>
          <p:nvPr/>
        </p:nvSpPr>
        <p:spPr>
          <a:xfrm>
            <a:off x="620640" y="615600"/>
            <a:ext cx="661680" cy="264600"/>
          </a:xfrm>
          <a:custGeom>
            <a:avLst/>
            <a:gdLst/>
            <a:ahLst/>
            <a:cxnLst/>
            <a:rect l="0" t="0" r="r" b="b"/>
            <a:pathLst>
              <a:path w="1838" h="735">
                <a:moveTo>
                  <a:pt x="1837" y="734"/>
                </a:moveTo>
                <a:lnTo>
                  <a:pt x="0" y="0"/>
                </a:lnTo>
                <a:lnTo>
                  <a:pt x="21" y="0"/>
                </a:lnTo>
                <a:lnTo>
                  <a:pt x="1837" y="726"/>
                </a:lnTo>
                <a:lnTo>
                  <a:pt x="1837" y="734"/>
                </a:lnTo>
                <a:close/>
              </a:path>
            </a:pathLst>
          </a:custGeom>
          <a:solidFill>
            <a:srgbClr val="948A88"/>
          </a:solidFill>
          <a:ln>
            <a:noFill/>
          </a:ln>
        </p:spPr>
      </p:sp>
      <p:sp>
        <p:nvSpPr>
          <p:cNvPr id="1726" name="Freeform 764"/>
          <p:cNvSpPr/>
          <p:nvPr/>
        </p:nvSpPr>
        <p:spPr>
          <a:xfrm>
            <a:off x="628200" y="615600"/>
            <a:ext cx="654120" cy="261720"/>
          </a:xfrm>
          <a:custGeom>
            <a:avLst/>
            <a:gdLst/>
            <a:ahLst/>
            <a:cxnLst/>
            <a:rect l="0" t="0" r="r" b="b"/>
            <a:pathLst>
              <a:path w="1817" h="727">
                <a:moveTo>
                  <a:pt x="1816" y="726"/>
                </a:moveTo>
                <a:lnTo>
                  <a:pt x="0" y="0"/>
                </a:lnTo>
                <a:lnTo>
                  <a:pt x="21" y="0"/>
                </a:lnTo>
                <a:lnTo>
                  <a:pt x="1816" y="718"/>
                </a:lnTo>
                <a:lnTo>
                  <a:pt x="1816" y="726"/>
                </a:lnTo>
                <a:close/>
              </a:path>
            </a:pathLst>
          </a:custGeom>
          <a:solidFill>
            <a:srgbClr val="938887"/>
          </a:solidFill>
          <a:ln>
            <a:noFill/>
          </a:ln>
        </p:spPr>
      </p:sp>
      <p:sp>
        <p:nvSpPr>
          <p:cNvPr id="1727" name="Freeform 765"/>
          <p:cNvSpPr/>
          <p:nvPr/>
        </p:nvSpPr>
        <p:spPr>
          <a:xfrm>
            <a:off x="635760" y="615600"/>
            <a:ext cx="646560" cy="258840"/>
          </a:xfrm>
          <a:custGeom>
            <a:avLst/>
            <a:gdLst/>
            <a:ahLst/>
            <a:cxnLst/>
            <a:rect l="0" t="0" r="r" b="b"/>
            <a:pathLst>
              <a:path w="1796" h="719">
                <a:moveTo>
                  <a:pt x="1795" y="718"/>
                </a:moveTo>
                <a:lnTo>
                  <a:pt x="0" y="0"/>
                </a:lnTo>
                <a:lnTo>
                  <a:pt x="21" y="0"/>
                </a:lnTo>
                <a:lnTo>
                  <a:pt x="1795" y="709"/>
                </a:lnTo>
                <a:lnTo>
                  <a:pt x="1795" y="718"/>
                </a:lnTo>
                <a:close/>
              </a:path>
            </a:pathLst>
          </a:custGeom>
          <a:solidFill>
            <a:srgbClr val="928786"/>
          </a:solidFill>
          <a:ln>
            <a:noFill/>
          </a:ln>
        </p:spPr>
      </p:sp>
      <p:sp>
        <p:nvSpPr>
          <p:cNvPr id="1728" name="Freeform 766"/>
          <p:cNvSpPr/>
          <p:nvPr/>
        </p:nvSpPr>
        <p:spPr>
          <a:xfrm>
            <a:off x="643320" y="615600"/>
            <a:ext cx="639000" cy="255600"/>
          </a:xfrm>
          <a:custGeom>
            <a:avLst/>
            <a:gdLst/>
            <a:ahLst/>
            <a:cxnLst/>
            <a:rect l="0" t="0" r="r" b="b"/>
            <a:pathLst>
              <a:path w="1775" h="710">
                <a:moveTo>
                  <a:pt x="1774" y="709"/>
                </a:moveTo>
                <a:lnTo>
                  <a:pt x="0" y="0"/>
                </a:lnTo>
                <a:lnTo>
                  <a:pt x="21" y="0"/>
                </a:lnTo>
                <a:lnTo>
                  <a:pt x="1774" y="701"/>
                </a:lnTo>
                <a:lnTo>
                  <a:pt x="1774" y="709"/>
                </a:lnTo>
                <a:close/>
              </a:path>
            </a:pathLst>
          </a:custGeom>
          <a:solidFill>
            <a:srgbClr val="918684"/>
          </a:solidFill>
          <a:ln>
            <a:noFill/>
          </a:ln>
        </p:spPr>
      </p:sp>
      <p:sp>
        <p:nvSpPr>
          <p:cNvPr id="1729" name="Freeform 767"/>
          <p:cNvSpPr/>
          <p:nvPr/>
        </p:nvSpPr>
        <p:spPr>
          <a:xfrm>
            <a:off x="650880" y="615600"/>
            <a:ext cx="631440" cy="252720"/>
          </a:xfrm>
          <a:custGeom>
            <a:avLst/>
            <a:gdLst/>
            <a:ahLst/>
            <a:cxnLst/>
            <a:rect l="0" t="0" r="r" b="b"/>
            <a:pathLst>
              <a:path w="1754" h="702">
                <a:moveTo>
                  <a:pt x="1753" y="701"/>
                </a:moveTo>
                <a:lnTo>
                  <a:pt x="0" y="0"/>
                </a:lnTo>
                <a:lnTo>
                  <a:pt x="21" y="0"/>
                </a:lnTo>
                <a:lnTo>
                  <a:pt x="1753" y="692"/>
                </a:lnTo>
                <a:lnTo>
                  <a:pt x="1753" y="701"/>
                </a:lnTo>
                <a:close/>
              </a:path>
            </a:pathLst>
          </a:custGeom>
          <a:solidFill>
            <a:srgbClr val="908583"/>
          </a:solidFill>
          <a:ln>
            <a:noFill/>
          </a:ln>
        </p:spPr>
      </p:sp>
      <p:sp>
        <p:nvSpPr>
          <p:cNvPr id="1730" name="Freeform 768"/>
          <p:cNvSpPr/>
          <p:nvPr/>
        </p:nvSpPr>
        <p:spPr>
          <a:xfrm>
            <a:off x="658440" y="615600"/>
            <a:ext cx="623880" cy="249480"/>
          </a:xfrm>
          <a:custGeom>
            <a:avLst/>
            <a:gdLst/>
            <a:ahLst/>
            <a:cxnLst/>
            <a:rect l="0" t="0" r="r" b="b"/>
            <a:pathLst>
              <a:path w="1733" h="693">
                <a:moveTo>
                  <a:pt x="1732" y="692"/>
                </a:moveTo>
                <a:lnTo>
                  <a:pt x="0" y="0"/>
                </a:lnTo>
                <a:lnTo>
                  <a:pt x="22" y="0"/>
                </a:lnTo>
                <a:lnTo>
                  <a:pt x="1732" y="684"/>
                </a:lnTo>
                <a:lnTo>
                  <a:pt x="1732" y="692"/>
                </a:lnTo>
                <a:close/>
              </a:path>
            </a:pathLst>
          </a:custGeom>
          <a:solidFill>
            <a:srgbClr val="8F8381"/>
          </a:solidFill>
          <a:ln>
            <a:noFill/>
          </a:ln>
        </p:spPr>
      </p:sp>
      <p:sp>
        <p:nvSpPr>
          <p:cNvPr id="1731" name="Freeform 769"/>
          <p:cNvSpPr/>
          <p:nvPr/>
        </p:nvSpPr>
        <p:spPr>
          <a:xfrm>
            <a:off x="666360" y="615600"/>
            <a:ext cx="615960" cy="246600"/>
          </a:xfrm>
          <a:custGeom>
            <a:avLst/>
            <a:gdLst/>
            <a:ahLst/>
            <a:cxnLst/>
            <a:rect l="0" t="0" r="r" b="b"/>
            <a:pathLst>
              <a:path w="1711" h="685">
                <a:moveTo>
                  <a:pt x="1710" y="684"/>
                </a:moveTo>
                <a:lnTo>
                  <a:pt x="0" y="0"/>
                </a:lnTo>
                <a:lnTo>
                  <a:pt x="21" y="0"/>
                </a:lnTo>
                <a:lnTo>
                  <a:pt x="1710" y="674"/>
                </a:lnTo>
                <a:lnTo>
                  <a:pt x="1710" y="684"/>
                </a:lnTo>
                <a:close/>
              </a:path>
            </a:pathLst>
          </a:custGeom>
          <a:solidFill>
            <a:srgbClr val="8E8280"/>
          </a:solidFill>
          <a:ln>
            <a:noFill/>
          </a:ln>
        </p:spPr>
      </p:sp>
      <p:sp>
        <p:nvSpPr>
          <p:cNvPr id="1732" name="Freeform 770"/>
          <p:cNvSpPr/>
          <p:nvPr/>
        </p:nvSpPr>
        <p:spPr>
          <a:xfrm>
            <a:off x="673920" y="615600"/>
            <a:ext cx="608400" cy="243360"/>
          </a:xfrm>
          <a:custGeom>
            <a:avLst/>
            <a:gdLst/>
            <a:ahLst/>
            <a:cxnLst/>
            <a:rect l="0" t="0" r="r" b="b"/>
            <a:pathLst>
              <a:path w="1690" h="676">
                <a:moveTo>
                  <a:pt x="1689" y="675"/>
                </a:moveTo>
                <a:lnTo>
                  <a:pt x="0" y="0"/>
                </a:lnTo>
                <a:lnTo>
                  <a:pt x="21" y="0"/>
                </a:lnTo>
                <a:lnTo>
                  <a:pt x="1689" y="667"/>
                </a:lnTo>
                <a:lnTo>
                  <a:pt x="1689" y="675"/>
                </a:lnTo>
                <a:close/>
              </a:path>
            </a:pathLst>
          </a:custGeom>
          <a:solidFill>
            <a:srgbClr val="8D817F"/>
          </a:solidFill>
          <a:ln>
            <a:noFill/>
          </a:ln>
        </p:spPr>
      </p:sp>
      <p:sp>
        <p:nvSpPr>
          <p:cNvPr id="1733" name="Freeform 771"/>
          <p:cNvSpPr/>
          <p:nvPr/>
        </p:nvSpPr>
        <p:spPr>
          <a:xfrm>
            <a:off x="681480" y="615600"/>
            <a:ext cx="600840" cy="240480"/>
          </a:xfrm>
          <a:custGeom>
            <a:avLst/>
            <a:gdLst/>
            <a:ahLst/>
            <a:cxnLst/>
            <a:rect l="0" t="0" r="r" b="b"/>
            <a:pathLst>
              <a:path w="1669" h="668">
                <a:moveTo>
                  <a:pt x="1668" y="667"/>
                </a:moveTo>
                <a:lnTo>
                  <a:pt x="0" y="0"/>
                </a:lnTo>
                <a:lnTo>
                  <a:pt x="21" y="0"/>
                </a:lnTo>
                <a:lnTo>
                  <a:pt x="1668" y="659"/>
                </a:lnTo>
                <a:lnTo>
                  <a:pt x="1668" y="667"/>
                </a:lnTo>
                <a:close/>
              </a:path>
            </a:pathLst>
          </a:custGeom>
          <a:solidFill>
            <a:srgbClr val="8C807E"/>
          </a:solidFill>
          <a:ln>
            <a:noFill/>
          </a:ln>
        </p:spPr>
      </p:sp>
      <p:sp>
        <p:nvSpPr>
          <p:cNvPr id="1734" name="Freeform 772"/>
          <p:cNvSpPr/>
          <p:nvPr/>
        </p:nvSpPr>
        <p:spPr>
          <a:xfrm>
            <a:off x="689040" y="615600"/>
            <a:ext cx="593280" cy="237600"/>
          </a:xfrm>
          <a:custGeom>
            <a:avLst/>
            <a:gdLst/>
            <a:ahLst/>
            <a:cxnLst/>
            <a:rect l="0" t="0" r="r" b="b"/>
            <a:pathLst>
              <a:path w="1648" h="660">
                <a:moveTo>
                  <a:pt x="1647" y="659"/>
                </a:moveTo>
                <a:lnTo>
                  <a:pt x="0" y="0"/>
                </a:lnTo>
                <a:lnTo>
                  <a:pt x="21" y="0"/>
                </a:lnTo>
                <a:lnTo>
                  <a:pt x="1647" y="650"/>
                </a:lnTo>
                <a:lnTo>
                  <a:pt x="1647" y="659"/>
                </a:lnTo>
                <a:close/>
              </a:path>
            </a:pathLst>
          </a:custGeom>
          <a:solidFill>
            <a:srgbClr val="8B7E7C"/>
          </a:solidFill>
          <a:ln>
            <a:noFill/>
          </a:ln>
        </p:spPr>
      </p:sp>
      <p:sp>
        <p:nvSpPr>
          <p:cNvPr id="1735" name="Freeform 773"/>
          <p:cNvSpPr/>
          <p:nvPr/>
        </p:nvSpPr>
        <p:spPr>
          <a:xfrm>
            <a:off x="696600" y="615600"/>
            <a:ext cx="585720" cy="234360"/>
          </a:xfrm>
          <a:custGeom>
            <a:avLst/>
            <a:gdLst/>
            <a:ahLst/>
            <a:cxnLst/>
            <a:rect l="0" t="0" r="r" b="b"/>
            <a:pathLst>
              <a:path w="1627" h="651">
                <a:moveTo>
                  <a:pt x="1626" y="650"/>
                </a:moveTo>
                <a:lnTo>
                  <a:pt x="0" y="0"/>
                </a:lnTo>
                <a:lnTo>
                  <a:pt x="21" y="0"/>
                </a:lnTo>
                <a:lnTo>
                  <a:pt x="1626" y="642"/>
                </a:lnTo>
                <a:lnTo>
                  <a:pt x="1626" y="650"/>
                </a:lnTo>
                <a:close/>
              </a:path>
            </a:pathLst>
          </a:custGeom>
          <a:solidFill>
            <a:srgbClr val="8A7D7B"/>
          </a:solidFill>
          <a:ln>
            <a:noFill/>
          </a:ln>
        </p:spPr>
      </p:sp>
      <p:sp>
        <p:nvSpPr>
          <p:cNvPr id="1736" name="Freeform 774"/>
          <p:cNvSpPr/>
          <p:nvPr/>
        </p:nvSpPr>
        <p:spPr>
          <a:xfrm>
            <a:off x="704160" y="615600"/>
            <a:ext cx="578160" cy="231480"/>
          </a:xfrm>
          <a:custGeom>
            <a:avLst/>
            <a:gdLst/>
            <a:ahLst/>
            <a:cxnLst/>
            <a:rect l="0" t="0" r="r" b="b"/>
            <a:pathLst>
              <a:path w="1606" h="643">
                <a:moveTo>
                  <a:pt x="1605" y="642"/>
                </a:moveTo>
                <a:lnTo>
                  <a:pt x="0" y="0"/>
                </a:lnTo>
                <a:lnTo>
                  <a:pt x="21" y="0"/>
                </a:lnTo>
                <a:lnTo>
                  <a:pt x="1605" y="633"/>
                </a:lnTo>
                <a:lnTo>
                  <a:pt x="1605" y="642"/>
                </a:lnTo>
                <a:close/>
              </a:path>
            </a:pathLst>
          </a:custGeom>
          <a:solidFill>
            <a:srgbClr val="887C7A"/>
          </a:solidFill>
          <a:ln>
            <a:noFill/>
          </a:ln>
        </p:spPr>
      </p:sp>
      <p:sp>
        <p:nvSpPr>
          <p:cNvPr id="1737" name="Freeform 775"/>
          <p:cNvSpPr/>
          <p:nvPr/>
        </p:nvSpPr>
        <p:spPr>
          <a:xfrm>
            <a:off x="711720" y="615600"/>
            <a:ext cx="570600" cy="228240"/>
          </a:xfrm>
          <a:custGeom>
            <a:avLst/>
            <a:gdLst/>
            <a:ahLst/>
            <a:cxnLst/>
            <a:rect l="0" t="0" r="r" b="b"/>
            <a:pathLst>
              <a:path w="1585" h="634">
                <a:moveTo>
                  <a:pt x="1584" y="633"/>
                </a:moveTo>
                <a:lnTo>
                  <a:pt x="0" y="0"/>
                </a:lnTo>
                <a:lnTo>
                  <a:pt x="21" y="0"/>
                </a:lnTo>
                <a:lnTo>
                  <a:pt x="1584" y="625"/>
                </a:lnTo>
                <a:lnTo>
                  <a:pt x="1584" y="633"/>
                </a:lnTo>
                <a:close/>
              </a:path>
            </a:pathLst>
          </a:custGeom>
          <a:solidFill>
            <a:srgbClr val="877B79"/>
          </a:solidFill>
          <a:ln>
            <a:noFill/>
          </a:ln>
        </p:spPr>
      </p:sp>
      <p:sp>
        <p:nvSpPr>
          <p:cNvPr id="1738" name="Freeform 776"/>
          <p:cNvSpPr/>
          <p:nvPr/>
        </p:nvSpPr>
        <p:spPr>
          <a:xfrm>
            <a:off x="719280" y="615600"/>
            <a:ext cx="563040" cy="225360"/>
          </a:xfrm>
          <a:custGeom>
            <a:avLst/>
            <a:gdLst/>
            <a:ahLst/>
            <a:cxnLst/>
            <a:rect l="0" t="0" r="r" b="b"/>
            <a:pathLst>
              <a:path w="1564" h="626">
                <a:moveTo>
                  <a:pt x="1563" y="625"/>
                </a:moveTo>
                <a:lnTo>
                  <a:pt x="0" y="0"/>
                </a:lnTo>
                <a:lnTo>
                  <a:pt x="21" y="0"/>
                </a:lnTo>
                <a:lnTo>
                  <a:pt x="1563" y="616"/>
                </a:lnTo>
                <a:lnTo>
                  <a:pt x="1563" y="625"/>
                </a:lnTo>
                <a:close/>
              </a:path>
            </a:pathLst>
          </a:custGeom>
          <a:solidFill>
            <a:srgbClr val="867977"/>
          </a:solidFill>
          <a:ln>
            <a:noFill/>
          </a:ln>
        </p:spPr>
      </p:sp>
      <p:sp>
        <p:nvSpPr>
          <p:cNvPr id="1739" name="Freeform 777"/>
          <p:cNvSpPr/>
          <p:nvPr/>
        </p:nvSpPr>
        <p:spPr>
          <a:xfrm>
            <a:off x="726840" y="615600"/>
            <a:ext cx="555480" cy="222120"/>
          </a:xfrm>
          <a:custGeom>
            <a:avLst/>
            <a:gdLst/>
            <a:ahLst/>
            <a:cxnLst/>
            <a:rect l="0" t="0" r="r" b="b"/>
            <a:pathLst>
              <a:path w="1543" h="617">
                <a:moveTo>
                  <a:pt x="1542" y="616"/>
                </a:moveTo>
                <a:lnTo>
                  <a:pt x="0" y="0"/>
                </a:lnTo>
                <a:lnTo>
                  <a:pt x="21" y="0"/>
                </a:lnTo>
                <a:lnTo>
                  <a:pt x="1542" y="608"/>
                </a:lnTo>
                <a:lnTo>
                  <a:pt x="1542" y="616"/>
                </a:lnTo>
                <a:close/>
              </a:path>
            </a:pathLst>
          </a:custGeom>
          <a:solidFill>
            <a:srgbClr val="857876"/>
          </a:solidFill>
          <a:ln>
            <a:noFill/>
          </a:ln>
        </p:spPr>
      </p:sp>
      <p:sp>
        <p:nvSpPr>
          <p:cNvPr id="1740" name="Freeform 778"/>
          <p:cNvSpPr/>
          <p:nvPr/>
        </p:nvSpPr>
        <p:spPr>
          <a:xfrm>
            <a:off x="734400" y="615600"/>
            <a:ext cx="547920" cy="219240"/>
          </a:xfrm>
          <a:custGeom>
            <a:avLst/>
            <a:gdLst/>
            <a:ahLst/>
            <a:cxnLst/>
            <a:rect l="0" t="0" r="r" b="b"/>
            <a:pathLst>
              <a:path w="1522" h="609">
                <a:moveTo>
                  <a:pt x="1521" y="608"/>
                </a:moveTo>
                <a:lnTo>
                  <a:pt x="0" y="0"/>
                </a:lnTo>
                <a:lnTo>
                  <a:pt x="22" y="0"/>
                </a:lnTo>
                <a:lnTo>
                  <a:pt x="1521" y="600"/>
                </a:lnTo>
                <a:lnTo>
                  <a:pt x="1521" y="608"/>
                </a:lnTo>
                <a:close/>
              </a:path>
            </a:pathLst>
          </a:custGeom>
          <a:solidFill>
            <a:srgbClr val="847674"/>
          </a:solidFill>
          <a:ln>
            <a:noFill/>
          </a:ln>
        </p:spPr>
      </p:sp>
      <p:sp>
        <p:nvSpPr>
          <p:cNvPr id="1741" name="Freeform 779"/>
          <p:cNvSpPr/>
          <p:nvPr/>
        </p:nvSpPr>
        <p:spPr>
          <a:xfrm>
            <a:off x="742320" y="615600"/>
            <a:ext cx="540000" cy="216360"/>
          </a:xfrm>
          <a:custGeom>
            <a:avLst/>
            <a:gdLst/>
            <a:ahLst/>
            <a:cxnLst/>
            <a:rect l="0" t="0" r="r" b="b"/>
            <a:pathLst>
              <a:path w="1500" h="601">
                <a:moveTo>
                  <a:pt x="1499" y="600"/>
                </a:moveTo>
                <a:lnTo>
                  <a:pt x="0" y="0"/>
                </a:lnTo>
                <a:lnTo>
                  <a:pt x="21" y="0"/>
                </a:lnTo>
                <a:lnTo>
                  <a:pt x="1499" y="591"/>
                </a:lnTo>
                <a:lnTo>
                  <a:pt x="1499" y="600"/>
                </a:lnTo>
                <a:close/>
              </a:path>
            </a:pathLst>
          </a:custGeom>
          <a:solidFill>
            <a:srgbClr val="837573"/>
          </a:solidFill>
          <a:ln>
            <a:noFill/>
          </a:ln>
        </p:spPr>
      </p:sp>
      <p:sp>
        <p:nvSpPr>
          <p:cNvPr id="1742" name="Freeform 780"/>
          <p:cNvSpPr/>
          <p:nvPr/>
        </p:nvSpPr>
        <p:spPr>
          <a:xfrm>
            <a:off x="749880" y="615600"/>
            <a:ext cx="532440" cy="213120"/>
          </a:xfrm>
          <a:custGeom>
            <a:avLst/>
            <a:gdLst/>
            <a:ahLst/>
            <a:cxnLst/>
            <a:rect l="0" t="0" r="r" b="b"/>
            <a:pathLst>
              <a:path w="1479" h="592">
                <a:moveTo>
                  <a:pt x="1478" y="591"/>
                </a:moveTo>
                <a:lnTo>
                  <a:pt x="0" y="0"/>
                </a:lnTo>
                <a:lnTo>
                  <a:pt x="21" y="0"/>
                </a:lnTo>
                <a:lnTo>
                  <a:pt x="1478" y="583"/>
                </a:lnTo>
                <a:lnTo>
                  <a:pt x="1478" y="591"/>
                </a:lnTo>
                <a:close/>
              </a:path>
            </a:pathLst>
          </a:custGeom>
          <a:solidFill>
            <a:srgbClr val="827472"/>
          </a:solidFill>
          <a:ln>
            <a:noFill/>
          </a:ln>
        </p:spPr>
      </p:sp>
      <p:sp>
        <p:nvSpPr>
          <p:cNvPr id="1743" name="Freeform 781"/>
          <p:cNvSpPr/>
          <p:nvPr/>
        </p:nvSpPr>
        <p:spPr>
          <a:xfrm>
            <a:off x="757440" y="615600"/>
            <a:ext cx="524880" cy="210240"/>
          </a:xfrm>
          <a:custGeom>
            <a:avLst/>
            <a:gdLst/>
            <a:ahLst/>
            <a:cxnLst/>
            <a:rect l="0" t="0" r="r" b="b"/>
            <a:pathLst>
              <a:path w="1458" h="584">
                <a:moveTo>
                  <a:pt x="1457" y="583"/>
                </a:moveTo>
                <a:lnTo>
                  <a:pt x="0" y="0"/>
                </a:lnTo>
                <a:lnTo>
                  <a:pt x="21" y="0"/>
                </a:lnTo>
                <a:lnTo>
                  <a:pt x="1457" y="574"/>
                </a:lnTo>
                <a:lnTo>
                  <a:pt x="1457" y="583"/>
                </a:lnTo>
                <a:close/>
              </a:path>
            </a:pathLst>
          </a:custGeom>
          <a:solidFill>
            <a:srgbClr val="817371"/>
          </a:solidFill>
          <a:ln>
            <a:noFill/>
          </a:ln>
        </p:spPr>
      </p:sp>
      <p:sp>
        <p:nvSpPr>
          <p:cNvPr id="1744" name="Freeform 782"/>
          <p:cNvSpPr/>
          <p:nvPr/>
        </p:nvSpPr>
        <p:spPr>
          <a:xfrm>
            <a:off x="765000" y="615600"/>
            <a:ext cx="517320" cy="207000"/>
          </a:xfrm>
          <a:custGeom>
            <a:avLst/>
            <a:gdLst/>
            <a:ahLst/>
            <a:cxnLst/>
            <a:rect l="0" t="0" r="r" b="b"/>
            <a:pathLst>
              <a:path w="1437" h="575">
                <a:moveTo>
                  <a:pt x="1436" y="574"/>
                </a:moveTo>
                <a:lnTo>
                  <a:pt x="0" y="0"/>
                </a:lnTo>
                <a:lnTo>
                  <a:pt x="21" y="0"/>
                </a:lnTo>
                <a:lnTo>
                  <a:pt x="1436" y="566"/>
                </a:lnTo>
                <a:lnTo>
                  <a:pt x="1436" y="574"/>
                </a:lnTo>
                <a:close/>
              </a:path>
            </a:pathLst>
          </a:custGeom>
          <a:solidFill>
            <a:srgbClr val="80716F"/>
          </a:solidFill>
          <a:ln>
            <a:noFill/>
          </a:ln>
        </p:spPr>
      </p:sp>
      <p:sp>
        <p:nvSpPr>
          <p:cNvPr id="1745" name="Freeform 783"/>
          <p:cNvSpPr/>
          <p:nvPr/>
        </p:nvSpPr>
        <p:spPr>
          <a:xfrm>
            <a:off x="772560" y="615600"/>
            <a:ext cx="509760" cy="204120"/>
          </a:xfrm>
          <a:custGeom>
            <a:avLst/>
            <a:gdLst/>
            <a:ahLst/>
            <a:cxnLst/>
            <a:rect l="0" t="0" r="r" b="b"/>
            <a:pathLst>
              <a:path w="1416" h="567">
                <a:moveTo>
                  <a:pt x="1415" y="566"/>
                </a:moveTo>
                <a:lnTo>
                  <a:pt x="0" y="0"/>
                </a:lnTo>
                <a:lnTo>
                  <a:pt x="21" y="0"/>
                </a:lnTo>
                <a:lnTo>
                  <a:pt x="1415" y="557"/>
                </a:lnTo>
                <a:lnTo>
                  <a:pt x="1415" y="566"/>
                </a:lnTo>
                <a:close/>
              </a:path>
            </a:pathLst>
          </a:custGeom>
          <a:solidFill>
            <a:srgbClr val="7F706E"/>
          </a:solidFill>
          <a:ln>
            <a:noFill/>
          </a:ln>
        </p:spPr>
      </p:sp>
      <p:sp>
        <p:nvSpPr>
          <p:cNvPr id="1746" name="Freeform 784"/>
          <p:cNvSpPr/>
          <p:nvPr/>
        </p:nvSpPr>
        <p:spPr>
          <a:xfrm>
            <a:off x="780120" y="615600"/>
            <a:ext cx="502200" cy="200880"/>
          </a:xfrm>
          <a:custGeom>
            <a:avLst/>
            <a:gdLst/>
            <a:ahLst/>
            <a:cxnLst/>
            <a:rect l="0" t="0" r="r" b="b"/>
            <a:pathLst>
              <a:path w="1395" h="558">
                <a:moveTo>
                  <a:pt x="1394" y="557"/>
                </a:moveTo>
                <a:lnTo>
                  <a:pt x="0" y="0"/>
                </a:lnTo>
                <a:lnTo>
                  <a:pt x="21" y="0"/>
                </a:lnTo>
                <a:lnTo>
                  <a:pt x="1394" y="549"/>
                </a:lnTo>
                <a:lnTo>
                  <a:pt x="1394" y="557"/>
                </a:lnTo>
                <a:close/>
              </a:path>
            </a:pathLst>
          </a:custGeom>
          <a:solidFill>
            <a:srgbClr val="7E6F6D"/>
          </a:solidFill>
          <a:ln>
            <a:noFill/>
          </a:ln>
        </p:spPr>
      </p:sp>
      <p:sp>
        <p:nvSpPr>
          <p:cNvPr id="1747" name="Freeform 785"/>
          <p:cNvSpPr/>
          <p:nvPr/>
        </p:nvSpPr>
        <p:spPr>
          <a:xfrm>
            <a:off x="787680" y="615600"/>
            <a:ext cx="494640" cy="198000"/>
          </a:xfrm>
          <a:custGeom>
            <a:avLst/>
            <a:gdLst/>
            <a:ahLst/>
            <a:cxnLst/>
            <a:rect l="0" t="0" r="r" b="b"/>
            <a:pathLst>
              <a:path w="1374" h="550">
                <a:moveTo>
                  <a:pt x="1373" y="549"/>
                </a:moveTo>
                <a:lnTo>
                  <a:pt x="0" y="0"/>
                </a:lnTo>
                <a:lnTo>
                  <a:pt x="21" y="0"/>
                </a:lnTo>
                <a:lnTo>
                  <a:pt x="1373" y="541"/>
                </a:lnTo>
                <a:lnTo>
                  <a:pt x="1373" y="549"/>
                </a:lnTo>
                <a:close/>
              </a:path>
            </a:pathLst>
          </a:custGeom>
          <a:solidFill>
            <a:srgbClr val="7D6E6C"/>
          </a:solidFill>
          <a:ln>
            <a:noFill/>
          </a:ln>
        </p:spPr>
      </p:sp>
      <p:sp>
        <p:nvSpPr>
          <p:cNvPr id="1748" name="Freeform 786"/>
          <p:cNvSpPr/>
          <p:nvPr/>
        </p:nvSpPr>
        <p:spPr>
          <a:xfrm>
            <a:off x="795240" y="615600"/>
            <a:ext cx="487080" cy="195120"/>
          </a:xfrm>
          <a:custGeom>
            <a:avLst/>
            <a:gdLst/>
            <a:ahLst/>
            <a:cxnLst/>
            <a:rect l="0" t="0" r="r" b="b"/>
            <a:pathLst>
              <a:path w="1353" h="542">
                <a:moveTo>
                  <a:pt x="1352" y="541"/>
                </a:moveTo>
                <a:lnTo>
                  <a:pt x="0" y="0"/>
                </a:lnTo>
                <a:lnTo>
                  <a:pt x="21" y="0"/>
                </a:lnTo>
                <a:lnTo>
                  <a:pt x="1352" y="532"/>
                </a:lnTo>
                <a:lnTo>
                  <a:pt x="1352" y="541"/>
                </a:lnTo>
                <a:close/>
              </a:path>
            </a:pathLst>
          </a:custGeom>
          <a:solidFill>
            <a:srgbClr val="7C6D6A"/>
          </a:solidFill>
          <a:ln>
            <a:noFill/>
          </a:ln>
        </p:spPr>
      </p:sp>
      <p:sp>
        <p:nvSpPr>
          <p:cNvPr id="1749" name="Freeform 787"/>
          <p:cNvSpPr/>
          <p:nvPr/>
        </p:nvSpPr>
        <p:spPr>
          <a:xfrm>
            <a:off x="802800" y="615600"/>
            <a:ext cx="479520" cy="191880"/>
          </a:xfrm>
          <a:custGeom>
            <a:avLst/>
            <a:gdLst/>
            <a:ahLst/>
            <a:cxnLst/>
            <a:rect l="0" t="0" r="r" b="b"/>
            <a:pathLst>
              <a:path w="1332" h="533">
                <a:moveTo>
                  <a:pt x="1331" y="532"/>
                </a:moveTo>
                <a:lnTo>
                  <a:pt x="0" y="0"/>
                </a:lnTo>
                <a:lnTo>
                  <a:pt x="22" y="0"/>
                </a:lnTo>
                <a:lnTo>
                  <a:pt x="1331" y="524"/>
                </a:lnTo>
                <a:lnTo>
                  <a:pt x="1331" y="532"/>
                </a:lnTo>
                <a:close/>
              </a:path>
            </a:pathLst>
          </a:custGeom>
          <a:solidFill>
            <a:srgbClr val="7B6C69"/>
          </a:solidFill>
          <a:ln>
            <a:noFill/>
          </a:ln>
        </p:spPr>
      </p:sp>
      <p:sp>
        <p:nvSpPr>
          <p:cNvPr id="1750" name="Freeform 788"/>
          <p:cNvSpPr/>
          <p:nvPr/>
        </p:nvSpPr>
        <p:spPr>
          <a:xfrm>
            <a:off x="810720" y="615600"/>
            <a:ext cx="471600" cy="189000"/>
          </a:xfrm>
          <a:custGeom>
            <a:avLst/>
            <a:gdLst/>
            <a:ahLst/>
            <a:cxnLst/>
            <a:rect l="0" t="0" r="r" b="b"/>
            <a:pathLst>
              <a:path w="1310" h="525">
                <a:moveTo>
                  <a:pt x="1309" y="524"/>
                </a:moveTo>
                <a:lnTo>
                  <a:pt x="0" y="0"/>
                </a:lnTo>
                <a:lnTo>
                  <a:pt x="21" y="0"/>
                </a:lnTo>
                <a:lnTo>
                  <a:pt x="1309" y="515"/>
                </a:lnTo>
                <a:lnTo>
                  <a:pt x="1309" y="524"/>
                </a:lnTo>
                <a:close/>
              </a:path>
            </a:pathLst>
          </a:custGeom>
          <a:solidFill>
            <a:srgbClr val="7A6A68"/>
          </a:solidFill>
          <a:ln>
            <a:noFill/>
          </a:ln>
        </p:spPr>
      </p:sp>
      <p:sp>
        <p:nvSpPr>
          <p:cNvPr id="1751" name="Freeform 789"/>
          <p:cNvSpPr/>
          <p:nvPr/>
        </p:nvSpPr>
        <p:spPr>
          <a:xfrm>
            <a:off x="818280" y="615600"/>
            <a:ext cx="464040" cy="185760"/>
          </a:xfrm>
          <a:custGeom>
            <a:avLst/>
            <a:gdLst/>
            <a:ahLst/>
            <a:cxnLst/>
            <a:rect l="0" t="0" r="r" b="b"/>
            <a:pathLst>
              <a:path w="1289" h="516">
                <a:moveTo>
                  <a:pt x="1288" y="515"/>
                </a:moveTo>
                <a:lnTo>
                  <a:pt x="0" y="0"/>
                </a:lnTo>
                <a:lnTo>
                  <a:pt x="21" y="0"/>
                </a:lnTo>
                <a:lnTo>
                  <a:pt x="1288" y="507"/>
                </a:lnTo>
                <a:lnTo>
                  <a:pt x="1288" y="515"/>
                </a:lnTo>
                <a:close/>
              </a:path>
            </a:pathLst>
          </a:custGeom>
          <a:solidFill>
            <a:srgbClr val="796967"/>
          </a:solidFill>
          <a:ln>
            <a:noFill/>
          </a:ln>
        </p:spPr>
      </p:sp>
      <p:sp>
        <p:nvSpPr>
          <p:cNvPr id="1752" name="Freeform 790"/>
          <p:cNvSpPr/>
          <p:nvPr/>
        </p:nvSpPr>
        <p:spPr>
          <a:xfrm>
            <a:off x="825840" y="615600"/>
            <a:ext cx="456480" cy="182880"/>
          </a:xfrm>
          <a:custGeom>
            <a:avLst/>
            <a:gdLst/>
            <a:ahLst/>
            <a:cxnLst/>
            <a:rect l="0" t="0" r="r" b="b"/>
            <a:pathLst>
              <a:path w="1268" h="508">
                <a:moveTo>
                  <a:pt x="1267" y="507"/>
                </a:moveTo>
                <a:lnTo>
                  <a:pt x="0" y="0"/>
                </a:lnTo>
                <a:lnTo>
                  <a:pt x="21" y="0"/>
                </a:lnTo>
                <a:lnTo>
                  <a:pt x="1267" y="498"/>
                </a:lnTo>
                <a:lnTo>
                  <a:pt x="1267" y="507"/>
                </a:lnTo>
                <a:close/>
              </a:path>
            </a:pathLst>
          </a:custGeom>
          <a:solidFill>
            <a:srgbClr val="786865"/>
          </a:solidFill>
          <a:ln>
            <a:noFill/>
          </a:ln>
        </p:spPr>
      </p:sp>
      <p:sp>
        <p:nvSpPr>
          <p:cNvPr id="1753" name="Freeform 791"/>
          <p:cNvSpPr/>
          <p:nvPr/>
        </p:nvSpPr>
        <p:spPr>
          <a:xfrm>
            <a:off x="833400" y="615600"/>
            <a:ext cx="448920" cy="179640"/>
          </a:xfrm>
          <a:custGeom>
            <a:avLst/>
            <a:gdLst/>
            <a:ahLst/>
            <a:cxnLst/>
            <a:rect l="0" t="0" r="r" b="b"/>
            <a:pathLst>
              <a:path w="1247" h="499">
                <a:moveTo>
                  <a:pt x="1246" y="498"/>
                </a:moveTo>
                <a:lnTo>
                  <a:pt x="0" y="0"/>
                </a:lnTo>
                <a:lnTo>
                  <a:pt x="21" y="0"/>
                </a:lnTo>
                <a:lnTo>
                  <a:pt x="1246" y="490"/>
                </a:lnTo>
                <a:lnTo>
                  <a:pt x="1246" y="498"/>
                </a:lnTo>
                <a:close/>
              </a:path>
            </a:pathLst>
          </a:custGeom>
          <a:solidFill>
            <a:srgbClr val="776764"/>
          </a:solidFill>
          <a:ln>
            <a:noFill/>
          </a:ln>
        </p:spPr>
      </p:sp>
      <p:sp>
        <p:nvSpPr>
          <p:cNvPr id="1754" name="Freeform 792"/>
          <p:cNvSpPr/>
          <p:nvPr/>
        </p:nvSpPr>
        <p:spPr>
          <a:xfrm>
            <a:off x="840960" y="615600"/>
            <a:ext cx="441360" cy="176760"/>
          </a:xfrm>
          <a:custGeom>
            <a:avLst/>
            <a:gdLst/>
            <a:ahLst/>
            <a:cxnLst/>
            <a:rect l="0" t="0" r="r" b="b"/>
            <a:pathLst>
              <a:path w="1226" h="491">
                <a:moveTo>
                  <a:pt x="1225" y="490"/>
                </a:moveTo>
                <a:lnTo>
                  <a:pt x="0" y="0"/>
                </a:lnTo>
                <a:lnTo>
                  <a:pt x="21" y="0"/>
                </a:lnTo>
                <a:lnTo>
                  <a:pt x="1225" y="481"/>
                </a:lnTo>
                <a:lnTo>
                  <a:pt x="1225" y="490"/>
                </a:lnTo>
                <a:close/>
              </a:path>
            </a:pathLst>
          </a:custGeom>
          <a:solidFill>
            <a:srgbClr val="766562"/>
          </a:solidFill>
          <a:ln>
            <a:noFill/>
          </a:ln>
        </p:spPr>
      </p:sp>
      <p:sp>
        <p:nvSpPr>
          <p:cNvPr id="1755" name="Freeform 793"/>
          <p:cNvSpPr/>
          <p:nvPr/>
        </p:nvSpPr>
        <p:spPr>
          <a:xfrm>
            <a:off x="848520" y="615600"/>
            <a:ext cx="433800" cy="173520"/>
          </a:xfrm>
          <a:custGeom>
            <a:avLst/>
            <a:gdLst/>
            <a:ahLst/>
            <a:cxnLst/>
            <a:rect l="0" t="0" r="r" b="b"/>
            <a:pathLst>
              <a:path w="1205" h="482">
                <a:moveTo>
                  <a:pt x="1204" y="481"/>
                </a:moveTo>
                <a:lnTo>
                  <a:pt x="0" y="0"/>
                </a:lnTo>
                <a:lnTo>
                  <a:pt x="21" y="0"/>
                </a:lnTo>
                <a:lnTo>
                  <a:pt x="1204" y="473"/>
                </a:lnTo>
                <a:lnTo>
                  <a:pt x="1204" y="481"/>
                </a:lnTo>
                <a:close/>
              </a:path>
            </a:pathLst>
          </a:custGeom>
          <a:solidFill>
            <a:srgbClr val="756461"/>
          </a:solidFill>
          <a:ln>
            <a:noFill/>
          </a:ln>
        </p:spPr>
      </p:sp>
      <p:sp>
        <p:nvSpPr>
          <p:cNvPr id="1756" name="Freeform 794"/>
          <p:cNvSpPr/>
          <p:nvPr/>
        </p:nvSpPr>
        <p:spPr>
          <a:xfrm>
            <a:off x="856080" y="615600"/>
            <a:ext cx="426240" cy="170640"/>
          </a:xfrm>
          <a:custGeom>
            <a:avLst/>
            <a:gdLst/>
            <a:ahLst/>
            <a:cxnLst/>
            <a:rect l="0" t="0" r="r" b="b"/>
            <a:pathLst>
              <a:path w="1184" h="474">
                <a:moveTo>
                  <a:pt x="1183" y="473"/>
                </a:moveTo>
                <a:lnTo>
                  <a:pt x="0" y="0"/>
                </a:lnTo>
                <a:lnTo>
                  <a:pt x="21" y="0"/>
                </a:lnTo>
                <a:lnTo>
                  <a:pt x="1183" y="465"/>
                </a:lnTo>
                <a:lnTo>
                  <a:pt x="1183" y="473"/>
                </a:lnTo>
                <a:close/>
              </a:path>
            </a:pathLst>
          </a:custGeom>
          <a:solidFill>
            <a:srgbClr val="746360"/>
          </a:solidFill>
          <a:ln>
            <a:noFill/>
          </a:ln>
        </p:spPr>
      </p:sp>
      <p:sp>
        <p:nvSpPr>
          <p:cNvPr id="1757" name="Freeform 795"/>
          <p:cNvSpPr/>
          <p:nvPr/>
        </p:nvSpPr>
        <p:spPr>
          <a:xfrm>
            <a:off x="863640" y="615600"/>
            <a:ext cx="418680" cy="167760"/>
          </a:xfrm>
          <a:custGeom>
            <a:avLst/>
            <a:gdLst/>
            <a:ahLst/>
            <a:cxnLst/>
            <a:rect l="0" t="0" r="r" b="b"/>
            <a:pathLst>
              <a:path w="1163" h="466">
                <a:moveTo>
                  <a:pt x="1162" y="465"/>
                </a:moveTo>
                <a:lnTo>
                  <a:pt x="0" y="0"/>
                </a:lnTo>
                <a:lnTo>
                  <a:pt x="21" y="0"/>
                </a:lnTo>
                <a:lnTo>
                  <a:pt x="1162" y="456"/>
                </a:lnTo>
                <a:lnTo>
                  <a:pt x="1162" y="465"/>
                </a:lnTo>
                <a:close/>
              </a:path>
            </a:pathLst>
          </a:custGeom>
          <a:solidFill>
            <a:srgbClr val="73625F"/>
          </a:solidFill>
          <a:ln>
            <a:noFill/>
          </a:ln>
        </p:spPr>
      </p:sp>
      <p:sp>
        <p:nvSpPr>
          <p:cNvPr id="1758" name="Freeform 796"/>
          <p:cNvSpPr/>
          <p:nvPr/>
        </p:nvSpPr>
        <p:spPr>
          <a:xfrm>
            <a:off x="871200" y="615600"/>
            <a:ext cx="411120" cy="164520"/>
          </a:xfrm>
          <a:custGeom>
            <a:avLst/>
            <a:gdLst/>
            <a:ahLst/>
            <a:cxnLst/>
            <a:rect l="0" t="0" r="r" b="b"/>
            <a:pathLst>
              <a:path w="1142" h="457">
                <a:moveTo>
                  <a:pt x="1141" y="456"/>
                </a:moveTo>
                <a:lnTo>
                  <a:pt x="0" y="0"/>
                </a:lnTo>
                <a:lnTo>
                  <a:pt x="21" y="0"/>
                </a:lnTo>
                <a:lnTo>
                  <a:pt x="1141" y="448"/>
                </a:lnTo>
                <a:lnTo>
                  <a:pt x="1141" y="456"/>
                </a:lnTo>
                <a:close/>
              </a:path>
            </a:pathLst>
          </a:custGeom>
          <a:solidFill>
            <a:srgbClr val="72605D"/>
          </a:solidFill>
          <a:ln>
            <a:noFill/>
          </a:ln>
        </p:spPr>
      </p:sp>
      <p:sp>
        <p:nvSpPr>
          <p:cNvPr id="1759" name="Freeform 797"/>
          <p:cNvSpPr/>
          <p:nvPr/>
        </p:nvSpPr>
        <p:spPr>
          <a:xfrm>
            <a:off x="878760" y="615600"/>
            <a:ext cx="403560" cy="161640"/>
          </a:xfrm>
          <a:custGeom>
            <a:avLst/>
            <a:gdLst/>
            <a:ahLst/>
            <a:cxnLst/>
            <a:rect l="0" t="0" r="r" b="b"/>
            <a:pathLst>
              <a:path w="1121" h="449">
                <a:moveTo>
                  <a:pt x="1120" y="448"/>
                </a:moveTo>
                <a:lnTo>
                  <a:pt x="0" y="0"/>
                </a:lnTo>
                <a:lnTo>
                  <a:pt x="22" y="0"/>
                </a:lnTo>
                <a:lnTo>
                  <a:pt x="1120" y="439"/>
                </a:lnTo>
                <a:lnTo>
                  <a:pt x="1120" y="448"/>
                </a:lnTo>
                <a:close/>
              </a:path>
            </a:pathLst>
          </a:custGeom>
          <a:solidFill>
            <a:srgbClr val="715F5C"/>
          </a:solidFill>
          <a:ln>
            <a:noFill/>
          </a:ln>
        </p:spPr>
      </p:sp>
      <p:sp>
        <p:nvSpPr>
          <p:cNvPr id="1760" name="Freeform 798"/>
          <p:cNvSpPr/>
          <p:nvPr/>
        </p:nvSpPr>
        <p:spPr>
          <a:xfrm>
            <a:off x="886680" y="615600"/>
            <a:ext cx="395640" cy="158400"/>
          </a:xfrm>
          <a:custGeom>
            <a:avLst/>
            <a:gdLst/>
            <a:ahLst/>
            <a:cxnLst/>
            <a:rect l="0" t="0" r="r" b="b"/>
            <a:pathLst>
              <a:path w="1099" h="440">
                <a:moveTo>
                  <a:pt x="1098" y="439"/>
                </a:moveTo>
                <a:lnTo>
                  <a:pt x="0" y="0"/>
                </a:lnTo>
                <a:lnTo>
                  <a:pt x="21" y="0"/>
                </a:lnTo>
                <a:lnTo>
                  <a:pt x="1098" y="431"/>
                </a:lnTo>
                <a:lnTo>
                  <a:pt x="1098" y="439"/>
                </a:lnTo>
                <a:close/>
              </a:path>
            </a:pathLst>
          </a:custGeom>
          <a:solidFill>
            <a:srgbClr val="705E5B"/>
          </a:solidFill>
          <a:ln>
            <a:noFill/>
          </a:ln>
        </p:spPr>
      </p:sp>
      <p:sp>
        <p:nvSpPr>
          <p:cNvPr id="1761" name="Freeform 799"/>
          <p:cNvSpPr/>
          <p:nvPr/>
        </p:nvSpPr>
        <p:spPr>
          <a:xfrm>
            <a:off x="894240" y="615600"/>
            <a:ext cx="388080" cy="155520"/>
          </a:xfrm>
          <a:custGeom>
            <a:avLst/>
            <a:gdLst/>
            <a:ahLst/>
            <a:cxnLst/>
            <a:rect l="0" t="0" r="r" b="b"/>
            <a:pathLst>
              <a:path w="1078" h="432">
                <a:moveTo>
                  <a:pt x="1077" y="431"/>
                </a:moveTo>
                <a:lnTo>
                  <a:pt x="0" y="0"/>
                </a:lnTo>
                <a:lnTo>
                  <a:pt x="21" y="0"/>
                </a:lnTo>
                <a:lnTo>
                  <a:pt x="1077" y="422"/>
                </a:lnTo>
                <a:lnTo>
                  <a:pt x="1077" y="431"/>
                </a:lnTo>
                <a:close/>
              </a:path>
            </a:pathLst>
          </a:custGeom>
          <a:solidFill>
            <a:srgbClr val="705D5A"/>
          </a:solidFill>
          <a:ln>
            <a:noFill/>
          </a:ln>
        </p:spPr>
      </p:sp>
      <p:sp>
        <p:nvSpPr>
          <p:cNvPr id="1762" name="Freeform 800"/>
          <p:cNvSpPr/>
          <p:nvPr/>
        </p:nvSpPr>
        <p:spPr>
          <a:xfrm>
            <a:off x="901800" y="615600"/>
            <a:ext cx="380520" cy="152280"/>
          </a:xfrm>
          <a:custGeom>
            <a:avLst/>
            <a:gdLst/>
            <a:ahLst/>
            <a:cxnLst/>
            <a:rect l="0" t="0" r="r" b="b"/>
            <a:pathLst>
              <a:path w="1057" h="423">
                <a:moveTo>
                  <a:pt x="1056" y="422"/>
                </a:moveTo>
                <a:lnTo>
                  <a:pt x="0" y="0"/>
                </a:lnTo>
                <a:lnTo>
                  <a:pt x="21" y="0"/>
                </a:lnTo>
                <a:lnTo>
                  <a:pt x="1056" y="414"/>
                </a:lnTo>
                <a:lnTo>
                  <a:pt x="1056" y="422"/>
                </a:lnTo>
                <a:close/>
              </a:path>
            </a:pathLst>
          </a:custGeom>
          <a:solidFill>
            <a:srgbClr val="6F5B58"/>
          </a:solidFill>
          <a:ln>
            <a:noFill/>
          </a:ln>
        </p:spPr>
      </p:sp>
      <p:sp>
        <p:nvSpPr>
          <p:cNvPr id="1763" name="Freeform 801"/>
          <p:cNvSpPr/>
          <p:nvPr/>
        </p:nvSpPr>
        <p:spPr>
          <a:xfrm>
            <a:off x="909360" y="615600"/>
            <a:ext cx="372960" cy="149400"/>
          </a:xfrm>
          <a:custGeom>
            <a:avLst/>
            <a:gdLst/>
            <a:ahLst/>
            <a:cxnLst/>
            <a:rect l="0" t="0" r="r" b="b"/>
            <a:pathLst>
              <a:path w="1036" h="415">
                <a:moveTo>
                  <a:pt x="1035" y="414"/>
                </a:moveTo>
                <a:lnTo>
                  <a:pt x="0" y="0"/>
                </a:lnTo>
                <a:lnTo>
                  <a:pt x="21" y="0"/>
                </a:lnTo>
                <a:lnTo>
                  <a:pt x="1035" y="406"/>
                </a:lnTo>
                <a:lnTo>
                  <a:pt x="1035" y="414"/>
                </a:lnTo>
                <a:close/>
              </a:path>
            </a:pathLst>
          </a:custGeom>
          <a:solidFill>
            <a:srgbClr val="6E5A57"/>
          </a:solidFill>
          <a:ln>
            <a:noFill/>
          </a:ln>
        </p:spPr>
      </p:sp>
      <p:sp>
        <p:nvSpPr>
          <p:cNvPr id="1764" name="Freeform 802"/>
          <p:cNvSpPr/>
          <p:nvPr/>
        </p:nvSpPr>
        <p:spPr>
          <a:xfrm>
            <a:off x="916920" y="615600"/>
            <a:ext cx="365400" cy="146520"/>
          </a:xfrm>
          <a:custGeom>
            <a:avLst/>
            <a:gdLst/>
            <a:ahLst/>
            <a:cxnLst/>
            <a:rect l="0" t="0" r="r" b="b"/>
            <a:pathLst>
              <a:path w="1015" h="407">
                <a:moveTo>
                  <a:pt x="1014" y="406"/>
                </a:moveTo>
                <a:lnTo>
                  <a:pt x="0" y="0"/>
                </a:lnTo>
                <a:lnTo>
                  <a:pt x="21" y="0"/>
                </a:lnTo>
                <a:lnTo>
                  <a:pt x="1014" y="397"/>
                </a:lnTo>
                <a:lnTo>
                  <a:pt x="1014" y="406"/>
                </a:lnTo>
                <a:close/>
              </a:path>
            </a:pathLst>
          </a:custGeom>
          <a:solidFill>
            <a:srgbClr val="6D5956"/>
          </a:solidFill>
          <a:ln>
            <a:noFill/>
          </a:ln>
        </p:spPr>
      </p:sp>
      <p:sp>
        <p:nvSpPr>
          <p:cNvPr id="1765" name="Freeform 803"/>
          <p:cNvSpPr/>
          <p:nvPr/>
        </p:nvSpPr>
        <p:spPr>
          <a:xfrm>
            <a:off x="924480" y="615600"/>
            <a:ext cx="357840" cy="143280"/>
          </a:xfrm>
          <a:custGeom>
            <a:avLst/>
            <a:gdLst/>
            <a:ahLst/>
            <a:cxnLst/>
            <a:rect l="0" t="0" r="r" b="b"/>
            <a:pathLst>
              <a:path w="994" h="398">
                <a:moveTo>
                  <a:pt x="993" y="397"/>
                </a:moveTo>
                <a:lnTo>
                  <a:pt x="0" y="0"/>
                </a:lnTo>
                <a:lnTo>
                  <a:pt x="21" y="0"/>
                </a:lnTo>
                <a:lnTo>
                  <a:pt x="993" y="389"/>
                </a:lnTo>
                <a:lnTo>
                  <a:pt x="993" y="397"/>
                </a:lnTo>
                <a:close/>
              </a:path>
            </a:pathLst>
          </a:custGeom>
          <a:solidFill>
            <a:srgbClr val="6C5855"/>
          </a:solidFill>
          <a:ln>
            <a:noFill/>
          </a:ln>
        </p:spPr>
      </p:sp>
      <p:sp>
        <p:nvSpPr>
          <p:cNvPr id="1766" name="Freeform 804"/>
          <p:cNvSpPr/>
          <p:nvPr/>
        </p:nvSpPr>
        <p:spPr>
          <a:xfrm>
            <a:off x="932040" y="615600"/>
            <a:ext cx="350280" cy="140400"/>
          </a:xfrm>
          <a:custGeom>
            <a:avLst/>
            <a:gdLst/>
            <a:ahLst/>
            <a:cxnLst/>
            <a:rect l="0" t="0" r="r" b="b"/>
            <a:pathLst>
              <a:path w="973" h="390">
                <a:moveTo>
                  <a:pt x="972" y="389"/>
                </a:moveTo>
                <a:lnTo>
                  <a:pt x="0" y="0"/>
                </a:lnTo>
                <a:lnTo>
                  <a:pt x="21" y="0"/>
                </a:lnTo>
                <a:lnTo>
                  <a:pt x="972" y="380"/>
                </a:lnTo>
                <a:lnTo>
                  <a:pt x="972" y="389"/>
                </a:lnTo>
                <a:close/>
              </a:path>
            </a:pathLst>
          </a:custGeom>
          <a:solidFill>
            <a:srgbClr val="6B5753"/>
          </a:solidFill>
          <a:ln>
            <a:noFill/>
          </a:ln>
        </p:spPr>
      </p:sp>
      <p:sp>
        <p:nvSpPr>
          <p:cNvPr id="1767" name="Freeform 805"/>
          <p:cNvSpPr/>
          <p:nvPr/>
        </p:nvSpPr>
        <p:spPr>
          <a:xfrm>
            <a:off x="939600" y="615600"/>
            <a:ext cx="342720" cy="137160"/>
          </a:xfrm>
          <a:custGeom>
            <a:avLst/>
            <a:gdLst/>
            <a:ahLst/>
            <a:cxnLst/>
            <a:rect l="0" t="0" r="r" b="b"/>
            <a:pathLst>
              <a:path w="952" h="381">
                <a:moveTo>
                  <a:pt x="951" y="380"/>
                </a:moveTo>
                <a:lnTo>
                  <a:pt x="0" y="0"/>
                </a:lnTo>
                <a:lnTo>
                  <a:pt x="21" y="0"/>
                </a:lnTo>
                <a:lnTo>
                  <a:pt x="951" y="371"/>
                </a:lnTo>
                <a:lnTo>
                  <a:pt x="951" y="380"/>
                </a:lnTo>
                <a:close/>
              </a:path>
            </a:pathLst>
          </a:custGeom>
          <a:solidFill>
            <a:srgbClr val="6A5652"/>
          </a:solidFill>
          <a:ln>
            <a:noFill/>
          </a:ln>
        </p:spPr>
      </p:sp>
      <p:sp>
        <p:nvSpPr>
          <p:cNvPr id="1768" name="Freeform 806"/>
          <p:cNvSpPr/>
          <p:nvPr/>
        </p:nvSpPr>
        <p:spPr>
          <a:xfrm>
            <a:off x="947160" y="615600"/>
            <a:ext cx="335160" cy="134280"/>
          </a:xfrm>
          <a:custGeom>
            <a:avLst/>
            <a:gdLst/>
            <a:ahLst/>
            <a:cxnLst/>
            <a:rect l="0" t="0" r="r" b="b"/>
            <a:pathLst>
              <a:path w="931" h="373">
                <a:moveTo>
                  <a:pt x="930" y="372"/>
                </a:moveTo>
                <a:lnTo>
                  <a:pt x="0" y="0"/>
                </a:lnTo>
                <a:lnTo>
                  <a:pt x="21" y="0"/>
                </a:lnTo>
                <a:lnTo>
                  <a:pt x="930" y="363"/>
                </a:lnTo>
                <a:lnTo>
                  <a:pt x="930" y="372"/>
                </a:lnTo>
                <a:close/>
              </a:path>
            </a:pathLst>
          </a:custGeom>
          <a:solidFill>
            <a:srgbClr val="695451"/>
          </a:solidFill>
          <a:ln>
            <a:noFill/>
          </a:ln>
        </p:spPr>
      </p:sp>
      <p:sp>
        <p:nvSpPr>
          <p:cNvPr id="1769" name="Freeform 807"/>
          <p:cNvSpPr/>
          <p:nvPr/>
        </p:nvSpPr>
        <p:spPr>
          <a:xfrm>
            <a:off x="954720" y="615600"/>
            <a:ext cx="327600" cy="131040"/>
          </a:xfrm>
          <a:custGeom>
            <a:avLst/>
            <a:gdLst/>
            <a:ahLst/>
            <a:cxnLst/>
            <a:rect l="0" t="0" r="r" b="b"/>
            <a:pathLst>
              <a:path w="910" h="364">
                <a:moveTo>
                  <a:pt x="909" y="363"/>
                </a:moveTo>
                <a:lnTo>
                  <a:pt x="0" y="0"/>
                </a:lnTo>
                <a:lnTo>
                  <a:pt x="22" y="0"/>
                </a:lnTo>
                <a:lnTo>
                  <a:pt x="909" y="355"/>
                </a:lnTo>
                <a:lnTo>
                  <a:pt x="909" y="363"/>
                </a:lnTo>
                <a:close/>
              </a:path>
            </a:pathLst>
          </a:custGeom>
          <a:solidFill>
            <a:srgbClr val="695350"/>
          </a:solidFill>
          <a:ln>
            <a:noFill/>
          </a:ln>
        </p:spPr>
      </p:sp>
      <p:sp>
        <p:nvSpPr>
          <p:cNvPr id="1770" name="Freeform 808"/>
          <p:cNvSpPr/>
          <p:nvPr/>
        </p:nvSpPr>
        <p:spPr>
          <a:xfrm>
            <a:off x="962640" y="615600"/>
            <a:ext cx="319680" cy="128160"/>
          </a:xfrm>
          <a:custGeom>
            <a:avLst/>
            <a:gdLst/>
            <a:ahLst/>
            <a:cxnLst/>
            <a:rect l="0" t="0" r="r" b="b"/>
            <a:pathLst>
              <a:path w="888" h="356">
                <a:moveTo>
                  <a:pt x="887" y="355"/>
                </a:moveTo>
                <a:lnTo>
                  <a:pt x="0" y="0"/>
                </a:lnTo>
                <a:lnTo>
                  <a:pt x="21" y="0"/>
                </a:lnTo>
                <a:lnTo>
                  <a:pt x="887" y="347"/>
                </a:lnTo>
                <a:lnTo>
                  <a:pt x="887" y="355"/>
                </a:lnTo>
                <a:close/>
              </a:path>
            </a:pathLst>
          </a:custGeom>
          <a:solidFill>
            <a:srgbClr val="68524E"/>
          </a:solidFill>
          <a:ln>
            <a:noFill/>
          </a:ln>
        </p:spPr>
      </p:sp>
      <p:sp>
        <p:nvSpPr>
          <p:cNvPr id="1771" name="Freeform 809"/>
          <p:cNvSpPr/>
          <p:nvPr/>
        </p:nvSpPr>
        <p:spPr>
          <a:xfrm>
            <a:off x="970200" y="615600"/>
            <a:ext cx="312120" cy="125280"/>
          </a:xfrm>
          <a:custGeom>
            <a:avLst/>
            <a:gdLst/>
            <a:ahLst/>
            <a:cxnLst/>
            <a:rect l="0" t="0" r="r" b="b"/>
            <a:pathLst>
              <a:path w="867" h="348">
                <a:moveTo>
                  <a:pt x="866" y="347"/>
                </a:moveTo>
                <a:lnTo>
                  <a:pt x="0" y="0"/>
                </a:lnTo>
                <a:lnTo>
                  <a:pt x="21" y="0"/>
                </a:lnTo>
                <a:lnTo>
                  <a:pt x="866" y="338"/>
                </a:lnTo>
                <a:lnTo>
                  <a:pt x="866" y="347"/>
                </a:lnTo>
                <a:close/>
              </a:path>
            </a:pathLst>
          </a:custGeom>
          <a:solidFill>
            <a:srgbClr val="67514D"/>
          </a:solidFill>
          <a:ln>
            <a:noFill/>
          </a:ln>
        </p:spPr>
      </p:sp>
      <p:sp>
        <p:nvSpPr>
          <p:cNvPr id="1772" name="Freeform 810"/>
          <p:cNvSpPr/>
          <p:nvPr/>
        </p:nvSpPr>
        <p:spPr>
          <a:xfrm>
            <a:off x="977760" y="615600"/>
            <a:ext cx="304560" cy="122040"/>
          </a:xfrm>
          <a:custGeom>
            <a:avLst/>
            <a:gdLst/>
            <a:ahLst/>
            <a:cxnLst/>
            <a:rect l="0" t="0" r="r" b="b"/>
            <a:pathLst>
              <a:path w="846" h="339">
                <a:moveTo>
                  <a:pt x="845" y="338"/>
                </a:moveTo>
                <a:lnTo>
                  <a:pt x="0" y="0"/>
                </a:lnTo>
                <a:lnTo>
                  <a:pt x="21" y="0"/>
                </a:lnTo>
                <a:lnTo>
                  <a:pt x="845" y="330"/>
                </a:lnTo>
                <a:lnTo>
                  <a:pt x="845" y="338"/>
                </a:lnTo>
                <a:close/>
              </a:path>
            </a:pathLst>
          </a:custGeom>
          <a:solidFill>
            <a:srgbClr val="66504C"/>
          </a:solidFill>
          <a:ln>
            <a:noFill/>
          </a:ln>
        </p:spPr>
      </p:sp>
      <p:sp>
        <p:nvSpPr>
          <p:cNvPr id="1773" name="Freeform 811"/>
          <p:cNvSpPr/>
          <p:nvPr/>
        </p:nvSpPr>
        <p:spPr>
          <a:xfrm>
            <a:off x="985320" y="615600"/>
            <a:ext cx="297000" cy="119160"/>
          </a:xfrm>
          <a:custGeom>
            <a:avLst/>
            <a:gdLst/>
            <a:ahLst/>
            <a:cxnLst/>
            <a:rect l="0" t="0" r="r" b="b"/>
            <a:pathLst>
              <a:path w="825" h="331">
                <a:moveTo>
                  <a:pt x="824" y="330"/>
                </a:moveTo>
                <a:lnTo>
                  <a:pt x="0" y="0"/>
                </a:lnTo>
                <a:lnTo>
                  <a:pt x="21" y="0"/>
                </a:lnTo>
                <a:lnTo>
                  <a:pt x="824" y="321"/>
                </a:lnTo>
                <a:lnTo>
                  <a:pt x="824" y="330"/>
                </a:lnTo>
                <a:close/>
              </a:path>
            </a:pathLst>
          </a:custGeom>
          <a:solidFill>
            <a:srgbClr val="664F4B"/>
          </a:solidFill>
          <a:ln>
            <a:noFill/>
          </a:ln>
        </p:spPr>
      </p:sp>
      <p:sp>
        <p:nvSpPr>
          <p:cNvPr id="1774" name="Freeform 812"/>
          <p:cNvSpPr/>
          <p:nvPr/>
        </p:nvSpPr>
        <p:spPr>
          <a:xfrm>
            <a:off x="992880" y="615600"/>
            <a:ext cx="289440" cy="115920"/>
          </a:xfrm>
          <a:custGeom>
            <a:avLst/>
            <a:gdLst/>
            <a:ahLst/>
            <a:cxnLst/>
            <a:rect l="0" t="0" r="r" b="b"/>
            <a:pathLst>
              <a:path w="804" h="322">
                <a:moveTo>
                  <a:pt x="803" y="321"/>
                </a:moveTo>
                <a:lnTo>
                  <a:pt x="0" y="0"/>
                </a:lnTo>
                <a:lnTo>
                  <a:pt x="21" y="0"/>
                </a:lnTo>
                <a:lnTo>
                  <a:pt x="803" y="313"/>
                </a:lnTo>
                <a:lnTo>
                  <a:pt x="803" y="321"/>
                </a:lnTo>
                <a:close/>
              </a:path>
            </a:pathLst>
          </a:custGeom>
          <a:solidFill>
            <a:srgbClr val="654D49"/>
          </a:solidFill>
          <a:ln>
            <a:noFill/>
          </a:ln>
        </p:spPr>
      </p:sp>
      <p:sp>
        <p:nvSpPr>
          <p:cNvPr id="1775" name="Freeform 813"/>
          <p:cNvSpPr/>
          <p:nvPr/>
        </p:nvSpPr>
        <p:spPr>
          <a:xfrm>
            <a:off x="1000440" y="615600"/>
            <a:ext cx="281880" cy="113040"/>
          </a:xfrm>
          <a:custGeom>
            <a:avLst/>
            <a:gdLst/>
            <a:ahLst/>
            <a:cxnLst/>
            <a:rect l="0" t="0" r="r" b="b"/>
            <a:pathLst>
              <a:path w="783" h="314">
                <a:moveTo>
                  <a:pt x="782" y="313"/>
                </a:moveTo>
                <a:lnTo>
                  <a:pt x="0" y="0"/>
                </a:lnTo>
                <a:lnTo>
                  <a:pt x="21" y="0"/>
                </a:lnTo>
                <a:lnTo>
                  <a:pt x="782" y="304"/>
                </a:lnTo>
                <a:lnTo>
                  <a:pt x="782" y="313"/>
                </a:lnTo>
                <a:close/>
              </a:path>
            </a:pathLst>
          </a:custGeom>
          <a:solidFill>
            <a:srgbClr val="644C48"/>
          </a:solidFill>
          <a:ln>
            <a:noFill/>
          </a:ln>
        </p:spPr>
      </p:sp>
      <p:sp>
        <p:nvSpPr>
          <p:cNvPr id="1776" name="Freeform 814"/>
          <p:cNvSpPr/>
          <p:nvPr/>
        </p:nvSpPr>
        <p:spPr>
          <a:xfrm>
            <a:off x="1008000" y="615600"/>
            <a:ext cx="274320" cy="109800"/>
          </a:xfrm>
          <a:custGeom>
            <a:avLst/>
            <a:gdLst/>
            <a:ahLst/>
            <a:cxnLst/>
            <a:rect l="0" t="0" r="r" b="b"/>
            <a:pathLst>
              <a:path w="762" h="305">
                <a:moveTo>
                  <a:pt x="761" y="304"/>
                </a:moveTo>
                <a:lnTo>
                  <a:pt x="0" y="0"/>
                </a:lnTo>
                <a:lnTo>
                  <a:pt x="21" y="0"/>
                </a:lnTo>
                <a:lnTo>
                  <a:pt x="761" y="296"/>
                </a:lnTo>
                <a:lnTo>
                  <a:pt x="761" y="304"/>
                </a:lnTo>
                <a:close/>
              </a:path>
            </a:pathLst>
          </a:custGeom>
          <a:solidFill>
            <a:srgbClr val="634B47"/>
          </a:solidFill>
          <a:ln>
            <a:noFill/>
          </a:ln>
        </p:spPr>
      </p:sp>
      <p:sp>
        <p:nvSpPr>
          <p:cNvPr id="1777" name="Freeform 815"/>
          <p:cNvSpPr/>
          <p:nvPr/>
        </p:nvSpPr>
        <p:spPr>
          <a:xfrm>
            <a:off x="1015560" y="615600"/>
            <a:ext cx="266760" cy="106920"/>
          </a:xfrm>
          <a:custGeom>
            <a:avLst/>
            <a:gdLst/>
            <a:ahLst/>
            <a:cxnLst/>
            <a:rect l="0" t="0" r="r" b="b"/>
            <a:pathLst>
              <a:path w="741" h="297">
                <a:moveTo>
                  <a:pt x="740" y="296"/>
                </a:moveTo>
                <a:lnTo>
                  <a:pt x="0" y="0"/>
                </a:lnTo>
                <a:lnTo>
                  <a:pt x="21" y="0"/>
                </a:lnTo>
                <a:lnTo>
                  <a:pt x="740" y="288"/>
                </a:lnTo>
                <a:lnTo>
                  <a:pt x="740" y="296"/>
                </a:lnTo>
                <a:close/>
              </a:path>
            </a:pathLst>
          </a:custGeom>
          <a:solidFill>
            <a:srgbClr val="624A46"/>
          </a:solidFill>
          <a:ln>
            <a:noFill/>
          </a:ln>
        </p:spPr>
      </p:sp>
      <p:sp>
        <p:nvSpPr>
          <p:cNvPr id="1778" name="Freeform 816"/>
          <p:cNvSpPr/>
          <p:nvPr/>
        </p:nvSpPr>
        <p:spPr>
          <a:xfrm>
            <a:off x="1023120" y="615600"/>
            <a:ext cx="259200" cy="104040"/>
          </a:xfrm>
          <a:custGeom>
            <a:avLst/>
            <a:gdLst/>
            <a:ahLst/>
            <a:cxnLst/>
            <a:rect l="0" t="0" r="r" b="b"/>
            <a:pathLst>
              <a:path w="720" h="289">
                <a:moveTo>
                  <a:pt x="719" y="288"/>
                </a:moveTo>
                <a:lnTo>
                  <a:pt x="0" y="0"/>
                </a:lnTo>
                <a:lnTo>
                  <a:pt x="21" y="0"/>
                </a:lnTo>
                <a:lnTo>
                  <a:pt x="719" y="279"/>
                </a:lnTo>
                <a:lnTo>
                  <a:pt x="719" y="288"/>
                </a:lnTo>
                <a:close/>
              </a:path>
            </a:pathLst>
          </a:custGeom>
          <a:solidFill>
            <a:srgbClr val="614945"/>
          </a:solidFill>
          <a:ln>
            <a:noFill/>
          </a:ln>
        </p:spPr>
      </p:sp>
      <p:sp>
        <p:nvSpPr>
          <p:cNvPr id="1779" name="Freeform 817"/>
          <p:cNvSpPr/>
          <p:nvPr/>
        </p:nvSpPr>
        <p:spPr>
          <a:xfrm>
            <a:off x="1030680" y="615600"/>
            <a:ext cx="251640" cy="100800"/>
          </a:xfrm>
          <a:custGeom>
            <a:avLst/>
            <a:gdLst/>
            <a:ahLst/>
            <a:cxnLst/>
            <a:rect l="0" t="0" r="r" b="b"/>
            <a:pathLst>
              <a:path w="699" h="280">
                <a:moveTo>
                  <a:pt x="698" y="279"/>
                </a:moveTo>
                <a:lnTo>
                  <a:pt x="0" y="0"/>
                </a:lnTo>
                <a:lnTo>
                  <a:pt x="22" y="0"/>
                </a:lnTo>
                <a:lnTo>
                  <a:pt x="698" y="271"/>
                </a:lnTo>
                <a:lnTo>
                  <a:pt x="698" y="279"/>
                </a:lnTo>
                <a:close/>
              </a:path>
            </a:pathLst>
          </a:custGeom>
          <a:solidFill>
            <a:srgbClr val="614844"/>
          </a:solidFill>
          <a:ln>
            <a:noFill/>
          </a:ln>
        </p:spPr>
      </p:sp>
      <p:sp>
        <p:nvSpPr>
          <p:cNvPr id="1780" name="Freeform 818"/>
          <p:cNvSpPr/>
          <p:nvPr/>
        </p:nvSpPr>
        <p:spPr>
          <a:xfrm>
            <a:off x="1038600" y="615600"/>
            <a:ext cx="243720" cy="97920"/>
          </a:xfrm>
          <a:custGeom>
            <a:avLst/>
            <a:gdLst/>
            <a:ahLst/>
            <a:cxnLst/>
            <a:rect l="0" t="0" r="r" b="b"/>
            <a:pathLst>
              <a:path w="677" h="272">
                <a:moveTo>
                  <a:pt x="676" y="271"/>
                </a:moveTo>
                <a:lnTo>
                  <a:pt x="0" y="0"/>
                </a:lnTo>
                <a:lnTo>
                  <a:pt x="21" y="0"/>
                </a:lnTo>
                <a:lnTo>
                  <a:pt x="676" y="262"/>
                </a:lnTo>
                <a:lnTo>
                  <a:pt x="676" y="271"/>
                </a:lnTo>
                <a:close/>
              </a:path>
            </a:pathLst>
          </a:custGeom>
          <a:solidFill>
            <a:srgbClr val="604742"/>
          </a:solidFill>
          <a:ln>
            <a:noFill/>
          </a:ln>
        </p:spPr>
      </p:sp>
      <p:sp>
        <p:nvSpPr>
          <p:cNvPr id="1781" name="Freeform 819"/>
          <p:cNvSpPr/>
          <p:nvPr/>
        </p:nvSpPr>
        <p:spPr>
          <a:xfrm>
            <a:off x="1046160" y="615600"/>
            <a:ext cx="236160" cy="94680"/>
          </a:xfrm>
          <a:custGeom>
            <a:avLst/>
            <a:gdLst/>
            <a:ahLst/>
            <a:cxnLst/>
            <a:rect l="0" t="0" r="r" b="b"/>
            <a:pathLst>
              <a:path w="656" h="263">
                <a:moveTo>
                  <a:pt x="655" y="262"/>
                </a:moveTo>
                <a:lnTo>
                  <a:pt x="0" y="0"/>
                </a:lnTo>
                <a:lnTo>
                  <a:pt x="21" y="0"/>
                </a:lnTo>
                <a:lnTo>
                  <a:pt x="655" y="254"/>
                </a:lnTo>
                <a:lnTo>
                  <a:pt x="655" y="262"/>
                </a:lnTo>
                <a:close/>
              </a:path>
            </a:pathLst>
          </a:custGeom>
          <a:solidFill>
            <a:srgbClr val="604641"/>
          </a:solidFill>
          <a:ln>
            <a:noFill/>
          </a:ln>
        </p:spPr>
      </p:sp>
      <p:sp>
        <p:nvSpPr>
          <p:cNvPr id="1782" name="Freeform 820"/>
          <p:cNvSpPr/>
          <p:nvPr/>
        </p:nvSpPr>
        <p:spPr>
          <a:xfrm>
            <a:off x="1053720" y="615600"/>
            <a:ext cx="228600" cy="91800"/>
          </a:xfrm>
          <a:custGeom>
            <a:avLst/>
            <a:gdLst/>
            <a:ahLst/>
            <a:cxnLst/>
            <a:rect l="0" t="0" r="r" b="b"/>
            <a:pathLst>
              <a:path w="635" h="255">
                <a:moveTo>
                  <a:pt x="634" y="254"/>
                </a:moveTo>
                <a:lnTo>
                  <a:pt x="0" y="0"/>
                </a:lnTo>
                <a:lnTo>
                  <a:pt x="21" y="0"/>
                </a:lnTo>
                <a:lnTo>
                  <a:pt x="634" y="245"/>
                </a:lnTo>
                <a:lnTo>
                  <a:pt x="634" y="254"/>
                </a:lnTo>
                <a:close/>
              </a:path>
            </a:pathLst>
          </a:custGeom>
          <a:solidFill>
            <a:srgbClr val="5F4540"/>
          </a:solidFill>
          <a:ln>
            <a:noFill/>
          </a:ln>
        </p:spPr>
      </p:sp>
      <p:sp>
        <p:nvSpPr>
          <p:cNvPr id="1783" name="Freeform 821"/>
          <p:cNvSpPr/>
          <p:nvPr/>
        </p:nvSpPr>
        <p:spPr>
          <a:xfrm>
            <a:off x="1061280" y="615600"/>
            <a:ext cx="221040" cy="88560"/>
          </a:xfrm>
          <a:custGeom>
            <a:avLst/>
            <a:gdLst/>
            <a:ahLst/>
            <a:cxnLst/>
            <a:rect l="0" t="0" r="r" b="b"/>
            <a:pathLst>
              <a:path w="614" h="246">
                <a:moveTo>
                  <a:pt x="613" y="245"/>
                </a:moveTo>
                <a:lnTo>
                  <a:pt x="0" y="0"/>
                </a:lnTo>
                <a:lnTo>
                  <a:pt x="21" y="0"/>
                </a:lnTo>
                <a:lnTo>
                  <a:pt x="613" y="237"/>
                </a:lnTo>
                <a:lnTo>
                  <a:pt x="613" y="245"/>
                </a:lnTo>
                <a:close/>
              </a:path>
            </a:pathLst>
          </a:custGeom>
          <a:solidFill>
            <a:srgbClr val="5E443F"/>
          </a:solidFill>
          <a:ln>
            <a:noFill/>
          </a:ln>
        </p:spPr>
      </p:sp>
      <p:sp>
        <p:nvSpPr>
          <p:cNvPr id="1784" name="Freeform 822"/>
          <p:cNvSpPr/>
          <p:nvPr/>
        </p:nvSpPr>
        <p:spPr>
          <a:xfrm>
            <a:off x="1068840" y="615600"/>
            <a:ext cx="213480" cy="85680"/>
          </a:xfrm>
          <a:custGeom>
            <a:avLst/>
            <a:gdLst/>
            <a:ahLst/>
            <a:cxnLst/>
            <a:rect l="0" t="0" r="r" b="b"/>
            <a:pathLst>
              <a:path w="593" h="238">
                <a:moveTo>
                  <a:pt x="592" y="237"/>
                </a:moveTo>
                <a:lnTo>
                  <a:pt x="0" y="0"/>
                </a:lnTo>
                <a:lnTo>
                  <a:pt x="21" y="0"/>
                </a:lnTo>
                <a:lnTo>
                  <a:pt x="592" y="228"/>
                </a:lnTo>
                <a:lnTo>
                  <a:pt x="592" y="237"/>
                </a:lnTo>
                <a:close/>
              </a:path>
            </a:pathLst>
          </a:custGeom>
          <a:solidFill>
            <a:srgbClr val="5D423D"/>
          </a:solidFill>
          <a:ln>
            <a:noFill/>
          </a:ln>
        </p:spPr>
      </p:sp>
      <p:sp>
        <p:nvSpPr>
          <p:cNvPr id="1785" name="Freeform 823"/>
          <p:cNvSpPr/>
          <p:nvPr/>
        </p:nvSpPr>
        <p:spPr>
          <a:xfrm>
            <a:off x="1076400" y="615600"/>
            <a:ext cx="205920" cy="82440"/>
          </a:xfrm>
          <a:custGeom>
            <a:avLst/>
            <a:gdLst/>
            <a:ahLst/>
            <a:cxnLst/>
            <a:rect l="0" t="0" r="r" b="b"/>
            <a:pathLst>
              <a:path w="572" h="229">
                <a:moveTo>
                  <a:pt x="571" y="228"/>
                </a:moveTo>
                <a:lnTo>
                  <a:pt x="0" y="0"/>
                </a:lnTo>
                <a:lnTo>
                  <a:pt x="21" y="0"/>
                </a:lnTo>
                <a:lnTo>
                  <a:pt x="571" y="219"/>
                </a:lnTo>
                <a:lnTo>
                  <a:pt x="571" y="228"/>
                </a:lnTo>
                <a:close/>
              </a:path>
            </a:pathLst>
          </a:custGeom>
          <a:solidFill>
            <a:srgbClr val="5D413C"/>
          </a:solidFill>
          <a:ln>
            <a:noFill/>
          </a:ln>
        </p:spPr>
      </p:sp>
      <p:sp>
        <p:nvSpPr>
          <p:cNvPr id="1786" name="Freeform 824"/>
          <p:cNvSpPr/>
          <p:nvPr/>
        </p:nvSpPr>
        <p:spPr>
          <a:xfrm>
            <a:off x="1083960" y="615600"/>
            <a:ext cx="198360" cy="79560"/>
          </a:xfrm>
          <a:custGeom>
            <a:avLst/>
            <a:gdLst/>
            <a:ahLst/>
            <a:cxnLst/>
            <a:rect l="0" t="0" r="r" b="b"/>
            <a:pathLst>
              <a:path w="551" h="221">
                <a:moveTo>
                  <a:pt x="550" y="220"/>
                </a:moveTo>
                <a:lnTo>
                  <a:pt x="0" y="0"/>
                </a:lnTo>
                <a:lnTo>
                  <a:pt x="22" y="0"/>
                </a:lnTo>
                <a:lnTo>
                  <a:pt x="550" y="212"/>
                </a:lnTo>
                <a:lnTo>
                  <a:pt x="550" y="220"/>
                </a:lnTo>
                <a:close/>
              </a:path>
            </a:pathLst>
          </a:custGeom>
          <a:solidFill>
            <a:srgbClr val="5C403B"/>
          </a:solidFill>
          <a:ln>
            <a:noFill/>
          </a:ln>
        </p:spPr>
      </p:sp>
      <p:sp>
        <p:nvSpPr>
          <p:cNvPr id="1787" name="Freeform 825"/>
          <p:cNvSpPr/>
          <p:nvPr/>
        </p:nvSpPr>
        <p:spPr>
          <a:xfrm>
            <a:off x="1091520" y="615600"/>
            <a:ext cx="190800" cy="76680"/>
          </a:xfrm>
          <a:custGeom>
            <a:avLst/>
            <a:gdLst/>
            <a:ahLst/>
            <a:cxnLst/>
            <a:rect l="0" t="0" r="r" b="b"/>
            <a:pathLst>
              <a:path w="530" h="213">
                <a:moveTo>
                  <a:pt x="529" y="212"/>
                </a:moveTo>
                <a:lnTo>
                  <a:pt x="0" y="0"/>
                </a:lnTo>
                <a:lnTo>
                  <a:pt x="21" y="0"/>
                </a:lnTo>
                <a:lnTo>
                  <a:pt x="529" y="203"/>
                </a:lnTo>
                <a:lnTo>
                  <a:pt x="529" y="212"/>
                </a:lnTo>
                <a:close/>
              </a:path>
            </a:pathLst>
          </a:custGeom>
          <a:solidFill>
            <a:srgbClr val="5B3F3A"/>
          </a:solidFill>
          <a:ln>
            <a:noFill/>
          </a:ln>
        </p:spPr>
      </p:sp>
      <p:sp>
        <p:nvSpPr>
          <p:cNvPr id="1788" name="Freeform 826"/>
          <p:cNvSpPr/>
          <p:nvPr/>
        </p:nvSpPr>
        <p:spPr>
          <a:xfrm>
            <a:off x="1099080" y="615600"/>
            <a:ext cx="183240" cy="73440"/>
          </a:xfrm>
          <a:custGeom>
            <a:avLst/>
            <a:gdLst/>
            <a:ahLst/>
            <a:cxnLst/>
            <a:rect l="0" t="0" r="r" b="b"/>
            <a:pathLst>
              <a:path w="509" h="204">
                <a:moveTo>
                  <a:pt x="508" y="203"/>
                </a:moveTo>
                <a:lnTo>
                  <a:pt x="0" y="0"/>
                </a:lnTo>
                <a:lnTo>
                  <a:pt x="21" y="0"/>
                </a:lnTo>
                <a:lnTo>
                  <a:pt x="508" y="195"/>
                </a:lnTo>
                <a:lnTo>
                  <a:pt x="508" y="203"/>
                </a:lnTo>
                <a:close/>
              </a:path>
            </a:pathLst>
          </a:custGeom>
          <a:solidFill>
            <a:srgbClr val="5A3E39"/>
          </a:solidFill>
          <a:ln>
            <a:noFill/>
          </a:ln>
        </p:spPr>
      </p:sp>
      <p:sp>
        <p:nvSpPr>
          <p:cNvPr id="1789" name="Freeform 827"/>
          <p:cNvSpPr/>
          <p:nvPr/>
        </p:nvSpPr>
        <p:spPr>
          <a:xfrm>
            <a:off x="1106640" y="615600"/>
            <a:ext cx="175680" cy="70560"/>
          </a:xfrm>
          <a:custGeom>
            <a:avLst/>
            <a:gdLst/>
            <a:ahLst/>
            <a:cxnLst/>
            <a:rect l="0" t="0" r="r" b="b"/>
            <a:pathLst>
              <a:path w="488" h="196">
                <a:moveTo>
                  <a:pt x="487" y="195"/>
                </a:moveTo>
                <a:lnTo>
                  <a:pt x="0" y="0"/>
                </a:lnTo>
                <a:lnTo>
                  <a:pt x="22" y="0"/>
                </a:lnTo>
                <a:lnTo>
                  <a:pt x="487" y="186"/>
                </a:lnTo>
                <a:lnTo>
                  <a:pt x="487" y="195"/>
                </a:lnTo>
                <a:close/>
              </a:path>
            </a:pathLst>
          </a:custGeom>
          <a:solidFill>
            <a:srgbClr val="5A3D38"/>
          </a:solidFill>
          <a:ln>
            <a:noFill/>
          </a:ln>
        </p:spPr>
      </p:sp>
      <p:sp>
        <p:nvSpPr>
          <p:cNvPr id="1790" name="Freeform 828"/>
          <p:cNvSpPr/>
          <p:nvPr/>
        </p:nvSpPr>
        <p:spPr>
          <a:xfrm>
            <a:off x="1114560" y="615600"/>
            <a:ext cx="167760" cy="67320"/>
          </a:xfrm>
          <a:custGeom>
            <a:avLst/>
            <a:gdLst/>
            <a:ahLst/>
            <a:cxnLst/>
            <a:rect l="0" t="0" r="r" b="b"/>
            <a:pathLst>
              <a:path w="466" h="187">
                <a:moveTo>
                  <a:pt x="465" y="186"/>
                </a:moveTo>
                <a:lnTo>
                  <a:pt x="0" y="0"/>
                </a:lnTo>
                <a:lnTo>
                  <a:pt x="21" y="0"/>
                </a:lnTo>
                <a:lnTo>
                  <a:pt x="465" y="178"/>
                </a:lnTo>
                <a:lnTo>
                  <a:pt x="465" y="186"/>
                </a:lnTo>
                <a:close/>
              </a:path>
            </a:pathLst>
          </a:custGeom>
          <a:solidFill>
            <a:srgbClr val="593C37"/>
          </a:solidFill>
          <a:ln>
            <a:noFill/>
          </a:ln>
        </p:spPr>
      </p:sp>
      <p:sp>
        <p:nvSpPr>
          <p:cNvPr id="1791" name="Freeform 829"/>
          <p:cNvSpPr/>
          <p:nvPr/>
        </p:nvSpPr>
        <p:spPr>
          <a:xfrm>
            <a:off x="1122120" y="615600"/>
            <a:ext cx="160200" cy="64440"/>
          </a:xfrm>
          <a:custGeom>
            <a:avLst/>
            <a:gdLst/>
            <a:ahLst/>
            <a:cxnLst/>
            <a:rect l="0" t="0" r="r" b="b"/>
            <a:pathLst>
              <a:path w="445" h="179">
                <a:moveTo>
                  <a:pt x="444" y="178"/>
                </a:moveTo>
                <a:lnTo>
                  <a:pt x="0" y="0"/>
                </a:lnTo>
                <a:lnTo>
                  <a:pt x="21" y="0"/>
                </a:lnTo>
                <a:lnTo>
                  <a:pt x="444" y="169"/>
                </a:lnTo>
                <a:lnTo>
                  <a:pt x="444" y="178"/>
                </a:lnTo>
                <a:close/>
              </a:path>
            </a:pathLst>
          </a:custGeom>
          <a:solidFill>
            <a:srgbClr val="593B36"/>
          </a:solidFill>
          <a:ln>
            <a:noFill/>
          </a:ln>
        </p:spPr>
      </p:sp>
      <p:sp>
        <p:nvSpPr>
          <p:cNvPr id="1792" name="Freeform 830"/>
          <p:cNvSpPr/>
          <p:nvPr/>
        </p:nvSpPr>
        <p:spPr>
          <a:xfrm>
            <a:off x="1129680" y="615600"/>
            <a:ext cx="152640" cy="61200"/>
          </a:xfrm>
          <a:custGeom>
            <a:avLst/>
            <a:gdLst/>
            <a:ahLst/>
            <a:cxnLst/>
            <a:rect l="0" t="0" r="r" b="b"/>
            <a:pathLst>
              <a:path w="424" h="170">
                <a:moveTo>
                  <a:pt x="423" y="169"/>
                </a:moveTo>
                <a:lnTo>
                  <a:pt x="0" y="0"/>
                </a:lnTo>
                <a:lnTo>
                  <a:pt x="21" y="0"/>
                </a:lnTo>
                <a:lnTo>
                  <a:pt x="423" y="161"/>
                </a:lnTo>
                <a:lnTo>
                  <a:pt x="423" y="169"/>
                </a:lnTo>
                <a:close/>
              </a:path>
            </a:pathLst>
          </a:custGeom>
          <a:solidFill>
            <a:srgbClr val="583A34"/>
          </a:solidFill>
          <a:ln>
            <a:noFill/>
          </a:ln>
        </p:spPr>
      </p:sp>
      <p:sp>
        <p:nvSpPr>
          <p:cNvPr id="1793" name="Freeform 831"/>
          <p:cNvSpPr/>
          <p:nvPr/>
        </p:nvSpPr>
        <p:spPr>
          <a:xfrm>
            <a:off x="1137240" y="615600"/>
            <a:ext cx="145080" cy="58320"/>
          </a:xfrm>
          <a:custGeom>
            <a:avLst/>
            <a:gdLst/>
            <a:ahLst/>
            <a:cxnLst/>
            <a:rect l="0" t="0" r="r" b="b"/>
            <a:pathLst>
              <a:path w="403" h="162">
                <a:moveTo>
                  <a:pt x="402" y="161"/>
                </a:moveTo>
                <a:lnTo>
                  <a:pt x="0" y="0"/>
                </a:lnTo>
                <a:lnTo>
                  <a:pt x="21" y="0"/>
                </a:lnTo>
                <a:lnTo>
                  <a:pt x="402" y="153"/>
                </a:lnTo>
                <a:lnTo>
                  <a:pt x="402" y="161"/>
                </a:lnTo>
                <a:close/>
              </a:path>
            </a:pathLst>
          </a:custGeom>
          <a:solidFill>
            <a:srgbClr val="583932"/>
          </a:solidFill>
          <a:ln>
            <a:noFill/>
          </a:ln>
        </p:spPr>
      </p:sp>
      <p:sp>
        <p:nvSpPr>
          <p:cNvPr id="1794" name="Freeform 832"/>
          <p:cNvSpPr/>
          <p:nvPr/>
        </p:nvSpPr>
        <p:spPr>
          <a:xfrm>
            <a:off x="1144800" y="615600"/>
            <a:ext cx="137520" cy="55440"/>
          </a:xfrm>
          <a:custGeom>
            <a:avLst/>
            <a:gdLst/>
            <a:ahLst/>
            <a:cxnLst/>
            <a:rect l="0" t="0" r="r" b="b"/>
            <a:pathLst>
              <a:path w="382" h="154">
                <a:moveTo>
                  <a:pt x="381" y="153"/>
                </a:moveTo>
                <a:lnTo>
                  <a:pt x="0" y="0"/>
                </a:lnTo>
                <a:lnTo>
                  <a:pt x="21" y="0"/>
                </a:lnTo>
                <a:lnTo>
                  <a:pt x="381" y="144"/>
                </a:lnTo>
                <a:lnTo>
                  <a:pt x="381" y="153"/>
                </a:lnTo>
                <a:close/>
              </a:path>
            </a:pathLst>
          </a:custGeom>
          <a:solidFill>
            <a:srgbClr val="573831"/>
          </a:solidFill>
          <a:ln>
            <a:noFill/>
          </a:ln>
        </p:spPr>
      </p:sp>
      <p:sp>
        <p:nvSpPr>
          <p:cNvPr id="1795" name="Freeform 833"/>
          <p:cNvSpPr/>
          <p:nvPr/>
        </p:nvSpPr>
        <p:spPr>
          <a:xfrm>
            <a:off x="1152360" y="615600"/>
            <a:ext cx="129960" cy="52200"/>
          </a:xfrm>
          <a:custGeom>
            <a:avLst/>
            <a:gdLst/>
            <a:ahLst/>
            <a:cxnLst/>
            <a:rect l="0" t="0" r="r" b="b"/>
            <a:pathLst>
              <a:path w="361" h="145">
                <a:moveTo>
                  <a:pt x="360" y="144"/>
                </a:moveTo>
                <a:lnTo>
                  <a:pt x="0" y="0"/>
                </a:lnTo>
                <a:lnTo>
                  <a:pt x="21" y="0"/>
                </a:lnTo>
                <a:lnTo>
                  <a:pt x="360" y="136"/>
                </a:lnTo>
                <a:lnTo>
                  <a:pt x="360" y="144"/>
                </a:lnTo>
                <a:close/>
              </a:path>
            </a:pathLst>
          </a:custGeom>
          <a:solidFill>
            <a:srgbClr val="573730"/>
          </a:solidFill>
          <a:ln>
            <a:noFill/>
          </a:ln>
        </p:spPr>
      </p:sp>
      <p:sp>
        <p:nvSpPr>
          <p:cNvPr id="1796" name="Freeform 834"/>
          <p:cNvSpPr/>
          <p:nvPr/>
        </p:nvSpPr>
        <p:spPr>
          <a:xfrm>
            <a:off x="1159920" y="615600"/>
            <a:ext cx="122400" cy="49320"/>
          </a:xfrm>
          <a:custGeom>
            <a:avLst/>
            <a:gdLst/>
            <a:ahLst/>
            <a:cxnLst/>
            <a:rect l="0" t="0" r="r" b="b"/>
            <a:pathLst>
              <a:path w="340" h="137">
                <a:moveTo>
                  <a:pt x="339" y="136"/>
                </a:moveTo>
                <a:lnTo>
                  <a:pt x="0" y="0"/>
                </a:lnTo>
                <a:lnTo>
                  <a:pt x="21" y="0"/>
                </a:lnTo>
                <a:lnTo>
                  <a:pt x="339" y="127"/>
                </a:lnTo>
                <a:lnTo>
                  <a:pt x="339" y="136"/>
                </a:lnTo>
                <a:close/>
              </a:path>
            </a:pathLst>
          </a:custGeom>
          <a:solidFill>
            <a:srgbClr val="56362F"/>
          </a:solidFill>
          <a:ln>
            <a:noFill/>
          </a:ln>
        </p:spPr>
      </p:sp>
      <p:sp>
        <p:nvSpPr>
          <p:cNvPr id="1797" name="Freeform 835"/>
          <p:cNvSpPr/>
          <p:nvPr/>
        </p:nvSpPr>
        <p:spPr>
          <a:xfrm>
            <a:off x="1167480" y="615600"/>
            <a:ext cx="114840" cy="46080"/>
          </a:xfrm>
          <a:custGeom>
            <a:avLst/>
            <a:gdLst/>
            <a:ahLst/>
            <a:cxnLst/>
            <a:rect l="0" t="0" r="r" b="b"/>
            <a:pathLst>
              <a:path w="319" h="128">
                <a:moveTo>
                  <a:pt x="318" y="127"/>
                </a:moveTo>
                <a:lnTo>
                  <a:pt x="0" y="0"/>
                </a:lnTo>
                <a:lnTo>
                  <a:pt x="21" y="0"/>
                </a:lnTo>
                <a:lnTo>
                  <a:pt x="318" y="119"/>
                </a:lnTo>
                <a:lnTo>
                  <a:pt x="318" y="127"/>
                </a:lnTo>
                <a:close/>
              </a:path>
            </a:pathLst>
          </a:custGeom>
          <a:solidFill>
            <a:srgbClr val="55352E"/>
          </a:solidFill>
          <a:ln>
            <a:noFill/>
          </a:ln>
        </p:spPr>
      </p:sp>
      <p:sp>
        <p:nvSpPr>
          <p:cNvPr id="1798" name="Freeform 836"/>
          <p:cNvSpPr/>
          <p:nvPr/>
        </p:nvSpPr>
        <p:spPr>
          <a:xfrm>
            <a:off x="1175040" y="615600"/>
            <a:ext cx="107280" cy="43200"/>
          </a:xfrm>
          <a:custGeom>
            <a:avLst/>
            <a:gdLst/>
            <a:ahLst/>
            <a:cxnLst/>
            <a:rect l="0" t="0" r="r" b="b"/>
            <a:pathLst>
              <a:path w="298" h="120">
                <a:moveTo>
                  <a:pt x="297" y="119"/>
                </a:moveTo>
                <a:lnTo>
                  <a:pt x="0" y="0"/>
                </a:lnTo>
                <a:lnTo>
                  <a:pt x="21" y="0"/>
                </a:lnTo>
                <a:lnTo>
                  <a:pt x="297" y="110"/>
                </a:lnTo>
                <a:lnTo>
                  <a:pt x="297" y="119"/>
                </a:lnTo>
                <a:close/>
              </a:path>
            </a:pathLst>
          </a:custGeom>
          <a:solidFill>
            <a:srgbClr val="54332D"/>
          </a:solidFill>
          <a:ln>
            <a:noFill/>
          </a:ln>
        </p:spPr>
      </p:sp>
      <p:sp>
        <p:nvSpPr>
          <p:cNvPr id="1799" name="Freeform 837"/>
          <p:cNvSpPr/>
          <p:nvPr/>
        </p:nvSpPr>
        <p:spPr>
          <a:xfrm>
            <a:off x="1182600" y="615600"/>
            <a:ext cx="99720" cy="39960"/>
          </a:xfrm>
          <a:custGeom>
            <a:avLst/>
            <a:gdLst/>
            <a:ahLst/>
            <a:cxnLst/>
            <a:rect l="0" t="0" r="r" b="b"/>
            <a:pathLst>
              <a:path w="277" h="111">
                <a:moveTo>
                  <a:pt x="276" y="110"/>
                </a:moveTo>
                <a:lnTo>
                  <a:pt x="0" y="0"/>
                </a:lnTo>
                <a:lnTo>
                  <a:pt x="22" y="0"/>
                </a:lnTo>
                <a:lnTo>
                  <a:pt x="276" y="102"/>
                </a:lnTo>
                <a:lnTo>
                  <a:pt x="276" y="110"/>
                </a:lnTo>
                <a:close/>
              </a:path>
            </a:pathLst>
          </a:custGeom>
          <a:solidFill>
            <a:srgbClr val="54322C"/>
          </a:solidFill>
          <a:ln>
            <a:noFill/>
          </a:ln>
        </p:spPr>
      </p:sp>
      <p:sp>
        <p:nvSpPr>
          <p:cNvPr id="1800" name="Freeform 838"/>
          <p:cNvSpPr/>
          <p:nvPr/>
        </p:nvSpPr>
        <p:spPr>
          <a:xfrm>
            <a:off x="1190520" y="615600"/>
            <a:ext cx="91800" cy="37080"/>
          </a:xfrm>
          <a:custGeom>
            <a:avLst/>
            <a:gdLst/>
            <a:ahLst/>
            <a:cxnLst/>
            <a:rect l="0" t="0" r="r" b="b"/>
            <a:pathLst>
              <a:path w="255" h="103">
                <a:moveTo>
                  <a:pt x="254" y="102"/>
                </a:moveTo>
                <a:lnTo>
                  <a:pt x="0" y="0"/>
                </a:lnTo>
                <a:lnTo>
                  <a:pt x="21" y="0"/>
                </a:lnTo>
                <a:lnTo>
                  <a:pt x="254" y="94"/>
                </a:lnTo>
                <a:lnTo>
                  <a:pt x="254" y="102"/>
                </a:lnTo>
                <a:close/>
              </a:path>
            </a:pathLst>
          </a:custGeom>
          <a:solidFill>
            <a:srgbClr val="53312A"/>
          </a:solidFill>
          <a:ln>
            <a:noFill/>
          </a:ln>
        </p:spPr>
      </p:sp>
      <p:sp>
        <p:nvSpPr>
          <p:cNvPr id="1801" name="Freeform 839"/>
          <p:cNvSpPr/>
          <p:nvPr/>
        </p:nvSpPr>
        <p:spPr>
          <a:xfrm>
            <a:off x="1198080" y="61560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1802" name="Freeform 840"/>
          <p:cNvSpPr/>
          <p:nvPr/>
        </p:nvSpPr>
        <p:spPr>
          <a:xfrm>
            <a:off x="1205640" y="615600"/>
            <a:ext cx="76680" cy="30960"/>
          </a:xfrm>
          <a:custGeom>
            <a:avLst/>
            <a:gdLst/>
            <a:ahLst/>
            <a:cxnLst/>
            <a:rect l="0" t="0" r="r" b="b"/>
            <a:pathLst>
              <a:path w="213" h="86">
                <a:moveTo>
                  <a:pt x="212" y="85"/>
                </a:moveTo>
                <a:lnTo>
                  <a:pt x="0" y="0"/>
                </a:lnTo>
                <a:lnTo>
                  <a:pt x="21" y="0"/>
                </a:lnTo>
                <a:lnTo>
                  <a:pt x="212" y="77"/>
                </a:lnTo>
                <a:lnTo>
                  <a:pt x="212" y="85"/>
                </a:lnTo>
                <a:close/>
              </a:path>
            </a:pathLst>
          </a:custGeom>
          <a:solidFill>
            <a:srgbClr val="533028"/>
          </a:solidFill>
          <a:ln>
            <a:noFill/>
          </a:ln>
        </p:spPr>
      </p:sp>
      <p:sp>
        <p:nvSpPr>
          <p:cNvPr id="1803" name="Freeform 841"/>
          <p:cNvSpPr/>
          <p:nvPr/>
        </p:nvSpPr>
        <p:spPr>
          <a:xfrm>
            <a:off x="1213200" y="615600"/>
            <a:ext cx="69120" cy="28080"/>
          </a:xfrm>
          <a:custGeom>
            <a:avLst/>
            <a:gdLst/>
            <a:ahLst/>
            <a:cxnLst/>
            <a:rect l="0" t="0" r="r" b="b"/>
            <a:pathLst>
              <a:path w="192" h="78">
                <a:moveTo>
                  <a:pt x="191" y="77"/>
                </a:moveTo>
                <a:lnTo>
                  <a:pt x="0" y="0"/>
                </a:lnTo>
                <a:lnTo>
                  <a:pt x="21" y="0"/>
                </a:lnTo>
                <a:lnTo>
                  <a:pt x="191" y="68"/>
                </a:lnTo>
                <a:lnTo>
                  <a:pt x="191" y="77"/>
                </a:lnTo>
                <a:close/>
              </a:path>
            </a:pathLst>
          </a:custGeom>
          <a:solidFill>
            <a:srgbClr val="522F27"/>
          </a:solidFill>
          <a:ln>
            <a:noFill/>
          </a:ln>
        </p:spPr>
      </p:sp>
      <p:sp>
        <p:nvSpPr>
          <p:cNvPr id="1804" name="Freeform 842"/>
          <p:cNvSpPr/>
          <p:nvPr/>
        </p:nvSpPr>
        <p:spPr>
          <a:xfrm>
            <a:off x="1220760" y="615600"/>
            <a:ext cx="61560" cy="24840"/>
          </a:xfrm>
          <a:custGeom>
            <a:avLst/>
            <a:gdLst/>
            <a:ahLst/>
            <a:cxnLst/>
            <a:rect l="0" t="0" r="r" b="b"/>
            <a:pathLst>
              <a:path w="171" h="69">
                <a:moveTo>
                  <a:pt x="170" y="68"/>
                </a:moveTo>
                <a:lnTo>
                  <a:pt x="0" y="0"/>
                </a:lnTo>
                <a:lnTo>
                  <a:pt x="21" y="0"/>
                </a:lnTo>
                <a:lnTo>
                  <a:pt x="170" y="59"/>
                </a:lnTo>
                <a:lnTo>
                  <a:pt x="170" y="68"/>
                </a:lnTo>
                <a:close/>
              </a:path>
            </a:pathLst>
          </a:custGeom>
          <a:solidFill>
            <a:srgbClr val="522E26"/>
          </a:solidFill>
          <a:ln>
            <a:noFill/>
          </a:ln>
        </p:spPr>
      </p:sp>
      <p:sp>
        <p:nvSpPr>
          <p:cNvPr id="1805" name="Freeform 843"/>
          <p:cNvSpPr/>
          <p:nvPr/>
        </p:nvSpPr>
        <p:spPr>
          <a:xfrm>
            <a:off x="1228320" y="615600"/>
            <a:ext cx="54000" cy="21960"/>
          </a:xfrm>
          <a:custGeom>
            <a:avLst/>
            <a:gdLst/>
            <a:ahLst/>
            <a:cxnLst/>
            <a:rect l="0" t="0" r="r" b="b"/>
            <a:pathLst>
              <a:path w="150" h="61">
                <a:moveTo>
                  <a:pt x="149" y="60"/>
                </a:moveTo>
                <a:lnTo>
                  <a:pt x="0" y="0"/>
                </a:lnTo>
                <a:lnTo>
                  <a:pt x="21" y="0"/>
                </a:lnTo>
                <a:lnTo>
                  <a:pt x="149" y="51"/>
                </a:lnTo>
                <a:lnTo>
                  <a:pt x="149" y="60"/>
                </a:lnTo>
                <a:close/>
              </a:path>
            </a:pathLst>
          </a:custGeom>
          <a:solidFill>
            <a:srgbClr val="512D24"/>
          </a:solidFill>
          <a:ln>
            <a:noFill/>
          </a:ln>
        </p:spPr>
      </p:sp>
      <p:sp>
        <p:nvSpPr>
          <p:cNvPr id="1806" name="Freeform 844"/>
          <p:cNvSpPr/>
          <p:nvPr/>
        </p:nvSpPr>
        <p:spPr>
          <a:xfrm>
            <a:off x="1235880" y="615600"/>
            <a:ext cx="46440" cy="18720"/>
          </a:xfrm>
          <a:custGeom>
            <a:avLst/>
            <a:gdLst/>
            <a:ahLst/>
            <a:cxnLst/>
            <a:rect l="0" t="0" r="r" b="b"/>
            <a:pathLst>
              <a:path w="129" h="52">
                <a:moveTo>
                  <a:pt x="128" y="51"/>
                </a:moveTo>
                <a:lnTo>
                  <a:pt x="0" y="0"/>
                </a:lnTo>
                <a:lnTo>
                  <a:pt x="21" y="0"/>
                </a:lnTo>
                <a:lnTo>
                  <a:pt x="128" y="43"/>
                </a:lnTo>
                <a:lnTo>
                  <a:pt x="128" y="51"/>
                </a:lnTo>
                <a:close/>
              </a:path>
            </a:pathLst>
          </a:custGeom>
          <a:solidFill>
            <a:srgbClr val="512C23"/>
          </a:solidFill>
          <a:ln>
            <a:noFill/>
          </a:ln>
        </p:spPr>
      </p:sp>
      <p:sp>
        <p:nvSpPr>
          <p:cNvPr id="1807" name="Freeform 845"/>
          <p:cNvSpPr/>
          <p:nvPr/>
        </p:nvSpPr>
        <p:spPr>
          <a:xfrm>
            <a:off x="1243440" y="615600"/>
            <a:ext cx="38880" cy="15840"/>
          </a:xfrm>
          <a:custGeom>
            <a:avLst/>
            <a:gdLst/>
            <a:ahLst/>
            <a:cxnLst/>
            <a:rect l="0" t="0" r="r" b="b"/>
            <a:pathLst>
              <a:path w="108" h="44">
                <a:moveTo>
                  <a:pt x="107" y="43"/>
                </a:moveTo>
                <a:lnTo>
                  <a:pt x="0" y="0"/>
                </a:lnTo>
                <a:lnTo>
                  <a:pt x="21" y="0"/>
                </a:lnTo>
                <a:lnTo>
                  <a:pt x="107" y="35"/>
                </a:lnTo>
                <a:lnTo>
                  <a:pt x="107" y="43"/>
                </a:lnTo>
                <a:close/>
              </a:path>
            </a:pathLst>
          </a:custGeom>
          <a:solidFill>
            <a:srgbClr val="512B22"/>
          </a:solidFill>
          <a:ln>
            <a:noFill/>
          </a:ln>
        </p:spPr>
      </p:sp>
      <p:sp>
        <p:nvSpPr>
          <p:cNvPr id="1808" name="Freeform 846"/>
          <p:cNvSpPr/>
          <p:nvPr/>
        </p:nvSpPr>
        <p:spPr>
          <a:xfrm>
            <a:off x="1251000" y="615600"/>
            <a:ext cx="31320" cy="12960"/>
          </a:xfrm>
          <a:custGeom>
            <a:avLst/>
            <a:gdLst/>
            <a:ahLst/>
            <a:cxnLst/>
            <a:rect l="0" t="0" r="r" b="b"/>
            <a:pathLst>
              <a:path w="87" h="36">
                <a:moveTo>
                  <a:pt x="86" y="35"/>
                </a:moveTo>
                <a:lnTo>
                  <a:pt x="0" y="0"/>
                </a:lnTo>
                <a:lnTo>
                  <a:pt x="22" y="0"/>
                </a:lnTo>
                <a:lnTo>
                  <a:pt x="86" y="26"/>
                </a:lnTo>
                <a:lnTo>
                  <a:pt x="86" y="35"/>
                </a:lnTo>
                <a:close/>
              </a:path>
            </a:pathLst>
          </a:custGeom>
          <a:solidFill>
            <a:srgbClr val="502A21"/>
          </a:solidFill>
          <a:ln>
            <a:noFill/>
          </a:ln>
        </p:spPr>
      </p:sp>
      <p:sp>
        <p:nvSpPr>
          <p:cNvPr id="1809" name="Freeform 847"/>
          <p:cNvSpPr/>
          <p:nvPr/>
        </p:nvSpPr>
        <p:spPr>
          <a:xfrm>
            <a:off x="1258560" y="615600"/>
            <a:ext cx="24120" cy="9720"/>
          </a:xfrm>
          <a:custGeom>
            <a:avLst/>
            <a:gdLst/>
            <a:ahLst/>
            <a:cxnLst/>
            <a:rect l="0" t="0" r="r" b="b"/>
            <a:pathLst>
              <a:path w="67" h="27">
                <a:moveTo>
                  <a:pt x="66" y="26"/>
                </a:moveTo>
                <a:lnTo>
                  <a:pt x="0" y="0"/>
                </a:lnTo>
                <a:lnTo>
                  <a:pt x="23" y="0"/>
                </a:lnTo>
                <a:lnTo>
                  <a:pt x="66" y="18"/>
                </a:lnTo>
                <a:lnTo>
                  <a:pt x="66" y="26"/>
                </a:lnTo>
                <a:close/>
              </a:path>
            </a:pathLst>
          </a:custGeom>
          <a:solidFill>
            <a:srgbClr val="50291F"/>
          </a:solidFill>
          <a:ln>
            <a:noFill/>
          </a:ln>
        </p:spPr>
      </p:sp>
      <p:sp>
        <p:nvSpPr>
          <p:cNvPr id="1810" name="Freeform 848"/>
          <p:cNvSpPr/>
          <p:nvPr/>
        </p:nvSpPr>
        <p:spPr>
          <a:xfrm>
            <a:off x="1266480" y="615600"/>
            <a:ext cx="15840" cy="6840"/>
          </a:xfrm>
          <a:custGeom>
            <a:avLst/>
            <a:gdLst/>
            <a:ahLst/>
            <a:cxnLst/>
            <a:rect l="0" t="0" r="r" b="b"/>
            <a:pathLst>
              <a:path w="44" h="19">
                <a:moveTo>
                  <a:pt x="43" y="18"/>
                </a:moveTo>
                <a:lnTo>
                  <a:pt x="0" y="0"/>
                </a:lnTo>
                <a:lnTo>
                  <a:pt x="21" y="0"/>
                </a:lnTo>
                <a:lnTo>
                  <a:pt x="43" y="8"/>
                </a:lnTo>
                <a:lnTo>
                  <a:pt x="43" y="18"/>
                </a:lnTo>
                <a:close/>
              </a:path>
            </a:pathLst>
          </a:custGeom>
          <a:solidFill>
            <a:srgbClr val="50281E"/>
          </a:solidFill>
          <a:ln>
            <a:noFill/>
          </a:ln>
        </p:spPr>
      </p:sp>
      <p:sp>
        <p:nvSpPr>
          <p:cNvPr id="1811" name="Freeform 849"/>
          <p:cNvSpPr/>
          <p:nvPr/>
        </p:nvSpPr>
        <p:spPr>
          <a:xfrm>
            <a:off x="1274040" y="61560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1812" name="Line 850"/>
          <p:cNvSpPr/>
          <p:nvPr/>
        </p:nvSpPr>
        <p:spPr>
          <a:xfrm>
            <a:off x="294840" y="1171080"/>
            <a:ext cx="873684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1813" name="TextShape 851"/>
          <p:cNvSpPr txBox="1"/>
          <p:nvPr/>
        </p:nvSpPr>
        <p:spPr>
          <a:xfrm>
            <a:off x="2122200" y="110160"/>
            <a:ext cx="5592240" cy="413280"/>
          </a:xfrm>
          <a:prstGeom prst="rect">
            <a:avLst/>
          </a:prstGeom>
          <a:noFill/>
          <a:ln>
            <a:noFill/>
          </a:ln>
        </p:spPr>
        <p:txBody>
          <a:bodyPr lIns="0" tIns="0" rIns="0" bIns="0">
            <a:noAutofit/>
          </a:bodyPr>
          <a:lstStyle/>
          <a:p>
            <a:r>
              <a:rPr lang="en-US" sz="2800" b="1" i="1" strike="noStrike" spc="-1">
                <a:solidFill>
                  <a:srgbClr val="C00000"/>
                </a:solidFill>
                <a:latin typeface="Trebuchet MS"/>
              </a:rPr>
              <a:t>Кто может участвовать в ЕГЭ</a:t>
            </a:r>
            <a:endParaRPr lang="en-US" sz="2800" b="0" strike="noStrike" spc="-1">
              <a:latin typeface="Times New Roman"/>
            </a:endParaRPr>
          </a:p>
        </p:txBody>
      </p:sp>
      <p:sp>
        <p:nvSpPr>
          <p:cNvPr id="1814" name="Freeform 852"/>
          <p:cNvSpPr/>
          <p:nvPr/>
        </p:nvSpPr>
        <p:spPr>
          <a:xfrm>
            <a:off x="3406320" y="1705320"/>
            <a:ext cx="3577320" cy="37440"/>
          </a:xfrm>
          <a:custGeom>
            <a:avLst/>
            <a:gdLst/>
            <a:ahLst/>
            <a:cxnLst/>
            <a:rect l="0" t="0" r="r" b="b"/>
            <a:pathLst>
              <a:path w="9937" h="104">
                <a:moveTo>
                  <a:pt x="0" y="0"/>
                </a:moveTo>
                <a:lnTo>
                  <a:pt x="4968" y="0"/>
                </a:lnTo>
                <a:lnTo>
                  <a:pt x="9936" y="0"/>
                </a:lnTo>
                <a:lnTo>
                  <a:pt x="9936" y="103"/>
                </a:lnTo>
                <a:lnTo>
                  <a:pt x="4968" y="103"/>
                </a:lnTo>
                <a:lnTo>
                  <a:pt x="0" y="103"/>
                </a:lnTo>
                <a:lnTo>
                  <a:pt x="0" y="0"/>
                </a:lnTo>
                <a:close/>
              </a:path>
            </a:pathLst>
          </a:custGeom>
          <a:solidFill>
            <a:srgbClr val="2A5010"/>
          </a:solidFill>
          <a:ln>
            <a:noFill/>
          </a:ln>
        </p:spPr>
      </p:sp>
      <p:sp>
        <p:nvSpPr>
          <p:cNvPr id="1815" name="TextShape 853"/>
          <p:cNvSpPr txBox="1"/>
          <p:nvPr/>
        </p:nvSpPr>
        <p:spPr>
          <a:xfrm>
            <a:off x="3406680" y="1346400"/>
            <a:ext cx="5964120" cy="396720"/>
          </a:xfrm>
          <a:prstGeom prst="rect">
            <a:avLst/>
          </a:prstGeom>
          <a:noFill/>
          <a:ln>
            <a:noFill/>
          </a:ln>
        </p:spPr>
        <p:txBody>
          <a:bodyPr lIns="0" tIns="0" rIns="0" bIns="0">
            <a:noAutofit/>
          </a:bodyPr>
          <a:lstStyle/>
          <a:p>
            <a:r>
              <a:rPr lang="en-US" sz="2800" b="1" i="1" strike="noStrike" spc="-1" dirty="0">
                <a:solidFill>
                  <a:srgbClr val="2A5010"/>
                </a:solidFill>
                <a:latin typeface="Arial"/>
              </a:rPr>
              <a:t>К ЕГЭ </a:t>
            </a:r>
            <a:r>
              <a:rPr lang="en-US" sz="2800" b="1" i="1" strike="noStrike" spc="-1" dirty="0" err="1" smtClean="0">
                <a:solidFill>
                  <a:srgbClr val="2A5010"/>
                </a:solidFill>
                <a:latin typeface="Arial"/>
              </a:rPr>
              <a:t>допускаются</a:t>
            </a:r>
            <a:r>
              <a:rPr lang="ru-RU" sz="2800" b="1" i="1" strike="noStrike" spc="-1" dirty="0" smtClean="0">
                <a:solidFill>
                  <a:srgbClr val="2A5010"/>
                </a:solidFill>
                <a:latin typeface="Arial"/>
              </a:rPr>
              <a:t> выпускники</a:t>
            </a:r>
            <a:endParaRPr lang="en-US" sz="2800" b="0" strike="noStrike" spc="-1" dirty="0">
              <a:latin typeface="Times New Roman"/>
            </a:endParaRPr>
          </a:p>
        </p:txBody>
      </p:sp>
      <p:sp>
        <p:nvSpPr>
          <p:cNvPr id="1816" name="Freeform 854"/>
          <p:cNvSpPr/>
          <p:nvPr/>
        </p:nvSpPr>
        <p:spPr>
          <a:xfrm>
            <a:off x="2650320" y="2132280"/>
            <a:ext cx="5087880" cy="37080"/>
          </a:xfrm>
          <a:custGeom>
            <a:avLst/>
            <a:gdLst/>
            <a:ahLst/>
            <a:cxnLst/>
            <a:rect l="0" t="0" r="r" b="b"/>
            <a:pathLst>
              <a:path w="14133" h="103">
                <a:moveTo>
                  <a:pt x="0" y="0"/>
                </a:moveTo>
                <a:lnTo>
                  <a:pt x="4710" y="0"/>
                </a:lnTo>
                <a:lnTo>
                  <a:pt x="9421" y="0"/>
                </a:lnTo>
                <a:lnTo>
                  <a:pt x="14132" y="0"/>
                </a:lnTo>
                <a:lnTo>
                  <a:pt x="14132" y="102"/>
                </a:lnTo>
                <a:lnTo>
                  <a:pt x="9421" y="102"/>
                </a:lnTo>
                <a:lnTo>
                  <a:pt x="4710" y="102"/>
                </a:lnTo>
                <a:lnTo>
                  <a:pt x="0" y="102"/>
                </a:lnTo>
                <a:lnTo>
                  <a:pt x="0" y="0"/>
                </a:lnTo>
                <a:close/>
              </a:path>
            </a:pathLst>
          </a:custGeom>
          <a:solidFill>
            <a:srgbClr val="2A5010"/>
          </a:solidFill>
          <a:ln>
            <a:noFill/>
          </a:ln>
        </p:spPr>
      </p:sp>
      <p:sp>
        <p:nvSpPr>
          <p:cNvPr id="1818" name="TextShape 856"/>
          <p:cNvSpPr txBox="1"/>
          <p:nvPr/>
        </p:nvSpPr>
        <p:spPr>
          <a:xfrm>
            <a:off x="785880" y="2292480"/>
            <a:ext cx="354600" cy="605520"/>
          </a:xfrm>
          <a:prstGeom prst="rect">
            <a:avLst/>
          </a:prstGeom>
          <a:noFill/>
          <a:ln>
            <a:noFill/>
          </a:ln>
        </p:spPr>
        <p:txBody>
          <a:bodyPr lIns="0" tIns="0" rIns="0" bIns="0">
            <a:noAutofit/>
          </a:bodyPr>
          <a:lstStyle/>
          <a:p>
            <a:r>
              <a:rPr lang="en-US" sz="2800" b="0" strike="noStrike" spc="-1">
                <a:solidFill>
                  <a:srgbClr val="003399"/>
                </a:solidFill>
                <a:latin typeface="Wingdings"/>
              </a:rPr>
              <a:t></a:t>
            </a:r>
            <a:endParaRPr lang="en-US" sz="2800" b="0" strike="noStrike" spc="-1">
              <a:latin typeface="Times New Roman"/>
            </a:endParaRPr>
          </a:p>
        </p:txBody>
      </p:sp>
      <p:sp>
        <p:nvSpPr>
          <p:cNvPr id="1819" name="TextShape 857"/>
          <p:cNvSpPr txBox="1"/>
          <p:nvPr/>
        </p:nvSpPr>
        <p:spPr>
          <a:xfrm>
            <a:off x="438480" y="2403000"/>
            <a:ext cx="8806680" cy="1454400"/>
          </a:xfrm>
          <a:prstGeom prst="rect">
            <a:avLst/>
          </a:prstGeom>
          <a:noFill/>
          <a:ln>
            <a:noFill/>
          </a:ln>
        </p:spPr>
        <p:txBody>
          <a:bodyPr lIns="0" tIns="0" rIns="0" bIns="0">
            <a:noAutofit/>
          </a:bodyPr>
          <a:lstStyle/>
          <a:p>
            <a:r>
              <a:rPr lang="ru-RU" sz="1400" b="1" i="1" strike="noStrike" spc="-1" dirty="0" smtClean="0">
                <a:solidFill>
                  <a:srgbClr val="003399"/>
                </a:solidFill>
                <a:latin typeface="Arial"/>
              </a:rPr>
              <a:t>                 </a:t>
            </a:r>
            <a:r>
              <a:rPr lang="en-US" sz="2000" b="1" i="1" strike="noStrike" spc="-1" dirty="0" err="1" smtClean="0">
                <a:solidFill>
                  <a:srgbClr val="003399"/>
                </a:solidFill>
                <a:latin typeface="Arial"/>
              </a:rPr>
              <a:t>не</a:t>
            </a:r>
            <a:r>
              <a:rPr lang="en-US" sz="2000" b="1" i="1" strike="noStrike" spc="-1" dirty="0" smtClean="0">
                <a:solidFill>
                  <a:srgbClr val="003399"/>
                </a:solidFill>
                <a:latin typeface="Arial"/>
              </a:rPr>
              <a:t> </a:t>
            </a:r>
            <a:r>
              <a:rPr lang="en-US" sz="2000" b="1" i="1" strike="noStrike" spc="-1" dirty="0" err="1">
                <a:solidFill>
                  <a:srgbClr val="003399"/>
                </a:solidFill>
                <a:latin typeface="Arial"/>
              </a:rPr>
              <a:t>имеющие</a:t>
            </a:r>
            <a:r>
              <a:rPr lang="en-US" sz="2000" b="1" i="1" strike="noStrike" spc="-1" dirty="0">
                <a:solidFill>
                  <a:srgbClr val="003399"/>
                </a:solidFill>
                <a:latin typeface="Arial"/>
              </a:rPr>
              <a:t> </a:t>
            </a:r>
            <a:r>
              <a:rPr lang="en-US" sz="2000" b="1" i="1" strike="noStrike" spc="-1" dirty="0" err="1">
                <a:solidFill>
                  <a:srgbClr val="003399"/>
                </a:solidFill>
                <a:latin typeface="Arial"/>
              </a:rPr>
              <a:t>академической</a:t>
            </a:r>
            <a:r>
              <a:rPr lang="en-US" sz="2000" b="1" i="1" strike="noStrike" spc="-1" dirty="0">
                <a:solidFill>
                  <a:srgbClr val="003399"/>
                </a:solidFill>
                <a:latin typeface="Arial"/>
              </a:rPr>
              <a:t> </a:t>
            </a:r>
            <a:r>
              <a:rPr lang="en-US" sz="2000" b="1" i="1" strike="noStrike" spc="-1" dirty="0" err="1">
                <a:solidFill>
                  <a:srgbClr val="003399"/>
                </a:solidFill>
                <a:latin typeface="Arial"/>
              </a:rPr>
              <a:t>задолженности</a:t>
            </a:r>
            <a:endParaRPr lang="en-US" sz="2000" b="0" strike="noStrike" spc="-1" dirty="0">
              <a:latin typeface="Times New Roman"/>
            </a:endParaRPr>
          </a:p>
        </p:txBody>
      </p:sp>
      <p:sp>
        <p:nvSpPr>
          <p:cNvPr id="1820" name="TextShape 858"/>
          <p:cNvSpPr txBox="1"/>
          <p:nvPr/>
        </p:nvSpPr>
        <p:spPr>
          <a:xfrm>
            <a:off x="613800" y="2829600"/>
            <a:ext cx="8988840" cy="894240"/>
          </a:xfrm>
          <a:prstGeom prst="rect">
            <a:avLst/>
          </a:prstGeom>
          <a:noFill/>
          <a:ln>
            <a:noFill/>
          </a:ln>
        </p:spPr>
        <p:txBody>
          <a:bodyPr lIns="0" tIns="0" rIns="0" bIns="0">
            <a:noAutofit/>
          </a:bodyPr>
          <a:lstStyle/>
          <a:p>
            <a:r>
              <a:rPr lang="ru-RU" b="1" i="1" strike="noStrike" spc="-1" dirty="0" smtClean="0">
                <a:solidFill>
                  <a:srgbClr val="003399"/>
                </a:solidFill>
                <a:latin typeface="Arial"/>
              </a:rPr>
              <a:t>   </a:t>
            </a:r>
            <a:r>
              <a:rPr lang="en-US" sz="2000" b="1" i="1" strike="noStrike" spc="-1" dirty="0" smtClean="0">
                <a:solidFill>
                  <a:srgbClr val="003399"/>
                </a:solidFill>
                <a:latin typeface="Arial"/>
              </a:rPr>
              <a:t>и </a:t>
            </a:r>
            <a:r>
              <a:rPr lang="en-US" sz="2000" b="1" i="1" strike="noStrike" spc="-1" dirty="0">
                <a:solidFill>
                  <a:srgbClr val="003399"/>
                </a:solidFill>
                <a:latin typeface="Arial"/>
              </a:rPr>
              <a:t>в </a:t>
            </a:r>
            <a:r>
              <a:rPr lang="en-US" sz="2000" b="1" i="1" strike="noStrike" spc="-1" dirty="0" err="1">
                <a:solidFill>
                  <a:srgbClr val="003399"/>
                </a:solidFill>
                <a:latin typeface="Arial"/>
              </a:rPr>
              <a:t>полном</a:t>
            </a:r>
            <a:r>
              <a:rPr lang="en-US" sz="2000" b="1" i="1" strike="noStrike" spc="-1" dirty="0">
                <a:solidFill>
                  <a:srgbClr val="003399"/>
                </a:solidFill>
                <a:latin typeface="Arial"/>
              </a:rPr>
              <a:t> </a:t>
            </a:r>
            <a:r>
              <a:rPr lang="en-US" sz="2000" b="1" i="1" strike="noStrike" spc="-1" dirty="0" err="1">
                <a:solidFill>
                  <a:srgbClr val="003399"/>
                </a:solidFill>
                <a:latin typeface="Arial"/>
              </a:rPr>
              <a:t>объёме</a:t>
            </a:r>
            <a:r>
              <a:rPr lang="en-US" sz="2000" b="1" i="1" strike="noStrike" spc="-1" dirty="0">
                <a:solidFill>
                  <a:srgbClr val="003399"/>
                </a:solidFill>
                <a:latin typeface="Arial"/>
              </a:rPr>
              <a:t> </a:t>
            </a:r>
            <a:r>
              <a:rPr lang="en-US" sz="2000" b="1" i="1" strike="noStrike" spc="-1" dirty="0" err="1">
                <a:solidFill>
                  <a:srgbClr val="003399"/>
                </a:solidFill>
                <a:latin typeface="Arial"/>
              </a:rPr>
              <a:t>выполнившие</a:t>
            </a:r>
            <a:r>
              <a:rPr lang="en-US" sz="2000" b="1" i="1" strike="noStrike" spc="-1" dirty="0">
                <a:solidFill>
                  <a:srgbClr val="003399"/>
                </a:solidFill>
                <a:latin typeface="Arial"/>
              </a:rPr>
              <a:t> </a:t>
            </a:r>
            <a:r>
              <a:rPr lang="en-US" sz="2000" b="1" i="1" strike="noStrike" spc="-1" dirty="0" err="1" smtClean="0">
                <a:solidFill>
                  <a:srgbClr val="003399"/>
                </a:solidFill>
                <a:latin typeface="Arial"/>
              </a:rPr>
              <a:t>учебный</a:t>
            </a:r>
            <a:r>
              <a:rPr lang="ru-RU" sz="2000" b="1" i="1" strike="noStrike" spc="-1" dirty="0" smtClean="0">
                <a:solidFill>
                  <a:srgbClr val="003399"/>
                </a:solidFill>
                <a:latin typeface="Arial"/>
              </a:rPr>
              <a:t> план</a:t>
            </a:r>
            <a:endParaRPr lang="en-US" sz="2000" b="0" strike="noStrike" spc="-1" dirty="0">
              <a:latin typeface="Times New Roman"/>
            </a:endParaRPr>
          </a:p>
        </p:txBody>
      </p:sp>
      <p:sp>
        <p:nvSpPr>
          <p:cNvPr id="1822" name="TextShape 860"/>
          <p:cNvSpPr txBox="1"/>
          <p:nvPr/>
        </p:nvSpPr>
        <p:spPr>
          <a:xfrm>
            <a:off x="785880" y="3786480"/>
            <a:ext cx="354600" cy="605520"/>
          </a:xfrm>
          <a:prstGeom prst="rect">
            <a:avLst/>
          </a:prstGeom>
          <a:noFill/>
          <a:ln>
            <a:noFill/>
          </a:ln>
        </p:spPr>
        <p:txBody>
          <a:bodyPr lIns="0" tIns="0" rIns="0" bIns="0">
            <a:noAutofit/>
          </a:bodyPr>
          <a:lstStyle/>
          <a:p>
            <a:r>
              <a:rPr lang="en-US" sz="2800" b="0" strike="noStrike" spc="-1">
                <a:solidFill>
                  <a:srgbClr val="003399"/>
                </a:solidFill>
                <a:latin typeface="Wingdings"/>
              </a:rPr>
              <a:t></a:t>
            </a:r>
            <a:endParaRPr lang="en-US" sz="2800" b="0" strike="noStrike" spc="-1">
              <a:latin typeface="Times New Roman"/>
            </a:endParaRPr>
          </a:p>
        </p:txBody>
      </p:sp>
      <p:sp>
        <p:nvSpPr>
          <p:cNvPr id="1823" name="TextShape 861"/>
          <p:cNvSpPr txBox="1"/>
          <p:nvPr/>
        </p:nvSpPr>
        <p:spPr>
          <a:xfrm>
            <a:off x="1243440" y="3896640"/>
            <a:ext cx="7706160" cy="396720"/>
          </a:xfrm>
          <a:prstGeom prst="rect">
            <a:avLst/>
          </a:prstGeom>
          <a:noFill/>
          <a:ln>
            <a:noFill/>
          </a:ln>
        </p:spPr>
        <p:txBody>
          <a:bodyPr lIns="0" tIns="0" rIns="0" bIns="0">
            <a:noAutofit/>
          </a:bodyPr>
          <a:lstStyle/>
          <a:p>
            <a:r>
              <a:rPr lang="en-US" sz="2000" b="1" i="1" strike="noStrike" spc="-1" dirty="0" err="1">
                <a:solidFill>
                  <a:srgbClr val="003399"/>
                </a:solidFill>
                <a:latin typeface="Arial"/>
              </a:rPr>
              <a:t>успешно</a:t>
            </a:r>
            <a:r>
              <a:rPr lang="en-US" sz="2000" b="1" i="1" strike="noStrike" spc="-1" dirty="0">
                <a:solidFill>
                  <a:srgbClr val="003399"/>
                </a:solidFill>
                <a:latin typeface="Arial"/>
              </a:rPr>
              <a:t> </a:t>
            </a:r>
            <a:r>
              <a:rPr lang="en-US" sz="2000" b="1" i="1" strike="noStrike" spc="-1" dirty="0" err="1">
                <a:solidFill>
                  <a:srgbClr val="003399"/>
                </a:solidFill>
                <a:latin typeface="Arial"/>
              </a:rPr>
              <a:t>написавшие</a:t>
            </a:r>
            <a:r>
              <a:rPr lang="en-US" sz="2000" b="1" i="1" strike="noStrike" spc="-1" dirty="0">
                <a:solidFill>
                  <a:srgbClr val="003399"/>
                </a:solidFill>
                <a:latin typeface="Arial"/>
              </a:rPr>
              <a:t> </a:t>
            </a:r>
            <a:r>
              <a:rPr lang="en-US" sz="2000" b="1" i="1" strike="noStrike" spc="-1" dirty="0" err="1">
                <a:solidFill>
                  <a:srgbClr val="003399"/>
                </a:solidFill>
                <a:latin typeface="Arial"/>
              </a:rPr>
              <a:t>итоговое</a:t>
            </a:r>
            <a:r>
              <a:rPr lang="en-US" sz="2000" b="1" i="1" strike="noStrike" spc="-1" dirty="0">
                <a:solidFill>
                  <a:srgbClr val="003399"/>
                </a:solidFill>
                <a:latin typeface="Arial"/>
              </a:rPr>
              <a:t> </a:t>
            </a:r>
            <a:r>
              <a:rPr lang="en-US" sz="2000" b="1" i="1" strike="noStrike" spc="-1" dirty="0" err="1">
                <a:solidFill>
                  <a:srgbClr val="003399"/>
                </a:solidFill>
                <a:latin typeface="Arial"/>
              </a:rPr>
              <a:t>сочинение</a:t>
            </a:r>
            <a:endParaRPr lang="en-US" sz="2000" b="0" strike="noStrike" spc="-1" dirty="0">
              <a:latin typeface="Times New Roman"/>
            </a:endParaRPr>
          </a:p>
        </p:txBody>
      </p:sp>
      <p:sp>
        <p:nvSpPr>
          <p:cNvPr id="1824" name="TextShape 862"/>
          <p:cNvSpPr txBox="1"/>
          <p:nvPr/>
        </p:nvSpPr>
        <p:spPr>
          <a:xfrm>
            <a:off x="1243440" y="4323240"/>
            <a:ext cx="7228824" cy="396720"/>
          </a:xfrm>
          <a:prstGeom prst="rect">
            <a:avLst/>
          </a:prstGeom>
          <a:noFill/>
          <a:ln>
            <a:noFill/>
          </a:ln>
        </p:spPr>
        <p:txBody>
          <a:bodyPr lIns="0" tIns="0" rIns="0" bIns="0">
            <a:noAutofit/>
          </a:bodyPr>
          <a:lstStyle/>
          <a:p>
            <a:r>
              <a:rPr lang="en-US" sz="2800" b="1" i="1" strike="noStrike" spc="-1" dirty="0">
                <a:solidFill>
                  <a:srgbClr val="003399"/>
                </a:solidFill>
                <a:latin typeface="Arial"/>
              </a:rPr>
              <a:t>(</a:t>
            </a:r>
            <a:r>
              <a:rPr lang="en-US" sz="2000" b="1" i="1" strike="noStrike" spc="-1" dirty="0" err="1">
                <a:solidFill>
                  <a:srgbClr val="003399"/>
                </a:solidFill>
                <a:latin typeface="Arial"/>
              </a:rPr>
              <a:t>изложение</a:t>
            </a:r>
            <a:r>
              <a:rPr lang="en-US" sz="2000" b="1" i="1" strike="noStrike" spc="-1" dirty="0" smtClean="0">
                <a:solidFill>
                  <a:srgbClr val="003399"/>
                </a:solidFill>
                <a:latin typeface="Arial"/>
              </a:rPr>
              <a:t>)</a:t>
            </a:r>
            <a:r>
              <a:rPr lang="ru-RU" sz="2000" b="1" i="1" strike="noStrike" spc="-1" dirty="0" smtClean="0">
                <a:solidFill>
                  <a:srgbClr val="003399"/>
                </a:solidFill>
                <a:latin typeface="Arial"/>
              </a:rPr>
              <a:t>,получившие зачет.</a:t>
            </a:r>
            <a:endParaRPr lang="en-US" sz="2000" b="0" strike="noStrike" spc="-1" dirty="0">
              <a:latin typeface="Times New Roman"/>
            </a:endParaRPr>
          </a:p>
        </p:txBody>
      </p:sp>
      <p:sp>
        <p:nvSpPr>
          <p:cNvPr id="1825" name="TextShape 863"/>
          <p:cNvSpPr txBox="1"/>
          <p:nvPr/>
        </p:nvSpPr>
        <p:spPr>
          <a:xfrm>
            <a:off x="1005480" y="4866480"/>
            <a:ext cx="8402400" cy="396720"/>
          </a:xfrm>
          <a:prstGeom prst="rect">
            <a:avLst/>
          </a:prstGeom>
          <a:noFill/>
          <a:ln>
            <a:noFill/>
          </a:ln>
        </p:spPr>
        <p:txBody>
          <a:bodyPr lIns="0" tIns="0" rIns="0" bIns="0">
            <a:noAutofit/>
          </a:bodyPr>
          <a:lstStyle/>
          <a:p>
            <a:r>
              <a:rPr lang="en-US" sz="2800" b="1" i="1" strike="noStrike" spc="-1" dirty="0" err="1">
                <a:solidFill>
                  <a:srgbClr val="C00000"/>
                </a:solidFill>
                <a:latin typeface="Arial"/>
              </a:rPr>
              <a:t>Итоговое</a:t>
            </a:r>
            <a:r>
              <a:rPr lang="en-US" sz="2800" b="1" i="1" strike="noStrike" spc="-1" dirty="0">
                <a:solidFill>
                  <a:srgbClr val="C00000"/>
                </a:solidFill>
                <a:latin typeface="Arial"/>
              </a:rPr>
              <a:t> </a:t>
            </a:r>
            <a:r>
              <a:rPr lang="en-US" sz="2800" b="1" i="1" strike="noStrike" spc="-1" dirty="0" err="1">
                <a:solidFill>
                  <a:srgbClr val="C00000"/>
                </a:solidFill>
                <a:latin typeface="Arial"/>
              </a:rPr>
              <a:t>сочинение</a:t>
            </a:r>
            <a:r>
              <a:rPr lang="en-US" sz="2800" b="1" i="1" strike="noStrike" spc="-1" dirty="0">
                <a:solidFill>
                  <a:srgbClr val="C00000"/>
                </a:solidFill>
                <a:latin typeface="Arial"/>
              </a:rPr>
              <a:t> (</a:t>
            </a:r>
            <a:r>
              <a:rPr lang="en-US" sz="2800" b="1" i="1" strike="noStrike" spc="-1" dirty="0" err="1">
                <a:solidFill>
                  <a:srgbClr val="C00000"/>
                </a:solidFill>
                <a:latin typeface="Arial"/>
              </a:rPr>
              <a:t>изложение</a:t>
            </a:r>
            <a:r>
              <a:rPr lang="en-US" sz="2800" b="1" i="1" strike="noStrike" spc="-1" dirty="0">
                <a:solidFill>
                  <a:srgbClr val="C00000"/>
                </a:solidFill>
                <a:latin typeface="Arial"/>
              </a:rPr>
              <a:t>) </a:t>
            </a:r>
            <a:r>
              <a:rPr lang="en-US" sz="2800" b="1" i="1" strike="noStrike" spc="-1" dirty="0" err="1">
                <a:solidFill>
                  <a:srgbClr val="C00000"/>
                </a:solidFill>
                <a:latin typeface="Arial"/>
              </a:rPr>
              <a:t>проводится</a:t>
            </a:r>
            <a:endParaRPr lang="en-US" sz="2800" b="0" strike="noStrike" spc="-1" dirty="0">
              <a:latin typeface="Times New Roman"/>
            </a:endParaRPr>
          </a:p>
        </p:txBody>
      </p:sp>
      <p:sp>
        <p:nvSpPr>
          <p:cNvPr id="1826" name="Freeform 864"/>
          <p:cNvSpPr/>
          <p:nvPr/>
        </p:nvSpPr>
        <p:spPr>
          <a:xfrm>
            <a:off x="2716560" y="5651280"/>
            <a:ext cx="4924800" cy="37440"/>
          </a:xfrm>
          <a:custGeom>
            <a:avLst/>
            <a:gdLst/>
            <a:ahLst/>
            <a:cxnLst/>
            <a:rect l="0" t="0" r="r" b="b"/>
            <a:pathLst>
              <a:path w="13680" h="104">
                <a:moveTo>
                  <a:pt x="0" y="0"/>
                </a:moveTo>
                <a:lnTo>
                  <a:pt x="4560" y="0"/>
                </a:lnTo>
                <a:lnTo>
                  <a:pt x="9119" y="0"/>
                </a:lnTo>
                <a:lnTo>
                  <a:pt x="13679" y="0"/>
                </a:lnTo>
                <a:lnTo>
                  <a:pt x="13679" y="103"/>
                </a:lnTo>
                <a:lnTo>
                  <a:pt x="9119" y="103"/>
                </a:lnTo>
                <a:lnTo>
                  <a:pt x="4560" y="103"/>
                </a:lnTo>
                <a:lnTo>
                  <a:pt x="0" y="103"/>
                </a:lnTo>
                <a:lnTo>
                  <a:pt x="0" y="0"/>
                </a:lnTo>
                <a:close/>
              </a:path>
            </a:pathLst>
          </a:custGeom>
          <a:solidFill>
            <a:srgbClr val="C00000"/>
          </a:solidFill>
          <a:ln>
            <a:noFill/>
          </a:ln>
        </p:spPr>
      </p:sp>
      <p:pic>
        <p:nvPicPr>
          <p:cNvPr id="1827" name="Рисунок 1826"/>
          <p:cNvPicPr/>
          <p:nvPr/>
        </p:nvPicPr>
        <p:blipFill>
          <a:blip r:embed="rId2"/>
          <a:stretch/>
        </p:blipFill>
        <p:spPr>
          <a:xfrm>
            <a:off x="1166040" y="5362920"/>
            <a:ext cx="1275120" cy="1273680"/>
          </a:xfrm>
          <a:prstGeom prst="rect">
            <a:avLst/>
          </a:prstGeom>
          <a:ln>
            <a:noFill/>
          </a:ln>
        </p:spPr>
      </p:pic>
      <p:sp>
        <p:nvSpPr>
          <p:cNvPr id="1828" name="Freeform 865"/>
          <p:cNvSpPr/>
          <p:nvPr/>
        </p:nvSpPr>
        <p:spPr>
          <a:xfrm>
            <a:off x="1161000" y="5358240"/>
            <a:ext cx="1285560" cy="1283760"/>
          </a:xfrm>
          <a:custGeom>
            <a:avLst/>
            <a:gdLst/>
            <a:ahLst/>
            <a:cxnLst/>
            <a:rect l="0" t="0" r="r" b="b"/>
            <a:pathLst>
              <a:path w="3571" h="3566">
                <a:moveTo>
                  <a:pt x="0" y="3565"/>
                </a:moveTo>
                <a:lnTo>
                  <a:pt x="3570" y="3565"/>
                </a:lnTo>
                <a:lnTo>
                  <a:pt x="3570" y="0"/>
                </a:lnTo>
                <a:lnTo>
                  <a:pt x="0" y="0"/>
                </a:lnTo>
                <a:lnTo>
                  <a:pt x="0" y="3565"/>
                </a:lnTo>
                <a:close/>
              </a:path>
            </a:pathLst>
          </a:custGeom>
          <a:noFill/>
          <a:ln w="9000">
            <a:solidFill>
              <a:srgbClr val="003399"/>
            </a:solidFill>
            <a:round/>
          </a:ln>
        </p:spPr>
      </p:sp>
      <p:sp>
        <p:nvSpPr>
          <p:cNvPr id="1829" name="TextShape 866"/>
          <p:cNvSpPr txBox="1"/>
          <p:nvPr/>
        </p:nvSpPr>
        <p:spPr>
          <a:xfrm>
            <a:off x="2717280" y="5293080"/>
            <a:ext cx="4918680" cy="396720"/>
          </a:xfrm>
          <a:prstGeom prst="rect">
            <a:avLst/>
          </a:prstGeom>
          <a:noFill/>
          <a:ln>
            <a:noFill/>
          </a:ln>
        </p:spPr>
        <p:txBody>
          <a:bodyPr lIns="0" tIns="0" rIns="0" bIns="0">
            <a:noAutofit/>
          </a:bodyPr>
          <a:lstStyle/>
          <a:p>
            <a:r>
              <a:rPr lang="ru-RU" sz="2800" b="1" i="1" spc="-1" dirty="0">
                <a:solidFill>
                  <a:srgbClr val="C00000"/>
                </a:solidFill>
                <a:latin typeface="Arial"/>
              </a:rPr>
              <a:t>3</a:t>
            </a:r>
            <a:r>
              <a:rPr lang="ru-RU" sz="2800" b="1" i="1" spc="-1" dirty="0" smtClean="0">
                <a:solidFill>
                  <a:srgbClr val="C00000"/>
                </a:solidFill>
                <a:latin typeface="Arial"/>
              </a:rPr>
              <a:t> </a:t>
            </a:r>
            <a:r>
              <a:rPr lang="en-US" sz="2800" b="1" i="1" strike="noStrike" spc="-1" dirty="0" err="1" smtClean="0">
                <a:solidFill>
                  <a:srgbClr val="C00000"/>
                </a:solidFill>
                <a:latin typeface="Arial"/>
              </a:rPr>
              <a:t>декабря</a:t>
            </a:r>
            <a:r>
              <a:rPr lang="en-US" sz="2800" b="1" i="1" strike="noStrike" spc="-1" dirty="0" smtClean="0">
                <a:solidFill>
                  <a:srgbClr val="C00000"/>
                </a:solidFill>
                <a:latin typeface="Arial"/>
              </a:rPr>
              <a:t> 202</a:t>
            </a:r>
            <a:r>
              <a:rPr lang="ru-RU" sz="2800" b="1" i="1" spc="-1" dirty="0">
                <a:solidFill>
                  <a:srgbClr val="C00000"/>
                </a:solidFill>
                <a:latin typeface="Arial"/>
              </a:rPr>
              <a:t>5</a:t>
            </a:r>
            <a:r>
              <a:rPr lang="en-US" sz="2800" b="1" i="1" strike="noStrike" spc="-1" dirty="0" smtClean="0">
                <a:solidFill>
                  <a:srgbClr val="C00000"/>
                </a:solidFill>
                <a:latin typeface="Arial"/>
              </a:rPr>
              <a:t> </a:t>
            </a:r>
            <a:r>
              <a:rPr lang="en-US" sz="2800" b="1" i="1" strike="noStrike" spc="-1" dirty="0" err="1">
                <a:solidFill>
                  <a:srgbClr val="C00000"/>
                </a:solidFill>
                <a:latin typeface="Arial"/>
              </a:rPr>
              <a:t>года</a:t>
            </a:r>
            <a:r>
              <a:rPr lang="en-US" sz="2800" b="1" i="1" strike="noStrike" spc="-1" dirty="0">
                <a:solidFill>
                  <a:srgbClr val="C00000"/>
                </a:solidFill>
                <a:latin typeface="Arial"/>
              </a:rPr>
              <a:t> (</a:t>
            </a:r>
            <a:r>
              <a:rPr lang="en-US" sz="2800" b="1" i="1" strike="noStrike" spc="-1" dirty="0" err="1">
                <a:solidFill>
                  <a:srgbClr val="C00000"/>
                </a:solidFill>
                <a:latin typeface="Arial"/>
              </a:rPr>
              <a:t>среда</a:t>
            </a:r>
            <a:r>
              <a:rPr lang="en-US" sz="2800" b="1" i="1" strike="noStrike" spc="-1" dirty="0" smtClean="0">
                <a:solidFill>
                  <a:srgbClr val="C00000"/>
                </a:solidFill>
                <a:latin typeface="Arial"/>
              </a:rPr>
              <a:t>)</a:t>
            </a:r>
            <a:endParaRPr lang="ru-RU" sz="2800" b="1" i="1" strike="noStrike" spc="-1" dirty="0" smtClean="0">
              <a:solidFill>
                <a:srgbClr val="C00000"/>
              </a:solidFill>
              <a:latin typeface="Arial"/>
            </a:endParaRPr>
          </a:p>
          <a:p>
            <a:r>
              <a:rPr lang="ru-RU" sz="2000" dirty="0"/>
              <a:t>Дополнительные сроки – </a:t>
            </a:r>
            <a:r>
              <a:rPr lang="ru-RU" sz="2000" dirty="0" smtClean="0"/>
              <a:t>в первую </a:t>
            </a:r>
            <a:r>
              <a:rPr lang="ru-RU" sz="2000" dirty="0"/>
              <a:t>среду февраля и вторую среду апреля.</a:t>
            </a:r>
          </a:p>
          <a:p>
            <a:endParaRPr lang="en-US" sz="2800" b="0" strike="noStrike" spc="-1" dirty="0">
              <a:latin typeface="Times New Roman"/>
            </a:endParaRPr>
          </a:p>
        </p:txBody>
      </p:sp>
      <p:sp>
        <p:nvSpPr>
          <p:cNvPr id="1830" name="Freeform 867"/>
          <p:cNvSpPr/>
          <p:nvPr/>
        </p:nvSpPr>
        <p:spPr>
          <a:xfrm>
            <a:off x="9685440" y="2888640"/>
            <a:ext cx="2507760" cy="3970800"/>
          </a:xfrm>
          <a:custGeom>
            <a:avLst/>
            <a:gdLst/>
            <a:ahLst/>
            <a:cxnLst/>
            <a:rect l="0" t="0" r="r" b="b"/>
            <a:pathLst>
              <a:path w="6966" h="11030">
                <a:moveTo>
                  <a:pt x="0" y="11029"/>
                </a:moveTo>
                <a:lnTo>
                  <a:pt x="6965" y="11029"/>
                </a:lnTo>
                <a:lnTo>
                  <a:pt x="6965" y="0"/>
                </a:lnTo>
                <a:lnTo>
                  <a:pt x="0" y="0"/>
                </a:lnTo>
                <a:lnTo>
                  <a:pt x="0" y="11029"/>
                </a:lnTo>
                <a:close/>
              </a:path>
            </a:pathLst>
          </a:custGeom>
          <a:solidFill>
            <a:srgbClr val="FFFFFF"/>
          </a:solidFill>
          <a:ln>
            <a:noFill/>
          </a:ln>
        </p:spPr>
      </p:sp>
      <p:sp>
        <p:nvSpPr>
          <p:cNvPr id="1831" name="Freeform 868"/>
          <p:cNvSpPr/>
          <p:nvPr/>
        </p:nvSpPr>
        <p:spPr>
          <a:xfrm>
            <a:off x="9685440" y="2888640"/>
            <a:ext cx="2507760" cy="3970800"/>
          </a:xfrm>
          <a:custGeom>
            <a:avLst/>
            <a:gdLst/>
            <a:ahLst/>
            <a:cxnLst/>
            <a:rect l="0" t="0" r="r" b="b"/>
            <a:pathLst>
              <a:path w="6966" h="11030">
                <a:moveTo>
                  <a:pt x="0" y="11029"/>
                </a:moveTo>
                <a:lnTo>
                  <a:pt x="6965" y="11029"/>
                </a:lnTo>
                <a:lnTo>
                  <a:pt x="6965" y="0"/>
                </a:lnTo>
                <a:lnTo>
                  <a:pt x="0" y="0"/>
                </a:lnTo>
                <a:lnTo>
                  <a:pt x="0" y="11029"/>
                </a:lnTo>
                <a:close/>
              </a:path>
            </a:pathLst>
          </a:custGeom>
          <a:noFill/>
          <a:ln w="19800" cap="rnd">
            <a:solidFill>
              <a:srgbClr val="90C226"/>
            </a:solidFill>
            <a:round/>
          </a:ln>
        </p:spPr>
      </p:sp>
      <p:sp>
        <p:nvSpPr>
          <p:cNvPr id="1833" name="TextShape 870"/>
          <p:cNvSpPr txBox="1"/>
          <p:nvPr/>
        </p:nvSpPr>
        <p:spPr>
          <a:xfrm>
            <a:off x="10402200" y="2945520"/>
            <a:ext cx="1130040" cy="261000"/>
          </a:xfrm>
          <a:prstGeom prst="rect">
            <a:avLst/>
          </a:prstGeom>
          <a:noFill/>
          <a:ln>
            <a:noFill/>
          </a:ln>
        </p:spPr>
        <p:txBody>
          <a:bodyPr lIns="0" tIns="0" rIns="0" bIns="0">
            <a:noAutofit/>
          </a:bodyPr>
          <a:lstStyle/>
          <a:p>
            <a:r>
              <a:rPr lang="en-US" sz="1800" b="0" strike="noStrike" spc="-1">
                <a:solidFill>
                  <a:srgbClr val="000000"/>
                </a:solidFill>
                <a:latin typeface="Georgia"/>
              </a:rPr>
              <a:t>Изменена </a:t>
            </a:r>
            <a:endParaRPr lang="en-US" sz="1800" b="0" strike="noStrike" spc="-1">
              <a:latin typeface="Times New Roman"/>
            </a:endParaRPr>
          </a:p>
        </p:txBody>
      </p:sp>
      <p:sp>
        <p:nvSpPr>
          <p:cNvPr id="1834" name="TextShape 871"/>
          <p:cNvSpPr txBox="1"/>
          <p:nvPr/>
        </p:nvSpPr>
        <p:spPr>
          <a:xfrm>
            <a:off x="9790920" y="3219840"/>
            <a:ext cx="2347560" cy="261000"/>
          </a:xfrm>
          <a:prstGeom prst="rect">
            <a:avLst/>
          </a:prstGeom>
          <a:noFill/>
          <a:ln>
            <a:noFill/>
          </a:ln>
        </p:spPr>
        <p:txBody>
          <a:bodyPr lIns="0" tIns="0" rIns="0" bIns="0">
            <a:noAutofit/>
          </a:bodyPr>
          <a:lstStyle/>
          <a:p>
            <a:r>
              <a:rPr lang="en-US" sz="1800" b="0" strike="noStrike" spc="-1">
                <a:solidFill>
                  <a:srgbClr val="000000"/>
                </a:solidFill>
                <a:latin typeface="Georgia"/>
              </a:rPr>
              <a:t>дополнительная дата </a:t>
            </a:r>
            <a:endParaRPr lang="en-US" sz="1800" b="0" strike="noStrike" spc="-1">
              <a:latin typeface="Times New Roman"/>
            </a:endParaRPr>
          </a:p>
        </p:txBody>
      </p:sp>
      <p:sp>
        <p:nvSpPr>
          <p:cNvPr id="1835" name="TextShape 872"/>
          <p:cNvSpPr txBox="1"/>
          <p:nvPr/>
        </p:nvSpPr>
        <p:spPr>
          <a:xfrm>
            <a:off x="10307880" y="3494160"/>
            <a:ext cx="1320480" cy="261000"/>
          </a:xfrm>
          <a:prstGeom prst="rect">
            <a:avLst/>
          </a:prstGeom>
          <a:noFill/>
          <a:ln>
            <a:noFill/>
          </a:ln>
        </p:spPr>
        <p:txBody>
          <a:bodyPr lIns="0" tIns="0" rIns="0" bIns="0">
            <a:noAutofit/>
          </a:bodyPr>
          <a:lstStyle/>
          <a:p>
            <a:r>
              <a:rPr lang="en-US" sz="1800" b="0" strike="noStrike" spc="-1">
                <a:solidFill>
                  <a:srgbClr val="000000"/>
                </a:solidFill>
                <a:latin typeface="Georgia"/>
              </a:rPr>
              <a:t>проведения </a:t>
            </a:r>
            <a:endParaRPr lang="en-US" sz="1800" b="0" strike="noStrike" spc="-1">
              <a:latin typeface="Times New Roman"/>
            </a:endParaRPr>
          </a:p>
        </p:txBody>
      </p:sp>
      <p:sp>
        <p:nvSpPr>
          <p:cNvPr id="1836" name="TextShape 873"/>
          <p:cNvSpPr txBox="1"/>
          <p:nvPr/>
        </p:nvSpPr>
        <p:spPr>
          <a:xfrm>
            <a:off x="9804960" y="3768480"/>
            <a:ext cx="2324880" cy="261000"/>
          </a:xfrm>
          <a:prstGeom prst="rect">
            <a:avLst/>
          </a:prstGeom>
          <a:noFill/>
          <a:ln>
            <a:noFill/>
          </a:ln>
        </p:spPr>
        <p:txBody>
          <a:bodyPr lIns="0" tIns="0" rIns="0" bIns="0">
            <a:noAutofit/>
          </a:bodyPr>
          <a:lstStyle/>
          <a:p>
            <a:r>
              <a:rPr lang="en-US" sz="1800" b="0" strike="noStrike" spc="-1">
                <a:solidFill>
                  <a:srgbClr val="000000"/>
                </a:solidFill>
                <a:latin typeface="Georgia"/>
              </a:rPr>
              <a:t>итогового сочинения </a:t>
            </a:r>
            <a:endParaRPr lang="en-US" sz="1800" b="0" strike="noStrike" spc="-1">
              <a:latin typeface="Times New Roman"/>
            </a:endParaRPr>
          </a:p>
        </p:txBody>
      </p:sp>
      <p:sp>
        <p:nvSpPr>
          <p:cNvPr id="1837" name="TextShape 874"/>
          <p:cNvSpPr txBox="1"/>
          <p:nvPr/>
        </p:nvSpPr>
        <p:spPr>
          <a:xfrm>
            <a:off x="9826200" y="4042800"/>
            <a:ext cx="2280600" cy="261000"/>
          </a:xfrm>
          <a:prstGeom prst="rect">
            <a:avLst/>
          </a:prstGeom>
          <a:noFill/>
          <a:ln>
            <a:noFill/>
          </a:ln>
        </p:spPr>
        <p:txBody>
          <a:bodyPr lIns="0" tIns="0" rIns="0" bIns="0">
            <a:noAutofit/>
          </a:bodyPr>
          <a:lstStyle/>
          <a:p>
            <a:r>
              <a:rPr lang="en-US" sz="1800" b="0" strike="noStrike" spc="-1">
                <a:solidFill>
                  <a:srgbClr val="000000"/>
                </a:solidFill>
                <a:latin typeface="Georgia"/>
              </a:rPr>
              <a:t>(изложения): вместо </a:t>
            </a:r>
            <a:endParaRPr lang="en-US" sz="1800" b="0" strike="noStrike" spc="-1">
              <a:latin typeface="Times New Roman"/>
            </a:endParaRPr>
          </a:p>
        </p:txBody>
      </p:sp>
      <p:sp>
        <p:nvSpPr>
          <p:cNvPr id="1838" name="TextShape 875"/>
          <p:cNvSpPr txBox="1"/>
          <p:nvPr/>
        </p:nvSpPr>
        <p:spPr>
          <a:xfrm>
            <a:off x="10092960" y="4317480"/>
            <a:ext cx="1748880" cy="261000"/>
          </a:xfrm>
          <a:prstGeom prst="rect">
            <a:avLst/>
          </a:prstGeom>
          <a:noFill/>
          <a:ln>
            <a:noFill/>
          </a:ln>
        </p:spPr>
        <p:txBody>
          <a:bodyPr lIns="0" tIns="0" rIns="0" bIns="0">
            <a:noAutofit/>
          </a:bodyPr>
          <a:lstStyle/>
          <a:p>
            <a:r>
              <a:rPr lang="en-US" sz="1800" b="0" strike="noStrike" spc="-1">
                <a:solidFill>
                  <a:srgbClr val="000000"/>
                </a:solidFill>
                <a:latin typeface="Georgia"/>
              </a:rPr>
              <a:t>первой рабочей </a:t>
            </a:r>
            <a:endParaRPr lang="en-US" sz="1800" b="0" strike="noStrike" spc="-1">
              <a:latin typeface="Times New Roman"/>
            </a:endParaRPr>
          </a:p>
        </p:txBody>
      </p:sp>
      <p:sp>
        <p:nvSpPr>
          <p:cNvPr id="1839" name="TextShape 876"/>
          <p:cNvSpPr txBox="1"/>
          <p:nvPr/>
        </p:nvSpPr>
        <p:spPr>
          <a:xfrm>
            <a:off x="9896400" y="4591800"/>
            <a:ext cx="2140560" cy="261000"/>
          </a:xfrm>
          <a:prstGeom prst="rect">
            <a:avLst/>
          </a:prstGeom>
          <a:noFill/>
          <a:ln>
            <a:noFill/>
          </a:ln>
        </p:spPr>
        <p:txBody>
          <a:bodyPr lIns="0" tIns="0" rIns="0" bIns="0">
            <a:noAutofit/>
          </a:bodyPr>
          <a:lstStyle/>
          <a:p>
            <a:r>
              <a:rPr lang="en-US" sz="1800" b="0" strike="noStrike" spc="-1">
                <a:solidFill>
                  <a:srgbClr val="000000"/>
                </a:solidFill>
                <a:latin typeface="Georgia"/>
              </a:rPr>
              <a:t>среды мая – вторая </a:t>
            </a:r>
            <a:endParaRPr lang="en-US" sz="1800" b="0" strike="noStrike" spc="-1">
              <a:latin typeface="Times New Roman"/>
            </a:endParaRPr>
          </a:p>
        </p:txBody>
      </p:sp>
      <p:sp>
        <p:nvSpPr>
          <p:cNvPr id="1840" name="TextShape 877"/>
          <p:cNvSpPr txBox="1"/>
          <p:nvPr/>
        </p:nvSpPr>
        <p:spPr>
          <a:xfrm>
            <a:off x="10210320" y="4866120"/>
            <a:ext cx="1514160" cy="261000"/>
          </a:xfrm>
          <a:prstGeom prst="rect">
            <a:avLst/>
          </a:prstGeom>
          <a:noFill/>
          <a:ln>
            <a:noFill/>
          </a:ln>
        </p:spPr>
        <p:txBody>
          <a:bodyPr lIns="0" tIns="0" rIns="0" bIns="0">
            <a:noAutofit/>
          </a:bodyPr>
          <a:lstStyle/>
          <a:p>
            <a:r>
              <a:rPr lang="en-US" sz="1800" b="0" strike="noStrike" spc="-1">
                <a:solidFill>
                  <a:srgbClr val="000000"/>
                </a:solidFill>
                <a:latin typeface="Georgia"/>
              </a:rPr>
              <a:t>среда апреля. </a:t>
            </a:r>
            <a:endParaRPr lang="en-US" sz="1800" b="0" strike="noStrike" spc="-1">
              <a:latin typeface="Times New Roman"/>
            </a:endParaRPr>
          </a:p>
        </p:txBody>
      </p:sp>
      <p:sp>
        <p:nvSpPr>
          <p:cNvPr id="1841" name="TextShape 878"/>
          <p:cNvSpPr txBox="1"/>
          <p:nvPr/>
        </p:nvSpPr>
        <p:spPr>
          <a:xfrm>
            <a:off x="10033560" y="5140080"/>
            <a:ext cx="1867680" cy="261000"/>
          </a:xfrm>
          <a:prstGeom prst="rect">
            <a:avLst/>
          </a:prstGeom>
          <a:noFill/>
          <a:ln>
            <a:noFill/>
          </a:ln>
        </p:spPr>
        <p:txBody>
          <a:bodyPr lIns="0" tIns="0" rIns="0" bIns="0">
            <a:noAutofit/>
          </a:bodyPr>
          <a:lstStyle/>
          <a:p>
            <a:r>
              <a:rPr lang="en-US" sz="1800" b="0" strike="noStrike" spc="-1">
                <a:solidFill>
                  <a:srgbClr val="000000"/>
                </a:solidFill>
                <a:latin typeface="Georgia"/>
              </a:rPr>
              <a:t>Изменены сроки </a:t>
            </a:r>
            <a:endParaRPr lang="en-US" sz="1800" b="0" strike="noStrike" spc="-1">
              <a:latin typeface="Times New Roman"/>
            </a:endParaRPr>
          </a:p>
        </p:txBody>
      </p:sp>
      <p:sp>
        <p:nvSpPr>
          <p:cNvPr id="1842" name="TextShape 879"/>
          <p:cNvSpPr txBox="1"/>
          <p:nvPr/>
        </p:nvSpPr>
        <p:spPr>
          <a:xfrm>
            <a:off x="10333440" y="5415120"/>
            <a:ext cx="1270080" cy="261000"/>
          </a:xfrm>
          <a:prstGeom prst="rect">
            <a:avLst/>
          </a:prstGeom>
          <a:noFill/>
          <a:ln>
            <a:noFill/>
          </a:ln>
        </p:spPr>
        <p:txBody>
          <a:bodyPr lIns="0" tIns="0" rIns="0" bIns="0">
            <a:noAutofit/>
          </a:bodyPr>
          <a:lstStyle/>
          <a:p>
            <a:r>
              <a:rPr lang="en-US" sz="1800" b="0" strike="noStrike" spc="-1">
                <a:solidFill>
                  <a:srgbClr val="000000"/>
                </a:solidFill>
                <a:latin typeface="Georgia"/>
              </a:rPr>
              <a:t>проверки и </a:t>
            </a:r>
            <a:endParaRPr lang="en-US" sz="1800" b="0" strike="noStrike" spc="-1">
              <a:latin typeface="Times New Roman"/>
            </a:endParaRPr>
          </a:p>
        </p:txBody>
      </p:sp>
      <p:sp>
        <p:nvSpPr>
          <p:cNvPr id="1843" name="TextShape 880"/>
          <p:cNvSpPr txBox="1"/>
          <p:nvPr/>
        </p:nvSpPr>
        <p:spPr>
          <a:xfrm>
            <a:off x="10382400" y="5689440"/>
            <a:ext cx="1171080" cy="261000"/>
          </a:xfrm>
          <a:prstGeom prst="rect">
            <a:avLst/>
          </a:prstGeom>
          <a:noFill/>
          <a:ln>
            <a:noFill/>
          </a:ln>
        </p:spPr>
        <p:txBody>
          <a:bodyPr lIns="0" tIns="0" rIns="0" bIns="0">
            <a:noAutofit/>
          </a:bodyPr>
          <a:lstStyle/>
          <a:p>
            <a:r>
              <a:rPr lang="en-US" sz="1800" b="0" strike="noStrike" spc="-1">
                <a:solidFill>
                  <a:srgbClr val="000000"/>
                </a:solidFill>
                <a:latin typeface="Georgia"/>
              </a:rPr>
              <a:t>обработки </a:t>
            </a:r>
            <a:endParaRPr lang="en-US" sz="1800" b="0" strike="noStrike" spc="-1">
              <a:latin typeface="Times New Roman"/>
            </a:endParaRPr>
          </a:p>
        </p:txBody>
      </p:sp>
      <p:sp>
        <p:nvSpPr>
          <p:cNvPr id="1844" name="TextShape 881"/>
          <p:cNvSpPr txBox="1"/>
          <p:nvPr/>
        </p:nvSpPr>
        <p:spPr>
          <a:xfrm>
            <a:off x="10309320" y="5963760"/>
            <a:ext cx="1315800" cy="261000"/>
          </a:xfrm>
          <a:prstGeom prst="rect">
            <a:avLst/>
          </a:prstGeom>
          <a:noFill/>
          <a:ln>
            <a:noFill/>
          </a:ln>
        </p:spPr>
        <p:txBody>
          <a:bodyPr lIns="0" tIns="0" rIns="0" bIns="0">
            <a:noAutofit/>
          </a:bodyPr>
          <a:lstStyle/>
          <a:p>
            <a:r>
              <a:rPr lang="en-US" sz="1800" b="0" strike="noStrike" spc="-1">
                <a:solidFill>
                  <a:srgbClr val="000000"/>
                </a:solidFill>
                <a:latin typeface="Georgia"/>
              </a:rPr>
              <a:t>материалов </a:t>
            </a:r>
            <a:endParaRPr lang="en-US" sz="1800" b="0" strike="noStrike" spc="-1">
              <a:latin typeface="Times New Roman"/>
            </a:endParaRPr>
          </a:p>
        </p:txBody>
      </p:sp>
      <p:sp>
        <p:nvSpPr>
          <p:cNvPr id="1845" name="TextShape 882"/>
          <p:cNvSpPr txBox="1"/>
          <p:nvPr/>
        </p:nvSpPr>
        <p:spPr>
          <a:xfrm>
            <a:off x="9804960" y="6238080"/>
            <a:ext cx="2324880" cy="261000"/>
          </a:xfrm>
          <a:prstGeom prst="rect">
            <a:avLst/>
          </a:prstGeom>
          <a:noFill/>
          <a:ln>
            <a:noFill/>
          </a:ln>
        </p:spPr>
        <p:txBody>
          <a:bodyPr lIns="0" tIns="0" rIns="0" bIns="0">
            <a:noAutofit/>
          </a:bodyPr>
          <a:lstStyle/>
          <a:p>
            <a:r>
              <a:rPr lang="en-US" sz="1800" b="0" strike="noStrike" spc="-1">
                <a:solidFill>
                  <a:srgbClr val="000000"/>
                </a:solidFill>
                <a:latin typeface="Georgia"/>
              </a:rPr>
              <a:t>итогового сочинения </a:t>
            </a:r>
            <a:endParaRPr lang="en-US" sz="1800" b="0" strike="noStrike" spc="-1">
              <a:latin typeface="Times New Roman"/>
            </a:endParaRPr>
          </a:p>
        </p:txBody>
      </p:sp>
      <p:sp>
        <p:nvSpPr>
          <p:cNvPr id="1846" name="TextShape 883"/>
          <p:cNvSpPr txBox="1"/>
          <p:nvPr/>
        </p:nvSpPr>
        <p:spPr>
          <a:xfrm>
            <a:off x="10224000" y="6512040"/>
            <a:ext cx="1431720" cy="261000"/>
          </a:xfrm>
          <a:prstGeom prst="rect">
            <a:avLst/>
          </a:prstGeom>
          <a:noFill/>
          <a:ln>
            <a:noFill/>
          </a:ln>
        </p:spPr>
        <p:txBody>
          <a:bodyPr lIns="0" tIns="0" rIns="0" bIns="0">
            <a:noAutofit/>
          </a:bodyPr>
          <a:lstStyle/>
          <a:p>
            <a:r>
              <a:rPr lang="en-US" sz="1800" b="0" strike="noStrike" spc="-1">
                <a:solidFill>
                  <a:srgbClr val="000000"/>
                </a:solidFill>
                <a:latin typeface="Georgia"/>
              </a:rPr>
              <a:t>(изложения).</a:t>
            </a:r>
            <a:endParaRPr lang="en-US" sz="1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2"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6033"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6034"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6035"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6036"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6037"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6038"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6039"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6040"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6041"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6042"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6043"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6044"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6045"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6046"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6047"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6048"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6049"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6050"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6051"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6052"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6053"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6054"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6055"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6056"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6057"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6058"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6059"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6060"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6061"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6062"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6063"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6064"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6065"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6066"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6067"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6068"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6069"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6070"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6071"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6072"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6073"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6074"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6075"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6076"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6077"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6078"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6079"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6080"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6081"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6082"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6083"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6084"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6085"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6086"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6087"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6088"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6089"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6090"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6091"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6092"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6093"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6094"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6095"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6096"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6097"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6098"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6099"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6100"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6101"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6102"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6103"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6104"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6105"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6106"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6107"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6108"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6109"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6110"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6111"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6112"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6113"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6114"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6115"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6116"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6117"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6118"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6119"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6120"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6121"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6122"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6123"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6124"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6125"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6126"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6127"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6128"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6129"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6130"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6131"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6132"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6133"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6134"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6135"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6136"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6137"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6138"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6139"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6140"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6141"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6142"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6143"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6144"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6145"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6146"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6147"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6148"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6149"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6150"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6151"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6152"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6153"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6154"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6155"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6156"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6157"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6158"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6159"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6160"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6161"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6162"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6163"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6164"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6165"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6166"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6167"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6168"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6169"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6170"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6171"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6172"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6173"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6174"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6175"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6176"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6177"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6178"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6179"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6180"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6181"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6182"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pic>
        <p:nvPicPr>
          <p:cNvPr id="16183" name="Рисунок 16182"/>
          <p:cNvPicPr/>
          <p:nvPr/>
        </p:nvPicPr>
        <p:blipFill>
          <a:blip r:embed="rId2"/>
          <a:stretch/>
        </p:blipFill>
        <p:spPr>
          <a:xfrm>
            <a:off x="746640" y="4628520"/>
            <a:ext cx="8735040" cy="1450440"/>
          </a:xfrm>
          <a:prstGeom prst="rect">
            <a:avLst/>
          </a:prstGeom>
          <a:ln>
            <a:noFill/>
          </a:ln>
        </p:spPr>
      </p:pic>
      <p:pic>
        <p:nvPicPr>
          <p:cNvPr id="16184" name="Рисунок 16183"/>
          <p:cNvPicPr/>
          <p:nvPr/>
        </p:nvPicPr>
        <p:blipFill>
          <a:blip r:embed="rId3"/>
          <a:stretch/>
        </p:blipFill>
        <p:spPr>
          <a:xfrm rot="1104000">
            <a:off x="985680" y="5309280"/>
            <a:ext cx="1370880" cy="856800"/>
          </a:xfrm>
          <a:prstGeom prst="rect">
            <a:avLst/>
          </a:prstGeom>
          <a:ln>
            <a:noFill/>
          </a:ln>
        </p:spPr>
      </p:pic>
      <p:sp>
        <p:nvSpPr>
          <p:cNvPr id="16185" name="Freeform 152"/>
          <p:cNvSpPr/>
          <p:nvPr/>
        </p:nvSpPr>
        <p:spPr>
          <a:xfrm>
            <a:off x="879120" y="5108760"/>
            <a:ext cx="1584720" cy="1258920"/>
          </a:xfrm>
          <a:custGeom>
            <a:avLst/>
            <a:gdLst/>
            <a:ahLst/>
            <a:cxnLst/>
            <a:rect l="0" t="0" r="r" b="b"/>
            <a:pathLst>
              <a:path w="4402" h="3497">
                <a:moveTo>
                  <a:pt x="760" y="0"/>
                </a:moveTo>
                <a:lnTo>
                  <a:pt x="4401" y="1211"/>
                </a:lnTo>
                <a:lnTo>
                  <a:pt x="3639" y="3496"/>
                </a:lnTo>
                <a:lnTo>
                  <a:pt x="0" y="2285"/>
                </a:lnTo>
                <a:lnTo>
                  <a:pt x="760" y="0"/>
                </a:lnTo>
                <a:close/>
              </a:path>
            </a:pathLst>
          </a:custGeom>
          <a:noFill/>
          <a:ln w="9360">
            <a:solidFill>
              <a:srgbClr val="CC0000"/>
            </a:solidFill>
            <a:round/>
          </a:ln>
        </p:spPr>
      </p:sp>
      <p:sp>
        <p:nvSpPr>
          <p:cNvPr id="16186" name="Freeform 153"/>
          <p:cNvSpPr/>
          <p:nvPr/>
        </p:nvSpPr>
        <p:spPr>
          <a:xfrm>
            <a:off x="1168560" y="65196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16187" name="Freeform 154"/>
          <p:cNvSpPr/>
          <p:nvPr/>
        </p:nvSpPr>
        <p:spPr>
          <a:xfrm>
            <a:off x="1168560" y="651960"/>
            <a:ext cx="23760" cy="10080"/>
          </a:xfrm>
          <a:custGeom>
            <a:avLst/>
            <a:gdLst/>
            <a:ahLst/>
            <a:cxnLst/>
            <a:rect l="0" t="0" r="r" b="b"/>
            <a:pathLst>
              <a:path w="66" h="28">
                <a:moveTo>
                  <a:pt x="0" y="14"/>
                </a:moveTo>
                <a:lnTo>
                  <a:pt x="32" y="0"/>
                </a:lnTo>
                <a:lnTo>
                  <a:pt x="65" y="0"/>
                </a:lnTo>
                <a:lnTo>
                  <a:pt x="0" y="27"/>
                </a:lnTo>
                <a:lnTo>
                  <a:pt x="0" y="14"/>
                </a:lnTo>
                <a:close/>
              </a:path>
            </a:pathLst>
          </a:custGeom>
          <a:solidFill>
            <a:srgbClr val="FEB810"/>
          </a:solidFill>
          <a:ln>
            <a:noFill/>
          </a:ln>
        </p:spPr>
      </p:sp>
      <p:sp>
        <p:nvSpPr>
          <p:cNvPr id="16188" name="Freeform 155"/>
          <p:cNvSpPr/>
          <p:nvPr/>
        </p:nvSpPr>
        <p:spPr>
          <a:xfrm>
            <a:off x="1168560" y="651960"/>
            <a:ext cx="34920" cy="14400"/>
          </a:xfrm>
          <a:custGeom>
            <a:avLst/>
            <a:gdLst/>
            <a:ahLst/>
            <a:cxnLst/>
            <a:rect l="0" t="0" r="r" b="b"/>
            <a:pathLst>
              <a:path w="97" h="40">
                <a:moveTo>
                  <a:pt x="0" y="27"/>
                </a:moveTo>
                <a:lnTo>
                  <a:pt x="64" y="0"/>
                </a:lnTo>
                <a:lnTo>
                  <a:pt x="96" y="0"/>
                </a:lnTo>
                <a:lnTo>
                  <a:pt x="0" y="39"/>
                </a:lnTo>
                <a:lnTo>
                  <a:pt x="0" y="27"/>
                </a:lnTo>
                <a:close/>
              </a:path>
            </a:pathLst>
          </a:custGeom>
          <a:solidFill>
            <a:srgbClr val="FEB813"/>
          </a:solidFill>
          <a:ln>
            <a:noFill/>
          </a:ln>
        </p:spPr>
      </p:sp>
      <p:sp>
        <p:nvSpPr>
          <p:cNvPr id="16189" name="Freeform 156"/>
          <p:cNvSpPr/>
          <p:nvPr/>
        </p:nvSpPr>
        <p:spPr>
          <a:xfrm>
            <a:off x="1168560" y="651960"/>
            <a:ext cx="46440" cy="19080"/>
          </a:xfrm>
          <a:custGeom>
            <a:avLst/>
            <a:gdLst/>
            <a:ahLst/>
            <a:cxnLst/>
            <a:rect l="0" t="0" r="r" b="b"/>
            <a:pathLst>
              <a:path w="129" h="53">
                <a:moveTo>
                  <a:pt x="0" y="39"/>
                </a:moveTo>
                <a:lnTo>
                  <a:pt x="96" y="0"/>
                </a:lnTo>
                <a:lnTo>
                  <a:pt x="128" y="0"/>
                </a:lnTo>
                <a:lnTo>
                  <a:pt x="0" y="52"/>
                </a:lnTo>
                <a:lnTo>
                  <a:pt x="0" y="39"/>
                </a:lnTo>
                <a:close/>
              </a:path>
            </a:pathLst>
          </a:custGeom>
          <a:solidFill>
            <a:srgbClr val="FEB816"/>
          </a:solidFill>
          <a:ln>
            <a:noFill/>
          </a:ln>
        </p:spPr>
      </p:sp>
      <p:sp>
        <p:nvSpPr>
          <p:cNvPr id="16190" name="Freeform 157"/>
          <p:cNvSpPr/>
          <p:nvPr/>
        </p:nvSpPr>
        <p:spPr>
          <a:xfrm>
            <a:off x="1168560" y="651960"/>
            <a:ext cx="57960" cy="23760"/>
          </a:xfrm>
          <a:custGeom>
            <a:avLst/>
            <a:gdLst/>
            <a:ahLst/>
            <a:cxnLst/>
            <a:rect l="0" t="0" r="r" b="b"/>
            <a:pathLst>
              <a:path w="161" h="66">
                <a:moveTo>
                  <a:pt x="0" y="52"/>
                </a:moveTo>
                <a:lnTo>
                  <a:pt x="127" y="0"/>
                </a:lnTo>
                <a:lnTo>
                  <a:pt x="160" y="0"/>
                </a:lnTo>
                <a:lnTo>
                  <a:pt x="0" y="65"/>
                </a:lnTo>
                <a:lnTo>
                  <a:pt x="0" y="52"/>
                </a:lnTo>
                <a:close/>
              </a:path>
            </a:pathLst>
          </a:custGeom>
          <a:solidFill>
            <a:srgbClr val="FEB818"/>
          </a:solidFill>
          <a:ln>
            <a:noFill/>
          </a:ln>
        </p:spPr>
      </p:sp>
      <p:sp>
        <p:nvSpPr>
          <p:cNvPr id="16191" name="Freeform 158"/>
          <p:cNvSpPr/>
          <p:nvPr/>
        </p:nvSpPr>
        <p:spPr>
          <a:xfrm>
            <a:off x="1168560" y="651960"/>
            <a:ext cx="69120" cy="28080"/>
          </a:xfrm>
          <a:custGeom>
            <a:avLst/>
            <a:gdLst/>
            <a:ahLst/>
            <a:cxnLst/>
            <a:rect l="0" t="0" r="r" b="b"/>
            <a:pathLst>
              <a:path w="192" h="78">
                <a:moveTo>
                  <a:pt x="0" y="65"/>
                </a:moveTo>
                <a:lnTo>
                  <a:pt x="160" y="0"/>
                </a:lnTo>
                <a:lnTo>
                  <a:pt x="191" y="0"/>
                </a:lnTo>
                <a:lnTo>
                  <a:pt x="0" y="77"/>
                </a:lnTo>
                <a:lnTo>
                  <a:pt x="0" y="65"/>
                </a:lnTo>
                <a:close/>
              </a:path>
            </a:pathLst>
          </a:custGeom>
          <a:solidFill>
            <a:srgbClr val="FEB819"/>
          </a:solidFill>
          <a:ln>
            <a:noFill/>
          </a:ln>
        </p:spPr>
      </p:sp>
      <p:sp>
        <p:nvSpPr>
          <p:cNvPr id="16192" name="Freeform 159"/>
          <p:cNvSpPr/>
          <p:nvPr/>
        </p:nvSpPr>
        <p:spPr>
          <a:xfrm>
            <a:off x="1168560" y="651960"/>
            <a:ext cx="80640" cy="32760"/>
          </a:xfrm>
          <a:custGeom>
            <a:avLst/>
            <a:gdLst/>
            <a:ahLst/>
            <a:cxnLst/>
            <a:rect l="0" t="0" r="r" b="b"/>
            <a:pathLst>
              <a:path w="224" h="91">
                <a:moveTo>
                  <a:pt x="0" y="76"/>
                </a:moveTo>
                <a:lnTo>
                  <a:pt x="191" y="0"/>
                </a:lnTo>
                <a:lnTo>
                  <a:pt x="223" y="0"/>
                </a:lnTo>
                <a:lnTo>
                  <a:pt x="0" y="90"/>
                </a:lnTo>
                <a:lnTo>
                  <a:pt x="0" y="76"/>
                </a:lnTo>
                <a:close/>
              </a:path>
            </a:pathLst>
          </a:custGeom>
          <a:solidFill>
            <a:srgbClr val="FEB91B"/>
          </a:solidFill>
          <a:ln>
            <a:noFill/>
          </a:ln>
        </p:spPr>
      </p:sp>
      <p:sp>
        <p:nvSpPr>
          <p:cNvPr id="16193" name="Freeform 160"/>
          <p:cNvSpPr/>
          <p:nvPr/>
        </p:nvSpPr>
        <p:spPr>
          <a:xfrm>
            <a:off x="1168560" y="651960"/>
            <a:ext cx="92160" cy="37080"/>
          </a:xfrm>
          <a:custGeom>
            <a:avLst/>
            <a:gdLst/>
            <a:ahLst/>
            <a:cxnLst/>
            <a:rect l="0" t="0" r="r" b="b"/>
            <a:pathLst>
              <a:path w="256" h="103">
                <a:moveTo>
                  <a:pt x="0" y="90"/>
                </a:moveTo>
                <a:lnTo>
                  <a:pt x="223" y="0"/>
                </a:lnTo>
                <a:lnTo>
                  <a:pt x="255" y="0"/>
                </a:lnTo>
                <a:lnTo>
                  <a:pt x="0" y="102"/>
                </a:lnTo>
                <a:lnTo>
                  <a:pt x="0" y="90"/>
                </a:lnTo>
                <a:close/>
              </a:path>
            </a:pathLst>
          </a:custGeom>
          <a:solidFill>
            <a:srgbClr val="FEB91D"/>
          </a:solidFill>
          <a:ln>
            <a:noFill/>
          </a:ln>
        </p:spPr>
      </p:sp>
      <p:sp>
        <p:nvSpPr>
          <p:cNvPr id="16194" name="Freeform 161"/>
          <p:cNvSpPr/>
          <p:nvPr/>
        </p:nvSpPr>
        <p:spPr>
          <a:xfrm>
            <a:off x="1168560" y="651960"/>
            <a:ext cx="103320" cy="41760"/>
          </a:xfrm>
          <a:custGeom>
            <a:avLst/>
            <a:gdLst/>
            <a:ahLst/>
            <a:cxnLst/>
            <a:rect l="0" t="0" r="r" b="b"/>
            <a:pathLst>
              <a:path w="287" h="116">
                <a:moveTo>
                  <a:pt x="0" y="102"/>
                </a:moveTo>
                <a:lnTo>
                  <a:pt x="255" y="0"/>
                </a:lnTo>
                <a:lnTo>
                  <a:pt x="286" y="0"/>
                </a:lnTo>
                <a:lnTo>
                  <a:pt x="0" y="115"/>
                </a:lnTo>
                <a:lnTo>
                  <a:pt x="0" y="102"/>
                </a:lnTo>
                <a:close/>
              </a:path>
            </a:pathLst>
          </a:custGeom>
          <a:solidFill>
            <a:srgbClr val="FEB91E"/>
          </a:solidFill>
          <a:ln>
            <a:noFill/>
          </a:ln>
        </p:spPr>
      </p:sp>
      <p:sp>
        <p:nvSpPr>
          <p:cNvPr id="16195" name="Freeform 162"/>
          <p:cNvSpPr/>
          <p:nvPr/>
        </p:nvSpPr>
        <p:spPr>
          <a:xfrm>
            <a:off x="1168560" y="651960"/>
            <a:ext cx="114840" cy="46440"/>
          </a:xfrm>
          <a:custGeom>
            <a:avLst/>
            <a:gdLst/>
            <a:ahLst/>
            <a:cxnLst/>
            <a:rect l="0" t="0" r="r" b="b"/>
            <a:pathLst>
              <a:path w="319" h="129">
                <a:moveTo>
                  <a:pt x="0" y="115"/>
                </a:moveTo>
                <a:lnTo>
                  <a:pt x="286" y="0"/>
                </a:lnTo>
                <a:lnTo>
                  <a:pt x="318" y="0"/>
                </a:lnTo>
                <a:lnTo>
                  <a:pt x="0" y="128"/>
                </a:lnTo>
                <a:lnTo>
                  <a:pt x="0" y="115"/>
                </a:lnTo>
                <a:close/>
              </a:path>
            </a:pathLst>
          </a:custGeom>
          <a:solidFill>
            <a:srgbClr val="FEB91F"/>
          </a:solidFill>
          <a:ln>
            <a:noFill/>
          </a:ln>
        </p:spPr>
      </p:sp>
      <p:sp>
        <p:nvSpPr>
          <p:cNvPr id="16196" name="Freeform 163"/>
          <p:cNvSpPr/>
          <p:nvPr/>
        </p:nvSpPr>
        <p:spPr>
          <a:xfrm>
            <a:off x="1168560" y="651960"/>
            <a:ext cx="126360" cy="50760"/>
          </a:xfrm>
          <a:custGeom>
            <a:avLst/>
            <a:gdLst/>
            <a:ahLst/>
            <a:cxnLst/>
            <a:rect l="0" t="0" r="r" b="b"/>
            <a:pathLst>
              <a:path w="351" h="141">
                <a:moveTo>
                  <a:pt x="0" y="128"/>
                </a:moveTo>
                <a:lnTo>
                  <a:pt x="318" y="0"/>
                </a:lnTo>
                <a:lnTo>
                  <a:pt x="350" y="0"/>
                </a:lnTo>
                <a:lnTo>
                  <a:pt x="0" y="140"/>
                </a:lnTo>
                <a:lnTo>
                  <a:pt x="0" y="128"/>
                </a:lnTo>
                <a:close/>
              </a:path>
            </a:pathLst>
          </a:custGeom>
          <a:solidFill>
            <a:srgbClr val="FEB921"/>
          </a:solidFill>
          <a:ln>
            <a:noFill/>
          </a:ln>
        </p:spPr>
      </p:sp>
      <p:sp>
        <p:nvSpPr>
          <p:cNvPr id="16197" name="Freeform 164"/>
          <p:cNvSpPr/>
          <p:nvPr/>
        </p:nvSpPr>
        <p:spPr>
          <a:xfrm>
            <a:off x="1168560" y="651960"/>
            <a:ext cx="137520" cy="55440"/>
          </a:xfrm>
          <a:custGeom>
            <a:avLst/>
            <a:gdLst/>
            <a:ahLst/>
            <a:cxnLst/>
            <a:rect l="0" t="0" r="r" b="b"/>
            <a:pathLst>
              <a:path w="382" h="154">
                <a:moveTo>
                  <a:pt x="0" y="140"/>
                </a:moveTo>
                <a:lnTo>
                  <a:pt x="349" y="0"/>
                </a:lnTo>
                <a:lnTo>
                  <a:pt x="381" y="0"/>
                </a:lnTo>
                <a:lnTo>
                  <a:pt x="0" y="153"/>
                </a:lnTo>
                <a:lnTo>
                  <a:pt x="0" y="140"/>
                </a:lnTo>
                <a:close/>
              </a:path>
            </a:pathLst>
          </a:custGeom>
          <a:solidFill>
            <a:srgbClr val="FEB923"/>
          </a:solidFill>
          <a:ln>
            <a:noFill/>
          </a:ln>
        </p:spPr>
      </p:sp>
      <p:sp>
        <p:nvSpPr>
          <p:cNvPr id="16198" name="Freeform 165"/>
          <p:cNvSpPr/>
          <p:nvPr/>
        </p:nvSpPr>
        <p:spPr>
          <a:xfrm>
            <a:off x="1168560" y="651960"/>
            <a:ext cx="149040" cy="60120"/>
          </a:xfrm>
          <a:custGeom>
            <a:avLst/>
            <a:gdLst/>
            <a:ahLst/>
            <a:cxnLst/>
            <a:rect l="0" t="0" r="r" b="b"/>
            <a:pathLst>
              <a:path w="414" h="167">
                <a:moveTo>
                  <a:pt x="0" y="153"/>
                </a:moveTo>
                <a:lnTo>
                  <a:pt x="381" y="0"/>
                </a:lnTo>
                <a:lnTo>
                  <a:pt x="413" y="0"/>
                </a:lnTo>
                <a:lnTo>
                  <a:pt x="0" y="166"/>
                </a:lnTo>
                <a:lnTo>
                  <a:pt x="0" y="153"/>
                </a:lnTo>
                <a:close/>
              </a:path>
            </a:pathLst>
          </a:custGeom>
          <a:solidFill>
            <a:srgbClr val="FEB925"/>
          </a:solidFill>
          <a:ln>
            <a:noFill/>
          </a:ln>
        </p:spPr>
      </p:sp>
      <p:sp>
        <p:nvSpPr>
          <p:cNvPr id="16199" name="Freeform 166"/>
          <p:cNvSpPr/>
          <p:nvPr/>
        </p:nvSpPr>
        <p:spPr>
          <a:xfrm>
            <a:off x="1168560" y="651960"/>
            <a:ext cx="160560" cy="64440"/>
          </a:xfrm>
          <a:custGeom>
            <a:avLst/>
            <a:gdLst/>
            <a:ahLst/>
            <a:cxnLst/>
            <a:rect l="0" t="0" r="r" b="b"/>
            <a:pathLst>
              <a:path w="446" h="179">
                <a:moveTo>
                  <a:pt x="0" y="166"/>
                </a:moveTo>
                <a:lnTo>
                  <a:pt x="413" y="0"/>
                </a:lnTo>
                <a:lnTo>
                  <a:pt x="445" y="0"/>
                </a:lnTo>
                <a:lnTo>
                  <a:pt x="0" y="178"/>
                </a:lnTo>
                <a:lnTo>
                  <a:pt x="0" y="166"/>
                </a:lnTo>
                <a:close/>
              </a:path>
            </a:pathLst>
          </a:custGeom>
          <a:solidFill>
            <a:srgbClr val="FEB926"/>
          </a:solidFill>
          <a:ln>
            <a:noFill/>
          </a:ln>
        </p:spPr>
      </p:sp>
      <p:sp>
        <p:nvSpPr>
          <p:cNvPr id="16200" name="Freeform 167"/>
          <p:cNvSpPr/>
          <p:nvPr/>
        </p:nvSpPr>
        <p:spPr>
          <a:xfrm>
            <a:off x="1168560" y="651960"/>
            <a:ext cx="171720" cy="69120"/>
          </a:xfrm>
          <a:custGeom>
            <a:avLst/>
            <a:gdLst/>
            <a:ahLst/>
            <a:cxnLst/>
            <a:rect l="0" t="0" r="r" b="b"/>
            <a:pathLst>
              <a:path w="477" h="192">
                <a:moveTo>
                  <a:pt x="0" y="178"/>
                </a:moveTo>
                <a:lnTo>
                  <a:pt x="445" y="0"/>
                </a:lnTo>
                <a:lnTo>
                  <a:pt x="476" y="0"/>
                </a:lnTo>
                <a:lnTo>
                  <a:pt x="0" y="191"/>
                </a:lnTo>
                <a:lnTo>
                  <a:pt x="0" y="178"/>
                </a:lnTo>
                <a:close/>
              </a:path>
            </a:pathLst>
          </a:custGeom>
          <a:solidFill>
            <a:srgbClr val="FEB928"/>
          </a:solidFill>
          <a:ln>
            <a:noFill/>
          </a:ln>
        </p:spPr>
      </p:sp>
      <p:sp>
        <p:nvSpPr>
          <p:cNvPr id="16201" name="Freeform 168"/>
          <p:cNvSpPr/>
          <p:nvPr/>
        </p:nvSpPr>
        <p:spPr>
          <a:xfrm>
            <a:off x="1168560" y="651960"/>
            <a:ext cx="183240" cy="73800"/>
          </a:xfrm>
          <a:custGeom>
            <a:avLst/>
            <a:gdLst/>
            <a:ahLst/>
            <a:cxnLst/>
            <a:rect l="0" t="0" r="r" b="b"/>
            <a:pathLst>
              <a:path w="509" h="205">
                <a:moveTo>
                  <a:pt x="0" y="191"/>
                </a:moveTo>
                <a:lnTo>
                  <a:pt x="476" y="0"/>
                </a:lnTo>
                <a:lnTo>
                  <a:pt x="508" y="0"/>
                </a:lnTo>
                <a:lnTo>
                  <a:pt x="0" y="204"/>
                </a:lnTo>
                <a:lnTo>
                  <a:pt x="0" y="191"/>
                </a:lnTo>
                <a:close/>
              </a:path>
            </a:pathLst>
          </a:custGeom>
          <a:solidFill>
            <a:srgbClr val="FEBA29"/>
          </a:solidFill>
          <a:ln>
            <a:noFill/>
          </a:ln>
        </p:spPr>
      </p:sp>
      <p:sp>
        <p:nvSpPr>
          <p:cNvPr id="16202" name="Freeform 169"/>
          <p:cNvSpPr/>
          <p:nvPr/>
        </p:nvSpPr>
        <p:spPr>
          <a:xfrm>
            <a:off x="1168560" y="651960"/>
            <a:ext cx="194760" cy="78120"/>
          </a:xfrm>
          <a:custGeom>
            <a:avLst/>
            <a:gdLst/>
            <a:ahLst/>
            <a:cxnLst/>
            <a:rect l="0" t="0" r="r" b="b"/>
            <a:pathLst>
              <a:path w="541" h="217">
                <a:moveTo>
                  <a:pt x="0" y="204"/>
                </a:moveTo>
                <a:lnTo>
                  <a:pt x="508" y="0"/>
                </a:lnTo>
                <a:lnTo>
                  <a:pt x="540" y="0"/>
                </a:lnTo>
                <a:lnTo>
                  <a:pt x="0" y="216"/>
                </a:lnTo>
                <a:lnTo>
                  <a:pt x="0" y="204"/>
                </a:lnTo>
                <a:close/>
              </a:path>
            </a:pathLst>
          </a:custGeom>
          <a:solidFill>
            <a:srgbClr val="FEBA2B"/>
          </a:solidFill>
          <a:ln>
            <a:noFill/>
          </a:ln>
        </p:spPr>
      </p:sp>
      <p:sp>
        <p:nvSpPr>
          <p:cNvPr id="16203" name="Freeform 170"/>
          <p:cNvSpPr/>
          <p:nvPr/>
        </p:nvSpPr>
        <p:spPr>
          <a:xfrm>
            <a:off x="1168560" y="651960"/>
            <a:ext cx="205920" cy="82800"/>
          </a:xfrm>
          <a:custGeom>
            <a:avLst/>
            <a:gdLst/>
            <a:ahLst/>
            <a:cxnLst/>
            <a:rect l="0" t="0" r="r" b="b"/>
            <a:pathLst>
              <a:path w="572" h="230">
                <a:moveTo>
                  <a:pt x="0" y="216"/>
                </a:moveTo>
                <a:lnTo>
                  <a:pt x="540" y="0"/>
                </a:lnTo>
                <a:lnTo>
                  <a:pt x="571" y="0"/>
                </a:lnTo>
                <a:lnTo>
                  <a:pt x="0" y="229"/>
                </a:lnTo>
                <a:lnTo>
                  <a:pt x="0" y="216"/>
                </a:lnTo>
                <a:close/>
              </a:path>
            </a:pathLst>
          </a:custGeom>
          <a:solidFill>
            <a:srgbClr val="FEBA2C"/>
          </a:solidFill>
          <a:ln>
            <a:noFill/>
          </a:ln>
        </p:spPr>
      </p:sp>
      <p:sp>
        <p:nvSpPr>
          <p:cNvPr id="16204" name="Freeform 171"/>
          <p:cNvSpPr/>
          <p:nvPr/>
        </p:nvSpPr>
        <p:spPr>
          <a:xfrm>
            <a:off x="1168560" y="651960"/>
            <a:ext cx="217440" cy="87120"/>
          </a:xfrm>
          <a:custGeom>
            <a:avLst/>
            <a:gdLst/>
            <a:ahLst/>
            <a:cxnLst/>
            <a:rect l="0" t="0" r="r" b="b"/>
            <a:pathLst>
              <a:path w="604" h="242">
                <a:moveTo>
                  <a:pt x="0" y="228"/>
                </a:moveTo>
                <a:lnTo>
                  <a:pt x="571" y="0"/>
                </a:lnTo>
                <a:lnTo>
                  <a:pt x="603" y="0"/>
                </a:lnTo>
                <a:lnTo>
                  <a:pt x="0" y="241"/>
                </a:lnTo>
                <a:lnTo>
                  <a:pt x="0" y="228"/>
                </a:lnTo>
                <a:close/>
              </a:path>
            </a:pathLst>
          </a:custGeom>
          <a:solidFill>
            <a:srgbClr val="FEBA2E"/>
          </a:solidFill>
          <a:ln>
            <a:noFill/>
          </a:ln>
        </p:spPr>
      </p:sp>
      <p:sp>
        <p:nvSpPr>
          <p:cNvPr id="16205" name="Freeform 172"/>
          <p:cNvSpPr/>
          <p:nvPr/>
        </p:nvSpPr>
        <p:spPr>
          <a:xfrm>
            <a:off x="1168560" y="651960"/>
            <a:ext cx="228600" cy="91800"/>
          </a:xfrm>
          <a:custGeom>
            <a:avLst/>
            <a:gdLst/>
            <a:ahLst/>
            <a:cxnLst/>
            <a:rect l="0" t="0" r="r" b="b"/>
            <a:pathLst>
              <a:path w="635" h="255">
                <a:moveTo>
                  <a:pt x="0" y="241"/>
                </a:moveTo>
                <a:lnTo>
                  <a:pt x="603" y="0"/>
                </a:lnTo>
                <a:lnTo>
                  <a:pt x="634" y="0"/>
                </a:lnTo>
                <a:lnTo>
                  <a:pt x="0" y="254"/>
                </a:lnTo>
                <a:lnTo>
                  <a:pt x="0" y="241"/>
                </a:lnTo>
                <a:close/>
              </a:path>
            </a:pathLst>
          </a:custGeom>
          <a:solidFill>
            <a:srgbClr val="FEBA2F"/>
          </a:solidFill>
          <a:ln>
            <a:noFill/>
          </a:ln>
        </p:spPr>
      </p:sp>
      <p:sp>
        <p:nvSpPr>
          <p:cNvPr id="16206" name="Freeform 173"/>
          <p:cNvSpPr/>
          <p:nvPr/>
        </p:nvSpPr>
        <p:spPr>
          <a:xfrm>
            <a:off x="1168560" y="651960"/>
            <a:ext cx="240120" cy="96480"/>
          </a:xfrm>
          <a:custGeom>
            <a:avLst/>
            <a:gdLst/>
            <a:ahLst/>
            <a:cxnLst/>
            <a:rect l="0" t="0" r="r" b="b"/>
            <a:pathLst>
              <a:path w="667" h="268">
                <a:moveTo>
                  <a:pt x="0" y="254"/>
                </a:moveTo>
                <a:lnTo>
                  <a:pt x="634" y="0"/>
                </a:lnTo>
                <a:lnTo>
                  <a:pt x="666" y="0"/>
                </a:lnTo>
                <a:lnTo>
                  <a:pt x="0" y="267"/>
                </a:lnTo>
                <a:lnTo>
                  <a:pt x="0" y="254"/>
                </a:lnTo>
                <a:close/>
              </a:path>
            </a:pathLst>
          </a:custGeom>
          <a:solidFill>
            <a:srgbClr val="FEBA30"/>
          </a:solidFill>
          <a:ln>
            <a:noFill/>
          </a:ln>
        </p:spPr>
      </p:sp>
      <p:sp>
        <p:nvSpPr>
          <p:cNvPr id="16207" name="Freeform 174"/>
          <p:cNvSpPr/>
          <p:nvPr/>
        </p:nvSpPr>
        <p:spPr>
          <a:xfrm>
            <a:off x="1168560" y="651960"/>
            <a:ext cx="251640" cy="100800"/>
          </a:xfrm>
          <a:custGeom>
            <a:avLst/>
            <a:gdLst/>
            <a:ahLst/>
            <a:cxnLst/>
            <a:rect l="0" t="0" r="r" b="b"/>
            <a:pathLst>
              <a:path w="699" h="280">
                <a:moveTo>
                  <a:pt x="0" y="266"/>
                </a:moveTo>
                <a:lnTo>
                  <a:pt x="666" y="0"/>
                </a:lnTo>
                <a:lnTo>
                  <a:pt x="698" y="0"/>
                </a:lnTo>
                <a:lnTo>
                  <a:pt x="0" y="279"/>
                </a:lnTo>
                <a:lnTo>
                  <a:pt x="0" y="266"/>
                </a:lnTo>
                <a:close/>
              </a:path>
            </a:pathLst>
          </a:custGeom>
          <a:solidFill>
            <a:srgbClr val="FEBA31"/>
          </a:solidFill>
          <a:ln>
            <a:noFill/>
          </a:ln>
        </p:spPr>
      </p:sp>
      <p:sp>
        <p:nvSpPr>
          <p:cNvPr id="16208" name="Freeform 175"/>
          <p:cNvSpPr/>
          <p:nvPr/>
        </p:nvSpPr>
        <p:spPr>
          <a:xfrm>
            <a:off x="1168560" y="651960"/>
            <a:ext cx="262800" cy="105480"/>
          </a:xfrm>
          <a:custGeom>
            <a:avLst/>
            <a:gdLst/>
            <a:ahLst/>
            <a:cxnLst/>
            <a:rect l="0" t="0" r="r" b="b"/>
            <a:pathLst>
              <a:path w="730" h="293">
                <a:moveTo>
                  <a:pt x="0" y="279"/>
                </a:moveTo>
                <a:lnTo>
                  <a:pt x="698" y="0"/>
                </a:lnTo>
                <a:lnTo>
                  <a:pt x="729" y="0"/>
                </a:lnTo>
                <a:lnTo>
                  <a:pt x="0" y="292"/>
                </a:lnTo>
                <a:lnTo>
                  <a:pt x="0" y="279"/>
                </a:lnTo>
                <a:close/>
              </a:path>
            </a:pathLst>
          </a:custGeom>
          <a:solidFill>
            <a:srgbClr val="FEBA33"/>
          </a:solidFill>
          <a:ln>
            <a:noFill/>
          </a:ln>
        </p:spPr>
      </p:sp>
      <p:sp>
        <p:nvSpPr>
          <p:cNvPr id="16209" name="Freeform 176"/>
          <p:cNvSpPr/>
          <p:nvPr/>
        </p:nvSpPr>
        <p:spPr>
          <a:xfrm>
            <a:off x="1168560" y="651960"/>
            <a:ext cx="274320" cy="110160"/>
          </a:xfrm>
          <a:custGeom>
            <a:avLst/>
            <a:gdLst/>
            <a:ahLst/>
            <a:cxnLst/>
            <a:rect l="0" t="0" r="r" b="b"/>
            <a:pathLst>
              <a:path w="762" h="306">
                <a:moveTo>
                  <a:pt x="0" y="292"/>
                </a:moveTo>
                <a:lnTo>
                  <a:pt x="729" y="0"/>
                </a:lnTo>
                <a:lnTo>
                  <a:pt x="761" y="0"/>
                </a:lnTo>
                <a:lnTo>
                  <a:pt x="0" y="305"/>
                </a:lnTo>
                <a:lnTo>
                  <a:pt x="0" y="292"/>
                </a:lnTo>
                <a:close/>
              </a:path>
            </a:pathLst>
          </a:custGeom>
          <a:solidFill>
            <a:srgbClr val="FEBA34"/>
          </a:solidFill>
          <a:ln>
            <a:noFill/>
          </a:ln>
        </p:spPr>
      </p:sp>
      <p:sp>
        <p:nvSpPr>
          <p:cNvPr id="16210" name="Freeform 177"/>
          <p:cNvSpPr/>
          <p:nvPr/>
        </p:nvSpPr>
        <p:spPr>
          <a:xfrm>
            <a:off x="1168560" y="651960"/>
            <a:ext cx="285840" cy="114480"/>
          </a:xfrm>
          <a:custGeom>
            <a:avLst/>
            <a:gdLst/>
            <a:ahLst/>
            <a:cxnLst/>
            <a:rect l="0" t="0" r="r" b="b"/>
            <a:pathLst>
              <a:path w="794" h="318">
                <a:moveTo>
                  <a:pt x="0" y="305"/>
                </a:moveTo>
                <a:lnTo>
                  <a:pt x="761" y="0"/>
                </a:lnTo>
                <a:lnTo>
                  <a:pt x="793" y="0"/>
                </a:lnTo>
                <a:lnTo>
                  <a:pt x="0" y="317"/>
                </a:lnTo>
                <a:lnTo>
                  <a:pt x="0" y="305"/>
                </a:lnTo>
                <a:close/>
              </a:path>
            </a:pathLst>
          </a:custGeom>
          <a:solidFill>
            <a:srgbClr val="FEBB36"/>
          </a:solidFill>
          <a:ln>
            <a:noFill/>
          </a:ln>
        </p:spPr>
      </p:sp>
      <p:sp>
        <p:nvSpPr>
          <p:cNvPr id="16211" name="Freeform 178"/>
          <p:cNvSpPr/>
          <p:nvPr/>
        </p:nvSpPr>
        <p:spPr>
          <a:xfrm>
            <a:off x="1168560" y="651960"/>
            <a:ext cx="297000" cy="119160"/>
          </a:xfrm>
          <a:custGeom>
            <a:avLst/>
            <a:gdLst/>
            <a:ahLst/>
            <a:cxnLst/>
            <a:rect l="0" t="0" r="r" b="b"/>
            <a:pathLst>
              <a:path w="825" h="331">
                <a:moveTo>
                  <a:pt x="0" y="316"/>
                </a:moveTo>
                <a:lnTo>
                  <a:pt x="793" y="0"/>
                </a:lnTo>
                <a:lnTo>
                  <a:pt x="824" y="0"/>
                </a:lnTo>
                <a:lnTo>
                  <a:pt x="0" y="330"/>
                </a:lnTo>
                <a:lnTo>
                  <a:pt x="0" y="316"/>
                </a:lnTo>
                <a:close/>
              </a:path>
            </a:pathLst>
          </a:custGeom>
          <a:solidFill>
            <a:srgbClr val="FEBB37"/>
          </a:solidFill>
          <a:ln>
            <a:noFill/>
          </a:ln>
        </p:spPr>
      </p:sp>
      <p:sp>
        <p:nvSpPr>
          <p:cNvPr id="16212" name="Freeform 179"/>
          <p:cNvSpPr/>
          <p:nvPr/>
        </p:nvSpPr>
        <p:spPr>
          <a:xfrm>
            <a:off x="1168560" y="651960"/>
            <a:ext cx="308520" cy="123480"/>
          </a:xfrm>
          <a:custGeom>
            <a:avLst/>
            <a:gdLst/>
            <a:ahLst/>
            <a:cxnLst/>
            <a:rect l="0" t="0" r="r" b="b"/>
            <a:pathLst>
              <a:path w="857" h="343">
                <a:moveTo>
                  <a:pt x="0" y="330"/>
                </a:moveTo>
                <a:lnTo>
                  <a:pt x="824" y="0"/>
                </a:lnTo>
                <a:lnTo>
                  <a:pt x="856" y="0"/>
                </a:lnTo>
                <a:lnTo>
                  <a:pt x="0" y="342"/>
                </a:lnTo>
                <a:lnTo>
                  <a:pt x="0" y="330"/>
                </a:lnTo>
                <a:close/>
              </a:path>
            </a:pathLst>
          </a:custGeom>
          <a:solidFill>
            <a:srgbClr val="FEBB38"/>
          </a:solidFill>
          <a:ln>
            <a:noFill/>
          </a:ln>
        </p:spPr>
      </p:sp>
      <p:sp>
        <p:nvSpPr>
          <p:cNvPr id="16213" name="Freeform 180"/>
          <p:cNvSpPr/>
          <p:nvPr/>
        </p:nvSpPr>
        <p:spPr>
          <a:xfrm>
            <a:off x="1168560" y="651960"/>
            <a:ext cx="320040" cy="128160"/>
          </a:xfrm>
          <a:custGeom>
            <a:avLst/>
            <a:gdLst/>
            <a:ahLst/>
            <a:cxnLst/>
            <a:rect l="0" t="0" r="r" b="b"/>
            <a:pathLst>
              <a:path w="889" h="356">
                <a:moveTo>
                  <a:pt x="0" y="342"/>
                </a:moveTo>
                <a:lnTo>
                  <a:pt x="856" y="0"/>
                </a:lnTo>
                <a:lnTo>
                  <a:pt x="888" y="0"/>
                </a:lnTo>
                <a:lnTo>
                  <a:pt x="0" y="355"/>
                </a:lnTo>
                <a:lnTo>
                  <a:pt x="0" y="342"/>
                </a:lnTo>
                <a:close/>
              </a:path>
            </a:pathLst>
          </a:custGeom>
          <a:solidFill>
            <a:srgbClr val="FEBB39"/>
          </a:solidFill>
          <a:ln>
            <a:noFill/>
          </a:ln>
        </p:spPr>
      </p:sp>
      <p:sp>
        <p:nvSpPr>
          <p:cNvPr id="16214" name="Freeform 181"/>
          <p:cNvSpPr/>
          <p:nvPr/>
        </p:nvSpPr>
        <p:spPr>
          <a:xfrm>
            <a:off x="1168560" y="651960"/>
            <a:ext cx="331200" cy="132840"/>
          </a:xfrm>
          <a:custGeom>
            <a:avLst/>
            <a:gdLst/>
            <a:ahLst/>
            <a:cxnLst/>
            <a:rect l="0" t="0" r="r" b="b"/>
            <a:pathLst>
              <a:path w="920" h="369">
                <a:moveTo>
                  <a:pt x="0" y="355"/>
                </a:moveTo>
                <a:lnTo>
                  <a:pt x="888" y="0"/>
                </a:lnTo>
                <a:lnTo>
                  <a:pt x="919" y="0"/>
                </a:lnTo>
                <a:lnTo>
                  <a:pt x="0" y="368"/>
                </a:lnTo>
                <a:lnTo>
                  <a:pt x="0" y="355"/>
                </a:lnTo>
                <a:close/>
              </a:path>
            </a:pathLst>
          </a:custGeom>
          <a:solidFill>
            <a:srgbClr val="FEBB3B"/>
          </a:solidFill>
          <a:ln>
            <a:noFill/>
          </a:ln>
        </p:spPr>
      </p:sp>
      <p:sp>
        <p:nvSpPr>
          <p:cNvPr id="16215" name="Freeform 182"/>
          <p:cNvSpPr/>
          <p:nvPr/>
        </p:nvSpPr>
        <p:spPr>
          <a:xfrm>
            <a:off x="1168560" y="651960"/>
            <a:ext cx="342720" cy="137160"/>
          </a:xfrm>
          <a:custGeom>
            <a:avLst/>
            <a:gdLst/>
            <a:ahLst/>
            <a:cxnLst/>
            <a:rect l="0" t="0" r="r" b="b"/>
            <a:pathLst>
              <a:path w="952" h="381">
                <a:moveTo>
                  <a:pt x="0" y="368"/>
                </a:moveTo>
                <a:lnTo>
                  <a:pt x="919" y="0"/>
                </a:lnTo>
                <a:lnTo>
                  <a:pt x="951" y="0"/>
                </a:lnTo>
                <a:lnTo>
                  <a:pt x="0" y="380"/>
                </a:lnTo>
                <a:lnTo>
                  <a:pt x="0" y="368"/>
                </a:lnTo>
                <a:close/>
              </a:path>
            </a:pathLst>
          </a:custGeom>
          <a:solidFill>
            <a:srgbClr val="FEBB3C"/>
          </a:solidFill>
          <a:ln>
            <a:noFill/>
          </a:ln>
        </p:spPr>
      </p:sp>
      <p:sp>
        <p:nvSpPr>
          <p:cNvPr id="16216" name="Freeform 183"/>
          <p:cNvSpPr/>
          <p:nvPr/>
        </p:nvSpPr>
        <p:spPr>
          <a:xfrm>
            <a:off x="1168560" y="651960"/>
            <a:ext cx="354240" cy="141840"/>
          </a:xfrm>
          <a:custGeom>
            <a:avLst/>
            <a:gdLst/>
            <a:ahLst/>
            <a:cxnLst/>
            <a:rect l="0" t="0" r="r" b="b"/>
            <a:pathLst>
              <a:path w="984" h="394">
                <a:moveTo>
                  <a:pt x="0" y="380"/>
                </a:moveTo>
                <a:lnTo>
                  <a:pt x="951" y="0"/>
                </a:lnTo>
                <a:lnTo>
                  <a:pt x="983" y="0"/>
                </a:lnTo>
                <a:lnTo>
                  <a:pt x="0" y="393"/>
                </a:lnTo>
                <a:lnTo>
                  <a:pt x="0" y="380"/>
                </a:lnTo>
                <a:close/>
              </a:path>
            </a:pathLst>
          </a:custGeom>
          <a:solidFill>
            <a:srgbClr val="FEBC3D"/>
          </a:solidFill>
          <a:ln>
            <a:noFill/>
          </a:ln>
        </p:spPr>
      </p:sp>
      <p:sp>
        <p:nvSpPr>
          <p:cNvPr id="16217" name="Freeform 184"/>
          <p:cNvSpPr/>
          <p:nvPr/>
        </p:nvSpPr>
        <p:spPr>
          <a:xfrm>
            <a:off x="1168560" y="651960"/>
            <a:ext cx="365400" cy="146520"/>
          </a:xfrm>
          <a:custGeom>
            <a:avLst/>
            <a:gdLst/>
            <a:ahLst/>
            <a:cxnLst/>
            <a:rect l="0" t="0" r="r" b="b"/>
            <a:pathLst>
              <a:path w="1015" h="407">
                <a:moveTo>
                  <a:pt x="0" y="393"/>
                </a:moveTo>
                <a:lnTo>
                  <a:pt x="983" y="0"/>
                </a:lnTo>
                <a:lnTo>
                  <a:pt x="1014" y="0"/>
                </a:lnTo>
                <a:lnTo>
                  <a:pt x="0" y="406"/>
                </a:lnTo>
                <a:lnTo>
                  <a:pt x="0" y="393"/>
                </a:lnTo>
                <a:close/>
              </a:path>
            </a:pathLst>
          </a:custGeom>
          <a:solidFill>
            <a:srgbClr val="FEBC3E"/>
          </a:solidFill>
          <a:ln>
            <a:noFill/>
          </a:ln>
        </p:spPr>
      </p:sp>
      <p:sp>
        <p:nvSpPr>
          <p:cNvPr id="16218" name="Freeform 185"/>
          <p:cNvSpPr/>
          <p:nvPr/>
        </p:nvSpPr>
        <p:spPr>
          <a:xfrm>
            <a:off x="1168560" y="651960"/>
            <a:ext cx="376920" cy="150840"/>
          </a:xfrm>
          <a:custGeom>
            <a:avLst/>
            <a:gdLst/>
            <a:ahLst/>
            <a:cxnLst/>
            <a:rect l="0" t="0" r="r" b="b"/>
            <a:pathLst>
              <a:path w="1047" h="419">
                <a:moveTo>
                  <a:pt x="0" y="406"/>
                </a:moveTo>
                <a:lnTo>
                  <a:pt x="1014" y="0"/>
                </a:lnTo>
                <a:lnTo>
                  <a:pt x="1046" y="0"/>
                </a:lnTo>
                <a:lnTo>
                  <a:pt x="0" y="418"/>
                </a:lnTo>
                <a:lnTo>
                  <a:pt x="0" y="406"/>
                </a:lnTo>
                <a:close/>
              </a:path>
            </a:pathLst>
          </a:custGeom>
          <a:solidFill>
            <a:srgbClr val="FEBC40"/>
          </a:solidFill>
          <a:ln>
            <a:noFill/>
          </a:ln>
        </p:spPr>
      </p:sp>
      <p:sp>
        <p:nvSpPr>
          <p:cNvPr id="16219" name="Freeform 186"/>
          <p:cNvSpPr/>
          <p:nvPr/>
        </p:nvSpPr>
        <p:spPr>
          <a:xfrm>
            <a:off x="1168560" y="651960"/>
            <a:ext cx="388440" cy="155520"/>
          </a:xfrm>
          <a:custGeom>
            <a:avLst/>
            <a:gdLst/>
            <a:ahLst/>
            <a:cxnLst/>
            <a:rect l="0" t="0" r="r" b="b"/>
            <a:pathLst>
              <a:path w="1079" h="432">
                <a:moveTo>
                  <a:pt x="0" y="418"/>
                </a:moveTo>
                <a:lnTo>
                  <a:pt x="1046" y="0"/>
                </a:lnTo>
                <a:lnTo>
                  <a:pt x="1078" y="0"/>
                </a:lnTo>
                <a:lnTo>
                  <a:pt x="0" y="431"/>
                </a:lnTo>
                <a:lnTo>
                  <a:pt x="0" y="418"/>
                </a:lnTo>
                <a:close/>
              </a:path>
            </a:pathLst>
          </a:custGeom>
          <a:solidFill>
            <a:srgbClr val="FEBC41"/>
          </a:solidFill>
          <a:ln>
            <a:noFill/>
          </a:ln>
        </p:spPr>
      </p:sp>
      <p:sp>
        <p:nvSpPr>
          <p:cNvPr id="16220" name="Freeform 187"/>
          <p:cNvSpPr/>
          <p:nvPr/>
        </p:nvSpPr>
        <p:spPr>
          <a:xfrm>
            <a:off x="1168560" y="651960"/>
            <a:ext cx="399600" cy="160200"/>
          </a:xfrm>
          <a:custGeom>
            <a:avLst/>
            <a:gdLst/>
            <a:ahLst/>
            <a:cxnLst/>
            <a:rect l="0" t="0" r="r" b="b"/>
            <a:pathLst>
              <a:path w="1110" h="445">
                <a:moveTo>
                  <a:pt x="0" y="431"/>
                </a:moveTo>
                <a:lnTo>
                  <a:pt x="1078" y="0"/>
                </a:lnTo>
                <a:lnTo>
                  <a:pt x="1109" y="0"/>
                </a:lnTo>
                <a:lnTo>
                  <a:pt x="0" y="444"/>
                </a:lnTo>
                <a:lnTo>
                  <a:pt x="0" y="431"/>
                </a:lnTo>
                <a:close/>
              </a:path>
            </a:pathLst>
          </a:custGeom>
          <a:solidFill>
            <a:srgbClr val="FEBC43"/>
          </a:solidFill>
          <a:ln>
            <a:noFill/>
          </a:ln>
        </p:spPr>
      </p:sp>
      <p:sp>
        <p:nvSpPr>
          <p:cNvPr id="16221" name="Freeform 188"/>
          <p:cNvSpPr/>
          <p:nvPr/>
        </p:nvSpPr>
        <p:spPr>
          <a:xfrm>
            <a:off x="1168560" y="651960"/>
            <a:ext cx="411120" cy="164520"/>
          </a:xfrm>
          <a:custGeom>
            <a:avLst/>
            <a:gdLst/>
            <a:ahLst/>
            <a:cxnLst/>
            <a:rect l="0" t="0" r="r" b="b"/>
            <a:pathLst>
              <a:path w="1142" h="457">
                <a:moveTo>
                  <a:pt x="0" y="444"/>
                </a:moveTo>
                <a:lnTo>
                  <a:pt x="1109" y="0"/>
                </a:lnTo>
                <a:lnTo>
                  <a:pt x="1141" y="0"/>
                </a:lnTo>
                <a:lnTo>
                  <a:pt x="0" y="456"/>
                </a:lnTo>
                <a:lnTo>
                  <a:pt x="0" y="444"/>
                </a:lnTo>
                <a:close/>
              </a:path>
            </a:pathLst>
          </a:custGeom>
          <a:solidFill>
            <a:srgbClr val="FEBD44"/>
          </a:solidFill>
          <a:ln>
            <a:noFill/>
          </a:ln>
        </p:spPr>
      </p:sp>
      <p:sp>
        <p:nvSpPr>
          <p:cNvPr id="16222" name="Freeform 189"/>
          <p:cNvSpPr/>
          <p:nvPr/>
        </p:nvSpPr>
        <p:spPr>
          <a:xfrm>
            <a:off x="1168560" y="651960"/>
            <a:ext cx="422640" cy="169200"/>
          </a:xfrm>
          <a:custGeom>
            <a:avLst/>
            <a:gdLst/>
            <a:ahLst/>
            <a:cxnLst/>
            <a:rect l="0" t="0" r="r" b="b"/>
            <a:pathLst>
              <a:path w="1174" h="470">
                <a:moveTo>
                  <a:pt x="0" y="456"/>
                </a:moveTo>
                <a:lnTo>
                  <a:pt x="1141" y="0"/>
                </a:lnTo>
                <a:lnTo>
                  <a:pt x="1173" y="0"/>
                </a:lnTo>
                <a:lnTo>
                  <a:pt x="0" y="469"/>
                </a:lnTo>
                <a:lnTo>
                  <a:pt x="0" y="456"/>
                </a:lnTo>
                <a:close/>
              </a:path>
            </a:pathLst>
          </a:custGeom>
          <a:solidFill>
            <a:srgbClr val="FEBD45"/>
          </a:solidFill>
          <a:ln>
            <a:noFill/>
          </a:ln>
        </p:spPr>
      </p:sp>
      <p:sp>
        <p:nvSpPr>
          <p:cNvPr id="16223" name="Freeform 190"/>
          <p:cNvSpPr/>
          <p:nvPr/>
        </p:nvSpPr>
        <p:spPr>
          <a:xfrm>
            <a:off x="1168560" y="651960"/>
            <a:ext cx="433800" cy="173520"/>
          </a:xfrm>
          <a:custGeom>
            <a:avLst/>
            <a:gdLst/>
            <a:ahLst/>
            <a:cxnLst/>
            <a:rect l="0" t="0" r="r" b="b"/>
            <a:pathLst>
              <a:path w="1205" h="482">
                <a:moveTo>
                  <a:pt x="0" y="469"/>
                </a:moveTo>
                <a:lnTo>
                  <a:pt x="1173" y="0"/>
                </a:lnTo>
                <a:lnTo>
                  <a:pt x="1204" y="0"/>
                </a:lnTo>
                <a:lnTo>
                  <a:pt x="0" y="481"/>
                </a:lnTo>
                <a:lnTo>
                  <a:pt x="0" y="469"/>
                </a:lnTo>
                <a:close/>
              </a:path>
            </a:pathLst>
          </a:custGeom>
          <a:solidFill>
            <a:srgbClr val="FEBD46"/>
          </a:solidFill>
          <a:ln>
            <a:noFill/>
          </a:ln>
        </p:spPr>
      </p:sp>
      <p:sp>
        <p:nvSpPr>
          <p:cNvPr id="16224" name="Freeform 191"/>
          <p:cNvSpPr/>
          <p:nvPr/>
        </p:nvSpPr>
        <p:spPr>
          <a:xfrm>
            <a:off x="1168560" y="651960"/>
            <a:ext cx="445320" cy="178200"/>
          </a:xfrm>
          <a:custGeom>
            <a:avLst/>
            <a:gdLst/>
            <a:ahLst/>
            <a:cxnLst/>
            <a:rect l="0" t="0" r="r" b="b"/>
            <a:pathLst>
              <a:path w="1237" h="495">
                <a:moveTo>
                  <a:pt x="0" y="481"/>
                </a:moveTo>
                <a:lnTo>
                  <a:pt x="1204" y="0"/>
                </a:lnTo>
                <a:lnTo>
                  <a:pt x="1236" y="0"/>
                </a:lnTo>
                <a:lnTo>
                  <a:pt x="0" y="494"/>
                </a:lnTo>
                <a:lnTo>
                  <a:pt x="0" y="481"/>
                </a:lnTo>
                <a:close/>
              </a:path>
            </a:pathLst>
          </a:custGeom>
          <a:solidFill>
            <a:srgbClr val="FEBD48"/>
          </a:solidFill>
          <a:ln>
            <a:noFill/>
          </a:ln>
        </p:spPr>
      </p:sp>
      <p:sp>
        <p:nvSpPr>
          <p:cNvPr id="16225" name="Freeform 192"/>
          <p:cNvSpPr/>
          <p:nvPr/>
        </p:nvSpPr>
        <p:spPr>
          <a:xfrm>
            <a:off x="1168560" y="651960"/>
            <a:ext cx="456840" cy="182880"/>
          </a:xfrm>
          <a:custGeom>
            <a:avLst/>
            <a:gdLst/>
            <a:ahLst/>
            <a:cxnLst/>
            <a:rect l="0" t="0" r="r" b="b"/>
            <a:pathLst>
              <a:path w="1269" h="508">
                <a:moveTo>
                  <a:pt x="0" y="494"/>
                </a:moveTo>
                <a:lnTo>
                  <a:pt x="1236" y="0"/>
                </a:lnTo>
                <a:lnTo>
                  <a:pt x="1268" y="0"/>
                </a:lnTo>
                <a:lnTo>
                  <a:pt x="0" y="507"/>
                </a:lnTo>
                <a:lnTo>
                  <a:pt x="0" y="494"/>
                </a:lnTo>
                <a:close/>
              </a:path>
            </a:pathLst>
          </a:custGeom>
          <a:solidFill>
            <a:srgbClr val="FEBD49"/>
          </a:solidFill>
          <a:ln>
            <a:noFill/>
          </a:ln>
        </p:spPr>
      </p:sp>
      <p:sp>
        <p:nvSpPr>
          <p:cNvPr id="16226" name="Freeform 193"/>
          <p:cNvSpPr/>
          <p:nvPr/>
        </p:nvSpPr>
        <p:spPr>
          <a:xfrm>
            <a:off x="1168560" y="651960"/>
            <a:ext cx="468000" cy="187200"/>
          </a:xfrm>
          <a:custGeom>
            <a:avLst/>
            <a:gdLst/>
            <a:ahLst/>
            <a:cxnLst/>
            <a:rect l="0" t="0" r="r" b="b"/>
            <a:pathLst>
              <a:path w="1300" h="520">
                <a:moveTo>
                  <a:pt x="0" y="506"/>
                </a:moveTo>
                <a:lnTo>
                  <a:pt x="1267" y="0"/>
                </a:lnTo>
                <a:lnTo>
                  <a:pt x="1299" y="0"/>
                </a:lnTo>
                <a:lnTo>
                  <a:pt x="0" y="519"/>
                </a:lnTo>
                <a:lnTo>
                  <a:pt x="0" y="506"/>
                </a:lnTo>
                <a:close/>
              </a:path>
            </a:pathLst>
          </a:custGeom>
          <a:solidFill>
            <a:srgbClr val="FEBE4B"/>
          </a:solidFill>
          <a:ln>
            <a:noFill/>
          </a:ln>
        </p:spPr>
      </p:sp>
      <p:sp>
        <p:nvSpPr>
          <p:cNvPr id="16227" name="Freeform 194"/>
          <p:cNvSpPr/>
          <p:nvPr/>
        </p:nvSpPr>
        <p:spPr>
          <a:xfrm>
            <a:off x="1168560" y="651960"/>
            <a:ext cx="479520" cy="191880"/>
          </a:xfrm>
          <a:custGeom>
            <a:avLst/>
            <a:gdLst/>
            <a:ahLst/>
            <a:cxnLst/>
            <a:rect l="0" t="0" r="r" b="b"/>
            <a:pathLst>
              <a:path w="1332" h="533">
                <a:moveTo>
                  <a:pt x="0" y="519"/>
                </a:moveTo>
                <a:lnTo>
                  <a:pt x="1299" y="0"/>
                </a:lnTo>
                <a:lnTo>
                  <a:pt x="1331" y="0"/>
                </a:lnTo>
                <a:lnTo>
                  <a:pt x="0" y="532"/>
                </a:lnTo>
                <a:lnTo>
                  <a:pt x="0" y="519"/>
                </a:lnTo>
                <a:close/>
              </a:path>
            </a:pathLst>
          </a:custGeom>
          <a:solidFill>
            <a:srgbClr val="FEBE4C"/>
          </a:solidFill>
          <a:ln>
            <a:noFill/>
          </a:ln>
        </p:spPr>
      </p:sp>
      <p:sp>
        <p:nvSpPr>
          <p:cNvPr id="16228" name="Freeform 195"/>
          <p:cNvSpPr/>
          <p:nvPr/>
        </p:nvSpPr>
        <p:spPr>
          <a:xfrm>
            <a:off x="1168560" y="651960"/>
            <a:ext cx="490680" cy="196560"/>
          </a:xfrm>
          <a:custGeom>
            <a:avLst/>
            <a:gdLst/>
            <a:ahLst/>
            <a:cxnLst/>
            <a:rect l="0" t="0" r="r" b="b"/>
            <a:pathLst>
              <a:path w="1363" h="546">
                <a:moveTo>
                  <a:pt x="0" y="532"/>
                </a:moveTo>
                <a:lnTo>
                  <a:pt x="1331" y="0"/>
                </a:lnTo>
                <a:lnTo>
                  <a:pt x="1362" y="0"/>
                </a:lnTo>
                <a:lnTo>
                  <a:pt x="0" y="545"/>
                </a:lnTo>
                <a:lnTo>
                  <a:pt x="0" y="532"/>
                </a:lnTo>
                <a:close/>
              </a:path>
            </a:pathLst>
          </a:custGeom>
          <a:solidFill>
            <a:srgbClr val="FEBE4D"/>
          </a:solidFill>
          <a:ln>
            <a:noFill/>
          </a:ln>
        </p:spPr>
      </p:sp>
      <p:sp>
        <p:nvSpPr>
          <p:cNvPr id="16229" name="Freeform 196"/>
          <p:cNvSpPr/>
          <p:nvPr/>
        </p:nvSpPr>
        <p:spPr>
          <a:xfrm>
            <a:off x="1168560" y="651960"/>
            <a:ext cx="502200" cy="200880"/>
          </a:xfrm>
          <a:custGeom>
            <a:avLst/>
            <a:gdLst/>
            <a:ahLst/>
            <a:cxnLst/>
            <a:rect l="0" t="0" r="r" b="b"/>
            <a:pathLst>
              <a:path w="1395" h="558">
                <a:moveTo>
                  <a:pt x="0" y="545"/>
                </a:moveTo>
                <a:lnTo>
                  <a:pt x="1362" y="0"/>
                </a:lnTo>
                <a:lnTo>
                  <a:pt x="1394" y="0"/>
                </a:lnTo>
                <a:lnTo>
                  <a:pt x="0" y="557"/>
                </a:lnTo>
                <a:lnTo>
                  <a:pt x="0" y="545"/>
                </a:lnTo>
                <a:close/>
              </a:path>
            </a:pathLst>
          </a:custGeom>
          <a:solidFill>
            <a:srgbClr val="FEBE4E"/>
          </a:solidFill>
          <a:ln>
            <a:noFill/>
          </a:ln>
        </p:spPr>
      </p:sp>
      <p:sp>
        <p:nvSpPr>
          <p:cNvPr id="16230" name="Freeform 197"/>
          <p:cNvSpPr/>
          <p:nvPr/>
        </p:nvSpPr>
        <p:spPr>
          <a:xfrm>
            <a:off x="1168560" y="651960"/>
            <a:ext cx="513720" cy="205560"/>
          </a:xfrm>
          <a:custGeom>
            <a:avLst/>
            <a:gdLst/>
            <a:ahLst/>
            <a:cxnLst/>
            <a:rect l="0" t="0" r="r" b="b"/>
            <a:pathLst>
              <a:path w="1427" h="571">
                <a:moveTo>
                  <a:pt x="0" y="557"/>
                </a:moveTo>
                <a:lnTo>
                  <a:pt x="1394" y="0"/>
                </a:lnTo>
                <a:lnTo>
                  <a:pt x="1426" y="0"/>
                </a:lnTo>
                <a:lnTo>
                  <a:pt x="0" y="570"/>
                </a:lnTo>
                <a:lnTo>
                  <a:pt x="0" y="557"/>
                </a:lnTo>
                <a:close/>
              </a:path>
            </a:pathLst>
          </a:custGeom>
          <a:solidFill>
            <a:srgbClr val="FEBF50"/>
          </a:solidFill>
          <a:ln>
            <a:noFill/>
          </a:ln>
        </p:spPr>
      </p:sp>
      <p:sp>
        <p:nvSpPr>
          <p:cNvPr id="16231" name="Freeform 198"/>
          <p:cNvSpPr/>
          <p:nvPr/>
        </p:nvSpPr>
        <p:spPr>
          <a:xfrm>
            <a:off x="1168560" y="651960"/>
            <a:ext cx="524880" cy="210240"/>
          </a:xfrm>
          <a:custGeom>
            <a:avLst/>
            <a:gdLst/>
            <a:ahLst/>
            <a:cxnLst/>
            <a:rect l="0" t="0" r="r" b="b"/>
            <a:pathLst>
              <a:path w="1458" h="584">
                <a:moveTo>
                  <a:pt x="0" y="570"/>
                </a:moveTo>
                <a:lnTo>
                  <a:pt x="1426" y="0"/>
                </a:lnTo>
                <a:lnTo>
                  <a:pt x="1457" y="0"/>
                </a:lnTo>
                <a:lnTo>
                  <a:pt x="0" y="583"/>
                </a:lnTo>
                <a:lnTo>
                  <a:pt x="0" y="570"/>
                </a:lnTo>
                <a:close/>
              </a:path>
            </a:pathLst>
          </a:custGeom>
          <a:solidFill>
            <a:srgbClr val="FEBF51"/>
          </a:solidFill>
          <a:ln>
            <a:noFill/>
          </a:ln>
        </p:spPr>
      </p:sp>
      <p:sp>
        <p:nvSpPr>
          <p:cNvPr id="16232" name="Freeform 199"/>
          <p:cNvSpPr/>
          <p:nvPr/>
        </p:nvSpPr>
        <p:spPr>
          <a:xfrm>
            <a:off x="1168560" y="651960"/>
            <a:ext cx="536400" cy="214560"/>
          </a:xfrm>
          <a:custGeom>
            <a:avLst/>
            <a:gdLst/>
            <a:ahLst/>
            <a:cxnLst/>
            <a:rect l="0" t="0" r="r" b="b"/>
            <a:pathLst>
              <a:path w="1490" h="596">
                <a:moveTo>
                  <a:pt x="0" y="583"/>
                </a:moveTo>
                <a:lnTo>
                  <a:pt x="1457" y="0"/>
                </a:lnTo>
                <a:lnTo>
                  <a:pt x="1489" y="0"/>
                </a:lnTo>
                <a:lnTo>
                  <a:pt x="0" y="595"/>
                </a:lnTo>
                <a:lnTo>
                  <a:pt x="0" y="583"/>
                </a:lnTo>
                <a:close/>
              </a:path>
            </a:pathLst>
          </a:custGeom>
          <a:solidFill>
            <a:srgbClr val="FEBF52"/>
          </a:solidFill>
          <a:ln>
            <a:noFill/>
          </a:ln>
        </p:spPr>
      </p:sp>
      <p:sp>
        <p:nvSpPr>
          <p:cNvPr id="16233" name="Freeform 200"/>
          <p:cNvSpPr/>
          <p:nvPr/>
        </p:nvSpPr>
        <p:spPr>
          <a:xfrm>
            <a:off x="1168560" y="651960"/>
            <a:ext cx="547920" cy="219240"/>
          </a:xfrm>
          <a:custGeom>
            <a:avLst/>
            <a:gdLst/>
            <a:ahLst/>
            <a:cxnLst/>
            <a:rect l="0" t="0" r="r" b="b"/>
            <a:pathLst>
              <a:path w="1522" h="609">
                <a:moveTo>
                  <a:pt x="0" y="595"/>
                </a:moveTo>
                <a:lnTo>
                  <a:pt x="1489" y="0"/>
                </a:lnTo>
                <a:lnTo>
                  <a:pt x="1521" y="0"/>
                </a:lnTo>
                <a:lnTo>
                  <a:pt x="0" y="608"/>
                </a:lnTo>
                <a:lnTo>
                  <a:pt x="0" y="595"/>
                </a:lnTo>
                <a:close/>
              </a:path>
            </a:pathLst>
          </a:custGeom>
          <a:solidFill>
            <a:srgbClr val="FEBF53"/>
          </a:solidFill>
          <a:ln>
            <a:noFill/>
          </a:ln>
        </p:spPr>
      </p:sp>
      <p:sp>
        <p:nvSpPr>
          <p:cNvPr id="16234" name="Freeform 201"/>
          <p:cNvSpPr/>
          <p:nvPr/>
        </p:nvSpPr>
        <p:spPr>
          <a:xfrm>
            <a:off x="1168560" y="651960"/>
            <a:ext cx="559080" cy="223560"/>
          </a:xfrm>
          <a:custGeom>
            <a:avLst/>
            <a:gdLst/>
            <a:ahLst/>
            <a:cxnLst/>
            <a:rect l="0" t="0" r="r" b="b"/>
            <a:pathLst>
              <a:path w="1553" h="621">
                <a:moveTo>
                  <a:pt x="0" y="608"/>
                </a:moveTo>
                <a:lnTo>
                  <a:pt x="1521" y="0"/>
                </a:lnTo>
                <a:lnTo>
                  <a:pt x="1552" y="0"/>
                </a:lnTo>
                <a:lnTo>
                  <a:pt x="0" y="620"/>
                </a:lnTo>
                <a:lnTo>
                  <a:pt x="0" y="608"/>
                </a:lnTo>
                <a:close/>
              </a:path>
            </a:pathLst>
          </a:custGeom>
          <a:solidFill>
            <a:srgbClr val="FEC055"/>
          </a:solidFill>
          <a:ln>
            <a:noFill/>
          </a:ln>
        </p:spPr>
      </p:sp>
      <p:sp>
        <p:nvSpPr>
          <p:cNvPr id="16235" name="Freeform 202"/>
          <p:cNvSpPr/>
          <p:nvPr/>
        </p:nvSpPr>
        <p:spPr>
          <a:xfrm>
            <a:off x="1168560" y="651960"/>
            <a:ext cx="570600" cy="228240"/>
          </a:xfrm>
          <a:custGeom>
            <a:avLst/>
            <a:gdLst/>
            <a:ahLst/>
            <a:cxnLst/>
            <a:rect l="0" t="0" r="r" b="b"/>
            <a:pathLst>
              <a:path w="1585" h="634">
                <a:moveTo>
                  <a:pt x="0" y="620"/>
                </a:moveTo>
                <a:lnTo>
                  <a:pt x="1552" y="0"/>
                </a:lnTo>
                <a:lnTo>
                  <a:pt x="1584" y="0"/>
                </a:lnTo>
                <a:lnTo>
                  <a:pt x="0" y="633"/>
                </a:lnTo>
                <a:lnTo>
                  <a:pt x="0" y="620"/>
                </a:lnTo>
                <a:close/>
              </a:path>
            </a:pathLst>
          </a:custGeom>
          <a:solidFill>
            <a:srgbClr val="FEC056"/>
          </a:solidFill>
          <a:ln>
            <a:noFill/>
          </a:ln>
        </p:spPr>
      </p:sp>
      <p:sp>
        <p:nvSpPr>
          <p:cNvPr id="16236" name="Freeform 203"/>
          <p:cNvSpPr/>
          <p:nvPr/>
        </p:nvSpPr>
        <p:spPr>
          <a:xfrm>
            <a:off x="1168560" y="651960"/>
            <a:ext cx="582120" cy="232920"/>
          </a:xfrm>
          <a:custGeom>
            <a:avLst/>
            <a:gdLst/>
            <a:ahLst/>
            <a:cxnLst/>
            <a:rect l="0" t="0" r="r" b="b"/>
            <a:pathLst>
              <a:path w="1617" h="647">
                <a:moveTo>
                  <a:pt x="0" y="633"/>
                </a:moveTo>
                <a:lnTo>
                  <a:pt x="1584" y="0"/>
                </a:lnTo>
                <a:lnTo>
                  <a:pt x="1616" y="0"/>
                </a:lnTo>
                <a:lnTo>
                  <a:pt x="0" y="646"/>
                </a:lnTo>
                <a:lnTo>
                  <a:pt x="0" y="633"/>
                </a:lnTo>
                <a:close/>
              </a:path>
            </a:pathLst>
          </a:custGeom>
          <a:solidFill>
            <a:srgbClr val="FEC058"/>
          </a:solidFill>
          <a:ln>
            <a:noFill/>
          </a:ln>
        </p:spPr>
      </p:sp>
      <p:sp>
        <p:nvSpPr>
          <p:cNvPr id="16237" name="Freeform 204"/>
          <p:cNvSpPr/>
          <p:nvPr/>
        </p:nvSpPr>
        <p:spPr>
          <a:xfrm>
            <a:off x="1168560" y="651960"/>
            <a:ext cx="593280" cy="237240"/>
          </a:xfrm>
          <a:custGeom>
            <a:avLst/>
            <a:gdLst/>
            <a:ahLst/>
            <a:cxnLst/>
            <a:rect l="0" t="0" r="r" b="b"/>
            <a:pathLst>
              <a:path w="1648" h="659">
                <a:moveTo>
                  <a:pt x="0" y="646"/>
                </a:moveTo>
                <a:lnTo>
                  <a:pt x="1616" y="0"/>
                </a:lnTo>
                <a:lnTo>
                  <a:pt x="1647" y="0"/>
                </a:lnTo>
                <a:lnTo>
                  <a:pt x="0" y="658"/>
                </a:lnTo>
                <a:lnTo>
                  <a:pt x="0" y="646"/>
                </a:lnTo>
                <a:close/>
              </a:path>
            </a:pathLst>
          </a:custGeom>
          <a:solidFill>
            <a:srgbClr val="FEC059"/>
          </a:solidFill>
          <a:ln>
            <a:noFill/>
          </a:ln>
        </p:spPr>
      </p:sp>
      <p:sp>
        <p:nvSpPr>
          <p:cNvPr id="16238" name="Freeform 205"/>
          <p:cNvSpPr/>
          <p:nvPr/>
        </p:nvSpPr>
        <p:spPr>
          <a:xfrm>
            <a:off x="1168560" y="651960"/>
            <a:ext cx="604800" cy="241920"/>
          </a:xfrm>
          <a:custGeom>
            <a:avLst/>
            <a:gdLst/>
            <a:ahLst/>
            <a:cxnLst/>
            <a:rect l="0" t="0" r="r" b="b"/>
            <a:pathLst>
              <a:path w="1680" h="672">
                <a:moveTo>
                  <a:pt x="0" y="658"/>
                </a:moveTo>
                <a:lnTo>
                  <a:pt x="1647" y="0"/>
                </a:lnTo>
                <a:lnTo>
                  <a:pt x="1679" y="0"/>
                </a:lnTo>
                <a:lnTo>
                  <a:pt x="0" y="671"/>
                </a:lnTo>
                <a:lnTo>
                  <a:pt x="0" y="658"/>
                </a:lnTo>
                <a:close/>
              </a:path>
            </a:pathLst>
          </a:custGeom>
          <a:solidFill>
            <a:srgbClr val="FEC05B"/>
          </a:solidFill>
          <a:ln>
            <a:noFill/>
          </a:ln>
        </p:spPr>
      </p:sp>
      <p:sp>
        <p:nvSpPr>
          <p:cNvPr id="16239" name="Freeform 206"/>
          <p:cNvSpPr/>
          <p:nvPr/>
        </p:nvSpPr>
        <p:spPr>
          <a:xfrm>
            <a:off x="1168560" y="651960"/>
            <a:ext cx="616320" cy="246600"/>
          </a:xfrm>
          <a:custGeom>
            <a:avLst/>
            <a:gdLst/>
            <a:ahLst/>
            <a:cxnLst/>
            <a:rect l="0" t="0" r="r" b="b"/>
            <a:pathLst>
              <a:path w="1712" h="685">
                <a:moveTo>
                  <a:pt x="0" y="671"/>
                </a:moveTo>
                <a:lnTo>
                  <a:pt x="1679" y="0"/>
                </a:lnTo>
                <a:lnTo>
                  <a:pt x="1711" y="0"/>
                </a:lnTo>
                <a:lnTo>
                  <a:pt x="0" y="684"/>
                </a:lnTo>
                <a:lnTo>
                  <a:pt x="0" y="671"/>
                </a:lnTo>
                <a:close/>
              </a:path>
            </a:pathLst>
          </a:custGeom>
          <a:solidFill>
            <a:srgbClr val="FEC15C"/>
          </a:solidFill>
          <a:ln>
            <a:noFill/>
          </a:ln>
        </p:spPr>
      </p:sp>
      <p:sp>
        <p:nvSpPr>
          <p:cNvPr id="16240" name="Freeform 207"/>
          <p:cNvSpPr/>
          <p:nvPr/>
        </p:nvSpPr>
        <p:spPr>
          <a:xfrm>
            <a:off x="1168560" y="651960"/>
            <a:ext cx="627480" cy="250920"/>
          </a:xfrm>
          <a:custGeom>
            <a:avLst/>
            <a:gdLst/>
            <a:ahLst/>
            <a:cxnLst/>
            <a:rect l="0" t="0" r="r" b="b"/>
            <a:pathLst>
              <a:path w="1743" h="697">
                <a:moveTo>
                  <a:pt x="0" y="684"/>
                </a:moveTo>
                <a:lnTo>
                  <a:pt x="1711" y="0"/>
                </a:lnTo>
                <a:lnTo>
                  <a:pt x="1742" y="0"/>
                </a:lnTo>
                <a:lnTo>
                  <a:pt x="0" y="696"/>
                </a:lnTo>
                <a:lnTo>
                  <a:pt x="0" y="684"/>
                </a:lnTo>
                <a:close/>
              </a:path>
            </a:pathLst>
          </a:custGeom>
          <a:solidFill>
            <a:srgbClr val="FEC15D"/>
          </a:solidFill>
          <a:ln>
            <a:noFill/>
          </a:ln>
        </p:spPr>
      </p:sp>
      <p:sp>
        <p:nvSpPr>
          <p:cNvPr id="16241" name="Freeform 208"/>
          <p:cNvSpPr/>
          <p:nvPr/>
        </p:nvSpPr>
        <p:spPr>
          <a:xfrm>
            <a:off x="1168560" y="651960"/>
            <a:ext cx="639000" cy="255600"/>
          </a:xfrm>
          <a:custGeom>
            <a:avLst/>
            <a:gdLst/>
            <a:ahLst/>
            <a:cxnLst/>
            <a:rect l="0" t="0" r="r" b="b"/>
            <a:pathLst>
              <a:path w="1775" h="710">
                <a:moveTo>
                  <a:pt x="0" y="696"/>
                </a:moveTo>
                <a:lnTo>
                  <a:pt x="1742" y="0"/>
                </a:lnTo>
                <a:lnTo>
                  <a:pt x="1774" y="0"/>
                </a:lnTo>
                <a:lnTo>
                  <a:pt x="0" y="709"/>
                </a:lnTo>
                <a:lnTo>
                  <a:pt x="0" y="696"/>
                </a:lnTo>
                <a:close/>
              </a:path>
            </a:pathLst>
          </a:custGeom>
          <a:solidFill>
            <a:srgbClr val="FEC15E"/>
          </a:solidFill>
          <a:ln>
            <a:noFill/>
          </a:ln>
        </p:spPr>
      </p:sp>
      <p:sp>
        <p:nvSpPr>
          <p:cNvPr id="16242" name="Freeform 209"/>
          <p:cNvSpPr/>
          <p:nvPr/>
        </p:nvSpPr>
        <p:spPr>
          <a:xfrm>
            <a:off x="1168560" y="651960"/>
            <a:ext cx="650520" cy="259920"/>
          </a:xfrm>
          <a:custGeom>
            <a:avLst/>
            <a:gdLst/>
            <a:ahLst/>
            <a:cxnLst/>
            <a:rect l="0" t="0" r="r" b="b"/>
            <a:pathLst>
              <a:path w="1807" h="722">
                <a:moveTo>
                  <a:pt x="0" y="708"/>
                </a:moveTo>
                <a:lnTo>
                  <a:pt x="1774" y="0"/>
                </a:lnTo>
                <a:lnTo>
                  <a:pt x="1806" y="0"/>
                </a:lnTo>
                <a:lnTo>
                  <a:pt x="0" y="721"/>
                </a:lnTo>
                <a:lnTo>
                  <a:pt x="0" y="708"/>
                </a:lnTo>
                <a:close/>
              </a:path>
            </a:pathLst>
          </a:custGeom>
          <a:solidFill>
            <a:srgbClr val="FEC260"/>
          </a:solidFill>
          <a:ln>
            <a:noFill/>
          </a:ln>
        </p:spPr>
      </p:sp>
      <p:sp>
        <p:nvSpPr>
          <p:cNvPr id="16243" name="Freeform 210"/>
          <p:cNvSpPr/>
          <p:nvPr/>
        </p:nvSpPr>
        <p:spPr>
          <a:xfrm>
            <a:off x="1168560" y="651960"/>
            <a:ext cx="661680" cy="264600"/>
          </a:xfrm>
          <a:custGeom>
            <a:avLst/>
            <a:gdLst/>
            <a:ahLst/>
            <a:cxnLst/>
            <a:rect l="0" t="0" r="r" b="b"/>
            <a:pathLst>
              <a:path w="1838" h="735">
                <a:moveTo>
                  <a:pt x="0" y="721"/>
                </a:moveTo>
                <a:lnTo>
                  <a:pt x="1806" y="0"/>
                </a:lnTo>
                <a:lnTo>
                  <a:pt x="1837" y="0"/>
                </a:lnTo>
                <a:lnTo>
                  <a:pt x="0" y="734"/>
                </a:lnTo>
                <a:lnTo>
                  <a:pt x="0" y="721"/>
                </a:lnTo>
                <a:close/>
              </a:path>
            </a:pathLst>
          </a:custGeom>
          <a:solidFill>
            <a:srgbClr val="FEC261"/>
          </a:solidFill>
          <a:ln>
            <a:noFill/>
          </a:ln>
        </p:spPr>
      </p:sp>
      <p:sp>
        <p:nvSpPr>
          <p:cNvPr id="16244" name="Freeform 211"/>
          <p:cNvSpPr/>
          <p:nvPr/>
        </p:nvSpPr>
        <p:spPr>
          <a:xfrm>
            <a:off x="1168560" y="651960"/>
            <a:ext cx="673200" cy="269280"/>
          </a:xfrm>
          <a:custGeom>
            <a:avLst/>
            <a:gdLst/>
            <a:ahLst/>
            <a:cxnLst/>
            <a:rect l="0" t="0" r="r" b="b"/>
            <a:pathLst>
              <a:path w="1870" h="748">
                <a:moveTo>
                  <a:pt x="0" y="734"/>
                </a:moveTo>
                <a:lnTo>
                  <a:pt x="1837" y="0"/>
                </a:lnTo>
                <a:lnTo>
                  <a:pt x="1869" y="0"/>
                </a:lnTo>
                <a:lnTo>
                  <a:pt x="0" y="747"/>
                </a:lnTo>
                <a:lnTo>
                  <a:pt x="0" y="734"/>
                </a:lnTo>
                <a:close/>
              </a:path>
            </a:pathLst>
          </a:custGeom>
          <a:solidFill>
            <a:srgbClr val="FEC262"/>
          </a:solidFill>
          <a:ln>
            <a:noFill/>
          </a:ln>
        </p:spPr>
      </p:sp>
      <p:sp>
        <p:nvSpPr>
          <p:cNvPr id="16245" name="Freeform 212"/>
          <p:cNvSpPr/>
          <p:nvPr/>
        </p:nvSpPr>
        <p:spPr>
          <a:xfrm>
            <a:off x="1168560" y="651960"/>
            <a:ext cx="684720" cy="273600"/>
          </a:xfrm>
          <a:custGeom>
            <a:avLst/>
            <a:gdLst/>
            <a:ahLst/>
            <a:cxnLst/>
            <a:rect l="0" t="0" r="r" b="b"/>
            <a:pathLst>
              <a:path w="1902" h="760">
                <a:moveTo>
                  <a:pt x="0" y="747"/>
                </a:moveTo>
                <a:lnTo>
                  <a:pt x="1869" y="0"/>
                </a:lnTo>
                <a:lnTo>
                  <a:pt x="1901" y="0"/>
                </a:lnTo>
                <a:lnTo>
                  <a:pt x="0" y="759"/>
                </a:lnTo>
                <a:lnTo>
                  <a:pt x="0" y="747"/>
                </a:lnTo>
                <a:close/>
              </a:path>
            </a:pathLst>
          </a:custGeom>
          <a:solidFill>
            <a:srgbClr val="FEC364"/>
          </a:solidFill>
          <a:ln>
            <a:noFill/>
          </a:ln>
        </p:spPr>
      </p:sp>
      <p:sp>
        <p:nvSpPr>
          <p:cNvPr id="16246" name="Freeform 213"/>
          <p:cNvSpPr/>
          <p:nvPr/>
        </p:nvSpPr>
        <p:spPr>
          <a:xfrm>
            <a:off x="1168560" y="651960"/>
            <a:ext cx="695880" cy="278280"/>
          </a:xfrm>
          <a:custGeom>
            <a:avLst/>
            <a:gdLst/>
            <a:ahLst/>
            <a:cxnLst/>
            <a:rect l="0" t="0" r="r" b="b"/>
            <a:pathLst>
              <a:path w="1933" h="773">
                <a:moveTo>
                  <a:pt x="0" y="759"/>
                </a:moveTo>
                <a:lnTo>
                  <a:pt x="1901" y="0"/>
                </a:lnTo>
                <a:lnTo>
                  <a:pt x="1932" y="0"/>
                </a:lnTo>
                <a:lnTo>
                  <a:pt x="0" y="772"/>
                </a:lnTo>
                <a:lnTo>
                  <a:pt x="0" y="759"/>
                </a:lnTo>
                <a:close/>
              </a:path>
            </a:pathLst>
          </a:custGeom>
          <a:solidFill>
            <a:srgbClr val="FEC365"/>
          </a:solidFill>
          <a:ln>
            <a:noFill/>
          </a:ln>
        </p:spPr>
      </p:sp>
      <p:sp>
        <p:nvSpPr>
          <p:cNvPr id="16247" name="Freeform 214"/>
          <p:cNvSpPr/>
          <p:nvPr/>
        </p:nvSpPr>
        <p:spPr>
          <a:xfrm>
            <a:off x="1168560" y="651960"/>
            <a:ext cx="707400" cy="282960"/>
          </a:xfrm>
          <a:custGeom>
            <a:avLst/>
            <a:gdLst/>
            <a:ahLst/>
            <a:cxnLst/>
            <a:rect l="0" t="0" r="r" b="b"/>
            <a:pathLst>
              <a:path w="1965" h="786">
                <a:moveTo>
                  <a:pt x="0" y="772"/>
                </a:moveTo>
                <a:lnTo>
                  <a:pt x="1932" y="0"/>
                </a:lnTo>
                <a:lnTo>
                  <a:pt x="1964" y="0"/>
                </a:lnTo>
                <a:lnTo>
                  <a:pt x="0" y="785"/>
                </a:lnTo>
                <a:lnTo>
                  <a:pt x="0" y="772"/>
                </a:lnTo>
                <a:close/>
              </a:path>
            </a:pathLst>
          </a:custGeom>
          <a:solidFill>
            <a:srgbClr val="FEC366"/>
          </a:solidFill>
          <a:ln>
            <a:noFill/>
          </a:ln>
        </p:spPr>
      </p:sp>
      <p:sp>
        <p:nvSpPr>
          <p:cNvPr id="16248" name="Freeform 215"/>
          <p:cNvSpPr/>
          <p:nvPr/>
        </p:nvSpPr>
        <p:spPr>
          <a:xfrm>
            <a:off x="1168560" y="651960"/>
            <a:ext cx="718560" cy="287280"/>
          </a:xfrm>
          <a:custGeom>
            <a:avLst/>
            <a:gdLst/>
            <a:ahLst/>
            <a:cxnLst/>
            <a:rect l="0" t="0" r="r" b="b"/>
            <a:pathLst>
              <a:path w="1996" h="798">
                <a:moveTo>
                  <a:pt x="0" y="785"/>
                </a:moveTo>
                <a:lnTo>
                  <a:pt x="1964" y="0"/>
                </a:lnTo>
                <a:lnTo>
                  <a:pt x="1995" y="0"/>
                </a:lnTo>
                <a:lnTo>
                  <a:pt x="0" y="797"/>
                </a:lnTo>
                <a:lnTo>
                  <a:pt x="0" y="785"/>
                </a:lnTo>
                <a:close/>
              </a:path>
            </a:pathLst>
          </a:custGeom>
          <a:solidFill>
            <a:srgbClr val="FEC368"/>
          </a:solidFill>
          <a:ln>
            <a:noFill/>
          </a:ln>
        </p:spPr>
      </p:sp>
      <p:sp>
        <p:nvSpPr>
          <p:cNvPr id="16249" name="Freeform 216"/>
          <p:cNvSpPr/>
          <p:nvPr/>
        </p:nvSpPr>
        <p:spPr>
          <a:xfrm>
            <a:off x="1168560" y="651960"/>
            <a:ext cx="730080" cy="291960"/>
          </a:xfrm>
          <a:custGeom>
            <a:avLst/>
            <a:gdLst/>
            <a:ahLst/>
            <a:cxnLst/>
            <a:rect l="0" t="0" r="r" b="b"/>
            <a:pathLst>
              <a:path w="2028" h="811">
                <a:moveTo>
                  <a:pt x="0" y="797"/>
                </a:moveTo>
                <a:lnTo>
                  <a:pt x="1995" y="0"/>
                </a:lnTo>
                <a:lnTo>
                  <a:pt x="2027" y="0"/>
                </a:lnTo>
                <a:lnTo>
                  <a:pt x="0" y="810"/>
                </a:lnTo>
                <a:lnTo>
                  <a:pt x="0" y="797"/>
                </a:lnTo>
                <a:close/>
              </a:path>
            </a:pathLst>
          </a:custGeom>
          <a:solidFill>
            <a:srgbClr val="FEC469"/>
          </a:solidFill>
          <a:ln>
            <a:noFill/>
          </a:ln>
        </p:spPr>
      </p:sp>
      <p:sp>
        <p:nvSpPr>
          <p:cNvPr id="16250" name="Freeform 217"/>
          <p:cNvSpPr/>
          <p:nvPr/>
        </p:nvSpPr>
        <p:spPr>
          <a:xfrm>
            <a:off x="1168560" y="651960"/>
            <a:ext cx="741600" cy="296640"/>
          </a:xfrm>
          <a:custGeom>
            <a:avLst/>
            <a:gdLst/>
            <a:ahLst/>
            <a:cxnLst/>
            <a:rect l="0" t="0" r="r" b="b"/>
            <a:pathLst>
              <a:path w="2060" h="824">
                <a:moveTo>
                  <a:pt x="0" y="810"/>
                </a:moveTo>
                <a:lnTo>
                  <a:pt x="2027" y="0"/>
                </a:lnTo>
                <a:lnTo>
                  <a:pt x="2059" y="0"/>
                </a:lnTo>
                <a:lnTo>
                  <a:pt x="0" y="823"/>
                </a:lnTo>
                <a:lnTo>
                  <a:pt x="0" y="810"/>
                </a:lnTo>
                <a:close/>
              </a:path>
            </a:pathLst>
          </a:custGeom>
          <a:solidFill>
            <a:srgbClr val="FEC46A"/>
          </a:solidFill>
          <a:ln>
            <a:noFill/>
          </a:ln>
        </p:spPr>
      </p:sp>
      <p:sp>
        <p:nvSpPr>
          <p:cNvPr id="16251" name="Freeform 218"/>
          <p:cNvSpPr/>
          <p:nvPr/>
        </p:nvSpPr>
        <p:spPr>
          <a:xfrm>
            <a:off x="1168560" y="651960"/>
            <a:ext cx="752760" cy="300960"/>
          </a:xfrm>
          <a:custGeom>
            <a:avLst/>
            <a:gdLst/>
            <a:ahLst/>
            <a:cxnLst/>
            <a:rect l="0" t="0" r="r" b="b"/>
            <a:pathLst>
              <a:path w="2091" h="836">
                <a:moveTo>
                  <a:pt x="0" y="823"/>
                </a:moveTo>
                <a:lnTo>
                  <a:pt x="2059" y="0"/>
                </a:lnTo>
                <a:lnTo>
                  <a:pt x="2090" y="0"/>
                </a:lnTo>
                <a:lnTo>
                  <a:pt x="0" y="835"/>
                </a:lnTo>
                <a:lnTo>
                  <a:pt x="0" y="823"/>
                </a:lnTo>
                <a:close/>
              </a:path>
            </a:pathLst>
          </a:custGeom>
          <a:solidFill>
            <a:srgbClr val="FEC46B"/>
          </a:solidFill>
          <a:ln>
            <a:noFill/>
          </a:ln>
        </p:spPr>
      </p:sp>
      <p:sp>
        <p:nvSpPr>
          <p:cNvPr id="16252" name="Freeform 219"/>
          <p:cNvSpPr/>
          <p:nvPr/>
        </p:nvSpPr>
        <p:spPr>
          <a:xfrm>
            <a:off x="1168560" y="651960"/>
            <a:ext cx="764280" cy="305640"/>
          </a:xfrm>
          <a:custGeom>
            <a:avLst/>
            <a:gdLst/>
            <a:ahLst/>
            <a:cxnLst/>
            <a:rect l="0" t="0" r="r" b="b"/>
            <a:pathLst>
              <a:path w="2123" h="849">
                <a:moveTo>
                  <a:pt x="0" y="835"/>
                </a:moveTo>
                <a:lnTo>
                  <a:pt x="2090" y="0"/>
                </a:lnTo>
                <a:lnTo>
                  <a:pt x="2122" y="0"/>
                </a:lnTo>
                <a:lnTo>
                  <a:pt x="0" y="848"/>
                </a:lnTo>
                <a:lnTo>
                  <a:pt x="0" y="835"/>
                </a:lnTo>
                <a:close/>
              </a:path>
            </a:pathLst>
          </a:custGeom>
          <a:solidFill>
            <a:srgbClr val="FEC56D"/>
          </a:solidFill>
          <a:ln>
            <a:noFill/>
          </a:ln>
        </p:spPr>
      </p:sp>
      <p:sp>
        <p:nvSpPr>
          <p:cNvPr id="16253" name="Freeform 220"/>
          <p:cNvSpPr/>
          <p:nvPr/>
        </p:nvSpPr>
        <p:spPr>
          <a:xfrm>
            <a:off x="1168560" y="651960"/>
            <a:ext cx="775800" cy="309960"/>
          </a:xfrm>
          <a:custGeom>
            <a:avLst/>
            <a:gdLst/>
            <a:ahLst/>
            <a:cxnLst/>
            <a:rect l="0" t="0" r="r" b="b"/>
            <a:pathLst>
              <a:path w="2155" h="861">
                <a:moveTo>
                  <a:pt x="0" y="848"/>
                </a:moveTo>
                <a:lnTo>
                  <a:pt x="2121" y="0"/>
                </a:lnTo>
                <a:lnTo>
                  <a:pt x="2154" y="0"/>
                </a:lnTo>
                <a:lnTo>
                  <a:pt x="0" y="860"/>
                </a:lnTo>
                <a:lnTo>
                  <a:pt x="0" y="848"/>
                </a:lnTo>
                <a:close/>
              </a:path>
            </a:pathLst>
          </a:custGeom>
          <a:solidFill>
            <a:srgbClr val="FEC56E"/>
          </a:solidFill>
          <a:ln>
            <a:noFill/>
          </a:ln>
        </p:spPr>
      </p:sp>
      <p:sp>
        <p:nvSpPr>
          <p:cNvPr id="16254" name="Freeform 221"/>
          <p:cNvSpPr/>
          <p:nvPr/>
        </p:nvSpPr>
        <p:spPr>
          <a:xfrm>
            <a:off x="1168560" y="651960"/>
            <a:ext cx="786960" cy="314640"/>
          </a:xfrm>
          <a:custGeom>
            <a:avLst/>
            <a:gdLst/>
            <a:ahLst/>
            <a:cxnLst/>
            <a:rect l="0" t="0" r="r" b="b"/>
            <a:pathLst>
              <a:path w="2186" h="874">
                <a:moveTo>
                  <a:pt x="0" y="860"/>
                </a:moveTo>
                <a:lnTo>
                  <a:pt x="2154" y="0"/>
                </a:lnTo>
                <a:lnTo>
                  <a:pt x="2185" y="0"/>
                </a:lnTo>
                <a:lnTo>
                  <a:pt x="0" y="873"/>
                </a:lnTo>
                <a:lnTo>
                  <a:pt x="0" y="860"/>
                </a:lnTo>
                <a:close/>
              </a:path>
            </a:pathLst>
          </a:custGeom>
          <a:solidFill>
            <a:srgbClr val="FEC570"/>
          </a:solidFill>
          <a:ln>
            <a:noFill/>
          </a:ln>
        </p:spPr>
      </p:sp>
      <p:sp>
        <p:nvSpPr>
          <p:cNvPr id="16255" name="Freeform 222"/>
          <p:cNvSpPr/>
          <p:nvPr/>
        </p:nvSpPr>
        <p:spPr>
          <a:xfrm>
            <a:off x="1168560" y="651960"/>
            <a:ext cx="798480" cy="319320"/>
          </a:xfrm>
          <a:custGeom>
            <a:avLst/>
            <a:gdLst/>
            <a:ahLst/>
            <a:cxnLst/>
            <a:rect l="0" t="0" r="r" b="b"/>
            <a:pathLst>
              <a:path w="2218" h="887">
                <a:moveTo>
                  <a:pt x="0" y="873"/>
                </a:moveTo>
                <a:lnTo>
                  <a:pt x="2185" y="0"/>
                </a:lnTo>
                <a:lnTo>
                  <a:pt x="2217" y="0"/>
                </a:lnTo>
                <a:lnTo>
                  <a:pt x="0" y="886"/>
                </a:lnTo>
                <a:lnTo>
                  <a:pt x="0" y="873"/>
                </a:lnTo>
                <a:close/>
              </a:path>
            </a:pathLst>
          </a:custGeom>
          <a:solidFill>
            <a:srgbClr val="FEC671"/>
          </a:solidFill>
          <a:ln>
            <a:noFill/>
          </a:ln>
        </p:spPr>
      </p:sp>
      <p:sp>
        <p:nvSpPr>
          <p:cNvPr id="16256" name="Freeform 223"/>
          <p:cNvSpPr/>
          <p:nvPr/>
        </p:nvSpPr>
        <p:spPr>
          <a:xfrm>
            <a:off x="1168560" y="651960"/>
            <a:ext cx="810000" cy="323640"/>
          </a:xfrm>
          <a:custGeom>
            <a:avLst/>
            <a:gdLst/>
            <a:ahLst/>
            <a:cxnLst/>
            <a:rect l="0" t="0" r="r" b="b"/>
            <a:pathLst>
              <a:path w="2250" h="899">
                <a:moveTo>
                  <a:pt x="0" y="886"/>
                </a:moveTo>
                <a:lnTo>
                  <a:pt x="2217" y="0"/>
                </a:lnTo>
                <a:lnTo>
                  <a:pt x="2249" y="0"/>
                </a:lnTo>
                <a:lnTo>
                  <a:pt x="0" y="898"/>
                </a:lnTo>
                <a:lnTo>
                  <a:pt x="0" y="886"/>
                </a:lnTo>
                <a:close/>
              </a:path>
            </a:pathLst>
          </a:custGeom>
          <a:solidFill>
            <a:srgbClr val="FEC672"/>
          </a:solidFill>
          <a:ln>
            <a:noFill/>
          </a:ln>
        </p:spPr>
      </p:sp>
      <p:sp>
        <p:nvSpPr>
          <p:cNvPr id="16257" name="Freeform 224"/>
          <p:cNvSpPr/>
          <p:nvPr/>
        </p:nvSpPr>
        <p:spPr>
          <a:xfrm>
            <a:off x="1168560" y="651960"/>
            <a:ext cx="821160" cy="328320"/>
          </a:xfrm>
          <a:custGeom>
            <a:avLst/>
            <a:gdLst/>
            <a:ahLst/>
            <a:cxnLst/>
            <a:rect l="0" t="0" r="r" b="b"/>
            <a:pathLst>
              <a:path w="2281" h="912">
                <a:moveTo>
                  <a:pt x="0" y="898"/>
                </a:moveTo>
                <a:lnTo>
                  <a:pt x="2249" y="0"/>
                </a:lnTo>
                <a:lnTo>
                  <a:pt x="2280" y="0"/>
                </a:lnTo>
                <a:lnTo>
                  <a:pt x="0" y="911"/>
                </a:lnTo>
                <a:lnTo>
                  <a:pt x="0" y="898"/>
                </a:lnTo>
                <a:close/>
              </a:path>
            </a:pathLst>
          </a:custGeom>
          <a:solidFill>
            <a:srgbClr val="FEC773"/>
          </a:solidFill>
          <a:ln>
            <a:noFill/>
          </a:ln>
        </p:spPr>
      </p:sp>
      <p:sp>
        <p:nvSpPr>
          <p:cNvPr id="16258" name="Freeform 225"/>
          <p:cNvSpPr/>
          <p:nvPr/>
        </p:nvSpPr>
        <p:spPr>
          <a:xfrm>
            <a:off x="1168560" y="651960"/>
            <a:ext cx="832680" cy="333000"/>
          </a:xfrm>
          <a:custGeom>
            <a:avLst/>
            <a:gdLst/>
            <a:ahLst/>
            <a:cxnLst/>
            <a:rect l="0" t="0" r="r" b="b"/>
            <a:pathLst>
              <a:path w="2313" h="925">
                <a:moveTo>
                  <a:pt x="0" y="911"/>
                </a:moveTo>
                <a:lnTo>
                  <a:pt x="2280" y="0"/>
                </a:lnTo>
                <a:lnTo>
                  <a:pt x="2312" y="0"/>
                </a:lnTo>
                <a:lnTo>
                  <a:pt x="0" y="924"/>
                </a:lnTo>
                <a:lnTo>
                  <a:pt x="0" y="911"/>
                </a:lnTo>
                <a:close/>
              </a:path>
            </a:pathLst>
          </a:custGeom>
          <a:solidFill>
            <a:srgbClr val="FEC775"/>
          </a:solidFill>
          <a:ln>
            <a:noFill/>
          </a:ln>
        </p:spPr>
      </p:sp>
      <p:sp>
        <p:nvSpPr>
          <p:cNvPr id="16259" name="Freeform 226"/>
          <p:cNvSpPr/>
          <p:nvPr/>
        </p:nvSpPr>
        <p:spPr>
          <a:xfrm>
            <a:off x="1168560" y="651960"/>
            <a:ext cx="844200" cy="337320"/>
          </a:xfrm>
          <a:custGeom>
            <a:avLst/>
            <a:gdLst/>
            <a:ahLst/>
            <a:cxnLst/>
            <a:rect l="0" t="0" r="r" b="b"/>
            <a:pathLst>
              <a:path w="2345" h="937">
                <a:moveTo>
                  <a:pt x="0" y="924"/>
                </a:moveTo>
                <a:lnTo>
                  <a:pt x="2312" y="0"/>
                </a:lnTo>
                <a:lnTo>
                  <a:pt x="2344" y="0"/>
                </a:lnTo>
                <a:lnTo>
                  <a:pt x="0" y="936"/>
                </a:lnTo>
                <a:lnTo>
                  <a:pt x="0" y="924"/>
                </a:lnTo>
                <a:close/>
              </a:path>
            </a:pathLst>
          </a:custGeom>
          <a:solidFill>
            <a:srgbClr val="FEC776"/>
          </a:solidFill>
          <a:ln>
            <a:noFill/>
          </a:ln>
        </p:spPr>
      </p:sp>
      <p:sp>
        <p:nvSpPr>
          <p:cNvPr id="16260" name="Freeform 227"/>
          <p:cNvSpPr/>
          <p:nvPr/>
        </p:nvSpPr>
        <p:spPr>
          <a:xfrm>
            <a:off x="1168560" y="651960"/>
            <a:ext cx="855360" cy="342000"/>
          </a:xfrm>
          <a:custGeom>
            <a:avLst/>
            <a:gdLst/>
            <a:ahLst/>
            <a:cxnLst/>
            <a:rect l="0" t="0" r="r" b="b"/>
            <a:pathLst>
              <a:path w="2376" h="950">
                <a:moveTo>
                  <a:pt x="0" y="936"/>
                </a:moveTo>
                <a:lnTo>
                  <a:pt x="2344" y="0"/>
                </a:lnTo>
                <a:lnTo>
                  <a:pt x="2375" y="0"/>
                </a:lnTo>
                <a:lnTo>
                  <a:pt x="0" y="949"/>
                </a:lnTo>
                <a:lnTo>
                  <a:pt x="0" y="936"/>
                </a:lnTo>
                <a:close/>
              </a:path>
            </a:pathLst>
          </a:custGeom>
          <a:solidFill>
            <a:srgbClr val="FEC878"/>
          </a:solidFill>
          <a:ln>
            <a:noFill/>
          </a:ln>
        </p:spPr>
      </p:sp>
      <p:sp>
        <p:nvSpPr>
          <p:cNvPr id="16261" name="Freeform 228"/>
          <p:cNvSpPr/>
          <p:nvPr/>
        </p:nvSpPr>
        <p:spPr>
          <a:xfrm>
            <a:off x="1168560" y="651960"/>
            <a:ext cx="866880" cy="346680"/>
          </a:xfrm>
          <a:custGeom>
            <a:avLst/>
            <a:gdLst/>
            <a:ahLst/>
            <a:cxnLst/>
            <a:rect l="0" t="0" r="r" b="b"/>
            <a:pathLst>
              <a:path w="2408" h="963">
                <a:moveTo>
                  <a:pt x="0" y="949"/>
                </a:moveTo>
                <a:lnTo>
                  <a:pt x="2375" y="0"/>
                </a:lnTo>
                <a:lnTo>
                  <a:pt x="2407" y="0"/>
                </a:lnTo>
                <a:lnTo>
                  <a:pt x="0" y="962"/>
                </a:lnTo>
                <a:lnTo>
                  <a:pt x="0" y="949"/>
                </a:lnTo>
                <a:close/>
              </a:path>
            </a:pathLst>
          </a:custGeom>
          <a:solidFill>
            <a:srgbClr val="FEC879"/>
          </a:solidFill>
          <a:ln>
            <a:noFill/>
          </a:ln>
        </p:spPr>
      </p:sp>
      <p:sp>
        <p:nvSpPr>
          <p:cNvPr id="16262" name="Freeform 229"/>
          <p:cNvSpPr/>
          <p:nvPr/>
        </p:nvSpPr>
        <p:spPr>
          <a:xfrm>
            <a:off x="1168560" y="651960"/>
            <a:ext cx="878400" cy="351000"/>
          </a:xfrm>
          <a:custGeom>
            <a:avLst/>
            <a:gdLst/>
            <a:ahLst/>
            <a:cxnLst/>
            <a:rect l="0" t="0" r="r" b="b"/>
            <a:pathLst>
              <a:path w="2440" h="975">
                <a:moveTo>
                  <a:pt x="0" y="962"/>
                </a:moveTo>
                <a:lnTo>
                  <a:pt x="2407" y="0"/>
                </a:lnTo>
                <a:lnTo>
                  <a:pt x="2439" y="0"/>
                </a:lnTo>
                <a:lnTo>
                  <a:pt x="0" y="974"/>
                </a:lnTo>
                <a:lnTo>
                  <a:pt x="0" y="962"/>
                </a:lnTo>
                <a:close/>
              </a:path>
            </a:pathLst>
          </a:custGeom>
          <a:solidFill>
            <a:srgbClr val="FEC87A"/>
          </a:solidFill>
          <a:ln>
            <a:noFill/>
          </a:ln>
        </p:spPr>
      </p:sp>
      <p:sp>
        <p:nvSpPr>
          <p:cNvPr id="16263" name="Freeform 230"/>
          <p:cNvSpPr/>
          <p:nvPr/>
        </p:nvSpPr>
        <p:spPr>
          <a:xfrm>
            <a:off x="1168560" y="651960"/>
            <a:ext cx="889560" cy="355680"/>
          </a:xfrm>
          <a:custGeom>
            <a:avLst/>
            <a:gdLst/>
            <a:ahLst/>
            <a:cxnLst/>
            <a:rect l="0" t="0" r="r" b="b"/>
            <a:pathLst>
              <a:path w="2471" h="988">
                <a:moveTo>
                  <a:pt x="0" y="974"/>
                </a:moveTo>
                <a:lnTo>
                  <a:pt x="2439" y="0"/>
                </a:lnTo>
                <a:lnTo>
                  <a:pt x="2470" y="0"/>
                </a:lnTo>
                <a:lnTo>
                  <a:pt x="0" y="987"/>
                </a:lnTo>
                <a:lnTo>
                  <a:pt x="0" y="974"/>
                </a:lnTo>
                <a:close/>
              </a:path>
            </a:pathLst>
          </a:custGeom>
          <a:solidFill>
            <a:srgbClr val="FEC97B"/>
          </a:solidFill>
          <a:ln>
            <a:noFill/>
          </a:ln>
        </p:spPr>
      </p:sp>
      <p:sp>
        <p:nvSpPr>
          <p:cNvPr id="16264" name="Freeform 231"/>
          <p:cNvSpPr/>
          <p:nvPr/>
        </p:nvSpPr>
        <p:spPr>
          <a:xfrm>
            <a:off x="1168560" y="651960"/>
            <a:ext cx="901080" cy="360000"/>
          </a:xfrm>
          <a:custGeom>
            <a:avLst/>
            <a:gdLst/>
            <a:ahLst/>
            <a:cxnLst/>
            <a:rect l="0" t="0" r="r" b="b"/>
            <a:pathLst>
              <a:path w="2503" h="1000">
                <a:moveTo>
                  <a:pt x="0" y="987"/>
                </a:moveTo>
                <a:lnTo>
                  <a:pt x="2470" y="0"/>
                </a:lnTo>
                <a:lnTo>
                  <a:pt x="2502" y="0"/>
                </a:lnTo>
                <a:lnTo>
                  <a:pt x="0" y="999"/>
                </a:lnTo>
                <a:lnTo>
                  <a:pt x="0" y="987"/>
                </a:lnTo>
                <a:close/>
              </a:path>
            </a:pathLst>
          </a:custGeom>
          <a:solidFill>
            <a:srgbClr val="FEC97D"/>
          </a:solidFill>
          <a:ln>
            <a:noFill/>
          </a:ln>
        </p:spPr>
      </p:sp>
      <p:sp>
        <p:nvSpPr>
          <p:cNvPr id="16265" name="Freeform 232"/>
          <p:cNvSpPr/>
          <p:nvPr/>
        </p:nvSpPr>
        <p:spPr>
          <a:xfrm>
            <a:off x="1168560" y="651960"/>
            <a:ext cx="912600" cy="364680"/>
          </a:xfrm>
          <a:custGeom>
            <a:avLst/>
            <a:gdLst/>
            <a:ahLst/>
            <a:cxnLst/>
            <a:rect l="0" t="0" r="r" b="b"/>
            <a:pathLst>
              <a:path w="2535" h="1013">
                <a:moveTo>
                  <a:pt x="0" y="999"/>
                </a:moveTo>
                <a:lnTo>
                  <a:pt x="2502" y="0"/>
                </a:lnTo>
                <a:lnTo>
                  <a:pt x="2534" y="0"/>
                </a:lnTo>
                <a:lnTo>
                  <a:pt x="0" y="1012"/>
                </a:lnTo>
                <a:lnTo>
                  <a:pt x="0" y="999"/>
                </a:lnTo>
                <a:close/>
              </a:path>
            </a:pathLst>
          </a:custGeom>
          <a:solidFill>
            <a:srgbClr val="FEC97E"/>
          </a:solidFill>
          <a:ln>
            <a:noFill/>
          </a:ln>
        </p:spPr>
      </p:sp>
      <p:sp>
        <p:nvSpPr>
          <p:cNvPr id="16266" name="Freeform 233"/>
          <p:cNvSpPr/>
          <p:nvPr/>
        </p:nvSpPr>
        <p:spPr>
          <a:xfrm>
            <a:off x="1168560" y="651960"/>
            <a:ext cx="923760" cy="369360"/>
          </a:xfrm>
          <a:custGeom>
            <a:avLst/>
            <a:gdLst/>
            <a:ahLst/>
            <a:cxnLst/>
            <a:rect l="0" t="0" r="r" b="b"/>
            <a:pathLst>
              <a:path w="2566" h="1026">
                <a:moveTo>
                  <a:pt x="0" y="1012"/>
                </a:moveTo>
                <a:lnTo>
                  <a:pt x="2534" y="0"/>
                </a:lnTo>
                <a:lnTo>
                  <a:pt x="2565" y="0"/>
                </a:lnTo>
                <a:lnTo>
                  <a:pt x="0" y="1025"/>
                </a:lnTo>
                <a:lnTo>
                  <a:pt x="0" y="1012"/>
                </a:lnTo>
                <a:close/>
              </a:path>
            </a:pathLst>
          </a:custGeom>
          <a:solidFill>
            <a:srgbClr val="FECA80"/>
          </a:solidFill>
          <a:ln>
            <a:noFill/>
          </a:ln>
        </p:spPr>
      </p:sp>
      <p:sp>
        <p:nvSpPr>
          <p:cNvPr id="16267" name="Freeform 234"/>
          <p:cNvSpPr/>
          <p:nvPr/>
        </p:nvSpPr>
        <p:spPr>
          <a:xfrm>
            <a:off x="1168560" y="651960"/>
            <a:ext cx="935280" cy="373680"/>
          </a:xfrm>
          <a:custGeom>
            <a:avLst/>
            <a:gdLst/>
            <a:ahLst/>
            <a:cxnLst/>
            <a:rect l="0" t="0" r="r" b="b"/>
            <a:pathLst>
              <a:path w="2598" h="1038">
                <a:moveTo>
                  <a:pt x="0" y="1025"/>
                </a:moveTo>
                <a:lnTo>
                  <a:pt x="2565" y="0"/>
                </a:lnTo>
                <a:lnTo>
                  <a:pt x="2597" y="0"/>
                </a:lnTo>
                <a:lnTo>
                  <a:pt x="0" y="1037"/>
                </a:lnTo>
                <a:lnTo>
                  <a:pt x="0" y="1025"/>
                </a:lnTo>
                <a:close/>
              </a:path>
            </a:pathLst>
          </a:custGeom>
          <a:solidFill>
            <a:srgbClr val="FECA81"/>
          </a:solidFill>
          <a:ln>
            <a:noFill/>
          </a:ln>
        </p:spPr>
      </p:sp>
      <p:sp>
        <p:nvSpPr>
          <p:cNvPr id="16268" name="Freeform 235"/>
          <p:cNvSpPr/>
          <p:nvPr/>
        </p:nvSpPr>
        <p:spPr>
          <a:xfrm>
            <a:off x="1168560" y="651960"/>
            <a:ext cx="946800" cy="378360"/>
          </a:xfrm>
          <a:custGeom>
            <a:avLst/>
            <a:gdLst/>
            <a:ahLst/>
            <a:cxnLst/>
            <a:rect l="0" t="0" r="r" b="b"/>
            <a:pathLst>
              <a:path w="2630" h="1051">
                <a:moveTo>
                  <a:pt x="0" y="1037"/>
                </a:moveTo>
                <a:lnTo>
                  <a:pt x="2597" y="0"/>
                </a:lnTo>
                <a:lnTo>
                  <a:pt x="2629" y="0"/>
                </a:lnTo>
                <a:lnTo>
                  <a:pt x="0" y="1050"/>
                </a:lnTo>
                <a:lnTo>
                  <a:pt x="0" y="1037"/>
                </a:lnTo>
                <a:close/>
              </a:path>
            </a:pathLst>
          </a:custGeom>
          <a:solidFill>
            <a:srgbClr val="FECB82"/>
          </a:solidFill>
          <a:ln>
            <a:noFill/>
          </a:ln>
        </p:spPr>
      </p:sp>
      <p:sp>
        <p:nvSpPr>
          <p:cNvPr id="16269" name="Freeform 236"/>
          <p:cNvSpPr/>
          <p:nvPr/>
        </p:nvSpPr>
        <p:spPr>
          <a:xfrm>
            <a:off x="1168560" y="651960"/>
            <a:ext cx="957960" cy="383040"/>
          </a:xfrm>
          <a:custGeom>
            <a:avLst/>
            <a:gdLst/>
            <a:ahLst/>
            <a:cxnLst/>
            <a:rect l="0" t="0" r="r" b="b"/>
            <a:pathLst>
              <a:path w="2661" h="1064">
                <a:moveTo>
                  <a:pt x="0" y="1050"/>
                </a:moveTo>
                <a:lnTo>
                  <a:pt x="2629" y="0"/>
                </a:lnTo>
                <a:lnTo>
                  <a:pt x="2660" y="0"/>
                </a:lnTo>
                <a:lnTo>
                  <a:pt x="0" y="1063"/>
                </a:lnTo>
                <a:lnTo>
                  <a:pt x="0" y="1050"/>
                </a:lnTo>
                <a:close/>
              </a:path>
            </a:pathLst>
          </a:custGeom>
          <a:solidFill>
            <a:srgbClr val="FECB83"/>
          </a:solidFill>
          <a:ln>
            <a:noFill/>
          </a:ln>
        </p:spPr>
      </p:sp>
      <p:sp>
        <p:nvSpPr>
          <p:cNvPr id="16270" name="Freeform 237"/>
          <p:cNvSpPr/>
          <p:nvPr/>
        </p:nvSpPr>
        <p:spPr>
          <a:xfrm>
            <a:off x="1168560" y="651960"/>
            <a:ext cx="969480" cy="387360"/>
          </a:xfrm>
          <a:custGeom>
            <a:avLst/>
            <a:gdLst/>
            <a:ahLst/>
            <a:cxnLst/>
            <a:rect l="0" t="0" r="r" b="b"/>
            <a:pathLst>
              <a:path w="2693" h="1076">
                <a:moveTo>
                  <a:pt x="0" y="1063"/>
                </a:moveTo>
                <a:lnTo>
                  <a:pt x="2660" y="0"/>
                </a:lnTo>
                <a:lnTo>
                  <a:pt x="2692" y="0"/>
                </a:lnTo>
                <a:lnTo>
                  <a:pt x="0" y="1075"/>
                </a:lnTo>
                <a:lnTo>
                  <a:pt x="0" y="1063"/>
                </a:lnTo>
                <a:close/>
              </a:path>
            </a:pathLst>
          </a:custGeom>
          <a:solidFill>
            <a:srgbClr val="FECB85"/>
          </a:solidFill>
          <a:ln>
            <a:noFill/>
          </a:ln>
        </p:spPr>
      </p:sp>
      <p:sp>
        <p:nvSpPr>
          <p:cNvPr id="16271" name="Freeform 238"/>
          <p:cNvSpPr/>
          <p:nvPr/>
        </p:nvSpPr>
        <p:spPr>
          <a:xfrm>
            <a:off x="1168560" y="651960"/>
            <a:ext cx="980640" cy="392040"/>
          </a:xfrm>
          <a:custGeom>
            <a:avLst/>
            <a:gdLst/>
            <a:ahLst/>
            <a:cxnLst/>
            <a:rect l="0" t="0" r="r" b="b"/>
            <a:pathLst>
              <a:path w="2724" h="1089">
                <a:moveTo>
                  <a:pt x="0" y="1075"/>
                </a:moveTo>
                <a:lnTo>
                  <a:pt x="2692" y="0"/>
                </a:lnTo>
                <a:lnTo>
                  <a:pt x="2723" y="0"/>
                </a:lnTo>
                <a:lnTo>
                  <a:pt x="0" y="1088"/>
                </a:lnTo>
                <a:lnTo>
                  <a:pt x="0" y="1075"/>
                </a:lnTo>
                <a:close/>
              </a:path>
            </a:pathLst>
          </a:custGeom>
          <a:solidFill>
            <a:srgbClr val="FECC86"/>
          </a:solidFill>
          <a:ln>
            <a:noFill/>
          </a:ln>
        </p:spPr>
      </p:sp>
      <p:sp>
        <p:nvSpPr>
          <p:cNvPr id="16272" name="Freeform 239"/>
          <p:cNvSpPr/>
          <p:nvPr/>
        </p:nvSpPr>
        <p:spPr>
          <a:xfrm>
            <a:off x="1168560" y="651960"/>
            <a:ext cx="992160" cy="396360"/>
          </a:xfrm>
          <a:custGeom>
            <a:avLst/>
            <a:gdLst/>
            <a:ahLst/>
            <a:cxnLst/>
            <a:rect l="0" t="0" r="r" b="b"/>
            <a:pathLst>
              <a:path w="2756" h="1101">
                <a:moveTo>
                  <a:pt x="0" y="1088"/>
                </a:moveTo>
                <a:lnTo>
                  <a:pt x="2723" y="0"/>
                </a:lnTo>
                <a:lnTo>
                  <a:pt x="2755" y="0"/>
                </a:lnTo>
                <a:lnTo>
                  <a:pt x="0" y="1100"/>
                </a:lnTo>
                <a:lnTo>
                  <a:pt x="0" y="1088"/>
                </a:lnTo>
                <a:close/>
              </a:path>
            </a:pathLst>
          </a:custGeom>
          <a:solidFill>
            <a:srgbClr val="FECC87"/>
          </a:solidFill>
          <a:ln>
            <a:noFill/>
          </a:ln>
        </p:spPr>
      </p:sp>
      <p:sp>
        <p:nvSpPr>
          <p:cNvPr id="16273" name="Freeform 240"/>
          <p:cNvSpPr/>
          <p:nvPr/>
        </p:nvSpPr>
        <p:spPr>
          <a:xfrm>
            <a:off x="1168560" y="651960"/>
            <a:ext cx="1003680" cy="401040"/>
          </a:xfrm>
          <a:custGeom>
            <a:avLst/>
            <a:gdLst/>
            <a:ahLst/>
            <a:cxnLst/>
            <a:rect l="0" t="0" r="r" b="b"/>
            <a:pathLst>
              <a:path w="2788" h="1114">
                <a:moveTo>
                  <a:pt x="0" y="1100"/>
                </a:moveTo>
                <a:lnTo>
                  <a:pt x="2755" y="0"/>
                </a:lnTo>
                <a:lnTo>
                  <a:pt x="2787" y="0"/>
                </a:lnTo>
                <a:lnTo>
                  <a:pt x="0" y="1113"/>
                </a:lnTo>
                <a:lnTo>
                  <a:pt x="0" y="1100"/>
                </a:lnTo>
                <a:close/>
              </a:path>
            </a:pathLst>
          </a:custGeom>
          <a:solidFill>
            <a:srgbClr val="FECD89"/>
          </a:solidFill>
          <a:ln>
            <a:noFill/>
          </a:ln>
        </p:spPr>
      </p:sp>
      <p:sp>
        <p:nvSpPr>
          <p:cNvPr id="16274" name="Freeform 241"/>
          <p:cNvSpPr/>
          <p:nvPr/>
        </p:nvSpPr>
        <p:spPr>
          <a:xfrm>
            <a:off x="1168560" y="651960"/>
            <a:ext cx="1014840" cy="405720"/>
          </a:xfrm>
          <a:custGeom>
            <a:avLst/>
            <a:gdLst/>
            <a:ahLst/>
            <a:cxnLst/>
            <a:rect l="0" t="0" r="r" b="b"/>
            <a:pathLst>
              <a:path w="2819" h="1127">
                <a:moveTo>
                  <a:pt x="0" y="1113"/>
                </a:moveTo>
                <a:lnTo>
                  <a:pt x="2787" y="0"/>
                </a:lnTo>
                <a:lnTo>
                  <a:pt x="2818" y="0"/>
                </a:lnTo>
                <a:lnTo>
                  <a:pt x="0" y="1126"/>
                </a:lnTo>
                <a:lnTo>
                  <a:pt x="0" y="1113"/>
                </a:lnTo>
                <a:close/>
              </a:path>
            </a:pathLst>
          </a:custGeom>
          <a:solidFill>
            <a:srgbClr val="FECD8A"/>
          </a:solidFill>
          <a:ln>
            <a:noFill/>
          </a:ln>
        </p:spPr>
      </p:sp>
      <p:sp>
        <p:nvSpPr>
          <p:cNvPr id="16275" name="Freeform 242"/>
          <p:cNvSpPr/>
          <p:nvPr/>
        </p:nvSpPr>
        <p:spPr>
          <a:xfrm>
            <a:off x="1168560" y="651960"/>
            <a:ext cx="1026360" cy="410040"/>
          </a:xfrm>
          <a:custGeom>
            <a:avLst/>
            <a:gdLst/>
            <a:ahLst/>
            <a:cxnLst/>
            <a:rect l="0" t="0" r="r" b="b"/>
            <a:pathLst>
              <a:path w="2851" h="1139">
                <a:moveTo>
                  <a:pt x="0" y="1126"/>
                </a:moveTo>
                <a:lnTo>
                  <a:pt x="2818" y="0"/>
                </a:lnTo>
                <a:lnTo>
                  <a:pt x="2850" y="0"/>
                </a:lnTo>
                <a:lnTo>
                  <a:pt x="0" y="1138"/>
                </a:lnTo>
                <a:lnTo>
                  <a:pt x="0" y="1126"/>
                </a:lnTo>
                <a:close/>
              </a:path>
            </a:pathLst>
          </a:custGeom>
          <a:solidFill>
            <a:srgbClr val="FECD8B"/>
          </a:solidFill>
          <a:ln>
            <a:noFill/>
          </a:ln>
        </p:spPr>
      </p:sp>
      <p:sp>
        <p:nvSpPr>
          <p:cNvPr id="16276" name="Freeform 243"/>
          <p:cNvSpPr/>
          <p:nvPr/>
        </p:nvSpPr>
        <p:spPr>
          <a:xfrm>
            <a:off x="1168560" y="651960"/>
            <a:ext cx="1037880" cy="414720"/>
          </a:xfrm>
          <a:custGeom>
            <a:avLst/>
            <a:gdLst/>
            <a:ahLst/>
            <a:cxnLst/>
            <a:rect l="0" t="0" r="r" b="b"/>
            <a:pathLst>
              <a:path w="2883" h="1152">
                <a:moveTo>
                  <a:pt x="0" y="1138"/>
                </a:moveTo>
                <a:lnTo>
                  <a:pt x="2850" y="0"/>
                </a:lnTo>
                <a:lnTo>
                  <a:pt x="2882" y="0"/>
                </a:lnTo>
                <a:lnTo>
                  <a:pt x="0" y="1151"/>
                </a:lnTo>
                <a:lnTo>
                  <a:pt x="0" y="1138"/>
                </a:lnTo>
                <a:close/>
              </a:path>
            </a:pathLst>
          </a:custGeom>
          <a:solidFill>
            <a:srgbClr val="FECE8D"/>
          </a:solidFill>
          <a:ln>
            <a:noFill/>
          </a:ln>
        </p:spPr>
      </p:sp>
      <p:sp>
        <p:nvSpPr>
          <p:cNvPr id="16277" name="Freeform 244"/>
          <p:cNvSpPr/>
          <p:nvPr/>
        </p:nvSpPr>
        <p:spPr>
          <a:xfrm>
            <a:off x="1168560" y="651960"/>
            <a:ext cx="1049040" cy="419400"/>
          </a:xfrm>
          <a:custGeom>
            <a:avLst/>
            <a:gdLst/>
            <a:ahLst/>
            <a:cxnLst/>
            <a:rect l="0" t="0" r="r" b="b"/>
            <a:pathLst>
              <a:path w="2914" h="1165">
                <a:moveTo>
                  <a:pt x="0" y="1151"/>
                </a:moveTo>
                <a:lnTo>
                  <a:pt x="2882" y="0"/>
                </a:lnTo>
                <a:lnTo>
                  <a:pt x="2913" y="0"/>
                </a:lnTo>
                <a:lnTo>
                  <a:pt x="0" y="1164"/>
                </a:lnTo>
                <a:lnTo>
                  <a:pt x="0" y="1151"/>
                </a:lnTo>
                <a:close/>
              </a:path>
            </a:pathLst>
          </a:custGeom>
          <a:solidFill>
            <a:srgbClr val="FECE8E"/>
          </a:solidFill>
          <a:ln>
            <a:noFill/>
          </a:ln>
        </p:spPr>
      </p:sp>
      <p:sp>
        <p:nvSpPr>
          <p:cNvPr id="16278" name="Freeform 245"/>
          <p:cNvSpPr/>
          <p:nvPr/>
        </p:nvSpPr>
        <p:spPr>
          <a:xfrm>
            <a:off x="1168560" y="651960"/>
            <a:ext cx="1060560" cy="423720"/>
          </a:xfrm>
          <a:custGeom>
            <a:avLst/>
            <a:gdLst/>
            <a:ahLst/>
            <a:cxnLst/>
            <a:rect l="0" t="0" r="r" b="b"/>
            <a:pathLst>
              <a:path w="2946" h="1177">
                <a:moveTo>
                  <a:pt x="0" y="1164"/>
                </a:moveTo>
                <a:lnTo>
                  <a:pt x="2913" y="0"/>
                </a:lnTo>
                <a:lnTo>
                  <a:pt x="2945" y="0"/>
                </a:lnTo>
                <a:lnTo>
                  <a:pt x="0" y="1176"/>
                </a:lnTo>
                <a:lnTo>
                  <a:pt x="0" y="1164"/>
                </a:lnTo>
                <a:close/>
              </a:path>
            </a:pathLst>
          </a:custGeom>
          <a:solidFill>
            <a:srgbClr val="FECF8F"/>
          </a:solidFill>
          <a:ln>
            <a:noFill/>
          </a:ln>
        </p:spPr>
      </p:sp>
      <p:sp>
        <p:nvSpPr>
          <p:cNvPr id="16279" name="Freeform 246"/>
          <p:cNvSpPr/>
          <p:nvPr/>
        </p:nvSpPr>
        <p:spPr>
          <a:xfrm>
            <a:off x="1168560" y="651960"/>
            <a:ext cx="1072080" cy="428400"/>
          </a:xfrm>
          <a:custGeom>
            <a:avLst/>
            <a:gdLst/>
            <a:ahLst/>
            <a:cxnLst/>
            <a:rect l="0" t="0" r="r" b="b"/>
            <a:pathLst>
              <a:path w="2978" h="1190">
                <a:moveTo>
                  <a:pt x="0" y="1176"/>
                </a:moveTo>
                <a:lnTo>
                  <a:pt x="2945" y="0"/>
                </a:lnTo>
                <a:lnTo>
                  <a:pt x="2977" y="0"/>
                </a:lnTo>
                <a:lnTo>
                  <a:pt x="0" y="1189"/>
                </a:lnTo>
                <a:lnTo>
                  <a:pt x="0" y="1176"/>
                </a:lnTo>
                <a:close/>
              </a:path>
            </a:pathLst>
          </a:custGeom>
          <a:solidFill>
            <a:srgbClr val="FECF90"/>
          </a:solidFill>
          <a:ln>
            <a:noFill/>
          </a:ln>
        </p:spPr>
      </p:sp>
      <p:sp>
        <p:nvSpPr>
          <p:cNvPr id="16280" name="Freeform 247"/>
          <p:cNvSpPr/>
          <p:nvPr/>
        </p:nvSpPr>
        <p:spPr>
          <a:xfrm>
            <a:off x="1168560" y="651960"/>
            <a:ext cx="1083240" cy="433080"/>
          </a:xfrm>
          <a:custGeom>
            <a:avLst/>
            <a:gdLst/>
            <a:ahLst/>
            <a:cxnLst/>
            <a:rect l="0" t="0" r="r" b="b"/>
            <a:pathLst>
              <a:path w="3009" h="1203">
                <a:moveTo>
                  <a:pt x="0" y="1188"/>
                </a:moveTo>
                <a:lnTo>
                  <a:pt x="2977" y="0"/>
                </a:lnTo>
                <a:lnTo>
                  <a:pt x="3008" y="0"/>
                </a:lnTo>
                <a:lnTo>
                  <a:pt x="0" y="1202"/>
                </a:lnTo>
                <a:lnTo>
                  <a:pt x="0" y="1188"/>
                </a:lnTo>
                <a:close/>
              </a:path>
            </a:pathLst>
          </a:custGeom>
          <a:solidFill>
            <a:srgbClr val="FED092"/>
          </a:solidFill>
          <a:ln>
            <a:noFill/>
          </a:ln>
        </p:spPr>
      </p:sp>
      <p:sp>
        <p:nvSpPr>
          <p:cNvPr id="16281" name="Freeform 248"/>
          <p:cNvSpPr/>
          <p:nvPr/>
        </p:nvSpPr>
        <p:spPr>
          <a:xfrm>
            <a:off x="1168560" y="651960"/>
            <a:ext cx="1094760" cy="437400"/>
          </a:xfrm>
          <a:custGeom>
            <a:avLst/>
            <a:gdLst/>
            <a:ahLst/>
            <a:cxnLst/>
            <a:rect l="0" t="0" r="r" b="b"/>
            <a:pathLst>
              <a:path w="3041" h="1215">
                <a:moveTo>
                  <a:pt x="0" y="1202"/>
                </a:moveTo>
                <a:lnTo>
                  <a:pt x="3008" y="0"/>
                </a:lnTo>
                <a:lnTo>
                  <a:pt x="3040" y="0"/>
                </a:lnTo>
                <a:lnTo>
                  <a:pt x="0" y="1214"/>
                </a:lnTo>
                <a:lnTo>
                  <a:pt x="0" y="1202"/>
                </a:lnTo>
                <a:close/>
              </a:path>
            </a:pathLst>
          </a:custGeom>
          <a:solidFill>
            <a:srgbClr val="FED093"/>
          </a:solidFill>
          <a:ln>
            <a:noFill/>
          </a:ln>
        </p:spPr>
      </p:sp>
      <p:sp>
        <p:nvSpPr>
          <p:cNvPr id="16282" name="Freeform 249"/>
          <p:cNvSpPr/>
          <p:nvPr/>
        </p:nvSpPr>
        <p:spPr>
          <a:xfrm>
            <a:off x="1168560" y="651960"/>
            <a:ext cx="1106280" cy="442080"/>
          </a:xfrm>
          <a:custGeom>
            <a:avLst/>
            <a:gdLst/>
            <a:ahLst/>
            <a:cxnLst/>
            <a:rect l="0" t="0" r="r" b="b"/>
            <a:pathLst>
              <a:path w="3073" h="1228">
                <a:moveTo>
                  <a:pt x="0" y="1214"/>
                </a:moveTo>
                <a:lnTo>
                  <a:pt x="3040" y="0"/>
                </a:lnTo>
                <a:lnTo>
                  <a:pt x="3072" y="0"/>
                </a:lnTo>
                <a:lnTo>
                  <a:pt x="0" y="1227"/>
                </a:lnTo>
                <a:lnTo>
                  <a:pt x="0" y="1214"/>
                </a:lnTo>
                <a:close/>
              </a:path>
            </a:pathLst>
          </a:custGeom>
          <a:solidFill>
            <a:srgbClr val="FED194"/>
          </a:solidFill>
          <a:ln>
            <a:noFill/>
          </a:ln>
        </p:spPr>
      </p:sp>
      <p:sp>
        <p:nvSpPr>
          <p:cNvPr id="16283" name="Freeform 250"/>
          <p:cNvSpPr/>
          <p:nvPr/>
        </p:nvSpPr>
        <p:spPr>
          <a:xfrm>
            <a:off x="1168560" y="651960"/>
            <a:ext cx="1117440" cy="446400"/>
          </a:xfrm>
          <a:custGeom>
            <a:avLst/>
            <a:gdLst/>
            <a:ahLst/>
            <a:cxnLst/>
            <a:rect l="0" t="0" r="r" b="b"/>
            <a:pathLst>
              <a:path w="3104" h="1240">
                <a:moveTo>
                  <a:pt x="0" y="1227"/>
                </a:moveTo>
                <a:lnTo>
                  <a:pt x="3072" y="0"/>
                </a:lnTo>
                <a:lnTo>
                  <a:pt x="3103" y="0"/>
                </a:lnTo>
                <a:lnTo>
                  <a:pt x="0" y="1239"/>
                </a:lnTo>
                <a:lnTo>
                  <a:pt x="0" y="1227"/>
                </a:lnTo>
                <a:close/>
              </a:path>
            </a:pathLst>
          </a:custGeom>
          <a:solidFill>
            <a:srgbClr val="FED196"/>
          </a:solidFill>
          <a:ln>
            <a:noFill/>
          </a:ln>
        </p:spPr>
      </p:sp>
      <p:sp>
        <p:nvSpPr>
          <p:cNvPr id="16284" name="Freeform 251"/>
          <p:cNvSpPr/>
          <p:nvPr/>
        </p:nvSpPr>
        <p:spPr>
          <a:xfrm>
            <a:off x="1168560" y="651960"/>
            <a:ext cx="1128960" cy="451080"/>
          </a:xfrm>
          <a:custGeom>
            <a:avLst/>
            <a:gdLst/>
            <a:ahLst/>
            <a:cxnLst/>
            <a:rect l="0" t="0" r="r" b="b"/>
            <a:pathLst>
              <a:path w="3136" h="1253">
                <a:moveTo>
                  <a:pt x="0" y="1239"/>
                </a:moveTo>
                <a:lnTo>
                  <a:pt x="3103" y="0"/>
                </a:lnTo>
                <a:lnTo>
                  <a:pt x="3135" y="0"/>
                </a:lnTo>
                <a:lnTo>
                  <a:pt x="0" y="1252"/>
                </a:lnTo>
                <a:lnTo>
                  <a:pt x="0" y="1239"/>
                </a:lnTo>
                <a:close/>
              </a:path>
            </a:pathLst>
          </a:custGeom>
          <a:solidFill>
            <a:srgbClr val="FED197"/>
          </a:solidFill>
          <a:ln>
            <a:noFill/>
          </a:ln>
        </p:spPr>
      </p:sp>
      <p:sp>
        <p:nvSpPr>
          <p:cNvPr id="16285" name="Freeform 252"/>
          <p:cNvSpPr/>
          <p:nvPr/>
        </p:nvSpPr>
        <p:spPr>
          <a:xfrm>
            <a:off x="1168560" y="651960"/>
            <a:ext cx="1140480" cy="455760"/>
          </a:xfrm>
          <a:custGeom>
            <a:avLst/>
            <a:gdLst/>
            <a:ahLst/>
            <a:cxnLst/>
            <a:rect l="0" t="0" r="r" b="b"/>
            <a:pathLst>
              <a:path w="3168" h="1266">
                <a:moveTo>
                  <a:pt x="0" y="1252"/>
                </a:moveTo>
                <a:lnTo>
                  <a:pt x="3135" y="0"/>
                </a:lnTo>
                <a:lnTo>
                  <a:pt x="3167" y="0"/>
                </a:lnTo>
                <a:lnTo>
                  <a:pt x="0" y="1265"/>
                </a:lnTo>
                <a:lnTo>
                  <a:pt x="0" y="1252"/>
                </a:lnTo>
                <a:close/>
              </a:path>
            </a:pathLst>
          </a:custGeom>
          <a:solidFill>
            <a:srgbClr val="FED298"/>
          </a:solidFill>
          <a:ln>
            <a:noFill/>
          </a:ln>
        </p:spPr>
      </p:sp>
      <p:sp>
        <p:nvSpPr>
          <p:cNvPr id="16286" name="Freeform 253"/>
          <p:cNvSpPr/>
          <p:nvPr/>
        </p:nvSpPr>
        <p:spPr>
          <a:xfrm>
            <a:off x="1168560" y="651960"/>
            <a:ext cx="1151640" cy="460080"/>
          </a:xfrm>
          <a:custGeom>
            <a:avLst/>
            <a:gdLst/>
            <a:ahLst/>
            <a:cxnLst/>
            <a:rect l="0" t="0" r="r" b="b"/>
            <a:pathLst>
              <a:path w="3199" h="1278">
                <a:moveTo>
                  <a:pt x="0" y="1265"/>
                </a:moveTo>
                <a:lnTo>
                  <a:pt x="3167" y="0"/>
                </a:lnTo>
                <a:lnTo>
                  <a:pt x="3198" y="0"/>
                </a:lnTo>
                <a:lnTo>
                  <a:pt x="0" y="1277"/>
                </a:lnTo>
                <a:lnTo>
                  <a:pt x="0" y="1265"/>
                </a:lnTo>
                <a:close/>
              </a:path>
            </a:pathLst>
          </a:custGeom>
          <a:solidFill>
            <a:srgbClr val="FED299"/>
          </a:solidFill>
          <a:ln>
            <a:noFill/>
          </a:ln>
        </p:spPr>
      </p:sp>
      <p:sp>
        <p:nvSpPr>
          <p:cNvPr id="16287" name="Freeform 254"/>
          <p:cNvSpPr/>
          <p:nvPr/>
        </p:nvSpPr>
        <p:spPr>
          <a:xfrm>
            <a:off x="1168560" y="651960"/>
            <a:ext cx="1163160" cy="464760"/>
          </a:xfrm>
          <a:custGeom>
            <a:avLst/>
            <a:gdLst/>
            <a:ahLst/>
            <a:cxnLst/>
            <a:rect l="0" t="0" r="r" b="b"/>
            <a:pathLst>
              <a:path w="3231" h="1291">
                <a:moveTo>
                  <a:pt x="0" y="1277"/>
                </a:moveTo>
                <a:lnTo>
                  <a:pt x="3198" y="0"/>
                </a:lnTo>
                <a:lnTo>
                  <a:pt x="3230" y="0"/>
                </a:lnTo>
                <a:lnTo>
                  <a:pt x="0" y="1290"/>
                </a:lnTo>
                <a:lnTo>
                  <a:pt x="0" y="1277"/>
                </a:lnTo>
                <a:close/>
              </a:path>
            </a:pathLst>
          </a:custGeom>
          <a:solidFill>
            <a:srgbClr val="FED39B"/>
          </a:solidFill>
          <a:ln>
            <a:noFill/>
          </a:ln>
        </p:spPr>
      </p:sp>
      <p:sp>
        <p:nvSpPr>
          <p:cNvPr id="16288" name="Freeform 255"/>
          <p:cNvSpPr/>
          <p:nvPr/>
        </p:nvSpPr>
        <p:spPr>
          <a:xfrm>
            <a:off x="1168560" y="651960"/>
            <a:ext cx="1174680" cy="469440"/>
          </a:xfrm>
          <a:custGeom>
            <a:avLst/>
            <a:gdLst/>
            <a:ahLst/>
            <a:cxnLst/>
            <a:rect l="0" t="0" r="r" b="b"/>
            <a:pathLst>
              <a:path w="3263" h="1304">
                <a:moveTo>
                  <a:pt x="0" y="1290"/>
                </a:moveTo>
                <a:lnTo>
                  <a:pt x="3230" y="0"/>
                </a:lnTo>
                <a:lnTo>
                  <a:pt x="3262" y="0"/>
                </a:lnTo>
                <a:lnTo>
                  <a:pt x="0" y="1303"/>
                </a:lnTo>
                <a:lnTo>
                  <a:pt x="0" y="1290"/>
                </a:lnTo>
                <a:close/>
              </a:path>
            </a:pathLst>
          </a:custGeom>
          <a:solidFill>
            <a:srgbClr val="FED39C"/>
          </a:solidFill>
          <a:ln>
            <a:noFill/>
          </a:ln>
        </p:spPr>
      </p:sp>
      <p:sp>
        <p:nvSpPr>
          <p:cNvPr id="16289" name="Freeform 256"/>
          <p:cNvSpPr/>
          <p:nvPr/>
        </p:nvSpPr>
        <p:spPr>
          <a:xfrm>
            <a:off x="1168560" y="651960"/>
            <a:ext cx="1185840" cy="473760"/>
          </a:xfrm>
          <a:custGeom>
            <a:avLst/>
            <a:gdLst/>
            <a:ahLst/>
            <a:cxnLst/>
            <a:rect l="0" t="0" r="r" b="b"/>
            <a:pathLst>
              <a:path w="3294" h="1316">
                <a:moveTo>
                  <a:pt x="0" y="1303"/>
                </a:moveTo>
                <a:lnTo>
                  <a:pt x="3262" y="0"/>
                </a:lnTo>
                <a:lnTo>
                  <a:pt x="3293" y="0"/>
                </a:lnTo>
                <a:lnTo>
                  <a:pt x="0" y="1315"/>
                </a:lnTo>
                <a:lnTo>
                  <a:pt x="0" y="1303"/>
                </a:lnTo>
                <a:close/>
              </a:path>
            </a:pathLst>
          </a:custGeom>
          <a:solidFill>
            <a:srgbClr val="FED49D"/>
          </a:solidFill>
          <a:ln>
            <a:noFill/>
          </a:ln>
        </p:spPr>
      </p:sp>
      <p:sp>
        <p:nvSpPr>
          <p:cNvPr id="16290" name="Freeform 257"/>
          <p:cNvSpPr/>
          <p:nvPr/>
        </p:nvSpPr>
        <p:spPr>
          <a:xfrm>
            <a:off x="1168560" y="651960"/>
            <a:ext cx="1197360" cy="478440"/>
          </a:xfrm>
          <a:custGeom>
            <a:avLst/>
            <a:gdLst/>
            <a:ahLst/>
            <a:cxnLst/>
            <a:rect l="0" t="0" r="r" b="b"/>
            <a:pathLst>
              <a:path w="3326" h="1329">
                <a:moveTo>
                  <a:pt x="0" y="1315"/>
                </a:moveTo>
                <a:lnTo>
                  <a:pt x="3293" y="0"/>
                </a:lnTo>
                <a:lnTo>
                  <a:pt x="3325" y="0"/>
                </a:lnTo>
                <a:lnTo>
                  <a:pt x="0" y="1328"/>
                </a:lnTo>
                <a:lnTo>
                  <a:pt x="0" y="1315"/>
                </a:lnTo>
                <a:close/>
              </a:path>
            </a:pathLst>
          </a:custGeom>
          <a:solidFill>
            <a:srgbClr val="FED49E"/>
          </a:solidFill>
          <a:ln>
            <a:noFill/>
          </a:ln>
        </p:spPr>
      </p:sp>
      <p:sp>
        <p:nvSpPr>
          <p:cNvPr id="16291" name="Freeform 258"/>
          <p:cNvSpPr/>
          <p:nvPr/>
        </p:nvSpPr>
        <p:spPr>
          <a:xfrm>
            <a:off x="1168560" y="651960"/>
            <a:ext cx="1208520" cy="483120"/>
          </a:xfrm>
          <a:custGeom>
            <a:avLst/>
            <a:gdLst/>
            <a:ahLst/>
            <a:cxnLst/>
            <a:rect l="0" t="0" r="r" b="b"/>
            <a:pathLst>
              <a:path w="3357" h="1342">
                <a:moveTo>
                  <a:pt x="0" y="1328"/>
                </a:moveTo>
                <a:lnTo>
                  <a:pt x="3325" y="0"/>
                </a:lnTo>
                <a:lnTo>
                  <a:pt x="3356" y="0"/>
                </a:lnTo>
                <a:lnTo>
                  <a:pt x="0" y="1341"/>
                </a:lnTo>
                <a:lnTo>
                  <a:pt x="0" y="1328"/>
                </a:lnTo>
                <a:close/>
              </a:path>
            </a:pathLst>
          </a:custGeom>
          <a:solidFill>
            <a:srgbClr val="FED5A0"/>
          </a:solidFill>
          <a:ln>
            <a:noFill/>
          </a:ln>
        </p:spPr>
      </p:sp>
      <p:sp>
        <p:nvSpPr>
          <p:cNvPr id="16292" name="Freeform 259"/>
          <p:cNvSpPr/>
          <p:nvPr/>
        </p:nvSpPr>
        <p:spPr>
          <a:xfrm>
            <a:off x="1168560" y="651960"/>
            <a:ext cx="1220040" cy="487440"/>
          </a:xfrm>
          <a:custGeom>
            <a:avLst/>
            <a:gdLst/>
            <a:ahLst/>
            <a:cxnLst/>
            <a:rect l="0" t="0" r="r" b="b"/>
            <a:pathLst>
              <a:path w="3389" h="1354">
                <a:moveTo>
                  <a:pt x="0" y="1341"/>
                </a:moveTo>
                <a:lnTo>
                  <a:pt x="3356" y="0"/>
                </a:lnTo>
                <a:lnTo>
                  <a:pt x="3388" y="0"/>
                </a:lnTo>
                <a:lnTo>
                  <a:pt x="0" y="1353"/>
                </a:lnTo>
                <a:lnTo>
                  <a:pt x="0" y="1341"/>
                </a:lnTo>
                <a:close/>
              </a:path>
            </a:pathLst>
          </a:custGeom>
          <a:solidFill>
            <a:srgbClr val="FED5A1"/>
          </a:solidFill>
          <a:ln>
            <a:noFill/>
          </a:ln>
        </p:spPr>
      </p:sp>
      <p:sp>
        <p:nvSpPr>
          <p:cNvPr id="16293" name="Freeform 260"/>
          <p:cNvSpPr/>
          <p:nvPr/>
        </p:nvSpPr>
        <p:spPr>
          <a:xfrm>
            <a:off x="1168560" y="651960"/>
            <a:ext cx="1231560" cy="492120"/>
          </a:xfrm>
          <a:custGeom>
            <a:avLst/>
            <a:gdLst/>
            <a:ahLst/>
            <a:cxnLst/>
            <a:rect l="0" t="0" r="r" b="b"/>
            <a:pathLst>
              <a:path w="3421" h="1367">
                <a:moveTo>
                  <a:pt x="0" y="1353"/>
                </a:moveTo>
                <a:lnTo>
                  <a:pt x="3388" y="0"/>
                </a:lnTo>
                <a:lnTo>
                  <a:pt x="3420" y="0"/>
                </a:lnTo>
                <a:lnTo>
                  <a:pt x="0" y="1366"/>
                </a:lnTo>
                <a:lnTo>
                  <a:pt x="0" y="1353"/>
                </a:lnTo>
                <a:close/>
              </a:path>
            </a:pathLst>
          </a:custGeom>
          <a:solidFill>
            <a:srgbClr val="FED5A2"/>
          </a:solidFill>
          <a:ln>
            <a:noFill/>
          </a:ln>
        </p:spPr>
      </p:sp>
      <p:sp>
        <p:nvSpPr>
          <p:cNvPr id="16294" name="Freeform 261"/>
          <p:cNvSpPr/>
          <p:nvPr/>
        </p:nvSpPr>
        <p:spPr>
          <a:xfrm>
            <a:off x="1168560" y="651960"/>
            <a:ext cx="1242720" cy="496440"/>
          </a:xfrm>
          <a:custGeom>
            <a:avLst/>
            <a:gdLst/>
            <a:ahLst/>
            <a:cxnLst/>
            <a:rect l="0" t="0" r="r" b="b"/>
            <a:pathLst>
              <a:path w="3452" h="1379">
                <a:moveTo>
                  <a:pt x="0" y="1366"/>
                </a:moveTo>
                <a:lnTo>
                  <a:pt x="3420" y="0"/>
                </a:lnTo>
                <a:lnTo>
                  <a:pt x="3451" y="0"/>
                </a:lnTo>
                <a:lnTo>
                  <a:pt x="0" y="1378"/>
                </a:lnTo>
                <a:lnTo>
                  <a:pt x="0" y="1366"/>
                </a:lnTo>
                <a:close/>
              </a:path>
            </a:pathLst>
          </a:custGeom>
          <a:solidFill>
            <a:srgbClr val="FED6A4"/>
          </a:solidFill>
          <a:ln>
            <a:noFill/>
          </a:ln>
        </p:spPr>
      </p:sp>
      <p:sp>
        <p:nvSpPr>
          <p:cNvPr id="16295" name="Freeform 262"/>
          <p:cNvSpPr/>
          <p:nvPr/>
        </p:nvSpPr>
        <p:spPr>
          <a:xfrm>
            <a:off x="1168560" y="651960"/>
            <a:ext cx="1254240" cy="501120"/>
          </a:xfrm>
          <a:custGeom>
            <a:avLst/>
            <a:gdLst/>
            <a:ahLst/>
            <a:cxnLst/>
            <a:rect l="0" t="0" r="r" b="b"/>
            <a:pathLst>
              <a:path w="3484" h="1392">
                <a:moveTo>
                  <a:pt x="0" y="1378"/>
                </a:moveTo>
                <a:lnTo>
                  <a:pt x="3451" y="0"/>
                </a:lnTo>
                <a:lnTo>
                  <a:pt x="3483" y="0"/>
                </a:lnTo>
                <a:lnTo>
                  <a:pt x="0" y="1391"/>
                </a:lnTo>
                <a:lnTo>
                  <a:pt x="0" y="1378"/>
                </a:lnTo>
                <a:close/>
              </a:path>
            </a:pathLst>
          </a:custGeom>
          <a:solidFill>
            <a:srgbClr val="FED6A5"/>
          </a:solidFill>
          <a:ln>
            <a:noFill/>
          </a:ln>
        </p:spPr>
      </p:sp>
      <p:sp>
        <p:nvSpPr>
          <p:cNvPr id="16296" name="Freeform 263"/>
          <p:cNvSpPr/>
          <p:nvPr/>
        </p:nvSpPr>
        <p:spPr>
          <a:xfrm>
            <a:off x="1168560" y="651960"/>
            <a:ext cx="1265760" cy="505800"/>
          </a:xfrm>
          <a:custGeom>
            <a:avLst/>
            <a:gdLst/>
            <a:ahLst/>
            <a:cxnLst/>
            <a:rect l="0" t="0" r="r" b="b"/>
            <a:pathLst>
              <a:path w="3516" h="1405">
                <a:moveTo>
                  <a:pt x="0" y="1391"/>
                </a:moveTo>
                <a:lnTo>
                  <a:pt x="3483" y="0"/>
                </a:lnTo>
                <a:lnTo>
                  <a:pt x="3515" y="0"/>
                </a:lnTo>
                <a:lnTo>
                  <a:pt x="0" y="1404"/>
                </a:lnTo>
                <a:lnTo>
                  <a:pt x="0" y="1391"/>
                </a:lnTo>
                <a:close/>
              </a:path>
            </a:pathLst>
          </a:custGeom>
          <a:solidFill>
            <a:srgbClr val="FED7A6"/>
          </a:solidFill>
          <a:ln>
            <a:noFill/>
          </a:ln>
        </p:spPr>
      </p:sp>
      <p:sp>
        <p:nvSpPr>
          <p:cNvPr id="16297" name="Freeform 264"/>
          <p:cNvSpPr/>
          <p:nvPr/>
        </p:nvSpPr>
        <p:spPr>
          <a:xfrm>
            <a:off x="1168560" y="651960"/>
            <a:ext cx="1276920" cy="510120"/>
          </a:xfrm>
          <a:custGeom>
            <a:avLst/>
            <a:gdLst/>
            <a:ahLst/>
            <a:cxnLst/>
            <a:rect l="0" t="0" r="r" b="b"/>
            <a:pathLst>
              <a:path w="3547" h="1417">
                <a:moveTo>
                  <a:pt x="0" y="1404"/>
                </a:moveTo>
                <a:lnTo>
                  <a:pt x="3515" y="0"/>
                </a:lnTo>
                <a:lnTo>
                  <a:pt x="3546" y="0"/>
                </a:lnTo>
                <a:lnTo>
                  <a:pt x="0" y="1416"/>
                </a:lnTo>
                <a:lnTo>
                  <a:pt x="0" y="1404"/>
                </a:lnTo>
                <a:close/>
              </a:path>
            </a:pathLst>
          </a:custGeom>
          <a:solidFill>
            <a:srgbClr val="FED7A7"/>
          </a:solidFill>
          <a:ln>
            <a:noFill/>
          </a:ln>
        </p:spPr>
      </p:sp>
      <p:sp>
        <p:nvSpPr>
          <p:cNvPr id="16298" name="Freeform 265"/>
          <p:cNvSpPr/>
          <p:nvPr/>
        </p:nvSpPr>
        <p:spPr>
          <a:xfrm>
            <a:off x="1168560" y="651960"/>
            <a:ext cx="1288440" cy="514800"/>
          </a:xfrm>
          <a:custGeom>
            <a:avLst/>
            <a:gdLst/>
            <a:ahLst/>
            <a:cxnLst/>
            <a:rect l="0" t="0" r="r" b="b"/>
            <a:pathLst>
              <a:path w="3579" h="1430">
                <a:moveTo>
                  <a:pt x="0" y="1416"/>
                </a:moveTo>
                <a:lnTo>
                  <a:pt x="3546" y="0"/>
                </a:lnTo>
                <a:lnTo>
                  <a:pt x="3578" y="0"/>
                </a:lnTo>
                <a:lnTo>
                  <a:pt x="0" y="1429"/>
                </a:lnTo>
                <a:lnTo>
                  <a:pt x="0" y="1416"/>
                </a:lnTo>
                <a:close/>
              </a:path>
            </a:pathLst>
          </a:custGeom>
          <a:solidFill>
            <a:srgbClr val="FED8A8"/>
          </a:solidFill>
          <a:ln>
            <a:noFill/>
          </a:ln>
        </p:spPr>
      </p:sp>
      <p:sp>
        <p:nvSpPr>
          <p:cNvPr id="16299" name="Freeform 266"/>
          <p:cNvSpPr/>
          <p:nvPr/>
        </p:nvSpPr>
        <p:spPr>
          <a:xfrm>
            <a:off x="1168560" y="651960"/>
            <a:ext cx="1299960" cy="519480"/>
          </a:xfrm>
          <a:custGeom>
            <a:avLst/>
            <a:gdLst/>
            <a:ahLst/>
            <a:cxnLst/>
            <a:rect l="0" t="0" r="r" b="b"/>
            <a:pathLst>
              <a:path w="3611" h="1443">
                <a:moveTo>
                  <a:pt x="0" y="1429"/>
                </a:moveTo>
                <a:lnTo>
                  <a:pt x="3578" y="0"/>
                </a:lnTo>
                <a:lnTo>
                  <a:pt x="3610" y="0"/>
                </a:lnTo>
                <a:lnTo>
                  <a:pt x="0" y="1442"/>
                </a:lnTo>
                <a:lnTo>
                  <a:pt x="0" y="1429"/>
                </a:lnTo>
                <a:close/>
              </a:path>
            </a:pathLst>
          </a:custGeom>
          <a:solidFill>
            <a:srgbClr val="FED8AA"/>
          </a:solidFill>
          <a:ln>
            <a:noFill/>
          </a:ln>
        </p:spPr>
      </p:sp>
      <p:sp>
        <p:nvSpPr>
          <p:cNvPr id="16300" name="Freeform 267"/>
          <p:cNvSpPr/>
          <p:nvPr/>
        </p:nvSpPr>
        <p:spPr>
          <a:xfrm>
            <a:off x="1168560" y="651960"/>
            <a:ext cx="1311120" cy="523800"/>
          </a:xfrm>
          <a:custGeom>
            <a:avLst/>
            <a:gdLst/>
            <a:ahLst/>
            <a:cxnLst/>
            <a:rect l="0" t="0" r="r" b="b"/>
            <a:pathLst>
              <a:path w="3642" h="1455">
                <a:moveTo>
                  <a:pt x="0" y="1442"/>
                </a:moveTo>
                <a:lnTo>
                  <a:pt x="3610" y="0"/>
                </a:lnTo>
                <a:lnTo>
                  <a:pt x="3641" y="0"/>
                </a:lnTo>
                <a:lnTo>
                  <a:pt x="0" y="1454"/>
                </a:lnTo>
                <a:lnTo>
                  <a:pt x="0" y="1442"/>
                </a:lnTo>
                <a:close/>
              </a:path>
            </a:pathLst>
          </a:custGeom>
          <a:solidFill>
            <a:srgbClr val="FED9AB"/>
          </a:solidFill>
          <a:ln>
            <a:noFill/>
          </a:ln>
        </p:spPr>
      </p:sp>
      <p:sp>
        <p:nvSpPr>
          <p:cNvPr id="16301" name="Freeform 268"/>
          <p:cNvSpPr/>
          <p:nvPr/>
        </p:nvSpPr>
        <p:spPr>
          <a:xfrm>
            <a:off x="1168560" y="651960"/>
            <a:ext cx="1322640" cy="528480"/>
          </a:xfrm>
          <a:custGeom>
            <a:avLst/>
            <a:gdLst/>
            <a:ahLst/>
            <a:cxnLst/>
            <a:rect l="0" t="0" r="r" b="b"/>
            <a:pathLst>
              <a:path w="3674" h="1468">
                <a:moveTo>
                  <a:pt x="0" y="1454"/>
                </a:moveTo>
                <a:lnTo>
                  <a:pt x="3641" y="0"/>
                </a:lnTo>
                <a:lnTo>
                  <a:pt x="3673" y="0"/>
                </a:lnTo>
                <a:lnTo>
                  <a:pt x="0" y="1467"/>
                </a:lnTo>
                <a:lnTo>
                  <a:pt x="0" y="1454"/>
                </a:lnTo>
                <a:close/>
              </a:path>
            </a:pathLst>
          </a:custGeom>
          <a:solidFill>
            <a:srgbClr val="FED9AC"/>
          </a:solidFill>
          <a:ln>
            <a:noFill/>
          </a:ln>
        </p:spPr>
      </p:sp>
      <p:sp>
        <p:nvSpPr>
          <p:cNvPr id="16302" name="Freeform 269"/>
          <p:cNvSpPr/>
          <p:nvPr/>
        </p:nvSpPr>
        <p:spPr>
          <a:xfrm>
            <a:off x="1168560" y="651960"/>
            <a:ext cx="1334160" cy="533160"/>
          </a:xfrm>
          <a:custGeom>
            <a:avLst/>
            <a:gdLst/>
            <a:ahLst/>
            <a:cxnLst/>
            <a:rect l="0" t="0" r="r" b="b"/>
            <a:pathLst>
              <a:path w="3706" h="1481">
                <a:moveTo>
                  <a:pt x="0" y="1467"/>
                </a:moveTo>
                <a:lnTo>
                  <a:pt x="3673" y="0"/>
                </a:lnTo>
                <a:lnTo>
                  <a:pt x="3705" y="0"/>
                </a:lnTo>
                <a:lnTo>
                  <a:pt x="0" y="1480"/>
                </a:lnTo>
                <a:lnTo>
                  <a:pt x="0" y="1467"/>
                </a:lnTo>
                <a:close/>
              </a:path>
            </a:pathLst>
          </a:custGeom>
          <a:solidFill>
            <a:srgbClr val="FEDAAD"/>
          </a:solidFill>
          <a:ln>
            <a:noFill/>
          </a:ln>
        </p:spPr>
      </p:sp>
      <p:sp>
        <p:nvSpPr>
          <p:cNvPr id="16303" name="Freeform 270"/>
          <p:cNvSpPr/>
          <p:nvPr/>
        </p:nvSpPr>
        <p:spPr>
          <a:xfrm>
            <a:off x="1168560" y="651960"/>
            <a:ext cx="1345320" cy="537480"/>
          </a:xfrm>
          <a:custGeom>
            <a:avLst/>
            <a:gdLst/>
            <a:ahLst/>
            <a:cxnLst/>
            <a:rect l="0" t="0" r="r" b="b"/>
            <a:pathLst>
              <a:path w="3737" h="1493">
                <a:moveTo>
                  <a:pt x="0" y="1480"/>
                </a:moveTo>
                <a:lnTo>
                  <a:pt x="3705" y="0"/>
                </a:lnTo>
                <a:lnTo>
                  <a:pt x="3736" y="0"/>
                </a:lnTo>
                <a:lnTo>
                  <a:pt x="0" y="1492"/>
                </a:lnTo>
                <a:lnTo>
                  <a:pt x="0" y="1480"/>
                </a:lnTo>
                <a:close/>
              </a:path>
            </a:pathLst>
          </a:custGeom>
          <a:solidFill>
            <a:srgbClr val="FEDAAE"/>
          </a:solidFill>
          <a:ln>
            <a:noFill/>
          </a:ln>
        </p:spPr>
      </p:sp>
      <p:sp>
        <p:nvSpPr>
          <p:cNvPr id="16304" name="Freeform 271"/>
          <p:cNvSpPr/>
          <p:nvPr/>
        </p:nvSpPr>
        <p:spPr>
          <a:xfrm>
            <a:off x="1168560" y="651960"/>
            <a:ext cx="1356840" cy="542160"/>
          </a:xfrm>
          <a:custGeom>
            <a:avLst/>
            <a:gdLst/>
            <a:ahLst/>
            <a:cxnLst/>
            <a:rect l="0" t="0" r="r" b="b"/>
            <a:pathLst>
              <a:path w="3769" h="1506">
                <a:moveTo>
                  <a:pt x="0" y="1492"/>
                </a:moveTo>
                <a:lnTo>
                  <a:pt x="3736" y="0"/>
                </a:lnTo>
                <a:lnTo>
                  <a:pt x="3768" y="0"/>
                </a:lnTo>
                <a:lnTo>
                  <a:pt x="0" y="1505"/>
                </a:lnTo>
                <a:lnTo>
                  <a:pt x="0" y="1492"/>
                </a:lnTo>
                <a:close/>
              </a:path>
            </a:pathLst>
          </a:custGeom>
          <a:solidFill>
            <a:srgbClr val="FEDAAF"/>
          </a:solidFill>
          <a:ln>
            <a:noFill/>
          </a:ln>
        </p:spPr>
      </p:sp>
      <p:sp>
        <p:nvSpPr>
          <p:cNvPr id="16305" name="Freeform 272"/>
          <p:cNvSpPr/>
          <p:nvPr/>
        </p:nvSpPr>
        <p:spPr>
          <a:xfrm>
            <a:off x="1168560" y="651960"/>
            <a:ext cx="1368360" cy="546480"/>
          </a:xfrm>
          <a:custGeom>
            <a:avLst/>
            <a:gdLst/>
            <a:ahLst/>
            <a:cxnLst/>
            <a:rect l="0" t="0" r="r" b="b"/>
            <a:pathLst>
              <a:path w="3801" h="1518">
                <a:moveTo>
                  <a:pt x="0" y="1505"/>
                </a:moveTo>
                <a:lnTo>
                  <a:pt x="3768" y="0"/>
                </a:lnTo>
                <a:lnTo>
                  <a:pt x="3800" y="0"/>
                </a:lnTo>
                <a:lnTo>
                  <a:pt x="0" y="1517"/>
                </a:lnTo>
                <a:lnTo>
                  <a:pt x="0" y="1505"/>
                </a:lnTo>
                <a:close/>
              </a:path>
            </a:pathLst>
          </a:custGeom>
          <a:solidFill>
            <a:srgbClr val="FEDBB1"/>
          </a:solidFill>
          <a:ln>
            <a:noFill/>
          </a:ln>
        </p:spPr>
      </p:sp>
      <p:sp>
        <p:nvSpPr>
          <p:cNvPr id="16306" name="Freeform 273"/>
          <p:cNvSpPr/>
          <p:nvPr/>
        </p:nvSpPr>
        <p:spPr>
          <a:xfrm>
            <a:off x="1168560" y="651960"/>
            <a:ext cx="1379520" cy="551160"/>
          </a:xfrm>
          <a:custGeom>
            <a:avLst/>
            <a:gdLst/>
            <a:ahLst/>
            <a:cxnLst/>
            <a:rect l="0" t="0" r="r" b="b"/>
            <a:pathLst>
              <a:path w="3832" h="1531">
                <a:moveTo>
                  <a:pt x="0" y="1517"/>
                </a:moveTo>
                <a:lnTo>
                  <a:pt x="3800" y="0"/>
                </a:lnTo>
                <a:lnTo>
                  <a:pt x="3831" y="0"/>
                </a:lnTo>
                <a:lnTo>
                  <a:pt x="0" y="1530"/>
                </a:lnTo>
                <a:lnTo>
                  <a:pt x="0" y="1517"/>
                </a:lnTo>
                <a:close/>
              </a:path>
            </a:pathLst>
          </a:custGeom>
          <a:solidFill>
            <a:srgbClr val="FEDBB2"/>
          </a:solidFill>
          <a:ln>
            <a:noFill/>
          </a:ln>
        </p:spPr>
      </p:sp>
      <p:sp>
        <p:nvSpPr>
          <p:cNvPr id="16307" name="Freeform 274"/>
          <p:cNvSpPr/>
          <p:nvPr/>
        </p:nvSpPr>
        <p:spPr>
          <a:xfrm>
            <a:off x="1168560" y="651960"/>
            <a:ext cx="1391040" cy="555840"/>
          </a:xfrm>
          <a:custGeom>
            <a:avLst/>
            <a:gdLst/>
            <a:ahLst/>
            <a:cxnLst/>
            <a:rect l="0" t="0" r="r" b="b"/>
            <a:pathLst>
              <a:path w="3864" h="1544">
                <a:moveTo>
                  <a:pt x="0" y="1530"/>
                </a:moveTo>
                <a:lnTo>
                  <a:pt x="3831" y="0"/>
                </a:lnTo>
                <a:lnTo>
                  <a:pt x="3863" y="0"/>
                </a:lnTo>
                <a:lnTo>
                  <a:pt x="0" y="1543"/>
                </a:lnTo>
                <a:lnTo>
                  <a:pt x="0" y="1530"/>
                </a:lnTo>
                <a:close/>
              </a:path>
            </a:pathLst>
          </a:custGeom>
          <a:solidFill>
            <a:srgbClr val="FEDCB3"/>
          </a:solidFill>
          <a:ln>
            <a:noFill/>
          </a:ln>
        </p:spPr>
      </p:sp>
      <p:sp>
        <p:nvSpPr>
          <p:cNvPr id="16308" name="Freeform 275"/>
          <p:cNvSpPr/>
          <p:nvPr/>
        </p:nvSpPr>
        <p:spPr>
          <a:xfrm>
            <a:off x="1168560" y="651960"/>
            <a:ext cx="1402560" cy="560160"/>
          </a:xfrm>
          <a:custGeom>
            <a:avLst/>
            <a:gdLst/>
            <a:ahLst/>
            <a:cxnLst/>
            <a:rect l="0" t="0" r="r" b="b"/>
            <a:pathLst>
              <a:path w="3896" h="1556">
                <a:moveTo>
                  <a:pt x="0" y="1543"/>
                </a:moveTo>
                <a:lnTo>
                  <a:pt x="3863" y="0"/>
                </a:lnTo>
                <a:lnTo>
                  <a:pt x="3895" y="0"/>
                </a:lnTo>
                <a:lnTo>
                  <a:pt x="0" y="1555"/>
                </a:lnTo>
                <a:lnTo>
                  <a:pt x="0" y="1543"/>
                </a:lnTo>
                <a:close/>
              </a:path>
            </a:pathLst>
          </a:custGeom>
          <a:solidFill>
            <a:srgbClr val="FEDCB4"/>
          </a:solidFill>
          <a:ln>
            <a:noFill/>
          </a:ln>
        </p:spPr>
      </p:sp>
      <p:sp>
        <p:nvSpPr>
          <p:cNvPr id="16309" name="Freeform 276"/>
          <p:cNvSpPr/>
          <p:nvPr/>
        </p:nvSpPr>
        <p:spPr>
          <a:xfrm>
            <a:off x="1168560" y="651960"/>
            <a:ext cx="1413720" cy="564840"/>
          </a:xfrm>
          <a:custGeom>
            <a:avLst/>
            <a:gdLst/>
            <a:ahLst/>
            <a:cxnLst/>
            <a:rect l="0" t="0" r="r" b="b"/>
            <a:pathLst>
              <a:path w="3927" h="1569">
                <a:moveTo>
                  <a:pt x="0" y="1555"/>
                </a:moveTo>
                <a:lnTo>
                  <a:pt x="3895" y="0"/>
                </a:lnTo>
                <a:lnTo>
                  <a:pt x="3926" y="0"/>
                </a:lnTo>
                <a:lnTo>
                  <a:pt x="0" y="1568"/>
                </a:lnTo>
                <a:lnTo>
                  <a:pt x="0" y="1555"/>
                </a:lnTo>
                <a:close/>
              </a:path>
            </a:pathLst>
          </a:custGeom>
          <a:solidFill>
            <a:srgbClr val="FEDDB5"/>
          </a:solidFill>
          <a:ln>
            <a:noFill/>
          </a:ln>
        </p:spPr>
      </p:sp>
      <p:sp>
        <p:nvSpPr>
          <p:cNvPr id="16310" name="Freeform 277"/>
          <p:cNvSpPr/>
          <p:nvPr/>
        </p:nvSpPr>
        <p:spPr>
          <a:xfrm>
            <a:off x="1168560" y="651960"/>
            <a:ext cx="1425240" cy="569520"/>
          </a:xfrm>
          <a:custGeom>
            <a:avLst/>
            <a:gdLst/>
            <a:ahLst/>
            <a:cxnLst/>
            <a:rect l="0" t="0" r="r" b="b"/>
            <a:pathLst>
              <a:path w="3959" h="1582">
                <a:moveTo>
                  <a:pt x="0" y="1568"/>
                </a:moveTo>
                <a:lnTo>
                  <a:pt x="3926" y="0"/>
                </a:lnTo>
                <a:lnTo>
                  <a:pt x="3958" y="0"/>
                </a:lnTo>
                <a:lnTo>
                  <a:pt x="0" y="1581"/>
                </a:lnTo>
                <a:lnTo>
                  <a:pt x="0" y="1568"/>
                </a:lnTo>
                <a:close/>
              </a:path>
            </a:pathLst>
          </a:custGeom>
          <a:solidFill>
            <a:srgbClr val="FEDDB6"/>
          </a:solidFill>
          <a:ln>
            <a:noFill/>
          </a:ln>
        </p:spPr>
      </p:sp>
      <p:sp>
        <p:nvSpPr>
          <p:cNvPr id="16311" name="Freeform 278"/>
          <p:cNvSpPr/>
          <p:nvPr/>
        </p:nvSpPr>
        <p:spPr>
          <a:xfrm>
            <a:off x="1168560" y="651960"/>
            <a:ext cx="1436760" cy="573840"/>
          </a:xfrm>
          <a:custGeom>
            <a:avLst/>
            <a:gdLst/>
            <a:ahLst/>
            <a:cxnLst/>
            <a:rect l="0" t="0" r="r" b="b"/>
            <a:pathLst>
              <a:path w="3991" h="1594">
                <a:moveTo>
                  <a:pt x="0" y="1581"/>
                </a:moveTo>
                <a:lnTo>
                  <a:pt x="3958" y="0"/>
                </a:lnTo>
                <a:lnTo>
                  <a:pt x="3990" y="0"/>
                </a:lnTo>
                <a:lnTo>
                  <a:pt x="0" y="1593"/>
                </a:lnTo>
                <a:lnTo>
                  <a:pt x="0" y="1581"/>
                </a:lnTo>
                <a:close/>
              </a:path>
            </a:pathLst>
          </a:custGeom>
          <a:solidFill>
            <a:srgbClr val="FEDEB8"/>
          </a:solidFill>
          <a:ln>
            <a:noFill/>
          </a:ln>
        </p:spPr>
      </p:sp>
      <p:sp>
        <p:nvSpPr>
          <p:cNvPr id="16312" name="Freeform 279"/>
          <p:cNvSpPr/>
          <p:nvPr/>
        </p:nvSpPr>
        <p:spPr>
          <a:xfrm>
            <a:off x="1168560" y="651960"/>
            <a:ext cx="1447920" cy="578520"/>
          </a:xfrm>
          <a:custGeom>
            <a:avLst/>
            <a:gdLst/>
            <a:ahLst/>
            <a:cxnLst/>
            <a:rect l="0" t="0" r="r" b="b"/>
            <a:pathLst>
              <a:path w="4022" h="1607">
                <a:moveTo>
                  <a:pt x="0" y="1593"/>
                </a:moveTo>
                <a:lnTo>
                  <a:pt x="3990" y="0"/>
                </a:lnTo>
                <a:lnTo>
                  <a:pt x="4021" y="0"/>
                </a:lnTo>
                <a:lnTo>
                  <a:pt x="0" y="1606"/>
                </a:lnTo>
                <a:lnTo>
                  <a:pt x="0" y="1593"/>
                </a:lnTo>
                <a:close/>
              </a:path>
            </a:pathLst>
          </a:custGeom>
          <a:solidFill>
            <a:srgbClr val="FFDEB9"/>
          </a:solidFill>
          <a:ln>
            <a:noFill/>
          </a:ln>
        </p:spPr>
      </p:sp>
      <p:sp>
        <p:nvSpPr>
          <p:cNvPr id="16313" name="Freeform 280"/>
          <p:cNvSpPr/>
          <p:nvPr/>
        </p:nvSpPr>
        <p:spPr>
          <a:xfrm>
            <a:off x="1168560" y="651960"/>
            <a:ext cx="1459440" cy="582840"/>
          </a:xfrm>
          <a:custGeom>
            <a:avLst/>
            <a:gdLst/>
            <a:ahLst/>
            <a:cxnLst/>
            <a:rect l="0" t="0" r="r" b="b"/>
            <a:pathLst>
              <a:path w="4054" h="1619">
                <a:moveTo>
                  <a:pt x="0" y="1606"/>
                </a:moveTo>
                <a:lnTo>
                  <a:pt x="4021" y="0"/>
                </a:lnTo>
                <a:lnTo>
                  <a:pt x="4053" y="0"/>
                </a:lnTo>
                <a:lnTo>
                  <a:pt x="0" y="1618"/>
                </a:lnTo>
                <a:lnTo>
                  <a:pt x="0" y="1606"/>
                </a:lnTo>
                <a:close/>
              </a:path>
            </a:pathLst>
          </a:custGeom>
          <a:solidFill>
            <a:srgbClr val="FFDFBA"/>
          </a:solidFill>
          <a:ln>
            <a:noFill/>
          </a:ln>
        </p:spPr>
      </p:sp>
      <p:sp>
        <p:nvSpPr>
          <p:cNvPr id="16314" name="Freeform 281"/>
          <p:cNvSpPr/>
          <p:nvPr/>
        </p:nvSpPr>
        <p:spPr>
          <a:xfrm>
            <a:off x="1168560" y="651960"/>
            <a:ext cx="1459440" cy="583200"/>
          </a:xfrm>
          <a:custGeom>
            <a:avLst/>
            <a:gdLst/>
            <a:ahLst/>
            <a:cxnLst/>
            <a:rect l="0" t="0" r="r" b="b"/>
            <a:pathLst>
              <a:path w="4054" h="1620">
                <a:moveTo>
                  <a:pt x="0" y="1618"/>
                </a:moveTo>
                <a:lnTo>
                  <a:pt x="4053" y="0"/>
                </a:lnTo>
                <a:lnTo>
                  <a:pt x="4053" y="13"/>
                </a:lnTo>
                <a:lnTo>
                  <a:pt x="32" y="1619"/>
                </a:lnTo>
                <a:lnTo>
                  <a:pt x="0" y="1618"/>
                </a:lnTo>
                <a:close/>
              </a:path>
            </a:pathLst>
          </a:custGeom>
          <a:solidFill>
            <a:srgbClr val="FFDFBB"/>
          </a:solidFill>
          <a:ln>
            <a:noFill/>
          </a:ln>
        </p:spPr>
      </p:sp>
      <p:sp>
        <p:nvSpPr>
          <p:cNvPr id="16315" name="Freeform 282"/>
          <p:cNvSpPr/>
          <p:nvPr/>
        </p:nvSpPr>
        <p:spPr>
          <a:xfrm>
            <a:off x="1180080" y="656640"/>
            <a:ext cx="1447920" cy="578520"/>
          </a:xfrm>
          <a:custGeom>
            <a:avLst/>
            <a:gdLst/>
            <a:ahLst/>
            <a:cxnLst/>
            <a:rect l="0" t="0" r="r" b="b"/>
            <a:pathLst>
              <a:path w="4022" h="1607">
                <a:moveTo>
                  <a:pt x="0" y="1606"/>
                </a:moveTo>
                <a:lnTo>
                  <a:pt x="4021" y="0"/>
                </a:lnTo>
                <a:lnTo>
                  <a:pt x="4021" y="13"/>
                </a:lnTo>
                <a:lnTo>
                  <a:pt x="32" y="1606"/>
                </a:lnTo>
                <a:lnTo>
                  <a:pt x="0" y="1606"/>
                </a:lnTo>
                <a:close/>
              </a:path>
            </a:pathLst>
          </a:custGeom>
          <a:solidFill>
            <a:srgbClr val="FFE0BC"/>
          </a:solidFill>
          <a:ln>
            <a:noFill/>
          </a:ln>
        </p:spPr>
      </p:sp>
      <p:sp>
        <p:nvSpPr>
          <p:cNvPr id="16316" name="Freeform 283"/>
          <p:cNvSpPr/>
          <p:nvPr/>
        </p:nvSpPr>
        <p:spPr>
          <a:xfrm>
            <a:off x="1191600" y="661320"/>
            <a:ext cx="1436400" cy="573840"/>
          </a:xfrm>
          <a:custGeom>
            <a:avLst/>
            <a:gdLst/>
            <a:ahLst/>
            <a:cxnLst/>
            <a:rect l="0" t="0" r="r" b="b"/>
            <a:pathLst>
              <a:path w="3990" h="1594">
                <a:moveTo>
                  <a:pt x="0" y="1593"/>
                </a:moveTo>
                <a:lnTo>
                  <a:pt x="3989" y="0"/>
                </a:lnTo>
                <a:lnTo>
                  <a:pt x="3989" y="12"/>
                </a:lnTo>
                <a:lnTo>
                  <a:pt x="31" y="1593"/>
                </a:lnTo>
                <a:lnTo>
                  <a:pt x="0" y="1593"/>
                </a:lnTo>
                <a:close/>
              </a:path>
            </a:pathLst>
          </a:custGeom>
          <a:solidFill>
            <a:srgbClr val="FFE0BD"/>
          </a:solidFill>
          <a:ln>
            <a:noFill/>
          </a:ln>
        </p:spPr>
      </p:sp>
      <p:sp>
        <p:nvSpPr>
          <p:cNvPr id="16317" name="Freeform 284"/>
          <p:cNvSpPr/>
          <p:nvPr/>
        </p:nvSpPr>
        <p:spPr>
          <a:xfrm>
            <a:off x="1202760" y="665640"/>
            <a:ext cx="1425240" cy="569520"/>
          </a:xfrm>
          <a:custGeom>
            <a:avLst/>
            <a:gdLst/>
            <a:ahLst/>
            <a:cxnLst/>
            <a:rect l="0" t="0" r="r" b="b"/>
            <a:pathLst>
              <a:path w="3959" h="1582">
                <a:moveTo>
                  <a:pt x="0" y="1581"/>
                </a:moveTo>
                <a:lnTo>
                  <a:pt x="3958" y="0"/>
                </a:lnTo>
                <a:lnTo>
                  <a:pt x="3958" y="13"/>
                </a:lnTo>
                <a:lnTo>
                  <a:pt x="32" y="1581"/>
                </a:lnTo>
                <a:lnTo>
                  <a:pt x="0" y="1581"/>
                </a:lnTo>
                <a:close/>
              </a:path>
            </a:pathLst>
          </a:custGeom>
          <a:solidFill>
            <a:srgbClr val="FFE1BE"/>
          </a:solidFill>
          <a:ln>
            <a:noFill/>
          </a:ln>
        </p:spPr>
      </p:sp>
      <p:sp>
        <p:nvSpPr>
          <p:cNvPr id="16318" name="Freeform 285"/>
          <p:cNvSpPr/>
          <p:nvPr/>
        </p:nvSpPr>
        <p:spPr>
          <a:xfrm>
            <a:off x="1214280" y="670320"/>
            <a:ext cx="1413720" cy="564840"/>
          </a:xfrm>
          <a:custGeom>
            <a:avLst/>
            <a:gdLst/>
            <a:ahLst/>
            <a:cxnLst/>
            <a:rect l="0" t="0" r="r" b="b"/>
            <a:pathLst>
              <a:path w="3927" h="1569">
                <a:moveTo>
                  <a:pt x="0" y="1568"/>
                </a:moveTo>
                <a:lnTo>
                  <a:pt x="3926" y="0"/>
                </a:lnTo>
                <a:lnTo>
                  <a:pt x="3926" y="13"/>
                </a:lnTo>
                <a:lnTo>
                  <a:pt x="32" y="1568"/>
                </a:lnTo>
                <a:lnTo>
                  <a:pt x="0" y="1568"/>
                </a:lnTo>
                <a:close/>
              </a:path>
            </a:pathLst>
          </a:custGeom>
          <a:solidFill>
            <a:srgbClr val="FFE1BF"/>
          </a:solidFill>
          <a:ln>
            <a:noFill/>
          </a:ln>
        </p:spPr>
      </p:sp>
      <p:sp>
        <p:nvSpPr>
          <p:cNvPr id="16319" name="Freeform 286"/>
          <p:cNvSpPr/>
          <p:nvPr/>
        </p:nvSpPr>
        <p:spPr>
          <a:xfrm>
            <a:off x="1225800" y="675000"/>
            <a:ext cx="1402200" cy="560160"/>
          </a:xfrm>
          <a:custGeom>
            <a:avLst/>
            <a:gdLst/>
            <a:ahLst/>
            <a:cxnLst/>
            <a:rect l="0" t="0" r="r" b="b"/>
            <a:pathLst>
              <a:path w="3895" h="1556">
                <a:moveTo>
                  <a:pt x="0" y="1555"/>
                </a:moveTo>
                <a:lnTo>
                  <a:pt x="3894" y="0"/>
                </a:lnTo>
                <a:lnTo>
                  <a:pt x="3894" y="12"/>
                </a:lnTo>
                <a:lnTo>
                  <a:pt x="31" y="1555"/>
                </a:lnTo>
                <a:lnTo>
                  <a:pt x="0" y="1555"/>
                </a:lnTo>
                <a:close/>
              </a:path>
            </a:pathLst>
          </a:custGeom>
          <a:solidFill>
            <a:srgbClr val="FFE1C0"/>
          </a:solidFill>
          <a:ln>
            <a:noFill/>
          </a:ln>
        </p:spPr>
      </p:sp>
      <p:sp>
        <p:nvSpPr>
          <p:cNvPr id="16320" name="Freeform 287"/>
          <p:cNvSpPr/>
          <p:nvPr/>
        </p:nvSpPr>
        <p:spPr>
          <a:xfrm>
            <a:off x="1236960" y="679320"/>
            <a:ext cx="1391040" cy="555840"/>
          </a:xfrm>
          <a:custGeom>
            <a:avLst/>
            <a:gdLst/>
            <a:ahLst/>
            <a:cxnLst/>
            <a:rect l="0" t="0" r="r" b="b"/>
            <a:pathLst>
              <a:path w="3864" h="1544">
                <a:moveTo>
                  <a:pt x="0" y="1543"/>
                </a:moveTo>
                <a:lnTo>
                  <a:pt x="3863" y="0"/>
                </a:lnTo>
                <a:lnTo>
                  <a:pt x="3863" y="13"/>
                </a:lnTo>
                <a:lnTo>
                  <a:pt x="32" y="1543"/>
                </a:lnTo>
                <a:lnTo>
                  <a:pt x="0" y="1543"/>
                </a:lnTo>
                <a:close/>
              </a:path>
            </a:pathLst>
          </a:custGeom>
          <a:solidFill>
            <a:srgbClr val="FFE2C1"/>
          </a:solidFill>
          <a:ln>
            <a:noFill/>
          </a:ln>
        </p:spPr>
      </p:sp>
      <p:sp>
        <p:nvSpPr>
          <p:cNvPr id="16321" name="Freeform 288"/>
          <p:cNvSpPr/>
          <p:nvPr/>
        </p:nvSpPr>
        <p:spPr>
          <a:xfrm>
            <a:off x="1248480" y="684000"/>
            <a:ext cx="1379520" cy="551160"/>
          </a:xfrm>
          <a:custGeom>
            <a:avLst/>
            <a:gdLst/>
            <a:ahLst/>
            <a:cxnLst/>
            <a:rect l="0" t="0" r="r" b="b"/>
            <a:pathLst>
              <a:path w="3832" h="1531">
                <a:moveTo>
                  <a:pt x="0" y="1530"/>
                </a:moveTo>
                <a:lnTo>
                  <a:pt x="3831" y="0"/>
                </a:lnTo>
                <a:lnTo>
                  <a:pt x="3831" y="12"/>
                </a:lnTo>
                <a:lnTo>
                  <a:pt x="32" y="1530"/>
                </a:lnTo>
                <a:lnTo>
                  <a:pt x="0" y="1530"/>
                </a:lnTo>
                <a:close/>
              </a:path>
            </a:pathLst>
          </a:custGeom>
          <a:solidFill>
            <a:srgbClr val="FFE2C2"/>
          </a:solidFill>
          <a:ln>
            <a:noFill/>
          </a:ln>
        </p:spPr>
      </p:sp>
      <p:sp>
        <p:nvSpPr>
          <p:cNvPr id="16322" name="Freeform 289"/>
          <p:cNvSpPr/>
          <p:nvPr/>
        </p:nvSpPr>
        <p:spPr>
          <a:xfrm>
            <a:off x="1260000" y="688320"/>
            <a:ext cx="1368000" cy="546840"/>
          </a:xfrm>
          <a:custGeom>
            <a:avLst/>
            <a:gdLst/>
            <a:ahLst/>
            <a:cxnLst/>
            <a:rect l="0" t="0" r="r" b="b"/>
            <a:pathLst>
              <a:path w="3800" h="1519">
                <a:moveTo>
                  <a:pt x="0" y="1518"/>
                </a:moveTo>
                <a:lnTo>
                  <a:pt x="3799" y="0"/>
                </a:lnTo>
                <a:lnTo>
                  <a:pt x="3799" y="13"/>
                </a:lnTo>
                <a:lnTo>
                  <a:pt x="31" y="1518"/>
                </a:lnTo>
                <a:lnTo>
                  <a:pt x="0" y="1518"/>
                </a:lnTo>
                <a:close/>
              </a:path>
            </a:pathLst>
          </a:custGeom>
          <a:solidFill>
            <a:srgbClr val="FFE3C3"/>
          </a:solidFill>
          <a:ln>
            <a:noFill/>
          </a:ln>
        </p:spPr>
      </p:sp>
      <p:sp>
        <p:nvSpPr>
          <p:cNvPr id="16323" name="Freeform 290"/>
          <p:cNvSpPr/>
          <p:nvPr/>
        </p:nvSpPr>
        <p:spPr>
          <a:xfrm>
            <a:off x="1271160" y="693000"/>
            <a:ext cx="1356840" cy="542160"/>
          </a:xfrm>
          <a:custGeom>
            <a:avLst/>
            <a:gdLst/>
            <a:ahLst/>
            <a:cxnLst/>
            <a:rect l="0" t="0" r="r" b="b"/>
            <a:pathLst>
              <a:path w="3769" h="1506">
                <a:moveTo>
                  <a:pt x="0" y="1505"/>
                </a:moveTo>
                <a:lnTo>
                  <a:pt x="3768" y="0"/>
                </a:lnTo>
                <a:lnTo>
                  <a:pt x="3768" y="13"/>
                </a:lnTo>
                <a:lnTo>
                  <a:pt x="32" y="1505"/>
                </a:lnTo>
                <a:lnTo>
                  <a:pt x="0" y="1505"/>
                </a:lnTo>
                <a:close/>
              </a:path>
            </a:pathLst>
          </a:custGeom>
          <a:solidFill>
            <a:srgbClr val="FFE3C4"/>
          </a:solidFill>
          <a:ln>
            <a:noFill/>
          </a:ln>
        </p:spPr>
      </p:sp>
      <p:sp>
        <p:nvSpPr>
          <p:cNvPr id="16324" name="Freeform 291"/>
          <p:cNvSpPr/>
          <p:nvPr/>
        </p:nvSpPr>
        <p:spPr>
          <a:xfrm>
            <a:off x="1282680" y="697680"/>
            <a:ext cx="1345320" cy="537480"/>
          </a:xfrm>
          <a:custGeom>
            <a:avLst/>
            <a:gdLst/>
            <a:ahLst/>
            <a:cxnLst/>
            <a:rect l="0" t="0" r="r" b="b"/>
            <a:pathLst>
              <a:path w="3737" h="1493">
                <a:moveTo>
                  <a:pt x="0" y="1492"/>
                </a:moveTo>
                <a:lnTo>
                  <a:pt x="3736" y="0"/>
                </a:lnTo>
                <a:lnTo>
                  <a:pt x="3736" y="12"/>
                </a:lnTo>
                <a:lnTo>
                  <a:pt x="32" y="1492"/>
                </a:lnTo>
                <a:lnTo>
                  <a:pt x="0" y="1492"/>
                </a:lnTo>
                <a:close/>
              </a:path>
            </a:pathLst>
          </a:custGeom>
          <a:solidFill>
            <a:srgbClr val="FFE4C5"/>
          </a:solidFill>
          <a:ln>
            <a:noFill/>
          </a:ln>
        </p:spPr>
      </p:sp>
      <p:sp>
        <p:nvSpPr>
          <p:cNvPr id="16325" name="Freeform 292"/>
          <p:cNvSpPr/>
          <p:nvPr/>
        </p:nvSpPr>
        <p:spPr>
          <a:xfrm>
            <a:off x="1294200" y="702000"/>
            <a:ext cx="1333800" cy="533160"/>
          </a:xfrm>
          <a:custGeom>
            <a:avLst/>
            <a:gdLst/>
            <a:ahLst/>
            <a:cxnLst/>
            <a:rect l="0" t="0" r="r" b="b"/>
            <a:pathLst>
              <a:path w="3705" h="1481">
                <a:moveTo>
                  <a:pt x="0" y="1480"/>
                </a:moveTo>
                <a:lnTo>
                  <a:pt x="3704" y="0"/>
                </a:lnTo>
                <a:lnTo>
                  <a:pt x="3704" y="13"/>
                </a:lnTo>
                <a:lnTo>
                  <a:pt x="31" y="1480"/>
                </a:lnTo>
                <a:lnTo>
                  <a:pt x="0" y="1480"/>
                </a:lnTo>
                <a:close/>
              </a:path>
            </a:pathLst>
          </a:custGeom>
          <a:solidFill>
            <a:srgbClr val="FFE4C6"/>
          </a:solidFill>
          <a:ln>
            <a:noFill/>
          </a:ln>
        </p:spPr>
      </p:sp>
      <p:sp>
        <p:nvSpPr>
          <p:cNvPr id="16326" name="Freeform 293"/>
          <p:cNvSpPr/>
          <p:nvPr/>
        </p:nvSpPr>
        <p:spPr>
          <a:xfrm>
            <a:off x="1305360" y="706680"/>
            <a:ext cx="1322640" cy="528480"/>
          </a:xfrm>
          <a:custGeom>
            <a:avLst/>
            <a:gdLst/>
            <a:ahLst/>
            <a:cxnLst/>
            <a:rect l="0" t="0" r="r" b="b"/>
            <a:pathLst>
              <a:path w="3674" h="1468">
                <a:moveTo>
                  <a:pt x="0" y="1467"/>
                </a:moveTo>
                <a:lnTo>
                  <a:pt x="3673" y="0"/>
                </a:lnTo>
                <a:lnTo>
                  <a:pt x="3673" y="13"/>
                </a:lnTo>
                <a:lnTo>
                  <a:pt x="32" y="1467"/>
                </a:lnTo>
                <a:lnTo>
                  <a:pt x="0" y="1467"/>
                </a:lnTo>
                <a:close/>
              </a:path>
            </a:pathLst>
          </a:custGeom>
          <a:solidFill>
            <a:srgbClr val="FFE5C7"/>
          </a:solidFill>
          <a:ln>
            <a:noFill/>
          </a:ln>
        </p:spPr>
      </p:sp>
      <p:sp>
        <p:nvSpPr>
          <p:cNvPr id="16327" name="Freeform 294"/>
          <p:cNvSpPr/>
          <p:nvPr/>
        </p:nvSpPr>
        <p:spPr>
          <a:xfrm>
            <a:off x="1316880" y="711360"/>
            <a:ext cx="1311120" cy="523800"/>
          </a:xfrm>
          <a:custGeom>
            <a:avLst/>
            <a:gdLst/>
            <a:ahLst/>
            <a:cxnLst/>
            <a:rect l="0" t="0" r="r" b="b"/>
            <a:pathLst>
              <a:path w="3642" h="1455">
                <a:moveTo>
                  <a:pt x="0" y="1454"/>
                </a:moveTo>
                <a:lnTo>
                  <a:pt x="3641" y="0"/>
                </a:lnTo>
                <a:lnTo>
                  <a:pt x="3641" y="12"/>
                </a:lnTo>
                <a:lnTo>
                  <a:pt x="32" y="1454"/>
                </a:lnTo>
                <a:lnTo>
                  <a:pt x="0" y="1454"/>
                </a:lnTo>
                <a:close/>
              </a:path>
            </a:pathLst>
          </a:custGeom>
          <a:solidFill>
            <a:srgbClr val="FFE5C8"/>
          </a:solidFill>
          <a:ln>
            <a:noFill/>
          </a:ln>
        </p:spPr>
      </p:sp>
      <p:sp>
        <p:nvSpPr>
          <p:cNvPr id="16328" name="Freeform 295"/>
          <p:cNvSpPr/>
          <p:nvPr/>
        </p:nvSpPr>
        <p:spPr>
          <a:xfrm>
            <a:off x="1328400" y="715680"/>
            <a:ext cx="1299600" cy="519480"/>
          </a:xfrm>
          <a:custGeom>
            <a:avLst/>
            <a:gdLst/>
            <a:ahLst/>
            <a:cxnLst/>
            <a:rect l="0" t="0" r="r" b="b"/>
            <a:pathLst>
              <a:path w="3610" h="1443">
                <a:moveTo>
                  <a:pt x="0" y="1442"/>
                </a:moveTo>
                <a:lnTo>
                  <a:pt x="3609" y="0"/>
                </a:lnTo>
                <a:lnTo>
                  <a:pt x="3609" y="13"/>
                </a:lnTo>
                <a:lnTo>
                  <a:pt x="31" y="1442"/>
                </a:lnTo>
                <a:lnTo>
                  <a:pt x="0" y="1442"/>
                </a:lnTo>
                <a:close/>
              </a:path>
            </a:pathLst>
          </a:custGeom>
          <a:solidFill>
            <a:srgbClr val="FFE5C9"/>
          </a:solidFill>
          <a:ln>
            <a:noFill/>
          </a:ln>
        </p:spPr>
      </p:sp>
      <p:sp>
        <p:nvSpPr>
          <p:cNvPr id="16329" name="Freeform 296"/>
          <p:cNvSpPr/>
          <p:nvPr/>
        </p:nvSpPr>
        <p:spPr>
          <a:xfrm>
            <a:off x="1339560" y="720360"/>
            <a:ext cx="1288440" cy="514800"/>
          </a:xfrm>
          <a:custGeom>
            <a:avLst/>
            <a:gdLst/>
            <a:ahLst/>
            <a:cxnLst/>
            <a:rect l="0" t="0" r="r" b="b"/>
            <a:pathLst>
              <a:path w="3579" h="1430">
                <a:moveTo>
                  <a:pt x="0" y="1429"/>
                </a:moveTo>
                <a:lnTo>
                  <a:pt x="3578" y="0"/>
                </a:lnTo>
                <a:lnTo>
                  <a:pt x="3578" y="13"/>
                </a:lnTo>
                <a:lnTo>
                  <a:pt x="32" y="1429"/>
                </a:lnTo>
                <a:lnTo>
                  <a:pt x="0" y="1429"/>
                </a:lnTo>
                <a:close/>
              </a:path>
            </a:pathLst>
          </a:custGeom>
          <a:solidFill>
            <a:srgbClr val="FFE6CA"/>
          </a:solidFill>
          <a:ln>
            <a:noFill/>
          </a:ln>
        </p:spPr>
      </p:sp>
      <p:sp>
        <p:nvSpPr>
          <p:cNvPr id="16330" name="Freeform 297"/>
          <p:cNvSpPr/>
          <p:nvPr/>
        </p:nvSpPr>
        <p:spPr>
          <a:xfrm>
            <a:off x="1351080" y="725040"/>
            <a:ext cx="1276920" cy="510120"/>
          </a:xfrm>
          <a:custGeom>
            <a:avLst/>
            <a:gdLst/>
            <a:ahLst/>
            <a:cxnLst/>
            <a:rect l="0" t="0" r="r" b="b"/>
            <a:pathLst>
              <a:path w="3547" h="1417">
                <a:moveTo>
                  <a:pt x="0" y="1416"/>
                </a:moveTo>
                <a:lnTo>
                  <a:pt x="3546" y="0"/>
                </a:lnTo>
                <a:lnTo>
                  <a:pt x="3546" y="12"/>
                </a:lnTo>
                <a:lnTo>
                  <a:pt x="31" y="1416"/>
                </a:lnTo>
                <a:lnTo>
                  <a:pt x="0" y="1416"/>
                </a:lnTo>
                <a:close/>
              </a:path>
            </a:pathLst>
          </a:custGeom>
          <a:solidFill>
            <a:srgbClr val="FFE6CB"/>
          </a:solidFill>
          <a:ln>
            <a:noFill/>
          </a:ln>
        </p:spPr>
      </p:sp>
      <p:sp>
        <p:nvSpPr>
          <p:cNvPr id="16331" name="Freeform 298"/>
          <p:cNvSpPr/>
          <p:nvPr/>
        </p:nvSpPr>
        <p:spPr>
          <a:xfrm>
            <a:off x="1362240" y="729360"/>
            <a:ext cx="1265760" cy="505800"/>
          </a:xfrm>
          <a:custGeom>
            <a:avLst/>
            <a:gdLst/>
            <a:ahLst/>
            <a:cxnLst/>
            <a:rect l="0" t="0" r="r" b="b"/>
            <a:pathLst>
              <a:path w="3516" h="1405">
                <a:moveTo>
                  <a:pt x="0" y="1404"/>
                </a:moveTo>
                <a:lnTo>
                  <a:pt x="3515" y="0"/>
                </a:lnTo>
                <a:lnTo>
                  <a:pt x="3515" y="13"/>
                </a:lnTo>
                <a:lnTo>
                  <a:pt x="32" y="1404"/>
                </a:lnTo>
                <a:lnTo>
                  <a:pt x="0" y="1404"/>
                </a:lnTo>
                <a:close/>
              </a:path>
            </a:pathLst>
          </a:custGeom>
          <a:solidFill>
            <a:srgbClr val="FFE7CC"/>
          </a:solidFill>
          <a:ln>
            <a:noFill/>
          </a:ln>
        </p:spPr>
      </p:sp>
      <p:sp>
        <p:nvSpPr>
          <p:cNvPr id="16332" name="Freeform 299"/>
          <p:cNvSpPr/>
          <p:nvPr/>
        </p:nvSpPr>
        <p:spPr>
          <a:xfrm>
            <a:off x="1373760" y="734040"/>
            <a:ext cx="1254240" cy="501120"/>
          </a:xfrm>
          <a:custGeom>
            <a:avLst/>
            <a:gdLst/>
            <a:ahLst/>
            <a:cxnLst/>
            <a:rect l="0" t="0" r="r" b="b"/>
            <a:pathLst>
              <a:path w="3484" h="1392">
                <a:moveTo>
                  <a:pt x="0" y="1391"/>
                </a:moveTo>
                <a:lnTo>
                  <a:pt x="3483" y="0"/>
                </a:lnTo>
                <a:lnTo>
                  <a:pt x="3483" y="12"/>
                </a:lnTo>
                <a:lnTo>
                  <a:pt x="32" y="1391"/>
                </a:lnTo>
                <a:lnTo>
                  <a:pt x="0" y="1391"/>
                </a:lnTo>
                <a:close/>
              </a:path>
            </a:pathLst>
          </a:custGeom>
          <a:solidFill>
            <a:srgbClr val="FFE7CD"/>
          </a:solidFill>
          <a:ln>
            <a:noFill/>
          </a:ln>
        </p:spPr>
      </p:sp>
      <p:sp>
        <p:nvSpPr>
          <p:cNvPr id="16333" name="Freeform 300"/>
          <p:cNvSpPr/>
          <p:nvPr/>
        </p:nvSpPr>
        <p:spPr>
          <a:xfrm>
            <a:off x="1385280" y="738360"/>
            <a:ext cx="1242720" cy="496800"/>
          </a:xfrm>
          <a:custGeom>
            <a:avLst/>
            <a:gdLst/>
            <a:ahLst/>
            <a:cxnLst/>
            <a:rect l="0" t="0" r="r" b="b"/>
            <a:pathLst>
              <a:path w="3452" h="1380">
                <a:moveTo>
                  <a:pt x="0" y="1379"/>
                </a:moveTo>
                <a:lnTo>
                  <a:pt x="3451" y="0"/>
                </a:lnTo>
                <a:lnTo>
                  <a:pt x="3451" y="13"/>
                </a:lnTo>
                <a:lnTo>
                  <a:pt x="31" y="1379"/>
                </a:lnTo>
                <a:lnTo>
                  <a:pt x="0" y="1379"/>
                </a:lnTo>
                <a:close/>
              </a:path>
            </a:pathLst>
          </a:custGeom>
          <a:solidFill>
            <a:srgbClr val="FFE8CE"/>
          </a:solidFill>
          <a:ln>
            <a:noFill/>
          </a:ln>
        </p:spPr>
      </p:sp>
      <p:sp>
        <p:nvSpPr>
          <p:cNvPr id="16334" name="Freeform 301"/>
          <p:cNvSpPr/>
          <p:nvPr/>
        </p:nvSpPr>
        <p:spPr>
          <a:xfrm>
            <a:off x="1396440" y="743040"/>
            <a:ext cx="1231560" cy="492120"/>
          </a:xfrm>
          <a:custGeom>
            <a:avLst/>
            <a:gdLst/>
            <a:ahLst/>
            <a:cxnLst/>
            <a:rect l="0" t="0" r="r" b="b"/>
            <a:pathLst>
              <a:path w="3421" h="1367">
                <a:moveTo>
                  <a:pt x="0" y="1366"/>
                </a:moveTo>
                <a:lnTo>
                  <a:pt x="3420" y="0"/>
                </a:lnTo>
                <a:lnTo>
                  <a:pt x="3420" y="13"/>
                </a:lnTo>
                <a:lnTo>
                  <a:pt x="32" y="1366"/>
                </a:lnTo>
                <a:lnTo>
                  <a:pt x="0" y="1366"/>
                </a:lnTo>
                <a:close/>
              </a:path>
            </a:pathLst>
          </a:custGeom>
          <a:solidFill>
            <a:srgbClr val="FFE8CF"/>
          </a:solidFill>
          <a:ln>
            <a:noFill/>
          </a:ln>
        </p:spPr>
      </p:sp>
      <p:sp>
        <p:nvSpPr>
          <p:cNvPr id="16335" name="Freeform 302"/>
          <p:cNvSpPr/>
          <p:nvPr/>
        </p:nvSpPr>
        <p:spPr>
          <a:xfrm>
            <a:off x="1407960" y="747720"/>
            <a:ext cx="1220040" cy="487440"/>
          </a:xfrm>
          <a:custGeom>
            <a:avLst/>
            <a:gdLst/>
            <a:ahLst/>
            <a:cxnLst/>
            <a:rect l="0" t="0" r="r" b="b"/>
            <a:pathLst>
              <a:path w="3389" h="1354">
                <a:moveTo>
                  <a:pt x="0" y="1353"/>
                </a:moveTo>
                <a:lnTo>
                  <a:pt x="3388" y="0"/>
                </a:lnTo>
                <a:lnTo>
                  <a:pt x="3388" y="12"/>
                </a:lnTo>
                <a:lnTo>
                  <a:pt x="32" y="1353"/>
                </a:lnTo>
                <a:lnTo>
                  <a:pt x="0" y="1353"/>
                </a:lnTo>
                <a:close/>
              </a:path>
            </a:pathLst>
          </a:custGeom>
          <a:solidFill>
            <a:srgbClr val="FFE8D0"/>
          </a:solidFill>
          <a:ln>
            <a:noFill/>
          </a:ln>
        </p:spPr>
      </p:sp>
      <p:sp>
        <p:nvSpPr>
          <p:cNvPr id="16336" name="Freeform 303"/>
          <p:cNvSpPr/>
          <p:nvPr/>
        </p:nvSpPr>
        <p:spPr>
          <a:xfrm>
            <a:off x="1419480" y="752040"/>
            <a:ext cx="1208520" cy="483120"/>
          </a:xfrm>
          <a:custGeom>
            <a:avLst/>
            <a:gdLst/>
            <a:ahLst/>
            <a:cxnLst/>
            <a:rect l="0" t="0" r="r" b="b"/>
            <a:pathLst>
              <a:path w="3357" h="1342">
                <a:moveTo>
                  <a:pt x="0" y="1341"/>
                </a:moveTo>
                <a:lnTo>
                  <a:pt x="3356" y="0"/>
                </a:lnTo>
                <a:lnTo>
                  <a:pt x="3356" y="13"/>
                </a:lnTo>
                <a:lnTo>
                  <a:pt x="31" y="1341"/>
                </a:lnTo>
                <a:lnTo>
                  <a:pt x="0" y="1341"/>
                </a:lnTo>
                <a:close/>
              </a:path>
            </a:pathLst>
          </a:custGeom>
          <a:solidFill>
            <a:srgbClr val="FFE9D1"/>
          </a:solidFill>
          <a:ln>
            <a:noFill/>
          </a:ln>
        </p:spPr>
      </p:sp>
      <p:sp>
        <p:nvSpPr>
          <p:cNvPr id="16337" name="Freeform 304"/>
          <p:cNvSpPr/>
          <p:nvPr/>
        </p:nvSpPr>
        <p:spPr>
          <a:xfrm>
            <a:off x="1430640" y="756720"/>
            <a:ext cx="1197360" cy="478440"/>
          </a:xfrm>
          <a:custGeom>
            <a:avLst/>
            <a:gdLst/>
            <a:ahLst/>
            <a:cxnLst/>
            <a:rect l="0" t="0" r="r" b="b"/>
            <a:pathLst>
              <a:path w="3326" h="1329">
                <a:moveTo>
                  <a:pt x="0" y="1328"/>
                </a:moveTo>
                <a:lnTo>
                  <a:pt x="3325" y="0"/>
                </a:lnTo>
                <a:lnTo>
                  <a:pt x="3325" y="13"/>
                </a:lnTo>
                <a:lnTo>
                  <a:pt x="32" y="1328"/>
                </a:lnTo>
                <a:lnTo>
                  <a:pt x="0" y="1328"/>
                </a:lnTo>
                <a:close/>
              </a:path>
            </a:pathLst>
          </a:custGeom>
          <a:solidFill>
            <a:srgbClr val="FFE9D2"/>
          </a:solidFill>
          <a:ln>
            <a:noFill/>
          </a:ln>
        </p:spPr>
      </p:sp>
      <p:sp>
        <p:nvSpPr>
          <p:cNvPr id="16338" name="Freeform 305"/>
          <p:cNvSpPr/>
          <p:nvPr/>
        </p:nvSpPr>
        <p:spPr>
          <a:xfrm>
            <a:off x="1442160" y="761400"/>
            <a:ext cx="1185840" cy="473760"/>
          </a:xfrm>
          <a:custGeom>
            <a:avLst/>
            <a:gdLst/>
            <a:ahLst/>
            <a:cxnLst/>
            <a:rect l="0" t="0" r="r" b="b"/>
            <a:pathLst>
              <a:path w="3294" h="1316">
                <a:moveTo>
                  <a:pt x="0" y="1315"/>
                </a:moveTo>
                <a:lnTo>
                  <a:pt x="3293" y="0"/>
                </a:lnTo>
                <a:lnTo>
                  <a:pt x="3293" y="12"/>
                </a:lnTo>
                <a:lnTo>
                  <a:pt x="32" y="1315"/>
                </a:lnTo>
                <a:lnTo>
                  <a:pt x="0" y="1315"/>
                </a:lnTo>
                <a:close/>
              </a:path>
            </a:pathLst>
          </a:custGeom>
          <a:solidFill>
            <a:srgbClr val="FFEAD3"/>
          </a:solidFill>
          <a:ln>
            <a:noFill/>
          </a:ln>
        </p:spPr>
      </p:sp>
      <p:sp>
        <p:nvSpPr>
          <p:cNvPr id="16339" name="Freeform 306"/>
          <p:cNvSpPr/>
          <p:nvPr/>
        </p:nvSpPr>
        <p:spPr>
          <a:xfrm>
            <a:off x="1453680" y="765720"/>
            <a:ext cx="1174320" cy="469440"/>
          </a:xfrm>
          <a:custGeom>
            <a:avLst/>
            <a:gdLst/>
            <a:ahLst/>
            <a:cxnLst/>
            <a:rect l="0" t="0" r="r" b="b"/>
            <a:pathLst>
              <a:path w="3262" h="1304">
                <a:moveTo>
                  <a:pt x="0" y="1303"/>
                </a:moveTo>
                <a:lnTo>
                  <a:pt x="3261" y="0"/>
                </a:lnTo>
                <a:lnTo>
                  <a:pt x="3261" y="13"/>
                </a:lnTo>
                <a:lnTo>
                  <a:pt x="31" y="1303"/>
                </a:lnTo>
                <a:lnTo>
                  <a:pt x="0" y="1303"/>
                </a:lnTo>
                <a:close/>
              </a:path>
            </a:pathLst>
          </a:custGeom>
          <a:solidFill>
            <a:srgbClr val="FFEAD4"/>
          </a:solidFill>
          <a:ln>
            <a:noFill/>
          </a:ln>
        </p:spPr>
      </p:sp>
      <p:sp>
        <p:nvSpPr>
          <p:cNvPr id="16340" name="Freeform 307"/>
          <p:cNvSpPr/>
          <p:nvPr/>
        </p:nvSpPr>
        <p:spPr>
          <a:xfrm>
            <a:off x="1464840" y="770400"/>
            <a:ext cx="1163160" cy="464760"/>
          </a:xfrm>
          <a:custGeom>
            <a:avLst/>
            <a:gdLst/>
            <a:ahLst/>
            <a:cxnLst/>
            <a:rect l="0" t="0" r="r" b="b"/>
            <a:pathLst>
              <a:path w="3231" h="1291">
                <a:moveTo>
                  <a:pt x="0" y="1290"/>
                </a:moveTo>
                <a:lnTo>
                  <a:pt x="3230" y="0"/>
                </a:lnTo>
                <a:lnTo>
                  <a:pt x="3230" y="12"/>
                </a:lnTo>
                <a:lnTo>
                  <a:pt x="32" y="1290"/>
                </a:lnTo>
                <a:lnTo>
                  <a:pt x="0" y="1290"/>
                </a:lnTo>
                <a:close/>
              </a:path>
            </a:pathLst>
          </a:custGeom>
          <a:solidFill>
            <a:srgbClr val="FFEAD5"/>
          </a:solidFill>
          <a:ln>
            <a:noFill/>
          </a:ln>
        </p:spPr>
      </p:sp>
      <p:sp>
        <p:nvSpPr>
          <p:cNvPr id="16341" name="Freeform 308"/>
          <p:cNvSpPr/>
          <p:nvPr/>
        </p:nvSpPr>
        <p:spPr>
          <a:xfrm>
            <a:off x="1476360" y="774720"/>
            <a:ext cx="1151640" cy="460440"/>
          </a:xfrm>
          <a:custGeom>
            <a:avLst/>
            <a:gdLst/>
            <a:ahLst/>
            <a:cxnLst/>
            <a:rect l="0" t="0" r="r" b="b"/>
            <a:pathLst>
              <a:path w="3199" h="1279">
                <a:moveTo>
                  <a:pt x="0" y="1278"/>
                </a:moveTo>
                <a:lnTo>
                  <a:pt x="3198" y="0"/>
                </a:lnTo>
                <a:lnTo>
                  <a:pt x="3198" y="13"/>
                </a:lnTo>
                <a:lnTo>
                  <a:pt x="32" y="1278"/>
                </a:lnTo>
                <a:lnTo>
                  <a:pt x="0" y="1278"/>
                </a:lnTo>
                <a:close/>
              </a:path>
            </a:pathLst>
          </a:custGeom>
          <a:solidFill>
            <a:srgbClr val="FFEBD5"/>
          </a:solidFill>
          <a:ln>
            <a:noFill/>
          </a:ln>
        </p:spPr>
      </p:sp>
      <p:sp>
        <p:nvSpPr>
          <p:cNvPr id="16342" name="Freeform 309"/>
          <p:cNvSpPr/>
          <p:nvPr/>
        </p:nvSpPr>
        <p:spPr>
          <a:xfrm>
            <a:off x="1487880" y="779400"/>
            <a:ext cx="1140120" cy="455760"/>
          </a:xfrm>
          <a:custGeom>
            <a:avLst/>
            <a:gdLst/>
            <a:ahLst/>
            <a:cxnLst/>
            <a:rect l="0" t="0" r="r" b="b"/>
            <a:pathLst>
              <a:path w="3167" h="1266">
                <a:moveTo>
                  <a:pt x="0" y="1265"/>
                </a:moveTo>
                <a:lnTo>
                  <a:pt x="3166" y="0"/>
                </a:lnTo>
                <a:lnTo>
                  <a:pt x="3166" y="13"/>
                </a:lnTo>
                <a:lnTo>
                  <a:pt x="31" y="1265"/>
                </a:lnTo>
                <a:lnTo>
                  <a:pt x="0" y="1265"/>
                </a:lnTo>
                <a:close/>
              </a:path>
            </a:pathLst>
          </a:custGeom>
          <a:solidFill>
            <a:srgbClr val="FFEBD6"/>
          </a:solidFill>
          <a:ln>
            <a:noFill/>
          </a:ln>
        </p:spPr>
      </p:sp>
      <p:sp>
        <p:nvSpPr>
          <p:cNvPr id="16343" name="Freeform 310"/>
          <p:cNvSpPr/>
          <p:nvPr/>
        </p:nvSpPr>
        <p:spPr>
          <a:xfrm>
            <a:off x="1499040" y="784080"/>
            <a:ext cx="1128960" cy="451080"/>
          </a:xfrm>
          <a:custGeom>
            <a:avLst/>
            <a:gdLst/>
            <a:ahLst/>
            <a:cxnLst/>
            <a:rect l="0" t="0" r="r" b="b"/>
            <a:pathLst>
              <a:path w="3136" h="1253">
                <a:moveTo>
                  <a:pt x="0" y="1252"/>
                </a:moveTo>
                <a:lnTo>
                  <a:pt x="3135" y="0"/>
                </a:lnTo>
                <a:lnTo>
                  <a:pt x="3135" y="12"/>
                </a:lnTo>
                <a:lnTo>
                  <a:pt x="32" y="1252"/>
                </a:lnTo>
                <a:lnTo>
                  <a:pt x="0" y="1252"/>
                </a:lnTo>
                <a:close/>
              </a:path>
            </a:pathLst>
          </a:custGeom>
          <a:solidFill>
            <a:srgbClr val="FFECD7"/>
          </a:solidFill>
          <a:ln>
            <a:noFill/>
          </a:ln>
        </p:spPr>
      </p:sp>
      <p:sp>
        <p:nvSpPr>
          <p:cNvPr id="16344" name="Freeform 311"/>
          <p:cNvSpPr/>
          <p:nvPr/>
        </p:nvSpPr>
        <p:spPr>
          <a:xfrm>
            <a:off x="1510560" y="788400"/>
            <a:ext cx="1117440" cy="446760"/>
          </a:xfrm>
          <a:custGeom>
            <a:avLst/>
            <a:gdLst/>
            <a:ahLst/>
            <a:cxnLst/>
            <a:rect l="0" t="0" r="r" b="b"/>
            <a:pathLst>
              <a:path w="3104" h="1241">
                <a:moveTo>
                  <a:pt x="0" y="1240"/>
                </a:moveTo>
                <a:lnTo>
                  <a:pt x="3103" y="0"/>
                </a:lnTo>
                <a:lnTo>
                  <a:pt x="3103" y="13"/>
                </a:lnTo>
                <a:lnTo>
                  <a:pt x="32" y="1240"/>
                </a:lnTo>
                <a:lnTo>
                  <a:pt x="0" y="1240"/>
                </a:lnTo>
                <a:close/>
              </a:path>
            </a:pathLst>
          </a:custGeom>
          <a:solidFill>
            <a:srgbClr val="FFECD8"/>
          </a:solidFill>
          <a:ln>
            <a:noFill/>
          </a:ln>
        </p:spPr>
      </p:sp>
      <p:sp>
        <p:nvSpPr>
          <p:cNvPr id="16345" name="Freeform 312"/>
          <p:cNvSpPr/>
          <p:nvPr/>
        </p:nvSpPr>
        <p:spPr>
          <a:xfrm>
            <a:off x="1522080" y="793080"/>
            <a:ext cx="1105920" cy="442080"/>
          </a:xfrm>
          <a:custGeom>
            <a:avLst/>
            <a:gdLst/>
            <a:ahLst/>
            <a:cxnLst/>
            <a:rect l="0" t="0" r="r" b="b"/>
            <a:pathLst>
              <a:path w="3072" h="1228">
                <a:moveTo>
                  <a:pt x="0" y="1227"/>
                </a:moveTo>
                <a:lnTo>
                  <a:pt x="3071" y="0"/>
                </a:lnTo>
                <a:lnTo>
                  <a:pt x="3071" y="13"/>
                </a:lnTo>
                <a:lnTo>
                  <a:pt x="31" y="1227"/>
                </a:lnTo>
                <a:lnTo>
                  <a:pt x="0" y="1227"/>
                </a:lnTo>
                <a:close/>
              </a:path>
            </a:pathLst>
          </a:custGeom>
          <a:solidFill>
            <a:srgbClr val="FFECD9"/>
          </a:solidFill>
          <a:ln>
            <a:noFill/>
          </a:ln>
        </p:spPr>
      </p:sp>
      <p:sp>
        <p:nvSpPr>
          <p:cNvPr id="16346" name="Freeform 313"/>
          <p:cNvSpPr/>
          <p:nvPr/>
        </p:nvSpPr>
        <p:spPr>
          <a:xfrm>
            <a:off x="1533240" y="797760"/>
            <a:ext cx="1094760" cy="437400"/>
          </a:xfrm>
          <a:custGeom>
            <a:avLst/>
            <a:gdLst/>
            <a:ahLst/>
            <a:cxnLst/>
            <a:rect l="0" t="0" r="r" b="b"/>
            <a:pathLst>
              <a:path w="3041" h="1215">
                <a:moveTo>
                  <a:pt x="0" y="1214"/>
                </a:moveTo>
                <a:lnTo>
                  <a:pt x="3040" y="0"/>
                </a:lnTo>
                <a:lnTo>
                  <a:pt x="3040" y="25"/>
                </a:lnTo>
                <a:lnTo>
                  <a:pt x="64" y="1214"/>
                </a:lnTo>
                <a:lnTo>
                  <a:pt x="0" y="1214"/>
                </a:lnTo>
                <a:close/>
              </a:path>
            </a:pathLst>
          </a:custGeom>
          <a:solidFill>
            <a:srgbClr val="FFEDDA"/>
          </a:solidFill>
          <a:ln>
            <a:noFill/>
          </a:ln>
        </p:spPr>
      </p:sp>
      <p:sp>
        <p:nvSpPr>
          <p:cNvPr id="16347" name="Freeform 314"/>
          <p:cNvSpPr/>
          <p:nvPr/>
        </p:nvSpPr>
        <p:spPr>
          <a:xfrm>
            <a:off x="1556280" y="806760"/>
            <a:ext cx="1071720" cy="428400"/>
          </a:xfrm>
          <a:custGeom>
            <a:avLst/>
            <a:gdLst/>
            <a:ahLst/>
            <a:cxnLst/>
            <a:rect l="0" t="0" r="r" b="b"/>
            <a:pathLst>
              <a:path w="2977" h="1190">
                <a:moveTo>
                  <a:pt x="0" y="1189"/>
                </a:moveTo>
                <a:lnTo>
                  <a:pt x="2976" y="0"/>
                </a:lnTo>
                <a:lnTo>
                  <a:pt x="2976" y="13"/>
                </a:lnTo>
                <a:lnTo>
                  <a:pt x="31" y="1189"/>
                </a:lnTo>
                <a:lnTo>
                  <a:pt x="0" y="1189"/>
                </a:lnTo>
                <a:close/>
              </a:path>
            </a:pathLst>
          </a:custGeom>
          <a:solidFill>
            <a:srgbClr val="FFEDDB"/>
          </a:solidFill>
          <a:ln>
            <a:noFill/>
          </a:ln>
        </p:spPr>
      </p:sp>
      <p:sp>
        <p:nvSpPr>
          <p:cNvPr id="16348" name="Freeform 315"/>
          <p:cNvSpPr/>
          <p:nvPr/>
        </p:nvSpPr>
        <p:spPr>
          <a:xfrm>
            <a:off x="1567440" y="811440"/>
            <a:ext cx="1060560" cy="423720"/>
          </a:xfrm>
          <a:custGeom>
            <a:avLst/>
            <a:gdLst/>
            <a:ahLst/>
            <a:cxnLst/>
            <a:rect l="0" t="0" r="r" b="b"/>
            <a:pathLst>
              <a:path w="2946" h="1177">
                <a:moveTo>
                  <a:pt x="0" y="1176"/>
                </a:moveTo>
                <a:lnTo>
                  <a:pt x="2945" y="0"/>
                </a:lnTo>
                <a:lnTo>
                  <a:pt x="2945" y="12"/>
                </a:lnTo>
                <a:lnTo>
                  <a:pt x="32" y="1176"/>
                </a:lnTo>
                <a:lnTo>
                  <a:pt x="0" y="1176"/>
                </a:lnTo>
                <a:close/>
              </a:path>
            </a:pathLst>
          </a:custGeom>
          <a:solidFill>
            <a:srgbClr val="FFEEDC"/>
          </a:solidFill>
          <a:ln>
            <a:noFill/>
          </a:ln>
        </p:spPr>
      </p:sp>
      <p:sp>
        <p:nvSpPr>
          <p:cNvPr id="16349" name="Freeform 316"/>
          <p:cNvSpPr/>
          <p:nvPr/>
        </p:nvSpPr>
        <p:spPr>
          <a:xfrm>
            <a:off x="1578960" y="815760"/>
            <a:ext cx="1049040" cy="419400"/>
          </a:xfrm>
          <a:custGeom>
            <a:avLst/>
            <a:gdLst/>
            <a:ahLst/>
            <a:cxnLst/>
            <a:rect l="0" t="0" r="r" b="b"/>
            <a:pathLst>
              <a:path w="2914" h="1165">
                <a:moveTo>
                  <a:pt x="0" y="1164"/>
                </a:moveTo>
                <a:lnTo>
                  <a:pt x="2913" y="0"/>
                </a:lnTo>
                <a:lnTo>
                  <a:pt x="2913" y="25"/>
                </a:lnTo>
                <a:lnTo>
                  <a:pt x="63" y="1164"/>
                </a:lnTo>
                <a:lnTo>
                  <a:pt x="0" y="1164"/>
                </a:lnTo>
                <a:close/>
              </a:path>
            </a:pathLst>
          </a:custGeom>
          <a:solidFill>
            <a:srgbClr val="FFEEDD"/>
          </a:solidFill>
          <a:ln>
            <a:noFill/>
          </a:ln>
        </p:spPr>
      </p:sp>
      <p:sp>
        <p:nvSpPr>
          <p:cNvPr id="16350" name="Freeform 317"/>
          <p:cNvSpPr/>
          <p:nvPr/>
        </p:nvSpPr>
        <p:spPr>
          <a:xfrm>
            <a:off x="1601640" y="824760"/>
            <a:ext cx="1026360" cy="410400"/>
          </a:xfrm>
          <a:custGeom>
            <a:avLst/>
            <a:gdLst/>
            <a:ahLst/>
            <a:cxnLst/>
            <a:rect l="0" t="0" r="r" b="b"/>
            <a:pathLst>
              <a:path w="2851" h="1140">
                <a:moveTo>
                  <a:pt x="0" y="1139"/>
                </a:moveTo>
                <a:lnTo>
                  <a:pt x="2850" y="0"/>
                </a:lnTo>
                <a:lnTo>
                  <a:pt x="2850" y="13"/>
                </a:lnTo>
                <a:lnTo>
                  <a:pt x="32" y="1139"/>
                </a:lnTo>
                <a:lnTo>
                  <a:pt x="0" y="1139"/>
                </a:lnTo>
                <a:close/>
              </a:path>
            </a:pathLst>
          </a:custGeom>
          <a:solidFill>
            <a:srgbClr val="FFEFDE"/>
          </a:solidFill>
          <a:ln>
            <a:noFill/>
          </a:ln>
        </p:spPr>
      </p:sp>
      <p:sp>
        <p:nvSpPr>
          <p:cNvPr id="16351" name="Freeform 318"/>
          <p:cNvSpPr/>
          <p:nvPr/>
        </p:nvSpPr>
        <p:spPr>
          <a:xfrm>
            <a:off x="1613160" y="829440"/>
            <a:ext cx="1014840" cy="405720"/>
          </a:xfrm>
          <a:custGeom>
            <a:avLst/>
            <a:gdLst/>
            <a:ahLst/>
            <a:cxnLst/>
            <a:rect l="0" t="0" r="r" b="b"/>
            <a:pathLst>
              <a:path w="2819" h="1127">
                <a:moveTo>
                  <a:pt x="0" y="1126"/>
                </a:moveTo>
                <a:lnTo>
                  <a:pt x="2818" y="0"/>
                </a:lnTo>
                <a:lnTo>
                  <a:pt x="2818" y="13"/>
                </a:lnTo>
                <a:lnTo>
                  <a:pt x="31" y="1126"/>
                </a:lnTo>
                <a:lnTo>
                  <a:pt x="0" y="1126"/>
                </a:lnTo>
                <a:close/>
              </a:path>
            </a:pathLst>
          </a:custGeom>
          <a:solidFill>
            <a:srgbClr val="FFEFDF"/>
          </a:solidFill>
          <a:ln>
            <a:noFill/>
          </a:ln>
        </p:spPr>
      </p:sp>
      <p:sp>
        <p:nvSpPr>
          <p:cNvPr id="16352" name="Freeform 319"/>
          <p:cNvSpPr/>
          <p:nvPr/>
        </p:nvSpPr>
        <p:spPr>
          <a:xfrm>
            <a:off x="1624320" y="834120"/>
            <a:ext cx="1003680" cy="401040"/>
          </a:xfrm>
          <a:custGeom>
            <a:avLst/>
            <a:gdLst/>
            <a:ahLst/>
            <a:cxnLst/>
            <a:rect l="0" t="0" r="r" b="b"/>
            <a:pathLst>
              <a:path w="2788" h="1114">
                <a:moveTo>
                  <a:pt x="0" y="1113"/>
                </a:moveTo>
                <a:lnTo>
                  <a:pt x="2787" y="0"/>
                </a:lnTo>
                <a:lnTo>
                  <a:pt x="2787" y="12"/>
                </a:lnTo>
                <a:lnTo>
                  <a:pt x="32" y="1113"/>
                </a:lnTo>
                <a:lnTo>
                  <a:pt x="0" y="1113"/>
                </a:lnTo>
                <a:close/>
              </a:path>
            </a:pathLst>
          </a:custGeom>
          <a:solidFill>
            <a:srgbClr val="FFEFE0"/>
          </a:solidFill>
          <a:ln>
            <a:noFill/>
          </a:ln>
        </p:spPr>
      </p:sp>
      <p:sp>
        <p:nvSpPr>
          <p:cNvPr id="16353" name="Freeform 320"/>
          <p:cNvSpPr/>
          <p:nvPr/>
        </p:nvSpPr>
        <p:spPr>
          <a:xfrm>
            <a:off x="1635840" y="838440"/>
            <a:ext cx="992160" cy="396720"/>
          </a:xfrm>
          <a:custGeom>
            <a:avLst/>
            <a:gdLst/>
            <a:ahLst/>
            <a:cxnLst/>
            <a:rect l="0" t="0" r="r" b="b"/>
            <a:pathLst>
              <a:path w="2756" h="1102">
                <a:moveTo>
                  <a:pt x="0" y="1101"/>
                </a:moveTo>
                <a:lnTo>
                  <a:pt x="2755" y="0"/>
                </a:lnTo>
                <a:lnTo>
                  <a:pt x="2755" y="13"/>
                </a:lnTo>
                <a:lnTo>
                  <a:pt x="32" y="1101"/>
                </a:lnTo>
                <a:lnTo>
                  <a:pt x="0" y="1101"/>
                </a:lnTo>
                <a:close/>
              </a:path>
            </a:pathLst>
          </a:custGeom>
          <a:solidFill>
            <a:srgbClr val="FFF0E0"/>
          </a:solidFill>
          <a:ln>
            <a:noFill/>
          </a:ln>
        </p:spPr>
      </p:sp>
      <p:sp>
        <p:nvSpPr>
          <p:cNvPr id="16354" name="Freeform 321"/>
          <p:cNvSpPr/>
          <p:nvPr/>
        </p:nvSpPr>
        <p:spPr>
          <a:xfrm>
            <a:off x="1647360" y="843120"/>
            <a:ext cx="980640" cy="392040"/>
          </a:xfrm>
          <a:custGeom>
            <a:avLst/>
            <a:gdLst/>
            <a:ahLst/>
            <a:cxnLst/>
            <a:rect l="0" t="0" r="r" b="b"/>
            <a:pathLst>
              <a:path w="2724" h="1089">
                <a:moveTo>
                  <a:pt x="0" y="1088"/>
                </a:moveTo>
                <a:lnTo>
                  <a:pt x="2723" y="0"/>
                </a:lnTo>
                <a:lnTo>
                  <a:pt x="2723" y="13"/>
                </a:lnTo>
                <a:lnTo>
                  <a:pt x="31" y="1088"/>
                </a:lnTo>
                <a:lnTo>
                  <a:pt x="0" y="1088"/>
                </a:lnTo>
                <a:close/>
              </a:path>
            </a:pathLst>
          </a:custGeom>
          <a:solidFill>
            <a:srgbClr val="FFF0E1"/>
          </a:solidFill>
          <a:ln>
            <a:noFill/>
          </a:ln>
        </p:spPr>
      </p:sp>
      <p:sp>
        <p:nvSpPr>
          <p:cNvPr id="16355" name="Freeform 322"/>
          <p:cNvSpPr/>
          <p:nvPr/>
        </p:nvSpPr>
        <p:spPr>
          <a:xfrm>
            <a:off x="1658520" y="847800"/>
            <a:ext cx="969480" cy="387360"/>
          </a:xfrm>
          <a:custGeom>
            <a:avLst/>
            <a:gdLst/>
            <a:ahLst/>
            <a:cxnLst/>
            <a:rect l="0" t="0" r="r" b="b"/>
            <a:pathLst>
              <a:path w="2693" h="1076">
                <a:moveTo>
                  <a:pt x="0" y="1075"/>
                </a:moveTo>
                <a:lnTo>
                  <a:pt x="2692" y="0"/>
                </a:lnTo>
                <a:lnTo>
                  <a:pt x="2692" y="12"/>
                </a:lnTo>
                <a:lnTo>
                  <a:pt x="32" y="1075"/>
                </a:lnTo>
                <a:lnTo>
                  <a:pt x="0" y="1075"/>
                </a:lnTo>
                <a:close/>
              </a:path>
            </a:pathLst>
          </a:custGeom>
          <a:solidFill>
            <a:srgbClr val="FFF1E2"/>
          </a:solidFill>
          <a:ln>
            <a:noFill/>
          </a:ln>
        </p:spPr>
      </p:sp>
      <p:sp>
        <p:nvSpPr>
          <p:cNvPr id="16356" name="Freeform 323"/>
          <p:cNvSpPr/>
          <p:nvPr/>
        </p:nvSpPr>
        <p:spPr>
          <a:xfrm>
            <a:off x="1670040" y="852120"/>
            <a:ext cx="957960" cy="383040"/>
          </a:xfrm>
          <a:custGeom>
            <a:avLst/>
            <a:gdLst/>
            <a:ahLst/>
            <a:cxnLst/>
            <a:rect l="0" t="0" r="r" b="b"/>
            <a:pathLst>
              <a:path w="2661" h="1064">
                <a:moveTo>
                  <a:pt x="0" y="1063"/>
                </a:moveTo>
                <a:lnTo>
                  <a:pt x="2660" y="0"/>
                </a:lnTo>
                <a:lnTo>
                  <a:pt x="2660" y="13"/>
                </a:lnTo>
                <a:lnTo>
                  <a:pt x="32" y="1063"/>
                </a:lnTo>
                <a:lnTo>
                  <a:pt x="0" y="1063"/>
                </a:lnTo>
                <a:close/>
              </a:path>
            </a:pathLst>
          </a:custGeom>
          <a:solidFill>
            <a:srgbClr val="FFF1E3"/>
          </a:solidFill>
          <a:ln>
            <a:noFill/>
          </a:ln>
        </p:spPr>
      </p:sp>
      <p:sp>
        <p:nvSpPr>
          <p:cNvPr id="16357" name="Freeform 324"/>
          <p:cNvSpPr/>
          <p:nvPr/>
        </p:nvSpPr>
        <p:spPr>
          <a:xfrm>
            <a:off x="1681560" y="856800"/>
            <a:ext cx="946440" cy="378360"/>
          </a:xfrm>
          <a:custGeom>
            <a:avLst/>
            <a:gdLst/>
            <a:ahLst/>
            <a:cxnLst/>
            <a:rect l="0" t="0" r="r" b="b"/>
            <a:pathLst>
              <a:path w="2629" h="1051">
                <a:moveTo>
                  <a:pt x="0" y="1050"/>
                </a:moveTo>
                <a:lnTo>
                  <a:pt x="2628" y="0"/>
                </a:lnTo>
                <a:lnTo>
                  <a:pt x="2628" y="13"/>
                </a:lnTo>
                <a:lnTo>
                  <a:pt x="31" y="1050"/>
                </a:lnTo>
                <a:lnTo>
                  <a:pt x="0" y="1050"/>
                </a:lnTo>
                <a:close/>
              </a:path>
            </a:pathLst>
          </a:custGeom>
          <a:solidFill>
            <a:srgbClr val="FFF1E3"/>
          </a:solidFill>
          <a:ln>
            <a:noFill/>
          </a:ln>
        </p:spPr>
      </p:sp>
      <p:sp>
        <p:nvSpPr>
          <p:cNvPr id="16358" name="Freeform 325"/>
          <p:cNvSpPr/>
          <p:nvPr/>
        </p:nvSpPr>
        <p:spPr>
          <a:xfrm>
            <a:off x="1692720" y="861480"/>
            <a:ext cx="935280" cy="373680"/>
          </a:xfrm>
          <a:custGeom>
            <a:avLst/>
            <a:gdLst/>
            <a:ahLst/>
            <a:cxnLst/>
            <a:rect l="0" t="0" r="r" b="b"/>
            <a:pathLst>
              <a:path w="2598" h="1038">
                <a:moveTo>
                  <a:pt x="0" y="1037"/>
                </a:moveTo>
                <a:lnTo>
                  <a:pt x="2597" y="0"/>
                </a:lnTo>
                <a:lnTo>
                  <a:pt x="2597" y="25"/>
                </a:lnTo>
                <a:lnTo>
                  <a:pt x="64" y="1037"/>
                </a:lnTo>
                <a:lnTo>
                  <a:pt x="0" y="1037"/>
                </a:lnTo>
                <a:close/>
              </a:path>
            </a:pathLst>
          </a:custGeom>
          <a:solidFill>
            <a:srgbClr val="FFF2E4"/>
          </a:solidFill>
          <a:ln>
            <a:noFill/>
          </a:ln>
        </p:spPr>
      </p:sp>
      <p:sp>
        <p:nvSpPr>
          <p:cNvPr id="16359" name="Freeform 326"/>
          <p:cNvSpPr/>
          <p:nvPr/>
        </p:nvSpPr>
        <p:spPr>
          <a:xfrm>
            <a:off x="1715760" y="870480"/>
            <a:ext cx="912240" cy="364680"/>
          </a:xfrm>
          <a:custGeom>
            <a:avLst/>
            <a:gdLst/>
            <a:ahLst/>
            <a:cxnLst/>
            <a:rect l="0" t="0" r="r" b="b"/>
            <a:pathLst>
              <a:path w="2534" h="1013">
                <a:moveTo>
                  <a:pt x="0" y="1012"/>
                </a:moveTo>
                <a:lnTo>
                  <a:pt x="2533" y="0"/>
                </a:lnTo>
                <a:lnTo>
                  <a:pt x="2533" y="12"/>
                </a:lnTo>
                <a:lnTo>
                  <a:pt x="31" y="1012"/>
                </a:lnTo>
                <a:lnTo>
                  <a:pt x="0" y="1012"/>
                </a:lnTo>
                <a:close/>
              </a:path>
            </a:pathLst>
          </a:custGeom>
          <a:solidFill>
            <a:srgbClr val="FFF2E5"/>
          </a:solidFill>
          <a:ln>
            <a:noFill/>
          </a:ln>
        </p:spPr>
      </p:sp>
      <p:sp>
        <p:nvSpPr>
          <p:cNvPr id="16360" name="Freeform 327"/>
          <p:cNvSpPr/>
          <p:nvPr/>
        </p:nvSpPr>
        <p:spPr>
          <a:xfrm>
            <a:off x="1726920" y="874800"/>
            <a:ext cx="901080" cy="360360"/>
          </a:xfrm>
          <a:custGeom>
            <a:avLst/>
            <a:gdLst/>
            <a:ahLst/>
            <a:cxnLst/>
            <a:rect l="0" t="0" r="r" b="b"/>
            <a:pathLst>
              <a:path w="2503" h="1001">
                <a:moveTo>
                  <a:pt x="0" y="1000"/>
                </a:moveTo>
                <a:lnTo>
                  <a:pt x="2502" y="0"/>
                </a:lnTo>
                <a:lnTo>
                  <a:pt x="2502" y="13"/>
                </a:lnTo>
                <a:lnTo>
                  <a:pt x="32" y="1000"/>
                </a:lnTo>
                <a:lnTo>
                  <a:pt x="0" y="1000"/>
                </a:lnTo>
                <a:close/>
              </a:path>
            </a:pathLst>
          </a:custGeom>
          <a:solidFill>
            <a:srgbClr val="FFF2E6"/>
          </a:solidFill>
          <a:ln>
            <a:noFill/>
          </a:ln>
        </p:spPr>
      </p:sp>
      <p:sp>
        <p:nvSpPr>
          <p:cNvPr id="16361" name="Freeform 328"/>
          <p:cNvSpPr/>
          <p:nvPr/>
        </p:nvSpPr>
        <p:spPr>
          <a:xfrm>
            <a:off x="1738440" y="879480"/>
            <a:ext cx="889560" cy="355680"/>
          </a:xfrm>
          <a:custGeom>
            <a:avLst/>
            <a:gdLst/>
            <a:ahLst/>
            <a:cxnLst/>
            <a:rect l="0" t="0" r="r" b="b"/>
            <a:pathLst>
              <a:path w="2471" h="988">
                <a:moveTo>
                  <a:pt x="0" y="987"/>
                </a:moveTo>
                <a:lnTo>
                  <a:pt x="2470" y="0"/>
                </a:lnTo>
                <a:lnTo>
                  <a:pt x="2470" y="13"/>
                </a:lnTo>
                <a:lnTo>
                  <a:pt x="32" y="987"/>
                </a:lnTo>
                <a:lnTo>
                  <a:pt x="0" y="987"/>
                </a:lnTo>
                <a:close/>
              </a:path>
            </a:pathLst>
          </a:custGeom>
          <a:solidFill>
            <a:srgbClr val="FFF3E7"/>
          </a:solidFill>
          <a:ln>
            <a:noFill/>
          </a:ln>
        </p:spPr>
      </p:sp>
      <p:sp>
        <p:nvSpPr>
          <p:cNvPr id="16362" name="Freeform 329"/>
          <p:cNvSpPr/>
          <p:nvPr/>
        </p:nvSpPr>
        <p:spPr>
          <a:xfrm>
            <a:off x="1749960" y="884160"/>
            <a:ext cx="878040" cy="351000"/>
          </a:xfrm>
          <a:custGeom>
            <a:avLst/>
            <a:gdLst/>
            <a:ahLst/>
            <a:cxnLst/>
            <a:rect l="0" t="0" r="r" b="b"/>
            <a:pathLst>
              <a:path w="2439" h="975">
                <a:moveTo>
                  <a:pt x="0" y="974"/>
                </a:moveTo>
                <a:lnTo>
                  <a:pt x="2438" y="0"/>
                </a:lnTo>
                <a:lnTo>
                  <a:pt x="2438" y="12"/>
                </a:lnTo>
                <a:lnTo>
                  <a:pt x="31" y="974"/>
                </a:lnTo>
                <a:lnTo>
                  <a:pt x="0" y="974"/>
                </a:lnTo>
                <a:close/>
              </a:path>
            </a:pathLst>
          </a:custGeom>
          <a:solidFill>
            <a:srgbClr val="FFF3E7"/>
          </a:solidFill>
          <a:ln>
            <a:noFill/>
          </a:ln>
        </p:spPr>
      </p:sp>
      <p:sp>
        <p:nvSpPr>
          <p:cNvPr id="16363" name="Freeform 330"/>
          <p:cNvSpPr/>
          <p:nvPr/>
        </p:nvSpPr>
        <p:spPr>
          <a:xfrm>
            <a:off x="1761120" y="888480"/>
            <a:ext cx="866880" cy="346680"/>
          </a:xfrm>
          <a:custGeom>
            <a:avLst/>
            <a:gdLst/>
            <a:ahLst/>
            <a:cxnLst/>
            <a:rect l="0" t="0" r="r" b="b"/>
            <a:pathLst>
              <a:path w="2408" h="963">
                <a:moveTo>
                  <a:pt x="0" y="962"/>
                </a:moveTo>
                <a:lnTo>
                  <a:pt x="2407" y="0"/>
                </a:lnTo>
                <a:lnTo>
                  <a:pt x="2407" y="13"/>
                </a:lnTo>
                <a:lnTo>
                  <a:pt x="32" y="962"/>
                </a:lnTo>
                <a:lnTo>
                  <a:pt x="0" y="962"/>
                </a:lnTo>
                <a:close/>
              </a:path>
            </a:pathLst>
          </a:custGeom>
          <a:solidFill>
            <a:srgbClr val="FFF3E8"/>
          </a:solidFill>
          <a:ln>
            <a:noFill/>
          </a:ln>
        </p:spPr>
      </p:sp>
      <p:sp>
        <p:nvSpPr>
          <p:cNvPr id="16364" name="Freeform 331"/>
          <p:cNvSpPr/>
          <p:nvPr/>
        </p:nvSpPr>
        <p:spPr>
          <a:xfrm>
            <a:off x="1772640" y="893160"/>
            <a:ext cx="855360" cy="342000"/>
          </a:xfrm>
          <a:custGeom>
            <a:avLst/>
            <a:gdLst/>
            <a:ahLst/>
            <a:cxnLst/>
            <a:rect l="0" t="0" r="r" b="b"/>
            <a:pathLst>
              <a:path w="2376" h="950">
                <a:moveTo>
                  <a:pt x="0" y="949"/>
                </a:moveTo>
                <a:lnTo>
                  <a:pt x="2375" y="0"/>
                </a:lnTo>
                <a:lnTo>
                  <a:pt x="2375" y="13"/>
                </a:lnTo>
                <a:lnTo>
                  <a:pt x="32" y="949"/>
                </a:lnTo>
                <a:lnTo>
                  <a:pt x="0" y="949"/>
                </a:lnTo>
                <a:close/>
              </a:path>
            </a:pathLst>
          </a:custGeom>
          <a:solidFill>
            <a:srgbClr val="FFF4E8"/>
          </a:solidFill>
          <a:ln>
            <a:noFill/>
          </a:ln>
        </p:spPr>
      </p:sp>
      <p:sp>
        <p:nvSpPr>
          <p:cNvPr id="16365" name="Freeform 332"/>
          <p:cNvSpPr/>
          <p:nvPr/>
        </p:nvSpPr>
        <p:spPr>
          <a:xfrm>
            <a:off x="1784160" y="897840"/>
            <a:ext cx="843840" cy="337320"/>
          </a:xfrm>
          <a:custGeom>
            <a:avLst/>
            <a:gdLst/>
            <a:ahLst/>
            <a:cxnLst/>
            <a:rect l="0" t="0" r="r" b="b"/>
            <a:pathLst>
              <a:path w="2344" h="937">
                <a:moveTo>
                  <a:pt x="0" y="936"/>
                </a:moveTo>
                <a:lnTo>
                  <a:pt x="2343" y="0"/>
                </a:lnTo>
                <a:lnTo>
                  <a:pt x="2343" y="25"/>
                </a:lnTo>
                <a:lnTo>
                  <a:pt x="63" y="936"/>
                </a:lnTo>
                <a:lnTo>
                  <a:pt x="0" y="936"/>
                </a:lnTo>
                <a:close/>
              </a:path>
            </a:pathLst>
          </a:custGeom>
          <a:solidFill>
            <a:srgbClr val="FFF4E9"/>
          </a:solidFill>
          <a:ln>
            <a:noFill/>
          </a:ln>
        </p:spPr>
      </p:sp>
      <p:sp>
        <p:nvSpPr>
          <p:cNvPr id="16366" name="Freeform 333"/>
          <p:cNvSpPr/>
          <p:nvPr/>
        </p:nvSpPr>
        <p:spPr>
          <a:xfrm>
            <a:off x="1806840" y="906840"/>
            <a:ext cx="821160" cy="328320"/>
          </a:xfrm>
          <a:custGeom>
            <a:avLst/>
            <a:gdLst/>
            <a:ahLst/>
            <a:cxnLst/>
            <a:rect l="0" t="0" r="r" b="b"/>
            <a:pathLst>
              <a:path w="2281" h="912">
                <a:moveTo>
                  <a:pt x="0" y="911"/>
                </a:moveTo>
                <a:lnTo>
                  <a:pt x="2280" y="0"/>
                </a:lnTo>
                <a:lnTo>
                  <a:pt x="2280" y="13"/>
                </a:lnTo>
                <a:lnTo>
                  <a:pt x="32" y="911"/>
                </a:lnTo>
                <a:lnTo>
                  <a:pt x="0" y="911"/>
                </a:lnTo>
                <a:close/>
              </a:path>
            </a:pathLst>
          </a:custGeom>
          <a:solidFill>
            <a:srgbClr val="FFF4EA"/>
          </a:solidFill>
          <a:ln>
            <a:noFill/>
          </a:ln>
        </p:spPr>
      </p:sp>
      <p:sp>
        <p:nvSpPr>
          <p:cNvPr id="16367" name="Freeform 334"/>
          <p:cNvSpPr/>
          <p:nvPr/>
        </p:nvSpPr>
        <p:spPr>
          <a:xfrm>
            <a:off x="1818360" y="911520"/>
            <a:ext cx="809640" cy="323640"/>
          </a:xfrm>
          <a:custGeom>
            <a:avLst/>
            <a:gdLst/>
            <a:ahLst/>
            <a:cxnLst/>
            <a:rect l="0" t="0" r="r" b="b"/>
            <a:pathLst>
              <a:path w="2249" h="899">
                <a:moveTo>
                  <a:pt x="0" y="898"/>
                </a:moveTo>
                <a:lnTo>
                  <a:pt x="2248" y="0"/>
                </a:lnTo>
                <a:lnTo>
                  <a:pt x="2248" y="12"/>
                </a:lnTo>
                <a:lnTo>
                  <a:pt x="31" y="898"/>
                </a:lnTo>
                <a:lnTo>
                  <a:pt x="0" y="898"/>
                </a:lnTo>
                <a:close/>
              </a:path>
            </a:pathLst>
          </a:custGeom>
          <a:solidFill>
            <a:srgbClr val="FFF5EB"/>
          </a:solidFill>
          <a:ln>
            <a:noFill/>
          </a:ln>
        </p:spPr>
      </p:sp>
      <p:sp>
        <p:nvSpPr>
          <p:cNvPr id="16368" name="Freeform 335"/>
          <p:cNvSpPr/>
          <p:nvPr/>
        </p:nvSpPr>
        <p:spPr>
          <a:xfrm>
            <a:off x="1829520" y="915840"/>
            <a:ext cx="798480" cy="319320"/>
          </a:xfrm>
          <a:custGeom>
            <a:avLst/>
            <a:gdLst/>
            <a:ahLst/>
            <a:cxnLst/>
            <a:rect l="0" t="0" r="r" b="b"/>
            <a:pathLst>
              <a:path w="2218" h="887">
                <a:moveTo>
                  <a:pt x="0" y="886"/>
                </a:moveTo>
                <a:lnTo>
                  <a:pt x="2217" y="0"/>
                </a:lnTo>
                <a:lnTo>
                  <a:pt x="2217" y="13"/>
                </a:lnTo>
                <a:lnTo>
                  <a:pt x="32" y="886"/>
                </a:lnTo>
                <a:lnTo>
                  <a:pt x="0" y="886"/>
                </a:lnTo>
                <a:close/>
              </a:path>
            </a:pathLst>
          </a:custGeom>
          <a:solidFill>
            <a:srgbClr val="FFF5EB"/>
          </a:solidFill>
          <a:ln>
            <a:noFill/>
          </a:ln>
        </p:spPr>
      </p:sp>
      <p:sp>
        <p:nvSpPr>
          <p:cNvPr id="16369" name="Freeform 336"/>
          <p:cNvSpPr/>
          <p:nvPr/>
        </p:nvSpPr>
        <p:spPr>
          <a:xfrm>
            <a:off x="1841040" y="920520"/>
            <a:ext cx="786960" cy="314640"/>
          </a:xfrm>
          <a:custGeom>
            <a:avLst/>
            <a:gdLst/>
            <a:ahLst/>
            <a:cxnLst/>
            <a:rect l="0" t="0" r="r" b="b"/>
            <a:pathLst>
              <a:path w="2186" h="874">
                <a:moveTo>
                  <a:pt x="0" y="873"/>
                </a:moveTo>
                <a:lnTo>
                  <a:pt x="2185" y="0"/>
                </a:lnTo>
                <a:lnTo>
                  <a:pt x="2185" y="12"/>
                </a:lnTo>
                <a:lnTo>
                  <a:pt x="31" y="873"/>
                </a:lnTo>
                <a:lnTo>
                  <a:pt x="0" y="873"/>
                </a:lnTo>
                <a:close/>
              </a:path>
            </a:pathLst>
          </a:custGeom>
          <a:solidFill>
            <a:srgbClr val="FFF5EC"/>
          </a:solidFill>
          <a:ln>
            <a:noFill/>
          </a:ln>
        </p:spPr>
      </p:sp>
      <p:sp>
        <p:nvSpPr>
          <p:cNvPr id="16370" name="Freeform 337"/>
          <p:cNvSpPr/>
          <p:nvPr/>
        </p:nvSpPr>
        <p:spPr>
          <a:xfrm>
            <a:off x="1852200" y="924840"/>
            <a:ext cx="775800" cy="310320"/>
          </a:xfrm>
          <a:custGeom>
            <a:avLst/>
            <a:gdLst/>
            <a:ahLst/>
            <a:cxnLst/>
            <a:rect l="0" t="0" r="r" b="b"/>
            <a:pathLst>
              <a:path w="2155" h="862">
                <a:moveTo>
                  <a:pt x="0" y="861"/>
                </a:moveTo>
                <a:lnTo>
                  <a:pt x="2154" y="0"/>
                </a:lnTo>
                <a:lnTo>
                  <a:pt x="2154" y="13"/>
                </a:lnTo>
                <a:lnTo>
                  <a:pt x="32" y="861"/>
                </a:lnTo>
                <a:lnTo>
                  <a:pt x="0" y="861"/>
                </a:lnTo>
                <a:close/>
              </a:path>
            </a:pathLst>
          </a:custGeom>
          <a:solidFill>
            <a:srgbClr val="FFF5EC"/>
          </a:solidFill>
          <a:ln>
            <a:noFill/>
          </a:ln>
        </p:spPr>
      </p:sp>
      <p:sp>
        <p:nvSpPr>
          <p:cNvPr id="16371" name="Freeform 338"/>
          <p:cNvSpPr/>
          <p:nvPr/>
        </p:nvSpPr>
        <p:spPr>
          <a:xfrm>
            <a:off x="1863720" y="929520"/>
            <a:ext cx="764280" cy="305640"/>
          </a:xfrm>
          <a:custGeom>
            <a:avLst/>
            <a:gdLst/>
            <a:ahLst/>
            <a:cxnLst/>
            <a:rect l="0" t="0" r="r" b="b"/>
            <a:pathLst>
              <a:path w="2123" h="849">
                <a:moveTo>
                  <a:pt x="0" y="848"/>
                </a:moveTo>
                <a:lnTo>
                  <a:pt x="2122" y="0"/>
                </a:lnTo>
                <a:lnTo>
                  <a:pt x="2122" y="13"/>
                </a:lnTo>
                <a:lnTo>
                  <a:pt x="32" y="848"/>
                </a:lnTo>
                <a:lnTo>
                  <a:pt x="0" y="848"/>
                </a:lnTo>
                <a:close/>
              </a:path>
            </a:pathLst>
          </a:custGeom>
          <a:solidFill>
            <a:srgbClr val="FFF6ED"/>
          </a:solidFill>
          <a:ln>
            <a:noFill/>
          </a:ln>
        </p:spPr>
      </p:sp>
      <p:sp>
        <p:nvSpPr>
          <p:cNvPr id="16372" name="Freeform 339"/>
          <p:cNvSpPr/>
          <p:nvPr/>
        </p:nvSpPr>
        <p:spPr>
          <a:xfrm>
            <a:off x="1875240" y="934200"/>
            <a:ext cx="752760" cy="300960"/>
          </a:xfrm>
          <a:custGeom>
            <a:avLst/>
            <a:gdLst/>
            <a:ahLst/>
            <a:cxnLst/>
            <a:rect l="0" t="0" r="r" b="b"/>
            <a:pathLst>
              <a:path w="2091" h="836">
                <a:moveTo>
                  <a:pt x="0" y="835"/>
                </a:moveTo>
                <a:lnTo>
                  <a:pt x="2090" y="0"/>
                </a:lnTo>
                <a:lnTo>
                  <a:pt x="2090" y="12"/>
                </a:lnTo>
                <a:lnTo>
                  <a:pt x="32" y="835"/>
                </a:lnTo>
                <a:lnTo>
                  <a:pt x="0" y="835"/>
                </a:lnTo>
                <a:close/>
              </a:path>
            </a:pathLst>
          </a:custGeom>
          <a:solidFill>
            <a:srgbClr val="FFF6ED"/>
          </a:solidFill>
          <a:ln>
            <a:noFill/>
          </a:ln>
        </p:spPr>
      </p:sp>
      <p:sp>
        <p:nvSpPr>
          <p:cNvPr id="16373" name="Freeform 340"/>
          <p:cNvSpPr/>
          <p:nvPr/>
        </p:nvSpPr>
        <p:spPr>
          <a:xfrm>
            <a:off x="1886400" y="938520"/>
            <a:ext cx="741600" cy="296640"/>
          </a:xfrm>
          <a:custGeom>
            <a:avLst/>
            <a:gdLst/>
            <a:ahLst/>
            <a:cxnLst/>
            <a:rect l="0" t="0" r="r" b="b"/>
            <a:pathLst>
              <a:path w="2060" h="824">
                <a:moveTo>
                  <a:pt x="0" y="823"/>
                </a:moveTo>
                <a:lnTo>
                  <a:pt x="2059" y="0"/>
                </a:lnTo>
                <a:lnTo>
                  <a:pt x="2059" y="13"/>
                </a:lnTo>
                <a:lnTo>
                  <a:pt x="32" y="823"/>
                </a:lnTo>
                <a:lnTo>
                  <a:pt x="0" y="823"/>
                </a:lnTo>
                <a:close/>
              </a:path>
            </a:pathLst>
          </a:custGeom>
          <a:solidFill>
            <a:srgbClr val="FFF6EE"/>
          </a:solidFill>
          <a:ln>
            <a:noFill/>
          </a:ln>
        </p:spPr>
      </p:sp>
      <p:sp>
        <p:nvSpPr>
          <p:cNvPr id="16374" name="Freeform 341"/>
          <p:cNvSpPr/>
          <p:nvPr/>
        </p:nvSpPr>
        <p:spPr>
          <a:xfrm>
            <a:off x="1897920" y="943200"/>
            <a:ext cx="730080" cy="291960"/>
          </a:xfrm>
          <a:custGeom>
            <a:avLst/>
            <a:gdLst/>
            <a:ahLst/>
            <a:cxnLst/>
            <a:rect l="0" t="0" r="r" b="b"/>
            <a:pathLst>
              <a:path w="2028" h="811">
                <a:moveTo>
                  <a:pt x="0" y="810"/>
                </a:moveTo>
                <a:lnTo>
                  <a:pt x="2027" y="0"/>
                </a:lnTo>
                <a:lnTo>
                  <a:pt x="2027" y="13"/>
                </a:lnTo>
                <a:lnTo>
                  <a:pt x="32" y="810"/>
                </a:lnTo>
                <a:lnTo>
                  <a:pt x="0" y="810"/>
                </a:lnTo>
                <a:close/>
              </a:path>
            </a:pathLst>
          </a:custGeom>
          <a:solidFill>
            <a:srgbClr val="FFF7EE"/>
          </a:solidFill>
          <a:ln>
            <a:noFill/>
          </a:ln>
        </p:spPr>
      </p:sp>
      <p:sp>
        <p:nvSpPr>
          <p:cNvPr id="16375" name="Freeform 342"/>
          <p:cNvSpPr/>
          <p:nvPr/>
        </p:nvSpPr>
        <p:spPr>
          <a:xfrm>
            <a:off x="1909440" y="947880"/>
            <a:ext cx="718560" cy="287280"/>
          </a:xfrm>
          <a:custGeom>
            <a:avLst/>
            <a:gdLst/>
            <a:ahLst/>
            <a:cxnLst/>
            <a:rect l="0" t="0" r="r" b="b"/>
            <a:pathLst>
              <a:path w="1996" h="798">
                <a:moveTo>
                  <a:pt x="0" y="797"/>
                </a:moveTo>
                <a:lnTo>
                  <a:pt x="1995" y="0"/>
                </a:lnTo>
                <a:lnTo>
                  <a:pt x="1995" y="12"/>
                </a:lnTo>
                <a:lnTo>
                  <a:pt x="31" y="797"/>
                </a:lnTo>
                <a:lnTo>
                  <a:pt x="0" y="797"/>
                </a:lnTo>
                <a:close/>
              </a:path>
            </a:pathLst>
          </a:custGeom>
          <a:solidFill>
            <a:srgbClr val="FFF7EF"/>
          </a:solidFill>
          <a:ln>
            <a:noFill/>
          </a:ln>
        </p:spPr>
      </p:sp>
      <p:sp>
        <p:nvSpPr>
          <p:cNvPr id="16376" name="Freeform 343"/>
          <p:cNvSpPr/>
          <p:nvPr/>
        </p:nvSpPr>
        <p:spPr>
          <a:xfrm>
            <a:off x="1920600" y="952200"/>
            <a:ext cx="707400" cy="282960"/>
          </a:xfrm>
          <a:custGeom>
            <a:avLst/>
            <a:gdLst/>
            <a:ahLst/>
            <a:cxnLst/>
            <a:rect l="0" t="0" r="r" b="b"/>
            <a:pathLst>
              <a:path w="1965" h="786">
                <a:moveTo>
                  <a:pt x="0" y="785"/>
                </a:moveTo>
                <a:lnTo>
                  <a:pt x="1964" y="0"/>
                </a:lnTo>
                <a:lnTo>
                  <a:pt x="1964" y="13"/>
                </a:lnTo>
                <a:lnTo>
                  <a:pt x="32" y="785"/>
                </a:lnTo>
                <a:lnTo>
                  <a:pt x="0" y="785"/>
                </a:lnTo>
                <a:close/>
              </a:path>
            </a:pathLst>
          </a:custGeom>
          <a:solidFill>
            <a:srgbClr val="FFF7EF"/>
          </a:solidFill>
          <a:ln>
            <a:noFill/>
          </a:ln>
        </p:spPr>
      </p:sp>
      <p:sp>
        <p:nvSpPr>
          <p:cNvPr id="16377" name="Freeform 344"/>
          <p:cNvSpPr/>
          <p:nvPr/>
        </p:nvSpPr>
        <p:spPr>
          <a:xfrm>
            <a:off x="1932120" y="956880"/>
            <a:ext cx="695880" cy="278280"/>
          </a:xfrm>
          <a:custGeom>
            <a:avLst/>
            <a:gdLst/>
            <a:ahLst/>
            <a:cxnLst/>
            <a:rect l="0" t="0" r="r" b="b"/>
            <a:pathLst>
              <a:path w="1933" h="773">
                <a:moveTo>
                  <a:pt x="0" y="772"/>
                </a:moveTo>
                <a:lnTo>
                  <a:pt x="1932" y="0"/>
                </a:lnTo>
                <a:lnTo>
                  <a:pt x="1932" y="12"/>
                </a:lnTo>
                <a:lnTo>
                  <a:pt x="32" y="772"/>
                </a:lnTo>
                <a:lnTo>
                  <a:pt x="0" y="772"/>
                </a:lnTo>
                <a:close/>
              </a:path>
            </a:pathLst>
          </a:custGeom>
          <a:solidFill>
            <a:srgbClr val="FFF7F0"/>
          </a:solidFill>
          <a:ln>
            <a:noFill/>
          </a:ln>
        </p:spPr>
      </p:sp>
      <p:sp>
        <p:nvSpPr>
          <p:cNvPr id="16378" name="Freeform 345"/>
          <p:cNvSpPr/>
          <p:nvPr/>
        </p:nvSpPr>
        <p:spPr>
          <a:xfrm>
            <a:off x="1943640" y="961200"/>
            <a:ext cx="684360" cy="273960"/>
          </a:xfrm>
          <a:custGeom>
            <a:avLst/>
            <a:gdLst/>
            <a:ahLst/>
            <a:cxnLst/>
            <a:rect l="0" t="0" r="r" b="b"/>
            <a:pathLst>
              <a:path w="1901" h="761">
                <a:moveTo>
                  <a:pt x="0" y="760"/>
                </a:moveTo>
                <a:lnTo>
                  <a:pt x="1900" y="0"/>
                </a:lnTo>
                <a:lnTo>
                  <a:pt x="1900" y="13"/>
                </a:lnTo>
                <a:lnTo>
                  <a:pt x="31" y="760"/>
                </a:lnTo>
                <a:lnTo>
                  <a:pt x="0" y="760"/>
                </a:lnTo>
                <a:close/>
              </a:path>
            </a:pathLst>
          </a:custGeom>
          <a:solidFill>
            <a:srgbClr val="FFF8F0"/>
          </a:solidFill>
          <a:ln>
            <a:noFill/>
          </a:ln>
        </p:spPr>
      </p:sp>
      <p:sp>
        <p:nvSpPr>
          <p:cNvPr id="16379" name="Freeform 346"/>
          <p:cNvSpPr/>
          <p:nvPr/>
        </p:nvSpPr>
        <p:spPr>
          <a:xfrm>
            <a:off x="1954800" y="965880"/>
            <a:ext cx="673200" cy="269280"/>
          </a:xfrm>
          <a:custGeom>
            <a:avLst/>
            <a:gdLst/>
            <a:ahLst/>
            <a:cxnLst/>
            <a:rect l="0" t="0" r="r" b="b"/>
            <a:pathLst>
              <a:path w="1870" h="748">
                <a:moveTo>
                  <a:pt x="0" y="747"/>
                </a:moveTo>
                <a:lnTo>
                  <a:pt x="1869" y="0"/>
                </a:lnTo>
                <a:lnTo>
                  <a:pt x="1869" y="13"/>
                </a:lnTo>
                <a:lnTo>
                  <a:pt x="32" y="747"/>
                </a:lnTo>
                <a:lnTo>
                  <a:pt x="0" y="747"/>
                </a:lnTo>
                <a:close/>
              </a:path>
            </a:pathLst>
          </a:custGeom>
          <a:solidFill>
            <a:srgbClr val="FFF8F1"/>
          </a:solidFill>
          <a:ln>
            <a:noFill/>
          </a:ln>
        </p:spPr>
      </p:sp>
      <p:sp>
        <p:nvSpPr>
          <p:cNvPr id="16380" name="Freeform 347"/>
          <p:cNvSpPr/>
          <p:nvPr/>
        </p:nvSpPr>
        <p:spPr>
          <a:xfrm>
            <a:off x="1966320" y="970560"/>
            <a:ext cx="661680" cy="264600"/>
          </a:xfrm>
          <a:custGeom>
            <a:avLst/>
            <a:gdLst/>
            <a:ahLst/>
            <a:cxnLst/>
            <a:rect l="0" t="0" r="r" b="b"/>
            <a:pathLst>
              <a:path w="1838" h="735">
                <a:moveTo>
                  <a:pt x="0" y="734"/>
                </a:moveTo>
                <a:lnTo>
                  <a:pt x="1837" y="0"/>
                </a:lnTo>
                <a:lnTo>
                  <a:pt x="1837" y="25"/>
                </a:lnTo>
                <a:lnTo>
                  <a:pt x="63" y="734"/>
                </a:lnTo>
                <a:lnTo>
                  <a:pt x="0" y="734"/>
                </a:lnTo>
                <a:close/>
              </a:path>
            </a:pathLst>
          </a:custGeom>
          <a:solidFill>
            <a:srgbClr val="FFF8F1"/>
          </a:solidFill>
          <a:ln>
            <a:noFill/>
          </a:ln>
        </p:spPr>
      </p:sp>
      <p:sp>
        <p:nvSpPr>
          <p:cNvPr id="16381" name="Freeform 348"/>
          <p:cNvSpPr/>
          <p:nvPr/>
        </p:nvSpPr>
        <p:spPr>
          <a:xfrm>
            <a:off x="1989000" y="979560"/>
            <a:ext cx="639000" cy="255600"/>
          </a:xfrm>
          <a:custGeom>
            <a:avLst/>
            <a:gdLst/>
            <a:ahLst/>
            <a:cxnLst/>
            <a:rect l="0" t="0" r="r" b="b"/>
            <a:pathLst>
              <a:path w="1775" h="710">
                <a:moveTo>
                  <a:pt x="0" y="709"/>
                </a:moveTo>
                <a:lnTo>
                  <a:pt x="1774" y="0"/>
                </a:lnTo>
                <a:lnTo>
                  <a:pt x="1774" y="13"/>
                </a:lnTo>
                <a:lnTo>
                  <a:pt x="32" y="709"/>
                </a:lnTo>
                <a:lnTo>
                  <a:pt x="0" y="709"/>
                </a:lnTo>
                <a:close/>
              </a:path>
            </a:pathLst>
          </a:custGeom>
          <a:solidFill>
            <a:srgbClr val="FFF8F2"/>
          </a:solidFill>
          <a:ln>
            <a:noFill/>
          </a:ln>
        </p:spPr>
      </p:sp>
      <p:sp>
        <p:nvSpPr>
          <p:cNvPr id="16382" name="Freeform 349"/>
          <p:cNvSpPr/>
          <p:nvPr/>
        </p:nvSpPr>
        <p:spPr>
          <a:xfrm>
            <a:off x="2000520" y="984240"/>
            <a:ext cx="627480" cy="250920"/>
          </a:xfrm>
          <a:custGeom>
            <a:avLst/>
            <a:gdLst/>
            <a:ahLst/>
            <a:cxnLst/>
            <a:rect l="0" t="0" r="r" b="b"/>
            <a:pathLst>
              <a:path w="1743" h="697">
                <a:moveTo>
                  <a:pt x="0" y="696"/>
                </a:moveTo>
                <a:lnTo>
                  <a:pt x="1742" y="0"/>
                </a:lnTo>
                <a:lnTo>
                  <a:pt x="1742" y="12"/>
                </a:lnTo>
                <a:lnTo>
                  <a:pt x="32" y="696"/>
                </a:lnTo>
                <a:lnTo>
                  <a:pt x="0" y="696"/>
                </a:lnTo>
                <a:close/>
              </a:path>
            </a:pathLst>
          </a:custGeom>
          <a:solidFill>
            <a:srgbClr val="FFF9F2"/>
          </a:solidFill>
          <a:ln>
            <a:noFill/>
          </a:ln>
        </p:spPr>
      </p:sp>
      <p:sp>
        <p:nvSpPr>
          <p:cNvPr id="16383" name="Freeform 350"/>
          <p:cNvSpPr/>
          <p:nvPr/>
        </p:nvSpPr>
        <p:spPr>
          <a:xfrm>
            <a:off x="2012040" y="988560"/>
            <a:ext cx="615960" cy="246600"/>
          </a:xfrm>
          <a:custGeom>
            <a:avLst/>
            <a:gdLst/>
            <a:ahLst/>
            <a:cxnLst/>
            <a:rect l="0" t="0" r="r" b="b"/>
            <a:pathLst>
              <a:path w="1711" h="685">
                <a:moveTo>
                  <a:pt x="0" y="684"/>
                </a:moveTo>
                <a:lnTo>
                  <a:pt x="1710" y="0"/>
                </a:lnTo>
                <a:lnTo>
                  <a:pt x="1710" y="26"/>
                </a:lnTo>
                <a:lnTo>
                  <a:pt x="63" y="684"/>
                </a:lnTo>
                <a:lnTo>
                  <a:pt x="0" y="684"/>
                </a:lnTo>
                <a:close/>
              </a:path>
            </a:pathLst>
          </a:custGeom>
          <a:solidFill>
            <a:srgbClr val="FFF9F3"/>
          </a:solidFill>
          <a:ln>
            <a:noFill/>
          </a:ln>
        </p:spPr>
      </p:sp>
      <p:sp>
        <p:nvSpPr>
          <p:cNvPr id="16384" name="Freeform 351"/>
          <p:cNvSpPr/>
          <p:nvPr/>
        </p:nvSpPr>
        <p:spPr>
          <a:xfrm>
            <a:off x="2034720" y="997920"/>
            <a:ext cx="593280" cy="237240"/>
          </a:xfrm>
          <a:custGeom>
            <a:avLst/>
            <a:gdLst/>
            <a:ahLst/>
            <a:cxnLst/>
            <a:rect l="0" t="0" r="r" b="b"/>
            <a:pathLst>
              <a:path w="1648" h="659">
                <a:moveTo>
                  <a:pt x="0" y="658"/>
                </a:moveTo>
                <a:lnTo>
                  <a:pt x="1647" y="0"/>
                </a:lnTo>
                <a:lnTo>
                  <a:pt x="1647" y="12"/>
                </a:lnTo>
                <a:lnTo>
                  <a:pt x="32" y="658"/>
                </a:lnTo>
                <a:lnTo>
                  <a:pt x="0" y="658"/>
                </a:lnTo>
                <a:close/>
              </a:path>
            </a:pathLst>
          </a:custGeom>
          <a:solidFill>
            <a:srgbClr val="FFF9F3"/>
          </a:solidFill>
          <a:ln>
            <a:noFill/>
          </a:ln>
        </p:spPr>
      </p:sp>
      <p:sp>
        <p:nvSpPr>
          <p:cNvPr id="16385" name="Freeform 352"/>
          <p:cNvSpPr/>
          <p:nvPr/>
        </p:nvSpPr>
        <p:spPr>
          <a:xfrm>
            <a:off x="2046240" y="1002240"/>
            <a:ext cx="581760" cy="232920"/>
          </a:xfrm>
          <a:custGeom>
            <a:avLst/>
            <a:gdLst/>
            <a:ahLst/>
            <a:cxnLst/>
            <a:rect l="0" t="0" r="r" b="b"/>
            <a:pathLst>
              <a:path w="1616" h="647">
                <a:moveTo>
                  <a:pt x="0" y="646"/>
                </a:moveTo>
                <a:lnTo>
                  <a:pt x="1615" y="0"/>
                </a:lnTo>
                <a:lnTo>
                  <a:pt x="1615" y="13"/>
                </a:lnTo>
                <a:lnTo>
                  <a:pt x="31" y="646"/>
                </a:lnTo>
                <a:lnTo>
                  <a:pt x="0" y="646"/>
                </a:lnTo>
                <a:close/>
              </a:path>
            </a:pathLst>
          </a:custGeom>
          <a:solidFill>
            <a:srgbClr val="FFF9F4"/>
          </a:solidFill>
          <a:ln>
            <a:noFill/>
          </a:ln>
        </p:spPr>
      </p:sp>
      <p:sp>
        <p:nvSpPr>
          <p:cNvPr id="16386" name="Freeform 353"/>
          <p:cNvSpPr/>
          <p:nvPr/>
        </p:nvSpPr>
        <p:spPr>
          <a:xfrm>
            <a:off x="2057400" y="1006920"/>
            <a:ext cx="570600" cy="228240"/>
          </a:xfrm>
          <a:custGeom>
            <a:avLst/>
            <a:gdLst/>
            <a:ahLst/>
            <a:cxnLst/>
            <a:rect l="0" t="0" r="r" b="b"/>
            <a:pathLst>
              <a:path w="1585" h="634">
                <a:moveTo>
                  <a:pt x="0" y="633"/>
                </a:moveTo>
                <a:lnTo>
                  <a:pt x="1584" y="0"/>
                </a:lnTo>
                <a:lnTo>
                  <a:pt x="1584" y="12"/>
                </a:lnTo>
                <a:lnTo>
                  <a:pt x="32" y="633"/>
                </a:lnTo>
                <a:lnTo>
                  <a:pt x="0" y="633"/>
                </a:lnTo>
                <a:close/>
              </a:path>
            </a:pathLst>
          </a:custGeom>
          <a:solidFill>
            <a:srgbClr val="FFFAF4"/>
          </a:solidFill>
          <a:ln>
            <a:noFill/>
          </a:ln>
        </p:spPr>
      </p:sp>
      <p:sp>
        <p:nvSpPr>
          <p:cNvPr id="16387" name="Freeform 354"/>
          <p:cNvSpPr/>
          <p:nvPr/>
        </p:nvSpPr>
        <p:spPr>
          <a:xfrm>
            <a:off x="2068920" y="1011240"/>
            <a:ext cx="559080" cy="223920"/>
          </a:xfrm>
          <a:custGeom>
            <a:avLst/>
            <a:gdLst/>
            <a:ahLst/>
            <a:cxnLst/>
            <a:rect l="0" t="0" r="r" b="b"/>
            <a:pathLst>
              <a:path w="1553" h="622">
                <a:moveTo>
                  <a:pt x="0" y="621"/>
                </a:moveTo>
                <a:lnTo>
                  <a:pt x="1552" y="0"/>
                </a:lnTo>
                <a:lnTo>
                  <a:pt x="1552" y="13"/>
                </a:lnTo>
                <a:lnTo>
                  <a:pt x="32" y="621"/>
                </a:lnTo>
                <a:lnTo>
                  <a:pt x="0" y="621"/>
                </a:lnTo>
                <a:close/>
              </a:path>
            </a:pathLst>
          </a:custGeom>
          <a:solidFill>
            <a:srgbClr val="FFFAF5"/>
          </a:solidFill>
          <a:ln>
            <a:noFill/>
          </a:ln>
        </p:spPr>
      </p:sp>
      <p:sp>
        <p:nvSpPr>
          <p:cNvPr id="16388" name="Freeform 355"/>
          <p:cNvSpPr/>
          <p:nvPr/>
        </p:nvSpPr>
        <p:spPr>
          <a:xfrm>
            <a:off x="2080440" y="1015920"/>
            <a:ext cx="547560" cy="219240"/>
          </a:xfrm>
          <a:custGeom>
            <a:avLst/>
            <a:gdLst/>
            <a:ahLst/>
            <a:cxnLst/>
            <a:rect l="0" t="0" r="r" b="b"/>
            <a:pathLst>
              <a:path w="1521" h="609">
                <a:moveTo>
                  <a:pt x="0" y="608"/>
                </a:moveTo>
                <a:lnTo>
                  <a:pt x="1520" y="0"/>
                </a:lnTo>
                <a:lnTo>
                  <a:pt x="1520" y="25"/>
                </a:lnTo>
                <a:lnTo>
                  <a:pt x="63" y="608"/>
                </a:lnTo>
                <a:lnTo>
                  <a:pt x="0" y="608"/>
                </a:lnTo>
                <a:close/>
              </a:path>
            </a:pathLst>
          </a:custGeom>
          <a:solidFill>
            <a:srgbClr val="FFFAF5"/>
          </a:solidFill>
          <a:ln>
            <a:noFill/>
          </a:ln>
        </p:spPr>
      </p:sp>
      <p:sp>
        <p:nvSpPr>
          <p:cNvPr id="16389" name="Freeform 356"/>
          <p:cNvSpPr/>
          <p:nvPr/>
        </p:nvSpPr>
        <p:spPr>
          <a:xfrm>
            <a:off x="2103120" y="1024920"/>
            <a:ext cx="524880" cy="210240"/>
          </a:xfrm>
          <a:custGeom>
            <a:avLst/>
            <a:gdLst/>
            <a:ahLst/>
            <a:cxnLst/>
            <a:rect l="0" t="0" r="r" b="b"/>
            <a:pathLst>
              <a:path w="1458" h="584">
                <a:moveTo>
                  <a:pt x="0" y="583"/>
                </a:moveTo>
                <a:lnTo>
                  <a:pt x="1457" y="0"/>
                </a:lnTo>
                <a:lnTo>
                  <a:pt x="1457" y="26"/>
                </a:lnTo>
                <a:lnTo>
                  <a:pt x="63" y="583"/>
                </a:lnTo>
                <a:lnTo>
                  <a:pt x="0" y="583"/>
                </a:lnTo>
                <a:close/>
              </a:path>
            </a:pathLst>
          </a:custGeom>
          <a:solidFill>
            <a:srgbClr val="FFFAF6"/>
          </a:solidFill>
          <a:ln>
            <a:noFill/>
          </a:ln>
        </p:spPr>
      </p:sp>
      <p:sp>
        <p:nvSpPr>
          <p:cNvPr id="16390" name="Freeform 357"/>
          <p:cNvSpPr/>
          <p:nvPr/>
        </p:nvSpPr>
        <p:spPr>
          <a:xfrm>
            <a:off x="2125800" y="1034280"/>
            <a:ext cx="502200" cy="200880"/>
          </a:xfrm>
          <a:custGeom>
            <a:avLst/>
            <a:gdLst/>
            <a:ahLst/>
            <a:cxnLst/>
            <a:rect l="0" t="0" r="r" b="b"/>
            <a:pathLst>
              <a:path w="1395" h="558">
                <a:moveTo>
                  <a:pt x="0" y="557"/>
                </a:moveTo>
                <a:lnTo>
                  <a:pt x="1394" y="0"/>
                </a:lnTo>
                <a:lnTo>
                  <a:pt x="1394" y="12"/>
                </a:lnTo>
                <a:lnTo>
                  <a:pt x="32" y="557"/>
                </a:lnTo>
                <a:lnTo>
                  <a:pt x="0" y="557"/>
                </a:lnTo>
                <a:close/>
              </a:path>
            </a:pathLst>
          </a:custGeom>
          <a:solidFill>
            <a:srgbClr val="FFFBF6"/>
          </a:solidFill>
          <a:ln>
            <a:noFill/>
          </a:ln>
        </p:spPr>
      </p:sp>
      <p:sp>
        <p:nvSpPr>
          <p:cNvPr id="16391" name="Freeform 358"/>
          <p:cNvSpPr/>
          <p:nvPr/>
        </p:nvSpPr>
        <p:spPr>
          <a:xfrm>
            <a:off x="2137320" y="1038600"/>
            <a:ext cx="490680" cy="196560"/>
          </a:xfrm>
          <a:custGeom>
            <a:avLst/>
            <a:gdLst/>
            <a:ahLst/>
            <a:cxnLst/>
            <a:rect l="0" t="0" r="r" b="b"/>
            <a:pathLst>
              <a:path w="1363" h="546">
                <a:moveTo>
                  <a:pt x="0" y="545"/>
                </a:moveTo>
                <a:lnTo>
                  <a:pt x="1362" y="0"/>
                </a:lnTo>
                <a:lnTo>
                  <a:pt x="1362" y="13"/>
                </a:lnTo>
                <a:lnTo>
                  <a:pt x="31" y="545"/>
                </a:lnTo>
                <a:lnTo>
                  <a:pt x="0" y="545"/>
                </a:lnTo>
                <a:close/>
              </a:path>
            </a:pathLst>
          </a:custGeom>
          <a:solidFill>
            <a:srgbClr val="FFFBF7"/>
          </a:solidFill>
          <a:ln>
            <a:noFill/>
          </a:ln>
        </p:spPr>
      </p:sp>
      <p:sp>
        <p:nvSpPr>
          <p:cNvPr id="16392" name="Freeform 359"/>
          <p:cNvSpPr/>
          <p:nvPr/>
        </p:nvSpPr>
        <p:spPr>
          <a:xfrm>
            <a:off x="2148480" y="1043280"/>
            <a:ext cx="479520" cy="191880"/>
          </a:xfrm>
          <a:custGeom>
            <a:avLst/>
            <a:gdLst/>
            <a:ahLst/>
            <a:cxnLst/>
            <a:rect l="0" t="0" r="r" b="b"/>
            <a:pathLst>
              <a:path w="1332" h="533">
                <a:moveTo>
                  <a:pt x="0" y="532"/>
                </a:moveTo>
                <a:lnTo>
                  <a:pt x="1331" y="0"/>
                </a:lnTo>
                <a:lnTo>
                  <a:pt x="1331" y="26"/>
                </a:lnTo>
                <a:lnTo>
                  <a:pt x="65" y="532"/>
                </a:lnTo>
                <a:lnTo>
                  <a:pt x="0" y="532"/>
                </a:lnTo>
                <a:close/>
              </a:path>
            </a:pathLst>
          </a:custGeom>
          <a:solidFill>
            <a:srgbClr val="FFFBF7"/>
          </a:solidFill>
          <a:ln>
            <a:noFill/>
          </a:ln>
        </p:spPr>
      </p:sp>
      <p:sp>
        <p:nvSpPr>
          <p:cNvPr id="16393" name="Freeform 360"/>
          <p:cNvSpPr/>
          <p:nvPr/>
        </p:nvSpPr>
        <p:spPr>
          <a:xfrm>
            <a:off x="2171520" y="1052280"/>
            <a:ext cx="456480" cy="182880"/>
          </a:xfrm>
          <a:custGeom>
            <a:avLst/>
            <a:gdLst/>
            <a:ahLst/>
            <a:cxnLst/>
            <a:rect l="0" t="0" r="r" b="b"/>
            <a:pathLst>
              <a:path w="1268" h="508">
                <a:moveTo>
                  <a:pt x="0" y="507"/>
                </a:moveTo>
                <a:lnTo>
                  <a:pt x="1267" y="0"/>
                </a:lnTo>
                <a:lnTo>
                  <a:pt x="1267" y="25"/>
                </a:lnTo>
                <a:lnTo>
                  <a:pt x="63" y="507"/>
                </a:lnTo>
                <a:lnTo>
                  <a:pt x="0" y="507"/>
                </a:lnTo>
                <a:close/>
              </a:path>
            </a:pathLst>
          </a:custGeom>
          <a:solidFill>
            <a:srgbClr val="FFFBF8"/>
          </a:solidFill>
          <a:ln>
            <a:noFill/>
          </a:ln>
        </p:spPr>
      </p:sp>
      <p:sp>
        <p:nvSpPr>
          <p:cNvPr id="16394" name="Freeform 361"/>
          <p:cNvSpPr/>
          <p:nvPr/>
        </p:nvSpPr>
        <p:spPr>
          <a:xfrm>
            <a:off x="2194200" y="1061280"/>
            <a:ext cx="433800" cy="173880"/>
          </a:xfrm>
          <a:custGeom>
            <a:avLst/>
            <a:gdLst/>
            <a:ahLst/>
            <a:cxnLst/>
            <a:rect l="0" t="0" r="r" b="b"/>
            <a:pathLst>
              <a:path w="1205" h="483">
                <a:moveTo>
                  <a:pt x="0" y="482"/>
                </a:moveTo>
                <a:lnTo>
                  <a:pt x="1204" y="0"/>
                </a:lnTo>
                <a:lnTo>
                  <a:pt x="1204" y="26"/>
                </a:lnTo>
                <a:lnTo>
                  <a:pt x="63" y="482"/>
                </a:lnTo>
                <a:lnTo>
                  <a:pt x="0" y="482"/>
                </a:lnTo>
                <a:close/>
              </a:path>
            </a:pathLst>
          </a:custGeom>
          <a:solidFill>
            <a:srgbClr val="FFFCF8"/>
          </a:solidFill>
          <a:ln>
            <a:noFill/>
          </a:ln>
        </p:spPr>
      </p:sp>
      <p:sp>
        <p:nvSpPr>
          <p:cNvPr id="16395" name="Freeform 362"/>
          <p:cNvSpPr/>
          <p:nvPr/>
        </p:nvSpPr>
        <p:spPr>
          <a:xfrm>
            <a:off x="2216880" y="1070640"/>
            <a:ext cx="411120" cy="164520"/>
          </a:xfrm>
          <a:custGeom>
            <a:avLst/>
            <a:gdLst/>
            <a:ahLst/>
            <a:cxnLst/>
            <a:rect l="0" t="0" r="r" b="b"/>
            <a:pathLst>
              <a:path w="1142" h="457">
                <a:moveTo>
                  <a:pt x="0" y="456"/>
                </a:moveTo>
                <a:lnTo>
                  <a:pt x="1141" y="0"/>
                </a:lnTo>
                <a:lnTo>
                  <a:pt x="1141" y="25"/>
                </a:lnTo>
                <a:lnTo>
                  <a:pt x="64" y="456"/>
                </a:lnTo>
                <a:lnTo>
                  <a:pt x="0" y="456"/>
                </a:lnTo>
                <a:close/>
              </a:path>
            </a:pathLst>
          </a:custGeom>
          <a:solidFill>
            <a:srgbClr val="FFFCF9"/>
          </a:solidFill>
          <a:ln>
            <a:noFill/>
          </a:ln>
        </p:spPr>
      </p:sp>
      <p:sp>
        <p:nvSpPr>
          <p:cNvPr id="16396" name="Freeform 363"/>
          <p:cNvSpPr/>
          <p:nvPr/>
        </p:nvSpPr>
        <p:spPr>
          <a:xfrm>
            <a:off x="2239920" y="1079640"/>
            <a:ext cx="388080" cy="155520"/>
          </a:xfrm>
          <a:custGeom>
            <a:avLst/>
            <a:gdLst/>
            <a:ahLst/>
            <a:cxnLst/>
            <a:rect l="0" t="0" r="r" b="b"/>
            <a:pathLst>
              <a:path w="1078" h="432">
                <a:moveTo>
                  <a:pt x="0" y="431"/>
                </a:moveTo>
                <a:lnTo>
                  <a:pt x="1077" y="0"/>
                </a:lnTo>
                <a:lnTo>
                  <a:pt x="1077" y="13"/>
                </a:lnTo>
                <a:lnTo>
                  <a:pt x="31" y="431"/>
                </a:lnTo>
                <a:lnTo>
                  <a:pt x="0" y="431"/>
                </a:lnTo>
                <a:close/>
              </a:path>
            </a:pathLst>
          </a:custGeom>
          <a:solidFill>
            <a:srgbClr val="FFFCF9"/>
          </a:solidFill>
          <a:ln>
            <a:noFill/>
          </a:ln>
        </p:spPr>
      </p:sp>
      <p:sp>
        <p:nvSpPr>
          <p:cNvPr id="16397" name="Freeform 364"/>
          <p:cNvSpPr/>
          <p:nvPr/>
        </p:nvSpPr>
        <p:spPr>
          <a:xfrm>
            <a:off x="2251080" y="1084320"/>
            <a:ext cx="376920" cy="150840"/>
          </a:xfrm>
          <a:custGeom>
            <a:avLst/>
            <a:gdLst/>
            <a:ahLst/>
            <a:cxnLst/>
            <a:rect l="0" t="0" r="r" b="b"/>
            <a:pathLst>
              <a:path w="1047" h="419">
                <a:moveTo>
                  <a:pt x="0" y="418"/>
                </a:moveTo>
                <a:lnTo>
                  <a:pt x="1046" y="0"/>
                </a:lnTo>
                <a:lnTo>
                  <a:pt x="1046" y="12"/>
                </a:lnTo>
                <a:lnTo>
                  <a:pt x="32" y="418"/>
                </a:lnTo>
                <a:lnTo>
                  <a:pt x="0" y="418"/>
                </a:lnTo>
                <a:close/>
              </a:path>
            </a:pathLst>
          </a:custGeom>
          <a:solidFill>
            <a:srgbClr val="FFFCFA"/>
          </a:solidFill>
          <a:ln>
            <a:noFill/>
          </a:ln>
        </p:spPr>
      </p:sp>
      <p:sp>
        <p:nvSpPr>
          <p:cNvPr id="16398" name="Freeform 365"/>
          <p:cNvSpPr/>
          <p:nvPr/>
        </p:nvSpPr>
        <p:spPr>
          <a:xfrm>
            <a:off x="2262600" y="1088640"/>
            <a:ext cx="365400" cy="146520"/>
          </a:xfrm>
          <a:custGeom>
            <a:avLst/>
            <a:gdLst/>
            <a:ahLst/>
            <a:cxnLst/>
            <a:rect l="0" t="0" r="r" b="b"/>
            <a:pathLst>
              <a:path w="1015" h="407">
                <a:moveTo>
                  <a:pt x="0" y="406"/>
                </a:moveTo>
                <a:lnTo>
                  <a:pt x="1014" y="0"/>
                </a:lnTo>
                <a:lnTo>
                  <a:pt x="1014" y="26"/>
                </a:lnTo>
                <a:lnTo>
                  <a:pt x="63" y="406"/>
                </a:lnTo>
                <a:lnTo>
                  <a:pt x="0" y="406"/>
                </a:lnTo>
                <a:close/>
              </a:path>
            </a:pathLst>
          </a:custGeom>
          <a:solidFill>
            <a:srgbClr val="FFFCFA"/>
          </a:solidFill>
          <a:ln>
            <a:noFill/>
          </a:ln>
        </p:spPr>
      </p:sp>
      <p:sp>
        <p:nvSpPr>
          <p:cNvPr id="16399" name="Freeform 366"/>
          <p:cNvSpPr/>
          <p:nvPr/>
        </p:nvSpPr>
        <p:spPr>
          <a:xfrm>
            <a:off x="2285280" y="1097640"/>
            <a:ext cx="342720" cy="137520"/>
          </a:xfrm>
          <a:custGeom>
            <a:avLst/>
            <a:gdLst/>
            <a:ahLst/>
            <a:cxnLst/>
            <a:rect l="0" t="0" r="r" b="b"/>
            <a:pathLst>
              <a:path w="952" h="382">
                <a:moveTo>
                  <a:pt x="0" y="381"/>
                </a:moveTo>
                <a:lnTo>
                  <a:pt x="951" y="0"/>
                </a:lnTo>
                <a:lnTo>
                  <a:pt x="951" y="13"/>
                </a:lnTo>
                <a:lnTo>
                  <a:pt x="32" y="381"/>
                </a:lnTo>
                <a:lnTo>
                  <a:pt x="0" y="381"/>
                </a:lnTo>
                <a:close/>
              </a:path>
            </a:pathLst>
          </a:custGeom>
          <a:solidFill>
            <a:srgbClr val="FFFDFA"/>
          </a:solidFill>
          <a:ln>
            <a:noFill/>
          </a:ln>
        </p:spPr>
      </p:sp>
      <p:sp>
        <p:nvSpPr>
          <p:cNvPr id="16400" name="Freeform 367"/>
          <p:cNvSpPr/>
          <p:nvPr/>
        </p:nvSpPr>
        <p:spPr>
          <a:xfrm>
            <a:off x="2296800" y="1102320"/>
            <a:ext cx="331200" cy="132840"/>
          </a:xfrm>
          <a:custGeom>
            <a:avLst/>
            <a:gdLst/>
            <a:ahLst/>
            <a:cxnLst/>
            <a:rect l="0" t="0" r="r" b="b"/>
            <a:pathLst>
              <a:path w="920" h="369">
                <a:moveTo>
                  <a:pt x="0" y="368"/>
                </a:moveTo>
                <a:lnTo>
                  <a:pt x="919" y="0"/>
                </a:lnTo>
                <a:lnTo>
                  <a:pt x="919" y="13"/>
                </a:lnTo>
                <a:lnTo>
                  <a:pt x="32" y="368"/>
                </a:lnTo>
                <a:lnTo>
                  <a:pt x="0" y="368"/>
                </a:lnTo>
                <a:close/>
              </a:path>
            </a:pathLst>
          </a:custGeom>
          <a:solidFill>
            <a:srgbClr val="FFFDFB"/>
          </a:solidFill>
          <a:ln>
            <a:noFill/>
          </a:ln>
        </p:spPr>
      </p:sp>
      <p:sp>
        <p:nvSpPr>
          <p:cNvPr id="16401" name="Freeform 368"/>
          <p:cNvSpPr/>
          <p:nvPr/>
        </p:nvSpPr>
        <p:spPr>
          <a:xfrm>
            <a:off x="2308320" y="1107000"/>
            <a:ext cx="319680" cy="128160"/>
          </a:xfrm>
          <a:custGeom>
            <a:avLst/>
            <a:gdLst/>
            <a:ahLst/>
            <a:cxnLst/>
            <a:rect l="0" t="0" r="r" b="b"/>
            <a:pathLst>
              <a:path w="888" h="356">
                <a:moveTo>
                  <a:pt x="0" y="355"/>
                </a:moveTo>
                <a:lnTo>
                  <a:pt x="887" y="0"/>
                </a:lnTo>
                <a:lnTo>
                  <a:pt x="887" y="50"/>
                </a:lnTo>
                <a:lnTo>
                  <a:pt x="126" y="355"/>
                </a:lnTo>
                <a:lnTo>
                  <a:pt x="0" y="355"/>
                </a:lnTo>
                <a:close/>
              </a:path>
            </a:pathLst>
          </a:custGeom>
          <a:solidFill>
            <a:srgbClr val="FFFDFB"/>
          </a:solidFill>
          <a:ln>
            <a:noFill/>
          </a:ln>
        </p:spPr>
      </p:sp>
      <p:sp>
        <p:nvSpPr>
          <p:cNvPr id="16402" name="Freeform 369"/>
          <p:cNvSpPr/>
          <p:nvPr/>
        </p:nvSpPr>
        <p:spPr>
          <a:xfrm>
            <a:off x="2353680" y="1125000"/>
            <a:ext cx="274320" cy="110160"/>
          </a:xfrm>
          <a:custGeom>
            <a:avLst/>
            <a:gdLst/>
            <a:ahLst/>
            <a:cxnLst/>
            <a:rect l="0" t="0" r="r" b="b"/>
            <a:pathLst>
              <a:path w="762" h="306">
                <a:moveTo>
                  <a:pt x="0" y="305"/>
                </a:moveTo>
                <a:lnTo>
                  <a:pt x="761" y="0"/>
                </a:lnTo>
                <a:lnTo>
                  <a:pt x="761" y="26"/>
                </a:lnTo>
                <a:lnTo>
                  <a:pt x="63" y="305"/>
                </a:lnTo>
                <a:lnTo>
                  <a:pt x="0" y="305"/>
                </a:lnTo>
                <a:close/>
              </a:path>
            </a:pathLst>
          </a:custGeom>
          <a:solidFill>
            <a:srgbClr val="FFFDFC"/>
          </a:solidFill>
          <a:ln>
            <a:noFill/>
          </a:ln>
        </p:spPr>
      </p:sp>
      <p:sp>
        <p:nvSpPr>
          <p:cNvPr id="16403" name="Freeform 370"/>
          <p:cNvSpPr/>
          <p:nvPr/>
        </p:nvSpPr>
        <p:spPr>
          <a:xfrm>
            <a:off x="2376360" y="1134360"/>
            <a:ext cx="251640" cy="100800"/>
          </a:xfrm>
          <a:custGeom>
            <a:avLst/>
            <a:gdLst/>
            <a:ahLst/>
            <a:cxnLst/>
            <a:rect l="0" t="0" r="r" b="b"/>
            <a:pathLst>
              <a:path w="699" h="280">
                <a:moveTo>
                  <a:pt x="0" y="279"/>
                </a:moveTo>
                <a:lnTo>
                  <a:pt x="698" y="0"/>
                </a:lnTo>
                <a:lnTo>
                  <a:pt x="698" y="12"/>
                </a:lnTo>
                <a:lnTo>
                  <a:pt x="33" y="279"/>
                </a:lnTo>
                <a:lnTo>
                  <a:pt x="0" y="279"/>
                </a:lnTo>
                <a:close/>
              </a:path>
            </a:pathLst>
          </a:custGeom>
          <a:solidFill>
            <a:srgbClr val="FFFDFC"/>
          </a:solidFill>
          <a:ln>
            <a:noFill/>
          </a:ln>
        </p:spPr>
      </p:sp>
      <p:sp>
        <p:nvSpPr>
          <p:cNvPr id="16404" name="Freeform 371"/>
          <p:cNvSpPr/>
          <p:nvPr/>
        </p:nvSpPr>
        <p:spPr>
          <a:xfrm>
            <a:off x="2387880" y="1138680"/>
            <a:ext cx="240120" cy="96480"/>
          </a:xfrm>
          <a:custGeom>
            <a:avLst/>
            <a:gdLst/>
            <a:ahLst/>
            <a:cxnLst/>
            <a:rect l="0" t="0" r="r" b="b"/>
            <a:pathLst>
              <a:path w="667" h="268">
                <a:moveTo>
                  <a:pt x="0" y="267"/>
                </a:moveTo>
                <a:lnTo>
                  <a:pt x="666" y="0"/>
                </a:lnTo>
                <a:lnTo>
                  <a:pt x="666" y="13"/>
                </a:lnTo>
                <a:lnTo>
                  <a:pt x="32" y="267"/>
                </a:lnTo>
                <a:lnTo>
                  <a:pt x="0" y="267"/>
                </a:lnTo>
                <a:close/>
              </a:path>
            </a:pathLst>
          </a:custGeom>
          <a:solidFill>
            <a:srgbClr val="FFFEFC"/>
          </a:solidFill>
          <a:ln>
            <a:noFill/>
          </a:ln>
        </p:spPr>
      </p:sp>
      <p:sp>
        <p:nvSpPr>
          <p:cNvPr id="16405" name="Freeform 372"/>
          <p:cNvSpPr/>
          <p:nvPr/>
        </p:nvSpPr>
        <p:spPr>
          <a:xfrm>
            <a:off x="2399400" y="1143360"/>
            <a:ext cx="228600" cy="91800"/>
          </a:xfrm>
          <a:custGeom>
            <a:avLst/>
            <a:gdLst/>
            <a:ahLst/>
            <a:cxnLst/>
            <a:rect l="0" t="0" r="r" b="b"/>
            <a:pathLst>
              <a:path w="635" h="255">
                <a:moveTo>
                  <a:pt x="0" y="254"/>
                </a:moveTo>
                <a:lnTo>
                  <a:pt x="634" y="0"/>
                </a:lnTo>
                <a:lnTo>
                  <a:pt x="634" y="25"/>
                </a:lnTo>
                <a:lnTo>
                  <a:pt x="63" y="254"/>
                </a:lnTo>
                <a:lnTo>
                  <a:pt x="0" y="254"/>
                </a:lnTo>
                <a:close/>
              </a:path>
            </a:pathLst>
          </a:custGeom>
          <a:solidFill>
            <a:srgbClr val="FFFEFC"/>
          </a:solidFill>
          <a:ln>
            <a:noFill/>
          </a:ln>
        </p:spPr>
      </p:sp>
      <p:sp>
        <p:nvSpPr>
          <p:cNvPr id="16406" name="Freeform 373"/>
          <p:cNvSpPr/>
          <p:nvPr/>
        </p:nvSpPr>
        <p:spPr>
          <a:xfrm>
            <a:off x="2422080" y="1152360"/>
            <a:ext cx="205920" cy="82800"/>
          </a:xfrm>
          <a:custGeom>
            <a:avLst/>
            <a:gdLst/>
            <a:ahLst/>
            <a:cxnLst/>
            <a:rect l="0" t="0" r="r" b="b"/>
            <a:pathLst>
              <a:path w="572" h="230">
                <a:moveTo>
                  <a:pt x="0" y="229"/>
                </a:moveTo>
                <a:lnTo>
                  <a:pt x="571" y="0"/>
                </a:lnTo>
                <a:lnTo>
                  <a:pt x="571" y="25"/>
                </a:lnTo>
                <a:lnTo>
                  <a:pt x="63" y="229"/>
                </a:lnTo>
                <a:lnTo>
                  <a:pt x="0" y="229"/>
                </a:lnTo>
                <a:close/>
              </a:path>
            </a:pathLst>
          </a:custGeom>
          <a:solidFill>
            <a:srgbClr val="FFFEFD"/>
          </a:solidFill>
          <a:ln>
            <a:noFill/>
          </a:ln>
        </p:spPr>
      </p:sp>
      <p:sp>
        <p:nvSpPr>
          <p:cNvPr id="16407" name="Freeform 374"/>
          <p:cNvSpPr/>
          <p:nvPr/>
        </p:nvSpPr>
        <p:spPr>
          <a:xfrm>
            <a:off x="2444760" y="1161360"/>
            <a:ext cx="183240" cy="73800"/>
          </a:xfrm>
          <a:custGeom>
            <a:avLst/>
            <a:gdLst/>
            <a:ahLst/>
            <a:cxnLst/>
            <a:rect l="0" t="0" r="r" b="b"/>
            <a:pathLst>
              <a:path w="509" h="205">
                <a:moveTo>
                  <a:pt x="0" y="204"/>
                </a:moveTo>
                <a:lnTo>
                  <a:pt x="508" y="0"/>
                </a:lnTo>
                <a:lnTo>
                  <a:pt x="508" y="26"/>
                </a:lnTo>
                <a:lnTo>
                  <a:pt x="65" y="204"/>
                </a:lnTo>
                <a:lnTo>
                  <a:pt x="0" y="204"/>
                </a:lnTo>
                <a:close/>
              </a:path>
            </a:pathLst>
          </a:custGeom>
          <a:solidFill>
            <a:srgbClr val="FFFEFD"/>
          </a:solidFill>
          <a:ln>
            <a:noFill/>
          </a:ln>
        </p:spPr>
      </p:sp>
      <p:sp>
        <p:nvSpPr>
          <p:cNvPr id="16408" name="Freeform 375"/>
          <p:cNvSpPr/>
          <p:nvPr/>
        </p:nvSpPr>
        <p:spPr>
          <a:xfrm>
            <a:off x="2467800" y="1170720"/>
            <a:ext cx="160200" cy="64440"/>
          </a:xfrm>
          <a:custGeom>
            <a:avLst/>
            <a:gdLst/>
            <a:ahLst/>
            <a:cxnLst/>
            <a:rect l="0" t="0" r="r" b="b"/>
            <a:pathLst>
              <a:path w="445" h="179">
                <a:moveTo>
                  <a:pt x="0" y="178"/>
                </a:moveTo>
                <a:lnTo>
                  <a:pt x="444" y="0"/>
                </a:lnTo>
                <a:lnTo>
                  <a:pt x="444" y="13"/>
                </a:lnTo>
                <a:lnTo>
                  <a:pt x="32" y="178"/>
                </a:lnTo>
                <a:lnTo>
                  <a:pt x="0" y="178"/>
                </a:lnTo>
                <a:close/>
              </a:path>
            </a:pathLst>
          </a:custGeom>
          <a:solidFill>
            <a:srgbClr val="FFFEFD"/>
          </a:solidFill>
          <a:ln>
            <a:noFill/>
          </a:ln>
        </p:spPr>
      </p:sp>
      <p:sp>
        <p:nvSpPr>
          <p:cNvPr id="16409" name="Freeform 376"/>
          <p:cNvSpPr/>
          <p:nvPr/>
        </p:nvSpPr>
        <p:spPr>
          <a:xfrm>
            <a:off x="2478960" y="1175040"/>
            <a:ext cx="149040" cy="60120"/>
          </a:xfrm>
          <a:custGeom>
            <a:avLst/>
            <a:gdLst/>
            <a:ahLst/>
            <a:cxnLst/>
            <a:rect l="0" t="0" r="r" b="b"/>
            <a:pathLst>
              <a:path w="414" h="167">
                <a:moveTo>
                  <a:pt x="0" y="166"/>
                </a:moveTo>
                <a:lnTo>
                  <a:pt x="413" y="0"/>
                </a:lnTo>
                <a:lnTo>
                  <a:pt x="413" y="13"/>
                </a:lnTo>
                <a:lnTo>
                  <a:pt x="32" y="166"/>
                </a:lnTo>
                <a:lnTo>
                  <a:pt x="0" y="166"/>
                </a:lnTo>
                <a:close/>
              </a:path>
            </a:pathLst>
          </a:custGeom>
          <a:solidFill>
            <a:srgbClr val="FFFEFE"/>
          </a:solidFill>
          <a:ln>
            <a:noFill/>
          </a:ln>
        </p:spPr>
      </p:sp>
      <p:sp>
        <p:nvSpPr>
          <p:cNvPr id="16410" name="Freeform 377"/>
          <p:cNvSpPr/>
          <p:nvPr/>
        </p:nvSpPr>
        <p:spPr>
          <a:xfrm>
            <a:off x="2490480" y="1179720"/>
            <a:ext cx="137520" cy="55440"/>
          </a:xfrm>
          <a:custGeom>
            <a:avLst/>
            <a:gdLst/>
            <a:ahLst/>
            <a:cxnLst/>
            <a:rect l="0" t="0" r="r" b="b"/>
            <a:pathLst>
              <a:path w="382" h="154">
                <a:moveTo>
                  <a:pt x="0" y="153"/>
                </a:moveTo>
                <a:lnTo>
                  <a:pt x="381" y="0"/>
                </a:lnTo>
                <a:lnTo>
                  <a:pt x="381" y="25"/>
                </a:lnTo>
                <a:lnTo>
                  <a:pt x="63" y="153"/>
                </a:lnTo>
                <a:lnTo>
                  <a:pt x="0" y="153"/>
                </a:lnTo>
                <a:close/>
              </a:path>
            </a:pathLst>
          </a:custGeom>
          <a:solidFill>
            <a:srgbClr val="FFFEFE"/>
          </a:solidFill>
          <a:ln>
            <a:noFill/>
          </a:ln>
        </p:spPr>
      </p:sp>
      <p:sp>
        <p:nvSpPr>
          <p:cNvPr id="16411" name="Freeform 378"/>
          <p:cNvSpPr/>
          <p:nvPr/>
        </p:nvSpPr>
        <p:spPr>
          <a:xfrm>
            <a:off x="2513160" y="1188720"/>
            <a:ext cx="114840" cy="46440"/>
          </a:xfrm>
          <a:custGeom>
            <a:avLst/>
            <a:gdLst/>
            <a:ahLst/>
            <a:cxnLst/>
            <a:rect l="0" t="0" r="r" b="b"/>
            <a:pathLst>
              <a:path w="319" h="129">
                <a:moveTo>
                  <a:pt x="0" y="128"/>
                </a:moveTo>
                <a:lnTo>
                  <a:pt x="318" y="0"/>
                </a:lnTo>
                <a:lnTo>
                  <a:pt x="318" y="13"/>
                </a:lnTo>
                <a:lnTo>
                  <a:pt x="32" y="128"/>
                </a:lnTo>
                <a:lnTo>
                  <a:pt x="0" y="128"/>
                </a:lnTo>
                <a:close/>
              </a:path>
            </a:pathLst>
          </a:custGeom>
          <a:solidFill>
            <a:srgbClr val="FFFEFE"/>
          </a:solidFill>
          <a:ln>
            <a:noFill/>
          </a:ln>
        </p:spPr>
      </p:sp>
      <p:sp>
        <p:nvSpPr>
          <p:cNvPr id="16412" name="Freeform 379"/>
          <p:cNvSpPr/>
          <p:nvPr/>
        </p:nvSpPr>
        <p:spPr>
          <a:xfrm>
            <a:off x="2524680" y="1193400"/>
            <a:ext cx="103320" cy="41760"/>
          </a:xfrm>
          <a:custGeom>
            <a:avLst/>
            <a:gdLst/>
            <a:ahLst/>
            <a:cxnLst/>
            <a:rect l="0" t="0" r="r" b="b"/>
            <a:pathLst>
              <a:path w="287" h="116">
                <a:moveTo>
                  <a:pt x="0" y="115"/>
                </a:moveTo>
                <a:lnTo>
                  <a:pt x="286" y="0"/>
                </a:lnTo>
                <a:lnTo>
                  <a:pt x="286" y="12"/>
                </a:lnTo>
                <a:lnTo>
                  <a:pt x="32" y="115"/>
                </a:lnTo>
                <a:lnTo>
                  <a:pt x="0" y="115"/>
                </a:lnTo>
                <a:close/>
              </a:path>
            </a:pathLst>
          </a:custGeom>
          <a:solidFill>
            <a:srgbClr val="FFFFFE"/>
          </a:solidFill>
          <a:ln>
            <a:noFill/>
          </a:ln>
        </p:spPr>
      </p:sp>
      <p:sp>
        <p:nvSpPr>
          <p:cNvPr id="16413" name="Freeform 380"/>
          <p:cNvSpPr/>
          <p:nvPr/>
        </p:nvSpPr>
        <p:spPr>
          <a:xfrm>
            <a:off x="2536200" y="1197720"/>
            <a:ext cx="91800" cy="37440"/>
          </a:xfrm>
          <a:custGeom>
            <a:avLst/>
            <a:gdLst/>
            <a:ahLst/>
            <a:cxnLst/>
            <a:rect l="0" t="0" r="r" b="b"/>
            <a:pathLst>
              <a:path w="255" h="104">
                <a:moveTo>
                  <a:pt x="0" y="103"/>
                </a:moveTo>
                <a:lnTo>
                  <a:pt x="254" y="0"/>
                </a:lnTo>
                <a:lnTo>
                  <a:pt x="254" y="26"/>
                </a:lnTo>
                <a:lnTo>
                  <a:pt x="63" y="103"/>
                </a:lnTo>
                <a:lnTo>
                  <a:pt x="0" y="103"/>
                </a:lnTo>
                <a:close/>
              </a:path>
            </a:pathLst>
          </a:custGeom>
          <a:solidFill>
            <a:srgbClr val="FFFFFE"/>
          </a:solidFill>
          <a:ln>
            <a:noFill/>
          </a:ln>
        </p:spPr>
      </p:sp>
      <p:sp>
        <p:nvSpPr>
          <p:cNvPr id="16414" name="Freeform 381"/>
          <p:cNvSpPr/>
          <p:nvPr/>
        </p:nvSpPr>
        <p:spPr>
          <a:xfrm>
            <a:off x="2558880" y="1207080"/>
            <a:ext cx="69120" cy="28080"/>
          </a:xfrm>
          <a:custGeom>
            <a:avLst/>
            <a:gdLst/>
            <a:ahLst/>
            <a:cxnLst/>
            <a:rect l="0" t="0" r="r" b="b"/>
            <a:pathLst>
              <a:path w="192" h="78">
                <a:moveTo>
                  <a:pt x="0" y="77"/>
                </a:moveTo>
                <a:lnTo>
                  <a:pt x="191" y="0"/>
                </a:lnTo>
                <a:lnTo>
                  <a:pt x="191" y="12"/>
                </a:lnTo>
                <a:lnTo>
                  <a:pt x="32" y="77"/>
                </a:lnTo>
                <a:lnTo>
                  <a:pt x="0" y="77"/>
                </a:lnTo>
                <a:close/>
              </a:path>
            </a:pathLst>
          </a:custGeom>
          <a:solidFill>
            <a:srgbClr val="FFFFFE"/>
          </a:solidFill>
          <a:ln>
            <a:noFill/>
          </a:ln>
        </p:spPr>
      </p:sp>
      <p:sp>
        <p:nvSpPr>
          <p:cNvPr id="16415" name="Freeform 382"/>
          <p:cNvSpPr/>
          <p:nvPr/>
        </p:nvSpPr>
        <p:spPr>
          <a:xfrm>
            <a:off x="2570400" y="1211400"/>
            <a:ext cx="57600" cy="23760"/>
          </a:xfrm>
          <a:custGeom>
            <a:avLst/>
            <a:gdLst/>
            <a:ahLst/>
            <a:cxnLst/>
            <a:rect l="0" t="0" r="r" b="b"/>
            <a:pathLst>
              <a:path w="160" h="66">
                <a:moveTo>
                  <a:pt x="0" y="65"/>
                </a:moveTo>
                <a:lnTo>
                  <a:pt x="159" y="0"/>
                </a:lnTo>
                <a:lnTo>
                  <a:pt x="159" y="14"/>
                </a:lnTo>
                <a:lnTo>
                  <a:pt x="31" y="65"/>
                </a:lnTo>
                <a:lnTo>
                  <a:pt x="0" y="65"/>
                </a:lnTo>
                <a:close/>
              </a:path>
            </a:pathLst>
          </a:custGeom>
          <a:solidFill>
            <a:srgbClr val="FFFFFF"/>
          </a:solidFill>
          <a:ln>
            <a:noFill/>
          </a:ln>
        </p:spPr>
      </p:sp>
      <p:sp>
        <p:nvSpPr>
          <p:cNvPr id="16416" name="Freeform 383"/>
          <p:cNvSpPr/>
          <p:nvPr/>
        </p:nvSpPr>
        <p:spPr>
          <a:xfrm>
            <a:off x="2581560" y="1216080"/>
            <a:ext cx="46440" cy="19080"/>
          </a:xfrm>
          <a:custGeom>
            <a:avLst/>
            <a:gdLst/>
            <a:ahLst/>
            <a:cxnLst/>
            <a:rect l="0" t="0" r="r" b="b"/>
            <a:pathLst>
              <a:path w="129" h="53">
                <a:moveTo>
                  <a:pt x="0" y="52"/>
                </a:moveTo>
                <a:lnTo>
                  <a:pt x="128" y="0"/>
                </a:lnTo>
                <a:lnTo>
                  <a:pt x="128" y="52"/>
                </a:lnTo>
                <a:lnTo>
                  <a:pt x="0" y="52"/>
                </a:lnTo>
                <a:close/>
              </a:path>
            </a:pathLst>
          </a:custGeom>
          <a:solidFill>
            <a:srgbClr val="FFFFFF"/>
          </a:solidFill>
          <a:ln>
            <a:noFill/>
          </a:ln>
        </p:spPr>
      </p:sp>
      <p:sp>
        <p:nvSpPr>
          <p:cNvPr id="16417" name="Freeform 384"/>
          <p:cNvSpPr/>
          <p:nvPr/>
        </p:nvSpPr>
        <p:spPr>
          <a:xfrm>
            <a:off x="696240" y="66060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16418" name="Freeform 385"/>
          <p:cNvSpPr/>
          <p:nvPr/>
        </p:nvSpPr>
        <p:spPr>
          <a:xfrm>
            <a:off x="696240" y="657000"/>
            <a:ext cx="27720" cy="11160"/>
          </a:xfrm>
          <a:custGeom>
            <a:avLst/>
            <a:gdLst/>
            <a:ahLst/>
            <a:cxnLst/>
            <a:rect l="0" t="0" r="r" b="b"/>
            <a:pathLst>
              <a:path w="77" h="31">
                <a:moveTo>
                  <a:pt x="50" y="30"/>
                </a:moveTo>
                <a:lnTo>
                  <a:pt x="0" y="11"/>
                </a:lnTo>
                <a:lnTo>
                  <a:pt x="0" y="0"/>
                </a:lnTo>
                <a:lnTo>
                  <a:pt x="76" y="30"/>
                </a:lnTo>
                <a:lnTo>
                  <a:pt x="50" y="30"/>
                </a:lnTo>
                <a:close/>
              </a:path>
            </a:pathLst>
          </a:custGeom>
          <a:solidFill>
            <a:srgbClr val="3991A7"/>
          </a:solidFill>
          <a:ln>
            <a:noFill/>
          </a:ln>
        </p:spPr>
      </p:sp>
      <p:sp>
        <p:nvSpPr>
          <p:cNvPr id="16419" name="Freeform 386"/>
          <p:cNvSpPr/>
          <p:nvPr/>
        </p:nvSpPr>
        <p:spPr>
          <a:xfrm>
            <a:off x="696240" y="653760"/>
            <a:ext cx="36720" cy="14400"/>
          </a:xfrm>
          <a:custGeom>
            <a:avLst/>
            <a:gdLst/>
            <a:ahLst/>
            <a:cxnLst/>
            <a:rect l="0" t="0" r="r" b="b"/>
            <a:pathLst>
              <a:path w="102" h="40">
                <a:moveTo>
                  <a:pt x="76" y="39"/>
                </a:moveTo>
                <a:lnTo>
                  <a:pt x="0" y="9"/>
                </a:lnTo>
                <a:lnTo>
                  <a:pt x="0" y="0"/>
                </a:lnTo>
                <a:lnTo>
                  <a:pt x="101" y="39"/>
                </a:lnTo>
                <a:lnTo>
                  <a:pt x="76" y="39"/>
                </a:lnTo>
                <a:close/>
              </a:path>
            </a:pathLst>
          </a:custGeom>
          <a:solidFill>
            <a:srgbClr val="3A91A7"/>
          </a:solidFill>
          <a:ln>
            <a:noFill/>
          </a:ln>
        </p:spPr>
      </p:sp>
      <p:sp>
        <p:nvSpPr>
          <p:cNvPr id="16420" name="Freeform 387"/>
          <p:cNvSpPr/>
          <p:nvPr/>
        </p:nvSpPr>
        <p:spPr>
          <a:xfrm>
            <a:off x="696240" y="650160"/>
            <a:ext cx="45720" cy="18000"/>
          </a:xfrm>
          <a:custGeom>
            <a:avLst/>
            <a:gdLst/>
            <a:ahLst/>
            <a:cxnLst/>
            <a:rect l="0" t="0" r="r" b="b"/>
            <a:pathLst>
              <a:path w="127" h="50">
                <a:moveTo>
                  <a:pt x="101" y="49"/>
                </a:moveTo>
                <a:lnTo>
                  <a:pt x="0" y="11"/>
                </a:lnTo>
                <a:lnTo>
                  <a:pt x="0" y="0"/>
                </a:lnTo>
                <a:lnTo>
                  <a:pt x="126" y="49"/>
                </a:lnTo>
                <a:lnTo>
                  <a:pt x="101" y="49"/>
                </a:lnTo>
                <a:close/>
              </a:path>
            </a:pathLst>
          </a:custGeom>
          <a:solidFill>
            <a:srgbClr val="3B92A7"/>
          </a:solidFill>
          <a:ln>
            <a:noFill/>
          </a:ln>
        </p:spPr>
      </p:sp>
      <p:sp>
        <p:nvSpPr>
          <p:cNvPr id="16421" name="Freeform 388"/>
          <p:cNvSpPr/>
          <p:nvPr/>
        </p:nvSpPr>
        <p:spPr>
          <a:xfrm>
            <a:off x="696240" y="646920"/>
            <a:ext cx="55080" cy="21240"/>
          </a:xfrm>
          <a:custGeom>
            <a:avLst/>
            <a:gdLst/>
            <a:ahLst/>
            <a:cxnLst/>
            <a:rect l="0" t="0" r="r" b="b"/>
            <a:pathLst>
              <a:path w="153" h="59">
                <a:moveTo>
                  <a:pt x="126" y="58"/>
                </a:moveTo>
                <a:lnTo>
                  <a:pt x="0" y="9"/>
                </a:lnTo>
                <a:lnTo>
                  <a:pt x="0" y="0"/>
                </a:lnTo>
                <a:lnTo>
                  <a:pt x="152" y="58"/>
                </a:lnTo>
                <a:lnTo>
                  <a:pt x="126" y="58"/>
                </a:lnTo>
                <a:close/>
              </a:path>
            </a:pathLst>
          </a:custGeom>
          <a:solidFill>
            <a:srgbClr val="3B92A8"/>
          </a:solidFill>
          <a:ln>
            <a:noFill/>
          </a:ln>
        </p:spPr>
      </p:sp>
      <p:sp>
        <p:nvSpPr>
          <p:cNvPr id="16422" name="Freeform 389"/>
          <p:cNvSpPr/>
          <p:nvPr/>
        </p:nvSpPr>
        <p:spPr>
          <a:xfrm>
            <a:off x="696240" y="640080"/>
            <a:ext cx="73080" cy="28080"/>
          </a:xfrm>
          <a:custGeom>
            <a:avLst/>
            <a:gdLst/>
            <a:ahLst/>
            <a:cxnLst/>
            <a:rect l="0" t="0" r="r" b="b"/>
            <a:pathLst>
              <a:path w="203" h="78">
                <a:moveTo>
                  <a:pt x="151" y="77"/>
                </a:moveTo>
                <a:lnTo>
                  <a:pt x="0" y="19"/>
                </a:lnTo>
                <a:lnTo>
                  <a:pt x="0" y="0"/>
                </a:lnTo>
                <a:lnTo>
                  <a:pt x="202" y="77"/>
                </a:lnTo>
                <a:lnTo>
                  <a:pt x="151" y="77"/>
                </a:lnTo>
                <a:close/>
              </a:path>
            </a:pathLst>
          </a:custGeom>
          <a:solidFill>
            <a:srgbClr val="3C92A8"/>
          </a:solidFill>
          <a:ln>
            <a:noFill/>
          </a:ln>
        </p:spPr>
      </p:sp>
      <p:sp>
        <p:nvSpPr>
          <p:cNvPr id="16423" name="Freeform 390"/>
          <p:cNvSpPr/>
          <p:nvPr/>
        </p:nvSpPr>
        <p:spPr>
          <a:xfrm>
            <a:off x="696240" y="636840"/>
            <a:ext cx="82080" cy="31320"/>
          </a:xfrm>
          <a:custGeom>
            <a:avLst/>
            <a:gdLst/>
            <a:ahLst/>
            <a:cxnLst/>
            <a:rect l="0" t="0" r="r" b="b"/>
            <a:pathLst>
              <a:path w="228" h="87">
                <a:moveTo>
                  <a:pt x="201" y="86"/>
                </a:moveTo>
                <a:lnTo>
                  <a:pt x="0" y="9"/>
                </a:lnTo>
                <a:lnTo>
                  <a:pt x="0" y="0"/>
                </a:lnTo>
                <a:lnTo>
                  <a:pt x="227" y="86"/>
                </a:lnTo>
                <a:lnTo>
                  <a:pt x="201" y="86"/>
                </a:lnTo>
                <a:close/>
              </a:path>
            </a:pathLst>
          </a:custGeom>
          <a:solidFill>
            <a:srgbClr val="3D92A8"/>
          </a:solidFill>
          <a:ln>
            <a:noFill/>
          </a:ln>
        </p:spPr>
      </p:sp>
      <p:sp>
        <p:nvSpPr>
          <p:cNvPr id="16424" name="Freeform 391"/>
          <p:cNvSpPr/>
          <p:nvPr/>
        </p:nvSpPr>
        <p:spPr>
          <a:xfrm>
            <a:off x="696240" y="633240"/>
            <a:ext cx="91080" cy="34920"/>
          </a:xfrm>
          <a:custGeom>
            <a:avLst/>
            <a:gdLst/>
            <a:ahLst/>
            <a:cxnLst/>
            <a:rect l="0" t="0" r="r" b="b"/>
            <a:pathLst>
              <a:path w="253" h="97">
                <a:moveTo>
                  <a:pt x="227" y="96"/>
                </a:moveTo>
                <a:lnTo>
                  <a:pt x="0" y="10"/>
                </a:lnTo>
                <a:lnTo>
                  <a:pt x="0" y="0"/>
                </a:lnTo>
                <a:lnTo>
                  <a:pt x="252" y="96"/>
                </a:lnTo>
                <a:lnTo>
                  <a:pt x="227" y="96"/>
                </a:lnTo>
                <a:close/>
              </a:path>
            </a:pathLst>
          </a:custGeom>
          <a:solidFill>
            <a:srgbClr val="3E92A8"/>
          </a:solidFill>
          <a:ln>
            <a:noFill/>
          </a:ln>
        </p:spPr>
      </p:sp>
      <p:sp>
        <p:nvSpPr>
          <p:cNvPr id="16425" name="Freeform 392"/>
          <p:cNvSpPr/>
          <p:nvPr/>
        </p:nvSpPr>
        <p:spPr>
          <a:xfrm>
            <a:off x="696240" y="626400"/>
            <a:ext cx="109080" cy="41760"/>
          </a:xfrm>
          <a:custGeom>
            <a:avLst/>
            <a:gdLst/>
            <a:ahLst/>
            <a:cxnLst/>
            <a:rect l="0" t="0" r="r" b="b"/>
            <a:pathLst>
              <a:path w="303" h="116">
                <a:moveTo>
                  <a:pt x="252" y="115"/>
                </a:moveTo>
                <a:lnTo>
                  <a:pt x="0" y="20"/>
                </a:lnTo>
                <a:lnTo>
                  <a:pt x="0" y="0"/>
                </a:lnTo>
                <a:lnTo>
                  <a:pt x="302" y="115"/>
                </a:lnTo>
                <a:lnTo>
                  <a:pt x="252" y="115"/>
                </a:lnTo>
                <a:close/>
              </a:path>
            </a:pathLst>
          </a:custGeom>
          <a:solidFill>
            <a:srgbClr val="3F93A8"/>
          </a:solidFill>
          <a:ln>
            <a:noFill/>
          </a:ln>
        </p:spPr>
      </p:sp>
      <p:sp>
        <p:nvSpPr>
          <p:cNvPr id="16426" name="Freeform 393"/>
          <p:cNvSpPr/>
          <p:nvPr/>
        </p:nvSpPr>
        <p:spPr>
          <a:xfrm>
            <a:off x="696240" y="623160"/>
            <a:ext cx="118080" cy="45000"/>
          </a:xfrm>
          <a:custGeom>
            <a:avLst/>
            <a:gdLst/>
            <a:ahLst/>
            <a:cxnLst/>
            <a:rect l="0" t="0" r="r" b="b"/>
            <a:pathLst>
              <a:path w="328" h="125">
                <a:moveTo>
                  <a:pt x="302" y="124"/>
                </a:moveTo>
                <a:lnTo>
                  <a:pt x="0" y="9"/>
                </a:lnTo>
                <a:lnTo>
                  <a:pt x="0" y="0"/>
                </a:lnTo>
                <a:lnTo>
                  <a:pt x="327" y="124"/>
                </a:lnTo>
                <a:lnTo>
                  <a:pt x="302" y="124"/>
                </a:lnTo>
                <a:close/>
              </a:path>
            </a:pathLst>
          </a:custGeom>
          <a:solidFill>
            <a:srgbClr val="4093A8"/>
          </a:solidFill>
          <a:ln>
            <a:noFill/>
          </a:ln>
        </p:spPr>
      </p:sp>
      <p:sp>
        <p:nvSpPr>
          <p:cNvPr id="16427" name="Freeform 394"/>
          <p:cNvSpPr/>
          <p:nvPr/>
        </p:nvSpPr>
        <p:spPr>
          <a:xfrm>
            <a:off x="696240" y="619560"/>
            <a:ext cx="127080" cy="48600"/>
          </a:xfrm>
          <a:custGeom>
            <a:avLst/>
            <a:gdLst/>
            <a:ahLst/>
            <a:cxnLst/>
            <a:rect l="0" t="0" r="r" b="b"/>
            <a:pathLst>
              <a:path w="353" h="135">
                <a:moveTo>
                  <a:pt x="326" y="134"/>
                </a:moveTo>
                <a:lnTo>
                  <a:pt x="0" y="10"/>
                </a:lnTo>
                <a:lnTo>
                  <a:pt x="0" y="0"/>
                </a:lnTo>
                <a:lnTo>
                  <a:pt x="352" y="134"/>
                </a:lnTo>
                <a:lnTo>
                  <a:pt x="326" y="134"/>
                </a:lnTo>
                <a:close/>
              </a:path>
            </a:pathLst>
          </a:custGeom>
          <a:solidFill>
            <a:srgbClr val="4193A9"/>
          </a:solidFill>
          <a:ln>
            <a:noFill/>
          </a:ln>
        </p:spPr>
      </p:sp>
      <p:sp>
        <p:nvSpPr>
          <p:cNvPr id="16428" name="Freeform 395"/>
          <p:cNvSpPr/>
          <p:nvPr/>
        </p:nvSpPr>
        <p:spPr>
          <a:xfrm>
            <a:off x="696240" y="612720"/>
            <a:ext cx="145080" cy="55440"/>
          </a:xfrm>
          <a:custGeom>
            <a:avLst/>
            <a:gdLst/>
            <a:ahLst/>
            <a:cxnLst/>
            <a:rect l="0" t="0" r="r" b="b"/>
            <a:pathLst>
              <a:path w="403" h="154">
                <a:moveTo>
                  <a:pt x="352" y="153"/>
                </a:moveTo>
                <a:lnTo>
                  <a:pt x="0" y="19"/>
                </a:lnTo>
                <a:lnTo>
                  <a:pt x="0" y="0"/>
                </a:lnTo>
                <a:lnTo>
                  <a:pt x="402" y="153"/>
                </a:lnTo>
                <a:lnTo>
                  <a:pt x="352" y="153"/>
                </a:lnTo>
                <a:close/>
              </a:path>
            </a:pathLst>
          </a:custGeom>
          <a:solidFill>
            <a:srgbClr val="4294A9"/>
          </a:solidFill>
          <a:ln>
            <a:noFill/>
          </a:ln>
        </p:spPr>
      </p:sp>
      <p:sp>
        <p:nvSpPr>
          <p:cNvPr id="16429" name="Freeform 396"/>
          <p:cNvSpPr/>
          <p:nvPr/>
        </p:nvSpPr>
        <p:spPr>
          <a:xfrm>
            <a:off x="696240" y="609480"/>
            <a:ext cx="154080" cy="58680"/>
          </a:xfrm>
          <a:custGeom>
            <a:avLst/>
            <a:gdLst/>
            <a:ahLst/>
            <a:cxnLst/>
            <a:rect l="0" t="0" r="r" b="b"/>
            <a:pathLst>
              <a:path w="428" h="163">
                <a:moveTo>
                  <a:pt x="401" y="162"/>
                </a:moveTo>
                <a:lnTo>
                  <a:pt x="0" y="9"/>
                </a:lnTo>
                <a:lnTo>
                  <a:pt x="0" y="0"/>
                </a:lnTo>
                <a:lnTo>
                  <a:pt x="427" y="162"/>
                </a:lnTo>
                <a:lnTo>
                  <a:pt x="401" y="162"/>
                </a:lnTo>
                <a:close/>
              </a:path>
            </a:pathLst>
          </a:custGeom>
          <a:solidFill>
            <a:srgbClr val="4394A9"/>
          </a:solidFill>
          <a:ln>
            <a:noFill/>
          </a:ln>
        </p:spPr>
      </p:sp>
      <p:sp>
        <p:nvSpPr>
          <p:cNvPr id="16430" name="Freeform 397"/>
          <p:cNvSpPr/>
          <p:nvPr/>
        </p:nvSpPr>
        <p:spPr>
          <a:xfrm>
            <a:off x="696240" y="605880"/>
            <a:ext cx="163080" cy="62280"/>
          </a:xfrm>
          <a:custGeom>
            <a:avLst/>
            <a:gdLst/>
            <a:ahLst/>
            <a:cxnLst/>
            <a:rect l="0" t="0" r="r" b="b"/>
            <a:pathLst>
              <a:path w="453" h="173">
                <a:moveTo>
                  <a:pt x="427" y="172"/>
                </a:moveTo>
                <a:lnTo>
                  <a:pt x="0" y="10"/>
                </a:lnTo>
                <a:lnTo>
                  <a:pt x="0" y="0"/>
                </a:lnTo>
                <a:lnTo>
                  <a:pt x="452" y="172"/>
                </a:lnTo>
                <a:lnTo>
                  <a:pt x="427" y="172"/>
                </a:lnTo>
                <a:close/>
              </a:path>
            </a:pathLst>
          </a:custGeom>
          <a:solidFill>
            <a:srgbClr val="4494A9"/>
          </a:solidFill>
          <a:ln>
            <a:noFill/>
          </a:ln>
        </p:spPr>
      </p:sp>
      <p:sp>
        <p:nvSpPr>
          <p:cNvPr id="16431" name="Freeform 398"/>
          <p:cNvSpPr/>
          <p:nvPr/>
        </p:nvSpPr>
        <p:spPr>
          <a:xfrm>
            <a:off x="696240" y="602640"/>
            <a:ext cx="172080" cy="65520"/>
          </a:xfrm>
          <a:custGeom>
            <a:avLst/>
            <a:gdLst/>
            <a:ahLst/>
            <a:cxnLst/>
            <a:rect l="0" t="0" r="r" b="b"/>
            <a:pathLst>
              <a:path w="478" h="182">
                <a:moveTo>
                  <a:pt x="452" y="181"/>
                </a:moveTo>
                <a:lnTo>
                  <a:pt x="0" y="9"/>
                </a:lnTo>
                <a:lnTo>
                  <a:pt x="0" y="0"/>
                </a:lnTo>
                <a:lnTo>
                  <a:pt x="477" y="181"/>
                </a:lnTo>
                <a:lnTo>
                  <a:pt x="452" y="181"/>
                </a:lnTo>
                <a:close/>
              </a:path>
            </a:pathLst>
          </a:custGeom>
          <a:solidFill>
            <a:srgbClr val="4594A9"/>
          </a:solidFill>
          <a:ln>
            <a:noFill/>
          </a:ln>
        </p:spPr>
      </p:sp>
      <p:sp>
        <p:nvSpPr>
          <p:cNvPr id="16432" name="Freeform 399"/>
          <p:cNvSpPr/>
          <p:nvPr/>
        </p:nvSpPr>
        <p:spPr>
          <a:xfrm>
            <a:off x="696240" y="599400"/>
            <a:ext cx="181080" cy="68760"/>
          </a:xfrm>
          <a:custGeom>
            <a:avLst/>
            <a:gdLst/>
            <a:ahLst/>
            <a:cxnLst/>
            <a:rect l="0" t="0" r="r" b="b"/>
            <a:pathLst>
              <a:path w="503" h="191">
                <a:moveTo>
                  <a:pt x="477" y="190"/>
                </a:moveTo>
                <a:lnTo>
                  <a:pt x="0" y="9"/>
                </a:lnTo>
                <a:lnTo>
                  <a:pt x="0" y="0"/>
                </a:lnTo>
                <a:lnTo>
                  <a:pt x="502" y="190"/>
                </a:lnTo>
                <a:lnTo>
                  <a:pt x="477" y="190"/>
                </a:lnTo>
                <a:close/>
              </a:path>
            </a:pathLst>
          </a:custGeom>
          <a:solidFill>
            <a:srgbClr val="4695AA"/>
          </a:solidFill>
          <a:ln>
            <a:noFill/>
          </a:ln>
        </p:spPr>
      </p:sp>
      <p:sp>
        <p:nvSpPr>
          <p:cNvPr id="16433" name="Freeform 400"/>
          <p:cNvSpPr/>
          <p:nvPr/>
        </p:nvSpPr>
        <p:spPr>
          <a:xfrm>
            <a:off x="696240" y="595800"/>
            <a:ext cx="190440" cy="72360"/>
          </a:xfrm>
          <a:custGeom>
            <a:avLst/>
            <a:gdLst/>
            <a:ahLst/>
            <a:cxnLst/>
            <a:rect l="0" t="0" r="r" b="b"/>
            <a:pathLst>
              <a:path w="529" h="201">
                <a:moveTo>
                  <a:pt x="502" y="200"/>
                </a:moveTo>
                <a:lnTo>
                  <a:pt x="0" y="10"/>
                </a:lnTo>
                <a:lnTo>
                  <a:pt x="0" y="0"/>
                </a:lnTo>
                <a:lnTo>
                  <a:pt x="528" y="200"/>
                </a:lnTo>
                <a:lnTo>
                  <a:pt x="502" y="200"/>
                </a:lnTo>
                <a:close/>
              </a:path>
            </a:pathLst>
          </a:custGeom>
          <a:solidFill>
            <a:srgbClr val="4795AA"/>
          </a:solidFill>
          <a:ln>
            <a:noFill/>
          </a:ln>
        </p:spPr>
      </p:sp>
      <p:sp>
        <p:nvSpPr>
          <p:cNvPr id="16434" name="Freeform 401"/>
          <p:cNvSpPr/>
          <p:nvPr/>
        </p:nvSpPr>
        <p:spPr>
          <a:xfrm>
            <a:off x="696240" y="592560"/>
            <a:ext cx="199440" cy="75600"/>
          </a:xfrm>
          <a:custGeom>
            <a:avLst/>
            <a:gdLst/>
            <a:ahLst/>
            <a:cxnLst/>
            <a:rect l="0" t="0" r="r" b="b"/>
            <a:pathLst>
              <a:path w="554" h="210">
                <a:moveTo>
                  <a:pt x="527" y="209"/>
                </a:moveTo>
                <a:lnTo>
                  <a:pt x="0" y="9"/>
                </a:lnTo>
                <a:lnTo>
                  <a:pt x="0" y="0"/>
                </a:lnTo>
                <a:lnTo>
                  <a:pt x="553" y="209"/>
                </a:lnTo>
                <a:lnTo>
                  <a:pt x="527" y="209"/>
                </a:lnTo>
                <a:close/>
              </a:path>
            </a:pathLst>
          </a:custGeom>
          <a:solidFill>
            <a:srgbClr val="4795AA"/>
          </a:solidFill>
          <a:ln>
            <a:noFill/>
          </a:ln>
        </p:spPr>
      </p:sp>
      <p:sp>
        <p:nvSpPr>
          <p:cNvPr id="16435" name="Freeform 402"/>
          <p:cNvSpPr/>
          <p:nvPr/>
        </p:nvSpPr>
        <p:spPr>
          <a:xfrm>
            <a:off x="696240" y="588960"/>
            <a:ext cx="208440" cy="79200"/>
          </a:xfrm>
          <a:custGeom>
            <a:avLst/>
            <a:gdLst/>
            <a:ahLst/>
            <a:cxnLst/>
            <a:rect l="0" t="0" r="r" b="b"/>
            <a:pathLst>
              <a:path w="579" h="220">
                <a:moveTo>
                  <a:pt x="553" y="219"/>
                </a:moveTo>
                <a:lnTo>
                  <a:pt x="0" y="10"/>
                </a:lnTo>
                <a:lnTo>
                  <a:pt x="0" y="0"/>
                </a:lnTo>
                <a:lnTo>
                  <a:pt x="578" y="219"/>
                </a:lnTo>
                <a:lnTo>
                  <a:pt x="553" y="219"/>
                </a:lnTo>
                <a:close/>
              </a:path>
            </a:pathLst>
          </a:custGeom>
          <a:solidFill>
            <a:srgbClr val="4895AA"/>
          </a:solidFill>
          <a:ln>
            <a:noFill/>
          </a:ln>
        </p:spPr>
      </p:sp>
      <p:sp>
        <p:nvSpPr>
          <p:cNvPr id="16436" name="Freeform 403"/>
          <p:cNvSpPr/>
          <p:nvPr/>
        </p:nvSpPr>
        <p:spPr>
          <a:xfrm>
            <a:off x="696240" y="585720"/>
            <a:ext cx="217440" cy="82440"/>
          </a:xfrm>
          <a:custGeom>
            <a:avLst/>
            <a:gdLst/>
            <a:ahLst/>
            <a:cxnLst/>
            <a:rect l="0" t="0" r="r" b="b"/>
            <a:pathLst>
              <a:path w="604" h="229">
                <a:moveTo>
                  <a:pt x="578" y="228"/>
                </a:moveTo>
                <a:lnTo>
                  <a:pt x="0" y="9"/>
                </a:lnTo>
                <a:lnTo>
                  <a:pt x="0" y="0"/>
                </a:lnTo>
                <a:lnTo>
                  <a:pt x="603" y="228"/>
                </a:lnTo>
                <a:lnTo>
                  <a:pt x="578" y="228"/>
                </a:lnTo>
                <a:close/>
              </a:path>
            </a:pathLst>
          </a:custGeom>
          <a:solidFill>
            <a:srgbClr val="4996AA"/>
          </a:solidFill>
          <a:ln>
            <a:noFill/>
          </a:ln>
        </p:spPr>
      </p:sp>
      <p:sp>
        <p:nvSpPr>
          <p:cNvPr id="16437" name="Freeform 404"/>
          <p:cNvSpPr/>
          <p:nvPr/>
        </p:nvSpPr>
        <p:spPr>
          <a:xfrm>
            <a:off x="696240" y="582120"/>
            <a:ext cx="226440" cy="86040"/>
          </a:xfrm>
          <a:custGeom>
            <a:avLst/>
            <a:gdLst/>
            <a:ahLst/>
            <a:cxnLst/>
            <a:rect l="0" t="0" r="r" b="b"/>
            <a:pathLst>
              <a:path w="629" h="239">
                <a:moveTo>
                  <a:pt x="603" y="238"/>
                </a:moveTo>
                <a:lnTo>
                  <a:pt x="0" y="10"/>
                </a:lnTo>
                <a:lnTo>
                  <a:pt x="0" y="0"/>
                </a:lnTo>
                <a:lnTo>
                  <a:pt x="628" y="238"/>
                </a:lnTo>
                <a:lnTo>
                  <a:pt x="603" y="238"/>
                </a:lnTo>
                <a:close/>
              </a:path>
            </a:pathLst>
          </a:custGeom>
          <a:solidFill>
            <a:srgbClr val="4A96AB"/>
          </a:solidFill>
          <a:ln>
            <a:noFill/>
          </a:ln>
        </p:spPr>
      </p:sp>
      <p:sp>
        <p:nvSpPr>
          <p:cNvPr id="16438" name="Freeform 405"/>
          <p:cNvSpPr/>
          <p:nvPr/>
        </p:nvSpPr>
        <p:spPr>
          <a:xfrm>
            <a:off x="696240" y="578880"/>
            <a:ext cx="235440" cy="89280"/>
          </a:xfrm>
          <a:custGeom>
            <a:avLst/>
            <a:gdLst/>
            <a:ahLst/>
            <a:cxnLst/>
            <a:rect l="0" t="0" r="r" b="b"/>
            <a:pathLst>
              <a:path w="654" h="248">
                <a:moveTo>
                  <a:pt x="628" y="247"/>
                </a:moveTo>
                <a:lnTo>
                  <a:pt x="0" y="9"/>
                </a:lnTo>
                <a:lnTo>
                  <a:pt x="0" y="0"/>
                </a:lnTo>
                <a:lnTo>
                  <a:pt x="653" y="247"/>
                </a:lnTo>
                <a:lnTo>
                  <a:pt x="628" y="247"/>
                </a:lnTo>
                <a:close/>
              </a:path>
            </a:pathLst>
          </a:custGeom>
          <a:solidFill>
            <a:srgbClr val="4B96AB"/>
          </a:solidFill>
          <a:ln>
            <a:noFill/>
          </a:ln>
        </p:spPr>
      </p:sp>
      <p:sp>
        <p:nvSpPr>
          <p:cNvPr id="16439" name="Freeform 406"/>
          <p:cNvSpPr/>
          <p:nvPr/>
        </p:nvSpPr>
        <p:spPr>
          <a:xfrm>
            <a:off x="696240" y="575280"/>
            <a:ext cx="244440" cy="92880"/>
          </a:xfrm>
          <a:custGeom>
            <a:avLst/>
            <a:gdLst/>
            <a:ahLst/>
            <a:cxnLst/>
            <a:rect l="0" t="0" r="r" b="b"/>
            <a:pathLst>
              <a:path w="679" h="258">
                <a:moveTo>
                  <a:pt x="653" y="257"/>
                </a:moveTo>
                <a:lnTo>
                  <a:pt x="0" y="10"/>
                </a:lnTo>
                <a:lnTo>
                  <a:pt x="0" y="0"/>
                </a:lnTo>
                <a:lnTo>
                  <a:pt x="678" y="257"/>
                </a:lnTo>
                <a:lnTo>
                  <a:pt x="653" y="257"/>
                </a:lnTo>
                <a:close/>
              </a:path>
            </a:pathLst>
          </a:custGeom>
          <a:solidFill>
            <a:srgbClr val="4C97AB"/>
          </a:solidFill>
          <a:ln>
            <a:noFill/>
          </a:ln>
        </p:spPr>
      </p:sp>
      <p:sp>
        <p:nvSpPr>
          <p:cNvPr id="16440" name="Freeform 407"/>
          <p:cNvSpPr/>
          <p:nvPr/>
        </p:nvSpPr>
        <p:spPr>
          <a:xfrm>
            <a:off x="696240" y="572040"/>
            <a:ext cx="253440" cy="96120"/>
          </a:xfrm>
          <a:custGeom>
            <a:avLst/>
            <a:gdLst/>
            <a:ahLst/>
            <a:cxnLst/>
            <a:rect l="0" t="0" r="r" b="b"/>
            <a:pathLst>
              <a:path w="704" h="267">
                <a:moveTo>
                  <a:pt x="678" y="266"/>
                </a:moveTo>
                <a:lnTo>
                  <a:pt x="0" y="9"/>
                </a:lnTo>
                <a:lnTo>
                  <a:pt x="0" y="0"/>
                </a:lnTo>
                <a:lnTo>
                  <a:pt x="703" y="266"/>
                </a:lnTo>
                <a:lnTo>
                  <a:pt x="678" y="266"/>
                </a:lnTo>
                <a:close/>
              </a:path>
            </a:pathLst>
          </a:custGeom>
          <a:solidFill>
            <a:srgbClr val="4C97AB"/>
          </a:solidFill>
          <a:ln>
            <a:noFill/>
          </a:ln>
        </p:spPr>
      </p:sp>
      <p:sp>
        <p:nvSpPr>
          <p:cNvPr id="16441" name="Freeform 408"/>
          <p:cNvSpPr/>
          <p:nvPr/>
        </p:nvSpPr>
        <p:spPr>
          <a:xfrm>
            <a:off x="696240" y="568440"/>
            <a:ext cx="262440" cy="99720"/>
          </a:xfrm>
          <a:custGeom>
            <a:avLst/>
            <a:gdLst/>
            <a:ahLst/>
            <a:cxnLst/>
            <a:rect l="0" t="0" r="r" b="b"/>
            <a:pathLst>
              <a:path w="729" h="277">
                <a:moveTo>
                  <a:pt x="703" y="276"/>
                </a:moveTo>
                <a:lnTo>
                  <a:pt x="0" y="10"/>
                </a:lnTo>
                <a:lnTo>
                  <a:pt x="0" y="0"/>
                </a:lnTo>
                <a:lnTo>
                  <a:pt x="728" y="276"/>
                </a:lnTo>
                <a:lnTo>
                  <a:pt x="703" y="276"/>
                </a:lnTo>
                <a:close/>
              </a:path>
            </a:pathLst>
          </a:custGeom>
          <a:solidFill>
            <a:srgbClr val="4D97AB"/>
          </a:solidFill>
          <a:ln>
            <a:noFill/>
          </a:ln>
        </p:spPr>
      </p:sp>
      <p:sp>
        <p:nvSpPr>
          <p:cNvPr id="16442" name="Freeform 409"/>
          <p:cNvSpPr/>
          <p:nvPr/>
        </p:nvSpPr>
        <p:spPr>
          <a:xfrm>
            <a:off x="696240" y="565200"/>
            <a:ext cx="271440" cy="102960"/>
          </a:xfrm>
          <a:custGeom>
            <a:avLst/>
            <a:gdLst/>
            <a:ahLst/>
            <a:cxnLst/>
            <a:rect l="0" t="0" r="r" b="b"/>
            <a:pathLst>
              <a:path w="754" h="286">
                <a:moveTo>
                  <a:pt x="728" y="285"/>
                </a:moveTo>
                <a:lnTo>
                  <a:pt x="0" y="9"/>
                </a:lnTo>
                <a:lnTo>
                  <a:pt x="0" y="0"/>
                </a:lnTo>
                <a:lnTo>
                  <a:pt x="753" y="285"/>
                </a:lnTo>
                <a:lnTo>
                  <a:pt x="728" y="285"/>
                </a:lnTo>
                <a:close/>
              </a:path>
            </a:pathLst>
          </a:custGeom>
          <a:solidFill>
            <a:srgbClr val="4E97AC"/>
          </a:solidFill>
          <a:ln>
            <a:noFill/>
          </a:ln>
        </p:spPr>
      </p:sp>
      <p:sp>
        <p:nvSpPr>
          <p:cNvPr id="16443" name="Freeform 410"/>
          <p:cNvSpPr/>
          <p:nvPr/>
        </p:nvSpPr>
        <p:spPr>
          <a:xfrm>
            <a:off x="696240" y="561600"/>
            <a:ext cx="280440" cy="106560"/>
          </a:xfrm>
          <a:custGeom>
            <a:avLst/>
            <a:gdLst/>
            <a:ahLst/>
            <a:cxnLst/>
            <a:rect l="0" t="0" r="r" b="b"/>
            <a:pathLst>
              <a:path w="779" h="296">
                <a:moveTo>
                  <a:pt x="753" y="295"/>
                </a:moveTo>
                <a:lnTo>
                  <a:pt x="0" y="10"/>
                </a:lnTo>
                <a:lnTo>
                  <a:pt x="0" y="0"/>
                </a:lnTo>
                <a:lnTo>
                  <a:pt x="778" y="295"/>
                </a:lnTo>
                <a:lnTo>
                  <a:pt x="753" y="295"/>
                </a:lnTo>
                <a:close/>
              </a:path>
            </a:pathLst>
          </a:custGeom>
          <a:solidFill>
            <a:srgbClr val="4F98AC"/>
          </a:solidFill>
          <a:ln>
            <a:noFill/>
          </a:ln>
        </p:spPr>
      </p:sp>
      <p:sp>
        <p:nvSpPr>
          <p:cNvPr id="16444" name="Freeform 411"/>
          <p:cNvSpPr/>
          <p:nvPr/>
        </p:nvSpPr>
        <p:spPr>
          <a:xfrm>
            <a:off x="696240" y="558360"/>
            <a:ext cx="289440" cy="109800"/>
          </a:xfrm>
          <a:custGeom>
            <a:avLst/>
            <a:gdLst/>
            <a:ahLst/>
            <a:cxnLst/>
            <a:rect l="0" t="0" r="r" b="b"/>
            <a:pathLst>
              <a:path w="804" h="305">
                <a:moveTo>
                  <a:pt x="778" y="304"/>
                </a:moveTo>
                <a:lnTo>
                  <a:pt x="0" y="9"/>
                </a:lnTo>
                <a:lnTo>
                  <a:pt x="0" y="0"/>
                </a:lnTo>
                <a:lnTo>
                  <a:pt x="803" y="304"/>
                </a:lnTo>
                <a:lnTo>
                  <a:pt x="778" y="304"/>
                </a:lnTo>
                <a:close/>
              </a:path>
            </a:pathLst>
          </a:custGeom>
          <a:solidFill>
            <a:srgbClr val="5098AC"/>
          </a:solidFill>
          <a:ln>
            <a:noFill/>
          </a:ln>
        </p:spPr>
      </p:sp>
      <p:sp>
        <p:nvSpPr>
          <p:cNvPr id="16445" name="Freeform 412"/>
          <p:cNvSpPr/>
          <p:nvPr/>
        </p:nvSpPr>
        <p:spPr>
          <a:xfrm>
            <a:off x="696240" y="555120"/>
            <a:ext cx="298440" cy="113040"/>
          </a:xfrm>
          <a:custGeom>
            <a:avLst/>
            <a:gdLst/>
            <a:ahLst/>
            <a:cxnLst/>
            <a:rect l="0" t="0" r="r" b="b"/>
            <a:pathLst>
              <a:path w="829" h="314">
                <a:moveTo>
                  <a:pt x="803" y="313"/>
                </a:moveTo>
                <a:lnTo>
                  <a:pt x="0" y="9"/>
                </a:lnTo>
                <a:lnTo>
                  <a:pt x="0" y="0"/>
                </a:lnTo>
                <a:lnTo>
                  <a:pt x="828" y="313"/>
                </a:lnTo>
                <a:lnTo>
                  <a:pt x="803" y="313"/>
                </a:lnTo>
                <a:close/>
              </a:path>
            </a:pathLst>
          </a:custGeom>
          <a:solidFill>
            <a:srgbClr val="5198AC"/>
          </a:solidFill>
          <a:ln>
            <a:noFill/>
          </a:ln>
        </p:spPr>
      </p:sp>
      <p:sp>
        <p:nvSpPr>
          <p:cNvPr id="16446" name="Freeform 413"/>
          <p:cNvSpPr/>
          <p:nvPr/>
        </p:nvSpPr>
        <p:spPr>
          <a:xfrm>
            <a:off x="696240" y="551520"/>
            <a:ext cx="307440" cy="116640"/>
          </a:xfrm>
          <a:custGeom>
            <a:avLst/>
            <a:gdLst/>
            <a:ahLst/>
            <a:cxnLst/>
            <a:rect l="0" t="0" r="r" b="b"/>
            <a:pathLst>
              <a:path w="854" h="324">
                <a:moveTo>
                  <a:pt x="828" y="323"/>
                </a:moveTo>
                <a:lnTo>
                  <a:pt x="0" y="10"/>
                </a:lnTo>
                <a:lnTo>
                  <a:pt x="0" y="0"/>
                </a:lnTo>
                <a:lnTo>
                  <a:pt x="853" y="323"/>
                </a:lnTo>
                <a:lnTo>
                  <a:pt x="828" y="323"/>
                </a:lnTo>
                <a:close/>
              </a:path>
            </a:pathLst>
          </a:custGeom>
          <a:solidFill>
            <a:srgbClr val="5299AD"/>
          </a:solidFill>
          <a:ln>
            <a:noFill/>
          </a:ln>
        </p:spPr>
      </p:sp>
      <p:sp>
        <p:nvSpPr>
          <p:cNvPr id="16447" name="Freeform 414"/>
          <p:cNvSpPr/>
          <p:nvPr/>
        </p:nvSpPr>
        <p:spPr>
          <a:xfrm>
            <a:off x="696240" y="548280"/>
            <a:ext cx="316800" cy="119880"/>
          </a:xfrm>
          <a:custGeom>
            <a:avLst/>
            <a:gdLst/>
            <a:ahLst/>
            <a:cxnLst/>
            <a:rect l="0" t="0" r="r" b="b"/>
            <a:pathLst>
              <a:path w="880" h="333">
                <a:moveTo>
                  <a:pt x="853" y="332"/>
                </a:moveTo>
                <a:lnTo>
                  <a:pt x="0" y="9"/>
                </a:lnTo>
                <a:lnTo>
                  <a:pt x="0" y="0"/>
                </a:lnTo>
                <a:lnTo>
                  <a:pt x="879" y="332"/>
                </a:lnTo>
                <a:lnTo>
                  <a:pt x="853" y="332"/>
                </a:lnTo>
                <a:close/>
              </a:path>
            </a:pathLst>
          </a:custGeom>
          <a:solidFill>
            <a:srgbClr val="5399AD"/>
          </a:solidFill>
          <a:ln>
            <a:noFill/>
          </a:ln>
        </p:spPr>
      </p:sp>
      <p:sp>
        <p:nvSpPr>
          <p:cNvPr id="16448" name="Freeform 415"/>
          <p:cNvSpPr/>
          <p:nvPr/>
        </p:nvSpPr>
        <p:spPr>
          <a:xfrm>
            <a:off x="696240" y="544680"/>
            <a:ext cx="325800" cy="123480"/>
          </a:xfrm>
          <a:custGeom>
            <a:avLst/>
            <a:gdLst/>
            <a:ahLst/>
            <a:cxnLst/>
            <a:rect l="0" t="0" r="r" b="b"/>
            <a:pathLst>
              <a:path w="905" h="343">
                <a:moveTo>
                  <a:pt x="879" y="342"/>
                </a:moveTo>
                <a:lnTo>
                  <a:pt x="0" y="10"/>
                </a:lnTo>
                <a:lnTo>
                  <a:pt x="0" y="0"/>
                </a:lnTo>
                <a:lnTo>
                  <a:pt x="904" y="342"/>
                </a:lnTo>
                <a:lnTo>
                  <a:pt x="879" y="342"/>
                </a:lnTo>
                <a:close/>
              </a:path>
            </a:pathLst>
          </a:custGeom>
          <a:solidFill>
            <a:srgbClr val="5499AD"/>
          </a:solidFill>
          <a:ln>
            <a:noFill/>
          </a:ln>
        </p:spPr>
      </p:sp>
      <p:sp>
        <p:nvSpPr>
          <p:cNvPr id="16449" name="Freeform 416"/>
          <p:cNvSpPr/>
          <p:nvPr/>
        </p:nvSpPr>
        <p:spPr>
          <a:xfrm>
            <a:off x="696240" y="541440"/>
            <a:ext cx="334800" cy="126720"/>
          </a:xfrm>
          <a:custGeom>
            <a:avLst/>
            <a:gdLst/>
            <a:ahLst/>
            <a:cxnLst/>
            <a:rect l="0" t="0" r="r" b="b"/>
            <a:pathLst>
              <a:path w="930" h="352">
                <a:moveTo>
                  <a:pt x="904" y="351"/>
                </a:moveTo>
                <a:lnTo>
                  <a:pt x="0" y="9"/>
                </a:lnTo>
                <a:lnTo>
                  <a:pt x="0" y="0"/>
                </a:lnTo>
                <a:lnTo>
                  <a:pt x="929" y="351"/>
                </a:lnTo>
                <a:lnTo>
                  <a:pt x="904" y="351"/>
                </a:lnTo>
                <a:close/>
              </a:path>
            </a:pathLst>
          </a:custGeom>
          <a:solidFill>
            <a:srgbClr val="559AAD"/>
          </a:solidFill>
          <a:ln>
            <a:noFill/>
          </a:ln>
        </p:spPr>
      </p:sp>
      <p:sp>
        <p:nvSpPr>
          <p:cNvPr id="16450" name="Freeform 417"/>
          <p:cNvSpPr/>
          <p:nvPr/>
        </p:nvSpPr>
        <p:spPr>
          <a:xfrm>
            <a:off x="696240" y="537840"/>
            <a:ext cx="343800" cy="130320"/>
          </a:xfrm>
          <a:custGeom>
            <a:avLst/>
            <a:gdLst/>
            <a:ahLst/>
            <a:cxnLst/>
            <a:rect l="0" t="0" r="r" b="b"/>
            <a:pathLst>
              <a:path w="955" h="362">
                <a:moveTo>
                  <a:pt x="929" y="361"/>
                </a:moveTo>
                <a:lnTo>
                  <a:pt x="0" y="10"/>
                </a:lnTo>
                <a:lnTo>
                  <a:pt x="0" y="0"/>
                </a:lnTo>
                <a:lnTo>
                  <a:pt x="954" y="361"/>
                </a:lnTo>
                <a:lnTo>
                  <a:pt x="929" y="361"/>
                </a:lnTo>
                <a:close/>
              </a:path>
            </a:pathLst>
          </a:custGeom>
          <a:solidFill>
            <a:srgbClr val="569AAE"/>
          </a:solidFill>
          <a:ln>
            <a:noFill/>
          </a:ln>
        </p:spPr>
      </p:sp>
      <p:sp>
        <p:nvSpPr>
          <p:cNvPr id="16451" name="Freeform 418"/>
          <p:cNvSpPr/>
          <p:nvPr/>
        </p:nvSpPr>
        <p:spPr>
          <a:xfrm>
            <a:off x="696240" y="534600"/>
            <a:ext cx="352800" cy="133560"/>
          </a:xfrm>
          <a:custGeom>
            <a:avLst/>
            <a:gdLst/>
            <a:ahLst/>
            <a:cxnLst/>
            <a:rect l="0" t="0" r="r" b="b"/>
            <a:pathLst>
              <a:path w="980" h="371">
                <a:moveTo>
                  <a:pt x="954" y="370"/>
                </a:moveTo>
                <a:lnTo>
                  <a:pt x="0" y="9"/>
                </a:lnTo>
                <a:lnTo>
                  <a:pt x="0" y="0"/>
                </a:lnTo>
                <a:lnTo>
                  <a:pt x="979" y="370"/>
                </a:lnTo>
                <a:lnTo>
                  <a:pt x="954" y="370"/>
                </a:lnTo>
                <a:close/>
              </a:path>
            </a:pathLst>
          </a:custGeom>
          <a:solidFill>
            <a:srgbClr val="579AAE"/>
          </a:solidFill>
          <a:ln>
            <a:noFill/>
          </a:ln>
        </p:spPr>
      </p:sp>
      <p:sp>
        <p:nvSpPr>
          <p:cNvPr id="16452" name="Freeform 419"/>
          <p:cNvSpPr/>
          <p:nvPr/>
        </p:nvSpPr>
        <p:spPr>
          <a:xfrm>
            <a:off x="696240" y="531000"/>
            <a:ext cx="361800" cy="137160"/>
          </a:xfrm>
          <a:custGeom>
            <a:avLst/>
            <a:gdLst/>
            <a:ahLst/>
            <a:cxnLst/>
            <a:rect l="0" t="0" r="r" b="b"/>
            <a:pathLst>
              <a:path w="1005" h="381">
                <a:moveTo>
                  <a:pt x="979" y="380"/>
                </a:moveTo>
                <a:lnTo>
                  <a:pt x="0" y="10"/>
                </a:lnTo>
                <a:lnTo>
                  <a:pt x="0" y="0"/>
                </a:lnTo>
                <a:lnTo>
                  <a:pt x="1004" y="380"/>
                </a:lnTo>
                <a:lnTo>
                  <a:pt x="979" y="380"/>
                </a:lnTo>
                <a:close/>
              </a:path>
            </a:pathLst>
          </a:custGeom>
          <a:solidFill>
            <a:srgbClr val="589BAE"/>
          </a:solidFill>
          <a:ln>
            <a:noFill/>
          </a:ln>
        </p:spPr>
      </p:sp>
      <p:sp>
        <p:nvSpPr>
          <p:cNvPr id="16453" name="Freeform 420"/>
          <p:cNvSpPr/>
          <p:nvPr/>
        </p:nvSpPr>
        <p:spPr>
          <a:xfrm>
            <a:off x="696240" y="527760"/>
            <a:ext cx="370800" cy="140400"/>
          </a:xfrm>
          <a:custGeom>
            <a:avLst/>
            <a:gdLst/>
            <a:ahLst/>
            <a:cxnLst/>
            <a:rect l="0" t="0" r="r" b="b"/>
            <a:pathLst>
              <a:path w="1030" h="390">
                <a:moveTo>
                  <a:pt x="1004" y="389"/>
                </a:moveTo>
                <a:lnTo>
                  <a:pt x="0" y="9"/>
                </a:lnTo>
                <a:lnTo>
                  <a:pt x="0" y="0"/>
                </a:lnTo>
                <a:lnTo>
                  <a:pt x="1029" y="389"/>
                </a:lnTo>
                <a:lnTo>
                  <a:pt x="1004" y="389"/>
                </a:lnTo>
                <a:close/>
              </a:path>
            </a:pathLst>
          </a:custGeom>
          <a:solidFill>
            <a:srgbClr val="599BAE"/>
          </a:solidFill>
          <a:ln>
            <a:noFill/>
          </a:ln>
        </p:spPr>
      </p:sp>
      <p:sp>
        <p:nvSpPr>
          <p:cNvPr id="16454" name="Freeform 421"/>
          <p:cNvSpPr/>
          <p:nvPr/>
        </p:nvSpPr>
        <p:spPr>
          <a:xfrm>
            <a:off x="696240" y="524160"/>
            <a:ext cx="379800" cy="144000"/>
          </a:xfrm>
          <a:custGeom>
            <a:avLst/>
            <a:gdLst/>
            <a:ahLst/>
            <a:cxnLst/>
            <a:rect l="0" t="0" r="r" b="b"/>
            <a:pathLst>
              <a:path w="1055" h="400">
                <a:moveTo>
                  <a:pt x="1029" y="399"/>
                </a:moveTo>
                <a:lnTo>
                  <a:pt x="0" y="10"/>
                </a:lnTo>
                <a:lnTo>
                  <a:pt x="0" y="0"/>
                </a:lnTo>
                <a:lnTo>
                  <a:pt x="1054" y="399"/>
                </a:lnTo>
                <a:lnTo>
                  <a:pt x="1029" y="399"/>
                </a:lnTo>
                <a:close/>
              </a:path>
            </a:pathLst>
          </a:custGeom>
          <a:solidFill>
            <a:srgbClr val="5A9CAF"/>
          </a:solidFill>
          <a:ln>
            <a:noFill/>
          </a:ln>
        </p:spPr>
      </p:sp>
      <p:sp>
        <p:nvSpPr>
          <p:cNvPr id="16455" name="Freeform 422"/>
          <p:cNvSpPr/>
          <p:nvPr/>
        </p:nvSpPr>
        <p:spPr>
          <a:xfrm>
            <a:off x="696240" y="520920"/>
            <a:ext cx="388800" cy="147240"/>
          </a:xfrm>
          <a:custGeom>
            <a:avLst/>
            <a:gdLst/>
            <a:ahLst/>
            <a:cxnLst/>
            <a:rect l="0" t="0" r="r" b="b"/>
            <a:pathLst>
              <a:path w="1080" h="409">
                <a:moveTo>
                  <a:pt x="1054" y="408"/>
                </a:moveTo>
                <a:lnTo>
                  <a:pt x="0" y="9"/>
                </a:lnTo>
                <a:lnTo>
                  <a:pt x="0" y="0"/>
                </a:lnTo>
                <a:lnTo>
                  <a:pt x="1079" y="408"/>
                </a:lnTo>
                <a:lnTo>
                  <a:pt x="1054" y="408"/>
                </a:lnTo>
                <a:close/>
              </a:path>
            </a:pathLst>
          </a:custGeom>
          <a:solidFill>
            <a:srgbClr val="5B9CAF"/>
          </a:solidFill>
          <a:ln>
            <a:noFill/>
          </a:ln>
        </p:spPr>
      </p:sp>
      <p:sp>
        <p:nvSpPr>
          <p:cNvPr id="16456" name="Freeform 423"/>
          <p:cNvSpPr/>
          <p:nvPr/>
        </p:nvSpPr>
        <p:spPr>
          <a:xfrm>
            <a:off x="696240" y="517320"/>
            <a:ext cx="397800" cy="150840"/>
          </a:xfrm>
          <a:custGeom>
            <a:avLst/>
            <a:gdLst/>
            <a:ahLst/>
            <a:cxnLst/>
            <a:rect l="0" t="0" r="r" b="b"/>
            <a:pathLst>
              <a:path w="1105" h="419">
                <a:moveTo>
                  <a:pt x="1079" y="418"/>
                </a:moveTo>
                <a:lnTo>
                  <a:pt x="0" y="10"/>
                </a:lnTo>
                <a:lnTo>
                  <a:pt x="0" y="0"/>
                </a:lnTo>
                <a:lnTo>
                  <a:pt x="1104" y="418"/>
                </a:lnTo>
                <a:lnTo>
                  <a:pt x="1079" y="418"/>
                </a:lnTo>
                <a:close/>
              </a:path>
            </a:pathLst>
          </a:custGeom>
          <a:solidFill>
            <a:srgbClr val="5C9CAF"/>
          </a:solidFill>
          <a:ln>
            <a:noFill/>
          </a:ln>
        </p:spPr>
      </p:sp>
      <p:sp>
        <p:nvSpPr>
          <p:cNvPr id="16457" name="Freeform 424"/>
          <p:cNvSpPr/>
          <p:nvPr/>
        </p:nvSpPr>
        <p:spPr>
          <a:xfrm>
            <a:off x="696240" y="514080"/>
            <a:ext cx="406800" cy="154080"/>
          </a:xfrm>
          <a:custGeom>
            <a:avLst/>
            <a:gdLst/>
            <a:ahLst/>
            <a:cxnLst/>
            <a:rect l="0" t="0" r="r" b="b"/>
            <a:pathLst>
              <a:path w="1130" h="428">
                <a:moveTo>
                  <a:pt x="1104" y="427"/>
                </a:moveTo>
                <a:lnTo>
                  <a:pt x="0" y="9"/>
                </a:lnTo>
                <a:lnTo>
                  <a:pt x="0" y="0"/>
                </a:lnTo>
                <a:lnTo>
                  <a:pt x="1129" y="427"/>
                </a:lnTo>
                <a:lnTo>
                  <a:pt x="1104" y="427"/>
                </a:lnTo>
                <a:close/>
              </a:path>
            </a:pathLst>
          </a:custGeom>
          <a:solidFill>
            <a:srgbClr val="5D9DB0"/>
          </a:solidFill>
          <a:ln>
            <a:noFill/>
          </a:ln>
        </p:spPr>
      </p:sp>
      <p:sp>
        <p:nvSpPr>
          <p:cNvPr id="16458" name="Freeform 425"/>
          <p:cNvSpPr/>
          <p:nvPr/>
        </p:nvSpPr>
        <p:spPr>
          <a:xfrm>
            <a:off x="696240" y="510840"/>
            <a:ext cx="415800" cy="157320"/>
          </a:xfrm>
          <a:custGeom>
            <a:avLst/>
            <a:gdLst/>
            <a:ahLst/>
            <a:cxnLst/>
            <a:rect l="0" t="0" r="r" b="b"/>
            <a:pathLst>
              <a:path w="1155" h="437">
                <a:moveTo>
                  <a:pt x="1129" y="436"/>
                </a:moveTo>
                <a:lnTo>
                  <a:pt x="0" y="9"/>
                </a:lnTo>
                <a:lnTo>
                  <a:pt x="0" y="0"/>
                </a:lnTo>
                <a:lnTo>
                  <a:pt x="1154" y="436"/>
                </a:lnTo>
                <a:lnTo>
                  <a:pt x="1129" y="436"/>
                </a:lnTo>
                <a:close/>
              </a:path>
            </a:pathLst>
          </a:custGeom>
          <a:solidFill>
            <a:srgbClr val="5E9DB0"/>
          </a:solidFill>
          <a:ln>
            <a:noFill/>
          </a:ln>
        </p:spPr>
      </p:sp>
      <p:sp>
        <p:nvSpPr>
          <p:cNvPr id="16459" name="Freeform 426"/>
          <p:cNvSpPr/>
          <p:nvPr/>
        </p:nvSpPr>
        <p:spPr>
          <a:xfrm>
            <a:off x="696240" y="507240"/>
            <a:ext cx="424800" cy="160920"/>
          </a:xfrm>
          <a:custGeom>
            <a:avLst/>
            <a:gdLst/>
            <a:ahLst/>
            <a:cxnLst/>
            <a:rect l="0" t="0" r="r" b="b"/>
            <a:pathLst>
              <a:path w="1180" h="447">
                <a:moveTo>
                  <a:pt x="1154" y="446"/>
                </a:moveTo>
                <a:lnTo>
                  <a:pt x="0" y="10"/>
                </a:lnTo>
                <a:lnTo>
                  <a:pt x="0" y="0"/>
                </a:lnTo>
                <a:lnTo>
                  <a:pt x="1179" y="446"/>
                </a:lnTo>
                <a:lnTo>
                  <a:pt x="1154" y="446"/>
                </a:lnTo>
                <a:close/>
              </a:path>
            </a:pathLst>
          </a:custGeom>
          <a:solidFill>
            <a:srgbClr val="5F9EB0"/>
          </a:solidFill>
          <a:ln>
            <a:noFill/>
          </a:ln>
        </p:spPr>
      </p:sp>
      <p:sp>
        <p:nvSpPr>
          <p:cNvPr id="16460" name="Freeform 427"/>
          <p:cNvSpPr/>
          <p:nvPr/>
        </p:nvSpPr>
        <p:spPr>
          <a:xfrm>
            <a:off x="696240" y="504000"/>
            <a:ext cx="433800" cy="164160"/>
          </a:xfrm>
          <a:custGeom>
            <a:avLst/>
            <a:gdLst/>
            <a:ahLst/>
            <a:cxnLst/>
            <a:rect l="0" t="0" r="r" b="b"/>
            <a:pathLst>
              <a:path w="1205" h="456">
                <a:moveTo>
                  <a:pt x="1179" y="455"/>
                </a:moveTo>
                <a:lnTo>
                  <a:pt x="0" y="9"/>
                </a:lnTo>
                <a:lnTo>
                  <a:pt x="0" y="0"/>
                </a:lnTo>
                <a:lnTo>
                  <a:pt x="1204" y="455"/>
                </a:lnTo>
                <a:lnTo>
                  <a:pt x="1179" y="455"/>
                </a:lnTo>
                <a:close/>
              </a:path>
            </a:pathLst>
          </a:custGeom>
          <a:solidFill>
            <a:srgbClr val="609EB0"/>
          </a:solidFill>
          <a:ln>
            <a:noFill/>
          </a:ln>
        </p:spPr>
      </p:sp>
      <p:sp>
        <p:nvSpPr>
          <p:cNvPr id="16461" name="Freeform 428"/>
          <p:cNvSpPr/>
          <p:nvPr/>
        </p:nvSpPr>
        <p:spPr>
          <a:xfrm>
            <a:off x="696240" y="500400"/>
            <a:ext cx="442800" cy="167760"/>
          </a:xfrm>
          <a:custGeom>
            <a:avLst/>
            <a:gdLst/>
            <a:ahLst/>
            <a:cxnLst/>
            <a:rect l="0" t="0" r="r" b="b"/>
            <a:pathLst>
              <a:path w="1230" h="466">
                <a:moveTo>
                  <a:pt x="1204" y="465"/>
                </a:moveTo>
                <a:lnTo>
                  <a:pt x="0" y="10"/>
                </a:lnTo>
                <a:lnTo>
                  <a:pt x="0" y="0"/>
                </a:lnTo>
                <a:lnTo>
                  <a:pt x="1229" y="465"/>
                </a:lnTo>
                <a:lnTo>
                  <a:pt x="1204" y="465"/>
                </a:lnTo>
                <a:close/>
              </a:path>
            </a:pathLst>
          </a:custGeom>
          <a:solidFill>
            <a:srgbClr val="619EB1"/>
          </a:solidFill>
          <a:ln>
            <a:noFill/>
          </a:ln>
        </p:spPr>
      </p:sp>
      <p:sp>
        <p:nvSpPr>
          <p:cNvPr id="16462" name="Freeform 429"/>
          <p:cNvSpPr/>
          <p:nvPr/>
        </p:nvSpPr>
        <p:spPr>
          <a:xfrm>
            <a:off x="696240" y="497160"/>
            <a:ext cx="452160" cy="171000"/>
          </a:xfrm>
          <a:custGeom>
            <a:avLst/>
            <a:gdLst/>
            <a:ahLst/>
            <a:cxnLst/>
            <a:rect l="0" t="0" r="r" b="b"/>
            <a:pathLst>
              <a:path w="1256" h="475">
                <a:moveTo>
                  <a:pt x="1229" y="474"/>
                </a:moveTo>
                <a:lnTo>
                  <a:pt x="0" y="9"/>
                </a:lnTo>
                <a:lnTo>
                  <a:pt x="0" y="0"/>
                </a:lnTo>
                <a:lnTo>
                  <a:pt x="1255" y="474"/>
                </a:lnTo>
                <a:lnTo>
                  <a:pt x="1229" y="474"/>
                </a:lnTo>
                <a:close/>
              </a:path>
            </a:pathLst>
          </a:custGeom>
          <a:solidFill>
            <a:srgbClr val="629FB1"/>
          </a:solidFill>
          <a:ln>
            <a:noFill/>
          </a:ln>
        </p:spPr>
      </p:sp>
      <p:sp>
        <p:nvSpPr>
          <p:cNvPr id="16463" name="Freeform 430"/>
          <p:cNvSpPr/>
          <p:nvPr/>
        </p:nvSpPr>
        <p:spPr>
          <a:xfrm>
            <a:off x="696240" y="493560"/>
            <a:ext cx="461160" cy="174600"/>
          </a:xfrm>
          <a:custGeom>
            <a:avLst/>
            <a:gdLst/>
            <a:ahLst/>
            <a:cxnLst/>
            <a:rect l="0" t="0" r="r" b="b"/>
            <a:pathLst>
              <a:path w="1281" h="485">
                <a:moveTo>
                  <a:pt x="1254" y="484"/>
                </a:moveTo>
                <a:lnTo>
                  <a:pt x="0" y="10"/>
                </a:lnTo>
                <a:lnTo>
                  <a:pt x="0" y="0"/>
                </a:lnTo>
                <a:lnTo>
                  <a:pt x="1280" y="484"/>
                </a:lnTo>
                <a:lnTo>
                  <a:pt x="1254" y="484"/>
                </a:lnTo>
                <a:close/>
              </a:path>
            </a:pathLst>
          </a:custGeom>
          <a:solidFill>
            <a:srgbClr val="649FB1"/>
          </a:solidFill>
          <a:ln>
            <a:noFill/>
          </a:ln>
        </p:spPr>
      </p:sp>
      <p:sp>
        <p:nvSpPr>
          <p:cNvPr id="16464" name="Freeform 431"/>
          <p:cNvSpPr/>
          <p:nvPr/>
        </p:nvSpPr>
        <p:spPr>
          <a:xfrm>
            <a:off x="696240" y="490320"/>
            <a:ext cx="470160" cy="177840"/>
          </a:xfrm>
          <a:custGeom>
            <a:avLst/>
            <a:gdLst/>
            <a:ahLst/>
            <a:cxnLst/>
            <a:rect l="0" t="0" r="r" b="b"/>
            <a:pathLst>
              <a:path w="1306" h="494">
                <a:moveTo>
                  <a:pt x="1280" y="493"/>
                </a:moveTo>
                <a:lnTo>
                  <a:pt x="0" y="9"/>
                </a:lnTo>
                <a:lnTo>
                  <a:pt x="0" y="0"/>
                </a:lnTo>
                <a:lnTo>
                  <a:pt x="1305" y="493"/>
                </a:lnTo>
                <a:lnTo>
                  <a:pt x="1280" y="493"/>
                </a:lnTo>
                <a:close/>
              </a:path>
            </a:pathLst>
          </a:custGeom>
          <a:solidFill>
            <a:srgbClr val="65A0B2"/>
          </a:solidFill>
          <a:ln>
            <a:noFill/>
          </a:ln>
        </p:spPr>
      </p:sp>
      <p:sp>
        <p:nvSpPr>
          <p:cNvPr id="16465" name="Freeform 432"/>
          <p:cNvSpPr/>
          <p:nvPr/>
        </p:nvSpPr>
        <p:spPr>
          <a:xfrm>
            <a:off x="696240" y="486720"/>
            <a:ext cx="479160" cy="181440"/>
          </a:xfrm>
          <a:custGeom>
            <a:avLst/>
            <a:gdLst/>
            <a:ahLst/>
            <a:cxnLst/>
            <a:rect l="0" t="0" r="r" b="b"/>
            <a:pathLst>
              <a:path w="1331" h="504">
                <a:moveTo>
                  <a:pt x="1305" y="503"/>
                </a:moveTo>
                <a:lnTo>
                  <a:pt x="0" y="10"/>
                </a:lnTo>
                <a:lnTo>
                  <a:pt x="0" y="0"/>
                </a:lnTo>
                <a:lnTo>
                  <a:pt x="1330" y="503"/>
                </a:lnTo>
                <a:lnTo>
                  <a:pt x="1305" y="503"/>
                </a:lnTo>
                <a:close/>
              </a:path>
            </a:pathLst>
          </a:custGeom>
          <a:solidFill>
            <a:srgbClr val="66A0B2"/>
          </a:solidFill>
          <a:ln>
            <a:noFill/>
          </a:ln>
        </p:spPr>
      </p:sp>
      <p:sp>
        <p:nvSpPr>
          <p:cNvPr id="16466" name="Freeform 433"/>
          <p:cNvSpPr/>
          <p:nvPr/>
        </p:nvSpPr>
        <p:spPr>
          <a:xfrm>
            <a:off x="696240" y="483480"/>
            <a:ext cx="488160" cy="184680"/>
          </a:xfrm>
          <a:custGeom>
            <a:avLst/>
            <a:gdLst/>
            <a:ahLst/>
            <a:cxnLst/>
            <a:rect l="0" t="0" r="r" b="b"/>
            <a:pathLst>
              <a:path w="1356" h="513">
                <a:moveTo>
                  <a:pt x="1330" y="512"/>
                </a:moveTo>
                <a:lnTo>
                  <a:pt x="0" y="9"/>
                </a:lnTo>
                <a:lnTo>
                  <a:pt x="0" y="0"/>
                </a:lnTo>
                <a:lnTo>
                  <a:pt x="1355" y="512"/>
                </a:lnTo>
                <a:lnTo>
                  <a:pt x="1330" y="512"/>
                </a:lnTo>
                <a:close/>
              </a:path>
            </a:pathLst>
          </a:custGeom>
          <a:solidFill>
            <a:srgbClr val="67A1B3"/>
          </a:solidFill>
          <a:ln>
            <a:noFill/>
          </a:ln>
        </p:spPr>
      </p:sp>
      <p:sp>
        <p:nvSpPr>
          <p:cNvPr id="16467" name="Freeform 434"/>
          <p:cNvSpPr/>
          <p:nvPr/>
        </p:nvSpPr>
        <p:spPr>
          <a:xfrm>
            <a:off x="696240" y="479880"/>
            <a:ext cx="497160" cy="188280"/>
          </a:xfrm>
          <a:custGeom>
            <a:avLst/>
            <a:gdLst/>
            <a:ahLst/>
            <a:cxnLst/>
            <a:rect l="0" t="0" r="r" b="b"/>
            <a:pathLst>
              <a:path w="1381" h="523">
                <a:moveTo>
                  <a:pt x="1355" y="522"/>
                </a:moveTo>
                <a:lnTo>
                  <a:pt x="0" y="10"/>
                </a:lnTo>
                <a:lnTo>
                  <a:pt x="0" y="0"/>
                </a:lnTo>
                <a:lnTo>
                  <a:pt x="1380" y="522"/>
                </a:lnTo>
                <a:lnTo>
                  <a:pt x="1355" y="522"/>
                </a:lnTo>
                <a:close/>
              </a:path>
            </a:pathLst>
          </a:custGeom>
          <a:solidFill>
            <a:srgbClr val="68A1B3"/>
          </a:solidFill>
          <a:ln>
            <a:noFill/>
          </a:ln>
        </p:spPr>
      </p:sp>
      <p:sp>
        <p:nvSpPr>
          <p:cNvPr id="16468" name="Freeform 435"/>
          <p:cNvSpPr/>
          <p:nvPr/>
        </p:nvSpPr>
        <p:spPr>
          <a:xfrm>
            <a:off x="696240" y="476640"/>
            <a:ext cx="506160" cy="191520"/>
          </a:xfrm>
          <a:custGeom>
            <a:avLst/>
            <a:gdLst/>
            <a:ahLst/>
            <a:cxnLst/>
            <a:rect l="0" t="0" r="r" b="b"/>
            <a:pathLst>
              <a:path w="1406" h="532">
                <a:moveTo>
                  <a:pt x="1380" y="531"/>
                </a:moveTo>
                <a:lnTo>
                  <a:pt x="0" y="9"/>
                </a:lnTo>
                <a:lnTo>
                  <a:pt x="0" y="0"/>
                </a:lnTo>
                <a:lnTo>
                  <a:pt x="1405" y="531"/>
                </a:lnTo>
                <a:lnTo>
                  <a:pt x="1380" y="531"/>
                </a:lnTo>
                <a:close/>
              </a:path>
            </a:pathLst>
          </a:custGeom>
          <a:solidFill>
            <a:srgbClr val="69A2B3"/>
          </a:solidFill>
          <a:ln>
            <a:noFill/>
          </a:ln>
        </p:spPr>
      </p:sp>
      <p:sp>
        <p:nvSpPr>
          <p:cNvPr id="16469" name="Freeform 436"/>
          <p:cNvSpPr/>
          <p:nvPr/>
        </p:nvSpPr>
        <p:spPr>
          <a:xfrm>
            <a:off x="696240" y="473400"/>
            <a:ext cx="515160" cy="194760"/>
          </a:xfrm>
          <a:custGeom>
            <a:avLst/>
            <a:gdLst/>
            <a:ahLst/>
            <a:cxnLst/>
            <a:rect l="0" t="0" r="r" b="b"/>
            <a:pathLst>
              <a:path w="1431" h="541">
                <a:moveTo>
                  <a:pt x="1405" y="540"/>
                </a:moveTo>
                <a:lnTo>
                  <a:pt x="0" y="9"/>
                </a:lnTo>
                <a:lnTo>
                  <a:pt x="0" y="0"/>
                </a:lnTo>
                <a:lnTo>
                  <a:pt x="1430" y="540"/>
                </a:lnTo>
                <a:lnTo>
                  <a:pt x="1405" y="540"/>
                </a:lnTo>
                <a:close/>
              </a:path>
            </a:pathLst>
          </a:custGeom>
          <a:solidFill>
            <a:srgbClr val="6AA2B4"/>
          </a:solidFill>
          <a:ln>
            <a:noFill/>
          </a:ln>
        </p:spPr>
      </p:sp>
      <p:sp>
        <p:nvSpPr>
          <p:cNvPr id="16470" name="Freeform 437"/>
          <p:cNvSpPr/>
          <p:nvPr/>
        </p:nvSpPr>
        <p:spPr>
          <a:xfrm>
            <a:off x="696240" y="469800"/>
            <a:ext cx="524160" cy="198360"/>
          </a:xfrm>
          <a:custGeom>
            <a:avLst/>
            <a:gdLst/>
            <a:ahLst/>
            <a:cxnLst/>
            <a:rect l="0" t="0" r="r" b="b"/>
            <a:pathLst>
              <a:path w="1456" h="551">
                <a:moveTo>
                  <a:pt x="1430" y="550"/>
                </a:moveTo>
                <a:lnTo>
                  <a:pt x="0" y="10"/>
                </a:lnTo>
                <a:lnTo>
                  <a:pt x="0" y="0"/>
                </a:lnTo>
                <a:lnTo>
                  <a:pt x="1455" y="550"/>
                </a:lnTo>
                <a:lnTo>
                  <a:pt x="1430" y="550"/>
                </a:lnTo>
                <a:close/>
              </a:path>
            </a:pathLst>
          </a:custGeom>
          <a:solidFill>
            <a:srgbClr val="6BA3B4"/>
          </a:solidFill>
          <a:ln>
            <a:noFill/>
          </a:ln>
        </p:spPr>
      </p:sp>
      <p:sp>
        <p:nvSpPr>
          <p:cNvPr id="16471" name="Freeform 438"/>
          <p:cNvSpPr/>
          <p:nvPr/>
        </p:nvSpPr>
        <p:spPr>
          <a:xfrm>
            <a:off x="696240" y="466560"/>
            <a:ext cx="533160" cy="201600"/>
          </a:xfrm>
          <a:custGeom>
            <a:avLst/>
            <a:gdLst/>
            <a:ahLst/>
            <a:cxnLst/>
            <a:rect l="0" t="0" r="r" b="b"/>
            <a:pathLst>
              <a:path w="1481" h="560">
                <a:moveTo>
                  <a:pt x="1455" y="559"/>
                </a:moveTo>
                <a:lnTo>
                  <a:pt x="0" y="9"/>
                </a:lnTo>
                <a:lnTo>
                  <a:pt x="0" y="0"/>
                </a:lnTo>
                <a:lnTo>
                  <a:pt x="1480" y="559"/>
                </a:lnTo>
                <a:lnTo>
                  <a:pt x="1455" y="559"/>
                </a:lnTo>
                <a:close/>
              </a:path>
            </a:pathLst>
          </a:custGeom>
          <a:solidFill>
            <a:srgbClr val="6DA3B4"/>
          </a:solidFill>
          <a:ln>
            <a:noFill/>
          </a:ln>
        </p:spPr>
      </p:sp>
      <p:sp>
        <p:nvSpPr>
          <p:cNvPr id="16472" name="Freeform 439"/>
          <p:cNvSpPr/>
          <p:nvPr/>
        </p:nvSpPr>
        <p:spPr>
          <a:xfrm>
            <a:off x="696240" y="462960"/>
            <a:ext cx="542160" cy="205200"/>
          </a:xfrm>
          <a:custGeom>
            <a:avLst/>
            <a:gdLst/>
            <a:ahLst/>
            <a:cxnLst/>
            <a:rect l="0" t="0" r="r" b="b"/>
            <a:pathLst>
              <a:path w="1506" h="570">
                <a:moveTo>
                  <a:pt x="1480" y="569"/>
                </a:moveTo>
                <a:lnTo>
                  <a:pt x="0" y="10"/>
                </a:lnTo>
                <a:lnTo>
                  <a:pt x="0" y="0"/>
                </a:lnTo>
                <a:lnTo>
                  <a:pt x="1505" y="569"/>
                </a:lnTo>
                <a:lnTo>
                  <a:pt x="1480" y="569"/>
                </a:lnTo>
                <a:close/>
              </a:path>
            </a:pathLst>
          </a:custGeom>
          <a:solidFill>
            <a:srgbClr val="6EA4B5"/>
          </a:solidFill>
          <a:ln>
            <a:noFill/>
          </a:ln>
        </p:spPr>
      </p:sp>
      <p:sp>
        <p:nvSpPr>
          <p:cNvPr id="16473" name="Freeform 440"/>
          <p:cNvSpPr/>
          <p:nvPr/>
        </p:nvSpPr>
        <p:spPr>
          <a:xfrm>
            <a:off x="696240" y="459720"/>
            <a:ext cx="551160" cy="208440"/>
          </a:xfrm>
          <a:custGeom>
            <a:avLst/>
            <a:gdLst/>
            <a:ahLst/>
            <a:cxnLst/>
            <a:rect l="0" t="0" r="r" b="b"/>
            <a:pathLst>
              <a:path w="1531" h="579">
                <a:moveTo>
                  <a:pt x="1505" y="578"/>
                </a:moveTo>
                <a:lnTo>
                  <a:pt x="0" y="9"/>
                </a:lnTo>
                <a:lnTo>
                  <a:pt x="0" y="0"/>
                </a:lnTo>
                <a:lnTo>
                  <a:pt x="1530" y="578"/>
                </a:lnTo>
                <a:lnTo>
                  <a:pt x="1505" y="578"/>
                </a:lnTo>
                <a:close/>
              </a:path>
            </a:pathLst>
          </a:custGeom>
          <a:solidFill>
            <a:srgbClr val="6FA4B5"/>
          </a:solidFill>
          <a:ln>
            <a:noFill/>
          </a:ln>
        </p:spPr>
      </p:sp>
      <p:sp>
        <p:nvSpPr>
          <p:cNvPr id="16474" name="Freeform 441"/>
          <p:cNvSpPr/>
          <p:nvPr/>
        </p:nvSpPr>
        <p:spPr>
          <a:xfrm>
            <a:off x="696240" y="456120"/>
            <a:ext cx="560160" cy="212040"/>
          </a:xfrm>
          <a:custGeom>
            <a:avLst/>
            <a:gdLst/>
            <a:ahLst/>
            <a:cxnLst/>
            <a:rect l="0" t="0" r="r" b="b"/>
            <a:pathLst>
              <a:path w="1556" h="589">
                <a:moveTo>
                  <a:pt x="1530" y="588"/>
                </a:moveTo>
                <a:lnTo>
                  <a:pt x="0" y="10"/>
                </a:lnTo>
                <a:lnTo>
                  <a:pt x="0" y="0"/>
                </a:lnTo>
                <a:lnTo>
                  <a:pt x="1555" y="588"/>
                </a:lnTo>
                <a:lnTo>
                  <a:pt x="1530" y="588"/>
                </a:lnTo>
                <a:close/>
              </a:path>
            </a:pathLst>
          </a:custGeom>
          <a:solidFill>
            <a:srgbClr val="70A5B6"/>
          </a:solidFill>
          <a:ln>
            <a:noFill/>
          </a:ln>
        </p:spPr>
      </p:sp>
      <p:sp>
        <p:nvSpPr>
          <p:cNvPr id="16475" name="Freeform 442"/>
          <p:cNvSpPr/>
          <p:nvPr/>
        </p:nvSpPr>
        <p:spPr>
          <a:xfrm>
            <a:off x="696240" y="452880"/>
            <a:ext cx="569160" cy="215280"/>
          </a:xfrm>
          <a:custGeom>
            <a:avLst/>
            <a:gdLst/>
            <a:ahLst/>
            <a:cxnLst/>
            <a:rect l="0" t="0" r="r" b="b"/>
            <a:pathLst>
              <a:path w="1581" h="598">
                <a:moveTo>
                  <a:pt x="1555" y="597"/>
                </a:moveTo>
                <a:lnTo>
                  <a:pt x="0" y="9"/>
                </a:lnTo>
                <a:lnTo>
                  <a:pt x="0" y="0"/>
                </a:lnTo>
                <a:lnTo>
                  <a:pt x="1580" y="597"/>
                </a:lnTo>
                <a:lnTo>
                  <a:pt x="1555" y="597"/>
                </a:lnTo>
                <a:close/>
              </a:path>
            </a:pathLst>
          </a:custGeom>
          <a:solidFill>
            <a:srgbClr val="71A5B6"/>
          </a:solidFill>
          <a:ln>
            <a:noFill/>
          </a:ln>
        </p:spPr>
      </p:sp>
      <p:sp>
        <p:nvSpPr>
          <p:cNvPr id="16476" name="Freeform 443"/>
          <p:cNvSpPr/>
          <p:nvPr/>
        </p:nvSpPr>
        <p:spPr>
          <a:xfrm>
            <a:off x="696240" y="449280"/>
            <a:ext cx="578160" cy="218880"/>
          </a:xfrm>
          <a:custGeom>
            <a:avLst/>
            <a:gdLst/>
            <a:ahLst/>
            <a:cxnLst/>
            <a:rect l="0" t="0" r="r" b="b"/>
            <a:pathLst>
              <a:path w="1606" h="608">
                <a:moveTo>
                  <a:pt x="1580" y="607"/>
                </a:moveTo>
                <a:lnTo>
                  <a:pt x="0" y="10"/>
                </a:lnTo>
                <a:lnTo>
                  <a:pt x="0" y="0"/>
                </a:lnTo>
                <a:lnTo>
                  <a:pt x="1605" y="607"/>
                </a:lnTo>
                <a:lnTo>
                  <a:pt x="1580" y="607"/>
                </a:lnTo>
                <a:close/>
              </a:path>
            </a:pathLst>
          </a:custGeom>
          <a:solidFill>
            <a:srgbClr val="72A6B6"/>
          </a:solidFill>
          <a:ln>
            <a:noFill/>
          </a:ln>
        </p:spPr>
      </p:sp>
      <p:sp>
        <p:nvSpPr>
          <p:cNvPr id="16477" name="Freeform 444"/>
          <p:cNvSpPr/>
          <p:nvPr/>
        </p:nvSpPr>
        <p:spPr>
          <a:xfrm>
            <a:off x="696240" y="446040"/>
            <a:ext cx="587520" cy="222120"/>
          </a:xfrm>
          <a:custGeom>
            <a:avLst/>
            <a:gdLst/>
            <a:ahLst/>
            <a:cxnLst/>
            <a:rect l="0" t="0" r="r" b="b"/>
            <a:pathLst>
              <a:path w="1632" h="617">
                <a:moveTo>
                  <a:pt x="1605" y="616"/>
                </a:moveTo>
                <a:lnTo>
                  <a:pt x="0" y="9"/>
                </a:lnTo>
                <a:lnTo>
                  <a:pt x="0" y="0"/>
                </a:lnTo>
                <a:lnTo>
                  <a:pt x="1631" y="616"/>
                </a:lnTo>
                <a:lnTo>
                  <a:pt x="1605" y="616"/>
                </a:lnTo>
                <a:close/>
              </a:path>
            </a:pathLst>
          </a:custGeom>
          <a:solidFill>
            <a:srgbClr val="73A7B7"/>
          </a:solidFill>
          <a:ln>
            <a:noFill/>
          </a:ln>
        </p:spPr>
      </p:sp>
      <p:sp>
        <p:nvSpPr>
          <p:cNvPr id="16478" name="Freeform 445"/>
          <p:cNvSpPr/>
          <p:nvPr/>
        </p:nvSpPr>
        <p:spPr>
          <a:xfrm>
            <a:off x="696240" y="442440"/>
            <a:ext cx="596520" cy="225720"/>
          </a:xfrm>
          <a:custGeom>
            <a:avLst/>
            <a:gdLst/>
            <a:ahLst/>
            <a:cxnLst/>
            <a:rect l="0" t="0" r="r" b="b"/>
            <a:pathLst>
              <a:path w="1657" h="627">
                <a:moveTo>
                  <a:pt x="1631" y="626"/>
                </a:moveTo>
                <a:lnTo>
                  <a:pt x="0" y="10"/>
                </a:lnTo>
                <a:lnTo>
                  <a:pt x="0" y="0"/>
                </a:lnTo>
                <a:lnTo>
                  <a:pt x="1656" y="626"/>
                </a:lnTo>
                <a:lnTo>
                  <a:pt x="1631" y="626"/>
                </a:lnTo>
                <a:close/>
              </a:path>
            </a:pathLst>
          </a:custGeom>
          <a:solidFill>
            <a:srgbClr val="74A7B7"/>
          </a:solidFill>
          <a:ln>
            <a:noFill/>
          </a:ln>
        </p:spPr>
      </p:sp>
      <p:sp>
        <p:nvSpPr>
          <p:cNvPr id="16479" name="Freeform 446"/>
          <p:cNvSpPr/>
          <p:nvPr/>
        </p:nvSpPr>
        <p:spPr>
          <a:xfrm>
            <a:off x="696240" y="439200"/>
            <a:ext cx="605520" cy="228960"/>
          </a:xfrm>
          <a:custGeom>
            <a:avLst/>
            <a:gdLst/>
            <a:ahLst/>
            <a:cxnLst/>
            <a:rect l="0" t="0" r="r" b="b"/>
            <a:pathLst>
              <a:path w="1682" h="636">
                <a:moveTo>
                  <a:pt x="1656" y="635"/>
                </a:moveTo>
                <a:lnTo>
                  <a:pt x="0" y="9"/>
                </a:lnTo>
                <a:lnTo>
                  <a:pt x="0" y="0"/>
                </a:lnTo>
                <a:lnTo>
                  <a:pt x="1681" y="635"/>
                </a:lnTo>
                <a:lnTo>
                  <a:pt x="1656" y="635"/>
                </a:lnTo>
                <a:close/>
              </a:path>
            </a:pathLst>
          </a:custGeom>
          <a:solidFill>
            <a:srgbClr val="76A8B8"/>
          </a:solidFill>
          <a:ln>
            <a:noFill/>
          </a:ln>
        </p:spPr>
      </p:sp>
      <p:sp>
        <p:nvSpPr>
          <p:cNvPr id="16480" name="Freeform 447"/>
          <p:cNvSpPr/>
          <p:nvPr/>
        </p:nvSpPr>
        <p:spPr>
          <a:xfrm>
            <a:off x="696240" y="435600"/>
            <a:ext cx="614520" cy="232560"/>
          </a:xfrm>
          <a:custGeom>
            <a:avLst/>
            <a:gdLst/>
            <a:ahLst/>
            <a:cxnLst/>
            <a:rect l="0" t="0" r="r" b="b"/>
            <a:pathLst>
              <a:path w="1707" h="646">
                <a:moveTo>
                  <a:pt x="1681" y="645"/>
                </a:moveTo>
                <a:lnTo>
                  <a:pt x="0" y="10"/>
                </a:lnTo>
                <a:lnTo>
                  <a:pt x="0" y="0"/>
                </a:lnTo>
                <a:lnTo>
                  <a:pt x="1706" y="645"/>
                </a:lnTo>
                <a:lnTo>
                  <a:pt x="1681" y="645"/>
                </a:lnTo>
                <a:close/>
              </a:path>
            </a:pathLst>
          </a:custGeom>
          <a:solidFill>
            <a:srgbClr val="77A8B8"/>
          </a:solidFill>
          <a:ln>
            <a:noFill/>
          </a:ln>
        </p:spPr>
      </p:sp>
      <p:sp>
        <p:nvSpPr>
          <p:cNvPr id="16481" name="Freeform 448"/>
          <p:cNvSpPr/>
          <p:nvPr/>
        </p:nvSpPr>
        <p:spPr>
          <a:xfrm>
            <a:off x="696240" y="432360"/>
            <a:ext cx="623520" cy="235800"/>
          </a:xfrm>
          <a:custGeom>
            <a:avLst/>
            <a:gdLst/>
            <a:ahLst/>
            <a:cxnLst/>
            <a:rect l="0" t="0" r="r" b="b"/>
            <a:pathLst>
              <a:path w="1732" h="655">
                <a:moveTo>
                  <a:pt x="1706" y="654"/>
                </a:moveTo>
                <a:lnTo>
                  <a:pt x="0" y="9"/>
                </a:lnTo>
                <a:lnTo>
                  <a:pt x="0" y="0"/>
                </a:lnTo>
                <a:lnTo>
                  <a:pt x="1731" y="654"/>
                </a:lnTo>
                <a:lnTo>
                  <a:pt x="1706" y="654"/>
                </a:lnTo>
                <a:close/>
              </a:path>
            </a:pathLst>
          </a:custGeom>
          <a:solidFill>
            <a:srgbClr val="78A9B9"/>
          </a:solidFill>
          <a:ln>
            <a:noFill/>
          </a:ln>
        </p:spPr>
      </p:sp>
      <p:sp>
        <p:nvSpPr>
          <p:cNvPr id="16482" name="Freeform 449"/>
          <p:cNvSpPr/>
          <p:nvPr/>
        </p:nvSpPr>
        <p:spPr>
          <a:xfrm>
            <a:off x="696240" y="429120"/>
            <a:ext cx="632520" cy="239040"/>
          </a:xfrm>
          <a:custGeom>
            <a:avLst/>
            <a:gdLst/>
            <a:ahLst/>
            <a:cxnLst/>
            <a:rect l="0" t="0" r="r" b="b"/>
            <a:pathLst>
              <a:path w="1757" h="664">
                <a:moveTo>
                  <a:pt x="1731" y="663"/>
                </a:moveTo>
                <a:lnTo>
                  <a:pt x="0" y="9"/>
                </a:lnTo>
                <a:lnTo>
                  <a:pt x="0" y="0"/>
                </a:lnTo>
                <a:lnTo>
                  <a:pt x="1756" y="663"/>
                </a:lnTo>
                <a:lnTo>
                  <a:pt x="1731" y="663"/>
                </a:lnTo>
                <a:close/>
              </a:path>
            </a:pathLst>
          </a:custGeom>
          <a:solidFill>
            <a:srgbClr val="79A9B9"/>
          </a:solidFill>
          <a:ln>
            <a:noFill/>
          </a:ln>
        </p:spPr>
      </p:sp>
      <p:sp>
        <p:nvSpPr>
          <p:cNvPr id="16483" name="Freeform 450"/>
          <p:cNvSpPr/>
          <p:nvPr/>
        </p:nvSpPr>
        <p:spPr>
          <a:xfrm>
            <a:off x="696240" y="425520"/>
            <a:ext cx="641520" cy="242640"/>
          </a:xfrm>
          <a:custGeom>
            <a:avLst/>
            <a:gdLst/>
            <a:ahLst/>
            <a:cxnLst/>
            <a:rect l="0" t="0" r="r" b="b"/>
            <a:pathLst>
              <a:path w="1782" h="674">
                <a:moveTo>
                  <a:pt x="1756" y="673"/>
                </a:moveTo>
                <a:lnTo>
                  <a:pt x="0" y="10"/>
                </a:lnTo>
                <a:lnTo>
                  <a:pt x="0" y="0"/>
                </a:lnTo>
                <a:lnTo>
                  <a:pt x="1781" y="673"/>
                </a:lnTo>
                <a:lnTo>
                  <a:pt x="1756" y="673"/>
                </a:lnTo>
                <a:close/>
              </a:path>
            </a:pathLst>
          </a:custGeom>
          <a:solidFill>
            <a:srgbClr val="7AAABA"/>
          </a:solidFill>
          <a:ln>
            <a:noFill/>
          </a:ln>
        </p:spPr>
      </p:sp>
      <p:sp>
        <p:nvSpPr>
          <p:cNvPr id="16484" name="Freeform 451"/>
          <p:cNvSpPr/>
          <p:nvPr/>
        </p:nvSpPr>
        <p:spPr>
          <a:xfrm>
            <a:off x="696240" y="422280"/>
            <a:ext cx="650520" cy="245880"/>
          </a:xfrm>
          <a:custGeom>
            <a:avLst/>
            <a:gdLst/>
            <a:ahLst/>
            <a:cxnLst/>
            <a:rect l="0" t="0" r="r" b="b"/>
            <a:pathLst>
              <a:path w="1807" h="683">
                <a:moveTo>
                  <a:pt x="1781" y="682"/>
                </a:moveTo>
                <a:lnTo>
                  <a:pt x="0" y="9"/>
                </a:lnTo>
                <a:lnTo>
                  <a:pt x="0" y="0"/>
                </a:lnTo>
                <a:lnTo>
                  <a:pt x="1806" y="682"/>
                </a:lnTo>
                <a:lnTo>
                  <a:pt x="1781" y="682"/>
                </a:lnTo>
                <a:close/>
              </a:path>
            </a:pathLst>
          </a:custGeom>
          <a:solidFill>
            <a:srgbClr val="7BAABA"/>
          </a:solidFill>
          <a:ln>
            <a:noFill/>
          </a:ln>
        </p:spPr>
      </p:sp>
      <p:sp>
        <p:nvSpPr>
          <p:cNvPr id="16485" name="Freeform 452"/>
          <p:cNvSpPr/>
          <p:nvPr/>
        </p:nvSpPr>
        <p:spPr>
          <a:xfrm>
            <a:off x="696240" y="418680"/>
            <a:ext cx="659520" cy="249480"/>
          </a:xfrm>
          <a:custGeom>
            <a:avLst/>
            <a:gdLst/>
            <a:ahLst/>
            <a:cxnLst/>
            <a:rect l="0" t="0" r="r" b="b"/>
            <a:pathLst>
              <a:path w="1832" h="693">
                <a:moveTo>
                  <a:pt x="1806" y="692"/>
                </a:moveTo>
                <a:lnTo>
                  <a:pt x="0" y="10"/>
                </a:lnTo>
                <a:lnTo>
                  <a:pt x="0" y="0"/>
                </a:lnTo>
                <a:lnTo>
                  <a:pt x="1831" y="692"/>
                </a:lnTo>
                <a:lnTo>
                  <a:pt x="1806" y="692"/>
                </a:lnTo>
                <a:close/>
              </a:path>
            </a:pathLst>
          </a:custGeom>
          <a:solidFill>
            <a:srgbClr val="7DABBA"/>
          </a:solidFill>
          <a:ln>
            <a:noFill/>
          </a:ln>
        </p:spPr>
      </p:sp>
      <p:sp>
        <p:nvSpPr>
          <p:cNvPr id="16486" name="Freeform 453"/>
          <p:cNvSpPr/>
          <p:nvPr/>
        </p:nvSpPr>
        <p:spPr>
          <a:xfrm>
            <a:off x="696240" y="415440"/>
            <a:ext cx="668520" cy="252720"/>
          </a:xfrm>
          <a:custGeom>
            <a:avLst/>
            <a:gdLst/>
            <a:ahLst/>
            <a:cxnLst/>
            <a:rect l="0" t="0" r="r" b="b"/>
            <a:pathLst>
              <a:path w="1857" h="702">
                <a:moveTo>
                  <a:pt x="1831" y="701"/>
                </a:moveTo>
                <a:lnTo>
                  <a:pt x="0" y="9"/>
                </a:lnTo>
                <a:lnTo>
                  <a:pt x="0" y="0"/>
                </a:lnTo>
                <a:lnTo>
                  <a:pt x="1856" y="701"/>
                </a:lnTo>
                <a:lnTo>
                  <a:pt x="1831" y="701"/>
                </a:lnTo>
                <a:close/>
              </a:path>
            </a:pathLst>
          </a:custGeom>
          <a:solidFill>
            <a:srgbClr val="7EACBB"/>
          </a:solidFill>
          <a:ln>
            <a:noFill/>
          </a:ln>
        </p:spPr>
      </p:sp>
      <p:sp>
        <p:nvSpPr>
          <p:cNvPr id="16487" name="Freeform 454"/>
          <p:cNvSpPr/>
          <p:nvPr/>
        </p:nvSpPr>
        <p:spPr>
          <a:xfrm>
            <a:off x="696240" y="411840"/>
            <a:ext cx="677520" cy="256320"/>
          </a:xfrm>
          <a:custGeom>
            <a:avLst/>
            <a:gdLst/>
            <a:ahLst/>
            <a:cxnLst/>
            <a:rect l="0" t="0" r="r" b="b"/>
            <a:pathLst>
              <a:path w="1882" h="712">
                <a:moveTo>
                  <a:pt x="1856" y="711"/>
                </a:moveTo>
                <a:lnTo>
                  <a:pt x="0" y="10"/>
                </a:lnTo>
                <a:lnTo>
                  <a:pt x="0" y="0"/>
                </a:lnTo>
                <a:lnTo>
                  <a:pt x="1881" y="711"/>
                </a:lnTo>
                <a:lnTo>
                  <a:pt x="1856" y="711"/>
                </a:lnTo>
                <a:close/>
              </a:path>
            </a:pathLst>
          </a:custGeom>
          <a:solidFill>
            <a:srgbClr val="7FACBB"/>
          </a:solidFill>
          <a:ln>
            <a:noFill/>
          </a:ln>
        </p:spPr>
      </p:sp>
      <p:sp>
        <p:nvSpPr>
          <p:cNvPr id="16488" name="Freeform 455"/>
          <p:cNvSpPr/>
          <p:nvPr/>
        </p:nvSpPr>
        <p:spPr>
          <a:xfrm>
            <a:off x="696240" y="408600"/>
            <a:ext cx="686520" cy="259560"/>
          </a:xfrm>
          <a:custGeom>
            <a:avLst/>
            <a:gdLst/>
            <a:ahLst/>
            <a:cxnLst/>
            <a:rect l="0" t="0" r="r" b="b"/>
            <a:pathLst>
              <a:path w="1907" h="721">
                <a:moveTo>
                  <a:pt x="1881" y="720"/>
                </a:moveTo>
                <a:lnTo>
                  <a:pt x="0" y="9"/>
                </a:lnTo>
                <a:lnTo>
                  <a:pt x="0" y="0"/>
                </a:lnTo>
                <a:lnTo>
                  <a:pt x="1906" y="720"/>
                </a:lnTo>
                <a:lnTo>
                  <a:pt x="1881" y="720"/>
                </a:lnTo>
                <a:close/>
              </a:path>
            </a:pathLst>
          </a:custGeom>
          <a:solidFill>
            <a:srgbClr val="80ADBC"/>
          </a:solidFill>
          <a:ln>
            <a:noFill/>
          </a:ln>
        </p:spPr>
      </p:sp>
      <p:sp>
        <p:nvSpPr>
          <p:cNvPr id="16489" name="Freeform 456"/>
          <p:cNvSpPr/>
          <p:nvPr/>
        </p:nvSpPr>
        <p:spPr>
          <a:xfrm>
            <a:off x="696240" y="405000"/>
            <a:ext cx="695520" cy="263160"/>
          </a:xfrm>
          <a:custGeom>
            <a:avLst/>
            <a:gdLst/>
            <a:ahLst/>
            <a:cxnLst/>
            <a:rect l="0" t="0" r="r" b="b"/>
            <a:pathLst>
              <a:path w="1932" h="731">
                <a:moveTo>
                  <a:pt x="1906" y="730"/>
                </a:moveTo>
                <a:lnTo>
                  <a:pt x="0" y="10"/>
                </a:lnTo>
                <a:lnTo>
                  <a:pt x="0" y="0"/>
                </a:lnTo>
                <a:lnTo>
                  <a:pt x="1931" y="730"/>
                </a:lnTo>
                <a:lnTo>
                  <a:pt x="1906" y="730"/>
                </a:lnTo>
                <a:close/>
              </a:path>
            </a:pathLst>
          </a:custGeom>
          <a:solidFill>
            <a:srgbClr val="82AEBC"/>
          </a:solidFill>
          <a:ln>
            <a:noFill/>
          </a:ln>
        </p:spPr>
      </p:sp>
      <p:sp>
        <p:nvSpPr>
          <p:cNvPr id="16490" name="Freeform 457"/>
          <p:cNvSpPr/>
          <p:nvPr/>
        </p:nvSpPr>
        <p:spPr>
          <a:xfrm>
            <a:off x="696240" y="401760"/>
            <a:ext cx="704520" cy="266400"/>
          </a:xfrm>
          <a:custGeom>
            <a:avLst/>
            <a:gdLst/>
            <a:ahLst/>
            <a:cxnLst/>
            <a:rect l="0" t="0" r="r" b="b"/>
            <a:pathLst>
              <a:path w="1957" h="740">
                <a:moveTo>
                  <a:pt x="1931" y="739"/>
                </a:moveTo>
                <a:lnTo>
                  <a:pt x="0" y="9"/>
                </a:lnTo>
                <a:lnTo>
                  <a:pt x="0" y="0"/>
                </a:lnTo>
                <a:lnTo>
                  <a:pt x="1956" y="739"/>
                </a:lnTo>
                <a:lnTo>
                  <a:pt x="1931" y="739"/>
                </a:lnTo>
                <a:close/>
              </a:path>
            </a:pathLst>
          </a:custGeom>
          <a:solidFill>
            <a:srgbClr val="83AEBD"/>
          </a:solidFill>
          <a:ln>
            <a:noFill/>
          </a:ln>
        </p:spPr>
      </p:sp>
      <p:sp>
        <p:nvSpPr>
          <p:cNvPr id="16491" name="Freeform 458"/>
          <p:cNvSpPr/>
          <p:nvPr/>
        </p:nvSpPr>
        <p:spPr>
          <a:xfrm>
            <a:off x="696240" y="398160"/>
            <a:ext cx="713880" cy="270000"/>
          </a:xfrm>
          <a:custGeom>
            <a:avLst/>
            <a:gdLst/>
            <a:ahLst/>
            <a:cxnLst/>
            <a:rect l="0" t="0" r="r" b="b"/>
            <a:pathLst>
              <a:path w="1983" h="750">
                <a:moveTo>
                  <a:pt x="1956" y="749"/>
                </a:moveTo>
                <a:lnTo>
                  <a:pt x="0" y="10"/>
                </a:lnTo>
                <a:lnTo>
                  <a:pt x="0" y="0"/>
                </a:lnTo>
                <a:lnTo>
                  <a:pt x="1982" y="749"/>
                </a:lnTo>
                <a:lnTo>
                  <a:pt x="1956" y="749"/>
                </a:lnTo>
                <a:close/>
              </a:path>
            </a:pathLst>
          </a:custGeom>
          <a:solidFill>
            <a:srgbClr val="84AFBD"/>
          </a:solidFill>
          <a:ln>
            <a:noFill/>
          </a:ln>
        </p:spPr>
      </p:sp>
      <p:sp>
        <p:nvSpPr>
          <p:cNvPr id="16492" name="Freeform 459"/>
          <p:cNvSpPr/>
          <p:nvPr/>
        </p:nvSpPr>
        <p:spPr>
          <a:xfrm>
            <a:off x="696240" y="394920"/>
            <a:ext cx="722880" cy="273240"/>
          </a:xfrm>
          <a:custGeom>
            <a:avLst/>
            <a:gdLst/>
            <a:ahLst/>
            <a:cxnLst/>
            <a:rect l="0" t="0" r="r" b="b"/>
            <a:pathLst>
              <a:path w="2008" h="759">
                <a:moveTo>
                  <a:pt x="1982" y="758"/>
                </a:moveTo>
                <a:lnTo>
                  <a:pt x="0" y="9"/>
                </a:lnTo>
                <a:lnTo>
                  <a:pt x="0" y="0"/>
                </a:lnTo>
                <a:lnTo>
                  <a:pt x="2007" y="758"/>
                </a:lnTo>
                <a:lnTo>
                  <a:pt x="1982" y="758"/>
                </a:lnTo>
                <a:close/>
              </a:path>
            </a:pathLst>
          </a:custGeom>
          <a:solidFill>
            <a:srgbClr val="85AFBE"/>
          </a:solidFill>
          <a:ln>
            <a:noFill/>
          </a:ln>
        </p:spPr>
      </p:sp>
      <p:sp>
        <p:nvSpPr>
          <p:cNvPr id="16493" name="Freeform 460"/>
          <p:cNvSpPr/>
          <p:nvPr/>
        </p:nvSpPr>
        <p:spPr>
          <a:xfrm>
            <a:off x="696240" y="391320"/>
            <a:ext cx="731880" cy="276840"/>
          </a:xfrm>
          <a:custGeom>
            <a:avLst/>
            <a:gdLst/>
            <a:ahLst/>
            <a:cxnLst/>
            <a:rect l="0" t="0" r="r" b="b"/>
            <a:pathLst>
              <a:path w="2033" h="769">
                <a:moveTo>
                  <a:pt x="2007" y="768"/>
                </a:moveTo>
                <a:lnTo>
                  <a:pt x="0" y="10"/>
                </a:lnTo>
                <a:lnTo>
                  <a:pt x="0" y="0"/>
                </a:lnTo>
                <a:lnTo>
                  <a:pt x="2032" y="768"/>
                </a:lnTo>
                <a:lnTo>
                  <a:pt x="2007" y="768"/>
                </a:lnTo>
                <a:close/>
              </a:path>
            </a:pathLst>
          </a:custGeom>
          <a:solidFill>
            <a:srgbClr val="87B0BE"/>
          </a:solidFill>
          <a:ln>
            <a:noFill/>
          </a:ln>
        </p:spPr>
      </p:sp>
      <p:sp>
        <p:nvSpPr>
          <p:cNvPr id="16494" name="Freeform 461"/>
          <p:cNvSpPr/>
          <p:nvPr/>
        </p:nvSpPr>
        <p:spPr>
          <a:xfrm>
            <a:off x="696240" y="388080"/>
            <a:ext cx="740880" cy="280080"/>
          </a:xfrm>
          <a:custGeom>
            <a:avLst/>
            <a:gdLst/>
            <a:ahLst/>
            <a:cxnLst/>
            <a:rect l="0" t="0" r="r" b="b"/>
            <a:pathLst>
              <a:path w="2058" h="778">
                <a:moveTo>
                  <a:pt x="2032" y="777"/>
                </a:moveTo>
                <a:lnTo>
                  <a:pt x="0" y="9"/>
                </a:lnTo>
                <a:lnTo>
                  <a:pt x="0" y="0"/>
                </a:lnTo>
                <a:lnTo>
                  <a:pt x="2057" y="777"/>
                </a:lnTo>
                <a:lnTo>
                  <a:pt x="2032" y="777"/>
                </a:lnTo>
                <a:close/>
              </a:path>
            </a:pathLst>
          </a:custGeom>
          <a:solidFill>
            <a:srgbClr val="88B1BF"/>
          </a:solidFill>
          <a:ln>
            <a:noFill/>
          </a:ln>
        </p:spPr>
      </p:sp>
      <p:sp>
        <p:nvSpPr>
          <p:cNvPr id="16495" name="Freeform 462"/>
          <p:cNvSpPr/>
          <p:nvPr/>
        </p:nvSpPr>
        <p:spPr>
          <a:xfrm>
            <a:off x="696240" y="384840"/>
            <a:ext cx="749880" cy="283320"/>
          </a:xfrm>
          <a:custGeom>
            <a:avLst/>
            <a:gdLst/>
            <a:ahLst/>
            <a:cxnLst/>
            <a:rect l="0" t="0" r="r" b="b"/>
            <a:pathLst>
              <a:path w="2083" h="787">
                <a:moveTo>
                  <a:pt x="2057" y="786"/>
                </a:moveTo>
                <a:lnTo>
                  <a:pt x="0" y="9"/>
                </a:lnTo>
                <a:lnTo>
                  <a:pt x="0" y="0"/>
                </a:lnTo>
                <a:lnTo>
                  <a:pt x="2082" y="786"/>
                </a:lnTo>
                <a:lnTo>
                  <a:pt x="2057" y="786"/>
                </a:lnTo>
                <a:close/>
              </a:path>
            </a:pathLst>
          </a:custGeom>
          <a:solidFill>
            <a:srgbClr val="89B2BF"/>
          </a:solidFill>
          <a:ln>
            <a:noFill/>
          </a:ln>
        </p:spPr>
      </p:sp>
      <p:sp>
        <p:nvSpPr>
          <p:cNvPr id="16496" name="Freeform 463"/>
          <p:cNvSpPr/>
          <p:nvPr/>
        </p:nvSpPr>
        <p:spPr>
          <a:xfrm>
            <a:off x="696240" y="381240"/>
            <a:ext cx="758880" cy="286920"/>
          </a:xfrm>
          <a:custGeom>
            <a:avLst/>
            <a:gdLst/>
            <a:ahLst/>
            <a:cxnLst/>
            <a:rect l="0" t="0" r="r" b="b"/>
            <a:pathLst>
              <a:path w="2108" h="797">
                <a:moveTo>
                  <a:pt x="2082" y="796"/>
                </a:moveTo>
                <a:lnTo>
                  <a:pt x="0" y="10"/>
                </a:lnTo>
                <a:lnTo>
                  <a:pt x="0" y="0"/>
                </a:lnTo>
                <a:lnTo>
                  <a:pt x="2107" y="796"/>
                </a:lnTo>
                <a:lnTo>
                  <a:pt x="2082" y="796"/>
                </a:lnTo>
                <a:close/>
              </a:path>
            </a:pathLst>
          </a:custGeom>
          <a:solidFill>
            <a:srgbClr val="8AB2C0"/>
          </a:solidFill>
          <a:ln>
            <a:noFill/>
          </a:ln>
        </p:spPr>
      </p:sp>
      <p:sp>
        <p:nvSpPr>
          <p:cNvPr id="16497" name="Freeform 464"/>
          <p:cNvSpPr/>
          <p:nvPr/>
        </p:nvSpPr>
        <p:spPr>
          <a:xfrm>
            <a:off x="696240" y="378000"/>
            <a:ext cx="767880" cy="290160"/>
          </a:xfrm>
          <a:custGeom>
            <a:avLst/>
            <a:gdLst/>
            <a:ahLst/>
            <a:cxnLst/>
            <a:rect l="0" t="0" r="r" b="b"/>
            <a:pathLst>
              <a:path w="2133" h="806">
                <a:moveTo>
                  <a:pt x="2107" y="805"/>
                </a:moveTo>
                <a:lnTo>
                  <a:pt x="0" y="9"/>
                </a:lnTo>
                <a:lnTo>
                  <a:pt x="0" y="0"/>
                </a:lnTo>
                <a:lnTo>
                  <a:pt x="2132" y="805"/>
                </a:lnTo>
                <a:lnTo>
                  <a:pt x="2107" y="805"/>
                </a:lnTo>
                <a:close/>
              </a:path>
            </a:pathLst>
          </a:custGeom>
          <a:solidFill>
            <a:srgbClr val="8BB3C0"/>
          </a:solidFill>
          <a:ln>
            <a:noFill/>
          </a:ln>
        </p:spPr>
      </p:sp>
      <p:sp>
        <p:nvSpPr>
          <p:cNvPr id="16498" name="Freeform 465"/>
          <p:cNvSpPr/>
          <p:nvPr/>
        </p:nvSpPr>
        <p:spPr>
          <a:xfrm>
            <a:off x="696240" y="374400"/>
            <a:ext cx="776880" cy="293760"/>
          </a:xfrm>
          <a:custGeom>
            <a:avLst/>
            <a:gdLst/>
            <a:ahLst/>
            <a:cxnLst/>
            <a:rect l="0" t="0" r="r" b="b"/>
            <a:pathLst>
              <a:path w="2158" h="816">
                <a:moveTo>
                  <a:pt x="2132" y="815"/>
                </a:moveTo>
                <a:lnTo>
                  <a:pt x="0" y="10"/>
                </a:lnTo>
                <a:lnTo>
                  <a:pt x="0" y="0"/>
                </a:lnTo>
                <a:lnTo>
                  <a:pt x="2157" y="815"/>
                </a:lnTo>
                <a:lnTo>
                  <a:pt x="2132" y="815"/>
                </a:lnTo>
                <a:close/>
              </a:path>
            </a:pathLst>
          </a:custGeom>
          <a:solidFill>
            <a:srgbClr val="8CB3C1"/>
          </a:solidFill>
          <a:ln>
            <a:noFill/>
          </a:ln>
        </p:spPr>
      </p:sp>
      <p:sp>
        <p:nvSpPr>
          <p:cNvPr id="16499" name="Freeform 466"/>
          <p:cNvSpPr/>
          <p:nvPr/>
        </p:nvSpPr>
        <p:spPr>
          <a:xfrm>
            <a:off x="696240" y="371160"/>
            <a:ext cx="785880" cy="297000"/>
          </a:xfrm>
          <a:custGeom>
            <a:avLst/>
            <a:gdLst/>
            <a:ahLst/>
            <a:cxnLst/>
            <a:rect l="0" t="0" r="r" b="b"/>
            <a:pathLst>
              <a:path w="2183" h="825">
                <a:moveTo>
                  <a:pt x="2157" y="824"/>
                </a:moveTo>
                <a:lnTo>
                  <a:pt x="0" y="9"/>
                </a:lnTo>
                <a:lnTo>
                  <a:pt x="0" y="0"/>
                </a:lnTo>
                <a:lnTo>
                  <a:pt x="2182" y="824"/>
                </a:lnTo>
                <a:lnTo>
                  <a:pt x="2157" y="824"/>
                </a:lnTo>
                <a:close/>
              </a:path>
            </a:pathLst>
          </a:custGeom>
          <a:solidFill>
            <a:srgbClr val="8DB4C1"/>
          </a:solidFill>
          <a:ln>
            <a:noFill/>
          </a:ln>
        </p:spPr>
      </p:sp>
      <p:sp>
        <p:nvSpPr>
          <p:cNvPr id="16500" name="Freeform 467"/>
          <p:cNvSpPr/>
          <p:nvPr/>
        </p:nvSpPr>
        <p:spPr>
          <a:xfrm>
            <a:off x="696240" y="367560"/>
            <a:ext cx="794880" cy="300600"/>
          </a:xfrm>
          <a:custGeom>
            <a:avLst/>
            <a:gdLst/>
            <a:ahLst/>
            <a:cxnLst/>
            <a:rect l="0" t="0" r="r" b="b"/>
            <a:pathLst>
              <a:path w="2208" h="835">
                <a:moveTo>
                  <a:pt x="2182" y="834"/>
                </a:moveTo>
                <a:lnTo>
                  <a:pt x="0" y="10"/>
                </a:lnTo>
                <a:lnTo>
                  <a:pt x="0" y="0"/>
                </a:lnTo>
                <a:lnTo>
                  <a:pt x="2207" y="834"/>
                </a:lnTo>
                <a:lnTo>
                  <a:pt x="2182" y="834"/>
                </a:lnTo>
                <a:close/>
              </a:path>
            </a:pathLst>
          </a:custGeom>
          <a:solidFill>
            <a:srgbClr val="8FB4C2"/>
          </a:solidFill>
          <a:ln>
            <a:noFill/>
          </a:ln>
        </p:spPr>
      </p:sp>
      <p:sp>
        <p:nvSpPr>
          <p:cNvPr id="16501" name="Freeform 468"/>
          <p:cNvSpPr/>
          <p:nvPr/>
        </p:nvSpPr>
        <p:spPr>
          <a:xfrm>
            <a:off x="696240" y="364320"/>
            <a:ext cx="803880" cy="303840"/>
          </a:xfrm>
          <a:custGeom>
            <a:avLst/>
            <a:gdLst/>
            <a:ahLst/>
            <a:cxnLst/>
            <a:rect l="0" t="0" r="r" b="b"/>
            <a:pathLst>
              <a:path w="2233" h="844">
                <a:moveTo>
                  <a:pt x="2207" y="843"/>
                </a:moveTo>
                <a:lnTo>
                  <a:pt x="0" y="9"/>
                </a:lnTo>
                <a:lnTo>
                  <a:pt x="0" y="0"/>
                </a:lnTo>
                <a:lnTo>
                  <a:pt x="2232" y="843"/>
                </a:lnTo>
                <a:lnTo>
                  <a:pt x="2207" y="843"/>
                </a:lnTo>
                <a:close/>
              </a:path>
            </a:pathLst>
          </a:custGeom>
          <a:solidFill>
            <a:srgbClr val="90B5C2"/>
          </a:solidFill>
          <a:ln>
            <a:noFill/>
          </a:ln>
        </p:spPr>
      </p:sp>
      <p:sp>
        <p:nvSpPr>
          <p:cNvPr id="16502" name="Freeform 469"/>
          <p:cNvSpPr/>
          <p:nvPr/>
        </p:nvSpPr>
        <p:spPr>
          <a:xfrm>
            <a:off x="696240" y="360720"/>
            <a:ext cx="812880" cy="307440"/>
          </a:xfrm>
          <a:custGeom>
            <a:avLst/>
            <a:gdLst/>
            <a:ahLst/>
            <a:cxnLst/>
            <a:rect l="0" t="0" r="r" b="b"/>
            <a:pathLst>
              <a:path w="2258" h="854">
                <a:moveTo>
                  <a:pt x="2232" y="853"/>
                </a:moveTo>
                <a:lnTo>
                  <a:pt x="0" y="10"/>
                </a:lnTo>
                <a:lnTo>
                  <a:pt x="0" y="0"/>
                </a:lnTo>
                <a:lnTo>
                  <a:pt x="2257" y="853"/>
                </a:lnTo>
                <a:lnTo>
                  <a:pt x="2232" y="853"/>
                </a:lnTo>
                <a:close/>
              </a:path>
            </a:pathLst>
          </a:custGeom>
          <a:solidFill>
            <a:srgbClr val="91B6C3"/>
          </a:solidFill>
          <a:ln>
            <a:noFill/>
          </a:ln>
        </p:spPr>
      </p:sp>
      <p:sp>
        <p:nvSpPr>
          <p:cNvPr id="16503" name="Freeform 470"/>
          <p:cNvSpPr/>
          <p:nvPr/>
        </p:nvSpPr>
        <p:spPr>
          <a:xfrm>
            <a:off x="696240" y="357480"/>
            <a:ext cx="821880" cy="310680"/>
          </a:xfrm>
          <a:custGeom>
            <a:avLst/>
            <a:gdLst/>
            <a:ahLst/>
            <a:cxnLst/>
            <a:rect l="0" t="0" r="r" b="b"/>
            <a:pathLst>
              <a:path w="2283" h="863">
                <a:moveTo>
                  <a:pt x="2257" y="862"/>
                </a:moveTo>
                <a:lnTo>
                  <a:pt x="0" y="9"/>
                </a:lnTo>
                <a:lnTo>
                  <a:pt x="0" y="0"/>
                </a:lnTo>
                <a:lnTo>
                  <a:pt x="2282" y="862"/>
                </a:lnTo>
                <a:lnTo>
                  <a:pt x="2257" y="862"/>
                </a:lnTo>
                <a:close/>
              </a:path>
            </a:pathLst>
          </a:custGeom>
          <a:solidFill>
            <a:srgbClr val="92B7C3"/>
          </a:solidFill>
          <a:ln>
            <a:noFill/>
          </a:ln>
        </p:spPr>
      </p:sp>
      <p:sp>
        <p:nvSpPr>
          <p:cNvPr id="16504" name="Freeform 471"/>
          <p:cNvSpPr/>
          <p:nvPr/>
        </p:nvSpPr>
        <p:spPr>
          <a:xfrm>
            <a:off x="696240" y="353880"/>
            <a:ext cx="830880" cy="314280"/>
          </a:xfrm>
          <a:custGeom>
            <a:avLst/>
            <a:gdLst/>
            <a:ahLst/>
            <a:cxnLst/>
            <a:rect l="0" t="0" r="r" b="b"/>
            <a:pathLst>
              <a:path w="2308" h="873">
                <a:moveTo>
                  <a:pt x="2282" y="872"/>
                </a:moveTo>
                <a:lnTo>
                  <a:pt x="0" y="10"/>
                </a:lnTo>
                <a:lnTo>
                  <a:pt x="0" y="0"/>
                </a:lnTo>
                <a:lnTo>
                  <a:pt x="2307" y="872"/>
                </a:lnTo>
                <a:lnTo>
                  <a:pt x="2282" y="872"/>
                </a:lnTo>
                <a:close/>
              </a:path>
            </a:pathLst>
          </a:custGeom>
          <a:solidFill>
            <a:srgbClr val="93B7C4"/>
          </a:solidFill>
          <a:ln>
            <a:noFill/>
          </a:ln>
        </p:spPr>
      </p:sp>
      <p:sp>
        <p:nvSpPr>
          <p:cNvPr id="16505" name="Freeform 472"/>
          <p:cNvSpPr/>
          <p:nvPr/>
        </p:nvSpPr>
        <p:spPr>
          <a:xfrm>
            <a:off x="696240" y="350640"/>
            <a:ext cx="839880" cy="317520"/>
          </a:xfrm>
          <a:custGeom>
            <a:avLst/>
            <a:gdLst/>
            <a:ahLst/>
            <a:cxnLst/>
            <a:rect l="0" t="0" r="r" b="b"/>
            <a:pathLst>
              <a:path w="2333" h="882">
                <a:moveTo>
                  <a:pt x="2307" y="881"/>
                </a:moveTo>
                <a:lnTo>
                  <a:pt x="0" y="9"/>
                </a:lnTo>
                <a:lnTo>
                  <a:pt x="0" y="0"/>
                </a:lnTo>
                <a:lnTo>
                  <a:pt x="2332" y="881"/>
                </a:lnTo>
                <a:lnTo>
                  <a:pt x="2307" y="881"/>
                </a:lnTo>
                <a:close/>
              </a:path>
            </a:pathLst>
          </a:custGeom>
          <a:solidFill>
            <a:srgbClr val="95B8C4"/>
          </a:solidFill>
          <a:ln>
            <a:noFill/>
          </a:ln>
        </p:spPr>
      </p:sp>
      <p:sp>
        <p:nvSpPr>
          <p:cNvPr id="16506" name="Freeform 473"/>
          <p:cNvSpPr/>
          <p:nvPr/>
        </p:nvSpPr>
        <p:spPr>
          <a:xfrm>
            <a:off x="696240" y="347400"/>
            <a:ext cx="849240" cy="320760"/>
          </a:xfrm>
          <a:custGeom>
            <a:avLst/>
            <a:gdLst/>
            <a:ahLst/>
            <a:cxnLst/>
            <a:rect l="0" t="0" r="r" b="b"/>
            <a:pathLst>
              <a:path w="2359" h="891">
                <a:moveTo>
                  <a:pt x="2332" y="890"/>
                </a:moveTo>
                <a:lnTo>
                  <a:pt x="0" y="9"/>
                </a:lnTo>
                <a:lnTo>
                  <a:pt x="0" y="0"/>
                </a:lnTo>
                <a:lnTo>
                  <a:pt x="2358" y="890"/>
                </a:lnTo>
                <a:lnTo>
                  <a:pt x="2332" y="890"/>
                </a:lnTo>
                <a:close/>
              </a:path>
            </a:pathLst>
          </a:custGeom>
          <a:solidFill>
            <a:srgbClr val="96B9C5"/>
          </a:solidFill>
          <a:ln>
            <a:noFill/>
          </a:ln>
        </p:spPr>
      </p:sp>
      <p:sp>
        <p:nvSpPr>
          <p:cNvPr id="16507" name="Freeform 474"/>
          <p:cNvSpPr/>
          <p:nvPr/>
        </p:nvSpPr>
        <p:spPr>
          <a:xfrm>
            <a:off x="696240" y="343800"/>
            <a:ext cx="858240" cy="324360"/>
          </a:xfrm>
          <a:custGeom>
            <a:avLst/>
            <a:gdLst/>
            <a:ahLst/>
            <a:cxnLst/>
            <a:rect l="0" t="0" r="r" b="b"/>
            <a:pathLst>
              <a:path w="2384" h="901">
                <a:moveTo>
                  <a:pt x="2358" y="900"/>
                </a:moveTo>
                <a:lnTo>
                  <a:pt x="0" y="10"/>
                </a:lnTo>
                <a:lnTo>
                  <a:pt x="0" y="0"/>
                </a:lnTo>
                <a:lnTo>
                  <a:pt x="2383" y="900"/>
                </a:lnTo>
                <a:lnTo>
                  <a:pt x="2358" y="900"/>
                </a:lnTo>
                <a:close/>
              </a:path>
            </a:pathLst>
          </a:custGeom>
          <a:solidFill>
            <a:srgbClr val="97BAC6"/>
          </a:solidFill>
          <a:ln>
            <a:noFill/>
          </a:ln>
        </p:spPr>
      </p:sp>
      <p:sp>
        <p:nvSpPr>
          <p:cNvPr id="16508" name="Freeform 475"/>
          <p:cNvSpPr/>
          <p:nvPr/>
        </p:nvSpPr>
        <p:spPr>
          <a:xfrm>
            <a:off x="696240" y="340560"/>
            <a:ext cx="867240" cy="327600"/>
          </a:xfrm>
          <a:custGeom>
            <a:avLst/>
            <a:gdLst/>
            <a:ahLst/>
            <a:cxnLst/>
            <a:rect l="0" t="0" r="r" b="b"/>
            <a:pathLst>
              <a:path w="2409" h="910">
                <a:moveTo>
                  <a:pt x="2383" y="909"/>
                </a:moveTo>
                <a:lnTo>
                  <a:pt x="0" y="9"/>
                </a:lnTo>
                <a:lnTo>
                  <a:pt x="0" y="0"/>
                </a:lnTo>
                <a:lnTo>
                  <a:pt x="2408" y="909"/>
                </a:lnTo>
                <a:lnTo>
                  <a:pt x="2383" y="909"/>
                </a:lnTo>
                <a:close/>
              </a:path>
            </a:pathLst>
          </a:custGeom>
          <a:solidFill>
            <a:srgbClr val="98BAC6"/>
          </a:solidFill>
          <a:ln>
            <a:noFill/>
          </a:ln>
        </p:spPr>
      </p:sp>
      <p:sp>
        <p:nvSpPr>
          <p:cNvPr id="16509" name="Freeform 476"/>
          <p:cNvSpPr/>
          <p:nvPr/>
        </p:nvSpPr>
        <p:spPr>
          <a:xfrm>
            <a:off x="696240" y="336960"/>
            <a:ext cx="876240" cy="331200"/>
          </a:xfrm>
          <a:custGeom>
            <a:avLst/>
            <a:gdLst/>
            <a:ahLst/>
            <a:cxnLst/>
            <a:rect l="0" t="0" r="r" b="b"/>
            <a:pathLst>
              <a:path w="2434" h="920">
                <a:moveTo>
                  <a:pt x="2408" y="919"/>
                </a:moveTo>
                <a:lnTo>
                  <a:pt x="0" y="10"/>
                </a:lnTo>
                <a:lnTo>
                  <a:pt x="0" y="0"/>
                </a:lnTo>
                <a:lnTo>
                  <a:pt x="2433" y="919"/>
                </a:lnTo>
                <a:lnTo>
                  <a:pt x="2408" y="919"/>
                </a:lnTo>
                <a:close/>
              </a:path>
            </a:pathLst>
          </a:custGeom>
          <a:solidFill>
            <a:srgbClr val="9ABBC7"/>
          </a:solidFill>
          <a:ln>
            <a:noFill/>
          </a:ln>
        </p:spPr>
      </p:sp>
      <p:sp>
        <p:nvSpPr>
          <p:cNvPr id="16510" name="Freeform 477"/>
          <p:cNvSpPr/>
          <p:nvPr/>
        </p:nvSpPr>
        <p:spPr>
          <a:xfrm>
            <a:off x="696240" y="333720"/>
            <a:ext cx="885240" cy="334440"/>
          </a:xfrm>
          <a:custGeom>
            <a:avLst/>
            <a:gdLst/>
            <a:ahLst/>
            <a:cxnLst/>
            <a:rect l="0" t="0" r="r" b="b"/>
            <a:pathLst>
              <a:path w="2459" h="929">
                <a:moveTo>
                  <a:pt x="2433" y="928"/>
                </a:moveTo>
                <a:lnTo>
                  <a:pt x="0" y="9"/>
                </a:lnTo>
                <a:lnTo>
                  <a:pt x="0" y="0"/>
                </a:lnTo>
                <a:lnTo>
                  <a:pt x="2458" y="928"/>
                </a:lnTo>
                <a:lnTo>
                  <a:pt x="2433" y="928"/>
                </a:lnTo>
                <a:close/>
              </a:path>
            </a:pathLst>
          </a:custGeom>
          <a:solidFill>
            <a:srgbClr val="9BBBC7"/>
          </a:solidFill>
          <a:ln>
            <a:noFill/>
          </a:ln>
        </p:spPr>
      </p:sp>
      <p:sp>
        <p:nvSpPr>
          <p:cNvPr id="16511" name="Freeform 478"/>
          <p:cNvSpPr/>
          <p:nvPr/>
        </p:nvSpPr>
        <p:spPr>
          <a:xfrm>
            <a:off x="696240" y="330120"/>
            <a:ext cx="894240" cy="338040"/>
          </a:xfrm>
          <a:custGeom>
            <a:avLst/>
            <a:gdLst/>
            <a:ahLst/>
            <a:cxnLst/>
            <a:rect l="0" t="0" r="r" b="b"/>
            <a:pathLst>
              <a:path w="2484" h="939">
                <a:moveTo>
                  <a:pt x="2458" y="938"/>
                </a:moveTo>
                <a:lnTo>
                  <a:pt x="0" y="10"/>
                </a:lnTo>
                <a:lnTo>
                  <a:pt x="0" y="0"/>
                </a:lnTo>
                <a:lnTo>
                  <a:pt x="2483" y="938"/>
                </a:lnTo>
                <a:lnTo>
                  <a:pt x="2458" y="938"/>
                </a:lnTo>
                <a:close/>
              </a:path>
            </a:pathLst>
          </a:custGeom>
          <a:solidFill>
            <a:srgbClr val="9CBCC8"/>
          </a:solidFill>
          <a:ln>
            <a:noFill/>
          </a:ln>
        </p:spPr>
      </p:sp>
      <p:sp>
        <p:nvSpPr>
          <p:cNvPr id="16512" name="Freeform 479"/>
          <p:cNvSpPr/>
          <p:nvPr/>
        </p:nvSpPr>
        <p:spPr>
          <a:xfrm>
            <a:off x="696240" y="326880"/>
            <a:ext cx="903240" cy="341280"/>
          </a:xfrm>
          <a:custGeom>
            <a:avLst/>
            <a:gdLst/>
            <a:ahLst/>
            <a:cxnLst/>
            <a:rect l="0" t="0" r="r" b="b"/>
            <a:pathLst>
              <a:path w="2509" h="948">
                <a:moveTo>
                  <a:pt x="2483" y="947"/>
                </a:moveTo>
                <a:lnTo>
                  <a:pt x="0" y="9"/>
                </a:lnTo>
                <a:lnTo>
                  <a:pt x="0" y="0"/>
                </a:lnTo>
                <a:lnTo>
                  <a:pt x="2508" y="947"/>
                </a:lnTo>
                <a:lnTo>
                  <a:pt x="2483" y="947"/>
                </a:lnTo>
                <a:close/>
              </a:path>
            </a:pathLst>
          </a:custGeom>
          <a:solidFill>
            <a:srgbClr val="9DBDC8"/>
          </a:solidFill>
          <a:ln>
            <a:noFill/>
          </a:ln>
        </p:spPr>
      </p:sp>
      <p:sp>
        <p:nvSpPr>
          <p:cNvPr id="16513" name="Freeform 480"/>
          <p:cNvSpPr/>
          <p:nvPr/>
        </p:nvSpPr>
        <p:spPr>
          <a:xfrm>
            <a:off x="696240" y="323280"/>
            <a:ext cx="912240" cy="344880"/>
          </a:xfrm>
          <a:custGeom>
            <a:avLst/>
            <a:gdLst/>
            <a:ahLst/>
            <a:cxnLst/>
            <a:rect l="0" t="0" r="r" b="b"/>
            <a:pathLst>
              <a:path w="2534" h="958">
                <a:moveTo>
                  <a:pt x="2508" y="957"/>
                </a:moveTo>
                <a:lnTo>
                  <a:pt x="0" y="10"/>
                </a:lnTo>
                <a:lnTo>
                  <a:pt x="0" y="0"/>
                </a:lnTo>
                <a:lnTo>
                  <a:pt x="2533" y="957"/>
                </a:lnTo>
                <a:lnTo>
                  <a:pt x="2508" y="957"/>
                </a:lnTo>
                <a:close/>
              </a:path>
            </a:pathLst>
          </a:custGeom>
          <a:solidFill>
            <a:srgbClr val="9EBEC9"/>
          </a:solidFill>
          <a:ln>
            <a:noFill/>
          </a:ln>
        </p:spPr>
      </p:sp>
      <p:sp>
        <p:nvSpPr>
          <p:cNvPr id="16514" name="Freeform 481"/>
          <p:cNvSpPr/>
          <p:nvPr/>
        </p:nvSpPr>
        <p:spPr>
          <a:xfrm>
            <a:off x="696240" y="320040"/>
            <a:ext cx="921240" cy="348120"/>
          </a:xfrm>
          <a:custGeom>
            <a:avLst/>
            <a:gdLst/>
            <a:ahLst/>
            <a:cxnLst/>
            <a:rect l="0" t="0" r="r" b="b"/>
            <a:pathLst>
              <a:path w="2559" h="967">
                <a:moveTo>
                  <a:pt x="2533" y="966"/>
                </a:moveTo>
                <a:lnTo>
                  <a:pt x="0" y="9"/>
                </a:lnTo>
                <a:lnTo>
                  <a:pt x="0" y="0"/>
                </a:lnTo>
                <a:lnTo>
                  <a:pt x="2558" y="966"/>
                </a:lnTo>
                <a:lnTo>
                  <a:pt x="2533" y="966"/>
                </a:lnTo>
                <a:close/>
              </a:path>
            </a:pathLst>
          </a:custGeom>
          <a:solidFill>
            <a:srgbClr val="9FBEC9"/>
          </a:solidFill>
          <a:ln>
            <a:noFill/>
          </a:ln>
        </p:spPr>
      </p:sp>
      <p:sp>
        <p:nvSpPr>
          <p:cNvPr id="16515" name="Freeform 482"/>
          <p:cNvSpPr/>
          <p:nvPr/>
        </p:nvSpPr>
        <p:spPr>
          <a:xfrm>
            <a:off x="696240" y="316440"/>
            <a:ext cx="930240" cy="351720"/>
          </a:xfrm>
          <a:custGeom>
            <a:avLst/>
            <a:gdLst/>
            <a:ahLst/>
            <a:cxnLst/>
            <a:rect l="0" t="0" r="r" b="b"/>
            <a:pathLst>
              <a:path w="2584" h="977">
                <a:moveTo>
                  <a:pt x="2558" y="976"/>
                </a:moveTo>
                <a:lnTo>
                  <a:pt x="0" y="10"/>
                </a:lnTo>
                <a:lnTo>
                  <a:pt x="0" y="0"/>
                </a:lnTo>
                <a:lnTo>
                  <a:pt x="2583" y="976"/>
                </a:lnTo>
                <a:lnTo>
                  <a:pt x="2558" y="976"/>
                </a:lnTo>
                <a:close/>
              </a:path>
            </a:pathLst>
          </a:custGeom>
          <a:solidFill>
            <a:srgbClr val="A1BFCA"/>
          </a:solidFill>
          <a:ln>
            <a:noFill/>
          </a:ln>
        </p:spPr>
      </p:sp>
      <p:sp>
        <p:nvSpPr>
          <p:cNvPr id="16516" name="Freeform 483"/>
          <p:cNvSpPr/>
          <p:nvPr/>
        </p:nvSpPr>
        <p:spPr>
          <a:xfrm>
            <a:off x="696240" y="313200"/>
            <a:ext cx="939240" cy="354960"/>
          </a:xfrm>
          <a:custGeom>
            <a:avLst/>
            <a:gdLst/>
            <a:ahLst/>
            <a:cxnLst/>
            <a:rect l="0" t="0" r="r" b="b"/>
            <a:pathLst>
              <a:path w="2609" h="986">
                <a:moveTo>
                  <a:pt x="2583" y="985"/>
                </a:moveTo>
                <a:lnTo>
                  <a:pt x="0" y="9"/>
                </a:lnTo>
                <a:lnTo>
                  <a:pt x="0" y="0"/>
                </a:lnTo>
                <a:lnTo>
                  <a:pt x="2608" y="985"/>
                </a:lnTo>
                <a:lnTo>
                  <a:pt x="2583" y="985"/>
                </a:lnTo>
                <a:close/>
              </a:path>
            </a:pathLst>
          </a:custGeom>
          <a:solidFill>
            <a:srgbClr val="A2C0CA"/>
          </a:solidFill>
          <a:ln>
            <a:noFill/>
          </a:ln>
        </p:spPr>
      </p:sp>
      <p:sp>
        <p:nvSpPr>
          <p:cNvPr id="16517" name="Freeform 484"/>
          <p:cNvSpPr/>
          <p:nvPr/>
        </p:nvSpPr>
        <p:spPr>
          <a:xfrm>
            <a:off x="696240" y="309600"/>
            <a:ext cx="948240" cy="358560"/>
          </a:xfrm>
          <a:custGeom>
            <a:avLst/>
            <a:gdLst/>
            <a:ahLst/>
            <a:cxnLst/>
            <a:rect l="0" t="0" r="r" b="b"/>
            <a:pathLst>
              <a:path w="2634" h="996">
                <a:moveTo>
                  <a:pt x="2608" y="995"/>
                </a:moveTo>
                <a:lnTo>
                  <a:pt x="0" y="10"/>
                </a:lnTo>
                <a:lnTo>
                  <a:pt x="0" y="0"/>
                </a:lnTo>
                <a:lnTo>
                  <a:pt x="2633" y="995"/>
                </a:lnTo>
                <a:lnTo>
                  <a:pt x="2608" y="995"/>
                </a:lnTo>
                <a:close/>
              </a:path>
            </a:pathLst>
          </a:custGeom>
          <a:solidFill>
            <a:srgbClr val="A3C1CB"/>
          </a:solidFill>
          <a:ln>
            <a:noFill/>
          </a:ln>
        </p:spPr>
      </p:sp>
      <p:sp>
        <p:nvSpPr>
          <p:cNvPr id="16518" name="Freeform 485"/>
          <p:cNvSpPr/>
          <p:nvPr/>
        </p:nvSpPr>
        <p:spPr>
          <a:xfrm>
            <a:off x="696240" y="306360"/>
            <a:ext cx="957240" cy="361800"/>
          </a:xfrm>
          <a:custGeom>
            <a:avLst/>
            <a:gdLst/>
            <a:ahLst/>
            <a:cxnLst/>
            <a:rect l="0" t="0" r="r" b="b"/>
            <a:pathLst>
              <a:path w="2659" h="1005">
                <a:moveTo>
                  <a:pt x="2633" y="1004"/>
                </a:moveTo>
                <a:lnTo>
                  <a:pt x="0" y="9"/>
                </a:lnTo>
                <a:lnTo>
                  <a:pt x="0" y="0"/>
                </a:lnTo>
                <a:lnTo>
                  <a:pt x="2658" y="1004"/>
                </a:lnTo>
                <a:lnTo>
                  <a:pt x="2633" y="1004"/>
                </a:lnTo>
                <a:close/>
              </a:path>
            </a:pathLst>
          </a:custGeom>
          <a:solidFill>
            <a:srgbClr val="A4C1CC"/>
          </a:solidFill>
          <a:ln>
            <a:noFill/>
          </a:ln>
        </p:spPr>
      </p:sp>
      <p:sp>
        <p:nvSpPr>
          <p:cNvPr id="16519" name="Freeform 486"/>
          <p:cNvSpPr/>
          <p:nvPr/>
        </p:nvSpPr>
        <p:spPr>
          <a:xfrm>
            <a:off x="696240" y="303120"/>
            <a:ext cx="966240" cy="365040"/>
          </a:xfrm>
          <a:custGeom>
            <a:avLst/>
            <a:gdLst/>
            <a:ahLst/>
            <a:cxnLst/>
            <a:rect l="0" t="0" r="r" b="b"/>
            <a:pathLst>
              <a:path w="2684" h="1014">
                <a:moveTo>
                  <a:pt x="2658" y="1013"/>
                </a:moveTo>
                <a:lnTo>
                  <a:pt x="0" y="9"/>
                </a:lnTo>
                <a:lnTo>
                  <a:pt x="0" y="0"/>
                </a:lnTo>
                <a:lnTo>
                  <a:pt x="2683" y="1013"/>
                </a:lnTo>
                <a:lnTo>
                  <a:pt x="2658" y="1013"/>
                </a:lnTo>
                <a:close/>
              </a:path>
            </a:pathLst>
          </a:custGeom>
          <a:solidFill>
            <a:srgbClr val="A5C2CC"/>
          </a:solidFill>
          <a:ln>
            <a:noFill/>
          </a:ln>
        </p:spPr>
      </p:sp>
      <p:sp>
        <p:nvSpPr>
          <p:cNvPr id="16520" name="Freeform 487"/>
          <p:cNvSpPr/>
          <p:nvPr/>
        </p:nvSpPr>
        <p:spPr>
          <a:xfrm>
            <a:off x="696240" y="299520"/>
            <a:ext cx="975240" cy="368640"/>
          </a:xfrm>
          <a:custGeom>
            <a:avLst/>
            <a:gdLst/>
            <a:ahLst/>
            <a:cxnLst/>
            <a:rect l="0" t="0" r="r" b="b"/>
            <a:pathLst>
              <a:path w="2709" h="1024">
                <a:moveTo>
                  <a:pt x="2683" y="1023"/>
                </a:moveTo>
                <a:lnTo>
                  <a:pt x="0" y="10"/>
                </a:lnTo>
                <a:lnTo>
                  <a:pt x="0" y="0"/>
                </a:lnTo>
                <a:lnTo>
                  <a:pt x="2708" y="1023"/>
                </a:lnTo>
                <a:lnTo>
                  <a:pt x="2683" y="1023"/>
                </a:lnTo>
                <a:close/>
              </a:path>
            </a:pathLst>
          </a:custGeom>
          <a:solidFill>
            <a:srgbClr val="A7C2CD"/>
          </a:solidFill>
          <a:ln>
            <a:noFill/>
          </a:ln>
        </p:spPr>
      </p:sp>
      <p:sp>
        <p:nvSpPr>
          <p:cNvPr id="16521" name="Freeform 488"/>
          <p:cNvSpPr/>
          <p:nvPr/>
        </p:nvSpPr>
        <p:spPr>
          <a:xfrm>
            <a:off x="696240" y="296280"/>
            <a:ext cx="984600" cy="371880"/>
          </a:xfrm>
          <a:custGeom>
            <a:avLst/>
            <a:gdLst/>
            <a:ahLst/>
            <a:cxnLst/>
            <a:rect l="0" t="0" r="r" b="b"/>
            <a:pathLst>
              <a:path w="2735" h="1033">
                <a:moveTo>
                  <a:pt x="2708" y="1032"/>
                </a:moveTo>
                <a:lnTo>
                  <a:pt x="0" y="9"/>
                </a:lnTo>
                <a:lnTo>
                  <a:pt x="0" y="0"/>
                </a:lnTo>
                <a:lnTo>
                  <a:pt x="2734" y="1032"/>
                </a:lnTo>
                <a:lnTo>
                  <a:pt x="2708" y="1032"/>
                </a:lnTo>
                <a:close/>
              </a:path>
            </a:pathLst>
          </a:custGeom>
          <a:solidFill>
            <a:srgbClr val="A8C3CD"/>
          </a:solidFill>
          <a:ln>
            <a:noFill/>
          </a:ln>
        </p:spPr>
      </p:sp>
      <p:sp>
        <p:nvSpPr>
          <p:cNvPr id="16522" name="Freeform 489"/>
          <p:cNvSpPr/>
          <p:nvPr/>
        </p:nvSpPr>
        <p:spPr>
          <a:xfrm>
            <a:off x="696240" y="292680"/>
            <a:ext cx="993600" cy="375480"/>
          </a:xfrm>
          <a:custGeom>
            <a:avLst/>
            <a:gdLst/>
            <a:ahLst/>
            <a:cxnLst/>
            <a:rect l="0" t="0" r="r" b="b"/>
            <a:pathLst>
              <a:path w="2760" h="1043">
                <a:moveTo>
                  <a:pt x="2734" y="1042"/>
                </a:moveTo>
                <a:lnTo>
                  <a:pt x="0" y="10"/>
                </a:lnTo>
                <a:lnTo>
                  <a:pt x="0" y="0"/>
                </a:lnTo>
                <a:lnTo>
                  <a:pt x="2759" y="1042"/>
                </a:lnTo>
                <a:lnTo>
                  <a:pt x="2734" y="1042"/>
                </a:lnTo>
                <a:close/>
              </a:path>
            </a:pathLst>
          </a:custGeom>
          <a:solidFill>
            <a:srgbClr val="A9C4CE"/>
          </a:solidFill>
          <a:ln>
            <a:noFill/>
          </a:ln>
        </p:spPr>
      </p:sp>
      <p:sp>
        <p:nvSpPr>
          <p:cNvPr id="16523" name="Freeform 490"/>
          <p:cNvSpPr/>
          <p:nvPr/>
        </p:nvSpPr>
        <p:spPr>
          <a:xfrm>
            <a:off x="696240" y="289440"/>
            <a:ext cx="1002600" cy="378720"/>
          </a:xfrm>
          <a:custGeom>
            <a:avLst/>
            <a:gdLst/>
            <a:ahLst/>
            <a:cxnLst/>
            <a:rect l="0" t="0" r="r" b="b"/>
            <a:pathLst>
              <a:path w="2785" h="1052">
                <a:moveTo>
                  <a:pt x="2759" y="1051"/>
                </a:moveTo>
                <a:lnTo>
                  <a:pt x="0" y="9"/>
                </a:lnTo>
                <a:lnTo>
                  <a:pt x="0" y="0"/>
                </a:lnTo>
                <a:lnTo>
                  <a:pt x="2784" y="1051"/>
                </a:lnTo>
                <a:lnTo>
                  <a:pt x="2759" y="1051"/>
                </a:lnTo>
                <a:close/>
              </a:path>
            </a:pathLst>
          </a:custGeom>
          <a:solidFill>
            <a:srgbClr val="AAC5CF"/>
          </a:solidFill>
          <a:ln>
            <a:noFill/>
          </a:ln>
        </p:spPr>
      </p:sp>
      <p:sp>
        <p:nvSpPr>
          <p:cNvPr id="16524" name="Freeform 491"/>
          <p:cNvSpPr/>
          <p:nvPr/>
        </p:nvSpPr>
        <p:spPr>
          <a:xfrm>
            <a:off x="696240" y="285840"/>
            <a:ext cx="1011600" cy="382320"/>
          </a:xfrm>
          <a:custGeom>
            <a:avLst/>
            <a:gdLst/>
            <a:ahLst/>
            <a:cxnLst/>
            <a:rect l="0" t="0" r="r" b="b"/>
            <a:pathLst>
              <a:path w="2810" h="1062">
                <a:moveTo>
                  <a:pt x="2784" y="1061"/>
                </a:moveTo>
                <a:lnTo>
                  <a:pt x="0" y="10"/>
                </a:lnTo>
                <a:lnTo>
                  <a:pt x="0" y="0"/>
                </a:lnTo>
                <a:lnTo>
                  <a:pt x="2809" y="1061"/>
                </a:lnTo>
                <a:lnTo>
                  <a:pt x="2784" y="1061"/>
                </a:lnTo>
                <a:close/>
              </a:path>
            </a:pathLst>
          </a:custGeom>
          <a:solidFill>
            <a:srgbClr val="ABC5CF"/>
          </a:solidFill>
          <a:ln>
            <a:noFill/>
          </a:ln>
        </p:spPr>
      </p:sp>
      <p:sp>
        <p:nvSpPr>
          <p:cNvPr id="16525" name="Freeform 492"/>
          <p:cNvSpPr/>
          <p:nvPr/>
        </p:nvSpPr>
        <p:spPr>
          <a:xfrm>
            <a:off x="696240" y="282600"/>
            <a:ext cx="1020600" cy="385560"/>
          </a:xfrm>
          <a:custGeom>
            <a:avLst/>
            <a:gdLst/>
            <a:ahLst/>
            <a:cxnLst/>
            <a:rect l="0" t="0" r="r" b="b"/>
            <a:pathLst>
              <a:path w="2835" h="1071">
                <a:moveTo>
                  <a:pt x="2809" y="1070"/>
                </a:moveTo>
                <a:lnTo>
                  <a:pt x="0" y="9"/>
                </a:lnTo>
                <a:lnTo>
                  <a:pt x="0" y="0"/>
                </a:lnTo>
                <a:lnTo>
                  <a:pt x="2834" y="1070"/>
                </a:lnTo>
                <a:lnTo>
                  <a:pt x="2809" y="1070"/>
                </a:lnTo>
                <a:close/>
              </a:path>
            </a:pathLst>
          </a:custGeom>
          <a:solidFill>
            <a:srgbClr val="ACC6D0"/>
          </a:solidFill>
          <a:ln>
            <a:noFill/>
          </a:ln>
        </p:spPr>
      </p:sp>
      <p:sp>
        <p:nvSpPr>
          <p:cNvPr id="16526" name="Freeform 493"/>
          <p:cNvSpPr/>
          <p:nvPr/>
        </p:nvSpPr>
        <p:spPr>
          <a:xfrm>
            <a:off x="696240" y="279000"/>
            <a:ext cx="1029600" cy="389160"/>
          </a:xfrm>
          <a:custGeom>
            <a:avLst/>
            <a:gdLst/>
            <a:ahLst/>
            <a:cxnLst/>
            <a:rect l="0" t="0" r="r" b="b"/>
            <a:pathLst>
              <a:path w="2860" h="1081">
                <a:moveTo>
                  <a:pt x="2834" y="1080"/>
                </a:moveTo>
                <a:lnTo>
                  <a:pt x="0" y="10"/>
                </a:lnTo>
                <a:lnTo>
                  <a:pt x="0" y="0"/>
                </a:lnTo>
                <a:lnTo>
                  <a:pt x="2859" y="1080"/>
                </a:lnTo>
                <a:lnTo>
                  <a:pt x="2834" y="1080"/>
                </a:lnTo>
                <a:close/>
              </a:path>
            </a:pathLst>
          </a:custGeom>
          <a:solidFill>
            <a:srgbClr val="ADC7D0"/>
          </a:solidFill>
          <a:ln>
            <a:noFill/>
          </a:ln>
        </p:spPr>
      </p:sp>
      <p:sp>
        <p:nvSpPr>
          <p:cNvPr id="16527" name="Freeform 494"/>
          <p:cNvSpPr/>
          <p:nvPr/>
        </p:nvSpPr>
        <p:spPr>
          <a:xfrm>
            <a:off x="696240" y="275760"/>
            <a:ext cx="1038600" cy="392400"/>
          </a:xfrm>
          <a:custGeom>
            <a:avLst/>
            <a:gdLst/>
            <a:ahLst/>
            <a:cxnLst/>
            <a:rect l="0" t="0" r="r" b="b"/>
            <a:pathLst>
              <a:path w="2885" h="1090">
                <a:moveTo>
                  <a:pt x="2859" y="1089"/>
                </a:moveTo>
                <a:lnTo>
                  <a:pt x="0" y="9"/>
                </a:lnTo>
                <a:lnTo>
                  <a:pt x="0" y="0"/>
                </a:lnTo>
                <a:lnTo>
                  <a:pt x="2884" y="1089"/>
                </a:lnTo>
                <a:lnTo>
                  <a:pt x="2859" y="1089"/>
                </a:lnTo>
                <a:close/>
              </a:path>
            </a:pathLst>
          </a:custGeom>
          <a:solidFill>
            <a:srgbClr val="AEC8D1"/>
          </a:solidFill>
          <a:ln>
            <a:noFill/>
          </a:ln>
        </p:spPr>
      </p:sp>
      <p:sp>
        <p:nvSpPr>
          <p:cNvPr id="16528" name="Freeform 495"/>
          <p:cNvSpPr/>
          <p:nvPr/>
        </p:nvSpPr>
        <p:spPr>
          <a:xfrm>
            <a:off x="696240" y="272160"/>
            <a:ext cx="1047600" cy="396000"/>
          </a:xfrm>
          <a:custGeom>
            <a:avLst/>
            <a:gdLst/>
            <a:ahLst/>
            <a:cxnLst/>
            <a:rect l="0" t="0" r="r" b="b"/>
            <a:pathLst>
              <a:path w="2910" h="1100">
                <a:moveTo>
                  <a:pt x="2884" y="1099"/>
                </a:moveTo>
                <a:lnTo>
                  <a:pt x="0" y="10"/>
                </a:lnTo>
                <a:lnTo>
                  <a:pt x="0" y="0"/>
                </a:lnTo>
                <a:lnTo>
                  <a:pt x="2909" y="1099"/>
                </a:lnTo>
                <a:lnTo>
                  <a:pt x="2884" y="1099"/>
                </a:lnTo>
                <a:close/>
              </a:path>
            </a:pathLst>
          </a:custGeom>
          <a:solidFill>
            <a:srgbClr val="B0C8D1"/>
          </a:solidFill>
          <a:ln>
            <a:noFill/>
          </a:ln>
        </p:spPr>
      </p:sp>
      <p:sp>
        <p:nvSpPr>
          <p:cNvPr id="16529" name="Freeform 496"/>
          <p:cNvSpPr/>
          <p:nvPr/>
        </p:nvSpPr>
        <p:spPr>
          <a:xfrm>
            <a:off x="696240" y="268920"/>
            <a:ext cx="1056600" cy="399240"/>
          </a:xfrm>
          <a:custGeom>
            <a:avLst/>
            <a:gdLst/>
            <a:ahLst/>
            <a:cxnLst/>
            <a:rect l="0" t="0" r="r" b="b"/>
            <a:pathLst>
              <a:path w="2935" h="1109">
                <a:moveTo>
                  <a:pt x="2909" y="1108"/>
                </a:moveTo>
                <a:lnTo>
                  <a:pt x="0" y="9"/>
                </a:lnTo>
                <a:lnTo>
                  <a:pt x="0" y="0"/>
                </a:lnTo>
                <a:lnTo>
                  <a:pt x="2934" y="1108"/>
                </a:lnTo>
                <a:lnTo>
                  <a:pt x="2909" y="1108"/>
                </a:lnTo>
                <a:close/>
              </a:path>
            </a:pathLst>
          </a:custGeom>
          <a:solidFill>
            <a:srgbClr val="B1C9D2"/>
          </a:solidFill>
          <a:ln>
            <a:noFill/>
          </a:ln>
        </p:spPr>
      </p:sp>
      <p:sp>
        <p:nvSpPr>
          <p:cNvPr id="16530" name="Freeform 497"/>
          <p:cNvSpPr/>
          <p:nvPr/>
        </p:nvSpPr>
        <p:spPr>
          <a:xfrm>
            <a:off x="696240" y="265320"/>
            <a:ext cx="1065600" cy="402840"/>
          </a:xfrm>
          <a:custGeom>
            <a:avLst/>
            <a:gdLst/>
            <a:ahLst/>
            <a:cxnLst/>
            <a:rect l="0" t="0" r="r" b="b"/>
            <a:pathLst>
              <a:path w="2960" h="1119">
                <a:moveTo>
                  <a:pt x="2934" y="1118"/>
                </a:moveTo>
                <a:lnTo>
                  <a:pt x="0" y="10"/>
                </a:lnTo>
                <a:lnTo>
                  <a:pt x="0" y="0"/>
                </a:lnTo>
                <a:lnTo>
                  <a:pt x="2959" y="1118"/>
                </a:lnTo>
                <a:lnTo>
                  <a:pt x="2934" y="1118"/>
                </a:lnTo>
                <a:close/>
              </a:path>
            </a:pathLst>
          </a:custGeom>
          <a:solidFill>
            <a:srgbClr val="B2C9D3"/>
          </a:solidFill>
          <a:ln>
            <a:noFill/>
          </a:ln>
        </p:spPr>
      </p:sp>
      <p:sp>
        <p:nvSpPr>
          <p:cNvPr id="16531" name="Freeform 498"/>
          <p:cNvSpPr/>
          <p:nvPr/>
        </p:nvSpPr>
        <p:spPr>
          <a:xfrm>
            <a:off x="696240" y="262080"/>
            <a:ext cx="1074600" cy="406080"/>
          </a:xfrm>
          <a:custGeom>
            <a:avLst/>
            <a:gdLst/>
            <a:ahLst/>
            <a:cxnLst/>
            <a:rect l="0" t="0" r="r" b="b"/>
            <a:pathLst>
              <a:path w="2985" h="1128">
                <a:moveTo>
                  <a:pt x="2959" y="1127"/>
                </a:moveTo>
                <a:lnTo>
                  <a:pt x="0" y="9"/>
                </a:lnTo>
                <a:lnTo>
                  <a:pt x="0" y="0"/>
                </a:lnTo>
                <a:lnTo>
                  <a:pt x="2984" y="1127"/>
                </a:lnTo>
                <a:lnTo>
                  <a:pt x="2959" y="1127"/>
                </a:lnTo>
                <a:close/>
              </a:path>
            </a:pathLst>
          </a:custGeom>
          <a:solidFill>
            <a:srgbClr val="B3CAD3"/>
          </a:solidFill>
          <a:ln>
            <a:noFill/>
          </a:ln>
        </p:spPr>
      </p:sp>
      <p:sp>
        <p:nvSpPr>
          <p:cNvPr id="16532" name="Freeform 499"/>
          <p:cNvSpPr/>
          <p:nvPr/>
        </p:nvSpPr>
        <p:spPr>
          <a:xfrm>
            <a:off x="696240" y="258840"/>
            <a:ext cx="1083600" cy="409320"/>
          </a:xfrm>
          <a:custGeom>
            <a:avLst/>
            <a:gdLst/>
            <a:ahLst/>
            <a:cxnLst/>
            <a:rect l="0" t="0" r="r" b="b"/>
            <a:pathLst>
              <a:path w="3010" h="1137">
                <a:moveTo>
                  <a:pt x="2984" y="1136"/>
                </a:moveTo>
                <a:lnTo>
                  <a:pt x="0" y="9"/>
                </a:lnTo>
                <a:lnTo>
                  <a:pt x="0" y="0"/>
                </a:lnTo>
                <a:lnTo>
                  <a:pt x="3009" y="1136"/>
                </a:lnTo>
                <a:lnTo>
                  <a:pt x="2984" y="1136"/>
                </a:lnTo>
                <a:close/>
              </a:path>
            </a:pathLst>
          </a:custGeom>
          <a:solidFill>
            <a:srgbClr val="B4CBD4"/>
          </a:solidFill>
          <a:ln>
            <a:noFill/>
          </a:ln>
        </p:spPr>
      </p:sp>
      <p:sp>
        <p:nvSpPr>
          <p:cNvPr id="16533" name="Freeform 500"/>
          <p:cNvSpPr/>
          <p:nvPr/>
        </p:nvSpPr>
        <p:spPr>
          <a:xfrm>
            <a:off x="696240" y="255240"/>
            <a:ext cx="1092600" cy="412920"/>
          </a:xfrm>
          <a:custGeom>
            <a:avLst/>
            <a:gdLst/>
            <a:ahLst/>
            <a:cxnLst/>
            <a:rect l="0" t="0" r="r" b="b"/>
            <a:pathLst>
              <a:path w="3035" h="1147">
                <a:moveTo>
                  <a:pt x="3009" y="1146"/>
                </a:moveTo>
                <a:lnTo>
                  <a:pt x="0" y="10"/>
                </a:lnTo>
                <a:lnTo>
                  <a:pt x="0" y="0"/>
                </a:lnTo>
                <a:lnTo>
                  <a:pt x="3034" y="1146"/>
                </a:lnTo>
                <a:lnTo>
                  <a:pt x="3009" y="1146"/>
                </a:lnTo>
                <a:close/>
              </a:path>
            </a:pathLst>
          </a:custGeom>
          <a:solidFill>
            <a:srgbClr val="B5CCD4"/>
          </a:solidFill>
          <a:ln>
            <a:noFill/>
          </a:ln>
        </p:spPr>
      </p:sp>
      <p:sp>
        <p:nvSpPr>
          <p:cNvPr id="16534" name="Freeform 501"/>
          <p:cNvSpPr/>
          <p:nvPr/>
        </p:nvSpPr>
        <p:spPr>
          <a:xfrm>
            <a:off x="696240" y="252000"/>
            <a:ext cx="1101600" cy="416160"/>
          </a:xfrm>
          <a:custGeom>
            <a:avLst/>
            <a:gdLst/>
            <a:ahLst/>
            <a:cxnLst/>
            <a:rect l="0" t="0" r="r" b="b"/>
            <a:pathLst>
              <a:path w="3060" h="1156">
                <a:moveTo>
                  <a:pt x="3034" y="1155"/>
                </a:moveTo>
                <a:lnTo>
                  <a:pt x="0" y="9"/>
                </a:lnTo>
                <a:lnTo>
                  <a:pt x="0" y="0"/>
                </a:lnTo>
                <a:lnTo>
                  <a:pt x="3059" y="1155"/>
                </a:lnTo>
                <a:lnTo>
                  <a:pt x="3034" y="1155"/>
                </a:lnTo>
                <a:close/>
              </a:path>
            </a:pathLst>
          </a:custGeom>
          <a:solidFill>
            <a:srgbClr val="B6CCD5"/>
          </a:solidFill>
          <a:ln>
            <a:noFill/>
          </a:ln>
        </p:spPr>
      </p:sp>
      <p:sp>
        <p:nvSpPr>
          <p:cNvPr id="16535" name="Freeform 502"/>
          <p:cNvSpPr/>
          <p:nvPr/>
        </p:nvSpPr>
        <p:spPr>
          <a:xfrm>
            <a:off x="696240" y="248400"/>
            <a:ext cx="1110600" cy="419760"/>
          </a:xfrm>
          <a:custGeom>
            <a:avLst/>
            <a:gdLst/>
            <a:ahLst/>
            <a:cxnLst/>
            <a:rect l="0" t="0" r="r" b="b"/>
            <a:pathLst>
              <a:path w="3085" h="1166">
                <a:moveTo>
                  <a:pt x="3059" y="1165"/>
                </a:moveTo>
                <a:lnTo>
                  <a:pt x="0" y="10"/>
                </a:lnTo>
                <a:lnTo>
                  <a:pt x="0" y="0"/>
                </a:lnTo>
                <a:lnTo>
                  <a:pt x="3084" y="1165"/>
                </a:lnTo>
                <a:lnTo>
                  <a:pt x="3059" y="1165"/>
                </a:lnTo>
                <a:close/>
              </a:path>
            </a:pathLst>
          </a:custGeom>
          <a:solidFill>
            <a:srgbClr val="B7CDD5"/>
          </a:solidFill>
          <a:ln>
            <a:noFill/>
          </a:ln>
        </p:spPr>
      </p:sp>
      <p:sp>
        <p:nvSpPr>
          <p:cNvPr id="16536" name="Freeform 503"/>
          <p:cNvSpPr/>
          <p:nvPr/>
        </p:nvSpPr>
        <p:spPr>
          <a:xfrm>
            <a:off x="696240" y="245160"/>
            <a:ext cx="1119960" cy="423000"/>
          </a:xfrm>
          <a:custGeom>
            <a:avLst/>
            <a:gdLst/>
            <a:ahLst/>
            <a:cxnLst/>
            <a:rect l="0" t="0" r="r" b="b"/>
            <a:pathLst>
              <a:path w="3111" h="1175">
                <a:moveTo>
                  <a:pt x="3084" y="1174"/>
                </a:moveTo>
                <a:lnTo>
                  <a:pt x="0" y="9"/>
                </a:lnTo>
                <a:lnTo>
                  <a:pt x="0" y="0"/>
                </a:lnTo>
                <a:lnTo>
                  <a:pt x="3110" y="1174"/>
                </a:lnTo>
                <a:lnTo>
                  <a:pt x="3084" y="1174"/>
                </a:lnTo>
                <a:close/>
              </a:path>
            </a:pathLst>
          </a:custGeom>
          <a:solidFill>
            <a:srgbClr val="B8CED6"/>
          </a:solidFill>
          <a:ln>
            <a:noFill/>
          </a:ln>
        </p:spPr>
      </p:sp>
      <p:sp>
        <p:nvSpPr>
          <p:cNvPr id="16537" name="Freeform 504"/>
          <p:cNvSpPr/>
          <p:nvPr/>
        </p:nvSpPr>
        <p:spPr>
          <a:xfrm>
            <a:off x="696240" y="241560"/>
            <a:ext cx="1128960" cy="426600"/>
          </a:xfrm>
          <a:custGeom>
            <a:avLst/>
            <a:gdLst/>
            <a:ahLst/>
            <a:cxnLst/>
            <a:rect l="0" t="0" r="r" b="b"/>
            <a:pathLst>
              <a:path w="3136" h="1185">
                <a:moveTo>
                  <a:pt x="3110" y="1184"/>
                </a:moveTo>
                <a:lnTo>
                  <a:pt x="0" y="10"/>
                </a:lnTo>
                <a:lnTo>
                  <a:pt x="0" y="0"/>
                </a:lnTo>
                <a:lnTo>
                  <a:pt x="3135" y="1184"/>
                </a:lnTo>
                <a:lnTo>
                  <a:pt x="3110" y="1184"/>
                </a:lnTo>
                <a:close/>
              </a:path>
            </a:pathLst>
          </a:custGeom>
          <a:solidFill>
            <a:srgbClr val="B9CFD7"/>
          </a:solidFill>
          <a:ln>
            <a:noFill/>
          </a:ln>
        </p:spPr>
      </p:sp>
      <p:sp>
        <p:nvSpPr>
          <p:cNvPr id="16538" name="Freeform 505"/>
          <p:cNvSpPr/>
          <p:nvPr/>
        </p:nvSpPr>
        <p:spPr>
          <a:xfrm>
            <a:off x="696240" y="238320"/>
            <a:ext cx="1137960" cy="429840"/>
          </a:xfrm>
          <a:custGeom>
            <a:avLst/>
            <a:gdLst/>
            <a:ahLst/>
            <a:cxnLst/>
            <a:rect l="0" t="0" r="r" b="b"/>
            <a:pathLst>
              <a:path w="3161" h="1194">
                <a:moveTo>
                  <a:pt x="3135" y="1193"/>
                </a:moveTo>
                <a:lnTo>
                  <a:pt x="0" y="9"/>
                </a:lnTo>
                <a:lnTo>
                  <a:pt x="0" y="0"/>
                </a:lnTo>
                <a:lnTo>
                  <a:pt x="3160" y="1193"/>
                </a:lnTo>
                <a:lnTo>
                  <a:pt x="3135" y="1193"/>
                </a:lnTo>
                <a:close/>
              </a:path>
            </a:pathLst>
          </a:custGeom>
          <a:solidFill>
            <a:srgbClr val="BACFD7"/>
          </a:solidFill>
          <a:ln>
            <a:noFill/>
          </a:ln>
        </p:spPr>
      </p:sp>
      <p:sp>
        <p:nvSpPr>
          <p:cNvPr id="16539" name="Freeform 506"/>
          <p:cNvSpPr/>
          <p:nvPr/>
        </p:nvSpPr>
        <p:spPr>
          <a:xfrm>
            <a:off x="696240" y="234720"/>
            <a:ext cx="1146960" cy="433440"/>
          </a:xfrm>
          <a:custGeom>
            <a:avLst/>
            <a:gdLst/>
            <a:ahLst/>
            <a:cxnLst/>
            <a:rect l="0" t="0" r="r" b="b"/>
            <a:pathLst>
              <a:path w="3186" h="1204">
                <a:moveTo>
                  <a:pt x="3160" y="1203"/>
                </a:moveTo>
                <a:lnTo>
                  <a:pt x="0" y="10"/>
                </a:lnTo>
                <a:lnTo>
                  <a:pt x="0" y="0"/>
                </a:lnTo>
                <a:lnTo>
                  <a:pt x="3185" y="1203"/>
                </a:lnTo>
                <a:lnTo>
                  <a:pt x="3160" y="1203"/>
                </a:lnTo>
                <a:close/>
              </a:path>
            </a:pathLst>
          </a:custGeom>
          <a:solidFill>
            <a:srgbClr val="BBD0D8"/>
          </a:solidFill>
          <a:ln>
            <a:noFill/>
          </a:ln>
        </p:spPr>
      </p:sp>
      <p:sp>
        <p:nvSpPr>
          <p:cNvPr id="16540" name="Freeform 507"/>
          <p:cNvSpPr/>
          <p:nvPr/>
        </p:nvSpPr>
        <p:spPr>
          <a:xfrm>
            <a:off x="696240" y="231480"/>
            <a:ext cx="1155960" cy="436680"/>
          </a:xfrm>
          <a:custGeom>
            <a:avLst/>
            <a:gdLst/>
            <a:ahLst/>
            <a:cxnLst/>
            <a:rect l="0" t="0" r="r" b="b"/>
            <a:pathLst>
              <a:path w="3211" h="1213">
                <a:moveTo>
                  <a:pt x="3185" y="1212"/>
                </a:moveTo>
                <a:lnTo>
                  <a:pt x="0" y="9"/>
                </a:lnTo>
                <a:lnTo>
                  <a:pt x="0" y="0"/>
                </a:lnTo>
                <a:lnTo>
                  <a:pt x="3210" y="1212"/>
                </a:lnTo>
                <a:lnTo>
                  <a:pt x="3185" y="1212"/>
                </a:lnTo>
                <a:close/>
              </a:path>
            </a:pathLst>
          </a:custGeom>
          <a:solidFill>
            <a:srgbClr val="BDD1D8"/>
          </a:solidFill>
          <a:ln>
            <a:noFill/>
          </a:ln>
        </p:spPr>
      </p:sp>
      <p:sp>
        <p:nvSpPr>
          <p:cNvPr id="16541" name="Freeform 508"/>
          <p:cNvSpPr/>
          <p:nvPr/>
        </p:nvSpPr>
        <p:spPr>
          <a:xfrm>
            <a:off x="696240" y="231480"/>
            <a:ext cx="1155960" cy="436680"/>
          </a:xfrm>
          <a:custGeom>
            <a:avLst/>
            <a:gdLst/>
            <a:ahLst/>
            <a:cxnLst/>
            <a:rect l="0" t="0" r="r" b="b"/>
            <a:pathLst>
              <a:path w="3211" h="1213">
                <a:moveTo>
                  <a:pt x="3210" y="1212"/>
                </a:moveTo>
                <a:lnTo>
                  <a:pt x="0" y="0"/>
                </a:lnTo>
                <a:lnTo>
                  <a:pt x="25" y="0"/>
                </a:lnTo>
                <a:lnTo>
                  <a:pt x="3210" y="1202"/>
                </a:lnTo>
                <a:lnTo>
                  <a:pt x="3210" y="1212"/>
                </a:lnTo>
                <a:close/>
              </a:path>
            </a:pathLst>
          </a:custGeom>
          <a:solidFill>
            <a:srgbClr val="BED2D9"/>
          </a:solidFill>
          <a:ln>
            <a:noFill/>
          </a:ln>
        </p:spPr>
      </p:sp>
      <p:sp>
        <p:nvSpPr>
          <p:cNvPr id="16542" name="Freeform 509"/>
          <p:cNvSpPr/>
          <p:nvPr/>
        </p:nvSpPr>
        <p:spPr>
          <a:xfrm>
            <a:off x="705240" y="231480"/>
            <a:ext cx="1146960" cy="433080"/>
          </a:xfrm>
          <a:custGeom>
            <a:avLst/>
            <a:gdLst/>
            <a:ahLst/>
            <a:cxnLst/>
            <a:rect l="0" t="0" r="r" b="b"/>
            <a:pathLst>
              <a:path w="3186" h="1203">
                <a:moveTo>
                  <a:pt x="3185" y="1202"/>
                </a:moveTo>
                <a:lnTo>
                  <a:pt x="0" y="0"/>
                </a:lnTo>
                <a:lnTo>
                  <a:pt x="25" y="0"/>
                </a:lnTo>
                <a:lnTo>
                  <a:pt x="3185" y="1193"/>
                </a:lnTo>
                <a:lnTo>
                  <a:pt x="3185" y="1202"/>
                </a:lnTo>
                <a:close/>
              </a:path>
            </a:pathLst>
          </a:custGeom>
          <a:solidFill>
            <a:srgbClr val="BFD2D9"/>
          </a:solidFill>
          <a:ln>
            <a:noFill/>
          </a:ln>
        </p:spPr>
      </p:sp>
      <p:sp>
        <p:nvSpPr>
          <p:cNvPr id="16543" name="Freeform 510"/>
          <p:cNvSpPr/>
          <p:nvPr/>
        </p:nvSpPr>
        <p:spPr>
          <a:xfrm>
            <a:off x="714240" y="231480"/>
            <a:ext cx="1137960" cy="429840"/>
          </a:xfrm>
          <a:custGeom>
            <a:avLst/>
            <a:gdLst/>
            <a:ahLst/>
            <a:cxnLst/>
            <a:rect l="0" t="0" r="r" b="b"/>
            <a:pathLst>
              <a:path w="3161" h="1194">
                <a:moveTo>
                  <a:pt x="3160" y="1193"/>
                </a:moveTo>
                <a:lnTo>
                  <a:pt x="0" y="0"/>
                </a:lnTo>
                <a:lnTo>
                  <a:pt x="26" y="0"/>
                </a:lnTo>
                <a:lnTo>
                  <a:pt x="3160" y="1183"/>
                </a:lnTo>
                <a:lnTo>
                  <a:pt x="3160" y="1193"/>
                </a:lnTo>
                <a:close/>
              </a:path>
            </a:pathLst>
          </a:custGeom>
          <a:solidFill>
            <a:srgbClr val="C0D3DA"/>
          </a:solidFill>
          <a:ln>
            <a:noFill/>
          </a:ln>
        </p:spPr>
      </p:sp>
      <p:sp>
        <p:nvSpPr>
          <p:cNvPr id="16544" name="Freeform 511"/>
          <p:cNvSpPr/>
          <p:nvPr/>
        </p:nvSpPr>
        <p:spPr>
          <a:xfrm>
            <a:off x="723600" y="231480"/>
            <a:ext cx="1128600" cy="426240"/>
          </a:xfrm>
          <a:custGeom>
            <a:avLst/>
            <a:gdLst/>
            <a:ahLst/>
            <a:cxnLst/>
            <a:rect l="0" t="0" r="r" b="b"/>
            <a:pathLst>
              <a:path w="3135" h="1184">
                <a:moveTo>
                  <a:pt x="3134" y="1183"/>
                </a:moveTo>
                <a:lnTo>
                  <a:pt x="0" y="0"/>
                </a:lnTo>
                <a:lnTo>
                  <a:pt x="25" y="0"/>
                </a:lnTo>
                <a:lnTo>
                  <a:pt x="3134" y="1174"/>
                </a:lnTo>
                <a:lnTo>
                  <a:pt x="3134" y="1183"/>
                </a:lnTo>
                <a:close/>
              </a:path>
            </a:pathLst>
          </a:custGeom>
          <a:solidFill>
            <a:srgbClr val="C1D3DA"/>
          </a:solidFill>
          <a:ln>
            <a:noFill/>
          </a:ln>
        </p:spPr>
      </p:sp>
      <p:sp>
        <p:nvSpPr>
          <p:cNvPr id="16545" name="Freeform 512"/>
          <p:cNvSpPr/>
          <p:nvPr/>
        </p:nvSpPr>
        <p:spPr>
          <a:xfrm>
            <a:off x="732600" y="231480"/>
            <a:ext cx="1119600" cy="423000"/>
          </a:xfrm>
          <a:custGeom>
            <a:avLst/>
            <a:gdLst/>
            <a:ahLst/>
            <a:cxnLst/>
            <a:rect l="0" t="0" r="r" b="b"/>
            <a:pathLst>
              <a:path w="3110" h="1175">
                <a:moveTo>
                  <a:pt x="3109" y="1174"/>
                </a:moveTo>
                <a:lnTo>
                  <a:pt x="0" y="0"/>
                </a:lnTo>
                <a:lnTo>
                  <a:pt x="25" y="0"/>
                </a:lnTo>
                <a:lnTo>
                  <a:pt x="3109" y="1164"/>
                </a:lnTo>
                <a:lnTo>
                  <a:pt x="3109" y="1174"/>
                </a:lnTo>
                <a:close/>
              </a:path>
            </a:pathLst>
          </a:custGeom>
          <a:solidFill>
            <a:srgbClr val="C2D4DB"/>
          </a:solidFill>
          <a:ln>
            <a:noFill/>
          </a:ln>
        </p:spPr>
      </p:sp>
      <p:sp>
        <p:nvSpPr>
          <p:cNvPr id="16546" name="Freeform 513"/>
          <p:cNvSpPr/>
          <p:nvPr/>
        </p:nvSpPr>
        <p:spPr>
          <a:xfrm>
            <a:off x="741600" y="231480"/>
            <a:ext cx="1110600" cy="419400"/>
          </a:xfrm>
          <a:custGeom>
            <a:avLst/>
            <a:gdLst/>
            <a:ahLst/>
            <a:cxnLst/>
            <a:rect l="0" t="0" r="r" b="b"/>
            <a:pathLst>
              <a:path w="3085" h="1165">
                <a:moveTo>
                  <a:pt x="3084" y="1164"/>
                </a:moveTo>
                <a:lnTo>
                  <a:pt x="0" y="0"/>
                </a:lnTo>
                <a:lnTo>
                  <a:pt x="25" y="0"/>
                </a:lnTo>
                <a:lnTo>
                  <a:pt x="3084" y="1155"/>
                </a:lnTo>
                <a:lnTo>
                  <a:pt x="3084" y="1164"/>
                </a:lnTo>
                <a:close/>
              </a:path>
            </a:pathLst>
          </a:custGeom>
          <a:solidFill>
            <a:srgbClr val="C3D5DB"/>
          </a:solidFill>
          <a:ln>
            <a:noFill/>
          </a:ln>
        </p:spPr>
      </p:sp>
      <p:sp>
        <p:nvSpPr>
          <p:cNvPr id="16547" name="Freeform 514"/>
          <p:cNvSpPr/>
          <p:nvPr/>
        </p:nvSpPr>
        <p:spPr>
          <a:xfrm>
            <a:off x="750600" y="231480"/>
            <a:ext cx="1101600" cy="416160"/>
          </a:xfrm>
          <a:custGeom>
            <a:avLst/>
            <a:gdLst/>
            <a:ahLst/>
            <a:cxnLst/>
            <a:rect l="0" t="0" r="r" b="b"/>
            <a:pathLst>
              <a:path w="3060" h="1156">
                <a:moveTo>
                  <a:pt x="3059" y="1155"/>
                </a:moveTo>
                <a:lnTo>
                  <a:pt x="0" y="0"/>
                </a:lnTo>
                <a:lnTo>
                  <a:pt x="25" y="0"/>
                </a:lnTo>
                <a:lnTo>
                  <a:pt x="3059" y="1146"/>
                </a:lnTo>
                <a:lnTo>
                  <a:pt x="3059" y="1155"/>
                </a:lnTo>
                <a:close/>
              </a:path>
            </a:pathLst>
          </a:custGeom>
          <a:solidFill>
            <a:srgbClr val="C4D6DC"/>
          </a:solidFill>
          <a:ln>
            <a:noFill/>
          </a:ln>
        </p:spPr>
      </p:sp>
      <p:sp>
        <p:nvSpPr>
          <p:cNvPr id="16548" name="Freeform 515"/>
          <p:cNvSpPr/>
          <p:nvPr/>
        </p:nvSpPr>
        <p:spPr>
          <a:xfrm>
            <a:off x="759600" y="231480"/>
            <a:ext cx="1092600" cy="412920"/>
          </a:xfrm>
          <a:custGeom>
            <a:avLst/>
            <a:gdLst/>
            <a:ahLst/>
            <a:cxnLst/>
            <a:rect l="0" t="0" r="r" b="b"/>
            <a:pathLst>
              <a:path w="3035" h="1147">
                <a:moveTo>
                  <a:pt x="3034" y="1146"/>
                </a:moveTo>
                <a:lnTo>
                  <a:pt x="0" y="0"/>
                </a:lnTo>
                <a:lnTo>
                  <a:pt x="25" y="0"/>
                </a:lnTo>
                <a:lnTo>
                  <a:pt x="3034" y="1136"/>
                </a:lnTo>
                <a:lnTo>
                  <a:pt x="3034" y="1146"/>
                </a:lnTo>
                <a:close/>
              </a:path>
            </a:pathLst>
          </a:custGeom>
          <a:solidFill>
            <a:srgbClr val="C5D6DD"/>
          </a:solidFill>
          <a:ln>
            <a:noFill/>
          </a:ln>
        </p:spPr>
      </p:sp>
      <p:sp>
        <p:nvSpPr>
          <p:cNvPr id="16549" name="Freeform 516"/>
          <p:cNvSpPr/>
          <p:nvPr/>
        </p:nvSpPr>
        <p:spPr>
          <a:xfrm>
            <a:off x="768600" y="231480"/>
            <a:ext cx="1083600" cy="409320"/>
          </a:xfrm>
          <a:custGeom>
            <a:avLst/>
            <a:gdLst/>
            <a:ahLst/>
            <a:cxnLst/>
            <a:rect l="0" t="0" r="r" b="b"/>
            <a:pathLst>
              <a:path w="3010" h="1137">
                <a:moveTo>
                  <a:pt x="3009" y="1136"/>
                </a:moveTo>
                <a:lnTo>
                  <a:pt x="0" y="0"/>
                </a:lnTo>
                <a:lnTo>
                  <a:pt x="25" y="0"/>
                </a:lnTo>
                <a:lnTo>
                  <a:pt x="3009" y="1127"/>
                </a:lnTo>
                <a:lnTo>
                  <a:pt x="3009" y="1136"/>
                </a:lnTo>
                <a:close/>
              </a:path>
            </a:pathLst>
          </a:custGeom>
          <a:solidFill>
            <a:srgbClr val="C6D7DD"/>
          </a:solidFill>
          <a:ln>
            <a:noFill/>
          </a:ln>
        </p:spPr>
      </p:sp>
      <p:sp>
        <p:nvSpPr>
          <p:cNvPr id="16550" name="Freeform 517"/>
          <p:cNvSpPr/>
          <p:nvPr/>
        </p:nvSpPr>
        <p:spPr>
          <a:xfrm>
            <a:off x="777600" y="231480"/>
            <a:ext cx="1074600" cy="406080"/>
          </a:xfrm>
          <a:custGeom>
            <a:avLst/>
            <a:gdLst/>
            <a:ahLst/>
            <a:cxnLst/>
            <a:rect l="0" t="0" r="r" b="b"/>
            <a:pathLst>
              <a:path w="2985" h="1128">
                <a:moveTo>
                  <a:pt x="2984" y="1127"/>
                </a:moveTo>
                <a:lnTo>
                  <a:pt x="0" y="0"/>
                </a:lnTo>
                <a:lnTo>
                  <a:pt x="25" y="0"/>
                </a:lnTo>
                <a:lnTo>
                  <a:pt x="2984" y="1117"/>
                </a:lnTo>
                <a:lnTo>
                  <a:pt x="2984" y="1127"/>
                </a:lnTo>
                <a:close/>
              </a:path>
            </a:pathLst>
          </a:custGeom>
          <a:solidFill>
            <a:srgbClr val="C7D7DE"/>
          </a:solidFill>
          <a:ln>
            <a:noFill/>
          </a:ln>
        </p:spPr>
      </p:sp>
      <p:sp>
        <p:nvSpPr>
          <p:cNvPr id="16551" name="Freeform 518"/>
          <p:cNvSpPr/>
          <p:nvPr/>
        </p:nvSpPr>
        <p:spPr>
          <a:xfrm>
            <a:off x="786600" y="231480"/>
            <a:ext cx="1065600" cy="402480"/>
          </a:xfrm>
          <a:custGeom>
            <a:avLst/>
            <a:gdLst/>
            <a:ahLst/>
            <a:cxnLst/>
            <a:rect l="0" t="0" r="r" b="b"/>
            <a:pathLst>
              <a:path w="2960" h="1118">
                <a:moveTo>
                  <a:pt x="2959" y="1117"/>
                </a:moveTo>
                <a:lnTo>
                  <a:pt x="0" y="0"/>
                </a:lnTo>
                <a:lnTo>
                  <a:pt x="25" y="0"/>
                </a:lnTo>
                <a:lnTo>
                  <a:pt x="2959" y="1108"/>
                </a:lnTo>
                <a:lnTo>
                  <a:pt x="2959" y="1117"/>
                </a:lnTo>
                <a:close/>
              </a:path>
            </a:pathLst>
          </a:custGeom>
          <a:solidFill>
            <a:srgbClr val="C8D8DE"/>
          </a:solidFill>
          <a:ln>
            <a:noFill/>
          </a:ln>
        </p:spPr>
      </p:sp>
      <p:sp>
        <p:nvSpPr>
          <p:cNvPr id="16552" name="Freeform 519"/>
          <p:cNvSpPr/>
          <p:nvPr/>
        </p:nvSpPr>
        <p:spPr>
          <a:xfrm>
            <a:off x="795600" y="231480"/>
            <a:ext cx="1056600" cy="399240"/>
          </a:xfrm>
          <a:custGeom>
            <a:avLst/>
            <a:gdLst/>
            <a:ahLst/>
            <a:cxnLst/>
            <a:rect l="0" t="0" r="r" b="b"/>
            <a:pathLst>
              <a:path w="2935" h="1109">
                <a:moveTo>
                  <a:pt x="2934" y="1108"/>
                </a:moveTo>
                <a:lnTo>
                  <a:pt x="0" y="0"/>
                </a:lnTo>
                <a:lnTo>
                  <a:pt x="25" y="0"/>
                </a:lnTo>
                <a:lnTo>
                  <a:pt x="2934" y="1098"/>
                </a:lnTo>
                <a:lnTo>
                  <a:pt x="2934" y="1108"/>
                </a:lnTo>
                <a:close/>
              </a:path>
            </a:pathLst>
          </a:custGeom>
          <a:solidFill>
            <a:srgbClr val="C9D9DF"/>
          </a:solidFill>
          <a:ln>
            <a:noFill/>
          </a:ln>
        </p:spPr>
      </p:sp>
      <p:sp>
        <p:nvSpPr>
          <p:cNvPr id="16553" name="Freeform 520"/>
          <p:cNvSpPr/>
          <p:nvPr/>
        </p:nvSpPr>
        <p:spPr>
          <a:xfrm>
            <a:off x="804600" y="231480"/>
            <a:ext cx="1047600" cy="395640"/>
          </a:xfrm>
          <a:custGeom>
            <a:avLst/>
            <a:gdLst/>
            <a:ahLst/>
            <a:cxnLst/>
            <a:rect l="0" t="0" r="r" b="b"/>
            <a:pathLst>
              <a:path w="2910" h="1099">
                <a:moveTo>
                  <a:pt x="2909" y="1098"/>
                </a:moveTo>
                <a:lnTo>
                  <a:pt x="0" y="0"/>
                </a:lnTo>
                <a:lnTo>
                  <a:pt x="25" y="0"/>
                </a:lnTo>
                <a:lnTo>
                  <a:pt x="2909" y="1089"/>
                </a:lnTo>
                <a:lnTo>
                  <a:pt x="2909" y="1098"/>
                </a:lnTo>
                <a:close/>
              </a:path>
            </a:pathLst>
          </a:custGeom>
          <a:solidFill>
            <a:srgbClr val="CAD9DF"/>
          </a:solidFill>
          <a:ln>
            <a:noFill/>
          </a:ln>
        </p:spPr>
      </p:sp>
      <p:sp>
        <p:nvSpPr>
          <p:cNvPr id="16554" name="Freeform 521"/>
          <p:cNvSpPr/>
          <p:nvPr/>
        </p:nvSpPr>
        <p:spPr>
          <a:xfrm>
            <a:off x="813600" y="231480"/>
            <a:ext cx="1038600" cy="392400"/>
          </a:xfrm>
          <a:custGeom>
            <a:avLst/>
            <a:gdLst/>
            <a:ahLst/>
            <a:cxnLst/>
            <a:rect l="0" t="0" r="r" b="b"/>
            <a:pathLst>
              <a:path w="2885" h="1090">
                <a:moveTo>
                  <a:pt x="2884" y="1089"/>
                </a:moveTo>
                <a:lnTo>
                  <a:pt x="0" y="0"/>
                </a:lnTo>
                <a:lnTo>
                  <a:pt x="25" y="0"/>
                </a:lnTo>
                <a:lnTo>
                  <a:pt x="2884" y="1079"/>
                </a:lnTo>
                <a:lnTo>
                  <a:pt x="2884" y="1089"/>
                </a:lnTo>
                <a:close/>
              </a:path>
            </a:pathLst>
          </a:custGeom>
          <a:solidFill>
            <a:srgbClr val="CADAE0"/>
          </a:solidFill>
          <a:ln>
            <a:noFill/>
          </a:ln>
        </p:spPr>
      </p:sp>
      <p:sp>
        <p:nvSpPr>
          <p:cNvPr id="16555" name="Freeform 522"/>
          <p:cNvSpPr/>
          <p:nvPr/>
        </p:nvSpPr>
        <p:spPr>
          <a:xfrm>
            <a:off x="822600" y="231480"/>
            <a:ext cx="1029600" cy="388800"/>
          </a:xfrm>
          <a:custGeom>
            <a:avLst/>
            <a:gdLst/>
            <a:ahLst/>
            <a:cxnLst/>
            <a:rect l="0" t="0" r="r" b="b"/>
            <a:pathLst>
              <a:path w="2860" h="1080">
                <a:moveTo>
                  <a:pt x="2859" y="1079"/>
                </a:moveTo>
                <a:lnTo>
                  <a:pt x="0" y="0"/>
                </a:lnTo>
                <a:lnTo>
                  <a:pt x="25" y="0"/>
                </a:lnTo>
                <a:lnTo>
                  <a:pt x="2859" y="1070"/>
                </a:lnTo>
                <a:lnTo>
                  <a:pt x="2859" y="1079"/>
                </a:lnTo>
                <a:close/>
              </a:path>
            </a:pathLst>
          </a:custGeom>
          <a:solidFill>
            <a:srgbClr val="CBDBE0"/>
          </a:solidFill>
          <a:ln>
            <a:noFill/>
          </a:ln>
        </p:spPr>
      </p:sp>
      <p:sp>
        <p:nvSpPr>
          <p:cNvPr id="16556" name="Freeform 523"/>
          <p:cNvSpPr/>
          <p:nvPr/>
        </p:nvSpPr>
        <p:spPr>
          <a:xfrm>
            <a:off x="831600" y="231480"/>
            <a:ext cx="1020600" cy="385560"/>
          </a:xfrm>
          <a:custGeom>
            <a:avLst/>
            <a:gdLst/>
            <a:ahLst/>
            <a:cxnLst/>
            <a:rect l="0" t="0" r="r" b="b"/>
            <a:pathLst>
              <a:path w="2835" h="1071">
                <a:moveTo>
                  <a:pt x="2834" y="1070"/>
                </a:moveTo>
                <a:lnTo>
                  <a:pt x="0" y="0"/>
                </a:lnTo>
                <a:lnTo>
                  <a:pt x="25" y="0"/>
                </a:lnTo>
                <a:lnTo>
                  <a:pt x="2834" y="1060"/>
                </a:lnTo>
                <a:lnTo>
                  <a:pt x="2834" y="1070"/>
                </a:lnTo>
                <a:close/>
              </a:path>
            </a:pathLst>
          </a:custGeom>
          <a:solidFill>
            <a:srgbClr val="CCDBE1"/>
          </a:solidFill>
          <a:ln>
            <a:noFill/>
          </a:ln>
        </p:spPr>
      </p:sp>
      <p:sp>
        <p:nvSpPr>
          <p:cNvPr id="16557" name="Freeform 524"/>
          <p:cNvSpPr/>
          <p:nvPr/>
        </p:nvSpPr>
        <p:spPr>
          <a:xfrm>
            <a:off x="840600" y="231480"/>
            <a:ext cx="1011600" cy="381960"/>
          </a:xfrm>
          <a:custGeom>
            <a:avLst/>
            <a:gdLst/>
            <a:ahLst/>
            <a:cxnLst/>
            <a:rect l="0" t="0" r="r" b="b"/>
            <a:pathLst>
              <a:path w="2810" h="1061">
                <a:moveTo>
                  <a:pt x="2809" y="1060"/>
                </a:moveTo>
                <a:lnTo>
                  <a:pt x="0" y="0"/>
                </a:lnTo>
                <a:lnTo>
                  <a:pt x="25" y="0"/>
                </a:lnTo>
                <a:lnTo>
                  <a:pt x="2809" y="1051"/>
                </a:lnTo>
                <a:lnTo>
                  <a:pt x="2809" y="1060"/>
                </a:lnTo>
                <a:close/>
              </a:path>
            </a:pathLst>
          </a:custGeom>
          <a:solidFill>
            <a:srgbClr val="CDDCE1"/>
          </a:solidFill>
          <a:ln>
            <a:noFill/>
          </a:ln>
        </p:spPr>
      </p:sp>
      <p:sp>
        <p:nvSpPr>
          <p:cNvPr id="16558" name="Freeform 525"/>
          <p:cNvSpPr/>
          <p:nvPr/>
        </p:nvSpPr>
        <p:spPr>
          <a:xfrm>
            <a:off x="849600" y="231480"/>
            <a:ext cx="1002600" cy="378720"/>
          </a:xfrm>
          <a:custGeom>
            <a:avLst/>
            <a:gdLst/>
            <a:ahLst/>
            <a:cxnLst/>
            <a:rect l="0" t="0" r="r" b="b"/>
            <a:pathLst>
              <a:path w="2785" h="1052">
                <a:moveTo>
                  <a:pt x="2784" y="1051"/>
                </a:moveTo>
                <a:lnTo>
                  <a:pt x="0" y="0"/>
                </a:lnTo>
                <a:lnTo>
                  <a:pt x="26" y="0"/>
                </a:lnTo>
                <a:lnTo>
                  <a:pt x="2784" y="1041"/>
                </a:lnTo>
                <a:lnTo>
                  <a:pt x="2784" y="1051"/>
                </a:lnTo>
                <a:close/>
              </a:path>
            </a:pathLst>
          </a:custGeom>
          <a:solidFill>
            <a:srgbClr val="CEDCE2"/>
          </a:solidFill>
          <a:ln>
            <a:noFill/>
          </a:ln>
        </p:spPr>
      </p:sp>
      <p:sp>
        <p:nvSpPr>
          <p:cNvPr id="16559" name="Freeform 526"/>
          <p:cNvSpPr/>
          <p:nvPr/>
        </p:nvSpPr>
        <p:spPr>
          <a:xfrm>
            <a:off x="858960" y="231480"/>
            <a:ext cx="993240" cy="375120"/>
          </a:xfrm>
          <a:custGeom>
            <a:avLst/>
            <a:gdLst/>
            <a:ahLst/>
            <a:cxnLst/>
            <a:rect l="0" t="0" r="r" b="b"/>
            <a:pathLst>
              <a:path w="2759" h="1042">
                <a:moveTo>
                  <a:pt x="2758" y="1041"/>
                </a:moveTo>
                <a:lnTo>
                  <a:pt x="0" y="0"/>
                </a:lnTo>
                <a:lnTo>
                  <a:pt x="25" y="0"/>
                </a:lnTo>
                <a:lnTo>
                  <a:pt x="2758" y="1032"/>
                </a:lnTo>
                <a:lnTo>
                  <a:pt x="2758" y="1041"/>
                </a:lnTo>
                <a:close/>
              </a:path>
            </a:pathLst>
          </a:custGeom>
          <a:solidFill>
            <a:srgbClr val="CFDDE2"/>
          </a:solidFill>
          <a:ln>
            <a:noFill/>
          </a:ln>
        </p:spPr>
      </p:sp>
      <p:sp>
        <p:nvSpPr>
          <p:cNvPr id="16560" name="Freeform 527"/>
          <p:cNvSpPr/>
          <p:nvPr/>
        </p:nvSpPr>
        <p:spPr>
          <a:xfrm>
            <a:off x="867960" y="231480"/>
            <a:ext cx="984240" cy="371880"/>
          </a:xfrm>
          <a:custGeom>
            <a:avLst/>
            <a:gdLst/>
            <a:ahLst/>
            <a:cxnLst/>
            <a:rect l="0" t="0" r="r" b="b"/>
            <a:pathLst>
              <a:path w="2734" h="1033">
                <a:moveTo>
                  <a:pt x="2733" y="1032"/>
                </a:moveTo>
                <a:lnTo>
                  <a:pt x="0" y="0"/>
                </a:lnTo>
                <a:lnTo>
                  <a:pt x="25" y="0"/>
                </a:lnTo>
                <a:lnTo>
                  <a:pt x="2733" y="1023"/>
                </a:lnTo>
                <a:lnTo>
                  <a:pt x="2733" y="1032"/>
                </a:lnTo>
                <a:close/>
              </a:path>
            </a:pathLst>
          </a:custGeom>
          <a:solidFill>
            <a:srgbClr val="D0DEE3"/>
          </a:solidFill>
          <a:ln>
            <a:noFill/>
          </a:ln>
        </p:spPr>
      </p:sp>
      <p:sp>
        <p:nvSpPr>
          <p:cNvPr id="16561" name="Freeform 528"/>
          <p:cNvSpPr/>
          <p:nvPr/>
        </p:nvSpPr>
        <p:spPr>
          <a:xfrm>
            <a:off x="876960" y="231480"/>
            <a:ext cx="975240" cy="368640"/>
          </a:xfrm>
          <a:custGeom>
            <a:avLst/>
            <a:gdLst/>
            <a:ahLst/>
            <a:cxnLst/>
            <a:rect l="0" t="0" r="r" b="b"/>
            <a:pathLst>
              <a:path w="2709" h="1024">
                <a:moveTo>
                  <a:pt x="2708" y="1023"/>
                </a:moveTo>
                <a:lnTo>
                  <a:pt x="0" y="0"/>
                </a:lnTo>
                <a:lnTo>
                  <a:pt x="25" y="0"/>
                </a:lnTo>
                <a:lnTo>
                  <a:pt x="2708" y="1013"/>
                </a:lnTo>
                <a:lnTo>
                  <a:pt x="2708" y="1023"/>
                </a:lnTo>
                <a:close/>
              </a:path>
            </a:pathLst>
          </a:custGeom>
          <a:solidFill>
            <a:srgbClr val="D1DEE3"/>
          </a:solidFill>
          <a:ln>
            <a:noFill/>
          </a:ln>
        </p:spPr>
      </p:sp>
      <p:sp>
        <p:nvSpPr>
          <p:cNvPr id="16562" name="Freeform 529"/>
          <p:cNvSpPr/>
          <p:nvPr/>
        </p:nvSpPr>
        <p:spPr>
          <a:xfrm>
            <a:off x="885960" y="231480"/>
            <a:ext cx="966240" cy="365040"/>
          </a:xfrm>
          <a:custGeom>
            <a:avLst/>
            <a:gdLst/>
            <a:ahLst/>
            <a:cxnLst/>
            <a:rect l="0" t="0" r="r" b="b"/>
            <a:pathLst>
              <a:path w="2684" h="1014">
                <a:moveTo>
                  <a:pt x="2683" y="1013"/>
                </a:moveTo>
                <a:lnTo>
                  <a:pt x="0" y="0"/>
                </a:lnTo>
                <a:lnTo>
                  <a:pt x="25" y="0"/>
                </a:lnTo>
                <a:lnTo>
                  <a:pt x="2683" y="1004"/>
                </a:lnTo>
                <a:lnTo>
                  <a:pt x="2683" y="1013"/>
                </a:lnTo>
                <a:close/>
              </a:path>
            </a:pathLst>
          </a:custGeom>
          <a:solidFill>
            <a:srgbClr val="D2DFE4"/>
          </a:solidFill>
          <a:ln>
            <a:noFill/>
          </a:ln>
        </p:spPr>
      </p:sp>
      <p:sp>
        <p:nvSpPr>
          <p:cNvPr id="16563" name="Freeform 530"/>
          <p:cNvSpPr/>
          <p:nvPr/>
        </p:nvSpPr>
        <p:spPr>
          <a:xfrm>
            <a:off x="894960" y="231480"/>
            <a:ext cx="957240" cy="361800"/>
          </a:xfrm>
          <a:custGeom>
            <a:avLst/>
            <a:gdLst/>
            <a:ahLst/>
            <a:cxnLst/>
            <a:rect l="0" t="0" r="r" b="b"/>
            <a:pathLst>
              <a:path w="2659" h="1005">
                <a:moveTo>
                  <a:pt x="2658" y="1004"/>
                </a:moveTo>
                <a:lnTo>
                  <a:pt x="0" y="0"/>
                </a:lnTo>
                <a:lnTo>
                  <a:pt x="25" y="0"/>
                </a:lnTo>
                <a:lnTo>
                  <a:pt x="2658" y="994"/>
                </a:lnTo>
                <a:lnTo>
                  <a:pt x="2658" y="1004"/>
                </a:lnTo>
                <a:close/>
              </a:path>
            </a:pathLst>
          </a:custGeom>
          <a:solidFill>
            <a:srgbClr val="D3E0E4"/>
          </a:solidFill>
          <a:ln>
            <a:noFill/>
          </a:ln>
        </p:spPr>
      </p:sp>
      <p:sp>
        <p:nvSpPr>
          <p:cNvPr id="16564" name="Freeform 531"/>
          <p:cNvSpPr/>
          <p:nvPr/>
        </p:nvSpPr>
        <p:spPr>
          <a:xfrm>
            <a:off x="903960" y="231480"/>
            <a:ext cx="948240" cy="358200"/>
          </a:xfrm>
          <a:custGeom>
            <a:avLst/>
            <a:gdLst/>
            <a:ahLst/>
            <a:cxnLst/>
            <a:rect l="0" t="0" r="r" b="b"/>
            <a:pathLst>
              <a:path w="2634" h="995">
                <a:moveTo>
                  <a:pt x="2633" y="994"/>
                </a:moveTo>
                <a:lnTo>
                  <a:pt x="0" y="0"/>
                </a:lnTo>
                <a:lnTo>
                  <a:pt x="25" y="0"/>
                </a:lnTo>
                <a:lnTo>
                  <a:pt x="2633" y="985"/>
                </a:lnTo>
                <a:lnTo>
                  <a:pt x="2633" y="994"/>
                </a:lnTo>
                <a:close/>
              </a:path>
            </a:pathLst>
          </a:custGeom>
          <a:solidFill>
            <a:srgbClr val="D4E0E5"/>
          </a:solidFill>
          <a:ln>
            <a:noFill/>
          </a:ln>
        </p:spPr>
      </p:sp>
      <p:sp>
        <p:nvSpPr>
          <p:cNvPr id="16565" name="Freeform 532"/>
          <p:cNvSpPr/>
          <p:nvPr/>
        </p:nvSpPr>
        <p:spPr>
          <a:xfrm>
            <a:off x="912960" y="231480"/>
            <a:ext cx="939240" cy="354960"/>
          </a:xfrm>
          <a:custGeom>
            <a:avLst/>
            <a:gdLst/>
            <a:ahLst/>
            <a:cxnLst/>
            <a:rect l="0" t="0" r="r" b="b"/>
            <a:pathLst>
              <a:path w="2609" h="986">
                <a:moveTo>
                  <a:pt x="2608" y="985"/>
                </a:moveTo>
                <a:lnTo>
                  <a:pt x="0" y="0"/>
                </a:lnTo>
                <a:lnTo>
                  <a:pt x="25" y="0"/>
                </a:lnTo>
                <a:lnTo>
                  <a:pt x="2608" y="975"/>
                </a:lnTo>
                <a:lnTo>
                  <a:pt x="2608" y="985"/>
                </a:lnTo>
                <a:close/>
              </a:path>
            </a:pathLst>
          </a:custGeom>
          <a:solidFill>
            <a:srgbClr val="D5E1E5"/>
          </a:solidFill>
          <a:ln>
            <a:noFill/>
          </a:ln>
        </p:spPr>
      </p:sp>
      <p:sp>
        <p:nvSpPr>
          <p:cNvPr id="16566" name="Freeform 533"/>
          <p:cNvSpPr/>
          <p:nvPr/>
        </p:nvSpPr>
        <p:spPr>
          <a:xfrm>
            <a:off x="921960" y="231480"/>
            <a:ext cx="930240" cy="351360"/>
          </a:xfrm>
          <a:custGeom>
            <a:avLst/>
            <a:gdLst/>
            <a:ahLst/>
            <a:cxnLst/>
            <a:rect l="0" t="0" r="r" b="b"/>
            <a:pathLst>
              <a:path w="2584" h="976">
                <a:moveTo>
                  <a:pt x="2583" y="975"/>
                </a:moveTo>
                <a:lnTo>
                  <a:pt x="0" y="0"/>
                </a:lnTo>
                <a:lnTo>
                  <a:pt x="25" y="0"/>
                </a:lnTo>
                <a:lnTo>
                  <a:pt x="2583" y="966"/>
                </a:lnTo>
                <a:lnTo>
                  <a:pt x="2583" y="975"/>
                </a:lnTo>
                <a:close/>
              </a:path>
            </a:pathLst>
          </a:custGeom>
          <a:solidFill>
            <a:srgbClr val="D5E1E6"/>
          </a:solidFill>
          <a:ln>
            <a:noFill/>
          </a:ln>
        </p:spPr>
      </p:sp>
      <p:sp>
        <p:nvSpPr>
          <p:cNvPr id="16567" name="Freeform 534"/>
          <p:cNvSpPr/>
          <p:nvPr/>
        </p:nvSpPr>
        <p:spPr>
          <a:xfrm>
            <a:off x="930960" y="231480"/>
            <a:ext cx="921240" cy="348120"/>
          </a:xfrm>
          <a:custGeom>
            <a:avLst/>
            <a:gdLst/>
            <a:ahLst/>
            <a:cxnLst/>
            <a:rect l="0" t="0" r="r" b="b"/>
            <a:pathLst>
              <a:path w="2559" h="967">
                <a:moveTo>
                  <a:pt x="2558" y="966"/>
                </a:moveTo>
                <a:lnTo>
                  <a:pt x="0" y="0"/>
                </a:lnTo>
                <a:lnTo>
                  <a:pt x="25" y="0"/>
                </a:lnTo>
                <a:lnTo>
                  <a:pt x="2558" y="956"/>
                </a:lnTo>
                <a:lnTo>
                  <a:pt x="2558" y="966"/>
                </a:lnTo>
                <a:close/>
              </a:path>
            </a:pathLst>
          </a:custGeom>
          <a:solidFill>
            <a:srgbClr val="D6E2E6"/>
          </a:solidFill>
          <a:ln>
            <a:noFill/>
          </a:ln>
        </p:spPr>
      </p:sp>
      <p:sp>
        <p:nvSpPr>
          <p:cNvPr id="16568" name="Freeform 535"/>
          <p:cNvSpPr/>
          <p:nvPr/>
        </p:nvSpPr>
        <p:spPr>
          <a:xfrm>
            <a:off x="939960" y="231480"/>
            <a:ext cx="912240" cy="344520"/>
          </a:xfrm>
          <a:custGeom>
            <a:avLst/>
            <a:gdLst/>
            <a:ahLst/>
            <a:cxnLst/>
            <a:rect l="0" t="0" r="r" b="b"/>
            <a:pathLst>
              <a:path w="2534" h="957">
                <a:moveTo>
                  <a:pt x="2533" y="956"/>
                </a:moveTo>
                <a:lnTo>
                  <a:pt x="0" y="0"/>
                </a:lnTo>
                <a:lnTo>
                  <a:pt x="25" y="0"/>
                </a:lnTo>
                <a:lnTo>
                  <a:pt x="2533" y="947"/>
                </a:lnTo>
                <a:lnTo>
                  <a:pt x="2533" y="956"/>
                </a:lnTo>
                <a:close/>
              </a:path>
            </a:pathLst>
          </a:custGeom>
          <a:solidFill>
            <a:srgbClr val="D7E2E7"/>
          </a:solidFill>
          <a:ln>
            <a:noFill/>
          </a:ln>
        </p:spPr>
      </p:sp>
      <p:sp>
        <p:nvSpPr>
          <p:cNvPr id="16569" name="Freeform 536"/>
          <p:cNvSpPr/>
          <p:nvPr/>
        </p:nvSpPr>
        <p:spPr>
          <a:xfrm>
            <a:off x="948960" y="231480"/>
            <a:ext cx="903240" cy="341280"/>
          </a:xfrm>
          <a:custGeom>
            <a:avLst/>
            <a:gdLst/>
            <a:ahLst/>
            <a:cxnLst/>
            <a:rect l="0" t="0" r="r" b="b"/>
            <a:pathLst>
              <a:path w="2509" h="948">
                <a:moveTo>
                  <a:pt x="2508" y="947"/>
                </a:moveTo>
                <a:lnTo>
                  <a:pt x="0" y="0"/>
                </a:lnTo>
                <a:lnTo>
                  <a:pt x="25" y="0"/>
                </a:lnTo>
                <a:lnTo>
                  <a:pt x="2508" y="937"/>
                </a:lnTo>
                <a:lnTo>
                  <a:pt x="2508" y="947"/>
                </a:lnTo>
                <a:close/>
              </a:path>
            </a:pathLst>
          </a:custGeom>
          <a:solidFill>
            <a:srgbClr val="D8E3E7"/>
          </a:solidFill>
          <a:ln>
            <a:noFill/>
          </a:ln>
        </p:spPr>
      </p:sp>
      <p:sp>
        <p:nvSpPr>
          <p:cNvPr id="16570" name="Freeform 537"/>
          <p:cNvSpPr/>
          <p:nvPr/>
        </p:nvSpPr>
        <p:spPr>
          <a:xfrm>
            <a:off x="957960" y="231480"/>
            <a:ext cx="894240" cy="337680"/>
          </a:xfrm>
          <a:custGeom>
            <a:avLst/>
            <a:gdLst/>
            <a:ahLst/>
            <a:cxnLst/>
            <a:rect l="0" t="0" r="r" b="b"/>
            <a:pathLst>
              <a:path w="2484" h="938">
                <a:moveTo>
                  <a:pt x="2483" y="937"/>
                </a:moveTo>
                <a:lnTo>
                  <a:pt x="0" y="0"/>
                </a:lnTo>
                <a:lnTo>
                  <a:pt x="25" y="0"/>
                </a:lnTo>
                <a:lnTo>
                  <a:pt x="2483" y="928"/>
                </a:lnTo>
                <a:lnTo>
                  <a:pt x="2483" y="937"/>
                </a:lnTo>
                <a:close/>
              </a:path>
            </a:pathLst>
          </a:custGeom>
          <a:solidFill>
            <a:srgbClr val="D9E3E8"/>
          </a:solidFill>
          <a:ln>
            <a:noFill/>
          </a:ln>
        </p:spPr>
      </p:sp>
      <p:sp>
        <p:nvSpPr>
          <p:cNvPr id="16571" name="Freeform 538"/>
          <p:cNvSpPr/>
          <p:nvPr/>
        </p:nvSpPr>
        <p:spPr>
          <a:xfrm>
            <a:off x="966960" y="231480"/>
            <a:ext cx="885240" cy="334440"/>
          </a:xfrm>
          <a:custGeom>
            <a:avLst/>
            <a:gdLst/>
            <a:ahLst/>
            <a:cxnLst/>
            <a:rect l="0" t="0" r="r" b="b"/>
            <a:pathLst>
              <a:path w="2459" h="929">
                <a:moveTo>
                  <a:pt x="2458" y="928"/>
                </a:moveTo>
                <a:lnTo>
                  <a:pt x="0" y="0"/>
                </a:lnTo>
                <a:lnTo>
                  <a:pt x="25" y="0"/>
                </a:lnTo>
                <a:lnTo>
                  <a:pt x="2458" y="919"/>
                </a:lnTo>
                <a:lnTo>
                  <a:pt x="2458" y="928"/>
                </a:lnTo>
                <a:close/>
              </a:path>
            </a:pathLst>
          </a:custGeom>
          <a:solidFill>
            <a:srgbClr val="DAE4E8"/>
          </a:solidFill>
          <a:ln>
            <a:noFill/>
          </a:ln>
        </p:spPr>
      </p:sp>
      <p:sp>
        <p:nvSpPr>
          <p:cNvPr id="16572" name="Freeform 539"/>
          <p:cNvSpPr/>
          <p:nvPr/>
        </p:nvSpPr>
        <p:spPr>
          <a:xfrm>
            <a:off x="975960" y="231480"/>
            <a:ext cx="876240" cy="331200"/>
          </a:xfrm>
          <a:custGeom>
            <a:avLst/>
            <a:gdLst/>
            <a:ahLst/>
            <a:cxnLst/>
            <a:rect l="0" t="0" r="r" b="b"/>
            <a:pathLst>
              <a:path w="2434" h="920">
                <a:moveTo>
                  <a:pt x="2433" y="919"/>
                </a:moveTo>
                <a:lnTo>
                  <a:pt x="0" y="0"/>
                </a:lnTo>
                <a:lnTo>
                  <a:pt x="25" y="0"/>
                </a:lnTo>
                <a:lnTo>
                  <a:pt x="2433" y="909"/>
                </a:lnTo>
                <a:lnTo>
                  <a:pt x="2433" y="919"/>
                </a:lnTo>
                <a:close/>
              </a:path>
            </a:pathLst>
          </a:custGeom>
          <a:solidFill>
            <a:srgbClr val="DAE5E9"/>
          </a:solidFill>
          <a:ln>
            <a:noFill/>
          </a:ln>
        </p:spPr>
      </p:sp>
      <p:sp>
        <p:nvSpPr>
          <p:cNvPr id="16573" name="Freeform 540"/>
          <p:cNvSpPr/>
          <p:nvPr/>
        </p:nvSpPr>
        <p:spPr>
          <a:xfrm>
            <a:off x="984960" y="231480"/>
            <a:ext cx="867240" cy="327600"/>
          </a:xfrm>
          <a:custGeom>
            <a:avLst/>
            <a:gdLst/>
            <a:ahLst/>
            <a:cxnLst/>
            <a:rect l="0" t="0" r="r" b="b"/>
            <a:pathLst>
              <a:path w="2409" h="910">
                <a:moveTo>
                  <a:pt x="2408" y="909"/>
                </a:moveTo>
                <a:lnTo>
                  <a:pt x="0" y="0"/>
                </a:lnTo>
                <a:lnTo>
                  <a:pt x="26" y="0"/>
                </a:lnTo>
                <a:lnTo>
                  <a:pt x="2408" y="900"/>
                </a:lnTo>
                <a:lnTo>
                  <a:pt x="2408" y="909"/>
                </a:lnTo>
                <a:close/>
              </a:path>
            </a:pathLst>
          </a:custGeom>
          <a:solidFill>
            <a:srgbClr val="DBE5E9"/>
          </a:solidFill>
          <a:ln>
            <a:noFill/>
          </a:ln>
        </p:spPr>
      </p:sp>
      <p:sp>
        <p:nvSpPr>
          <p:cNvPr id="16574" name="Freeform 541"/>
          <p:cNvSpPr/>
          <p:nvPr/>
        </p:nvSpPr>
        <p:spPr>
          <a:xfrm>
            <a:off x="994320" y="231480"/>
            <a:ext cx="857880" cy="324360"/>
          </a:xfrm>
          <a:custGeom>
            <a:avLst/>
            <a:gdLst/>
            <a:ahLst/>
            <a:cxnLst/>
            <a:rect l="0" t="0" r="r" b="b"/>
            <a:pathLst>
              <a:path w="2383" h="901">
                <a:moveTo>
                  <a:pt x="2382" y="900"/>
                </a:moveTo>
                <a:lnTo>
                  <a:pt x="0" y="0"/>
                </a:lnTo>
                <a:lnTo>
                  <a:pt x="25" y="0"/>
                </a:lnTo>
                <a:lnTo>
                  <a:pt x="2382" y="890"/>
                </a:lnTo>
                <a:lnTo>
                  <a:pt x="2382" y="900"/>
                </a:lnTo>
                <a:close/>
              </a:path>
            </a:pathLst>
          </a:custGeom>
          <a:solidFill>
            <a:srgbClr val="DCE6EA"/>
          </a:solidFill>
          <a:ln>
            <a:noFill/>
          </a:ln>
        </p:spPr>
      </p:sp>
      <p:sp>
        <p:nvSpPr>
          <p:cNvPr id="16575" name="Freeform 542"/>
          <p:cNvSpPr/>
          <p:nvPr/>
        </p:nvSpPr>
        <p:spPr>
          <a:xfrm>
            <a:off x="1003320" y="231480"/>
            <a:ext cx="848880" cy="320760"/>
          </a:xfrm>
          <a:custGeom>
            <a:avLst/>
            <a:gdLst/>
            <a:ahLst/>
            <a:cxnLst/>
            <a:rect l="0" t="0" r="r" b="b"/>
            <a:pathLst>
              <a:path w="2358" h="891">
                <a:moveTo>
                  <a:pt x="2357" y="890"/>
                </a:moveTo>
                <a:lnTo>
                  <a:pt x="0" y="0"/>
                </a:lnTo>
                <a:lnTo>
                  <a:pt x="25" y="0"/>
                </a:lnTo>
                <a:lnTo>
                  <a:pt x="2357" y="881"/>
                </a:lnTo>
                <a:lnTo>
                  <a:pt x="2357" y="890"/>
                </a:lnTo>
                <a:close/>
              </a:path>
            </a:pathLst>
          </a:custGeom>
          <a:solidFill>
            <a:srgbClr val="DDE6EA"/>
          </a:solidFill>
          <a:ln>
            <a:noFill/>
          </a:ln>
        </p:spPr>
      </p:sp>
      <p:sp>
        <p:nvSpPr>
          <p:cNvPr id="16576" name="Freeform 543"/>
          <p:cNvSpPr/>
          <p:nvPr/>
        </p:nvSpPr>
        <p:spPr>
          <a:xfrm>
            <a:off x="1012320" y="231480"/>
            <a:ext cx="839880" cy="317520"/>
          </a:xfrm>
          <a:custGeom>
            <a:avLst/>
            <a:gdLst/>
            <a:ahLst/>
            <a:cxnLst/>
            <a:rect l="0" t="0" r="r" b="b"/>
            <a:pathLst>
              <a:path w="2333" h="882">
                <a:moveTo>
                  <a:pt x="2332" y="881"/>
                </a:moveTo>
                <a:lnTo>
                  <a:pt x="0" y="0"/>
                </a:lnTo>
                <a:lnTo>
                  <a:pt x="25" y="0"/>
                </a:lnTo>
                <a:lnTo>
                  <a:pt x="2332" y="871"/>
                </a:lnTo>
                <a:lnTo>
                  <a:pt x="2332" y="881"/>
                </a:lnTo>
                <a:close/>
              </a:path>
            </a:pathLst>
          </a:custGeom>
          <a:solidFill>
            <a:srgbClr val="DDE7EA"/>
          </a:solidFill>
          <a:ln>
            <a:noFill/>
          </a:ln>
        </p:spPr>
      </p:sp>
      <p:sp>
        <p:nvSpPr>
          <p:cNvPr id="16577" name="Freeform 544"/>
          <p:cNvSpPr/>
          <p:nvPr/>
        </p:nvSpPr>
        <p:spPr>
          <a:xfrm>
            <a:off x="1021320" y="231480"/>
            <a:ext cx="830880" cy="313920"/>
          </a:xfrm>
          <a:custGeom>
            <a:avLst/>
            <a:gdLst/>
            <a:ahLst/>
            <a:cxnLst/>
            <a:rect l="0" t="0" r="r" b="b"/>
            <a:pathLst>
              <a:path w="2308" h="872">
                <a:moveTo>
                  <a:pt x="2307" y="871"/>
                </a:moveTo>
                <a:lnTo>
                  <a:pt x="0" y="0"/>
                </a:lnTo>
                <a:lnTo>
                  <a:pt x="25" y="0"/>
                </a:lnTo>
                <a:lnTo>
                  <a:pt x="2307" y="862"/>
                </a:lnTo>
                <a:lnTo>
                  <a:pt x="2307" y="871"/>
                </a:lnTo>
                <a:close/>
              </a:path>
            </a:pathLst>
          </a:custGeom>
          <a:solidFill>
            <a:srgbClr val="DEE7EB"/>
          </a:solidFill>
          <a:ln>
            <a:noFill/>
          </a:ln>
        </p:spPr>
      </p:sp>
      <p:sp>
        <p:nvSpPr>
          <p:cNvPr id="16578" name="Freeform 545"/>
          <p:cNvSpPr/>
          <p:nvPr/>
        </p:nvSpPr>
        <p:spPr>
          <a:xfrm>
            <a:off x="1030320" y="231480"/>
            <a:ext cx="821880" cy="310680"/>
          </a:xfrm>
          <a:custGeom>
            <a:avLst/>
            <a:gdLst/>
            <a:ahLst/>
            <a:cxnLst/>
            <a:rect l="0" t="0" r="r" b="b"/>
            <a:pathLst>
              <a:path w="2283" h="863">
                <a:moveTo>
                  <a:pt x="2282" y="862"/>
                </a:moveTo>
                <a:lnTo>
                  <a:pt x="0" y="0"/>
                </a:lnTo>
                <a:lnTo>
                  <a:pt x="25" y="0"/>
                </a:lnTo>
                <a:lnTo>
                  <a:pt x="2282" y="852"/>
                </a:lnTo>
                <a:lnTo>
                  <a:pt x="2282" y="862"/>
                </a:lnTo>
                <a:close/>
              </a:path>
            </a:pathLst>
          </a:custGeom>
          <a:solidFill>
            <a:srgbClr val="DFE8EB"/>
          </a:solidFill>
          <a:ln>
            <a:noFill/>
          </a:ln>
        </p:spPr>
      </p:sp>
      <p:sp>
        <p:nvSpPr>
          <p:cNvPr id="16579" name="Freeform 546"/>
          <p:cNvSpPr/>
          <p:nvPr/>
        </p:nvSpPr>
        <p:spPr>
          <a:xfrm>
            <a:off x="1039320" y="231480"/>
            <a:ext cx="812880" cy="307080"/>
          </a:xfrm>
          <a:custGeom>
            <a:avLst/>
            <a:gdLst/>
            <a:ahLst/>
            <a:cxnLst/>
            <a:rect l="0" t="0" r="r" b="b"/>
            <a:pathLst>
              <a:path w="2258" h="853">
                <a:moveTo>
                  <a:pt x="2257" y="852"/>
                </a:moveTo>
                <a:lnTo>
                  <a:pt x="0" y="0"/>
                </a:lnTo>
                <a:lnTo>
                  <a:pt x="25" y="0"/>
                </a:lnTo>
                <a:lnTo>
                  <a:pt x="2257" y="843"/>
                </a:lnTo>
                <a:lnTo>
                  <a:pt x="2257" y="852"/>
                </a:lnTo>
                <a:close/>
              </a:path>
            </a:pathLst>
          </a:custGeom>
          <a:solidFill>
            <a:srgbClr val="E0E8EC"/>
          </a:solidFill>
          <a:ln>
            <a:noFill/>
          </a:ln>
        </p:spPr>
      </p:sp>
      <p:sp>
        <p:nvSpPr>
          <p:cNvPr id="16580" name="Freeform 547"/>
          <p:cNvSpPr/>
          <p:nvPr/>
        </p:nvSpPr>
        <p:spPr>
          <a:xfrm>
            <a:off x="1048320" y="231480"/>
            <a:ext cx="803880" cy="303840"/>
          </a:xfrm>
          <a:custGeom>
            <a:avLst/>
            <a:gdLst/>
            <a:ahLst/>
            <a:cxnLst/>
            <a:rect l="0" t="0" r="r" b="b"/>
            <a:pathLst>
              <a:path w="2233" h="844">
                <a:moveTo>
                  <a:pt x="2232" y="843"/>
                </a:moveTo>
                <a:lnTo>
                  <a:pt x="0" y="0"/>
                </a:lnTo>
                <a:lnTo>
                  <a:pt x="25" y="0"/>
                </a:lnTo>
                <a:lnTo>
                  <a:pt x="2232" y="833"/>
                </a:lnTo>
                <a:lnTo>
                  <a:pt x="2232" y="843"/>
                </a:lnTo>
                <a:close/>
              </a:path>
            </a:pathLst>
          </a:custGeom>
          <a:solidFill>
            <a:srgbClr val="E0E9EC"/>
          </a:solidFill>
          <a:ln>
            <a:noFill/>
          </a:ln>
        </p:spPr>
      </p:sp>
      <p:sp>
        <p:nvSpPr>
          <p:cNvPr id="16581" name="Freeform 548"/>
          <p:cNvSpPr/>
          <p:nvPr/>
        </p:nvSpPr>
        <p:spPr>
          <a:xfrm>
            <a:off x="1057320" y="231480"/>
            <a:ext cx="794880" cy="300240"/>
          </a:xfrm>
          <a:custGeom>
            <a:avLst/>
            <a:gdLst/>
            <a:ahLst/>
            <a:cxnLst/>
            <a:rect l="0" t="0" r="r" b="b"/>
            <a:pathLst>
              <a:path w="2208" h="834">
                <a:moveTo>
                  <a:pt x="2207" y="833"/>
                </a:moveTo>
                <a:lnTo>
                  <a:pt x="0" y="0"/>
                </a:lnTo>
                <a:lnTo>
                  <a:pt x="25" y="0"/>
                </a:lnTo>
                <a:lnTo>
                  <a:pt x="2207" y="824"/>
                </a:lnTo>
                <a:lnTo>
                  <a:pt x="2207" y="833"/>
                </a:lnTo>
                <a:close/>
              </a:path>
            </a:pathLst>
          </a:custGeom>
          <a:solidFill>
            <a:srgbClr val="E1E9ED"/>
          </a:solidFill>
          <a:ln>
            <a:noFill/>
          </a:ln>
        </p:spPr>
      </p:sp>
      <p:sp>
        <p:nvSpPr>
          <p:cNvPr id="16582" name="Freeform 549"/>
          <p:cNvSpPr/>
          <p:nvPr/>
        </p:nvSpPr>
        <p:spPr>
          <a:xfrm>
            <a:off x="1066320" y="231480"/>
            <a:ext cx="785880" cy="297000"/>
          </a:xfrm>
          <a:custGeom>
            <a:avLst/>
            <a:gdLst/>
            <a:ahLst/>
            <a:cxnLst/>
            <a:rect l="0" t="0" r="r" b="b"/>
            <a:pathLst>
              <a:path w="2183" h="825">
                <a:moveTo>
                  <a:pt x="2182" y="824"/>
                </a:moveTo>
                <a:lnTo>
                  <a:pt x="0" y="0"/>
                </a:lnTo>
                <a:lnTo>
                  <a:pt x="25" y="0"/>
                </a:lnTo>
                <a:lnTo>
                  <a:pt x="2182" y="814"/>
                </a:lnTo>
                <a:lnTo>
                  <a:pt x="2182" y="824"/>
                </a:lnTo>
                <a:close/>
              </a:path>
            </a:pathLst>
          </a:custGeom>
          <a:solidFill>
            <a:srgbClr val="E1EAED"/>
          </a:solidFill>
          <a:ln>
            <a:noFill/>
          </a:ln>
        </p:spPr>
      </p:sp>
      <p:sp>
        <p:nvSpPr>
          <p:cNvPr id="16583" name="Freeform 550"/>
          <p:cNvSpPr/>
          <p:nvPr/>
        </p:nvSpPr>
        <p:spPr>
          <a:xfrm>
            <a:off x="1075320" y="231480"/>
            <a:ext cx="776880" cy="293400"/>
          </a:xfrm>
          <a:custGeom>
            <a:avLst/>
            <a:gdLst/>
            <a:ahLst/>
            <a:cxnLst/>
            <a:rect l="0" t="0" r="r" b="b"/>
            <a:pathLst>
              <a:path w="2158" h="815">
                <a:moveTo>
                  <a:pt x="2157" y="814"/>
                </a:moveTo>
                <a:lnTo>
                  <a:pt x="0" y="0"/>
                </a:lnTo>
                <a:lnTo>
                  <a:pt x="25" y="0"/>
                </a:lnTo>
                <a:lnTo>
                  <a:pt x="2157" y="805"/>
                </a:lnTo>
                <a:lnTo>
                  <a:pt x="2157" y="814"/>
                </a:lnTo>
                <a:close/>
              </a:path>
            </a:pathLst>
          </a:custGeom>
          <a:solidFill>
            <a:srgbClr val="E2EAED"/>
          </a:solidFill>
          <a:ln>
            <a:noFill/>
          </a:ln>
        </p:spPr>
      </p:sp>
      <p:sp>
        <p:nvSpPr>
          <p:cNvPr id="16584" name="Freeform 551"/>
          <p:cNvSpPr/>
          <p:nvPr/>
        </p:nvSpPr>
        <p:spPr>
          <a:xfrm>
            <a:off x="1084320" y="231480"/>
            <a:ext cx="767880" cy="290160"/>
          </a:xfrm>
          <a:custGeom>
            <a:avLst/>
            <a:gdLst/>
            <a:ahLst/>
            <a:cxnLst/>
            <a:rect l="0" t="0" r="r" b="b"/>
            <a:pathLst>
              <a:path w="2133" h="806">
                <a:moveTo>
                  <a:pt x="2132" y="805"/>
                </a:moveTo>
                <a:lnTo>
                  <a:pt x="0" y="0"/>
                </a:lnTo>
                <a:lnTo>
                  <a:pt x="25" y="0"/>
                </a:lnTo>
                <a:lnTo>
                  <a:pt x="2132" y="796"/>
                </a:lnTo>
                <a:lnTo>
                  <a:pt x="2132" y="805"/>
                </a:lnTo>
                <a:close/>
              </a:path>
            </a:pathLst>
          </a:custGeom>
          <a:solidFill>
            <a:srgbClr val="E3EBEE"/>
          </a:solidFill>
          <a:ln>
            <a:noFill/>
          </a:ln>
        </p:spPr>
      </p:sp>
      <p:sp>
        <p:nvSpPr>
          <p:cNvPr id="16585" name="Freeform 552"/>
          <p:cNvSpPr/>
          <p:nvPr/>
        </p:nvSpPr>
        <p:spPr>
          <a:xfrm>
            <a:off x="1093320" y="231480"/>
            <a:ext cx="758880" cy="286920"/>
          </a:xfrm>
          <a:custGeom>
            <a:avLst/>
            <a:gdLst/>
            <a:ahLst/>
            <a:cxnLst/>
            <a:rect l="0" t="0" r="r" b="b"/>
            <a:pathLst>
              <a:path w="2108" h="797">
                <a:moveTo>
                  <a:pt x="2107" y="796"/>
                </a:moveTo>
                <a:lnTo>
                  <a:pt x="0" y="0"/>
                </a:lnTo>
                <a:lnTo>
                  <a:pt x="25" y="0"/>
                </a:lnTo>
                <a:lnTo>
                  <a:pt x="2107" y="786"/>
                </a:lnTo>
                <a:lnTo>
                  <a:pt x="2107" y="796"/>
                </a:lnTo>
                <a:close/>
              </a:path>
            </a:pathLst>
          </a:custGeom>
          <a:solidFill>
            <a:srgbClr val="E4EBEE"/>
          </a:solidFill>
          <a:ln>
            <a:noFill/>
          </a:ln>
        </p:spPr>
      </p:sp>
      <p:sp>
        <p:nvSpPr>
          <p:cNvPr id="16586" name="Freeform 553"/>
          <p:cNvSpPr/>
          <p:nvPr/>
        </p:nvSpPr>
        <p:spPr>
          <a:xfrm>
            <a:off x="1102320" y="231480"/>
            <a:ext cx="749880" cy="283320"/>
          </a:xfrm>
          <a:custGeom>
            <a:avLst/>
            <a:gdLst/>
            <a:ahLst/>
            <a:cxnLst/>
            <a:rect l="0" t="0" r="r" b="b"/>
            <a:pathLst>
              <a:path w="2083" h="787">
                <a:moveTo>
                  <a:pt x="2082" y="786"/>
                </a:moveTo>
                <a:lnTo>
                  <a:pt x="0" y="0"/>
                </a:lnTo>
                <a:lnTo>
                  <a:pt x="25" y="0"/>
                </a:lnTo>
                <a:lnTo>
                  <a:pt x="2082" y="777"/>
                </a:lnTo>
                <a:lnTo>
                  <a:pt x="2082" y="786"/>
                </a:lnTo>
                <a:close/>
              </a:path>
            </a:pathLst>
          </a:custGeom>
          <a:solidFill>
            <a:srgbClr val="E4ECEE"/>
          </a:solidFill>
          <a:ln>
            <a:noFill/>
          </a:ln>
        </p:spPr>
      </p:sp>
      <p:sp>
        <p:nvSpPr>
          <p:cNvPr id="16587" name="Freeform 554"/>
          <p:cNvSpPr/>
          <p:nvPr/>
        </p:nvSpPr>
        <p:spPr>
          <a:xfrm>
            <a:off x="1111320" y="231480"/>
            <a:ext cx="740880" cy="280080"/>
          </a:xfrm>
          <a:custGeom>
            <a:avLst/>
            <a:gdLst/>
            <a:ahLst/>
            <a:cxnLst/>
            <a:rect l="0" t="0" r="r" b="b"/>
            <a:pathLst>
              <a:path w="2058" h="778">
                <a:moveTo>
                  <a:pt x="2057" y="777"/>
                </a:moveTo>
                <a:lnTo>
                  <a:pt x="0" y="0"/>
                </a:lnTo>
                <a:lnTo>
                  <a:pt x="51" y="0"/>
                </a:lnTo>
                <a:lnTo>
                  <a:pt x="2057" y="758"/>
                </a:lnTo>
                <a:lnTo>
                  <a:pt x="2057" y="777"/>
                </a:lnTo>
                <a:close/>
              </a:path>
            </a:pathLst>
          </a:custGeom>
          <a:solidFill>
            <a:srgbClr val="E5ECEF"/>
          </a:solidFill>
          <a:ln>
            <a:noFill/>
          </a:ln>
        </p:spPr>
      </p:sp>
      <p:sp>
        <p:nvSpPr>
          <p:cNvPr id="16588" name="Freeform 555"/>
          <p:cNvSpPr/>
          <p:nvPr/>
        </p:nvSpPr>
        <p:spPr>
          <a:xfrm>
            <a:off x="1129680" y="231480"/>
            <a:ext cx="722520" cy="273240"/>
          </a:xfrm>
          <a:custGeom>
            <a:avLst/>
            <a:gdLst/>
            <a:ahLst/>
            <a:cxnLst/>
            <a:rect l="0" t="0" r="r" b="b"/>
            <a:pathLst>
              <a:path w="2007" h="759">
                <a:moveTo>
                  <a:pt x="2006" y="758"/>
                </a:moveTo>
                <a:lnTo>
                  <a:pt x="0" y="0"/>
                </a:lnTo>
                <a:lnTo>
                  <a:pt x="25" y="0"/>
                </a:lnTo>
                <a:lnTo>
                  <a:pt x="2006" y="748"/>
                </a:lnTo>
                <a:lnTo>
                  <a:pt x="2006" y="758"/>
                </a:lnTo>
                <a:close/>
              </a:path>
            </a:pathLst>
          </a:custGeom>
          <a:solidFill>
            <a:srgbClr val="E6EDF0"/>
          </a:solidFill>
          <a:ln>
            <a:noFill/>
          </a:ln>
        </p:spPr>
      </p:sp>
      <p:sp>
        <p:nvSpPr>
          <p:cNvPr id="16589" name="Freeform 556"/>
          <p:cNvSpPr/>
          <p:nvPr/>
        </p:nvSpPr>
        <p:spPr>
          <a:xfrm>
            <a:off x="1138680" y="231480"/>
            <a:ext cx="713520" cy="269640"/>
          </a:xfrm>
          <a:custGeom>
            <a:avLst/>
            <a:gdLst/>
            <a:ahLst/>
            <a:cxnLst/>
            <a:rect l="0" t="0" r="r" b="b"/>
            <a:pathLst>
              <a:path w="1982" h="749">
                <a:moveTo>
                  <a:pt x="1981" y="748"/>
                </a:moveTo>
                <a:lnTo>
                  <a:pt x="0" y="0"/>
                </a:lnTo>
                <a:lnTo>
                  <a:pt x="25" y="0"/>
                </a:lnTo>
                <a:lnTo>
                  <a:pt x="1981" y="739"/>
                </a:lnTo>
                <a:lnTo>
                  <a:pt x="1981" y="748"/>
                </a:lnTo>
                <a:close/>
              </a:path>
            </a:pathLst>
          </a:custGeom>
          <a:solidFill>
            <a:srgbClr val="E7EDF0"/>
          </a:solidFill>
          <a:ln>
            <a:noFill/>
          </a:ln>
        </p:spPr>
      </p:sp>
      <p:sp>
        <p:nvSpPr>
          <p:cNvPr id="16590" name="Freeform 557"/>
          <p:cNvSpPr/>
          <p:nvPr/>
        </p:nvSpPr>
        <p:spPr>
          <a:xfrm>
            <a:off x="1147680" y="231480"/>
            <a:ext cx="704520" cy="266400"/>
          </a:xfrm>
          <a:custGeom>
            <a:avLst/>
            <a:gdLst/>
            <a:ahLst/>
            <a:cxnLst/>
            <a:rect l="0" t="0" r="r" b="b"/>
            <a:pathLst>
              <a:path w="1957" h="740">
                <a:moveTo>
                  <a:pt x="1956" y="739"/>
                </a:moveTo>
                <a:lnTo>
                  <a:pt x="0" y="0"/>
                </a:lnTo>
                <a:lnTo>
                  <a:pt x="25" y="0"/>
                </a:lnTo>
                <a:lnTo>
                  <a:pt x="1956" y="729"/>
                </a:lnTo>
                <a:lnTo>
                  <a:pt x="1956" y="739"/>
                </a:lnTo>
                <a:close/>
              </a:path>
            </a:pathLst>
          </a:custGeom>
          <a:solidFill>
            <a:srgbClr val="E8EEF0"/>
          </a:solidFill>
          <a:ln>
            <a:noFill/>
          </a:ln>
        </p:spPr>
      </p:sp>
      <p:sp>
        <p:nvSpPr>
          <p:cNvPr id="16591" name="Freeform 558"/>
          <p:cNvSpPr/>
          <p:nvPr/>
        </p:nvSpPr>
        <p:spPr>
          <a:xfrm>
            <a:off x="1156680" y="231480"/>
            <a:ext cx="695520" cy="262800"/>
          </a:xfrm>
          <a:custGeom>
            <a:avLst/>
            <a:gdLst/>
            <a:ahLst/>
            <a:cxnLst/>
            <a:rect l="0" t="0" r="r" b="b"/>
            <a:pathLst>
              <a:path w="1932" h="730">
                <a:moveTo>
                  <a:pt x="1931" y="729"/>
                </a:moveTo>
                <a:lnTo>
                  <a:pt x="0" y="0"/>
                </a:lnTo>
                <a:lnTo>
                  <a:pt x="25" y="0"/>
                </a:lnTo>
                <a:lnTo>
                  <a:pt x="1931" y="720"/>
                </a:lnTo>
                <a:lnTo>
                  <a:pt x="1931" y="729"/>
                </a:lnTo>
                <a:close/>
              </a:path>
            </a:pathLst>
          </a:custGeom>
          <a:solidFill>
            <a:srgbClr val="E8EEF1"/>
          </a:solidFill>
          <a:ln>
            <a:noFill/>
          </a:ln>
        </p:spPr>
      </p:sp>
      <p:sp>
        <p:nvSpPr>
          <p:cNvPr id="16592" name="Freeform 559"/>
          <p:cNvSpPr/>
          <p:nvPr/>
        </p:nvSpPr>
        <p:spPr>
          <a:xfrm>
            <a:off x="1165680" y="231480"/>
            <a:ext cx="686520" cy="259560"/>
          </a:xfrm>
          <a:custGeom>
            <a:avLst/>
            <a:gdLst/>
            <a:ahLst/>
            <a:cxnLst/>
            <a:rect l="0" t="0" r="r" b="b"/>
            <a:pathLst>
              <a:path w="1907" h="721">
                <a:moveTo>
                  <a:pt x="1906" y="720"/>
                </a:moveTo>
                <a:lnTo>
                  <a:pt x="0" y="0"/>
                </a:lnTo>
                <a:lnTo>
                  <a:pt x="50" y="0"/>
                </a:lnTo>
                <a:lnTo>
                  <a:pt x="1906" y="701"/>
                </a:lnTo>
                <a:lnTo>
                  <a:pt x="1906" y="720"/>
                </a:lnTo>
                <a:close/>
              </a:path>
            </a:pathLst>
          </a:custGeom>
          <a:solidFill>
            <a:srgbClr val="E9EFF1"/>
          </a:solidFill>
          <a:ln>
            <a:noFill/>
          </a:ln>
        </p:spPr>
      </p:sp>
      <p:sp>
        <p:nvSpPr>
          <p:cNvPr id="16593" name="Freeform 560"/>
          <p:cNvSpPr/>
          <p:nvPr/>
        </p:nvSpPr>
        <p:spPr>
          <a:xfrm>
            <a:off x="1183680" y="231480"/>
            <a:ext cx="668520" cy="252720"/>
          </a:xfrm>
          <a:custGeom>
            <a:avLst/>
            <a:gdLst/>
            <a:ahLst/>
            <a:cxnLst/>
            <a:rect l="0" t="0" r="r" b="b"/>
            <a:pathLst>
              <a:path w="1857" h="702">
                <a:moveTo>
                  <a:pt x="1856" y="701"/>
                </a:moveTo>
                <a:lnTo>
                  <a:pt x="0" y="0"/>
                </a:lnTo>
                <a:lnTo>
                  <a:pt x="25" y="0"/>
                </a:lnTo>
                <a:lnTo>
                  <a:pt x="1856" y="691"/>
                </a:lnTo>
                <a:lnTo>
                  <a:pt x="1856" y="701"/>
                </a:lnTo>
                <a:close/>
              </a:path>
            </a:pathLst>
          </a:custGeom>
          <a:solidFill>
            <a:srgbClr val="EAEFF2"/>
          </a:solidFill>
          <a:ln>
            <a:noFill/>
          </a:ln>
        </p:spPr>
      </p:sp>
      <p:sp>
        <p:nvSpPr>
          <p:cNvPr id="16594" name="Freeform 561"/>
          <p:cNvSpPr/>
          <p:nvPr/>
        </p:nvSpPr>
        <p:spPr>
          <a:xfrm>
            <a:off x="1192680" y="231480"/>
            <a:ext cx="659520" cy="249120"/>
          </a:xfrm>
          <a:custGeom>
            <a:avLst/>
            <a:gdLst/>
            <a:ahLst/>
            <a:cxnLst/>
            <a:rect l="0" t="0" r="r" b="b"/>
            <a:pathLst>
              <a:path w="1832" h="692">
                <a:moveTo>
                  <a:pt x="1831" y="691"/>
                </a:moveTo>
                <a:lnTo>
                  <a:pt x="0" y="0"/>
                </a:lnTo>
                <a:lnTo>
                  <a:pt x="25" y="0"/>
                </a:lnTo>
                <a:lnTo>
                  <a:pt x="1831" y="682"/>
                </a:lnTo>
                <a:lnTo>
                  <a:pt x="1831" y="691"/>
                </a:lnTo>
                <a:close/>
              </a:path>
            </a:pathLst>
          </a:custGeom>
          <a:solidFill>
            <a:srgbClr val="EAF0F2"/>
          </a:solidFill>
          <a:ln>
            <a:noFill/>
          </a:ln>
        </p:spPr>
      </p:sp>
      <p:sp>
        <p:nvSpPr>
          <p:cNvPr id="16595" name="Freeform 562"/>
          <p:cNvSpPr/>
          <p:nvPr/>
        </p:nvSpPr>
        <p:spPr>
          <a:xfrm>
            <a:off x="1201680" y="231480"/>
            <a:ext cx="650520" cy="245880"/>
          </a:xfrm>
          <a:custGeom>
            <a:avLst/>
            <a:gdLst/>
            <a:ahLst/>
            <a:cxnLst/>
            <a:rect l="0" t="0" r="r" b="b"/>
            <a:pathLst>
              <a:path w="1807" h="683">
                <a:moveTo>
                  <a:pt x="1806" y="682"/>
                </a:moveTo>
                <a:lnTo>
                  <a:pt x="0" y="0"/>
                </a:lnTo>
                <a:lnTo>
                  <a:pt x="25" y="0"/>
                </a:lnTo>
                <a:lnTo>
                  <a:pt x="1806" y="673"/>
                </a:lnTo>
                <a:lnTo>
                  <a:pt x="1806" y="682"/>
                </a:lnTo>
                <a:close/>
              </a:path>
            </a:pathLst>
          </a:custGeom>
          <a:solidFill>
            <a:srgbClr val="EBF0F3"/>
          </a:solidFill>
          <a:ln>
            <a:noFill/>
          </a:ln>
        </p:spPr>
      </p:sp>
      <p:sp>
        <p:nvSpPr>
          <p:cNvPr id="16596" name="Freeform 563"/>
          <p:cNvSpPr/>
          <p:nvPr/>
        </p:nvSpPr>
        <p:spPr>
          <a:xfrm>
            <a:off x="1210680" y="231480"/>
            <a:ext cx="641520" cy="242640"/>
          </a:xfrm>
          <a:custGeom>
            <a:avLst/>
            <a:gdLst/>
            <a:ahLst/>
            <a:cxnLst/>
            <a:rect l="0" t="0" r="r" b="b"/>
            <a:pathLst>
              <a:path w="1782" h="674">
                <a:moveTo>
                  <a:pt x="1781" y="673"/>
                </a:moveTo>
                <a:lnTo>
                  <a:pt x="0" y="0"/>
                </a:lnTo>
                <a:lnTo>
                  <a:pt x="25" y="0"/>
                </a:lnTo>
                <a:lnTo>
                  <a:pt x="1781" y="663"/>
                </a:lnTo>
                <a:lnTo>
                  <a:pt x="1781" y="673"/>
                </a:lnTo>
                <a:close/>
              </a:path>
            </a:pathLst>
          </a:custGeom>
          <a:solidFill>
            <a:srgbClr val="EBF1F3"/>
          </a:solidFill>
          <a:ln>
            <a:noFill/>
          </a:ln>
        </p:spPr>
      </p:sp>
      <p:sp>
        <p:nvSpPr>
          <p:cNvPr id="16597" name="Freeform 564"/>
          <p:cNvSpPr/>
          <p:nvPr/>
        </p:nvSpPr>
        <p:spPr>
          <a:xfrm>
            <a:off x="1219680" y="231480"/>
            <a:ext cx="632520" cy="239040"/>
          </a:xfrm>
          <a:custGeom>
            <a:avLst/>
            <a:gdLst/>
            <a:ahLst/>
            <a:cxnLst/>
            <a:rect l="0" t="0" r="r" b="b"/>
            <a:pathLst>
              <a:path w="1757" h="664">
                <a:moveTo>
                  <a:pt x="1756" y="663"/>
                </a:moveTo>
                <a:lnTo>
                  <a:pt x="0" y="0"/>
                </a:lnTo>
                <a:lnTo>
                  <a:pt x="50" y="0"/>
                </a:lnTo>
                <a:lnTo>
                  <a:pt x="1756" y="644"/>
                </a:lnTo>
                <a:lnTo>
                  <a:pt x="1756" y="663"/>
                </a:lnTo>
                <a:close/>
              </a:path>
            </a:pathLst>
          </a:custGeom>
          <a:solidFill>
            <a:srgbClr val="ECF1F3"/>
          </a:solidFill>
          <a:ln>
            <a:noFill/>
          </a:ln>
        </p:spPr>
      </p:sp>
      <p:sp>
        <p:nvSpPr>
          <p:cNvPr id="16598" name="Freeform 565"/>
          <p:cNvSpPr/>
          <p:nvPr/>
        </p:nvSpPr>
        <p:spPr>
          <a:xfrm>
            <a:off x="1237680" y="231480"/>
            <a:ext cx="614520" cy="232200"/>
          </a:xfrm>
          <a:custGeom>
            <a:avLst/>
            <a:gdLst/>
            <a:ahLst/>
            <a:cxnLst/>
            <a:rect l="0" t="0" r="r" b="b"/>
            <a:pathLst>
              <a:path w="1707" h="645">
                <a:moveTo>
                  <a:pt x="1706" y="644"/>
                </a:moveTo>
                <a:lnTo>
                  <a:pt x="0" y="0"/>
                </a:lnTo>
                <a:lnTo>
                  <a:pt x="51" y="0"/>
                </a:lnTo>
                <a:lnTo>
                  <a:pt x="1706" y="625"/>
                </a:lnTo>
                <a:lnTo>
                  <a:pt x="1706" y="644"/>
                </a:lnTo>
                <a:close/>
              </a:path>
            </a:pathLst>
          </a:custGeom>
          <a:solidFill>
            <a:srgbClr val="EDF2F4"/>
          </a:solidFill>
          <a:ln>
            <a:noFill/>
          </a:ln>
        </p:spPr>
      </p:sp>
      <p:sp>
        <p:nvSpPr>
          <p:cNvPr id="16599" name="Freeform 566"/>
          <p:cNvSpPr/>
          <p:nvPr/>
        </p:nvSpPr>
        <p:spPr>
          <a:xfrm>
            <a:off x="1256040" y="231480"/>
            <a:ext cx="596160" cy="225360"/>
          </a:xfrm>
          <a:custGeom>
            <a:avLst/>
            <a:gdLst/>
            <a:ahLst/>
            <a:cxnLst/>
            <a:rect l="0" t="0" r="r" b="b"/>
            <a:pathLst>
              <a:path w="1656" h="626">
                <a:moveTo>
                  <a:pt x="1655" y="625"/>
                </a:moveTo>
                <a:lnTo>
                  <a:pt x="0" y="0"/>
                </a:lnTo>
                <a:lnTo>
                  <a:pt x="25" y="0"/>
                </a:lnTo>
                <a:lnTo>
                  <a:pt x="1655" y="616"/>
                </a:lnTo>
                <a:lnTo>
                  <a:pt x="1655" y="625"/>
                </a:lnTo>
                <a:close/>
              </a:path>
            </a:pathLst>
          </a:custGeom>
          <a:solidFill>
            <a:srgbClr val="EEF3F4"/>
          </a:solidFill>
          <a:ln>
            <a:noFill/>
          </a:ln>
        </p:spPr>
      </p:sp>
      <p:sp>
        <p:nvSpPr>
          <p:cNvPr id="16600" name="Freeform 567"/>
          <p:cNvSpPr/>
          <p:nvPr/>
        </p:nvSpPr>
        <p:spPr>
          <a:xfrm>
            <a:off x="1265040" y="231480"/>
            <a:ext cx="587160" cy="222120"/>
          </a:xfrm>
          <a:custGeom>
            <a:avLst/>
            <a:gdLst/>
            <a:ahLst/>
            <a:cxnLst/>
            <a:rect l="0" t="0" r="r" b="b"/>
            <a:pathLst>
              <a:path w="1631" h="617">
                <a:moveTo>
                  <a:pt x="1630" y="616"/>
                </a:moveTo>
                <a:lnTo>
                  <a:pt x="0" y="0"/>
                </a:lnTo>
                <a:lnTo>
                  <a:pt x="25" y="0"/>
                </a:lnTo>
                <a:lnTo>
                  <a:pt x="1630" y="606"/>
                </a:lnTo>
                <a:lnTo>
                  <a:pt x="1630" y="616"/>
                </a:lnTo>
                <a:close/>
              </a:path>
            </a:pathLst>
          </a:custGeom>
          <a:solidFill>
            <a:srgbClr val="EEF3F5"/>
          </a:solidFill>
          <a:ln>
            <a:noFill/>
          </a:ln>
        </p:spPr>
      </p:sp>
      <p:sp>
        <p:nvSpPr>
          <p:cNvPr id="16601" name="Freeform 568"/>
          <p:cNvSpPr/>
          <p:nvPr/>
        </p:nvSpPr>
        <p:spPr>
          <a:xfrm>
            <a:off x="1274040" y="231480"/>
            <a:ext cx="578160" cy="218520"/>
          </a:xfrm>
          <a:custGeom>
            <a:avLst/>
            <a:gdLst/>
            <a:ahLst/>
            <a:cxnLst/>
            <a:rect l="0" t="0" r="r" b="b"/>
            <a:pathLst>
              <a:path w="1606" h="607">
                <a:moveTo>
                  <a:pt x="1605" y="606"/>
                </a:moveTo>
                <a:lnTo>
                  <a:pt x="0" y="0"/>
                </a:lnTo>
                <a:lnTo>
                  <a:pt x="50" y="0"/>
                </a:lnTo>
                <a:lnTo>
                  <a:pt x="1605" y="587"/>
                </a:lnTo>
                <a:lnTo>
                  <a:pt x="1605" y="606"/>
                </a:lnTo>
                <a:close/>
              </a:path>
            </a:pathLst>
          </a:custGeom>
          <a:solidFill>
            <a:srgbClr val="EFF3F5"/>
          </a:solidFill>
          <a:ln>
            <a:noFill/>
          </a:ln>
        </p:spPr>
      </p:sp>
      <p:sp>
        <p:nvSpPr>
          <p:cNvPr id="16602" name="Freeform 569"/>
          <p:cNvSpPr/>
          <p:nvPr/>
        </p:nvSpPr>
        <p:spPr>
          <a:xfrm>
            <a:off x="1292040" y="231480"/>
            <a:ext cx="560160" cy="211680"/>
          </a:xfrm>
          <a:custGeom>
            <a:avLst/>
            <a:gdLst/>
            <a:ahLst/>
            <a:cxnLst/>
            <a:rect l="0" t="0" r="r" b="b"/>
            <a:pathLst>
              <a:path w="1556" h="588">
                <a:moveTo>
                  <a:pt x="1555" y="587"/>
                </a:moveTo>
                <a:lnTo>
                  <a:pt x="0" y="0"/>
                </a:lnTo>
                <a:lnTo>
                  <a:pt x="25" y="0"/>
                </a:lnTo>
                <a:lnTo>
                  <a:pt x="1555" y="578"/>
                </a:lnTo>
                <a:lnTo>
                  <a:pt x="1555" y="587"/>
                </a:lnTo>
                <a:close/>
              </a:path>
            </a:pathLst>
          </a:custGeom>
          <a:solidFill>
            <a:srgbClr val="F0F4F5"/>
          </a:solidFill>
          <a:ln>
            <a:noFill/>
          </a:ln>
        </p:spPr>
      </p:sp>
      <p:sp>
        <p:nvSpPr>
          <p:cNvPr id="16603" name="Freeform 570"/>
          <p:cNvSpPr/>
          <p:nvPr/>
        </p:nvSpPr>
        <p:spPr>
          <a:xfrm>
            <a:off x="1301040" y="231480"/>
            <a:ext cx="551160" cy="208440"/>
          </a:xfrm>
          <a:custGeom>
            <a:avLst/>
            <a:gdLst/>
            <a:ahLst/>
            <a:cxnLst/>
            <a:rect l="0" t="0" r="r" b="b"/>
            <a:pathLst>
              <a:path w="1531" h="579">
                <a:moveTo>
                  <a:pt x="1530" y="578"/>
                </a:moveTo>
                <a:lnTo>
                  <a:pt x="0" y="0"/>
                </a:lnTo>
                <a:lnTo>
                  <a:pt x="25" y="0"/>
                </a:lnTo>
                <a:lnTo>
                  <a:pt x="1530" y="569"/>
                </a:lnTo>
                <a:lnTo>
                  <a:pt x="1530" y="578"/>
                </a:lnTo>
                <a:close/>
              </a:path>
            </a:pathLst>
          </a:custGeom>
          <a:solidFill>
            <a:srgbClr val="F0F4F6"/>
          </a:solidFill>
          <a:ln>
            <a:noFill/>
          </a:ln>
        </p:spPr>
      </p:sp>
      <p:sp>
        <p:nvSpPr>
          <p:cNvPr id="16604" name="Freeform 571"/>
          <p:cNvSpPr/>
          <p:nvPr/>
        </p:nvSpPr>
        <p:spPr>
          <a:xfrm>
            <a:off x="1310040" y="231480"/>
            <a:ext cx="542160" cy="205200"/>
          </a:xfrm>
          <a:custGeom>
            <a:avLst/>
            <a:gdLst/>
            <a:ahLst/>
            <a:cxnLst/>
            <a:rect l="0" t="0" r="r" b="b"/>
            <a:pathLst>
              <a:path w="1506" h="570">
                <a:moveTo>
                  <a:pt x="1505" y="569"/>
                </a:moveTo>
                <a:lnTo>
                  <a:pt x="0" y="0"/>
                </a:lnTo>
                <a:lnTo>
                  <a:pt x="50" y="0"/>
                </a:lnTo>
                <a:lnTo>
                  <a:pt x="1505" y="550"/>
                </a:lnTo>
                <a:lnTo>
                  <a:pt x="1505" y="569"/>
                </a:lnTo>
                <a:close/>
              </a:path>
            </a:pathLst>
          </a:custGeom>
          <a:solidFill>
            <a:srgbClr val="F1F5F6"/>
          </a:solidFill>
          <a:ln>
            <a:noFill/>
          </a:ln>
        </p:spPr>
      </p:sp>
      <p:sp>
        <p:nvSpPr>
          <p:cNvPr id="16605" name="Freeform 572"/>
          <p:cNvSpPr/>
          <p:nvPr/>
        </p:nvSpPr>
        <p:spPr>
          <a:xfrm>
            <a:off x="1328040" y="231480"/>
            <a:ext cx="524160" cy="198360"/>
          </a:xfrm>
          <a:custGeom>
            <a:avLst/>
            <a:gdLst/>
            <a:ahLst/>
            <a:cxnLst/>
            <a:rect l="0" t="0" r="r" b="b"/>
            <a:pathLst>
              <a:path w="1456" h="551">
                <a:moveTo>
                  <a:pt x="1455" y="550"/>
                </a:moveTo>
                <a:lnTo>
                  <a:pt x="0" y="0"/>
                </a:lnTo>
                <a:lnTo>
                  <a:pt x="50" y="0"/>
                </a:lnTo>
                <a:lnTo>
                  <a:pt x="1455" y="531"/>
                </a:lnTo>
                <a:lnTo>
                  <a:pt x="1455" y="550"/>
                </a:lnTo>
                <a:close/>
              </a:path>
            </a:pathLst>
          </a:custGeom>
          <a:solidFill>
            <a:srgbClr val="F2F5F7"/>
          </a:solidFill>
          <a:ln>
            <a:noFill/>
          </a:ln>
        </p:spPr>
      </p:sp>
      <p:sp>
        <p:nvSpPr>
          <p:cNvPr id="16606" name="Freeform 573"/>
          <p:cNvSpPr/>
          <p:nvPr/>
        </p:nvSpPr>
        <p:spPr>
          <a:xfrm>
            <a:off x="1346040" y="231480"/>
            <a:ext cx="506160" cy="191520"/>
          </a:xfrm>
          <a:custGeom>
            <a:avLst/>
            <a:gdLst/>
            <a:ahLst/>
            <a:cxnLst/>
            <a:rect l="0" t="0" r="r" b="b"/>
            <a:pathLst>
              <a:path w="1406" h="532">
                <a:moveTo>
                  <a:pt x="1405" y="531"/>
                </a:moveTo>
                <a:lnTo>
                  <a:pt x="0" y="0"/>
                </a:lnTo>
                <a:lnTo>
                  <a:pt x="25" y="0"/>
                </a:lnTo>
                <a:lnTo>
                  <a:pt x="1405" y="521"/>
                </a:lnTo>
                <a:lnTo>
                  <a:pt x="1405" y="531"/>
                </a:lnTo>
                <a:close/>
              </a:path>
            </a:pathLst>
          </a:custGeom>
          <a:solidFill>
            <a:srgbClr val="F2F6F7"/>
          </a:solidFill>
          <a:ln>
            <a:noFill/>
          </a:ln>
        </p:spPr>
      </p:sp>
      <p:sp>
        <p:nvSpPr>
          <p:cNvPr id="16607" name="Freeform 574"/>
          <p:cNvSpPr/>
          <p:nvPr/>
        </p:nvSpPr>
        <p:spPr>
          <a:xfrm>
            <a:off x="1355040" y="231480"/>
            <a:ext cx="497160" cy="187920"/>
          </a:xfrm>
          <a:custGeom>
            <a:avLst/>
            <a:gdLst/>
            <a:ahLst/>
            <a:cxnLst/>
            <a:rect l="0" t="0" r="r" b="b"/>
            <a:pathLst>
              <a:path w="1381" h="522">
                <a:moveTo>
                  <a:pt x="1380" y="521"/>
                </a:moveTo>
                <a:lnTo>
                  <a:pt x="0" y="0"/>
                </a:lnTo>
                <a:lnTo>
                  <a:pt x="25" y="0"/>
                </a:lnTo>
                <a:lnTo>
                  <a:pt x="1380" y="512"/>
                </a:lnTo>
                <a:lnTo>
                  <a:pt x="1380" y="521"/>
                </a:lnTo>
                <a:close/>
              </a:path>
            </a:pathLst>
          </a:custGeom>
          <a:solidFill>
            <a:srgbClr val="F3F6F7"/>
          </a:solidFill>
          <a:ln>
            <a:noFill/>
          </a:ln>
        </p:spPr>
      </p:sp>
      <p:sp>
        <p:nvSpPr>
          <p:cNvPr id="16608" name="Freeform 575"/>
          <p:cNvSpPr/>
          <p:nvPr/>
        </p:nvSpPr>
        <p:spPr>
          <a:xfrm>
            <a:off x="1364040" y="231480"/>
            <a:ext cx="488160" cy="184680"/>
          </a:xfrm>
          <a:custGeom>
            <a:avLst/>
            <a:gdLst/>
            <a:ahLst/>
            <a:cxnLst/>
            <a:rect l="0" t="0" r="r" b="b"/>
            <a:pathLst>
              <a:path w="1356" h="513">
                <a:moveTo>
                  <a:pt x="1355" y="512"/>
                </a:moveTo>
                <a:lnTo>
                  <a:pt x="0" y="0"/>
                </a:lnTo>
                <a:lnTo>
                  <a:pt x="25" y="0"/>
                </a:lnTo>
                <a:lnTo>
                  <a:pt x="1355" y="502"/>
                </a:lnTo>
                <a:lnTo>
                  <a:pt x="1355" y="512"/>
                </a:lnTo>
                <a:close/>
              </a:path>
            </a:pathLst>
          </a:custGeom>
          <a:solidFill>
            <a:srgbClr val="F3F6F8"/>
          </a:solidFill>
          <a:ln>
            <a:noFill/>
          </a:ln>
        </p:spPr>
      </p:sp>
      <p:sp>
        <p:nvSpPr>
          <p:cNvPr id="16609" name="Freeform 576"/>
          <p:cNvSpPr/>
          <p:nvPr/>
        </p:nvSpPr>
        <p:spPr>
          <a:xfrm>
            <a:off x="1373040" y="231480"/>
            <a:ext cx="479160" cy="181080"/>
          </a:xfrm>
          <a:custGeom>
            <a:avLst/>
            <a:gdLst/>
            <a:ahLst/>
            <a:cxnLst/>
            <a:rect l="0" t="0" r="r" b="b"/>
            <a:pathLst>
              <a:path w="1331" h="503">
                <a:moveTo>
                  <a:pt x="1330" y="502"/>
                </a:moveTo>
                <a:lnTo>
                  <a:pt x="0" y="0"/>
                </a:lnTo>
                <a:lnTo>
                  <a:pt x="25" y="0"/>
                </a:lnTo>
                <a:lnTo>
                  <a:pt x="1330" y="493"/>
                </a:lnTo>
                <a:lnTo>
                  <a:pt x="1330" y="502"/>
                </a:lnTo>
                <a:close/>
              </a:path>
            </a:pathLst>
          </a:custGeom>
          <a:solidFill>
            <a:srgbClr val="F3F7F8"/>
          </a:solidFill>
          <a:ln>
            <a:noFill/>
          </a:ln>
        </p:spPr>
      </p:sp>
      <p:sp>
        <p:nvSpPr>
          <p:cNvPr id="16610" name="Freeform 577"/>
          <p:cNvSpPr/>
          <p:nvPr/>
        </p:nvSpPr>
        <p:spPr>
          <a:xfrm>
            <a:off x="1382040" y="231480"/>
            <a:ext cx="470160" cy="177840"/>
          </a:xfrm>
          <a:custGeom>
            <a:avLst/>
            <a:gdLst/>
            <a:ahLst/>
            <a:cxnLst/>
            <a:rect l="0" t="0" r="r" b="b"/>
            <a:pathLst>
              <a:path w="1306" h="494">
                <a:moveTo>
                  <a:pt x="1305" y="493"/>
                </a:moveTo>
                <a:lnTo>
                  <a:pt x="0" y="0"/>
                </a:lnTo>
                <a:lnTo>
                  <a:pt x="51" y="0"/>
                </a:lnTo>
                <a:lnTo>
                  <a:pt x="1305" y="474"/>
                </a:lnTo>
                <a:lnTo>
                  <a:pt x="1305" y="493"/>
                </a:lnTo>
                <a:close/>
              </a:path>
            </a:pathLst>
          </a:custGeom>
          <a:solidFill>
            <a:srgbClr val="F4F7F8"/>
          </a:solidFill>
          <a:ln>
            <a:noFill/>
          </a:ln>
        </p:spPr>
      </p:sp>
      <p:sp>
        <p:nvSpPr>
          <p:cNvPr id="16611" name="Freeform 578"/>
          <p:cNvSpPr/>
          <p:nvPr/>
        </p:nvSpPr>
        <p:spPr>
          <a:xfrm>
            <a:off x="1400400" y="231480"/>
            <a:ext cx="451800" cy="171000"/>
          </a:xfrm>
          <a:custGeom>
            <a:avLst/>
            <a:gdLst/>
            <a:ahLst/>
            <a:cxnLst/>
            <a:rect l="0" t="0" r="r" b="b"/>
            <a:pathLst>
              <a:path w="1255" h="475">
                <a:moveTo>
                  <a:pt x="1254" y="474"/>
                </a:moveTo>
                <a:lnTo>
                  <a:pt x="0" y="0"/>
                </a:lnTo>
                <a:lnTo>
                  <a:pt x="25" y="0"/>
                </a:lnTo>
                <a:lnTo>
                  <a:pt x="1254" y="464"/>
                </a:lnTo>
                <a:lnTo>
                  <a:pt x="1254" y="474"/>
                </a:lnTo>
                <a:close/>
              </a:path>
            </a:pathLst>
          </a:custGeom>
          <a:solidFill>
            <a:srgbClr val="F5F7F9"/>
          </a:solidFill>
          <a:ln>
            <a:noFill/>
          </a:ln>
        </p:spPr>
      </p:sp>
      <p:sp>
        <p:nvSpPr>
          <p:cNvPr id="16612" name="Freeform 579"/>
          <p:cNvSpPr/>
          <p:nvPr/>
        </p:nvSpPr>
        <p:spPr>
          <a:xfrm>
            <a:off x="1409400" y="231480"/>
            <a:ext cx="442800" cy="167400"/>
          </a:xfrm>
          <a:custGeom>
            <a:avLst/>
            <a:gdLst/>
            <a:ahLst/>
            <a:cxnLst/>
            <a:rect l="0" t="0" r="r" b="b"/>
            <a:pathLst>
              <a:path w="1230" h="465">
                <a:moveTo>
                  <a:pt x="1229" y="464"/>
                </a:moveTo>
                <a:lnTo>
                  <a:pt x="0" y="0"/>
                </a:lnTo>
                <a:lnTo>
                  <a:pt x="25" y="0"/>
                </a:lnTo>
                <a:lnTo>
                  <a:pt x="1229" y="455"/>
                </a:lnTo>
                <a:lnTo>
                  <a:pt x="1229" y="464"/>
                </a:lnTo>
                <a:close/>
              </a:path>
            </a:pathLst>
          </a:custGeom>
          <a:solidFill>
            <a:srgbClr val="F5F8F9"/>
          </a:solidFill>
          <a:ln>
            <a:noFill/>
          </a:ln>
        </p:spPr>
      </p:sp>
      <p:sp>
        <p:nvSpPr>
          <p:cNvPr id="16613" name="Freeform 580"/>
          <p:cNvSpPr/>
          <p:nvPr/>
        </p:nvSpPr>
        <p:spPr>
          <a:xfrm>
            <a:off x="1418400" y="231480"/>
            <a:ext cx="433800" cy="164160"/>
          </a:xfrm>
          <a:custGeom>
            <a:avLst/>
            <a:gdLst/>
            <a:ahLst/>
            <a:cxnLst/>
            <a:rect l="0" t="0" r="r" b="b"/>
            <a:pathLst>
              <a:path w="1205" h="456">
                <a:moveTo>
                  <a:pt x="1204" y="455"/>
                </a:moveTo>
                <a:lnTo>
                  <a:pt x="0" y="0"/>
                </a:lnTo>
                <a:lnTo>
                  <a:pt x="25" y="0"/>
                </a:lnTo>
                <a:lnTo>
                  <a:pt x="1204" y="446"/>
                </a:lnTo>
                <a:lnTo>
                  <a:pt x="1204" y="455"/>
                </a:lnTo>
                <a:close/>
              </a:path>
            </a:pathLst>
          </a:custGeom>
          <a:solidFill>
            <a:srgbClr val="F5F8F9"/>
          </a:solidFill>
          <a:ln>
            <a:noFill/>
          </a:ln>
        </p:spPr>
      </p:sp>
      <p:sp>
        <p:nvSpPr>
          <p:cNvPr id="16614" name="Freeform 581"/>
          <p:cNvSpPr/>
          <p:nvPr/>
        </p:nvSpPr>
        <p:spPr>
          <a:xfrm>
            <a:off x="1427400" y="231480"/>
            <a:ext cx="424800" cy="160920"/>
          </a:xfrm>
          <a:custGeom>
            <a:avLst/>
            <a:gdLst/>
            <a:ahLst/>
            <a:cxnLst/>
            <a:rect l="0" t="0" r="r" b="b"/>
            <a:pathLst>
              <a:path w="1180" h="447">
                <a:moveTo>
                  <a:pt x="1179" y="446"/>
                </a:moveTo>
                <a:lnTo>
                  <a:pt x="0" y="0"/>
                </a:lnTo>
                <a:lnTo>
                  <a:pt x="25" y="0"/>
                </a:lnTo>
                <a:lnTo>
                  <a:pt x="1179" y="436"/>
                </a:lnTo>
                <a:lnTo>
                  <a:pt x="1179" y="446"/>
                </a:lnTo>
                <a:close/>
              </a:path>
            </a:pathLst>
          </a:custGeom>
          <a:solidFill>
            <a:srgbClr val="F6F8F9"/>
          </a:solidFill>
          <a:ln>
            <a:noFill/>
          </a:ln>
        </p:spPr>
      </p:sp>
      <p:sp>
        <p:nvSpPr>
          <p:cNvPr id="16615" name="Freeform 582"/>
          <p:cNvSpPr/>
          <p:nvPr/>
        </p:nvSpPr>
        <p:spPr>
          <a:xfrm>
            <a:off x="1436400" y="231480"/>
            <a:ext cx="415800" cy="157320"/>
          </a:xfrm>
          <a:custGeom>
            <a:avLst/>
            <a:gdLst/>
            <a:ahLst/>
            <a:cxnLst/>
            <a:rect l="0" t="0" r="r" b="b"/>
            <a:pathLst>
              <a:path w="1155" h="437">
                <a:moveTo>
                  <a:pt x="1154" y="436"/>
                </a:moveTo>
                <a:lnTo>
                  <a:pt x="0" y="0"/>
                </a:lnTo>
                <a:lnTo>
                  <a:pt x="25" y="0"/>
                </a:lnTo>
                <a:lnTo>
                  <a:pt x="1154" y="427"/>
                </a:lnTo>
                <a:lnTo>
                  <a:pt x="1154" y="436"/>
                </a:lnTo>
                <a:close/>
              </a:path>
            </a:pathLst>
          </a:custGeom>
          <a:solidFill>
            <a:srgbClr val="F6F8F9"/>
          </a:solidFill>
          <a:ln>
            <a:noFill/>
          </a:ln>
        </p:spPr>
      </p:sp>
      <p:sp>
        <p:nvSpPr>
          <p:cNvPr id="16616" name="Freeform 583"/>
          <p:cNvSpPr/>
          <p:nvPr/>
        </p:nvSpPr>
        <p:spPr>
          <a:xfrm>
            <a:off x="1445400" y="231480"/>
            <a:ext cx="406800" cy="154080"/>
          </a:xfrm>
          <a:custGeom>
            <a:avLst/>
            <a:gdLst/>
            <a:ahLst/>
            <a:cxnLst/>
            <a:rect l="0" t="0" r="r" b="b"/>
            <a:pathLst>
              <a:path w="1130" h="428">
                <a:moveTo>
                  <a:pt x="1129" y="427"/>
                </a:moveTo>
                <a:lnTo>
                  <a:pt x="0" y="0"/>
                </a:lnTo>
                <a:lnTo>
                  <a:pt x="25" y="0"/>
                </a:lnTo>
                <a:lnTo>
                  <a:pt x="1129" y="416"/>
                </a:lnTo>
                <a:lnTo>
                  <a:pt x="1129" y="427"/>
                </a:lnTo>
                <a:close/>
              </a:path>
            </a:pathLst>
          </a:custGeom>
          <a:solidFill>
            <a:srgbClr val="F6F9FA"/>
          </a:solidFill>
          <a:ln>
            <a:noFill/>
          </a:ln>
        </p:spPr>
      </p:sp>
      <p:sp>
        <p:nvSpPr>
          <p:cNvPr id="16617" name="Freeform 584"/>
          <p:cNvSpPr/>
          <p:nvPr/>
        </p:nvSpPr>
        <p:spPr>
          <a:xfrm>
            <a:off x="1454400" y="231480"/>
            <a:ext cx="397800" cy="150480"/>
          </a:xfrm>
          <a:custGeom>
            <a:avLst/>
            <a:gdLst/>
            <a:ahLst/>
            <a:cxnLst/>
            <a:rect l="0" t="0" r="r" b="b"/>
            <a:pathLst>
              <a:path w="1105" h="418">
                <a:moveTo>
                  <a:pt x="1104" y="417"/>
                </a:moveTo>
                <a:lnTo>
                  <a:pt x="0" y="0"/>
                </a:lnTo>
                <a:lnTo>
                  <a:pt x="50" y="0"/>
                </a:lnTo>
                <a:lnTo>
                  <a:pt x="1104" y="398"/>
                </a:lnTo>
                <a:lnTo>
                  <a:pt x="1104" y="417"/>
                </a:lnTo>
                <a:close/>
              </a:path>
            </a:pathLst>
          </a:custGeom>
          <a:solidFill>
            <a:srgbClr val="F7F9FA"/>
          </a:solidFill>
          <a:ln>
            <a:noFill/>
          </a:ln>
        </p:spPr>
      </p:sp>
      <p:sp>
        <p:nvSpPr>
          <p:cNvPr id="16618" name="Freeform 585"/>
          <p:cNvSpPr/>
          <p:nvPr/>
        </p:nvSpPr>
        <p:spPr>
          <a:xfrm>
            <a:off x="1472400" y="231480"/>
            <a:ext cx="379800" cy="143640"/>
          </a:xfrm>
          <a:custGeom>
            <a:avLst/>
            <a:gdLst/>
            <a:ahLst/>
            <a:cxnLst/>
            <a:rect l="0" t="0" r="r" b="b"/>
            <a:pathLst>
              <a:path w="1055" h="399">
                <a:moveTo>
                  <a:pt x="1054" y="398"/>
                </a:moveTo>
                <a:lnTo>
                  <a:pt x="0" y="0"/>
                </a:lnTo>
                <a:lnTo>
                  <a:pt x="25" y="0"/>
                </a:lnTo>
                <a:lnTo>
                  <a:pt x="1054" y="389"/>
                </a:lnTo>
                <a:lnTo>
                  <a:pt x="1054" y="398"/>
                </a:lnTo>
                <a:close/>
              </a:path>
            </a:pathLst>
          </a:custGeom>
          <a:solidFill>
            <a:srgbClr val="F7F9FA"/>
          </a:solidFill>
          <a:ln>
            <a:noFill/>
          </a:ln>
        </p:spPr>
      </p:sp>
      <p:sp>
        <p:nvSpPr>
          <p:cNvPr id="16619" name="Freeform 586"/>
          <p:cNvSpPr/>
          <p:nvPr/>
        </p:nvSpPr>
        <p:spPr>
          <a:xfrm>
            <a:off x="1481400" y="231480"/>
            <a:ext cx="370800" cy="140400"/>
          </a:xfrm>
          <a:custGeom>
            <a:avLst/>
            <a:gdLst/>
            <a:ahLst/>
            <a:cxnLst/>
            <a:rect l="0" t="0" r="r" b="b"/>
            <a:pathLst>
              <a:path w="1030" h="390">
                <a:moveTo>
                  <a:pt x="1029" y="389"/>
                </a:moveTo>
                <a:lnTo>
                  <a:pt x="0" y="0"/>
                </a:lnTo>
                <a:lnTo>
                  <a:pt x="25" y="0"/>
                </a:lnTo>
                <a:lnTo>
                  <a:pt x="1029" y="379"/>
                </a:lnTo>
                <a:lnTo>
                  <a:pt x="1029" y="389"/>
                </a:lnTo>
                <a:close/>
              </a:path>
            </a:pathLst>
          </a:custGeom>
          <a:solidFill>
            <a:srgbClr val="F8FAFA"/>
          </a:solidFill>
          <a:ln>
            <a:noFill/>
          </a:ln>
        </p:spPr>
      </p:sp>
      <p:sp>
        <p:nvSpPr>
          <p:cNvPr id="16620" name="Freeform 587"/>
          <p:cNvSpPr/>
          <p:nvPr/>
        </p:nvSpPr>
        <p:spPr>
          <a:xfrm>
            <a:off x="1490400" y="231480"/>
            <a:ext cx="361800" cy="136800"/>
          </a:xfrm>
          <a:custGeom>
            <a:avLst/>
            <a:gdLst/>
            <a:ahLst/>
            <a:cxnLst/>
            <a:rect l="0" t="0" r="r" b="b"/>
            <a:pathLst>
              <a:path w="1005" h="380">
                <a:moveTo>
                  <a:pt x="1004" y="379"/>
                </a:moveTo>
                <a:lnTo>
                  <a:pt x="0" y="0"/>
                </a:lnTo>
                <a:lnTo>
                  <a:pt x="50" y="0"/>
                </a:lnTo>
                <a:lnTo>
                  <a:pt x="1004" y="360"/>
                </a:lnTo>
                <a:lnTo>
                  <a:pt x="1004" y="379"/>
                </a:lnTo>
                <a:close/>
              </a:path>
            </a:pathLst>
          </a:custGeom>
          <a:solidFill>
            <a:srgbClr val="F8FAFB"/>
          </a:solidFill>
          <a:ln>
            <a:noFill/>
          </a:ln>
        </p:spPr>
      </p:sp>
      <p:sp>
        <p:nvSpPr>
          <p:cNvPr id="16621" name="Freeform 588"/>
          <p:cNvSpPr/>
          <p:nvPr/>
        </p:nvSpPr>
        <p:spPr>
          <a:xfrm>
            <a:off x="1508400" y="231480"/>
            <a:ext cx="343800" cy="129960"/>
          </a:xfrm>
          <a:custGeom>
            <a:avLst/>
            <a:gdLst/>
            <a:ahLst/>
            <a:cxnLst/>
            <a:rect l="0" t="0" r="r" b="b"/>
            <a:pathLst>
              <a:path w="955" h="361">
                <a:moveTo>
                  <a:pt x="954" y="360"/>
                </a:moveTo>
                <a:lnTo>
                  <a:pt x="0" y="0"/>
                </a:lnTo>
                <a:lnTo>
                  <a:pt x="25" y="0"/>
                </a:lnTo>
                <a:lnTo>
                  <a:pt x="954" y="351"/>
                </a:lnTo>
                <a:lnTo>
                  <a:pt x="954" y="360"/>
                </a:lnTo>
                <a:close/>
              </a:path>
            </a:pathLst>
          </a:custGeom>
          <a:solidFill>
            <a:srgbClr val="F8FAFB"/>
          </a:solidFill>
          <a:ln>
            <a:noFill/>
          </a:ln>
        </p:spPr>
      </p:sp>
      <p:sp>
        <p:nvSpPr>
          <p:cNvPr id="16622" name="Freeform 589"/>
          <p:cNvSpPr/>
          <p:nvPr/>
        </p:nvSpPr>
        <p:spPr>
          <a:xfrm>
            <a:off x="1517400" y="231480"/>
            <a:ext cx="334800" cy="126720"/>
          </a:xfrm>
          <a:custGeom>
            <a:avLst/>
            <a:gdLst/>
            <a:ahLst/>
            <a:cxnLst/>
            <a:rect l="0" t="0" r="r" b="b"/>
            <a:pathLst>
              <a:path w="930" h="352">
                <a:moveTo>
                  <a:pt x="929" y="351"/>
                </a:moveTo>
                <a:lnTo>
                  <a:pt x="0" y="0"/>
                </a:lnTo>
                <a:lnTo>
                  <a:pt x="26" y="0"/>
                </a:lnTo>
                <a:lnTo>
                  <a:pt x="929" y="342"/>
                </a:lnTo>
                <a:lnTo>
                  <a:pt x="929" y="351"/>
                </a:lnTo>
                <a:close/>
              </a:path>
            </a:pathLst>
          </a:custGeom>
          <a:solidFill>
            <a:srgbClr val="F9FAFB"/>
          </a:solidFill>
          <a:ln>
            <a:noFill/>
          </a:ln>
        </p:spPr>
      </p:sp>
      <p:sp>
        <p:nvSpPr>
          <p:cNvPr id="16623" name="Freeform 590"/>
          <p:cNvSpPr/>
          <p:nvPr/>
        </p:nvSpPr>
        <p:spPr>
          <a:xfrm>
            <a:off x="1526760" y="231480"/>
            <a:ext cx="325440" cy="123480"/>
          </a:xfrm>
          <a:custGeom>
            <a:avLst/>
            <a:gdLst/>
            <a:ahLst/>
            <a:cxnLst/>
            <a:rect l="0" t="0" r="r" b="b"/>
            <a:pathLst>
              <a:path w="904" h="343">
                <a:moveTo>
                  <a:pt x="903" y="342"/>
                </a:moveTo>
                <a:lnTo>
                  <a:pt x="0" y="0"/>
                </a:lnTo>
                <a:lnTo>
                  <a:pt x="50" y="0"/>
                </a:lnTo>
                <a:lnTo>
                  <a:pt x="903" y="323"/>
                </a:lnTo>
                <a:lnTo>
                  <a:pt x="903" y="342"/>
                </a:lnTo>
                <a:close/>
              </a:path>
            </a:pathLst>
          </a:custGeom>
          <a:solidFill>
            <a:srgbClr val="F9FBFB"/>
          </a:solidFill>
          <a:ln>
            <a:noFill/>
          </a:ln>
        </p:spPr>
      </p:sp>
      <p:sp>
        <p:nvSpPr>
          <p:cNvPr id="16624" name="Freeform 591"/>
          <p:cNvSpPr/>
          <p:nvPr/>
        </p:nvSpPr>
        <p:spPr>
          <a:xfrm>
            <a:off x="1544760" y="231480"/>
            <a:ext cx="307440" cy="116640"/>
          </a:xfrm>
          <a:custGeom>
            <a:avLst/>
            <a:gdLst/>
            <a:ahLst/>
            <a:cxnLst/>
            <a:rect l="0" t="0" r="r" b="b"/>
            <a:pathLst>
              <a:path w="854" h="324">
                <a:moveTo>
                  <a:pt x="853" y="323"/>
                </a:moveTo>
                <a:lnTo>
                  <a:pt x="0" y="0"/>
                </a:lnTo>
                <a:lnTo>
                  <a:pt x="25" y="0"/>
                </a:lnTo>
                <a:lnTo>
                  <a:pt x="853" y="313"/>
                </a:lnTo>
                <a:lnTo>
                  <a:pt x="853" y="323"/>
                </a:lnTo>
                <a:close/>
              </a:path>
            </a:pathLst>
          </a:custGeom>
          <a:solidFill>
            <a:srgbClr val="F9FBFC"/>
          </a:solidFill>
          <a:ln>
            <a:noFill/>
          </a:ln>
        </p:spPr>
      </p:sp>
      <p:sp>
        <p:nvSpPr>
          <p:cNvPr id="16625" name="Freeform 592"/>
          <p:cNvSpPr/>
          <p:nvPr/>
        </p:nvSpPr>
        <p:spPr>
          <a:xfrm>
            <a:off x="1553760" y="231480"/>
            <a:ext cx="298440" cy="113040"/>
          </a:xfrm>
          <a:custGeom>
            <a:avLst/>
            <a:gdLst/>
            <a:ahLst/>
            <a:cxnLst/>
            <a:rect l="0" t="0" r="r" b="b"/>
            <a:pathLst>
              <a:path w="829" h="314">
                <a:moveTo>
                  <a:pt x="828" y="313"/>
                </a:moveTo>
                <a:lnTo>
                  <a:pt x="0" y="0"/>
                </a:lnTo>
                <a:lnTo>
                  <a:pt x="25" y="0"/>
                </a:lnTo>
                <a:lnTo>
                  <a:pt x="828" y="304"/>
                </a:lnTo>
                <a:lnTo>
                  <a:pt x="828" y="313"/>
                </a:lnTo>
                <a:close/>
              </a:path>
            </a:pathLst>
          </a:custGeom>
          <a:solidFill>
            <a:srgbClr val="FAFBFC"/>
          </a:solidFill>
          <a:ln>
            <a:noFill/>
          </a:ln>
        </p:spPr>
      </p:sp>
      <p:sp>
        <p:nvSpPr>
          <p:cNvPr id="16626" name="Freeform 593"/>
          <p:cNvSpPr/>
          <p:nvPr/>
        </p:nvSpPr>
        <p:spPr>
          <a:xfrm>
            <a:off x="1562760" y="231480"/>
            <a:ext cx="289440" cy="109800"/>
          </a:xfrm>
          <a:custGeom>
            <a:avLst/>
            <a:gdLst/>
            <a:ahLst/>
            <a:cxnLst/>
            <a:rect l="0" t="0" r="r" b="b"/>
            <a:pathLst>
              <a:path w="804" h="305">
                <a:moveTo>
                  <a:pt x="803" y="304"/>
                </a:moveTo>
                <a:lnTo>
                  <a:pt x="0" y="0"/>
                </a:lnTo>
                <a:lnTo>
                  <a:pt x="50" y="0"/>
                </a:lnTo>
                <a:lnTo>
                  <a:pt x="803" y="285"/>
                </a:lnTo>
                <a:lnTo>
                  <a:pt x="803" y="304"/>
                </a:lnTo>
                <a:close/>
              </a:path>
            </a:pathLst>
          </a:custGeom>
          <a:solidFill>
            <a:srgbClr val="FAFBFC"/>
          </a:solidFill>
          <a:ln>
            <a:noFill/>
          </a:ln>
        </p:spPr>
      </p:sp>
      <p:sp>
        <p:nvSpPr>
          <p:cNvPr id="16627" name="Freeform 594"/>
          <p:cNvSpPr/>
          <p:nvPr/>
        </p:nvSpPr>
        <p:spPr>
          <a:xfrm>
            <a:off x="1580760" y="231480"/>
            <a:ext cx="271440" cy="102960"/>
          </a:xfrm>
          <a:custGeom>
            <a:avLst/>
            <a:gdLst/>
            <a:ahLst/>
            <a:cxnLst/>
            <a:rect l="0" t="0" r="r" b="b"/>
            <a:pathLst>
              <a:path w="754" h="286">
                <a:moveTo>
                  <a:pt x="753" y="285"/>
                </a:moveTo>
                <a:lnTo>
                  <a:pt x="0" y="0"/>
                </a:lnTo>
                <a:lnTo>
                  <a:pt x="25" y="0"/>
                </a:lnTo>
                <a:lnTo>
                  <a:pt x="753" y="275"/>
                </a:lnTo>
                <a:lnTo>
                  <a:pt x="753" y="285"/>
                </a:lnTo>
                <a:close/>
              </a:path>
            </a:pathLst>
          </a:custGeom>
          <a:solidFill>
            <a:srgbClr val="FAFCFC"/>
          </a:solidFill>
          <a:ln>
            <a:noFill/>
          </a:ln>
        </p:spPr>
      </p:sp>
      <p:sp>
        <p:nvSpPr>
          <p:cNvPr id="16628" name="Freeform 595"/>
          <p:cNvSpPr/>
          <p:nvPr/>
        </p:nvSpPr>
        <p:spPr>
          <a:xfrm>
            <a:off x="1589760" y="231480"/>
            <a:ext cx="262440" cy="99360"/>
          </a:xfrm>
          <a:custGeom>
            <a:avLst/>
            <a:gdLst/>
            <a:ahLst/>
            <a:cxnLst/>
            <a:rect l="0" t="0" r="r" b="b"/>
            <a:pathLst>
              <a:path w="729" h="276">
                <a:moveTo>
                  <a:pt x="728" y="275"/>
                </a:moveTo>
                <a:lnTo>
                  <a:pt x="0" y="0"/>
                </a:lnTo>
                <a:lnTo>
                  <a:pt x="25" y="0"/>
                </a:lnTo>
                <a:lnTo>
                  <a:pt x="728" y="266"/>
                </a:lnTo>
                <a:lnTo>
                  <a:pt x="728" y="275"/>
                </a:lnTo>
                <a:close/>
              </a:path>
            </a:pathLst>
          </a:custGeom>
          <a:solidFill>
            <a:srgbClr val="FBFCFC"/>
          </a:solidFill>
          <a:ln>
            <a:noFill/>
          </a:ln>
        </p:spPr>
      </p:sp>
      <p:sp>
        <p:nvSpPr>
          <p:cNvPr id="16629" name="Freeform 596"/>
          <p:cNvSpPr/>
          <p:nvPr/>
        </p:nvSpPr>
        <p:spPr>
          <a:xfrm>
            <a:off x="1598760" y="231480"/>
            <a:ext cx="253440" cy="96120"/>
          </a:xfrm>
          <a:custGeom>
            <a:avLst/>
            <a:gdLst/>
            <a:ahLst/>
            <a:cxnLst/>
            <a:rect l="0" t="0" r="r" b="b"/>
            <a:pathLst>
              <a:path w="704" h="267">
                <a:moveTo>
                  <a:pt x="703" y="266"/>
                </a:moveTo>
                <a:lnTo>
                  <a:pt x="0" y="0"/>
                </a:lnTo>
                <a:lnTo>
                  <a:pt x="25" y="0"/>
                </a:lnTo>
                <a:lnTo>
                  <a:pt x="703" y="256"/>
                </a:lnTo>
                <a:lnTo>
                  <a:pt x="703" y="266"/>
                </a:lnTo>
                <a:close/>
              </a:path>
            </a:pathLst>
          </a:custGeom>
          <a:solidFill>
            <a:srgbClr val="FBFCFC"/>
          </a:solidFill>
          <a:ln>
            <a:noFill/>
          </a:ln>
        </p:spPr>
      </p:sp>
      <p:sp>
        <p:nvSpPr>
          <p:cNvPr id="16630" name="Freeform 597"/>
          <p:cNvSpPr/>
          <p:nvPr/>
        </p:nvSpPr>
        <p:spPr>
          <a:xfrm>
            <a:off x="1607760" y="231480"/>
            <a:ext cx="244440" cy="92520"/>
          </a:xfrm>
          <a:custGeom>
            <a:avLst/>
            <a:gdLst/>
            <a:ahLst/>
            <a:cxnLst/>
            <a:rect l="0" t="0" r="r" b="b"/>
            <a:pathLst>
              <a:path w="679" h="257">
                <a:moveTo>
                  <a:pt x="678" y="256"/>
                </a:moveTo>
                <a:lnTo>
                  <a:pt x="0" y="0"/>
                </a:lnTo>
                <a:lnTo>
                  <a:pt x="25" y="0"/>
                </a:lnTo>
                <a:lnTo>
                  <a:pt x="678" y="246"/>
                </a:lnTo>
                <a:lnTo>
                  <a:pt x="678" y="256"/>
                </a:lnTo>
                <a:close/>
              </a:path>
            </a:pathLst>
          </a:custGeom>
          <a:solidFill>
            <a:srgbClr val="FBFCFD"/>
          </a:solidFill>
          <a:ln>
            <a:noFill/>
          </a:ln>
        </p:spPr>
      </p:sp>
      <p:sp>
        <p:nvSpPr>
          <p:cNvPr id="16631" name="Freeform 598"/>
          <p:cNvSpPr/>
          <p:nvPr/>
        </p:nvSpPr>
        <p:spPr>
          <a:xfrm>
            <a:off x="1616760" y="231480"/>
            <a:ext cx="235440" cy="89280"/>
          </a:xfrm>
          <a:custGeom>
            <a:avLst/>
            <a:gdLst/>
            <a:ahLst/>
            <a:cxnLst/>
            <a:rect l="0" t="0" r="r" b="b"/>
            <a:pathLst>
              <a:path w="654" h="248">
                <a:moveTo>
                  <a:pt x="653" y="247"/>
                </a:moveTo>
                <a:lnTo>
                  <a:pt x="0" y="0"/>
                </a:lnTo>
                <a:lnTo>
                  <a:pt x="25" y="0"/>
                </a:lnTo>
                <a:lnTo>
                  <a:pt x="653" y="237"/>
                </a:lnTo>
                <a:lnTo>
                  <a:pt x="653" y="247"/>
                </a:lnTo>
                <a:close/>
              </a:path>
            </a:pathLst>
          </a:custGeom>
          <a:solidFill>
            <a:srgbClr val="FBFCFD"/>
          </a:solidFill>
          <a:ln>
            <a:noFill/>
          </a:ln>
        </p:spPr>
      </p:sp>
      <p:sp>
        <p:nvSpPr>
          <p:cNvPr id="16632" name="Freeform 599"/>
          <p:cNvSpPr/>
          <p:nvPr/>
        </p:nvSpPr>
        <p:spPr>
          <a:xfrm>
            <a:off x="1625760" y="231480"/>
            <a:ext cx="226440" cy="85680"/>
          </a:xfrm>
          <a:custGeom>
            <a:avLst/>
            <a:gdLst/>
            <a:ahLst/>
            <a:cxnLst/>
            <a:rect l="0" t="0" r="r" b="b"/>
            <a:pathLst>
              <a:path w="629" h="238">
                <a:moveTo>
                  <a:pt x="628" y="237"/>
                </a:moveTo>
                <a:lnTo>
                  <a:pt x="0" y="0"/>
                </a:lnTo>
                <a:lnTo>
                  <a:pt x="25" y="0"/>
                </a:lnTo>
                <a:lnTo>
                  <a:pt x="628" y="228"/>
                </a:lnTo>
                <a:lnTo>
                  <a:pt x="628" y="237"/>
                </a:lnTo>
                <a:close/>
              </a:path>
            </a:pathLst>
          </a:custGeom>
          <a:solidFill>
            <a:srgbClr val="FCFCFD"/>
          </a:solidFill>
          <a:ln>
            <a:noFill/>
          </a:ln>
        </p:spPr>
      </p:sp>
      <p:sp>
        <p:nvSpPr>
          <p:cNvPr id="16633" name="Freeform 600"/>
          <p:cNvSpPr/>
          <p:nvPr/>
        </p:nvSpPr>
        <p:spPr>
          <a:xfrm>
            <a:off x="1634760" y="231480"/>
            <a:ext cx="217440" cy="82440"/>
          </a:xfrm>
          <a:custGeom>
            <a:avLst/>
            <a:gdLst/>
            <a:ahLst/>
            <a:cxnLst/>
            <a:rect l="0" t="0" r="r" b="b"/>
            <a:pathLst>
              <a:path w="604" h="229">
                <a:moveTo>
                  <a:pt x="603" y="228"/>
                </a:moveTo>
                <a:lnTo>
                  <a:pt x="0" y="0"/>
                </a:lnTo>
                <a:lnTo>
                  <a:pt x="101" y="0"/>
                </a:lnTo>
                <a:lnTo>
                  <a:pt x="603" y="190"/>
                </a:lnTo>
                <a:lnTo>
                  <a:pt x="603" y="228"/>
                </a:lnTo>
                <a:close/>
              </a:path>
            </a:pathLst>
          </a:custGeom>
          <a:solidFill>
            <a:srgbClr val="FCFDFD"/>
          </a:solidFill>
          <a:ln>
            <a:noFill/>
          </a:ln>
        </p:spPr>
      </p:sp>
      <p:sp>
        <p:nvSpPr>
          <p:cNvPr id="16634" name="Freeform 601"/>
          <p:cNvSpPr/>
          <p:nvPr/>
        </p:nvSpPr>
        <p:spPr>
          <a:xfrm>
            <a:off x="1671120" y="231480"/>
            <a:ext cx="181080" cy="68760"/>
          </a:xfrm>
          <a:custGeom>
            <a:avLst/>
            <a:gdLst/>
            <a:ahLst/>
            <a:cxnLst/>
            <a:rect l="0" t="0" r="r" b="b"/>
            <a:pathLst>
              <a:path w="503" h="191">
                <a:moveTo>
                  <a:pt x="502" y="190"/>
                </a:moveTo>
                <a:lnTo>
                  <a:pt x="0" y="0"/>
                </a:lnTo>
                <a:lnTo>
                  <a:pt x="25" y="0"/>
                </a:lnTo>
                <a:lnTo>
                  <a:pt x="502" y="181"/>
                </a:lnTo>
                <a:lnTo>
                  <a:pt x="502" y="190"/>
                </a:lnTo>
                <a:close/>
              </a:path>
            </a:pathLst>
          </a:custGeom>
          <a:solidFill>
            <a:srgbClr val="FCFDFD"/>
          </a:solidFill>
          <a:ln>
            <a:noFill/>
          </a:ln>
        </p:spPr>
      </p:sp>
      <p:sp>
        <p:nvSpPr>
          <p:cNvPr id="16635" name="Freeform 602"/>
          <p:cNvSpPr/>
          <p:nvPr/>
        </p:nvSpPr>
        <p:spPr>
          <a:xfrm>
            <a:off x="1680120" y="231480"/>
            <a:ext cx="172080" cy="65520"/>
          </a:xfrm>
          <a:custGeom>
            <a:avLst/>
            <a:gdLst/>
            <a:ahLst/>
            <a:cxnLst/>
            <a:rect l="0" t="0" r="r" b="b"/>
            <a:pathLst>
              <a:path w="478" h="182">
                <a:moveTo>
                  <a:pt x="477" y="181"/>
                </a:moveTo>
                <a:lnTo>
                  <a:pt x="0" y="0"/>
                </a:lnTo>
                <a:lnTo>
                  <a:pt x="25" y="0"/>
                </a:lnTo>
                <a:lnTo>
                  <a:pt x="477" y="171"/>
                </a:lnTo>
                <a:lnTo>
                  <a:pt x="477" y="181"/>
                </a:lnTo>
                <a:close/>
              </a:path>
            </a:pathLst>
          </a:custGeom>
          <a:solidFill>
            <a:srgbClr val="FDFDFE"/>
          </a:solidFill>
          <a:ln>
            <a:noFill/>
          </a:ln>
        </p:spPr>
      </p:sp>
      <p:sp>
        <p:nvSpPr>
          <p:cNvPr id="16636" name="Freeform 603"/>
          <p:cNvSpPr/>
          <p:nvPr/>
        </p:nvSpPr>
        <p:spPr>
          <a:xfrm>
            <a:off x="1689120" y="231480"/>
            <a:ext cx="163080" cy="61920"/>
          </a:xfrm>
          <a:custGeom>
            <a:avLst/>
            <a:gdLst/>
            <a:ahLst/>
            <a:cxnLst/>
            <a:rect l="0" t="0" r="r" b="b"/>
            <a:pathLst>
              <a:path w="453" h="172">
                <a:moveTo>
                  <a:pt x="452" y="171"/>
                </a:moveTo>
                <a:lnTo>
                  <a:pt x="0" y="0"/>
                </a:lnTo>
                <a:lnTo>
                  <a:pt x="25" y="0"/>
                </a:lnTo>
                <a:lnTo>
                  <a:pt x="452" y="162"/>
                </a:lnTo>
                <a:lnTo>
                  <a:pt x="452" y="171"/>
                </a:lnTo>
                <a:close/>
              </a:path>
            </a:pathLst>
          </a:custGeom>
          <a:solidFill>
            <a:srgbClr val="FDFDFE"/>
          </a:solidFill>
          <a:ln>
            <a:noFill/>
          </a:ln>
        </p:spPr>
      </p:sp>
      <p:sp>
        <p:nvSpPr>
          <p:cNvPr id="16637" name="Freeform 604"/>
          <p:cNvSpPr/>
          <p:nvPr/>
        </p:nvSpPr>
        <p:spPr>
          <a:xfrm>
            <a:off x="1698120" y="231480"/>
            <a:ext cx="154080" cy="58680"/>
          </a:xfrm>
          <a:custGeom>
            <a:avLst/>
            <a:gdLst/>
            <a:ahLst/>
            <a:cxnLst/>
            <a:rect l="0" t="0" r="r" b="b"/>
            <a:pathLst>
              <a:path w="428" h="163">
                <a:moveTo>
                  <a:pt x="427" y="162"/>
                </a:moveTo>
                <a:lnTo>
                  <a:pt x="0" y="0"/>
                </a:lnTo>
                <a:lnTo>
                  <a:pt x="25" y="0"/>
                </a:lnTo>
                <a:lnTo>
                  <a:pt x="427" y="152"/>
                </a:lnTo>
                <a:lnTo>
                  <a:pt x="427" y="162"/>
                </a:lnTo>
                <a:close/>
              </a:path>
            </a:pathLst>
          </a:custGeom>
          <a:solidFill>
            <a:srgbClr val="FDFEFE"/>
          </a:solidFill>
          <a:ln>
            <a:noFill/>
          </a:ln>
        </p:spPr>
      </p:sp>
      <p:sp>
        <p:nvSpPr>
          <p:cNvPr id="16638" name="Freeform 605"/>
          <p:cNvSpPr/>
          <p:nvPr/>
        </p:nvSpPr>
        <p:spPr>
          <a:xfrm>
            <a:off x="1707120" y="231480"/>
            <a:ext cx="145080" cy="55080"/>
          </a:xfrm>
          <a:custGeom>
            <a:avLst/>
            <a:gdLst/>
            <a:ahLst/>
            <a:cxnLst/>
            <a:rect l="0" t="0" r="r" b="b"/>
            <a:pathLst>
              <a:path w="403" h="153">
                <a:moveTo>
                  <a:pt x="402" y="152"/>
                </a:moveTo>
                <a:lnTo>
                  <a:pt x="0" y="0"/>
                </a:lnTo>
                <a:lnTo>
                  <a:pt x="50" y="0"/>
                </a:lnTo>
                <a:lnTo>
                  <a:pt x="402" y="133"/>
                </a:lnTo>
                <a:lnTo>
                  <a:pt x="402" y="152"/>
                </a:lnTo>
                <a:close/>
              </a:path>
            </a:pathLst>
          </a:custGeom>
          <a:solidFill>
            <a:srgbClr val="FDFEFE"/>
          </a:solidFill>
          <a:ln>
            <a:noFill/>
          </a:ln>
        </p:spPr>
      </p:sp>
      <p:sp>
        <p:nvSpPr>
          <p:cNvPr id="16639" name="Freeform 606"/>
          <p:cNvSpPr/>
          <p:nvPr/>
        </p:nvSpPr>
        <p:spPr>
          <a:xfrm>
            <a:off x="1725120" y="231480"/>
            <a:ext cx="127080" cy="48240"/>
          </a:xfrm>
          <a:custGeom>
            <a:avLst/>
            <a:gdLst/>
            <a:ahLst/>
            <a:cxnLst/>
            <a:rect l="0" t="0" r="r" b="b"/>
            <a:pathLst>
              <a:path w="353" h="134">
                <a:moveTo>
                  <a:pt x="352" y="133"/>
                </a:moveTo>
                <a:lnTo>
                  <a:pt x="0" y="0"/>
                </a:lnTo>
                <a:lnTo>
                  <a:pt x="25" y="0"/>
                </a:lnTo>
                <a:lnTo>
                  <a:pt x="352" y="124"/>
                </a:lnTo>
                <a:lnTo>
                  <a:pt x="352" y="133"/>
                </a:lnTo>
                <a:close/>
              </a:path>
            </a:pathLst>
          </a:custGeom>
          <a:solidFill>
            <a:srgbClr val="FDFEFE"/>
          </a:solidFill>
          <a:ln>
            <a:noFill/>
          </a:ln>
        </p:spPr>
      </p:sp>
      <p:sp>
        <p:nvSpPr>
          <p:cNvPr id="16640" name="Freeform 607"/>
          <p:cNvSpPr/>
          <p:nvPr/>
        </p:nvSpPr>
        <p:spPr>
          <a:xfrm>
            <a:off x="1734120" y="231480"/>
            <a:ext cx="118080" cy="45000"/>
          </a:xfrm>
          <a:custGeom>
            <a:avLst/>
            <a:gdLst/>
            <a:ahLst/>
            <a:cxnLst/>
            <a:rect l="0" t="0" r="r" b="b"/>
            <a:pathLst>
              <a:path w="328" h="125">
                <a:moveTo>
                  <a:pt x="327" y="124"/>
                </a:moveTo>
                <a:lnTo>
                  <a:pt x="0" y="0"/>
                </a:lnTo>
                <a:lnTo>
                  <a:pt x="25" y="0"/>
                </a:lnTo>
                <a:lnTo>
                  <a:pt x="327" y="114"/>
                </a:lnTo>
                <a:lnTo>
                  <a:pt x="327" y="124"/>
                </a:lnTo>
                <a:close/>
              </a:path>
            </a:pathLst>
          </a:custGeom>
          <a:solidFill>
            <a:srgbClr val="FEFEFE"/>
          </a:solidFill>
          <a:ln>
            <a:noFill/>
          </a:ln>
        </p:spPr>
      </p:sp>
      <p:sp>
        <p:nvSpPr>
          <p:cNvPr id="16641" name="Freeform 608"/>
          <p:cNvSpPr/>
          <p:nvPr/>
        </p:nvSpPr>
        <p:spPr>
          <a:xfrm>
            <a:off x="1743120" y="231480"/>
            <a:ext cx="109080" cy="41400"/>
          </a:xfrm>
          <a:custGeom>
            <a:avLst/>
            <a:gdLst/>
            <a:ahLst/>
            <a:cxnLst/>
            <a:rect l="0" t="0" r="r" b="b"/>
            <a:pathLst>
              <a:path w="303" h="115">
                <a:moveTo>
                  <a:pt x="302" y="114"/>
                </a:moveTo>
                <a:lnTo>
                  <a:pt x="0" y="0"/>
                </a:lnTo>
                <a:lnTo>
                  <a:pt x="100" y="0"/>
                </a:lnTo>
                <a:lnTo>
                  <a:pt x="302" y="76"/>
                </a:lnTo>
                <a:lnTo>
                  <a:pt x="302" y="114"/>
                </a:lnTo>
                <a:close/>
              </a:path>
            </a:pathLst>
          </a:custGeom>
          <a:solidFill>
            <a:srgbClr val="FEFEFE"/>
          </a:solidFill>
          <a:ln>
            <a:noFill/>
          </a:ln>
        </p:spPr>
      </p:sp>
      <p:sp>
        <p:nvSpPr>
          <p:cNvPr id="16642" name="Freeform 609"/>
          <p:cNvSpPr/>
          <p:nvPr/>
        </p:nvSpPr>
        <p:spPr>
          <a:xfrm>
            <a:off x="1779120" y="231480"/>
            <a:ext cx="73080" cy="28080"/>
          </a:xfrm>
          <a:custGeom>
            <a:avLst/>
            <a:gdLst/>
            <a:ahLst/>
            <a:cxnLst/>
            <a:rect l="0" t="0" r="r" b="b"/>
            <a:pathLst>
              <a:path w="203" h="78">
                <a:moveTo>
                  <a:pt x="202" y="77"/>
                </a:moveTo>
                <a:lnTo>
                  <a:pt x="0" y="0"/>
                </a:lnTo>
                <a:lnTo>
                  <a:pt x="26" y="0"/>
                </a:lnTo>
                <a:lnTo>
                  <a:pt x="202" y="66"/>
                </a:lnTo>
                <a:lnTo>
                  <a:pt x="202" y="77"/>
                </a:lnTo>
                <a:close/>
              </a:path>
            </a:pathLst>
          </a:custGeom>
          <a:solidFill>
            <a:srgbClr val="FEFEFF"/>
          </a:solidFill>
          <a:ln>
            <a:noFill/>
          </a:ln>
        </p:spPr>
      </p:sp>
      <p:sp>
        <p:nvSpPr>
          <p:cNvPr id="16643" name="Freeform 610"/>
          <p:cNvSpPr/>
          <p:nvPr/>
        </p:nvSpPr>
        <p:spPr>
          <a:xfrm>
            <a:off x="1788480" y="231480"/>
            <a:ext cx="63720" cy="24480"/>
          </a:xfrm>
          <a:custGeom>
            <a:avLst/>
            <a:gdLst/>
            <a:ahLst/>
            <a:cxnLst/>
            <a:rect l="0" t="0" r="r" b="b"/>
            <a:pathLst>
              <a:path w="177" h="68">
                <a:moveTo>
                  <a:pt x="176" y="67"/>
                </a:moveTo>
                <a:lnTo>
                  <a:pt x="0" y="0"/>
                </a:lnTo>
                <a:lnTo>
                  <a:pt x="26" y="0"/>
                </a:lnTo>
                <a:lnTo>
                  <a:pt x="176" y="58"/>
                </a:lnTo>
                <a:lnTo>
                  <a:pt x="176" y="67"/>
                </a:lnTo>
                <a:close/>
              </a:path>
            </a:pathLst>
          </a:custGeom>
          <a:solidFill>
            <a:srgbClr val="FEFFFF"/>
          </a:solidFill>
          <a:ln>
            <a:noFill/>
          </a:ln>
        </p:spPr>
      </p:sp>
      <p:sp>
        <p:nvSpPr>
          <p:cNvPr id="16644" name="Freeform 611"/>
          <p:cNvSpPr/>
          <p:nvPr/>
        </p:nvSpPr>
        <p:spPr>
          <a:xfrm>
            <a:off x="1797480" y="231480"/>
            <a:ext cx="54720" cy="21600"/>
          </a:xfrm>
          <a:custGeom>
            <a:avLst/>
            <a:gdLst/>
            <a:ahLst/>
            <a:cxnLst/>
            <a:rect l="0" t="0" r="r" b="b"/>
            <a:pathLst>
              <a:path w="152" h="60">
                <a:moveTo>
                  <a:pt x="151" y="59"/>
                </a:moveTo>
                <a:lnTo>
                  <a:pt x="0" y="0"/>
                </a:lnTo>
                <a:lnTo>
                  <a:pt x="25" y="0"/>
                </a:lnTo>
                <a:lnTo>
                  <a:pt x="151" y="48"/>
                </a:lnTo>
                <a:lnTo>
                  <a:pt x="151" y="59"/>
                </a:lnTo>
                <a:close/>
              </a:path>
            </a:pathLst>
          </a:custGeom>
          <a:solidFill>
            <a:srgbClr val="FEFFFF"/>
          </a:solidFill>
          <a:ln>
            <a:noFill/>
          </a:ln>
        </p:spPr>
      </p:sp>
      <p:sp>
        <p:nvSpPr>
          <p:cNvPr id="16645" name="Freeform 612"/>
          <p:cNvSpPr/>
          <p:nvPr/>
        </p:nvSpPr>
        <p:spPr>
          <a:xfrm>
            <a:off x="1806480" y="231480"/>
            <a:ext cx="45720" cy="17640"/>
          </a:xfrm>
          <a:custGeom>
            <a:avLst/>
            <a:gdLst/>
            <a:ahLst/>
            <a:cxnLst/>
            <a:rect l="0" t="0" r="r" b="b"/>
            <a:pathLst>
              <a:path w="127" h="49">
                <a:moveTo>
                  <a:pt x="126" y="48"/>
                </a:moveTo>
                <a:lnTo>
                  <a:pt x="0" y="0"/>
                </a:lnTo>
                <a:lnTo>
                  <a:pt x="25" y="0"/>
                </a:lnTo>
                <a:lnTo>
                  <a:pt x="126" y="38"/>
                </a:lnTo>
                <a:lnTo>
                  <a:pt x="126" y="48"/>
                </a:lnTo>
                <a:close/>
              </a:path>
            </a:pathLst>
          </a:custGeom>
          <a:solidFill>
            <a:srgbClr val="FFFFFF"/>
          </a:solidFill>
          <a:ln>
            <a:noFill/>
          </a:ln>
        </p:spPr>
      </p:sp>
      <p:sp>
        <p:nvSpPr>
          <p:cNvPr id="16646" name="Freeform 613"/>
          <p:cNvSpPr/>
          <p:nvPr/>
        </p:nvSpPr>
        <p:spPr>
          <a:xfrm>
            <a:off x="1815480" y="231480"/>
            <a:ext cx="36720" cy="14400"/>
          </a:xfrm>
          <a:custGeom>
            <a:avLst/>
            <a:gdLst/>
            <a:ahLst/>
            <a:cxnLst/>
            <a:rect l="0" t="0" r="r" b="b"/>
            <a:pathLst>
              <a:path w="102" h="40">
                <a:moveTo>
                  <a:pt x="101" y="39"/>
                </a:moveTo>
                <a:lnTo>
                  <a:pt x="0" y="0"/>
                </a:lnTo>
                <a:lnTo>
                  <a:pt x="101" y="0"/>
                </a:lnTo>
                <a:lnTo>
                  <a:pt x="101" y="39"/>
                </a:lnTo>
                <a:close/>
              </a:path>
            </a:pathLst>
          </a:custGeom>
          <a:solidFill>
            <a:srgbClr val="FFFFFF"/>
          </a:solidFill>
          <a:ln>
            <a:noFill/>
          </a:ln>
        </p:spPr>
      </p:sp>
      <p:sp>
        <p:nvSpPr>
          <p:cNvPr id="16647" name="Freeform 614"/>
          <p:cNvSpPr/>
          <p:nvPr/>
        </p:nvSpPr>
        <p:spPr>
          <a:xfrm>
            <a:off x="200880" y="986040"/>
            <a:ext cx="31320" cy="12600"/>
          </a:xfrm>
          <a:custGeom>
            <a:avLst/>
            <a:gdLst/>
            <a:ahLst/>
            <a:cxnLst/>
            <a:rect l="0" t="0" r="r" b="b"/>
            <a:pathLst>
              <a:path w="87" h="35">
                <a:moveTo>
                  <a:pt x="0" y="34"/>
                </a:moveTo>
                <a:lnTo>
                  <a:pt x="0" y="0"/>
                </a:lnTo>
                <a:lnTo>
                  <a:pt x="86" y="34"/>
                </a:lnTo>
                <a:lnTo>
                  <a:pt x="0" y="34"/>
                </a:lnTo>
                <a:close/>
              </a:path>
            </a:pathLst>
          </a:custGeom>
          <a:solidFill>
            <a:srgbClr val="FFFFFF"/>
          </a:solidFill>
          <a:ln>
            <a:noFill/>
          </a:ln>
        </p:spPr>
      </p:sp>
      <p:sp>
        <p:nvSpPr>
          <p:cNvPr id="16648" name="Freeform 615"/>
          <p:cNvSpPr/>
          <p:nvPr/>
        </p:nvSpPr>
        <p:spPr>
          <a:xfrm>
            <a:off x="200880" y="982800"/>
            <a:ext cx="38880" cy="15840"/>
          </a:xfrm>
          <a:custGeom>
            <a:avLst/>
            <a:gdLst/>
            <a:ahLst/>
            <a:cxnLst/>
            <a:rect l="0" t="0" r="r" b="b"/>
            <a:pathLst>
              <a:path w="108" h="44">
                <a:moveTo>
                  <a:pt x="86" y="43"/>
                </a:moveTo>
                <a:lnTo>
                  <a:pt x="0" y="9"/>
                </a:lnTo>
                <a:lnTo>
                  <a:pt x="0" y="0"/>
                </a:lnTo>
                <a:lnTo>
                  <a:pt x="107" y="43"/>
                </a:lnTo>
                <a:lnTo>
                  <a:pt x="86" y="43"/>
                </a:lnTo>
                <a:close/>
              </a:path>
            </a:pathLst>
          </a:custGeom>
          <a:solidFill>
            <a:srgbClr val="FEFEFE"/>
          </a:solidFill>
          <a:ln>
            <a:noFill/>
          </a:ln>
        </p:spPr>
      </p:sp>
      <p:sp>
        <p:nvSpPr>
          <p:cNvPr id="16649" name="Freeform 616"/>
          <p:cNvSpPr/>
          <p:nvPr/>
        </p:nvSpPr>
        <p:spPr>
          <a:xfrm>
            <a:off x="200880" y="979920"/>
            <a:ext cx="46440" cy="18720"/>
          </a:xfrm>
          <a:custGeom>
            <a:avLst/>
            <a:gdLst/>
            <a:ahLst/>
            <a:cxnLst/>
            <a:rect l="0" t="0" r="r" b="b"/>
            <a:pathLst>
              <a:path w="129" h="52">
                <a:moveTo>
                  <a:pt x="107" y="51"/>
                </a:moveTo>
                <a:lnTo>
                  <a:pt x="0" y="9"/>
                </a:lnTo>
                <a:lnTo>
                  <a:pt x="0" y="0"/>
                </a:lnTo>
                <a:lnTo>
                  <a:pt x="128" y="51"/>
                </a:lnTo>
                <a:lnTo>
                  <a:pt x="107" y="51"/>
                </a:lnTo>
                <a:close/>
              </a:path>
            </a:pathLst>
          </a:custGeom>
          <a:solidFill>
            <a:srgbClr val="FEFEFE"/>
          </a:solidFill>
          <a:ln>
            <a:noFill/>
          </a:ln>
        </p:spPr>
      </p:sp>
      <p:sp>
        <p:nvSpPr>
          <p:cNvPr id="16650" name="Freeform 617"/>
          <p:cNvSpPr/>
          <p:nvPr/>
        </p:nvSpPr>
        <p:spPr>
          <a:xfrm>
            <a:off x="200880" y="973800"/>
            <a:ext cx="61560" cy="24840"/>
          </a:xfrm>
          <a:custGeom>
            <a:avLst/>
            <a:gdLst/>
            <a:ahLst/>
            <a:cxnLst/>
            <a:rect l="0" t="0" r="r" b="b"/>
            <a:pathLst>
              <a:path w="171" h="69">
                <a:moveTo>
                  <a:pt x="128" y="68"/>
                </a:moveTo>
                <a:lnTo>
                  <a:pt x="0" y="18"/>
                </a:lnTo>
                <a:lnTo>
                  <a:pt x="0" y="0"/>
                </a:lnTo>
                <a:lnTo>
                  <a:pt x="170" y="68"/>
                </a:lnTo>
                <a:lnTo>
                  <a:pt x="128" y="68"/>
                </a:lnTo>
                <a:close/>
              </a:path>
            </a:pathLst>
          </a:custGeom>
          <a:solidFill>
            <a:srgbClr val="FEFEFE"/>
          </a:solidFill>
          <a:ln>
            <a:noFill/>
          </a:ln>
        </p:spPr>
      </p:sp>
      <p:sp>
        <p:nvSpPr>
          <p:cNvPr id="16651" name="Freeform 618"/>
          <p:cNvSpPr/>
          <p:nvPr/>
        </p:nvSpPr>
        <p:spPr>
          <a:xfrm>
            <a:off x="200880" y="961920"/>
            <a:ext cx="92160" cy="36720"/>
          </a:xfrm>
          <a:custGeom>
            <a:avLst/>
            <a:gdLst/>
            <a:ahLst/>
            <a:cxnLst/>
            <a:rect l="0" t="0" r="r" b="b"/>
            <a:pathLst>
              <a:path w="256" h="102">
                <a:moveTo>
                  <a:pt x="170" y="101"/>
                </a:moveTo>
                <a:lnTo>
                  <a:pt x="0" y="33"/>
                </a:lnTo>
                <a:lnTo>
                  <a:pt x="0" y="0"/>
                </a:lnTo>
                <a:lnTo>
                  <a:pt x="255" y="101"/>
                </a:lnTo>
                <a:lnTo>
                  <a:pt x="170" y="101"/>
                </a:lnTo>
                <a:close/>
              </a:path>
            </a:pathLst>
          </a:custGeom>
          <a:solidFill>
            <a:srgbClr val="FEFEFE"/>
          </a:solidFill>
          <a:ln>
            <a:noFill/>
          </a:ln>
        </p:spPr>
      </p:sp>
      <p:sp>
        <p:nvSpPr>
          <p:cNvPr id="16652" name="Freeform 619"/>
          <p:cNvSpPr/>
          <p:nvPr/>
        </p:nvSpPr>
        <p:spPr>
          <a:xfrm>
            <a:off x="200880" y="958680"/>
            <a:ext cx="99720" cy="39960"/>
          </a:xfrm>
          <a:custGeom>
            <a:avLst/>
            <a:gdLst/>
            <a:ahLst/>
            <a:cxnLst/>
            <a:rect l="0" t="0" r="r" b="b"/>
            <a:pathLst>
              <a:path w="277" h="111">
                <a:moveTo>
                  <a:pt x="255" y="110"/>
                </a:moveTo>
                <a:lnTo>
                  <a:pt x="0" y="10"/>
                </a:lnTo>
                <a:lnTo>
                  <a:pt x="0" y="0"/>
                </a:lnTo>
                <a:lnTo>
                  <a:pt x="276" y="110"/>
                </a:lnTo>
                <a:lnTo>
                  <a:pt x="255" y="110"/>
                </a:lnTo>
                <a:close/>
              </a:path>
            </a:pathLst>
          </a:custGeom>
          <a:solidFill>
            <a:srgbClr val="FEFDFD"/>
          </a:solidFill>
          <a:ln>
            <a:noFill/>
          </a:ln>
        </p:spPr>
      </p:sp>
      <p:sp>
        <p:nvSpPr>
          <p:cNvPr id="16653" name="Freeform 620"/>
          <p:cNvSpPr/>
          <p:nvPr/>
        </p:nvSpPr>
        <p:spPr>
          <a:xfrm>
            <a:off x="200880" y="955800"/>
            <a:ext cx="107280" cy="42840"/>
          </a:xfrm>
          <a:custGeom>
            <a:avLst/>
            <a:gdLst/>
            <a:ahLst/>
            <a:cxnLst/>
            <a:rect l="0" t="0" r="r" b="b"/>
            <a:pathLst>
              <a:path w="298" h="119">
                <a:moveTo>
                  <a:pt x="276" y="118"/>
                </a:moveTo>
                <a:lnTo>
                  <a:pt x="0" y="8"/>
                </a:lnTo>
                <a:lnTo>
                  <a:pt x="0" y="0"/>
                </a:lnTo>
                <a:lnTo>
                  <a:pt x="297" y="118"/>
                </a:lnTo>
                <a:lnTo>
                  <a:pt x="276" y="118"/>
                </a:lnTo>
                <a:close/>
              </a:path>
            </a:pathLst>
          </a:custGeom>
          <a:solidFill>
            <a:srgbClr val="FEFDFD"/>
          </a:solidFill>
          <a:ln>
            <a:noFill/>
          </a:ln>
        </p:spPr>
      </p:sp>
      <p:sp>
        <p:nvSpPr>
          <p:cNvPr id="16654" name="Freeform 621"/>
          <p:cNvSpPr/>
          <p:nvPr/>
        </p:nvSpPr>
        <p:spPr>
          <a:xfrm>
            <a:off x="200880" y="949680"/>
            <a:ext cx="122400" cy="48960"/>
          </a:xfrm>
          <a:custGeom>
            <a:avLst/>
            <a:gdLst/>
            <a:ahLst/>
            <a:cxnLst/>
            <a:rect l="0" t="0" r="r" b="b"/>
            <a:pathLst>
              <a:path w="340" h="136">
                <a:moveTo>
                  <a:pt x="297" y="135"/>
                </a:moveTo>
                <a:lnTo>
                  <a:pt x="0" y="17"/>
                </a:lnTo>
                <a:lnTo>
                  <a:pt x="0" y="0"/>
                </a:lnTo>
                <a:lnTo>
                  <a:pt x="339" y="135"/>
                </a:lnTo>
                <a:lnTo>
                  <a:pt x="297" y="135"/>
                </a:lnTo>
                <a:close/>
              </a:path>
            </a:pathLst>
          </a:custGeom>
          <a:solidFill>
            <a:srgbClr val="FDFDFD"/>
          </a:solidFill>
          <a:ln>
            <a:noFill/>
          </a:ln>
        </p:spPr>
      </p:sp>
      <p:sp>
        <p:nvSpPr>
          <p:cNvPr id="16655" name="Freeform 622"/>
          <p:cNvSpPr/>
          <p:nvPr/>
        </p:nvSpPr>
        <p:spPr>
          <a:xfrm>
            <a:off x="200880" y="943560"/>
            <a:ext cx="137520" cy="55080"/>
          </a:xfrm>
          <a:custGeom>
            <a:avLst/>
            <a:gdLst/>
            <a:ahLst/>
            <a:cxnLst/>
            <a:rect l="0" t="0" r="r" b="b"/>
            <a:pathLst>
              <a:path w="382" h="153">
                <a:moveTo>
                  <a:pt x="339" y="152"/>
                </a:moveTo>
                <a:lnTo>
                  <a:pt x="0" y="17"/>
                </a:lnTo>
                <a:lnTo>
                  <a:pt x="0" y="0"/>
                </a:lnTo>
                <a:lnTo>
                  <a:pt x="381" y="152"/>
                </a:lnTo>
                <a:lnTo>
                  <a:pt x="339" y="152"/>
                </a:lnTo>
                <a:close/>
              </a:path>
            </a:pathLst>
          </a:custGeom>
          <a:solidFill>
            <a:srgbClr val="FDFDFD"/>
          </a:solidFill>
          <a:ln>
            <a:noFill/>
          </a:ln>
        </p:spPr>
      </p:sp>
      <p:sp>
        <p:nvSpPr>
          <p:cNvPr id="16656" name="Freeform 623"/>
          <p:cNvSpPr/>
          <p:nvPr/>
        </p:nvSpPr>
        <p:spPr>
          <a:xfrm>
            <a:off x="200880" y="940680"/>
            <a:ext cx="145080" cy="57960"/>
          </a:xfrm>
          <a:custGeom>
            <a:avLst/>
            <a:gdLst/>
            <a:ahLst/>
            <a:cxnLst/>
            <a:rect l="0" t="0" r="r" b="b"/>
            <a:pathLst>
              <a:path w="403" h="161">
                <a:moveTo>
                  <a:pt x="381" y="160"/>
                </a:moveTo>
                <a:lnTo>
                  <a:pt x="0" y="8"/>
                </a:lnTo>
                <a:lnTo>
                  <a:pt x="0" y="0"/>
                </a:lnTo>
                <a:lnTo>
                  <a:pt x="402" y="160"/>
                </a:lnTo>
                <a:lnTo>
                  <a:pt x="381" y="160"/>
                </a:lnTo>
                <a:close/>
              </a:path>
            </a:pathLst>
          </a:custGeom>
          <a:solidFill>
            <a:srgbClr val="FDFCFC"/>
          </a:solidFill>
          <a:ln>
            <a:noFill/>
          </a:ln>
        </p:spPr>
      </p:sp>
      <p:sp>
        <p:nvSpPr>
          <p:cNvPr id="16657" name="Freeform 624"/>
          <p:cNvSpPr/>
          <p:nvPr/>
        </p:nvSpPr>
        <p:spPr>
          <a:xfrm>
            <a:off x="200880" y="937440"/>
            <a:ext cx="152640" cy="61200"/>
          </a:xfrm>
          <a:custGeom>
            <a:avLst/>
            <a:gdLst/>
            <a:ahLst/>
            <a:cxnLst/>
            <a:rect l="0" t="0" r="r" b="b"/>
            <a:pathLst>
              <a:path w="424" h="170">
                <a:moveTo>
                  <a:pt x="402" y="169"/>
                </a:moveTo>
                <a:lnTo>
                  <a:pt x="0" y="9"/>
                </a:lnTo>
                <a:lnTo>
                  <a:pt x="0" y="0"/>
                </a:lnTo>
                <a:lnTo>
                  <a:pt x="423" y="169"/>
                </a:lnTo>
                <a:lnTo>
                  <a:pt x="402" y="169"/>
                </a:lnTo>
                <a:close/>
              </a:path>
            </a:pathLst>
          </a:custGeom>
          <a:solidFill>
            <a:srgbClr val="FDFCFC"/>
          </a:solidFill>
          <a:ln>
            <a:noFill/>
          </a:ln>
        </p:spPr>
      </p:sp>
      <p:sp>
        <p:nvSpPr>
          <p:cNvPr id="16658" name="Freeform 625"/>
          <p:cNvSpPr/>
          <p:nvPr/>
        </p:nvSpPr>
        <p:spPr>
          <a:xfrm>
            <a:off x="200880" y="925560"/>
            <a:ext cx="183240" cy="73080"/>
          </a:xfrm>
          <a:custGeom>
            <a:avLst/>
            <a:gdLst/>
            <a:ahLst/>
            <a:cxnLst/>
            <a:rect l="0" t="0" r="r" b="b"/>
            <a:pathLst>
              <a:path w="509" h="203">
                <a:moveTo>
                  <a:pt x="423" y="202"/>
                </a:moveTo>
                <a:lnTo>
                  <a:pt x="0" y="33"/>
                </a:lnTo>
                <a:lnTo>
                  <a:pt x="0" y="0"/>
                </a:lnTo>
                <a:lnTo>
                  <a:pt x="508" y="202"/>
                </a:lnTo>
                <a:lnTo>
                  <a:pt x="423" y="202"/>
                </a:lnTo>
                <a:close/>
              </a:path>
            </a:pathLst>
          </a:custGeom>
          <a:solidFill>
            <a:srgbClr val="FCFCFC"/>
          </a:solidFill>
          <a:ln>
            <a:noFill/>
          </a:ln>
        </p:spPr>
      </p:sp>
      <p:sp>
        <p:nvSpPr>
          <p:cNvPr id="16659" name="Freeform 626"/>
          <p:cNvSpPr/>
          <p:nvPr/>
        </p:nvSpPr>
        <p:spPr>
          <a:xfrm>
            <a:off x="200880" y="922320"/>
            <a:ext cx="190800" cy="76320"/>
          </a:xfrm>
          <a:custGeom>
            <a:avLst/>
            <a:gdLst/>
            <a:ahLst/>
            <a:cxnLst/>
            <a:rect l="0" t="0" r="r" b="b"/>
            <a:pathLst>
              <a:path w="530" h="212">
                <a:moveTo>
                  <a:pt x="508" y="211"/>
                </a:moveTo>
                <a:lnTo>
                  <a:pt x="0" y="9"/>
                </a:lnTo>
                <a:lnTo>
                  <a:pt x="0" y="0"/>
                </a:lnTo>
                <a:lnTo>
                  <a:pt x="529" y="211"/>
                </a:lnTo>
                <a:lnTo>
                  <a:pt x="508" y="211"/>
                </a:lnTo>
                <a:close/>
              </a:path>
            </a:pathLst>
          </a:custGeom>
          <a:solidFill>
            <a:srgbClr val="FBFBFB"/>
          </a:solidFill>
          <a:ln>
            <a:noFill/>
          </a:ln>
        </p:spPr>
      </p:sp>
      <p:sp>
        <p:nvSpPr>
          <p:cNvPr id="16660" name="Freeform 627"/>
          <p:cNvSpPr/>
          <p:nvPr/>
        </p:nvSpPr>
        <p:spPr>
          <a:xfrm>
            <a:off x="200880" y="919440"/>
            <a:ext cx="198360" cy="79200"/>
          </a:xfrm>
          <a:custGeom>
            <a:avLst/>
            <a:gdLst/>
            <a:ahLst/>
            <a:cxnLst/>
            <a:rect l="0" t="0" r="r" b="b"/>
            <a:pathLst>
              <a:path w="551" h="220">
                <a:moveTo>
                  <a:pt x="529" y="219"/>
                </a:moveTo>
                <a:lnTo>
                  <a:pt x="0" y="8"/>
                </a:lnTo>
                <a:lnTo>
                  <a:pt x="0" y="0"/>
                </a:lnTo>
                <a:lnTo>
                  <a:pt x="550" y="219"/>
                </a:lnTo>
                <a:lnTo>
                  <a:pt x="529" y="219"/>
                </a:lnTo>
                <a:close/>
              </a:path>
            </a:pathLst>
          </a:custGeom>
          <a:solidFill>
            <a:srgbClr val="FBFBFB"/>
          </a:solidFill>
          <a:ln>
            <a:noFill/>
          </a:ln>
        </p:spPr>
      </p:sp>
      <p:sp>
        <p:nvSpPr>
          <p:cNvPr id="16661" name="Freeform 628"/>
          <p:cNvSpPr/>
          <p:nvPr/>
        </p:nvSpPr>
        <p:spPr>
          <a:xfrm>
            <a:off x="200880" y="913320"/>
            <a:ext cx="213480" cy="85320"/>
          </a:xfrm>
          <a:custGeom>
            <a:avLst/>
            <a:gdLst/>
            <a:ahLst/>
            <a:cxnLst/>
            <a:rect l="0" t="0" r="r" b="b"/>
            <a:pathLst>
              <a:path w="593" h="237">
                <a:moveTo>
                  <a:pt x="550" y="236"/>
                </a:moveTo>
                <a:lnTo>
                  <a:pt x="0" y="17"/>
                </a:lnTo>
                <a:lnTo>
                  <a:pt x="0" y="0"/>
                </a:lnTo>
                <a:lnTo>
                  <a:pt x="592" y="236"/>
                </a:lnTo>
                <a:lnTo>
                  <a:pt x="550" y="236"/>
                </a:lnTo>
                <a:close/>
              </a:path>
            </a:pathLst>
          </a:custGeom>
          <a:solidFill>
            <a:srgbClr val="FBFBFB"/>
          </a:solidFill>
          <a:ln>
            <a:noFill/>
          </a:ln>
        </p:spPr>
      </p:sp>
      <p:sp>
        <p:nvSpPr>
          <p:cNvPr id="16662" name="Freeform 629"/>
          <p:cNvSpPr/>
          <p:nvPr/>
        </p:nvSpPr>
        <p:spPr>
          <a:xfrm>
            <a:off x="200880" y="910440"/>
            <a:ext cx="221040" cy="88200"/>
          </a:xfrm>
          <a:custGeom>
            <a:avLst/>
            <a:gdLst/>
            <a:ahLst/>
            <a:cxnLst/>
            <a:rect l="0" t="0" r="r" b="b"/>
            <a:pathLst>
              <a:path w="614" h="245">
                <a:moveTo>
                  <a:pt x="592" y="244"/>
                </a:moveTo>
                <a:lnTo>
                  <a:pt x="0" y="8"/>
                </a:lnTo>
                <a:lnTo>
                  <a:pt x="0" y="0"/>
                </a:lnTo>
                <a:lnTo>
                  <a:pt x="613" y="244"/>
                </a:lnTo>
                <a:lnTo>
                  <a:pt x="592" y="244"/>
                </a:lnTo>
                <a:close/>
              </a:path>
            </a:pathLst>
          </a:custGeom>
          <a:solidFill>
            <a:srgbClr val="FBFAFA"/>
          </a:solidFill>
          <a:ln>
            <a:noFill/>
          </a:ln>
        </p:spPr>
      </p:sp>
      <p:sp>
        <p:nvSpPr>
          <p:cNvPr id="16663" name="Freeform 630"/>
          <p:cNvSpPr/>
          <p:nvPr/>
        </p:nvSpPr>
        <p:spPr>
          <a:xfrm>
            <a:off x="200880" y="907200"/>
            <a:ext cx="228600" cy="91440"/>
          </a:xfrm>
          <a:custGeom>
            <a:avLst/>
            <a:gdLst/>
            <a:ahLst/>
            <a:cxnLst/>
            <a:rect l="0" t="0" r="r" b="b"/>
            <a:pathLst>
              <a:path w="635" h="254">
                <a:moveTo>
                  <a:pt x="613" y="253"/>
                </a:moveTo>
                <a:lnTo>
                  <a:pt x="0" y="9"/>
                </a:lnTo>
                <a:lnTo>
                  <a:pt x="0" y="0"/>
                </a:lnTo>
                <a:lnTo>
                  <a:pt x="634" y="253"/>
                </a:lnTo>
                <a:lnTo>
                  <a:pt x="613" y="253"/>
                </a:lnTo>
                <a:close/>
              </a:path>
            </a:pathLst>
          </a:custGeom>
          <a:solidFill>
            <a:srgbClr val="FBFAFA"/>
          </a:solidFill>
          <a:ln>
            <a:noFill/>
          </a:ln>
        </p:spPr>
      </p:sp>
      <p:sp>
        <p:nvSpPr>
          <p:cNvPr id="16664" name="Freeform 631"/>
          <p:cNvSpPr/>
          <p:nvPr/>
        </p:nvSpPr>
        <p:spPr>
          <a:xfrm>
            <a:off x="200880" y="901440"/>
            <a:ext cx="244080" cy="97200"/>
          </a:xfrm>
          <a:custGeom>
            <a:avLst/>
            <a:gdLst/>
            <a:ahLst/>
            <a:cxnLst/>
            <a:rect l="0" t="0" r="r" b="b"/>
            <a:pathLst>
              <a:path w="678" h="270">
                <a:moveTo>
                  <a:pt x="634" y="269"/>
                </a:moveTo>
                <a:lnTo>
                  <a:pt x="0" y="16"/>
                </a:lnTo>
                <a:lnTo>
                  <a:pt x="0" y="0"/>
                </a:lnTo>
                <a:lnTo>
                  <a:pt x="677" y="269"/>
                </a:lnTo>
                <a:lnTo>
                  <a:pt x="634" y="269"/>
                </a:lnTo>
                <a:close/>
              </a:path>
            </a:pathLst>
          </a:custGeom>
          <a:solidFill>
            <a:srgbClr val="FAFAFA"/>
          </a:solidFill>
          <a:ln>
            <a:noFill/>
          </a:ln>
        </p:spPr>
      </p:sp>
      <p:sp>
        <p:nvSpPr>
          <p:cNvPr id="16665" name="Freeform 632"/>
          <p:cNvSpPr/>
          <p:nvPr/>
        </p:nvSpPr>
        <p:spPr>
          <a:xfrm>
            <a:off x="200880" y="898200"/>
            <a:ext cx="251640" cy="100440"/>
          </a:xfrm>
          <a:custGeom>
            <a:avLst/>
            <a:gdLst/>
            <a:ahLst/>
            <a:cxnLst/>
            <a:rect l="0" t="0" r="r" b="b"/>
            <a:pathLst>
              <a:path w="699" h="279">
                <a:moveTo>
                  <a:pt x="677" y="278"/>
                </a:moveTo>
                <a:lnTo>
                  <a:pt x="0" y="9"/>
                </a:lnTo>
                <a:lnTo>
                  <a:pt x="0" y="0"/>
                </a:lnTo>
                <a:lnTo>
                  <a:pt x="698" y="278"/>
                </a:lnTo>
                <a:lnTo>
                  <a:pt x="677" y="278"/>
                </a:lnTo>
                <a:close/>
              </a:path>
            </a:pathLst>
          </a:custGeom>
          <a:solidFill>
            <a:srgbClr val="FAF9F9"/>
          </a:solidFill>
          <a:ln>
            <a:noFill/>
          </a:ln>
        </p:spPr>
      </p:sp>
      <p:sp>
        <p:nvSpPr>
          <p:cNvPr id="16666" name="Freeform 633"/>
          <p:cNvSpPr/>
          <p:nvPr/>
        </p:nvSpPr>
        <p:spPr>
          <a:xfrm>
            <a:off x="200880" y="895320"/>
            <a:ext cx="259200" cy="103320"/>
          </a:xfrm>
          <a:custGeom>
            <a:avLst/>
            <a:gdLst/>
            <a:ahLst/>
            <a:cxnLst/>
            <a:rect l="0" t="0" r="r" b="b"/>
            <a:pathLst>
              <a:path w="720" h="287">
                <a:moveTo>
                  <a:pt x="698" y="286"/>
                </a:moveTo>
                <a:lnTo>
                  <a:pt x="0" y="8"/>
                </a:lnTo>
                <a:lnTo>
                  <a:pt x="0" y="0"/>
                </a:lnTo>
                <a:lnTo>
                  <a:pt x="719" y="286"/>
                </a:lnTo>
                <a:lnTo>
                  <a:pt x="698" y="286"/>
                </a:lnTo>
                <a:close/>
              </a:path>
            </a:pathLst>
          </a:custGeom>
          <a:solidFill>
            <a:srgbClr val="FAF9F9"/>
          </a:solidFill>
          <a:ln>
            <a:noFill/>
          </a:ln>
        </p:spPr>
      </p:sp>
      <p:sp>
        <p:nvSpPr>
          <p:cNvPr id="16667" name="Freeform 634"/>
          <p:cNvSpPr/>
          <p:nvPr/>
        </p:nvSpPr>
        <p:spPr>
          <a:xfrm>
            <a:off x="200880" y="889200"/>
            <a:ext cx="274320" cy="109440"/>
          </a:xfrm>
          <a:custGeom>
            <a:avLst/>
            <a:gdLst/>
            <a:ahLst/>
            <a:cxnLst/>
            <a:rect l="0" t="0" r="r" b="b"/>
            <a:pathLst>
              <a:path w="762" h="304">
                <a:moveTo>
                  <a:pt x="719" y="303"/>
                </a:moveTo>
                <a:lnTo>
                  <a:pt x="0" y="17"/>
                </a:lnTo>
                <a:lnTo>
                  <a:pt x="0" y="0"/>
                </a:lnTo>
                <a:lnTo>
                  <a:pt x="761" y="303"/>
                </a:lnTo>
                <a:lnTo>
                  <a:pt x="719" y="303"/>
                </a:lnTo>
                <a:close/>
              </a:path>
            </a:pathLst>
          </a:custGeom>
          <a:solidFill>
            <a:srgbClr val="F9F9F9"/>
          </a:solidFill>
          <a:ln>
            <a:noFill/>
          </a:ln>
        </p:spPr>
      </p:sp>
      <p:sp>
        <p:nvSpPr>
          <p:cNvPr id="16668" name="Freeform 635"/>
          <p:cNvSpPr/>
          <p:nvPr/>
        </p:nvSpPr>
        <p:spPr>
          <a:xfrm>
            <a:off x="200880" y="886320"/>
            <a:ext cx="281880" cy="112320"/>
          </a:xfrm>
          <a:custGeom>
            <a:avLst/>
            <a:gdLst/>
            <a:ahLst/>
            <a:cxnLst/>
            <a:rect l="0" t="0" r="r" b="b"/>
            <a:pathLst>
              <a:path w="783" h="312">
                <a:moveTo>
                  <a:pt x="761" y="311"/>
                </a:moveTo>
                <a:lnTo>
                  <a:pt x="0" y="8"/>
                </a:lnTo>
                <a:lnTo>
                  <a:pt x="0" y="0"/>
                </a:lnTo>
                <a:lnTo>
                  <a:pt x="782" y="311"/>
                </a:lnTo>
                <a:lnTo>
                  <a:pt x="761" y="311"/>
                </a:lnTo>
                <a:close/>
              </a:path>
            </a:pathLst>
          </a:custGeom>
          <a:solidFill>
            <a:srgbClr val="F9F8F8"/>
          </a:solidFill>
          <a:ln>
            <a:noFill/>
          </a:ln>
        </p:spPr>
      </p:sp>
      <p:sp>
        <p:nvSpPr>
          <p:cNvPr id="16669" name="Freeform 636"/>
          <p:cNvSpPr/>
          <p:nvPr/>
        </p:nvSpPr>
        <p:spPr>
          <a:xfrm>
            <a:off x="200880" y="883080"/>
            <a:ext cx="289440" cy="115560"/>
          </a:xfrm>
          <a:custGeom>
            <a:avLst/>
            <a:gdLst/>
            <a:ahLst/>
            <a:cxnLst/>
            <a:rect l="0" t="0" r="r" b="b"/>
            <a:pathLst>
              <a:path w="804" h="321">
                <a:moveTo>
                  <a:pt x="782" y="320"/>
                </a:moveTo>
                <a:lnTo>
                  <a:pt x="0" y="9"/>
                </a:lnTo>
                <a:lnTo>
                  <a:pt x="0" y="0"/>
                </a:lnTo>
                <a:lnTo>
                  <a:pt x="803" y="320"/>
                </a:lnTo>
                <a:lnTo>
                  <a:pt x="782" y="320"/>
                </a:lnTo>
                <a:close/>
              </a:path>
            </a:pathLst>
          </a:custGeom>
          <a:solidFill>
            <a:srgbClr val="F9F8F8"/>
          </a:solidFill>
          <a:ln>
            <a:noFill/>
          </a:ln>
        </p:spPr>
      </p:sp>
      <p:sp>
        <p:nvSpPr>
          <p:cNvPr id="16670" name="Freeform 637"/>
          <p:cNvSpPr/>
          <p:nvPr/>
        </p:nvSpPr>
        <p:spPr>
          <a:xfrm>
            <a:off x="200880" y="876960"/>
            <a:ext cx="304560" cy="121680"/>
          </a:xfrm>
          <a:custGeom>
            <a:avLst/>
            <a:gdLst/>
            <a:ahLst/>
            <a:cxnLst/>
            <a:rect l="0" t="0" r="r" b="b"/>
            <a:pathLst>
              <a:path w="846" h="338">
                <a:moveTo>
                  <a:pt x="803" y="337"/>
                </a:moveTo>
                <a:lnTo>
                  <a:pt x="0" y="17"/>
                </a:lnTo>
                <a:lnTo>
                  <a:pt x="0" y="0"/>
                </a:lnTo>
                <a:lnTo>
                  <a:pt x="845" y="337"/>
                </a:lnTo>
                <a:lnTo>
                  <a:pt x="803" y="337"/>
                </a:lnTo>
                <a:close/>
              </a:path>
            </a:pathLst>
          </a:custGeom>
          <a:solidFill>
            <a:srgbClr val="F8F8F8"/>
          </a:solidFill>
          <a:ln>
            <a:noFill/>
          </a:ln>
        </p:spPr>
      </p:sp>
      <p:sp>
        <p:nvSpPr>
          <p:cNvPr id="16671" name="Freeform 638"/>
          <p:cNvSpPr/>
          <p:nvPr/>
        </p:nvSpPr>
        <p:spPr>
          <a:xfrm>
            <a:off x="200880" y="871200"/>
            <a:ext cx="320040" cy="127440"/>
          </a:xfrm>
          <a:custGeom>
            <a:avLst/>
            <a:gdLst/>
            <a:ahLst/>
            <a:cxnLst/>
            <a:rect l="0" t="0" r="r" b="b"/>
            <a:pathLst>
              <a:path w="889" h="354">
                <a:moveTo>
                  <a:pt x="845" y="353"/>
                </a:moveTo>
                <a:lnTo>
                  <a:pt x="0" y="16"/>
                </a:lnTo>
                <a:lnTo>
                  <a:pt x="0" y="0"/>
                </a:lnTo>
                <a:lnTo>
                  <a:pt x="888" y="353"/>
                </a:lnTo>
                <a:lnTo>
                  <a:pt x="845" y="353"/>
                </a:lnTo>
                <a:close/>
              </a:path>
            </a:pathLst>
          </a:custGeom>
          <a:solidFill>
            <a:srgbClr val="F8F7F7"/>
          </a:solidFill>
          <a:ln>
            <a:noFill/>
          </a:ln>
        </p:spPr>
      </p:sp>
      <p:sp>
        <p:nvSpPr>
          <p:cNvPr id="16672" name="Freeform 639"/>
          <p:cNvSpPr/>
          <p:nvPr/>
        </p:nvSpPr>
        <p:spPr>
          <a:xfrm>
            <a:off x="200880" y="867960"/>
            <a:ext cx="327600" cy="130680"/>
          </a:xfrm>
          <a:custGeom>
            <a:avLst/>
            <a:gdLst/>
            <a:ahLst/>
            <a:cxnLst/>
            <a:rect l="0" t="0" r="r" b="b"/>
            <a:pathLst>
              <a:path w="910" h="363">
                <a:moveTo>
                  <a:pt x="888" y="362"/>
                </a:moveTo>
                <a:lnTo>
                  <a:pt x="0" y="9"/>
                </a:lnTo>
                <a:lnTo>
                  <a:pt x="0" y="0"/>
                </a:lnTo>
                <a:lnTo>
                  <a:pt x="909" y="362"/>
                </a:lnTo>
                <a:lnTo>
                  <a:pt x="888" y="362"/>
                </a:lnTo>
                <a:close/>
              </a:path>
            </a:pathLst>
          </a:custGeom>
          <a:solidFill>
            <a:srgbClr val="F7F6F6"/>
          </a:solidFill>
          <a:ln>
            <a:noFill/>
          </a:ln>
        </p:spPr>
      </p:sp>
      <p:sp>
        <p:nvSpPr>
          <p:cNvPr id="16673" name="Freeform 640"/>
          <p:cNvSpPr/>
          <p:nvPr/>
        </p:nvSpPr>
        <p:spPr>
          <a:xfrm>
            <a:off x="200880" y="865080"/>
            <a:ext cx="335160" cy="133560"/>
          </a:xfrm>
          <a:custGeom>
            <a:avLst/>
            <a:gdLst/>
            <a:ahLst/>
            <a:cxnLst/>
            <a:rect l="0" t="0" r="r" b="b"/>
            <a:pathLst>
              <a:path w="931" h="371">
                <a:moveTo>
                  <a:pt x="909" y="370"/>
                </a:moveTo>
                <a:lnTo>
                  <a:pt x="0" y="8"/>
                </a:lnTo>
                <a:lnTo>
                  <a:pt x="0" y="0"/>
                </a:lnTo>
                <a:lnTo>
                  <a:pt x="930" y="370"/>
                </a:lnTo>
                <a:lnTo>
                  <a:pt x="909" y="370"/>
                </a:lnTo>
                <a:close/>
              </a:path>
            </a:pathLst>
          </a:custGeom>
          <a:solidFill>
            <a:srgbClr val="F7F6F6"/>
          </a:solidFill>
          <a:ln>
            <a:noFill/>
          </a:ln>
        </p:spPr>
      </p:sp>
      <p:sp>
        <p:nvSpPr>
          <p:cNvPr id="16674" name="Freeform 641"/>
          <p:cNvSpPr/>
          <p:nvPr/>
        </p:nvSpPr>
        <p:spPr>
          <a:xfrm>
            <a:off x="200880" y="861840"/>
            <a:ext cx="342720" cy="136800"/>
          </a:xfrm>
          <a:custGeom>
            <a:avLst/>
            <a:gdLst/>
            <a:ahLst/>
            <a:cxnLst/>
            <a:rect l="0" t="0" r="r" b="b"/>
            <a:pathLst>
              <a:path w="952" h="380">
                <a:moveTo>
                  <a:pt x="930" y="379"/>
                </a:moveTo>
                <a:lnTo>
                  <a:pt x="0" y="9"/>
                </a:lnTo>
                <a:lnTo>
                  <a:pt x="0" y="0"/>
                </a:lnTo>
                <a:lnTo>
                  <a:pt x="951" y="379"/>
                </a:lnTo>
                <a:lnTo>
                  <a:pt x="930" y="379"/>
                </a:lnTo>
                <a:close/>
              </a:path>
            </a:pathLst>
          </a:custGeom>
          <a:solidFill>
            <a:srgbClr val="F6F6F6"/>
          </a:solidFill>
          <a:ln>
            <a:noFill/>
          </a:ln>
        </p:spPr>
      </p:sp>
      <p:sp>
        <p:nvSpPr>
          <p:cNvPr id="16675" name="Freeform 642"/>
          <p:cNvSpPr/>
          <p:nvPr/>
        </p:nvSpPr>
        <p:spPr>
          <a:xfrm>
            <a:off x="200880" y="858960"/>
            <a:ext cx="350280" cy="139680"/>
          </a:xfrm>
          <a:custGeom>
            <a:avLst/>
            <a:gdLst/>
            <a:ahLst/>
            <a:cxnLst/>
            <a:rect l="0" t="0" r="r" b="b"/>
            <a:pathLst>
              <a:path w="973" h="388">
                <a:moveTo>
                  <a:pt x="951" y="387"/>
                </a:moveTo>
                <a:lnTo>
                  <a:pt x="0" y="8"/>
                </a:lnTo>
                <a:lnTo>
                  <a:pt x="0" y="0"/>
                </a:lnTo>
                <a:lnTo>
                  <a:pt x="972" y="387"/>
                </a:lnTo>
                <a:lnTo>
                  <a:pt x="951" y="387"/>
                </a:lnTo>
                <a:close/>
              </a:path>
            </a:pathLst>
          </a:custGeom>
          <a:solidFill>
            <a:srgbClr val="F6F6F6"/>
          </a:solidFill>
          <a:ln>
            <a:noFill/>
          </a:ln>
        </p:spPr>
      </p:sp>
      <p:sp>
        <p:nvSpPr>
          <p:cNvPr id="16676" name="Freeform 643"/>
          <p:cNvSpPr/>
          <p:nvPr/>
        </p:nvSpPr>
        <p:spPr>
          <a:xfrm>
            <a:off x="200880" y="852840"/>
            <a:ext cx="365400" cy="145800"/>
          </a:xfrm>
          <a:custGeom>
            <a:avLst/>
            <a:gdLst/>
            <a:ahLst/>
            <a:cxnLst/>
            <a:rect l="0" t="0" r="r" b="b"/>
            <a:pathLst>
              <a:path w="1015" h="405">
                <a:moveTo>
                  <a:pt x="972" y="404"/>
                </a:moveTo>
                <a:lnTo>
                  <a:pt x="0" y="17"/>
                </a:lnTo>
                <a:lnTo>
                  <a:pt x="0" y="0"/>
                </a:lnTo>
                <a:lnTo>
                  <a:pt x="1014" y="404"/>
                </a:lnTo>
                <a:lnTo>
                  <a:pt x="972" y="404"/>
                </a:lnTo>
                <a:close/>
              </a:path>
            </a:pathLst>
          </a:custGeom>
          <a:solidFill>
            <a:srgbClr val="F6F5F5"/>
          </a:solidFill>
          <a:ln>
            <a:noFill/>
          </a:ln>
        </p:spPr>
      </p:sp>
      <p:sp>
        <p:nvSpPr>
          <p:cNvPr id="16677" name="Freeform 644"/>
          <p:cNvSpPr/>
          <p:nvPr/>
        </p:nvSpPr>
        <p:spPr>
          <a:xfrm>
            <a:off x="200880" y="849960"/>
            <a:ext cx="372960" cy="148680"/>
          </a:xfrm>
          <a:custGeom>
            <a:avLst/>
            <a:gdLst/>
            <a:ahLst/>
            <a:cxnLst/>
            <a:rect l="0" t="0" r="r" b="b"/>
            <a:pathLst>
              <a:path w="1036" h="413">
                <a:moveTo>
                  <a:pt x="1014" y="412"/>
                </a:moveTo>
                <a:lnTo>
                  <a:pt x="0" y="8"/>
                </a:lnTo>
                <a:lnTo>
                  <a:pt x="0" y="0"/>
                </a:lnTo>
                <a:lnTo>
                  <a:pt x="1035" y="412"/>
                </a:lnTo>
                <a:lnTo>
                  <a:pt x="1014" y="412"/>
                </a:lnTo>
                <a:close/>
              </a:path>
            </a:pathLst>
          </a:custGeom>
          <a:solidFill>
            <a:srgbClr val="F5F4F4"/>
          </a:solidFill>
          <a:ln>
            <a:noFill/>
          </a:ln>
        </p:spPr>
      </p:sp>
      <p:sp>
        <p:nvSpPr>
          <p:cNvPr id="16678" name="Freeform 645"/>
          <p:cNvSpPr/>
          <p:nvPr/>
        </p:nvSpPr>
        <p:spPr>
          <a:xfrm>
            <a:off x="200880" y="846720"/>
            <a:ext cx="380520" cy="151920"/>
          </a:xfrm>
          <a:custGeom>
            <a:avLst/>
            <a:gdLst/>
            <a:ahLst/>
            <a:cxnLst/>
            <a:rect l="0" t="0" r="r" b="b"/>
            <a:pathLst>
              <a:path w="1057" h="422">
                <a:moveTo>
                  <a:pt x="1035" y="421"/>
                </a:moveTo>
                <a:lnTo>
                  <a:pt x="0" y="9"/>
                </a:lnTo>
                <a:lnTo>
                  <a:pt x="0" y="0"/>
                </a:lnTo>
                <a:lnTo>
                  <a:pt x="1056" y="421"/>
                </a:lnTo>
                <a:lnTo>
                  <a:pt x="1035" y="421"/>
                </a:lnTo>
                <a:close/>
              </a:path>
            </a:pathLst>
          </a:custGeom>
          <a:solidFill>
            <a:srgbClr val="F5F4F4"/>
          </a:solidFill>
          <a:ln>
            <a:noFill/>
          </a:ln>
        </p:spPr>
      </p:sp>
      <p:sp>
        <p:nvSpPr>
          <p:cNvPr id="16679" name="Freeform 646"/>
          <p:cNvSpPr/>
          <p:nvPr/>
        </p:nvSpPr>
        <p:spPr>
          <a:xfrm>
            <a:off x="200880" y="843840"/>
            <a:ext cx="388080" cy="154800"/>
          </a:xfrm>
          <a:custGeom>
            <a:avLst/>
            <a:gdLst/>
            <a:ahLst/>
            <a:cxnLst/>
            <a:rect l="0" t="0" r="r" b="b"/>
            <a:pathLst>
              <a:path w="1078" h="430">
                <a:moveTo>
                  <a:pt x="1055" y="429"/>
                </a:moveTo>
                <a:lnTo>
                  <a:pt x="0" y="8"/>
                </a:lnTo>
                <a:lnTo>
                  <a:pt x="0" y="0"/>
                </a:lnTo>
                <a:lnTo>
                  <a:pt x="1077" y="429"/>
                </a:lnTo>
                <a:lnTo>
                  <a:pt x="1055" y="429"/>
                </a:lnTo>
                <a:close/>
              </a:path>
            </a:pathLst>
          </a:custGeom>
          <a:solidFill>
            <a:srgbClr val="F4F4F4"/>
          </a:solidFill>
          <a:ln>
            <a:noFill/>
          </a:ln>
        </p:spPr>
      </p:sp>
      <p:sp>
        <p:nvSpPr>
          <p:cNvPr id="16680" name="Freeform 647"/>
          <p:cNvSpPr/>
          <p:nvPr/>
        </p:nvSpPr>
        <p:spPr>
          <a:xfrm>
            <a:off x="200880" y="840960"/>
            <a:ext cx="396000" cy="157680"/>
          </a:xfrm>
          <a:custGeom>
            <a:avLst/>
            <a:gdLst/>
            <a:ahLst/>
            <a:cxnLst/>
            <a:rect l="0" t="0" r="r" b="b"/>
            <a:pathLst>
              <a:path w="1100" h="438">
                <a:moveTo>
                  <a:pt x="1076" y="437"/>
                </a:moveTo>
                <a:lnTo>
                  <a:pt x="0" y="8"/>
                </a:lnTo>
                <a:lnTo>
                  <a:pt x="0" y="0"/>
                </a:lnTo>
                <a:lnTo>
                  <a:pt x="1099" y="437"/>
                </a:lnTo>
                <a:lnTo>
                  <a:pt x="1076" y="437"/>
                </a:lnTo>
                <a:close/>
              </a:path>
            </a:pathLst>
          </a:custGeom>
          <a:solidFill>
            <a:srgbClr val="F4F4F4"/>
          </a:solidFill>
          <a:ln>
            <a:noFill/>
          </a:ln>
        </p:spPr>
      </p:sp>
      <p:sp>
        <p:nvSpPr>
          <p:cNvPr id="16681" name="Freeform 648"/>
          <p:cNvSpPr/>
          <p:nvPr/>
        </p:nvSpPr>
        <p:spPr>
          <a:xfrm>
            <a:off x="200880" y="834840"/>
            <a:ext cx="411120" cy="163800"/>
          </a:xfrm>
          <a:custGeom>
            <a:avLst/>
            <a:gdLst/>
            <a:ahLst/>
            <a:cxnLst/>
            <a:rect l="0" t="0" r="r" b="b"/>
            <a:pathLst>
              <a:path w="1142" h="455">
                <a:moveTo>
                  <a:pt x="1099" y="454"/>
                </a:moveTo>
                <a:lnTo>
                  <a:pt x="0" y="17"/>
                </a:lnTo>
                <a:lnTo>
                  <a:pt x="0" y="0"/>
                </a:lnTo>
                <a:lnTo>
                  <a:pt x="1141" y="454"/>
                </a:lnTo>
                <a:lnTo>
                  <a:pt x="1099" y="454"/>
                </a:lnTo>
                <a:close/>
              </a:path>
            </a:pathLst>
          </a:custGeom>
          <a:solidFill>
            <a:srgbClr val="F4F3F3"/>
          </a:solidFill>
          <a:ln>
            <a:noFill/>
          </a:ln>
        </p:spPr>
      </p:sp>
      <p:sp>
        <p:nvSpPr>
          <p:cNvPr id="16682" name="Freeform 649"/>
          <p:cNvSpPr/>
          <p:nvPr/>
        </p:nvSpPr>
        <p:spPr>
          <a:xfrm>
            <a:off x="200880" y="831600"/>
            <a:ext cx="418680" cy="167040"/>
          </a:xfrm>
          <a:custGeom>
            <a:avLst/>
            <a:gdLst/>
            <a:ahLst/>
            <a:cxnLst/>
            <a:rect l="0" t="0" r="r" b="b"/>
            <a:pathLst>
              <a:path w="1163" h="464">
                <a:moveTo>
                  <a:pt x="1141" y="463"/>
                </a:moveTo>
                <a:lnTo>
                  <a:pt x="0" y="9"/>
                </a:lnTo>
                <a:lnTo>
                  <a:pt x="0" y="0"/>
                </a:lnTo>
                <a:lnTo>
                  <a:pt x="1162" y="463"/>
                </a:lnTo>
                <a:lnTo>
                  <a:pt x="1141" y="463"/>
                </a:lnTo>
                <a:close/>
              </a:path>
            </a:pathLst>
          </a:custGeom>
          <a:solidFill>
            <a:srgbClr val="F3F2F2"/>
          </a:solidFill>
          <a:ln>
            <a:noFill/>
          </a:ln>
        </p:spPr>
      </p:sp>
      <p:sp>
        <p:nvSpPr>
          <p:cNvPr id="16683" name="Freeform 650"/>
          <p:cNvSpPr/>
          <p:nvPr/>
        </p:nvSpPr>
        <p:spPr>
          <a:xfrm>
            <a:off x="200880" y="828720"/>
            <a:ext cx="426240" cy="169920"/>
          </a:xfrm>
          <a:custGeom>
            <a:avLst/>
            <a:gdLst/>
            <a:ahLst/>
            <a:cxnLst/>
            <a:rect l="0" t="0" r="r" b="b"/>
            <a:pathLst>
              <a:path w="1184" h="472">
                <a:moveTo>
                  <a:pt x="1162" y="471"/>
                </a:moveTo>
                <a:lnTo>
                  <a:pt x="0" y="8"/>
                </a:lnTo>
                <a:lnTo>
                  <a:pt x="0" y="0"/>
                </a:lnTo>
                <a:lnTo>
                  <a:pt x="1183" y="471"/>
                </a:lnTo>
                <a:lnTo>
                  <a:pt x="1162" y="471"/>
                </a:lnTo>
                <a:close/>
              </a:path>
            </a:pathLst>
          </a:custGeom>
          <a:solidFill>
            <a:srgbClr val="F3F2F2"/>
          </a:solidFill>
          <a:ln>
            <a:noFill/>
          </a:ln>
        </p:spPr>
      </p:sp>
      <p:sp>
        <p:nvSpPr>
          <p:cNvPr id="16684" name="Freeform 651"/>
          <p:cNvSpPr/>
          <p:nvPr/>
        </p:nvSpPr>
        <p:spPr>
          <a:xfrm>
            <a:off x="200880" y="825840"/>
            <a:ext cx="433800" cy="172800"/>
          </a:xfrm>
          <a:custGeom>
            <a:avLst/>
            <a:gdLst/>
            <a:ahLst/>
            <a:cxnLst/>
            <a:rect l="0" t="0" r="r" b="b"/>
            <a:pathLst>
              <a:path w="1205" h="480">
                <a:moveTo>
                  <a:pt x="1183" y="479"/>
                </a:moveTo>
                <a:lnTo>
                  <a:pt x="0" y="8"/>
                </a:lnTo>
                <a:lnTo>
                  <a:pt x="0" y="0"/>
                </a:lnTo>
                <a:lnTo>
                  <a:pt x="1204" y="479"/>
                </a:lnTo>
                <a:lnTo>
                  <a:pt x="1183" y="479"/>
                </a:lnTo>
                <a:close/>
              </a:path>
            </a:pathLst>
          </a:custGeom>
          <a:solidFill>
            <a:srgbClr val="F2F1F1"/>
          </a:solidFill>
          <a:ln>
            <a:noFill/>
          </a:ln>
        </p:spPr>
      </p:sp>
      <p:sp>
        <p:nvSpPr>
          <p:cNvPr id="16685" name="Freeform 652"/>
          <p:cNvSpPr/>
          <p:nvPr/>
        </p:nvSpPr>
        <p:spPr>
          <a:xfrm>
            <a:off x="200880" y="822600"/>
            <a:ext cx="441360" cy="176040"/>
          </a:xfrm>
          <a:custGeom>
            <a:avLst/>
            <a:gdLst/>
            <a:ahLst/>
            <a:cxnLst/>
            <a:rect l="0" t="0" r="r" b="b"/>
            <a:pathLst>
              <a:path w="1226" h="489">
                <a:moveTo>
                  <a:pt x="1204" y="488"/>
                </a:moveTo>
                <a:lnTo>
                  <a:pt x="0" y="9"/>
                </a:lnTo>
                <a:lnTo>
                  <a:pt x="0" y="0"/>
                </a:lnTo>
                <a:lnTo>
                  <a:pt x="1225" y="488"/>
                </a:lnTo>
                <a:lnTo>
                  <a:pt x="1204" y="488"/>
                </a:lnTo>
                <a:close/>
              </a:path>
            </a:pathLst>
          </a:custGeom>
          <a:solidFill>
            <a:srgbClr val="F2F1F1"/>
          </a:solidFill>
          <a:ln>
            <a:noFill/>
          </a:ln>
        </p:spPr>
      </p:sp>
      <p:sp>
        <p:nvSpPr>
          <p:cNvPr id="16686" name="Freeform 653"/>
          <p:cNvSpPr/>
          <p:nvPr/>
        </p:nvSpPr>
        <p:spPr>
          <a:xfrm>
            <a:off x="200880" y="819720"/>
            <a:ext cx="448920" cy="178920"/>
          </a:xfrm>
          <a:custGeom>
            <a:avLst/>
            <a:gdLst/>
            <a:ahLst/>
            <a:cxnLst/>
            <a:rect l="0" t="0" r="r" b="b"/>
            <a:pathLst>
              <a:path w="1247" h="497">
                <a:moveTo>
                  <a:pt x="1225" y="496"/>
                </a:moveTo>
                <a:lnTo>
                  <a:pt x="0" y="8"/>
                </a:lnTo>
                <a:lnTo>
                  <a:pt x="0" y="0"/>
                </a:lnTo>
                <a:lnTo>
                  <a:pt x="1246" y="496"/>
                </a:lnTo>
                <a:lnTo>
                  <a:pt x="1225" y="496"/>
                </a:lnTo>
                <a:close/>
              </a:path>
            </a:pathLst>
          </a:custGeom>
          <a:solidFill>
            <a:srgbClr val="F1F0F0"/>
          </a:solidFill>
          <a:ln>
            <a:noFill/>
          </a:ln>
        </p:spPr>
      </p:sp>
      <p:sp>
        <p:nvSpPr>
          <p:cNvPr id="16687" name="Freeform 654"/>
          <p:cNvSpPr/>
          <p:nvPr/>
        </p:nvSpPr>
        <p:spPr>
          <a:xfrm>
            <a:off x="200880" y="816480"/>
            <a:ext cx="456480" cy="182160"/>
          </a:xfrm>
          <a:custGeom>
            <a:avLst/>
            <a:gdLst/>
            <a:ahLst/>
            <a:cxnLst/>
            <a:rect l="0" t="0" r="r" b="b"/>
            <a:pathLst>
              <a:path w="1268" h="506">
                <a:moveTo>
                  <a:pt x="1246" y="505"/>
                </a:moveTo>
                <a:lnTo>
                  <a:pt x="0" y="9"/>
                </a:lnTo>
                <a:lnTo>
                  <a:pt x="0" y="0"/>
                </a:lnTo>
                <a:lnTo>
                  <a:pt x="1267" y="505"/>
                </a:lnTo>
                <a:lnTo>
                  <a:pt x="1246" y="505"/>
                </a:lnTo>
                <a:close/>
              </a:path>
            </a:pathLst>
          </a:custGeom>
          <a:solidFill>
            <a:srgbClr val="F1F0F0"/>
          </a:solidFill>
          <a:ln>
            <a:noFill/>
          </a:ln>
        </p:spPr>
      </p:sp>
      <p:sp>
        <p:nvSpPr>
          <p:cNvPr id="16688" name="Freeform 655"/>
          <p:cNvSpPr/>
          <p:nvPr/>
        </p:nvSpPr>
        <p:spPr>
          <a:xfrm>
            <a:off x="200880" y="813600"/>
            <a:ext cx="464040" cy="185040"/>
          </a:xfrm>
          <a:custGeom>
            <a:avLst/>
            <a:gdLst/>
            <a:ahLst/>
            <a:cxnLst/>
            <a:rect l="0" t="0" r="r" b="b"/>
            <a:pathLst>
              <a:path w="1289" h="514">
                <a:moveTo>
                  <a:pt x="1267" y="513"/>
                </a:moveTo>
                <a:lnTo>
                  <a:pt x="0" y="8"/>
                </a:lnTo>
                <a:lnTo>
                  <a:pt x="0" y="0"/>
                </a:lnTo>
                <a:lnTo>
                  <a:pt x="1288" y="513"/>
                </a:lnTo>
                <a:lnTo>
                  <a:pt x="1267" y="513"/>
                </a:lnTo>
                <a:close/>
              </a:path>
            </a:pathLst>
          </a:custGeom>
          <a:solidFill>
            <a:srgbClr val="F0EFEF"/>
          </a:solidFill>
          <a:ln>
            <a:noFill/>
          </a:ln>
        </p:spPr>
      </p:sp>
      <p:sp>
        <p:nvSpPr>
          <p:cNvPr id="16689" name="Freeform 656"/>
          <p:cNvSpPr/>
          <p:nvPr/>
        </p:nvSpPr>
        <p:spPr>
          <a:xfrm>
            <a:off x="200880" y="810720"/>
            <a:ext cx="471960" cy="187920"/>
          </a:xfrm>
          <a:custGeom>
            <a:avLst/>
            <a:gdLst/>
            <a:ahLst/>
            <a:cxnLst/>
            <a:rect l="0" t="0" r="r" b="b"/>
            <a:pathLst>
              <a:path w="1311" h="522">
                <a:moveTo>
                  <a:pt x="1288" y="521"/>
                </a:moveTo>
                <a:lnTo>
                  <a:pt x="0" y="8"/>
                </a:lnTo>
                <a:lnTo>
                  <a:pt x="0" y="0"/>
                </a:lnTo>
                <a:lnTo>
                  <a:pt x="1310" y="521"/>
                </a:lnTo>
                <a:lnTo>
                  <a:pt x="1288" y="521"/>
                </a:lnTo>
                <a:close/>
              </a:path>
            </a:pathLst>
          </a:custGeom>
          <a:solidFill>
            <a:srgbClr val="F0EFEF"/>
          </a:solidFill>
          <a:ln>
            <a:noFill/>
          </a:ln>
        </p:spPr>
      </p:sp>
      <p:sp>
        <p:nvSpPr>
          <p:cNvPr id="16690" name="Freeform 657"/>
          <p:cNvSpPr/>
          <p:nvPr/>
        </p:nvSpPr>
        <p:spPr>
          <a:xfrm>
            <a:off x="200880" y="807480"/>
            <a:ext cx="479520" cy="191160"/>
          </a:xfrm>
          <a:custGeom>
            <a:avLst/>
            <a:gdLst/>
            <a:ahLst/>
            <a:cxnLst/>
            <a:rect l="0" t="0" r="r" b="b"/>
            <a:pathLst>
              <a:path w="1332" h="531">
                <a:moveTo>
                  <a:pt x="1310" y="530"/>
                </a:moveTo>
                <a:lnTo>
                  <a:pt x="0" y="9"/>
                </a:lnTo>
                <a:lnTo>
                  <a:pt x="0" y="0"/>
                </a:lnTo>
                <a:lnTo>
                  <a:pt x="1331" y="530"/>
                </a:lnTo>
                <a:lnTo>
                  <a:pt x="1310" y="530"/>
                </a:lnTo>
                <a:close/>
              </a:path>
            </a:pathLst>
          </a:custGeom>
          <a:solidFill>
            <a:srgbClr val="EFEEEE"/>
          </a:solidFill>
          <a:ln>
            <a:noFill/>
          </a:ln>
        </p:spPr>
      </p:sp>
      <p:sp>
        <p:nvSpPr>
          <p:cNvPr id="16691" name="Freeform 658"/>
          <p:cNvSpPr/>
          <p:nvPr/>
        </p:nvSpPr>
        <p:spPr>
          <a:xfrm>
            <a:off x="200880" y="804600"/>
            <a:ext cx="487080" cy="194040"/>
          </a:xfrm>
          <a:custGeom>
            <a:avLst/>
            <a:gdLst/>
            <a:ahLst/>
            <a:cxnLst/>
            <a:rect l="0" t="0" r="r" b="b"/>
            <a:pathLst>
              <a:path w="1353" h="539">
                <a:moveTo>
                  <a:pt x="1331" y="538"/>
                </a:moveTo>
                <a:lnTo>
                  <a:pt x="0" y="8"/>
                </a:lnTo>
                <a:lnTo>
                  <a:pt x="0" y="0"/>
                </a:lnTo>
                <a:lnTo>
                  <a:pt x="1352" y="538"/>
                </a:lnTo>
                <a:lnTo>
                  <a:pt x="1331" y="538"/>
                </a:lnTo>
                <a:close/>
              </a:path>
            </a:pathLst>
          </a:custGeom>
          <a:solidFill>
            <a:srgbClr val="EFEEEE"/>
          </a:solidFill>
          <a:ln>
            <a:noFill/>
          </a:ln>
        </p:spPr>
      </p:sp>
      <p:sp>
        <p:nvSpPr>
          <p:cNvPr id="16692" name="Freeform 659"/>
          <p:cNvSpPr/>
          <p:nvPr/>
        </p:nvSpPr>
        <p:spPr>
          <a:xfrm>
            <a:off x="200880" y="801360"/>
            <a:ext cx="494640" cy="197280"/>
          </a:xfrm>
          <a:custGeom>
            <a:avLst/>
            <a:gdLst/>
            <a:ahLst/>
            <a:cxnLst/>
            <a:rect l="0" t="0" r="r" b="b"/>
            <a:pathLst>
              <a:path w="1374" h="548">
                <a:moveTo>
                  <a:pt x="1352" y="547"/>
                </a:moveTo>
                <a:lnTo>
                  <a:pt x="0" y="9"/>
                </a:lnTo>
                <a:lnTo>
                  <a:pt x="0" y="0"/>
                </a:lnTo>
                <a:lnTo>
                  <a:pt x="1373" y="547"/>
                </a:lnTo>
                <a:lnTo>
                  <a:pt x="1352" y="547"/>
                </a:lnTo>
                <a:close/>
              </a:path>
            </a:pathLst>
          </a:custGeom>
          <a:solidFill>
            <a:srgbClr val="EFEEED"/>
          </a:solidFill>
          <a:ln>
            <a:noFill/>
          </a:ln>
        </p:spPr>
      </p:sp>
      <p:sp>
        <p:nvSpPr>
          <p:cNvPr id="16693" name="Freeform 660"/>
          <p:cNvSpPr/>
          <p:nvPr/>
        </p:nvSpPr>
        <p:spPr>
          <a:xfrm>
            <a:off x="200880" y="798480"/>
            <a:ext cx="502200" cy="200160"/>
          </a:xfrm>
          <a:custGeom>
            <a:avLst/>
            <a:gdLst/>
            <a:ahLst/>
            <a:cxnLst/>
            <a:rect l="0" t="0" r="r" b="b"/>
            <a:pathLst>
              <a:path w="1395" h="556">
                <a:moveTo>
                  <a:pt x="1373" y="555"/>
                </a:moveTo>
                <a:lnTo>
                  <a:pt x="0" y="8"/>
                </a:lnTo>
                <a:lnTo>
                  <a:pt x="0" y="0"/>
                </a:lnTo>
                <a:lnTo>
                  <a:pt x="1394" y="555"/>
                </a:lnTo>
                <a:lnTo>
                  <a:pt x="1373" y="555"/>
                </a:lnTo>
                <a:close/>
              </a:path>
            </a:pathLst>
          </a:custGeom>
          <a:solidFill>
            <a:srgbClr val="EFEEED"/>
          </a:solidFill>
          <a:ln>
            <a:noFill/>
          </a:ln>
        </p:spPr>
      </p:sp>
      <p:sp>
        <p:nvSpPr>
          <p:cNvPr id="16694" name="Freeform 661"/>
          <p:cNvSpPr/>
          <p:nvPr/>
        </p:nvSpPr>
        <p:spPr>
          <a:xfrm>
            <a:off x="200880" y="795600"/>
            <a:ext cx="509760" cy="203040"/>
          </a:xfrm>
          <a:custGeom>
            <a:avLst/>
            <a:gdLst/>
            <a:ahLst/>
            <a:cxnLst/>
            <a:rect l="0" t="0" r="r" b="b"/>
            <a:pathLst>
              <a:path w="1416" h="564">
                <a:moveTo>
                  <a:pt x="1394" y="563"/>
                </a:moveTo>
                <a:lnTo>
                  <a:pt x="0" y="8"/>
                </a:lnTo>
                <a:lnTo>
                  <a:pt x="0" y="0"/>
                </a:lnTo>
                <a:lnTo>
                  <a:pt x="1415" y="563"/>
                </a:lnTo>
                <a:lnTo>
                  <a:pt x="1394" y="563"/>
                </a:lnTo>
                <a:close/>
              </a:path>
            </a:pathLst>
          </a:custGeom>
          <a:solidFill>
            <a:srgbClr val="EEEDEC"/>
          </a:solidFill>
          <a:ln>
            <a:noFill/>
          </a:ln>
        </p:spPr>
      </p:sp>
      <p:sp>
        <p:nvSpPr>
          <p:cNvPr id="16695" name="Freeform 662"/>
          <p:cNvSpPr/>
          <p:nvPr/>
        </p:nvSpPr>
        <p:spPr>
          <a:xfrm>
            <a:off x="200880" y="792360"/>
            <a:ext cx="517320" cy="206280"/>
          </a:xfrm>
          <a:custGeom>
            <a:avLst/>
            <a:gdLst/>
            <a:ahLst/>
            <a:cxnLst/>
            <a:rect l="0" t="0" r="r" b="b"/>
            <a:pathLst>
              <a:path w="1437" h="573">
                <a:moveTo>
                  <a:pt x="1415" y="572"/>
                </a:moveTo>
                <a:lnTo>
                  <a:pt x="0" y="9"/>
                </a:lnTo>
                <a:lnTo>
                  <a:pt x="0" y="0"/>
                </a:lnTo>
                <a:lnTo>
                  <a:pt x="1436" y="572"/>
                </a:lnTo>
                <a:lnTo>
                  <a:pt x="1415" y="572"/>
                </a:lnTo>
                <a:close/>
              </a:path>
            </a:pathLst>
          </a:custGeom>
          <a:solidFill>
            <a:srgbClr val="EEECEC"/>
          </a:solidFill>
          <a:ln>
            <a:noFill/>
          </a:ln>
        </p:spPr>
      </p:sp>
      <p:sp>
        <p:nvSpPr>
          <p:cNvPr id="16696" name="Freeform 663"/>
          <p:cNvSpPr/>
          <p:nvPr/>
        </p:nvSpPr>
        <p:spPr>
          <a:xfrm>
            <a:off x="200880" y="789480"/>
            <a:ext cx="524880" cy="209160"/>
          </a:xfrm>
          <a:custGeom>
            <a:avLst/>
            <a:gdLst/>
            <a:ahLst/>
            <a:cxnLst/>
            <a:rect l="0" t="0" r="r" b="b"/>
            <a:pathLst>
              <a:path w="1458" h="581">
                <a:moveTo>
                  <a:pt x="1436" y="580"/>
                </a:moveTo>
                <a:lnTo>
                  <a:pt x="0" y="8"/>
                </a:lnTo>
                <a:lnTo>
                  <a:pt x="0" y="0"/>
                </a:lnTo>
                <a:lnTo>
                  <a:pt x="1457" y="580"/>
                </a:lnTo>
                <a:lnTo>
                  <a:pt x="1436" y="580"/>
                </a:lnTo>
                <a:close/>
              </a:path>
            </a:pathLst>
          </a:custGeom>
          <a:solidFill>
            <a:srgbClr val="EDEBEB"/>
          </a:solidFill>
          <a:ln>
            <a:noFill/>
          </a:ln>
        </p:spPr>
      </p:sp>
      <p:sp>
        <p:nvSpPr>
          <p:cNvPr id="16697" name="Freeform 664"/>
          <p:cNvSpPr/>
          <p:nvPr/>
        </p:nvSpPr>
        <p:spPr>
          <a:xfrm>
            <a:off x="200880" y="786240"/>
            <a:ext cx="532440" cy="212400"/>
          </a:xfrm>
          <a:custGeom>
            <a:avLst/>
            <a:gdLst/>
            <a:ahLst/>
            <a:cxnLst/>
            <a:rect l="0" t="0" r="r" b="b"/>
            <a:pathLst>
              <a:path w="1479" h="590">
                <a:moveTo>
                  <a:pt x="1457" y="589"/>
                </a:moveTo>
                <a:lnTo>
                  <a:pt x="0" y="9"/>
                </a:lnTo>
                <a:lnTo>
                  <a:pt x="0" y="0"/>
                </a:lnTo>
                <a:lnTo>
                  <a:pt x="1478" y="589"/>
                </a:lnTo>
                <a:lnTo>
                  <a:pt x="1457" y="589"/>
                </a:lnTo>
                <a:close/>
              </a:path>
            </a:pathLst>
          </a:custGeom>
          <a:solidFill>
            <a:srgbClr val="EDEBEB"/>
          </a:solidFill>
          <a:ln>
            <a:noFill/>
          </a:ln>
        </p:spPr>
      </p:sp>
      <p:sp>
        <p:nvSpPr>
          <p:cNvPr id="16698" name="Freeform 665"/>
          <p:cNvSpPr/>
          <p:nvPr/>
        </p:nvSpPr>
        <p:spPr>
          <a:xfrm>
            <a:off x="200880" y="783360"/>
            <a:ext cx="540000" cy="215280"/>
          </a:xfrm>
          <a:custGeom>
            <a:avLst/>
            <a:gdLst/>
            <a:ahLst/>
            <a:cxnLst/>
            <a:rect l="0" t="0" r="r" b="b"/>
            <a:pathLst>
              <a:path w="1500" h="598">
                <a:moveTo>
                  <a:pt x="1478" y="597"/>
                </a:moveTo>
                <a:lnTo>
                  <a:pt x="0" y="8"/>
                </a:lnTo>
                <a:lnTo>
                  <a:pt x="0" y="0"/>
                </a:lnTo>
                <a:lnTo>
                  <a:pt x="1499" y="597"/>
                </a:lnTo>
                <a:lnTo>
                  <a:pt x="1478" y="597"/>
                </a:lnTo>
                <a:close/>
              </a:path>
            </a:pathLst>
          </a:custGeom>
          <a:solidFill>
            <a:srgbClr val="ECEAEA"/>
          </a:solidFill>
          <a:ln>
            <a:noFill/>
          </a:ln>
        </p:spPr>
      </p:sp>
      <p:sp>
        <p:nvSpPr>
          <p:cNvPr id="16699" name="Freeform 666"/>
          <p:cNvSpPr/>
          <p:nvPr/>
        </p:nvSpPr>
        <p:spPr>
          <a:xfrm>
            <a:off x="200880" y="780480"/>
            <a:ext cx="547920" cy="218160"/>
          </a:xfrm>
          <a:custGeom>
            <a:avLst/>
            <a:gdLst/>
            <a:ahLst/>
            <a:cxnLst/>
            <a:rect l="0" t="0" r="r" b="b"/>
            <a:pathLst>
              <a:path w="1522" h="606">
                <a:moveTo>
                  <a:pt x="1499" y="605"/>
                </a:moveTo>
                <a:lnTo>
                  <a:pt x="0" y="8"/>
                </a:lnTo>
                <a:lnTo>
                  <a:pt x="0" y="0"/>
                </a:lnTo>
                <a:lnTo>
                  <a:pt x="1521" y="605"/>
                </a:lnTo>
                <a:lnTo>
                  <a:pt x="1499" y="605"/>
                </a:lnTo>
                <a:close/>
              </a:path>
            </a:pathLst>
          </a:custGeom>
          <a:solidFill>
            <a:srgbClr val="ECEAEA"/>
          </a:solidFill>
          <a:ln>
            <a:noFill/>
          </a:ln>
        </p:spPr>
      </p:sp>
      <p:sp>
        <p:nvSpPr>
          <p:cNvPr id="16700" name="Freeform 667"/>
          <p:cNvSpPr/>
          <p:nvPr/>
        </p:nvSpPr>
        <p:spPr>
          <a:xfrm>
            <a:off x="200880" y="777240"/>
            <a:ext cx="555480" cy="221400"/>
          </a:xfrm>
          <a:custGeom>
            <a:avLst/>
            <a:gdLst/>
            <a:ahLst/>
            <a:cxnLst/>
            <a:rect l="0" t="0" r="r" b="b"/>
            <a:pathLst>
              <a:path w="1543" h="615">
                <a:moveTo>
                  <a:pt x="1521" y="614"/>
                </a:moveTo>
                <a:lnTo>
                  <a:pt x="0" y="9"/>
                </a:lnTo>
                <a:lnTo>
                  <a:pt x="0" y="0"/>
                </a:lnTo>
                <a:lnTo>
                  <a:pt x="1542" y="614"/>
                </a:lnTo>
                <a:lnTo>
                  <a:pt x="1521" y="614"/>
                </a:lnTo>
                <a:close/>
              </a:path>
            </a:pathLst>
          </a:custGeom>
          <a:solidFill>
            <a:srgbClr val="EBE9E9"/>
          </a:solidFill>
          <a:ln>
            <a:noFill/>
          </a:ln>
        </p:spPr>
      </p:sp>
      <p:sp>
        <p:nvSpPr>
          <p:cNvPr id="16701" name="Freeform 668"/>
          <p:cNvSpPr/>
          <p:nvPr/>
        </p:nvSpPr>
        <p:spPr>
          <a:xfrm>
            <a:off x="200880" y="774360"/>
            <a:ext cx="563040" cy="224280"/>
          </a:xfrm>
          <a:custGeom>
            <a:avLst/>
            <a:gdLst/>
            <a:ahLst/>
            <a:cxnLst/>
            <a:rect l="0" t="0" r="r" b="b"/>
            <a:pathLst>
              <a:path w="1564" h="623">
                <a:moveTo>
                  <a:pt x="1542" y="622"/>
                </a:moveTo>
                <a:lnTo>
                  <a:pt x="0" y="8"/>
                </a:lnTo>
                <a:lnTo>
                  <a:pt x="0" y="0"/>
                </a:lnTo>
                <a:lnTo>
                  <a:pt x="1563" y="622"/>
                </a:lnTo>
                <a:lnTo>
                  <a:pt x="1542" y="622"/>
                </a:lnTo>
                <a:close/>
              </a:path>
            </a:pathLst>
          </a:custGeom>
          <a:solidFill>
            <a:srgbClr val="EBE9E9"/>
          </a:solidFill>
          <a:ln>
            <a:noFill/>
          </a:ln>
        </p:spPr>
      </p:sp>
      <p:sp>
        <p:nvSpPr>
          <p:cNvPr id="16702" name="Freeform 669"/>
          <p:cNvSpPr/>
          <p:nvPr/>
        </p:nvSpPr>
        <p:spPr>
          <a:xfrm>
            <a:off x="200880" y="771120"/>
            <a:ext cx="570600" cy="227520"/>
          </a:xfrm>
          <a:custGeom>
            <a:avLst/>
            <a:gdLst/>
            <a:ahLst/>
            <a:cxnLst/>
            <a:rect l="0" t="0" r="r" b="b"/>
            <a:pathLst>
              <a:path w="1585" h="632">
                <a:moveTo>
                  <a:pt x="1563" y="631"/>
                </a:moveTo>
                <a:lnTo>
                  <a:pt x="0" y="9"/>
                </a:lnTo>
                <a:lnTo>
                  <a:pt x="0" y="0"/>
                </a:lnTo>
                <a:lnTo>
                  <a:pt x="1584" y="631"/>
                </a:lnTo>
                <a:lnTo>
                  <a:pt x="1563" y="631"/>
                </a:lnTo>
                <a:close/>
              </a:path>
            </a:pathLst>
          </a:custGeom>
          <a:solidFill>
            <a:srgbClr val="EAE8E8"/>
          </a:solidFill>
          <a:ln>
            <a:noFill/>
          </a:ln>
        </p:spPr>
      </p:sp>
      <p:sp>
        <p:nvSpPr>
          <p:cNvPr id="16703" name="Freeform 670"/>
          <p:cNvSpPr/>
          <p:nvPr/>
        </p:nvSpPr>
        <p:spPr>
          <a:xfrm>
            <a:off x="200880" y="768240"/>
            <a:ext cx="578160" cy="230400"/>
          </a:xfrm>
          <a:custGeom>
            <a:avLst/>
            <a:gdLst/>
            <a:ahLst/>
            <a:cxnLst/>
            <a:rect l="0" t="0" r="r" b="b"/>
            <a:pathLst>
              <a:path w="1606" h="640">
                <a:moveTo>
                  <a:pt x="1584" y="639"/>
                </a:moveTo>
                <a:lnTo>
                  <a:pt x="0" y="8"/>
                </a:lnTo>
                <a:lnTo>
                  <a:pt x="0" y="0"/>
                </a:lnTo>
                <a:lnTo>
                  <a:pt x="1605" y="639"/>
                </a:lnTo>
                <a:lnTo>
                  <a:pt x="1584" y="639"/>
                </a:lnTo>
                <a:close/>
              </a:path>
            </a:pathLst>
          </a:custGeom>
          <a:solidFill>
            <a:srgbClr val="E9E8E8"/>
          </a:solidFill>
          <a:ln>
            <a:noFill/>
          </a:ln>
        </p:spPr>
      </p:sp>
      <p:sp>
        <p:nvSpPr>
          <p:cNvPr id="16704" name="Freeform 671"/>
          <p:cNvSpPr/>
          <p:nvPr/>
        </p:nvSpPr>
        <p:spPr>
          <a:xfrm>
            <a:off x="200880" y="765360"/>
            <a:ext cx="585720" cy="233280"/>
          </a:xfrm>
          <a:custGeom>
            <a:avLst/>
            <a:gdLst/>
            <a:ahLst/>
            <a:cxnLst/>
            <a:rect l="0" t="0" r="r" b="b"/>
            <a:pathLst>
              <a:path w="1627" h="648">
                <a:moveTo>
                  <a:pt x="1605" y="647"/>
                </a:moveTo>
                <a:lnTo>
                  <a:pt x="0" y="8"/>
                </a:lnTo>
                <a:lnTo>
                  <a:pt x="0" y="0"/>
                </a:lnTo>
                <a:lnTo>
                  <a:pt x="1626" y="647"/>
                </a:lnTo>
                <a:lnTo>
                  <a:pt x="1605" y="647"/>
                </a:lnTo>
                <a:close/>
              </a:path>
            </a:pathLst>
          </a:custGeom>
          <a:solidFill>
            <a:srgbClr val="E8E7E7"/>
          </a:solidFill>
          <a:ln>
            <a:noFill/>
          </a:ln>
        </p:spPr>
      </p:sp>
      <p:sp>
        <p:nvSpPr>
          <p:cNvPr id="16705" name="Freeform 672"/>
          <p:cNvSpPr/>
          <p:nvPr/>
        </p:nvSpPr>
        <p:spPr>
          <a:xfrm>
            <a:off x="200880" y="762120"/>
            <a:ext cx="593280" cy="236520"/>
          </a:xfrm>
          <a:custGeom>
            <a:avLst/>
            <a:gdLst/>
            <a:ahLst/>
            <a:cxnLst/>
            <a:rect l="0" t="0" r="r" b="b"/>
            <a:pathLst>
              <a:path w="1648" h="657">
                <a:moveTo>
                  <a:pt x="1626" y="656"/>
                </a:moveTo>
                <a:lnTo>
                  <a:pt x="0" y="9"/>
                </a:lnTo>
                <a:lnTo>
                  <a:pt x="0" y="0"/>
                </a:lnTo>
                <a:lnTo>
                  <a:pt x="1647" y="656"/>
                </a:lnTo>
                <a:lnTo>
                  <a:pt x="1626" y="656"/>
                </a:lnTo>
                <a:close/>
              </a:path>
            </a:pathLst>
          </a:custGeom>
          <a:solidFill>
            <a:srgbClr val="E8E7E6"/>
          </a:solidFill>
          <a:ln>
            <a:noFill/>
          </a:ln>
        </p:spPr>
      </p:sp>
      <p:sp>
        <p:nvSpPr>
          <p:cNvPr id="16706" name="Freeform 673"/>
          <p:cNvSpPr/>
          <p:nvPr/>
        </p:nvSpPr>
        <p:spPr>
          <a:xfrm>
            <a:off x="200880" y="759240"/>
            <a:ext cx="600840" cy="239400"/>
          </a:xfrm>
          <a:custGeom>
            <a:avLst/>
            <a:gdLst/>
            <a:ahLst/>
            <a:cxnLst/>
            <a:rect l="0" t="0" r="r" b="b"/>
            <a:pathLst>
              <a:path w="1669" h="665">
                <a:moveTo>
                  <a:pt x="1647" y="664"/>
                </a:moveTo>
                <a:lnTo>
                  <a:pt x="0" y="8"/>
                </a:lnTo>
                <a:lnTo>
                  <a:pt x="0" y="0"/>
                </a:lnTo>
                <a:lnTo>
                  <a:pt x="1668" y="664"/>
                </a:lnTo>
                <a:lnTo>
                  <a:pt x="1647" y="664"/>
                </a:lnTo>
                <a:close/>
              </a:path>
            </a:pathLst>
          </a:custGeom>
          <a:solidFill>
            <a:srgbClr val="E7E6E5"/>
          </a:solidFill>
          <a:ln>
            <a:noFill/>
          </a:ln>
        </p:spPr>
      </p:sp>
      <p:sp>
        <p:nvSpPr>
          <p:cNvPr id="16707" name="Freeform 674"/>
          <p:cNvSpPr/>
          <p:nvPr/>
        </p:nvSpPr>
        <p:spPr>
          <a:xfrm>
            <a:off x="200880" y="756000"/>
            <a:ext cx="608400" cy="242640"/>
          </a:xfrm>
          <a:custGeom>
            <a:avLst/>
            <a:gdLst/>
            <a:ahLst/>
            <a:cxnLst/>
            <a:rect l="0" t="0" r="r" b="b"/>
            <a:pathLst>
              <a:path w="1690" h="674">
                <a:moveTo>
                  <a:pt x="1668" y="673"/>
                </a:moveTo>
                <a:lnTo>
                  <a:pt x="0" y="9"/>
                </a:lnTo>
                <a:lnTo>
                  <a:pt x="0" y="0"/>
                </a:lnTo>
                <a:lnTo>
                  <a:pt x="1689" y="673"/>
                </a:lnTo>
                <a:lnTo>
                  <a:pt x="1668" y="673"/>
                </a:lnTo>
                <a:close/>
              </a:path>
            </a:pathLst>
          </a:custGeom>
          <a:solidFill>
            <a:srgbClr val="E7E5E5"/>
          </a:solidFill>
          <a:ln>
            <a:noFill/>
          </a:ln>
        </p:spPr>
      </p:sp>
      <p:sp>
        <p:nvSpPr>
          <p:cNvPr id="16708" name="Freeform 675"/>
          <p:cNvSpPr/>
          <p:nvPr/>
        </p:nvSpPr>
        <p:spPr>
          <a:xfrm>
            <a:off x="200880" y="753120"/>
            <a:ext cx="615960" cy="245520"/>
          </a:xfrm>
          <a:custGeom>
            <a:avLst/>
            <a:gdLst/>
            <a:ahLst/>
            <a:cxnLst/>
            <a:rect l="0" t="0" r="r" b="b"/>
            <a:pathLst>
              <a:path w="1711" h="682">
                <a:moveTo>
                  <a:pt x="1689" y="681"/>
                </a:moveTo>
                <a:lnTo>
                  <a:pt x="0" y="8"/>
                </a:lnTo>
                <a:lnTo>
                  <a:pt x="0" y="0"/>
                </a:lnTo>
                <a:lnTo>
                  <a:pt x="1710" y="681"/>
                </a:lnTo>
                <a:lnTo>
                  <a:pt x="1689" y="681"/>
                </a:lnTo>
                <a:close/>
              </a:path>
            </a:pathLst>
          </a:custGeom>
          <a:solidFill>
            <a:srgbClr val="E6E4E4"/>
          </a:solidFill>
          <a:ln>
            <a:noFill/>
          </a:ln>
        </p:spPr>
      </p:sp>
      <p:sp>
        <p:nvSpPr>
          <p:cNvPr id="16709" name="Freeform 676"/>
          <p:cNvSpPr/>
          <p:nvPr/>
        </p:nvSpPr>
        <p:spPr>
          <a:xfrm>
            <a:off x="200880" y="749880"/>
            <a:ext cx="623880" cy="248760"/>
          </a:xfrm>
          <a:custGeom>
            <a:avLst/>
            <a:gdLst/>
            <a:ahLst/>
            <a:cxnLst/>
            <a:rect l="0" t="0" r="r" b="b"/>
            <a:pathLst>
              <a:path w="1733" h="691">
                <a:moveTo>
                  <a:pt x="1710" y="690"/>
                </a:moveTo>
                <a:lnTo>
                  <a:pt x="0" y="9"/>
                </a:lnTo>
                <a:lnTo>
                  <a:pt x="0" y="0"/>
                </a:lnTo>
                <a:lnTo>
                  <a:pt x="1732" y="690"/>
                </a:lnTo>
                <a:lnTo>
                  <a:pt x="1710" y="690"/>
                </a:lnTo>
                <a:close/>
              </a:path>
            </a:pathLst>
          </a:custGeom>
          <a:solidFill>
            <a:srgbClr val="E6E4E4"/>
          </a:solidFill>
          <a:ln>
            <a:noFill/>
          </a:ln>
        </p:spPr>
      </p:sp>
      <p:sp>
        <p:nvSpPr>
          <p:cNvPr id="16710" name="Freeform 677"/>
          <p:cNvSpPr/>
          <p:nvPr/>
        </p:nvSpPr>
        <p:spPr>
          <a:xfrm>
            <a:off x="200880" y="747000"/>
            <a:ext cx="631440" cy="251640"/>
          </a:xfrm>
          <a:custGeom>
            <a:avLst/>
            <a:gdLst/>
            <a:ahLst/>
            <a:cxnLst/>
            <a:rect l="0" t="0" r="r" b="b"/>
            <a:pathLst>
              <a:path w="1754" h="699">
                <a:moveTo>
                  <a:pt x="1732" y="698"/>
                </a:moveTo>
                <a:lnTo>
                  <a:pt x="0" y="8"/>
                </a:lnTo>
                <a:lnTo>
                  <a:pt x="0" y="0"/>
                </a:lnTo>
                <a:lnTo>
                  <a:pt x="1753" y="698"/>
                </a:lnTo>
                <a:lnTo>
                  <a:pt x="1732" y="698"/>
                </a:lnTo>
                <a:close/>
              </a:path>
            </a:pathLst>
          </a:custGeom>
          <a:solidFill>
            <a:srgbClr val="E5E3E3"/>
          </a:solidFill>
          <a:ln>
            <a:noFill/>
          </a:ln>
        </p:spPr>
      </p:sp>
      <p:sp>
        <p:nvSpPr>
          <p:cNvPr id="16711" name="Freeform 678"/>
          <p:cNvSpPr/>
          <p:nvPr/>
        </p:nvSpPr>
        <p:spPr>
          <a:xfrm>
            <a:off x="200880" y="744120"/>
            <a:ext cx="639000" cy="254520"/>
          </a:xfrm>
          <a:custGeom>
            <a:avLst/>
            <a:gdLst/>
            <a:ahLst/>
            <a:cxnLst/>
            <a:rect l="0" t="0" r="r" b="b"/>
            <a:pathLst>
              <a:path w="1775" h="707">
                <a:moveTo>
                  <a:pt x="1753" y="706"/>
                </a:moveTo>
                <a:lnTo>
                  <a:pt x="0" y="8"/>
                </a:lnTo>
                <a:lnTo>
                  <a:pt x="0" y="0"/>
                </a:lnTo>
                <a:lnTo>
                  <a:pt x="1774" y="706"/>
                </a:lnTo>
                <a:lnTo>
                  <a:pt x="1753" y="706"/>
                </a:lnTo>
                <a:close/>
              </a:path>
            </a:pathLst>
          </a:custGeom>
          <a:solidFill>
            <a:srgbClr val="E5E3E3"/>
          </a:solidFill>
          <a:ln>
            <a:noFill/>
          </a:ln>
        </p:spPr>
      </p:sp>
      <p:sp>
        <p:nvSpPr>
          <p:cNvPr id="16712" name="Freeform 679"/>
          <p:cNvSpPr/>
          <p:nvPr/>
        </p:nvSpPr>
        <p:spPr>
          <a:xfrm>
            <a:off x="200880" y="740880"/>
            <a:ext cx="646560" cy="257760"/>
          </a:xfrm>
          <a:custGeom>
            <a:avLst/>
            <a:gdLst/>
            <a:ahLst/>
            <a:cxnLst/>
            <a:rect l="0" t="0" r="r" b="b"/>
            <a:pathLst>
              <a:path w="1796" h="716">
                <a:moveTo>
                  <a:pt x="1774" y="715"/>
                </a:moveTo>
                <a:lnTo>
                  <a:pt x="0" y="9"/>
                </a:lnTo>
                <a:lnTo>
                  <a:pt x="0" y="0"/>
                </a:lnTo>
                <a:lnTo>
                  <a:pt x="1795" y="715"/>
                </a:lnTo>
                <a:lnTo>
                  <a:pt x="1774" y="715"/>
                </a:lnTo>
                <a:close/>
              </a:path>
            </a:pathLst>
          </a:custGeom>
          <a:solidFill>
            <a:srgbClr val="E4E2E2"/>
          </a:solidFill>
          <a:ln>
            <a:noFill/>
          </a:ln>
        </p:spPr>
      </p:sp>
      <p:sp>
        <p:nvSpPr>
          <p:cNvPr id="16713" name="Freeform 680"/>
          <p:cNvSpPr/>
          <p:nvPr/>
        </p:nvSpPr>
        <p:spPr>
          <a:xfrm>
            <a:off x="200880" y="738000"/>
            <a:ext cx="654120" cy="260640"/>
          </a:xfrm>
          <a:custGeom>
            <a:avLst/>
            <a:gdLst/>
            <a:ahLst/>
            <a:cxnLst/>
            <a:rect l="0" t="0" r="r" b="b"/>
            <a:pathLst>
              <a:path w="1817" h="724">
                <a:moveTo>
                  <a:pt x="1795" y="723"/>
                </a:moveTo>
                <a:lnTo>
                  <a:pt x="0" y="8"/>
                </a:lnTo>
                <a:lnTo>
                  <a:pt x="0" y="0"/>
                </a:lnTo>
                <a:lnTo>
                  <a:pt x="1816" y="723"/>
                </a:lnTo>
                <a:lnTo>
                  <a:pt x="1795" y="723"/>
                </a:lnTo>
                <a:close/>
              </a:path>
            </a:pathLst>
          </a:custGeom>
          <a:solidFill>
            <a:srgbClr val="E3E2E1"/>
          </a:solidFill>
          <a:ln>
            <a:noFill/>
          </a:ln>
        </p:spPr>
      </p:sp>
      <p:sp>
        <p:nvSpPr>
          <p:cNvPr id="16714" name="Freeform 681"/>
          <p:cNvSpPr/>
          <p:nvPr/>
        </p:nvSpPr>
        <p:spPr>
          <a:xfrm>
            <a:off x="200880" y="734760"/>
            <a:ext cx="661680" cy="263880"/>
          </a:xfrm>
          <a:custGeom>
            <a:avLst/>
            <a:gdLst/>
            <a:ahLst/>
            <a:cxnLst/>
            <a:rect l="0" t="0" r="r" b="b"/>
            <a:pathLst>
              <a:path w="1838" h="733">
                <a:moveTo>
                  <a:pt x="1816" y="732"/>
                </a:moveTo>
                <a:lnTo>
                  <a:pt x="0" y="9"/>
                </a:lnTo>
                <a:lnTo>
                  <a:pt x="0" y="0"/>
                </a:lnTo>
                <a:lnTo>
                  <a:pt x="1837" y="732"/>
                </a:lnTo>
                <a:lnTo>
                  <a:pt x="1816" y="732"/>
                </a:lnTo>
                <a:close/>
              </a:path>
            </a:pathLst>
          </a:custGeom>
          <a:solidFill>
            <a:srgbClr val="E2E1E0"/>
          </a:solidFill>
          <a:ln>
            <a:noFill/>
          </a:ln>
        </p:spPr>
      </p:sp>
      <p:sp>
        <p:nvSpPr>
          <p:cNvPr id="16715" name="Freeform 682"/>
          <p:cNvSpPr/>
          <p:nvPr/>
        </p:nvSpPr>
        <p:spPr>
          <a:xfrm>
            <a:off x="200880" y="731880"/>
            <a:ext cx="669240" cy="266760"/>
          </a:xfrm>
          <a:custGeom>
            <a:avLst/>
            <a:gdLst/>
            <a:ahLst/>
            <a:cxnLst/>
            <a:rect l="0" t="0" r="r" b="b"/>
            <a:pathLst>
              <a:path w="1859" h="741">
                <a:moveTo>
                  <a:pt x="1837" y="740"/>
                </a:moveTo>
                <a:lnTo>
                  <a:pt x="0" y="8"/>
                </a:lnTo>
                <a:lnTo>
                  <a:pt x="0" y="0"/>
                </a:lnTo>
                <a:lnTo>
                  <a:pt x="1858" y="740"/>
                </a:lnTo>
                <a:lnTo>
                  <a:pt x="1837" y="740"/>
                </a:lnTo>
                <a:close/>
              </a:path>
            </a:pathLst>
          </a:custGeom>
          <a:solidFill>
            <a:srgbClr val="E2E0E0"/>
          </a:solidFill>
          <a:ln>
            <a:noFill/>
          </a:ln>
        </p:spPr>
      </p:sp>
      <p:sp>
        <p:nvSpPr>
          <p:cNvPr id="16716" name="Freeform 683"/>
          <p:cNvSpPr/>
          <p:nvPr/>
        </p:nvSpPr>
        <p:spPr>
          <a:xfrm>
            <a:off x="200880" y="729000"/>
            <a:ext cx="676800" cy="269640"/>
          </a:xfrm>
          <a:custGeom>
            <a:avLst/>
            <a:gdLst/>
            <a:ahLst/>
            <a:cxnLst/>
            <a:rect l="0" t="0" r="r" b="b"/>
            <a:pathLst>
              <a:path w="1880" h="749">
                <a:moveTo>
                  <a:pt x="1858" y="748"/>
                </a:moveTo>
                <a:lnTo>
                  <a:pt x="0" y="8"/>
                </a:lnTo>
                <a:lnTo>
                  <a:pt x="0" y="0"/>
                </a:lnTo>
                <a:lnTo>
                  <a:pt x="1879" y="748"/>
                </a:lnTo>
                <a:lnTo>
                  <a:pt x="1858" y="748"/>
                </a:lnTo>
                <a:close/>
              </a:path>
            </a:pathLst>
          </a:custGeom>
          <a:solidFill>
            <a:srgbClr val="E1DFDF"/>
          </a:solidFill>
          <a:ln>
            <a:noFill/>
          </a:ln>
        </p:spPr>
      </p:sp>
      <p:sp>
        <p:nvSpPr>
          <p:cNvPr id="16717" name="Freeform 684"/>
          <p:cNvSpPr/>
          <p:nvPr/>
        </p:nvSpPr>
        <p:spPr>
          <a:xfrm>
            <a:off x="200880" y="725760"/>
            <a:ext cx="684360" cy="272880"/>
          </a:xfrm>
          <a:custGeom>
            <a:avLst/>
            <a:gdLst/>
            <a:ahLst/>
            <a:cxnLst/>
            <a:rect l="0" t="0" r="r" b="b"/>
            <a:pathLst>
              <a:path w="1901" h="758">
                <a:moveTo>
                  <a:pt x="1879" y="757"/>
                </a:moveTo>
                <a:lnTo>
                  <a:pt x="0" y="9"/>
                </a:lnTo>
                <a:lnTo>
                  <a:pt x="0" y="0"/>
                </a:lnTo>
                <a:lnTo>
                  <a:pt x="1900" y="757"/>
                </a:lnTo>
                <a:lnTo>
                  <a:pt x="1879" y="757"/>
                </a:lnTo>
                <a:close/>
              </a:path>
            </a:pathLst>
          </a:custGeom>
          <a:solidFill>
            <a:srgbClr val="E1DFDE"/>
          </a:solidFill>
          <a:ln>
            <a:noFill/>
          </a:ln>
        </p:spPr>
      </p:sp>
      <p:sp>
        <p:nvSpPr>
          <p:cNvPr id="16718" name="Freeform 685"/>
          <p:cNvSpPr/>
          <p:nvPr/>
        </p:nvSpPr>
        <p:spPr>
          <a:xfrm>
            <a:off x="200880" y="722880"/>
            <a:ext cx="691920" cy="275760"/>
          </a:xfrm>
          <a:custGeom>
            <a:avLst/>
            <a:gdLst/>
            <a:ahLst/>
            <a:cxnLst/>
            <a:rect l="0" t="0" r="r" b="b"/>
            <a:pathLst>
              <a:path w="1922" h="766">
                <a:moveTo>
                  <a:pt x="1900" y="765"/>
                </a:moveTo>
                <a:lnTo>
                  <a:pt x="0" y="8"/>
                </a:lnTo>
                <a:lnTo>
                  <a:pt x="0" y="0"/>
                </a:lnTo>
                <a:lnTo>
                  <a:pt x="1921" y="765"/>
                </a:lnTo>
                <a:lnTo>
                  <a:pt x="1900" y="765"/>
                </a:lnTo>
                <a:close/>
              </a:path>
            </a:pathLst>
          </a:custGeom>
          <a:solidFill>
            <a:srgbClr val="E0DEDD"/>
          </a:solidFill>
          <a:ln>
            <a:noFill/>
          </a:ln>
        </p:spPr>
      </p:sp>
      <p:sp>
        <p:nvSpPr>
          <p:cNvPr id="16719" name="Freeform 686"/>
          <p:cNvSpPr/>
          <p:nvPr/>
        </p:nvSpPr>
        <p:spPr>
          <a:xfrm>
            <a:off x="200880" y="719640"/>
            <a:ext cx="699840" cy="279000"/>
          </a:xfrm>
          <a:custGeom>
            <a:avLst/>
            <a:gdLst/>
            <a:ahLst/>
            <a:cxnLst/>
            <a:rect l="0" t="0" r="r" b="b"/>
            <a:pathLst>
              <a:path w="1944" h="775">
                <a:moveTo>
                  <a:pt x="1921" y="774"/>
                </a:moveTo>
                <a:lnTo>
                  <a:pt x="0" y="9"/>
                </a:lnTo>
                <a:lnTo>
                  <a:pt x="0" y="0"/>
                </a:lnTo>
                <a:lnTo>
                  <a:pt x="1943" y="774"/>
                </a:lnTo>
                <a:lnTo>
                  <a:pt x="1921" y="774"/>
                </a:lnTo>
                <a:close/>
              </a:path>
            </a:pathLst>
          </a:custGeom>
          <a:solidFill>
            <a:srgbClr val="DFDDDD"/>
          </a:solidFill>
          <a:ln>
            <a:noFill/>
          </a:ln>
        </p:spPr>
      </p:sp>
      <p:sp>
        <p:nvSpPr>
          <p:cNvPr id="16720" name="Freeform 687"/>
          <p:cNvSpPr/>
          <p:nvPr/>
        </p:nvSpPr>
        <p:spPr>
          <a:xfrm>
            <a:off x="200880" y="716760"/>
            <a:ext cx="707400" cy="281880"/>
          </a:xfrm>
          <a:custGeom>
            <a:avLst/>
            <a:gdLst/>
            <a:ahLst/>
            <a:cxnLst/>
            <a:rect l="0" t="0" r="r" b="b"/>
            <a:pathLst>
              <a:path w="1965" h="783">
                <a:moveTo>
                  <a:pt x="1943" y="782"/>
                </a:moveTo>
                <a:lnTo>
                  <a:pt x="0" y="8"/>
                </a:lnTo>
                <a:lnTo>
                  <a:pt x="0" y="0"/>
                </a:lnTo>
                <a:lnTo>
                  <a:pt x="1964" y="782"/>
                </a:lnTo>
                <a:lnTo>
                  <a:pt x="1943" y="782"/>
                </a:lnTo>
                <a:close/>
              </a:path>
            </a:pathLst>
          </a:custGeom>
          <a:solidFill>
            <a:srgbClr val="DEDCDC"/>
          </a:solidFill>
          <a:ln>
            <a:noFill/>
          </a:ln>
        </p:spPr>
      </p:sp>
      <p:sp>
        <p:nvSpPr>
          <p:cNvPr id="16721" name="Freeform 688"/>
          <p:cNvSpPr/>
          <p:nvPr/>
        </p:nvSpPr>
        <p:spPr>
          <a:xfrm>
            <a:off x="200880" y="713880"/>
            <a:ext cx="714960" cy="284760"/>
          </a:xfrm>
          <a:custGeom>
            <a:avLst/>
            <a:gdLst/>
            <a:ahLst/>
            <a:cxnLst/>
            <a:rect l="0" t="0" r="r" b="b"/>
            <a:pathLst>
              <a:path w="1986" h="791">
                <a:moveTo>
                  <a:pt x="1964" y="790"/>
                </a:moveTo>
                <a:lnTo>
                  <a:pt x="0" y="8"/>
                </a:lnTo>
                <a:lnTo>
                  <a:pt x="0" y="0"/>
                </a:lnTo>
                <a:lnTo>
                  <a:pt x="1985" y="790"/>
                </a:lnTo>
                <a:lnTo>
                  <a:pt x="1964" y="790"/>
                </a:lnTo>
                <a:close/>
              </a:path>
            </a:pathLst>
          </a:custGeom>
          <a:solidFill>
            <a:srgbClr val="DEDCDB"/>
          </a:solidFill>
          <a:ln>
            <a:noFill/>
          </a:ln>
        </p:spPr>
      </p:sp>
      <p:sp>
        <p:nvSpPr>
          <p:cNvPr id="16722" name="Freeform 689"/>
          <p:cNvSpPr/>
          <p:nvPr/>
        </p:nvSpPr>
        <p:spPr>
          <a:xfrm>
            <a:off x="200880" y="710640"/>
            <a:ext cx="722520" cy="288000"/>
          </a:xfrm>
          <a:custGeom>
            <a:avLst/>
            <a:gdLst/>
            <a:ahLst/>
            <a:cxnLst/>
            <a:rect l="0" t="0" r="r" b="b"/>
            <a:pathLst>
              <a:path w="2007" h="800">
                <a:moveTo>
                  <a:pt x="1985" y="799"/>
                </a:moveTo>
                <a:lnTo>
                  <a:pt x="0" y="9"/>
                </a:lnTo>
                <a:lnTo>
                  <a:pt x="0" y="0"/>
                </a:lnTo>
                <a:lnTo>
                  <a:pt x="2006" y="799"/>
                </a:lnTo>
                <a:lnTo>
                  <a:pt x="1985" y="799"/>
                </a:lnTo>
                <a:close/>
              </a:path>
            </a:pathLst>
          </a:custGeom>
          <a:solidFill>
            <a:srgbClr val="DDDBDA"/>
          </a:solidFill>
          <a:ln>
            <a:noFill/>
          </a:ln>
        </p:spPr>
      </p:sp>
      <p:sp>
        <p:nvSpPr>
          <p:cNvPr id="16723" name="Freeform 690"/>
          <p:cNvSpPr/>
          <p:nvPr/>
        </p:nvSpPr>
        <p:spPr>
          <a:xfrm>
            <a:off x="200880" y="707760"/>
            <a:ext cx="730080" cy="290880"/>
          </a:xfrm>
          <a:custGeom>
            <a:avLst/>
            <a:gdLst/>
            <a:ahLst/>
            <a:cxnLst/>
            <a:rect l="0" t="0" r="r" b="b"/>
            <a:pathLst>
              <a:path w="2028" h="808">
                <a:moveTo>
                  <a:pt x="2006" y="807"/>
                </a:moveTo>
                <a:lnTo>
                  <a:pt x="0" y="8"/>
                </a:lnTo>
                <a:lnTo>
                  <a:pt x="0" y="0"/>
                </a:lnTo>
                <a:lnTo>
                  <a:pt x="2027" y="807"/>
                </a:lnTo>
                <a:lnTo>
                  <a:pt x="2006" y="807"/>
                </a:lnTo>
                <a:close/>
              </a:path>
            </a:pathLst>
          </a:custGeom>
          <a:solidFill>
            <a:srgbClr val="DDDADA"/>
          </a:solidFill>
          <a:ln>
            <a:noFill/>
          </a:ln>
        </p:spPr>
      </p:sp>
      <p:sp>
        <p:nvSpPr>
          <p:cNvPr id="16724" name="Freeform 691"/>
          <p:cNvSpPr/>
          <p:nvPr/>
        </p:nvSpPr>
        <p:spPr>
          <a:xfrm>
            <a:off x="200880" y="704520"/>
            <a:ext cx="737640" cy="294120"/>
          </a:xfrm>
          <a:custGeom>
            <a:avLst/>
            <a:gdLst/>
            <a:ahLst/>
            <a:cxnLst/>
            <a:rect l="0" t="0" r="r" b="b"/>
            <a:pathLst>
              <a:path w="2049" h="817">
                <a:moveTo>
                  <a:pt x="2027" y="816"/>
                </a:moveTo>
                <a:lnTo>
                  <a:pt x="0" y="9"/>
                </a:lnTo>
                <a:lnTo>
                  <a:pt x="0" y="0"/>
                </a:lnTo>
                <a:lnTo>
                  <a:pt x="2048" y="816"/>
                </a:lnTo>
                <a:lnTo>
                  <a:pt x="2027" y="816"/>
                </a:lnTo>
                <a:close/>
              </a:path>
            </a:pathLst>
          </a:custGeom>
          <a:solidFill>
            <a:srgbClr val="DCD9D9"/>
          </a:solidFill>
          <a:ln>
            <a:noFill/>
          </a:ln>
        </p:spPr>
      </p:sp>
      <p:sp>
        <p:nvSpPr>
          <p:cNvPr id="16725" name="Freeform 692"/>
          <p:cNvSpPr/>
          <p:nvPr/>
        </p:nvSpPr>
        <p:spPr>
          <a:xfrm>
            <a:off x="200880" y="701640"/>
            <a:ext cx="745200" cy="297000"/>
          </a:xfrm>
          <a:custGeom>
            <a:avLst/>
            <a:gdLst/>
            <a:ahLst/>
            <a:cxnLst/>
            <a:rect l="0" t="0" r="r" b="b"/>
            <a:pathLst>
              <a:path w="2070" h="825">
                <a:moveTo>
                  <a:pt x="2048" y="824"/>
                </a:moveTo>
                <a:lnTo>
                  <a:pt x="0" y="8"/>
                </a:lnTo>
                <a:lnTo>
                  <a:pt x="0" y="0"/>
                </a:lnTo>
                <a:lnTo>
                  <a:pt x="2069" y="824"/>
                </a:lnTo>
                <a:lnTo>
                  <a:pt x="2048" y="824"/>
                </a:lnTo>
                <a:close/>
              </a:path>
            </a:pathLst>
          </a:custGeom>
          <a:solidFill>
            <a:srgbClr val="DBD9D8"/>
          </a:solidFill>
          <a:ln>
            <a:noFill/>
          </a:ln>
        </p:spPr>
      </p:sp>
      <p:sp>
        <p:nvSpPr>
          <p:cNvPr id="16726" name="Freeform 693"/>
          <p:cNvSpPr/>
          <p:nvPr/>
        </p:nvSpPr>
        <p:spPr>
          <a:xfrm>
            <a:off x="200880" y="698760"/>
            <a:ext cx="752760" cy="299880"/>
          </a:xfrm>
          <a:custGeom>
            <a:avLst/>
            <a:gdLst/>
            <a:ahLst/>
            <a:cxnLst/>
            <a:rect l="0" t="0" r="r" b="b"/>
            <a:pathLst>
              <a:path w="2091" h="833">
                <a:moveTo>
                  <a:pt x="2069" y="832"/>
                </a:moveTo>
                <a:lnTo>
                  <a:pt x="0" y="8"/>
                </a:lnTo>
                <a:lnTo>
                  <a:pt x="0" y="0"/>
                </a:lnTo>
                <a:lnTo>
                  <a:pt x="2090" y="832"/>
                </a:lnTo>
                <a:lnTo>
                  <a:pt x="2069" y="832"/>
                </a:lnTo>
                <a:close/>
              </a:path>
            </a:pathLst>
          </a:custGeom>
          <a:solidFill>
            <a:srgbClr val="DAD8D7"/>
          </a:solidFill>
          <a:ln>
            <a:noFill/>
          </a:ln>
        </p:spPr>
      </p:sp>
      <p:sp>
        <p:nvSpPr>
          <p:cNvPr id="16727" name="Freeform 694"/>
          <p:cNvSpPr/>
          <p:nvPr/>
        </p:nvSpPr>
        <p:spPr>
          <a:xfrm>
            <a:off x="200880" y="695520"/>
            <a:ext cx="760320" cy="303120"/>
          </a:xfrm>
          <a:custGeom>
            <a:avLst/>
            <a:gdLst/>
            <a:ahLst/>
            <a:cxnLst/>
            <a:rect l="0" t="0" r="r" b="b"/>
            <a:pathLst>
              <a:path w="2112" h="842">
                <a:moveTo>
                  <a:pt x="2090" y="841"/>
                </a:moveTo>
                <a:lnTo>
                  <a:pt x="0" y="9"/>
                </a:lnTo>
                <a:lnTo>
                  <a:pt x="0" y="0"/>
                </a:lnTo>
                <a:lnTo>
                  <a:pt x="2111" y="841"/>
                </a:lnTo>
                <a:lnTo>
                  <a:pt x="2090" y="841"/>
                </a:lnTo>
                <a:close/>
              </a:path>
            </a:pathLst>
          </a:custGeom>
          <a:solidFill>
            <a:srgbClr val="DAD7D6"/>
          </a:solidFill>
          <a:ln>
            <a:noFill/>
          </a:ln>
        </p:spPr>
      </p:sp>
      <p:sp>
        <p:nvSpPr>
          <p:cNvPr id="16728" name="Freeform 695"/>
          <p:cNvSpPr/>
          <p:nvPr/>
        </p:nvSpPr>
        <p:spPr>
          <a:xfrm>
            <a:off x="200880" y="692640"/>
            <a:ext cx="767880" cy="306000"/>
          </a:xfrm>
          <a:custGeom>
            <a:avLst/>
            <a:gdLst/>
            <a:ahLst/>
            <a:cxnLst/>
            <a:rect l="0" t="0" r="r" b="b"/>
            <a:pathLst>
              <a:path w="2133" h="850">
                <a:moveTo>
                  <a:pt x="2111" y="849"/>
                </a:moveTo>
                <a:lnTo>
                  <a:pt x="0" y="8"/>
                </a:lnTo>
                <a:lnTo>
                  <a:pt x="0" y="0"/>
                </a:lnTo>
                <a:lnTo>
                  <a:pt x="2132" y="849"/>
                </a:lnTo>
                <a:lnTo>
                  <a:pt x="2111" y="849"/>
                </a:lnTo>
                <a:close/>
              </a:path>
            </a:pathLst>
          </a:custGeom>
          <a:solidFill>
            <a:srgbClr val="D9D6D5"/>
          </a:solidFill>
          <a:ln>
            <a:noFill/>
          </a:ln>
        </p:spPr>
      </p:sp>
      <p:sp>
        <p:nvSpPr>
          <p:cNvPr id="16729" name="Freeform 696"/>
          <p:cNvSpPr/>
          <p:nvPr/>
        </p:nvSpPr>
        <p:spPr>
          <a:xfrm>
            <a:off x="200880" y="689400"/>
            <a:ext cx="775800" cy="309240"/>
          </a:xfrm>
          <a:custGeom>
            <a:avLst/>
            <a:gdLst/>
            <a:ahLst/>
            <a:cxnLst/>
            <a:rect l="0" t="0" r="r" b="b"/>
            <a:pathLst>
              <a:path w="2155" h="859">
                <a:moveTo>
                  <a:pt x="2132" y="858"/>
                </a:moveTo>
                <a:lnTo>
                  <a:pt x="0" y="9"/>
                </a:lnTo>
                <a:lnTo>
                  <a:pt x="0" y="0"/>
                </a:lnTo>
                <a:lnTo>
                  <a:pt x="2154" y="858"/>
                </a:lnTo>
                <a:lnTo>
                  <a:pt x="2132" y="858"/>
                </a:lnTo>
                <a:close/>
              </a:path>
            </a:pathLst>
          </a:custGeom>
          <a:solidFill>
            <a:srgbClr val="D8D5D5"/>
          </a:solidFill>
          <a:ln>
            <a:noFill/>
          </a:ln>
        </p:spPr>
      </p:sp>
      <p:sp>
        <p:nvSpPr>
          <p:cNvPr id="16730" name="Freeform 697"/>
          <p:cNvSpPr/>
          <p:nvPr/>
        </p:nvSpPr>
        <p:spPr>
          <a:xfrm>
            <a:off x="200880" y="686520"/>
            <a:ext cx="783360" cy="312120"/>
          </a:xfrm>
          <a:custGeom>
            <a:avLst/>
            <a:gdLst/>
            <a:ahLst/>
            <a:cxnLst/>
            <a:rect l="0" t="0" r="r" b="b"/>
            <a:pathLst>
              <a:path w="2176" h="867">
                <a:moveTo>
                  <a:pt x="2154" y="866"/>
                </a:moveTo>
                <a:lnTo>
                  <a:pt x="0" y="8"/>
                </a:lnTo>
                <a:lnTo>
                  <a:pt x="0" y="0"/>
                </a:lnTo>
                <a:lnTo>
                  <a:pt x="2175" y="866"/>
                </a:lnTo>
                <a:lnTo>
                  <a:pt x="2154" y="866"/>
                </a:lnTo>
                <a:close/>
              </a:path>
            </a:pathLst>
          </a:custGeom>
          <a:solidFill>
            <a:srgbClr val="D7D4D4"/>
          </a:solidFill>
          <a:ln>
            <a:noFill/>
          </a:ln>
        </p:spPr>
      </p:sp>
      <p:sp>
        <p:nvSpPr>
          <p:cNvPr id="16731" name="Freeform 698"/>
          <p:cNvSpPr/>
          <p:nvPr/>
        </p:nvSpPr>
        <p:spPr>
          <a:xfrm>
            <a:off x="200880" y="683640"/>
            <a:ext cx="790920" cy="315000"/>
          </a:xfrm>
          <a:custGeom>
            <a:avLst/>
            <a:gdLst/>
            <a:ahLst/>
            <a:cxnLst/>
            <a:rect l="0" t="0" r="r" b="b"/>
            <a:pathLst>
              <a:path w="2197" h="875">
                <a:moveTo>
                  <a:pt x="2175" y="874"/>
                </a:moveTo>
                <a:lnTo>
                  <a:pt x="0" y="8"/>
                </a:lnTo>
                <a:lnTo>
                  <a:pt x="0" y="0"/>
                </a:lnTo>
                <a:lnTo>
                  <a:pt x="2196" y="874"/>
                </a:lnTo>
                <a:lnTo>
                  <a:pt x="2175" y="874"/>
                </a:lnTo>
                <a:close/>
              </a:path>
            </a:pathLst>
          </a:custGeom>
          <a:solidFill>
            <a:srgbClr val="D6D4D3"/>
          </a:solidFill>
          <a:ln>
            <a:noFill/>
          </a:ln>
        </p:spPr>
      </p:sp>
      <p:sp>
        <p:nvSpPr>
          <p:cNvPr id="16732" name="Freeform 699"/>
          <p:cNvSpPr/>
          <p:nvPr/>
        </p:nvSpPr>
        <p:spPr>
          <a:xfrm>
            <a:off x="200880" y="680400"/>
            <a:ext cx="798480" cy="318240"/>
          </a:xfrm>
          <a:custGeom>
            <a:avLst/>
            <a:gdLst/>
            <a:ahLst/>
            <a:cxnLst/>
            <a:rect l="0" t="0" r="r" b="b"/>
            <a:pathLst>
              <a:path w="2218" h="884">
                <a:moveTo>
                  <a:pt x="2196" y="883"/>
                </a:moveTo>
                <a:lnTo>
                  <a:pt x="0" y="9"/>
                </a:lnTo>
                <a:lnTo>
                  <a:pt x="0" y="0"/>
                </a:lnTo>
                <a:lnTo>
                  <a:pt x="2217" y="883"/>
                </a:lnTo>
                <a:lnTo>
                  <a:pt x="2196" y="883"/>
                </a:lnTo>
                <a:close/>
              </a:path>
            </a:pathLst>
          </a:custGeom>
          <a:solidFill>
            <a:srgbClr val="D5D3D2"/>
          </a:solidFill>
          <a:ln>
            <a:noFill/>
          </a:ln>
        </p:spPr>
      </p:sp>
      <p:sp>
        <p:nvSpPr>
          <p:cNvPr id="16733" name="Freeform 700"/>
          <p:cNvSpPr/>
          <p:nvPr/>
        </p:nvSpPr>
        <p:spPr>
          <a:xfrm>
            <a:off x="200880" y="677520"/>
            <a:ext cx="806040" cy="321120"/>
          </a:xfrm>
          <a:custGeom>
            <a:avLst/>
            <a:gdLst/>
            <a:ahLst/>
            <a:cxnLst/>
            <a:rect l="0" t="0" r="r" b="b"/>
            <a:pathLst>
              <a:path w="2239" h="892">
                <a:moveTo>
                  <a:pt x="2217" y="891"/>
                </a:moveTo>
                <a:lnTo>
                  <a:pt x="0" y="8"/>
                </a:lnTo>
                <a:lnTo>
                  <a:pt x="0" y="0"/>
                </a:lnTo>
                <a:lnTo>
                  <a:pt x="2238" y="891"/>
                </a:lnTo>
                <a:lnTo>
                  <a:pt x="2217" y="891"/>
                </a:lnTo>
                <a:close/>
              </a:path>
            </a:pathLst>
          </a:custGeom>
          <a:solidFill>
            <a:srgbClr val="D5D2D1"/>
          </a:solidFill>
          <a:ln>
            <a:noFill/>
          </a:ln>
        </p:spPr>
      </p:sp>
      <p:sp>
        <p:nvSpPr>
          <p:cNvPr id="16734" name="Freeform 701"/>
          <p:cNvSpPr/>
          <p:nvPr/>
        </p:nvSpPr>
        <p:spPr>
          <a:xfrm>
            <a:off x="200880" y="674280"/>
            <a:ext cx="813600" cy="324360"/>
          </a:xfrm>
          <a:custGeom>
            <a:avLst/>
            <a:gdLst/>
            <a:ahLst/>
            <a:cxnLst/>
            <a:rect l="0" t="0" r="r" b="b"/>
            <a:pathLst>
              <a:path w="2260" h="901">
                <a:moveTo>
                  <a:pt x="2238" y="900"/>
                </a:moveTo>
                <a:lnTo>
                  <a:pt x="0" y="9"/>
                </a:lnTo>
                <a:lnTo>
                  <a:pt x="0" y="0"/>
                </a:lnTo>
                <a:lnTo>
                  <a:pt x="2259" y="900"/>
                </a:lnTo>
                <a:lnTo>
                  <a:pt x="2238" y="900"/>
                </a:lnTo>
                <a:close/>
              </a:path>
            </a:pathLst>
          </a:custGeom>
          <a:solidFill>
            <a:srgbClr val="D4D1D0"/>
          </a:solidFill>
          <a:ln>
            <a:noFill/>
          </a:ln>
        </p:spPr>
      </p:sp>
      <p:sp>
        <p:nvSpPr>
          <p:cNvPr id="16735" name="Freeform 702"/>
          <p:cNvSpPr/>
          <p:nvPr/>
        </p:nvSpPr>
        <p:spPr>
          <a:xfrm>
            <a:off x="200880" y="671400"/>
            <a:ext cx="821160" cy="327240"/>
          </a:xfrm>
          <a:custGeom>
            <a:avLst/>
            <a:gdLst/>
            <a:ahLst/>
            <a:cxnLst/>
            <a:rect l="0" t="0" r="r" b="b"/>
            <a:pathLst>
              <a:path w="2281" h="909">
                <a:moveTo>
                  <a:pt x="2259" y="908"/>
                </a:moveTo>
                <a:lnTo>
                  <a:pt x="0" y="8"/>
                </a:lnTo>
                <a:lnTo>
                  <a:pt x="0" y="0"/>
                </a:lnTo>
                <a:lnTo>
                  <a:pt x="2280" y="908"/>
                </a:lnTo>
                <a:lnTo>
                  <a:pt x="2259" y="908"/>
                </a:lnTo>
                <a:close/>
              </a:path>
            </a:pathLst>
          </a:custGeom>
          <a:solidFill>
            <a:srgbClr val="D3D0CF"/>
          </a:solidFill>
          <a:ln>
            <a:noFill/>
          </a:ln>
        </p:spPr>
      </p:sp>
      <p:sp>
        <p:nvSpPr>
          <p:cNvPr id="16736" name="Freeform 703"/>
          <p:cNvSpPr/>
          <p:nvPr/>
        </p:nvSpPr>
        <p:spPr>
          <a:xfrm>
            <a:off x="200880" y="668520"/>
            <a:ext cx="828720" cy="330120"/>
          </a:xfrm>
          <a:custGeom>
            <a:avLst/>
            <a:gdLst/>
            <a:ahLst/>
            <a:cxnLst/>
            <a:rect l="0" t="0" r="r" b="b"/>
            <a:pathLst>
              <a:path w="2302" h="917">
                <a:moveTo>
                  <a:pt x="2280" y="916"/>
                </a:moveTo>
                <a:lnTo>
                  <a:pt x="0" y="8"/>
                </a:lnTo>
                <a:lnTo>
                  <a:pt x="0" y="0"/>
                </a:lnTo>
                <a:lnTo>
                  <a:pt x="2301" y="916"/>
                </a:lnTo>
                <a:lnTo>
                  <a:pt x="2280" y="916"/>
                </a:lnTo>
                <a:close/>
              </a:path>
            </a:pathLst>
          </a:custGeom>
          <a:solidFill>
            <a:srgbClr val="D2CFCE"/>
          </a:solidFill>
          <a:ln>
            <a:noFill/>
          </a:ln>
        </p:spPr>
      </p:sp>
      <p:sp>
        <p:nvSpPr>
          <p:cNvPr id="16737" name="Freeform 704"/>
          <p:cNvSpPr/>
          <p:nvPr/>
        </p:nvSpPr>
        <p:spPr>
          <a:xfrm>
            <a:off x="200880" y="665280"/>
            <a:ext cx="836280" cy="333360"/>
          </a:xfrm>
          <a:custGeom>
            <a:avLst/>
            <a:gdLst/>
            <a:ahLst/>
            <a:cxnLst/>
            <a:rect l="0" t="0" r="r" b="b"/>
            <a:pathLst>
              <a:path w="2323" h="926">
                <a:moveTo>
                  <a:pt x="2301" y="925"/>
                </a:moveTo>
                <a:lnTo>
                  <a:pt x="0" y="9"/>
                </a:lnTo>
                <a:lnTo>
                  <a:pt x="0" y="0"/>
                </a:lnTo>
                <a:lnTo>
                  <a:pt x="2322" y="925"/>
                </a:lnTo>
                <a:lnTo>
                  <a:pt x="2301" y="925"/>
                </a:lnTo>
                <a:close/>
              </a:path>
            </a:pathLst>
          </a:custGeom>
          <a:solidFill>
            <a:srgbClr val="D1CECE"/>
          </a:solidFill>
          <a:ln>
            <a:noFill/>
          </a:ln>
        </p:spPr>
      </p:sp>
      <p:sp>
        <p:nvSpPr>
          <p:cNvPr id="16738" name="Freeform 705"/>
          <p:cNvSpPr/>
          <p:nvPr/>
        </p:nvSpPr>
        <p:spPr>
          <a:xfrm>
            <a:off x="200880" y="662400"/>
            <a:ext cx="843840" cy="336240"/>
          </a:xfrm>
          <a:custGeom>
            <a:avLst/>
            <a:gdLst/>
            <a:ahLst/>
            <a:cxnLst/>
            <a:rect l="0" t="0" r="r" b="b"/>
            <a:pathLst>
              <a:path w="2344" h="934">
                <a:moveTo>
                  <a:pt x="2322" y="933"/>
                </a:moveTo>
                <a:lnTo>
                  <a:pt x="0" y="8"/>
                </a:lnTo>
                <a:lnTo>
                  <a:pt x="0" y="0"/>
                </a:lnTo>
                <a:lnTo>
                  <a:pt x="2343" y="933"/>
                </a:lnTo>
                <a:lnTo>
                  <a:pt x="2322" y="933"/>
                </a:lnTo>
                <a:close/>
              </a:path>
            </a:pathLst>
          </a:custGeom>
          <a:solidFill>
            <a:srgbClr val="D0CDCD"/>
          </a:solidFill>
          <a:ln>
            <a:noFill/>
          </a:ln>
        </p:spPr>
      </p:sp>
      <p:sp>
        <p:nvSpPr>
          <p:cNvPr id="16739" name="Freeform 706"/>
          <p:cNvSpPr/>
          <p:nvPr/>
        </p:nvSpPr>
        <p:spPr>
          <a:xfrm>
            <a:off x="200880" y="659160"/>
            <a:ext cx="851760" cy="339480"/>
          </a:xfrm>
          <a:custGeom>
            <a:avLst/>
            <a:gdLst/>
            <a:ahLst/>
            <a:cxnLst/>
            <a:rect l="0" t="0" r="r" b="b"/>
            <a:pathLst>
              <a:path w="2366" h="943">
                <a:moveTo>
                  <a:pt x="2343" y="942"/>
                </a:moveTo>
                <a:lnTo>
                  <a:pt x="0" y="9"/>
                </a:lnTo>
                <a:lnTo>
                  <a:pt x="0" y="0"/>
                </a:lnTo>
                <a:lnTo>
                  <a:pt x="2365" y="942"/>
                </a:lnTo>
                <a:lnTo>
                  <a:pt x="2343" y="942"/>
                </a:lnTo>
                <a:close/>
              </a:path>
            </a:pathLst>
          </a:custGeom>
          <a:solidFill>
            <a:srgbClr val="D0CCCC"/>
          </a:solidFill>
          <a:ln>
            <a:noFill/>
          </a:ln>
        </p:spPr>
      </p:sp>
      <p:sp>
        <p:nvSpPr>
          <p:cNvPr id="16740" name="Freeform 707"/>
          <p:cNvSpPr/>
          <p:nvPr/>
        </p:nvSpPr>
        <p:spPr>
          <a:xfrm>
            <a:off x="200880" y="656280"/>
            <a:ext cx="859320" cy="342360"/>
          </a:xfrm>
          <a:custGeom>
            <a:avLst/>
            <a:gdLst/>
            <a:ahLst/>
            <a:cxnLst/>
            <a:rect l="0" t="0" r="r" b="b"/>
            <a:pathLst>
              <a:path w="2387" h="951">
                <a:moveTo>
                  <a:pt x="2365" y="950"/>
                </a:moveTo>
                <a:lnTo>
                  <a:pt x="0" y="8"/>
                </a:lnTo>
                <a:lnTo>
                  <a:pt x="0" y="0"/>
                </a:lnTo>
                <a:lnTo>
                  <a:pt x="2386" y="950"/>
                </a:lnTo>
                <a:lnTo>
                  <a:pt x="2365" y="950"/>
                </a:lnTo>
                <a:close/>
              </a:path>
            </a:pathLst>
          </a:custGeom>
          <a:solidFill>
            <a:srgbClr val="CFCBCB"/>
          </a:solidFill>
          <a:ln>
            <a:noFill/>
          </a:ln>
        </p:spPr>
      </p:sp>
      <p:sp>
        <p:nvSpPr>
          <p:cNvPr id="16741" name="Freeform 708"/>
          <p:cNvSpPr/>
          <p:nvPr/>
        </p:nvSpPr>
        <p:spPr>
          <a:xfrm>
            <a:off x="200880" y="653400"/>
            <a:ext cx="866880" cy="345240"/>
          </a:xfrm>
          <a:custGeom>
            <a:avLst/>
            <a:gdLst/>
            <a:ahLst/>
            <a:cxnLst/>
            <a:rect l="0" t="0" r="r" b="b"/>
            <a:pathLst>
              <a:path w="2408" h="959">
                <a:moveTo>
                  <a:pt x="2386" y="958"/>
                </a:moveTo>
                <a:lnTo>
                  <a:pt x="0" y="8"/>
                </a:lnTo>
                <a:lnTo>
                  <a:pt x="0" y="0"/>
                </a:lnTo>
                <a:lnTo>
                  <a:pt x="2407" y="958"/>
                </a:lnTo>
                <a:lnTo>
                  <a:pt x="2386" y="958"/>
                </a:lnTo>
                <a:close/>
              </a:path>
            </a:pathLst>
          </a:custGeom>
          <a:solidFill>
            <a:srgbClr val="CECACA"/>
          </a:solidFill>
          <a:ln>
            <a:noFill/>
          </a:ln>
        </p:spPr>
      </p:sp>
      <p:sp>
        <p:nvSpPr>
          <p:cNvPr id="16742" name="Freeform 709"/>
          <p:cNvSpPr/>
          <p:nvPr/>
        </p:nvSpPr>
        <p:spPr>
          <a:xfrm>
            <a:off x="200880" y="650160"/>
            <a:ext cx="874440" cy="348480"/>
          </a:xfrm>
          <a:custGeom>
            <a:avLst/>
            <a:gdLst/>
            <a:ahLst/>
            <a:cxnLst/>
            <a:rect l="0" t="0" r="r" b="b"/>
            <a:pathLst>
              <a:path w="2429" h="968">
                <a:moveTo>
                  <a:pt x="2407" y="967"/>
                </a:moveTo>
                <a:lnTo>
                  <a:pt x="0" y="9"/>
                </a:lnTo>
                <a:lnTo>
                  <a:pt x="0" y="0"/>
                </a:lnTo>
                <a:lnTo>
                  <a:pt x="2428" y="967"/>
                </a:lnTo>
                <a:lnTo>
                  <a:pt x="2407" y="967"/>
                </a:lnTo>
                <a:close/>
              </a:path>
            </a:pathLst>
          </a:custGeom>
          <a:solidFill>
            <a:srgbClr val="CDC9C9"/>
          </a:solidFill>
          <a:ln>
            <a:noFill/>
          </a:ln>
        </p:spPr>
      </p:sp>
      <p:sp>
        <p:nvSpPr>
          <p:cNvPr id="16743" name="Freeform 710"/>
          <p:cNvSpPr/>
          <p:nvPr/>
        </p:nvSpPr>
        <p:spPr>
          <a:xfrm>
            <a:off x="200880" y="647280"/>
            <a:ext cx="882000" cy="351360"/>
          </a:xfrm>
          <a:custGeom>
            <a:avLst/>
            <a:gdLst/>
            <a:ahLst/>
            <a:cxnLst/>
            <a:rect l="0" t="0" r="r" b="b"/>
            <a:pathLst>
              <a:path w="2450" h="976">
                <a:moveTo>
                  <a:pt x="2428" y="975"/>
                </a:moveTo>
                <a:lnTo>
                  <a:pt x="0" y="8"/>
                </a:lnTo>
                <a:lnTo>
                  <a:pt x="0" y="0"/>
                </a:lnTo>
                <a:lnTo>
                  <a:pt x="2449" y="975"/>
                </a:lnTo>
                <a:lnTo>
                  <a:pt x="2428" y="975"/>
                </a:lnTo>
                <a:close/>
              </a:path>
            </a:pathLst>
          </a:custGeom>
          <a:solidFill>
            <a:srgbClr val="CCC8C8"/>
          </a:solidFill>
          <a:ln>
            <a:noFill/>
          </a:ln>
        </p:spPr>
      </p:sp>
      <p:sp>
        <p:nvSpPr>
          <p:cNvPr id="16744" name="Freeform 711"/>
          <p:cNvSpPr/>
          <p:nvPr/>
        </p:nvSpPr>
        <p:spPr>
          <a:xfrm>
            <a:off x="200880" y="644040"/>
            <a:ext cx="889560" cy="354600"/>
          </a:xfrm>
          <a:custGeom>
            <a:avLst/>
            <a:gdLst/>
            <a:ahLst/>
            <a:cxnLst/>
            <a:rect l="0" t="0" r="r" b="b"/>
            <a:pathLst>
              <a:path w="2471" h="985">
                <a:moveTo>
                  <a:pt x="2449" y="984"/>
                </a:moveTo>
                <a:lnTo>
                  <a:pt x="0" y="9"/>
                </a:lnTo>
                <a:lnTo>
                  <a:pt x="0" y="0"/>
                </a:lnTo>
                <a:lnTo>
                  <a:pt x="2470" y="984"/>
                </a:lnTo>
                <a:lnTo>
                  <a:pt x="2449" y="984"/>
                </a:lnTo>
                <a:close/>
              </a:path>
            </a:pathLst>
          </a:custGeom>
          <a:solidFill>
            <a:srgbClr val="CBC7C7"/>
          </a:solidFill>
          <a:ln>
            <a:noFill/>
          </a:ln>
        </p:spPr>
      </p:sp>
      <p:sp>
        <p:nvSpPr>
          <p:cNvPr id="16745" name="Freeform 712"/>
          <p:cNvSpPr/>
          <p:nvPr/>
        </p:nvSpPr>
        <p:spPr>
          <a:xfrm>
            <a:off x="200880" y="641160"/>
            <a:ext cx="897120" cy="357480"/>
          </a:xfrm>
          <a:custGeom>
            <a:avLst/>
            <a:gdLst/>
            <a:ahLst/>
            <a:cxnLst/>
            <a:rect l="0" t="0" r="r" b="b"/>
            <a:pathLst>
              <a:path w="2492" h="993">
                <a:moveTo>
                  <a:pt x="2470" y="992"/>
                </a:moveTo>
                <a:lnTo>
                  <a:pt x="0" y="8"/>
                </a:lnTo>
                <a:lnTo>
                  <a:pt x="0" y="0"/>
                </a:lnTo>
                <a:lnTo>
                  <a:pt x="2491" y="992"/>
                </a:lnTo>
                <a:lnTo>
                  <a:pt x="2470" y="992"/>
                </a:lnTo>
                <a:close/>
              </a:path>
            </a:pathLst>
          </a:custGeom>
          <a:solidFill>
            <a:srgbClr val="CAC6C6"/>
          </a:solidFill>
          <a:ln>
            <a:noFill/>
          </a:ln>
        </p:spPr>
      </p:sp>
      <p:sp>
        <p:nvSpPr>
          <p:cNvPr id="16746" name="Freeform 713"/>
          <p:cNvSpPr/>
          <p:nvPr/>
        </p:nvSpPr>
        <p:spPr>
          <a:xfrm>
            <a:off x="200880" y="638280"/>
            <a:ext cx="904680" cy="360360"/>
          </a:xfrm>
          <a:custGeom>
            <a:avLst/>
            <a:gdLst/>
            <a:ahLst/>
            <a:cxnLst/>
            <a:rect l="0" t="0" r="r" b="b"/>
            <a:pathLst>
              <a:path w="2513" h="1001">
                <a:moveTo>
                  <a:pt x="2491" y="1000"/>
                </a:moveTo>
                <a:lnTo>
                  <a:pt x="0" y="8"/>
                </a:lnTo>
                <a:lnTo>
                  <a:pt x="0" y="0"/>
                </a:lnTo>
                <a:lnTo>
                  <a:pt x="2512" y="1000"/>
                </a:lnTo>
                <a:lnTo>
                  <a:pt x="2491" y="1000"/>
                </a:lnTo>
                <a:close/>
              </a:path>
            </a:pathLst>
          </a:custGeom>
          <a:solidFill>
            <a:srgbClr val="C9C5C5"/>
          </a:solidFill>
          <a:ln>
            <a:noFill/>
          </a:ln>
        </p:spPr>
      </p:sp>
      <p:sp>
        <p:nvSpPr>
          <p:cNvPr id="16747" name="Freeform 714"/>
          <p:cNvSpPr/>
          <p:nvPr/>
        </p:nvSpPr>
        <p:spPr>
          <a:xfrm>
            <a:off x="200880" y="635040"/>
            <a:ext cx="912240" cy="363600"/>
          </a:xfrm>
          <a:custGeom>
            <a:avLst/>
            <a:gdLst/>
            <a:ahLst/>
            <a:cxnLst/>
            <a:rect l="0" t="0" r="r" b="b"/>
            <a:pathLst>
              <a:path w="2534" h="1010">
                <a:moveTo>
                  <a:pt x="2512" y="1009"/>
                </a:moveTo>
                <a:lnTo>
                  <a:pt x="0" y="9"/>
                </a:lnTo>
                <a:lnTo>
                  <a:pt x="0" y="0"/>
                </a:lnTo>
                <a:lnTo>
                  <a:pt x="2533" y="1009"/>
                </a:lnTo>
                <a:lnTo>
                  <a:pt x="2512" y="1009"/>
                </a:lnTo>
                <a:close/>
              </a:path>
            </a:pathLst>
          </a:custGeom>
          <a:solidFill>
            <a:srgbClr val="C9C4C4"/>
          </a:solidFill>
          <a:ln>
            <a:noFill/>
          </a:ln>
        </p:spPr>
      </p:sp>
      <p:sp>
        <p:nvSpPr>
          <p:cNvPr id="16748" name="Freeform 715"/>
          <p:cNvSpPr/>
          <p:nvPr/>
        </p:nvSpPr>
        <p:spPr>
          <a:xfrm>
            <a:off x="200880" y="632160"/>
            <a:ext cx="919800" cy="366480"/>
          </a:xfrm>
          <a:custGeom>
            <a:avLst/>
            <a:gdLst/>
            <a:ahLst/>
            <a:cxnLst/>
            <a:rect l="0" t="0" r="r" b="b"/>
            <a:pathLst>
              <a:path w="2555" h="1018">
                <a:moveTo>
                  <a:pt x="2533" y="1017"/>
                </a:moveTo>
                <a:lnTo>
                  <a:pt x="0" y="8"/>
                </a:lnTo>
                <a:lnTo>
                  <a:pt x="0" y="0"/>
                </a:lnTo>
                <a:lnTo>
                  <a:pt x="2554" y="1017"/>
                </a:lnTo>
                <a:lnTo>
                  <a:pt x="2533" y="1017"/>
                </a:lnTo>
                <a:close/>
              </a:path>
            </a:pathLst>
          </a:custGeom>
          <a:solidFill>
            <a:srgbClr val="C8C3C3"/>
          </a:solidFill>
          <a:ln>
            <a:noFill/>
          </a:ln>
        </p:spPr>
      </p:sp>
      <p:sp>
        <p:nvSpPr>
          <p:cNvPr id="16749" name="Freeform 716"/>
          <p:cNvSpPr/>
          <p:nvPr/>
        </p:nvSpPr>
        <p:spPr>
          <a:xfrm>
            <a:off x="200880" y="628920"/>
            <a:ext cx="927720" cy="369720"/>
          </a:xfrm>
          <a:custGeom>
            <a:avLst/>
            <a:gdLst/>
            <a:ahLst/>
            <a:cxnLst/>
            <a:rect l="0" t="0" r="r" b="b"/>
            <a:pathLst>
              <a:path w="2577" h="1027">
                <a:moveTo>
                  <a:pt x="2554" y="1026"/>
                </a:moveTo>
                <a:lnTo>
                  <a:pt x="0" y="9"/>
                </a:lnTo>
                <a:lnTo>
                  <a:pt x="0" y="0"/>
                </a:lnTo>
                <a:lnTo>
                  <a:pt x="2576" y="1026"/>
                </a:lnTo>
                <a:lnTo>
                  <a:pt x="2554" y="1026"/>
                </a:lnTo>
                <a:close/>
              </a:path>
            </a:pathLst>
          </a:custGeom>
          <a:solidFill>
            <a:srgbClr val="C7C2C2"/>
          </a:solidFill>
          <a:ln>
            <a:noFill/>
          </a:ln>
        </p:spPr>
      </p:sp>
      <p:sp>
        <p:nvSpPr>
          <p:cNvPr id="16750" name="Freeform 717"/>
          <p:cNvSpPr/>
          <p:nvPr/>
        </p:nvSpPr>
        <p:spPr>
          <a:xfrm>
            <a:off x="200880" y="626040"/>
            <a:ext cx="935280" cy="372600"/>
          </a:xfrm>
          <a:custGeom>
            <a:avLst/>
            <a:gdLst/>
            <a:ahLst/>
            <a:cxnLst/>
            <a:rect l="0" t="0" r="r" b="b"/>
            <a:pathLst>
              <a:path w="2598" h="1035">
                <a:moveTo>
                  <a:pt x="2576" y="1034"/>
                </a:moveTo>
                <a:lnTo>
                  <a:pt x="0" y="8"/>
                </a:lnTo>
                <a:lnTo>
                  <a:pt x="0" y="0"/>
                </a:lnTo>
                <a:lnTo>
                  <a:pt x="2597" y="1034"/>
                </a:lnTo>
                <a:lnTo>
                  <a:pt x="2576" y="1034"/>
                </a:lnTo>
                <a:close/>
              </a:path>
            </a:pathLst>
          </a:custGeom>
          <a:solidFill>
            <a:srgbClr val="C6C1C1"/>
          </a:solidFill>
          <a:ln>
            <a:noFill/>
          </a:ln>
        </p:spPr>
      </p:sp>
      <p:sp>
        <p:nvSpPr>
          <p:cNvPr id="16751" name="Freeform 718"/>
          <p:cNvSpPr/>
          <p:nvPr/>
        </p:nvSpPr>
        <p:spPr>
          <a:xfrm>
            <a:off x="200880" y="623160"/>
            <a:ext cx="942840" cy="375480"/>
          </a:xfrm>
          <a:custGeom>
            <a:avLst/>
            <a:gdLst/>
            <a:ahLst/>
            <a:cxnLst/>
            <a:rect l="0" t="0" r="r" b="b"/>
            <a:pathLst>
              <a:path w="2619" h="1043">
                <a:moveTo>
                  <a:pt x="2597" y="1042"/>
                </a:moveTo>
                <a:lnTo>
                  <a:pt x="0" y="8"/>
                </a:lnTo>
                <a:lnTo>
                  <a:pt x="0" y="0"/>
                </a:lnTo>
                <a:lnTo>
                  <a:pt x="2618" y="1042"/>
                </a:lnTo>
                <a:lnTo>
                  <a:pt x="2597" y="1042"/>
                </a:lnTo>
                <a:close/>
              </a:path>
            </a:pathLst>
          </a:custGeom>
          <a:solidFill>
            <a:srgbClr val="C5C0C0"/>
          </a:solidFill>
          <a:ln>
            <a:noFill/>
          </a:ln>
        </p:spPr>
      </p:sp>
      <p:sp>
        <p:nvSpPr>
          <p:cNvPr id="16752" name="Freeform 719"/>
          <p:cNvSpPr/>
          <p:nvPr/>
        </p:nvSpPr>
        <p:spPr>
          <a:xfrm>
            <a:off x="200880" y="619920"/>
            <a:ext cx="950400" cy="378720"/>
          </a:xfrm>
          <a:custGeom>
            <a:avLst/>
            <a:gdLst/>
            <a:ahLst/>
            <a:cxnLst/>
            <a:rect l="0" t="0" r="r" b="b"/>
            <a:pathLst>
              <a:path w="2640" h="1052">
                <a:moveTo>
                  <a:pt x="2618" y="1051"/>
                </a:moveTo>
                <a:lnTo>
                  <a:pt x="0" y="9"/>
                </a:lnTo>
                <a:lnTo>
                  <a:pt x="0" y="0"/>
                </a:lnTo>
                <a:lnTo>
                  <a:pt x="2639" y="1051"/>
                </a:lnTo>
                <a:lnTo>
                  <a:pt x="2618" y="1051"/>
                </a:lnTo>
                <a:close/>
              </a:path>
            </a:pathLst>
          </a:custGeom>
          <a:solidFill>
            <a:srgbClr val="C4BFBE"/>
          </a:solidFill>
          <a:ln>
            <a:noFill/>
          </a:ln>
        </p:spPr>
      </p:sp>
      <p:sp>
        <p:nvSpPr>
          <p:cNvPr id="16753" name="Freeform 720"/>
          <p:cNvSpPr/>
          <p:nvPr/>
        </p:nvSpPr>
        <p:spPr>
          <a:xfrm>
            <a:off x="200880" y="617040"/>
            <a:ext cx="957960" cy="381600"/>
          </a:xfrm>
          <a:custGeom>
            <a:avLst/>
            <a:gdLst/>
            <a:ahLst/>
            <a:cxnLst/>
            <a:rect l="0" t="0" r="r" b="b"/>
            <a:pathLst>
              <a:path w="2661" h="1060">
                <a:moveTo>
                  <a:pt x="2639" y="1059"/>
                </a:moveTo>
                <a:lnTo>
                  <a:pt x="0" y="8"/>
                </a:lnTo>
                <a:lnTo>
                  <a:pt x="0" y="0"/>
                </a:lnTo>
                <a:lnTo>
                  <a:pt x="2660" y="1059"/>
                </a:lnTo>
                <a:lnTo>
                  <a:pt x="2639" y="1059"/>
                </a:lnTo>
                <a:close/>
              </a:path>
            </a:pathLst>
          </a:custGeom>
          <a:solidFill>
            <a:srgbClr val="C3BEBD"/>
          </a:solidFill>
          <a:ln>
            <a:noFill/>
          </a:ln>
        </p:spPr>
      </p:sp>
      <p:sp>
        <p:nvSpPr>
          <p:cNvPr id="16754" name="Freeform 721"/>
          <p:cNvSpPr/>
          <p:nvPr/>
        </p:nvSpPr>
        <p:spPr>
          <a:xfrm>
            <a:off x="200880" y="613800"/>
            <a:ext cx="965520" cy="384840"/>
          </a:xfrm>
          <a:custGeom>
            <a:avLst/>
            <a:gdLst/>
            <a:ahLst/>
            <a:cxnLst/>
            <a:rect l="0" t="0" r="r" b="b"/>
            <a:pathLst>
              <a:path w="2682" h="1069">
                <a:moveTo>
                  <a:pt x="2660" y="1068"/>
                </a:moveTo>
                <a:lnTo>
                  <a:pt x="0" y="9"/>
                </a:lnTo>
                <a:lnTo>
                  <a:pt x="0" y="0"/>
                </a:lnTo>
                <a:lnTo>
                  <a:pt x="2681" y="1068"/>
                </a:lnTo>
                <a:lnTo>
                  <a:pt x="2660" y="1068"/>
                </a:lnTo>
                <a:close/>
              </a:path>
            </a:pathLst>
          </a:custGeom>
          <a:solidFill>
            <a:srgbClr val="C2BDBC"/>
          </a:solidFill>
          <a:ln>
            <a:noFill/>
          </a:ln>
        </p:spPr>
      </p:sp>
      <p:sp>
        <p:nvSpPr>
          <p:cNvPr id="16755" name="Freeform 722"/>
          <p:cNvSpPr/>
          <p:nvPr/>
        </p:nvSpPr>
        <p:spPr>
          <a:xfrm>
            <a:off x="200880" y="610920"/>
            <a:ext cx="973080" cy="387720"/>
          </a:xfrm>
          <a:custGeom>
            <a:avLst/>
            <a:gdLst/>
            <a:ahLst/>
            <a:cxnLst/>
            <a:rect l="0" t="0" r="r" b="b"/>
            <a:pathLst>
              <a:path w="2703" h="1077">
                <a:moveTo>
                  <a:pt x="2681" y="1076"/>
                </a:moveTo>
                <a:lnTo>
                  <a:pt x="0" y="8"/>
                </a:lnTo>
                <a:lnTo>
                  <a:pt x="0" y="0"/>
                </a:lnTo>
                <a:lnTo>
                  <a:pt x="2702" y="1076"/>
                </a:lnTo>
                <a:lnTo>
                  <a:pt x="2681" y="1076"/>
                </a:lnTo>
                <a:close/>
              </a:path>
            </a:pathLst>
          </a:custGeom>
          <a:solidFill>
            <a:srgbClr val="C1BCBB"/>
          </a:solidFill>
          <a:ln>
            <a:noFill/>
          </a:ln>
        </p:spPr>
      </p:sp>
      <p:sp>
        <p:nvSpPr>
          <p:cNvPr id="16756" name="Freeform 723"/>
          <p:cNvSpPr/>
          <p:nvPr/>
        </p:nvSpPr>
        <p:spPr>
          <a:xfrm>
            <a:off x="200880" y="610920"/>
            <a:ext cx="973080" cy="387720"/>
          </a:xfrm>
          <a:custGeom>
            <a:avLst/>
            <a:gdLst/>
            <a:ahLst/>
            <a:cxnLst/>
            <a:rect l="0" t="0" r="r" b="b"/>
            <a:pathLst>
              <a:path w="2703" h="1077">
                <a:moveTo>
                  <a:pt x="2702" y="1076"/>
                </a:moveTo>
                <a:lnTo>
                  <a:pt x="0" y="0"/>
                </a:lnTo>
                <a:lnTo>
                  <a:pt x="21" y="0"/>
                </a:lnTo>
                <a:lnTo>
                  <a:pt x="2702" y="1068"/>
                </a:lnTo>
                <a:lnTo>
                  <a:pt x="2702" y="1076"/>
                </a:lnTo>
                <a:close/>
              </a:path>
            </a:pathLst>
          </a:custGeom>
          <a:solidFill>
            <a:srgbClr val="C0BBBA"/>
          </a:solidFill>
          <a:ln>
            <a:noFill/>
          </a:ln>
        </p:spPr>
      </p:sp>
      <p:sp>
        <p:nvSpPr>
          <p:cNvPr id="16757" name="Freeform 724"/>
          <p:cNvSpPr/>
          <p:nvPr/>
        </p:nvSpPr>
        <p:spPr>
          <a:xfrm>
            <a:off x="208440" y="610920"/>
            <a:ext cx="965520" cy="384840"/>
          </a:xfrm>
          <a:custGeom>
            <a:avLst/>
            <a:gdLst/>
            <a:ahLst/>
            <a:cxnLst/>
            <a:rect l="0" t="0" r="r" b="b"/>
            <a:pathLst>
              <a:path w="2682" h="1069">
                <a:moveTo>
                  <a:pt x="2681" y="1068"/>
                </a:moveTo>
                <a:lnTo>
                  <a:pt x="0" y="0"/>
                </a:lnTo>
                <a:lnTo>
                  <a:pt x="21" y="0"/>
                </a:lnTo>
                <a:lnTo>
                  <a:pt x="2681" y="1060"/>
                </a:lnTo>
                <a:lnTo>
                  <a:pt x="2681" y="1068"/>
                </a:lnTo>
                <a:close/>
              </a:path>
            </a:pathLst>
          </a:custGeom>
          <a:solidFill>
            <a:srgbClr val="BFBAB9"/>
          </a:solidFill>
          <a:ln>
            <a:noFill/>
          </a:ln>
        </p:spPr>
      </p:sp>
      <p:sp>
        <p:nvSpPr>
          <p:cNvPr id="16758" name="Freeform 725"/>
          <p:cNvSpPr/>
          <p:nvPr/>
        </p:nvSpPr>
        <p:spPr>
          <a:xfrm>
            <a:off x="216000" y="610920"/>
            <a:ext cx="957960" cy="381960"/>
          </a:xfrm>
          <a:custGeom>
            <a:avLst/>
            <a:gdLst/>
            <a:ahLst/>
            <a:cxnLst/>
            <a:rect l="0" t="0" r="r" b="b"/>
            <a:pathLst>
              <a:path w="2661" h="1061">
                <a:moveTo>
                  <a:pt x="2660" y="1060"/>
                </a:moveTo>
                <a:lnTo>
                  <a:pt x="0" y="0"/>
                </a:lnTo>
                <a:lnTo>
                  <a:pt x="22" y="0"/>
                </a:lnTo>
                <a:lnTo>
                  <a:pt x="2660" y="1051"/>
                </a:lnTo>
                <a:lnTo>
                  <a:pt x="2660" y="1060"/>
                </a:lnTo>
                <a:close/>
              </a:path>
            </a:pathLst>
          </a:custGeom>
          <a:solidFill>
            <a:srgbClr val="BEB9B8"/>
          </a:solidFill>
          <a:ln>
            <a:noFill/>
          </a:ln>
        </p:spPr>
      </p:sp>
      <p:sp>
        <p:nvSpPr>
          <p:cNvPr id="16759" name="Freeform 726"/>
          <p:cNvSpPr/>
          <p:nvPr/>
        </p:nvSpPr>
        <p:spPr>
          <a:xfrm>
            <a:off x="223920" y="610920"/>
            <a:ext cx="950040" cy="378720"/>
          </a:xfrm>
          <a:custGeom>
            <a:avLst/>
            <a:gdLst/>
            <a:ahLst/>
            <a:cxnLst/>
            <a:rect l="0" t="0" r="r" b="b"/>
            <a:pathLst>
              <a:path w="2639" h="1052">
                <a:moveTo>
                  <a:pt x="2638" y="1051"/>
                </a:moveTo>
                <a:lnTo>
                  <a:pt x="0" y="0"/>
                </a:lnTo>
                <a:lnTo>
                  <a:pt x="21" y="0"/>
                </a:lnTo>
                <a:lnTo>
                  <a:pt x="2638" y="1043"/>
                </a:lnTo>
                <a:lnTo>
                  <a:pt x="2638" y="1051"/>
                </a:lnTo>
                <a:close/>
              </a:path>
            </a:pathLst>
          </a:custGeom>
          <a:solidFill>
            <a:srgbClr val="BDB8B7"/>
          </a:solidFill>
          <a:ln>
            <a:noFill/>
          </a:ln>
        </p:spPr>
      </p:sp>
      <p:sp>
        <p:nvSpPr>
          <p:cNvPr id="16760" name="Freeform 727"/>
          <p:cNvSpPr/>
          <p:nvPr/>
        </p:nvSpPr>
        <p:spPr>
          <a:xfrm>
            <a:off x="231480" y="610920"/>
            <a:ext cx="942480" cy="375840"/>
          </a:xfrm>
          <a:custGeom>
            <a:avLst/>
            <a:gdLst/>
            <a:ahLst/>
            <a:cxnLst/>
            <a:rect l="0" t="0" r="r" b="b"/>
            <a:pathLst>
              <a:path w="2618" h="1044">
                <a:moveTo>
                  <a:pt x="2617" y="1043"/>
                </a:moveTo>
                <a:lnTo>
                  <a:pt x="0" y="0"/>
                </a:lnTo>
                <a:lnTo>
                  <a:pt x="21" y="0"/>
                </a:lnTo>
                <a:lnTo>
                  <a:pt x="2617" y="1034"/>
                </a:lnTo>
                <a:lnTo>
                  <a:pt x="2617" y="1043"/>
                </a:lnTo>
                <a:close/>
              </a:path>
            </a:pathLst>
          </a:custGeom>
          <a:solidFill>
            <a:srgbClr val="BCB6B6"/>
          </a:solidFill>
          <a:ln>
            <a:noFill/>
          </a:ln>
        </p:spPr>
      </p:sp>
      <p:sp>
        <p:nvSpPr>
          <p:cNvPr id="16761" name="Freeform 728"/>
          <p:cNvSpPr/>
          <p:nvPr/>
        </p:nvSpPr>
        <p:spPr>
          <a:xfrm>
            <a:off x="239040" y="610920"/>
            <a:ext cx="934920" cy="372600"/>
          </a:xfrm>
          <a:custGeom>
            <a:avLst/>
            <a:gdLst/>
            <a:ahLst/>
            <a:cxnLst/>
            <a:rect l="0" t="0" r="r" b="b"/>
            <a:pathLst>
              <a:path w="2597" h="1035">
                <a:moveTo>
                  <a:pt x="2596" y="1034"/>
                </a:moveTo>
                <a:lnTo>
                  <a:pt x="0" y="0"/>
                </a:lnTo>
                <a:lnTo>
                  <a:pt x="21" y="0"/>
                </a:lnTo>
                <a:lnTo>
                  <a:pt x="2596" y="1026"/>
                </a:lnTo>
                <a:lnTo>
                  <a:pt x="2596" y="1034"/>
                </a:lnTo>
                <a:close/>
              </a:path>
            </a:pathLst>
          </a:custGeom>
          <a:solidFill>
            <a:srgbClr val="BBB5B5"/>
          </a:solidFill>
          <a:ln>
            <a:noFill/>
          </a:ln>
        </p:spPr>
      </p:sp>
      <p:sp>
        <p:nvSpPr>
          <p:cNvPr id="16762" name="Freeform 729"/>
          <p:cNvSpPr/>
          <p:nvPr/>
        </p:nvSpPr>
        <p:spPr>
          <a:xfrm>
            <a:off x="246600" y="610920"/>
            <a:ext cx="927360" cy="369720"/>
          </a:xfrm>
          <a:custGeom>
            <a:avLst/>
            <a:gdLst/>
            <a:ahLst/>
            <a:cxnLst/>
            <a:rect l="0" t="0" r="r" b="b"/>
            <a:pathLst>
              <a:path w="2576" h="1027">
                <a:moveTo>
                  <a:pt x="2575" y="1026"/>
                </a:moveTo>
                <a:lnTo>
                  <a:pt x="0" y="0"/>
                </a:lnTo>
                <a:lnTo>
                  <a:pt x="21" y="0"/>
                </a:lnTo>
                <a:lnTo>
                  <a:pt x="2575" y="1018"/>
                </a:lnTo>
                <a:lnTo>
                  <a:pt x="2575" y="1026"/>
                </a:lnTo>
                <a:close/>
              </a:path>
            </a:pathLst>
          </a:custGeom>
          <a:solidFill>
            <a:srgbClr val="BAB4B3"/>
          </a:solidFill>
          <a:ln>
            <a:noFill/>
          </a:ln>
        </p:spPr>
      </p:sp>
      <p:sp>
        <p:nvSpPr>
          <p:cNvPr id="16763" name="Freeform 730"/>
          <p:cNvSpPr/>
          <p:nvPr/>
        </p:nvSpPr>
        <p:spPr>
          <a:xfrm>
            <a:off x="254160" y="610920"/>
            <a:ext cx="919800" cy="366840"/>
          </a:xfrm>
          <a:custGeom>
            <a:avLst/>
            <a:gdLst/>
            <a:ahLst/>
            <a:cxnLst/>
            <a:rect l="0" t="0" r="r" b="b"/>
            <a:pathLst>
              <a:path w="2555" h="1019">
                <a:moveTo>
                  <a:pt x="2554" y="1018"/>
                </a:moveTo>
                <a:lnTo>
                  <a:pt x="0" y="0"/>
                </a:lnTo>
                <a:lnTo>
                  <a:pt x="21" y="0"/>
                </a:lnTo>
                <a:lnTo>
                  <a:pt x="2554" y="1009"/>
                </a:lnTo>
                <a:lnTo>
                  <a:pt x="2554" y="1018"/>
                </a:lnTo>
                <a:close/>
              </a:path>
            </a:pathLst>
          </a:custGeom>
          <a:solidFill>
            <a:srgbClr val="B9B3B2"/>
          </a:solidFill>
          <a:ln>
            <a:noFill/>
          </a:ln>
        </p:spPr>
      </p:sp>
      <p:sp>
        <p:nvSpPr>
          <p:cNvPr id="16764" name="Freeform 731"/>
          <p:cNvSpPr/>
          <p:nvPr/>
        </p:nvSpPr>
        <p:spPr>
          <a:xfrm>
            <a:off x="261720" y="610920"/>
            <a:ext cx="912240" cy="363600"/>
          </a:xfrm>
          <a:custGeom>
            <a:avLst/>
            <a:gdLst/>
            <a:ahLst/>
            <a:cxnLst/>
            <a:rect l="0" t="0" r="r" b="b"/>
            <a:pathLst>
              <a:path w="2534" h="1010">
                <a:moveTo>
                  <a:pt x="2533" y="1009"/>
                </a:moveTo>
                <a:lnTo>
                  <a:pt x="0" y="0"/>
                </a:lnTo>
                <a:lnTo>
                  <a:pt x="21" y="0"/>
                </a:lnTo>
                <a:lnTo>
                  <a:pt x="2533" y="1001"/>
                </a:lnTo>
                <a:lnTo>
                  <a:pt x="2533" y="1009"/>
                </a:lnTo>
                <a:close/>
              </a:path>
            </a:pathLst>
          </a:custGeom>
          <a:solidFill>
            <a:srgbClr val="B8B2B1"/>
          </a:solidFill>
          <a:ln>
            <a:noFill/>
          </a:ln>
        </p:spPr>
      </p:sp>
      <p:sp>
        <p:nvSpPr>
          <p:cNvPr id="16765" name="Freeform 732"/>
          <p:cNvSpPr/>
          <p:nvPr/>
        </p:nvSpPr>
        <p:spPr>
          <a:xfrm>
            <a:off x="269280" y="610920"/>
            <a:ext cx="904680" cy="360720"/>
          </a:xfrm>
          <a:custGeom>
            <a:avLst/>
            <a:gdLst/>
            <a:ahLst/>
            <a:cxnLst/>
            <a:rect l="0" t="0" r="r" b="b"/>
            <a:pathLst>
              <a:path w="2513" h="1002">
                <a:moveTo>
                  <a:pt x="2512" y="1001"/>
                </a:moveTo>
                <a:lnTo>
                  <a:pt x="0" y="0"/>
                </a:lnTo>
                <a:lnTo>
                  <a:pt x="21" y="0"/>
                </a:lnTo>
                <a:lnTo>
                  <a:pt x="2512" y="992"/>
                </a:lnTo>
                <a:lnTo>
                  <a:pt x="2512" y="1001"/>
                </a:lnTo>
                <a:close/>
              </a:path>
            </a:pathLst>
          </a:custGeom>
          <a:solidFill>
            <a:srgbClr val="B7B1B0"/>
          </a:solidFill>
          <a:ln>
            <a:noFill/>
          </a:ln>
        </p:spPr>
      </p:sp>
      <p:sp>
        <p:nvSpPr>
          <p:cNvPr id="16766" name="Freeform 733"/>
          <p:cNvSpPr/>
          <p:nvPr/>
        </p:nvSpPr>
        <p:spPr>
          <a:xfrm>
            <a:off x="276840" y="610920"/>
            <a:ext cx="897120" cy="357480"/>
          </a:xfrm>
          <a:custGeom>
            <a:avLst/>
            <a:gdLst/>
            <a:ahLst/>
            <a:cxnLst/>
            <a:rect l="0" t="0" r="r" b="b"/>
            <a:pathLst>
              <a:path w="2492" h="993">
                <a:moveTo>
                  <a:pt x="2491" y="992"/>
                </a:moveTo>
                <a:lnTo>
                  <a:pt x="0" y="0"/>
                </a:lnTo>
                <a:lnTo>
                  <a:pt x="21" y="0"/>
                </a:lnTo>
                <a:lnTo>
                  <a:pt x="2491" y="984"/>
                </a:lnTo>
                <a:lnTo>
                  <a:pt x="2491" y="992"/>
                </a:lnTo>
                <a:close/>
              </a:path>
            </a:pathLst>
          </a:custGeom>
          <a:solidFill>
            <a:srgbClr val="B6AFAF"/>
          </a:solidFill>
          <a:ln>
            <a:noFill/>
          </a:ln>
        </p:spPr>
      </p:sp>
      <p:sp>
        <p:nvSpPr>
          <p:cNvPr id="16767" name="Freeform 734"/>
          <p:cNvSpPr/>
          <p:nvPr/>
        </p:nvSpPr>
        <p:spPr>
          <a:xfrm>
            <a:off x="284400" y="610920"/>
            <a:ext cx="889560" cy="354600"/>
          </a:xfrm>
          <a:custGeom>
            <a:avLst/>
            <a:gdLst/>
            <a:ahLst/>
            <a:cxnLst/>
            <a:rect l="0" t="0" r="r" b="b"/>
            <a:pathLst>
              <a:path w="2471" h="985">
                <a:moveTo>
                  <a:pt x="2470" y="984"/>
                </a:moveTo>
                <a:lnTo>
                  <a:pt x="0" y="0"/>
                </a:lnTo>
                <a:lnTo>
                  <a:pt x="21" y="0"/>
                </a:lnTo>
                <a:lnTo>
                  <a:pt x="2470" y="976"/>
                </a:lnTo>
                <a:lnTo>
                  <a:pt x="2470" y="984"/>
                </a:lnTo>
                <a:close/>
              </a:path>
            </a:pathLst>
          </a:custGeom>
          <a:solidFill>
            <a:srgbClr val="B5AEAE"/>
          </a:solidFill>
          <a:ln>
            <a:noFill/>
          </a:ln>
        </p:spPr>
      </p:sp>
      <p:sp>
        <p:nvSpPr>
          <p:cNvPr id="16768" name="Freeform 735"/>
          <p:cNvSpPr/>
          <p:nvPr/>
        </p:nvSpPr>
        <p:spPr>
          <a:xfrm>
            <a:off x="291960" y="610920"/>
            <a:ext cx="882000" cy="351720"/>
          </a:xfrm>
          <a:custGeom>
            <a:avLst/>
            <a:gdLst/>
            <a:ahLst/>
            <a:cxnLst/>
            <a:rect l="0" t="0" r="r" b="b"/>
            <a:pathLst>
              <a:path w="2450" h="977">
                <a:moveTo>
                  <a:pt x="2449" y="976"/>
                </a:moveTo>
                <a:lnTo>
                  <a:pt x="0" y="0"/>
                </a:lnTo>
                <a:lnTo>
                  <a:pt x="22" y="0"/>
                </a:lnTo>
                <a:lnTo>
                  <a:pt x="2449" y="967"/>
                </a:lnTo>
                <a:lnTo>
                  <a:pt x="2449" y="976"/>
                </a:lnTo>
                <a:close/>
              </a:path>
            </a:pathLst>
          </a:custGeom>
          <a:solidFill>
            <a:srgbClr val="B4ADAC"/>
          </a:solidFill>
          <a:ln>
            <a:noFill/>
          </a:ln>
        </p:spPr>
      </p:sp>
      <p:sp>
        <p:nvSpPr>
          <p:cNvPr id="16769" name="Freeform 736"/>
          <p:cNvSpPr/>
          <p:nvPr/>
        </p:nvSpPr>
        <p:spPr>
          <a:xfrm>
            <a:off x="299880" y="610920"/>
            <a:ext cx="874080" cy="348480"/>
          </a:xfrm>
          <a:custGeom>
            <a:avLst/>
            <a:gdLst/>
            <a:ahLst/>
            <a:cxnLst/>
            <a:rect l="0" t="0" r="r" b="b"/>
            <a:pathLst>
              <a:path w="2428" h="968">
                <a:moveTo>
                  <a:pt x="2427" y="967"/>
                </a:moveTo>
                <a:lnTo>
                  <a:pt x="0" y="0"/>
                </a:lnTo>
                <a:lnTo>
                  <a:pt x="21" y="0"/>
                </a:lnTo>
                <a:lnTo>
                  <a:pt x="2427" y="959"/>
                </a:lnTo>
                <a:lnTo>
                  <a:pt x="2427" y="967"/>
                </a:lnTo>
                <a:close/>
              </a:path>
            </a:pathLst>
          </a:custGeom>
          <a:solidFill>
            <a:srgbClr val="B3ACAB"/>
          </a:solidFill>
          <a:ln>
            <a:noFill/>
          </a:ln>
        </p:spPr>
      </p:sp>
      <p:sp>
        <p:nvSpPr>
          <p:cNvPr id="16770" name="Freeform 737"/>
          <p:cNvSpPr/>
          <p:nvPr/>
        </p:nvSpPr>
        <p:spPr>
          <a:xfrm>
            <a:off x="307440" y="610920"/>
            <a:ext cx="866520" cy="345600"/>
          </a:xfrm>
          <a:custGeom>
            <a:avLst/>
            <a:gdLst/>
            <a:ahLst/>
            <a:cxnLst/>
            <a:rect l="0" t="0" r="r" b="b"/>
            <a:pathLst>
              <a:path w="2407" h="960">
                <a:moveTo>
                  <a:pt x="2406" y="959"/>
                </a:moveTo>
                <a:lnTo>
                  <a:pt x="0" y="0"/>
                </a:lnTo>
                <a:lnTo>
                  <a:pt x="21" y="0"/>
                </a:lnTo>
                <a:lnTo>
                  <a:pt x="2406" y="950"/>
                </a:lnTo>
                <a:lnTo>
                  <a:pt x="2406" y="959"/>
                </a:lnTo>
                <a:close/>
              </a:path>
            </a:pathLst>
          </a:custGeom>
          <a:solidFill>
            <a:srgbClr val="B1ABAA"/>
          </a:solidFill>
          <a:ln>
            <a:noFill/>
          </a:ln>
        </p:spPr>
      </p:sp>
      <p:sp>
        <p:nvSpPr>
          <p:cNvPr id="16771" name="Freeform 738"/>
          <p:cNvSpPr/>
          <p:nvPr/>
        </p:nvSpPr>
        <p:spPr>
          <a:xfrm>
            <a:off x="315000" y="610920"/>
            <a:ext cx="858960" cy="342360"/>
          </a:xfrm>
          <a:custGeom>
            <a:avLst/>
            <a:gdLst/>
            <a:ahLst/>
            <a:cxnLst/>
            <a:rect l="0" t="0" r="r" b="b"/>
            <a:pathLst>
              <a:path w="2386" h="951">
                <a:moveTo>
                  <a:pt x="2385" y="950"/>
                </a:moveTo>
                <a:lnTo>
                  <a:pt x="0" y="0"/>
                </a:lnTo>
                <a:lnTo>
                  <a:pt x="21" y="0"/>
                </a:lnTo>
                <a:lnTo>
                  <a:pt x="2385" y="942"/>
                </a:lnTo>
                <a:lnTo>
                  <a:pt x="2385" y="950"/>
                </a:lnTo>
                <a:close/>
              </a:path>
            </a:pathLst>
          </a:custGeom>
          <a:solidFill>
            <a:srgbClr val="B0AAA9"/>
          </a:solidFill>
          <a:ln>
            <a:noFill/>
          </a:ln>
        </p:spPr>
      </p:sp>
      <p:sp>
        <p:nvSpPr>
          <p:cNvPr id="16772" name="Freeform 739"/>
          <p:cNvSpPr/>
          <p:nvPr/>
        </p:nvSpPr>
        <p:spPr>
          <a:xfrm>
            <a:off x="322560" y="610920"/>
            <a:ext cx="851400" cy="339480"/>
          </a:xfrm>
          <a:custGeom>
            <a:avLst/>
            <a:gdLst/>
            <a:ahLst/>
            <a:cxnLst/>
            <a:rect l="0" t="0" r="r" b="b"/>
            <a:pathLst>
              <a:path w="2365" h="943">
                <a:moveTo>
                  <a:pt x="2364" y="942"/>
                </a:moveTo>
                <a:lnTo>
                  <a:pt x="0" y="0"/>
                </a:lnTo>
                <a:lnTo>
                  <a:pt x="21" y="0"/>
                </a:lnTo>
                <a:lnTo>
                  <a:pt x="2364" y="934"/>
                </a:lnTo>
                <a:lnTo>
                  <a:pt x="2364" y="942"/>
                </a:lnTo>
                <a:close/>
              </a:path>
            </a:pathLst>
          </a:custGeom>
          <a:solidFill>
            <a:srgbClr val="AFA9A7"/>
          </a:solidFill>
          <a:ln>
            <a:noFill/>
          </a:ln>
        </p:spPr>
      </p:sp>
      <p:sp>
        <p:nvSpPr>
          <p:cNvPr id="16773" name="Freeform 740"/>
          <p:cNvSpPr/>
          <p:nvPr/>
        </p:nvSpPr>
        <p:spPr>
          <a:xfrm>
            <a:off x="330120" y="610920"/>
            <a:ext cx="843840" cy="336600"/>
          </a:xfrm>
          <a:custGeom>
            <a:avLst/>
            <a:gdLst/>
            <a:ahLst/>
            <a:cxnLst/>
            <a:rect l="0" t="0" r="r" b="b"/>
            <a:pathLst>
              <a:path w="2344" h="935">
                <a:moveTo>
                  <a:pt x="2343" y="934"/>
                </a:moveTo>
                <a:lnTo>
                  <a:pt x="0" y="0"/>
                </a:lnTo>
                <a:lnTo>
                  <a:pt x="21" y="0"/>
                </a:lnTo>
                <a:lnTo>
                  <a:pt x="2343" y="925"/>
                </a:lnTo>
                <a:lnTo>
                  <a:pt x="2343" y="934"/>
                </a:lnTo>
                <a:close/>
              </a:path>
            </a:pathLst>
          </a:custGeom>
          <a:solidFill>
            <a:srgbClr val="AEA8A6"/>
          </a:solidFill>
          <a:ln>
            <a:noFill/>
          </a:ln>
        </p:spPr>
      </p:sp>
      <p:sp>
        <p:nvSpPr>
          <p:cNvPr id="16774" name="Freeform 741"/>
          <p:cNvSpPr/>
          <p:nvPr/>
        </p:nvSpPr>
        <p:spPr>
          <a:xfrm>
            <a:off x="337680" y="610920"/>
            <a:ext cx="836280" cy="333360"/>
          </a:xfrm>
          <a:custGeom>
            <a:avLst/>
            <a:gdLst/>
            <a:ahLst/>
            <a:cxnLst/>
            <a:rect l="0" t="0" r="r" b="b"/>
            <a:pathLst>
              <a:path w="2323" h="926">
                <a:moveTo>
                  <a:pt x="2322" y="925"/>
                </a:moveTo>
                <a:lnTo>
                  <a:pt x="0" y="0"/>
                </a:lnTo>
                <a:lnTo>
                  <a:pt x="21" y="0"/>
                </a:lnTo>
                <a:lnTo>
                  <a:pt x="2322" y="917"/>
                </a:lnTo>
                <a:lnTo>
                  <a:pt x="2322" y="925"/>
                </a:lnTo>
                <a:close/>
              </a:path>
            </a:pathLst>
          </a:custGeom>
          <a:solidFill>
            <a:srgbClr val="ADA6A5"/>
          </a:solidFill>
          <a:ln>
            <a:noFill/>
          </a:ln>
        </p:spPr>
      </p:sp>
      <p:sp>
        <p:nvSpPr>
          <p:cNvPr id="16775" name="Freeform 742"/>
          <p:cNvSpPr/>
          <p:nvPr/>
        </p:nvSpPr>
        <p:spPr>
          <a:xfrm>
            <a:off x="345240" y="610920"/>
            <a:ext cx="828720" cy="330480"/>
          </a:xfrm>
          <a:custGeom>
            <a:avLst/>
            <a:gdLst/>
            <a:ahLst/>
            <a:cxnLst/>
            <a:rect l="0" t="0" r="r" b="b"/>
            <a:pathLst>
              <a:path w="2302" h="918">
                <a:moveTo>
                  <a:pt x="2301" y="917"/>
                </a:moveTo>
                <a:lnTo>
                  <a:pt x="0" y="0"/>
                </a:lnTo>
                <a:lnTo>
                  <a:pt x="21" y="0"/>
                </a:lnTo>
                <a:lnTo>
                  <a:pt x="2301" y="908"/>
                </a:lnTo>
                <a:lnTo>
                  <a:pt x="2301" y="917"/>
                </a:lnTo>
                <a:close/>
              </a:path>
            </a:pathLst>
          </a:custGeom>
          <a:solidFill>
            <a:srgbClr val="ACA5A4"/>
          </a:solidFill>
          <a:ln>
            <a:noFill/>
          </a:ln>
        </p:spPr>
      </p:sp>
      <p:sp>
        <p:nvSpPr>
          <p:cNvPr id="16776" name="Freeform 743"/>
          <p:cNvSpPr/>
          <p:nvPr/>
        </p:nvSpPr>
        <p:spPr>
          <a:xfrm>
            <a:off x="352800" y="610920"/>
            <a:ext cx="821160" cy="327240"/>
          </a:xfrm>
          <a:custGeom>
            <a:avLst/>
            <a:gdLst/>
            <a:ahLst/>
            <a:cxnLst/>
            <a:rect l="0" t="0" r="r" b="b"/>
            <a:pathLst>
              <a:path w="2281" h="909">
                <a:moveTo>
                  <a:pt x="2280" y="908"/>
                </a:moveTo>
                <a:lnTo>
                  <a:pt x="0" y="0"/>
                </a:lnTo>
                <a:lnTo>
                  <a:pt x="21" y="0"/>
                </a:lnTo>
                <a:lnTo>
                  <a:pt x="2280" y="900"/>
                </a:lnTo>
                <a:lnTo>
                  <a:pt x="2280" y="908"/>
                </a:lnTo>
                <a:close/>
              </a:path>
            </a:pathLst>
          </a:custGeom>
          <a:solidFill>
            <a:srgbClr val="ABA4A3"/>
          </a:solidFill>
          <a:ln>
            <a:noFill/>
          </a:ln>
        </p:spPr>
      </p:sp>
      <p:sp>
        <p:nvSpPr>
          <p:cNvPr id="16777" name="Freeform 744"/>
          <p:cNvSpPr/>
          <p:nvPr/>
        </p:nvSpPr>
        <p:spPr>
          <a:xfrm>
            <a:off x="360360" y="610920"/>
            <a:ext cx="813600" cy="324360"/>
          </a:xfrm>
          <a:custGeom>
            <a:avLst/>
            <a:gdLst/>
            <a:ahLst/>
            <a:cxnLst/>
            <a:rect l="0" t="0" r="r" b="b"/>
            <a:pathLst>
              <a:path w="2260" h="901">
                <a:moveTo>
                  <a:pt x="2259" y="900"/>
                </a:moveTo>
                <a:lnTo>
                  <a:pt x="0" y="0"/>
                </a:lnTo>
                <a:lnTo>
                  <a:pt x="21" y="0"/>
                </a:lnTo>
                <a:lnTo>
                  <a:pt x="2259" y="892"/>
                </a:lnTo>
                <a:lnTo>
                  <a:pt x="2259" y="900"/>
                </a:lnTo>
                <a:close/>
              </a:path>
            </a:pathLst>
          </a:custGeom>
          <a:solidFill>
            <a:srgbClr val="AAA3A2"/>
          </a:solidFill>
          <a:ln>
            <a:noFill/>
          </a:ln>
        </p:spPr>
      </p:sp>
      <p:sp>
        <p:nvSpPr>
          <p:cNvPr id="16778" name="Freeform 745"/>
          <p:cNvSpPr/>
          <p:nvPr/>
        </p:nvSpPr>
        <p:spPr>
          <a:xfrm>
            <a:off x="367920" y="610920"/>
            <a:ext cx="806040" cy="321480"/>
          </a:xfrm>
          <a:custGeom>
            <a:avLst/>
            <a:gdLst/>
            <a:ahLst/>
            <a:cxnLst/>
            <a:rect l="0" t="0" r="r" b="b"/>
            <a:pathLst>
              <a:path w="2239" h="893">
                <a:moveTo>
                  <a:pt x="2238" y="892"/>
                </a:moveTo>
                <a:lnTo>
                  <a:pt x="0" y="0"/>
                </a:lnTo>
                <a:lnTo>
                  <a:pt x="22" y="0"/>
                </a:lnTo>
                <a:lnTo>
                  <a:pt x="2238" y="883"/>
                </a:lnTo>
                <a:lnTo>
                  <a:pt x="2238" y="892"/>
                </a:lnTo>
                <a:close/>
              </a:path>
            </a:pathLst>
          </a:custGeom>
          <a:solidFill>
            <a:srgbClr val="A9A1A0"/>
          </a:solidFill>
          <a:ln>
            <a:noFill/>
          </a:ln>
        </p:spPr>
      </p:sp>
      <p:sp>
        <p:nvSpPr>
          <p:cNvPr id="16779" name="Freeform 746"/>
          <p:cNvSpPr/>
          <p:nvPr/>
        </p:nvSpPr>
        <p:spPr>
          <a:xfrm>
            <a:off x="375840" y="610920"/>
            <a:ext cx="798120" cy="318240"/>
          </a:xfrm>
          <a:custGeom>
            <a:avLst/>
            <a:gdLst/>
            <a:ahLst/>
            <a:cxnLst/>
            <a:rect l="0" t="0" r="r" b="b"/>
            <a:pathLst>
              <a:path w="2217" h="884">
                <a:moveTo>
                  <a:pt x="2216" y="883"/>
                </a:moveTo>
                <a:lnTo>
                  <a:pt x="0" y="0"/>
                </a:lnTo>
                <a:lnTo>
                  <a:pt x="21" y="0"/>
                </a:lnTo>
                <a:lnTo>
                  <a:pt x="2216" y="875"/>
                </a:lnTo>
                <a:lnTo>
                  <a:pt x="2216" y="883"/>
                </a:lnTo>
                <a:close/>
              </a:path>
            </a:pathLst>
          </a:custGeom>
          <a:solidFill>
            <a:srgbClr val="A8A09F"/>
          </a:solidFill>
          <a:ln>
            <a:noFill/>
          </a:ln>
        </p:spPr>
      </p:sp>
      <p:sp>
        <p:nvSpPr>
          <p:cNvPr id="16780" name="Freeform 747"/>
          <p:cNvSpPr/>
          <p:nvPr/>
        </p:nvSpPr>
        <p:spPr>
          <a:xfrm>
            <a:off x="383400" y="610920"/>
            <a:ext cx="790560" cy="315360"/>
          </a:xfrm>
          <a:custGeom>
            <a:avLst/>
            <a:gdLst/>
            <a:ahLst/>
            <a:cxnLst/>
            <a:rect l="0" t="0" r="r" b="b"/>
            <a:pathLst>
              <a:path w="2196" h="876">
                <a:moveTo>
                  <a:pt x="2195" y="875"/>
                </a:moveTo>
                <a:lnTo>
                  <a:pt x="0" y="0"/>
                </a:lnTo>
                <a:lnTo>
                  <a:pt x="21" y="0"/>
                </a:lnTo>
                <a:lnTo>
                  <a:pt x="2195" y="866"/>
                </a:lnTo>
                <a:lnTo>
                  <a:pt x="2195" y="875"/>
                </a:lnTo>
                <a:close/>
              </a:path>
            </a:pathLst>
          </a:custGeom>
          <a:solidFill>
            <a:srgbClr val="A79F9E"/>
          </a:solidFill>
          <a:ln>
            <a:noFill/>
          </a:ln>
        </p:spPr>
      </p:sp>
      <p:sp>
        <p:nvSpPr>
          <p:cNvPr id="16781" name="Freeform 748"/>
          <p:cNvSpPr/>
          <p:nvPr/>
        </p:nvSpPr>
        <p:spPr>
          <a:xfrm>
            <a:off x="390960" y="610920"/>
            <a:ext cx="783000" cy="312120"/>
          </a:xfrm>
          <a:custGeom>
            <a:avLst/>
            <a:gdLst/>
            <a:ahLst/>
            <a:cxnLst/>
            <a:rect l="0" t="0" r="r" b="b"/>
            <a:pathLst>
              <a:path w="2175" h="867">
                <a:moveTo>
                  <a:pt x="2174" y="866"/>
                </a:moveTo>
                <a:lnTo>
                  <a:pt x="0" y="0"/>
                </a:lnTo>
                <a:lnTo>
                  <a:pt x="22" y="0"/>
                </a:lnTo>
                <a:lnTo>
                  <a:pt x="2174" y="858"/>
                </a:lnTo>
                <a:lnTo>
                  <a:pt x="2174" y="866"/>
                </a:lnTo>
                <a:close/>
              </a:path>
            </a:pathLst>
          </a:custGeom>
          <a:solidFill>
            <a:srgbClr val="A69E9D"/>
          </a:solidFill>
          <a:ln>
            <a:noFill/>
          </a:ln>
        </p:spPr>
      </p:sp>
      <p:sp>
        <p:nvSpPr>
          <p:cNvPr id="16782" name="Freeform 749"/>
          <p:cNvSpPr/>
          <p:nvPr/>
        </p:nvSpPr>
        <p:spPr>
          <a:xfrm>
            <a:off x="398520" y="610920"/>
            <a:ext cx="775440" cy="309240"/>
          </a:xfrm>
          <a:custGeom>
            <a:avLst/>
            <a:gdLst/>
            <a:ahLst/>
            <a:cxnLst/>
            <a:rect l="0" t="0" r="r" b="b"/>
            <a:pathLst>
              <a:path w="2154" h="859">
                <a:moveTo>
                  <a:pt x="2153" y="858"/>
                </a:moveTo>
                <a:lnTo>
                  <a:pt x="0" y="0"/>
                </a:lnTo>
                <a:lnTo>
                  <a:pt x="21" y="0"/>
                </a:lnTo>
                <a:lnTo>
                  <a:pt x="2153" y="850"/>
                </a:lnTo>
                <a:lnTo>
                  <a:pt x="2153" y="858"/>
                </a:lnTo>
                <a:close/>
              </a:path>
            </a:pathLst>
          </a:custGeom>
          <a:solidFill>
            <a:srgbClr val="A59C9B"/>
          </a:solidFill>
          <a:ln>
            <a:noFill/>
          </a:ln>
        </p:spPr>
      </p:sp>
      <p:sp>
        <p:nvSpPr>
          <p:cNvPr id="16783" name="Freeform 750"/>
          <p:cNvSpPr/>
          <p:nvPr/>
        </p:nvSpPr>
        <p:spPr>
          <a:xfrm>
            <a:off x="406080" y="610920"/>
            <a:ext cx="767880" cy="306360"/>
          </a:xfrm>
          <a:custGeom>
            <a:avLst/>
            <a:gdLst/>
            <a:ahLst/>
            <a:cxnLst/>
            <a:rect l="0" t="0" r="r" b="b"/>
            <a:pathLst>
              <a:path w="2133" h="851">
                <a:moveTo>
                  <a:pt x="2132" y="850"/>
                </a:moveTo>
                <a:lnTo>
                  <a:pt x="0" y="0"/>
                </a:lnTo>
                <a:lnTo>
                  <a:pt x="21" y="0"/>
                </a:lnTo>
                <a:lnTo>
                  <a:pt x="2132" y="841"/>
                </a:lnTo>
                <a:lnTo>
                  <a:pt x="2132" y="850"/>
                </a:lnTo>
                <a:close/>
              </a:path>
            </a:pathLst>
          </a:custGeom>
          <a:solidFill>
            <a:srgbClr val="A49B9A"/>
          </a:solidFill>
          <a:ln>
            <a:noFill/>
          </a:ln>
        </p:spPr>
      </p:sp>
      <p:sp>
        <p:nvSpPr>
          <p:cNvPr id="16784" name="Freeform 751"/>
          <p:cNvSpPr/>
          <p:nvPr/>
        </p:nvSpPr>
        <p:spPr>
          <a:xfrm>
            <a:off x="413640" y="610920"/>
            <a:ext cx="760320" cy="303120"/>
          </a:xfrm>
          <a:custGeom>
            <a:avLst/>
            <a:gdLst/>
            <a:ahLst/>
            <a:cxnLst/>
            <a:rect l="0" t="0" r="r" b="b"/>
            <a:pathLst>
              <a:path w="2112" h="842">
                <a:moveTo>
                  <a:pt x="2111" y="841"/>
                </a:moveTo>
                <a:lnTo>
                  <a:pt x="0" y="0"/>
                </a:lnTo>
                <a:lnTo>
                  <a:pt x="21" y="0"/>
                </a:lnTo>
                <a:lnTo>
                  <a:pt x="2111" y="833"/>
                </a:lnTo>
                <a:lnTo>
                  <a:pt x="2111" y="841"/>
                </a:lnTo>
                <a:close/>
              </a:path>
            </a:pathLst>
          </a:custGeom>
          <a:solidFill>
            <a:srgbClr val="A29A99"/>
          </a:solidFill>
          <a:ln>
            <a:noFill/>
          </a:ln>
        </p:spPr>
      </p:sp>
      <p:sp>
        <p:nvSpPr>
          <p:cNvPr id="16785" name="Freeform 752"/>
          <p:cNvSpPr/>
          <p:nvPr/>
        </p:nvSpPr>
        <p:spPr>
          <a:xfrm>
            <a:off x="421200" y="610920"/>
            <a:ext cx="752760" cy="300240"/>
          </a:xfrm>
          <a:custGeom>
            <a:avLst/>
            <a:gdLst/>
            <a:ahLst/>
            <a:cxnLst/>
            <a:rect l="0" t="0" r="r" b="b"/>
            <a:pathLst>
              <a:path w="2091" h="834">
                <a:moveTo>
                  <a:pt x="2090" y="833"/>
                </a:moveTo>
                <a:lnTo>
                  <a:pt x="0" y="0"/>
                </a:lnTo>
                <a:lnTo>
                  <a:pt x="21" y="0"/>
                </a:lnTo>
                <a:lnTo>
                  <a:pt x="2090" y="824"/>
                </a:lnTo>
                <a:lnTo>
                  <a:pt x="2090" y="833"/>
                </a:lnTo>
                <a:close/>
              </a:path>
            </a:pathLst>
          </a:custGeom>
          <a:solidFill>
            <a:srgbClr val="A19998"/>
          </a:solidFill>
          <a:ln>
            <a:noFill/>
          </a:ln>
        </p:spPr>
      </p:sp>
      <p:sp>
        <p:nvSpPr>
          <p:cNvPr id="16786" name="Freeform 753"/>
          <p:cNvSpPr/>
          <p:nvPr/>
        </p:nvSpPr>
        <p:spPr>
          <a:xfrm>
            <a:off x="428760" y="610920"/>
            <a:ext cx="745200" cy="297000"/>
          </a:xfrm>
          <a:custGeom>
            <a:avLst/>
            <a:gdLst/>
            <a:ahLst/>
            <a:cxnLst/>
            <a:rect l="0" t="0" r="r" b="b"/>
            <a:pathLst>
              <a:path w="2070" h="825">
                <a:moveTo>
                  <a:pt x="2069" y="824"/>
                </a:moveTo>
                <a:lnTo>
                  <a:pt x="0" y="0"/>
                </a:lnTo>
                <a:lnTo>
                  <a:pt x="21" y="0"/>
                </a:lnTo>
                <a:lnTo>
                  <a:pt x="2069" y="816"/>
                </a:lnTo>
                <a:lnTo>
                  <a:pt x="2069" y="824"/>
                </a:lnTo>
                <a:close/>
              </a:path>
            </a:pathLst>
          </a:custGeom>
          <a:solidFill>
            <a:srgbClr val="A09796"/>
          </a:solidFill>
          <a:ln>
            <a:noFill/>
          </a:ln>
        </p:spPr>
      </p:sp>
      <p:sp>
        <p:nvSpPr>
          <p:cNvPr id="16787" name="Freeform 754"/>
          <p:cNvSpPr/>
          <p:nvPr/>
        </p:nvSpPr>
        <p:spPr>
          <a:xfrm>
            <a:off x="436320" y="610920"/>
            <a:ext cx="737640" cy="294120"/>
          </a:xfrm>
          <a:custGeom>
            <a:avLst/>
            <a:gdLst/>
            <a:ahLst/>
            <a:cxnLst/>
            <a:rect l="0" t="0" r="r" b="b"/>
            <a:pathLst>
              <a:path w="2049" h="817">
                <a:moveTo>
                  <a:pt x="2048" y="816"/>
                </a:moveTo>
                <a:lnTo>
                  <a:pt x="0" y="0"/>
                </a:lnTo>
                <a:lnTo>
                  <a:pt x="21" y="0"/>
                </a:lnTo>
                <a:lnTo>
                  <a:pt x="2048" y="808"/>
                </a:lnTo>
                <a:lnTo>
                  <a:pt x="2048" y="816"/>
                </a:lnTo>
                <a:close/>
              </a:path>
            </a:pathLst>
          </a:custGeom>
          <a:solidFill>
            <a:srgbClr val="9F9695"/>
          </a:solidFill>
          <a:ln>
            <a:noFill/>
          </a:ln>
        </p:spPr>
      </p:sp>
      <p:sp>
        <p:nvSpPr>
          <p:cNvPr id="16788" name="Freeform 755"/>
          <p:cNvSpPr/>
          <p:nvPr/>
        </p:nvSpPr>
        <p:spPr>
          <a:xfrm>
            <a:off x="443880" y="610920"/>
            <a:ext cx="730080" cy="291240"/>
          </a:xfrm>
          <a:custGeom>
            <a:avLst/>
            <a:gdLst/>
            <a:ahLst/>
            <a:cxnLst/>
            <a:rect l="0" t="0" r="r" b="b"/>
            <a:pathLst>
              <a:path w="2028" h="809">
                <a:moveTo>
                  <a:pt x="2027" y="808"/>
                </a:moveTo>
                <a:lnTo>
                  <a:pt x="0" y="0"/>
                </a:lnTo>
                <a:lnTo>
                  <a:pt x="22" y="0"/>
                </a:lnTo>
                <a:lnTo>
                  <a:pt x="2027" y="799"/>
                </a:lnTo>
                <a:lnTo>
                  <a:pt x="2027" y="808"/>
                </a:lnTo>
                <a:close/>
              </a:path>
            </a:pathLst>
          </a:custGeom>
          <a:solidFill>
            <a:srgbClr val="9E9593"/>
          </a:solidFill>
          <a:ln>
            <a:noFill/>
          </a:ln>
        </p:spPr>
      </p:sp>
      <p:sp>
        <p:nvSpPr>
          <p:cNvPr id="16789" name="Freeform 756"/>
          <p:cNvSpPr/>
          <p:nvPr/>
        </p:nvSpPr>
        <p:spPr>
          <a:xfrm>
            <a:off x="451800" y="610920"/>
            <a:ext cx="722160" cy="288000"/>
          </a:xfrm>
          <a:custGeom>
            <a:avLst/>
            <a:gdLst/>
            <a:ahLst/>
            <a:cxnLst/>
            <a:rect l="0" t="0" r="r" b="b"/>
            <a:pathLst>
              <a:path w="2006" h="800">
                <a:moveTo>
                  <a:pt x="2005" y="799"/>
                </a:moveTo>
                <a:lnTo>
                  <a:pt x="0" y="0"/>
                </a:lnTo>
                <a:lnTo>
                  <a:pt x="21" y="0"/>
                </a:lnTo>
                <a:lnTo>
                  <a:pt x="2005" y="791"/>
                </a:lnTo>
                <a:lnTo>
                  <a:pt x="2005" y="799"/>
                </a:lnTo>
                <a:close/>
              </a:path>
            </a:pathLst>
          </a:custGeom>
          <a:solidFill>
            <a:srgbClr val="9D9492"/>
          </a:solidFill>
          <a:ln>
            <a:noFill/>
          </a:ln>
        </p:spPr>
      </p:sp>
      <p:sp>
        <p:nvSpPr>
          <p:cNvPr id="16790" name="Freeform 757"/>
          <p:cNvSpPr/>
          <p:nvPr/>
        </p:nvSpPr>
        <p:spPr>
          <a:xfrm>
            <a:off x="459360" y="610920"/>
            <a:ext cx="714600" cy="285120"/>
          </a:xfrm>
          <a:custGeom>
            <a:avLst/>
            <a:gdLst/>
            <a:ahLst/>
            <a:cxnLst/>
            <a:rect l="0" t="0" r="r" b="b"/>
            <a:pathLst>
              <a:path w="1985" h="792">
                <a:moveTo>
                  <a:pt x="1984" y="791"/>
                </a:moveTo>
                <a:lnTo>
                  <a:pt x="0" y="0"/>
                </a:lnTo>
                <a:lnTo>
                  <a:pt x="21" y="0"/>
                </a:lnTo>
                <a:lnTo>
                  <a:pt x="1984" y="782"/>
                </a:lnTo>
                <a:lnTo>
                  <a:pt x="1984" y="791"/>
                </a:lnTo>
                <a:close/>
              </a:path>
            </a:pathLst>
          </a:custGeom>
          <a:solidFill>
            <a:srgbClr val="9C9291"/>
          </a:solidFill>
          <a:ln>
            <a:noFill/>
          </a:ln>
        </p:spPr>
      </p:sp>
      <p:sp>
        <p:nvSpPr>
          <p:cNvPr id="16791" name="Freeform 758"/>
          <p:cNvSpPr/>
          <p:nvPr/>
        </p:nvSpPr>
        <p:spPr>
          <a:xfrm>
            <a:off x="466920" y="610920"/>
            <a:ext cx="707040" cy="281880"/>
          </a:xfrm>
          <a:custGeom>
            <a:avLst/>
            <a:gdLst/>
            <a:ahLst/>
            <a:cxnLst/>
            <a:rect l="0" t="0" r="r" b="b"/>
            <a:pathLst>
              <a:path w="1964" h="783">
                <a:moveTo>
                  <a:pt x="1963" y="782"/>
                </a:moveTo>
                <a:lnTo>
                  <a:pt x="0" y="0"/>
                </a:lnTo>
                <a:lnTo>
                  <a:pt x="21" y="0"/>
                </a:lnTo>
                <a:lnTo>
                  <a:pt x="1963" y="774"/>
                </a:lnTo>
                <a:lnTo>
                  <a:pt x="1963" y="782"/>
                </a:lnTo>
                <a:close/>
              </a:path>
            </a:pathLst>
          </a:custGeom>
          <a:solidFill>
            <a:srgbClr val="9B9190"/>
          </a:solidFill>
          <a:ln>
            <a:noFill/>
          </a:ln>
        </p:spPr>
      </p:sp>
      <p:sp>
        <p:nvSpPr>
          <p:cNvPr id="16792" name="Freeform 759"/>
          <p:cNvSpPr/>
          <p:nvPr/>
        </p:nvSpPr>
        <p:spPr>
          <a:xfrm>
            <a:off x="474480" y="610920"/>
            <a:ext cx="699480" cy="279000"/>
          </a:xfrm>
          <a:custGeom>
            <a:avLst/>
            <a:gdLst/>
            <a:ahLst/>
            <a:cxnLst/>
            <a:rect l="0" t="0" r="r" b="b"/>
            <a:pathLst>
              <a:path w="1943" h="775">
                <a:moveTo>
                  <a:pt x="1942" y="774"/>
                </a:moveTo>
                <a:lnTo>
                  <a:pt x="0" y="0"/>
                </a:lnTo>
                <a:lnTo>
                  <a:pt x="21" y="0"/>
                </a:lnTo>
                <a:lnTo>
                  <a:pt x="1942" y="766"/>
                </a:lnTo>
                <a:lnTo>
                  <a:pt x="1942" y="774"/>
                </a:lnTo>
                <a:close/>
              </a:path>
            </a:pathLst>
          </a:custGeom>
          <a:solidFill>
            <a:srgbClr val="9A908F"/>
          </a:solidFill>
          <a:ln>
            <a:noFill/>
          </a:ln>
        </p:spPr>
      </p:sp>
      <p:sp>
        <p:nvSpPr>
          <p:cNvPr id="16793" name="Freeform 760"/>
          <p:cNvSpPr/>
          <p:nvPr/>
        </p:nvSpPr>
        <p:spPr>
          <a:xfrm>
            <a:off x="482040" y="610920"/>
            <a:ext cx="691920" cy="276120"/>
          </a:xfrm>
          <a:custGeom>
            <a:avLst/>
            <a:gdLst/>
            <a:ahLst/>
            <a:cxnLst/>
            <a:rect l="0" t="0" r="r" b="b"/>
            <a:pathLst>
              <a:path w="1922" h="767">
                <a:moveTo>
                  <a:pt x="1921" y="766"/>
                </a:moveTo>
                <a:lnTo>
                  <a:pt x="0" y="0"/>
                </a:lnTo>
                <a:lnTo>
                  <a:pt x="21" y="0"/>
                </a:lnTo>
                <a:lnTo>
                  <a:pt x="1921" y="757"/>
                </a:lnTo>
                <a:lnTo>
                  <a:pt x="1921" y="766"/>
                </a:lnTo>
                <a:close/>
              </a:path>
            </a:pathLst>
          </a:custGeom>
          <a:solidFill>
            <a:srgbClr val="998F8E"/>
          </a:solidFill>
          <a:ln>
            <a:noFill/>
          </a:ln>
        </p:spPr>
      </p:sp>
      <p:sp>
        <p:nvSpPr>
          <p:cNvPr id="16794" name="Freeform 761"/>
          <p:cNvSpPr/>
          <p:nvPr/>
        </p:nvSpPr>
        <p:spPr>
          <a:xfrm>
            <a:off x="489600" y="610920"/>
            <a:ext cx="684360" cy="272880"/>
          </a:xfrm>
          <a:custGeom>
            <a:avLst/>
            <a:gdLst/>
            <a:ahLst/>
            <a:cxnLst/>
            <a:rect l="0" t="0" r="r" b="b"/>
            <a:pathLst>
              <a:path w="1901" h="758">
                <a:moveTo>
                  <a:pt x="1900" y="757"/>
                </a:moveTo>
                <a:lnTo>
                  <a:pt x="0" y="0"/>
                </a:lnTo>
                <a:lnTo>
                  <a:pt x="21" y="0"/>
                </a:lnTo>
                <a:lnTo>
                  <a:pt x="1900" y="749"/>
                </a:lnTo>
                <a:lnTo>
                  <a:pt x="1900" y="757"/>
                </a:lnTo>
                <a:close/>
              </a:path>
            </a:pathLst>
          </a:custGeom>
          <a:solidFill>
            <a:srgbClr val="978D8C"/>
          </a:solidFill>
          <a:ln>
            <a:noFill/>
          </a:ln>
        </p:spPr>
      </p:sp>
      <p:sp>
        <p:nvSpPr>
          <p:cNvPr id="16795" name="Freeform 762"/>
          <p:cNvSpPr/>
          <p:nvPr/>
        </p:nvSpPr>
        <p:spPr>
          <a:xfrm>
            <a:off x="497160" y="610920"/>
            <a:ext cx="676800" cy="270000"/>
          </a:xfrm>
          <a:custGeom>
            <a:avLst/>
            <a:gdLst/>
            <a:ahLst/>
            <a:cxnLst/>
            <a:rect l="0" t="0" r="r" b="b"/>
            <a:pathLst>
              <a:path w="1880" h="750">
                <a:moveTo>
                  <a:pt x="1879" y="749"/>
                </a:moveTo>
                <a:lnTo>
                  <a:pt x="0" y="0"/>
                </a:lnTo>
                <a:lnTo>
                  <a:pt x="21" y="0"/>
                </a:lnTo>
                <a:lnTo>
                  <a:pt x="1879" y="740"/>
                </a:lnTo>
                <a:lnTo>
                  <a:pt x="1879" y="749"/>
                </a:lnTo>
                <a:close/>
              </a:path>
            </a:pathLst>
          </a:custGeom>
          <a:solidFill>
            <a:srgbClr val="968C8B"/>
          </a:solidFill>
          <a:ln>
            <a:noFill/>
          </a:ln>
        </p:spPr>
      </p:sp>
      <p:sp>
        <p:nvSpPr>
          <p:cNvPr id="16796" name="Freeform 763"/>
          <p:cNvSpPr/>
          <p:nvPr/>
        </p:nvSpPr>
        <p:spPr>
          <a:xfrm>
            <a:off x="504720" y="610920"/>
            <a:ext cx="669240" cy="266760"/>
          </a:xfrm>
          <a:custGeom>
            <a:avLst/>
            <a:gdLst/>
            <a:ahLst/>
            <a:cxnLst/>
            <a:rect l="0" t="0" r="r" b="b"/>
            <a:pathLst>
              <a:path w="1859" h="741">
                <a:moveTo>
                  <a:pt x="1858" y="740"/>
                </a:moveTo>
                <a:lnTo>
                  <a:pt x="0" y="0"/>
                </a:lnTo>
                <a:lnTo>
                  <a:pt x="21" y="0"/>
                </a:lnTo>
                <a:lnTo>
                  <a:pt x="1858" y="732"/>
                </a:lnTo>
                <a:lnTo>
                  <a:pt x="1858" y="740"/>
                </a:lnTo>
                <a:close/>
              </a:path>
            </a:pathLst>
          </a:custGeom>
          <a:solidFill>
            <a:srgbClr val="958B89"/>
          </a:solidFill>
          <a:ln>
            <a:noFill/>
          </a:ln>
        </p:spPr>
      </p:sp>
      <p:sp>
        <p:nvSpPr>
          <p:cNvPr id="16797" name="Freeform 764"/>
          <p:cNvSpPr/>
          <p:nvPr/>
        </p:nvSpPr>
        <p:spPr>
          <a:xfrm>
            <a:off x="512280" y="610920"/>
            <a:ext cx="661680" cy="263880"/>
          </a:xfrm>
          <a:custGeom>
            <a:avLst/>
            <a:gdLst/>
            <a:ahLst/>
            <a:cxnLst/>
            <a:rect l="0" t="0" r="r" b="b"/>
            <a:pathLst>
              <a:path w="1838" h="733">
                <a:moveTo>
                  <a:pt x="1837" y="732"/>
                </a:moveTo>
                <a:lnTo>
                  <a:pt x="0" y="0"/>
                </a:lnTo>
                <a:lnTo>
                  <a:pt x="21" y="0"/>
                </a:lnTo>
                <a:lnTo>
                  <a:pt x="1837" y="724"/>
                </a:lnTo>
                <a:lnTo>
                  <a:pt x="1837" y="732"/>
                </a:lnTo>
                <a:close/>
              </a:path>
            </a:pathLst>
          </a:custGeom>
          <a:solidFill>
            <a:srgbClr val="948A88"/>
          </a:solidFill>
          <a:ln>
            <a:noFill/>
          </a:ln>
        </p:spPr>
      </p:sp>
      <p:sp>
        <p:nvSpPr>
          <p:cNvPr id="16798" name="Freeform 765"/>
          <p:cNvSpPr/>
          <p:nvPr/>
        </p:nvSpPr>
        <p:spPr>
          <a:xfrm>
            <a:off x="519840" y="610920"/>
            <a:ext cx="654120" cy="261000"/>
          </a:xfrm>
          <a:custGeom>
            <a:avLst/>
            <a:gdLst/>
            <a:ahLst/>
            <a:cxnLst/>
            <a:rect l="0" t="0" r="r" b="b"/>
            <a:pathLst>
              <a:path w="1817" h="725">
                <a:moveTo>
                  <a:pt x="1816" y="724"/>
                </a:moveTo>
                <a:lnTo>
                  <a:pt x="0" y="0"/>
                </a:lnTo>
                <a:lnTo>
                  <a:pt x="22" y="0"/>
                </a:lnTo>
                <a:lnTo>
                  <a:pt x="1816" y="715"/>
                </a:lnTo>
                <a:lnTo>
                  <a:pt x="1816" y="724"/>
                </a:lnTo>
                <a:close/>
              </a:path>
            </a:pathLst>
          </a:custGeom>
          <a:solidFill>
            <a:srgbClr val="938887"/>
          </a:solidFill>
          <a:ln>
            <a:noFill/>
          </a:ln>
        </p:spPr>
      </p:sp>
      <p:sp>
        <p:nvSpPr>
          <p:cNvPr id="16799" name="Freeform 766"/>
          <p:cNvSpPr/>
          <p:nvPr/>
        </p:nvSpPr>
        <p:spPr>
          <a:xfrm>
            <a:off x="527760" y="610920"/>
            <a:ext cx="646200" cy="257760"/>
          </a:xfrm>
          <a:custGeom>
            <a:avLst/>
            <a:gdLst/>
            <a:ahLst/>
            <a:cxnLst/>
            <a:rect l="0" t="0" r="r" b="b"/>
            <a:pathLst>
              <a:path w="1795" h="716">
                <a:moveTo>
                  <a:pt x="1794" y="715"/>
                </a:moveTo>
                <a:lnTo>
                  <a:pt x="0" y="0"/>
                </a:lnTo>
                <a:lnTo>
                  <a:pt x="21" y="0"/>
                </a:lnTo>
                <a:lnTo>
                  <a:pt x="1794" y="707"/>
                </a:lnTo>
                <a:lnTo>
                  <a:pt x="1794" y="715"/>
                </a:lnTo>
                <a:close/>
              </a:path>
            </a:pathLst>
          </a:custGeom>
          <a:solidFill>
            <a:srgbClr val="928786"/>
          </a:solidFill>
          <a:ln>
            <a:noFill/>
          </a:ln>
        </p:spPr>
      </p:sp>
      <p:sp>
        <p:nvSpPr>
          <p:cNvPr id="16800" name="Freeform 767"/>
          <p:cNvSpPr/>
          <p:nvPr/>
        </p:nvSpPr>
        <p:spPr>
          <a:xfrm>
            <a:off x="535320" y="610920"/>
            <a:ext cx="638640" cy="254880"/>
          </a:xfrm>
          <a:custGeom>
            <a:avLst/>
            <a:gdLst/>
            <a:ahLst/>
            <a:cxnLst/>
            <a:rect l="0" t="0" r="r" b="b"/>
            <a:pathLst>
              <a:path w="1774" h="708">
                <a:moveTo>
                  <a:pt x="1773" y="707"/>
                </a:moveTo>
                <a:lnTo>
                  <a:pt x="0" y="0"/>
                </a:lnTo>
                <a:lnTo>
                  <a:pt x="21" y="0"/>
                </a:lnTo>
                <a:lnTo>
                  <a:pt x="1773" y="698"/>
                </a:lnTo>
                <a:lnTo>
                  <a:pt x="1773" y="707"/>
                </a:lnTo>
                <a:close/>
              </a:path>
            </a:pathLst>
          </a:custGeom>
          <a:solidFill>
            <a:srgbClr val="918684"/>
          </a:solidFill>
          <a:ln>
            <a:noFill/>
          </a:ln>
        </p:spPr>
      </p:sp>
      <p:sp>
        <p:nvSpPr>
          <p:cNvPr id="16801" name="Freeform 768"/>
          <p:cNvSpPr/>
          <p:nvPr/>
        </p:nvSpPr>
        <p:spPr>
          <a:xfrm>
            <a:off x="542880" y="610920"/>
            <a:ext cx="631080" cy="251640"/>
          </a:xfrm>
          <a:custGeom>
            <a:avLst/>
            <a:gdLst/>
            <a:ahLst/>
            <a:cxnLst/>
            <a:rect l="0" t="0" r="r" b="b"/>
            <a:pathLst>
              <a:path w="1753" h="699">
                <a:moveTo>
                  <a:pt x="1752" y="698"/>
                </a:moveTo>
                <a:lnTo>
                  <a:pt x="0" y="0"/>
                </a:lnTo>
                <a:lnTo>
                  <a:pt x="21" y="0"/>
                </a:lnTo>
                <a:lnTo>
                  <a:pt x="1752" y="690"/>
                </a:lnTo>
                <a:lnTo>
                  <a:pt x="1752" y="698"/>
                </a:lnTo>
                <a:close/>
              </a:path>
            </a:pathLst>
          </a:custGeom>
          <a:solidFill>
            <a:srgbClr val="908583"/>
          </a:solidFill>
          <a:ln>
            <a:noFill/>
          </a:ln>
        </p:spPr>
      </p:sp>
      <p:sp>
        <p:nvSpPr>
          <p:cNvPr id="16802" name="Freeform 769"/>
          <p:cNvSpPr/>
          <p:nvPr/>
        </p:nvSpPr>
        <p:spPr>
          <a:xfrm>
            <a:off x="550440" y="610920"/>
            <a:ext cx="623520" cy="248760"/>
          </a:xfrm>
          <a:custGeom>
            <a:avLst/>
            <a:gdLst/>
            <a:ahLst/>
            <a:cxnLst/>
            <a:rect l="0" t="0" r="r" b="b"/>
            <a:pathLst>
              <a:path w="1732" h="691">
                <a:moveTo>
                  <a:pt x="1731" y="690"/>
                </a:moveTo>
                <a:lnTo>
                  <a:pt x="0" y="0"/>
                </a:lnTo>
                <a:lnTo>
                  <a:pt x="21" y="0"/>
                </a:lnTo>
                <a:lnTo>
                  <a:pt x="1731" y="682"/>
                </a:lnTo>
                <a:lnTo>
                  <a:pt x="1731" y="690"/>
                </a:lnTo>
                <a:close/>
              </a:path>
            </a:pathLst>
          </a:custGeom>
          <a:solidFill>
            <a:srgbClr val="8F8381"/>
          </a:solidFill>
          <a:ln>
            <a:noFill/>
          </a:ln>
        </p:spPr>
      </p:sp>
      <p:sp>
        <p:nvSpPr>
          <p:cNvPr id="16803" name="Freeform 770"/>
          <p:cNvSpPr/>
          <p:nvPr/>
        </p:nvSpPr>
        <p:spPr>
          <a:xfrm>
            <a:off x="558000" y="610920"/>
            <a:ext cx="615960" cy="245880"/>
          </a:xfrm>
          <a:custGeom>
            <a:avLst/>
            <a:gdLst/>
            <a:ahLst/>
            <a:cxnLst/>
            <a:rect l="0" t="0" r="r" b="b"/>
            <a:pathLst>
              <a:path w="1711" h="683">
                <a:moveTo>
                  <a:pt x="1710" y="682"/>
                </a:moveTo>
                <a:lnTo>
                  <a:pt x="0" y="0"/>
                </a:lnTo>
                <a:lnTo>
                  <a:pt x="21" y="0"/>
                </a:lnTo>
                <a:lnTo>
                  <a:pt x="1710" y="673"/>
                </a:lnTo>
                <a:lnTo>
                  <a:pt x="1710" y="682"/>
                </a:lnTo>
                <a:close/>
              </a:path>
            </a:pathLst>
          </a:custGeom>
          <a:solidFill>
            <a:srgbClr val="8E8280"/>
          </a:solidFill>
          <a:ln>
            <a:noFill/>
          </a:ln>
        </p:spPr>
      </p:sp>
      <p:sp>
        <p:nvSpPr>
          <p:cNvPr id="16804" name="Freeform 771"/>
          <p:cNvSpPr/>
          <p:nvPr/>
        </p:nvSpPr>
        <p:spPr>
          <a:xfrm>
            <a:off x="565560" y="610920"/>
            <a:ext cx="608400" cy="242640"/>
          </a:xfrm>
          <a:custGeom>
            <a:avLst/>
            <a:gdLst/>
            <a:ahLst/>
            <a:cxnLst/>
            <a:rect l="0" t="0" r="r" b="b"/>
            <a:pathLst>
              <a:path w="1690" h="674">
                <a:moveTo>
                  <a:pt x="1689" y="673"/>
                </a:moveTo>
                <a:lnTo>
                  <a:pt x="0" y="0"/>
                </a:lnTo>
                <a:lnTo>
                  <a:pt x="21" y="0"/>
                </a:lnTo>
                <a:lnTo>
                  <a:pt x="1689" y="665"/>
                </a:lnTo>
                <a:lnTo>
                  <a:pt x="1689" y="673"/>
                </a:lnTo>
                <a:close/>
              </a:path>
            </a:pathLst>
          </a:custGeom>
          <a:solidFill>
            <a:srgbClr val="8D817F"/>
          </a:solidFill>
          <a:ln>
            <a:noFill/>
          </a:ln>
        </p:spPr>
      </p:sp>
      <p:sp>
        <p:nvSpPr>
          <p:cNvPr id="16805" name="Freeform 772"/>
          <p:cNvSpPr/>
          <p:nvPr/>
        </p:nvSpPr>
        <p:spPr>
          <a:xfrm>
            <a:off x="573120" y="610920"/>
            <a:ext cx="600840" cy="239760"/>
          </a:xfrm>
          <a:custGeom>
            <a:avLst/>
            <a:gdLst/>
            <a:ahLst/>
            <a:cxnLst/>
            <a:rect l="0" t="0" r="r" b="b"/>
            <a:pathLst>
              <a:path w="1669" h="666">
                <a:moveTo>
                  <a:pt x="1668" y="665"/>
                </a:moveTo>
                <a:lnTo>
                  <a:pt x="0" y="0"/>
                </a:lnTo>
                <a:lnTo>
                  <a:pt x="21" y="0"/>
                </a:lnTo>
                <a:lnTo>
                  <a:pt x="1668" y="656"/>
                </a:lnTo>
                <a:lnTo>
                  <a:pt x="1668" y="665"/>
                </a:lnTo>
                <a:close/>
              </a:path>
            </a:pathLst>
          </a:custGeom>
          <a:solidFill>
            <a:srgbClr val="8C807E"/>
          </a:solidFill>
          <a:ln>
            <a:noFill/>
          </a:ln>
        </p:spPr>
      </p:sp>
      <p:sp>
        <p:nvSpPr>
          <p:cNvPr id="16806" name="Freeform 773"/>
          <p:cNvSpPr/>
          <p:nvPr/>
        </p:nvSpPr>
        <p:spPr>
          <a:xfrm>
            <a:off x="580680" y="610920"/>
            <a:ext cx="593280" cy="236520"/>
          </a:xfrm>
          <a:custGeom>
            <a:avLst/>
            <a:gdLst/>
            <a:ahLst/>
            <a:cxnLst/>
            <a:rect l="0" t="0" r="r" b="b"/>
            <a:pathLst>
              <a:path w="1648" h="657">
                <a:moveTo>
                  <a:pt x="1647" y="656"/>
                </a:moveTo>
                <a:lnTo>
                  <a:pt x="0" y="0"/>
                </a:lnTo>
                <a:lnTo>
                  <a:pt x="21" y="0"/>
                </a:lnTo>
                <a:lnTo>
                  <a:pt x="1647" y="648"/>
                </a:lnTo>
                <a:lnTo>
                  <a:pt x="1647" y="656"/>
                </a:lnTo>
                <a:close/>
              </a:path>
            </a:pathLst>
          </a:custGeom>
          <a:solidFill>
            <a:srgbClr val="8B7E7C"/>
          </a:solidFill>
          <a:ln>
            <a:noFill/>
          </a:ln>
        </p:spPr>
      </p:sp>
      <p:sp>
        <p:nvSpPr>
          <p:cNvPr id="16807" name="Freeform 774"/>
          <p:cNvSpPr/>
          <p:nvPr/>
        </p:nvSpPr>
        <p:spPr>
          <a:xfrm>
            <a:off x="588240" y="610920"/>
            <a:ext cx="585720" cy="233640"/>
          </a:xfrm>
          <a:custGeom>
            <a:avLst/>
            <a:gdLst/>
            <a:ahLst/>
            <a:cxnLst/>
            <a:rect l="0" t="0" r="r" b="b"/>
            <a:pathLst>
              <a:path w="1627" h="649">
                <a:moveTo>
                  <a:pt x="1626" y="648"/>
                </a:moveTo>
                <a:lnTo>
                  <a:pt x="0" y="0"/>
                </a:lnTo>
                <a:lnTo>
                  <a:pt x="22" y="0"/>
                </a:lnTo>
                <a:lnTo>
                  <a:pt x="1626" y="639"/>
                </a:lnTo>
                <a:lnTo>
                  <a:pt x="1626" y="648"/>
                </a:lnTo>
                <a:close/>
              </a:path>
            </a:pathLst>
          </a:custGeom>
          <a:solidFill>
            <a:srgbClr val="8A7D7B"/>
          </a:solidFill>
          <a:ln>
            <a:noFill/>
          </a:ln>
        </p:spPr>
      </p:sp>
      <p:sp>
        <p:nvSpPr>
          <p:cNvPr id="16808" name="Freeform 775"/>
          <p:cNvSpPr/>
          <p:nvPr/>
        </p:nvSpPr>
        <p:spPr>
          <a:xfrm>
            <a:off x="596160" y="610920"/>
            <a:ext cx="577800" cy="230400"/>
          </a:xfrm>
          <a:custGeom>
            <a:avLst/>
            <a:gdLst/>
            <a:ahLst/>
            <a:cxnLst/>
            <a:rect l="0" t="0" r="r" b="b"/>
            <a:pathLst>
              <a:path w="1605" h="640">
                <a:moveTo>
                  <a:pt x="1604" y="639"/>
                </a:moveTo>
                <a:lnTo>
                  <a:pt x="0" y="0"/>
                </a:lnTo>
                <a:lnTo>
                  <a:pt x="21" y="0"/>
                </a:lnTo>
                <a:lnTo>
                  <a:pt x="1604" y="631"/>
                </a:lnTo>
                <a:lnTo>
                  <a:pt x="1604" y="639"/>
                </a:lnTo>
                <a:close/>
              </a:path>
            </a:pathLst>
          </a:custGeom>
          <a:solidFill>
            <a:srgbClr val="887C7A"/>
          </a:solidFill>
          <a:ln>
            <a:noFill/>
          </a:ln>
        </p:spPr>
      </p:sp>
      <p:sp>
        <p:nvSpPr>
          <p:cNvPr id="16809" name="Freeform 776"/>
          <p:cNvSpPr/>
          <p:nvPr/>
        </p:nvSpPr>
        <p:spPr>
          <a:xfrm>
            <a:off x="603720" y="610920"/>
            <a:ext cx="570240" cy="227520"/>
          </a:xfrm>
          <a:custGeom>
            <a:avLst/>
            <a:gdLst/>
            <a:ahLst/>
            <a:cxnLst/>
            <a:rect l="0" t="0" r="r" b="b"/>
            <a:pathLst>
              <a:path w="1584" h="632">
                <a:moveTo>
                  <a:pt x="1583" y="631"/>
                </a:moveTo>
                <a:lnTo>
                  <a:pt x="0" y="0"/>
                </a:lnTo>
                <a:lnTo>
                  <a:pt x="21" y="0"/>
                </a:lnTo>
                <a:lnTo>
                  <a:pt x="1583" y="623"/>
                </a:lnTo>
                <a:lnTo>
                  <a:pt x="1583" y="631"/>
                </a:lnTo>
                <a:close/>
              </a:path>
            </a:pathLst>
          </a:custGeom>
          <a:solidFill>
            <a:srgbClr val="877B79"/>
          </a:solidFill>
          <a:ln>
            <a:noFill/>
          </a:ln>
        </p:spPr>
      </p:sp>
      <p:sp>
        <p:nvSpPr>
          <p:cNvPr id="16810" name="Freeform 777"/>
          <p:cNvSpPr/>
          <p:nvPr/>
        </p:nvSpPr>
        <p:spPr>
          <a:xfrm>
            <a:off x="611280" y="610920"/>
            <a:ext cx="562680" cy="224640"/>
          </a:xfrm>
          <a:custGeom>
            <a:avLst/>
            <a:gdLst/>
            <a:ahLst/>
            <a:cxnLst/>
            <a:rect l="0" t="0" r="r" b="b"/>
            <a:pathLst>
              <a:path w="1563" h="624">
                <a:moveTo>
                  <a:pt x="1562" y="623"/>
                </a:moveTo>
                <a:lnTo>
                  <a:pt x="0" y="0"/>
                </a:lnTo>
                <a:lnTo>
                  <a:pt x="21" y="0"/>
                </a:lnTo>
                <a:lnTo>
                  <a:pt x="1562" y="614"/>
                </a:lnTo>
                <a:lnTo>
                  <a:pt x="1562" y="623"/>
                </a:lnTo>
                <a:close/>
              </a:path>
            </a:pathLst>
          </a:custGeom>
          <a:solidFill>
            <a:srgbClr val="867977"/>
          </a:solidFill>
          <a:ln>
            <a:noFill/>
          </a:ln>
        </p:spPr>
      </p:sp>
      <p:sp>
        <p:nvSpPr>
          <p:cNvPr id="16811" name="Freeform 778"/>
          <p:cNvSpPr/>
          <p:nvPr/>
        </p:nvSpPr>
        <p:spPr>
          <a:xfrm>
            <a:off x="618840" y="610920"/>
            <a:ext cx="555120" cy="221400"/>
          </a:xfrm>
          <a:custGeom>
            <a:avLst/>
            <a:gdLst/>
            <a:ahLst/>
            <a:cxnLst/>
            <a:rect l="0" t="0" r="r" b="b"/>
            <a:pathLst>
              <a:path w="1542" h="615">
                <a:moveTo>
                  <a:pt x="1541" y="614"/>
                </a:moveTo>
                <a:lnTo>
                  <a:pt x="0" y="0"/>
                </a:lnTo>
                <a:lnTo>
                  <a:pt x="21" y="0"/>
                </a:lnTo>
                <a:lnTo>
                  <a:pt x="1541" y="606"/>
                </a:lnTo>
                <a:lnTo>
                  <a:pt x="1541" y="614"/>
                </a:lnTo>
                <a:close/>
              </a:path>
            </a:pathLst>
          </a:custGeom>
          <a:solidFill>
            <a:srgbClr val="857876"/>
          </a:solidFill>
          <a:ln>
            <a:noFill/>
          </a:ln>
        </p:spPr>
      </p:sp>
      <p:sp>
        <p:nvSpPr>
          <p:cNvPr id="16812" name="Freeform 779"/>
          <p:cNvSpPr/>
          <p:nvPr/>
        </p:nvSpPr>
        <p:spPr>
          <a:xfrm>
            <a:off x="626400" y="610920"/>
            <a:ext cx="547560" cy="218520"/>
          </a:xfrm>
          <a:custGeom>
            <a:avLst/>
            <a:gdLst/>
            <a:ahLst/>
            <a:cxnLst/>
            <a:rect l="0" t="0" r="r" b="b"/>
            <a:pathLst>
              <a:path w="1521" h="607">
                <a:moveTo>
                  <a:pt x="1520" y="606"/>
                </a:moveTo>
                <a:lnTo>
                  <a:pt x="0" y="0"/>
                </a:lnTo>
                <a:lnTo>
                  <a:pt x="21" y="0"/>
                </a:lnTo>
                <a:lnTo>
                  <a:pt x="1520" y="597"/>
                </a:lnTo>
                <a:lnTo>
                  <a:pt x="1520" y="606"/>
                </a:lnTo>
                <a:close/>
              </a:path>
            </a:pathLst>
          </a:custGeom>
          <a:solidFill>
            <a:srgbClr val="847674"/>
          </a:solidFill>
          <a:ln>
            <a:noFill/>
          </a:ln>
        </p:spPr>
      </p:sp>
      <p:sp>
        <p:nvSpPr>
          <p:cNvPr id="16813" name="Freeform 780"/>
          <p:cNvSpPr/>
          <p:nvPr/>
        </p:nvSpPr>
        <p:spPr>
          <a:xfrm>
            <a:off x="633960" y="610920"/>
            <a:ext cx="540000" cy="215280"/>
          </a:xfrm>
          <a:custGeom>
            <a:avLst/>
            <a:gdLst/>
            <a:ahLst/>
            <a:cxnLst/>
            <a:rect l="0" t="0" r="r" b="b"/>
            <a:pathLst>
              <a:path w="1500" h="598">
                <a:moveTo>
                  <a:pt x="1499" y="597"/>
                </a:moveTo>
                <a:lnTo>
                  <a:pt x="0" y="0"/>
                </a:lnTo>
                <a:lnTo>
                  <a:pt x="21" y="0"/>
                </a:lnTo>
                <a:lnTo>
                  <a:pt x="1499" y="589"/>
                </a:lnTo>
                <a:lnTo>
                  <a:pt x="1499" y="597"/>
                </a:lnTo>
                <a:close/>
              </a:path>
            </a:pathLst>
          </a:custGeom>
          <a:solidFill>
            <a:srgbClr val="837573"/>
          </a:solidFill>
          <a:ln>
            <a:noFill/>
          </a:ln>
        </p:spPr>
      </p:sp>
      <p:sp>
        <p:nvSpPr>
          <p:cNvPr id="16814" name="Freeform 781"/>
          <p:cNvSpPr/>
          <p:nvPr/>
        </p:nvSpPr>
        <p:spPr>
          <a:xfrm>
            <a:off x="641520" y="610920"/>
            <a:ext cx="532440" cy="212400"/>
          </a:xfrm>
          <a:custGeom>
            <a:avLst/>
            <a:gdLst/>
            <a:ahLst/>
            <a:cxnLst/>
            <a:rect l="0" t="0" r="r" b="b"/>
            <a:pathLst>
              <a:path w="1479" h="590">
                <a:moveTo>
                  <a:pt x="1478" y="589"/>
                </a:moveTo>
                <a:lnTo>
                  <a:pt x="0" y="0"/>
                </a:lnTo>
                <a:lnTo>
                  <a:pt x="21" y="0"/>
                </a:lnTo>
                <a:lnTo>
                  <a:pt x="1478" y="581"/>
                </a:lnTo>
                <a:lnTo>
                  <a:pt x="1478" y="589"/>
                </a:lnTo>
                <a:close/>
              </a:path>
            </a:pathLst>
          </a:custGeom>
          <a:solidFill>
            <a:srgbClr val="827472"/>
          </a:solidFill>
          <a:ln>
            <a:noFill/>
          </a:ln>
        </p:spPr>
      </p:sp>
      <p:sp>
        <p:nvSpPr>
          <p:cNvPr id="16815" name="Freeform 782"/>
          <p:cNvSpPr/>
          <p:nvPr/>
        </p:nvSpPr>
        <p:spPr>
          <a:xfrm>
            <a:off x="649080" y="610920"/>
            <a:ext cx="524880" cy="209520"/>
          </a:xfrm>
          <a:custGeom>
            <a:avLst/>
            <a:gdLst/>
            <a:ahLst/>
            <a:cxnLst/>
            <a:rect l="0" t="0" r="r" b="b"/>
            <a:pathLst>
              <a:path w="1458" h="582">
                <a:moveTo>
                  <a:pt x="1457" y="581"/>
                </a:moveTo>
                <a:lnTo>
                  <a:pt x="0" y="0"/>
                </a:lnTo>
                <a:lnTo>
                  <a:pt x="21" y="0"/>
                </a:lnTo>
                <a:lnTo>
                  <a:pt x="1457" y="572"/>
                </a:lnTo>
                <a:lnTo>
                  <a:pt x="1457" y="581"/>
                </a:lnTo>
                <a:close/>
              </a:path>
            </a:pathLst>
          </a:custGeom>
          <a:solidFill>
            <a:srgbClr val="817371"/>
          </a:solidFill>
          <a:ln>
            <a:noFill/>
          </a:ln>
        </p:spPr>
      </p:sp>
      <p:sp>
        <p:nvSpPr>
          <p:cNvPr id="16816" name="Freeform 783"/>
          <p:cNvSpPr/>
          <p:nvPr/>
        </p:nvSpPr>
        <p:spPr>
          <a:xfrm>
            <a:off x="656640" y="610920"/>
            <a:ext cx="517320" cy="206280"/>
          </a:xfrm>
          <a:custGeom>
            <a:avLst/>
            <a:gdLst/>
            <a:ahLst/>
            <a:cxnLst/>
            <a:rect l="0" t="0" r="r" b="b"/>
            <a:pathLst>
              <a:path w="1437" h="573">
                <a:moveTo>
                  <a:pt x="1436" y="572"/>
                </a:moveTo>
                <a:lnTo>
                  <a:pt x="0" y="0"/>
                </a:lnTo>
                <a:lnTo>
                  <a:pt x="21" y="0"/>
                </a:lnTo>
                <a:lnTo>
                  <a:pt x="1436" y="564"/>
                </a:lnTo>
                <a:lnTo>
                  <a:pt x="1436" y="572"/>
                </a:lnTo>
                <a:close/>
              </a:path>
            </a:pathLst>
          </a:custGeom>
          <a:solidFill>
            <a:srgbClr val="80716F"/>
          </a:solidFill>
          <a:ln>
            <a:noFill/>
          </a:ln>
        </p:spPr>
      </p:sp>
      <p:sp>
        <p:nvSpPr>
          <p:cNvPr id="16817" name="Freeform 784"/>
          <p:cNvSpPr/>
          <p:nvPr/>
        </p:nvSpPr>
        <p:spPr>
          <a:xfrm>
            <a:off x="664200" y="610920"/>
            <a:ext cx="509760" cy="203400"/>
          </a:xfrm>
          <a:custGeom>
            <a:avLst/>
            <a:gdLst/>
            <a:ahLst/>
            <a:cxnLst/>
            <a:rect l="0" t="0" r="r" b="b"/>
            <a:pathLst>
              <a:path w="1416" h="565">
                <a:moveTo>
                  <a:pt x="1415" y="564"/>
                </a:moveTo>
                <a:lnTo>
                  <a:pt x="0" y="0"/>
                </a:lnTo>
                <a:lnTo>
                  <a:pt x="22" y="0"/>
                </a:lnTo>
                <a:lnTo>
                  <a:pt x="1415" y="555"/>
                </a:lnTo>
                <a:lnTo>
                  <a:pt x="1415" y="564"/>
                </a:lnTo>
                <a:close/>
              </a:path>
            </a:pathLst>
          </a:custGeom>
          <a:solidFill>
            <a:srgbClr val="7F706E"/>
          </a:solidFill>
          <a:ln>
            <a:noFill/>
          </a:ln>
        </p:spPr>
      </p:sp>
      <p:sp>
        <p:nvSpPr>
          <p:cNvPr id="16818" name="Freeform 785"/>
          <p:cNvSpPr/>
          <p:nvPr/>
        </p:nvSpPr>
        <p:spPr>
          <a:xfrm>
            <a:off x="672120" y="610920"/>
            <a:ext cx="501840" cy="200160"/>
          </a:xfrm>
          <a:custGeom>
            <a:avLst/>
            <a:gdLst/>
            <a:ahLst/>
            <a:cxnLst/>
            <a:rect l="0" t="0" r="r" b="b"/>
            <a:pathLst>
              <a:path w="1394" h="556">
                <a:moveTo>
                  <a:pt x="1393" y="555"/>
                </a:moveTo>
                <a:lnTo>
                  <a:pt x="0" y="0"/>
                </a:lnTo>
                <a:lnTo>
                  <a:pt x="21" y="0"/>
                </a:lnTo>
                <a:lnTo>
                  <a:pt x="1393" y="547"/>
                </a:lnTo>
                <a:lnTo>
                  <a:pt x="1393" y="555"/>
                </a:lnTo>
                <a:close/>
              </a:path>
            </a:pathLst>
          </a:custGeom>
          <a:solidFill>
            <a:srgbClr val="7E6F6D"/>
          </a:solidFill>
          <a:ln>
            <a:noFill/>
          </a:ln>
        </p:spPr>
      </p:sp>
      <p:sp>
        <p:nvSpPr>
          <p:cNvPr id="16819" name="Freeform 786"/>
          <p:cNvSpPr/>
          <p:nvPr/>
        </p:nvSpPr>
        <p:spPr>
          <a:xfrm>
            <a:off x="679680" y="610920"/>
            <a:ext cx="494280" cy="197280"/>
          </a:xfrm>
          <a:custGeom>
            <a:avLst/>
            <a:gdLst/>
            <a:ahLst/>
            <a:cxnLst/>
            <a:rect l="0" t="0" r="r" b="b"/>
            <a:pathLst>
              <a:path w="1373" h="548">
                <a:moveTo>
                  <a:pt x="1372" y="547"/>
                </a:moveTo>
                <a:lnTo>
                  <a:pt x="0" y="0"/>
                </a:lnTo>
                <a:lnTo>
                  <a:pt x="21" y="0"/>
                </a:lnTo>
                <a:lnTo>
                  <a:pt x="1372" y="539"/>
                </a:lnTo>
                <a:lnTo>
                  <a:pt x="1372" y="547"/>
                </a:lnTo>
                <a:close/>
              </a:path>
            </a:pathLst>
          </a:custGeom>
          <a:solidFill>
            <a:srgbClr val="7D6E6C"/>
          </a:solidFill>
          <a:ln>
            <a:noFill/>
          </a:ln>
        </p:spPr>
      </p:sp>
      <p:sp>
        <p:nvSpPr>
          <p:cNvPr id="16820" name="Freeform 787"/>
          <p:cNvSpPr/>
          <p:nvPr/>
        </p:nvSpPr>
        <p:spPr>
          <a:xfrm>
            <a:off x="687240" y="610920"/>
            <a:ext cx="486720" cy="194400"/>
          </a:xfrm>
          <a:custGeom>
            <a:avLst/>
            <a:gdLst/>
            <a:ahLst/>
            <a:cxnLst/>
            <a:rect l="0" t="0" r="r" b="b"/>
            <a:pathLst>
              <a:path w="1352" h="540">
                <a:moveTo>
                  <a:pt x="1351" y="539"/>
                </a:moveTo>
                <a:lnTo>
                  <a:pt x="0" y="0"/>
                </a:lnTo>
                <a:lnTo>
                  <a:pt x="21" y="0"/>
                </a:lnTo>
                <a:lnTo>
                  <a:pt x="1351" y="530"/>
                </a:lnTo>
                <a:lnTo>
                  <a:pt x="1351" y="539"/>
                </a:lnTo>
                <a:close/>
              </a:path>
            </a:pathLst>
          </a:custGeom>
          <a:solidFill>
            <a:srgbClr val="7C6D6A"/>
          </a:solidFill>
          <a:ln>
            <a:noFill/>
          </a:ln>
        </p:spPr>
      </p:sp>
      <p:sp>
        <p:nvSpPr>
          <p:cNvPr id="16821" name="Freeform 788"/>
          <p:cNvSpPr/>
          <p:nvPr/>
        </p:nvSpPr>
        <p:spPr>
          <a:xfrm>
            <a:off x="694800" y="610920"/>
            <a:ext cx="479160" cy="191160"/>
          </a:xfrm>
          <a:custGeom>
            <a:avLst/>
            <a:gdLst/>
            <a:ahLst/>
            <a:cxnLst/>
            <a:rect l="0" t="0" r="r" b="b"/>
            <a:pathLst>
              <a:path w="1331" h="531">
                <a:moveTo>
                  <a:pt x="1330" y="530"/>
                </a:moveTo>
                <a:lnTo>
                  <a:pt x="0" y="0"/>
                </a:lnTo>
                <a:lnTo>
                  <a:pt x="21" y="0"/>
                </a:lnTo>
                <a:lnTo>
                  <a:pt x="1330" y="522"/>
                </a:lnTo>
                <a:lnTo>
                  <a:pt x="1330" y="530"/>
                </a:lnTo>
                <a:close/>
              </a:path>
            </a:pathLst>
          </a:custGeom>
          <a:solidFill>
            <a:srgbClr val="7B6C69"/>
          </a:solidFill>
          <a:ln>
            <a:noFill/>
          </a:ln>
        </p:spPr>
      </p:sp>
      <p:sp>
        <p:nvSpPr>
          <p:cNvPr id="16822" name="Freeform 789"/>
          <p:cNvSpPr/>
          <p:nvPr/>
        </p:nvSpPr>
        <p:spPr>
          <a:xfrm>
            <a:off x="702360" y="610920"/>
            <a:ext cx="471600" cy="188280"/>
          </a:xfrm>
          <a:custGeom>
            <a:avLst/>
            <a:gdLst/>
            <a:ahLst/>
            <a:cxnLst/>
            <a:rect l="0" t="0" r="r" b="b"/>
            <a:pathLst>
              <a:path w="1310" h="523">
                <a:moveTo>
                  <a:pt x="1309" y="522"/>
                </a:moveTo>
                <a:lnTo>
                  <a:pt x="0" y="0"/>
                </a:lnTo>
                <a:lnTo>
                  <a:pt x="22" y="0"/>
                </a:lnTo>
                <a:lnTo>
                  <a:pt x="1309" y="513"/>
                </a:lnTo>
                <a:lnTo>
                  <a:pt x="1309" y="522"/>
                </a:lnTo>
                <a:close/>
              </a:path>
            </a:pathLst>
          </a:custGeom>
          <a:solidFill>
            <a:srgbClr val="7A6A68"/>
          </a:solidFill>
          <a:ln>
            <a:noFill/>
          </a:ln>
        </p:spPr>
      </p:sp>
      <p:sp>
        <p:nvSpPr>
          <p:cNvPr id="16823" name="Freeform 790"/>
          <p:cNvSpPr/>
          <p:nvPr/>
        </p:nvSpPr>
        <p:spPr>
          <a:xfrm>
            <a:off x="709920" y="610920"/>
            <a:ext cx="464040" cy="185040"/>
          </a:xfrm>
          <a:custGeom>
            <a:avLst/>
            <a:gdLst/>
            <a:ahLst/>
            <a:cxnLst/>
            <a:rect l="0" t="0" r="r" b="b"/>
            <a:pathLst>
              <a:path w="1289" h="514">
                <a:moveTo>
                  <a:pt x="1288" y="513"/>
                </a:moveTo>
                <a:lnTo>
                  <a:pt x="0" y="0"/>
                </a:lnTo>
                <a:lnTo>
                  <a:pt x="21" y="0"/>
                </a:lnTo>
                <a:lnTo>
                  <a:pt x="1288" y="505"/>
                </a:lnTo>
                <a:lnTo>
                  <a:pt x="1288" y="513"/>
                </a:lnTo>
                <a:close/>
              </a:path>
            </a:pathLst>
          </a:custGeom>
          <a:solidFill>
            <a:srgbClr val="796967"/>
          </a:solidFill>
          <a:ln>
            <a:noFill/>
          </a:ln>
        </p:spPr>
      </p:sp>
      <p:sp>
        <p:nvSpPr>
          <p:cNvPr id="16824" name="Freeform 791"/>
          <p:cNvSpPr/>
          <p:nvPr/>
        </p:nvSpPr>
        <p:spPr>
          <a:xfrm>
            <a:off x="717480" y="610920"/>
            <a:ext cx="456480" cy="182160"/>
          </a:xfrm>
          <a:custGeom>
            <a:avLst/>
            <a:gdLst/>
            <a:ahLst/>
            <a:cxnLst/>
            <a:rect l="0" t="0" r="r" b="b"/>
            <a:pathLst>
              <a:path w="1268" h="506">
                <a:moveTo>
                  <a:pt x="1267" y="505"/>
                </a:moveTo>
                <a:lnTo>
                  <a:pt x="0" y="0"/>
                </a:lnTo>
                <a:lnTo>
                  <a:pt x="21" y="0"/>
                </a:lnTo>
                <a:lnTo>
                  <a:pt x="1267" y="497"/>
                </a:lnTo>
                <a:lnTo>
                  <a:pt x="1267" y="505"/>
                </a:lnTo>
                <a:close/>
              </a:path>
            </a:pathLst>
          </a:custGeom>
          <a:solidFill>
            <a:srgbClr val="786865"/>
          </a:solidFill>
          <a:ln>
            <a:noFill/>
          </a:ln>
        </p:spPr>
      </p:sp>
      <p:sp>
        <p:nvSpPr>
          <p:cNvPr id="16825" name="Freeform 792"/>
          <p:cNvSpPr/>
          <p:nvPr/>
        </p:nvSpPr>
        <p:spPr>
          <a:xfrm>
            <a:off x="725040" y="610920"/>
            <a:ext cx="448920" cy="179280"/>
          </a:xfrm>
          <a:custGeom>
            <a:avLst/>
            <a:gdLst/>
            <a:ahLst/>
            <a:cxnLst/>
            <a:rect l="0" t="0" r="r" b="b"/>
            <a:pathLst>
              <a:path w="1247" h="498">
                <a:moveTo>
                  <a:pt x="1246" y="497"/>
                </a:moveTo>
                <a:lnTo>
                  <a:pt x="0" y="0"/>
                </a:lnTo>
                <a:lnTo>
                  <a:pt x="21" y="0"/>
                </a:lnTo>
                <a:lnTo>
                  <a:pt x="1246" y="488"/>
                </a:lnTo>
                <a:lnTo>
                  <a:pt x="1246" y="497"/>
                </a:lnTo>
                <a:close/>
              </a:path>
            </a:pathLst>
          </a:custGeom>
          <a:solidFill>
            <a:srgbClr val="776764"/>
          </a:solidFill>
          <a:ln>
            <a:noFill/>
          </a:ln>
        </p:spPr>
      </p:sp>
      <p:sp>
        <p:nvSpPr>
          <p:cNvPr id="16826" name="Freeform 793"/>
          <p:cNvSpPr/>
          <p:nvPr/>
        </p:nvSpPr>
        <p:spPr>
          <a:xfrm>
            <a:off x="732600" y="610920"/>
            <a:ext cx="441360" cy="176040"/>
          </a:xfrm>
          <a:custGeom>
            <a:avLst/>
            <a:gdLst/>
            <a:ahLst/>
            <a:cxnLst/>
            <a:rect l="0" t="0" r="r" b="b"/>
            <a:pathLst>
              <a:path w="1226" h="489">
                <a:moveTo>
                  <a:pt x="1225" y="488"/>
                </a:moveTo>
                <a:lnTo>
                  <a:pt x="0" y="0"/>
                </a:lnTo>
                <a:lnTo>
                  <a:pt x="21" y="0"/>
                </a:lnTo>
                <a:lnTo>
                  <a:pt x="1225" y="480"/>
                </a:lnTo>
                <a:lnTo>
                  <a:pt x="1225" y="488"/>
                </a:lnTo>
                <a:close/>
              </a:path>
            </a:pathLst>
          </a:custGeom>
          <a:solidFill>
            <a:srgbClr val="766562"/>
          </a:solidFill>
          <a:ln>
            <a:noFill/>
          </a:ln>
        </p:spPr>
      </p:sp>
      <p:sp>
        <p:nvSpPr>
          <p:cNvPr id="16827" name="Freeform 794"/>
          <p:cNvSpPr/>
          <p:nvPr/>
        </p:nvSpPr>
        <p:spPr>
          <a:xfrm>
            <a:off x="740160" y="610920"/>
            <a:ext cx="433800" cy="173160"/>
          </a:xfrm>
          <a:custGeom>
            <a:avLst/>
            <a:gdLst/>
            <a:ahLst/>
            <a:cxnLst/>
            <a:rect l="0" t="0" r="r" b="b"/>
            <a:pathLst>
              <a:path w="1205" h="481">
                <a:moveTo>
                  <a:pt x="1204" y="480"/>
                </a:moveTo>
                <a:lnTo>
                  <a:pt x="0" y="0"/>
                </a:lnTo>
                <a:lnTo>
                  <a:pt x="22" y="0"/>
                </a:lnTo>
                <a:lnTo>
                  <a:pt x="1204" y="471"/>
                </a:lnTo>
                <a:lnTo>
                  <a:pt x="1204" y="480"/>
                </a:lnTo>
                <a:close/>
              </a:path>
            </a:pathLst>
          </a:custGeom>
          <a:solidFill>
            <a:srgbClr val="756461"/>
          </a:solidFill>
          <a:ln>
            <a:noFill/>
          </a:ln>
        </p:spPr>
      </p:sp>
      <p:sp>
        <p:nvSpPr>
          <p:cNvPr id="16828" name="Freeform 795"/>
          <p:cNvSpPr/>
          <p:nvPr/>
        </p:nvSpPr>
        <p:spPr>
          <a:xfrm>
            <a:off x="748080" y="610920"/>
            <a:ext cx="425880" cy="169920"/>
          </a:xfrm>
          <a:custGeom>
            <a:avLst/>
            <a:gdLst/>
            <a:ahLst/>
            <a:cxnLst/>
            <a:rect l="0" t="0" r="r" b="b"/>
            <a:pathLst>
              <a:path w="1183" h="472">
                <a:moveTo>
                  <a:pt x="1182" y="471"/>
                </a:moveTo>
                <a:lnTo>
                  <a:pt x="0" y="0"/>
                </a:lnTo>
                <a:lnTo>
                  <a:pt x="21" y="0"/>
                </a:lnTo>
                <a:lnTo>
                  <a:pt x="1182" y="463"/>
                </a:lnTo>
                <a:lnTo>
                  <a:pt x="1182" y="471"/>
                </a:lnTo>
                <a:close/>
              </a:path>
            </a:pathLst>
          </a:custGeom>
          <a:solidFill>
            <a:srgbClr val="746360"/>
          </a:solidFill>
          <a:ln>
            <a:noFill/>
          </a:ln>
        </p:spPr>
      </p:sp>
      <p:sp>
        <p:nvSpPr>
          <p:cNvPr id="16829" name="Freeform 796"/>
          <p:cNvSpPr/>
          <p:nvPr/>
        </p:nvSpPr>
        <p:spPr>
          <a:xfrm>
            <a:off x="755640" y="610920"/>
            <a:ext cx="418320" cy="167040"/>
          </a:xfrm>
          <a:custGeom>
            <a:avLst/>
            <a:gdLst/>
            <a:ahLst/>
            <a:cxnLst/>
            <a:rect l="0" t="0" r="r" b="b"/>
            <a:pathLst>
              <a:path w="1162" h="464">
                <a:moveTo>
                  <a:pt x="1161" y="463"/>
                </a:moveTo>
                <a:lnTo>
                  <a:pt x="0" y="0"/>
                </a:lnTo>
                <a:lnTo>
                  <a:pt x="21" y="0"/>
                </a:lnTo>
                <a:lnTo>
                  <a:pt x="1161" y="455"/>
                </a:lnTo>
                <a:lnTo>
                  <a:pt x="1161" y="463"/>
                </a:lnTo>
                <a:close/>
              </a:path>
            </a:pathLst>
          </a:custGeom>
          <a:solidFill>
            <a:srgbClr val="73625F"/>
          </a:solidFill>
          <a:ln>
            <a:noFill/>
          </a:ln>
        </p:spPr>
      </p:sp>
      <p:sp>
        <p:nvSpPr>
          <p:cNvPr id="16830" name="Freeform 797"/>
          <p:cNvSpPr/>
          <p:nvPr/>
        </p:nvSpPr>
        <p:spPr>
          <a:xfrm>
            <a:off x="763200" y="610920"/>
            <a:ext cx="410760" cy="164160"/>
          </a:xfrm>
          <a:custGeom>
            <a:avLst/>
            <a:gdLst/>
            <a:ahLst/>
            <a:cxnLst/>
            <a:rect l="0" t="0" r="r" b="b"/>
            <a:pathLst>
              <a:path w="1141" h="456">
                <a:moveTo>
                  <a:pt x="1140" y="455"/>
                </a:moveTo>
                <a:lnTo>
                  <a:pt x="0" y="0"/>
                </a:lnTo>
                <a:lnTo>
                  <a:pt x="21" y="0"/>
                </a:lnTo>
                <a:lnTo>
                  <a:pt x="1140" y="446"/>
                </a:lnTo>
                <a:lnTo>
                  <a:pt x="1140" y="455"/>
                </a:lnTo>
                <a:close/>
              </a:path>
            </a:pathLst>
          </a:custGeom>
          <a:solidFill>
            <a:srgbClr val="72605D"/>
          </a:solidFill>
          <a:ln>
            <a:noFill/>
          </a:ln>
        </p:spPr>
      </p:sp>
      <p:sp>
        <p:nvSpPr>
          <p:cNvPr id="16831" name="Freeform 798"/>
          <p:cNvSpPr/>
          <p:nvPr/>
        </p:nvSpPr>
        <p:spPr>
          <a:xfrm>
            <a:off x="770760" y="610920"/>
            <a:ext cx="403200" cy="160920"/>
          </a:xfrm>
          <a:custGeom>
            <a:avLst/>
            <a:gdLst/>
            <a:ahLst/>
            <a:cxnLst/>
            <a:rect l="0" t="0" r="r" b="b"/>
            <a:pathLst>
              <a:path w="1120" h="447">
                <a:moveTo>
                  <a:pt x="1119" y="446"/>
                </a:moveTo>
                <a:lnTo>
                  <a:pt x="0" y="0"/>
                </a:lnTo>
                <a:lnTo>
                  <a:pt x="21" y="0"/>
                </a:lnTo>
                <a:lnTo>
                  <a:pt x="1119" y="438"/>
                </a:lnTo>
                <a:lnTo>
                  <a:pt x="1119" y="446"/>
                </a:lnTo>
                <a:close/>
              </a:path>
            </a:pathLst>
          </a:custGeom>
          <a:solidFill>
            <a:srgbClr val="715F5C"/>
          </a:solidFill>
          <a:ln>
            <a:noFill/>
          </a:ln>
        </p:spPr>
      </p:sp>
      <p:sp>
        <p:nvSpPr>
          <p:cNvPr id="16832" name="Freeform 799"/>
          <p:cNvSpPr/>
          <p:nvPr/>
        </p:nvSpPr>
        <p:spPr>
          <a:xfrm>
            <a:off x="778320" y="610920"/>
            <a:ext cx="395640" cy="158040"/>
          </a:xfrm>
          <a:custGeom>
            <a:avLst/>
            <a:gdLst/>
            <a:ahLst/>
            <a:cxnLst/>
            <a:rect l="0" t="0" r="r" b="b"/>
            <a:pathLst>
              <a:path w="1099" h="439">
                <a:moveTo>
                  <a:pt x="1098" y="438"/>
                </a:moveTo>
                <a:lnTo>
                  <a:pt x="0" y="0"/>
                </a:lnTo>
                <a:lnTo>
                  <a:pt x="21" y="0"/>
                </a:lnTo>
                <a:lnTo>
                  <a:pt x="1098" y="429"/>
                </a:lnTo>
                <a:lnTo>
                  <a:pt x="1098" y="438"/>
                </a:lnTo>
                <a:close/>
              </a:path>
            </a:pathLst>
          </a:custGeom>
          <a:solidFill>
            <a:srgbClr val="705E5B"/>
          </a:solidFill>
          <a:ln>
            <a:noFill/>
          </a:ln>
        </p:spPr>
      </p:sp>
      <p:sp>
        <p:nvSpPr>
          <p:cNvPr id="16833" name="Freeform 800"/>
          <p:cNvSpPr/>
          <p:nvPr/>
        </p:nvSpPr>
        <p:spPr>
          <a:xfrm>
            <a:off x="785880" y="610920"/>
            <a:ext cx="388080" cy="154800"/>
          </a:xfrm>
          <a:custGeom>
            <a:avLst/>
            <a:gdLst/>
            <a:ahLst/>
            <a:cxnLst/>
            <a:rect l="0" t="0" r="r" b="b"/>
            <a:pathLst>
              <a:path w="1078" h="430">
                <a:moveTo>
                  <a:pt x="1077" y="429"/>
                </a:moveTo>
                <a:lnTo>
                  <a:pt x="0" y="0"/>
                </a:lnTo>
                <a:lnTo>
                  <a:pt x="21" y="0"/>
                </a:lnTo>
                <a:lnTo>
                  <a:pt x="1077" y="421"/>
                </a:lnTo>
                <a:lnTo>
                  <a:pt x="1077" y="429"/>
                </a:lnTo>
                <a:close/>
              </a:path>
            </a:pathLst>
          </a:custGeom>
          <a:solidFill>
            <a:srgbClr val="705D5A"/>
          </a:solidFill>
          <a:ln>
            <a:noFill/>
          </a:ln>
        </p:spPr>
      </p:sp>
      <p:sp>
        <p:nvSpPr>
          <p:cNvPr id="16834" name="Freeform 801"/>
          <p:cNvSpPr/>
          <p:nvPr/>
        </p:nvSpPr>
        <p:spPr>
          <a:xfrm>
            <a:off x="793440" y="610920"/>
            <a:ext cx="380520" cy="151920"/>
          </a:xfrm>
          <a:custGeom>
            <a:avLst/>
            <a:gdLst/>
            <a:ahLst/>
            <a:cxnLst/>
            <a:rect l="0" t="0" r="r" b="b"/>
            <a:pathLst>
              <a:path w="1057" h="422">
                <a:moveTo>
                  <a:pt x="1056" y="421"/>
                </a:moveTo>
                <a:lnTo>
                  <a:pt x="0" y="0"/>
                </a:lnTo>
                <a:lnTo>
                  <a:pt x="21" y="0"/>
                </a:lnTo>
                <a:lnTo>
                  <a:pt x="1056" y="413"/>
                </a:lnTo>
                <a:lnTo>
                  <a:pt x="1056" y="421"/>
                </a:lnTo>
                <a:close/>
              </a:path>
            </a:pathLst>
          </a:custGeom>
          <a:solidFill>
            <a:srgbClr val="6F5B58"/>
          </a:solidFill>
          <a:ln>
            <a:noFill/>
          </a:ln>
        </p:spPr>
      </p:sp>
      <p:sp>
        <p:nvSpPr>
          <p:cNvPr id="16835" name="Freeform 802"/>
          <p:cNvSpPr/>
          <p:nvPr/>
        </p:nvSpPr>
        <p:spPr>
          <a:xfrm>
            <a:off x="801000" y="610920"/>
            <a:ext cx="372960" cy="149040"/>
          </a:xfrm>
          <a:custGeom>
            <a:avLst/>
            <a:gdLst/>
            <a:ahLst/>
            <a:cxnLst/>
            <a:rect l="0" t="0" r="r" b="b"/>
            <a:pathLst>
              <a:path w="1036" h="414">
                <a:moveTo>
                  <a:pt x="1035" y="413"/>
                </a:moveTo>
                <a:lnTo>
                  <a:pt x="0" y="0"/>
                </a:lnTo>
                <a:lnTo>
                  <a:pt x="21" y="0"/>
                </a:lnTo>
                <a:lnTo>
                  <a:pt x="1035" y="404"/>
                </a:lnTo>
                <a:lnTo>
                  <a:pt x="1035" y="413"/>
                </a:lnTo>
                <a:close/>
              </a:path>
            </a:pathLst>
          </a:custGeom>
          <a:solidFill>
            <a:srgbClr val="6E5A57"/>
          </a:solidFill>
          <a:ln>
            <a:noFill/>
          </a:ln>
        </p:spPr>
      </p:sp>
      <p:sp>
        <p:nvSpPr>
          <p:cNvPr id="16836" name="Freeform 803"/>
          <p:cNvSpPr/>
          <p:nvPr/>
        </p:nvSpPr>
        <p:spPr>
          <a:xfrm>
            <a:off x="808560" y="610920"/>
            <a:ext cx="365400" cy="145800"/>
          </a:xfrm>
          <a:custGeom>
            <a:avLst/>
            <a:gdLst/>
            <a:ahLst/>
            <a:cxnLst/>
            <a:rect l="0" t="0" r="r" b="b"/>
            <a:pathLst>
              <a:path w="1015" h="405">
                <a:moveTo>
                  <a:pt x="1014" y="404"/>
                </a:moveTo>
                <a:lnTo>
                  <a:pt x="0" y="0"/>
                </a:lnTo>
                <a:lnTo>
                  <a:pt x="21" y="0"/>
                </a:lnTo>
                <a:lnTo>
                  <a:pt x="1014" y="396"/>
                </a:lnTo>
                <a:lnTo>
                  <a:pt x="1014" y="404"/>
                </a:lnTo>
                <a:close/>
              </a:path>
            </a:pathLst>
          </a:custGeom>
          <a:solidFill>
            <a:srgbClr val="6D5956"/>
          </a:solidFill>
          <a:ln>
            <a:noFill/>
          </a:ln>
        </p:spPr>
      </p:sp>
      <p:sp>
        <p:nvSpPr>
          <p:cNvPr id="16837" name="Freeform 804"/>
          <p:cNvSpPr/>
          <p:nvPr/>
        </p:nvSpPr>
        <p:spPr>
          <a:xfrm>
            <a:off x="816120" y="610920"/>
            <a:ext cx="357840" cy="142920"/>
          </a:xfrm>
          <a:custGeom>
            <a:avLst/>
            <a:gdLst/>
            <a:ahLst/>
            <a:cxnLst/>
            <a:rect l="0" t="0" r="r" b="b"/>
            <a:pathLst>
              <a:path w="994" h="397">
                <a:moveTo>
                  <a:pt x="993" y="396"/>
                </a:moveTo>
                <a:lnTo>
                  <a:pt x="0" y="0"/>
                </a:lnTo>
                <a:lnTo>
                  <a:pt x="22" y="0"/>
                </a:lnTo>
                <a:lnTo>
                  <a:pt x="993" y="387"/>
                </a:lnTo>
                <a:lnTo>
                  <a:pt x="993" y="396"/>
                </a:lnTo>
                <a:close/>
              </a:path>
            </a:pathLst>
          </a:custGeom>
          <a:solidFill>
            <a:srgbClr val="6C5855"/>
          </a:solidFill>
          <a:ln>
            <a:noFill/>
          </a:ln>
        </p:spPr>
      </p:sp>
      <p:sp>
        <p:nvSpPr>
          <p:cNvPr id="16838" name="Freeform 805"/>
          <p:cNvSpPr/>
          <p:nvPr/>
        </p:nvSpPr>
        <p:spPr>
          <a:xfrm>
            <a:off x="824040" y="610920"/>
            <a:ext cx="349920" cy="139680"/>
          </a:xfrm>
          <a:custGeom>
            <a:avLst/>
            <a:gdLst/>
            <a:ahLst/>
            <a:cxnLst/>
            <a:rect l="0" t="0" r="r" b="b"/>
            <a:pathLst>
              <a:path w="972" h="388">
                <a:moveTo>
                  <a:pt x="971" y="387"/>
                </a:moveTo>
                <a:lnTo>
                  <a:pt x="0" y="0"/>
                </a:lnTo>
                <a:lnTo>
                  <a:pt x="21" y="0"/>
                </a:lnTo>
                <a:lnTo>
                  <a:pt x="971" y="379"/>
                </a:lnTo>
                <a:lnTo>
                  <a:pt x="971" y="387"/>
                </a:lnTo>
                <a:close/>
              </a:path>
            </a:pathLst>
          </a:custGeom>
          <a:solidFill>
            <a:srgbClr val="6B5753"/>
          </a:solidFill>
          <a:ln>
            <a:noFill/>
          </a:ln>
        </p:spPr>
      </p:sp>
      <p:sp>
        <p:nvSpPr>
          <p:cNvPr id="16839" name="Freeform 806"/>
          <p:cNvSpPr/>
          <p:nvPr/>
        </p:nvSpPr>
        <p:spPr>
          <a:xfrm>
            <a:off x="831600" y="610920"/>
            <a:ext cx="342360" cy="136800"/>
          </a:xfrm>
          <a:custGeom>
            <a:avLst/>
            <a:gdLst/>
            <a:ahLst/>
            <a:cxnLst/>
            <a:rect l="0" t="0" r="r" b="b"/>
            <a:pathLst>
              <a:path w="951" h="380">
                <a:moveTo>
                  <a:pt x="950" y="379"/>
                </a:moveTo>
                <a:lnTo>
                  <a:pt x="0" y="0"/>
                </a:lnTo>
                <a:lnTo>
                  <a:pt x="21" y="0"/>
                </a:lnTo>
                <a:lnTo>
                  <a:pt x="950" y="371"/>
                </a:lnTo>
                <a:lnTo>
                  <a:pt x="950" y="379"/>
                </a:lnTo>
                <a:close/>
              </a:path>
            </a:pathLst>
          </a:custGeom>
          <a:solidFill>
            <a:srgbClr val="6A5652"/>
          </a:solidFill>
          <a:ln>
            <a:noFill/>
          </a:ln>
        </p:spPr>
      </p:sp>
      <p:sp>
        <p:nvSpPr>
          <p:cNvPr id="16840" name="Freeform 807"/>
          <p:cNvSpPr/>
          <p:nvPr/>
        </p:nvSpPr>
        <p:spPr>
          <a:xfrm>
            <a:off x="839160" y="610920"/>
            <a:ext cx="334800" cy="133920"/>
          </a:xfrm>
          <a:custGeom>
            <a:avLst/>
            <a:gdLst/>
            <a:ahLst/>
            <a:cxnLst/>
            <a:rect l="0" t="0" r="r" b="b"/>
            <a:pathLst>
              <a:path w="930" h="372">
                <a:moveTo>
                  <a:pt x="929" y="371"/>
                </a:moveTo>
                <a:lnTo>
                  <a:pt x="0" y="0"/>
                </a:lnTo>
                <a:lnTo>
                  <a:pt x="21" y="0"/>
                </a:lnTo>
                <a:lnTo>
                  <a:pt x="929" y="362"/>
                </a:lnTo>
                <a:lnTo>
                  <a:pt x="929" y="371"/>
                </a:lnTo>
                <a:close/>
              </a:path>
            </a:pathLst>
          </a:custGeom>
          <a:solidFill>
            <a:srgbClr val="695451"/>
          </a:solidFill>
          <a:ln>
            <a:noFill/>
          </a:ln>
        </p:spPr>
      </p:sp>
      <p:sp>
        <p:nvSpPr>
          <p:cNvPr id="16841" name="Freeform 808"/>
          <p:cNvSpPr/>
          <p:nvPr/>
        </p:nvSpPr>
        <p:spPr>
          <a:xfrm>
            <a:off x="846720" y="610920"/>
            <a:ext cx="327240" cy="130680"/>
          </a:xfrm>
          <a:custGeom>
            <a:avLst/>
            <a:gdLst/>
            <a:ahLst/>
            <a:cxnLst/>
            <a:rect l="0" t="0" r="r" b="b"/>
            <a:pathLst>
              <a:path w="909" h="363">
                <a:moveTo>
                  <a:pt x="908" y="362"/>
                </a:moveTo>
                <a:lnTo>
                  <a:pt x="0" y="0"/>
                </a:lnTo>
                <a:lnTo>
                  <a:pt x="21" y="0"/>
                </a:lnTo>
                <a:lnTo>
                  <a:pt x="908" y="354"/>
                </a:lnTo>
                <a:lnTo>
                  <a:pt x="908" y="362"/>
                </a:lnTo>
                <a:close/>
              </a:path>
            </a:pathLst>
          </a:custGeom>
          <a:solidFill>
            <a:srgbClr val="695350"/>
          </a:solidFill>
          <a:ln>
            <a:noFill/>
          </a:ln>
        </p:spPr>
      </p:sp>
      <p:sp>
        <p:nvSpPr>
          <p:cNvPr id="16842" name="Freeform 809"/>
          <p:cNvSpPr/>
          <p:nvPr/>
        </p:nvSpPr>
        <p:spPr>
          <a:xfrm>
            <a:off x="854280" y="610920"/>
            <a:ext cx="319680" cy="127800"/>
          </a:xfrm>
          <a:custGeom>
            <a:avLst/>
            <a:gdLst/>
            <a:ahLst/>
            <a:cxnLst/>
            <a:rect l="0" t="0" r="r" b="b"/>
            <a:pathLst>
              <a:path w="888" h="355">
                <a:moveTo>
                  <a:pt x="887" y="354"/>
                </a:moveTo>
                <a:lnTo>
                  <a:pt x="0" y="0"/>
                </a:lnTo>
                <a:lnTo>
                  <a:pt x="21" y="0"/>
                </a:lnTo>
                <a:lnTo>
                  <a:pt x="887" y="345"/>
                </a:lnTo>
                <a:lnTo>
                  <a:pt x="887" y="354"/>
                </a:lnTo>
                <a:close/>
              </a:path>
            </a:pathLst>
          </a:custGeom>
          <a:solidFill>
            <a:srgbClr val="68524E"/>
          </a:solidFill>
          <a:ln>
            <a:noFill/>
          </a:ln>
        </p:spPr>
      </p:sp>
      <p:sp>
        <p:nvSpPr>
          <p:cNvPr id="16843" name="Freeform 810"/>
          <p:cNvSpPr/>
          <p:nvPr/>
        </p:nvSpPr>
        <p:spPr>
          <a:xfrm>
            <a:off x="861840" y="610920"/>
            <a:ext cx="312120" cy="124560"/>
          </a:xfrm>
          <a:custGeom>
            <a:avLst/>
            <a:gdLst/>
            <a:ahLst/>
            <a:cxnLst/>
            <a:rect l="0" t="0" r="r" b="b"/>
            <a:pathLst>
              <a:path w="867" h="346">
                <a:moveTo>
                  <a:pt x="866" y="345"/>
                </a:moveTo>
                <a:lnTo>
                  <a:pt x="0" y="0"/>
                </a:lnTo>
                <a:lnTo>
                  <a:pt x="21" y="0"/>
                </a:lnTo>
                <a:lnTo>
                  <a:pt x="866" y="337"/>
                </a:lnTo>
                <a:lnTo>
                  <a:pt x="866" y="345"/>
                </a:lnTo>
                <a:close/>
              </a:path>
            </a:pathLst>
          </a:custGeom>
          <a:solidFill>
            <a:srgbClr val="67514D"/>
          </a:solidFill>
          <a:ln>
            <a:noFill/>
          </a:ln>
        </p:spPr>
      </p:sp>
      <p:sp>
        <p:nvSpPr>
          <p:cNvPr id="16844" name="Freeform 811"/>
          <p:cNvSpPr/>
          <p:nvPr/>
        </p:nvSpPr>
        <p:spPr>
          <a:xfrm>
            <a:off x="869400" y="610920"/>
            <a:ext cx="304560" cy="121680"/>
          </a:xfrm>
          <a:custGeom>
            <a:avLst/>
            <a:gdLst/>
            <a:ahLst/>
            <a:cxnLst/>
            <a:rect l="0" t="0" r="r" b="b"/>
            <a:pathLst>
              <a:path w="846" h="338">
                <a:moveTo>
                  <a:pt x="845" y="337"/>
                </a:moveTo>
                <a:lnTo>
                  <a:pt x="0" y="0"/>
                </a:lnTo>
                <a:lnTo>
                  <a:pt x="21" y="0"/>
                </a:lnTo>
                <a:lnTo>
                  <a:pt x="845" y="329"/>
                </a:lnTo>
                <a:lnTo>
                  <a:pt x="845" y="337"/>
                </a:lnTo>
                <a:close/>
              </a:path>
            </a:pathLst>
          </a:custGeom>
          <a:solidFill>
            <a:srgbClr val="66504C"/>
          </a:solidFill>
          <a:ln>
            <a:noFill/>
          </a:ln>
        </p:spPr>
      </p:sp>
      <p:sp>
        <p:nvSpPr>
          <p:cNvPr id="16845" name="Freeform 812"/>
          <p:cNvSpPr/>
          <p:nvPr/>
        </p:nvSpPr>
        <p:spPr>
          <a:xfrm>
            <a:off x="876960" y="610920"/>
            <a:ext cx="297000" cy="118800"/>
          </a:xfrm>
          <a:custGeom>
            <a:avLst/>
            <a:gdLst/>
            <a:ahLst/>
            <a:cxnLst/>
            <a:rect l="0" t="0" r="r" b="b"/>
            <a:pathLst>
              <a:path w="825" h="330">
                <a:moveTo>
                  <a:pt x="824" y="329"/>
                </a:moveTo>
                <a:lnTo>
                  <a:pt x="0" y="0"/>
                </a:lnTo>
                <a:lnTo>
                  <a:pt x="21" y="0"/>
                </a:lnTo>
                <a:lnTo>
                  <a:pt x="824" y="320"/>
                </a:lnTo>
                <a:lnTo>
                  <a:pt x="824" y="329"/>
                </a:lnTo>
                <a:close/>
              </a:path>
            </a:pathLst>
          </a:custGeom>
          <a:solidFill>
            <a:srgbClr val="664F4B"/>
          </a:solidFill>
          <a:ln>
            <a:noFill/>
          </a:ln>
        </p:spPr>
      </p:sp>
      <p:sp>
        <p:nvSpPr>
          <p:cNvPr id="16846" name="Freeform 813"/>
          <p:cNvSpPr/>
          <p:nvPr/>
        </p:nvSpPr>
        <p:spPr>
          <a:xfrm>
            <a:off x="884520" y="610920"/>
            <a:ext cx="289440" cy="115560"/>
          </a:xfrm>
          <a:custGeom>
            <a:avLst/>
            <a:gdLst/>
            <a:ahLst/>
            <a:cxnLst/>
            <a:rect l="0" t="0" r="r" b="b"/>
            <a:pathLst>
              <a:path w="804" h="321">
                <a:moveTo>
                  <a:pt x="803" y="320"/>
                </a:moveTo>
                <a:lnTo>
                  <a:pt x="0" y="0"/>
                </a:lnTo>
                <a:lnTo>
                  <a:pt x="21" y="0"/>
                </a:lnTo>
                <a:lnTo>
                  <a:pt x="803" y="312"/>
                </a:lnTo>
                <a:lnTo>
                  <a:pt x="803" y="320"/>
                </a:lnTo>
                <a:close/>
              </a:path>
            </a:pathLst>
          </a:custGeom>
          <a:solidFill>
            <a:srgbClr val="654D49"/>
          </a:solidFill>
          <a:ln>
            <a:noFill/>
          </a:ln>
        </p:spPr>
      </p:sp>
      <p:sp>
        <p:nvSpPr>
          <p:cNvPr id="16847" name="Freeform 814"/>
          <p:cNvSpPr/>
          <p:nvPr/>
        </p:nvSpPr>
        <p:spPr>
          <a:xfrm>
            <a:off x="892080" y="610920"/>
            <a:ext cx="281880" cy="112680"/>
          </a:xfrm>
          <a:custGeom>
            <a:avLst/>
            <a:gdLst/>
            <a:ahLst/>
            <a:cxnLst/>
            <a:rect l="0" t="0" r="r" b="b"/>
            <a:pathLst>
              <a:path w="783" h="313">
                <a:moveTo>
                  <a:pt x="782" y="312"/>
                </a:moveTo>
                <a:lnTo>
                  <a:pt x="0" y="0"/>
                </a:lnTo>
                <a:lnTo>
                  <a:pt x="22" y="0"/>
                </a:lnTo>
                <a:lnTo>
                  <a:pt x="782" y="303"/>
                </a:lnTo>
                <a:lnTo>
                  <a:pt x="782" y="312"/>
                </a:lnTo>
                <a:close/>
              </a:path>
            </a:pathLst>
          </a:custGeom>
          <a:solidFill>
            <a:srgbClr val="644C48"/>
          </a:solidFill>
          <a:ln>
            <a:noFill/>
          </a:ln>
        </p:spPr>
      </p:sp>
      <p:sp>
        <p:nvSpPr>
          <p:cNvPr id="16848" name="Freeform 815"/>
          <p:cNvSpPr/>
          <p:nvPr/>
        </p:nvSpPr>
        <p:spPr>
          <a:xfrm>
            <a:off x="900000" y="610920"/>
            <a:ext cx="273960" cy="109440"/>
          </a:xfrm>
          <a:custGeom>
            <a:avLst/>
            <a:gdLst/>
            <a:ahLst/>
            <a:cxnLst/>
            <a:rect l="0" t="0" r="r" b="b"/>
            <a:pathLst>
              <a:path w="761" h="304">
                <a:moveTo>
                  <a:pt x="760" y="303"/>
                </a:moveTo>
                <a:lnTo>
                  <a:pt x="0" y="0"/>
                </a:lnTo>
                <a:lnTo>
                  <a:pt x="21" y="0"/>
                </a:lnTo>
                <a:lnTo>
                  <a:pt x="760" y="295"/>
                </a:lnTo>
                <a:lnTo>
                  <a:pt x="760" y="303"/>
                </a:lnTo>
                <a:close/>
              </a:path>
            </a:pathLst>
          </a:custGeom>
          <a:solidFill>
            <a:srgbClr val="634B47"/>
          </a:solidFill>
          <a:ln>
            <a:noFill/>
          </a:ln>
        </p:spPr>
      </p:sp>
      <p:sp>
        <p:nvSpPr>
          <p:cNvPr id="16849" name="Freeform 816"/>
          <p:cNvSpPr/>
          <p:nvPr/>
        </p:nvSpPr>
        <p:spPr>
          <a:xfrm>
            <a:off x="907560" y="610920"/>
            <a:ext cx="266400" cy="106560"/>
          </a:xfrm>
          <a:custGeom>
            <a:avLst/>
            <a:gdLst/>
            <a:ahLst/>
            <a:cxnLst/>
            <a:rect l="0" t="0" r="r" b="b"/>
            <a:pathLst>
              <a:path w="740" h="296">
                <a:moveTo>
                  <a:pt x="739" y="295"/>
                </a:moveTo>
                <a:lnTo>
                  <a:pt x="0" y="0"/>
                </a:lnTo>
                <a:lnTo>
                  <a:pt x="21" y="0"/>
                </a:lnTo>
                <a:lnTo>
                  <a:pt x="739" y="287"/>
                </a:lnTo>
                <a:lnTo>
                  <a:pt x="739" y="295"/>
                </a:lnTo>
                <a:close/>
              </a:path>
            </a:pathLst>
          </a:custGeom>
          <a:solidFill>
            <a:srgbClr val="624A46"/>
          </a:solidFill>
          <a:ln>
            <a:noFill/>
          </a:ln>
        </p:spPr>
      </p:sp>
      <p:sp>
        <p:nvSpPr>
          <p:cNvPr id="16850" name="Freeform 817"/>
          <p:cNvSpPr/>
          <p:nvPr/>
        </p:nvSpPr>
        <p:spPr>
          <a:xfrm>
            <a:off x="915120" y="610920"/>
            <a:ext cx="258840" cy="103680"/>
          </a:xfrm>
          <a:custGeom>
            <a:avLst/>
            <a:gdLst/>
            <a:ahLst/>
            <a:cxnLst/>
            <a:rect l="0" t="0" r="r" b="b"/>
            <a:pathLst>
              <a:path w="719" h="288">
                <a:moveTo>
                  <a:pt x="718" y="287"/>
                </a:moveTo>
                <a:lnTo>
                  <a:pt x="0" y="0"/>
                </a:lnTo>
                <a:lnTo>
                  <a:pt x="21" y="0"/>
                </a:lnTo>
                <a:lnTo>
                  <a:pt x="718" y="278"/>
                </a:lnTo>
                <a:lnTo>
                  <a:pt x="718" y="287"/>
                </a:lnTo>
                <a:close/>
              </a:path>
            </a:pathLst>
          </a:custGeom>
          <a:solidFill>
            <a:srgbClr val="614945"/>
          </a:solidFill>
          <a:ln>
            <a:noFill/>
          </a:ln>
        </p:spPr>
      </p:sp>
      <p:sp>
        <p:nvSpPr>
          <p:cNvPr id="16851" name="Freeform 818"/>
          <p:cNvSpPr/>
          <p:nvPr/>
        </p:nvSpPr>
        <p:spPr>
          <a:xfrm>
            <a:off x="922680" y="610920"/>
            <a:ext cx="251280" cy="100440"/>
          </a:xfrm>
          <a:custGeom>
            <a:avLst/>
            <a:gdLst/>
            <a:ahLst/>
            <a:cxnLst/>
            <a:rect l="0" t="0" r="r" b="b"/>
            <a:pathLst>
              <a:path w="698" h="279">
                <a:moveTo>
                  <a:pt x="697" y="278"/>
                </a:moveTo>
                <a:lnTo>
                  <a:pt x="0" y="0"/>
                </a:lnTo>
                <a:lnTo>
                  <a:pt x="21" y="0"/>
                </a:lnTo>
                <a:lnTo>
                  <a:pt x="697" y="270"/>
                </a:lnTo>
                <a:lnTo>
                  <a:pt x="697" y="278"/>
                </a:lnTo>
                <a:close/>
              </a:path>
            </a:pathLst>
          </a:custGeom>
          <a:solidFill>
            <a:srgbClr val="614844"/>
          </a:solidFill>
          <a:ln>
            <a:noFill/>
          </a:ln>
        </p:spPr>
      </p:sp>
      <p:sp>
        <p:nvSpPr>
          <p:cNvPr id="16852" name="Freeform 819"/>
          <p:cNvSpPr/>
          <p:nvPr/>
        </p:nvSpPr>
        <p:spPr>
          <a:xfrm>
            <a:off x="930240" y="610920"/>
            <a:ext cx="243720" cy="97560"/>
          </a:xfrm>
          <a:custGeom>
            <a:avLst/>
            <a:gdLst/>
            <a:ahLst/>
            <a:cxnLst/>
            <a:rect l="0" t="0" r="r" b="b"/>
            <a:pathLst>
              <a:path w="677" h="271">
                <a:moveTo>
                  <a:pt x="676" y="270"/>
                </a:moveTo>
                <a:lnTo>
                  <a:pt x="0" y="0"/>
                </a:lnTo>
                <a:lnTo>
                  <a:pt x="21" y="0"/>
                </a:lnTo>
                <a:lnTo>
                  <a:pt x="676" y="261"/>
                </a:lnTo>
                <a:lnTo>
                  <a:pt x="676" y="270"/>
                </a:lnTo>
                <a:close/>
              </a:path>
            </a:pathLst>
          </a:custGeom>
          <a:solidFill>
            <a:srgbClr val="604742"/>
          </a:solidFill>
          <a:ln>
            <a:noFill/>
          </a:ln>
        </p:spPr>
      </p:sp>
      <p:sp>
        <p:nvSpPr>
          <p:cNvPr id="16853" name="Freeform 820"/>
          <p:cNvSpPr/>
          <p:nvPr/>
        </p:nvSpPr>
        <p:spPr>
          <a:xfrm>
            <a:off x="937800" y="610920"/>
            <a:ext cx="236160" cy="94320"/>
          </a:xfrm>
          <a:custGeom>
            <a:avLst/>
            <a:gdLst/>
            <a:ahLst/>
            <a:cxnLst/>
            <a:rect l="0" t="0" r="r" b="b"/>
            <a:pathLst>
              <a:path w="656" h="262">
                <a:moveTo>
                  <a:pt x="655" y="261"/>
                </a:moveTo>
                <a:lnTo>
                  <a:pt x="0" y="0"/>
                </a:lnTo>
                <a:lnTo>
                  <a:pt x="21" y="0"/>
                </a:lnTo>
                <a:lnTo>
                  <a:pt x="655" y="252"/>
                </a:lnTo>
                <a:lnTo>
                  <a:pt x="655" y="261"/>
                </a:lnTo>
                <a:close/>
              </a:path>
            </a:pathLst>
          </a:custGeom>
          <a:solidFill>
            <a:srgbClr val="604641"/>
          </a:solidFill>
          <a:ln>
            <a:noFill/>
          </a:ln>
        </p:spPr>
      </p:sp>
      <p:sp>
        <p:nvSpPr>
          <p:cNvPr id="16854" name="Freeform 821"/>
          <p:cNvSpPr/>
          <p:nvPr/>
        </p:nvSpPr>
        <p:spPr>
          <a:xfrm>
            <a:off x="945360" y="610920"/>
            <a:ext cx="228600" cy="91440"/>
          </a:xfrm>
          <a:custGeom>
            <a:avLst/>
            <a:gdLst/>
            <a:ahLst/>
            <a:cxnLst/>
            <a:rect l="0" t="0" r="r" b="b"/>
            <a:pathLst>
              <a:path w="635" h="254">
                <a:moveTo>
                  <a:pt x="634" y="253"/>
                </a:moveTo>
                <a:lnTo>
                  <a:pt x="0" y="0"/>
                </a:lnTo>
                <a:lnTo>
                  <a:pt x="21" y="0"/>
                </a:lnTo>
                <a:lnTo>
                  <a:pt x="634" y="245"/>
                </a:lnTo>
                <a:lnTo>
                  <a:pt x="634" y="253"/>
                </a:lnTo>
                <a:close/>
              </a:path>
            </a:pathLst>
          </a:custGeom>
          <a:solidFill>
            <a:srgbClr val="5F4540"/>
          </a:solidFill>
          <a:ln>
            <a:noFill/>
          </a:ln>
        </p:spPr>
      </p:sp>
      <p:sp>
        <p:nvSpPr>
          <p:cNvPr id="16855" name="Freeform 822"/>
          <p:cNvSpPr/>
          <p:nvPr/>
        </p:nvSpPr>
        <p:spPr>
          <a:xfrm>
            <a:off x="952920" y="610920"/>
            <a:ext cx="221040" cy="88560"/>
          </a:xfrm>
          <a:custGeom>
            <a:avLst/>
            <a:gdLst/>
            <a:ahLst/>
            <a:cxnLst/>
            <a:rect l="0" t="0" r="r" b="b"/>
            <a:pathLst>
              <a:path w="614" h="246">
                <a:moveTo>
                  <a:pt x="613" y="245"/>
                </a:moveTo>
                <a:lnTo>
                  <a:pt x="0" y="0"/>
                </a:lnTo>
                <a:lnTo>
                  <a:pt x="21" y="0"/>
                </a:lnTo>
                <a:lnTo>
                  <a:pt x="613" y="236"/>
                </a:lnTo>
                <a:lnTo>
                  <a:pt x="613" y="245"/>
                </a:lnTo>
                <a:close/>
              </a:path>
            </a:pathLst>
          </a:custGeom>
          <a:solidFill>
            <a:srgbClr val="5E443F"/>
          </a:solidFill>
          <a:ln>
            <a:noFill/>
          </a:ln>
        </p:spPr>
      </p:sp>
      <p:sp>
        <p:nvSpPr>
          <p:cNvPr id="16856" name="Freeform 823"/>
          <p:cNvSpPr/>
          <p:nvPr/>
        </p:nvSpPr>
        <p:spPr>
          <a:xfrm>
            <a:off x="960480" y="610920"/>
            <a:ext cx="213480" cy="85320"/>
          </a:xfrm>
          <a:custGeom>
            <a:avLst/>
            <a:gdLst/>
            <a:ahLst/>
            <a:cxnLst/>
            <a:rect l="0" t="0" r="r" b="b"/>
            <a:pathLst>
              <a:path w="593" h="237">
                <a:moveTo>
                  <a:pt x="592" y="236"/>
                </a:moveTo>
                <a:lnTo>
                  <a:pt x="0" y="0"/>
                </a:lnTo>
                <a:lnTo>
                  <a:pt x="21" y="0"/>
                </a:lnTo>
                <a:lnTo>
                  <a:pt x="592" y="228"/>
                </a:lnTo>
                <a:lnTo>
                  <a:pt x="592" y="236"/>
                </a:lnTo>
                <a:close/>
              </a:path>
            </a:pathLst>
          </a:custGeom>
          <a:solidFill>
            <a:srgbClr val="5D423D"/>
          </a:solidFill>
          <a:ln>
            <a:noFill/>
          </a:ln>
        </p:spPr>
      </p:sp>
      <p:sp>
        <p:nvSpPr>
          <p:cNvPr id="16857" name="Freeform 824"/>
          <p:cNvSpPr/>
          <p:nvPr/>
        </p:nvSpPr>
        <p:spPr>
          <a:xfrm>
            <a:off x="968040" y="610920"/>
            <a:ext cx="205920" cy="82440"/>
          </a:xfrm>
          <a:custGeom>
            <a:avLst/>
            <a:gdLst/>
            <a:ahLst/>
            <a:cxnLst/>
            <a:rect l="0" t="0" r="r" b="b"/>
            <a:pathLst>
              <a:path w="572" h="229">
                <a:moveTo>
                  <a:pt x="571" y="228"/>
                </a:moveTo>
                <a:lnTo>
                  <a:pt x="0" y="0"/>
                </a:lnTo>
                <a:lnTo>
                  <a:pt x="22" y="0"/>
                </a:lnTo>
                <a:lnTo>
                  <a:pt x="571" y="218"/>
                </a:lnTo>
                <a:lnTo>
                  <a:pt x="571" y="228"/>
                </a:lnTo>
                <a:close/>
              </a:path>
            </a:pathLst>
          </a:custGeom>
          <a:solidFill>
            <a:srgbClr val="5D413C"/>
          </a:solidFill>
          <a:ln>
            <a:noFill/>
          </a:ln>
        </p:spPr>
      </p:sp>
      <p:sp>
        <p:nvSpPr>
          <p:cNvPr id="16858" name="Freeform 825"/>
          <p:cNvSpPr/>
          <p:nvPr/>
        </p:nvSpPr>
        <p:spPr>
          <a:xfrm>
            <a:off x="975960" y="610920"/>
            <a:ext cx="198000" cy="79200"/>
          </a:xfrm>
          <a:custGeom>
            <a:avLst/>
            <a:gdLst/>
            <a:ahLst/>
            <a:cxnLst/>
            <a:rect l="0" t="0" r="r" b="b"/>
            <a:pathLst>
              <a:path w="550" h="220">
                <a:moveTo>
                  <a:pt x="549" y="219"/>
                </a:moveTo>
                <a:lnTo>
                  <a:pt x="0" y="0"/>
                </a:lnTo>
                <a:lnTo>
                  <a:pt x="21" y="0"/>
                </a:lnTo>
                <a:lnTo>
                  <a:pt x="549" y="211"/>
                </a:lnTo>
                <a:lnTo>
                  <a:pt x="549" y="219"/>
                </a:lnTo>
                <a:close/>
              </a:path>
            </a:pathLst>
          </a:custGeom>
          <a:solidFill>
            <a:srgbClr val="5C403B"/>
          </a:solidFill>
          <a:ln>
            <a:noFill/>
          </a:ln>
        </p:spPr>
      </p:sp>
      <p:sp>
        <p:nvSpPr>
          <p:cNvPr id="16859" name="Freeform 826"/>
          <p:cNvSpPr/>
          <p:nvPr/>
        </p:nvSpPr>
        <p:spPr>
          <a:xfrm>
            <a:off x="983520" y="610920"/>
            <a:ext cx="190440" cy="76320"/>
          </a:xfrm>
          <a:custGeom>
            <a:avLst/>
            <a:gdLst/>
            <a:ahLst/>
            <a:cxnLst/>
            <a:rect l="0" t="0" r="r" b="b"/>
            <a:pathLst>
              <a:path w="529" h="212">
                <a:moveTo>
                  <a:pt x="528" y="211"/>
                </a:moveTo>
                <a:lnTo>
                  <a:pt x="0" y="0"/>
                </a:lnTo>
                <a:lnTo>
                  <a:pt x="21" y="0"/>
                </a:lnTo>
                <a:lnTo>
                  <a:pt x="528" y="203"/>
                </a:lnTo>
                <a:lnTo>
                  <a:pt x="528" y="211"/>
                </a:lnTo>
                <a:close/>
              </a:path>
            </a:pathLst>
          </a:custGeom>
          <a:solidFill>
            <a:srgbClr val="5B3F3A"/>
          </a:solidFill>
          <a:ln>
            <a:noFill/>
          </a:ln>
        </p:spPr>
      </p:sp>
      <p:sp>
        <p:nvSpPr>
          <p:cNvPr id="16860" name="Freeform 827"/>
          <p:cNvSpPr/>
          <p:nvPr/>
        </p:nvSpPr>
        <p:spPr>
          <a:xfrm>
            <a:off x="991080" y="610920"/>
            <a:ext cx="182880" cy="73440"/>
          </a:xfrm>
          <a:custGeom>
            <a:avLst/>
            <a:gdLst/>
            <a:ahLst/>
            <a:cxnLst/>
            <a:rect l="0" t="0" r="r" b="b"/>
            <a:pathLst>
              <a:path w="508" h="204">
                <a:moveTo>
                  <a:pt x="507" y="203"/>
                </a:moveTo>
                <a:lnTo>
                  <a:pt x="0" y="0"/>
                </a:lnTo>
                <a:lnTo>
                  <a:pt x="21" y="0"/>
                </a:lnTo>
                <a:lnTo>
                  <a:pt x="507" y="194"/>
                </a:lnTo>
                <a:lnTo>
                  <a:pt x="507" y="203"/>
                </a:lnTo>
                <a:close/>
              </a:path>
            </a:pathLst>
          </a:custGeom>
          <a:solidFill>
            <a:srgbClr val="5A3E39"/>
          </a:solidFill>
          <a:ln>
            <a:noFill/>
          </a:ln>
        </p:spPr>
      </p:sp>
      <p:sp>
        <p:nvSpPr>
          <p:cNvPr id="16861" name="Freeform 828"/>
          <p:cNvSpPr/>
          <p:nvPr/>
        </p:nvSpPr>
        <p:spPr>
          <a:xfrm>
            <a:off x="998640" y="610920"/>
            <a:ext cx="175320" cy="70200"/>
          </a:xfrm>
          <a:custGeom>
            <a:avLst/>
            <a:gdLst/>
            <a:ahLst/>
            <a:cxnLst/>
            <a:rect l="0" t="0" r="r" b="b"/>
            <a:pathLst>
              <a:path w="487" h="195">
                <a:moveTo>
                  <a:pt x="486" y="194"/>
                </a:moveTo>
                <a:lnTo>
                  <a:pt x="0" y="0"/>
                </a:lnTo>
                <a:lnTo>
                  <a:pt x="21" y="0"/>
                </a:lnTo>
                <a:lnTo>
                  <a:pt x="486" y="186"/>
                </a:lnTo>
                <a:lnTo>
                  <a:pt x="486" y="194"/>
                </a:lnTo>
                <a:close/>
              </a:path>
            </a:pathLst>
          </a:custGeom>
          <a:solidFill>
            <a:srgbClr val="5A3D38"/>
          </a:solidFill>
          <a:ln>
            <a:noFill/>
          </a:ln>
        </p:spPr>
      </p:sp>
      <p:sp>
        <p:nvSpPr>
          <p:cNvPr id="16862" name="Freeform 829"/>
          <p:cNvSpPr/>
          <p:nvPr/>
        </p:nvSpPr>
        <p:spPr>
          <a:xfrm>
            <a:off x="1006200" y="610920"/>
            <a:ext cx="167760" cy="67320"/>
          </a:xfrm>
          <a:custGeom>
            <a:avLst/>
            <a:gdLst/>
            <a:ahLst/>
            <a:cxnLst/>
            <a:rect l="0" t="0" r="r" b="b"/>
            <a:pathLst>
              <a:path w="466" h="187">
                <a:moveTo>
                  <a:pt x="465" y="186"/>
                </a:moveTo>
                <a:lnTo>
                  <a:pt x="0" y="0"/>
                </a:lnTo>
                <a:lnTo>
                  <a:pt x="21" y="0"/>
                </a:lnTo>
                <a:lnTo>
                  <a:pt x="465" y="177"/>
                </a:lnTo>
                <a:lnTo>
                  <a:pt x="465" y="186"/>
                </a:lnTo>
                <a:close/>
              </a:path>
            </a:pathLst>
          </a:custGeom>
          <a:solidFill>
            <a:srgbClr val="593C37"/>
          </a:solidFill>
          <a:ln>
            <a:noFill/>
          </a:ln>
        </p:spPr>
      </p:sp>
      <p:sp>
        <p:nvSpPr>
          <p:cNvPr id="16863" name="Freeform 830"/>
          <p:cNvSpPr/>
          <p:nvPr/>
        </p:nvSpPr>
        <p:spPr>
          <a:xfrm>
            <a:off x="1013760" y="610920"/>
            <a:ext cx="160200" cy="64080"/>
          </a:xfrm>
          <a:custGeom>
            <a:avLst/>
            <a:gdLst/>
            <a:ahLst/>
            <a:cxnLst/>
            <a:rect l="0" t="0" r="r" b="b"/>
            <a:pathLst>
              <a:path w="445" h="178">
                <a:moveTo>
                  <a:pt x="444" y="177"/>
                </a:moveTo>
                <a:lnTo>
                  <a:pt x="0" y="0"/>
                </a:lnTo>
                <a:lnTo>
                  <a:pt x="21" y="0"/>
                </a:lnTo>
                <a:lnTo>
                  <a:pt x="444" y="169"/>
                </a:lnTo>
                <a:lnTo>
                  <a:pt x="444" y="177"/>
                </a:lnTo>
                <a:close/>
              </a:path>
            </a:pathLst>
          </a:custGeom>
          <a:solidFill>
            <a:srgbClr val="593B36"/>
          </a:solidFill>
          <a:ln>
            <a:noFill/>
          </a:ln>
        </p:spPr>
      </p:sp>
      <p:sp>
        <p:nvSpPr>
          <p:cNvPr id="16864" name="Freeform 831"/>
          <p:cNvSpPr/>
          <p:nvPr/>
        </p:nvSpPr>
        <p:spPr>
          <a:xfrm>
            <a:off x="1021320" y="610920"/>
            <a:ext cx="152640" cy="61200"/>
          </a:xfrm>
          <a:custGeom>
            <a:avLst/>
            <a:gdLst/>
            <a:ahLst/>
            <a:cxnLst/>
            <a:rect l="0" t="0" r="r" b="b"/>
            <a:pathLst>
              <a:path w="424" h="170">
                <a:moveTo>
                  <a:pt x="423" y="169"/>
                </a:moveTo>
                <a:lnTo>
                  <a:pt x="0" y="0"/>
                </a:lnTo>
                <a:lnTo>
                  <a:pt x="21" y="0"/>
                </a:lnTo>
                <a:lnTo>
                  <a:pt x="423" y="161"/>
                </a:lnTo>
                <a:lnTo>
                  <a:pt x="423" y="169"/>
                </a:lnTo>
                <a:close/>
              </a:path>
            </a:pathLst>
          </a:custGeom>
          <a:solidFill>
            <a:srgbClr val="583A34"/>
          </a:solidFill>
          <a:ln>
            <a:noFill/>
          </a:ln>
        </p:spPr>
      </p:sp>
      <p:sp>
        <p:nvSpPr>
          <p:cNvPr id="16865" name="Freeform 832"/>
          <p:cNvSpPr/>
          <p:nvPr/>
        </p:nvSpPr>
        <p:spPr>
          <a:xfrm>
            <a:off x="1028880" y="610920"/>
            <a:ext cx="145080" cy="58320"/>
          </a:xfrm>
          <a:custGeom>
            <a:avLst/>
            <a:gdLst/>
            <a:ahLst/>
            <a:cxnLst/>
            <a:rect l="0" t="0" r="r" b="b"/>
            <a:pathLst>
              <a:path w="403" h="162">
                <a:moveTo>
                  <a:pt x="402" y="161"/>
                </a:moveTo>
                <a:lnTo>
                  <a:pt x="0" y="0"/>
                </a:lnTo>
                <a:lnTo>
                  <a:pt x="21" y="0"/>
                </a:lnTo>
                <a:lnTo>
                  <a:pt x="402" y="152"/>
                </a:lnTo>
                <a:lnTo>
                  <a:pt x="402" y="161"/>
                </a:lnTo>
                <a:close/>
              </a:path>
            </a:pathLst>
          </a:custGeom>
          <a:solidFill>
            <a:srgbClr val="583932"/>
          </a:solidFill>
          <a:ln>
            <a:noFill/>
          </a:ln>
        </p:spPr>
      </p:sp>
      <p:sp>
        <p:nvSpPr>
          <p:cNvPr id="16866" name="Freeform 833"/>
          <p:cNvSpPr/>
          <p:nvPr/>
        </p:nvSpPr>
        <p:spPr>
          <a:xfrm>
            <a:off x="1036440" y="610920"/>
            <a:ext cx="137520" cy="55080"/>
          </a:xfrm>
          <a:custGeom>
            <a:avLst/>
            <a:gdLst/>
            <a:ahLst/>
            <a:cxnLst/>
            <a:rect l="0" t="0" r="r" b="b"/>
            <a:pathLst>
              <a:path w="382" h="153">
                <a:moveTo>
                  <a:pt x="381" y="152"/>
                </a:moveTo>
                <a:lnTo>
                  <a:pt x="0" y="0"/>
                </a:lnTo>
                <a:lnTo>
                  <a:pt x="21" y="0"/>
                </a:lnTo>
                <a:lnTo>
                  <a:pt x="381" y="144"/>
                </a:lnTo>
                <a:lnTo>
                  <a:pt x="381" y="152"/>
                </a:lnTo>
                <a:close/>
              </a:path>
            </a:pathLst>
          </a:custGeom>
          <a:solidFill>
            <a:srgbClr val="573831"/>
          </a:solidFill>
          <a:ln>
            <a:noFill/>
          </a:ln>
        </p:spPr>
      </p:sp>
      <p:sp>
        <p:nvSpPr>
          <p:cNvPr id="16867" name="Freeform 834"/>
          <p:cNvSpPr/>
          <p:nvPr/>
        </p:nvSpPr>
        <p:spPr>
          <a:xfrm>
            <a:off x="1044000" y="610920"/>
            <a:ext cx="129960" cy="52200"/>
          </a:xfrm>
          <a:custGeom>
            <a:avLst/>
            <a:gdLst/>
            <a:ahLst/>
            <a:cxnLst/>
            <a:rect l="0" t="0" r="r" b="b"/>
            <a:pathLst>
              <a:path w="361" h="145">
                <a:moveTo>
                  <a:pt x="360" y="144"/>
                </a:moveTo>
                <a:lnTo>
                  <a:pt x="0" y="0"/>
                </a:lnTo>
                <a:lnTo>
                  <a:pt x="22" y="0"/>
                </a:lnTo>
                <a:lnTo>
                  <a:pt x="360" y="135"/>
                </a:lnTo>
                <a:lnTo>
                  <a:pt x="360" y="144"/>
                </a:lnTo>
                <a:close/>
              </a:path>
            </a:pathLst>
          </a:custGeom>
          <a:solidFill>
            <a:srgbClr val="573730"/>
          </a:solidFill>
          <a:ln>
            <a:noFill/>
          </a:ln>
        </p:spPr>
      </p:sp>
      <p:sp>
        <p:nvSpPr>
          <p:cNvPr id="16868" name="Freeform 835"/>
          <p:cNvSpPr/>
          <p:nvPr/>
        </p:nvSpPr>
        <p:spPr>
          <a:xfrm>
            <a:off x="1051920" y="610920"/>
            <a:ext cx="122040" cy="48960"/>
          </a:xfrm>
          <a:custGeom>
            <a:avLst/>
            <a:gdLst/>
            <a:ahLst/>
            <a:cxnLst/>
            <a:rect l="0" t="0" r="r" b="b"/>
            <a:pathLst>
              <a:path w="339" h="136">
                <a:moveTo>
                  <a:pt x="338" y="135"/>
                </a:moveTo>
                <a:lnTo>
                  <a:pt x="0" y="0"/>
                </a:lnTo>
                <a:lnTo>
                  <a:pt x="21" y="0"/>
                </a:lnTo>
                <a:lnTo>
                  <a:pt x="338" y="127"/>
                </a:lnTo>
                <a:lnTo>
                  <a:pt x="338" y="135"/>
                </a:lnTo>
                <a:close/>
              </a:path>
            </a:pathLst>
          </a:custGeom>
          <a:solidFill>
            <a:srgbClr val="56362F"/>
          </a:solidFill>
          <a:ln>
            <a:noFill/>
          </a:ln>
        </p:spPr>
      </p:sp>
      <p:sp>
        <p:nvSpPr>
          <p:cNvPr id="16869" name="Freeform 836"/>
          <p:cNvSpPr/>
          <p:nvPr/>
        </p:nvSpPr>
        <p:spPr>
          <a:xfrm>
            <a:off x="1059480" y="610920"/>
            <a:ext cx="114480" cy="46080"/>
          </a:xfrm>
          <a:custGeom>
            <a:avLst/>
            <a:gdLst/>
            <a:ahLst/>
            <a:cxnLst/>
            <a:rect l="0" t="0" r="r" b="b"/>
            <a:pathLst>
              <a:path w="318" h="128">
                <a:moveTo>
                  <a:pt x="317" y="127"/>
                </a:moveTo>
                <a:lnTo>
                  <a:pt x="0" y="0"/>
                </a:lnTo>
                <a:lnTo>
                  <a:pt x="21" y="0"/>
                </a:lnTo>
                <a:lnTo>
                  <a:pt x="317" y="119"/>
                </a:lnTo>
                <a:lnTo>
                  <a:pt x="317" y="127"/>
                </a:lnTo>
                <a:close/>
              </a:path>
            </a:pathLst>
          </a:custGeom>
          <a:solidFill>
            <a:srgbClr val="55352E"/>
          </a:solidFill>
          <a:ln>
            <a:noFill/>
          </a:ln>
        </p:spPr>
      </p:sp>
      <p:sp>
        <p:nvSpPr>
          <p:cNvPr id="16870" name="Freeform 837"/>
          <p:cNvSpPr/>
          <p:nvPr/>
        </p:nvSpPr>
        <p:spPr>
          <a:xfrm>
            <a:off x="1067040" y="610920"/>
            <a:ext cx="106920" cy="43200"/>
          </a:xfrm>
          <a:custGeom>
            <a:avLst/>
            <a:gdLst/>
            <a:ahLst/>
            <a:cxnLst/>
            <a:rect l="0" t="0" r="r" b="b"/>
            <a:pathLst>
              <a:path w="297" h="120">
                <a:moveTo>
                  <a:pt x="296" y="119"/>
                </a:moveTo>
                <a:lnTo>
                  <a:pt x="0" y="0"/>
                </a:lnTo>
                <a:lnTo>
                  <a:pt x="21" y="0"/>
                </a:lnTo>
                <a:lnTo>
                  <a:pt x="296" y="109"/>
                </a:lnTo>
                <a:lnTo>
                  <a:pt x="296" y="119"/>
                </a:lnTo>
                <a:close/>
              </a:path>
            </a:pathLst>
          </a:custGeom>
          <a:solidFill>
            <a:srgbClr val="54332D"/>
          </a:solidFill>
          <a:ln>
            <a:noFill/>
          </a:ln>
        </p:spPr>
      </p:sp>
      <p:sp>
        <p:nvSpPr>
          <p:cNvPr id="16871" name="Freeform 838"/>
          <p:cNvSpPr/>
          <p:nvPr/>
        </p:nvSpPr>
        <p:spPr>
          <a:xfrm>
            <a:off x="1074600" y="610920"/>
            <a:ext cx="99360" cy="39960"/>
          </a:xfrm>
          <a:custGeom>
            <a:avLst/>
            <a:gdLst/>
            <a:ahLst/>
            <a:cxnLst/>
            <a:rect l="0" t="0" r="r" b="b"/>
            <a:pathLst>
              <a:path w="276" h="111">
                <a:moveTo>
                  <a:pt x="275" y="110"/>
                </a:moveTo>
                <a:lnTo>
                  <a:pt x="0" y="0"/>
                </a:lnTo>
                <a:lnTo>
                  <a:pt x="21" y="0"/>
                </a:lnTo>
                <a:lnTo>
                  <a:pt x="275" y="101"/>
                </a:lnTo>
                <a:lnTo>
                  <a:pt x="275" y="110"/>
                </a:lnTo>
                <a:close/>
              </a:path>
            </a:pathLst>
          </a:custGeom>
          <a:solidFill>
            <a:srgbClr val="54322C"/>
          </a:solidFill>
          <a:ln>
            <a:noFill/>
          </a:ln>
        </p:spPr>
      </p:sp>
      <p:sp>
        <p:nvSpPr>
          <p:cNvPr id="16872" name="Freeform 839"/>
          <p:cNvSpPr/>
          <p:nvPr/>
        </p:nvSpPr>
        <p:spPr>
          <a:xfrm>
            <a:off x="1082160" y="610920"/>
            <a:ext cx="91800" cy="37080"/>
          </a:xfrm>
          <a:custGeom>
            <a:avLst/>
            <a:gdLst/>
            <a:ahLst/>
            <a:cxnLst/>
            <a:rect l="0" t="0" r="r" b="b"/>
            <a:pathLst>
              <a:path w="255" h="103">
                <a:moveTo>
                  <a:pt x="254" y="102"/>
                </a:moveTo>
                <a:lnTo>
                  <a:pt x="0" y="0"/>
                </a:lnTo>
                <a:lnTo>
                  <a:pt x="21" y="0"/>
                </a:lnTo>
                <a:lnTo>
                  <a:pt x="254" y="93"/>
                </a:lnTo>
                <a:lnTo>
                  <a:pt x="254" y="102"/>
                </a:lnTo>
                <a:close/>
              </a:path>
            </a:pathLst>
          </a:custGeom>
          <a:solidFill>
            <a:srgbClr val="53312A"/>
          </a:solidFill>
          <a:ln>
            <a:noFill/>
          </a:ln>
        </p:spPr>
      </p:sp>
      <p:sp>
        <p:nvSpPr>
          <p:cNvPr id="16873" name="Freeform 840"/>
          <p:cNvSpPr/>
          <p:nvPr/>
        </p:nvSpPr>
        <p:spPr>
          <a:xfrm>
            <a:off x="1089720" y="610920"/>
            <a:ext cx="84240" cy="33840"/>
          </a:xfrm>
          <a:custGeom>
            <a:avLst/>
            <a:gdLst/>
            <a:ahLst/>
            <a:cxnLst/>
            <a:rect l="0" t="0" r="r" b="b"/>
            <a:pathLst>
              <a:path w="234" h="94">
                <a:moveTo>
                  <a:pt x="233" y="93"/>
                </a:moveTo>
                <a:lnTo>
                  <a:pt x="0" y="0"/>
                </a:lnTo>
                <a:lnTo>
                  <a:pt x="21" y="0"/>
                </a:lnTo>
                <a:lnTo>
                  <a:pt x="233" y="85"/>
                </a:lnTo>
                <a:lnTo>
                  <a:pt x="233" y="93"/>
                </a:lnTo>
                <a:close/>
              </a:path>
            </a:pathLst>
          </a:custGeom>
          <a:solidFill>
            <a:srgbClr val="533129"/>
          </a:solidFill>
          <a:ln>
            <a:noFill/>
          </a:ln>
        </p:spPr>
      </p:sp>
      <p:sp>
        <p:nvSpPr>
          <p:cNvPr id="16874" name="Freeform 841"/>
          <p:cNvSpPr/>
          <p:nvPr/>
        </p:nvSpPr>
        <p:spPr>
          <a:xfrm>
            <a:off x="1097280" y="610920"/>
            <a:ext cx="76680" cy="30960"/>
          </a:xfrm>
          <a:custGeom>
            <a:avLst/>
            <a:gdLst/>
            <a:ahLst/>
            <a:cxnLst/>
            <a:rect l="0" t="0" r="r" b="b"/>
            <a:pathLst>
              <a:path w="213" h="86">
                <a:moveTo>
                  <a:pt x="212" y="85"/>
                </a:moveTo>
                <a:lnTo>
                  <a:pt x="0" y="0"/>
                </a:lnTo>
                <a:lnTo>
                  <a:pt x="22" y="0"/>
                </a:lnTo>
                <a:lnTo>
                  <a:pt x="212" y="77"/>
                </a:lnTo>
                <a:lnTo>
                  <a:pt x="212" y="85"/>
                </a:lnTo>
                <a:close/>
              </a:path>
            </a:pathLst>
          </a:custGeom>
          <a:solidFill>
            <a:srgbClr val="523028"/>
          </a:solidFill>
          <a:ln>
            <a:noFill/>
          </a:ln>
        </p:spPr>
      </p:sp>
      <p:sp>
        <p:nvSpPr>
          <p:cNvPr id="16875" name="Freeform 842"/>
          <p:cNvSpPr/>
          <p:nvPr/>
        </p:nvSpPr>
        <p:spPr>
          <a:xfrm>
            <a:off x="1104840" y="610920"/>
            <a:ext cx="69120" cy="28080"/>
          </a:xfrm>
          <a:custGeom>
            <a:avLst/>
            <a:gdLst/>
            <a:ahLst/>
            <a:cxnLst/>
            <a:rect l="0" t="0" r="r" b="b"/>
            <a:pathLst>
              <a:path w="192" h="78">
                <a:moveTo>
                  <a:pt x="191" y="77"/>
                </a:moveTo>
                <a:lnTo>
                  <a:pt x="0" y="0"/>
                </a:lnTo>
                <a:lnTo>
                  <a:pt x="21" y="0"/>
                </a:lnTo>
                <a:lnTo>
                  <a:pt x="191" y="68"/>
                </a:lnTo>
                <a:lnTo>
                  <a:pt x="191" y="77"/>
                </a:lnTo>
                <a:close/>
              </a:path>
            </a:pathLst>
          </a:custGeom>
          <a:solidFill>
            <a:srgbClr val="522F27"/>
          </a:solidFill>
          <a:ln>
            <a:noFill/>
          </a:ln>
        </p:spPr>
      </p:sp>
      <p:sp>
        <p:nvSpPr>
          <p:cNvPr id="16876" name="Freeform 843"/>
          <p:cNvSpPr/>
          <p:nvPr/>
        </p:nvSpPr>
        <p:spPr>
          <a:xfrm>
            <a:off x="1112400" y="610920"/>
            <a:ext cx="61560" cy="24840"/>
          </a:xfrm>
          <a:custGeom>
            <a:avLst/>
            <a:gdLst/>
            <a:ahLst/>
            <a:cxnLst/>
            <a:rect l="0" t="0" r="r" b="b"/>
            <a:pathLst>
              <a:path w="171" h="69">
                <a:moveTo>
                  <a:pt x="170" y="68"/>
                </a:moveTo>
                <a:lnTo>
                  <a:pt x="0" y="0"/>
                </a:lnTo>
                <a:lnTo>
                  <a:pt x="22" y="0"/>
                </a:lnTo>
                <a:lnTo>
                  <a:pt x="170" y="60"/>
                </a:lnTo>
                <a:lnTo>
                  <a:pt x="170" y="68"/>
                </a:lnTo>
                <a:close/>
              </a:path>
            </a:pathLst>
          </a:custGeom>
          <a:solidFill>
            <a:srgbClr val="512E25"/>
          </a:solidFill>
          <a:ln>
            <a:noFill/>
          </a:ln>
        </p:spPr>
      </p:sp>
      <p:sp>
        <p:nvSpPr>
          <p:cNvPr id="16877" name="Freeform 844"/>
          <p:cNvSpPr/>
          <p:nvPr/>
        </p:nvSpPr>
        <p:spPr>
          <a:xfrm>
            <a:off x="1119960" y="610920"/>
            <a:ext cx="54000" cy="21960"/>
          </a:xfrm>
          <a:custGeom>
            <a:avLst/>
            <a:gdLst/>
            <a:ahLst/>
            <a:cxnLst/>
            <a:rect l="0" t="0" r="r" b="b"/>
            <a:pathLst>
              <a:path w="150" h="61">
                <a:moveTo>
                  <a:pt x="149" y="60"/>
                </a:moveTo>
                <a:lnTo>
                  <a:pt x="0" y="0"/>
                </a:lnTo>
                <a:lnTo>
                  <a:pt x="22" y="0"/>
                </a:lnTo>
                <a:lnTo>
                  <a:pt x="149" y="51"/>
                </a:lnTo>
                <a:lnTo>
                  <a:pt x="149" y="60"/>
                </a:lnTo>
                <a:close/>
              </a:path>
            </a:pathLst>
          </a:custGeom>
          <a:solidFill>
            <a:srgbClr val="512D24"/>
          </a:solidFill>
          <a:ln>
            <a:noFill/>
          </a:ln>
        </p:spPr>
      </p:sp>
      <p:sp>
        <p:nvSpPr>
          <p:cNvPr id="16878" name="Freeform 845"/>
          <p:cNvSpPr/>
          <p:nvPr/>
        </p:nvSpPr>
        <p:spPr>
          <a:xfrm>
            <a:off x="1127880" y="610920"/>
            <a:ext cx="46080" cy="18720"/>
          </a:xfrm>
          <a:custGeom>
            <a:avLst/>
            <a:gdLst/>
            <a:ahLst/>
            <a:cxnLst/>
            <a:rect l="0" t="0" r="r" b="b"/>
            <a:pathLst>
              <a:path w="128" h="52">
                <a:moveTo>
                  <a:pt x="127" y="51"/>
                </a:moveTo>
                <a:lnTo>
                  <a:pt x="0" y="0"/>
                </a:lnTo>
                <a:lnTo>
                  <a:pt x="21" y="0"/>
                </a:lnTo>
                <a:lnTo>
                  <a:pt x="127" y="43"/>
                </a:lnTo>
                <a:lnTo>
                  <a:pt x="127" y="51"/>
                </a:lnTo>
                <a:close/>
              </a:path>
            </a:pathLst>
          </a:custGeom>
          <a:solidFill>
            <a:srgbClr val="512C23"/>
          </a:solidFill>
          <a:ln>
            <a:noFill/>
          </a:ln>
        </p:spPr>
      </p:sp>
      <p:sp>
        <p:nvSpPr>
          <p:cNvPr id="16879" name="Freeform 846"/>
          <p:cNvSpPr/>
          <p:nvPr/>
        </p:nvSpPr>
        <p:spPr>
          <a:xfrm>
            <a:off x="1135440" y="610920"/>
            <a:ext cx="38520" cy="15840"/>
          </a:xfrm>
          <a:custGeom>
            <a:avLst/>
            <a:gdLst/>
            <a:ahLst/>
            <a:cxnLst/>
            <a:rect l="0" t="0" r="r" b="b"/>
            <a:pathLst>
              <a:path w="107" h="44">
                <a:moveTo>
                  <a:pt x="106" y="43"/>
                </a:moveTo>
                <a:lnTo>
                  <a:pt x="0" y="0"/>
                </a:lnTo>
                <a:lnTo>
                  <a:pt x="21" y="0"/>
                </a:lnTo>
                <a:lnTo>
                  <a:pt x="106" y="35"/>
                </a:lnTo>
                <a:lnTo>
                  <a:pt x="106" y="43"/>
                </a:lnTo>
                <a:close/>
              </a:path>
            </a:pathLst>
          </a:custGeom>
          <a:solidFill>
            <a:srgbClr val="512B22"/>
          </a:solidFill>
          <a:ln>
            <a:noFill/>
          </a:ln>
        </p:spPr>
      </p:sp>
      <p:sp>
        <p:nvSpPr>
          <p:cNvPr id="16880" name="Freeform 847"/>
          <p:cNvSpPr/>
          <p:nvPr/>
        </p:nvSpPr>
        <p:spPr>
          <a:xfrm>
            <a:off x="1143000" y="610920"/>
            <a:ext cx="30960" cy="12960"/>
          </a:xfrm>
          <a:custGeom>
            <a:avLst/>
            <a:gdLst/>
            <a:ahLst/>
            <a:cxnLst/>
            <a:rect l="0" t="0" r="r" b="b"/>
            <a:pathLst>
              <a:path w="86" h="36">
                <a:moveTo>
                  <a:pt x="85" y="35"/>
                </a:moveTo>
                <a:lnTo>
                  <a:pt x="0" y="0"/>
                </a:lnTo>
                <a:lnTo>
                  <a:pt x="21" y="0"/>
                </a:lnTo>
                <a:lnTo>
                  <a:pt x="85" y="26"/>
                </a:lnTo>
                <a:lnTo>
                  <a:pt x="85" y="35"/>
                </a:lnTo>
                <a:close/>
              </a:path>
            </a:pathLst>
          </a:custGeom>
          <a:solidFill>
            <a:srgbClr val="502A20"/>
          </a:solidFill>
          <a:ln>
            <a:noFill/>
          </a:ln>
        </p:spPr>
      </p:sp>
      <p:sp>
        <p:nvSpPr>
          <p:cNvPr id="16881" name="Freeform 848"/>
          <p:cNvSpPr/>
          <p:nvPr/>
        </p:nvSpPr>
        <p:spPr>
          <a:xfrm>
            <a:off x="1150560" y="610920"/>
            <a:ext cx="23400" cy="9720"/>
          </a:xfrm>
          <a:custGeom>
            <a:avLst/>
            <a:gdLst/>
            <a:ahLst/>
            <a:cxnLst/>
            <a:rect l="0" t="0" r="r" b="b"/>
            <a:pathLst>
              <a:path w="65" h="27">
                <a:moveTo>
                  <a:pt x="64" y="26"/>
                </a:moveTo>
                <a:lnTo>
                  <a:pt x="0" y="0"/>
                </a:lnTo>
                <a:lnTo>
                  <a:pt x="21" y="0"/>
                </a:lnTo>
                <a:lnTo>
                  <a:pt x="64" y="18"/>
                </a:lnTo>
                <a:lnTo>
                  <a:pt x="64" y="26"/>
                </a:lnTo>
                <a:close/>
              </a:path>
            </a:pathLst>
          </a:custGeom>
          <a:solidFill>
            <a:srgbClr val="50291F"/>
          </a:solidFill>
          <a:ln>
            <a:noFill/>
          </a:ln>
        </p:spPr>
      </p:sp>
      <p:sp>
        <p:nvSpPr>
          <p:cNvPr id="16882" name="Freeform 849"/>
          <p:cNvSpPr/>
          <p:nvPr/>
        </p:nvSpPr>
        <p:spPr>
          <a:xfrm>
            <a:off x="1158120" y="610920"/>
            <a:ext cx="15840" cy="6840"/>
          </a:xfrm>
          <a:custGeom>
            <a:avLst/>
            <a:gdLst/>
            <a:ahLst/>
            <a:cxnLst/>
            <a:rect l="0" t="0" r="r" b="b"/>
            <a:pathLst>
              <a:path w="44" h="19">
                <a:moveTo>
                  <a:pt x="43" y="18"/>
                </a:moveTo>
                <a:lnTo>
                  <a:pt x="0" y="0"/>
                </a:lnTo>
                <a:lnTo>
                  <a:pt x="21" y="0"/>
                </a:lnTo>
                <a:lnTo>
                  <a:pt x="43" y="9"/>
                </a:lnTo>
                <a:lnTo>
                  <a:pt x="43" y="18"/>
                </a:lnTo>
                <a:close/>
              </a:path>
            </a:pathLst>
          </a:custGeom>
          <a:solidFill>
            <a:srgbClr val="4F281D"/>
          </a:solidFill>
          <a:ln>
            <a:noFill/>
          </a:ln>
        </p:spPr>
      </p:sp>
      <p:sp>
        <p:nvSpPr>
          <p:cNvPr id="16883" name="Freeform 850"/>
          <p:cNvSpPr/>
          <p:nvPr/>
        </p:nvSpPr>
        <p:spPr>
          <a:xfrm>
            <a:off x="1165680" y="61092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16884" name="Line 851"/>
          <p:cNvSpPr/>
          <p:nvPr/>
        </p:nvSpPr>
        <p:spPr>
          <a:xfrm>
            <a:off x="187920" y="1166400"/>
            <a:ext cx="873576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pic>
        <p:nvPicPr>
          <p:cNvPr id="16885" name="Рисунок 16884"/>
          <p:cNvPicPr/>
          <p:nvPr/>
        </p:nvPicPr>
        <p:blipFill>
          <a:blip r:embed="rId2"/>
          <a:stretch/>
        </p:blipFill>
        <p:spPr>
          <a:xfrm>
            <a:off x="696600" y="1313640"/>
            <a:ext cx="8735040" cy="1450440"/>
          </a:xfrm>
          <a:prstGeom prst="rect">
            <a:avLst/>
          </a:prstGeom>
          <a:ln>
            <a:noFill/>
          </a:ln>
        </p:spPr>
      </p:pic>
      <p:sp>
        <p:nvSpPr>
          <p:cNvPr id="16886" name="TextShape 852"/>
          <p:cNvSpPr txBox="1"/>
          <p:nvPr/>
        </p:nvSpPr>
        <p:spPr>
          <a:xfrm>
            <a:off x="3575520" y="465840"/>
            <a:ext cx="2676960" cy="456120"/>
          </a:xfrm>
          <a:prstGeom prst="rect">
            <a:avLst/>
          </a:prstGeom>
          <a:noFill/>
          <a:ln>
            <a:noFill/>
          </a:ln>
        </p:spPr>
        <p:txBody>
          <a:bodyPr lIns="0" tIns="0" rIns="0" bIns="0">
            <a:noAutofit/>
          </a:bodyPr>
          <a:lstStyle/>
          <a:p>
            <a:r>
              <a:rPr lang="en-US" sz="3209" b="1" i="1" strike="noStrike" spc="-1">
                <a:solidFill>
                  <a:srgbClr val="C00000"/>
                </a:solidFill>
                <a:latin typeface="Arial"/>
              </a:rPr>
              <a:t>ЗАПРЕЩЕНО</a:t>
            </a:r>
            <a:endParaRPr lang="en-US" sz="3209" b="0" strike="noStrike" spc="-1">
              <a:latin typeface="Times New Roman"/>
            </a:endParaRPr>
          </a:p>
        </p:txBody>
      </p:sp>
      <p:sp>
        <p:nvSpPr>
          <p:cNvPr id="16887" name="TextShape 853"/>
          <p:cNvSpPr txBox="1"/>
          <p:nvPr/>
        </p:nvSpPr>
        <p:spPr>
          <a:xfrm>
            <a:off x="1827000" y="1472400"/>
            <a:ext cx="6480720" cy="256320"/>
          </a:xfrm>
          <a:prstGeom prst="rect">
            <a:avLst/>
          </a:prstGeom>
          <a:noFill/>
          <a:ln>
            <a:noFill/>
          </a:ln>
        </p:spPr>
        <p:txBody>
          <a:bodyPr lIns="0" tIns="0" rIns="0" bIns="0">
            <a:noAutofit/>
          </a:bodyPr>
          <a:lstStyle/>
          <a:p>
            <a:r>
              <a:rPr lang="en-US" sz="1800" b="1" i="1" strike="noStrike" spc="-1">
                <a:solidFill>
                  <a:srgbClr val="C00000"/>
                </a:solidFill>
                <a:latin typeface="Arial"/>
              </a:rPr>
              <a:t>Наличие средств связи, электронно-вычислительной </a:t>
            </a:r>
            <a:endParaRPr lang="en-US" sz="1800" b="0" strike="noStrike" spc="-1">
              <a:latin typeface="Times New Roman"/>
            </a:endParaRPr>
          </a:p>
        </p:txBody>
      </p:sp>
      <p:sp>
        <p:nvSpPr>
          <p:cNvPr id="16888" name="TextShape 854"/>
          <p:cNvSpPr txBox="1"/>
          <p:nvPr/>
        </p:nvSpPr>
        <p:spPr>
          <a:xfrm>
            <a:off x="2565000" y="1746720"/>
            <a:ext cx="5308920" cy="256320"/>
          </a:xfrm>
          <a:prstGeom prst="rect">
            <a:avLst/>
          </a:prstGeom>
          <a:noFill/>
          <a:ln>
            <a:noFill/>
          </a:ln>
        </p:spPr>
        <p:txBody>
          <a:bodyPr lIns="0" tIns="0" rIns="0" bIns="0">
            <a:noAutofit/>
          </a:bodyPr>
          <a:lstStyle/>
          <a:p>
            <a:r>
              <a:rPr lang="en-US" sz="1800" b="1" i="1" strike="noStrike" spc="-1">
                <a:solidFill>
                  <a:srgbClr val="C00000"/>
                </a:solidFill>
                <a:latin typeface="Arial"/>
              </a:rPr>
              <a:t>техники, фото-, аудио- и видеоаппаратуры, </a:t>
            </a:r>
            <a:endParaRPr lang="en-US" sz="1800" b="0" strike="noStrike" spc="-1">
              <a:latin typeface="Times New Roman"/>
            </a:endParaRPr>
          </a:p>
        </p:txBody>
      </p:sp>
      <p:sp>
        <p:nvSpPr>
          <p:cNvPr id="16889" name="TextShape 855"/>
          <p:cNvSpPr txBox="1"/>
          <p:nvPr/>
        </p:nvSpPr>
        <p:spPr>
          <a:xfrm>
            <a:off x="2313360" y="2021040"/>
            <a:ext cx="5817960" cy="256320"/>
          </a:xfrm>
          <a:prstGeom prst="rect">
            <a:avLst/>
          </a:prstGeom>
          <a:noFill/>
          <a:ln>
            <a:noFill/>
          </a:ln>
        </p:spPr>
        <p:txBody>
          <a:bodyPr lIns="0" tIns="0" rIns="0" bIns="0">
            <a:noAutofit/>
          </a:bodyPr>
          <a:lstStyle/>
          <a:p>
            <a:r>
              <a:rPr lang="en-US" sz="1800" b="1" i="1" strike="noStrike" spc="-1">
                <a:solidFill>
                  <a:srgbClr val="C00000"/>
                </a:solidFill>
                <a:latin typeface="Arial"/>
              </a:rPr>
              <a:t>справочных материалов, письменных заметок и </a:t>
            </a:r>
            <a:endParaRPr lang="en-US" sz="1800" b="0" strike="noStrike" spc="-1">
              <a:latin typeface="Times New Roman"/>
            </a:endParaRPr>
          </a:p>
        </p:txBody>
      </p:sp>
      <p:pic>
        <p:nvPicPr>
          <p:cNvPr id="16890" name="Рисунок 16889"/>
          <p:cNvPicPr/>
          <p:nvPr/>
        </p:nvPicPr>
        <p:blipFill>
          <a:blip r:embed="rId2"/>
          <a:stretch/>
        </p:blipFill>
        <p:spPr>
          <a:xfrm>
            <a:off x="719280" y="2892600"/>
            <a:ext cx="8735040" cy="1451880"/>
          </a:xfrm>
          <a:prstGeom prst="rect">
            <a:avLst/>
          </a:prstGeom>
          <a:ln>
            <a:noFill/>
          </a:ln>
        </p:spPr>
      </p:pic>
      <p:sp>
        <p:nvSpPr>
          <p:cNvPr id="16891" name="TextShape 856"/>
          <p:cNvSpPr txBox="1"/>
          <p:nvPr/>
        </p:nvSpPr>
        <p:spPr>
          <a:xfrm>
            <a:off x="2336400" y="2295360"/>
            <a:ext cx="5695920" cy="256320"/>
          </a:xfrm>
          <a:prstGeom prst="rect">
            <a:avLst/>
          </a:prstGeom>
          <a:noFill/>
          <a:ln>
            <a:noFill/>
          </a:ln>
        </p:spPr>
        <p:txBody>
          <a:bodyPr lIns="0" tIns="0" rIns="0" bIns="0">
            <a:noAutofit/>
          </a:bodyPr>
          <a:lstStyle/>
          <a:p>
            <a:r>
              <a:rPr lang="en-US" sz="1800" b="1" i="1" strike="noStrike" spc="-1">
                <a:solidFill>
                  <a:srgbClr val="C00000"/>
                </a:solidFill>
                <a:latin typeface="Arial"/>
              </a:rPr>
              <a:t>иных средств хранения и передачи информации</a:t>
            </a:r>
            <a:endParaRPr lang="en-US" sz="1800" b="0" strike="noStrike" spc="-1">
              <a:latin typeface="Times New Roman"/>
            </a:endParaRPr>
          </a:p>
        </p:txBody>
      </p:sp>
      <p:sp>
        <p:nvSpPr>
          <p:cNvPr id="16892" name="TextShape 857"/>
          <p:cNvSpPr txBox="1"/>
          <p:nvPr/>
        </p:nvSpPr>
        <p:spPr>
          <a:xfrm>
            <a:off x="2257560" y="3229560"/>
            <a:ext cx="5414040" cy="256320"/>
          </a:xfrm>
          <a:prstGeom prst="rect">
            <a:avLst/>
          </a:prstGeom>
          <a:noFill/>
          <a:ln>
            <a:noFill/>
          </a:ln>
        </p:spPr>
        <p:txBody>
          <a:bodyPr lIns="0" tIns="0" rIns="0" bIns="0">
            <a:noAutofit/>
          </a:bodyPr>
          <a:lstStyle/>
          <a:p>
            <a:r>
              <a:rPr lang="en-US" sz="1800" b="1" i="1" strike="noStrike" spc="-1">
                <a:solidFill>
                  <a:srgbClr val="C00000"/>
                </a:solidFill>
                <a:latin typeface="Arial"/>
              </a:rPr>
              <a:t>Вынос из аудиторий и ППЭ экзаменационных </a:t>
            </a:r>
            <a:endParaRPr lang="en-US" sz="1800" b="0" strike="noStrike" spc="-1">
              <a:latin typeface="Times New Roman"/>
            </a:endParaRPr>
          </a:p>
        </p:txBody>
      </p:sp>
      <p:sp>
        <p:nvSpPr>
          <p:cNvPr id="16893" name="TextShape 858"/>
          <p:cNvSpPr txBox="1"/>
          <p:nvPr/>
        </p:nvSpPr>
        <p:spPr>
          <a:xfrm>
            <a:off x="2497320" y="3503880"/>
            <a:ext cx="5220360" cy="256320"/>
          </a:xfrm>
          <a:prstGeom prst="rect">
            <a:avLst/>
          </a:prstGeom>
          <a:noFill/>
          <a:ln>
            <a:noFill/>
          </a:ln>
        </p:spPr>
        <p:txBody>
          <a:bodyPr lIns="0" tIns="0" rIns="0" bIns="0">
            <a:noAutofit/>
          </a:bodyPr>
          <a:lstStyle/>
          <a:p>
            <a:r>
              <a:rPr lang="en-US" sz="1800" b="1" i="1" strike="noStrike" spc="-1">
                <a:solidFill>
                  <a:srgbClr val="C00000"/>
                </a:solidFill>
                <a:latin typeface="Arial"/>
              </a:rPr>
              <a:t>материалов на бумажном или электронном </a:t>
            </a:r>
            <a:endParaRPr lang="en-US" sz="1800" b="0" strike="noStrike" spc="-1">
              <a:latin typeface="Times New Roman"/>
            </a:endParaRPr>
          </a:p>
        </p:txBody>
      </p:sp>
      <p:sp>
        <p:nvSpPr>
          <p:cNvPr id="16894" name="TextShape 859"/>
          <p:cNvSpPr txBox="1"/>
          <p:nvPr/>
        </p:nvSpPr>
        <p:spPr>
          <a:xfrm>
            <a:off x="3021480" y="3778560"/>
            <a:ext cx="4104720" cy="256320"/>
          </a:xfrm>
          <a:prstGeom prst="rect">
            <a:avLst/>
          </a:prstGeom>
          <a:noFill/>
          <a:ln>
            <a:noFill/>
          </a:ln>
        </p:spPr>
        <p:txBody>
          <a:bodyPr lIns="0" tIns="0" rIns="0" bIns="0">
            <a:noAutofit/>
          </a:bodyPr>
          <a:lstStyle/>
          <a:p>
            <a:r>
              <a:rPr lang="en-US" sz="1800" b="1" i="1" strike="noStrike" spc="-1">
                <a:solidFill>
                  <a:srgbClr val="C00000"/>
                </a:solidFill>
                <a:latin typeface="Arial"/>
              </a:rPr>
              <a:t>носителях, их фотографирование</a:t>
            </a:r>
            <a:endParaRPr lang="en-US" sz="1800" b="0" strike="noStrike" spc="-1">
              <a:latin typeface="Times New Roman"/>
            </a:endParaRPr>
          </a:p>
        </p:txBody>
      </p:sp>
      <p:sp>
        <p:nvSpPr>
          <p:cNvPr id="16895" name="TextShape 860"/>
          <p:cNvSpPr txBox="1"/>
          <p:nvPr/>
        </p:nvSpPr>
        <p:spPr>
          <a:xfrm>
            <a:off x="2225160" y="5058000"/>
            <a:ext cx="6352920" cy="256320"/>
          </a:xfrm>
          <a:prstGeom prst="rect">
            <a:avLst/>
          </a:prstGeom>
          <a:noFill/>
          <a:ln>
            <a:noFill/>
          </a:ln>
        </p:spPr>
        <p:txBody>
          <a:bodyPr lIns="0" tIns="0" rIns="0" bIns="0">
            <a:noAutofit/>
          </a:bodyPr>
          <a:lstStyle/>
          <a:p>
            <a:r>
              <a:rPr lang="en-US" sz="1800" b="1" i="1" strike="noStrike" spc="-1">
                <a:solidFill>
                  <a:srgbClr val="C00000"/>
                </a:solidFill>
                <a:latin typeface="Arial"/>
              </a:rPr>
              <a:t>Оказание содействия другим участникам ЕГЭ, в том </a:t>
            </a:r>
            <a:endParaRPr lang="en-US" sz="1800" b="0" strike="noStrike" spc="-1">
              <a:latin typeface="Times New Roman"/>
            </a:endParaRPr>
          </a:p>
        </p:txBody>
      </p:sp>
      <p:sp>
        <p:nvSpPr>
          <p:cNvPr id="16896" name="Freeform 861"/>
          <p:cNvSpPr/>
          <p:nvPr/>
        </p:nvSpPr>
        <p:spPr>
          <a:xfrm>
            <a:off x="8710200" y="4819320"/>
            <a:ext cx="915120" cy="915120"/>
          </a:xfrm>
          <a:custGeom>
            <a:avLst/>
            <a:gdLst/>
            <a:ahLst/>
            <a:cxnLst/>
            <a:rect l="0" t="0" r="r" b="b"/>
            <a:pathLst>
              <a:path w="2542" h="2542">
                <a:moveTo>
                  <a:pt x="0" y="1271"/>
                </a:moveTo>
                <a:lnTo>
                  <a:pt x="1046" y="1047"/>
                </a:lnTo>
                <a:lnTo>
                  <a:pt x="1270" y="0"/>
                </a:lnTo>
                <a:lnTo>
                  <a:pt x="1494" y="1047"/>
                </a:lnTo>
                <a:lnTo>
                  <a:pt x="2541" y="1271"/>
                </a:lnTo>
                <a:lnTo>
                  <a:pt x="1494" y="1496"/>
                </a:lnTo>
                <a:lnTo>
                  <a:pt x="1270" y="2541"/>
                </a:lnTo>
                <a:lnTo>
                  <a:pt x="1046" y="1496"/>
                </a:lnTo>
                <a:lnTo>
                  <a:pt x="0" y="1271"/>
                </a:lnTo>
                <a:close/>
              </a:path>
            </a:pathLst>
          </a:custGeom>
          <a:solidFill>
            <a:srgbClr val="C00000"/>
          </a:solidFill>
          <a:ln w="19800" cap="rnd">
            <a:solidFill>
              <a:srgbClr val="688E19"/>
            </a:solidFill>
            <a:miter/>
          </a:ln>
        </p:spPr>
      </p:sp>
      <p:sp>
        <p:nvSpPr>
          <p:cNvPr id="16897" name="Freeform 862"/>
          <p:cNvSpPr/>
          <p:nvPr/>
        </p:nvSpPr>
        <p:spPr>
          <a:xfrm>
            <a:off x="819000" y="1727280"/>
            <a:ext cx="915120" cy="915120"/>
          </a:xfrm>
          <a:custGeom>
            <a:avLst/>
            <a:gdLst/>
            <a:ahLst/>
            <a:cxnLst/>
            <a:rect l="0" t="0" r="r" b="b"/>
            <a:pathLst>
              <a:path w="2542" h="2542">
                <a:moveTo>
                  <a:pt x="0" y="1270"/>
                </a:moveTo>
                <a:lnTo>
                  <a:pt x="1045" y="1046"/>
                </a:lnTo>
                <a:lnTo>
                  <a:pt x="1270" y="0"/>
                </a:lnTo>
                <a:lnTo>
                  <a:pt x="1494" y="1046"/>
                </a:lnTo>
                <a:lnTo>
                  <a:pt x="2541" y="1270"/>
                </a:lnTo>
                <a:lnTo>
                  <a:pt x="1494" y="1494"/>
                </a:lnTo>
                <a:lnTo>
                  <a:pt x="1270" y="2541"/>
                </a:lnTo>
                <a:lnTo>
                  <a:pt x="1045" y="1494"/>
                </a:lnTo>
                <a:lnTo>
                  <a:pt x="0" y="1270"/>
                </a:lnTo>
                <a:close/>
              </a:path>
            </a:pathLst>
          </a:custGeom>
          <a:solidFill>
            <a:srgbClr val="C00000"/>
          </a:solidFill>
          <a:ln w="19800" cap="rnd">
            <a:solidFill>
              <a:srgbClr val="688E19"/>
            </a:solidFill>
            <a:miter/>
          </a:ln>
        </p:spPr>
      </p:sp>
      <p:sp>
        <p:nvSpPr>
          <p:cNvPr id="16898" name="Freeform 863"/>
          <p:cNvSpPr/>
          <p:nvPr/>
        </p:nvSpPr>
        <p:spPr>
          <a:xfrm>
            <a:off x="8326080" y="4363920"/>
            <a:ext cx="915120" cy="915120"/>
          </a:xfrm>
          <a:custGeom>
            <a:avLst/>
            <a:gdLst/>
            <a:ahLst/>
            <a:cxnLst/>
            <a:rect l="0" t="0" r="r" b="b"/>
            <a:pathLst>
              <a:path w="2542" h="2542">
                <a:moveTo>
                  <a:pt x="0" y="1270"/>
                </a:moveTo>
                <a:lnTo>
                  <a:pt x="1047" y="1045"/>
                </a:lnTo>
                <a:lnTo>
                  <a:pt x="1271" y="0"/>
                </a:lnTo>
                <a:lnTo>
                  <a:pt x="1496" y="1045"/>
                </a:lnTo>
                <a:lnTo>
                  <a:pt x="2541" y="1270"/>
                </a:lnTo>
                <a:lnTo>
                  <a:pt x="1496" y="1494"/>
                </a:lnTo>
                <a:lnTo>
                  <a:pt x="1271" y="2541"/>
                </a:lnTo>
                <a:lnTo>
                  <a:pt x="1047" y="1494"/>
                </a:lnTo>
                <a:lnTo>
                  <a:pt x="0" y="1270"/>
                </a:lnTo>
                <a:close/>
              </a:path>
            </a:pathLst>
          </a:custGeom>
          <a:solidFill>
            <a:srgbClr val="C00000"/>
          </a:solidFill>
          <a:ln w="19800" cap="rnd">
            <a:solidFill>
              <a:srgbClr val="688E19"/>
            </a:solidFill>
            <a:miter/>
          </a:ln>
        </p:spPr>
      </p:sp>
      <p:sp>
        <p:nvSpPr>
          <p:cNvPr id="16899" name="Freeform 864"/>
          <p:cNvSpPr/>
          <p:nvPr/>
        </p:nvSpPr>
        <p:spPr>
          <a:xfrm>
            <a:off x="567360" y="1300680"/>
            <a:ext cx="915120" cy="915120"/>
          </a:xfrm>
          <a:custGeom>
            <a:avLst/>
            <a:gdLst/>
            <a:ahLst/>
            <a:cxnLst/>
            <a:rect l="0" t="0" r="r" b="b"/>
            <a:pathLst>
              <a:path w="2542" h="2542">
                <a:moveTo>
                  <a:pt x="0" y="1271"/>
                </a:moveTo>
                <a:lnTo>
                  <a:pt x="1046" y="1046"/>
                </a:lnTo>
                <a:lnTo>
                  <a:pt x="1270" y="0"/>
                </a:lnTo>
                <a:lnTo>
                  <a:pt x="1495" y="1046"/>
                </a:lnTo>
                <a:lnTo>
                  <a:pt x="2541" y="1271"/>
                </a:lnTo>
                <a:lnTo>
                  <a:pt x="1495" y="1495"/>
                </a:lnTo>
                <a:lnTo>
                  <a:pt x="1270" y="2541"/>
                </a:lnTo>
                <a:lnTo>
                  <a:pt x="1046" y="1495"/>
                </a:lnTo>
                <a:lnTo>
                  <a:pt x="0" y="1271"/>
                </a:lnTo>
                <a:close/>
              </a:path>
            </a:pathLst>
          </a:custGeom>
          <a:solidFill>
            <a:srgbClr val="90C226"/>
          </a:solidFill>
          <a:ln w="19800" cap="rnd">
            <a:solidFill>
              <a:srgbClr val="688E19"/>
            </a:solidFill>
            <a:miter/>
          </a:ln>
        </p:spPr>
      </p:sp>
      <p:sp>
        <p:nvSpPr>
          <p:cNvPr id="16900" name="Freeform 865"/>
          <p:cNvSpPr/>
          <p:nvPr/>
        </p:nvSpPr>
        <p:spPr>
          <a:xfrm>
            <a:off x="1209240" y="2039760"/>
            <a:ext cx="915120" cy="915120"/>
          </a:xfrm>
          <a:custGeom>
            <a:avLst/>
            <a:gdLst/>
            <a:ahLst/>
            <a:cxnLst/>
            <a:rect l="0" t="0" r="r" b="b"/>
            <a:pathLst>
              <a:path w="2542" h="2542">
                <a:moveTo>
                  <a:pt x="0" y="1271"/>
                </a:moveTo>
                <a:lnTo>
                  <a:pt x="1046" y="1046"/>
                </a:lnTo>
                <a:lnTo>
                  <a:pt x="1271" y="0"/>
                </a:lnTo>
                <a:lnTo>
                  <a:pt x="1495" y="1046"/>
                </a:lnTo>
                <a:lnTo>
                  <a:pt x="2541" y="1271"/>
                </a:lnTo>
                <a:lnTo>
                  <a:pt x="1495" y="1495"/>
                </a:lnTo>
                <a:lnTo>
                  <a:pt x="1271" y="2541"/>
                </a:lnTo>
                <a:lnTo>
                  <a:pt x="1046" y="1495"/>
                </a:lnTo>
                <a:lnTo>
                  <a:pt x="0" y="1271"/>
                </a:lnTo>
                <a:close/>
              </a:path>
            </a:pathLst>
          </a:custGeom>
          <a:solidFill>
            <a:srgbClr val="90C226"/>
          </a:solidFill>
          <a:ln w="19800" cap="rnd">
            <a:solidFill>
              <a:srgbClr val="688E19"/>
            </a:solidFill>
            <a:miter/>
          </a:ln>
        </p:spPr>
      </p:sp>
      <p:sp>
        <p:nvSpPr>
          <p:cNvPr id="16901" name="Freeform 866"/>
          <p:cNvSpPr/>
          <p:nvPr/>
        </p:nvSpPr>
        <p:spPr>
          <a:xfrm>
            <a:off x="8661600" y="5959440"/>
            <a:ext cx="915120" cy="915120"/>
          </a:xfrm>
          <a:custGeom>
            <a:avLst/>
            <a:gdLst/>
            <a:ahLst/>
            <a:cxnLst/>
            <a:rect l="0" t="0" r="r" b="b"/>
            <a:pathLst>
              <a:path w="2542" h="2542">
                <a:moveTo>
                  <a:pt x="0" y="1270"/>
                </a:moveTo>
                <a:lnTo>
                  <a:pt x="1046" y="1045"/>
                </a:lnTo>
                <a:lnTo>
                  <a:pt x="1271" y="0"/>
                </a:lnTo>
                <a:lnTo>
                  <a:pt x="1495" y="1045"/>
                </a:lnTo>
                <a:lnTo>
                  <a:pt x="2541" y="1270"/>
                </a:lnTo>
                <a:lnTo>
                  <a:pt x="1495" y="1494"/>
                </a:lnTo>
                <a:lnTo>
                  <a:pt x="1271" y="2541"/>
                </a:lnTo>
                <a:lnTo>
                  <a:pt x="1046" y="1494"/>
                </a:lnTo>
                <a:lnTo>
                  <a:pt x="0" y="1270"/>
                </a:lnTo>
                <a:close/>
              </a:path>
            </a:pathLst>
          </a:custGeom>
          <a:solidFill>
            <a:srgbClr val="C00000"/>
          </a:solidFill>
          <a:ln>
            <a:noFill/>
          </a:ln>
        </p:spPr>
      </p:sp>
      <p:sp>
        <p:nvSpPr>
          <p:cNvPr id="16902" name="Freeform 867"/>
          <p:cNvSpPr/>
          <p:nvPr/>
        </p:nvSpPr>
        <p:spPr>
          <a:xfrm>
            <a:off x="8661600" y="5959440"/>
            <a:ext cx="915120" cy="915120"/>
          </a:xfrm>
          <a:custGeom>
            <a:avLst/>
            <a:gdLst/>
            <a:ahLst/>
            <a:cxnLst/>
            <a:rect l="0" t="0" r="r" b="b"/>
            <a:pathLst>
              <a:path w="2542" h="2542">
                <a:moveTo>
                  <a:pt x="0" y="1270"/>
                </a:moveTo>
                <a:lnTo>
                  <a:pt x="1046" y="1045"/>
                </a:lnTo>
                <a:lnTo>
                  <a:pt x="1271" y="0"/>
                </a:lnTo>
                <a:lnTo>
                  <a:pt x="1495" y="1045"/>
                </a:lnTo>
                <a:lnTo>
                  <a:pt x="2541" y="1270"/>
                </a:lnTo>
                <a:lnTo>
                  <a:pt x="1495" y="1494"/>
                </a:lnTo>
                <a:lnTo>
                  <a:pt x="1271" y="2541"/>
                </a:lnTo>
                <a:lnTo>
                  <a:pt x="1046" y="1494"/>
                </a:lnTo>
                <a:lnTo>
                  <a:pt x="0" y="1270"/>
                </a:lnTo>
                <a:close/>
              </a:path>
            </a:pathLst>
          </a:custGeom>
          <a:noFill/>
          <a:ln w="19800" cap="rnd">
            <a:solidFill>
              <a:srgbClr val="688E19"/>
            </a:solidFill>
            <a:miter/>
          </a:ln>
        </p:spPr>
      </p:sp>
      <p:sp>
        <p:nvSpPr>
          <p:cNvPr id="16903" name="Freeform 868"/>
          <p:cNvSpPr/>
          <p:nvPr/>
        </p:nvSpPr>
        <p:spPr>
          <a:xfrm>
            <a:off x="7595280" y="135360"/>
            <a:ext cx="916920" cy="878760"/>
          </a:xfrm>
          <a:custGeom>
            <a:avLst/>
            <a:gdLst/>
            <a:ahLst/>
            <a:cxnLst/>
            <a:rect l="0" t="0" r="r" b="b"/>
            <a:pathLst>
              <a:path w="2547" h="2441">
                <a:moveTo>
                  <a:pt x="0" y="2440"/>
                </a:moveTo>
                <a:lnTo>
                  <a:pt x="2546" y="2440"/>
                </a:lnTo>
                <a:lnTo>
                  <a:pt x="2546" y="0"/>
                </a:lnTo>
                <a:lnTo>
                  <a:pt x="0" y="0"/>
                </a:lnTo>
                <a:lnTo>
                  <a:pt x="0" y="2440"/>
                </a:lnTo>
                <a:close/>
              </a:path>
            </a:pathLst>
          </a:custGeom>
          <a:solidFill>
            <a:srgbClr val="2A5010"/>
          </a:solidFill>
          <a:ln>
            <a:noFill/>
          </a:ln>
        </p:spPr>
      </p:sp>
      <p:pic>
        <p:nvPicPr>
          <p:cNvPr id="16904" name="Рисунок 16903"/>
          <p:cNvPicPr/>
          <p:nvPr/>
        </p:nvPicPr>
        <p:blipFill>
          <a:blip r:embed="rId4"/>
          <a:stretch/>
        </p:blipFill>
        <p:spPr>
          <a:xfrm>
            <a:off x="7595640" y="135720"/>
            <a:ext cx="915480" cy="877320"/>
          </a:xfrm>
          <a:prstGeom prst="rect">
            <a:avLst/>
          </a:prstGeom>
          <a:ln>
            <a:noFill/>
          </a:ln>
        </p:spPr>
      </p:pic>
      <p:sp>
        <p:nvSpPr>
          <p:cNvPr id="16905" name="Freeform 869"/>
          <p:cNvSpPr/>
          <p:nvPr/>
        </p:nvSpPr>
        <p:spPr>
          <a:xfrm>
            <a:off x="7590960" y="131040"/>
            <a:ext cx="925560" cy="887400"/>
          </a:xfrm>
          <a:custGeom>
            <a:avLst/>
            <a:gdLst/>
            <a:ahLst/>
            <a:cxnLst/>
            <a:rect l="0" t="0" r="r" b="b"/>
            <a:pathLst>
              <a:path w="2571" h="2465">
                <a:moveTo>
                  <a:pt x="0" y="2464"/>
                </a:moveTo>
                <a:lnTo>
                  <a:pt x="2570" y="2464"/>
                </a:lnTo>
                <a:lnTo>
                  <a:pt x="2570" y="0"/>
                </a:lnTo>
                <a:lnTo>
                  <a:pt x="0" y="0"/>
                </a:lnTo>
                <a:lnTo>
                  <a:pt x="0" y="2464"/>
                </a:lnTo>
                <a:close/>
              </a:path>
            </a:pathLst>
          </a:custGeom>
          <a:noFill/>
          <a:ln w="9000">
            <a:solidFill>
              <a:srgbClr val="2A5010"/>
            </a:solidFill>
            <a:round/>
          </a:ln>
        </p:spPr>
      </p:sp>
      <p:pic>
        <p:nvPicPr>
          <p:cNvPr id="16906" name="Рисунок 16905"/>
          <p:cNvPicPr/>
          <p:nvPr/>
        </p:nvPicPr>
        <p:blipFill>
          <a:blip r:embed="rId5"/>
          <a:stretch/>
        </p:blipFill>
        <p:spPr>
          <a:xfrm rot="814200">
            <a:off x="8359560" y="1557720"/>
            <a:ext cx="1124280" cy="733680"/>
          </a:xfrm>
          <a:prstGeom prst="rect">
            <a:avLst/>
          </a:prstGeom>
          <a:ln>
            <a:noFill/>
          </a:ln>
        </p:spPr>
      </p:pic>
      <p:sp>
        <p:nvSpPr>
          <p:cNvPr id="16907" name="Freeform 870"/>
          <p:cNvSpPr/>
          <p:nvPr/>
        </p:nvSpPr>
        <p:spPr>
          <a:xfrm>
            <a:off x="8283240" y="1430280"/>
            <a:ext cx="1277640" cy="989640"/>
          </a:xfrm>
          <a:custGeom>
            <a:avLst/>
            <a:gdLst/>
            <a:ahLst/>
            <a:cxnLst/>
            <a:rect l="0" t="0" r="r" b="b"/>
            <a:pathLst>
              <a:path w="3549" h="2749">
                <a:moveTo>
                  <a:pt x="485" y="0"/>
                </a:moveTo>
                <a:lnTo>
                  <a:pt x="3548" y="740"/>
                </a:lnTo>
                <a:lnTo>
                  <a:pt x="3063" y="2748"/>
                </a:lnTo>
                <a:lnTo>
                  <a:pt x="0" y="2009"/>
                </a:lnTo>
                <a:lnTo>
                  <a:pt x="485" y="0"/>
                </a:lnTo>
                <a:close/>
              </a:path>
            </a:pathLst>
          </a:custGeom>
          <a:noFill/>
          <a:ln w="9360">
            <a:solidFill>
              <a:srgbClr val="CC0000"/>
            </a:solidFill>
            <a:round/>
          </a:ln>
        </p:spPr>
      </p:sp>
      <p:pic>
        <p:nvPicPr>
          <p:cNvPr id="16908" name="Рисунок 16907"/>
          <p:cNvPicPr/>
          <p:nvPr/>
        </p:nvPicPr>
        <p:blipFill>
          <a:blip r:embed="rId6"/>
          <a:stretch/>
        </p:blipFill>
        <p:spPr>
          <a:xfrm rot="1542600">
            <a:off x="8328960" y="2506320"/>
            <a:ext cx="1092960" cy="790200"/>
          </a:xfrm>
          <a:prstGeom prst="rect">
            <a:avLst/>
          </a:prstGeom>
          <a:ln>
            <a:noFill/>
          </a:ln>
        </p:spPr>
      </p:pic>
      <p:sp>
        <p:nvSpPr>
          <p:cNvPr id="16909" name="Freeform 871"/>
          <p:cNvSpPr/>
          <p:nvPr/>
        </p:nvSpPr>
        <p:spPr>
          <a:xfrm>
            <a:off x="8205120" y="2302200"/>
            <a:ext cx="1341360" cy="1200240"/>
          </a:xfrm>
          <a:custGeom>
            <a:avLst/>
            <a:gdLst/>
            <a:ahLst/>
            <a:cxnLst/>
            <a:rect l="0" t="0" r="r" b="b"/>
            <a:pathLst>
              <a:path w="3726" h="3334">
                <a:moveTo>
                  <a:pt x="964" y="0"/>
                </a:moveTo>
                <a:lnTo>
                  <a:pt x="3725" y="1329"/>
                </a:lnTo>
                <a:lnTo>
                  <a:pt x="2761" y="3333"/>
                </a:lnTo>
                <a:lnTo>
                  <a:pt x="0" y="2004"/>
                </a:lnTo>
                <a:lnTo>
                  <a:pt x="964" y="0"/>
                </a:lnTo>
                <a:close/>
              </a:path>
            </a:pathLst>
          </a:custGeom>
          <a:noFill/>
          <a:ln w="9360">
            <a:solidFill>
              <a:srgbClr val="CC0000"/>
            </a:solidFill>
            <a:round/>
          </a:ln>
        </p:spPr>
      </p:sp>
      <p:pic>
        <p:nvPicPr>
          <p:cNvPr id="16910" name="Рисунок 16909"/>
          <p:cNvPicPr/>
          <p:nvPr/>
        </p:nvPicPr>
        <p:blipFill>
          <a:blip r:embed="rId7"/>
          <a:stretch/>
        </p:blipFill>
        <p:spPr>
          <a:xfrm rot="20007000">
            <a:off x="667080" y="4233600"/>
            <a:ext cx="1505160" cy="1001520"/>
          </a:xfrm>
          <a:prstGeom prst="rect">
            <a:avLst/>
          </a:prstGeom>
          <a:ln>
            <a:noFill/>
          </a:ln>
        </p:spPr>
      </p:pic>
      <p:sp>
        <p:nvSpPr>
          <p:cNvPr id="16911" name="Freeform 872"/>
          <p:cNvSpPr/>
          <p:nvPr/>
        </p:nvSpPr>
        <p:spPr>
          <a:xfrm>
            <a:off x="516240" y="3943800"/>
            <a:ext cx="1807920" cy="1582560"/>
          </a:xfrm>
          <a:custGeom>
            <a:avLst/>
            <a:gdLst/>
            <a:ahLst/>
            <a:cxnLst/>
            <a:rect l="0" t="0" r="r" b="b"/>
            <a:pathLst>
              <a:path w="5022" h="4396">
                <a:moveTo>
                  <a:pt x="0" y="1881"/>
                </a:moveTo>
                <a:lnTo>
                  <a:pt x="3765" y="0"/>
                </a:lnTo>
                <a:lnTo>
                  <a:pt x="5021" y="2514"/>
                </a:lnTo>
                <a:lnTo>
                  <a:pt x="1256" y="4395"/>
                </a:lnTo>
                <a:lnTo>
                  <a:pt x="0" y="1881"/>
                </a:lnTo>
                <a:close/>
              </a:path>
            </a:pathLst>
          </a:custGeom>
          <a:noFill/>
          <a:ln w="9360">
            <a:solidFill>
              <a:srgbClr val="CC0000"/>
            </a:solidFill>
            <a:round/>
          </a:ln>
        </p:spPr>
      </p:sp>
      <p:pic>
        <p:nvPicPr>
          <p:cNvPr id="16912" name="Рисунок 16911"/>
          <p:cNvPicPr/>
          <p:nvPr/>
        </p:nvPicPr>
        <p:blipFill>
          <a:blip r:embed="rId8"/>
          <a:stretch/>
        </p:blipFill>
        <p:spPr>
          <a:xfrm rot="20652000">
            <a:off x="783360" y="2990520"/>
            <a:ext cx="1254240" cy="1136160"/>
          </a:xfrm>
          <a:prstGeom prst="rect">
            <a:avLst/>
          </a:prstGeom>
          <a:ln>
            <a:noFill/>
          </a:ln>
        </p:spPr>
      </p:pic>
      <p:sp>
        <p:nvSpPr>
          <p:cNvPr id="16913" name="Freeform 873"/>
          <p:cNvSpPr/>
          <p:nvPr/>
        </p:nvSpPr>
        <p:spPr>
          <a:xfrm>
            <a:off x="646560" y="2835000"/>
            <a:ext cx="1529280" cy="1447560"/>
          </a:xfrm>
          <a:custGeom>
            <a:avLst/>
            <a:gdLst/>
            <a:ahLst/>
            <a:cxnLst/>
            <a:rect l="0" t="0" r="r" b="b"/>
            <a:pathLst>
              <a:path w="4248" h="4021">
                <a:moveTo>
                  <a:pt x="0" y="956"/>
                </a:moveTo>
                <a:lnTo>
                  <a:pt x="3380" y="0"/>
                </a:lnTo>
                <a:lnTo>
                  <a:pt x="4247" y="3064"/>
                </a:lnTo>
                <a:lnTo>
                  <a:pt x="868" y="4020"/>
                </a:lnTo>
                <a:lnTo>
                  <a:pt x="0" y="956"/>
                </a:lnTo>
                <a:close/>
              </a:path>
            </a:pathLst>
          </a:custGeom>
          <a:noFill/>
          <a:ln w="9360">
            <a:solidFill>
              <a:srgbClr val="CC0000"/>
            </a:solidFill>
            <a:round/>
          </a:ln>
        </p:spPr>
      </p:sp>
      <p:pic>
        <p:nvPicPr>
          <p:cNvPr id="16914" name="Рисунок 16913"/>
          <p:cNvPicPr/>
          <p:nvPr/>
        </p:nvPicPr>
        <p:blipFill>
          <a:blip r:embed="rId9"/>
          <a:stretch/>
        </p:blipFill>
        <p:spPr>
          <a:xfrm rot="748200">
            <a:off x="8170560" y="3527640"/>
            <a:ext cx="1385640" cy="779040"/>
          </a:xfrm>
          <a:prstGeom prst="rect">
            <a:avLst/>
          </a:prstGeom>
          <a:ln>
            <a:noFill/>
          </a:ln>
        </p:spPr>
      </p:pic>
      <p:sp>
        <p:nvSpPr>
          <p:cNvPr id="16915" name="Freeform 874"/>
          <p:cNvSpPr/>
          <p:nvPr/>
        </p:nvSpPr>
        <p:spPr>
          <a:xfrm>
            <a:off x="8097120" y="3381480"/>
            <a:ext cx="1533600" cy="1072080"/>
          </a:xfrm>
          <a:custGeom>
            <a:avLst/>
            <a:gdLst/>
            <a:ahLst/>
            <a:cxnLst/>
            <a:rect l="0" t="0" r="r" b="b"/>
            <a:pathLst>
              <a:path w="4260" h="2978">
                <a:moveTo>
                  <a:pt x="473" y="0"/>
                </a:moveTo>
                <a:lnTo>
                  <a:pt x="4259" y="837"/>
                </a:lnTo>
                <a:lnTo>
                  <a:pt x="3786" y="2977"/>
                </a:lnTo>
                <a:lnTo>
                  <a:pt x="0" y="2140"/>
                </a:lnTo>
                <a:lnTo>
                  <a:pt x="473" y="0"/>
                </a:lnTo>
                <a:close/>
              </a:path>
            </a:pathLst>
          </a:custGeom>
          <a:noFill/>
          <a:ln w="9360">
            <a:solidFill>
              <a:srgbClr val="CC0000"/>
            </a:solidFill>
            <a:round/>
          </a:ln>
        </p:spPr>
      </p:sp>
      <p:sp>
        <p:nvSpPr>
          <p:cNvPr id="16916" name="TextShape 875"/>
          <p:cNvSpPr txBox="1"/>
          <p:nvPr/>
        </p:nvSpPr>
        <p:spPr>
          <a:xfrm>
            <a:off x="2399040" y="5332320"/>
            <a:ext cx="6229440" cy="256320"/>
          </a:xfrm>
          <a:prstGeom prst="rect">
            <a:avLst/>
          </a:prstGeom>
          <a:noFill/>
          <a:ln>
            <a:noFill/>
          </a:ln>
        </p:spPr>
        <p:txBody>
          <a:bodyPr lIns="0" tIns="0" rIns="0" bIns="0">
            <a:noAutofit/>
          </a:bodyPr>
          <a:lstStyle/>
          <a:p>
            <a:r>
              <a:rPr lang="en-US" sz="1800" b="1" i="1" strike="noStrike" spc="-1">
                <a:solidFill>
                  <a:srgbClr val="C00000"/>
                </a:solidFill>
                <a:latin typeface="Arial"/>
              </a:rPr>
              <a:t>числе передача им указанных средств и материалов</a:t>
            </a:r>
            <a:endParaRPr lang="en-US" sz="1800" b="0" strike="noStrike" spc="-1">
              <a:latin typeface="Times New Roman"/>
            </a:endParaRPr>
          </a:p>
        </p:txBody>
      </p:sp>
      <p:sp>
        <p:nvSpPr>
          <p:cNvPr id="16917" name="TextShape 876"/>
          <p:cNvSpPr txBox="1"/>
          <p:nvPr/>
        </p:nvSpPr>
        <p:spPr>
          <a:xfrm>
            <a:off x="2426400" y="6315120"/>
            <a:ext cx="5060520" cy="265680"/>
          </a:xfrm>
          <a:prstGeom prst="rect">
            <a:avLst/>
          </a:prstGeom>
          <a:noFill/>
          <a:ln>
            <a:noFill/>
          </a:ln>
        </p:spPr>
        <p:txBody>
          <a:bodyPr lIns="0" tIns="0" rIns="0" bIns="0">
            <a:noAutofit/>
          </a:bodyPr>
          <a:lstStyle/>
          <a:p>
            <a:r>
              <a:rPr lang="en-US" sz="1800" b="1" i="1" strike="noStrike" spc="-1">
                <a:solidFill>
                  <a:srgbClr val="FF0000"/>
                </a:solidFill>
                <a:latin typeface="Trebuchet MS"/>
              </a:rPr>
              <a:t>(составляется акт об удалении с экзамена)</a:t>
            </a:r>
            <a:endParaRPr lang="en-US" sz="1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80" y="259200"/>
            <a:ext cx="10972080" cy="5474056"/>
          </a:xfrm>
        </p:spPr>
        <p:txBody>
          <a:bodyPr/>
          <a:lstStyle/>
          <a:p>
            <a:r>
              <a:rPr lang="ru-RU" sz="2400" dirty="0"/>
              <a:t>Ответы участников экзаменов на задания КИМ для проведения ЕГЭ с развернутым ответом и для проведения ГВЭ, в том числе устные ответы, проходят шесть видов проверки:</a:t>
            </a:r>
            <a:br>
              <a:rPr lang="ru-RU" sz="2400" dirty="0"/>
            </a:br>
            <a:r>
              <a:rPr lang="ru-RU" sz="2400" dirty="0" smtClean="0"/>
              <a:t>-проверку </a:t>
            </a:r>
            <a:r>
              <a:rPr lang="ru-RU" sz="2400" dirty="0"/>
              <a:t>двумя экспертами (первая и вторая проверки);</a:t>
            </a:r>
            <a:br>
              <a:rPr lang="ru-RU" sz="2400" dirty="0"/>
            </a:br>
            <a:r>
              <a:rPr lang="ru-RU" sz="2400" dirty="0" smtClean="0"/>
              <a:t>-проверку </a:t>
            </a:r>
            <a:r>
              <a:rPr lang="ru-RU" sz="2400" dirty="0"/>
              <a:t>третьим экспертом (третья проверка);</a:t>
            </a:r>
            <a:br>
              <a:rPr lang="ru-RU" sz="2400" dirty="0"/>
            </a:br>
            <a:r>
              <a:rPr lang="ru-RU" sz="2400" dirty="0" smtClean="0"/>
              <a:t>-межрегиональную </a:t>
            </a:r>
            <a:r>
              <a:rPr lang="ru-RU" sz="2400" dirty="0"/>
              <a:t>перекрестную проверку;</a:t>
            </a:r>
            <a:br>
              <a:rPr lang="ru-RU" sz="2400" dirty="0"/>
            </a:br>
            <a:r>
              <a:rPr lang="ru-RU" sz="2400" dirty="0" smtClean="0"/>
              <a:t>-перепроверку</a:t>
            </a:r>
            <a:r>
              <a:rPr lang="ru-RU" sz="2400" dirty="0"/>
              <a:t>;</a:t>
            </a:r>
            <a:br>
              <a:rPr lang="ru-RU" sz="2400" dirty="0"/>
            </a:br>
            <a:r>
              <a:rPr lang="ru-RU" sz="2400" dirty="0" smtClean="0"/>
              <a:t>-проверку </a:t>
            </a:r>
            <a:r>
              <a:rPr lang="ru-RU" sz="2400" dirty="0"/>
              <a:t>в рамках установления правильности оценивания развернутых ответов (в том числе устных) участников экзаменов, подавших апелляции о несогласии с выставленными баллами;</a:t>
            </a:r>
            <a:br>
              <a:rPr lang="ru-RU" sz="2400" dirty="0"/>
            </a:br>
            <a:r>
              <a:rPr lang="ru-RU" sz="2400" dirty="0" smtClean="0"/>
              <a:t>-межрегиональную </a:t>
            </a:r>
            <a:r>
              <a:rPr lang="ru-RU" sz="2400" dirty="0"/>
              <a:t>перекрестную перепроверку в рамках рассмотрения апелляции о несогласии с выставленными баллами.</a:t>
            </a:r>
            <a:br>
              <a:rPr lang="ru-RU" sz="2400" dirty="0"/>
            </a:br>
            <a:endParaRPr lang="ru-RU" sz="2400" dirty="0"/>
          </a:p>
        </p:txBody>
      </p:sp>
    </p:spTree>
    <p:extLst>
      <p:ext uri="{BB962C8B-B14F-4D97-AF65-F5344CB8AC3E}">
        <p14:creationId xmlns:p14="http://schemas.microsoft.com/office/powerpoint/2010/main" val="3188646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80" y="259200"/>
            <a:ext cx="10972080" cy="5906104"/>
          </a:xfrm>
        </p:spPr>
        <p:txBody>
          <a:bodyPr/>
          <a:lstStyle/>
          <a:p>
            <a:r>
              <a:rPr lang="ru-RU" sz="3600" dirty="0" smtClean="0"/>
              <a:t>Результаты </a:t>
            </a:r>
            <a:r>
              <a:rPr lang="ru-RU" sz="3600" dirty="0"/>
              <a:t>экзаменов опубликуют через 7–11 дней после проведения экзамена, в зависимости от предмета. Это связано с централизованной проверкой работ. Ее могут проводить в течение пяти рабочих дней.</a:t>
            </a:r>
          </a:p>
        </p:txBody>
      </p:sp>
    </p:spTree>
    <p:extLst>
      <p:ext uri="{BB962C8B-B14F-4D97-AF65-F5344CB8AC3E}">
        <p14:creationId xmlns:p14="http://schemas.microsoft.com/office/powerpoint/2010/main" val="3352200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8"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6919"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6920"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6921"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6922"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6923"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6924"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6925"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6926"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6927"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6928"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6929"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6930"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6931"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6932"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6933"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6934"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6935"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6936"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6937"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6938"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6939"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6940"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6941"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6942"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6943"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6944"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6945"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6946"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6947"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6948"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6949"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6950"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6951"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6952"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6953"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6954"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6955"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6956"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6957"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6958"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6959"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6960"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6961"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6962"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6963"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6964"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6965"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6966"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6967"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6968"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6969"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6970"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6971"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6972"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6973"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6974"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6975"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6976"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6977"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6978"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6979"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6980"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6981"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6982"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6983"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6984"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6985"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6986"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6987"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6988"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6989"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6990"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6991"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6992"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6993"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6994"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6995"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6996"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6997"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6998"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6999"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7000"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7001"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7002"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7003"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7004"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7005"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7006"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7007"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7008"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7009"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7010"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7011"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7012"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7013"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7014"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7015"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7016"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7017"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7018"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7019"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7020"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7021"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7022"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7023"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7024"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7025"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7026"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7027"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7028"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7029"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7030"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7031"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7032"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7033"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7034"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7035"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7036"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7037"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7038"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7039"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7040"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7041"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7042"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7043"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7044"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7045"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7046"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7047"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7048"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7049"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7050"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7051"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7052"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7053"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7054"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7055"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7056"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7057"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7058"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7059"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7060"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7061"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7062"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7063"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7064"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7065"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7066"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7067"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7068"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7069" name="Freeform 152"/>
          <p:cNvSpPr/>
          <p:nvPr/>
        </p:nvSpPr>
        <p:spPr>
          <a:xfrm>
            <a:off x="1333440" y="557640"/>
            <a:ext cx="11880" cy="5400"/>
          </a:xfrm>
          <a:custGeom>
            <a:avLst/>
            <a:gdLst/>
            <a:ahLst/>
            <a:cxnLst/>
            <a:rect l="0" t="0" r="r" b="b"/>
            <a:pathLst>
              <a:path w="33" h="15">
                <a:moveTo>
                  <a:pt x="0" y="0"/>
                </a:moveTo>
                <a:lnTo>
                  <a:pt x="32" y="0"/>
                </a:lnTo>
                <a:lnTo>
                  <a:pt x="0" y="14"/>
                </a:lnTo>
                <a:lnTo>
                  <a:pt x="0" y="0"/>
                </a:lnTo>
                <a:close/>
              </a:path>
            </a:pathLst>
          </a:custGeom>
          <a:solidFill>
            <a:srgbClr val="FEB80E"/>
          </a:solidFill>
          <a:ln>
            <a:noFill/>
          </a:ln>
        </p:spPr>
      </p:sp>
      <p:sp>
        <p:nvSpPr>
          <p:cNvPr id="17070" name="Freeform 153"/>
          <p:cNvSpPr/>
          <p:nvPr/>
        </p:nvSpPr>
        <p:spPr>
          <a:xfrm>
            <a:off x="1333440" y="557640"/>
            <a:ext cx="23400" cy="9720"/>
          </a:xfrm>
          <a:custGeom>
            <a:avLst/>
            <a:gdLst/>
            <a:ahLst/>
            <a:cxnLst/>
            <a:rect l="0" t="0" r="r" b="b"/>
            <a:pathLst>
              <a:path w="65" h="27">
                <a:moveTo>
                  <a:pt x="0" y="13"/>
                </a:moveTo>
                <a:lnTo>
                  <a:pt x="31" y="0"/>
                </a:lnTo>
                <a:lnTo>
                  <a:pt x="64" y="0"/>
                </a:lnTo>
                <a:lnTo>
                  <a:pt x="0" y="26"/>
                </a:lnTo>
                <a:lnTo>
                  <a:pt x="0" y="13"/>
                </a:lnTo>
                <a:close/>
              </a:path>
            </a:pathLst>
          </a:custGeom>
          <a:solidFill>
            <a:srgbClr val="FEB810"/>
          </a:solidFill>
          <a:ln>
            <a:noFill/>
          </a:ln>
        </p:spPr>
      </p:sp>
      <p:sp>
        <p:nvSpPr>
          <p:cNvPr id="17071" name="Freeform 154"/>
          <p:cNvSpPr/>
          <p:nvPr/>
        </p:nvSpPr>
        <p:spPr>
          <a:xfrm>
            <a:off x="1333440" y="557640"/>
            <a:ext cx="34920" cy="14400"/>
          </a:xfrm>
          <a:custGeom>
            <a:avLst/>
            <a:gdLst/>
            <a:ahLst/>
            <a:cxnLst/>
            <a:rect l="0" t="0" r="r" b="b"/>
            <a:pathLst>
              <a:path w="97" h="40">
                <a:moveTo>
                  <a:pt x="0" y="26"/>
                </a:moveTo>
                <a:lnTo>
                  <a:pt x="64" y="0"/>
                </a:lnTo>
                <a:lnTo>
                  <a:pt x="96" y="0"/>
                </a:lnTo>
                <a:lnTo>
                  <a:pt x="0" y="39"/>
                </a:lnTo>
                <a:lnTo>
                  <a:pt x="0" y="26"/>
                </a:lnTo>
                <a:close/>
              </a:path>
            </a:pathLst>
          </a:custGeom>
          <a:solidFill>
            <a:srgbClr val="FEB813"/>
          </a:solidFill>
          <a:ln>
            <a:noFill/>
          </a:ln>
        </p:spPr>
      </p:sp>
      <p:sp>
        <p:nvSpPr>
          <p:cNvPr id="17072" name="Freeform 155"/>
          <p:cNvSpPr/>
          <p:nvPr/>
        </p:nvSpPr>
        <p:spPr>
          <a:xfrm>
            <a:off x="1333440" y="557640"/>
            <a:ext cx="46080" cy="18720"/>
          </a:xfrm>
          <a:custGeom>
            <a:avLst/>
            <a:gdLst/>
            <a:ahLst/>
            <a:cxnLst/>
            <a:rect l="0" t="0" r="r" b="b"/>
            <a:pathLst>
              <a:path w="128" h="52">
                <a:moveTo>
                  <a:pt x="0" y="39"/>
                </a:moveTo>
                <a:lnTo>
                  <a:pt x="96" y="0"/>
                </a:lnTo>
                <a:lnTo>
                  <a:pt x="127" y="0"/>
                </a:lnTo>
                <a:lnTo>
                  <a:pt x="0" y="51"/>
                </a:lnTo>
                <a:lnTo>
                  <a:pt x="0" y="39"/>
                </a:lnTo>
                <a:close/>
              </a:path>
            </a:pathLst>
          </a:custGeom>
          <a:solidFill>
            <a:srgbClr val="FEB816"/>
          </a:solidFill>
          <a:ln>
            <a:noFill/>
          </a:ln>
        </p:spPr>
      </p:sp>
      <p:sp>
        <p:nvSpPr>
          <p:cNvPr id="17073" name="Freeform 156"/>
          <p:cNvSpPr/>
          <p:nvPr/>
        </p:nvSpPr>
        <p:spPr>
          <a:xfrm>
            <a:off x="1333440" y="557640"/>
            <a:ext cx="57600" cy="23400"/>
          </a:xfrm>
          <a:custGeom>
            <a:avLst/>
            <a:gdLst/>
            <a:ahLst/>
            <a:cxnLst/>
            <a:rect l="0" t="0" r="r" b="b"/>
            <a:pathLst>
              <a:path w="160" h="65">
                <a:moveTo>
                  <a:pt x="0" y="50"/>
                </a:moveTo>
                <a:lnTo>
                  <a:pt x="127" y="0"/>
                </a:lnTo>
                <a:lnTo>
                  <a:pt x="159" y="0"/>
                </a:lnTo>
                <a:lnTo>
                  <a:pt x="0" y="64"/>
                </a:lnTo>
                <a:lnTo>
                  <a:pt x="0" y="50"/>
                </a:lnTo>
                <a:close/>
              </a:path>
            </a:pathLst>
          </a:custGeom>
          <a:solidFill>
            <a:srgbClr val="FEB818"/>
          </a:solidFill>
          <a:ln>
            <a:noFill/>
          </a:ln>
        </p:spPr>
      </p:sp>
      <p:sp>
        <p:nvSpPr>
          <p:cNvPr id="17074" name="Freeform 157"/>
          <p:cNvSpPr/>
          <p:nvPr/>
        </p:nvSpPr>
        <p:spPr>
          <a:xfrm>
            <a:off x="1333440" y="557640"/>
            <a:ext cx="69120" cy="28080"/>
          </a:xfrm>
          <a:custGeom>
            <a:avLst/>
            <a:gdLst/>
            <a:ahLst/>
            <a:cxnLst/>
            <a:rect l="0" t="0" r="r" b="b"/>
            <a:pathLst>
              <a:path w="192" h="78">
                <a:moveTo>
                  <a:pt x="0" y="63"/>
                </a:moveTo>
                <a:lnTo>
                  <a:pt x="158" y="0"/>
                </a:lnTo>
                <a:lnTo>
                  <a:pt x="191" y="0"/>
                </a:lnTo>
                <a:lnTo>
                  <a:pt x="0" y="77"/>
                </a:lnTo>
                <a:lnTo>
                  <a:pt x="0" y="63"/>
                </a:lnTo>
                <a:close/>
              </a:path>
            </a:pathLst>
          </a:custGeom>
          <a:solidFill>
            <a:srgbClr val="FEB819"/>
          </a:solidFill>
          <a:ln>
            <a:noFill/>
          </a:ln>
        </p:spPr>
      </p:sp>
      <p:sp>
        <p:nvSpPr>
          <p:cNvPr id="17075" name="Freeform 158"/>
          <p:cNvSpPr/>
          <p:nvPr/>
        </p:nvSpPr>
        <p:spPr>
          <a:xfrm>
            <a:off x="1333440" y="557640"/>
            <a:ext cx="80280" cy="32400"/>
          </a:xfrm>
          <a:custGeom>
            <a:avLst/>
            <a:gdLst/>
            <a:ahLst/>
            <a:cxnLst/>
            <a:rect l="0" t="0" r="r" b="b"/>
            <a:pathLst>
              <a:path w="223" h="90">
                <a:moveTo>
                  <a:pt x="0" y="76"/>
                </a:moveTo>
                <a:lnTo>
                  <a:pt x="191" y="0"/>
                </a:lnTo>
                <a:lnTo>
                  <a:pt x="222" y="0"/>
                </a:lnTo>
                <a:lnTo>
                  <a:pt x="0" y="89"/>
                </a:lnTo>
                <a:lnTo>
                  <a:pt x="0" y="76"/>
                </a:lnTo>
                <a:close/>
              </a:path>
            </a:pathLst>
          </a:custGeom>
          <a:solidFill>
            <a:srgbClr val="FEB91B"/>
          </a:solidFill>
          <a:ln>
            <a:noFill/>
          </a:ln>
        </p:spPr>
      </p:sp>
      <p:sp>
        <p:nvSpPr>
          <p:cNvPr id="17076" name="Freeform 159"/>
          <p:cNvSpPr/>
          <p:nvPr/>
        </p:nvSpPr>
        <p:spPr>
          <a:xfrm>
            <a:off x="1333440" y="557640"/>
            <a:ext cx="91800" cy="37080"/>
          </a:xfrm>
          <a:custGeom>
            <a:avLst/>
            <a:gdLst/>
            <a:ahLst/>
            <a:cxnLst/>
            <a:rect l="0" t="0" r="r" b="b"/>
            <a:pathLst>
              <a:path w="255" h="103">
                <a:moveTo>
                  <a:pt x="0" y="89"/>
                </a:moveTo>
                <a:lnTo>
                  <a:pt x="222" y="0"/>
                </a:lnTo>
                <a:lnTo>
                  <a:pt x="254" y="0"/>
                </a:lnTo>
                <a:lnTo>
                  <a:pt x="0" y="102"/>
                </a:lnTo>
                <a:lnTo>
                  <a:pt x="0" y="89"/>
                </a:lnTo>
                <a:close/>
              </a:path>
            </a:pathLst>
          </a:custGeom>
          <a:solidFill>
            <a:srgbClr val="FEB91D"/>
          </a:solidFill>
          <a:ln>
            <a:noFill/>
          </a:ln>
        </p:spPr>
      </p:sp>
      <p:sp>
        <p:nvSpPr>
          <p:cNvPr id="17077" name="Freeform 160"/>
          <p:cNvSpPr/>
          <p:nvPr/>
        </p:nvSpPr>
        <p:spPr>
          <a:xfrm>
            <a:off x="1333440" y="557640"/>
            <a:ext cx="103320" cy="41760"/>
          </a:xfrm>
          <a:custGeom>
            <a:avLst/>
            <a:gdLst/>
            <a:ahLst/>
            <a:cxnLst/>
            <a:rect l="0" t="0" r="r" b="b"/>
            <a:pathLst>
              <a:path w="287" h="116">
                <a:moveTo>
                  <a:pt x="0" y="102"/>
                </a:moveTo>
                <a:lnTo>
                  <a:pt x="254" y="0"/>
                </a:lnTo>
                <a:lnTo>
                  <a:pt x="286" y="0"/>
                </a:lnTo>
                <a:lnTo>
                  <a:pt x="0" y="115"/>
                </a:lnTo>
                <a:lnTo>
                  <a:pt x="0" y="102"/>
                </a:lnTo>
                <a:close/>
              </a:path>
            </a:pathLst>
          </a:custGeom>
          <a:solidFill>
            <a:srgbClr val="FEB91E"/>
          </a:solidFill>
          <a:ln>
            <a:noFill/>
          </a:ln>
        </p:spPr>
      </p:sp>
      <p:sp>
        <p:nvSpPr>
          <p:cNvPr id="17078" name="Freeform 161"/>
          <p:cNvSpPr/>
          <p:nvPr/>
        </p:nvSpPr>
        <p:spPr>
          <a:xfrm>
            <a:off x="1333440" y="557640"/>
            <a:ext cx="114480" cy="46080"/>
          </a:xfrm>
          <a:custGeom>
            <a:avLst/>
            <a:gdLst/>
            <a:ahLst/>
            <a:cxnLst/>
            <a:rect l="0" t="0" r="r" b="b"/>
            <a:pathLst>
              <a:path w="318" h="128">
                <a:moveTo>
                  <a:pt x="0" y="115"/>
                </a:moveTo>
                <a:lnTo>
                  <a:pt x="286" y="0"/>
                </a:lnTo>
                <a:lnTo>
                  <a:pt x="317" y="0"/>
                </a:lnTo>
                <a:lnTo>
                  <a:pt x="0" y="127"/>
                </a:lnTo>
                <a:lnTo>
                  <a:pt x="0" y="115"/>
                </a:lnTo>
                <a:close/>
              </a:path>
            </a:pathLst>
          </a:custGeom>
          <a:solidFill>
            <a:srgbClr val="FEB91F"/>
          </a:solidFill>
          <a:ln>
            <a:noFill/>
          </a:ln>
        </p:spPr>
      </p:sp>
      <p:sp>
        <p:nvSpPr>
          <p:cNvPr id="17079" name="Freeform 162"/>
          <p:cNvSpPr/>
          <p:nvPr/>
        </p:nvSpPr>
        <p:spPr>
          <a:xfrm>
            <a:off x="1333440" y="557640"/>
            <a:ext cx="126000" cy="50760"/>
          </a:xfrm>
          <a:custGeom>
            <a:avLst/>
            <a:gdLst/>
            <a:ahLst/>
            <a:cxnLst/>
            <a:rect l="0" t="0" r="r" b="b"/>
            <a:pathLst>
              <a:path w="350" h="141">
                <a:moveTo>
                  <a:pt x="0" y="127"/>
                </a:moveTo>
                <a:lnTo>
                  <a:pt x="317" y="0"/>
                </a:lnTo>
                <a:lnTo>
                  <a:pt x="349" y="0"/>
                </a:lnTo>
                <a:lnTo>
                  <a:pt x="0" y="140"/>
                </a:lnTo>
                <a:lnTo>
                  <a:pt x="0" y="127"/>
                </a:lnTo>
                <a:close/>
              </a:path>
            </a:pathLst>
          </a:custGeom>
          <a:solidFill>
            <a:srgbClr val="FEB921"/>
          </a:solidFill>
          <a:ln>
            <a:noFill/>
          </a:ln>
        </p:spPr>
      </p:sp>
      <p:sp>
        <p:nvSpPr>
          <p:cNvPr id="17080" name="Freeform 163"/>
          <p:cNvSpPr/>
          <p:nvPr/>
        </p:nvSpPr>
        <p:spPr>
          <a:xfrm>
            <a:off x="1333440" y="557640"/>
            <a:ext cx="137160" cy="55440"/>
          </a:xfrm>
          <a:custGeom>
            <a:avLst/>
            <a:gdLst/>
            <a:ahLst/>
            <a:cxnLst/>
            <a:rect l="0" t="0" r="r" b="b"/>
            <a:pathLst>
              <a:path w="381" h="154">
                <a:moveTo>
                  <a:pt x="0" y="140"/>
                </a:moveTo>
                <a:lnTo>
                  <a:pt x="349" y="0"/>
                </a:lnTo>
                <a:lnTo>
                  <a:pt x="380" y="0"/>
                </a:lnTo>
                <a:lnTo>
                  <a:pt x="0" y="153"/>
                </a:lnTo>
                <a:lnTo>
                  <a:pt x="0" y="140"/>
                </a:lnTo>
                <a:close/>
              </a:path>
            </a:pathLst>
          </a:custGeom>
          <a:solidFill>
            <a:srgbClr val="FEB923"/>
          </a:solidFill>
          <a:ln>
            <a:noFill/>
          </a:ln>
        </p:spPr>
      </p:sp>
      <p:sp>
        <p:nvSpPr>
          <p:cNvPr id="17081" name="Freeform 164"/>
          <p:cNvSpPr/>
          <p:nvPr/>
        </p:nvSpPr>
        <p:spPr>
          <a:xfrm>
            <a:off x="1333440" y="557640"/>
            <a:ext cx="148680" cy="59760"/>
          </a:xfrm>
          <a:custGeom>
            <a:avLst/>
            <a:gdLst/>
            <a:ahLst/>
            <a:cxnLst/>
            <a:rect l="0" t="0" r="r" b="b"/>
            <a:pathLst>
              <a:path w="413" h="166">
                <a:moveTo>
                  <a:pt x="0" y="153"/>
                </a:moveTo>
                <a:lnTo>
                  <a:pt x="380" y="0"/>
                </a:lnTo>
                <a:lnTo>
                  <a:pt x="412" y="0"/>
                </a:lnTo>
                <a:lnTo>
                  <a:pt x="0" y="165"/>
                </a:lnTo>
                <a:lnTo>
                  <a:pt x="0" y="153"/>
                </a:lnTo>
                <a:close/>
              </a:path>
            </a:pathLst>
          </a:custGeom>
          <a:solidFill>
            <a:srgbClr val="FEB925"/>
          </a:solidFill>
          <a:ln>
            <a:noFill/>
          </a:ln>
        </p:spPr>
      </p:sp>
      <p:sp>
        <p:nvSpPr>
          <p:cNvPr id="17082" name="Freeform 165"/>
          <p:cNvSpPr/>
          <p:nvPr/>
        </p:nvSpPr>
        <p:spPr>
          <a:xfrm>
            <a:off x="1333440" y="557640"/>
            <a:ext cx="160200" cy="64440"/>
          </a:xfrm>
          <a:custGeom>
            <a:avLst/>
            <a:gdLst/>
            <a:ahLst/>
            <a:cxnLst/>
            <a:rect l="0" t="0" r="r" b="b"/>
            <a:pathLst>
              <a:path w="445" h="179">
                <a:moveTo>
                  <a:pt x="0" y="165"/>
                </a:moveTo>
                <a:lnTo>
                  <a:pt x="412" y="0"/>
                </a:lnTo>
                <a:lnTo>
                  <a:pt x="444" y="0"/>
                </a:lnTo>
                <a:lnTo>
                  <a:pt x="0" y="178"/>
                </a:lnTo>
                <a:lnTo>
                  <a:pt x="0" y="165"/>
                </a:lnTo>
                <a:close/>
              </a:path>
            </a:pathLst>
          </a:custGeom>
          <a:solidFill>
            <a:srgbClr val="FEB926"/>
          </a:solidFill>
          <a:ln>
            <a:noFill/>
          </a:ln>
        </p:spPr>
      </p:sp>
      <p:sp>
        <p:nvSpPr>
          <p:cNvPr id="17083" name="Freeform 166"/>
          <p:cNvSpPr/>
          <p:nvPr/>
        </p:nvSpPr>
        <p:spPr>
          <a:xfrm>
            <a:off x="1333440" y="557640"/>
            <a:ext cx="171360" cy="68760"/>
          </a:xfrm>
          <a:custGeom>
            <a:avLst/>
            <a:gdLst/>
            <a:ahLst/>
            <a:cxnLst/>
            <a:rect l="0" t="0" r="r" b="b"/>
            <a:pathLst>
              <a:path w="476" h="191">
                <a:moveTo>
                  <a:pt x="0" y="178"/>
                </a:moveTo>
                <a:lnTo>
                  <a:pt x="444" y="0"/>
                </a:lnTo>
                <a:lnTo>
                  <a:pt x="475" y="0"/>
                </a:lnTo>
                <a:lnTo>
                  <a:pt x="0" y="190"/>
                </a:lnTo>
                <a:lnTo>
                  <a:pt x="0" y="178"/>
                </a:lnTo>
                <a:close/>
              </a:path>
            </a:pathLst>
          </a:custGeom>
          <a:solidFill>
            <a:srgbClr val="FEB928"/>
          </a:solidFill>
          <a:ln>
            <a:noFill/>
          </a:ln>
        </p:spPr>
      </p:sp>
      <p:sp>
        <p:nvSpPr>
          <p:cNvPr id="17084" name="Freeform 167"/>
          <p:cNvSpPr/>
          <p:nvPr/>
        </p:nvSpPr>
        <p:spPr>
          <a:xfrm>
            <a:off x="1333440" y="557640"/>
            <a:ext cx="182880" cy="73440"/>
          </a:xfrm>
          <a:custGeom>
            <a:avLst/>
            <a:gdLst/>
            <a:ahLst/>
            <a:cxnLst/>
            <a:rect l="0" t="0" r="r" b="b"/>
            <a:pathLst>
              <a:path w="508" h="204">
                <a:moveTo>
                  <a:pt x="0" y="190"/>
                </a:moveTo>
                <a:lnTo>
                  <a:pt x="475" y="0"/>
                </a:lnTo>
                <a:lnTo>
                  <a:pt x="507" y="0"/>
                </a:lnTo>
                <a:lnTo>
                  <a:pt x="0" y="203"/>
                </a:lnTo>
                <a:lnTo>
                  <a:pt x="0" y="190"/>
                </a:lnTo>
                <a:close/>
              </a:path>
            </a:pathLst>
          </a:custGeom>
          <a:solidFill>
            <a:srgbClr val="FEBA29"/>
          </a:solidFill>
          <a:ln>
            <a:noFill/>
          </a:ln>
        </p:spPr>
      </p:sp>
      <p:sp>
        <p:nvSpPr>
          <p:cNvPr id="17085" name="Freeform 168"/>
          <p:cNvSpPr/>
          <p:nvPr/>
        </p:nvSpPr>
        <p:spPr>
          <a:xfrm>
            <a:off x="1333440" y="557640"/>
            <a:ext cx="194400" cy="78120"/>
          </a:xfrm>
          <a:custGeom>
            <a:avLst/>
            <a:gdLst/>
            <a:ahLst/>
            <a:cxnLst/>
            <a:rect l="0" t="0" r="r" b="b"/>
            <a:pathLst>
              <a:path w="540" h="217">
                <a:moveTo>
                  <a:pt x="0" y="203"/>
                </a:moveTo>
                <a:lnTo>
                  <a:pt x="507" y="0"/>
                </a:lnTo>
                <a:lnTo>
                  <a:pt x="539" y="0"/>
                </a:lnTo>
                <a:lnTo>
                  <a:pt x="0" y="216"/>
                </a:lnTo>
                <a:lnTo>
                  <a:pt x="0" y="203"/>
                </a:lnTo>
                <a:close/>
              </a:path>
            </a:pathLst>
          </a:custGeom>
          <a:solidFill>
            <a:srgbClr val="FEBA2B"/>
          </a:solidFill>
          <a:ln>
            <a:noFill/>
          </a:ln>
        </p:spPr>
      </p:sp>
      <p:sp>
        <p:nvSpPr>
          <p:cNvPr id="17086" name="Freeform 169"/>
          <p:cNvSpPr/>
          <p:nvPr/>
        </p:nvSpPr>
        <p:spPr>
          <a:xfrm>
            <a:off x="1333440" y="557640"/>
            <a:ext cx="205560" cy="82440"/>
          </a:xfrm>
          <a:custGeom>
            <a:avLst/>
            <a:gdLst/>
            <a:ahLst/>
            <a:cxnLst/>
            <a:rect l="0" t="0" r="r" b="b"/>
            <a:pathLst>
              <a:path w="571" h="229">
                <a:moveTo>
                  <a:pt x="0" y="216"/>
                </a:moveTo>
                <a:lnTo>
                  <a:pt x="538" y="0"/>
                </a:lnTo>
                <a:lnTo>
                  <a:pt x="570" y="0"/>
                </a:lnTo>
                <a:lnTo>
                  <a:pt x="0" y="228"/>
                </a:lnTo>
                <a:lnTo>
                  <a:pt x="0" y="216"/>
                </a:lnTo>
                <a:close/>
              </a:path>
            </a:pathLst>
          </a:custGeom>
          <a:solidFill>
            <a:srgbClr val="FEBA2C"/>
          </a:solidFill>
          <a:ln>
            <a:noFill/>
          </a:ln>
        </p:spPr>
      </p:sp>
      <p:sp>
        <p:nvSpPr>
          <p:cNvPr id="17087" name="Freeform 170"/>
          <p:cNvSpPr/>
          <p:nvPr/>
        </p:nvSpPr>
        <p:spPr>
          <a:xfrm>
            <a:off x="1333440" y="557640"/>
            <a:ext cx="217080" cy="87120"/>
          </a:xfrm>
          <a:custGeom>
            <a:avLst/>
            <a:gdLst/>
            <a:ahLst/>
            <a:cxnLst/>
            <a:rect l="0" t="0" r="r" b="b"/>
            <a:pathLst>
              <a:path w="603" h="242">
                <a:moveTo>
                  <a:pt x="0" y="228"/>
                </a:moveTo>
                <a:lnTo>
                  <a:pt x="570" y="0"/>
                </a:lnTo>
                <a:lnTo>
                  <a:pt x="602" y="0"/>
                </a:lnTo>
                <a:lnTo>
                  <a:pt x="0" y="241"/>
                </a:lnTo>
                <a:lnTo>
                  <a:pt x="0" y="228"/>
                </a:lnTo>
                <a:close/>
              </a:path>
            </a:pathLst>
          </a:custGeom>
          <a:solidFill>
            <a:srgbClr val="FEBA2E"/>
          </a:solidFill>
          <a:ln>
            <a:noFill/>
          </a:ln>
        </p:spPr>
      </p:sp>
      <p:sp>
        <p:nvSpPr>
          <p:cNvPr id="17088" name="Freeform 171"/>
          <p:cNvSpPr/>
          <p:nvPr/>
        </p:nvSpPr>
        <p:spPr>
          <a:xfrm>
            <a:off x="1333440" y="557640"/>
            <a:ext cx="228600" cy="91800"/>
          </a:xfrm>
          <a:custGeom>
            <a:avLst/>
            <a:gdLst/>
            <a:ahLst/>
            <a:cxnLst/>
            <a:rect l="0" t="0" r="r" b="b"/>
            <a:pathLst>
              <a:path w="635" h="255">
                <a:moveTo>
                  <a:pt x="0" y="241"/>
                </a:moveTo>
                <a:lnTo>
                  <a:pt x="602" y="0"/>
                </a:lnTo>
                <a:lnTo>
                  <a:pt x="634" y="0"/>
                </a:lnTo>
                <a:lnTo>
                  <a:pt x="0" y="254"/>
                </a:lnTo>
                <a:lnTo>
                  <a:pt x="0" y="241"/>
                </a:lnTo>
                <a:close/>
              </a:path>
            </a:pathLst>
          </a:custGeom>
          <a:solidFill>
            <a:srgbClr val="FEBA2F"/>
          </a:solidFill>
          <a:ln>
            <a:noFill/>
          </a:ln>
        </p:spPr>
      </p:sp>
      <p:sp>
        <p:nvSpPr>
          <p:cNvPr id="17089" name="Freeform 172"/>
          <p:cNvSpPr/>
          <p:nvPr/>
        </p:nvSpPr>
        <p:spPr>
          <a:xfrm>
            <a:off x="1333440" y="557640"/>
            <a:ext cx="239760" cy="96120"/>
          </a:xfrm>
          <a:custGeom>
            <a:avLst/>
            <a:gdLst/>
            <a:ahLst/>
            <a:cxnLst/>
            <a:rect l="0" t="0" r="r" b="b"/>
            <a:pathLst>
              <a:path w="666" h="267">
                <a:moveTo>
                  <a:pt x="0" y="254"/>
                </a:moveTo>
                <a:lnTo>
                  <a:pt x="634" y="0"/>
                </a:lnTo>
                <a:lnTo>
                  <a:pt x="665" y="0"/>
                </a:lnTo>
                <a:lnTo>
                  <a:pt x="0" y="266"/>
                </a:lnTo>
                <a:lnTo>
                  <a:pt x="0" y="254"/>
                </a:lnTo>
                <a:close/>
              </a:path>
            </a:pathLst>
          </a:custGeom>
          <a:solidFill>
            <a:srgbClr val="FEBA30"/>
          </a:solidFill>
          <a:ln>
            <a:noFill/>
          </a:ln>
        </p:spPr>
      </p:sp>
      <p:sp>
        <p:nvSpPr>
          <p:cNvPr id="17090" name="Freeform 173"/>
          <p:cNvSpPr/>
          <p:nvPr/>
        </p:nvSpPr>
        <p:spPr>
          <a:xfrm>
            <a:off x="1333440" y="557640"/>
            <a:ext cx="251280" cy="100800"/>
          </a:xfrm>
          <a:custGeom>
            <a:avLst/>
            <a:gdLst/>
            <a:ahLst/>
            <a:cxnLst/>
            <a:rect l="0" t="0" r="r" b="b"/>
            <a:pathLst>
              <a:path w="698" h="280">
                <a:moveTo>
                  <a:pt x="0" y="266"/>
                </a:moveTo>
                <a:lnTo>
                  <a:pt x="665" y="0"/>
                </a:lnTo>
                <a:lnTo>
                  <a:pt x="697" y="0"/>
                </a:lnTo>
                <a:lnTo>
                  <a:pt x="0" y="279"/>
                </a:lnTo>
                <a:lnTo>
                  <a:pt x="0" y="266"/>
                </a:lnTo>
                <a:close/>
              </a:path>
            </a:pathLst>
          </a:custGeom>
          <a:solidFill>
            <a:srgbClr val="FEBA31"/>
          </a:solidFill>
          <a:ln>
            <a:noFill/>
          </a:ln>
        </p:spPr>
      </p:sp>
      <p:sp>
        <p:nvSpPr>
          <p:cNvPr id="17091" name="Freeform 174"/>
          <p:cNvSpPr/>
          <p:nvPr/>
        </p:nvSpPr>
        <p:spPr>
          <a:xfrm>
            <a:off x="1333440" y="557640"/>
            <a:ext cx="262800" cy="105120"/>
          </a:xfrm>
          <a:custGeom>
            <a:avLst/>
            <a:gdLst/>
            <a:ahLst/>
            <a:cxnLst/>
            <a:rect l="0" t="0" r="r" b="b"/>
            <a:pathLst>
              <a:path w="730" h="292">
                <a:moveTo>
                  <a:pt x="0" y="279"/>
                </a:moveTo>
                <a:lnTo>
                  <a:pt x="697" y="0"/>
                </a:lnTo>
                <a:lnTo>
                  <a:pt x="729" y="0"/>
                </a:lnTo>
                <a:lnTo>
                  <a:pt x="0" y="291"/>
                </a:lnTo>
                <a:lnTo>
                  <a:pt x="0" y="279"/>
                </a:lnTo>
                <a:close/>
              </a:path>
            </a:pathLst>
          </a:custGeom>
          <a:solidFill>
            <a:srgbClr val="FEBA33"/>
          </a:solidFill>
          <a:ln>
            <a:noFill/>
          </a:ln>
        </p:spPr>
      </p:sp>
      <p:sp>
        <p:nvSpPr>
          <p:cNvPr id="17092" name="Freeform 175"/>
          <p:cNvSpPr/>
          <p:nvPr/>
        </p:nvSpPr>
        <p:spPr>
          <a:xfrm>
            <a:off x="1333440" y="557640"/>
            <a:ext cx="273960" cy="109800"/>
          </a:xfrm>
          <a:custGeom>
            <a:avLst/>
            <a:gdLst/>
            <a:ahLst/>
            <a:cxnLst/>
            <a:rect l="0" t="0" r="r" b="b"/>
            <a:pathLst>
              <a:path w="761" h="305">
                <a:moveTo>
                  <a:pt x="0" y="291"/>
                </a:moveTo>
                <a:lnTo>
                  <a:pt x="729" y="0"/>
                </a:lnTo>
                <a:lnTo>
                  <a:pt x="760" y="0"/>
                </a:lnTo>
                <a:lnTo>
                  <a:pt x="0" y="304"/>
                </a:lnTo>
                <a:lnTo>
                  <a:pt x="0" y="291"/>
                </a:lnTo>
                <a:close/>
              </a:path>
            </a:pathLst>
          </a:custGeom>
          <a:solidFill>
            <a:srgbClr val="FEBA34"/>
          </a:solidFill>
          <a:ln>
            <a:noFill/>
          </a:ln>
        </p:spPr>
      </p:sp>
      <p:sp>
        <p:nvSpPr>
          <p:cNvPr id="17093" name="Freeform 176"/>
          <p:cNvSpPr/>
          <p:nvPr/>
        </p:nvSpPr>
        <p:spPr>
          <a:xfrm>
            <a:off x="1333440" y="557640"/>
            <a:ext cx="285480" cy="114480"/>
          </a:xfrm>
          <a:custGeom>
            <a:avLst/>
            <a:gdLst/>
            <a:ahLst/>
            <a:cxnLst/>
            <a:rect l="0" t="0" r="r" b="b"/>
            <a:pathLst>
              <a:path w="793" h="318">
                <a:moveTo>
                  <a:pt x="0" y="304"/>
                </a:moveTo>
                <a:lnTo>
                  <a:pt x="760" y="0"/>
                </a:lnTo>
                <a:lnTo>
                  <a:pt x="792" y="0"/>
                </a:lnTo>
                <a:lnTo>
                  <a:pt x="0" y="317"/>
                </a:lnTo>
                <a:lnTo>
                  <a:pt x="0" y="304"/>
                </a:lnTo>
                <a:close/>
              </a:path>
            </a:pathLst>
          </a:custGeom>
          <a:solidFill>
            <a:srgbClr val="FEBB36"/>
          </a:solidFill>
          <a:ln>
            <a:noFill/>
          </a:ln>
        </p:spPr>
      </p:sp>
      <p:sp>
        <p:nvSpPr>
          <p:cNvPr id="17094" name="Freeform 177"/>
          <p:cNvSpPr/>
          <p:nvPr/>
        </p:nvSpPr>
        <p:spPr>
          <a:xfrm>
            <a:off x="1333440" y="557640"/>
            <a:ext cx="297000" cy="118800"/>
          </a:xfrm>
          <a:custGeom>
            <a:avLst/>
            <a:gdLst/>
            <a:ahLst/>
            <a:cxnLst/>
            <a:rect l="0" t="0" r="r" b="b"/>
            <a:pathLst>
              <a:path w="825" h="330">
                <a:moveTo>
                  <a:pt x="0" y="317"/>
                </a:moveTo>
                <a:lnTo>
                  <a:pt x="791" y="0"/>
                </a:lnTo>
                <a:lnTo>
                  <a:pt x="824" y="0"/>
                </a:lnTo>
                <a:lnTo>
                  <a:pt x="0" y="329"/>
                </a:lnTo>
                <a:lnTo>
                  <a:pt x="0" y="317"/>
                </a:lnTo>
                <a:close/>
              </a:path>
            </a:pathLst>
          </a:custGeom>
          <a:solidFill>
            <a:srgbClr val="FEBB37"/>
          </a:solidFill>
          <a:ln>
            <a:noFill/>
          </a:ln>
        </p:spPr>
      </p:sp>
      <p:sp>
        <p:nvSpPr>
          <p:cNvPr id="17095" name="Freeform 178"/>
          <p:cNvSpPr/>
          <p:nvPr/>
        </p:nvSpPr>
        <p:spPr>
          <a:xfrm>
            <a:off x="1333440" y="557640"/>
            <a:ext cx="308160" cy="123480"/>
          </a:xfrm>
          <a:custGeom>
            <a:avLst/>
            <a:gdLst/>
            <a:ahLst/>
            <a:cxnLst/>
            <a:rect l="0" t="0" r="r" b="b"/>
            <a:pathLst>
              <a:path w="856" h="343">
                <a:moveTo>
                  <a:pt x="0" y="329"/>
                </a:moveTo>
                <a:lnTo>
                  <a:pt x="824" y="0"/>
                </a:lnTo>
                <a:lnTo>
                  <a:pt x="855" y="0"/>
                </a:lnTo>
                <a:lnTo>
                  <a:pt x="0" y="342"/>
                </a:lnTo>
                <a:lnTo>
                  <a:pt x="0" y="329"/>
                </a:lnTo>
                <a:close/>
              </a:path>
            </a:pathLst>
          </a:custGeom>
          <a:solidFill>
            <a:srgbClr val="FEBB38"/>
          </a:solidFill>
          <a:ln>
            <a:noFill/>
          </a:ln>
        </p:spPr>
      </p:sp>
      <p:sp>
        <p:nvSpPr>
          <p:cNvPr id="17096" name="Freeform 179"/>
          <p:cNvSpPr/>
          <p:nvPr/>
        </p:nvSpPr>
        <p:spPr>
          <a:xfrm>
            <a:off x="1333440" y="557640"/>
            <a:ext cx="319680" cy="128160"/>
          </a:xfrm>
          <a:custGeom>
            <a:avLst/>
            <a:gdLst/>
            <a:ahLst/>
            <a:cxnLst/>
            <a:rect l="0" t="0" r="r" b="b"/>
            <a:pathLst>
              <a:path w="888" h="356">
                <a:moveTo>
                  <a:pt x="0" y="342"/>
                </a:moveTo>
                <a:lnTo>
                  <a:pt x="855" y="0"/>
                </a:lnTo>
                <a:lnTo>
                  <a:pt x="887" y="0"/>
                </a:lnTo>
                <a:lnTo>
                  <a:pt x="0" y="355"/>
                </a:lnTo>
                <a:lnTo>
                  <a:pt x="0" y="342"/>
                </a:lnTo>
                <a:close/>
              </a:path>
            </a:pathLst>
          </a:custGeom>
          <a:solidFill>
            <a:srgbClr val="FEBB39"/>
          </a:solidFill>
          <a:ln>
            <a:noFill/>
          </a:ln>
        </p:spPr>
      </p:sp>
      <p:sp>
        <p:nvSpPr>
          <p:cNvPr id="17097" name="Freeform 180"/>
          <p:cNvSpPr/>
          <p:nvPr/>
        </p:nvSpPr>
        <p:spPr>
          <a:xfrm>
            <a:off x="1333440" y="557640"/>
            <a:ext cx="331200" cy="132480"/>
          </a:xfrm>
          <a:custGeom>
            <a:avLst/>
            <a:gdLst/>
            <a:ahLst/>
            <a:cxnLst/>
            <a:rect l="0" t="0" r="r" b="b"/>
            <a:pathLst>
              <a:path w="920" h="368">
                <a:moveTo>
                  <a:pt x="0" y="355"/>
                </a:moveTo>
                <a:lnTo>
                  <a:pt x="887" y="0"/>
                </a:lnTo>
                <a:lnTo>
                  <a:pt x="919" y="0"/>
                </a:lnTo>
                <a:lnTo>
                  <a:pt x="0" y="367"/>
                </a:lnTo>
                <a:lnTo>
                  <a:pt x="0" y="355"/>
                </a:lnTo>
                <a:close/>
              </a:path>
            </a:pathLst>
          </a:custGeom>
          <a:solidFill>
            <a:srgbClr val="FEBB3B"/>
          </a:solidFill>
          <a:ln>
            <a:noFill/>
          </a:ln>
        </p:spPr>
      </p:sp>
      <p:sp>
        <p:nvSpPr>
          <p:cNvPr id="17098" name="Freeform 181"/>
          <p:cNvSpPr/>
          <p:nvPr/>
        </p:nvSpPr>
        <p:spPr>
          <a:xfrm>
            <a:off x="1333440" y="557640"/>
            <a:ext cx="342360" cy="137160"/>
          </a:xfrm>
          <a:custGeom>
            <a:avLst/>
            <a:gdLst/>
            <a:ahLst/>
            <a:cxnLst/>
            <a:rect l="0" t="0" r="r" b="b"/>
            <a:pathLst>
              <a:path w="951" h="381">
                <a:moveTo>
                  <a:pt x="0" y="367"/>
                </a:moveTo>
                <a:lnTo>
                  <a:pt x="919" y="0"/>
                </a:lnTo>
                <a:lnTo>
                  <a:pt x="950" y="0"/>
                </a:lnTo>
                <a:lnTo>
                  <a:pt x="0" y="380"/>
                </a:lnTo>
                <a:lnTo>
                  <a:pt x="0" y="367"/>
                </a:lnTo>
                <a:close/>
              </a:path>
            </a:pathLst>
          </a:custGeom>
          <a:solidFill>
            <a:srgbClr val="FEBB3C"/>
          </a:solidFill>
          <a:ln>
            <a:noFill/>
          </a:ln>
        </p:spPr>
      </p:sp>
      <p:sp>
        <p:nvSpPr>
          <p:cNvPr id="17099" name="Freeform 182"/>
          <p:cNvSpPr/>
          <p:nvPr/>
        </p:nvSpPr>
        <p:spPr>
          <a:xfrm>
            <a:off x="1333440" y="557640"/>
            <a:ext cx="353880" cy="141840"/>
          </a:xfrm>
          <a:custGeom>
            <a:avLst/>
            <a:gdLst/>
            <a:ahLst/>
            <a:cxnLst/>
            <a:rect l="0" t="0" r="r" b="b"/>
            <a:pathLst>
              <a:path w="983" h="394">
                <a:moveTo>
                  <a:pt x="0" y="380"/>
                </a:moveTo>
                <a:lnTo>
                  <a:pt x="950" y="0"/>
                </a:lnTo>
                <a:lnTo>
                  <a:pt x="982" y="0"/>
                </a:lnTo>
                <a:lnTo>
                  <a:pt x="0" y="393"/>
                </a:lnTo>
                <a:lnTo>
                  <a:pt x="0" y="380"/>
                </a:lnTo>
                <a:close/>
              </a:path>
            </a:pathLst>
          </a:custGeom>
          <a:solidFill>
            <a:srgbClr val="FEBC3D"/>
          </a:solidFill>
          <a:ln>
            <a:noFill/>
          </a:ln>
        </p:spPr>
      </p:sp>
      <p:sp>
        <p:nvSpPr>
          <p:cNvPr id="17100" name="Freeform 183"/>
          <p:cNvSpPr/>
          <p:nvPr/>
        </p:nvSpPr>
        <p:spPr>
          <a:xfrm>
            <a:off x="1333440" y="557640"/>
            <a:ext cx="365400" cy="146160"/>
          </a:xfrm>
          <a:custGeom>
            <a:avLst/>
            <a:gdLst/>
            <a:ahLst/>
            <a:cxnLst/>
            <a:rect l="0" t="0" r="r" b="b"/>
            <a:pathLst>
              <a:path w="1015" h="406">
                <a:moveTo>
                  <a:pt x="0" y="393"/>
                </a:moveTo>
                <a:lnTo>
                  <a:pt x="982" y="0"/>
                </a:lnTo>
                <a:lnTo>
                  <a:pt x="1014" y="0"/>
                </a:lnTo>
                <a:lnTo>
                  <a:pt x="0" y="405"/>
                </a:lnTo>
                <a:lnTo>
                  <a:pt x="0" y="393"/>
                </a:lnTo>
                <a:close/>
              </a:path>
            </a:pathLst>
          </a:custGeom>
          <a:solidFill>
            <a:srgbClr val="FEBC3E"/>
          </a:solidFill>
          <a:ln>
            <a:noFill/>
          </a:ln>
        </p:spPr>
      </p:sp>
      <p:sp>
        <p:nvSpPr>
          <p:cNvPr id="17101" name="Freeform 184"/>
          <p:cNvSpPr/>
          <p:nvPr/>
        </p:nvSpPr>
        <p:spPr>
          <a:xfrm>
            <a:off x="1333440" y="557640"/>
            <a:ext cx="376560" cy="150840"/>
          </a:xfrm>
          <a:custGeom>
            <a:avLst/>
            <a:gdLst/>
            <a:ahLst/>
            <a:cxnLst/>
            <a:rect l="0" t="0" r="r" b="b"/>
            <a:pathLst>
              <a:path w="1046" h="419">
                <a:moveTo>
                  <a:pt x="0" y="405"/>
                </a:moveTo>
                <a:lnTo>
                  <a:pt x="1014" y="0"/>
                </a:lnTo>
                <a:lnTo>
                  <a:pt x="1045" y="0"/>
                </a:lnTo>
                <a:lnTo>
                  <a:pt x="0" y="418"/>
                </a:lnTo>
                <a:lnTo>
                  <a:pt x="0" y="405"/>
                </a:lnTo>
                <a:close/>
              </a:path>
            </a:pathLst>
          </a:custGeom>
          <a:solidFill>
            <a:srgbClr val="FEBC40"/>
          </a:solidFill>
          <a:ln>
            <a:noFill/>
          </a:ln>
        </p:spPr>
      </p:sp>
      <p:sp>
        <p:nvSpPr>
          <p:cNvPr id="17102" name="Freeform 185"/>
          <p:cNvSpPr/>
          <p:nvPr/>
        </p:nvSpPr>
        <p:spPr>
          <a:xfrm>
            <a:off x="1333440" y="557640"/>
            <a:ext cx="388080" cy="155160"/>
          </a:xfrm>
          <a:custGeom>
            <a:avLst/>
            <a:gdLst/>
            <a:ahLst/>
            <a:cxnLst/>
            <a:rect l="0" t="0" r="r" b="b"/>
            <a:pathLst>
              <a:path w="1078" h="431">
                <a:moveTo>
                  <a:pt x="0" y="418"/>
                </a:moveTo>
                <a:lnTo>
                  <a:pt x="1045" y="0"/>
                </a:lnTo>
                <a:lnTo>
                  <a:pt x="1077" y="0"/>
                </a:lnTo>
                <a:lnTo>
                  <a:pt x="0" y="430"/>
                </a:lnTo>
                <a:lnTo>
                  <a:pt x="0" y="418"/>
                </a:lnTo>
                <a:close/>
              </a:path>
            </a:pathLst>
          </a:custGeom>
          <a:solidFill>
            <a:srgbClr val="FEBC41"/>
          </a:solidFill>
          <a:ln>
            <a:noFill/>
          </a:ln>
        </p:spPr>
      </p:sp>
      <p:sp>
        <p:nvSpPr>
          <p:cNvPr id="17103" name="Freeform 186"/>
          <p:cNvSpPr/>
          <p:nvPr/>
        </p:nvSpPr>
        <p:spPr>
          <a:xfrm>
            <a:off x="1333440" y="557640"/>
            <a:ext cx="399240" cy="159840"/>
          </a:xfrm>
          <a:custGeom>
            <a:avLst/>
            <a:gdLst/>
            <a:ahLst/>
            <a:cxnLst/>
            <a:rect l="0" t="0" r="r" b="b"/>
            <a:pathLst>
              <a:path w="1109" h="444">
                <a:moveTo>
                  <a:pt x="0" y="429"/>
                </a:moveTo>
                <a:lnTo>
                  <a:pt x="1077" y="0"/>
                </a:lnTo>
                <a:lnTo>
                  <a:pt x="1108" y="0"/>
                </a:lnTo>
                <a:lnTo>
                  <a:pt x="0" y="443"/>
                </a:lnTo>
                <a:lnTo>
                  <a:pt x="0" y="429"/>
                </a:lnTo>
                <a:close/>
              </a:path>
            </a:pathLst>
          </a:custGeom>
          <a:solidFill>
            <a:srgbClr val="FEBC43"/>
          </a:solidFill>
          <a:ln>
            <a:noFill/>
          </a:ln>
        </p:spPr>
      </p:sp>
      <p:sp>
        <p:nvSpPr>
          <p:cNvPr id="17104" name="Freeform 187"/>
          <p:cNvSpPr/>
          <p:nvPr/>
        </p:nvSpPr>
        <p:spPr>
          <a:xfrm>
            <a:off x="1333440" y="557640"/>
            <a:ext cx="410760" cy="164520"/>
          </a:xfrm>
          <a:custGeom>
            <a:avLst/>
            <a:gdLst/>
            <a:ahLst/>
            <a:cxnLst/>
            <a:rect l="0" t="0" r="r" b="b"/>
            <a:pathLst>
              <a:path w="1141" h="457">
                <a:moveTo>
                  <a:pt x="0" y="443"/>
                </a:moveTo>
                <a:lnTo>
                  <a:pt x="1108" y="0"/>
                </a:lnTo>
                <a:lnTo>
                  <a:pt x="1140" y="0"/>
                </a:lnTo>
                <a:lnTo>
                  <a:pt x="0" y="456"/>
                </a:lnTo>
                <a:lnTo>
                  <a:pt x="0" y="443"/>
                </a:lnTo>
                <a:close/>
              </a:path>
            </a:pathLst>
          </a:custGeom>
          <a:solidFill>
            <a:srgbClr val="FEBD44"/>
          </a:solidFill>
          <a:ln>
            <a:noFill/>
          </a:ln>
        </p:spPr>
      </p:sp>
      <p:sp>
        <p:nvSpPr>
          <p:cNvPr id="17105" name="Freeform 188"/>
          <p:cNvSpPr/>
          <p:nvPr/>
        </p:nvSpPr>
        <p:spPr>
          <a:xfrm>
            <a:off x="1333440" y="557640"/>
            <a:ext cx="422280" cy="168840"/>
          </a:xfrm>
          <a:custGeom>
            <a:avLst/>
            <a:gdLst/>
            <a:ahLst/>
            <a:cxnLst/>
            <a:rect l="0" t="0" r="r" b="b"/>
            <a:pathLst>
              <a:path w="1173" h="469">
                <a:moveTo>
                  <a:pt x="0" y="456"/>
                </a:moveTo>
                <a:lnTo>
                  <a:pt x="1140" y="0"/>
                </a:lnTo>
                <a:lnTo>
                  <a:pt x="1172" y="0"/>
                </a:lnTo>
                <a:lnTo>
                  <a:pt x="0" y="468"/>
                </a:lnTo>
                <a:lnTo>
                  <a:pt x="0" y="456"/>
                </a:lnTo>
                <a:close/>
              </a:path>
            </a:pathLst>
          </a:custGeom>
          <a:solidFill>
            <a:srgbClr val="FEBD45"/>
          </a:solidFill>
          <a:ln>
            <a:noFill/>
          </a:ln>
        </p:spPr>
      </p:sp>
      <p:sp>
        <p:nvSpPr>
          <p:cNvPr id="17106" name="Freeform 189"/>
          <p:cNvSpPr/>
          <p:nvPr/>
        </p:nvSpPr>
        <p:spPr>
          <a:xfrm>
            <a:off x="1333440" y="557640"/>
            <a:ext cx="433440" cy="173520"/>
          </a:xfrm>
          <a:custGeom>
            <a:avLst/>
            <a:gdLst/>
            <a:ahLst/>
            <a:cxnLst/>
            <a:rect l="0" t="0" r="r" b="b"/>
            <a:pathLst>
              <a:path w="1204" h="482">
                <a:moveTo>
                  <a:pt x="0" y="468"/>
                </a:moveTo>
                <a:lnTo>
                  <a:pt x="1172" y="0"/>
                </a:lnTo>
                <a:lnTo>
                  <a:pt x="1203" y="0"/>
                </a:lnTo>
                <a:lnTo>
                  <a:pt x="0" y="481"/>
                </a:lnTo>
                <a:lnTo>
                  <a:pt x="0" y="468"/>
                </a:lnTo>
                <a:close/>
              </a:path>
            </a:pathLst>
          </a:custGeom>
          <a:solidFill>
            <a:srgbClr val="FEBD46"/>
          </a:solidFill>
          <a:ln>
            <a:noFill/>
          </a:ln>
        </p:spPr>
      </p:sp>
      <p:sp>
        <p:nvSpPr>
          <p:cNvPr id="17107" name="Freeform 190"/>
          <p:cNvSpPr/>
          <p:nvPr/>
        </p:nvSpPr>
        <p:spPr>
          <a:xfrm>
            <a:off x="1333440" y="557640"/>
            <a:ext cx="444960" cy="178200"/>
          </a:xfrm>
          <a:custGeom>
            <a:avLst/>
            <a:gdLst/>
            <a:ahLst/>
            <a:cxnLst/>
            <a:rect l="0" t="0" r="r" b="b"/>
            <a:pathLst>
              <a:path w="1236" h="495">
                <a:moveTo>
                  <a:pt x="0" y="481"/>
                </a:moveTo>
                <a:lnTo>
                  <a:pt x="1203" y="0"/>
                </a:lnTo>
                <a:lnTo>
                  <a:pt x="1235" y="0"/>
                </a:lnTo>
                <a:lnTo>
                  <a:pt x="0" y="494"/>
                </a:lnTo>
                <a:lnTo>
                  <a:pt x="0" y="481"/>
                </a:lnTo>
                <a:close/>
              </a:path>
            </a:pathLst>
          </a:custGeom>
          <a:solidFill>
            <a:srgbClr val="FEBD48"/>
          </a:solidFill>
          <a:ln>
            <a:noFill/>
          </a:ln>
        </p:spPr>
      </p:sp>
      <p:sp>
        <p:nvSpPr>
          <p:cNvPr id="17108" name="Freeform 191"/>
          <p:cNvSpPr/>
          <p:nvPr/>
        </p:nvSpPr>
        <p:spPr>
          <a:xfrm>
            <a:off x="1333440" y="557640"/>
            <a:ext cx="456480" cy="182520"/>
          </a:xfrm>
          <a:custGeom>
            <a:avLst/>
            <a:gdLst/>
            <a:ahLst/>
            <a:cxnLst/>
            <a:rect l="0" t="0" r="r" b="b"/>
            <a:pathLst>
              <a:path w="1268" h="507">
                <a:moveTo>
                  <a:pt x="0" y="494"/>
                </a:moveTo>
                <a:lnTo>
                  <a:pt x="1235" y="0"/>
                </a:lnTo>
                <a:lnTo>
                  <a:pt x="1267" y="0"/>
                </a:lnTo>
                <a:lnTo>
                  <a:pt x="0" y="506"/>
                </a:lnTo>
                <a:lnTo>
                  <a:pt x="0" y="494"/>
                </a:lnTo>
                <a:close/>
              </a:path>
            </a:pathLst>
          </a:custGeom>
          <a:solidFill>
            <a:srgbClr val="FEBD49"/>
          </a:solidFill>
          <a:ln>
            <a:noFill/>
          </a:ln>
        </p:spPr>
      </p:sp>
      <p:sp>
        <p:nvSpPr>
          <p:cNvPr id="17109" name="Freeform 192"/>
          <p:cNvSpPr/>
          <p:nvPr/>
        </p:nvSpPr>
        <p:spPr>
          <a:xfrm>
            <a:off x="1333440" y="557640"/>
            <a:ext cx="467640" cy="187200"/>
          </a:xfrm>
          <a:custGeom>
            <a:avLst/>
            <a:gdLst/>
            <a:ahLst/>
            <a:cxnLst/>
            <a:rect l="0" t="0" r="r" b="b"/>
            <a:pathLst>
              <a:path w="1299" h="520">
                <a:moveTo>
                  <a:pt x="0" y="506"/>
                </a:moveTo>
                <a:lnTo>
                  <a:pt x="1267" y="0"/>
                </a:lnTo>
                <a:lnTo>
                  <a:pt x="1298" y="0"/>
                </a:lnTo>
                <a:lnTo>
                  <a:pt x="0" y="519"/>
                </a:lnTo>
                <a:lnTo>
                  <a:pt x="0" y="506"/>
                </a:lnTo>
                <a:close/>
              </a:path>
            </a:pathLst>
          </a:custGeom>
          <a:solidFill>
            <a:srgbClr val="FEBE4B"/>
          </a:solidFill>
          <a:ln>
            <a:noFill/>
          </a:ln>
        </p:spPr>
      </p:sp>
      <p:sp>
        <p:nvSpPr>
          <p:cNvPr id="17110" name="Freeform 193"/>
          <p:cNvSpPr/>
          <p:nvPr/>
        </p:nvSpPr>
        <p:spPr>
          <a:xfrm>
            <a:off x="1333440" y="557640"/>
            <a:ext cx="479160" cy="191880"/>
          </a:xfrm>
          <a:custGeom>
            <a:avLst/>
            <a:gdLst/>
            <a:ahLst/>
            <a:cxnLst/>
            <a:rect l="0" t="0" r="r" b="b"/>
            <a:pathLst>
              <a:path w="1331" h="533">
                <a:moveTo>
                  <a:pt x="0" y="519"/>
                </a:moveTo>
                <a:lnTo>
                  <a:pt x="1298" y="0"/>
                </a:lnTo>
                <a:lnTo>
                  <a:pt x="1330" y="0"/>
                </a:lnTo>
                <a:lnTo>
                  <a:pt x="0" y="532"/>
                </a:lnTo>
                <a:lnTo>
                  <a:pt x="0" y="519"/>
                </a:lnTo>
                <a:close/>
              </a:path>
            </a:pathLst>
          </a:custGeom>
          <a:solidFill>
            <a:srgbClr val="FEBE4C"/>
          </a:solidFill>
          <a:ln>
            <a:noFill/>
          </a:ln>
        </p:spPr>
      </p:sp>
      <p:sp>
        <p:nvSpPr>
          <p:cNvPr id="17111" name="Freeform 194"/>
          <p:cNvSpPr/>
          <p:nvPr/>
        </p:nvSpPr>
        <p:spPr>
          <a:xfrm>
            <a:off x="1333440" y="557640"/>
            <a:ext cx="490680" cy="196200"/>
          </a:xfrm>
          <a:custGeom>
            <a:avLst/>
            <a:gdLst/>
            <a:ahLst/>
            <a:cxnLst/>
            <a:rect l="0" t="0" r="r" b="b"/>
            <a:pathLst>
              <a:path w="1363" h="545">
                <a:moveTo>
                  <a:pt x="0" y="532"/>
                </a:moveTo>
                <a:lnTo>
                  <a:pt x="1330" y="0"/>
                </a:lnTo>
                <a:lnTo>
                  <a:pt x="1362" y="0"/>
                </a:lnTo>
                <a:lnTo>
                  <a:pt x="0" y="544"/>
                </a:lnTo>
                <a:lnTo>
                  <a:pt x="0" y="532"/>
                </a:lnTo>
                <a:close/>
              </a:path>
            </a:pathLst>
          </a:custGeom>
          <a:solidFill>
            <a:srgbClr val="FEBE4D"/>
          </a:solidFill>
          <a:ln>
            <a:noFill/>
          </a:ln>
        </p:spPr>
      </p:sp>
      <p:sp>
        <p:nvSpPr>
          <p:cNvPr id="17112" name="Freeform 195"/>
          <p:cNvSpPr/>
          <p:nvPr/>
        </p:nvSpPr>
        <p:spPr>
          <a:xfrm>
            <a:off x="1333440" y="557640"/>
            <a:ext cx="501840" cy="200880"/>
          </a:xfrm>
          <a:custGeom>
            <a:avLst/>
            <a:gdLst/>
            <a:ahLst/>
            <a:cxnLst/>
            <a:rect l="0" t="0" r="r" b="b"/>
            <a:pathLst>
              <a:path w="1394" h="558">
                <a:moveTo>
                  <a:pt x="0" y="544"/>
                </a:moveTo>
                <a:lnTo>
                  <a:pt x="1362" y="0"/>
                </a:lnTo>
                <a:lnTo>
                  <a:pt x="1393" y="0"/>
                </a:lnTo>
                <a:lnTo>
                  <a:pt x="0" y="557"/>
                </a:lnTo>
                <a:lnTo>
                  <a:pt x="0" y="544"/>
                </a:lnTo>
                <a:close/>
              </a:path>
            </a:pathLst>
          </a:custGeom>
          <a:solidFill>
            <a:srgbClr val="FEBE4E"/>
          </a:solidFill>
          <a:ln>
            <a:noFill/>
          </a:ln>
        </p:spPr>
      </p:sp>
      <p:sp>
        <p:nvSpPr>
          <p:cNvPr id="17113" name="Freeform 196"/>
          <p:cNvSpPr/>
          <p:nvPr/>
        </p:nvSpPr>
        <p:spPr>
          <a:xfrm>
            <a:off x="1333440" y="557640"/>
            <a:ext cx="513360" cy="205200"/>
          </a:xfrm>
          <a:custGeom>
            <a:avLst/>
            <a:gdLst/>
            <a:ahLst/>
            <a:cxnLst/>
            <a:rect l="0" t="0" r="r" b="b"/>
            <a:pathLst>
              <a:path w="1426" h="570">
                <a:moveTo>
                  <a:pt x="0" y="557"/>
                </a:moveTo>
                <a:lnTo>
                  <a:pt x="1393" y="0"/>
                </a:lnTo>
                <a:lnTo>
                  <a:pt x="1425" y="0"/>
                </a:lnTo>
                <a:lnTo>
                  <a:pt x="0" y="569"/>
                </a:lnTo>
                <a:lnTo>
                  <a:pt x="0" y="557"/>
                </a:lnTo>
                <a:close/>
              </a:path>
            </a:pathLst>
          </a:custGeom>
          <a:solidFill>
            <a:srgbClr val="FEBF50"/>
          </a:solidFill>
          <a:ln>
            <a:noFill/>
          </a:ln>
        </p:spPr>
      </p:sp>
      <p:sp>
        <p:nvSpPr>
          <p:cNvPr id="17114" name="Freeform 197"/>
          <p:cNvSpPr/>
          <p:nvPr/>
        </p:nvSpPr>
        <p:spPr>
          <a:xfrm>
            <a:off x="1333440" y="557640"/>
            <a:ext cx="524880" cy="209880"/>
          </a:xfrm>
          <a:custGeom>
            <a:avLst/>
            <a:gdLst/>
            <a:ahLst/>
            <a:cxnLst/>
            <a:rect l="0" t="0" r="r" b="b"/>
            <a:pathLst>
              <a:path w="1458" h="583">
                <a:moveTo>
                  <a:pt x="0" y="569"/>
                </a:moveTo>
                <a:lnTo>
                  <a:pt x="1425" y="0"/>
                </a:lnTo>
                <a:lnTo>
                  <a:pt x="1457" y="0"/>
                </a:lnTo>
                <a:lnTo>
                  <a:pt x="0" y="582"/>
                </a:lnTo>
                <a:lnTo>
                  <a:pt x="0" y="569"/>
                </a:lnTo>
                <a:close/>
              </a:path>
            </a:pathLst>
          </a:custGeom>
          <a:solidFill>
            <a:srgbClr val="FEBF51"/>
          </a:solidFill>
          <a:ln>
            <a:noFill/>
          </a:ln>
        </p:spPr>
      </p:sp>
      <p:sp>
        <p:nvSpPr>
          <p:cNvPr id="17115" name="Freeform 198"/>
          <p:cNvSpPr/>
          <p:nvPr/>
        </p:nvSpPr>
        <p:spPr>
          <a:xfrm>
            <a:off x="1333440" y="557640"/>
            <a:ext cx="536040" cy="214560"/>
          </a:xfrm>
          <a:custGeom>
            <a:avLst/>
            <a:gdLst/>
            <a:ahLst/>
            <a:cxnLst/>
            <a:rect l="0" t="0" r="r" b="b"/>
            <a:pathLst>
              <a:path w="1489" h="596">
                <a:moveTo>
                  <a:pt x="0" y="582"/>
                </a:moveTo>
                <a:lnTo>
                  <a:pt x="1457" y="0"/>
                </a:lnTo>
                <a:lnTo>
                  <a:pt x="1488" y="0"/>
                </a:lnTo>
                <a:lnTo>
                  <a:pt x="0" y="595"/>
                </a:lnTo>
                <a:lnTo>
                  <a:pt x="0" y="582"/>
                </a:lnTo>
                <a:close/>
              </a:path>
            </a:pathLst>
          </a:custGeom>
          <a:solidFill>
            <a:srgbClr val="FEBF52"/>
          </a:solidFill>
          <a:ln>
            <a:noFill/>
          </a:ln>
        </p:spPr>
      </p:sp>
      <p:sp>
        <p:nvSpPr>
          <p:cNvPr id="17116" name="Freeform 199"/>
          <p:cNvSpPr/>
          <p:nvPr/>
        </p:nvSpPr>
        <p:spPr>
          <a:xfrm>
            <a:off x="1333440" y="557640"/>
            <a:ext cx="547560" cy="218880"/>
          </a:xfrm>
          <a:custGeom>
            <a:avLst/>
            <a:gdLst/>
            <a:ahLst/>
            <a:cxnLst/>
            <a:rect l="0" t="0" r="r" b="b"/>
            <a:pathLst>
              <a:path w="1521" h="608">
                <a:moveTo>
                  <a:pt x="0" y="595"/>
                </a:moveTo>
                <a:lnTo>
                  <a:pt x="1488" y="0"/>
                </a:lnTo>
                <a:lnTo>
                  <a:pt x="1520" y="0"/>
                </a:lnTo>
                <a:lnTo>
                  <a:pt x="0" y="607"/>
                </a:lnTo>
                <a:lnTo>
                  <a:pt x="0" y="595"/>
                </a:lnTo>
                <a:close/>
              </a:path>
            </a:pathLst>
          </a:custGeom>
          <a:solidFill>
            <a:srgbClr val="FEBF53"/>
          </a:solidFill>
          <a:ln>
            <a:noFill/>
          </a:ln>
        </p:spPr>
      </p:sp>
      <p:sp>
        <p:nvSpPr>
          <p:cNvPr id="17117" name="Freeform 200"/>
          <p:cNvSpPr/>
          <p:nvPr/>
        </p:nvSpPr>
        <p:spPr>
          <a:xfrm>
            <a:off x="1333440" y="557640"/>
            <a:ext cx="559080" cy="223560"/>
          </a:xfrm>
          <a:custGeom>
            <a:avLst/>
            <a:gdLst/>
            <a:ahLst/>
            <a:cxnLst/>
            <a:rect l="0" t="0" r="r" b="b"/>
            <a:pathLst>
              <a:path w="1553" h="621">
                <a:moveTo>
                  <a:pt x="0" y="606"/>
                </a:moveTo>
                <a:lnTo>
                  <a:pt x="1520" y="0"/>
                </a:lnTo>
                <a:lnTo>
                  <a:pt x="1552" y="0"/>
                </a:lnTo>
                <a:lnTo>
                  <a:pt x="0" y="620"/>
                </a:lnTo>
                <a:lnTo>
                  <a:pt x="0" y="606"/>
                </a:lnTo>
                <a:close/>
              </a:path>
            </a:pathLst>
          </a:custGeom>
          <a:solidFill>
            <a:srgbClr val="FEC055"/>
          </a:solidFill>
          <a:ln>
            <a:noFill/>
          </a:ln>
        </p:spPr>
      </p:sp>
      <p:sp>
        <p:nvSpPr>
          <p:cNvPr id="17118" name="Freeform 201"/>
          <p:cNvSpPr/>
          <p:nvPr/>
        </p:nvSpPr>
        <p:spPr>
          <a:xfrm>
            <a:off x="1333440" y="557640"/>
            <a:ext cx="570240" cy="228240"/>
          </a:xfrm>
          <a:custGeom>
            <a:avLst/>
            <a:gdLst/>
            <a:ahLst/>
            <a:cxnLst/>
            <a:rect l="0" t="0" r="r" b="b"/>
            <a:pathLst>
              <a:path w="1584" h="634">
                <a:moveTo>
                  <a:pt x="0" y="620"/>
                </a:moveTo>
                <a:lnTo>
                  <a:pt x="1552" y="0"/>
                </a:lnTo>
                <a:lnTo>
                  <a:pt x="1583" y="0"/>
                </a:lnTo>
                <a:lnTo>
                  <a:pt x="0" y="633"/>
                </a:lnTo>
                <a:lnTo>
                  <a:pt x="0" y="620"/>
                </a:lnTo>
                <a:close/>
              </a:path>
            </a:pathLst>
          </a:custGeom>
          <a:solidFill>
            <a:srgbClr val="FEC056"/>
          </a:solidFill>
          <a:ln>
            <a:noFill/>
          </a:ln>
        </p:spPr>
      </p:sp>
      <p:sp>
        <p:nvSpPr>
          <p:cNvPr id="17119" name="Freeform 202"/>
          <p:cNvSpPr/>
          <p:nvPr/>
        </p:nvSpPr>
        <p:spPr>
          <a:xfrm>
            <a:off x="1333440" y="557640"/>
            <a:ext cx="581760" cy="232560"/>
          </a:xfrm>
          <a:custGeom>
            <a:avLst/>
            <a:gdLst/>
            <a:ahLst/>
            <a:cxnLst/>
            <a:rect l="0" t="0" r="r" b="b"/>
            <a:pathLst>
              <a:path w="1616" h="646">
                <a:moveTo>
                  <a:pt x="0" y="633"/>
                </a:moveTo>
                <a:lnTo>
                  <a:pt x="1583" y="0"/>
                </a:lnTo>
                <a:lnTo>
                  <a:pt x="1615" y="0"/>
                </a:lnTo>
                <a:lnTo>
                  <a:pt x="0" y="645"/>
                </a:lnTo>
                <a:lnTo>
                  <a:pt x="0" y="633"/>
                </a:lnTo>
                <a:close/>
              </a:path>
            </a:pathLst>
          </a:custGeom>
          <a:solidFill>
            <a:srgbClr val="FEC058"/>
          </a:solidFill>
          <a:ln>
            <a:noFill/>
          </a:ln>
        </p:spPr>
      </p:sp>
      <p:sp>
        <p:nvSpPr>
          <p:cNvPr id="17120" name="Freeform 203"/>
          <p:cNvSpPr/>
          <p:nvPr/>
        </p:nvSpPr>
        <p:spPr>
          <a:xfrm>
            <a:off x="1333440" y="557640"/>
            <a:ext cx="593280" cy="237240"/>
          </a:xfrm>
          <a:custGeom>
            <a:avLst/>
            <a:gdLst/>
            <a:ahLst/>
            <a:cxnLst/>
            <a:rect l="0" t="0" r="r" b="b"/>
            <a:pathLst>
              <a:path w="1648" h="659">
                <a:moveTo>
                  <a:pt x="0" y="645"/>
                </a:moveTo>
                <a:lnTo>
                  <a:pt x="1615" y="0"/>
                </a:lnTo>
                <a:lnTo>
                  <a:pt x="1647" y="0"/>
                </a:lnTo>
                <a:lnTo>
                  <a:pt x="0" y="658"/>
                </a:lnTo>
                <a:lnTo>
                  <a:pt x="0" y="645"/>
                </a:lnTo>
                <a:close/>
              </a:path>
            </a:pathLst>
          </a:custGeom>
          <a:solidFill>
            <a:srgbClr val="FEC059"/>
          </a:solidFill>
          <a:ln>
            <a:noFill/>
          </a:ln>
        </p:spPr>
      </p:sp>
      <p:sp>
        <p:nvSpPr>
          <p:cNvPr id="17121" name="Freeform 204"/>
          <p:cNvSpPr/>
          <p:nvPr/>
        </p:nvSpPr>
        <p:spPr>
          <a:xfrm>
            <a:off x="1333440" y="557640"/>
            <a:ext cx="604440" cy="241560"/>
          </a:xfrm>
          <a:custGeom>
            <a:avLst/>
            <a:gdLst/>
            <a:ahLst/>
            <a:cxnLst/>
            <a:rect l="0" t="0" r="r" b="b"/>
            <a:pathLst>
              <a:path w="1679" h="671">
                <a:moveTo>
                  <a:pt x="0" y="658"/>
                </a:moveTo>
                <a:lnTo>
                  <a:pt x="1647" y="0"/>
                </a:lnTo>
                <a:lnTo>
                  <a:pt x="1678" y="0"/>
                </a:lnTo>
                <a:lnTo>
                  <a:pt x="0" y="670"/>
                </a:lnTo>
                <a:lnTo>
                  <a:pt x="0" y="658"/>
                </a:lnTo>
                <a:close/>
              </a:path>
            </a:pathLst>
          </a:custGeom>
          <a:solidFill>
            <a:srgbClr val="FEC05B"/>
          </a:solidFill>
          <a:ln>
            <a:noFill/>
          </a:ln>
        </p:spPr>
      </p:sp>
      <p:sp>
        <p:nvSpPr>
          <p:cNvPr id="17122" name="Freeform 205"/>
          <p:cNvSpPr/>
          <p:nvPr/>
        </p:nvSpPr>
        <p:spPr>
          <a:xfrm>
            <a:off x="1333440" y="557640"/>
            <a:ext cx="615960" cy="246240"/>
          </a:xfrm>
          <a:custGeom>
            <a:avLst/>
            <a:gdLst/>
            <a:ahLst/>
            <a:cxnLst/>
            <a:rect l="0" t="0" r="r" b="b"/>
            <a:pathLst>
              <a:path w="1711" h="684">
                <a:moveTo>
                  <a:pt x="0" y="670"/>
                </a:moveTo>
                <a:lnTo>
                  <a:pt x="1678" y="0"/>
                </a:lnTo>
                <a:lnTo>
                  <a:pt x="1710" y="0"/>
                </a:lnTo>
                <a:lnTo>
                  <a:pt x="0" y="683"/>
                </a:lnTo>
                <a:lnTo>
                  <a:pt x="0" y="670"/>
                </a:lnTo>
                <a:close/>
              </a:path>
            </a:pathLst>
          </a:custGeom>
          <a:solidFill>
            <a:srgbClr val="FEC15C"/>
          </a:solidFill>
          <a:ln>
            <a:noFill/>
          </a:ln>
        </p:spPr>
      </p:sp>
      <p:sp>
        <p:nvSpPr>
          <p:cNvPr id="17123" name="Freeform 206"/>
          <p:cNvSpPr/>
          <p:nvPr/>
        </p:nvSpPr>
        <p:spPr>
          <a:xfrm>
            <a:off x="1333440" y="557640"/>
            <a:ext cx="627120" cy="250920"/>
          </a:xfrm>
          <a:custGeom>
            <a:avLst/>
            <a:gdLst/>
            <a:ahLst/>
            <a:cxnLst/>
            <a:rect l="0" t="0" r="r" b="b"/>
            <a:pathLst>
              <a:path w="1742" h="697">
                <a:moveTo>
                  <a:pt x="0" y="683"/>
                </a:moveTo>
                <a:lnTo>
                  <a:pt x="1710" y="0"/>
                </a:lnTo>
                <a:lnTo>
                  <a:pt x="1741" y="0"/>
                </a:lnTo>
                <a:lnTo>
                  <a:pt x="0" y="696"/>
                </a:lnTo>
                <a:lnTo>
                  <a:pt x="0" y="683"/>
                </a:lnTo>
                <a:close/>
              </a:path>
            </a:pathLst>
          </a:custGeom>
          <a:solidFill>
            <a:srgbClr val="FEC15D"/>
          </a:solidFill>
          <a:ln>
            <a:noFill/>
          </a:ln>
        </p:spPr>
      </p:sp>
      <p:sp>
        <p:nvSpPr>
          <p:cNvPr id="17124" name="Freeform 207"/>
          <p:cNvSpPr/>
          <p:nvPr/>
        </p:nvSpPr>
        <p:spPr>
          <a:xfrm>
            <a:off x="1333440" y="557640"/>
            <a:ext cx="638640" cy="255240"/>
          </a:xfrm>
          <a:custGeom>
            <a:avLst/>
            <a:gdLst/>
            <a:ahLst/>
            <a:cxnLst/>
            <a:rect l="0" t="0" r="r" b="b"/>
            <a:pathLst>
              <a:path w="1774" h="709">
                <a:moveTo>
                  <a:pt x="0" y="696"/>
                </a:moveTo>
                <a:lnTo>
                  <a:pt x="1741" y="0"/>
                </a:lnTo>
                <a:lnTo>
                  <a:pt x="1773" y="0"/>
                </a:lnTo>
                <a:lnTo>
                  <a:pt x="0" y="708"/>
                </a:lnTo>
                <a:lnTo>
                  <a:pt x="0" y="696"/>
                </a:lnTo>
                <a:close/>
              </a:path>
            </a:pathLst>
          </a:custGeom>
          <a:solidFill>
            <a:srgbClr val="FEC15E"/>
          </a:solidFill>
          <a:ln>
            <a:noFill/>
          </a:ln>
        </p:spPr>
      </p:sp>
      <p:sp>
        <p:nvSpPr>
          <p:cNvPr id="17125" name="Freeform 208"/>
          <p:cNvSpPr/>
          <p:nvPr/>
        </p:nvSpPr>
        <p:spPr>
          <a:xfrm>
            <a:off x="1333440" y="557640"/>
            <a:ext cx="650160" cy="259920"/>
          </a:xfrm>
          <a:custGeom>
            <a:avLst/>
            <a:gdLst/>
            <a:ahLst/>
            <a:cxnLst/>
            <a:rect l="0" t="0" r="r" b="b"/>
            <a:pathLst>
              <a:path w="1806" h="722">
                <a:moveTo>
                  <a:pt x="0" y="708"/>
                </a:moveTo>
                <a:lnTo>
                  <a:pt x="1773" y="0"/>
                </a:lnTo>
                <a:lnTo>
                  <a:pt x="1805" y="0"/>
                </a:lnTo>
                <a:lnTo>
                  <a:pt x="0" y="721"/>
                </a:lnTo>
                <a:lnTo>
                  <a:pt x="0" y="708"/>
                </a:lnTo>
                <a:close/>
              </a:path>
            </a:pathLst>
          </a:custGeom>
          <a:solidFill>
            <a:srgbClr val="FEC260"/>
          </a:solidFill>
          <a:ln>
            <a:noFill/>
          </a:ln>
        </p:spPr>
      </p:sp>
      <p:sp>
        <p:nvSpPr>
          <p:cNvPr id="17126" name="Freeform 209"/>
          <p:cNvSpPr/>
          <p:nvPr/>
        </p:nvSpPr>
        <p:spPr>
          <a:xfrm>
            <a:off x="1333440" y="557640"/>
            <a:ext cx="661320" cy="264600"/>
          </a:xfrm>
          <a:custGeom>
            <a:avLst/>
            <a:gdLst/>
            <a:ahLst/>
            <a:cxnLst/>
            <a:rect l="0" t="0" r="r" b="b"/>
            <a:pathLst>
              <a:path w="1837" h="735">
                <a:moveTo>
                  <a:pt x="0" y="721"/>
                </a:moveTo>
                <a:lnTo>
                  <a:pt x="1805" y="0"/>
                </a:lnTo>
                <a:lnTo>
                  <a:pt x="1836" y="0"/>
                </a:lnTo>
                <a:lnTo>
                  <a:pt x="0" y="734"/>
                </a:lnTo>
                <a:lnTo>
                  <a:pt x="0" y="721"/>
                </a:lnTo>
                <a:close/>
              </a:path>
            </a:pathLst>
          </a:custGeom>
          <a:solidFill>
            <a:srgbClr val="FEC261"/>
          </a:solidFill>
          <a:ln>
            <a:noFill/>
          </a:ln>
        </p:spPr>
      </p:sp>
      <p:sp>
        <p:nvSpPr>
          <p:cNvPr id="17127" name="Freeform 210"/>
          <p:cNvSpPr/>
          <p:nvPr/>
        </p:nvSpPr>
        <p:spPr>
          <a:xfrm>
            <a:off x="1333440" y="557640"/>
            <a:ext cx="672840" cy="268920"/>
          </a:xfrm>
          <a:custGeom>
            <a:avLst/>
            <a:gdLst/>
            <a:ahLst/>
            <a:cxnLst/>
            <a:rect l="0" t="0" r="r" b="b"/>
            <a:pathLst>
              <a:path w="1869" h="747">
                <a:moveTo>
                  <a:pt x="0" y="734"/>
                </a:moveTo>
                <a:lnTo>
                  <a:pt x="1836" y="0"/>
                </a:lnTo>
                <a:lnTo>
                  <a:pt x="1868" y="0"/>
                </a:lnTo>
                <a:lnTo>
                  <a:pt x="0" y="746"/>
                </a:lnTo>
                <a:lnTo>
                  <a:pt x="0" y="734"/>
                </a:lnTo>
                <a:close/>
              </a:path>
            </a:pathLst>
          </a:custGeom>
          <a:solidFill>
            <a:srgbClr val="FEC262"/>
          </a:solidFill>
          <a:ln>
            <a:noFill/>
          </a:ln>
        </p:spPr>
      </p:sp>
      <p:sp>
        <p:nvSpPr>
          <p:cNvPr id="17128" name="Freeform 211"/>
          <p:cNvSpPr/>
          <p:nvPr/>
        </p:nvSpPr>
        <p:spPr>
          <a:xfrm>
            <a:off x="1333440" y="557640"/>
            <a:ext cx="684360" cy="273600"/>
          </a:xfrm>
          <a:custGeom>
            <a:avLst/>
            <a:gdLst/>
            <a:ahLst/>
            <a:cxnLst/>
            <a:rect l="0" t="0" r="r" b="b"/>
            <a:pathLst>
              <a:path w="1901" h="760">
                <a:moveTo>
                  <a:pt x="0" y="746"/>
                </a:moveTo>
                <a:lnTo>
                  <a:pt x="1868" y="0"/>
                </a:lnTo>
                <a:lnTo>
                  <a:pt x="1900" y="0"/>
                </a:lnTo>
                <a:lnTo>
                  <a:pt x="0" y="759"/>
                </a:lnTo>
                <a:lnTo>
                  <a:pt x="0" y="746"/>
                </a:lnTo>
                <a:close/>
              </a:path>
            </a:pathLst>
          </a:custGeom>
          <a:solidFill>
            <a:srgbClr val="FEC364"/>
          </a:solidFill>
          <a:ln>
            <a:noFill/>
          </a:ln>
        </p:spPr>
      </p:sp>
      <p:sp>
        <p:nvSpPr>
          <p:cNvPr id="17129" name="Freeform 212"/>
          <p:cNvSpPr/>
          <p:nvPr/>
        </p:nvSpPr>
        <p:spPr>
          <a:xfrm>
            <a:off x="1333440" y="557640"/>
            <a:ext cx="695520" cy="278280"/>
          </a:xfrm>
          <a:custGeom>
            <a:avLst/>
            <a:gdLst/>
            <a:ahLst/>
            <a:cxnLst/>
            <a:rect l="0" t="0" r="r" b="b"/>
            <a:pathLst>
              <a:path w="1932" h="773">
                <a:moveTo>
                  <a:pt x="0" y="759"/>
                </a:moveTo>
                <a:lnTo>
                  <a:pt x="1900" y="0"/>
                </a:lnTo>
                <a:lnTo>
                  <a:pt x="1931" y="0"/>
                </a:lnTo>
                <a:lnTo>
                  <a:pt x="0" y="772"/>
                </a:lnTo>
                <a:lnTo>
                  <a:pt x="0" y="759"/>
                </a:lnTo>
                <a:close/>
              </a:path>
            </a:pathLst>
          </a:custGeom>
          <a:solidFill>
            <a:srgbClr val="FEC365"/>
          </a:solidFill>
          <a:ln>
            <a:noFill/>
          </a:ln>
        </p:spPr>
      </p:sp>
      <p:sp>
        <p:nvSpPr>
          <p:cNvPr id="17130" name="Freeform 213"/>
          <p:cNvSpPr/>
          <p:nvPr/>
        </p:nvSpPr>
        <p:spPr>
          <a:xfrm>
            <a:off x="1333440" y="557640"/>
            <a:ext cx="707040" cy="282600"/>
          </a:xfrm>
          <a:custGeom>
            <a:avLst/>
            <a:gdLst/>
            <a:ahLst/>
            <a:cxnLst/>
            <a:rect l="0" t="0" r="r" b="b"/>
            <a:pathLst>
              <a:path w="1964" h="785">
                <a:moveTo>
                  <a:pt x="0" y="772"/>
                </a:moveTo>
                <a:lnTo>
                  <a:pt x="1931" y="0"/>
                </a:lnTo>
                <a:lnTo>
                  <a:pt x="1963" y="0"/>
                </a:lnTo>
                <a:lnTo>
                  <a:pt x="0" y="784"/>
                </a:lnTo>
                <a:lnTo>
                  <a:pt x="0" y="772"/>
                </a:lnTo>
                <a:close/>
              </a:path>
            </a:pathLst>
          </a:custGeom>
          <a:solidFill>
            <a:srgbClr val="FEC366"/>
          </a:solidFill>
          <a:ln>
            <a:noFill/>
          </a:ln>
        </p:spPr>
      </p:sp>
      <p:sp>
        <p:nvSpPr>
          <p:cNvPr id="17131" name="Freeform 214"/>
          <p:cNvSpPr/>
          <p:nvPr/>
        </p:nvSpPr>
        <p:spPr>
          <a:xfrm>
            <a:off x="1333440" y="557640"/>
            <a:ext cx="718560" cy="287280"/>
          </a:xfrm>
          <a:custGeom>
            <a:avLst/>
            <a:gdLst/>
            <a:ahLst/>
            <a:cxnLst/>
            <a:rect l="0" t="0" r="r" b="b"/>
            <a:pathLst>
              <a:path w="1996" h="798">
                <a:moveTo>
                  <a:pt x="0" y="784"/>
                </a:moveTo>
                <a:lnTo>
                  <a:pt x="1963" y="0"/>
                </a:lnTo>
                <a:lnTo>
                  <a:pt x="1995" y="0"/>
                </a:lnTo>
                <a:lnTo>
                  <a:pt x="0" y="797"/>
                </a:lnTo>
                <a:lnTo>
                  <a:pt x="0" y="784"/>
                </a:lnTo>
                <a:close/>
              </a:path>
            </a:pathLst>
          </a:custGeom>
          <a:solidFill>
            <a:srgbClr val="FEC368"/>
          </a:solidFill>
          <a:ln>
            <a:noFill/>
          </a:ln>
        </p:spPr>
      </p:sp>
      <p:sp>
        <p:nvSpPr>
          <p:cNvPr id="17132" name="Freeform 215"/>
          <p:cNvSpPr/>
          <p:nvPr/>
        </p:nvSpPr>
        <p:spPr>
          <a:xfrm>
            <a:off x="1333440" y="557640"/>
            <a:ext cx="729720" cy="291600"/>
          </a:xfrm>
          <a:custGeom>
            <a:avLst/>
            <a:gdLst/>
            <a:ahLst/>
            <a:cxnLst/>
            <a:rect l="0" t="0" r="r" b="b"/>
            <a:pathLst>
              <a:path w="2027" h="810">
                <a:moveTo>
                  <a:pt x="0" y="797"/>
                </a:moveTo>
                <a:lnTo>
                  <a:pt x="1995" y="0"/>
                </a:lnTo>
                <a:lnTo>
                  <a:pt x="2026" y="0"/>
                </a:lnTo>
                <a:lnTo>
                  <a:pt x="0" y="809"/>
                </a:lnTo>
                <a:lnTo>
                  <a:pt x="0" y="797"/>
                </a:lnTo>
                <a:close/>
              </a:path>
            </a:pathLst>
          </a:custGeom>
          <a:solidFill>
            <a:srgbClr val="FEC469"/>
          </a:solidFill>
          <a:ln>
            <a:noFill/>
          </a:ln>
        </p:spPr>
      </p:sp>
      <p:sp>
        <p:nvSpPr>
          <p:cNvPr id="17133" name="Freeform 216"/>
          <p:cNvSpPr/>
          <p:nvPr/>
        </p:nvSpPr>
        <p:spPr>
          <a:xfrm>
            <a:off x="1333440" y="557640"/>
            <a:ext cx="741240" cy="296280"/>
          </a:xfrm>
          <a:custGeom>
            <a:avLst/>
            <a:gdLst/>
            <a:ahLst/>
            <a:cxnLst/>
            <a:rect l="0" t="0" r="r" b="b"/>
            <a:pathLst>
              <a:path w="2059" h="823">
                <a:moveTo>
                  <a:pt x="0" y="809"/>
                </a:moveTo>
                <a:lnTo>
                  <a:pt x="2026" y="0"/>
                </a:lnTo>
                <a:lnTo>
                  <a:pt x="2058" y="0"/>
                </a:lnTo>
                <a:lnTo>
                  <a:pt x="0" y="822"/>
                </a:lnTo>
                <a:lnTo>
                  <a:pt x="0" y="809"/>
                </a:lnTo>
                <a:close/>
              </a:path>
            </a:pathLst>
          </a:custGeom>
          <a:solidFill>
            <a:srgbClr val="FEC46A"/>
          </a:solidFill>
          <a:ln>
            <a:noFill/>
          </a:ln>
        </p:spPr>
      </p:sp>
      <p:sp>
        <p:nvSpPr>
          <p:cNvPr id="17134" name="Freeform 217"/>
          <p:cNvSpPr/>
          <p:nvPr/>
        </p:nvSpPr>
        <p:spPr>
          <a:xfrm>
            <a:off x="1333440" y="557640"/>
            <a:ext cx="752760" cy="300960"/>
          </a:xfrm>
          <a:custGeom>
            <a:avLst/>
            <a:gdLst/>
            <a:ahLst/>
            <a:cxnLst/>
            <a:rect l="0" t="0" r="r" b="b"/>
            <a:pathLst>
              <a:path w="2091" h="836">
                <a:moveTo>
                  <a:pt x="0" y="822"/>
                </a:moveTo>
                <a:lnTo>
                  <a:pt x="2058" y="0"/>
                </a:lnTo>
                <a:lnTo>
                  <a:pt x="2090" y="0"/>
                </a:lnTo>
                <a:lnTo>
                  <a:pt x="0" y="835"/>
                </a:lnTo>
                <a:lnTo>
                  <a:pt x="0" y="822"/>
                </a:lnTo>
                <a:close/>
              </a:path>
            </a:pathLst>
          </a:custGeom>
          <a:solidFill>
            <a:srgbClr val="FEC46B"/>
          </a:solidFill>
          <a:ln>
            <a:noFill/>
          </a:ln>
        </p:spPr>
      </p:sp>
      <p:sp>
        <p:nvSpPr>
          <p:cNvPr id="17135" name="Freeform 218"/>
          <p:cNvSpPr/>
          <p:nvPr/>
        </p:nvSpPr>
        <p:spPr>
          <a:xfrm>
            <a:off x="1333440" y="557640"/>
            <a:ext cx="763920" cy="305280"/>
          </a:xfrm>
          <a:custGeom>
            <a:avLst/>
            <a:gdLst/>
            <a:ahLst/>
            <a:cxnLst/>
            <a:rect l="0" t="0" r="r" b="b"/>
            <a:pathLst>
              <a:path w="2122" h="848">
                <a:moveTo>
                  <a:pt x="0" y="835"/>
                </a:moveTo>
                <a:lnTo>
                  <a:pt x="2090" y="0"/>
                </a:lnTo>
                <a:lnTo>
                  <a:pt x="2121" y="0"/>
                </a:lnTo>
                <a:lnTo>
                  <a:pt x="0" y="847"/>
                </a:lnTo>
                <a:lnTo>
                  <a:pt x="0" y="835"/>
                </a:lnTo>
                <a:close/>
              </a:path>
            </a:pathLst>
          </a:custGeom>
          <a:solidFill>
            <a:srgbClr val="FEC56D"/>
          </a:solidFill>
          <a:ln>
            <a:noFill/>
          </a:ln>
        </p:spPr>
      </p:sp>
      <p:sp>
        <p:nvSpPr>
          <p:cNvPr id="17136" name="Freeform 219"/>
          <p:cNvSpPr/>
          <p:nvPr/>
        </p:nvSpPr>
        <p:spPr>
          <a:xfrm>
            <a:off x="1333440" y="557640"/>
            <a:ext cx="775440" cy="309960"/>
          </a:xfrm>
          <a:custGeom>
            <a:avLst/>
            <a:gdLst/>
            <a:ahLst/>
            <a:cxnLst/>
            <a:rect l="0" t="0" r="r" b="b"/>
            <a:pathLst>
              <a:path w="2154" h="861">
                <a:moveTo>
                  <a:pt x="0" y="847"/>
                </a:moveTo>
                <a:lnTo>
                  <a:pt x="2121" y="0"/>
                </a:lnTo>
                <a:lnTo>
                  <a:pt x="2153" y="0"/>
                </a:lnTo>
                <a:lnTo>
                  <a:pt x="0" y="860"/>
                </a:lnTo>
                <a:lnTo>
                  <a:pt x="0" y="847"/>
                </a:lnTo>
                <a:close/>
              </a:path>
            </a:pathLst>
          </a:custGeom>
          <a:solidFill>
            <a:srgbClr val="FEC56E"/>
          </a:solidFill>
          <a:ln>
            <a:noFill/>
          </a:ln>
        </p:spPr>
      </p:sp>
      <p:sp>
        <p:nvSpPr>
          <p:cNvPr id="17137" name="Freeform 220"/>
          <p:cNvSpPr/>
          <p:nvPr/>
        </p:nvSpPr>
        <p:spPr>
          <a:xfrm>
            <a:off x="1333440" y="557640"/>
            <a:ext cx="786960" cy="314640"/>
          </a:xfrm>
          <a:custGeom>
            <a:avLst/>
            <a:gdLst/>
            <a:ahLst/>
            <a:cxnLst/>
            <a:rect l="0" t="0" r="r" b="b"/>
            <a:pathLst>
              <a:path w="2186" h="874">
                <a:moveTo>
                  <a:pt x="0" y="860"/>
                </a:moveTo>
                <a:lnTo>
                  <a:pt x="2153" y="0"/>
                </a:lnTo>
                <a:lnTo>
                  <a:pt x="2185" y="0"/>
                </a:lnTo>
                <a:lnTo>
                  <a:pt x="0" y="873"/>
                </a:lnTo>
                <a:lnTo>
                  <a:pt x="0" y="860"/>
                </a:lnTo>
                <a:close/>
              </a:path>
            </a:pathLst>
          </a:custGeom>
          <a:solidFill>
            <a:srgbClr val="FEC570"/>
          </a:solidFill>
          <a:ln>
            <a:noFill/>
          </a:ln>
        </p:spPr>
      </p:sp>
      <p:sp>
        <p:nvSpPr>
          <p:cNvPr id="17138" name="Freeform 221"/>
          <p:cNvSpPr/>
          <p:nvPr/>
        </p:nvSpPr>
        <p:spPr>
          <a:xfrm>
            <a:off x="1333440" y="557640"/>
            <a:ext cx="798120" cy="318960"/>
          </a:xfrm>
          <a:custGeom>
            <a:avLst/>
            <a:gdLst/>
            <a:ahLst/>
            <a:cxnLst/>
            <a:rect l="0" t="0" r="r" b="b"/>
            <a:pathLst>
              <a:path w="2217" h="886">
                <a:moveTo>
                  <a:pt x="0" y="873"/>
                </a:moveTo>
                <a:lnTo>
                  <a:pt x="2185" y="0"/>
                </a:lnTo>
                <a:lnTo>
                  <a:pt x="2216" y="0"/>
                </a:lnTo>
                <a:lnTo>
                  <a:pt x="0" y="885"/>
                </a:lnTo>
                <a:lnTo>
                  <a:pt x="0" y="873"/>
                </a:lnTo>
                <a:close/>
              </a:path>
            </a:pathLst>
          </a:custGeom>
          <a:solidFill>
            <a:srgbClr val="FEC671"/>
          </a:solidFill>
          <a:ln>
            <a:noFill/>
          </a:ln>
        </p:spPr>
      </p:sp>
      <p:sp>
        <p:nvSpPr>
          <p:cNvPr id="17139" name="Freeform 222"/>
          <p:cNvSpPr/>
          <p:nvPr/>
        </p:nvSpPr>
        <p:spPr>
          <a:xfrm>
            <a:off x="1333440" y="557640"/>
            <a:ext cx="809640" cy="323640"/>
          </a:xfrm>
          <a:custGeom>
            <a:avLst/>
            <a:gdLst/>
            <a:ahLst/>
            <a:cxnLst/>
            <a:rect l="0" t="0" r="r" b="b"/>
            <a:pathLst>
              <a:path w="2249" h="899">
                <a:moveTo>
                  <a:pt x="0" y="885"/>
                </a:moveTo>
                <a:lnTo>
                  <a:pt x="2216" y="0"/>
                </a:lnTo>
                <a:lnTo>
                  <a:pt x="2248" y="0"/>
                </a:lnTo>
                <a:lnTo>
                  <a:pt x="0" y="898"/>
                </a:lnTo>
                <a:lnTo>
                  <a:pt x="0" y="885"/>
                </a:lnTo>
                <a:close/>
              </a:path>
            </a:pathLst>
          </a:custGeom>
          <a:solidFill>
            <a:srgbClr val="FEC672"/>
          </a:solidFill>
          <a:ln>
            <a:noFill/>
          </a:ln>
        </p:spPr>
      </p:sp>
      <p:sp>
        <p:nvSpPr>
          <p:cNvPr id="17140" name="Freeform 223"/>
          <p:cNvSpPr/>
          <p:nvPr/>
        </p:nvSpPr>
        <p:spPr>
          <a:xfrm>
            <a:off x="1333440" y="557640"/>
            <a:ext cx="821160" cy="328320"/>
          </a:xfrm>
          <a:custGeom>
            <a:avLst/>
            <a:gdLst/>
            <a:ahLst/>
            <a:cxnLst/>
            <a:rect l="0" t="0" r="r" b="b"/>
            <a:pathLst>
              <a:path w="2281" h="912">
                <a:moveTo>
                  <a:pt x="0" y="898"/>
                </a:moveTo>
                <a:lnTo>
                  <a:pt x="2248" y="0"/>
                </a:lnTo>
                <a:lnTo>
                  <a:pt x="2280" y="0"/>
                </a:lnTo>
                <a:lnTo>
                  <a:pt x="0" y="911"/>
                </a:lnTo>
                <a:lnTo>
                  <a:pt x="0" y="898"/>
                </a:lnTo>
                <a:close/>
              </a:path>
            </a:pathLst>
          </a:custGeom>
          <a:solidFill>
            <a:srgbClr val="FEC773"/>
          </a:solidFill>
          <a:ln>
            <a:noFill/>
          </a:ln>
        </p:spPr>
      </p:sp>
      <p:sp>
        <p:nvSpPr>
          <p:cNvPr id="17141" name="Freeform 224"/>
          <p:cNvSpPr/>
          <p:nvPr/>
        </p:nvSpPr>
        <p:spPr>
          <a:xfrm>
            <a:off x="1333440" y="557640"/>
            <a:ext cx="832320" cy="332640"/>
          </a:xfrm>
          <a:custGeom>
            <a:avLst/>
            <a:gdLst/>
            <a:ahLst/>
            <a:cxnLst/>
            <a:rect l="0" t="0" r="r" b="b"/>
            <a:pathLst>
              <a:path w="2312" h="924">
                <a:moveTo>
                  <a:pt x="0" y="911"/>
                </a:moveTo>
                <a:lnTo>
                  <a:pt x="2280" y="0"/>
                </a:lnTo>
                <a:lnTo>
                  <a:pt x="2311" y="0"/>
                </a:lnTo>
                <a:lnTo>
                  <a:pt x="0" y="923"/>
                </a:lnTo>
                <a:lnTo>
                  <a:pt x="0" y="911"/>
                </a:lnTo>
                <a:close/>
              </a:path>
            </a:pathLst>
          </a:custGeom>
          <a:solidFill>
            <a:srgbClr val="FEC775"/>
          </a:solidFill>
          <a:ln>
            <a:noFill/>
          </a:ln>
        </p:spPr>
      </p:sp>
      <p:sp>
        <p:nvSpPr>
          <p:cNvPr id="17142" name="Freeform 225"/>
          <p:cNvSpPr/>
          <p:nvPr/>
        </p:nvSpPr>
        <p:spPr>
          <a:xfrm>
            <a:off x="1333440" y="557640"/>
            <a:ext cx="843840" cy="337320"/>
          </a:xfrm>
          <a:custGeom>
            <a:avLst/>
            <a:gdLst/>
            <a:ahLst/>
            <a:cxnLst/>
            <a:rect l="0" t="0" r="r" b="b"/>
            <a:pathLst>
              <a:path w="2344" h="937">
                <a:moveTo>
                  <a:pt x="0" y="923"/>
                </a:moveTo>
                <a:lnTo>
                  <a:pt x="2311" y="0"/>
                </a:lnTo>
                <a:lnTo>
                  <a:pt x="2343" y="0"/>
                </a:lnTo>
                <a:lnTo>
                  <a:pt x="0" y="936"/>
                </a:lnTo>
                <a:lnTo>
                  <a:pt x="0" y="923"/>
                </a:lnTo>
                <a:close/>
              </a:path>
            </a:pathLst>
          </a:custGeom>
          <a:solidFill>
            <a:srgbClr val="FEC776"/>
          </a:solidFill>
          <a:ln>
            <a:noFill/>
          </a:ln>
        </p:spPr>
      </p:sp>
      <p:sp>
        <p:nvSpPr>
          <p:cNvPr id="17143" name="Freeform 226"/>
          <p:cNvSpPr/>
          <p:nvPr/>
        </p:nvSpPr>
        <p:spPr>
          <a:xfrm>
            <a:off x="1333440" y="557640"/>
            <a:ext cx="855360" cy="341640"/>
          </a:xfrm>
          <a:custGeom>
            <a:avLst/>
            <a:gdLst/>
            <a:ahLst/>
            <a:cxnLst/>
            <a:rect l="0" t="0" r="r" b="b"/>
            <a:pathLst>
              <a:path w="2376" h="949">
                <a:moveTo>
                  <a:pt x="0" y="936"/>
                </a:moveTo>
                <a:lnTo>
                  <a:pt x="2343" y="0"/>
                </a:lnTo>
                <a:lnTo>
                  <a:pt x="2375" y="0"/>
                </a:lnTo>
                <a:lnTo>
                  <a:pt x="0" y="948"/>
                </a:lnTo>
                <a:lnTo>
                  <a:pt x="0" y="936"/>
                </a:lnTo>
                <a:close/>
              </a:path>
            </a:pathLst>
          </a:custGeom>
          <a:solidFill>
            <a:srgbClr val="FEC878"/>
          </a:solidFill>
          <a:ln>
            <a:noFill/>
          </a:ln>
        </p:spPr>
      </p:sp>
      <p:sp>
        <p:nvSpPr>
          <p:cNvPr id="17144" name="Freeform 227"/>
          <p:cNvSpPr/>
          <p:nvPr/>
        </p:nvSpPr>
        <p:spPr>
          <a:xfrm>
            <a:off x="1333440" y="557640"/>
            <a:ext cx="866520" cy="346320"/>
          </a:xfrm>
          <a:custGeom>
            <a:avLst/>
            <a:gdLst/>
            <a:ahLst/>
            <a:cxnLst/>
            <a:rect l="0" t="0" r="r" b="b"/>
            <a:pathLst>
              <a:path w="2407" h="962">
                <a:moveTo>
                  <a:pt x="0" y="948"/>
                </a:moveTo>
                <a:lnTo>
                  <a:pt x="2375" y="0"/>
                </a:lnTo>
                <a:lnTo>
                  <a:pt x="2406" y="0"/>
                </a:lnTo>
                <a:lnTo>
                  <a:pt x="0" y="961"/>
                </a:lnTo>
                <a:lnTo>
                  <a:pt x="0" y="948"/>
                </a:lnTo>
                <a:close/>
              </a:path>
            </a:pathLst>
          </a:custGeom>
          <a:solidFill>
            <a:srgbClr val="FEC879"/>
          </a:solidFill>
          <a:ln>
            <a:noFill/>
          </a:ln>
        </p:spPr>
      </p:sp>
      <p:sp>
        <p:nvSpPr>
          <p:cNvPr id="17145" name="Freeform 228"/>
          <p:cNvSpPr/>
          <p:nvPr/>
        </p:nvSpPr>
        <p:spPr>
          <a:xfrm>
            <a:off x="1333440" y="557640"/>
            <a:ext cx="878040" cy="351000"/>
          </a:xfrm>
          <a:custGeom>
            <a:avLst/>
            <a:gdLst/>
            <a:ahLst/>
            <a:cxnLst/>
            <a:rect l="0" t="0" r="r" b="b"/>
            <a:pathLst>
              <a:path w="2439" h="975">
                <a:moveTo>
                  <a:pt x="0" y="961"/>
                </a:moveTo>
                <a:lnTo>
                  <a:pt x="2406" y="0"/>
                </a:lnTo>
                <a:lnTo>
                  <a:pt x="2438" y="0"/>
                </a:lnTo>
                <a:lnTo>
                  <a:pt x="0" y="974"/>
                </a:lnTo>
                <a:lnTo>
                  <a:pt x="0" y="961"/>
                </a:lnTo>
                <a:close/>
              </a:path>
            </a:pathLst>
          </a:custGeom>
          <a:solidFill>
            <a:srgbClr val="FEC87A"/>
          </a:solidFill>
          <a:ln>
            <a:noFill/>
          </a:ln>
        </p:spPr>
      </p:sp>
      <p:sp>
        <p:nvSpPr>
          <p:cNvPr id="17146" name="Freeform 229"/>
          <p:cNvSpPr/>
          <p:nvPr/>
        </p:nvSpPr>
        <p:spPr>
          <a:xfrm>
            <a:off x="1333440" y="557640"/>
            <a:ext cx="889200" cy="355320"/>
          </a:xfrm>
          <a:custGeom>
            <a:avLst/>
            <a:gdLst/>
            <a:ahLst/>
            <a:cxnLst/>
            <a:rect l="0" t="0" r="r" b="b"/>
            <a:pathLst>
              <a:path w="2470" h="987">
                <a:moveTo>
                  <a:pt x="0" y="974"/>
                </a:moveTo>
                <a:lnTo>
                  <a:pt x="2437" y="0"/>
                </a:lnTo>
                <a:lnTo>
                  <a:pt x="2469" y="0"/>
                </a:lnTo>
                <a:lnTo>
                  <a:pt x="0" y="986"/>
                </a:lnTo>
                <a:lnTo>
                  <a:pt x="0" y="974"/>
                </a:lnTo>
                <a:close/>
              </a:path>
            </a:pathLst>
          </a:custGeom>
          <a:solidFill>
            <a:srgbClr val="FEC97B"/>
          </a:solidFill>
          <a:ln>
            <a:noFill/>
          </a:ln>
        </p:spPr>
      </p:sp>
      <p:sp>
        <p:nvSpPr>
          <p:cNvPr id="17147" name="Freeform 230"/>
          <p:cNvSpPr/>
          <p:nvPr/>
        </p:nvSpPr>
        <p:spPr>
          <a:xfrm>
            <a:off x="1333440" y="557640"/>
            <a:ext cx="900720" cy="360000"/>
          </a:xfrm>
          <a:custGeom>
            <a:avLst/>
            <a:gdLst/>
            <a:ahLst/>
            <a:cxnLst/>
            <a:rect l="0" t="0" r="r" b="b"/>
            <a:pathLst>
              <a:path w="2502" h="1000">
                <a:moveTo>
                  <a:pt x="0" y="986"/>
                </a:moveTo>
                <a:lnTo>
                  <a:pt x="2469" y="0"/>
                </a:lnTo>
                <a:lnTo>
                  <a:pt x="2501" y="0"/>
                </a:lnTo>
                <a:lnTo>
                  <a:pt x="0" y="999"/>
                </a:lnTo>
                <a:lnTo>
                  <a:pt x="0" y="986"/>
                </a:lnTo>
                <a:close/>
              </a:path>
            </a:pathLst>
          </a:custGeom>
          <a:solidFill>
            <a:srgbClr val="FEC97D"/>
          </a:solidFill>
          <a:ln>
            <a:noFill/>
          </a:ln>
        </p:spPr>
      </p:sp>
      <p:sp>
        <p:nvSpPr>
          <p:cNvPr id="17148" name="Freeform 231"/>
          <p:cNvSpPr/>
          <p:nvPr/>
        </p:nvSpPr>
        <p:spPr>
          <a:xfrm>
            <a:off x="1333440" y="557640"/>
            <a:ext cx="912240" cy="364680"/>
          </a:xfrm>
          <a:custGeom>
            <a:avLst/>
            <a:gdLst/>
            <a:ahLst/>
            <a:cxnLst/>
            <a:rect l="0" t="0" r="r" b="b"/>
            <a:pathLst>
              <a:path w="2534" h="1013">
                <a:moveTo>
                  <a:pt x="0" y="999"/>
                </a:moveTo>
                <a:lnTo>
                  <a:pt x="2501" y="0"/>
                </a:lnTo>
                <a:lnTo>
                  <a:pt x="2533" y="0"/>
                </a:lnTo>
                <a:lnTo>
                  <a:pt x="0" y="1012"/>
                </a:lnTo>
                <a:lnTo>
                  <a:pt x="0" y="999"/>
                </a:lnTo>
                <a:close/>
              </a:path>
            </a:pathLst>
          </a:custGeom>
          <a:solidFill>
            <a:srgbClr val="FEC97E"/>
          </a:solidFill>
          <a:ln>
            <a:noFill/>
          </a:ln>
        </p:spPr>
      </p:sp>
      <p:sp>
        <p:nvSpPr>
          <p:cNvPr id="17149" name="Freeform 232"/>
          <p:cNvSpPr/>
          <p:nvPr/>
        </p:nvSpPr>
        <p:spPr>
          <a:xfrm>
            <a:off x="1333440" y="557640"/>
            <a:ext cx="923400" cy="369000"/>
          </a:xfrm>
          <a:custGeom>
            <a:avLst/>
            <a:gdLst/>
            <a:ahLst/>
            <a:cxnLst/>
            <a:rect l="0" t="0" r="r" b="b"/>
            <a:pathLst>
              <a:path w="2565" h="1025">
                <a:moveTo>
                  <a:pt x="0" y="1012"/>
                </a:moveTo>
                <a:lnTo>
                  <a:pt x="2533" y="0"/>
                </a:lnTo>
                <a:lnTo>
                  <a:pt x="2564" y="0"/>
                </a:lnTo>
                <a:lnTo>
                  <a:pt x="0" y="1024"/>
                </a:lnTo>
                <a:lnTo>
                  <a:pt x="0" y="1012"/>
                </a:lnTo>
                <a:close/>
              </a:path>
            </a:pathLst>
          </a:custGeom>
          <a:solidFill>
            <a:srgbClr val="FECA80"/>
          </a:solidFill>
          <a:ln>
            <a:noFill/>
          </a:ln>
        </p:spPr>
      </p:sp>
      <p:sp>
        <p:nvSpPr>
          <p:cNvPr id="17150" name="Freeform 233"/>
          <p:cNvSpPr/>
          <p:nvPr/>
        </p:nvSpPr>
        <p:spPr>
          <a:xfrm>
            <a:off x="1333440" y="557640"/>
            <a:ext cx="934920" cy="373680"/>
          </a:xfrm>
          <a:custGeom>
            <a:avLst/>
            <a:gdLst/>
            <a:ahLst/>
            <a:cxnLst/>
            <a:rect l="0" t="0" r="r" b="b"/>
            <a:pathLst>
              <a:path w="2597" h="1038">
                <a:moveTo>
                  <a:pt x="0" y="1024"/>
                </a:moveTo>
                <a:lnTo>
                  <a:pt x="2564" y="0"/>
                </a:lnTo>
                <a:lnTo>
                  <a:pt x="2596" y="0"/>
                </a:lnTo>
                <a:lnTo>
                  <a:pt x="0" y="1037"/>
                </a:lnTo>
                <a:lnTo>
                  <a:pt x="0" y="1024"/>
                </a:lnTo>
                <a:close/>
              </a:path>
            </a:pathLst>
          </a:custGeom>
          <a:solidFill>
            <a:srgbClr val="FECA81"/>
          </a:solidFill>
          <a:ln>
            <a:noFill/>
          </a:ln>
        </p:spPr>
      </p:sp>
      <p:sp>
        <p:nvSpPr>
          <p:cNvPr id="17151" name="Freeform 234"/>
          <p:cNvSpPr/>
          <p:nvPr/>
        </p:nvSpPr>
        <p:spPr>
          <a:xfrm>
            <a:off x="1333440" y="557640"/>
            <a:ext cx="946440" cy="378000"/>
          </a:xfrm>
          <a:custGeom>
            <a:avLst/>
            <a:gdLst/>
            <a:ahLst/>
            <a:cxnLst/>
            <a:rect l="0" t="0" r="r" b="b"/>
            <a:pathLst>
              <a:path w="2629" h="1050">
                <a:moveTo>
                  <a:pt x="0" y="1037"/>
                </a:moveTo>
                <a:lnTo>
                  <a:pt x="2596" y="0"/>
                </a:lnTo>
                <a:lnTo>
                  <a:pt x="2628" y="0"/>
                </a:lnTo>
                <a:lnTo>
                  <a:pt x="0" y="1049"/>
                </a:lnTo>
                <a:lnTo>
                  <a:pt x="0" y="1037"/>
                </a:lnTo>
                <a:close/>
              </a:path>
            </a:pathLst>
          </a:custGeom>
          <a:solidFill>
            <a:srgbClr val="FECB82"/>
          </a:solidFill>
          <a:ln>
            <a:noFill/>
          </a:ln>
        </p:spPr>
      </p:sp>
      <p:sp>
        <p:nvSpPr>
          <p:cNvPr id="17152" name="Freeform 235"/>
          <p:cNvSpPr/>
          <p:nvPr/>
        </p:nvSpPr>
        <p:spPr>
          <a:xfrm>
            <a:off x="1333440" y="557640"/>
            <a:ext cx="957600" cy="382680"/>
          </a:xfrm>
          <a:custGeom>
            <a:avLst/>
            <a:gdLst/>
            <a:ahLst/>
            <a:cxnLst/>
            <a:rect l="0" t="0" r="r" b="b"/>
            <a:pathLst>
              <a:path w="2660" h="1063">
                <a:moveTo>
                  <a:pt x="0" y="1049"/>
                </a:moveTo>
                <a:lnTo>
                  <a:pt x="2628" y="0"/>
                </a:lnTo>
                <a:lnTo>
                  <a:pt x="2659" y="0"/>
                </a:lnTo>
                <a:lnTo>
                  <a:pt x="0" y="1062"/>
                </a:lnTo>
                <a:lnTo>
                  <a:pt x="0" y="1049"/>
                </a:lnTo>
                <a:close/>
              </a:path>
            </a:pathLst>
          </a:custGeom>
          <a:solidFill>
            <a:srgbClr val="FECB83"/>
          </a:solidFill>
          <a:ln>
            <a:noFill/>
          </a:ln>
        </p:spPr>
      </p:sp>
      <p:sp>
        <p:nvSpPr>
          <p:cNvPr id="17153" name="Freeform 236"/>
          <p:cNvSpPr/>
          <p:nvPr/>
        </p:nvSpPr>
        <p:spPr>
          <a:xfrm>
            <a:off x="1333440" y="557640"/>
            <a:ext cx="969120" cy="387360"/>
          </a:xfrm>
          <a:custGeom>
            <a:avLst/>
            <a:gdLst/>
            <a:ahLst/>
            <a:cxnLst/>
            <a:rect l="0" t="0" r="r" b="b"/>
            <a:pathLst>
              <a:path w="2692" h="1076">
                <a:moveTo>
                  <a:pt x="0" y="1062"/>
                </a:moveTo>
                <a:lnTo>
                  <a:pt x="2659" y="0"/>
                </a:lnTo>
                <a:lnTo>
                  <a:pt x="2691" y="0"/>
                </a:lnTo>
                <a:lnTo>
                  <a:pt x="0" y="1075"/>
                </a:lnTo>
                <a:lnTo>
                  <a:pt x="0" y="1062"/>
                </a:lnTo>
                <a:close/>
              </a:path>
            </a:pathLst>
          </a:custGeom>
          <a:solidFill>
            <a:srgbClr val="FECB85"/>
          </a:solidFill>
          <a:ln>
            <a:noFill/>
          </a:ln>
        </p:spPr>
      </p:sp>
      <p:sp>
        <p:nvSpPr>
          <p:cNvPr id="17154" name="Freeform 237"/>
          <p:cNvSpPr/>
          <p:nvPr/>
        </p:nvSpPr>
        <p:spPr>
          <a:xfrm>
            <a:off x="1333440" y="557640"/>
            <a:ext cx="980640" cy="391680"/>
          </a:xfrm>
          <a:custGeom>
            <a:avLst/>
            <a:gdLst/>
            <a:ahLst/>
            <a:cxnLst/>
            <a:rect l="0" t="0" r="r" b="b"/>
            <a:pathLst>
              <a:path w="2724" h="1088">
                <a:moveTo>
                  <a:pt x="0" y="1075"/>
                </a:moveTo>
                <a:lnTo>
                  <a:pt x="2691" y="0"/>
                </a:lnTo>
                <a:lnTo>
                  <a:pt x="2723" y="0"/>
                </a:lnTo>
                <a:lnTo>
                  <a:pt x="0" y="1087"/>
                </a:lnTo>
                <a:lnTo>
                  <a:pt x="0" y="1075"/>
                </a:lnTo>
                <a:close/>
              </a:path>
            </a:pathLst>
          </a:custGeom>
          <a:solidFill>
            <a:srgbClr val="FECC86"/>
          </a:solidFill>
          <a:ln>
            <a:noFill/>
          </a:ln>
        </p:spPr>
      </p:sp>
      <p:sp>
        <p:nvSpPr>
          <p:cNvPr id="17155" name="Freeform 238"/>
          <p:cNvSpPr/>
          <p:nvPr/>
        </p:nvSpPr>
        <p:spPr>
          <a:xfrm>
            <a:off x="1333440" y="557640"/>
            <a:ext cx="991800" cy="396360"/>
          </a:xfrm>
          <a:custGeom>
            <a:avLst/>
            <a:gdLst/>
            <a:ahLst/>
            <a:cxnLst/>
            <a:rect l="0" t="0" r="r" b="b"/>
            <a:pathLst>
              <a:path w="2755" h="1101">
                <a:moveTo>
                  <a:pt x="0" y="1087"/>
                </a:moveTo>
                <a:lnTo>
                  <a:pt x="2723" y="0"/>
                </a:lnTo>
                <a:lnTo>
                  <a:pt x="2754" y="0"/>
                </a:lnTo>
                <a:lnTo>
                  <a:pt x="0" y="1100"/>
                </a:lnTo>
                <a:lnTo>
                  <a:pt x="0" y="1087"/>
                </a:lnTo>
                <a:close/>
              </a:path>
            </a:pathLst>
          </a:custGeom>
          <a:solidFill>
            <a:srgbClr val="FECC87"/>
          </a:solidFill>
          <a:ln>
            <a:noFill/>
          </a:ln>
        </p:spPr>
      </p:sp>
      <p:sp>
        <p:nvSpPr>
          <p:cNvPr id="17156" name="Freeform 239"/>
          <p:cNvSpPr/>
          <p:nvPr/>
        </p:nvSpPr>
        <p:spPr>
          <a:xfrm>
            <a:off x="1333440" y="557640"/>
            <a:ext cx="1003320" cy="401040"/>
          </a:xfrm>
          <a:custGeom>
            <a:avLst/>
            <a:gdLst/>
            <a:ahLst/>
            <a:cxnLst/>
            <a:rect l="0" t="0" r="r" b="b"/>
            <a:pathLst>
              <a:path w="2787" h="1114">
                <a:moveTo>
                  <a:pt x="0" y="1100"/>
                </a:moveTo>
                <a:lnTo>
                  <a:pt x="2754" y="0"/>
                </a:lnTo>
                <a:lnTo>
                  <a:pt x="2786" y="0"/>
                </a:lnTo>
                <a:lnTo>
                  <a:pt x="0" y="1113"/>
                </a:lnTo>
                <a:lnTo>
                  <a:pt x="0" y="1100"/>
                </a:lnTo>
                <a:close/>
              </a:path>
            </a:pathLst>
          </a:custGeom>
          <a:solidFill>
            <a:srgbClr val="FECD89"/>
          </a:solidFill>
          <a:ln>
            <a:noFill/>
          </a:ln>
        </p:spPr>
      </p:sp>
      <p:sp>
        <p:nvSpPr>
          <p:cNvPr id="17157" name="Freeform 240"/>
          <p:cNvSpPr/>
          <p:nvPr/>
        </p:nvSpPr>
        <p:spPr>
          <a:xfrm>
            <a:off x="1333440" y="557640"/>
            <a:ext cx="1014840" cy="405360"/>
          </a:xfrm>
          <a:custGeom>
            <a:avLst/>
            <a:gdLst/>
            <a:ahLst/>
            <a:cxnLst/>
            <a:rect l="0" t="0" r="r" b="b"/>
            <a:pathLst>
              <a:path w="2819" h="1126">
                <a:moveTo>
                  <a:pt x="0" y="1113"/>
                </a:moveTo>
                <a:lnTo>
                  <a:pt x="2786" y="0"/>
                </a:lnTo>
                <a:lnTo>
                  <a:pt x="2818" y="0"/>
                </a:lnTo>
                <a:lnTo>
                  <a:pt x="0" y="1125"/>
                </a:lnTo>
                <a:lnTo>
                  <a:pt x="0" y="1113"/>
                </a:lnTo>
                <a:close/>
              </a:path>
            </a:pathLst>
          </a:custGeom>
          <a:solidFill>
            <a:srgbClr val="FECD8A"/>
          </a:solidFill>
          <a:ln>
            <a:noFill/>
          </a:ln>
        </p:spPr>
      </p:sp>
      <p:sp>
        <p:nvSpPr>
          <p:cNvPr id="17158" name="Freeform 241"/>
          <p:cNvSpPr/>
          <p:nvPr/>
        </p:nvSpPr>
        <p:spPr>
          <a:xfrm>
            <a:off x="1333440" y="557640"/>
            <a:ext cx="1026000" cy="410040"/>
          </a:xfrm>
          <a:custGeom>
            <a:avLst/>
            <a:gdLst/>
            <a:ahLst/>
            <a:cxnLst/>
            <a:rect l="0" t="0" r="r" b="b"/>
            <a:pathLst>
              <a:path w="2850" h="1139">
                <a:moveTo>
                  <a:pt x="0" y="1125"/>
                </a:moveTo>
                <a:lnTo>
                  <a:pt x="2818" y="0"/>
                </a:lnTo>
                <a:lnTo>
                  <a:pt x="2849" y="0"/>
                </a:lnTo>
                <a:lnTo>
                  <a:pt x="0" y="1138"/>
                </a:lnTo>
                <a:lnTo>
                  <a:pt x="0" y="1125"/>
                </a:lnTo>
                <a:close/>
              </a:path>
            </a:pathLst>
          </a:custGeom>
          <a:solidFill>
            <a:srgbClr val="FECD8B"/>
          </a:solidFill>
          <a:ln>
            <a:noFill/>
          </a:ln>
        </p:spPr>
      </p:sp>
      <p:sp>
        <p:nvSpPr>
          <p:cNvPr id="17159" name="Freeform 242"/>
          <p:cNvSpPr/>
          <p:nvPr/>
        </p:nvSpPr>
        <p:spPr>
          <a:xfrm>
            <a:off x="1333440" y="557640"/>
            <a:ext cx="1037520" cy="414720"/>
          </a:xfrm>
          <a:custGeom>
            <a:avLst/>
            <a:gdLst/>
            <a:ahLst/>
            <a:cxnLst/>
            <a:rect l="0" t="0" r="r" b="b"/>
            <a:pathLst>
              <a:path w="2882" h="1152">
                <a:moveTo>
                  <a:pt x="0" y="1138"/>
                </a:moveTo>
                <a:lnTo>
                  <a:pt x="2849" y="0"/>
                </a:lnTo>
                <a:lnTo>
                  <a:pt x="2881" y="0"/>
                </a:lnTo>
                <a:lnTo>
                  <a:pt x="0" y="1151"/>
                </a:lnTo>
                <a:lnTo>
                  <a:pt x="0" y="1138"/>
                </a:lnTo>
                <a:close/>
              </a:path>
            </a:pathLst>
          </a:custGeom>
          <a:solidFill>
            <a:srgbClr val="FECE8D"/>
          </a:solidFill>
          <a:ln>
            <a:noFill/>
          </a:ln>
        </p:spPr>
      </p:sp>
      <p:sp>
        <p:nvSpPr>
          <p:cNvPr id="17160" name="Freeform 243"/>
          <p:cNvSpPr/>
          <p:nvPr/>
        </p:nvSpPr>
        <p:spPr>
          <a:xfrm>
            <a:off x="1333440" y="557640"/>
            <a:ext cx="1049040" cy="419040"/>
          </a:xfrm>
          <a:custGeom>
            <a:avLst/>
            <a:gdLst/>
            <a:ahLst/>
            <a:cxnLst/>
            <a:rect l="0" t="0" r="r" b="b"/>
            <a:pathLst>
              <a:path w="2914" h="1164">
                <a:moveTo>
                  <a:pt x="0" y="1151"/>
                </a:moveTo>
                <a:lnTo>
                  <a:pt x="2881" y="0"/>
                </a:lnTo>
                <a:lnTo>
                  <a:pt x="2913" y="0"/>
                </a:lnTo>
                <a:lnTo>
                  <a:pt x="0" y="1163"/>
                </a:lnTo>
                <a:lnTo>
                  <a:pt x="0" y="1151"/>
                </a:lnTo>
                <a:close/>
              </a:path>
            </a:pathLst>
          </a:custGeom>
          <a:solidFill>
            <a:srgbClr val="FECE8E"/>
          </a:solidFill>
          <a:ln>
            <a:noFill/>
          </a:ln>
        </p:spPr>
      </p:sp>
      <p:sp>
        <p:nvSpPr>
          <p:cNvPr id="17161" name="Freeform 244"/>
          <p:cNvSpPr/>
          <p:nvPr/>
        </p:nvSpPr>
        <p:spPr>
          <a:xfrm>
            <a:off x="1333440" y="557640"/>
            <a:ext cx="1060200" cy="423720"/>
          </a:xfrm>
          <a:custGeom>
            <a:avLst/>
            <a:gdLst/>
            <a:ahLst/>
            <a:cxnLst/>
            <a:rect l="0" t="0" r="r" b="b"/>
            <a:pathLst>
              <a:path w="2945" h="1177">
                <a:moveTo>
                  <a:pt x="0" y="1163"/>
                </a:moveTo>
                <a:lnTo>
                  <a:pt x="2913" y="0"/>
                </a:lnTo>
                <a:lnTo>
                  <a:pt x="2944" y="0"/>
                </a:lnTo>
                <a:lnTo>
                  <a:pt x="0" y="1176"/>
                </a:lnTo>
                <a:lnTo>
                  <a:pt x="0" y="1163"/>
                </a:lnTo>
                <a:close/>
              </a:path>
            </a:pathLst>
          </a:custGeom>
          <a:solidFill>
            <a:srgbClr val="FECF8F"/>
          </a:solidFill>
          <a:ln>
            <a:noFill/>
          </a:ln>
        </p:spPr>
      </p:sp>
      <p:sp>
        <p:nvSpPr>
          <p:cNvPr id="17162" name="Freeform 245"/>
          <p:cNvSpPr/>
          <p:nvPr/>
        </p:nvSpPr>
        <p:spPr>
          <a:xfrm>
            <a:off x="1333440" y="557640"/>
            <a:ext cx="1071720" cy="428040"/>
          </a:xfrm>
          <a:custGeom>
            <a:avLst/>
            <a:gdLst/>
            <a:ahLst/>
            <a:cxnLst/>
            <a:rect l="0" t="0" r="r" b="b"/>
            <a:pathLst>
              <a:path w="2977" h="1189">
                <a:moveTo>
                  <a:pt x="0" y="1176"/>
                </a:moveTo>
                <a:lnTo>
                  <a:pt x="2944" y="0"/>
                </a:lnTo>
                <a:lnTo>
                  <a:pt x="2976" y="0"/>
                </a:lnTo>
                <a:lnTo>
                  <a:pt x="0" y="1188"/>
                </a:lnTo>
                <a:lnTo>
                  <a:pt x="0" y="1176"/>
                </a:lnTo>
                <a:close/>
              </a:path>
            </a:pathLst>
          </a:custGeom>
          <a:solidFill>
            <a:srgbClr val="FECF90"/>
          </a:solidFill>
          <a:ln>
            <a:noFill/>
          </a:ln>
        </p:spPr>
      </p:sp>
      <p:sp>
        <p:nvSpPr>
          <p:cNvPr id="17163" name="Freeform 246"/>
          <p:cNvSpPr/>
          <p:nvPr/>
        </p:nvSpPr>
        <p:spPr>
          <a:xfrm>
            <a:off x="1333440" y="557640"/>
            <a:ext cx="1083240" cy="432720"/>
          </a:xfrm>
          <a:custGeom>
            <a:avLst/>
            <a:gdLst/>
            <a:ahLst/>
            <a:cxnLst/>
            <a:rect l="0" t="0" r="r" b="b"/>
            <a:pathLst>
              <a:path w="3009" h="1202">
                <a:moveTo>
                  <a:pt x="0" y="1188"/>
                </a:moveTo>
                <a:lnTo>
                  <a:pt x="2976" y="0"/>
                </a:lnTo>
                <a:lnTo>
                  <a:pt x="3008" y="0"/>
                </a:lnTo>
                <a:lnTo>
                  <a:pt x="0" y="1201"/>
                </a:lnTo>
                <a:lnTo>
                  <a:pt x="0" y="1188"/>
                </a:lnTo>
                <a:close/>
              </a:path>
            </a:pathLst>
          </a:custGeom>
          <a:solidFill>
            <a:srgbClr val="FED092"/>
          </a:solidFill>
          <a:ln>
            <a:noFill/>
          </a:ln>
        </p:spPr>
      </p:sp>
      <p:sp>
        <p:nvSpPr>
          <p:cNvPr id="17164" name="Freeform 247"/>
          <p:cNvSpPr/>
          <p:nvPr/>
        </p:nvSpPr>
        <p:spPr>
          <a:xfrm>
            <a:off x="1333440" y="557640"/>
            <a:ext cx="1094400" cy="437400"/>
          </a:xfrm>
          <a:custGeom>
            <a:avLst/>
            <a:gdLst/>
            <a:ahLst/>
            <a:cxnLst/>
            <a:rect l="0" t="0" r="r" b="b"/>
            <a:pathLst>
              <a:path w="3040" h="1215">
                <a:moveTo>
                  <a:pt x="0" y="1201"/>
                </a:moveTo>
                <a:lnTo>
                  <a:pt x="3008" y="0"/>
                </a:lnTo>
                <a:lnTo>
                  <a:pt x="3039" y="0"/>
                </a:lnTo>
                <a:lnTo>
                  <a:pt x="0" y="1214"/>
                </a:lnTo>
                <a:lnTo>
                  <a:pt x="0" y="1201"/>
                </a:lnTo>
                <a:close/>
              </a:path>
            </a:pathLst>
          </a:custGeom>
          <a:solidFill>
            <a:srgbClr val="FED093"/>
          </a:solidFill>
          <a:ln>
            <a:noFill/>
          </a:ln>
        </p:spPr>
      </p:sp>
      <p:sp>
        <p:nvSpPr>
          <p:cNvPr id="17165" name="Freeform 248"/>
          <p:cNvSpPr/>
          <p:nvPr/>
        </p:nvSpPr>
        <p:spPr>
          <a:xfrm>
            <a:off x="1333440" y="557640"/>
            <a:ext cx="1105920" cy="441720"/>
          </a:xfrm>
          <a:custGeom>
            <a:avLst/>
            <a:gdLst/>
            <a:ahLst/>
            <a:cxnLst/>
            <a:rect l="0" t="0" r="r" b="b"/>
            <a:pathLst>
              <a:path w="3072" h="1227">
                <a:moveTo>
                  <a:pt x="0" y="1214"/>
                </a:moveTo>
                <a:lnTo>
                  <a:pt x="3039" y="0"/>
                </a:lnTo>
                <a:lnTo>
                  <a:pt x="3071" y="0"/>
                </a:lnTo>
                <a:lnTo>
                  <a:pt x="0" y="1226"/>
                </a:lnTo>
                <a:lnTo>
                  <a:pt x="0" y="1214"/>
                </a:lnTo>
                <a:close/>
              </a:path>
            </a:pathLst>
          </a:custGeom>
          <a:solidFill>
            <a:srgbClr val="FED194"/>
          </a:solidFill>
          <a:ln>
            <a:noFill/>
          </a:ln>
        </p:spPr>
      </p:sp>
      <p:sp>
        <p:nvSpPr>
          <p:cNvPr id="17166" name="Freeform 249"/>
          <p:cNvSpPr/>
          <p:nvPr/>
        </p:nvSpPr>
        <p:spPr>
          <a:xfrm>
            <a:off x="1333440" y="557640"/>
            <a:ext cx="1117080" cy="446400"/>
          </a:xfrm>
          <a:custGeom>
            <a:avLst/>
            <a:gdLst/>
            <a:ahLst/>
            <a:cxnLst/>
            <a:rect l="0" t="0" r="r" b="b"/>
            <a:pathLst>
              <a:path w="3103" h="1240">
                <a:moveTo>
                  <a:pt x="0" y="1226"/>
                </a:moveTo>
                <a:lnTo>
                  <a:pt x="3071" y="0"/>
                </a:lnTo>
                <a:lnTo>
                  <a:pt x="3102" y="0"/>
                </a:lnTo>
                <a:lnTo>
                  <a:pt x="0" y="1239"/>
                </a:lnTo>
                <a:lnTo>
                  <a:pt x="0" y="1226"/>
                </a:lnTo>
                <a:close/>
              </a:path>
            </a:pathLst>
          </a:custGeom>
          <a:solidFill>
            <a:srgbClr val="FED196"/>
          </a:solidFill>
          <a:ln>
            <a:noFill/>
          </a:ln>
        </p:spPr>
      </p:sp>
      <p:sp>
        <p:nvSpPr>
          <p:cNvPr id="17167" name="Freeform 250"/>
          <p:cNvSpPr/>
          <p:nvPr/>
        </p:nvSpPr>
        <p:spPr>
          <a:xfrm>
            <a:off x="1333440" y="557640"/>
            <a:ext cx="1128600" cy="451080"/>
          </a:xfrm>
          <a:custGeom>
            <a:avLst/>
            <a:gdLst/>
            <a:ahLst/>
            <a:cxnLst/>
            <a:rect l="0" t="0" r="r" b="b"/>
            <a:pathLst>
              <a:path w="3135" h="1253">
                <a:moveTo>
                  <a:pt x="0" y="1239"/>
                </a:moveTo>
                <a:lnTo>
                  <a:pt x="3102" y="0"/>
                </a:lnTo>
                <a:lnTo>
                  <a:pt x="3134" y="0"/>
                </a:lnTo>
                <a:lnTo>
                  <a:pt x="0" y="1252"/>
                </a:lnTo>
                <a:lnTo>
                  <a:pt x="0" y="1239"/>
                </a:lnTo>
                <a:close/>
              </a:path>
            </a:pathLst>
          </a:custGeom>
          <a:solidFill>
            <a:srgbClr val="FED197"/>
          </a:solidFill>
          <a:ln>
            <a:noFill/>
          </a:ln>
        </p:spPr>
      </p:sp>
      <p:sp>
        <p:nvSpPr>
          <p:cNvPr id="17168" name="Freeform 251"/>
          <p:cNvSpPr/>
          <p:nvPr/>
        </p:nvSpPr>
        <p:spPr>
          <a:xfrm>
            <a:off x="1333440" y="557640"/>
            <a:ext cx="1140120" cy="455400"/>
          </a:xfrm>
          <a:custGeom>
            <a:avLst/>
            <a:gdLst/>
            <a:ahLst/>
            <a:cxnLst/>
            <a:rect l="0" t="0" r="r" b="b"/>
            <a:pathLst>
              <a:path w="3167" h="1265">
                <a:moveTo>
                  <a:pt x="0" y="1252"/>
                </a:moveTo>
                <a:lnTo>
                  <a:pt x="3134" y="0"/>
                </a:lnTo>
                <a:lnTo>
                  <a:pt x="3166" y="0"/>
                </a:lnTo>
                <a:lnTo>
                  <a:pt x="0" y="1264"/>
                </a:lnTo>
                <a:lnTo>
                  <a:pt x="0" y="1252"/>
                </a:lnTo>
                <a:close/>
              </a:path>
            </a:pathLst>
          </a:custGeom>
          <a:solidFill>
            <a:srgbClr val="FED298"/>
          </a:solidFill>
          <a:ln>
            <a:noFill/>
          </a:ln>
        </p:spPr>
      </p:sp>
      <p:sp>
        <p:nvSpPr>
          <p:cNvPr id="17169" name="Freeform 252"/>
          <p:cNvSpPr/>
          <p:nvPr/>
        </p:nvSpPr>
        <p:spPr>
          <a:xfrm>
            <a:off x="1333440" y="557640"/>
            <a:ext cx="1151280" cy="460080"/>
          </a:xfrm>
          <a:custGeom>
            <a:avLst/>
            <a:gdLst/>
            <a:ahLst/>
            <a:cxnLst/>
            <a:rect l="0" t="0" r="r" b="b"/>
            <a:pathLst>
              <a:path w="3198" h="1278">
                <a:moveTo>
                  <a:pt x="0" y="1264"/>
                </a:moveTo>
                <a:lnTo>
                  <a:pt x="3166" y="0"/>
                </a:lnTo>
                <a:lnTo>
                  <a:pt x="3197" y="0"/>
                </a:lnTo>
                <a:lnTo>
                  <a:pt x="0" y="1277"/>
                </a:lnTo>
                <a:lnTo>
                  <a:pt x="0" y="1264"/>
                </a:lnTo>
                <a:close/>
              </a:path>
            </a:pathLst>
          </a:custGeom>
          <a:solidFill>
            <a:srgbClr val="FED299"/>
          </a:solidFill>
          <a:ln>
            <a:noFill/>
          </a:ln>
        </p:spPr>
      </p:sp>
      <p:sp>
        <p:nvSpPr>
          <p:cNvPr id="17170" name="Freeform 253"/>
          <p:cNvSpPr/>
          <p:nvPr/>
        </p:nvSpPr>
        <p:spPr>
          <a:xfrm>
            <a:off x="1333440" y="557640"/>
            <a:ext cx="1162800" cy="464760"/>
          </a:xfrm>
          <a:custGeom>
            <a:avLst/>
            <a:gdLst/>
            <a:ahLst/>
            <a:cxnLst/>
            <a:rect l="0" t="0" r="r" b="b"/>
            <a:pathLst>
              <a:path w="3230" h="1291">
                <a:moveTo>
                  <a:pt x="0" y="1277"/>
                </a:moveTo>
                <a:lnTo>
                  <a:pt x="3197" y="0"/>
                </a:lnTo>
                <a:lnTo>
                  <a:pt x="3229" y="0"/>
                </a:lnTo>
                <a:lnTo>
                  <a:pt x="0" y="1290"/>
                </a:lnTo>
                <a:lnTo>
                  <a:pt x="0" y="1277"/>
                </a:lnTo>
                <a:close/>
              </a:path>
            </a:pathLst>
          </a:custGeom>
          <a:solidFill>
            <a:srgbClr val="FED39B"/>
          </a:solidFill>
          <a:ln>
            <a:noFill/>
          </a:ln>
        </p:spPr>
      </p:sp>
      <p:sp>
        <p:nvSpPr>
          <p:cNvPr id="17171" name="Freeform 254"/>
          <p:cNvSpPr/>
          <p:nvPr/>
        </p:nvSpPr>
        <p:spPr>
          <a:xfrm>
            <a:off x="1333440" y="557640"/>
            <a:ext cx="1174320" cy="469080"/>
          </a:xfrm>
          <a:custGeom>
            <a:avLst/>
            <a:gdLst/>
            <a:ahLst/>
            <a:cxnLst/>
            <a:rect l="0" t="0" r="r" b="b"/>
            <a:pathLst>
              <a:path w="3262" h="1303">
                <a:moveTo>
                  <a:pt x="0" y="1290"/>
                </a:moveTo>
                <a:lnTo>
                  <a:pt x="3229" y="0"/>
                </a:lnTo>
                <a:lnTo>
                  <a:pt x="3261" y="0"/>
                </a:lnTo>
                <a:lnTo>
                  <a:pt x="0" y="1302"/>
                </a:lnTo>
                <a:lnTo>
                  <a:pt x="0" y="1290"/>
                </a:lnTo>
                <a:close/>
              </a:path>
            </a:pathLst>
          </a:custGeom>
          <a:solidFill>
            <a:srgbClr val="FED39C"/>
          </a:solidFill>
          <a:ln>
            <a:noFill/>
          </a:ln>
        </p:spPr>
      </p:sp>
      <p:sp>
        <p:nvSpPr>
          <p:cNvPr id="17172" name="Freeform 255"/>
          <p:cNvSpPr/>
          <p:nvPr/>
        </p:nvSpPr>
        <p:spPr>
          <a:xfrm>
            <a:off x="1333440" y="557640"/>
            <a:ext cx="1185480" cy="473760"/>
          </a:xfrm>
          <a:custGeom>
            <a:avLst/>
            <a:gdLst/>
            <a:ahLst/>
            <a:cxnLst/>
            <a:rect l="0" t="0" r="r" b="b"/>
            <a:pathLst>
              <a:path w="3293" h="1316">
                <a:moveTo>
                  <a:pt x="0" y="1302"/>
                </a:moveTo>
                <a:lnTo>
                  <a:pt x="3261" y="0"/>
                </a:lnTo>
                <a:lnTo>
                  <a:pt x="3292" y="0"/>
                </a:lnTo>
                <a:lnTo>
                  <a:pt x="0" y="1315"/>
                </a:lnTo>
                <a:lnTo>
                  <a:pt x="0" y="1302"/>
                </a:lnTo>
                <a:close/>
              </a:path>
            </a:pathLst>
          </a:custGeom>
          <a:solidFill>
            <a:srgbClr val="FED49D"/>
          </a:solidFill>
          <a:ln>
            <a:noFill/>
          </a:ln>
        </p:spPr>
      </p:sp>
      <p:sp>
        <p:nvSpPr>
          <p:cNvPr id="17173" name="Freeform 256"/>
          <p:cNvSpPr/>
          <p:nvPr/>
        </p:nvSpPr>
        <p:spPr>
          <a:xfrm>
            <a:off x="1333440" y="557640"/>
            <a:ext cx="1197000" cy="478080"/>
          </a:xfrm>
          <a:custGeom>
            <a:avLst/>
            <a:gdLst/>
            <a:ahLst/>
            <a:cxnLst/>
            <a:rect l="0" t="0" r="r" b="b"/>
            <a:pathLst>
              <a:path w="3325" h="1328">
                <a:moveTo>
                  <a:pt x="0" y="1315"/>
                </a:moveTo>
                <a:lnTo>
                  <a:pt x="3292" y="0"/>
                </a:lnTo>
                <a:lnTo>
                  <a:pt x="3324" y="0"/>
                </a:lnTo>
                <a:lnTo>
                  <a:pt x="0" y="1327"/>
                </a:lnTo>
                <a:lnTo>
                  <a:pt x="0" y="1315"/>
                </a:lnTo>
                <a:close/>
              </a:path>
            </a:pathLst>
          </a:custGeom>
          <a:solidFill>
            <a:srgbClr val="FED49E"/>
          </a:solidFill>
          <a:ln>
            <a:noFill/>
          </a:ln>
        </p:spPr>
      </p:sp>
      <p:sp>
        <p:nvSpPr>
          <p:cNvPr id="17174" name="Freeform 257"/>
          <p:cNvSpPr/>
          <p:nvPr/>
        </p:nvSpPr>
        <p:spPr>
          <a:xfrm>
            <a:off x="1333440" y="557640"/>
            <a:ext cx="1208520" cy="482760"/>
          </a:xfrm>
          <a:custGeom>
            <a:avLst/>
            <a:gdLst/>
            <a:ahLst/>
            <a:cxnLst/>
            <a:rect l="0" t="0" r="r" b="b"/>
            <a:pathLst>
              <a:path w="3357" h="1341">
                <a:moveTo>
                  <a:pt x="0" y="1327"/>
                </a:moveTo>
                <a:lnTo>
                  <a:pt x="3324" y="0"/>
                </a:lnTo>
                <a:lnTo>
                  <a:pt x="3356" y="0"/>
                </a:lnTo>
                <a:lnTo>
                  <a:pt x="0" y="1340"/>
                </a:lnTo>
                <a:lnTo>
                  <a:pt x="0" y="1327"/>
                </a:lnTo>
                <a:close/>
              </a:path>
            </a:pathLst>
          </a:custGeom>
          <a:solidFill>
            <a:srgbClr val="FED5A0"/>
          </a:solidFill>
          <a:ln>
            <a:noFill/>
          </a:ln>
        </p:spPr>
      </p:sp>
      <p:sp>
        <p:nvSpPr>
          <p:cNvPr id="17175" name="Freeform 258"/>
          <p:cNvSpPr/>
          <p:nvPr/>
        </p:nvSpPr>
        <p:spPr>
          <a:xfrm>
            <a:off x="1333440" y="557640"/>
            <a:ext cx="1219680" cy="487440"/>
          </a:xfrm>
          <a:custGeom>
            <a:avLst/>
            <a:gdLst/>
            <a:ahLst/>
            <a:cxnLst/>
            <a:rect l="0" t="0" r="r" b="b"/>
            <a:pathLst>
              <a:path w="3388" h="1354">
                <a:moveTo>
                  <a:pt x="0" y="1340"/>
                </a:moveTo>
                <a:lnTo>
                  <a:pt x="3356" y="0"/>
                </a:lnTo>
                <a:lnTo>
                  <a:pt x="3387" y="0"/>
                </a:lnTo>
                <a:lnTo>
                  <a:pt x="0" y="1353"/>
                </a:lnTo>
                <a:lnTo>
                  <a:pt x="0" y="1340"/>
                </a:lnTo>
                <a:close/>
              </a:path>
            </a:pathLst>
          </a:custGeom>
          <a:solidFill>
            <a:srgbClr val="FED5A1"/>
          </a:solidFill>
          <a:ln>
            <a:noFill/>
          </a:ln>
        </p:spPr>
      </p:sp>
      <p:sp>
        <p:nvSpPr>
          <p:cNvPr id="17176" name="Freeform 259"/>
          <p:cNvSpPr/>
          <p:nvPr/>
        </p:nvSpPr>
        <p:spPr>
          <a:xfrm>
            <a:off x="1333440" y="557640"/>
            <a:ext cx="1231200" cy="491760"/>
          </a:xfrm>
          <a:custGeom>
            <a:avLst/>
            <a:gdLst/>
            <a:ahLst/>
            <a:cxnLst/>
            <a:rect l="0" t="0" r="r" b="b"/>
            <a:pathLst>
              <a:path w="3420" h="1366">
                <a:moveTo>
                  <a:pt x="0" y="1353"/>
                </a:moveTo>
                <a:lnTo>
                  <a:pt x="3387" y="0"/>
                </a:lnTo>
                <a:lnTo>
                  <a:pt x="3419" y="0"/>
                </a:lnTo>
                <a:lnTo>
                  <a:pt x="0" y="1365"/>
                </a:lnTo>
                <a:lnTo>
                  <a:pt x="0" y="1353"/>
                </a:lnTo>
                <a:close/>
              </a:path>
            </a:pathLst>
          </a:custGeom>
          <a:solidFill>
            <a:srgbClr val="FED5A2"/>
          </a:solidFill>
          <a:ln>
            <a:noFill/>
          </a:ln>
        </p:spPr>
      </p:sp>
      <p:sp>
        <p:nvSpPr>
          <p:cNvPr id="17177" name="Freeform 260"/>
          <p:cNvSpPr/>
          <p:nvPr/>
        </p:nvSpPr>
        <p:spPr>
          <a:xfrm>
            <a:off x="1333440" y="557640"/>
            <a:ext cx="1242720" cy="496440"/>
          </a:xfrm>
          <a:custGeom>
            <a:avLst/>
            <a:gdLst/>
            <a:ahLst/>
            <a:cxnLst/>
            <a:rect l="0" t="0" r="r" b="b"/>
            <a:pathLst>
              <a:path w="3452" h="1379">
                <a:moveTo>
                  <a:pt x="0" y="1365"/>
                </a:moveTo>
                <a:lnTo>
                  <a:pt x="3419" y="0"/>
                </a:lnTo>
                <a:lnTo>
                  <a:pt x="3451" y="0"/>
                </a:lnTo>
                <a:lnTo>
                  <a:pt x="0" y="1378"/>
                </a:lnTo>
                <a:lnTo>
                  <a:pt x="0" y="1365"/>
                </a:lnTo>
                <a:close/>
              </a:path>
            </a:pathLst>
          </a:custGeom>
          <a:solidFill>
            <a:srgbClr val="FED6A4"/>
          </a:solidFill>
          <a:ln>
            <a:noFill/>
          </a:ln>
        </p:spPr>
      </p:sp>
      <p:sp>
        <p:nvSpPr>
          <p:cNvPr id="17178" name="Freeform 261"/>
          <p:cNvSpPr/>
          <p:nvPr/>
        </p:nvSpPr>
        <p:spPr>
          <a:xfrm>
            <a:off x="1333440" y="557640"/>
            <a:ext cx="1253880" cy="501120"/>
          </a:xfrm>
          <a:custGeom>
            <a:avLst/>
            <a:gdLst/>
            <a:ahLst/>
            <a:cxnLst/>
            <a:rect l="0" t="0" r="r" b="b"/>
            <a:pathLst>
              <a:path w="3483" h="1392">
                <a:moveTo>
                  <a:pt x="0" y="1378"/>
                </a:moveTo>
                <a:lnTo>
                  <a:pt x="3451" y="0"/>
                </a:lnTo>
                <a:lnTo>
                  <a:pt x="3482" y="0"/>
                </a:lnTo>
                <a:lnTo>
                  <a:pt x="0" y="1391"/>
                </a:lnTo>
                <a:lnTo>
                  <a:pt x="0" y="1378"/>
                </a:lnTo>
                <a:close/>
              </a:path>
            </a:pathLst>
          </a:custGeom>
          <a:solidFill>
            <a:srgbClr val="FED6A5"/>
          </a:solidFill>
          <a:ln>
            <a:noFill/>
          </a:ln>
        </p:spPr>
      </p:sp>
      <p:sp>
        <p:nvSpPr>
          <p:cNvPr id="17179" name="Freeform 262"/>
          <p:cNvSpPr/>
          <p:nvPr/>
        </p:nvSpPr>
        <p:spPr>
          <a:xfrm>
            <a:off x="1333440" y="557640"/>
            <a:ext cx="1265400" cy="505440"/>
          </a:xfrm>
          <a:custGeom>
            <a:avLst/>
            <a:gdLst/>
            <a:ahLst/>
            <a:cxnLst/>
            <a:rect l="0" t="0" r="r" b="b"/>
            <a:pathLst>
              <a:path w="3515" h="1404">
                <a:moveTo>
                  <a:pt x="0" y="1391"/>
                </a:moveTo>
                <a:lnTo>
                  <a:pt x="3482" y="0"/>
                </a:lnTo>
                <a:lnTo>
                  <a:pt x="3514" y="0"/>
                </a:lnTo>
                <a:lnTo>
                  <a:pt x="0" y="1403"/>
                </a:lnTo>
                <a:lnTo>
                  <a:pt x="0" y="1391"/>
                </a:lnTo>
                <a:close/>
              </a:path>
            </a:pathLst>
          </a:custGeom>
          <a:solidFill>
            <a:srgbClr val="FED7A6"/>
          </a:solidFill>
          <a:ln>
            <a:noFill/>
          </a:ln>
        </p:spPr>
      </p:sp>
      <p:sp>
        <p:nvSpPr>
          <p:cNvPr id="17180" name="Freeform 263"/>
          <p:cNvSpPr/>
          <p:nvPr/>
        </p:nvSpPr>
        <p:spPr>
          <a:xfrm>
            <a:off x="1333440" y="557640"/>
            <a:ext cx="1276920" cy="510120"/>
          </a:xfrm>
          <a:custGeom>
            <a:avLst/>
            <a:gdLst/>
            <a:ahLst/>
            <a:cxnLst/>
            <a:rect l="0" t="0" r="r" b="b"/>
            <a:pathLst>
              <a:path w="3547" h="1417">
                <a:moveTo>
                  <a:pt x="0" y="1403"/>
                </a:moveTo>
                <a:lnTo>
                  <a:pt x="3514" y="0"/>
                </a:lnTo>
                <a:lnTo>
                  <a:pt x="3546" y="0"/>
                </a:lnTo>
                <a:lnTo>
                  <a:pt x="0" y="1416"/>
                </a:lnTo>
                <a:lnTo>
                  <a:pt x="0" y="1403"/>
                </a:lnTo>
                <a:close/>
              </a:path>
            </a:pathLst>
          </a:custGeom>
          <a:solidFill>
            <a:srgbClr val="FED7A7"/>
          </a:solidFill>
          <a:ln>
            <a:noFill/>
          </a:ln>
        </p:spPr>
      </p:sp>
      <p:sp>
        <p:nvSpPr>
          <p:cNvPr id="17181" name="Freeform 264"/>
          <p:cNvSpPr/>
          <p:nvPr/>
        </p:nvSpPr>
        <p:spPr>
          <a:xfrm>
            <a:off x="1333440" y="557640"/>
            <a:ext cx="1288080" cy="514800"/>
          </a:xfrm>
          <a:custGeom>
            <a:avLst/>
            <a:gdLst/>
            <a:ahLst/>
            <a:cxnLst/>
            <a:rect l="0" t="0" r="r" b="b"/>
            <a:pathLst>
              <a:path w="3578" h="1430">
                <a:moveTo>
                  <a:pt x="0" y="1416"/>
                </a:moveTo>
                <a:lnTo>
                  <a:pt x="3546" y="0"/>
                </a:lnTo>
                <a:lnTo>
                  <a:pt x="3577" y="0"/>
                </a:lnTo>
                <a:lnTo>
                  <a:pt x="0" y="1429"/>
                </a:lnTo>
                <a:lnTo>
                  <a:pt x="0" y="1416"/>
                </a:lnTo>
                <a:close/>
              </a:path>
            </a:pathLst>
          </a:custGeom>
          <a:solidFill>
            <a:srgbClr val="FED8A8"/>
          </a:solidFill>
          <a:ln>
            <a:noFill/>
          </a:ln>
        </p:spPr>
      </p:sp>
      <p:sp>
        <p:nvSpPr>
          <p:cNvPr id="17182" name="Freeform 265"/>
          <p:cNvSpPr/>
          <p:nvPr/>
        </p:nvSpPr>
        <p:spPr>
          <a:xfrm>
            <a:off x="1333440" y="557640"/>
            <a:ext cx="1299600" cy="519120"/>
          </a:xfrm>
          <a:custGeom>
            <a:avLst/>
            <a:gdLst/>
            <a:ahLst/>
            <a:cxnLst/>
            <a:rect l="0" t="0" r="r" b="b"/>
            <a:pathLst>
              <a:path w="3610" h="1442">
                <a:moveTo>
                  <a:pt x="0" y="1429"/>
                </a:moveTo>
                <a:lnTo>
                  <a:pt x="3577" y="0"/>
                </a:lnTo>
                <a:lnTo>
                  <a:pt x="3609" y="0"/>
                </a:lnTo>
                <a:lnTo>
                  <a:pt x="0" y="1441"/>
                </a:lnTo>
                <a:lnTo>
                  <a:pt x="0" y="1429"/>
                </a:lnTo>
                <a:close/>
              </a:path>
            </a:pathLst>
          </a:custGeom>
          <a:solidFill>
            <a:srgbClr val="FED8AA"/>
          </a:solidFill>
          <a:ln>
            <a:noFill/>
          </a:ln>
        </p:spPr>
      </p:sp>
      <p:sp>
        <p:nvSpPr>
          <p:cNvPr id="17183" name="Freeform 266"/>
          <p:cNvSpPr/>
          <p:nvPr/>
        </p:nvSpPr>
        <p:spPr>
          <a:xfrm>
            <a:off x="1333440" y="557640"/>
            <a:ext cx="1311120" cy="523800"/>
          </a:xfrm>
          <a:custGeom>
            <a:avLst/>
            <a:gdLst/>
            <a:ahLst/>
            <a:cxnLst/>
            <a:rect l="0" t="0" r="r" b="b"/>
            <a:pathLst>
              <a:path w="3642" h="1455">
                <a:moveTo>
                  <a:pt x="0" y="1441"/>
                </a:moveTo>
                <a:lnTo>
                  <a:pt x="3609" y="0"/>
                </a:lnTo>
                <a:lnTo>
                  <a:pt x="3641" y="0"/>
                </a:lnTo>
                <a:lnTo>
                  <a:pt x="0" y="1454"/>
                </a:lnTo>
                <a:lnTo>
                  <a:pt x="0" y="1441"/>
                </a:lnTo>
                <a:close/>
              </a:path>
            </a:pathLst>
          </a:custGeom>
          <a:solidFill>
            <a:srgbClr val="FED9AB"/>
          </a:solidFill>
          <a:ln>
            <a:noFill/>
          </a:ln>
        </p:spPr>
      </p:sp>
      <p:sp>
        <p:nvSpPr>
          <p:cNvPr id="17184" name="Freeform 267"/>
          <p:cNvSpPr/>
          <p:nvPr/>
        </p:nvSpPr>
        <p:spPr>
          <a:xfrm>
            <a:off x="1333440" y="557640"/>
            <a:ext cx="1322280" cy="528120"/>
          </a:xfrm>
          <a:custGeom>
            <a:avLst/>
            <a:gdLst/>
            <a:ahLst/>
            <a:cxnLst/>
            <a:rect l="0" t="0" r="r" b="b"/>
            <a:pathLst>
              <a:path w="3673" h="1467">
                <a:moveTo>
                  <a:pt x="0" y="1454"/>
                </a:moveTo>
                <a:lnTo>
                  <a:pt x="3641" y="0"/>
                </a:lnTo>
                <a:lnTo>
                  <a:pt x="3672" y="0"/>
                </a:lnTo>
                <a:lnTo>
                  <a:pt x="0" y="1466"/>
                </a:lnTo>
                <a:lnTo>
                  <a:pt x="0" y="1454"/>
                </a:lnTo>
                <a:close/>
              </a:path>
            </a:pathLst>
          </a:custGeom>
          <a:solidFill>
            <a:srgbClr val="FED9AC"/>
          </a:solidFill>
          <a:ln>
            <a:noFill/>
          </a:ln>
        </p:spPr>
      </p:sp>
      <p:sp>
        <p:nvSpPr>
          <p:cNvPr id="17185" name="Freeform 268"/>
          <p:cNvSpPr/>
          <p:nvPr/>
        </p:nvSpPr>
        <p:spPr>
          <a:xfrm>
            <a:off x="1333440" y="557640"/>
            <a:ext cx="1333800" cy="532800"/>
          </a:xfrm>
          <a:custGeom>
            <a:avLst/>
            <a:gdLst/>
            <a:ahLst/>
            <a:cxnLst/>
            <a:rect l="0" t="0" r="r" b="b"/>
            <a:pathLst>
              <a:path w="3705" h="1480">
                <a:moveTo>
                  <a:pt x="0" y="1466"/>
                </a:moveTo>
                <a:lnTo>
                  <a:pt x="3672" y="0"/>
                </a:lnTo>
                <a:lnTo>
                  <a:pt x="3704" y="0"/>
                </a:lnTo>
                <a:lnTo>
                  <a:pt x="0" y="1479"/>
                </a:lnTo>
                <a:lnTo>
                  <a:pt x="0" y="1466"/>
                </a:lnTo>
                <a:close/>
              </a:path>
            </a:pathLst>
          </a:custGeom>
          <a:solidFill>
            <a:srgbClr val="FEDAAD"/>
          </a:solidFill>
          <a:ln>
            <a:noFill/>
          </a:ln>
        </p:spPr>
      </p:sp>
      <p:sp>
        <p:nvSpPr>
          <p:cNvPr id="17186" name="Freeform 269"/>
          <p:cNvSpPr/>
          <p:nvPr/>
        </p:nvSpPr>
        <p:spPr>
          <a:xfrm>
            <a:off x="1333440" y="557640"/>
            <a:ext cx="1345320" cy="537480"/>
          </a:xfrm>
          <a:custGeom>
            <a:avLst/>
            <a:gdLst/>
            <a:ahLst/>
            <a:cxnLst/>
            <a:rect l="0" t="0" r="r" b="b"/>
            <a:pathLst>
              <a:path w="3737" h="1493">
                <a:moveTo>
                  <a:pt x="0" y="1479"/>
                </a:moveTo>
                <a:lnTo>
                  <a:pt x="3704" y="0"/>
                </a:lnTo>
                <a:lnTo>
                  <a:pt x="3736" y="0"/>
                </a:lnTo>
                <a:lnTo>
                  <a:pt x="0" y="1492"/>
                </a:lnTo>
                <a:lnTo>
                  <a:pt x="0" y="1479"/>
                </a:lnTo>
                <a:close/>
              </a:path>
            </a:pathLst>
          </a:custGeom>
          <a:solidFill>
            <a:srgbClr val="FEDAAE"/>
          </a:solidFill>
          <a:ln>
            <a:noFill/>
          </a:ln>
        </p:spPr>
      </p:sp>
      <p:sp>
        <p:nvSpPr>
          <p:cNvPr id="17187" name="Freeform 270"/>
          <p:cNvSpPr/>
          <p:nvPr/>
        </p:nvSpPr>
        <p:spPr>
          <a:xfrm>
            <a:off x="1333440" y="557640"/>
            <a:ext cx="1356480" cy="541800"/>
          </a:xfrm>
          <a:custGeom>
            <a:avLst/>
            <a:gdLst/>
            <a:ahLst/>
            <a:cxnLst/>
            <a:rect l="0" t="0" r="r" b="b"/>
            <a:pathLst>
              <a:path w="3768" h="1505">
                <a:moveTo>
                  <a:pt x="0" y="1492"/>
                </a:moveTo>
                <a:lnTo>
                  <a:pt x="3736" y="0"/>
                </a:lnTo>
                <a:lnTo>
                  <a:pt x="3767" y="0"/>
                </a:lnTo>
                <a:lnTo>
                  <a:pt x="0" y="1504"/>
                </a:lnTo>
                <a:lnTo>
                  <a:pt x="0" y="1492"/>
                </a:lnTo>
                <a:close/>
              </a:path>
            </a:pathLst>
          </a:custGeom>
          <a:solidFill>
            <a:srgbClr val="FEDAAF"/>
          </a:solidFill>
          <a:ln>
            <a:noFill/>
          </a:ln>
        </p:spPr>
      </p:sp>
      <p:sp>
        <p:nvSpPr>
          <p:cNvPr id="17188" name="Freeform 271"/>
          <p:cNvSpPr/>
          <p:nvPr/>
        </p:nvSpPr>
        <p:spPr>
          <a:xfrm>
            <a:off x="1333440" y="557640"/>
            <a:ext cx="1368000" cy="546480"/>
          </a:xfrm>
          <a:custGeom>
            <a:avLst/>
            <a:gdLst/>
            <a:ahLst/>
            <a:cxnLst/>
            <a:rect l="0" t="0" r="r" b="b"/>
            <a:pathLst>
              <a:path w="3800" h="1518">
                <a:moveTo>
                  <a:pt x="0" y="1504"/>
                </a:moveTo>
                <a:lnTo>
                  <a:pt x="3767" y="0"/>
                </a:lnTo>
                <a:lnTo>
                  <a:pt x="3799" y="0"/>
                </a:lnTo>
                <a:lnTo>
                  <a:pt x="0" y="1517"/>
                </a:lnTo>
                <a:lnTo>
                  <a:pt x="0" y="1504"/>
                </a:lnTo>
                <a:close/>
              </a:path>
            </a:pathLst>
          </a:custGeom>
          <a:solidFill>
            <a:srgbClr val="FEDBB1"/>
          </a:solidFill>
          <a:ln>
            <a:noFill/>
          </a:ln>
        </p:spPr>
      </p:sp>
      <p:sp>
        <p:nvSpPr>
          <p:cNvPr id="17189" name="Freeform 272"/>
          <p:cNvSpPr/>
          <p:nvPr/>
        </p:nvSpPr>
        <p:spPr>
          <a:xfrm>
            <a:off x="1333440" y="557640"/>
            <a:ext cx="1379160" cy="551160"/>
          </a:xfrm>
          <a:custGeom>
            <a:avLst/>
            <a:gdLst/>
            <a:ahLst/>
            <a:cxnLst/>
            <a:rect l="0" t="0" r="r" b="b"/>
            <a:pathLst>
              <a:path w="3831" h="1531">
                <a:moveTo>
                  <a:pt x="0" y="1517"/>
                </a:moveTo>
                <a:lnTo>
                  <a:pt x="3799" y="0"/>
                </a:lnTo>
                <a:lnTo>
                  <a:pt x="3830" y="0"/>
                </a:lnTo>
                <a:lnTo>
                  <a:pt x="0" y="1530"/>
                </a:lnTo>
                <a:lnTo>
                  <a:pt x="0" y="1517"/>
                </a:lnTo>
                <a:close/>
              </a:path>
            </a:pathLst>
          </a:custGeom>
          <a:solidFill>
            <a:srgbClr val="FEDBB2"/>
          </a:solidFill>
          <a:ln>
            <a:noFill/>
          </a:ln>
        </p:spPr>
      </p:sp>
      <p:sp>
        <p:nvSpPr>
          <p:cNvPr id="17190" name="Freeform 273"/>
          <p:cNvSpPr/>
          <p:nvPr/>
        </p:nvSpPr>
        <p:spPr>
          <a:xfrm>
            <a:off x="1333440" y="557640"/>
            <a:ext cx="1390680" cy="555480"/>
          </a:xfrm>
          <a:custGeom>
            <a:avLst/>
            <a:gdLst/>
            <a:ahLst/>
            <a:cxnLst/>
            <a:rect l="0" t="0" r="r" b="b"/>
            <a:pathLst>
              <a:path w="3863" h="1543">
                <a:moveTo>
                  <a:pt x="0" y="1530"/>
                </a:moveTo>
                <a:lnTo>
                  <a:pt x="3830" y="0"/>
                </a:lnTo>
                <a:lnTo>
                  <a:pt x="3862" y="0"/>
                </a:lnTo>
                <a:lnTo>
                  <a:pt x="0" y="1542"/>
                </a:lnTo>
                <a:lnTo>
                  <a:pt x="0" y="1530"/>
                </a:lnTo>
                <a:close/>
              </a:path>
            </a:pathLst>
          </a:custGeom>
          <a:solidFill>
            <a:srgbClr val="FEDCB3"/>
          </a:solidFill>
          <a:ln>
            <a:noFill/>
          </a:ln>
        </p:spPr>
      </p:sp>
      <p:sp>
        <p:nvSpPr>
          <p:cNvPr id="17191" name="Freeform 274"/>
          <p:cNvSpPr/>
          <p:nvPr/>
        </p:nvSpPr>
        <p:spPr>
          <a:xfrm>
            <a:off x="1333440" y="557640"/>
            <a:ext cx="1402200" cy="560160"/>
          </a:xfrm>
          <a:custGeom>
            <a:avLst/>
            <a:gdLst/>
            <a:ahLst/>
            <a:cxnLst/>
            <a:rect l="0" t="0" r="r" b="b"/>
            <a:pathLst>
              <a:path w="3895" h="1556">
                <a:moveTo>
                  <a:pt x="0" y="1542"/>
                </a:moveTo>
                <a:lnTo>
                  <a:pt x="3862" y="0"/>
                </a:lnTo>
                <a:lnTo>
                  <a:pt x="3894" y="0"/>
                </a:lnTo>
                <a:lnTo>
                  <a:pt x="0" y="1555"/>
                </a:lnTo>
                <a:lnTo>
                  <a:pt x="0" y="1542"/>
                </a:lnTo>
                <a:close/>
              </a:path>
            </a:pathLst>
          </a:custGeom>
          <a:solidFill>
            <a:srgbClr val="FEDCB4"/>
          </a:solidFill>
          <a:ln>
            <a:noFill/>
          </a:ln>
        </p:spPr>
      </p:sp>
      <p:sp>
        <p:nvSpPr>
          <p:cNvPr id="17192" name="Freeform 275"/>
          <p:cNvSpPr/>
          <p:nvPr/>
        </p:nvSpPr>
        <p:spPr>
          <a:xfrm>
            <a:off x="1333440" y="557640"/>
            <a:ext cx="1413360" cy="564480"/>
          </a:xfrm>
          <a:custGeom>
            <a:avLst/>
            <a:gdLst/>
            <a:ahLst/>
            <a:cxnLst/>
            <a:rect l="0" t="0" r="r" b="b"/>
            <a:pathLst>
              <a:path w="3926" h="1568">
                <a:moveTo>
                  <a:pt x="0" y="1555"/>
                </a:moveTo>
                <a:lnTo>
                  <a:pt x="3894" y="0"/>
                </a:lnTo>
                <a:lnTo>
                  <a:pt x="3925" y="0"/>
                </a:lnTo>
                <a:lnTo>
                  <a:pt x="0" y="1567"/>
                </a:lnTo>
                <a:lnTo>
                  <a:pt x="0" y="1555"/>
                </a:lnTo>
                <a:close/>
              </a:path>
            </a:pathLst>
          </a:custGeom>
          <a:solidFill>
            <a:srgbClr val="FEDDB5"/>
          </a:solidFill>
          <a:ln>
            <a:noFill/>
          </a:ln>
        </p:spPr>
      </p:sp>
      <p:sp>
        <p:nvSpPr>
          <p:cNvPr id="17193" name="Freeform 276"/>
          <p:cNvSpPr/>
          <p:nvPr/>
        </p:nvSpPr>
        <p:spPr>
          <a:xfrm>
            <a:off x="1333440" y="557640"/>
            <a:ext cx="1424880" cy="569160"/>
          </a:xfrm>
          <a:custGeom>
            <a:avLst/>
            <a:gdLst/>
            <a:ahLst/>
            <a:cxnLst/>
            <a:rect l="0" t="0" r="r" b="b"/>
            <a:pathLst>
              <a:path w="3958" h="1581">
                <a:moveTo>
                  <a:pt x="0" y="1567"/>
                </a:moveTo>
                <a:lnTo>
                  <a:pt x="3925" y="0"/>
                </a:lnTo>
                <a:lnTo>
                  <a:pt x="3957" y="0"/>
                </a:lnTo>
                <a:lnTo>
                  <a:pt x="0" y="1580"/>
                </a:lnTo>
                <a:lnTo>
                  <a:pt x="0" y="1567"/>
                </a:lnTo>
                <a:close/>
              </a:path>
            </a:pathLst>
          </a:custGeom>
          <a:solidFill>
            <a:srgbClr val="FEDDB6"/>
          </a:solidFill>
          <a:ln>
            <a:noFill/>
          </a:ln>
        </p:spPr>
      </p:sp>
      <p:sp>
        <p:nvSpPr>
          <p:cNvPr id="17194" name="Freeform 277"/>
          <p:cNvSpPr/>
          <p:nvPr/>
        </p:nvSpPr>
        <p:spPr>
          <a:xfrm>
            <a:off x="1333440" y="557640"/>
            <a:ext cx="1436400" cy="573840"/>
          </a:xfrm>
          <a:custGeom>
            <a:avLst/>
            <a:gdLst/>
            <a:ahLst/>
            <a:cxnLst/>
            <a:rect l="0" t="0" r="r" b="b"/>
            <a:pathLst>
              <a:path w="3990" h="1594">
                <a:moveTo>
                  <a:pt x="0" y="1580"/>
                </a:moveTo>
                <a:lnTo>
                  <a:pt x="3957" y="0"/>
                </a:lnTo>
                <a:lnTo>
                  <a:pt x="3989" y="0"/>
                </a:lnTo>
                <a:lnTo>
                  <a:pt x="0" y="1593"/>
                </a:lnTo>
                <a:lnTo>
                  <a:pt x="0" y="1580"/>
                </a:lnTo>
                <a:close/>
              </a:path>
            </a:pathLst>
          </a:custGeom>
          <a:solidFill>
            <a:srgbClr val="FEDEB8"/>
          </a:solidFill>
          <a:ln>
            <a:noFill/>
          </a:ln>
        </p:spPr>
      </p:sp>
      <p:sp>
        <p:nvSpPr>
          <p:cNvPr id="17195" name="Freeform 278"/>
          <p:cNvSpPr/>
          <p:nvPr/>
        </p:nvSpPr>
        <p:spPr>
          <a:xfrm>
            <a:off x="1333440" y="557640"/>
            <a:ext cx="1447560" cy="578160"/>
          </a:xfrm>
          <a:custGeom>
            <a:avLst/>
            <a:gdLst/>
            <a:ahLst/>
            <a:cxnLst/>
            <a:rect l="0" t="0" r="r" b="b"/>
            <a:pathLst>
              <a:path w="4021" h="1606">
                <a:moveTo>
                  <a:pt x="0" y="1593"/>
                </a:moveTo>
                <a:lnTo>
                  <a:pt x="3989" y="0"/>
                </a:lnTo>
                <a:lnTo>
                  <a:pt x="4020" y="0"/>
                </a:lnTo>
                <a:lnTo>
                  <a:pt x="0" y="1605"/>
                </a:lnTo>
                <a:lnTo>
                  <a:pt x="0" y="1593"/>
                </a:lnTo>
                <a:close/>
              </a:path>
            </a:pathLst>
          </a:custGeom>
          <a:solidFill>
            <a:srgbClr val="FFDEB9"/>
          </a:solidFill>
          <a:ln>
            <a:noFill/>
          </a:ln>
        </p:spPr>
      </p:sp>
      <p:sp>
        <p:nvSpPr>
          <p:cNvPr id="17196" name="Freeform 279"/>
          <p:cNvSpPr/>
          <p:nvPr/>
        </p:nvSpPr>
        <p:spPr>
          <a:xfrm>
            <a:off x="1333440" y="557640"/>
            <a:ext cx="1459080" cy="582840"/>
          </a:xfrm>
          <a:custGeom>
            <a:avLst/>
            <a:gdLst/>
            <a:ahLst/>
            <a:cxnLst/>
            <a:rect l="0" t="0" r="r" b="b"/>
            <a:pathLst>
              <a:path w="4053" h="1619">
                <a:moveTo>
                  <a:pt x="0" y="1605"/>
                </a:moveTo>
                <a:lnTo>
                  <a:pt x="4020" y="0"/>
                </a:lnTo>
                <a:lnTo>
                  <a:pt x="4052" y="0"/>
                </a:lnTo>
                <a:lnTo>
                  <a:pt x="0" y="1618"/>
                </a:lnTo>
                <a:lnTo>
                  <a:pt x="0" y="1605"/>
                </a:lnTo>
                <a:close/>
              </a:path>
            </a:pathLst>
          </a:custGeom>
          <a:solidFill>
            <a:srgbClr val="FFDFBA"/>
          </a:solidFill>
          <a:ln>
            <a:noFill/>
          </a:ln>
        </p:spPr>
      </p:sp>
      <p:sp>
        <p:nvSpPr>
          <p:cNvPr id="17197" name="Freeform 280"/>
          <p:cNvSpPr/>
          <p:nvPr/>
        </p:nvSpPr>
        <p:spPr>
          <a:xfrm>
            <a:off x="1333440" y="557640"/>
            <a:ext cx="1459080" cy="582840"/>
          </a:xfrm>
          <a:custGeom>
            <a:avLst/>
            <a:gdLst/>
            <a:ahLst/>
            <a:cxnLst/>
            <a:rect l="0" t="0" r="r" b="b"/>
            <a:pathLst>
              <a:path w="4053" h="1619">
                <a:moveTo>
                  <a:pt x="0" y="1618"/>
                </a:moveTo>
                <a:lnTo>
                  <a:pt x="4052" y="0"/>
                </a:lnTo>
                <a:lnTo>
                  <a:pt x="4052" y="13"/>
                </a:lnTo>
                <a:lnTo>
                  <a:pt x="31" y="1618"/>
                </a:lnTo>
                <a:lnTo>
                  <a:pt x="0" y="1618"/>
                </a:lnTo>
                <a:close/>
              </a:path>
            </a:pathLst>
          </a:custGeom>
          <a:solidFill>
            <a:srgbClr val="FFDFBB"/>
          </a:solidFill>
          <a:ln>
            <a:noFill/>
          </a:ln>
        </p:spPr>
      </p:sp>
      <p:sp>
        <p:nvSpPr>
          <p:cNvPr id="17198" name="Freeform 281"/>
          <p:cNvSpPr/>
          <p:nvPr/>
        </p:nvSpPr>
        <p:spPr>
          <a:xfrm>
            <a:off x="1344600" y="562320"/>
            <a:ext cx="1447920" cy="578160"/>
          </a:xfrm>
          <a:custGeom>
            <a:avLst/>
            <a:gdLst/>
            <a:ahLst/>
            <a:cxnLst/>
            <a:rect l="0" t="0" r="r" b="b"/>
            <a:pathLst>
              <a:path w="4022" h="1606">
                <a:moveTo>
                  <a:pt x="0" y="1605"/>
                </a:moveTo>
                <a:lnTo>
                  <a:pt x="4021" y="0"/>
                </a:lnTo>
                <a:lnTo>
                  <a:pt x="4021" y="12"/>
                </a:lnTo>
                <a:lnTo>
                  <a:pt x="32" y="1605"/>
                </a:lnTo>
                <a:lnTo>
                  <a:pt x="0" y="1605"/>
                </a:lnTo>
                <a:close/>
              </a:path>
            </a:pathLst>
          </a:custGeom>
          <a:solidFill>
            <a:srgbClr val="FFE0BC"/>
          </a:solidFill>
          <a:ln>
            <a:noFill/>
          </a:ln>
        </p:spPr>
      </p:sp>
      <p:sp>
        <p:nvSpPr>
          <p:cNvPr id="17199" name="Freeform 282"/>
          <p:cNvSpPr/>
          <p:nvPr/>
        </p:nvSpPr>
        <p:spPr>
          <a:xfrm>
            <a:off x="1356120" y="566640"/>
            <a:ext cx="1436400" cy="573840"/>
          </a:xfrm>
          <a:custGeom>
            <a:avLst/>
            <a:gdLst/>
            <a:ahLst/>
            <a:cxnLst/>
            <a:rect l="0" t="0" r="r" b="b"/>
            <a:pathLst>
              <a:path w="3990" h="1594">
                <a:moveTo>
                  <a:pt x="0" y="1593"/>
                </a:moveTo>
                <a:lnTo>
                  <a:pt x="3989" y="0"/>
                </a:lnTo>
                <a:lnTo>
                  <a:pt x="3989" y="13"/>
                </a:lnTo>
                <a:lnTo>
                  <a:pt x="32" y="1593"/>
                </a:lnTo>
                <a:lnTo>
                  <a:pt x="0" y="1593"/>
                </a:lnTo>
                <a:close/>
              </a:path>
            </a:pathLst>
          </a:custGeom>
          <a:solidFill>
            <a:srgbClr val="FFE0BD"/>
          </a:solidFill>
          <a:ln>
            <a:noFill/>
          </a:ln>
        </p:spPr>
      </p:sp>
      <p:sp>
        <p:nvSpPr>
          <p:cNvPr id="17200" name="Freeform 283"/>
          <p:cNvSpPr/>
          <p:nvPr/>
        </p:nvSpPr>
        <p:spPr>
          <a:xfrm>
            <a:off x="1367640" y="571320"/>
            <a:ext cx="1424880" cy="569160"/>
          </a:xfrm>
          <a:custGeom>
            <a:avLst/>
            <a:gdLst/>
            <a:ahLst/>
            <a:cxnLst/>
            <a:rect l="0" t="0" r="r" b="b"/>
            <a:pathLst>
              <a:path w="3958" h="1581">
                <a:moveTo>
                  <a:pt x="0" y="1580"/>
                </a:moveTo>
                <a:lnTo>
                  <a:pt x="3957" y="0"/>
                </a:lnTo>
                <a:lnTo>
                  <a:pt x="3957" y="12"/>
                </a:lnTo>
                <a:lnTo>
                  <a:pt x="31" y="1580"/>
                </a:lnTo>
                <a:lnTo>
                  <a:pt x="0" y="1580"/>
                </a:lnTo>
                <a:close/>
              </a:path>
            </a:pathLst>
          </a:custGeom>
          <a:solidFill>
            <a:srgbClr val="FFE1BE"/>
          </a:solidFill>
          <a:ln>
            <a:noFill/>
          </a:ln>
        </p:spPr>
      </p:sp>
      <p:sp>
        <p:nvSpPr>
          <p:cNvPr id="17201" name="Freeform 284"/>
          <p:cNvSpPr/>
          <p:nvPr/>
        </p:nvSpPr>
        <p:spPr>
          <a:xfrm>
            <a:off x="1378800" y="575640"/>
            <a:ext cx="1413720" cy="564840"/>
          </a:xfrm>
          <a:custGeom>
            <a:avLst/>
            <a:gdLst/>
            <a:ahLst/>
            <a:cxnLst/>
            <a:rect l="0" t="0" r="r" b="b"/>
            <a:pathLst>
              <a:path w="3927" h="1569">
                <a:moveTo>
                  <a:pt x="0" y="1568"/>
                </a:moveTo>
                <a:lnTo>
                  <a:pt x="3926" y="0"/>
                </a:lnTo>
                <a:lnTo>
                  <a:pt x="3926" y="13"/>
                </a:lnTo>
                <a:lnTo>
                  <a:pt x="32" y="1568"/>
                </a:lnTo>
                <a:lnTo>
                  <a:pt x="0" y="1568"/>
                </a:lnTo>
                <a:close/>
              </a:path>
            </a:pathLst>
          </a:custGeom>
          <a:solidFill>
            <a:srgbClr val="FFE1BF"/>
          </a:solidFill>
          <a:ln>
            <a:noFill/>
          </a:ln>
        </p:spPr>
      </p:sp>
      <p:sp>
        <p:nvSpPr>
          <p:cNvPr id="17202" name="Freeform 285"/>
          <p:cNvSpPr/>
          <p:nvPr/>
        </p:nvSpPr>
        <p:spPr>
          <a:xfrm>
            <a:off x="1390320" y="580320"/>
            <a:ext cx="1402200" cy="560160"/>
          </a:xfrm>
          <a:custGeom>
            <a:avLst/>
            <a:gdLst/>
            <a:ahLst/>
            <a:cxnLst/>
            <a:rect l="0" t="0" r="r" b="b"/>
            <a:pathLst>
              <a:path w="3895" h="1556">
                <a:moveTo>
                  <a:pt x="0" y="1555"/>
                </a:moveTo>
                <a:lnTo>
                  <a:pt x="3894" y="0"/>
                </a:lnTo>
                <a:lnTo>
                  <a:pt x="3894" y="13"/>
                </a:lnTo>
                <a:lnTo>
                  <a:pt x="32" y="1555"/>
                </a:lnTo>
                <a:lnTo>
                  <a:pt x="0" y="1555"/>
                </a:lnTo>
                <a:close/>
              </a:path>
            </a:pathLst>
          </a:custGeom>
          <a:solidFill>
            <a:srgbClr val="FFE1C0"/>
          </a:solidFill>
          <a:ln>
            <a:noFill/>
          </a:ln>
        </p:spPr>
      </p:sp>
      <p:sp>
        <p:nvSpPr>
          <p:cNvPr id="17203" name="Freeform 286"/>
          <p:cNvSpPr/>
          <p:nvPr/>
        </p:nvSpPr>
        <p:spPr>
          <a:xfrm>
            <a:off x="1401840" y="585000"/>
            <a:ext cx="1390680" cy="555480"/>
          </a:xfrm>
          <a:custGeom>
            <a:avLst/>
            <a:gdLst/>
            <a:ahLst/>
            <a:cxnLst/>
            <a:rect l="0" t="0" r="r" b="b"/>
            <a:pathLst>
              <a:path w="3863" h="1543">
                <a:moveTo>
                  <a:pt x="0" y="1542"/>
                </a:moveTo>
                <a:lnTo>
                  <a:pt x="3862" y="0"/>
                </a:lnTo>
                <a:lnTo>
                  <a:pt x="3862" y="12"/>
                </a:lnTo>
                <a:lnTo>
                  <a:pt x="31" y="1542"/>
                </a:lnTo>
                <a:lnTo>
                  <a:pt x="0" y="1542"/>
                </a:lnTo>
                <a:close/>
              </a:path>
            </a:pathLst>
          </a:custGeom>
          <a:solidFill>
            <a:srgbClr val="FFE2C1"/>
          </a:solidFill>
          <a:ln>
            <a:noFill/>
          </a:ln>
        </p:spPr>
      </p:sp>
      <p:sp>
        <p:nvSpPr>
          <p:cNvPr id="17204" name="Freeform 287"/>
          <p:cNvSpPr/>
          <p:nvPr/>
        </p:nvSpPr>
        <p:spPr>
          <a:xfrm>
            <a:off x="1413000" y="589320"/>
            <a:ext cx="1379520" cy="551160"/>
          </a:xfrm>
          <a:custGeom>
            <a:avLst/>
            <a:gdLst/>
            <a:ahLst/>
            <a:cxnLst/>
            <a:rect l="0" t="0" r="r" b="b"/>
            <a:pathLst>
              <a:path w="3832" h="1531">
                <a:moveTo>
                  <a:pt x="0" y="1530"/>
                </a:moveTo>
                <a:lnTo>
                  <a:pt x="3831" y="0"/>
                </a:lnTo>
                <a:lnTo>
                  <a:pt x="3831" y="13"/>
                </a:lnTo>
                <a:lnTo>
                  <a:pt x="32" y="1530"/>
                </a:lnTo>
                <a:lnTo>
                  <a:pt x="0" y="1530"/>
                </a:lnTo>
                <a:close/>
              </a:path>
            </a:pathLst>
          </a:custGeom>
          <a:solidFill>
            <a:srgbClr val="FFE2C2"/>
          </a:solidFill>
          <a:ln>
            <a:noFill/>
          </a:ln>
        </p:spPr>
      </p:sp>
      <p:sp>
        <p:nvSpPr>
          <p:cNvPr id="17205" name="Freeform 288"/>
          <p:cNvSpPr/>
          <p:nvPr/>
        </p:nvSpPr>
        <p:spPr>
          <a:xfrm>
            <a:off x="1424520" y="594000"/>
            <a:ext cx="1368000" cy="546480"/>
          </a:xfrm>
          <a:custGeom>
            <a:avLst/>
            <a:gdLst/>
            <a:ahLst/>
            <a:cxnLst/>
            <a:rect l="0" t="0" r="r" b="b"/>
            <a:pathLst>
              <a:path w="3800" h="1518">
                <a:moveTo>
                  <a:pt x="0" y="1517"/>
                </a:moveTo>
                <a:lnTo>
                  <a:pt x="3799" y="0"/>
                </a:lnTo>
                <a:lnTo>
                  <a:pt x="3799" y="13"/>
                </a:lnTo>
                <a:lnTo>
                  <a:pt x="31" y="1517"/>
                </a:lnTo>
                <a:lnTo>
                  <a:pt x="0" y="1517"/>
                </a:lnTo>
                <a:close/>
              </a:path>
            </a:pathLst>
          </a:custGeom>
          <a:solidFill>
            <a:srgbClr val="FFE3C3"/>
          </a:solidFill>
          <a:ln>
            <a:noFill/>
          </a:ln>
        </p:spPr>
      </p:sp>
      <p:sp>
        <p:nvSpPr>
          <p:cNvPr id="17206" name="Freeform 289"/>
          <p:cNvSpPr/>
          <p:nvPr/>
        </p:nvSpPr>
        <p:spPr>
          <a:xfrm>
            <a:off x="1435680" y="598680"/>
            <a:ext cx="1356840" cy="541800"/>
          </a:xfrm>
          <a:custGeom>
            <a:avLst/>
            <a:gdLst/>
            <a:ahLst/>
            <a:cxnLst/>
            <a:rect l="0" t="0" r="r" b="b"/>
            <a:pathLst>
              <a:path w="3769" h="1505">
                <a:moveTo>
                  <a:pt x="0" y="1504"/>
                </a:moveTo>
                <a:lnTo>
                  <a:pt x="3768" y="0"/>
                </a:lnTo>
                <a:lnTo>
                  <a:pt x="3768" y="12"/>
                </a:lnTo>
                <a:lnTo>
                  <a:pt x="32" y="1504"/>
                </a:lnTo>
                <a:lnTo>
                  <a:pt x="0" y="1504"/>
                </a:lnTo>
                <a:close/>
              </a:path>
            </a:pathLst>
          </a:custGeom>
          <a:solidFill>
            <a:srgbClr val="FFE3C4"/>
          </a:solidFill>
          <a:ln>
            <a:noFill/>
          </a:ln>
        </p:spPr>
      </p:sp>
      <p:sp>
        <p:nvSpPr>
          <p:cNvPr id="17207" name="Freeform 290"/>
          <p:cNvSpPr/>
          <p:nvPr/>
        </p:nvSpPr>
        <p:spPr>
          <a:xfrm>
            <a:off x="1447200" y="603000"/>
            <a:ext cx="1345320" cy="537480"/>
          </a:xfrm>
          <a:custGeom>
            <a:avLst/>
            <a:gdLst/>
            <a:ahLst/>
            <a:cxnLst/>
            <a:rect l="0" t="0" r="r" b="b"/>
            <a:pathLst>
              <a:path w="3737" h="1493">
                <a:moveTo>
                  <a:pt x="0" y="1492"/>
                </a:moveTo>
                <a:lnTo>
                  <a:pt x="3736" y="0"/>
                </a:lnTo>
                <a:lnTo>
                  <a:pt x="3736" y="13"/>
                </a:lnTo>
                <a:lnTo>
                  <a:pt x="32" y="1492"/>
                </a:lnTo>
                <a:lnTo>
                  <a:pt x="0" y="1492"/>
                </a:lnTo>
                <a:close/>
              </a:path>
            </a:pathLst>
          </a:custGeom>
          <a:solidFill>
            <a:srgbClr val="FFE4C5"/>
          </a:solidFill>
          <a:ln>
            <a:noFill/>
          </a:ln>
        </p:spPr>
      </p:sp>
      <p:sp>
        <p:nvSpPr>
          <p:cNvPr id="17208" name="Freeform 291"/>
          <p:cNvSpPr/>
          <p:nvPr/>
        </p:nvSpPr>
        <p:spPr>
          <a:xfrm>
            <a:off x="1458720" y="607680"/>
            <a:ext cx="1333800" cy="532800"/>
          </a:xfrm>
          <a:custGeom>
            <a:avLst/>
            <a:gdLst/>
            <a:ahLst/>
            <a:cxnLst/>
            <a:rect l="0" t="0" r="r" b="b"/>
            <a:pathLst>
              <a:path w="3705" h="1480">
                <a:moveTo>
                  <a:pt x="0" y="1479"/>
                </a:moveTo>
                <a:lnTo>
                  <a:pt x="3704" y="0"/>
                </a:lnTo>
                <a:lnTo>
                  <a:pt x="3704" y="13"/>
                </a:lnTo>
                <a:lnTo>
                  <a:pt x="31" y="1479"/>
                </a:lnTo>
                <a:lnTo>
                  <a:pt x="0" y="1479"/>
                </a:lnTo>
                <a:close/>
              </a:path>
            </a:pathLst>
          </a:custGeom>
          <a:solidFill>
            <a:srgbClr val="FFE4C6"/>
          </a:solidFill>
          <a:ln>
            <a:noFill/>
          </a:ln>
        </p:spPr>
      </p:sp>
      <p:sp>
        <p:nvSpPr>
          <p:cNvPr id="17209" name="Freeform 292"/>
          <p:cNvSpPr/>
          <p:nvPr/>
        </p:nvSpPr>
        <p:spPr>
          <a:xfrm>
            <a:off x="1469880" y="612360"/>
            <a:ext cx="1322640" cy="528120"/>
          </a:xfrm>
          <a:custGeom>
            <a:avLst/>
            <a:gdLst/>
            <a:ahLst/>
            <a:cxnLst/>
            <a:rect l="0" t="0" r="r" b="b"/>
            <a:pathLst>
              <a:path w="3674" h="1467">
                <a:moveTo>
                  <a:pt x="0" y="1466"/>
                </a:moveTo>
                <a:lnTo>
                  <a:pt x="3673" y="0"/>
                </a:lnTo>
                <a:lnTo>
                  <a:pt x="3673" y="12"/>
                </a:lnTo>
                <a:lnTo>
                  <a:pt x="32" y="1466"/>
                </a:lnTo>
                <a:lnTo>
                  <a:pt x="0" y="1466"/>
                </a:lnTo>
                <a:close/>
              </a:path>
            </a:pathLst>
          </a:custGeom>
          <a:solidFill>
            <a:srgbClr val="FFE5C7"/>
          </a:solidFill>
          <a:ln>
            <a:noFill/>
          </a:ln>
        </p:spPr>
      </p:sp>
      <p:sp>
        <p:nvSpPr>
          <p:cNvPr id="17210" name="Freeform 293"/>
          <p:cNvSpPr/>
          <p:nvPr/>
        </p:nvSpPr>
        <p:spPr>
          <a:xfrm>
            <a:off x="1481400" y="616680"/>
            <a:ext cx="1311120" cy="523800"/>
          </a:xfrm>
          <a:custGeom>
            <a:avLst/>
            <a:gdLst/>
            <a:ahLst/>
            <a:cxnLst/>
            <a:rect l="0" t="0" r="r" b="b"/>
            <a:pathLst>
              <a:path w="3642" h="1455">
                <a:moveTo>
                  <a:pt x="0" y="1454"/>
                </a:moveTo>
                <a:lnTo>
                  <a:pt x="3641" y="0"/>
                </a:lnTo>
                <a:lnTo>
                  <a:pt x="3641" y="13"/>
                </a:lnTo>
                <a:lnTo>
                  <a:pt x="32" y="1454"/>
                </a:lnTo>
                <a:lnTo>
                  <a:pt x="0" y="1454"/>
                </a:lnTo>
                <a:close/>
              </a:path>
            </a:pathLst>
          </a:custGeom>
          <a:solidFill>
            <a:srgbClr val="FFE5C8"/>
          </a:solidFill>
          <a:ln>
            <a:noFill/>
          </a:ln>
        </p:spPr>
      </p:sp>
      <p:sp>
        <p:nvSpPr>
          <p:cNvPr id="17211" name="Freeform 294"/>
          <p:cNvSpPr/>
          <p:nvPr/>
        </p:nvSpPr>
        <p:spPr>
          <a:xfrm>
            <a:off x="1492920" y="621360"/>
            <a:ext cx="1299600" cy="519120"/>
          </a:xfrm>
          <a:custGeom>
            <a:avLst/>
            <a:gdLst/>
            <a:ahLst/>
            <a:cxnLst/>
            <a:rect l="0" t="0" r="r" b="b"/>
            <a:pathLst>
              <a:path w="3610" h="1442">
                <a:moveTo>
                  <a:pt x="0" y="1441"/>
                </a:moveTo>
                <a:lnTo>
                  <a:pt x="3609" y="0"/>
                </a:lnTo>
                <a:lnTo>
                  <a:pt x="3609" y="12"/>
                </a:lnTo>
                <a:lnTo>
                  <a:pt x="31" y="1441"/>
                </a:lnTo>
                <a:lnTo>
                  <a:pt x="0" y="1441"/>
                </a:lnTo>
                <a:close/>
              </a:path>
            </a:pathLst>
          </a:custGeom>
          <a:solidFill>
            <a:srgbClr val="FFE5C9"/>
          </a:solidFill>
          <a:ln>
            <a:noFill/>
          </a:ln>
        </p:spPr>
      </p:sp>
      <p:sp>
        <p:nvSpPr>
          <p:cNvPr id="17212" name="Freeform 295"/>
          <p:cNvSpPr/>
          <p:nvPr/>
        </p:nvSpPr>
        <p:spPr>
          <a:xfrm>
            <a:off x="1504080" y="625680"/>
            <a:ext cx="1288440" cy="514800"/>
          </a:xfrm>
          <a:custGeom>
            <a:avLst/>
            <a:gdLst/>
            <a:ahLst/>
            <a:cxnLst/>
            <a:rect l="0" t="0" r="r" b="b"/>
            <a:pathLst>
              <a:path w="3579" h="1430">
                <a:moveTo>
                  <a:pt x="0" y="1429"/>
                </a:moveTo>
                <a:lnTo>
                  <a:pt x="3578" y="0"/>
                </a:lnTo>
                <a:lnTo>
                  <a:pt x="3578" y="13"/>
                </a:lnTo>
                <a:lnTo>
                  <a:pt x="32" y="1429"/>
                </a:lnTo>
                <a:lnTo>
                  <a:pt x="0" y="1429"/>
                </a:lnTo>
                <a:close/>
              </a:path>
            </a:pathLst>
          </a:custGeom>
          <a:solidFill>
            <a:srgbClr val="FFE6CA"/>
          </a:solidFill>
          <a:ln>
            <a:noFill/>
          </a:ln>
        </p:spPr>
      </p:sp>
      <p:sp>
        <p:nvSpPr>
          <p:cNvPr id="17213" name="Freeform 296"/>
          <p:cNvSpPr/>
          <p:nvPr/>
        </p:nvSpPr>
        <p:spPr>
          <a:xfrm>
            <a:off x="1515600" y="630360"/>
            <a:ext cx="1276920" cy="510120"/>
          </a:xfrm>
          <a:custGeom>
            <a:avLst/>
            <a:gdLst/>
            <a:ahLst/>
            <a:cxnLst/>
            <a:rect l="0" t="0" r="r" b="b"/>
            <a:pathLst>
              <a:path w="3547" h="1417">
                <a:moveTo>
                  <a:pt x="0" y="1416"/>
                </a:moveTo>
                <a:lnTo>
                  <a:pt x="3546" y="0"/>
                </a:lnTo>
                <a:lnTo>
                  <a:pt x="3546" y="13"/>
                </a:lnTo>
                <a:lnTo>
                  <a:pt x="32" y="1416"/>
                </a:lnTo>
                <a:lnTo>
                  <a:pt x="0" y="1416"/>
                </a:lnTo>
                <a:close/>
              </a:path>
            </a:pathLst>
          </a:custGeom>
          <a:solidFill>
            <a:srgbClr val="FFE6CB"/>
          </a:solidFill>
          <a:ln>
            <a:noFill/>
          </a:ln>
        </p:spPr>
      </p:sp>
      <p:sp>
        <p:nvSpPr>
          <p:cNvPr id="17214" name="Freeform 297"/>
          <p:cNvSpPr/>
          <p:nvPr/>
        </p:nvSpPr>
        <p:spPr>
          <a:xfrm>
            <a:off x="1527120" y="635040"/>
            <a:ext cx="1265400" cy="505440"/>
          </a:xfrm>
          <a:custGeom>
            <a:avLst/>
            <a:gdLst/>
            <a:ahLst/>
            <a:cxnLst/>
            <a:rect l="0" t="0" r="r" b="b"/>
            <a:pathLst>
              <a:path w="3515" h="1404">
                <a:moveTo>
                  <a:pt x="0" y="1403"/>
                </a:moveTo>
                <a:lnTo>
                  <a:pt x="3514" y="0"/>
                </a:lnTo>
                <a:lnTo>
                  <a:pt x="3514" y="12"/>
                </a:lnTo>
                <a:lnTo>
                  <a:pt x="31" y="1403"/>
                </a:lnTo>
                <a:lnTo>
                  <a:pt x="0" y="1403"/>
                </a:lnTo>
                <a:close/>
              </a:path>
            </a:pathLst>
          </a:custGeom>
          <a:solidFill>
            <a:srgbClr val="FFE7CC"/>
          </a:solidFill>
          <a:ln>
            <a:noFill/>
          </a:ln>
        </p:spPr>
      </p:sp>
      <p:sp>
        <p:nvSpPr>
          <p:cNvPr id="17215" name="Freeform 298"/>
          <p:cNvSpPr/>
          <p:nvPr/>
        </p:nvSpPr>
        <p:spPr>
          <a:xfrm>
            <a:off x="1538280" y="639360"/>
            <a:ext cx="1254240" cy="501120"/>
          </a:xfrm>
          <a:custGeom>
            <a:avLst/>
            <a:gdLst/>
            <a:ahLst/>
            <a:cxnLst/>
            <a:rect l="0" t="0" r="r" b="b"/>
            <a:pathLst>
              <a:path w="3484" h="1392">
                <a:moveTo>
                  <a:pt x="0" y="1391"/>
                </a:moveTo>
                <a:lnTo>
                  <a:pt x="3483" y="0"/>
                </a:lnTo>
                <a:lnTo>
                  <a:pt x="3483" y="13"/>
                </a:lnTo>
                <a:lnTo>
                  <a:pt x="32" y="1391"/>
                </a:lnTo>
                <a:lnTo>
                  <a:pt x="0" y="1391"/>
                </a:lnTo>
                <a:close/>
              </a:path>
            </a:pathLst>
          </a:custGeom>
          <a:solidFill>
            <a:srgbClr val="FFE7CD"/>
          </a:solidFill>
          <a:ln>
            <a:noFill/>
          </a:ln>
        </p:spPr>
      </p:sp>
      <p:sp>
        <p:nvSpPr>
          <p:cNvPr id="17216" name="Freeform 299"/>
          <p:cNvSpPr/>
          <p:nvPr/>
        </p:nvSpPr>
        <p:spPr>
          <a:xfrm>
            <a:off x="1549800" y="644040"/>
            <a:ext cx="1242720" cy="496440"/>
          </a:xfrm>
          <a:custGeom>
            <a:avLst/>
            <a:gdLst/>
            <a:ahLst/>
            <a:cxnLst/>
            <a:rect l="0" t="0" r="r" b="b"/>
            <a:pathLst>
              <a:path w="3452" h="1379">
                <a:moveTo>
                  <a:pt x="0" y="1378"/>
                </a:moveTo>
                <a:lnTo>
                  <a:pt x="3451" y="0"/>
                </a:lnTo>
                <a:lnTo>
                  <a:pt x="3451" y="13"/>
                </a:lnTo>
                <a:lnTo>
                  <a:pt x="32" y="1378"/>
                </a:lnTo>
                <a:lnTo>
                  <a:pt x="0" y="1378"/>
                </a:lnTo>
                <a:close/>
              </a:path>
            </a:pathLst>
          </a:custGeom>
          <a:solidFill>
            <a:srgbClr val="FFE8CE"/>
          </a:solidFill>
          <a:ln>
            <a:noFill/>
          </a:ln>
        </p:spPr>
      </p:sp>
      <p:sp>
        <p:nvSpPr>
          <p:cNvPr id="17217" name="Freeform 300"/>
          <p:cNvSpPr/>
          <p:nvPr/>
        </p:nvSpPr>
        <p:spPr>
          <a:xfrm>
            <a:off x="1561320" y="648720"/>
            <a:ext cx="1231200" cy="491760"/>
          </a:xfrm>
          <a:custGeom>
            <a:avLst/>
            <a:gdLst/>
            <a:ahLst/>
            <a:cxnLst/>
            <a:rect l="0" t="0" r="r" b="b"/>
            <a:pathLst>
              <a:path w="3420" h="1366">
                <a:moveTo>
                  <a:pt x="0" y="1365"/>
                </a:moveTo>
                <a:lnTo>
                  <a:pt x="3419" y="0"/>
                </a:lnTo>
                <a:lnTo>
                  <a:pt x="3419" y="12"/>
                </a:lnTo>
                <a:lnTo>
                  <a:pt x="31" y="1365"/>
                </a:lnTo>
                <a:lnTo>
                  <a:pt x="0" y="1365"/>
                </a:lnTo>
                <a:close/>
              </a:path>
            </a:pathLst>
          </a:custGeom>
          <a:solidFill>
            <a:srgbClr val="FFE8CF"/>
          </a:solidFill>
          <a:ln>
            <a:noFill/>
          </a:ln>
        </p:spPr>
      </p:sp>
      <p:sp>
        <p:nvSpPr>
          <p:cNvPr id="17218" name="Freeform 301"/>
          <p:cNvSpPr/>
          <p:nvPr/>
        </p:nvSpPr>
        <p:spPr>
          <a:xfrm>
            <a:off x="1572480" y="653040"/>
            <a:ext cx="1220040" cy="487440"/>
          </a:xfrm>
          <a:custGeom>
            <a:avLst/>
            <a:gdLst/>
            <a:ahLst/>
            <a:cxnLst/>
            <a:rect l="0" t="0" r="r" b="b"/>
            <a:pathLst>
              <a:path w="3389" h="1354">
                <a:moveTo>
                  <a:pt x="0" y="1353"/>
                </a:moveTo>
                <a:lnTo>
                  <a:pt x="3388" y="0"/>
                </a:lnTo>
                <a:lnTo>
                  <a:pt x="3388" y="13"/>
                </a:lnTo>
                <a:lnTo>
                  <a:pt x="32" y="1353"/>
                </a:lnTo>
                <a:lnTo>
                  <a:pt x="0" y="1353"/>
                </a:lnTo>
                <a:close/>
              </a:path>
            </a:pathLst>
          </a:custGeom>
          <a:solidFill>
            <a:srgbClr val="FFE8D0"/>
          </a:solidFill>
          <a:ln>
            <a:noFill/>
          </a:ln>
        </p:spPr>
      </p:sp>
      <p:sp>
        <p:nvSpPr>
          <p:cNvPr id="17219" name="Freeform 302"/>
          <p:cNvSpPr/>
          <p:nvPr/>
        </p:nvSpPr>
        <p:spPr>
          <a:xfrm>
            <a:off x="1584000" y="657720"/>
            <a:ext cx="1208520" cy="482760"/>
          </a:xfrm>
          <a:custGeom>
            <a:avLst/>
            <a:gdLst/>
            <a:ahLst/>
            <a:cxnLst/>
            <a:rect l="0" t="0" r="r" b="b"/>
            <a:pathLst>
              <a:path w="3357" h="1341">
                <a:moveTo>
                  <a:pt x="0" y="1340"/>
                </a:moveTo>
                <a:lnTo>
                  <a:pt x="3356" y="0"/>
                </a:lnTo>
                <a:lnTo>
                  <a:pt x="3356" y="12"/>
                </a:lnTo>
                <a:lnTo>
                  <a:pt x="32" y="1340"/>
                </a:lnTo>
                <a:lnTo>
                  <a:pt x="0" y="1340"/>
                </a:lnTo>
                <a:close/>
              </a:path>
            </a:pathLst>
          </a:custGeom>
          <a:solidFill>
            <a:srgbClr val="FFE9D1"/>
          </a:solidFill>
          <a:ln>
            <a:noFill/>
          </a:ln>
        </p:spPr>
      </p:sp>
      <p:sp>
        <p:nvSpPr>
          <p:cNvPr id="17220" name="Freeform 303"/>
          <p:cNvSpPr/>
          <p:nvPr/>
        </p:nvSpPr>
        <p:spPr>
          <a:xfrm>
            <a:off x="1595520" y="662040"/>
            <a:ext cx="1197000" cy="478440"/>
          </a:xfrm>
          <a:custGeom>
            <a:avLst/>
            <a:gdLst/>
            <a:ahLst/>
            <a:cxnLst/>
            <a:rect l="0" t="0" r="r" b="b"/>
            <a:pathLst>
              <a:path w="3325" h="1329">
                <a:moveTo>
                  <a:pt x="0" y="1328"/>
                </a:moveTo>
                <a:lnTo>
                  <a:pt x="3324" y="0"/>
                </a:lnTo>
                <a:lnTo>
                  <a:pt x="3324" y="13"/>
                </a:lnTo>
                <a:lnTo>
                  <a:pt x="31" y="1328"/>
                </a:lnTo>
                <a:lnTo>
                  <a:pt x="0" y="1328"/>
                </a:lnTo>
                <a:close/>
              </a:path>
            </a:pathLst>
          </a:custGeom>
          <a:solidFill>
            <a:srgbClr val="FFE9D2"/>
          </a:solidFill>
          <a:ln>
            <a:noFill/>
          </a:ln>
        </p:spPr>
      </p:sp>
      <p:sp>
        <p:nvSpPr>
          <p:cNvPr id="17221" name="Freeform 304"/>
          <p:cNvSpPr/>
          <p:nvPr/>
        </p:nvSpPr>
        <p:spPr>
          <a:xfrm>
            <a:off x="1606680" y="666720"/>
            <a:ext cx="1185840" cy="473760"/>
          </a:xfrm>
          <a:custGeom>
            <a:avLst/>
            <a:gdLst/>
            <a:ahLst/>
            <a:cxnLst/>
            <a:rect l="0" t="0" r="r" b="b"/>
            <a:pathLst>
              <a:path w="3294" h="1316">
                <a:moveTo>
                  <a:pt x="0" y="1315"/>
                </a:moveTo>
                <a:lnTo>
                  <a:pt x="3293" y="0"/>
                </a:lnTo>
                <a:lnTo>
                  <a:pt x="3293" y="13"/>
                </a:lnTo>
                <a:lnTo>
                  <a:pt x="32" y="1315"/>
                </a:lnTo>
                <a:lnTo>
                  <a:pt x="0" y="1315"/>
                </a:lnTo>
                <a:close/>
              </a:path>
            </a:pathLst>
          </a:custGeom>
          <a:solidFill>
            <a:srgbClr val="FFEAD3"/>
          </a:solidFill>
          <a:ln>
            <a:noFill/>
          </a:ln>
        </p:spPr>
      </p:sp>
      <p:sp>
        <p:nvSpPr>
          <p:cNvPr id="17222" name="Freeform 305"/>
          <p:cNvSpPr/>
          <p:nvPr/>
        </p:nvSpPr>
        <p:spPr>
          <a:xfrm>
            <a:off x="1618200" y="671400"/>
            <a:ext cx="1174320" cy="469080"/>
          </a:xfrm>
          <a:custGeom>
            <a:avLst/>
            <a:gdLst/>
            <a:ahLst/>
            <a:cxnLst/>
            <a:rect l="0" t="0" r="r" b="b"/>
            <a:pathLst>
              <a:path w="3262" h="1303">
                <a:moveTo>
                  <a:pt x="0" y="1302"/>
                </a:moveTo>
                <a:lnTo>
                  <a:pt x="3261" y="0"/>
                </a:lnTo>
                <a:lnTo>
                  <a:pt x="3261" y="12"/>
                </a:lnTo>
                <a:lnTo>
                  <a:pt x="32" y="1302"/>
                </a:lnTo>
                <a:lnTo>
                  <a:pt x="0" y="1302"/>
                </a:lnTo>
                <a:close/>
              </a:path>
            </a:pathLst>
          </a:custGeom>
          <a:solidFill>
            <a:srgbClr val="FFEAD4"/>
          </a:solidFill>
          <a:ln>
            <a:noFill/>
          </a:ln>
        </p:spPr>
      </p:sp>
      <p:sp>
        <p:nvSpPr>
          <p:cNvPr id="17223" name="Freeform 306"/>
          <p:cNvSpPr/>
          <p:nvPr/>
        </p:nvSpPr>
        <p:spPr>
          <a:xfrm>
            <a:off x="1629720" y="675720"/>
            <a:ext cx="1162800" cy="464760"/>
          </a:xfrm>
          <a:custGeom>
            <a:avLst/>
            <a:gdLst/>
            <a:ahLst/>
            <a:cxnLst/>
            <a:rect l="0" t="0" r="r" b="b"/>
            <a:pathLst>
              <a:path w="3230" h="1291">
                <a:moveTo>
                  <a:pt x="0" y="1290"/>
                </a:moveTo>
                <a:lnTo>
                  <a:pt x="3229" y="0"/>
                </a:lnTo>
                <a:lnTo>
                  <a:pt x="3229" y="13"/>
                </a:lnTo>
                <a:lnTo>
                  <a:pt x="31" y="1290"/>
                </a:lnTo>
                <a:lnTo>
                  <a:pt x="0" y="1290"/>
                </a:lnTo>
                <a:close/>
              </a:path>
            </a:pathLst>
          </a:custGeom>
          <a:solidFill>
            <a:srgbClr val="FFEAD5"/>
          </a:solidFill>
          <a:ln>
            <a:noFill/>
          </a:ln>
        </p:spPr>
      </p:sp>
      <p:sp>
        <p:nvSpPr>
          <p:cNvPr id="17224" name="Freeform 307"/>
          <p:cNvSpPr/>
          <p:nvPr/>
        </p:nvSpPr>
        <p:spPr>
          <a:xfrm>
            <a:off x="1640880" y="680400"/>
            <a:ext cx="1151640" cy="460080"/>
          </a:xfrm>
          <a:custGeom>
            <a:avLst/>
            <a:gdLst/>
            <a:ahLst/>
            <a:cxnLst/>
            <a:rect l="0" t="0" r="r" b="b"/>
            <a:pathLst>
              <a:path w="3199" h="1278">
                <a:moveTo>
                  <a:pt x="0" y="1277"/>
                </a:moveTo>
                <a:lnTo>
                  <a:pt x="3198" y="0"/>
                </a:lnTo>
                <a:lnTo>
                  <a:pt x="3198" y="13"/>
                </a:lnTo>
                <a:lnTo>
                  <a:pt x="32" y="1277"/>
                </a:lnTo>
                <a:lnTo>
                  <a:pt x="0" y="1277"/>
                </a:lnTo>
                <a:close/>
              </a:path>
            </a:pathLst>
          </a:custGeom>
          <a:solidFill>
            <a:srgbClr val="FFEBD5"/>
          </a:solidFill>
          <a:ln>
            <a:noFill/>
          </a:ln>
        </p:spPr>
      </p:sp>
      <p:sp>
        <p:nvSpPr>
          <p:cNvPr id="17225" name="Freeform 308"/>
          <p:cNvSpPr/>
          <p:nvPr/>
        </p:nvSpPr>
        <p:spPr>
          <a:xfrm>
            <a:off x="1652400" y="685080"/>
            <a:ext cx="1140120" cy="455400"/>
          </a:xfrm>
          <a:custGeom>
            <a:avLst/>
            <a:gdLst/>
            <a:ahLst/>
            <a:cxnLst/>
            <a:rect l="0" t="0" r="r" b="b"/>
            <a:pathLst>
              <a:path w="3167" h="1265">
                <a:moveTo>
                  <a:pt x="0" y="1264"/>
                </a:moveTo>
                <a:lnTo>
                  <a:pt x="3166" y="0"/>
                </a:lnTo>
                <a:lnTo>
                  <a:pt x="3166" y="12"/>
                </a:lnTo>
                <a:lnTo>
                  <a:pt x="31" y="1264"/>
                </a:lnTo>
                <a:lnTo>
                  <a:pt x="0" y="1264"/>
                </a:lnTo>
                <a:close/>
              </a:path>
            </a:pathLst>
          </a:custGeom>
          <a:solidFill>
            <a:srgbClr val="FFEBD6"/>
          </a:solidFill>
          <a:ln>
            <a:noFill/>
          </a:ln>
        </p:spPr>
      </p:sp>
      <p:sp>
        <p:nvSpPr>
          <p:cNvPr id="17226" name="Freeform 309"/>
          <p:cNvSpPr/>
          <p:nvPr/>
        </p:nvSpPr>
        <p:spPr>
          <a:xfrm>
            <a:off x="1663560" y="689400"/>
            <a:ext cx="1128960" cy="451080"/>
          </a:xfrm>
          <a:custGeom>
            <a:avLst/>
            <a:gdLst/>
            <a:ahLst/>
            <a:cxnLst/>
            <a:rect l="0" t="0" r="r" b="b"/>
            <a:pathLst>
              <a:path w="3136" h="1253">
                <a:moveTo>
                  <a:pt x="0" y="1252"/>
                </a:moveTo>
                <a:lnTo>
                  <a:pt x="3135" y="0"/>
                </a:lnTo>
                <a:lnTo>
                  <a:pt x="3135" y="13"/>
                </a:lnTo>
                <a:lnTo>
                  <a:pt x="32" y="1252"/>
                </a:lnTo>
                <a:lnTo>
                  <a:pt x="0" y="1252"/>
                </a:lnTo>
                <a:close/>
              </a:path>
            </a:pathLst>
          </a:custGeom>
          <a:solidFill>
            <a:srgbClr val="FFECD7"/>
          </a:solidFill>
          <a:ln>
            <a:noFill/>
          </a:ln>
        </p:spPr>
      </p:sp>
      <p:sp>
        <p:nvSpPr>
          <p:cNvPr id="17227" name="Freeform 310"/>
          <p:cNvSpPr/>
          <p:nvPr/>
        </p:nvSpPr>
        <p:spPr>
          <a:xfrm>
            <a:off x="1675080" y="694080"/>
            <a:ext cx="1117440" cy="446400"/>
          </a:xfrm>
          <a:custGeom>
            <a:avLst/>
            <a:gdLst/>
            <a:ahLst/>
            <a:cxnLst/>
            <a:rect l="0" t="0" r="r" b="b"/>
            <a:pathLst>
              <a:path w="3104" h="1240">
                <a:moveTo>
                  <a:pt x="0" y="1239"/>
                </a:moveTo>
                <a:lnTo>
                  <a:pt x="3103" y="0"/>
                </a:lnTo>
                <a:lnTo>
                  <a:pt x="3103" y="13"/>
                </a:lnTo>
                <a:lnTo>
                  <a:pt x="32" y="1239"/>
                </a:lnTo>
                <a:lnTo>
                  <a:pt x="0" y="1239"/>
                </a:lnTo>
                <a:close/>
              </a:path>
            </a:pathLst>
          </a:custGeom>
          <a:solidFill>
            <a:srgbClr val="FFECD8"/>
          </a:solidFill>
          <a:ln>
            <a:noFill/>
          </a:ln>
        </p:spPr>
      </p:sp>
      <p:sp>
        <p:nvSpPr>
          <p:cNvPr id="17228" name="Freeform 311"/>
          <p:cNvSpPr/>
          <p:nvPr/>
        </p:nvSpPr>
        <p:spPr>
          <a:xfrm>
            <a:off x="1686600" y="698760"/>
            <a:ext cx="1105920" cy="441720"/>
          </a:xfrm>
          <a:custGeom>
            <a:avLst/>
            <a:gdLst/>
            <a:ahLst/>
            <a:cxnLst/>
            <a:rect l="0" t="0" r="r" b="b"/>
            <a:pathLst>
              <a:path w="3072" h="1227">
                <a:moveTo>
                  <a:pt x="0" y="1226"/>
                </a:moveTo>
                <a:lnTo>
                  <a:pt x="3071" y="0"/>
                </a:lnTo>
                <a:lnTo>
                  <a:pt x="3071" y="12"/>
                </a:lnTo>
                <a:lnTo>
                  <a:pt x="31" y="1226"/>
                </a:lnTo>
                <a:lnTo>
                  <a:pt x="0" y="1226"/>
                </a:lnTo>
                <a:close/>
              </a:path>
            </a:pathLst>
          </a:custGeom>
          <a:solidFill>
            <a:srgbClr val="FFECD9"/>
          </a:solidFill>
          <a:ln>
            <a:noFill/>
          </a:ln>
        </p:spPr>
      </p:sp>
      <p:sp>
        <p:nvSpPr>
          <p:cNvPr id="17229" name="Freeform 312"/>
          <p:cNvSpPr/>
          <p:nvPr/>
        </p:nvSpPr>
        <p:spPr>
          <a:xfrm>
            <a:off x="1697760" y="703080"/>
            <a:ext cx="1094760" cy="437400"/>
          </a:xfrm>
          <a:custGeom>
            <a:avLst/>
            <a:gdLst/>
            <a:ahLst/>
            <a:cxnLst/>
            <a:rect l="0" t="0" r="r" b="b"/>
            <a:pathLst>
              <a:path w="3041" h="1215">
                <a:moveTo>
                  <a:pt x="0" y="1214"/>
                </a:moveTo>
                <a:lnTo>
                  <a:pt x="3040" y="0"/>
                </a:lnTo>
                <a:lnTo>
                  <a:pt x="3040" y="25"/>
                </a:lnTo>
                <a:lnTo>
                  <a:pt x="64" y="1214"/>
                </a:lnTo>
                <a:lnTo>
                  <a:pt x="0" y="1214"/>
                </a:lnTo>
                <a:close/>
              </a:path>
            </a:pathLst>
          </a:custGeom>
          <a:solidFill>
            <a:srgbClr val="FFEDDA"/>
          </a:solidFill>
          <a:ln>
            <a:noFill/>
          </a:ln>
        </p:spPr>
      </p:sp>
      <p:sp>
        <p:nvSpPr>
          <p:cNvPr id="17230" name="Freeform 313"/>
          <p:cNvSpPr/>
          <p:nvPr/>
        </p:nvSpPr>
        <p:spPr>
          <a:xfrm>
            <a:off x="1720800" y="712080"/>
            <a:ext cx="1071720" cy="428400"/>
          </a:xfrm>
          <a:custGeom>
            <a:avLst/>
            <a:gdLst/>
            <a:ahLst/>
            <a:cxnLst/>
            <a:rect l="0" t="0" r="r" b="b"/>
            <a:pathLst>
              <a:path w="2977" h="1190">
                <a:moveTo>
                  <a:pt x="0" y="1189"/>
                </a:moveTo>
                <a:lnTo>
                  <a:pt x="2976" y="0"/>
                </a:lnTo>
                <a:lnTo>
                  <a:pt x="2976" y="13"/>
                </a:lnTo>
                <a:lnTo>
                  <a:pt x="31" y="1189"/>
                </a:lnTo>
                <a:lnTo>
                  <a:pt x="0" y="1189"/>
                </a:lnTo>
                <a:close/>
              </a:path>
            </a:pathLst>
          </a:custGeom>
          <a:solidFill>
            <a:srgbClr val="FFEDDB"/>
          </a:solidFill>
          <a:ln>
            <a:noFill/>
          </a:ln>
        </p:spPr>
      </p:sp>
      <p:sp>
        <p:nvSpPr>
          <p:cNvPr id="17231" name="Freeform 314"/>
          <p:cNvSpPr/>
          <p:nvPr/>
        </p:nvSpPr>
        <p:spPr>
          <a:xfrm>
            <a:off x="1731960" y="716760"/>
            <a:ext cx="1060560" cy="423720"/>
          </a:xfrm>
          <a:custGeom>
            <a:avLst/>
            <a:gdLst/>
            <a:ahLst/>
            <a:cxnLst/>
            <a:rect l="0" t="0" r="r" b="b"/>
            <a:pathLst>
              <a:path w="2946" h="1177">
                <a:moveTo>
                  <a:pt x="0" y="1176"/>
                </a:moveTo>
                <a:lnTo>
                  <a:pt x="2945" y="0"/>
                </a:lnTo>
                <a:lnTo>
                  <a:pt x="2945" y="13"/>
                </a:lnTo>
                <a:lnTo>
                  <a:pt x="32" y="1176"/>
                </a:lnTo>
                <a:lnTo>
                  <a:pt x="0" y="1176"/>
                </a:lnTo>
                <a:close/>
              </a:path>
            </a:pathLst>
          </a:custGeom>
          <a:solidFill>
            <a:srgbClr val="FFEEDC"/>
          </a:solidFill>
          <a:ln>
            <a:noFill/>
          </a:ln>
        </p:spPr>
      </p:sp>
      <p:sp>
        <p:nvSpPr>
          <p:cNvPr id="17232" name="Freeform 315"/>
          <p:cNvSpPr/>
          <p:nvPr/>
        </p:nvSpPr>
        <p:spPr>
          <a:xfrm>
            <a:off x="1743480" y="721440"/>
            <a:ext cx="1049040" cy="419040"/>
          </a:xfrm>
          <a:custGeom>
            <a:avLst/>
            <a:gdLst/>
            <a:ahLst/>
            <a:cxnLst/>
            <a:rect l="0" t="0" r="r" b="b"/>
            <a:pathLst>
              <a:path w="2914" h="1164">
                <a:moveTo>
                  <a:pt x="0" y="1163"/>
                </a:moveTo>
                <a:lnTo>
                  <a:pt x="2913" y="0"/>
                </a:lnTo>
                <a:lnTo>
                  <a:pt x="2913" y="25"/>
                </a:lnTo>
                <a:lnTo>
                  <a:pt x="63" y="1163"/>
                </a:lnTo>
                <a:lnTo>
                  <a:pt x="0" y="1163"/>
                </a:lnTo>
                <a:close/>
              </a:path>
            </a:pathLst>
          </a:custGeom>
          <a:solidFill>
            <a:srgbClr val="FFEEDD"/>
          </a:solidFill>
          <a:ln>
            <a:noFill/>
          </a:ln>
        </p:spPr>
      </p:sp>
      <p:sp>
        <p:nvSpPr>
          <p:cNvPr id="17233" name="Freeform 316"/>
          <p:cNvSpPr/>
          <p:nvPr/>
        </p:nvSpPr>
        <p:spPr>
          <a:xfrm>
            <a:off x="1766160" y="730440"/>
            <a:ext cx="1026360" cy="410040"/>
          </a:xfrm>
          <a:custGeom>
            <a:avLst/>
            <a:gdLst/>
            <a:ahLst/>
            <a:cxnLst/>
            <a:rect l="0" t="0" r="r" b="b"/>
            <a:pathLst>
              <a:path w="2851" h="1139">
                <a:moveTo>
                  <a:pt x="0" y="1138"/>
                </a:moveTo>
                <a:lnTo>
                  <a:pt x="2850" y="0"/>
                </a:lnTo>
                <a:lnTo>
                  <a:pt x="2850" y="13"/>
                </a:lnTo>
                <a:lnTo>
                  <a:pt x="32" y="1138"/>
                </a:lnTo>
                <a:lnTo>
                  <a:pt x="0" y="1138"/>
                </a:lnTo>
                <a:close/>
              </a:path>
            </a:pathLst>
          </a:custGeom>
          <a:solidFill>
            <a:srgbClr val="FFEFDE"/>
          </a:solidFill>
          <a:ln>
            <a:noFill/>
          </a:ln>
        </p:spPr>
      </p:sp>
      <p:sp>
        <p:nvSpPr>
          <p:cNvPr id="17234" name="Freeform 317"/>
          <p:cNvSpPr/>
          <p:nvPr/>
        </p:nvSpPr>
        <p:spPr>
          <a:xfrm>
            <a:off x="1777680" y="735120"/>
            <a:ext cx="1014840" cy="405360"/>
          </a:xfrm>
          <a:custGeom>
            <a:avLst/>
            <a:gdLst/>
            <a:ahLst/>
            <a:cxnLst/>
            <a:rect l="0" t="0" r="r" b="b"/>
            <a:pathLst>
              <a:path w="2819" h="1126">
                <a:moveTo>
                  <a:pt x="0" y="1125"/>
                </a:moveTo>
                <a:lnTo>
                  <a:pt x="2818" y="0"/>
                </a:lnTo>
                <a:lnTo>
                  <a:pt x="2818" y="12"/>
                </a:lnTo>
                <a:lnTo>
                  <a:pt x="32" y="1125"/>
                </a:lnTo>
                <a:lnTo>
                  <a:pt x="0" y="1125"/>
                </a:lnTo>
                <a:close/>
              </a:path>
            </a:pathLst>
          </a:custGeom>
          <a:solidFill>
            <a:srgbClr val="FFEFDF"/>
          </a:solidFill>
          <a:ln>
            <a:noFill/>
          </a:ln>
        </p:spPr>
      </p:sp>
      <p:sp>
        <p:nvSpPr>
          <p:cNvPr id="17235" name="Freeform 318"/>
          <p:cNvSpPr/>
          <p:nvPr/>
        </p:nvSpPr>
        <p:spPr>
          <a:xfrm>
            <a:off x="1789200" y="739440"/>
            <a:ext cx="1003320" cy="401040"/>
          </a:xfrm>
          <a:custGeom>
            <a:avLst/>
            <a:gdLst/>
            <a:ahLst/>
            <a:cxnLst/>
            <a:rect l="0" t="0" r="r" b="b"/>
            <a:pathLst>
              <a:path w="2787" h="1114">
                <a:moveTo>
                  <a:pt x="0" y="1113"/>
                </a:moveTo>
                <a:lnTo>
                  <a:pt x="2786" y="0"/>
                </a:lnTo>
                <a:lnTo>
                  <a:pt x="2786" y="13"/>
                </a:lnTo>
                <a:lnTo>
                  <a:pt x="31" y="1113"/>
                </a:lnTo>
                <a:lnTo>
                  <a:pt x="0" y="1113"/>
                </a:lnTo>
                <a:close/>
              </a:path>
            </a:pathLst>
          </a:custGeom>
          <a:solidFill>
            <a:srgbClr val="FFEFE0"/>
          </a:solidFill>
          <a:ln>
            <a:noFill/>
          </a:ln>
        </p:spPr>
      </p:sp>
      <p:sp>
        <p:nvSpPr>
          <p:cNvPr id="17236" name="Freeform 319"/>
          <p:cNvSpPr/>
          <p:nvPr/>
        </p:nvSpPr>
        <p:spPr>
          <a:xfrm>
            <a:off x="1800360" y="744120"/>
            <a:ext cx="992160" cy="396360"/>
          </a:xfrm>
          <a:custGeom>
            <a:avLst/>
            <a:gdLst/>
            <a:ahLst/>
            <a:cxnLst/>
            <a:rect l="0" t="0" r="r" b="b"/>
            <a:pathLst>
              <a:path w="2756" h="1101">
                <a:moveTo>
                  <a:pt x="0" y="1100"/>
                </a:moveTo>
                <a:lnTo>
                  <a:pt x="2755" y="0"/>
                </a:lnTo>
                <a:lnTo>
                  <a:pt x="2755" y="13"/>
                </a:lnTo>
                <a:lnTo>
                  <a:pt x="32" y="1100"/>
                </a:lnTo>
                <a:lnTo>
                  <a:pt x="0" y="1100"/>
                </a:lnTo>
                <a:close/>
              </a:path>
            </a:pathLst>
          </a:custGeom>
          <a:solidFill>
            <a:srgbClr val="FFF0E0"/>
          </a:solidFill>
          <a:ln>
            <a:noFill/>
          </a:ln>
        </p:spPr>
      </p:sp>
      <p:sp>
        <p:nvSpPr>
          <p:cNvPr id="17237" name="Freeform 320"/>
          <p:cNvSpPr/>
          <p:nvPr/>
        </p:nvSpPr>
        <p:spPr>
          <a:xfrm>
            <a:off x="1811880" y="748800"/>
            <a:ext cx="980640" cy="391680"/>
          </a:xfrm>
          <a:custGeom>
            <a:avLst/>
            <a:gdLst/>
            <a:ahLst/>
            <a:cxnLst/>
            <a:rect l="0" t="0" r="r" b="b"/>
            <a:pathLst>
              <a:path w="2724" h="1088">
                <a:moveTo>
                  <a:pt x="0" y="1087"/>
                </a:moveTo>
                <a:lnTo>
                  <a:pt x="2723" y="0"/>
                </a:lnTo>
                <a:lnTo>
                  <a:pt x="2723" y="12"/>
                </a:lnTo>
                <a:lnTo>
                  <a:pt x="32" y="1087"/>
                </a:lnTo>
                <a:lnTo>
                  <a:pt x="0" y="1087"/>
                </a:lnTo>
                <a:close/>
              </a:path>
            </a:pathLst>
          </a:custGeom>
          <a:solidFill>
            <a:srgbClr val="FFF0E1"/>
          </a:solidFill>
          <a:ln>
            <a:noFill/>
          </a:ln>
        </p:spPr>
      </p:sp>
      <p:sp>
        <p:nvSpPr>
          <p:cNvPr id="17238" name="Freeform 321"/>
          <p:cNvSpPr/>
          <p:nvPr/>
        </p:nvSpPr>
        <p:spPr>
          <a:xfrm>
            <a:off x="1823400" y="753120"/>
            <a:ext cx="969120" cy="387360"/>
          </a:xfrm>
          <a:custGeom>
            <a:avLst/>
            <a:gdLst/>
            <a:ahLst/>
            <a:cxnLst/>
            <a:rect l="0" t="0" r="r" b="b"/>
            <a:pathLst>
              <a:path w="2692" h="1076">
                <a:moveTo>
                  <a:pt x="0" y="1075"/>
                </a:moveTo>
                <a:lnTo>
                  <a:pt x="2691" y="0"/>
                </a:lnTo>
                <a:lnTo>
                  <a:pt x="2691" y="13"/>
                </a:lnTo>
                <a:lnTo>
                  <a:pt x="31" y="1075"/>
                </a:lnTo>
                <a:lnTo>
                  <a:pt x="0" y="1075"/>
                </a:lnTo>
                <a:close/>
              </a:path>
            </a:pathLst>
          </a:custGeom>
          <a:solidFill>
            <a:srgbClr val="FFF1E2"/>
          </a:solidFill>
          <a:ln>
            <a:noFill/>
          </a:ln>
        </p:spPr>
      </p:sp>
      <p:sp>
        <p:nvSpPr>
          <p:cNvPr id="17239" name="Freeform 322"/>
          <p:cNvSpPr/>
          <p:nvPr/>
        </p:nvSpPr>
        <p:spPr>
          <a:xfrm>
            <a:off x="1834560" y="757800"/>
            <a:ext cx="957960" cy="382680"/>
          </a:xfrm>
          <a:custGeom>
            <a:avLst/>
            <a:gdLst/>
            <a:ahLst/>
            <a:cxnLst/>
            <a:rect l="0" t="0" r="r" b="b"/>
            <a:pathLst>
              <a:path w="2661" h="1063">
                <a:moveTo>
                  <a:pt x="0" y="1062"/>
                </a:moveTo>
                <a:lnTo>
                  <a:pt x="2660" y="0"/>
                </a:lnTo>
                <a:lnTo>
                  <a:pt x="2660" y="12"/>
                </a:lnTo>
                <a:lnTo>
                  <a:pt x="32" y="1062"/>
                </a:lnTo>
                <a:lnTo>
                  <a:pt x="0" y="1062"/>
                </a:lnTo>
                <a:close/>
              </a:path>
            </a:pathLst>
          </a:custGeom>
          <a:solidFill>
            <a:srgbClr val="FFF1E3"/>
          </a:solidFill>
          <a:ln>
            <a:noFill/>
          </a:ln>
        </p:spPr>
      </p:sp>
      <p:sp>
        <p:nvSpPr>
          <p:cNvPr id="17240" name="Freeform 323"/>
          <p:cNvSpPr/>
          <p:nvPr/>
        </p:nvSpPr>
        <p:spPr>
          <a:xfrm>
            <a:off x="1846080" y="762120"/>
            <a:ext cx="946440" cy="378360"/>
          </a:xfrm>
          <a:custGeom>
            <a:avLst/>
            <a:gdLst/>
            <a:ahLst/>
            <a:cxnLst/>
            <a:rect l="0" t="0" r="r" b="b"/>
            <a:pathLst>
              <a:path w="2629" h="1051">
                <a:moveTo>
                  <a:pt x="0" y="1050"/>
                </a:moveTo>
                <a:lnTo>
                  <a:pt x="2628" y="0"/>
                </a:lnTo>
                <a:lnTo>
                  <a:pt x="2628" y="13"/>
                </a:lnTo>
                <a:lnTo>
                  <a:pt x="32" y="1050"/>
                </a:lnTo>
                <a:lnTo>
                  <a:pt x="0" y="1050"/>
                </a:lnTo>
                <a:close/>
              </a:path>
            </a:pathLst>
          </a:custGeom>
          <a:solidFill>
            <a:srgbClr val="FFF1E3"/>
          </a:solidFill>
          <a:ln>
            <a:noFill/>
          </a:ln>
        </p:spPr>
      </p:sp>
      <p:sp>
        <p:nvSpPr>
          <p:cNvPr id="17241" name="Freeform 324"/>
          <p:cNvSpPr/>
          <p:nvPr/>
        </p:nvSpPr>
        <p:spPr>
          <a:xfrm>
            <a:off x="1857600" y="766800"/>
            <a:ext cx="934920" cy="373680"/>
          </a:xfrm>
          <a:custGeom>
            <a:avLst/>
            <a:gdLst/>
            <a:ahLst/>
            <a:cxnLst/>
            <a:rect l="0" t="0" r="r" b="b"/>
            <a:pathLst>
              <a:path w="2597" h="1038">
                <a:moveTo>
                  <a:pt x="0" y="1037"/>
                </a:moveTo>
                <a:lnTo>
                  <a:pt x="2596" y="0"/>
                </a:lnTo>
                <a:lnTo>
                  <a:pt x="2596" y="25"/>
                </a:lnTo>
                <a:lnTo>
                  <a:pt x="63" y="1037"/>
                </a:lnTo>
                <a:lnTo>
                  <a:pt x="0" y="1037"/>
                </a:lnTo>
                <a:close/>
              </a:path>
            </a:pathLst>
          </a:custGeom>
          <a:solidFill>
            <a:srgbClr val="FFF2E4"/>
          </a:solidFill>
          <a:ln>
            <a:noFill/>
          </a:ln>
        </p:spPr>
      </p:sp>
      <p:sp>
        <p:nvSpPr>
          <p:cNvPr id="17242" name="Freeform 325"/>
          <p:cNvSpPr/>
          <p:nvPr/>
        </p:nvSpPr>
        <p:spPr>
          <a:xfrm>
            <a:off x="1880280" y="775800"/>
            <a:ext cx="912240" cy="364680"/>
          </a:xfrm>
          <a:custGeom>
            <a:avLst/>
            <a:gdLst/>
            <a:ahLst/>
            <a:cxnLst/>
            <a:rect l="0" t="0" r="r" b="b"/>
            <a:pathLst>
              <a:path w="2534" h="1013">
                <a:moveTo>
                  <a:pt x="0" y="1012"/>
                </a:moveTo>
                <a:lnTo>
                  <a:pt x="2533" y="0"/>
                </a:lnTo>
                <a:lnTo>
                  <a:pt x="2533" y="13"/>
                </a:lnTo>
                <a:lnTo>
                  <a:pt x="32" y="1012"/>
                </a:lnTo>
                <a:lnTo>
                  <a:pt x="0" y="1012"/>
                </a:lnTo>
                <a:close/>
              </a:path>
            </a:pathLst>
          </a:custGeom>
          <a:solidFill>
            <a:srgbClr val="FFF2E5"/>
          </a:solidFill>
          <a:ln>
            <a:noFill/>
          </a:ln>
        </p:spPr>
      </p:sp>
      <p:sp>
        <p:nvSpPr>
          <p:cNvPr id="17243" name="Freeform 326"/>
          <p:cNvSpPr/>
          <p:nvPr/>
        </p:nvSpPr>
        <p:spPr>
          <a:xfrm>
            <a:off x="1891800" y="780480"/>
            <a:ext cx="900720" cy="360000"/>
          </a:xfrm>
          <a:custGeom>
            <a:avLst/>
            <a:gdLst/>
            <a:ahLst/>
            <a:cxnLst/>
            <a:rect l="0" t="0" r="r" b="b"/>
            <a:pathLst>
              <a:path w="2502" h="1000">
                <a:moveTo>
                  <a:pt x="0" y="999"/>
                </a:moveTo>
                <a:lnTo>
                  <a:pt x="2501" y="0"/>
                </a:lnTo>
                <a:lnTo>
                  <a:pt x="2501" y="13"/>
                </a:lnTo>
                <a:lnTo>
                  <a:pt x="31" y="999"/>
                </a:lnTo>
                <a:lnTo>
                  <a:pt x="0" y="999"/>
                </a:lnTo>
                <a:close/>
              </a:path>
            </a:pathLst>
          </a:custGeom>
          <a:solidFill>
            <a:srgbClr val="FFF2E6"/>
          </a:solidFill>
          <a:ln>
            <a:noFill/>
          </a:ln>
        </p:spPr>
      </p:sp>
      <p:sp>
        <p:nvSpPr>
          <p:cNvPr id="17244" name="Freeform 327"/>
          <p:cNvSpPr/>
          <p:nvPr/>
        </p:nvSpPr>
        <p:spPr>
          <a:xfrm>
            <a:off x="1902960" y="785160"/>
            <a:ext cx="889560" cy="355320"/>
          </a:xfrm>
          <a:custGeom>
            <a:avLst/>
            <a:gdLst/>
            <a:ahLst/>
            <a:cxnLst/>
            <a:rect l="0" t="0" r="r" b="b"/>
            <a:pathLst>
              <a:path w="2471" h="987">
                <a:moveTo>
                  <a:pt x="0" y="986"/>
                </a:moveTo>
                <a:lnTo>
                  <a:pt x="2470" y="0"/>
                </a:lnTo>
                <a:lnTo>
                  <a:pt x="2470" y="12"/>
                </a:lnTo>
                <a:lnTo>
                  <a:pt x="32" y="986"/>
                </a:lnTo>
                <a:lnTo>
                  <a:pt x="0" y="986"/>
                </a:lnTo>
                <a:close/>
              </a:path>
            </a:pathLst>
          </a:custGeom>
          <a:solidFill>
            <a:srgbClr val="FFF3E7"/>
          </a:solidFill>
          <a:ln>
            <a:noFill/>
          </a:ln>
        </p:spPr>
      </p:sp>
      <p:sp>
        <p:nvSpPr>
          <p:cNvPr id="17245" name="Freeform 328"/>
          <p:cNvSpPr/>
          <p:nvPr/>
        </p:nvSpPr>
        <p:spPr>
          <a:xfrm>
            <a:off x="1914480" y="789480"/>
            <a:ext cx="878040" cy="351000"/>
          </a:xfrm>
          <a:custGeom>
            <a:avLst/>
            <a:gdLst/>
            <a:ahLst/>
            <a:cxnLst/>
            <a:rect l="0" t="0" r="r" b="b"/>
            <a:pathLst>
              <a:path w="2439" h="975">
                <a:moveTo>
                  <a:pt x="0" y="974"/>
                </a:moveTo>
                <a:lnTo>
                  <a:pt x="2438" y="0"/>
                </a:lnTo>
                <a:lnTo>
                  <a:pt x="2438" y="13"/>
                </a:lnTo>
                <a:lnTo>
                  <a:pt x="31" y="974"/>
                </a:lnTo>
                <a:lnTo>
                  <a:pt x="0" y="974"/>
                </a:lnTo>
                <a:close/>
              </a:path>
            </a:pathLst>
          </a:custGeom>
          <a:solidFill>
            <a:srgbClr val="FFF3E7"/>
          </a:solidFill>
          <a:ln>
            <a:noFill/>
          </a:ln>
        </p:spPr>
      </p:sp>
      <p:sp>
        <p:nvSpPr>
          <p:cNvPr id="17246" name="Freeform 329"/>
          <p:cNvSpPr/>
          <p:nvPr/>
        </p:nvSpPr>
        <p:spPr>
          <a:xfrm>
            <a:off x="1925640" y="794160"/>
            <a:ext cx="866880" cy="346320"/>
          </a:xfrm>
          <a:custGeom>
            <a:avLst/>
            <a:gdLst/>
            <a:ahLst/>
            <a:cxnLst/>
            <a:rect l="0" t="0" r="r" b="b"/>
            <a:pathLst>
              <a:path w="2408" h="962">
                <a:moveTo>
                  <a:pt x="0" y="961"/>
                </a:moveTo>
                <a:lnTo>
                  <a:pt x="2407" y="0"/>
                </a:lnTo>
                <a:lnTo>
                  <a:pt x="2407" y="13"/>
                </a:lnTo>
                <a:lnTo>
                  <a:pt x="32" y="961"/>
                </a:lnTo>
                <a:lnTo>
                  <a:pt x="0" y="961"/>
                </a:lnTo>
                <a:close/>
              </a:path>
            </a:pathLst>
          </a:custGeom>
          <a:solidFill>
            <a:srgbClr val="FFF3E8"/>
          </a:solidFill>
          <a:ln>
            <a:noFill/>
          </a:ln>
        </p:spPr>
      </p:sp>
      <p:sp>
        <p:nvSpPr>
          <p:cNvPr id="17247" name="Freeform 330"/>
          <p:cNvSpPr/>
          <p:nvPr/>
        </p:nvSpPr>
        <p:spPr>
          <a:xfrm>
            <a:off x="1937160" y="798840"/>
            <a:ext cx="855360" cy="341640"/>
          </a:xfrm>
          <a:custGeom>
            <a:avLst/>
            <a:gdLst/>
            <a:ahLst/>
            <a:cxnLst/>
            <a:rect l="0" t="0" r="r" b="b"/>
            <a:pathLst>
              <a:path w="2376" h="949">
                <a:moveTo>
                  <a:pt x="0" y="948"/>
                </a:moveTo>
                <a:lnTo>
                  <a:pt x="2375" y="0"/>
                </a:lnTo>
                <a:lnTo>
                  <a:pt x="2375" y="12"/>
                </a:lnTo>
                <a:lnTo>
                  <a:pt x="32" y="948"/>
                </a:lnTo>
                <a:lnTo>
                  <a:pt x="0" y="948"/>
                </a:lnTo>
                <a:close/>
              </a:path>
            </a:pathLst>
          </a:custGeom>
          <a:solidFill>
            <a:srgbClr val="FFF4E8"/>
          </a:solidFill>
          <a:ln>
            <a:noFill/>
          </a:ln>
        </p:spPr>
      </p:sp>
      <p:sp>
        <p:nvSpPr>
          <p:cNvPr id="17248" name="Freeform 331"/>
          <p:cNvSpPr/>
          <p:nvPr/>
        </p:nvSpPr>
        <p:spPr>
          <a:xfrm>
            <a:off x="1948680" y="803160"/>
            <a:ext cx="843840" cy="337320"/>
          </a:xfrm>
          <a:custGeom>
            <a:avLst/>
            <a:gdLst/>
            <a:ahLst/>
            <a:cxnLst/>
            <a:rect l="0" t="0" r="r" b="b"/>
            <a:pathLst>
              <a:path w="2344" h="937">
                <a:moveTo>
                  <a:pt x="0" y="936"/>
                </a:moveTo>
                <a:lnTo>
                  <a:pt x="2343" y="0"/>
                </a:lnTo>
                <a:lnTo>
                  <a:pt x="2343" y="25"/>
                </a:lnTo>
                <a:lnTo>
                  <a:pt x="63" y="936"/>
                </a:lnTo>
                <a:lnTo>
                  <a:pt x="0" y="936"/>
                </a:lnTo>
                <a:close/>
              </a:path>
            </a:pathLst>
          </a:custGeom>
          <a:solidFill>
            <a:srgbClr val="FFF4E9"/>
          </a:solidFill>
          <a:ln>
            <a:noFill/>
          </a:ln>
        </p:spPr>
      </p:sp>
      <p:sp>
        <p:nvSpPr>
          <p:cNvPr id="17249" name="Freeform 332"/>
          <p:cNvSpPr/>
          <p:nvPr/>
        </p:nvSpPr>
        <p:spPr>
          <a:xfrm>
            <a:off x="1971360" y="812160"/>
            <a:ext cx="821160" cy="328320"/>
          </a:xfrm>
          <a:custGeom>
            <a:avLst/>
            <a:gdLst/>
            <a:ahLst/>
            <a:cxnLst/>
            <a:rect l="0" t="0" r="r" b="b"/>
            <a:pathLst>
              <a:path w="2281" h="912">
                <a:moveTo>
                  <a:pt x="0" y="911"/>
                </a:moveTo>
                <a:lnTo>
                  <a:pt x="2280" y="0"/>
                </a:lnTo>
                <a:lnTo>
                  <a:pt x="2280" y="13"/>
                </a:lnTo>
                <a:lnTo>
                  <a:pt x="32" y="911"/>
                </a:lnTo>
                <a:lnTo>
                  <a:pt x="0" y="911"/>
                </a:lnTo>
                <a:close/>
              </a:path>
            </a:pathLst>
          </a:custGeom>
          <a:solidFill>
            <a:srgbClr val="FFF4EA"/>
          </a:solidFill>
          <a:ln>
            <a:noFill/>
          </a:ln>
        </p:spPr>
      </p:sp>
      <p:sp>
        <p:nvSpPr>
          <p:cNvPr id="17250" name="Freeform 333"/>
          <p:cNvSpPr/>
          <p:nvPr/>
        </p:nvSpPr>
        <p:spPr>
          <a:xfrm>
            <a:off x="1982880" y="816840"/>
            <a:ext cx="809640" cy="323640"/>
          </a:xfrm>
          <a:custGeom>
            <a:avLst/>
            <a:gdLst/>
            <a:ahLst/>
            <a:cxnLst/>
            <a:rect l="0" t="0" r="r" b="b"/>
            <a:pathLst>
              <a:path w="2249" h="899">
                <a:moveTo>
                  <a:pt x="0" y="898"/>
                </a:moveTo>
                <a:lnTo>
                  <a:pt x="2248" y="0"/>
                </a:lnTo>
                <a:lnTo>
                  <a:pt x="2248" y="13"/>
                </a:lnTo>
                <a:lnTo>
                  <a:pt x="31" y="898"/>
                </a:lnTo>
                <a:lnTo>
                  <a:pt x="0" y="898"/>
                </a:lnTo>
                <a:close/>
              </a:path>
            </a:pathLst>
          </a:custGeom>
          <a:solidFill>
            <a:srgbClr val="FFF5EB"/>
          </a:solidFill>
          <a:ln>
            <a:noFill/>
          </a:ln>
        </p:spPr>
      </p:sp>
      <p:sp>
        <p:nvSpPr>
          <p:cNvPr id="17251" name="Freeform 334"/>
          <p:cNvSpPr/>
          <p:nvPr/>
        </p:nvSpPr>
        <p:spPr>
          <a:xfrm>
            <a:off x="1994040" y="821520"/>
            <a:ext cx="798480" cy="318960"/>
          </a:xfrm>
          <a:custGeom>
            <a:avLst/>
            <a:gdLst/>
            <a:ahLst/>
            <a:cxnLst/>
            <a:rect l="0" t="0" r="r" b="b"/>
            <a:pathLst>
              <a:path w="2218" h="886">
                <a:moveTo>
                  <a:pt x="0" y="885"/>
                </a:moveTo>
                <a:lnTo>
                  <a:pt x="2217" y="0"/>
                </a:lnTo>
                <a:lnTo>
                  <a:pt x="2217" y="12"/>
                </a:lnTo>
                <a:lnTo>
                  <a:pt x="32" y="885"/>
                </a:lnTo>
                <a:lnTo>
                  <a:pt x="0" y="885"/>
                </a:lnTo>
                <a:close/>
              </a:path>
            </a:pathLst>
          </a:custGeom>
          <a:solidFill>
            <a:srgbClr val="FFF5EB"/>
          </a:solidFill>
          <a:ln>
            <a:noFill/>
          </a:ln>
        </p:spPr>
      </p:sp>
      <p:sp>
        <p:nvSpPr>
          <p:cNvPr id="17252" name="Freeform 335"/>
          <p:cNvSpPr/>
          <p:nvPr/>
        </p:nvSpPr>
        <p:spPr>
          <a:xfrm>
            <a:off x="2005560" y="825840"/>
            <a:ext cx="786960" cy="314640"/>
          </a:xfrm>
          <a:custGeom>
            <a:avLst/>
            <a:gdLst/>
            <a:ahLst/>
            <a:cxnLst/>
            <a:rect l="0" t="0" r="r" b="b"/>
            <a:pathLst>
              <a:path w="2186" h="874">
                <a:moveTo>
                  <a:pt x="0" y="873"/>
                </a:moveTo>
                <a:lnTo>
                  <a:pt x="2185" y="0"/>
                </a:lnTo>
                <a:lnTo>
                  <a:pt x="2185" y="13"/>
                </a:lnTo>
                <a:lnTo>
                  <a:pt x="32" y="873"/>
                </a:lnTo>
                <a:lnTo>
                  <a:pt x="0" y="873"/>
                </a:lnTo>
                <a:close/>
              </a:path>
            </a:pathLst>
          </a:custGeom>
          <a:solidFill>
            <a:srgbClr val="FFF5EC"/>
          </a:solidFill>
          <a:ln>
            <a:noFill/>
          </a:ln>
        </p:spPr>
      </p:sp>
      <p:sp>
        <p:nvSpPr>
          <p:cNvPr id="17253" name="Freeform 336"/>
          <p:cNvSpPr/>
          <p:nvPr/>
        </p:nvSpPr>
        <p:spPr>
          <a:xfrm>
            <a:off x="2017080" y="830520"/>
            <a:ext cx="775440" cy="309960"/>
          </a:xfrm>
          <a:custGeom>
            <a:avLst/>
            <a:gdLst/>
            <a:ahLst/>
            <a:cxnLst/>
            <a:rect l="0" t="0" r="r" b="b"/>
            <a:pathLst>
              <a:path w="2154" h="861">
                <a:moveTo>
                  <a:pt x="0" y="860"/>
                </a:moveTo>
                <a:lnTo>
                  <a:pt x="2153" y="0"/>
                </a:lnTo>
                <a:lnTo>
                  <a:pt x="2153" y="13"/>
                </a:lnTo>
                <a:lnTo>
                  <a:pt x="31" y="860"/>
                </a:lnTo>
                <a:lnTo>
                  <a:pt x="0" y="860"/>
                </a:lnTo>
                <a:close/>
              </a:path>
            </a:pathLst>
          </a:custGeom>
          <a:solidFill>
            <a:srgbClr val="FFF5EC"/>
          </a:solidFill>
          <a:ln>
            <a:noFill/>
          </a:ln>
        </p:spPr>
      </p:sp>
      <p:sp>
        <p:nvSpPr>
          <p:cNvPr id="17254" name="Freeform 337"/>
          <p:cNvSpPr/>
          <p:nvPr/>
        </p:nvSpPr>
        <p:spPr>
          <a:xfrm>
            <a:off x="2028240" y="835200"/>
            <a:ext cx="764280" cy="305280"/>
          </a:xfrm>
          <a:custGeom>
            <a:avLst/>
            <a:gdLst/>
            <a:ahLst/>
            <a:cxnLst/>
            <a:rect l="0" t="0" r="r" b="b"/>
            <a:pathLst>
              <a:path w="2123" h="848">
                <a:moveTo>
                  <a:pt x="0" y="847"/>
                </a:moveTo>
                <a:lnTo>
                  <a:pt x="2122" y="0"/>
                </a:lnTo>
                <a:lnTo>
                  <a:pt x="2122" y="12"/>
                </a:lnTo>
                <a:lnTo>
                  <a:pt x="32" y="847"/>
                </a:lnTo>
                <a:lnTo>
                  <a:pt x="0" y="847"/>
                </a:lnTo>
                <a:close/>
              </a:path>
            </a:pathLst>
          </a:custGeom>
          <a:solidFill>
            <a:srgbClr val="FFF6ED"/>
          </a:solidFill>
          <a:ln>
            <a:noFill/>
          </a:ln>
        </p:spPr>
      </p:sp>
      <p:sp>
        <p:nvSpPr>
          <p:cNvPr id="17255" name="Freeform 338"/>
          <p:cNvSpPr/>
          <p:nvPr/>
        </p:nvSpPr>
        <p:spPr>
          <a:xfrm>
            <a:off x="2039760" y="839520"/>
            <a:ext cx="752760" cy="300960"/>
          </a:xfrm>
          <a:custGeom>
            <a:avLst/>
            <a:gdLst/>
            <a:ahLst/>
            <a:cxnLst/>
            <a:rect l="0" t="0" r="r" b="b"/>
            <a:pathLst>
              <a:path w="2091" h="836">
                <a:moveTo>
                  <a:pt x="0" y="835"/>
                </a:moveTo>
                <a:lnTo>
                  <a:pt x="2090" y="0"/>
                </a:lnTo>
                <a:lnTo>
                  <a:pt x="2090" y="13"/>
                </a:lnTo>
                <a:lnTo>
                  <a:pt x="32" y="835"/>
                </a:lnTo>
                <a:lnTo>
                  <a:pt x="0" y="835"/>
                </a:lnTo>
                <a:close/>
              </a:path>
            </a:pathLst>
          </a:custGeom>
          <a:solidFill>
            <a:srgbClr val="FFF6ED"/>
          </a:solidFill>
          <a:ln>
            <a:noFill/>
          </a:ln>
        </p:spPr>
      </p:sp>
      <p:sp>
        <p:nvSpPr>
          <p:cNvPr id="17256" name="Freeform 339"/>
          <p:cNvSpPr/>
          <p:nvPr/>
        </p:nvSpPr>
        <p:spPr>
          <a:xfrm>
            <a:off x="2051280" y="844200"/>
            <a:ext cx="741240" cy="296280"/>
          </a:xfrm>
          <a:custGeom>
            <a:avLst/>
            <a:gdLst/>
            <a:ahLst/>
            <a:cxnLst/>
            <a:rect l="0" t="0" r="r" b="b"/>
            <a:pathLst>
              <a:path w="2059" h="823">
                <a:moveTo>
                  <a:pt x="0" y="822"/>
                </a:moveTo>
                <a:lnTo>
                  <a:pt x="2058" y="0"/>
                </a:lnTo>
                <a:lnTo>
                  <a:pt x="2058" y="12"/>
                </a:lnTo>
                <a:lnTo>
                  <a:pt x="31" y="822"/>
                </a:lnTo>
                <a:lnTo>
                  <a:pt x="0" y="822"/>
                </a:lnTo>
                <a:close/>
              </a:path>
            </a:pathLst>
          </a:custGeom>
          <a:solidFill>
            <a:srgbClr val="FFF6EE"/>
          </a:solidFill>
          <a:ln>
            <a:noFill/>
          </a:ln>
        </p:spPr>
      </p:sp>
      <p:sp>
        <p:nvSpPr>
          <p:cNvPr id="17257" name="Freeform 340"/>
          <p:cNvSpPr/>
          <p:nvPr/>
        </p:nvSpPr>
        <p:spPr>
          <a:xfrm>
            <a:off x="2062440" y="848520"/>
            <a:ext cx="730080" cy="291960"/>
          </a:xfrm>
          <a:custGeom>
            <a:avLst/>
            <a:gdLst/>
            <a:ahLst/>
            <a:cxnLst/>
            <a:rect l="0" t="0" r="r" b="b"/>
            <a:pathLst>
              <a:path w="2028" h="811">
                <a:moveTo>
                  <a:pt x="0" y="810"/>
                </a:moveTo>
                <a:lnTo>
                  <a:pt x="2027" y="0"/>
                </a:lnTo>
                <a:lnTo>
                  <a:pt x="2027" y="13"/>
                </a:lnTo>
                <a:lnTo>
                  <a:pt x="32" y="810"/>
                </a:lnTo>
                <a:lnTo>
                  <a:pt x="0" y="810"/>
                </a:lnTo>
                <a:close/>
              </a:path>
            </a:pathLst>
          </a:custGeom>
          <a:solidFill>
            <a:srgbClr val="FFF7EE"/>
          </a:solidFill>
          <a:ln>
            <a:noFill/>
          </a:ln>
        </p:spPr>
      </p:sp>
      <p:sp>
        <p:nvSpPr>
          <p:cNvPr id="17258" name="Freeform 341"/>
          <p:cNvSpPr/>
          <p:nvPr/>
        </p:nvSpPr>
        <p:spPr>
          <a:xfrm>
            <a:off x="2073960" y="853200"/>
            <a:ext cx="718560" cy="287280"/>
          </a:xfrm>
          <a:custGeom>
            <a:avLst/>
            <a:gdLst/>
            <a:ahLst/>
            <a:cxnLst/>
            <a:rect l="0" t="0" r="r" b="b"/>
            <a:pathLst>
              <a:path w="1996" h="798">
                <a:moveTo>
                  <a:pt x="0" y="797"/>
                </a:moveTo>
                <a:lnTo>
                  <a:pt x="1995" y="0"/>
                </a:lnTo>
                <a:lnTo>
                  <a:pt x="1995" y="13"/>
                </a:lnTo>
                <a:lnTo>
                  <a:pt x="32" y="797"/>
                </a:lnTo>
                <a:lnTo>
                  <a:pt x="0" y="797"/>
                </a:lnTo>
                <a:close/>
              </a:path>
            </a:pathLst>
          </a:custGeom>
          <a:solidFill>
            <a:srgbClr val="FFF7EF"/>
          </a:solidFill>
          <a:ln>
            <a:noFill/>
          </a:ln>
        </p:spPr>
      </p:sp>
      <p:sp>
        <p:nvSpPr>
          <p:cNvPr id="17259" name="Freeform 342"/>
          <p:cNvSpPr/>
          <p:nvPr/>
        </p:nvSpPr>
        <p:spPr>
          <a:xfrm>
            <a:off x="2085480" y="857880"/>
            <a:ext cx="707040" cy="282600"/>
          </a:xfrm>
          <a:custGeom>
            <a:avLst/>
            <a:gdLst/>
            <a:ahLst/>
            <a:cxnLst/>
            <a:rect l="0" t="0" r="r" b="b"/>
            <a:pathLst>
              <a:path w="1964" h="785">
                <a:moveTo>
                  <a:pt x="0" y="784"/>
                </a:moveTo>
                <a:lnTo>
                  <a:pt x="1963" y="0"/>
                </a:lnTo>
                <a:lnTo>
                  <a:pt x="1963" y="12"/>
                </a:lnTo>
                <a:lnTo>
                  <a:pt x="31" y="784"/>
                </a:lnTo>
                <a:lnTo>
                  <a:pt x="0" y="784"/>
                </a:lnTo>
                <a:close/>
              </a:path>
            </a:pathLst>
          </a:custGeom>
          <a:solidFill>
            <a:srgbClr val="FFF7EF"/>
          </a:solidFill>
          <a:ln>
            <a:noFill/>
          </a:ln>
        </p:spPr>
      </p:sp>
      <p:sp>
        <p:nvSpPr>
          <p:cNvPr id="17260" name="Freeform 343"/>
          <p:cNvSpPr/>
          <p:nvPr/>
        </p:nvSpPr>
        <p:spPr>
          <a:xfrm>
            <a:off x="2096640" y="862200"/>
            <a:ext cx="695880" cy="278280"/>
          </a:xfrm>
          <a:custGeom>
            <a:avLst/>
            <a:gdLst/>
            <a:ahLst/>
            <a:cxnLst/>
            <a:rect l="0" t="0" r="r" b="b"/>
            <a:pathLst>
              <a:path w="1933" h="773">
                <a:moveTo>
                  <a:pt x="0" y="772"/>
                </a:moveTo>
                <a:lnTo>
                  <a:pt x="1932" y="0"/>
                </a:lnTo>
                <a:lnTo>
                  <a:pt x="1932" y="13"/>
                </a:lnTo>
                <a:lnTo>
                  <a:pt x="32" y="772"/>
                </a:lnTo>
                <a:lnTo>
                  <a:pt x="0" y="772"/>
                </a:lnTo>
                <a:close/>
              </a:path>
            </a:pathLst>
          </a:custGeom>
          <a:solidFill>
            <a:srgbClr val="FFF7F0"/>
          </a:solidFill>
          <a:ln>
            <a:noFill/>
          </a:ln>
        </p:spPr>
      </p:sp>
      <p:sp>
        <p:nvSpPr>
          <p:cNvPr id="17261" name="Freeform 344"/>
          <p:cNvSpPr/>
          <p:nvPr/>
        </p:nvSpPr>
        <p:spPr>
          <a:xfrm>
            <a:off x="2108160" y="866880"/>
            <a:ext cx="684360" cy="273600"/>
          </a:xfrm>
          <a:custGeom>
            <a:avLst/>
            <a:gdLst/>
            <a:ahLst/>
            <a:cxnLst/>
            <a:rect l="0" t="0" r="r" b="b"/>
            <a:pathLst>
              <a:path w="1901" h="760">
                <a:moveTo>
                  <a:pt x="0" y="759"/>
                </a:moveTo>
                <a:lnTo>
                  <a:pt x="1900" y="0"/>
                </a:lnTo>
                <a:lnTo>
                  <a:pt x="1900" y="13"/>
                </a:lnTo>
                <a:lnTo>
                  <a:pt x="32" y="759"/>
                </a:lnTo>
                <a:lnTo>
                  <a:pt x="0" y="759"/>
                </a:lnTo>
                <a:close/>
              </a:path>
            </a:pathLst>
          </a:custGeom>
          <a:solidFill>
            <a:srgbClr val="FFF8F0"/>
          </a:solidFill>
          <a:ln>
            <a:noFill/>
          </a:ln>
        </p:spPr>
      </p:sp>
      <p:sp>
        <p:nvSpPr>
          <p:cNvPr id="17262" name="Freeform 345"/>
          <p:cNvSpPr/>
          <p:nvPr/>
        </p:nvSpPr>
        <p:spPr>
          <a:xfrm>
            <a:off x="2119680" y="871560"/>
            <a:ext cx="672840" cy="268920"/>
          </a:xfrm>
          <a:custGeom>
            <a:avLst/>
            <a:gdLst/>
            <a:ahLst/>
            <a:cxnLst/>
            <a:rect l="0" t="0" r="r" b="b"/>
            <a:pathLst>
              <a:path w="1869" h="747">
                <a:moveTo>
                  <a:pt x="0" y="746"/>
                </a:moveTo>
                <a:lnTo>
                  <a:pt x="1868" y="0"/>
                </a:lnTo>
                <a:lnTo>
                  <a:pt x="1868" y="12"/>
                </a:lnTo>
                <a:lnTo>
                  <a:pt x="31" y="746"/>
                </a:lnTo>
                <a:lnTo>
                  <a:pt x="0" y="746"/>
                </a:lnTo>
                <a:close/>
              </a:path>
            </a:pathLst>
          </a:custGeom>
          <a:solidFill>
            <a:srgbClr val="FFF8F1"/>
          </a:solidFill>
          <a:ln>
            <a:noFill/>
          </a:ln>
        </p:spPr>
      </p:sp>
      <p:sp>
        <p:nvSpPr>
          <p:cNvPr id="17263" name="Freeform 346"/>
          <p:cNvSpPr/>
          <p:nvPr/>
        </p:nvSpPr>
        <p:spPr>
          <a:xfrm>
            <a:off x="2130840" y="875880"/>
            <a:ext cx="661680" cy="264600"/>
          </a:xfrm>
          <a:custGeom>
            <a:avLst/>
            <a:gdLst/>
            <a:ahLst/>
            <a:cxnLst/>
            <a:rect l="0" t="0" r="r" b="b"/>
            <a:pathLst>
              <a:path w="1838" h="735">
                <a:moveTo>
                  <a:pt x="0" y="734"/>
                </a:moveTo>
                <a:lnTo>
                  <a:pt x="1837" y="0"/>
                </a:lnTo>
                <a:lnTo>
                  <a:pt x="1837" y="26"/>
                </a:lnTo>
                <a:lnTo>
                  <a:pt x="63" y="734"/>
                </a:lnTo>
                <a:lnTo>
                  <a:pt x="0" y="734"/>
                </a:lnTo>
                <a:close/>
              </a:path>
            </a:pathLst>
          </a:custGeom>
          <a:solidFill>
            <a:srgbClr val="FFF8F1"/>
          </a:solidFill>
          <a:ln>
            <a:noFill/>
          </a:ln>
        </p:spPr>
      </p:sp>
      <p:sp>
        <p:nvSpPr>
          <p:cNvPr id="17264" name="Freeform 347"/>
          <p:cNvSpPr/>
          <p:nvPr/>
        </p:nvSpPr>
        <p:spPr>
          <a:xfrm>
            <a:off x="2153520" y="885240"/>
            <a:ext cx="639000" cy="255240"/>
          </a:xfrm>
          <a:custGeom>
            <a:avLst/>
            <a:gdLst/>
            <a:ahLst/>
            <a:cxnLst/>
            <a:rect l="0" t="0" r="r" b="b"/>
            <a:pathLst>
              <a:path w="1775" h="709">
                <a:moveTo>
                  <a:pt x="0" y="708"/>
                </a:moveTo>
                <a:lnTo>
                  <a:pt x="1774" y="0"/>
                </a:lnTo>
                <a:lnTo>
                  <a:pt x="1774" y="12"/>
                </a:lnTo>
                <a:lnTo>
                  <a:pt x="32" y="708"/>
                </a:lnTo>
                <a:lnTo>
                  <a:pt x="0" y="708"/>
                </a:lnTo>
                <a:close/>
              </a:path>
            </a:pathLst>
          </a:custGeom>
          <a:solidFill>
            <a:srgbClr val="FFF8F2"/>
          </a:solidFill>
          <a:ln>
            <a:noFill/>
          </a:ln>
        </p:spPr>
      </p:sp>
      <p:sp>
        <p:nvSpPr>
          <p:cNvPr id="17265" name="Freeform 348"/>
          <p:cNvSpPr/>
          <p:nvPr/>
        </p:nvSpPr>
        <p:spPr>
          <a:xfrm>
            <a:off x="2165040" y="889560"/>
            <a:ext cx="627480" cy="250920"/>
          </a:xfrm>
          <a:custGeom>
            <a:avLst/>
            <a:gdLst/>
            <a:ahLst/>
            <a:cxnLst/>
            <a:rect l="0" t="0" r="r" b="b"/>
            <a:pathLst>
              <a:path w="1743" h="697">
                <a:moveTo>
                  <a:pt x="0" y="696"/>
                </a:moveTo>
                <a:lnTo>
                  <a:pt x="1742" y="0"/>
                </a:lnTo>
                <a:lnTo>
                  <a:pt x="1742" y="13"/>
                </a:lnTo>
                <a:lnTo>
                  <a:pt x="32" y="696"/>
                </a:lnTo>
                <a:lnTo>
                  <a:pt x="0" y="696"/>
                </a:lnTo>
                <a:close/>
              </a:path>
            </a:pathLst>
          </a:custGeom>
          <a:solidFill>
            <a:srgbClr val="FFF9F2"/>
          </a:solidFill>
          <a:ln>
            <a:noFill/>
          </a:ln>
        </p:spPr>
      </p:sp>
      <p:sp>
        <p:nvSpPr>
          <p:cNvPr id="17266" name="Freeform 349"/>
          <p:cNvSpPr/>
          <p:nvPr/>
        </p:nvSpPr>
        <p:spPr>
          <a:xfrm>
            <a:off x="2176560" y="894240"/>
            <a:ext cx="615960" cy="246240"/>
          </a:xfrm>
          <a:custGeom>
            <a:avLst/>
            <a:gdLst/>
            <a:ahLst/>
            <a:cxnLst/>
            <a:rect l="0" t="0" r="r" b="b"/>
            <a:pathLst>
              <a:path w="1711" h="684">
                <a:moveTo>
                  <a:pt x="0" y="683"/>
                </a:moveTo>
                <a:lnTo>
                  <a:pt x="1710" y="0"/>
                </a:lnTo>
                <a:lnTo>
                  <a:pt x="1710" y="25"/>
                </a:lnTo>
                <a:lnTo>
                  <a:pt x="63" y="683"/>
                </a:lnTo>
                <a:lnTo>
                  <a:pt x="0" y="683"/>
                </a:lnTo>
                <a:close/>
              </a:path>
            </a:pathLst>
          </a:custGeom>
          <a:solidFill>
            <a:srgbClr val="FFF9F3"/>
          </a:solidFill>
          <a:ln>
            <a:noFill/>
          </a:ln>
        </p:spPr>
      </p:sp>
      <p:sp>
        <p:nvSpPr>
          <p:cNvPr id="17267" name="Freeform 350"/>
          <p:cNvSpPr/>
          <p:nvPr/>
        </p:nvSpPr>
        <p:spPr>
          <a:xfrm>
            <a:off x="2199240" y="903240"/>
            <a:ext cx="593280" cy="237240"/>
          </a:xfrm>
          <a:custGeom>
            <a:avLst/>
            <a:gdLst/>
            <a:ahLst/>
            <a:cxnLst/>
            <a:rect l="0" t="0" r="r" b="b"/>
            <a:pathLst>
              <a:path w="1648" h="659">
                <a:moveTo>
                  <a:pt x="0" y="658"/>
                </a:moveTo>
                <a:lnTo>
                  <a:pt x="1647" y="0"/>
                </a:lnTo>
                <a:lnTo>
                  <a:pt x="1647" y="13"/>
                </a:lnTo>
                <a:lnTo>
                  <a:pt x="32" y="658"/>
                </a:lnTo>
                <a:lnTo>
                  <a:pt x="0" y="658"/>
                </a:lnTo>
                <a:close/>
              </a:path>
            </a:pathLst>
          </a:custGeom>
          <a:solidFill>
            <a:srgbClr val="FFF9F3"/>
          </a:solidFill>
          <a:ln>
            <a:noFill/>
          </a:ln>
        </p:spPr>
      </p:sp>
      <p:sp>
        <p:nvSpPr>
          <p:cNvPr id="17268" name="Freeform 351"/>
          <p:cNvSpPr/>
          <p:nvPr/>
        </p:nvSpPr>
        <p:spPr>
          <a:xfrm>
            <a:off x="2210760" y="907920"/>
            <a:ext cx="581760" cy="232560"/>
          </a:xfrm>
          <a:custGeom>
            <a:avLst/>
            <a:gdLst/>
            <a:ahLst/>
            <a:cxnLst/>
            <a:rect l="0" t="0" r="r" b="b"/>
            <a:pathLst>
              <a:path w="1616" h="646">
                <a:moveTo>
                  <a:pt x="0" y="645"/>
                </a:moveTo>
                <a:lnTo>
                  <a:pt x="1615" y="0"/>
                </a:lnTo>
                <a:lnTo>
                  <a:pt x="1615" y="12"/>
                </a:lnTo>
                <a:lnTo>
                  <a:pt x="31" y="645"/>
                </a:lnTo>
                <a:lnTo>
                  <a:pt x="0" y="645"/>
                </a:lnTo>
                <a:close/>
              </a:path>
            </a:pathLst>
          </a:custGeom>
          <a:solidFill>
            <a:srgbClr val="FFF9F4"/>
          </a:solidFill>
          <a:ln>
            <a:noFill/>
          </a:ln>
        </p:spPr>
      </p:sp>
      <p:sp>
        <p:nvSpPr>
          <p:cNvPr id="17269" name="Freeform 352"/>
          <p:cNvSpPr/>
          <p:nvPr/>
        </p:nvSpPr>
        <p:spPr>
          <a:xfrm>
            <a:off x="2221920" y="912240"/>
            <a:ext cx="570600" cy="228240"/>
          </a:xfrm>
          <a:custGeom>
            <a:avLst/>
            <a:gdLst/>
            <a:ahLst/>
            <a:cxnLst/>
            <a:rect l="0" t="0" r="r" b="b"/>
            <a:pathLst>
              <a:path w="1585" h="634">
                <a:moveTo>
                  <a:pt x="0" y="633"/>
                </a:moveTo>
                <a:lnTo>
                  <a:pt x="1584" y="0"/>
                </a:lnTo>
                <a:lnTo>
                  <a:pt x="1584" y="13"/>
                </a:lnTo>
                <a:lnTo>
                  <a:pt x="32" y="633"/>
                </a:lnTo>
                <a:lnTo>
                  <a:pt x="0" y="633"/>
                </a:lnTo>
                <a:close/>
              </a:path>
            </a:pathLst>
          </a:custGeom>
          <a:solidFill>
            <a:srgbClr val="FFFAF4"/>
          </a:solidFill>
          <a:ln>
            <a:noFill/>
          </a:ln>
        </p:spPr>
      </p:sp>
      <p:sp>
        <p:nvSpPr>
          <p:cNvPr id="17270" name="Freeform 353"/>
          <p:cNvSpPr/>
          <p:nvPr/>
        </p:nvSpPr>
        <p:spPr>
          <a:xfrm>
            <a:off x="2233440" y="916920"/>
            <a:ext cx="559080" cy="223560"/>
          </a:xfrm>
          <a:custGeom>
            <a:avLst/>
            <a:gdLst/>
            <a:ahLst/>
            <a:cxnLst/>
            <a:rect l="0" t="0" r="r" b="b"/>
            <a:pathLst>
              <a:path w="1553" h="621">
                <a:moveTo>
                  <a:pt x="0" y="620"/>
                </a:moveTo>
                <a:lnTo>
                  <a:pt x="1552" y="0"/>
                </a:lnTo>
                <a:lnTo>
                  <a:pt x="1552" y="13"/>
                </a:lnTo>
                <a:lnTo>
                  <a:pt x="32" y="620"/>
                </a:lnTo>
                <a:lnTo>
                  <a:pt x="0" y="620"/>
                </a:lnTo>
                <a:close/>
              </a:path>
            </a:pathLst>
          </a:custGeom>
          <a:solidFill>
            <a:srgbClr val="FFFAF5"/>
          </a:solidFill>
          <a:ln>
            <a:noFill/>
          </a:ln>
        </p:spPr>
      </p:sp>
      <p:sp>
        <p:nvSpPr>
          <p:cNvPr id="17271" name="Freeform 354"/>
          <p:cNvSpPr/>
          <p:nvPr/>
        </p:nvSpPr>
        <p:spPr>
          <a:xfrm>
            <a:off x="2244960" y="921600"/>
            <a:ext cx="547560" cy="218880"/>
          </a:xfrm>
          <a:custGeom>
            <a:avLst/>
            <a:gdLst/>
            <a:ahLst/>
            <a:cxnLst/>
            <a:rect l="0" t="0" r="r" b="b"/>
            <a:pathLst>
              <a:path w="1521" h="608">
                <a:moveTo>
                  <a:pt x="0" y="607"/>
                </a:moveTo>
                <a:lnTo>
                  <a:pt x="1520" y="0"/>
                </a:lnTo>
                <a:lnTo>
                  <a:pt x="1520" y="25"/>
                </a:lnTo>
                <a:lnTo>
                  <a:pt x="63" y="607"/>
                </a:lnTo>
                <a:lnTo>
                  <a:pt x="0" y="607"/>
                </a:lnTo>
                <a:close/>
              </a:path>
            </a:pathLst>
          </a:custGeom>
          <a:solidFill>
            <a:srgbClr val="FFFAF5"/>
          </a:solidFill>
          <a:ln>
            <a:noFill/>
          </a:ln>
        </p:spPr>
      </p:sp>
      <p:sp>
        <p:nvSpPr>
          <p:cNvPr id="17272" name="Freeform 355"/>
          <p:cNvSpPr/>
          <p:nvPr/>
        </p:nvSpPr>
        <p:spPr>
          <a:xfrm>
            <a:off x="2267640" y="930600"/>
            <a:ext cx="524880" cy="209880"/>
          </a:xfrm>
          <a:custGeom>
            <a:avLst/>
            <a:gdLst/>
            <a:ahLst/>
            <a:cxnLst/>
            <a:rect l="0" t="0" r="r" b="b"/>
            <a:pathLst>
              <a:path w="1458" h="583">
                <a:moveTo>
                  <a:pt x="0" y="582"/>
                </a:moveTo>
                <a:lnTo>
                  <a:pt x="1457" y="0"/>
                </a:lnTo>
                <a:lnTo>
                  <a:pt x="1457" y="25"/>
                </a:lnTo>
                <a:lnTo>
                  <a:pt x="63" y="582"/>
                </a:lnTo>
                <a:lnTo>
                  <a:pt x="0" y="582"/>
                </a:lnTo>
                <a:close/>
              </a:path>
            </a:pathLst>
          </a:custGeom>
          <a:solidFill>
            <a:srgbClr val="FFFAF6"/>
          </a:solidFill>
          <a:ln>
            <a:noFill/>
          </a:ln>
        </p:spPr>
      </p:sp>
      <p:sp>
        <p:nvSpPr>
          <p:cNvPr id="17273" name="Freeform 356"/>
          <p:cNvSpPr/>
          <p:nvPr/>
        </p:nvSpPr>
        <p:spPr>
          <a:xfrm>
            <a:off x="2290320" y="939600"/>
            <a:ext cx="502200" cy="200880"/>
          </a:xfrm>
          <a:custGeom>
            <a:avLst/>
            <a:gdLst/>
            <a:ahLst/>
            <a:cxnLst/>
            <a:rect l="0" t="0" r="r" b="b"/>
            <a:pathLst>
              <a:path w="1395" h="558">
                <a:moveTo>
                  <a:pt x="0" y="557"/>
                </a:moveTo>
                <a:lnTo>
                  <a:pt x="1394" y="0"/>
                </a:lnTo>
                <a:lnTo>
                  <a:pt x="1394" y="13"/>
                </a:lnTo>
                <a:lnTo>
                  <a:pt x="32" y="557"/>
                </a:lnTo>
                <a:lnTo>
                  <a:pt x="0" y="557"/>
                </a:lnTo>
                <a:close/>
              </a:path>
            </a:pathLst>
          </a:custGeom>
          <a:solidFill>
            <a:srgbClr val="FFFBF6"/>
          </a:solidFill>
          <a:ln>
            <a:noFill/>
          </a:ln>
        </p:spPr>
      </p:sp>
      <p:sp>
        <p:nvSpPr>
          <p:cNvPr id="17274" name="Freeform 357"/>
          <p:cNvSpPr/>
          <p:nvPr/>
        </p:nvSpPr>
        <p:spPr>
          <a:xfrm>
            <a:off x="2301840" y="944280"/>
            <a:ext cx="490680" cy="196200"/>
          </a:xfrm>
          <a:custGeom>
            <a:avLst/>
            <a:gdLst/>
            <a:ahLst/>
            <a:cxnLst/>
            <a:rect l="0" t="0" r="r" b="b"/>
            <a:pathLst>
              <a:path w="1363" h="545">
                <a:moveTo>
                  <a:pt x="0" y="544"/>
                </a:moveTo>
                <a:lnTo>
                  <a:pt x="1362" y="0"/>
                </a:lnTo>
                <a:lnTo>
                  <a:pt x="1362" y="12"/>
                </a:lnTo>
                <a:lnTo>
                  <a:pt x="32" y="544"/>
                </a:lnTo>
                <a:lnTo>
                  <a:pt x="0" y="544"/>
                </a:lnTo>
                <a:close/>
              </a:path>
            </a:pathLst>
          </a:custGeom>
          <a:solidFill>
            <a:srgbClr val="FFFBF7"/>
          </a:solidFill>
          <a:ln>
            <a:noFill/>
          </a:ln>
        </p:spPr>
      </p:sp>
      <p:sp>
        <p:nvSpPr>
          <p:cNvPr id="17275" name="Freeform 358"/>
          <p:cNvSpPr/>
          <p:nvPr/>
        </p:nvSpPr>
        <p:spPr>
          <a:xfrm>
            <a:off x="2313360" y="948600"/>
            <a:ext cx="479160" cy="191880"/>
          </a:xfrm>
          <a:custGeom>
            <a:avLst/>
            <a:gdLst/>
            <a:ahLst/>
            <a:cxnLst/>
            <a:rect l="0" t="0" r="r" b="b"/>
            <a:pathLst>
              <a:path w="1331" h="533">
                <a:moveTo>
                  <a:pt x="0" y="532"/>
                </a:moveTo>
                <a:lnTo>
                  <a:pt x="1330" y="0"/>
                </a:lnTo>
                <a:lnTo>
                  <a:pt x="1330" y="26"/>
                </a:lnTo>
                <a:lnTo>
                  <a:pt x="63" y="532"/>
                </a:lnTo>
                <a:lnTo>
                  <a:pt x="0" y="532"/>
                </a:lnTo>
                <a:close/>
              </a:path>
            </a:pathLst>
          </a:custGeom>
          <a:solidFill>
            <a:srgbClr val="FFFBF7"/>
          </a:solidFill>
          <a:ln>
            <a:noFill/>
          </a:ln>
        </p:spPr>
      </p:sp>
      <p:sp>
        <p:nvSpPr>
          <p:cNvPr id="17276" name="Freeform 359"/>
          <p:cNvSpPr/>
          <p:nvPr/>
        </p:nvSpPr>
        <p:spPr>
          <a:xfrm>
            <a:off x="2336040" y="957960"/>
            <a:ext cx="456480" cy="182520"/>
          </a:xfrm>
          <a:custGeom>
            <a:avLst/>
            <a:gdLst/>
            <a:ahLst/>
            <a:cxnLst/>
            <a:rect l="0" t="0" r="r" b="b"/>
            <a:pathLst>
              <a:path w="1268" h="507">
                <a:moveTo>
                  <a:pt x="0" y="506"/>
                </a:moveTo>
                <a:lnTo>
                  <a:pt x="1267" y="0"/>
                </a:lnTo>
                <a:lnTo>
                  <a:pt x="1267" y="25"/>
                </a:lnTo>
                <a:lnTo>
                  <a:pt x="63" y="506"/>
                </a:lnTo>
                <a:lnTo>
                  <a:pt x="0" y="506"/>
                </a:lnTo>
                <a:close/>
              </a:path>
            </a:pathLst>
          </a:custGeom>
          <a:solidFill>
            <a:srgbClr val="FFFBF8"/>
          </a:solidFill>
          <a:ln>
            <a:noFill/>
          </a:ln>
        </p:spPr>
      </p:sp>
      <p:sp>
        <p:nvSpPr>
          <p:cNvPr id="17277" name="Freeform 360"/>
          <p:cNvSpPr/>
          <p:nvPr/>
        </p:nvSpPr>
        <p:spPr>
          <a:xfrm>
            <a:off x="2358720" y="966960"/>
            <a:ext cx="433800" cy="173520"/>
          </a:xfrm>
          <a:custGeom>
            <a:avLst/>
            <a:gdLst/>
            <a:ahLst/>
            <a:cxnLst/>
            <a:rect l="0" t="0" r="r" b="b"/>
            <a:pathLst>
              <a:path w="1205" h="482">
                <a:moveTo>
                  <a:pt x="0" y="481"/>
                </a:moveTo>
                <a:lnTo>
                  <a:pt x="1204" y="0"/>
                </a:lnTo>
                <a:lnTo>
                  <a:pt x="1204" y="25"/>
                </a:lnTo>
                <a:lnTo>
                  <a:pt x="65" y="481"/>
                </a:lnTo>
                <a:lnTo>
                  <a:pt x="0" y="481"/>
                </a:lnTo>
                <a:close/>
              </a:path>
            </a:pathLst>
          </a:custGeom>
          <a:solidFill>
            <a:srgbClr val="FFFCF8"/>
          </a:solidFill>
          <a:ln>
            <a:noFill/>
          </a:ln>
        </p:spPr>
      </p:sp>
      <p:sp>
        <p:nvSpPr>
          <p:cNvPr id="17278" name="Freeform 361"/>
          <p:cNvSpPr/>
          <p:nvPr/>
        </p:nvSpPr>
        <p:spPr>
          <a:xfrm>
            <a:off x="2381760" y="975960"/>
            <a:ext cx="410760" cy="164520"/>
          </a:xfrm>
          <a:custGeom>
            <a:avLst/>
            <a:gdLst/>
            <a:ahLst/>
            <a:cxnLst/>
            <a:rect l="0" t="0" r="r" b="b"/>
            <a:pathLst>
              <a:path w="1141" h="457">
                <a:moveTo>
                  <a:pt x="0" y="456"/>
                </a:moveTo>
                <a:lnTo>
                  <a:pt x="1140" y="0"/>
                </a:lnTo>
                <a:lnTo>
                  <a:pt x="1140" y="25"/>
                </a:lnTo>
                <a:lnTo>
                  <a:pt x="63" y="456"/>
                </a:lnTo>
                <a:lnTo>
                  <a:pt x="0" y="456"/>
                </a:lnTo>
                <a:close/>
              </a:path>
            </a:pathLst>
          </a:custGeom>
          <a:solidFill>
            <a:srgbClr val="FFFCF9"/>
          </a:solidFill>
          <a:ln>
            <a:noFill/>
          </a:ln>
        </p:spPr>
      </p:sp>
      <p:sp>
        <p:nvSpPr>
          <p:cNvPr id="17279" name="Freeform 362"/>
          <p:cNvSpPr/>
          <p:nvPr/>
        </p:nvSpPr>
        <p:spPr>
          <a:xfrm>
            <a:off x="2404440" y="984960"/>
            <a:ext cx="388080" cy="155520"/>
          </a:xfrm>
          <a:custGeom>
            <a:avLst/>
            <a:gdLst/>
            <a:ahLst/>
            <a:cxnLst/>
            <a:rect l="0" t="0" r="r" b="b"/>
            <a:pathLst>
              <a:path w="1078" h="432">
                <a:moveTo>
                  <a:pt x="0" y="431"/>
                </a:moveTo>
                <a:lnTo>
                  <a:pt x="1077" y="0"/>
                </a:lnTo>
                <a:lnTo>
                  <a:pt x="1077" y="13"/>
                </a:lnTo>
                <a:lnTo>
                  <a:pt x="31" y="431"/>
                </a:lnTo>
                <a:lnTo>
                  <a:pt x="0" y="431"/>
                </a:lnTo>
                <a:close/>
              </a:path>
            </a:pathLst>
          </a:custGeom>
          <a:solidFill>
            <a:srgbClr val="FFFCF9"/>
          </a:solidFill>
          <a:ln>
            <a:noFill/>
          </a:ln>
        </p:spPr>
      </p:sp>
      <p:sp>
        <p:nvSpPr>
          <p:cNvPr id="17280" name="Freeform 363"/>
          <p:cNvSpPr/>
          <p:nvPr/>
        </p:nvSpPr>
        <p:spPr>
          <a:xfrm>
            <a:off x="2415600" y="989640"/>
            <a:ext cx="376920" cy="150840"/>
          </a:xfrm>
          <a:custGeom>
            <a:avLst/>
            <a:gdLst/>
            <a:ahLst/>
            <a:cxnLst/>
            <a:rect l="0" t="0" r="r" b="b"/>
            <a:pathLst>
              <a:path w="1047" h="419">
                <a:moveTo>
                  <a:pt x="0" y="418"/>
                </a:moveTo>
                <a:lnTo>
                  <a:pt x="1046" y="0"/>
                </a:lnTo>
                <a:lnTo>
                  <a:pt x="1046" y="13"/>
                </a:lnTo>
                <a:lnTo>
                  <a:pt x="32" y="418"/>
                </a:lnTo>
                <a:lnTo>
                  <a:pt x="0" y="418"/>
                </a:lnTo>
                <a:close/>
              </a:path>
            </a:pathLst>
          </a:custGeom>
          <a:solidFill>
            <a:srgbClr val="FFFCFA"/>
          </a:solidFill>
          <a:ln>
            <a:noFill/>
          </a:ln>
        </p:spPr>
      </p:sp>
      <p:sp>
        <p:nvSpPr>
          <p:cNvPr id="17281" name="Freeform 364"/>
          <p:cNvSpPr/>
          <p:nvPr/>
        </p:nvSpPr>
        <p:spPr>
          <a:xfrm>
            <a:off x="2427120" y="994320"/>
            <a:ext cx="365400" cy="146160"/>
          </a:xfrm>
          <a:custGeom>
            <a:avLst/>
            <a:gdLst/>
            <a:ahLst/>
            <a:cxnLst/>
            <a:rect l="0" t="0" r="r" b="b"/>
            <a:pathLst>
              <a:path w="1015" h="406">
                <a:moveTo>
                  <a:pt x="0" y="405"/>
                </a:moveTo>
                <a:lnTo>
                  <a:pt x="1014" y="0"/>
                </a:lnTo>
                <a:lnTo>
                  <a:pt x="1014" y="25"/>
                </a:lnTo>
                <a:lnTo>
                  <a:pt x="63" y="405"/>
                </a:lnTo>
                <a:lnTo>
                  <a:pt x="0" y="405"/>
                </a:lnTo>
                <a:close/>
              </a:path>
            </a:pathLst>
          </a:custGeom>
          <a:solidFill>
            <a:srgbClr val="FFFCFA"/>
          </a:solidFill>
          <a:ln>
            <a:noFill/>
          </a:ln>
        </p:spPr>
      </p:sp>
      <p:sp>
        <p:nvSpPr>
          <p:cNvPr id="17282" name="Freeform 365"/>
          <p:cNvSpPr/>
          <p:nvPr/>
        </p:nvSpPr>
        <p:spPr>
          <a:xfrm>
            <a:off x="2449800" y="1003320"/>
            <a:ext cx="342720" cy="137160"/>
          </a:xfrm>
          <a:custGeom>
            <a:avLst/>
            <a:gdLst/>
            <a:ahLst/>
            <a:cxnLst/>
            <a:rect l="0" t="0" r="r" b="b"/>
            <a:pathLst>
              <a:path w="952" h="381">
                <a:moveTo>
                  <a:pt x="0" y="380"/>
                </a:moveTo>
                <a:lnTo>
                  <a:pt x="951" y="0"/>
                </a:lnTo>
                <a:lnTo>
                  <a:pt x="951" y="13"/>
                </a:lnTo>
                <a:lnTo>
                  <a:pt x="32" y="380"/>
                </a:lnTo>
                <a:lnTo>
                  <a:pt x="0" y="380"/>
                </a:lnTo>
                <a:close/>
              </a:path>
            </a:pathLst>
          </a:custGeom>
          <a:solidFill>
            <a:srgbClr val="FFFDFA"/>
          </a:solidFill>
          <a:ln>
            <a:noFill/>
          </a:ln>
        </p:spPr>
      </p:sp>
      <p:sp>
        <p:nvSpPr>
          <p:cNvPr id="17283" name="Freeform 366"/>
          <p:cNvSpPr/>
          <p:nvPr/>
        </p:nvSpPr>
        <p:spPr>
          <a:xfrm>
            <a:off x="2461320" y="1008000"/>
            <a:ext cx="331200" cy="132480"/>
          </a:xfrm>
          <a:custGeom>
            <a:avLst/>
            <a:gdLst/>
            <a:ahLst/>
            <a:cxnLst/>
            <a:rect l="0" t="0" r="r" b="b"/>
            <a:pathLst>
              <a:path w="920" h="368">
                <a:moveTo>
                  <a:pt x="0" y="367"/>
                </a:moveTo>
                <a:lnTo>
                  <a:pt x="919" y="0"/>
                </a:lnTo>
                <a:lnTo>
                  <a:pt x="919" y="12"/>
                </a:lnTo>
                <a:lnTo>
                  <a:pt x="32" y="367"/>
                </a:lnTo>
                <a:lnTo>
                  <a:pt x="0" y="367"/>
                </a:lnTo>
                <a:close/>
              </a:path>
            </a:pathLst>
          </a:custGeom>
          <a:solidFill>
            <a:srgbClr val="FFFDFB"/>
          </a:solidFill>
          <a:ln>
            <a:noFill/>
          </a:ln>
        </p:spPr>
      </p:sp>
      <p:sp>
        <p:nvSpPr>
          <p:cNvPr id="17284" name="Freeform 367"/>
          <p:cNvSpPr/>
          <p:nvPr/>
        </p:nvSpPr>
        <p:spPr>
          <a:xfrm>
            <a:off x="2472840" y="1012320"/>
            <a:ext cx="319680" cy="128160"/>
          </a:xfrm>
          <a:custGeom>
            <a:avLst/>
            <a:gdLst/>
            <a:ahLst/>
            <a:cxnLst/>
            <a:rect l="0" t="0" r="r" b="b"/>
            <a:pathLst>
              <a:path w="888" h="356">
                <a:moveTo>
                  <a:pt x="0" y="355"/>
                </a:moveTo>
                <a:lnTo>
                  <a:pt x="887" y="0"/>
                </a:lnTo>
                <a:lnTo>
                  <a:pt x="887" y="51"/>
                </a:lnTo>
                <a:lnTo>
                  <a:pt x="126" y="355"/>
                </a:lnTo>
                <a:lnTo>
                  <a:pt x="0" y="355"/>
                </a:lnTo>
                <a:close/>
              </a:path>
            </a:pathLst>
          </a:custGeom>
          <a:solidFill>
            <a:srgbClr val="FFFDFB"/>
          </a:solidFill>
          <a:ln>
            <a:noFill/>
          </a:ln>
        </p:spPr>
      </p:sp>
      <p:sp>
        <p:nvSpPr>
          <p:cNvPr id="17285" name="Freeform 368"/>
          <p:cNvSpPr/>
          <p:nvPr/>
        </p:nvSpPr>
        <p:spPr>
          <a:xfrm>
            <a:off x="2518200" y="1030680"/>
            <a:ext cx="274320" cy="109800"/>
          </a:xfrm>
          <a:custGeom>
            <a:avLst/>
            <a:gdLst/>
            <a:ahLst/>
            <a:cxnLst/>
            <a:rect l="0" t="0" r="r" b="b"/>
            <a:pathLst>
              <a:path w="762" h="305">
                <a:moveTo>
                  <a:pt x="0" y="304"/>
                </a:moveTo>
                <a:lnTo>
                  <a:pt x="761" y="0"/>
                </a:lnTo>
                <a:lnTo>
                  <a:pt x="761" y="26"/>
                </a:lnTo>
                <a:lnTo>
                  <a:pt x="64" y="304"/>
                </a:lnTo>
                <a:lnTo>
                  <a:pt x="0" y="304"/>
                </a:lnTo>
                <a:close/>
              </a:path>
            </a:pathLst>
          </a:custGeom>
          <a:solidFill>
            <a:srgbClr val="FFFDFC"/>
          </a:solidFill>
          <a:ln>
            <a:noFill/>
          </a:ln>
        </p:spPr>
      </p:sp>
      <p:sp>
        <p:nvSpPr>
          <p:cNvPr id="17286" name="Freeform 369"/>
          <p:cNvSpPr/>
          <p:nvPr/>
        </p:nvSpPr>
        <p:spPr>
          <a:xfrm>
            <a:off x="2541240" y="1039680"/>
            <a:ext cx="251280" cy="100800"/>
          </a:xfrm>
          <a:custGeom>
            <a:avLst/>
            <a:gdLst/>
            <a:ahLst/>
            <a:cxnLst/>
            <a:rect l="0" t="0" r="r" b="b"/>
            <a:pathLst>
              <a:path w="698" h="280">
                <a:moveTo>
                  <a:pt x="0" y="279"/>
                </a:moveTo>
                <a:lnTo>
                  <a:pt x="697" y="0"/>
                </a:lnTo>
                <a:lnTo>
                  <a:pt x="697" y="13"/>
                </a:lnTo>
                <a:lnTo>
                  <a:pt x="31" y="279"/>
                </a:lnTo>
                <a:lnTo>
                  <a:pt x="0" y="279"/>
                </a:lnTo>
                <a:close/>
              </a:path>
            </a:pathLst>
          </a:custGeom>
          <a:solidFill>
            <a:srgbClr val="FFFDFC"/>
          </a:solidFill>
          <a:ln>
            <a:noFill/>
          </a:ln>
        </p:spPr>
      </p:sp>
      <p:sp>
        <p:nvSpPr>
          <p:cNvPr id="17287" name="Freeform 370"/>
          <p:cNvSpPr/>
          <p:nvPr/>
        </p:nvSpPr>
        <p:spPr>
          <a:xfrm>
            <a:off x="2552400" y="1044360"/>
            <a:ext cx="240120" cy="96120"/>
          </a:xfrm>
          <a:custGeom>
            <a:avLst/>
            <a:gdLst/>
            <a:ahLst/>
            <a:cxnLst/>
            <a:rect l="0" t="0" r="r" b="b"/>
            <a:pathLst>
              <a:path w="667" h="267">
                <a:moveTo>
                  <a:pt x="0" y="266"/>
                </a:moveTo>
                <a:lnTo>
                  <a:pt x="666" y="0"/>
                </a:lnTo>
                <a:lnTo>
                  <a:pt x="666" y="12"/>
                </a:lnTo>
                <a:lnTo>
                  <a:pt x="32" y="266"/>
                </a:lnTo>
                <a:lnTo>
                  <a:pt x="0" y="266"/>
                </a:lnTo>
                <a:close/>
              </a:path>
            </a:pathLst>
          </a:custGeom>
          <a:solidFill>
            <a:srgbClr val="FFFEFC"/>
          </a:solidFill>
          <a:ln>
            <a:noFill/>
          </a:ln>
        </p:spPr>
      </p:sp>
      <p:sp>
        <p:nvSpPr>
          <p:cNvPr id="17288" name="Freeform 371"/>
          <p:cNvSpPr/>
          <p:nvPr/>
        </p:nvSpPr>
        <p:spPr>
          <a:xfrm>
            <a:off x="2563920" y="1048680"/>
            <a:ext cx="228600" cy="91800"/>
          </a:xfrm>
          <a:custGeom>
            <a:avLst/>
            <a:gdLst/>
            <a:ahLst/>
            <a:cxnLst/>
            <a:rect l="0" t="0" r="r" b="b"/>
            <a:pathLst>
              <a:path w="635" h="255">
                <a:moveTo>
                  <a:pt x="0" y="254"/>
                </a:moveTo>
                <a:lnTo>
                  <a:pt x="634" y="0"/>
                </a:lnTo>
                <a:lnTo>
                  <a:pt x="634" y="26"/>
                </a:lnTo>
                <a:lnTo>
                  <a:pt x="63" y="254"/>
                </a:lnTo>
                <a:lnTo>
                  <a:pt x="0" y="254"/>
                </a:lnTo>
                <a:close/>
              </a:path>
            </a:pathLst>
          </a:custGeom>
          <a:solidFill>
            <a:srgbClr val="FFFEFC"/>
          </a:solidFill>
          <a:ln>
            <a:noFill/>
          </a:ln>
        </p:spPr>
      </p:sp>
      <p:sp>
        <p:nvSpPr>
          <p:cNvPr id="17289" name="Freeform 372"/>
          <p:cNvSpPr/>
          <p:nvPr/>
        </p:nvSpPr>
        <p:spPr>
          <a:xfrm>
            <a:off x="2586600" y="1058040"/>
            <a:ext cx="205920" cy="82440"/>
          </a:xfrm>
          <a:custGeom>
            <a:avLst/>
            <a:gdLst/>
            <a:ahLst/>
            <a:cxnLst/>
            <a:rect l="0" t="0" r="r" b="b"/>
            <a:pathLst>
              <a:path w="572" h="229">
                <a:moveTo>
                  <a:pt x="0" y="228"/>
                </a:moveTo>
                <a:lnTo>
                  <a:pt x="571" y="0"/>
                </a:lnTo>
                <a:lnTo>
                  <a:pt x="571" y="25"/>
                </a:lnTo>
                <a:lnTo>
                  <a:pt x="64" y="228"/>
                </a:lnTo>
                <a:lnTo>
                  <a:pt x="0" y="228"/>
                </a:lnTo>
                <a:close/>
              </a:path>
            </a:pathLst>
          </a:custGeom>
          <a:solidFill>
            <a:srgbClr val="FFFEFD"/>
          </a:solidFill>
          <a:ln>
            <a:noFill/>
          </a:ln>
        </p:spPr>
      </p:sp>
      <p:sp>
        <p:nvSpPr>
          <p:cNvPr id="17290" name="Freeform 373"/>
          <p:cNvSpPr/>
          <p:nvPr/>
        </p:nvSpPr>
        <p:spPr>
          <a:xfrm>
            <a:off x="2609640" y="1067040"/>
            <a:ext cx="182880" cy="73440"/>
          </a:xfrm>
          <a:custGeom>
            <a:avLst/>
            <a:gdLst/>
            <a:ahLst/>
            <a:cxnLst/>
            <a:rect l="0" t="0" r="r" b="b"/>
            <a:pathLst>
              <a:path w="508" h="204">
                <a:moveTo>
                  <a:pt x="0" y="203"/>
                </a:moveTo>
                <a:lnTo>
                  <a:pt x="507" y="0"/>
                </a:lnTo>
                <a:lnTo>
                  <a:pt x="507" y="25"/>
                </a:lnTo>
                <a:lnTo>
                  <a:pt x="63" y="203"/>
                </a:lnTo>
                <a:lnTo>
                  <a:pt x="0" y="203"/>
                </a:lnTo>
                <a:close/>
              </a:path>
            </a:pathLst>
          </a:custGeom>
          <a:solidFill>
            <a:srgbClr val="FFFEFD"/>
          </a:solidFill>
          <a:ln>
            <a:noFill/>
          </a:ln>
        </p:spPr>
      </p:sp>
      <p:sp>
        <p:nvSpPr>
          <p:cNvPr id="17291" name="Freeform 374"/>
          <p:cNvSpPr/>
          <p:nvPr/>
        </p:nvSpPr>
        <p:spPr>
          <a:xfrm>
            <a:off x="2632320" y="1076040"/>
            <a:ext cx="160200" cy="64440"/>
          </a:xfrm>
          <a:custGeom>
            <a:avLst/>
            <a:gdLst/>
            <a:ahLst/>
            <a:cxnLst/>
            <a:rect l="0" t="0" r="r" b="b"/>
            <a:pathLst>
              <a:path w="445" h="179">
                <a:moveTo>
                  <a:pt x="0" y="178"/>
                </a:moveTo>
                <a:lnTo>
                  <a:pt x="444" y="0"/>
                </a:lnTo>
                <a:lnTo>
                  <a:pt x="444" y="13"/>
                </a:lnTo>
                <a:lnTo>
                  <a:pt x="32" y="178"/>
                </a:lnTo>
                <a:lnTo>
                  <a:pt x="0" y="178"/>
                </a:lnTo>
                <a:close/>
              </a:path>
            </a:pathLst>
          </a:custGeom>
          <a:solidFill>
            <a:srgbClr val="FFFEFD"/>
          </a:solidFill>
          <a:ln>
            <a:noFill/>
          </a:ln>
        </p:spPr>
      </p:sp>
      <p:sp>
        <p:nvSpPr>
          <p:cNvPr id="17292" name="Freeform 375"/>
          <p:cNvSpPr/>
          <p:nvPr/>
        </p:nvSpPr>
        <p:spPr>
          <a:xfrm>
            <a:off x="2643840" y="1080720"/>
            <a:ext cx="148680" cy="59760"/>
          </a:xfrm>
          <a:custGeom>
            <a:avLst/>
            <a:gdLst/>
            <a:ahLst/>
            <a:cxnLst/>
            <a:rect l="0" t="0" r="r" b="b"/>
            <a:pathLst>
              <a:path w="413" h="166">
                <a:moveTo>
                  <a:pt x="0" y="165"/>
                </a:moveTo>
                <a:lnTo>
                  <a:pt x="412" y="0"/>
                </a:lnTo>
                <a:lnTo>
                  <a:pt x="412" y="12"/>
                </a:lnTo>
                <a:lnTo>
                  <a:pt x="31" y="165"/>
                </a:lnTo>
                <a:lnTo>
                  <a:pt x="0" y="165"/>
                </a:lnTo>
                <a:close/>
              </a:path>
            </a:pathLst>
          </a:custGeom>
          <a:solidFill>
            <a:srgbClr val="FFFEFE"/>
          </a:solidFill>
          <a:ln>
            <a:noFill/>
          </a:ln>
        </p:spPr>
      </p:sp>
      <p:sp>
        <p:nvSpPr>
          <p:cNvPr id="17293" name="Freeform 376"/>
          <p:cNvSpPr/>
          <p:nvPr/>
        </p:nvSpPr>
        <p:spPr>
          <a:xfrm>
            <a:off x="2655000" y="1085040"/>
            <a:ext cx="137520" cy="55440"/>
          </a:xfrm>
          <a:custGeom>
            <a:avLst/>
            <a:gdLst/>
            <a:ahLst/>
            <a:cxnLst/>
            <a:rect l="0" t="0" r="r" b="b"/>
            <a:pathLst>
              <a:path w="382" h="154">
                <a:moveTo>
                  <a:pt x="0" y="153"/>
                </a:moveTo>
                <a:lnTo>
                  <a:pt x="381" y="0"/>
                </a:lnTo>
                <a:lnTo>
                  <a:pt x="381" y="26"/>
                </a:lnTo>
                <a:lnTo>
                  <a:pt x="64" y="153"/>
                </a:lnTo>
                <a:lnTo>
                  <a:pt x="0" y="153"/>
                </a:lnTo>
                <a:close/>
              </a:path>
            </a:pathLst>
          </a:custGeom>
          <a:solidFill>
            <a:srgbClr val="FFFEFE"/>
          </a:solidFill>
          <a:ln>
            <a:noFill/>
          </a:ln>
        </p:spPr>
      </p:sp>
      <p:sp>
        <p:nvSpPr>
          <p:cNvPr id="17294" name="Freeform 377"/>
          <p:cNvSpPr/>
          <p:nvPr/>
        </p:nvSpPr>
        <p:spPr>
          <a:xfrm>
            <a:off x="2677680" y="1094400"/>
            <a:ext cx="114840" cy="46080"/>
          </a:xfrm>
          <a:custGeom>
            <a:avLst/>
            <a:gdLst/>
            <a:ahLst/>
            <a:cxnLst/>
            <a:rect l="0" t="0" r="r" b="b"/>
            <a:pathLst>
              <a:path w="319" h="128">
                <a:moveTo>
                  <a:pt x="0" y="127"/>
                </a:moveTo>
                <a:lnTo>
                  <a:pt x="318" y="0"/>
                </a:lnTo>
                <a:lnTo>
                  <a:pt x="318" y="12"/>
                </a:lnTo>
                <a:lnTo>
                  <a:pt x="32" y="127"/>
                </a:lnTo>
                <a:lnTo>
                  <a:pt x="0" y="127"/>
                </a:lnTo>
                <a:close/>
              </a:path>
            </a:pathLst>
          </a:custGeom>
          <a:solidFill>
            <a:srgbClr val="FFFEFE"/>
          </a:solidFill>
          <a:ln>
            <a:noFill/>
          </a:ln>
        </p:spPr>
      </p:sp>
      <p:sp>
        <p:nvSpPr>
          <p:cNvPr id="17295" name="Freeform 378"/>
          <p:cNvSpPr/>
          <p:nvPr/>
        </p:nvSpPr>
        <p:spPr>
          <a:xfrm>
            <a:off x="2689200" y="1098720"/>
            <a:ext cx="103320" cy="41760"/>
          </a:xfrm>
          <a:custGeom>
            <a:avLst/>
            <a:gdLst/>
            <a:ahLst/>
            <a:cxnLst/>
            <a:rect l="0" t="0" r="r" b="b"/>
            <a:pathLst>
              <a:path w="287" h="116">
                <a:moveTo>
                  <a:pt x="0" y="115"/>
                </a:moveTo>
                <a:lnTo>
                  <a:pt x="286" y="0"/>
                </a:lnTo>
                <a:lnTo>
                  <a:pt x="286" y="13"/>
                </a:lnTo>
                <a:lnTo>
                  <a:pt x="32" y="115"/>
                </a:lnTo>
                <a:lnTo>
                  <a:pt x="0" y="115"/>
                </a:lnTo>
                <a:close/>
              </a:path>
            </a:pathLst>
          </a:custGeom>
          <a:solidFill>
            <a:srgbClr val="FFFFFE"/>
          </a:solidFill>
          <a:ln>
            <a:noFill/>
          </a:ln>
        </p:spPr>
      </p:sp>
      <p:sp>
        <p:nvSpPr>
          <p:cNvPr id="17296" name="Freeform 379"/>
          <p:cNvSpPr/>
          <p:nvPr/>
        </p:nvSpPr>
        <p:spPr>
          <a:xfrm>
            <a:off x="2700720" y="1103400"/>
            <a:ext cx="91800" cy="37080"/>
          </a:xfrm>
          <a:custGeom>
            <a:avLst/>
            <a:gdLst/>
            <a:ahLst/>
            <a:cxnLst/>
            <a:rect l="0" t="0" r="r" b="b"/>
            <a:pathLst>
              <a:path w="255" h="103">
                <a:moveTo>
                  <a:pt x="0" y="102"/>
                </a:moveTo>
                <a:lnTo>
                  <a:pt x="254" y="0"/>
                </a:lnTo>
                <a:lnTo>
                  <a:pt x="254" y="26"/>
                </a:lnTo>
                <a:lnTo>
                  <a:pt x="63" y="102"/>
                </a:lnTo>
                <a:lnTo>
                  <a:pt x="0" y="102"/>
                </a:lnTo>
                <a:close/>
              </a:path>
            </a:pathLst>
          </a:custGeom>
          <a:solidFill>
            <a:srgbClr val="FFFFFE"/>
          </a:solidFill>
          <a:ln>
            <a:noFill/>
          </a:ln>
        </p:spPr>
      </p:sp>
      <p:sp>
        <p:nvSpPr>
          <p:cNvPr id="17297" name="Freeform 380"/>
          <p:cNvSpPr/>
          <p:nvPr/>
        </p:nvSpPr>
        <p:spPr>
          <a:xfrm>
            <a:off x="2723400" y="1112400"/>
            <a:ext cx="69120" cy="28080"/>
          </a:xfrm>
          <a:custGeom>
            <a:avLst/>
            <a:gdLst/>
            <a:ahLst/>
            <a:cxnLst/>
            <a:rect l="0" t="0" r="r" b="b"/>
            <a:pathLst>
              <a:path w="192" h="78">
                <a:moveTo>
                  <a:pt x="0" y="77"/>
                </a:moveTo>
                <a:lnTo>
                  <a:pt x="191" y="0"/>
                </a:lnTo>
                <a:lnTo>
                  <a:pt x="191" y="13"/>
                </a:lnTo>
                <a:lnTo>
                  <a:pt x="32" y="77"/>
                </a:lnTo>
                <a:lnTo>
                  <a:pt x="0" y="77"/>
                </a:lnTo>
                <a:close/>
              </a:path>
            </a:pathLst>
          </a:custGeom>
          <a:solidFill>
            <a:srgbClr val="FFFFFE"/>
          </a:solidFill>
          <a:ln>
            <a:noFill/>
          </a:ln>
        </p:spPr>
      </p:sp>
      <p:sp>
        <p:nvSpPr>
          <p:cNvPr id="17298" name="Freeform 381"/>
          <p:cNvSpPr/>
          <p:nvPr/>
        </p:nvSpPr>
        <p:spPr>
          <a:xfrm>
            <a:off x="2734920" y="1117080"/>
            <a:ext cx="57600" cy="23400"/>
          </a:xfrm>
          <a:custGeom>
            <a:avLst/>
            <a:gdLst/>
            <a:ahLst/>
            <a:cxnLst/>
            <a:rect l="0" t="0" r="r" b="b"/>
            <a:pathLst>
              <a:path w="160" h="65">
                <a:moveTo>
                  <a:pt x="0" y="64"/>
                </a:moveTo>
                <a:lnTo>
                  <a:pt x="159" y="0"/>
                </a:lnTo>
                <a:lnTo>
                  <a:pt x="159" y="12"/>
                </a:lnTo>
                <a:lnTo>
                  <a:pt x="31" y="64"/>
                </a:lnTo>
                <a:lnTo>
                  <a:pt x="0" y="64"/>
                </a:lnTo>
                <a:close/>
              </a:path>
            </a:pathLst>
          </a:custGeom>
          <a:solidFill>
            <a:srgbClr val="FFFFFF"/>
          </a:solidFill>
          <a:ln>
            <a:noFill/>
          </a:ln>
        </p:spPr>
      </p:sp>
      <p:sp>
        <p:nvSpPr>
          <p:cNvPr id="17299" name="Freeform 382"/>
          <p:cNvSpPr/>
          <p:nvPr/>
        </p:nvSpPr>
        <p:spPr>
          <a:xfrm>
            <a:off x="2746080" y="1121400"/>
            <a:ext cx="46440" cy="19080"/>
          </a:xfrm>
          <a:custGeom>
            <a:avLst/>
            <a:gdLst/>
            <a:ahLst/>
            <a:cxnLst/>
            <a:rect l="0" t="0" r="r" b="b"/>
            <a:pathLst>
              <a:path w="129" h="53">
                <a:moveTo>
                  <a:pt x="0" y="52"/>
                </a:moveTo>
                <a:lnTo>
                  <a:pt x="128" y="0"/>
                </a:lnTo>
                <a:lnTo>
                  <a:pt x="128" y="52"/>
                </a:lnTo>
                <a:lnTo>
                  <a:pt x="0" y="52"/>
                </a:lnTo>
                <a:close/>
              </a:path>
            </a:pathLst>
          </a:custGeom>
          <a:solidFill>
            <a:srgbClr val="FFFFFF"/>
          </a:solidFill>
          <a:ln>
            <a:noFill/>
          </a:ln>
        </p:spPr>
      </p:sp>
      <p:sp>
        <p:nvSpPr>
          <p:cNvPr id="17300" name="Freeform 383"/>
          <p:cNvSpPr/>
          <p:nvPr/>
        </p:nvSpPr>
        <p:spPr>
          <a:xfrm>
            <a:off x="860760" y="56592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17301" name="Freeform 384"/>
          <p:cNvSpPr/>
          <p:nvPr/>
        </p:nvSpPr>
        <p:spPr>
          <a:xfrm>
            <a:off x="860760" y="562680"/>
            <a:ext cx="28080" cy="10800"/>
          </a:xfrm>
          <a:custGeom>
            <a:avLst/>
            <a:gdLst/>
            <a:ahLst/>
            <a:cxnLst/>
            <a:rect l="0" t="0" r="r" b="b"/>
            <a:pathLst>
              <a:path w="78" h="30">
                <a:moveTo>
                  <a:pt x="51" y="29"/>
                </a:moveTo>
                <a:lnTo>
                  <a:pt x="0" y="9"/>
                </a:lnTo>
                <a:lnTo>
                  <a:pt x="0" y="0"/>
                </a:lnTo>
                <a:lnTo>
                  <a:pt x="77" y="29"/>
                </a:lnTo>
                <a:lnTo>
                  <a:pt x="51" y="29"/>
                </a:lnTo>
                <a:close/>
              </a:path>
            </a:pathLst>
          </a:custGeom>
          <a:solidFill>
            <a:srgbClr val="3991A7"/>
          </a:solidFill>
          <a:ln>
            <a:noFill/>
          </a:ln>
        </p:spPr>
      </p:sp>
      <p:sp>
        <p:nvSpPr>
          <p:cNvPr id="17302" name="Freeform 385"/>
          <p:cNvSpPr/>
          <p:nvPr/>
        </p:nvSpPr>
        <p:spPr>
          <a:xfrm>
            <a:off x="860760" y="559080"/>
            <a:ext cx="37080" cy="14400"/>
          </a:xfrm>
          <a:custGeom>
            <a:avLst/>
            <a:gdLst/>
            <a:ahLst/>
            <a:cxnLst/>
            <a:rect l="0" t="0" r="r" b="b"/>
            <a:pathLst>
              <a:path w="103" h="40">
                <a:moveTo>
                  <a:pt x="77" y="39"/>
                </a:moveTo>
                <a:lnTo>
                  <a:pt x="0" y="10"/>
                </a:lnTo>
                <a:lnTo>
                  <a:pt x="0" y="0"/>
                </a:lnTo>
                <a:lnTo>
                  <a:pt x="102" y="39"/>
                </a:lnTo>
                <a:lnTo>
                  <a:pt x="77" y="39"/>
                </a:lnTo>
                <a:close/>
              </a:path>
            </a:pathLst>
          </a:custGeom>
          <a:solidFill>
            <a:srgbClr val="3A92A7"/>
          </a:solidFill>
          <a:ln>
            <a:noFill/>
          </a:ln>
        </p:spPr>
      </p:sp>
      <p:sp>
        <p:nvSpPr>
          <p:cNvPr id="17303" name="Freeform 386"/>
          <p:cNvSpPr/>
          <p:nvPr/>
        </p:nvSpPr>
        <p:spPr>
          <a:xfrm>
            <a:off x="860760" y="555840"/>
            <a:ext cx="46080" cy="17640"/>
          </a:xfrm>
          <a:custGeom>
            <a:avLst/>
            <a:gdLst/>
            <a:ahLst/>
            <a:cxnLst/>
            <a:rect l="0" t="0" r="r" b="b"/>
            <a:pathLst>
              <a:path w="128" h="49">
                <a:moveTo>
                  <a:pt x="102" y="48"/>
                </a:moveTo>
                <a:lnTo>
                  <a:pt x="0" y="9"/>
                </a:lnTo>
                <a:lnTo>
                  <a:pt x="0" y="0"/>
                </a:lnTo>
                <a:lnTo>
                  <a:pt x="127" y="48"/>
                </a:lnTo>
                <a:lnTo>
                  <a:pt x="102" y="48"/>
                </a:lnTo>
                <a:close/>
              </a:path>
            </a:pathLst>
          </a:custGeom>
          <a:solidFill>
            <a:srgbClr val="3B92A7"/>
          </a:solidFill>
          <a:ln>
            <a:noFill/>
          </a:ln>
        </p:spPr>
      </p:sp>
      <p:sp>
        <p:nvSpPr>
          <p:cNvPr id="17304" name="Freeform 387"/>
          <p:cNvSpPr/>
          <p:nvPr/>
        </p:nvSpPr>
        <p:spPr>
          <a:xfrm>
            <a:off x="860760" y="552240"/>
            <a:ext cx="55080" cy="21240"/>
          </a:xfrm>
          <a:custGeom>
            <a:avLst/>
            <a:gdLst/>
            <a:ahLst/>
            <a:cxnLst/>
            <a:rect l="0" t="0" r="r" b="b"/>
            <a:pathLst>
              <a:path w="153" h="59">
                <a:moveTo>
                  <a:pt x="127" y="58"/>
                </a:moveTo>
                <a:lnTo>
                  <a:pt x="0" y="11"/>
                </a:lnTo>
                <a:lnTo>
                  <a:pt x="0" y="0"/>
                </a:lnTo>
                <a:lnTo>
                  <a:pt x="152" y="58"/>
                </a:lnTo>
                <a:lnTo>
                  <a:pt x="127" y="58"/>
                </a:lnTo>
                <a:close/>
              </a:path>
            </a:pathLst>
          </a:custGeom>
          <a:solidFill>
            <a:srgbClr val="3C92A8"/>
          </a:solidFill>
          <a:ln>
            <a:noFill/>
          </a:ln>
        </p:spPr>
      </p:sp>
      <p:sp>
        <p:nvSpPr>
          <p:cNvPr id="17305" name="Freeform 388"/>
          <p:cNvSpPr/>
          <p:nvPr/>
        </p:nvSpPr>
        <p:spPr>
          <a:xfrm>
            <a:off x="860760" y="545400"/>
            <a:ext cx="73080" cy="28080"/>
          </a:xfrm>
          <a:custGeom>
            <a:avLst/>
            <a:gdLst/>
            <a:ahLst/>
            <a:cxnLst/>
            <a:rect l="0" t="0" r="r" b="b"/>
            <a:pathLst>
              <a:path w="203" h="78">
                <a:moveTo>
                  <a:pt x="152" y="77"/>
                </a:moveTo>
                <a:lnTo>
                  <a:pt x="0" y="19"/>
                </a:lnTo>
                <a:lnTo>
                  <a:pt x="0" y="0"/>
                </a:lnTo>
                <a:lnTo>
                  <a:pt x="202" y="77"/>
                </a:lnTo>
                <a:lnTo>
                  <a:pt x="152" y="77"/>
                </a:lnTo>
                <a:close/>
              </a:path>
            </a:pathLst>
          </a:custGeom>
          <a:solidFill>
            <a:srgbClr val="3C92A8"/>
          </a:solidFill>
          <a:ln>
            <a:noFill/>
          </a:ln>
        </p:spPr>
      </p:sp>
      <p:sp>
        <p:nvSpPr>
          <p:cNvPr id="17306" name="Freeform 389"/>
          <p:cNvSpPr/>
          <p:nvPr/>
        </p:nvSpPr>
        <p:spPr>
          <a:xfrm>
            <a:off x="860760" y="542160"/>
            <a:ext cx="82080" cy="31320"/>
          </a:xfrm>
          <a:custGeom>
            <a:avLst/>
            <a:gdLst/>
            <a:ahLst/>
            <a:cxnLst/>
            <a:rect l="0" t="0" r="r" b="b"/>
            <a:pathLst>
              <a:path w="228" h="87">
                <a:moveTo>
                  <a:pt x="202" y="86"/>
                </a:moveTo>
                <a:lnTo>
                  <a:pt x="0" y="9"/>
                </a:lnTo>
                <a:lnTo>
                  <a:pt x="0" y="0"/>
                </a:lnTo>
                <a:lnTo>
                  <a:pt x="227" y="86"/>
                </a:lnTo>
                <a:lnTo>
                  <a:pt x="202" y="86"/>
                </a:lnTo>
                <a:close/>
              </a:path>
            </a:pathLst>
          </a:custGeom>
          <a:solidFill>
            <a:srgbClr val="3E92A8"/>
          </a:solidFill>
          <a:ln>
            <a:noFill/>
          </a:ln>
        </p:spPr>
      </p:sp>
      <p:sp>
        <p:nvSpPr>
          <p:cNvPr id="17307" name="Freeform 390"/>
          <p:cNvSpPr/>
          <p:nvPr/>
        </p:nvSpPr>
        <p:spPr>
          <a:xfrm>
            <a:off x="860760" y="538560"/>
            <a:ext cx="91080" cy="34920"/>
          </a:xfrm>
          <a:custGeom>
            <a:avLst/>
            <a:gdLst/>
            <a:ahLst/>
            <a:cxnLst/>
            <a:rect l="0" t="0" r="r" b="b"/>
            <a:pathLst>
              <a:path w="253" h="97">
                <a:moveTo>
                  <a:pt x="226" y="96"/>
                </a:moveTo>
                <a:lnTo>
                  <a:pt x="0" y="10"/>
                </a:lnTo>
                <a:lnTo>
                  <a:pt x="0" y="0"/>
                </a:lnTo>
                <a:lnTo>
                  <a:pt x="252" y="96"/>
                </a:lnTo>
                <a:lnTo>
                  <a:pt x="226" y="96"/>
                </a:lnTo>
                <a:close/>
              </a:path>
            </a:pathLst>
          </a:custGeom>
          <a:solidFill>
            <a:srgbClr val="3F92A8"/>
          </a:solidFill>
          <a:ln>
            <a:noFill/>
          </a:ln>
        </p:spPr>
      </p:sp>
      <p:sp>
        <p:nvSpPr>
          <p:cNvPr id="17308" name="Freeform 391"/>
          <p:cNvSpPr/>
          <p:nvPr/>
        </p:nvSpPr>
        <p:spPr>
          <a:xfrm>
            <a:off x="860760" y="531720"/>
            <a:ext cx="109080" cy="41760"/>
          </a:xfrm>
          <a:custGeom>
            <a:avLst/>
            <a:gdLst/>
            <a:ahLst/>
            <a:cxnLst/>
            <a:rect l="0" t="0" r="r" b="b"/>
            <a:pathLst>
              <a:path w="303" h="116">
                <a:moveTo>
                  <a:pt x="252" y="115"/>
                </a:moveTo>
                <a:lnTo>
                  <a:pt x="0" y="19"/>
                </a:lnTo>
                <a:lnTo>
                  <a:pt x="0" y="0"/>
                </a:lnTo>
                <a:lnTo>
                  <a:pt x="302" y="115"/>
                </a:lnTo>
                <a:lnTo>
                  <a:pt x="252" y="115"/>
                </a:lnTo>
                <a:close/>
              </a:path>
            </a:pathLst>
          </a:custGeom>
          <a:solidFill>
            <a:srgbClr val="3F93A8"/>
          </a:solidFill>
          <a:ln>
            <a:noFill/>
          </a:ln>
        </p:spPr>
      </p:sp>
      <p:sp>
        <p:nvSpPr>
          <p:cNvPr id="17309" name="Freeform 392"/>
          <p:cNvSpPr/>
          <p:nvPr/>
        </p:nvSpPr>
        <p:spPr>
          <a:xfrm>
            <a:off x="860760" y="528480"/>
            <a:ext cx="118080" cy="45000"/>
          </a:xfrm>
          <a:custGeom>
            <a:avLst/>
            <a:gdLst/>
            <a:ahLst/>
            <a:cxnLst/>
            <a:rect l="0" t="0" r="r" b="b"/>
            <a:pathLst>
              <a:path w="328" h="125">
                <a:moveTo>
                  <a:pt x="302" y="124"/>
                </a:moveTo>
                <a:lnTo>
                  <a:pt x="0" y="9"/>
                </a:lnTo>
                <a:lnTo>
                  <a:pt x="0" y="0"/>
                </a:lnTo>
                <a:lnTo>
                  <a:pt x="327" y="124"/>
                </a:lnTo>
                <a:lnTo>
                  <a:pt x="302" y="124"/>
                </a:lnTo>
                <a:close/>
              </a:path>
            </a:pathLst>
          </a:custGeom>
          <a:solidFill>
            <a:srgbClr val="4093A8"/>
          </a:solidFill>
          <a:ln>
            <a:noFill/>
          </a:ln>
        </p:spPr>
      </p:sp>
      <p:sp>
        <p:nvSpPr>
          <p:cNvPr id="17310" name="Freeform 393"/>
          <p:cNvSpPr/>
          <p:nvPr/>
        </p:nvSpPr>
        <p:spPr>
          <a:xfrm>
            <a:off x="860760" y="524880"/>
            <a:ext cx="127080" cy="48600"/>
          </a:xfrm>
          <a:custGeom>
            <a:avLst/>
            <a:gdLst/>
            <a:ahLst/>
            <a:cxnLst/>
            <a:rect l="0" t="0" r="r" b="b"/>
            <a:pathLst>
              <a:path w="353" h="135">
                <a:moveTo>
                  <a:pt x="327" y="134"/>
                </a:moveTo>
                <a:lnTo>
                  <a:pt x="0" y="10"/>
                </a:lnTo>
                <a:lnTo>
                  <a:pt x="0" y="0"/>
                </a:lnTo>
                <a:lnTo>
                  <a:pt x="352" y="134"/>
                </a:lnTo>
                <a:lnTo>
                  <a:pt x="327" y="134"/>
                </a:lnTo>
                <a:close/>
              </a:path>
            </a:pathLst>
          </a:custGeom>
          <a:solidFill>
            <a:srgbClr val="4193A9"/>
          </a:solidFill>
          <a:ln>
            <a:noFill/>
          </a:ln>
        </p:spPr>
      </p:sp>
      <p:sp>
        <p:nvSpPr>
          <p:cNvPr id="17311" name="Freeform 394"/>
          <p:cNvSpPr/>
          <p:nvPr/>
        </p:nvSpPr>
        <p:spPr>
          <a:xfrm>
            <a:off x="860760" y="518040"/>
            <a:ext cx="145080" cy="55440"/>
          </a:xfrm>
          <a:custGeom>
            <a:avLst/>
            <a:gdLst/>
            <a:ahLst/>
            <a:cxnLst/>
            <a:rect l="0" t="0" r="r" b="b"/>
            <a:pathLst>
              <a:path w="403" h="154">
                <a:moveTo>
                  <a:pt x="352" y="153"/>
                </a:moveTo>
                <a:lnTo>
                  <a:pt x="0" y="19"/>
                </a:lnTo>
                <a:lnTo>
                  <a:pt x="0" y="0"/>
                </a:lnTo>
                <a:lnTo>
                  <a:pt x="402" y="153"/>
                </a:lnTo>
                <a:lnTo>
                  <a:pt x="352" y="153"/>
                </a:lnTo>
                <a:close/>
              </a:path>
            </a:pathLst>
          </a:custGeom>
          <a:solidFill>
            <a:srgbClr val="4294A9"/>
          </a:solidFill>
          <a:ln>
            <a:noFill/>
          </a:ln>
        </p:spPr>
      </p:sp>
      <p:sp>
        <p:nvSpPr>
          <p:cNvPr id="17312" name="Freeform 395"/>
          <p:cNvSpPr/>
          <p:nvPr/>
        </p:nvSpPr>
        <p:spPr>
          <a:xfrm>
            <a:off x="860760" y="514800"/>
            <a:ext cx="154440" cy="58680"/>
          </a:xfrm>
          <a:custGeom>
            <a:avLst/>
            <a:gdLst/>
            <a:ahLst/>
            <a:cxnLst/>
            <a:rect l="0" t="0" r="r" b="b"/>
            <a:pathLst>
              <a:path w="429" h="163">
                <a:moveTo>
                  <a:pt x="402" y="162"/>
                </a:moveTo>
                <a:lnTo>
                  <a:pt x="0" y="9"/>
                </a:lnTo>
                <a:lnTo>
                  <a:pt x="0" y="0"/>
                </a:lnTo>
                <a:lnTo>
                  <a:pt x="428" y="162"/>
                </a:lnTo>
                <a:lnTo>
                  <a:pt x="402" y="162"/>
                </a:lnTo>
                <a:close/>
              </a:path>
            </a:pathLst>
          </a:custGeom>
          <a:solidFill>
            <a:srgbClr val="4394A9"/>
          </a:solidFill>
          <a:ln>
            <a:noFill/>
          </a:ln>
        </p:spPr>
      </p:sp>
      <p:sp>
        <p:nvSpPr>
          <p:cNvPr id="17313" name="Freeform 396"/>
          <p:cNvSpPr/>
          <p:nvPr/>
        </p:nvSpPr>
        <p:spPr>
          <a:xfrm>
            <a:off x="860760" y="511200"/>
            <a:ext cx="163440" cy="62280"/>
          </a:xfrm>
          <a:custGeom>
            <a:avLst/>
            <a:gdLst/>
            <a:ahLst/>
            <a:cxnLst/>
            <a:rect l="0" t="0" r="r" b="b"/>
            <a:pathLst>
              <a:path w="454" h="173">
                <a:moveTo>
                  <a:pt x="428" y="172"/>
                </a:moveTo>
                <a:lnTo>
                  <a:pt x="0" y="10"/>
                </a:lnTo>
                <a:lnTo>
                  <a:pt x="0" y="0"/>
                </a:lnTo>
                <a:lnTo>
                  <a:pt x="453" y="172"/>
                </a:lnTo>
                <a:lnTo>
                  <a:pt x="428" y="172"/>
                </a:lnTo>
                <a:close/>
              </a:path>
            </a:pathLst>
          </a:custGeom>
          <a:solidFill>
            <a:srgbClr val="4494A9"/>
          </a:solidFill>
          <a:ln>
            <a:noFill/>
          </a:ln>
        </p:spPr>
      </p:sp>
      <p:sp>
        <p:nvSpPr>
          <p:cNvPr id="17314" name="Freeform 397"/>
          <p:cNvSpPr/>
          <p:nvPr/>
        </p:nvSpPr>
        <p:spPr>
          <a:xfrm>
            <a:off x="860760" y="507960"/>
            <a:ext cx="172440" cy="65520"/>
          </a:xfrm>
          <a:custGeom>
            <a:avLst/>
            <a:gdLst/>
            <a:ahLst/>
            <a:cxnLst/>
            <a:rect l="0" t="0" r="r" b="b"/>
            <a:pathLst>
              <a:path w="479" h="182">
                <a:moveTo>
                  <a:pt x="453" y="181"/>
                </a:moveTo>
                <a:lnTo>
                  <a:pt x="0" y="9"/>
                </a:lnTo>
                <a:lnTo>
                  <a:pt x="0" y="0"/>
                </a:lnTo>
                <a:lnTo>
                  <a:pt x="478" y="181"/>
                </a:lnTo>
                <a:lnTo>
                  <a:pt x="453" y="181"/>
                </a:lnTo>
                <a:close/>
              </a:path>
            </a:pathLst>
          </a:custGeom>
          <a:solidFill>
            <a:srgbClr val="4594A9"/>
          </a:solidFill>
          <a:ln>
            <a:noFill/>
          </a:ln>
        </p:spPr>
      </p:sp>
      <p:sp>
        <p:nvSpPr>
          <p:cNvPr id="17315" name="Freeform 398"/>
          <p:cNvSpPr/>
          <p:nvPr/>
        </p:nvSpPr>
        <p:spPr>
          <a:xfrm>
            <a:off x="860760" y="504360"/>
            <a:ext cx="181440" cy="69120"/>
          </a:xfrm>
          <a:custGeom>
            <a:avLst/>
            <a:gdLst/>
            <a:ahLst/>
            <a:cxnLst/>
            <a:rect l="0" t="0" r="r" b="b"/>
            <a:pathLst>
              <a:path w="504" h="192">
                <a:moveTo>
                  <a:pt x="478" y="191"/>
                </a:moveTo>
                <a:lnTo>
                  <a:pt x="0" y="10"/>
                </a:lnTo>
                <a:lnTo>
                  <a:pt x="0" y="0"/>
                </a:lnTo>
                <a:lnTo>
                  <a:pt x="503" y="191"/>
                </a:lnTo>
                <a:lnTo>
                  <a:pt x="478" y="191"/>
                </a:lnTo>
                <a:close/>
              </a:path>
            </a:pathLst>
          </a:custGeom>
          <a:solidFill>
            <a:srgbClr val="4695AA"/>
          </a:solidFill>
          <a:ln>
            <a:noFill/>
          </a:ln>
        </p:spPr>
      </p:sp>
      <p:sp>
        <p:nvSpPr>
          <p:cNvPr id="17316" name="Freeform 399"/>
          <p:cNvSpPr/>
          <p:nvPr/>
        </p:nvSpPr>
        <p:spPr>
          <a:xfrm>
            <a:off x="860760" y="501120"/>
            <a:ext cx="190440" cy="72360"/>
          </a:xfrm>
          <a:custGeom>
            <a:avLst/>
            <a:gdLst/>
            <a:ahLst/>
            <a:cxnLst/>
            <a:rect l="0" t="0" r="r" b="b"/>
            <a:pathLst>
              <a:path w="529" h="201">
                <a:moveTo>
                  <a:pt x="503" y="200"/>
                </a:moveTo>
                <a:lnTo>
                  <a:pt x="0" y="9"/>
                </a:lnTo>
                <a:lnTo>
                  <a:pt x="0" y="0"/>
                </a:lnTo>
                <a:lnTo>
                  <a:pt x="528" y="200"/>
                </a:lnTo>
                <a:lnTo>
                  <a:pt x="503" y="200"/>
                </a:lnTo>
                <a:close/>
              </a:path>
            </a:pathLst>
          </a:custGeom>
          <a:solidFill>
            <a:srgbClr val="4795AA"/>
          </a:solidFill>
          <a:ln>
            <a:noFill/>
          </a:ln>
        </p:spPr>
      </p:sp>
      <p:sp>
        <p:nvSpPr>
          <p:cNvPr id="17317" name="Freeform 400"/>
          <p:cNvSpPr/>
          <p:nvPr/>
        </p:nvSpPr>
        <p:spPr>
          <a:xfrm>
            <a:off x="860760" y="497520"/>
            <a:ext cx="199440" cy="75960"/>
          </a:xfrm>
          <a:custGeom>
            <a:avLst/>
            <a:gdLst/>
            <a:ahLst/>
            <a:cxnLst/>
            <a:rect l="0" t="0" r="r" b="b"/>
            <a:pathLst>
              <a:path w="554" h="211">
                <a:moveTo>
                  <a:pt x="528" y="210"/>
                </a:moveTo>
                <a:lnTo>
                  <a:pt x="0" y="10"/>
                </a:lnTo>
                <a:lnTo>
                  <a:pt x="0" y="0"/>
                </a:lnTo>
                <a:lnTo>
                  <a:pt x="553" y="210"/>
                </a:lnTo>
                <a:lnTo>
                  <a:pt x="528" y="210"/>
                </a:lnTo>
                <a:close/>
              </a:path>
            </a:pathLst>
          </a:custGeom>
          <a:solidFill>
            <a:srgbClr val="4795AA"/>
          </a:solidFill>
          <a:ln>
            <a:noFill/>
          </a:ln>
        </p:spPr>
      </p:sp>
      <p:sp>
        <p:nvSpPr>
          <p:cNvPr id="17318" name="Freeform 401"/>
          <p:cNvSpPr/>
          <p:nvPr/>
        </p:nvSpPr>
        <p:spPr>
          <a:xfrm>
            <a:off x="860760" y="494280"/>
            <a:ext cx="208440" cy="79200"/>
          </a:xfrm>
          <a:custGeom>
            <a:avLst/>
            <a:gdLst/>
            <a:ahLst/>
            <a:cxnLst/>
            <a:rect l="0" t="0" r="r" b="b"/>
            <a:pathLst>
              <a:path w="579" h="220">
                <a:moveTo>
                  <a:pt x="553" y="219"/>
                </a:moveTo>
                <a:lnTo>
                  <a:pt x="0" y="9"/>
                </a:lnTo>
                <a:lnTo>
                  <a:pt x="0" y="0"/>
                </a:lnTo>
                <a:lnTo>
                  <a:pt x="578" y="219"/>
                </a:lnTo>
                <a:lnTo>
                  <a:pt x="553" y="219"/>
                </a:lnTo>
                <a:close/>
              </a:path>
            </a:pathLst>
          </a:custGeom>
          <a:solidFill>
            <a:srgbClr val="4895AA"/>
          </a:solidFill>
          <a:ln>
            <a:noFill/>
          </a:ln>
        </p:spPr>
      </p:sp>
      <p:sp>
        <p:nvSpPr>
          <p:cNvPr id="17319" name="Freeform 402"/>
          <p:cNvSpPr/>
          <p:nvPr/>
        </p:nvSpPr>
        <p:spPr>
          <a:xfrm>
            <a:off x="860760" y="490680"/>
            <a:ext cx="217440" cy="82800"/>
          </a:xfrm>
          <a:custGeom>
            <a:avLst/>
            <a:gdLst/>
            <a:ahLst/>
            <a:cxnLst/>
            <a:rect l="0" t="0" r="r" b="b"/>
            <a:pathLst>
              <a:path w="604" h="230">
                <a:moveTo>
                  <a:pt x="578" y="229"/>
                </a:moveTo>
                <a:lnTo>
                  <a:pt x="0" y="10"/>
                </a:lnTo>
                <a:lnTo>
                  <a:pt x="0" y="0"/>
                </a:lnTo>
                <a:lnTo>
                  <a:pt x="603" y="229"/>
                </a:lnTo>
                <a:lnTo>
                  <a:pt x="578" y="229"/>
                </a:lnTo>
                <a:close/>
              </a:path>
            </a:pathLst>
          </a:custGeom>
          <a:solidFill>
            <a:srgbClr val="4996AA"/>
          </a:solidFill>
          <a:ln>
            <a:noFill/>
          </a:ln>
        </p:spPr>
      </p:sp>
      <p:sp>
        <p:nvSpPr>
          <p:cNvPr id="17320" name="Freeform 403"/>
          <p:cNvSpPr/>
          <p:nvPr/>
        </p:nvSpPr>
        <p:spPr>
          <a:xfrm>
            <a:off x="860760" y="487440"/>
            <a:ext cx="226440" cy="86040"/>
          </a:xfrm>
          <a:custGeom>
            <a:avLst/>
            <a:gdLst/>
            <a:ahLst/>
            <a:cxnLst/>
            <a:rect l="0" t="0" r="r" b="b"/>
            <a:pathLst>
              <a:path w="629" h="239">
                <a:moveTo>
                  <a:pt x="603" y="238"/>
                </a:moveTo>
                <a:lnTo>
                  <a:pt x="0" y="9"/>
                </a:lnTo>
                <a:lnTo>
                  <a:pt x="0" y="0"/>
                </a:lnTo>
                <a:lnTo>
                  <a:pt x="628" y="238"/>
                </a:lnTo>
                <a:lnTo>
                  <a:pt x="603" y="238"/>
                </a:lnTo>
                <a:close/>
              </a:path>
            </a:pathLst>
          </a:custGeom>
          <a:solidFill>
            <a:srgbClr val="4A96AB"/>
          </a:solidFill>
          <a:ln>
            <a:noFill/>
          </a:ln>
        </p:spPr>
      </p:sp>
      <p:sp>
        <p:nvSpPr>
          <p:cNvPr id="17321" name="Freeform 404"/>
          <p:cNvSpPr/>
          <p:nvPr/>
        </p:nvSpPr>
        <p:spPr>
          <a:xfrm>
            <a:off x="860760" y="483840"/>
            <a:ext cx="235440" cy="89640"/>
          </a:xfrm>
          <a:custGeom>
            <a:avLst/>
            <a:gdLst/>
            <a:ahLst/>
            <a:cxnLst/>
            <a:rect l="0" t="0" r="r" b="b"/>
            <a:pathLst>
              <a:path w="654" h="249">
                <a:moveTo>
                  <a:pt x="628" y="248"/>
                </a:moveTo>
                <a:lnTo>
                  <a:pt x="0" y="11"/>
                </a:lnTo>
                <a:lnTo>
                  <a:pt x="0" y="0"/>
                </a:lnTo>
                <a:lnTo>
                  <a:pt x="653" y="248"/>
                </a:lnTo>
                <a:lnTo>
                  <a:pt x="628" y="248"/>
                </a:lnTo>
                <a:close/>
              </a:path>
            </a:pathLst>
          </a:custGeom>
          <a:solidFill>
            <a:srgbClr val="4B96AB"/>
          </a:solidFill>
          <a:ln>
            <a:noFill/>
          </a:ln>
        </p:spPr>
      </p:sp>
      <p:sp>
        <p:nvSpPr>
          <p:cNvPr id="17322" name="Freeform 405"/>
          <p:cNvSpPr/>
          <p:nvPr/>
        </p:nvSpPr>
        <p:spPr>
          <a:xfrm>
            <a:off x="860760" y="480600"/>
            <a:ext cx="244440" cy="92880"/>
          </a:xfrm>
          <a:custGeom>
            <a:avLst/>
            <a:gdLst/>
            <a:ahLst/>
            <a:cxnLst/>
            <a:rect l="0" t="0" r="r" b="b"/>
            <a:pathLst>
              <a:path w="679" h="258">
                <a:moveTo>
                  <a:pt x="653" y="257"/>
                </a:moveTo>
                <a:lnTo>
                  <a:pt x="0" y="9"/>
                </a:lnTo>
                <a:lnTo>
                  <a:pt x="0" y="0"/>
                </a:lnTo>
                <a:lnTo>
                  <a:pt x="678" y="257"/>
                </a:lnTo>
                <a:lnTo>
                  <a:pt x="653" y="257"/>
                </a:lnTo>
                <a:close/>
              </a:path>
            </a:pathLst>
          </a:custGeom>
          <a:solidFill>
            <a:srgbClr val="4C97AB"/>
          </a:solidFill>
          <a:ln>
            <a:noFill/>
          </a:ln>
        </p:spPr>
      </p:sp>
      <p:sp>
        <p:nvSpPr>
          <p:cNvPr id="17323" name="Freeform 406"/>
          <p:cNvSpPr/>
          <p:nvPr/>
        </p:nvSpPr>
        <p:spPr>
          <a:xfrm>
            <a:off x="860760" y="477000"/>
            <a:ext cx="253440" cy="96480"/>
          </a:xfrm>
          <a:custGeom>
            <a:avLst/>
            <a:gdLst/>
            <a:ahLst/>
            <a:cxnLst/>
            <a:rect l="0" t="0" r="r" b="b"/>
            <a:pathLst>
              <a:path w="704" h="268">
                <a:moveTo>
                  <a:pt x="678" y="267"/>
                </a:moveTo>
                <a:lnTo>
                  <a:pt x="0" y="10"/>
                </a:lnTo>
                <a:lnTo>
                  <a:pt x="0" y="0"/>
                </a:lnTo>
                <a:lnTo>
                  <a:pt x="703" y="267"/>
                </a:lnTo>
                <a:lnTo>
                  <a:pt x="678" y="267"/>
                </a:lnTo>
                <a:close/>
              </a:path>
            </a:pathLst>
          </a:custGeom>
          <a:solidFill>
            <a:srgbClr val="4C97AB"/>
          </a:solidFill>
          <a:ln>
            <a:noFill/>
          </a:ln>
        </p:spPr>
      </p:sp>
      <p:sp>
        <p:nvSpPr>
          <p:cNvPr id="17324" name="Freeform 407"/>
          <p:cNvSpPr/>
          <p:nvPr/>
        </p:nvSpPr>
        <p:spPr>
          <a:xfrm>
            <a:off x="860760" y="473760"/>
            <a:ext cx="262440" cy="99720"/>
          </a:xfrm>
          <a:custGeom>
            <a:avLst/>
            <a:gdLst/>
            <a:ahLst/>
            <a:cxnLst/>
            <a:rect l="0" t="0" r="r" b="b"/>
            <a:pathLst>
              <a:path w="729" h="277">
                <a:moveTo>
                  <a:pt x="703" y="276"/>
                </a:moveTo>
                <a:lnTo>
                  <a:pt x="0" y="9"/>
                </a:lnTo>
                <a:lnTo>
                  <a:pt x="0" y="0"/>
                </a:lnTo>
                <a:lnTo>
                  <a:pt x="728" y="276"/>
                </a:lnTo>
                <a:lnTo>
                  <a:pt x="703" y="276"/>
                </a:lnTo>
                <a:close/>
              </a:path>
            </a:pathLst>
          </a:custGeom>
          <a:solidFill>
            <a:srgbClr val="4D97AB"/>
          </a:solidFill>
          <a:ln>
            <a:noFill/>
          </a:ln>
        </p:spPr>
      </p:sp>
      <p:sp>
        <p:nvSpPr>
          <p:cNvPr id="17325" name="Freeform 408"/>
          <p:cNvSpPr/>
          <p:nvPr/>
        </p:nvSpPr>
        <p:spPr>
          <a:xfrm>
            <a:off x="860760" y="470160"/>
            <a:ext cx="271440" cy="103320"/>
          </a:xfrm>
          <a:custGeom>
            <a:avLst/>
            <a:gdLst/>
            <a:ahLst/>
            <a:cxnLst/>
            <a:rect l="0" t="0" r="r" b="b"/>
            <a:pathLst>
              <a:path w="754" h="287">
                <a:moveTo>
                  <a:pt x="728" y="286"/>
                </a:moveTo>
                <a:lnTo>
                  <a:pt x="0" y="10"/>
                </a:lnTo>
                <a:lnTo>
                  <a:pt x="0" y="0"/>
                </a:lnTo>
                <a:lnTo>
                  <a:pt x="753" y="286"/>
                </a:lnTo>
                <a:lnTo>
                  <a:pt x="728" y="286"/>
                </a:lnTo>
                <a:close/>
              </a:path>
            </a:pathLst>
          </a:custGeom>
          <a:solidFill>
            <a:srgbClr val="4E97AC"/>
          </a:solidFill>
          <a:ln>
            <a:noFill/>
          </a:ln>
        </p:spPr>
      </p:sp>
      <p:sp>
        <p:nvSpPr>
          <p:cNvPr id="17326" name="Freeform 409"/>
          <p:cNvSpPr/>
          <p:nvPr/>
        </p:nvSpPr>
        <p:spPr>
          <a:xfrm>
            <a:off x="860760" y="466920"/>
            <a:ext cx="280800" cy="106560"/>
          </a:xfrm>
          <a:custGeom>
            <a:avLst/>
            <a:gdLst/>
            <a:ahLst/>
            <a:cxnLst/>
            <a:rect l="0" t="0" r="r" b="b"/>
            <a:pathLst>
              <a:path w="780" h="296">
                <a:moveTo>
                  <a:pt x="753" y="295"/>
                </a:moveTo>
                <a:lnTo>
                  <a:pt x="0" y="9"/>
                </a:lnTo>
                <a:lnTo>
                  <a:pt x="0" y="0"/>
                </a:lnTo>
                <a:lnTo>
                  <a:pt x="779" y="295"/>
                </a:lnTo>
                <a:lnTo>
                  <a:pt x="753" y="295"/>
                </a:lnTo>
                <a:close/>
              </a:path>
            </a:pathLst>
          </a:custGeom>
          <a:solidFill>
            <a:srgbClr val="4F98AC"/>
          </a:solidFill>
          <a:ln>
            <a:noFill/>
          </a:ln>
        </p:spPr>
      </p:sp>
      <p:sp>
        <p:nvSpPr>
          <p:cNvPr id="17327" name="Freeform 410"/>
          <p:cNvSpPr/>
          <p:nvPr/>
        </p:nvSpPr>
        <p:spPr>
          <a:xfrm>
            <a:off x="860760" y="463680"/>
            <a:ext cx="289800" cy="109800"/>
          </a:xfrm>
          <a:custGeom>
            <a:avLst/>
            <a:gdLst/>
            <a:ahLst/>
            <a:cxnLst/>
            <a:rect l="0" t="0" r="r" b="b"/>
            <a:pathLst>
              <a:path w="805" h="305">
                <a:moveTo>
                  <a:pt x="779" y="304"/>
                </a:moveTo>
                <a:lnTo>
                  <a:pt x="0" y="9"/>
                </a:lnTo>
                <a:lnTo>
                  <a:pt x="0" y="0"/>
                </a:lnTo>
                <a:lnTo>
                  <a:pt x="804" y="304"/>
                </a:lnTo>
                <a:lnTo>
                  <a:pt x="779" y="304"/>
                </a:lnTo>
                <a:close/>
              </a:path>
            </a:pathLst>
          </a:custGeom>
          <a:solidFill>
            <a:srgbClr val="5098AC"/>
          </a:solidFill>
          <a:ln>
            <a:noFill/>
          </a:ln>
        </p:spPr>
      </p:sp>
      <p:sp>
        <p:nvSpPr>
          <p:cNvPr id="17328" name="Freeform 411"/>
          <p:cNvSpPr/>
          <p:nvPr/>
        </p:nvSpPr>
        <p:spPr>
          <a:xfrm>
            <a:off x="860760" y="460080"/>
            <a:ext cx="298800" cy="113400"/>
          </a:xfrm>
          <a:custGeom>
            <a:avLst/>
            <a:gdLst/>
            <a:ahLst/>
            <a:cxnLst/>
            <a:rect l="0" t="0" r="r" b="b"/>
            <a:pathLst>
              <a:path w="830" h="315">
                <a:moveTo>
                  <a:pt x="804" y="314"/>
                </a:moveTo>
                <a:lnTo>
                  <a:pt x="0" y="10"/>
                </a:lnTo>
                <a:lnTo>
                  <a:pt x="0" y="0"/>
                </a:lnTo>
                <a:lnTo>
                  <a:pt x="829" y="314"/>
                </a:lnTo>
                <a:lnTo>
                  <a:pt x="804" y="314"/>
                </a:lnTo>
                <a:close/>
              </a:path>
            </a:pathLst>
          </a:custGeom>
          <a:solidFill>
            <a:srgbClr val="5198AC"/>
          </a:solidFill>
          <a:ln>
            <a:noFill/>
          </a:ln>
        </p:spPr>
      </p:sp>
      <p:sp>
        <p:nvSpPr>
          <p:cNvPr id="17329" name="Freeform 412"/>
          <p:cNvSpPr/>
          <p:nvPr/>
        </p:nvSpPr>
        <p:spPr>
          <a:xfrm>
            <a:off x="860760" y="456840"/>
            <a:ext cx="307800" cy="116640"/>
          </a:xfrm>
          <a:custGeom>
            <a:avLst/>
            <a:gdLst/>
            <a:ahLst/>
            <a:cxnLst/>
            <a:rect l="0" t="0" r="r" b="b"/>
            <a:pathLst>
              <a:path w="855" h="324">
                <a:moveTo>
                  <a:pt x="829" y="323"/>
                </a:moveTo>
                <a:lnTo>
                  <a:pt x="0" y="9"/>
                </a:lnTo>
                <a:lnTo>
                  <a:pt x="0" y="0"/>
                </a:lnTo>
                <a:lnTo>
                  <a:pt x="854" y="323"/>
                </a:lnTo>
                <a:lnTo>
                  <a:pt x="829" y="323"/>
                </a:lnTo>
                <a:close/>
              </a:path>
            </a:pathLst>
          </a:custGeom>
          <a:solidFill>
            <a:srgbClr val="5299AD"/>
          </a:solidFill>
          <a:ln>
            <a:noFill/>
          </a:ln>
        </p:spPr>
      </p:sp>
      <p:sp>
        <p:nvSpPr>
          <p:cNvPr id="17330" name="Freeform 413"/>
          <p:cNvSpPr/>
          <p:nvPr/>
        </p:nvSpPr>
        <p:spPr>
          <a:xfrm>
            <a:off x="860760" y="453240"/>
            <a:ext cx="316800" cy="120240"/>
          </a:xfrm>
          <a:custGeom>
            <a:avLst/>
            <a:gdLst/>
            <a:ahLst/>
            <a:cxnLst/>
            <a:rect l="0" t="0" r="r" b="b"/>
            <a:pathLst>
              <a:path w="880" h="334">
                <a:moveTo>
                  <a:pt x="854" y="333"/>
                </a:moveTo>
                <a:lnTo>
                  <a:pt x="0" y="10"/>
                </a:lnTo>
                <a:lnTo>
                  <a:pt x="0" y="0"/>
                </a:lnTo>
                <a:lnTo>
                  <a:pt x="879" y="333"/>
                </a:lnTo>
                <a:lnTo>
                  <a:pt x="854" y="333"/>
                </a:lnTo>
                <a:close/>
              </a:path>
            </a:pathLst>
          </a:custGeom>
          <a:solidFill>
            <a:srgbClr val="5399AD"/>
          </a:solidFill>
          <a:ln>
            <a:noFill/>
          </a:ln>
        </p:spPr>
      </p:sp>
      <p:sp>
        <p:nvSpPr>
          <p:cNvPr id="17331" name="Freeform 414"/>
          <p:cNvSpPr/>
          <p:nvPr/>
        </p:nvSpPr>
        <p:spPr>
          <a:xfrm>
            <a:off x="860760" y="450000"/>
            <a:ext cx="325800" cy="123480"/>
          </a:xfrm>
          <a:custGeom>
            <a:avLst/>
            <a:gdLst/>
            <a:ahLst/>
            <a:cxnLst/>
            <a:rect l="0" t="0" r="r" b="b"/>
            <a:pathLst>
              <a:path w="905" h="343">
                <a:moveTo>
                  <a:pt x="879" y="342"/>
                </a:moveTo>
                <a:lnTo>
                  <a:pt x="0" y="9"/>
                </a:lnTo>
                <a:lnTo>
                  <a:pt x="0" y="0"/>
                </a:lnTo>
                <a:lnTo>
                  <a:pt x="904" y="342"/>
                </a:lnTo>
                <a:lnTo>
                  <a:pt x="879" y="342"/>
                </a:lnTo>
                <a:close/>
              </a:path>
            </a:pathLst>
          </a:custGeom>
          <a:solidFill>
            <a:srgbClr val="5499AD"/>
          </a:solidFill>
          <a:ln>
            <a:noFill/>
          </a:ln>
        </p:spPr>
      </p:sp>
      <p:sp>
        <p:nvSpPr>
          <p:cNvPr id="17332" name="Freeform 415"/>
          <p:cNvSpPr/>
          <p:nvPr/>
        </p:nvSpPr>
        <p:spPr>
          <a:xfrm>
            <a:off x="860760" y="446400"/>
            <a:ext cx="334800" cy="127080"/>
          </a:xfrm>
          <a:custGeom>
            <a:avLst/>
            <a:gdLst/>
            <a:ahLst/>
            <a:cxnLst/>
            <a:rect l="0" t="0" r="r" b="b"/>
            <a:pathLst>
              <a:path w="930" h="353">
                <a:moveTo>
                  <a:pt x="904" y="352"/>
                </a:moveTo>
                <a:lnTo>
                  <a:pt x="0" y="10"/>
                </a:lnTo>
                <a:lnTo>
                  <a:pt x="0" y="0"/>
                </a:lnTo>
                <a:lnTo>
                  <a:pt x="929" y="352"/>
                </a:lnTo>
                <a:lnTo>
                  <a:pt x="904" y="352"/>
                </a:lnTo>
                <a:close/>
              </a:path>
            </a:pathLst>
          </a:custGeom>
          <a:solidFill>
            <a:srgbClr val="559AAD"/>
          </a:solidFill>
          <a:ln>
            <a:noFill/>
          </a:ln>
        </p:spPr>
      </p:sp>
      <p:sp>
        <p:nvSpPr>
          <p:cNvPr id="17333" name="Freeform 416"/>
          <p:cNvSpPr/>
          <p:nvPr/>
        </p:nvSpPr>
        <p:spPr>
          <a:xfrm>
            <a:off x="860760" y="443160"/>
            <a:ext cx="343800" cy="130320"/>
          </a:xfrm>
          <a:custGeom>
            <a:avLst/>
            <a:gdLst/>
            <a:ahLst/>
            <a:cxnLst/>
            <a:rect l="0" t="0" r="r" b="b"/>
            <a:pathLst>
              <a:path w="955" h="362">
                <a:moveTo>
                  <a:pt x="928" y="361"/>
                </a:moveTo>
                <a:lnTo>
                  <a:pt x="0" y="9"/>
                </a:lnTo>
                <a:lnTo>
                  <a:pt x="0" y="0"/>
                </a:lnTo>
                <a:lnTo>
                  <a:pt x="954" y="361"/>
                </a:lnTo>
                <a:lnTo>
                  <a:pt x="928" y="361"/>
                </a:lnTo>
                <a:close/>
              </a:path>
            </a:pathLst>
          </a:custGeom>
          <a:solidFill>
            <a:srgbClr val="569AAE"/>
          </a:solidFill>
          <a:ln>
            <a:noFill/>
          </a:ln>
        </p:spPr>
      </p:sp>
      <p:sp>
        <p:nvSpPr>
          <p:cNvPr id="17334" name="Freeform 417"/>
          <p:cNvSpPr/>
          <p:nvPr/>
        </p:nvSpPr>
        <p:spPr>
          <a:xfrm>
            <a:off x="860760" y="439560"/>
            <a:ext cx="352800" cy="133920"/>
          </a:xfrm>
          <a:custGeom>
            <a:avLst/>
            <a:gdLst/>
            <a:ahLst/>
            <a:cxnLst/>
            <a:rect l="0" t="0" r="r" b="b"/>
            <a:pathLst>
              <a:path w="980" h="372">
                <a:moveTo>
                  <a:pt x="954" y="371"/>
                </a:moveTo>
                <a:lnTo>
                  <a:pt x="0" y="10"/>
                </a:lnTo>
                <a:lnTo>
                  <a:pt x="0" y="0"/>
                </a:lnTo>
                <a:lnTo>
                  <a:pt x="979" y="371"/>
                </a:lnTo>
                <a:lnTo>
                  <a:pt x="954" y="371"/>
                </a:lnTo>
                <a:close/>
              </a:path>
            </a:pathLst>
          </a:custGeom>
          <a:solidFill>
            <a:srgbClr val="579AAE"/>
          </a:solidFill>
          <a:ln>
            <a:noFill/>
          </a:ln>
        </p:spPr>
      </p:sp>
      <p:sp>
        <p:nvSpPr>
          <p:cNvPr id="17335" name="Freeform 418"/>
          <p:cNvSpPr/>
          <p:nvPr/>
        </p:nvSpPr>
        <p:spPr>
          <a:xfrm>
            <a:off x="860760" y="436320"/>
            <a:ext cx="361800" cy="137160"/>
          </a:xfrm>
          <a:custGeom>
            <a:avLst/>
            <a:gdLst/>
            <a:ahLst/>
            <a:cxnLst/>
            <a:rect l="0" t="0" r="r" b="b"/>
            <a:pathLst>
              <a:path w="1005" h="381">
                <a:moveTo>
                  <a:pt x="979" y="380"/>
                </a:moveTo>
                <a:lnTo>
                  <a:pt x="0" y="9"/>
                </a:lnTo>
                <a:lnTo>
                  <a:pt x="0" y="0"/>
                </a:lnTo>
                <a:lnTo>
                  <a:pt x="1004" y="380"/>
                </a:lnTo>
                <a:lnTo>
                  <a:pt x="979" y="380"/>
                </a:lnTo>
                <a:close/>
              </a:path>
            </a:pathLst>
          </a:custGeom>
          <a:solidFill>
            <a:srgbClr val="589BAE"/>
          </a:solidFill>
          <a:ln>
            <a:noFill/>
          </a:ln>
        </p:spPr>
      </p:sp>
      <p:sp>
        <p:nvSpPr>
          <p:cNvPr id="17336" name="Freeform 419"/>
          <p:cNvSpPr/>
          <p:nvPr/>
        </p:nvSpPr>
        <p:spPr>
          <a:xfrm>
            <a:off x="860760" y="432720"/>
            <a:ext cx="370800" cy="140760"/>
          </a:xfrm>
          <a:custGeom>
            <a:avLst/>
            <a:gdLst/>
            <a:ahLst/>
            <a:cxnLst/>
            <a:rect l="0" t="0" r="r" b="b"/>
            <a:pathLst>
              <a:path w="1030" h="391">
                <a:moveTo>
                  <a:pt x="1004" y="390"/>
                </a:moveTo>
                <a:lnTo>
                  <a:pt x="0" y="10"/>
                </a:lnTo>
                <a:lnTo>
                  <a:pt x="0" y="0"/>
                </a:lnTo>
                <a:lnTo>
                  <a:pt x="1029" y="390"/>
                </a:lnTo>
                <a:lnTo>
                  <a:pt x="1004" y="390"/>
                </a:lnTo>
                <a:close/>
              </a:path>
            </a:pathLst>
          </a:custGeom>
          <a:solidFill>
            <a:srgbClr val="599BAE"/>
          </a:solidFill>
          <a:ln>
            <a:noFill/>
          </a:ln>
        </p:spPr>
      </p:sp>
      <p:sp>
        <p:nvSpPr>
          <p:cNvPr id="17337" name="Freeform 420"/>
          <p:cNvSpPr/>
          <p:nvPr/>
        </p:nvSpPr>
        <p:spPr>
          <a:xfrm>
            <a:off x="860760" y="429480"/>
            <a:ext cx="379800" cy="144000"/>
          </a:xfrm>
          <a:custGeom>
            <a:avLst/>
            <a:gdLst/>
            <a:ahLst/>
            <a:cxnLst/>
            <a:rect l="0" t="0" r="r" b="b"/>
            <a:pathLst>
              <a:path w="1055" h="400">
                <a:moveTo>
                  <a:pt x="1029" y="399"/>
                </a:moveTo>
                <a:lnTo>
                  <a:pt x="0" y="9"/>
                </a:lnTo>
                <a:lnTo>
                  <a:pt x="0" y="0"/>
                </a:lnTo>
                <a:lnTo>
                  <a:pt x="1054" y="399"/>
                </a:lnTo>
                <a:lnTo>
                  <a:pt x="1029" y="399"/>
                </a:lnTo>
                <a:close/>
              </a:path>
            </a:pathLst>
          </a:custGeom>
          <a:solidFill>
            <a:srgbClr val="5A9CAF"/>
          </a:solidFill>
          <a:ln>
            <a:noFill/>
          </a:ln>
        </p:spPr>
      </p:sp>
      <p:sp>
        <p:nvSpPr>
          <p:cNvPr id="17338" name="Freeform 421"/>
          <p:cNvSpPr/>
          <p:nvPr/>
        </p:nvSpPr>
        <p:spPr>
          <a:xfrm>
            <a:off x="860760" y="425880"/>
            <a:ext cx="388800" cy="147600"/>
          </a:xfrm>
          <a:custGeom>
            <a:avLst/>
            <a:gdLst/>
            <a:ahLst/>
            <a:cxnLst/>
            <a:rect l="0" t="0" r="r" b="b"/>
            <a:pathLst>
              <a:path w="1080" h="410">
                <a:moveTo>
                  <a:pt x="1054" y="409"/>
                </a:moveTo>
                <a:lnTo>
                  <a:pt x="0" y="10"/>
                </a:lnTo>
                <a:lnTo>
                  <a:pt x="0" y="0"/>
                </a:lnTo>
                <a:lnTo>
                  <a:pt x="1079" y="409"/>
                </a:lnTo>
                <a:lnTo>
                  <a:pt x="1054" y="409"/>
                </a:lnTo>
                <a:close/>
              </a:path>
            </a:pathLst>
          </a:custGeom>
          <a:solidFill>
            <a:srgbClr val="5B9CAF"/>
          </a:solidFill>
          <a:ln>
            <a:noFill/>
          </a:ln>
        </p:spPr>
      </p:sp>
      <p:sp>
        <p:nvSpPr>
          <p:cNvPr id="17339" name="Freeform 422"/>
          <p:cNvSpPr/>
          <p:nvPr/>
        </p:nvSpPr>
        <p:spPr>
          <a:xfrm>
            <a:off x="860760" y="422640"/>
            <a:ext cx="397800" cy="150840"/>
          </a:xfrm>
          <a:custGeom>
            <a:avLst/>
            <a:gdLst/>
            <a:ahLst/>
            <a:cxnLst/>
            <a:rect l="0" t="0" r="r" b="b"/>
            <a:pathLst>
              <a:path w="1105" h="419">
                <a:moveTo>
                  <a:pt x="1079" y="418"/>
                </a:moveTo>
                <a:lnTo>
                  <a:pt x="0" y="9"/>
                </a:lnTo>
                <a:lnTo>
                  <a:pt x="0" y="0"/>
                </a:lnTo>
                <a:lnTo>
                  <a:pt x="1104" y="418"/>
                </a:lnTo>
                <a:lnTo>
                  <a:pt x="1079" y="418"/>
                </a:lnTo>
                <a:close/>
              </a:path>
            </a:pathLst>
          </a:custGeom>
          <a:solidFill>
            <a:srgbClr val="5C9CAF"/>
          </a:solidFill>
          <a:ln>
            <a:noFill/>
          </a:ln>
        </p:spPr>
      </p:sp>
      <p:sp>
        <p:nvSpPr>
          <p:cNvPr id="17340" name="Freeform 423"/>
          <p:cNvSpPr/>
          <p:nvPr/>
        </p:nvSpPr>
        <p:spPr>
          <a:xfrm>
            <a:off x="860760" y="419040"/>
            <a:ext cx="407160" cy="154440"/>
          </a:xfrm>
          <a:custGeom>
            <a:avLst/>
            <a:gdLst/>
            <a:ahLst/>
            <a:cxnLst/>
            <a:rect l="0" t="0" r="r" b="b"/>
            <a:pathLst>
              <a:path w="1131" h="429">
                <a:moveTo>
                  <a:pt x="1104" y="428"/>
                </a:moveTo>
                <a:lnTo>
                  <a:pt x="0" y="10"/>
                </a:lnTo>
                <a:lnTo>
                  <a:pt x="0" y="0"/>
                </a:lnTo>
                <a:lnTo>
                  <a:pt x="1130" y="428"/>
                </a:lnTo>
                <a:lnTo>
                  <a:pt x="1104" y="428"/>
                </a:lnTo>
                <a:close/>
              </a:path>
            </a:pathLst>
          </a:custGeom>
          <a:solidFill>
            <a:srgbClr val="5D9DB0"/>
          </a:solidFill>
          <a:ln>
            <a:noFill/>
          </a:ln>
        </p:spPr>
      </p:sp>
      <p:sp>
        <p:nvSpPr>
          <p:cNvPr id="17341" name="Freeform 424"/>
          <p:cNvSpPr/>
          <p:nvPr/>
        </p:nvSpPr>
        <p:spPr>
          <a:xfrm>
            <a:off x="860760" y="415800"/>
            <a:ext cx="416160" cy="157680"/>
          </a:xfrm>
          <a:custGeom>
            <a:avLst/>
            <a:gdLst/>
            <a:ahLst/>
            <a:cxnLst/>
            <a:rect l="0" t="0" r="r" b="b"/>
            <a:pathLst>
              <a:path w="1156" h="438">
                <a:moveTo>
                  <a:pt x="1130" y="437"/>
                </a:moveTo>
                <a:lnTo>
                  <a:pt x="0" y="9"/>
                </a:lnTo>
                <a:lnTo>
                  <a:pt x="0" y="0"/>
                </a:lnTo>
                <a:lnTo>
                  <a:pt x="1155" y="437"/>
                </a:lnTo>
                <a:lnTo>
                  <a:pt x="1130" y="437"/>
                </a:lnTo>
                <a:close/>
              </a:path>
            </a:pathLst>
          </a:custGeom>
          <a:solidFill>
            <a:srgbClr val="5E9DB0"/>
          </a:solidFill>
          <a:ln>
            <a:noFill/>
          </a:ln>
        </p:spPr>
      </p:sp>
      <p:sp>
        <p:nvSpPr>
          <p:cNvPr id="17342" name="Freeform 425"/>
          <p:cNvSpPr/>
          <p:nvPr/>
        </p:nvSpPr>
        <p:spPr>
          <a:xfrm>
            <a:off x="860760" y="412200"/>
            <a:ext cx="425160" cy="161280"/>
          </a:xfrm>
          <a:custGeom>
            <a:avLst/>
            <a:gdLst/>
            <a:ahLst/>
            <a:cxnLst/>
            <a:rect l="0" t="0" r="r" b="b"/>
            <a:pathLst>
              <a:path w="1181" h="448">
                <a:moveTo>
                  <a:pt x="1155" y="447"/>
                </a:moveTo>
                <a:lnTo>
                  <a:pt x="0" y="10"/>
                </a:lnTo>
                <a:lnTo>
                  <a:pt x="0" y="0"/>
                </a:lnTo>
                <a:lnTo>
                  <a:pt x="1180" y="447"/>
                </a:lnTo>
                <a:lnTo>
                  <a:pt x="1155" y="447"/>
                </a:lnTo>
                <a:close/>
              </a:path>
            </a:pathLst>
          </a:custGeom>
          <a:solidFill>
            <a:srgbClr val="5F9EB0"/>
          </a:solidFill>
          <a:ln>
            <a:noFill/>
          </a:ln>
        </p:spPr>
      </p:sp>
      <p:sp>
        <p:nvSpPr>
          <p:cNvPr id="17343" name="Freeform 426"/>
          <p:cNvSpPr/>
          <p:nvPr/>
        </p:nvSpPr>
        <p:spPr>
          <a:xfrm>
            <a:off x="860760" y="408960"/>
            <a:ext cx="434160" cy="164520"/>
          </a:xfrm>
          <a:custGeom>
            <a:avLst/>
            <a:gdLst/>
            <a:ahLst/>
            <a:cxnLst/>
            <a:rect l="0" t="0" r="r" b="b"/>
            <a:pathLst>
              <a:path w="1206" h="457">
                <a:moveTo>
                  <a:pt x="1180" y="456"/>
                </a:moveTo>
                <a:lnTo>
                  <a:pt x="0" y="10"/>
                </a:lnTo>
                <a:lnTo>
                  <a:pt x="0" y="0"/>
                </a:lnTo>
                <a:lnTo>
                  <a:pt x="1205" y="456"/>
                </a:lnTo>
                <a:lnTo>
                  <a:pt x="1180" y="456"/>
                </a:lnTo>
                <a:close/>
              </a:path>
            </a:pathLst>
          </a:custGeom>
          <a:solidFill>
            <a:srgbClr val="609EB0"/>
          </a:solidFill>
          <a:ln>
            <a:noFill/>
          </a:ln>
        </p:spPr>
      </p:sp>
      <p:sp>
        <p:nvSpPr>
          <p:cNvPr id="17344" name="Freeform 427"/>
          <p:cNvSpPr/>
          <p:nvPr/>
        </p:nvSpPr>
        <p:spPr>
          <a:xfrm>
            <a:off x="860760" y="405360"/>
            <a:ext cx="443160" cy="168120"/>
          </a:xfrm>
          <a:custGeom>
            <a:avLst/>
            <a:gdLst/>
            <a:ahLst/>
            <a:cxnLst/>
            <a:rect l="0" t="0" r="r" b="b"/>
            <a:pathLst>
              <a:path w="1231" h="467">
                <a:moveTo>
                  <a:pt x="1205" y="466"/>
                </a:moveTo>
                <a:lnTo>
                  <a:pt x="0" y="10"/>
                </a:lnTo>
                <a:lnTo>
                  <a:pt x="0" y="0"/>
                </a:lnTo>
                <a:lnTo>
                  <a:pt x="1230" y="466"/>
                </a:lnTo>
                <a:lnTo>
                  <a:pt x="1205" y="466"/>
                </a:lnTo>
                <a:close/>
              </a:path>
            </a:pathLst>
          </a:custGeom>
          <a:solidFill>
            <a:srgbClr val="619EB1"/>
          </a:solidFill>
          <a:ln>
            <a:noFill/>
          </a:ln>
        </p:spPr>
      </p:sp>
      <p:sp>
        <p:nvSpPr>
          <p:cNvPr id="17345" name="Freeform 428"/>
          <p:cNvSpPr/>
          <p:nvPr/>
        </p:nvSpPr>
        <p:spPr>
          <a:xfrm>
            <a:off x="860760" y="402120"/>
            <a:ext cx="452160" cy="171360"/>
          </a:xfrm>
          <a:custGeom>
            <a:avLst/>
            <a:gdLst/>
            <a:ahLst/>
            <a:cxnLst/>
            <a:rect l="0" t="0" r="r" b="b"/>
            <a:pathLst>
              <a:path w="1256" h="476">
                <a:moveTo>
                  <a:pt x="1230" y="475"/>
                </a:moveTo>
                <a:lnTo>
                  <a:pt x="0" y="9"/>
                </a:lnTo>
                <a:lnTo>
                  <a:pt x="0" y="0"/>
                </a:lnTo>
                <a:lnTo>
                  <a:pt x="1255" y="475"/>
                </a:lnTo>
                <a:lnTo>
                  <a:pt x="1230" y="475"/>
                </a:lnTo>
                <a:close/>
              </a:path>
            </a:pathLst>
          </a:custGeom>
          <a:solidFill>
            <a:srgbClr val="629FB1"/>
          </a:solidFill>
          <a:ln>
            <a:noFill/>
          </a:ln>
        </p:spPr>
      </p:sp>
      <p:sp>
        <p:nvSpPr>
          <p:cNvPr id="17346" name="Freeform 429"/>
          <p:cNvSpPr/>
          <p:nvPr/>
        </p:nvSpPr>
        <p:spPr>
          <a:xfrm>
            <a:off x="860760" y="398520"/>
            <a:ext cx="461160" cy="174960"/>
          </a:xfrm>
          <a:custGeom>
            <a:avLst/>
            <a:gdLst/>
            <a:ahLst/>
            <a:cxnLst/>
            <a:rect l="0" t="0" r="r" b="b"/>
            <a:pathLst>
              <a:path w="1281" h="486">
                <a:moveTo>
                  <a:pt x="1255" y="485"/>
                </a:moveTo>
                <a:lnTo>
                  <a:pt x="0" y="10"/>
                </a:lnTo>
                <a:lnTo>
                  <a:pt x="0" y="0"/>
                </a:lnTo>
                <a:lnTo>
                  <a:pt x="1280" y="485"/>
                </a:lnTo>
                <a:lnTo>
                  <a:pt x="1255" y="485"/>
                </a:lnTo>
                <a:close/>
              </a:path>
            </a:pathLst>
          </a:custGeom>
          <a:solidFill>
            <a:srgbClr val="649FB1"/>
          </a:solidFill>
          <a:ln>
            <a:noFill/>
          </a:ln>
        </p:spPr>
      </p:sp>
      <p:sp>
        <p:nvSpPr>
          <p:cNvPr id="17347" name="Freeform 430"/>
          <p:cNvSpPr/>
          <p:nvPr/>
        </p:nvSpPr>
        <p:spPr>
          <a:xfrm>
            <a:off x="860760" y="395280"/>
            <a:ext cx="470160" cy="178200"/>
          </a:xfrm>
          <a:custGeom>
            <a:avLst/>
            <a:gdLst/>
            <a:ahLst/>
            <a:cxnLst/>
            <a:rect l="0" t="0" r="r" b="b"/>
            <a:pathLst>
              <a:path w="1306" h="495">
                <a:moveTo>
                  <a:pt x="1280" y="494"/>
                </a:moveTo>
                <a:lnTo>
                  <a:pt x="0" y="9"/>
                </a:lnTo>
                <a:lnTo>
                  <a:pt x="0" y="0"/>
                </a:lnTo>
                <a:lnTo>
                  <a:pt x="1305" y="494"/>
                </a:lnTo>
                <a:lnTo>
                  <a:pt x="1280" y="494"/>
                </a:lnTo>
                <a:close/>
              </a:path>
            </a:pathLst>
          </a:custGeom>
          <a:solidFill>
            <a:srgbClr val="65A0B2"/>
          </a:solidFill>
          <a:ln>
            <a:noFill/>
          </a:ln>
        </p:spPr>
      </p:sp>
      <p:sp>
        <p:nvSpPr>
          <p:cNvPr id="17348" name="Freeform 431"/>
          <p:cNvSpPr/>
          <p:nvPr/>
        </p:nvSpPr>
        <p:spPr>
          <a:xfrm>
            <a:off x="860760" y="391680"/>
            <a:ext cx="479160" cy="181800"/>
          </a:xfrm>
          <a:custGeom>
            <a:avLst/>
            <a:gdLst/>
            <a:ahLst/>
            <a:cxnLst/>
            <a:rect l="0" t="0" r="r" b="b"/>
            <a:pathLst>
              <a:path w="1331" h="505">
                <a:moveTo>
                  <a:pt x="1305" y="504"/>
                </a:moveTo>
                <a:lnTo>
                  <a:pt x="0" y="10"/>
                </a:lnTo>
                <a:lnTo>
                  <a:pt x="0" y="0"/>
                </a:lnTo>
                <a:lnTo>
                  <a:pt x="1330" y="504"/>
                </a:lnTo>
                <a:lnTo>
                  <a:pt x="1305" y="504"/>
                </a:lnTo>
                <a:close/>
              </a:path>
            </a:pathLst>
          </a:custGeom>
          <a:solidFill>
            <a:srgbClr val="66A0B2"/>
          </a:solidFill>
          <a:ln>
            <a:noFill/>
          </a:ln>
        </p:spPr>
      </p:sp>
      <p:sp>
        <p:nvSpPr>
          <p:cNvPr id="17349" name="Freeform 432"/>
          <p:cNvSpPr/>
          <p:nvPr/>
        </p:nvSpPr>
        <p:spPr>
          <a:xfrm>
            <a:off x="860760" y="388440"/>
            <a:ext cx="488160" cy="185040"/>
          </a:xfrm>
          <a:custGeom>
            <a:avLst/>
            <a:gdLst/>
            <a:ahLst/>
            <a:cxnLst/>
            <a:rect l="0" t="0" r="r" b="b"/>
            <a:pathLst>
              <a:path w="1356" h="514">
                <a:moveTo>
                  <a:pt x="1330" y="513"/>
                </a:moveTo>
                <a:lnTo>
                  <a:pt x="0" y="9"/>
                </a:lnTo>
                <a:lnTo>
                  <a:pt x="0" y="0"/>
                </a:lnTo>
                <a:lnTo>
                  <a:pt x="1355" y="513"/>
                </a:lnTo>
                <a:lnTo>
                  <a:pt x="1330" y="513"/>
                </a:lnTo>
                <a:close/>
              </a:path>
            </a:pathLst>
          </a:custGeom>
          <a:solidFill>
            <a:srgbClr val="67A1B3"/>
          </a:solidFill>
          <a:ln>
            <a:noFill/>
          </a:ln>
        </p:spPr>
      </p:sp>
      <p:sp>
        <p:nvSpPr>
          <p:cNvPr id="17350" name="Freeform 433"/>
          <p:cNvSpPr/>
          <p:nvPr/>
        </p:nvSpPr>
        <p:spPr>
          <a:xfrm>
            <a:off x="860760" y="384840"/>
            <a:ext cx="497160" cy="188640"/>
          </a:xfrm>
          <a:custGeom>
            <a:avLst/>
            <a:gdLst/>
            <a:ahLst/>
            <a:cxnLst/>
            <a:rect l="0" t="0" r="r" b="b"/>
            <a:pathLst>
              <a:path w="1381" h="524">
                <a:moveTo>
                  <a:pt x="1355" y="523"/>
                </a:moveTo>
                <a:lnTo>
                  <a:pt x="0" y="10"/>
                </a:lnTo>
                <a:lnTo>
                  <a:pt x="0" y="0"/>
                </a:lnTo>
                <a:lnTo>
                  <a:pt x="1380" y="523"/>
                </a:lnTo>
                <a:lnTo>
                  <a:pt x="1355" y="523"/>
                </a:lnTo>
                <a:close/>
              </a:path>
            </a:pathLst>
          </a:custGeom>
          <a:solidFill>
            <a:srgbClr val="68A1B3"/>
          </a:solidFill>
          <a:ln>
            <a:noFill/>
          </a:ln>
        </p:spPr>
      </p:sp>
      <p:sp>
        <p:nvSpPr>
          <p:cNvPr id="17351" name="Freeform 434"/>
          <p:cNvSpPr/>
          <p:nvPr/>
        </p:nvSpPr>
        <p:spPr>
          <a:xfrm>
            <a:off x="860760" y="381600"/>
            <a:ext cx="506160" cy="191880"/>
          </a:xfrm>
          <a:custGeom>
            <a:avLst/>
            <a:gdLst/>
            <a:ahLst/>
            <a:cxnLst/>
            <a:rect l="0" t="0" r="r" b="b"/>
            <a:pathLst>
              <a:path w="1406" h="533">
                <a:moveTo>
                  <a:pt x="1380" y="532"/>
                </a:moveTo>
                <a:lnTo>
                  <a:pt x="0" y="9"/>
                </a:lnTo>
                <a:lnTo>
                  <a:pt x="0" y="0"/>
                </a:lnTo>
                <a:lnTo>
                  <a:pt x="1405" y="532"/>
                </a:lnTo>
                <a:lnTo>
                  <a:pt x="1380" y="532"/>
                </a:lnTo>
                <a:close/>
              </a:path>
            </a:pathLst>
          </a:custGeom>
          <a:solidFill>
            <a:srgbClr val="69A2B3"/>
          </a:solidFill>
          <a:ln>
            <a:noFill/>
          </a:ln>
        </p:spPr>
      </p:sp>
      <p:sp>
        <p:nvSpPr>
          <p:cNvPr id="17352" name="Freeform 435"/>
          <p:cNvSpPr/>
          <p:nvPr/>
        </p:nvSpPr>
        <p:spPr>
          <a:xfrm>
            <a:off x="860760" y="378000"/>
            <a:ext cx="515160" cy="195480"/>
          </a:xfrm>
          <a:custGeom>
            <a:avLst/>
            <a:gdLst/>
            <a:ahLst/>
            <a:cxnLst/>
            <a:rect l="0" t="0" r="r" b="b"/>
            <a:pathLst>
              <a:path w="1431" h="543">
                <a:moveTo>
                  <a:pt x="1405" y="542"/>
                </a:moveTo>
                <a:lnTo>
                  <a:pt x="0" y="10"/>
                </a:lnTo>
                <a:lnTo>
                  <a:pt x="0" y="0"/>
                </a:lnTo>
                <a:lnTo>
                  <a:pt x="1430" y="542"/>
                </a:lnTo>
                <a:lnTo>
                  <a:pt x="1405" y="542"/>
                </a:lnTo>
                <a:close/>
              </a:path>
            </a:pathLst>
          </a:custGeom>
          <a:solidFill>
            <a:srgbClr val="6AA2B4"/>
          </a:solidFill>
          <a:ln>
            <a:noFill/>
          </a:ln>
        </p:spPr>
      </p:sp>
      <p:sp>
        <p:nvSpPr>
          <p:cNvPr id="17353" name="Freeform 436"/>
          <p:cNvSpPr/>
          <p:nvPr/>
        </p:nvSpPr>
        <p:spPr>
          <a:xfrm>
            <a:off x="860760" y="374760"/>
            <a:ext cx="524160" cy="198720"/>
          </a:xfrm>
          <a:custGeom>
            <a:avLst/>
            <a:gdLst/>
            <a:ahLst/>
            <a:cxnLst/>
            <a:rect l="0" t="0" r="r" b="b"/>
            <a:pathLst>
              <a:path w="1456" h="552">
                <a:moveTo>
                  <a:pt x="1430" y="551"/>
                </a:moveTo>
                <a:lnTo>
                  <a:pt x="0" y="9"/>
                </a:lnTo>
                <a:lnTo>
                  <a:pt x="0" y="0"/>
                </a:lnTo>
                <a:lnTo>
                  <a:pt x="1455" y="551"/>
                </a:lnTo>
                <a:lnTo>
                  <a:pt x="1430" y="551"/>
                </a:lnTo>
                <a:close/>
              </a:path>
            </a:pathLst>
          </a:custGeom>
          <a:solidFill>
            <a:srgbClr val="6BA3B4"/>
          </a:solidFill>
          <a:ln>
            <a:noFill/>
          </a:ln>
        </p:spPr>
      </p:sp>
      <p:sp>
        <p:nvSpPr>
          <p:cNvPr id="17354" name="Freeform 437"/>
          <p:cNvSpPr/>
          <p:nvPr/>
        </p:nvSpPr>
        <p:spPr>
          <a:xfrm>
            <a:off x="860760" y="371160"/>
            <a:ext cx="533520" cy="202320"/>
          </a:xfrm>
          <a:custGeom>
            <a:avLst/>
            <a:gdLst/>
            <a:ahLst/>
            <a:cxnLst/>
            <a:rect l="0" t="0" r="r" b="b"/>
            <a:pathLst>
              <a:path w="1482" h="562">
                <a:moveTo>
                  <a:pt x="1455" y="561"/>
                </a:moveTo>
                <a:lnTo>
                  <a:pt x="0" y="10"/>
                </a:lnTo>
                <a:lnTo>
                  <a:pt x="0" y="0"/>
                </a:lnTo>
                <a:lnTo>
                  <a:pt x="1481" y="561"/>
                </a:lnTo>
                <a:lnTo>
                  <a:pt x="1455" y="561"/>
                </a:lnTo>
                <a:close/>
              </a:path>
            </a:pathLst>
          </a:custGeom>
          <a:solidFill>
            <a:srgbClr val="6DA3B4"/>
          </a:solidFill>
          <a:ln>
            <a:noFill/>
          </a:ln>
        </p:spPr>
      </p:sp>
      <p:sp>
        <p:nvSpPr>
          <p:cNvPr id="17355" name="Freeform 438"/>
          <p:cNvSpPr/>
          <p:nvPr/>
        </p:nvSpPr>
        <p:spPr>
          <a:xfrm>
            <a:off x="860760" y="367920"/>
            <a:ext cx="542520" cy="205560"/>
          </a:xfrm>
          <a:custGeom>
            <a:avLst/>
            <a:gdLst/>
            <a:ahLst/>
            <a:cxnLst/>
            <a:rect l="0" t="0" r="r" b="b"/>
            <a:pathLst>
              <a:path w="1507" h="571">
                <a:moveTo>
                  <a:pt x="1481" y="570"/>
                </a:moveTo>
                <a:lnTo>
                  <a:pt x="0" y="9"/>
                </a:lnTo>
                <a:lnTo>
                  <a:pt x="0" y="0"/>
                </a:lnTo>
                <a:lnTo>
                  <a:pt x="1506" y="570"/>
                </a:lnTo>
                <a:lnTo>
                  <a:pt x="1481" y="570"/>
                </a:lnTo>
                <a:close/>
              </a:path>
            </a:pathLst>
          </a:custGeom>
          <a:solidFill>
            <a:srgbClr val="6EA4B5"/>
          </a:solidFill>
          <a:ln>
            <a:noFill/>
          </a:ln>
        </p:spPr>
      </p:sp>
      <p:sp>
        <p:nvSpPr>
          <p:cNvPr id="17356" name="Freeform 439"/>
          <p:cNvSpPr/>
          <p:nvPr/>
        </p:nvSpPr>
        <p:spPr>
          <a:xfrm>
            <a:off x="860760" y="364320"/>
            <a:ext cx="551520" cy="209160"/>
          </a:xfrm>
          <a:custGeom>
            <a:avLst/>
            <a:gdLst/>
            <a:ahLst/>
            <a:cxnLst/>
            <a:rect l="0" t="0" r="r" b="b"/>
            <a:pathLst>
              <a:path w="1532" h="581">
                <a:moveTo>
                  <a:pt x="1506" y="580"/>
                </a:moveTo>
                <a:lnTo>
                  <a:pt x="0" y="10"/>
                </a:lnTo>
                <a:lnTo>
                  <a:pt x="0" y="0"/>
                </a:lnTo>
                <a:lnTo>
                  <a:pt x="1531" y="580"/>
                </a:lnTo>
                <a:lnTo>
                  <a:pt x="1506" y="580"/>
                </a:lnTo>
                <a:close/>
              </a:path>
            </a:pathLst>
          </a:custGeom>
          <a:solidFill>
            <a:srgbClr val="6FA4B5"/>
          </a:solidFill>
          <a:ln>
            <a:noFill/>
          </a:ln>
        </p:spPr>
      </p:sp>
      <p:sp>
        <p:nvSpPr>
          <p:cNvPr id="17357" name="Freeform 440"/>
          <p:cNvSpPr/>
          <p:nvPr/>
        </p:nvSpPr>
        <p:spPr>
          <a:xfrm>
            <a:off x="860760" y="361080"/>
            <a:ext cx="560520" cy="212400"/>
          </a:xfrm>
          <a:custGeom>
            <a:avLst/>
            <a:gdLst/>
            <a:ahLst/>
            <a:cxnLst/>
            <a:rect l="0" t="0" r="r" b="b"/>
            <a:pathLst>
              <a:path w="1557" h="590">
                <a:moveTo>
                  <a:pt x="1531" y="589"/>
                </a:moveTo>
                <a:lnTo>
                  <a:pt x="0" y="9"/>
                </a:lnTo>
                <a:lnTo>
                  <a:pt x="0" y="0"/>
                </a:lnTo>
                <a:lnTo>
                  <a:pt x="1556" y="589"/>
                </a:lnTo>
                <a:lnTo>
                  <a:pt x="1531" y="589"/>
                </a:lnTo>
                <a:close/>
              </a:path>
            </a:pathLst>
          </a:custGeom>
          <a:solidFill>
            <a:srgbClr val="70A5B6"/>
          </a:solidFill>
          <a:ln>
            <a:noFill/>
          </a:ln>
        </p:spPr>
      </p:sp>
      <p:sp>
        <p:nvSpPr>
          <p:cNvPr id="17358" name="Freeform 441"/>
          <p:cNvSpPr/>
          <p:nvPr/>
        </p:nvSpPr>
        <p:spPr>
          <a:xfrm>
            <a:off x="860760" y="357480"/>
            <a:ext cx="569520" cy="216000"/>
          </a:xfrm>
          <a:custGeom>
            <a:avLst/>
            <a:gdLst/>
            <a:ahLst/>
            <a:cxnLst/>
            <a:rect l="0" t="0" r="r" b="b"/>
            <a:pathLst>
              <a:path w="1582" h="600">
                <a:moveTo>
                  <a:pt x="1555" y="599"/>
                </a:moveTo>
                <a:lnTo>
                  <a:pt x="0" y="10"/>
                </a:lnTo>
                <a:lnTo>
                  <a:pt x="0" y="0"/>
                </a:lnTo>
                <a:lnTo>
                  <a:pt x="1581" y="599"/>
                </a:lnTo>
                <a:lnTo>
                  <a:pt x="1555" y="599"/>
                </a:lnTo>
                <a:close/>
              </a:path>
            </a:pathLst>
          </a:custGeom>
          <a:solidFill>
            <a:srgbClr val="71A5B6"/>
          </a:solidFill>
          <a:ln>
            <a:noFill/>
          </a:ln>
        </p:spPr>
      </p:sp>
      <p:sp>
        <p:nvSpPr>
          <p:cNvPr id="17359" name="Freeform 442"/>
          <p:cNvSpPr/>
          <p:nvPr/>
        </p:nvSpPr>
        <p:spPr>
          <a:xfrm>
            <a:off x="860760" y="354240"/>
            <a:ext cx="578520" cy="219240"/>
          </a:xfrm>
          <a:custGeom>
            <a:avLst/>
            <a:gdLst/>
            <a:ahLst/>
            <a:cxnLst/>
            <a:rect l="0" t="0" r="r" b="b"/>
            <a:pathLst>
              <a:path w="1607" h="609">
                <a:moveTo>
                  <a:pt x="1581" y="608"/>
                </a:moveTo>
                <a:lnTo>
                  <a:pt x="0" y="9"/>
                </a:lnTo>
                <a:lnTo>
                  <a:pt x="0" y="0"/>
                </a:lnTo>
                <a:lnTo>
                  <a:pt x="1606" y="608"/>
                </a:lnTo>
                <a:lnTo>
                  <a:pt x="1581" y="608"/>
                </a:lnTo>
                <a:close/>
              </a:path>
            </a:pathLst>
          </a:custGeom>
          <a:solidFill>
            <a:srgbClr val="72A6B6"/>
          </a:solidFill>
          <a:ln>
            <a:noFill/>
          </a:ln>
        </p:spPr>
      </p:sp>
      <p:sp>
        <p:nvSpPr>
          <p:cNvPr id="17360" name="Freeform 443"/>
          <p:cNvSpPr/>
          <p:nvPr/>
        </p:nvSpPr>
        <p:spPr>
          <a:xfrm>
            <a:off x="860760" y="350640"/>
            <a:ext cx="587520" cy="222840"/>
          </a:xfrm>
          <a:custGeom>
            <a:avLst/>
            <a:gdLst/>
            <a:ahLst/>
            <a:cxnLst/>
            <a:rect l="0" t="0" r="r" b="b"/>
            <a:pathLst>
              <a:path w="1632" h="619">
                <a:moveTo>
                  <a:pt x="1606" y="618"/>
                </a:moveTo>
                <a:lnTo>
                  <a:pt x="0" y="10"/>
                </a:lnTo>
                <a:lnTo>
                  <a:pt x="0" y="0"/>
                </a:lnTo>
                <a:lnTo>
                  <a:pt x="1631" y="618"/>
                </a:lnTo>
                <a:lnTo>
                  <a:pt x="1606" y="618"/>
                </a:lnTo>
                <a:close/>
              </a:path>
            </a:pathLst>
          </a:custGeom>
          <a:solidFill>
            <a:srgbClr val="73A7B7"/>
          </a:solidFill>
          <a:ln>
            <a:noFill/>
          </a:ln>
        </p:spPr>
      </p:sp>
      <p:sp>
        <p:nvSpPr>
          <p:cNvPr id="17361" name="Freeform 444"/>
          <p:cNvSpPr/>
          <p:nvPr/>
        </p:nvSpPr>
        <p:spPr>
          <a:xfrm>
            <a:off x="860760" y="347400"/>
            <a:ext cx="596520" cy="226080"/>
          </a:xfrm>
          <a:custGeom>
            <a:avLst/>
            <a:gdLst/>
            <a:ahLst/>
            <a:cxnLst/>
            <a:rect l="0" t="0" r="r" b="b"/>
            <a:pathLst>
              <a:path w="1657" h="628">
                <a:moveTo>
                  <a:pt x="1631" y="627"/>
                </a:moveTo>
                <a:lnTo>
                  <a:pt x="0" y="9"/>
                </a:lnTo>
                <a:lnTo>
                  <a:pt x="0" y="0"/>
                </a:lnTo>
                <a:lnTo>
                  <a:pt x="1656" y="627"/>
                </a:lnTo>
                <a:lnTo>
                  <a:pt x="1631" y="627"/>
                </a:lnTo>
                <a:close/>
              </a:path>
            </a:pathLst>
          </a:custGeom>
          <a:solidFill>
            <a:srgbClr val="74A7B7"/>
          </a:solidFill>
          <a:ln>
            <a:noFill/>
          </a:ln>
        </p:spPr>
      </p:sp>
      <p:sp>
        <p:nvSpPr>
          <p:cNvPr id="17362" name="Freeform 445"/>
          <p:cNvSpPr/>
          <p:nvPr/>
        </p:nvSpPr>
        <p:spPr>
          <a:xfrm>
            <a:off x="860760" y="343800"/>
            <a:ext cx="605520" cy="229680"/>
          </a:xfrm>
          <a:custGeom>
            <a:avLst/>
            <a:gdLst/>
            <a:ahLst/>
            <a:cxnLst/>
            <a:rect l="0" t="0" r="r" b="b"/>
            <a:pathLst>
              <a:path w="1682" h="638">
                <a:moveTo>
                  <a:pt x="1656" y="637"/>
                </a:moveTo>
                <a:lnTo>
                  <a:pt x="0" y="10"/>
                </a:lnTo>
                <a:lnTo>
                  <a:pt x="0" y="0"/>
                </a:lnTo>
                <a:lnTo>
                  <a:pt x="1681" y="637"/>
                </a:lnTo>
                <a:lnTo>
                  <a:pt x="1656" y="637"/>
                </a:lnTo>
                <a:close/>
              </a:path>
            </a:pathLst>
          </a:custGeom>
          <a:solidFill>
            <a:srgbClr val="76A8B8"/>
          </a:solidFill>
          <a:ln>
            <a:noFill/>
          </a:ln>
        </p:spPr>
      </p:sp>
      <p:sp>
        <p:nvSpPr>
          <p:cNvPr id="17363" name="Freeform 446"/>
          <p:cNvSpPr/>
          <p:nvPr/>
        </p:nvSpPr>
        <p:spPr>
          <a:xfrm>
            <a:off x="860760" y="340560"/>
            <a:ext cx="614520" cy="232920"/>
          </a:xfrm>
          <a:custGeom>
            <a:avLst/>
            <a:gdLst/>
            <a:ahLst/>
            <a:cxnLst/>
            <a:rect l="0" t="0" r="r" b="b"/>
            <a:pathLst>
              <a:path w="1707" h="647">
                <a:moveTo>
                  <a:pt x="1681" y="646"/>
                </a:moveTo>
                <a:lnTo>
                  <a:pt x="0" y="9"/>
                </a:lnTo>
                <a:lnTo>
                  <a:pt x="0" y="0"/>
                </a:lnTo>
                <a:lnTo>
                  <a:pt x="1706" y="646"/>
                </a:lnTo>
                <a:lnTo>
                  <a:pt x="1681" y="646"/>
                </a:lnTo>
                <a:close/>
              </a:path>
            </a:pathLst>
          </a:custGeom>
          <a:solidFill>
            <a:srgbClr val="77A8B8"/>
          </a:solidFill>
          <a:ln>
            <a:noFill/>
          </a:ln>
        </p:spPr>
      </p:sp>
      <p:sp>
        <p:nvSpPr>
          <p:cNvPr id="17364" name="Freeform 447"/>
          <p:cNvSpPr/>
          <p:nvPr/>
        </p:nvSpPr>
        <p:spPr>
          <a:xfrm>
            <a:off x="860760" y="336960"/>
            <a:ext cx="623520" cy="236520"/>
          </a:xfrm>
          <a:custGeom>
            <a:avLst/>
            <a:gdLst/>
            <a:ahLst/>
            <a:cxnLst/>
            <a:rect l="0" t="0" r="r" b="b"/>
            <a:pathLst>
              <a:path w="1732" h="657">
                <a:moveTo>
                  <a:pt x="1706" y="656"/>
                </a:moveTo>
                <a:lnTo>
                  <a:pt x="0" y="10"/>
                </a:lnTo>
                <a:lnTo>
                  <a:pt x="0" y="0"/>
                </a:lnTo>
                <a:lnTo>
                  <a:pt x="1731" y="656"/>
                </a:lnTo>
                <a:lnTo>
                  <a:pt x="1706" y="656"/>
                </a:lnTo>
                <a:close/>
              </a:path>
            </a:pathLst>
          </a:custGeom>
          <a:solidFill>
            <a:srgbClr val="78A9B9"/>
          </a:solidFill>
          <a:ln>
            <a:noFill/>
          </a:ln>
        </p:spPr>
      </p:sp>
      <p:sp>
        <p:nvSpPr>
          <p:cNvPr id="17365" name="Freeform 448"/>
          <p:cNvSpPr/>
          <p:nvPr/>
        </p:nvSpPr>
        <p:spPr>
          <a:xfrm>
            <a:off x="860760" y="333720"/>
            <a:ext cx="632520" cy="239760"/>
          </a:xfrm>
          <a:custGeom>
            <a:avLst/>
            <a:gdLst/>
            <a:ahLst/>
            <a:cxnLst/>
            <a:rect l="0" t="0" r="r" b="b"/>
            <a:pathLst>
              <a:path w="1757" h="666">
                <a:moveTo>
                  <a:pt x="1731" y="665"/>
                </a:moveTo>
                <a:lnTo>
                  <a:pt x="0" y="9"/>
                </a:lnTo>
                <a:lnTo>
                  <a:pt x="0" y="0"/>
                </a:lnTo>
                <a:lnTo>
                  <a:pt x="1756" y="665"/>
                </a:lnTo>
                <a:lnTo>
                  <a:pt x="1731" y="665"/>
                </a:lnTo>
                <a:close/>
              </a:path>
            </a:pathLst>
          </a:custGeom>
          <a:solidFill>
            <a:srgbClr val="79A9B9"/>
          </a:solidFill>
          <a:ln>
            <a:noFill/>
          </a:ln>
        </p:spPr>
      </p:sp>
      <p:sp>
        <p:nvSpPr>
          <p:cNvPr id="17366" name="Freeform 449"/>
          <p:cNvSpPr/>
          <p:nvPr/>
        </p:nvSpPr>
        <p:spPr>
          <a:xfrm>
            <a:off x="860760" y="330120"/>
            <a:ext cx="641520" cy="243360"/>
          </a:xfrm>
          <a:custGeom>
            <a:avLst/>
            <a:gdLst/>
            <a:ahLst/>
            <a:cxnLst/>
            <a:rect l="0" t="0" r="r" b="b"/>
            <a:pathLst>
              <a:path w="1782" h="676">
                <a:moveTo>
                  <a:pt x="1756" y="675"/>
                </a:moveTo>
                <a:lnTo>
                  <a:pt x="0" y="10"/>
                </a:lnTo>
                <a:lnTo>
                  <a:pt x="0" y="0"/>
                </a:lnTo>
                <a:lnTo>
                  <a:pt x="1781" y="675"/>
                </a:lnTo>
                <a:lnTo>
                  <a:pt x="1756" y="675"/>
                </a:lnTo>
                <a:close/>
              </a:path>
            </a:pathLst>
          </a:custGeom>
          <a:solidFill>
            <a:srgbClr val="7AAABA"/>
          </a:solidFill>
          <a:ln>
            <a:noFill/>
          </a:ln>
        </p:spPr>
      </p:sp>
      <p:sp>
        <p:nvSpPr>
          <p:cNvPr id="17367" name="Freeform 450"/>
          <p:cNvSpPr/>
          <p:nvPr/>
        </p:nvSpPr>
        <p:spPr>
          <a:xfrm>
            <a:off x="860760" y="326880"/>
            <a:ext cx="650520" cy="246600"/>
          </a:xfrm>
          <a:custGeom>
            <a:avLst/>
            <a:gdLst/>
            <a:ahLst/>
            <a:cxnLst/>
            <a:rect l="0" t="0" r="r" b="b"/>
            <a:pathLst>
              <a:path w="1807" h="685">
                <a:moveTo>
                  <a:pt x="1781" y="684"/>
                </a:moveTo>
                <a:lnTo>
                  <a:pt x="0" y="9"/>
                </a:lnTo>
                <a:lnTo>
                  <a:pt x="0" y="0"/>
                </a:lnTo>
                <a:lnTo>
                  <a:pt x="1806" y="684"/>
                </a:lnTo>
                <a:lnTo>
                  <a:pt x="1781" y="684"/>
                </a:lnTo>
                <a:close/>
              </a:path>
            </a:pathLst>
          </a:custGeom>
          <a:solidFill>
            <a:srgbClr val="7BAABA"/>
          </a:solidFill>
          <a:ln>
            <a:noFill/>
          </a:ln>
        </p:spPr>
      </p:sp>
      <p:sp>
        <p:nvSpPr>
          <p:cNvPr id="17368" name="Freeform 451"/>
          <p:cNvSpPr/>
          <p:nvPr/>
        </p:nvSpPr>
        <p:spPr>
          <a:xfrm>
            <a:off x="860760" y="323280"/>
            <a:ext cx="659880" cy="250200"/>
          </a:xfrm>
          <a:custGeom>
            <a:avLst/>
            <a:gdLst/>
            <a:ahLst/>
            <a:cxnLst/>
            <a:rect l="0" t="0" r="r" b="b"/>
            <a:pathLst>
              <a:path w="1833" h="695">
                <a:moveTo>
                  <a:pt x="1806" y="694"/>
                </a:moveTo>
                <a:lnTo>
                  <a:pt x="0" y="10"/>
                </a:lnTo>
                <a:lnTo>
                  <a:pt x="0" y="0"/>
                </a:lnTo>
                <a:lnTo>
                  <a:pt x="1832" y="694"/>
                </a:lnTo>
                <a:lnTo>
                  <a:pt x="1806" y="694"/>
                </a:lnTo>
                <a:close/>
              </a:path>
            </a:pathLst>
          </a:custGeom>
          <a:solidFill>
            <a:srgbClr val="7DABBA"/>
          </a:solidFill>
          <a:ln>
            <a:noFill/>
          </a:ln>
        </p:spPr>
      </p:sp>
      <p:sp>
        <p:nvSpPr>
          <p:cNvPr id="17369" name="Freeform 452"/>
          <p:cNvSpPr/>
          <p:nvPr/>
        </p:nvSpPr>
        <p:spPr>
          <a:xfrm>
            <a:off x="860760" y="320040"/>
            <a:ext cx="668880" cy="253440"/>
          </a:xfrm>
          <a:custGeom>
            <a:avLst/>
            <a:gdLst/>
            <a:ahLst/>
            <a:cxnLst/>
            <a:rect l="0" t="0" r="r" b="b"/>
            <a:pathLst>
              <a:path w="1858" h="704">
                <a:moveTo>
                  <a:pt x="1832" y="703"/>
                </a:moveTo>
                <a:lnTo>
                  <a:pt x="0" y="9"/>
                </a:lnTo>
                <a:lnTo>
                  <a:pt x="0" y="0"/>
                </a:lnTo>
                <a:lnTo>
                  <a:pt x="1857" y="703"/>
                </a:lnTo>
                <a:lnTo>
                  <a:pt x="1832" y="703"/>
                </a:lnTo>
                <a:close/>
              </a:path>
            </a:pathLst>
          </a:custGeom>
          <a:solidFill>
            <a:srgbClr val="7EACBB"/>
          </a:solidFill>
          <a:ln>
            <a:noFill/>
          </a:ln>
        </p:spPr>
      </p:sp>
      <p:sp>
        <p:nvSpPr>
          <p:cNvPr id="17370" name="Freeform 453"/>
          <p:cNvSpPr/>
          <p:nvPr/>
        </p:nvSpPr>
        <p:spPr>
          <a:xfrm>
            <a:off x="860760" y="316440"/>
            <a:ext cx="677880" cy="257040"/>
          </a:xfrm>
          <a:custGeom>
            <a:avLst/>
            <a:gdLst/>
            <a:ahLst/>
            <a:cxnLst/>
            <a:rect l="0" t="0" r="r" b="b"/>
            <a:pathLst>
              <a:path w="1883" h="714">
                <a:moveTo>
                  <a:pt x="1857" y="713"/>
                </a:moveTo>
                <a:lnTo>
                  <a:pt x="0" y="10"/>
                </a:lnTo>
                <a:lnTo>
                  <a:pt x="0" y="0"/>
                </a:lnTo>
                <a:lnTo>
                  <a:pt x="1882" y="713"/>
                </a:lnTo>
                <a:lnTo>
                  <a:pt x="1857" y="713"/>
                </a:lnTo>
                <a:close/>
              </a:path>
            </a:pathLst>
          </a:custGeom>
          <a:solidFill>
            <a:srgbClr val="7FACBB"/>
          </a:solidFill>
          <a:ln>
            <a:noFill/>
          </a:ln>
        </p:spPr>
      </p:sp>
      <p:sp>
        <p:nvSpPr>
          <p:cNvPr id="17371" name="Freeform 454"/>
          <p:cNvSpPr/>
          <p:nvPr/>
        </p:nvSpPr>
        <p:spPr>
          <a:xfrm>
            <a:off x="860760" y="313200"/>
            <a:ext cx="686880" cy="260280"/>
          </a:xfrm>
          <a:custGeom>
            <a:avLst/>
            <a:gdLst/>
            <a:ahLst/>
            <a:cxnLst/>
            <a:rect l="0" t="0" r="r" b="b"/>
            <a:pathLst>
              <a:path w="1908" h="723">
                <a:moveTo>
                  <a:pt x="1882" y="722"/>
                </a:moveTo>
                <a:lnTo>
                  <a:pt x="0" y="9"/>
                </a:lnTo>
                <a:lnTo>
                  <a:pt x="0" y="0"/>
                </a:lnTo>
                <a:lnTo>
                  <a:pt x="1907" y="722"/>
                </a:lnTo>
                <a:lnTo>
                  <a:pt x="1882" y="722"/>
                </a:lnTo>
                <a:close/>
              </a:path>
            </a:pathLst>
          </a:custGeom>
          <a:solidFill>
            <a:srgbClr val="80ADBC"/>
          </a:solidFill>
          <a:ln>
            <a:noFill/>
          </a:ln>
        </p:spPr>
      </p:sp>
      <p:sp>
        <p:nvSpPr>
          <p:cNvPr id="17372" name="Freeform 455"/>
          <p:cNvSpPr/>
          <p:nvPr/>
        </p:nvSpPr>
        <p:spPr>
          <a:xfrm>
            <a:off x="860760" y="309600"/>
            <a:ext cx="695880" cy="263880"/>
          </a:xfrm>
          <a:custGeom>
            <a:avLst/>
            <a:gdLst/>
            <a:ahLst/>
            <a:cxnLst/>
            <a:rect l="0" t="0" r="r" b="b"/>
            <a:pathLst>
              <a:path w="1933" h="733">
                <a:moveTo>
                  <a:pt x="1907" y="732"/>
                </a:moveTo>
                <a:lnTo>
                  <a:pt x="0" y="10"/>
                </a:lnTo>
                <a:lnTo>
                  <a:pt x="0" y="0"/>
                </a:lnTo>
                <a:lnTo>
                  <a:pt x="1932" y="732"/>
                </a:lnTo>
                <a:lnTo>
                  <a:pt x="1907" y="732"/>
                </a:lnTo>
                <a:close/>
              </a:path>
            </a:pathLst>
          </a:custGeom>
          <a:solidFill>
            <a:srgbClr val="82AEBC"/>
          </a:solidFill>
          <a:ln>
            <a:noFill/>
          </a:ln>
        </p:spPr>
      </p:sp>
      <p:sp>
        <p:nvSpPr>
          <p:cNvPr id="17373" name="Freeform 456"/>
          <p:cNvSpPr/>
          <p:nvPr/>
        </p:nvSpPr>
        <p:spPr>
          <a:xfrm>
            <a:off x="860760" y="306360"/>
            <a:ext cx="704880" cy="267120"/>
          </a:xfrm>
          <a:custGeom>
            <a:avLst/>
            <a:gdLst/>
            <a:ahLst/>
            <a:cxnLst/>
            <a:rect l="0" t="0" r="r" b="b"/>
            <a:pathLst>
              <a:path w="1958" h="742">
                <a:moveTo>
                  <a:pt x="1932" y="741"/>
                </a:moveTo>
                <a:lnTo>
                  <a:pt x="0" y="9"/>
                </a:lnTo>
                <a:lnTo>
                  <a:pt x="0" y="0"/>
                </a:lnTo>
                <a:lnTo>
                  <a:pt x="1957" y="741"/>
                </a:lnTo>
                <a:lnTo>
                  <a:pt x="1932" y="741"/>
                </a:lnTo>
                <a:close/>
              </a:path>
            </a:pathLst>
          </a:custGeom>
          <a:solidFill>
            <a:srgbClr val="83AEBD"/>
          </a:solidFill>
          <a:ln>
            <a:noFill/>
          </a:ln>
        </p:spPr>
      </p:sp>
      <p:sp>
        <p:nvSpPr>
          <p:cNvPr id="17374" name="Freeform 457"/>
          <p:cNvSpPr/>
          <p:nvPr/>
        </p:nvSpPr>
        <p:spPr>
          <a:xfrm>
            <a:off x="860760" y="302760"/>
            <a:ext cx="713880" cy="270720"/>
          </a:xfrm>
          <a:custGeom>
            <a:avLst/>
            <a:gdLst/>
            <a:ahLst/>
            <a:cxnLst/>
            <a:rect l="0" t="0" r="r" b="b"/>
            <a:pathLst>
              <a:path w="1983" h="752">
                <a:moveTo>
                  <a:pt x="1957" y="751"/>
                </a:moveTo>
                <a:lnTo>
                  <a:pt x="0" y="10"/>
                </a:lnTo>
                <a:lnTo>
                  <a:pt x="0" y="0"/>
                </a:lnTo>
                <a:lnTo>
                  <a:pt x="1982" y="751"/>
                </a:lnTo>
                <a:lnTo>
                  <a:pt x="1957" y="751"/>
                </a:lnTo>
                <a:close/>
              </a:path>
            </a:pathLst>
          </a:custGeom>
          <a:solidFill>
            <a:srgbClr val="84AFBD"/>
          </a:solidFill>
          <a:ln>
            <a:noFill/>
          </a:ln>
        </p:spPr>
      </p:sp>
      <p:sp>
        <p:nvSpPr>
          <p:cNvPr id="17375" name="Freeform 458"/>
          <p:cNvSpPr/>
          <p:nvPr/>
        </p:nvSpPr>
        <p:spPr>
          <a:xfrm>
            <a:off x="860760" y="299520"/>
            <a:ext cx="722880" cy="273960"/>
          </a:xfrm>
          <a:custGeom>
            <a:avLst/>
            <a:gdLst/>
            <a:ahLst/>
            <a:cxnLst/>
            <a:rect l="0" t="0" r="r" b="b"/>
            <a:pathLst>
              <a:path w="2008" h="761">
                <a:moveTo>
                  <a:pt x="1982" y="760"/>
                </a:moveTo>
                <a:lnTo>
                  <a:pt x="0" y="9"/>
                </a:lnTo>
                <a:lnTo>
                  <a:pt x="0" y="0"/>
                </a:lnTo>
                <a:lnTo>
                  <a:pt x="2007" y="760"/>
                </a:lnTo>
                <a:lnTo>
                  <a:pt x="1982" y="760"/>
                </a:lnTo>
                <a:close/>
              </a:path>
            </a:pathLst>
          </a:custGeom>
          <a:solidFill>
            <a:srgbClr val="85AFBE"/>
          </a:solidFill>
          <a:ln>
            <a:noFill/>
          </a:ln>
        </p:spPr>
      </p:sp>
      <p:sp>
        <p:nvSpPr>
          <p:cNvPr id="17376" name="Freeform 459"/>
          <p:cNvSpPr/>
          <p:nvPr/>
        </p:nvSpPr>
        <p:spPr>
          <a:xfrm>
            <a:off x="860760" y="295920"/>
            <a:ext cx="731880" cy="277560"/>
          </a:xfrm>
          <a:custGeom>
            <a:avLst/>
            <a:gdLst/>
            <a:ahLst/>
            <a:cxnLst/>
            <a:rect l="0" t="0" r="r" b="b"/>
            <a:pathLst>
              <a:path w="2033" h="771">
                <a:moveTo>
                  <a:pt x="2007" y="770"/>
                </a:moveTo>
                <a:lnTo>
                  <a:pt x="0" y="10"/>
                </a:lnTo>
                <a:lnTo>
                  <a:pt x="0" y="0"/>
                </a:lnTo>
                <a:lnTo>
                  <a:pt x="2032" y="770"/>
                </a:lnTo>
                <a:lnTo>
                  <a:pt x="2007" y="770"/>
                </a:lnTo>
                <a:close/>
              </a:path>
            </a:pathLst>
          </a:custGeom>
          <a:solidFill>
            <a:srgbClr val="87B0BE"/>
          </a:solidFill>
          <a:ln>
            <a:noFill/>
          </a:ln>
        </p:spPr>
      </p:sp>
      <p:sp>
        <p:nvSpPr>
          <p:cNvPr id="17377" name="Freeform 460"/>
          <p:cNvSpPr/>
          <p:nvPr/>
        </p:nvSpPr>
        <p:spPr>
          <a:xfrm>
            <a:off x="860760" y="292680"/>
            <a:ext cx="740880" cy="280800"/>
          </a:xfrm>
          <a:custGeom>
            <a:avLst/>
            <a:gdLst/>
            <a:ahLst/>
            <a:cxnLst/>
            <a:rect l="0" t="0" r="r" b="b"/>
            <a:pathLst>
              <a:path w="2058" h="780">
                <a:moveTo>
                  <a:pt x="2032" y="779"/>
                </a:moveTo>
                <a:lnTo>
                  <a:pt x="0" y="9"/>
                </a:lnTo>
                <a:lnTo>
                  <a:pt x="0" y="0"/>
                </a:lnTo>
                <a:lnTo>
                  <a:pt x="2057" y="779"/>
                </a:lnTo>
                <a:lnTo>
                  <a:pt x="2032" y="779"/>
                </a:lnTo>
                <a:close/>
              </a:path>
            </a:pathLst>
          </a:custGeom>
          <a:solidFill>
            <a:srgbClr val="88B1BF"/>
          </a:solidFill>
          <a:ln>
            <a:noFill/>
          </a:ln>
        </p:spPr>
      </p:sp>
      <p:sp>
        <p:nvSpPr>
          <p:cNvPr id="17378" name="Freeform 461"/>
          <p:cNvSpPr/>
          <p:nvPr/>
        </p:nvSpPr>
        <p:spPr>
          <a:xfrm>
            <a:off x="860760" y="289080"/>
            <a:ext cx="749880" cy="284400"/>
          </a:xfrm>
          <a:custGeom>
            <a:avLst/>
            <a:gdLst/>
            <a:ahLst/>
            <a:cxnLst/>
            <a:rect l="0" t="0" r="r" b="b"/>
            <a:pathLst>
              <a:path w="2083" h="790">
                <a:moveTo>
                  <a:pt x="2057" y="789"/>
                </a:moveTo>
                <a:lnTo>
                  <a:pt x="0" y="10"/>
                </a:lnTo>
                <a:lnTo>
                  <a:pt x="0" y="0"/>
                </a:lnTo>
                <a:lnTo>
                  <a:pt x="2082" y="789"/>
                </a:lnTo>
                <a:lnTo>
                  <a:pt x="2057" y="789"/>
                </a:lnTo>
                <a:close/>
              </a:path>
            </a:pathLst>
          </a:custGeom>
          <a:solidFill>
            <a:srgbClr val="89B2BF"/>
          </a:solidFill>
          <a:ln>
            <a:noFill/>
          </a:ln>
        </p:spPr>
      </p:sp>
      <p:sp>
        <p:nvSpPr>
          <p:cNvPr id="17379" name="Freeform 462"/>
          <p:cNvSpPr/>
          <p:nvPr/>
        </p:nvSpPr>
        <p:spPr>
          <a:xfrm>
            <a:off x="860760" y="285840"/>
            <a:ext cx="758880" cy="287640"/>
          </a:xfrm>
          <a:custGeom>
            <a:avLst/>
            <a:gdLst/>
            <a:ahLst/>
            <a:cxnLst/>
            <a:rect l="0" t="0" r="r" b="b"/>
            <a:pathLst>
              <a:path w="2108" h="799">
                <a:moveTo>
                  <a:pt x="2082" y="798"/>
                </a:moveTo>
                <a:lnTo>
                  <a:pt x="0" y="9"/>
                </a:lnTo>
                <a:lnTo>
                  <a:pt x="0" y="0"/>
                </a:lnTo>
                <a:lnTo>
                  <a:pt x="2107" y="798"/>
                </a:lnTo>
                <a:lnTo>
                  <a:pt x="2082" y="798"/>
                </a:lnTo>
                <a:close/>
              </a:path>
            </a:pathLst>
          </a:custGeom>
          <a:solidFill>
            <a:srgbClr val="8AB2C0"/>
          </a:solidFill>
          <a:ln>
            <a:noFill/>
          </a:ln>
        </p:spPr>
      </p:sp>
      <p:sp>
        <p:nvSpPr>
          <p:cNvPr id="17380" name="Freeform 463"/>
          <p:cNvSpPr/>
          <p:nvPr/>
        </p:nvSpPr>
        <p:spPr>
          <a:xfrm>
            <a:off x="860760" y="282240"/>
            <a:ext cx="767880" cy="291240"/>
          </a:xfrm>
          <a:custGeom>
            <a:avLst/>
            <a:gdLst/>
            <a:ahLst/>
            <a:cxnLst/>
            <a:rect l="0" t="0" r="r" b="b"/>
            <a:pathLst>
              <a:path w="2133" h="809">
                <a:moveTo>
                  <a:pt x="2107" y="808"/>
                </a:moveTo>
                <a:lnTo>
                  <a:pt x="0" y="10"/>
                </a:lnTo>
                <a:lnTo>
                  <a:pt x="0" y="0"/>
                </a:lnTo>
                <a:lnTo>
                  <a:pt x="2132" y="808"/>
                </a:lnTo>
                <a:lnTo>
                  <a:pt x="2107" y="808"/>
                </a:lnTo>
                <a:close/>
              </a:path>
            </a:pathLst>
          </a:custGeom>
          <a:solidFill>
            <a:srgbClr val="8BB3C0"/>
          </a:solidFill>
          <a:ln>
            <a:noFill/>
          </a:ln>
        </p:spPr>
      </p:sp>
      <p:sp>
        <p:nvSpPr>
          <p:cNvPr id="17381" name="Freeform 464"/>
          <p:cNvSpPr/>
          <p:nvPr/>
        </p:nvSpPr>
        <p:spPr>
          <a:xfrm>
            <a:off x="860760" y="279000"/>
            <a:ext cx="776880" cy="294480"/>
          </a:xfrm>
          <a:custGeom>
            <a:avLst/>
            <a:gdLst/>
            <a:ahLst/>
            <a:cxnLst/>
            <a:rect l="0" t="0" r="r" b="b"/>
            <a:pathLst>
              <a:path w="2158" h="818">
                <a:moveTo>
                  <a:pt x="2132" y="817"/>
                </a:moveTo>
                <a:lnTo>
                  <a:pt x="0" y="9"/>
                </a:lnTo>
                <a:lnTo>
                  <a:pt x="0" y="0"/>
                </a:lnTo>
                <a:lnTo>
                  <a:pt x="2157" y="817"/>
                </a:lnTo>
                <a:lnTo>
                  <a:pt x="2132" y="817"/>
                </a:lnTo>
                <a:close/>
              </a:path>
            </a:pathLst>
          </a:custGeom>
          <a:solidFill>
            <a:srgbClr val="8CB3C1"/>
          </a:solidFill>
          <a:ln>
            <a:noFill/>
          </a:ln>
        </p:spPr>
      </p:sp>
      <p:sp>
        <p:nvSpPr>
          <p:cNvPr id="17382" name="Freeform 465"/>
          <p:cNvSpPr/>
          <p:nvPr/>
        </p:nvSpPr>
        <p:spPr>
          <a:xfrm>
            <a:off x="860760" y="275400"/>
            <a:ext cx="786240" cy="298080"/>
          </a:xfrm>
          <a:custGeom>
            <a:avLst/>
            <a:gdLst/>
            <a:ahLst/>
            <a:cxnLst/>
            <a:rect l="0" t="0" r="r" b="b"/>
            <a:pathLst>
              <a:path w="2184" h="828">
                <a:moveTo>
                  <a:pt x="2157" y="827"/>
                </a:moveTo>
                <a:lnTo>
                  <a:pt x="0" y="10"/>
                </a:lnTo>
                <a:lnTo>
                  <a:pt x="0" y="0"/>
                </a:lnTo>
                <a:lnTo>
                  <a:pt x="2183" y="827"/>
                </a:lnTo>
                <a:lnTo>
                  <a:pt x="2157" y="827"/>
                </a:lnTo>
                <a:close/>
              </a:path>
            </a:pathLst>
          </a:custGeom>
          <a:solidFill>
            <a:srgbClr val="8EB4C1"/>
          </a:solidFill>
          <a:ln>
            <a:noFill/>
          </a:ln>
        </p:spPr>
      </p:sp>
      <p:sp>
        <p:nvSpPr>
          <p:cNvPr id="17383" name="Freeform 466"/>
          <p:cNvSpPr/>
          <p:nvPr/>
        </p:nvSpPr>
        <p:spPr>
          <a:xfrm>
            <a:off x="860760" y="272160"/>
            <a:ext cx="795240" cy="301320"/>
          </a:xfrm>
          <a:custGeom>
            <a:avLst/>
            <a:gdLst/>
            <a:ahLst/>
            <a:cxnLst/>
            <a:rect l="0" t="0" r="r" b="b"/>
            <a:pathLst>
              <a:path w="2209" h="837">
                <a:moveTo>
                  <a:pt x="2183" y="836"/>
                </a:moveTo>
                <a:lnTo>
                  <a:pt x="0" y="9"/>
                </a:lnTo>
                <a:lnTo>
                  <a:pt x="0" y="0"/>
                </a:lnTo>
                <a:lnTo>
                  <a:pt x="2208" y="836"/>
                </a:lnTo>
                <a:lnTo>
                  <a:pt x="2183" y="836"/>
                </a:lnTo>
                <a:close/>
              </a:path>
            </a:pathLst>
          </a:custGeom>
          <a:solidFill>
            <a:srgbClr val="8FB4C2"/>
          </a:solidFill>
          <a:ln>
            <a:noFill/>
          </a:ln>
        </p:spPr>
      </p:sp>
      <p:sp>
        <p:nvSpPr>
          <p:cNvPr id="17384" name="Freeform 467"/>
          <p:cNvSpPr/>
          <p:nvPr/>
        </p:nvSpPr>
        <p:spPr>
          <a:xfrm>
            <a:off x="860760" y="268920"/>
            <a:ext cx="804240" cy="304560"/>
          </a:xfrm>
          <a:custGeom>
            <a:avLst/>
            <a:gdLst/>
            <a:ahLst/>
            <a:cxnLst/>
            <a:rect l="0" t="0" r="r" b="b"/>
            <a:pathLst>
              <a:path w="2234" h="846">
                <a:moveTo>
                  <a:pt x="2208" y="845"/>
                </a:moveTo>
                <a:lnTo>
                  <a:pt x="0" y="9"/>
                </a:lnTo>
                <a:lnTo>
                  <a:pt x="0" y="0"/>
                </a:lnTo>
                <a:lnTo>
                  <a:pt x="2233" y="845"/>
                </a:lnTo>
                <a:lnTo>
                  <a:pt x="2208" y="845"/>
                </a:lnTo>
                <a:close/>
              </a:path>
            </a:pathLst>
          </a:custGeom>
          <a:solidFill>
            <a:srgbClr val="90B5C2"/>
          </a:solidFill>
          <a:ln>
            <a:noFill/>
          </a:ln>
        </p:spPr>
      </p:sp>
      <p:sp>
        <p:nvSpPr>
          <p:cNvPr id="17385" name="Freeform 468"/>
          <p:cNvSpPr/>
          <p:nvPr/>
        </p:nvSpPr>
        <p:spPr>
          <a:xfrm>
            <a:off x="860760" y="265320"/>
            <a:ext cx="813240" cy="308160"/>
          </a:xfrm>
          <a:custGeom>
            <a:avLst/>
            <a:gdLst/>
            <a:ahLst/>
            <a:cxnLst/>
            <a:rect l="0" t="0" r="r" b="b"/>
            <a:pathLst>
              <a:path w="2259" h="856">
                <a:moveTo>
                  <a:pt x="2233" y="855"/>
                </a:moveTo>
                <a:lnTo>
                  <a:pt x="0" y="10"/>
                </a:lnTo>
                <a:lnTo>
                  <a:pt x="0" y="0"/>
                </a:lnTo>
                <a:lnTo>
                  <a:pt x="2258" y="855"/>
                </a:lnTo>
                <a:lnTo>
                  <a:pt x="2233" y="855"/>
                </a:lnTo>
                <a:close/>
              </a:path>
            </a:pathLst>
          </a:custGeom>
          <a:solidFill>
            <a:srgbClr val="91B6C3"/>
          </a:solidFill>
          <a:ln>
            <a:noFill/>
          </a:ln>
        </p:spPr>
      </p:sp>
      <p:sp>
        <p:nvSpPr>
          <p:cNvPr id="17386" name="Freeform 469"/>
          <p:cNvSpPr/>
          <p:nvPr/>
        </p:nvSpPr>
        <p:spPr>
          <a:xfrm>
            <a:off x="860760" y="262080"/>
            <a:ext cx="822240" cy="311400"/>
          </a:xfrm>
          <a:custGeom>
            <a:avLst/>
            <a:gdLst/>
            <a:ahLst/>
            <a:cxnLst/>
            <a:rect l="0" t="0" r="r" b="b"/>
            <a:pathLst>
              <a:path w="2284" h="865">
                <a:moveTo>
                  <a:pt x="2258" y="864"/>
                </a:moveTo>
                <a:lnTo>
                  <a:pt x="0" y="9"/>
                </a:lnTo>
                <a:lnTo>
                  <a:pt x="0" y="0"/>
                </a:lnTo>
                <a:lnTo>
                  <a:pt x="2283" y="864"/>
                </a:lnTo>
                <a:lnTo>
                  <a:pt x="2258" y="864"/>
                </a:lnTo>
                <a:close/>
              </a:path>
            </a:pathLst>
          </a:custGeom>
          <a:solidFill>
            <a:srgbClr val="92B7C3"/>
          </a:solidFill>
          <a:ln>
            <a:noFill/>
          </a:ln>
        </p:spPr>
      </p:sp>
      <p:sp>
        <p:nvSpPr>
          <p:cNvPr id="17387" name="Freeform 470"/>
          <p:cNvSpPr/>
          <p:nvPr/>
        </p:nvSpPr>
        <p:spPr>
          <a:xfrm>
            <a:off x="860760" y="258480"/>
            <a:ext cx="831240" cy="315000"/>
          </a:xfrm>
          <a:custGeom>
            <a:avLst/>
            <a:gdLst/>
            <a:ahLst/>
            <a:cxnLst/>
            <a:rect l="0" t="0" r="r" b="b"/>
            <a:pathLst>
              <a:path w="2309" h="875">
                <a:moveTo>
                  <a:pt x="2283" y="874"/>
                </a:moveTo>
                <a:lnTo>
                  <a:pt x="0" y="10"/>
                </a:lnTo>
                <a:lnTo>
                  <a:pt x="0" y="0"/>
                </a:lnTo>
                <a:lnTo>
                  <a:pt x="2308" y="874"/>
                </a:lnTo>
                <a:lnTo>
                  <a:pt x="2283" y="874"/>
                </a:lnTo>
                <a:close/>
              </a:path>
            </a:pathLst>
          </a:custGeom>
          <a:solidFill>
            <a:srgbClr val="93B7C4"/>
          </a:solidFill>
          <a:ln>
            <a:noFill/>
          </a:ln>
        </p:spPr>
      </p:sp>
      <p:sp>
        <p:nvSpPr>
          <p:cNvPr id="17388" name="Freeform 471"/>
          <p:cNvSpPr/>
          <p:nvPr/>
        </p:nvSpPr>
        <p:spPr>
          <a:xfrm>
            <a:off x="860760" y="255240"/>
            <a:ext cx="840240" cy="318240"/>
          </a:xfrm>
          <a:custGeom>
            <a:avLst/>
            <a:gdLst/>
            <a:ahLst/>
            <a:cxnLst/>
            <a:rect l="0" t="0" r="r" b="b"/>
            <a:pathLst>
              <a:path w="2334" h="884">
                <a:moveTo>
                  <a:pt x="2308" y="883"/>
                </a:moveTo>
                <a:lnTo>
                  <a:pt x="0" y="9"/>
                </a:lnTo>
                <a:lnTo>
                  <a:pt x="0" y="0"/>
                </a:lnTo>
                <a:lnTo>
                  <a:pt x="2333" y="883"/>
                </a:lnTo>
                <a:lnTo>
                  <a:pt x="2308" y="883"/>
                </a:lnTo>
                <a:close/>
              </a:path>
            </a:pathLst>
          </a:custGeom>
          <a:solidFill>
            <a:srgbClr val="95B8C4"/>
          </a:solidFill>
          <a:ln>
            <a:noFill/>
          </a:ln>
        </p:spPr>
      </p:sp>
      <p:sp>
        <p:nvSpPr>
          <p:cNvPr id="17389" name="Freeform 472"/>
          <p:cNvSpPr/>
          <p:nvPr/>
        </p:nvSpPr>
        <p:spPr>
          <a:xfrm>
            <a:off x="860760" y="251640"/>
            <a:ext cx="849240" cy="321840"/>
          </a:xfrm>
          <a:custGeom>
            <a:avLst/>
            <a:gdLst/>
            <a:ahLst/>
            <a:cxnLst/>
            <a:rect l="0" t="0" r="r" b="b"/>
            <a:pathLst>
              <a:path w="2359" h="894">
                <a:moveTo>
                  <a:pt x="2333" y="893"/>
                </a:moveTo>
                <a:lnTo>
                  <a:pt x="0" y="10"/>
                </a:lnTo>
                <a:lnTo>
                  <a:pt x="0" y="0"/>
                </a:lnTo>
                <a:lnTo>
                  <a:pt x="2358" y="893"/>
                </a:lnTo>
                <a:lnTo>
                  <a:pt x="2333" y="893"/>
                </a:lnTo>
                <a:close/>
              </a:path>
            </a:pathLst>
          </a:custGeom>
          <a:solidFill>
            <a:srgbClr val="96B9C5"/>
          </a:solidFill>
          <a:ln>
            <a:noFill/>
          </a:ln>
        </p:spPr>
      </p:sp>
      <p:sp>
        <p:nvSpPr>
          <p:cNvPr id="17390" name="Freeform 473"/>
          <p:cNvSpPr/>
          <p:nvPr/>
        </p:nvSpPr>
        <p:spPr>
          <a:xfrm>
            <a:off x="860760" y="248400"/>
            <a:ext cx="858240" cy="325080"/>
          </a:xfrm>
          <a:custGeom>
            <a:avLst/>
            <a:gdLst/>
            <a:ahLst/>
            <a:cxnLst/>
            <a:rect l="0" t="0" r="r" b="b"/>
            <a:pathLst>
              <a:path w="2384" h="903">
                <a:moveTo>
                  <a:pt x="2358" y="902"/>
                </a:moveTo>
                <a:lnTo>
                  <a:pt x="0" y="9"/>
                </a:lnTo>
                <a:lnTo>
                  <a:pt x="0" y="0"/>
                </a:lnTo>
                <a:lnTo>
                  <a:pt x="2383" y="902"/>
                </a:lnTo>
                <a:lnTo>
                  <a:pt x="2358" y="902"/>
                </a:lnTo>
                <a:close/>
              </a:path>
            </a:pathLst>
          </a:custGeom>
          <a:solidFill>
            <a:srgbClr val="97BAC6"/>
          </a:solidFill>
          <a:ln>
            <a:noFill/>
          </a:ln>
        </p:spPr>
      </p:sp>
      <p:sp>
        <p:nvSpPr>
          <p:cNvPr id="17391" name="Freeform 474"/>
          <p:cNvSpPr/>
          <p:nvPr/>
        </p:nvSpPr>
        <p:spPr>
          <a:xfrm>
            <a:off x="860760" y="244800"/>
            <a:ext cx="867240" cy="328680"/>
          </a:xfrm>
          <a:custGeom>
            <a:avLst/>
            <a:gdLst/>
            <a:ahLst/>
            <a:cxnLst/>
            <a:rect l="0" t="0" r="r" b="b"/>
            <a:pathLst>
              <a:path w="2409" h="913">
                <a:moveTo>
                  <a:pt x="2383" y="912"/>
                </a:moveTo>
                <a:lnTo>
                  <a:pt x="0" y="10"/>
                </a:lnTo>
                <a:lnTo>
                  <a:pt x="0" y="0"/>
                </a:lnTo>
                <a:lnTo>
                  <a:pt x="2408" y="912"/>
                </a:lnTo>
                <a:lnTo>
                  <a:pt x="2383" y="912"/>
                </a:lnTo>
                <a:close/>
              </a:path>
            </a:pathLst>
          </a:custGeom>
          <a:solidFill>
            <a:srgbClr val="98BAC6"/>
          </a:solidFill>
          <a:ln>
            <a:noFill/>
          </a:ln>
        </p:spPr>
      </p:sp>
      <p:sp>
        <p:nvSpPr>
          <p:cNvPr id="17392" name="Freeform 475"/>
          <p:cNvSpPr/>
          <p:nvPr/>
        </p:nvSpPr>
        <p:spPr>
          <a:xfrm>
            <a:off x="860760" y="241560"/>
            <a:ext cx="876240" cy="331920"/>
          </a:xfrm>
          <a:custGeom>
            <a:avLst/>
            <a:gdLst/>
            <a:ahLst/>
            <a:cxnLst/>
            <a:rect l="0" t="0" r="r" b="b"/>
            <a:pathLst>
              <a:path w="2434" h="922">
                <a:moveTo>
                  <a:pt x="2408" y="921"/>
                </a:moveTo>
                <a:lnTo>
                  <a:pt x="0" y="9"/>
                </a:lnTo>
                <a:lnTo>
                  <a:pt x="0" y="0"/>
                </a:lnTo>
                <a:lnTo>
                  <a:pt x="2433" y="921"/>
                </a:lnTo>
                <a:lnTo>
                  <a:pt x="2408" y="921"/>
                </a:lnTo>
                <a:close/>
              </a:path>
            </a:pathLst>
          </a:custGeom>
          <a:solidFill>
            <a:srgbClr val="9ABBC7"/>
          </a:solidFill>
          <a:ln>
            <a:noFill/>
          </a:ln>
        </p:spPr>
      </p:sp>
      <p:sp>
        <p:nvSpPr>
          <p:cNvPr id="17393" name="Freeform 476"/>
          <p:cNvSpPr/>
          <p:nvPr/>
        </p:nvSpPr>
        <p:spPr>
          <a:xfrm>
            <a:off x="860760" y="237960"/>
            <a:ext cx="885240" cy="335520"/>
          </a:xfrm>
          <a:custGeom>
            <a:avLst/>
            <a:gdLst/>
            <a:ahLst/>
            <a:cxnLst/>
            <a:rect l="0" t="0" r="r" b="b"/>
            <a:pathLst>
              <a:path w="2459" h="932">
                <a:moveTo>
                  <a:pt x="2433" y="931"/>
                </a:moveTo>
                <a:lnTo>
                  <a:pt x="0" y="10"/>
                </a:lnTo>
                <a:lnTo>
                  <a:pt x="0" y="0"/>
                </a:lnTo>
                <a:lnTo>
                  <a:pt x="2458" y="931"/>
                </a:lnTo>
                <a:lnTo>
                  <a:pt x="2433" y="931"/>
                </a:lnTo>
                <a:close/>
              </a:path>
            </a:pathLst>
          </a:custGeom>
          <a:solidFill>
            <a:srgbClr val="9BBBC7"/>
          </a:solidFill>
          <a:ln>
            <a:noFill/>
          </a:ln>
        </p:spPr>
      </p:sp>
      <p:sp>
        <p:nvSpPr>
          <p:cNvPr id="17394" name="Freeform 477"/>
          <p:cNvSpPr/>
          <p:nvPr/>
        </p:nvSpPr>
        <p:spPr>
          <a:xfrm>
            <a:off x="860760" y="234720"/>
            <a:ext cx="894240" cy="338760"/>
          </a:xfrm>
          <a:custGeom>
            <a:avLst/>
            <a:gdLst/>
            <a:ahLst/>
            <a:cxnLst/>
            <a:rect l="0" t="0" r="r" b="b"/>
            <a:pathLst>
              <a:path w="2484" h="941">
                <a:moveTo>
                  <a:pt x="2458" y="940"/>
                </a:moveTo>
                <a:lnTo>
                  <a:pt x="0" y="9"/>
                </a:lnTo>
                <a:lnTo>
                  <a:pt x="0" y="0"/>
                </a:lnTo>
                <a:lnTo>
                  <a:pt x="2483" y="940"/>
                </a:lnTo>
                <a:lnTo>
                  <a:pt x="2458" y="940"/>
                </a:lnTo>
                <a:close/>
              </a:path>
            </a:pathLst>
          </a:custGeom>
          <a:solidFill>
            <a:srgbClr val="9CBCC8"/>
          </a:solidFill>
          <a:ln>
            <a:noFill/>
          </a:ln>
        </p:spPr>
      </p:sp>
      <p:sp>
        <p:nvSpPr>
          <p:cNvPr id="17395" name="Freeform 478"/>
          <p:cNvSpPr/>
          <p:nvPr/>
        </p:nvSpPr>
        <p:spPr>
          <a:xfrm>
            <a:off x="860760" y="231120"/>
            <a:ext cx="903240" cy="342360"/>
          </a:xfrm>
          <a:custGeom>
            <a:avLst/>
            <a:gdLst/>
            <a:ahLst/>
            <a:cxnLst/>
            <a:rect l="0" t="0" r="r" b="b"/>
            <a:pathLst>
              <a:path w="2509" h="951">
                <a:moveTo>
                  <a:pt x="2483" y="950"/>
                </a:moveTo>
                <a:lnTo>
                  <a:pt x="0" y="10"/>
                </a:lnTo>
                <a:lnTo>
                  <a:pt x="0" y="0"/>
                </a:lnTo>
                <a:lnTo>
                  <a:pt x="2508" y="950"/>
                </a:lnTo>
                <a:lnTo>
                  <a:pt x="2483" y="950"/>
                </a:lnTo>
                <a:close/>
              </a:path>
            </a:pathLst>
          </a:custGeom>
          <a:solidFill>
            <a:srgbClr val="9DBDC8"/>
          </a:solidFill>
          <a:ln>
            <a:noFill/>
          </a:ln>
        </p:spPr>
      </p:sp>
      <p:sp>
        <p:nvSpPr>
          <p:cNvPr id="17396" name="Freeform 479"/>
          <p:cNvSpPr/>
          <p:nvPr/>
        </p:nvSpPr>
        <p:spPr>
          <a:xfrm>
            <a:off x="860760" y="227880"/>
            <a:ext cx="912240" cy="345600"/>
          </a:xfrm>
          <a:custGeom>
            <a:avLst/>
            <a:gdLst/>
            <a:ahLst/>
            <a:cxnLst/>
            <a:rect l="0" t="0" r="r" b="b"/>
            <a:pathLst>
              <a:path w="2534" h="960">
                <a:moveTo>
                  <a:pt x="2508" y="959"/>
                </a:moveTo>
                <a:lnTo>
                  <a:pt x="0" y="9"/>
                </a:lnTo>
                <a:lnTo>
                  <a:pt x="0" y="0"/>
                </a:lnTo>
                <a:lnTo>
                  <a:pt x="2533" y="959"/>
                </a:lnTo>
                <a:lnTo>
                  <a:pt x="2508" y="959"/>
                </a:lnTo>
                <a:close/>
              </a:path>
            </a:pathLst>
          </a:custGeom>
          <a:solidFill>
            <a:srgbClr val="9EBEC9"/>
          </a:solidFill>
          <a:ln>
            <a:noFill/>
          </a:ln>
        </p:spPr>
      </p:sp>
      <p:sp>
        <p:nvSpPr>
          <p:cNvPr id="17397" name="Freeform 480"/>
          <p:cNvSpPr/>
          <p:nvPr/>
        </p:nvSpPr>
        <p:spPr>
          <a:xfrm>
            <a:off x="860760" y="224280"/>
            <a:ext cx="921600" cy="349200"/>
          </a:xfrm>
          <a:custGeom>
            <a:avLst/>
            <a:gdLst/>
            <a:ahLst/>
            <a:cxnLst/>
            <a:rect l="0" t="0" r="r" b="b"/>
            <a:pathLst>
              <a:path w="2560" h="970">
                <a:moveTo>
                  <a:pt x="2533" y="969"/>
                </a:moveTo>
                <a:lnTo>
                  <a:pt x="0" y="10"/>
                </a:lnTo>
                <a:lnTo>
                  <a:pt x="0" y="0"/>
                </a:lnTo>
                <a:lnTo>
                  <a:pt x="2559" y="969"/>
                </a:lnTo>
                <a:lnTo>
                  <a:pt x="2533" y="969"/>
                </a:lnTo>
                <a:close/>
              </a:path>
            </a:pathLst>
          </a:custGeom>
          <a:solidFill>
            <a:srgbClr val="9FBEC9"/>
          </a:solidFill>
          <a:ln>
            <a:noFill/>
          </a:ln>
        </p:spPr>
      </p:sp>
      <p:sp>
        <p:nvSpPr>
          <p:cNvPr id="17398" name="Freeform 481"/>
          <p:cNvSpPr/>
          <p:nvPr/>
        </p:nvSpPr>
        <p:spPr>
          <a:xfrm>
            <a:off x="860760" y="221040"/>
            <a:ext cx="930600" cy="352440"/>
          </a:xfrm>
          <a:custGeom>
            <a:avLst/>
            <a:gdLst/>
            <a:ahLst/>
            <a:cxnLst/>
            <a:rect l="0" t="0" r="r" b="b"/>
            <a:pathLst>
              <a:path w="2585" h="979">
                <a:moveTo>
                  <a:pt x="2559" y="978"/>
                </a:moveTo>
                <a:lnTo>
                  <a:pt x="0" y="9"/>
                </a:lnTo>
                <a:lnTo>
                  <a:pt x="0" y="0"/>
                </a:lnTo>
                <a:lnTo>
                  <a:pt x="2584" y="978"/>
                </a:lnTo>
                <a:lnTo>
                  <a:pt x="2559" y="978"/>
                </a:lnTo>
                <a:close/>
              </a:path>
            </a:pathLst>
          </a:custGeom>
          <a:solidFill>
            <a:srgbClr val="A1BFCA"/>
          </a:solidFill>
          <a:ln>
            <a:noFill/>
          </a:ln>
        </p:spPr>
      </p:sp>
      <p:sp>
        <p:nvSpPr>
          <p:cNvPr id="17399" name="Freeform 482"/>
          <p:cNvSpPr/>
          <p:nvPr/>
        </p:nvSpPr>
        <p:spPr>
          <a:xfrm>
            <a:off x="860760" y="217440"/>
            <a:ext cx="939600" cy="356040"/>
          </a:xfrm>
          <a:custGeom>
            <a:avLst/>
            <a:gdLst/>
            <a:ahLst/>
            <a:cxnLst/>
            <a:rect l="0" t="0" r="r" b="b"/>
            <a:pathLst>
              <a:path w="2610" h="989">
                <a:moveTo>
                  <a:pt x="2584" y="988"/>
                </a:moveTo>
                <a:lnTo>
                  <a:pt x="0" y="10"/>
                </a:lnTo>
                <a:lnTo>
                  <a:pt x="0" y="0"/>
                </a:lnTo>
                <a:lnTo>
                  <a:pt x="2609" y="988"/>
                </a:lnTo>
                <a:lnTo>
                  <a:pt x="2584" y="988"/>
                </a:lnTo>
                <a:close/>
              </a:path>
            </a:pathLst>
          </a:custGeom>
          <a:solidFill>
            <a:srgbClr val="A2C0CA"/>
          </a:solidFill>
          <a:ln>
            <a:noFill/>
          </a:ln>
        </p:spPr>
      </p:sp>
      <p:sp>
        <p:nvSpPr>
          <p:cNvPr id="17400" name="Freeform 483"/>
          <p:cNvSpPr/>
          <p:nvPr/>
        </p:nvSpPr>
        <p:spPr>
          <a:xfrm>
            <a:off x="860760" y="214200"/>
            <a:ext cx="948600" cy="359280"/>
          </a:xfrm>
          <a:custGeom>
            <a:avLst/>
            <a:gdLst/>
            <a:ahLst/>
            <a:cxnLst/>
            <a:rect l="0" t="0" r="r" b="b"/>
            <a:pathLst>
              <a:path w="2635" h="998">
                <a:moveTo>
                  <a:pt x="2609" y="997"/>
                </a:moveTo>
                <a:lnTo>
                  <a:pt x="0" y="9"/>
                </a:lnTo>
                <a:lnTo>
                  <a:pt x="0" y="0"/>
                </a:lnTo>
                <a:lnTo>
                  <a:pt x="2634" y="997"/>
                </a:lnTo>
                <a:lnTo>
                  <a:pt x="2609" y="997"/>
                </a:lnTo>
                <a:close/>
              </a:path>
            </a:pathLst>
          </a:custGeom>
          <a:solidFill>
            <a:srgbClr val="A3C1CB"/>
          </a:solidFill>
          <a:ln>
            <a:noFill/>
          </a:ln>
        </p:spPr>
      </p:sp>
      <p:sp>
        <p:nvSpPr>
          <p:cNvPr id="17401" name="Freeform 484"/>
          <p:cNvSpPr/>
          <p:nvPr/>
        </p:nvSpPr>
        <p:spPr>
          <a:xfrm>
            <a:off x="860760" y="210600"/>
            <a:ext cx="957600" cy="362880"/>
          </a:xfrm>
          <a:custGeom>
            <a:avLst/>
            <a:gdLst/>
            <a:ahLst/>
            <a:cxnLst/>
            <a:rect l="0" t="0" r="r" b="b"/>
            <a:pathLst>
              <a:path w="2660" h="1008">
                <a:moveTo>
                  <a:pt x="2634" y="1007"/>
                </a:moveTo>
                <a:lnTo>
                  <a:pt x="0" y="10"/>
                </a:lnTo>
                <a:lnTo>
                  <a:pt x="0" y="0"/>
                </a:lnTo>
                <a:lnTo>
                  <a:pt x="2659" y="1007"/>
                </a:lnTo>
                <a:lnTo>
                  <a:pt x="2634" y="1007"/>
                </a:lnTo>
                <a:close/>
              </a:path>
            </a:pathLst>
          </a:custGeom>
          <a:solidFill>
            <a:srgbClr val="A4C1CC"/>
          </a:solidFill>
          <a:ln>
            <a:noFill/>
          </a:ln>
        </p:spPr>
      </p:sp>
      <p:sp>
        <p:nvSpPr>
          <p:cNvPr id="17402" name="Freeform 485"/>
          <p:cNvSpPr/>
          <p:nvPr/>
        </p:nvSpPr>
        <p:spPr>
          <a:xfrm>
            <a:off x="860760" y="207360"/>
            <a:ext cx="966600" cy="366120"/>
          </a:xfrm>
          <a:custGeom>
            <a:avLst/>
            <a:gdLst/>
            <a:ahLst/>
            <a:cxnLst/>
            <a:rect l="0" t="0" r="r" b="b"/>
            <a:pathLst>
              <a:path w="2685" h="1017">
                <a:moveTo>
                  <a:pt x="2659" y="1016"/>
                </a:moveTo>
                <a:lnTo>
                  <a:pt x="0" y="9"/>
                </a:lnTo>
                <a:lnTo>
                  <a:pt x="0" y="0"/>
                </a:lnTo>
                <a:lnTo>
                  <a:pt x="2684" y="1016"/>
                </a:lnTo>
                <a:lnTo>
                  <a:pt x="2659" y="1016"/>
                </a:lnTo>
                <a:close/>
              </a:path>
            </a:pathLst>
          </a:custGeom>
          <a:solidFill>
            <a:srgbClr val="A5C2CC"/>
          </a:solidFill>
          <a:ln>
            <a:noFill/>
          </a:ln>
        </p:spPr>
      </p:sp>
      <p:sp>
        <p:nvSpPr>
          <p:cNvPr id="17403" name="Freeform 486"/>
          <p:cNvSpPr/>
          <p:nvPr/>
        </p:nvSpPr>
        <p:spPr>
          <a:xfrm>
            <a:off x="860760" y="203760"/>
            <a:ext cx="975600" cy="369720"/>
          </a:xfrm>
          <a:custGeom>
            <a:avLst/>
            <a:gdLst/>
            <a:ahLst/>
            <a:cxnLst/>
            <a:rect l="0" t="0" r="r" b="b"/>
            <a:pathLst>
              <a:path w="2710" h="1027">
                <a:moveTo>
                  <a:pt x="2684" y="1026"/>
                </a:moveTo>
                <a:lnTo>
                  <a:pt x="0" y="10"/>
                </a:lnTo>
                <a:lnTo>
                  <a:pt x="0" y="0"/>
                </a:lnTo>
                <a:lnTo>
                  <a:pt x="2709" y="1026"/>
                </a:lnTo>
                <a:lnTo>
                  <a:pt x="2684" y="1026"/>
                </a:lnTo>
                <a:close/>
              </a:path>
            </a:pathLst>
          </a:custGeom>
          <a:solidFill>
            <a:srgbClr val="A7C2CD"/>
          </a:solidFill>
          <a:ln>
            <a:noFill/>
          </a:ln>
        </p:spPr>
      </p:sp>
      <p:sp>
        <p:nvSpPr>
          <p:cNvPr id="17404" name="Freeform 487"/>
          <p:cNvSpPr/>
          <p:nvPr/>
        </p:nvSpPr>
        <p:spPr>
          <a:xfrm>
            <a:off x="860760" y="200520"/>
            <a:ext cx="984600" cy="372960"/>
          </a:xfrm>
          <a:custGeom>
            <a:avLst/>
            <a:gdLst/>
            <a:ahLst/>
            <a:cxnLst/>
            <a:rect l="0" t="0" r="r" b="b"/>
            <a:pathLst>
              <a:path w="2735" h="1036">
                <a:moveTo>
                  <a:pt x="2709" y="1035"/>
                </a:moveTo>
                <a:lnTo>
                  <a:pt x="0" y="9"/>
                </a:lnTo>
                <a:lnTo>
                  <a:pt x="0" y="0"/>
                </a:lnTo>
                <a:lnTo>
                  <a:pt x="2734" y="1035"/>
                </a:lnTo>
                <a:lnTo>
                  <a:pt x="2709" y="1035"/>
                </a:lnTo>
                <a:close/>
              </a:path>
            </a:pathLst>
          </a:custGeom>
          <a:solidFill>
            <a:srgbClr val="A8C3CD"/>
          </a:solidFill>
          <a:ln>
            <a:noFill/>
          </a:ln>
        </p:spPr>
      </p:sp>
      <p:sp>
        <p:nvSpPr>
          <p:cNvPr id="17405" name="Freeform 488"/>
          <p:cNvSpPr/>
          <p:nvPr/>
        </p:nvSpPr>
        <p:spPr>
          <a:xfrm>
            <a:off x="860760" y="196920"/>
            <a:ext cx="993600" cy="376560"/>
          </a:xfrm>
          <a:custGeom>
            <a:avLst/>
            <a:gdLst/>
            <a:ahLst/>
            <a:cxnLst/>
            <a:rect l="0" t="0" r="r" b="b"/>
            <a:pathLst>
              <a:path w="2760" h="1046">
                <a:moveTo>
                  <a:pt x="2734" y="1045"/>
                </a:moveTo>
                <a:lnTo>
                  <a:pt x="0" y="10"/>
                </a:lnTo>
                <a:lnTo>
                  <a:pt x="0" y="0"/>
                </a:lnTo>
                <a:lnTo>
                  <a:pt x="2759" y="1045"/>
                </a:lnTo>
                <a:lnTo>
                  <a:pt x="2734" y="1045"/>
                </a:lnTo>
                <a:close/>
              </a:path>
            </a:pathLst>
          </a:custGeom>
          <a:solidFill>
            <a:srgbClr val="A9C4CE"/>
          </a:solidFill>
          <a:ln>
            <a:noFill/>
          </a:ln>
        </p:spPr>
      </p:sp>
      <p:sp>
        <p:nvSpPr>
          <p:cNvPr id="17406" name="Freeform 489"/>
          <p:cNvSpPr/>
          <p:nvPr/>
        </p:nvSpPr>
        <p:spPr>
          <a:xfrm>
            <a:off x="860760" y="193680"/>
            <a:ext cx="1002600" cy="379800"/>
          </a:xfrm>
          <a:custGeom>
            <a:avLst/>
            <a:gdLst/>
            <a:ahLst/>
            <a:cxnLst/>
            <a:rect l="0" t="0" r="r" b="b"/>
            <a:pathLst>
              <a:path w="2785" h="1055">
                <a:moveTo>
                  <a:pt x="2759" y="1054"/>
                </a:moveTo>
                <a:lnTo>
                  <a:pt x="0" y="9"/>
                </a:lnTo>
                <a:lnTo>
                  <a:pt x="0" y="0"/>
                </a:lnTo>
                <a:lnTo>
                  <a:pt x="2784" y="1054"/>
                </a:lnTo>
                <a:lnTo>
                  <a:pt x="2759" y="1054"/>
                </a:lnTo>
                <a:close/>
              </a:path>
            </a:pathLst>
          </a:custGeom>
          <a:solidFill>
            <a:srgbClr val="AAC5CF"/>
          </a:solidFill>
          <a:ln>
            <a:noFill/>
          </a:ln>
        </p:spPr>
      </p:sp>
      <p:sp>
        <p:nvSpPr>
          <p:cNvPr id="17407" name="Freeform 490"/>
          <p:cNvSpPr/>
          <p:nvPr/>
        </p:nvSpPr>
        <p:spPr>
          <a:xfrm>
            <a:off x="860760" y="190080"/>
            <a:ext cx="1011600" cy="383400"/>
          </a:xfrm>
          <a:custGeom>
            <a:avLst/>
            <a:gdLst/>
            <a:ahLst/>
            <a:cxnLst/>
            <a:rect l="0" t="0" r="r" b="b"/>
            <a:pathLst>
              <a:path w="2810" h="1065">
                <a:moveTo>
                  <a:pt x="2784" y="1064"/>
                </a:moveTo>
                <a:lnTo>
                  <a:pt x="0" y="11"/>
                </a:lnTo>
                <a:lnTo>
                  <a:pt x="0" y="0"/>
                </a:lnTo>
                <a:lnTo>
                  <a:pt x="2809" y="1064"/>
                </a:lnTo>
                <a:lnTo>
                  <a:pt x="2784" y="1064"/>
                </a:lnTo>
                <a:close/>
              </a:path>
            </a:pathLst>
          </a:custGeom>
          <a:solidFill>
            <a:srgbClr val="ABC5CF"/>
          </a:solidFill>
          <a:ln>
            <a:noFill/>
          </a:ln>
        </p:spPr>
      </p:sp>
      <p:sp>
        <p:nvSpPr>
          <p:cNvPr id="17408" name="Freeform 491"/>
          <p:cNvSpPr/>
          <p:nvPr/>
        </p:nvSpPr>
        <p:spPr>
          <a:xfrm>
            <a:off x="860760" y="186840"/>
            <a:ext cx="1020600" cy="386640"/>
          </a:xfrm>
          <a:custGeom>
            <a:avLst/>
            <a:gdLst/>
            <a:ahLst/>
            <a:cxnLst/>
            <a:rect l="0" t="0" r="r" b="b"/>
            <a:pathLst>
              <a:path w="2835" h="1074">
                <a:moveTo>
                  <a:pt x="2809" y="1073"/>
                </a:moveTo>
                <a:lnTo>
                  <a:pt x="0" y="9"/>
                </a:lnTo>
                <a:lnTo>
                  <a:pt x="0" y="0"/>
                </a:lnTo>
                <a:lnTo>
                  <a:pt x="2834" y="1073"/>
                </a:lnTo>
                <a:lnTo>
                  <a:pt x="2809" y="1073"/>
                </a:lnTo>
                <a:close/>
              </a:path>
            </a:pathLst>
          </a:custGeom>
          <a:solidFill>
            <a:srgbClr val="ACC6D0"/>
          </a:solidFill>
          <a:ln>
            <a:noFill/>
          </a:ln>
        </p:spPr>
      </p:sp>
      <p:sp>
        <p:nvSpPr>
          <p:cNvPr id="17409" name="Freeform 492"/>
          <p:cNvSpPr/>
          <p:nvPr/>
        </p:nvSpPr>
        <p:spPr>
          <a:xfrm>
            <a:off x="860760" y="183240"/>
            <a:ext cx="1029600" cy="390240"/>
          </a:xfrm>
          <a:custGeom>
            <a:avLst/>
            <a:gdLst/>
            <a:ahLst/>
            <a:cxnLst/>
            <a:rect l="0" t="0" r="r" b="b"/>
            <a:pathLst>
              <a:path w="2860" h="1084">
                <a:moveTo>
                  <a:pt x="2834" y="1083"/>
                </a:moveTo>
                <a:lnTo>
                  <a:pt x="0" y="10"/>
                </a:lnTo>
                <a:lnTo>
                  <a:pt x="0" y="0"/>
                </a:lnTo>
                <a:lnTo>
                  <a:pt x="2859" y="1083"/>
                </a:lnTo>
                <a:lnTo>
                  <a:pt x="2834" y="1083"/>
                </a:lnTo>
                <a:close/>
              </a:path>
            </a:pathLst>
          </a:custGeom>
          <a:solidFill>
            <a:srgbClr val="ADC7D0"/>
          </a:solidFill>
          <a:ln>
            <a:noFill/>
          </a:ln>
        </p:spPr>
      </p:sp>
      <p:sp>
        <p:nvSpPr>
          <p:cNvPr id="17410" name="Freeform 493"/>
          <p:cNvSpPr/>
          <p:nvPr/>
        </p:nvSpPr>
        <p:spPr>
          <a:xfrm>
            <a:off x="860760" y="180000"/>
            <a:ext cx="1038600" cy="393480"/>
          </a:xfrm>
          <a:custGeom>
            <a:avLst/>
            <a:gdLst/>
            <a:ahLst/>
            <a:cxnLst/>
            <a:rect l="0" t="0" r="r" b="b"/>
            <a:pathLst>
              <a:path w="2885" h="1093">
                <a:moveTo>
                  <a:pt x="2859" y="1092"/>
                </a:moveTo>
                <a:lnTo>
                  <a:pt x="0" y="9"/>
                </a:lnTo>
                <a:lnTo>
                  <a:pt x="0" y="0"/>
                </a:lnTo>
                <a:lnTo>
                  <a:pt x="2884" y="1092"/>
                </a:lnTo>
                <a:lnTo>
                  <a:pt x="2859" y="1092"/>
                </a:lnTo>
                <a:close/>
              </a:path>
            </a:pathLst>
          </a:custGeom>
          <a:solidFill>
            <a:srgbClr val="AEC8D1"/>
          </a:solidFill>
          <a:ln>
            <a:noFill/>
          </a:ln>
        </p:spPr>
      </p:sp>
      <p:sp>
        <p:nvSpPr>
          <p:cNvPr id="17411" name="Freeform 494"/>
          <p:cNvSpPr/>
          <p:nvPr/>
        </p:nvSpPr>
        <p:spPr>
          <a:xfrm>
            <a:off x="860760" y="176400"/>
            <a:ext cx="1047960" cy="397080"/>
          </a:xfrm>
          <a:custGeom>
            <a:avLst/>
            <a:gdLst/>
            <a:ahLst/>
            <a:cxnLst/>
            <a:rect l="0" t="0" r="r" b="b"/>
            <a:pathLst>
              <a:path w="2911" h="1103">
                <a:moveTo>
                  <a:pt x="2884" y="1102"/>
                </a:moveTo>
                <a:lnTo>
                  <a:pt x="0" y="10"/>
                </a:lnTo>
                <a:lnTo>
                  <a:pt x="0" y="0"/>
                </a:lnTo>
                <a:lnTo>
                  <a:pt x="2910" y="1102"/>
                </a:lnTo>
                <a:lnTo>
                  <a:pt x="2884" y="1102"/>
                </a:lnTo>
                <a:close/>
              </a:path>
            </a:pathLst>
          </a:custGeom>
          <a:solidFill>
            <a:srgbClr val="B0C8D1"/>
          </a:solidFill>
          <a:ln>
            <a:noFill/>
          </a:ln>
        </p:spPr>
      </p:sp>
      <p:sp>
        <p:nvSpPr>
          <p:cNvPr id="17412" name="Freeform 495"/>
          <p:cNvSpPr/>
          <p:nvPr/>
        </p:nvSpPr>
        <p:spPr>
          <a:xfrm>
            <a:off x="860760" y="173160"/>
            <a:ext cx="1056960" cy="400320"/>
          </a:xfrm>
          <a:custGeom>
            <a:avLst/>
            <a:gdLst/>
            <a:ahLst/>
            <a:cxnLst/>
            <a:rect l="0" t="0" r="r" b="b"/>
            <a:pathLst>
              <a:path w="2936" h="1112">
                <a:moveTo>
                  <a:pt x="2910" y="1111"/>
                </a:moveTo>
                <a:lnTo>
                  <a:pt x="0" y="9"/>
                </a:lnTo>
                <a:lnTo>
                  <a:pt x="0" y="0"/>
                </a:lnTo>
                <a:lnTo>
                  <a:pt x="2935" y="1111"/>
                </a:lnTo>
                <a:lnTo>
                  <a:pt x="2910" y="1111"/>
                </a:lnTo>
                <a:close/>
              </a:path>
            </a:pathLst>
          </a:custGeom>
          <a:solidFill>
            <a:srgbClr val="B1C9D2"/>
          </a:solidFill>
          <a:ln>
            <a:noFill/>
          </a:ln>
        </p:spPr>
      </p:sp>
      <p:sp>
        <p:nvSpPr>
          <p:cNvPr id="17413" name="Freeform 496"/>
          <p:cNvSpPr/>
          <p:nvPr/>
        </p:nvSpPr>
        <p:spPr>
          <a:xfrm>
            <a:off x="860760" y="169560"/>
            <a:ext cx="1065960" cy="403920"/>
          </a:xfrm>
          <a:custGeom>
            <a:avLst/>
            <a:gdLst/>
            <a:ahLst/>
            <a:cxnLst/>
            <a:rect l="0" t="0" r="r" b="b"/>
            <a:pathLst>
              <a:path w="2961" h="1122">
                <a:moveTo>
                  <a:pt x="2935" y="1121"/>
                </a:moveTo>
                <a:lnTo>
                  <a:pt x="0" y="10"/>
                </a:lnTo>
                <a:lnTo>
                  <a:pt x="0" y="0"/>
                </a:lnTo>
                <a:lnTo>
                  <a:pt x="2960" y="1121"/>
                </a:lnTo>
                <a:lnTo>
                  <a:pt x="2935" y="1121"/>
                </a:lnTo>
                <a:close/>
              </a:path>
            </a:pathLst>
          </a:custGeom>
          <a:solidFill>
            <a:srgbClr val="B2C9D3"/>
          </a:solidFill>
          <a:ln>
            <a:noFill/>
          </a:ln>
        </p:spPr>
      </p:sp>
      <p:sp>
        <p:nvSpPr>
          <p:cNvPr id="17414" name="Freeform 497"/>
          <p:cNvSpPr/>
          <p:nvPr/>
        </p:nvSpPr>
        <p:spPr>
          <a:xfrm>
            <a:off x="860760" y="166320"/>
            <a:ext cx="1074960" cy="407160"/>
          </a:xfrm>
          <a:custGeom>
            <a:avLst/>
            <a:gdLst/>
            <a:ahLst/>
            <a:cxnLst/>
            <a:rect l="0" t="0" r="r" b="b"/>
            <a:pathLst>
              <a:path w="2986" h="1131">
                <a:moveTo>
                  <a:pt x="2960" y="1130"/>
                </a:moveTo>
                <a:lnTo>
                  <a:pt x="0" y="9"/>
                </a:lnTo>
                <a:lnTo>
                  <a:pt x="0" y="0"/>
                </a:lnTo>
                <a:lnTo>
                  <a:pt x="2985" y="1130"/>
                </a:lnTo>
                <a:lnTo>
                  <a:pt x="2960" y="1130"/>
                </a:lnTo>
                <a:close/>
              </a:path>
            </a:pathLst>
          </a:custGeom>
          <a:solidFill>
            <a:srgbClr val="B3CAD3"/>
          </a:solidFill>
          <a:ln>
            <a:noFill/>
          </a:ln>
        </p:spPr>
      </p:sp>
      <p:sp>
        <p:nvSpPr>
          <p:cNvPr id="17415" name="Freeform 498"/>
          <p:cNvSpPr/>
          <p:nvPr/>
        </p:nvSpPr>
        <p:spPr>
          <a:xfrm>
            <a:off x="860760" y="162720"/>
            <a:ext cx="1083960" cy="410760"/>
          </a:xfrm>
          <a:custGeom>
            <a:avLst/>
            <a:gdLst/>
            <a:ahLst/>
            <a:cxnLst/>
            <a:rect l="0" t="0" r="r" b="b"/>
            <a:pathLst>
              <a:path w="3011" h="1141">
                <a:moveTo>
                  <a:pt x="2985" y="1140"/>
                </a:moveTo>
                <a:lnTo>
                  <a:pt x="0" y="10"/>
                </a:lnTo>
                <a:lnTo>
                  <a:pt x="0" y="0"/>
                </a:lnTo>
                <a:lnTo>
                  <a:pt x="3010" y="1140"/>
                </a:lnTo>
                <a:lnTo>
                  <a:pt x="2985" y="1140"/>
                </a:lnTo>
                <a:close/>
              </a:path>
            </a:pathLst>
          </a:custGeom>
          <a:solidFill>
            <a:srgbClr val="B4CBD4"/>
          </a:solidFill>
          <a:ln>
            <a:noFill/>
          </a:ln>
        </p:spPr>
      </p:sp>
      <p:sp>
        <p:nvSpPr>
          <p:cNvPr id="17416" name="Freeform 499"/>
          <p:cNvSpPr/>
          <p:nvPr/>
        </p:nvSpPr>
        <p:spPr>
          <a:xfrm>
            <a:off x="860760" y="159480"/>
            <a:ext cx="1092960" cy="414000"/>
          </a:xfrm>
          <a:custGeom>
            <a:avLst/>
            <a:gdLst/>
            <a:ahLst/>
            <a:cxnLst/>
            <a:rect l="0" t="0" r="r" b="b"/>
            <a:pathLst>
              <a:path w="3036" h="1150">
                <a:moveTo>
                  <a:pt x="3010" y="1149"/>
                </a:moveTo>
                <a:lnTo>
                  <a:pt x="0" y="9"/>
                </a:lnTo>
                <a:lnTo>
                  <a:pt x="0" y="0"/>
                </a:lnTo>
                <a:lnTo>
                  <a:pt x="3035" y="1149"/>
                </a:lnTo>
                <a:lnTo>
                  <a:pt x="3010" y="1149"/>
                </a:lnTo>
                <a:close/>
              </a:path>
            </a:pathLst>
          </a:custGeom>
          <a:solidFill>
            <a:srgbClr val="B5CCD4"/>
          </a:solidFill>
          <a:ln>
            <a:noFill/>
          </a:ln>
        </p:spPr>
      </p:sp>
      <p:sp>
        <p:nvSpPr>
          <p:cNvPr id="17417" name="Freeform 500"/>
          <p:cNvSpPr/>
          <p:nvPr/>
        </p:nvSpPr>
        <p:spPr>
          <a:xfrm>
            <a:off x="860760" y="155880"/>
            <a:ext cx="1101960" cy="417600"/>
          </a:xfrm>
          <a:custGeom>
            <a:avLst/>
            <a:gdLst/>
            <a:ahLst/>
            <a:cxnLst/>
            <a:rect l="0" t="0" r="r" b="b"/>
            <a:pathLst>
              <a:path w="3061" h="1160">
                <a:moveTo>
                  <a:pt x="3035" y="1159"/>
                </a:moveTo>
                <a:lnTo>
                  <a:pt x="0" y="10"/>
                </a:lnTo>
                <a:lnTo>
                  <a:pt x="0" y="0"/>
                </a:lnTo>
                <a:lnTo>
                  <a:pt x="3060" y="1159"/>
                </a:lnTo>
                <a:lnTo>
                  <a:pt x="3035" y="1159"/>
                </a:lnTo>
                <a:close/>
              </a:path>
            </a:pathLst>
          </a:custGeom>
          <a:solidFill>
            <a:srgbClr val="B6CCD5"/>
          </a:solidFill>
          <a:ln>
            <a:noFill/>
          </a:ln>
        </p:spPr>
      </p:sp>
      <p:sp>
        <p:nvSpPr>
          <p:cNvPr id="17418" name="Freeform 501"/>
          <p:cNvSpPr/>
          <p:nvPr/>
        </p:nvSpPr>
        <p:spPr>
          <a:xfrm>
            <a:off x="860760" y="152640"/>
            <a:ext cx="1110960" cy="420840"/>
          </a:xfrm>
          <a:custGeom>
            <a:avLst/>
            <a:gdLst/>
            <a:ahLst/>
            <a:cxnLst/>
            <a:rect l="0" t="0" r="r" b="b"/>
            <a:pathLst>
              <a:path w="3086" h="1169">
                <a:moveTo>
                  <a:pt x="3060" y="1168"/>
                </a:moveTo>
                <a:lnTo>
                  <a:pt x="0" y="9"/>
                </a:lnTo>
                <a:lnTo>
                  <a:pt x="0" y="0"/>
                </a:lnTo>
                <a:lnTo>
                  <a:pt x="3085" y="1168"/>
                </a:lnTo>
                <a:lnTo>
                  <a:pt x="3060" y="1168"/>
                </a:lnTo>
                <a:close/>
              </a:path>
            </a:pathLst>
          </a:custGeom>
          <a:solidFill>
            <a:srgbClr val="B7CDD5"/>
          </a:solidFill>
          <a:ln>
            <a:noFill/>
          </a:ln>
        </p:spPr>
      </p:sp>
      <p:sp>
        <p:nvSpPr>
          <p:cNvPr id="17419" name="Freeform 502"/>
          <p:cNvSpPr/>
          <p:nvPr/>
        </p:nvSpPr>
        <p:spPr>
          <a:xfrm>
            <a:off x="860760" y="149040"/>
            <a:ext cx="1119960" cy="424440"/>
          </a:xfrm>
          <a:custGeom>
            <a:avLst/>
            <a:gdLst/>
            <a:ahLst/>
            <a:cxnLst/>
            <a:rect l="0" t="0" r="r" b="b"/>
            <a:pathLst>
              <a:path w="3111" h="1179">
                <a:moveTo>
                  <a:pt x="3085" y="1178"/>
                </a:moveTo>
                <a:lnTo>
                  <a:pt x="0" y="10"/>
                </a:lnTo>
                <a:lnTo>
                  <a:pt x="0" y="0"/>
                </a:lnTo>
                <a:lnTo>
                  <a:pt x="3110" y="1178"/>
                </a:lnTo>
                <a:lnTo>
                  <a:pt x="3085" y="1178"/>
                </a:lnTo>
                <a:close/>
              </a:path>
            </a:pathLst>
          </a:custGeom>
          <a:solidFill>
            <a:srgbClr val="B8CED6"/>
          </a:solidFill>
          <a:ln>
            <a:noFill/>
          </a:ln>
        </p:spPr>
      </p:sp>
      <p:sp>
        <p:nvSpPr>
          <p:cNvPr id="17420" name="Freeform 503"/>
          <p:cNvSpPr/>
          <p:nvPr/>
        </p:nvSpPr>
        <p:spPr>
          <a:xfrm>
            <a:off x="860760" y="145800"/>
            <a:ext cx="1128960" cy="427680"/>
          </a:xfrm>
          <a:custGeom>
            <a:avLst/>
            <a:gdLst/>
            <a:ahLst/>
            <a:cxnLst/>
            <a:rect l="0" t="0" r="r" b="b"/>
            <a:pathLst>
              <a:path w="3136" h="1188">
                <a:moveTo>
                  <a:pt x="3110" y="1187"/>
                </a:moveTo>
                <a:lnTo>
                  <a:pt x="0" y="9"/>
                </a:lnTo>
                <a:lnTo>
                  <a:pt x="0" y="0"/>
                </a:lnTo>
                <a:lnTo>
                  <a:pt x="3135" y="1187"/>
                </a:lnTo>
                <a:lnTo>
                  <a:pt x="3110" y="1187"/>
                </a:lnTo>
                <a:close/>
              </a:path>
            </a:pathLst>
          </a:custGeom>
          <a:solidFill>
            <a:srgbClr val="B9CFD7"/>
          </a:solidFill>
          <a:ln>
            <a:noFill/>
          </a:ln>
        </p:spPr>
      </p:sp>
      <p:sp>
        <p:nvSpPr>
          <p:cNvPr id="17421" name="Freeform 504"/>
          <p:cNvSpPr/>
          <p:nvPr/>
        </p:nvSpPr>
        <p:spPr>
          <a:xfrm>
            <a:off x="860760" y="142200"/>
            <a:ext cx="1137960" cy="431280"/>
          </a:xfrm>
          <a:custGeom>
            <a:avLst/>
            <a:gdLst/>
            <a:ahLst/>
            <a:cxnLst/>
            <a:rect l="0" t="0" r="r" b="b"/>
            <a:pathLst>
              <a:path w="3161" h="1198">
                <a:moveTo>
                  <a:pt x="3135" y="1197"/>
                </a:moveTo>
                <a:lnTo>
                  <a:pt x="0" y="10"/>
                </a:lnTo>
                <a:lnTo>
                  <a:pt x="0" y="0"/>
                </a:lnTo>
                <a:lnTo>
                  <a:pt x="3160" y="1197"/>
                </a:lnTo>
                <a:lnTo>
                  <a:pt x="3135" y="1197"/>
                </a:lnTo>
                <a:close/>
              </a:path>
            </a:pathLst>
          </a:custGeom>
          <a:solidFill>
            <a:srgbClr val="BACFD7"/>
          </a:solidFill>
          <a:ln>
            <a:noFill/>
          </a:ln>
        </p:spPr>
      </p:sp>
      <p:sp>
        <p:nvSpPr>
          <p:cNvPr id="17422" name="Freeform 505"/>
          <p:cNvSpPr/>
          <p:nvPr/>
        </p:nvSpPr>
        <p:spPr>
          <a:xfrm>
            <a:off x="860760" y="138960"/>
            <a:ext cx="1146960" cy="434520"/>
          </a:xfrm>
          <a:custGeom>
            <a:avLst/>
            <a:gdLst/>
            <a:ahLst/>
            <a:cxnLst/>
            <a:rect l="0" t="0" r="r" b="b"/>
            <a:pathLst>
              <a:path w="3186" h="1207">
                <a:moveTo>
                  <a:pt x="3160" y="1206"/>
                </a:moveTo>
                <a:lnTo>
                  <a:pt x="0" y="9"/>
                </a:lnTo>
                <a:lnTo>
                  <a:pt x="0" y="0"/>
                </a:lnTo>
                <a:lnTo>
                  <a:pt x="3185" y="1206"/>
                </a:lnTo>
                <a:lnTo>
                  <a:pt x="3160" y="1206"/>
                </a:lnTo>
                <a:close/>
              </a:path>
            </a:pathLst>
          </a:custGeom>
          <a:solidFill>
            <a:srgbClr val="BBD0D8"/>
          </a:solidFill>
          <a:ln>
            <a:noFill/>
          </a:ln>
        </p:spPr>
      </p:sp>
      <p:sp>
        <p:nvSpPr>
          <p:cNvPr id="17423" name="Freeform 506"/>
          <p:cNvSpPr/>
          <p:nvPr/>
        </p:nvSpPr>
        <p:spPr>
          <a:xfrm>
            <a:off x="860760" y="135360"/>
            <a:ext cx="1155960" cy="438120"/>
          </a:xfrm>
          <a:custGeom>
            <a:avLst/>
            <a:gdLst/>
            <a:ahLst/>
            <a:cxnLst/>
            <a:rect l="0" t="0" r="r" b="b"/>
            <a:pathLst>
              <a:path w="3211" h="1217">
                <a:moveTo>
                  <a:pt x="3185" y="1216"/>
                </a:moveTo>
                <a:lnTo>
                  <a:pt x="0" y="10"/>
                </a:lnTo>
                <a:lnTo>
                  <a:pt x="0" y="0"/>
                </a:lnTo>
                <a:lnTo>
                  <a:pt x="3210" y="1216"/>
                </a:lnTo>
                <a:lnTo>
                  <a:pt x="3185" y="1216"/>
                </a:lnTo>
                <a:close/>
              </a:path>
            </a:pathLst>
          </a:custGeom>
          <a:solidFill>
            <a:srgbClr val="BDD1D8"/>
          </a:solidFill>
          <a:ln>
            <a:noFill/>
          </a:ln>
        </p:spPr>
      </p:sp>
      <p:sp>
        <p:nvSpPr>
          <p:cNvPr id="17424" name="Freeform 507"/>
          <p:cNvSpPr/>
          <p:nvPr/>
        </p:nvSpPr>
        <p:spPr>
          <a:xfrm>
            <a:off x="860760" y="135360"/>
            <a:ext cx="1155960" cy="438120"/>
          </a:xfrm>
          <a:custGeom>
            <a:avLst/>
            <a:gdLst/>
            <a:ahLst/>
            <a:cxnLst/>
            <a:rect l="0" t="0" r="r" b="b"/>
            <a:pathLst>
              <a:path w="3211" h="1217">
                <a:moveTo>
                  <a:pt x="3210" y="1216"/>
                </a:moveTo>
                <a:lnTo>
                  <a:pt x="0" y="0"/>
                </a:lnTo>
                <a:lnTo>
                  <a:pt x="25" y="0"/>
                </a:lnTo>
                <a:lnTo>
                  <a:pt x="3210" y="1207"/>
                </a:lnTo>
                <a:lnTo>
                  <a:pt x="3210" y="1216"/>
                </a:lnTo>
                <a:close/>
              </a:path>
            </a:pathLst>
          </a:custGeom>
          <a:solidFill>
            <a:srgbClr val="BED2D9"/>
          </a:solidFill>
          <a:ln>
            <a:noFill/>
          </a:ln>
        </p:spPr>
      </p:sp>
      <p:sp>
        <p:nvSpPr>
          <p:cNvPr id="17425" name="Freeform 508"/>
          <p:cNvSpPr/>
          <p:nvPr/>
        </p:nvSpPr>
        <p:spPr>
          <a:xfrm>
            <a:off x="869760" y="135360"/>
            <a:ext cx="1146960" cy="434880"/>
          </a:xfrm>
          <a:custGeom>
            <a:avLst/>
            <a:gdLst/>
            <a:ahLst/>
            <a:cxnLst/>
            <a:rect l="0" t="0" r="r" b="b"/>
            <a:pathLst>
              <a:path w="3186" h="1208">
                <a:moveTo>
                  <a:pt x="3185" y="1207"/>
                </a:moveTo>
                <a:lnTo>
                  <a:pt x="0" y="0"/>
                </a:lnTo>
                <a:lnTo>
                  <a:pt x="25" y="0"/>
                </a:lnTo>
                <a:lnTo>
                  <a:pt x="3185" y="1197"/>
                </a:lnTo>
                <a:lnTo>
                  <a:pt x="3185" y="1207"/>
                </a:lnTo>
                <a:close/>
              </a:path>
            </a:pathLst>
          </a:custGeom>
          <a:solidFill>
            <a:srgbClr val="BFD2D9"/>
          </a:solidFill>
          <a:ln>
            <a:noFill/>
          </a:ln>
        </p:spPr>
      </p:sp>
      <p:sp>
        <p:nvSpPr>
          <p:cNvPr id="17426" name="Freeform 509"/>
          <p:cNvSpPr/>
          <p:nvPr/>
        </p:nvSpPr>
        <p:spPr>
          <a:xfrm>
            <a:off x="878760" y="135360"/>
            <a:ext cx="1137960" cy="431280"/>
          </a:xfrm>
          <a:custGeom>
            <a:avLst/>
            <a:gdLst/>
            <a:ahLst/>
            <a:cxnLst/>
            <a:rect l="0" t="0" r="r" b="b"/>
            <a:pathLst>
              <a:path w="3161" h="1198">
                <a:moveTo>
                  <a:pt x="3160" y="1197"/>
                </a:moveTo>
                <a:lnTo>
                  <a:pt x="0" y="0"/>
                </a:lnTo>
                <a:lnTo>
                  <a:pt x="25" y="0"/>
                </a:lnTo>
                <a:lnTo>
                  <a:pt x="3160" y="1188"/>
                </a:lnTo>
                <a:lnTo>
                  <a:pt x="3160" y="1197"/>
                </a:lnTo>
                <a:close/>
              </a:path>
            </a:pathLst>
          </a:custGeom>
          <a:solidFill>
            <a:srgbClr val="C0D3DA"/>
          </a:solidFill>
          <a:ln>
            <a:noFill/>
          </a:ln>
        </p:spPr>
      </p:sp>
      <p:sp>
        <p:nvSpPr>
          <p:cNvPr id="17427" name="Freeform 510"/>
          <p:cNvSpPr/>
          <p:nvPr/>
        </p:nvSpPr>
        <p:spPr>
          <a:xfrm>
            <a:off x="887760" y="135360"/>
            <a:ext cx="1128960" cy="428040"/>
          </a:xfrm>
          <a:custGeom>
            <a:avLst/>
            <a:gdLst/>
            <a:ahLst/>
            <a:cxnLst/>
            <a:rect l="0" t="0" r="r" b="b"/>
            <a:pathLst>
              <a:path w="3136" h="1189">
                <a:moveTo>
                  <a:pt x="3135" y="1188"/>
                </a:moveTo>
                <a:lnTo>
                  <a:pt x="0" y="0"/>
                </a:lnTo>
                <a:lnTo>
                  <a:pt x="25" y="0"/>
                </a:lnTo>
                <a:lnTo>
                  <a:pt x="3135" y="1178"/>
                </a:lnTo>
                <a:lnTo>
                  <a:pt x="3135" y="1188"/>
                </a:lnTo>
                <a:close/>
              </a:path>
            </a:pathLst>
          </a:custGeom>
          <a:solidFill>
            <a:srgbClr val="C1D3DA"/>
          </a:solidFill>
          <a:ln>
            <a:noFill/>
          </a:ln>
        </p:spPr>
      </p:sp>
      <p:sp>
        <p:nvSpPr>
          <p:cNvPr id="17428" name="Freeform 511"/>
          <p:cNvSpPr/>
          <p:nvPr/>
        </p:nvSpPr>
        <p:spPr>
          <a:xfrm>
            <a:off x="896760" y="135360"/>
            <a:ext cx="1119960" cy="424440"/>
          </a:xfrm>
          <a:custGeom>
            <a:avLst/>
            <a:gdLst/>
            <a:ahLst/>
            <a:cxnLst/>
            <a:rect l="0" t="0" r="r" b="b"/>
            <a:pathLst>
              <a:path w="3111" h="1179">
                <a:moveTo>
                  <a:pt x="3110" y="1178"/>
                </a:moveTo>
                <a:lnTo>
                  <a:pt x="0" y="0"/>
                </a:lnTo>
                <a:lnTo>
                  <a:pt x="25" y="0"/>
                </a:lnTo>
                <a:lnTo>
                  <a:pt x="3110" y="1169"/>
                </a:lnTo>
                <a:lnTo>
                  <a:pt x="3110" y="1178"/>
                </a:lnTo>
                <a:close/>
              </a:path>
            </a:pathLst>
          </a:custGeom>
          <a:solidFill>
            <a:srgbClr val="C2D4DB"/>
          </a:solidFill>
          <a:ln>
            <a:noFill/>
          </a:ln>
        </p:spPr>
      </p:sp>
      <p:sp>
        <p:nvSpPr>
          <p:cNvPr id="17429" name="Freeform 512"/>
          <p:cNvSpPr/>
          <p:nvPr/>
        </p:nvSpPr>
        <p:spPr>
          <a:xfrm>
            <a:off x="905760" y="135360"/>
            <a:ext cx="1110960" cy="421200"/>
          </a:xfrm>
          <a:custGeom>
            <a:avLst/>
            <a:gdLst/>
            <a:ahLst/>
            <a:cxnLst/>
            <a:rect l="0" t="0" r="r" b="b"/>
            <a:pathLst>
              <a:path w="3086" h="1170">
                <a:moveTo>
                  <a:pt x="3085" y="1169"/>
                </a:moveTo>
                <a:lnTo>
                  <a:pt x="0" y="0"/>
                </a:lnTo>
                <a:lnTo>
                  <a:pt x="26" y="0"/>
                </a:lnTo>
                <a:lnTo>
                  <a:pt x="3085" y="1159"/>
                </a:lnTo>
                <a:lnTo>
                  <a:pt x="3085" y="1169"/>
                </a:lnTo>
                <a:close/>
              </a:path>
            </a:pathLst>
          </a:custGeom>
          <a:solidFill>
            <a:srgbClr val="C3D5DB"/>
          </a:solidFill>
          <a:ln>
            <a:noFill/>
          </a:ln>
        </p:spPr>
      </p:sp>
      <p:sp>
        <p:nvSpPr>
          <p:cNvPr id="17430" name="Freeform 513"/>
          <p:cNvSpPr/>
          <p:nvPr/>
        </p:nvSpPr>
        <p:spPr>
          <a:xfrm>
            <a:off x="915120" y="135360"/>
            <a:ext cx="1101600" cy="417600"/>
          </a:xfrm>
          <a:custGeom>
            <a:avLst/>
            <a:gdLst/>
            <a:ahLst/>
            <a:cxnLst/>
            <a:rect l="0" t="0" r="r" b="b"/>
            <a:pathLst>
              <a:path w="3060" h="1160">
                <a:moveTo>
                  <a:pt x="3059" y="1159"/>
                </a:moveTo>
                <a:lnTo>
                  <a:pt x="0" y="0"/>
                </a:lnTo>
                <a:lnTo>
                  <a:pt x="25" y="0"/>
                </a:lnTo>
                <a:lnTo>
                  <a:pt x="3059" y="1150"/>
                </a:lnTo>
                <a:lnTo>
                  <a:pt x="3059" y="1159"/>
                </a:lnTo>
                <a:close/>
              </a:path>
            </a:pathLst>
          </a:custGeom>
          <a:solidFill>
            <a:srgbClr val="C4D6DC"/>
          </a:solidFill>
          <a:ln>
            <a:noFill/>
          </a:ln>
        </p:spPr>
      </p:sp>
      <p:sp>
        <p:nvSpPr>
          <p:cNvPr id="17431" name="Freeform 514"/>
          <p:cNvSpPr/>
          <p:nvPr/>
        </p:nvSpPr>
        <p:spPr>
          <a:xfrm>
            <a:off x="924120" y="135360"/>
            <a:ext cx="1092600" cy="414360"/>
          </a:xfrm>
          <a:custGeom>
            <a:avLst/>
            <a:gdLst/>
            <a:ahLst/>
            <a:cxnLst/>
            <a:rect l="0" t="0" r="r" b="b"/>
            <a:pathLst>
              <a:path w="3035" h="1151">
                <a:moveTo>
                  <a:pt x="3034" y="1150"/>
                </a:moveTo>
                <a:lnTo>
                  <a:pt x="0" y="0"/>
                </a:lnTo>
                <a:lnTo>
                  <a:pt x="25" y="0"/>
                </a:lnTo>
                <a:lnTo>
                  <a:pt x="3034" y="1140"/>
                </a:lnTo>
                <a:lnTo>
                  <a:pt x="3034" y="1150"/>
                </a:lnTo>
                <a:close/>
              </a:path>
            </a:pathLst>
          </a:custGeom>
          <a:solidFill>
            <a:srgbClr val="C5D6DD"/>
          </a:solidFill>
          <a:ln>
            <a:noFill/>
          </a:ln>
        </p:spPr>
      </p:sp>
      <p:sp>
        <p:nvSpPr>
          <p:cNvPr id="17432" name="Freeform 515"/>
          <p:cNvSpPr/>
          <p:nvPr/>
        </p:nvSpPr>
        <p:spPr>
          <a:xfrm>
            <a:off x="933120" y="135360"/>
            <a:ext cx="1083600" cy="410760"/>
          </a:xfrm>
          <a:custGeom>
            <a:avLst/>
            <a:gdLst/>
            <a:ahLst/>
            <a:cxnLst/>
            <a:rect l="0" t="0" r="r" b="b"/>
            <a:pathLst>
              <a:path w="3010" h="1141">
                <a:moveTo>
                  <a:pt x="3009" y="1140"/>
                </a:moveTo>
                <a:lnTo>
                  <a:pt x="0" y="0"/>
                </a:lnTo>
                <a:lnTo>
                  <a:pt x="25" y="0"/>
                </a:lnTo>
                <a:lnTo>
                  <a:pt x="3009" y="1131"/>
                </a:lnTo>
                <a:lnTo>
                  <a:pt x="3009" y="1140"/>
                </a:lnTo>
                <a:close/>
              </a:path>
            </a:pathLst>
          </a:custGeom>
          <a:solidFill>
            <a:srgbClr val="C6D7DD"/>
          </a:solidFill>
          <a:ln>
            <a:noFill/>
          </a:ln>
        </p:spPr>
      </p:sp>
      <p:sp>
        <p:nvSpPr>
          <p:cNvPr id="17433" name="Freeform 516"/>
          <p:cNvSpPr/>
          <p:nvPr/>
        </p:nvSpPr>
        <p:spPr>
          <a:xfrm>
            <a:off x="942120" y="135360"/>
            <a:ext cx="1074600" cy="407520"/>
          </a:xfrm>
          <a:custGeom>
            <a:avLst/>
            <a:gdLst/>
            <a:ahLst/>
            <a:cxnLst/>
            <a:rect l="0" t="0" r="r" b="b"/>
            <a:pathLst>
              <a:path w="2985" h="1132">
                <a:moveTo>
                  <a:pt x="2984" y="1131"/>
                </a:moveTo>
                <a:lnTo>
                  <a:pt x="0" y="0"/>
                </a:lnTo>
                <a:lnTo>
                  <a:pt x="25" y="0"/>
                </a:lnTo>
                <a:lnTo>
                  <a:pt x="2984" y="1121"/>
                </a:lnTo>
                <a:lnTo>
                  <a:pt x="2984" y="1131"/>
                </a:lnTo>
                <a:close/>
              </a:path>
            </a:pathLst>
          </a:custGeom>
          <a:solidFill>
            <a:srgbClr val="C7D7DE"/>
          </a:solidFill>
          <a:ln>
            <a:noFill/>
          </a:ln>
        </p:spPr>
      </p:sp>
      <p:sp>
        <p:nvSpPr>
          <p:cNvPr id="17434" name="Freeform 517"/>
          <p:cNvSpPr/>
          <p:nvPr/>
        </p:nvSpPr>
        <p:spPr>
          <a:xfrm>
            <a:off x="951120" y="135360"/>
            <a:ext cx="1065600" cy="403920"/>
          </a:xfrm>
          <a:custGeom>
            <a:avLst/>
            <a:gdLst/>
            <a:ahLst/>
            <a:cxnLst/>
            <a:rect l="0" t="0" r="r" b="b"/>
            <a:pathLst>
              <a:path w="2960" h="1122">
                <a:moveTo>
                  <a:pt x="2959" y="1121"/>
                </a:moveTo>
                <a:lnTo>
                  <a:pt x="0" y="0"/>
                </a:lnTo>
                <a:lnTo>
                  <a:pt x="25" y="0"/>
                </a:lnTo>
                <a:lnTo>
                  <a:pt x="2959" y="1112"/>
                </a:lnTo>
                <a:lnTo>
                  <a:pt x="2959" y="1121"/>
                </a:lnTo>
                <a:close/>
              </a:path>
            </a:pathLst>
          </a:custGeom>
          <a:solidFill>
            <a:srgbClr val="C8D8DE"/>
          </a:solidFill>
          <a:ln>
            <a:noFill/>
          </a:ln>
        </p:spPr>
      </p:sp>
      <p:sp>
        <p:nvSpPr>
          <p:cNvPr id="17435" name="Freeform 518"/>
          <p:cNvSpPr/>
          <p:nvPr/>
        </p:nvSpPr>
        <p:spPr>
          <a:xfrm>
            <a:off x="960120" y="135360"/>
            <a:ext cx="1056600" cy="400680"/>
          </a:xfrm>
          <a:custGeom>
            <a:avLst/>
            <a:gdLst/>
            <a:ahLst/>
            <a:cxnLst/>
            <a:rect l="0" t="0" r="r" b="b"/>
            <a:pathLst>
              <a:path w="2935" h="1113">
                <a:moveTo>
                  <a:pt x="2934" y="1112"/>
                </a:moveTo>
                <a:lnTo>
                  <a:pt x="0" y="0"/>
                </a:lnTo>
                <a:lnTo>
                  <a:pt x="25" y="0"/>
                </a:lnTo>
                <a:lnTo>
                  <a:pt x="2934" y="1102"/>
                </a:lnTo>
                <a:lnTo>
                  <a:pt x="2934" y="1112"/>
                </a:lnTo>
                <a:close/>
              </a:path>
            </a:pathLst>
          </a:custGeom>
          <a:solidFill>
            <a:srgbClr val="C9D9DF"/>
          </a:solidFill>
          <a:ln>
            <a:noFill/>
          </a:ln>
        </p:spPr>
      </p:sp>
      <p:sp>
        <p:nvSpPr>
          <p:cNvPr id="17436" name="Freeform 519"/>
          <p:cNvSpPr/>
          <p:nvPr/>
        </p:nvSpPr>
        <p:spPr>
          <a:xfrm>
            <a:off x="969120" y="135360"/>
            <a:ext cx="1047600" cy="397080"/>
          </a:xfrm>
          <a:custGeom>
            <a:avLst/>
            <a:gdLst/>
            <a:ahLst/>
            <a:cxnLst/>
            <a:rect l="0" t="0" r="r" b="b"/>
            <a:pathLst>
              <a:path w="2910" h="1103">
                <a:moveTo>
                  <a:pt x="2909" y="1102"/>
                </a:moveTo>
                <a:lnTo>
                  <a:pt x="0" y="0"/>
                </a:lnTo>
                <a:lnTo>
                  <a:pt x="25" y="0"/>
                </a:lnTo>
                <a:lnTo>
                  <a:pt x="2909" y="1093"/>
                </a:lnTo>
                <a:lnTo>
                  <a:pt x="2909" y="1102"/>
                </a:lnTo>
                <a:close/>
              </a:path>
            </a:pathLst>
          </a:custGeom>
          <a:solidFill>
            <a:srgbClr val="CAD9DF"/>
          </a:solidFill>
          <a:ln>
            <a:noFill/>
          </a:ln>
        </p:spPr>
      </p:sp>
      <p:sp>
        <p:nvSpPr>
          <p:cNvPr id="17437" name="Freeform 520"/>
          <p:cNvSpPr/>
          <p:nvPr/>
        </p:nvSpPr>
        <p:spPr>
          <a:xfrm>
            <a:off x="978120" y="135360"/>
            <a:ext cx="1038600" cy="393840"/>
          </a:xfrm>
          <a:custGeom>
            <a:avLst/>
            <a:gdLst/>
            <a:ahLst/>
            <a:cxnLst/>
            <a:rect l="0" t="0" r="r" b="b"/>
            <a:pathLst>
              <a:path w="2885" h="1094">
                <a:moveTo>
                  <a:pt x="2884" y="1093"/>
                </a:moveTo>
                <a:lnTo>
                  <a:pt x="0" y="0"/>
                </a:lnTo>
                <a:lnTo>
                  <a:pt x="25" y="0"/>
                </a:lnTo>
                <a:lnTo>
                  <a:pt x="2884" y="1083"/>
                </a:lnTo>
                <a:lnTo>
                  <a:pt x="2884" y="1093"/>
                </a:lnTo>
                <a:close/>
              </a:path>
            </a:pathLst>
          </a:custGeom>
          <a:solidFill>
            <a:srgbClr val="CADAE0"/>
          </a:solidFill>
          <a:ln>
            <a:noFill/>
          </a:ln>
        </p:spPr>
      </p:sp>
      <p:sp>
        <p:nvSpPr>
          <p:cNvPr id="17438" name="Freeform 521"/>
          <p:cNvSpPr/>
          <p:nvPr/>
        </p:nvSpPr>
        <p:spPr>
          <a:xfrm>
            <a:off x="987120" y="135360"/>
            <a:ext cx="1029600" cy="390240"/>
          </a:xfrm>
          <a:custGeom>
            <a:avLst/>
            <a:gdLst/>
            <a:ahLst/>
            <a:cxnLst/>
            <a:rect l="0" t="0" r="r" b="b"/>
            <a:pathLst>
              <a:path w="2860" h="1084">
                <a:moveTo>
                  <a:pt x="2859" y="1083"/>
                </a:moveTo>
                <a:lnTo>
                  <a:pt x="0" y="0"/>
                </a:lnTo>
                <a:lnTo>
                  <a:pt x="25" y="0"/>
                </a:lnTo>
                <a:lnTo>
                  <a:pt x="2859" y="1074"/>
                </a:lnTo>
                <a:lnTo>
                  <a:pt x="2859" y="1083"/>
                </a:lnTo>
                <a:close/>
              </a:path>
            </a:pathLst>
          </a:custGeom>
          <a:solidFill>
            <a:srgbClr val="CBDBE0"/>
          </a:solidFill>
          <a:ln>
            <a:noFill/>
          </a:ln>
        </p:spPr>
      </p:sp>
      <p:sp>
        <p:nvSpPr>
          <p:cNvPr id="17439" name="Freeform 522"/>
          <p:cNvSpPr/>
          <p:nvPr/>
        </p:nvSpPr>
        <p:spPr>
          <a:xfrm>
            <a:off x="996120" y="135360"/>
            <a:ext cx="1020600" cy="387000"/>
          </a:xfrm>
          <a:custGeom>
            <a:avLst/>
            <a:gdLst/>
            <a:ahLst/>
            <a:cxnLst/>
            <a:rect l="0" t="0" r="r" b="b"/>
            <a:pathLst>
              <a:path w="2835" h="1075">
                <a:moveTo>
                  <a:pt x="2834" y="1074"/>
                </a:moveTo>
                <a:lnTo>
                  <a:pt x="0" y="0"/>
                </a:lnTo>
                <a:lnTo>
                  <a:pt x="25" y="0"/>
                </a:lnTo>
                <a:lnTo>
                  <a:pt x="2834" y="1064"/>
                </a:lnTo>
                <a:lnTo>
                  <a:pt x="2834" y="1074"/>
                </a:lnTo>
                <a:close/>
              </a:path>
            </a:pathLst>
          </a:custGeom>
          <a:solidFill>
            <a:srgbClr val="CCDBE1"/>
          </a:solidFill>
          <a:ln>
            <a:noFill/>
          </a:ln>
        </p:spPr>
      </p:sp>
      <p:sp>
        <p:nvSpPr>
          <p:cNvPr id="17440" name="Freeform 523"/>
          <p:cNvSpPr/>
          <p:nvPr/>
        </p:nvSpPr>
        <p:spPr>
          <a:xfrm>
            <a:off x="1005120" y="135360"/>
            <a:ext cx="1011600" cy="383400"/>
          </a:xfrm>
          <a:custGeom>
            <a:avLst/>
            <a:gdLst/>
            <a:ahLst/>
            <a:cxnLst/>
            <a:rect l="0" t="0" r="r" b="b"/>
            <a:pathLst>
              <a:path w="2810" h="1065">
                <a:moveTo>
                  <a:pt x="2809" y="1064"/>
                </a:moveTo>
                <a:lnTo>
                  <a:pt x="0" y="0"/>
                </a:lnTo>
                <a:lnTo>
                  <a:pt x="25" y="0"/>
                </a:lnTo>
                <a:lnTo>
                  <a:pt x="2809" y="1055"/>
                </a:lnTo>
                <a:lnTo>
                  <a:pt x="2809" y="1064"/>
                </a:lnTo>
                <a:close/>
              </a:path>
            </a:pathLst>
          </a:custGeom>
          <a:solidFill>
            <a:srgbClr val="CDDCE1"/>
          </a:solidFill>
          <a:ln>
            <a:noFill/>
          </a:ln>
        </p:spPr>
      </p:sp>
      <p:sp>
        <p:nvSpPr>
          <p:cNvPr id="17441" name="Freeform 524"/>
          <p:cNvSpPr/>
          <p:nvPr/>
        </p:nvSpPr>
        <p:spPr>
          <a:xfrm>
            <a:off x="1014120" y="135360"/>
            <a:ext cx="1002600" cy="380160"/>
          </a:xfrm>
          <a:custGeom>
            <a:avLst/>
            <a:gdLst/>
            <a:ahLst/>
            <a:cxnLst/>
            <a:rect l="0" t="0" r="r" b="b"/>
            <a:pathLst>
              <a:path w="2785" h="1056">
                <a:moveTo>
                  <a:pt x="2784" y="1055"/>
                </a:moveTo>
                <a:lnTo>
                  <a:pt x="0" y="0"/>
                </a:lnTo>
                <a:lnTo>
                  <a:pt x="25" y="0"/>
                </a:lnTo>
                <a:lnTo>
                  <a:pt x="2784" y="1045"/>
                </a:lnTo>
                <a:lnTo>
                  <a:pt x="2784" y="1055"/>
                </a:lnTo>
                <a:close/>
              </a:path>
            </a:pathLst>
          </a:custGeom>
          <a:solidFill>
            <a:srgbClr val="CEDCE2"/>
          </a:solidFill>
          <a:ln>
            <a:noFill/>
          </a:ln>
        </p:spPr>
      </p:sp>
      <p:sp>
        <p:nvSpPr>
          <p:cNvPr id="17442" name="Freeform 525"/>
          <p:cNvSpPr/>
          <p:nvPr/>
        </p:nvSpPr>
        <p:spPr>
          <a:xfrm>
            <a:off x="1023120" y="135360"/>
            <a:ext cx="993600" cy="376560"/>
          </a:xfrm>
          <a:custGeom>
            <a:avLst/>
            <a:gdLst/>
            <a:ahLst/>
            <a:cxnLst/>
            <a:rect l="0" t="0" r="r" b="b"/>
            <a:pathLst>
              <a:path w="2760" h="1046">
                <a:moveTo>
                  <a:pt x="2759" y="1045"/>
                </a:moveTo>
                <a:lnTo>
                  <a:pt x="0" y="0"/>
                </a:lnTo>
                <a:lnTo>
                  <a:pt x="25" y="0"/>
                </a:lnTo>
                <a:lnTo>
                  <a:pt x="2759" y="1036"/>
                </a:lnTo>
                <a:lnTo>
                  <a:pt x="2759" y="1045"/>
                </a:lnTo>
                <a:close/>
              </a:path>
            </a:pathLst>
          </a:custGeom>
          <a:solidFill>
            <a:srgbClr val="CFDDE2"/>
          </a:solidFill>
          <a:ln>
            <a:noFill/>
          </a:ln>
        </p:spPr>
      </p:sp>
      <p:sp>
        <p:nvSpPr>
          <p:cNvPr id="17443" name="Freeform 526"/>
          <p:cNvSpPr/>
          <p:nvPr/>
        </p:nvSpPr>
        <p:spPr>
          <a:xfrm>
            <a:off x="1032120" y="135360"/>
            <a:ext cx="984600" cy="373320"/>
          </a:xfrm>
          <a:custGeom>
            <a:avLst/>
            <a:gdLst/>
            <a:ahLst/>
            <a:cxnLst/>
            <a:rect l="0" t="0" r="r" b="b"/>
            <a:pathLst>
              <a:path w="2735" h="1037">
                <a:moveTo>
                  <a:pt x="2734" y="1036"/>
                </a:moveTo>
                <a:lnTo>
                  <a:pt x="0" y="0"/>
                </a:lnTo>
                <a:lnTo>
                  <a:pt x="26" y="0"/>
                </a:lnTo>
                <a:lnTo>
                  <a:pt x="2734" y="1026"/>
                </a:lnTo>
                <a:lnTo>
                  <a:pt x="2734" y="1036"/>
                </a:lnTo>
                <a:close/>
              </a:path>
            </a:pathLst>
          </a:custGeom>
          <a:solidFill>
            <a:srgbClr val="D0DEE3"/>
          </a:solidFill>
          <a:ln>
            <a:noFill/>
          </a:ln>
        </p:spPr>
      </p:sp>
      <p:sp>
        <p:nvSpPr>
          <p:cNvPr id="17444" name="Freeform 527"/>
          <p:cNvSpPr/>
          <p:nvPr/>
        </p:nvSpPr>
        <p:spPr>
          <a:xfrm>
            <a:off x="1041480" y="135360"/>
            <a:ext cx="975240" cy="369720"/>
          </a:xfrm>
          <a:custGeom>
            <a:avLst/>
            <a:gdLst/>
            <a:ahLst/>
            <a:cxnLst/>
            <a:rect l="0" t="0" r="r" b="b"/>
            <a:pathLst>
              <a:path w="2709" h="1027">
                <a:moveTo>
                  <a:pt x="2708" y="1026"/>
                </a:moveTo>
                <a:lnTo>
                  <a:pt x="0" y="0"/>
                </a:lnTo>
                <a:lnTo>
                  <a:pt x="25" y="0"/>
                </a:lnTo>
                <a:lnTo>
                  <a:pt x="2708" y="1017"/>
                </a:lnTo>
                <a:lnTo>
                  <a:pt x="2708" y="1026"/>
                </a:lnTo>
                <a:close/>
              </a:path>
            </a:pathLst>
          </a:custGeom>
          <a:solidFill>
            <a:srgbClr val="D1DEE3"/>
          </a:solidFill>
          <a:ln>
            <a:noFill/>
          </a:ln>
        </p:spPr>
      </p:sp>
      <p:sp>
        <p:nvSpPr>
          <p:cNvPr id="17445" name="Freeform 528"/>
          <p:cNvSpPr/>
          <p:nvPr/>
        </p:nvSpPr>
        <p:spPr>
          <a:xfrm>
            <a:off x="1050480" y="135360"/>
            <a:ext cx="966240" cy="366480"/>
          </a:xfrm>
          <a:custGeom>
            <a:avLst/>
            <a:gdLst/>
            <a:ahLst/>
            <a:cxnLst/>
            <a:rect l="0" t="0" r="r" b="b"/>
            <a:pathLst>
              <a:path w="2684" h="1018">
                <a:moveTo>
                  <a:pt x="2683" y="1017"/>
                </a:moveTo>
                <a:lnTo>
                  <a:pt x="0" y="0"/>
                </a:lnTo>
                <a:lnTo>
                  <a:pt x="25" y="0"/>
                </a:lnTo>
                <a:lnTo>
                  <a:pt x="2683" y="1007"/>
                </a:lnTo>
                <a:lnTo>
                  <a:pt x="2683" y="1017"/>
                </a:lnTo>
                <a:close/>
              </a:path>
            </a:pathLst>
          </a:custGeom>
          <a:solidFill>
            <a:srgbClr val="D2DFE4"/>
          </a:solidFill>
          <a:ln>
            <a:noFill/>
          </a:ln>
        </p:spPr>
      </p:sp>
      <p:sp>
        <p:nvSpPr>
          <p:cNvPr id="17446" name="Freeform 529"/>
          <p:cNvSpPr/>
          <p:nvPr/>
        </p:nvSpPr>
        <p:spPr>
          <a:xfrm>
            <a:off x="1059480" y="135360"/>
            <a:ext cx="957240" cy="362880"/>
          </a:xfrm>
          <a:custGeom>
            <a:avLst/>
            <a:gdLst/>
            <a:ahLst/>
            <a:cxnLst/>
            <a:rect l="0" t="0" r="r" b="b"/>
            <a:pathLst>
              <a:path w="2659" h="1008">
                <a:moveTo>
                  <a:pt x="2658" y="1007"/>
                </a:moveTo>
                <a:lnTo>
                  <a:pt x="0" y="0"/>
                </a:lnTo>
                <a:lnTo>
                  <a:pt x="25" y="0"/>
                </a:lnTo>
                <a:lnTo>
                  <a:pt x="2658" y="998"/>
                </a:lnTo>
                <a:lnTo>
                  <a:pt x="2658" y="1007"/>
                </a:lnTo>
                <a:close/>
              </a:path>
            </a:pathLst>
          </a:custGeom>
          <a:solidFill>
            <a:srgbClr val="D3E0E4"/>
          </a:solidFill>
          <a:ln>
            <a:noFill/>
          </a:ln>
        </p:spPr>
      </p:sp>
      <p:sp>
        <p:nvSpPr>
          <p:cNvPr id="17447" name="Freeform 530"/>
          <p:cNvSpPr/>
          <p:nvPr/>
        </p:nvSpPr>
        <p:spPr>
          <a:xfrm>
            <a:off x="1068480" y="135360"/>
            <a:ext cx="948240" cy="359640"/>
          </a:xfrm>
          <a:custGeom>
            <a:avLst/>
            <a:gdLst/>
            <a:ahLst/>
            <a:cxnLst/>
            <a:rect l="0" t="0" r="r" b="b"/>
            <a:pathLst>
              <a:path w="2634" h="999">
                <a:moveTo>
                  <a:pt x="2633" y="998"/>
                </a:moveTo>
                <a:lnTo>
                  <a:pt x="0" y="0"/>
                </a:lnTo>
                <a:lnTo>
                  <a:pt x="25" y="0"/>
                </a:lnTo>
                <a:lnTo>
                  <a:pt x="2633" y="988"/>
                </a:lnTo>
                <a:lnTo>
                  <a:pt x="2633" y="998"/>
                </a:lnTo>
                <a:close/>
              </a:path>
            </a:pathLst>
          </a:custGeom>
          <a:solidFill>
            <a:srgbClr val="D4E0E5"/>
          </a:solidFill>
          <a:ln>
            <a:noFill/>
          </a:ln>
        </p:spPr>
      </p:sp>
      <p:sp>
        <p:nvSpPr>
          <p:cNvPr id="17448" name="Freeform 531"/>
          <p:cNvSpPr/>
          <p:nvPr/>
        </p:nvSpPr>
        <p:spPr>
          <a:xfrm>
            <a:off x="1077480" y="135360"/>
            <a:ext cx="939240" cy="356040"/>
          </a:xfrm>
          <a:custGeom>
            <a:avLst/>
            <a:gdLst/>
            <a:ahLst/>
            <a:cxnLst/>
            <a:rect l="0" t="0" r="r" b="b"/>
            <a:pathLst>
              <a:path w="2609" h="989">
                <a:moveTo>
                  <a:pt x="2608" y="988"/>
                </a:moveTo>
                <a:lnTo>
                  <a:pt x="0" y="0"/>
                </a:lnTo>
                <a:lnTo>
                  <a:pt x="25" y="0"/>
                </a:lnTo>
                <a:lnTo>
                  <a:pt x="2608" y="979"/>
                </a:lnTo>
                <a:lnTo>
                  <a:pt x="2608" y="988"/>
                </a:lnTo>
                <a:close/>
              </a:path>
            </a:pathLst>
          </a:custGeom>
          <a:solidFill>
            <a:srgbClr val="D5E1E5"/>
          </a:solidFill>
          <a:ln>
            <a:noFill/>
          </a:ln>
        </p:spPr>
      </p:sp>
      <p:sp>
        <p:nvSpPr>
          <p:cNvPr id="17449" name="Freeform 532"/>
          <p:cNvSpPr/>
          <p:nvPr/>
        </p:nvSpPr>
        <p:spPr>
          <a:xfrm>
            <a:off x="1086480" y="135360"/>
            <a:ext cx="930240" cy="352800"/>
          </a:xfrm>
          <a:custGeom>
            <a:avLst/>
            <a:gdLst/>
            <a:ahLst/>
            <a:cxnLst/>
            <a:rect l="0" t="0" r="r" b="b"/>
            <a:pathLst>
              <a:path w="2584" h="980">
                <a:moveTo>
                  <a:pt x="2583" y="979"/>
                </a:moveTo>
                <a:lnTo>
                  <a:pt x="0" y="0"/>
                </a:lnTo>
                <a:lnTo>
                  <a:pt x="25" y="0"/>
                </a:lnTo>
                <a:lnTo>
                  <a:pt x="2583" y="969"/>
                </a:lnTo>
                <a:lnTo>
                  <a:pt x="2583" y="979"/>
                </a:lnTo>
                <a:close/>
              </a:path>
            </a:pathLst>
          </a:custGeom>
          <a:solidFill>
            <a:srgbClr val="D5E1E6"/>
          </a:solidFill>
          <a:ln>
            <a:noFill/>
          </a:ln>
        </p:spPr>
      </p:sp>
      <p:sp>
        <p:nvSpPr>
          <p:cNvPr id="17450" name="Freeform 533"/>
          <p:cNvSpPr/>
          <p:nvPr/>
        </p:nvSpPr>
        <p:spPr>
          <a:xfrm>
            <a:off x="1095480" y="135360"/>
            <a:ext cx="921240" cy="349200"/>
          </a:xfrm>
          <a:custGeom>
            <a:avLst/>
            <a:gdLst/>
            <a:ahLst/>
            <a:cxnLst/>
            <a:rect l="0" t="0" r="r" b="b"/>
            <a:pathLst>
              <a:path w="2559" h="970">
                <a:moveTo>
                  <a:pt x="2558" y="969"/>
                </a:moveTo>
                <a:lnTo>
                  <a:pt x="0" y="0"/>
                </a:lnTo>
                <a:lnTo>
                  <a:pt x="25" y="0"/>
                </a:lnTo>
                <a:lnTo>
                  <a:pt x="2558" y="960"/>
                </a:lnTo>
                <a:lnTo>
                  <a:pt x="2558" y="969"/>
                </a:lnTo>
                <a:close/>
              </a:path>
            </a:pathLst>
          </a:custGeom>
          <a:solidFill>
            <a:srgbClr val="D6E2E6"/>
          </a:solidFill>
          <a:ln>
            <a:noFill/>
          </a:ln>
        </p:spPr>
      </p:sp>
      <p:sp>
        <p:nvSpPr>
          <p:cNvPr id="17451" name="Freeform 534"/>
          <p:cNvSpPr/>
          <p:nvPr/>
        </p:nvSpPr>
        <p:spPr>
          <a:xfrm>
            <a:off x="1104480" y="135360"/>
            <a:ext cx="912240" cy="345960"/>
          </a:xfrm>
          <a:custGeom>
            <a:avLst/>
            <a:gdLst/>
            <a:ahLst/>
            <a:cxnLst/>
            <a:rect l="0" t="0" r="r" b="b"/>
            <a:pathLst>
              <a:path w="2534" h="961">
                <a:moveTo>
                  <a:pt x="2533" y="960"/>
                </a:moveTo>
                <a:lnTo>
                  <a:pt x="0" y="0"/>
                </a:lnTo>
                <a:lnTo>
                  <a:pt x="25" y="0"/>
                </a:lnTo>
                <a:lnTo>
                  <a:pt x="2533" y="950"/>
                </a:lnTo>
                <a:lnTo>
                  <a:pt x="2533" y="960"/>
                </a:lnTo>
                <a:close/>
              </a:path>
            </a:pathLst>
          </a:custGeom>
          <a:solidFill>
            <a:srgbClr val="D7E2E7"/>
          </a:solidFill>
          <a:ln>
            <a:noFill/>
          </a:ln>
        </p:spPr>
      </p:sp>
      <p:sp>
        <p:nvSpPr>
          <p:cNvPr id="17452" name="Freeform 535"/>
          <p:cNvSpPr/>
          <p:nvPr/>
        </p:nvSpPr>
        <p:spPr>
          <a:xfrm>
            <a:off x="1113480" y="135360"/>
            <a:ext cx="903240" cy="342360"/>
          </a:xfrm>
          <a:custGeom>
            <a:avLst/>
            <a:gdLst/>
            <a:ahLst/>
            <a:cxnLst/>
            <a:rect l="0" t="0" r="r" b="b"/>
            <a:pathLst>
              <a:path w="2509" h="951">
                <a:moveTo>
                  <a:pt x="2508" y="950"/>
                </a:moveTo>
                <a:lnTo>
                  <a:pt x="0" y="0"/>
                </a:lnTo>
                <a:lnTo>
                  <a:pt x="25" y="0"/>
                </a:lnTo>
                <a:lnTo>
                  <a:pt x="2508" y="941"/>
                </a:lnTo>
                <a:lnTo>
                  <a:pt x="2508" y="950"/>
                </a:lnTo>
                <a:close/>
              </a:path>
            </a:pathLst>
          </a:custGeom>
          <a:solidFill>
            <a:srgbClr val="D8E3E7"/>
          </a:solidFill>
          <a:ln>
            <a:noFill/>
          </a:ln>
        </p:spPr>
      </p:sp>
      <p:sp>
        <p:nvSpPr>
          <p:cNvPr id="17453" name="Freeform 536"/>
          <p:cNvSpPr/>
          <p:nvPr/>
        </p:nvSpPr>
        <p:spPr>
          <a:xfrm>
            <a:off x="1122480" y="135360"/>
            <a:ext cx="894240" cy="339120"/>
          </a:xfrm>
          <a:custGeom>
            <a:avLst/>
            <a:gdLst/>
            <a:ahLst/>
            <a:cxnLst/>
            <a:rect l="0" t="0" r="r" b="b"/>
            <a:pathLst>
              <a:path w="2484" h="942">
                <a:moveTo>
                  <a:pt x="2483" y="941"/>
                </a:moveTo>
                <a:lnTo>
                  <a:pt x="0" y="0"/>
                </a:lnTo>
                <a:lnTo>
                  <a:pt x="25" y="0"/>
                </a:lnTo>
                <a:lnTo>
                  <a:pt x="2483" y="931"/>
                </a:lnTo>
                <a:lnTo>
                  <a:pt x="2483" y="941"/>
                </a:lnTo>
                <a:close/>
              </a:path>
            </a:pathLst>
          </a:custGeom>
          <a:solidFill>
            <a:srgbClr val="D9E3E8"/>
          </a:solidFill>
          <a:ln>
            <a:noFill/>
          </a:ln>
        </p:spPr>
      </p:sp>
      <p:sp>
        <p:nvSpPr>
          <p:cNvPr id="17454" name="Freeform 537"/>
          <p:cNvSpPr/>
          <p:nvPr/>
        </p:nvSpPr>
        <p:spPr>
          <a:xfrm>
            <a:off x="1131480" y="135360"/>
            <a:ext cx="885240" cy="335520"/>
          </a:xfrm>
          <a:custGeom>
            <a:avLst/>
            <a:gdLst/>
            <a:ahLst/>
            <a:cxnLst/>
            <a:rect l="0" t="0" r="r" b="b"/>
            <a:pathLst>
              <a:path w="2459" h="932">
                <a:moveTo>
                  <a:pt x="2458" y="931"/>
                </a:moveTo>
                <a:lnTo>
                  <a:pt x="0" y="0"/>
                </a:lnTo>
                <a:lnTo>
                  <a:pt x="25" y="0"/>
                </a:lnTo>
                <a:lnTo>
                  <a:pt x="2458" y="922"/>
                </a:lnTo>
                <a:lnTo>
                  <a:pt x="2458" y="931"/>
                </a:lnTo>
                <a:close/>
              </a:path>
            </a:pathLst>
          </a:custGeom>
          <a:solidFill>
            <a:srgbClr val="DAE4E8"/>
          </a:solidFill>
          <a:ln>
            <a:noFill/>
          </a:ln>
        </p:spPr>
      </p:sp>
      <p:sp>
        <p:nvSpPr>
          <p:cNvPr id="17455" name="Freeform 538"/>
          <p:cNvSpPr/>
          <p:nvPr/>
        </p:nvSpPr>
        <p:spPr>
          <a:xfrm>
            <a:off x="1140480" y="135360"/>
            <a:ext cx="876240" cy="332280"/>
          </a:xfrm>
          <a:custGeom>
            <a:avLst/>
            <a:gdLst/>
            <a:ahLst/>
            <a:cxnLst/>
            <a:rect l="0" t="0" r="r" b="b"/>
            <a:pathLst>
              <a:path w="2434" h="923">
                <a:moveTo>
                  <a:pt x="2433" y="922"/>
                </a:moveTo>
                <a:lnTo>
                  <a:pt x="0" y="0"/>
                </a:lnTo>
                <a:lnTo>
                  <a:pt x="25" y="0"/>
                </a:lnTo>
                <a:lnTo>
                  <a:pt x="2433" y="912"/>
                </a:lnTo>
                <a:lnTo>
                  <a:pt x="2433" y="922"/>
                </a:lnTo>
                <a:close/>
              </a:path>
            </a:pathLst>
          </a:custGeom>
          <a:solidFill>
            <a:srgbClr val="DAE5E9"/>
          </a:solidFill>
          <a:ln>
            <a:noFill/>
          </a:ln>
        </p:spPr>
      </p:sp>
      <p:sp>
        <p:nvSpPr>
          <p:cNvPr id="17456" name="Freeform 539"/>
          <p:cNvSpPr/>
          <p:nvPr/>
        </p:nvSpPr>
        <p:spPr>
          <a:xfrm>
            <a:off x="1149480" y="135360"/>
            <a:ext cx="867240" cy="328680"/>
          </a:xfrm>
          <a:custGeom>
            <a:avLst/>
            <a:gdLst/>
            <a:ahLst/>
            <a:cxnLst/>
            <a:rect l="0" t="0" r="r" b="b"/>
            <a:pathLst>
              <a:path w="2409" h="913">
                <a:moveTo>
                  <a:pt x="2408" y="912"/>
                </a:moveTo>
                <a:lnTo>
                  <a:pt x="0" y="0"/>
                </a:lnTo>
                <a:lnTo>
                  <a:pt x="25" y="0"/>
                </a:lnTo>
                <a:lnTo>
                  <a:pt x="2408" y="903"/>
                </a:lnTo>
                <a:lnTo>
                  <a:pt x="2408" y="912"/>
                </a:lnTo>
                <a:close/>
              </a:path>
            </a:pathLst>
          </a:custGeom>
          <a:solidFill>
            <a:srgbClr val="DBE5E9"/>
          </a:solidFill>
          <a:ln>
            <a:noFill/>
          </a:ln>
        </p:spPr>
      </p:sp>
      <p:sp>
        <p:nvSpPr>
          <p:cNvPr id="17457" name="Freeform 540"/>
          <p:cNvSpPr/>
          <p:nvPr/>
        </p:nvSpPr>
        <p:spPr>
          <a:xfrm>
            <a:off x="1158480" y="135360"/>
            <a:ext cx="858240" cy="325440"/>
          </a:xfrm>
          <a:custGeom>
            <a:avLst/>
            <a:gdLst/>
            <a:ahLst/>
            <a:cxnLst/>
            <a:rect l="0" t="0" r="r" b="b"/>
            <a:pathLst>
              <a:path w="2384" h="904">
                <a:moveTo>
                  <a:pt x="2383" y="903"/>
                </a:moveTo>
                <a:lnTo>
                  <a:pt x="0" y="0"/>
                </a:lnTo>
                <a:lnTo>
                  <a:pt x="26" y="0"/>
                </a:lnTo>
                <a:lnTo>
                  <a:pt x="2383" y="893"/>
                </a:lnTo>
                <a:lnTo>
                  <a:pt x="2383" y="903"/>
                </a:lnTo>
                <a:close/>
              </a:path>
            </a:pathLst>
          </a:custGeom>
          <a:solidFill>
            <a:srgbClr val="DCE6EA"/>
          </a:solidFill>
          <a:ln>
            <a:noFill/>
          </a:ln>
        </p:spPr>
      </p:sp>
      <p:sp>
        <p:nvSpPr>
          <p:cNvPr id="17458" name="Freeform 541"/>
          <p:cNvSpPr/>
          <p:nvPr/>
        </p:nvSpPr>
        <p:spPr>
          <a:xfrm>
            <a:off x="1167840" y="135360"/>
            <a:ext cx="848880" cy="321840"/>
          </a:xfrm>
          <a:custGeom>
            <a:avLst/>
            <a:gdLst/>
            <a:ahLst/>
            <a:cxnLst/>
            <a:rect l="0" t="0" r="r" b="b"/>
            <a:pathLst>
              <a:path w="2358" h="894">
                <a:moveTo>
                  <a:pt x="2357" y="893"/>
                </a:moveTo>
                <a:lnTo>
                  <a:pt x="0" y="0"/>
                </a:lnTo>
                <a:lnTo>
                  <a:pt x="25" y="0"/>
                </a:lnTo>
                <a:lnTo>
                  <a:pt x="2357" y="884"/>
                </a:lnTo>
                <a:lnTo>
                  <a:pt x="2357" y="893"/>
                </a:lnTo>
                <a:close/>
              </a:path>
            </a:pathLst>
          </a:custGeom>
          <a:solidFill>
            <a:srgbClr val="DDE6EA"/>
          </a:solidFill>
          <a:ln>
            <a:noFill/>
          </a:ln>
        </p:spPr>
      </p:sp>
      <p:sp>
        <p:nvSpPr>
          <p:cNvPr id="17459" name="Freeform 542"/>
          <p:cNvSpPr/>
          <p:nvPr/>
        </p:nvSpPr>
        <p:spPr>
          <a:xfrm>
            <a:off x="1176840" y="135360"/>
            <a:ext cx="839880" cy="318600"/>
          </a:xfrm>
          <a:custGeom>
            <a:avLst/>
            <a:gdLst/>
            <a:ahLst/>
            <a:cxnLst/>
            <a:rect l="0" t="0" r="r" b="b"/>
            <a:pathLst>
              <a:path w="2333" h="885">
                <a:moveTo>
                  <a:pt x="2332" y="884"/>
                </a:moveTo>
                <a:lnTo>
                  <a:pt x="0" y="0"/>
                </a:lnTo>
                <a:lnTo>
                  <a:pt x="25" y="0"/>
                </a:lnTo>
                <a:lnTo>
                  <a:pt x="2332" y="874"/>
                </a:lnTo>
                <a:lnTo>
                  <a:pt x="2332" y="884"/>
                </a:lnTo>
                <a:close/>
              </a:path>
            </a:pathLst>
          </a:custGeom>
          <a:solidFill>
            <a:srgbClr val="DDE7EA"/>
          </a:solidFill>
          <a:ln>
            <a:noFill/>
          </a:ln>
        </p:spPr>
      </p:sp>
      <p:sp>
        <p:nvSpPr>
          <p:cNvPr id="17460" name="Freeform 543"/>
          <p:cNvSpPr/>
          <p:nvPr/>
        </p:nvSpPr>
        <p:spPr>
          <a:xfrm>
            <a:off x="1185840" y="135360"/>
            <a:ext cx="830880" cy="315000"/>
          </a:xfrm>
          <a:custGeom>
            <a:avLst/>
            <a:gdLst/>
            <a:ahLst/>
            <a:cxnLst/>
            <a:rect l="0" t="0" r="r" b="b"/>
            <a:pathLst>
              <a:path w="2308" h="875">
                <a:moveTo>
                  <a:pt x="2307" y="874"/>
                </a:moveTo>
                <a:lnTo>
                  <a:pt x="0" y="0"/>
                </a:lnTo>
                <a:lnTo>
                  <a:pt x="25" y="0"/>
                </a:lnTo>
                <a:lnTo>
                  <a:pt x="2307" y="865"/>
                </a:lnTo>
                <a:lnTo>
                  <a:pt x="2307" y="874"/>
                </a:lnTo>
                <a:close/>
              </a:path>
            </a:pathLst>
          </a:custGeom>
          <a:solidFill>
            <a:srgbClr val="DEE7EB"/>
          </a:solidFill>
          <a:ln>
            <a:noFill/>
          </a:ln>
        </p:spPr>
      </p:sp>
      <p:sp>
        <p:nvSpPr>
          <p:cNvPr id="17461" name="Freeform 544"/>
          <p:cNvSpPr/>
          <p:nvPr/>
        </p:nvSpPr>
        <p:spPr>
          <a:xfrm>
            <a:off x="1194840" y="135360"/>
            <a:ext cx="821880" cy="311760"/>
          </a:xfrm>
          <a:custGeom>
            <a:avLst/>
            <a:gdLst/>
            <a:ahLst/>
            <a:cxnLst/>
            <a:rect l="0" t="0" r="r" b="b"/>
            <a:pathLst>
              <a:path w="2283" h="866">
                <a:moveTo>
                  <a:pt x="2282" y="865"/>
                </a:moveTo>
                <a:lnTo>
                  <a:pt x="0" y="0"/>
                </a:lnTo>
                <a:lnTo>
                  <a:pt x="25" y="0"/>
                </a:lnTo>
                <a:lnTo>
                  <a:pt x="2282" y="855"/>
                </a:lnTo>
                <a:lnTo>
                  <a:pt x="2282" y="865"/>
                </a:lnTo>
                <a:close/>
              </a:path>
            </a:pathLst>
          </a:custGeom>
          <a:solidFill>
            <a:srgbClr val="DFE8EB"/>
          </a:solidFill>
          <a:ln>
            <a:noFill/>
          </a:ln>
        </p:spPr>
      </p:sp>
      <p:sp>
        <p:nvSpPr>
          <p:cNvPr id="17462" name="Freeform 545"/>
          <p:cNvSpPr/>
          <p:nvPr/>
        </p:nvSpPr>
        <p:spPr>
          <a:xfrm>
            <a:off x="1203840" y="135360"/>
            <a:ext cx="812880" cy="308160"/>
          </a:xfrm>
          <a:custGeom>
            <a:avLst/>
            <a:gdLst/>
            <a:ahLst/>
            <a:cxnLst/>
            <a:rect l="0" t="0" r="r" b="b"/>
            <a:pathLst>
              <a:path w="2258" h="856">
                <a:moveTo>
                  <a:pt x="2257" y="855"/>
                </a:moveTo>
                <a:lnTo>
                  <a:pt x="0" y="0"/>
                </a:lnTo>
                <a:lnTo>
                  <a:pt x="25" y="0"/>
                </a:lnTo>
                <a:lnTo>
                  <a:pt x="2257" y="846"/>
                </a:lnTo>
                <a:lnTo>
                  <a:pt x="2257" y="855"/>
                </a:lnTo>
                <a:close/>
              </a:path>
            </a:pathLst>
          </a:custGeom>
          <a:solidFill>
            <a:srgbClr val="E0E8EC"/>
          </a:solidFill>
          <a:ln>
            <a:noFill/>
          </a:ln>
        </p:spPr>
      </p:sp>
      <p:sp>
        <p:nvSpPr>
          <p:cNvPr id="17463" name="Freeform 546"/>
          <p:cNvSpPr/>
          <p:nvPr/>
        </p:nvSpPr>
        <p:spPr>
          <a:xfrm>
            <a:off x="1212840" y="135360"/>
            <a:ext cx="803880" cy="304920"/>
          </a:xfrm>
          <a:custGeom>
            <a:avLst/>
            <a:gdLst/>
            <a:ahLst/>
            <a:cxnLst/>
            <a:rect l="0" t="0" r="r" b="b"/>
            <a:pathLst>
              <a:path w="2233" h="847">
                <a:moveTo>
                  <a:pt x="2232" y="846"/>
                </a:moveTo>
                <a:lnTo>
                  <a:pt x="0" y="0"/>
                </a:lnTo>
                <a:lnTo>
                  <a:pt x="25" y="0"/>
                </a:lnTo>
                <a:lnTo>
                  <a:pt x="2232" y="837"/>
                </a:lnTo>
                <a:lnTo>
                  <a:pt x="2232" y="846"/>
                </a:lnTo>
                <a:close/>
              </a:path>
            </a:pathLst>
          </a:custGeom>
          <a:solidFill>
            <a:srgbClr val="E0E9EC"/>
          </a:solidFill>
          <a:ln>
            <a:noFill/>
          </a:ln>
        </p:spPr>
      </p:sp>
      <p:sp>
        <p:nvSpPr>
          <p:cNvPr id="17464" name="Freeform 547"/>
          <p:cNvSpPr/>
          <p:nvPr/>
        </p:nvSpPr>
        <p:spPr>
          <a:xfrm>
            <a:off x="1221840" y="135360"/>
            <a:ext cx="794880" cy="301680"/>
          </a:xfrm>
          <a:custGeom>
            <a:avLst/>
            <a:gdLst/>
            <a:ahLst/>
            <a:cxnLst/>
            <a:rect l="0" t="0" r="r" b="b"/>
            <a:pathLst>
              <a:path w="2208" h="838">
                <a:moveTo>
                  <a:pt x="2207" y="837"/>
                </a:moveTo>
                <a:lnTo>
                  <a:pt x="0" y="0"/>
                </a:lnTo>
                <a:lnTo>
                  <a:pt x="25" y="0"/>
                </a:lnTo>
                <a:lnTo>
                  <a:pt x="2207" y="827"/>
                </a:lnTo>
                <a:lnTo>
                  <a:pt x="2207" y="837"/>
                </a:lnTo>
                <a:close/>
              </a:path>
            </a:pathLst>
          </a:custGeom>
          <a:solidFill>
            <a:srgbClr val="E1E9ED"/>
          </a:solidFill>
          <a:ln>
            <a:noFill/>
          </a:ln>
        </p:spPr>
      </p:sp>
      <p:sp>
        <p:nvSpPr>
          <p:cNvPr id="17465" name="Freeform 548"/>
          <p:cNvSpPr/>
          <p:nvPr/>
        </p:nvSpPr>
        <p:spPr>
          <a:xfrm>
            <a:off x="1230840" y="135360"/>
            <a:ext cx="785880" cy="298080"/>
          </a:xfrm>
          <a:custGeom>
            <a:avLst/>
            <a:gdLst/>
            <a:ahLst/>
            <a:cxnLst/>
            <a:rect l="0" t="0" r="r" b="b"/>
            <a:pathLst>
              <a:path w="2183" h="828">
                <a:moveTo>
                  <a:pt x="2182" y="827"/>
                </a:moveTo>
                <a:lnTo>
                  <a:pt x="0" y="0"/>
                </a:lnTo>
                <a:lnTo>
                  <a:pt x="25" y="0"/>
                </a:lnTo>
                <a:lnTo>
                  <a:pt x="2182" y="818"/>
                </a:lnTo>
                <a:lnTo>
                  <a:pt x="2182" y="827"/>
                </a:lnTo>
                <a:close/>
              </a:path>
            </a:pathLst>
          </a:custGeom>
          <a:solidFill>
            <a:srgbClr val="E1EAED"/>
          </a:solidFill>
          <a:ln>
            <a:noFill/>
          </a:ln>
        </p:spPr>
      </p:sp>
      <p:sp>
        <p:nvSpPr>
          <p:cNvPr id="17466" name="Freeform 549"/>
          <p:cNvSpPr/>
          <p:nvPr/>
        </p:nvSpPr>
        <p:spPr>
          <a:xfrm>
            <a:off x="1239840" y="135360"/>
            <a:ext cx="776880" cy="294840"/>
          </a:xfrm>
          <a:custGeom>
            <a:avLst/>
            <a:gdLst/>
            <a:ahLst/>
            <a:cxnLst/>
            <a:rect l="0" t="0" r="r" b="b"/>
            <a:pathLst>
              <a:path w="2158" h="819">
                <a:moveTo>
                  <a:pt x="2157" y="818"/>
                </a:moveTo>
                <a:lnTo>
                  <a:pt x="0" y="0"/>
                </a:lnTo>
                <a:lnTo>
                  <a:pt x="25" y="0"/>
                </a:lnTo>
                <a:lnTo>
                  <a:pt x="2157" y="808"/>
                </a:lnTo>
                <a:lnTo>
                  <a:pt x="2157" y="818"/>
                </a:lnTo>
                <a:close/>
              </a:path>
            </a:pathLst>
          </a:custGeom>
          <a:solidFill>
            <a:srgbClr val="E2EAED"/>
          </a:solidFill>
          <a:ln>
            <a:noFill/>
          </a:ln>
        </p:spPr>
      </p:sp>
      <p:sp>
        <p:nvSpPr>
          <p:cNvPr id="17467" name="Freeform 550"/>
          <p:cNvSpPr/>
          <p:nvPr/>
        </p:nvSpPr>
        <p:spPr>
          <a:xfrm>
            <a:off x="1248840" y="135360"/>
            <a:ext cx="767880" cy="291240"/>
          </a:xfrm>
          <a:custGeom>
            <a:avLst/>
            <a:gdLst/>
            <a:ahLst/>
            <a:cxnLst/>
            <a:rect l="0" t="0" r="r" b="b"/>
            <a:pathLst>
              <a:path w="2133" h="809">
                <a:moveTo>
                  <a:pt x="2132" y="808"/>
                </a:moveTo>
                <a:lnTo>
                  <a:pt x="0" y="0"/>
                </a:lnTo>
                <a:lnTo>
                  <a:pt x="25" y="0"/>
                </a:lnTo>
                <a:lnTo>
                  <a:pt x="2132" y="799"/>
                </a:lnTo>
                <a:lnTo>
                  <a:pt x="2132" y="808"/>
                </a:lnTo>
                <a:close/>
              </a:path>
            </a:pathLst>
          </a:custGeom>
          <a:solidFill>
            <a:srgbClr val="E3EBEE"/>
          </a:solidFill>
          <a:ln>
            <a:noFill/>
          </a:ln>
        </p:spPr>
      </p:sp>
      <p:sp>
        <p:nvSpPr>
          <p:cNvPr id="17468" name="Freeform 551"/>
          <p:cNvSpPr/>
          <p:nvPr/>
        </p:nvSpPr>
        <p:spPr>
          <a:xfrm>
            <a:off x="1257840" y="135360"/>
            <a:ext cx="758880" cy="288000"/>
          </a:xfrm>
          <a:custGeom>
            <a:avLst/>
            <a:gdLst/>
            <a:ahLst/>
            <a:cxnLst/>
            <a:rect l="0" t="0" r="r" b="b"/>
            <a:pathLst>
              <a:path w="2108" h="800">
                <a:moveTo>
                  <a:pt x="2107" y="799"/>
                </a:moveTo>
                <a:lnTo>
                  <a:pt x="0" y="0"/>
                </a:lnTo>
                <a:lnTo>
                  <a:pt x="25" y="0"/>
                </a:lnTo>
                <a:lnTo>
                  <a:pt x="2107" y="789"/>
                </a:lnTo>
                <a:lnTo>
                  <a:pt x="2107" y="799"/>
                </a:lnTo>
                <a:close/>
              </a:path>
            </a:pathLst>
          </a:custGeom>
          <a:solidFill>
            <a:srgbClr val="E4EBEE"/>
          </a:solidFill>
          <a:ln>
            <a:noFill/>
          </a:ln>
        </p:spPr>
      </p:sp>
      <p:sp>
        <p:nvSpPr>
          <p:cNvPr id="17469" name="Freeform 552"/>
          <p:cNvSpPr/>
          <p:nvPr/>
        </p:nvSpPr>
        <p:spPr>
          <a:xfrm>
            <a:off x="1266840" y="135360"/>
            <a:ext cx="749880" cy="284400"/>
          </a:xfrm>
          <a:custGeom>
            <a:avLst/>
            <a:gdLst/>
            <a:ahLst/>
            <a:cxnLst/>
            <a:rect l="0" t="0" r="r" b="b"/>
            <a:pathLst>
              <a:path w="2083" h="790">
                <a:moveTo>
                  <a:pt x="2082" y="789"/>
                </a:moveTo>
                <a:lnTo>
                  <a:pt x="0" y="0"/>
                </a:lnTo>
                <a:lnTo>
                  <a:pt x="25" y="0"/>
                </a:lnTo>
                <a:lnTo>
                  <a:pt x="2082" y="780"/>
                </a:lnTo>
                <a:lnTo>
                  <a:pt x="2082" y="789"/>
                </a:lnTo>
                <a:close/>
              </a:path>
            </a:pathLst>
          </a:custGeom>
          <a:solidFill>
            <a:srgbClr val="E4ECEE"/>
          </a:solidFill>
          <a:ln>
            <a:noFill/>
          </a:ln>
        </p:spPr>
      </p:sp>
      <p:sp>
        <p:nvSpPr>
          <p:cNvPr id="17470" name="Freeform 553"/>
          <p:cNvSpPr/>
          <p:nvPr/>
        </p:nvSpPr>
        <p:spPr>
          <a:xfrm>
            <a:off x="1275840" y="135360"/>
            <a:ext cx="740880" cy="281160"/>
          </a:xfrm>
          <a:custGeom>
            <a:avLst/>
            <a:gdLst/>
            <a:ahLst/>
            <a:cxnLst/>
            <a:rect l="0" t="0" r="r" b="b"/>
            <a:pathLst>
              <a:path w="2058" h="781">
                <a:moveTo>
                  <a:pt x="2057" y="780"/>
                </a:moveTo>
                <a:lnTo>
                  <a:pt x="0" y="0"/>
                </a:lnTo>
                <a:lnTo>
                  <a:pt x="51" y="0"/>
                </a:lnTo>
                <a:lnTo>
                  <a:pt x="2057" y="761"/>
                </a:lnTo>
                <a:lnTo>
                  <a:pt x="2057" y="780"/>
                </a:lnTo>
                <a:close/>
              </a:path>
            </a:pathLst>
          </a:custGeom>
          <a:solidFill>
            <a:srgbClr val="E5ECEF"/>
          </a:solidFill>
          <a:ln>
            <a:noFill/>
          </a:ln>
        </p:spPr>
      </p:sp>
      <p:sp>
        <p:nvSpPr>
          <p:cNvPr id="17471" name="Freeform 554"/>
          <p:cNvSpPr/>
          <p:nvPr/>
        </p:nvSpPr>
        <p:spPr>
          <a:xfrm>
            <a:off x="1294200" y="135360"/>
            <a:ext cx="722520" cy="274320"/>
          </a:xfrm>
          <a:custGeom>
            <a:avLst/>
            <a:gdLst/>
            <a:ahLst/>
            <a:cxnLst/>
            <a:rect l="0" t="0" r="r" b="b"/>
            <a:pathLst>
              <a:path w="2007" h="762">
                <a:moveTo>
                  <a:pt x="2006" y="761"/>
                </a:moveTo>
                <a:lnTo>
                  <a:pt x="0" y="0"/>
                </a:lnTo>
                <a:lnTo>
                  <a:pt x="25" y="0"/>
                </a:lnTo>
                <a:lnTo>
                  <a:pt x="2006" y="751"/>
                </a:lnTo>
                <a:lnTo>
                  <a:pt x="2006" y="761"/>
                </a:lnTo>
                <a:close/>
              </a:path>
            </a:pathLst>
          </a:custGeom>
          <a:solidFill>
            <a:srgbClr val="E6EDF0"/>
          </a:solidFill>
          <a:ln>
            <a:noFill/>
          </a:ln>
        </p:spPr>
      </p:sp>
      <p:sp>
        <p:nvSpPr>
          <p:cNvPr id="17472" name="Freeform 555"/>
          <p:cNvSpPr/>
          <p:nvPr/>
        </p:nvSpPr>
        <p:spPr>
          <a:xfrm>
            <a:off x="1303200" y="135360"/>
            <a:ext cx="713520" cy="270720"/>
          </a:xfrm>
          <a:custGeom>
            <a:avLst/>
            <a:gdLst/>
            <a:ahLst/>
            <a:cxnLst/>
            <a:rect l="0" t="0" r="r" b="b"/>
            <a:pathLst>
              <a:path w="1982" h="752">
                <a:moveTo>
                  <a:pt x="1981" y="751"/>
                </a:moveTo>
                <a:lnTo>
                  <a:pt x="0" y="0"/>
                </a:lnTo>
                <a:lnTo>
                  <a:pt x="25" y="0"/>
                </a:lnTo>
                <a:lnTo>
                  <a:pt x="1981" y="741"/>
                </a:lnTo>
                <a:lnTo>
                  <a:pt x="1981" y="751"/>
                </a:lnTo>
                <a:close/>
              </a:path>
            </a:pathLst>
          </a:custGeom>
          <a:solidFill>
            <a:srgbClr val="E7EDF0"/>
          </a:solidFill>
          <a:ln>
            <a:noFill/>
          </a:ln>
        </p:spPr>
      </p:sp>
      <p:sp>
        <p:nvSpPr>
          <p:cNvPr id="17473" name="Freeform 556"/>
          <p:cNvSpPr/>
          <p:nvPr/>
        </p:nvSpPr>
        <p:spPr>
          <a:xfrm>
            <a:off x="1312200" y="135360"/>
            <a:ext cx="704520" cy="267480"/>
          </a:xfrm>
          <a:custGeom>
            <a:avLst/>
            <a:gdLst/>
            <a:ahLst/>
            <a:cxnLst/>
            <a:rect l="0" t="0" r="r" b="b"/>
            <a:pathLst>
              <a:path w="1957" h="743">
                <a:moveTo>
                  <a:pt x="1956" y="742"/>
                </a:moveTo>
                <a:lnTo>
                  <a:pt x="0" y="0"/>
                </a:lnTo>
                <a:lnTo>
                  <a:pt x="25" y="0"/>
                </a:lnTo>
                <a:lnTo>
                  <a:pt x="1956" y="731"/>
                </a:lnTo>
                <a:lnTo>
                  <a:pt x="1956" y="742"/>
                </a:lnTo>
                <a:close/>
              </a:path>
            </a:pathLst>
          </a:custGeom>
          <a:solidFill>
            <a:srgbClr val="E8EEF0"/>
          </a:solidFill>
          <a:ln>
            <a:noFill/>
          </a:ln>
        </p:spPr>
      </p:sp>
      <p:sp>
        <p:nvSpPr>
          <p:cNvPr id="17474" name="Freeform 557"/>
          <p:cNvSpPr/>
          <p:nvPr/>
        </p:nvSpPr>
        <p:spPr>
          <a:xfrm>
            <a:off x="1321200" y="135360"/>
            <a:ext cx="695520" cy="263880"/>
          </a:xfrm>
          <a:custGeom>
            <a:avLst/>
            <a:gdLst/>
            <a:ahLst/>
            <a:cxnLst/>
            <a:rect l="0" t="0" r="r" b="b"/>
            <a:pathLst>
              <a:path w="1932" h="733">
                <a:moveTo>
                  <a:pt x="1931" y="732"/>
                </a:moveTo>
                <a:lnTo>
                  <a:pt x="0" y="0"/>
                </a:lnTo>
                <a:lnTo>
                  <a:pt x="25" y="0"/>
                </a:lnTo>
                <a:lnTo>
                  <a:pt x="1931" y="723"/>
                </a:lnTo>
                <a:lnTo>
                  <a:pt x="1931" y="732"/>
                </a:lnTo>
                <a:close/>
              </a:path>
            </a:pathLst>
          </a:custGeom>
          <a:solidFill>
            <a:srgbClr val="E8EEF1"/>
          </a:solidFill>
          <a:ln>
            <a:noFill/>
          </a:ln>
        </p:spPr>
      </p:sp>
      <p:sp>
        <p:nvSpPr>
          <p:cNvPr id="17475" name="Freeform 558"/>
          <p:cNvSpPr/>
          <p:nvPr/>
        </p:nvSpPr>
        <p:spPr>
          <a:xfrm>
            <a:off x="1330200" y="135360"/>
            <a:ext cx="686520" cy="260640"/>
          </a:xfrm>
          <a:custGeom>
            <a:avLst/>
            <a:gdLst/>
            <a:ahLst/>
            <a:cxnLst/>
            <a:rect l="0" t="0" r="r" b="b"/>
            <a:pathLst>
              <a:path w="1907" h="724">
                <a:moveTo>
                  <a:pt x="1906" y="723"/>
                </a:moveTo>
                <a:lnTo>
                  <a:pt x="0" y="0"/>
                </a:lnTo>
                <a:lnTo>
                  <a:pt x="50" y="0"/>
                </a:lnTo>
                <a:lnTo>
                  <a:pt x="1906" y="703"/>
                </a:lnTo>
                <a:lnTo>
                  <a:pt x="1906" y="723"/>
                </a:lnTo>
                <a:close/>
              </a:path>
            </a:pathLst>
          </a:custGeom>
          <a:solidFill>
            <a:srgbClr val="E9EFF1"/>
          </a:solidFill>
          <a:ln>
            <a:noFill/>
          </a:ln>
        </p:spPr>
      </p:sp>
      <p:sp>
        <p:nvSpPr>
          <p:cNvPr id="17476" name="Freeform 559"/>
          <p:cNvSpPr/>
          <p:nvPr/>
        </p:nvSpPr>
        <p:spPr>
          <a:xfrm>
            <a:off x="1348200" y="135360"/>
            <a:ext cx="668520" cy="253800"/>
          </a:xfrm>
          <a:custGeom>
            <a:avLst/>
            <a:gdLst/>
            <a:ahLst/>
            <a:cxnLst/>
            <a:rect l="0" t="0" r="r" b="b"/>
            <a:pathLst>
              <a:path w="1857" h="705">
                <a:moveTo>
                  <a:pt x="1856" y="704"/>
                </a:moveTo>
                <a:lnTo>
                  <a:pt x="0" y="0"/>
                </a:lnTo>
                <a:lnTo>
                  <a:pt x="25" y="0"/>
                </a:lnTo>
                <a:lnTo>
                  <a:pt x="1856" y="694"/>
                </a:lnTo>
                <a:lnTo>
                  <a:pt x="1856" y="704"/>
                </a:lnTo>
                <a:close/>
              </a:path>
            </a:pathLst>
          </a:custGeom>
          <a:solidFill>
            <a:srgbClr val="EAEFF2"/>
          </a:solidFill>
          <a:ln>
            <a:noFill/>
          </a:ln>
        </p:spPr>
      </p:sp>
      <p:sp>
        <p:nvSpPr>
          <p:cNvPr id="17477" name="Freeform 560"/>
          <p:cNvSpPr/>
          <p:nvPr/>
        </p:nvSpPr>
        <p:spPr>
          <a:xfrm>
            <a:off x="1357200" y="135360"/>
            <a:ext cx="659520" cy="250200"/>
          </a:xfrm>
          <a:custGeom>
            <a:avLst/>
            <a:gdLst/>
            <a:ahLst/>
            <a:cxnLst/>
            <a:rect l="0" t="0" r="r" b="b"/>
            <a:pathLst>
              <a:path w="1832" h="695">
                <a:moveTo>
                  <a:pt x="1831" y="694"/>
                </a:moveTo>
                <a:lnTo>
                  <a:pt x="0" y="0"/>
                </a:lnTo>
                <a:lnTo>
                  <a:pt x="25" y="0"/>
                </a:lnTo>
                <a:lnTo>
                  <a:pt x="1831" y="685"/>
                </a:lnTo>
                <a:lnTo>
                  <a:pt x="1831" y="694"/>
                </a:lnTo>
                <a:close/>
              </a:path>
            </a:pathLst>
          </a:custGeom>
          <a:solidFill>
            <a:srgbClr val="EAF0F2"/>
          </a:solidFill>
          <a:ln>
            <a:noFill/>
          </a:ln>
        </p:spPr>
      </p:sp>
      <p:sp>
        <p:nvSpPr>
          <p:cNvPr id="17478" name="Freeform 561"/>
          <p:cNvSpPr/>
          <p:nvPr/>
        </p:nvSpPr>
        <p:spPr>
          <a:xfrm>
            <a:off x="1366200" y="135360"/>
            <a:ext cx="650520" cy="246960"/>
          </a:xfrm>
          <a:custGeom>
            <a:avLst/>
            <a:gdLst/>
            <a:ahLst/>
            <a:cxnLst/>
            <a:rect l="0" t="0" r="r" b="b"/>
            <a:pathLst>
              <a:path w="1807" h="686">
                <a:moveTo>
                  <a:pt x="1806" y="685"/>
                </a:moveTo>
                <a:lnTo>
                  <a:pt x="0" y="0"/>
                </a:lnTo>
                <a:lnTo>
                  <a:pt x="25" y="0"/>
                </a:lnTo>
                <a:lnTo>
                  <a:pt x="1806" y="675"/>
                </a:lnTo>
                <a:lnTo>
                  <a:pt x="1806" y="685"/>
                </a:lnTo>
                <a:close/>
              </a:path>
            </a:pathLst>
          </a:custGeom>
          <a:solidFill>
            <a:srgbClr val="EBF0F3"/>
          </a:solidFill>
          <a:ln>
            <a:noFill/>
          </a:ln>
        </p:spPr>
      </p:sp>
      <p:sp>
        <p:nvSpPr>
          <p:cNvPr id="17479" name="Freeform 562"/>
          <p:cNvSpPr/>
          <p:nvPr/>
        </p:nvSpPr>
        <p:spPr>
          <a:xfrm>
            <a:off x="1375200" y="135360"/>
            <a:ext cx="641520" cy="243360"/>
          </a:xfrm>
          <a:custGeom>
            <a:avLst/>
            <a:gdLst/>
            <a:ahLst/>
            <a:cxnLst/>
            <a:rect l="0" t="0" r="r" b="b"/>
            <a:pathLst>
              <a:path w="1782" h="676">
                <a:moveTo>
                  <a:pt x="1781" y="675"/>
                </a:moveTo>
                <a:lnTo>
                  <a:pt x="0" y="0"/>
                </a:lnTo>
                <a:lnTo>
                  <a:pt x="25" y="0"/>
                </a:lnTo>
                <a:lnTo>
                  <a:pt x="1781" y="666"/>
                </a:lnTo>
                <a:lnTo>
                  <a:pt x="1781" y="675"/>
                </a:lnTo>
                <a:close/>
              </a:path>
            </a:pathLst>
          </a:custGeom>
          <a:solidFill>
            <a:srgbClr val="EBF1F3"/>
          </a:solidFill>
          <a:ln>
            <a:noFill/>
          </a:ln>
        </p:spPr>
      </p:sp>
      <p:sp>
        <p:nvSpPr>
          <p:cNvPr id="17480" name="Freeform 563"/>
          <p:cNvSpPr/>
          <p:nvPr/>
        </p:nvSpPr>
        <p:spPr>
          <a:xfrm>
            <a:off x="1384200" y="135360"/>
            <a:ext cx="632520" cy="240120"/>
          </a:xfrm>
          <a:custGeom>
            <a:avLst/>
            <a:gdLst/>
            <a:ahLst/>
            <a:cxnLst/>
            <a:rect l="0" t="0" r="r" b="b"/>
            <a:pathLst>
              <a:path w="1757" h="667">
                <a:moveTo>
                  <a:pt x="1756" y="666"/>
                </a:moveTo>
                <a:lnTo>
                  <a:pt x="0" y="0"/>
                </a:lnTo>
                <a:lnTo>
                  <a:pt x="50" y="0"/>
                </a:lnTo>
                <a:lnTo>
                  <a:pt x="1756" y="647"/>
                </a:lnTo>
                <a:lnTo>
                  <a:pt x="1756" y="666"/>
                </a:lnTo>
                <a:close/>
              </a:path>
            </a:pathLst>
          </a:custGeom>
          <a:solidFill>
            <a:srgbClr val="ECF1F3"/>
          </a:solidFill>
          <a:ln>
            <a:noFill/>
          </a:ln>
        </p:spPr>
      </p:sp>
      <p:sp>
        <p:nvSpPr>
          <p:cNvPr id="17481" name="Freeform 564"/>
          <p:cNvSpPr/>
          <p:nvPr/>
        </p:nvSpPr>
        <p:spPr>
          <a:xfrm>
            <a:off x="1402200" y="135360"/>
            <a:ext cx="614520" cy="233280"/>
          </a:xfrm>
          <a:custGeom>
            <a:avLst/>
            <a:gdLst/>
            <a:ahLst/>
            <a:cxnLst/>
            <a:rect l="0" t="0" r="r" b="b"/>
            <a:pathLst>
              <a:path w="1707" h="648">
                <a:moveTo>
                  <a:pt x="1706" y="647"/>
                </a:moveTo>
                <a:lnTo>
                  <a:pt x="0" y="0"/>
                </a:lnTo>
                <a:lnTo>
                  <a:pt x="51" y="0"/>
                </a:lnTo>
                <a:lnTo>
                  <a:pt x="1706" y="628"/>
                </a:lnTo>
                <a:lnTo>
                  <a:pt x="1706" y="647"/>
                </a:lnTo>
                <a:close/>
              </a:path>
            </a:pathLst>
          </a:custGeom>
          <a:solidFill>
            <a:srgbClr val="EDF2F4"/>
          </a:solidFill>
          <a:ln>
            <a:noFill/>
          </a:ln>
        </p:spPr>
      </p:sp>
      <p:sp>
        <p:nvSpPr>
          <p:cNvPr id="17482" name="Freeform 565"/>
          <p:cNvSpPr/>
          <p:nvPr/>
        </p:nvSpPr>
        <p:spPr>
          <a:xfrm>
            <a:off x="1420560" y="135360"/>
            <a:ext cx="596160" cy="226440"/>
          </a:xfrm>
          <a:custGeom>
            <a:avLst/>
            <a:gdLst/>
            <a:ahLst/>
            <a:cxnLst/>
            <a:rect l="0" t="0" r="r" b="b"/>
            <a:pathLst>
              <a:path w="1656" h="629">
                <a:moveTo>
                  <a:pt x="1655" y="628"/>
                </a:moveTo>
                <a:lnTo>
                  <a:pt x="0" y="0"/>
                </a:lnTo>
                <a:lnTo>
                  <a:pt x="25" y="0"/>
                </a:lnTo>
                <a:lnTo>
                  <a:pt x="1655" y="618"/>
                </a:lnTo>
                <a:lnTo>
                  <a:pt x="1655" y="628"/>
                </a:lnTo>
                <a:close/>
              </a:path>
            </a:pathLst>
          </a:custGeom>
          <a:solidFill>
            <a:srgbClr val="EEF3F4"/>
          </a:solidFill>
          <a:ln>
            <a:noFill/>
          </a:ln>
        </p:spPr>
      </p:sp>
      <p:sp>
        <p:nvSpPr>
          <p:cNvPr id="17483" name="Freeform 566"/>
          <p:cNvSpPr/>
          <p:nvPr/>
        </p:nvSpPr>
        <p:spPr>
          <a:xfrm>
            <a:off x="1429560" y="135360"/>
            <a:ext cx="587160" cy="222840"/>
          </a:xfrm>
          <a:custGeom>
            <a:avLst/>
            <a:gdLst/>
            <a:ahLst/>
            <a:cxnLst/>
            <a:rect l="0" t="0" r="r" b="b"/>
            <a:pathLst>
              <a:path w="1631" h="619">
                <a:moveTo>
                  <a:pt x="1630" y="618"/>
                </a:moveTo>
                <a:lnTo>
                  <a:pt x="0" y="0"/>
                </a:lnTo>
                <a:lnTo>
                  <a:pt x="25" y="0"/>
                </a:lnTo>
                <a:lnTo>
                  <a:pt x="1630" y="609"/>
                </a:lnTo>
                <a:lnTo>
                  <a:pt x="1630" y="618"/>
                </a:lnTo>
                <a:close/>
              </a:path>
            </a:pathLst>
          </a:custGeom>
          <a:solidFill>
            <a:srgbClr val="EEF3F5"/>
          </a:solidFill>
          <a:ln>
            <a:noFill/>
          </a:ln>
        </p:spPr>
      </p:sp>
      <p:sp>
        <p:nvSpPr>
          <p:cNvPr id="17484" name="Freeform 567"/>
          <p:cNvSpPr/>
          <p:nvPr/>
        </p:nvSpPr>
        <p:spPr>
          <a:xfrm>
            <a:off x="1438560" y="135360"/>
            <a:ext cx="578160" cy="219600"/>
          </a:xfrm>
          <a:custGeom>
            <a:avLst/>
            <a:gdLst/>
            <a:ahLst/>
            <a:cxnLst/>
            <a:rect l="0" t="0" r="r" b="b"/>
            <a:pathLst>
              <a:path w="1606" h="610">
                <a:moveTo>
                  <a:pt x="1605" y="609"/>
                </a:moveTo>
                <a:lnTo>
                  <a:pt x="0" y="0"/>
                </a:lnTo>
                <a:lnTo>
                  <a:pt x="51" y="0"/>
                </a:lnTo>
                <a:lnTo>
                  <a:pt x="1605" y="590"/>
                </a:lnTo>
                <a:lnTo>
                  <a:pt x="1605" y="609"/>
                </a:lnTo>
                <a:close/>
              </a:path>
            </a:pathLst>
          </a:custGeom>
          <a:solidFill>
            <a:srgbClr val="EFF3F5"/>
          </a:solidFill>
          <a:ln>
            <a:noFill/>
          </a:ln>
        </p:spPr>
      </p:sp>
      <p:sp>
        <p:nvSpPr>
          <p:cNvPr id="17485" name="Freeform 568"/>
          <p:cNvSpPr/>
          <p:nvPr/>
        </p:nvSpPr>
        <p:spPr>
          <a:xfrm>
            <a:off x="1456560" y="135360"/>
            <a:ext cx="560160" cy="212760"/>
          </a:xfrm>
          <a:custGeom>
            <a:avLst/>
            <a:gdLst/>
            <a:ahLst/>
            <a:cxnLst/>
            <a:rect l="0" t="0" r="r" b="b"/>
            <a:pathLst>
              <a:path w="1556" h="591">
                <a:moveTo>
                  <a:pt x="1555" y="590"/>
                </a:moveTo>
                <a:lnTo>
                  <a:pt x="0" y="0"/>
                </a:lnTo>
                <a:lnTo>
                  <a:pt x="25" y="0"/>
                </a:lnTo>
                <a:lnTo>
                  <a:pt x="1555" y="580"/>
                </a:lnTo>
                <a:lnTo>
                  <a:pt x="1555" y="590"/>
                </a:lnTo>
                <a:close/>
              </a:path>
            </a:pathLst>
          </a:custGeom>
          <a:solidFill>
            <a:srgbClr val="F0F4F5"/>
          </a:solidFill>
          <a:ln>
            <a:noFill/>
          </a:ln>
        </p:spPr>
      </p:sp>
      <p:sp>
        <p:nvSpPr>
          <p:cNvPr id="17486" name="Freeform 569"/>
          <p:cNvSpPr/>
          <p:nvPr/>
        </p:nvSpPr>
        <p:spPr>
          <a:xfrm>
            <a:off x="1465560" y="135360"/>
            <a:ext cx="551160" cy="209160"/>
          </a:xfrm>
          <a:custGeom>
            <a:avLst/>
            <a:gdLst/>
            <a:ahLst/>
            <a:cxnLst/>
            <a:rect l="0" t="0" r="r" b="b"/>
            <a:pathLst>
              <a:path w="1531" h="581">
                <a:moveTo>
                  <a:pt x="1530" y="580"/>
                </a:moveTo>
                <a:lnTo>
                  <a:pt x="0" y="0"/>
                </a:lnTo>
                <a:lnTo>
                  <a:pt x="25" y="0"/>
                </a:lnTo>
                <a:lnTo>
                  <a:pt x="1530" y="571"/>
                </a:lnTo>
                <a:lnTo>
                  <a:pt x="1530" y="580"/>
                </a:lnTo>
                <a:close/>
              </a:path>
            </a:pathLst>
          </a:custGeom>
          <a:solidFill>
            <a:srgbClr val="F0F4F6"/>
          </a:solidFill>
          <a:ln>
            <a:noFill/>
          </a:ln>
        </p:spPr>
      </p:sp>
      <p:sp>
        <p:nvSpPr>
          <p:cNvPr id="17487" name="Freeform 570"/>
          <p:cNvSpPr/>
          <p:nvPr/>
        </p:nvSpPr>
        <p:spPr>
          <a:xfrm>
            <a:off x="1474560" y="135360"/>
            <a:ext cx="542160" cy="205920"/>
          </a:xfrm>
          <a:custGeom>
            <a:avLst/>
            <a:gdLst/>
            <a:ahLst/>
            <a:cxnLst/>
            <a:rect l="0" t="0" r="r" b="b"/>
            <a:pathLst>
              <a:path w="1506" h="572">
                <a:moveTo>
                  <a:pt x="1505" y="571"/>
                </a:moveTo>
                <a:lnTo>
                  <a:pt x="0" y="0"/>
                </a:lnTo>
                <a:lnTo>
                  <a:pt x="50" y="0"/>
                </a:lnTo>
                <a:lnTo>
                  <a:pt x="1505" y="552"/>
                </a:lnTo>
                <a:lnTo>
                  <a:pt x="1505" y="571"/>
                </a:lnTo>
                <a:close/>
              </a:path>
            </a:pathLst>
          </a:custGeom>
          <a:solidFill>
            <a:srgbClr val="F1F5F6"/>
          </a:solidFill>
          <a:ln>
            <a:noFill/>
          </a:ln>
        </p:spPr>
      </p:sp>
      <p:sp>
        <p:nvSpPr>
          <p:cNvPr id="17488" name="Freeform 571"/>
          <p:cNvSpPr/>
          <p:nvPr/>
        </p:nvSpPr>
        <p:spPr>
          <a:xfrm>
            <a:off x="1492560" y="135360"/>
            <a:ext cx="524160" cy="199080"/>
          </a:xfrm>
          <a:custGeom>
            <a:avLst/>
            <a:gdLst/>
            <a:ahLst/>
            <a:cxnLst/>
            <a:rect l="0" t="0" r="r" b="b"/>
            <a:pathLst>
              <a:path w="1456" h="553">
                <a:moveTo>
                  <a:pt x="1455" y="552"/>
                </a:moveTo>
                <a:lnTo>
                  <a:pt x="0" y="0"/>
                </a:lnTo>
                <a:lnTo>
                  <a:pt x="50" y="0"/>
                </a:lnTo>
                <a:lnTo>
                  <a:pt x="1455" y="533"/>
                </a:lnTo>
                <a:lnTo>
                  <a:pt x="1455" y="552"/>
                </a:lnTo>
                <a:close/>
              </a:path>
            </a:pathLst>
          </a:custGeom>
          <a:solidFill>
            <a:srgbClr val="F2F5F7"/>
          </a:solidFill>
          <a:ln>
            <a:noFill/>
          </a:ln>
        </p:spPr>
      </p:sp>
      <p:sp>
        <p:nvSpPr>
          <p:cNvPr id="17489" name="Freeform 572"/>
          <p:cNvSpPr/>
          <p:nvPr/>
        </p:nvSpPr>
        <p:spPr>
          <a:xfrm>
            <a:off x="1510560" y="135360"/>
            <a:ext cx="506160" cy="192240"/>
          </a:xfrm>
          <a:custGeom>
            <a:avLst/>
            <a:gdLst/>
            <a:ahLst/>
            <a:cxnLst/>
            <a:rect l="0" t="0" r="r" b="b"/>
            <a:pathLst>
              <a:path w="1406" h="534">
                <a:moveTo>
                  <a:pt x="1405" y="533"/>
                </a:moveTo>
                <a:lnTo>
                  <a:pt x="0" y="0"/>
                </a:lnTo>
                <a:lnTo>
                  <a:pt x="25" y="0"/>
                </a:lnTo>
                <a:lnTo>
                  <a:pt x="1405" y="523"/>
                </a:lnTo>
                <a:lnTo>
                  <a:pt x="1405" y="533"/>
                </a:lnTo>
                <a:close/>
              </a:path>
            </a:pathLst>
          </a:custGeom>
          <a:solidFill>
            <a:srgbClr val="F2F6F7"/>
          </a:solidFill>
          <a:ln>
            <a:noFill/>
          </a:ln>
        </p:spPr>
      </p:sp>
      <p:sp>
        <p:nvSpPr>
          <p:cNvPr id="17490" name="Freeform 573"/>
          <p:cNvSpPr/>
          <p:nvPr/>
        </p:nvSpPr>
        <p:spPr>
          <a:xfrm>
            <a:off x="1519560" y="135360"/>
            <a:ext cx="497160" cy="188640"/>
          </a:xfrm>
          <a:custGeom>
            <a:avLst/>
            <a:gdLst/>
            <a:ahLst/>
            <a:cxnLst/>
            <a:rect l="0" t="0" r="r" b="b"/>
            <a:pathLst>
              <a:path w="1381" h="524">
                <a:moveTo>
                  <a:pt x="1380" y="523"/>
                </a:moveTo>
                <a:lnTo>
                  <a:pt x="0" y="0"/>
                </a:lnTo>
                <a:lnTo>
                  <a:pt x="25" y="0"/>
                </a:lnTo>
                <a:lnTo>
                  <a:pt x="1380" y="514"/>
                </a:lnTo>
                <a:lnTo>
                  <a:pt x="1380" y="523"/>
                </a:lnTo>
                <a:close/>
              </a:path>
            </a:pathLst>
          </a:custGeom>
          <a:solidFill>
            <a:srgbClr val="F3F6F7"/>
          </a:solidFill>
          <a:ln>
            <a:noFill/>
          </a:ln>
        </p:spPr>
      </p:sp>
      <p:sp>
        <p:nvSpPr>
          <p:cNvPr id="17491" name="Freeform 574"/>
          <p:cNvSpPr/>
          <p:nvPr/>
        </p:nvSpPr>
        <p:spPr>
          <a:xfrm>
            <a:off x="1528560" y="135360"/>
            <a:ext cx="488160" cy="185400"/>
          </a:xfrm>
          <a:custGeom>
            <a:avLst/>
            <a:gdLst/>
            <a:ahLst/>
            <a:cxnLst/>
            <a:rect l="0" t="0" r="r" b="b"/>
            <a:pathLst>
              <a:path w="1356" h="515">
                <a:moveTo>
                  <a:pt x="1355" y="514"/>
                </a:moveTo>
                <a:lnTo>
                  <a:pt x="0" y="0"/>
                </a:lnTo>
                <a:lnTo>
                  <a:pt x="25" y="0"/>
                </a:lnTo>
                <a:lnTo>
                  <a:pt x="1355" y="504"/>
                </a:lnTo>
                <a:lnTo>
                  <a:pt x="1355" y="514"/>
                </a:lnTo>
                <a:close/>
              </a:path>
            </a:pathLst>
          </a:custGeom>
          <a:solidFill>
            <a:srgbClr val="F3F6F8"/>
          </a:solidFill>
          <a:ln>
            <a:noFill/>
          </a:ln>
        </p:spPr>
      </p:sp>
      <p:sp>
        <p:nvSpPr>
          <p:cNvPr id="17492" name="Freeform 575"/>
          <p:cNvSpPr/>
          <p:nvPr/>
        </p:nvSpPr>
        <p:spPr>
          <a:xfrm>
            <a:off x="1537560" y="135360"/>
            <a:ext cx="479160" cy="181800"/>
          </a:xfrm>
          <a:custGeom>
            <a:avLst/>
            <a:gdLst/>
            <a:ahLst/>
            <a:cxnLst/>
            <a:rect l="0" t="0" r="r" b="b"/>
            <a:pathLst>
              <a:path w="1331" h="505">
                <a:moveTo>
                  <a:pt x="1330" y="504"/>
                </a:moveTo>
                <a:lnTo>
                  <a:pt x="0" y="0"/>
                </a:lnTo>
                <a:lnTo>
                  <a:pt x="26" y="0"/>
                </a:lnTo>
                <a:lnTo>
                  <a:pt x="1330" y="495"/>
                </a:lnTo>
                <a:lnTo>
                  <a:pt x="1330" y="504"/>
                </a:lnTo>
                <a:close/>
              </a:path>
            </a:pathLst>
          </a:custGeom>
          <a:solidFill>
            <a:srgbClr val="F3F7F8"/>
          </a:solidFill>
          <a:ln>
            <a:noFill/>
          </a:ln>
        </p:spPr>
      </p:sp>
      <p:sp>
        <p:nvSpPr>
          <p:cNvPr id="17493" name="Freeform 576"/>
          <p:cNvSpPr/>
          <p:nvPr/>
        </p:nvSpPr>
        <p:spPr>
          <a:xfrm>
            <a:off x="1546920" y="135360"/>
            <a:ext cx="469800" cy="178560"/>
          </a:xfrm>
          <a:custGeom>
            <a:avLst/>
            <a:gdLst/>
            <a:ahLst/>
            <a:cxnLst/>
            <a:rect l="0" t="0" r="r" b="b"/>
            <a:pathLst>
              <a:path w="1305" h="496">
                <a:moveTo>
                  <a:pt x="1304" y="495"/>
                </a:moveTo>
                <a:lnTo>
                  <a:pt x="0" y="0"/>
                </a:lnTo>
                <a:lnTo>
                  <a:pt x="50" y="0"/>
                </a:lnTo>
                <a:lnTo>
                  <a:pt x="1304" y="476"/>
                </a:lnTo>
                <a:lnTo>
                  <a:pt x="1304" y="495"/>
                </a:lnTo>
                <a:close/>
              </a:path>
            </a:pathLst>
          </a:custGeom>
          <a:solidFill>
            <a:srgbClr val="F4F7F8"/>
          </a:solidFill>
          <a:ln>
            <a:noFill/>
          </a:ln>
        </p:spPr>
      </p:sp>
      <p:sp>
        <p:nvSpPr>
          <p:cNvPr id="17494" name="Freeform 577"/>
          <p:cNvSpPr/>
          <p:nvPr/>
        </p:nvSpPr>
        <p:spPr>
          <a:xfrm>
            <a:off x="1564920" y="135360"/>
            <a:ext cx="451800" cy="171720"/>
          </a:xfrm>
          <a:custGeom>
            <a:avLst/>
            <a:gdLst/>
            <a:ahLst/>
            <a:cxnLst/>
            <a:rect l="0" t="0" r="r" b="b"/>
            <a:pathLst>
              <a:path w="1255" h="477">
                <a:moveTo>
                  <a:pt x="1254" y="476"/>
                </a:moveTo>
                <a:lnTo>
                  <a:pt x="0" y="0"/>
                </a:lnTo>
                <a:lnTo>
                  <a:pt x="25" y="0"/>
                </a:lnTo>
                <a:lnTo>
                  <a:pt x="1254" y="466"/>
                </a:lnTo>
                <a:lnTo>
                  <a:pt x="1254" y="476"/>
                </a:lnTo>
                <a:close/>
              </a:path>
            </a:pathLst>
          </a:custGeom>
          <a:solidFill>
            <a:srgbClr val="F5F7F9"/>
          </a:solidFill>
          <a:ln>
            <a:noFill/>
          </a:ln>
        </p:spPr>
      </p:sp>
      <p:sp>
        <p:nvSpPr>
          <p:cNvPr id="17495" name="Freeform 578"/>
          <p:cNvSpPr/>
          <p:nvPr/>
        </p:nvSpPr>
        <p:spPr>
          <a:xfrm>
            <a:off x="1573920" y="135360"/>
            <a:ext cx="442800" cy="168120"/>
          </a:xfrm>
          <a:custGeom>
            <a:avLst/>
            <a:gdLst/>
            <a:ahLst/>
            <a:cxnLst/>
            <a:rect l="0" t="0" r="r" b="b"/>
            <a:pathLst>
              <a:path w="1230" h="467">
                <a:moveTo>
                  <a:pt x="1229" y="466"/>
                </a:moveTo>
                <a:lnTo>
                  <a:pt x="0" y="0"/>
                </a:lnTo>
                <a:lnTo>
                  <a:pt x="25" y="0"/>
                </a:lnTo>
                <a:lnTo>
                  <a:pt x="1229" y="457"/>
                </a:lnTo>
                <a:lnTo>
                  <a:pt x="1229" y="466"/>
                </a:lnTo>
                <a:close/>
              </a:path>
            </a:pathLst>
          </a:custGeom>
          <a:solidFill>
            <a:srgbClr val="F5F8F9"/>
          </a:solidFill>
          <a:ln>
            <a:noFill/>
          </a:ln>
        </p:spPr>
      </p:sp>
      <p:sp>
        <p:nvSpPr>
          <p:cNvPr id="17496" name="Freeform 579"/>
          <p:cNvSpPr/>
          <p:nvPr/>
        </p:nvSpPr>
        <p:spPr>
          <a:xfrm>
            <a:off x="1582920" y="135360"/>
            <a:ext cx="433800" cy="164880"/>
          </a:xfrm>
          <a:custGeom>
            <a:avLst/>
            <a:gdLst/>
            <a:ahLst/>
            <a:cxnLst/>
            <a:rect l="0" t="0" r="r" b="b"/>
            <a:pathLst>
              <a:path w="1205" h="458">
                <a:moveTo>
                  <a:pt x="1204" y="457"/>
                </a:moveTo>
                <a:lnTo>
                  <a:pt x="0" y="0"/>
                </a:lnTo>
                <a:lnTo>
                  <a:pt x="25" y="0"/>
                </a:lnTo>
                <a:lnTo>
                  <a:pt x="1204" y="447"/>
                </a:lnTo>
                <a:lnTo>
                  <a:pt x="1204" y="457"/>
                </a:lnTo>
                <a:close/>
              </a:path>
            </a:pathLst>
          </a:custGeom>
          <a:solidFill>
            <a:srgbClr val="F5F8F9"/>
          </a:solidFill>
          <a:ln>
            <a:noFill/>
          </a:ln>
        </p:spPr>
      </p:sp>
      <p:sp>
        <p:nvSpPr>
          <p:cNvPr id="17497" name="Freeform 580"/>
          <p:cNvSpPr/>
          <p:nvPr/>
        </p:nvSpPr>
        <p:spPr>
          <a:xfrm>
            <a:off x="1591920" y="135360"/>
            <a:ext cx="424800" cy="161280"/>
          </a:xfrm>
          <a:custGeom>
            <a:avLst/>
            <a:gdLst/>
            <a:ahLst/>
            <a:cxnLst/>
            <a:rect l="0" t="0" r="r" b="b"/>
            <a:pathLst>
              <a:path w="1180" h="448">
                <a:moveTo>
                  <a:pt x="1179" y="447"/>
                </a:moveTo>
                <a:lnTo>
                  <a:pt x="0" y="0"/>
                </a:lnTo>
                <a:lnTo>
                  <a:pt x="25" y="0"/>
                </a:lnTo>
                <a:lnTo>
                  <a:pt x="1179" y="438"/>
                </a:lnTo>
                <a:lnTo>
                  <a:pt x="1179" y="447"/>
                </a:lnTo>
                <a:close/>
              </a:path>
            </a:pathLst>
          </a:custGeom>
          <a:solidFill>
            <a:srgbClr val="F6F8F9"/>
          </a:solidFill>
          <a:ln>
            <a:noFill/>
          </a:ln>
        </p:spPr>
      </p:sp>
      <p:sp>
        <p:nvSpPr>
          <p:cNvPr id="17498" name="Freeform 581"/>
          <p:cNvSpPr/>
          <p:nvPr/>
        </p:nvSpPr>
        <p:spPr>
          <a:xfrm>
            <a:off x="1600920" y="135360"/>
            <a:ext cx="415800" cy="158040"/>
          </a:xfrm>
          <a:custGeom>
            <a:avLst/>
            <a:gdLst/>
            <a:ahLst/>
            <a:cxnLst/>
            <a:rect l="0" t="0" r="r" b="b"/>
            <a:pathLst>
              <a:path w="1155" h="439">
                <a:moveTo>
                  <a:pt x="1154" y="438"/>
                </a:moveTo>
                <a:lnTo>
                  <a:pt x="0" y="0"/>
                </a:lnTo>
                <a:lnTo>
                  <a:pt x="25" y="0"/>
                </a:lnTo>
                <a:lnTo>
                  <a:pt x="1154" y="428"/>
                </a:lnTo>
                <a:lnTo>
                  <a:pt x="1154" y="438"/>
                </a:lnTo>
                <a:close/>
              </a:path>
            </a:pathLst>
          </a:custGeom>
          <a:solidFill>
            <a:srgbClr val="F6F8F9"/>
          </a:solidFill>
          <a:ln>
            <a:noFill/>
          </a:ln>
        </p:spPr>
      </p:sp>
      <p:sp>
        <p:nvSpPr>
          <p:cNvPr id="17499" name="Freeform 582"/>
          <p:cNvSpPr/>
          <p:nvPr/>
        </p:nvSpPr>
        <p:spPr>
          <a:xfrm>
            <a:off x="1609920" y="135360"/>
            <a:ext cx="406800" cy="154440"/>
          </a:xfrm>
          <a:custGeom>
            <a:avLst/>
            <a:gdLst/>
            <a:ahLst/>
            <a:cxnLst/>
            <a:rect l="0" t="0" r="r" b="b"/>
            <a:pathLst>
              <a:path w="1130" h="429">
                <a:moveTo>
                  <a:pt x="1129" y="428"/>
                </a:moveTo>
                <a:lnTo>
                  <a:pt x="0" y="0"/>
                </a:lnTo>
                <a:lnTo>
                  <a:pt x="25" y="0"/>
                </a:lnTo>
                <a:lnTo>
                  <a:pt x="1129" y="419"/>
                </a:lnTo>
                <a:lnTo>
                  <a:pt x="1129" y="428"/>
                </a:lnTo>
                <a:close/>
              </a:path>
            </a:pathLst>
          </a:custGeom>
          <a:solidFill>
            <a:srgbClr val="F6F9FA"/>
          </a:solidFill>
          <a:ln>
            <a:noFill/>
          </a:ln>
        </p:spPr>
      </p:sp>
      <p:sp>
        <p:nvSpPr>
          <p:cNvPr id="17500" name="Freeform 583"/>
          <p:cNvSpPr/>
          <p:nvPr/>
        </p:nvSpPr>
        <p:spPr>
          <a:xfrm>
            <a:off x="1618920" y="135360"/>
            <a:ext cx="397800" cy="151200"/>
          </a:xfrm>
          <a:custGeom>
            <a:avLst/>
            <a:gdLst/>
            <a:ahLst/>
            <a:cxnLst/>
            <a:rect l="0" t="0" r="r" b="b"/>
            <a:pathLst>
              <a:path w="1105" h="420">
                <a:moveTo>
                  <a:pt x="1104" y="419"/>
                </a:moveTo>
                <a:lnTo>
                  <a:pt x="0" y="0"/>
                </a:lnTo>
                <a:lnTo>
                  <a:pt x="50" y="0"/>
                </a:lnTo>
                <a:lnTo>
                  <a:pt x="1104" y="400"/>
                </a:lnTo>
                <a:lnTo>
                  <a:pt x="1104" y="419"/>
                </a:lnTo>
                <a:close/>
              </a:path>
            </a:pathLst>
          </a:custGeom>
          <a:solidFill>
            <a:srgbClr val="F7F9FA"/>
          </a:solidFill>
          <a:ln>
            <a:noFill/>
          </a:ln>
        </p:spPr>
      </p:sp>
      <p:sp>
        <p:nvSpPr>
          <p:cNvPr id="17501" name="Freeform 584"/>
          <p:cNvSpPr/>
          <p:nvPr/>
        </p:nvSpPr>
        <p:spPr>
          <a:xfrm>
            <a:off x="1636920" y="135360"/>
            <a:ext cx="379800" cy="144360"/>
          </a:xfrm>
          <a:custGeom>
            <a:avLst/>
            <a:gdLst/>
            <a:ahLst/>
            <a:cxnLst/>
            <a:rect l="0" t="0" r="r" b="b"/>
            <a:pathLst>
              <a:path w="1055" h="401">
                <a:moveTo>
                  <a:pt x="1054" y="400"/>
                </a:moveTo>
                <a:lnTo>
                  <a:pt x="0" y="0"/>
                </a:lnTo>
                <a:lnTo>
                  <a:pt x="25" y="0"/>
                </a:lnTo>
                <a:lnTo>
                  <a:pt x="1054" y="390"/>
                </a:lnTo>
                <a:lnTo>
                  <a:pt x="1054" y="400"/>
                </a:lnTo>
                <a:close/>
              </a:path>
            </a:pathLst>
          </a:custGeom>
          <a:solidFill>
            <a:srgbClr val="F7F9FA"/>
          </a:solidFill>
          <a:ln>
            <a:noFill/>
          </a:ln>
        </p:spPr>
      </p:sp>
      <p:sp>
        <p:nvSpPr>
          <p:cNvPr id="17502" name="Freeform 585"/>
          <p:cNvSpPr/>
          <p:nvPr/>
        </p:nvSpPr>
        <p:spPr>
          <a:xfrm>
            <a:off x="1645920" y="135360"/>
            <a:ext cx="370800" cy="140760"/>
          </a:xfrm>
          <a:custGeom>
            <a:avLst/>
            <a:gdLst/>
            <a:ahLst/>
            <a:cxnLst/>
            <a:rect l="0" t="0" r="r" b="b"/>
            <a:pathLst>
              <a:path w="1030" h="391">
                <a:moveTo>
                  <a:pt x="1029" y="390"/>
                </a:moveTo>
                <a:lnTo>
                  <a:pt x="0" y="0"/>
                </a:lnTo>
                <a:lnTo>
                  <a:pt x="25" y="0"/>
                </a:lnTo>
                <a:lnTo>
                  <a:pt x="1029" y="381"/>
                </a:lnTo>
                <a:lnTo>
                  <a:pt x="1029" y="390"/>
                </a:lnTo>
                <a:close/>
              </a:path>
            </a:pathLst>
          </a:custGeom>
          <a:solidFill>
            <a:srgbClr val="F8FAFA"/>
          </a:solidFill>
          <a:ln>
            <a:noFill/>
          </a:ln>
        </p:spPr>
      </p:sp>
      <p:sp>
        <p:nvSpPr>
          <p:cNvPr id="17503" name="Freeform 586"/>
          <p:cNvSpPr/>
          <p:nvPr/>
        </p:nvSpPr>
        <p:spPr>
          <a:xfrm>
            <a:off x="1654920" y="135360"/>
            <a:ext cx="361800" cy="137520"/>
          </a:xfrm>
          <a:custGeom>
            <a:avLst/>
            <a:gdLst/>
            <a:ahLst/>
            <a:cxnLst/>
            <a:rect l="0" t="0" r="r" b="b"/>
            <a:pathLst>
              <a:path w="1005" h="382">
                <a:moveTo>
                  <a:pt x="1004" y="381"/>
                </a:moveTo>
                <a:lnTo>
                  <a:pt x="0" y="0"/>
                </a:lnTo>
                <a:lnTo>
                  <a:pt x="51" y="0"/>
                </a:lnTo>
                <a:lnTo>
                  <a:pt x="1004" y="362"/>
                </a:lnTo>
                <a:lnTo>
                  <a:pt x="1004" y="381"/>
                </a:lnTo>
                <a:close/>
              </a:path>
            </a:pathLst>
          </a:custGeom>
          <a:solidFill>
            <a:srgbClr val="F8FAFB"/>
          </a:solidFill>
          <a:ln>
            <a:noFill/>
          </a:ln>
        </p:spPr>
      </p:sp>
      <p:sp>
        <p:nvSpPr>
          <p:cNvPr id="17504" name="Freeform 587"/>
          <p:cNvSpPr/>
          <p:nvPr/>
        </p:nvSpPr>
        <p:spPr>
          <a:xfrm>
            <a:off x="1673280" y="135360"/>
            <a:ext cx="343440" cy="130680"/>
          </a:xfrm>
          <a:custGeom>
            <a:avLst/>
            <a:gdLst/>
            <a:ahLst/>
            <a:cxnLst/>
            <a:rect l="0" t="0" r="r" b="b"/>
            <a:pathLst>
              <a:path w="954" h="363">
                <a:moveTo>
                  <a:pt x="953" y="362"/>
                </a:moveTo>
                <a:lnTo>
                  <a:pt x="0" y="0"/>
                </a:lnTo>
                <a:lnTo>
                  <a:pt x="25" y="0"/>
                </a:lnTo>
                <a:lnTo>
                  <a:pt x="953" y="352"/>
                </a:lnTo>
                <a:lnTo>
                  <a:pt x="953" y="362"/>
                </a:lnTo>
                <a:close/>
              </a:path>
            </a:pathLst>
          </a:custGeom>
          <a:solidFill>
            <a:srgbClr val="F8FAFB"/>
          </a:solidFill>
          <a:ln>
            <a:noFill/>
          </a:ln>
        </p:spPr>
      </p:sp>
      <p:sp>
        <p:nvSpPr>
          <p:cNvPr id="17505" name="Freeform 588"/>
          <p:cNvSpPr/>
          <p:nvPr/>
        </p:nvSpPr>
        <p:spPr>
          <a:xfrm>
            <a:off x="1682280" y="135360"/>
            <a:ext cx="334440" cy="127080"/>
          </a:xfrm>
          <a:custGeom>
            <a:avLst/>
            <a:gdLst/>
            <a:ahLst/>
            <a:cxnLst/>
            <a:rect l="0" t="0" r="r" b="b"/>
            <a:pathLst>
              <a:path w="929" h="353">
                <a:moveTo>
                  <a:pt x="928" y="352"/>
                </a:moveTo>
                <a:lnTo>
                  <a:pt x="0" y="0"/>
                </a:lnTo>
                <a:lnTo>
                  <a:pt x="25" y="0"/>
                </a:lnTo>
                <a:lnTo>
                  <a:pt x="928" y="343"/>
                </a:lnTo>
                <a:lnTo>
                  <a:pt x="928" y="352"/>
                </a:lnTo>
                <a:close/>
              </a:path>
            </a:pathLst>
          </a:custGeom>
          <a:solidFill>
            <a:srgbClr val="F9FAFB"/>
          </a:solidFill>
          <a:ln>
            <a:noFill/>
          </a:ln>
        </p:spPr>
      </p:sp>
      <p:sp>
        <p:nvSpPr>
          <p:cNvPr id="17506" name="Freeform 589"/>
          <p:cNvSpPr/>
          <p:nvPr/>
        </p:nvSpPr>
        <p:spPr>
          <a:xfrm>
            <a:off x="1691280" y="135360"/>
            <a:ext cx="325440" cy="123840"/>
          </a:xfrm>
          <a:custGeom>
            <a:avLst/>
            <a:gdLst/>
            <a:ahLst/>
            <a:cxnLst/>
            <a:rect l="0" t="0" r="r" b="b"/>
            <a:pathLst>
              <a:path w="904" h="344">
                <a:moveTo>
                  <a:pt x="903" y="343"/>
                </a:moveTo>
                <a:lnTo>
                  <a:pt x="0" y="0"/>
                </a:lnTo>
                <a:lnTo>
                  <a:pt x="50" y="0"/>
                </a:lnTo>
                <a:lnTo>
                  <a:pt x="903" y="324"/>
                </a:lnTo>
                <a:lnTo>
                  <a:pt x="903" y="343"/>
                </a:lnTo>
                <a:close/>
              </a:path>
            </a:pathLst>
          </a:custGeom>
          <a:solidFill>
            <a:srgbClr val="F9FBFB"/>
          </a:solidFill>
          <a:ln>
            <a:noFill/>
          </a:ln>
        </p:spPr>
      </p:sp>
      <p:sp>
        <p:nvSpPr>
          <p:cNvPr id="17507" name="Freeform 590"/>
          <p:cNvSpPr/>
          <p:nvPr/>
        </p:nvSpPr>
        <p:spPr>
          <a:xfrm>
            <a:off x="1709280" y="135360"/>
            <a:ext cx="307440" cy="117000"/>
          </a:xfrm>
          <a:custGeom>
            <a:avLst/>
            <a:gdLst/>
            <a:ahLst/>
            <a:cxnLst/>
            <a:rect l="0" t="0" r="r" b="b"/>
            <a:pathLst>
              <a:path w="854" h="325">
                <a:moveTo>
                  <a:pt x="853" y="324"/>
                </a:moveTo>
                <a:lnTo>
                  <a:pt x="0" y="0"/>
                </a:lnTo>
                <a:lnTo>
                  <a:pt x="25" y="0"/>
                </a:lnTo>
                <a:lnTo>
                  <a:pt x="853" y="314"/>
                </a:lnTo>
                <a:lnTo>
                  <a:pt x="853" y="324"/>
                </a:lnTo>
                <a:close/>
              </a:path>
            </a:pathLst>
          </a:custGeom>
          <a:solidFill>
            <a:srgbClr val="F9FBFC"/>
          </a:solidFill>
          <a:ln>
            <a:noFill/>
          </a:ln>
        </p:spPr>
      </p:sp>
      <p:sp>
        <p:nvSpPr>
          <p:cNvPr id="17508" name="Freeform 591"/>
          <p:cNvSpPr/>
          <p:nvPr/>
        </p:nvSpPr>
        <p:spPr>
          <a:xfrm>
            <a:off x="1718280" y="135360"/>
            <a:ext cx="298440" cy="113400"/>
          </a:xfrm>
          <a:custGeom>
            <a:avLst/>
            <a:gdLst/>
            <a:ahLst/>
            <a:cxnLst/>
            <a:rect l="0" t="0" r="r" b="b"/>
            <a:pathLst>
              <a:path w="829" h="315">
                <a:moveTo>
                  <a:pt x="828" y="314"/>
                </a:moveTo>
                <a:lnTo>
                  <a:pt x="0" y="0"/>
                </a:lnTo>
                <a:lnTo>
                  <a:pt x="25" y="0"/>
                </a:lnTo>
                <a:lnTo>
                  <a:pt x="828" y="305"/>
                </a:lnTo>
                <a:lnTo>
                  <a:pt x="828" y="314"/>
                </a:lnTo>
                <a:close/>
              </a:path>
            </a:pathLst>
          </a:custGeom>
          <a:solidFill>
            <a:srgbClr val="FAFBFC"/>
          </a:solidFill>
          <a:ln>
            <a:noFill/>
          </a:ln>
        </p:spPr>
      </p:sp>
      <p:sp>
        <p:nvSpPr>
          <p:cNvPr id="17509" name="Freeform 592"/>
          <p:cNvSpPr/>
          <p:nvPr/>
        </p:nvSpPr>
        <p:spPr>
          <a:xfrm>
            <a:off x="1727280" y="135360"/>
            <a:ext cx="289440" cy="110160"/>
          </a:xfrm>
          <a:custGeom>
            <a:avLst/>
            <a:gdLst/>
            <a:ahLst/>
            <a:cxnLst/>
            <a:rect l="0" t="0" r="r" b="b"/>
            <a:pathLst>
              <a:path w="804" h="306">
                <a:moveTo>
                  <a:pt x="803" y="305"/>
                </a:moveTo>
                <a:lnTo>
                  <a:pt x="0" y="0"/>
                </a:lnTo>
                <a:lnTo>
                  <a:pt x="50" y="0"/>
                </a:lnTo>
                <a:lnTo>
                  <a:pt x="803" y="286"/>
                </a:lnTo>
                <a:lnTo>
                  <a:pt x="803" y="305"/>
                </a:lnTo>
                <a:close/>
              </a:path>
            </a:pathLst>
          </a:custGeom>
          <a:solidFill>
            <a:srgbClr val="FAFBFC"/>
          </a:solidFill>
          <a:ln>
            <a:noFill/>
          </a:ln>
        </p:spPr>
      </p:sp>
      <p:sp>
        <p:nvSpPr>
          <p:cNvPr id="17510" name="Freeform 593"/>
          <p:cNvSpPr/>
          <p:nvPr/>
        </p:nvSpPr>
        <p:spPr>
          <a:xfrm>
            <a:off x="1745280" y="135360"/>
            <a:ext cx="271440" cy="103320"/>
          </a:xfrm>
          <a:custGeom>
            <a:avLst/>
            <a:gdLst/>
            <a:ahLst/>
            <a:cxnLst/>
            <a:rect l="0" t="0" r="r" b="b"/>
            <a:pathLst>
              <a:path w="754" h="287">
                <a:moveTo>
                  <a:pt x="753" y="286"/>
                </a:moveTo>
                <a:lnTo>
                  <a:pt x="0" y="0"/>
                </a:lnTo>
                <a:lnTo>
                  <a:pt x="25" y="0"/>
                </a:lnTo>
                <a:lnTo>
                  <a:pt x="753" y="277"/>
                </a:lnTo>
                <a:lnTo>
                  <a:pt x="753" y="286"/>
                </a:lnTo>
                <a:close/>
              </a:path>
            </a:pathLst>
          </a:custGeom>
          <a:solidFill>
            <a:srgbClr val="FAFCFC"/>
          </a:solidFill>
          <a:ln>
            <a:noFill/>
          </a:ln>
        </p:spPr>
      </p:sp>
      <p:sp>
        <p:nvSpPr>
          <p:cNvPr id="17511" name="Freeform 594"/>
          <p:cNvSpPr/>
          <p:nvPr/>
        </p:nvSpPr>
        <p:spPr>
          <a:xfrm>
            <a:off x="1754280" y="135360"/>
            <a:ext cx="262440" cy="100080"/>
          </a:xfrm>
          <a:custGeom>
            <a:avLst/>
            <a:gdLst/>
            <a:ahLst/>
            <a:cxnLst/>
            <a:rect l="0" t="0" r="r" b="b"/>
            <a:pathLst>
              <a:path w="729" h="278">
                <a:moveTo>
                  <a:pt x="728" y="277"/>
                </a:moveTo>
                <a:lnTo>
                  <a:pt x="0" y="0"/>
                </a:lnTo>
                <a:lnTo>
                  <a:pt x="25" y="0"/>
                </a:lnTo>
                <a:lnTo>
                  <a:pt x="728" y="267"/>
                </a:lnTo>
                <a:lnTo>
                  <a:pt x="728" y="277"/>
                </a:lnTo>
                <a:close/>
              </a:path>
            </a:pathLst>
          </a:custGeom>
          <a:solidFill>
            <a:srgbClr val="FBFCFC"/>
          </a:solidFill>
          <a:ln>
            <a:noFill/>
          </a:ln>
        </p:spPr>
      </p:sp>
      <p:sp>
        <p:nvSpPr>
          <p:cNvPr id="17512" name="Freeform 595"/>
          <p:cNvSpPr/>
          <p:nvPr/>
        </p:nvSpPr>
        <p:spPr>
          <a:xfrm>
            <a:off x="1763280" y="135360"/>
            <a:ext cx="253440" cy="96480"/>
          </a:xfrm>
          <a:custGeom>
            <a:avLst/>
            <a:gdLst/>
            <a:ahLst/>
            <a:cxnLst/>
            <a:rect l="0" t="0" r="r" b="b"/>
            <a:pathLst>
              <a:path w="704" h="268">
                <a:moveTo>
                  <a:pt x="703" y="267"/>
                </a:moveTo>
                <a:lnTo>
                  <a:pt x="0" y="0"/>
                </a:lnTo>
                <a:lnTo>
                  <a:pt x="25" y="0"/>
                </a:lnTo>
                <a:lnTo>
                  <a:pt x="703" y="258"/>
                </a:lnTo>
                <a:lnTo>
                  <a:pt x="703" y="267"/>
                </a:lnTo>
                <a:close/>
              </a:path>
            </a:pathLst>
          </a:custGeom>
          <a:solidFill>
            <a:srgbClr val="FBFCFC"/>
          </a:solidFill>
          <a:ln>
            <a:noFill/>
          </a:ln>
        </p:spPr>
      </p:sp>
      <p:sp>
        <p:nvSpPr>
          <p:cNvPr id="17513" name="Freeform 596"/>
          <p:cNvSpPr/>
          <p:nvPr/>
        </p:nvSpPr>
        <p:spPr>
          <a:xfrm>
            <a:off x="1772280" y="135360"/>
            <a:ext cx="244440" cy="93240"/>
          </a:xfrm>
          <a:custGeom>
            <a:avLst/>
            <a:gdLst/>
            <a:ahLst/>
            <a:cxnLst/>
            <a:rect l="0" t="0" r="r" b="b"/>
            <a:pathLst>
              <a:path w="679" h="259">
                <a:moveTo>
                  <a:pt x="678" y="258"/>
                </a:moveTo>
                <a:lnTo>
                  <a:pt x="0" y="0"/>
                </a:lnTo>
                <a:lnTo>
                  <a:pt x="25" y="0"/>
                </a:lnTo>
                <a:lnTo>
                  <a:pt x="678" y="248"/>
                </a:lnTo>
                <a:lnTo>
                  <a:pt x="678" y="258"/>
                </a:lnTo>
                <a:close/>
              </a:path>
            </a:pathLst>
          </a:custGeom>
          <a:solidFill>
            <a:srgbClr val="FBFCFD"/>
          </a:solidFill>
          <a:ln>
            <a:noFill/>
          </a:ln>
        </p:spPr>
      </p:sp>
      <p:sp>
        <p:nvSpPr>
          <p:cNvPr id="17514" name="Freeform 597"/>
          <p:cNvSpPr/>
          <p:nvPr/>
        </p:nvSpPr>
        <p:spPr>
          <a:xfrm>
            <a:off x="1781280" y="135360"/>
            <a:ext cx="235440" cy="89640"/>
          </a:xfrm>
          <a:custGeom>
            <a:avLst/>
            <a:gdLst/>
            <a:ahLst/>
            <a:cxnLst/>
            <a:rect l="0" t="0" r="r" b="b"/>
            <a:pathLst>
              <a:path w="654" h="249">
                <a:moveTo>
                  <a:pt x="653" y="248"/>
                </a:moveTo>
                <a:lnTo>
                  <a:pt x="0" y="0"/>
                </a:lnTo>
                <a:lnTo>
                  <a:pt x="25" y="0"/>
                </a:lnTo>
                <a:lnTo>
                  <a:pt x="653" y="238"/>
                </a:lnTo>
                <a:lnTo>
                  <a:pt x="653" y="248"/>
                </a:lnTo>
                <a:close/>
              </a:path>
            </a:pathLst>
          </a:custGeom>
          <a:solidFill>
            <a:srgbClr val="FBFCFD"/>
          </a:solidFill>
          <a:ln>
            <a:noFill/>
          </a:ln>
        </p:spPr>
      </p:sp>
      <p:sp>
        <p:nvSpPr>
          <p:cNvPr id="17515" name="Freeform 598"/>
          <p:cNvSpPr/>
          <p:nvPr/>
        </p:nvSpPr>
        <p:spPr>
          <a:xfrm>
            <a:off x="1790280" y="135360"/>
            <a:ext cx="226440" cy="86400"/>
          </a:xfrm>
          <a:custGeom>
            <a:avLst/>
            <a:gdLst/>
            <a:ahLst/>
            <a:cxnLst/>
            <a:rect l="0" t="0" r="r" b="b"/>
            <a:pathLst>
              <a:path w="629" h="240">
                <a:moveTo>
                  <a:pt x="628" y="239"/>
                </a:moveTo>
                <a:lnTo>
                  <a:pt x="0" y="0"/>
                </a:lnTo>
                <a:lnTo>
                  <a:pt x="25" y="0"/>
                </a:lnTo>
                <a:lnTo>
                  <a:pt x="628" y="229"/>
                </a:lnTo>
                <a:lnTo>
                  <a:pt x="628" y="239"/>
                </a:lnTo>
                <a:close/>
              </a:path>
            </a:pathLst>
          </a:custGeom>
          <a:solidFill>
            <a:srgbClr val="FCFCFD"/>
          </a:solidFill>
          <a:ln>
            <a:noFill/>
          </a:ln>
        </p:spPr>
      </p:sp>
      <p:sp>
        <p:nvSpPr>
          <p:cNvPr id="17516" name="Freeform 599"/>
          <p:cNvSpPr/>
          <p:nvPr/>
        </p:nvSpPr>
        <p:spPr>
          <a:xfrm>
            <a:off x="1799280" y="135360"/>
            <a:ext cx="217440" cy="82800"/>
          </a:xfrm>
          <a:custGeom>
            <a:avLst/>
            <a:gdLst/>
            <a:ahLst/>
            <a:cxnLst/>
            <a:rect l="0" t="0" r="r" b="b"/>
            <a:pathLst>
              <a:path w="604" h="230">
                <a:moveTo>
                  <a:pt x="603" y="229"/>
                </a:moveTo>
                <a:lnTo>
                  <a:pt x="0" y="0"/>
                </a:lnTo>
                <a:lnTo>
                  <a:pt x="101" y="0"/>
                </a:lnTo>
                <a:lnTo>
                  <a:pt x="603" y="190"/>
                </a:lnTo>
                <a:lnTo>
                  <a:pt x="603" y="229"/>
                </a:lnTo>
                <a:close/>
              </a:path>
            </a:pathLst>
          </a:custGeom>
          <a:solidFill>
            <a:srgbClr val="FCFDFD"/>
          </a:solidFill>
          <a:ln>
            <a:noFill/>
          </a:ln>
        </p:spPr>
      </p:sp>
      <p:sp>
        <p:nvSpPr>
          <p:cNvPr id="17517" name="Freeform 600"/>
          <p:cNvSpPr/>
          <p:nvPr/>
        </p:nvSpPr>
        <p:spPr>
          <a:xfrm>
            <a:off x="1835640" y="135360"/>
            <a:ext cx="181080" cy="69120"/>
          </a:xfrm>
          <a:custGeom>
            <a:avLst/>
            <a:gdLst/>
            <a:ahLst/>
            <a:cxnLst/>
            <a:rect l="0" t="0" r="r" b="b"/>
            <a:pathLst>
              <a:path w="503" h="192">
                <a:moveTo>
                  <a:pt x="502" y="191"/>
                </a:moveTo>
                <a:lnTo>
                  <a:pt x="0" y="0"/>
                </a:lnTo>
                <a:lnTo>
                  <a:pt x="25" y="0"/>
                </a:lnTo>
                <a:lnTo>
                  <a:pt x="502" y="182"/>
                </a:lnTo>
                <a:lnTo>
                  <a:pt x="502" y="191"/>
                </a:lnTo>
                <a:close/>
              </a:path>
            </a:pathLst>
          </a:custGeom>
          <a:solidFill>
            <a:srgbClr val="FCFDFD"/>
          </a:solidFill>
          <a:ln>
            <a:noFill/>
          </a:ln>
        </p:spPr>
      </p:sp>
      <p:sp>
        <p:nvSpPr>
          <p:cNvPr id="17518" name="Freeform 601"/>
          <p:cNvSpPr/>
          <p:nvPr/>
        </p:nvSpPr>
        <p:spPr>
          <a:xfrm>
            <a:off x="1844640" y="135360"/>
            <a:ext cx="172080" cy="65880"/>
          </a:xfrm>
          <a:custGeom>
            <a:avLst/>
            <a:gdLst/>
            <a:ahLst/>
            <a:cxnLst/>
            <a:rect l="0" t="0" r="r" b="b"/>
            <a:pathLst>
              <a:path w="478" h="183">
                <a:moveTo>
                  <a:pt x="477" y="182"/>
                </a:moveTo>
                <a:lnTo>
                  <a:pt x="0" y="0"/>
                </a:lnTo>
                <a:lnTo>
                  <a:pt x="25" y="0"/>
                </a:lnTo>
                <a:lnTo>
                  <a:pt x="477" y="172"/>
                </a:lnTo>
                <a:lnTo>
                  <a:pt x="477" y="182"/>
                </a:lnTo>
                <a:close/>
              </a:path>
            </a:pathLst>
          </a:custGeom>
          <a:solidFill>
            <a:srgbClr val="FDFDFE"/>
          </a:solidFill>
          <a:ln>
            <a:noFill/>
          </a:ln>
        </p:spPr>
      </p:sp>
      <p:sp>
        <p:nvSpPr>
          <p:cNvPr id="17519" name="Freeform 602"/>
          <p:cNvSpPr/>
          <p:nvPr/>
        </p:nvSpPr>
        <p:spPr>
          <a:xfrm>
            <a:off x="1853640" y="135360"/>
            <a:ext cx="163080" cy="62280"/>
          </a:xfrm>
          <a:custGeom>
            <a:avLst/>
            <a:gdLst/>
            <a:ahLst/>
            <a:cxnLst/>
            <a:rect l="0" t="0" r="r" b="b"/>
            <a:pathLst>
              <a:path w="453" h="173">
                <a:moveTo>
                  <a:pt x="452" y="172"/>
                </a:moveTo>
                <a:lnTo>
                  <a:pt x="0" y="0"/>
                </a:lnTo>
                <a:lnTo>
                  <a:pt x="25" y="0"/>
                </a:lnTo>
                <a:lnTo>
                  <a:pt x="452" y="163"/>
                </a:lnTo>
                <a:lnTo>
                  <a:pt x="452" y="172"/>
                </a:lnTo>
                <a:close/>
              </a:path>
            </a:pathLst>
          </a:custGeom>
          <a:solidFill>
            <a:srgbClr val="FDFDFE"/>
          </a:solidFill>
          <a:ln>
            <a:noFill/>
          </a:ln>
        </p:spPr>
      </p:sp>
      <p:sp>
        <p:nvSpPr>
          <p:cNvPr id="17520" name="Freeform 603"/>
          <p:cNvSpPr/>
          <p:nvPr/>
        </p:nvSpPr>
        <p:spPr>
          <a:xfrm>
            <a:off x="1862640" y="135360"/>
            <a:ext cx="154080" cy="59040"/>
          </a:xfrm>
          <a:custGeom>
            <a:avLst/>
            <a:gdLst/>
            <a:ahLst/>
            <a:cxnLst/>
            <a:rect l="0" t="0" r="r" b="b"/>
            <a:pathLst>
              <a:path w="428" h="164">
                <a:moveTo>
                  <a:pt x="427" y="163"/>
                </a:moveTo>
                <a:lnTo>
                  <a:pt x="0" y="0"/>
                </a:lnTo>
                <a:lnTo>
                  <a:pt x="25" y="0"/>
                </a:lnTo>
                <a:lnTo>
                  <a:pt x="427" y="153"/>
                </a:lnTo>
                <a:lnTo>
                  <a:pt x="427" y="163"/>
                </a:lnTo>
                <a:close/>
              </a:path>
            </a:pathLst>
          </a:custGeom>
          <a:solidFill>
            <a:srgbClr val="FDFEFE"/>
          </a:solidFill>
          <a:ln>
            <a:noFill/>
          </a:ln>
        </p:spPr>
      </p:sp>
      <p:sp>
        <p:nvSpPr>
          <p:cNvPr id="17521" name="Freeform 604"/>
          <p:cNvSpPr/>
          <p:nvPr/>
        </p:nvSpPr>
        <p:spPr>
          <a:xfrm>
            <a:off x="1871640" y="135360"/>
            <a:ext cx="145080" cy="55440"/>
          </a:xfrm>
          <a:custGeom>
            <a:avLst/>
            <a:gdLst/>
            <a:ahLst/>
            <a:cxnLst/>
            <a:rect l="0" t="0" r="r" b="b"/>
            <a:pathLst>
              <a:path w="403" h="154">
                <a:moveTo>
                  <a:pt x="402" y="153"/>
                </a:moveTo>
                <a:lnTo>
                  <a:pt x="0" y="0"/>
                </a:lnTo>
                <a:lnTo>
                  <a:pt x="50" y="0"/>
                </a:lnTo>
                <a:lnTo>
                  <a:pt x="402" y="134"/>
                </a:lnTo>
                <a:lnTo>
                  <a:pt x="402" y="153"/>
                </a:lnTo>
                <a:close/>
              </a:path>
            </a:pathLst>
          </a:custGeom>
          <a:solidFill>
            <a:srgbClr val="FDFEFE"/>
          </a:solidFill>
          <a:ln>
            <a:noFill/>
          </a:ln>
        </p:spPr>
      </p:sp>
      <p:sp>
        <p:nvSpPr>
          <p:cNvPr id="17522" name="Freeform 605"/>
          <p:cNvSpPr/>
          <p:nvPr/>
        </p:nvSpPr>
        <p:spPr>
          <a:xfrm>
            <a:off x="1889640" y="135360"/>
            <a:ext cx="127080" cy="48600"/>
          </a:xfrm>
          <a:custGeom>
            <a:avLst/>
            <a:gdLst/>
            <a:ahLst/>
            <a:cxnLst/>
            <a:rect l="0" t="0" r="r" b="b"/>
            <a:pathLst>
              <a:path w="353" h="135">
                <a:moveTo>
                  <a:pt x="352" y="134"/>
                </a:moveTo>
                <a:lnTo>
                  <a:pt x="0" y="0"/>
                </a:lnTo>
                <a:lnTo>
                  <a:pt x="25" y="0"/>
                </a:lnTo>
                <a:lnTo>
                  <a:pt x="352" y="125"/>
                </a:lnTo>
                <a:lnTo>
                  <a:pt x="352" y="134"/>
                </a:lnTo>
                <a:close/>
              </a:path>
            </a:pathLst>
          </a:custGeom>
          <a:solidFill>
            <a:srgbClr val="FDFEFE"/>
          </a:solidFill>
          <a:ln>
            <a:noFill/>
          </a:ln>
        </p:spPr>
      </p:sp>
      <p:sp>
        <p:nvSpPr>
          <p:cNvPr id="17523" name="Freeform 606"/>
          <p:cNvSpPr/>
          <p:nvPr/>
        </p:nvSpPr>
        <p:spPr>
          <a:xfrm>
            <a:off x="1898640" y="135360"/>
            <a:ext cx="118080" cy="45360"/>
          </a:xfrm>
          <a:custGeom>
            <a:avLst/>
            <a:gdLst/>
            <a:ahLst/>
            <a:cxnLst/>
            <a:rect l="0" t="0" r="r" b="b"/>
            <a:pathLst>
              <a:path w="328" h="126">
                <a:moveTo>
                  <a:pt x="327" y="125"/>
                </a:moveTo>
                <a:lnTo>
                  <a:pt x="0" y="0"/>
                </a:lnTo>
                <a:lnTo>
                  <a:pt x="25" y="0"/>
                </a:lnTo>
                <a:lnTo>
                  <a:pt x="327" y="115"/>
                </a:lnTo>
                <a:lnTo>
                  <a:pt x="327" y="125"/>
                </a:lnTo>
                <a:close/>
              </a:path>
            </a:pathLst>
          </a:custGeom>
          <a:solidFill>
            <a:srgbClr val="FEFEFE"/>
          </a:solidFill>
          <a:ln>
            <a:noFill/>
          </a:ln>
        </p:spPr>
      </p:sp>
      <p:sp>
        <p:nvSpPr>
          <p:cNvPr id="17524" name="Freeform 607"/>
          <p:cNvSpPr/>
          <p:nvPr/>
        </p:nvSpPr>
        <p:spPr>
          <a:xfrm>
            <a:off x="1907640" y="135360"/>
            <a:ext cx="109080" cy="41760"/>
          </a:xfrm>
          <a:custGeom>
            <a:avLst/>
            <a:gdLst/>
            <a:ahLst/>
            <a:cxnLst/>
            <a:rect l="0" t="0" r="r" b="b"/>
            <a:pathLst>
              <a:path w="303" h="116">
                <a:moveTo>
                  <a:pt x="302" y="115"/>
                </a:moveTo>
                <a:lnTo>
                  <a:pt x="0" y="0"/>
                </a:lnTo>
                <a:lnTo>
                  <a:pt x="101" y="0"/>
                </a:lnTo>
                <a:lnTo>
                  <a:pt x="302" y="77"/>
                </a:lnTo>
                <a:lnTo>
                  <a:pt x="302" y="115"/>
                </a:lnTo>
                <a:close/>
              </a:path>
            </a:pathLst>
          </a:custGeom>
          <a:solidFill>
            <a:srgbClr val="FEFEFE"/>
          </a:solidFill>
          <a:ln>
            <a:noFill/>
          </a:ln>
        </p:spPr>
      </p:sp>
      <p:sp>
        <p:nvSpPr>
          <p:cNvPr id="17525" name="Freeform 608"/>
          <p:cNvSpPr/>
          <p:nvPr/>
        </p:nvSpPr>
        <p:spPr>
          <a:xfrm>
            <a:off x="1944000" y="135360"/>
            <a:ext cx="72720" cy="28080"/>
          </a:xfrm>
          <a:custGeom>
            <a:avLst/>
            <a:gdLst/>
            <a:ahLst/>
            <a:cxnLst/>
            <a:rect l="0" t="0" r="r" b="b"/>
            <a:pathLst>
              <a:path w="202" h="78">
                <a:moveTo>
                  <a:pt x="201" y="77"/>
                </a:moveTo>
                <a:lnTo>
                  <a:pt x="0" y="0"/>
                </a:lnTo>
                <a:lnTo>
                  <a:pt x="25" y="0"/>
                </a:lnTo>
                <a:lnTo>
                  <a:pt x="201" y="68"/>
                </a:lnTo>
                <a:lnTo>
                  <a:pt x="201" y="77"/>
                </a:lnTo>
                <a:close/>
              </a:path>
            </a:pathLst>
          </a:custGeom>
          <a:solidFill>
            <a:srgbClr val="FEFEFF"/>
          </a:solidFill>
          <a:ln>
            <a:noFill/>
          </a:ln>
        </p:spPr>
      </p:sp>
      <p:sp>
        <p:nvSpPr>
          <p:cNvPr id="17526" name="Freeform 609"/>
          <p:cNvSpPr/>
          <p:nvPr/>
        </p:nvSpPr>
        <p:spPr>
          <a:xfrm>
            <a:off x="1953000" y="135360"/>
            <a:ext cx="63720" cy="24840"/>
          </a:xfrm>
          <a:custGeom>
            <a:avLst/>
            <a:gdLst/>
            <a:ahLst/>
            <a:cxnLst/>
            <a:rect l="0" t="0" r="r" b="b"/>
            <a:pathLst>
              <a:path w="177" h="69">
                <a:moveTo>
                  <a:pt x="176" y="68"/>
                </a:moveTo>
                <a:lnTo>
                  <a:pt x="0" y="0"/>
                </a:lnTo>
                <a:lnTo>
                  <a:pt x="25" y="0"/>
                </a:lnTo>
                <a:lnTo>
                  <a:pt x="176" y="58"/>
                </a:lnTo>
                <a:lnTo>
                  <a:pt x="176" y="68"/>
                </a:lnTo>
                <a:close/>
              </a:path>
            </a:pathLst>
          </a:custGeom>
          <a:solidFill>
            <a:srgbClr val="FEFFFF"/>
          </a:solidFill>
          <a:ln>
            <a:noFill/>
          </a:ln>
        </p:spPr>
      </p:sp>
      <p:sp>
        <p:nvSpPr>
          <p:cNvPr id="17527" name="Freeform 610"/>
          <p:cNvSpPr/>
          <p:nvPr/>
        </p:nvSpPr>
        <p:spPr>
          <a:xfrm>
            <a:off x="1962000" y="135360"/>
            <a:ext cx="54720" cy="21240"/>
          </a:xfrm>
          <a:custGeom>
            <a:avLst/>
            <a:gdLst/>
            <a:ahLst/>
            <a:cxnLst/>
            <a:rect l="0" t="0" r="r" b="b"/>
            <a:pathLst>
              <a:path w="152" h="59">
                <a:moveTo>
                  <a:pt x="151" y="58"/>
                </a:moveTo>
                <a:lnTo>
                  <a:pt x="0" y="0"/>
                </a:lnTo>
                <a:lnTo>
                  <a:pt x="26" y="0"/>
                </a:lnTo>
                <a:lnTo>
                  <a:pt x="151" y="49"/>
                </a:lnTo>
                <a:lnTo>
                  <a:pt x="151" y="58"/>
                </a:lnTo>
                <a:close/>
              </a:path>
            </a:pathLst>
          </a:custGeom>
          <a:solidFill>
            <a:srgbClr val="FEFFFF"/>
          </a:solidFill>
          <a:ln>
            <a:noFill/>
          </a:ln>
        </p:spPr>
      </p:sp>
      <p:sp>
        <p:nvSpPr>
          <p:cNvPr id="17528" name="Freeform 611"/>
          <p:cNvSpPr/>
          <p:nvPr/>
        </p:nvSpPr>
        <p:spPr>
          <a:xfrm>
            <a:off x="1971000" y="135360"/>
            <a:ext cx="45720" cy="18000"/>
          </a:xfrm>
          <a:custGeom>
            <a:avLst/>
            <a:gdLst/>
            <a:ahLst/>
            <a:cxnLst/>
            <a:rect l="0" t="0" r="r" b="b"/>
            <a:pathLst>
              <a:path w="127" h="50">
                <a:moveTo>
                  <a:pt x="126" y="49"/>
                </a:moveTo>
                <a:lnTo>
                  <a:pt x="0" y="0"/>
                </a:lnTo>
                <a:lnTo>
                  <a:pt x="25" y="0"/>
                </a:lnTo>
                <a:lnTo>
                  <a:pt x="126" y="39"/>
                </a:lnTo>
                <a:lnTo>
                  <a:pt x="126" y="49"/>
                </a:lnTo>
                <a:close/>
              </a:path>
            </a:pathLst>
          </a:custGeom>
          <a:solidFill>
            <a:srgbClr val="FFFFFF"/>
          </a:solidFill>
          <a:ln>
            <a:noFill/>
          </a:ln>
        </p:spPr>
      </p:sp>
      <p:sp>
        <p:nvSpPr>
          <p:cNvPr id="17529" name="Freeform 612"/>
          <p:cNvSpPr/>
          <p:nvPr/>
        </p:nvSpPr>
        <p:spPr>
          <a:xfrm>
            <a:off x="1980000" y="135360"/>
            <a:ext cx="36720" cy="14400"/>
          </a:xfrm>
          <a:custGeom>
            <a:avLst/>
            <a:gdLst/>
            <a:ahLst/>
            <a:cxnLst/>
            <a:rect l="0" t="0" r="r" b="b"/>
            <a:pathLst>
              <a:path w="102" h="40">
                <a:moveTo>
                  <a:pt x="101" y="39"/>
                </a:moveTo>
                <a:lnTo>
                  <a:pt x="0" y="0"/>
                </a:lnTo>
                <a:lnTo>
                  <a:pt x="101" y="0"/>
                </a:lnTo>
                <a:lnTo>
                  <a:pt x="101" y="39"/>
                </a:lnTo>
                <a:close/>
              </a:path>
            </a:pathLst>
          </a:custGeom>
          <a:solidFill>
            <a:srgbClr val="FFFFFF"/>
          </a:solidFill>
          <a:ln>
            <a:noFill/>
          </a:ln>
        </p:spPr>
      </p:sp>
      <p:sp>
        <p:nvSpPr>
          <p:cNvPr id="17530" name="Freeform 613"/>
          <p:cNvSpPr/>
          <p:nvPr/>
        </p:nvSpPr>
        <p:spPr>
          <a:xfrm>
            <a:off x="365760" y="891360"/>
            <a:ext cx="30960" cy="12960"/>
          </a:xfrm>
          <a:custGeom>
            <a:avLst/>
            <a:gdLst/>
            <a:ahLst/>
            <a:cxnLst/>
            <a:rect l="0" t="0" r="r" b="b"/>
            <a:pathLst>
              <a:path w="86" h="36">
                <a:moveTo>
                  <a:pt x="0" y="35"/>
                </a:moveTo>
                <a:lnTo>
                  <a:pt x="0" y="0"/>
                </a:lnTo>
                <a:lnTo>
                  <a:pt x="85" y="35"/>
                </a:lnTo>
                <a:lnTo>
                  <a:pt x="0" y="35"/>
                </a:lnTo>
                <a:close/>
              </a:path>
            </a:pathLst>
          </a:custGeom>
          <a:solidFill>
            <a:srgbClr val="FFFFFF"/>
          </a:solidFill>
          <a:ln>
            <a:noFill/>
          </a:ln>
        </p:spPr>
      </p:sp>
      <p:sp>
        <p:nvSpPr>
          <p:cNvPr id="17531" name="Freeform 614"/>
          <p:cNvSpPr/>
          <p:nvPr/>
        </p:nvSpPr>
        <p:spPr>
          <a:xfrm>
            <a:off x="365760" y="888480"/>
            <a:ext cx="38520" cy="15840"/>
          </a:xfrm>
          <a:custGeom>
            <a:avLst/>
            <a:gdLst/>
            <a:ahLst/>
            <a:cxnLst/>
            <a:rect l="0" t="0" r="r" b="b"/>
            <a:pathLst>
              <a:path w="107" h="44">
                <a:moveTo>
                  <a:pt x="84" y="43"/>
                </a:moveTo>
                <a:lnTo>
                  <a:pt x="0" y="8"/>
                </a:lnTo>
                <a:lnTo>
                  <a:pt x="0" y="0"/>
                </a:lnTo>
                <a:lnTo>
                  <a:pt x="106" y="43"/>
                </a:lnTo>
                <a:lnTo>
                  <a:pt x="84" y="43"/>
                </a:lnTo>
                <a:close/>
              </a:path>
            </a:pathLst>
          </a:custGeom>
          <a:solidFill>
            <a:srgbClr val="FEFEFE"/>
          </a:solidFill>
          <a:ln>
            <a:noFill/>
          </a:ln>
        </p:spPr>
      </p:sp>
      <p:sp>
        <p:nvSpPr>
          <p:cNvPr id="17532" name="Freeform 615"/>
          <p:cNvSpPr/>
          <p:nvPr/>
        </p:nvSpPr>
        <p:spPr>
          <a:xfrm>
            <a:off x="365760" y="885240"/>
            <a:ext cx="46080" cy="19080"/>
          </a:xfrm>
          <a:custGeom>
            <a:avLst/>
            <a:gdLst/>
            <a:ahLst/>
            <a:cxnLst/>
            <a:rect l="0" t="0" r="r" b="b"/>
            <a:pathLst>
              <a:path w="128" h="53">
                <a:moveTo>
                  <a:pt x="106" y="52"/>
                </a:moveTo>
                <a:lnTo>
                  <a:pt x="0" y="9"/>
                </a:lnTo>
                <a:lnTo>
                  <a:pt x="0" y="0"/>
                </a:lnTo>
                <a:lnTo>
                  <a:pt x="127" y="52"/>
                </a:lnTo>
                <a:lnTo>
                  <a:pt x="106" y="52"/>
                </a:lnTo>
                <a:close/>
              </a:path>
            </a:pathLst>
          </a:custGeom>
          <a:solidFill>
            <a:srgbClr val="FEFEFE"/>
          </a:solidFill>
          <a:ln>
            <a:noFill/>
          </a:ln>
        </p:spPr>
      </p:sp>
      <p:sp>
        <p:nvSpPr>
          <p:cNvPr id="17533" name="Freeform 616"/>
          <p:cNvSpPr/>
          <p:nvPr/>
        </p:nvSpPr>
        <p:spPr>
          <a:xfrm>
            <a:off x="365760" y="879120"/>
            <a:ext cx="61200" cy="25200"/>
          </a:xfrm>
          <a:custGeom>
            <a:avLst/>
            <a:gdLst/>
            <a:ahLst/>
            <a:cxnLst/>
            <a:rect l="0" t="0" r="r" b="b"/>
            <a:pathLst>
              <a:path w="170" h="70">
                <a:moveTo>
                  <a:pt x="127" y="69"/>
                </a:moveTo>
                <a:lnTo>
                  <a:pt x="0" y="18"/>
                </a:lnTo>
                <a:lnTo>
                  <a:pt x="0" y="0"/>
                </a:lnTo>
                <a:lnTo>
                  <a:pt x="169" y="69"/>
                </a:lnTo>
                <a:lnTo>
                  <a:pt x="127" y="69"/>
                </a:lnTo>
                <a:close/>
              </a:path>
            </a:pathLst>
          </a:custGeom>
          <a:solidFill>
            <a:srgbClr val="FEFEFE"/>
          </a:solidFill>
          <a:ln>
            <a:noFill/>
          </a:ln>
        </p:spPr>
      </p:sp>
      <p:sp>
        <p:nvSpPr>
          <p:cNvPr id="17534" name="Freeform 617"/>
          <p:cNvSpPr/>
          <p:nvPr/>
        </p:nvSpPr>
        <p:spPr>
          <a:xfrm>
            <a:off x="365760" y="867240"/>
            <a:ext cx="91800" cy="37080"/>
          </a:xfrm>
          <a:custGeom>
            <a:avLst/>
            <a:gdLst/>
            <a:ahLst/>
            <a:cxnLst/>
            <a:rect l="0" t="0" r="r" b="b"/>
            <a:pathLst>
              <a:path w="255" h="103">
                <a:moveTo>
                  <a:pt x="169" y="102"/>
                </a:moveTo>
                <a:lnTo>
                  <a:pt x="0" y="33"/>
                </a:lnTo>
                <a:lnTo>
                  <a:pt x="0" y="0"/>
                </a:lnTo>
                <a:lnTo>
                  <a:pt x="254" y="102"/>
                </a:lnTo>
                <a:lnTo>
                  <a:pt x="169" y="102"/>
                </a:lnTo>
                <a:close/>
              </a:path>
            </a:pathLst>
          </a:custGeom>
          <a:solidFill>
            <a:srgbClr val="FEFEFE"/>
          </a:solidFill>
          <a:ln>
            <a:noFill/>
          </a:ln>
        </p:spPr>
      </p:sp>
      <p:sp>
        <p:nvSpPr>
          <p:cNvPr id="17535" name="Freeform 618"/>
          <p:cNvSpPr/>
          <p:nvPr/>
        </p:nvSpPr>
        <p:spPr>
          <a:xfrm>
            <a:off x="365760" y="864000"/>
            <a:ext cx="99360" cy="40320"/>
          </a:xfrm>
          <a:custGeom>
            <a:avLst/>
            <a:gdLst/>
            <a:ahLst/>
            <a:cxnLst/>
            <a:rect l="0" t="0" r="r" b="b"/>
            <a:pathLst>
              <a:path w="276" h="112">
                <a:moveTo>
                  <a:pt x="254" y="111"/>
                </a:moveTo>
                <a:lnTo>
                  <a:pt x="0" y="9"/>
                </a:lnTo>
                <a:lnTo>
                  <a:pt x="0" y="0"/>
                </a:lnTo>
                <a:lnTo>
                  <a:pt x="275" y="111"/>
                </a:lnTo>
                <a:lnTo>
                  <a:pt x="254" y="111"/>
                </a:lnTo>
                <a:close/>
              </a:path>
            </a:pathLst>
          </a:custGeom>
          <a:solidFill>
            <a:srgbClr val="FEFDFD"/>
          </a:solidFill>
          <a:ln>
            <a:noFill/>
          </a:ln>
        </p:spPr>
      </p:sp>
      <p:sp>
        <p:nvSpPr>
          <p:cNvPr id="17536" name="Freeform 619"/>
          <p:cNvSpPr/>
          <p:nvPr/>
        </p:nvSpPr>
        <p:spPr>
          <a:xfrm>
            <a:off x="365760" y="861120"/>
            <a:ext cx="106920" cy="43200"/>
          </a:xfrm>
          <a:custGeom>
            <a:avLst/>
            <a:gdLst/>
            <a:ahLst/>
            <a:cxnLst/>
            <a:rect l="0" t="0" r="r" b="b"/>
            <a:pathLst>
              <a:path w="297" h="120">
                <a:moveTo>
                  <a:pt x="275" y="119"/>
                </a:moveTo>
                <a:lnTo>
                  <a:pt x="0" y="8"/>
                </a:lnTo>
                <a:lnTo>
                  <a:pt x="0" y="0"/>
                </a:lnTo>
                <a:lnTo>
                  <a:pt x="296" y="119"/>
                </a:lnTo>
                <a:lnTo>
                  <a:pt x="275" y="119"/>
                </a:lnTo>
                <a:close/>
              </a:path>
            </a:pathLst>
          </a:custGeom>
          <a:solidFill>
            <a:srgbClr val="FEFDFD"/>
          </a:solidFill>
          <a:ln>
            <a:noFill/>
          </a:ln>
        </p:spPr>
      </p:sp>
      <p:sp>
        <p:nvSpPr>
          <p:cNvPr id="17537" name="Freeform 620"/>
          <p:cNvSpPr/>
          <p:nvPr/>
        </p:nvSpPr>
        <p:spPr>
          <a:xfrm>
            <a:off x="365760" y="855000"/>
            <a:ext cx="122040" cy="49320"/>
          </a:xfrm>
          <a:custGeom>
            <a:avLst/>
            <a:gdLst/>
            <a:ahLst/>
            <a:cxnLst/>
            <a:rect l="0" t="0" r="r" b="b"/>
            <a:pathLst>
              <a:path w="339" h="137">
                <a:moveTo>
                  <a:pt x="296" y="136"/>
                </a:moveTo>
                <a:lnTo>
                  <a:pt x="0" y="17"/>
                </a:lnTo>
                <a:lnTo>
                  <a:pt x="0" y="0"/>
                </a:lnTo>
                <a:lnTo>
                  <a:pt x="338" y="136"/>
                </a:lnTo>
                <a:lnTo>
                  <a:pt x="296" y="136"/>
                </a:lnTo>
                <a:close/>
              </a:path>
            </a:pathLst>
          </a:custGeom>
          <a:solidFill>
            <a:srgbClr val="FDFDFD"/>
          </a:solidFill>
          <a:ln>
            <a:noFill/>
          </a:ln>
        </p:spPr>
      </p:sp>
      <p:sp>
        <p:nvSpPr>
          <p:cNvPr id="17538" name="Freeform 621"/>
          <p:cNvSpPr/>
          <p:nvPr/>
        </p:nvSpPr>
        <p:spPr>
          <a:xfrm>
            <a:off x="365760" y="848880"/>
            <a:ext cx="137160" cy="55440"/>
          </a:xfrm>
          <a:custGeom>
            <a:avLst/>
            <a:gdLst/>
            <a:ahLst/>
            <a:cxnLst/>
            <a:rect l="0" t="0" r="r" b="b"/>
            <a:pathLst>
              <a:path w="381" h="154">
                <a:moveTo>
                  <a:pt x="338" y="153"/>
                </a:moveTo>
                <a:lnTo>
                  <a:pt x="0" y="17"/>
                </a:lnTo>
                <a:lnTo>
                  <a:pt x="0" y="0"/>
                </a:lnTo>
                <a:lnTo>
                  <a:pt x="380" y="153"/>
                </a:lnTo>
                <a:lnTo>
                  <a:pt x="338" y="153"/>
                </a:lnTo>
                <a:close/>
              </a:path>
            </a:pathLst>
          </a:custGeom>
          <a:solidFill>
            <a:srgbClr val="FDFDFD"/>
          </a:solidFill>
          <a:ln>
            <a:noFill/>
          </a:ln>
        </p:spPr>
      </p:sp>
      <p:sp>
        <p:nvSpPr>
          <p:cNvPr id="17539" name="Freeform 622"/>
          <p:cNvSpPr/>
          <p:nvPr/>
        </p:nvSpPr>
        <p:spPr>
          <a:xfrm>
            <a:off x="365760" y="846000"/>
            <a:ext cx="144720" cy="58320"/>
          </a:xfrm>
          <a:custGeom>
            <a:avLst/>
            <a:gdLst/>
            <a:ahLst/>
            <a:cxnLst/>
            <a:rect l="0" t="0" r="r" b="b"/>
            <a:pathLst>
              <a:path w="402" h="162">
                <a:moveTo>
                  <a:pt x="379" y="161"/>
                </a:moveTo>
                <a:lnTo>
                  <a:pt x="0" y="8"/>
                </a:lnTo>
                <a:lnTo>
                  <a:pt x="0" y="0"/>
                </a:lnTo>
                <a:lnTo>
                  <a:pt x="401" y="161"/>
                </a:lnTo>
                <a:lnTo>
                  <a:pt x="379" y="161"/>
                </a:lnTo>
                <a:close/>
              </a:path>
            </a:pathLst>
          </a:custGeom>
          <a:solidFill>
            <a:srgbClr val="FDFCFC"/>
          </a:solidFill>
          <a:ln>
            <a:noFill/>
          </a:ln>
        </p:spPr>
      </p:sp>
      <p:sp>
        <p:nvSpPr>
          <p:cNvPr id="17540" name="Freeform 623"/>
          <p:cNvSpPr/>
          <p:nvPr/>
        </p:nvSpPr>
        <p:spPr>
          <a:xfrm>
            <a:off x="365760" y="842760"/>
            <a:ext cx="152640" cy="61560"/>
          </a:xfrm>
          <a:custGeom>
            <a:avLst/>
            <a:gdLst/>
            <a:ahLst/>
            <a:cxnLst/>
            <a:rect l="0" t="0" r="r" b="b"/>
            <a:pathLst>
              <a:path w="424" h="171">
                <a:moveTo>
                  <a:pt x="401" y="170"/>
                </a:moveTo>
                <a:lnTo>
                  <a:pt x="0" y="9"/>
                </a:lnTo>
                <a:lnTo>
                  <a:pt x="0" y="0"/>
                </a:lnTo>
                <a:lnTo>
                  <a:pt x="423" y="170"/>
                </a:lnTo>
                <a:lnTo>
                  <a:pt x="401" y="170"/>
                </a:lnTo>
                <a:close/>
              </a:path>
            </a:pathLst>
          </a:custGeom>
          <a:solidFill>
            <a:srgbClr val="FDFCFC"/>
          </a:solidFill>
          <a:ln>
            <a:noFill/>
          </a:ln>
        </p:spPr>
      </p:sp>
      <p:sp>
        <p:nvSpPr>
          <p:cNvPr id="17541" name="Freeform 624"/>
          <p:cNvSpPr/>
          <p:nvPr/>
        </p:nvSpPr>
        <p:spPr>
          <a:xfrm>
            <a:off x="365760" y="830520"/>
            <a:ext cx="182880" cy="73800"/>
          </a:xfrm>
          <a:custGeom>
            <a:avLst/>
            <a:gdLst/>
            <a:ahLst/>
            <a:cxnLst/>
            <a:rect l="0" t="0" r="r" b="b"/>
            <a:pathLst>
              <a:path w="508" h="205">
                <a:moveTo>
                  <a:pt x="423" y="204"/>
                </a:moveTo>
                <a:lnTo>
                  <a:pt x="0" y="35"/>
                </a:lnTo>
                <a:lnTo>
                  <a:pt x="0" y="0"/>
                </a:lnTo>
                <a:lnTo>
                  <a:pt x="507" y="204"/>
                </a:lnTo>
                <a:lnTo>
                  <a:pt x="423" y="204"/>
                </a:lnTo>
                <a:close/>
              </a:path>
            </a:pathLst>
          </a:custGeom>
          <a:solidFill>
            <a:srgbClr val="FCFCFC"/>
          </a:solidFill>
          <a:ln>
            <a:noFill/>
          </a:ln>
        </p:spPr>
      </p:sp>
      <p:sp>
        <p:nvSpPr>
          <p:cNvPr id="17542" name="Freeform 625"/>
          <p:cNvSpPr/>
          <p:nvPr/>
        </p:nvSpPr>
        <p:spPr>
          <a:xfrm>
            <a:off x="365760" y="827640"/>
            <a:ext cx="190440" cy="76680"/>
          </a:xfrm>
          <a:custGeom>
            <a:avLst/>
            <a:gdLst/>
            <a:ahLst/>
            <a:cxnLst/>
            <a:rect l="0" t="0" r="r" b="b"/>
            <a:pathLst>
              <a:path w="529" h="213">
                <a:moveTo>
                  <a:pt x="507" y="212"/>
                </a:moveTo>
                <a:lnTo>
                  <a:pt x="0" y="8"/>
                </a:lnTo>
                <a:lnTo>
                  <a:pt x="0" y="0"/>
                </a:lnTo>
                <a:lnTo>
                  <a:pt x="528" y="212"/>
                </a:lnTo>
                <a:lnTo>
                  <a:pt x="507" y="212"/>
                </a:lnTo>
                <a:close/>
              </a:path>
            </a:pathLst>
          </a:custGeom>
          <a:solidFill>
            <a:srgbClr val="FBFBFB"/>
          </a:solidFill>
          <a:ln>
            <a:noFill/>
          </a:ln>
        </p:spPr>
      </p:sp>
      <p:sp>
        <p:nvSpPr>
          <p:cNvPr id="17543" name="Freeform 626"/>
          <p:cNvSpPr/>
          <p:nvPr/>
        </p:nvSpPr>
        <p:spPr>
          <a:xfrm>
            <a:off x="365760" y="824760"/>
            <a:ext cx="198000" cy="79560"/>
          </a:xfrm>
          <a:custGeom>
            <a:avLst/>
            <a:gdLst/>
            <a:ahLst/>
            <a:cxnLst/>
            <a:rect l="0" t="0" r="r" b="b"/>
            <a:pathLst>
              <a:path w="550" h="221">
                <a:moveTo>
                  <a:pt x="528" y="220"/>
                </a:moveTo>
                <a:lnTo>
                  <a:pt x="0" y="8"/>
                </a:lnTo>
                <a:lnTo>
                  <a:pt x="0" y="0"/>
                </a:lnTo>
                <a:lnTo>
                  <a:pt x="549" y="220"/>
                </a:lnTo>
                <a:lnTo>
                  <a:pt x="528" y="220"/>
                </a:lnTo>
                <a:close/>
              </a:path>
            </a:pathLst>
          </a:custGeom>
          <a:solidFill>
            <a:srgbClr val="FBFBFB"/>
          </a:solidFill>
          <a:ln>
            <a:noFill/>
          </a:ln>
        </p:spPr>
      </p:sp>
      <p:sp>
        <p:nvSpPr>
          <p:cNvPr id="17544" name="Freeform 627"/>
          <p:cNvSpPr/>
          <p:nvPr/>
        </p:nvSpPr>
        <p:spPr>
          <a:xfrm>
            <a:off x="365760" y="818640"/>
            <a:ext cx="213120" cy="85680"/>
          </a:xfrm>
          <a:custGeom>
            <a:avLst/>
            <a:gdLst/>
            <a:ahLst/>
            <a:cxnLst/>
            <a:rect l="0" t="0" r="r" b="b"/>
            <a:pathLst>
              <a:path w="592" h="238">
                <a:moveTo>
                  <a:pt x="549" y="237"/>
                </a:moveTo>
                <a:lnTo>
                  <a:pt x="0" y="17"/>
                </a:lnTo>
                <a:lnTo>
                  <a:pt x="0" y="0"/>
                </a:lnTo>
                <a:lnTo>
                  <a:pt x="591" y="237"/>
                </a:lnTo>
                <a:lnTo>
                  <a:pt x="549" y="237"/>
                </a:lnTo>
                <a:close/>
              </a:path>
            </a:pathLst>
          </a:custGeom>
          <a:solidFill>
            <a:srgbClr val="FBFBFB"/>
          </a:solidFill>
          <a:ln>
            <a:noFill/>
          </a:ln>
        </p:spPr>
      </p:sp>
      <p:sp>
        <p:nvSpPr>
          <p:cNvPr id="17545" name="Freeform 628"/>
          <p:cNvSpPr/>
          <p:nvPr/>
        </p:nvSpPr>
        <p:spPr>
          <a:xfrm>
            <a:off x="365760" y="815400"/>
            <a:ext cx="220680" cy="88920"/>
          </a:xfrm>
          <a:custGeom>
            <a:avLst/>
            <a:gdLst/>
            <a:ahLst/>
            <a:cxnLst/>
            <a:rect l="0" t="0" r="r" b="b"/>
            <a:pathLst>
              <a:path w="613" h="247">
                <a:moveTo>
                  <a:pt x="591" y="246"/>
                </a:moveTo>
                <a:lnTo>
                  <a:pt x="0" y="9"/>
                </a:lnTo>
                <a:lnTo>
                  <a:pt x="0" y="0"/>
                </a:lnTo>
                <a:lnTo>
                  <a:pt x="612" y="246"/>
                </a:lnTo>
                <a:lnTo>
                  <a:pt x="591" y="246"/>
                </a:lnTo>
                <a:close/>
              </a:path>
            </a:pathLst>
          </a:custGeom>
          <a:solidFill>
            <a:srgbClr val="FBFAFA"/>
          </a:solidFill>
          <a:ln>
            <a:noFill/>
          </a:ln>
        </p:spPr>
      </p:sp>
      <p:sp>
        <p:nvSpPr>
          <p:cNvPr id="17546" name="Freeform 629"/>
          <p:cNvSpPr/>
          <p:nvPr/>
        </p:nvSpPr>
        <p:spPr>
          <a:xfrm>
            <a:off x="365760" y="812520"/>
            <a:ext cx="228600" cy="91800"/>
          </a:xfrm>
          <a:custGeom>
            <a:avLst/>
            <a:gdLst/>
            <a:ahLst/>
            <a:cxnLst/>
            <a:rect l="0" t="0" r="r" b="b"/>
            <a:pathLst>
              <a:path w="635" h="255">
                <a:moveTo>
                  <a:pt x="612" y="254"/>
                </a:moveTo>
                <a:lnTo>
                  <a:pt x="0" y="8"/>
                </a:lnTo>
                <a:lnTo>
                  <a:pt x="0" y="0"/>
                </a:lnTo>
                <a:lnTo>
                  <a:pt x="634" y="254"/>
                </a:lnTo>
                <a:lnTo>
                  <a:pt x="612" y="254"/>
                </a:lnTo>
                <a:close/>
              </a:path>
            </a:pathLst>
          </a:custGeom>
          <a:solidFill>
            <a:srgbClr val="FBFAFA"/>
          </a:solidFill>
          <a:ln>
            <a:noFill/>
          </a:ln>
        </p:spPr>
      </p:sp>
      <p:sp>
        <p:nvSpPr>
          <p:cNvPr id="17547" name="Freeform 630"/>
          <p:cNvSpPr/>
          <p:nvPr/>
        </p:nvSpPr>
        <p:spPr>
          <a:xfrm>
            <a:off x="365760" y="806400"/>
            <a:ext cx="243720" cy="97920"/>
          </a:xfrm>
          <a:custGeom>
            <a:avLst/>
            <a:gdLst/>
            <a:ahLst/>
            <a:cxnLst/>
            <a:rect l="0" t="0" r="r" b="b"/>
            <a:pathLst>
              <a:path w="677" h="272">
                <a:moveTo>
                  <a:pt x="633" y="271"/>
                </a:moveTo>
                <a:lnTo>
                  <a:pt x="0" y="17"/>
                </a:lnTo>
                <a:lnTo>
                  <a:pt x="0" y="0"/>
                </a:lnTo>
                <a:lnTo>
                  <a:pt x="676" y="271"/>
                </a:lnTo>
                <a:lnTo>
                  <a:pt x="633" y="271"/>
                </a:lnTo>
                <a:close/>
              </a:path>
            </a:pathLst>
          </a:custGeom>
          <a:solidFill>
            <a:srgbClr val="FAFAFA"/>
          </a:solidFill>
          <a:ln>
            <a:noFill/>
          </a:ln>
        </p:spPr>
      </p:sp>
      <p:sp>
        <p:nvSpPr>
          <p:cNvPr id="17548" name="Freeform 631"/>
          <p:cNvSpPr/>
          <p:nvPr/>
        </p:nvSpPr>
        <p:spPr>
          <a:xfrm>
            <a:off x="365760" y="803520"/>
            <a:ext cx="251280" cy="100800"/>
          </a:xfrm>
          <a:custGeom>
            <a:avLst/>
            <a:gdLst/>
            <a:ahLst/>
            <a:cxnLst/>
            <a:rect l="0" t="0" r="r" b="b"/>
            <a:pathLst>
              <a:path w="698" h="280">
                <a:moveTo>
                  <a:pt x="676" y="279"/>
                </a:moveTo>
                <a:lnTo>
                  <a:pt x="0" y="8"/>
                </a:lnTo>
                <a:lnTo>
                  <a:pt x="0" y="0"/>
                </a:lnTo>
                <a:lnTo>
                  <a:pt x="697" y="279"/>
                </a:lnTo>
                <a:lnTo>
                  <a:pt x="676" y="279"/>
                </a:lnTo>
                <a:close/>
              </a:path>
            </a:pathLst>
          </a:custGeom>
          <a:solidFill>
            <a:srgbClr val="FAF9F9"/>
          </a:solidFill>
          <a:ln>
            <a:noFill/>
          </a:ln>
        </p:spPr>
      </p:sp>
      <p:sp>
        <p:nvSpPr>
          <p:cNvPr id="17549" name="Freeform 632"/>
          <p:cNvSpPr/>
          <p:nvPr/>
        </p:nvSpPr>
        <p:spPr>
          <a:xfrm>
            <a:off x="365760" y="800280"/>
            <a:ext cx="258840" cy="104040"/>
          </a:xfrm>
          <a:custGeom>
            <a:avLst/>
            <a:gdLst/>
            <a:ahLst/>
            <a:cxnLst/>
            <a:rect l="0" t="0" r="r" b="b"/>
            <a:pathLst>
              <a:path w="719" h="289">
                <a:moveTo>
                  <a:pt x="697" y="288"/>
                </a:moveTo>
                <a:lnTo>
                  <a:pt x="0" y="9"/>
                </a:lnTo>
                <a:lnTo>
                  <a:pt x="0" y="0"/>
                </a:lnTo>
                <a:lnTo>
                  <a:pt x="718" y="288"/>
                </a:lnTo>
                <a:lnTo>
                  <a:pt x="697" y="288"/>
                </a:lnTo>
                <a:close/>
              </a:path>
            </a:pathLst>
          </a:custGeom>
          <a:solidFill>
            <a:srgbClr val="FAF9F9"/>
          </a:solidFill>
          <a:ln>
            <a:noFill/>
          </a:ln>
        </p:spPr>
      </p:sp>
      <p:sp>
        <p:nvSpPr>
          <p:cNvPr id="17550" name="Freeform 633"/>
          <p:cNvSpPr/>
          <p:nvPr/>
        </p:nvSpPr>
        <p:spPr>
          <a:xfrm>
            <a:off x="365760" y="794160"/>
            <a:ext cx="273960" cy="110160"/>
          </a:xfrm>
          <a:custGeom>
            <a:avLst/>
            <a:gdLst/>
            <a:ahLst/>
            <a:cxnLst/>
            <a:rect l="0" t="0" r="r" b="b"/>
            <a:pathLst>
              <a:path w="761" h="306">
                <a:moveTo>
                  <a:pt x="718" y="305"/>
                </a:moveTo>
                <a:lnTo>
                  <a:pt x="0" y="17"/>
                </a:lnTo>
                <a:lnTo>
                  <a:pt x="0" y="0"/>
                </a:lnTo>
                <a:lnTo>
                  <a:pt x="760" y="305"/>
                </a:lnTo>
                <a:lnTo>
                  <a:pt x="718" y="305"/>
                </a:lnTo>
                <a:close/>
              </a:path>
            </a:pathLst>
          </a:custGeom>
          <a:solidFill>
            <a:srgbClr val="F9F9F9"/>
          </a:solidFill>
          <a:ln>
            <a:noFill/>
          </a:ln>
        </p:spPr>
      </p:sp>
      <p:sp>
        <p:nvSpPr>
          <p:cNvPr id="17551" name="Freeform 634"/>
          <p:cNvSpPr/>
          <p:nvPr/>
        </p:nvSpPr>
        <p:spPr>
          <a:xfrm>
            <a:off x="365760" y="791280"/>
            <a:ext cx="281520" cy="113040"/>
          </a:xfrm>
          <a:custGeom>
            <a:avLst/>
            <a:gdLst/>
            <a:ahLst/>
            <a:cxnLst/>
            <a:rect l="0" t="0" r="r" b="b"/>
            <a:pathLst>
              <a:path w="782" h="314">
                <a:moveTo>
                  <a:pt x="760" y="313"/>
                </a:moveTo>
                <a:lnTo>
                  <a:pt x="0" y="8"/>
                </a:lnTo>
                <a:lnTo>
                  <a:pt x="0" y="0"/>
                </a:lnTo>
                <a:lnTo>
                  <a:pt x="781" y="313"/>
                </a:lnTo>
                <a:lnTo>
                  <a:pt x="760" y="313"/>
                </a:lnTo>
                <a:close/>
              </a:path>
            </a:pathLst>
          </a:custGeom>
          <a:solidFill>
            <a:srgbClr val="F9F8F8"/>
          </a:solidFill>
          <a:ln>
            <a:noFill/>
          </a:ln>
        </p:spPr>
      </p:sp>
      <p:sp>
        <p:nvSpPr>
          <p:cNvPr id="17552" name="Freeform 635"/>
          <p:cNvSpPr/>
          <p:nvPr/>
        </p:nvSpPr>
        <p:spPr>
          <a:xfrm>
            <a:off x="365760" y="788040"/>
            <a:ext cx="289080" cy="116280"/>
          </a:xfrm>
          <a:custGeom>
            <a:avLst/>
            <a:gdLst/>
            <a:ahLst/>
            <a:cxnLst/>
            <a:rect l="0" t="0" r="r" b="b"/>
            <a:pathLst>
              <a:path w="803" h="323">
                <a:moveTo>
                  <a:pt x="781" y="322"/>
                </a:moveTo>
                <a:lnTo>
                  <a:pt x="0" y="9"/>
                </a:lnTo>
                <a:lnTo>
                  <a:pt x="0" y="0"/>
                </a:lnTo>
                <a:lnTo>
                  <a:pt x="802" y="322"/>
                </a:lnTo>
                <a:lnTo>
                  <a:pt x="781" y="322"/>
                </a:lnTo>
                <a:close/>
              </a:path>
            </a:pathLst>
          </a:custGeom>
          <a:solidFill>
            <a:srgbClr val="F9F8F8"/>
          </a:solidFill>
          <a:ln>
            <a:noFill/>
          </a:ln>
        </p:spPr>
      </p:sp>
      <p:sp>
        <p:nvSpPr>
          <p:cNvPr id="17553" name="Freeform 636"/>
          <p:cNvSpPr/>
          <p:nvPr/>
        </p:nvSpPr>
        <p:spPr>
          <a:xfrm>
            <a:off x="365760" y="782280"/>
            <a:ext cx="304560" cy="122040"/>
          </a:xfrm>
          <a:custGeom>
            <a:avLst/>
            <a:gdLst/>
            <a:ahLst/>
            <a:cxnLst/>
            <a:rect l="0" t="0" r="r" b="b"/>
            <a:pathLst>
              <a:path w="846" h="339">
                <a:moveTo>
                  <a:pt x="802" y="338"/>
                </a:moveTo>
                <a:lnTo>
                  <a:pt x="0" y="16"/>
                </a:lnTo>
                <a:lnTo>
                  <a:pt x="0" y="0"/>
                </a:lnTo>
                <a:lnTo>
                  <a:pt x="845" y="338"/>
                </a:lnTo>
                <a:lnTo>
                  <a:pt x="802" y="338"/>
                </a:lnTo>
                <a:close/>
              </a:path>
            </a:pathLst>
          </a:custGeom>
          <a:solidFill>
            <a:srgbClr val="F8F8F8"/>
          </a:solidFill>
          <a:ln>
            <a:noFill/>
          </a:ln>
        </p:spPr>
      </p:sp>
      <p:sp>
        <p:nvSpPr>
          <p:cNvPr id="17554" name="Freeform 637"/>
          <p:cNvSpPr/>
          <p:nvPr/>
        </p:nvSpPr>
        <p:spPr>
          <a:xfrm>
            <a:off x="365760" y="776160"/>
            <a:ext cx="319680" cy="128160"/>
          </a:xfrm>
          <a:custGeom>
            <a:avLst/>
            <a:gdLst/>
            <a:ahLst/>
            <a:cxnLst/>
            <a:rect l="0" t="0" r="r" b="b"/>
            <a:pathLst>
              <a:path w="888" h="356">
                <a:moveTo>
                  <a:pt x="845" y="355"/>
                </a:moveTo>
                <a:lnTo>
                  <a:pt x="0" y="17"/>
                </a:lnTo>
                <a:lnTo>
                  <a:pt x="0" y="0"/>
                </a:lnTo>
                <a:lnTo>
                  <a:pt x="887" y="355"/>
                </a:lnTo>
                <a:lnTo>
                  <a:pt x="845" y="355"/>
                </a:lnTo>
                <a:close/>
              </a:path>
            </a:pathLst>
          </a:custGeom>
          <a:solidFill>
            <a:srgbClr val="F8F7F7"/>
          </a:solidFill>
          <a:ln>
            <a:noFill/>
          </a:ln>
        </p:spPr>
      </p:sp>
      <p:sp>
        <p:nvSpPr>
          <p:cNvPr id="17555" name="Freeform 638"/>
          <p:cNvSpPr/>
          <p:nvPr/>
        </p:nvSpPr>
        <p:spPr>
          <a:xfrm>
            <a:off x="365760" y="772920"/>
            <a:ext cx="327240" cy="131400"/>
          </a:xfrm>
          <a:custGeom>
            <a:avLst/>
            <a:gdLst/>
            <a:ahLst/>
            <a:cxnLst/>
            <a:rect l="0" t="0" r="r" b="b"/>
            <a:pathLst>
              <a:path w="909" h="365">
                <a:moveTo>
                  <a:pt x="887" y="364"/>
                </a:moveTo>
                <a:lnTo>
                  <a:pt x="0" y="9"/>
                </a:lnTo>
                <a:lnTo>
                  <a:pt x="0" y="0"/>
                </a:lnTo>
                <a:lnTo>
                  <a:pt x="908" y="364"/>
                </a:lnTo>
                <a:lnTo>
                  <a:pt x="887" y="364"/>
                </a:lnTo>
                <a:close/>
              </a:path>
            </a:pathLst>
          </a:custGeom>
          <a:solidFill>
            <a:srgbClr val="F7F6F6"/>
          </a:solidFill>
          <a:ln>
            <a:noFill/>
          </a:ln>
        </p:spPr>
      </p:sp>
      <p:sp>
        <p:nvSpPr>
          <p:cNvPr id="17556" name="Freeform 639"/>
          <p:cNvSpPr/>
          <p:nvPr/>
        </p:nvSpPr>
        <p:spPr>
          <a:xfrm>
            <a:off x="365760" y="770040"/>
            <a:ext cx="334800" cy="134280"/>
          </a:xfrm>
          <a:custGeom>
            <a:avLst/>
            <a:gdLst/>
            <a:ahLst/>
            <a:cxnLst/>
            <a:rect l="0" t="0" r="r" b="b"/>
            <a:pathLst>
              <a:path w="930" h="373">
                <a:moveTo>
                  <a:pt x="908" y="372"/>
                </a:moveTo>
                <a:lnTo>
                  <a:pt x="0" y="8"/>
                </a:lnTo>
                <a:lnTo>
                  <a:pt x="0" y="0"/>
                </a:lnTo>
                <a:lnTo>
                  <a:pt x="929" y="372"/>
                </a:lnTo>
                <a:lnTo>
                  <a:pt x="908" y="372"/>
                </a:lnTo>
                <a:close/>
              </a:path>
            </a:pathLst>
          </a:custGeom>
          <a:solidFill>
            <a:srgbClr val="F7F6F6"/>
          </a:solidFill>
          <a:ln>
            <a:noFill/>
          </a:ln>
        </p:spPr>
      </p:sp>
      <p:sp>
        <p:nvSpPr>
          <p:cNvPr id="17557" name="Freeform 640"/>
          <p:cNvSpPr/>
          <p:nvPr/>
        </p:nvSpPr>
        <p:spPr>
          <a:xfrm>
            <a:off x="365760" y="766800"/>
            <a:ext cx="342360" cy="137520"/>
          </a:xfrm>
          <a:custGeom>
            <a:avLst/>
            <a:gdLst/>
            <a:ahLst/>
            <a:cxnLst/>
            <a:rect l="0" t="0" r="r" b="b"/>
            <a:pathLst>
              <a:path w="951" h="382">
                <a:moveTo>
                  <a:pt x="929" y="381"/>
                </a:moveTo>
                <a:lnTo>
                  <a:pt x="0" y="9"/>
                </a:lnTo>
                <a:lnTo>
                  <a:pt x="0" y="0"/>
                </a:lnTo>
                <a:lnTo>
                  <a:pt x="950" y="381"/>
                </a:lnTo>
                <a:lnTo>
                  <a:pt x="929" y="381"/>
                </a:lnTo>
                <a:close/>
              </a:path>
            </a:pathLst>
          </a:custGeom>
          <a:solidFill>
            <a:srgbClr val="F6F6F6"/>
          </a:solidFill>
          <a:ln>
            <a:noFill/>
          </a:ln>
        </p:spPr>
      </p:sp>
      <p:sp>
        <p:nvSpPr>
          <p:cNvPr id="17558" name="Freeform 641"/>
          <p:cNvSpPr/>
          <p:nvPr/>
        </p:nvSpPr>
        <p:spPr>
          <a:xfrm>
            <a:off x="365760" y="763920"/>
            <a:ext cx="349920" cy="140400"/>
          </a:xfrm>
          <a:custGeom>
            <a:avLst/>
            <a:gdLst/>
            <a:ahLst/>
            <a:cxnLst/>
            <a:rect l="0" t="0" r="r" b="b"/>
            <a:pathLst>
              <a:path w="972" h="390">
                <a:moveTo>
                  <a:pt x="950" y="389"/>
                </a:moveTo>
                <a:lnTo>
                  <a:pt x="0" y="9"/>
                </a:lnTo>
                <a:lnTo>
                  <a:pt x="0" y="0"/>
                </a:lnTo>
                <a:lnTo>
                  <a:pt x="971" y="389"/>
                </a:lnTo>
                <a:lnTo>
                  <a:pt x="950" y="389"/>
                </a:lnTo>
                <a:close/>
              </a:path>
            </a:pathLst>
          </a:custGeom>
          <a:solidFill>
            <a:srgbClr val="F6F6F6"/>
          </a:solidFill>
          <a:ln>
            <a:noFill/>
          </a:ln>
        </p:spPr>
      </p:sp>
      <p:sp>
        <p:nvSpPr>
          <p:cNvPr id="17559" name="Freeform 642"/>
          <p:cNvSpPr/>
          <p:nvPr/>
        </p:nvSpPr>
        <p:spPr>
          <a:xfrm>
            <a:off x="365760" y="757800"/>
            <a:ext cx="365040" cy="146520"/>
          </a:xfrm>
          <a:custGeom>
            <a:avLst/>
            <a:gdLst/>
            <a:ahLst/>
            <a:cxnLst/>
            <a:rect l="0" t="0" r="r" b="b"/>
            <a:pathLst>
              <a:path w="1014" h="407">
                <a:moveTo>
                  <a:pt x="971" y="406"/>
                </a:moveTo>
                <a:lnTo>
                  <a:pt x="0" y="17"/>
                </a:lnTo>
                <a:lnTo>
                  <a:pt x="0" y="0"/>
                </a:lnTo>
                <a:lnTo>
                  <a:pt x="1013" y="406"/>
                </a:lnTo>
                <a:lnTo>
                  <a:pt x="971" y="406"/>
                </a:lnTo>
                <a:close/>
              </a:path>
            </a:pathLst>
          </a:custGeom>
          <a:solidFill>
            <a:srgbClr val="F6F5F5"/>
          </a:solidFill>
          <a:ln>
            <a:noFill/>
          </a:ln>
        </p:spPr>
      </p:sp>
      <p:sp>
        <p:nvSpPr>
          <p:cNvPr id="17560" name="Freeform 643"/>
          <p:cNvSpPr/>
          <p:nvPr/>
        </p:nvSpPr>
        <p:spPr>
          <a:xfrm>
            <a:off x="365760" y="754920"/>
            <a:ext cx="372600" cy="149400"/>
          </a:xfrm>
          <a:custGeom>
            <a:avLst/>
            <a:gdLst/>
            <a:ahLst/>
            <a:cxnLst/>
            <a:rect l="0" t="0" r="r" b="b"/>
            <a:pathLst>
              <a:path w="1035" h="415">
                <a:moveTo>
                  <a:pt x="1013" y="414"/>
                </a:moveTo>
                <a:lnTo>
                  <a:pt x="0" y="8"/>
                </a:lnTo>
                <a:lnTo>
                  <a:pt x="0" y="0"/>
                </a:lnTo>
                <a:lnTo>
                  <a:pt x="1034" y="414"/>
                </a:lnTo>
                <a:lnTo>
                  <a:pt x="1013" y="414"/>
                </a:lnTo>
                <a:close/>
              </a:path>
            </a:pathLst>
          </a:custGeom>
          <a:solidFill>
            <a:srgbClr val="F5F4F4"/>
          </a:solidFill>
          <a:ln>
            <a:noFill/>
          </a:ln>
        </p:spPr>
      </p:sp>
      <p:sp>
        <p:nvSpPr>
          <p:cNvPr id="17561" name="Freeform 644"/>
          <p:cNvSpPr/>
          <p:nvPr/>
        </p:nvSpPr>
        <p:spPr>
          <a:xfrm>
            <a:off x="365760" y="751680"/>
            <a:ext cx="380520" cy="152640"/>
          </a:xfrm>
          <a:custGeom>
            <a:avLst/>
            <a:gdLst/>
            <a:ahLst/>
            <a:cxnLst/>
            <a:rect l="0" t="0" r="r" b="b"/>
            <a:pathLst>
              <a:path w="1057" h="424">
                <a:moveTo>
                  <a:pt x="1034" y="423"/>
                </a:moveTo>
                <a:lnTo>
                  <a:pt x="0" y="9"/>
                </a:lnTo>
                <a:lnTo>
                  <a:pt x="0" y="0"/>
                </a:lnTo>
                <a:lnTo>
                  <a:pt x="1056" y="423"/>
                </a:lnTo>
                <a:lnTo>
                  <a:pt x="1034" y="423"/>
                </a:lnTo>
                <a:close/>
              </a:path>
            </a:pathLst>
          </a:custGeom>
          <a:solidFill>
            <a:srgbClr val="F5F4F4"/>
          </a:solidFill>
          <a:ln>
            <a:noFill/>
          </a:ln>
        </p:spPr>
      </p:sp>
      <p:sp>
        <p:nvSpPr>
          <p:cNvPr id="17562" name="Freeform 645"/>
          <p:cNvSpPr/>
          <p:nvPr/>
        </p:nvSpPr>
        <p:spPr>
          <a:xfrm>
            <a:off x="365760" y="748800"/>
            <a:ext cx="388080" cy="155520"/>
          </a:xfrm>
          <a:custGeom>
            <a:avLst/>
            <a:gdLst/>
            <a:ahLst/>
            <a:cxnLst/>
            <a:rect l="0" t="0" r="r" b="b"/>
            <a:pathLst>
              <a:path w="1078" h="432">
                <a:moveTo>
                  <a:pt x="1056" y="431"/>
                </a:moveTo>
                <a:lnTo>
                  <a:pt x="0" y="8"/>
                </a:lnTo>
                <a:lnTo>
                  <a:pt x="0" y="0"/>
                </a:lnTo>
                <a:lnTo>
                  <a:pt x="1077" y="431"/>
                </a:lnTo>
                <a:lnTo>
                  <a:pt x="1056" y="431"/>
                </a:lnTo>
                <a:close/>
              </a:path>
            </a:pathLst>
          </a:custGeom>
          <a:solidFill>
            <a:srgbClr val="F4F4F4"/>
          </a:solidFill>
          <a:ln>
            <a:noFill/>
          </a:ln>
        </p:spPr>
      </p:sp>
      <p:sp>
        <p:nvSpPr>
          <p:cNvPr id="17563" name="Freeform 646"/>
          <p:cNvSpPr/>
          <p:nvPr/>
        </p:nvSpPr>
        <p:spPr>
          <a:xfrm>
            <a:off x="365760" y="745560"/>
            <a:ext cx="395640" cy="158760"/>
          </a:xfrm>
          <a:custGeom>
            <a:avLst/>
            <a:gdLst/>
            <a:ahLst/>
            <a:cxnLst/>
            <a:rect l="0" t="0" r="r" b="b"/>
            <a:pathLst>
              <a:path w="1099" h="441">
                <a:moveTo>
                  <a:pt x="1077" y="440"/>
                </a:moveTo>
                <a:lnTo>
                  <a:pt x="0" y="9"/>
                </a:lnTo>
                <a:lnTo>
                  <a:pt x="0" y="0"/>
                </a:lnTo>
                <a:lnTo>
                  <a:pt x="1098" y="440"/>
                </a:lnTo>
                <a:lnTo>
                  <a:pt x="1077" y="440"/>
                </a:lnTo>
                <a:close/>
              </a:path>
            </a:pathLst>
          </a:custGeom>
          <a:solidFill>
            <a:srgbClr val="F4F4F4"/>
          </a:solidFill>
          <a:ln>
            <a:noFill/>
          </a:ln>
        </p:spPr>
      </p:sp>
      <p:sp>
        <p:nvSpPr>
          <p:cNvPr id="17564" name="Freeform 647"/>
          <p:cNvSpPr/>
          <p:nvPr/>
        </p:nvSpPr>
        <p:spPr>
          <a:xfrm>
            <a:off x="365760" y="739440"/>
            <a:ext cx="410760" cy="164880"/>
          </a:xfrm>
          <a:custGeom>
            <a:avLst/>
            <a:gdLst/>
            <a:ahLst/>
            <a:cxnLst/>
            <a:rect l="0" t="0" r="r" b="b"/>
            <a:pathLst>
              <a:path w="1141" h="458">
                <a:moveTo>
                  <a:pt x="1098" y="457"/>
                </a:moveTo>
                <a:lnTo>
                  <a:pt x="0" y="17"/>
                </a:lnTo>
                <a:lnTo>
                  <a:pt x="0" y="0"/>
                </a:lnTo>
                <a:lnTo>
                  <a:pt x="1140" y="457"/>
                </a:lnTo>
                <a:lnTo>
                  <a:pt x="1098" y="457"/>
                </a:lnTo>
                <a:close/>
              </a:path>
            </a:pathLst>
          </a:custGeom>
          <a:solidFill>
            <a:srgbClr val="F4F3F3"/>
          </a:solidFill>
          <a:ln>
            <a:noFill/>
          </a:ln>
        </p:spPr>
      </p:sp>
      <p:sp>
        <p:nvSpPr>
          <p:cNvPr id="17565" name="Freeform 648"/>
          <p:cNvSpPr/>
          <p:nvPr/>
        </p:nvSpPr>
        <p:spPr>
          <a:xfrm>
            <a:off x="365760" y="736560"/>
            <a:ext cx="418320" cy="167760"/>
          </a:xfrm>
          <a:custGeom>
            <a:avLst/>
            <a:gdLst/>
            <a:ahLst/>
            <a:cxnLst/>
            <a:rect l="0" t="0" r="r" b="b"/>
            <a:pathLst>
              <a:path w="1162" h="466">
                <a:moveTo>
                  <a:pt x="1140" y="465"/>
                </a:moveTo>
                <a:lnTo>
                  <a:pt x="0" y="8"/>
                </a:lnTo>
                <a:lnTo>
                  <a:pt x="0" y="0"/>
                </a:lnTo>
                <a:lnTo>
                  <a:pt x="1161" y="465"/>
                </a:lnTo>
                <a:lnTo>
                  <a:pt x="1140" y="465"/>
                </a:lnTo>
                <a:close/>
              </a:path>
            </a:pathLst>
          </a:custGeom>
          <a:solidFill>
            <a:srgbClr val="F3F2F2"/>
          </a:solidFill>
          <a:ln>
            <a:noFill/>
          </a:ln>
        </p:spPr>
      </p:sp>
      <p:sp>
        <p:nvSpPr>
          <p:cNvPr id="17566" name="Freeform 649"/>
          <p:cNvSpPr/>
          <p:nvPr/>
        </p:nvSpPr>
        <p:spPr>
          <a:xfrm>
            <a:off x="365760" y="733680"/>
            <a:ext cx="425880" cy="170640"/>
          </a:xfrm>
          <a:custGeom>
            <a:avLst/>
            <a:gdLst/>
            <a:ahLst/>
            <a:cxnLst/>
            <a:rect l="0" t="0" r="r" b="b"/>
            <a:pathLst>
              <a:path w="1183" h="474">
                <a:moveTo>
                  <a:pt x="1161" y="473"/>
                </a:moveTo>
                <a:lnTo>
                  <a:pt x="0" y="8"/>
                </a:lnTo>
                <a:lnTo>
                  <a:pt x="0" y="0"/>
                </a:lnTo>
                <a:lnTo>
                  <a:pt x="1182" y="473"/>
                </a:lnTo>
                <a:lnTo>
                  <a:pt x="1161" y="473"/>
                </a:lnTo>
                <a:close/>
              </a:path>
            </a:pathLst>
          </a:custGeom>
          <a:solidFill>
            <a:srgbClr val="F3F2F2"/>
          </a:solidFill>
          <a:ln>
            <a:noFill/>
          </a:ln>
        </p:spPr>
      </p:sp>
      <p:sp>
        <p:nvSpPr>
          <p:cNvPr id="17567" name="Freeform 650"/>
          <p:cNvSpPr/>
          <p:nvPr/>
        </p:nvSpPr>
        <p:spPr>
          <a:xfrm>
            <a:off x="365760" y="730440"/>
            <a:ext cx="433440" cy="173880"/>
          </a:xfrm>
          <a:custGeom>
            <a:avLst/>
            <a:gdLst/>
            <a:ahLst/>
            <a:cxnLst/>
            <a:rect l="0" t="0" r="r" b="b"/>
            <a:pathLst>
              <a:path w="1204" h="483">
                <a:moveTo>
                  <a:pt x="1182" y="482"/>
                </a:moveTo>
                <a:lnTo>
                  <a:pt x="0" y="9"/>
                </a:lnTo>
                <a:lnTo>
                  <a:pt x="0" y="0"/>
                </a:lnTo>
                <a:lnTo>
                  <a:pt x="1203" y="482"/>
                </a:lnTo>
                <a:lnTo>
                  <a:pt x="1182" y="482"/>
                </a:lnTo>
                <a:close/>
              </a:path>
            </a:pathLst>
          </a:custGeom>
          <a:solidFill>
            <a:srgbClr val="F2F1F1"/>
          </a:solidFill>
          <a:ln>
            <a:noFill/>
          </a:ln>
        </p:spPr>
      </p:sp>
      <p:sp>
        <p:nvSpPr>
          <p:cNvPr id="17568" name="Freeform 651"/>
          <p:cNvSpPr/>
          <p:nvPr/>
        </p:nvSpPr>
        <p:spPr>
          <a:xfrm>
            <a:off x="365760" y="727560"/>
            <a:ext cx="441000" cy="176760"/>
          </a:xfrm>
          <a:custGeom>
            <a:avLst/>
            <a:gdLst/>
            <a:ahLst/>
            <a:cxnLst/>
            <a:rect l="0" t="0" r="r" b="b"/>
            <a:pathLst>
              <a:path w="1225" h="491">
                <a:moveTo>
                  <a:pt x="1203" y="490"/>
                </a:moveTo>
                <a:lnTo>
                  <a:pt x="0" y="8"/>
                </a:lnTo>
                <a:lnTo>
                  <a:pt x="0" y="0"/>
                </a:lnTo>
                <a:lnTo>
                  <a:pt x="1224" y="490"/>
                </a:lnTo>
                <a:lnTo>
                  <a:pt x="1203" y="490"/>
                </a:lnTo>
                <a:close/>
              </a:path>
            </a:pathLst>
          </a:custGeom>
          <a:solidFill>
            <a:srgbClr val="F2F1F1"/>
          </a:solidFill>
          <a:ln>
            <a:noFill/>
          </a:ln>
        </p:spPr>
      </p:sp>
      <p:sp>
        <p:nvSpPr>
          <p:cNvPr id="17569" name="Freeform 652"/>
          <p:cNvSpPr/>
          <p:nvPr/>
        </p:nvSpPr>
        <p:spPr>
          <a:xfrm>
            <a:off x="365760" y="724320"/>
            <a:ext cx="448560" cy="180000"/>
          </a:xfrm>
          <a:custGeom>
            <a:avLst/>
            <a:gdLst/>
            <a:ahLst/>
            <a:cxnLst/>
            <a:rect l="0" t="0" r="r" b="b"/>
            <a:pathLst>
              <a:path w="1246" h="500">
                <a:moveTo>
                  <a:pt x="1224" y="499"/>
                </a:moveTo>
                <a:lnTo>
                  <a:pt x="0" y="9"/>
                </a:lnTo>
                <a:lnTo>
                  <a:pt x="0" y="0"/>
                </a:lnTo>
                <a:lnTo>
                  <a:pt x="1245" y="499"/>
                </a:lnTo>
                <a:lnTo>
                  <a:pt x="1224" y="499"/>
                </a:lnTo>
                <a:close/>
              </a:path>
            </a:pathLst>
          </a:custGeom>
          <a:solidFill>
            <a:srgbClr val="F1F0F0"/>
          </a:solidFill>
          <a:ln>
            <a:noFill/>
          </a:ln>
        </p:spPr>
      </p:sp>
      <p:sp>
        <p:nvSpPr>
          <p:cNvPr id="17570" name="Freeform 653"/>
          <p:cNvSpPr/>
          <p:nvPr/>
        </p:nvSpPr>
        <p:spPr>
          <a:xfrm>
            <a:off x="365760" y="721440"/>
            <a:ext cx="456480" cy="182880"/>
          </a:xfrm>
          <a:custGeom>
            <a:avLst/>
            <a:gdLst/>
            <a:ahLst/>
            <a:cxnLst/>
            <a:rect l="0" t="0" r="r" b="b"/>
            <a:pathLst>
              <a:path w="1268" h="508">
                <a:moveTo>
                  <a:pt x="1245" y="507"/>
                </a:moveTo>
                <a:lnTo>
                  <a:pt x="0" y="8"/>
                </a:lnTo>
                <a:lnTo>
                  <a:pt x="0" y="0"/>
                </a:lnTo>
                <a:lnTo>
                  <a:pt x="1267" y="507"/>
                </a:lnTo>
                <a:lnTo>
                  <a:pt x="1245" y="507"/>
                </a:lnTo>
                <a:close/>
              </a:path>
            </a:pathLst>
          </a:custGeom>
          <a:solidFill>
            <a:srgbClr val="F1F0F0"/>
          </a:solidFill>
          <a:ln>
            <a:noFill/>
          </a:ln>
        </p:spPr>
      </p:sp>
      <p:sp>
        <p:nvSpPr>
          <p:cNvPr id="17571" name="Freeform 654"/>
          <p:cNvSpPr/>
          <p:nvPr/>
        </p:nvSpPr>
        <p:spPr>
          <a:xfrm>
            <a:off x="365760" y="718200"/>
            <a:ext cx="464040" cy="186120"/>
          </a:xfrm>
          <a:custGeom>
            <a:avLst/>
            <a:gdLst/>
            <a:ahLst/>
            <a:cxnLst/>
            <a:rect l="0" t="0" r="r" b="b"/>
            <a:pathLst>
              <a:path w="1289" h="517">
                <a:moveTo>
                  <a:pt x="1267" y="516"/>
                </a:moveTo>
                <a:lnTo>
                  <a:pt x="0" y="9"/>
                </a:lnTo>
                <a:lnTo>
                  <a:pt x="0" y="0"/>
                </a:lnTo>
                <a:lnTo>
                  <a:pt x="1288" y="516"/>
                </a:lnTo>
                <a:lnTo>
                  <a:pt x="1267" y="516"/>
                </a:lnTo>
                <a:close/>
              </a:path>
            </a:pathLst>
          </a:custGeom>
          <a:solidFill>
            <a:srgbClr val="F0EFEF"/>
          </a:solidFill>
          <a:ln>
            <a:noFill/>
          </a:ln>
        </p:spPr>
      </p:sp>
      <p:sp>
        <p:nvSpPr>
          <p:cNvPr id="17572" name="Freeform 655"/>
          <p:cNvSpPr/>
          <p:nvPr/>
        </p:nvSpPr>
        <p:spPr>
          <a:xfrm>
            <a:off x="365760" y="715320"/>
            <a:ext cx="471600" cy="189000"/>
          </a:xfrm>
          <a:custGeom>
            <a:avLst/>
            <a:gdLst/>
            <a:ahLst/>
            <a:cxnLst/>
            <a:rect l="0" t="0" r="r" b="b"/>
            <a:pathLst>
              <a:path w="1310" h="525">
                <a:moveTo>
                  <a:pt x="1288" y="524"/>
                </a:moveTo>
                <a:lnTo>
                  <a:pt x="0" y="8"/>
                </a:lnTo>
                <a:lnTo>
                  <a:pt x="0" y="0"/>
                </a:lnTo>
                <a:lnTo>
                  <a:pt x="1309" y="524"/>
                </a:lnTo>
                <a:lnTo>
                  <a:pt x="1288" y="524"/>
                </a:lnTo>
                <a:close/>
              </a:path>
            </a:pathLst>
          </a:custGeom>
          <a:solidFill>
            <a:srgbClr val="F0EFEF"/>
          </a:solidFill>
          <a:ln>
            <a:noFill/>
          </a:ln>
        </p:spPr>
      </p:sp>
      <p:sp>
        <p:nvSpPr>
          <p:cNvPr id="17573" name="Freeform 656"/>
          <p:cNvSpPr/>
          <p:nvPr/>
        </p:nvSpPr>
        <p:spPr>
          <a:xfrm>
            <a:off x="365760" y="712440"/>
            <a:ext cx="479160" cy="191880"/>
          </a:xfrm>
          <a:custGeom>
            <a:avLst/>
            <a:gdLst/>
            <a:ahLst/>
            <a:cxnLst/>
            <a:rect l="0" t="0" r="r" b="b"/>
            <a:pathLst>
              <a:path w="1331" h="533">
                <a:moveTo>
                  <a:pt x="1309" y="532"/>
                </a:moveTo>
                <a:lnTo>
                  <a:pt x="0" y="8"/>
                </a:lnTo>
                <a:lnTo>
                  <a:pt x="0" y="0"/>
                </a:lnTo>
                <a:lnTo>
                  <a:pt x="1330" y="532"/>
                </a:lnTo>
                <a:lnTo>
                  <a:pt x="1309" y="532"/>
                </a:lnTo>
                <a:close/>
              </a:path>
            </a:pathLst>
          </a:custGeom>
          <a:solidFill>
            <a:srgbClr val="EFEEEE"/>
          </a:solidFill>
          <a:ln>
            <a:noFill/>
          </a:ln>
        </p:spPr>
      </p:sp>
      <p:sp>
        <p:nvSpPr>
          <p:cNvPr id="17574" name="Freeform 657"/>
          <p:cNvSpPr/>
          <p:nvPr/>
        </p:nvSpPr>
        <p:spPr>
          <a:xfrm>
            <a:off x="365760" y="709200"/>
            <a:ext cx="486720" cy="195120"/>
          </a:xfrm>
          <a:custGeom>
            <a:avLst/>
            <a:gdLst/>
            <a:ahLst/>
            <a:cxnLst/>
            <a:rect l="0" t="0" r="r" b="b"/>
            <a:pathLst>
              <a:path w="1352" h="542">
                <a:moveTo>
                  <a:pt x="1330" y="541"/>
                </a:moveTo>
                <a:lnTo>
                  <a:pt x="0" y="9"/>
                </a:lnTo>
                <a:lnTo>
                  <a:pt x="0" y="0"/>
                </a:lnTo>
                <a:lnTo>
                  <a:pt x="1351" y="541"/>
                </a:lnTo>
                <a:lnTo>
                  <a:pt x="1330" y="541"/>
                </a:lnTo>
                <a:close/>
              </a:path>
            </a:pathLst>
          </a:custGeom>
          <a:solidFill>
            <a:srgbClr val="EFEEEE"/>
          </a:solidFill>
          <a:ln>
            <a:noFill/>
          </a:ln>
        </p:spPr>
      </p:sp>
      <p:sp>
        <p:nvSpPr>
          <p:cNvPr id="17575" name="Freeform 658"/>
          <p:cNvSpPr/>
          <p:nvPr/>
        </p:nvSpPr>
        <p:spPr>
          <a:xfrm>
            <a:off x="365760" y="706320"/>
            <a:ext cx="494280" cy="198000"/>
          </a:xfrm>
          <a:custGeom>
            <a:avLst/>
            <a:gdLst/>
            <a:ahLst/>
            <a:cxnLst/>
            <a:rect l="0" t="0" r="r" b="b"/>
            <a:pathLst>
              <a:path w="1373" h="550">
                <a:moveTo>
                  <a:pt x="1351" y="549"/>
                </a:moveTo>
                <a:lnTo>
                  <a:pt x="0" y="8"/>
                </a:lnTo>
                <a:lnTo>
                  <a:pt x="0" y="0"/>
                </a:lnTo>
                <a:lnTo>
                  <a:pt x="1372" y="549"/>
                </a:lnTo>
                <a:lnTo>
                  <a:pt x="1351" y="549"/>
                </a:lnTo>
                <a:close/>
              </a:path>
            </a:pathLst>
          </a:custGeom>
          <a:solidFill>
            <a:srgbClr val="EFEEED"/>
          </a:solidFill>
          <a:ln>
            <a:noFill/>
          </a:ln>
        </p:spPr>
      </p:sp>
      <p:sp>
        <p:nvSpPr>
          <p:cNvPr id="17576" name="Freeform 659"/>
          <p:cNvSpPr/>
          <p:nvPr/>
        </p:nvSpPr>
        <p:spPr>
          <a:xfrm>
            <a:off x="365760" y="703080"/>
            <a:ext cx="501840" cy="201240"/>
          </a:xfrm>
          <a:custGeom>
            <a:avLst/>
            <a:gdLst/>
            <a:ahLst/>
            <a:cxnLst/>
            <a:rect l="0" t="0" r="r" b="b"/>
            <a:pathLst>
              <a:path w="1394" h="559">
                <a:moveTo>
                  <a:pt x="1372" y="558"/>
                </a:moveTo>
                <a:lnTo>
                  <a:pt x="0" y="9"/>
                </a:lnTo>
                <a:lnTo>
                  <a:pt x="0" y="0"/>
                </a:lnTo>
                <a:lnTo>
                  <a:pt x="1393" y="558"/>
                </a:lnTo>
                <a:lnTo>
                  <a:pt x="1372" y="558"/>
                </a:lnTo>
                <a:close/>
              </a:path>
            </a:pathLst>
          </a:custGeom>
          <a:solidFill>
            <a:srgbClr val="EFEEED"/>
          </a:solidFill>
          <a:ln>
            <a:noFill/>
          </a:ln>
        </p:spPr>
      </p:sp>
      <p:sp>
        <p:nvSpPr>
          <p:cNvPr id="17577" name="Freeform 660"/>
          <p:cNvSpPr/>
          <p:nvPr/>
        </p:nvSpPr>
        <p:spPr>
          <a:xfrm>
            <a:off x="365760" y="700200"/>
            <a:ext cx="509400" cy="204120"/>
          </a:xfrm>
          <a:custGeom>
            <a:avLst/>
            <a:gdLst/>
            <a:ahLst/>
            <a:cxnLst/>
            <a:rect l="0" t="0" r="r" b="b"/>
            <a:pathLst>
              <a:path w="1415" h="567">
                <a:moveTo>
                  <a:pt x="1393" y="566"/>
                </a:moveTo>
                <a:lnTo>
                  <a:pt x="0" y="8"/>
                </a:lnTo>
                <a:lnTo>
                  <a:pt x="0" y="0"/>
                </a:lnTo>
                <a:lnTo>
                  <a:pt x="1414" y="566"/>
                </a:lnTo>
                <a:lnTo>
                  <a:pt x="1393" y="566"/>
                </a:lnTo>
                <a:close/>
              </a:path>
            </a:pathLst>
          </a:custGeom>
          <a:solidFill>
            <a:srgbClr val="EEEDEC"/>
          </a:solidFill>
          <a:ln>
            <a:noFill/>
          </a:ln>
        </p:spPr>
      </p:sp>
      <p:sp>
        <p:nvSpPr>
          <p:cNvPr id="17578" name="Freeform 661"/>
          <p:cNvSpPr/>
          <p:nvPr/>
        </p:nvSpPr>
        <p:spPr>
          <a:xfrm>
            <a:off x="365760" y="696960"/>
            <a:ext cx="516960" cy="207360"/>
          </a:xfrm>
          <a:custGeom>
            <a:avLst/>
            <a:gdLst/>
            <a:ahLst/>
            <a:cxnLst/>
            <a:rect l="0" t="0" r="r" b="b"/>
            <a:pathLst>
              <a:path w="1436" h="576">
                <a:moveTo>
                  <a:pt x="1414" y="575"/>
                </a:moveTo>
                <a:lnTo>
                  <a:pt x="0" y="9"/>
                </a:lnTo>
                <a:lnTo>
                  <a:pt x="0" y="0"/>
                </a:lnTo>
                <a:lnTo>
                  <a:pt x="1435" y="575"/>
                </a:lnTo>
                <a:lnTo>
                  <a:pt x="1414" y="575"/>
                </a:lnTo>
                <a:close/>
              </a:path>
            </a:pathLst>
          </a:custGeom>
          <a:solidFill>
            <a:srgbClr val="EEECEC"/>
          </a:solidFill>
          <a:ln>
            <a:noFill/>
          </a:ln>
        </p:spPr>
      </p:sp>
      <p:sp>
        <p:nvSpPr>
          <p:cNvPr id="17579" name="Freeform 662"/>
          <p:cNvSpPr/>
          <p:nvPr/>
        </p:nvSpPr>
        <p:spPr>
          <a:xfrm>
            <a:off x="365760" y="694080"/>
            <a:ext cx="524880" cy="210240"/>
          </a:xfrm>
          <a:custGeom>
            <a:avLst/>
            <a:gdLst/>
            <a:ahLst/>
            <a:cxnLst/>
            <a:rect l="0" t="0" r="r" b="b"/>
            <a:pathLst>
              <a:path w="1458" h="584">
                <a:moveTo>
                  <a:pt x="1435" y="583"/>
                </a:moveTo>
                <a:lnTo>
                  <a:pt x="0" y="8"/>
                </a:lnTo>
                <a:lnTo>
                  <a:pt x="0" y="0"/>
                </a:lnTo>
                <a:lnTo>
                  <a:pt x="1457" y="583"/>
                </a:lnTo>
                <a:lnTo>
                  <a:pt x="1435" y="583"/>
                </a:lnTo>
                <a:close/>
              </a:path>
            </a:pathLst>
          </a:custGeom>
          <a:solidFill>
            <a:srgbClr val="EDEBEB"/>
          </a:solidFill>
          <a:ln>
            <a:noFill/>
          </a:ln>
        </p:spPr>
      </p:sp>
      <p:sp>
        <p:nvSpPr>
          <p:cNvPr id="17580" name="Freeform 663"/>
          <p:cNvSpPr/>
          <p:nvPr/>
        </p:nvSpPr>
        <p:spPr>
          <a:xfrm>
            <a:off x="365760" y="691200"/>
            <a:ext cx="532440" cy="213120"/>
          </a:xfrm>
          <a:custGeom>
            <a:avLst/>
            <a:gdLst/>
            <a:ahLst/>
            <a:cxnLst/>
            <a:rect l="0" t="0" r="r" b="b"/>
            <a:pathLst>
              <a:path w="1479" h="592">
                <a:moveTo>
                  <a:pt x="1457" y="591"/>
                </a:moveTo>
                <a:lnTo>
                  <a:pt x="0" y="8"/>
                </a:lnTo>
                <a:lnTo>
                  <a:pt x="0" y="0"/>
                </a:lnTo>
                <a:lnTo>
                  <a:pt x="1478" y="591"/>
                </a:lnTo>
                <a:lnTo>
                  <a:pt x="1457" y="591"/>
                </a:lnTo>
                <a:close/>
              </a:path>
            </a:pathLst>
          </a:custGeom>
          <a:solidFill>
            <a:srgbClr val="EDEBEB"/>
          </a:solidFill>
          <a:ln>
            <a:noFill/>
          </a:ln>
        </p:spPr>
      </p:sp>
      <p:sp>
        <p:nvSpPr>
          <p:cNvPr id="17581" name="Freeform 664"/>
          <p:cNvSpPr/>
          <p:nvPr/>
        </p:nvSpPr>
        <p:spPr>
          <a:xfrm>
            <a:off x="365760" y="687960"/>
            <a:ext cx="540000" cy="216360"/>
          </a:xfrm>
          <a:custGeom>
            <a:avLst/>
            <a:gdLst/>
            <a:ahLst/>
            <a:cxnLst/>
            <a:rect l="0" t="0" r="r" b="b"/>
            <a:pathLst>
              <a:path w="1500" h="601">
                <a:moveTo>
                  <a:pt x="1478" y="600"/>
                </a:moveTo>
                <a:lnTo>
                  <a:pt x="0" y="9"/>
                </a:lnTo>
                <a:lnTo>
                  <a:pt x="0" y="0"/>
                </a:lnTo>
                <a:lnTo>
                  <a:pt x="1499" y="600"/>
                </a:lnTo>
                <a:lnTo>
                  <a:pt x="1478" y="600"/>
                </a:lnTo>
                <a:close/>
              </a:path>
            </a:pathLst>
          </a:custGeom>
          <a:solidFill>
            <a:srgbClr val="ECEAEA"/>
          </a:solidFill>
          <a:ln>
            <a:noFill/>
          </a:ln>
        </p:spPr>
      </p:sp>
      <p:sp>
        <p:nvSpPr>
          <p:cNvPr id="17582" name="Freeform 665"/>
          <p:cNvSpPr/>
          <p:nvPr/>
        </p:nvSpPr>
        <p:spPr>
          <a:xfrm>
            <a:off x="365760" y="685080"/>
            <a:ext cx="547560" cy="219240"/>
          </a:xfrm>
          <a:custGeom>
            <a:avLst/>
            <a:gdLst/>
            <a:ahLst/>
            <a:cxnLst/>
            <a:rect l="0" t="0" r="r" b="b"/>
            <a:pathLst>
              <a:path w="1521" h="609">
                <a:moveTo>
                  <a:pt x="1499" y="608"/>
                </a:moveTo>
                <a:lnTo>
                  <a:pt x="0" y="8"/>
                </a:lnTo>
                <a:lnTo>
                  <a:pt x="0" y="0"/>
                </a:lnTo>
                <a:lnTo>
                  <a:pt x="1520" y="608"/>
                </a:lnTo>
                <a:lnTo>
                  <a:pt x="1499" y="608"/>
                </a:lnTo>
                <a:close/>
              </a:path>
            </a:pathLst>
          </a:custGeom>
          <a:solidFill>
            <a:srgbClr val="ECEAEA"/>
          </a:solidFill>
          <a:ln>
            <a:noFill/>
          </a:ln>
        </p:spPr>
      </p:sp>
      <p:sp>
        <p:nvSpPr>
          <p:cNvPr id="17583" name="Freeform 666"/>
          <p:cNvSpPr/>
          <p:nvPr/>
        </p:nvSpPr>
        <p:spPr>
          <a:xfrm>
            <a:off x="365760" y="681840"/>
            <a:ext cx="555120" cy="222480"/>
          </a:xfrm>
          <a:custGeom>
            <a:avLst/>
            <a:gdLst/>
            <a:ahLst/>
            <a:cxnLst/>
            <a:rect l="0" t="0" r="r" b="b"/>
            <a:pathLst>
              <a:path w="1542" h="618">
                <a:moveTo>
                  <a:pt x="1520" y="617"/>
                </a:moveTo>
                <a:lnTo>
                  <a:pt x="0" y="9"/>
                </a:lnTo>
                <a:lnTo>
                  <a:pt x="0" y="0"/>
                </a:lnTo>
                <a:lnTo>
                  <a:pt x="1541" y="617"/>
                </a:lnTo>
                <a:lnTo>
                  <a:pt x="1520" y="617"/>
                </a:lnTo>
                <a:close/>
              </a:path>
            </a:pathLst>
          </a:custGeom>
          <a:solidFill>
            <a:srgbClr val="EBE9E9"/>
          </a:solidFill>
          <a:ln>
            <a:noFill/>
          </a:ln>
        </p:spPr>
      </p:sp>
      <p:sp>
        <p:nvSpPr>
          <p:cNvPr id="17584" name="Freeform 667"/>
          <p:cNvSpPr/>
          <p:nvPr/>
        </p:nvSpPr>
        <p:spPr>
          <a:xfrm>
            <a:off x="365760" y="678960"/>
            <a:ext cx="562680" cy="225360"/>
          </a:xfrm>
          <a:custGeom>
            <a:avLst/>
            <a:gdLst/>
            <a:ahLst/>
            <a:cxnLst/>
            <a:rect l="0" t="0" r="r" b="b"/>
            <a:pathLst>
              <a:path w="1563" h="626">
                <a:moveTo>
                  <a:pt x="1541" y="625"/>
                </a:moveTo>
                <a:lnTo>
                  <a:pt x="0" y="8"/>
                </a:lnTo>
                <a:lnTo>
                  <a:pt x="0" y="0"/>
                </a:lnTo>
                <a:lnTo>
                  <a:pt x="1562" y="625"/>
                </a:lnTo>
                <a:lnTo>
                  <a:pt x="1541" y="625"/>
                </a:lnTo>
                <a:close/>
              </a:path>
            </a:pathLst>
          </a:custGeom>
          <a:solidFill>
            <a:srgbClr val="EBE9E9"/>
          </a:solidFill>
          <a:ln>
            <a:noFill/>
          </a:ln>
        </p:spPr>
      </p:sp>
      <p:sp>
        <p:nvSpPr>
          <p:cNvPr id="17585" name="Freeform 668"/>
          <p:cNvSpPr/>
          <p:nvPr/>
        </p:nvSpPr>
        <p:spPr>
          <a:xfrm>
            <a:off x="365760" y="675720"/>
            <a:ext cx="570240" cy="228600"/>
          </a:xfrm>
          <a:custGeom>
            <a:avLst/>
            <a:gdLst/>
            <a:ahLst/>
            <a:cxnLst/>
            <a:rect l="0" t="0" r="r" b="b"/>
            <a:pathLst>
              <a:path w="1584" h="635">
                <a:moveTo>
                  <a:pt x="1562" y="634"/>
                </a:moveTo>
                <a:lnTo>
                  <a:pt x="0" y="9"/>
                </a:lnTo>
                <a:lnTo>
                  <a:pt x="0" y="0"/>
                </a:lnTo>
                <a:lnTo>
                  <a:pt x="1583" y="634"/>
                </a:lnTo>
                <a:lnTo>
                  <a:pt x="1562" y="634"/>
                </a:lnTo>
                <a:close/>
              </a:path>
            </a:pathLst>
          </a:custGeom>
          <a:solidFill>
            <a:srgbClr val="EAE8E8"/>
          </a:solidFill>
          <a:ln>
            <a:noFill/>
          </a:ln>
        </p:spPr>
      </p:sp>
      <p:sp>
        <p:nvSpPr>
          <p:cNvPr id="17586" name="Freeform 669"/>
          <p:cNvSpPr/>
          <p:nvPr/>
        </p:nvSpPr>
        <p:spPr>
          <a:xfrm>
            <a:off x="365760" y="672840"/>
            <a:ext cx="577800" cy="231480"/>
          </a:xfrm>
          <a:custGeom>
            <a:avLst/>
            <a:gdLst/>
            <a:ahLst/>
            <a:cxnLst/>
            <a:rect l="0" t="0" r="r" b="b"/>
            <a:pathLst>
              <a:path w="1605" h="643">
                <a:moveTo>
                  <a:pt x="1583" y="642"/>
                </a:moveTo>
                <a:lnTo>
                  <a:pt x="0" y="8"/>
                </a:lnTo>
                <a:lnTo>
                  <a:pt x="0" y="0"/>
                </a:lnTo>
                <a:lnTo>
                  <a:pt x="1604" y="642"/>
                </a:lnTo>
                <a:lnTo>
                  <a:pt x="1583" y="642"/>
                </a:lnTo>
                <a:close/>
              </a:path>
            </a:pathLst>
          </a:custGeom>
          <a:solidFill>
            <a:srgbClr val="E9E8E8"/>
          </a:solidFill>
          <a:ln>
            <a:noFill/>
          </a:ln>
        </p:spPr>
      </p:sp>
      <p:sp>
        <p:nvSpPr>
          <p:cNvPr id="17587" name="Freeform 670"/>
          <p:cNvSpPr/>
          <p:nvPr/>
        </p:nvSpPr>
        <p:spPr>
          <a:xfrm>
            <a:off x="365760" y="669960"/>
            <a:ext cx="585360" cy="234360"/>
          </a:xfrm>
          <a:custGeom>
            <a:avLst/>
            <a:gdLst/>
            <a:ahLst/>
            <a:cxnLst/>
            <a:rect l="0" t="0" r="r" b="b"/>
            <a:pathLst>
              <a:path w="1626" h="651">
                <a:moveTo>
                  <a:pt x="1604" y="650"/>
                </a:moveTo>
                <a:lnTo>
                  <a:pt x="0" y="8"/>
                </a:lnTo>
                <a:lnTo>
                  <a:pt x="0" y="0"/>
                </a:lnTo>
                <a:lnTo>
                  <a:pt x="1625" y="650"/>
                </a:lnTo>
                <a:lnTo>
                  <a:pt x="1604" y="650"/>
                </a:lnTo>
                <a:close/>
              </a:path>
            </a:pathLst>
          </a:custGeom>
          <a:solidFill>
            <a:srgbClr val="E8E7E7"/>
          </a:solidFill>
          <a:ln>
            <a:noFill/>
          </a:ln>
        </p:spPr>
      </p:sp>
      <p:sp>
        <p:nvSpPr>
          <p:cNvPr id="17588" name="Freeform 671"/>
          <p:cNvSpPr/>
          <p:nvPr/>
        </p:nvSpPr>
        <p:spPr>
          <a:xfrm>
            <a:off x="365760" y="666720"/>
            <a:ext cx="592920" cy="237600"/>
          </a:xfrm>
          <a:custGeom>
            <a:avLst/>
            <a:gdLst/>
            <a:ahLst/>
            <a:cxnLst/>
            <a:rect l="0" t="0" r="r" b="b"/>
            <a:pathLst>
              <a:path w="1647" h="660">
                <a:moveTo>
                  <a:pt x="1625" y="659"/>
                </a:moveTo>
                <a:lnTo>
                  <a:pt x="0" y="9"/>
                </a:lnTo>
                <a:lnTo>
                  <a:pt x="0" y="0"/>
                </a:lnTo>
                <a:lnTo>
                  <a:pt x="1646" y="659"/>
                </a:lnTo>
                <a:lnTo>
                  <a:pt x="1625" y="659"/>
                </a:lnTo>
                <a:close/>
              </a:path>
            </a:pathLst>
          </a:custGeom>
          <a:solidFill>
            <a:srgbClr val="E8E7E6"/>
          </a:solidFill>
          <a:ln>
            <a:noFill/>
          </a:ln>
        </p:spPr>
      </p:sp>
      <p:sp>
        <p:nvSpPr>
          <p:cNvPr id="17589" name="Freeform 672"/>
          <p:cNvSpPr/>
          <p:nvPr/>
        </p:nvSpPr>
        <p:spPr>
          <a:xfrm>
            <a:off x="365760" y="663840"/>
            <a:ext cx="600840" cy="240480"/>
          </a:xfrm>
          <a:custGeom>
            <a:avLst/>
            <a:gdLst/>
            <a:ahLst/>
            <a:cxnLst/>
            <a:rect l="0" t="0" r="r" b="b"/>
            <a:pathLst>
              <a:path w="1669" h="668">
                <a:moveTo>
                  <a:pt x="1646" y="667"/>
                </a:moveTo>
                <a:lnTo>
                  <a:pt x="0" y="8"/>
                </a:lnTo>
                <a:lnTo>
                  <a:pt x="0" y="0"/>
                </a:lnTo>
                <a:lnTo>
                  <a:pt x="1668" y="667"/>
                </a:lnTo>
                <a:lnTo>
                  <a:pt x="1646" y="667"/>
                </a:lnTo>
                <a:close/>
              </a:path>
            </a:pathLst>
          </a:custGeom>
          <a:solidFill>
            <a:srgbClr val="E7E6E5"/>
          </a:solidFill>
          <a:ln>
            <a:noFill/>
          </a:ln>
        </p:spPr>
      </p:sp>
      <p:sp>
        <p:nvSpPr>
          <p:cNvPr id="17590" name="Freeform 673"/>
          <p:cNvSpPr/>
          <p:nvPr/>
        </p:nvSpPr>
        <p:spPr>
          <a:xfrm>
            <a:off x="365760" y="660600"/>
            <a:ext cx="608400" cy="243720"/>
          </a:xfrm>
          <a:custGeom>
            <a:avLst/>
            <a:gdLst/>
            <a:ahLst/>
            <a:cxnLst/>
            <a:rect l="0" t="0" r="r" b="b"/>
            <a:pathLst>
              <a:path w="1690" h="677">
                <a:moveTo>
                  <a:pt x="1668" y="676"/>
                </a:moveTo>
                <a:lnTo>
                  <a:pt x="0" y="9"/>
                </a:lnTo>
                <a:lnTo>
                  <a:pt x="0" y="0"/>
                </a:lnTo>
                <a:lnTo>
                  <a:pt x="1689" y="676"/>
                </a:lnTo>
                <a:lnTo>
                  <a:pt x="1668" y="676"/>
                </a:lnTo>
                <a:close/>
              </a:path>
            </a:pathLst>
          </a:custGeom>
          <a:solidFill>
            <a:srgbClr val="E7E5E5"/>
          </a:solidFill>
          <a:ln>
            <a:noFill/>
          </a:ln>
        </p:spPr>
      </p:sp>
      <p:sp>
        <p:nvSpPr>
          <p:cNvPr id="17591" name="Freeform 674"/>
          <p:cNvSpPr/>
          <p:nvPr/>
        </p:nvSpPr>
        <p:spPr>
          <a:xfrm>
            <a:off x="365760" y="657720"/>
            <a:ext cx="615960" cy="246600"/>
          </a:xfrm>
          <a:custGeom>
            <a:avLst/>
            <a:gdLst/>
            <a:ahLst/>
            <a:cxnLst/>
            <a:rect l="0" t="0" r="r" b="b"/>
            <a:pathLst>
              <a:path w="1711" h="685">
                <a:moveTo>
                  <a:pt x="1689" y="684"/>
                </a:moveTo>
                <a:lnTo>
                  <a:pt x="0" y="8"/>
                </a:lnTo>
                <a:lnTo>
                  <a:pt x="0" y="0"/>
                </a:lnTo>
                <a:lnTo>
                  <a:pt x="1710" y="684"/>
                </a:lnTo>
                <a:lnTo>
                  <a:pt x="1689" y="684"/>
                </a:lnTo>
                <a:close/>
              </a:path>
            </a:pathLst>
          </a:custGeom>
          <a:solidFill>
            <a:srgbClr val="E6E4E4"/>
          </a:solidFill>
          <a:ln>
            <a:noFill/>
          </a:ln>
        </p:spPr>
      </p:sp>
      <p:sp>
        <p:nvSpPr>
          <p:cNvPr id="17592" name="Freeform 675"/>
          <p:cNvSpPr/>
          <p:nvPr/>
        </p:nvSpPr>
        <p:spPr>
          <a:xfrm>
            <a:off x="365760" y="654480"/>
            <a:ext cx="623520" cy="249840"/>
          </a:xfrm>
          <a:custGeom>
            <a:avLst/>
            <a:gdLst/>
            <a:ahLst/>
            <a:cxnLst/>
            <a:rect l="0" t="0" r="r" b="b"/>
            <a:pathLst>
              <a:path w="1732" h="694">
                <a:moveTo>
                  <a:pt x="1710" y="693"/>
                </a:moveTo>
                <a:lnTo>
                  <a:pt x="0" y="9"/>
                </a:lnTo>
                <a:lnTo>
                  <a:pt x="0" y="0"/>
                </a:lnTo>
                <a:lnTo>
                  <a:pt x="1731" y="693"/>
                </a:lnTo>
                <a:lnTo>
                  <a:pt x="1710" y="693"/>
                </a:lnTo>
                <a:close/>
              </a:path>
            </a:pathLst>
          </a:custGeom>
          <a:solidFill>
            <a:srgbClr val="E6E4E4"/>
          </a:solidFill>
          <a:ln>
            <a:noFill/>
          </a:ln>
        </p:spPr>
      </p:sp>
      <p:sp>
        <p:nvSpPr>
          <p:cNvPr id="17593" name="Freeform 676"/>
          <p:cNvSpPr/>
          <p:nvPr/>
        </p:nvSpPr>
        <p:spPr>
          <a:xfrm>
            <a:off x="365760" y="651600"/>
            <a:ext cx="631080" cy="252720"/>
          </a:xfrm>
          <a:custGeom>
            <a:avLst/>
            <a:gdLst/>
            <a:ahLst/>
            <a:cxnLst/>
            <a:rect l="0" t="0" r="r" b="b"/>
            <a:pathLst>
              <a:path w="1753" h="702">
                <a:moveTo>
                  <a:pt x="1731" y="701"/>
                </a:moveTo>
                <a:lnTo>
                  <a:pt x="0" y="8"/>
                </a:lnTo>
                <a:lnTo>
                  <a:pt x="0" y="0"/>
                </a:lnTo>
                <a:lnTo>
                  <a:pt x="1752" y="701"/>
                </a:lnTo>
                <a:lnTo>
                  <a:pt x="1731" y="701"/>
                </a:lnTo>
                <a:close/>
              </a:path>
            </a:pathLst>
          </a:custGeom>
          <a:solidFill>
            <a:srgbClr val="E5E3E3"/>
          </a:solidFill>
          <a:ln>
            <a:noFill/>
          </a:ln>
        </p:spPr>
      </p:sp>
      <p:sp>
        <p:nvSpPr>
          <p:cNvPr id="17594" name="Freeform 677"/>
          <p:cNvSpPr/>
          <p:nvPr/>
        </p:nvSpPr>
        <p:spPr>
          <a:xfrm>
            <a:off x="365760" y="648360"/>
            <a:ext cx="638640" cy="255960"/>
          </a:xfrm>
          <a:custGeom>
            <a:avLst/>
            <a:gdLst/>
            <a:ahLst/>
            <a:cxnLst/>
            <a:rect l="0" t="0" r="r" b="b"/>
            <a:pathLst>
              <a:path w="1774" h="711">
                <a:moveTo>
                  <a:pt x="1752" y="710"/>
                </a:moveTo>
                <a:lnTo>
                  <a:pt x="0" y="9"/>
                </a:lnTo>
                <a:lnTo>
                  <a:pt x="0" y="0"/>
                </a:lnTo>
                <a:lnTo>
                  <a:pt x="1773" y="710"/>
                </a:lnTo>
                <a:lnTo>
                  <a:pt x="1752" y="710"/>
                </a:lnTo>
                <a:close/>
              </a:path>
            </a:pathLst>
          </a:custGeom>
          <a:solidFill>
            <a:srgbClr val="E5E3E3"/>
          </a:solidFill>
          <a:ln>
            <a:noFill/>
          </a:ln>
        </p:spPr>
      </p:sp>
      <p:sp>
        <p:nvSpPr>
          <p:cNvPr id="17595" name="Freeform 678"/>
          <p:cNvSpPr/>
          <p:nvPr/>
        </p:nvSpPr>
        <p:spPr>
          <a:xfrm>
            <a:off x="365760" y="645480"/>
            <a:ext cx="646200" cy="258840"/>
          </a:xfrm>
          <a:custGeom>
            <a:avLst/>
            <a:gdLst/>
            <a:ahLst/>
            <a:cxnLst/>
            <a:rect l="0" t="0" r="r" b="b"/>
            <a:pathLst>
              <a:path w="1795" h="719">
                <a:moveTo>
                  <a:pt x="1773" y="718"/>
                </a:moveTo>
                <a:lnTo>
                  <a:pt x="0" y="8"/>
                </a:lnTo>
                <a:lnTo>
                  <a:pt x="0" y="0"/>
                </a:lnTo>
                <a:lnTo>
                  <a:pt x="1794" y="718"/>
                </a:lnTo>
                <a:lnTo>
                  <a:pt x="1773" y="718"/>
                </a:lnTo>
                <a:close/>
              </a:path>
            </a:pathLst>
          </a:custGeom>
          <a:solidFill>
            <a:srgbClr val="E4E2E2"/>
          </a:solidFill>
          <a:ln>
            <a:noFill/>
          </a:ln>
        </p:spPr>
      </p:sp>
      <p:sp>
        <p:nvSpPr>
          <p:cNvPr id="17596" name="Freeform 679"/>
          <p:cNvSpPr/>
          <p:nvPr/>
        </p:nvSpPr>
        <p:spPr>
          <a:xfrm>
            <a:off x="365760" y="642600"/>
            <a:ext cx="653760" cy="261720"/>
          </a:xfrm>
          <a:custGeom>
            <a:avLst/>
            <a:gdLst/>
            <a:ahLst/>
            <a:cxnLst/>
            <a:rect l="0" t="0" r="r" b="b"/>
            <a:pathLst>
              <a:path w="1816" h="727">
                <a:moveTo>
                  <a:pt x="1794" y="726"/>
                </a:moveTo>
                <a:lnTo>
                  <a:pt x="0" y="8"/>
                </a:lnTo>
                <a:lnTo>
                  <a:pt x="0" y="0"/>
                </a:lnTo>
                <a:lnTo>
                  <a:pt x="1815" y="726"/>
                </a:lnTo>
                <a:lnTo>
                  <a:pt x="1794" y="726"/>
                </a:lnTo>
                <a:close/>
              </a:path>
            </a:pathLst>
          </a:custGeom>
          <a:solidFill>
            <a:srgbClr val="E3E2E1"/>
          </a:solidFill>
          <a:ln>
            <a:noFill/>
          </a:ln>
        </p:spPr>
      </p:sp>
      <p:sp>
        <p:nvSpPr>
          <p:cNvPr id="17597" name="Freeform 680"/>
          <p:cNvSpPr/>
          <p:nvPr/>
        </p:nvSpPr>
        <p:spPr>
          <a:xfrm>
            <a:off x="365760" y="639360"/>
            <a:ext cx="661320" cy="264960"/>
          </a:xfrm>
          <a:custGeom>
            <a:avLst/>
            <a:gdLst/>
            <a:ahLst/>
            <a:cxnLst/>
            <a:rect l="0" t="0" r="r" b="b"/>
            <a:pathLst>
              <a:path w="1837" h="736">
                <a:moveTo>
                  <a:pt x="1815" y="735"/>
                </a:moveTo>
                <a:lnTo>
                  <a:pt x="0" y="9"/>
                </a:lnTo>
                <a:lnTo>
                  <a:pt x="0" y="0"/>
                </a:lnTo>
                <a:lnTo>
                  <a:pt x="1836" y="735"/>
                </a:lnTo>
                <a:lnTo>
                  <a:pt x="1815" y="735"/>
                </a:lnTo>
                <a:close/>
              </a:path>
            </a:pathLst>
          </a:custGeom>
          <a:solidFill>
            <a:srgbClr val="E2E1E0"/>
          </a:solidFill>
          <a:ln>
            <a:noFill/>
          </a:ln>
        </p:spPr>
      </p:sp>
      <p:sp>
        <p:nvSpPr>
          <p:cNvPr id="17598" name="Freeform 681"/>
          <p:cNvSpPr/>
          <p:nvPr/>
        </p:nvSpPr>
        <p:spPr>
          <a:xfrm>
            <a:off x="365760" y="636480"/>
            <a:ext cx="668880" cy="267840"/>
          </a:xfrm>
          <a:custGeom>
            <a:avLst/>
            <a:gdLst/>
            <a:ahLst/>
            <a:cxnLst/>
            <a:rect l="0" t="0" r="r" b="b"/>
            <a:pathLst>
              <a:path w="1858" h="744">
                <a:moveTo>
                  <a:pt x="1836" y="743"/>
                </a:moveTo>
                <a:lnTo>
                  <a:pt x="0" y="8"/>
                </a:lnTo>
                <a:lnTo>
                  <a:pt x="0" y="0"/>
                </a:lnTo>
                <a:lnTo>
                  <a:pt x="1857" y="743"/>
                </a:lnTo>
                <a:lnTo>
                  <a:pt x="1836" y="743"/>
                </a:lnTo>
                <a:close/>
              </a:path>
            </a:pathLst>
          </a:custGeom>
          <a:solidFill>
            <a:srgbClr val="E2E0E0"/>
          </a:solidFill>
          <a:ln>
            <a:noFill/>
          </a:ln>
        </p:spPr>
      </p:sp>
      <p:sp>
        <p:nvSpPr>
          <p:cNvPr id="17599" name="Freeform 682"/>
          <p:cNvSpPr/>
          <p:nvPr/>
        </p:nvSpPr>
        <p:spPr>
          <a:xfrm>
            <a:off x="365760" y="633240"/>
            <a:ext cx="676800" cy="271080"/>
          </a:xfrm>
          <a:custGeom>
            <a:avLst/>
            <a:gdLst/>
            <a:ahLst/>
            <a:cxnLst/>
            <a:rect l="0" t="0" r="r" b="b"/>
            <a:pathLst>
              <a:path w="1880" h="753">
                <a:moveTo>
                  <a:pt x="1857" y="752"/>
                </a:moveTo>
                <a:lnTo>
                  <a:pt x="0" y="9"/>
                </a:lnTo>
                <a:lnTo>
                  <a:pt x="0" y="0"/>
                </a:lnTo>
                <a:lnTo>
                  <a:pt x="1879" y="752"/>
                </a:lnTo>
                <a:lnTo>
                  <a:pt x="1857" y="752"/>
                </a:lnTo>
                <a:close/>
              </a:path>
            </a:pathLst>
          </a:custGeom>
          <a:solidFill>
            <a:srgbClr val="E1DFDF"/>
          </a:solidFill>
          <a:ln>
            <a:noFill/>
          </a:ln>
        </p:spPr>
      </p:sp>
      <p:sp>
        <p:nvSpPr>
          <p:cNvPr id="17600" name="Freeform 683"/>
          <p:cNvSpPr/>
          <p:nvPr/>
        </p:nvSpPr>
        <p:spPr>
          <a:xfrm>
            <a:off x="365760" y="630360"/>
            <a:ext cx="684360" cy="273960"/>
          </a:xfrm>
          <a:custGeom>
            <a:avLst/>
            <a:gdLst/>
            <a:ahLst/>
            <a:cxnLst/>
            <a:rect l="0" t="0" r="r" b="b"/>
            <a:pathLst>
              <a:path w="1901" h="761">
                <a:moveTo>
                  <a:pt x="1879" y="760"/>
                </a:moveTo>
                <a:lnTo>
                  <a:pt x="0" y="8"/>
                </a:lnTo>
                <a:lnTo>
                  <a:pt x="0" y="0"/>
                </a:lnTo>
                <a:lnTo>
                  <a:pt x="1900" y="760"/>
                </a:lnTo>
                <a:lnTo>
                  <a:pt x="1879" y="760"/>
                </a:lnTo>
                <a:close/>
              </a:path>
            </a:pathLst>
          </a:custGeom>
          <a:solidFill>
            <a:srgbClr val="E1DFDE"/>
          </a:solidFill>
          <a:ln>
            <a:noFill/>
          </a:ln>
        </p:spPr>
      </p:sp>
      <p:sp>
        <p:nvSpPr>
          <p:cNvPr id="17601" name="Freeform 684"/>
          <p:cNvSpPr/>
          <p:nvPr/>
        </p:nvSpPr>
        <p:spPr>
          <a:xfrm>
            <a:off x="365760" y="627120"/>
            <a:ext cx="691920" cy="277200"/>
          </a:xfrm>
          <a:custGeom>
            <a:avLst/>
            <a:gdLst/>
            <a:ahLst/>
            <a:cxnLst/>
            <a:rect l="0" t="0" r="r" b="b"/>
            <a:pathLst>
              <a:path w="1922" h="770">
                <a:moveTo>
                  <a:pt x="1900" y="769"/>
                </a:moveTo>
                <a:lnTo>
                  <a:pt x="0" y="9"/>
                </a:lnTo>
                <a:lnTo>
                  <a:pt x="0" y="0"/>
                </a:lnTo>
                <a:lnTo>
                  <a:pt x="1921" y="769"/>
                </a:lnTo>
                <a:lnTo>
                  <a:pt x="1900" y="769"/>
                </a:lnTo>
                <a:close/>
              </a:path>
            </a:pathLst>
          </a:custGeom>
          <a:solidFill>
            <a:srgbClr val="E0DEDD"/>
          </a:solidFill>
          <a:ln>
            <a:noFill/>
          </a:ln>
        </p:spPr>
      </p:sp>
      <p:sp>
        <p:nvSpPr>
          <p:cNvPr id="17602" name="Freeform 685"/>
          <p:cNvSpPr/>
          <p:nvPr/>
        </p:nvSpPr>
        <p:spPr>
          <a:xfrm>
            <a:off x="365760" y="624240"/>
            <a:ext cx="699480" cy="280080"/>
          </a:xfrm>
          <a:custGeom>
            <a:avLst/>
            <a:gdLst/>
            <a:ahLst/>
            <a:cxnLst/>
            <a:rect l="0" t="0" r="r" b="b"/>
            <a:pathLst>
              <a:path w="1943" h="778">
                <a:moveTo>
                  <a:pt x="1921" y="777"/>
                </a:moveTo>
                <a:lnTo>
                  <a:pt x="0" y="8"/>
                </a:lnTo>
                <a:lnTo>
                  <a:pt x="0" y="0"/>
                </a:lnTo>
                <a:lnTo>
                  <a:pt x="1942" y="777"/>
                </a:lnTo>
                <a:lnTo>
                  <a:pt x="1921" y="777"/>
                </a:lnTo>
                <a:close/>
              </a:path>
            </a:pathLst>
          </a:custGeom>
          <a:solidFill>
            <a:srgbClr val="DFDDDD"/>
          </a:solidFill>
          <a:ln>
            <a:noFill/>
          </a:ln>
        </p:spPr>
      </p:sp>
      <p:sp>
        <p:nvSpPr>
          <p:cNvPr id="17603" name="Freeform 686"/>
          <p:cNvSpPr/>
          <p:nvPr/>
        </p:nvSpPr>
        <p:spPr>
          <a:xfrm>
            <a:off x="365760" y="621360"/>
            <a:ext cx="707040" cy="282960"/>
          </a:xfrm>
          <a:custGeom>
            <a:avLst/>
            <a:gdLst/>
            <a:ahLst/>
            <a:cxnLst/>
            <a:rect l="0" t="0" r="r" b="b"/>
            <a:pathLst>
              <a:path w="1964" h="786">
                <a:moveTo>
                  <a:pt x="1942" y="785"/>
                </a:moveTo>
                <a:lnTo>
                  <a:pt x="0" y="8"/>
                </a:lnTo>
                <a:lnTo>
                  <a:pt x="0" y="0"/>
                </a:lnTo>
                <a:lnTo>
                  <a:pt x="1963" y="785"/>
                </a:lnTo>
                <a:lnTo>
                  <a:pt x="1942" y="785"/>
                </a:lnTo>
                <a:close/>
              </a:path>
            </a:pathLst>
          </a:custGeom>
          <a:solidFill>
            <a:srgbClr val="DEDCDC"/>
          </a:solidFill>
          <a:ln>
            <a:noFill/>
          </a:ln>
        </p:spPr>
      </p:sp>
      <p:sp>
        <p:nvSpPr>
          <p:cNvPr id="17604" name="Freeform 687"/>
          <p:cNvSpPr/>
          <p:nvPr/>
        </p:nvSpPr>
        <p:spPr>
          <a:xfrm>
            <a:off x="365760" y="618120"/>
            <a:ext cx="714600" cy="286200"/>
          </a:xfrm>
          <a:custGeom>
            <a:avLst/>
            <a:gdLst/>
            <a:ahLst/>
            <a:cxnLst/>
            <a:rect l="0" t="0" r="r" b="b"/>
            <a:pathLst>
              <a:path w="1985" h="795">
                <a:moveTo>
                  <a:pt x="1963" y="794"/>
                </a:moveTo>
                <a:lnTo>
                  <a:pt x="0" y="9"/>
                </a:lnTo>
                <a:lnTo>
                  <a:pt x="0" y="0"/>
                </a:lnTo>
                <a:lnTo>
                  <a:pt x="1984" y="794"/>
                </a:lnTo>
                <a:lnTo>
                  <a:pt x="1963" y="794"/>
                </a:lnTo>
                <a:close/>
              </a:path>
            </a:pathLst>
          </a:custGeom>
          <a:solidFill>
            <a:srgbClr val="DEDCDB"/>
          </a:solidFill>
          <a:ln>
            <a:noFill/>
          </a:ln>
        </p:spPr>
      </p:sp>
      <p:sp>
        <p:nvSpPr>
          <p:cNvPr id="17605" name="Freeform 688"/>
          <p:cNvSpPr/>
          <p:nvPr/>
        </p:nvSpPr>
        <p:spPr>
          <a:xfrm>
            <a:off x="365760" y="615240"/>
            <a:ext cx="722160" cy="289080"/>
          </a:xfrm>
          <a:custGeom>
            <a:avLst/>
            <a:gdLst/>
            <a:ahLst/>
            <a:cxnLst/>
            <a:rect l="0" t="0" r="r" b="b"/>
            <a:pathLst>
              <a:path w="2006" h="803">
                <a:moveTo>
                  <a:pt x="1983" y="802"/>
                </a:moveTo>
                <a:lnTo>
                  <a:pt x="0" y="8"/>
                </a:lnTo>
                <a:lnTo>
                  <a:pt x="0" y="0"/>
                </a:lnTo>
                <a:lnTo>
                  <a:pt x="2005" y="802"/>
                </a:lnTo>
                <a:lnTo>
                  <a:pt x="1983" y="802"/>
                </a:lnTo>
                <a:close/>
              </a:path>
            </a:pathLst>
          </a:custGeom>
          <a:solidFill>
            <a:srgbClr val="DDDBDA"/>
          </a:solidFill>
          <a:ln>
            <a:noFill/>
          </a:ln>
        </p:spPr>
      </p:sp>
      <p:sp>
        <p:nvSpPr>
          <p:cNvPr id="17606" name="Freeform 689"/>
          <p:cNvSpPr/>
          <p:nvPr/>
        </p:nvSpPr>
        <p:spPr>
          <a:xfrm>
            <a:off x="365760" y="612000"/>
            <a:ext cx="729720" cy="292320"/>
          </a:xfrm>
          <a:custGeom>
            <a:avLst/>
            <a:gdLst/>
            <a:ahLst/>
            <a:cxnLst/>
            <a:rect l="0" t="0" r="r" b="b"/>
            <a:pathLst>
              <a:path w="2027" h="812">
                <a:moveTo>
                  <a:pt x="2004" y="811"/>
                </a:moveTo>
                <a:lnTo>
                  <a:pt x="0" y="9"/>
                </a:lnTo>
                <a:lnTo>
                  <a:pt x="0" y="0"/>
                </a:lnTo>
                <a:lnTo>
                  <a:pt x="2026" y="811"/>
                </a:lnTo>
                <a:lnTo>
                  <a:pt x="2004" y="811"/>
                </a:lnTo>
                <a:close/>
              </a:path>
            </a:pathLst>
          </a:custGeom>
          <a:solidFill>
            <a:srgbClr val="DDDADA"/>
          </a:solidFill>
          <a:ln>
            <a:noFill/>
          </a:ln>
        </p:spPr>
      </p:sp>
      <p:sp>
        <p:nvSpPr>
          <p:cNvPr id="17607" name="Freeform 690"/>
          <p:cNvSpPr/>
          <p:nvPr/>
        </p:nvSpPr>
        <p:spPr>
          <a:xfrm>
            <a:off x="365760" y="609120"/>
            <a:ext cx="737280" cy="295200"/>
          </a:xfrm>
          <a:custGeom>
            <a:avLst/>
            <a:gdLst/>
            <a:ahLst/>
            <a:cxnLst/>
            <a:rect l="0" t="0" r="r" b="b"/>
            <a:pathLst>
              <a:path w="2048" h="820">
                <a:moveTo>
                  <a:pt x="2026" y="819"/>
                </a:moveTo>
                <a:lnTo>
                  <a:pt x="0" y="8"/>
                </a:lnTo>
                <a:lnTo>
                  <a:pt x="0" y="0"/>
                </a:lnTo>
                <a:lnTo>
                  <a:pt x="2047" y="819"/>
                </a:lnTo>
                <a:lnTo>
                  <a:pt x="2026" y="819"/>
                </a:lnTo>
                <a:close/>
              </a:path>
            </a:pathLst>
          </a:custGeom>
          <a:solidFill>
            <a:srgbClr val="DCD9D9"/>
          </a:solidFill>
          <a:ln>
            <a:noFill/>
          </a:ln>
        </p:spPr>
      </p:sp>
      <p:sp>
        <p:nvSpPr>
          <p:cNvPr id="17608" name="Freeform 691"/>
          <p:cNvSpPr/>
          <p:nvPr/>
        </p:nvSpPr>
        <p:spPr>
          <a:xfrm>
            <a:off x="365760" y="605880"/>
            <a:ext cx="744840" cy="298440"/>
          </a:xfrm>
          <a:custGeom>
            <a:avLst/>
            <a:gdLst/>
            <a:ahLst/>
            <a:cxnLst/>
            <a:rect l="0" t="0" r="r" b="b"/>
            <a:pathLst>
              <a:path w="2069" h="829">
                <a:moveTo>
                  <a:pt x="2047" y="828"/>
                </a:moveTo>
                <a:lnTo>
                  <a:pt x="0" y="9"/>
                </a:lnTo>
                <a:lnTo>
                  <a:pt x="0" y="0"/>
                </a:lnTo>
                <a:lnTo>
                  <a:pt x="2068" y="828"/>
                </a:lnTo>
                <a:lnTo>
                  <a:pt x="2047" y="828"/>
                </a:lnTo>
                <a:close/>
              </a:path>
            </a:pathLst>
          </a:custGeom>
          <a:solidFill>
            <a:srgbClr val="DBD9D8"/>
          </a:solidFill>
          <a:ln>
            <a:noFill/>
          </a:ln>
        </p:spPr>
      </p:sp>
      <p:sp>
        <p:nvSpPr>
          <p:cNvPr id="17609" name="Freeform 692"/>
          <p:cNvSpPr/>
          <p:nvPr/>
        </p:nvSpPr>
        <p:spPr>
          <a:xfrm>
            <a:off x="365760" y="603000"/>
            <a:ext cx="752760" cy="301320"/>
          </a:xfrm>
          <a:custGeom>
            <a:avLst/>
            <a:gdLst/>
            <a:ahLst/>
            <a:cxnLst/>
            <a:rect l="0" t="0" r="r" b="b"/>
            <a:pathLst>
              <a:path w="2091" h="837">
                <a:moveTo>
                  <a:pt x="2068" y="836"/>
                </a:moveTo>
                <a:lnTo>
                  <a:pt x="0" y="8"/>
                </a:lnTo>
                <a:lnTo>
                  <a:pt x="0" y="0"/>
                </a:lnTo>
                <a:lnTo>
                  <a:pt x="2090" y="836"/>
                </a:lnTo>
                <a:lnTo>
                  <a:pt x="2068" y="836"/>
                </a:lnTo>
                <a:close/>
              </a:path>
            </a:pathLst>
          </a:custGeom>
          <a:solidFill>
            <a:srgbClr val="DAD8D7"/>
          </a:solidFill>
          <a:ln>
            <a:noFill/>
          </a:ln>
        </p:spPr>
      </p:sp>
      <p:sp>
        <p:nvSpPr>
          <p:cNvPr id="17610" name="Freeform 693"/>
          <p:cNvSpPr/>
          <p:nvPr/>
        </p:nvSpPr>
        <p:spPr>
          <a:xfrm>
            <a:off x="365760" y="600120"/>
            <a:ext cx="760320" cy="304200"/>
          </a:xfrm>
          <a:custGeom>
            <a:avLst/>
            <a:gdLst/>
            <a:ahLst/>
            <a:cxnLst/>
            <a:rect l="0" t="0" r="r" b="b"/>
            <a:pathLst>
              <a:path w="2112" h="845">
                <a:moveTo>
                  <a:pt x="2090" y="844"/>
                </a:moveTo>
                <a:lnTo>
                  <a:pt x="0" y="8"/>
                </a:lnTo>
                <a:lnTo>
                  <a:pt x="0" y="0"/>
                </a:lnTo>
                <a:lnTo>
                  <a:pt x="2111" y="844"/>
                </a:lnTo>
                <a:lnTo>
                  <a:pt x="2090" y="844"/>
                </a:lnTo>
                <a:close/>
              </a:path>
            </a:pathLst>
          </a:custGeom>
          <a:solidFill>
            <a:srgbClr val="DAD7D6"/>
          </a:solidFill>
          <a:ln>
            <a:noFill/>
          </a:ln>
        </p:spPr>
      </p:sp>
      <p:sp>
        <p:nvSpPr>
          <p:cNvPr id="17611" name="Freeform 694"/>
          <p:cNvSpPr/>
          <p:nvPr/>
        </p:nvSpPr>
        <p:spPr>
          <a:xfrm>
            <a:off x="365760" y="596880"/>
            <a:ext cx="767880" cy="307440"/>
          </a:xfrm>
          <a:custGeom>
            <a:avLst/>
            <a:gdLst/>
            <a:ahLst/>
            <a:cxnLst/>
            <a:rect l="0" t="0" r="r" b="b"/>
            <a:pathLst>
              <a:path w="2133" h="854">
                <a:moveTo>
                  <a:pt x="2111" y="853"/>
                </a:moveTo>
                <a:lnTo>
                  <a:pt x="0" y="9"/>
                </a:lnTo>
                <a:lnTo>
                  <a:pt x="0" y="0"/>
                </a:lnTo>
                <a:lnTo>
                  <a:pt x="2132" y="853"/>
                </a:lnTo>
                <a:lnTo>
                  <a:pt x="2111" y="853"/>
                </a:lnTo>
                <a:close/>
              </a:path>
            </a:pathLst>
          </a:custGeom>
          <a:solidFill>
            <a:srgbClr val="D9D6D5"/>
          </a:solidFill>
          <a:ln>
            <a:noFill/>
          </a:ln>
        </p:spPr>
      </p:sp>
      <p:sp>
        <p:nvSpPr>
          <p:cNvPr id="17612" name="Freeform 695"/>
          <p:cNvSpPr/>
          <p:nvPr/>
        </p:nvSpPr>
        <p:spPr>
          <a:xfrm>
            <a:off x="365760" y="594000"/>
            <a:ext cx="775440" cy="310320"/>
          </a:xfrm>
          <a:custGeom>
            <a:avLst/>
            <a:gdLst/>
            <a:ahLst/>
            <a:cxnLst/>
            <a:rect l="0" t="0" r="r" b="b"/>
            <a:pathLst>
              <a:path w="2154" h="862">
                <a:moveTo>
                  <a:pt x="2132" y="861"/>
                </a:moveTo>
                <a:lnTo>
                  <a:pt x="0" y="8"/>
                </a:lnTo>
                <a:lnTo>
                  <a:pt x="0" y="0"/>
                </a:lnTo>
                <a:lnTo>
                  <a:pt x="2153" y="861"/>
                </a:lnTo>
                <a:lnTo>
                  <a:pt x="2132" y="861"/>
                </a:lnTo>
                <a:close/>
              </a:path>
            </a:pathLst>
          </a:custGeom>
          <a:solidFill>
            <a:srgbClr val="D8D5D5"/>
          </a:solidFill>
          <a:ln>
            <a:noFill/>
          </a:ln>
        </p:spPr>
      </p:sp>
      <p:sp>
        <p:nvSpPr>
          <p:cNvPr id="17613" name="Freeform 696"/>
          <p:cNvSpPr/>
          <p:nvPr/>
        </p:nvSpPr>
        <p:spPr>
          <a:xfrm>
            <a:off x="365760" y="590760"/>
            <a:ext cx="783000" cy="313560"/>
          </a:xfrm>
          <a:custGeom>
            <a:avLst/>
            <a:gdLst/>
            <a:ahLst/>
            <a:cxnLst/>
            <a:rect l="0" t="0" r="r" b="b"/>
            <a:pathLst>
              <a:path w="2175" h="871">
                <a:moveTo>
                  <a:pt x="2153" y="870"/>
                </a:moveTo>
                <a:lnTo>
                  <a:pt x="0" y="9"/>
                </a:lnTo>
                <a:lnTo>
                  <a:pt x="0" y="0"/>
                </a:lnTo>
                <a:lnTo>
                  <a:pt x="2174" y="870"/>
                </a:lnTo>
                <a:lnTo>
                  <a:pt x="2153" y="870"/>
                </a:lnTo>
                <a:close/>
              </a:path>
            </a:pathLst>
          </a:custGeom>
          <a:solidFill>
            <a:srgbClr val="D7D4D4"/>
          </a:solidFill>
          <a:ln>
            <a:noFill/>
          </a:ln>
        </p:spPr>
      </p:sp>
      <p:sp>
        <p:nvSpPr>
          <p:cNvPr id="17614" name="Freeform 697"/>
          <p:cNvSpPr/>
          <p:nvPr/>
        </p:nvSpPr>
        <p:spPr>
          <a:xfrm>
            <a:off x="365760" y="587880"/>
            <a:ext cx="790560" cy="316440"/>
          </a:xfrm>
          <a:custGeom>
            <a:avLst/>
            <a:gdLst/>
            <a:ahLst/>
            <a:cxnLst/>
            <a:rect l="0" t="0" r="r" b="b"/>
            <a:pathLst>
              <a:path w="2196" h="879">
                <a:moveTo>
                  <a:pt x="2174" y="878"/>
                </a:moveTo>
                <a:lnTo>
                  <a:pt x="0" y="8"/>
                </a:lnTo>
                <a:lnTo>
                  <a:pt x="0" y="0"/>
                </a:lnTo>
                <a:lnTo>
                  <a:pt x="2195" y="878"/>
                </a:lnTo>
                <a:lnTo>
                  <a:pt x="2174" y="878"/>
                </a:lnTo>
                <a:close/>
              </a:path>
            </a:pathLst>
          </a:custGeom>
          <a:solidFill>
            <a:srgbClr val="D6D4D3"/>
          </a:solidFill>
          <a:ln>
            <a:noFill/>
          </a:ln>
        </p:spPr>
      </p:sp>
      <p:sp>
        <p:nvSpPr>
          <p:cNvPr id="17615" name="Freeform 698"/>
          <p:cNvSpPr/>
          <p:nvPr/>
        </p:nvSpPr>
        <p:spPr>
          <a:xfrm>
            <a:off x="365760" y="584640"/>
            <a:ext cx="798120" cy="319680"/>
          </a:xfrm>
          <a:custGeom>
            <a:avLst/>
            <a:gdLst/>
            <a:ahLst/>
            <a:cxnLst/>
            <a:rect l="0" t="0" r="r" b="b"/>
            <a:pathLst>
              <a:path w="2217" h="888">
                <a:moveTo>
                  <a:pt x="2195" y="887"/>
                </a:moveTo>
                <a:lnTo>
                  <a:pt x="0" y="9"/>
                </a:lnTo>
                <a:lnTo>
                  <a:pt x="0" y="0"/>
                </a:lnTo>
                <a:lnTo>
                  <a:pt x="2216" y="887"/>
                </a:lnTo>
                <a:lnTo>
                  <a:pt x="2195" y="887"/>
                </a:lnTo>
                <a:close/>
              </a:path>
            </a:pathLst>
          </a:custGeom>
          <a:solidFill>
            <a:srgbClr val="D5D3D2"/>
          </a:solidFill>
          <a:ln>
            <a:noFill/>
          </a:ln>
        </p:spPr>
      </p:sp>
      <p:sp>
        <p:nvSpPr>
          <p:cNvPr id="17616" name="Freeform 699"/>
          <p:cNvSpPr/>
          <p:nvPr/>
        </p:nvSpPr>
        <p:spPr>
          <a:xfrm>
            <a:off x="365760" y="581760"/>
            <a:ext cx="805680" cy="322560"/>
          </a:xfrm>
          <a:custGeom>
            <a:avLst/>
            <a:gdLst/>
            <a:ahLst/>
            <a:cxnLst/>
            <a:rect l="0" t="0" r="r" b="b"/>
            <a:pathLst>
              <a:path w="2238" h="896">
                <a:moveTo>
                  <a:pt x="2216" y="895"/>
                </a:moveTo>
                <a:lnTo>
                  <a:pt x="0" y="8"/>
                </a:lnTo>
                <a:lnTo>
                  <a:pt x="0" y="0"/>
                </a:lnTo>
                <a:lnTo>
                  <a:pt x="2237" y="895"/>
                </a:lnTo>
                <a:lnTo>
                  <a:pt x="2216" y="895"/>
                </a:lnTo>
                <a:close/>
              </a:path>
            </a:pathLst>
          </a:custGeom>
          <a:solidFill>
            <a:srgbClr val="D5D2D1"/>
          </a:solidFill>
          <a:ln>
            <a:noFill/>
          </a:ln>
        </p:spPr>
      </p:sp>
      <p:sp>
        <p:nvSpPr>
          <p:cNvPr id="17617" name="Freeform 700"/>
          <p:cNvSpPr/>
          <p:nvPr/>
        </p:nvSpPr>
        <p:spPr>
          <a:xfrm>
            <a:off x="365760" y="578880"/>
            <a:ext cx="813240" cy="325440"/>
          </a:xfrm>
          <a:custGeom>
            <a:avLst/>
            <a:gdLst/>
            <a:ahLst/>
            <a:cxnLst/>
            <a:rect l="0" t="0" r="r" b="b"/>
            <a:pathLst>
              <a:path w="2259" h="904">
                <a:moveTo>
                  <a:pt x="2237" y="903"/>
                </a:moveTo>
                <a:lnTo>
                  <a:pt x="0" y="8"/>
                </a:lnTo>
                <a:lnTo>
                  <a:pt x="0" y="0"/>
                </a:lnTo>
                <a:lnTo>
                  <a:pt x="2258" y="903"/>
                </a:lnTo>
                <a:lnTo>
                  <a:pt x="2237" y="903"/>
                </a:lnTo>
                <a:close/>
              </a:path>
            </a:pathLst>
          </a:custGeom>
          <a:solidFill>
            <a:srgbClr val="D4D1D0"/>
          </a:solidFill>
          <a:ln>
            <a:noFill/>
          </a:ln>
        </p:spPr>
      </p:sp>
      <p:sp>
        <p:nvSpPr>
          <p:cNvPr id="17618" name="Freeform 701"/>
          <p:cNvSpPr/>
          <p:nvPr/>
        </p:nvSpPr>
        <p:spPr>
          <a:xfrm>
            <a:off x="365760" y="575640"/>
            <a:ext cx="820800" cy="328680"/>
          </a:xfrm>
          <a:custGeom>
            <a:avLst/>
            <a:gdLst/>
            <a:ahLst/>
            <a:cxnLst/>
            <a:rect l="0" t="0" r="r" b="b"/>
            <a:pathLst>
              <a:path w="2280" h="913">
                <a:moveTo>
                  <a:pt x="2258" y="912"/>
                </a:moveTo>
                <a:lnTo>
                  <a:pt x="0" y="9"/>
                </a:lnTo>
                <a:lnTo>
                  <a:pt x="0" y="0"/>
                </a:lnTo>
                <a:lnTo>
                  <a:pt x="2279" y="912"/>
                </a:lnTo>
                <a:lnTo>
                  <a:pt x="2258" y="912"/>
                </a:lnTo>
                <a:close/>
              </a:path>
            </a:pathLst>
          </a:custGeom>
          <a:solidFill>
            <a:srgbClr val="D3D0CF"/>
          </a:solidFill>
          <a:ln>
            <a:noFill/>
          </a:ln>
        </p:spPr>
      </p:sp>
      <p:sp>
        <p:nvSpPr>
          <p:cNvPr id="17619" name="Freeform 702"/>
          <p:cNvSpPr/>
          <p:nvPr/>
        </p:nvSpPr>
        <p:spPr>
          <a:xfrm>
            <a:off x="365760" y="572760"/>
            <a:ext cx="828720" cy="331560"/>
          </a:xfrm>
          <a:custGeom>
            <a:avLst/>
            <a:gdLst/>
            <a:ahLst/>
            <a:cxnLst/>
            <a:rect l="0" t="0" r="r" b="b"/>
            <a:pathLst>
              <a:path w="2302" h="921">
                <a:moveTo>
                  <a:pt x="2279" y="920"/>
                </a:moveTo>
                <a:lnTo>
                  <a:pt x="0" y="8"/>
                </a:lnTo>
                <a:lnTo>
                  <a:pt x="0" y="0"/>
                </a:lnTo>
                <a:lnTo>
                  <a:pt x="2301" y="920"/>
                </a:lnTo>
                <a:lnTo>
                  <a:pt x="2279" y="920"/>
                </a:lnTo>
                <a:close/>
              </a:path>
            </a:pathLst>
          </a:custGeom>
          <a:solidFill>
            <a:srgbClr val="D2CFCE"/>
          </a:solidFill>
          <a:ln>
            <a:noFill/>
          </a:ln>
        </p:spPr>
      </p:sp>
      <p:sp>
        <p:nvSpPr>
          <p:cNvPr id="17620" name="Freeform 703"/>
          <p:cNvSpPr/>
          <p:nvPr/>
        </p:nvSpPr>
        <p:spPr>
          <a:xfrm>
            <a:off x="365760" y="569520"/>
            <a:ext cx="836280" cy="334800"/>
          </a:xfrm>
          <a:custGeom>
            <a:avLst/>
            <a:gdLst/>
            <a:ahLst/>
            <a:cxnLst/>
            <a:rect l="0" t="0" r="r" b="b"/>
            <a:pathLst>
              <a:path w="2323" h="930">
                <a:moveTo>
                  <a:pt x="2301" y="929"/>
                </a:moveTo>
                <a:lnTo>
                  <a:pt x="0" y="9"/>
                </a:lnTo>
                <a:lnTo>
                  <a:pt x="0" y="0"/>
                </a:lnTo>
                <a:lnTo>
                  <a:pt x="2322" y="929"/>
                </a:lnTo>
                <a:lnTo>
                  <a:pt x="2301" y="929"/>
                </a:lnTo>
                <a:close/>
              </a:path>
            </a:pathLst>
          </a:custGeom>
          <a:solidFill>
            <a:srgbClr val="D1CECE"/>
          </a:solidFill>
          <a:ln>
            <a:noFill/>
          </a:ln>
        </p:spPr>
      </p:sp>
      <p:sp>
        <p:nvSpPr>
          <p:cNvPr id="17621" name="Freeform 704"/>
          <p:cNvSpPr/>
          <p:nvPr/>
        </p:nvSpPr>
        <p:spPr>
          <a:xfrm>
            <a:off x="365760" y="566640"/>
            <a:ext cx="843840" cy="337680"/>
          </a:xfrm>
          <a:custGeom>
            <a:avLst/>
            <a:gdLst/>
            <a:ahLst/>
            <a:cxnLst/>
            <a:rect l="0" t="0" r="r" b="b"/>
            <a:pathLst>
              <a:path w="2344" h="938">
                <a:moveTo>
                  <a:pt x="2322" y="937"/>
                </a:moveTo>
                <a:lnTo>
                  <a:pt x="0" y="8"/>
                </a:lnTo>
                <a:lnTo>
                  <a:pt x="0" y="0"/>
                </a:lnTo>
                <a:lnTo>
                  <a:pt x="2343" y="937"/>
                </a:lnTo>
                <a:lnTo>
                  <a:pt x="2322" y="937"/>
                </a:lnTo>
                <a:close/>
              </a:path>
            </a:pathLst>
          </a:custGeom>
          <a:solidFill>
            <a:srgbClr val="D0CDCD"/>
          </a:solidFill>
          <a:ln>
            <a:noFill/>
          </a:ln>
        </p:spPr>
      </p:sp>
      <p:sp>
        <p:nvSpPr>
          <p:cNvPr id="17622" name="Freeform 705"/>
          <p:cNvSpPr/>
          <p:nvPr/>
        </p:nvSpPr>
        <p:spPr>
          <a:xfrm>
            <a:off x="365760" y="563400"/>
            <a:ext cx="851400" cy="340920"/>
          </a:xfrm>
          <a:custGeom>
            <a:avLst/>
            <a:gdLst/>
            <a:ahLst/>
            <a:cxnLst/>
            <a:rect l="0" t="0" r="r" b="b"/>
            <a:pathLst>
              <a:path w="2365" h="947">
                <a:moveTo>
                  <a:pt x="2343" y="946"/>
                </a:moveTo>
                <a:lnTo>
                  <a:pt x="0" y="9"/>
                </a:lnTo>
                <a:lnTo>
                  <a:pt x="0" y="0"/>
                </a:lnTo>
                <a:lnTo>
                  <a:pt x="2364" y="946"/>
                </a:lnTo>
                <a:lnTo>
                  <a:pt x="2343" y="946"/>
                </a:lnTo>
                <a:close/>
              </a:path>
            </a:pathLst>
          </a:custGeom>
          <a:solidFill>
            <a:srgbClr val="D0CCCC"/>
          </a:solidFill>
          <a:ln>
            <a:noFill/>
          </a:ln>
        </p:spPr>
      </p:sp>
      <p:sp>
        <p:nvSpPr>
          <p:cNvPr id="17623" name="Freeform 706"/>
          <p:cNvSpPr/>
          <p:nvPr/>
        </p:nvSpPr>
        <p:spPr>
          <a:xfrm>
            <a:off x="365760" y="560520"/>
            <a:ext cx="858960" cy="343800"/>
          </a:xfrm>
          <a:custGeom>
            <a:avLst/>
            <a:gdLst/>
            <a:ahLst/>
            <a:cxnLst/>
            <a:rect l="0" t="0" r="r" b="b"/>
            <a:pathLst>
              <a:path w="2386" h="955">
                <a:moveTo>
                  <a:pt x="2364" y="954"/>
                </a:moveTo>
                <a:lnTo>
                  <a:pt x="0" y="8"/>
                </a:lnTo>
                <a:lnTo>
                  <a:pt x="0" y="0"/>
                </a:lnTo>
                <a:lnTo>
                  <a:pt x="2385" y="954"/>
                </a:lnTo>
                <a:lnTo>
                  <a:pt x="2364" y="954"/>
                </a:lnTo>
                <a:close/>
              </a:path>
            </a:pathLst>
          </a:custGeom>
          <a:solidFill>
            <a:srgbClr val="CFCBCB"/>
          </a:solidFill>
          <a:ln>
            <a:noFill/>
          </a:ln>
        </p:spPr>
      </p:sp>
      <p:sp>
        <p:nvSpPr>
          <p:cNvPr id="17624" name="Freeform 707"/>
          <p:cNvSpPr/>
          <p:nvPr/>
        </p:nvSpPr>
        <p:spPr>
          <a:xfrm>
            <a:off x="365760" y="557280"/>
            <a:ext cx="866520" cy="347040"/>
          </a:xfrm>
          <a:custGeom>
            <a:avLst/>
            <a:gdLst/>
            <a:ahLst/>
            <a:cxnLst/>
            <a:rect l="0" t="0" r="r" b="b"/>
            <a:pathLst>
              <a:path w="2407" h="964">
                <a:moveTo>
                  <a:pt x="2385" y="963"/>
                </a:moveTo>
                <a:lnTo>
                  <a:pt x="0" y="9"/>
                </a:lnTo>
                <a:lnTo>
                  <a:pt x="0" y="0"/>
                </a:lnTo>
                <a:lnTo>
                  <a:pt x="2406" y="963"/>
                </a:lnTo>
                <a:lnTo>
                  <a:pt x="2385" y="963"/>
                </a:lnTo>
                <a:close/>
              </a:path>
            </a:pathLst>
          </a:custGeom>
          <a:solidFill>
            <a:srgbClr val="CECACA"/>
          </a:solidFill>
          <a:ln>
            <a:noFill/>
          </a:ln>
        </p:spPr>
      </p:sp>
      <p:sp>
        <p:nvSpPr>
          <p:cNvPr id="17625" name="Freeform 708"/>
          <p:cNvSpPr/>
          <p:nvPr/>
        </p:nvSpPr>
        <p:spPr>
          <a:xfrm>
            <a:off x="365760" y="554400"/>
            <a:ext cx="874080" cy="349920"/>
          </a:xfrm>
          <a:custGeom>
            <a:avLst/>
            <a:gdLst/>
            <a:ahLst/>
            <a:cxnLst/>
            <a:rect l="0" t="0" r="r" b="b"/>
            <a:pathLst>
              <a:path w="2428" h="972">
                <a:moveTo>
                  <a:pt x="2406" y="971"/>
                </a:moveTo>
                <a:lnTo>
                  <a:pt x="0" y="8"/>
                </a:lnTo>
                <a:lnTo>
                  <a:pt x="0" y="0"/>
                </a:lnTo>
                <a:lnTo>
                  <a:pt x="2427" y="971"/>
                </a:lnTo>
                <a:lnTo>
                  <a:pt x="2406" y="971"/>
                </a:lnTo>
                <a:close/>
              </a:path>
            </a:pathLst>
          </a:custGeom>
          <a:solidFill>
            <a:srgbClr val="CDC9C9"/>
          </a:solidFill>
          <a:ln>
            <a:noFill/>
          </a:ln>
        </p:spPr>
      </p:sp>
      <p:sp>
        <p:nvSpPr>
          <p:cNvPr id="17626" name="Freeform 709"/>
          <p:cNvSpPr/>
          <p:nvPr/>
        </p:nvSpPr>
        <p:spPr>
          <a:xfrm>
            <a:off x="365760" y="551520"/>
            <a:ext cx="881640" cy="352800"/>
          </a:xfrm>
          <a:custGeom>
            <a:avLst/>
            <a:gdLst/>
            <a:ahLst/>
            <a:cxnLst/>
            <a:rect l="0" t="0" r="r" b="b"/>
            <a:pathLst>
              <a:path w="2449" h="980">
                <a:moveTo>
                  <a:pt x="2427" y="979"/>
                </a:moveTo>
                <a:lnTo>
                  <a:pt x="0" y="8"/>
                </a:lnTo>
                <a:lnTo>
                  <a:pt x="0" y="0"/>
                </a:lnTo>
                <a:lnTo>
                  <a:pt x="2448" y="979"/>
                </a:lnTo>
                <a:lnTo>
                  <a:pt x="2427" y="979"/>
                </a:lnTo>
                <a:close/>
              </a:path>
            </a:pathLst>
          </a:custGeom>
          <a:solidFill>
            <a:srgbClr val="CCC8C8"/>
          </a:solidFill>
          <a:ln>
            <a:noFill/>
          </a:ln>
        </p:spPr>
      </p:sp>
      <p:sp>
        <p:nvSpPr>
          <p:cNvPr id="17627" name="Freeform 710"/>
          <p:cNvSpPr/>
          <p:nvPr/>
        </p:nvSpPr>
        <p:spPr>
          <a:xfrm>
            <a:off x="365760" y="548280"/>
            <a:ext cx="889200" cy="356040"/>
          </a:xfrm>
          <a:custGeom>
            <a:avLst/>
            <a:gdLst/>
            <a:ahLst/>
            <a:cxnLst/>
            <a:rect l="0" t="0" r="r" b="b"/>
            <a:pathLst>
              <a:path w="2470" h="989">
                <a:moveTo>
                  <a:pt x="2448" y="988"/>
                </a:moveTo>
                <a:lnTo>
                  <a:pt x="0" y="9"/>
                </a:lnTo>
                <a:lnTo>
                  <a:pt x="0" y="0"/>
                </a:lnTo>
                <a:lnTo>
                  <a:pt x="2469" y="988"/>
                </a:lnTo>
                <a:lnTo>
                  <a:pt x="2448" y="988"/>
                </a:lnTo>
                <a:close/>
              </a:path>
            </a:pathLst>
          </a:custGeom>
          <a:solidFill>
            <a:srgbClr val="CBC7C7"/>
          </a:solidFill>
          <a:ln>
            <a:noFill/>
          </a:ln>
        </p:spPr>
      </p:sp>
      <p:sp>
        <p:nvSpPr>
          <p:cNvPr id="17628" name="Freeform 711"/>
          <p:cNvSpPr/>
          <p:nvPr/>
        </p:nvSpPr>
        <p:spPr>
          <a:xfrm>
            <a:off x="365760" y="545400"/>
            <a:ext cx="896760" cy="358920"/>
          </a:xfrm>
          <a:custGeom>
            <a:avLst/>
            <a:gdLst/>
            <a:ahLst/>
            <a:cxnLst/>
            <a:rect l="0" t="0" r="r" b="b"/>
            <a:pathLst>
              <a:path w="2491" h="997">
                <a:moveTo>
                  <a:pt x="2469" y="996"/>
                </a:moveTo>
                <a:lnTo>
                  <a:pt x="0" y="8"/>
                </a:lnTo>
                <a:lnTo>
                  <a:pt x="0" y="0"/>
                </a:lnTo>
                <a:lnTo>
                  <a:pt x="2490" y="996"/>
                </a:lnTo>
                <a:lnTo>
                  <a:pt x="2469" y="996"/>
                </a:lnTo>
                <a:close/>
              </a:path>
            </a:pathLst>
          </a:custGeom>
          <a:solidFill>
            <a:srgbClr val="CAC6C6"/>
          </a:solidFill>
          <a:ln>
            <a:noFill/>
          </a:ln>
        </p:spPr>
      </p:sp>
      <p:sp>
        <p:nvSpPr>
          <p:cNvPr id="17629" name="Freeform 712"/>
          <p:cNvSpPr/>
          <p:nvPr/>
        </p:nvSpPr>
        <p:spPr>
          <a:xfrm>
            <a:off x="365760" y="542160"/>
            <a:ext cx="904680" cy="362160"/>
          </a:xfrm>
          <a:custGeom>
            <a:avLst/>
            <a:gdLst/>
            <a:ahLst/>
            <a:cxnLst/>
            <a:rect l="0" t="0" r="r" b="b"/>
            <a:pathLst>
              <a:path w="2513" h="1006">
                <a:moveTo>
                  <a:pt x="2490" y="1005"/>
                </a:moveTo>
                <a:lnTo>
                  <a:pt x="0" y="9"/>
                </a:lnTo>
                <a:lnTo>
                  <a:pt x="0" y="0"/>
                </a:lnTo>
                <a:lnTo>
                  <a:pt x="2512" y="1005"/>
                </a:lnTo>
                <a:lnTo>
                  <a:pt x="2490" y="1005"/>
                </a:lnTo>
                <a:close/>
              </a:path>
            </a:pathLst>
          </a:custGeom>
          <a:solidFill>
            <a:srgbClr val="C9C5C5"/>
          </a:solidFill>
          <a:ln>
            <a:noFill/>
          </a:ln>
        </p:spPr>
      </p:sp>
      <p:sp>
        <p:nvSpPr>
          <p:cNvPr id="17630" name="Freeform 713"/>
          <p:cNvSpPr/>
          <p:nvPr/>
        </p:nvSpPr>
        <p:spPr>
          <a:xfrm>
            <a:off x="365760" y="539280"/>
            <a:ext cx="912240" cy="365040"/>
          </a:xfrm>
          <a:custGeom>
            <a:avLst/>
            <a:gdLst/>
            <a:ahLst/>
            <a:cxnLst/>
            <a:rect l="0" t="0" r="r" b="b"/>
            <a:pathLst>
              <a:path w="2534" h="1014">
                <a:moveTo>
                  <a:pt x="2512" y="1013"/>
                </a:moveTo>
                <a:lnTo>
                  <a:pt x="0" y="8"/>
                </a:lnTo>
                <a:lnTo>
                  <a:pt x="0" y="0"/>
                </a:lnTo>
                <a:lnTo>
                  <a:pt x="2533" y="1013"/>
                </a:lnTo>
                <a:lnTo>
                  <a:pt x="2512" y="1013"/>
                </a:lnTo>
                <a:close/>
              </a:path>
            </a:pathLst>
          </a:custGeom>
          <a:solidFill>
            <a:srgbClr val="C9C4C4"/>
          </a:solidFill>
          <a:ln>
            <a:noFill/>
          </a:ln>
        </p:spPr>
      </p:sp>
      <p:sp>
        <p:nvSpPr>
          <p:cNvPr id="17631" name="Freeform 714"/>
          <p:cNvSpPr/>
          <p:nvPr/>
        </p:nvSpPr>
        <p:spPr>
          <a:xfrm>
            <a:off x="365760" y="536040"/>
            <a:ext cx="919800" cy="368280"/>
          </a:xfrm>
          <a:custGeom>
            <a:avLst/>
            <a:gdLst/>
            <a:ahLst/>
            <a:cxnLst/>
            <a:rect l="0" t="0" r="r" b="b"/>
            <a:pathLst>
              <a:path w="2555" h="1023">
                <a:moveTo>
                  <a:pt x="2533" y="1022"/>
                </a:moveTo>
                <a:lnTo>
                  <a:pt x="0" y="9"/>
                </a:lnTo>
                <a:lnTo>
                  <a:pt x="0" y="0"/>
                </a:lnTo>
                <a:lnTo>
                  <a:pt x="2554" y="1022"/>
                </a:lnTo>
                <a:lnTo>
                  <a:pt x="2533" y="1022"/>
                </a:lnTo>
                <a:close/>
              </a:path>
            </a:pathLst>
          </a:custGeom>
          <a:solidFill>
            <a:srgbClr val="C8C3C3"/>
          </a:solidFill>
          <a:ln>
            <a:noFill/>
          </a:ln>
        </p:spPr>
      </p:sp>
      <p:sp>
        <p:nvSpPr>
          <p:cNvPr id="17632" name="Freeform 715"/>
          <p:cNvSpPr/>
          <p:nvPr/>
        </p:nvSpPr>
        <p:spPr>
          <a:xfrm>
            <a:off x="365760" y="533160"/>
            <a:ext cx="927360" cy="371160"/>
          </a:xfrm>
          <a:custGeom>
            <a:avLst/>
            <a:gdLst/>
            <a:ahLst/>
            <a:cxnLst/>
            <a:rect l="0" t="0" r="r" b="b"/>
            <a:pathLst>
              <a:path w="2576" h="1031">
                <a:moveTo>
                  <a:pt x="2554" y="1030"/>
                </a:moveTo>
                <a:lnTo>
                  <a:pt x="0" y="8"/>
                </a:lnTo>
                <a:lnTo>
                  <a:pt x="0" y="0"/>
                </a:lnTo>
                <a:lnTo>
                  <a:pt x="2575" y="1030"/>
                </a:lnTo>
                <a:lnTo>
                  <a:pt x="2554" y="1030"/>
                </a:lnTo>
                <a:close/>
              </a:path>
            </a:pathLst>
          </a:custGeom>
          <a:solidFill>
            <a:srgbClr val="C7C2C2"/>
          </a:solidFill>
          <a:ln>
            <a:noFill/>
          </a:ln>
        </p:spPr>
      </p:sp>
      <p:sp>
        <p:nvSpPr>
          <p:cNvPr id="17633" name="Freeform 716"/>
          <p:cNvSpPr/>
          <p:nvPr/>
        </p:nvSpPr>
        <p:spPr>
          <a:xfrm>
            <a:off x="365760" y="530280"/>
            <a:ext cx="934920" cy="374040"/>
          </a:xfrm>
          <a:custGeom>
            <a:avLst/>
            <a:gdLst/>
            <a:ahLst/>
            <a:cxnLst/>
            <a:rect l="0" t="0" r="r" b="b"/>
            <a:pathLst>
              <a:path w="2597" h="1039">
                <a:moveTo>
                  <a:pt x="2575" y="1038"/>
                </a:moveTo>
                <a:lnTo>
                  <a:pt x="0" y="8"/>
                </a:lnTo>
                <a:lnTo>
                  <a:pt x="0" y="0"/>
                </a:lnTo>
                <a:lnTo>
                  <a:pt x="2596" y="1038"/>
                </a:lnTo>
                <a:lnTo>
                  <a:pt x="2575" y="1038"/>
                </a:lnTo>
                <a:close/>
              </a:path>
            </a:pathLst>
          </a:custGeom>
          <a:solidFill>
            <a:srgbClr val="C6C1C1"/>
          </a:solidFill>
          <a:ln>
            <a:noFill/>
          </a:ln>
        </p:spPr>
      </p:sp>
      <p:sp>
        <p:nvSpPr>
          <p:cNvPr id="17634" name="Freeform 717"/>
          <p:cNvSpPr/>
          <p:nvPr/>
        </p:nvSpPr>
        <p:spPr>
          <a:xfrm>
            <a:off x="365760" y="527040"/>
            <a:ext cx="942480" cy="377280"/>
          </a:xfrm>
          <a:custGeom>
            <a:avLst/>
            <a:gdLst/>
            <a:ahLst/>
            <a:cxnLst/>
            <a:rect l="0" t="0" r="r" b="b"/>
            <a:pathLst>
              <a:path w="2618" h="1048">
                <a:moveTo>
                  <a:pt x="2596" y="1047"/>
                </a:moveTo>
                <a:lnTo>
                  <a:pt x="0" y="9"/>
                </a:lnTo>
                <a:lnTo>
                  <a:pt x="0" y="0"/>
                </a:lnTo>
                <a:lnTo>
                  <a:pt x="2617" y="1047"/>
                </a:lnTo>
                <a:lnTo>
                  <a:pt x="2596" y="1047"/>
                </a:lnTo>
                <a:close/>
              </a:path>
            </a:pathLst>
          </a:custGeom>
          <a:solidFill>
            <a:srgbClr val="C5C0C0"/>
          </a:solidFill>
          <a:ln>
            <a:noFill/>
          </a:ln>
        </p:spPr>
      </p:sp>
      <p:sp>
        <p:nvSpPr>
          <p:cNvPr id="17635" name="Freeform 718"/>
          <p:cNvSpPr/>
          <p:nvPr/>
        </p:nvSpPr>
        <p:spPr>
          <a:xfrm>
            <a:off x="365760" y="524160"/>
            <a:ext cx="950040" cy="380160"/>
          </a:xfrm>
          <a:custGeom>
            <a:avLst/>
            <a:gdLst/>
            <a:ahLst/>
            <a:cxnLst/>
            <a:rect l="0" t="0" r="r" b="b"/>
            <a:pathLst>
              <a:path w="2639" h="1056">
                <a:moveTo>
                  <a:pt x="2617" y="1055"/>
                </a:moveTo>
                <a:lnTo>
                  <a:pt x="0" y="8"/>
                </a:lnTo>
                <a:lnTo>
                  <a:pt x="0" y="0"/>
                </a:lnTo>
                <a:lnTo>
                  <a:pt x="2638" y="1055"/>
                </a:lnTo>
                <a:lnTo>
                  <a:pt x="2617" y="1055"/>
                </a:lnTo>
                <a:close/>
              </a:path>
            </a:pathLst>
          </a:custGeom>
          <a:solidFill>
            <a:srgbClr val="C4BFBE"/>
          </a:solidFill>
          <a:ln>
            <a:noFill/>
          </a:ln>
        </p:spPr>
      </p:sp>
      <p:sp>
        <p:nvSpPr>
          <p:cNvPr id="17636" name="Freeform 719"/>
          <p:cNvSpPr/>
          <p:nvPr/>
        </p:nvSpPr>
        <p:spPr>
          <a:xfrm>
            <a:off x="365760" y="520920"/>
            <a:ext cx="957600" cy="383400"/>
          </a:xfrm>
          <a:custGeom>
            <a:avLst/>
            <a:gdLst/>
            <a:ahLst/>
            <a:cxnLst/>
            <a:rect l="0" t="0" r="r" b="b"/>
            <a:pathLst>
              <a:path w="2660" h="1065">
                <a:moveTo>
                  <a:pt x="2638" y="1064"/>
                </a:moveTo>
                <a:lnTo>
                  <a:pt x="0" y="9"/>
                </a:lnTo>
                <a:lnTo>
                  <a:pt x="0" y="0"/>
                </a:lnTo>
                <a:lnTo>
                  <a:pt x="2659" y="1064"/>
                </a:lnTo>
                <a:lnTo>
                  <a:pt x="2638" y="1064"/>
                </a:lnTo>
                <a:close/>
              </a:path>
            </a:pathLst>
          </a:custGeom>
          <a:solidFill>
            <a:srgbClr val="C3BEBD"/>
          </a:solidFill>
          <a:ln>
            <a:noFill/>
          </a:ln>
        </p:spPr>
      </p:sp>
      <p:sp>
        <p:nvSpPr>
          <p:cNvPr id="17637" name="Freeform 720"/>
          <p:cNvSpPr/>
          <p:nvPr/>
        </p:nvSpPr>
        <p:spPr>
          <a:xfrm>
            <a:off x="365760" y="518040"/>
            <a:ext cx="965160" cy="386280"/>
          </a:xfrm>
          <a:custGeom>
            <a:avLst/>
            <a:gdLst/>
            <a:ahLst/>
            <a:cxnLst/>
            <a:rect l="0" t="0" r="r" b="b"/>
            <a:pathLst>
              <a:path w="2681" h="1073">
                <a:moveTo>
                  <a:pt x="2659" y="1072"/>
                </a:moveTo>
                <a:lnTo>
                  <a:pt x="0" y="8"/>
                </a:lnTo>
                <a:lnTo>
                  <a:pt x="0" y="0"/>
                </a:lnTo>
                <a:lnTo>
                  <a:pt x="2680" y="1072"/>
                </a:lnTo>
                <a:lnTo>
                  <a:pt x="2659" y="1072"/>
                </a:lnTo>
                <a:close/>
              </a:path>
            </a:pathLst>
          </a:custGeom>
          <a:solidFill>
            <a:srgbClr val="C2BDBC"/>
          </a:solidFill>
          <a:ln>
            <a:noFill/>
          </a:ln>
        </p:spPr>
      </p:sp>
      <p:sp>
        <p:nvSpPr>
          <p:cNvPr id="17638" name="Freeform 721"/>
          <p:cNvSpPr/>
          <p:nvPr/>
        </p:nvSpPr>
        <p:spPr>
          <a:xfrm>
            <a:off x="365760" y="514800"/>
            <a:ext cx="972720" cy="389520"/>
          </a:xfrm>
          <a:custGeom>
            <a:avLst/>
            <a:gdLst/>
            <a:ahLst/>
            <a:cxnLst/>
            <a:rect l="0" t="0" r="r" b="b"/>
            <a:pathLst>
              <a:path w="2702" h="1082">
                <a:moveTo>
                  <a:pt x="2680" y="1081"/>
                </a:moveTo>
                <a:lnTo>
                  <a:pt x="0" y="9"/>
                </a:lnTo>
                <a:lnTo>
                  <a:pt x="0" y="0"/>
                </a:lnTo>
                <a:lnTo>
                  <a:pt x="2701" y="1081"/>
                </a:lnTo>
                <a:lnTo>
                  <a:pt x="2680" y="1081"/>
                </a:lnTo>
                <a:close/>
              </a:path>
            </a:pathLst>
          </a:custGeom>
          <a:solidFill>
            <a:srgbClr val="C1BCBB"/>
          </a:solidFill>
          <a:ln>
            <a:noFill/>
          </a:ln>
        </p:spPr>
      </p:sp>
      <p:sp>
        <p:nvSpPr>
          <p:cNvPr id="17639" name="Freeform 722"/>
          <p:cNvSpPr/>
          <p:nvPr/>
        </p:nvSpPr>
        <p:spPr>
          <a:xfrm>
            <a:off x="365760" y="514800"/>
            <a:ext cx="972720" cy="389520"/>
          </a:xfrm>
          <a:custGeom>
            <a:avLst/>
            <a:gdLst/>
            <a:ahLst/>
            <a:cxnLst/>
            <a:rect l="0" t="0" r="r" b="b"/>
            <a:pathLst>
              <a:path w="2702" h="1082">
                <a:moveTo>
                  <a:pt x="2701" y="1081"/>
                </a:moveTo>
                <a:lnTo>
                  <a:pt x="0" y="0"/>
                </a:lnTo>
                <a:lnTo>
                  <a:pt x="20" y="0"/>
                </a:lnTo>
                <a:lnTo>
                  <a:pt x="2701" y="1072"/>
                </a:lnTo>
                <a:lnTo>
                  <a:pt x="2701" y="1081"/>
                </a:lnTo>
                <a:close/>
              </a:path>
            </a:pathLst>
          </a:custGeom>
          <a:solidFill>
            <a:srgbClr val="C0BBBA"/>
          </a:solidFill>
          <a:ln>
            <a:noFill/>
          </a:ln>
        </p:spPr>
      </p:sp>
      <p:sp>
        <p:nvSpPr>
          <p:cNvPr id="17640" name="Freeform 723"/>
          <p:cNvSpPr/>
          <p:nvPr/>
        </p:nvSpPr>
        <p:spPr>
          <a:xfrm>
            <a:off x="372960" y="514800"/>
            <a:ext cx="965520" cy="386280"/>
          </a:xfrm>
          <a:custGeom>
            <a:avLst/>
            <a:gdLst/>
            <a:ahLst/>
            <a:cxnLst/>
            <a:rect l="0" t="0" r="r" b="b"/>
            <a:pathLst>
              <a:path w="2682" h="1073">
                <a:moveTo>
                  <a:pt x="2681" y="1072"/>
                </a:moveTo>
                <a:lnTo>
                  <a:pt x="0" y="0"/>
                </a:lnTo>
                <a:lnTo>
                  <a:pt x="22" y="0"/>
                </a:lnTo>
                <a:lnTo>
                  <a:pt x="2681" y="1064"/>
                </a:lnTo>
                <a:lnTo>
                  <a:pt x="2681" y="1072"/>
                </a:lnTo>
                <a:close/>
              </a:path>
            </a:pathLst>
          </a:custGeom>
          <a:solidFill>
            <a:srgbClr val="BFBAB9"/>
          </a:solidFill>
          <a:ln>
            <a:noFill/>
          </a:ln>
        </p:spPr>
      </p:sp>
      <p:sp>
        <p:nvSpPr>
          <p:cNvPr id="17641" name="Freeform 724"/>
          <p:cNvSpPr/>
          <p:nvPr/>
        </p:nvSpPr>
        <p:spPr>
          <a:xfrm>
            <a:off x="380880" y="514800"/>
            <a:ext cx="957600" cy="383400"/>
          </a:xfrm>
          <a:custGeom>
            <a:avLst/>
            <a:gdLst/>
            <a:ahLst/>
            <a:cxnLst/>
            <a:rect l="0" t="0" r="r" b="b"/>
            <a:pathLst>
              <a:path w="2660" h="1065">
                <a:moveTo>
                  <a:pt x="2659" y="1064"/>
                </a:moveTo>
                <a:lnTo>
                  <a:pt x="0" y="0"/>
                </a:lnTo>
                <a:lnTo>
                  <a:pt x="21" y="0"/>
                </a:lnTo>
                <a:lnTo>
                  <a:pt x="2659" y="1056"/>
                </a:lnTo>
                <a:lnTo>
                  <a:pt x="2659" y="1064"/>
                </a:lnTo>
                <a:close/>
              </a:path>
            </a:pathLst>
          </a:custGeom>
          <a:solidFill>
            <a:srgbClr val="BEB9B8"/>
          </a:solidFill>
          <a:ln>
            <a:noFill/>
          </a:ln>
        </p:spPr>
      </p:sp>
      <p:sp>
        <p:nvSpPr>
          <p:cNvPr id="17642" name="Freeform 725"/>
          <p:cNvSpPr/>
          <p:nvPr/>
        </p:nvSpPr>
        <p:spPr>
          <a:xfrm>
            <a:off x="388440" y="514800"/>
            <a:ext cx="950040" cy="380520"/>
          </a:xfrm>
          <a:custGeom>
            <a:avLst/>
            <a:gdLst/>
            <a:ahLst/>
            <a:cxnLst/>
            <a:rect l="0" t="0" r="r" b="b"/>
            <a:pathLst>
              <a:path w="2639" h="1057">
                <a:moveTo>
                  <a:pt x="2638" y="1056"/>
                </a:moveTo>
                <a:lnTo>
                  <a:pt x="0" y="0"/>
                </a:lnTo>
                <a:lnTo>
                  <a:pt x="21" y="0"/>
                </a:lnTo>
                <a:lnTo>
                  <a:pt x="2638" y="1047"/>
                </a:lnTo>
                <a:lnTo>
                  <a:pt x="2638" y="1056"/>
                </a:lnTo>
                <a:close/>
              </a:path>
            </a:pathLst>
          </a:custGeom>
          <a:solidFill>
            <a:srgbClr val="BDB8B7"/>
          </a:solidFill>
          <a:ln>
            <a:noFill/>
          </a:ln>
        </p:spPr>
      </p:sp>
      <p:sp>
        <p:nvSpPr>
          <p:cNvPr id="17643" name="Freeform 726"/>
          <p:cNvSpPr/>
          <p:nvPr/>
        </p:nvSpPr>
        <p:spPr>
          <a:xfrm>
            <a:off x="396000" y="514800"/>
            <a:ext cx="942480" cy="377280"/>
          </a:xfrm>
          <a:custGeom>
            <a:avLst/>
            <a:gdLst/>
            <a:ahLst/>
            <a:cxnLst/>
            <a:rect l="0" t="0" r="r" b="b"/>
            <a:pathLst>
              <a:path w="2618" h="1048">
                <a:moveTo>
                  <a:pt x="2617" y="1047"/>
                </a:moveTo>
                <a:lnTo>
                  <a:pt x="0" y="0"/>
                </a:lnTo>
                <a:lnTo>
                  <a:pt x="21" y="0"/>
                </a:lnTo>
                <a:lnTo>
                  <a:pt x="2617" y="1039"/>
                </a:lnTo>
                <a:lnTo>
                  <a:pt x="2617" y="1047"/>
                </a:lnTo>
                <a:close/>
              </a:path>
            </a:pathLst>
          </a:custGeom>
          <a:solidFill>
            <a:srgbClr val="BCB6B6"/>
          </a:solidFill>
          <a:ln>
            <a:noFill/>
          </a:ln>
        </p:spPr>
      </p:sp>
      <p:sp>
        <p:nvSpPr>
          <p:cNvPr id="17644" name="Freeform 727"/>
          <p:cNvSpPr/>
          <p:nvPr/>
        </p:nvSpPr>
        <p:spPr>
          <a:xfrm>
            <a:off x="403560" y="514800"/>
            <a:ext cx="934920" cy="374400"/>
          </a:xfrm>
          <a:custGeom>
            <a:avLst/>
            <a:gdLst/>
            <a:ahLst/>
            <a:cxnLst/>
            <a:rect l="0" t="0" r="r" b="b"/>
            <a:pathLst>
              <a:path w="2597" h="1040">
                <a:moveTo>
                  <a:pt x="2596" y="1039"/>
                </a:moveTo>
                <a:lnTo>
                  <a:pt x="0" y="0"/>
                </a:lnTo>
                <a:lnTo>
                  <a:pt x="21" y="0"/>
                </a:lnTo>
                <a:lnTo>
                  <a:pt x="2596" y="1030"/>
                </a:lnTo>
                <a:lnTo>
                  <a:pt x="2596" y="1039"/>
                </a:lnTo>
                <a:close/>
              </a:path>
            </a:pathLst>
          </a:custGeom>
          <a:solidFill>
            <a:srgbClr val="BBB5B5"/>
          </a:solidFill>
          <a:ln>
            <a:noFill/>
          </a:ln>
        </p:spPr>
      </p:sp>
      <p:sp>
        <p:nvSpPr>
          <p:cNvPr id="17645" name="Freeform 728"/>
          <p:cNvSpPr/>
          <p:nvPr/>
        </p:nvSpPr>
        <p:spPr>
          <a:xfrm>
            <a:off x="411120" y="514800"/>
            <a:ext cx="927360" cy="371160"/>
          </a:xfrm>
          <a:custGeom>
            <a:avLst/>
            <a:gdLst/>
            <a:ahLst/>
            <a:cxnLst/>
            <a:rect l="0" t="0" r="r" b="b"/>
            <a:pathLst>
              <a:path w="2576" h="1031">
                <a:moveTo>
                  <a:pt x="2575" y="1030"/>
                </a:moveTo>
                <a:lnTo>
                  <a:pt x="0" y="0"/>
                </a:lnTo>
                <a:lnTo>
                  <a:pt x="21" y="0"/>
                </a:lnTo>
                <a:lnTo>
                  <a:pt x="2575" y="1022"/>
                </a:lnTo>
                <a:lnTo>
                  <a:pt x="2575" y="1030"/>
                </a:lnTo>
                <a:close/>
              </a:path>
            </a:pathLst>
          </a:custGeom>
          <a:solidFill>
            <a:srgbClr val="BAB4B3"/>
          </a:solidFill>
          <a:ln>
            <a:noFill/>
          </a:ln>
        </p:spPr>
      </p:sp>
      <p:sp>
        <p:nvSpPr>
          <p:cNvPr id="17646" name="Freeform 729"/>
          <p:cNvSpPr/>
          <p:nvPr/>
        </p:nvSpPr>
        <p:spPr>
          <a:xfrm>
            <a:off x="418680" y="514800"/>
            <a:ext cx="919800" cy="368280"/>
          </a:xfrm>
          <a:custGeom>
            <a:avLst/>
            <a:gdLst/>
            <a:ahLst/>
            <a:cxnLst/>
            <a:rect l="0" t="0" r="r" b="b"/>
            <a:pathLst>
              <a:path w="2555" h="1023">
                <a:moveTo>
                  <a:pt x="2554" y="1022"/>
                </a:moveTo>
                <a:lnTo>
                  <a:pt x="0" y="0"/>
                </a:lnTo>
                <a:lnTo>
                  <a:pt x="21" y="0"/>
                </a:lnTo>
                <a:lnTo>
                  <a:pt x="2554" y="1013"/>
                </a:lnTo>
                <a:lnTo>
                  <a:pt x="2554" y="1022"/>
                </a:lnTo>
                <a:close/>
              </a:path>
            </a:pathLst>
          </a:custGeom>
          <a:solidFill>
            <a:srgbClr val="B9B3B2"/>
          </a:solidFill>
          <a:ln>
            <a:noFill/>
          </a:ln>
        </p:spPr>
      </p:sp>
      <p:sp>
        <p:nvSpPr>
          <p:cNvPr id="17647" name="Freeform 730"/>
          <p:cNvSpPr/>
          <p:nvPr/>
        </p:nvSpPr>
        <p:spPr>
          <a:xfrm>
            <a:off x="426240" y="514800"/>
            <a:ext cx="912240" cy="365040"/>
          </a:xfrm>
          <a:custGeom>
            <a:avLst/>
            <a:gdLst/>
            <a:ahLst/>
            <a:cxnLst/>
            <a:rect l="0" t="0" r="r" b="b"/>
            <a:pathLst>
              <a:path w="2534" h="1014">
                <a:moveTo>
                  <a:pt x="2533" y="1013"/>
                </a:moveTo>
                <a:lnTo>
                  <a:pt x="0" y="0"/>
                </a:lnTo>
                <a:lnTo>
                  <a:pt x="21" y="0"/>
                </a:lnTo>
                <a:lnTo>
                  <a:pt x="2533" y="1005"/>
                </a:lnTo>
                <a:lnTo>
                  <a:pt x="2533" y="1013"/>
                </a:lnTo>
                <a:close/>
              </a:path>
            </a:pathLst>
          </a:custGeom>
          <a:solidFill>
            <a:srgbClr val="B8B2B1"/>
          </a:solidFill>
          <a:ln>
            <a:noFill/>
          </a:ln>
        </p:spPr>
      </p:sp>
      <p:sp>
        <p:nvSpPr>
          <p:cNvPr id="17648" name="Freeform 731"/>
          <p:cNvSpPr/>
          <p:nvPr/>
        </p:nvSpPr>
        <p:spPr>
          <a:xfrm>
            <a:off x="433800" y="514800"/>
            <a:ext cx="904680" cy="362160"/>
          </a:xfrm>
          <a:custGeom>
            <a:avLst/>
            <a:gdLst/>
            <a:ahLst/>
            <a:cxnLst/>
            <a:rect l="0" t="0" r="r" b="b"/>
            <a:pathLst>
              <a:path w="2513" h="1006">
                <a:moveTo>
                  <a:pt x="2512" y="1005"/>
                </a:moveTo>
                <a:lnTo>
                  <a:pt x="0" y="0"/>
                </a:lnTo>
                <a:lnTo>
                  <a:pt x="21" y="0"/>
                </a:lnTo>
                <a:lnTo>
                  <a:pt x="2512" y="996"/>
                </a:lnTo>
                <a:lnTo>
                  <a:pt x="2512" y="1005"/>
                </a:lnTo>
                <a:close/>
              </a:path>
            </a:pathLst>
          </a:custGeom>
          <a:solidFill>
            <a:srgbClr val="B7B1B0"/>
          </a:solidFill>
          <a:ln>
            <a:noFill/>
          </a:ln>
        </p:spPr>
      </p:sp>
      <p:sp>
        <p:nvSpPr>
          <p:cNvPr id="17649" name="Freeform 732"/>
          <p:cNvSpPr/>
          <p:nvPr/>
        </p:nvSpPr>
        <p:spPr>
          <a:xfrm>
            <a:off x="441360" y="514800"/>
            <a:ext cx="897120" cy="358920"/>
          </a:xfrm>
          <a:custGeom>
            <a:avLst/>
            <a:gdLst/>
            <a:ahLst/>
            <a:cxnLst/>
            <a:rect l="0" t="0" r="r" b="b"/>
            <a:pathLst>
              <a:path w="2492" h="997">
                <a:moveTo>
                  <a:pt x="2491" y="996"/>
                </a:moveTo>
                <a:lnTo>
                  <a:pt x="0" y="0"/>
                </a:lnTo>
                <a:lnTo>
                  <a:pt x="22" y="0"/>
                </a:lnTo>
                <a:lnTo>
                  <a:pt x="2491" y="988"/>
                </a:lnTo>
                <a:lnTo>
                  <a:pt x="2491" y="996"/>
                </a:lnTo>
                <a:close/>
              </a:path>
            </a:pathLst>
          </a:custGeom>
          <a:solidFill>
            <a:srgbClr val="B6AFAF"/>
          </a:solidFill>
          <a:ln>
            <a:noFill/>
          </a:ln>
        </p:spPr>
      </p:sp>
      <p:sp>
        <p:nvSpPr>
          <p:cNvPr id="17650" name="Freeform 733"/>
          <p:cNvSpPr/>
          <p:nvPr/>
        </p:nvSpPr>
        <p:spPr>
          <a:xfrm>
            <a:off x="448920" y="514800"/>
            <a:ext cx="889560" cy="356040"/>
          </a:xfrm>
          <a:custGeom>
            <a:avLst/>
            <a:gdLst/>
            <a:ahLst/>
            <a:cxnLst/>
            <a:rect l="0" t="0" r="r" b="b"/>
            <a:pathLst>
              <a:path w="2471" h="989">
                <a:moveTo>
                  <a:pt x="2470" y="988"/>
                </a:moveTo>
                <a:lnTo>
                  <a:pt x="0" y="0"/>
                </a:lnTo>
                <a:lnTo>
                  <a:pt x="22" y="0"/>
                </a:lnTo>
                <a:lnTo>
                  <a:pt x="2470" y="980"/>
                </a:lnTo>
                <a:lnTo>
                  <a:pt x="2470" y="988"/>
                </a:lnTo>
                <a:close/>
              </a:path>
            </a:pathLst>
          </a:custGeom>
          <a:solidFill>
            <a:srgbClr val="B5AEAE"/>
          </a:solidFill>
          <a:ln>
            <a:noFill/>
          </a:ln>
        </p:spPr>
      </p:sp>
      <p:sp>
        <p:nvSpPr>
          <p:cNvPr id="17651" name="Freeform 734"/>
          <p:cNvSpPr/>
          <p:nvPr/>
        </p:nvSpPr>
        <p:spPr>
          <a:xfrm>
            <a:off x="456840" y="514800"/>
            <a:ext cx="881640" cy="353160"/>
          </a:xfrm>
          <a:custGeom>
            <a:avLst/>
            <a:gdLst/>
            <a:ahLst/>
            <a:cxnLst/>
            <a:rect l="0" t="0" r="r" b="b"/>
            <a:pathLst>
              <a:path w="2449" h="981">
                <a:moveTo>
                  <a:pt x="2448" y="980"/>
                </a:moveTo>
                <a:lnTo>
                  <a:pt x="0" y="0"/>
                </a:lnTo>
                <a:lnTo>
                  <a:pt x="21" y="0"/>
                </a:lnTo>
                <a:lnTo>
                  <a:pt x="2448" y="971"/>
                </a:lnTo>
                <a:lnTo>
                  <a:pt x="2448" y="980"/>
                </a:lnTo>
                <a:close/>
              </a:path>
            </a:pathLst>
          </a:custGeom>
          <a:solidFill>
            <a:srgbClr val="B4ADAC"/>
          </a:solidFill>
          <a:ln>
            <a:noFill/>
          </a:ln>
        </p:spPr>
      </p:sp>
      <p:sp>
        <p:nvSpPr>
          <p:cNvPr id="17652" name="Freeform 735"/>
          <p:cNvSpPr/>
          <p:nvPr/>
        </p:nvSpPr>
        <p:spPr>
          <a:xfrm>
            <a:off x="464400" y="514800"/>
            <a:ext cx="874080" cy="349920"/>
          </a:xfrm>
          <a:custGeom>
            <a:avLst/>
            <a:gdLst/>
            <a:ahLst/>
            <a:cxnLst/>
            <a:rect l="0" t="0" r="r" b="b"/>
            <a:pathLst>
              <a:path w="2428" h="972">
                <a:moveTo>
                  <a:pt x="2427" y="971"/>
                </a:moveTo>
                <a:lnTo>
                  <a:pt x="0" y="0"/>
                </a:lnTo>
                <a:lnTo>
                  <a:pt x="21" y="0"/>
                </a:lnTo>
                <a:lnTo>
                  <a:pt x="2427" y="963"/>
                </a:lnTo>
                <a:lnTo>
                  <a:pt x="2427" y="971"/>
                </a:lnTo>
                <a:close/>
              </a:path>
            </a:pathLst>
          </a:custGeom>
          <a:solidFill>
            <a:srgbClr val="B3ACAB"/>
          </a:solidFill>
          <a:ln>
            <a:noFill/>
          </a:ln>
        </p:spPr>
      </p:sp>
      <p:sp>
        <p:nvSpPr>
          <p:cNvPr id="17653" name="Freeform 736"/>
          <p:cNvSpPr/>
          <p:nvPr/>
        </p:nvSpPr>
        <p:spPr>
          <a:xfrm>
            <a:off x="471960" y="514800"/>
            <a:ext cx="866520" cy="347040"/>
          </a:xfrm>
          <a:custGeom>
            <a:avLst/>
            <a:gdLst/>
            <a:ahLst/>
            <a:cxnLst/>
            <a:rect l="0" t="0" r="r" b="b"/>
            <a:pathLst>
              <a:path w="2407" h="964">
                <a:moveTo>
                  <a:pt x="2406" y="963"/>
                </a:moveTo>
                <a:lnTo>
                  <a:pt x="0" y="0"/>
                </a:lnTo>
                <a:lnTo>
                  <a:pt x="21" y="0"/>
                </a:lnTo>
                <a:lnTo>
                  <a:pt x="2406" y="954"/>
                </a:lnTo>
                <a:lnTo>
                  <a:pt x="2406" y="963"/>
                </a:lnTo>
                <a:close/>
              </a:path>
            </a:pathLst>
          </a:custGeom>
          <a:solidFill>
            <a:srgbClr val="B1ABAA"/>
          </a:solidFill>
          <a:ln>
            <a:noFill/>
          </a:ln>
        </p:spPr>
      </p:sp>
      <p:sp>
        <p:nvSpPr>
          <p:cNvPr id="17654" name="Freeform 737"/>
          <p:cNvSpPr/>
          <p:nvPr/>
        </p:nvSpPr>
        <p:spPr>
          <a:xfrm>
            <a:off x="479520" y="514800"/>
            <a:ext cx="858960" cy="343800"/>
          </a:xfrm>
          <a:custGeom>
            <a:avLst/>
            <a:gdLst/>
            <a:ahLst/>
            <a:cxnLst/>
            <a:rect l="0" t="0" r="r" b="b"/>
            <a:pathLst>
              <a:path w="2386" h="955">
                <a:moveTo>
                  <a:pt x="2385" y="954"/>
                </a:moveTo>
                <a:lnTo>
                  <a:pt x="0" y="0"/>
                </a:lnTo>
                <a:lnTo>
                  <a:pt x="21" y="0"/>
                </a:lnTo>
                <a:lnTo>
                  <a:pt x="2385" y="945"/>
                </a:lnTo>
                <a:lnTo>
                  <a:pt x="2385" y="954"/>
                </a:lnTo>
                <a:close/>
              </a:path>
            </a:pathLst>
          </a:custGeom>
          <a:solidFill>
            <a:srgbClr val="B0AAA9"/>
          </a:solidFill>
          <a:ln>
            <a:noFill/>
          </a:ln>
        </p:spPr>
      </p:sp>
      <p:sp>
        <p:nvSpPr>
          <p:cNvPr id="17655" name="Freeform 738"/>
          <p:cNvSpPr/>
          <p:nvPr/>
        </p:nvSpPr>
        <p:spPr>
          <a:xfrm>
            <a:off x="487080" y="514800"/>
            <a:ext cx="851400" cy="340920"/>
          </a:xfrm>
          <a:custGeom>
            <a:avLst/>
            <a:gdLst/>
            <a:ahLst/>
            <a:cxnLst/>
            <a:rect l="0" t="0" r="r" b="b"/>
            <a:pathLst>
              <a:path w="2365" h="947">
                <a:moveTo>
                  <a:pt x="2364" y="946"/>
                </a:moveTo>
                <a:lnTo>
                  <a:pt x="0" y="0"/>
                </a:lnTo>
                <a:lnTo>
                  <a:pt x="21" y="0"/>
                </a:lnTo>
                <a:lnTo>
                  <a:pt x="2364" y="937"/>
                </a:lnTo>
                <a:lnTo>
                  <a:pt x="2364" y="946"/>
                </a:lnTo>
                <a:close/>
              </a:path>
            </a:pathLst>
          </a:custGeom>
          <a:solidFill>
            <a:srgbClr val="AFA9A7"/>
          </a:solidFill>
          <a:ln>
            <a:noFill/>
          </a:ln>
        </p:spPr>
      </p:sp>
      <p:sp>
        <p:nvSpPr>
          <p:cNvPr id="17656" name="Freeform 739"/>
          <p:cNvSpPr/>
          <p:nvPr/>
        </p:nvSpPr>
        <p:spPr>
          <a:xfrm>
            <a:off x="494640" y="514800"/>
            <a:ext cx="843840" cy="337680"/>
          </a:xfrm>
          <a:custGeom>
            <a:avLst/>
            <a:gdLst/>
            <a:ahLst/>
            <a:cxnLst/>
            <a:rect l="0" t="0" r="r" b="b"/>
            <a:pathLst>
              <a:path w="2344" h="938">
                <a:moveTo>
                  <a:pt x="2343" y="937"/>
                </a:moveTo>
                <a:lnTo>
                  <a:pt x="0" y="0"/>
                </a:lnTo>
                <a:lnTo>
                  <a:pt x="21" y="0"/>
                </a:lnTo>
                <a:lnTo>
                  <a:pt x="2343" y="929"/>
                </a:lnTo>
                <a:lnTo>
                  <a:pt x="2343" y="937"/>
                </a:lnTo>
                <a:close/>
              </a:path>
            </a:pathLst>
          </a:custGeom>
          <a:solidFill>
            <a:srgbClr val="AEA8A6"/>
          </a:solidFill>
          <a:ln>
            <a:noFill/>
          </a:ln>
        </p:spPr>
      </p:sp>
      <p:sp>
        <p:nvSpPr>
          <p:cNvPr id="17657" name="Freeform 740"/>
          <p:cNvSpPr/>
          <p:nvPr/>
        </p:nvSpPr>
        <p:spPr>
          <a:xfrm>
            <a:off x="502200" y="514800"/>
            <a:ext cx="836280" cy="334800"/>
          </a:xfrm>
          <a:custGeom>
            <a:avLst/>
            <a:gdLst/>
            <a:ahLst/>
            <a:cxnLst/>
            <a:rect l="0" t="0" r="r" b="b"/>
            <a:pathLst>
              <a:path w="2323" h="930">
                <a:moveTo>
                  <a:pt x="2322" y="929"/>
                </a:moveTo>
                <a:lnTo>
                  <a:pt x="0" y="0"/>
                </a:lnTo>
                <a:lnTo>
                  <a:pt x="21" y="0"/>
                </a:lnTo>
                <a:lnTo>
                  <a:pt x="2322" y="921"/>
                </a:lnTo>
                <a:lnTo>
                  <a:pt x="2322" y="929"/>
                </a:lnTo>
                <a:close/>
              </a:path>
            </a:pathLst>
          </a:custGeom>
          <a:solidFill>
            <a:srgbClr val="ADA6A5"/>
          </a:solidFill>
          <a:ln>
            <a:noFill/>
          </a:ln>
        </p:spPr>
      </p:sp>
      <p:sp>
        <p:nvSpPr>
          <p:cNvPr id="17658" name="Freeform 741"/>
          <p:cNvSpPr/>
          <p:nvPr/>
        </p:nvSpPr>
        <p:spPr>
          <a:xfrm>
            <a:off x="509760" y="514800"/>
            <a:ext cx="828720" cy="331920"/>
          </a:xfrm>
          <a:custGeom>
            <a:avLst/>
            <a:gdLst/>
            <a:ahLst/>
            <a:cxnLst/>
            <a:rect l="0" t="0" r="r" b="b"/>
            <a:pathLst>
              <a:path w="2302" h="922">
                <a:moveTo>
                  <a:pt x="2301" y="921"/>
                </a:moveTo>
                <a:lnTo>
                  <a:pt x="0" y="0"/>
                </a:lnTo>
                <a:lnTo>
                  <a:pt x="21" y="0"/>
                </a:lnTo>
                <a:lnTo>
                  <a:pt x="2301" y="912"/>
                </a:lnTo>
                <a:lnTo>
                  <a:pt x="2301" y="921"/>
                </a:lnTo>
                <a:close/>
              </a:path>
            </a:pathLst>
          </a:custGeom>
          <a:solidFill>
            <a:srgbClr val="ACA5A4"/>
          </a:solidFill>
          <a:ln>
            <a:noFill/>
          </a:ln>
        </p:spPr>
      </p:sp>
      <p:sp>
        <p:nvSpPr>
          <p:cNvPr id="17659" name="Freeform 742"/>
          <p:cNvSpPr/>
          <p:nvPr/>
        </p:nvSpPr>
        <p:spPr>
          <a:xfrm>
            <a:off x="517320" y="514800"/>
            <a:ext cx="821160" cy="328680"/>
          </a:xfrm>
          <a:custGeom>
            <a:avLst/>
            <a:gdLst/>
            <a:ahLst/>
            <a:cxnLst/>
            <a:rect l="0" t="0" r="r" b="b"/>
            <a:pathLst>
              <a:path w="2281" h="913">
                <a:moveTo>
                  <a:pt x="2280" y="912"/>
                </a:moveTo>
                <a:lnTo>
                  <a:pt x="0" y="0"/>
                </a:lnTo>
                <a:lnTo>
                  <a:pt x="22" y="0"/>
                </a:lnTo>
                <a:lnTo>
                  <a:pt x="2280" y="904"/>
                </a:lnTo>
                <a:lnTo>
                  <a:pt x="2280" y="912"/>
                </a:lnTo>
                <a:close/>
              </a:path>
            </a:pathLst>
          </a:custGeom>
          <a:solidFill>
            <a:srgbClr val="ABA4A3"/>
          </a:solidFill>
          <a:ln>
            <a:noFill/>
          </a:ln>
        </p:spPr>
      </p:sp>
      <p:sp>
        <p:nvSpPr>
          <p:cNvPr id="17660" name="Freeform 743"/>
          <p:cNvSpPr/>
          <p:nvPr/>
        </p:nvSpPr>
        <p:spPr>
          <a:xfrm>
            <a:off x="525240" y="514800"/>
            <a:ext cx="813240" cy="325800"/>
          </a:xfrm>
          <a:custGeom>
            <a:avLst/>
            <a:gdLst/>
            <a:ahLst/>
            <a:cxnLst/>
            <a:rect l="0" t="0" r="r" b="b"/>
            <a:pathLst>
              <a:path w="2259" h="905">
                <a:moveTo>
                  <a:pt x="2258" y="904"/>
                </a:moveTo>
                <a:lnTo>
                  <a:pt x="0" y="0"/>
                </a:lnTo>
                <a:lnTo>
                  <a:pt x="21" y="0"/>
                </a:lnTo>
                <a:lnTo>
                  <a:pt x="2258" y="895"/>
                </a:lnTo>
                <a:lnTo>
                  <a:pt x="2258" y="904"/>
                </a:lnTo>
                <a:close/>
              </a:path>
            </a:pathLst>
          </a:custGeom>
          <a:solidFill>
            <a:srgbClr val="AAA3A2"/>
          </a:solidFill>
          <a:ln>
            <a:noFill/>
          </a:ln>
        </p:spPr>
      </p:sp>
      <p:sp>
        <p:nvSpPr>
          <p:cNvPr id="17661" name="Freeform 744"/>
          <p:cNvSpPr/>
          <p:nvPr/>
        </p:nvSpPr>
        <p:spPr>
          <a:xfrm>
            <a:off x="532800" y="514800"/>
            <a:ext cx="805680" cy="322560"/>
          </a:xfrm>
          <a:custGeom>
            <a:avLst/>
            <a:gdLst/>
            <a:ahLst/>
            <a:cxnLst/>
            <a:rect l="0" t="0" r="r" b="b"/>
            <a:pathLst>
              <a:path w="2238" h="896">
                <a:moveTo>
                  <a:pt x="2237" y="895"/>
                </a:moveTo>
                <a:lnTo>
                  <a:pt x="0" y="0"/>
                </a:lnTo>
                <a:lnTo>
                  <a:pt x="21" y="0"/>
                </a:lnTo>
                <a:lnTo>
                  <a:pt x="2237" y="887"/>
                </a:lnTo>
                <a:lnTo>
                  <a:pt x="2237" y="895"/>
                </a:lnTo>
                <a:close/>
              </a:path>
            </a:pathLst>
          </a:custGeom>
          <a:solidFill>
            <a:srgbClr val="A9A1A0"/>
          </a:solidFill>
          <a:ln>
            <a:noFill/>
          </a:ln>
        </p:spPr>
      </p:sp>
      <p:sp>
        <p:nvSpPr>
          <p:cNvPr id="17662" name="Freeform 745"/>
          <p:cNvSpPr/>
          <p:nvPr/>
        </p:nvSpPr>
        <p:spPr>
          <a:xfrm>
            <a:off x="540360" y="514800"/>
            <a:ext cx="798120" cy="319680"/>
          </a:xfrm>
          <a:custGeom>
            <a:avLst/>
            <a:gdLst/>
            <a:ahLst/>
            <a:cxnLst/>
            <a:rect l="0" t="0" r="r" b="b"/>
            <a:pathLst>
              <a:path w="2217" h="888">
                <a:moveTo>
                  <a:pt x="2216" y="887"/>
                </a:moveTo>
                <a:lnTo>
                  <a:pt x="0" y="0"/>
                </a:lnTo>
                <a:lnTo>
                  <a:pt x="21" y="0"/>
                </a:lnTo>
                <a:lnTo>
                  <a:pt x="2216" y="878"/>
                </a:lnTo>
                <a:lnTo>
                  <a:pt x="2216" y="887"/>
                </a:lnTo>
                <a:close/>
              </a:path>
            </a:pathLst>
          </a:custGeom>
          <a:solidFill>
            <a:srgbClr val="A8A09F"/>
          </a:solidFill>
          <a:ln>
            <a:noFill/>
          </a:ln>
        </p:spPr>
      </p:sp>
      <p:sp>
        <p:nvSpPr>
          <p:cNvPr id="17663" name="Freeform 746"/>
          <p:cNvSpPr/>
          <p:nvPr/>
        </p:nvSpPr>
        <p:spPr>
          <a:xfrm>
            <a:off x="547920" y="514800"/>
            <a:ext cx="790560" cy="316440"/>
          </a:xfrm>
          <a:custGeom>
            <a:avLst/>
            <a:gdLst/>
            <a:ahLst/>
            <a:cxnLst/>
            <a:rect l="0" t="0" r="r" b="b"/>
            <a:pathLst>
              <a:path w="2196" h="879">
                <a:moveTo>
                  <a:pt x="2195" y="878"/>
                </a:moveTo>
                <a:lnTo>
                  <a:pt x="0" y="0"/>
                </a:lnTo>
                <a:lnTo>
                  <a:pt x="21" y="0"/>
                </a:lnTo>
                <a:lnTo>
                  <a:pt x="2195" y="870"/>
                </a:lnTo>
                <a:lnTo>
                  <a:pt x="2195" y="878"/>
                </a:lnTo>
                <a:close/>
              </a:path>
            </a:pathLst>
          </a:custGeom>
          <a:solidFill>
            <a:srgbClr val="A79F9E"/>
          </a:solidFill>
          <a:ln>
            <a:noFill/>
          </a:ln>
        </p:spPr>
      </p:sp>
      <p:sp>
        <p:nvSpPr>
          <p:cNvPr id="17664" name="Freeform 747"/>
          <p:cNvSpPr/>
          <p:nvPr/>
        </p:nvSpPr>
        <p:spPr>
          <a:xfrm>
            <a:off x="555480" y="514800"/>
            <a:ext cx="783000" cy="313560"/>
          </a:xfrm>
          <a:custGeom>
            <a:avLst/>
            <a:gdLst/>
            <a:ahLst/>
            <a:cxnLst/>
            <a:rect l="0" t="0" r="r" b="b"/>
            <a:pathLst>
              <a:path w="2175" h="871">
                <a:moveTo>
                  <a:pt x="2174" y="870"/>
                </a:moveTo>
                <a:lnTo>
                  <a:pt x="0" y="0"/>
                </a:lnTo>
                <a:lnTo>
                  <a:pt x="21" y="0"/>
                </a:lnTo>
                <a:lnTo>
                  <a:pt x="2174" y="862"/>
                </a:lnTo>
                <a:lnTo>
                  <a:pt x="2174" y="870"/>
                </a:lnTo>
                <a:close/>
              </a:path>
            </a:pathLst>
          </a:custGeom>
          <a:solidFill>
            <a:srgbClr val="A69E9D"/>
          </a:solidFill>
          <a:ln>
            <a:noFill/>
          </a:ln>
        </p:spPr>
      </p:sp>
      <p:sp>
        <p:nvSpPr>
          <p:cNvPr id="17665" name="Freeform 748"/>
          <p:cNvSpPr/>
          <p:nvPr/>
        </p:nvSpPr>
        <p:spPr>
          <a:xfrm>
            <a:off x="563040" y="514800"/>
            <a:ext cx="775440" cy="310680"/>
          </a:xfrm>
          <a:custGeom>
            <a:avLst/>
            <a:gdLst/>
            <a:ahLst/>
            <a:cxnLst/>
            <a:rect l="0" t="0" r="r" b="b"/>
            <a:pathLst>
              <a:path w="2154" h="863">
                <a:moveTo>
                  <a:pt x="2153" y="862"/>
                </a:moveTo>
                <a:lnTo>
                  <a:pt x="0" y="0"/>
                </a:lnTo>
                <a:lnTo>
                  <a:pt x="21" y="0"/>
                </a:lnTo>
                <a:lnTo>
                  <a:pt x="2153" y="853"/>
                </a:lnTo>
                <a:lnTo>
                  <a:pt x="2153" y="862"/>
                </a:lnTo>
                <a:close/>
              </a:path>
            </a:pathLst>
          </a:custGeom>
          <a:solidFill>
            <a:srgbClr val="A59C9B"/>
          </a:solidFill>
          <a:ln>
            <a:noFill/>
          </a:ln>
        </p:spPr>
      </p:sp>
      <p:sp>
        <p:nvSpPr>
          <p:cNvPr id="17666" name="Freeform 749"/>
          <p:cNvSpPr/>
          <p:nvPr/>
        </p:nvSpPr>
        <p:spPr>
          <a:xfrm>
            <a:off x="570600" y="514800"/>
            <a:ext cx="767880" cy="307440"/>
          </a:xfrm>
          <a:custGeom>
            <a:avLst/>
            <a:gdLst/>
            <a:ahLst/>
            <a:cxnLst/>
            <a:rect l="0" t="0" r="r" b="b"/>
            <a:pathLst>
              <a:path w="2133" h="854">
                <a:moveTo>
                  <a:pt x="2132" y="853"/>
                </a:moveTo>
                <a:lnTo>
                  <a:pt x="0" y="0"/>
                </a:lnTo>
                <a:lnTo>
                  <a:pt x="21" y="0"/>
                </a:lnTo>
                <a:lnTo>
                  <a:pt x="2132" y="845"/>
                </a:lnTo>
                <a:lnTo>
                  <a:pt x="2132" y="853"/>
                </a:lnTo>
                <a:close/>
              </a:path>
            </a:pathLst>
          </a:custGeom>
          <a:solidFill>
            <a:srgbClr val="A49B9A"/>
          </a:solidFill>
          <a:ln>
            <a:noFill/>
          </a:ln>
        </p:spPr>
      </p:sp>
      <p:sp>
        <p:nvSpPr>
          <p:cNvPr id="17667" name="Freeform 750"/>
          <p:cNvSpPr/>
          <p:nvPr/>
        </p:nvSpPr>
        <p:spPr>
          <a:xfrm>
            <a:off x="578160" y="514800"/>
            <a:ext cx="760320" cy="304560"/>
          </a:xfrm>
          <a:custGeom>
            <a:avLst/>
            <a:gdLst/>
            <a:ahLst/>
            <a:cxnLst/>
            <a:rect l="0" t="0" r="r" b="b"/>
            <a:pathLst>
              <a:path w="2112" h="846">
                <a:moveTo>
                  <a:pt x="2111" y="845"/>
                </a:moveTo>
                <a:lnTo>
                  <a:pt x="0" y="0"/>
                </a:lnTo>
                <a:lnTo>
                  <a:pt x="21" y="0"/>
                </a:lnTo>
                <a:lnTo>
                  <a:pt x="2111" y="836"/>
                </a:lnTo>
                <a:lnTo>
                  <a:pt x="2111" y="845"/>
                </a:lnTo>
                <a:close/>
              </a:path>
            </a:pathLst>
          </a:custGeom>
          <a:solidFill>
            <a:srgbClr val="A29A99"/>
          </a:solidFill>
          <a:ln>
            <a:noFill/>
          </a:ln>
        </p:spPr>
      </p:sp>
      <p:sp>
        <p:nvSpPr>
          <p:cNvPr id="17668" name="Freeform 751"/>
          <p:cNvSpPr/>
          <p:nvPr/>
        </p:nvSpPr>
        <p:spPr>
          <a:xfrm>
            <a:off x="585720" y="514800"/>
            <a:ext cx="752760" cy="301320"/>
          </a:xfrm>
          <a:custGeom>
            <a:avLst/>
            <a:gdLst/>
            <a:ahLst/>
            <a:cxnLst/>
            <a:rect l="0" t="0" r="r" b="b"/>
            <a:pathLst>
              <a:path w="2091" h="837">
                <a:moveTo>
                  <a:pt x="2090" y="836"/>
                </a:moveTo>
                <a:lnTo>
                  <a:pt x="0" y="0"/>
                </a:lnTo>
                <a:lnTo>
                  <a:pt x="21" y="0"/>
                </a:lnTo>
                <a:lnTo>
                  <a:pt x="2090" y="828"/>
                </a:lnTo>
                <a:lnTo>
                  <a:pt x="2090" y="836"/>
                </a:lnTo>
                <a:close/>
              </a:path>
            </a:pathLst>
          </a:custGeom>
          <a:solidFill>
            <a:srgbClr val="A19998"/>
          </a:solidFill>
          <a:ln>
            <a:noFill/>
          </a:ln>
        </p:spPr>
      </p:sp>
      <p:sp>
        <p:nvSpPr>
          <p:cNvPr id="17669" name="Freeform 752"/>
          <p:cNvSpPr/>
          <p:nvPr/>
        </p:nvSpPr>
        <p:spPr>
          <a:xfrm>
            <a:off x="593280" y="514800"/>
            <a:ext cx="745200" cy="298440"/>
          </a:xfrm>
          <a:custGeom>
            <a:avLst/>
            <a:gdLst/>
            <a:ahLst/>
            <a:cxnLst/>
            <a:rect l="0" t="0" r="r" b="b"/>
            <a:pathLst>
              <a:path w="2070" h="829">
                <a:moveTo>
                  <a:pt x="2069" y="828"/>
                </a:moveTo>
                <a:lnTo>
                  <a:pt x="0" y="0"/>
                </a:lnTo>
                <a:lnTo>
                  <a:pt x="22" y="0"/>
                </a:lnTo>
                <a:lnTo>
                  <a:pt x="2069" y="819"/>
                </a:lnTo>
                <a:lnTo>
                  <a:pt x="2069" y="828"/>
                </a:lnTo>
                <a:close/>
              </a:path>
            </a:pathLst>
          </a:custGeom>
          <a:solidFill>
            <a:srgbClr val="A09796"/>
          </a:solidFill>
          <a:ln>
            <a:noFill/>
          </a:ln>
        </p:spPr>
      </p:sp>
      <p:sp>
        <p:nvSpPr>
          <p:cNvPr id="17670" name="Freeform 753"/>
          <p:cNvSpPr/>
          <p:nvPr/>
        </p:nvSpPr>
        <p:spPr>
          <a:xfrm>
            <a:off x="601200" y="514800"/>
            <a:ext cx="737280" cy="295200"/>
          </a:xfrm>
          <a:custGeom>
            <a:avLst/>
            <a:gdLst/>
            <a:ahLst/>
            <a:cxnLst/>
            <a:rect l="0" t="0" r="r" b="b"/>
            <a:pathLst>
              <a:path w="2048" h="820">
                <a:moveTo>
                  <a:pt x="2047" y="819"/>
                </a:moveTo>
                <a:lnTo>
                  <a:pt x="0" y="0"/>
                </a:lnTo>
                <a:lnTo>
                  <a:pt x="21" y="0"/>
                </a:lnTo>
                <a:lnTo>
                  <a:pt x="2047" y="811"/>
                </a:lnTo>
                <a:lnTo>
                  <a:pt x="2047" y="819"/>
                </a:lnTo>
                <a:close/>
              </a:path>
            </a:pathLst>
          </a:custGeom>
          <a:solidFill>
            <a:srgbClr val="9F9695"/>
          </a:solidFill>
          <a:ln>
            <a:noFill/>
          </a:ln>
        </p:spPr>
      </p:sp>
      <p:sp>
        <p:nvSpPr>
          <p:cNvPr id="17671" name="Freeform 754"/>
          <p:cNvSpPr/>
          <p:nvPr/>
        </p:nvSpPr>
        <p:spPr>
          <a:xfrm>
            <a:off x="608760" y="514800"/>
            <a:ext cx="729720" cy="292320"/>
          </a:xfrm>
          <a:custGeom>
            <a:avLst/>
            <a:gdLst/>
            <a:ahLst/>
            <a:cxnLst/>
            <a:rect l="0" t="0" r="r" b="b"/>
            <a:pathLst>
              <a:path w="2027" h="812">
                <a:moveTo>
                  <a:pt x="2026" y="811"/>
                </a:moveTo>
                <a:lnTo>
                  <a:pt x="0" y="0"/>
                </a:lnTo>
                <a:lnTo>
                  <a:pt x="21" y="0"/>
                </a:lnTo>
                <a:lnTo>
                  <a:pt x="2026" y="803"/>
                </a:lnTo>
                <a:lnTo>
                  <a:pt x="2026" y="811"/>
                </a:lnTo>
                <a:close/>
              </a:path>
            </a:pathLst>
          </a:custGeom>
          <a:solidFill>
            <a:srgbClr val="9E9593"/>
          </a:solidFill>
          <a:ln>
            <a:noFill/>
          </a:ln>
        </p:spPr>
      </p:sp>
      <p:sp>
        <p:nvSpPr>
          <p:cNvPr id="17672" name="Freeform 755"/>
          <p:cNvSpPr/>
          <p:nvPr/>
        </p:nvSpPr>
        <p:spPr>
          <a:xfrm>
            <a:off x="616320" y="514800"/>
            <a:ext cx="722160" cy="289440"/>
          </a:xfrm>
          <a:custGeom>
            <a:avLst/>
            <a:gdLst/>
            <a:ahLst/>
            <a:cxnLst/>
            <a:rect l="0" t="0" r="r" b="b"/>
            <a:pathLst>
              <a:path w="2006" h="804">
                <a:moveTo>
                  <a:pt x="2005" y="803"/>
                </a:moveTo>
                <a:lnTo>
                  <a:pt x="0" y="0"/>
                </a:lnTo>
                <a:lnTo>
                  <a:pt x="21" y="0"/>
                </a:lnTo>
                <a:lnTo>
                  <a:pt x="2005" y="794"/>
                </a:lnTo>
                <a:lnTo>
                  <a:pt x="2005" y="803"/>
                </a:lnTo>
                <a:close/>
              </a:path>
            </a:pathLst>
          </a:custGeom>
          <a:solidFill>
            <a:srgbClr val="9D9492"/>
          </a:solidFill>
          <a:ln>
            <a:noFill/>
          </a:ln>
        </p:spPr>
      </p:sp>
      <p:sp>
        <p:nvSpPr>
          <p:cNvPr id="17673" name="Freeform 756"/>
          <p:cNvSpPr/>
          <p:nvPr/>
        </p:nvSpPr>
        <p:spPr>
          <a:xfrm>
            <a:off x="623880" y="514800"/>
            <a:ext cx="714600" cy="286200"/>
          </a:xfrm>
          <a:custGeom>
            <a:avLst/>
            <a:gdLst/>
            <a:ahLst/>
            <a:cxnLst/>
            <a:rect l="0" t="0" r="r" b="b"/>
            <a:pathLst>
              <a:path w="1985" h="795">
                <a:moveTo>
                  <a:pt x="1984" y="794"/>
                </a:moveTo>
                <a:lnTo>
                  <a:pt x="0" y="0"/>
                </a:lnTo>
                <a:lnTo>
                  <a:pt x="21" y="0"/>
                </a:lnTo>
                <a:lnTo>
                  <a:pt x="1984" y="786"/>
                </a:lnTo>
                <a:lnTo>
                  <a:pt x="1984" y="794"/>
                </a:lnTo>
                <a:close/>
              </a:path>
            </a:pathLst>
          </a:custGeom>
          <a:solidFill>
            <a:srgbClr val="9C9291"/>
          </a:solidFill>
          <a:ln>
            <a:noFill/>
          </a:ln>
        </p:spPr>
      </p:sp>
      <p:sp>
        <p:nvSpPr>
          <p:cNvPr id="17674" name="Freeform 757"/>
          <p:cNvSpPr/>
          <p:nvPr/>
        </p:nvSpPr>
        <p:spPr>
          <a:xfrm>
            <a:off x="631440" y="514800"/>
            <a:ext cx="707040" cy="283320"/>
          </a:xfrm>
          <a:custGeom>
            <a:avLst/>
            <a:gdLst/>
            <a:ahLst/>
            <a:cxnLst/>
            <a:rect l="0" t="0" r="r" b="b"/>
            <a:pathLst>
              <a:path w="1964" h="787">
                <a:moveTo>
                  <a:pt x="1963" y="786"/>
                </a:moveTo>
                <a:lnTo>
                  <a:pt x="0" y="0"/>
                </a:lnTo>
                <a:lnTo>
                  <a:pt x="21" y="0"/>
                </a:lnTo>
                <a:lnTo>
                  <a:pt x="1963" y="777"/>
                </a:lnTo>
                <a:lnTo>
                  <a:pt x="1963" y="786"/>
                </a:lnTo>
                <a:close/>
              </a:path>
            </a:pathLst>
          </a:custGeom>
          <a:solidFill>
            <a:srgbClr val="9B9190"/>
          </a:solidFill>
          <a:ln>
            <a:noFill/>
          </a:ln>
        </p:spPr>
      </p:sp>
      <p:sp>
        <p:nvSpPr>
          <p:cNvPr id="17675" name="Freeform 758"/>
          <p:cNvSpPr/>
          <p:nvPr/>
        </p:nvSpPr>
        <p:spPr>
          <a:xfrm>
            <a:off x="639000" y="514800"/>
            <a:ext cx="699480" cy="280080"/>
          </a:xfrm>
          <a:custGeom>
            <a:avLst/>
            <a:gdLst/>
            <a:ahLst/>
            <a:cxnLst/>
            <a:rect l="0" t="0" r="r" b="b"/>
            <a:pathLst>
              <a:path w="1943" h="778">
                <a:moveTo>
                  <a:pt x="1942" y="777"/>
                </a:moveTo>
                <a:lnTo>
                  <a:pt x="0" y="0"/>
                </a:lnTo>
                <a:lnTo>
                  <a:pt x="21" y="0"/>
                </a:lnTo>
                <a:lnTo>
                  <a:pt x="1942" y="769"/>
                </a:lnTo>
                <a:lnTo>
                  <a:pt x="1942" y="777"/>
                </a:lnTo>
                <a:close/>
              </a:path>
            </a:pathLst>
          </a:custGeom>
          <a:solidFill>
            <a:srgbClr val="9A908F"/>
          </a:solidFill>
          <a:ln>
            <a:noFill/>
          </a:ln>
        </p:spPr>
      </p:sp>
      <p:sp>
        <p:nvSpPr>
          <p:cNvPr id="17676" name="Freeform 759"/>
          <p:cNvSpPr/>
          <p:nvPr/>
        </p:nvSpPr>
        <p:spPr>
          <a:xfrm>
            <a:off x="646560" y="514800"/>
            <a:ext cx="691920" cy="277200"/>
          </a:xfrm>
          <a:custGeom>
            <a:avLst/>
            <a:gdLst/>
            <a:ahLst/>
            <a:cxnLst/>
            <a:rect l="0" t="0" r="r" b="b"/>
            <a:pathLst>
              <a:path w="1922" h="770">
                <a:moveTo>
                  <a:pt x="1921" y="769"/>
                </a:moveTo>
                <a:lnTo>
                  <a:pt x="0" y="0"/>
                </a:lnTo>
                <a:lnTo>
                  <a:pt x="21" y="0"/>
                </a:lnTo>
                <a:lnTo>
                  <a:pt x="1921" y="760"/>
                </a:lnTo>
                <a:lnTo>
                  <a:pt x="1921" y="769"/>
                </a:lnTo>
                <a:close/>
              </a:path>
            </a:pathLst>
          </a:custGeom>
          <a:solidFill>
            <a:srgbClr val="998F8E"/>
          </a:solidFill>
          <a:ln>
            <a:noFill/>
          </a:ln>
        </p:spPr>
      </p:sp>
      <p:sp>
        <p:nvSpPr>
          <p:cNvPr id="17677" name="Freeform 760"/>
          <p:cNvSpPr/>
          <p:nvPr/>
        </p:nvSpPr>
        <p:spPr>
          <a:xfrm>
            <a:off x="654120" y="514800"/>
            <a:ext cx="684360" cy="273960"/>
          </a:xfrm>
          <a:custGeom>
            <a:avLst/>
            <a:gdLst/>
            <a:ahLst/>
            <a:cxnLst/>
            <a:rect l="0" t="0" r="r" b="b"/>
            <a:pathLst>
              <a:path w="1901" h="761">
                <a:moveTo>
                  <a:pt x="1900" y="760"/>
                </a:moveTo>
                <a:lnTo>
                  <a:pt x="0" y="0"/>
                </a:lnTo>
                <a:lnTo>
                  <a:pt x="21" y="0"/>
                </a:lnTo>
                <a:lnTo>
                  <a:pt x="1900" y="752"/>
                </a:lnTo>
                <a:lnTo>
                  <a:pt x="1900" y="760"/>
                </a:lnTo>
                <a:close/>
              </a:path>
            </a:pathLst>
          </a:custGeom>
          <a:solidFill>
            <a:srgbClr val="978D8C"/>
          </a:solidFill>
          <a:ln>
            <a:noFill/>
          </a:ln>
        </p:spPr>
      </p:sp>
      <p:sp>
        <p:nvSpPr>
          <p:cNvPr id="17678" name="Freeform 761"/>
          <p:cNvSpPr/>
          <p:nvPr/>
        </p:nvSpPr>
        <p:spPr>
          <a:xfrm>
            <a:off x="661680" y="514800"/>
            <a:ext cx="676800" cy="271080"/>
          </a:xfrm>
          <a:custGeom>
            <a:avLst/>
            <a:gdLst/>
            <a:ahLst/>
            <a:cxnLst/>
            <a:rect l="0" t="0" r="r" b="b"/>
            <a:pathLst>
              <a:path w="1880" h="753">
                <a:moveTo>
                  <a:pt x="1879" y="752"/>
                </a:moveTo>
                <a:lnTo>
                  <a:pt x="0" y="0"/>
                </a:lnTo>
                <a:lnTo>
                  <a:pt x="21" y="0"/>
                </a:lnTo>
                <a:lnTo>
                  <a:pt x="1879" y="743"/>
                </a:lnTo>
                <a:lnTo>
                  <a:pt x="1879" y="752"/>
                </a:lnTo>
                <a:close/>
              </a:path>
            </a:pathLst>
          </a:custGeom>
          <a:solidFill>
            <a:srgbClr val="968C8B"/>
          </a:solidFill>
          <a:ln>
            <a:noFill/>
          </a:ln>
        </p:spPr>
      </p:sp>
      <p:sp>
        <p:nvSpPr>
          <p:cNvPr id="17679" name="Freeform 762"/>
          <p:cNvSpPr/>
          <p:nvPr/>
        </p:nvSpPr>
        <p:spPr>
          <a:xfrm>
            <a:off x="669240" y="514800"/>
            <a:ext cx="669240" cy="267840"/>
          </a:xfrm>
          <a:custGeom>
            <a:avLst/>
            <a:gdLst/>
            <a:ahLst/>
            <a:cxnLst/>
            <a:rect l="0" t="0" r="r" b="b"/>
            <a:pathLst>
              <a:path w="1859" h="744">
                <a:moveTo>
                  <a:pt x="1858" y="743"/>
                </a:moveTo>
                <a:lnTo>
                  <a:pt x="0" y="0"/>
                </a:lnTo>
                <a:lnTo>
                  <a:pt x="22" y="0"/>
                </a:lnTo>
                <a:lnTo>
                  <a:pt x="1858" y="735"/>
                </a:lnTo>
                <a:lnTo>
                  <a:pt x="1858" y="743"/>
                </a:lnTo>
                <a:close/>
              </a:path>
            </a:pathLst>
          </a:custGeom>
          <a:solidFill>
            <a:srgbClr val="958B89"/>
          </a:solidFill>
          <a:ln>
            <a:noFill/>
          </a:ln>
        </p:spPr>
      </p:sp>
      <p:sp>
        <p:nvSpPr>
          <p:cNvPr id="17680" name="Freeform 763"/>
          <p:cNvSpPr/>
          <p:nvPr/>
        </p:nvSpPr>
        <p:spPr>
          <a:xfrm>
            <a:off x="677160" y="514800"/>
            <a:ext cx="661320" cy="264960"/>
          </a:xfrm>
          <a:custGeom>
            <a:avLst/>
            <a:gdLst/>
            <a:ahLst/>
            <a:cxnLst/>
            <a:rect l="0" t="0" r="r" b="b"/>
            <a:pathLst>
              <a:path w="1837" h="736">
                <a:moveTo>
                  <a:pt x="1836" y="735"/>
                </a:moveTo>
                <a:lnTo>
                  <a:pt x="0" y="0"/>
                </a:lnTo>
                <a:lnTo>
                  <a:pt x="21" y="0"/>
                </a:lnTo>
                <a:lnTo>
                  <a:pt x="1836" y="727"/>
                </a:lnTo>
                <a:lnTo>
                  <a:pt x="1836" y="735"/>
                </a:lnTo>
                <a:close/>
              </a:path>
            </a:pathLst>
          </a:custGeom>
          <a:solidFill>
            <a:srgbClr val="948A88"/>
          </a:solidFill>
          <a:ln>
            <a:noFill/>
          </a:ln>
        </p:spPr>
      </p:sp>
      <p:sp>
        <p:nvSpPr>
          <p:cNvPr id="17681" name="Freeform 764"/>
          <p:cNvSpPr/>
          <p:nvPr/>
        </p:nvSpPr>
        <p:spPr>
          <a:xfrm>
            <a:off x="684720" y="514800"/>
            <a:ext cx="653760" cy="262080"/>
          </a:xfrm>
          <a:custGeom>
            <a:avLst/>
            <a:gdLst/>
            <a:ahLst/>
            <a:cxnLst/>
            <a:rect l="0" t="0" r="r" b="b"/>
            <a:pathLst>
              <a:path w="1816" h="728">
                <a:moveTo>
                  <a:pt x="1815" y="727"/>
                </a:moveTo>
                <a:lnTo>
                  <a:pt x="0" y="0"/>
                </a:lnTo>
                <a:lnTo>
                  <a:pt x="21" y="0"/>
                </a:lnTo>
                <a:lnTo>
                  <a:pt x="1815" y="718"/>
                </a:lnTo>
                <a:lnTo>
                  <a:pt x="1815" y="727"/>
                </a:lnTo>
                <a:close/>
              </a:path>
            </a:pathLst>
          </a:custGeom>
          <a:solidFill>
            <a:srgbClr val="938887"/>
          </a:solidFill>
          <a:ln>
            <a:noFill/>
          </a:ln>
        </p:spPr>
      </p:sp>
      <p:sp>
        <p:nvSpPr>
          <p:cNvPr id="17682" name="Freeform 765"/>
          <p:cNvSpPr/>
          <p:nvPr/>
        </p:nvSpPr>
        <p:spPr>
          <a:xfrm>
            <a:off x="692280" y="514800"/>
            <a:ext cx="646200" cy="258840"/>
          </a:xfrm>
          <a:custGeom>
            <a:avLst/>
            <a:gdLst/>
            <a:ahLst/>
            <a:cxnLst/>
            <a:rect l="0" t="0" r="r" b="b"/>
            <a:pathLst>
              <a:path w="1795" h="719">
                <a:moveTo>
                  <a:pt x="1794" y="718"/>
                </a:moveTo>
                <a:lnTo>
                  <a:pt x="0" y="0"/>
                </a:lnTo>
                <a:lnTo>
                  <a:pt x="21" y="0"/>
                </a:lnTo>
                <a:lnTo>
                  <a:pt x="1794" y="710"/>
                </a:lnTo>
                <a:lnTo>
                  <a:pt x="1794" y="718"/>
                </a:lnTo>
                <a:close/>
              </a:path>
            </a:pathLst>
          </a:custGeom>
          <a:solidFill>
            <a:srgbClr val="928786"/>
          </a:solidFill>
          <a:ln>
            <a:noFill/>
          </a:ln>
        </p:spPr>
      </p:sp>
      <p:sp>
        <p:nvSpPr>
          <p:cNvPr id="17683" name="Freeform 766"/>
          <p:cNvSpPr/>
          <p:nvPr/>
        </p:nvSpPr>
        <p:spPr>
          <a:xfrm>
            <a:off x="699840" y="514800"/>
            <a:ext cx="638640" cy="255960"/>
          </a:xfrm>
          <a:custGeom>
            <a:avLst/>
            <a:gdLst/>
            <a:ahLst/>
            <a:cxnLst/>
            <a:rect l="0" t="0" r="r" b="b"/>
            <a:pathLst>
              <a:path w="1774" h="711">
                <a:moveTo>
                  <a:pt x="1773" y="710"/>
                </a:moveTo>
                <a:lnTo>
                  <a:pt x="0" y="0"/>
                </a:lnTo>
                <a:lnTo>
                  <a:pt x="21" y="0"/>
                </a:lnTo>
                <a:lnTo>
                  <a:pt x="1773" y="701"/>
                </a:lnTo>
                <a:lnTo>
                  <a:pt x="1773" y="710"/>
                </a:lnTo>
                <a:close/>
              </a:path>
            </a:pathLst>
          </a:custGeom>
          <a:solidFill>
            <a:srgbClr val="918684"/>
          </a:solidFill>
          <a:ln>
            <a:noFill/>
          </a:ln>
        </p:spPr>
      </p:sp>
      <p:sp>
        <p:nvSpPr>
          <p:cNvPr id="17684" name="Freeform 767"/>
          <p:cNvSpPr/>
          <p:nvPr/>
        </p:nvSpPr>
        <p:spPr>
          <a:xfrm>
            <a:off x="707400" y="514800"/>
            <a:ext cx="631080" cy="252720"/>
          </a:xfrm>
          <a:custGeom>
            <a:avLst/>
            <a:gdLst/>
            <a:ahLst/>
            <a:cxnLst/>
            <a:rect l="0" t="0" r="r" b="b"/>
            <a:pathLst>
              <a:path w="1753" h="702">
                <a:moveTo>
                  <a:pt x="1752" y="701"/>
                </a:moveTo>
                <a:lnTo>
                  <a:pt x="0" y="0"/>
                </a:lnTo>
                <a:lnTo>
                  <a:pt x="21" y="0"/>
                </a:lnTo>
                <a:lnTo>
                  <a:pt x="1752" y="693"/>
                </a:lnTo>
                <a:lnTo>
                  <a:pt x="1752" y="701"/>
                </a:lnTo>
                <a:close/>
              </a:path>
            </a:pathLst>
          </a:custGeom>
          <a:solidFill>
            <a:srgbClr val="908583"/>
          </a:solidFill>
          <a:ln>
            <a:noFill/>
          </a:ln>
        </p:spPr>
      </p:sp>
      <p:sp>
        <p:nvSpPr>
          <p:cNvPr id="17685" name="Freeform 768"/>
          <p:cNvSpPr/>
          <p:nvPr/>
        </p:nvSpPr>
        <p:spPr>
          <a:xfrm>
            <a:off x="714960" y="514800"/>
            <a:ext cx="623520" cy="249840"/>
          </a:xfrm>
          <a:custGeom>
            <a:avLst/>
            <a:gdLst/>
            <a:ahLst/>
            <a:cxnLst/>
            <a:rect l="0" t="0" r="r" b="b"/>
            <a:pathLst>
              <a:path w="1732" h="694">
                <a:moveTo>
                  <a:pt x="1731" y="693"/>
                </a:moveTo>
                <a:lnTo>
                  <a:pt x="0" y="0"/>
                </a:lnTo>
                <a:lnTo>
                  <a:pt x="21" y="0"/>
                </a:lnTo>
                <a:lnTo>
                  <a:pt x="1731" y="684"/>
                </a:lnTo>
                <a:lnTo>
                  <a:pt x="1731" y="693"/>
                </a:lnTo>
                <a:close/>
              </a:path>
            </a:pathLst>
          </a:custGeom>
          <a:solidFill>
            <a:srgbClr val="8F8381"/>
          </a:solidFill>
          <a:ln>
            <a:noFill/>
          </a:ln>
        </p:spPr>
      </p:sp>
      <p:sp>
        <p:nvSpPr>
          <p:cNvPr id="17686" name="Freeform 769"/>
          <p:cNvSpPr/>
          <p:nvPr/>
        </p:nvSpPr>
        <p:spPr>
          <a:xfrm>
            <a:off x="722520" y="514800"/>
            <a:ext cx="615960" cy="246600"/>
          </a:xfrm>
          <a:custGeom>
            <a:avLst/>
            <a:gdLst/>
            <a:ahLst/>
            <a:cxnLst/>
            <a:rect l="0" t="0" r="r" b="b"/>
            <a:pathLst>
              <a:path w="1711" h="685">
                <a:moveTo>
                  <a:pt x="1710" y="684"/>
                </a:moveTo>
                <a:lnTo>
                  <a:pt x="0" y="0"/>
                </a:lnTo>
                <a:lnTo>
                  <a:pt x="21" y="0"/>
                </a:lnTo>
                <a:lnTo>
                  <a:pt x="1710" y="676"/>
                </a:lnTo>
                <a:lnTo>
                  <a:pt x="1710" y="684"/>
                </a:lnTo>
                <a:close/>
              </a:path>
            </a:pathLst>
          </a:custGeom>
          <a:solidFill>
            <a:srgbClr val="8E8280"/>
          </a:solidFill>
          <a:ln>
            <a:noFill/>
          </a:ln>
        </p:spPr>
      </p:sp>
      <p:sp>
        <p:nvSpPr>
          <p:cNvPr id="17687" name="Freeform 770"/>
          <p:cNvSpPr/>
          <p:nvPr/>
        </p:nvSpPr>
        <p:spPr>
          <a:xfrm>
            <a:off x="730080" y="514800"/>
            <a:ext cx="608400" cy="243720"/>
          </a:xfrm>
          <a:custGeom>
            <a:avLst/>
            <a:gdLst/>
            <a:ahLst/>
            <a:cxnLst/>
            <a:rect l="0" t="0" r="r" b="b"/>
            <a:pathLst>
              <a:path w="1690" h="677">
                <a:moveTo>
                  <a:pt x="1689" y="676"/>
                </a:moveTo>
                <a:lnTo>
                  <a:pt x="0" y="0"/>
                </a:lnTo>
                <a:lnTo>
                  <a:pt x="21" y="0"/>
                </a:lnTo>
                <a:lnTo>
                  <a:pt x="1689" y="668"/>
                </a:lnTo>
                <a:lnTo>
                  <a:pt x="1689" y="676"/>
                </a:lnTo>
                <a:close/>
              </a:path>
            </a:pathLst>
          </a:custGeom>
          <a:solidFill>
            <a:srgbClr val="8D817F"/>
          </a:solidFill>
          <a:ln>
            <a:noFill/>
          </a:ln>
        </p:spPr>
      </p:sp>
      <p:sp>
        <p:nvSpPr>
          <p:cNvPr id="17688" name="Freeform 771"/>
          <p:cNvSpPr/>
          <p:nvPr/>
        </p:nvSpPr>
        <p:spPr>
          <a:xfrm>
            <a:off x="737640" y="514800"/>
            <a:ext cx="600840" cy="240840"/>
          </a:xfrm>
          <a:custGeom>
            <a:avLst/>
            <a:gdLst/>
            <a:ahLst/>
            <a:cxnLst/>
            <a:rect l="0" t="0" r="r" b="b"/>
            <a:pathLst>
              <a:path w="1669" h="669">
                <a:moveTo>
                  <a:pt x="1668" y="668"/>
                </a:moveTo>
                <a:lnTo>
                  <a:pt x="0" y="0"/>
                </a:lnTo>
                <a:lnTo>
                  <a:pt x="21" y="0"/>
                </a:lnTo>
                <a:lnTo>
                  <a:pt x="1668" y="659"/>
                </a:lnTo>
                <a:lnTo>
                  <a:pt x="1668" y="668"/>
                </a:lnTo>
                <a:close/>
              </a:path>
            </a:pathLst>
          </a:custGeom>
          <a:solidFill>
            <a:srgbClr val="8C807E"/>
          </a:solidFill>
          <a:ln>
            <a:noFill/>
          </a:ln>
        </p:spPr>
      </p:sp>
      <p:sp>
        <p:nvSpPr>
          <p:cNvPr id="17689" name="Freeform 772"/>
          <p:cNvSpPr/>
          <p:nvPr/>
        </p:nvSpPr>
        <p:spPr>
          <a:xfrm>
            <a:off x="745200" y="514800"/>
            <a:ext cx="593280" cy="237600"/>
          </a:xfrm>
          <a:custGeom>
            <a:avLst/>
            <a:gdLst/>
            <a:ahLst/>
            <a:cxnLst/>
            <a:rect l="0" t="0" r="r" b="b"/>
            <a:pathLst>
              <a:path w="1648" h="660">
                <a:moveTo>
                  <a:pt x="1647" y="659"/>
                </a:moveTo>
                <a:lnTo>
                  <a:pt x="0" y="0"/>
                </a:lnTo>
                <a:lnTo>
                  <a:pt x="22" y="0"/>
                </a:lnTo>
                <a:lnTo>
                  <a:pt x="1647" y="651"/>
                </a:lnTo>
                <a:lnTo>
                  <a:pt x="1647" y="659"/>
                </a:lnTo>
                <a:close/>
              </a:path>
            </a:pathLst>
          </a:custGeom>
          <a:solidFill>
            <a:srgbClr val="8B7E7C"/>
          </a:solidFill>
          <a:ln>
            <a:noFill/>
          </a:ln>
        </p:spPr>
      </p:sp>
      <p:sp>
        <p:nvSpPr>
          <p:cNvPr id="17690" name="Freeform 773"/>
          <p:cNvSpPr/>
          <p:nvPr/>
        </p:nvSpPr>
        <p:spPr>
          <a:xfrm>
            <a:off x="753120" y="514800"/>
            <a:ext cx="585360" cy="234720"/>
          </a:xfrm>
          <a:custGeom>
            <a:avLst/>
            <a:gdLst/>
            <a:ahLst/>
            <a:cxnLst/>
            <a:rect l="0" t="0" r="r" b="b"/>
            <a:pathLst>
              <a:path w="1626" h="652">
                <a:moveTo>
                  <a:pt x="1625" y="651"/>
                </a:moveTo>
                <a:lnTo>
                  <a:pt x="0" y="0"/>
                </a:lnTo>
                <a:lnTo>
                  <a:pt x="21" y="0"/>
                </a:lnTo>
                <a:lnTo>
                  <a:pt x="1625" y="642"/>
                </a:lnTo>
                <a:lnTo>
                  <a:pt x="1625" y="651"/>
                </a:lnTo>
                <a:close/>
              </a:path>
            </a:pathLst>
          </a:custGeom>
          <a:solidFill>
            <a:srgbClr val="8A7D7B"/>
          </a:solidFill>
          <a:ln>
            <a:noFill/>
          </a:ln>
        </p:spPr>
      </p:sp>
      <p:sp>
        <p:nvSpPr>
          <p:cNvPr id="17691" name="Freeform 774"/>
          <p:cNvSpPr/>
          <p:nvPr/>
        </p:nvSpPr>
        <p:spPr>
          <a:xfrm>
            <a:off x="760680" y="514800"/>
            <a:ext cx="577800" cy="231480"/>
          </a:xfrm>
          <a:custGeom>
            <a:avLst/>
            <a:gdLst/>
            <a:ahLst/>
            <a:cxnLst/>
            <a:rect l="0" t="0" r="r" b="b"/>
            <a:pathLst>
              <a:path w="1605" h="643">
                <a:moveTo>
                  <a:pt x="1604" y="642"/>
                </a:moveTo>
                <a:lnTo>
                  <a:pt x="0" y="0"/>
                </a:lnTo>
                <a:lnTo>
                  <a:pt x="21" y="0"/>
                </a:lnTo>
                <a:lnTo>
                  <a:pt x="1604" y="634"/>
                </a:lnTo>
                <a:lnTo>
                  <a:pt x="1604" y="642"/>
                </a:lnTo>
                <a:close/>
              </a:path>
            </a:pathLst>
          </a:custGeom>
          <a:solidFill>
            <a:srgbClr val="887C7A"/>
          </a:solidFill>
          <a:ln>
            <a:noFill/>
          </a:ln>
        </p:spPr>
      </p:sp>
      <p:sp>
        <p:nvSpPr>
          <p:cNvPr id="17692" name="Freeform 775"/>
          <p:cNvSpPr/>
          <p:nvPr/>
        </p:nvSpPr>
        <p:spPr>
          <a:xfrm>
            <a:off x="768240" y="514800"/>
            <a:ext cx="570240" cy="228600"/>
          </a:xfrm>
          <a:custGeom>
            <a:avLst/>
            <a:gdLst/>
            <a:ahLst/>
            <a:cxnLst/>
            <a:rect l="0" t="0" r="r" b="b"/>
            <a:pathLst>
              <a:path w="1584" h="635">
                <a:moveTo>
                  <a:pt x="1583" y="634"/>
                </a:moveTo>
                <a:lnTo>
                  <a:pt x="0" y="0"/>
                </a:lnTo>
                <a:lnTo>
                  <a:pt x="21" y="0"/>
                </a:lnTo>
                <a:lnTo>
                  <a:pt x="1583" y="625"/>
                </a:lnTo>
                <a:lnTo>
                  <a:pt x="1583" y="634"/>
                </a:lnTo>
                <a:close/>
              </a:path>
            </a:pathLst>
          </a:custGeom>
          <a:solidFill>
            <a:srgbClr val="877B79"/>
          </a:solidFill>
          <a:ln>
            <a:noFill/>
          </a:ln>
        </p:spPr>
      </p:sp>
      <p:sp>
        <p:nvSpPr>
          <p:cNvPr id="17693" name="Freeform 776"/>
          <p:cNvSpPr/>
          <p:nvPr/>
        </p:nvSpPr>
        <p:spPr>
          <a:xfrm>
            <a:off x="775800" y="514800"/>
            <a:ext cx="562680" cy="225360"/>
          </a:xfrm>
          <a:custGeom>
            <a:avLst/>
            <a:gdLst/>
            <a:ahLst/>
            <a:cxnLst/>
            <a:rect l="0" t="0" r="r" b="b"/>
            <a:pathLst>
              <a:path w="1563" h="626">
                <a:moveTo>
                  <a:pt x="1562" y="625"/>
                </a:moveTo>
                <a:lnTo>
                  <a:pt x="0" y="0"/>
                </a:lnTo>
                <a:lnTo>
                  <a:pt x="21" y="0"/>
                </a:lnTo>
                <a:lnTo>
                  <a:pt x="1562" y="617"/>
                </a:lnTo>
                <a:lnTo>
                  <a:pt x="1562" y="625"/>
                </a:lnTo>
                <a:close/>
              </a:path>
            </a:pathLst>
          </a:custGeom>
          <a:solidFill>
            <a:srgbClr val="867977"/>
          </a:solidFill>
          <a:ln>
            <a:noFill/>
          </a:ln>
        </p:spPr>
      </p:sp>
      <p:sp>
        <p:nvSpPr>
          <p:cNvPr id="17694" name="Freeform 777"/>
          <p:cNvSpPr/>
          <p:nvPr/>
        </p:nvSpPr>
        <p:spPr>
          <a:xfrm>
            <a:off x="783360" y="514800"/>
            <a:ext cx="555120" cy="222480"/>
          </a:xfrm>
          <a:custGeom>
            <a:avLst/>
            <a:gdLst/>
            <a:ahLst/>
            <a:cxnLst/>
            <a:rect l="0" t="0" r="r" b="b"/>
            <a:pathLst>
              <a:path w="1542" h="618">
                <a:moveTo>
                  <a:pt x="1541" y="617"/>
                </a:moveTo>
                <a:lnTo>
                  <a:pt x="0" y="0"/>
                </a:lnTo>
                <a:lnTo>
                  <a:pt x="21" y="0"/>
                </a:lnTo>
                <a:lnTo>
                  <a:pt x="1541" y="609"/>
                </a:lnTo>
                <a:lnTo>
                  <a:pt x="1541" y="617"/>
                </a:lnTo>
                <a:close/>
              </a:path>
            </a:pathLst>
          </a:custGeom>
          <a:solidFill>
            <a:srgbClr val="857876"/>
          </a:solidFill>
          <a:ln>
            <a:noFill/>
          </a:ln>
        </p:spPr>
      </p:sp>
      <p:sp>
        <p:nvSpPr>
          <p:cNvPr id="17695" name="Freeform 778"/>
          <p:cNvSpPr/>
          <p:nvPr/>
        </p:nvSpPr>
        <p:spPr>
          <a:xfrm>
            <a:off x="790920" y="514800"/>
            <a:ext cx="547560" cy="219600"/>
          </a:xfrm>
          <a:custGeom>
            <a:avLst/>
            <a:gdLst/>
            <a:ahLst/>
            <a:cxnLst/>
            <a:rect l="0" t="0" r="r" b="b"/>
            <a:pathLst>
              <a:path w="1521" h="610">
                <a:moveTo>
                  <a:pt x="1520" y="609"/>
                </a:moveTo>
                <a:lnTo>
                  <a:pt x="0" y="0"/>
                </a:lnTo>
                <a:lnTo>
                  <a:pt x="21" y="0"/>
                </a:lnTo>
                <a:lnTo>
                  <a:pt x="1520" y="600"/>
                </a:lnTo>
                <a:lnTo>
                  <a:pt x="1520" y="609"/>
                </a:lnTo>
                <a:close/>
              </a:path>
            </a:pathLst>
          </a:custGeom>
          <a:solidFill>
            <a:srgbClr val="847674"/>
          </a:solidFill>
          <a:ln>
            <a:noFill/>
          </a:ln>
        </p:spPr>
      </p:sp>
      <p:sp>
        <p:nvSpPr>
          <p:cNvPr id="17696" name="Freeform 779"/>
          <p:cNvSpPr/>
          <p:nvPr/>
        </p:nvSpPr>
        <p:spPr>
          <a:xfrm>
            <a:off x="798480" y="514800"/>
            <a:ext cx="540000" cy="216360"/>
          </a:xfrm>
          <a:custGeom>
            <a:avLst/>
            <a:gdLst/>
            <a:ahLst/>
            <a:cxnLst/>
            <a:rect l="0" t="0" r="r" b="b"/>
            <a:pathLst>
              <a:path w="1500" h="601">
                <a:moveTo>
                  <a:pt x="1499" y="600"/>
                </a:moveTo>
                <a:lnTo>
                  <a:pt x="0" y="0"/>
                </a:lnTo>
                <a:lnTo>
                  <a:pt x="21" y="0"/>
                </a:lnTo>
                <a:lnTo>
                  <a:pt x="1499" y="592"/>
                </a:lnTo>
                <a:lnTo>
                  <a:pt x="1499" y="600"/>
                </a:lnTo>
                <a:close/>
              </a:path>
            </a:pathLst>
          </a:custGeom>
          <a:solidFill>
            <a:srgbClr val="837573"/>
          </a:solidFill>
          <a:ln>
            <a:noFill/>
          </a:ln>
        </p:spPr>
      </p:sp>
      <p:sp>
        <p:nvSpPr>
          <p:cNvPr id="17697" name="Freeform 780"/>
          <p:cNvSpPr/>
          <p:nvPr/>
        </p:nvSpPr>
        <p:spPr>
          <a:xfrm>
            <a:off x="806040" y="514800"/>
            <a:ext cx="532440" cy="213480"/>
          </a:xfrm>
          <a:custGeom>
            <a:avLst/>
            <a:gdLst/>
            <a:ahLst/>
            <a:cxnLst/>
            <a:rect l="0" t="0" r="r" b="b"/>
            <a:pathLst>
              <a:path w="1479" h="593">
                <a:moveTo>
                  <a:pt x="1478" y="592"/>
                </a:moveTo>
                <a:lnTo>
                  <a:pt x="0" y="0"/>
                </a:lnTo>
                <a:lnTo>
                  <a:pt x="21" y="0"/>
                </a:lnTo>
                <a:lnTo>
                  <a:pt x="1478" y="583"/>
                </a:lnTo>
                <a:lnTo>
                  <a:pt x="1478" y="592"/>
                </a:lnTo>
                <a:close/>
              </a:path>
            </a:pathLst>
          </a:custGeom>
          <a:solidFill>
            <a:srgbClr val="827472"/>
          </a:solidFill>
          <a:ln>
            <a:noFill/>
          </a:ln>
        </p:spPr>
      </p:sp>
      <p:sp>
        <p:nvSpPr>
          <p:cNvPr id="17698" name="Freeform 781"/>
          <p:cNvSpPr/>
          <p:nvPr/>
        </p:nvSpPr>
        <p:spPr>
          <a:xfrm>
            <a:off x="813600" y="514800"/>
            <a:ext cx="524880" cy="210240"/>
          </a:xfrm>
          <a:custGeom>
            <a:avLst/>
            <a:gdLst/>
            <a:ahLst/>
            <a:cxnLst/>
            <a:rect l="0" t="0" r="r" b="b"/>
            <a:pathLst>
              <a:path w="1458" h="584">
                <a:moveTo>
                  <a:pt x="1457" y="583"/>
                </a:moveTo>
                <a:lnTo>
                  <a:pt x="0" y="0"/>
                </a:lnTo>
                <a:lnTo>
                  <a:pt x="21" y="0"/>
                </a:lnTo>
                <a:lnTo>
                  <a:pt x="1457" y="575"/>
                </a:lnTo>
                <a:lnTo>
                  <a:pt x="1457" y="583"/>
                </a:lnTo>
                <a:close/>
              </a:path>
            </a:pathLst>
          </a:custGeom>
          <a:solidFill>
            <a:srgbClr val="817371"/>
          </a:solidFill>
          <a:ln>
            <a:noFill/>
          </a:ln>
        </p:spPr>
      </p:sp>
      <p:sp>
        <p:nvSpPr>
          <p:cNvPr id="17699" name="Freeform 782"/>
          <p:cNvSpPr/>
          <p:nvPr/>
        </p:nvSpPr>
        <p:spPr>
          <a:xfrm>
            <a:off x="821160" y="514800"/>
            <a:ext cx="517320" cy="207360"/>
          </a:xfrm>
          <a:custGeom>
            <a:avLst/>
            <a:gdLst/>
            <a:ahLst/>
            <a:cxnLst/>
            <a:rect l="0" t="0" r="r" b="b"/>
            <a:pathLst>
              <a:path w="1437" h="576">
                <a:moveTo>
                  <a:pt x="1436" y="575"/>
                </a:moveTo>
                <a:lnTo>
                  <a:pt x="0" y="0"/>
                </a:lnTo>
                <a:lnTo>
                  <a:pt x="22" y="0"/>
                </a:lnTo>
                <a:lnTo>
                  <a:pt x="1436" y="566"/>
                </a:lnTo>
                <a:lnTo>
                  <a:pt x="1436" y="575"/>
                </a:lnTo>
                <a:close/>
              </a:path>
            </a:pathLst>
          </a:custGeom>
          <a:solidFill>
            <a:srgbClr val="80716F"/>
          </a:solidFill>
          <a:ln>
            <a:noFill/>
          </a:ln>
        </p:spPr>
      </p:sp>
      <p:sp>
        <p:nvSpPr>
          <p:cNvPr id="17700" name="Freeform 783"/>
          <p:cNvSpPr/>
          <p:nvPr/>
        </p:nvSpPr>
        <p:spPr>
          <a:xfrm>
            <a:off x="829080" y="514800"/>
            <a:ext cx="509400" cy="204120"/>
          </a:xfrm>
          <a:custGeom>
            <a:avLst/>
            <a:gdLst/>
            <a:ahLst/>
            <a:cxnLst/>
            <a:rect l="0" t="0" r="r" b="b"/>
            <a:pathLst>
              <a:path w="1415" h="567">
                <a:moveTo>
                  <a:pt x="1414" y="566"/>
                </a:moveTo>
                <a:lnTo>
                  <a:pt x="0" y="0"/>
                </a:lnTo>
                <a:lnTo>
                  <a:pt x="21" y="0"/>
                </a:lnTo>
                <a:lnTo>
                  <a:pt x="1414" y="558"/>
                </a:lnTo>
                <a:lnTo>
                  <a:pt x="1414" y="566"/>
                </a:lnTo>
                <a:close/>
              </a:path>
            </a:pathLst>
          </a:custGeom>
          <a:solidFill>
            <a:srgbClr val="7F706E"/>
          </a:solidFill>
          <a:ln>
            <a:noFill/>
          </a:ln>
        </p:spPr>
      </p:sp>
      <p:sp>
        <p:nvSpPr>
          <p:cNvPr id="17701" name="Freeform 784"/>
          <p:cNvSpPr/>
          <p:nvPr/>
        </p:nvSpPr>
        <p:spPr>
          <a:xfrm>
            <a:off x="836640" y="514800"/>
            <a:ext cx="501840" cy="201240"/>
          </a:xfrm>
          <a:custGeom>
            <a:avLst/>
            <a:gdLst/>
            <a:ahLst/>
            <a:cxnLst/>
            <a:rect l="0" t="0" r="r" b="b"/>
            <a:pathLst>
              <a:path w="1394" h="559">
                <a:moveTo>
                  <a:pt x="1393" y="558"/>
                </a:moveTo>
                <a:lnTo>
                  <a:pt x="0" y="0"/>
                </a:lnTo>
                <a:lnTo>
                  <a:pt x="21" y="0"/>
                </a:lnTo>
                <a:lnTo>
                  <a:pt x="1393" y="550"/>
                </a:lnTo>
                <a:lnTo>
                  <a:pt x="1393" y="558"/>
                </a:lnTo>
                <a:close/>
              </a:path>
            </a:pathLst>
          </a:custGeom>
          <a:solidFill>
            <a:srgbClr val="7E6F6D"/>
          </a:solidFill>
          <a:ln>
            <a:noFill/>
          </a:ln>
        </p:spPr>
      </p:sp>
      <p:sp>
        <p:nvSpPr>
          <p:cNvPr id="17702" name="Freeform 785"/>
          <p:cNvSpPr/>
          <p:nvPr/>
        </p:nvSpPr>
        <p:spPr>
          <a:xfrm>
            <a:off x="844200" y="514800"/>
            <a:ext cx="494280" cy="198360"/>
          </a:xfrm>
          <a:custGeom>
            <a:avLst/>
            <a:gdLst/>
            <a:ahLst/>
            <a:cxnLst/>
            <a:rect l="0" t="0" r="r" b="b"/>
            <a:pathLst>
              <a:path w="1373" h="551">
                <a:moveTo>
                  <a:pt x="1372" y="550"/>
                </a:moveTo>
                <a:lnTo>
                  <a:pt x="0" y="0"/>
                </a:lnTo>
                <a:lnTo>
                  <a:pt x="21" y="0"/>
                </a:lnTo>
                <a:lnTo>
                  <a:pt x="1372" y="541"/>
                </a:lnTo>
                <a:lnTo>
                  <a:pt x="1372" y="550"/>
                </a:lnTo>
                <a:close/>
              </a:path>
            </a:pathLst>
          </a:custGeom>
          <a:solidFill>
            <a:srgbClr val="7D6E6C"/>
          </a:solidFill>
          <a:ln>
            <a:noFill/>
          </a:ln>
        </p:spPr>
      </p:sp>
      <p:sp>
        <p:nvSpPr>
          <p:cNvPr id="17703" name="Freeform 786"/>
          <p:cNvSpPr/>
          <p:nvPr/>
        </p:nvSpPr>
        <p:spPr>
          <a:xfrm>
            <a:off x="851760" y="514800"/>
            <a:ext cx="486720" cy="195120"/>
          </a:xfrm>
          <a:custGeom>
            <a:avLst/>
            <a:gdLst/>
            <a:ahLst/>
            <a:cxnLst/>
            <a:rect l="0" t="0" r="r" b="b"/>
            <a:pathLst>
              <a:path w="1352" h="542">
                <a:moveTo>
                  <a:pt x="1351" y="541"/>
                </a:moveTo>
                <a:lnTo>
                  <a:pt x="0" y="0"/>
                </a:lnTo>
                <a:lnTo>
                  <a:pt x="21" y="0"/>
                </a:lnTo>
                <a:lnTo>
                  <a:pt x="1351" y="533"/>
                </a:lnTo>
                <a:lnTo>
                  <a:pt x="1351" y="541"/>
                </a:lnTo>
                <a:close/>
              </a:path>
            </a:pathLst>
          </a:custGeom>
          <a:solidFill>
            <a:srgbClr val="7C6D6A"/>
          </a:solidFill>
          <a:ln>
            <a:noFill/>
          </a:ln>
        </p:spPr>
      </p:sp>
      <p:sp>
        <p:nvSpPr>
          <p:cNvPr id="17704" name="Freeform 787"/>
          <p:cNvSpPr/>
          <p:nvPr/>
        </p:nvSpPr>
        <p:spPr>
          <a:xfrm>
            <a:off x="859320" y="514800"/>
            <a:ext cx="479160" cy="192240"/>
          </a:xfrm>
          <a:custGeom>
            <a:avLst/>
            <a:gdLst/>
            <a:ahLst/>
            <a:cxnLst/>
            <a:rect l="0" t="0" r="r" b="b"/>
            <a:pathLst>
              <a:path w="1331" h="534">
                <a:moveTo>
                  <a:pt x="1330" y="533"/>
                </a:moveTo>
                <a:lnTo>
                  <a:pt x="0" y="0"/>
                </a:lnTo>
                <a:lnTo>
                  <a:pt x="21" y="0"/>
                </a:lnTo>
                <a:lnTo>
                  <a:pt x="1330" y="524"/>
                </a:lnTo>
                <a:lnTo>
                  <a:pt x="1330" y="533"/>
                </a:lnTo>
                <a:close/>
              </a:path>
            </a:pathLst>
          </a:custGeom>
          <a:solidFill>
            <a:srgbClr val="7B6C69"/>
          </a:solidFill>
          <a:ln>
            <a:noFill/>
          </a:ln>
        </p:spPr>
      </p:sp>
      <p:sp>
        <p:nvSpPr>
          <p:cNvPr id="17705" name="Freeform 788"/>
          <p:cNvSpPr/>
          <p:nvPr/>
        </p:nvSpPr>
        <p:spPr>
          <a:xfrm>
            <a:off x="866880" y="514800"/>
            <a:ext cx="471600" cy="189000"/>
          </a:xfrm>
          <a:custGeom>
            <a:avLst/>
            <a:gdLst/>
            <a:ahLst/>
            <a:cxnLst/>
            <a:rect l="0" t="0" r="r" b="b"/>
            <a:pathLst>
              <a:path w="1310" h="525">
                <a:moveTo>
                  <a:pt x="1309" y="524"/>
                </a:moveTo>
                <a:lnTo>
                  <a:pt x="0" y="0"/>
                </a:lnTo>
                <a:lnTo>
                  <a:pt x="21" y="0"/>
                </a:lnTo>
                <a:lnTo>
                  <a:pt x="1309" y="516"/>
                </a:lnTo>
                <a:lnTo>
                  <a:pt x="1309" y="524"/>
                </a:lnTo>
                <a:close/>
              </a:path>
            </a:pathLst>
          </a:custGeom>
          <a:solidFill>
            <a:srgbClr val="7A6A68"/>
          </a:solidFill>
          <a:ln>
            <a:noFill/>
          </a:ln>
        </p:spPr>
      </p:sp>
      <p:sp>
        <p:nvSpPr>
          <p:cNvPr id="17706" name="Freeform 789"/>
          <p:cNvSpPr/>
          <p:nvPr/>
        </p:nvSpPr>
        <p:spPr>
          <a:xfrm>
            <a:off x="874440" y="514800"/>
            <a:ext cx="464040" cy="186120"/>
          </a:xfrm>
          <a:custGeom>
            <a:avLst/>
            <a:gdLst/>
            <a:ahLst/>
            <a:cxnLst/>
            <a:rect l="0" t="0" r="r" b="b"/>
            <a:pathLst>
              <a:path w="1289" h="517">
                <a:moveTo>
                  <a:pt x="1288" y="516"/>
                </a:moveTo>
                <a:lnTo>
                  <a:pt x="0" y="0"/>
                </a:lnTo>
                <a:lnTo>
                  <a:pt x="21" y="0"/>
                </a:lnTo>
                <a:lnTo>
                  <a:pt x="1288" y="507"/>
                </a:lnTo>
                <a:lnTo>
                  <a:pt x="1288" y="516"/>
                </a:lnTo>
                <a:close/>
              </a:path>
            </a:pathLst>
          </a:custGeom>
          <a:solidFill>
            <a:srgbClr val="796967"/>
          </a:solidFill>
          <a:ln>
            <a:noFill/>
          </a:ln>
        </p:spPr>
      </p:sp>
      <p:sp>
        <p:nvSpPr>
          <p:cNvPr id="17707" name="Freeform 790"/>
          <p:cNvSpPr/>
          <p:nvPr/>
        </p:nvSpPr>
        <p:spPr>
          <a:xfrm>
            <a:off x="882000" y="514800"/>
            <a:ext cx="456480" cy="182880"/>
          </a:xfrm>
          <a:custGeom>
            <a:avLst/>
            <a:gdLst/>
            <a:ahLst/>
            <a:cxnLst/>
            <a:rect l="0" t="0" r="r" b="b"/>
            <a:pathLst>
              <a:path w="1268" h="508">
                <a:moveTo>
                  <a:pt x="1267" y="507"/>
                </a:moveTo>
                <a:lnTo>
                  <a:pt x="0" y="0"/>
                </a:lnTo>
                <a:lnTo>
                  <a:pt x="21" y="0"/>
                </a:lnTo>
                <a:lnTo>
                  <a:pt x="1267" y="499"/>
                </a:lnTo>
                <a:lnTo>
                  <a:pt x="1267" y="507"/>
                </a:lnTo>
                <a:close/>
              </a:path>
            </a:pathLst>
          </a:custGeom>
          <a:solidFill>
            <a:srgbClr val="786865"/>
          </a:solidFill>
          <a:ln>
            <a:noFill/>
          </a:ln>
        </p:spPr>
      </p:sp>
      <p:sp>
        <p:nvSpPr>
          <p:cNvPr id="17708" name="Freeform 791"/>
          <p:cNvSpPr/>
          <p:nvPr/>
        </p:nvSpPr>
        <p:spPr>
          <a:xfrm>
            <a:off x="889560" y="514800"/>
            <a:ext cx="448920" cy="180000"/>
          </a:xfrm>
          <a:custGeom>
            <a:avLst/>
            <a:gdLst/>
            <a:ahLst/>
            <a:cxnLst/>
            <a:rect l="0" t="0" r="r" b="b"/>
            <a:pathLst>
              <a:path w="1247" h="500">
                <a:moveTo>
                  <a:pt x="1246" y="499"/>
                </a:moveTo>
                <a:lnTo>
                  <a:pt x="0" y="0"/>
                </a:lnTo>
                <a:lnTo>
                  <a:pt x="21" y="0"/>
                </a:lnTo>
                <a:lnTo>
                  <a:pt x="1246" y="490"/>
                </a:lnTo>
                <a:lnTo>
                  <a:pt x="1246" y="499"/>
                </a:lnTo>
                <a:close/>
              </a:path>
            </a:pathLst>
          </a:custGeom>
          <a:solidFill>
            <a:srgbClr val="776764"/>
          </a:solidFill>
          <a:ln>
            <a:noFill/>
          </a:ln>
        </p:spPr>
      </p:sp>
      <p:sp>
        <p:nvSpPr>
          <p:cNvPr id="17709" name="Freeform 792"/>
          <p:cNvSpPr/>
          <p:nvPr/>
        </p:nvSpPr>
        <p:spPr>
          <a:xfrm>
            <a:off x="897120" y="514800"/>
            <a:ext cx="441360" cy="176760"/>
          </a:xfrm>
          <a:custGeom>
            <a:avLst/>
            <a:gdLst/>
            <a:ahLst/>
            <a:cxnLst/>
            <a:rect l="0" t="0" r="r" b="b"/>
            <a:pathLst>
              <a:path w="1226" h="491">
                <a:moveTo>
                  <a:pt x="1225" y="490"/>
                </a:moveTo>
                <a:lnTo>
                  <a:pt x="0" y="0"/>
                </a:lnTo>
                <a:lnTo>
                  <a:pt x="22" y="0"/>
                </a:lnTo>
                <a:lnTo>
                  <a:pt x="1225" y="482"/>
                </a:lnTo>
                <a:lnTo>
                  <a:pt x="1225" y="490"/>
                </a:lnTo>
                <a:close/>
              </a:path>
            </a:pathLst>
          </a:custGeom>
          <a:solidFill>
            <a:srgbClr val="766562"/>
          </a:solidFill>
          <a:ln>
            <a:noFill/>
          </a:ln>
        </p:spPr>
      </p:sp>
      <p:sp>
        <p:nvSpPr>
          <p:cNvPr id="17710" name="Freeform 793"/>
          <p:cNvSpPr/>
          <p:nvPr/>
        </p:nvSpPr>
        <p:spPr>
          <a:xfrm>
            <a:off x="905040" y="514800"/>
            <a:ext cx="433440" cy="173880"/>
          </a:xfrm>
          <a:custGeom>
            <a:avLst/>
            <a:gdLst/>
            <a:ahLst/>
            <a:cxnLst/>
            <a:rect l="0" t="0" r="r" b="b"/>
            <a:pathLst>
              <a:path w="1204" h="483">
                <a:moveTo>
                  <a:pt x="1203" y="482"/>
                </a:moveTo>
                <a:lnTo>
                  <a:pt x="0" y="0"/>
                </a:lnTo>
                <a:lnTo>
                  <a:pt x="21" y="0"/>
                </a:lnTo>
                <a:lnTo>
                  <a:pt x="1203" y="474"/>
                </a:lnTo>
                <a:lnTo>
                  <a:pt x="1203" y="482"/>
                </a:lnTo>
                <a:close/>
              </a:path>
            </a:pathLst>
          </a:custGeom>
          <a:solidFill>
            <a:srgbClr val="756461"/>
          </a:solidFill>
          <a:ln>
            <a:noFill/>
          </a:ln>
        </p:spPr>
      </p:sp>
      <p:sp>
        <p:nvSpPr>
          <p:cNvPr id="17711" name="Freeform 794"/>
          <p:cNvSpPr/>
          <p:nvPr/>
        </p:nvSpPr>
        <p:spPr>
          <a:xfrm>
            <a:off x="912600" y="514800"/>
            <a:ext cx="425880" cy="171000"/>
          </a:xfrm>
          <a:custGeom>
            <a:avLst/>
            <a:gdLst/>
            <a:ahLst/>
            <a:cxnLst/>
            <a:rect l="0" t="0" r="r" b="b"/>
            <a:pathLst>
              <a:path w="1183" h="475">
                <a:moveTo>
                  <a:pt x="1182" y="474"/>
                </a:moveTo>
                <a:lnTo>
                  <a:pt x="0" y="0"/>
                </a:lnTo>
                <a:lnTo>
                  <a:pt x="21" y="0"/>
                </a:lnTo>
                <a:lnTo>
                  <a:pt x="1182" y="465"/>
                </a:lnTo>
                <a:lnTo>
                  <a:pt x="1182" y="474"/>
                </a:lnTo>
                <a:close/>
              </a:path>
            </a:pathLst>
          </a:custGeom>
          <a:solidFill>
            <a:srgbClr val="746360"/>
          </a:solidFill>
          <a:ln>
            <a:noFill/>
          </a:ln>
        </p:spPr>
      </p:sp>
      <p:sp>
        <p:nvSpPr>
          <p:cNvPr id="17712" name="Freeform 795"/>
          <p:cNvSpPr/>
          <p:nvPr/>
        </p:nvSpPr>
        <p:spPr>
          <a:xfrm>
            <a:off x="920160" y="514800"/>
            <a:ext cx="418320" cy="167760"/>
          </a:xfrm>
          <a:custGeom>
            <a:avLst/>
            <a:gdLst/>
            <a:ahLst/>
            <a:cxnLst/>
            <a:rect l="0" t="0" r="r" b="b"/>
            <a:pathLst>
              <a:path w="1162" h="466">
                <a:moveTo>
                  <a:pt x="1161" y="465"/>
                </a:moveTo>
                <a:lnTo>
                  <a:pt x="0" y="0"/>
                </a:lnTo>
                <a:lnTo>
                  <a:pt x="21" y="0"/>
                </a:lnTo>
                <a:lnTo>
                  <a:pt x="1161" y="457"/>
                </a:lnTo>
                <a:lnTo>
                  <a:pt x="1161" y="465"/>
                </a:lnTo>
                <a:close/>
              </a:path>
            </a:pathLst>
          </a:custGeom>
          <a:solidFill>
            <a:srgbClr val="73625F"/>
          </a:solidFill>
          <a:ln>
            <a:noFill/>
          </a:ln>
        </p:spPr>
      </p:sp>
      <p:sp>
        <p:nvSpPr>
          <p:cNvPr id="17713" name="Freeform 796"/>
          <p:cNvSpPr/>
          <p:nvPr/>
        </p:nvSpPr>
        <p:spPr>
          <a:xfrm>
            <a:off x="927720" y="514800"/>
            <a:ext cx="410760" cy="164880"/>
          </a:xfrm>
          <a:custGeom>
            <a:avLst/>
            <a:gdLst/>
            <a:ahLst/>
            <a:cxnLst/>
            <a:rect l="0" t="0" r="r" b="b"/>
            <a:pathLst>
              <a:path w="1141" h="458">
                <a:moveTo>
                  <a:pt x="1140" y="457"/>
                </a:moveTo>
                <a:lnTo>
                  <a:pt x="0" y="0"/>
                </a:lnTo>
                <a:lnTo>
                  <a:pt x="21" y="0"/>
                </a:lnTo>
                <a:lnTo>
                  <a:pt x="1140" y="448"/>
                </a:lnTo>
                <a:lnTo>
                  <a:pt x="1140" y="457"/>
                </a:lnTo>
                <a:close/>
              </a:path>
            </a:pathLst>
          </a:custGeom>
          <a:solidFill>
            <a:srgbClr val="72605D"/>
          </a:solidFill>
          <a:ln>
            <a:noFill/>
          </a:ln>
        </p:spPr>
      </p:sp>
      <p:sp>
        <p:nvSpPr>
          <p:cNvPr id="17714" name="Freeform 797"/>
          <p:cNvSpPr/>
          <p:nvPr/>
        </p:nvSpPr>
        <p:spPr>
          <a:xfrm>
            <a:off x="935280" y="514800"/>
            <a:ext cx="403200" cy="161640"/>
          </a:xfrm>
          <a:custGeom>
            <a:avLst/>
            <a:gdLst/>
            <a:ahLst/>
            <a:cxnLst/>
            <a:rect l="0" t="0" r="r" b="b"/>
            <a:pathLst>
              <a:path w="1120" h="449">
                <a:moveTo>
                  <a:pt x="1119" y="448"/>
                </a:moveTo>
                <a:lnTo>
                  <a:pt x="0" y="0"/>
                </a:lnTo>
                <a:lnTo>
                  <a:pt x="21" y="0"/>
                </a:lnTo>
                <a:lnTo>
                  <a:pt x="1119" y="440"/>
                </a:lnTo>
                <a:lnTo>
                  <a:pt x="1119" y="448"/>
                </a:lnTo>
                <a:close/>
              </a:path>
            </a:pathLst>
          </a:custGeom>
          <a:solidFill>
            <a:srgbClr val="715F5C"/>
          </a:solidFill>
          <a:ln>
            <a:noFill/>
          </a:ln>
        </p:spPr>
      </p:sp>
      <p:sp>
        <p:nvSpPr>
          <p:cNvPr id="17715" name="Freeform 798"/>
          <p:cNvSpPr/>
          <p:nvPr/>
        </p:nvSpPr>
        <p:spPr>
          <a:xfrm>
            <a:off x="942840" y="514800"/>
            <a:ext cx="395640" cy="158760"/>
          </a:xfrm>
          <a:custGeom>
            <a:avLst/>
            <a:gdLst/>
            <a:ahLst/>
            <a:cxnLst/>
            <a:rect l="0" t="0" r="r" b="b"/>
            <a:pathLst>
              <a:path w="1099" h="441">
                <a:moveTo>
                  <a:pt x="1098" y="440"/>
                </a:moveTo>
                <a:lnTo>
                  <a:pt x="0" y="0"/>
                </a:lnTo>
                <a:lnTo>
                  <a:pt x="21" y="0"/>
                </a:lnTo>
                <a:lnTo>
                  <a:pt x="1098" y="431"/>
                </a:lnTo>
                <a:lnTo>
                  <a:pt x="1098" y="440"/>
                </a:lnTo>
                <a:close/>
              </a:path>
            </a:pathLst>
          </a:custGeom>
          <a:solidFill>
            <a:srgbClr val="705E5B"/>
          </a:solidFill>
          <a:ln>
            <a:noFill/>
          </a:ln>
        </p:spPr>
      </p:sp>
      <p:sp>
        <p:nvSpPr>
          <p:cNvPr id="17716" name="Freeform 799"/>
          <p:cNvSpPr/>
          <p:nvPr/>
        </p:nvSpPr>
        <p:spPr>
          <a:xfrm>
            <a:off x="950400" y="514800"/>
            <a:ext cx="388080" cy="155520"/>
          </a:xfrm>
          <a:custGeom>
            <a:avLst/>
            <a:gdLst/>
            <a:ahLst/>
            <a:cxnLst/>
            <a:rect l="0" t="0" r="r" b="b"/>
            <a:pathLst>
              <a:path w="1078" h="432">
                <a:moveTo>
                  <a:pt x="1077" y="431"/>
                </a:moveTo>
                <a:lnTo>
                  <a:pt x="0" y="0"/>
                </a:lnTo>
                <a:lnTo>
                  <a:pt x="21" y="0"/>
                </a:lnTo>
                <a:lnTo>
                  <a:pt x="1077" y="423"/>
                </a:lnTo>
                <a:lnTo>
                  <a:pt x="1077" y="431"/>
                </a:lnTo>
                <a:close/>
              </a:path>
            </a:pathLst>
          </a:custGeom>
          <a:solidFill>
            <a:srgbClr val="705D5A"/>
          </a:solidFill>
          <a:ln>
            <a:noFill/>
          </a:ln>
        </p:spPr>
      </p:sp>
      <p:sp>
        <p:nvSpPr>
          <p:cNvPr id="17717" name="Freeform 800"/>
          <p:cNvSpPr/>
          <p:nvPr/>
        </p:nvSpPr>
        <p:spPr>
          <a:xfrm>
            <a:off x="957960" y="514800"/>
            <a:ext cx="380520" cy="152640"/>
          </a:xfrm>
          <a:custGeom>
            <a:avLst/>
            <a:gdLst/>
            <a:ahLst/>
            <a:cxnLst/>
            <a:rect l="0" t="0" r="r" b="b"/>
            <a:pathLst>
              <a:path w="1057" h="424">
                <a:moveTo>
                  <a:pt x="1056" y="423"/>
                </a:moveTo>
                <a:lnTo>
                  <a:pt x="0" y="0"/>
                </a:lnTo>
                <a:lnTo>
                  <a:pt x="21" y="0"/>
                </a:lnTo>
                <a:lnTo>
                  <a:pt x="1056" y="415"/>
                </a:lnTo>
                <a:lnTo>
                  <a:pt x="1056" y="423"/>
                </a:lnTo>
                <a:close/>
              </a:path>
            </a:pathLst>
          </a:custGeom>
          <a:solidFill>
            <a:srgbClr val="6F5B58"/>
          </a:solidFill>
          <a:ln>
            <a:noFill/>
          </a:ln>
        </p:spPr>
      </p:sp>
      <p:sp>
        <p:nvSpPr>
          <p:cNvPr id="17718" name="Freeform 801"/>
          <p:cNvSpPr/>
          <p:nvPr/>
        </p:nvSpPr>
        <p:spPr>
          <a:xfrm>
            <a:off x="965520" y="514800"/>
            <a:ext cx="372960" cy="149760"/>
          </a:xfrm>
          <a:custGeom>
            <a:avLst/>
            <a:gdLst/>
            <a:ahLst/>
            <a:cxnLst/>
            <a:rect l="0" t="0" r="r" b="b"/>
            <a:pathLst>
              <a:path w="1036" h="416">
                <a:moveTo>
                  <a:pt x="1035" y="415"/>
                </a:moveTo>
                <a:lnTo>
                  <a:pt x="0" y="0"/>
                </a:lnTo>
                <a:lnTo>
                  <a:pt x="21" y="0"/>
                </a:lnTo>
                <a:lnTo>
                  <a:pt x="1035" y="406"/>
                </a:lnTo>
                <a:lnTo>
                  <a:pt x="1035" y="415"/>
                </a:lnTo>
                <a:close/>
              </a:path>
            </a:pathLst>
          </a:custGeom>
          <a:solidFill>
            <a:srgbClr val="6E5A57"/>
          </a:solidFill>
          <a:ln>
            <a:noFill/>
          </a:ln>
        </p:spPr>
      </p:sp>
      <p:sp>
        <p:nvSpPr>
          <p:cNvPr id="17719" name="Freeform 802"/>
          <p:cNvSpPr/>
          <p:nvPr/>
        </p:nvSpPr>
        <p:spPr>
          <a:xfrm>
            <a:off x="973080" y="514800"/>
            <a:ext cx="365400" cy="146520"/>
          </a:xfrm>
          <a:custGeom>
            <a:avLst/>
            <a:gdLst/>
            <a:ahLst/>
            <a:cxnLst/>
            <a:rect l="0" t="0" r="r" b="b"/>
            <a:pathLst>
              <a:path w="1015" h="407">
                <a:moveTo>
                  <a:pt x="1014" y="406"/>
                </a:moveTo>
                <a:lnTo>
                  <a:pt x="0" y="0"/>
                </a:lnTo>
                <a:lnTo>
                  <a:pt x="22" y="0"/>
                </a:lnTo>
                <a:lnTo>
                  <a:pt x="1014" y="398"/>
                </a:lnTo>
                <a:lnTo>
                  <a:pt x="1014" y="406"/>
                </a:lnTo>
                <a:close/>
              </a:path>
            </a:pathLst>
          </a:custGeom>
          <a:solidFill>
            <a:srgbClr val="6D5956"/>
          </a:solidFill>
          <a:ln>
            <a:noFill/>
          </a:ln>
        </p:spPr>
      </p:sp>
      <p:sp>
        <p:nvSpPr>
          <p:cNvPr id="17720" name="Freeform 803"/>
          <p:cNvSpPr/>
          <p:nvPr/>
        </p:nvSpPr>
        <p:spPr>
          <a:xfrm>
            <a:off x="981000" y="514800"/>
            <a:ext cx="357480" cy="143640"/>
          </a:xfrm>
          <a:custGeom>
            <a:avLst/>
            <a:gdLst/>
            <a:ahLst/>
            <a:cxnLst/>
            <a:rect l="0" t="0" r="r" b="b"/>
            <a:pathLst>
              <a:path w="993" h="399">
                <a:moveTo>
                  <a:pt x="992" y="398"/>
                </a:moveTo>
                <a:lnTo>
                  <a:pt x="0" y="0"/>
                </a:lnTo>
                <a:lnTo>
                  <a:pt x="21" y="0"/>
                </a:lnTo>
                <a:lnTo>
                  <a:pt x="992" y="389"/>
                </a:lnTo>
                <a:lnTo>
                  <a:pt x="992" y="398"/>
                </a:lnTo>
                <a:close/>
              </a:path>
            </a:pathLst>
          </a:custGeom>
          <a:solidFill>
            <a:srgbClr val="6C5855"/>
          </a:solidFill>
          <a:ln>
            <a:noFill/>
          </a:ln>
        </p:spPr>
      </p:sp>
      <p:sp>
        <p:nvSpPr>
          <p:cNvPr id="17721" name="Freeform 804"/>
          <p:cNvSpPr/>
          <p:nvPr/>
        </p:nvSpPr>
        <p:spPr>
          <a:xfrm>
            <a:off x="988560" y="514800"/>
            <a:ext cx="349920" cy="140400"/>
          </a:xfrm>
          <a:custGeom>
            <a:avLst/>
            <a:gdLst/>
            <a:ahLst/>
            <a:cxnLst/>
            <a:rect l="0" t="0" r="r" b="b"/>
            <a:pathLst>
              <a:path w="972" h="390">
                <a:moveTo>
                  <a:pt x="971" y="389"/>
                </a:moveTo>
                <a:lnTo>
                  <a:pt x="0" y="0"/>
                </a:lnTo>
                <a:lnTo>
                  <a:pt x="21" y="0"/>
                </a:lnTo>
                <a:lnTo>
                  <a:pt x="971" y="381"/>
                </a:lnTo>
                <a:lnTo>
                  <a:pt x="971" y="389"/>
                </a:lnTo>
                <a:close/>
              </a:path>
            </a:pathLst>
          </a:custGeom>
          <a:solidFill>
            <a:srgbClr val="6B5753"/>
          </a:solidFill>
          <a:ln>
            <a:noFill/>
          </a:ln>
        </p:spPr>
      </p:sp>
      <p:sp>
        <p:nvSpPr>
          <p:cNvPr id="17722" name="Freeform 805"/>
          <p:cNvSpPr/>
          <p:nvPr/>
        </p:nvSpPr>
        <p:spPr>
          <a:xfrm>
            <a:off x="996120" y="514800"/>
            <a:ext cx="342360" cy="137520"/>
          </a:xfrm>
          <a:custGeom>
            <a:avLst/>
            <a:gdLst/>
            <a:ahLst/>
            <a:cxnLst/>
            <a:rect l="0" t="0" r="r" b="b"/>
            <a:pathLst>
              <a:path w="951" h="382">
                <a:moveTo>
                  <a:pt x="950" y="381"/>
                </a:moveTo>
                <a:lnTo>
                  <a:pt x="0" y="0"/>
                </a:lnTo>
                <a:lnTo>
                  <a:pt x="21" y="0"/>
                </a:lnTo>
                <a:lnTo>
                  <a:pt x="950" y="372"/>
                </a:lnTo>
                <a:lnTo>
                  <a:pt x="950" y="381"/>
                </a:lnTo>
                <a:close/>
              </a:path>
            </a:pathLst>
          </a:custGeom>
          <a:solidFill>
            <a:srgbClr val="6A5652"/>
          </a:solidFill>
          <a:ln>
            <a:noFill/>
          </a:ln>
        </p:spPr>
      </p:sp>
      <p:sp>
        <p:nvSpPr>
          <p:cNvPr id="17723" name="Freeform 806"/>
          <p:cNvSpPr/>
          <p:nvPr/>
        </p:nvSpPr>
        <p:spPr>
          <a:xfrm>
            <a:off x="1003680" y="514800"/>
            <a:ext cx="334800" cy="134280"/>
          </a:xfrm>
          <a:custGeom>
            <a:avLst/>
            <a:gdLst/>
            <a:ahLst/>
            <a:cxnLst/>
            <a:rect l="0" t="0" r="r" b="b"/>
            <a:pathLst>
              <a:path w="930" h="373">
                <a:moveTo>
                  <a:pt x="929" y="372"/>
                </a:moveTo>
                <a:lnTo>
                  <a:pt x="0" y="0"/>
                </a:lnTo>
                <a:lnTo>
                  <a:pt x="21" y="0"/>
                </a:lnTo>
                <a:lnTo>
                  <a:pt x="929" y="364"/>
                </a:lnTo>
                <a:lnTo>
                  <a:pt x="929" y="372"/>
                </a:lnTo>
                <a:close/>
              </a:path>
            </a:pathLst>
          </a:custGeom>
          <a:solidFill>
            <a:srgbClr val="695451"/>
          </a:solidFill>
          <a:ln>
            <a:noFill/>
          </a:ln>
        </p:spPr>
      </p:sp>
      <p:sp>
        <p:nvSpPr>
          <p:cNvPr id="17724" name="Freeform 807"/>
          <p:cNvSpPr/>
          <p:nvPr/>
        </p:nvSpPr>
        <p:spPr>
          <a:xfrm>
            <a:off x="1011240" y="514800"/>
            <a:ext cx="327240" cy="131400"/>
          </a:xfrm>
          <a:custGeom>
            <a:avLst/>
            <a:gdLst/>
            <a:ahLst/>
            <a:cxnLst/>
            <a:rect l="0" t="0" r="r" b="b"/>
            <a:pathLst>
              <a:path w="909" h="365">
                <a:moveTo>
                  <a:pt x="908" y="364"/>
                </a:moveTo>
                <a:lnTo>
                  <a:pt x="0" y="0"/>
                </a:lnTo>
                <a:lnTo>
                  <a:pt x="21" y="0"/>
                </a:lnTo>
                <a:lnTo>
                  <a:pt x="908" y="356"/>
                </a:lnTo>
                <a:lnTo>
                  <a:pt x="908" y="364"/>
                </a:lnTo>
                <a:close/>
              </a:path>
            </a:pathLst>
          </a:custGeom>
          <a:solidFill>
            <a:srgbClr val="695350"/>
          </a:solidFill>
          <a:ln>
            <a:noFill/>
          </a:ln>
        </p:spPr>
      </p:sp>
      <p:sp>
        <p:nvSpPr>
          <p:cNvPr id="17725" name="Freeform 808"/>
          <p:cNvSpPr/>
          <p:nvPr/>
        </p:nvSpPr>
        <p:spPr>
          <a:xfrm>
            <a:off x="1018800" y="514800"/>
            <a:ext cx="319680" cy="128520"/>
          </a:xfrm>
          <a:custGeom>
            <a:avLst/>
            <a:gdLst/>
            <a:ahLst/>
            <a:cxnLst/>
            <a:rect l="0" t="0" r="r" b="b"/>
            <a:pathLst>
              <a:path w="888" h="357">
                <a:moveTo>
                  <a:pt x="887" y="356"/>
                </a:moveTo>
                <a:lnTo>
                  <a:pt x="0" y="0"/>
                </a:lnTo>
                <a:lnTo>
                  <a:pt x="21" y="0"/>
                </a:lnTo>
                <a:lnTo>
                  <a:pt x="887" y="347"/>
                </a:lnTo>
                <a:lnTo>
                  <a:pt x="887" y="356"/>
                </a:lnTo>
                <a:close/>
              </a:path>
            </a:pathLst>
          </a:custGeom>
          <a:solidFill>
            <a:srgbClr val="68524E"/>
          </a:solidFill>
          <a:ln>
            <a:noFill/>
          </a:ln>
        </p:spPr>
      </p:sp>
      <p:sp>
        <p:nvSpPr>
          <p:cNvPr id="17726" name="Freeform 809"/>
          <p:cNvSpPr/>
          <p:nvPr/>
        </p:nvSpPr>
        <p:spPr>
          <a:xfrm>
            <a:off x="1026360" y="514800"/>
            <a:ext cx="312120" cy="125280"/>
          </a:xfrm>
          <a:custGeom>
            <a:avLst/>
            <a:gdLst/>
            <a:ahLst/>
            <a:cxnLst/>
            <a:rect l="0" t="0" r="r" b="b"/>
            <a:pathLst>
              <a:path w="867" h="348">
                <a:moveTo>
                  <a:pt x="866" y="347"/>
                </a:moveTo>
                <a:lnTo>
                  <a:pt x="0" y="0"/>
                </a:lnTo>
                <a:lnTo>
                  <a:pt x="21" y="0"/>
                </a:lnTo>
                <a:lnTo>
                  <a:pt x="866" y="339"/>
                </a:lnTo>
                <a:lnTo>
                  <a:pt x="866" y="347"/>
                </a:lnTo>
                <a:close/>
              </a:path>
            </a:pathLst>
          </a:custGeom>
          <a:solidFill>
            <a:srgbClr val="67514D"/>
          </a:solidFill>
          <a:ln>
            <a:noFill/>
          </a:ln>
        </p:spPr>
      </p:sp>
      <p:sp>
        <p:nvSpPr>
          <p:cNvPr id="17727" name="Freeform 810"/>
          <p:cNvSpPr/>
          <p:nvPr/>
        </p:nvSpPr>
        <p:spPr>
          <a:xfrm>
            <a:off x="1033920" y="514800"/>
            <a:ext cx="304560" cy="122400"/>
          </a:xfrm>
          <a:custGeom>
            <a:avLst/>
            <a:gdLst/>
            <a:ahLst/>
            <a:cxnLst/>
            <a:rect l="0" t="0" r="r" b="b"/>
            <a:pathLst>
              <a:path w="846" h="340">
                <a:moveTo>
                  <a:pt x="845" y="339"/>
                </a:moveTo>
                <a:lnTo>
                  <a:pt x="0" y="0"/>
                </a:lnTo>
                <a:lnTo>
                  <a:pt x="21" y="0"/>
                </a:lnTo>
                <a:lnTo>
                  <a:pt x="845" y="330"/>
                </a:lnTo>
                <a:lnTo>
                  <a:pt x="845" y="339"/>
                </a:lnTo>
                <a:close/>
              </a:path>
            </a:pathLst>
          </a:custGeom>
          <a:solidFill>
            <a:srgbClr val="66504C"/>
          </a:solidFill>
          <a:ln>
            <a:noFill/>
          </a:ln>
        </p:spPr>
      </p:sp>
      <p:sp>
        <p:nvSpPr>
          <p:cNvPr id="17728" name="Freeform 811"/>
          <p:cNvSpPr/>
          <p:nvPr/>
        </p:nvSpPr>
        <p:spPr>
          <a:xfrm>
            <a:off x="1041480" y="514800"/>
            <a:ext cx="297000" cy="119160"/>
          </a:xfrm>
          <a:custGeom>
            <a:avLst/>
            <a:gdLst/>
            <a:ahLst/>
            <a:cxnLst/>
            <a:rect l="0" t="0" r="r" b="b"/>
            <a:pathLst>
              <a:path w="825" h="331">
                <a:moveTo>
                  <a:pt x="824" y="330"/>
                </a:moveTo>
                <a:lnTo>
                  <a:pt x="0" y="0"/>
                </a:lnTo>
                <a:lnTo>
                  <a:pt x="22" y="0"/>
                </a:lnTo>
                <a:lnTo>
                  <a:pt x="824" y="322"/>
                </a:lnTo>
                <a:lnTo>
                  <a:pt x="824" y="330"/>
                </a:lnTo>
                <a:close/>
              </a:path>
            </a:pathLst>
          </a:custGeom>
          <a:solidFill>
            <a:srgbClr val="664F4B"/>
          </a:solidFill>
          <a:ln>
            <a:noFill/>
          </a:ln>
        </p:spPr>
      </p:sp>
      <p:sp>
        <p:nvSpPr>
          <p:cNvPr id="17729" name="Freeform 812"/>
          <p:cNvSpPr/>
          <p:nvPr/>
        </p:nvSpPr>
        <p:spPr>
          <a:xfrm>
            <a:off x="1049400" y="514800"/>
            <a:ext cx="289080" cy="116280"/>
          </a:xfrm>
          <a:custGeom>
            <a:avLst/>
            <a:gdLst/>
            <a:ahLst/>
            <a:cxnLst/>
            <a:rect l="0" t="0" r="r" b="b"/>
            <a:pathLst>
              <a:path w="803" h="323">
                <a:moveTo>
                  <a:pt x="802" y="322"/>
                </a:moveTo>
                <a:lnTo>
                  <a:pt x="0" y="0"/>
                </a:lnTo>
                <a:lnTo>
                  <a:pt x="21" y="0"/>
                </a:lnTo>
                <a:lnTo>
                  <a:pt x="802" y="313"/>
                </a:lnTo>
                <a:lnTo>
                  <a:pt x="802" y="322"/>
                </a:lnTo>
                <a:close/>
              </a:path>
            </a:pathLst>
          </a:custGeom>
          <a:solidFill>
            <a:srgbClr val="654D49"/>
          </a:solidFill>
          <a:ln>
            <a:noFill/>
          </a:ln>
        </p:spPr>
      </p:sp>
      <p:sp>
        <p:nvSpPr>
          <p:cNvPr id="17730" name="Freeform 813"/>
          <p:cNvSpPr/>
          <p:nvPr/>
        </p:nvSpPr>
        <p:spPr>
          <a:xfrm>
            <a:off x="1056960" y="514800"/>
            <a:ext cx="281520" cy="113040"/>
          </a:xfrm>
          <a:custGeom>
            <a:avLst/>
            <a:gdLst/>
            <a:ahLst/>
            <a:cxnLst/>
            <a:rect l="0" t="0" r="r" b="b"/>
            <a:pathLst>
              <a:path w="782" h="314">
                <a:moveTo>
                  <a:pt x="781" y="313"/>
                </a:moveTo>
                <a:lnTo>
                  <a:pt x="0" y="0"/>
                </a:lnTo>
                <a:lnTo>
                  <a:pt x="21" y="0"/>
                </a:lnTo>
                <a:lnTo>
                  <a:pt x="781" y="305"/>
                </a:lnTo>
                <a:lnTo>
                  <a:pt x="781" y="313"/>
                </a:lnTo>
                <a:close/>
              </a:path>
            </a:pathLst>
          </a:custGeom>
          <a:solidFill>
            <a:srgbClr val="644C48"/>
          </a:solidFill>
          <a:ln>
            <a:noFill/>
          </a:ln>
        </p:spPr>
      </p:sp>
      <p:sp>
        <p:nvSpPr>
          <p:cNvPr id="17731" name="Freeform 814"/>
          <p:cNvSpPr/>
          <p:nvPr/>
        </p:nvSpPr>
        <p:spPr>
          <a:xfrm>
            <a:off x="1064520" y="514800"/>
            <a:ext cx="273960" cy="110160"/>
          </a:xfrm>
          <a:custGeom>
            <a:avLst/>
            <a:gdLst/>
            <a:ahLst/>
            <a:cxnLst/>
            <a:rect l="0" t="0" r="r" b="b"/>
            <a:pathLst>
              <a:path w="761" h="306">
                <a:moveTo>
                  <a:pt x="760" y="305"/>
                </a:moveTo>
                <a:lnTo>
                  <a:pt x="0" y="0"/>
                </a:lnTo>
                <a:lnTo>
                  <a:pt x="21" y="0"/>
                </a:lnTo>
                <a:lnTo>
                  <a:pt x="760" y="297"/>
                </a:lnTo>
                <a:lnTo>
                  <a:pt x="760" y="305"/>
                </a:lnTo>
                <a:close/>
              </a:path>
            </a:pathLst>
          </a:custGeom>
          <a:solidFill>
            <a:srgbClr val="634B47"/>
          </a:solidFill>
          <a:ln>
            <a:noFill/>
          </a:ln>
        </p:spPr>
      </p:sp>
      <p:sp>
        <p:nvSpPr>
          <p:cNvPr id="17732" name="Freeform 815"/>
          <p:cNvSpPr/>
          <p:nvPr/>
        </p:nvSpPr>
        <p:spPr>
          <a:xfrm>
            <a:off x="1072080" y="514800"/>
            <a:ext cx="266400" cy="107280"/>
          </a:xfrm>
          <a:custGeom>
            <a:avLst/>
            <a:gdLst/>
            <a:ahLst/>
            <a:cxnLst/>
            <a:rect l="0" t="0" r="r" b="b"/>
            <a:pathLst>
              <a:path w="740" h="298">
                <a:moveTo>
                  <a:pt x="739" y="297"/>
                </a:moveTo>
                <a:lnTo>
                  <a:pt x="0" y="0"/>
                </a:lnTo>
                <a:lnTo>
                  <a:pt x="21" y="0"/>
                </a:lnTo>
                <a:lnTo>
                  <a:pt x="739" y="288"/>
                </a:lnTo>
                <a:lnTo>
                  <a:pt x="739" y="297"/>
                </a:lnTo>
                <a:close/>
              </a:path>
            </a:pathLst>
          </a:custGeom>
          <a:solidFill>
            <a:srgbClr val="624A46"/>
          </a:solidFill>
          <a:ln>
            <a:noFill/>
          </a:ln>
        </p:spPr>
      </p:sp>
      <p:sp>
        <p:nvSpPr>
          <p:cNvPr id="17733" name="Freeform 816"/>
          <p:cNvSpPr/>
          <p:nvPr/>
        </p:nvSpPr>
        <p:spPr>
          <a:xfrm>
            <a:off x="1079640" y="514800"/>
            <a:ext cx="258840" cy="104040"/>
          </a:xfrm>
          <a:custGeom>
            <a:avLst/>
            <a:gdLst/>
            <a:ahLst/>
            <a:cxnLst/>
            <a:rect l="0" t="0" r="r" b="b"/>
            <a:pathLst>
              <a:path w="719" h="289">
                <a:moveTo>
                  <a:pt x="718" y="288"/>
                </a:moveTo>
                <a:lnTo>
                  <a:pt x="0" y="0"/>
                </a:lnTo>
                <a:lnTo>
                  <a:pt x="21" y="0"/>
                </a:lnTo>
                <a:lnTo>
                  <a:pt x="718" y="280"/>
                </a:lnTo>
                <a:lnTo>
                  <a:pt x="718" y="288"/>
                </a:lnTo>
                <a:close/>
              </a:path>
            </a:pathLst>
          </a:custGeom>
          <a:solidFill>
            <a:srgbClr val="614945"/>
          </a:solidFill>
          <a:ln>
            <a:noFill/>
          </a:ln>
        </p:spPr>
      </p:sp>
      <p:sp>
        <p:nvSpPr>
          <p:cNvPr id="17734" name="Freeform 817"/>
          <p:cNvSpPr/>
          <p:nvPr/>
        </p:nvSpPr>
        <p:spPr>
          <a:xfrm>
            <a:off x="1087200" y="514800"/>
            <a:ext cx="251280" cy="101160"/>
          </a:xfrm>
          <a:custGeom>
            <a:avLst/>
            <a:gdLst/>
            <a:ahLst/>
            <a:cxnLst/>
            <a:rect l="0" t="0" r="r" b="b"/>
            <a:pathLst>
              <a:path w="698" h="281">
                <a:moveTo>
                  <a:pt x="697" y="280"/>
                </a:moveTo>
                <a:lnTo>
                  <a:pt x="0" y="0"/>
                </a:lnTo>
                <a:lnTo>
                  <a:pt x="21" y="0"/>
                </a:lnTo>
                <a:lnTo>
                  <a:pt x="697" y="271"/>
                </a:lnTo>
                <a:lnTo>
                  <a:pt x="697" y="280"/>
                </a:lnTo>
                <a:close/>
              </a:path>
            </a:pathLst>
          </a:custGeom>
          <a:solidFill>
            <a:srgbClr val="614844"/>
          </a:solidFill>
          <a:ln>
            <a:noFill/>
          </a:ln>
        </p:spPr>
      </p:sp>
      <p:sp>
        <p:nvSpPr>
          <p:cNvPr id="17735" name="Freeform 818"/>
          <p:cNvSpPr/>
          <p:nvPr/>
        </p:nvSpPr>
        <p:spPr>
          <a:xfrm>
            <a:off x="1094760" y="514800"/>
            <a:ext cx="243720" cy="97920"/>
          </a:xfrm>
          <a:custGeom>
            <a:avLst/>
            <a:gdLst/>
            <a:ahLst/>
            <a:cxnLst/>
            <a:rect l="0" t="0" r="r" b="b"/>
            <a:pathLst>
              <a:path w="677" h="272">
                <a:moveTo>
                  <a:pt x="676" y="271"/>
                </a:moveTo>
                <a:lnTo>
                  <a:pt x="0" y="0"/>
                </a:lnTo>
                <a:lnTo>
                  <a:pt x="21" y="0"/>
                </a:lnTo>
                <a:lnTo>
                  <a:pt x="676" y="263"/>
                </a:lnTo>
                <a:lnTo>
                  <a:pt x="676" y="271"/>
                </a:lnTo>
                <a:close/>
              </a:path>
            </a:pathLst>
          </a:custGeom>
          <a:solidFill>
            <a:srgbClr val="604742"/>
          </a:solidFill>
          <a:ln>
            <a:noFill/>
          </a:ln>
        </p:spPr>
      </p:sp>
      <p:sp>
        <p:nvSpPr>
          <p:cNvPr id="17736" name="Freeform 819"/>
          <p:cNvSpPr/>
          <p:nvPr/>
        </p:nvSpPr>
        <p:spPr>
          <a:xfrm>
            <a:off x="1102320" y="514800"/>
            <a:ext cx="236160" cy="95040"/>
          </a:xfrm>
          <a:custGeom>
            <a:avLst/>
            <a:gdLst/>
            <a:ahLst/>
            <a:cxnLst/>
            <a:rect l="0" t="0" r="r" b="b"/>
            <a:pathLst>
              <a:path w="656" h="264">
                <a:moveTo>
                  <a:pt x="655" y="263"/>
                </a:moveTo>
                <a:lnTo>
                  <a:pt x="0" y="0"/>
                </a:lnTo>
                <a:lnTo>
                  <a:pt x="21" y="0"/>
                </a:lnTo>
                <a:lnTo>
                  <a:pt x="655" y="254"/>
                </a:lnTo>
                <a:lnTo>
                  <a:pt x="655" y="263"/>
                </a:lnTo>
                <a:close/>
              </a:path>
            </a:pathLst>
          </a:custGeom>
          <a:solidFill>
            <a:srgbClr val="604641"/>
          </a:solidFill>
          <a:ln>
            <a:noFill/>
          </a:ln>
        </p:spPr>
      </p:sp>
      <p:sp>
        <p:nvSpPr>
          <p:cNvPr id="17737" name="Freeform 820"/>
          <p:cNvSpPr/>
          <p:nvPr/>
        </p:nvSpPr>
        <p:spPr>
          <a:xfrm>
            <a:off x="1109880" y="514800"/>
            <a:ext cx="228600" cy="91800"/>
          </a:xfrm>
          <a:custGeom>
            <a:avLst/>
            <a:gdLst/>
            <a:ahLst/>
            <a:cxnLst/>
            <a:rect l="0" t="0" r="r" b="b"/>
            <a:pathLst>
              <a:path w="635" h="255">
                <a:moveTo>
                  <a:pt x="634" y="254"/>
                </a:moveTo>
                <a:lnTo>
                  <a:pt x="0" y="0"/>
                </a:lnTo>
                <a:lnTo>
                  <a:pt x="21" y="0"/>
                </a:lnTo>
                <a:lnTo>
                  <a:pt x="634" y="246"/>
                </a:lnTo>
                <a:lnTo>
                  <a:pt x="634" y="254"/>
                </a:lnTo>
                <a:close/>
              </a:path>
            </a:pathLst>
          </a:custGeom>
          <a:solidFill>
            <a:srgbClr val="5F4540"/>
          </a:solidFill>
          <a:ln>
            <a:noFill/>
          </a:ln>
        </p:spPr>
      </p:sp>
      <p:sp>
        <p:nvSpPr>
          <p:cNvPr id="17738" name="Freeform 821"/>
          <p:cNvSpPr/>
          <p:nvPr/>
        </p:nvSpPr>
        <p:spPr>
          <a:xfrm>
            <a:off x="1117440" y="514800"/>
            <a:ext cx="221040" cy="88920"/>
          </a:xfrm>
          <a:custGeom>
            <a:avLst/>
            <a:gdLst/>
            <a:ahLst/>
            <a:cxnLst/>
            <a:rect l="0" t="0" r="r" b="b"/>
            <a:pathLst>
              <a:path w="614" h="247">
                <a:moveTo>
                  <a:pt x="613" y="246"/>
                </a:moveTo>
                <a:lnTo>
                  <a:pt x="0" y="0"/>
                </a:lnTo>
                <a:lnTo>
                  <a:pt x="22" y="0"/>
                </a:lnTo>
                <a:lnTo>
                  <a:pt x="613" y="237"/>
                </a:lnTo>
                <a:lnTo>
                  <a:pt x="613" y="246"/>
                </a:lnTo>
                <a:close/>
              </a:path>
            </a:pathLst>
          </a:custGeom>
          <a:solidFill>
            <a:srgbClr val="5E443F"/>
          </a:solidFill>
          <a:ln>
            <a:noFill/>
          </a:ln>
        </p:spPr>
      </p:sp>
      <p:sp>
        <p:nvSpPr>
          <p:cNvPr id="17739" name="Freeform 822"/>
          <p:cNvSpPr/>
          <p:nvPr/>
        </p:nvSpPr>
        <p:spPr>
          <a:xfrm>
            <a:off x="1125360" y="514800"/>
            <a:ext cx="213120" cy="85680"/>
          </a:xfrm>
          <a:custGeom>
            <a:avLst/>
            <a:gdLst/>
            <a:ahLst/>
            <a:cxnLst/>
            <a:rect l="0" t="0" r="r" b="b"/>
            <a:pathLst>
              <a:path w="592" h="238">
                <a:moveTo>
                  <a:pt x="591" y="237"/>
                </a:moveTo>
                <a:lnTo>
                  <a:pt x="0" y="0"/>
                </a:lnTo>
                <a:lnTo>
                  <a:pt x="21" y="0"/>
                </a:lnTo>
                <a:lnTo>
                  <a:pt x="591" y="229"/>
                </a:lnTo>
                <a:lnTo>
                  <a:pt x="591" y="237"/>
                </a:lnTo>
                <a:close/>
              </a:path>
            </a:pathLst>
          </a:custGeom>
          <a:solidFill>
            <a:srgbClr val="5D423D"/>
          </a:solidFill>
          <a:ln>
            <a:noFill/>
          </a:ln>
        </p:spPr>
      </p:sp>
      <p:sp>
        <p:nvSpPr>
          <p:cNvPr id="17740" name="Freeform 823"/>
          <p:cNvSpPr/>
          <p:nvPr/>
        </p:nvSpPr>
        <p:spPr>
          <a:xfrm>
            <a:off x="1132920" y="514800"/>
            <a:ext cx="205560" cy="82800"/>
          </a:xfrm>
          <a:custGeom>
            <a:avLst/>
            <a:gdLst/>
            <a:ahLst/>
            <a:cxnLst/>
            <a:rect l="0" t="0" r="r" b="b"/>
            <a:pathLst>
              <a:path w="571" h="230">
                <a:moveTo>
                  <a:pt x="570" y="229"/>
                </a:moveTo>
                <a:lnTo>
                  <a:pt x="0" y="0"/>
                </a:lnTo>
                <a:lnTo>
                  <a:pt x="21" y="0"/>
                </a:lnTo>
                <a:lnTo>
                  <a:pt x="570" y="221"/>
                </a:lnTo>
                <a:lnTo>
                  <a:pt x="570" y="229"/>
                </a:lnTo>
                <a:close/>
              </a:path>
            </a:pathLst>
          </a:custGeom>
          <a:solidFill>
            <a:srgbClr val="5D413C"/>
          </a:solidFill>
          <a:ln>
            <a:noFill/>
          </a:ln>
        </p:spPr>
      </p:sp>
      <p:sp>
        <p:nvSpPr>
          <p:cNvPr id="17741" name="Freeform 824"/>
          <p:cNvSpPr/>
          <p:nvPr/>
        </p:nvSpPr>
        <p:spPr>
          <a:xfrm>
            <a:off x="1140480" y="514800"/>
            <a:ext cx="198000" cy="79920"/>
          </a:xfrm>
          <a:custGeom>
            <a:avLst/>
            <a:gdLst/>
            <a:ahLst/>
            <a:cxnLst/>
            <a:rect l="0" t="0" r="r" b="b"/>
            <a:pathLst>
              <a:path w="550" h="222">
                <a:moveTo>
                  <a:pt x="549" y="221"/>
                </a:moveTo>
                <a:lnTo>
                  <a:pt x="0" y="0"/>
                </a:lnTo>
                <a:lnTo>
                  <a:pt x="21" y="0"/>
                </a:lnTo>
                <a:lnTo>
                  <a:pt x="549" y="211"/>
                </a:lnTo>
                <a:lnTo>
                  <a:pt x="549" y="221"/>
                </a:lnTo>
                <a:close/>
              </a:path>
            </a:pathLst>
          </a:custGeom>
          <a:solidFill>
            <a:srgbClr val="5C403B"/>
          </a:solidFill>
          <a:ln>
            <a:noFill/>
          </a:ln>
        </p:spPr>
      </p:sp>
      <p:sp>
        <p:nvSpPr>
          <p:cNvPr id="17742" name="Freeform 825"/>
          <p:cNvSpPr/>
          <p:nvPr/>
        </p:nvSpPr>
        <p:spPr>
          <a:xfrm>
            <a:off x="1148040" y="514800"/>
            <a:ext cx="190440" cy="76680"/>
          </a:xfrm>
          <a:custGeom>
            <a:avLst/>
            <a:gdLst/>
            <a:ahLst/>
            <a:cxnLst/>
            <a:rect l="0" t="0" r="r" b="b"/>
            <a:pathLst>
              <a:path w="529" h="213">
                <a:moveTo>
                  <a:pt x="528" y="212"/>
                </a:moveTo>
                <a:lnTo>
                  <a:pt x="0" y="0"/>
                </a:lnTo>
                <a:lnTo>
                  <a:pt x="21" y="0"/>
                </a:lnTo>
                <a:lnTo>
                  <a:pt x="528" y="204"/>
                </a:lnTo>
                <a:lnTo>
                  <a:pt x="528" y="212"/>
                </a:lnTo>
                <a:close/>
              </a:path>
            </a:pathLst>
          </a:custGeom>
          <a:solidFill>
            <a:srgbClr val="5B3F3A"/>
          </a:solidFill>
          <a:ln>
            <a:noFill/>
          </a:ln>
        </p:spPr>
      </p:sp>
      <p:sp>
        <p:nvSpPr>
          <p:cNvPr id="17743" name="Freeform 826"/>
          <p:cNvSpPr/>
          <p:nvPr/>
        </p:nvSpPr>
        <p:spPr>
          <a:xfrm>
            <a:off x="1155600" y="514800"/>
            <a:ext cx="182880" cy="73800"/>
          </a:xfrm>
          <a:custGeom>
            <a:avLst/>
            <a:gdLst/>
            <a:ahLst/>
            <a:cxnLst/>
            <a:rect l="0" t="0" r="r" b="b"/>
            <a:pathLst>
              <a:path w="508" h="205">
                <a:moveTo>
                  <a:pt x="507" y="204"/>
                </a:moveTo>
                <a:lnTo>
                  <a:pt x="0" y="0"/>
                </a:lnTo>
                <a:lnTo>
                  <a:pt x="21" y="0"/>
                </a:lnTo>
                <a:lnTo>
                  <a:pt x="507" y="195"/>
                </a:lnTo>
                <a:lnTo>
                  <a:pt x="507" y="204"/>
                </a:lnTo>
                <a:close/>
              </a:path>
            </a:pathLst>
          </a:custGeom>
          <a:solidFill>
            <a:srgbClr val="5A3E39"/>
          </a:solidFill>
          <a:ln>
            <a:noFill/>
          </a:ln>
        </p:spPr>
      </p:sp>
      <p:sp>
        <p:nvSpPr>
          <p:cNvPr id="17744" name="Freeform 827"/>
          <p:cNvSpPr/>
          <p:nvPr/>
        </p:nvSpPr>
        <p:spPr>
          <a:xfrm>
            <a:off x="1163160" y="514800"/>
            <a:ext cx="175320" cy="70560"/>
          </a:xfrm>
          <a:custGeom>
            <a:avLst/>
            <a:gdLst/>
            <a:ahLst/>
            <a:cxnLst/>
            <a:rect l="0" t="0" r="r" b="b"/>
            <a:pathLst>
              <a:path w="487" h="196">
                <a:moveTo>
                  <a:pt x="486" y="195"/>
                </a:moveTo>
                <a:lnTo>
                  <a:pt x="0" y="0"/>
                </a:lnTo>
                <a:lnTo>
                  <a:pt x="21" y="0"/>
                </a:lnTo>
                <a:lnTo>
                  <a:pt x="486" y="187"/>
                </a:lnTo>
                <a:lnTo>
                  <a:pt x="486" y="195"/>
                </a:lnTo>
                <a:close/>
              </a:path>
            </a:pathLst>
          </a:custGeom>
          <a:solidFill>
            <a:srgbClr val="5A3D38"/>
          </a:solidFill>
          <a:ln>
            <a:noFill/>
          </a:ln>
        </p:spPr>
      </p:sp>
      <p:sp>
        <p:nvSpPr>
          <p:cNvPr id="17745" name="Freeform 828"/>
          <p:cNvSpPr/>
          <p:nvPr/>
        </p:nvSpPr>
        <p:spPr>
          <a:xfrm>
            <a:off x="1170720" y="514800"/>
            <a:ext cx="167760" cy="67680"/>
          </a:xfrm>
          <a:custGeom>
            <a:avLst/>
            <a:gdLst/>
            <a:ahLst/>
            <a:cxnLst/>
            <a:rect l="0" t="0" r="r" b="b"/>
            <a:pathLst>
              <a:path w="466" h="188">
                <a:moveTo>
                  <a:pt x="465" y="187"/>
                </a:moveTo>
                <a:lnTo>
                  <a:pt x="0" y="0"/>
                </a:lnTo>
                <a:lnTo>
                  <a:pt x="21" y="0"/>
                </a:lnTo>
                <a:lnTo>
                  <a:pt x="465" y="178"/>
                </a:lnTo>
                <a:lnTo>
                  <a:pt x="465" y="187"/>
                </a:lnTo>
                <a:close/>
              </a:path>
            </a:pathLst>
          </a:custGeom>
          <a:solidFill>
            <a:srgbClr val="593C37"/>
          </a:solidFill>
          <a:ln>
            <a:noFill/>
          </a:ln>
        </p:spPr>
      </p:sp>
      <p:sp>
        <p:nvSpPr>
          <p:cNvPr id="17746" name="Freeform 829"/>
          <p:cNvSpPr/>
          <p:nvPr/>
        </p:nvSpPr>
        <p:spPr>
          <a:xfrm>
            <a:off x="1178280" y="514800"/>
            <a:ext cx="160200" cy="64440"/>
          </a:xfrm>
          <a:custGeom>
            <a:avLst/>
            <a:gdLst/>
            <a:ahLst/>
            <a:cxnLst/>
            <a:rect l="0" t="0" r="r" b="b"/>
            <a:pathLst>
              <a:path w="445" h="179">
                <a:moveTo>
                  <a:pt x="444" y="178"/>
                </a:moveTo>
                <a:lnTo>
                  <a:pt x="0" y="0"/>
                </a:lnTo>
                <a:lnTo>
                  <a:pt x="21" y="0"/>
                </a:lnTo>
                <a:lnTo>
                  <a:pt x="444" y="170"/>
                </a:lnTo>
                <a:lnTo>
                  <a:pt x="444" y="178"/>
                </a:lnTo>
                <a:close/>
              </a:path>
            </a:pathLst>
          </a:custGeom>
          <a:solidFill>
            <a:srgbClr val="593B36"/>
          </a:solidFill>
          <a:ln>
            <a:noFill/>
          </a:ln>
        </p:spPr>
      </p:sp>
      <p:sp>
        <p:nvSpPr>
          <p:cNvPr id="17747" name="Freeform 830"/>
          <p:cNvSpPr/>
          <p:nvPr/>
        </p:nvSpPr>
        <p:spPr>
          <a:xfrm>
            <a:off x="1185840" y="514800"/>
            <a:ext cx="152640" cy="61560"/>
          </a:xfrm>
          <a:custGeom>
            <a:avLst/>
            <a:gdLst/>
            <a:ahLst/>
            <a:cxnLst/>
            <a:rect l="0" t="0" r="r" b="b"/>
            <a:pathLst>
              <a:path w="424" h="171">
                <a:moveTo>
                  <a:pt x="423" y="170"/>
                </a:moveTo>
                <a:lnTo>
                  <a:pt x="0" y="0"/>
                </a:lnTo>
                <a:lnTo>
                  <a:pt x="21" y="0"/>
                </a:lnTo>
                <a:lnTo>
                  <a:pt x="423" y="161"/>
                </a:lnTo>
                <a:lnTo>
                  <a:pt x="423" y="170"/>
                </a:lnTo>
                <a:close/>
              </a:path>
            </a:pathLst>
          </a:custGeom>
          <a:solidFill>
            <a:srgbClr val="583A34"/>
          </a:solidFill>
          <a:ln>
            <a:noFill/>
          </a:ln>
        </p:spPr>
      </p:sp>
      <p:sp>
        <p:nvSpPr>
          <p:cNvPr id="17748" name="Freeform 831"/>
          <p:cNvSpPr/>
          <p:nvPr/>
        </p:nvSpPr>
        <p:spPr>
          <a:xfrm>
            <a:off x="1193400" y="514800"/>
            <a:ext cx="145080" cy="58680"/>
          </a:xfrm>
          <a:custGeom>
            <a:avLst/>
            <a:gdLst/>
            <a:ahLst/>
            <a:cxnLst/>
            <a:rect l="0" t="0" r="r" b="b"/>
            <a:pathLst>
              <a:path w="403" h="163">
                <a:moveTo>
                  <a:pt x="402" y="162"/>
                </a:moveTo>
                <a:lnTo>
                  <a:pt x="0" y="0"/>
                </a:lnTo>
                <a:lnTo>
                  <a:pt x="22" y="0"/>
                </a:lnTo>
                <a:lnTo>
                  <a:pt x="402" y="153"/>
                </a:lnTo>
                <a:lnTo>
                  <a:pt x="402" y="162"/>
                </a:lnTo>
                <a:close/>
              </a:path>
            </a:pathLst>
          </a:custGeom>
          <a:solidFill>
            <a:srgbClr val="583932"/>
          </a:solidFill>
          <a:ln>
            <a:noFill/>
          </a:ln>
        </p:spPr>
      </p:sp>
      <p:sp>
        <p:nvSpPr>
          <p:cNvPr id="17749" name="Freeform 832"/>
          <p:cNvSpPr/>
          <p:nvPr/>
        </p:nvSpPr>
        <p:spPr>
          <a:xfrm>
            <a:off x="1201320" y="514800"/>
            <a:ext cx="137160" cy="55440"/>
          </a:xfrm>
          <a:custGeom>
            <a:avLst/>
            <a:gdLst/>
            <a:ahLst/>
            <a:cxnLst/>
            <a:rect l="0" t="0" r="r" b="b"/>
            <a:pathLst>
              <a:path w="381" h="154">
                <a:moveTo>
                  <a:pt x="380" y="153"/>
                </a:moveTo>
                <a:lnTo>
                  <a:pt x="0" y="0"/>
                </a:lnTo>
                <a:lnTo>
                  <a:pt x="21" y="0"/>
                </a:lnTo>
                <a:lnTo>
                  <a:pt x="380" y="145"/>
                </a:lnTo>
                <a:lnTo>
                  <a:pt x="380" y="153"/>
                </a:lnTo>
                <a:close/>
              </a:path>
            </a:pathLst>
          </a:custGeom>
          <a:solidFill>
            <a:srgbClr val="573831"/>
          </a:solidFill>
          <a:ln>
            <a:noFill/>
          </a:ln>
        </p:spPr>
      </p:sp>
      <p:sp>
        <p:nvSpPr>
          <p:cNvPr id="17750" name="Freeform 833"/>
          <p:cNvSpPr/>
          <p:nvPr/>
        </p:nvSpPr>
        <p:spPr>
          <a:xfrm>
            <a:off x="1208880" y="514800"/>
            <a:ext cx="129600" cy="52560"/>
          </a:xfrm>
          <a:custGeom>
            <a:avLst/>
            <a:gdLst/>
            <a:ahLst/>
            <a:cxnLst/>
            <a:rect l="0" t="0" r="r" b="b"/>
            <a:pathLst>
              <a:path w="360" h="146">
                <a:moveTo>
                  <a:pt x="359" y="145"/>
                </a:moveTo>
                <a:lnTo>
                  <a:pt x="0" y="0"/>
                </a:lnTo>
                <a:lnTo>
                  <a:pt x="21" y="0"/>
                </a:lnTo>
                <a:lnTo>
                  <a:pt x="359" y="136"/>
                </a:lnTo>
                <a:lnTo>
                  <a:pt x="359" y="145"/>
                </a:lnTo>
                <a:close/>
              </a:path>
            </a:pathLst>
          </a:custGeom>
          <a:solidFill>
            <a:srgbClr val="573730"/>
          </a:solidFill>
          <a:ln>
            <a:noFill/>
          </a:ln>
        </p:spPr>
      </p:sp>
      <p:sp>
        <p:nvSpPr>
          <p:cNvPr id="17751" name="Freeform 834"/>
          <p:cNvSpPr/>
          <p:nvPr/>
        </p:nvSpPr>
        <p:spPr>
          <a:xfrm>
            <a:off x="1216440" y="514800"/>
            <a:ext cx="122040" cy="49320"/>
          </a:xfrm>
          <a:custGeom>
            <a:avLst/>
            <a:gdLst/>
            <a:ahLst/>
            <a:cxnLst/>
            <a:rect l="0" t="0" r="r" b="b"/>
            <a:pathLst>
              <a:path w="339" h="137">
                <a:moveTo>
                  <a:pt x="338" y="136"/>
                </a:moveTo>
                <a:lnTo>
                  <a:pt x="0" y="0"/>
                </a:lnTo>
                <a:lnTo>
                  <a:pt x="21" y="0"/>
                </a:lnTo>
                <a:lnTo>
                  <a:pt x="338" y="128"/>
                </a:lnTo>
                <a:lnTo>
                  <a:pt x="338" y="136"/>
                </a:lnTo>
                <a:close/>
              </a:path>
            </a:pathLst>
          </a:custGeom>
          <a:solidFill>
            <a:srgbClr val="56362F"/>
          </a:solidFill>
          <a:ln>
            <a:noFill/>
          </a:ln>
        </p:spPr>
      </p:sp>
      <p:sp>
        <p:nvSpPr>
          <p:cNvPr id="17752" name="Freeform 835"/>
          <p:cNvSpPr/>
          <p:nvPr/>
        </p:nvSpPr>
        <p:spPr>
          <a:xfrm>
            <a:off x="1224000" y="514800"/>
            <a:ext cx="114480" cy="46440"/>
          </a:xfrm>
          <a:custGeom>
            <a:avLst/>
            <a:gdLst/>
            <a:ahLst/>
            <a:cxnLst/>
            <a:rect l="0" t="0" r="r" b="b"/>
            <a:pathLst>
              <a:path w="318" h="129">
                <a:moveTo>
                  <a:pt x="317" y="128"/>
                </a:moveTo>
                <a:lnTo>
                  <a:pt x="0" y="0"/>
                </a:lnTo>
                <a:lnTo>
                  <a:pt x="21" y="0"/>
                </a:lnTo>
                <a:lnTo>
                  <a:pt x="317" y="119"/>
                </a:lnTo>
                <a:lnTo>
                  <a:pt x="317" y="128"/>
                </a:lnTo>
                <a:close/>
              </a:path>
            </a:pathLst>
          </a:custGeom>
          <a:solidFill>
            <a:srgbClr val="55352E"/>
          </a:solidFill>
          <a:ln>
            <a:noFill/>
          </a:ln>
        </p:spPr>
      </p:sp>
      <p:sp>
        <p:nvSpPr>
          <p:cNvPr id="17753" name="Freeform 836"/>
          <p:cNvSpPr/>
          <p:nvPr/>
        </p:nvSpPr>
        <p:spPr>
          <a:xfrm>
            <a:off x="1231560" y="514800"/>
            <a:ext cx="106920" cy="43200"/>
          </a:xfrm>
          <a:custGeom>
            <a:avLst/>
            <a:gdLst/>
            <a:ahLst/>
            <a:cxnLst/>
            <a:rect l="0" t="0" r="r" b="b"/>
            <a:pathLst>
              <a:path w="297" h="120">
                <a:moveTo>
                  <a:pt x="296" y="119"/>
                </a:moveTo>
                <a:lnTo>
                  <a:pt x="0" y="0"/>
                </a:lnTo>
                <a:lnTo>
                  <a:pt x="21" y="0"/>
                </a:lnTo>
                <a:lnTo>
                  <a:pt x="296" y="111"/>
                </a:lnTo>
                <a:lnTo>
                  <a:pt x="296" y="119"/>
                </a:lnTo>
                <a:close/>
              </a:path>
            </a:pathLst>
          </a:custGeom>
          <a:solidFill>
            <a:srgbClr val="54332D"/>
          </a:solidFill>
          <a:ln>
            <a:noFill/>
          </a:ln>
        </p:spPr>
      </p:sp>
      <p:sp>
        <p:nvSpPr>
          <p:cNvPr id="17754" name="Freeform 837"/>
          <p:cNvSpPr/>
          <p:nvPr/>
        </p:nvSpPr>
        <p:spPr>
          <a:xfrm>
            <a:off x="1239120" y="514800"/>
            <a:ext cx="99360" cy="40320"/>
          </a:xfrm>
          <a:custGeom>
            <a:avLst/>
            <a:gdLst/>
            <a:ahLst/>
            <a:cxnLst/>
            <a:rect l="0" t="0" r="r" b="b"/>
            <a:pathLst>
              <a:path w="276" h="112">
                <a:moveTo>
                  <a:pt x="275" y="111"/>
                </a:moveTo>
                <a:lnTo>
                  <a:pt x="0" y="0"/>
                </a:lnTo>
                <a:lnTo>
                  <a:pt x="21" y="0"/>
                </a:lnTo>
                <a:lnTo>
                  <a:pt x="275" y="103"/>
                </a:lnTo>
                <a:lnTo>
                  <a:pt x="275" y="111"/>
                </a:lnTo>
                <a:close/>
              </a:path>
            </a:pathLst>
          </a:custGeom>
          <a:solidFill>
            <a:srgbClr val="54322C"/>
          </a:solidFill>
          <a:ln>
            <a:noFill/>
          </a:ln>
        </p:spPr>
      </p:sp>
      <p:sp>
        <p:nvSpPr>
          <p:cNvPr id="17755" name="Freeform 838"/>
          <p:cNvSpPr/>
          <p:nvPr/>
        </p:nvSpPr>
        <p:spPr>
          <a:xfrm>
            <a:off x="1246680" y="514800"/>
            <a:ext cx="91800" cy="37440"/>
          </a:xfrm>
          <a:custGeom>
            <a:avLst/>
            <a:gdLst/>
            <a:ahLst/>
            <a:cxnLst/>
            <a:rect l="0" t="0" r="r" b="b"/>
            <a:pathLst>
              <a:path w="255" h="104">
                <a:moveTo>
                  <a:pt x="254" y="103"/>
                </a:moveTo>
                <a:lnTo>
                  <a:pt x="0" y="0"/>
                </a:lnTo>
                <a:lnTo>
                  <a:pt x="21" y="0"/>
                </a:lnTo>
                <a:lnTo>
                  <a:pt x="254" y="94"/>
                </a:lnTo>
                <a:lnTo>
                  <a:pt x="254" y="103"/>
                </a:lnTo>
                <a:close/>
              </a:path>
            </a:pathLst>
          </a:custGeom>
          <a:solidFill>
            <a:srgbClr val="54322B"/>
          </a:solidFill>
          <a:ln>
            <a:noFill/>
          </a:ln>
        </p:spPr>
      </p:sp>
      <p:sp>
        <p:nvSpPr>
          <p:cNvPr id="17756" name="Freeform 839"/>
          <p:cNvSpPr/>
          <p:nvPr/>
        </p:nvSpPr>
        <p:spPr>
          <a:xfrm>
            <a:off x="1254240" y="51480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17757" name="Freeform 840"/>
          <p:cNvSpPr/>
          <p:nvPr/>
        </p:nvSpPr>
        <p:spPr>
          <a:xfrm>
            <a:off x="1261800" y="514800"/>
            <a:ext cx="76680" cy="31320"/>
          </a:xfrm>
          <a:custGeom>
            <a:avLst/>
            <a:gdLst/>
            <a:ahLst/>
            <a:cxnLst/>
            <a:rect l="0" t="0" r="r" b="b"/>
            <a:pathLst>
              <a:path w="213" h="87">
                <a:moveTo>
                  <a:pt x="212" y="86"/>
                </a:moveTo>
                <a:lnTo>
                  <a:pt x="0" y="0"/>
                </a:lnTo>
                <a:lnTo>
                  <a:pt x="21" y="0"/>
                </a:lnTo>
                <a:lnTo>
                  <a:pt x="212" y="77"/>
                </a:lnTo>
                <a:lnTo>
                  <a:pt x="212" y="86"/>
                </a:lnTo>
                <a:close/>
              </a:path>
            </a:pathLst>
          </a:custGeom>
          <a:solidFill>
            <a:srgbClr val="533028"/>
          </a:solidFill>
          <a:ln>
            <a:noFill/>
          </a:ln>
        </p:spPr>
      </p:sp>
      <p:sp>
        <p:nvSpPr>
          <p:cNvPr id="17758" name="Freeform 841"/>
          <p:cNvSpPr/>
          <p:nvPr/>
        </p:nvSpPr>
        <p:spPr>
          <a:xfrm>
            <a:off x="1269360" y="514800"/>
            <a:ext cx="69120" cy="28080"/>
          </a:xfrm>
          <a:custGeom>
            <a:avLst/>
            <a:gdLst/>
            <a:ahLst/>
            <a:cxnLst/>
            <a:rect l="0" t="0" r="r" b="b"/>
            <a:pathLst>
              <a:path w="192" h="78">
                <a:moveTo>
                  <a:pt x="191" y="77"/>
                </a:moveTo>
                <a:lnTo>
                  <a:pt x="0" y="0"/>
                </a:lnTo>
                <a:lnTo>
                  <a:pt x="22" y="0"/>
                </a:lnTo>
                <a:lnTo>
                  <a:pt x="191" y="69"/>
                </a:lnTo>
                <a:lnTo>
                  <a:pt x="191" y="77"/>
                </a:lnTo>
                <a:close/>
              </a:path>
            </a:pathLst>
          </a:custGeom>
          <a:solidFill>
            <a:srgbClr val="522F27"/>
          </a:solidFill>
          <a:ln>
            <a:noFill/>
          </a:ln>
        </p:spPr>
      </p:sp>
      <p:sp>
        <p:nvSpPr>
          <p:cNvPr id="17759" name="Freeform 842"/>
          <p:cNvSpPr/>
          <p:nvPr/>
        </p:nvSpPr>
        <p:spPr>
          <a:xfrm>
            <a:off x="1277280" y="514800"/>
            <a:ext cx="61200" cy="25200"/>
          </a:xfrm>
          <a:custGeom>
            <a:avLst/>
            <a:gdLst/>
            <a:ahLst/>
            <a:cxnLst/>
            <a:rect l="0" t="0" r="r" b="b"/>
            <a:pathLst>
              <a:path w="170" h="70">
                <a:moveTo>
                  <a:pt x="169" y="69"/>
                </a:moveTo>
                <a:lnTo>
                  <a:pt x="0" y="0"/>
                </a:lnTo>
                <a:lnTo>
                  <a:pt x="21" y="0"/>
                </a:lnTo>
                <a:lnTo>
                  <a:pt x="169" y="60"/>
                </a:lnTo>
                <a:lnTo>
                  <a:pt x="169" y="69"/>
                </a:lnTo>
                <a:close/>
              </a:path>
            </a:pathLst>
          </a:custGeom>
          <a:solidFill>
            <a:srgbClr val="522E26"/>
          </a:solidFill>
          <a:ln>
            <a:noFill/>
          </a:ln>
        </p:spPr>
      </p:sp>
      <p:sp>
        <p:nvSpPr>
          <p:cNvPr id="17760" name="Freeform 843"/>
          <p:cNvSpPr/>
          <p:nvPr/>
        </p:nvSpPr>
        <p:spPr>
          <a:xfrm>
            <a:off x="1284840" y="514800"/>
            <a:ext cx="53640" cy="21960"/>
          </a:xfrm>
          <a:custGeom>
            <a:avLst/>
            <a:gdLst/>
            <a:ahLst/>
            <a:cxnLst/>
            <a:rect l="0" t="0" r="r" b="b"/>
            <a:pathLst>
              <a:path w="149" h="61">
                <a:moveTo>
                  <a:pt x="148" y="60"/>
                </a:moveTo>
                <a:lnTo>
                  <a:pt x="0" y="0"/>
                </a:lnTo>
                <a:lnTo>
                  <a:pt x="21" y="0"/>
                </a:lnTo>
                <a:lnTo>
                  <a:pt x="148" y="52"/>
                </a:lnTo>
                <a:lnTo>
                  <a:pt x="148" y="60"/>
                </a:lnTo>
                <a:close/>
              </a:path>
            </a:pathLst>
          </a:custGeom>
          <a:solidFill>
            <a:srgbClr val="512D24"/>
          </a:solidFill>
          <a:ln>
            <a:noFill/>
          </a:ln>
        </p:spPr>
      </p:sp>
      <p:sp>
        <p:nvSpPr>
          <p:cNvPr id="17761" name="Freeform 844"/>
          <p:cNvSpPr/>
          <p:nvPr/>
        </p:nvSpPr>
        <p:spPr>
          <a:xfrm>
            <a:off x="1292400" y="514800"/>
            <a:ext cx="46080" cy="19080"/>
          </a:xfrm>
          <a:custGeom>
            <a:avLst/>
            <a:gdLst/>
            <a:ahLst/>
            <a:cxnLst/>
            <a:rect l="0" t="0" r="r" b="b"/>
            <a:pathLst>
              <a:path w="128" h="53">
                <a:moveTo>
                  <a:pt x="127" y="52"/>
                </a:moveTo>
                <a:lnTo>
                  <a:pt x="0" y="0"/>
                </a:lnTo>
                <a:lnTo>
                  <a:pt x="22" y="0"/>
                </a:lnTo>
                <a:lnTo>
                  <a:pt x="127" y="43"/>
                </a:lnTo>
                <a:lnTo>
                  <a:pt x="127" y="52"/>
                </a:lnTo>
                <a:close/>
              </a:path>
            </a:pathLst>
          </a:custGeom>
          <a:solidFill>
            <a:srgbClr val="512C23"/>
          </a:solidFill>
          <a:ln>
            <a:noFill/>
          </a:ln>
        </p:spPr>
      </p:sp>
      <p:sp>
        <p:nvSpPr>
          <p:cNvPr id="17762" name="Freeform 845"/>
          <p:cNvSpPr/>
          <p:nvPr/>
        </p:nvSpPr>
        <p:spPr>
          <a:xfrm>
            <a:off x="1299960" y="514800"/>
            <a:ext cx="38520" cy="16200"/>
          </a:xfrm>
          <a:custGeom>
            <a:avLst/>
            <a:gdLst/>
            <a:ahLst/>
            <a:cxnLst/>
            <a:rect l="0" t="0" r="r" b="b"/>
            <a:pathLst>
              <a:path w="107" h="45">
                <a:moveTo>
                  <a:pt x="106" y="44"/>
                </a:moveTo>
                <a:lnTo>
                  <a:pt x="0" y="0"/>
                </a:lnTo>
                <a:lnTo>
                  <a:pt x="22" y="0"/>
                </a:lnTo>
                <a:lnTo>
                  <a:pt x="106" y="35"/>
                </a:lnTo>
                <a:lnTo>
                  <a:pt x="106" y="44"/>
                </a:lnTo>
                <a:close/>
              </a:path>
            </a:pathLst>
          </a:custGeom>
          <a:solidFill>
            <a:srgbClr val="512B22"/>
          </a:solidFill>
          <a:ln>
            <a:noFill/>
          </a:ln>
        </p:spPr>
      </p:sp>
      <p:sp>
        <p:nvSpPr>
          <p:cNvPr id="17763" name="Freeform 846"/>
          <p:cNvSpPr/>
          <p:nvPr/>
        </p:nvSpPr>
        <p:spPr>
          <a:xfrm>
            <a:off x="1307520" y="514800"/>
            <a:ext cx="30960" cy="12960"/>
          </a:xfrm>
          <a:custGeom>
            <a:avLst/>
            <a:gdLst/>
            <a:ahLst/>
            <a:cxnLst/>
            <a:rect l="0" t="0" r="r" b="b"/>
            <a:pathLst>
              <a:path w="86" h="36">
                <a:moveTo>
                  <a:pt x="85" y="35"/>
                </a:moveTo>
                <a:lnTo>
                  <a:pt x="0" y="0"/>
                </a:lnTo>
                <a:lnTo>
                  <a:pt x="21" y="0"/>
                </a:lnTo>
                <a:lnTo>
                  <a:pt x="85" y="27"/>
                </a:lnTo>
                <a:lnTo>
                  <a:pt x="85" y="35"/>
                </a:lnTo>
                <a:close/>
              </a:path>
            </a:pathLst>
          </a:custGeom>
          <a:solidFill>
            <a:srgbClr val="502A21"/>
          </a:solidFill>
          <a:ln>
            <a:noFill/>
          </a:ln>
        </p:spPr>
      </p:sp>
      <p:sp>
        <p:nvSpPr>
          <p:cNvPr id="17764" name="Freeform 847"/>
          <p:cNvSpPr/>
          <p:nvPr/>
        </p:nvSpPr>
        <p:spPr>
          <a:xfrm>
            <a:off x="1315080" y="514800"/>
            <a:ext cx="23400" cy="10080"/>
          </a:xfrm>
          <a:custGeom>
            <a:avLst/>
            <a:gdLst/>
            <a:ahLst/>
            <a:cxnLst/>
            <a:rect l="0" t="0" r="r" b="b"/>
            <a:pathLst>
              <a:path w="65" h="28">
                <a:moveTo>
                  <a:pt x="64" y="27"/>
                </a:moveTo>
                <a:lnTo>
                  <a:pt x="0" y="0"/>
                </a:lnTo>
                <a:lnTo>
                  <a:pt x="21" y="0"/>
                </a:lnTo>
                <a:lnTo>
                  <a:pt x="64" y="18"/>
                </a:lnTo>
                <a:lnTo>
                  <a:pt x="64" y="27"/>
                </a:lnTo>
                <a:close/>
              </a:path>
            </a:pathLst>
          </a:custGeom>
          <a:solidFill>
            <a:srgbClr val="50291F"/>
          </a:solidFill>
          <a:ln>
            <a:noFill/>
          </a:ln>
        </p:spPr>
      </p:sp>
      <p:sp>
        <p:nvSpPr>
          <p:cNvPr id="17765" name="Freeform 848"/>
          <p:cNvSpPr/>
          <p:nvPr/>
        </p:nvSpPr>
        <p:spPr>
          <a:xfrm>
            <a:off x="1322640" y="514800"/>
            <a:ext cx="15840" cy="6840"/>
          </a:xfrm>
          <a:custGeom>
            <a:avLst/>
            <a:gdLst/>
            <a:ahLst/>
            <a:cxnLst/>
            <a:rect l="0" t="0" r="r" b="b"/>
            <a:pathLst>
              <a:path w="44" h="19">
                <a:moveTo>
                  <a:pt x="43" y="18"/>
                </a:moveTo>
                <a:lnTo>
                  <a:pt x="0" y="0"/>
                </a:lnTo>
                <a:lnTo>
                  <a:pt x="22" y="0"/>
                </a:lnTo>
                <a:lnTo>
                  <a:pt x="43" y="10"/>
                </a:lnTo>
                <a:lnTo>
                  <a:pt x="43" y="18"/>
                </a:lnTo>
                <a:close/>
              </a:path>
            </a:pathLst>
          </a:custGeom>
          <a:solidFill>
            <a:srgbClr val="50281E"/>
          </a:solidFill>
          <a:ln>
            <a:noFill/>
          </a:ln>
        </p:spPr>
      </p:sp>
      <p:sp>
        <p:nvSpPr>
          <p:cNvPr id="17766" name="Freeform 849"/>
          <p:cNvSpPr/>
          <p:nvPr/>
        </p:nvSpPr>
        <p:spPr>
          <a:xfrm>
            <a:off x="1330200" y="514800"/>
            <a:ext cx="8280" cy="3960"/>
          </a:xfrm>
          <a:custGeom>
            <a:avLst/>
            <a:gdLst/>
            <a:ahLst/>
            <a:cxnLst/>
            <a:rect l="0" t="0" r="r" b="b"/>
            <a:pathLst>
              <a:path w="23" h="11">
                <a:moveTo>
                  <a:pt x="22" y="10"/>
                </a:moveTo>
                <a:lnTo>
                  <a:pt x="0" y="0"/>
                </a:lnTo>
                <a:lnTo>
                  <a:pt x="22" y="0"/>
                </a:lnTo>
                <a:lnTo>
                  <a:pt x="22" y="10"/>
                </a:lnTo>
                <a:close/>
              </a:path>
            </a:pathLst>
          </a:custGeom>
          <a:solidFill>
            <a:srgbClr val="4F271C"/>
          </a:solidFill>
          <a:ln>
            <a:noFill/>
          </a:ln>
        </p:spPr>
      </p:sp>
      <p:sp>
        <p:nvSpPr>
          <p:cNvPr id="17767" name="Line 850"/>
          <p:cNvSpPr/>
          <p:nvPr/>
        </p:nvSpPr>
        <p:spPr>
          <a:xfrm>
            <a:off x="352800" y="1070280"/>
            <a:ext cx="87354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17768" name="TextShape 851"/>
          <p:cNvSpPr txBox="1"/>
          <p:nvPr/>
        </p:nvSpPr>
        <p:spPr>
          <a:xfrm>
            <a:off x="3648240" y="370800"/>
            <a:ext cx="2600640" cy="456120"/>
          </a:xfrm>
          <a:prstGeom prst="rect">
            <a:avLst/>
          </a:prstGeom>
          <a:noFill/>
          <a:ln>
            <a:noFill/>
          </a:ln>
        </p:spPr>
        <p:txBody>
          <a:bodyPr lIns="0" tIns="0" rIns="0" bIns="0">
            <a:noAutofit/>
          </a:bodyPr>
          <a:lstStyle/>
          <a:p>
            <a:r>
              <a:rPr lang="en-US" sz="3209" b="1" i="1" strike="noStrike" spc="-1">
                <a:solidFill>
                  <a:srgbClr val="C00000"/>
                </a:solidFill>
                <a:latin typeface="Arial"/>
              </a:rPr>
              <a:t>АПЕЛЛЯЦИЯ</a:t>
            </a:r>
            <a:endParaRPr lang="en-US" sz="3209" b="0" strike="noStrike" spc="-1">
              <a:latin typeface="Times New Roman"/>
            </a:endParaRPr>
          </a:p>
        </p:txBody>
      </p:sp>
      <p:sp>
        <p:nvSpPr>
          <p:cNvPr id="17769" name="TextShape 852"/>
          <p:cNvSpPr txBox="1"/>
          <p:nvPr/>
        </p:nvSpPr>
        <p:spPr>
          <a:xfrm>
            <a:off x="1122120" y="1361160"/>
            <a:ext cx="6523560" cy="340200"/>
          </a:xfrm>
          <a:prstGeom prst="rect">
            <a:avLst/>
          </a:prstGeom>
          <a:noFill/>
          <a:ln>
            <a:noFill/>
          </a:ln>
        </p:spPr>
        <p:txBody>
          <a:bodyPr lIns="0" tIns="0" rIns="0" bIns="0">
            <a:noAutofit/>
          </a:bodyPr>
          <a:lstStyle/>
          <a:p>
            <a:r>
              <a:rPr lang="en-US" sz="2400" b="1" i="1" strike="noStrike" spc="-1">
                <a:solidFill>
                  <a:srgbClr val="2A5010"/>
                </a:solidFill>
                <a:latin typeface="Arial"/>
              </a:rPr>
              <a:t>Апелляция о нарушении установленного </a:t>
            </a:r>
            <a:endParaRPr lang="en-US" sz="2400" b="0" strike="noStrike" spc="-1">
              <a:latin typeface="Times New Roman"/>
            </a:endParaRPr>
          </a:p>
        </p:txBody>
      </p:sp>
      <p:sp>
        <p:nvSpPr>
          <p:cNvPr id="17770" name="Freeform 853"/>
          <p:cNvSpPr/>
          <p:nvPr/>
        </p:nvSpPr>
        <p:spPr>
          <a:xfrm>
            <a:off x="4100040" y="3051720"/>
            <a:ext cx="801000" cy="563040"/>
          </a:xfrm>
          <a:custGeom>
            <a:avLst/>
            <a:gdLst/>
            <a:ahLst/>
            <a:cxnLst/>
            <a:rect l="0" t="0" r="r" b="b"/>
            <a:pathLst>
              <a:path w="2225" h="1564">
                <a:moveTo>
                  <a:pt x="0" y="782"/>
                </a:moveTo>
                <a:lnTo>
                  <a:pt x="556" y="782"/>
                </a:lnTo>
                <a:lnTo>
                  <a:pt x="556" y="0"/>
                </a:lnTo>
                <a:lnTo>
                  <a:pt x="1668" y="0"/>
                </a:lnTo>
                <a:lnTo>
                  <a:pt x="1668" y="782"/>
                </a:lnTo>
                <a:lnTo>
                  <a:pt x="2224" y="782"/>
                </a:lnTo>
                <a:lnTo>
                  <a:pt x="1113" y="1563"/>
                </a:lnTo>
                <a:lnTo>
                  <a:pt x="0" y="782"/>
                </a:lnTo>
                <a:close/>
              </a:path>
            </a:pathLst>
          </a:custGeom>
          <a:solidFill>
            <a:srgbClr val="90C226"/>
          </a:solidFill>
          <a:ln w="19800" cap="rnd">
            <a:solidFill>
              <a:srgbClr val="688E19"/>
            </a:solidFill>
            <a:miter/>
          </a:ln>
        </p:spPr>
      </p:sp>
      <p:sp>
        <p:nvSpPr>
          <p:cNvPr id="17771" name="Freeform 854"/>
          <p:cNvSpPr/>
          <p:nvPr/>
        </p:nvSpPr>
        <p:spPr>
          <a:xfrm>
            <a:off x="4208400" y="4549680"/>
            <a:ext cx="800640" cy="563040"/>
          </a:xfrm>
          <a:custGeom>
            <a:avLst/>
            <a:gdLst/>
            <a:ahLst/>
            <a:cxnLst/>
            <a:rect l="0" t="0" r="r" b="b"/>
            <a:pathLst>
              <a:path w="2224" h="1564">
                <a:moveTo>
                  <a:pt x="0" y="782"/>
                </a:moveTo>
                <a:lnTo>
                  <a:pt x="556" y="782"/>
                </a:lnTo>
                <a:lnTo>
                  <a:pt x="556" y="0"/>
                </a:lnTo>
                <a:lnTo>
                  <a:pt x="1668" y="0"/>
                </a:lnTo>
                <a:lnTo>
                  <a:pt x="1668" y="782"/>
                </a:lnTo>
                <a:lnTo>
                  <a:pt x="2223" y="782"/>
                </a:lnTo>
                <a:lnTo>
                  <a:pt x="1112" y="1563"/>
                </a:lnTo>
                <a:lnTo>
                  <a:pt x="0" y="782"/>
                </a:lnTo>
                <a:close/>
              </a:path>
            </a:pathLst>
          </a:custGeom>
          <a:solidFill>
            <a:srgbClr val="90C226"/>
          </a:solidFill>
          <a:ln w="19800" cap="rnd">
            <a:solidFill>
              <a:srgbClr val="688E19"/>
            </a:solidFill>
            <a:miter/>
          </a:ln>
        </p:spPr>
      </p:sp>
      <p:sp>
        <p:nvSpPr>
          <p:cNvPr id="17772" name="Freeform 855"/>
          <p:cNvSpPr/>
          <p:nvPr/>
        </p:nvSpPr>
        <p:spPr>
          <a:xfrm>
            <a:off x="480600" y="2205720"/>
            <a:ext cx="8638920" cy="721800"/>
          </a:xfrm>
          <a:custGeom>
            <a:avLst/>
            <a:gdLst/>
            <a:ahLst/>
            <a:cxnLst/>
            <a:rect l="0" t="0" r="r" b="b"/>
            <a:pathLst>
              <a:path w="23997" h="2005">
                <a:moveTo>
                  <a:pt x="0" y="334"/>
                </a:moveTo>
                <a:cubicBezTo>
                  <a:pt x="0" y="150"/>
                  <a:pt x="150" y="0"/>
                  <a:pt x="334" y="0"/>
                </a:cubicBezTo>
                <a:lnTo>
                  <a:pt x="23662" y="0"/>
                </a:lnTo>
                <a:cubicBezTo>
                  <a:pt x="23846" y="0"/>
                  <a:pt x="23996" y="150"/>
                  <a:pt x="23996" y="334"/>
                </a:cubicBezTo>
                <a:lnTo>
                  <a:pt x="23996" y="1670"/>
                </a:lnTo>
                <a:cubicBezTo>
                  <a:pt x="23996" y="1854"/>
                  <a:pt x="23846" y="2004"/>
                  <a:pt x="23662" y="2004"/>
                </a:cubicBezTo>
                <a:lnTo>
                  <a:pt x="334" y="2004"/>
                </a:lnTo>
                <a:cubicBezTo>
                  <a:pt x="150" y="2004"/>
                  <a:pt x="0" y="1854"/>
                  <a:pt x="0" y="1670"/>
                </a:cubicBezTo>
                <a:lnTo>
                  <a:pt x="0" y="334"/>
                </a:lnTo>
                <a:close/>
              </a:path>
            </a:pathLst>
          </a:custGeom>
          <a:solidFill>
            <a:srgbClr val="D6D0E2"/>
          </a:solidFill>
          <a:ln w="19800" cap="rnd">
            <a:solidFill>
              <a:srgbClr val="A46756"/>
            </a:solidFill>
            <a:round/>
          </a:ln>
        </p:spPr>
      </p:sp>
      <p:sp>
        <p:nvSpPr>
          <p:cNvPr id="17773" name="TextShape 856"/>
          <p:cNvSpPr txBox="1"/>
          <p:nvPr/>
        </p:nvSpPr>
        <p:spPr>
          <a:xfrm>
            <a:off x="2551320" y="1727640"/>
            <a:ext cx="3850200" cy="340200"/>
          </a:xfrm>
          <a:prstGeom prst="rect">
            <a:avLst/>
          </a:prstGeom>
          <a:noFill/>
          <a:ln>
            <a:noFill/>
          </a:ln>
        </p:spPr>
        <p:txBody>
          <a:bodyPr lIns="0" tIns="0" rIns="0" bIns="0">
            <a:noAutofit/>
          </a:bodyPr>
          <a:lstStyle/>
          <a:p>
            <a:r>
              <a:rPr lang="en-US" sz="2400" b="1" i="1" strike="noStrike" spc="-1">
                <a:solidFill>
                  <a:srgbClr val="2A5010"/>
                </a:solidFill>
                <a:latin typeface="Arial"/>
              </a:rPr>
              <a:t>порядка проведения ЕГЭ</a:t>
            </a:r>
            <a:endParaRPr lang="en-US" sz="2400" b="0" strike="noStrike" spc="-1">
              <a:latin typeface="Times New Roman"/>
            </a:endParaRPr>
          </a:p>
        </p:txBody>
      </p:sp>
      <p:sp>
        <p:nvSpPr>
          <p:cNvPr id="17774" name="Freeform 857"/>
          <p:cNvSpPr/>
          <p:nvPr/>
        </p:nvSpPr>
        <p:spPr>
          <a:xfrm>
            <a:off x="4346640" y="2545560"/>
            <a:ext cx="2153880" cy="28080"/>
          </a:xfrm>
          <a:custGeom>
            <a:avLst/>
            <a:gdLst/>
            <a:ahLst/>
            <a:cxnLst/>
            <a:rect l="0" t="0" r="r" b="b"/>
            <a:pathLst>
              <a:path w="5983" h="78">
                <a:moveTo>
                  <a:pt x="0" y="0"/>
                </a:moveTo>
                <a:lnTo>
                  <a:pt x="2992" y="0"/>
                </a:lnTo>
                <a:lnTo>
                  <a:pt x="5982" y="0"/>
                </a:lnTo>
                <a:lnTo>
                  <a:pt x="5982" y="77"/>
                </a:lnTo>
                <a:lnTo>
                  <a:pt x="2992" y="77"/>
                </a:lnTo>
                <a:lnTo>
                  <a:pt x="0" y="77"/>
                </a:lnTo>
                <a:lnTo>
                  <a:pt x="0" y="0"/>
                </a:lnTo>
                <a:close/>
              </a:path>
            </a:pathLst>
          </a:custGeom>
          <a:solidFill>
            <a:srgbClr val="C00000"/>
          </a:solidFill>
          <a:ln>
            <a:noFill/>
          </a:ln>
        </p:spPr>
      </p:sp>
      <p:sp>
        <p:nvSpPr>
          <p:cNvPr id="17775" name="TextShape 858"/>
          <p:cNvSpPr txBox="1"/>
          <p:nvPr/>
        </p:nvSpPr>
        <p:spPr>
          <a:xfrm>
            <a:off x="623520" y="2288880"/>
            <a:ext cx="7344688" cy="336960"/>
          </a:xfrm>
          <a:prstGeom prst="rect">
            <a:avLst/>
          </a:prstGeom>
          <a:noFill/>
          <a:ln>
            <a:noFill/>
          </a:ln>
        </p:spPr>
        <p:txBody>
          <a:bodyPr lIns="0" tIns="0" rIns="0" bIns="0">
            <a:noAutofit/>
          </a:bodyPr>
          <a:lstStyle/>
          <a:p>
            <a:r>
              <a:rPr lang="en-US" sz="2010" b="1" i="1" strike="noStrike" spc="-1" dirty="0" err="1">
                <a:solidFill>
                  <a:srgbClr val="002060"/>
                </a:solidFill>
                <a:latin typeface="Arial"/>
              </a:rPr>
              <a:t>Подаётся</a:t>
            </a:r>
            <a:r>
              <a:rPr lang="en-US" sz="2010" b="1" i="1" strike="noStrike" spc="-1" dirty="0">
                <a:solidFill>
                  <a:srgbClr val="002060"/>
                </a:solidFill>
                <a:latin typeface="Arial"/>
              </a:rPr>
              <a:t> </a:t>
            </a:r>
            <a:r>
              <a:rPr lang="en-US" sz="2010" b="1" i="1" strike="noStrike" spc="-1" dirty="0" err="1">
                <a:solidFill>
                  <a:srgbClr val="002060"/>
                </a:solidFill>
                <a:latin typeface="Arial"/>
              </a:rPr>
              <a:t>участником</a:t>
            </a:r>
            <a:r>
              <a:rPr lang="en-US" sz="2010" b="1" i="1" strike="noStrike" spc="-1" dirty="0">
                <a:solidFill>
                  <a:srgbClr val="002060"/>
                </a:solidFill>
                <a:latin typeface="Arial"/>
              </a:rPr>
              <a:t> ЕГЭ</a:t>
            </a:r>
            <a:r>
              <a:rPr lang="en-US" sz="2010" b="1" i="1" strike="noStrike" spc="-1" dirty="0">
                <a:solidFill>
                  <a:srgbClr val="C00000"/>
                </a:solidFill>
                <a:latin typeface="Arial"/>
              </a:rPr>
              <a:t> в </a:t>
            </a:r>
            <a:r>
              <a:rPr lang="en-US" sz="2010" b="1" i="1" strike="noStrike" spc="-1" dirty="0" err="1">
                <a:solidFill>
                  <a:srgbClr val="C00000"/>
                </a:solidFill>
                <a:latin typeface="Arial"/>
              </a:rPr>
              <a:t>день</a:t>
            </a:r>
            <a:r>
              <a:rPr lang="en-US" sz="2010" b="1" i="1" strike="noStrike" spc="-1" dirty="0">
                <a:solidFill>
                  <a:srgbClr val="C00000"/>
                </a:solidFill>
                <a:latin typeface="Arial"/>
              </a:rPr>
              <a:t> </a:t>
            </a:r>
            <a:r>
              <a:rPr lang="en-US" sz="2010" b="1" i="1" strike="noStrike" spc="-1" dirty="0" err="1">
                <a:solidFill>
                  <a:srgbClr val="C00000"/>
                </a:solidFill>
                <a:latin typeface="Arial"/>
              </a:rPr>
              <a:t>экзамена</a:t>
            </a:r>
            <a:r>
              <a:rPr lang="en-US" sz="2010" b="1" i="1" strike="noStrike" spc="-1" dirty="0">
                <a:solidFill>
                  <a:srgbClr val="002060"/>
                </a:solidFill>
                <a:latin typeface="Arial"/>
              </a:rPr>
              <a:t> </a:t>
            </a:r>
            <a:r>
              <a:rPr lang="en-US" sz="2010" b="1" i="1" strike="noStrike" spc="-1" dirty="0" err="1">
                <a:solidFill>
                  <a:srgbClr val="002060"/>
                </a:solidFill>
                <a:latin typeface="Arial"/>
              </a:rPr>
              <a:t>до</a:t>
            </a:r>
            <a:r>
              <a:rPr lang="en-US" sz="2010" b="1" i="1" strike="noStrike" spc="-1" dirty="0">
                <a:solidFill>
                  <a:srgbClr val="002060"/>
                </a:solidFill>
                <a:latin typeface="Arial"/>
              </a:rPr>
              <a:t> </a:t>
            </a:r>
            <a:r>
              <a:rPr lang="en-US" sz="2010" b="1" i="1" strike="noStrike" spc="-1" dirty="0" err="1">
                <a:solidFill>
                  <a:srgbClr val="002060"/>
                </a:solidFill>
                <a:latin typeface="Arial"/>
              </a:rPr>
              <a:t>того</a:t>
            </a:r>
            <a:r>
              <a:rPr lang="en-US" sz="2010" b="1" i="1" strike="noStrike" spc="-1" dirty="0">
                <a:solidFill>
                  <a:srgbClr val="002060"/>
                </a:solidFill>
                <a:latin typeface="Arial"/>
              </a:rPr>
              <a:t>,</a:t>
            </a:r>
            <a:endParaRPr lang="en-US" sz="2010" b="0" strike="noStrike" spc="-1" dirty="0">
              <a:latin typeface="Times New Roman"/>
            </a:endParaRPr>
          </a:p>
        </p:txBody>
      </p:sp>
      <p:sp>
        <p:nvSpPr>
          <p:cNvPr id="17776" name="TextShape 859"/>
          <p:cNvSpPr txBox="1"/>
          <p:nvPr/>
        </p:nvSpPr>
        <p:spPr>
          <a:xfrm>
            <a:off x="7890840" y="2288880"/>
            <a:ext cx="780840" cy="283680"/>
          </a:xfrm>
          <a:prstGeom prst="rect">
            <a:avLst/>
          </a:prstGeom>
          <a:noFill/>
          <a:ln>
            <a:noFill/>
          </a:ln>
        </p:spPr>
        <p:txBody>
          <a:bodyPr lIns="0" tIns="0" rIns="0" bIns="0">
            <a:noAutofit/>
          </a:bodyPr>
          <a:lstStyle/>
          <a:p>
            <a:r>
              <a:rPr lang="en-US" sz="2010" b="1" i="1" strike="noStrike" spc="-1">
                <a:solidFill>
                  <a:srgbClr val="002060"/>
                </a:solidFill>
                <a:latin typeface="Arial"/>
              </a:rPr>
              <a:t>как он</a:t>
            </a:r>
            <a:endParaRPr lang="en-US" sz="2010" b="0" strike="noStrike" spc="-1">
              <a:latin typeface="Times New Roman"/>
            </a:endParaRPr>
          </a:p>
        </p:txBody>
      </p:sp>
      <p:sp>
        <p:nvSpPr>
          <p:cNvPr id="17777" name="Freeform 860"/>
          <p:cNvSpPr/>
          <p:nvPr/>
        </p:nvSpPr>
        <p:spPr>
          <a:xfrm>
            <a:off x="518760" y="3711600"/>
            <a:ext cx="8600760" cy="721440"/>
          </a:xfrm>
          <a:custGeom>
            <a:avLst/>
            <a:gdLst/>
            <a:ahLst/>
            <a:cxnLst/>
            <a:rect l="0" t="0" r="r" b="b"/>
            <a:pathLst>
              <a:path w="23891" h="2004">
                <a:moveTo>
                  <a:pt x="0" y="334"/>
                </a:moveTo>
                <a:cubicBezTo>
                  <a:pt x="0" y="149"/>
                  <a:pt x="149" y="0"/>
                  <a:pt x="334" y="0"/>
                </a:cubicBezTo>
                <a:lnTo>
                  <a:pt x="23556" y="0"/>
                </a:lnTo>
                <a:cubicBezTo>
                  <a:pt x="23740" y="0"/>
                  <a:pt x="23890" y="149"/>
                  <a:pt x="23890" y="334"/>
                </a:cubicBezTo>
                <a:lnTo>
                  <a:pt x="23890" y="1669"/>
                </a:lnTo>
                <a:cubicBezTo>
                  <a:pt x="23890" y="1854"/>
                  <a:pt x="23740" y="2003"/>
                  <a:pt x="23556" y="2003"/>
                </a:cubicBezTo>
                <a:lnTo>
                  <a:pt x="334" y="2003"/>
                </a:lnTo>
                <a:cubicBezTo>
                  <a:pt x="149" y="2003"/>
                  <a:pt x="0" y="1854"/>
                  <a:pt x="0" y="1669"/>
                </a:cubicBezTo>
                <a:lnTo>
                  <a:pt x="0" y="334"/>
                </a:lnTo>
                <a:close/>
              </a:path>
            </a:pathLst>
          </a:custGeom>
          <a:solidFill>
            <a:srgbClr val="D6D0E2"/>
          </a:solidFill>
          <a:ln w="19800" cap="rnd">
            <a:solidFill>
              <a:srgbClr val="A46756"/>
            </a:solidFill>
            <a:round/>
          </a:ln>
        </p:spPr>
      </p:sp>
      <p:sp>
        <p:nvSpPr>
          <p:cNvPr id="17778" name="TextShape 861"/>
          <p:cNvSpPr txBox="1"/>
          <p:nvPr/>
        </p:nvSpPr>
        <p:spPr>
          <a:xfrm>
            <a:off x="623520" y="2593800"/>
            <a:ext cx="4991760" cy="283680"/>
          </a:xfrm>
          <a:prstGeom prst="rect">
            <a:avLst/>
          </a:prstGeom>
          <a:noFill/>
          <a:ln>
            <a:noFill/>
          </a:ln>
        </p:spPr>
        <p:txBody>
          <a:bodyPr lIns="0" tIns="0" rIns="0" bIns="0">
            <a:noAutofit/>
          </a:bodyPr>
          <a:lstStyle/>
          <a:p>
            <a:r>
              <a:rPr lang="en-US" sz="2010" b="1" i="1" strike="noStrike" spc="-1">
                <a:solidFill>
                  <a:srgbClr val="002060"/>
                </a:solidFill>
                <a:latin typeface="Arial"/>
              </a:rPr>
              <a:t>покинул пункт проведения экзаменов.</a:t>
            </a:r>
            <a:endParaRPr lang="en-US" sz="2010" b="0" strike="noStrike" spc="-1">
              <a:latin typeface="Times New Roman"/>
            </a:endParaRPr>
          </a:p>
        </p:txBody>
      </p:sp>
      <p:sp>
        <p:nvSpPr>
          <p:cNvPr id="17779" name="Freeform 862"/>
          <p:cNvSpPr/>
          <p:nvPr/>
        </p:nvSpPr>
        <p:spPr>
          <a:xfrm>
            <a:off x="7599240" y="4037040"/>
            <a:ext cx="1149840" cy="28080"/>
          </a:xfrm>
          <a:custGeom>
            <a:avLst/>
            <a:gdLst/>
            <a:ahLst/>
            <a:cxnLst/>
            <a:rect l="0" t="0" r="r" b="b"/>
            <a:pathLst>
              <a:path w="3194" h="78">
                <a:moveTo>
                  <a:pt x="0" y="77"/>
                </a:moveTo>
                <a:lnTo>
                  <a:pt x="3193" y="77"/>
                </a:lnTo>
                <a:lnTo>
                  <a:pt x="3193" y="0"/>
                </a:lnTo>
                <a:lnTo>
                  <a:pt x="0" y="0"/>
                </a:lnTo>
                <a:lnTo>
                  <a:pt x="0" y="77"/>
                </a:lnTo>
                <a:close/>
              </a:path>
            </a:pathLst>
          </a:custGeom>
          <a:solidFill>
            <a:srgbClr val="C00000"/>
          </a:solidFill>
          <a:ln>
            <a:noFill/>
          </a:ln>
        </p:spPr>
      </p:sp>
      <p:sp>
        <p:nvSpPr>
          <p:cNvPr id="17780" name="TextShape 863"/>
          <p:cNvSpPr txBox="1"/>
          <p:nvPr/>
        </p:nvSpPr>
        <p:spPr>
          <a:xfrm>
            <a:off x="625680" y="3780000"/>
            <a:ext cx="7980480" cy="283680"/>
          </a:xfrm>
          <a:prstGeom prst="rect">
            <a:avLst/>
          </a:prstGeom>
          <a:noFill/>
          <a:ln>
            <a:noFill/>
          </a:ln>
        </p:spPr>
        <p:txBody>
          <a:bodyPr lIns="0" tIns="0" rIns="0" bIns="0">
            <a:noAutofit/>
          </a:bodyPr>
          <a:lstStyle/>
          <a:p>
            <a:r>
              <a:rPr lang="en-US" sz="2010" b="1" i="1" strike="noStrike" spc="-1">
                <a:solidFill>
                  <a:srgbClr val="002060"/>
                </a:solidFill>
                <a:latin typeface="Arial"/>
              </a:rPr>
              <a:t>Конфликтная комиссия рассматривает апелляцию</a:t>
            </a:r>
            <a:r>
              <a:rPr lang="en-US" sz="2010" b="1" i="1" strike="noStrike" spc="-1">
                <a:solidFill>
                  <a:srgbClr val="C00000"/>
                </a:solidFill>
                <a:latin typeface="Arial"/>
              </a:rPr>
              <a:t> не более</a:t>
            </a:r>
            <a:endParaRPr lang="en-US" sz="2010" b="0" strike="noStrike" spc="-1">
              <a:latin typeface="Times New Roman"/>
            </a:endParaRPr>
          </a:p>
        </p:txBody>
      </p:sp>
      <p:sp>
        <p:nvSpPr>
          <p:cNvPr id="17781" name="Freeform 864"/>
          <p:cNvSpPr/>
          <p:nvPr/>
        </p:nvSpPr>
        <p:spPr>
          <a:xfrm>
            <a:off x="625680" y="4341600"/>
            <a:ext cx="2157120" cy="28080"/>
          </a:xfrm>
          <a:custGeom>
            <a:avLst/>
            <a:gdLst/>
            <a:ahLst/>
            <a:cxnLst/>
            <a:rect l="0" t="0" r="r" b="b"/>
            <a:pathLst>
              <a:path w="5992" h="78">
                <a:moveTo>
                  <a:pt x="0" y="0"/>
                </a:moveTo>
                <a:lnTo>
                  <a:pt x="2996" y="0"/>
                </a:lnTo>
                <a:lnTo>
                  <a:pt x="5991" y="0"/>
                </a:lnTo>
                <a:lnTo>
                  <a:pt x="5991" y="77"/>
                </a:lnTo>
                <a:lnTo>
                  <a:pt x="2996" y="77"/>
                </a:lnTo>
                <a:lnTo>
                  <a:pt x="0" y="77"/>
                </a:lnTo>
                <a:lnTo>
                  <a:pt x="0" y="0"/>
                </a:lnTo>
                <a:close/>
              </a:path>
            </a:pathLst>
          </a:custGeom>
          <a:solidFill>
            <a:srgbClr val="C00000"/>
          </a:solidFill>
          <a:ln>
            <a:noFill/>
          </a:ln>
        </p:spPr>
      </p:sp>
      <p:sp>
        <p:nvSpPr>
          <p:cNvPr id="17782" name="Freeform 865"/>
          <p:cNvSpPr/>
          <p:nvPr/>
        </p:nvSpPr>
        <p:spPr>
          <a:xfrm>
            <a:off x="430200" y="5197320"/>
            <a:ext cx="8735040" cy="1418040"/>
          </a:xfrm>
          <a:custGeom>
            <a:avLst/>
            <a:gdLst/>
            <a:ahLst/>
            <a:cxnLst/>
            <a:rect l="0" t="0" r="r" b="b"/>
            <a:pathLst>
              <a:path w="24264" h="3939">
                <a:moveTo>
                  <a:pt x="0" y="656"/>
                </a:moveTo>
                <a:cubicBezTo>
                  <a:pt x="0" y="294"/>
                  <a:pt x="294" y="0"/>
                  <a:pt x="657" y="0"/>
                </a:cubicBezTo>
                <a:lnTo>
                  <a:pt x="23606" y="0"/>
                </a:lnTo>
                <a:cubicBezTo>
                  <a:pt x="23969" y="0"/>
                  <a:pt x="24263" y="294"/>
                  <a:pt x="24263" y="656"/>
                </a:cubicBezTo>
                <a:lnTo>
                  <a:pt x="24263" y="3282"/>
                </a:lnTo>
                <a:cubicBezTo>
                  <a:pt x="24263" y="3644"/>
                  <a:pt x="23969" y="3938"/>
                  <a:pt x="23606" y="3938"/>
                </a:cubicBezTo>
                <a:lnTo>
                  <a:pt x="657" y="3938"/>
                </a:lnTo>
                <a:cubicBezTo>
                  <a:pt x="294" y="3938"/>
                  <a:pt x="0" y="3644"/>
                  <a:pt x="0" y="3282"/>
                </a:cubicBezTo>
                <a:lnTo>
                  <a:pt x="0" y="656"/>
                </a:lnTo>
                <a:close/>
              </a:path>
            </a:pathLst>
          </a:custGeom>
          <a:solidFill>
            <a:srgbClr val="D6D0E2"/>
          </a:solidFill>
          <a:ln w="19800" cap="rnd">
            <a:solidFill>
              <a:srgbClr val="A46756"/>
            </a:solidFill>
            <a:round/>
          </a:ln>
        </p:spPr>
      </p:sp>
      <p:sp>
        <p:nvSpPr>
          <p:cNvPr id="17783" name="TextShape 866"/>
          <p:cNvSpPr txBox="1"/>
          <p:nvPr/>
        </p:nvSpPr>
        <p:spPr>
          <a:xfrm>
            <a:off x="625680" y="4085280"/>
            <a:ext cx="5057640" cy="283680"/>
          </a:xfrm>
          <a:prstGeom prst="rect">
            <a:avLst/>
          </a:prstGeom>
          <a:noFill/>
          <a:ln>
            <a:noFill/>
          </a:ln>
        </p:spPr>
        <p:txBody>
          <a:bodyPr lIns="0" tIns="0" rIns="0" bIns="0">
            <a:noAutofit/>
          </a:bodyPr>
          <a:lstStyle/>
          <a:p>
            <a:r>
              <a:rPr lang="en-US" sz="2010" b="1" i="1" strike="noStrike" spc="-1">
                <a:solidFill>
                  <a:srgbClr val="C00000"/>
                </a:solidFill>
                <a:latin typeface="Arial"/>
              </a:rPr>
              <a:t>2-х рабочих дней</a:t>
            </a:r>
            <a:r>
              <a:rPr lang="en-US" sz="2010" b="1" i="1" strike="noStrike" spc="-1">
                <a:solidFill>
                  <a:srgbClr val="002060"/>
                </a:solidFill>
                <a:latin typeface="Arial"/>
              </a:rPr>
              <a:t> с момента её подачи.</a:t>
            </a:r>
            <a:endParaRPr lang="en-US" sz="2010" b="0" strike="noStrike" spc="-1">
              <a:latin typeface="Times New Roman"/>
            </a:endParaRPr>
          </a:p>
        </p:txBody>
      </p:sp>
      <p:sp>
        <p:nvSpPr>
          <p:cNvPr id="17784" name="Freeform 867"/>
          <p:cNvSpPr/>
          <p:nvPr/>
        </p:nvSpPr>
        <p:spPr>
          <a:xfrm>
            <a:off x="627120" y="5584680"/>
            <a:ext cx="3382200" cy="28080"/>
          </a:xfrm>
          <a:custGeom>
            <a:avLst/>
            <a:gdLst/>
            <a:ahLst/>
            <a:cxnLst/>
            <a:rect l="0" t="0" r="r" b="b"/>
            <a:pathLst>
              <a:path w="9395" h="78">
                <a:moveTo>
                  <a:pt x="0" y="0"/>
                </a:moveTo>
                <a:lnTo>
                  <a:pt x="4697" y="0"/>
                </a:lnTo>
                <a:lnTo>
                  <a:pt x="9394" y="0"/>
                </a:lnTo>
                <a:lnTo>
                  <a:pt x="9394" y="77"/>
                </a:lnTo>
                <a:lnTo>
                  <a:pt x="4697" y="77"/>
                </a:lnTo>
                <a:lnTo>
                  <a:pt x="0" y="77"/>
                </a:lnTo>
                <a:lnTo>
                  <a:pt x="0" y="0"/>
                </a:lnTo>
                <a:close/>
              </a:path>
            </a:pathLst>
          </a:custGeom>
          <a:solidFill>
            <a:srgbClr val="C00000"/>
          </a:solidFill>
          <a:ln>
            <a:noFill/>
          </a:ln>
        </p:spPr>
      </p:sp>
      <p:sp>
        <p:nvSpPr>
          <p:cNvPr id="17785" name="Freeform 868"/>
          <p:cNvSpPr/>
          <p:nvPr/>
        </p:nvSpPr>
        <p:spPr>
          <a:xfrm>
            <a:off x="5529600" y="5584680"/>
            <a:ext cx="1456200" cy="28080"/>
          </a:xfrm>
          <a:custGeom>
            <a:avLst/>
            <a:gdLst/>
            <a:ahLst/>
            <a:cxnLst/>
            <a:rect l="0" t="0" r="r" b="b"/>
            <a:pathLst>
              <a:path w="4045" h="78">
                <a:moveTo>
                  <a:pt x="0" y="77"/>
                </a:moveTo>
                <a:lnTo>
                  <a:pt x="4044" y="77"/>
                </a:lnTo>
                <a:lnTo>
                  <a:pt x="4044" y="0"/>
                </a:lnTo>
                <a:lnTo>
                  <a:pt x="0" y="0"/>
                </a:lnTo>
                <a:lnTo>
                  <a:pt x="0" y="77"/>
                </a:lnTo>
                <a:close/>
              </a:path>
            </a:pathLst>
          </a:custGeom>
          <a:solidFill>
            <a:srgbClr val="C00000"/>
          </a:solidFill>
          <a:ln>
            <a:noFill/>
          </a:ln>
        </p:spPr>
      </p:sp>
      <p:sp>
        <p:nvSpPr>
          <p:cNvPr id="17786" name="TextShape 869"/>
          <p:cNvSpPr txBox="1"/>
          <p:nvPr/>
        </p:nvSpPr>
        <p:spPr>
          <a:xfrm>
            <a:off x="627120" y="5328720"/>
            <a:ext cx="8486280" cy="283680"/>
          </a:xfrm>
          <a:prstGeom prst="rect">
            <a:avLst/>
          </a:prstGeom>
          <a:noFill/>
          <a:ln>
            <a:noFill/>
          </a:ln>
        </p:spPr>
        <p:txBody>
          <a:bodyPr lIns="0" tIns="0" rIns="0" bIns="0">
            <a:noAutofit/>
          </a:bodyPr>
          <a:lstStyle/>
          <a:p>
            <a:r>
              <a:rPr lang="en-US" sz="2010" b="1" i="1" strike="noStrike" spc="-1">
                <a:solidFill>
                  <a:srgbClr val="C00000"/>
                </a:solidFill>
                <a:latin typeface="Arial"/>
              </a:rPr>
              <a:t>В случае удовлетворения</a:t>
            </a:r>
            <a:r>
              <a:rPr lang="en-US" sz="2010" b="1" i="1" strike="noStrike" spc="-1">
                <a:solidFill>
                  <a:srgbClr val="002060"/>
                </a:solidFill>
                <a:latin typeface="Arial"/>
              </a:rPr>
              <a:t> апелляции </a:t>
            </a:r>
            <a:r>
              <a:rPr lang="en-US" sz="2010" b="1" i="1" strike="noStrike" spc="-1">
                <a:solidFill>
                  <a:srgbClr val="C00000"/>
                </a:solidFill>
                <a:latin typeface="Arial"/>
              </a:rPr>
              <a:t>результат</a:t>
            </a:r>
            <a:r>
              <a:rPr lang="en-US" sz="2010" b="1" i="1" strike="noStrike" spc="-1">
                <a:solidFill>
                  <a:srgbClr val="002060"/>
                </a:solidFill>
                <a:latin typeface="Arial"/>
              </a:rPr>
              <a:t> ЕГЭ участника </a:t>
            </a:r>
            <a:endParaRPr lang="en-US" sz="2010" b="0" strike="noStrike" spc="-1">
              <a:latin typeface="Times New Roman"/>
            </a:endParaRPr>
          </a:p>
        </p:txBody>
      </p:sp>
      <p:sp>
        <p:nvSpPr>
          <p:cNvPr id="17787" name="Freeform 870"/>
          <p:cNvSpPr/>
          <p:nvPr/>
        </p:nvSpPr>
        <p:spPr>
          <a:xfrm>
            <a:off x="627120" y="5889600"/>
            <a:ext cx="1852200" cy="28080"/>
          </a:xfrm>
          <a:custGeom>
            <a:avLst/>
            <a:gdLst/>
            <a:ahLst/>
            <a:cxnLst/>
            <a:rect l="0" t="0" r="r" b="b"/>
            <a:pathLst>
              <a:path w="5145" h="78">
                <a:moveTo>
                  <a:pt x="0" y="77"/>
                </a:moveTo>
                <a:lnTo>
                  <a:pt x="5144" y="77"/>
                </a:lnTo>
                <a:lnTo>
                  <a:pt x="5144" y="0"/>
                </a:lnTo>
                <a:lnTo>
                  <a:pt x="0" y="0"/>
                </a:lnTo>
                <a:lnTo>
                  <a:pt x="0" y="77"/>
                </a:lnTo>
                <a:close/>
              </a:path>
            </a:pathLst>
          </a:custGeom>
          <a:solidFill>
            <a:srgbClr val="C00000"/>
          </a:solidFill>
          <a:ln>
            <a:noFill/>
          </a:ln>
        </p:spPr>
      </p:sp>
      <p:sp>
        <p:nvSpPr>
          <p:cNvPr id="17788" name="TextShape 871"/>
          <p:cNvSpPr txBox="1"/>
          <p:nvPr/>
        </p:nvSpPr>
        <p:spPr>
          <a:xfrm>
            <a:off x="627120" y="5633280"/>
            <a:ext cx="8341560" cy="283680"/>
          </a:xfrm>
          <a:prstGeom prst="rect">
            <a:avLst/>
          </a:prstGeom>
          <a:noFill/>
          <a:ln>
            <a:noFill/>
          </a:ln>
        </p:spPr>
        <p:txBody>
          <a:bodyPr lIns="0" tIns="0" rIns="0" bIns="0">
            <a:noAutofit/>
          </a:bodyPr>
          <a:lstStyle/>
          <a:p>
            <a:r>
              <a:rPr lang="en-US" sz="2010" b="1" i="1" strike="noStrike" spc="-1">
                <a:solidFill>
                  <a:srgbClr val="C00000"/>
                </a:solidFill>
                <a:latin typeface="Arial"/>
              </a:rPr>
              <a:t>аннулируется</a:t>
            </a:r>
            <a:r>
              <a:rPr lang="en-US" sz="2010" b="1" i="1" strike="noStrike" spc="-1">
                <a:solidFill>
                  <a:srgbClr val="002060"/>
                </a:solidFill>
                <a:latin typeface="Arial"/>
              </a:rPr>
              <a:t>, ему предоставляется возможность сдать ЕГЭ </a:t>
            </a:r>
            <a:endParaRPr lang="en-US" sz="2010" b="0" strike="noStrike" spc="-1">
              <a:latin typeface="Times New Roman"/>
            </a:endParaRPr>
          </a:p>
        </p:txBody>
      </p:sp>
      <p:sp>
        <p:nvSpPr>
          <p:cNvPr id="17789" name="TextShape 872"/>
          <p:cNvSpPr txBox="1"/>
          <p:nvPr/>
        </p:nvSpPr>
        <p:spPr>
          <a:xfrm>
            <a:off x="627120" y="5938200"/>
            <a:ext cx="8457480" cy="283680"/>
          </a:xfrm>
          <a:prstGeom prst="rect">
            <a:avLst/>
          </a:prstGeom>
          <a:noFill/>
          <a:ln>
            <a:noFill/>
          </a:ln>
        </p:spPr>
        <p:txBody>
          <a:bodyPr lIns="0" tIns="0" rIns="0" bIns="0">
            <a:noAutofit/>
          </a:bodyPr>
          <a:lstStyle/>
          <a:p>
            <a:r>
              <a:rPr lang="en-US" sz="2010" b="1" i="1" strike="noStrike" spc="-1">
                <a:solidFill>
                  <a:srgbClr val="002060"/>
                </a:solidFill>
                <a:latin typeface="Arial"/>
              </a:rPr>
              <a:t>по данному предмету в другой день, предусмотренный единым </a:t>
            </a:r>
            <a:endParaRPr lang="en-US" sz="2010" b="0" strike="noStrike" spc="-1">
              <a:latin typeface="Times New Roman"/>
            </a:endParaRPr>
          </a:p>
        </p:txBody>
      </p:sp>
      <p:sp>
        <p:nvSpPr>
          <p:cNvPr id="17790" name="TextShape 873"/>
          <p:cNvSpPr txBox="1"/>
          <p:nvPr/>
        </p:nvSpPr>
        <p:spPr>
          <a:xfrm>
            <a:off x="627120" y="6242760"/>
            <a:ext cx="1814400" cy="283680"/>
          </a:xfrm>
          <a:prstGeom prst="rect">
            <a:avLst/>
          </a:prstGeom>
          <a:noFill/>
          <a:ln>
            <a:noFill/>
          </a:ln>
        </p:spPr>
        <p:txBody>
          <a:bodyPr lIns="0" tIns="0" rIns="0" bIns="0">
            <a:noAutofit/>
          </a:bodyPr>
          <a:lstStyle/>
          <a:p>
            <a:r>
              <a:rPr lang="en-US" sz="2010" b="1" i="1" strike="noStrike" spc="-1">
                <a:solidFill>
                  <a:srgbClr val="002060"/>
                </a:solidFill>
                <a:latin typeface="Arial"/>
              </a:rPr>
              <a:t>расписанием. </a:t>
            </a:r>
            <a:endParaRPr lang="en-US" sz="201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1"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7792"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7793"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7794"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7795"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7796"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7797"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7798"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7799"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7800"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7801"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7802"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7803"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7804"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7805"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7806"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7807"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7808"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7809"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7810"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7811"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7812"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7813"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7814"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7815"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7816"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7817"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7818"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7819"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7820"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7821"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7822"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7823"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7824"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7825"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7826"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7827"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7828"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7829"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7830"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7831"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7832"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7833"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7834"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7835"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7836"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7837"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7838"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7839"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7840"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7841"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7842"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7843"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7844"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7845"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7846"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7847"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7848"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7849"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7850"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7851"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7852"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7853"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7854"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7855"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7856"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7857"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7858"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7859"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7860"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7861"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7862"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7863"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7864"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7865"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7866"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7867"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7868"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7869"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7870"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7871"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7872"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7873"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7874"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7875"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7876"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7877"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7878"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7879"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7880"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7881"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7882"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7883"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7884"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7885"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7886"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7887"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7888"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7889"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7890"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7891"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7892"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7893"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7894"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7895"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7896"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7897"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7898"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7899"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7900"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7901"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7902"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7903"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7904"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7905"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7906"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7907"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7908"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7909"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7910"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7911"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7912"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7913"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7914"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7915"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7916"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7917"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7918"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7919"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7920"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7921"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7922"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7923"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7924"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7925"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7926"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7927"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7928"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7929"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7930"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7931"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7932"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7933"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7934"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7935"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7936"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7937"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7938"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7939"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7940"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7941"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7942" name="Freeform 152"/>
          <p:cNvSpPr/>
          <p:nvPr/>
        </p:nvSpPr>
        <p:spPr>
          <a:xfrm>
            <a:off x="694080" y="5008320"/>
            <a:ext cx="8405640" cy="1604160"/>
          </a:xfrm>
          <a:custGeom>
            <a:avLst/>
            <a:gdLst/>
            <a:ahLst/>
            <a:cxnLst/>
            <a:rect l="0" t="0" r="r" b="b"/>
            <a:pathLst>
              <a:path w="23349" h="4456">
                <a:moveTo>
                  <a:pt x="0" y="743"/>
                </a:moveTo>
                <a:cubicBezTo>
                  <a:pt x="0" y="333"/>
                  <a:pt x="332" y="0"/>
                  <a:pt x="742" y="0"/>
                </a:cubicBezTo>
                <a:lnTo>
                  <a:pt x="22605" y="0"/>
                </a:lnTo>
                <a:cubicBezTo>
                  <a:pt x="23015" y="0"/>
                  <a:pt x="23348" y="333"/>
                  <a:pt x="23348" y="743"/>
                </a:cubicBezTo>
                <a:lnTo>
                  <a:pt x="23348" y="3713"/>
                </a:lnTo>
                <a:cubicBezTo>
                  <a:pt x="23348" y="4123"/>
                  <a:pt x="23015" y="4455"/>
                  <a:pt x="22605" y="4455"/>
                </a:cubicBezTo>
                <a:lnTo>
                  <a:pt x="742" y="4455"/>
                </a:lnTo>
                <a:cubicBezTo>
                  <a:pt x="332" y="4455"/>
                  <a:pt x="0" y="4123"/>
                  <a:pt x="0" y="3713"/>
                </a:cubicBezTo>
                <a:lnTo>
                  <a:pt x="0" y="743"/>
                </a:lnTo>
                <a:close/>
              </a:path>
            </a:pathLst>
          </a:custGeom>
          <a:solidFill>
            <a:srgbClr val="D5EDA2"/>
          </a:solidFill>
          <a:ln w="19800" cap="rnd">
            <a:solidFill>
              <a:srgbClr val="688E19"/>
            </a:solidFill>
            <a:round/>
          </a:ln>
        </p:spPr>
      </p:sp>
      <p:sp>
        <p:nvSpPr>
          <p:cNvPr id="17943" name="Freeform 153"/>
          <p:cNvSpPr/>
          <p:nvPr/>
        </p:nvSpPr>
        <p:spPr>
          <a:xfrm>
            <a:off x="931320" y="5424840"/>
            <a:ext cx="1808280" cy="28080"/>
          </a:xfrm>
          <a:custGeom>
            <a:avLst/>
            <a:gdLst/>
            <a:ahLst/>
            <a:cxnLst/>
            <a:rect l="0" t="0" r="r" b="b"/>
            <a:pathLst>
              <a:path w="5023" h="78">
                <a:moveTo>
                  <a:pt x="0" y="77"/>
                </a:moveTo>
                <a:lnTo>
                  <a:pt x="5022" y="77"/>
                </a:lnTo>
                <a:lnTo>
                  <a:pt x="5022" y="0"/>
                </a:lnTo>
                <a:lnTo>
                  <a:pt x="0" y="0"/>
                </a:lnTo>
                <a:lnTo>
                  <a:pt x="0" y="77"/>
                </a:lnTo>
                <a:close/>
              </a:path>
            </a:pathLst>
          </a:custGeom>
          <a:solidFill>
            <a:srgbClr val="C00000"/>
          </a:solidFill>
          <a:ln>
            <a:noFill/>
          </a:ln>
        </p:spPr>
      </p:sp>
      <p:sp>
        <p:nvSpPr>
          <p:cNvPr id="17944" name="Freeform 154"/>
          <p:cNvSpPr/>
          <p:nvPr/>
        </p:nvSpPr>
        <p:spPr>
          <a:xfrm>
            <a:off x="4779360" y="5424840"/>
            <a:ext cx="1384560" cy="28080"/>
          </a:xfrm>
          <a:custGeom>
            <a:avLst/>
            <a:gdLst/>
            <a:ahLst/>
            <a:cxnLst/>
            <a:rect l="0" t="0" r="r" b="b"/>
            <a:pathLst>
              <a:path w="3846" h="78">
                <a:moveTo>
                  <a:pt x="0" y="77"/>
                </a:moveTo>
                <a:lnTo>
                  <a:pt x="3845" y="77"/>
                </a:lnTo>
                <a:lnTo>
                  <a:pt x="3845" y="0"/>
                </a:lnTo>
                <a:lnTo>
                  <a:pt x="0" y="0"/>
                </a:lnTo>
                <a:lnTo>
                  <a:pt x="0" y="77"/>
                </a:lnTo>
                <a:close/>
              </a:path>
            </a:pathLst>
          </a:custGeom>
          <a:solidFill>
            <a:srgbClr val="C00000"/>
          </a:solidFill>
          <a:ln>
            <a:noFill/>
          </a:ln>
        </p:spPr>
      </p:sp>
      <p:sp>
        <p:nvSpPr>
          <p:cNvPr id="17945" name="TextShape 155"/>
          <p:cNvSpPr txBox="1"/>
          <p:nvPr/>
        </p:nvSpPr>
        <p:spPr>
          <a:xfrm>
            <a:off x="931680" y="5168520"/>
            <a:ext cx="7132680" cy="283680"/>
          </a:xfrm>
          <a:prstGeom prst="rect">
            <a:avLst/>
          </a:prstGeom>
          <a:noFill/>
          <a:ln>
            <a:noFill/>
          </a:ln>
        </p:spPr>
        <p:txBody>
          <a:bodyPr lIns="0" tIns="0" rIns="0" bIns="0">
            <a:noAutofit/>
          </a:bodyPr>
          <a:lstStyle/>
          <a:p>
            <a:r>
              <a:rPr lang="en-US" sz="2010" b="1" i="1" strike="noStrike" spc="-1">
                <a:solidFill>
                  <a:srgbClr val="C00000"/>
                </a:solidFill>
                <a:latin typeface="Arial"/>
              </a:rPr>
              <a:t>Результатом</a:t>
            </a:r>
            <a:r>
              <a:rPr lang="en-US" sz="2010" b="1" i="1" strike="noStrike" spc="-1">
                <a:solidFill>
                  <a:srgbClr val="002060"/>
                </a:solidFill>
                <a:latin typeface="Arial"/>
              </a:rPr>
              <a:t> рассмотрения </a:t>
            </a:r>
            <a:r>
              <a:rPr lang="en-US" sz="2010" b="1" i="1" strike="noStrike" spc="-1">
                <a:solidFill>
                  <a:srgbClr val="C00000"/>
                </a:solidFill>
                <a:latin typeface="Arial"/>
              </a:rPr>
              <a:t>апелляции</a:t>
            </a:r>
            <a:r>
              <a:rPr lang="en-US" sz="2010" b="1" i="1" strike="noStrike" spc="-1">
                <a:solidFill>
                  <a:srgbClr val="002060"/>
                </a:solidFill>
                <a:latin typeface="Arial"/>
              </a:rPr>
              <a:t> может быть:</a:t>
            </a:r>
            <a:endParaRPr lang="en-US" sz="2010" b="0" strike="noStrike" spc="-1">
              <a:latin typeface="Times New Roman"/>
            </a:endParaRPr>
          </a:p>
        </p:txBody>
      </p:sp>
      <p:sp>
        <p:nvSpPr>
          <p:cNvPr id="17946" name="Freeform 156"/>
          <p:cNvSpPr/>
          <p:nvPr/>
        </p:nvSpPr>
        <p:spPr>
          <a:xfrm>
            <a:off x="1085400" y="5729760"/>
            <a:ext cx="1575000" cy="28080"/>
          </a:xfrm>
          <a:custGeom>
            <a:avLst/>
            <a:gdLst/>
            <a:ahLst/>
            <a:cxnLst/>
            <a:rect l="0" t="0" r="r" b="b"/>
            <a:pathLst>
              <a:path w="4375" h="78">
                <a:moveTo>
                  <a:pt x="0" y="77"/>
                </a:moveTo>
                <a:lnTo>
                  <a:pt x="4374" y="77"/>
                </a:lnTo>
                <a:lnTo>
                  <a:pt x="4374" y="0"/>
                </a:lnTo>
                <a:lnTo>
                  <a:pt x="0" y="0"/>
                </a:lnTo>
                <a:lnTo>
                  <a:pt x="0" y="77"/>
                </a:lnTo>
                <a:close/>
              </a:path>
            </a:pathLst>
          </a:custGeom>
          <a:solidFill>
            <a:srgbClr val="C00000"/>
          </a:solidFill>
          <a:ln>
            <a:noFill/>
          </a:ln>
        </p:spPr>
      </p:sp>
      <p:sp>
        <p:nvSpPr>
          <p:cNvPr id="17947" name="TextShape 157"/>
          <p:cNvSpPr txBox="1"/>
          <p:nvPr/>
        </p:nvSpPr>
        <p:spPr>
          <a:xfrm>
            <a:off x="931680" y="5473440"/>
            <a:ext cx="8109720" cy="283680"/>
          </a:xfrm>
          <a:prstGeom prst="rect">
            <a:avLst/>
          </a:prstGeom>
          <a:noFill/>
          <a:ln>
            <a:noFill/>
          </a:ln>
        </p:spPr>
        <p:txBody>
          <a:bodyPr lIns="0" tIns="0" rIns="0" bIns="0">
            <a:noAutofit/>
          </a:bodyPr>
          <a:lstStyle/>
          <a:p>
            <a:r>
              <a:rPr lang="en-US" sz="2010" b="1" i="1" strike="noStrike" spc="-1">
                <a:solidFill>
                  <a:srgbClr val="002060"/>
                </a:solidFill>
                <a:latin typeface="Arial"/>
              </a:rPr>
              <a:t>-</a:t>
            </a:r>
            <a:r>
              <a:rPr lang="en-US" sz="2010" b="1" i="1" strike="noStrike" spc="-1">
                <a:solidFill>
                  <a:srgbClr val="C00000"/>
                </a:solidFill>
                <a:latin typeface="Arial"/>
              </a:rPr>
              <a:t> отклонение</a:t>
            </a:r>
            <a:r>
              <a:rPr lang="en-US" sz="2010" b="1" i="1" strike="noStrike" spc="-1">
                <a:solidFill>
                  <a:srgbClr val="002060"/>
                </a:solidFill>
                <a:latin typeface="Arial"/>
              </a:rPr>
              <a:t> апелляции и сохранение выставленных баллов;</a:t>
            </a:r>
            <a:endParaRPr lang="en-US" sz="2010" b="0" strike="noStrike" spc="-1">
              <a:latin typeface="Times New Roman"/>
            </a:endParaRPr>
          </a:p>
        </p:txBody>
      </p:sp>
      <p:sp>
        <p:nvSpPr>
          <p:cNvPr id="17948" name="Freeform 158"/>
          <p:cNvSpPr/>
          <p:nvPr/>
        </p:nvSpPr>
        <p:spPr>
          <a:xfrm>
            <a:off x="1085400" y="6034320"/>
            <a:ext cx="2183040" cy="28080"/>
          </a:xfrm>
          <a:custGeom>
            <a:avLst/>
            <a:gdLst/>
            <a:ahLst/>
            <a:cxnLst/>
            <a:rect l="0" t="0" r="r" b="b"/>
            <a:pathLst>
              <a:path w="6064" h="78">
                <a:moveTo>
                  <a:pt x="0" y="0"/>
                </a:moveTo>
                <a:lnTo>
                  <a:pt x="3032" y="0"/>
                </a:lnTo>
                <a:lnTo>
                  <a:pt x="6063" y="0"/>
                </a:lnTo>
                <a:lnTo>
                  <a:pt x="6063" y="77"/>
                </a:lnTo>
                <a:lnTo>
                  <a:pt x="3032" y="77"/>
                </a:lnTo>
                <a:lnTo>
                  <a:pt x="0" y="77"/>
                </a:lnTo>
                <a:lnTo>
                  <a:pt x="0" y="0"/>
                </a:lnTo>
                <a:close/>
              </a:path>
            </a:pathLst>
          </a:custGeom>
          <a:solidFill>
            <a:srgbClr val="C00000"/>
          </a:solidFill>
          <a:ln>
            <a:noFill/>
          </a:ln>
        </p:spPr>
      </p:sp>
      <p:sp>
        <p:nvSpPr>
          <p:cNvPr id="17949" name="TextShape 159"/>
          <p:cNvSpPr txBox="1"/>
          <p:nvPr/>
        </p:nvSpPr>
        <p:spPr>
          <a:xfrm>
            <a:off x="931680" y="5778000"/>
            <a:ext cx="7902720" cy="283680"/>
          </a:xfrm>
          <a:prstGeom prst="rect">
            <a:avLst/>
          </a:prstGeom>
          <a:noFill/>
          <a:ln>
            <a:noFill/>
          </a:ln>
        </p:spPr>
        <p:txBody>
          <a:bodyPr lIns="0" tIns="0" rIns="0" bIns="0">
            <a:noAutofit/>
          </a:bodyPr>
          <a:lstStyle/>
          <a:p>
            <a:r>
              <a:rPr lang="en-US" sz="2010" b="1" i="1" strike="noStrike" spc="-1">
                <a:solidFill>
                  <a:srgbClr val="002060"/>
                </a:solidFill>
                <a:latin typeface="Arial"/>
              </a:rPr>
              <a:t>-</a:t>
            </a:r>
            <a:r>
              <a:rPr lang="en-US" sz="2010" b="1" i="1" strike="noStrike" spc="-1">
                <a:solidFill>
                  <a:srgbClr val="C00000"/>
                </a:solidFill>
                <a:latin typeface="Arial"/>
              </a:rPr>
              <a:t> удовлетворение</a:t>
            </a:r>
            <a:r>
              <a:rPr lang="en-US" sz="2010" b="1" i="1" strike="noStrike" spc="-1">
                <a:solidFill>
                  <a:srgbClr val="002060"/>
                </a:solidFill>
                <a:latin typeface="Arial"/>
              </a:rPr>
              <a:t> апелляции и выставление других баллов </a:t>
            </a:r>
            <a:endParaRPr lang="en-US" sz="2010" b="0" strike="noStrike" spc="-1">
              <a:latin typeface="Times New Roman"/>
            </a:endParaRPr>
          </a:p>
        </p:txBody>
      </p:sp>
      <p:sp>
        <p:nvSpPr>
          <p:cNvPr id="17950" name="Freeform 160"/>
          <p:cNvSpPr/>
          <p:nvPr/>
        </p:nvSpPr>
        <p:spPr>
          <a:xfrm>
            <a:off x="931320" y="6339240"/>
            <a:ext cx="7578000" cy="28080"/>
          </a:xfrm>
          <a:custGeom>
            <a:avLst/>
            <a:gdLst/>
            <a:ahLst/>
            <a:cxnLst/>
            <a:rect l="0" t="0" r="r" b="b"/>
            <a:pathLst>
              <a:path w="21050" h="78">
                <a:moveTo>
                  <a:pt x="0" y="0"/>
                </a:moveTo>
                <a:lnTo>
                  <a:pt x="5262" y="0"/>
                </a:lnTo>
                <a:lnTo>
                  <a:pt x="10525" y="0"/>
                </a:lnTo>
                <a:lnTo>
                  <a:pt x="15787" y="0"/>
                </a:lnTo>
                <a:lnTo>
                  <a:pt x="21049" y="0"/>
                </a:lnTo>
                <a:lnTo>
                  <a:pt x="21049" y="77"/>
                </a:lnTo>
                <a:lnTo>
                  <a:pt x="15787" y="77"/>
                </a:lnTo>
                <a:lnTo>
                  <a:pt x="10525" y="77"/>
                </a:lnTo>
                <a:lnTo>
                  <a:pt x="5262" y="77"/>
                </a:lnTo>
                <a:lnTo>
                  <a:pt x="0" y="77"/>
                </a:lnTo>
                <a:lnTo>
                  <a:pt x="0" y="0"/>
                </a:lnTo>
                <a:close/>
              </a:path>
            </a:pathLst>
          </a:custGeom>
          <a:solidFill>
            <a:srgbClr val="C00000"/>
          </a:solidFill>
          <a:ln>
            <a:noFill/>
          </a:ln>
        </p:spPr>
      </p:sp>
      <p:sp>
        <p:nvSpPr>
          <p:cNvPr id="17951" name="Freeform 161"/>
          <p:cNvSpPr/>
          <p:nvPr/>
        </p:nvSpPr>
        <p:spPr>
          <a:xfrm>
            <a:off x="683280" y="3475440"/>
            <a:ext cx="8405640" cy="876960"/>
          </a:xfrm>
          <a:custGeom>
            <a:avLst/>
            <a:gdLst/>
            <a:ahLst/>
            <a:cxnLst/>
            <a:rect l="0" t="0" r="r" b="b"/>
            <a:pathLst>
              <a:path w="23349" h="2436">
                <a:moveTo>
                  <a:pt x="0" y="405"/>
                </a:moveTo>
                <a:cubicBezTo>
                  <a:pt x="0" y="181"/>
                  <a:pt x="182" y="0"/>
                  <a:pt x="406" y="0"/>
                </a:cubicBezTo>
                <a:lnTo>
                  <a:pt x="22942" y="0"/>
                </a:lnTo>
                <a:cubicBezTo>
                  <a:pt x="23166" y="0"/>
                  <a:pt x="23348" y="181"/>
                  <a:pt x="23348" y="405"/>
                </a:cubicBezTo>
                <a:lnTo>
                  <a:pt x="23348" y="2029"/>
                </a:lnTo>
                <a:cubicBezTo>
                  <a:pt x="23348" y="2253"/>
                  <a:pt x="23166" y="2435"/>
                  <a:pt x="22942" y="2435"/>
                </a:cubicBezTo>
                <a:lnTo>
                  <a:pt x="406" y="2435"/>
                </a:lnTo>
                <a:cubicBezTo>
                  <a:pt x="182" y="2435"/>
                  <a:pt x="0" y="2253"/>
                  <a:pt x="0" y="2029"/>
                </a:cubicBezTo>
                <a:lnTo>
                  <a:pt x="0" y="405"/>
                </a:lnTo>
                <a:close/>
              </a:path>
            </a:pathLst>
          </a:custGeom>
          <a:solidFill>
            <a:srgbClr val="D5EDA2"/>
          </a:solidFill>
          <a:ln w="19800" cap="rnd">
            <a:solidFill>
              <a:srgbClr val="688E19"/>
            </a:solidFill>
            <a:round/>
          </a:ln>
        </p:spPr>
      </p:sp>
      <p:sp>
        <p:nvSpPr>
          <p:cNvPr id="17952" name="Freeform 162"/>
          <p:cNvSpPr/>
          <p:nvPr/>
        </p:nvSpPr>
        <p:spPr>
          <a:xfrm>
            <a:off x="703080" y="1925280"/>
            <a:ext cx="8407080" cy="876960"/>
          </a:xfrm>
          <a:custGeom>
            <a:avLst/>
            <a:gdLst/>
            <a:ahLst/>
            <a:cxnLst/>
            <a:rect l="0" t="0" r="r" b="b"/>
            <a:pathLst>
              <a:path w="23353" h="2436">
                <a:moveTo>
                  <a:pt x="0" y="406"/>
                </a:moveTo>
                <a:cubicBezTo>
                  <a:pt x="0" y="182"/>
                  <a:pt x="182" y="0"/>
                  <a:pt x="406" y="0"/>
                </a:cubicBezTo>
                <a:lnTo>
                  <a:pt x="22947" y="0"/>
                </a:lnTo>
                <a:cubicBezTo>
                  <a:pt x="23171" y="0"/>
                  <a:pt x="23352" y="182"/>
                  <a:pt x="23352" y="406"/>
                </a:cubicBezTo>
                <a:lnTo>
                  <a:pt x="23352" y="2030"/>
                </a:lnTo>
                <a:cubicBezTo>
                  <a:pt x="23352" y="2254"/>
                  <a:pt x="23171" y="2435"/>
                  <a:pt x="22947" y="2435"/>
                </a:cubicBezTo>
                <a:lnTo>
                  <a:pt x="406" y="2435"/>
                </a:lnTo>
                <a:cubicBezTo>
                  <a:pt x="182" y="2435"/>
                  <a:pt x="0" y="2254"/>
                  <a:pt x="0" y="2030"/>
                </a:cubicBezTo>
                <a:lnTo>
                  <a:pt x="0" y="406"/>
                </a:lnTo>
                <a:close/>
              </a:path>
            </a:pathLst>
          </a:custGeom>
          <a:solidFill>
            <a:srgbClr val="D5EDA2"/>
          </a:solidFill>
          <a:ln w="19800" cap="rnd">
            <a:solidFill>
              <a:srgbClr val="688E19"/>
            </a:solidFill>
            <a:round/>
          </a:ln>
        </p:spPr>
      </p:sp>
      <p:sp>
        <p:nvSpPr>
          <p:cNvPr id="17953" name="Freeform 163"/>
          <p:cNvSpPr/>
          <p:nvPr/>
        </p:nvSpPr>
        <p:spPr>
          <a:xfrm>
            <a:off x="1316520" y="608040"/>
            <a:ext cx="12240" cy="5040"/>
          </a:xfrm>
          <a:custGeom>
            <a:avLst/>
            <a:gdLst/>
            <a:ahLst/>
            <a:cxnLst/>
            <a:rect l="0" t="0" r="r" b="b"/>
            <a:pathLst>
              <a:path w="34" h="14">
                <a:moveTo>
                  <a:pt x="0" y="0"/>
                </a:moveTo>
                <a:lnTo>
                  <a:pt x="33" y="0"/>
                </a:lnTo>
                <a:lnTo>
                  <a:pt x="0" y="13"/>
                </a:lnTo>
                <a:lnTo>
                  <a:pt x="0" y="0"/>
                </a:lnTo>
                <a:close/>
              </a:path>
            </a:pathLst>
          </a:custGeom>
          <a:solidFill>
            <a:srgbClr val="FEB80E"/>
          </a:solidFill>
          <a:ln>
            <a:noFill/>
          </a:ln>
        </p:spPr>
      </p:sp>
      <p:sp>
        <p:nvSpPr>
          <p:cNvPr id="17954" name="Freeform 164"/>
          <p:cNvSpPr/>
          <p:nvPr/>
        </p:nvSpPr>
        <p:spPr>
          <a:xfrm>
            <a:off x="1316520" y="608040"/>
            <a:ext cx="23400" cy="9720"/>
          </a:xfrm>
          <a:custGeom>
            <a:avLst/>
            <a:gdLst/>
            <a:ahLst/>
            <a:cxnLst/>
            <a:rect l="0" t="0" r="r" b="b"/>
            <a:pathLst>
              <a:path w="65" h="27">
                <a:moveTo>
                  <a:pt x="0" y="12"/>
                </a:moveTo>
                <a:lnTo>
                  <a:pt x="33" y="0"/>
                </a:lnTo>
                <a:lnTo>
                  <a:pt x="64" y="0"/>
                </a:lnTo>
                <a:lnTo>
                  <a:pt x="0" y="26"/>
                </a:lnTo>
                <a:lnTo>
                  <a:pt x="0" y="12"/>
                </a:lnTo>
                <a:close/>
              </a:path>
            </a:pathLst>
          </a:custGeom>
          <a:solidFill>
            <a:srgbClr val="FEB810"/>
          </a:solidFill>
          <a:ln>
            <a:noFill/>
          </a:ln>
        </p:spPr>
      </p:sp>
      <p:sp>
        <p:nvSpPr>
          <p:cNvPr id="17955" name="Freeform 165"/>
          <p:cNvSpPr/>
          <p:nvPr/>
        </p:nvSpPr>
        <p:spPr>
          <a:xfrm>
            <a:off x="1316520" y="608040"/>
            <a:ext cx="34920" cy="14400"/>
          </a:xfrm>
          <a:custGeom>
            <a:avLst/>
            <a:gdLst/>
            <a:ahLst/>
            <a:cxnLst/>
            <a:rect l="0" t="0" r="r" b="b"/>
            <a:pathLst>
              <a:path w="97" h="40">
                <a:moveTo>
                  <a:pt x="0" y="25"/>
                </a:moveTo>
                <a:lnTo>
                  <a:pt x="64" y="0"/>
                </a:lnTo>
                <a:lnTo>
                  <a:pt x="96" y="0"/>
                </a:lnTo>
                <a:lnTo>
                  <a:pt x="0" y="39"/>
                </a:lnTo>
                <a:lnTo>
                  <a:pt x="0" y="25"/>
                </a:lnTo>
                <a:close/>
              </a:path>
            </a:pathLst>
          </a:custGeom>
          <a:solidFill>
            <a:srgbClr val="FEB813"/>
          </a:solidFill>
          <a:ln>
            <a:noFill/>
          </a:ln>
        </p:spPr>
      </p:sp>
      <p:sp>
        <p:nvSpPr>
          <p:cNvPr id="17956" name="Freeform 166"/>
          <p:cNvSpPr/>
          <p:nvPr/>
        </p:nvSpPr>
        <p:spPr>
          <a:xfrm>
            <a:off x="1316520" y="608040"/>
            <a:ext cx="46440" cy="18720"/>
          </a:xfrm>
          <a:custGeom>
            <a:avLst/>
            <a:gdLst/>
            <a:ahLst/>
            <a:cxnLst/>
            <a:rect l="0" t="0" r="r" b="b"/>
            <a:pathLst>
              <a:path w="129" h="52">
                <a:moveTo>
                  <a:pt x="0" y="39"/>
                </a:moveTo>
                <a:lnTo>
                  <a:pt x="96" y="0"/>
                </a:lnTo>
                <a:lnTo>
                  <a:pt x="128" y="0"/>
                </a:lnTo>
                <a:lnTo>
                  <a:pt x="0" y="51"/>
                </a:lnTo>
                <a:lnTo>
                  <a:pt x="0" y="39"/>
                </a:lnTo>
                <a:close/>
              </a:path>
            </a:pathLst>
          </a:custGeom>
          <a:solidFill>
            <a:srgbClr val="FEB816"/>
          </a:solidFill>
          <a:ln>
            <a:noFill/>
          </a:ln>
        </p:spPr>
      </p:sp>
      <p:sp>
        <p:nvSpPr>
          <p:cNvPr id="17957" name="Freeform 167"/>
          <p:cNvSpPr/>
          <p:nvPr/>
        </p:nvSpPr>
        <p:spPr>
          <a:xfrm>
            <a:off x="1316520" y="608040"/>
            <a:ext cx="57600" cy="23400"/>
          </a:xfrm>
          <a:custGeom>
            <a:avLst/>
            <a:gdLst/>
            <a:ahLst/>
            <a:cxnLst/>
            <a:rect l="0" t="0" r="r" b="b"/>
            <a:pathLst>
              <a:path w="160" h="65">
                <a:moveTo>
                  <a:pt x="0" y="51"/>
                </a:moveTo>
                <a:lnTo>
                  <a:pt x="128" y="0"/>
                </a:lnTo>
                <a:lnTo>
                  <a:pt x="159" y="0"/>
                </a:lnTo>
                <a:lnTo>
                  <a:pt x="0" y="64"/>
                </a:lnTo>
                <a:lnTo>
                  <a:pt x="0" y="51"/>
                </a:lnTo>
                <a:close/>
              </a:path>
            </a:pathLst>
          </a:custGeom>
          <a:solidFill>
            <a:srgbClr val="FEB818"/>
          </a:solidFill>
          <a:ln>
            <a:noFill/>
          </a:ln>
        </p:spPr>
      </p:sp>
      <p:sp>
        <p:nvSpPr>
          <p:cNvPr id="17958" name="Freeform 168"/>
          <p:cNvSpPr/>
          <p:nvPr/>
        </p:nvSpPr>
        <p:spPr>
          <a:xfrm>
            <a:off x="1316520" y="608040"/>
            <a:ext cx="69120" cy="27720"/>
          </a:xfrm>
          <a:custGeom>
            <a:avLst/>
            <a:gdLst/>
            <a:ahLst/>
            <a:cxnLst/>
            <a:rect l="0" t="0" r="r" b="b"/>
            <a:pathLst>
              <a:path w="192" h="77">
                <a:moveTo>
                  <a:pt x="0" y="63"/>
                </a:moveTo>
                <a:lnTo>
                  <a:pt x="159" y="0"/>
                </a:lnTo>
                <a:lnTo>
                  <a:pt x="191" y="0"/>
                </a:lnTo>
                <a:lnTo>
                  <a:pt x="0" y="76"/>
                </a:lnTo>
                <a:lnTo>
                  <a:pt x="0" y="63"/>
                </a:lnTo>
                <a:close/>
              </a:path>
            </a:pathLst>
          </a:custGeom>
          <a:solidFill>
            <a:srgbClr val="FEB819"/>
          </a:solidFill>
          <a:ln>
            <a:noFill/>
          </a:ln>
        </p:spPr>
      </p:sp>
      <p:sp>
        <p:nvSpPr>
          <p:cNvPr id="17959" name="Freeform 169"/>
          <p:cNvSpPr/>
          <p:nvPr/>
        </p:nvSpPr>
        <p:spPr>
          <a:xfrm>
            <a:off x="1316520" y="608040"/>
            <a:ext cx="80640" cy="32400"/>
          </a:xfrm>
          <a:custGeom>
            <a:avLst/>
            <a:gdLst/>
            <a:ahLst/>
            <a:cxnLst/>
            <a:rect l="0" t="0" r="r" b="b"/>
            <a:pathLst>
              <a:path w="224" h="90">
                <a:moveTo>
                  <a:pt x="0" y="76"/>
                </a:moveTo>
                <a:lnTo>
                  <a:pt x="190" y="0"/>
                </a:lnTo>
                <a:lnTo>
                  <a:pt x="223" y="0"/>
                </a:lnTo>
                <a:lnTo>
                  <a:pt x="0" y="89"/>
                </a:lnTo>
                <a:lnTo>
                  <a:pt x="0" y="76"/>
                </a:lnTo>
                <a:close/>
              </a:path>
            </a:pathLst>
          </a:custGeom>
          <a:solidFill>
            <a:srgbClr val="FEB91B"/>
          </a:solidFill>
          <a:ln>
            <a:noFill/>
          </a:ln>
        </p:spPr>
      </p:sp>
      <p:sp>
        <p:nvSpPr>
          <p:cNvPr id="17960" name="Freeform 170"/>
          <p:cNvSpPr/>
          <p:nvPr/>
        </p:nvSpPr>
        <p:spPr>
          <a:xfrm>
            <a:off x="1316520" y="608040"/>
            <a:ext cx="91800" cy="37080"/>
          </a:xfrm>
          <a:custGeom>
            <a:avLst/>
            <a:gdLst/>
            <a:ahLst/>
            <a:cxnLst/>
            <a:rect l="0" t="0" r="r" b="b"/>
            <a:pathLst>
              <a:path w="255" h="103">
                <a:moveTo>
                  <a:pt x="0" y="89"/>
                </a:moveTo>
                <a:lnTo>
                  <a:pt x="223" y="0"/>
                </a:lnTo>
                <a:lnTo>
                  <a:pt x="254" y="0"/>
                </a:lnTo>
                <a:lnTo>
                  <a:pt x="0" y="102"/>
                </a:lnTo>
                <a:lnTo>
                  <a:pt x="0" y="89"/>
                </a:lnTo>
                <a:close/>
              </a:path>
            </a:pathLst>
          </a:custGeom>
          <a:solidFill>
            <a:srgbClr val="FEB91D"/>
          </a:solidFill>
          <a:ln>
            <a:noFill/>
          </a:ln>
        </p:spPr>
      </p:sp>
      <p:sp>
        <p:nvSpPr>
          <p:cNvPr id="17961" name="Freeform 171"/>
          <p:cNvSpPr/>
          <p:nvPr/>
        </p:nvSpPr>
        <p:spPr>
          <a:xfrm>
            <a:off x="1316520" y="608040"/>
            <a:ext cx="103320" cy="41400"/>
          </a:xfrm>
          <a:custGeom>
            <a:avLst/>
            <a:gdLst/>
            <a:ahLst/>
            <a:cxnLst/>
            <a:rect l="0" t="0" r="r" b="b"/>
            <a:pathLst>
              <a:path w="287" h="115">
                <a:moveTo>
                  <a:pt x="0" y="102"/>
                </a:moveTo>
                <a:lnTo>
                  <a:pt x="254" y="0"/>
                </a:lnTo>
                <a:lnTo>
                  <a:pt x="286" y="0"/>
                </a:lnTo>
                <a:lnTo>
                  <a:pt x="0" y="114"/>
                </a:lnTo>
                <a:lnTo>
                  <a:pt x="0" y="102"/>
                </a:lnTo>
                <a:close/>
              </a:path>
            </a:pathLst>
          </a:custGeom>
          <a:solidFill>
            <a:srgbClr val="FEB91E"/>
          </a:solidFill>
          <a:ln>
            <a:noFill/>
          </a:ln>
        </p:spPr>
      </p:sp>
      <p:sp>
        <p:nvSpPr>
          <p:cNvPr id="17962" name="Freeform 172"/>
          <p:cNvSpPr/>
          <p:nvPr/>
        </p:nvSpPr>
        <p:spPr>
          <a:xfrm>
            <a:off x="1316520" y="608040"/>
            <a:ext cx="114840" cy="46080"/>
          </a:xfrm>
          <a:custGeom>
            <a:avLst/>
            <a:gdLst/>
            <a:ahLst/>
            <a:cxnLst/>
            <a:rect l="0" t="0" r="r" b="b"/>
            <a:pathLst>
              <a:path w="319" h="128">
                <a:moveTo>
                  <a:pt x="0" y="114"/>
                </a:moveTo>
                <a:lnTo>
                  <a:pt x="285" y="0"/>
                </a:lnTo>
                <a:lnTo>
                  <a:pt x="318" y="0"/>
                </a:lnTo>
                <a:lnTo>
                  <a:pt x="0" y="127"/>
                </a:lnTo>
                <a:lnTo>
                  <a:pt x="0" y="114"/>
                </a:lnTo>
                <a:close/>
              </a:path>
            </a:pathLst>
          </a:custGeom>
          <a:solidFill>
            <a:srgbClr val="FEB91F"/>
          </a:solidFill>
          <a:ln>
            <a:noFill/>
          </a:ln>
        </p:spPr>
      </p:sp>
      <p:sp>
        <p:nvSpPr>
          <p:cNvPr id="17963" name="Freeform 173"/>
          <p:cNvSpPr/>
          <p:nvPr/>
        </p:nvSpPr>
        <p:spPr>
          <a:xfrm>
            <a:off x="1316520" y="608040"/>
            <a:ext cx="126000" cy="50760"/>
          </a:xfrm>
          <a:custGeom>
            <a:avLst/>
            <a:gdLst/>
            <a:ahLst/>
            <a:cxnLst/>
            <a:rect l="0" t="0" r="r" b="b"/>
            <a:pathLst>
              <a:path w="350" h="141">
                <a:moveTo>
                  <a:pt x="0" y="127"/>
                </a:moveTo>
                <a:lnTo>
                  <a:pt x="317" y="0"/>
                </a:lnTo>
                <a:lnTo>
                  <a:pt x="349" y="0"/>
                </a:lnTo>
                <a:lnTo>
                  <a:pt x="0" y="140"/>
                </a:lnTo>
                <a:lnTo>
                  <a:pt x="0" y="127"/>
                </a:lnTo>
                <a:close/>
              </a:path>
            </a:pathLst>
          </a:custGeom>
          <a:solidFill>
            <a:srgbClr val="FEB921"/>
          </a:solidFill>
          <a:ln>
            <a:noFill/>
          </a:ln>
        </p:spPr>
      </p:sp>
      <p:sp>
        <p:nvSpPr>
          <p:cNvPr id="17964" name="Freeform 174"/>
          <p:cNvSpPr/>
          <p:nvPr/>
        </p:nvSpPr>
        <p:spPr>
          <a:xfrm>
            <a:off x="1316520" y="608040"/>
            <a:ext cx="137520" cy="55080"/>
          </a:xfrm>
          <a:custGeom>
            <a:avLst/>
            <a:gdLst/>
            <a:ahLst/>
            <a:cxnLst/>
            <a:rect l="0" t="0" r="r" b="b"/>
            <a:pathLst>
              <a:path w="382" h="153">
                <a:moveTo>
                  <a:pt x="0" y="140"/>
                </a:moveTo>
                <a:lnTo>
                  <a:pt x="349" y="0"/>
                </a:lnTo>
                <a:lnTo>
                  <a:pt x="381" y="0"/>
                </a:lnTo>
                <a:lnTo>
                  <a:pt x="0" y="152"/>
                </a:lnTo>
                <a:lnTo>
                  <a:pt x="0" y="140"/>
                </a:lnTo>
                <a:close/>
              </a:path>
            </a:pathLst>
          </a:custGeom>
          <a:solidFill>
            <a:srgbClr val="FEB923"/>
          </a:solidFill>
          <a:ln>
            <a:noFill/>
          </a:ln>
        </p:spPr>
      </p:sp>
      <p:sp>
        <p:nvSpPr>
          <p:cNvPr id="17965" name="Freeform 175"/>
          <p:cNvSpPr/>
          <p:nvPr/>
        </p:nvSpPr>
        <p:spPr>
          <a:xfrm>
            <a:off x="1316520" y="608040"/>
            <a:ext cx="149040" cy="59760"/>
          </a:xfrm>
          <a:custGeom>
            <a:avLst/>
            <a:gdLst/>
            <a:ahLst/>
            <a:cxnLst/>
            <a:rect l="0" t="0" r="r" b="b"/>
            <a:pathLst>
              <a:path w="414" h="166">
                <a:moveTo>
                  <a:pt x="0" y="152"/>
                </a:moveTo>
                <a:lnTo>
                  <a:pt x="381" y="0"/>
                </a:lnTo>
                <a:lnTo>
                  <a:pt x="413" y="0"/>
                </a:lnTo>
                <a:lnTo>
                  <a:pt x="0" y="165"/>
                </a:lnTo>
                <a:lnTo>
                  <a:pt x="0" y="152"/>
                </a:lnTo>
                <a:close/>
              </a:path>
            </a:pathLst>
          </a:custGeom>
          <a:solidFill>
            <a:srgbClr val="FEB925"/>
          </a:solidFill>
          <a:ln>
            <a:noFill/>
          </a:ln>
        </p:spPr>
      </p:sp>
      <p:sp>
        <p:nvSpPr>
          <p:cNvPr id="17966" name="Freeform 176"/>
          <p:cNvSpPr/>
          <p:nvPr/>
        </p:nvSpPr>
        <p:spPr>
          <a:xfrm>
            <a:off x="1316520" y="608040"/>
            <a:ext cx="160200" cy="64080"/>
          </a:xfrm>
          <a:custGeom>
            <a:avLst/>
            <a:gdLst/>
            <a:ahLst/>
            <a:cxnLst/>
            <a:rect l="0" t="0" r="r" b="b"/>
            <a:pathLst>
              <a:path w="445" h="178">
                <a:moveTo>
                  <a:pt x="0" y="165"/>
                </a:moveTo>
                <a:lnTo>
                  <a:pt x="413" y="0"/>
                </a:lnTo>
                <a:lnTo>
                  <a:pt x="444" y="0"/>
                </a:lnTo>
                <a:lnTo>
                  <a:pt x="0" y="177"/>
                </a:lnTo>
                <a:lnTo>
                  <a:pt x="0" y="165"/>
                </a:lnTo>
                <a:close/>
              </a:path>
            </a:pathLst>
          </a:custGeom>
          <a:solidFill>
            <a:srgbClr val="FEB926"/>
          </a:solidFill>
          <a:ln>
            <a:noFill/>
          </a:ln>
        </p:spPr>
      </p:sp>
      <p:sp>
        <p:nvSpPr>
          <p:cNvPr id="17967" name="Freeform 177"/>
          <p:cNvSpPr/>
          <p:nvPr/>
        </p:nvSpPr>
        <p:spPr>
          <a:xfrm>
            <a:off x="1316520" y="608040"/>
            <a:ext cx="171720" cy="68760"/>
          </a:xfrm>
          <a:custGeom>
            <a:avLst/>
            <a:gdLst/>
            <a:ahLst/>
            <a:cxnLst/>
            <a:rect l="0" t="0" r="r" b="b"/>
            <a:pathLst>
              <a:path w="477" h="191">
                <a:moveTo>
                  <a:pt x="0" y="177"/>
                </a:moveTo>
                <a:lnTo>
                  <a:pt x="444" y="0"/>
                </a:lnTo>
                <a:lnTo>
                  <a:pt x="476" y="0"/>
                </a:lnTo>
                <a:lnTo>
                  <a:pt x="0" y="190"/>
                </a:lnTo>
                <a:lnTo>
                  <a:pt x="0" y="177"/>
                </a:lnTo>
                <a:close/>
              </a:path>
            </a:pathLst>
          </a:custGeom>
          <a:solidFill>
            <a:srgbClr val="FEB928"/>
          </a:solidFill>
          <a:ln>
            <a:noFill/>
          </a:ln>
        </p:spPr>
      </p:sp>
      <p:sp>
        <p:nvSpPr>
          <p:cNvPr id="17968" name="Freeform 178"/>
          <p:cNvSpPr/>
          <p:nvPr/>
        </p:nvSpPr>
        <p:spPr>
          <a:xfrm>
            <a:off x="1316520" y="608040"/>
            <a:ext cx="183240" cy="73440"/>
          </a:xfrm>
          <a:custGeom>
            <a:avLst/>
            <a:gdLst/>
            <a:ahLst/>
            <a:cxnLst/>
            <a:rect l="0" t="0" r="r" b="b"/>
            <a:pathLst>
              <a:path w="509" h="204">
                <a:moveTo>
                  <a:pt x="0" y="190"/>
                </a:moveTo>
                <a:lnTo>
                  <a:pt x="476" y="0"/>
                </a:lnTo>
                <a:lnTo>
                  <a:pt x="508" y="0"/>
                </a:lnTo>
                <a:lnTo>
                  <a:pt x="0" y="203"/>
                </a:lnTo>
                <a:lnTo>
                  <a:pt x="0" y="190"/>
                </a:lnTo>
                <a:close/>
              </a:path>
            </a:pathLst>
          </a:custGeom>
          <a:solidFill>
            <a:srgbClr val="FEBA29"/>
          </a:solidFill>
          <a:ln>
            <a:noFill/>
          </a:ln>
        </p:spPr>
      </p:sp>
      <p:sp>
        <p:nvSpPr>
          <p:cNvPr id="17969" name="Freeform 179"/>
          <p:cNvSpPr/>
          <p:nvPr/>
        </p:nvSpPr>
        <p:spPr>
          <a:xfrm>
            <a:off x="1316520" y="608040"/>
            <a:ext cx="194400" cy="77760"/>
          </a:xfrm>
          <a:custGeom>
            <a:avLst/>
            <a:gdLst/>
            <a:ahLst/>
            <a:cxnLst/>
            <a:rect l="0" t="0" r="r" b="b"/>
            <a:pathLst>
              <a:path w="540" h="216">
                <a:moveTo>
                  <a:pt x="0" y="203"/>
                </a:moveTo>
                <a:lnTo>
                  <a:pt x="508" y="0"/>
                </a:lnTo>
                <a:lnTo>
                  <a:pt x="539" y="0"/>
                </a:lnTo>
                <a:lnTo>
                  <a:pt x="0" y="215"/>
                </a:lnTo>
                <a:lnTo>
                  <a:pt x="0" y="203"/>
                </a:lnTo>
                <a:close/>
              </a:path>
            </a:pathLst>
          </a:custGeom>
          <a:solidFill>
            <a:srgbClr val="FEBA2B"/>
          </a:solidFill>
          <a:ln>
            <a:noFill/>
          </a:ln>
        </p:spPr>
      </p:sp>
      <p:sp>
        <p:nvSpPr>
          <p:cNvPr id="17970" name="Freeform 180"/>
          <p:cNvSpPr/>
          <p:nvPr/>
        </p:nvSpPr>
        <p:spPr>
          <a:xfrm>
            <a:off x="1316520" y="608040"/>
            <a:ext cx="205920" cy="82440"/>
          </a:xfrm>
          <a:custGeom>
            <a:avLst/>
            <a:gdLst/>
            <a:ahLst/>
            <a:cxnLst/>
            <a:rect l="0" t="0" r="r" b="b"/>
            <a:pathLst>
              <a:path w="572" h="229">
                <a:moveTo>
                  <a:pt x="0" y="215"/>
                </a:moveTo>
                <a:lnTo>
                  <a:pt x="539" y="0"/>
                </a:lnTo>
                <a:lnTo>
                  <a:pt x="571" y="0"/>
                </a:lnTo>
                <a:lnTo>
                  <a:pt x="0" y="228"/>
                </a:lnTo>
                <a:lnTo>
                  <a:pt x="0" y="215"/>
                </a:lnTo>
                <a:close/>
              </a:path>
            </a:pathLst>
          </a:custGeom>
          <a:solidFill>
            <a:srgbClr val="FEBA2C"/>
          </a:solidFill>
          <a:ln>
            <a:noFill/>
          </a:ln>
        </p:spPr>
      </p:sp>
      <p:sp>
        <p:nvSpPr>
          <p:cNvPr id="17971" name="Freeform 181"/>
          <p:cNvSpPr/>
          <p:nvPr/>
        </p:nvSpPr>
        <p:spPr>
          <a:xfrm>
            <a:off x="1316520" y="608040"/>
            <a:ext cx="217080" cy="87120"/>
          </a:xfrm>
          <a:custGeom>
            <a:avLst/>
            <a:gdLst/>
            <a:ahLst/>
            <a:cxnLst/>
            <a:rect l="0" t="0" r="r" b="b"/>
            <a:pathLst>
              <a:path w="603" h="242">
                <a:moveTo>
                  <a:pt x="0" y="228"/>
                </a:moveTo>
                <a:lnTo>
                  <a:pt x="571" y="0"/>
                </a:lnTo>
                <a:lnTo>
                  <a:pt x="602" y="0"/>
                </a:lnTo>
                <a:lnTo>
                  <a:pt x="0" y="241"/>
                </a:lnTo>
                <a:lnTo>
                  <a:pt x="0" y="228"/>
                </a:lnTo>
                <a:close/>
              </a:path>
            </a:pathLst>
          </a:custGeom>
          <a:solidFill>
            <a:srgbClr val="FEBA2E"/>
          </a:solidFill>
          <a:ln>
            <a:noFill/>
          </a:ln>
        </p:spPr>
      </p:sp>
      <p:sp>
        <p:nvSpPr>
          <p:cNvPr id="17972" name="Freeform 182"/>
          <p:cNvSpPr/>
          <p:nvPr/>
        </p:nvSpPr>
        <p:spPr>
          <a:xfrm>
            <a:off x="1316520" y="608040"/>
            <a:ext cx="228600" cy="91440"/>
          </a:xfrm>
          <a:custGeom>
            <a:avLst/>
            <a:gdLst/>
            <a:ahLst/>
            <a:cxnLst/>
            <a:rect l="0" t="0" r="r" b="b"/>
            <a:pathLst>
              <a:path w="635" h="254">
                <a:moveTo>
                  <a:pt x="0" y="241"/>
                </a:moveTo>
                <a:lnTo>
                  <a:pt x="602" y="0"/>
                </a:lnTo>
                <a:lnTo>
                  <a:pt x="634" y="0"/>
                </a:lnTo>
                <a:lnTo>
                  <a:pt x="0" y="253"/>
                </a:lnTo>
                <a:lnTo>
                  <a:pt x="0" y="241"/>
                </a:lnTo>
                <a:close/>
              </a:path>
            </a:pathLst>
          </a:custGeom>
          <a:solidFill>
            <a:srgbClr val="FEBA2F"/>
          </a:solidFill>
          <a:ln>
            <a:noFill/>
          </a:ln>
        </p:spPr>
      </p:sp>
      <p:sp>
        <p:nvSpPr>
          <p:cNvPr id="17973" name="Freeform 183"/>
          <p:cNvSpPr/>
          <p:nvPr/>
        </p:nvSpPr>
        <p:spPr>
          <a:xfrm>
            <a:off x="1316520" y="608040"/>
            <a:ext cx="240120" cy="96120"/>
          </a:xfrm>
          <a:custGeom>
            <a:avLst/>
            <a:gdLst/>
            <a:ahLst/>
            <a:cxnLst/>
            <a:rect l="0" t="0" r="r" b="b"/>
            <a:pathLst>
              <a:path w="667" h="267">
                <a:moveTo>
                  <a:pt x="0" y="253"/>
                </a:moveTo>
                <a:lnTo>
                  <a:pt x="633" y="0"/>
                </a:lnTo>
                <a:lnTo>
                  <a:pt x="666" y="0"/>
                </a:lnTo>
                <a:lnTo>
                  <a:pt x="0" y="266"/>
                </a:lnTo>
                <a:lnTo>
                  <a:pt x="0" y="253"/>
                </a:lnTo>
                <a:close/>
              </a:path>
            </a:pathLst>
          </a:custGeom>
          <a:solidFill>
            <a:srgbClr val="FEBA30"/>
          </a:solidFill>
          <a:ln>
            <a:noFill/>
          </a:ln>
        </p:spPr>
      </p:sp>
      <p:sp>
        <p:nvSpPr>
          <p:cNvPr id="17974" name="Freeform 184"/>
          <p:cNvSpPr/>
          <p:nvPr/>
        </p:nvSpPr>
        <p:spPr>
          <a:xfrm>
            <a:off x="1316520" y="608040"/>
            <a:ext cx="251280" cy="100800"/>
          </a:xfrm>
          <a:custGeom>
            <a:avLst/>
            <a:gdLst/>
            <a:ahLst/>
            <a:cxnLst/>
            <a:rect l="0" t="0" r="r" b="b"/>
            <a:pathLst>
              <a:path w="698" h="280">
                <a:moveTo>
                  <a:pt x="0" y="266"/>
                </a:moveTo>
                <a:lnTo>
                  <a:pt x="666" y="0"/>
                </a:lnTo>
                <a:lnTo>
                  <a:pt x="697" y="0"/>
                </a:lnTo>
                <a:lnTo>
                  <a:pt x="0" y="279"/>
                </a:lnTo>
                <a:lnTo>
                  <a:pt x="0" y="266"/>
                </a:lnTo>
                <a:close/>
              </a:path>
            </a:pathLst>
          </a:custGeom>
          <a:solidFill>
            <a:srgbClr val="FEBA31"/>
          </a:solidFill>
          <a:ln>
            <a:noFill/>
          </a:ln>
        </p:spPr>
      </p:sp>
      <p:sp>
        <p:nvSpPr>
          <p:cNvPr id="17975" name="Freeform 185"/>
          <p:cNvSpPr/>
          <p:nvPr/>
        </p:nvSpPr>
        <p:spPr>
          <a:xfrm>
            <a:off x="1316520" y="608040"/>
            <a:ext cx="262800" cy="105120"/>
          </a:xfrm>
          <a:custGeom>
            <a:avLst/>
            <a:gdLst/>
            <a:ahLst/>
            <a:cxnLst/>
            <a:rect l="0" t="0" r="r" b="b"/>
            <a:pathLst>
              <a:path w="730" h="292">
                <a:moveTo>
                  <a:pt x="0" y="279"/>
                </a:moveTo>
                <a:lnTo>
                  <a:pt x="697" y="0"/>
                </a:lnTo>
                <a:lnTo>
                  <a:pt x="729" y="0"/>
                </a:lnTo>
                <a:lnTo>
                  <a:pt x="0" y="291"/>
                </a:lnTo>
                <a:lnTo>
                  <a:pt x="0" y="279"/>
                </a:lnTo>
                <a:close/>
              </a:path>
            </a:pathLst>
          </a:custGeom>
          <a:solidFill>
            <a:srgbClr val="FEBA33"/>
          </a:solidFill>
          <a:ln>
            <a:noFill/>
          </a:ln>
        </p:spPr>
      </p:sp>
      <p:sp>
        <p:nvSpPr>
          <p:cNvPr id="17976" name="Freeform 186"/>
          <p:cNvSpPr/>
          <p:nvPr/>
        </p:nvSpPr>
        <p:spPr>
          <a:xfrm>
            <a:off x="1316520" y="608040"/>
            <a:ext cx="274320" cy="109800"/>
          </a:xfrm>
          <a:custGeom>
            <a:avLst/>
            <a:gdLst/>
            <a:ahLst/>
            <a:cxnLst/>
            <a:rect l="0" t="0" r="r" b="b"/>
            <a:pathLst>
              <a:path w="762" h="305">
                <a:moveTo>
                  <a:pt x="0" y="291"/>
                </a:moveTo>
                <a:lnTo>
                  <a:pt x="729" y="0"/>
                </a:lnTo>
                <a:lnTo>
                  <a:pt x="761" y="0"/>
                </a:lnTo>
                <a:lnTo>
                  <a:pt x="0" y="304"/>
                </a:lnTo>
                <a:lnTo>
                  <a:pt x="0" y="291"/>
                </a:lnTo>
                <a:close/>
              </a:path>
            </a:pathLst>
          </a:custGeom>
          <a:solidFill>
            <a:srgbClr val="FEBA34"/>
          </a:solidFill>
          <a:ln>
            <a:noFill/>
          </a:ln>
        </p:spPr>
      </p:sp>
      <p:sp>
        <p:nvSpPr>
          <p:cNvPr id="17977" name="Freeform 187"/>
          <p:cNvSpPr/>
          <p:nvPr/>
        </p:nvSpPr>
        <p:spPr>
          <a:xfrm>
            <a:off x="1316520" y="608040"/>
            <a:ext cx="285480" cy="114120"/>
          </a:xfrm>
          <a:custGeom>
            <a:avLst/>
            <a:gdLst/>
            <a:ahLst/>
            <a:cxnLst/>
            <a:rect l="0" t="0" r="r" b="b"/>
            <a:pathLst>
              <a:path w="793" h="317">
                <a:moveTo>
                  <a:pt x="0" y="304"/>
                </a:moveTo>
                <a:lnTo>
                  <a:pt x="761" y="0"/>
                </a:lnTo>
                <a:lnTo>
                  <a:pt x="792" y="0"/>
                </a:lnTo>
                <a:lnTo>
                  <a:pt x="0" y="316"/>
                </a:lnTo>
                <a:lnTo>
                  <a:pt x="0" y="304"/>
                </a:lnTo>
                <a:close/>
              </a:path>
            </a:pathLst>
          </a:custGeom>
          <a:solidFill>
            <a:srgbClr val="FEBB36"/>
          </a:solidFill>
          <a:ln>
            <a:noFill/>
          </a:ln>
        </p:spPr>
      </p:sp>
      <p:sp>
        <p:nvSpPr>
          <p:cNvPr id="17978" name="Freeform 188"/>
          <p:cNvSpPr/>
          <p:nvPr/>
        </p:nvSpPr>
        <p:spPr>
          <a:xfrm>
            <a:off x="1316520" y="608040"/>
            <a:ext cx="297000" cy="118800"/>
          </a:xfrm>
          <a:custGeom>
            <a:avLst/>
            <a:gdLst/>
            <a:ahLst/>
            <a:cxnLst/>
            <a:rect l="0" t="0" r="r" b="b"/>
            <a:pathLst>
              <a:path w="825" h="330">
                <a:moveTo>
                  <a:pt x="0" y="316"/>
                </a:moveTo>
                <a:lnTo>
                  <a:pt x="792" y="0"/>
                </a:lnTo>
                <a:lnTo>
                  <a:pt x="824" y="0"/>
                </a:lnTo>
                <a:lnTo>
                  <a:pt x="0" y="329"/>
                </a:lnTo>
                <a:lnTo>
                  <a:pt x="0" y="316"/>
                </a:lnTo>
                <a:close/>
              </a:path>
            </a:pathLst>
          </a:custGeom>
          <a:solidFill>
            <a:srgbClr val="FEBB37"/>
          </a:solidFill>
          <a:ln>
            <a:noFill/>
          </a:ln>
        </p:spPr>
      </p:sp>
      <p:sp>
        <p:nvSpPr>
          <p:cNvPr id="17979" name="Freeform 189"/>
          <p:cNvSpPr/>
          <p:nvPr/>
        </p:nvSpPr>
        <p:spPr>
          <a:xfrm>
            <a:off x="1316520" y="608040"/>
            <a:ext cx="308520" cy="123480"/>
          </a:xfrm>
          <a:custGeom>
            <a:avLst/>
            <a:gdLst/>
            <a:ahLst/>
            <a:cxnLst/>
            <a:rect l="0" t="0" r="r" b="b"/>
            <a:pathLst>
              <a:path w="857" h="343">
                <a:moveTo>
                  <a:pt x="0" y="329"/>
                </a:moveTo>
                <a:lnTo>
                  <a:pt x="824" y="0"/>
                </a:lnTo>
                <a:lnTo>
                  <a:pt x="856" y="0"/>
                </a:lnTo>
                <a:lnTo>
                  <a:pt x="0" y="342"/>
                </a:lnTo>
                <a:lnTo>
                  <a:pt x="0" y="329"/>
                </a:lnTo>
                <a:close/>
              </a:path>
            </a:pathLst>
          </a:custGeom>
          <a:solidFill>
            <a:srgbClr val="FEBB38"/>
          </a:solidFill>
          <a:ln>
            <a:noFill/>
          </a:ln>
        </p:spPr>
      </p:sp>
      <p:sp>
        <p:nvSpPr>
          <p:cNvPr id="17980" name="Freeform 190"/>
          <p:cNvSpPr/>
          <p:nvPr/>
        </p:nvSpPr>
        <p:spPr>
          <a:xfrm>
            <a:off x="1316520" y="608040"/>
            <a:ext cx="319680" cy="127800"/>
          </a:xfrm>
          <a:custGeom>
            <a:avLst/>
            <a:gdLst/>
            <a:ahLst/>
            <a:cxnLst/>
            <a:rect l="0" t="0" r="r" b="b"/>
            <a:pathLst>
              <a:path w="888" h="355">
                <a:moveTo>
                  <a:pt x="0" y="342"/>
                </a:moveTo>
                <a:lnTo>
                  <a:pt x="856" y="0"/>
                </a:lnTo>
                <a:lnTo>
                  <a:pt x="887" y="0"/>
                </a:lnTo>
                <a:lnTo>
                  <a:pt x="0" y="354"/>
                </a:lnTo>
                <a:lnTo>
                  <a:pt x="0" y="342"/>
                </a:lnTo>
                <a:close/>
              </a:path>
            </a:pathLst>
          </a:custGeom>
          <a:solidFill>
            <a:srgbClr val="FEBB39"/>
          </a:solidFill>
          <a:ln>
            <a:noFill/>
          </a:ln>
        </p:spPr>
      </p:sp>
      <p:sp>
        <p:nvSpPr>
          <p:cNvPr id="17981" name="Freeform 191"/>
          <p:cNvSpPr/>
          <p:nvPr/>
        </p:nvSpPr>
        <p:spPr>
          <a:xfrm>
            <a:off x="1316520" y="608040"/>
            <a:ext cx="331200" cy="132480"/>
          </a:xfrm>
          <a:custGeom>
            <a:avLst/>
            <a:gdLst/>
            <a:ahLst/>
            <a:cxnLst/>
            <a:rect l="0" t="0" r="r" b="b"/>
            <a:pathLst>
              <a:path w="920" h="368">
                <a:moveTo>
                  <a:pt x="0" y="354"/>
                </a:moveTo>
                <a:lnTo>
                  <a:pt x="887" y="0"/>
                </a:lnTo>
                <a:lnTo>
                  <a:pt x="919" y="0"/>
                </a:lnTo>
                <a:lnTo>
                  <a:pt x="0" y="367"/>
                </a:lnTo>
                <a:lnTo>
                  <a:pt x="0" y="354"/>
                </a:lnTo>
                <a:close/>
              </a:path>
            </a:pathLst>
          </a:custGeom>
          <a:solidFill>
            <a:srgbClr val="FEBB3B"/>
          </a:solidFill>
          <a:ln>
            <a:noFill/>
          </a:ln>
        </p:spPr>
      </p:sp>
      <p:sp>
        <p:nvSpPr>
          <p:cNvPr id="17982" name="Freeform 192"/>
          <p:cNvSpPr/>
          <p:nvPr/>
        </p:nvSpPr>
        <p:spPr>
          <a:xfrm>
            <a:off x="1316520" y="608040"/>
            <a:ext cx="342720" cy="137160"/>
          </a:xfrm>
          <a:custGeom>
            <a:avLst/>
            <a:gdLst/>
            <a:ahLst/>
            <a:cxnLst/>
            <a:rect l="0" t="0" r="r" b="b"/>
            <a:pathLst>
              <a:path w="952" h="381">
                <a:moveTo>
                  <a:pt x="0" y="367"/>
                </a:moveTo>
                <a:lnTo>
                  <a:pt x="919" y="0"/>
                </a:lnTo>
                <a:lnTo>
                  <a:pt x="951" y="0"/>
                </a:lnTo>
                <a:lnTo>
                  <a:pt x="0" y="380"/>
                </a:lnTo>
                <a:lnTo>
                  <a:pt x="0" y="367"/>
                </a:lnTo>
                <a:close/>
              </a:path>
            </a:pathLst>
          </a:custGeom>
          <a:solidFill>
            <a:srgbClr val="FEBB3C"/>
          </a:solidFill>
          <a:ln>
            <a:noFill/>
          </a:ln>
        </p:spPr>
      </p:sp>
      <p:sp>
        <p:nvSpPr>
          <p:cNvPr id="17983" name="Freeform 193"/>
          <p:cNvSpPr/>
          <p:nvPr/>
        </p:nvSpPr>
        <p:spPr>
          <a:xfrm>
            <a:off x="1316520" y="608040"/>
            <a:ext cx="353880" cy="141480"/>
          </a:xfrm>
          <a:custGeom>
            <a:avLst/>
            <a:gdLst/>
            <a:ahLst/>
            <a:cxnLst/>
            <a:rect l="0" t="0" r="r" b="b"/>
            <a:pathLst>
              <a:path w="983" h="393">
                <a:moveTo>
                  <a:pt x="0" y="380"/>
                </a:moveTo>
                <a:lnTo>
                  <a:pt x="951" y="0"/>
                </a:lnTo>
                <a:lnTo>
                  <a:pt x="982" y="0"/>
                </a:lnTo>
                <a:lnTo>
                  <a:pt x="0" y="392"/>
                </a:lnTo>
                <a:lnTo>
                  <a:pt x="0" y="380"/>
                </a:lnTo>
                <a:close/>
              </a:path>
            </a:pathLst>
          </a:custGeom>
          <a:solidFill>
            <a:srgbClr val="FEBC3D"/>
          </a:solidFill>
          <a:ln>
            <a:noFill/>
          </a:ln>
        </p:spPr>
      </p:sp>
      <p:sp>
        <p:nvSpPr>
          <p:cNvPr id="17984" name="Freeform 194"/>
          <p:cNvSpPr/>
          <p:nvPr/>
        </p:nvSpPr>
        <p:spPr>
          <a:xfrm>
            <a:off x="1316520" y="608040"/>
            <a:ext cx="365400" cy="146160"/>
          </a:xfrm>
          <a:custGeom>
            <a:avLst/>
            <a:gdLst/>
            <a:ahLst/>
            <a:cxnLst/>
            <a:rect l="0" t="0" r="r" b="b"/>
            <a:pathLst>
              <a:path w="1015" h="406">
                <a:moveTo>
                  <a:pt x="0" y="392"/>
                </a:moveTo>
                <a:lnTo>
                  <a:pt x="982" y="0"/>
                </a:lnTo>
                <a:lnTo>
                  <a:pt x="1014" y="0"/>
                </a:lnTo>
                <a:lnTo>
                  <a:pt x="0" y="405"/>
                </a:lnTo>
                <a:lnTo>
                  <a:pt x="0" y="392"/>
                </a:lnTo>
                <a:close/>
              </a:path>
            </a:pathLst>
          </a:custGeom>
          <a:solidFill>
            <a:srgbClr val="FEBC3E"/>
          </a:solidFill>
          <a:ln>
            <a:noFill/>
          </a:ln>
        </p:spPr>
      </p:sp>
      <p:sp>
        <p:nvSpPr>
          <p:cNvPr id="17985" name="Freeform 195"/>
          <p:cNvSpPr/>
          <p:nvPr/>
        </p:nvSpPr>
        <p:spPr>
          <a:xfrm>
            <a:off x="1316520" y="608040"/>
            <a:ext cx="376920" cy="150840"/>
          </a:xfrm>
          <a:custGeom>
            <a:avLst/>
            <a:gdLst/>
            <a:ahLst/>
            <a:cxnLst/>
            <a:rect l="0" t="0" r="r" b="b"/>
            <a:pathLst>
              <a:path w="1047" h="419">
                <a:moveTo>
                  <a:pt x="0" y="405"/>
                </a:moveTo>
                <a:lnTo>
                  <a:pt x="1013" y="0"/>
                </a:lnTo>
                <a:lnTo>
                  <a:pt x="1046" y="0"/>
                </a:lnTo>
                <a:lnTo>
                  <a:pt x="0" y="418"/>
                </a:lnTo>
                <a:lnTo>
                  <a:pt x="0" y="405"/>
                </a:lnTo>
                <a:close/>
              </a:path>
            </a:pathLst>
          </a:custGeom>
          <a:solidFill>
            <a:srgbClr val="FEBC40"/>
          </a:solidFill>
          <a:ln>
            <a:noFill/>
          </a:ln>
        </p:spPr>
      </p:sp>
      <p:sp>
        <p:nvSpPr>
          <p:cNvPr id="17986" name="Freeform 196"/>
          <p:cNvSpPr/>
          <p:nvPr/>
        </p:nvSpPr>
        <p:spPr>
          <a:xfrm>
            <a:off x="1316520" y="608040"/>
            <a:ext cx="388080" cy="155160"/>
          </a:xfrm>
          <a:custGeom>
            <a:avLst/>
            <a:gdLst/>
            <a:ahLst/>
            <a:cxnLst/>
            <a:rect l="0" t="0" r="r" b="b"/>
            <a:pathLst>
              <a:path w="1078" h="431">
                <a:moveTo>
                  <a:pt x="0" y="418"/>
                </a:moveTo>
                <a:lnTo>
                  <a:pt x="1046" y="0"/>
                </a:lnTo>
                <a:lnTo>
                  <a:pt x="1077" y="0"/>
                </a:lnTo>
                <a:lnTo>
                  <a:pt x="0" y="430"/>
                </a:lnTo>
                <a:lnTo>
                  <a:pt x="0" y="418"/>
                </a:lnTo>
                <a:close/>
              </a:path>
            </a:pathLst>
          </a:custGeom>
          <a:solidFill>
            <a:srgbClr val="FEBC41"/>
          </a:solidFill>
          <a:ln>
            <a:noFill/>
          </a:ln>
        </p:spPr>
      </p:sp>
      <p:sp>
        <p:nvSpPr>
          <p:cNvPr id="17987" name="Freeform 197"/>
          <p:cNvSpPr/>
          <p:nvPr/>
        </p:nvSpPr>
        <p:spPr>
          <a:xfrm>
            <a:off x="1316520" y="608040"/>
            <a:ext cx="399600" cy="159840"/>
          </a:xfrm>
          <a:custGeom>
            <a:avLst/>
            <a:gdLst/>
            <a:ahLst/>
            <a:cxnLst/>
            <a:rect l="0" t="0" r="r" b="b"/>
            <a:pathLst>
              <a:path w="1110" h="444">
                <a:moveTo>
                  <a:pt x="0" y="430"/>
                </a:moveTo>
                <a:lnTo>
                  <a:pt x="1077" y="0"/>
                </a:lnTo>
                <a:lnTo>
                  <a:pt x="1109" y="0"/>
                </a:lnTo>
                <a:lnTo>
                  <a:pt x="0" y="443"/>
                </a:lnTo>
                <a:lnTo>
                  <a:pt x="0" y="430"/>
                </a:lnTo>
                <a:close/>
              </a:path>
            </a:pathLst>
          </a:custGeom>
          <a:solidFill>
            <a:srgbClr val="FEBC43"/>
          </a:solidFill>
          <a:ln>
            <a:noFill/>
          </a:ln>
        </p:spPr>
      </p:sp>
      <p:sp>
        <p:nvSpPr>
          <p:cNvPr id="17988" name="Freeform 198"/>
          <p:cNvSpPr/>
          <p:nvPr/>
        </p:nvSpPr>
        <p:spPr>
          <a:xfrm>
            <a:off x="1316520" y="608040"/>
            <a:ext cx="411120" cy="164160"/>
          </a:xfrm>
          <a:custGeom>
            <a:avLst/>
            <a:gdLst/>
            <a:ahLst/>
            <a:cxnLst/>
            <a:rect l="0" t="0" r="r" b="b"/>
            <a:pathLst>
              <a:path w="1142" h="456">
                <a:moveTo>
                  <a:pt x="0" y="443"/>
                </a:moveTo>
                <a:lnTo>
                  <a:pt x="1109" y="0"/>
                </a:lnTo>
                <a:lnTo>
                  <a:pt x="1141" y="0"/>
                </a:lnTo>
                <a:lnTo>
                  <a:pt x="0" y="455"/>
                </a:lnTo>
                <a:lnTo>
                  <a:pt x="0" y="443"/>
                </a:lnTo>
                <a:close/>
              </a:path>
            </a:pathLst>
          </a:custGeom>
          <a:solidFill>
            <a:srgbClr val="FEBD44"/>
          </a:solidFill>
          <a:ln>
            <a:noFill/>
          </a:ln>
        </p:spPr>
      </p:sp>
      <p:sp>
        <p:nvSpPr>
          <p:cNvPr id="17989" name="Freeform 199"/>
          <p:cNvSpPr/>
          <p:nvPr/>
        </p:nvSpPr>
        <p:spPr>
          <a:xfrm>
            <a:off x="1316520" y="608040"/>
            <a:ext cx="422280" cy="168840"/>
          </a:xfrm>
          <a:custGeom>
            <a:avLst/>
            <a:gdLst/>
            <a:ahLst/>
            <a:cxnLst/>
            <a:rect l="0" t="0" r="r" b="b"/>
            <a:pathLst>
              <a:path w="1173" h="469">
                <a:moveTo>
                  <a:pt x="0" y="455"/>
                </a:moveTo>
                <a:lnTo>
                  <a:pt x="1141" y="0"/>
                </a:lnTo>
                <a:lnTo>
                  <a:pt x="1172" y="0"/>
                </a:lnTo>
                <a:lnTo>
                  <a:pt x="0" y="468"/>
                </a:lnTo>
                <a:lnTo>
                  <a:pt x="0" y="455"/>
                </a:lnTo>
                <a:close/>
              </a:path>
            </a:pathLst>
          </a:custGeom>
          <a:solidFill>
            <a:srgbClr val="FEBD45"/>
          </a:solidFill>
          <a:ln>
            <a:noFill/>
          </a:ln>
        </p:spPr>
      </p:sp>
      <p:sp>
        <p:nvSpPr>
          <p:cNvPr id="17990" name="Freeform 200"/>
          <p:cNvSpPr/>
          <p:nvPr/>
        </p:nvSpPr>
        <p:spPr>
          <a:xfrm>
            <a:off x="1316520" y="608040"/>
            <a:ext cx="433800" cy="173520"/>
          </a:xfrm>
          <a:custGeom>
            <a:avLst/>
            <a:gdLst/>
            <a:ahLst/>
            <a:cxnLst/>
            <a:rect l="0" t="0" r="r" b="b"/>
            <a:pathLst>
              <a:path w="1205" h="482">
                <a:moveTo>
                  <a:pt x="0" y="467"/>
                </a:moveTo>
                <a:lnTo>
                  <a:pt x="1172" y="0"/>
                </a:lnTo>
                <a:lnTo>
                  <a:pt x="1204" y="0"/>
                </a:lnTo>
                <a:lnTo>
                  <a:pt x="0" y="481"/>
                </a:lnTo>
                <a:lnTo>
                  <a:pt x="0" y="467"/>
                </a:lnTo>
                <a:close/>
              </a:path>
            </a:pathLst>
          </a:custGeom>
          <a:solidFill>
            <a:srgbClr val="FEBD46"/>
          </a:solidFill>
          <a:ln>
            <a:noFill/>
          </a:ln>
        </p:spPr>
      </p:sp>
      <p:sp>
        <p:nvSpPr>
          <p:cNvPr id="17991" name="Freeform 201"/>
          <p:cNvSpPr/>
          <p:nvPr/>
        </p:nvSpPr>
        <p:spPr>
          <a:xfrm>
            <a:off x="1316520" y="608040"/>
            <a:ext cx="444960" cy="177840"/>
          </a:xfrm>
          <a:custGeom>
            <a:avLst/>
            <a:gdLst/>
            <a:ahLst/>
            <a:cxnLst/>
            <a:rect l="0" t="0" r="r" b="b"/>
            <a:pathLst>
              <a:path w="1236" h="494">
                <a:moveTo>
                  <a:pt x="0" y="481"/>
                </a:moveTo>
                <a:lnTo>
                  <a:pt x="1204" y="0"/>
                </a:lnTo>
                <a:lnTo>
                  <a:pt x="1235" y="0"/>
                </a:lnTo>
                <a:lnTo>
                  <a:pt x="0" y="493"/>
                </a:lnTo>
                <a:lnTo>
                  <a:pt x="0" y="481"/>
                </a:lnTo>
                <a:close/>
              </a:path>
            </a:pathLst>
          </a:custGeom>
          <a:solidFill>
            <a:srgbClr val="FEBD48"/>
          </a:solidFill>
          <a:ln>
            <a:noFill/>
          </a:ln>
        </p:spPr>
      </p:sp>
      <p:sp>
        <p:nvSpPr>
          <p:cNvPr id="17992" name="Freeform 202"/>
          <p:cNvSpPr/>
          <p:nvPr/>
        </p:nvSpPr>
        <p:spPr>
          <a:xfrm>
            <a:off x="1316520" y="608040"/>
            <a:ext cx="456480" cy="182520"/>
          </a:xfrm>
          <a:custGeom>
            <a:avLst/>
            <a:gdLst/>
            <a:ahLst/>
            <a:cxnLst/>
            <a:rect l="0" t="0" r="r" b="b"/>
            <a:pathLst>
              <a:path w="1268" h="507">
                <a:moveTo>
                  <a:pt x="0" y="493"/>
                </a:moveTo>
                <a:lnTo>
                  <a:pt x="1235" y="0"/>
                </a:lnTo>
                <a:lnTo>
                  <a:pt x="1267" y="0"/>
                </a:lnTo>
                <a:lnTo>
                  <a:pt x="0" y="506"/>
                </a:lnTo>
                <a:lnTo>
                  <a:pt x="0" y="493"/>
                </a:lnTo>
                <a:close/>
              </a:path>
            </a:pathLst>
          </a:custGeom>
          <a:solidFill>
            <a:srgbClr val="FEBD49"/>
          </a:solidFill>
          <a:ln>
            <a:noFill/>
          </a:ln>
        </p:spPr>
      </p:sp>
      <p:sp>
        <p:nvSpPr>
          <p:cNvPr id="17993" name="Freeform 203"/>
          <p:cNvSpPr/>
          <p:nvPr/>
        </p:nvSpPr>
        <p:spPr>
          <a:xfrm>
            <a:off x="1316520" y="608040"/>
            <a:ext cx="468000" cy="187200"/>
          </a:xfrm>
          <a:custGeom>
            <a:avLst/>
            <a:gdLst/>
            <a:ahLst/>
            <a:cxnLst/>
            <a:rect l="0" t="0" r="r" b="b"/>
            <a:pathLst>
              <a:path w="1300" h="520">
                <a:moveTo>
                  <a:pt x="0" y="506"/>
                </a:moveTo>
                <a:lnTo>
                  <a:pt x="1267" y="0"/>
                </a:lnTo>
                <a:lnTo>
                  <a:pt x="1299" y="0"/>
                </a:lnTo>
                <a:lnTo>
                  <a:pt x="0" y="519"/>
                </a:lnTo>
                <a:lnTo>
                  <a:pt x="0" y="506"/>
                </a:lnTo>
                <a:close/>
              </a:path>
            </a:pathLst>
          </a:custGeom>
          <a:solidFill>
            <a:srgbClr val="FEBE4B"/>
          </a:solidFill>
          <a:ln>
            <a:noFill/>
          </a:ln>
        </p:spPr>
      </p:sp>
      <p:sp>
        <p:nvSpPr>
          <p:cNvPr id="17994" name="Freeform 204"/>
          <p:cNvSpPr/>
          <p:nvPr/>
        </p:nvSpPr>
        <p:spPr>
          <a:xfrm>
            <a:off x="1316520" y="608040"/>
            <a:ext cx="479160" cy="191520"/>
          </a:xfrm>
          <a:custGeom>
            <a:avLst/>
            <a:gdLst/>
            <a:ahLst/>
            <a:cxnLst/>
            <a:rect l="0" t="0" r="r" b="b"/>
            <a:pathLst>
              <a:path w="1331" h="532">
                <a:moveTo>
                  <a:pt x="0" y="519"/>
                </a:moveTo>
                <a:lnTo>
                  <a:pt x="1299" y="0"/>
                </a:lnTo>
                <a:lnTo>
                  <a:pt x="1330" y="0"/>
                </a:lnTo>
                <a:lnTo>
                  <a:pt x="0" y="531"/>
                </a:lnTo>
                <a:lnTo>
                  <a:pt x="0" y="519"/>
                </a:lnTo>
                <a:close/>
              </a:path>
            </a:pathLst>
          </a:custGeom>
          <a:solidFill>
            <a:srgbClr val="FEBE4C"/>
          </a:solidFill>
          <a:ln>
            <a:noFill/>
          </a:ln>
        </p:spPr>
      </p:sp>
      <p:sp>
        <p:nvSpPr>
          <p:cNvPr id="17995" name="Freeform 205"/>
          <p:cNvSpPr/>
          <p:nvPr/>
        </p:nvSpPr>
        <p:spPr>
          <a:xfrm>
            <a:off x="1316520" y="608040"/>
            <a:ext cx="490680" cy="196200"/>
          </a:xfrm>
          <a:custGeom>
            <a:avLst/>
            <a:gdLst/>
            <a:ahLst/>
            <a:cxnLst/>
            <a:rect l="0" t="0" r="r" b="b"/>
            <a:pathLst>
              <a:path w="1363" h="545">
                <a:moveTo>
                  <a:pt x="0" y="531"/>
                </a:moveTo>
                <a:lnTo>
                  <a:pt x="1330" y="0"/>
                </a:lnTo>
                <a:lnTo>
                  <a:pt x="1362" y="0"/>
                </a:lnTo>
                <a:lnTo>
                  <a:pt x="0" y="544"/>
                </a:lnTo>
                <a:lnTo>
                  <a:pt x="0" y="531"/>
                </a:lnTo>
                <a:close/>
              </a:path>
            </a:pathLst>
          </a:custGeom>
          <a:solidFill>
            <a:srgbClr val="FEBE4D"/>
          </a:solidFill>
          <a:ln>
            <a:noFill/>
          </a:ln>
        </p:spPr>
      </p:sp>
      <p:sp>
        <p:nvSpPr>
          <p:cNvPr id="17996" name="Freeform 206"/>
          <p:cNvSpPr/>
          <p:nvPr/>
        </p:nvSpPr>
        <p:spPr>
          <a:xfrm>
            <a:off x="1316520" y="608040"/>
            <a:ext cx="502200" cy="200520"/>
          </a:xfrm>
          <a:custGeom>
            <a:avLst/>
            <a:gdLst/>
            <a:ahLst/>
            <a:cxnLst/>
            <a:rect l="0" t="0" r="r" b="b"/>
            <a:pathLst>
              <a:path w="1395" h="557">
                <a:moveTo>
                  <a:pt x="0" y="544"/>
                </a:moveTo>
                <a:lnTo>
                  <a:pt x="1362" y="0"/>
                </a:lnTo>
                <a:lnTo>
                  <a:pt x="1394" y="0"/>
                </a:lnTo>
                <a:lnTo>
                  <a:pt x="0" y="556"/>
                </a:lnTo>
                <a:lnTo>
                  <a:pt x="0" y="544"/>
                </a:lnTo>
                <a:close/>
              </a:path>
            </a:pathLst>
          </a:custGeom>
          <a:solidFill>
            <a:srgbClr val="FEBE4E"/>
          </a:solidFill>
          <a:ln>
            <a:noFill/>
          </a:ln>
        </p:spPr>
      </p:sp>
      <p:sp>
        <p:nvSpPr>
          <p:cNvPr id="17997" name="Freeform 207"/>
          <p:cNvSpPr/>
          <p:nvPr/>
        </p:nvSpPr>
        <p:spPr>
          <a:xfrm>
            <a:off x="1316520" y="608040"/>
            <a:ext cx="513360" cy="205200"/>
          </a:xfrm>
          <a:custGeom>
            <a:avLst/>
            <a:gdLst/>
            <a:ahLst/>
            <a:cxnLst/>
            <a:rect l="0" t="0" r="r" b="b"/>
            <a:pathLst>
              <a:path w="1426" h="570">
                <a:moveTo>
                  <a:pt x="0" y="556"/>
                </a:moveTo>
                <a:lnTo>
                  <a:pt x="1394" y="0"/>
                </a:lnTo>
                <a:lnTo>
                  <a:pt x="1425" y="0"/>
                </a:lnTo>
                <a:lnTo>
                  <a:pt x="0" y="569"/>
                </a:lnTo>
                <a:lnTo>
                  <a:pt x="0" y="556"/>
                </a:lnTo>
                <a:close/>
              </a:path>
            </a:pathLst>
          </a:custGeom>
          <a:solidFill>
            <a:srgbClr val="FEBF50"/>
          </a:solidFill>
          <a:ln>
            <a:noFill/>
          </a:ln>
        </p:spPr>
      </p:sp>
      <p:sp>
        <p:nvSpPr>
          <p:cNvPr id="17998" name="Freeform 208"/>
          <p:cNvSpPr/>
          <p:nvPr/>
        </p:nvSpPr>
        <p:spPr>
          <a:xfrm>
            <a:off x="1316520" y="608040"/>
            <a:ext cx="524880" cy="209880"/>
          </a:xfrm>
          <a:custGeom>
            <a:avLst/>
            <a:gdLst/>
            <a:ahLst/>
            <a:cxnLst/>
            <a:rect l="0" t="0" r="r" b="b"/>
            <a:pathLst>
              <a:path w="1458" h="583">
                <a:moveTo>
                  <a:pt x="0" y="569"/>
                </a:moveTo>
                <a:lnTo>
                  <a:pt x="1424" y="0"/>
                </a:lnTo>
                <a:lnTo>
                  <a:pt x="1457" y="0"/>
                </a:lnTo>
                <a:lnTo>
                  <a:pt x="0" y="582"/>
                </a:lnTo>
                <a:lnTo>
                  <a:pt x="0" y="569"/>
                </a:lnTo>
                <a:close/>
              </a:path>
            </a:pathLst>
          </a:custGeom>
          <a:solidFill>
            <a:srgbClr val="FEBF51"/>
          </a:solidFill>
          <a:ln>
            <a:noFill/>
          </a:ln>
        </p:spPr>
      </p:sp>
      <p:sp>
        <p:nvSpPr>
          <p:cNvPr id="17999" name="Freeform 209"/>
          <p:cNvSpPr/>
          <p:nvPr/>
        </p:nvSpPr>
        <p:spPr>
          <a:xfrm>
            <a:off x="1316520" y="608040"/>
            <a:ext cx="536400" cy="214200"/>
          </a:xfrm>
          <a:custGeom>
            <a:avLst/>
            <a:gdLst/>
            <a:ahLst/>
            <a:cxnLst/>
            <a:rect l="0" t="0" r="r" b="b"/>
            <a:pathLst>
              <a:path w="1490" h="595">
                <a:moveTo>
                  <a:pt x="0" y="582"/>
                </a:moveTo>
                <a:lnTo>
                  <a:pt x="1457" y="0"/>
                </a:lnTo>
                <a:lnTo>
                  <a:pt x="1489" y="0"/>
                </a:lnTo>
                <a:lnTo>
                  <a:pt x="0" y="594"/>
                </a:lnTo>
                <a:lnTo>
                  <a:pt x="0" y="582"/>
                </a:lnTo>
                <a:close/>
              </a:path>
            </a:pathLst>
          </a:custGeom>
          <a:solidFill>
            <a:srgbClr val="FEBF52"/>
          </a:solidFill>
          <a:ln>
            <a:noFill/>
          </a:ln>
        </p:spPr>
      </p:sp>
      <p:sp>
        <p:nvSpPr>
          <p:cNvPr id="18000" name="Freeform 210"/>
          <p:cNvSpPr/>
          <p:nvPr/>
        </p:nvSpPr>
        <p:spPr>
          <a:xfrm>
            <a:off x="1316520" y="608040"/>
            <a:ext cx="547560" cy="218880"/>
          </a:xfrm>
          <a:custGeom>
            <a:avLst/>
            <a:gdLst/>
            <a:ahLst/>
            <a:cxnLst/>
            <a:rect l="0" t="0" r="r" b="b"/>
            <a:pathLst>
              <a:path w="1521" h="608">
                <a:moveTo>
                  <a:pt x="0" y="594"/>
                </a:moveTo>
                <a:lnTo>
                  <a:pt x="1489" y="0"/>
                </a:lnTo>
                <a:lnTo>
                  <a:pt x="1520" y="0"/>
                </a:lnTo>
                <a:lnTo>
                  <a:pt x="0" y="607"/>
                </a:lnTo>
                <a:lnTo>
                  <a:pt x="0" y="594"/>
                </a:lnTo>
                <a:close/>
              </a:path>
            </a:pathLst>
          </a:custGeom>
          <a:solidFill>
            <a:srgbClr val="FEBF53"/>
          </a:solidFill>
          <a:ln>
            <a:noFill/>
          </a:ln>
        </p:spPr>
      </p:sp>
      <p:sp>
        <p:nvSpPr>
          <p:cNvPr id="18001" name="Freeform 211"/>
          <p:cNvSpPr/>
          <p:nvPr/>
        </p:nvSpPr>
        <p:spPr>
          <a:xfrm>
            <a:off x="1316520" y="608040"/>
            <a:ext cx="559080" cy="223560"/>
          </a:xfrm>
          <a:custGeom>
            <a:avLst/>
            <a:gdLst/>
            <a:ahLst/>
            <a:cxnLst/>
            <a:rect l="0" t="0" r="r" b="b"/>
            <a:pathLst>
              <a:path w="1553" h="621">
                <a:moveTo>
                  <a:pt x="0" y="607"/>
                </a:moveTo>
                <a:lnTo>
                  <a:pt x="1520" y="0"/>
                </a:lnTo>
                <a:lnTo>
                  <a:pt x="1552" y="0"/>
                </a:lnTo>
                <a:lnTo>
                  <a:pt x="0" y="620"/>
                </a:lnTo>
                <a:lnTo>
                  <a:pt x="0" y="607"/>
                </a:lnTo>
                <a:close/>
              </a:path>
            </a:pathLst>
          </a:custGeom>
          <a:solidFill>
            <a:srgbClr val="FEC055"/>
          </a:solidFill>
          <a:ln>
            <a:noFill/>
          </a:ln>
        </p:spPr>
      </p:sp>
      <p:sp>
        <p:nvSpPr>
          <p:cNvPr id="18002" name="Freeform 212"/>
          <p:cNvSpPr/>
          <p:nvPr/>
        </p:nvSpPr>
        <p:spPr>
          <a:xfrm>
            <a:off x="1316520" y="608040"/>
            <a:ext cx="570600" cy="227880"/>
          </a:xfrm>
          <a:custGeom>
            <a:avLst/>
            <a:gdLst/>
            <a:ahLst/>
            <a:cxnLst/>
            <a:rect l="0" t="0" r="r" b="b"/>
            <a:pathLst>
              <a:path w="1585" h="633">
                <a:moveTo>
                  <a:pt x="0" y="620"/>
                </a:moveTo>
                <a:lnTo>
                  <a:pt x="1552" y="0"/>
                </a:lnTo>
                <a:lnTo>
                  <a:pt x="1584" y="0"/>
                </a:lnTo>
                <a:lnTo>
                  <a:pt x="0" y="632"/>
                </a:lnTo>
                <a:lnTo>
                  <a:pt x="0" y="620"/>
                </a:lnTo>
                <a:close/>
              </a:path>
            </a:pathLst>
          </a:custGeom>
          <a:solidFill>
            <a:srgbClr val="FEC056"/>
          </a:solidFill>
          <a:ln>
            <a:noFill/>
          </a:ln>
        </p:spPr>
      </p:sp>
      <p:sp>
        <p:nvSpPr>
          <p:cNvPr id="18003" name="Freeform 213"/>
          <p:cNvSpPr/>
          <p:nvPr/>
        </p:nvSpPr>
        <p:spPr>
          <a:xfrm>
            <a:off x="1316520" y="608040"/>
            <a:ext cx="581760" cy="232560"/>
          </a:xfrm>
          <a:custGeom>
            <a:avLst/>
            <a:gdLst/>
            <a:ahLst/>
            <a:cxnLst/>
            <a:rect l="0" t="0" r="r" b="b"/>
            <a:pathLst>
              <a:path w="1616" h="646">
                <a:moveTo>
                  <a:pt x="0" y="632"/>
                </a:moveTo>
                <a:lnTo>
                  <a:pt x="1584" y="0"/>
                </a:lnTo>
                <a:lnTo>
                  <a:pt x="1615" y="0"/>
                </a:lnTo>
                <a:lnTo>
                  <a:pt x="0" y="645"/>
                </a:lnTo>
                <a:lnTo>
                  <a:pt x="0" y="632"/>
                </a:lnTo>
                <a:close/>
              </a:path>
            </a:pathLst>
          </a:custGeom>
          <a:solidFill>
            <a:srgbClr val="FEC058"/>
          </a:solidFill>
          <a:ln>
            <a:noFill/>
          </a:ln>
        </p:spPr>
      </p:sp>
      <p:sp>
        <p:nvSpPr>
          <p:cNvPr id="18004" name="Freeform 214"/>
          <p:cNvSpPr/>
          <p:nvPr/>
        </p:nvSpPr>
        <p:spPr>
          <a:xfrm>
            <a:off x="1316520" y="608040"/>
            <a:ext cx="593280" cy="237240"/>
          </a:xfrm>
          <a:custGeom>
            <a:avLst/>
            <a:gdLst/>
            <a:ahLst/>
            <a:cxnLst/>
            <a:rect l="0" t="0" r="r" b="b"/>
            <a:pathLst>
              <a:path w="1648" h="659">
                <a:moveTo>
                  <a:pt x="0" y="645"/>
                </a:moveTo>
                <a:lnTo>
                  <a:pt x="1615" y="0"/>
                </a:lnTo>
                <a:lnTo>
                  <a:pt x="1647" y="0"/>
                </a:lnTo>
                <a:lnTo>
                  <a:pt x="0" y="658"/>
                </a:lnTo>
                <a:lnTo>
                  <a:pt x="0" y="645"/>
                </a:lnTo>
                <a:close/>
              </a:path>
            </a:pathLst>
          </a:custGeom>
          <a:solidFill>
            <a:srgbClr val="FEC059"/>
          </a:solidFill>
          <a:ln>
            <a:noFill/>
          </a:ln>
        </p:spPr>
      </p:sp>
      <p:sp>
        <p:nvSpPr>
          <p:cNvPr id="18005" name="Freeform 215"/>
          <p:cNvSpPr/>
          <p:nvPr/>
        </p:nvSpPr>
        <p:spPr>
          <a:xfrm>
            <a:off x="1316520" y="608040"/>
            <a:ext cx="604800" cy="241560"/>
          </a:xfrm>
          <a:custGeom>
            <a:avLst/>
            <a:gdLst/>
            <a:ahLst/>
            <a:cxnLst/>
            <a:rect l="0" t="0" r="r" b="b"/>
            <a:pathLst>
              <a:path w="1680" h="671">
                <a:moveTo>
                  <a:pt x="0" y="658"/>
                </a:moveTo>
                <a:lnTo>
                  <a:pt x="1647" y="0"/>
                </a:lnTo>
                <a:lnTo>
                  <a:pt x="1679" y="0"/>
                </a:lnTo>
                <a:lnTo>
                  <a:pt x="0" y="670"/>
                </a:lnTo>
                <a:lnTo>
                  <a:pt x="0" y="658"/>
                </a:lnTo>
                <a:close/>
              </a:path>
            </a:pathLst>
          </a:custGeom>
          <a:solidFill>
            <a:srgbClr val="FEC05B"/>
          </a:solidFill>
          <a:ln>
            <a:noFill/>
          </a:ln>
        </p:spPr>
      </p:sp>
      <p:sp>
        <p:nvSpPr>
          <p:cNvPr id="18006" name="Freeform 216"/>
          <p:cNvSpPr/>
          <p:nvPr/>
        </p:nvSpPr>
        <p:spPr>
          <a:xfrm>
            <a:off x="1316520" y="608040"/>
            <a:ext cx="615960" cy="246240"/>
          </a:xfrm>
          <a:custGeom>
            <a:avLst/>
            <a:gdLst/>
            <a:ahLst/>
            <a:cxnLst/>
            <a:rect l="0" t="0" r="r" b="b"/>
            <a:pathLst>
              <a:path w="1711" h="684">
                <a:moveTo>
                  <a:pt x="0" y="670"/>
                </a:moveTo>
                <a:lnTo>
                  <a:pt x="1679" y="0"/>
                </a:lnTo>
                <a:lnTo>
                  <a:pt x="1710" y="0"/>
                </a:lnTo>
                <a:lnTo>
                  <a:pt x="0" y="683"/>
                </a:lnTo>
                <a:lnTo>
                  <a:pt x="0" y="670"/>
                </a:lnTo>
                <a:close/>
              </a:path>
            </a:pathLst>
          </a:custGeom>
          <a:solidFill>
            <a:srgbClr val="FEC15C"/>
          </a:solidFill>
          <a:ln>
            <a:noFill/>
          </a:ln>
        </p:spPr>
      </p:sp>
      <p:sp>
        <p:nvSpPr>
          <p:cNvPr id="18007" name="Freeform 217"/>
          <p:cNvSpPr/>
          <p:nvPr/>
        </p:nvSpPr>
        <p:spPr>
          <a:xfrm>
            <a:off x="1316520" y="608040"/>
            <a:ext cx="627480" cy="250560"/>
          </a:xfrm>
          <a:custGeom>
            <a:avLst/>
            <a:gdLst/>
            <a:ahLst/>
            <a:cxnLst/>
            <a:rect l="0" t="0" r="r" b="b"/>
            <a:pathLst>
              <a:path w="1743" h="696">
                <a:moveTo>
                  <a:pt x="0" y="683"/>
                </a:moveTo>
                <a:lnTo>
                  <a:pt x="1710" y="0"/>
                </a:lnTo>
                <a:lnTo>
                  <a:pt x="1742" y="0"/>
                </a:lnTo>
                <a:lnTo>
                  <a:pt x="0" y="695"/>
                </a:lnTo>
                <a:lnTo>
                  <a:pt x="0" y="683"/>
                </a:lnTo>
                <a:close/>
              </a:path>
            </a:pathLst>
          </a:custGeom>
          <a:solidFill>
            <a:srgbClr val="FEC15D"/>
          </a:solidFill>
          <a:ln>
            <a:noFill/>
          </a:ln>
        </p:spPr>
      </p:sp>
      <p:sp>
        <p:nvSpPr>
          <p:cNvPr id="18008" name="Freeform 218"/>
          <p:cNvSpPr/>
          <p:nvPr/>
        </p:nvSpPr>
        <p:spPr>
          <a:xfrm>
            <a:off x="1316520" y="608040"/>
            <a:ext cx="639000" cy="255240"/>
          </a:xfrm>
          <a:custGeom>
            <a:avLst/>
            <a:gdLst/>
            <a:ahLst/>
            <a:cxnLst/>
            <a:rect l="0" t="0" r="r" b="b"/>
            <a:pathLst>
              <a:path w="1775" h="709">
                <a:moveTo>
                  <a:pt x="0" y="695"/>
                </a:moveTo>
                <a:lnTo>
                  <a:pt x="1742" y="0"/>
                </a:lnTo>
                <a:lnTo>
                  <a:pt x="1774" y="0"/>
                </a:lnTo>
                <a:lnTo>
                  <a:pt x="0" y="708"/>
                </a:lnTo>
                <a:lnTo>
                  <a:pt x="0" y="695"/>
                </a:lnTo>
                <a:close/>
              </a:path>
            </a:pathLst>
          </a:custGeom>
          <a:solidFill>
            <a:srgbClr val="FEC15E"/>
          </a:solidFill>
          <a:ln>
            <a:noFill/>
          </a:ln>
        </p:spPr>
      </p:sp>
      <p:sp>
        <p:nvSpPr>
          <p:cNvPr id="18009" name="Freeform 219"/>
          <p:cNvSpPr/>
          <p:nvPr/>
        </p:nvSpPr>
        <p:spPr>
          <a:xfrm>
            <a:off x="1316520" y="608040"/>
            <a:ext cx="650160" cy="259920"/>
          </a:xfrm>
          <a:custGeom>
            <a:avLst/>
            <a:gdLst/>
            <a:ahLst/>
            <a:cxnLst/>
            <a:rect l="0" t="0" r="r" b="b"/>
            <a:pathLst>
              <a:path w="1806" h="722">
                <a:moveTo>
                  <a:pt x="0" y="708"/>
                </a:moveTo>
                <a:lnTo>
                  <a:pt x="1774" y="0"/>
                </a:lnTo>
                <a:lnTo>
                  <a:pt x="1805" y="0"/>
                </a:lnTo>
                <a:lnTo>
                  <a:pt x="0" y="721"/>
                </a:lnTo>
                <a:lnTo>
                  <a:pt x="0" y="708"/>
                </a:lnTo>
                <a:close/>
              </a:path>
            </a:pathLst>
          </a:custGeom>
          <a:solidFill>
            <a:srgbClr val="FEC260"/>
          </a:solidFill>
          <a:ln>
            <a:noFill/>
          </a:ln>
        </p:spPr>
      </p:sp>
      <p:sp>
        <p:nvSpPr>
          <p:cNvPr id="18010" name="Freeform 220"/>
          <p:cNvSpPr/>
          <p:nvPr/>
        </p:nvSpPr>
        <p:spPr>
          <a:xfrm>
            <a:off x="1316520" y="608040"/>
            <a:ext cx="661680" cy="264240"/>
          </a:xfrm>
          <a:custGeom>
            <a:avLst/>
            <a:gdLst/>
            <a:ahLst/>
            <a:cxnLst/>
            <a:rect l="0" t="0" r="r" b="b"/>
            <a:pathLst>
              <a:path w="1838" h="734">
                <a:moveTo>
                  <a:pt x="0" y="721"/>
                </a:moveTo>
                <a:lnTo>
                  <a:pt x="1805" y="0"/>
                </a:lnTo>
                <a:lnTo>
                  <a:pt x="1837" y="0"/>
                </a:lnTo>
                <a:lnTo>
                  <a:pt x="0" y="733"/>
                </a:lnTo>
                <a:lnTo>
                  <a:pt x="0" y="721"/>
                </a:lnTo>
                <a:close/>
              </a:path>
            </a:pathLst>
          </a:custGeom>
          <a:solidFill>
            <a:srgbClr val="FEC261"/>
          </a:solidFill>
          <a:ln>
            <a:noFill/>
          </a:ln>
        </p:spPr>
      </p:sp>
      <p:sp>
        <p:nvSpPr>
          <p:cNvPr id="18011" name="Freeform 221"/>
          <p:cNvSpPr/>
          <p:nvPr/>
        </p:nvSpPr>
        <p:spPr>
          <a:xfrm>
            <a:off x="1316520" y="608040"/>
            <a:ext cx="673200" cy="268920"/>
          </a:xfrm>
          <a:custGeom>
            <a:avLst/>
            <a:gdLst/>
            <a:ahLst/>
            <a:cxnLst/>
            <a:rect l="0" t="0" r="r" b="b"/>
            <a:pathLst>
              <a:path w="1870" h="747">
                <a:moveTo>
                  <a:pt x="0" y="733"/>
                </a:moveTo>
                <a:lnTo>
                  <a:pt x="1837" y="0"/>
                </a:lnTo>
                <a:lnTo>
                  <a:pt x="1869" y="0"/>
                </a:lnTo>
                <a:lnTo>
                  <a:pt x="0" y="746"/>
                </a:lnTo>
                <a:lnTo>
                  <a:pt x="0" y="733"/>
                </a:lnTo>
                <a:close/>
              </a:path>
            </a:pathLst>
          </a:custGeom>
          <a:solidFill>
            <a:srgbClr val="FEC262"/>
          </a:solidFill>
          <a:ln>
            <a:noFill/>
          </a:ln>
        </p:spPr>
      </p:sp>
      <p:sp>
        <p:nvSpPr>
          <p:cNvPr id="18012" name="Freeform 222"/>
          <p:cNvSpPr/>
          <p:nvPr/>
        </p:nvSpPr>
        <p:spPr>
          <a:xfrm>
            <a:off x="1316520" y="608040"/>
            <a:ext cx="684360" cy="273600"/>
          </a:xfrm>
          <a:custGeom>
            <a:avLst/>
            <a:gdLst/>
            <a:ahLst/>
            <a:cxnLst/>
            <a:rect l="0" t="0" r="r" b="b"/>
            <a:pathLst>
              <a:path w="1901" h="760">
                <a:moveTo>
                  <a:pt x="0" y="746"/>
                </a:moveTo>
                <a:lnTo>
                  <a:pt x="1869" y="0"/>
                </a:lnTo>
                <a:lnTo>
                  <a:pt x="1900" y="0"/>
                </a:lnTo>
                <a:lnTo>
                  <a:pt x="0" y="759"/>
                </a:lnTo>
                <a:lnTo>
                  <a:pt x="0" y="746"/>
                </a:lnTo>
                <a:close/>
              </a:path>
            </a:pathLst>
          </a:custGeom>
          <a:solidFill>
            <a:srgbClr val="FEC364"/>
          </a:solidFill>
          <a:ln>
            <a:noFill/>
          </a:ln>
        </p:spPr>
      </p:sp>
      <p:sp>
        <p:nvSpPr>
          <p:cNvPr id="18013" name="Freeform 223"/>
          <p:cNvSpPr/>
          <p:nvPr/>
        </p:nvSpPr>
        <p:spPr>
          <a:xfrm>
            <a:off x="1316520" y="608040"/>
            <a:ext cx="695880" cy="277920"/>
          </a:xfrm>
          <a:custGeom>
            <a:avLst/>
            <a:gdLst/>
            <a:ahLst/>
            <a:cxnLst/>
            <a:rect l="0" t="0" r="r" b="b"/>
            <a:pathLst>
              <a:path w="1933" h="772">
                <a:moveTo>
                  <a:pt x="0" y="759"/>
                </a:moveTo>
                <a:lnTo>
                  <a:pt x="1900" y="0"/>
                </a:lnTo>
                <a:lnTo>
                  <a:pt x="1932" y="0"/>
                </a:lnTo>
                <a:lnTo>
                  <a:pt x="0" y="771"/>
                </a:lnTo>
                <a:lnTo>
                  <a:pt x="0" y="759"/>
                </a:lnTo>
                <a:close/>
              </a:path>
            </a:pathLst>
          </a:custGeom>
          <a:solidFill>
            <a:srgbClr val="FEC365"/>
          </a:solidFill>
          <a:ln>
            <a:noFill/>
          </a:ln>
        </p:spPr>
      </p:sp>
      <p:sp>
        <p:nvSpPr>
          <p:cNvPr id="18014" name="Freeform 224"/>
          <p:cNvSpPr/>
          <p:nvPr/>
        </p:nvSpPr>
        <p:spPr>
          <a:xfrm>
            <a:off x="1316520" y="608040"/>
            <a:ext cx="707040" cy="282600"/>
          </a:xfrm>
          <a:custGeom>
            <a:avLst/>
            <a:gdLst/>
            <a:ahLst/>
            <a:cxnLst/>
            <a:rect l="0" t="0" r="r" b="b"/>
            <a:pathLst>
              <a:path w="1964" h="785">
                <a:moveTo>
                  <a:pt x="0" y="771"/>
                </a:moveTo>
                <a:lnTo>
                  <a:pt x="1932" y="0"/>
                </a:lnTo>
                <a:lnTo>
                  <a:pt x="1963" y="0"/>
                </a:lnTo>
                <a:lnTo>
                  <a:pt x="0" y="784"/>
                </a:lnTo>
                <a:lnTo>
                  <a:pt x="0" y="771"/>
                </a:lnTo>
                <a:close/>
              </a:path>
            </a:pathLst>
          </a:custGeom>
          <a:solidFill>
            <a:srgbClr val="FEC366"/>
          </a:solidFill>
          <a:ln>
            <a:noFill/>
          </a:ln>
        </p:spPr>
      </p:sp>
      <p:sp>
        <p:nvSpPr>
          <p:cNvPr id="18015" name="Freeform 225"/>
          <p:cNvSpPr/>
          <p:nvPr/>
        </p:nvSpPr>
        <p:spPr>
          <a:xfrm>
            <a:off x="1316520" y="608040"/>
            <a:ext cx="718560" cy="287280"/>
          </a:xfrm>
          <a:custGeom>
            <a:avLst/>
            <a:gdLst/>
            <a:ahLst/>
            <a:cxnLst/>
            <a:rect l="0" t="0" r="r" b="b"/>
            <a:pathLst>
              <a:path w="1996" h="798">
                <a:moveTo>
                  <a:pt x="0" y="784"/>
                </a:moveTo>
                <a:lnTo>
                  <a:pt x="1963" y="0"/>
                </a:lnTo>
                <a:lnTo>
                  <a:pt x="1995" y="0"/>
                </a:lnTo>
                <a:lnTo>
                  <a:pt x="0" y="797"/>
                </a:lnTo>
                <a:lnTo>
                  <a:pt x="0" y="784"/>
                </a:lnTo>
                <a:close/>
              </a:path>
            </a:pathLst>
          </a:custGeom>
          <a:solidFill>
            <a:srgbClr val="FEC368"/>
          </a:solidFill>
          <a:ln>
            <a:noFill/>
          </a:ln>
        </p:spPr>
      </p:sp>
      <p:sp>
        <p:nvSpPr>
          <p:cNvPr id="18016" name="Freeform 226"/>
          <p:cNvSpPr/>
          <p:nvPr/>
        </p:nvSpPr>
        <p:spPr>
          <a:xfrm>
            <a:off x="1316520" y="608040"/>
            <a:ext cx="730080" cy="291600"/>
          </a:xfrm>
          <a:custGeom>
            <a:avLst/>
            <a:gdLst/>
            <a:ahLst/>
            <a:cxnLst/>
            <a:rect l="0" t="0" r="r" b="b"/>
            <a:pathLst>
              <a:path w="2028" h="810">
                <a:moveTo>
                  <a:pt x="0" y="797"/>
                </a:moveTo>
                <a:lnTo>
                  <a:pt x="1995" y="0"/>
                </a:lnTo>
                <a:lnTo>
                  <a:pt x="2027" y="0"/>
                </a:lnTo>
                <a:lnTo>
                  <a:pt x="0" y="809"/>
                </a:lnTo>
                <a:lnTo>
                  <a:pt x="0" y="797"/>
                </a:lnTo>
                <a:close/>
              </a:path>
            </a:pathLst>
          </a:custGeom>
          <a:solidFill>
            <a:srgbClr val="FEC469"/>
          </a:solidFill>
          <a:ln>
            <a:noFill/>
          </a:ln>
        </p:spPr>
      </p:sp>
      <p:sp>
        <p:nvSpPr>
          <p:cNvPr id="18017" name="Freeform 227"/>
          <p:cNvSpPr/>
          <p:nvPr/>
        </p:nvSpPr>
        <p:spPr>
          <a:xfrm>
            <a:off x="1316520" y="608040"/>
            <a:ext cx="741240" cy="296280"/>
          </a:xfrm>
          <a:custGeom>
            <a:avLst/>
            <a:gdLst/>
            <a:ahLst/>
            <a:cxnLst/>
            <a:rect l="0" t="0" r="r" b="b"/>
            <a:pathLst>
              <a:path w="2059" h="823">
                <a:moveTo>
                  <a:pt x="0" y="809"/>
                </a:moveTo>
                <a:lnTo>
                  <a:pt x="2027" y="0"/>
                </a:lnTo>
                <a:lnTo>
                  <a:pt x="2058" y="0"/>
                </a:lnTo>
                <a:lnTo>
                  <a:pt x="0" y="822"/>
                </a:lnTo>
                <a:lnTo>
                  <a:pt x="0" y="809"/>
                </a:lnTo>
                <a:close/>
              </a:path>
            </a:pathLst>
          </a:custGeom>
          <a:solidFill>
            <a:srgbClr val="FEC46A"/>
          </a:solidFill>
          <a:ln>
            <a:noFill/>
          </a:ln>
        </p:spPr>
      </p:sp>
      <p:sp>
        <p:nvSpPr>
          <p:cNvPr id="18018" name="Freeform 228"/>
          <p:cNvSpPr/>
          <p:nvPr/>
        </p:nvSpPr>
        <p:spPr>
          <a:xfrm>
            <a:off x="1316520" y="608040"/>
            <a:ext cx="752760" cy="300600"/>
          </a:xfrm>
          <a:custGeom>
            <a:avLst/>
            <a:gdLst/>
            <a:ahLst/>
            <a:cxnLst/>
            <a:rect l="0" t="0" r="r" b="b"/>
            <a:pathLst>
              <a:path w="2091" h="835">
                <a:moveTo>
                  <a:pt x="0" y="822"/>
                </a:moveTo>
                <a:lnTo>
                  <a:pt x="2058" y="0"/>
                </a:lnTo>
                <a:lnTo>
                  <a:pt x="2090" y="0"/>
                </a:lnTo>
                <a:lnTo>
                  <a:pt x="0" y="834"/>
                </a:lnTo>
                <a:lnTo>
                  <a:pt x="0" y="822"/>
                </a:lnTo>
                <a:close/>
              </a:path>
            </a:pathLst>
          </a:custGeom>
          <a:solidFill>
            <a:srgbClr val="FEC46B"/>
          </a:solidFill>
          <a:ln>
            <a:noFill/>
          </a:ln>
        </p:spPr>
      </p:sp>
      <p:sp>
        <p:nvSpPr>
          <p:cNvPr id="18019" name="Freeform 229"/>
          <p:cNvSpPr/>
          <p:nvPr/>
        </p:nvSpPr>
        <p:spPr>
          <a:xfrm>
            <a:off x="1316520" y="608040"/>
            <a:ext cx="764280" cy="305280"/>
          </a:xfrm>
          <a:custGeom>
            <a:avLst/>
            <a:gdLst/>
            <a:ahLst/>
            <a:cxnLst/>
            <a:rect l="0" t="0" r="r" b="b"/>
            <a:pathLst>
              <a:path w="2123" h="848">
                <a:moveTo>
                  <a:pt x="0" y="834"/>
                </a:moveTo>
                <a:lnTo>
                  <a:pt x="2090" y="0"/>
                </a:lnTo>
                <a:lnTo>
                  <a:pt x="2122" y="0"/>
                </a:lnTo>
                <a:lnTo>
                  <a:pt x="0" y="847"/>
                </a:lnTo>
                <a:lnTo>
                  <a:pt x="0" y="834"/>
                </a:lnTo>
                <a:close/>
              </a:path>
            </a:pathLst>
          </a:custGeom>
          <a:solidFill>
            <a:srgbClr val="FEC56D"/>
          </a:solidFill>
          <a:ln>
            <a:noFill/>
          </a:ln>
        </p:spPr>
      </p:sp>
      <p:sp>
        <p:nvSpPr>
          <p:cNvPr id="18020" name="Freeform 230"/>
          <p:cNvSpPr/>
          <p:nvPr/>
        </p:nvSpPr>
        <p:spPr>
          <a:xfrm>
            <a:off x="1316520" y="608040"/>
            <a:ext cx="775440" cy="309960"/>
          </a:xfrm>
          <a:custGeom>
            <a:avLst/>
            <a:gdLst/>
            <a:ahLst/>
            <a:cxnLst/>
            <a:rect l="0" t="0" r="r" b="b"/>
            <a:pathLst>
              <a:path w="2154" h="861">
                <a:moveTo>
                  <a:pt x="0" y="847"/>
                </a:moveTo>
                <a:lnTo>
                  <a:pt x="2122" y="0"/>
                </a:lnTo>
                <a:lnTo>
                  <a:pt x="2153" y="0"/>
                </a:lnTo>
                <a:lnTo>
                  <a:pt x="0" y="860"/>
                </a:lnTo>
                <a:lnTo>
                  <a:pt x="0" y="847"/>
                </a:lnTo>
                <a:close/>
              </a:path>
            </a:pathLst>
          </a:custGeom>
          <a:solidFill>
            <a:srgbClr val="FEC56E"/>
          </a:solidFill>
          <a:ln>
            <a:noFill/>
          </a:ln>
        </p:spPr>
      </p:sp>
      <p:sp>
        <p:nvSpPr>
          <p:cNvPr id="18021" name="Freeform 231"/>
          <p:cNvSpPr/>
          <p:nvPr/>
        </p:nvSpPr>
        <p:spPr>
          <a:xfrm>
            <a:off x="1316520" y="608040"/>
            <a:ext cx="786960" cy="314280"/>
          </a:xfrm>
          <a:custGeom>
            <a:avLst/>
            <a:gdLst/>
            <a:ahLst/>
            <a:cxnLst/>
            <a:rect l="0" t="0" r="r" b="b"/>
            <a:pathLst>
              <a:path w="2186" h="873">
                <a:moveTo>
                  <a:pt x="0" y="860"/>
                </a:moveTo>
                <a:lnTo>
                  <a:pt x="2153" y="0"/>
                </a:lnTo>
                <a:lnTo>
                  <a:pt x="2185" y="0"/>
                </a:lnTo>
                <a:lnTo>
                  <a:pt x="0" y="872"/>
                </a:lnTo>
                <a:lnTo>
                  <a:pt x="0" y="860"/>
                </a:lnTo>
                <a:close/>
              </a:path>
            </a:pathLst>
          </a:custGeom>
          <a:solidFill>
            <a:srgbClr val="FEC570"/>
          </a:solidFill>
          <a:ln>
            <a:noFill/>
          </a:ln>
        </p:spPr>
      </p:sp>
      <p:sp>
        <p:nvSpPr>
          <p:cNvPr id="18022" name="Freeform 232"/>
          <p:cNvSpPr/>
          <p:nvPr/>
        </p:nvSpPr>
        <p:spPr>
          <a:xfrm>
            <a:off x="1316520" y="608040"/>
            <a:ext cx="798480" cy="318960"/>
          </a:xfrm>
          <a:custGeom>
            <a:avLst/>
            <a:gdLst/>
            <a:ahLst/>
            <a:cxnLst/>
            <a:rect l="0" t="0" r="r" b="b"/>
            <a:pathLst>
              <a:path w="2218" h="886">
                <a:moveTo>
                  <a:pt x="0" y="872"/>
                </a:moveTo>
                <a:lnTo>
                  <a:pt x="2185" y="0"/>
                </a:lnTo>
                <a:lnTo>
                  <a:pt x="2217" y="0"/>
                </a:lnTo>
                <a:lnTo>
                  <a:pt x="0" y="885"/>
                </a:lnTo>
                <a:lnTo>
                  <a:pt x="0" y="872"/>
                </a:lnTo>
                <a:close/>
              </a:path>
            </a:pathLst>
          </a:custGeom>
          <a:solidFill>
            <a:srgbClr val="FEC671"/>
          </a:solidFill>
          <a:ln>
            <a:noFill/>
          </a:ln>
        </p:spPr>
      </p:sp>
      <p:sp>
        <p:nvSpPr>
          <p:cNvPr id="18023" name="Freeform 233"/>
          <p:cNvSpPr/>
          <p:nvPr/>
        </p:nvSpPr>
        <p:spPr>
          <a:xfrm>
            <a:off x="1316520" y="608040"/>
            <a:ext cx="809640" cy="323640"/>
          </a:xfrm>
          <a:custGeom>
            <a:avLst/>
            <a:gdLst/>
            <a:ahLst/>
            <a:cxnLst/>
            <a:rect l="0" t="0" r="r" b="b"/>
            <a:pathLst>
              <a:path w="2249" h="899">
                <a:moveTo>
                  <a:pt x="0" y="885"/>
                </a:moveTo>
                <a:lnTo>
                  <a:pt x="2217" y="0"/>
                </a:lnTo>
                <a:lnTo>
                  <a:pt x="2248" y="0"/>
                </a:lnTo>
                <a:lnTo>
                  <a:pt x="0" y="898"/>
                </a:lnTo>
                <a:lnTo>
                  <a:pt x="0" y="885"/>
                </a:lnTo>
                <a:close/>
              </a:path>
            </a:pathLst>
          </a:custGeom>
          <a:solidFill>
            <a:srgbClr val="FEC672"/>
          </a:solidFill>
          <a:ln>
            <a:noFill/>
          </a:ln>
        </p:spPr>
      </p:sp>
      <p:sp>
        <p:nvSpPr>
          <p:cNvPr id="18024" name="Freeform 234"/>
          <p:cNvSpPr/>
          <p:nvPr/>
        </p:nvSpPr>
        <p:spPr>
          <a:xfrm>
            <a:off x="1316520" y="608040"/>
            <a:ext cx="821160" cy="327960"/>
          </a:xfrm>
          <a:custGeom>
            <a:avLst/>
            <a:gdLst/>
            <a:ahLst/>
            <a:cxnLst/>
            <a:rect l="0" t="0" r="r" b="b"/>
            <a:pathLst>
              <a:path w="2281" h="911">
                <a:moveTo>
                  <a:pt x="0" y="898"/>
                </a:moveTo>
                <a:lnTo>
                  <a:pt x="2248" y="0"/>
                </a:lnTo>
                <a:lnTo>
                  <a:pt x="2280" y="0"/>
                </a:lnTo>
                <a:lnTo>
                  <a:pt x="0" y="910"/>
                </a:lnTo>
                <a:lnTo>
                  <a:pt x="0" y="898"/>
                </a:lnTo>
                <a:close/>
              </a:path>
            </a:pathLst>
          </a:custGeom>
          <a:solidFill>
            <a:srgbClr val="FEC773"/>
          </a:solidFill>
          <a:ln>
            <a:noFill/>
          </a:ln>
        </p:spPr>
      </p:sp>
      <p:sp>
        <p:nvSpPr>
          <p:cNvPr id="18025" name="Freeform 235"/>
          <p:cNvSpPr/>
          <p:nvPr/>
        </p:nvSpPr>
        <p:spPr>
          <a:xfrm>
            <a:off x="1316520" y="608040"/>
            <a:ext cx="832680" cy="332640"/>
          </a:xfrm>
          <a:custGeom>
            <a:avLst/>
            <a:gdLst/>
            <a:ahLst/>
            <a:cxnLst/>
            <a:rect l="0" t="0" r="r" b="b"/>
            <a:pathLst>
              <a:path w="2313" h="924">
                <a:moveTo>
                  <a:pt x="0" y="910"/>
                </a:moveTo>
                <a:lnTo>
                  <a:pt x="2280" y="0"/>
                </a:lnTo>
                <a:lnTo>
                  <a:pt x="2312" y="0"/>
                </a:lnTo>
                <a:lnTo>
                  <a:pt x="0" y="923"/>
                </a:lnTo>
                <a:lnTo>
                  <a:pt x="0" y="910"/>
                </a:lnTo>
                <a:close/>
              </a:path>
            </a:pathLst>
          </a:custGeom>
          <a:solidFill>
            <a:srgbClr val="FEC775"/>
          </a:solidFill>
          <a:ln>
            <a:noFill/>
          </a:ln>
        </p:spPr>
      </p:sp>
      <p:sp>
        <p:nvSpPr>
          <p:cNvPr id="18026" name="Freeform 236"/>
          <p:cNvSpPr/>
          <p:nvPr/>
        </p:nvSpPr>
        <p:spPr>
          <a:xfrm>
            <a:off x="1316520" y="608040"/>
            <a:ext cx="843840" cy="336960"/>
          </a:xfrm>
          <a:custGeom>
            <a:avLst/>
            <a:gdLst/>
            <a:ahLst/>
            <a:cxnLst/>
            <a:rect l="0" t="0" r="r" b="b"/>
            <a:pathLst>
              <a:path w="2344" h="936">
                <a:moveTo>
                  <a:pt x="0" y="923"/>
                </a:moveTo>
                <a:lnTo>
                  <a:pt x="2312" y="0"/>
                </a:lnTo>
                <a:lnTo>
                  <a:pt x="2343" y="0"/>
                </a:lnTo>
                <a:lnTo>
                  <a:pt x="0" y="935"/>
                </a:lnTo>
                <a:lnTo>
                  <a:pt x="0" y="923"/>
                </a:lnTo>
                <a:close/>
              </a:path>
            </a:pathLst>
          </a:custGeom>
          <a:solidFill>
            <a:srgbClr val="FEC776"/>
          </a:solidFill>
          <a:ln>
            <a:noFill/>
          </a:ln>
        </p:spPr>
      </p:sp>
      <p:sp>
        <p:nvSpPr>
          <p:cNvPr id="18027" name="Freeform 237"/>
          <p:cNvSpPr/>
          <p:nvPr/>
        </p:nvSpPr>
        <p:spPr>
          <a:xfrm>
            <a:off x="1316520" y="608040"/>
            <a:ext cx="855360" cy="341640"/>
          </a:xfrm>
          <a:custGeom>
            <a:avLst/>
            <a:gdLst/>
            <a:ahLst/>
            <a:cxnLst/>
            <a:rect l="0" t="0" r="r" b="b"/>
            <a:pathLst>
              <a:path w="2376" h="949">
                <a:moveTo>
                  <a:pt x="0" y="935"/>
                </a:moveTo>
                <a:lnTo>
                  <a:pt x="2343" y="0"/>
                </a:lnTo>
                <a:lnTo>
                  <a:pt x="2375" y="0"/>
                </a:lnTo>
                <a:lnTo>
                  <a:pt x="0" y="948"/>
                </a:lnTo>
                <a:lnTo>
                  <a:pt x="0" y="935"/>
                </a:lnTo>
                <a:close/>
              </a:path>
            </a:pathLst>
          </a:custGeom>
          <a:solidFill>
            <a:srgbClr val="FEC878"/>
          </a:solidFill>
          <a:ln>
            <a:noFill/>
          </a:ln>
        </p:spPr>
      </p:sp>
      <p:sp>
        <p:nvSpPr>
          <p:cNvPr id="18028" name="Freeform 238"/>
          <p:cNvSpPr/>
          <p:nvPr/>
        </p:nvSpPr>
        <p:spPr>
          <a:xfrm>
            <a:off x="1316520" y="608040"/>
            <a:ext cx="866880" cy="346320"/>
          </a:xfrm>
          <a:custGeom>
            <a:avLst/>
            <a:gdLst/>
            <a:ahLst/>
            <a:cxnLst/>
            <a:rect l="0" t="0" r="r" b="b"/>
            <a:pathLst>
              <a:path w="2408" h="962">
                <a:moveTo>
                  <a:pt x="0" y="948"/>
                </a:moveTo>
                <a:lnTo>
                  <a:pt x="2375" y="0"/>
                </a:lnTo>
                <a:lnTo>
                  <a:pt x="2407" y="0"/>
                </a:lnTo>
                <a:lnTo>
                  <a:pt x="0" y="961"/>
                </a:lnTo>
                <a:lnTo>
                  <a:pt x="0" y="948"/>
                </a:lnTo>
                <a:close/>
              </a:path>
            </a:pathLst>
          </a:custGeom>
          <a:solidFill>
            <a:srgbClr val="FEC879"/>
          </a:solidFill>
          <a:ln>
            <a:noFill/>
          </a:ln>
        </p:spPr>
      </p:sp>
      <p:sp>
        <p:nvSpPr>
          <p:cNvPr id="18029" name="Freeform 239"/>
          <p:cNvSpPr/>
          <p:nvPr/>
        </p:nvSpPr>
        <p:spPr>
          <a:xfrm>
            <a:off x="1316520" y="608040"/>
            <a:ext cx="878040" cy="350640"/>
          </a:xfrm>
          <a:custGeom>
            <a:avLst/>
            <a:gdLst/>
            <a:ahLst/>
            <a:cxnLst/>
            <a:rect l="0" t="0" r="r" b="b"/>
            <a:pathLst>
              <a:path w="2439" h="974">
                <a:moveTo>
                  <a:pt x="0" y="961"/>
                </a:moveTo>
                <a:lnTo>
                  <a:pt x="2406" y="0"/>
                </a:lnTo>
                <a:lnTo>
                  <a:pt x="2438" y="0"/>
                </a:lnTo>
                <a:lnTo>
                  <a:pt x="0" y="973"/>
                </a:lnTo>
                <a:lnTo>
                  <a:pt x="0" y="961"/>
                </a:lnTo>
                <a:close/>
              </a:path>
            </a:pathLst>
          </a:custGeom>
          <a:solidFill>
            <a:srgbClr val="FEC87A"/>
          </a:solidFill>
          <a:ln>
            <a:noFill/>
          </a:ln>
        </p:spPr>
      </p:sp>
      <p:sp>
        <p:nvSpPr>
          <p:cNvPr id="18030" name="Freeform 240"/>
          <p:cNvSpPr/>
          <p:nvPr/>
        </p:nvSpPr>
        <p:spPr>
          <a:xfrm>
            <a:off x="1316520" y="608040"/>
            <a:ext cx="889560" cy="355320"/>
          </a:xfrm>
          <a:custGeom>
            <a:avLst/>
            <a:gdLst/>
            <a:ahLst/>
            <a:cxnLst/>
            <a:rect l="0" t="0" r="r" b="b"/>
            <a:pathLst>
              <a:path w="2471" h="987">
                <a:moveTo>
                  <a:pt x="0" y="973"/>
                </a:moveTo>
                <a:lnTo>
                  <a:pt x="2438" y="0"/>
                </a:lnTo>
                <a:lnTo>
                  <a:pt x="2470" y="0"/>
                </a:lnTo>
                <a:lnTo>
                  <a:pt x="0" y="986"/>
                </a:lnTo>
                <a:lnTo>
                  <a:pt x="0" y="973"/>
                </a:lnTo>
                <a:close/>
              </a:path>
            </a:pathLst>
          </a:custGeom>
          <a:solidFill>
            <a:srgbClr val="FEC97B"/>
          </a:solidFill>
          <a:ln>
            <a:noFill/>
          </a:ln>
        </p:spPr>
      </p:sp>
      <p:sp>
        <p:nvSpPr>
          <p:cNvPr id="18031" name="Freeform 241"/>
          <p:cNvSpPr/>
          <p:nvPr/>
        </p:nvSpPr>
        <p:spPr>
          <a:xfrm>
            <a:off x="1316520" y="608040"/>
            <a:ext cx="901080" cy="360000"/>
          </a:xfrm>
          <a:custGeom>
            <a:avLst/>
            <a:gdLst/>
            <a:ahLst/>
            <a:cxnLst/>
            <a:rect l="0" t="0" r="r" b="b"/>
            <a:pathLst>
              <a:path w="2503" h="1000">
                <a:moveTo>
                  <a:pt x="0" y="986"/>
                </a:moveTo>
                <a:lnTo>
                  <a:pt x="2470" y="0"/>
                </a:lnTo>
                <a:lnTo>
                  <a:pt x="2502" y="0"/>
                </a:lnTo>
                <a:lnTo>
                  <a:pt x="0" y="999"/>
                </a:lnTo>
                <a:lnTo>
                  <a:pt x="0" y="986"/>
                </a:lnTo>
                <a:close/>
              </a:path>
            </a:pathLst>
          </a:custGeom>
          <a:solidFill>
            <a:srgbClr val="FEC97D"/>
          </a:solidFill>
          <a:ln>
            <a:noFill/>
          </a:ln>
        </p:spPr>
      </p:sp>
      <p:sp>
        <p:nvSpPr>
          <p:cNvPr id="18032" name="Freeform 242"/>
          <p:cNvSpPr/>
          <p:nvPr/>
        </p:nvSpPr>
        <p:spPr>
          <a:xfrm>
            <a:off x="1316520" y="608040"/>
            <a:ext cx="912240" cy="364320"/>
          </a:xfrm>
          <a:custGeom>
            <a:avLst/>
            <a:gdLst/>
            <a:ahLst/>
            <a:cxnLst/>
            <a:rect l="0" t="0" r="r" b="b"/>
            <a:pathLst>
              <a:path w="2534" h="1012">
                <a:moveTo>
                  <a:pt x="0" y="999"/>
                </a:moveTo>
                <a:lnTo>
                  <a:pt x="2502" y="0"/>
                </a:lnTo>
                <a:lnTo>
                  <a:pt x="2533" y="0"/>
                </a:lnTo>
                <a:lnTo>
                  <a:pt x="0" y="1011"/>
                </a:lnTo>
                <a:lnTo>
                  <a:pt x="0" y="999"/>
                </a:lnTo>
                <a:close/>
              </a:path>
            </a:pathLst>
          </a:custGeom>
          <a:solidFill>
            <a:srgbClr val="FEC97E"/>
          </a:solidFill>
          <a:ln>
            <a:noFill/>
          </a:ln>
        </p:spPr>
      </p:sp>
      <p:sp>
        <p:nvSpPr>
          <p:cNvPr id="18033" name="Freeform 243"/>
          <p:cNvSpPr/>
          <p:nvPr/>
        </p:nvSpPr>
        <p:spPr>
          <a:xfrm>
            <a:off x="1316520" y="608040"/>
            <a:ext cx="923760" cy="369000"/>
          </a:xfrm>
          <a:custGeom>
            <a:avLst/>
            <a:gdLst/>
            <a:ahLst/>
            <a:cxnLst/>
            <a:rect l="0" t="0" r="r" b="b"/>
            <a:pathLst>
              <a:path w="2566" h="1025">
                <a:moveTo>
                  <a:pt x="0" y="1011"/>
                </a:moveTo>
                <a:lnTo>
                  <a:pt x="2533" y="0"/>
                </a:lnTo>
                <a:lnTo>
                  <a:pt x="2565" y="0"/>
                </a:lnTo>
                <a:lnTo>
                  <a:pt x="0" y="1024"/>
                </a:lnTo>
                <a:lnTo>
                  <a:pt x="0" y="1011"/>
                </a:lnTo>
                <a:close/>
              </a:path>
            </a:pathLst>
          </a:custGeom>
          <a:solidFill>
            <a:srgbClr val="FECA80"/>
          </a:solidFill>
          <a:ln>
            <a:noFill/>
          </a:ln>
        </p:spPr>
      </p:sp>
      <p:sp>
        <p:nvSpPr>
          <p:cNvPr id="18034" name="Freeform 244"/>
          <p:cNvSpPr/>
          <p:nvPr/>
        </p:nvSpPr>
        <p:spPr>
          <a:xfrm>
            <a:off x="1316520" y="608040"/>
            <a:ext cx="935280" cy="373680"/>
          </a:xfrm>
          <a:custGeom>
            <a:avLst/>
            <a:gdLst/>
            <a:ahLst/>
            <a:cxnLst/>
            <a:rect l="0" t="0" r="r" b="b"/>
            <a:pathLst>
              <a:path w="2598" h="1038">
                <a:moveTo>
                  <a:pt x="0" y="1024"/>
                </a:moveTo>
                <a:lnTo>
                  <a:pt x="2565" y="0"/>
                </a:lnTo>
                <a:lnTo>
                  <a:pt x="2597" y="0"/>
                </a:lnTo>
                <a:lnTo>
                  <a:pt x="0" y="1037"/>
                </a:lnTo>
                <a:lnTo>
                  <a:pt x="0" y="1024"/>
                </a:lnTo>
                <a:close/>
              </a:path>
            </a:pathLst>
          </a:custGeom>
          <a:solidFill>
            <a:srgbClr val="FECA81"/>
          </a:solidFill>
          <a:ln>
            <a:noFill/>
          </a:ln>
        </p:spPr>
      </p:sp>
      <p:sp>
        <p:nvSpPr>
          <p:cNvPr id="18035" name="Freeform 245"/>
          <p:cNvSpPr/>
          <p:nvPr/>
        </p:nvSpPr>
        <p:spPr>
          <a:xfrm>
            <a:off x="1316520" y="608040"/>
            <a:ext cx="946440" cy="378000"/>
          </a:xfrm>
          <a:custGeom>
            <a:avLst/>
            <a:gdLst/>
            <a:ahLst/>
            <a:cxnLst/>
            <a:rect l="0" t="0" r="r" b="b"/>
            <a:pathLst>
              <a:path w="2629" h="1050">
                <a:moveTo>
                  <a:pt x="0" y="1037"/>
                </a:moveTo>
                <a:lnTo>
                  <a:pt x="2597" y="0"/>
                </a:lnTo>
                <a:lnTo>
                  <a:pt x="2628" y="0"/>
                </a:lnTo>
                <a:lnTo>
                  <a:pt x="0" y="1049"/>
                </a:lnTo>
                <a:lnTo>
                  <a:pt x="0" y="1037"/>
                </a:lnTo>
                <a:close/>
              </a:path>
            </a:pathLst>
          </a:custGeom>
          <a:solidFill>
            <a:srgbClr val="FECB82"/>
          </a:solidFill>
          <a:ln>
            <a:noFill/>
          </a:ln>
        </p:spPr>
      </p:sp>
      <p:sp>
        <p:nvSpPr>
          <p:cNvPr id="18036" name="Freeform 246"/>
          <p:cNvSpPr/>
          <p:nvPr/>
        </p:nvSpPr>
        <p:spPr>
          <a:xfrm>
            <a:off x="1316520" y="608040"/>
            <a:ext cx="957960" cy="382680"/>
          </a:xfrm>
          <a:custGeom>
            <a:avLst/>
            <a:gdLst/>
            <a:ahLst/>
            <a:cxnLst/>
            <a:rect l="0" t="0" r="r" b="b"/>
            <a:pathLst>
              <a:path w="2661" h="1063">
                <a:moveTo>
                  <a:pt x="0" y="1049"/>
                </a:moveTo>
                <a:lnTo>
                  <a:pt x="2628" y="0"/>
                </a:lnTo>
                <a:lnTo>
                  <a:pt x="2660" y="0"/>
                </a:lnTo>
                <a:lnTo>
                  <a:pt x="0" y="1062"/>
                </a:lnTo>
                <a:lnTo>
                  <a:pt x="0" y="1049"/>
                </a:lnTo>
                <a:close/>
              </a:path>
            </a:pathLst>
          </a:custGeom>
          <a:solidFill>
            <a:srgbClr val="FECB83"/>
          </a:solidFill>
          <a:ln>
            <a:noFill/>
          </a:ln>
        </p:spPr>
      </p:sp>
      <p:sp>
        <p:nvSpPr>
          <p:cNvPr id="18037" name="Freeform 247"/>
          <p:cNvSpPr/>
          <p:nvPr/>
        </p:nvSpPr>
        <p:spPr>
          <a:xfrm>
            <a:off x="1316520" y="608040"/>
            <a:ext cx="969120" cy="387000"/>
          </a:xfrm>
          <a:custGeom>
            <a:avLst/>
            <a:gdLst/>
            <a:ahLst/>
            <a:cxnLst/>
            <a:rect l="0" t="0" r="r" b="b"/>
            <a:pathLst>
              <a:path w="2692" h="1075">
                <a:moveTo>
                  <a:pt x="0" y="1062"/>
                </a:moveTo>
                <a:lnTo>
                  <a:pt x="2660" y="0"/>
                </a:lnTo>
                <a:lnTo>
                  <a:pt x="2691" y="0"/>
                </a:lnTo>
                <a:lnTo>
                  <a:pt x="0" y="1074"/>
                </a:lnTo>
                <a:lnTo>
                  <a:pt x="0" y="1062"/>
                </a:lnTo>
                <a:close/>
              </a:path>
            </a:pathLst>
          </a:custGeom>
          <a:solidFill>
            <a:srgbClr val="FECB85"/>
          </a:solidFill>
          <a:ln>
            <a:noFill/>
          </a:ln>
        </p:spPr>
      </p:sp>
      <p:sp>
        <p:nvSpPr>
          <p:cNvPr id="18038" name="Freeform 248"/>
          <p:cNvSpPr/>
          <p:nvPr/>
        </p:nvSpPr>
        <p:spPr>
          <a:xfrm>
            <a:off x="1316520" y="608040"/>
            <a:ext cx="980640" cy="391680"/>
          </a:xfrm>
          <a:custGeom>
            <a:avLst/>
            <a:gdLst/>
            <a:ahLst/>
            <a:cxnLst/>
            <a:rect l="0" t="0" r="r" b="b"/>
            <a:pathLst>
              <a:path w="2724" h="1088">
                <a:moveTo>
                  <a:pt x="0" y="1074"/>
                </a:moveTo>
                <a:lnTo>
                  <a:pt x="2691" y="0"/>
                </a:lnTo>
                <a:lnTo>
                  <a:pt x="2723" y="0"/>
                </a:lnTo>
                <a:lnTo>
                  <a:pt x="0" y="1087"/>
                </a:lnTo>
                <a:lnTo>
                  <a:pt x="0" y="1074"/>
                </a:lnTo>
                <a:close/>
              </a:path>
            </a:pathLst>
          </a:custGeom>
          <a:solidFill>
            <a:srgbClr val="FECC86"/>
          </a:solidFill>
          <a:ln>
            <a:noFill/>
          </a:ln>
        </p:spPr>
      </p:sp>
      <p:sp>
        <p:nvSpPr>
          <p:cNvPr id="18039" name="Freeform 249"/>
          <p:cNvSpPr/>
          <p:nvPr/>
        </p:nvSpPr>
        <p:spPr>
          <a:xfrm>
            <a:off x="1316520" y="608040"/>
            <a:ext cx="992160" cy="396360"/>
          </a:xfrm>
          <a:custGeom>
            <a:avLst/>
            <a:gdLst/>
            <a:ahLst/>
            <a:cxnLst/>
            <a:rect l="0" t="0" r="r" b="b"/>
            <a:pathLst>
              <a:path w="2756" h="1101">
                <a:moveTo>
                  <a:pt x="0" y="1087"/>
                </a:moveTo>
                <a:lnTo>
                  <a:pt x="2723" y="0"/>
                </a:lnTo>
                <a:lnTo>
                  <a:pt x="2755" y="0"/>
                </a:lnTo>
                <a:lnTo>
                  <a:pt x="0" y="1100"/>
                </a:lnTo>
                <a:lnTo>
                  <a:pt x="0" y="1087"/>
                </a:lnTo>
                <a:close/>
              </a:path>
            </a:pathLst>
          </a:custGeom>
          <a:solidFill>
            <a:srgbClr val="FECC87"/>
          </a:solidFill>
          <a:ln>
            <a:noFill/>
          </a:ln>
        </p:spPr>
      </p:sp>
      <p:sp>
        <p:nvSpPr>
          <p:cNvPr id="18040" name="Freeform 250"/>
          <p:cNvSpPr/>
          <p:nvPr/>
        </p:nvSpPr>
        <p:spPr>
          <a:xfrm>
            <a:off x="1316520" y="608040"/>
            <a:ext cx="1003320" cy="400680"/>
          </a:xfrm>
          <a:custGeom>
            <a:avLst/>
            <a:gdLst/>
            <a:ahLst/>
            <a:cxnLst/>
            <a:rect l="0" t="0" r="r" b="b"/>
            <a:pathLst>
              <a:path w="2787" h="1113">
                <a:moveTo>
                  <a:pt x="0" y="1100"/>
                </a:moveTo>
                <a:lnTo>
                  <a:pt x="2755" y="0"/>
                </a:lnTo>
                <a:lnTo>
                  <a:pt x="2786" y="0"/>
                </a:lnTo>
                <a:lnTo>
                  <a:pt x="0" y="1112"/>
                </a:lnTo>
                <a:lnTo>
                  <a:pt x="0" y="1100"/>
                </a:lnTo>
                <a:close/>
              </a:path>
            </a:pathLst>
          </a:custGeom>
          <a:solidFill>
            <a:srgbClr val="FECD89"/>
          </a:solidFill>
          <a:ln>
            <a:noFill/>
          </a:ln>
        </p:spPr>
      </p:sp>
      <p:sp>
        <p:nvSpPr>
          <p:cNvPr id="18041" name="Freeform 251"/>
          <p:cNvSpPr/>
          <p:nvPr/>
        </p:nvSpPr>
        <p:spPr>
          <a:xfrm>
            <a:off x="1316520" y="608040"/>
            <a:ext cx="1014840" cy="405360"/>
          </a:xfrm>
          <a:custGeom>
            <a:avLst/>
            <a:gdLst/>
            <a:ahLst/>
            <a:cxnLst/>
            <a:rect l="0" t="0" r="r" b="b"/>
            <a:pathLst>
              <a:path w="2819" h="1126">
                <a:moveTo>
                  <a:pt x="0" y="1111"/>
                </a:moveTo>
                <a:lnTo>
                  <a:pt x="2786" y="0"/>
                </a:lnTo>
                <a:lnTo>
                  <a:pt x="2818" y="0"/>
                </a:lnTo>
                <a:lnTo>
                  <a:pt x="0" y="1125"/>
                </a:lnTo>
                <a:lnTo>
                  <a:pt x="0" y="1111"/>
                </a:lnTo>
                <a:close/>
              </a:path>
            </a:pathLst>
          </a:custGeom>
          <a:solidFill>
            <a:srgbClr val="FECD8A"/>
          </a:solidFill>
          <a:ln>
            <a:noFill/>
          </a:ln>
        </p:spPr>
      </p:sp>
      <p:sp>
        <p:nvSpPr>
          <p:cNvPr id="18042" name="Freeform 252"/>
          <p:cNvSpPr/>
          <p:nvPr/>
        </p:nvSpPr>
        <p:spPr>
          <a:xfrm>
            <a:off x="1316520" y="608040"/>
            <a:ext cx="1026360" cy="410040"/>
          </a:xfrm>
          <a:custGeom>
            <a:avLst/>
            <a:gdLst/>
            <a:ahLst/>
            <a:cxnLst/>
            <a:rect l="0" t="0" r="r" b="b"/>
            <a:pathLst>
              <a:path w="2851" h="1139">
                <a:moveTo>
                  <a:pt x="0" y="1125"/>
                </a:moveTo>
                <a:lnTo>
                  <a:pt x="2818" y="0"/>
                </a:lnTo>
                <a:lnTo>
                  <a:pt x="2850" y="0"/>
                </a:lnTo>
                <a:lnTo>
                  <a:pt x="0" y="1138"/>
                </a:lnTo>
                <a:lnTo>
                  <a:pt x="0" y="1125"/>
                </a:lnTo>
                <a:close/>
              </a:path>
            </a:pathLst>
          </a:custGeom>
          <a:solidFill>
            <a:srgbClr val="FECD8B"/>
          </a:solidFill>
          <a:ln>
            <a:noFill/>
          </a:ln>
        </p:spPr>
      </p:sp>
      <p:sp>
        <p:nvSpPr>
          <p:cNvPr id="18043" name="Freeform 253"/>
          <p:cNvSpPr/>
          <p:nvPr/>
        </p:nvSpPr>
        <p:spPr>
          <a:xfrm>
            <a:off x="1316520" y="608040"/>
            <a:ext cx="1037520" cy="414360"/>
          </a:xfrm>
          <a:custGeom>
            <a:avLst/>
            <a:gdLst/>
            <a:ahLst/>
            <a:cxnLst/>
            <a:rect l="0" t="0" r="r" b="b"/>
            <a:pathLst>
              <a:path w="2882" h="1151">
                <a:moveTo>
                  <a:pt x="0" y="1138"/>
                </a:moveTo>
                <a:lnTo>
                  <a:pt x="2850" y="0"/>
                </a:lnTo>
                <a:lnTo>
                  <a:pt x="2881" y="0"/>
                </a:lnTo>
                <a:lnTo>
                  <a:pt x="0" y="1150"/>
                </a:lnTo>
                <a:lnTo>
                  <a:pt x="0" y="1138"/>
                </a:lnTo>
                <a:close/>
              </a:path>
            </a:pathLst>
          </a:custGeom>
          <a:solidFill>
            <a:srgbClr val="FECE8D"/>
          </a:solidFill>
          <a:ln>
            <a:noFill/>
          </a:ln>
        </p:spPr>
      </p:sp>
      <p:sp>
        <p:nvSpPr>
          <p:cNvPr id="18044" name="Freeform 254"/>
          <p:cNvSpPr/>
          <p:nvPr/>
        </p:nvSpPr>
        <p:spPr>
          <a:xfrm>
            <a:off x="1316520" y="608040"/>
            <a:ext cx="1049040" cy="419040"/>
          </a:xfrm>
          <a:custGeom>
            <a:avLst/>
            <a:gdLst/>
            <a:ahLst/>
            <a:cxnLst/>
            <a:rect l="0" t="0" r="r" b="b"/>
            <a:pathLst>
              <a:path w="2914" h="1164">
                <a:moveTo>
                  <a:pt x="0" y="1150"/>
                </a:moveTo>
                <a:lnTo>
                  <a:pt x="2881" y="0"/>
                </a:lnTo>
                <a:lnTo>
                  <a:pt x="2913" y="0"/>
                </a:lnTo>
                <a:lnTo>
                  <a:pt x="0" y="1163"/>
                </a:lnTo>
                <a:lnTo>
                  <a:pt x="0" y="1150"/>
                </a:lnTo>
                <a:close/>
              </a:path>
            </a:pathLst>
          </a:custGeom>
          <a:solidFill>
            <a:srgbClr val="FECE8E"/>
          </a:solidFill>
          <a:ln>
            <a:noFill/>
          </a:ln>
        </p:spPr>
      </p:sp>
      <p:sp>
        <p:nvSpPr>
          <p:cNvPr id="18045" name="Freeform 255"/>
          <p:cNvSpPr/>
          <p:nvPr/>
        </p:nvSpPr>
        <p:spPr>
          <a:xfrm>
            <a:off x="1316520" y="608040"/>
            <a:ext cx="1060560" cy="423720"/>
          </a:xfrm>
          <a:custGeom>
            <a:avLst/>
            <a:gdLst/>
            <a:ahLst/>
            <a:cxnLst/>
            <a:rect l="0" t="0" r="r" b="b"/>
            <a:pathLst>
              <a:path w="2946" h="1177">
                <a:moveTo>
                  <a:pt x="0" y="1163"/>
                </a:moveTo>
                <a:lnTo>
                  <a:pt x="2913" y="0"/>
                </a:lnTo>
                <a:lnTo>
                  <a:pt x="2945" y="0"/>
                </a:lnTo>
                <a:lnTo>
                  <a:pt x="0" y="1176"/>
                </a:lnTo>
                <a:lnTo>
                  <a:pt x="0" y="1163"/>
                </a:lnTo>
                <a:close/>
              </a:path>
            </a:pathLst>
          </a:custGeom>
          <a:solidFill>
            <a:srgbClr val="FECF8F"/>
          </a:solidFill>
          <a:ln>
            <a:noFill/>
          </a:ln>
        </p:spPr>
      </p:sp>
      <p:sp>
        <p:nvSpPr>
          <p:cNvPr id="18046" name="Freeform 256"/>
          <p:cNvSpPr/>
          <p:nvPr/>
        </p:nvSpPr>
        <p:spPr>
          <a:xfrm>
            <a:off x="1316520" y="608040"/>
            <a:ext cx="1071720" cy="428040"/>
          </a:xfrm>
          <a:custGeom>
            <a:avLst/>
            <a:gdLst/>
            <a:ahLst/>
            <a:cxnLst/>
            <a:rect l="0" t="0" r="r" b="b"/>
            <a:pathLst>
              <a:path w="2977" h="1189">
                <a:moveTo>
                  <a:pt x="0" y="1176"/>
                </a:moveTo>
                <a:lnTo>
                  <a:pt x="2945" y="0"/>
                </a:lnTo>
                <a:lnTo>
                  <a:pt x="2976" y="0"/>
                </a:lnTo>
                <a:lnTo>
                  <a:pt x="0" y="1188"/>
                </a:lnTo>
                <a:lnTo>
                  <a:pt x="0" y="1176"/>
                </a:lnTo>
                <a:close/>
              </a:path>
            </a:pathLst>
          </a:custGeom>
          <a:solidFill>
            <a:srgbClr val="FECF90"/>
          </a:solidFill>
          <a:ln>
            <a:noFill/>
          </a:ln>
        </p:spPr>
      </p:sp>
      <p:sp>
        <p:nvSpPr>
          <p:cNvPr id="18047" name="Freeform 257"/>
          <p:cNvSpPr/>
          <p:nvPr/>
        </p:nvSpPr>
        <p:spPr>
          <a:xfrm>
            <a:off x="1316520" y="608040"/>
            <a:ext cx="1083240" cy="432720"/>
          </a:xfrm>
          <a:custGeom>
            <a:avLst/>
            <a:gdLst/>
            <a:ahLst/>
            <a:cxnLst/>
            <a:rect l="0" t="0" r="r" b="b"/>
            <a:pathLst>
              <a:path w="3009" h="1202">
                <a:moveTo>
                  <a:pt x="0" y="1188"/>
                </a:moveTo>
                <a:lnTo>
                  <a:pt x="2976" y="0"/>
                </a:lnTo>
                <a:lnTo>
                  <a:pt x="3008" y="0"/>
                </a:lnTo>
                <a:lnTo>
                  <a:pt x="0" y="1201"/>
                </a:lnTo>
                <a:lnTo>
                  <a:pt x="0" y="1188"/>
                </a:lnTo>
                <a:close/>
              </a:path>
            </a:pathLst>
          </a:custGeom>
          <a:solidFill>
            <a:srgbClr val="FED092"/>
          </a:solidFill>
          <a:ln>
            <a:noFill/>
          </a:ln>
        </p:spPr>
      </p:sp>
      <p:sp>
        <p:nvSpPr>
          <p:cNvPr id="18048" name="Freeform 258"/>
          <p:cNvSpPr/>
          <p:nvPr/>
        </p:nvSpPr>
        <p:spPr>
          <a:xfrm>
            <a:off x="1316520" y="608040"/>
            <a:ext cx="1094760" cy="437040"/>
          </a:xfrm>
          <a:custGeom>
            <a:avLst/>
            <a:gdLst/>
            <a:ahLst/>
            <a:cxnLst/>
            <a:rect l="0" t="0" r="r" b="b"/>
            <a:pathLst>
              <a:path w="3041" h="1214">
                <a:moveTo>
                  <a:pt x="0" y="1201"/>
                </a:moveTo>
                <a:lnTo>
                  <a:pt x="3008" y="0"/>
                </a:lnTo>
                <a:lnTo>
                  <a:pt x="3040" y="0"/>
                </a:lnTo>
                <a:lnTo>
                  <a:pt x="0" y="1213"/>
                </a:lnTo>
                <a:lnTo>
                  <a:pt x="0" y="1201"/>
                </a:lnTo>
                <a:close/>
              </a:path>
            </a:pathLst>
          </a:custGeom>
          <a:solidFill>
            <a:srgbClr val="FED093"/>
          </a:solidFill>
          <a:ln>
            <a:noFill/>
          </a:ln>
        </p:spPr>
      </p:sp>
      <p:sp>
        <p:nvSpPr>
          <p:cNvPr id="18049" name="Freeform 259"/>
          <p:cNvSpPr/>
          <p:nvPr/>
        </p:nvSpPr>
        <p:spPr>
          <a:xfrm>
            <a:off x="1316520" y="608040"/>
            <a:ext cx="1105920" cy="441720"/>
          </a:xfrm>
          <a:custGeom>
            <a:avLst/>
            <a:gdLst/>
            <a:ahLst/>
            <a:cxnLst/>
            <a:rect l="0" t="0" r="r" b="b"/>
            <a:pathLst>
              <a:path w="3072" h="1227">
                <a:moveTo>
                  <a:pt x="0" y="1213"/>
                </a:moveTo>
                <a:lnTo>
                  <a:pt x="3040" y="0"/>
                </a:lnTo>
                <a:lnTo>
                  <a:pt x="3071" y="0"/>
                </a:lnTo>
                <a:lnTo>
                  <a:pt x="0" y="1226"/>
                </a:lnTo>
                <a:lnTo>
                  <a:pt x="0" y="1213"/>
                </a:lnTo>
                <a:close/>
              </a:path>
            </a:pathLst>
          </a:custGeom>
          <a:solidFill>
            <a:srgbClr val="FED194"/>
          </a:solidFill>
          <a:ln>
            <a:noFill/>
          </a:ln>
        </p:spPr>
      </p:sp>
      <p:sp>
        <p:nvSpPr>
          <p:cNvPr id="18050" name="Freeform 260"/>
          <p:cNvSpPr/>
          <p:nvPr/>
        </p:nvSpPr>
        <p:spPr>
          <a:xfrm>
            <a:off x="1316520" y="608040"/>
            <a:ext cx="1117440" cy="446400"/>
          </a:xfrm>
          <a:custGeom>
            <a:avLst/>
            <a:gdLst/>
            <a:ahLst/>
            <a:cxnLst/>
            <a:rect l="0" t="0" r="r" b="b"/>
            <a:pathLst>
              <a:path w="3104" h="1240">
                <a:moveTo>
                  <a:pt x="0" y="1226"/>
                </a:moveTo>
                <a:lnTo>
                  <a:pt x="3071" y="0"/>
                </a:lnTo>
                <a:lnTo>
                  <a:pt x="3103" y="0"/>
                </a:lnTo>
                <a:lnTo>
                  <a:pt x="0" y="1239"/>
                </a:lnTo>
                <a:lnTo>
                  <a:pt x="0" y="1226"/>
                </a:lnTo>
                <a:close/>
              </a:path>
            </a:pathLst>
          </a:custGeom>
          <a:solidFill>
            <a:srgbClr val="FED196"/>
          </a:solidFill>
          <a:ln>
            <a:noFill/>
          </a:ln>
        </p:spPr>
      </p:sp>
      <p:sp>
        <p:nvSpPr>
          <p:cNvPr id="18051" name="Freeform 261"/>
          <p:cNvSpPr/>
          <p:nvPr/>
        </p:nvSpPr>
        <p:spPr>
          <a:xfrm>
            <a:off x="1316520" y="608040"/>
            <a:ext cx="1128960" cy="450720"/>
          </a:xfrm>
          <a:custGeom>
            <a:avLst/>
            <a:gdLst/>
            <a:ahLst/>
            <a:cxnLst/>
            <a:rect l="0" t="0" r="r" b="b"/>
            <a:pathLst>
              <a:path w="3136" h="1252">
                <a:moveTo>
                  <a:pt x="0" y="1239"/>
                </a:moveTo>
                <a:lnTo>
                  <a:pt x="3103" y="0"/>
                </a:lnTo>
                <a:lnTo>
                  <a:pt x="3135" y="0"/>
                </a:lnTo>
                <a:lnTo>
                  <a:pt x="0" y="1251"/>
                </a:lnTo>
                <a:lnTo>
                  <a:pt x="0" y="1239"/>
                </a:lnTo>
                <a:close/>
              </a:path>
            </a:pathLst>
          </a:custGeom>
          <a:solidFill>
            <a:srgbClr val="FED197"/>
          </a:solidFill>
          <a:ln>
            <a:noFill/>
          </a:ln>
        </p:spPr>
      </p:sp>
      <p:sp>
        <p:nvSpPr>
          <p:cNvPr id="18052" name="Freeform 262"/>
          <p:cNvSpPr/>
          <p:nvPr/>
        </p:nvSpPr>
        <p:spPr>
          <a:xfrm>
            <a:off x="1316520" y="608040"/>
            <a:ext cx="1140120" cy="455400"/>
          </a:xfrm>
          <a:custGeom>
            <a:avLst/>
            <a:gdLst/>
            <a:ahLst/>
            <a:cxnLst/>
            <a:rect l="0" t="0" r="r" b="b"/>
            <a:pathLst>
              <a:path w="3167" h="1265">
                <a:moveTo>
                  <a:pt x="0" y="1251"/>
                </a:moveTo>
                <a:lnTo>
                  <a:pt x="3135" y="0"/>
                </a:lnTo>
                <a:lnTo>
                  <a:pt x="3166" y="0"/>
                </a:lnTo>
                <a:lnTo>
                  <a:pt x="0" y="1264"/>
                </a:lnTo>
                <a:lnTo>
                  <a:pt x="0" y="1251"/>
                </a:lnTo>
                <a:close/>
              </a:path>
            </a:pathLst>
          </a:custGeom>
          <a:solidFill>
            <a:srgbClr val="FED298"/>
          </a:solidFill>
          <a:ln>
            <a:noFill/>
          </a:ln>
        </p:spPr>
      </p:sp>
      <p:sp>
        <p:nvSpPr>
          <p:cNvPr id="18053" name="Freeform 263"/>
          <p:cNvSpPr/>
          <p:nvPr/>
        </p:nvSpPr>
        <p:spPr>
          <a:xfrm>
            <a:off x="1316520" y="608040"/>
            <a:ext cx="1151640" cy="460080"/>
          </a:xfrm>
          <a:custGeom>
            <a:avLst/>
            <a:gdLst/>
            <a:ahLst/>
            <a:cxnLst/>
            <a:rect l="0" t="0" r="r" b="b"/>
            <a:pathLst>
              <a:path w="3199" h="1278">
                <a:moveTo>
                  <a:pt x="0" y="1264"/>
                </a:moveTo>
                <a:lnTo>
                  <a:pt x="3166" y="0"/>
                </a:lnTo>
                <a:lnTo>
                  <a:pt x="3198" y="0"/>
                </a:lnTo>
                <a:lnTo>
                  <a:pt x="0" y="1277"/>
                </a:lnTo>
                <a:lnTo>
                  <a:pt x="0" y="1264"/>
                </a:lnTo>
                <a:close/>
              </a:path>
            </a:pathLst>
          </a:custGeom>
          <a:solidFill>
            <a:srgbClr val="FED299"/>
          </a:solidFill>
          <a:ln>
            <a:noFill/>
          </a:ln>
        </p:spPr>
      </p:sp>
      <p:sp>
        <p:nvSpPr>
          <p:cNvPr id="18054" name="Freeform 264"/>
          <p:cNvSpPr/>
          <p:nvPr/>
        </p:nvSpPr>
        <p:spPr>
          <a:xfrm>
            <a:off x="1316520" y="608040"/>
            <a:ext cx="1163160" cy="464400"/>
          </a:xfrm>
          <a:custGeom>
            <a:avLst/>
            <a:gdLst/>
            <a:ahLst/>
            <a:cxnLst/>
            <a:rect l="0" t="0" r="r" b="b"/>
            <a:pathLst>
              <a:path w="3231" h="1290">
                <a:moveTo>
                  <a:pt x="0" y="1277"/>
                </a:moveTo>
                <a:lnTo>
                  <a:pt x="3198" y="0"/>
                </a:lnTo>
                <a:lnTo>
                  <a:pt x="3230" y="0"/>
                </a:lnTo>
                <a:lnTo>
                  <a:pt x="0" y="1289"/>
                </a:lnTo>
                <a:lnTo>
                  <a:pt x="0" y="1277"/>
                </a:lnTo>
                <a:close/>
              </a:path>
            </a:pathLst>
          </a:custGeom>
          <a:solidFill>
            <a:srgbClr val="FED39B"/>
          </a:solidFill>
          <a:ln>
            <a:noFill/>
          </a:ln>
        </p:spPr>
      </p:sp>
      <p:sp>
        <p:nvSpPr>
          <p:cNvPr id="18055" name="Freeform 265"/>
          <p:cNvSpPr/>
          <p:nvPr/>
        </p:nvSpPr>
        <p:spPr>
          <a:xfrm>
            <a:off x="1316520" y="608040"/>
            <a:ext cx="1174320" cy="469080"/>
          </a:xfrm>
          <a:custGeom>
            <a:avLst/>
            <a:gdLst/>
            <a:ahLst/>
            <a:cxnLst/>
            <a:rect l="0" t="0" r="r" b="b"/>
            <a:pathLst>
              <a:path w="3262" h="1303">
                <a:moveTo>
                  <a:pt x="0" y="1289"/>
                </a:moveTo>
                <a:lnTo>
                  <a:pt x="3230" y="0"/>
                </a:lnTo>
                <a:lnTo>
                  <a:pt x="3261" y="0"/>
                </a:lnTo>
                <a:lnTo>
                  <a:pt x="0" y="1302"/>
                </a:lnTo>
                <a:lnTo>
                  <a:pt x="0" y="1289"/>
                </a:lnTo>
                <a:close/>
              </a:path>
            </a:pathLst>
          </a:custGeom>
          <a:solidFill>
            <a:srgbClr val="FED39C"/>
          </a:solidFill>
          <a:ln>
            <a:noFill/>
          </a:ln>
        </p:spPr>
      </p:sp>
      <p:sp>
        <p:nvSpPr>
          <p:cNvPr id="18056" name="Freeform 266"/>
          <p:cNvSpPr/>
          <p:nvPr/>
        </p:nvSpPr>
        <p:spPr>
          <a:xfrm>
            <a:off x="1316520" y="608040"/>
            <a:ext cx="1185840" cy="473760"/>
          </a:xfrm>
          <a:custGeom>
            <a:avLst/>
            <a:gdLst/>
            <a:ahLst/>
            <a:cxnLst/>
            <a:rect l="0" t="0" r="r" b="b"/>
            <a:pathLst>
              <a:path w="3294" h="1316">
                <a:moveTo>
                  <a:pt x="0" y="1302"/>
                </a:moveTo>
                <a:lnTo>
                  <a:pt x="3261" y="0"/>
                </a:lnTo>
                <a:lnTo>
                  <a:pt x="3293" y="0"/>
                </a:lnTo>
                <a:lnTo>
                  <a:pt x="0" y="1315"/>
                </a:lnTo>
                <a:lnTo>
                  <a:pt x="0" y="1302"/>
                </a:lnTo>
                <a:close/>
              </a:path>
            </a:pathLst>
          </a:custGeom>
          <a:solidFill>
            <a:srgbClr val="FED49D"/>
          </a:solidFill>
          <a:ln>
            <a:noFill/>
          </a:ln>
        </p:spPr>
      </p:sp>
      <p:sp>
        <p:nvSpPr>
          <p:cNvPr id="18057" name="Freeform 267"/>
          <p:cNvSpPr/>
          <p:nvPr/>
        </p:nvSpPr>
        <p:spPr>
          <a:xfrm>
            <a:off x="1316520" y="608040"/>
            <a:ext cx="1197000" cy="478080"/>
          </a:xfrm>
          <a:custGeom>
            <a:avLst/>
            <a:gdLst/>
            <a:ahLst/>
            <a:cxnLst/>
            <a:rect l="0" t="0" r="r" b="b"/>
            <a:pathLst>
              <a:path w="3325" h="1328">
                <a:moveTo>
                  <a:pt x="0" y="1315"/>
                </a:moveTo>
                <a:lnTo>
                  <a:pt x="3293" y="0"/>
                </a:lnTo>
                <a:lnTo>
                  <a:pt x="3324" y="0"/>
                </a:lnTo>
                <a:lnTo>
                  <a:pt x="0" y="1327"/>
                </a:lnTo>
                <a:lnTo>
                  <a:pt x="0" y="1315"/>
                </a:lnTo>
                <a:close/>
              </a:path>
            </a:pathLst>
          </a:custGeom>
          <a:solidFill>
            <a:srgbClr val="FED49E"/>
          </a:solidFill>
          <a:ln>
            <a:noFill/>
          </a:ln>
        </p:spPr>
      </p:sp>
      <p:sp>
        <p:nvSpPr>
          <p:cNvPr id="18058" name="Freeform 268"/>
          <p:cNvSpPr/>
          <p:nvPr/>
        </p:nvSpPr>
        <p:spPr>
          <a:xfrm>
            <a:off x="1316520" y="608040"/>
            <a:ext cx="1208520" cy="482760"/>
          </a:xfrm>
          <a:custGeom>
            <a:avLst/>
            <a:gdLst/>
            <a:ahLst/>
            <a:cxnLst/>
            <a:rect l="0" t="0" r="r" b="b"/>
            <a:pathLst>
              <a:path w="3357" h="1341">
                <a:moveTo>
                  <a:pt x="0" y="1327"/>
                </a:moveTo>
                <a:lnTo>
                  <a:pt x="3324" y="0"/>
                </a:lnTo>
                <a:lnTo>
                  <a:pt x="3356" y="0"/>
                </a:lnTo>
                <a:lnTo>
                  <a:pt x="0" y="1340"/>
                </a:lnTo>
                <a:lnTo>
                  <a:pt x="0" y="1327"/>
                </a:lnTo>
                <a:close/>
              </a:path>
            </a:pathLst>
          </a:custGeom>
          <a:solidFill>
            <a:srgbClr val="FED5A0"/>
          </a:solidFill>
          <a:ln>
            <a:noFill/>
          </a:ln>
        </p:spPr>
      </p:sp>
      <p:sp>
        <p:nvSpPr>
          <p:cNvPr id="18059" name="Freeform 269"/>
          <p:cNvSpPr/>
          <p:nvPr/>
        </p:nvSpPr>
        <p:spPr>
          <a:xfrm>
            <a:off x="1316520" y="608040"/>
            <a:ext cx="1220040" cy="487080"/>
          </a:xfrm>
          <a:custGeom>
            <a:avLst/>
            <a:gdLst/>
            <a:ahLst/>
            <a:cxnLst/>
            <a:rect l="0" t="0" r="r" b="b"/>
            <a:pathLst>
              <a:path w="3389" h="1353">
                <a:moveTo>
                  <a:pt x="0" y="1340"/>
                </a:moveTo>
                <a:lnTo>
                  <a:pt x="3356" y="0"/>
                </a:lnTo>
                <a:lnTo>
                  <a:pt x="3388" y="0"/>
                </a:lnTo>
                <a:lnTo>
                  <a:pt x="0" y="1352"/>
                </a:lnTo>
                <a:lnTo>
                  <a:pt x="0" y="1340"/>
                </a:lnTo>
                <a:close/>
              </a:path>
            </a:pathLst>
          </a:custGeom>
          <a:solidFill>
            <a:srgbClr val="FED5A1"/>
          </a:solidFill>
          <a:ln>
            <a:noFill/>
          </a:ln>
        </p:spPr>
      </p:sp>
      <p:sp>
        <p:nvSpPr>
          <p:cNvPr id="18060" name="Freeform 270"/>
          <p:cNvSpPr/>
          <p:nvPr/>
        </p:nvSpPr>
        <p:spPr>
          <a:xfrm>
            <a:off x="1316520" y="608040"/>
            <a:ext cx="1231200" cy="491760"/>
          </a:xfrm>
          <a:custGeom>
            <a:avLst/>
            <a:gdLst/>
            <a:ahLst/>
            <a:cxnLst/>
            <a:rect l="0" t="0" r="r" b="b"/>
            <a:pathLst>
              <a:path w="3420" h="1366">
                <a:moveTo>
                  <a:pt x="0" y="1352"/>
                </a:moveTo>
                <a:lnTo>
                  <a:pt x="3388" y="0"/>
                </a:lnTo>
                <a:lnTo>
                  <a:pt x="3419" y="0"/>
                </a:lnTo>
                <a:lnTo>
                  <a:pt x="0" y="1365"/>
                </a:lnTo>
                <a:lnTo>
                  <a:pt x="0" y="1352"/>
                </a:lnTo>
                <a:close/>
              </a:path>
            </a:pathLst>
          </a:custGeom>
          <a:solidFill>
            <a:srgbClr val="FED5A2"/>
          </a:solidFill>
          <a:ln>
            <a:noFill/>
          </a:ln>
        </p:spPr>
      </p:sp>
      <p:sp>
        <p:nvSpPr>
          <p:cNvPr id="18061" name="Freeform 271"/>
          <p:cNvSpPr/>
          <p:nvPr/>
        </p:nvSpPr>
        <p:spPr>
          <a:xfrm>
            <a:off x="1316520" y="608040"/>
            <a:ext cx="1242720" cy="496440"/>
          </a:xfrm>
          <a:custGeom>
            <a:avLst/>
            <a:gdLst/>
            <a:ahLst/>
            <a:cxnLst/>
            <a:rect l="0" t="0" r="r" b="b"/>
            <a:pathLst>
              <a:path w="3452" h="1379">
                <a:moveTo>
                  <a:pt x="0" y="1365"/>
                </a:moveTo>
                <a:lnTo>
                  <a:pt x="3419" y="0"/>
                </a:lnTo>
                <a:lnTo>
                  <a:pt x="3451" y="0"/>
                </a:lnTo>
                <a:lnTo>
                  <a:pt x="0" y="1378"/>
                </a:lnTo>
                <a:lnTo>
                  <a:pt x="0" y="1365"/>
                </a:lnTo>
                <a:close/>
              </a:path>
            </a:pathLst>
          </a:custGeom>
          <a:solidFill>
            <a:srgbClr val="FED6A4"/>
          </a:solidFill>
          <a:ln>
            <a:noFill/>
          </a:ln>
        </p:spPr>
      </p:sp>
      <p:sp>
        <p:nvSpPr>
          <p:cNvPr id="18062" name="Freeform 272"/>
          <p:cNvSpPr/>
          <p:nvPr/>
        </p:nvSpPr>
        <p:spPr>
          <a:xfrm>
            <a:off x="1316520" y="608040"/>
            <a:ext cx="1254240" cy="500760"/>
          </a:xfrm>
          <a:custGeom>
            <a:avLst/>
            <a:gdLst/>
            <a:ahLst/>
            <a:cxnLst/>
            <a:rect l="0" t="0" r="r" b="b"/>
            <a:pathLst>
              <a:path w="3484" h="1391">
                <a:moveTo>
                  <a:pt x="0" y="1378"/>
                </a:moveTo>
                <a:lnTo>
                  <a:pt x="3451" y="0"/>
                </a:lnTo>
                <a:lnTo>
                  <a:pt x="3483" y="0"/>
                </a:lnTo>
                <a:lnTo>
                  <a:pt x="0" y="1390"/>
                </a:lnTo>
                <a:lnTo>
                  <a:pt x="0" y="1378"/>
                </a:lnTo>
                <a:close/>
              </a:path>
            </a:pathLst>
          </a:custGeom>
          <a:solidFill>
            <a:srgbClr val="FED6A5"/>
          </a:solidFill>
          <a:ln>
            <a:noFill/>
          </a:ln>
        </p:spPr>
      </p:sp>
      <p:sp>
        <p:nvSpPr>
          <p:cNvPr id="18063" name="Freeform 273"/>
          <p:cNvSpPr/>
          <p:nvPr/>
        </p:nvSpPr>
        <p:spPr>
          <a:xfrm>
            <a:off x="1316520" y="608040"/>
            <a:ext cx="1265400" cy="505440"/>
          </a:xfrm>
          <a:custGeom>
            <a:avLst/>
            <a:gdLst/>
            <a:ahLst/>
            <a:cxnLst/>
            <a:rect l="0" t="0" r="r" b="b"/>
            <a:pathLst>
              <a:path w="3515" h="1404">
                <a:moveTo>
                  <a:pt x="0" y="1390"/>
                </a:moveTo>
                <a:lnTo>
                  <a:pt x="3483" y="0"/>
                </a:lnTo>
                <a:lnTo>
                  <a:pt x="3514" y="0"/>
                </a:lnTo>
                <a:lnTo>
                  <a:pt x="0" y="1403"/>
                </a:lnTo>
                <a:lnTo>
                  <a:pt x="0" y="1390"/>
                </a:lnTo>
                <a:close/>
              </a:path>
            </a:pathLst>
          </a:custGeom>
          <a:solidFill>
            <a:srgbClr val="FED7A6"/>
          </a:solidFill>
          <a:ln>
            <a:noFill/>
          </a:ln>
        </p:spPr>
      </p:sp>
      <p:sp>
        <p:nvSpPr>
          <p:cNvPr id="18064" name="Freeform 274"/>
          <p:cNvSpPr/>
          <p:nvPr/>
        </p:nvSpPr>
        <p:spPr>
          <a:xfrm>
            <a:off x="1316520" y="608040"/>
            <a:ext cx="1276920" cy="510120"/>
          </a:xfrm>
          <a:custGeom>
            <a:avLst/>
            <a:gdLst/>
            <a:ahLst/>
            <a:cxnLst/>
            <a:rect l="0" t="0" r="r" b="b"/>
            <a:pathLst>
              <a:path w="3547" h="1417">
                <a:moveTo>
                  <a:pt x="0" y="1403"/>
                </a:moveTo>
                <a:lnTo>
                  <a:pt x="3514" y="0"/>
                </a:lnTo>
                <a:lnTo>
                  <a:pt x="3546" y="0"/>
                </a:lnTo>
                <a:lnTo>
                  <a:pt x="0" y="1416"/>
                </a:lnTo>
                <a:lnTo>
                  <a:pt x="0" y="1403"/>
                </a:lnTo>
                <a:close/>
              </a:path>
            </a:pathLst>
          </a:custGeom>
          <a:solidFill>
            <a:srgbClr val="FED7A7"/>
          </a:solidFill>
          <a:ln>
            <a:noFill/>
          </a:ln>
        </p:spPr>
      </p:sp>
      <p:sp>
        <p:nvSpPr>
          <p:cNvPr id="18065" name="Freeform 275"/>
          <p:cNvSpPr/>
          <p:nvPr/>
        </p:nvSpPr>
        <p:spPr>
          <a:xfrm>
            <a:off x="1316520" y="608040"/>
            <a:ext cx="1288440" cy="514440"/>
          </a:xfrm>
          <a:custGeom>
            <a:avLst/>
            <a:gdLst/>
            <a:ahLst/>
            <a:cxnLst/>
            <a:rect l="0" t="0" r="r" b="b"/>
            <a:pathLst>
              <a:path w="3579" h="1429">
                <a:moveTo>
                  <a:pt x="0" y="1416"/>
                </a:moveTo>
                <a:lnTo>
                  <a:pt x="3546" y="0"/>
                </a:lnTo>
                <a:lnTo>
                  <a:pt x="3578" y="0"/>
                </a:lnTo>
                <a:lnTo>
                  <a:pt x="0" y="1428"/>
                </a:lnTo>
                <a:lnTo>
                  <a:pt x="0" y="1416"/>
                </a:lnTo>
                <a:close/>
              </a:path>
            </a:pathLst>
          </a:custGeom>
          <a:solidFill>
            <a:srgbClr val="FED8A8"/>
          </a:solidFill>
          <a:ln>
            <a:noFill/>
          </a:ln>
        </p:spPr>
      </p:sp>
      <p:sp>
        <p:nvSpPr>
          <p:cNvPr id="18066" name="Freeform 276"/>
          <p:cNvSpPr/>
          <p:nvPr/>
        </p:nvSpPr>
        <p:spPr>
          <a:xfrm>
            <a:off x="1316520" y="608040"/>
            <a:ext cx="1299600" cy="519120"/>
          </a:xfrm>
          <a:custGeom>
            <a:avLst/>
            <a:gdLst/>
            <a:ahLst/>
            <a:cxnLst/>
            <a:rect l="0" t="0" r="r" b="b"/>
            <a:pathLst>
              <a:path w="3610" h="1442">
                <a:moveTo>
                  <a:pt x="0" y="1428"/>
                </a:moveTo>
                <a:lnTo>
                  <a:pt x="3578" y="0"/>
                </a:lnTo>
                <a:lnTo>
                  <a:pt x="3609" y="0"/>
                </a:lnTo>
                <a:lnTo>
                  <a:pt x="0" y="1441"/>
                </a:lnTo>
                <a:lnTo>
                  <a:pt x="0" y="1428"/>
                </a:lnTo>
                <a:close/>
              </a:path>
            </a:pathLst>
          </a:custGeom>
          <a:solidFill>
            <a:srgbClr val="FED8AA"/>
          </a:solidFill>
          <a:ln>
            <a:noFill/>
          </a:ln>
        </p:spPr>
      </p:sp>
      <p:sp>
        <p:nvSpPr>
          <p:cNvPr id="18067" name="Freeform 277"/>
          <p:cNvSpPr/>
          <p:nvPr/>
        </p:nvSpPr>
        <p:spPr>
          <a:xfrm>
            <a:off x="1316520" y="608040"/>
            <a:ext cx="1311120" cy="523440"/>
          </a:xfrm>
          <a:custGeom>
            <a:avLst/>
            <a:gdLst/>
            <a:ahLst/>
            <a:cxnLst/>
            <a:rect l="0" t="0" r="r" b="b"/>
            <a:pathLst>
              <a:path w="3642" h="1454">
                <a:moveTo>
                  <a:pt x="0" y="1441"/>
                </a:moveTo>
                <a:lnTo>
                  <a:pt x="3609" y="0"/>
                </a:lnTo>
                <a:lnTo>
                  <a:pt x="3641" y="0"/>
                </a:lnTo>
                <a:lnTo>
                  <a:pt x="0" y="1453"/>
                </a:lnTo>
                <a:lnTo>
                  <a:pt x="0" y="1441"/>
                </a:lnTo>
                <a:close/>
              </a:path>
            </a:pathLst>
          </a:custGeom>
          <a:solidFill>
            <a:srgbClr val="FED9AB"/>
          </a:solidFill>
          <a:ln>
            <a:noFill/>
          </a:ln>
        </p:spPr>
      </p:sp>
      <p:sp>
        <p:nvSpPr>
          <p:cNvPr id="18068" name="Freeform 278"/>
          <p:cNvSpPr/>
          <p:nvPr/>
        </p:nvSpPr>
        <p:spPr>
          <a:xfrm>
            <a:off x="1316520" y="608040"/>
            <a:ext cx="1322640" cy="528120"/>
          </a:xfrm>
          <a:custGeom>
            <a:avLst/>
            <a:gdLst/>
            <a:ahLst/>
            <a:cxnLst/>
            <a:rect l="0" t="0" r="r" b="b"/>
            <a:pathLst>
              <a:path w="3674" h="1467">
                <a:moveTo>
                  <a:pt x="0" y="1453"/>
                </a:moveTo>
                <a:lnTo>
                  <a:pt x="3641" y="0"/>
                </a:lnTo>
                <a:lnTo>
                  <a:pt x="3673" y="0"/>
                </a:lnTo>
                <a:lnTo>
                  <a:pt x="0" y="1466"/>
                </a:lnTo>
                <a:lnTo>
                  <a:pt x="0" y="1453"/>
                </a:lnTo>
                <a:close/>
              </a:path>
            </a:pathLst>
          </a:custGeom>
          <a:solidFill>
            <a:srgbClr val="FED9AC"/>
          </a:solidFill>
          <a:ln>
            <a:noFill/>
          </a:ln>
        </p:spPr>
      </p:sp>
      <p:sp>
        <p:nvSpPr>
          <p:cNvPr id="18069" name="Freeform 279"/>
          <p:cNvSpPr/>
          <p:nvPr/>
        </p:nvSpPr>
        <p:spPr>
          <a:xfrm>
            <a:off x="1316520" y="608040"/>
            <a:ext cx="1333800" cy="532800"/>
          </a:xfrm>
          <a:custGeom>
            <a:avLst/>
            <a:gdLst/>
            <a:ahLst/>
            <a:cxnLst/>
            <a:rect l="0" t="0" r="r" b="b"/>
            <a:pathLst>
              <a:path w="3705" h="1480">
                <a:moveTo>
                  <a:pt x="0" y="1466"/>
                </a:moveTo>
                <a:lnTo>
                  <a:pt x="3673" y="0"/>
                </a:lnTo>
                <a:lnTo>
                  <a:pt x="3704" y="0"/>
                </a:lnTo>
                <a:lnTo>
                  <a:pt x="0" y="1479"/>
                </a:lnTo>
                <a:lnTo>
                  <a:pt x="0" y="1466"/>
                </a:lnTo>
                <a:close/>
              </a:path>
            </a:pathLst>
          </a:custGeom>
          <a:solidFill>
            <a:srgbClr val="FEDAAD"/>
          </a:solidFill>
          <a:ln>
            <a:noFill/>
          </a:ln>
        </p:spPr>
      </p:sp>
      <p:sp>
        <p:nvSpPr>
          <p:cNvPr id="18070" name="Freeform 280"/>
          <p:cNvSpPr/>
          <p:nvPr/>
        </p:nvSpPr>
        <p:spPr>
          <a:xfrm>
            <a:off x="1316520" y="608040"/>
            <a:ext cx="1345320" cy="537120"/>
          </a:xfrm>
          <a:custGeom>
            <a:avLst/>
            <a:gdLst/>
            <a:ahLst/>
            <a:cxnLst/>
            <a:rect l="0" t="0" r="r" b="b"/>
            <a:pathLst>
              <a:path w="3737" h="1492">
                <a:moveTo>
                  <a:pt x="0" y="1479"/>
                </a:moveTo>
                <a:lnTo>
                  <a:pt x="3704" y="0"/>
                </a:lnTo>
                <a:lnTo>
                  <a:pt x="3736" y="0"/>
                </a:lnTo>
                <a:lnTo>
                  <a:pt x="0" y="1491"/>
                </a:lnTo>
                <a:lnTo>
                  <a:pt x="0" y="1479"/>
                </a:lnTo>
                <a:close/>
              </a:path>
            </a:pathLst>
          </a:custGeom>
          <a:solidFill>
            <a:srgbClr val="FEDAAE"/>
          </a:solidFill>
          <a:ln>
            <a:noFill/>
          </a:ln>
        </p:spPr>
      </p:sp>
      <p:sp>
        <p:nvSpPr>
          <p:cNvPr id="18071" name="Freeform 281"/>
          <p:cNvSpPr/>
          <p:nvPr/>
        </p:nvSpPr>
        <p:spPr>
          <a:xfrm>
            <a:off x="1316520" y="608040"/>
            <a:ext cx="1356840" cy="541800"/>
          </a:xfrm>
          <a:custGeom>
            <a:avLst/>
            <a:gdLst/>
            <a:ahLst/>
            <a:cxnLst/>
            <a:rect l="0" t="0" r="r" b="b"/>
            <a:pathLst>
              <a:path w="3769" h="1505">
                <a:moveTo>
                  <a:pt x="0" y="1491"/>
                </a:moveTo>
                <a:lnTo>
                  <a:pt x="3736" y="0"/>
                </a:lnTo>
                <a:lnTo>
                  <a:pt x="3768" y="0"/>
                </a:lnTo>
                <a:lnTo>
                  <a:pt x="0" y="1504"/>
                </a:lnTo>
                <a:lnTo>
                  <a:pt x="0" y="1491"/>
                </a:lnTo>
                <a:close/>
              </a:path>
            </a:pathLst>
          </a:custGeom>
          <a:solidFill>
            <a:srgbClr val="FEDAAF"/>
          </a:solidFill>
          <a:ln>
            <a:noFill/>
          </a:ln>
        </p:spPr>
      </p:sp>
      <p:sp>
        <p:nvSpPr>
          <p:cNvPr id="18072" name="Freeform 282"/>
          <p:cNvSpPr/>
          <p:nvPr/>
        </p:nvSpPr>
        <p:spPr>
          <a:xfrm>
            <a:off x="1316520" y="608040"/>
            <a:ext cx="1368000" cy="546480"/>
          </a:xfrm>
          <a:custGeom>
            <a:avLst/>
            <a:gdLst/>
            <a:ahLst/>
            <a:cxnLst/>
            <a:rect l="0" t="0" r="r" b="b"/>
            <a:pathLst>
              <a:path w="3800" h="1518">
                <a:moveTo>
                  <a:pt x="0" y="1504"/>
                </a:moveTo>
                <a:lnTo>
                  <a:pt x="3768" y="0"/>
                </a:lnTo>
                <a:lnTo>
                  <a:pt x="3799" y="0"/>
                </a:lnTo>
                <a:lnTo>
                  <a:pt x="0" y="1517"/>
                </a:lnTo>
                <a:lnTo>
                  <a:pt x="0" y="1504"/>
                </a:lnTo>
                <a:close/>
              </a:path>
            </a:pathLst>
          </a:custGeom>
          <a:solidFill>
            <a:srgbClr val="FEDBB1"/>
          </a:solidFill>
          <a:ln>
            <a:noFill/>
          </a:ln>
        </p:spPr>
      </p:sp>
      <p:sp>
        <p:nvSpPr>
          <p:cNvPr id="18073" name="Freeform 283"/>
          <p:cNvSpPr/>
          <p:nvPr/>
        </p:nvSpPr>
        <p:spPr>
          <a:xfrm>
            <a:off x="1316520" y="608040"/>
            <a:ext cx="1379520" cy="550800"/>
          </a:xfrm>
          <a:custGeom>
            <a:avLst/>
            <a:gdLst/>
            <a:ahLst/>
            <a:cxnLst/>
            <a:rect l="0" t="0" r="r" b="b"/>
            <a:pathLst>
              <a:path w="3832" h="1530">
                <a:moveTo>
                  <a:pt x="0" y="1517"/>
                </a:moveTo>
                <a:lnTo>
                  <a:pt x="3799" y="0"/>
                </a:lnTo>
                <a:lnTo>
                  <a:pt x="3831" y="0"/>
                </a:lnTo>
                <a:lnTo>
                  <a:pt x="0" y="1529"/>
                </a:lnTo>
                <a:lnTo>
                  <a:pt x="0" y="1517"/>
                </a:lnTo>
                <a:close/>
              </a:path>
            </a:pathLst>
          </a:custGeom>
          <a:solidFill>
            <a:srgbClr val="FEDBB2"/>
          </a:solidFill>
          <a:ln>
            <a:noFill/>
          </a:ln>
        </p:spPr>
      </p:sp>
      <p:sp>
        <p:nvSpPr>
          <p:cNvPr id="18074" name="Freeform 284"/>
          <p:cNvSpPr/>
          <p:nvPr/>
        </p:nvSpPr>
        <p:spPr>
          <a:xfrm>
            <a:off x="1316520" y="608040"/>
            <a:ext cx="1391040" cy="555480"/>
          </a:xfrm>
          <a:custGeom>
            <a:avLst/>
            <a:gdLst/>
            <a:ahLst/>
            <a:cxnLst/>
            <a:rect l="0" t="0" r="r" b="b"/>
            <a:pathLst>
              <a:path w="3864" h="1543">
                <a:moveTo>
                  <a:pt x="0" y="1529"/>
                </a:moveTo>
                <a:lnTo>
                  <a:pt x="3831" y="0"/>
                </a:lnTo>
                <a:lnTo>
                  <a:pt x="3863" y="0"/>
                </a:lnTo>
                <a:lnTo>
                  <a:pt x="0" y="1542"/>
                </a:lnTo>
                <a:lnTo>
                  <a:pt x="0" y="1529"/>
                </a:lnTo>
                <a:close/>
              </a:path>
            </a:pathLst>
          </a:custGeom>
          <a:solidFill>
            <a:srgbClr val="FEDCB3"/>
          </a:solidFill>
          <a:ln>
            <a:noFill/>
          </a:ln>
        </p:spPr>
      </p:sp>
      <p:sp>
        <p:nvSpPr>
          <p:cNvPr id="18075" name="Freeform 285"/>
          <p:cNvSpPr/>
          <p:nvPr/>
        </p:nvSpPr>
        <p:spPr>
          <a:xfrm>
            <a:off x="1316520" y="608040"/>
            <a:ext cx="1402200" cy="560160"/>
          </a:xfrm>
          <a:custGeom>
            <a:avLst/>
            <a:gdLst/>
            <a:ahLst/>
            <a:cxnLst/>
            <a:rect l="0" t="0" r="r" b="b"/>
            <a:pathLst>
              <a:path w="3895" h="1556">
                <a:moveTo>
                  <a:pt x="0" y="1542"/>
                </a:moveTo>
                <a:lnTo>
                  <a:pt x="3863" y="0"/>
                </a:lnTo>
                <a:lnTo>
                  <a:pt x="3894" y="0"/>
                </a:lnTo>
                <a:lnTo>
                  <a:pt x="0" y="1555"/>
                </a:lnTo>
                <a:lnTo>
                  <a:pt x="0" y="1542"/>
                </a:lnTo>
                <a:close/>
              </a:path>
            </a:pathLst>
          </a:custGeom>
          <a:solidFill>
            <a:srgbClr val="FEDCB4"/>
          </a:solidFill>
          <a:ln>
            <a:noFill/>
          </a:ln>
        </p:spPr>
      </p:sp>
      <p:sp>
        <p:nvSpPr>
          <p:cNvPr id="18076" name="Freeform 286"/>
          <p:cNvSpPr/>
          <p:nvPr/>
        </p:nvSpPr>
        <p:spPr>
          <a:xfrm>
            <a:off x="1316520" y="608040"/>
            <a:ext cx="1413720" cy="564480"/>
          </a:xfrm>
          <a:custGeom>
            <a:avLst/>
            <a:gdLst/>
            <a:ahLst/>
            <a:cxnLst/>
            <a:rect l="0" t="0" r="r" b="b"/>
            <a:pathLst>
              <a:path w="3927" h="1568">
                <a:moveTo>
                  <a:pt x="0" y="1555"/>
                </a:moveTo>
                <a:lnTo>
                  <a:pt x="3894" y="0"/>
                </a:lnTo>
                <a:lnTo>
                  <a:pt x="3926" y="0"/>
                </a:lnTo>
                <a:lnTo>
                  <a:pt x="0" y="1567"/>
                </a:lnTo>
                <a:lnTo>
                  <a:pt x="0" y="1555"/>
                </a:lnTo>
                <a:close/>
              </a:path>
            </a:pathLst>
          </a:custGeom>
          <a:solidFill>
            <a:srgbClr val="FEDDB5"/>
          </a:solidFill>
          <a:ln>
            <a:noFill/>
          </a:ln>
        </p:spPr>
      </p:sp>
      <p:sp>
        <p:nvSpPr>
          <p:cNvPr id="18077" name="Freeform 287"/>
          <p:cNvSpPr/>
          <p:nvPr/>
        </p:nvSpPr>
        <p:spPr>
          <a:xfrm>
            <a:off x="1316520" y="608040"/>
            <a:ext cx="1425240" cy="569160"/>
          </a:xfrm>
          <a:custGeom>
            <a:avLst/>
            <a:gdLst/>
            <a:ahLst/>
            <a:cxnLst/>
            <a:rect l="0" t="0" r="r" b="b"/>
            <a:pathLst>
              <a:path w="3959" h="1581">
                <a:moveTo>
                  <a:pt x="0" y="1567"/>
                </a:moveTo>
                <a:lnTo>
                  <a:pt x="3926" y="0"/>
                </a:lnTo>
                <a:lnTo>
                  <a:pt x="3958" y="0"/>
                </a:lnTo>
                <a:lnTo>
                  <a:pt x="0" y="1580"/>
                </a:lnTo>
                <a:lnTo>
                  <a:pt x="0" y="1567"/>
                </a:lnTo>
                <a:close/>
              </a:path>
            </a:pathLst>
          </a:custGeom>
          <a:solidFill>
            <a:srgbClr val="FEDDB6"/>
          </a:solidFill>
          <a:ln>
            <a:noFill/>
          </a:ln>
        </p:spPr>
      </p:sp>
      <p:sp>
        <p:nvSpPr>
          <p:cNvPr id="18078" name="Freeform 288"/>
          <p:cNvSpPr/>
          <p:nvPr/>
        </p:nvSpPr>
        <p:spPr>
          <a:xfrm>
            <a:off x="1316520" y="608040"/>
            <a:ext cx="1436400" cy="573480"/>
          </a:xfrm>
          <a:custGeom>
            <a:avLst/>
            <a:gdLst/>
            <a:ahLst/>
            <a:cxnLst/>
            <a:rect l="0" t="0" r="r" b="b"/>
            <a:pathLst>
              <a:path w="3990" h="1593">
                <a:moveTo>
                  <a:pt x="0" y="1580"/>
                </a:moveTo>
                <a:lnTo>
                  <a:pt x="3958" y="0"/>
                </a:lnTo>
                <a:lnTo>
                  <a:pt x="3989" y="0"/>
                </a:lnTo>
                <a:lnTo>
                  <a:pt x="0" y="1592"/>
                </a:lnTo>
                <a:lnTo>
                  <a:pt x="0" y="1580"/>
                </a:lnTo>
                <a:close/>
              </a:path>
            </a:pathLst>
          </a:custGeom>
          <a:solidFill>
            <a:srgbClr val="FEDEB8"/>
          </a:solidFill>
          <a:ln>
            <a:noFill/>
          </a:ln>
        </p:spPr>
      </p:sp>
      <p:sp>
        <p:nvSpPr>
          <p:cNvPr id="18079" name="Freeform 289"/>
          <p:cNvSpPr/>
          <p:nvPr/>
        </p:nvSpPr>
        <p:spPr>
          <a:xfrm>
            <a:off x="1316520" y="608040"/>
            <a:ext cx="1447920" cy="578160"/>
          </a:xfrm>
          <a:custGeom>
            <a:avLst/>
            <a:gdLst/>
            <a:ahLst/>
            <a:cxnLst/>
            <a:rect l="0" t="0" r="r" b="b"/>
            <a:pathLst>
              <a:path w="4022" h="1606">
                <a:moveTo>
                  <a:pt x="0" y="1592"/>
                </a:moveTo>
                <a:lnTo>
                  <a:pt x="3989" y="0"/>
                </a:lnTo>
                <a:lnTo>
                  <a:pt x="4021" y="0"/>
                </a:lnTo>
                <a:lnTo>
                  <a:pt x="0" y="1605"/>
                </a:lnTo>
                <a:lnTo>
                  <a:pt x="0" y="1592"/>
                </a:lnTo>
                <a:close/>
              </a:path>
            </a:pathLst>
          </a:custGeom>
          <a:solidFill>
            <a:srgbClr val="FFDEB9"/>
          </a:solidFill>
          <a:ln>
            <a:noFill/>
          </a:ln>
        </p:spPr>
      </p:sp>
      <p:sp>
        <p:nvSpPr>
          <p:cNvPr id="18080" name="Freeform 290"/>
          <p:cNvSpPr/>
          <p:nvPr/>
        </p:nvSpPr>
        <p:spPr>
          <a:xfrm>
            <a:off x="1316520" y="608040"/>
            <a:ext cx="1459080" cy="582840"/>
          </a:xfrm>
          <a:custGeom>
            <a:avLst/>
            <a:gdLst/>
            <a:ahLst/>
            <a:cxnLst/>
            <a:rect l="0" t="0" r="r" b="b"/>
            <a:pathLst>
              <a:path w="4053" h="1619">
                <a:moveTo>
                  <a:pt x="0" y="1605"/>
                </a:moveTo>
                <a:lnTo>
                  <a:pt x="4021" y="0"/>
                </a:lnTo>
                <a:lnTo>
                  <a:pt x="4052" y="0"/>
                </a:lnTo>
                <a:lnTo>
                  <a:pt x="0" y="1618"/>
                </a:lnTo>
                <a:lnTo>
                  <a:pt x="0" y="1605"/>
                </a:lnTo>
                <a:close/>
              </a:path>
            </a:pathLst>
          </a:custGeom>
          <a:solidFill>
            <a:srgbClr val="FFDFBA"/>
          </a:solidFill>
          <a:ln>
            <a:noFill/>
          </a:ln>
        </p:spPr>
      </p:sp>
      <p:sp>
        <p:nvSpPr>
          <p:cNvPr id="18081" name="Freeform 291"/>
          <p:cNvSpPr/>
          <p:nvPr/>
        </p:nvSpPr>
        <p:spPr>
          <a:xfrm>
            <a:off x="1316520" y="608040"/>
            <a:ext cx="1459080" cy="582840"/>
          </a:xfrm>
          <a:custGeom>
            <a:avLst/>
            <a:gdLst/>
            <a:ahLst/>
            <a:cxnLst/>
            <a:rect l="0" t="0" r="r" b="b"/>
            <a:pathLst>
              <a:path w="4053" h="1619">
                <a:moveTo>
                  <a:pt x="0" y="1618"/>
                </a:moveTo>
                <a:lnTo>
                  <a:pt x="4052" y="0"/>
                </a:lnTo>
                <a:lnTo>
                  <a:pt x="4052" y="12"/>
                </a:lnTo>
                <a:lnTo>
                  <a:pt x="32" y="1618"/>
                </a:lnTo>
                <a:lnTo>
                  <a:pt x="0" y="1618"/>
                </a:lnTo>
                <a:close/>
              </a:path>
            </a:pathLst>
          </a:custGeom>
          <a:solidFill>
            <a:srgbClr val="FFDFBB"/>
          </a:solidFill>
          <a:ln>
            <a:noFill/>
          </a:ln>
        </p:spPr>
      </p:sp>
      <p:sp>
        <p:nvSpPr>
          <p:cNvPr id="18082" name="Freeform 292"/>
          <p:cNvSpPr/>
          <p:nvPr/>
        </p:nvSpPr>
        <p:spPr>
          <a:xfrm>
            <a:off x="1328040" y="612360"/>
            <a:ext cx="1447560" cy="578520"/>
          </a:xfrm>
          <a:custGeom>
            <a:avLst/>
            <a:gdLst/>
            <a:ahLst/>
            <a:cxnLst/>
            <a:rect l="0" t="0" r="r" b="b"/>
            <a:pathLst>
              <a:path w="4021" h="1607">
                <a:moveTo>
                  <a:pt x="0" y="1606"/>
                </a:moveTo>
                <a:lnTo>
                  <a:pt x="4020" y="0"/>
                </a:lnTo>
                <a:lnTo>
                  <a:pt x="4020" y="13"/>
                </a:lnTo>
                <a:lnTo>
                  <a:pt x="31" y="1606"/>
                </a:lnTo>
                <a:lnTo>
                  <a:pt x="0" y="1606"/>
                </a:lnTo>
                <a:close/>
              </a:path>
            </a:pathLst>
          </a:custGeom>
          <a:solidFill>
            <a:srgbClr val="FFE0BC"/>
          </a:solidFill>
          <a:ln>
            <a:noFill/>
          </a:ln>
        </p:spPr>
      </p:sp>
      <p:sp>
        <p:nvSpPr>
          <p:cNvPr id="18083" name="Freeform 293"/>
          <p:cNvSpPr/>
          <p:nvPr/>
        </p:nvSpPr>
        <p:spPr>
          <a:xfrm>
            <a:off x="1339200" y="617040"/>
            <a:ext cx="1436400" cy="573840"/>
          </a:xfrm>
          <a:custGeom>
            <a:avLst/>
            <a:gdLst/>
            <a:ahLst/>
            <a:cxnLst/>
            <a:rect l="0" t="0" r="r" b="b"/>
            <a:pathLst>
              <a:path w="3990" h="1594">
                <a:moveTo>
                  <a:pt x="0" y="1593"/>
                </a:moveTo>
                <a:lnTo>
                  <a:pt x="3989" y="0"/>
                </a:lnTo>
                <a:lnTo>
                  <a:pt x="3989" y="13"/>
                </a:lnTo>
                <a:lnTo>
                  <a:pt x="32" y="1593"/>
                </a:lnTo>
                <a:lnTo>
                  <a:pt x="0" y="1593"/>
                </a:lnTo>
                <a:close/>
              </a:path>
            </a:pathLst>
          </a:custGeom>
          <a:solidFill>
            <a:srgbClr val="FFE0BD"/>
          </a:solidFill>
          <a:ln>
            <a:noFill/>
          </a:ln>
        </p:spPr>
      </p:sp>
      <p:sp>
        <p:nvSpPr>
          <p:cNvPr id="18084" name="Freeform 294"/>
          <p:cNvSpPr/>
          <p:nvPr/>
        </p:nvSpPr>
        <p:spPr>
          <a:xfrm>
            <a:off x="1350720" y="621720"/>
            <a:ext cx="1424880" cy="569160"/>
          </a:xfrm>
          <a:custGeom>
            <a:avLst/>
            <a:gdLst/>
            <a:ahLst/>
            <a:cxnLst/>
            <a:rect l="0" t="0" r="r" b="b"/>
            <a:pathLst>
              <a:path w="3958" h="1581">
                <a:moveTo>
                  <a:pt x="0" y="1580"/>
                </a:moveTo>
                <a:lnTo>
                  <a:pt x="3957" y="0"/>
                </a:lnTo>
                <a:lnTo>
                  <a:pt x="3957" y="12"/>
                </a:lnTo>
                <a:lnTo>
                  <a:pt x="32" y="1580"/>
                </a:lnTo>
                <a:lnTo>
                  <a:pt x="0" y="1580"/>
                </a:lnTo>
                <a:close/>
              </a:path>
            </a:pathLst>
          </a:custGeom>
          <a:solidFill>
            <a:srgbClr val="FFE1BE"/>
          </a:solidFill>
          <a:ln>
            <a:noFill/>
          </a:ln>
        </p:spPr>
      </p:sp>
      <p:sp>
        <p:nvSpPr>
          <p:cNvPr id="18085" name="Freeform 295"/>
          <p:cNvSpPr/>
          <p:nvPr/>
        </p:nvSpPr>
        <p:spPr>
          <a:xfrm>
            <a:off x="1362240" y="626040"/>
            <a:ext cx="1413360" cy="564840"/>
          </a:xfrm>
          <a:custGeom>
            <a:avLst/>
            <a:gdLst/>
            <a:ahLst/>
            <a:cxnLst/>
            <a:rect l="0" t="0" r="r" b="b"/>
            <a:pathLst>
              <a:path w="3926" h="1569">
                <a:moveTo>
                  <a:pt x="0" y="1568"/>
                </a:moveTo>
                <a:lnTo>
                  <a:pt x="3925" y="0"/>
                </a:lnTo>
                <a:lnTo>
                  <a:pt x="3925" y="13"/>
                </a:lnTo>
                <a:lnTo>
                  <a:pt x="31" y="1568"/>
                </a:lnTo>
                <a:lnTo>
                  <a:pt x="0" y="1568"/>
                </a:lnTo>
                <a:close/>
              </a:path>
            </a:pathLst>
          </a:custGeom>
          <a:solidFill>
            <a:srgbClr val="FFE1BF"/>
          </a:solidFill>
          <a:ln>
            <a:noFill/>
          </a:ln>
        </p:spPr>
      </p:sp>
      <p:sp>
        <p:nvSpPr>
          <p:cNvPr id="18086" name="Freeform 296"/>
          <p:cNvSpPr/>
          <p:nvPr/>
        </p:nvSpPr>
        <p:spPr>
          <a:xfrm>
            <a:off x="1373400" y="630720"/>
            <a:ext cx="1402200" cy="560160"/>
          </a:xfrm>
          <a:custGeom>
            <a:avLst/>
            <a:gdLst/>
            <a:ahLst/>
            <a:cxnLst/>
            <a:rect l="0" t="0" r="r" b="b"/>
            <a:pathLst>
              <a:path w="3895" h="1556">
                <a:moveTo>
                  <a:pt x="0" y="1555"/>
                </a:moveTo>
                <a:lnTo>
                  <a:pt x="3894" y="0"/>
                </a:lnTo>
                <a:lnTo>
                  <a:pt x="3894" y="12"/>
                </a:lnTo>
                <a:lnTo>
                  <a:pt x="32" y="1555"/>
                </a:lnTo>
                <a:lnTo>
                  <a:pt x="0" y="1555"/>
                </a:lnTo>
                <a:close/>
              </a:path>
            </a:pathLst>
          </a:custGeom>
          <a:solidFill>
            <a:srgbClr val="FFE1C0"/>
          </a:solidFill>
          <a:ln>
            <a:noFill/>
          </a:ln>
        </p:spPr>
      </p:sp>
      <p:sp>
        <p:nvSpPr>
          <p:cNvPr id="18087" name="Freeform 297"/>
          <p:cNvSpPr/>
          <p:nvPr/>
        </p:nvSpPr>
        <p:spPr>
          <a:xfrm>
            <a:off x="1384920" y="635040"/>
            <a:ext cx="1390680" cy="555840"/>
          </a:xfrm>
          <a:custGeom>
            <a:avLst/>
            <a:gdLst/>
            <a:ahLst/>
            <a:cxnLst/>
            <a:rect l="0" t="0" r="r" b="b"/>
            <a:pathLst>
              <a:path w="3863" h="1544">
                <a:moveTo>
                  <a:pt x="0" y="1543"/>
                </a:moveTo>
                <a:lnTo>
                  <a:pt x="3862" y="0"/>
                </a:lnTo>
                <a:lnTo>
                  <a:pt x="3862" y="13"/>
                </a:lnTo>
                <a:lnTo>
                  <a:pt x="32" y="1543"/>
                </a:lnTo>
                <a:lnTo>
                  <a:pt x="0" y="1543"/>
                </a:lnTo>
                <a:close/>
              </a:path>
            </a:pathLst>
          </a:custGeom>
          <a:solidFill>
            <a:srgbClr val="FFE2C1"/>
          </a:solidFill>
          <a:ln>
            <a:noFill/>
          </a:ln>
        </p:spPr>
      </p:sp>
      <p:sp>
        <p:nvSpPr>
          <p:cNvPr id="18088" name="Freeform 298"/>
          <p:cNvSpPr/>
          <p:nvPr/>
        </p:nvSpPr>
        <p:spPr>
          <a:xfrm>
            <a:off x="1396440" y="639720"/>
            <a:ext cx="1379160" cy="551160"/>
          </a:xfrm>
          <a:custGeom>
            <a:avLst/>
            <a:gdLst/>
            <a:ahLst/>
            <a:cxnLst/>
            <a:rect l="0" t="0" r="r" b="b"/>
            <a:pathLst>
              <a:path w="3831" h="1531">
                <a:moveTo>
                  <a:pt x="0" y="1530"/>
                </a:moveTo>
                <a:lnTo>
                  <a:pt x="3830" y="0"/>
                </a:lnTo>
                <a:lnTo>
                  <a:pt x="3830" y="13"/>
                </a:lnTo>
                <a:lnTo>
                  <a:pt x="31" y="1530"/>
                </a:lnTo>
                <a:lnTo>
                  <a:pt x="0" y="1530"/>
                </a:lnTo>
                <a:close/>
              </a:path>
            </a:pathLst>
          </a:custGeom>
          <a:solidFill>
            <a:srgbClr val="FFE2C2"/>
          </a:solidFill>
          <a:ln>
            <a:noFill/>
          </a:ln>
        </p:spPr>
      </p:sp>
      <p:sp>
        <p:nvSpPr>
          <p:cNvPr id="18089" name="Freeform 299"/>
          <p:cNvSpPr/>
          <p:nvPr/>
        </p:nvSpPr>
        <p:spPr>
          <a:xfrm>
            <a:off x="1407600" y="644400"/>
            <a:ext cx="1368000" cy="546480"/>
          </a:xfrm>
          <a:custGeom>
            <a:avLst/>
            <a:gdLst/>
            <a:ahLst/>
            <a:cxnLst/>
            <a:rect l="0" t="0" r="r" b="b"/>
            <a:pathLst>
              <a:path w="3800" h="1518">
                <a:moveTo>
                  <a:pt x="0" y="1517"/>
                </a:moveTo>
                <a:lnTo>
                  <a:pt x="3799" y="0"/>
                </a:lnTo>
                <a:lnTo>
                  <a:pt x="3799" y="12"/>
                </a:lnTo>
                <a:lnTo>
                  <a:pt x="32" y="1517"/>
                </a:lnTo>
                <a:lnTo>
                  <a:pt x="0" y="1517"/>
                </a:lnTo>
                <a:close/>
              </a:path>
            </a:pathLst>
          </a:custGeom>
          <a:solidFill>
            <a:srgbClr val="FFE3C3"/>
          </a:solidFill>
          <a:ln>
            <a:noFill/>
          </a:ln>
        </p:spPr>
      </p:sp>
      <p:sp>
        <p:nvSpPr>
          <p:cNvPr id="18090" name="Freeform 300"/>
          <p:cNvSpPr/>
          <p:nvPr/>
        </p:nvSpPr>
        <p:spPr>
          <a:xfrm>
            <a:off x="1419120" y="648720"/>
            <a:ext cx="1356480" cy="542160"/>
          </a:xfrm>
          <a:custGeom>
            <a:avLst/>
            <a:gdLst/>
            <a:ahLst/>
            <a:cxnLst/>
            <a:rect l="0" t="0" r="r" b="b"/>
            <a:pathLst>
              <a:path w="3768" h="1506">
                <a:moveTo>
                  <a:pt x="0" y="1505"/>
                </a:moveTo>
                <a:lnTo>
                  <a:pt x="3767" y="0"/>
                </a:lnTo>
                <a:lnTo>
                  <a:pt x="3767" y="13"/>
                </a:lnTo>
                <a:lnTo>
                  <a:pt x="32" y="1505"/>
                </a:lnTo>
                <a:lnTo>
                  <a:pt x="0" y="1505"/>
                </a:lnTo>
                <a:close/>
              </a:path>
            </a:pathLst>
          </a:custGeom>
          <a:solidFill>
            <a:srgbClr val="FFE3C4"/>
          </a:solidFill>
          <a:ln>
            <a:noFill/>
          </a:ln>
        </p:spPr>
      </p:sp>
      <p:sp>
        <p:nvSpPr>
          <p:cNvPr id="18091" name="Freeform 301"/>
          <p:cNvSpPr/>
          <p:nvPr/>
        </p:nvSpPr>
        <p:spPr>
          <a:xfrm>
            <a:off x="1430640" y="653400"/>
            <a:ext cx="1344960" cy="537480"/>
          </a:xfrm>
          <a:custGeom>
            <a:avLst/>
            <a:gdLst/>
            <a:ahLst/>
            <a:cxnLst/>
            <a:rect l="0" t="0" r="r" b="b"/>
            <a:pathLst>
              <a:path w="3736" h="1493">
                <a:moveTo>
                  <a:pt x="0" y="1492"/>
                </a:moveTo>
                <a:lnTo>
                  <a:pt x="3735" y="0"/>
                </a:lnTo>
                <a:lnTo>
                  <a:pt x="3735" y="13"/>
                </a:lnTo>
                <a:lnTo>
                  <a:pt x="31" y="1492"/>
                </a:lnTo>
                <a:lnTo>
                  <a:pt x="0" y="1492"/>
                </a:lnTo>
                <a:close/>
              </a:path>
            </a:pathLst>
          </a:custGeom>
          <a:solidFill>
            <a:srgbClr val="FFE4C5"/>
          </a:solidFill>
          <a:ln>
            <a:noFill/>
          </a:ln>
        </p:spPr>
      </p:sp>
      <p:sp>
        <p:nvSpPr>
          <p:cNvPr id="18092" name="Freeform 302"/>
          <p:cNvSpPr/>
          <p:nvPr/>
        </p:nvSpPr>
        <p:spPr>
          <a:xfrm>
            <a:off x="1441800" y="658080"/>
            <a:ext cx="1333800" cy="532800"/>
          </a:xfrm>
          <a:custGeom>
            <a:avLst/>
            <a:gdLst/>
            <a:ahLst/>
            <a:cxnLst/>
            <a:rect l="0" t="0" r="r" b="b"/>
            <a:pathLst>
              <a:path w="3705" h="1480">
                <a:moveTo>
                  <a:pt x="0" y="1479"/>
                </a:moveTo>
                <a:lnTo>
                  <a:pt x="3704" y="0"/>
                </a:lnTo>
                <a:lnTo>
                  <a:pt x="3704" y="12"/>
                </a:lnTo>
                <a:lnTo>
                  <a:pt x="32" y="1479"/>
                </a:lnTo>
                <a:lnTo>
                  <a:pt x="0" y="1479"/>
                </a:lnTo>
                <a:close/>
              </a:path>
            </a:pathLst>
          </a:custGeom>
          <a:solidFill>
            <a:srgbClr val="FFE4C6"/>
          </a:solidFill>
          <a:ln>
            <a:noFill/>
          </a:ln>
        </p:spPr>
      </p:sp>
      <p:sp>
        <p:nvSpPr>
          <p:cNvPr id="18093" name="Freeform 303"/>
          <p:cNvSpPr/>
          <p:nvPr/>
        </p:nvSpPr>
        <p:spPr>
          <a:xfrm>
            <a:off x="1453320" y="662400"/>
            <a:ext cx="1322280" cy="528480"/>
          </a:xfrm>
          <a:custGeom>
            <a:avLst/>
            <a:gdLst/>
            <a:ahLst/>
            <a:cxnLst/>
            <a:rect l="0" t="0" r="r" b="b"/>
            <a:pathLst>
              <a:path w="3673" h="1468">
                <a:moveTo>
                  <a:pt x="0" y="1467"/>
                </a:moveTo>
                <a:lnTo>
                  <a:pt x="3672" y="0"/>
                </a:lnTo>
                <a:lnTo>
                  <a:pt x="3672" y="13"/>
                </a:lnTo>
                <a:lnTo>
                  <a:pt x="32" y="1467"/>
                </a:lnTo>
                <a:lnTo>
                  <a:pt x="0" y="1467"/>
                </a:lnTo>
                <a:close/>
              </a:path>
            </a:pathLst>
          </a:custGeom>
          <a:solidFill>
            <a:srgbClr val="FFE5C7"/>
          </a:solidFill>
          <a:ln>
            <a:noFill/>
          </a:ln>
        </p:spPr>
      </p:sp>
      <p:sp>
        <p:nvSpPr>
          <p:cNvPr id="18094" name="Freeform 304"/>
          <p:cNvSpPr/>
          <p:nvPr/>
        </p:nvSpPr>
        <p:spPr>
          <a:xfrm>
            <a:off x="1464840" y="667080"/>
            <a:ext cx="1310760" cy="523800"/>
          </a:xfrm>
          <a:custGeom>
            <a:avLst/>
            <a:gdLst/>
            <a:ahLst/>
            <a:cxnLst/>
            <a:rect l="0" t="0" r="r" b="b"/>
            <a:pathLst>
              <a:path w="3641" h="1455">
                <a:moveTo>
                  <a:pt x="0" y="1454"/>
                </a:moveTo>
                <a:lnTo>
                  <a:pt x="3640" y="0"/>
                </a:lnTo>
                <a:lnTo>
                  <a:pt x="3640" y="12"/>
                </a:lnTo>
                <a:lnTo>
                  <a:pt x="31" y="1454"/>
                </a:lnTo>
                <a:lnTo>
                  <a:pt x="0" y="1454"/>
                </a:lnTo>
                <a:close/>
              </a:path>
            </a:pathLst>
          </a:custGeom>
          <a:solidFill>
            <a:srgbClr val="FFE5C8"/>
          </a:solidFill>
          <a:ln>
            <a:noFill/>
          </a:ln>
        </p:spPr>
      </p:sp>
      <p:sp>
        <p:nvSpPr>
          <p:cNvPr id="18095" name="Freeform 305"/>
          <p:cNvSpPr/>
          <p:nvPr/>
        </p:nvSpPr>
        <p:spPr>
          <a:xfrm>
            <a:off x="1476000" y="671400"/>
            <a:ext cx="1299600" cy="519480"/>
          </a:xfrm>
          <a:custGeom>
            <a:avLst/>
            <a:gdLst/>
            <a:ahLst/>
            <a:cxnLst/>
            <a:rect l="0" t="0" r="r" b="b"/>
            <a:pathLst>
              <a:path w="3610" h="1443">
                <a:moveTo>
                  <a:pt x="0" y="1442"/>
                </a:moveTo>
                <a:lnTo>
                  <a:pt x="3609" y="0"/>
                </a:lnTo>
                <a:lnTo>
                  <a:pt x="3609" y="13"/>
                </a:lnTo>
                <a:lnTo>
                  <a:pt x="32" y="1442"/>
                </a:lnTo>
                <a:lnTo>
                  <a:pt x="0" y="1442"/>
                </a:lnTo>
                <a:close/>
              </a:path>
            </a:pathLst>
          </a:custGeom>
          <a:solidFill>
            <a:srgbClr val="FFE5C9"/>
          </a:solidFill>
          <a:ln>
            <a:noFill/>
          </a:ln>
        </p:spPr>
      </p:sp>
      <p:sp>
        <p:nvSpPr>
          <p:cNvPr id="18096" name="Freeform 306"/>
          <p:cNvSpPr/>
          <p:nvPr/>
        </p:nvSpPr>
        <p:spPr>
          <a:xfrm>
            <a:off x="1487520" y="676080"/>
            <a:ext cx="1288080" cy="514800"/>
          </a:xfrm>
          <a:custGeom>
            <a:avLst/>
            <a:gdLst/>
            <a:ahLst/>
            <a:cxnLst/>
            <a:rect l="0" t="0" r="r" b="b"/>
            <a:pathLst>
              <a:path w="3578" h="1430">
                <a:moveTo>
                  <a:pt x="0" y="1429"/>
                </a:moveTo>
                <a:lnTo>
                  <a:pt x="3577" y="0"/>
                </a:lnTo>
                <a:lnTo>
                  <a:pt x="3577" y="13"/>
                </a:lnTo>
                <a:lnTo>
                  <a:pt x="31" y="1429"/>
                </a:lnTo>
                <a:lnTo>
                  <a:pt x="0" y="1429"/>
                </a:lnTo>
                <a:close/>
              </a:path>
            </a:pathLst>
          </a:custGeom>
          <a:solidFill>
            <a:srgbClr val="FFE6CA"/>
          </a:solidFill>
          <a:ln>
            <a:noFill/>
          </a:ln>
        </p:spPr>
      </p:sp>
      <p:sp>
        <p:nvSpPr>
          <p:cNvPr id="18097" name="Freeform 307"/>
          <p:cNvSpPr/>
          <p:nvPr/>
        </p:nvSpPr>
        <p:spPr>
          <a:xfrm>
            <a:off x="1498680" y="680760"/>
            <a:ext cx="1276920" cy="510120"/>
          </a:xfrm>
          <a:custGeom>
            <a:avLst/>
            <a:gdLst/>
            <a:ahLst/>
            <a:cxnLst/>
            <a:rect l="0" t="0" r="r" b="b"/>
            <a:pathLst>
              <a:path w="3547" h="1417">
                <a:moveTo>
                  <a:pt x="0" y="1416"/>
                </a:moveTo>
                <a:lnTo>
                  <a:pt x="3546" y="0"/>
                </a:lnTo>
                <a:lnTo>
                  <a:pt x="3546" y="12"/>
                </a:lnTo>
                <a:lnTo>
                  <a:pt x="32" y="1416"/>
                </a:lnTo>
                <a:lnTo>
                  <a:pt x="0" y="1416"/>
                </a:lnTo>
                <a:close/>
              </a:path>
            </a:pathLst>
          </a:custGeom>
          <a:solidFill>
            <a:srgbClr val="FFE6CB"/>
          </a:solidFill>
          <a:ln>
            <a:noFill/>
          </a:ln>
        </p:spPr>
      </p:sp>
      <p:sp>
        <p:nvSpPr>
          <p:cNvPr id="18098" name="Freeform 308"/>
          <p:cNvSpPr/>
          <p:nvPr/>
        </p:nvSpPr>
        <p:spPr>
          <a:xfrm>
            <a:off x="1510200" y="685080"/>
            <a:ext cx="1265400" cy="505800"/>
          </a:xfrm>
          <a:custGeom>
            <a:avLst/>
            <a:gdLst/>
            <a:ahLst/>
            <a:cxnLst/>
            <a:rect l="0" t="0" r="r" b="b"/>
            <a:pathLst>
              <a:path w="3515" h="1405">
                <a:moveTo>
                  <a:pt x="0" y="1404"/>
                </a:moveTo>
                <a:lnTo>
                  <a:pt x="3514" y="0"/>
                </a:lnTo>
                <a:lnTo>
                  <a:pt x="3514" y="13"/>
                </a:lnTo>
                <a:lnTo>
                  <a:pt x="32" y="1404"/>
                </a:lnTo>
                <a:lnTo>
                  <a:pt x="0" y="1404"/>
                </a:lnTo>
                <a:close/>
              </a:path>
            </a:pathLst>
          </a:custGeom>
          <a:solidFill>
            <a:srgbClr val="FFE7CC"/>
          </a:solidFill>
          <a:ln>
            <a:noFill/>
          </a:ln>
        </p:spPr>
      </p:sp>
      <p:sp>
        <p:nvSpPr>
          <p:cNvPr id="18099" name="Freeform 309"/>
          <p:cNvSpPr/>
          <p:nvPr/>
        </p:nvSpPr>
        <p:spPr>
          <a:xfrm>
            <a:off x="1521720" y="689760"/>
            <a:ext cx="1253880" cy="501120"/>
          </a:xfrm>
          <a:custGeom>
            <a:avLst/>
            <a:gdLst/>
            <a:ahLst/>
            <a:cxnLst/>
            <a:rect l="0" t="0" r="r" b="b"/>
            <a:pathLst>
              <a:path w="3483" h="1392">
                <a:moveTo>
                  <a:pt x="0" y="1391"/>
                </a:moveTo>
                <a:lnTo>
                  <a:pt x="3482" y="0"/>
                </a:lnTo>
                <a:lnTo>
                  <a:pt x="3482" y="13"/>
                </a:lnTo>
                <a:lnTo>
                  <a:pt x="31" y="1391"/>
                </a:lnTo>
                <a:lnTo>
                  <a:pt x="0" y="1391"/>
                </a:lnTo>
                <a:close/>
              </a:path>
            </a:pathLst>
          </a:custGeom>
          <a:solidFill>
            <a:srgbClr val="FFE7CD"/>
          </a:solidFill>
          <a:ln>
            <a:noFill/>
          </a:ln>
        </p:spPr>
      </p:sp>
      <p:sp>
        <p:nvSpPr>
          <p:cNvPr id="18100" name="Freeform 310"/>
          <p:cNvSpPr/>
          <p:nvPr/>
        </p:nvSpPr>
        <p:spPr>
          <a:xfrm>
            <a:off x="1532880" y="694440"/>
            <a:ext cx="1242720" cy="496440"/>
          </a:xfrm>
          <a:custGeom>
            <a:avLst/>
            <a:gdLst/>
            <a:ahLst/>
            <a:cxnLst/>
            <a:rect l="0" t="0" r="r" b="b"/>
            <a:pathLst>
              <a:path w="3452" h="1379">
                <a:moveTo>
                  <a:pt x="0" y="1378"/>
                </a:moveTo>
                <a:lnTo>
                  <a:pt x="3451" y="0"/>
                </a:lnTo>
                <a:lnTo>
                  <a:pt x="3451" y="12"/>
                </a:lnTo>
                <a:lnTo>
                  <a:pt x="32" y="1378"/>
                </a:lnTo>
                <a:lnTo>
                  <a:pt x="0" y="1378"/>
                </a:lnTo>
                <a:close/>
              </a:path>
            </a:pathLst>
          </a:custGeom>
          <a:solidFill>
            <a:srgbClr val="FFE8CE"/>
          </a:solidFill>
          <a:ln>
            <a:noFill/>
          </a:ln>
        </p:spPr>
      </p:sp>
      <p:sp>
        <p:nvSpPr>
          <p:cNvPr id="18101" name="Freeform 311"/>
          <p:cNvSpPr/>
          <p:nvPr/>
        </p:nvSpPr>
        <p:spPr>
          <a:xfrm>
            <a:off x="1544400" y="698760"/>
            <a:ext cx="1231200" cy="492120"/>
          </a:xfrm>
          <a:custGeom>
            <a:avLst/>
            <a:gdLst/>
            <a:ahLst/>
            <a:cxnLst/>
            <a:rect l="0" t="0" r="r" b="b"/>
            <a:pathLst>
              <a:path w="3420" h="1367">
                <a:moveTo>
                  <a:pt x="0" y="1366"/>
                </a:moveTo>
                <a:lnTo>
                  <a:pt x="3419" y="0"/>
                </a:lnTo>
                <a:lnTo>
                  <a:pt x="3419" y="13"/>
                </a:lnTo>
                <a:lnTo>
                  <a:pt x="32" y="1366"/>
                </a:lnTo>
                <a:lnTo>
                  <a:pt x="0" y="1366"/>
                </a:lnTo>
                <a:close/>
              </a:path>
            </a:pathLst>
          </a:custGeom>
          <a:solidFill>
            <a:srgbClr val="FFE8CF"/>
          </a:solidFill>
          <a:ln>
            <a:noFill/>
          </a:ln>
        </p:spPr>
      </p:sp>
      <p:sp>
        <p:nvSpPr>
          <p:cNvPr id="18102" name="Freeform 312"/>
          <p:cNvSpPr/>
          <p:nvPr/>
        </p:nvSpPr>
        <p:spPr>
          <a:xfrm>
            <a:off x="1555920" y="703440"/>
            <a:ext cx="1219680" cy="487440"/>
          </a:xfrm>
          <a:custGeom>
            <a:avLst/>
            <a:gdLst/>
            <a:ahLst/>
            <a:cxnLst/>
            <a:rect l="0" t="0" r="r" b="b"/>
            <a:pathLst>
              <a:path w="3388" h="1354">
                <a:moveTo>
                  <a:pt x="0" y="1353"/>
                </a:moveTo>
                <a:lnTo>
                  <a:pt x="3387" y="0"/>
                </a:lnTo>
                <a:lnTo>
                  <a:pt x="3387" y="13"/>
                </a:lnTo>
                <a:lnTo>
                  <a:pt x="31" y="1353"/>
                </a:lnTo>
                <a:lnTo>
                  <a:pt x="0" y="1353"/>
                </a:lnTo>
                <a:close/>
              </a:path>
            </a:pathLst>
          </a:custGeom>
          <a:solidFill>
            <a:srgbClr val="FFE8D0"/>
          </a:solidFill>
          <a:ln>
            <a:noFill/>
          </a:ln>
        </p:spPr>
      </p:sp>
      <p:sp>
        <p:nvSpPr>
          <p:cNvPr id="18103" name="Freeform 313"/>
          <p:cNvSpPr/>
          <p:nvPr/>
        </p:nvSpPr>
        <p:spPr>
          <a:xfrm>
            <a:off x="1567080" y="708120"/>
            <a:ext cx="1208520" cy="482760"/>
          </a:xfrm>
          <a:custGeom>
            <a:avLst/>
            <a:gdLst/>
            <a:ahLst/>
            <a:cxnLst/>
            <a:rect l="0" t="0" r="r" b="b"/>
            <a:pathLst>
              <a:path w="3357" h="1341">
                <a:moveTo>
                  <a:pt x="0" y="1340"/>
                </a:moveTo>
                <a:lnTo>
                  <a:pt x="3356" y="0"/>
                </a:lnTo>
                <a:lnTo>
                  <a:pt x="3356" y="12"/>
                </a:lnTo>
                <a:lnTo>
                  <a:pt x="32" y="1340"/>
                </a:lnTo>
                <a:lnTo>
                  <a:pt x="0" y="1340"/>
                </a:lnTo>
                <a:close/>
              </a:path>
            </a:pathLst>
          </a:custGeom>
          <a:solidFill>
            <a:srgbClr val="FFE9D1"/>
          </a:solidFill>
          <a:ln>
            <a:noFill/>
          </a:ln>
        </p:spPr>
      </p:sp>
      <p:sp>
        <p:nvSpPr>
          <p:cNvPr id="18104" name="Freeform 314"/>
          <p:cNvSpPr/>
          <p:nvPr/>
        </p:nvSpPr>
        <p:spPr>
          <a:xfrm>
            <a:off x="1578600" y="712440"/>
            <a:ext cx="1197000" cy="478440"/>
          </a:xfrm>
          <a:custGeom>
            <a:avLst/>
            <a:gdLst/>
            <a:ahLst/>
            <a:cxnLst/>
            <a:rect l="0" t="0" r="r" b="b"/>
            <a:pathLst>
              <a:path w="3325" h="1329">
                <a:moveTo>
                  <a:pt x="0" y="1328"/>
                </a:moveTo>
                <a:lnTo>
                  <a:pt x="3324" y="0"/>
                </a:lnTo>
                <a:lnTo>
                  <a:pt x="3324" y="14"/>
                </a:lnTo>
                <a:lnTo>
                  <a:pt x="32" y="1328"/>
                </a:lnTo>
                <a:lnTo>
                  <a:pt x="0" y="1328"/>
                </a:lnTo>
                <a:close/>
              </a:path>
            </a:pathLst>
          </a:custGeom>
          <a:solidFill>
            <a:srgbClr val="FFE9D2"/>
          </a:solidFill>
          <a:ln>
            <a:noFill/>
          </a:ln>
        </p:spPr>
      </p:sp>
      <p:sp>
        <p:nvSpPr>
          <p:cNvPr id="18105" name="Freeform 315"/>
          <p:cNvSpPr/>
          <p:nvPr/>
        </p:nvSpPr>
        <p:spPr>
          <a:xfrm>
            <a:off x="1590120" y="717120"/>
            <a:ext cx="1185480" cy="473760"/>
          </a:xfrm>
          <a:custGeom>
            <a:avLst/>
            <a:gdLst/>
            <a:ahLst/>
            <a:cxnLst/>
            <a:rect l="0" t="0" r="r" b="b"/>
            <a:pathLst>
              <a:path w="3293" h="1316">
                <a:moveTo>
                  <a:pt x="0" y="1315"/>
                </a:moveTo>
                <a:lnTo>
                  <a:pt x="3292" y="0"/>
                </a:lnTo>
                <a:lnTo>
                  <a:pt x="3292" y="12"/>
                </a:lnTo>
                <a:lnTo>
                  <a:pt x="31" y="1315"/>
                </a:lnTo>
                <a:lnTo>
                  <a:pt x="0" y="1315"/>
                </a:lnTo>
                <a:close/>
              </a:path>
            </a:pathLst>
          </a:custGeom>
          <a:solidFill>
            <a:srgbClr val="FFEAD3"/>
          </a:solidFill>
          <a:ln>
            <a:noFill/>
          </a:ln>
        </p:spPr>
      </p:sp>
      <p:sp>
        <p:nvSpPr>
          <p:cNvPr id="18106" name="Freeform 316"/>
          <p:cNvSpPr/>
          <p:nvPr/>
        </p:nvSpPr>
        <p:spPr>
          <a:xfrm>
            <a:off x="1601280" y="721440"/>
            <a:ext cx="1174320" cy="469440"/>
          </a:xfrm>
          <a:custGeom>
            <a:avLst/>
            <a:gdLst/>
            <a:ahLst/>
            <a:cxnLst/>
            <a:rect l="0" t="0" r="r" b="b"/>
            <a:pathLst>
              <a:path w="3262" h="1304">
                <a:moveTo>
                  <a:pt x="0" y="1303"/>
                </a:moveTo>
                <a:lnTo>
                  <a:pt x="3261" y="0"/>
                </a:lnTo>
                <a:lnTo>
                  <a:pt x="3261" y="13"/>
                </a:lnTo>
                <a:lnTo>
                  <a:pt x="32" y="1303"/>
                </a:lnTo>
                <a:lnTo>
                  <a:pt x="0" y="1303"/>
                </a:lnTo>
                <a:close/>
              </a:path>
            </a:pathLst>
          </a:custGeom>
          <a:solidFill>
            <a:srgbClr val="FFEAD4"/>
          </a:solidFill>
          <a:ln>
            <a:noFill/>
          </a:ln>
        </p:spPr>
      </p:sp>
      <p:sp>
        <p:nvSpPr>
          <p:cNvPr id="18107" name="Freeform 317"/>
          <p:cNvSpPr/>
          <p:nvPr/>
        </p:nvSpPr>
        <p:spPr>
          <a:xfrm>
            <a:off x="1612800" y="726120"/>
            <a:ext cx="1162800" cy="464760"/>
          </a:xfrm>
          <a:custGeom>
            <a:avLst/>
            <a:gdLst/>
            <a:ahLst/>
            <a:cxnLst/>
            <a:rect l="0" t="0" r="r" b="b"/>
            <a:pathLst>
              <a:path w="3230" h="1291">
                <a:moveTo>
                  <a:pt x="0" y="1290"/>
                </a:moveTo>
                <a:lnTo>
                  <a:pt x="3229" y="0"/>
                </a:lnTo>
                <a:lnTo>
                  <a:pt x="3229" y="13"/>
                </a:lnTo>
                <a:lnTo>
                  <a:pt x="32" y="1290"/>
                </a:lnTo>
                <a:lnTo>
                  <a:pt x="0" y="1290"/>
                </a:lnTo>
                <a:close/>
              </a:path>
            </a:pathLst>
          </a:custGeom>
          <a:solidFill>
            <a:srgbClr val="FFEAD5"/>
          </a:solidFill>
          <a:ln>
            <a:noFill/>
          </a:ln>
        </p:spPr>
      </p:sp>
      <p:sp>
        <p:nvSpPr>
          <p:cNvPr id="18108" name="Freeform 318"/>
          <p:cNvSpPr/>
          <p:nvPr/>
        </p:nvSpPr>
        <p:spPr>
          <a:xfrm>
            <a:off x="1624320" y="730800"/>
            <a:ext cx="1151280" cy="460080"/>
          </a:xfrm>
          <a:custGeom>
            <a:avLst/>
            <a:gdLst/>
            <a:ahLst/>
            <a:cxnLst/>
            <a:rect l="0" t="0" r="r" b="b"/>
            <a:pathLst>
              <a:path w="3198" h="1278">
                <a:moveTo>
                  <a:pt x="0" y="1277"/>
                </a:moveTo>
                <a:lnTo>
                  <a:pt x="3197" y="0"/>
                </a:lnTo>
                <a:lnTo>
                  <a:pt x="3197" y="12"/>
                </a:lnTo>
                <a:lnTo>
                  <a:pt x="31" y="1277"/>
                </a:lnTo>
                <a:lnTo>
                  <a:pt x="0" y="1277"/>
                </a:lnTo>
                <a:close/>
              </a:path>
            </a:pathLst>
          </a:custGeom>
          <a:solidFill>
            <a:srgbClr val="FFEBD5"/>
          </a:solidFill>
          <a:ln>
            <a:noFill/>
          </a:ln>
        </p:spPr>
      </p:sp>
      <p:sp>
        <p:nvSpPr>
          <p:cNvPr id="18109" name="Freeform 319"/>
          <p:cNvSpPr/>
          <p:nvPr/>
        </p:nvSpPr>
        <p:spPr>
          <a:xfrm>
            <a:off x="1635480" y="735120"/>
            <a:ext cx="1140120" cy="455760"/>
          </a:xfrm>
          <a:custGeom>
            <a:avLst/>
            <a:gdLst/>
            <a:ahLst/>
            <a:cxnLst/>
            <a:rect l="0" t="0" r="r" b="b"/>
            <a:pathLst>
              <a:path w="3167" h="1266">
                <a:moveTo>
                  <a:pt x="0" y="1265"/>
                </a:moveTo>
                <a:lnTo>
                  <a:pt x="3166" y="0"/>
                </a:lnTo>
                <a:lnTo>
                  <a:pt x="3166" y="13"/>
                </a:lnTo>
                <a:lnTo>
                  <a:pt x="32" y="1265"/>
                </a:lnTo>
                <a:lnTo>
                  <a:pt x="0" y="1265"/>
                </a:lnTo>
                <a:close/>
              </a:path>
            </a:pathLst>
          </a:custGeom>
          <a:solidFill>
            <a:srgbClr val="FFEBD6"/>
          </a:solidFill>
          <a:ln>
            <a:noFill/>
          </a:ln>
        </p:spPr>
      </p:sp>
      <p:sp>
        <p:nvSpPr>
          <p:cNvPr id="18110" name="Freeform 320"/>
          <p:cNvSpPr/>
          <p:nvPr/>
        </p:nvSpPr>
        <p:spPr>
          <a:xfrm>
            <a:off x="1647000" y="739800"/>
            <a:ext cx="1128600" cy="451080"/>
          </a:xfrm>
          <a:custGeom>
            <a:avLst/>
            <a:gdLst/>
            <a:ahLst/>
            <a:cxnLst/>
            <a:rect l="0" t="0" r="r" b="b"/>
            <a:pathLst>
              <a:path w="3135" h="1253">
                <a:moveTo>
                  <a:pt x="0" y="1252"/>
                </a:moveTo>
                <a:lnTo>
                  <a:pt x="3134" y="0"/>
                </a:lnTo>
                <a:lnTo>
                  <a:pt x="3134" y="13"/>
                </a:lnTo>
                <a:lnTo>
                  <a:pt x="32" y="1252"/>
                </a:lnTo>
                <a:lnTo>
                  <a:pt x="0" y="1252"/>
                </a:lnTo>
                <a:close/>
              </a:path>
            </a:pathLst>
          </a:custGeom>
          <a:solidFill>
            <a:srgbClr val="FFECD7"/>
          </a:solidFill>
          <a:ln>
            <a:noFill/>
          </a:ln>
        </p:spPr>
      </p:sp>
      <p:sp>
        <p:nvSpPr>
          <p:cNvPr id="18111" name="Freeform 321"/>
          <p:cNvSpPr/>
          <p:nvPr/>
        </p:nvSpPr>
        <p:spPr>
          <a:xfrm>
            <a:off x="1658520" y="744480"/>
            <a:ext cx="1117080" cy="446400"/>
          </a:xfrm>
          <a:custGeom>
            <a:avLst/>
            <a:gdLst/>
            <a:ahLst/>
            <a:cxnLst/>
            <a:rect l="0" t="0" r="r" b="b"/>
            <a:pathLst>
              <a:path w="3103" h="1240">
                <a:moveTo>
                  <a:pt x="0" y="1239"/>
                </a:moveTo>
                <a:lnTo>
                  <a:pt x="3102" y="0"/>
                </a:lnTo>
                <a:lnTo>
                  <a:pt x="3102" y="12"/>
                </a:lnTo>
                <a:lnTo>
                  <a:pt x="31" y="1239"/>
                </a:lnTo>
                <a:lnTo>
                  <a:pt x="0" y="1239"/>
                </a:lnTo>
                <a:close/>
              </a:path>
            </a:pathLst>
          </a:custGeom>
          <a:solidFill>
            <a:srgbClr val="FFECD8"/>
          </a:solidFill>
          <a:ln>
            <a:noFill/>
          </a:ln>
        </p:spPr>
      </p:sp>
      <p:sp>
        <p:nvSpPr>
          <p:cNvPr id="18112" name="Freeform 322"/>
          <p:cNvSpPr/>
          <p:nvPr/>
        </p:nvSpPr>
        <p:spPr>
          <a:xfrm>
            <a:off x="1669680" y="748800"/>
            <a:ext cx="1105920" cy="442080"/>
          </a:xfrm>
          <a:custGeom>
            <a:avLst/>
            <a:gdLst/>
            <a:ahLst/>
            <a:cxnLst/>
            <a:rect l="0" t="0" r="r" b="b"/>
            <a:pathLst>
              <a:path w="3072" h="1228">
                <a:moveTo>
                  <a:pt x="0" y="1227"/>
                </a:moveTo>
                <a:lnTo>
                  <a:pt x="3071" y="0"/>
                </a:lnTo>
                <a:lnTo>
                  <a:pt x="3071" y="13"/>
                </a:lnTo>
                <a:lnTo>
                  <a:pt x="32" y="1227"/>
                </a:lnTo>
                <a:lnTo>
                  <a:pt x="0" y="1227"/>
                </a:lnTo>
                <a:close/>
              </a:path>
            </a:pathLst>
          </a:custGeom>
          <a:solidFill>
            <a:srgbClr val="FFECD9"/>
          </a:solidFill>
          <a:ln>
            <a:noFill/>
          </a:ln>
        </p:spPr>
      </p:sp>
      <p:sp>
        <p:nvSpPr>
          <p:cNvPr id="18113" name="Freeform 323"/>
          <p:cNvSpPr/>
          <p:nvPr/>
        </p:nvSpPr>
        <p:spPr>
          <a:xfrm>
            <a:off x="1681200" y="753480"/>
            <a:ext cx="1094400" cy="437400"/>
          </a:xfrm>
          <a:custGeom>
            <a:avLst/>
            <a:gdLst/>
            <a:ahLst/>
            <a:cxnLst/>
            <a:rect l="0" t="0" r="r" b="b"/>
            <a:pathLst>
              <a:path w="3040" h="1215">
                <a:moveTo>
                  <a:pt x="0" y="1214"/>
                </a:moveTo>
                <a:lnTo>
                  <a:pt x="3039" y="0"/>
                </a:lnTo>
                <a:lnTo>
                  <a:pt x="3039" y="25"/>
                </a:lnTo>
                <a:lnTo>
                  <a:pt x="63" y="1214"/>
                </a:lnTo>
                <a:lnTo>
                  <a:pt x="0" y="1214"/>
                </a:lnTo>
                <a:close/>
              </a:path>
            </a:pathLst>
          </a:custGeom>
          <a:solidFill>
            <a:srgbClr val="FFEDDA"/>
          </a:solidFill>
          <a:ln>
            <a:noFill/>
          </a:ln>
        </p:spPr>
      </p:sp>
      <p:sp>
        <p:nvSpPr>
          <p:cNvPr id="18114" name="Freeform 324"/>
          <p:cNvSpPr/>
          <p:nvPr/>
        </p:nvSpPr>
        <p:spPr>
          <a:xfrm>
            <a:off x="1703880" y="762480"/>
            <a:ext cx="1071720" cy="428400"/>
          </a:xfrm>
          <a:custGeom>
            <a:avLst/>
            <a:gdLst/>
            <a:ahLst/>
            <a:cxnLst/>
            <a:rect l="0" t="0" r="r" b="b"/>
            <a:pathLst>
              <a:path w="2977" h="1190">
                <a:moveTo>
                  <a:pt x="0" y="1189"/>
                </a:moveTo>
                <a:lnTo>
                  <a:pt x="2976" y="0"/>
                </a:lnTo>
                <a:lnTo>
                  <a:pt x="2976" y="13"/>
                </a:lnTo>
                <a:lnTo>
                  <a:pt x="32" y="1189"/>
                </a:lnTo>
                <a:lnTo>
                  <a:pt x="0" y="1189"/>
                </a:lnTo>
                <a:close/>
              </a:path>
            </a:pathLst>
          </a:custGeom>
          <a:solidFill>
            <a:srgbClr val="FFEDDB"/>
          </a:solidFill>
          <a:ln>
            <a:noFill/>
          </a:ln>
        </p:spPr>
      </p:sp>
      <p:sp>
        <p:nvSpPr>
          <p:cNvPr id="18115" name="Freeform 325"/>
          <p:cNvSpPr/>
          <p:nvPr/>
        </p:nvSpPr>
        <p:spPr>
          <a:xfrm>
            <a:off x="1715400" y="767160"/>
            <a:ext cx="1060200" cy="423720"/>
          </a:xfrm>
          <a:custGeom>
            <a:avLst/>
            <a:gdLst/>
            <a:ahLst/>
            <a:cxnLst/>
            <a:rect l="0" t="0" r="r" b="b"/>
            <a:pathLst>
              <a:path w="2945" h="1177">
                <a:moveTo>
                  <a:pt x="0" y="1176"/>
                </a:moveTo>
                <a:lnTo>
                  <a:pt x="2944" y="0"/>
                </a:lnTo>
                <a:lnTo>
                  <a:pt x="2944" y="12"/>
                </a:lnTo>
                <a:lnTo>
                  <a:pt x="31" y="1176"/>
                </a:lnTo>
                <a:lnTo>
                  <a:pt x="0" y="1176"/>
                </a:lnTo>
                <a:close/>
              </a:path>
            </a:pathLst>
          </a:custGeom>
          <a:solidFill>
            <a:srgbClr val="FFEEDC"/>
          </a:solidFill>
          <a:ln>
            <a:noFill/>
          </a:ln>
        </p:spPr>
      </p:sp>
      <p:sp>
        <p:nvSpPr>
          <p:cNvPr id="18116" name="Freeform 326"/>
          <p:cNvSpPr/>
          <p:nvPr/>
        </p:nvSpPr>
        <p:spPr>
          <a:xfrm>
            <a:off x="1726560" y="771480"/>
            <a:ext cx="1049040" cy="419400"/>
          </a:xfrm>
          <a:custGeom>
            <a:avLst/>
            <a:gdLst/>
            <a:ahLst/>
            <a:cxnLst/>
            <a:rect l="0" t="0" r="r" b="b"/>
            <a:pathLst>
              <a:path w="2914" h="1165">
                <a:moveTo>
                  <a:pt x="0" y="1164"/>
                </a:moveTo>
                <a:lnTo>
                  <a:pt x="2913" y="0"/>
                </a:lnTo>
                <a:lnTo>
                  <a:pt x="2913" y="26"/>
                </a:lnTo>
                <a:lnTo>
                  <a:pt x="64" y="1164"/>
                </a:lnTo>
                <a:lnTo>
                  <a:pt x="0" y="1164"/>
                </a:lnTo>
                <a:close/>
              </a:path>
            </a:pathLst>
          </a:custGeom>
          <a:solidFill>
            <a:srgbClr val="FFEEDD"/>
          </a:solidFill>
          <a:ln>
            <a:noFill/>
          </a:ln>
        </p:spPr>
      </p:sp>
      <p:sp>
        <p:nvSpPr>
          <p:cNvPr id="18117" name="Freeform 327"/>
          <p:cNvSpPr/>
          <p:nvPr/>
        </p:nvSpPr>
        <p:spPr>
          <a:xfrm>
            <a:off x="1749600" y="780840"/>
            <a:ext cx="1026000" cy="410040"/>
          </a:xfrm>
          <a:custGeom>
            <a:avLst/>
            <a:gdLst/>
            <a:ahLst/>
            <a:cxnLst/>
            <a:rect l="0" t="0" r="r" b="b"/>
            <a:pathLst>
              <a:path w="2850" h="1139">
                <a:moveTo>
                  <a:pt x="0" y="1138"/>
                </a:moveTo>
                <a:lnTo>
                  <a:pt x="2849" y="0"/>
                </a:lnTo>
                <a:lnTo>
                  <a:pt x="2849" y="12"/>
                </a:lnTo>
                <a:lnTo>
                  <a:pt x="31" y="1138"/>
                </a:lnTo>
                <a:lnTo>
                  <a:pt x="0" y="1138"/>
                </a:lnTo>
                <a:close/>
              </a:path>
            </a:pathLst>
          </a:custGeom>
          <a:solidFill>
            <a:srgbClr val="FFEFDE"/>
          </a:solidFill>
          <a:ln>
            <a:noFill/>
          </a:ln>
        </p:spPr>
      </p:sp>
      <p:sp>
        <p:nvSpPr>
          <p:cNvPr id="18118" name="Freeform 328"/>
          <p:cNvSpPr/>
          <p:nvPr/>
        </p:nvSpPr>
        <p:spPr>
          <a:xfrm>
            <a:off x="1760760" y="785160"/>
            <a:ext cx="1014840" cy="405720"/>
          </a:xfrm>
          <a:custGeom>
            <a:avLst/>
            <a:gdLst/>
            <a:ahLst/>
            <a:cxnLst/>
            <a:rect l="0" t="0" r="r" b="b"/>
            <a:pathLst>
              <a:path w="2819" h="1127">
                <a:moveTo>
                  <a:pt x="0" y="1126"/>
                </a:moveTo>
                <a:lnTo>
                  <a:pt x="2818" y="0"/>
                </a:lnTo>
                <a:lnTo>
                  <a:pt x="2818" y="13"/>
                </a:lnTo>
                <a:lnTo>
                  <a:pt x="32" y="1126"/>
                </a:lnTo>
                <a:lnTo>
                  <a:pt x="0" y="1126"/>
                </a:lnTo>
                <a:close/>
              </a:path>
            </a:pathLst>
          </a:custGeom>
          <a:solidFill>
            <a:srgbClr val="FFEFDF"/>
          </a:solidFill>
          <a:ln>
            <a:noFill/>
          </a:ln>
        </p:spPr>
      </p:sp>
      <p:sp>
        <p:nvSpPr>
          <p:cNvPr id="18119" name="Freeform 329"/>
          <p:cNvSpPr/>
          <p:nvPr/>
        </p:nvSpPr>
        <p:spPr>
          <a:xfrm>
            <a:off x="1772280" y="789840"/>
            <a:ext cx="1003320" cy="401040"/>
          </a:xfrm>
          <a:custGeom>
            <a:avLst/>
            <a:gdLst/>
            <a:ahLst/>
            <a:cxnLst/>
            <a:rect l="0" t="0" r="r" b="b"/>
            <a:pathLst>
              <a:path w="2787" h="1114">
                <a:moveTo>
                  <a:pt x="0" y="1113"/>
                </a:moveTo>
                <a:lnTo>
                  <a:pt x="2786" y="0"/>
                </a:lnTo>
                <a:lnTo>
                  <a:pt x="2786" y="13"/>
                </a:lnTo>
                <a:lnTo>
                  <a:pt x="32" y="1113"/>
                </a:lnTo>
                <a:lnTo>
                  <a:pt x="0" y="1113"/>
                </a:lnTo>
                <a:close/>
              </a:path>
            </a:pathLst>
          </a:custGeom>
          <a:solidFill>
            <a:srgbClr val="FFEFE0"/>
          </a:solidFill>
          <a:ln>
            <a:noFill/>
          </a:ln>
        </p:spPr>
      </p:sp>
      <p:sp>
        <p:nvSpPr>
          <p:cNvPr id="18120" name="Freeform 330"/>
          <p:cNvSpPr/>
          <p:nvPr/>
        </p:nvSpPr>
        <p:spPr>
          <a:xfrm>
            <a:off x="1783800" y="794520"/>
            <a:ext cx="991800" cy="396360"/>
          </a:xfrm>
          <a:custGeom>
            <a:avLst/>
            <a:gdLst/>
            <a:ahLst/>
            <a:cxnLst/>
            <a:rect l="0" t="0" r="r" b="b"/>
            <a:pathLst>
              <a:path w="2755" h="1101">
                <a:moveTo>
                  <a:pt x="0" y="1100"/>
                </a:moveTo>
                <a:lnTo>
                  <a:pt x="2754" y="0"/>
                </a:lnTo>
                <a:lnTo>
                  <a:pt x="2754" y="12"/>
                </a:lnTo>
                <a:lnTo>
                  <a:pt x="31" y="1100"/>
                </a:lnTo>
                <a:lnTo>
                  <a:pt x="0" y="1100"/>
                </a:lnTo>
                <a:close/>
              </a:path>
            </a:pathLst>
          </a:custGeom>
          <a:solidFill>
            <a:srgbClr val="FFF0E0"/>
          </a:solidFill>
          <a:ln>
            <a:noFill/>
          </a:ln>
        </p:spPr>
      </p:sp>
      <p:sp>
        <p:nvSpPr>
          <p:cNvPr id="18121" name="Freeform 331"/>
          <p:cNvSpPr/>
          <p:nvPr/>
        </p:nvSpPr>
        <p:spPr>
          <a:xfrm>
            <a:off x="1794960" y="798840"/>
            <a:ext cx="980640" cy="392040"/>
          </a:xfrm>
          <a:custGeom>
            <a:avLst/>
            <a:gdLst/>
            <a:ahLst/>
            <a:cxnLst/>
            <a:rect l="0" t="0" r="r" b="b"/>
            <a:pathLst>
              <a:path w="2724" h="1089">
                <a:moveTo>
                  <a:pt x="0" y="1088"/>
                </a:moveTo>
                <a:lnTo>
                  <a:pt x="2723" y="0"/>
                </a:lnTo>
                <a:lnTo>
                  <a:pt x="2723" y="13"/>
                </a:lnTo>
                <a:lnTo>
                  <a:pt x="32" y="1088"/>
                </a:lnTo>
                <a:lnTo>
                  <a:pt x="0" y="1088"/>
                </a:lnTo>
                <a:close/>
              </a:path>
            </a:pathLst>
          </a:custGeom>
          <a:solidFill>
            <a:srgbClr val="FFF0E1"/>
          </a:solidFill>
          <a:ln>
            <a:noFill/>
          </a:ln>
        </p:spPr>
      </p:sp>
      <p:sp>
        <p:nvSpPr>
          <p:cNvPr id="18122" name="Freeform 332"/>
          <p:cNvSpPr/>
          <p:nvPr/>
        </p:nvSpPr>
        <p:spPr>
          <a:xfrm>
            <a:off x="1806480" y="803520"/>
            <a:ext cx="969120" cy="387360"/>
          </a:xfrm>
          <a:custGeom>
            <a:avLst/>
            <a:gdLst/>
            <a:ahLst/>
            <a:cxnLst/>
            <a:rect l="0" t="0" r="r" b="b"/>
            <a:pathLst>
              <a:path w="2692" h="1076">
                <a:moveTo>
                  <a:pt x="0" y="1075"/>
                </a:moveTo>
                <a:lnTo>
                  <a:pt x="2691" y="0"/>
                </a:lnTo>
                <a:lnTo>
                  <a:pt x="2691" y="13"/>
                </a:lnTo>
                <a:lnTo>
                  <a:pt x="32" y="1075"/>
                </a:lnTo>
                <a:lnTo>
                  <a:pt x="0" y="1075"/>
                </a:lnTo>
                <a:close/>
              </a:path>
            </a:pathLst>
          </a:custGeom>
          <a:solidFill>
            <a:srgbClr val="FFF1E2"/>
          </a:solidFill>
          <a:ln>
            <a:noFill/>
          </a:ln>
        </p:spPr>
      </p:sp>
      <p:sp>
        <p:nvSpPr>
          <p:cNvPr id="18123" name="Freeform 333"/>
          <p:cNvSpPr/>
          <p:nvPr/>
        </p:nvSpPr>
        <p:spPr>
          <a:xfrm>
            <a:off x="1818000" y="808200"/>
            <a:ext cx="957600" cy="382680"/>
          </a:xfrm>
          <a:custGeom>
            <a:avLst/>
            <a:gdLst/>
            <a:ahLst/>
            <a:cxnLst/>
            <a:rect l="0" t="0" r="r" b="b"/>
            <a:pathLst>
              <a:path w="2660" h="1063">
                <a:moveTo>
                  <a:pt x="0" y="1062"/>
                </a:moveTo>
                <a:lnTo>
                  <a:pt x="2659" y="0"/>
                </a:lnTo>
                <a:lnTo>
                  <a:pt x="2659" y="12"/>
                </a:lnTo>
                <a:lnTo>
                  <a:pt x="31" y="1062"/>
                </a:lnTo>
                <a:lnTo>
                  <a:pt x="0" y="1062"/>
                </a:lnTo>
                <a:close/>
              </a:path>
            </a:pathLst>
          </a:custGeom>
          <a:solidFill>
            <a:srgbClr val="FFF1E3"/>
          </a:solidFill>
          <a:ln>
            <a:noFill/>
          </a:ln>
        </p:spPr>
      </p:sp>
      <p:sp>
        <p:nvSpPr>
          <p:cNvPr id="18124" name="Freeform 334"/>
          <p:cNvSpPr/>
          <p:nvPr/>
        </p:nvSpPr>
        <p:spPr>
          <a:xfrm>
            <a:off x="1829160" y="812520"/>
            <a:ext cx="946440" cy="378360"/>
          </a:xfrm>
          <a:custGeom>
            <a:avLst/>
            <a:gdLst/>
            <a:ahLst/>
            <a:cxnLst/>
            <a:rect l="0" t="0" r="r" b="b"/>
            <a:pathLst>
              <a:path w="2629" h="1051">
                <a:moveTo>
                  <a:pt x="0" y="1050"/>
                </a:moveTo>
                <a:lnTo>
                  <a:pt x="2628" y="0"/>
                </a:lnTo>
                <a:lnTo>
                  <a:pt x="2628" y="13"/>
                </a:lnTo>
                <a:lnTo>
                  <a:pt x="32" y="1050"/>
                </a:lnTo>
                <a:lnTo>
                  <a:pt x="0" y="1050"/>
                </a:lnTo>
                <a:close/>
              </a:path>
            </a:pathLst>
          </a:custGeom>
          <a:solidFill>
            <a:srgbClr val="FFF1E3"/>
          </a:solidFill>
          <a:ln>
            <a:noFill/>
          </a:ln>
        </p:spPr>
      </p:sp>
      <p:sp>
        <p:nvSpPr>
          <p:cNvPr id="18125" name="Freeform 335"/>
          <p:cNvSpPr/>
          <p:nvPr/>
        </p:nvSpPr>
        <p:spPr>
          <a:xfrm>
            <a:off x="1840680" y="817200"/>
            <a:ext cx="934920" cy="373680"/>
          </a:xfrm>
          <a:custGeom>
            <a:avLst/>
            <a:gdLst/>
            <a:ahLst/>
            <a:cxnLst/>
            <a:rect l="0" t="0" r="r" b="b"/>
            <a:pathLst>
              <a:path w="2597" h="1038">
                <a:moveTo>
                  <a:pt x="0" y="1037"/>
                </a:moveTo>
                <a:lnTo>
                  <a:pt x="2596" y="0"/>
                </a:lnTo>
                <a:lnTo>
                  <a:pt x="2596" y="25"/>
                </a:lnTo>
                <a:lnTo>
                  <a:pt x="63" y="1037"/>
                </a:lnTo>
                <a:lnTo>
                  <a:pt x="0" y="1037"/>
                </a:lnTo>
                <a:close/>
              </a:path>
            </a:pathLst>
          </a:custGeom>
          <a:solidFill>
            <a:srgbClr val="FFF2E4"/>
          </a:solidFill>
          <a:ln>
            <a:noFill/>
          </a:ln>
        </p:spPr>
      </p:sp>
      <p:sp>
        <p:nvSpPr>
          <p:cNvPr id="18126" name="Freeform 336"/>
          <p:cNvSpPr/>
          <p:nvPr/>
        </p:nvSpPr>
        <p:spPr>
          <a:xfrm>
            <a:off x="1863360" y="826200"/>
            <a:ext cx="912240" cy="364680"/>
          </a:xfrm>
          <a:custGeom>
            <a:avLst/>
            <a:gdLst/>
            <a:ahLst/>
            <a:cxnLst/>
            <a:rect l="0" t="0" r="r" b="b"/>
            <a:pathLst>
              <a:path w="2534" h="1013">
                <a:moveTo>
                  <a:pt x="0" y="1012"/>
                </a:moveTo>
                <a:lnTo>
                  <a:pt x="2533" y="0"/>
                </a:lnTo>
                <a:lnTo>
                  <a:pt x="2533" y="13"/>
                </a:lnTo>
                <a:lnTo>
                  <a:pt x="32" y="1012"/>
                </a:lnTo>
                <a:lnTo>
                  <a:pt x="0" y="1012"/>
                </a:lnTo>
                <a:close/>
              </a:path>
            </a:pathLst>
          </a:custGeom>
          <a:solidFill>
            <a:srgbClr val="FFF2E5"/>
          </a:solidFill>
          <a:ln>
            <a:noFill/>
          </a:ln>
        </p:spPr>
      </p:sp>
      <p:sp>
        <p:nvSpPr>
          <p:cNvPr id="18127" name="Freeform 337"/>
          <p:cNvSpPr/>
          <p:nvPr/>
        </p:nvSpPr>
        <p:spPr>
          <a:xfrm>
            <a:off x="1874880" y="830880"/>
            <a:ext cx="900720" cy="360000"/>
          </a:xfrm>
          <a:custGeom>
            <a:avLst/>
            <a:gdLst/>
            <a:ahLst/>
            <a:cxnLst/>
            <a:rect l="0" t="0" r="r" b="b"/>
            <a:pathLst>
              <a:path w="2502" h="1000">
                <a:moveTo>
                  <a:pt x="0" y="999"/>
                </a:moveTo>
                <a:lnTo>
                  <a:pt x="2501" y="0"/>
                </a:lnTo>
                <a:lnTo>
                  <a:pt x="2501" y="12"/>
                </a:lnTo>
                <a:lnTo>
                  <a:pt x="32" y="999"/>
                </a:lnTo>
                <a:lnTo>
                  <a:pt x="0" y="999"/>
                </a:lnTo>
                <a:close/>
              </a:path>
            </a:pathLst>
          </a:custGeom>
          <a:solidFill>
            <a:srgbClr val="FFF2E6"/>
          </a:solidFill>
          <a:ln>
            <a:noFill/>
          </a:ln>
        </p:spPr>
      </p:sp>
      <p:sp>
        <p:nvSpPr>
          <p:cNvPr id="18128" name="Freeform 338"/>
          <p:cNvSpPr/>
          <p:nvPr/>
        </p:nvSpPr>
        <p:spPr>
          <a:xfrm>
            <a:off x="1886400" y="835200"/>
            <a:ext cx="889200" cy="355680"/>
          </a:xfrm>
          <a:custGeom>
            <a:avLst/>
            <a:gdLst/>
            <a:ahLst/>
            <a:cxnLst/>
            <a:rect l="0" t="0" r="r" b="b"/>
            <a:pathLst>
              <a:path w="2470" h="988">
                <a:moveTo>
                  <a:pt x="0" y="987"/>
                </a:moveTo>
                <a:lnTo>
                  <a:pt x="2469" y="0"/>
                </a:lnTo>
                <a:lnTo>
                  <a:pt x="2469" y="13"/>
                </a:lnTo>
                <a:lnTo>
                  <a:pt x="31" y="987"/>
                </a:lnTo>
                <a:lnTo>
                  <a:pt x="0" y="987"/>
                </a:lnTo>
                <a:close/>
              </a:path>
            </a:pathLst>
          </a:custGeom>
          <a:solidFill>
            <a:srgbClr val="FFF3E7"/>
          </a:solidFill>
          <a:ln>
            <a:noFill/>
          </a:ln>
        </p:spPr>
      </p:sp>
      <p:sp>
        <p:nvSpPr>
          <p:cNvPr id="18129" name="Freeform 339"/>
          <p:cNvSpPr/>
          <p:nvPr/>
        </p:nvSpPr>
        <p:spPr>
          <a:xfrm>
            <a:off x="1897560" y="839880"/>
            <a:ext cx="878040" cy="351000"/>
          </a:xfrm>
          <a:custGeom>
            <a:avLst/>
            <a:gdLst/>
            <a:ahLst/>
            <a:cxnLst/>
            <a:rect l="0" t="0" r="r" b="b"/>
            <a:pathLst>
              <a:path w="2439" h="975">
                <a:moveTo>
                  <a:pt x="0" y="974"/>
                </a:moveTo>
                <a:lnTo>
                  <a:pt x="2438" y="0"/>
                </a:lnTo>
                <a:lnTo>
                  <a:pt x="2438" y="13"/>
                </a:lnTo>
                <a:lnTo>
                  <a:pt x="32" y="974"/>
                </a:lnTo>
                <a:lnTo>
                  <a:pt x="0" y="974"/>
                </a:lnTo>
                <a:close/>
              </a:path>
            </a:pathLst>
          </a:custGeom>
          <a:solidFill>
            <a:srgbClr val="FFF3E7"/>
          </a:solidFill>
          <a:ln>
            <a:noFill/>
          </a:ln>
        </p:spPr>
      </p:sp>
      <p:sp>
        <p:nvSpPr>
          <p:cNvPr id="18130" name="Freeform 340"/>
          <p:cNvSpPr/>
          <p:nvPr/>
        </p:nvSpPr>
        <p:spPr>
          <a:xfrm>
            <a:off x="1909080" y="844560"/>
            <a:ext cx="866520" cy="346320"/>
          </a:xfrm>
          <a:custGeom>
            <a:avLst/>
            <a:gdLst/>
            <a:ahLst/>
            <a:cxnLst/>
            <a:rect l="0" t="0" r="r" b="b"/>
            <a:pathLst>
              <a:path w="2407" h="962">
                <a:moveTo>
                  <a:pt x="0" y="961"/>
                </a:moveTo>
                <a:lnTo>
                  <a:pt x="2406" y="0"/>
                </a:lnTo>
                <a:lnTo>
                  <a:pt x="2406" y="12"/>
                </a:lnTo>
                <a:lnTo>
                  <a:pt x="32" y="961"/>
                </a:lnTo>
                <a:lnTo>
                  <a:pt x="0" y="961"/>
                </a:lnTo>
                <a:close/>
              </a:path>
            </a:pathLst>
          </a:custGeom>
          <a:solidFill>
            <a:srgbClr val="FFF3E8"/>
          </a:solidFill>
          <a:ln>
            <a:noFill/>
          </a:ln>
        </p:spPr>
      </p:sp>
      <p:sp>
        <p:nvSpPr>
          <p:cNvPr id="18131" name="Freeform 341"/>
          <p:cNvSpPr/>
          <p:nvPr/>
        </p:nvSpPr>
        <p:spPr>
          <a:xfrm>
            <a:off x="1920600" y="848880"/>
            <a:ext cx="855000" cy="342000"/>
          </a:xfrm>
          <a:custGeom>
            <a:avLst/>
            <a:gdLst/>
            <a:ahLst/>
            <a:cxnLst/>
            <a:rect l="0" t="0" r="r" b="b"/>
            <a:pathLst>
              <a:path w="2375" h="950">
                <a:moveTo>
                  <a:pt x="0" y="949"/>
                </a:moveTo>
                <a:lnTo>
                  <a:pt x="2374" y="0"/>
                </a:lnTo>
                <a:lnTo>
                  <a:pt x="2374" y="14"/>
                </a:lnTo>
                <a:lnTo>
                  <a:pt x="31" y="949"/>
                </a:lnTo>
                <a:lnTo>
                  <a:pt x="0" y="949"/>
                </a:lnTo>
                <a:close/>
              </a:path>
            </a:pathLst>
          </a:custGeom>
          <a:solidFill>
            <a:srgbClr val="FFF4E8"/>
          </a:solidFill>
          <a:ln>
            <a:noFill/>
          </a:ln>
        </p:spPr>
      </p:sp>
      <p:sp>
        <p:nvSpPr>
          <p:cNvPr id="18132" name="Freeform 342"/>
          <p:cNvSpPr/>
          <p:nvPr/>
        </p:nvSpPr>
        <p:spPr>
          <a:xfrm>
            <a:off x="1931760" y="853560"/>
            <a:ext cx="843840" cy="337320"/>
          </a:xfrm>
          <a:custGeom>
            <a:avLst/>
            <a:gdLst/>
            <a:ahLst/>
            <a:cxnLst/>
            <a:rect l="0" t="0" r="r" b="b"/>
            <a:pathLst>
              <a:path w="2344" h="937">
                <a:moveTo>
                  <a:pt x="0" y="936"/>
                </a:moveTo>
                <a:lnTo>
                  <a:pt x="2343" y="0"/>
                </a:lnTo>
                <a:lnTo>
                  <a:pt x="2343" y="25"/>
                </a:lnTo>
                <a:lnTo>
                  <a:pt x="64" y="936"/>
                </a:lnTo>
                <a:lnTo>
                  <a:pt x="0" y="936"/>
                </a:lnTo>
                <a:close/>
              </a:path>
            </a:pathLst>
          </a:custGeom>
          <a:solidFill>
            <a:srgbClr val="FFF4E9"/>
          </a:solidFill>
          <a:ln>
            <a:noFill/>
          </a:ln>
        </p:spPr>
      </p:sp>
      <p:sp>
        <p:nvSpPr>
          <p:cNvPr id="18133" name="Freeform 343"/>
          <p:cNvSpPr/>
          <p:nvPr/>
        </p:nvSpPr>
        <p:spPr>
          <a:xfrm>
            <a:off x="1954800" y="862560"/>
            <a:ext cx="820800" cy="328320"/>
          </a:xfrm>
          <a:custGeom>
            <a:avLst/>
            <a:gdLst/>
            <a:ahLst/>
            <a:cxnLst/>
            <a:rect l="0" t="0" r="r" b="b"/>
            <a:pathLst>
              <a:path w="2280" h="912">
                <a:moveTo>
                  <a:pt x="0" y="911"/>
                </a:moveTo>
                <a:lnTo>
                  <a:pt x="2279" y="0"/>
                </a:lnTo>
                <a:lnTo>
                  <a:pt x="2279" y="13"/>
                </a:lnTo>
                <a:lnTo>
                  <a:pt x="31" y="911"/>
                </a:lnTo>
                <a:lnTo>
                  <a:pt x="0" y="911"/>
                </a:lnTo>
                <a:close/>
              </a:path>
            </a:pathLst>
          </a:custGeom>
          <a:solidFill>
            <a:srgbClr val="FFF4EA"/>
          </a:solidFill>
          <a:ln>
            <a:noFill/>
          </a:ln>
        </p:spPr>
      </p:sp>
      <p:sp>
        <p:nvSpPr>
          <p:cNvPr id="18134" name="Freeform 344"/>
          <p:cNvSpPr/>
          <p:nvPr/>
        </p:nvSpPr>
        <p:spPr>
          <a:xfrm>
            <a:off x="1965960" y="867240"/>
            <a:ext cx="809640" cy="323640"/>
          </a:xfrm>
          <a:custGeom>
            <a:avLst/>
            <a:gdLst/>
            <a:ahLst/>
            <a:cxnLst/>
            <a:rect l="0" t="0" r="r" b="b"/>
            <a:pathLst>
              <a:path w="2249" h="899">
                <a:moveTo>
                  <a:pt x="0" y="898"/>
                </a:moveTo>
                <a:lnTo>
                  <a:pt x="2248" y="0"/>
                </a:lnTo>
                <a:lnTo>
                  <a:pt x="2248" y="12"/>
                </a:lnTo>
                <a:lnTo>
                  <a:pt x="32" y="898"/>
                </a:lnTo>
                <a:lnTo>
                  <a:pt x="0" y="898"/>
                </a:lnTo>
                <a:close/>
              </a:path>
            </a:pathLst>
          </a:custGeom>
          <a:solidFill>
            <a:srgbClr val="FFF5EB"/>
          </a:solidFill>
          <a:ln>
            <a:noFill/>
          </a:ln>
        </p:spPr>
      </p:sp>
      <p:sp>
        <p:nvSpPr>
          <p:cNvPr id="18135" name="Freeform 345"/>
          <p:cNvSpPr/>
          <p:nvPr/>
        </p:nvSpPr>
        <p:spPr>
          <a:xfrm>
            <a:off x="1977480" y="871560"/>
            <a:ext cx="798120" cy="319320"/>
          </a:xfrm>
          <a:custGeom>
            <a:avLst/>
            <a:gdLst/>
            <a:ahLst/>
            <a:cxnLst/>
            <a:rect l="0" t="0" r="r" b="b"/>
            <a:pathLst>
              <a:path w="2217" h="887">
                <a:moveTo>
                  <a:pt x="0" y="886"/>
                </a:moveTo>
                <a:lnTo>
                  <a:pt x="2216" y="0"/>
                </a:lnTo>
                <a:lnTo>
                  <a:pt x="2216" y="13"/>
                </a:lnTo>
                <a:lnTo>
                  <a:pt x="31" y="886"/>
                </a:lnTo>
                <a:lnTo>
                  <a:pt x="0" y="886"/>
                </a:lnTo>
                <a:close/>
              </a:path>
            </a:pathLst>
          </a:custGeom>
          <a:solidFill>
            <a:srgbClr val="FFF5EB"/>
          </a:solidFill>
          <a:ln>
            <a:noFill/>
          </a:ln>
        </p:spPr>
      </p:sp>
      <p:sp>
        <p:nvSpPr>
          <p:cNvPr id="18136" name="Freeform 346"/>
          <p:cNvSpPr/>
          <p:nvPr/>
        </p:nvSpPr>
        <p:spPr>
          <a:xfrm>
            <a:off x="1988640" y="876240"/>
            <a:ext cx="786960" cy="314640"/>
          </a:xfrm>
          <a:custGeom>
            <a:avLst/>
            <a:gdLst/>
            <a:ahLst/>
            <a:cxnLst/>
            <a:rect l="0" t="0" r="r" b="b"/>
            <a:pathLst>
              <a:path w="2186" h="874">
                <a:moveTo>
                  <a:pt x="0" y="873"/>
                </a:moveTo>
                <a:lnTo>
                  <a:pt x="2185" y="0"/>
                </a:lnTo>
                <a:lnTo>
                  <a:pt x="2185" y="13"/>
                </a:lnTo>
                <a:lnTo>
                  <a:pt x="32" y="873"/>
                </a:lnTo>
                <a:lnTo>
                  <a:pt x="0" y="873"/>
                </a:lnTo>
                <a:close/>
              </a:path>
            </a:pathLst>
          </a:custGeom>
          <a:solidFill>
            <a:srgbClr val="FFF5EC"/>
          </a:solidFill>
          <a:ln>
            <a:noFill/>
          </a:ln>
        </p:spPr>
      </p:sp>
      <p:sp>
        <p:nvSpPr>
          <p:cNvPr id="18137" name="Freeform 347"/>
          <p:cNvSpPr/>
          <p:nvPr/>
        </p:nvSpPr>
        <p:spPr>
          <a:xfrm>
            <a:off x="2000160" y="880920"/>
            <a:ext cx="775440" cy="309960"/>
          </a:xfrm>
          <a:custGeom>
            <a:avLst/>
            <a:gdLst/>
            <a:ahLst/>
            <a:cxnLst/>
            <a:rect l="0" t="0" r="r" b="b"/>
            <a:pathLst>
              <a:path w="2154" h="861">
                <a:moveTo>
                  <a:pt x="0" y="860"/>
                </a:moveTo>
                <a:lnTo>
                  <a:pt x="2153" y="0"/>
                </a:lnTo>
                <a:lnTo>
                  <a:pt x="2153" y="12"/>
                </a:lnTo>
                <a:lnTo>
                  <a:pt x="32" y="860"/>
                </a:lnTo>
                <a:lnTo>
                  <a:pt x="0" y="860"/>
                </a:lnTo>
                <a:close/>
              </a:path>
            </a:pathLst>
          </a:custGeom>
          <a:solidFill>
            <a:srgbClr val="FFF5EC"/>
          </a:solidFill>
          <a:ln>
            <a:noFill/>
          </a:ln>
        </p:spPr>
      </p:sp>
      <p:sp>
        <p:nvSpPr>
          <p:cNvPr id="18138" name="Freeform 348"/>
          <p:cNvSpPr/>
          <p:nvPr/>
        </p:nvSpPr>
        <p:spPr>
          <a:xfrm>
            <a:off x="2011680" y="885240"/>
            <a:ext cx="763920" cy="305640"/>
          </a:xfrm>
          <a:custGeom>
            <a:avLst/>
            <a:gdLst/>
            <a:ahLst/>
            <a:cxnLst/>
            <a:rect l="0" t="0" r="r" b="b"/>
            <a:pathLst>
              <a:path w="2122" h="849">
                <a:moveTo>
                  <a:pt x="0" y="848"/>
                </a:moveTo>
                <a:lnTo>
                  <a:pt x="2121" y="0"/>
                </a:lnTo>
                <a:lnTo>
                  <a:pt x="2121" y="13"/>
                </a:lnTo>
                <a:lnTo>
                  <a:pt x="31" y="848"/>
                </a:lnTo>
                <a:lnTo>
                  <a:pt x="0" y="848"/>
                </a:lnTo>
                <a:close/>
              </a:path>
            </a:pathLst>
          </a:custGeom>
          <a:solidFill>
            <a:srgbClr val="FFF6ED"/>
          </a:solidFill>
          <a:ln>
            <a:noFill/>
          </a:ln>
        </p:spPr>
      </p:sp>
      <p:sp>
        <p:nvSpPr>
          <p:cNvPr id="18139" name="Freeform 349"/>
          <p:cNvSpPr/>
          <p:nvPr/>
        </p:nvSpPr>
        <p:spPr>
          <a:xfrm>
            <a:off x="2022840" y="889920"/>
            <a:ext cx="752760" cy="300960"/>
          </a:xfrm>
          <a:custGeom>
            <a:avLst/>
            <a:gdLst/>
            <a:ahLst/>
            <a:cxnLst/>
            <a:rect l="0" t="0" r="r" b="b"/>
            <a:pathLst>
              <a:path w="2091" h="836">
                <a:moveTo>
                  <a:pt x="0" y="835"/>
                </a:moveTo>
                <a:lnTo>
                  <a:pt x="2090" y="0"/>
                </a:lnTo>
                <a:lnTo>
                  <a:pt x="2090" y="13"/>
                </a:lnTo>
                <a:lnTo>
                  <a:pt x="32" y="835"/>
                </a:lnTo>
                <a:lnTo>
                  <a:pt x="0" y="835"/>
                </a:lnTo>
                <a:close/>
              </a:path>
            </a:pathLst>
          </a:custGeom>
          <a:solidFill>
            <a:srgbClr val="FFF6ED"/>
          </a:solidFill>
          <a:ln>
            <a:noFill/>
          </a:ln>
        </p:spPr>
      </p:sp>
      <p:sp>
        <p:nvSpPr>
          <p:cNvPr id="18140" name="Freeform 350"/>
          <p:cNvSpPr/>
          <p:nvPr/>
        </p:nvSpPr>
        <p:spPr>
          <a:xfrm>
            <a:off x="2034360" y="894600"/>
            <a:ext cx="741240" cy="296280"/>
          </a:xfrm>
          <a:custGeom>
            <a:avLst/>
            <a:gdLst/>
            <a:ahLst/>
            <a:cxnLst/>
            <a:rect l="0" t="0" r="r" b="b"/>
            <a:pathLst>
              <a:path w="2059" h="823">
                <a:moveTo>
                  <a:pt x="0" y="822"/>
                </a:moveTo>
                <a:lnTo>
                  <a:pt x="2058" y="0"/>
                </a:lnTo>
                <a:lnTo>
                  <a:pt x="2058" y="12"/>
                </a:lnTo>
                <a:lnTo>
                  <a:pt x="32" y="822"/>
                </a:lnTo>
                <a:lnTo>
                  <a:pt x="0" y="822"/>
                </a:lnTo>
                <a:close/>
              </a:path>
            </a:pathLst>
          </a:custGeom>
          <a:solidFill>
            <a:srgbClr val="FFF6EE"/>
          </a:solidFill>
          <a:ln>
            <a:noFill/>
          </a:ln>
        </p:spPr>
      </p:sp>
      <p:sp>
        <p:nvSpPr>
          <p:cNvPr id="18141" name="Freeform 351"/>
          <p:cNvSpPr/>
          <p:nvPr/>
        </p:nvSpPr>
        <p:spPr>
          <a:xfrm>
            <a:off x="2045880" y="898920"/>
            <a:ext cx="729720" cy="291960"/>
          </a:xfrm>
          <a:custGeom>
            <a:avLst/>
            <a:gdLst/>
            <a:ahLst/>
            <a:cxnLst/>
            <a:rect l="0" t="0" r="r" b="b"/>
            <a:pathLst>
              <a:path w="2027" h="811">
                <a:moveTo>
                  <a:pt x="0" y="810"/>
                </a:moveTo>
                <a:lnTo>
                  <a:pt x="2026" y="0"/>
                </a:lnTo>
                <a:lnTo>
                  <a:pt x="2026" y="13"/>
                </a:lnTo>
                <a:lnTo>
                  <a:pt x="31" y="810"/>
                </a:lnTo>
                <a:lnTo>
                  <a:pt x="0" y="810"/>
                </a:lnTo>
                <a:close/>
              </a:path>
            </a:pathLst>
          </a:custGeom>
          <a:solidFill>
            <a:srgbClr val="FFF7EE"/>
          </a:solidFill>
          <a:ln>
            <a:noFill/>
          </a:ln>
        </p:spPr>
      </p:sp>
      <p:sp>
        <p:nvSpPr>
          <p:cNvPr id="18142" name="Freeform 352"/>
          <p:cNvSpPr/>
          <p:nvPr/>
        </p:nvSpPr>
        <p:spPr>
          <a:xfrm>
            <a:off x="2057040" y="903600"/>
            <a:ext cx="718560" cy="287280"/>
          </a:xfrm>
          <a:custGeom>
            <a:avLst/>
            <a:gdLst/>
            <a:ahLst/>
            <a:cxnLst/>
            <a:rect l="0" t="0" r="r" b="b"/>
            <a:pathLst>
              <a:path w="1996" h="798">
                <a:moveTo>
                  <a:pt x="0" y="797"/>
                </a:moveTo>
                <a:lnTo>
                  <a:pt x="1995" y="0"/>
                </a:lnTo>
                <a:lnTo>
                  <a:pt x="1995" y="12"/>
                </a:lnTo>
                <a:lnTo>
                  <a:pt x="32" y="797"/>
                </a:lnTo>
                <a:lnTo>
                  <a:pt x="0" y="797"/>
                </a:lnTo>
                <a:close/>
              </a:path>
            </a:pathLst>
          </a:custGeom>
          <a:solidFill>
            <a:srgbClr val="FFF7EF"/>
          </a:solidFill>
          <a:ln>
            <a:noFill/>
          </a:ln>
        </p:spPr>
      </p:sp>
      <p:sp>
        <p:nvSpPr>
          <p:cNvPr id="18143" name="Freeform 353"/>
          <p:cNvSpPr/>
          <p:nvPr/>
        </p:nvSpPr>
        <p:spPr>
          <a:xfrm>
            <a:off x="2068560" y="907920"/>
            <a:ext cx="707040" cy="282960"/>
          </a:xfrm>
          <a:custGeom>
            <a:avLst/>
            <a:gdLst/>
            <a:ahLst/>
            <a:cxnLst/>
            <a:rect l="0" t="0" r="r" b="b"/>
            <a:pathLst>
              <a:path w="1964" h="786">
                <a:moveTo>
                  <a:pt x="0" y="785"/>
                </a:moveTo>
                <a:lnTo>
                  <a:pt x="1963" y="0"/>
                </a:lnTo>
                <a:lnTo>
                  <a:pt x="1963" y="13"/>
                </a:lnTo>
                <a:lnTo>
                  <a:pt x="32" y="785"/>
                </a:lnTo>
                <a:lnTo>
                  <a:pt x="0" y="785"/>
                </a:lnTo>
                <a:close/>
              </a:path>
            </a:pathLst>
          </a:custGeom>
          <a:solidFill>
            <a:srgbClr val="FFF7EF"/>
          </a:solidFill>
          <a:ln>
            <a:noFill/>
          </a:ln>
        </p:spPr>
      </p:sp>
      <p:sp>
        <p:nvSpPr>
          <p:cNvPr id="18144" name="Freeform 354"/>
          <p:cNvSpPr/>
          <p:nvPr/>
        </p:nvSpPr>
        <p:spPr>
          <a:xfrm>
            <a:off x="2080080" y="912600"/>
            <a:ext cx="695520" cy="278280"/>
          </a:xfrm>
          <a:custGeom>
            <a:avLst/>
            <a:gdLst/>
            <a:ahLst/>
            <a:cxnLst/>
            <a:rect l="0" t="0" r="r" b="b"/>
            <a:pathLst>
              <a:path w="1932" h="773">
                <a:moveTo>
                  <a:pt x="0" y="772"/>
                </a:moveTo>
                <a:lnTo>
                  <a:pt x="1931" y="0"/>
                </a:lnTo>
                <a:lnTo>
                  <a:pt x="1931" y="13"/>
                </a:lnTo>
                <a:lnTo>
                  <a:pt x="31" y="772"/>
                </a:lnTo>
                <a:lnTo>
                  <a:pt x="0" y="772"/>
                </a:lnTo>
                <a:close/>
              </a:path>
            </a:pathLst>
          </a:custGeom>
          <a:solidFill>
            <a:srgbClr val="FFF7F0"/>
          </a:solidFill>
          <a:ln>
            <a:noFill/>
          </a:ln>
        </p:spPr>
      </p:sp>
      <p:sp>
        <p:nvSpPr>
          <p:cNvPr id="18145" name="Freeform 355"/>
          <p:cNvSpPr/>
          <p:nvPr/>
        </p:nvSpPr>
        <p:spPr>
          <a:xfrm>
            <a:off x="2091240" y="917280"/>
            <a:ext cx="684360" cy="273600"/>
          </a:xfrm>
          <a:custGeom>
            <a:avLst/>
            <a:gdLst/>
            <a:ahLst/>
            <a:cxnLst/>
            <a:rect l="0" t="0" r="r" b="b"/>
            <a:pathLst>
              <a:path w="1901" h="760">
                <a:moveTo>
                  <a:pt x="0" y="759"/>
                </a:moveTo>
                <a:lnTo>
                  <a:pt x="1900" y="0"/>
                </a:lnTo>
                <a:lnTo>
                  <a:pt x="1900" y="12"/>
                </a:lnTo>
                <a:lnTo>
                  <a:pt x="32" y="759"/>
                </a:lnTo>
                <a:lnTo>
                  <a:pt x="0" y="759"/>
                </a:lnTo>
                <a:close/>
              </a:path>
            </a:pathLst>
          </a:custGeom>
          <a:solidFill>
            <a:srgbClr val="FFF8F0"/>
          </a:solidFill>
          <a:ln>
            <a:noFill/>
          </a:ln>
        </p:spPr>
      </p:sp>
      <p:sp>
        <p:nvSpPr>
          <p:cNvPr id="18146" name="Freeform 356"/>
          <p:cNvSpPr/>
          <p:nvPr/>
        </p:nvSpPr>
        <p:spPr>
          <a:xfrm>
            <a:off x="2102760" y="921600"/>
            <a:ext cx="672840" cy="269280"/>
          </a:xfrm>
          <a:custGeom>
            <a:avLst/>
            <a:gdLst/>
            <a:ahLst/>
            <a:cxnLst/>
            <a:rect l="0" t="0" r="r" b="b"/>
            <a:pathLst>
              <a:path w="1869" h="748">
                <a:moveTo>
                  <a:pt x="0" y="747"/>
                </a:moveTo>
                <a:lnTo>
                  <a:pt x="1868" y="0"/>
                </a:lnTo>
                <a:lnTo>
                  <a:pt x="1868" y="13"/>
                </a:lnTo>
                <a:lnTo>
                  <a:pt x="32" y="747"/>
                </a:lnTo>
                <a:lnTo>
                  <a:pt x="0" y="747"/>
                </a:lnTo>
                <a:close/>
              </a:path>
            </a:pathLst>
          </a:custGeom>
          <a:solidFill>
            <a:srgbClr val="FFF8F1"/>
          </a:solidFill>
          <a:ln>
            <a:noFill/>
          </a:ln>
        </p:spPr>
      </p:sp>
      <p:sp>
        <p:nvSpPr>
          <p:cNvPr id="18147" name="Freeform 357"/>
          <p:cNvSpPr/>
          <p:nvPr/>
        </p:nvSpPr>
        <p:spPr>
          <a:xfrm>
            <a:off x="2114280" y="926280"/>
            <a:ext cx="661320" cy="264600"/>
          </a:xfrm>
          <a:custGeom>
            <a:avLst/>
            <a:gdLst/>
            <a:ahLst/>
            <a:cxnLst/>
            <a:rect l="0" t="0" r="r" b="b"/>
            <a:pathLst>
              <a:path w="1837" h="735">
                <a:moveTo>
                  <a:pt x="0" y="734"/>
                </a:moveTo>
                <a:lnTo>
                  <a:pt x="1836" y="0"/>
                </a:lnTo>
                <a:lnTo>
                  <a:pt x="1836" y="25"/>
                </a:lnTo>
                <a:lnTo>
                  <a:pt x="63" y="734"/>
                </a:lnTo>
                <a:lnTo>
                  <a:pt x="0" y="734"/>
                </a:lnTo>
                <a:close/>
              </a:path>
            </a:pathLst>
          </a:custGeom>
          <a:solidFill>
            <a:srgbClr val="FFF8F1"/>
          </a:solidFill>
          <a:ln>
            <a:noFill/>
          </a:ln>
        </p:spPr>
      </p:sp>
      <p:sp>
        <p:nvSpPr>
          <p:cNvPr id="18148" name="Freeform 358"/>
          <p:cNvSpPr/>
          <p:nvPr/>
        </p:nvSpPr>
        <p:spPr>
          <a:xfrm>
            <a:off x="2136960" y="935280"/>
            <a:ext cx="638640" cy="255600"/>
          </a:xfrm>
          <a:custGeom>
            <a:avLst/>
            <a:gdLst/>
            <a:ahLst/>
            <a:cxnLst/>
            <a:rect l="0" t="0" r="r" b="b"/>
            <a:pathLst>
              <a:path w="1774" h="710">
                <a:moveTo>
                  <a:pt x="0" y="709"/>
                </a:moveTo>
                <a:lnTo>
                  <a:pt x="1773" y="0"/>
                </a:lnTo>
                <a:lnTo>
                  <a:pt x="1773" y="13"/>
                </a:lnTo>
                <a:lnTo>
                  <a:pt x="32" y="709"/>
                </a:lnTo>
                <a:lnTo>
                  <a:pt x="0" y="709"/>
                </a:lnTo>
                <a:close/>
              </a:path>
            </a:pathLst>
          </a:custGeom>
          <a:solidFill>
            <a:srgbClr val="FFF8F2"/>
          </a:solidFill>
          <a:ln>
            <a:noFill/>
          </a:ln>
        </p:spPr>
      </p:sp>
      <p:sp>
        <p:nvSpPr>
          <p:cNvPr id="18149" name="Freeform 359"/>
          <p:cNvSpPr/>
          <p:nvPr/>
        </p:nvSpPr>
        <p:spPr>
          <a:xfrm>
            <a:off x="2148480" y="939960"/>
            <a:ext cx="627120" cy="250920"/>
          </a:xfrm>
          <a:custGeom>
            <a:avLst/>
            <a:gdLst/>
            <a:ahLst/>
            <a:cxnLst/>
            <a:rect l="0" t="0" r="r" b="b"/>
            <a:pathLst>
              <a:path w="1742" h="697">
                <a:moveTo>
                  <a:pt x="0" y="696"/>
                </a:moveTo>
                <a:lnTo>
                  <a:pt x="1741" y="0"/>
                </a:lnTo>
                <a:lnTo>
                  <a:pt x="1741" y="13"/>
                </a:lnTo>
                <a:lnTo>
                  <a:pt x="31" y="696"/>
                </a:lnTo>
                <a:lnTo>
                  <a:pt x="0" y="696"/>
                </a:lnTo>
                <a:close/>
              </a:path>
            </a:pathLst>
          </a:custGeom>
          <a:solidFill>
            <a:srgbClr val="FFF9F2"/>
          </a:solidFill>
          <a:ln>
            <a:noFill/>
          </a:ln>
        </p:spPr>
      </p:sp>
      <p:sp>
        <p:nvSpPr>
          <p:cNvPr id="18150" name="Freeform 360"/>
          <p:cNvSpPr/>
          <p:nvPr/>
        </p:nvSpPr>
        <p:spPr>
          <a:xfrm>
            <a:off x="2159640" y="944640"/>
            <a:ext cx="615960" cy="246240"/>
          </a:xfrm>
          <a:custGeom>
            <a:avLst/>
            <a:gdLst/>
            <a:ahLst/>
            <a:cxnLst/>
            <a:rect l="0" t="0" r="r" b="b"/>
            <a:pathLst>
              <a:path w="1711" h="684">
                <a:moveTo>
                  <a:pt x="0" y="683"/>
                </a:moveTo>
                <a:lnTo>
                  <a:pt x="1710" y="0"/>
                </a:lnTo>
                <a:lnTo>
                  <a:pt x="1710" y="25"/>
                </a:lnTo>
                <a:lnTo>
                  <a:pt x="64" y="683"/>
                </a:lnTo>
                <a:lnTo>
                  <a:pt x="0" y="683"/>
                </a:lnTo>
                <a:close/>
              </a:path>
            </a:pathLst>
          </a:custGeom>
          <a:solidFill>
            <a:srgbClr val="FFF9F3"/>
          </a:solidFill>
          <a:ln>
            <a:noFill/>
          </a:ln>
        </p:spPr>
      </p:sp>
      <p:sp>
        <p:nvSpPr>
          <p:cNvPr id="18151" name="Freeform 361"/>
          <p:cNvSpPr/>
          <p:nvPr/>
        </p:nvSpPr>
        <p:spPr>
          <a:xfrm>
            <a:off x="2182680" y="953640"/>
            <a:ext cx="592920" cy="237240"/>
          </a:xfrm>
          <a:custGeom>
            <a:avLst/>
            <a:gdLst/>
            <a:ahLst/>
            <a:cxnLst/>
            <a:rect l="0" t="0" r="r" b="b"/>
            <a:pathLst>
              <a:path w="1647" h="659">
                <a:moveTo>
                  <a:pt x="0" y="658"/>
                </a:moveTo>
                <a:lnTo>
                  <a:pt x="1646" y="0"/>
                </a:lnTo>
                <a:lnTo>
                  <a:pt x="1646" y="12"/>
                </a:lnTo>
                <a:lnTo>
                  <a:pt x="31" y="658"/>
                </a:lnTo>
                <a:lnTo>
                  <a:pt x="0" y="658"/>
                </a:lnTo>
                <a:close/>
              </a:path>
            </a:pathLst>
          </a:custGeom>
          <a:solidFill>
            <a:srgbClr val="FFF9F3"/>
          </a:solidFill>
          <a:ln>
            <a:noFill/>
          </a:ln>
        </p:spPr>
      </p:sp>
      <p:sp>
        <p:nvSpPr>
          <p:cNvPr id="18152" name="Freeform 362"/>
          <p:cNvSpPr/>
          <p:nvPr/>
        </p:nvSpPr>
        <p:spPr>
          <a:xfrm>
            <a:off x="2193840" y="957960"/>
            <a:ext cx="581760" cy="232920"/>
          </a:xfrm>
          <a:custGeom>
            <a:avLst/>
            <a:gdLst/>
            <a:ahLst/>
            <a:cxnLst/>
            <a:rect l="0" t="0" r="r" b="b"/>
            <a:pathLst>
              <a:path w="1616" h="647">
                <a:moveTo>
                  <a:pt x="0" y="646"/>
                </a:moveTo>
                <a:lnTo>
                  <a:pt x="1615" y="0"/>
                </a:lnTo>
                <a:lnTo>
                  <a:pt x="1615" y="13"/>
                </a:lnTo>
                <a:lnTo>
                  <a:pt x="32" y="646"/>
                </a:lnTo>
                <a:lnTo>
                  <a:pt x="0" y="646"/>
                </a:lnTo>
                <a:close/>
              </a:path>
            </a:pathLst>
          </a:custGeom>
          <a:solidFill>
            <a:srgbClr val="FFF9F4"/>
          </a:solidFill>
          <a:ln>
            <a:noFill/>
          </a:ln>
        </p:spPr>
      </p:sp>
      <p:sp>
        <p:nvSpPr>
          <p:cNvPr id="18153" name="Freeform 363"/>
          <p:cNvSpPr/>
          <p:nvPr/>
        </p:nvSpPr>
        <p:spPr>
          <a:xfrm>
            <a:off x="2205360" y="962640"/>
            <a:ext cx="570240" cy="228240"/>
          </a:xfrm>
          <a:custGeom>
            <a:avLst/>
            <a:gdLst/>
            <a:ahLst/>
            <a:cxnLst/>
            <a:rect l="0" t="0" r="r" b="b"/>
            <a:pathLst>
              <a:path w="1584" h="634">
                <a:moveTo>
                  <a:pt x="0" y="633"/>
                </a:moveTo>
                <a:lnTo>
                  <a:pt x="1583" y="0"/>
                </a:lnTo>
                <a:lnTo>
                  <a:pt x="1583" y="13"/>
                </a:lnTo>
                <a:lnTo>
                  <a:pt x="31" y="633"/>
                </a:lnTo>
                <a:lnTo>
                  <a:pt x="0" y="633"/>
                </a:lnTo>
                <a:close/>
              </a:path>
            </a:pathLst>
          </a:custGeom>
          <a:solidFill>
            <a:srgbClr val="FFFAF4"/>
          </a:solidFill>
          <a:ln>
            <a:noFill/>
          </a:ln>
        </p:spPr>
      </p:sp>
      <p:sp>
        <p:nvSpPr>
          <p:cNvPr id="18154" name="Freeform 364"/>
          <p:cNvSpPr/>
          <p:nvPr/>
        </p:nvSpPr>
        <p:spPr>
          <a:xfrm>
            <a:off x="2216520" y="967320"/>
            <a:ext cx="559080" cy="223560"/>
          </a:xfrm>
          <a:custGeom>
            <a:avLst/>
            <a:gdLst/>
            <a:ahLst/>
            <a:cxnLst/>
            <a:rect l="0" t="0" r="r" b="b"/>
            <a:pathLst>
              <a:path w="1553" h="621">
                <a:moveTo>
                  <a:pt x="0" y="620"/>
                </a:moveTo>
                <a:lnTo>
                  <a:pt x="1552" y="0"/>
                </a:lnTo>
                <a:lnTo>
                  <a:pt x="1552" y="12"/>
                </a:lnTo>
                <a:lnTo>
                  <a:pt x="32" y="620"/>
                </a:lnTo>
                <a:lnTo>
                  <a:pt x="0" y="620"/>
                </a:lnTo>
                <a:close/>
              </a:path>
            </a:pathLst>
          </a:custGeom>
          <a:solidFill>
            <a:srgbClr val="FFFAF5"/>
          </a:solidFill>
          <a:ln>
            <a:noFill/>
          </a:ln>
        </p:spPr>
      </p:sp>
      <p:sp>
        <p:nvSpPr>
          <p:cNvPr id="18155" name="Freeform 365"/>
          <p:cNvSpPr/>
          <p:nvPr/>
        </p:nvSpPr>
        <p:spPr>
          <a:xfrm>
            <a:off x="2228040" y="971640"/>
            <a:ext cx="547560" cy="219240"/>
          </a:xfrm>
          <a:custGeom>
            <a:avLst/>
            <a:gdLst/>
            <a:ahLst/>
            <a:cxnLst/>
            <a:rect l="0" t="0" r="r" b="b"/>
            <a:pathLst>
              <a:path w="1521" h="609">
                <a:moveTo>
                  <a:pt x="0" y="608"/>
                </a:moveTo>
                <a:lnTo>
                  <a:pt x="1520" y="0"/>
                </a:lnTo>
                <a:lnTo>
                  <a:pt x="1520" y="26"/>
                </a:lnTo>
                <a:lnTo>
                  <a:pt x="63" y="608"/>
                </a:lnTo>
                <a:lnTo>
                  <a:pt x="0" y="608"/>
                </a:lnTo>
                <a:close/>
              </a:path>
            </a:pathLst>
          </a:custGeom>
          <a:solidFill>
            <a:srgbClr val="FFFAF5"/>
          </a:solidFill>
          <a:ln>
            <a:noFill/>
          </a:ln>
        </p:spPr>
      </p:sp>
      <p:sp>
        <p:nvSpPr>
          <p:cNvPr id="18156" name="Freeform 366"/>
          <p:cNvSpPr/>
          <p:nvPr/>
        </p:nvSpPr>
        <p:spPr>
          <a:xfrm>
            <a:off x="2250720" y="981000"/>
            <a:ext cx="524880" cy="209880"/>
          </a:xfrm>
          <a:custGeom>
            <a:avLst/>
            <a:gdLst/>
            <a:ahLst/>
            <a:cxnLst/>
            <a:rect l="0" t="0" r="r" b="b"/>
            <a:pathLst>
              <a:path w="1458" h="583">
                <a:moveTo>
                  <a:pt x="0" y="582"/>
                </a:moveTo>
                <a:lnTo>
                  <a:pt x="1457" y="0"/>
                </a:lnTo>
                <a:lnTo>
                  <a:pt x="1457" y="25"/>
                </a:lnTo>
                <a:lnTo>
                  <a:pt x="64" y="582"/>
                </a:lnTo>
                <a:lnTo>
                  <a:pt x="0" y="582"/>
                </a:lnTo>
                <a:close/>
              </a:path>
            </a:pathLst>
          </a:custGeom>
          <a:solidFill>
            <a:srgbClr val="FFFAF6"/>
          </a:solidFill>
          <a:ln>
            <a:noFill/>
          </a:ln>
        </p:spPr>
      </p:sp>
      <p:sp>
        <p:nvSpPr>
          <p:cNvPr id="18157" name="Freeform 367"/>
          <p:cNvSpPr/>
          <p:nvPr/>
        </p:nvSpPr>
        <p:spPr>
          <a:xfrm>
            <a:off x="2273760" y="990000"/>
            <a:ext cx="501840" cy="200880"/>
          </a:xfrm>
          <a:custGeom>
            <a:avLst/>
            <a:gdLst/>
            <a:ahLst/>
            <a:cxnLst/>
            <a:rect l="0" t="0" r="r" b="b"/>
            <a:pathLst>
              <a:path w="1394" h="558">
                <a:moveTo>
                  <a:pt x="0" y="557"/>
                </a:moveTo>
                <a:lnTo>
                  <a:pt x="1393" y="0"/>
                </a:lnTo>
                <a:lnTo>
                  <a:pt x="1393" y="12"/>
                </a:lnTo>
                <a:lnTo>
                  <a:pt x="31" y="557"/>
                </a:lnTo>
                <a:lnTo>
                  <a:pt x="0" y="557"/>
                </a:lnTo>
                <a:close/>
              </a:path>
            </a:pathLst>
          </a:custGeom>
          <a:solidFill>
            <a:srgbClr val="FFFBF6"/>
          </a:solidFill>
          <a:ln>
            <a:noFill/>
          </a:ln>
        </p:spPr>
      </p:sp>
      <p:sp>
        <p:nvSpPr>
          <p:cNvPr id="18158" name="Freeform 368"/>
          <p:cNvSpPr/>
          <p:nvPr/>
        </p:nvSpPr>
        <p:spPr>
          <a:xfrm>
            <a:off x="2284920" y="994320"/>
            <a:ext cx="490680" cy="196560"/>
          </a:xfrm>
          <a:custGeom>
            <a:avLst/>
            <a:gdLst/>
            <a:ahLst/>
            <a:cxnLst/>
            <a:rect l="0" t="0" r="r" b="b"/>
            <a:pathLst>
              <a:path w="1363" h="546">
                <a:moveTo>
                  <a:pt x="0" y="545"/>
                </a:moveTo>
                <a:lnTo>
                  <a:pt x="1362" y="0"/>
                </a:lnTo>
                <a:lnTo>
                  <a:pt x="1362" y="13"/>
                </a:lnTo>
                <a:lnTo>
                  <a:pt x="32" y="545"/>
                </a:lnTo>
                <a:lnTo>
                  <a:pt x="0" y="545"/>
                </a:lnTo>
                <a:close/>
              </a:path>
            </a:pathLst>
          </a:custGeom>
          <a:solidFill>
            <a:srgbClr val="FFFBF7"/>
          </a:solidFill>
          <a:ln>
            <a:noFill/>
          </a:ln>
        </p:spPr>
      </p:sp>
      <p:sp>
        <p:nvSpPr>
          <p:cNvPr id="18159" name="Freeform 369"/>
          <p:cNvSpPr/>
          <p:nvPr/>
        </p:nvSpPr>
        <p:spPr>
          <a:xfrm>
            <a:off x="2296440" y="999000"/>
            <a:ext cx="479160" cy="191880"/>
          </a:xfrm>
          <a:custGeom>
            <a:avLst/>
            <a:gdLst/>
            <a:ahLst/>
            <a:cxnLst/>
            <a:rect l="0" t="0" r="r" b="b"/>
            <a:pathLst>
              <a:path w="1331" h="533">
                <a:moveTo>
                  <a:pt x="0" y="532"/>
                </a:moveTo>
                <a:lnTo>
                  <a:pt x="1330" y="0"/>
                </a:lnTo>
                <a:lnTo>
                  <a:pt x="1330" y="25"/>
                </a:lnTo>
                <a:lnTo>
                  <a:pt x="63" y="532"/>
                </a:lnTo>
                <a:lnTo>
                  <a:pt x="0" y="532"/>
                </a:lnTo>
                <a:close/>
              </a:path>
            </a:pathLst>
          </a:custGeom>
          <a:solidFill>
            <a:srgbClr val="FFFBF7"/>
          </a:solidFill>
          <a:ln>
            <a:noFill/>
          </a:ln>
        </p:spPr>
      </p:sp>
      <p:sp>
        <p:nvSpPr>
          <p:cNvPr id="18160" name="Freeform 370"/>
          <p:cNvSpPr/>
          <p:nvPr/>
        </p:nvSpPr>
        <p:spPr>
          <a:xfrm>
            <a:off x="2319120" y="1008000"/>
            <a:ext cx="456480" cy="182880"/>
          </a:xfrm>
          <a:custGeom>
            <a:avLst/>
            <a:gdLst/>
            <a:ahLst/>
            <a:cxnLst/>
            <a:rect l="0" t="0" r="r" b="b"/>
            <a:pathLst>
              <a:path w="1268" h="508">
                <a:moveTo>
                  <a:pt x="0" y="507"/>
                </a:moveTo>
                <a:lnTo>
                  <a:pt x="1267" y="0"/>
                </a:lnTo>
                <a:lnTo>
                  <a:pt x="1267" y="26"/>
                </a:lnTo>
                <a:lnTo>
                  <a:pt x="64" y="507"/>
                </a:lnTo>
                <a:lnTo>
                  <a:pt x="0" y="507"/>
                </a:lnTo>
                <a:close/>
              </a:path>
            </a:pathLst>
          </a:custGeom>
          <a:solidFill>
            <a:srgbClr val="FFFBF8"/>
          </a:solidFill>
          <a:ln>
            <a:noFill/>
          </a:ln>
        </p:spPr>
      </p:sp>
      <p:sp>
        <p:nvSpPr>
          <p:cNvPr id="18161" name="Freeform 371"/>
          <p:cNvSpPr/>
          <p:nvPr/>
        </p:nvSpPr>
        <p:spPr>
          <a:xfrm>
            <a:off x="2342160" y="1017360"/>
            <a:ext cx="433440" cy="173520"/>
          </a:xfrm>
          <a:custGeom>
            <a:avLst/>
            <a:gdLst/>
            <a:ahLst/>
            <a:cxnLst/>
            <a:rect l="0" t="0" r="r" b="b"/>
            <a:pathLst>
              <a:path w="1204" h="482">
                <a:moveTo>
                  <a:pt x="0" y="481"/>
                </a:moveTo>
                <a:lnTo>
                  <a:pt x="1203" y="0"/>
                </a:lnTo>
                <a:lnTo>
                  <a:pt x="1203" y="25"/>
                </a:lnTo>
                <a:lnTo>
                  <a:pt x="63" y="481"/>
                </a:lnTo>
                <a:lnTo>
                  <a:pt x="0" y="481"/>
                </a:lnTo>
                <a:close/>
              </a:path>
            </a:pathLst>
          </a:custGeom>
          <a:solidFill>
            <a:srgbClr val="FFFCF8"/>
          </a:solidFill>
          <a:ln>
            <a:noFill/>
          </a:ln>
        </p:spPr>
      </p:sp>
      <p:sp>
        <p:nvSpPr>
          <p:cNvPr id="18162" name="Freeform 372"/>
          <p:cNvSpPr/>
          <p:nvPr/>
        </p:nvSpPr>
        <p:spPr>
          <a:xfrm>
            <a:off x="2364840" y="1026360"/>
            <a:ext cx="410760" cy="164520"/>
          </a:xfrm>
          <a:custGeom>
            <a:avLst/>
            <a:gdLst/>
            <a:ahLst/>
            <a:cxnLst/>
            <a:rect l="0" t="0" r="r" b="b"/>
            <a:pathLst>
              <a:path w="1141" h="457">
                <a:moveTo>
                  <a:pt x="0" y="456"/>
                </a:moveTo>
                <a:lnTo>
                  <a:pt x="1140" y="0"/>
                </a:lnTo>
                <a:lnTo>
                  <a:pt x="1140" y="25"/>
                </a:lnTo>
                <a:lnTo>
                  <a:pt x="63" y="456"/>
                </a:lnTo>
                <a:lnTo>
                  <a:pt x="0" y="456"/>
                </a:lnTo>
                <a:close/>
              </a:path>
            </a:pathLst>
          </a:custGeom>
          <a:solidFill>
            <a:srgbClr val="FFFCF9"/>
          </a:solidFill>
          <a:ln>
            <a:noFill/>
          </a:ln>
        </p:spPr>
      </p:sp>
      <p:sp>
        <p:nvSpPr>
          <p:cNvPr id="18163" name="Freeform 373"/>
          <p:cNvSpPr/>
          <p:nvPr/>
        </p:nvSpPr>
        <p:spPr>
          <a:xfrm>
            <a:off x="2387520" y="1035360"/>
            <a:ext cx="388080" cy="155520"/>
          </a:xfrm>
          <a:custGeom>
            <a:avLst/>
            <a:gdLst/>
            <a:ahLst/>
            <a:cxnLst/>
            <a:rect l="0" t="0" r="r" b="b"/>
            <a:pathLst>
              <a:path w="1078" h="432">
                <a:moveTo>
                  <a:pt x="0" y="431"/>
                </a:moveTo>
                <a:lnTo>
                  <a:pt x="1077" y="0"/>
                </a:lnTo>
                <a:lnTo>
                  <a:pt x="1077" y="13"/>
                </a:lnTo>
                <a:lnTo>
                  <a:pt x="32" y="431"/>
                </a:lnTo>
                <a:lnTo>
                  <a:pt x="0" y="431"/>
                </a:lnTo>
                <a:close/>
              </a:path>
            </a:pathLst>
          </a:custGeom>
          <a:solidFill>
            <a:srgbClr val="FFFCF9"/>
          </a:solidFill>
          <a:ln>
            <a:noFill/>
          </a:ln>
        </p:spPr>
      </p:sp>
      <p:sp>
        <p:nvSpPr>
          <p:cNvPr id="18164" name="Freeform 374"/>
          <p:cNvSpPr/>
          <p:nvPr/>
        </p:nvSpPr>
        <p:spPr>
          <a:xfrm>
            <a:off x="2399040" y="1040040"/>
            <a:ext cx="376560" cy="150840"/>
          </a:xfrm>
          <a:custGeom>
            <a:avLst/>
            <a:gdLst/>
            <a:ahLst/>
            <a:cxnLst/>
            <a:rect l="0" t="0" r="r" b="b"/>
            <a:pathLst>
              <a:path w="1046" h="419">
                <a:moveTo>
                  <a:pt x="0" y="418"/>
                </a:moveTo>
                <a:lnTo>
                  <a:pt x="1045" y="0"/>
                </a:lnTo>
                <a:lnTo>
                  <a:pt x="1045" y="12"/>
                </a:lnTo>
                <a:lnTo>
                  <a:pt x="32" y="418"/>
                </a:lnTo>
                <a:lnTo>
                  <a:pt x="0" y="418"/>
                </a:lnTo>
                <a:close/>
              </a:path>
            </a:pathLst>
          </a:custGeom>
          <a:solidFill>
            <a:srgbClr val="FFFCFA"/>
          </a:solidFill>
          <a:ln>
            <a:noFill/>
          </a:ln>
        </p:spPr>
      </p:sp>
      <p:sp>
        <p:nvSpPr>
          <p:cNvPr id="18165" name="Freeform 375"/>
          <p:cNvSpPr/>
          <p:nvPr/>
        </p:nvSpPr>
        <p:spPr>
          <a:xfrm>
            <a:off x="2410560" y="1044360"/>
            <a:ext cx="365040" cy="146520"/>
          </a:xfrm>
          <a:custGeom>
            <a:avLst/>
            <a:gdLst/>
            <a:ahLst/>
            <a:cxnLst/>
            <a:rect l="0" t="0" r="r" b="b"/>
            <a:pathLst>
              <a:path w="1014" h="407">
                <a:moveTo>
                  <a:pt x="0" y="406"/>
                </a:moveTo>
                <a:lnTo>
                  <a:pt x="1013" y="0"/>
                </a:lnTo>
                <a:lnTo>
                  <a:pt x="1013" y="26"/>
                </a:lnTo>
                <a:lnTo>
                  <a:pt x="63" y="406"/>
                </a:lnTo>
                <a:lnTo>
                  <a:pt x="0" y="406"/>
                </a:lnTo>
                <a:close/>
              </a:path>
            </a:pathLst>
          </a:custGeom>
          <a:solidFill>
            <a:srgbClr val="FFFCFA"/>
          </a:solidFill>
          <a:ln>
            <a:noFill/>
          </a:ln>
        </p:spPr>
      </p:sp>
      <p:sp>
        <p:nvSpPr>
          <p:cNvPr id="18166" name="Freeform 376"/>
          <p:cNvSpPr/>
          <p:nvPr/>
        </p:nvSpPr>
        <p:spPr>
          <a:xfrm>
            <a:off x="2433240" y="1053720"/>
            <a:ext cx="342360" cy="137160"/>
          </a:xfrm>
          <a:custGeom>
            <a:avLst/>
            <a:gdLst/>
            <a:ahLst/>
            <a:cxnLst/>
            <a:rect l="0" t="0" r="r" b="b"/>
            <a:pathLst>
              <a:path w="951" h="381">
                <a:moveTo>
                  <a:pt x="0" y="380"/>
                </a:moveTo>
                <a:lnTo>
                  <a:pt x="950" y="0"/>
                </a:lnTo>
                <a:lnTo>
                  <a:pt x="950" y="12"/>
                </a:lnTo>
                <a:lnTo>
                  <a:pt x="32" y="380"/>
                </a:lnTo>
                <a:lnTo>
                  <a:pt x="0" y="380"/>
                </a:lnTo>
                <a:close/>
              </a:path>
            </a:pathLst>
          </a:custGeom>
          <a:solidFill>
            <a:srgbClr val="FFFDFA"/>
          </a:solidFill>
          <a:ln>
            <a:noFill/>
          </a:ln>
        </p:spPr>
      </p:sp>
      <p:sp>
        <p:nvSpPr>
          <p:cNvPr id="18167" name="Freeform 377"/>
          <p:cNvSpPr/>
          <p:nvPr/>
        </p:nvSpPr>
        <p:spPr>
          <a:xfrm>
            <a:off x="2444760" y="1058040"/>
            <a:ext cx="330840" cy="132840"/>
          </a:xfrm>
          <a:custGeom>
            <a:avLst/>
            <a:gdLst/>
            <a:ahLst/>
            <a:cxnLst/>
            <a:rect l="0" t="0" r="r" b="b"/>
            <a:pathLst>
              <a:path w="919" h="369">
                <a:moveTo>
                  <a:pt x="0" y="368"/>
                </a:moveTo>
                <a:lnTo>
                  <a:pt x="918" y="0"/>
                </a:lnTo>
                <a:lnTo>
                  <a:pt x="918" y="13"/>
                </a:lnTo>
                <a:lnTo>
                  <a:pt x="31" y="368"/>
                </a:lnTo>
                <a:lnTo>
                  <a:pt x="0" y="368"/>
                </a:lnTo>
                <a:close/>
              </a:path>
            </a:pathLst>
          </a:custGeom>
          <a:solidFill>
            <a:srgbClr val="FFFDFB"/>
          </a:solidFill>
          <a:ln>
            <a:noFill/>
          </a:ln>
        </p:spPr>
      </p:sp>
      <p:sp>
        <p:nvSpPr>
          <p:cNvPr id="18168" name="Freeform 378"/>
          <p:cNvSpPr/>
          <p:nvPr/>
        </p:nvSpPr>
        <p:spPr>
          <a:xfrm>
            <a:off x="2455920" y="1062720"/>
            <a:ext cx="319680" cy="128160"/>
          </a:xfrm>
          <a:custGeom>
            <a:avLst/>
            <a:gdLst/>
            <a:ahLst/>
            <a:cxnLst/>
            <a:rect l="0" t="0" r="r" b="b"/>
            <a:pathLst>
              <a:path w="888" h="356">
                <a:moveTo>
                  <a:pt x="0" y="355"/>
                </a:moveTo>
                <a:lnTo>
                  <a:pt x="887" y="0"/>
                </a:lnTo>
                <a:lnTo>
                  <a:pt x="887" y="52"/>
                </a:lnTo>
                <a:lnTo>
                  <a:pt x="127" y="355"/>
                </a:lnTo>
                <a:lnTo>
                  <a:pt x="0" y="355"/>
                </a:lnTo>
                <a:close/>
              </a:path>
            </a:pathLst>
          </a:custGeom>
          <a:solidFill>
            <a:srgbClr val="FFFDFB"/>
          </a:solidFill>
          <a:ln>
            <a:noFill/>
          </a:ln>
        </p:spPr>
      </p:sp>
      <p:sp>
        <p:nvSpPr>
          <p:cNvPr id="18169" name="Freeform 379"/>
          <p:cNvSpPr/>
          <p:nvPr/>
        </p:nvSpPr>
        <p:spPr>
          <a:xfrm>
            <a:off x="2501640" y="1081080"/>
            <a:ext cx="273960" cy="109800"/>
          </a:xfrm>
          <a:custGeom>
            <a:avLst/>
            <a:gdLst/>
            <a:ahLst/>
            <a:cxnLst/>
            <a:rect l="0" t="0" r="r" b="b"/>
            <a:pathLst>
              <a:path w="761" h="305">
                <a:moveTo>
                  <a:pt x="0" y="304"/>
                </a:moveTo>
                <a:lnTo>
                  <a:pt x="760" y="0"/>
                </a:lnTo>
                <a:lnTo>
                  <a:pt x="760" y="25"/>
                </a:lnTo>
                <a:lnTo>
                  <a:pt x="63" y="304"/>
                </a:lnTo>
                <a:lnTo>
                  <a:pt x="0" y="304"/>
                </a:lnTo>
                <a:close/>
              </a:path>
            </a:pathLst>
          </a:custGeom>
          <a:solidFill>
            <a:srgbClr val="FFFDFC"/>
          </a:solidFill>
          <a:ln>
            <a:noFill/>
          </a:ln>
        </p:spPr>
      </p:sp>
      <p:sp>
        <p:nvSpPr>
          <p:cNvPr id="18170" name="Freeform 380"/>
          <p:cNvSpPr/>
          <p:nvPr/>
        </p:nvSpPr>
        <p:spPr>
          <a:xfrm>
            <a:off x="2524320" y="1090080"/>
            <a:ext cx="251280" cy="100800"/>
          </a:xfrm>
          <a:custGeom>
            <a:avLst/>
            <a:gdLst/>
            <a:ahLst/>
            <a:cxnLst/>
            <a:rect l="0" t="0" r="r" b="b"/>
            <a:pathLst>
              <a:path w="698" h="280">
                <a:moveTo>
                  <a:pt x="0" y="279"/>
                </a:moveTo>
                <a:lnTo>
                  <a:pt x="697" y="0"/>
                </a:lnTo>
                <a:lnTo>
                  <a:pt x="697" y="12"/>
                </a:lnTo>
                <a:lnTo>
                  <a:pt x="32" y="279"/>
                </a:lnTo>
                <a:lnTo>
                  <a:pt x="0" y="279"/>
                </a:lnTo>
                <a:close/>
              </a:path>
            </a:pathLst>
          </a:custGeom>
          <a:solidFill>
            <a:srgbClr val="FFFDFC"/>
          </a:solidFill>
          <a:ln>
            <a:noFill/>
          </a:ln>
        </p:spPr>
      </p:sp>
      <p:sp>
        <p:nvSpPr>
          <p:cNvPr id="18171" name="Freeform 381"/>
          <p:cNvSpPr/>
          <p:nvPr/>
        </p:nvSpPr>
        <p:spPr>
          <a:xfrm>
            <a:off x="2535840" y="1094400"/>
            <a:ext cx="239760" cy="96480"/>
          </a:xfrm>
          <a:custGeom>
            <a:avLst/>
            <a:gdLst/>
            <a:ahLst/>
            <a:cxnLst/>
            <a:rect l="0" t="0" r="r" b="b"/>
            <a:pathLst>
              <a:path w="666" h="268">
                <a:moveTo>
                  <a:pt x="0" y="267"/>
                </a:moveTo>
                <a:lnTo>
                  <a:pt x="665" y="0"/>
                </a:lnTo>
                <a:lnTo>
                  <a:pt x="665" y="14"/>
                </a:lnTo>
                <a:lnTo>
                  <a:pt x="31" y="267"/>
                </a:lnTo>
                <a:lnTo>
                  <a:pt x="0" y="267"/>
                </a:lnTo>
                <a:close/>
              </a:path>
            </a:pathLst>
          </a:custGeom>
          <a:solidFill>
            <a:srgbClr val="FFFEFC"/>
          </a:solidFill>
          <a:ln>
            <a:noFill/>
          </a:ln>
        </p:spPr>
      </p:sp>
      <p:sp>
        <p:nvSpPr>
          <p:cNvPr id="18172" name="Freeform 382"/>
          <p:cNvSpPr/>
          <p:nvPr/>
        </p:nvSpPr>
        <p:spPr>
          <a:xfrm>
            <a:off x="2547000" y="1099080"/>
            <a:ext cx="228600" cy="91800"/>
          </a:xfrm>
          <a:custGeom>
            <a:avLst/>
            <a:gdLst/>
            <a:ahLst/>
            <a:cxnLst/>
            <a:rect l="0" t="0" r="r" b="b"/>
            <a:pathLst>
              <a:path w="635" h="255">
                <a:moveTo>
                  <a:pt x="0" y="254"/>
                </a:moveTo>
                <a:lnTo>
                  <a:pt x="634" y="0"/>
                </a:lnTo>
                <a:lnTo>
                  <a:pt x="634" y="25"/>
                </a:lnTo>
                <a:lnTo>
                  <a:pt x="64" y="254"/>
                </a:lnTo>
                <a:lnTo>
                  <a:pt x="0" y="254"/>
                </a:lnTo>
                <a:close/>
              </a:path>
            </a:pathLst>
          </a:custGeom>
          <a:solidFill>
            <a:srgbClr val="FFFEFC"/>
          </a:solidFill>
          <a:ln>
            <a:noFill/>
          </a:ln>
        </p:spPr>
      </p:sp>
      <p:sp>
        <p:nvSpPr>
          <p:cNvPr id="18173" name="Freeform 383"/>
          <p:cNvSpPr/>
          <p:nvPr/>
        </p:nvSpPr>
        <p:spPr>
          <a:xfrm>
            <a:off x="2570040" y="1108080"/>
            <a:ext cx="205560" cy="82800"/>
          </a:xfrm>
          <a:custGeom>
            <a:avLst/>
            <a:gdLst/>
            <a:ahLst/>
            <a:cxnLst/>
            <a:rect l="0" t="0" r="r" b="b"/>
            <a:pathLst>
              <a:path w="571" h="230">
                <a:moveTo>
                  <a:pt x="0" y="229"/>
                </a:moveTo>
                <a:lnTo>
                  <a:pt x="570" y="0"/>
                </a:lnTo>
                <a:lnTo>
                  <a:pt x="570" y="26"/>
                </a:lnTo>
                <a:lnTo>
                  <a:pt x="63" y="229"/>
                </a:lnTo>
                <a:lnTo>
                  <a:pt x="0" y="229"/>
                </a:lnTo>
                <a:close/>
              </a:path>
            </a:pathLst>
          </a:custGeom>
          <a:solidFill>
            <a:srgbClr val="FFFEFD"/>
          </a:solidFill>
          <a:ln>
            <a:noFill/>
          </a:ln>
        </p:spPr>
      </p:sp>
      <p:sp>
        <p:nvSpPr>
          <p:cNvPr id="18174" name="Freeform 384"/>
          <p:cNvSpPr/>
          <p:nvPr/>
        </p:nvSpPr>
        <p:spPr>
          <a:xfrm>
            <a:off x="2592720" y="1117440"/>
            <a:ext cx="182880" cy="73440"/>
          </a:xfrm>
          <a:custGeom>
            <a:avLst/>
            <a:gdLst/>
            <a:ahLst/>
            <a:cxnLst/>
            <a:rect l="0" t="0" r="r" b="b"/>
            <a:pathLst>
              <a:path w="508" h="204">
                <a:moveTo>
                  <a:pt x="0" y="203"/>
                </a:moveTo>
                <a:lnTo>
                  <a:pt x="507" y="0"/>
                </a:lnTo>
                <a:lnTo>
                  <a:pt x="507" y="25"/>
                </a:lnTo>
                <a:lnTo>
                  <a:pt x="63" y="203"/>
                </a:lnTo>
                <a:lnTo>
                  <a:pt x="0" y="203"/>
                </a:lnTo>
                <a:close/>
              </a:path>
            </a:pathLst>
          </a:custGeom>
          <a:solidFill>
            <a:srgbClr val="FFFEFD"/>
          </a:solidFill>
          <a:ln>
            <a:noFill/>
          </a:ln>
        </p:spPr>
      </p:sp>
      <p:sp>
        <p:nvSpPr>
          <p:cNvPr id="18175" name="Freeform 385"/>
          <p:cNvSpPr/>
          <p:nvPr/>
        </p:nvSpPr>
        <p:spPr>
          <a:xfrm>
            <a:off x="2615400" y="1126440"/>
            <a:ext cx="160200" cy="64440"/>
          </a:xfrm>
          <a:custGeom>
            <a:avLst/>
            <a:gdLst/>
            <a:ahLst/>
            <a:cxnLst/>
            <a:rect l="0" t="0" r="r" b="b"/>
            <a:pathLst>
              <a:path w="445" h="179">
                <a:moveTo>
                  <a:pt x="0" y="178"/>
                </a:moveTo>
                <a:lnTo>
                  <a:pt x="444" y="0"/>
                </a:lnTo>
                <a:lnTo>
                  <a:pt x="444" y="12"/>
                </a:lnTo>
                <a:lnTo>
                  <a:pt x="32" y="178"/>
                </a:lnTo>
                <a:lnTo>
                  <a:pt x="0" y="178"/>
                </a:lnTo>
                <a:close/>
              </a:path>
            </a:pathLst>
          </a:custGeom>
          <a:solidFill>
            <a:srgbClr val="FFFEFD"/>
          </a:solidFill>
          <a:ln>
            <a:noFill/>
          </a:ln>
        </p:spPr>
      </p:sp>
      <p:sp>
        <p:nvSpPr>
          <p:cNvPr id="18176" name="Freeform 386"/>
          <p:cNvSpPr/>
          <p:nvPr/>
        </p:nvSpPr>
        <p:spPr>
          <a:xfrm>
            <a:off x="2626920" y="1130760"/>
            <a:ext cx="148680" cy="60120"/>
          </a:xfrm>
          <a:custGeom>
            <a:avLst/>
            <a:gdLst/>
            <a:ahLst/>
            <a:cxnLst/>
            <a:rect l="0" t="0" r="r" b="b"/>
            <a:pathLst>
              <a:path w="413" h="167">
                <a:moveTo>
                  <a:pt x="0" y="166"/>
                </a:moveTo>
                <a:lnTo>
                  <a:pt x="412" y="0"/>
                </a:lnTo>
                <a:lnTo>
                  <a:pt x="412" y="13"/>
                </a:lnTo>
                <a:lnTo>
                  <a:pt x="32" y="166"/>
                </a:lnTo>
                <a:lnTo>
                  <a:pt x="0" y="166"/>
                </a:lnTo>
                <a:close/>
              </a:path>
            </a:pathLst>
          </a:custGeom>
          <a:solidFill>
            <a:srgbClr val="FFFEFE"/>
          </a:solidFill>
          <a:ln>
            <a:noFill/>
          </a:ln>
        </p:spPr>
      </p:sp>
      <p:sp>
        <p:nvSpPr>
          <p:cNvPr id="18177" name="Freeform 387"/>
          <p:cNvSpPr/>
          <p:nvPr/>
        </p:nvSpPr>
        <p:spPr>
          <a:xfrm>
            <a:off x="2638440" y="1135440"/>
            <a:ext cx="137160" cy="55440"/>
          </a:xfrm>
          <a:custGeom>
            <a:avLst/>
            <a:gdLst/>
            <a:ahLst/>
            <a:cxnLst/>
            <a:rect l="0" t="0" r="r" b="b"/>
            <a:pathLst>
              <a:path w="381" h="154">
                <a:moveTo>
                  <a:pt x="0" y="153"/>
                </a:moveTo>
                <a:lnTo>
                  <a:pt x="380" y="0"/>
                </a:lnTo>
                <a:lnTo>
                  <a:pt x="380" y="25"/>
                </a:lnTo>
                <a:lnTo>
                  <a:pt x="64" y="153"/>
                </a:lnTo>
                <a:lnTo>
                  <a:pt x="0" y="153"/>
                </a:lnTo>
                <a:close/>
              </a:path>
            </a:pathLst>
          </a:custGeom>
          <a:solidFill>
            <a:srgbClr val="FFFEFE"/>
          </a:solidFill>
          <a:ln>
            <a:noFill/>
          </a:ln>
        </p:spPr>
      </p:sp>
      <p:sp>
        <p:nvSpPr>
          <p:cNvPr id="18178" name="Freeform 388"/>
          <p:cNvSpPr/>
          <p:nvPr/>
        </p:nvSpPr>
        <p:spPr>
          <a:xfrm>
            <a:off x="2661120" y="1144440"/>
            <a:ext cx="114480" cy="46440"/>
          </a:xfrm>
          <a:custGeom>
            <a:avLst/>
            <a:gdLst/>
            <a:ahLst/>
            <a:cxnLst/>
            <a:rect l="0" t="0" r="r" b="b"/>
            <a:pathLst>
              <a:path w="318" h="129">
                <a:moveTo>
                  <a:pt x="0" y="128"/>
                </a:moveTo>
                <a:lnTo>
                  <a:pt x="317" y="0"/>
                </a:lnTo>
                <a:lnTo>
                  <a:pt x="317" y="13"/>
                </a:lnTo>
                <a:lnTo>
                  <a:pt x="32" y="128"/>
                </a:lnTo>
                <a:lnTo>
                  <a:pt x="0" y="128"/>
                </a:lnTo>
                <a:close/>
              </a:path>
            </a:pathLst>
          </a:custGeom>
          <a:solidFill>
            <a:srgbClr val="FFFEFE"/>
          </a:solidFill>
          <a:ln>
            <a:noFill/>
          </a:ln>
        </p:spPr>
      </p:sp>
      <p:sp>
        <p:nvSpPr>
          <p:cNvPr id="18179" name="Freeform 389"/>
          <p:cNvSpPr/>
          <p:nvPr/>
        </p:nvSpPr>
        <p:spPr>
          <a:xfrm>
            <a:off x="2672640" y="1149120"/>
            <a:ext cx="102960" cy="41760"/>
          </a:xfrm>
          <a:custGeom>
            <a:avLst/>
            <a:gdLst/>
            <a:ahLst/>
            <a:cxnLst/>
            <a:rect l="0" t="0" r="r" b="b"/>
            <a:pathLst>
              <a:path w="286" h="116">
                <a:moveTo>
                  <a:pt x="0" y="115"/>
                </a:moveTo>
                <a:lnTo>
                  <a:pt x="285" y="0"/>
                </a:lnTo>
                <a:lnTo>
                  <a:pt x="285" y="13"/>
                </a:lnTo>
                <a:lnTo>
                  <a:pt x="31" y="115"/>
                </a:lnTo>
                <a:lnTo>
                  <a:pt x="0" y="115"/>
                </a:lnTo>
                <a:close/>
              </a:path>
            </a:pathLst>
          </a:custGeom>
          <a:solidFill>
            <a:srgbClr val="FFFFFE"/>
          </a:solidFill>
          <a:ln>
            <a:noFill/>
          </a:ln>
        </p:spPr>
      </p:sp>
      <p:sp>
        <p:nvSpPr>
          <p:cNvPr id="18180" name="Freeform 390"/>
          <p:cNvSpPr/>
          <p:nvPr/>
        </p:nvSpPr>
        <p:spPr>
          <a:xfrm>
            <a:off x="2683800" y="1153800"/>
            <a:ext cx="91800" cy="37080"/>
          </a:xfrm>
          <a:custGeom>
            <a:avLst/>
            <a:gdLst/>
            <a:ahLst/>
            <a:cxnLst/>
            <a:rect l="0" t="0" r="r" b="b"/>
            <a:pathLst>
              <a:path w="255" h="103">
                <a:moveTo>
                  <a:pt x="0" y="102"/>
                </a:moveTo>
                <a:lnTo>
                  <a:pt x="254" y="0"/>
                </a:lnTo>
                <a:lnTo>
                  <a:pt x="254" y="25"/>
                </a:lnTo>
                <a:lnTo>
                  <a:pt x="64" y="102"/>
                </a:lnTo>
                <a:lnTo>
                  <a:pt x="0" y="102"/>
                </a:lnTo>
                <a:close/>
              </a:path>
            </a:pathLst>
          </a:custGeom>
          <a:solidFill>
            <a:srgbClr val="FFFFFE"/>
          </a:solidFill>
          <a:ln>
            <a:noFill/>
          </a:ln>
        </p:spPr>
      </p:sp>
      <p:sp>
        <p:nvSpPr>
          <p:cNvPr id="18181" name="Freeform 391"/>
          <p:cNvSpPr/>
          <p:nvPr/>
        </p:nvSpPr>
        <p:spPr>
          <a:xfrm>
            <a:off x="2706480" y="1162800"/>
            <a:ext cx="69120" cy="28080"/>
          </a:xfrm>
          <a:custGeom>
            <a:avLst/>
            <a:gdLst/>
            <a:ahLst/>
            <a:cxnLst/>
            <a:rect l="0" t="0" r="r" b="b"/>
            <a:pathLst>
              <a:path w="192" h="78">
                <a:moveTo>
                  <a:pt x="0" y="77"/>
                </a:moveTo>
                <a:lnTo>
                  <a:pt x="191" y="0"/>
                </a:lnTo>
                <a:lnTo>
                  <a:pt x="191" y="13"/>
                </a:lnTo>
                <a:lnTo>
                  <a:pt x="32" y="77"/>
                </a:lnTo>
                <a:lnTo>
                  <a:pt x="0" y="77"/>
                </a:lnTo>
                <a:close/>
              </a:path>
            </a:pathLst>
          </a:custGeom>
          <a:solidFill>
            <a:srgbClr val="FFFFFE"/>
          </a:solidFill>
          <a:ln>
            <a:noFill/>
          </a:ln>
        </p:spPr>
      </p:sp>
      <p:sp>
        <p:nvSpPr>
          <p:cNvPr id="18182" name="Freeform 392"/>
          <p:cNvSpPr/>
          <p:nvPr/>
        </p:nvSpPr>
        <p:spPr>
          <a:xfrm>
            <a:off x="2718000" y="1167480"/>
            <a:ext cx="57600" cy="23400"/>
          </a:xfrm>
          <a:custGeom>
            <a:avLst/>
            <a:gdLst/>
            <a:ahLst/>
            <a:cxnLst/>
            <a:rect l="0" t="0" r="r" b="b"/>
            <a:pathLst>
              <a:path w="160" h="65">
                <a:moveTo>
                  <a:pt x="0" y="64"/>
                </a:moveTo>
                <a:lnTo>
                  <a:pt x="159" y="0"/>
                </a:lnTo>
                <a:lnTo>
                  <a:pt x="159" y="13"/>
                </a:lnTo>
                <a:lnTo>
                  <a:pt x="32" y="64"/>
                </a:lnTo>
                <a:lnTo>
                  <a:pt x="0" y="64"/>
                </a:lnTo>
                <a:close/>
              </a:path>
            </a:pathLst>
          </a:custGeom>
          <a:solidFill>
            <a:srgbClr val="FFFFFF"/>
          </a:solidFill>
          <a:ln>
            <a:noFill/>
          </a:ln>
        </p:spPr>
      </p:sp>
      <p:sp>
        <p:nvSpPr>
          <p:cNvPr id="18183" name="Freeform 393"/>
          <p:cNvSpPr/>
          <p:nvPr/>
        </p:nvSpPr>
        <p:spPr>
          <a:xfrm>
            <a:off x="2729520" y="1171800"/>
            <a:ext cx="46080" cy="19080"/>
          </a:xfrm>
          <a:custGeom>
            <a:avLst/>
            <a:gdLst/>
            <a:ahLst/>
            <a:cxnLst/>
            <a:rect l="0" t="0" r="r" b="b"/>
            <a:pathLst>
              <a:path w="128" h="53">
                <a:moveTo>
                  <a:pt x="0" y="52"/>
                </a:moveTo>
                <a:lnTo>
                  <a:pt x="127" y="0"/>
                </a:lnTo>
                <a:lnTo>
                  <a:pt x="127" y="52"/>
                </a:lnTo>
                <a:lnTo>
                  <a:pt x="0" y="52"/>
                </a:lnTo>
                <a:close/>
              </a:path>
            </a:pathLst>
          </a:custGeom>
          <a:solidFill>
            <a:srgbClr val="FFFFFF"/>
          </a:solidFill>
          <a:ln>
            <a:noFill/>
          </a:ln>
        </p:spPr>
      </p:sp>
      <p:sp>
        <p:nvSpPr>
          <p:cNvPr id="18184" name="Freeform 394"/>
          <p:cNvSpPr/>
          <p:nvPr/>
        </p:nvSpPr>
        <p:spPr>
          <a:xfrm>
            <a:off x="844200" y="61632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18185" name="Freeform 395"/>
          <p:cNvSpPr/>
          <p:nvPr/>
        </p:nvSpPr>
        <p:spPr>
          <a:xfrm>
            <a:off x="844200" y="612720"/>
            <a:ext cx="27720" cy="11160"/>
          </a:xfrm>
          <a:custGeom>
            <a:avLst/>
            <a:gdLst/>
            <a:ahLst/>
            <a:cxnLst/>
            <a:rect l="0" t="0" r="r" b="b"/>
            <a:pathLst>
              <a:path w="77" h="31">
                <a:moveTo>
                  <a:pt x="51" y="30"/>
                </a:moveTo>
                <a:lnTo>
                  <a:pt x="0" y="10"/>
                </a:lnTo>
                <a:lnTo>
                  <a:pt x="0" y="0"/>
                </a:lnTo>
                <a:lnTo>
                  <a:pt x="76" y="30"/>
                </a:lnTo>
                <a:lnTo>
                  <a:pt x="51" y="30"/>
                </a:lnTo>
                <a:close/>
              </a:path>
            </a:pathLst>
          </a:custGeom>
          <a:solidFill>
            <a:srgbClr val="3991A7"/>
          </a:solidFill>
          <a:ln>
            <a:noFill/>
          </a:ln>
        </p:spPr>
      </p:sp>
      <p:sp>
        <p:nvSpPr>
          <p:cNvPr id="18186" name="Freeform 396"/>
          <p:cNvSpPr/>
          <p:nvPr/>
        </p:nvSpPr>
        <p:spPr>
          <a:xfrm>
            <a:off x="844200" y="609480"/>
            <a:ext cx="36720" cy="14400"/>
          </a:xfrm>
          <a:custGeom>
            <a:avLst/>
            <a:gdLst/>
            <a:ahLst/>
            <a:cxnLst/>
            <a:rect l="0" t="0" r="r" b="b"/>
            <a:pathLst>
              <a:path w="102" h="40">
                <a:moveTo>
                  <a:pt x="76" y="39"/>
                </a:moveTo>
                <a:lnTo>
                  <a:pt x="0" y="9"/>
                </a:lnTo>
                <a:lnTo>
                  <a:pt x="0" y="0"/>
                </a:lnTo>
                <a:lnTo>
                  <a:pt x="101" y="39"/>
                </a:lnTo>
                <a:lnTo>
                  <a:pt x="76" y="39"/>
                </a:lnTo>
                <a:close/>
              </a:path>
            </a:pathLst>
          </a:custGeom>
          <a:solidFill>
            <a:srgbClr val="3A92A7"/>
          </a:solidFill>
          <a:ln>
            <a:noFill/>
          </a:ln>
        </p:spPr>
      </p:sp>
      <p:sp>
        <p:nvSpPr>
          <p:cNvPr id="18187" name="Freeform 397"/>
          <p:cNvSpPr/>
          <p:nvPr/>
        </p:nvSpPr>
        <p:spPr>
          <a:xfrm>
            <a:off x="844200" y="605880"/>
            <a:ext cx="45720" cy="18000"/>
          </a:xfrm>
          <a:custGeom>
            <a:avLst/>
            <a:gdLst/>
            <a:ahLst/>
            <a:cxnLst/>
            <a:rect l="0" t="0" r="r" b="b"/>
            <a:pathLst>
              <a:path w="127" h="50">
                <a:moveTo>
                  <a:pt x="101" y="49"/>
                </a:moveTo>
                <a:lnTo>
                  <a:pt x="0" y="10"/>
                </a:lnTo>
                <a:lnTo>
                  <a:pt x="0" y="0"/>
                </a:lnTo>
                <a:lnTo>
                  <a:pt x="126" y="49"/>
                </a:lnTo>
                <a:lnTo>
                  <a:pt x="101" y="49"/>
                </a:lnTo>
                <a:close/>
              </a:path>
            </a:pathLst>
          </a:custGeom>
          <a:solidFill>
            <a:srgbClr val="3B92A7"/>
          </a:solidFill>
          <a:ln>
            <a:noFill/>
          </a:ln>
        </p:spPr>
      </p:sp>
      <p:sp>
        <p:nvSpPr>
          <p:cNvPr id="18188" name="Freeform 398"/>
          <p:cNvSpPr/>
          <p:nvPr/>
        </p:nvSpPr>
        <p:spPr>
          <a:xfrm>
            <a:off x="844200" y="602640"/>
            <a:ext cx="54720" cy="21240"/>
          </a:xfrm>
          <a:custGeom>
            <a:avLst/>
            <a:gdLst/>
            <a:ahLst/>
            <a:cxnLst/>
            <a:rect l="0" t="0" r="r" b="b"/>
            <a:pathLst>
              <a:path w="152" h="59">
                <a:moveTo>
                  <a:pt x="125" y="58"/>
                </a:moveTo>
                <a:lnTo>
                  <a:pt x="0" y="9"/>
                </a:lnTo>
                <a:lnTo>
                  <a:pt x="0" y="0"/>
                </a:lnTo>
                <a:lnTo>
                  <a:pt x="151" y="58"/>
                </a:lnTo>
                <a:lnTo>
                  <a:pt x="125" y="58"/>
                </a:lnTo>
                <a:close/>
              </a:path>
            </a:pathLst>
          </a:custGeom>
          <a:solidFill>
            <a:srgbClr val="3C92A8"/>
          </a:solidFill>
          <a:ln>
            <a:noFill/>
          </a:ln>
        </p:spPr>
      </p:sp>
      <p:sp>
        <p:nvSpPr>
          <p:cNvPr id="18189" name="Freeform 399"/>
          <p:cNvSpPr/>
          <p:nvPr/>
        </p:nvSpPr>
        <p:spPr>
          <a:xfrm>
            <a:off x="844200" y="595800"/>
            <a:ext cx="72720" cy="28080"/>
          </a:xfrm>
          <a:custGeom>
            <a:avLst/>
            <a:gdLst/>
            <a:ahLst/>
            <a:cxnLst/>
            <a:rect l="0" t="0" r="r" b="b"/>
            <a:pathLst>
              <a:path w="202" h="78">
                <a:moveTo>
                  <a:pt x="150" y="77"/>
                </a:moveTo>
                <a:lnTo>
                  <a:pt x="0" y="19"/>
                </a:lnTo>
                <a:lnTo>
                  <a:pt x="0" y="0"/>
                </a:lnTo>
                <a:lnTo>
                  <a:pt x="201" y="77"/>
                </a:lnTo>
                <a:lnTo>
                  <a:pt x="150" y="77"/>
                </a:lnTo>
                <a:close/>
              </a:path>
            </a:pathLst>
          </a:custGeom>
          <a:solidFill>
            <a:srgbClr val="3C92A8"/>
          </a:solidFill>
          <a:ln>
            <a:noFill/>
          </a:ln>
        </p:spPr>
      </p:sp>
      <p:sp>
        <p:nvSpPr>
          <p:cNvPr id="18190" name="Freeform 400"/>
          <p:cNvSpPr/>
          <p:nvPr/>
        </p:nvSpPr>
        <p:spPr>
          <a:xfrm>
            <a:off x="844200" y="592560"/>
            <a:ext cx="81720" cy="31320"/>
          </a:xfrm>
          <a:custGeom>
            <a:avLst/>
            <a:gdLst/>
            <a:ahLst/>
            <a:cxnLst/>
            <a:rect l="0" t="0" r="r" b="b"/>
            <a:pathLst>
              <a:path w="227" h="87">
                <a:moveTo>
                  <a:pt x="201" y="86"/>
                </a:moveTo>
                <a:lnTo>
                  <a:pt x="0" y="9"/>
                </a:lnTo>
                <a:lnTo>
                  <a:pt x="0" y="0"/>
                </a:lnTo>
                <a:lnTo>
                  <a:pt x="226" y="86"/>
                </a:lnTo>
                <a:lnTo>
                  <a:pt x="201" y="86"/>
                </a:lnTo>
                <a:close/>
              </a:path>
            </a:pathLst>
          </a:custGeom>
          <a:solidFill>
            <a:srgbClr val="3E92A8"/>
          </a:solidFill>
          <a:ln>
            <a:noFill/>
          </a:ln>
        </p:spPr>
      </p:sp>
      <p:sp>
        <p:nvSpPr>
          <p:cNvPr id="18191" name="Freeform 401"/>
          <p:cNvSpPr/>
          <p:nvPr/>
        </p:nvSpPr>
        <p:spPr>
          <a:xfrm>
            <a:off x="844200" y="588960"/>
            <a:ext cx="90720" cy="34920"/>
          </a:xfrm>
          <a:custGeom>
            <a:avLst/>
            <a:gdLst/>
            <a:ahLst/>
            <a:cxnLst/>
            <a:rect l="0" t="0" r="r" b="b"/>
            <a:pathLst>
              <a:path w="252" h="97">
                <a:moveTo>
                  <a:pt x="226" y="96"/>
                </a:moveTo>
                <a:lnTo>
                  <a:pt x="0" y="11"/>
                </a:lnTo>
                <a:lnTo>
                  <a:pt x="0" y="0"/>
                </a:lnTo>
                <a:lnTo>
                  <a:pt x="251" y="96"/>
                </a:lnTo>
                <a:lnTo>
                  <a:pt x="226" y="96"/>
                </a:lnTo>
                <a:close/>
              </a:path>
            </a:pathLst>
          </a:custGeom>
          <a:solidFill>
            <a:srgbClr val="3F92A8"/>
          </a:solidFill>
          <a:ln>
            <a:noFill/>
          </a:ln>
        </p:spPr>
      </p:sp>
      <p:sp>
        <p:nvSpPr>
          <p:cNvPr id="18192" name="Freeform 402"/>
          <p:cNvSpPr/>
          <p:nvPr/>
        </p:nvSpPr>
        <p:spPr>
          <a:xfrm>
            <a:off x="844200" y="582120"/>
            <a:ext cx="109080" cy="41760"/>
          </a:xfrm>
          <a:custGeom>
            <a:avLst/>
            <a:gdLst/>
            <a:ahLst/>
            <a:cxnLst/>
            <a:rect l="0" t="0" r="r" b="b"/>
            <a:pathLst>
              <a:path w="303" h="116">
                <a:moveTo>
                  <a:pt x="251" y="115"/>
                </a:moveTo>
                <a:lnTo>
                  <a:pt x="0" y="19"/>
                </a:lnTo>
                <a:lnTo>
                  <a:pt x="0" y="0"/>
                </a:lnTo>
                <a:lnTo>
                  <a:pt x="302" y="115"/>
                </a:lnTo>
                <a:lnTo>
                  <a:pt x="251" y="115"/>
                </a:lnTo>
                <a:close/>
              </a:path>
            </a:pathLst>
          </a:custGeom>
          <a:solidFill>
            <a:srgbClr val="3F93A8"/>
          </a:solidFill>
          <a:ln>
            <a:noFill/>
          </a:ln>
        </p:spPr>
      </p:sp>
      <p:sp>
        <p:nvSpPr>
          <p:cNvPr id="18193" name="Freeform 403"/>
          <p:cNvSpPr/>
          <p:nvPr/>
        </p:nvSpPr>
        <p:spPr>
          <a:xfrm>
            <a:off x="844200" y="578880"/>
            <a:ext cx="118080" cy="45000"/>
          </a:xfrm>
          <a:custGeom>
            <a:avLst/>
            <a:gdLst/>
            <a:ahLst/>
            <a:cxnLst/>
            <a:rect l="0" t="0" r="r" b="b"/>
            <a:pathLst>
              <a:path w="328" h="125">
                <a:moveTo>
                  <a:pt x="302" y="124"/>
                </a:moveTo>
                <a:lnTo>
                  <a:pt x="0" y="9"/>
                </a:lnTo>
                <a:lnTo>
                  <a:pt x="0" y="0"/>
                </a:lnTo>
                <a:lnTo>
                  <a:pt x="327" y="124"/>
                </a:lnTo>
                <a:lnTo>
                  <a:pt x="302" y="124"/>
                </a:lnTo>
                <a:close/>
              </a:path>
            </a:pathLst>
          </a:custGeom>
          <a:solidFill>
            <a:srgbClr val="4093A8"/>
          </a:solidFill>
          <a:ln>
            <a:noFill/>
          </a:ln>
        </p:spPr>
      </p:sp>
      <p:sp>
        <p:nvSpPr>
          <p:cNvPr id="18194" name="Freeform 404"/>
          <p:cNvSpPr/>
          <p:nvPr/>
        </p:nvSpPr>
        <p:spPr>
          <a:xfrm>
            <a:off x="844200" y="575280"/>
            <a:ext cx="127080" cy="48600"/>
          </a:xfrm>
          <a:custGeom>
            <a:avLst/>
            <a:gdLst/>
            <a:ahLst/>
            <a:cxnLst/>
            <a:rect l="0" t="0" r="r" b="b"/>
            <a:pathLst>
              <a:path w="353" h="135">
                <a:moveTo>
                  <a:pt x="327" y="134"/>
                </a:moveTo>
                <a:lnTo>
                  <a:pt x="0" y="10"/>
                </a:lnTo>
                <a:lnTo>
                  <a:pt x="0" y="0"/>
                </a:lnTo>
                <a:lnTo>
                  <a:pt x="352" y="134"/>
                </a:lnTo>
                <a:lnTo>
                  <a:pt x="327" y="134"/>
                </a:lnTo>
                <a:close/>
              </a:path>
            </a:pathLst>
          </a:custGeom>
          <a:solidFill>
            <a:srgbClr val="4193A9"/>
          </a:solidFill>
          <a:ln>
            <a:noFill/>
          </a:ln>
        </p:spPr>
      </p:sp>
      <p:sp>
        <p:nvSpPr>
          <p:cNvPr id="18195" name="Freeform 405"/>
          <p:cNvSpPr/>
          <p:nvPr/>
        </p:nvSpPr>
        <p:spPr>
          <a:xfrm>
            <a:off x="844200" y="568440"/>
            <a:ext cx="145080" cy="55440"/>
          </a:xfrm>
          <a:custGeom>
            <a:avLst/>
            <a:gdLst/>
            <a:ahLst/>
            <a:cxnLst/>
            <a:rect l="0" t="0" r="r" b="b"/>
            <a:pathLst>
              <a:path w="403" h="154">
                <a:moveTo>
                  <a:pt x="352" y="153"/>
                </a:moveTo>
                <a:lnTo>
                  <a:pt x="0" y="20"/>
                </a:lnTo>
                <a:lnTo>
                  <a:pt x="0" y="0"/>
                </a:lnTo>
                <a:lnTo>
                  <a:pt x="402" y="153"/>
                </a:lnTo>
                <a:lnTo>
                  <a:pt x="352" y="153"/>
                </a:lnTo>
                <a:close/>
              </a:path>
            </a:pathLst>
          </a:custGeom>
          <a:solidFill>
            <a:srgbClr val="4294A9"/>
          </a:solidFill>
          <a:ln>
            <a:noFill/>
          </a:ln>
        </p:spPr>
      </p:sp>
      <p:sp>
        <p:nvSpPr>
          <p:cNvPr id="18196" name="Freeform 406"/>
          <p:cNvSpPr/>
          <p:nvPr/>
        </p:nvSpPr>
        <p:spPr>
          <a:xfrm>
            <a:off x="844200" y="565200"/>
            <a:ext cx="154080" cy="58680"/>
          </a:xfrm>
          <a:custGeom>
            <a:avLst/>
            <a:gdLst/>
            <a:ahLst/>
            <a:cxnLst/>
            <a:rect l="0" t="0" r="r" b="b"/>
            <a:pathLst>
              <a:path w="428" h="163">
                <a:moveTo>
                  <a:pt x="401" y="162"/>
                </a:moveTo>
                <a:lnTo>
                  <a:pt x="0" y="9"/>
                </a:lnTo>
                <a:lnTo>
                  <a:pt x="0" y="0"/>
                </a:lnTo>
                <a:lnTo>
                  <a:pt x="427" y="162"/>
                </a:lnTo>
                <a:lnTo>
                  <a:pt x="401" y="162"/>
                </a:lnTo>
                <a:close/>
              </a:path>
            </a:pathLst>
          </a:custGeom>
          <a:solidFill>
            <a:srgbClr val="4394A9"/>
          </a:solidFill>
          <a:ln>
            <a:noFill/>
          </a:ln>
        </p:spPr>
      </p:sp>
      <p:sp>
        <p:nvSpPr>
          <p:cNvPr id="18197" name="Freeform 407"/>
          <p:cNvSpPr/>
          <p:nvPr/>
        </p:nvSpPr>
        <p:spPr>
          <a:xfrm>
            <a:off x="844200" y="561600"/>
            <a:ext cx="163080" cy="62280"/>
          </a:xfrm>
          <a:custGeom>
            <a:avLst/>
            <a:gdLst/>
            <a:ahLst/>
            <a:cxnLst/>
            <a:rect l="0" t="0" r="r" b="b"/>
            <a:pathLst>
              <a:path w="453" h="173">
                <a:moveTo>
                  <a:pt x="427" y="172"/>
                </a:moveTo>
                <a:lnTo>
                  <a:pt x="0" y="10"/>
                </a:lnTo>
                <a:lnTo>
                  <a:pt x="0" y="0"/>
                </a:lnTo>
                <a:lnTo>
                  <a:pt x="452" y="172"/>
                </a:lnTo>
                <a:lnTo>
                  <a:pt x="427" y="172"/>
                </a:lnTo>
                <a:close/>
              </a:path>
            </a:pathLst>
          </a:custGeom>
          <a:solidFill>
            <a:srgbClr val="4494A9"/>
          </a:solidFill>
          <a:ln>
            <a:noFill/>
          </a:ln>
        </p:spPr>
      </p:sp>
      <p:sp>
        <p:nvSpPr>
          <p:cNvPr id="18198" name="Freeform 408"/>
          <p:cNvSpPr/>
          <p:nvPr/>
        </p:nvSpPr>
        <p:spPr>
          <a:xfrm>
            <a:off x="844200" y="558360"/>
            <a:ext cx="172080" cy="65520"/>
          </a:xfrm>
          <a:custGeom>
            <a:avLst/>
            <a:gdLst/>
            <a:ahLst/>
            <a:cxnLst/>
            <a:rect l="0" t="0" r="r" b="b"/>
            <a:pathLst>
              <a:path w="478" h="182">
                <a:moveTo>
                  <a:pt x="452" y="181"/>
                </a:moveTo>
                <a:lnTo>
                  <a:pt x="0" y="9"/>
                </a:lnTo>
                <a:lnTo>
                  <a:pt x="0" y="0"/>
                </a:lnTo>
                <a:lnTo>
                  <a:pt x="477" y="181"/>
                </a:lnTo>
                <a:lnTo>
                  <a:pt x="452" y="181"/>
                </a:lnTo>
                <a:close/>
              </a:path>
            </a:pathLst>
          </a:custGeom>
          <a:solidFill>
            <a:srgbClr val="4594A9"/>
          </a:solidFill>
          <a:ln>
            <a:noFill/>
          </a:ln>
        </p:spPr>
      </p:sp>
      <p:sp>
        <p:nvSpPr>
          <p:cNvPr id="18199" name="Freeform 409"/>
          <p:cNvSpPr/>
          <p:nvPr/>
        </p:nvSpPr>
        <p:spPr>
          <a:xfrm>
            <a:off x="844200" y="554760"/>
            <a:ext cx="181080" cy="69120"/>
          </a:xfrm>
          <a:custGeom>
            <a:avLst/>
            <a:gdLst/>
            <a:ahLst/>
            <a:cxnLst/>
            <a:rect l="0" t="0" r="r" b="b"/>
            <a:pathLst>
              <a:path w="503" h="192">
                <a:moveTo>
                  <a:pt x="477" y="191"/>
                </a:moveTo>
                <a:lnTo>
                  <a:pt x="0" y="10"/>
                </a:lnTo>
                <a:lnTo>
                  <a:pt x="0" y="0"/>
                </a:lnTo>
                <a:lnTo>
                  <a:pt x="502" y="191"/>
                </a:lnTo>
                <a:lnTo>
                  <a:pt x="477" y="191"/>
                </a:lnTo>
                <a:close/>
              </a:path>
            </a:pathLst>
          </a:custGeom>
          <a:solidFill>
            <a:srgbClr val="4695AA"/>
          </a:solidFill>
          <a:ln>
            <a:noFill/>
          </a:ln>
        </p:spPr>
      </p:sp>
      <p:sp>
        <p:nvSpPr>
          <p:cNvPr id="18200" name="Freeform 410"/>
          <p:cNvSpPr/>
          <p:nvPr/>
        </p:nvSpPr>
        <p:spPr>
          <a:xfrm>
            <a:off x="844200" y="551520"/>
            <a:ext cx="190080" cy="72360"/>
          </a:xfrm>
          <a:custGeom>
            <a:avLst/>
            <a:gdLst/>
            <a:ahLst/>
            <a:cxnLst/>
            <a:rect l="0" t="0" r="r" b="b"/>
            <a:pathLst>
              <a:path w="528" h="201">
                <a:moveTo>
                  <a:pt x="502" y="200"/>
                </a:moveTo>
                <a:lnTo>
                  <a:pt x="0" y="9"/>
                </a:lnTo>
                <a:lnTo>
                  <a:pt x="0" y="0"/>
                </a:lnTo>
                <a:lnTo>
                  <a:pt x="527" y="200"/>
                </a:lnTo>
                <a:lnTo>
                  <a:pt x="502" y="200"/>
                </a:lnTo>
                <a:close/>
              </a:path>
            </a:pathLst>
          </a:custGeom>
          <a:solidFill>
            <a:srgbClr val="4795AA"/>
          </a:solidFill>
          <a:ln>
            <a:noFill/>
          </a:ln>
        </p:spPr>
      </p:sp>
      <p:sp>
        <p:nvSpPr>
          <p:cNvPr id="18201" name="Freeform 411"/>
          <p:cNvSpPr/>
          <p:nvPr/>
        </p:nvSpPr>
        <p:spPr>
          <a:xfrm>
            <a:off x="844200" y="547920"/>
            <a:ext cx="199080" cy="75960"/>
          </a:xfrm>
          <a:custGeom>
            <a:avLst/>
            <a:gdLst/>
            <a:ahLst/>
            <a:cxnLst/>
            <a:rect l="0" t="0" r="r" b="b"/>
            <a:pathLst>
              <a:path w="553" h="211">
                <a:moveTo>
                  <a:pt x="527" y="210"/>
                </a:moveTo>
                <a:lnTo>
                  <a:pt x="0" y="10"/>
                </a:lnTo>
                <a:lnTo>
                  <a:pt x="0" y="0"/>
                </a:lnTo>
                <a:lnTo>
                  <a:pt x="552" y="210"/>
                </a:lnTo>
                <a:lnTo>
                  <a:pt x="527" y="210"/>
                </a:lnTo>
                <a:close/>
              </a:path>
            </a:pathLst>
          </a:custGeom>
          <a:solidFill>
            <a:srgbClr val="4795AA"/>
          </a:solidFill>
          <a:ln>
            <a:noFill/>
          </a:ln>
        </p:spPr>
      </p:sp>
      <p:sp>
        <p:nvSpPr>
          <p:cNvPr id="18202" name="Freeform 412"/>
          <p:cNvSpPr/>
          <p:nvPr/>
        </p:nvSpPr>
        <p:spPr>
          <a:xfrm>
            <a:off x="844200" y="544680"/>
            <a:ext cx="208080" cy="79200"/>
          </a:xfrm>
          <a:custGeom>
            <a:avLst/>
            <a:gdLst/>
            <a:ahLst/>
            <a:cxnLst/>
            <a:rect l="0" t="0" r="r" b="b"/>
            <a:pathLst>
              <a:path w="578" h="220">
                <a:moveTo>
                  <a:pt x="552" y="219"/>
                </a:moveTo>
                <a:lnTo>
                  <a:pt x="0" y="9"/>
                </a:lnTo>
                <a:lnTo>
                  <a:pt x="0" y="0"/>
                </a:lnTo>
                <a:lnTo>
                  <a:pt x="577" y="219"/>
                </a:lnTo>
                <a:lnTo>
                  <a:pt x="552" y="219"/>
                </a:lnTo>
                <a:close/>
              </a:path>
            </a:pathLst>
          </a:custGeom>
          <a:solidFill>
            <a:srgbClr val="4895AA"/>
          </a:solidFill>
          <a:ln>
            <a:noFill/>
          </a:ln>
        </p:spPr>
      </p:sp>
      <p:sp>
        <p:nvSpPr>
          <p:cNvPr id="18203" name="Freeform 413"/>
          <p:cNvSpPr/>
          <p:nvPr/>
        </p:nvSpPr>
        <p:spPr>
          <a:xfrm>
            <a:off x="844200" y="541080"/>
            <a:ext cx="217080" cy="82800"/>
          </a:xfrm>
          <a:custGeom>
            <a:avLst/>
            <a:gdLst/>
            <a:ahLst/>
            <a:cxnLst/>
            <a:rect l="0" t="0" r="r" b="b"/>
            <a:pathLst>
              <a:path w="603" h="230">
                <a:moveTo>
                  <a:pt x="577" y="229"/>
                </a:moveTo>
                <a:lnTo>
                  <a:pt x="0" y="10"/>
                </a:lnTo>
                <a:lnTo>
                  <a:pt x="0" y="0"/>
                </a:lnTo>
                <a:lnTo>
                  <a:pt x="602" y="229"/>
                </a:lnTo>
                <a:lnTo>
                  <a:pt x="577" y="229"/>
                </a:lnTo>
                <a:close/>
              </a:path>
            </a:pathLst>
          </a:custGeom>
          <a:solidFill>
            <a:srgbClr val="4996AA"/>
          </a:solidFill>
          <a:ln>
            <a:noFill/>
          </a:ln>
        </p:spPr>
      </p:sp>
      <p:sp>
        <p:nvSpPr>
          <p:cNvPr id="18204" name="Freeform 414"/>
          <p:cNvSpPr/>
          <p:nvPr/>
        </p:nvSpPr>
        <p:spPr>
          <a:xfrm>
            <a:off x="844200" y="537840"/>
            <a:ext cx="226440" cy="86040"/>
          </a:xfrm>
          <a:custGeom>
            <a:avLst/>
            <a:gdLst/>
            <a:ahLst/>
            <a:cxnLst/>
            <a:rect l="0" t="0" r="r" b="b"/>
            <a:pathLst>
              <a:path w="629" h="239">
                <a:moveTo>
                  <a:pt x="602" y="238"/>
                </a:moveTo>
                <a:lnTo>
                  <a:pt x="0" y="9"/>
                </a:lnTo>
                <a:lnTo>
                  <a:pt x="0" y="0"/>
                </a:lnTo>
                <a:lnTo>
                  <a:pt x="628" y="238"/>
                </a:lnTo>
                <a:lnTo>
                  <a:pt x="602" y="238"/>
                </a:lnTo>
                <a:close/>
              </a:path>
            </a:pathLst>
          </a:custGeom>
          <a:solidFill>
            <a:srgbClr val="4A96AB"/>
          </a:solidFill>
          <a:ln>
            <a:noFill/>
          </a:ln>
        </p:spPr>
      </p:sp>
      <p:sp>
        <p:nvSpPr>
          <p:cNvPr id="18205" name="Freeform 415"/>
          <p:cNvSpPr/>
          <p:nvPr/>
        </p:nvSpPr>
        <p:spPr>
          <a:xfrm>
            <a:off x="844200" y="534240"/>
            <a:ext cx="235440" cy="89640"/>
          </a:xfrm>
          <a:custGeom>
            <a:avLst/>
            <a:gdLst/>
            <a:ahLst/>
            <a:cxnLst/>
            <a:rect l="0" t="0" r="r" b="b"/>
            <a:pathLst>
              <a:path w="654" h="249">
                <a:moveTo>
                  <a:pt x="628" y="248"/>
                </a:moveTo>
                <a:lnTo>
                  <a:pt x="0" y="10"/>
                </a:lnTo>
                <a:lnTo>
                  <a:pt x="0" y="0"/>
                </a:lnTo>
                <a:lnTo>
                  <a:pt x="653" y="248"/>
                </a:lnTo>
                <a:lnTo>
                  <a:pt x="628" y="248"/>
                </a:lnTo>
                <a:close/>
              </a:path>
            </a:pathLst>
          </a:custGeom>
          <a:solidFill>
            <a:srgbClr val="4B96AB"/>
          </a:solidFill>
          <a:ln>
            <a:noFill/>
          </a:ln>
        </p:spPr>
      </p:sp>
      <p:sp>
        <p:nvSpPr>
          <p:cNvPr id="18206" name="Freeform 416"/>
          <p:cNvSpPr/>
          <p:nvPr/>
        </p:nvSpPr>
        <p:spPr>
          <a:xfrm>
            <a:off x="844200" y="531000"/>
            <a:ext cx="244440" cy="92880"/>
          </a:xfrm>
          <a:custGeom>
            <a:avLst/>
            <a:gdLst/>
            <a:ahLst/>
            <a:cxnLst/>
            <a:rect l="0" t="0" r="r" b="b"/>
            <a:pathLst>
              <a:path w="679" h="258">
                <a:moveTo>
                  <a:pt x="653" y="257"/>
                </a:moveTo>
                <a:lnTo>
                  <a:pt x="0" y="9"/>
                </a:lnTo>
                <a:lnTo>
                  <a:pt x="0" y="0"/>
                </a:lnTo>
                <a:lnTo>
                  <a:pt x="678" y="257"/>
                </a:lnTo>
                <a:lnTo>
                  <a:pt x="653" y="257"/>
                </a:lnTo>
                <a:close/>
              </a:path>
            </a:pathLst>
          </a:custGeom>
          <a:solidFill>
            <a:srgbClr val="4C97AB"/>
          </a:solidFill>
          <a:ln>
            <a:noFill/>
          </a:ln>
        </p:spPr>
      </p:sp>
      <p:sp>
        <p:nvSpPr>
          <p:cNvPr id="18207" name="Freeform 417"/>
          <p:cNvSpPr/>
          <p:nvPr/>
        </p:nvSpPr>
        <p:spPr>
          <a:xfrm>
            <a:off x="844200" y="527400"/>
            <a:ext cx="253440" cy="96480"/>
          </a:xfrm>
          <a:custGeom>
            <a:avLst/>
            <a:gdLst/>
            <a:ahLst/>
            <a:cxnLst/>
            <a:rect l="0" t="0" r="r" b="b"/>
            <a:pathLst>
              <a:path w="704" h="268">
                <a:moveTo>
                  <a:pt x="678" y="267"/>
                </a:moveTo>
                <a:lnTo>
                  <a:pt x="0" y="10"/>
                </a:lnTo>
                <a:lnTo>
                  <a:pt x="0" y="0"/>
                </a:lnTo>
                <a:lnTo>
                  <a:pt x="703" y="267"/>
                </a:lnTo>
                <a:lnTo>
                  <a:pt x="678" y="267"/>
                </a:lnTo>
                <a:close/>
              </a:path>
            </a:pathLst>
          </a:custGeom>
          <a:solidFill>
            <a:srgbClr val="4C97AB"/>
          </a:solidFill>
          <a:ln>
            <a:noFill/>
          </a:ln>
        </p:spPr>
      </p:sp>
      <p:sp>
        <p:nvSpPr>
          <p:cNvPr id="18208" name="Freeform 418"/>
          <p:cNvSpPr/>
          <p:nvPr/>
        </p:nvSpPr>
        <p:spPr>
          <a:xfrm>
            <a:off x="844200" y="524160"/>
            <a:ext cx="262440" cy="99720"/>
          </a:xfrm>
          <a:custGeom>
            <a:avLst/>
            <a:gdLst/>
            <a:ahLst/>
            <a:cxnLst/>
            <a:rect l="0" t="0" r="r" b="b"/>
            <a:pathLst>
              <a:path w="729" h="277">
                <a:moveTo>
                  <a:pt x="703" y="276"/>
                </a:moveTo>
                <a:lnTo>
                  <a:pt x="0" y="9"/>
                </a:lnTo>
                <a:lnTo>
                  <a:pt x="0" y="0"/>
                </a:lnTo>
                <a:lnTo>
                  <a:pt x="728" y="276"/>
                </a:lnTo>
                <a:lnTo>
                  <a:pt x="703" y="276"/>
                </a:lnTo>
                <a:close/>
              </a:path>
            </a:pathLst>
          </a:custGeom>
          <a:solidFill>
            <a:srgbClr val="4D97AB"/>
          </a:solidFill>
          <a:ln>
            <a:noFill/>
          </a:ln>
        </p:spPr>
      </p:sp>
      <p:sp>
        <p:nvSpPr>
          <p:cNvPr id="18209" name="Freeform 419"/>
          <p:cNvSpPr/>
          <p:nvPr/>
        </p:nvSpPr>
        <p:spPr>
          <a:xfrm>
            <a:off x="844200" y="520560"/>
            <a:ext cx="271440" cy="103320"/>
          </a:xfrm>
          <a:custGeom>
            <a:avLst/>
            <a:gdLst/>
            <a:ahLst/>
            <a:cxnLst/>
            <a:rect l="0" t="0" r="r" b="b"/>
            <a:pathLst>
              <a:path w="754" h="287">
                <a:moveTo>
                  <a:pt x="728" y="286"/>
                </a:moveTo>
                <a:lnTo>
                  <a:pt x="0" y="10"/>
                </a:lnTo>
                <a:lnTo>
                  <a:pt x="0" y="0"/>
                </a:lnTo>
                <a:lnTo>
                  <a:pt x="753" y="286"/>
                </a:lnTo>
                <a:lnTo>
                  <a:pt x="728" y="286"/>
                </a:lnTo>
                <a:close/>
              </a:path>
            </a:pathLst>
          </a:custGeom>
          <a:solidFill>
            <a:srgbClr val="4E97AC"/>
          </a:solidFill>
          <a:ln>
            <a:noFill/>
          </a:ln>
        </p:spPr>
      </p:sp>
      <p:sp>
        <p:nvSpPr>
          <p:cNvPr id="18210" name="Freeform 420"/>
          <p:cNvSpPr/>
          <p:nvPr/>
        </p:nvSpPr>
        <p:spPr>
          <a:xfrm>
            <a:off x="844200" y="517320"/>
            <a:ext cx="280440" cy="106560"/>
          </a:xfrm>
          <a:custGeom>
            <a:avLst/>
            <a:gdLst/>
            <a:ahLst/>
            <a:cxnLst/>
            <a:rect l="0" t="0" r="r" b="b"/>
            <a:pathLst>
              <a:path w="779" h="296">
                <a:moveTo>
                  <a:pt x="753" y="295"/>
                </a:moveTo>
                <a:lnTo>
                  <a:pt x="0" y="9"/>
                </a:lnTo>
                <a:lnTo>
                  <a:pt x="0" y="0"/>
                </a:lnTo>
                <a:lnTo>
                  <a:pt x="778" y="295"/>
                </a:lnTo>
                <a:lnTo>
                  <a:pt x="753" y="295"/>
                </a:lnTo>
                <a:close/>
              </a:path>
            </a:pathLst>
          </a:custGeom>
          <a:solidFill>
            <a:srgbClr val="4F98AC"/>
          </a:solidFill>
          <a:ln>
            <a:noFill/>
          </a:ln>
        </p:spPr>
      </p:sp>
      <p:sp>
        <p:nvSpPr>
          <p:cNvPr id="18211" name="Freeform 421"/>
          <p:cNvSpPr/>
          <p:nvPr/>
        </p:nvSpPr>
        <p:spPr>
          <a:xfrm>
            <a:off x="844200" y="513720"/>
            <a:ext cx="289440" cy="110160"/>
          </a:xfrm>
          <a:custGeom>
            <a:avLst/>
            <a:gdLst/>
            <a:ahLst/>
            <a:cxnLst/>
            <a:rect l="0" t="0" r="r" b="b"/>
            <a:pathLst>
              <a:path w="804" h="306">
                <a:moveTo>
                  <a:pt x="778" y="305"/>
                </a:moveTo>
                <a:lnTo>
                  <a:pt x="0" y="10"/>
                </a:lnTo>
                <a:lnTo>
                  <a:pt x="0" y="0"/>
                </a:lnTo>
                <a:lnTo>
                  <a:pt x="803" y="305"/>
                </a:lnTo>
                <a:lnTo>
                  <a:pt x="778" y="305"/>
                </a:lnTo>
                <a:close/>
              </a:path>
            </a:pathLst>
          </a:custGeom>
          <a:solidFill>
            <a:srgbClr val="5098AC"/>
          </a:solidFill>
          <a:ln>
            <a:noFill/>
          </a:ln>
        </p:spPr>
      </p:sp>
      <p:sp>
        <p:nvSpPr>
          <p:cNvPr id="18212" name="Freeform 422"/>
          <p:cNvSpPr/>
          <p:nvPr/>
        </p:nvSpPr>
        <p:spPr>
          <a:xfrm>
            <a:off x="844200" y="510480"/>
            <a:ext cx="298440" cy="113400"/>
          </a:xfrm>
          <a:custGeom>
            <a:avLst/>
            <a:gdLst/>
            <a:ahLst/>
            <a:cxnLst/>
            <a:rect l="0" t="0" r="r" b="b"/>
            <a:pathLst>
              <a:path w="829" h="315">
                <a:moveTo>
                  <a:pt x="803" y="314"/>
                </a:moveTo>
                <a:lnTo>
                  <a:pt x="0" y="9"/>
                </a:lnTo>
                <a:lnTo>
                  <a:pt x="0" y="0"/>
                </a:lnTo>
                <a:lnTo>
                  <a:pt x="828" y="314"/>
                </a:lnTo>
                <a:lnTo>
                  <a:pt x="803" y="314"/>
                </a:lnTo>
                <a:close/>
              </a:path>
            </a:pathLst>
          </a:custGeom>
          <a:solidFill>
            <a:srgbClr val="5198AC"/>
          </a:solidFill>
          <a:ln>
            <a:noFill/>
          </a:ln>
        </p:spPr>
      </p:sp>
      <p:sp>
        <p:nvSpPr>
          <p:cNvPr id="18213" name="Freeform 423"/>
          <p:cNvSpPr/>
          <p:nvPr/>
        </p:nvSpPr>
        <p:spPr>
          <a:xfrm>
            <a:off x="844200" y="506880"/>
            <a:ext cx="307440" cy="117000"/>
          </a:xfrm>
          <a:custGeom>
            <a:avLst/>
            <a:gdLst/>
            <a:ahLst/>
            <a:cxnLst/>
            <a:rect l="0" t="0" r="r" b="b"/>
            <a:pathLst>
              <a:path w="854" h="325">
                <a:moveTo>
                  <a:pt x="828" y="324"/>
                </a:moveTo>
                <a:lnTo>
                  <a:pt x="0" y="10"/>
                </a:lnTo>
                <a:lnTo>
                  <a:pt x="0" y="0"/>
                </a:lnTo>
                <a:lnTo>
                  <a:pt x="853" y="324"/>
                </a:lnTo>
                <a:lnTo>
                  <a:pt x="828" y="324"/>
                </a:lnTo>
                <a:close/>
              </a:path>
            </a:pathLst>
          </a:custGeom>
          <a:solidFill>
            <a:srgbClr val="5299AD"/>
          </a:solidFill>
          <a:ln>
            <a:noFill/>
          </a:ln>
        </p:spPr>
      </p:sp>
      <p:sp>
        <p:nvSpPr>
          <p:cNvPr id="18214" name="Freeform 424"/>
          <p:cNvSpPr/>
          <p:nvPr/>
        </p:nvSpPr>
        <p:spPr>
          <a:xfrm>
            <a:off x="844200" y="503640"/>
            <a:ext cx="316440" cy="120240"/>
          </a:xfrm>
          <a:custGeom>
            <a:avLst/>
            <a:gdLst/>
            <a:ahLst/>
            <a:cxnLst/>
            <a:rect l="0" t="0" r="r" b="b"/>
            <a:pathLst>
              <a:path w="879" h="334">
                <a:moveTo>
                  <a:pt x="853" y="333"/>
                </a:moveTo>
                <a:lnTo>
                  <a:pt x="0" y="9"/>
                </a:lnTo>
                <a:lnTo>
                  <a:pt x="0" y="0"/>
                </a:lnTo>
                <a:lnTo>
                  <a:pt x="878" y="333"/>
                </a:lnTo>
                <a:lnTo>
                  <a:pt x="853" y="333"/>
                </a:lnTo>
                <a:close/>
              </a:path>
            </a:pathLst>
          </a:custGeom>
          <a:solidFill>
            <a:srgbClr val="5399AD"/>
          </a:solidFill>
          <a:ln>
            <a:noFill/>
          </a:ln>
        </p:spPr>
      </p:sp>
      <p:sp>
        <p:nvSpPr>
          <p:cNvPr id="18215" name="Freeform 425"/>
          <p:cNvSpPr/>
          <p:nvPr/>
        </p:nvSpPr>
        <p:spPr>
          <a:xfrm>
            <a:off x="844200" y="500040"/>
            <a:ext cx="325440" cy="123840"/>
          </a:xfrm>
          <a:custGeom>
            <a:avLst/>
            <a:gdLst/>
            <a:ahLst/>
            <a:cxnLst/>
            <a:rect l="0" t="0" r="r" b="b"/>
            <a:pathLst>
              <a:path w="904" h="344">
                <a:moveTo>
                  <a:pt x="878" y="343"/>
                </a:moveTo>
                <a:lnTo>
                  <a:pt x="0" y="10"/>
                </a:lnTo>
                <a:lnTo>
                  <a:pt x="0" y="0"/>
                </a:lnTo>
                <a:lnTo>
                  <a:pt x="903" y="343"/>
                </a:lnTo>
                <a:lnTo>
                  <a:pt x="878" y="343"/>
                </a:lnTo>
                <a:close/>
              </a:path>
            </a:pathLst>
          </a:custGeom>
          <a:solidFill>
            <a:srgbClr val="5499AD"/>
          </a:solidFill>
          <a:ln>
            <a:noFill/>
          </a:ln>
        </p:spPr>
      </p:sp>
      <p:sp>
        <p:nvSpPr>
          <p:cNvPr id="18216" name="Freeform 426"/>
          <p:cNvSpPr/>
          <p:nvPr/>
        </p:nvSpPr>
        <p:spPr>
          <a:xfrm>
            <a:off x="844200" y="496800"/>
            <a:ext cx="334440" cy="127080"/>
          </a:xfrm>
          <a:custGeom>
            <a:avLst/>
            <a:gdLst/>
            <a:ahLst/>
            <a:cxnLst/>
            <a:rect l="0" t="0" r="r" b="b"/>
            <a:pathLst>
              <a:path w="929" h="353">
                <a:moveTo>
                  <a:pt x="903" y="352"/>
                </a:moveTo>
                <a:lnTo>
                  <a:pt x="0" y="9"/>
                </a:lnTo>
                <a:lnTo>
                  <a:pt x="0" y="0"/>
                </a:lnTo>
                <a:lnTo>
                  <a:pt x="928" y="352"/>
                </a:lnTo>
                <a:lnTo>
                  <a:pt x="903" y="352"/>
                </a:lnTo>
                <a:close/>
              </a:path>
            </a:pathLst>
          </a:custGeom>
          <a:solidFill>
            <a:srgbClr val="559AAD"/>
          </a:solidFill>
          <a:ln>
            <a:noFill/>
          </a:ln>
        </p:spPr>
      </p:sp>
      <p:sp>
        <p:nvSpPr>
          <p:cNvPr id="18217" name="Freeform 427"/>
          <p:cNvSpPr/>
          <p:nvPr/>
        </p:nvSpPr>
        <p:spPr>
          <a:xfrm>
            <a:off x="844200" y="493200"/>
            <a:ext cx="343440" cy="130680"/>
          </a:xfrm>
          <a:custGeom>
            <a:avLst/>
            <a:gdLst/>
            <a:ahLst/>
            <a:cxnLst/>
            <a:rect l="0" t="0" r="r" b="b"/>
            <a:pathLst>
              <a:path w="954" h="363">
                <a:moveTo>
                  <a:pt x="928" y="362"/>
                </a:moveTo>
                <a:lnTo>
                  <a:pt x="0" y="10"/>
                </a:lnTo>
                <a:lnTo>
                  <a:pt x="0" y="0"/>
                </a:lnTo>
                <a:lnTo>
                  <a:pt x="953" y="362"/>
                </a:lnTo>
                <a:lnTo>
                  <a:pt x="928" y="362"/>
                </a:lnTo>
                <a:close/>
              </a:path>
            </a:pathLst>
          </a:custGeom>
          <a:solidFill>
            <a:srgbClr val="569AAE"/>
          </a:solidFill>
          <a:ln>
            <a:noFill/>
          </a:ln>
        </p:spPr>
      </p:sp>
      <p:sp>
        <p:nvSpPr>
          <p:cNvPr id="18218" name="Freeform 428"/>
          <p:cNvSpPr/>
          <p:nvPr/>
        </p:nvSpPr>
        <p:spPr>
          <a:xfrm>
            <a:off x="844200" y="489960"/>
            <a:ext cx="352800" cy="133920"/>
          </a:xfrm>
          <a:custGeom>
            <a:avLst/>
            <a:gdLst/>
            <a:ahLst/>
            <a:cxnLst/>
            <a:rect l="0" t="0" r="r" b="b"/>
            <a:pathLst>
              <a:path w="980" h="372">
                <a:moveTo>
                  <a:pt x="953" y="371"/>
                </a:moveTo>
                <a:lnTo>
                  <a:pt x="0" y="9"/>
                </a:lnTo>
                <a:lnTo>
                  <a:pt x="0" y="0"/>
                </a:lnTo>
                <a:lnTo>
                  <a:pt x="979" y="371"/>
                </a:lnTo>
                <a:lnTo>
                  <a:pt x="953" y="371"/>
                </a:lnTo>
                <a:close/>
              </a:path>
            </a:pathLst>
          </a:custGeom>
          <a:solidFill>
            <a:srgbClr val="579AAE"/>
          </a:solidFill>
          <a:ln>
            <a:noFill/>
          </a:ln>
        </p:spPr>
      </p:sp>
      <p:sp>
        <p:nvSpPr>
          <p:cNvPr id="18219" name="Freeform 429"/>
          <p:cNvSpPr/>
          <p:nvPr/>
        </p:nvSpPr>
        <p:spPr>
          <a:xfrm>
            <a:off x="844200" y="486360"/>
            <a:ext cx="361800" cy="137520"/>
          </a:xfrm>
          <a:custGeom>
            <a:avLst/>
            <a:gdLst/>
            <a:ahLst/>
            <a:cxnLst/>
            <a:rect l="0" t="0" r="r" b="b"/>
            <a:pathLst>
              <a:path w="1005" h="382">
                <a:moveTo>
                  <a:pt x="979" y="381"/>
                </a:moveTo>
                <a:lnTo>
                  <a:pt x="0" y="10"/>
                </a:lnTo>
                <a:lnTo>
                  <a:pt x="0" y="0"/>
                </a:lnTo>
                <a:lnTo>
                  <a:pt x="1004" y="381"/>
                </a:lnTo>
                <a:lnTo>
                  <a:pt x="979" y="381"/>
                </a:lnTo>
                <a:close/>
              </a:path>
            </a:pathLst>
          </a:custGeom>
          <a:solidFill>
            <a:srgbClr val="589BAE"/>
          </a:solidFill>
          <a:ln>
            <a:noFill/>
          </a:ln>
        </p:spPr>
      </p:sp>
      <p:sp>
        <p:nvSpPr>
          <p:cNvPr id="18220" name="Freeform 430"/>
          <p:cNvSpPr/>
          <p:nvPr/>
        </p:nvSpPr>
        <p:spPr>
          <a:xfrm>
            <a:off x="844200" y="483120"/>
            <a:ext cx="370800" cy="140760"/>
          </a:xfrm>
          <a:custGeom>
            <a:avLst/>
            <a:gdLst/>
            <a:ahLst/>
            <a:cxnLst/>
            <a:rect l="0" t="0" r="r" b="b"/>
            <a:pathLst>
              <a:path w="1030" h="391">
                <a:moveTo>
                  <a:pt x="1004" y="390"/>
                </a:moveTo>
                <a:lnTo>
                  <a:pt x="0" y="9"/>
                </a:lnTo>
                <a:lnTo>
                  <a:pt x="0" y="0"/>
                </a:lnTo>
                <a:lnTo>
                  <a:pt x="1029" y="390"/>
                </a:lnTo>
                <a:lnTo>
                  <a:pt x="1004" y="390"/>
                </a:lnTo>
                <a:close/>
              </a:path>
            </a:pathLst>
          </a:custGeom>
          <a:solidFill>
            <a:srgbClr val="599BAE"/>
          </a:solidFill>
          <a:ln>
            <a:noFill/>
          </a:ln>
        </p:spPr>
      </p:sp>
      <p:sp>
        <p:nvSpPr>
          <p:cNvPr id="18221" name="Freeform 431"/>
          <p:cNvSpPr/>
          <p:nvPr/>
        </p:nvSpPr>
        <p:spPr>
          <a:xfrm>
            <a:off x="844200" y="479520"/>
            <a:ext cx="379800" cy="144360"/>
          </a:xfrm>
          <a:custGeom>
            <a:avLst/>
            <a:gdLst/>
            <a:ahLst/>
            <a:cxnLst/>
            <a:rect l="0" t="0" r="r" b="b"/>
            <a:pathLst>
              <a:path w="1055" h="401">
                <a:moveTo>
                  <a:pt x="1029" y="400"/>
                </a:moveTo>
                <a:lnTo>
                  <a:pt x="0" y="10"/>
                </a:lnTo>
                <a:lnTo>
                  <a:pt x="0" y="0"/>
                </a:lnTo>
                <a:lnTo>
                  <a:pt x="1054" y="400"/>
                </a:lnTo>
                <a:lnTo>
                  <a:pt x="1029" y="400"/>
                </a:lnTo>
                <a:close/>
              </a:path>
            </a:pathLst>
          </a:custGeom>
          <a:solidFill>
            <a:srgbClr val="5A9CAF"/>
          </a:solidFill>
          <a:ln>
            <a:noFill/>
          </a:ln>
        </p:spPr>
      </p:sp>
      <p:sp>
        <p:nvSpPr>
          <p:cNvPr id="18222" name="Freeform 432"/>
          <p:cNvSpPr/>
          <p:nvPr/>
        </p:nvSpPr>
        <p:spPr>
          <a:xfrm>
            <a:off x="844200" y="476280"/>
            <a:ext cx="388800" cy="147600"/>
          </a:xfrm>
          <a:custGeom>
            <a:avLst/>
            <a:gdLst/>
            <a:ahLst/>
            <a:cxnLst/>
            <a:rect l="0" t="0" r="r" b="b"/>
            <a:pathLst>
              <a:path w="1080" h="410">
                <a:moveTo>
                  <a:pt x="1054" y="409"/>
                </a:moveTo>
                <a:lnTo>
                  <a:pt x="0" y="9"/>
                </a:lnTo>
                <a:lnTo>
                  <a:pt x="0" y="0"/>
                </a:lnTo>
                <a:lnTo>
                  <a:pt x="1079" y="409"/>
                </a:lnTo>
                <a:lnTo>
                  <a:pt x="1054" y="409"/>
                </a:lnTo>
                <a:close/>
              </a:path>
            </a:pathLst>
          </a:custGeom>
          <a:solidFill>
            <a:srgbClr val="5B9CAF"/>
          </a:solidFill>
          <a:ln>
            <a:noFill/>
          </a:ln>
        </p:spPr>
      </p:sp>
      <p:sp>
        <p:nvSpPr>
          <p:cNvPr id="18223" name="Freeform 433"/>
          <p:cNvSpPr/>
          <p:nvPr/>
        </p:nvSpPr>
        <p:spPr>
          <a:xfrm>
            <a:off x="844200" y="472680"/>
            <a:ext cx="397800" cy="151200"/>
          </a:xfrm>
          <a:custGeom>
            <a:avLst/>
            <a:gdLst/>
            <a:ahLst/>
            <a:cxnLst/>
            <a:rect l="0" t="0" r="r" b="b"/>
            <a:pathLst>
              <a:path w="1105" h="420">
                <a:moveTo>
                  <a:pt x="1079" y="419"/>
                </a:moveTo>
                <a:lnTo>
                  <a:pt x="0" y="10"/>
                </a:lnTo>
                <a:lnTo>
                  <a:pt x="0" y="0"/>
                </a:lnTo>
                <a:lnTo>
                  <a:pt x="1104" y="419"/>
                </a:lnTo>
                <a:lnTo>
                  <a:pt x="1079" y="419"/>
                </a:lnTo>
                <a:close/>
              </a:path>
            </a:pathLst>
          </a:custGeom>
          <a:solidFill>
            <a:srgbClr val="5C9CAF"/>
          </a:solidFill>
          <a:ln>
            <a:noFill/>
          </a:ln>
        </p:spPr>
      </p:sp>
      <p:sp>
        <p:nvSpPr>
          <p:cNvPr id="18224" name="Freeform 434"/>
          <p:cNvSpPr/>
          <p:nvPr/>
        </p:nvSpPr>
        <p:spPr>
          <a:xfrm>
            <a:off x="844200" y="469440"/>
            <a:ext cx="406800" cy="154440"/>
          </a:xfrm>
          <a:custGeom>
            <a:avLst/>
            <a:gdLst/>
            <a:ahLst/>
            <a:cxnLst/>
            <a:rect l="0" t="0" r="r" b="b"/>
            <a:pathLst>
              <a:path w="1130" h="429">
                <a:moveTo>
                  <a:pt x="1104" y="428"/>
                </a:moveTo>
                <a:lnTo>
                  <a:pt x="0" y="9"/>
                </a:lnTo>
                <a:lnTo>
                  <a:pt x="0" y="0"/>
                </a:lnTo>
                <a:lnTo>
                  <a:pt x="1129" y="428"/>
                </a:lnTo>
                <a:lnTo>
                  <a:pt x="1104" y="428"/>
                </a:lnTo>
                <a:close/>
              </a:path>
            </a:pathLst>
          </a:custGeom>
          <a:solidFill>
            <a:srgbClr val="5D9DB0"/>
          </a:solidFill>
          <a:ln>
            <a:noFill/>
          </a:ln>
        </p:spPr>
      </p:sp>
      <p:sp>
        <p:nvSpPr>
          <p:cNvPr id="18225" name="Freeform 435"/>
          <p:cNvSpPr/>
          <p:nvPr/>
        </p:nvSpPr>
        <p:spPr>
          <a:xfrm>
            <a:off x="844200" y="465840"/>
            <a:ext cx="415800" cy="158040"/>
          </a:xfrm>
          <a:custGeom>
            <a:avLst/>
            <a:gdLst/>
            <a:ahLst/>
            <a:cxnLst/>
            <a:rect l="0" t="0" r="r" b="b"/>
            <a:pathLst>
              <a:path w="1155" h="439">
                <a:moveTo>
                  <a:pt x="1129" y="438"/>
                </a:moveTo>
                <a:lnTo>
                  <a:pt x="0" y="10"/>
                </a:lnTo>
                <a:lnTo>
                  <a:pt x="0" y="0"/>
                </a:lnTo>
                <a:lnTo>
                  <a:pt x="1154" y="438"/>
                </a:lnTo>
                <a:lnTo>
                  <a:pt x="1129" y="438"/>
                </a:lnTo>
                <a:close/>
              </a:path>
            </a:pathLst>
          </a:custGeom>
          <a:solidFill>
            <a:srgbClr val="5E9DB0"/>
          </a:solidFill>
          <a:ln>
            <a:noFill/>
          </a:ln>
        </p:spPr>
      </p:sp>
      <p:sp>
        <p:nvSpPr>
          <p:cNvPr id="18226" name="Freeform 436"/>
          <p:cNvSpPr/>
          <p:nvPr/>
        </p:nvSpPr>
        <p:spPr>
          <a:xfrm>
            <a:off x="844200" y="462600"/>
            <a:ext cx="424800" cy="161280"/>
          </a:xfrm>
          <a:custGeom>
            <a:avLst/>
            <a:gdLst/>
            <a:ahLst/>
            <a:cxnLst/>
            <a:rect l="0" t="0" r="r" b="b"/>
            <a:pathLst>
              <a:path w="1180" h="448">
                <a:moveTo>
                  <a:pt x="1154" y="447"/>
                </a:moveTo>
                <a:lnTo>
                  <a:pt x="0" y="9"/>
                </a:lnTo>
                <a:lnTo>
                  <a:pt x="0" y="0"/>
                </a:lnTo>
                <a:lnTo>
                  <a:pt x="1179" y="447"/>
                </a:lnTo>
                <a:lnTo>
                  <a:pt x="1154" y="447"/>
                </a:lnTo>
                <a:close/>
              </a:path>
            </a:pathLst>
          </a:custGeom>
          <a:solidFill>
            <a:srgbClr val="5F9EB0"/>
          </a:solidFill>
          <a:ln>
            <a:noFill/>
          </a:ln>
        </p:spPr>
      </p:sp>
      <p:sp>
        <p:nvSpPr>
          <p:cNvPr id="18227" name="Freeform 437"/>
          <p:cNvSpPr/>
          <p:nvPr/>
        </p:nvSpPr>
        <p:spPr>
          <a:xfrm>
            <a:off x="844200" y="459000"/>
            <a:ext cx="433800" cy="164880"/>
          </a:xfrm>
          <a:custGeom>
            <a:avLst/>
            <a:gdLst/>
            <a:ahLst/>
            <a:cxnLst/>
            <a:rect l="0" t="0" r="r" b="b"/>
            <a:pathLst>
              <a:path w="1205" h="458">
                <a:moveTo>
                  <a:pt x="1179" y="457"/>
                </a:moveTo>
                <a:lnTo>
                  <a:pt x="0" y="10"/>
                </a:lnTo>
                <a:lnTo>
                  <a:pt x="0" y="0"/>
                </a:lnTo>
                <a:lnTo>
                  <a:pt x="1204" y="457"/>
                </a:lnTo>
                <a:lnTo>
                  <a:pt x="1179" y="457"/>
                </a:lnTo>
                <a:close/>
              </a:path>
            </a:pathLst>
          </a:custGeom>
          <a:solidFill>
            <a:srgbClr val="609EB0"/>
          </a:solidFill>
          <a:ln>
            <a:noFill/>
          </a:ln>
        </p:spPr>
      </p:sp>
      <p:sp>
        <p:nvSpPr>
          <p:cNvPr id="18228" name="Freeform 438"/>
          <p:cNvSpPr/>
          <p:nvPr/>
        </p:nvSpPr>
        <p:spPr>
          <a:xfrm>
            <a:off x="844200" y="455760"/>
            <a:ext cx="442800" cy="168120"/>
          </a:xfrm>
          <a:custGeom>
            <a:avLst/>
            <a:gdLst/>
            <a:ahLst/>
            <a:cxnLst/>
            <a:rect l="0" t="0" r="r" b="b"/>
            <a:pathLst>
              <a:path w="1230" h="467">
                <a:moveTo>
                  <a:pt x="1204" y="466"/>
                </a:moveTo>
                <a:lnTo>
                  <a:pt x="0" y="9"/>
                </a:lnTo>
                <a:lnTo>
                  <a:pt x="0" y="0"/>
                </a:lnTo>
                <a:lnTo>
                  <a:pt x="1229" y="466"/>
                </a:lnTo>
                <a:lnTo>
                  <a:pt x="1204" y="466"/>
                </a:lnTo>
                <a:close/>
              </a:path>
            </a:pathLst>
          </a:custGeom>
          <a:solidFill>
            <a:srgbClr val="619EB1"/>
          </a:solidFill>
          <a:ln>
            <a:noFill/>
          </a:ln>
        </p:spPr>
      </p:sp>
      <p:sp>
        <p:nvSpPr>
          <p:cNvPr id="18229" name="Freeform 439"/>
          <p:cNvSpPr/>
          <p:nvPr/>
        </p:nvSpPr>
        <p:spPr>
          <a:xfrm>
            <a:off x="844200" y="452160"/>
            <a:ext cx="451800" cy="171720"/>
          </a:xfrm>
          <a:custGeom>
            <a:avLst/>
            <a:gdLst/>
            <a:ahLst/>
            <a:cxnLst/>
            <a:rect l="0" t="0" r="r" b="b"/>
            <a:pathLst>
              <a:path w="1255" h="477">
                <a:moveTo>
                  <a:pt x="1229" y="476"/>
                </a:moveTo>
                <a:lnTo>
                  <a:pt x="0" y="10"/>
                </a:lnTo>
                <a:lnTo>
                  <a:pt x="0" y="0"/>
                </a:lnTo>
                <a:lnTo>
                  <a:pt x="1254" y="476"/>
                </a:lnTo>
                <a:lnTo>
                  <a:pt x="1229" y="476"/>
                </a:lnTo>
                <a:close/>
              </a:path>
            </a:pathLst>
          </a:custGeom>
          <a:solidFill>
            <a:srgbClr val="629FB1"/>
          </a:solidFill>
          <a:ln>
            <a:noFill/>
          </a:ln>
        </p:spPr>
      </p:sp>
      <p:sp>
        <p:nvSpPr>
          <p:cNvPr id="18230" name="Freeform 440"/>
          <p:cNvSpPr/>
          <p:nvPr/>
        </p:nvSpPr>
        <p:spPr>
          <a:xfrm>
            <a:off x="844200" y="448920"/>
            <a:ext cx="460800" cy="174960"/>
          </a:xfrm>
          <a:custGeom>
            <a:avLst/>
            <a:gdLst/>
            <a:ahLst/>
            <a:cxnLst/>
            <a:rect l="0" t="0" r="r" b="b"/>
            <a:pathLst>
              <a:path w="1280" h="486">
                <a:moveTo>
                  <a:pt x="1254" y="485"/>
                </a:moveTo>
                <a:lnTo>
                  <a:pt x="0" y="9"/>
                </a:lnTo>
                <a:lnTo>
                  <a:pt x="0" y="0"/>
                </a:lnTo>
                <a:lnTo>
                  <a:pt x="1279" y="485"/>
                </a:lnTo>
                <a:lnTo>
                  <a:pt x="1254" y="485"/>
                </a:lnTo>
                <a:close/>
              </a:path>
            </a:pathLst>
          </a:custGeom>
          <a:solidFill>
            <a:srgbClr val="649FB1"/>
          </a:solidFill>
          <a:ln>
            <a:noFill/>
          </a:ln>
        </p:spPr>
      </p:sp>
      <p:sp>
        <p:nvSpPr>
          <p:cNvPr id="18231" name="Freeform 441"/>
          <p:cNvSpPr/>
          <p:nvPr/>
        </p:nvSpPr>
        <p:spPr>
          <a:xfrm>
            <a:off x="844200" y="445320"/>
            <a:ext cx="469800" cy="178560"/>
          </a:xfrm>
          <a:custGeom>
            <a:avLst/>
            <a:gdLst/>
            <a:ahLst/>
            <a:cxnLst/>
            <a:rect l="0" t="0" r="r" b="b"/>
            <a:pathLst>
              <a:path w="1305" h="496">
                <a:moveTo>
                  <a:pt x="1279" y="495"/>
                </a:moveTo>
                <a:lnTo>
                  <a:pt x="0" y="10"/>
                </a:lnTo>
                <a:lnTo>
                  <a:pt x="0" y="0"/>
                </a:lnTo>
                <a:lnTo>
                  <a:pt x="1304" y="495"/>
                </a:lnTo>
                <a:lnTo>
                  <a:pt x="1279" y="495"/>
                </a:lnTo>
                <a:close/>
              </a:path>
            </a:pathLst>
          </a:custGeom>
          <a:solidFill>
            <a:srgbClr val="65A0B2"/>
          </a:solidFill>
          <a:ln>
            <a:noFill/>
          </a:ln>
        </p:spPr>
      </p:sp>
      <p:sp>
        <p:nvSpPr>
          <p:cNvPr id="18232" name="Freeform 442"/>
          <p:cNvSpPr/>
          <p:nvPr/>
        </p:nvSpPr>
        <p:spPr>
          <a:xfrm>
            <a:off x="844200" y="442080"/>
            <a:ext cx="479160" cy="181800"/>
          </a:xfrm>
          <a:custGeom>
            <a:avLst/>
            <a:gdLst/>
            <a:ahLst/>
            <a:cxnLst/>
            <a:rect l="0" t="0" r="r" b="b"/>
            <a:pathLst>
              <a:path w="1331" h="505">
                <a:moveTo>
                  <a:pt x="1304" y="504"/>
                </a:moveTo>
                <a:lnTo>
                  <a:pt x="0" y="9"/>
                </a:lnTo>
                <a:lnTo>
                  <a:pt x="0" y="0"/>
                </a:lnTo>
                <a:lnTo>
                  <a:pt x="1330" y="504"/>
                </a:lnTo>
                <a:lnTo>
                  <a:pt x="1304" y="504"/>
                </a:lnTo>
                <a:close/>
              </a:path>
            </a:pathLst>
          </a:custGeom>
          <a:solidFill>
            <a:srgbClr val="66A0B2"/>
          </a:solidFill>
          <a:ln>
            <a:noFill/>
          </a:ln>
        </p:spPr>
      </p:sp>
      <p:sp>
        <p:nvSpPr>
          <p:cNvPr id="18233" name="Freeform 443"/>
          <p:cNvSpPr/>
          <p:nvPr/>
        </p:nvSpPr>
        <p:spPr>
          <a:xfrm>
            <a:off x="844200" y="438480"/>
            <a:ext cx="488160" cy="185400"/>
          </a:xfrm>
          <a:custGeom>
            <a:avLst/>
            <a:gdLst/>
            <a:ahLst/>
            <a:cxnLst/>
            <a:rect l="0" t="0" r="r" b="b"/>
            <a:pathLst>
              <a:path w="1356" h="515">
                <a:moveTo>
                  <a:pt x="1330" y="514"/>
                </a:moveTo>
                <a:lnTo>
                  <a:pt x="0" y="10"/>
                </a:lnTo>
                <a:lnTo>
                  <a:pt x="0" y="0"/>
                </a:lnTo>
                <a:lnTo>
                  <a:pt x="1355" y="514"/>
                </a:lnTo>
                <a:lnTo>
                  <a:pt x="1330" y="514"/>
                </a:lnTo>
                <a:close/>
              </a:path>
            </a:pathLst>
          </a:custGeom>
          <a:solidFill>
            <a:srgbClr val="67A1B3"/>
          </a:solidFill>
          <a:ln>
            <a:noFill/>
          </a:ln>
        </p:spPr>
      </p:sp>
      <p:sp>
        <p:nvSpPr>
          <p:cNvPr id="18234" name="Freeform 444"/>
          <p:cNvSpPr/>
          <p:nvPr/>
        </p:nvSpPr>
        <p:spPr>
          <a:xfrm>
            <a:off x="844200" y="435240"/>
            <a:ext cx="497160" cy="188640"/>
          </a:xfrm>
          <a:custGeom>
            <a:avLst/>
            <a:gdLst/>
            <a:ahLst/>
            <a:cxnLst/>
            <a:rect l="0" t="0" r="r" b="b"/>
            <a:pathLst>
              <a:path w="1381" h="524">
                <a:moveTo>
                  <a:pt x="1355" y="523"/>
                </a:moveTo>
                <a:lnTo>
                  <a:pt x="0" y="9"/>
                </a:lnTo>
                <a:lnTo>
                  <a:pt x="0" y="0"/>
                </a:lnTo>
                <a:lnTo>
                  <a:pt x="1380" y="523"/>
                </a:lnTo>
                <a:lnTo>
                  <a:pt x="1355" y="523"/>
                </a:lnTo>
                <a:close/>
              </a:path>
            </a:pathLst>
          </a:custGeom>
          <a:solidFill>
            <a:srgbClr val="68A1B3"/>
          </a:solidFill>
          <a:ln>
            <a:noFill/>
          </a:ln>
        </p:spPr>
      </p:sp>
      <p:sp>
        <p:nvSpPr>
          <p:cNvPr id="18235" name="Freeform 445"/>
          <p:cNvSpPr/>
          <p:nvPr/>
        </p:nvSpPr>
        <p:spPr>
          <a:xfrm>
            <a:off x="844200" y="431640"/>
            <a:ext cx="506160" cy="192240"/>
          </a:xfrm>
          <a:custGeom>
            <a:avLst/>
            <a:gdLst/>
            <a:ahLst/>
            <a:cxnLst/>
            <a:rect l="0" t="0" r="r" b="b"/>
            <a:pathLst>
              <a:path w="1406" h="534">
                <a:moveTo>
                  <a:pt x="1380" y="533"/>
                </a:moveTo>
                <a:lnTo>
                  <a:pt x="0" y="10"/>
                </a:lnTo>
                <a:lnTo>
                  <a:pt x="0" y="0"/>
                </a:lnTo>
                <a:lnTo>
                  <a:pt x="1405" y="533"/>
                </a:lnTo>
                <a:lnTo>
                  <a:pt x="1380" y="533"/>
                </a:lnTo>
                <a:close/>
              </a:path>
            </a:pathLst>
          </a:custGeom>
          <a:solidFill>
            <a:srgbClr val="69A2B3"/>
          </a:solidFill>
          <a:ln>
            <a:noFill/>
          </a:ln>
        </p:spPr>
      </p:sp>
      <p:sp>
        <p:nvSpPr>
          <p:cNvPr id="18236" name="Freeform 446"/>
          <p:cNvSpPr/>
          <p:nvPr/>
        </p:nvSpPr>
        <p:spPr>
          <a:xfrm>
            <a:off x="844200" y="428400"/>
            <a:ext cx="515160" cy="195480"/>
          </a:xfrm>
          <a:custGeom>
            <a:avLst/>
            <a:gdLst/>
            <a:ahLst/>
            <a:cxnLst/>
            <a:rect l="0" t="0" r="r" b="b"/>
            <a:pathLst>
              <a:path w="1431" h="543">
                <a:moveTo>
                  <a:pt x="1405" y="542"/>
                </a:moveTo>
                <a:lnTo>
                  <a:pt x="0" y="9"/>
                </a:lnTo>
                <a:lnTo>
                  <a:pt x="0" y="0"/>
                </a:lnTo>
                <a:lnTo>
                  <a:pt x="1430" y="542"/>
                </a:lnTo>
                <a:lnTo>
                  <a:pt x="1405" y="542"/>
                </a:lnTo>
                <a:close/>
              </a:path>
            </a:pathLst>
          </a:custGeom>
          <a:solidFill>
            <a:srgbClr val="6AA2B4"/>
          </a:solidFill>
          <a:ln>
            <a:noFill/>
          </a:ln>
        </p:spPr>
      </p:sp>
      <p:sp>
        <p:nvSpPr>
          <p:cNvPr id="18237" name="Freeform 447"/>
          <p:cNvSpPr/>
          <p:nvPr/>
        </p:nvSpPr>
        <p:spPr>
          <a:xfrm>
            <a:off x="844200" y="424800"/>
            <a:ext cx="524160" cy="199080"/>
          </a:xfrm>
          <a:custGeom>
            <a:avLst/>
            <a:gdLst/>
            <a:ahLst/>
            <a:cxnLst/>
            <a:rect l="0" t="0" r="r" b="b"/>
            <a:pathLst>
              <a:path w="1456" h="553">
                <a:moveTo>
                  <a:pt x="1430" y="552"/>
                </a:moveTo>
                <a:lnTo>
                  <a:pt x="0" y="10"/>
                </a:lnTo>
                <a:lnTo>
                  <a:pt x="0" y="0"/>
                </a:lnTo>
                <a:lnTo>
                  <a:pt x="1455" y="552"/>
                </a:lnTo>
                <a:lnTo>
                  <a:pt x="1430" y="552"/>
                </a:lnTo>
                <a:close/>
              </a:path>
            </a:pathLst>
          </a:custGeom>
          <a:solidFill>
            <a:srgbClr val="6BA3B4"/>
          </a:solidFill>
          <a:ln>
            <a:noFill/>
          </a:ln>
        </p:spPr>
      </p:sp>
      <p:sp>
        <p:nvSpPr>
          <p:cNvPr id="18238" name="Freeform 448"/>
          <p:cNvSpPr/>
          <p:nvPr/>
        </p:nvSpPr>
        <p:spPr>
          <a:xfrm>
            <a:off x="844200" y="421560"/>
            <a:ext cx="533160" cy="202320"/>
          </a:xfrm>
          <a:custGeom>
            <a:avLst/>
            <a:gdLst/>
            <a:ahLst/>
            <a:cxnLst/>
            <a:rect l="0" t="0" r="r" b="b"/>
            <a:pathLst>
              <a:path w="1481" h="562">
                <a:moveTo>
                  <a:pt x="1455" y="561"/>
                </a:moveTo>
                <a:lnTo>
                  <a:pt x="0" y="9"/>
                </a:lnTo>
                <a:lnTo>
                  <a:pt x="0" y="0"/>
                </a:lnTo>
                <a:lnTo>
                  <a:pt x="1480" y="561"/>
                </a:lnTo>
                <a:lnTo>
                  <a:pt x="1455" y="561"/>
                </a:lnTo>
                <a:close/>
              </a:path>
            </a:pathLst>
          </a:custGeom>
          <a:solidFill>
            <a:srgbClr val="6DA3B4"/>
          </a:solidFill>
          <a:ln>
            <a:noFill/>
          </a:ln>
        </p:spPr>
      </p:sp>
      <p:sp>
        <p:nvSpPr>
          <p:cNvPr id="18239" name="Freeform 449"/>
          <p:cNvSpPr/>
          <p:nvPr/>
        </p:nvSpPr>
        <p:spPr>
          <a:xfrm>
            <a:off x="844200" y="417960"/>
            <a:ext cx="542160" cy="205920"/>
          </a:xfrm>
          <a:custGeom>
            <a:avLst/>
            <a:gdLst/>
            <a:ahLst/>
            <a:cxnLst/>
            <a:rect l="0" t="0" r="r" b="b"/>
            <a:pathLst>
              <a:path w="1506" h="572">
                <a:moveTo>
                  <a:pt x="1480" y="571"/>
                </a:moveTo>
                <a:lnTo>
                  <a:pt x="0" y="10"/>
                </a:lnTo>
                <a:lnTo>
                  <a:pt x="0" y="0"/>
                </a:lnTo>
                <a:lnTo>
                  <a:pt x="1505" y="571"/>
                </a:lnTo>
                <a:lnTo>
                  <a:pt x="1480" y="571"/>
                </a:lnTo>
                <a:close/>
              </a:path>
            </a:pathLst>
          </a:custGeom>
          <a:solidFill>
            <a:srgbClr val="6EA4B5"/>
          </a:solidFill>
          <a:ln>
            <a:noFill/>
          </a:ln>
        </p:spPr>
      </p:sp>
      <p:sp>
        <p:nvSpPr>
          <p:cNvPr id="18240" name="Freeform 450"/>
          <p:cNvSpPr/>
          <p:nvPr/>
        </p:nvSpPr>
        <p:spPr>
          <a:xfrm>
            <a:off x="844200" y="414720"/>
            <a:ext cx="551160" cy="209160"/>
          </a:xfrm>
          <a:custGeom>
            <a:avLst/>
            <a:gdLst/>
            <a:ahLst/>
            <a:cxnLst/>
            <a:rect l="0" t="0" r="r" b="b"/>
            <a:pathLst>
              <a:path w="1531" h="581">
                <a:moveTo>
                  <a:pt x="1505" y="580"/>
                </a:moveTo>
                <a:lnTo>
                  <a:pt x="0" y="9"/>
                </a:lnTo>
                <a:lnTo>
                  <a:pt x="0" y="0"/>
                </a:lnTo>
                <a:lnTo>
                  <a:pt x="1530" y="580"/>
                </a:lnTo>
                <a:lnTo>
                  <a:pt x="1505" y="580"/>
                </a:lnTo>
                <a:close/>
              </a:path>
            </a:pathLst>
          </a:custGeom>
          <a:solidFill>
            <a:srgbClr val="6FA4B5"/>
          </a:solidFill>
          <a:ln>
            <a:noFill/>
          </a:ln>
        </p:spPr>
      </p:sp>
      <p:sp>
        <p:nvSpPr>
          <p:cNvPr id="18241" name="Freeform 451"/>
          <p:cNvSpPr/>
          <p:nvPr/>
        </p:nvSpPr>
        <p:spPr>
          <a:xfrm>
            <a:off x="844200" y="411120"/>
            <a:ext cx="560160" cy="212760"/>
          </a:xfrm>
          <a:custGeom>
            <a:avLst/>
            <a:gdLst/>
            <a:ahLst/>
            <a:cxnLst/>
            <a:rect l="0" t="0" r="r" b="b"/>
            <a:pathLst>
              <a:path w="1556" h="591">
                <a:moveTo>
                  <a:pt x="1529" y="590"/>
                </a:moveTo>
                <a:lnTo>
                  <a:pt x="0" y="10"/>
                </a:lnTo>
                <a:lnTo>
                  <a:pt x="0" y="0"/>
                </a:lnTo>
                <a:lnTo>
                  <a:pt x="1555" y="590"/>
                </a:lnTo>
                <a:lnTo>
                  <a:pt x="1529" y="590"/>
                </a:lnTo>
                <a:close/>
              </a:path>
            </a:pathLst>
          </a:custGeom>
          <a:solidFill>
            <a:srgbClr val="70A5B6"/>
          </a:solidFill>
          <a:ln>
            <a:noFill/>
          </a:ln>
        </p:spPr>
      </p:sp>
      <p:sp>
        <p:nvSpPr>
          <p:cNvPr id="18242" name="Freeform 452"/>
          <p:cNvSpPr/>
          <p:nvPr/>
        </p:nvSpPr>
        <p:spPr>
          <a:xfrm>
            <a:off x="844200" y="407880"/>
            <a:ext cx="569160" cy="216000"/>
          </a:xfrm>
          <a:custGeom>
            <a:avLst/>
            <a:gdLst/>
            <a:ahLst/>
            <a:cxnLst/>
            <a:rect l="0" t="0" r="r" b="b"/>
            <a:pathLst>
              <a:path w="1581" h="600">
                <a:moveTo>
                  <a:pt x="1555" y="599"/>
                </a:moveTo>
                <a:lnTo>
                  <a:pt x="0" y="9"/>
                </a:lnTo>
                <a:lnTo>
                  <a:pt x="0" y="0"/>
                </a:lnTo>
                <a:lnTo>
                  <a:pt x="1580" y="599"/>
                </a:lnTo>
                <a:lnTo>
                  <a:pt x="1555" y="599"/>
                </a:lnTo>
                <a:close/>
              </a:path>
            </a:pathLst>
          </a:custGeom>
          <a:solidFill>
            <a:srgbClr val="71A5B6"/>
          </a:solidFill>
          <a:ln>
            <a:noFill/>
          </a:ln>
        </p:spPr>
      </p:sp>
      <p:sp>
        <p:nvSpPr>
          <p:cNvPr id="18243" name="Freeform 453"/>
          <p:cNvSpPr/>
          <p:nvPr/>
        </p:nvSpPr>
        <p:spPr>
          <a:xfrm>
            <a:off x="844200" y="404280"/>
            <a:ext cx="578160" cy="219600"/>
          </a:xfrm>
          <a:custGeom>
            <a:avLst/>
            <a:gdLst/>
            <a:ahLst/>
            <a:cxnLst/>
            <a:rect l="0" t="0" r="r" b="b"/>
            <a:pathLst>
              <a:path w="1606" h="610">
                <a:moveTo>
                  <a:pt x="1580" y="609"/>
                </a:moveTo>
                <a:lnTo>
                  <a:pt x="0" y="10"/>
                </a:lnTo>
                <a:lnTo>
                  <a:pt x="0" y="0"/>
                </a:lnTo>
                <a:lnTo>
                  <a:pt x="1605" y="609"/>
                </a:lnTo>
                <a:lnTo>
                  <a:pt x="1580" y="609"/>
                </a:lnTo>
                <a:close/>
              </a:path>
            </a:pathLst>
          </a:custGeom>
          <a:solidFill>
            <a:srgbClr val="72A6B6"/>
          </a:solidFill>
          <a:ln>
            <a:noFill/>
          </a:ln>
        </p:spPr>
      </p:sp>
      <p:sp>
        <p:nvSpPr>
          <p:cNvPr id="18244" name="Freeform 454"/>
          <p:cNvSpPr/>
          <p:nvPr/>
        </p:nvSpPr>
        <p:spPr>
          <a:xfrm>
            <a:off x="844200" y="401040"/>
            <a:ext cx="587160" cy="222840"/>
          </a:xfrm>
          <a:custGeom>
            <a:avLst/>
            <a:gdLst/>
            <a:ahLst/>
            <a:cxnLst/>
            <a:rect l="0" t="0" r="r" b="b"/>
            <a:pathLst>
              <a:path w="1631" h="619">
                <a:moveTo>
                  <a:pt x="1605" y="618"/>
                </a:moveTo>
                <a:lnTo>
                  <a:pt x="0" y="9"/>
                </a:lnTo>
                <a:lnTo>
                  <a:pt x="0" y="0"/>
                </a:lnTo>
                <a:lnTo>
                  <a:pt x="1630" y="618"/>
                </a:lnTo>
                <a:lnTo>
                  <a:pt x="1605" y="618"/>
                </a:lnTo>
                <a:close/>
              </a:path>
            </a:pathLst>
          </a:custGeom>
          <a:solidFill>
            <a:srgbClr val="73A7B7"/>
          </a:solidFill>
          <a:ln>
            <a:noFill/>
          </a:ln>
        </p:spPr>
      </p:sp>
      <p:sp>
        <p:nvSpPr>
          <p:cNvPr id="18245" name="Freeform 455"/>
          <p:cNvSpPr/>
          <p:nvPr/>
        </p:nvSpPr>
        <p:spPr>
          <a:xfrm>
            <a:off x="844200" y="397800"/>
            <a:ext cx="596160" cy="226080"/>
          </a:xfrm>
          <a:custGeom>
            <a:avLst/>
            <a:gdLst/>
            <a:ahLst/>
            <a:cxnLst/>
            <a:rect l="0" t="0" r="r" b="b"/>
            <a:pathLst>
              <a:path w="1656" h="628">
                <a:moveTo>
                  <a:pt x="1630" y="627"/>
                </a:moveTo>
                <a:lnTo>
                  <a:pt x="0" y="9"/>
                </a:lnTo>
                <a:lnTo>
                  <a:pt x="0" y="0"/>
                </a:lnTo>
                <a:lnTo>
                  <a:pt x="1655" y="627"/>
                </a:lnTo>
                <a:lnTo>
                  <a:pt x="1630" y="627"/>
                </a:lnTo>
                <a:close/>
              </a:path>
            </a:pathLst>
          </a:custGeom>
          <a:solidFill>
            <a:srgbClr val="74A7B7"/>
          </a:solidFill>
          <a:ln>
            <a:noFill/>
          </a:ln>
        </p:spPr>
      </p:sp>
      <p:sp>
        <p:nvSpPr>
          <p:cNvPr id="18246" name="Freeform 456"/>
          <p:cNvSpPr/>
          <p:nvPr/>
        </p:nvSpPr>
        <p:spPr>
          <a:xfrm>
            <a:off x="844200" y="394200"/>
            <a:ext cx="605520" cy="229680"/>
          </a:xfrm>
          <a:custGeom>
            <a:avLst/>
            <a:gdLst/>
            <a:ahLst/>
            <a:cxnLst/>
            <a:rect l="0" t="0" r="r" b="b"/>
            <a:pathLst>
              <a:path w="1682" h="638">
                <a:moveTo>
                  <a:pt x="1655" y="637"/>
                </a:moveTo>
                <a:lnTo>
                  <a:pt x="0" y="10"/>
                </a:lnTo>
                <a:lnTo>
                  <a:pt x="0" y="0"/>
                </a:lnTo>
                <a:lnTo>
                  <a:pt x="1681" y="637"/>
                </a:lnTo>
                <a:lnTo>
                  <a:pt x="1655" y="637"/>
                </a:lnTo>
                <a:close/>
              </a:path>
            </a:pathLst>
          </a:custGeom>
          <a:solidFill>
            <a:srgbClr val="76A8B8"/>
          </a:solidFill>
          <a:ln>
            <a:noFill/>
          </a:ln>
        </p:spPr>
      </p:sp>
      <p:sp>
        <p:nvSpPr>
          <p:cNvPr id="18247" name="Freeform 457"/>
          <p:cNvSpPr/>
          <p:nvPr/>
        </p:nvSpPr>
        <p:spPr>
          <a:xfrm>
            <a:off x="844200" y="390960"/>
            <a:ext cx="614520" cy="232920"/>
          </a:xfrm>
          <a:custGeom>
            <a:avLst/>
            <a:gdLst/>
            <a:ahLst/>
            <a:cxnLst/>
            <a:rect l="0" t="0" r="r" b="b"/>
            <a:pathLst>
              <a:path w="1707" h="647">
                <a:moveTo>
                  <a:pt x="1681" y="646"/>
                </a:moveTo>
                <a:lnTo>
                  <a:pt x="0" y="9"/>
                </a:lnTo>
                <a:lnTo>
                  <a:pt x="0" y="0"/>
                </a:lnTo>
                <a:lnTo>
                  <a:pt x="1706" y="646"/>
                </a:lnTo>
                <a:lnTo>
                  <a:pt x="1681" y="646"/>
                </a:lnTo>
                <a:close/>
              </a:path>
            </a:pathLst>
          </a:custGeom>
          <a:solidFill>
            <a:srgbClr val="77A8B8"/>
          </a:solidFill>
          <a:ln>
            <a:noFill/>
          </a:ln>
        </p:spPr>
      </p:sp>
      <p:sp>
        <p:nvSpPr>
          <p:cNvPr id="18248" name="Freeform 458"/>
          <p:cNvSpPr/>
          <p:nvPr/>
        </p:nvSpPr>
        <p:spPr>
          <a:xfrm>
            <a:off x="844200" y="387360"/>
            <a:ext cx="623520" cy="236520"/>
          </a:xfrm>
          <a:custGeom>
            <a:avLst/>
            <a:gdLst/>
            <a:ahLst/>
            <a:cxnLst/>
            <a:rect l="0" t="0" r="r" b="b"/>
            <a:pathLst>
              <a:path w="1732" h="657">
                <a:moveTo>
                  <a:pt x="1706" y="656"/>
                </a:moveTo>
                <a:lnTo>
                  <a:pt x="0" y="10"/>
                </a:lnTo>
                <a:lnTo>
                  <a:pt x="0" y="0"/>
                </a:lnTo>
                <a:lnTo>
                  <a:pt x="1731" y="656"/>
                </a:lnTo>
                <a:lnTo>
                  <a:pt x="1706" y="656"/>
                </a:lnTo>
                <a:close/>
              </a:path>
            </a:pathLst>
          </a:custGeom>
          <a:solidFill>
            <a:srgbClr val="78A9B9"/>
          </a:solidFill>
          <a:ln>
            <a:noFill/>
          </a:ln>
        </p:spPr>
      </p:sp>
      <p:sp>
        <p:nvSpPr>
          <p:cNvPr id="18249" name="Freeform 459"/>
          <p:cNvSpPr/>
          <p:nvPr/>
        </p:nvSpPr>
        <p:spPr>
          <a:xfrm>
            <a:off x="844200" y="384120"/>
            <a:ext cx="632520" cy="239760"/>
          </a:xfrm>
          <a:custGeom>
            <a:avLst/>
            <a:gdLst/>
            <a:ahLst/>
            <a:cxnLst/>
            <a:rect l="0" t="0" r="r" b="b"/>
            <a:pathLst>
              <a:path w="1757" h="666">
                <a:moveTo>
                  <a:pt x="1731" y="665"/>
                </a:moveTo>
                <a:lnTo>
                  <a:pt x="0" y="9"/>
                </a:lnTo>
                <a:lnTo>
                  <a:pt x="0" y="0"/>
                </a:lnTo>
                <a:lnTo>
                  <a:pt x="1756" y="665"/>
                </a:lnTo>
                <a:lnTo>
                  <a:pt x="1731" y="665"/>
                </a:lnTo>
                <a:close/>
              </a:path>
            </a:pathLst>
          </a:custGeom>
          <a:solidFill>
            <a:srgbClr val="79A9B9"/>
          </a:solidFill>
          <a:ln>
            <a:noFill/>
          </a:ln>
        </p:spPr>
      </p:sp>
      <p:sp>
        <p:nvSpPr>
          <p:cNvPr id="18250" name="Freeform 460"/>
          <p:cNvSpPr/>
          <p:nvPr/>
        </p:nvSpPr>
        <p:spPr>
          <a:xfrm>
            <a:off x="844200" y="380520"/>
            <a:ext cx="641520" cy="243360"/>
          </a:xfrm>
          <a:custGeom>
            <a:avLst/>
            <a:gdLst/>
            <a:ahLst/>
            <a:cxnLst/>
            <a:rect l="0" t="0" r="r" b="b"/>
            <a:pathLst>
              <a:path w="1782" h="676">
                <a:moveTo>
                  <a:pt x="1756" y="675"/>
                </a:moveTo>
                <a:lnTo>
                  <a:pt x="0" y="10"/>
                </a:lnTo>
                <a:lnTo>
                  <a:pt x="0" y="0"/>
                </a:lnTo>
                <a:lnTo>
                  <a:pt x="1781" y="675"/>
                </a:lnTo>
                <a:lnTo>
                  <a:pt x="1756" y="675"/>
                </a:lnTo>
                <a:close/>
              </a:path>
            </a:pathLst>
          </a:custGeom>
          <a:solidFill>
            <a:srgbClr val="7AAABA"/>
          </a:solidFill>
          <a:ln>
            <a:noFill/>
          </a:ln>
        </p:spPr>
      </p:sp>
      <p:sp>
        <p:nvSpPr>
          <p:cNvPr id="18251" name="Freeform 461"/>
          <p:cNvSpPr/>
          <p:nvPr/>
        </p:nvSpPr>
        <p:spPr>
          <a:xfrm>
            <a:off x="844200" y="377280"/>
            <a:ext cx="650520" cy="246600"/>
          </a:xfrm>
          <a:custGeom>
            <a:avLst/>
            <a:gdLst/>
            <a:ahLst/>
            <a:cxnLst/>
            <a:rect l="0" t="0" r="r" b="b"/>
            <a:pathLst>
              <a:path w="1807" h="685">
                <a:moveTo>
                  <a:pt x="1781" y="684"/>
                </a:moveTo>
                <a:lnTo>
                  <a:pt x="0" y="9"/>
                </a:lnTo>
                <a:lnTo>
                  <a:pt x="0" y="0"/>
                </a:lnTo>
                <a:lnTo>
                  <a:pt x="1806" y="684"/>
                </a:lnTo>
                <a:lnTo>
                  <a:pt x="1781" y="684"/>
                </a:lnTo>
                <a:close/>
              </a:path>
            </a:pathLst>
          </a:custGeom>
          <a:solidFill>
            <a:srgbClr val="7BAABA"/>
          </a:solidFill>
          <a:ln>
            <a:noFill/>
          </a:ln>
        </p:spPr>
      </p:sp>
      <p:sp>
        <p:nvSpPr>
          <p:cNvPr id="18252" name="Freeform 462"/>
          <p:cNvSpPr/>
          <p:nvPr/>
        </p:nvSpPr>
        <p:spPr>
          <a:xfrm>
            <a:off x="844200" y="373680"/>
            <a:ext cx="659520" cy="250200"/>
          </a:xfrm>
          <a:custGeom>
            <a:avLst/>
            <a:gdLst/>
            <a:ahLst/>
            <a:cxnLst/>
            <a:rect l="0" t="0" r="r" b="b"/>
            <a:pathLst>
              <a:path w="1832" h="695">
                <a:moveTo>
                  <a:pt x="1806" y="694"/>
                </a:moveTo>
                <a:lnTo>
                  <a:pt x="0" y="10"/>
                </a:lnTo>
                <a:lnTo>
                  <a:pt x="0" y="0"/>
                </a:lnTo>
                <a:lnTo>
                  <a:pt x="1831" y="694"/>
                </a:lnTo>
                <a:lnTo>
                  <a:pt x="1806" y="694"/>
                </a:lnTo>
                <a:close/>
              </a:path>
            </a:pathLst>
          </a:custGeom>
          <a:solidFill>
            <a:srgbClr val="7DABBA"/>
          </a:solidFill>
          <a:ln>
            <a:noFill/>
          </a:ln>
        </p:spPr>
      </p:sp>
      <p:sp>
        <p:nvSpPr>
          <p:cNvPr id="18253" name="Freeform 463"/>
          <p:cNvSpPr/>
          <p:nvPr/>
        </p:nvSpPr>
        <p:spPr>
          <a:xfrm>
            <a:off x="844200" y="370440"/>
            <a:ext cx="668520" cy="253440"/>
          </a:xfrm>
          <a:custGeom>
            <a:avLst/>
            <a:gdLst/>
            <a:ahLst/>
            <a:cxnLst/>
            <a:rect l="0" t="0" r="r" b="b"/>
            <a:pathLst>
              <a:path w="1857" h="704">
                <a:moveTo>
                  <a:pt x="1831" y="703"/>
                </a:moveTo>
                <a:lnTo>
                  <a:pt x="0" y="9"/>
                </a:lnTo>
                <a:lnTo>
                  <a:pt x="0" y="0"/>
                </a:lnTo>
                <a:lnTo>
                  <a:pt x="1856" y="703"/>
                </a:lnTo>
                <a:lnTo>
                  <a:pt x="1831" y="703"/>
                </a:lnTo>
                <a:close/>
              </a:path>
            </a:pathLst>
          </a:custGeom>
          <a:solidFill>
            <a:srgbClr val="7EACBB"/>
          </a:solidFill>
          <a:ln>
            <a:noFill/>
          </a:ln>
        </p:spPr>
      </p:sp>
      <p:sp>
        <p:nvSpPr>
          <p:cNvPr id="18254" name="Freeform 464"/>
          <p:cNvSpPr/>
          <p:nvPr/>
        </p:nvSpPr>
        <p:spPr>
          <a:xfrm>
            <a:off x="844200" y="366840"/>
            <a:ext cx="677520" cy="257040"/>
          </a:xfrm>
          <a:custGeom>
            <a:avLst/>
            <a:gdLst/>
            <a:ahLst/>
            <a:cxnLst/>
            <a:rect l="0" t="0" r="r" b="b"/>
            <a:pathLst>
              <a:path w="1882" h="714">
                <a:moveTo>
                  <a:pt x="1856" y="713"/>
                </a:moveTo>
                <a:lnTo>
                  <a:pt x="0" y="10"/>
                </a:lnTo>
                <a:lnTo>
                  <a:pt x="0" y="0"/>
                </a:lnTo>
                <a:lnTo>
                  <a:pt x="1881" y="713"/>
                </a:lnTo>
                <a:lnTo>
                  <a:pt x="1856" y="713"/>
                </a:lnTo>
                <a:close/>
              </a:path>
            </a:pathLst>
          </a:custGeom>
          <a:solidFill>
            <a:srgbClr val="7FACBB"/>
          </a:solidFill>
          <a:ln>
            <a:noFill/>
          </a:ln>
        </p:spPr>
      </p:sp>
      <p:sp>
        <p:nvSpPr>
          <p:cNvPr id="18255" name="Freeform 465"/>
          <p:cNvSpPr/>
          <p:nvPr/>
        </p:nvSpPr>
        <p:spPr>
          <a:xfrm>
            <a:off x="844200" y="363600"/>
            <a:ext cx="686520" cy="260280"/>
          </a:xfrm>
          <a:custGeom>
            <a:avLst/>
            <a:gdLst/>
            <a:ahLst/>
            <a:cxnLst/>
            <a:rect l="0" t="0" r="r" b="b"/>
            <a:pathLst>
              <a:path w="1907" h="723">
                <a:moveTo>
                  <a:pt x="1881" y="722"/>
                </a:moveTo>
                <a:lnTo>
                  <a:pt x="0" y="9"/>
                </a:lnTo>
                <a:lnTo>
                  <a:pt x="0" y="0"/>
                </a:lnTo>
                <a:lnTo>
                  <a:pt x="1906" y="722"/>
                </a:lnTo>
                <a:lnTo>
                  <a:pt x="1881" y="722"/>
                </a:lnTo>
                <a:close/>
              </a:path>
            </a:pathLst>
          </a:custGeom>
          <a:solidFill>
            <a:srgbClr val="80ADBC"/>
          </a:solidFill>
          <a:ln>
            <a:noFill/>
          </a:ln>
        </p:spPr>
      </p:sp>
      <p:sp>
        <p:nvSpPr>
          <p:cNvPr id="18256" name="Freeform 466"/>
          <p:cNvSpPr/>
          <p:nvPr/>
        </p:nvSpPr>
        <p:spPr>
          <a:xfrm>
            <a:off x="844200" y="360000"/>
            <a:ext cx="695520" cy="263880"/>
          </a:xfrm>
          <a:custGeom>
            <a:avLst/>
            <a:gdLst/>
            <a:ahLst/>
            <a:cxnLst/>
            <a:rect l="0" t="0" r="r" b="b"/>
            <a:pathLst>
              <a:path w="1932" h="733">
                <a:moveTo>
                  <a:pt x="1906" y="732"/>
                </a:moveTo>
                <a:lnTo>
                  <a:pt x="0" y="10"/>
                </a:lnTo>
                <a:lnTo>
                  <a:pt x="0" y="0"/>
                </a:lnTo>
                <a:lnTo>
                  <a:pt x="1931" y="732"/>
                </a:lnTo>
                <a:lnTo>
                  <a:pt x="1906" y="732"/>
                </a:lnTo>
                <a:close/>
              </a:path>
            </a:pathLst>
          </a:custGeom>
          <a:solidFill>
            <a:srgbClr val="82AEBC"/>
          </a:solidFill>
          <a:ln>
            <a:noFill/>
          </a:ln>
        </p:spPr>
      </p:sp>
      <p:sp>
        <p:nvSpPr>
          <p:cNvPr id="18257" name="Freeform 467"/>
          <p:cNvSpPr/>
          <p:nvPr/>
        </p:nvSpPr>
        <p:spPr>
          <a:xfrm>
            <a:off x="844200" y="356760"/>
            <a:ext cx="704520" cy="267120"/>
          </a:xfrm>
          <a:custGeom>
            <a:avLst/>
            <a:gdLst/>
            <a:ahLst/>
            <a:cxnLst/>
            <a:rect l="0" t="0" r="r" b="b"/>
            <a:pathLst>
              <a:path w="1957" h="742">
                <a:moveTo>
                  <a:pt x="1931" y="741"/>
                </a:moveTo>
                <a:lnTo>
                  <a:pt x="0" y="9"/>
                </a:lnTo>
                <a:lnTo>
                  <a:pt x="0" y="0"/>
                </a:lnTo>
                <a:lnTo>
                  <a:pt x="1956" y="741"/>
                </a:lnTo>
                <a:lnTo>
                  <a:pt x="1931" y="741"/>
                </a:lnTo>
                <a:close/>
              </a:path>
            </a:pathLst>
          </a:custGeom>
          <a:solidFill>
            <a:srgbClr val="83AEBD"/>
          </a:solidFill>
          <a:ln>
            <a:noFill/>
          </a:ln>
        </p:spPr>
      </p:sp>
      <p:sp>
        <p:nvSpPr>
          <p:cNvPr id="18258" name="Freeform 468"/>
          <p:cNvSpPr/>
          <p:nvPr/>
        </p:nvSpPr>
        <p:spPr>
          <a:xfrm>
            <a:off x="844200" y="353160"/>
            <a:ext cx="713520" cy="270720"/>
          </a:xfrm>
          <a:custGeom>
            <a:avLst/>
            <a:gdLst/>
            <a:ahLst/>
            <a:cxnLst/>
            <a:rect l="0" t="0" r="r" b="b"/>
            <a:pathLst>
              <a:path w="1982" h="752">
                <a:moveTo>
                  <a:pt x="1956" y="751"/>
                </a:moveTo>
                <a:lnTo>
                  <a:pt x="0" y="10"/>
                </a:lnTo>
                <a:lnTo>
                  <a:pt x="0" y="0"/>
                </a:lnTo>
                <a:lnTo>
                  <a:pt x="1981" y="751"/>
                </a:lnTo>
                <a:lnTo>
                  <a:pt x="1956" y="751"/>
                </a:lnTo>
                <a:close/>
              </a:path>
            </a:pathLst>
          </a:custGeom>
          <a:solidFill>
            <a:srgbClr val="84AFBD"/>
          </a:solidFill>
          <a:ln>
            <a:noFill/>
          </a:ln>
        </p:spPr>
      </p:sp>
      <p:sp>
        <p:nvSpPr>
          <p:cNvPr id="18259" name="Freeform 469"/>
          <p:cNvSpPr/>
          <p:nvPr/>
        </p:nvSpPr>
        <p:spPr>
          <a:xfrm>
            <a:off x="844200" y="349920"/>
            <a:ext cx="722520" cy="273960"/>
          </a:xfrm>
          <a:custGeom>
            <a:avLst/>
            <a:gdLst/>
            <a:ahLst/>
            <a:cxnLst/>
            <a:rect l="0" t="0" r="r" b="b"/>
            <a:pathLst>
              <a:path w="2007" h="761">
                <a:moveTo>
                  <a:pt x="1981" y="760"/>
                </a:moveTo>
                <a:lnTo>
                  <a:pt x="0" y="9"/>
                </a:lnTo>
                <a:lnTo>
                  <a:pt x="0" y="0"/>
                </a:lnTo>
                <a:lnTo>
                  <a:pt x="2006" y="760"/>
                </a:lnTo>
                <a:lnTo>
                  <a:pt x="1981" y="760"/>
                </a:lnTo>
                <a:close/>
              </a:path>
            </a:pathLst>
          </a:custGeom>
          <a:solidFill>
            <a:srgbClr val="85AFBE"/>
          </a:solidFill>
          <a:ln>
            <a:noFill/>
          </a:ln>
        </p:spPr>
      </p:sp>
      <p:sp>
        <p:nvSpPr>
          <p:cNvPr id="18260" name="Freeform 470"/>
          <p:cNvSpPr/>
          <p:nvPr/>
        </p:nvSpPr>
        <p:spPr>
          <a:xfrm>
            <a:off x="844200" y="346320"/>
            <a:ext cx="731880" cy="277560"/>
          </a:xfrm>
          <a:custGeom>
            <a:avLst/>
            <a:gdLst/>
            <a:ahLst/>
            <a:cxnLst/>
            <a:rect l="0" t="0" r="r" b="b"/>
            <a:pathLst>
              <a:path w="2033" h="771">
                <a:moveTo>
                  <a:pt x="2006" y="770"/>
                </a:moveTo>
                <a:lnTo>
                  <a:pt x="0" y="10"/>
                </a:lnTo>
                <a:lnTo>
                  <a:pt x="0" y="0"/>
                </a:lnTo>
                <a:lnTo>
                  <a:pt x="2032" y="770"/>
                </a:lnTo>
                <a:lnTo>
                  <a:pt x="2006" y="770"/>
                </a:lnTo>
                <a:close/>
              </a:path>
            </a:pathLst>
          </a:custGeom>
          <a:solidFill>
            <a:srgbClr val="87B0BE"/>
          </a:solidFill>
          <a:ln>
            <a:noFill/>
          </a:ln>
        </p:spPr>
      </p:sp>
      <p:sp>
        <p:nvSpPr>
          <p:cNvPr id="18261" name="Freeform 471"/>
          <p:cNvSpPr/>
          <p:nvPr/>
        </p:nvSpPr>
        <p:spPr>
          <a:xfrm>
            <a:off x="844200" y="343080"/>
            <a:ext cx="740880" cy="280800"/>
          </a:xfrm>
          <a:custGeom>
            <a:avLst/>
            <a:gdLst/>
            <a:ahLst/>
            <a:cxnLst/>
            <a:rect l="0" t="0" r="r" b="b"/>
            <a:pathLst>
              <a:path w="2058" h="780">
                <a:moveTo>
                  <a:pt x="2032" y="779"/>
                </a:moveTo>
                <a:lnTo>
                  <a:pt x="0" y="9"/>
                </a:lnTo>
                <a:lnTo>
                  <a:pt x="0" y="0"/>
                </a:lnTo>
                <a:lnTo>
                  <a:pt x="2057" y="779"/>
                </a:lnTo>
                <a:lnTo>
                  <a:pt x="2032" y="779"/>
                </a:lnTo>
                <a:close/>
              </a:path>
            </a:pathLst>
          </a:custGeom>
          <a:solidFill>
            <a:srgbClr val="88B1BF"/>
          </a:solidFill>
          <a:ln>
            <a:noFill/>
          </a:ln>
        </p:spPr>
      </p:sp>
      <p:sp>
        <p:nvSpPr>
          <p:cNvPr id="18262" name="Freeform 472"/>
          <p:cNvSpPr/>
          <p:nvPr/>
        </p:nvSpPr>
        <p:spPr>
          <a:xfrm>
            <a:off x="844200" y="339480"/>
            <a:ext cx="749880" cy="284400"/>
          </a:xfrm>
          <a:custGeom>
            <a:avLst/>
            <a:gdLst/>
            <a:ahLst/>
            <a:cxnLst/>
            <a:rect l="0" t="0" r="r" b="b"/>
            <a:pathLst>
              <a:path w="2083" h="790">
                <a:moveTo>
                  <a:pt x="2057" y="789"/>
                </a:moveTo>
                <a:lnTo>
                  <a:pt x="0" y="10"/>
                </a:lnTo>
                <a:lnTo>
                  <a:pt x="0" y="0"/>
                </a:lnTo>
                <a:lnTo>
                  <a:pt x="2082" y="789"/>
                </a:lnTo>
                <a:lnTo>
                  <a:pt x="2057" y="789"/>
                </a:lnTo>
                <a:close/>
              </a:path>
            </a:pathLst>
          </a:custGeom>
          <a:solidFill>
            <a:srgbClr val="89B2BF"/>
          </a:solidFill>
          <a:ln>
            <a:noFill/>
          </a:ln>
        </p:spPr>
      </p:sp>
      <p:sp>
        <p:nvSpPr>
          <p:cNvPr id="18263" name="Freeform 473"/>
          <p:cNvSpPr/>
          <p:nvPr/>
        </p:nvSpPr>
        <p:spPr>
          <a:xfrm>
            <a:off x="844200" y="336240"/>
            <a:ext cx="758880" cy="287640"/>
          </a:xfrm>
          <a:custGeom>
            <a:avLst/>
            <a:gdLst/>
            <a:ahLst/>
            <a:cxnLst/>
            <a:rect l="0" t="0" r="r" b="b"/>
            <a:pathLst>
              <a:path w="2108" h="799">
                <a:moveTo>
                  <a:pt x="2082" y="798"/>
                </a:moveTo>
                <a:lnTo>
                  <a:pt x="0" y="9"/>
                </a:lnTo>
                <a:lnTo>
                  <a:pt x="0" y="0"/>
                </a:lnTo>
                <a:lnTo>
                  <a:pt x="2107" y="798"/>
                </a:lnTo>
                <a:lnTo>
                  <a:pt x="2082" y="798"/>
                </a:lnTo>
                <a:close/>
              </a:path>
            </a:pathLst>
          </a:custGeom>
          <a:solidFill>
            <a:srgbClr val="8AB2C0"/>
          </a:solidFill>
          <a:ln>
            <a:noFill/>
          </a:ln>
        </p:spPr>
      </p:sp>
      <p:sp>
        <p:nvSpPr>
          <p:cNvPr id="18264" name="Freeform 474"/>
          <p:cNvSpPr/>
          <p:nvPr/>
        </p:nvSpPr>
        <p:spPr>
          <a:xfrm>
            <a:off x="844200" y="332640"/>
            <a:ext cx="767880" cy="291240"/>
          </a:xfrm>
          <a:custGeom>
            <a:avLst/>
            <a:gdLst/>
            <a:ahLst/>
            <a:cxnLst/>
            <a:rect l="0" t="0" r="r" b="b"/>
            <a:pathLst>
              <a:path w="2133" h="809">
                <a:moveTo>
                  <a:pt x="2107" y="808"/>
                </a:moveTo>
                <a:lnTo>
                  <a:pt x="0" y="10"/>
                </a:lnTo>
                <a:lnTo>
                  <a:pt x="0" y="0"/>
                </a:lnTo>
                <a:lnTo>
                  <a:pt x="2132" y="808"/>
                </a:lnTo>
                <a:lnTo>
                  <a:pt x="2107" y="808"/>
                </a:lnTo>
                <a:close/>
              </a:path>
            </a:pathLst>
          </a:custGeom>
          <a:solidFill>
            <a:srgbClr val="8BB3C0"/>
          </a:solidFill>
          <a:ln>
            <a:noFill/>
          </a:ln>
        </p:spPr>
      </p:sp>
      <p:sp>
        <p:nvSpPr>
          <p:cNvPr id="18265" name="Freeform 475"/>
          <p:cNvSpPr/>
          <p:nvPr/>
        </p:nvSpPr>
        <p:spPr>
          <a:xfrm>
            <a:off x="844200" y="329400"/>
            <a:ext cx="776880" cy="294480"/>
          </a:xfrm>
          <a:custGeom>
            <a:avLst/>
            <a:gdLst/>
            <a:ahLst/>
            <a:cxnLst/>
            <a:rect l="0" t="0" r="r" b="b"/>
            <a:pathLst>
              <a:path w="2158" h="818">
                <a:moveTo>
                  <a:pt x="2132" y="817"/>
                </a:moveTo>
                <a:lnTo>
                  <a:pt x="0" y="9"/>
                </a:lnTo>
                <a:lnTo>
                  <a:pt x="0" y="0"/>
                </a:lnTo>
                <a:lnTo>
                  <a:pt x="2157" y="817"/>
                </a:lnTo>
                <a:lnTo>
                  <a:pt x="2132" y="817"/>
                </a:lnTo>
                <a:close/>
              </a:path>
            </a:pathLst>
          </a:custGeom>
          <a:solidFill>
            <a:srgbClr val="8CB3C1"/>
          </a:solidFill>
          <a:ln>
            <a:noFill/>
          </a:ln>
        </p:spPr>
      </p:sp>
      <p:sp>
        <p:nvSpPr>
          <p:cNvPr id="18266" name="Freeform 476"/>
          <p:cNvSpPr/>
          <p:nvPr/>
        </p:nvSpPr>
        <p:spPr>
          <a:xfrm>
            <a:off x="844200" y="325800"/>
            <a:ext cx="785880" cy="298080"/>
          </a:xfrm>
          <a:custGeom>
            <a:avLst/>
            <a:gdLst/>
            <a:ahLst/>
            <a:cxnLst/>
            <a:rect l="0" t="0" r="r" b="b"/>
            <a:pathLst>
              <a:path w="2183" h="828">
                <a:moveTo>
                  <a:pt x="2157" y="827"/>
                </a:moveTo>
                <a:lnTo>
                  <a:pt x="0" y="10"/>
                </a:lnTo>
                <a:lnTo>
                  <a:pt x="0" y="0"/>
                </a:lnTo>
                <a:lnTo>
                  <a:pt x="2182" y="827"/>
                </a:lnTo>
                <a:lnTo>
                  <a:pt x="2157" y="827"/>
                </a:lnTo>
                <a:close/>
              </a:path>
            </a:pathLst>
          </a:custGeom>
          <a:solidFill>
            <a:srgbClr val="8EB4C1"/>
          </a:solidFill>
          <a:ln>
            <a:noFill/>
          </a:ln>
        </p:spPr>
      </p:sp>
      <p:sp>
        <p:nvSpPr>
          <p:cNvPr id="18267" name="Freeform 477"/>
          <p:cNvSpPr/>
          <p:nvPr/>
        </p:nvSpPr>
        <p:spPr>
          <a:xfrm>
            <a:off x="844200" y="322560"/>
            <a:ext cx="794880" cy="301320"/>
          </a:xfrm>
          <a:custGeom>
            <a:avLst/>
            <a:gdLst/>
            <a:ahLst/>
            <a:cxnLst/>
            <a:rect l="0" t="0" r="r" b="b"/>
            <a:pathLst>
              <a:path w="2208" h="837">
                <a:moveTo>
                  <a:pt x="2182" y="836"/>
                </a:moveTo>
                <a:lnTo>
                  <a:pt x="0" y="9"/>
                </a:lnTo>
                <a:lnTo>
                  <a:pt x="0" y="0"/>
                </a:lnTo>
                <a:lnTo>
                  <a:pt x="2207" y="836"/>
                </a:lnTo>
                <a:lnTo>
                  <a:pt x="2182" y="836"/>
                </a:lnTo>
                <a:close/>
              </a:path>
            </a:pathLst>
          </a:custGeom>
          <a:solidFill>
            <a:srgbClr val="8FB4C2"/>
          </a:solidFill>
          <a:ln>
            <a:noFill/>
          </a:ln>
        </p:spPr>
      </p:sp>
      <p:sp>
        <p:nvSpPr>
          <p:cNvPr id="18268" name="Freeform 478"/>
          <p:cNvSpPr/>
          <p:nvPr/>
        </p:nvSpPr>
        <p:spPr>
          <a:xfrm>
            <a:off x="844200" y="318960"/>
            <a:ext cx="803880" cy="304920"/>
          </a:xfrm>
          <a:custGeom>
            <a:avLst/>
            <a:gdLst/>
            <a:ahLst/>
            <a:cxnLst/>
            <a:rect l="0" t="0" r="r" b="b"/>
            <a:pathLst>
              <a:path w="2233" h="847">
                <a:moveTo>
                  <a:pt x="2207" y="846"/>
                </a:moveTo>
                <a:lnTo>
                  <a:pt x="0" y="10"/>
                </a:lnTo>
                <a:lnTo>
                  <a:pt x="0" y="0"/>
                </a:lnTo>
                <a:lnTo>
                  <a:pt x="2232" y="846"/>
                </a:lnTo>
                <a:lnTo>
                  <a:pt x="2207" y="846"/>
                </a:lnTo>
                <a:close/>
              </a:path>
            </a:pathLst>
          </a:custGeom>
          <a:solidFill>
            <a:srgbClr val="90B5C2"/>
          </a:solidFill>
          <a:ln>
            <a:noFill/>
          </a:ln>
        </p:spPr>
      </p:sp>
      <p:sp>
        <p:nvSpPr>
          <p:cNvPr id="18269" name="Freeform 479"/>
          <p:cNvSpPr/>
          <p:nvPr/>
        </p:nvSpPr>
        <p:spPr>
          <a:xfrm>
            <a:off x="844200" y="315720"/>
            <a:ext cx="812880" cy="308160"/>
          </a:xfrm>
          <a:custGeom>
            <a:avLst/>
            <a:gdLst/>
            <a:ahLst/>
            <a:cxnLst/>
            <a:rect l="0" t="0" r="r" b="b"/>
            <a:pathLst>
              <a:path w="2258" h="856">
                <a:moveTo>
                  <a:pt x="2232" y="855"/>
                </a:moveTo>
                <a:lnTo>
                  <a:pt x="0" y="9"/>
                </a:lnTo>
                <a:lnTo>
                  <a:pt x="0" y="0"/>
                </a:lnTo>
                <a:lnTo>
                  <a:pt x="2257" y="855"/>
                </a:lnTo>
                <a:lnTo>
                  <a:pt x="2232" y="855"/>
                </a:lnTo>
                <a:close/>
              </a:path>
            </a:pathLst>
          </a:custGeom>
          <a:solidFill>
            <a:srgbClr val="91B6C3"/>
          </a:solidFill>
          <a:ln>
            <a:noFill/>
          </a:ln>
        </p:spPr>
      </p:sp>
      <p:sp>
        <p:nvSpPr>
          <p:cNvPr id="18270" name="Freeform 480"/>
          <p:cNvSpPr/>
          <p:nvPr/>
        </p:nvSpPr>
        <p:spPr>
          <a:xfrm>
            <a:off x="844200" y="312120"/>
            <a:ext cx="821880" cy="311760"/>
          </a:xfrm>
          <a:custGeom>
            <a:avLst/>
            <a:gdLst/>
            <a:ahLst/>
            <a:cxnLst/>
            <a:rect l="0" t="0" r="r" b="b"/>
            <a:pathLst>
              <a:path w="2283" h="866">
                <a:moveTo>
                  <a:pt x="2257" y="865"/>
                </a:moveTo>
                <a:lnTo>
                  <a:pt x="0" y="10"/>
                </a:lnTo>
                <a:lnTo>
                  <a:pt x="0" y="0"/>
                </a:lnTo>
                <a:lnTo>
                  <a:pt x="2282" y="865"/>
                </a:lnTo>
                <a:lnTo>
                  <a:pt x="2257" y="865"/>
                </a:lnTo>
                <a:close/>
              </a:path>
            </a:pathLst>
          </a:custGeom>
          <a:solidFill>
            <a:srgbClr val="92B7C3"/>
          </a:solidFill>
          <a:ln>
            <a:noFill/>
          </a:ln>
        </p:spPr>
      </p:sp>
      <p:sp>
        <p:nvSpPr>
          <p:cNvPr id="18271" name="Freeform 481"/>
          <p:cNvSpPr/>
          <p:nvPr/>
        </p:nvSpPr>
        <p:spPr>
          <a:xfrm>
            <a:off x="844200" y="308880"/>
            <a:ext cx="830880" cy="315000"/>
          </a:xfrm>
          <a:custGeom>
            <a:avLst/>
            <a:gdLst/>
            <a:ahLst/>
            <a:cxnLst/>
            <a:rect l="0" t="0" r="r" b="b"/>
            <a:pathLst>
              <a:path w="2308" h="875">
                <a:moveTo>
                  <a:pt x="2282" y="874"/>
                </a:moveTo>
                <a:lnTo>
                  <a:pt x="0" y="9"/>
                </a:lnTo>
                <a:lnTo>
                  <a:pt x="0" y="0"/>
                </a:lnTo>
                <a:lnTo>
                  <a:pt x="2307" y="874"/>
                </a:lnTo>
                <a:lnTo>
                  <a:pt x="2282" y="874"/>
                </a:lnTo>
                <a:close/>
              </a:path>
            </a:pathLst>
          </a:custGeom>
          <a:solidFill>
            <a:srgbClr val="93B7C4"/>
          </a:solidFill>
          <a:ln>
            <a:noFill/>
          </a:ln>
        </p:spPr>
      </p:sp>
      <p:sp>
        <p:nvSpPr>
          <p:cNvPr id="18272" name="Freeform 482"/>
          <p:cNvSpPr/>
          <p:nvPr/>
        </p:nvSpPr>
        <p:spPr>
          <a:xfrm>
            <a:off x="844200" y="305280"/>
            <a:ext cx="839880" cy="318600"/>
          </a:xfrm>
          <a:custGeom>
            <a:avLst/>
            <a:gdLst/>
            <a:ahLst/>
            <a:cxnLst/>
            <a:rect l="0" t="0" r="r" b="b"/>
            <a:pathLst>
              <a:path w="2333" h="885">
                <a:moveTo>
                  <a:pt x="2307" y="884"/>
                </a:moveTo>
                <a:lnTo>
                  <a:pt x="0" y="10"/>
                </a:lnTo>
                <a:lnTo>
                  <a:pt x="0" y="0"/>
                </a:lnTo>
                <a:lnTo>
                  <a:pt x="2332" y="884"/>
                </a:lnTo>
                <a:lnTo>
                  <a:pt x="2307" y="884"/>
                </a:lnTo>
                <a:close/>
              </a:path>
            </a:pathLst>
          </a:custGeom>
          <a:solidFill>
            <a:srgbClr val="95B8C4"/>
          </a:solidFill>
          <a:ln>
            <a:noFill/>
          </a:ln>
        </p:spPr>
      </p:sp>
      <p:sp>
        <p:nvSpPr>
          <p:cNvPr id="18273" name="Freeform 483"/>
          <p:cNvSpPr/>
          <p:nvPr/>
        </p:nvSpPr>
        <p:spPr>
          <a:xfrm>
            <a:off x="844200" y="302040"/>
            <a:ext cx="848880" cy="321840"/>
          </a:xfrm>
          <a:custGeom>
            <a:avLst/>
            <a:gdLst/>
            <a:ahLst/>
            <a:cxnLst/>
            <a:rect l="0" t="0" r="r" b="b"/>
            <a:pathLst>
              <a:path w="2358" h="894">
                <a:moveTo>
                  <a:pt x="2332" y="893"/>
                </a:moveTo>
                <a:lnTo>
                  <a:pt x="0" y="9"/>
                </a:lnTo>
                <a:lnTo>
                  <a:pt x="0" y="0"/>
                </a:lnTo>
                <a:lnTo>
                  <a:pt x="2357" y="893"/>
                </a:lnTo>
                <a:lnTo>
                  <a:pt x="2332" y="893"/>
                </a:lnTo>
                <a:close/>
              </a:path>
            </a:pathLst>
          </a:custGeom>
          <a:solidFill>
            <a:srgbClr val="96B9C5"/>
          </a:solidFill>
          <a:ln>
            <a:noFill/>
          </a:ln>
        </p:spPr>
      </p:sp>
      <p:sp>
        <p:nvSpPr>
          <p:cNvPr id="18274" name="Freeform 484"/>
          <p:cNvSpPr/>
          <p:nvPr/>
        </p:nvSpPr>
        <p:spPr>
          <a:xfrm>
            <a:off x="844200" y="298440"/>
            <a:ext cx="858240" cy="325440"/>
          </a:xfrm>
          <a:custGeom>
            <a:avLst/>
            <a:gdLst/>
            <a:ahLst/>
            <a:cxnLst/>
            <a:rect l="0" t="0" r="r" b="b"/>
            <a:pathLst>
              <a:path w="2384" h="904">
                <a:moveTo>
                  <a:pt x="2357" y="903"/>
                </a:moveTo>
                <a:lnTo>
                  <a:pt x="0" y="10"/>
                </a:lnTo>
                <a:lnTo>
                  <a:pt x="0" y="0"/>
                </a:lnTo>
                <a:lnTo>
                  <a:pt x="2383" y="903"/>
                </a:lnTo>
                <a:lnTo>
                  <a:pt x="2357" y="903"/>
                </a:lnTo>
                <a:close/>
              </a:path>
            </a:pathLst>
          </a:custGeom>
          <a:solidFill>
            <a:srgbClr val="97BAC6"/>
          </a:solidFill>
          <a:ln>
            <a:noFill/>
          </a:ln>
        </p:spPr>
      </p:sp>
      <p:sp>
        <p:nvSpPr>
          <p:cNvPr id="18275" name="Freeform 485"/>
          <p:cNvSpPr/>
          <p:nvPr/>
        </p:nvSpPr>
        <p:spPr>
          <a:xfrm>
            <a:off x="844200" y="295200"/>
            <a:ext cx="867240" cy="328680"/>
          </a:xfrm>
          <a:custGeom>
            <a:avLst/>
            <a:gdLst/>
            <a:ahLst/>
            <a:cxnLst/>
            <a:rect l="0" t="0" r="r" b="b"/>
            <a:pathLst>
              <a:path w="2409" h="913">
                <a:moveTo>
                  <a:pt x="2383" y="912"/>
                </a:moveTo>
                <a:lnTo>
                  <a:pt x="0" y="9"/>
                </a:lnTo>
                <a:lnTo>
                  <a:pt x="0" y="0"/>
                </a:lnTo>
                <a:lnTo>
                  <a:pt x="2408" y="912"/>
                </a:lnTo>
                <a:lnTo>
                  <a:pt x="2383" y="912"/>
                </a:lnTo>
                <a:close/>
              </a:path>
            </a:pathLst>
          </a:custGeom>
          <a:solidFill>
            <a:srgbClr val="98BAC6"/>
          </a:solidFill>
          <a:ln>
            <a:noFill/>
          </a:ln>
        </p:spPr>
      </p:sp>
      <p:sp>
        <p:nvSpPr>
          <p:cNvPr id="18276" name="Freeform 486"/>
          <p:cNvSpPr/>
          <p:nvPr/>
        </p:nvSpPr>
        <p:spPr>
          <a:xfrm>
            <a:off x="844200" y="291600"/>
            <a:ext cx="876240" cy="332280"/>
          </a:xfrm>
          <a:custGeom>
            <a:avLst/>
            <a:gdLst/>
            <a:ahLst/>
            <a:cxnLst/>
            <a:rect l="0" t="0" r="r" b="b"/>
            <a:pathLst>
              <a:path w="2434" h="923">
                <a:moveTo>
                  <a:pt x="2408" y="922"/>
                </a:moveTo>
                <a:lnTo>
                  <a:pt x="0" y="10"/>
                </a:lnTo>
                <a:lnTo>
                  <a:pt x="0" y="0"/>
                </a:lnTo>
                <a:lnTo>
                  <a:pt x="2433" y="922"/>
                </a:lnTo>
                <a:lnTo>
                  <a:pt x="2408" y="922"/>
                </a:lnTo>
                <a:close/>
              </a:path>
            </a:pathLst>
          </a:custGeom>
          <a:solidFill>
            <a:srgbClr val="9ABBC7"/>
          </a:solidFill>
          <a:ln>
            <a:noFill/>
          </a:ln>
        </p:spPr>
      </p:sp>
      <p:sp>
        <p:nvSpPr>
          <p:cNvPr id="18277" name="Freeform 487"/>
          <p:cNvSpPr/>
          <p:nvPr/>
        </p:nvSpPr>
        <p:spPr>
          <a:xfrm>
            <a:off x="844200" y="288360"/>
            <a:ext cx="885240" cy="335520"/>
          </a:xfrm>
          <a:custGeom>
            <a:avLst/>
            <a:gdLst/>
            <a:ahLst/>
            <a:cxnLst/>
            <a:rect l="0" t="0" r="r" b="b"/>
            <a:pathLst>
              <a:path w="2459" h="932">
                <a:moveTo>
                  <a:pt x="2433" y="931"/>
                </a:moveTo>
                <a:lnTo>
                  <a:pt x="0" y="9"/>
                </a:lnTo>
                <a:lnTo>
                  <a:pt x="0" y="0"/>
                </a:lnTo>
                <a:lnTo>
                  <a:pt x="2458" y="931"/>
                </a:lnTo>
                <a:lnTo>
                  <a:pt x="2433" y="931"/>
                </a:lnTo>
                <a:close/>
              </a:path>
            </a:pathLst>
          </a:custGeom>
          <a:solidFill>
            <a:srgbClr val="9BBBC7"/>
          </a:solidFill>
          <a:ln>
            <a:noFill/>
          </a:ln>
        </p:spPr>
      </p:sp>
      <p:sp>
        <p:nvSpPr>
          <p:cNvPr id="18278" name="Freeform 488"/>
          <p:cNvSpPr/>
          <p:nvPr/>
        </p:nvSpPr>
        <p:spPr>
          <a:xfrm>
            <a:off x="844200" y="284760"/>
            <a:ext cx="894240" cy="339120"/>
          </a:xfrm>
          <a:custGeom>
            <a:avLst/>
            <a:gdLst/>
            <a:ahLst/>
            <a:cxnLst/>
            <a:rect l="0" t="0" r="r" b="b"/>
            <a:pathLst>
              <a:path w="2484" h="942">
                <a:moveTo>
                  <a:pt x="2458" y="941"/>
                </a:moveTo>
                <a:lnTo>
                  <a:pt x="0" y="10"/>
                </a:lnTo>
                <a:lnTo>
                  <a:pt x="0" y="0"/>
                </a:lnTo>
                <a:lnTo>
                  <a:pt x="2483" y="941"/>
                </a:lnTo>
                <a:lnTo>
                  <a:pt x="2458" y="941"/>
                </a:lnTo>
                <a:close/>
              </a:path>
            </a:pathLst>
          </a:custGeom>
          <a:solidFill>
            <a:srgbClr val="9CBCC8"/>
          </a:solidFill>
          <a:ln>
            <a:noFill/>
          </a:ln>
        </p:spPr>
      </p:sp>
      <p:sp>
        <p:nvSpPr>
          <p:cNvPr id="18279" name="Freeform 489"/>
          <p:cNvSpPr/>
          <p:nvPr/>
        </p:nvSpPr>
        <p:spPr>
          <a:xfrm>
            <a:off x="844200" y="281520"/>
            <a:ext cx="903240" cy="342360"/>
          </a:xfrm>
          <a:custGeom>
            <a:avLst/>
            <a:gdLst/>
            <a:ahLst/>
            <a:cxnLst/>
            <a:rect l="0" t="0" r="r" b="b"/>
            <a:pathLst>
              <a:path w="2509" h="951">
                <a:moveTo>
                  <a:pt x="2483" y="950"/>
                </a:moveTo>
                <a:lnTo>
                  <a:pt x="0" y="9"/>
                </a:lnTo>
                <a:lnTo>
                  <a:pt x="0" y="0"/>
                </a:lnTo>
                <a:lnTo>
                  <a:pt x="2508" y="950"/>
                </a:lnTo>
                <a:lnTo>
                  <a:pt x="2483" y="950"/>
                </a:lnTo>
                <a:close/>
              </a:path>
            </a:pathLst>
          </a:custGeom>
          <a:solidFill>
            <a:srgbClr val="9DBDC8"/>
          </a:solidFill>
          <a:ln>
            <a:noFill/>
          </a:ln>
        </p:spPr>
      </p:sp>
      <p:sp>
        <p:nvSpPr>
          <p:cNvPr id="18280" name="Freeform 490"/>
          <p:cNvSpPr/>
          <p:nvPr/>
        </p:nvSpPr>
        <p:spPr>
          <a:xfrm>
            <a:off x="844200" y="277920"/>
            <a:ext cx="912240" cy="345960"/>
          </a:xfrm>
          <a:custGeom>
            <a:avLst/>
            <a:gdLst/>
            <a:ahLst/>
            <a:cxnLst/>
            <a:rect l="0" t="0" r="r" b="b"/>
            <a:pathLst>
              <a:path w="2534" h="961">
                <a:moveTo>
                  <a:pt x="2508" y="960"/>
                </a:moveTo>
                <a:lnTo>
                  <a:pt x="0" y="10"/>
                </a:lnTo>
                <a:lnTo>
                  <a:pt x="0" y="0"/>
                </a:lnTo>
                <a:lnTo>
                  <a:pt x="2533" y="960"/>
                </a:lnTo>
                <a:lnTo>
                  <a:pt x="2508" y="960"/>
                </a:lnTo>
                <a:close/>
              </a:path>
            </a:pathLst>
          </a:custGeom>
          <a:solidFill>
            <a:srgbClr val="9EBEC9"/>
          </a:solidFill>
          <a:ln>
            <a:noFill/>
          </a:ln>
        </p:spPr>
      </p:sp>
      <p:sp>
        <p:nvSpPr>
          <p:cNvPr id="18281" name="Freeform 491"/>
          <p:cNvSpPr/>
          <p:nvPr/>
        </p:nvSpPr>
        <p:spPr>
          <a:xfrm>
            <a:off x="844200" y="274680"/>
            <a:ext cx="921240" cy="349200"/>
          </a:xfrm>
          <a:custGeom>
            <a:avLst/>
            <a:gdLst/>
            <a:ahLst/>
            <a:cxnLst/>
            <a:rect l="0" t="0" r="r" b="b"/>
            <a:pathLst>
              <a:path w="2559" h="970">
                <a:moveTo>
                  <a:pt x="2533" y="969"/>
                </a:moveTo>
                <a:lnTo>
                  <a:pt x="0" y="9"/>
                </a:lnTo>
                <a:lnTo>
                  <a:pt x="0" y="0"/>
                </a:lnTo>
                <a:lnTo>
                  <a:pt x="2558" y="969"/>
                </a:lnTo>
                <a:lnTo>
                  <a:pt x="2533" y="969"/>
                </a:lnTo>
                <a:close/>
              </a:path>
            </a:pathLst>
          </a:custGeom>
          <a:solidFill>
            <a:srgbClr val="9FBEC9"/>
          </a:solidFill>
          <a:ln>
            <a:noFill/>
          </a:ln>
        </p:spPr>
      </p:sp>
      <p:sp>
        <p:nvSpPr>
          <p:cNvPr id="18282" name="Freeform 492"/>
          <p:cNvSpPr/>
          <p:nvPr/>
        </p:nvSpPr>
        <p:spPr>
          <a:xfrm>
            <a:off x="844200" y="271080"/>
            <a:ext cx="930240" cy="352800"/>
          </a:xfrm>
          <a:custGeom>
            <a:avLst/>
            <a:gdLst/>
            <a:ahLst/>
            <a:cxnLst/>
            <a:rect l="0" t="0" r="r" b="b"/>
            <a:pathLst>
              <a:path w="2584" h="980">
                <a:moveTo>
                  <a:pt x="2558" y="979"/>
                </a:moveTo>
                <a:lnTo>
                  <a:pt x="0" y="10"/>
                </a:lnTo>
                <a:lnTo>
                  <a:pt x="0" y="0"/>
                </a:lnTo>
                <a:lnTo>
                  <a:pt x="2583" y="979"/>
                </a:lnTo>
                <a:lnTo>
                  <a:pt x="2558" y="979"/>
                </a:lnTo>
                <a:close/>
              </a:path>
            </a:pathLst>
          </a:custGeom>
          <a:solidFill>
            <a:srgbClr val="A1BFCA"/>
          </a:solidFill>
          <a:ln>
            <a:noFill/>
          </a:ln>
        </p:spPr>
      </p:sp>
      <p:sp>
        <p:nvSpPr>
          <p:cNvPr id="18283" name="Freeform 493"/>
          <p:cNvSpPr/>
          <p:nvPr/>
        </p:nvSpPr>
        <p:spPr>
          <a:xfrm>
            <a:off x="844200" y="267840"/>
            <a:ext cx="939240" cy="356040"/>
          </a:xfrm>
          <a:custGeom>
            <a:avLst/>
            <a:gdLst/>
            <a:ahLst/>
            <a:cxnLst/>
            <a:rect l="0" t="0" r="r" b="b"/>
            <a:pathLst>
              <a:path w="2609" h="989">
                <a:moveTo>
                  <a:pt x="2583" y="988"/>
                </a:moveTo>
                <a:lnTo>
                  <a:pt x="0" y="9"/>
                </a:lnTo>
                <a:lnTo>
                  <a:pt x="0" y="0"/>
                </a:lnTo>
                <a:lnTo>
                  <a:pt x="2608" y="988"/>
                </a:lnTo>
                <a:lnTo>
                  <a:pt x="2583" y="988"/>
                </a:lnTo>
                <a:close/>
              </a:path>
            </a:pathLst>
          </a:custGeom>
          <a:solidFill>
            <a:srgbClr val="A2C0CA"/>
          </a:solidFill>
          <a:ln>
            <a:noFill/>
          </a:ln>
        </p:spPr>
      </p:sp>
      <p:sp>
        <p:nvSpPr>
          <p:cNvPr id="18284" name="Freeform 494"/>
          <p:cNvSpPr/>
          <p:nvPr/>
        </p:nvSpPr>
        <p:spPr>
          <a:xfrm>
            <a:off x="844200" y="264240"/>
            <a:ext cx="948240" cy="359640"/>
          </a:xfrm>
          <a:custGeom>
            <a:avLst/>
            <a:gdLst/>
            <a:ahLst/>
            <a:cxnLst/>
            <a:rect l="0" t="0" r="r" b="b"/>
            <a:pathLst>
              <a:path w="2634" h="999">
                <a:moveTo>
                  <a:pt x="2608" y="998"/>
                </a:moveTo>
                <a:lnTo>
                  <a:pt x="0" y="10"/>
                </a:lnTo>
                <a:lnTo>
                  <a:pt x="0" y="0"/>
                </a:lnTo>
                <a:lnTo>
                  <a:pt x="2633" y="998"/>
                </a:lnTo>
                <a:lnTo>
                  <a:pt x="2608" y="998"/>
                </a:lnTo>
                <a:close/>
              </a:path>
            </a:pathLst>
          </a:custGeom>
          <a:solidFill>
            <a:srgbClr val="A3C1CB"/>
          </a:solidFill>
          <a:ln>
            <a:noFill/>
          </a:ln>
        </p:spPr>
      </p:sp>
      <p:sp>
        <p:nvSpPr>
          <p:cNvPr id="18285" name="Freeform 495"/>
          <p:cNvSpPr/>
          <p:nvPr/>
        </p:nvSpPr>
        <p:spPr>
          <a:xfrm>
            <a:off x="844200" y="261000"/>
            <a:ext cx="957240" cy="362880"/>
          </a:xfrm>
          <a:custGeom>
            <a:avLst/>
            <a:gdLst/>
            <a:ahLst/>
            <a:cxnLst/>
            <a:rect l="0" t="0" r="r" b="b"/>
            <a:pathLst>
              <a:path w="2659" h="1008">
                <a:moveTo>
                  <a:pt x="2633" y="1007"/>
                </a:moveTo>
                <a:lnTo>
                  <a:pt x="0" y="9"/>
                </a:lnTo>
                <a:lnTo>
                  <a:pt x="0" y="0"/>
                </a:lnTo>
                <a:lnTo>
                  <a:pt x="2658" y="1007"/>
                </a:lnTo>
                <a:lnTo>
                  <a:pt x="2633" y="1007"/>
                </a:lnTo>
                <a:close/>
              </a:path>
            </a:pathLst>
          </a:custGeom>
          <a:solidFill>
            <a:srgbClr val="A4C1CC"/>
          </a:solidFill>
          <a:ln>
            <a:noFill/>
          </a:ln>
        </p:spPr>
      </p:sp>
      <p:sp>
        <p:nvSpPr>
          <p:cNvPr id="18286" name="Freeform 496"/>
          <p:cNvSpPr/>
          <p:nvPr/>
        </p:nvSpPr>
        <p:spPr>
          <a:xfrm>
            <a:off x="844200" y="257400"/>
            <a:ext cx="966240" cy="366480"/>
          </a:xfrm>
          <a:custGeom>
            <a:avLst/>
            <a:gdLst/>
            <a:ahLst/>
            <a:cxnLst/>
            <a:rect l="0" t="0" r="r" b="b"/>
            <a:pathLst>
              <a:path w="2684" h="1018">
                <a:moveTo>
                  <a:pt x="2658" y="1017"/>
                </a:moveTo>
                <a:lnTo>
                  <a:pt x="0" y="10"/>
                </a:lnTo>
                <a:lnTo>
                  <a:pt x="0" y="0"/>
                </a:lnTo>
                <a:lnTo>
                  <a:pt x="2683" y="1017"/>
                </a:lnTo>
                <a:lnTo>
                  <a:pt x="2658" y="1017"/>
                </a:lnTo>
                <a:close/>
              </a:path>
            </a:pathLst>
          </a:custGeom>
          <a:solidFill>
            <a:srgbClr val="A5C2CC"/>
          </a:solidFill>
          <a:ln>
            <a:noFill/>
          </a:ln>
        </p:spPr>
      </p:sp>
      <p:sp>
        <p:nvSpPr>
          <p:cNvPr id="18287" name="Freeform 497"/>
          <p:cNvSpPr/>
          <p:nvPr/>
        </p:nvSpPr>
        <p:spPr>
          <a:xfrm>
            <a:off x="844200" y="254160"/>
            <a:ext cx="975240" cy="369720"/>
          </a:xfrm>
          <a:custGeom>
            <a:avLst/>
            <a:gdLst/>
            <a:ahLst/>
            <a:cxnLst/>
            <a:rect l="0" t="0" r="r" b="b"/>
            <a:pathLst>
              <a:path w="2709" h="1027">
                <a:moveTo>
                  <a:pt x="2683" y="1026"/>
                </a:moveTo>
                <a:lnTo>
                  <a:pt x="0" y="9"/>
                </a:lnTo>
                <a:lnTo>
                  <a:pt x="0" y="0"/>
                </a:lnTo>
                <a:lnTo>
                  <a:pt x="2708" y="1026"/>
                </a:lnTo>
                <a:lnTo>
                  <a:pt x="2683" y="1026"/>
                </a:lnTo>
                <a:close/>
              </a:path>
            </a:pathLst>
          </a:custGeom>
          <a:solidFill>
            <a:srgbClr val="A7C2CD"/>
          </a:solidFill>
          <a:ln>
            <a:noFill/>
          </a:ln>
        </p:spPr>
      </p:sp>
      <p:sp>
        <p:nvSpPr>
          <p:cNvPr id="18288" name="Freeform 498"/>
          <p:cNvSpPr/>
          <p:nvPr/>
        </p:nvSpPr>
        <p:spPr>
          <a:xfrm>
            <a:off x="844200" y="250560"/>
            <a:ext cx="984240" cy="373320"/>
          </a:xfrm>
          <a:custGeom>
            <a:avLst/>
            <a:gdLst/>
            <a:ahLst/>
            <a:cxnLst/>
            <a:rect l="0" t="0" r="r" b="b"/>
            <a:pathLst>
              <a:path w="2734" h="1037">
                <a:moveTo>
                  <a:pt x="2708" y="1036"/>
                </a:moveTo>
                <a:lnTo>
                  <a:pt x="0" y="10"/>
                </a:lnTo>
                <a:lnTo>
                  <a:pt x="0" y="0"/>
                </a:lnTo>
                <a:lnTo>
                  <a:pt x="2733" y="1036"/>
                </a:lnTo>
                <a:lnTo>
                  <a:pt x="2708" y="1036"/>
                </a:lnTo>
                <a:close/>
              </a:path>
            </a:pathLst>
          </a:custGeom>
          <a:solidFill>
            <a:srgbClr val="A8C3CD"/>
          </a:solidFill>
          <a:ln>
            <a:noFill/>
          </a:ln>
        </p:spPr>
      </p:sp>
      <p:sp>
        <p:nvSpPr>
          <p:cNvPr id="18289" name="Freeform 499"/>
          <p:cNvSpPr/>
          <p:nvPr/>
        </p:nvSpPr>
        <p:spPr>
          <a:xfrm>
            <a:off x="844200" y="247320"/>
            <a:ext cx="993600" cy="376560"/>
          </a:xfrm>
          <a:custGeom>
            <a:avLst/>
            <a:gdLst/>
            <a:ahLst/>
            <a:cxnLst/>
            <a:rect l="0" t="0" r="r" b="b"/>
            <a:pathLst>
              <a:path w="2760" h="1046">
                <a:moveTo>
                  <a:pt x="2733" y="1045"/>
                </a:moveTo>
                <a:lnTo>
                  <a:pt x="0" y="9"/>
                </a:lnTo>
                <a:lnTo>
                  <a:pt x="0" y="0"/>
                </a:lnTo>
                <a:lnTo>
                  <a:pt x="2759" y="1045"/>
                </a:lnTo>
                <a:lnTo>
                  <a:pt x="2733" y="1045"/>
                </a:lnTo>
                <a:close/>
              </a:path>
            </a:pathLst>
          </a:custGeom>
          <a:solidFill>
            <a:srgbClr val="A9C4CE"/>
          </a:solidFill>
          <a:ln>
            <a:noFill/>
          </a:ln>
        </p:spPr>
      </p:sp>
      <p:sp>
        <p:nvSpPr>
          <p:cNvPr id="18290" name="Freeform 500"/>
          <p:cNvSpPr/>
          <p:nvPr/>
        </p:nvSpPr>
        <p:spPr>
          <a:xfrm>
            <a:off x="844200" y="243720"/>
            <a:ext cx="1002600" cy="380160"/>
          </a:xfrm>
          <a:custGeom>
            <a:avLst/>
            <a:gdLst/>
            <a:ahLst/>
            <a:cxnLst/>
            <a:rect l="0" t="0" r="r" b="b"/>
            <a:pathLst>
              <a:path w="2785" h="1056">
                <a:moveTo>
                  <a:pt x="2759" y="1055"/>
                </a:moveTo>
                <a:lnTo>
                  <a:pt x="0" y="10"/>
                </a:lnTo>
                <a:lnTo>
                  <a:pt x="0" y="0"/>
                </a:lnTo>
                <a:lnTo>
                  <a:pt x="2784" y="1055"/>
                </a:lnTo>
                <a:lnTo>
                  <a:pt x="2759" y="1055"/>
                </a:lnTo>
                <a:close/>
              </a:path>
            </a:pathLst>
          </a:custGeom>
          <a:solidFill>
            <a:srgbClr val="AAC5CF"/>
          </a:solidFill>
          <a:ln>
            <a:noFill/>
          </a:ln>
        </p:spPr>
      </p:sp>
      <p:sp>
        <p:nvSpPr>
          <p:cNvPr id="18291" name="Freeform 501"/>
          <p:cNvSpPr/>
          <p:nvPr/>
        </p:nvSpPr>
        <p:spPr>
          <a:xfrm>
            <a:off x="844200" y="240480"/>
            <a:ext cx="1011600" cy="383400"/>
          </a:xfrm>
          <a:custGeom>
            <a:avLst/>
            <a:gdLst/>
            <a:ahLst/>
            <a:cxnLst/>
            <a:rect l="0" t="0" r="r" b="b"/>
            <a:pathLst>
              <a:path w="2810" h="1065">
                <a:moveTo>
                  <a:pt x="2784" y="1064"/>
                </a:moveTo>
                <a:lnTo>
                  <a:pt x="0" y="9"/>
                </a:lnTo>
                <a:lnTo>
                  <a:pt x="0" y="0"/>
                </a:lnTo>
                <a:lnTo>
                  <a:pt x="2809" y="1064"/>
                </a:lnTo>
                <a:lnTo>
                  <a:pt x="2784" y="1064"/>
                </a:lnTo>
                <a:close/>
              </a:path>
            </a:pathLst>
          </a:custGeom>
          <a:solidFill>
            <a:srgbClr val="ABC5CF"/>
          </a:solidFill>
          <a:ln>
            <a:noFill/>
          </a:ln>
        </p:spPr>
      </p:sp>
      <p:sp>
        <p:nvSpPr>
          <p:cNvPr id="18292" name="Freeform 502"/>
          <p:cNvSpPr/>
          <p:nvPr/>
        </p:nvSpPr>
        <p:spPr>
          <a:xfrm>
            <a:off x="844200" y="236880"/>
            <a:ext cx="1020600" cy="387000"/>
          </a:xfrm>
          <a:custGeom>
            <a:avLst/>
            <a:gdLst/>
            <a:ahLst/>
            <a:cxnLst/>
            <a:rect l="0" t="0" r="r" b="b"/>
            <a:pathLst>
              <a:path w="2835" h="1075">
                <a:moveTo>
                  <a:pt x="2809" y="1074"/>
                </a:moveTo>
                <a:lnTo>
                  <a:pt x="0" y="10"/>
                </a:lnTo>
                <a:lnTo>
                  <a:pt x="0" y="0"/>
                </a:lnTo>
                <a:lnTo>
                  <a:pt x="2834" y="1074"/>
                </a:lnTo>
                <a:lnTo>
                  <a:pt x="2809" y="1074"/>
                </a:lnTo>
                <a:close/>
              </a:path>
            </a:pathLst>
          </a:custGeom>
          <a:solidFill>
            <a:srgbClr val="ACC6D0"/>
          </a:solidFill>
          <a:ln>
            <a:noFill/>
          </a:ln>
        </p:spPr>
      </p:sp>
      <p:sp>
        <p:nvSpPr>
          <p:cNvPr id="18293" name="Freeform 503"/>
          <p:cNvSpPr/>
          <p:nvPr/>
        </p:nvSpPr>
        <p:spPr>
          <a:xfrm>
            <a:off x="844200" y="233640"/>
            <a:ext cx="1029600" cy="390240"/>
          </a:xfrm>
          <a:custGeom>
            <a:avLst/>
            <a:gdLst/>
            <a:ahLst/>
            <a:cxnLst/>
            <a:rect l="0" t="0" r="r" b="b"/>
            <a:pathLst>
              <a:path w="2860" h="1084">
                <a:moveTo>
                  <a:pt x="2834" y="1083"/>
                </a:moveTo>
                <a:lnTo>
                  <a:pt x="0" y="9"/>
                </a:lnTo>
                <a:lnTo>
                  <a:pt x="0" y="0"/>
                </a:lnTo>
                <a:lnTo>
                  <a:pt x="2859" y="1083"/>
                </a:lnTo>
                <a:lnTo>
                  <a:pt x="2834" y="1083"/>
                </a:lnTo>
                <a:close/>
              </a:path>
            </a:pathLst>
          </a:custGeom>
          <a:solidFill>
            <a:srgbClr val="ADC7D0"/>
          </a:solidFill>
          <a:ln>
            <a:noFill/>
          </a:ln>
        </p:spPr>
      </p:sp>
      <p:sp>
        <p:nvSpPr>
          <p:cNvPr id="18294" name="Freeform 504"/>
          <p:cNvSpPr/>
          <p:nvPr/>
        </p:nvSpPr>
        <p:spPr>
          <a:xfrm>
            <a:off x="844200" y="230040"/>
            <a:ext cx="1038600" cy="393840"/>
          </a:xfrm>
          <a:custGeom>
            <a:avLst/>
            <a:gdLst/>
            <a:ahLst/>
            <a:cxnLst/>
            <a:rect l="0" t="0" r="r" b="b"/>
            <a:pathLst>
              <a:path w="2885" h="1094">
                <a:moveTo>
                  <a:pt x="2859" y="1093"/>
                </a:moveTo>
                <a:lnTo>
                  <a:pt x="0" y="10"/>
                </a:lnTo>
                <a:lnTo>
                  <a:pt x="0" y="0"/>
                </a:lnTo>
                <a:lnTo>
                  <a:pt x="2884" y="1093"/>
                </a:lnTo>
                <a:lnTo>
                  <a:pt x="2859" y="1093"/>
                </a:lnTo>
                <a:close/>
              </a:path>
            </a:pathLst>
          </a:custGeom>
          <a:solidFill>
            <a:srgbClr val="AEC8D1"/>
          </a:solidFill>
          <a:ln>
            <a:noFill/>
          </a:ln>
        </p:spPr>
      </p:sp>
      <p:sp>
        <p:nvSpPr>
          <p:cNvPr id="18295" name="Freeform 505"/>
          <p:cNvSpPr/>
          <p:nvPr/>
        </p:nvSpPr>
        <p:spPr>
          <a:xfrm>
            <a:off x="844200" y="226800"/>
            <a:ext cx="1047600" cy="397080"/>
          </a:xfrm>
          <a:custGeom>
            <a:avLst/>
            <a:gdLst/>
            <a:ahLst/>
            <a:cxnLst/>
            <a:rect l="0" t="0" r="r" b="b"/>
            <a:pathLst>
              <a:path w="2910" h="1103">
                <a:moveTo>
                  <a:pt x="2884" y="1102"/>
                </a:moveTo>
                <a:lnTo>
                  <a:pt x="0" y="9"/>
                </a:lnTo>
                <a:lnTo>
                  <a:pt x="0" y="0"/>
                </a:lnTo>
                <a:lnTo>
                  <a:pt x="2909" y="1102"/>
                </a:lnTo>
                <a:lnTo>
                  <a:pt x="2884" y="1102"/>
                </a:lnTo>
                <a:close/>
              </a:path>
            </a:pathLst>
          </a:custGeom>
          <a:solidFill>
            <a:srgbClr val="B0C8D1"/>
          </a:solidFill>
          <a:ln>
            <a:noFill/>
          </a:ln>
        </p:spPr>
      </p:sp>
      <p:sp>
        <p:nvSpPr>
          <p:cNvPr id="18296" name="Freeform 506"/>
          <p:cNvSpPr/>
          <p:nvPr/>
        </p:nvSpPr>
        <p:spPr>
          <a:xfrm>
            <a:off x="844200" y="223200"/>
            <a:ext cx="1056600" cy="400680"/>
          </a:xfrm>
          <a:custGeom>
            <a:avLst/>
            <a:gdLst/>
            <a:ahLst/>
            <a:cxnLst/>
            <a:rect l="0" t="0" r="r" b="b"/>
            <a:pathLst>
              <a:path w="2935" h="1113">
                <a:moveTo>
                  <a:pt x="2909" y="1112"/>
                </a:moveTo>
                <a:lnTo>
                  <a:pt x="0" y="10"/>
                </a:lnTo>
                <a:lnTo>
                  <a:pt x="0" y="0"/>
                </a:lnTo>
                <a:lnTo>
                  <a:pt x="2934" y="1112"/>
                </a:lnTo>
                <a:lnTo>
                  <a:pt x="2909" y="1112"/>
                </a:lnTo>
                <a:close/>
              </a:path>
            </a:pathLst>
          </a:custGeom>
          <a:solidFill>
            <a:srgbClr val="B1C9D2"/>
          </a:solidFill>
          <a:ln>
            <a:noFill/>
          </a:ln>
        </p:spPr>
      </p:sp>
      <p:sp>
        <p:nvSpPr>
          <p:cNvPr id="18297" name="Freeform 507"/>
          <p:cNvSpPr/>
          <p:nvPr/>
        </p:nvSpPr>
        <p:spPr>
          <a:xfrm>
            <a:off x="844200" y="219960"/>
            <a:ext cx="1065600" cy="403920"/>
          </a:xfrm>
          <a:custGeom>
            <a:avLst/>
            <a:gdLst/>
            <a:ahLst/>
            <a:cxnLst/>
            <a:rect l="0" t="0" r="r" b="b"/>
            <a:pathLst>
              <a:path w="2960" h="1122">
                <a:moveTo>
                  <a:pt x="2934" y="1121"/>
                </a:moveTo>
                <a:lnTo>
                  <a:pt x="0" y="9"/>
                </a:lnTo>
                <a:lnTo>
                  <a:pt x="0" y="0"/>
                </a:lnTo>
                <a:lnTo>
                  <a:pt x="2959" y="1121"/>
                </a:lnTo>
                <a:lnTo>
                  <a:pt x="2934" y="1121"/>
                </a:lnTo>
                <a:close/>
              </a:path>
            </a:pathLst>
          </a:custGeom>
          <a:solidFill>
            <a:srgbClr val="B2C9D3"/>
          </a:solidFill>
          <a:ln>
            <a:noFill/>
          </a:ln>
        </p:spPr>
      </p:sp>
      <p:sp>
        <p:nvSpPr>
          <p:cNvPr id="18298" name="Freeform 508"/>
          <p:cNvSpPr/>
          <p:nvPr/>
        </p:nvSpPr>
        <p:spPr>
          <a:xfrm>
            <a:off x="844200" y="216360"/>
            <a:ext cx="1074600" cy="407520"/>
          </a:xfrm>
          <a:custGeom>
            <a:avLst/>
            <a:gdLst/>
            <a:ahLst/>
            <a:cxnLst/>
            <a:rect l="0" t="0" r="r" b="b"/>
            <a:pathLst>
              <a:path w="2985" h="1132">
                <a:moveTo>
                  <a:pt x="2959" y="1131"/>
                </a:moveTo>
                <a:lnTo>
                  <a:pt x="0" y="10"/>
                </a:lnTo>
                <a:lnTo>
                  <a:pt x="0" y="0"/>
                </a:lnTo>
                <a:lnTo>
                  <a:pt x="2984" y="1131"/>
                </a:lnTo>
                <a:lnTo>
                  <a:pt x="2959" y="1131"/>
                </a:lnTo>
                <a:close/>
              </a:path>
            </a:pathLst>
          </a:custGeom>
          <a:solidFill>
            <a:srgbClr val="B3CAD3"/>
          </a:solidFill>
          <a:ln>
            <a:noFill/>
          </a:ln>
        </p:spPr>
      </p:sp>
      <p:sp>
        <p:nvSpPr>
          <p:cNvPr id="18299" name="Freeform 509"/>
          <p:cNvSpPr/>
          <p:nvPr/>
        </p:nvSpPr>
        <p:spPr>
          <a:xfrm>
            <a:off x="844200" y="213120"/>
            <a:ext cx="1083600" cy="410760"/>
          </a:xfrm>
          <a:custGeom>
            <a:avLst/>
            <a:gdLst/>
            <a:ahLst/>
            <a:cxnLst/>
            <a:rect l="0" t="0" r="r" b="b"/>
            <a:pathLst>
              <a:path w="3010" h="1141">
                <a:moveTo>
                  <a:pt x="2984" y="1140"/>
                </a:moveTo>
                <a:lnTo>
                  <a:pt x="0" y="9"/>
                </a:lnTo>
                <a:lnTo>
                  <a:pt x="0" y="0"/>
                </a:lnTo>
                <a:lnTo>
                  <a:pt x="3009" y="1140"/>
                </a:lnTo>
                <a:lnTo>
                  <a:pt x="2984" y="1140"/>
                </a:lnTo>
                <a:close/>
              </a:path>
            </a:pathLst>
          </a:custGeom>
          <a:solidFill>
            <a:srgbClr val="B4CBD4"/>
          </a:solidFill>
          <a:ln>
            <a:noFill/>
          </a:ln>
        </p:spPr>
      </p:sp>
      <p:sp>
        <p:nvSpPr>
          <p:cNvPr id="18300" name="Freeform 510"/>
          <p:cNvSpPr/>
          <p:nvPr/>
        </p:nvSpPr>
        <p:spPr>
          <a:xfrm>
            <a:off x="844200" y="209520"/>
            <a:ext cx="1092600" cy="414360"/>
          </a:xfrm>
          <a:custGeom>
            <a:avLst/>
            <a:gdLst/>
            <a:ahLst/>
            <a:cxnLst/>
            <a:rect l="0" t="0" r="r" b="b"/>
            <a:pathLst>
              <a:path w="3035" h="1151">
                <a:moveTo>
                  <a:pt x="3009" y="1150"/>
                </a:moveTo>
                <a:lnTo>
                  <a:pt x="0" y="10"/>
                </a:lnTo>
                <a:lnTo>
                  <a:pt x="0" y="0"/>
                </a:lnTo>
                <a:lnTo>
                  <a:pt x="3034" y="1150"/>
                </a:lnTo>
                <a:lnTo>
                  <a:pt x="3009" y="1150"/>
                </a:lnTo>
                <a:close/>
              </a:path>
            </a:pathLst>
          </a:custGeom>
          <a:solidFill>
            <a:srgbClr val="B5CCD4"/>
          </a:solidFill>
          <a:ln>
            <a:noFill/>
          </a:ln>
        </p:spPr>
      </p:sp>
      <p:sp>
        <p:nvSpPr>
          <p:cNvPr id="18301" name="Freeform 511"/>
          <p:cNvSpPr/>
          <p:nvPr/>
        </p:nvSpPr>
        <p:spPr>
          <a:xfrm>
            <a:off x="844200" y="206280"/>
            <a:ext cx="1101600" cy="417600"/>
          </a:xfrm>
          <a:custGeom>
            <a:avLst/>
            <a:gdLst/>
            <a:ahLst/>
            <a:cxnLst/>
            <a:rect l="0" t="0" r="r" b="b"/>
            <a:pathLst>
              <a:path w="3060" h="1160">
                <a:moveTo>
                  <a:pt x="3034" y="1159"/>
                </a:moveTo>
                <a:lnTo>
                  <a:pt x="0" y="10"/>
                </a:lnTo>
                <a:lnTo>
                  <a:pt x="0" y="0"/>
                </a:lnTo>
                <a:lnTo>
                  <a:pt x="3059" y="1159"/>
                </a:lnTo>
                <a:lnTo>
                  <a:pt x="3034" y="1159"/>
                </a:lnTo>
                <a:close/>
              </a:path>
            </a:pathLst>
          </a:custGeom>
          <a:solidFill>
            <a:srgbClr val="B6CCD5"/>
          </a:solidFill>
          <a:ln>
            <a:noFill/>
          </a:ln>
        </p:spPr>
      </p:sp>
      <p:sp>
        <p:nvSpPr>
          <p:cNvPr id="18302" name="Freeform 512"/>
          <p:cNvSpPr/>
          <p:nvPr/>
        </p:nvSpPr>
        <p:spPr>
          <a:xfrm>
            <a:off x="844200" y="203040"/>
            <a:ext cx="1110600" cy="420840"/>
          </a:xfrm>
          <a:custGeom>
            <a:avLst/>
            <a:gdLst/>
            <a:ahLst/>
            <a:cxnLst/>
            <a:rect l="0" t="0" r="r" b="b"/>
            <a:pathLst>
              <a:path w="3085" h="1169">
                <a:moveTo>
                  <a:pt x="3059" y="1168"/>
                </a:moveTo>
                <a:lnTo>
                  <a:pt x="0" y="9"/>
                </a:lnTo>
                <a:lnTo>
                  <a:pt x="0" y="0"/>
                </a:lnTo>
                <a:lnTo>
                  <a:pt x="3084" y="1168"/>
                </a:lnTo>
                <a:lnTo>
                  <a:pt x="3059" y="1168"/>
                </a:lnTo>
                <a:close/>
              </a:path>
            </a:pathLst>
          </a:custGeom>
          <a:solidFill>
            <a:srgbClr val="B7CDD5"/>
          </a:solidFill>
          <a:ln>
            <a:noFill/>
          </a:ln>
        </p:spPr>
      </p:sp>
      <p:sp>
        <p:nvSpPr>
          <p:cNvPr id="18303" name="Freeform 513"/>
          <p:cNvSpPr/>
          <p:nvPr/>
        </p:nvSpPr>
        <p:spPr>
          <a:xfrm>
            <a:off x="844200" y="199440"/>
            <a:ext cx="1119960" cy="424440"/>
          </a:xfrm>
          <a:custGeom>
            <a:avLst/>
            <a:gdLst/>
            <a:ahLst/>
            <a:cxnLst/>
            <a:rect l="0" t="0" r="r" b="b"/>
            <a:pathLst>
              <a:path w="3111" h="1179">
                <a:moveTo>
                  <a:pt x="3084" y="1178"/>
                </a:moveTo>
                <a:lnTo>
                  <a:pt x="0" y="10"/>
                </a:lnTo>
                <a:lnTo>
                  <a:pt x="0" y="0"/>
                </a:lnTo>
                <a:lnTo>
                  <a:pt x="3110" y="1178"/>
                </a:lnTo>
                <a:lnTo>
                  <a:pt x="3084" y="1178"/>
                </a:lnTo>
                <a:close/>
              </a:path>
            </a:pathLst>
          </a:custGeom>
          <a:solidFill>
            <a:srgbClr val="B8CED6"/>
          </a:solidFill>
          <a:ln>
            <a:noFill/>
          </a:ln>
        </p:spPr>
      </p:sp>
      <p:sp>
        <p:nvSpPr>
          <p:cNvPr id="18304" name="Freeform 514"/>
          <p:cNvSpPr/>
          <p:nvPr/>
        </p:nvSpPr>
        <p:spPr>
          <a:xfrm>
            <a:off x="844200" y="196200"/>
            <a:ext cx="1128960" cy="427680"/>
          </a:xfrm>
          <a:custGeom>
            <a:avLst/>
            <a:gdLst/>
            <a:ahLst/>
            <a:cxnLst/>
            <a:rect l="0" t="0" r="r" b="b"/>
            <a:pathLst>
              <a:path w="3136" h="1188">
                <a:moveTo>
                  <a:pt x="3110" y="1187"/>
                </a:moveTo>
                <a:lnTo>
                  <a:pt x="0" y="9"/>
                </a:lnTo>
                <a:lnTo>
                  <a:pt x="0" y="0"/>
                </a:lnTo>
                <a:lnTo>
                  <a:pt x="3135" y="1187"/>
                </a:lnTo>
                <a:lnTo>
                  <a:pt x="3110" y="1187"/>
                </a:lnTo>
                <a:close/>
              </a:path>
            </a:pathLst>
          </a:custGeom>
          <a:solidFill>
            <a:srgbClr val="B9CFD7"/>
          </a:solidFill>
          <a:ln>
            <a:noFill/>
          </a:ln>
        </p:spPr>
      </p:sp>
      <p:sp>
        <p:nvSpPr>
          <p:cNvPr id="18305" name="Freeform 515"/>
          <p:cNvSpPr/>
          <p:nvPr/>
        </p:nvSpPr>
        <p:spPr>
          <a:xfrm>
            <a:off x="844200" y="192600"/>
            <a:ext cx="1137960" cy="431280"/>
          </a:xfrm>
          <a:custGeom>
            <a:avLst/>
            <a:gdLst/>
            <a:ahLst/>
            <a:cxnLst/>
            <a:rect l="0" t="0" r="r" b="b"/>
            <a:pathLst>
              <a:path w="3161" h="1198">
                <a:moveTo>
                  <a:pt x="3135" y="1197"/>
                </a:moveTo>
                <a:lnTo>
                  <a:pt x="0" y="10"/>
                </a:lnTo>
                <a:lnTo>
                  <a:pt x="0" y="0"/>
                </a:lnTo>
                <a:lnTo>
                  <a:pt x="3160" y="1197"/>
                </a:lnTo>
                <a:lnTo>
                  <a:pt x="3135" y="1197"/>
                </a:lnTo>
                <a:close/>
              </a:path>
            </a:pathLst>
          </a:custGeom>
          <a:solidFill>
            <a:srgbClr val="BACFD7"/>
          </a:solidFill>
          <a:ln>
            <a:noFill/>
          </a:ln>
        </p:spPr>
      </p:sp>
      <p:sp>
        <p:nvSpPr>
          <p:cNvPr id="18306" name="Freeform 516"/>
          <p:cNvSpPr/>
          <p:nvPr/>
        </p:nvSpPr>
        <p:spPr>
          <a:xfrm>
            <a:off x="844200" y="189360"/>
            <a:ext cx="1146960" cy="434520"/>
          </a:xfrm>
          <a:custGeom>
            <a:avLst/>
            <a:gdLst/>
            <a:ahLst/>
            <a:cxnLst/>
            <a:rect l="0" t="0" r="r" b="b"/>
            <a:pathLst>
              <a:path w="3186" h="1207">
                <a:moveTo>
                  <a:pt x="3160" y="1206"/>
                </a:moveTo>
                <a:lnTo>
                  <a:pt x="0" y="9"/>
                </a:lnTo>
                <a:lnTo>
                  <a:pt x="0" y="0"/>
                </a:lnTo>
                <a:lnTo>
                  <a:pt x="3185" y="1206"/>
                </a:lnTo>
                <a:lnTo>
                  <a:pt x="3160" y="1206"/>
                </a:lnTo>
                <a:close/>
              </a:path>
            </a:pathLst>
          </a:custGeom>
          <a:solidFill>
            <a:srgbClr val="BBD0D8"/>
          </a:solidFill>
          <a:ln>
            <a:noFill/>
          </a:ln>
        </p:spPr>
      </p:sp>
      <p:sp>
        <p:nvSpPr>
          <p:cNvPr id="18307" name="Freeform 517"/>
          <p:cNvSpPr/>
          <p:nvPr/>
        </p:nvSpPr>
        <p:spPr>
          <a:xfrm>
            <a:off x="844200" y="185760"/>
            <a:ext cx="1155960" cy="438120"/>
          </a:xfrm>
          <a:custGeom>
            <a:avLst/>
            <a:gdLst/>
            <a:ahLst/>
            <a:cxnLst/>
            <a:rect l="0" t="0" r="r" b="b"/>
            <a:pathLst>
              <a:path w="3211" h="1217">
                <a:moveTo>
                  <a:pt x="3185" y="1216"/>
                </a:moveTo>
                <a:lnTo>
                  <a:pt x="0" y="10"/>
                </a:lnTo>
                <a:lnTo>
                  <a:pt x="0" y="0"/>
                </a:lnTo>
                <a:lnTo>
                  <a:pt x="3210" y="1216"/>
                </a:lnTo>
                <a:lnTo>
                  <a:pt x="3185" y="1216"/>
                </a:lnTo>
                <a:close/>
              </a:path>
            </a:pathLst>
          </a:custGeom>
          <a:solidFill>
            <a:srgbClr val="BDD1D8"/>
          </a:solidFill>
          <a:ln>
            <a:noFill/>
          </a:ln>
        </p:spPr>
      </p:sp>
      <p:sp>
        <p:nvSpPr>
          <p:cNvPr id="18308" name="Freeform 518"/>
          <p:cNvSpPr/>
          <p:nvPr/>
        </p:nvSpPr>
        <p:spPr>
          <a:xfrm>
            <a:off x="844200" y="185760"/>
            <a:ext cx="1155960" cy="438120"/>
          </a:xfrm>
          <a:custGeom>
            <a:avLst/>
            <a:gdLst/>
            <a:ahLst/>
            <a:cxnLst/>
            <a:rect l="0" t="0" r="r" b="b"/>
            <a:pathLst>
              <a:path w="3211" h="1217">
                <a:moveTo>
                  <a:pt x="3210" y="1216"/>
                </a:moveTo>
                <a:lnTo>
                  <a:pt x="0" y="0"/>
                </a:lnTo>
                <a:lnTo>
                  <a:pt x="25" y="0"/>
                </a:lnTo>
                <a:lnTo>
                  <a:pt x="3210" y="1206"/>
                </a:lnTo>
                <a:lnTo>
                  <a:pt x="3210" y="1216"/>
                </a:lnTo>
                <a:close/>
              </a:path>
            </a:pathLst>
          </a:custGeom>
          <a:solidFill>
            <a:srgbClr val="BED2D9"/>
          </a:solidFill>
          <a:ln>
            <a:noFill/>
          </a:ln>
        </p:spPr>
      </p:sp>
      <p:sp>
        <p:nvSpPr>
          <p:cNvPr id="18309" name="Freeform 519"/>
          <p:cNvSpPr/>
          <p:nvPr/>
        </p:nvSpPr>
        <p:spPr>
          <a:xfrm>
            <a:off x="853200" y="185760"/>
            <a:ext cx="1146960" cy="434520"/>
          </a:xfrm>
          <a:custGeom>
            <a:avLst/>
            <a:gdLst/>
            <a:ahLst/>
            <a:cxnLst/>
            <a:rect l="0" t="0" r="r" b="b"/>
            <a:pathLst>
              <a:path w="3186" h="1207">
                <a:moveTo>
                  <a:pt x="3185" y="1206"/>
                </a:moveTo>
                <a:lnTo>
                  <a:pt x="0" y="0"/>
                </a:lnTo>
                <a:lnTo>
                  <a:pt x="25" y="0"/>
                </a:lnTo>
                <a:lnTo>
                  <a:pt x="3185" y="1197"/>
                </a:lnTo>
                <a:lnTo>
                  <a:pt x="3185" y="1206"/>
                </a:lnTo>
                <a:close/>
              </a:path>
            </a:pathLst>
          </a:custGeom>
          <a:solidFill>
            <a:srgbClr val="BFD2D9"/>
          </a:solidFill>
          <a:ln>
            <a:noFill/>
          </a:ln>
        </p:spPr>
      </p:sp>
      <p:sp>
        <p:nvSpPr>
          <p:cNvPr id="18310" name="Freeform 520"/>
          <p:cNvSpPr/>
          <p:nvPr/>
        </p:nvSpPr>
        <p:spPr>
          <a:xfrm>
            <a:off x="862200" y="185760"/>
            <a:ext cx="1137960" cy="431280"/>
          </a:xfrm>
          <a:custGeom>
            <a:avLst/>
            <a:gdLst/>
            <a:ahLst/>
            <a:cxnLst/>
            <a:rect l="0" t="0" r="r" b="b"/>
            <a:pathLst>
              <a:path w="3161" h="1198">
                <a:moveTo>
                  <a:pt x="3160" y="1197"/>
                </a:moveTo>
                <a:lnTo>
                  <a:pt x="0" y="0"/>
                </a:lnTo>
                <a:lnTo>
                  <a:pt x="25" y="0"/>
                </a:lnTo>
                <a:lnTo>
                  <a:pt x="3160" y="1187"/>
                </a:lnTo>
                <a:lnTo>
                  <a:pt x="3160" y="1197"/>
                </a:lnTo>
                <a:close/>
              </a:path>
            </a:pathLst>
          </a:custGeom>
          <a:solidFill>
            <a:srgbClr val="C0D3DA"/>
          </a:solidFill>
          <a:ln>
            <a:noFill/>
          </a:ln>
        </p:spPr>
      </p:sp>
      <p:sp>
        <p:nvSpPr>
          <p:cNvPr id="18311" name="Freeform 521"/>
          <p:cNvSpPr/>
          <p:nvPr/>
        </p:nvSpPr>
        <p:spPr>
          <a:xfrm>
            <a:off x="871200" y="185760"/>
            <a:ext cx="1128960" cy="427680"/>
          </a:xfrm>
          <a:custGeom>
            <a:avLst/>
            <a:gdLst/>
            <a:ahLst/>
            <a:cxnLst/>
            <a:rect l="0" t="0" r="r" b="b"/>
            <a:pathLst>
              <a:path w="3136" h="1188">
                <a:moveTo>
                  <a:pt x="3135" y="1187"/>
                </a:moveTo>
                <a:lnTo>
                  <a:pt x="0" y="0"/>
                </a:lnTo>
                <a:lnTo>
                  <a:pt x="25" y="0"/>
                </a:lnTo>
                <a:lnTo>
                  <a:pt x="3135" y="1178"/>
                </a:lnTo>
                <a:lnTo>
                  <a:pt x="3135" y="1187"/>
                </a:lnTo>
                <a:close/>
              </a:path>
            </a:pathLst>
          </a:custGeom>
          <a:solidFill>
            <a:srgbClr val="C1D3DA"/>
          </a:solidFill>
          <a:ln>
            <a:noFill/>
          </a:ln>
        </p:spPr>
      </p:sp>
      <p:sp>
        <p:nvSpPr>
          <p:cNvPr id="18312" name="Freeform 522"/>
          <p:cNvSpPr/>
          <p:nvPr/>
        </p:nvSpPr>
        <p:spPr>
          <a:xfrm>
            <a:off x="880200" y="185760"/>
            <a:ext cx="1119960" cy="424440"/>
          </a:xfrm>
          <a:custGeom>
            <a:avLst/>
            <a:gdLst/>
            <a:ahLst/>
            <a:cxnLst/>
            <a:rect l="0" t="0" r="r" b="b"/>
            <a:pathLst>
              <a:path w="3111" h="1179">
                <a:moveTo>
                  <a:pt x="3110" y="1178"/>
                </a:moveTo>
                <a:lnTo>
                  <a:pt x="0" y="0"/>
                </a:lnTo>
                <a:lnTo>
                  <a:pt x="25" y="0"/>
                </a:lnTo>
                <a:lnTo>
                  <a:pt x="3110" y="1168"/>
                </a:lnTo>
                <a:lnTo>
                  <a:pt x="3110" y="1178"/>
                </a:lnTo>
                <a:close/>
              </a:path>
            </a:pathLst>
          </a:custGeom>
          <a:solidFill>
            <a:srgbClr val="C2D4DB"/>
          </a:solidFill>
          <a:ln>
            <a:noFill/>
          </a:ln>
        </p:spPr>
      </p:sp>
      <p:sp>
        <p:nvSpPr>
          <p:cNvPr id="18313" name="Freeform 523"/>
          <p:cNvSpPr/>
          <p:nvPr/>
        </p:nvSpPr>
        <p:spPr>
          <a:xfrm>
            <a:off x="889200" y="185760"/>
            <a:ext cx="1110960" cy="420840"/>
          </a:xfrm>
          <a:custGeom>
            <a:avLst/>
            <a:gdLst/>
            <a:ahLst/>
            <a:cxnLst/>
            <a:rect l="0" t="0" r="r" b="b"/>
            <a:pathLst>
              <a:path w="3086" h="1169">
                <a:moveTo>
                  <a:pt x="3085" y="1168"/>
                </a:moveTo>
                <a:lnTo>
                  <a:pt x="0" y="0"/>
                </a:lnTo>
                <a:lnTo>
                  <a:pt x="25" y="0"/>
                </a:lnTo>
                <a:lnTo>
                  <a:pt x="3085" y="1159"/>
                </a:lnTo>
                <a:lnTo>
                  <a:pt x="3085" y="1168"/>
                </a:lnTo>
                <a:close/>
              </a:path>
            </a:pathLst>
          </a:custGeom>
          <a:solidFill>
            <a:srgbClr val="C3D5DB"/>
          </a:solidFill>
          <a:ln>
            <a:noFill/>
          </a:ln>
        </p:spPr>
      </p:sp>
      <p:sp>
        <p:nvSpPr>
          <p:cNvPr id="18314" name="Freeform 524"/>
          <p:cNvSpPr/>
          <p:nvPr/>
        </p:nvSpPr>
        <p:spPr>
          <a:xfrm>
            <a:off x="898200" y="185760"/>
            <a:ext cx="1101960" cy="417600"/>
          </a:xfrm>
          <a:custGeom>
            <a:avLst/>
            <a:gdLst/>
            <a:ahLst/>
            <a:cxnLst/>
            <a:rect l="0" t="0" r="r" b="b"/>
            <a:pathLst>
              <a:path w="3061" h="1160">
                <a:moveTo>
                  <a:pt x="3060" y="1159"/>
                </a:moveTo>
                <a:lnTo>
                  <a:pt x="0" y="0"/>
                </a:lnTo>
                <a:lnTo>
                  <a:pt x="25" y="0"/>
                </a:lnTo>
                <a:lnTo>
                  <a:pt x="3060" y="1149"/>
                </a:lnTo>
                <a:lnTo>
                  <a:pt x="3060" y="1159"/>
                </a:lnTo>
                <a:close/>
              </a:path>
            </a:pathLst>
          </a:custGeom>
          <a:solidFill>
            <a:srgbClr val="C4D6DC"/>
          </a:solidFill>
          <a:ln>
            <a:noFill/>
          </a:ln>
        </p:spPr>
      </p:sp>
      <p:sp>
        <p:nvSpPr>
          <p:cNvPr id="18315" name="Freeform 525"/>
          <p:cNvSpPr/>
          <p:nvPr/>
        </p:nvSpPr>
        <p:spPr>
          <a:xfrm>
            <a:off x="907200" y="185760"/>
            <a:ext cx="1092960" cy="414000"/>
          </a:xfrm>
          <a:custGeom>
            <a:avLst/>
            <a:gdLst/>
            <a:ahLst/>
            <a:cxnLst/>
            <a:rect l="0" t="0" r="r" b="b"/>
            <a:pathLst>
              <a:path w="3036" h="1150">
                <a:moveTo>
                  <a:pt x="3035" y="1149"/>
                </a:moveTo>
                <a:lnTo>
                  <a:pt x="0" y="0"/>
                </a:lnTo>
                <a:lnTo>
                  <a:pt x="25" y="0"/>
                </a:lnTo>
                <a:lnTo>
                  <a:pt x="3035" y="1140"/>
                </a:lnTo>
                <a:lnTo>
                  <a:pt x="3035" y="1149"/>
                </a:lnTo>
                <a:close/>
              </a:path>
            </a:pathLst>
          </a:custGeom>
          <a:solidFill>
            <a:srgbClr val="C5D6DD"/>
          </a:solidFill>
          <a:ln>
            <a:noFill/>
          </a:ln>
        </p:spPr>
      </p:sp>
      <p:sp>
        <p:nvSpPr>
          <p:cNvPr id="18316" name="Freeform 526"/>
          <p:cNvSpPr/>
          <p:nvPr/>
        </p:nvSpPr>
        <p:spPr>
          <a:xfrm>
            <a:off x="916200" y="185760"/>
            <a:ext cx="1083960" cy="410760"/>
          </a:xfrm>
          <a:custGeom>
            <a:avLst/>
            <a:gdLst/>
            <a:ahLst/>
            <a:cxnLst/>
            <a:rect l="0" t="0" r="r" b="b"/>
            <a:pathLst>
              <a:path w="3011" h="1141">
                <a:moveTo>
                  <a:pt x="3010" y="1140"/>
                </a:moveTo>
                <a:lnTo>
                  <a:pt x="0" y="0"/>
                </a:lnTo>
                <a:lnTo>
                  <a:pt x="25" y="0"/>
                </a:lnTo>
                <a:lnTo>
                  <a:pt x="3010" y="1130"/>
                </a:lnTo>
                <a:lnTo>
                  <a:pt x="3010" y="1140"/>
                </a:lnTo>
                <a:close/>
              </a:path>
            </a:pathLst>
          </a:custGeom>
          <a:solidFill>
            <a:srgbClr val="C6D7DD"/>
          </a:solidFill>
          <a:ln>
            <a:noFill/>
          </a:ln>
        </p:spPr>
      </p:sp>
      <p:sp>
        <p:nvSpPr>
          <p:cNvPr id="18317" name="Freeform 527"/>
          <p:cNvSpPr/>
          <p:nvPr/>
        </p:nvSpPr>
        <p:spPr>
          <a:xfrm>
            <a:off x="925200" y="185760"/>
            <a:ext cx="1074960" cy="407160"/>
          </a:xfrm>
          <a:custGeom>
            <a:avLst/>
            <a:gdLst/>
            <a:ahLst/>
            <a:cxnLst/>
            <a:rect l="0" t="0" r="r" b="b"/>
            <a:pathLst>
              <a:path w="2986" h="1131">
                <a:moveTo>
                  <a:pt x="2985" y="1130"/>
                </a:moveTo>
                <a:lnTo>
                  <a:pt x="0" y="0"/>
                </a:lnTo>
                <a:lnTo>
                  <a:pt x="25" y="0"/>
                </a:lnTo>
                <a:lnTo>
                  <a:pt x="2985" y="1121"/>
                </a:lnTo>
                <a:lnTo>
                  <a:pt x="2985" y="1130"/>
                </a:lnTo>
                <a:close/>
              </a:path>
            </a:pathLst>
          </a:custGeom>
          <a:solidFill>
            <a:srgbClr val="C7D7DE"/>
          </a:solidFill>
          <a:ln>
            <a:noFill/>
          </a:ln>
        </p:spPr>
      </p:sp>
      <p:sp>
        <p:nvSpPr>
          <p:cNvPr id="18318" name="Freeform 528"/>
          <p:cNvSpPr/>
          <p:nvPr/>
        </p:nvSpPr>
        <p:spPr>
          <a:xfrm>
            <a:off x="934200" y="185760"/>
            <a:ext cx="1065960" cy="403920"/>
          </a:xfrm>
          <a:custGeom>
            <a:avLst/>
            <a:gdLst/>
            <a:ahLst/>
            <a:cxnLst/>
            <a:rect l="0" t="0" r="r" b="b"/>
            <a:pathLst>
              <a:path w="2961" h="1122">
                <a:moveTo>
                  <a:pt x="2960" y="1121"/>
                </a:moveTo>
                <a:lnTo>
                  <a:pt x="0" y="0"/>
                </a:lnTo>
                <a:lnTo>
                  <a:pt x="25" y="0"/>
                </a:lnTo>
                <a:lnTo>
                  <a:pt x="2960" y="1111"/>
                </a:lnTo>
                <a:lnTo>
                  <a:pt x="2960" y="1121"/>
                </a:lnTo>
                <a:close/>
              </a:path>
            </a:pathLst>
          </a:custGeom>
          <a:solidFill>
            <a:srgbClr val="C8D8DE"/>
          </a:solidFill>
          <a:ln>
            <a:noFill/>
          </a:ln>
        </p:spPr>
      </p:sp>
      <p:sp>
        <p:nvSpPr>
          <p:cNvPr id="18319" name="Freeform 529"/>
          <p:cNvSpPr/>
          <p:nvPr/>
        </p:nvSpPr>
        <p:spPr>
          <a:xfrm>
            <a:off x="943200" y="185760"/>
            <a:ext cx="1056960" cy="400320"/>
          </a:xfrm>
          <a:custGeom>
            <a:avLst/>
            <a:gdLst/>
            <a:ahLst/>
            <a:cxnLst/>
            <a:rect l="0" t="0" r="r" b="b"/>
            <a:pathLst>
              <a:path w="2936" h="1112">
                <a:moveTo>
                  <a:pt x="2935" y="1111"/>
                </a:moveTo>
                <a:lnTo>
                  <a:pt x="0" y="0"/>
                </a:lnTo>
                <a:lnTo>
                  <a:pt x="25" y="0"/>
                </a:lnTo>
                <a:lnTo>
                  <a:pt x="2935" y="1102"/>
                </a:lnTo>
                <a:lnTo>
                  <a:pt x="2935" y="1111"/>
                </a:lnTo>
                <a:close/>
              </a:path>
            </a:pathLst>
          </a:custGeom>
          <a:solidFill>
            <a:srgbClr val="C9D9DF"/>
          </a:solidFill>
          <a:ln>
            <a:noFill/>
          </a:ln>
        </p:spPr>
      </p:sp>
      <p:sp>
        <p:nvSpPr>
          <p:cNvPr id="18320" name="Freeform 530"/>
          <p:cNvSpPr/>
          <p:nvPr/>
        </p:nvSpPr>
        <p:spPr>
          <a:xfrm>
            <a:off x="952200" y="185760"/>
            <a:ext cx="1047960" cy="397080"/>
          </a:xfrm>
          <a:custGeom>
            <a:avLst/>
            <a:gdLst/>
            <a:ahLst/>
            <a:cxnLst/>
            <a:rect l="0" t="0" r="r" b="b"/>
            <a:pathLst>
              <a:path w="2911" h="1103">
                <a:moveTo>
                  <a:pt x="2910" y="1102"/>
                </a:moveTo>
                <a:lnTo>
                  <a:pt x="0" y="0"/>
                </a:lnTo>
                <a:lnTo>
                  <a:pt x="25" y="0"/>
                </a:lnTo>
                <a:lnTo>
                  <a:pt x="2910" y="1092"/>
                </a:lnTo>
                <a:lnTo>
                  <a:pt x="2910" y="1102"/>
                </a:lnTo>
                <a:close/>
              </a:path>
            </a:pathLst>
          </a:custGeom>
          <a:solidFill>
            <a:srgbClr val="CAD9DF"/>
          </a:solidFill>
          <a:ln>
            <a:noFill/>
          </a:ln>
        </p:spPr>
      </p:sp>
      <p:sp>
        <p:nvSpPr>
          <p:cNvPr id="18321" name="Freeform 531"/>
          <p:cNvSpPr/>
          <p:nvPr/>
        </p:nvSpPr>
        <p:spPr>
          <a:xfrm>
            <a:off x="961200" y="185760"/>
            <a:ext cx="1038960" cy="393480"/>
          </a:xfrm>
          <a:custGeom>
            <a:avLst/>
            <a:gdLst/>
            <a:ahLst/>
            <a:cxnLst/>
            <a:rect l="0" t="0" r="r" b="b"/>
            <a:pathLst>
              <a:path w="2886" h="1093">
                <a:moveTo>
                  <a:pt x="2885" y="1092"/>
                </a:moveTo>
                <a:lnTo>
                  <a:pt x="0" y="0"/>
                </a:lnTo>
                <a:lnTo>
                  <a:pt x="26" y="0"/>
                </a:lnTo>
                <a:lnTo>
                  <a:pt x="2885" y="1083"/>
                </a:lnTo>
                <a:lnTo>
                  <a:pt x="2885" y="1092"/>
                </a:lnTo>
                <a:close/>
              </a:path>
            </a:pathLst>
          </a:custGeom>
          <a:solidFill>
            <a:srgbClr val="CADAE0"/>
          </a:solidFill>
          <a:ln>
            <a:noFill/>
          </a:ln>
        </p:spPr>
      </p:sp>
      <p:sp>
        <p:nvSpPr>
          <p:cNvPr id="18322" name="Freeform 532"/>
          <p:cNvSpPr/>
          <p:nvPr/>
        </p:nvSpPr>
        <p:spPr>
          <a:xfrm>
            <a:off x="970560" y="185760"/>
            <a:ext cx="1029600" cy="390240"/>
          </a:xfrm>
          <a:custGeom>
            <a:avLst/>
            <a:gdLst/>
            <a:ahLst/>
            <a:cxnLst/>
            <a:rect l="0" t="0" r="r" b="b"/>
            <a:pathLst>
              <a:path w="2860" h="1084">
                <a:moveTo>
                  <a:pt x="2859" y="1083"/>
                </a:moveTo>
                <a:lnTo>
                  <a:pt x="0" y="0"/>
                </a:lnTo>
                <a:lnTo>
                  <a:pt x="25" y="0"/>
                </a:lnTo>
                <a:lnTo>
                  <a:pt x="2859" y="1073"/>
                </a:lnTo>
                <a:lnTo>
                  <a:pt x="2859" y="1083"/>
                </a:lnTo>
                <a:close/>
              </a:path>
            </a:pathLst>
          </a:custGeom>
          <a:solidFill>
            <a:srgbClr val="CBDBE0"/>
          </a:solidFill>
          <a:ln>
            <a:noFill/>
          </a:ln>
        </p:spPr>
      </p:sp>
      <p:sp>
        <p:nvSpPr>
          <p:cNvPr id="18323" name="Freeform 533"/>
          <p:cNvSpPr/>
          <p:nvPr/>
        </p:nvSpPr>
        <p:spPr>
          <a:xfrm>
            <a:off x="979560" y="185760"/>
            <a:ext cx="1020600" cy="386640"/>
          </a:xfrm>
          <a:custGeom>
            <a:avLst/>
            <a:gdLst/>
            <a:ahLst/>
            <a:cxnLst/>
            <a:rect l="0" t="0" r="r" b="b"/>
            <a:pathLst>
              <a:path w="2835" h="1074">
                <a:moveTo>
                  <a:pt x="2834" y="1073"/>
                </a:moveTo>
                <a:lnTo>
                  <a:pt x="0" y="0"/>
                </a:lnTo>
                <a:lnTo>
                  <a:pt x="25" y="0"/>
                </a:lnTo>
                <a:lnTo>
                  <a:pt x="2834" y="1064"/>
                </a:lnTo>
                <a:lnTo>
                  <a:pt x="2834" y="1073"/>
                </a:lnTo>
                <a:close/>
              </a:path>
            </a:pathLst>
          </a:custGeom>
          <a:solidFill>
            <a:srgbClr val="CCDBE1"/>
          </a:solidFill>
          <a:ln>
            <a:noFill/>
          </a:ln>
        </p:spPr>
      </p:sp>
      <p:sp>
        <p:nvSpPr>
          <p:cNvPr id="18324" name="Freeform 534"/>
          <p:cNvSpPr/>
          <p:nvPr/>
        </p:nvSpPr>
        <p:spPr>
          <a:xfrm>
            <a:off x="988560" y="185760"/>
            <a:ext cx="1011600" cy="383400"/>
          </a:xfrm>
          <a:custGeom>
            <a:avLst/>
            <a:gdLst/>
            <a:ahLst/>
            <a:cxnLst/>
            <a:rect l="0" t="0" r="r" b="b"/>
            <a:pathLst>
              <a:path w="2810" h="1065">
                <a:moveTo>
                  <a:pt x="2809" y="1064"/>
                </a:moveTo>
                <a:lnTo>
                  <a:pt x="0" y="0"/>
                </a:lnTo>
                <a:lnTo>
                  <a:pt x="25" y="0"/>
                </a:lnTo>
                <a:lnTo>
                  <a:pt x="2809" y="1055"/>
                </a:lnTo>
                <a:lnTo>
                  <a:pt x="2809" y="1064"/>
                </a:lnTo>
                <a:close/>
              </a:path>
            </a:pathLst>
          </a:custGeom>
          <a:solidFill>
            <a:srgbClr val="CDDCE1"/>
          </a:solidFill>
          <a:ln>
            <a:noFill/>
          </a:ln>
        </p:spPr>
      </p:sp>
      <p:sp>
        <p:nvSpPr>
          <p:cNvPr id="18325" name="Freeform 535"/>
          <p:cNvSpPr/>
          <p:nvPr/>
        </p:nvSpPr>
        <p:spPr>
          <a:xfrm>
            <a:off x="997560" y="185760"/>
            <a:ext cx="1002600" cy="380160"/>
          </a:xfrm>
          <a:custGeom>
            <a:avLst/>
            <a:gdLst/>
            <a:ahLst/>
            <a:cxnLst/>
            <a:rect l="0" t="0" r="r" b="b"/>
            <a:pathLst>
              <a:path w="2785" h="1056">
                <a:moveTo>
                  <a:pt x="2784" y="1055"/>
                </a:moveTo>
                <a:lnTo>
                  <a:pt x="0" y="0"/>
                </a:lnTo>
                <a:lnTo>
                  <a:pt x="25" y="0"/>
                </a:lnTo>
                <a:lnTo>
                  <a:pt x="2784" y="1045"/>
                </a:lnTo>
                <a:lnTo>
                  <a:pt x="2784" y="1055"/>
                </a:lnTo>
                <a:close/>
              </a:path>
            </a:pathLst>
          </a:custGeom>
          <a:solidFill>
            <a:srgbClr val="CEDCE2"/>
          </a:solidFill>
          <a:ln>
            <a:noFill/>
          </a:ln>
        </p:spPr>
      </p:sp>
      <p:sp>
        <p:nvSpPr>
          <p:cNvPr id="18326" name="Freeform 536"/>
          <p:cNvSpPr/>
          <p:nvPr/>
        </p:nvSpPr>
        <p:spPr>
          <a:xfrm>
            <a:off x="1006560" y="185760"/>
            <a:ext cx="993600" cy="376560"/>
          </a:xfrm>
          <a:custGeom>
            <a:avLst/>
            <a:gdLst/>
            <a:ahLst/>
            <a:cxnLst/>
            <a:rect l="0" t="0" r="r" b="b"/>
            <a:pathLst>
              <a:path w="2760" h="1046">
                <a:moveTo>
                  <a:pt x="2759" y="1045"/>
                </a:moveTo>
                <a:lnTo>
                  <a:pt x="0" y="0"/>
                </a:lnTo>
                <a:lnTo>
                  <a:pt x="25" y="0"/>
                </a:lnTo>
                <a:lnTo>
                  <a:pt x="2759" y="1036"/>
                </a:lnTo>
                <a:lnTo>
                  <a:pt x="2759" y="1045"/>
                </a:lnTo>
                <a:close/>
              </a:path>
            </a:pathLst>
          </a:custGeom>
          <a:solidFill>
            <a:srgbClr val="CFDDE2"/>
          </a:solidFill>
          <a:ln>
            <a:noFill/>
          </a:ln>
        </p:spPr>
      </p:sp>
      <p:sp>
        <p:nvSpPr>
          <p:cNvPr id="18327" name="Freeform 537"/>
          <p:cNvSpPr/>
          <p:nvPr/>
        </p:nvSpPr>
        <p:spPr>
          <a:xfrm>
            <a:off x="1015560" y="185760"/>
            <a:ext cx="984600" cy="373680"/>
          </a:xfrm>
          <a:custGeom>
            <a:avLst/>
            <a:gdLst/>
            <a:ahLst/>
            <a:cxnLst/>
            <a:rect l="0" t="0" r="r" b="b"/>
            <a:pathLst>
              <a:path w="2735" h="1038">
                <a:moveTo>
                  <a:pt x="2734" y="1037"/>
                </a:moveTo>
                <a:lnTo>
                  <a:pt x="0" y="0"/>
                </a:lnTo>
                <a:lnTo>
                  <a:pt x="25" y="0"/>
                </a:lnTo>
                <a:lnTo>
                  <a:pt x="2734" y="1026"/>
                </a:lnTo>
                <a:lnTo>
                  <a:pt x="2734" y="1037"/>
                </a:lnTo>
                <a:close/>
              </a:path>
            </a:pathLst>
          </a:custGeom>
          <a:solidFill>
            <a:srgbClr val="D0DEE3"/>
          </a:solidFill>
          <a:ln>
            <a:noFill/>
          </a:ln>
        </p:spPr>
      </p:sp>
      <p:sp>
        <p:nvSpPr>
          <p:cNvPr id="18328" name="Freeform 538"/>
          <p:cNvSpPr/>
          <p:nvPr/>
        </p:nvSpPr>
        <p:spPr>
          <a:xfrm>
            <a:off x="1024560" y="185760"/>
            <a:ext cx="975600" cy="369720"/>
          </a:xfrm>
          <a:custGeom>
            <a:avLst/>
            <a:gdLst/>
            <a:ahLst/>
            <a:cxnLst/>
            <a:rect l="0" t="0" r="r" b="b"/>
            <a:pathLst>
              <a:path w="2710" h="1027">
                <a:moveTo>
                  <a:pt x="2709" y="1026"/>
                </a:moveTo>
                <a:lnTo>
                  <a:pt x="0" y="0"/>
                </a:lnTo>
                <a:lnTo>
                  <a:pt x="25" y="0"/>
                </a:lnTo>
                <a:lnTo>
                  <a:pt x="2709" y="1016"/>
                </a:lnTo>
                <a:lnTo>
                  <a:pt x="2709" y="1026"/>
                </a:lnTo>
                <a:close/>
              </a:path>
            </a:pathLst>
          </a:custGeom>
          <a:solidFill>
            <a:srgbClr val="D1DEE3"/>
          </a:solidFill>
          <a:ln>
            <a:noFill/>
          </a:ln>
        </p:spPr>
      </p:sp>
      <p:sp>
        <p:nvSpPr>
          <p:cNvPr id="18329" name="Freeform 539"/>
          <p:cNvSpPr/>
          <p:nvPr/>
        </p:nvSpPr>
        <p:spPr>
          <a:xfrm>
            <a:off x="1033560" y="185760"/>
            <a:ext cx="966600" cy="366480"/>
          </a:xfrm>
          <a:custGeom>
            <a:avLst/>
            <a:gdLst/>
            <a:ahLst/>
            <a:cxnLst/>
            <a:rect l="0" t="0" r="r" b="b"/>
            <a:pathLst>
              <a:path w="2685" h="1018">
                <a:moveTo>
                  <a:pt x="2684" y="1017"/>
                </a:moveTo>
                <a:lnTo>
                  <a:pt x="0" y="0"/>
                </a:lnTo>
                <a:lnTo>
                  <a:pt x="25" y="0"/>
                </a:lnTo>
                <a:lnTo>
                  <a:pt x="2684" y="1006"/>
                </a:lnTo>
                <a:lnTo>
                  <a:pt x="2684" y="1017"/>
                </a:lnTo>
                <a:close/>
              </a:path>
            </a:pathLst>
          </a:custGeom>
          <a:solidFill>
            <a:srgbClr val="D2DFE4"/>
          </a:solidFill>
          <a:ln>
            <a:noFill/>
          </a:ln>
        </p:spPr>
      </p:sp>
      <p:sp>
        <p:nvSpPr>
          <p:cNvPr id="18330" name="Freeform 540"/>
          <p:cNvSpPr/>
          <p:nvPr/>
        </p:nvSpPr>
        <p:spPr>
          <a:xfrm>
            <a:off x="1042560" y="185760"/>
            <a:ext cx="957600" cy="362880"/>
          </a:xfrm>
          <a:custGeom>
            <a:avLst/>
            <a:gdLst/>
            <a:ahLst/>
            <a:cxnLst/>
            <a:rect l="0" t="0" r="r" b="b"/>
            <a:pathLst>
              <a:path w="2660" h="1008">
                <a:moveTo>
                  <a:pt x="2659" y="1007"/>
                </a:moveTo>
                <a:lnTo>
                  <a:pt x="0" y="0"/>
                </a:lnTo>
                <a:lnTo>
                  <a:pt x="25" y="0"/>
                </a:lnTo>
                <a:lnTo>
                  <a:pt x="2659" y="998"/>
                </a:lnTo>
                <a:lnTo>
                  <a:pt x="2659" y="1007"/>
                </a:lnTo>
                <a:close/>
              </a:path>
            </a:pathLst>
          </a:custGeom>
          <a:solidFill>
            <a:srgbClr val="D3E0E4"/>
          </a:solidFill>
          <a:ln>
            <a:noFill/>
          </a:ln>
        </p:spPr>
      </p:sp>
      <p:sp>
        <p:nvSpPr>
          <p:cNvPr id="18331" name="Freeform 541"/>
          <p:cNvSpPr/>
          <p:nvPr/>
        </p:nvSpPr>
        <p:spPr>
          <a:xfrm>
            <a:off x="1051560" y="185760"/>
            <a:ext cx="948600" cy="359640"/>
          </a:xfrm>
          <a:custGeom>
            <a:avLst/>
            <a:gdLst/>
            <a:ahLst/>
            <a:cxnLst/>
            <a:rect l="0" t="0" r="r" b="b"/>
            <a:pathLst>
              <a:path w="2635" h="999">
                <a:moveTo>
                  <a:pt x="2634" y="998"/>
                </a:moveTo>
                <a:lnTo>
                  <a:pt x="0" y="0"/>
                </a:lnTo>
                <a:lnTo>
                  <a:pt x="25" y="0"/>
                </a:lnTo>
                <a:lnTo>
                  <a:pt x="2634" y="988"/>
                </a:lnTo>
                <a:lnTo>
                  <a:pt x="2634" y="998"/>
                </a:lnTo>
                <a:close/>
              </a:path>
            </a:pathLst>
          </a:custGeom>
          <a:solidFill>
            <a:srgbClr val="D4E0E5"/>
          </a:solidFill>
          <a:ln>
            <a:noFill/>
          </a:ln>
        </p:spPr>
      </p:sp>
      <p:sp>
        <p:nvSpPr>
          <p:cNvPr id="18332" name="Freeform 542"/>
          <p:cNvSpPr/>
          <p:nvPr/>
        </p:nvSpPr>
        <p:spPr>
          <a:xfrm>
            <a:off x="1060560" y="185760"/>
            <a:ext cx="939600" cy="356040"/>
          </a:xfrm>
          <a:custGeom>
            <a:avLst/>
            <a:gdLst/>
            <a:ahLst/>
            <a:cxnLst/>
            <a:rect l="0" t="0" r="r" b="b"/>
            <a:pathLst>
              <a:path w="2610" h="989">
                <a:moveTo>
                  <a:pt x="2609" y="988"/>
                </a:moveTo>
                <a:lnTo>
                  <a:pt x="0" y="0"/>
                </a:lnTo>
                <a:lnTo>
                  <a:pt x="25" y="0"/>
                </a:lnTo>
                <a:lnTo>
                  <a:pt x="2609" y="979"/>
                </a:lnTo>
                <a:lnTo>
                  <a:pt x="2609" y="988"/>
                </a:lnTo>
                <a:close/>
              </a:path>
            </a:pathLst>
          </a:custGeom>
          <a:solidFill>
            <a:srgbClr val="D5E1E5"/>
          </a:solidFill>
          <a:ln>
            <a:noFill/>
          </a:ln>
        </p:spPr>
      </p:sp>
      <p:sp>
        <p:nvSpPr>
          <p:cNvPr id="18333" name="Freeform 543"/>
          <p:cNvSpPr/>
          <p:nvPr/>
        </p:nvSpPr>
        <p:spPr>
          <a:xfrm>
            <a:off x="1069560" y="185760"/>
            <a:ext cx="930600" cy="352800"/>
          </a:xfrm>
          <a:custGeom>
            <a:avLst/>
            <a:gdLst/>
            <a:ahLst/>
            <a:cxnLst/>
            <a:rect l="0" t="0" r="r" b="b"/>
            <a:pathLst>
              <a:path w="2585" h="980">
                <a:moveTo>
                  <a:pt x="2584" y="979"/>
                </a:moveTo>
                <a:lnTo>
                  <a:pt x="0" y="0"/>
                </a:lnTo>
                <a:lnTo>
                  <a:pt x="25" y="0"/>
                </a:lnTo>
                <a:lnTo>
                  <a:pt x="2584" y="969"/>
                </a:lnTo>
                <a:lnTo>
                  <a:pt x="2584" y="979"/>
                </a:lnTo>
                <a:close/>
              </a:path>
            </a:pathLst>
          </a:custGeom>
          <a:solidFill>
            <a:srgbClr val="D5E1E6"/>
          </a:solidFill>
          <a:ln>
            <a:noFill/>
          </a:ln>
        </p:spPr>
      </p:sp>
      <p:sp>
        <p:nvSpPr>
          <p:cNvPr id="18334" name="Freeform 544"/>
          <p:cNvSpPr/>
          <p:nvPr/>
        </p:nvSpPr>
        <p:spPr>
          <a:xfrm>
            <a:off x="1078560" y="185760"/>
            <a:ext cx="921600" cy="349200"/>
          </a:xfrm>
          <a:custGeom>
            <a:avLst/>
            <a:gdLst/>
            <a:ahLst/>
            <a:cxnLst/>
            <a:rect l="0" t="0" r="r" b="b"/>
            <a:pathLst>
              <a:path w="2560" h="970">
                <a:moveTo>
                  <a:pt x="2559" y="969"/>
                </a:moveTo>
                <a:lnTo>
                  <a:pt x="0" y="0"/>
                </a:lnTo>
                <a:lnTo>
                  <a:pt x="25" y="0"/>
                </a:lnTo>
                <a:lnTo>
                  <a:pt x="2559" y="960"/>
                </a:lnTo>
                <a:lnTo>
                  <a:pt x="2559" y="969"/>
                </a:lnTo>
                <a:close/>
              </a:path>
            </a:pathLst>
          </a:custGeom>
          <a:solidFill>
            <a:srgbClr val="D6E2E6"/>
          </a:solidFill>
          <a:ln>
            <a:noFill/>
          </a:ln>
        </p:spPr>
      </p:sp>
      <p:sp>
        <p:nvSpPr>
          <p:cNvPr id="18335" name="Freeform 545"/>
          <p:cNvSpPr/>
          <p:nvPr/>
        </p:nvSpPr>
        <p:spPr>
          <a:xfrm>
            <a:off x="1087560" y="185760"/>
            <a:ext cx="912600" cy="345960"/>
          </a:xfrm>
          <a:custGeom>
            <a:avLst/>
            <a:gdLst/>
            <a:ahLst/>
            <a:cxnLst/>
            <a:rect l="0" t="0" r="r" b="b"/>
            <a:pathLst>
              <a:path w="2535" h="961">
                <a:moveTo>
                  <a:pt x="2534" y="960"/>
                </a:moveTo>
                <a:lnTo>
                  <a:pt x="0" y="0"/>
                </a:lnTo>
                <a:lnTo>
                  <a:pt x="26" y="0"/>
                </a:lnTo>
                <a:lnTo>
                  <a:pt x="2534" y="950"/>
                </a:lnTo>
                <a:lnTo>
                  <a:pt x="2534" y="960"/>
                </a:lnTo>
                <a:close/>
              </a:path>
            </a:pathLst>
          </a:custGeom>
          <a:solidFill>
            <a:srgbClr val="D7E2E7"/>
          </a:solidFill>
          <a:ln>
            <a:noFill/>
          </a:ln>
        </p:spPr>
      </p:sp>
      <p:sp>
        <p:nvSpPr>
          <p:cNvPr id="18336" name="Freeform 546"/>
          <p:cNvSpPr/>
          <p:nvPr/>
        </p:nvSpPr>
        <p:spPr>
          <a:xfrm>
            <a:off x="1096920" y="185760"/>
            <a:ext cx="903240" cy="342360"/>
          </a:xfrm>
          <a:custGeom>
            <a:avLst/>
            <a:gdLst/>
            <a:ahLst/>
            <a:cxnLst/>
            <a:rect l="0" t="0" r="r" b="b"/>
            <a:pathLst>
              <a:path w="2509" h="951">
                <a:moveTo>
                  <a:pt x="2508" y="950"/>
                </a:moveTo>
                <a:lnTo>
                  <a:pt x="0" y="0"/>
                </a:lnTo>
                <a:lnTo>
                  <a:pt x="25" y="0"/>
                </a:lnTo>
                <a:lnTo>
                  <a:pt x="2508" y="941"/>
                </a:lnTo>
                <a:lnTo>
                  <a:pt x="2508" y="950"/>
                </a:lnTo>
                <a:close/>
              </a:path>
            </a:pathLst>
          </a:custGeom>
          <a:solidFill>
            <a:srgbClr val="D8E3E7"/>
          </a:solidFill>
          <a:ln>
            <a:noFill/>
          </a:ln>
        </p:spPr>
      </p:sp>
      <p:sp>
        <p:nvSpPr>
          <p:cNvPr id="18337" name="Freeform 547"/>
          <p:cNvSpPr/>
          <p:nvPr/>
        </p:nvSpPr>
        <p:spPr>
          <a:xfrm>
            <a:off x="1105920" y="185760"/>
            <a:ext cx="894240" cy="339120"/>
          </a:xfrm>
          <a:custGeom>
            <a:avLst/>
            <a:gdLst/>
            <a:ahLst/>
            <a:cxnLst/>
            <a:rect l="0" t="0" r="r" b="b"/>
            <a:pathLst>
              <a:path w="2484" h="942">
                <a:moveTo>
                  <a:pt x="2483" y="941"/>
                </a:moveTo>
                <a:lnTo>
                  <a:pt x="0" y="0"/>
                </a:lnTo>
                <a:lnTo>
                  <a:pt x="25" y="0"/>
                </a:lnTo>
                <a:lnTo>
                  <a:pt x="2483" y="931"/>
                </a:lnTo>
                <a:lnTo>
                  <a:pt x="2483" y="941"/>
                </a:lnTo>
                <a:close/>
              </a:path>
            </a:pathLst>
          </a:custGeom>
          <a:solidFill>
            <a:srgbClr val="D9E3E8"/>
          </a:solidFill>
          <a:ln>
            <a:noFill/>
          </a:ln>
        </p:spPr>
      </p:sp>
      <p:sp>
        <p:nvSpPr>
          <p:cNvPr id="18338" name="Freeform 548"/>
          <p:cNvSpPr/>
          <p:nvPr/>
        </p:nvSpPr>
        <p:spPr>
          <a:xfrm>
            <a:off x="1114920" y="185760"/>
            <a:ext cx="885240" cy="335520"/>
          </a:xfrm>
          <a:custGeom>
            <a:avLst/>
            <a:gdLst/>
            <a:ahLst/>
            <a:cxnLst/>
            <a:rect l="0" t="0" r="r" b="b"/>
            <a:pathLst>
              <a:path w="2459" h="932">
                <a:moveTo>
                  <a:pt x="2458" y="931"/>
                </a:moveTo>
                <a:lnTo>
                  <a:pt x="0" y="0"/>
                </a:lnTo>
                <a:lnTo>
                  <a:pt x="25" y="0"/>
                </a:lnTo>
                <a:lnTo>
                  <a:pt x="2458" y="922"/>
                </a:lnTo>
                <a:lnTo>
                  <a:pt x="2458" y="931"/>
                </a:lnTo>
                <a:close/>
              </a:path>
            </a:pathLst>
          </a:custGeom>
          <a:solidFill>
            <a:srgbClr val="DAE4E8"/>
          </a:solidFill>
          <a:ln>
            <a:noFill/>
          </a:ln>
        </p:spPr>
      </p:sp>
      <p:sp>
        <p:nvSpPr>
          <p:cNvPr id="18339" name="Freeform 549"/>
          <p:cNvSpPr/>
          <p:nvPr/>
        </p:nvSpPr>
        <p:spPr>
          <a:xfrm>
            <a:off x="1123920" y="185760"/>
            <a:ext cx="876240" cy="332280"/>
          </a:xfrm>
          <a:custGeom>
            <a:avLst/>
            <a:gdLst/>
            <a:ahLst/>
            <a:cxnLst/>
            <a:rect l="0" t="0" r="r" b="b"/>
            <a:pathLst>
              <a:path w="2434" h="923">
                <a:moveTo>
                  <a:pt x="2433" y="922"/>
                </a:moveTo>
                <a:lnTo>
                  <a:pt x="0" y="0"/>
                </a:lnTo>
                <a:lnTo>
                  <a:pt x="25" y="0"/>
                </a:lnTo>
                <a:lnTo>
                  <a:pt x="2433" y="912"/>
                </a:lnTo>
                <a:lnTo>
                  <a:pt x="2433" y="922"/>
                </a:lnTo>
                <a:close/>
              </a:path>
            </a:pathLst>
          </a:custGeom>
          <a:solidFill>
            <a:srgbClr val="DAE5E9"/>
          </a:solidFill>
          <a:ln>
            <a:noFill/>
          </a:ln>
        </p:spPr>
      </p:sp>
      <p:sp>
        <p:nvSpPr>
          <p:cNvPr id="18340" name="Freeform 550"/>
          <p:cNvSpPr/>
          <p:nvPr/>
        </p:nvSpPr>
        <p:spPr>
          <a:xfrm>
            <a:off x="1132920" y="185760"/>
            <a:ext cx="867240" cy="328680"/>
          </a:xfrm>
          <a:custGeom>
            <a:avLst/>
            <a:gdLst/>
            <a:ahLst/>
            <a:cxnLst/>
            <a:rect l="0" t="0" r="r" b="b"/>
            <a:pathLst>
              <a:path w="2409" h="913">
                <a:moveTo>
                  <a:pt x="2408" y="912"/>
                </a:moveTo>
                <a:lnTo>
                  <a:pt x="0" y="0"/>
                </a:lnTo>
                <a:lnTo>
                  <a:pt x="25" y="0"/>
                </a:lnTo>
                <a:lnTo>
                  <a:pt x="2408" y="903"/>
                </a:lnTo>
                <a:lnTo>
                  <a:pt x="2408" y="912"/>
                </a:lnTo>
                <a:close/>
              </a:path>
            </a:pathLst>
          </a:custGeom>
          <a:solidFill>
            <a:srgbClr val="DBE5E9"/>
          </a:solidFill>
          <a:ln>
            <a:noFill/>
          </a:ln>
        </p:spPr>
      </p:sp>
      <p:sp>
        <p:nvSpPr>
          <p:cNvPr id="18341" name="Freeform 551"/>
          <p:cNvSpPr/>
          <p:nvPr/>
        </p:nvSpPr>
        <p:spPr>
          <a:xfrm>
            <a:off x="1141920" y="185760"/>
            <a:ext cx="858240" cy="325440"/>
          </a:xfrm>
          <a:custGeom>
            <a:avLst/>
            <a:gdLst/>
            <a:ahLst/>
            <a:cxnLst/>
            <a:rect l="0" t="0" r="r" b="b"/>
            <a:pathLst>
              <a:path w="2384" h="904">
                <a:moveTo>
                  <a:pt x="2383" y="903"/>
                </a:moveTo>
                <a:lnTo>
                  <a:pt x="0" y="0"/>
                </a:lnTo>
                <a:lnTo>
                  <a:pt x="25" y="0"/>
                </a:lnTo>
                <a:lnTo>
                  <a:pt x="2383" y="893"/>
                </a:lnTo>
                <a:lnTo>
                  <a:pt x="2383" y="903"/>
                </a:lnTo>
                <a:close/>
              </a:path>
            </a:pathLst>
          </a:custGeom>
          <a:solidFill>
            <a:srgbClr val="DCE6EA"/>
          </a:solidFill>
          <a:ln>
            <a:noFill/>
          </a:ln>
        </p:spPr>
      </p:sp>
      <p:sp>
        <p:nvSpPr>
          <p:cNvPr id="18342" name="Freeform 552"/>
          <p:cNvSpPr/>
          <p:nvPr/>
        </p:nvSpPr>
        <p:spPr>
          <a:xfrm>
            <a:off x="1150920" y="185760"/>
            <a:ext cx="849240" cy="321840"/>
          </a:xfrm>
          <a:custGeom>
            <a:avLst/>
            <a:gdLst/>
            <a:ahLst/>
            <a:cxnLst/>
            <a:rect l="0" t="0" r="r" b="b"/>
            <a:pathLst>
              <a:path w="2359" h="894">
                <a:moveTo>
                  <a:pt x="2358" y="893"/>
                </a:moveTo>
                <a:lnTo>
                  <a:pt x="0" y="0"/>
                </a:lnTo>
                <a:lnTo>
                  <a:pt x="25" y="0"/>
                </a:lnTo>
                <a:lnTo>
                  <a:pt x="2358" y="884"/>
                </a:lnTo>
                <a:lnTo>
                  <a:pt x="2358" y="893"/>
                </a:lnTo>
                <a:close/>
              </a:path>
            </a:pathLst>
          </a:custGeom>
          <a:solidFill>
            <a:srgbClr val="DDE6EA"/>
          </a:solidFill>
          <a:ln>
            <a:noFill/>
          </a:ln>
        </p:spPr>
      </p:sp>
      <p:sp>
        <p:nvSpPr>
          <p:cNvPr id="18343" name="Freeform 553"/>
          <p:cNvSpPr/>
          <p:nvPr/>
        </p:nvSpPr>
        <p:spPr>
          <a:xfrm>
            <a:off x="1159920" y="185760"/>
            <a:ext cx="840240" cy="318600"/>
          </a:xfrm>
          <a:custGeom>
            <a:avLst/>
            <a:gdLst/>
            <a:ahLst/>
            <a:cxnLst/>
            <a:rect l="0" t="0" r="r" b="b"/>
            <a:pathLst>
              <a:path w="2334" h="885">
                <a:moveTo>
                  <a:pt x="2333" y="884"/>
                </a:moveTo>
                <a:lnTo>
                  <a:pt x="0" y="0"/>
                </a:lnTo>
                <a:lnTo>
                  <a:pt x="25" y="0"/>
                </a:lnTo>
                <a:lnTo>
                  <a:pt x="2333" y="874"/>
                </a:lnTo>
                <a:lnTo>
                  <a:pt x="2333" y="884"/>
                </a:lnTo>
                <a:close/>
              </a:path>
            </a:pathLst>
          </a:custGeom>
          <a:solidFill>
            <a:srgbClr val="DDE7EA"/>
          </a:solidFill>
          <a:ln>
            <a:noFill/>
          </a:ln>
        </p:spPr>
      </p:sp>
      <p:sp>
        <p:nvSpPr>
          <p:cNvPr id="18344" name="Freeform 554"/>
          <p:cNvSpPr/>
          <p:nvPr/>
        </p:nvSpPr>
        <p:spPr>
          <a:xfrm>
            <a:off x="1168920" y="185760"/>
            <a:ext cx="831240" cy="315000"/>
          </a:xfrm>
          <a:custGeom>
            <a:avLst/>
            <a:gdLst/>
            <a:ahLst/>
            <a:cxnLst/>
            <a:rect l="0" t="0" r="r" b="b"/>
            <a:pathLst>
              <a:path w="2309" h="875">
                <a:moveTo>
                  <a:pt x="2308" y="874"/>
                </a:moveTo>
                <a:lnTo>
                  <a:pt x="0" y="0"/>
                </a:lnTo>
                <a:lnTo>
                  <a:pt x="25" y="0"/>
                </a:lnTo>
                <a:lnTo>
                  <a:pt x="2308" y="865"/>
                </a:lnTo>
                <a:lnTo>
                  <a:pt x="2308" y="874"/>
                </a:lnTo>
                <a:close/>
              </a:path>
            </a:pathLst>
          </a:custGeom>
          <a:solidFill>
            <a:srgbClr val="DEE7EB"/>
          </a:solidFill>
          <a:ln>
            <a:noFill/>
          </a:ln>
        </p:spPr>
      </p:sp>
      <p:sp>
        <p:nvSpPr>
          <p:cNvPr id="18345" name="Freeform 555"/>
          <p:cNvSpPr/>
          <p:nvPr/>
        </p:nvSpPr>
        <p:spPr>
          <a:xfrm>
            <a:off x="1177920" y="185760"/>
            <a:ext cx="822240" cy="311760"/>
          </a:xfrm>
          <a:custGeom>
            <a:avLst/>
            <a:gdLst/>
            <a:ahLst/>
            <a:cxnLst/>
            <a:rect l="0" t="0" r="r" b="b"/>
            <a:pathLst>
              <a:path w="2284" h="866">
                <a:moveTo>
                  <a:pt x="2283" y="865"/>
                </a:moveTo>
                <a:lnTo>
                  <a:pt x="0" y="0"/>
                </a:lnTo>
                <a:lnTo>
                  <a:pt x="25" y="0"/>
                </a:lnTo>
                <a:lnTo>
                  <a:pt x="2283" y="855"/>
                </a:lnTo>
                <a:lnTo>
                  <a:pt x="2283" y="865"/>
                </a:lnTo>
                <a:close/>
              </a:path>
            </a:pathLst>
          </a:custGeom>
          <a:solidFill>
            <a:srgbClr val="DFE8EB"/>
          </a:solidFill>
          <a:ln>
            <a:noFill/>
          </a:ln>
        </p:spPr>
      </p:sp>
      <p:sp>
        <p:nvSpPr>
          <p:cNvPr id="18346" name="Freeform 556"/>
          <p:cNvSpPr/>
          <p:nvPr/>
        </p:nvSpPr>
        <p:spPr>
          <a:xfrm>
            <a:off x="1186920" y="185760"/>
            <a:ext cx="813240" cy="308160"/>
          </a:xfrm>
          <a:custGeom>
            <a:avLst/>
            <a:gdLst/>
            <a:ahLst/>
            <a:cxnLst/>
            <a:rect l="0" t="0" r="r" b="b"/>
            <a:pathLst>
              <a:path w="2259" h="856">
                <a:moveTo>
                  <a:pt x="2258" y="855"/>
                </a:moveTo>
                <a:lnTo>
                  <a:pt x="0" y="0"/>
                </a:lnTo>
                <a:lnTo>
                  <a:pt x="25" y="0"/>
                </a:lnTo>
                <a:lnTo>
                  <a:pt x="2258" y="846"/>
                </a:lnTo>
                <a:lnTo>
                  <a:pt x="2258" y="855"/>
                </a:lnTo>
                <a:close/>
              </a:path>
            </a:pathLst>
          </a:custGeom>
          <a:solidFill>
            <a:srgbClr val="E0E8EC"/>
          </a:solidFill>
          <a:ln>
            <a:noFill/>
          </a:ln>
        </p:spPr>
      </p:sp>
      <p:sp>
        <p:nvSpPr>
          <p:cNvPr id="18347" name="Freeform 557"/>
          <p:cNvSpPr/>
          <p:nvPr/>
        </p:nvSpPr>
        <p:spPr>
          <a:xfrm>
            <a:off x="1195920" y="185760"/>
            <a:ext cx="804240" cy="304920"/>
          </a:xfrm>
          <a:custGeom>
            <a:avLst/>
            <a:gdLst/>
            <a:ahLst/>
            <a:cxnLst/>
            <a:rect l="0" t="0" r="r" b="b"/>
            <a:pathLst>
              <a:path w="2234" h="847">
                <a:moveTo>
                  <a:pt x="2233" y="846"/>
                </a:moveTo>
                <a:lnTo>
                  <a:pt x="0" y="0"/>
                </a:lnTo>
                <a:lnTo>
                  <a:pt x="26" y="0"/>
                </a:lnTo>
                <a:lnTo>
                  <a:pt x="2233" y="836"/>
                </a:lnTo>
                <a:lnTo>
                  <a:pt x="2233" y="846"/>
                </a:lnTo>
                <a:close/>
              </a:path>
            </a:pathLst>
          </a:custGeom>
          <a:solidFill>
            <a:srgbClr val="E0E9EC"/>
          </a:solidFill>
          <a:ln>
            <a:noFill/>
          </a:ln>
        </p:spPr>
      </p:sp>
      <p:sp>
        <p:nvSpPr>
          <p:cNvPr id="18348" name="Freeform 558"/>
          <p:cNvSpPr/>
          <p:nvPr/>
        </p:nvSpPr>
        <p:spPr>
          <a:xfrm>
            <a:off x="1204920" y="185760"/>
            <a:ext cx="795240" cy="301320"/>
          </a:xfrm>
          <a:custGeom>
            <a:avLst/>
            <a:gdLst/>
            <a:ahLst/>
            <a:cxnLst/>
            <a:rect l="0" t="0" r="r" b="b"/>
            <a:pathLst>
              <a:path w="2209" h="837">
                <a:moveTo>
                  <a:pt x="2208" y="836"/>
                </a:moveTo>
                <a:lnTo>
                  <a:pt x="0" y="0"/>
                </a:lnTo>
                <a:lnTo>
                  <a:pt x="25" y="0"/>
                </a:lnTo>
                <a:lnTo>
                  <a:pt x="2208" y="827"/>
                </a:lnTo>
                <a:lnTo>
                  <a:pt x="2208" y="836"/>
                </a:lnTo>
                <a:close/>
              </a:path>
            </a:pathLst>
          </a:custGeom>
          <a:solidFill>
            <a:srgbClr val="E1E9ED"/>
          </a:solidFill>
          <a:ln>
            <a:noFill/>
          </a:ln>
        </p:spPr>
      </p:sp>
      <p:sp>
        <p:nvSpPr>
          <p:cNvPr id="18349" name="Freeform 559"/>
          <p:cNvSpPr/>
          <p:nvPr/>
        </p:nvSpPr>
        <p:spPr>
          <a:xfrm>
            <a:off x="1213920" y="185760"/>
            <a:ext cx="786240" cy="298080"/>
          </a:xfrm>
          <a:custGeom>
            <a:avLst/>
            <a:gdLst/>
            <a:ahLst/>
            <a:cxnLst/>
            <a:rect l="0" t="0" r="r" b="b"/>
            <a:pathLst>
              <a:path w="2184" h="828">
                <a:moveTo>
                  <a:pt x="2183" y="827"/>
                </a:moveTo>
                <a:lnTo>
                  <a:pt x="0" y="0"/>
                </a:lnTo>
                <a:lnTo>
                  <a:pt x="26" y="0"/>
                </a:lnTo>
                <a:lnTo>
                  <a:pt x="2183" y="817"/>
                </a:lnTo>
                <a:lnTo>
                  <a:pt x="2183" y="827"/>
                </a:lnTo>
                <a:close/>
              </a:path>
            </a:pathLst>
          </a:custGeom>
          <a:solidFill>
            <a:srgbClr val="E1EAED"/>
          </a:solidFill>
          <a:ln>
            <a:noFill/>
          </a:ln>
        </p:spPr>
      </p:sp>
      <p:sp>
        <p:nvSpPr>
          <p:cNvPr id="18350" name="Freeform 560"/>
          <p:cNvSpPr/>
          <p:nvPr/>
        </p:nvSpPr>
        <p:spPr>
          <a:xfrm>
            <a:off x="1223280" y="185760"/>
            <a:ext cx="776880" cy="294480"/>
          </a:xfrm>
          <a:custGeom>
            <a:avLst/>
            <a:gdLst/>
            <a:ahLst/>
            <a:cxnLst/>
            <a:rect l="0" t="0" r="r" b="b"/>
            <a:pathLst>
              <a:path w="2158" h="818">
                <a:moveTo>
                  <a:pt x="2157" y="817"/>
                </a:moveTo>
                <a:lnTo>
                  <a:pt x="0" y="0"/>
                </a:lnTo>
                <a:lnTo>
                  <a:pt x="25" y="0"/>
                </a:lnTo>
                <a:lnTo>
                  <a:pt x="2157" y="808"/>
                </a:lnTo>
                <a:lnTo>
                  <a:pt x="2157" y="817"/>
                </a:lnTo>
                <a:close/>
              </a:path>
            </a:pathLst>
          </a:custGeom>
          <a:solidFill>
            <a:srgbClr val="E2EAED"/>
          </a:solidFill>
          <a:ln>
            <a:noFill/>
          </a:ln>
        </p:spPr>
      </p:sp>
      <p:sp>
        <p:nvSpPr>
          <p:cNvPr id="18351" name="Freeform 561"/>
          <p:cNvSpPr/>
          <p:nvPr/>
        </p:nvSpPr>
        <p:spPr>
          <a:xfrm>
            <a:off x="1232280" y="185760"/>
            <a:ext cx="767880" cy="291240"/>
          </a:xfrm>
          <a:custGeom>
            <a:avLst/>
            <a:gdLst/>
            <a:ahLst/>
            <a:cxnLst/>
            <a:rect l="0" t="0" r="r" b="b"/>
            <a:pathLst>
              <a:path w="2133" h="809">
                <a:moveTo>
                  <a:pt x="2132" y="808"/>
                </a:moveTo>
                <a:lnTo>
                  <a:pt x="0" y="0"/>
                </a:lnTo>
                <a:lnTo>
                  <a:pt x="25" y="0"/>
                </a:lnTo>
                <a:lnTo>
                  <a:pt x="2132" y="798"/>
                </a:lnTo>
                <a:lnTo>
                  <a:pt x="2132" y="808"/>
                </a:lnTo>
                <a:close/>
              </a:path>
            </a:pathLst>
          </a:custGeom>
          <a:solidFill>
            <a:srgbClr val="E3EBEE"/>
          </a:solidFill>
          <a:ln>
            <a:noFill/>
          </a:ln>
        </p:spPr>
      </p:sp>
      <p:sp>
        <p:nvSpPr>
          <p:cNvPr id="18352" name="Freeform 562"/>
          <p:cNvSpPr/>
          <p:nvPr/>
        </p:nvSpPr>
        <p:spPr>
          <a:xfrm>
            <a:off x="1241280" y="185760"/>
            <a:ext cx="758880" cy="287640"/>
          </a:xfrm>
          <a:custGeom>
            <a:avLst/>
            <a:gdLst/>
            <a:ahLst/>
            <a:cxnLst/>
            <a:rect l="0" t="0" r="r" b="b"/>
            <a:pathLst>
              <a:path w="2108" h="799">
                <a:moveTo>
                  <a:pt x="2107" y="798"/>
                </a:moveTo>
                <a:lnTo>
                  <a:pt x="0" y="0"/>
                </a:lnTo>
                <a:lnTo>
                  <a:pt x="25" y="0"/>
                </a:lnTo>
                <a:lnTo>
                  <a:pt x="2107" y="789"/>
                </a:lnTo>
                <a:lnTo>
                  <a:pt x="2107" y="798"/>
                </a:lnTo>
                <a:close/>
              </a:path>
            </a:pathLst>
          </a:custGeom>
          <a:solidFill>
            <a:srgbClr val="E4EBEE"/>
          </a:solidFill>
          <a:ln>
            <a:noFill/>
          </a:ln>
        </p:spPr>
      </p:sp>
      <p:sp>
        <p:nvSpPr>
          <p:cNvPr id="18353" name="Freeform 563"/>
          <p:cNvSpPr/>
          <p:nvPr/>
        </p:nvSpPr>
        <p:spPr>
          <a:xfrm>
            <a:off x="1250280" y="185760"/>
            <a:ext cx="749880" cy="284400"/>
          </a:xfrm>
          <a:custGeom>
            <a:avLst/>
            <a:gdLst/>
            <a:ahLst/>
            <a:cxnLst/>
            <a:rect l="0" t="0" r="r" b="b"/>
            <a:pathLst>
              <a:path w="2083" h="790">
                <a:moveTo>
                  <a:pt x="2082" y="789"/>
                </a:moveTo>
                <a:lnTo>
                  <a:pt x="0" y="0"/>
                </a:lnTo>
                <a:lnTo>
                  <a:pt x="25" y="0"/>
                </a:lnTo>
                <a:lnTo>
                  <a:pt x="2082" y="779"/>
                </a:lnTo>
                <a:lnTo>
                  <a:pt x="2082" y="789"/>
                </a:lnTo>
                <a:close/>
              </a:path>
            </a:pathLst>
          </a:custGeom>
          <a:solidFill>
            <a:srgbClr val="E4ECEE"/>
          </a:solidFill>
          <a:ln>
            <a:noFill/>
          </a:ln>
        </p:spPr>
      </p:sp>
      <p:sp>
        <p:nvSpPr>
          <p:cNvPr id="18354" name="Freeform 564"/>
          <p:cNvSpPr/>
          <p:nvPr/>
        </p:nvSpPr>
        <p:spPr>
          <a:xfrm>
            <a:off x="1259280" y="185760"/>
            <a:ext cx="740880" cy="280800"/>
          </a:xfrm>
          <a:custGeom>
            <a:avLst/>
            <a:gdLst/>
            <a:ahLst/>
            <a:cxnLst/>
            <a:rect l="0" t="0" r="r" b="b"/>
            <a:pathLst>
              <a:path w="2058" h="780">
                <a:moveTo>
                  <a:pt x="2057" y="779"/>
                </a:moveTo>
                <a:lnTo>
                  <a:pt x="0" y="0"/>
                </a:lnTo>
                <a:lnTo>
                  <a:pt x="50" y="0"/>
                </a:lnTo>
                <a:lnTo>
                  <a:pt x="2057" y="760"/>
                </a:lnTo>
                <a:lnTo>
                  <a:pt x="2057" y="779"/>
                </a:lnTo>
                <a:close/>
              </a:path>
            </a:pathLst>
          </a:custGeom>
          <a:solidFill>
            <a:srgbClr val="E5ECEF"/>
          </a:solidFill>
          <a:ln>
            <a:noFill/>
          </a:ln>
        </p:spPr>
      </p:sp>
      <p:sp>
        <p:nvSpPr>
          <p:cNvPr id="18355" name="Freeform 565"/>
          <p:cNvSpPr/>
          <p:nvPr/>
        </p:nvSpPr>
        <p:spPr>
          <a:xfrm>
            <a:off x="1277280" y="185760"/>
            <a:ext cx="722880" cy="273960"/>
          </a:xfrm>
          <a:custGeom>
            <a:avLst/>
            <a:gdLst/>
            <a:ahLst/>
            <a:cxnLst/>
            <a:rect l="0" t="0" r="r" b="b"/>
            <a:pathLst>
              <a:path w="2008" h="761">
                <a:moveTo>
                  <a:pt x="2007" y="760"/>
                </a:moveTo>
                <a:lnTo>
                  <a:pt x="0" y="0"/>
                </a:lnTo>
                <a:lnTo>
                  <a:pt x="25" y="0"/>
                </a:lnTo>
                <a:lnTo>
                  <a:pt x="2007" y="751"/>
                </a:lnTo>
                <a:lnTo>
                  <a:pt x="2007" y="760"/>
                </a:lnTo>
                <a:close/>
              </a:path>
            </a:pathLst>
          </a:custGeom>
          <a:solidFill>
            <a:srgbClr val="E6EDF0"/>
          </a:solidFill>
          <a:ln>
            <a:noFill/>
          </a:ln>
        </p:spPr>
      </p:sp>
      <p:sp>
        <p:nvSpPr>
          <p:cNvPr id="18356" name="Freeform 566"/>
          <p:cNvSpPr/>
          <p:nvPr/>
        </p:nvSpPr>
        <p:spPr>
          <a:xfrm>
            <a:off x="1286280" y="185760"/>
            <a:ext cx="713880" cy="270720"/>
          </a:xfrm>
          <a:custGeom>
            <a:avLst/>
            <a:gdLst/>
            <a:ahLst/>
            <a:cxnLst/>
            <a:rect l="0" t="0" r="r" b="b"/>
            <a:pathLst>
              <a:path w="1983" h="752">
                <a:moveTo>
                  <a:pt x="1982" y="751"/>
                </a:moveTo>
                <a:lnTo>
                  <a:pt x="0" y="0"/>
                </a:lnTo>
                <a:lnTo>
                  <a:pt x="25" y="0"/>
                </a:lnTo>
                <a:lnTo>
                  <a:pt x="1982" y="741"/>
                </a:lnTo>
                <a:lnTo>
                  <a:pt x="1982" y="751"/>
                </a:lnTo>
                <a:close/>
              </a:path>
            </a:pathLst>
          </a:custGeom>
          <a:solidFill>
            <a:srgbClr val="E7EDF0"/>
          </a:solidFill>
          <a:ln>
            <a:noFill/>
          </a:ln>
        </p:spPr>
      </p:sp>
      <p:sp>
        <p:nvSpPr>
          <p:cNvPr id="18357" name="Freeform 567"/>
          <p:cNvSpPr/>
          <p:nvPr/>
        </p:nvSpPr>
        <p:spPr>
          <a:xfrm>
            <a:off x="1295280" y="185760"/>
            <a:ext cx="704880" cy="267120"/>
          </a:xfrm>
          <a:custGeom>
            <a:avLst/>
            <a:gdLst/>
            <a:ahLst/>
            <a:cxnLst/>
            <a:rect l="0" t="0" r="r" b="b"/>
            <a:pathLst>
              <a:path w="1958" h="742">
                <a:moveTo>
                  <a:pt x="1957" y="741"/>
                </a:moveTo>
                <a:lnTo>
                  <a:pt x="0" y="0"/>
                </a:lnTo>
                <a:lnTo>
                  <a:pt x="25" y="0"/>
                </a:lnTo>
                <a:lnTo>
                  <a:pt x="1957" y="732"/>
                </a:lnTo>
                <a:lnTo>
                  <a:pt x="1957" y="741"/>
                </a:lnTo>
                <a:close/>
              </a:path>
            </a:pathLst>
          </a:custGeom>
          <a:solidFill>
            <a:srgbClr val="E8EEF0"/>
          </a:solidFill>
          <a:ln>
            <a:noFill/>
          </a:ln>
        </p:spPr>
      </p:sp>
      <p:sp>
        <p:nvSpPr>
          <p:cNvPr id="18358" name="Freeform 568"/>
          <p:cNvSpPr/>
          <p:nvPr/>
        </p:nvSpPr>
        <p:spPr>
          <a:xfrm>
            <a:off x="1304280" y="185760"/>
            <a:ext cx="695880" cy="263880"/>
          </a:xfrm>
          <a:custGeom>
            <a:avLst/>
            <a:gdLst/>
            <a:ahLst/>
            <a:cxnLst/>
            <a:rect l="0" t="0" r="r" b="b"/>
            <a:pathLst>
              <a:path w="1933" h="733">
                <a:moveTo>
                  <a:pt x="1932" y="732"/>
                </a:moveTo>
                <a:lnTo>
                  <a:pt x="0" y="0"/>
                </a:lnTo>
                <a:lnTo>
                  <a:pt x="25" y="0"/>
                </a:lnTo>
                <a:lnTo>
                  <a:pt x="1932" y="722"/>
                </a:lnTo>
                <a:lnTo>
                  <a:pt x="1932" y="732"/>
                </a:lnTo>
                <a:close/>
              </a:path>
            </a:pathLst>
          </a:custGeom>
          <a:solidFill>
            <a:srgbClr val="E8EEF1"/>
          </a:solidFill>
          <a:ln>
            <a:noFill/>
          </a:ln>
        </p:spPr>
      </p:sp>
      <p:sp>
        <p:nvSpPr>
          <p:cNvPr id="18359" name="Freeform 569"/>
          <p:cNvSpPr/>
          <p:nvPr/>
        </p:nvSpPr>
        <p:spPr>
          <a:xfrm>
            <a:off x="1313280" y="185760"/>
            <a:ext cx="686880" cy="260280"/>
          </a:xfrm>
          <a:custGeom>
            <a:avLst/>
            <a:gdLst/>
            <a:ahLst/>
            <a:cxnLst/>
            <a:rect l="0" t="0" r="r" b="b"/>
            <a:pathLst>
              <a:path w="1908" h="723">
                <a:moveTo>
                  <a:pt x="1907" y="722"/>
                </a:moveTo>
                <a:lnTo>
                  <a:pt x="0" y="0"/>
                </a:lnTo>
                <a:lnTo>
                  <a:pt x="50" y="0"/>
                </a:lnTo>
                <a:lnTo>
                  <a:pt x="1907" y="703"/>
                </a:lnTo>
                <a:lnTo>
                  <a:pt x="1907" y="722"/>
                </a:lnTo>
                <a:close/>
              </a:path>
            </a:pathLst>
          </a:custGeom>
          <a:solidFill>
            <a:srgbClr val="E9EFF1"/>
          </a:solidFill>
          <a:ln>
            <a:noFill/>
          </a:ln>
        </p:spPr>
      </p:sp>
      <p:sp>
        <p:nvSpPr>
          <p:cNvPr id="18360" name="Freeform 570"/>
          <p:cNvSpPr/>
          <p:nvPr/>
        </p:nvSpPr>
        <p:spPr>
          <a:xfrm>
            <a:off x="1331280" y="185760"/>
            <a:ext cx="668880" cy="253440"/>
          </a:xfrm>
          <a:custGeom>
            <a:avLst/>
            <a:gdLst/>
            <a:ahLst/>
            <a:cxnLst/>
            <a:rect l="0" t="0" r="r" b="b"/>
            <a:pathLst>
              <a:path w="1858" h="704">
                <a:moveTo>
                  <a:pt x="1857" y="703"/>
                </a:moveTo>
                <a:lnTo>
                  <a:pt x="0" y="0"/>
                </a:lnTo>
                <a:lnTo>
                  <a:pt x="25" y="0"/>
                </a:lnTo>
                <a:lnTo>
                  <a:pt x="1857" y="694"/>
                </a:lnTo>
                <a:lnTo>
                  <a:pt x="1857" y="703"/>
                </a:lnTo>
                <a:close/>
              </a:path>
            </a:pathLst>
          </a:custGeom>
          <a:solidFill>
            <a:srgbClr val="EAEFF2"/>
          </a:solidFill>
          <a:ln>
            <a:noFill/>
          </a:ln>
        </p:spPr>
      </p:sp>
      <p:sp>
        <p:nvSpPr>
          <p:cNvPr id="18361" name="Freeform 571"/>
          <p:cNvSpPr/>
          <p:nvPr/>
        </p:nvSpPr>
        <p:spPr>
          <a:xfrm>
            <a:off x="1340280" y="185760"/>
            <a:ext cx="659880" cy="250200"/>
          </a:xfrm>
          <a:custGeom>
            <a:avLst/>
            <a:gdLst/>
            <a:ahLst/>
            <a:cxnLst/>
            <a:rect l="0" t="0" r="r" b="b"/>
            <a:pathLst>
              <a:path w="1833" h="695">
                <a:moveTo>
                  <a:pt x="1832" y="694"/>
                </a:moveTo>
                <a:lnTo>
                  <a:pt x="0" y="0"/>
                </a:lnTo>
                <a:lnTo>
                  <a:pt x="26" y="0"/>
                </a:lnTo>
                <a:lnTo>
                  <a:pt x="1832" y="684"/>
                </a:lnTo>
                <a:lnTo>
                  <a:pt x="1832" y="694"/>
                </a:lnTo>
                <a:close/>
              </a:path>
            </a:pathLst>
          </a:custGeom>
          <a:solidFill>
            <a:srgbClr val="EAF0F2"/>
          </a:solidFill>
          <a:ln>
            <a:noFill/>
          </a:ln>
        </p:spPr>
      </p:sp>
      <p:sp>
        <p:nvSpPr>
          <p:cNvPr id="18362" name="Freeform 572"/>
          <p:cNvSpPr/>
          <p:nvPr/>
        </p:nvSpPr>
        <p:spPr>
          <a:xfrm>
            <a:off x="1349640" y="185760"/>
            <a:ext cx="650520" cy="246600"/>
          </a:xfrm>
          <a:custGeom>
            <a:avLst/>
            <a:gdLst/>
            <a:ahLst/>
            <a:cxnLst/>
            <a:rect l="0" t="0" r="r" b="b"/>
            <a:pathLst>
              <a:path w="1807" h="685">
                <a:moveTo>
                  <a:pt x="1806" y="684"/>
                </a:moveTo>
                <a:lnTo>
                  <a:pt x="0" y="0"/>
                </a:lnTo>
                <a:lnTo>
                  <a:pt x="25" y="0"/>
                </a:lnTo>
                <a:lnTo>
                  <a:pt x="1806" y="675"/>
                </a:lnTo>
                <a:lnTo>
                  <a:pt x="1806" y="684"/>
                </a:lnTo>
                <a:close/>
              </a:path>
            </a:pathLst>
          </a:custGeom>
          <a:solidFill>
            <a:srgbClr val="EBF0F3"/>
          </a:solidFill>
          <a:ln>
            <a:noFill/>
          </a:ln>
        </p:spPr>
      </p:sp>
      <p:sp>
        <p:nvSpPr>
          <p:cNvPr id="18363" name="Freeform 573"/>
          <p:cNvSpPr/>
          <p:nvPr/>
        </p:nvSpPr>
        <p:spPr>
          <a:xfrm>
            <a:off x="1358640" y="185760"/>
            <a:ext cx="641520" cy="243360"/>
          </a:xfrm>
          <a:custGeom>
            <a:avLst/>
            <a:gdLst/>
            <a:ahLst/>
            <a:cxnLst/>
            <a:rect l="0" t="0" r="r" b="b"/>
            <a:pathLst>
              <a:path w="1782" h="676">
                <a:moveTo>
                  <a:pt x="1781" y="675"/>
                </a:moveTo>
                <a:lnTo>
                  <a:pt x="0" y="0"/>
                </a:lnTo>
                <a:lnTo>
                  <a:pt x="25" y="0"/>
                </a:lnTo>
                <a:lnTo>
                  <a:pt x="1781" y="665"/>
                </a:lnTo>
                <a:lnTo>
                  <a:pt x="1781" y="675"/>
                </a:lnTo>
                <a:close/>
              </a:path>
            </a:pathLst>
          </a:custGeom>
          <a:solidFill>
            <a:srgbClr val="EBF1F3"/>
          </a:solidFill>
          <a:ln>
            <a:noFill/>
          </a:ln>
        </p:spPr>
      </p:sp>
      <p:sp>
        <p:nvSpPr>
          <p:cNvPr id="18364" name="Freeform 574"/>
          <p:cNvSpPr/>
          <p:nvPr/>
        </p:nvSpPr>
        <p:spPr>
          <a:xfrm>
            <a:off x="1367640" y="185760"/>
            <a:ext cx="632520" cy="239760"/>
          </a:xfrm>
          <a:custGeom>
            <a:avLst/>
            <a:gdLst/>
            <a:ahLst/>
            <a:cxnLst/>
            <a:rect l="0" t="0" r="r" b="b"/>
            <a:pathLst>
              <a:path w="1757" h="666">
                <a:moveTo>
                  <a:pt x="1756" y="665"/>
                </a:moveTo>
                <a:lnTo>
                  <a:pt x="0" y="0"/>
                </a:lnTo>
                <a:lnTo>
                  <a:pt x="50" y="0"/>
                </a:lnTo>
                <a:lnTo>
                  <a:pt x="1756" y="646"/>
                </a:lnTo>
                <a:lnTo>
                  <a:pt x="1756" y="665"/>
                </a:lnTo>
                <a:close/>
              </a:path>
            </a:pathLst>
          </a:custGeom>
          <a:solidFill>
            <a:srgbClr val="ECF1F3"/>
          </a:solidFill>
          <a:ln>
            <a:noFill/>
          </a:ln>
        </p:spPr>
      </p:sp>
      <p:sp>
        <p:nvSpPr>
          <p:cNvPr id="18365" name="Freeform 575"/>
          <p:cNvSpPr/>
          <p:nvPr/>
        </p:nvSpPr>
        <p:spPr>
          <a:xfrm>
            <a:off x="1385640" y="185760"/>
            <a:ext cx="614520" cy="232920"/>
          </a:xfrm>
          <a:custGeom>
            <a:avLst/>
            <a:gdLst/>
            <a:ahLst/>
            <a:cxnLst/>
            <a:rect l="0" t="0" r="r" b="b"/>
            <a:pathLst>
              <a:path w="1707" h="647">
                <a:moveTo>
                  <a:pt x="1706" y="646"/>
                </a:moveTo>
                <a:lnTo>
                  <a:pt x="0" y="0"/>
                </a:lnTo>
                <a:lnTo>
                  <a:pt x="50" y="0"/>
                </a:lnTo>
                <a:lnTo>
                  <a:pt x="1706" y="627"/>
                </a:lnTo>
                <a:lnTo>
                  <a:pt x="1706" y="646"/>
                </a:lnTo>
                <a:close/>
              </a:path>
            </a:pathLst>
          </a:custGeom>
          <a:solidFill>
            <a:srgbClr val="EDF2F4"/>
          </a:solidFill>
          <a:ln>
            <a:noFill/>
          </a:ln>
        </p:spPr>
      </p:sp>
      <p:sp>
        <p:nvSpPr>
          <p:cNvPr id="18366" name="Freeform 576"/>
          <p:cNvSpPr/>
          <p:nvPr/>
        </p:nvSpPr>
        <p:spPr>
          <a:xfrm>
            <a:off x="1403640" y="185760"/>
            <a:ext cx="596520" cy="226080"/>
          </a:xfrm>
          <a:custGeom>
            <a:avLst/>
            <a:gdLst/>
            <a:ahLst/>
            <a:cxnLst/>
            <a:rect l="0" t="0" r="r" b="b"/>
            <a:pathLst>
              <a:path w="1657" h="628">
                <a:moveTo>
                  <a:pt x="1656" y="627"/>
                </a:moveTo>
                <a:lnTo>
                  <a:pt x="0" y="0"/>
                </a:lnTo>
                <a:lnTo>
                  <a:pt x="25" y="0"/>
                </a:lnTo>
                <a:lnTo>
                  <a:pt x="1656" y="618"/>
                </a:lnTo>
                <a:lnTo>
                  <a:pt x="1656" y="627"/>
                </a:lnTo>
                <a:close/>
              </a:path>
            </a:pathLst>
          </a:custGeom>
          <a:solidFill>
            <a:srgbClr val="EEF3F4"/>
          </a:solidFill>
          <a:ln>
            <a:noFill/>
          </a:ln>
        </p:spPr>
      </p:sp>
      <p:sp>
        <p:nvSpPr>
          <p:cNvPr id="18367" name="Freeform 577"/>
          <p:cNvSpPr/>
          <p:nvPr/>
        </p:nvSpPr>
        <p:spPr>
          <a:xfrm>
            <a:off x="1412640" y="185760"/>
            <a:ext cx="587520" cy="222840"/>
          </a:xfrm>
          <a:custGeom>
            <a:avLst/>
            <a:gdLst/>
            <a:ahLst/>
            <a:cxnLst/>
            <a:rect l="0" t="0" r="r" b="b"/>
            <a:pathLst>
              <a:path w="1632" h="619">
                <a:moveTo>
                  <a:pt x="1631" y="618"/>
                </a:moveTo>
                <a:lnTo>
                  <a:pt x="0" y="0"/>
                </a:lnTo>
                <a:lnTo>
                  <a:pt x="25" y="0"/>
                </a:lnTo>
                <a:lnTo>
                  <a:pt x="1631" y="608"/>
                </a:lnTo>
                <a:lnTo>
                  <a:pt x="1631" y="618"/>
                </a:lnTo>
                <a:close/>
              </a:path>
            </a:pathLst>
          </a:custGeom>
          <a:solidFill>
            <a:srgbClr val="EEF3F5"/>
          </a:solidFill>
          <a:ln>
            <a:noFill/>
          </a:ln>
        </p:spPr>
      </p:sp>
      <p:sp>
        <p:nvSpPr>
          <p:cNvPr id="18368" name="Freeform 578"/>
          <p:cNvSpPr/>
          <p:nvPr/>
        </p:nvSpPr>
        <p:spPr>
          <a:xfrm>
            <a:off x="1421640" y="185760"/>
            <a:ext cx="578520" cy="219240"/>
          </a:xfrm>
          <a:custGeom>
            <a:avLst/>
            <a:gdLst/>
            <a:ahLst/>
            <a:cxnLst/>
            <a:rect l="0" t="0" r="r" b="b"/>
            <a:pathLst>
              <a:path w="1607" h="609">
                <a:moveTo>
                  <a:pt x="1606" y="608"/>
                </a:moveTo>
                <a:lnTo>
                  <a:pt x="0" y="0"/>
                </a:lnTo>
                <a:lnTo>
                  <a:pt x="50" y="0"/>
                </a:lnTo>
                <a:lnTo>
                  <a:pt x="1606" y="589"/>
                </a:lnTo>
                <a:lnTo>
                  <a:pt x="1606" y="608"/>
                </a:lnTo>
                <a:close/>
              </a:path>
            </a:pathLst>
          </a:custGeom>
          <a:solidFill>
            <a:srgbClr val="EFF3F5"/>
          </a:solidFill>
          <a:ln>
            <a:noFill/>
          </a:ln>
        </p:spPr>
      </p:sp>
      <p:sp>
        <p:nvSpPr>
          <p:cNvPr id="18369" name="Freeform 579"/>
          <p:cNvSpPr/>
          <p:nvPr/>
        </p:nvSpPr>
        <p:spPr>
          <a:xfrm>
            <a:off x="1439640" y="185760"/>
            <a:ext cx="560520" cy="212400"/>
          </a:xfrm>
          <a:custGeom>
            <a:avLst/>
            <a:gdLst/>
            <a:ahLst/>
            <a:cxnLst/>
            <a:rect l="0" t="0" r="r" b="b"/>
            <a:pathLst>
              <a:path w="1557" h="590">
                <a:moveTo>
                  <a:pt x="1556" y="589"/>
                </a:moveTo>
                <a:lnTo>
                  <a:pt x="0" y="0"/>
                </a:lnTo>
                <a:lnTo>
                  <a:pt x="25" y="0"/>
                </a:lnTo>
                <a:lnTo>
                  <a:pt x="1556" y="580"/>
                </a:lnTo>
                <a:lnTo>
                  <a:pt x="1556" y="589"/>
                </a:lnTo>
                <a:close/>
              </a:path>
            </a:pathLst>
          </a:custGeom>
          <a:solidFill>
            <a:srgbClr val="F0F4F5"/>
          </a:solidFill>
          <a:ln>
            <a:noFill/>
          </a:ln>
        </p:spPr>
      </p:sp>
      <p:sp>
        <p:nvSpPr>
          <p:cNvPr id="18370" name="Freeform 580"/>
          <p:cNvSpPr/>
          <p:nvPr/>
        </p:nvSpPr>
        <p:spPr>
          <a:xfrm>
            <a:off x="1448640" y="185760"/>
            <a:ext cx="551520" cy="209160"/>
          </a:xfrm>
          <a:custGeom>
            <a:avLst/>
            <a:gdLst/>
            <a:ahLst/>
            <a:cxnLst/>
            <a:rect l="0" t="0" r="r" b="b"/>
            <a:pathLst>
              <a:path w="1532" h="581">
                <a:moveTo>
                  <a:pt x="1531" y="580"/>
                </a:moveTo>
                <a:lnTo>
                  <a:pt x="0" y="0"/>
                </a:lnTo>
                <a:lnTo>
                  <a:pt x="25" y="0"/>
                </a:lnTo>
                <a:lnTo>
                  <a:pt x="1531" y="570"/>
                </a:lnTo>
                <a:lnTo>
                  <a:pt x="1531" y="580"/>
                </a:lnTo>
                <a:close/>
              </a:path>
            </a:pathLst>
          </a:custGeom>
          <a:solidFill>
            <a:srgbClr val="F0F4F6"/>
          </a:solidFill>
          <a:ln>
            <a:noFill/>
          </a:ln>
        </p:spPr>
      </p:sp>
      <p:sp>
        <p:nvSpPr>
          <p:cNvPr id="18371" name="Freeform 581"/>
          <p:cNvSpPr/>
          <p:nvPr/>
        </p:nvSpPr>
        <p:spPr>
          <a:xfrm>
            <a:off x="1457640" y="185760"/>
            <a:ext cx="542520" cy="205560"/>
          </a:xfrm>
          <a:custGeom>
            <a:avLst/>
            <a:gdLst/>
            <a:ahLst/>
            <a:cxnLst/>
            <a:rect l="0" t="0" r="r" b="b"/>
            <a:pathLst>
              <a:path w="1507" h="571">
                <a:moveTo>
                  <a:pt x="1506" y="570"/>
                </a:moveTo>
                <a:lnTo>
                  <a:pt x="0" y="0"/>
                </a:lnTo>
                <a:lnTo>
                  <a:pt x="51" y="0"/>
                </a:lnTo>
                <a:lnTo>
                  <a:pt x="1506" y="551"/>
                </a:lnTo>
                <a:lnTo>
                  <a:pt x="1506" y="570"/>
                </a:lnTo>
                <a:close/>
              </a:path>
            </a:pathLst>
          </a:custGeom>
          <a:solidFill>
            <a:srgbClr val="F1F5F6"/>
          </a:solidFill>
          <a:ln>
            <a:noFill/>
          </a:ln>
        </p:spPr>
      </p:sp>
      <p:sp>
        <p:nvSpPr>
          <p:cNvPr id="18372" name="Freeform 582"/>
          <p:cNvSpPr/>
          <p:nvPr/>
        </p:nvSpPr>
        <p:spPr>
          <a:xfrm>
            <a:off x="1476000" y="185760"/>
            <a:ext cx="524160" cy="198720"/>
          </a:xfrm>
          <a:custGeom>
            <a:avLst/>
            <a:gdLst/>
            <a:ahLst/>
            <a:cxnLst/>
            <a:rect l="0" t="0" r="r" b="b"/>
            <a:pathLst>
              <a:path w="1456" h="552">
                <a:moveTo>
                  <a:pt x="1455" y="551"/>
                </a:moveTo>
                <a:lnTo>
                  <a:pt x="0" y="0"/>
                </a:lnTo>
                <a:lnTo>
                  <a:pt x="50" y="0"/>
                </a:lnTo>
                <a:lnTo>
                  <a:pt x="1455" y="532"/>
                </a:lnTo>
                <a:lnTo>
                  <a:pt x="1455" y="551"/>
                </a:lnTo>
                <a:close/>
              </a:path>
            </a:pathLst>
          </a:custGeom>
          <a:solidFill>
            <a:srgbClr val="F2F5F7"/>
          </a:solidFill>
          <a:ln>
            <a:noFill/>
          </a:ln>
        </p:spPr>
      </p:sp>
      <p:sp>
        <p:nvSpPr>
          <p:cNvPr id="18373" name="Freeform 583"/>
          <p:cNvSpPr/>
          <p:nvPr/>
        </p:nvSpPr>
        <p:spPr>
          <a:xfrm>
            <a:off x="1494000" y="185760"/>
            <a:ext cx="506160" cy="191880"/>
          </a:xfrm>
          <a:custGeom>
            <a:avLst/>
            <a:gdLst/>
            <a:ahLst/>
            <a:cxnLst/>
            <a:rect l="0" t="0" r="r" b="b"/>
            <a:pathLst>
              <a:path w="1406" h="533">
                <a:moveTo>
                  <a:pt x="1405" y="532"/>
                </a:moveTo>
                <a:lnTo>
                  <a:pt x="0" y="0"/>
                </a:lnTo>
                <a:lnTo>
                  <a:pt x="25" y="0"/>
                </a:lnTo>
                <a:lnTo>
                  <a:pt x="1405" y="523"/>
                </a:lnTo>
                <a:lnTo>
                  <a:pt x="1405" y="532"/>
                </a:lnTo>
                <a:close/>
              </a:path>
            </a:pathLst>
          </a:custGeom>
          <a:solidFill>
            <a:srgbClr val="F2F6F7"/>
          </a:solidFill>
          <a:ln>
            <a:noFill/>
          </a:ln>
        </p:spPr>
      </p:sp>
      <p:sp>
        <p:nvSpPr>
          <p:cNvPr id="18374" name="Freeform 584"/>
          <p:cNvSpPr/>
          <p:nvPr/>
        </p:nvSpPr>
        <p:spPr>
          <a:xfrm>
            <a:off x="1503000" y="185760"/>
            <a:ext cx="497160" cy="188640"/>
          </a:xfrm>
          <a:custGeom>
            <a:avLst/>
            <a:gdLst/>
            <a:ahLst/>
            <a:cxnLst/>
            <a:rect l="0" t="0" r="r" b="b"/>
            <a:pathLst>
              <a:path w="1381" h="524">
                <a:moveTo>
                  <a:pt x="1380" y="523"/>
                </a:moveTo>
                <a:lnTo>
                  <a:pt x="0" y="0"/>
                </a:lnTo>
                <a:lnTo>
                  <a:pt x="25" y="0"/>
                </a:lnTo>
                <a:lnTo>
                  <a:pt x="1380" y="513"/>
                </a:lnTo>
                <a:lnTo>
                  <a:pt x="1380" y="523"/>
                </a:lnTo>
                <a:close/>
              </a:path>
            </a:pathLst>
          </a:custGeom>
          <a:solidFill>
            <a:srgbClr val="F3F6F7"/>
          </a:solidFill>
          <a:ln>
            <a:noFill/>
          </a:ln>
        </p:spPr>
      </p:sp>
      <p:sp>
        <p:nvSpPr>
          <p:cNvPr id="18375" name="Freeform 585"/>
          <p:cNvSpPr/>
          <p:nvPr/>
        </p:nvSpPr>
        <p:spPr>
          <a:xfrm>
            <a:off x="1512000" y="185760"/>
            <a:ext cx="488160" cy="185040"/>
          </a:xfrm>
          <a:custGeom>
            <a:avLst/>
            <a:gdLst/>
            <a:ahLst/>
            <a:cxnLst/>
            <a:rect l="0" t="0" r="r" b="b"/>
            <a:pathLst>
              <a:path w="1356" h="514">
                <a:moveTo>
                  <a:pt x="1355" y="513"/>
                </a:moveTo>
                <a:lnTo>
                  <a:pt x="0" y="0"/>
                </a:lnTo>
                <a:lnTo>
                  <a:pt x="25" y="0"/>
                </a:lnTo>
                <a:lnTo>
                  <a:pt x="1355" y="504"/>
                </a:lnTo>
                <a:lnTo>
                  <a:pt x="1355" y="513"/>
                </a:lnTo>
                <a:close/>
              </a:path>
            </a:pathLst>
          </a:custGeom>
          <a:solidFill>
            <a:srgbClr val="F3F6F8"/>
          </a:solidFill>
          <a:ln>
            <a:noFill/>
          </a:ln>
        </p:spPr>
      </p:sp>
      <p:sp>
        <p:nvSpPr>
          <p:cNvPr id="18376" name="Freeform 586"/>
          <p:cNvSpPr/>
          <p:nvPr/>
        </p:nvSpPr>
        <p:spPr>
          <a:xfrm>
            <a:off x="1521000" y="185760"/>
            <a:ext cx="479160" cy="181800"/>
          </a:xfrm>
          <a:custGeom>
            <a:avLst/>
            <a:gdLst/>
            <a:ahLst/>
            <a:cxnLst/>
            <a:rect l="0" t="0" r="r" b="b"/>
            <a:pathLst>
              <a:path w="1331" h="505">
                <a:moveTo>
                  <a:pt x="1330" y="504"/>
                </a:moveTo>
                <a:lnTo>
                  <a:pt x="0" y="0"/>
                </a:lnTo>
                <a:lnTo>
                  <a:pt x="25" y="0"/>
                </a:lnTo>
                <a:lnTo>
                  <a:pt x="1330" y="495"/>
                </a:lnTo>
                <a:lnTo>
                  <a:pt x="1330" y="504"/>
                </a:lnTo>
                <a:close/>
              </a:path>
            </a:pathLst>
          </a:custGeom>
          <a:solidFill>
            <a:srgbClr val="F3F7F8"/>
          </a:solidFill>
          <a:ln>
            <a:noFill/>
          </a:ln>
        </p:spPr>
      </p:sp>
      <p:sp>
        <p:nvSpPr>
          <p:cNvPr id="18377" name="Freeform 587"/>
          <p:cNvSpPr/>
          <p:nvPr/>
        </p:nvSpPr>
        <p:spPr>
          <a:xfrm>
            <a:off x="1530000" y="185760"/>
            <a:ext cx="470160" cy="178560"/>
          </a:xfrm>
          <a:custGeom>
            <a:avLst/>
            <a:gdLst/>
            <a:ahLst/>
            <a:cxnLst/>
            <a:rect l="0" t="0" r="r" b="b"/>
            <a:pathLst>
              <a:path w="1306" h="496">
                <a:moveTo>
                  <a:pt x="1305" y="495"/>
                </a:moveTo>
                <a:lnTo>
                  <a:pt x="0" y="0"/>
                </a:lnTo>
                <a:lnTo>
                  <a:pt x="50" y="0"/>
                </a:lnTo>
                <a:lnTo>
                  <a:pt x="1305" y="476"/>
                </a:lnTo>
                <a:lnTo>
                  <a:pt x="1305" y="495"/>
                </a:lnTo>
                <a:close/>
              </a:path>
            </a:pathLst>
          </a:custGeom>
          <a:solidFill>
            <a:srgbClr val="F4F7F8"/>
          </a:solidFill>
          <a:ln>
            <a:noFill/>
          </a:ln>
        </p:spPr>
      </p:sp>
      <p:sp>
        <p:nvSpPr>
          <p:cNvPr id="18378" name="Freeform 588"/>
          <p:cNvSpPr/>
          <p:nvPr/>
        </p:nvSpPr>
        <p:spPr>
          <a:xfrm>
            <a:off x="1548000" y="185760"/>
            <a:ext cx="452160" cy="171720"/>
          </a:xfrm>
          <a:custGeom>
            <a:avLst/>
            <a:gdLst/>
            <a:ahLst/>
            <a:cxnLst/>
            <a:rect l="0" t="0" r="r" b="b"/>
            <a:pathLst>
              <a:path w="1256" h="477">
                <a:moveTo>
                  <a:pt x="1255" y="476"/>
                </a:moveTo>
                <a:lnTo>
                  <a:pt x="0" y="0"/>
                </a:lnTo>
                <a:lnTo>
                  <a:pt x="25" y="0"/>
                </a:lnTo>
                <a:lnTo>
                  <a:pt x="1255" y="466"/>
                </a:lnTo>
                <a:lnTo>
                  <a:pt x="1255" y="476"/>
                </a:lnTo>
                <a:close/>
              </a:path>
            </a:pathLst>
          </a:custGeom>
          <a:solidFill>
            <a:srgbClr val="F5F7F9"/>
          </a:solidFill>
          <a:ln>
            <a:noFill/>
          </a:ln>
        </p:spPr>
      </p:sp>
      <p:sp>
        <p:nvSpPr>
          <p:cNvPr id="18379" name="Freeform 589"/>
          <p:cNvSpPr/>
          <p:nvPr/>
        </p:nvSpPr>
        <p:spPr>
          <a:xfrm>
            <a:off x="1557000" y="185760"/>
            <a:ext cx="443160" cy="168120"/>
          </a:xfrm>
          <a:custGeom>
            <a:avLst/>
            <a:gdLst/>
            <a:ahLst/>
            <a:cxnLst/>
            <a:rect l="0" t="0" r="r" b="b"/>
            <a:pathLst>
              <a:path w="1231" h="467">
                <a:moveTo>
                  <a:pt x="1230" y="466"/>
                </a:moveTo>
                <a:lnTo>
                  <a:pt x="0" y="0"/>
                </a:lnTo>
                <a:lnTo>
                  <a:pt x="25" y="0"/>
                </a:lnTo>
                <a:lnTo>
                  <a:pt x="1230" y="457"/>
                </a:lnTo>
                <a:lnTo>
                  <a:pt x="1230" y="466"/>
                </a:lnTo>
                <a:close/>
              </a:path>
            </a:pathLst>
          </a:custGeom>
          <a:solidFill>
            <a:srgbClr val="F5F8F9"/>
          </a:solidFill>
          <a:ln>
            <a:noFill/>
          </a:ln>
        </p:spPr>
      </p:sp>
      <p:sp>
        <p:nvSpPr>
          <p:cNvPr id="18380" name="Freeform 590"/>
          <p:cNvSpPr/>
          <p:nvPr/>
        </p:nvSpPr>
        <p:spPr>
          <a:xfrm>
            <a:off x="1566000" y="185760"/>
            <a:ext cx="434160" cy="164880"/>
          </a:xfrm>
          <a:custGeom>
            <a:avLst/>
            <a:gdLst/>
            <a:ahLst/>
            <a:cxnLst/>
            <a:rect l="0" t="0" r="r" b="b"/>
            <a:pathLst>
              <a:path w="1206" h="458">
                <a:moveTo>
                  <a:pt x="1205" y="457"/>
                </a:moveTo>
                <a:lnTo>
                  <a:pt x="0" y="0"/>
                </a:lnTo>
                <a:lnTo>
                  <a:pt x="25" y="0"/>
                </a:lnTo>
                <a:lnTo>
                  <a:pt x="1205" y="447"/>
                </a:lnTo>
                <a:lnTo>
                  <a:pt x="1205" y="457"/>
                </a:lnTo>
                <a:close/>
              </a:path>
            </a:pathLst>
          </a:custGeom>
          <a:solidFill>
            <a:srgbClr val="F5F8F9"/>
          </a:solidFill>
          <a:ln>
            <a:noFill/>
          </a:ln>
        </p:spPr>
      </p:sp>
      <p:sp>
        <p:nvSpPr>
          <p:cNvPr id="18381" name="Freeform 591"/>
          <p:cNvSpPr/>
          <p:nvPr/>
        </p:nvSpPr>
        <p:spPr>
          <a:xfrm>
            <a:off x="1575000" y="185760"/>
            <a:ext cx="425160" cy="161280"/>
          </a:xfrm>
          <a:custGeom>
            <a:avLst/>
            <a:gdLst/>
            <a:ahLst/>
            <a:cxnLst/>
            <a:rect l="0" t="0" r="r" b="b"/>
            <a:pathLst>
              <a:path w="1181" h="448">
                <a:moveTo>
                  <a:pt x="1180" y="447"/>
                </a:moveTo>
                <a:lnTo>
                  <a:pt x="0" y="0"/>
                </a:lnTo>
                <a:lnTo>
                  <a:pt x="25" y="0"/>
                </a:lnTo>
                <a:lnTo>
                  <a:pt x="1180" y="438"/>
                </a:lnTo>
                <a:lnTo>
                  <a:pt x="1180" y="447"/>
                </a:lnTo>
                <a:close/>
              </a:path>
            </a:pathLst>
          </a:custGeom>
          <a:solidFill>
            <a:srgbClr val="F6F8F9"/>
          </a:solidFill>
          <a:ln>
            <a:noFill/>
          </a:ln>
        </p:spPr>
      </p:sp>
      <p:sp>
        <p:nvSpPr>
          <p:cNvPr id="18382" name="Freeform 592"/>
          <p:cNvSpPr/>
          <p:nvPr/>
        </p:nvSpPr>
        <p:spPr>
          <a:xfrm>
            <a:off x="1584000" y="185760"/>
            <a:ext cx="416160" cy="158040"/>
          </a:xfrm>
          <a:custGeom>
            <a:avLst/>
            <a:gdLst/>
            <a:ahLst/>
            <a:cxnLst/>
            <a:rect l="0" t="0" r="r" b="b"/>
            <a:pathLst>
              <a:path w="1156" h="439">
                <a:moveTo>
                  <a:pt x="1155" y="438"/>
                </a:moveTo>
                <a:lnTo>
                  <a:pt x="0" y="0"/>
                </a:lnTo>
                <a:lnTo>
                  <a:pt x="25" y="0"/>
                </a:lnTo>
                <a:lnTo>
                  <a:pt x="1155" y="428"/>
                </a:lnTo>
                <a:lnTo>
                  <a:pt x="1155" y="438"/>
                </a:lnTo>
                <a:close/>
              </a:path>
            </a:pathLst>
          </a:custGeom>
          <a:solidFill>
            <a:srgbClr val="F6F8F9"/>
          </a:solidFill>
          <a:ln>
            <a:noFill/>
          </a:ln>
        </p:spPr>
      </p:sp>
      <p:sp>
        <p:nvSpPr>
          <p:cNvPr id="18383" name="Freeform 593"/>
          <p:cNvSpPr/>
          <p:nvPr/>
        </p:nvSpPr>
        <p:spPr>
          <a:xfrm>
            <a:off x="1593000" y="185760"/>
            <a:ext cx="407160" cy="154440"/>
          </a:xfrm>
          <a:custGeom>
            <a:avLst/>
            <a:gdLst/>
            <a:ahLst/>
            <a:cxnLst/>
            <a:rect l="0" t="0" r="r" b="b"/>
            <a:pathLst>
              <a:path w="1131" h="429">
                <a:moveTo>
                  <a:pt x="1130" y="428"/>
                </a:moveTo>
                <a:lnTo>
                  <a:pt x="0" y="0"/>
                </a:lnTo>
                <a:lnTo>
                  <a:pt x="26" y="0"/>
                </a:lnTo>
                <a:lnTo>
                  <a:pt x="1130" y="419"/>
                </a:lnTo>
                <a:lnTo>
                  <a:pt x="1130" y="428"/>
                </a:lnTo>
                <a:close/>
              </a:path>
            </a:pathLst>
          </a:custGeom>
          <a:solidFill>
            <a:srgbClr val="F6F9FA"/>
          </a:solidFill>
          <a:ln>
            <a:noFill/>
          </a:ln>
        </p:spPr>
      </p:sp>
      <p:sp>
        <p:nvSpPr>
          <p:cNvPr id="18384" name="Freeform 594"/>
          <p:cNvSpPr/>
          <p:nvPr/>
        </p:nvSpPr>
        <p:spPr>
          <a:xfrm>
            <a:off x="1602360" y="185760"/>
            <a:ext cx="397800" cy="151200"/>
          </a:xfrm>
          <a:custGeom>
            <a:avLst/>
            <a:gdLst/>
            <a:ahLst/>
            <a:cxnLst/>
            <a:rect l="0" t="0" r="r" b="b"/>
            <a:pathLst>
              <a:path w="1105" h="420">
                <a:moveTo>
                  <a:pt x="1104" y="419"/>
                </a:moveTo>
                <a:lnTo>
                  <a:pt x="0" y="0"/>
                </a:lnTo>
                <a:lnTo>
                  <a:pt x="50" y="0"/>
                </a:lnTo>
                <a:lnTo>
                  <a:pt x="1104" y="400"/>
                </a:lnTo>
                <a:lnTo>
                  <a:pt x="1104" y="419"/>
                </a:lnTo>
                <a:close/>
              </a:path>
            </a:pathLst>
          </a:custGeom>
          <a:solidFill>
            <a:srgbClr val="F7F9FA"/>
          </a:solidFill>
          <a:ln>
            <a:noFill/>
          </a:ln>
        </p:spPr>
      </p:sp>
      <p:sp>
        <p:nvSpPr>
          <p:cNvPr id="18385" name="Freeform 595"/>
          <p:cNvSpPr/>
          <p:nvPr/>
        </p:nvSpPr>
        <p:spPr>
          <a:xfrm>
            <a:off x="1620360" y="185760"/>
            <a:ext cx="379800" cy="144360"/>
          </a:xfrm>
          <a:custGeom>
            <a:avLst/>
            <a:gdLst/>
            <a:ahLst/>
            <a:cxnLst/>
            <a:rect l="0" t="0" r="r" b="b"/>
            <a:pathLst>
              <a:path w="1055" h="401">
                <a:moveTo>
                  <a:pt x="1054" y="400"/>
                </a:moveTo>
                <a:lnTo>
                  <a:pt x="0" y="0"/>
                </a:lnTo>
                <a:lnTo>
                  <a:pt x="25" y="0"/>
                </a:lnTo>
                <a:lnTo>
                  <a:pt x="1054" y="390"/>
                </a:lnTo>
                <a:lnTo>
                  <a:pt x="1054" y="400"/>
                </a:lnTo>
                <a:close/>
              </a:path>
            </a:pathLst>
          </a:custGeom>
          <a:solidFill>
            <a:srgbClr val="F7F9FA"/>
          </a:solidFill>
          <a:ln>
            <a:noFill/>
          </a:ln>
        </p:spPr>
      </p:sp>
      <p:sp>
        <p:nvSpPr>
          <p:cNvPr id="18386" name="Freeform 596"/>
          <p:cNvSpPr/>
          <p:nvPr/>
        </p:nvSpPr>
        <p:spPr>
          <a:xfrm>
            <a:off x="1629360" y="185760"/>
            <a:ext cx="370800" cy="140760"/>
          </a:xfrm>
          <a:custGeom>
            <a:avLst/>
            <a:gdLst/>
            <a:ahLst/>
            <a:cxnLst/>
            <a:rect l="0" t="0" r="r" b="b"/>
            <a:pathLst>
              <a:path w="1030" h="391">
                <a:moveTo>
                  <a:pt x="1029" y="390"/>
                </a:moveTo>
                <a:lnTo>
                  <a:pt x="0" y="0"/>
                </a:lnTo>
                <a:lnTo>
                  <a:pt x="25" y="0"/>
                </a:lnTo>
                <a:lnTo>
                  <a:pt x="1029" y="381"/>
                </a:lnTo>
                <a:lnTo>
                  <a:pt x="1029" y="390"/>
                </a:lnTo>
                <a:close/>
              </a:path>
            </a:pathLst>
          </a:custGeom>
          <a:solidFill>
            <a:srgbClr val="F8FAFA"/>
          </a:solidFill>
          <a:ln>
            <a:noFill/>
          </a:ln>
        </p:spPr>
      </p:sp>
      <p:sp>
        <p:nvSpPr>
          <p:cNvPr id="18387" name="Freeform 597"/>
          <p:cNvSpPr/>
          <p:nvPr/>
        </p:nvSpPr>
        <p:spPr>
          <a:xfrm>
            <a:off x="1638360" y="185760"/>
            <a:ext cx="361800" cy="137520"/>
          </a:xfrm>
          <a:custGeom>
            <a:avLst/>
            <a:gdLst/>
            <a:ahLst/>
            <a:cxnLst/>
            <a:rect l="0" t="0" r="r" b="b"/>
            <a:pathLst>
              <a:path w="1005" h="382">
                <a:moveTo>
                  <a:pt x="1004" y="381"/>
                </a:moveTo>
                <a:lnTo>
                  <a:pt x="0" y="0"/>
                </a:lnTo>
                <a:lnTo>
                  <a:pt x="50" y="0"/>
                </a:lnTo>
                <a:lnTo>
                  <a:pt x="1004" y="362"/>
                </a:lnTo>
                <a:lnTo>
                  <a:pt x="1004" y="381"/>
                </a:lnTo>
                <a:close/>
              </a:path>
            </a:pathLst>
          </a:custGeom>
          <a:solidFill>
            <a:srgbClr val="F8FAFB"/>
          </a:solidFill>
          <a:ln>
            <a:noFill/>
          </a:ln>
        </p:spPr>
      </p:sp>
      <p:sp>
        <p:nvSpPr>
          <p:cNvPr id="18388" name="Freeform 598"/>
          <p:cNvSpPr/>
          <p:nvPr/>
        </p:nvSpPr>
        <p:spPr>
          <a:xfrm>
            <a:off x="1656360" y="185760"/>
            <a:ext cx="343800" cy="130680"/>
          </a:xfrm>
          <a:custGeom>
            <a:avLst/>
            <a:gdLst/>
            <a:ahLst/>
            <a:cxnLst/>
            <a:rect l="0" t="0" r="r" b="b"/>
            <a:pathLst>
              <a:path w="955" h="363">
                <a:moveTo>
                  <a:pt x="954" y="362"/>
                </a:moveTo>
                <a:lnTo>
                  <a:pt x="0" y="0"/>
                </a:lnTo>
                <a:lnTo>
                  <a:pt x="25" y="0"/>
                </a:lnTo>
                <a:lnTo>
                  <a:pt x="954" y="352"/>
                </a:lnTo>
                <a:lnTo>
                  <a:pt x="954" y="362"/>
                </a:lnTo>
                <a:close/>
              </a:path>
            </a:pathLst>
          </a:custGeom>
          <a:solidFill>
            <a:srgbClr val="F8FAFB"/>
          </a:solidFill>
          <a:ln>
            <a:noFill/>
          </a:ln>
        </p:spPr>
      </p:sp>
      <p:sp>
        <p:nvSpPr>
          <p:cNvPr id="18389" name="Freeform 599"/>
          <p:cNvSpPr/>
          <p:nvPr/>
        </p:nvSpPr>
        <p:spPr>
          <a:xfrm>
            <a:off x="1665360" y="185760"/>
            <a:ext cx="334800" cy="127080"/>
          </a:xfrm>
          <a:custGeom>
            <a:avLst/>
            <a:gdLst/>
            <a:ahLst/>
            <a:cxnLst/>
            <a:rect l="0" t="0" r="r" b="b"/>
            <a:pathLst>
              <a:path w="930" h="353">
                <a:moveTo>
                  <a:pt x="929" y="352"/>
                </a:moveTo>
                <a:lnTo>
                  <a:pt x="0" y="0"/>
                </a:lnTo>
                <a:lnTo>
                  <a:pt x="25" y="0"/>
                </a:lnTo>
                <a:lnTo>
                  <a:pt x="929" y="343"/>
                </a:lnTo>
                <a:lnTo>
                  <a:pt x="929" y="352"/>
                </a:lnTo>
                <a:close/>
              </a:path>
            </a:pathLst>
          </a:custGeom>
          <a:solidFill>
            <a:srgbClr val="F9FAFB"/>
          </a:solidFill>
          <a:ln>
            <a:noFill/>
          </a:ln>
        </p:spPr>
      </p:sp>
      <p:sp>
        <p:nvSpPr>
          <p:cNvPr id="18390" name="Freeform 600"/>
          <p:cNvSpPr/>
          <p:nvPr/>
        </p:nvSpPr>
        <p:spPr>
          <a:xfrm>
            <a:off x="1674360" y="185760"/>
            <a:ext cx="325800" cy="123840"/>
          </a:xfrm>
          <a:custGeom>
            <a:avLst/>
            <a:gdLst/>
            <a:ahLst/>
            <a:cxnLst/>
            <a:rect l="0" t="0" r="r" b="b"/>
            <a:pathLst>
              <a:path w="905" h="344">
                <a:moveTo>
                  <a:pt x="904" y="343"/>
                </a:moveTo>
                <a:lnTo>
                  <a:pt x="0" y="0"/>
                </a:lnTo>
                <a:lnTo>
                  <a:pt x="50" y="0"/>
                </a:lnTo>
                <a:lnTo>
                  <a:pt x="904" y="323"/>
                </a:lnTo>
                <a:lnTo>
                  <a:pt x="904" y="343"/>
                </a:lnTo>
                <a:close/>
              </a:path>
            </a:pathLst>
          </a:custGeom>
          <a:solidFill>
            <a:srgbClr val="F9FBFB"/>
          </a:solidFill>
          <a:ln>
            <a:noFill/>
          </a:ln>
        </p:spPr>
      </p:sp>
      <p:sp>
        <p:nvSpPr>
          <p:cNvPr id="18391" name="Freeform 601"/>
          <p:cNvSpPr/>
          <p:nvPr/>
        </p:nvSpPr>
        <p:spPr>
          <a:xfrm>
            <a:off x="1692360" y="185760"/>
            <a:ext cx="307800" cy="117000"/>
          </a:xfrm>
          <a:custGeom>
            <a:avLst/>
            <a:gdLst/>
            <a:ahLst/>
            <a:cxnLst/>
            <a:rect l="0" t="0" r="r" b="b"/>
            <a:pathLst>
              <a:path w="855" h="325">
                <a:moveTo>
                  <a:pt x="854" y="324"/>
                </a:moveTo>
                <a:lnTo>
                  <a:pt x="0" y="0"/>
                </a:lnTo>
                <a:lnTo>
                  <a:pt x="25" y="0"/>
                </a:lnTo>
                <a:lnTo>
                  <a:pt x="854" y="314"/>
                </a:lnTo>
                <a:lnTo>
                  <a:pt x="854" y="324"/>
                </a:lnTo>
                <a:close/>
              </a:path>
            </a:pathLst>
          </a:custGeom>
          <a:solidFill>
            <a:srgbClr val="F9FBFC"/>
          </a:solidFill>
          <a:ln>
            <a:noFill/>
          </a:ln>
        </p:spPr>
      </p:sp>
      <p:sp>
        <p:nvSpPr>
          <p:cNvPr id="18392" name="Freeform 602"/>
          <p:cNvSpPr/>
          <p:nvPr/>
        </p:nvSpPr>
        <p:spPr>
          <a:xfrm>
            <a:off x="1701360" y="185760"/>
            <a:ext cx="298800" cy="113400"/>
          </a:xfrm>
          <a:custGeom>
            <a:avLst/>
            <a:gdLst/>
            <a:ahLst/>
            <a:cxnLst/>
            <a:rect l="0" t="0" r="r" b="b"/>
            <a:pathLst>
              <a:path w="830" h="315">
                <a:moveTo>
                  <a:pt x="829" y="314"/>
                </a:moveTo>
                <a:lnTo>
                  <a:pt x="0" y="0"/>
                </a:lnTo>
                <a:lnTo>
                  <a:pt x="25" y="0"/>
                </a:lnTo>
                <a:lnTo>
                  <a:pt x="829" y="305"/>
                </a:lnTo>
                <a:lnTo>
                  <a:pt x="829" y="314"/>
                </a:lnTo>
                <a:close/>
              </a:path>
            </a:pathLst>
          </a:custGeom>
          <a:solidFill>
            <a:srgbClr val="FAFBFC"/>
          </a:solidFill>
          <a:ln>
            <a:noFill/>
          </a:ln>
        </p:spPr>
      </p:sp>
      <p:sp>
        <p:nvSpPr>
          <p:cNvPr id="18393" name="Freeform 603"/>
          <p:cNvSpPr/>
          <p:nvPr/>
        </p:nvSpPr>
        <p:spPr>
          <a:xfrm>
            <a:off x="1710360" y="185760"/>
            <a:ext cx="289800" cy="110160"/>
          </a:xfrm>
          <a:custGeom>
            <a:avLst/>
            <a:gdLst/>
            <a:ahLst/>
            <a:cxnLst/>
            <a:rect l="0" t="0" r="r" b="b"/>
            <a:pathLst>
              <a:path w="805" h="306">
                <a:moveTo>
                  <a:pt x="804" y="305"/>
                </a:moveTo>
                <a:lnTo>
                  <a:pt x="0" y="0"/>
                </a:lnTo>
                <a:lnTo>
                  <a:pt x="51" y="0"/>
                </a:lnTo>
                <a:lnTo>
                  <a:pt x="804" y="286"/>
                </a:lnTo>
                <a:lnTo>
                  <a:pt x="804" y="305"/>
                </a:lnTo>
                <a:close/>
              </a:path>
            </a:pathLst>
          </a:custGeom>
          <a:solidFill>
            <a:srgbClr val="FAFBFC"/>
          </a:solidFill>
          <a:ln>
            <a:noFill/>
          </a:ln>
        </p:spPr>
      </p:sp>
      <p:sp>
        <p:nvSpPr>
          <p:cNvPr id="18394" name="Freeform 604"/>
          <p:cNvSpPr/>
          <p:nvPr/>
        </p:nvSpPr>
        <p:spPr>
          <a:xfrm>
            <a:off x="1728720" y="185760"/>
            <a:ext cx="271440" cy="103320"/>
          </a:xfrm>
          <a:custGeom>
            <a:avLst/>
            <a:gdLst/>
            <a:ahLst/>
            <a:cxnLst/>
            <a:rect l="0" t="0" r="r" b="b"/>
            <a:pathLst>
              <a:path w="754" h="287">
                <a:moveTo>
                  <a:pt x="753" y="286"/>
                </a:moveTo>
                <a:lnTo>
                  <a:pt x="0" y="0"/>
                </a:lnTo>
                <a:lnTo>
                  <a:pt x="25" y="0"/>
                </a:lnTo>
                <a:lnTo>
                  <a:pt x="753" y="276"/>
                </a:lnTo>
                <a:lnTo>
                  <a:pt x="753" y="286"/>
                </a:lnTo>
                <a:close/>
              </a:path>
            </a:pathLst>
          </a:custGeom>
          <a:solidFill>
            <a:srgbClr val="FAFCFC"/>
          </a:solidFill>
          <a:ln>
            <a:noFill/>
          </a:ln>
        </p:spPr>
      </p:sp>
      <p:sp>
        <p:nvSpPr>
          <p:cNvPr id="18395" name="Freeform 605"/>
          <p:cNvSpPr/>
          <p:nvPr/>
        </p:nvSpPr>
        <p:spPr>
          <a:xfrm>
            <a:off x="1737720" y="185760"/>
            <a:ext cx="262440" cy="99720"/>
          </a:xfrm>
          <a:custGeom>
            <a:avLst/>
            <a:gdLst/>
            <a:ahLst/>
            <a:cxnLst/>
            <a:rect l="0" t="0" r="r" b="b"/>
            <a:pathLst>
              <a:path w="729" h="277">
                <a:moveTo>
                  <a:pt x="728" y="276"/>
                </a:moveTo>
                <a:lnTo>
                  <a:pt x="0" y="0"/>
                </a:lnTo>
                <a:lnTo>
                  <a:pt x="25" y="0"/>
                </a:lnTo>
                <a:lnTo>
                  <a:pt x="728" y="267"/>
                </a:lnTo>
                <a:lnTo>
                  <a:pt x="728" y="276"/>
                </a:lnTo>
                <a:close/>
              </a:path>
            </a:pathLst>
          </a:custGeom>
          <a:solidFill>
            <a:srgbClr val="FBFCFC"/>
          </a:solidFill>
          <a:ln>
            <a:noFill/>
          </a:ln>
        </p:spPr>
      </p:sp>
      <p:sp>
        <p:nvSpPr>
          <p:cNvPr id="18396" name="Freeform 606"/>
          <p:cNvSpPr/>
          <p:nvPr/>
        </p:nvSpPr>
        <p:spPr>
          <a:xfrm>
            <a:off x="1746720" y="185760"/>
            <a:ext cx="253440" cy="96480"/>
          </a:xfrm>
          <a:custGeom>
            <a:avLst/>
            <a:gdLst/>
            <a:ahLst/>
            <a:cxnLst/>
            <a:rect l="0" t="0" r="r" b="b"/>
            <a:pathLst>
              <a:path w="704" h="268">
                <a:moveTo>
                  <a:pt x="703" y="267"/>
                </a:moveTo>
                <a:lnTo>
                  <a:pt x="0" y="0"/>
                </a:lnTo>
                <a:lnTo>
                  <a:pt x="25" y="0"/>
                </a:lnTo>
                <a:lnTo>
                  <a:pt x="703" y="257"/>
                </a:lnTo>
                <a:lnTo>
                  <a:pt x="703" y="267"/>
                </a:lnTo>
                <a:close/>
              </a:path>
            </a:pathLst>
          </a:custGeom>
          <a:solidFill>
            <a:srgbClr val="FBFCFC"/>
          </a:solidFill>
          <a:ln>
            <a:noFill/>
          </a:ln>
        </p:spPr>
      </p:sp>
      <p:sp>
        <p:nvSpPr>
          <p:cNvPr id="18397" name="Freeform 607"/>
          <p:cNvSpPr/>
          <p:nvPr/>
        </p:nvSpPr>
        <p:spPr>
          <a:xfrm>
            <a:off x="1755720" y="185760"/>
            <a:ext cx="244440" cy="92880"/>
          </a:xfrm>
          <a:custGeom>
            <a:avLst/>
            <a:gdLst/>
            <a:ahLst/>
            <a:cxnLst/>
            <a:rect l="0" t="0" r="r" b="b"/>
            <a:pathLst>
              <a:path w="679" h="258">
                <a:moveTo>
                  <a:pt x="678" y="257"/>
                </a:moveTo>
                <a:lnTo>
                  <a:pt x="0" y="0"/>
                </a:lnTo>
                <a:lnTo>
                  <a:pt x="25" y="0"/>
                </a:lnTo>
                <a:lnTo>
                  <a:pt x="678" y="248"/>
                </a:lnTo>
                <a:lnTo>
                  <a:pt x="678" y="257"/>
                </a:lnTo>
                <a:close/>
              </a:path>
            </a:pathLst>
          </a:custGeom>
          <a:solidFill>
            <a:srgbClr val="FBFCFD"/>
          </a:solidFill>
          <a:ln>
            <a:noFill/>
          </a:ln>
        </p:spPr>
      </p:sp>
      <p:sp>
        <p:nvSpPr>
          <p:cNvPr id="18398" name="Freeform 608"/>
          <p:cNvSpPr/>
          <p:nvPr/>
        </p:nvSpPr>
        <p:spPr>
          <a:xfrm>
            <a:off x="1764720" y="185760"/>
            <a:ext cx="235440" cy="89640"/>
          </a:xfrm>
          <a:custGeom>
            <a:avLst/>
            <a:gdLst/>
            <a:ahLst/>
            <a:cxnLst/>
            <a:rect l="0" t="0" r="r" b="b"/>
            <a:pathLst>
              <a:path w="654" h="249">
                <a:moveTo>
                  <a:pt x="653" y="248"/>
                </a:moveTo>
                <a:lnTo>
                  <a:pt x="0" y="0"/>
                </a:lnTo>
                <a:lnTo>
                  <a:pt x="25" y="0"/>
                </a:lnTo>
                <a:lnTo>
                  <a:pt x="653" y="238"/>
                </a:lnTo>
                <a:lnTo>
                  <a:pt x="653" y="248"/>
                </a:lnTo>
                <a:close/>
              </a:path>
            </a:pathLst>
          </a:custGeom>
          <a:solidFill>
            <a:srgbClr val="FBFCFD"/>
          </a:solidFill>
          <a:ln>
            <a:noFill/>
          </a:ln>
        </p:spPr>
      </p:sp>
      <p:sp>
        <p:nvSpPr>
          <p:cNvPr id="18399" name="Freeform 609"/>
          <p:cNvSpPr/>
          <p:nvPr/>
        </p:nvSpPr>
        <p:spPr>
          <a:xfrm>
            <a:off x="1773720" y="185760"/>
            <a:ext cx="226440" cy="86040"/>
          </a:xfrm>
          <a:custGeom>
            <a:avLst/>
            <a:gdLst/>
            <a:ahLst/>
            <a:cxnLst/>
            <a:rect l="0" t="0" r="r" b="b"/>
            <a:pathLst>
              <a:path w="629" h="239">
                <a:moveTo>
                  <a:pt x="628" y="238"/>
                </a:moveTo>
                <a:lnTo>
                  <a:pt x="0" y="0"/>
                </a:lnTo>
                <a:lnTo>
                  <a:pt x="25" y="0"/>
                </a:lnTo>
                <a:lnTo>
                  <a:pt x="628" y="229"/>
                </a:lnTo>
                <a:lnTo>
                  <a:pt x="628" y="238"/>
                </a:lnTo>
                <a:close/>
              </a:path>
            </a:pathLst>
          </a:custGeom>
          <a:solidFill>
            <a:srgbClr val="FCFCFD"/>
          </a:solidFill>
          <a:ln>
            <a:noFill/>
          </a:ln>
        </p:spPr>
      </p:sp>
      <p:sp>
        <p:nvSpPr>
          <p:cNvPr id="18400" name="Freeform 610"/>
          <p:cNvSpPr/>
          <p:nvPr/>
        </p:nvSpPr>
        <p:spPr>
          <a:xfrm>
            <a:off x="1782720" y="185760"/>
            <a:ext cx="217440" cy="82800"/>
          </a:xfrm>
          <a:custGeom>
            <a:avLst/>
            <a:gdLst/>
            <a:ahLst/>
            <a:cxnLst/>
            <a:rect l="0" t="0" r="r" b="b"/>
            <a:pathLst>
              <a:path w="604" h="230">
                <a:moveTo>
                  <a:pt x="603" y="229"/>
                </a:moveTo>
                <a:lnTo>
                  <a:pt x="0" y="0"/>
                </a:lnTo>
                <a:lnTo>
                  <a:pt x="100" y="0"/>
                </a:lnTo>
                <a:lnTo>
                  <a:pt x="603" y="191"/>
                </a:lnTo>
                <a:lnTo>
                  <a:pt x="603" y="229"/>
                </a:lnTo>
                <a:close/>
              </a:path>
            </a:pathLst>
          </a:custGeom>
          <a:solidFill>
            <a:srgbClr val="FCFDFD"/>
          </a:solidFill>
          <a:ln>
            <a:noFill/>
          </a:ln>
        </p:spPr>
      </p:sp>
      <p:sp>
        <p:nvSpPr>
          <p:cNvPr id="18401" name="Freeform 611"/>
          <p:cNvSpPr/>
          <p:nvPr/>
        </p:nvSpPr>
        <p:spPr>
          <a:xfrm>
            <a:off x="1818720" y="185760"/>
            <a:ext cx="181440" cy="69120"/>
          </a:xfrm>
          <a:custGeom>
            <a:avLst/>
            <a:gdLst/>
            <a:ahLst/>
            <a:cxnLst/>
            <a:rect l="0" t="0" r="r" b="b"/>
            <a:pathLst>
              <a:path w="504" h="192">
                <a:moveTo>
                  <a:pt x="503" y="191"/>
                </a:moveTo>
                <a:lnTo>
                  <a:pt x="0" y="0"/>
                </a:lnTo>
                <a:lnTo>
                  <a:pt x="25" y="0"/>
                </a:lnTo>
                <a:lnTo>
                  <a:pt x="503" y="181"/>
                </a:lnTo>
                <a:lnTo>
                  <a:pt x="503" y="191"/>
                </a:lnTo>
                <a:close/>
              </a:path>
            </a:pathLst>
          </a:custGeom>
          <a:solidFill>
            <a:srgbClr val="FCFDFD"/>
          </a:solidFill>
          <a:ln>
            <a:noFill/>
          </a:ln>
        </p:spPr>
      </p:sp>
      <p:sp>
        <p:nvSpPr>
          <p:cNvPr id="18402" name="Freeform 612"/>
          <p:cNvSpPr/>
          <p:nvPr/>
        </p:nvSpPr>
        <p:spPr>
          <a:xfrm>
            <a:off x="1827720" y="185760"/>
            <a:ext cx="172440" cy="65520"/>
          </a:xfrm>
          <a:custGeom>
            <a:avLst/>
            <a:gdLst/>
            <a:ahLst/>
            <a:cxnLst/>
            <a:rect l="0" t="0" r="r" b="b"/>
            <a:pathLst>
              <a:path w="479" h="182">
                <a:moveTo>
                  <a:pt x="478" y="181"/>
                </a:moveTo>
                <a:lnTo>
                  <a:pt x="0" y="0"/>
                </a:lnTo>
                <a:lnTo>
                  <a:pt x="25" y="0"/>
                </a:lnTo>
                <a:lnTo>
                  <a:pt x="478" y="172"/>
                </a:lnTo>
                <a:lnTo>
                  <a:pt x="478" y="181"/>
                </a:lnTo>
                <a:close/>
              </a:path>
            </a:pathLst>
          </a:custGeom>
          <a:solidFill>
            <a:srgbClr val="FDFDFE"/>
          </a:solidFill>
          <a:ln>
            <a:noFill/>
          </a:ln>
        </p:spPr>
      </p:sp>
      <p:sp>
        <p:nvSpPr>
          <p:cNvPr id="18403" name="Freeform 613"/>
          <p:cNvSpPr/>
          <p:nvPr/>
        </p:nvSpPr>
        <p:spPr>
          <a:xfrm>
            <a:off x="1836720" y="185760"/>
            <a:ext cx="163440" cy="62280"/>
          </a:xfrm>
          <a:custGeom>
            <a:avLst/>
            <a:gdLst/>
            <a:ahLst/>
            <a:cxnLst/>
            <a:rect l="0" t="0" r="r" b="b"/>
            <a:pathLst>
              <a:path w="454" h="173">
                <a:moveTo>
                  <a:pt x="453" y="172"/>
                </a:moveTo>
                <a:lnTo>
                  <a:pt x="0" y="0"/>
                </a:lnTo>
                <a:lnTo>
                  <a:pt x="25" y="0"/>
                </a:lnTo>
                <a:lnTo>
                  <a:pt x="453" y="162"/>
                </a:lnTo>
                <a:lnTo>
                  <a:pt x="453" y="172"/>
                </a:lnTo>
                <a:close/>
              </a:path>
            </a:pathLst>
          </a:custGeom>
          <a:solidFill>
            <a:srgbClr val="FDFDFE"/>
          </a:solidFill>
          <a:ln>
            <a:noFill/>
          </a:ln>
        </p:spPr>
      </p:sp>
      <p:sp>
        <p:nvSpPr>
          <p:cNvPr id="18404" name="Freeform 614"/>
          <p:cNvSpPr/>
          <p:nvPr/>
        </p:nvSpPr>
        <p:spPr>
          <a:xfrm>
            <a:off x="1845720" y="185760"/>
            <a:ext cx="154440" cy="58680"/>
          </a:xfrm>
          <a:custGeom>
            <a:avLst/>
            <a:gdLst/>
            <a:ahLst/>
            <a:cxnLst/>
            <a:rect l="0" t="0" r="r" b="b"/>
            <a:pathLst>
              <a:path w="429" h="163">
                <a:moveTo>
                  <a:pt x="428" y="162"/>
                </a:moveTo>
                <a:lnTo>
                  <a:pt x="0" y="0"/>
                </a:lnTo>
                <a:lnTo>
                  <a:pt x="25" y="0"/>
                </a:lnTo>
                <a:lnTo>
                  <a:pt x="428" y="153"/>
                </a:lnTo>
                <a:lnTo>
                  <a:pt x="428" y="162"/>
                </a:lnTo>
                <a:close/>
              </a:path>
            </a:pathLst>
          </a:custGeom>
          <a:solidFill>
            <a:srgbClr val="FDFEFE"/>
          </a:solidFill>
          <a:ln>
            <a:noFill/>
          </a:ln>
        </p:spPr>
      </p:sp>
      <p:sp>
        <p:nvSpPr>
          <p:cNvPr id="18405" name="Freeform 615"/>
          <p:cNvSpPr/>
          <p:nvPr/>
        </p:nvSpPr>
        <p:spPr>
          <a:xfrm>
            <a:off x="1854720" y="185760"/>
            <a:ext cx="145440" cy="55440"/>
          </a:xfrm>
          <a:custGeom>
            <a:avLst/>
            <a:gdLst/>
            <a:ahLst/>
            <a:cxnLst/>
            <a:rect l="0" t="0" r="r" b="b"/>
            <a:pathLst>
              <a:path w="404" h="154">
                <a:moveTo>
                  <a:pt x="403" y="153"/>
                </a:moveTo>
                <a:lnTo>
                  <a:pt x="0" y="0"/>
                </a:lnTo>
                <a:lnTo>
                  <a:pt x="51" y="0"/>
                </a:lnTo>
                <a:lnTo>
                  <a:pt x="403" y="134"/>
                </a:lnTo>
                <a:lnTo>
                  <a:pt x="403" y="153"/>
                </a:lnTo>
                <a:close/>
              </a:path>
            </a:pathLst>
          </a:custGeom>
          <a:solidFill>
            <a:srgbClr val="FDFEFE"/>
          </a:solidFill>
          <a:ln>
            <a:noFill/>
          </a:ln>
        </p:spPr>
      </p:sp>
      <p:sp>
        <p:nvSpPr>
          <p:cNvPr id="18406" name="Freeform 616"/>
          <p:cNvSpPr/>
          <p:nvPr/>
        </p:nvSpPr>
        <p:spPr>
          <a:xfrm>
            <a:off x="1873080" y="185760"/>
            <a:ext cx="127080" cy="48600"/>
          </a:xfrm>
          <a:custGeom>
            <a:avLst/>
            <a:gdLst/>
            <a:ahLst/>
            <a:cxnLst/>
            <a:rect l="0" t="0" r="r" b="b"/>
            <a:pathLst>
              <a:path w="353" h="135">
                <a:moveTo>
                  <a:pt x="352" y="134"/>
                </a:moveTo>
                <a:lnTo>
                  <a:pt x="0" y="0"/>
                </a:lnTo>
                <a:lnTo>
                  <a:pt x="25" y="0"/>
                </a:lnTo>
                <a:lnTo>
                  <a:pt x="352" y="124"/>
                </a:lnTo>
                <a:lnTo>
                  <a:pt x="352" y="134"/>
                </a:lnTo>
                <a:close/>
              </a:path>
            </a:pathLst>
          </a:custGeom>
          <a:solidFill>
            <a:srgbClr val="FDFEFE"/>
          </a:solidFill>
          <a:ln>
            <a:noFill/>
          </a:ln>
        </p:spPr>
      </p:sp>
      <p:sp>
        <p:nvSpPr>
          <p:cNvPr id="18407" name="Freeform 617"/>
          <p:cNvSpPr/>
          <p:nvPr/>
        </p:nvSpPr>
        <p:spPr>
          <a:xfrm>
            <a:off x="1882080" y="185760"/>
            <a:ext cx="118080" cy="45000"/>
          </a:xfrm>
          <a:custGeom>
            <a:avLst/>
            <a:gdLst/>
            <a:ahLst/>
            <a:cxnLst/>
            <a:rect l="0" t="0" r="r" b="b"/>
            <a:pathLst>
              <a:path w="328" h="125">
                <a:moveTo>
                  <a:pt x="327" y="124"/>
                </a:moveTo>
                <a:lnTo>
                  <a:pt x="0" y="0"/>
                </a:lnTo>
                <a:lnTo>
                  <a:pt x="25" y="0"/>
                </a:lnTo>
                <a:lnTo>
                  <a:pt x="327" y="115"/>
                </a:lnTo>
                <a:lnTo>
                  <a:pt x="327" y="124"/>
                </a:lnTo>
                <a:close/>
              </a:path>
            </a:pathLst>
          </a:custGeom>
          <a:solidFill>
            <a:srgbClr val="FEFEFE"/>
          </a:solidFill>
          <a:ln>
            <a:noFill/>
          </a:ln>
        </p:spPr>
      </p:sp>
      <p:sp>
        <p:nvSpPr>
          <p:cNvPr id="18408" name="Freeform 618"/>
          <p:cNvSpPr/>
          <p:nvPr/>
        </p:nvSpPr>
        <p:spPr>
          <a:xfrm>
            <a:off x="1891080" y="185760"/>
            <a:ext cx="109080" cy="41760"/>
          </a:xfrm>
          <a:custGeom>
            <a:avLst/>
            <a:gdLst/>
            <a:ahLst/>
            <a:cxnLst/>
            <a:rect l="0" t="0" r="r" b="b"/>
            <a:pathLst>
              <a:path w="303" h="116">
                <a:moveTo>
                  <a:pt x="302" y="115"/>
                </a:moveTo>
                <a:lnTo>
                  <a:pt x="0" y="0"/>
                </a:lnTo>
                <a:lnTo>
                  <a:pt x="100" y="0"/>
                </a:lnTo>
                <a:lnTo>
                  <a:pt x="302" y="76"/>
                </a:lnTo>
                <a:lnTo>
                  <a:pt x="302" y="115"/>
                </a:lnTo>
                <a:close/>
              </a:path>
            </a:pathLst>
          </a:custGeom>
          <a:solidFill>
            <a:srgbClr val="FEFEFE"/>
          </a:solidFill>
          <a:ln>
            <a:noFill/>
          </a:ln>
        </p:spPr>
      </p:sp>
      <p:sp>
        <p:nvSpPr>
          <p:cNvPr id="18409" name="Freeform 619"/>
          <p:cNvSpPr/>
          <p:nvPr/>
        </p:nvSpPr>
        <p:spPr>
          <a:xfrm>
            <a:off x="1927080" y="185760"/>
            <a:ext cx="73080" cy="28080"/>
          </a:xfrm>
          <a:custGeom>
            <a:avLst/>
            <a:gdLst/>
            <a:ahLst/>
            <a:cxnLst/>
            <a:rect l="0" t="0" r="r" b="b"/>
            <a:pathLst>
              <a:path w="203" h="78">
                <a:moveTo>
                  <a:pt x="202" y="77"/>
                </a:moveTo>
                <a:lnTo>
                  <a:pt x="0" y="0"/>
                </a:lnTo>
                <a:lnTo>
                  <a:pt x="25" y="0"/>
                </a:lnTo>
                <a:lnTo>
                  <a:pt x="202" y="67"/>
                </a:lnTo>
                <a:lnTo>
                  <a:pt x="202" y="77"/>
                </a:lnTo>
                <a:close/>
              </a:path>
            </a:pathLst>
          </a:custGeom>
          <a:solidFill>
            <a:srgbClr val="FEFEFF"/>
          </a:solidFill>
          <a:ln>
            <a:noFill/>
          </a:ln>
        </p:spPr>
      </p:sp>
      <p:sp>
        <p:nvSpPr>
          <p:cNvPr id="18410" name="Freeform 620"/>
          <p:cNvSpPr/>
          <p:nvPr/>
        </p:nvSpPr>
        <p:spPr>
          <a:xfrm>
            <a:off x="1936080" y="185760"/>
            <a:ext cx="64080" cy="24480"/>
          </a:xfrm>
          <a:custGeom>
            <a:avLst/>
            <a:gdLst/>
            <a:ahLst/>
            <a:cxnLst/>
            <a:rect l="0" t="0" r="r" b="b"/>
            <a:pathLst>
              <a:path w="178" h="68">
                <a:moveTo>
                  <a:pt x="177" y="67"/>
                </a:moveTo>
                <a:lnTo>
                  <a:pt x="0" y="0"/>
                </a:lnTo>
                <a:lnTo>
                  <a:pt x="25" y="0"/>
                </a:lnTo>
                <a:lnTo>
                  <a:pt x="177" y="58"/>
                </a:lnTo>
                <a:lnTo>
                  <a:pt x="177" y="67"/>
                </a:lnTo>
                <a:close/>
              </a:path>
            </a:pathLst>
          </a:custGeom>
          <a:solidFill>
            <a:srgbClr val="FEFFFF"/>
          </a:solidFill>
          <a:ln>
            <a:noFill/>
          </a:ln>
        </p:spPr>
      </p:sp>
      <p:sp>
        <p:nvSpPr>
          <p:cNvPr id="18411" name="Freeform 621"/>
          <p:cNvSpPr/>
          <p:nvPr/>
        </p:nvSpPr>
        <p:spPr>
          <a:xfrm>
            <a:off x="1945080" y="185760"/>
            <a:ext cx="55080" cy="21240"/>
          </a:xfrm>
          <a:custGeom>
            <a:avLst/>
            <a:gdLst/>
            <a:ahLst/>
            <a:cxnLst/>
            <a:rect l="0" t="0" r="r" b="b"/>
            <a:pathLst>
              <a:path w="153" h="59">
                <a:moveTo>
                  <a:pt x="152" y="58"/>
                </a:moveTo>
                <a:lnTo>
                  <a:pt x="0" y="0"/>
                </a:lnTo>
                <a:lnTo>
                  <a:pt x="25" y="0"/>
                </a:lnTo>
                <a:lnTo>
                  <a:pt x="152" y="48"/>
                </a:lnTo>
                <a:lnTo>
                  <a:pt x="152" y="58"/>
                </a:lnTo>
                <a:close/>
              </a:path>
            </a:pathLst>
          </a:custGeom>
          <a:solidFill>
            <a:srgbClr val="FEFFFF"/>
          </a:solidFill>
          <a:ln>
            <a:noFill/>
          </a:ln>
        </p:spPr>
      </p:sp>
      <p:sp>
        <p:nvSpPr>
          <p:cNvPr id="18412" name="Freeform 622"/>
          <p:cNvSpPr/>
          <p:nvPr/>
        </p:nvSpPr>
        <p:spPr>
          <a:xfrm>
            <a:off x="1954080" y="185760"/>
            <a:ext cx="46080" cy="17640"/>
          </a:xfrm>
          <a:custGeom>
            <a:avLst/>
            <a:gdLst/>
            <a:ahLst/>
            <a:cxnLst/>
            <a:rect l="0" t="0" r="r" b="b"/>
            <a:pathLst>
              <a:path w="128" h="49">
                <a:moveTo>
                  <a:pt x="127" y="48"/>
                </a:moveTo>
                <a:lnTo>
                  <a:pt x="0" y="0"/>
                </a:lnTo>
                <a:lnTo>
                  <a:pt x="26" y="0"/>
                </a:lnTo>
                <a:lnTo>
                  <a:pt x="127" y="39"/>
                </a:lnTo>
                <a:lnTo>
                  <a:pt x="127" y="48"/>
                </a:lnTo>
                <a:close/>
              </a:path>
            </a:pathLst>
          </a:custGeom>
          <a:solidFill>
            <a:srgbClr val="FFFFFF"/>
          </a:solidFill>
          <a:ln>
            <a:noFill/>
          </a:ln>
        </p:spPr>
      </p:sp>
      <p:sp>
        <p:nvSpPr>
          <p:cNvPr id="18413" name="Freeform 623"/>
          <p:cNvSpPr/>
          <p:nvPr/>
        </p:nvSpPr>
        <p:spPr>
          <a:xfrm>
            <a:off x="1963080" y="185760"/>
            <a:ext cx="37080" cy="14400"/>
          </a:xfrm>
          <a:custGeom>
            <a:avLst/>
            <a:gdLst/>
            <a:ahLst/>
            <a:cxnLst/>
            <a:rect l="0" t="0" r="r" b="b"/>
            <a:pathLst>
              <a:path w="103" h="40">
                <a:moveTo>
                  <a:pt x="102" y="39"/>
                </a:moveTo>
                <a:lnTo>
                  <a:pt x="0" y="0"/>
                </a:lnTo>
                <a:lnTo>
                  <a:pt x="102" y="0"/>
                </a:lnTo>
                <a:lnTo>
                  <a:pt x="102" y="39"/>
                </a:lnTo>
                <a:close/>
              </a:path>
            </a:pathLst>
          </a:custGeom>
          <a:solidFill>
            <a:srgbClr val="FFFFFF"/>
          </a:solidFill>
          <a:ln>
            <a:noFill/>
          </a:ln>
        </p:spPr>
      </p:sp>
      <p:sp>
        <p:nvSpPr>
          <p:cNvPr id="18414" name="Freeform 624"/>
          <p:cNvSpPr/>
          <p:nvPr/>
        </p:nvSpPr>
        <p:spPr>
          <a:xfrm>
            <a:off x="348840" y="941760"/>
            <a:ext cx="30960" cy="12960"/>
          </a:xfrm>
          <a:custGeom>
            <a:avLst/>
            <a:gdLst/>
            <a:ahLst/>
            <a:cxnLst/>
            <a:rect l="0" t="0" r="r" b="b"/>
            <a:pathLst>
              <a:path w="86" h="36">
                <a:moveTo>
                  <a:pt x="0" y="35"/>
                </a:moveTo>
                <a:lnTo>
                  <a:pt x="0" y="0"/>
                </a:lnTo>
                <a:lnTo>
                  <a:pt x="85" y="35"/>
                </a:lnTo>
                <a:lnTo>
                  <a:pt x="0" y="35"/>
                </a:lnTo>
                <a:close/>
              </a:path>
            </a:pathLst>
          </a:custGeom>
          <a:solidFill>
            <a:srgbClr val="FFFFFF"/>
          </a:solidFill>
          <a:ln>
            <a:noFill/>
          </a:ln>
        </p:spPr>
      </p:sp>
      <p:sp>
        <p:nvSpPr>
          <p:cNvPr id="18415" name="Freeform 625"/>
          <p:cNvSpPr/>
          <p:nvPr/>
        </p:nvSpPr>
        <p:spPr>
          <a:xfrm>
            <a:off x="348840" y="938520"/>
            <a:ext cx="38520" cy="16200"/>
          </a:xfrm>
          <a:custGeom>
            <a:avLst/>
            <a:gdLst/>
            <a:ahLst/>
            <a:cxnLst/>
            <a:rect l="0" t="0" r="r" b="b"/>
            <a:pathLst>
              <a:path w="107" h="45">
                <a:moveTo>
                  <a:pt x="85" y="44"/>
                </a:moveTo>
                <a:lnTo>
                  <a:pt x="0" y="9"/>
                </a:lnTo>
                <a:lnTo>
                  <a:pt x="0" y="0"/>
                </a:lnTo>
                <a:lnTo>
                  <a:pt x="106" y="44"/>
                </a:lnTo>
                <a:lnTo>
                  <a:pt x="85" y="44"/>
                </a:lnTo>
                <a:close/>
              </a:path>
            </a:pathLst>
          </a:custGeom>
          <a:solidFill>
            <a:srgbClr val="FEFEFE"/>
          </a:solidFill>
          <a:ln>
            <a:noFill/>
          </a:ln>
        </p:spPr>
      </p:sp>
      <p:sp>
        <p:nvSpPr>
          <p:cNvPr id="18416" name="Freeform 626"/>
          <p:cNvSpPr/>
          <p:nvPr/>
        </p:nvSpPr>
        <p:spPr>
          <a:xfrm>
            <a:off x="348840" y="935640"/>
            <a:ext cx="46440" cy="19080"/>
          </a:xfrm>
          <a:custGeom>
            <a:avLst/>
            <a:gdLst/>
            <a:ahLst/>
            <a:cxnLst/>
            <a:rect l="0" t="0" r="r" b="b"/>
            <a:pathLst>
              <a:path w="129" h="53">
                <a:moveTo>
                  <a:pt x="106" y="52"/>
                </a:moveTo>
                <a:lnTo>
                  <a:pt x="0" y="8"/>
                </a:lnTo>
                <a:lnTo>
                  <a:pt x="0" y="0"/>
                </a:lnTo>
                <a:lnTo>
                  <a:pt x="128" y="52"/>
                </a:lnTo>
                <a:lnTo>
                  <a:pt x="106" y="52"/>
                </a:lnTo>
                <a:close/>
              </a:path>
            </a:pathLst>
          </a:custGeom>
          <a:solidFill>
            <a:srgbClr val="FEFEFE"/>
          </a:solidFill>
          <a:ln>
            <a:noFill/>
          </a:ln>
        </p:spPr>
      </p:sp>
      <p:sp>
        <p:nvSpPr>
          <p:cNvPr id="18417" name="Freeform 627"/>
          <p:cNvSpPr/>
          <p:nvPr/>
        </p:nvSpPr>
        <p:spPr>
          <a:xfrm>
            <a:off x="348840" y="929520"/>
            <a:ext cx="61560" cy="25200"/>
          </a:xfrm>
          <a:custGeom>
            <a:avLst/>
            <a:gdLst/>
            <a:ahLst/>
            <a:cxnLst/>
            <a:rect l="0" t="0" r="r" b="b"/>
            <a:pathLst>
              <a:path w="171" h="70">
                <a:moveTo>
                  <a:pt x="128" y="69"/>
                </a:moveTo>
                <a:lnTo>
                  <a:pt x="0" y="17"/>
                </a:lnTo>
                <a:lnTo>
                  <a:pt x="0" y="0"/>
                </a:lnTo>
                <a:lnTo>
                  <a:pt x="170" y="69"/>
                </a:lnTo>
                <a:lnTo>
                  <a:pt x="128" y="69"/>
                </a:lnTo>
                <a:close/>
              </a:path>
            </a:pathLst>
          </a:custGeom>
          <a:solidFill>
            <a:srgbClr val="FEFEFE"/>
          </a:solidFill>
          <a:ln>
            <a:noFill/>
          </a:ln>
        </p:spPr>
      </p:sp>
      <p:sp>
        <p:nvSpPr>
          <p:cNvPr id="18418" name="Freeform 628"/>
          <p:cNvSpPr/>
          <p:nvPr/>
        </p:nvSpPr>
        <p:spPr>
          <a:xfrm>
            <a:off x="348840" y="917280"/>
            <a:ext cx="91800" cy="37440"/>
          </a:xfrm>
          <a:custGeom>
            <a:avLst/>
            <a:gdLst/>
            <a:ahLst/>
            <a:cxnLst/>
            <a:rect l="0" t="0" r="r" b="b"/>
            <a:pathLst>
              <a:path w="255" h="104">
                <a:moveTo>
                  <a:pt x="169" y="103"/>
                </a:moveTo>
                <a:lnTo>
                  <a:pt x="0" y="35"/>
                </a:lnTo>
                <a:lnTo>
                  <a:pt x="0" y="0"/>
                </a:lnTo>
                <a:lnTo>
                  <a:pt x="254" y="103"/>
                </a:lnTo>
                <a:lnTo>
                  <a:pt x="169" y="103"/>
                </a:lnTo>
                <a:close/>
              </a:path>
            </a:pathLst>
          </a:custGeom>
          <a:solidFill>
            <a:srgbClr val="FEFEFE"/>
          </a:solidFill>
          <a:ln>
            <a:noFill/>
          </a:ln>
        </p:spPr>
      </p:sp>
      <p:sp>
        <p:nvSpPr>
          <p:cNvPr id="18419" name="Freeform 629"/>
          <p:cNvSpPr/>
          <p:nvPr/>
        </p:nvSpPr>
        <p:spPr>
          <a:xfrm>
            <a:off x="348840" y="914400"/>
            <a:ext cx="99360" cy="40320"/>
          </a:xfrm>
          <a:custGeom>
            <a:avLst/>
            <a:gdLst/>
            <a:ahLst/>
            <a:cxnLst/>
            <a:rect l="0" t="0" r="r" b="b"/>
            <a:pathLst>
              <a:path w="276" h="112">
                <a:moveTo>
                  <a:pt x="253" y="111"/>
                </a:moveTo>
                <a:lnTo>
                  <a:pt x="0" y="8"/>
                </a:lnTo>
                <a:lnTo>
                  <a:pt x="0" y="0"/>
                </a:lnTo>
                <a:lnTo>
                  <a:pt x="275" y="111"/>
                </a:lnTo>
                <a:lnTo>
                  <a:pt x="253" y="111"/>
                </a:lnTo>
                <a:close/>
              </a:path>
            </a:pathLst>
          </a:custGeom>
          <a:solidFill>
            <a:srgbClr val="FEFDFD"/>
          </a:solidFill>
          <a:ln>
            <a:noFill/>
          </a:ln>
        </p:spPr>
      </p:sp>
      <p:sp>
        <p:nvSpPr>
          <p:cNvPr id="18420" name="Freeform 630"/>
          <p:cNvSpPr/>
          <p:nvPr/>
        </p:nvSpPr>
        <p:spPr>
          <a:xfrm>
            <a:off x="348840" y="911520"/>
            <a:ext cx="106920" cy="43200"/>
          </a:xfrm>
          <a:custGeom>
            <a:avLst/>
            <a:gdLst/>
            <a:ahLst/>
            <a:cxnLst/>
            <a:rect l="0" t="0" r="r" b="b"/>
            <a:pathLst>
              <a:path w="297" h="120">
                <a:moveTo>
                  <a:pt x="275" y="119"/>
                </a:moveTo>
                <a:lnTo>
                  <a:pt x="0" y="9"/>
                </a:lnTo>
                <a:lnTo>
                  <a:pt x="0" y="0"/>
                </a:lnTo>
                <a:lnTo>
                  <a:pt x="296" y="119"/>
                </a:lnTo>
                <a:lnTo>
                  <a:pt x="275" y="119"/>
                </a:lnTo>
                <a:close/>
              </a:path>
            </a:pathLst>
          </a:custGeom>
          <a:solidFill>
            <a:srgbClr val="FEFDFD"/>
          </a:solidFill>
          <a:ln>
            <a:noFill/>
          </a:ln>
        </p:spPr>
      </p:sp>
      <p:sp>
        <p:nvSpPr>
          <p:cNvPr id="18421" name="Freeform 631"/>
          <p:cNvSpPr/>
          <p:nvPr/>
        </p:nvSpPr>
        <p:spPr>
          <a:xfrm>
            <a:off x="348840" y="905400"/>
            <a:ext cx="122400" cy="49320"/>
          </a:xfrm>
          <a:custGeom>
            <a:avLst/>
            <a:gdLst/>
            <a:ahLst/>
            <a:cxnLst/>
            <a:rect l="0" t="0" r="r" b="b"/>
            <a:pathLst>
              <a:path w="340" h="137">
                <a:moveTo>
                  <a:pt x="296" y="136"/>
                </a:moveTo>
                <a:lnTo>
                  <a:pt x="0" y="17"/>
                </a:lnTo>
                <a:lnTo>
                  <a:pt x="0" y="0"/>
                </a:lnTo>
                <a:lnTo>
                  <a:pt x="339" y="136"/>
                </a:lnTo>
                <a:lnTo>
                  <a:pt x="296" y="136"/>
                </a:lnTo>
                <a:close/>
              </a:path>
            </a:pathLst>
          </a:custGeom>
          <a:solidFill>
            <a:srgbClr val="FDFDFD"/>
          </a:solidFill>
          <a:ln>
            <a:noFill/>
          </a:ln>
        </p:spPr>
      </p:sp>
      <p:sp>
        <p:nvSpPr>
          <p:cNvPr id="18422" name="Freeform 632"/>
          <p:cNvSpPr/>
          <p:nvPr/>
        </p:nvSpPr>
        <p:spPr>
          <a:xfrm>
            <a:off x="348840" y="899280"/>
            <a:ext cx="137520" cy="55440"/>
          </a:xfrm>
          <a:custGeom>
            <a:avLst/>
            <a:gdLst/>
            <a:ahLst/>
            <a:cxnLst/>
            <a:rect l="0" t="0" r="r" b="b"/>
            <a:pathLst>
              <a:path w="382" h="154">
                <a:moveTo>
                  <a:pt x="338" y="153"/>
                </a:moveTo>
                <a:lnTo>
                  <a:pt x="0" y="17"/>
                </a:lnTo>
                <a:lnTo>
                  <a:pt x="0" y="0"/>
                </a:lnTo>
                <a:lnTo>
                  <a:pt x="381" y="153"/>
                </a:lnTo>
                <a:lnTo>
                  <a:pt x="338" y="153"/>
                </a:lnTo>
                <a:close/>
              </a:path>
            </a:pathLst>
          </a:custGeom>
          <a:solidFill>
            <a:srgbClr val="FDFDFD"/>
          </a:solidFill>
          <a:ln>
            <a:noFill/>
          </a:ln>
        </p:spPr>
      </p:sp>
      <p:sp>
        <p:nvSpPr>
          <p:cNvPr id="18423" name="Freeform 633"/>
          <p:cNvSpPr/>
          <p:nvPr/>
        </p:nvSpPr>
        <p:spPr>
          <a:xfrm>
            <a:off x="348840" y="896040"/>
            <a:ext cx="145080" cy="58680"/>
          </a:xfrm>
          <a:custGeom>
            <a:avLst/>
            <a:gdLst/>
            <a:ahLst/>
            <a:cxnLst/>
            <a:rect l="0" t="0" r="r" b="b"/>
            <a:pathLst>
              <a:path w="403" h="163">
                <a:moveTo>
                  <a:pt x="381" y="162"/>
                </a:moveTo>
                <a:lnTo>
                  <a:pt x="0" y="9"/>
                </a:lnTo>
                <a:lnTo>
                  <a:pt x="0" y="0"/>
                </a:lnTo>
                <a:lnTo>
                  <a:pt x="402" y="162"/>
                </a:lnTo>
                <a:lnTo>
                  <a:pt x="381" y="162"/>
                </a:lnTo>
                <a:close/>
              </a:path>
            </a:pathLst>
          </a:custGeom>
          <a:solidFill>
            <a:srgbClr val="FDFCFC"/>
          </a:solidFill>
          <a:ln>
            <a:noFill/>
          </a:ln>
        </p:spPr>
      </p:sp>
      <p:sp>
        <p:nvSpPr>
          <p:cNvPr id="18424" name="Freeform 634"/>
          <p:cNvSpPr/>
          <p:nvPr/>
        </p:nvSpPr>
        <p:spPr>
          <a:xfrm>
            <a:off x="348840" y="893160"/>
            <a:ext cx="152640" cy="61560"/>
          </a:xfrm>
          <a:custGeom>
            <a:avLst/>
            <a:gdLst/>
            <a:ahLst/>
            <a:cxnLst/>
            <a:rect l="0" t="0" r="r" b="b"/>
            <a:pathLst>
              <a:path w="424" h="171">
                <a:moveTo>
                  <a:pt x="402" y="170"/>
                </a:moveTo>
                <a:lnTo>
                  <a:pt x="0" y="8"/>
                </a:lnTo>
                <a:lnTo>
                  <a:pt x="0" y="0"/>
                </a:lnTo>
                <a:lnTo>
                  <a:pt x="423" y="170"/>
                </a:lnTo>
                <a:lnTo>
                  <a:pt x="402" y="170"/>
                </a:lnTo>
                <a:close/>
              </a:path>
            </a:pathLst>
          </a:custGeom>
          <a:solidFill>
            <a:srgbClr val="FDFCFC"/>
          </a:solidFill>
          <a:ln>
            <a:noFill/>
          </a:ln>
        </p:spPr>
      </p:sp>
      <p:sp>
        <p:nvSpPr>
          <p:cNvPr id="18425" name="Freeform 635"/>
          <p:cNvSpPr/>
          <p:nvPr/>
        </p:nvSpPr>
        <p:spPr>
          <a:xfrm>
            <a:off x="348840" y="880920"/>
            <a:ext cx="182880" cy="73800"/>
          </a:xfrm>
          <a:custGeom>
            <a:avLst/>
            <a:gdLst/>
            <a:ahLst/>
            <a:cxnLst/>
            <a:rect l="0" t="0" r="r" b="b"/>
            <a:pathLst>
              <a:path w="508" h="205">
                <a:moveTo>
                  <a:pt x="423" y="204"/>
                </a:moveTo>
                <a:lnTo>
                  <a:pt x="0" y="34"/>
                </a:lnTo>
                <a:lnTo>
                  <a:pt x="0" y="0"/>
                </a:lnTo>
                <a:lnTo>
                  <a:pt x="507" y="204"/>
                </a:lnTo>
                <a:lnTo>
                  <a:pt x="423" y="204"/>
                </a:lnTo>
                <a:close/>
              </a:path>
            </a:pathLst>
          </a:custGeom>
          <a:solidFill>
            <a:srgbClr val="FCFCFC"/>
          </a:solidFill>
          <a:ln>
            <a:noFill/>
          </a:ln>
        </p:spPr>
      </p:sp>
      <p:sp>
        <p:nvSpPr>
          <p:cNvPr id="18426" name="Freeform 636"/>
          <p:cNvSpPr/>
          <p:nvPr/>
        </p:nvSpPr>
        <p:spPr>
          <a:xfrm>
            <a:off x="348840" y="878040"/>
            <a:ext cx="190440" cy="76680"/>
          </a:xfrm>
          <a:custGeom>
            <a:avLst/>
            <a:gdLst/>
            <a:ahLst/>
            <a:cxnLst/>
            <a:rect l="0" t="0" r="r" b="b"/>
            <a:pathLst>
              <a:path w="529" h="213">
                <a:moveTo>
                  <a:pt x="507" y="212"/>
                </a:moveTo>
                <a:lnTo>
                  <a:pt x="0" y="8"/>
                </a:lnTo>
                <a:lnTo>
                  <a:pt x="0" y="0"/>
                </a:lnTo>
                <a:lnTo>
                  <a:pt x="528" y="212"/>
                </a:lnTo>
                <a:lnTo>
                  <a:pt x="507" y="212"/>
                </a:lnTo>
                <a:close/>
              </a:path>
            </a:pathLst>
          </a:custGeom>
          <a:solidFill>
            <a:srgbClr val="FBFBFB"/>
          </a:solidFill>
          <a:ln>
            <a:noFill/>
          </a:ln>
        </p:spPr>
      </p:sp>
      <p:sp>
        <p:nvSpPr>
          <p:cNvPr id="18427" name="Freeform 637"/>
          <p:cNvSpPr/>
          <p:nvPr/>
        </p:nvSpPr>
        <p:spPr>
          <a:xfrm>
            <a:off x="348840" y="874800"/>
            <a:ext cx="198360" cy="79920"/>
          </a:xfrm>
          <a:custGeom>
            <a:avLst/>
            <a:gdLst/>
            <a:ahLst/>
            <a:cxnLst/>
            <a:rect l="0" t="0" r="r" b="b"/>
            <a:pathLst>
              <a:path w="551" h="222">
                <a:moveTo>
                  <a:pt x="528" y="221"/>
                </a:moveTo>
                <a:lnTo>
                  <a:pt x="0" y="9"/>
                </a:lnTo>
                <a:lnTo>
                  <a:pt x="0" y="0"/>
                </a:lnTo>
                <a:lnTo>
                  <a:pt x="550" y="221"/>
                </a:lnTo>
                <a:lnTo>
                  <a:pt x="528" y="221"/>
                </a:lnTo>
                <a:close/>
              </a:path>
            </a:pathLst>
          </a:custGeom>
          <a:solidFill>
            <a:srgbClr val="FBFBFB"/>
          </a:solidFill>
          <a:ln>
            <a:noFill/>
          </a:ln>
        </p:spPr>
      </p:sp>
      <p:sp>
        <p:nvSpPr>
          <p:cNvPr id="18428" name="Freeform 638"/>
          <p:cNvSpPr/>
          <p:nvPr/>
        </p:nvSpPr>
        <p:spPr>
          <a:xfrm>
            <a:off x="348840" y="868680"/>
            <a:ext cx="213480" cy="86040"/>
          </a:xfrm>
          <a:custGeom>
            <a:avLst/>
            <a:gdLst/>
            <a:ahLst/>
            <a:cxnLst/>
            <a:rect l="0" t="0" r="r" b="b"/>
            <a:pathLst>
              <a:path w="593" h="239">
                <a:moveTo>
                  <a:pt x="550" y="238"/>
                </a:moveTo>
                <a:lnTo>
                  <a:pt x="0" y="17"/>
                </a:lnTo>
                <a:lnTo>
                  <a:pt x="0" y="0"/>
                </a:lnTo>
                <a:lnTo>
                  <a:pt x="592" y="238"/>
                </a:lnTo>
                <a:lnTo>
                  <a:pt x="550" y="238"/>
                </a:lnTo>
                <a:close/>
              </a:path>
            </a:pathLst>
          </a:custGeom>
          <a:solidFill>
            <a:srgbClr val="FBFBFB"/>
          </a:solidFill>
          <a:ln>
            <a:noFill/>
          </a:ln>
        </p:spPr>
      </p:sp>
      <p:sp>
        <p:nvSpPr>
          <p:cNvPr id="18429" name="Freeform 639"/>
          <p:cNvSpPr/>
          <p:nvPr/>
        </p:nvSpPr>
        <p:spPr>
          <a:xfrm>
            <a:off x="348840" y="865800"/>
            <a:ext cx="221040" cy="88920"/>
          </a:xfrm>
          <a:custGeom>
            <a:avLst/>
            <a:gdLst/>
            <a:ahLst/>
            <a:cxnLst/>
            <a:rect l="0" t="0" r="r" b="b"/>
            <a:pathLst>
              <a:path w="614" h="247">
                <a:moveTo>
                  <a:pt x="592" y="246"/>
                </a:moveTo>
                <a:lnTo>
                  <a:pt x="0" y="8"/>
                </a:lnTo>
                <a:lnTo>
                  <a:pt x="0" y="0"/>
                </a:lnTo>
                <a:lnTo>
                  <a:pt x="613" y="246"/>
                </a:lnTo>
                <a:lnTo>
                  <a:pt x="592" y="246"/>
                </a:lnTo>
                <a:close/>
              </a:path>
            </a:pathLst>
          </a:custGeom>
          <a:solidFill>
            <a:srgbClr val="FBFAFA"/>
          </a:solidFill>
          <a:ln>
            <a:noFill/>
          </a:ln>
        </p:spPr>
      </p:sp>
      <p:sp>
        <p:nvSpPr>
          <p:cNvPr id="18430" name="Freeform 640"/>
          <p:cNvSpPr/>
          <p:nvPr/>
        </p:nvSpPr>
        <p:spPr>
          <a:xfrm>
            <a:off x="348840" y="862920"/>
            <a:ext cx="228600" cy="91800"/>
          </a:xfrm>
          <a:custGeom>
            <a:avLst/>
            <a:gdLst/>
            <a:ahLst/>
            <a:cxnLst/>
            <a:rect l="0" t="0" r="r" b="b"/>
            <a:pathLst>
              <a:path w="635" h="255">
                <a:moveTo>
                  <a:pt x="612" y="254"/>
                </a:moveTo>
                <a:lnTo>
                  <a:pt x="0" y="8"/>
                </a:lnTo>
                <a:lnTo>
                  <a:pt x="0" y="0"/>
                </a:lnTo>
                <a:lnTo>
                  <a:pt x="634" y="254"/>
                </a:lnTo>
                <a:lnTo>
                  <a:pt x="612" y="254"/>
                </a:lnTo>
                <a:close/>
              </a:path>
            </a:pathLst>
          </a:custGeom>
          <a:solidFill>
            <a:srgbClr val="FBFAFA"/>
          </a:solidFill>
          <a:ln>
            <a:noFill/>
          </a:ln>
        </p:spPr>
      </p:sp>
      <p:sp>
        <p:nvSpPr>
          <p:cNvPr id="18431" name="Freeform 641"/>
          <p:cNvSpPr/>
          <p:nvPr/>
        </p:nvSpPr>
        <p:spPr>
          <a:xfrm>
            <a:off x="348840" y="856800"/>
            <a:ext cx="243720" cy="97920"/>
          </a:xfrm>
          <a:custGeom>
            <a:avLst/>
            <a:gdLst/>
            <a:ahLst/>
            <a:cxnLst/>
            <a:rect l="0" t="0" r="r" b="b"/>
            <a:pathLst>
              <a:path w="677" h="272">
                <a:moveTo>
                  <a:pt x="634" y="271"/>
                </a:moveTo>
                <a:lnTo>
                  <a:pt x="0" y="17"/>
                </a:lnTo>
                <a:lnTo>
                  <a:pt x="0" y="0"/>
                </a:lnTo>
                <a:lnTo>
                  <a:pt x="676" y="271"/>
                </a:lnTo>
                <a:lnTo>
                  <a:pt x="634" y="271"/>
                </a:lnTo>
                <a:close/>
              </a:path>
            </a:pathLst>
          </a:custGeom>
          <a:solidFill>
            <a:srgbClr val="FAFAFA"/>
          </a:solidFill>
          <a:ln>
            <a:noFill/>
          </a:ln>
        </p:spPr>
      </p:sp>
      <p:sp>
        <p:nvSpPr>
          <p:cNvPr id="18432" name="Freeform 642"/>
          <p:cNvSpPr/>
          <p:nvPr/>
        </p:nvSpPr>
        <p:spPr>
          <a:xfrm>
            <a:off x="348840" y="853560"/>
            <a:ext cx="251280" cy="101160"/>
          </a:xfrm>
          <a:custGeom>
            <a:avLst/>
            <a:gdLst/>
            <a:ahLst/>
            <a:cxnLst/>
            <a:rect l="0" t="0" r="r" b="b"/>
            <a:pathLst>
              <a:path w="698" h="281">
                <a:moveTo>
                  <a:pt x="676" y="280"/>
                </a:moveTo>
                <a:lnTo>
                  <a:pt x="0" y="9"/>
                </a:lnTo>
                <a:lnTo>
                  <a:pt x="0" y="0"/>
                </a:lnTo>
                <a:lnTo>
                  <a:pt x="697" y="280"/>
                </a:lnTo>
                <a:lnTo>
                  <a:pt x="676" y="280"/>
                </a:lnTo>
                <a:close/>
              </a:path>
            </a:pathLst>
          </a:custGeom>
          <a:solidFill>
            <a:srgbClr val="FAF9F9"/>
          </a:solidFill>
          <a:ln>
            <a:noFill/>
          </a:ln>
        </p:spPr>
      </p:sp>
      <p:sp>
        <p:nvSpPr>
          <p:cNvPr id="18433" name="Freeform 643"/>
          <p:cNvSpPr/>
          <p:nvPr/>
        </p:nvSpPr>
        <p:spPr>
          <a:xfrm>
            <a:off x="348840" y="850680"/>
            <a:ext cx="258840" cy="104040"/>
          </a:xfrm>
          <a:custGeom>
            <a:avLst/>
            <a:gdLst/>
            <a:ahLst/>
            <a:cxnLst/>
            <a:rect l="0" t="0" r="r" b="b"/>
            <a:pathLst>
              <a:path w="719" h="289">
                <a:moveTo>
                  <a:pt x="697" y="288"/>
                </a:moveTo>
                <a:lnTo>
                  <a:pt x="0" y="8"/>
                </a:lnTo>
                <a:lnTo>
                  <a:pt x="0" y="0"/>
                </a:lnTo>
                <a:lnTo>
                  <a:pt x="718" y="288"/>
                </a:lnTo>
                <a:lnTo>
                  <a:pt x="697" y="288"/>
                </a:lnTo>
                <a:close/>
              </a:path>
            </a:pathLst>
          </a:custGeom>
          <a:solidFill>
            <a:srgbClr val="FAF9F9"/>
          </a:solidFill>
          <a:ln>
            <a:noFill/>
          </a:ln>
        </p:spPr>
      </p:sp>
      <p:sp>
        <p:nvSpPr>
          <p:cNvPr id="18434" name="Freeform 644"/>
          <p:cNvSpPr/>
          <p:nvPr/>
        </p:nvSpPr>
        <p:spPr>
          <a:xfrm>
            <a:off x="348840" y="844560"/>
            <a:ext cx="274320" cy="110160"/>
          </a:xfrm>
          <a:custGeom>
            <a:avLst/>
            <a:gdLst/>
            <a:ahLst/>
            <a:cxnLst/>
            <a:rect l="0" t="0" r="r" b="b"/>
            <a:pathLst>
              <a:path w="762" h="306">
                <a:moveTo>
                  <a:pt x="718" y="305"/>
                </a:moveTo>
                <a:lnTo>
                  <a:pt x="0" y="17"/>
                </a:lnTo>
                <a:lnTo>
                  <a:pt x="0" y="0"/>
                </a:lnTo>
                <a:lnTo>
                  <a:pt x="761" y="305"/>
                </a:lnTo>
                <a:lnTo>
                  <a:pt x="718" y="305"/>
                </a:lnTo>
                <a:close/>
              </a:path>
            </a:pathLst>
          </a:custGeom>
          <a:solidFill>
            <a:srgbClr val="F9F9F9"/>
          </a:solidFill>
          <a:ln>
            <a:noFill/>
          </a:ln>
        </p:spPr>
      </p:sp>
      <p:sp>
        <p:nvSpPr>
          <p:cNvPr id="18435" name="Freeform 645"/>
          <p:cNvSpPr/>
          <p:nvPr/>
        </p:nvSpPr>
        <p:spPr>
          <a:xfrm>
            <a:off x="348840" y="841680"/>
            <a:ext cx="281880" cy="113040"/>
          </a:xfrm>
          <a:custGeom>
            <a:avLst/>
            <a:gdLst/>
            <a:ahLst/>
            <a:cxnLst/>
            <a:rect l="0" t="0" r="r" b="b"/>
            <a:pathLst>
              <a:path w="783" h="314">
                <a:moveTo>
                  <a:pt x="761" y="313"/>
                </a:moveTo>
                <a:lnTo>
                  <a:pt x="0" y="9"/>
                </a:lnTo>
                <a:lnTo>
                  <a:pt x="0" y="0"/>
                </a:lnTo>
                <a:lnTo>
                  <a:pt x="782" y="313"/>
                </a:lnTo>
                <a:lnTo>
                  <a:pt x="761" y="313"/>
                </a:lnTo>
                <a:close/>
              </a:path>
            </a:pathLst>
          </a:custGeom>
          <a:solidFill>
            <a:srgbClr val="F9F8F8"/>
          </a:solidFill>
          <a:ln>
            <a:noFill/>
          </a:ln>
        </p:spPr>
      </p:sp>
      <p:sp>
        <p:nvSpPr>
          <p:cNvPr id="18436" name="Freeform 646"/>
          <p:cNvSpPr/>
          <p:nvPr/>
        </p:nvSpPr>
        <p:spPr>
          <a:xfrm>
            <a:off x="348840" y="838440"/>
            <a:ext cx="289440" cy="116280"/>
          </a:xfrm>
          <a:custGeom>
            <a:avLst/>
            <a:gdLst/>
            <a:ahLst/>
            <a:cxnLst/>
            <a:rect l="0" t="0" r="r" b="b"/>
            <a:pathLst>
              <a:path w="804" h="323">
                <a:moveTo>
                  <a:pt x="782" y="322"/>
                </a:moveTo>
                <a:lnTo>
                  <a:pt x="0" y="9"/>
                </a:lnTo>
                <a:lnTo>
                  <a:pt x="0" y="0"/>
                </a:lnTo>
                <a:lnTo>
                  <a:pt x="803" y="322"/>
                </a:lnTo>
                <a:lnTo>
                  <a:pt x="782" y="322"/>
                </a:lnTo>
                <a:close/>
              </a:path>
            </a:pathLst>
          </a:custGeom>
          <a:solidFill>
            <a:srgbClr val="F9F8F8"/>
          </a:solidFill>
          <a:ln>
            <a:noFill/>
          </a:ln>
        </p:spPr>
      </p:sp>
      <p:sp>
        <p:nvSpPr>
          <p:cNvPr id="18437" name="Freeform 647"/>
          <p:cNvSpPr/>
          <p:nvPr/>
        </p:nvSpPr>
        <p:spPr>
          <a:xfrm>
            <a:off x="348840" y="832320"/>
            <a:ext cx="304560" cy="122400"/>
          </a:xfrm>
          <a:custGeom>
            <a:avLst/>
            <a:gdLst/>
            <a:ahLst/>
            <a:cxnLst/>
            <a:rect l="0" t="0" r="r" b="b"/>
            <a:pathLst>
              <a:path w="846" h="340">
                <a:moveTo>
                  <a:pt x="803" y="339"/>
                </a:moveTo>
                <a:lnTo>
                  <a:pt x="0" y="17"/>
                </a:lnTo>
                <a:lnTo>
                  <a:pt x="0" y="0"/>
                </a:lnTo>
                <a:lnTo>
                  <a:pt x="845" y="339"/>
                </a:lnTo>
                <a:lnTo>
                  <a:pt x="803" y="339"/>
                </a:lnTo>
                <a:close/>
              </a:path>
            </a:pathLst>
          </a:custGeom>
          <a:solidFill>
            <a:srgbClr val="F8F8F8"/>
          </a:solidFill>
          <a:ln>
            <a:noFill/>
          </a:ln>
        </p:spPr>
      </p:sp>
      <p:sp>
        <p:nvSpPr>
          <p:cNvPr id="18438" name="Freeform 648"/>
          <p:cNvSpPr/>
          <p:nvPr/>
        </p:nvSpPr>
        <p:spPr>
          <a:xfrm>
            <a:off x="348840" y="826200"/>
            <a:ext cx="319680" cy="128520"/>
          </a:xfrm>
          <a:custGeom>
            <a:avLst/>
            <a:gdLst/>
            <a:ahLst/>
            <a:cxnLst/>
            <a:rect l="0" t="0" r="r" b="b"/>
            <a:pathLst>
              <a:path w="888" h="357">
                <a:moveTo>
                  <a:pt x="845" y="356"/>
                </a:moveTo>
                <a:lnTo>
                  <a:pt x="0" y="18"/>
                </a:lnTo>
                <a:lnTo>
                  <a:pt x="0" y="0"/>
                </a:lnTo>
                <a:lnTo>
                  <a:pt x="887" y="356"/>
                </a:lnTo>
                <a:lnTo>
                  <a:pt x="845" y="356"/>
                </a:lnTo>
                <a:close/>
              </a:path>
            </a:pathLst>
          </a:custGeom>
          <a:solidFill>
            <a:srgbClr val="F8F7F7"/>
          </a:solidFill>
          <a:ln>
            <a:noFill/>
          </a:ln>
        </p:spPr>
      </p:sp>
      <p:sp>
        <p:nvSpPr>
          <p:cNvPr id="18439" name="Freeform 649"/>
          <p:cNvSpPr/>
          <p:nvPr/>
        </p:nvSpPr>
        <p:spPr>
          <a:xfrm>
            <a:off x="348840" y="823320"/>
            <a:ext cx="327240" cy="131400"/>
          </a:xfrm>
          <a:custGeom>
            <a:avLst/>
            <a:gdLst/>
            <a:ahLst/>
            <a:cxnLst/>
            <a:rect l="0" t="0" r="r" b="b"/>
            <a:pathLst>
              <a:path w="909" h="365">
                <a:moveTo>
                  <a:pt x="887" y="364"/>
                </a:moveTo>
                <a:lnTo>
                  <a:pt x="0" y="8"/>
                </a:lnTo>
                <a:lnTo>
                  <a:pt x="0" y="0"/>
                </a:lnTo>
                <a:lnTo>
                  <a:pt x="908" y="364"/>
                </a:lnTo>
                <a:lnTo>
                  <a:pt x="887" y="364"/>
                </a:lnTo>
                <a:close/>
              </a:path>
            </a:pathLst>
          </a:custGeom>
          <a:solidFill>
            <a:srgbClr val="F7F6F6"/>
          </a:solidFill>
          <a:ln>
            <a:noFill/>
          </a:ln>
        </p:spPr>
      </p:sp>
      <p:sp>
        <p:nvSpPr>
          <p:cNvPr id="18440" name="Freeform 650"/>
          <p:cNvSpPr/>
          <p:nvPr/>
        </p:nvSpPr>
        <p:spPr>
          <a:xfrm>
            <a:off x="348840" y="820440"/>
            <a:ext cx="334800" cy="134280"/>
          </a:xfrm>
          <a:custGeom>
            <a:avLst/>
            <a:gdLst/>
            <a:ahLst/>
            <a:cxnLst/>
            <a:rect l="0" t="0" r="r" b="b"/>
            <a:pathLst>
              <a:path w="930" h="373">
                <a:moveTo>
                  <a:pt x="908" y="372"/>
                </a:moveTo>
                <a:lnTo>
                  <a:pt x="0" y="8"/>
                </a:lnTo>
                <a:lnTo>
                  <a:pt x="0" y="0"/>
                </a:lnTo>
                <a:lnTo>
                  <a:pt x="929" y="372"/>
                </a:lnTo>
                <a:lnTo>
                  <a:pt x="908" y="372"/>
                </a:lnTo>
                <a:close/>
              </a:path>
            </a:pathLst>
          </a:custGeom>
          <a:solidFill>
            <a:srgbClr val="F7F6F6"/>
          </a:solidFill>
          <a:ln>
            <a:noFill/>
          </a:ln>
        </p:spPr>
      </p:sp>
      <p:sp>
        <p:nvSpPr>
          <p:cNvPr id="18441" name="Freeform 651"/>
          <p:cNvSpPr/>
          <p:nvPr/>
        </p:nvSpPr>
        <p:spPr>
          <a:xfrm>
            <a:off x="348840" y="817200"/>
            <a:ext cx="342720" cy="137520"/>
          </a:xfrm>
          <a:custGeom>
            <a:avLst/>
            <a:gdLst/>
            <a:ahLst/>
            <a:cxnLst/>
            <a:rect l="0" t="0" r="r" b="b"/>
            <a:pathLst>
              <a:path w="952" h="382">
                <a:moveTo>
                  <a:pt x="929" y="381"/>
                </a:moveTo>
                <a:lnTo>
                  <a:pt x="0" y="9"/>
                </a:lnTo>
                <a:lnTo>
                  <a:pt x="0" y="0"/>
                </a:lnTo>
                <a:lnTo>
                  <a:pt x="951" y="381"/>
                </a:lnTo>
                <a:lnTo>
                  <a:pt x="929" y="381"/>
                </a:lnTo>
                <a:close/>
              </a:path>
            </a:pathLst>
          </a:custGeom>
          <a:solidFill>
            <a:srgbClr val="F6F6F6"/>
          </a:solidFill>
          <a:ln>
            <a:noFill/>
          </a:ln>
        </p:spPr>
      </p:sp>
      <p:sp>
        <p:nvSpPr>
          <p:cNvPr id="18442" name="Freeform 652"/>
          <p:cNvSpPr/>
          <p:nvPr/>
        </p:nvSpPr>
        <p:spPr>
          <a:xfrm>
            <a:off x="348840" y="814320"/>
            <a:ext cx="350280" cy="140400"/>
          </a:xfrm>
          <a:custGeom>
            <a:avLst/>
            <a:gdLst/>
            <a:ahLst/>
            <a:cxnLst/>
            <a:rect l="0" t="0" r="r" b="b"/>
            <a:pathLst>
              <a:path w="973" h="390">
                <a:moveTo>
                  <a:pt x="951" y="389"/>
                </a:moveTo>
                <a:lnTo>
                  <a:pt x="0" y="8"/>
                </a:lnTo>
                <a:lnTo>
                  <a:pt x="0" y="0"/>
                </a:lnTo>
                <a:lnTo>
                  <a:pt x="972" y="389"/>
                </a:lnTo>
                <a:lnTo>
                  <a:pt x="951" y="389"/>
                </a:lnTo>
                <a:close/>
              </a:path>
            </a:pathLst>
          </a:custGeom>
          <a:solidFill>
            <a:srgbClr val="F6F6F6"/>
          </a:solidFill>
          <a:ln>
            <a:noFill/>
          </a:ln>
        </p:spPr>
      </p:sp>
      <p:sp>
        <p:nvSpPr>
          <p:cNvPr id="18443" name="Freeform 653"/>
          <p:cNvSpPr/>
          <p:nvPr/>
        </p:nvSpPr>
        <p:spPr>
          <a:xfrm>
            <a:off x="348840" y="808200"/>
            <a:ext cx="365400" cy="146520"/>
          </a:xfrm>
          <a:custGeom>
            <a:avLst/>
            <a:gdLst/>
            <a:ahLst/>
            <a:cxnLst/>
            <a:rect l="0" t="0" r="r" b="b"/>
            <a:pathLst>
              <a:path w="1015" h="407">
                <a:moveTo>
                  <a:pt x="972" y="406"/>
                </a:moveTo>
                <a:lnTo>
                  <a:pt x="0" y="17"/>
                </a:lnTo>
                <a:lnTo>
                  <a:pt x="0" y="0"/>
                </a:lnTo>
                <a:lnTo>
                  <a:pt x="1014" y="406"/>
                </a:lnTo>
                <a:lnTo>
                  <a:pt x="972" y="406"/>
                </a:lnTo>
                <a:close/>
              </a:path>
            </a:pathLst>
          </a:custGeom>
          <a:solidFill>
            <a:srgbClr val="F6F5F5"/>
          </a:solidFill>
          <a:ln>
            <a:noFill/>
          </a:ln>
        </p:spPr>
      </p:sp>
      <p:sp>
        <p:nvSpPr>
          <p:cNvPr id="18444" name="Freeform 654"/>
          <p:cNvSpPr/>
          <p:nvPr/>
        </p:nvSpPr>
        <p:spPr>
          <a:xfrm>
            <a:off x="348840" y="804960"/>
            <a:ext cx="372960" cy="149760"/>
          </a:xfrm>
          <a:custGeom>
            <a:avLst/>
            <a:gdLst/>
            <a:ahLst/>
            <a:cxnLst/>
            <a:rect l="0" t="0" r="r" b="b"/>
            <a:pathLst>
              <a:path w="1036" h="416">
                <a:moveTo>
                  <a:pt x="1014" y="415"/>
                </a:moveTo>
                <a:lnTo>
                  <a:pt x="0" y="9"/>
                </a:lnTo>
                <a:lnTo>
                  <a:pt x="0" y="0"/>
                </a:lnTo>
                <a:lnTo>
                  <a:pt x="1035" y="415"/>
                </a:lnTo>
                <a:lnTo>
                  <a:pt x="1014" y="415"/>
                </a:lnTo>
                <a:close/>
              </a:path>
            </a:pathLst>
          </a:custGeom>
          <a:solidFill>
            <a:srgbClr val="F5F4F4"/>
          </a:solidFill>
          <a:ln>
            <a:noFill/>
          </a:ln>
        </p:spPr>
      </p:sp>
      <p:sp>
        <p:nvSpPr>
          <p:cNvPr id="18445" name="Freeform 655"/>
          <p:cNvSpPr/>
          <p:nvPr/>
        </p:nvSpPr>
        <p:spPr>
          <a:xfrm>
            <a:off x="348840" y="802080"/>
            <a:ext cx="380520" cy="152640"/>
          </a:xfrm>
          <a:custGeom>
            <a:avLst/>
            <a:gdLst/>
            <a:ahLst/>
            <a:cxnLst/>
            <a:rect l="0" t="0" r="r" b="b"/>
            <a:pathLst>
              <a:path w="1057" h="424">
                <a:moveTo>
                  <a:pt x="1035" y="423"/>
                </a:moveTo>
                <a:lnTo>
                  <a:pt x="0" y="8"/>
                </a:lnTo>
                <a:lnTo>
                  <a:pt x="0" y="0"/>
                </a:lnTo>
                <a:lnTo>
                  <a:pt x="1056" y="423"/>
                </a:lnTo>
                <a:lnTo>
                  <a:pt x="1035" y="423"/>
                </a:lnTo>
                <a:close/>
              </a:path>
            </a:pathLst>
          </a:custGeom>
          <a:solidFill>
            <a:srgbClr val="F5F4F4"/>
          </a:solidFill>
          <a:ln>
            <a:noFill/>
          </a:ln>
        </p:spPr>
      </p:sp>
      <p:sp>
        <p:nvSpPr>
          <p:cNvPr id="18446" name="Freeform 656"/>
          <p:cNvSpPr/>
          <p:nvPr/>
        </p:nvSpPr>
        <p:spPr>
          <a:xfrm>
            <a:off x="348840" y="798840"/>
            <a:ext cx="388080" cy="155880"/>
          </a:xfrm>
          <a:custGeom>
            <a:avLst/>
            <a:gdLst/>
            <a:ahLst/>
            <a:cxnLst/>
            <a:rect l="0" t="0" r="r" b="b"/>
            <a:pathLst>
              <a:path w="1078" h="433">
                <a:moveTo>
                  <a:pt x="1056" y="432"/>
                </a:moveTo>
                <a:lnTo>
                  <a:pt x="0" y="9"/>
                </a:lnTo>
                <a:lnTo>
                  <a:pt x="0" y="0"/>
                </a:lnTo>
                <a:lnTo>
                  <a:pt x="1077" y="432"/>
                </a:lnTo>
                <a:lnTo>
                  <a:pt x="1056" y="432"/>
                </a:lnTo>
                <a:close/>
              </a:path>
            </a:pathLst>
          </a:custGeom>
          <a:solidFill>
            <a:srgbClr val="F4F4F4"/>
          </a:solidFill>
          <a:ln>
            <a:noFill/>
          </a:ln>
        </p:spPr>
      </p:sp>
      <p:sp>
        <p:nvSpPr>
          <p:cNvPr id="18447" name="Freeform 657"/>
          <p:cNvSpPr/>
          <p:nvPr/>
        </p:nvSpPr>
        <p:spPr>
          <a:xfrm>
            <a:off x="348840" y="795960"/>
            <a:ext cx="395640" cy="158760"/>
          </a:xfrm>
          <a:custGeom>
            <a:avLst/>
            <a:gdLst/>
            <a:ahLst/>
            <a:cxnLst/>
            <a:rect l="0" t="0" r="r" b="b"/>
            <a:pathLst>
              <a:path w="1099" h="441">
                <a:moveTo>
                  <a:pt x="1077" y="440"/>
                </a:moveTo>
                <a:lnTo>
                  <a:pt x="0" y="8"/>
                </a:lnTo>
                <a:lnTo>
                  <a:pt x="0" y="0"/>
                </a:lnTo>
                <a:lnTo>
                  <a:pt x="1098" y="440"/>
                </a:lnTo>
                <a:lnTo>
                  <a:pt x="1077" y="440"/>
                </a:lnTo>
                <a:close/>
              </a:path>
            </a:pathLst>
          </a:custGeom>
          <a:solidFill>
            <a:srgbClr val="F4F4F4"/>
          </a:solidFill>
          <a:ln>
            <a:noFill/>
          </a:ln>
        </p:spPr>
      </p:sp>
      <p:sp>
        <p:nvSpPr>
          <p:cNvPr id="18448" name="Freeform 658"/>
          <p:cNvSpPr/>
          <p:nvPr/>
        </p:nvSpPr>
        <p:spPr>
          <a:xfrm>
            <a:off x="348840" y="789840"/>
            <a:ext cx="410760" cy="164880"/>
          </a:xfrm>
          <a:custGeom>
            <a:avLst/>
            <a:gdLst/>
            <a:ahLst/>
            <a:cxnLst/>
            <a:rect l="0" t="0" r="r" b="b"/>
            <a:pathLst>
              <a:path w="1141" h="458">
                <a:moveTo>
                  <a:pt x="1098" y="457"/>
                </a:moveTo>
                <a:lnTo>
                  <a:pt x="0" y="17"/>
                </a:lnTo>
                <a:lnTo>
                  <a:pt x="0" y="0"/>
                </a:lnTo>
                <a:lnTo>
                  <a:pt x="1140" y="457"/>
                </a:lnTo>
                <a:lnTo>
                  <a:pt x="1098" y="457"/>
                </a:lnTo>
                <a:close/>
              </a:path>
            </a:pathLst>
          </a:custGeom>
          <a:solidFill>
            <a:srgbClr val="F4F3F3"/>
          </a:solidFill>
          <a:ln>
            <a:noFill/>
          </a:ln>
        </p:spPr>
      </p:sp>
      <p:sp>
        <p:nvSpPr>
          <p:cNvPr id="18449" name="Freeform 659"/>
          <p:cNvSpPr/>
          <p:nvPr/>
        </p:nvSpPr>
        <p:spPr>
          <a:xfrm>
            <a:off x="348840" y="786960"/>
            <a:ext cx="418680" cy="167760"/>
          </a:xfrm>
          <a:custGeom>
            <a:avLst/>
            <a:gdLst/>
            <a:ahLst/>
            <a:cxnLst/>
            <a:rect l="0" t="0" r="r" b="b"/>
            <a:pathLst>
              <a:path w="1163" h="466">
                <a:moveTo>
                  <a:pt x="1140" y="465"/>
                </a:moveTo>
                <a:lnTo>
                  <a:pt x="0" y="8"/>
                </a:lnTo>
                <a:lnTo>
                  <a:pt x="0" y="0"/>
                </a:lnTo>
                <a:lnTo>
                  <a:pt x="1162" y="465"/>
                </a:lnTo>
                <a:lnTo>
                  <a:pt x="1140" y="465"/>
                </a:lnTo>
                <a:close/>
              </a:path>
            </a:pathLst>
          </a:custGeom>
          <a:solidFill>
            <a:srgbClr val="F3F2F2"/>
          </a:solidFill>
          <a:ln>
            <a:noFill/>
          </a:ln>
        </p:spPr>
      </p:sp>
      <p:sp>
        <p:nvSpPr>
          <p:cNvPr id="18450" name="Freeform 660"/>
          <p:cNvSpPr/>
          <p:nvPr/>
        </p:nvSpPr>
        <p:spPr>
          <a:xfrm>
            <a:off x="348840" y="783720"/>
            <a:ext cx="426240" cy="171000"/>
          </a:xfrm>
          <a:custGeom>
            <a:avLst/>
            <a:gdLst/>
            <a:ahLst/>
            <a:cxnLst/>
            <a:rect l="0" t="0" r="r" b="b"/>
            <a:pathLst>
              <a:path w="1184" h="475">
                <a:moveTo>
                  <a:pt x="1162" y="474"/>
                </a:moveTo>
                <a:lnTo>
                  <a:pt x="0" y="9"/>
                </a:lnTo>
                <a:lnTo>
                  <a:pt x="0" y="0"/>
                </a:lnTo>
                <a:lnTo>
                  <a:pt x="1183" y="474"/>
                </a:lnTo>
                <a:lnTo>
                  <a:pt x="1162" y="474"/>
                </a:lnTo>
                <a:close/>
              </a:path>
            </a:pathLst>
          </a:custGeom>
          <a:solidFill>
            <a:srgbClr val="F3F2F2"/>
          </a:solidFill>
          <a:ln>
            <a:noFill/>
          </a:ln>
        </p:spPr>
      </p:sp>
      <p:sp>
        <p:nvSpPr>
          <p:cNvPr id="18451" name="Freeform 661"/>
          <p:cNvSpPr/>
          <p:nvPr/>
        </p:nvSpPr>
        <p:spPr>
          <a:xfrm>
            <a:off x="348840" y="780840"/>
            <a:ext cx="433800" cy="173880"/>
          </a:xfrm>
          <a:custGeom>
            <a:avLst/>
            <a:gdLst/>
            <a:ahLst/>
            <a:cxnLst/>
            <a:rect l="0" t="0" r="r" b="b"/>
            <a:pathLst>
              <a:path w="1205" h="483">
                <a:moveTo>
                  <a:pt x="1183" y="482"/>
                </a:moveTo>
                <a:lnTo>
                  <a:pt x="0" y="8"/>
                </a:lnTo>
                <a:lnTo>
                  <a:pt x="0" y="0"/>
                </a:lnTo>
                <a:lnTo>
                  <a:pt x="1204" y="482"/>
                </a:lnTo>
                <a:lnTo>
                  <a:pt x="1183" y="482"/>
                </a:lnTo>
                <a:close/>
              </a:path>
            </a:pathLst>
          </a:custGeom>
          <a:solidFill>
            <a:srgbClr val="F2F1F1"/>
          </a:solidFill>
          <a:ln>
            <a:noFill/>
          </a:ln>
        </p:spPr>
      </p:sp>
      <p:sp>
        <p:nvSpPr>
          <p:cNvPr id="18452" name="Freeform 662"/>
          <p:cNvSpPr/>
          <p:nvPr/>
        </p:nvSpPr>
        <p:spPr>
          <a:xfrm>
            <a:off x="348840" y="777600"/>
            <a:ext cx="441360" cy="177120"/>
          </a:xfrm>
          <a:custGeom>
            <a:avLst/>
            <a:gdLst/>
            <a:ahLst/>
            <a:cxnLst/>
            <a:rect l="0" t="0" r="r" b="b"/>
            <a:pathLst>
              <a:path w="1226" h="492">
                <a:moveTo>
                  <a:pt x="1204" y="491"/>
                </a:moveTo>
                <a:lnTo>
                  <a:pt x="0" y="9"/>
                </a:lnTo>
                <a:lnTo>
                  <a:pt x="0" y="0"/>
                </a:lnTo>
                <a:lnTo>
                  <a:pt x="1225" y="491"/>
                </a:lnTo>
                <a:lnTo>
                  <a:pt x="1204" y="491"/>
                </a:lnTo>
                <a:close/>
              </a:path>
            </a:pathLst>
          </a:custGeom>
          <a:solidFill>
            <a:srgbClr val="F2F1F1"/>
          </a:solidFill>
          <a:ln>
            <a:noFill/>
          </a:ln>
        </p:spPr>
      </p:sp>
      <p:sp>
        <p:nvSpPr>
          <p:cNvPr id="18453" name="Freeform 663"/>
          <p:cNvSpPr/>
          <p:nvPr/>
        </p:nvSpPr>
        <p:spPr>
          <a:xfrm>
            <a:off x="348840" y="774720"/>
            <a:ext cx="448920" cy="180000"/>
          </a:xfrm>
          <a:custGeom>
            <a:avLst/>
            <a:gdLst/>
            <a:ahLst/>
            <a:cxnLst/>
            <a:rect l="0" t="0" r="r" b="b"/>
            <a:pathLst>
              <a:path w="1247" h="500">
                <a:moveTo>
                  <a:pt x="1225" y="499"/>
                </a:moveTo>
                <a:lnTo>
                  <a:pt x="0" y="8"/>
                </a:lnTo>
                <a:lnTo>
                  <a:pt x="0" y="0"/>
                </a:lnTo>
                <a:lnTo>
                  <a:pt x="1246" y="499"/>
                </a:lnTo>
                <a:lnTo>
                  <a:pt x="1225" y="499"/>
                </a:lnTo>
                <a:close/>
              </a:path>
            </a:pathLst>
          </a:custGeom>
          <a:solidFill>
            <a:srgbClr val="F1F0F0"/>
          </a:solidFill>
          <a:ln>
            <a:noFill/>
          </a:ln>
        </p:spPr>
      </p:sp>
      <p:sp>
        <p:nvSpPr>
          <p:cNvPr id="18454" name="Freeform 664"/>
          <p:cNvSpPr/>
          <p:nvPr/>
        </p:nvSpPr>
        <p:spPr>
          <a:xfrm>
            <a:off x="348840" y="771840"/>
            <a:ext cx="456480" cy="182880"/>
          </a:xfrm>
          <a:custGeom>
            <a:avLst/>
            <a:gdLst/>
            <a:ahLst/>
            <a:cxnLst/>
            <a:rect l="0" t="0" r="r" b="b"/>
            <a:pathLst>
              <a:path w="1268" h="508">
                <a:moveTo>
                  <a:pt x="1246" y="507"/>
                </a:moveTo>
                <a:lnTo>
                  <a:pt x="0" y="8"/>
                </a:lnTo>
                <a:lnTo>
                  <a:pt x="0" y="0"/>
                </a:lnTo>
                <a:lnTo>
                  <a:pt x="1267" y="507"/>
                </a:lnTo>
                <a:lnTo>
                  <a:pt x="1246" y="507"/>
                </a:lnTo>
                <a:close/>
              </a:path>
            </a:pathLst>
          </a:custGeom>
          <a:solidFill>
            <a:srgbClr val="F1F0F0"/>
          </a:solidFill>
          <a:ln>
            <a:noFill/>
          </a:ln>
        </p:spPr>
      </p:sp>
      <p:sp>
        <p:nvSpPr>
          <p:cNvPr id="18455" name="Freeform 665"/>
          <p:cNvSpPr/>
          <p:nvPr/>
        </p:nvSpPr>
        <p:spPr>
          <a:xfrm>
            <a:off x="348840" y="768600"/>
            <a:ext cx="464040" cy="186120"/>
          </a:xfrm>
          <a:custGeom>
            <a:avLst/>
            <a:gdLst/>
            <a:ahLst/>
            <a:cxnLst/>
            <a:rect l="0" t="0" r="r" b="b"/>
            <a:pathLst>
              <a:path w="1289" h="517">
                <a:moveTo>
                  <a:pt x="1267" y="516"/>
                </a:moveTo>
                <a:lnTo>
                  <a:pt x="0" y="9"/>
                </a:lnTo>
                <a:lnTo>
                  <a:pt x="0" y="0"/>
                </a:lnTo>
                <a:lnTo>
                  <a:pt x="1288" y="516"/>
                </a:lnTo>
                <a:lnTo>
                  <a:pt x="1267" y="516"/>
                </a:lnTo>
                <a:close/>
              </a:path>
            </a:pathLst>
          </a:custGeom>
          <a:solidFill>
            <a:srgbClr val="F0EFEF"/>
          </a:solidFill>
          <a:ln>
            <a:noFill/>
          </a:ln>
        </p:spPr>
      </p:sp>
      <p:sp>
        <p:nvSpPr>
          <p:cNvPr id="18456" name="Freeform 666"/>
          <p:cNvSpPr/>
          <p:nvPr/>
        </p:nvSpPr>
        <p:spPr>
          <a:xfrm>
            <a:off x="348840" y="765720"/>
            <a:ext cx="471600" cy="189000"/>
          </a:xfrm>
          <a:custGeom>
            <a:avLst/>
            <a:gdLst/>
            <a:ahLst/>
            <a:cxnLst/>
            <a:rect l="0" t="0" r="r" b="b"/>
            <a:pathLst>
              <a:path w="1310" h="525">
                <a:moveTo>
                  <a:pt x="1288" y="524"/>
                </a:moveTo>
                <a:lnTo>
                  <a:pt x="0" y="8"/>
                </a:lnTo>
                <a:lnTo>
                  <a:pt x="0" y="0"/>
                </a:lnTo>
                <a:lnTo>
                  <a:pt x="1309" y="524"/>
                </a:lnTo>
                <a:lnTo>
                  <a:pt x="1288" y="524"/>
                </a:lnTo>
                <a:close/>
              </a:path>
            </a:pathLst>
          </a:custGeom>
          <a:solidFill>
            <a:srgbClr val="F0EFEF"/>
          </a:solidFill>
          <a:ln>
            <a:noFill/>
          </a:ln>
        </p:spPr>
      </p:sp>
      <p:sp>
        <p:nvSpPr>
          <p:cNvPr id="18457" name="Freeform 667"/>
          <p:cNvSpPr/>
          <p:nvPr/>
        </p:nvSpPr>
        <p:spPr>
          <a:xfrm>
            <a:off x="348840" y="762480"/>
            <a:ext cx="479160" cy="192240"/>
          </a:xfrm>
          <a:custGeom>
            <a:avLst/>
            <a:gdLst/>
            <a:ahLst/>
            <a:cxnLst/>
            <a:rect l="0" t="0" r="r" b="b"/>
            <a:pathLst>
              <a:path w="1331" h="534">
                <a:moveTo>
                  <a:pt x="1309" y="533"/>
                </a:moveTo>
                <a:lnTo>
                  <a:pt x="0" y="9"/>
                </a:lnTo>
                <a:lnTo>
                  <a:pt x="0" y="0"/>
                </a:lnTo>
                <a:lnTo>
                  <a:pt x="1330" y="533"/>
                </a:lnTo>
                <a:lnTo>
                  <a:pt x="1309" y="533"/>
                </a:lnTo>
                <a:close/>
              </a:path>
            </a:pathLst>
          </a:custGeom>
          <a:solidFill>
            <a:srgbClr val="EFEEEE"/>
          </a:solidFill>
          <a:ln>
            <a:noFill/>
          </a:ln>
        </p:spPr>
      </p:sp>
      <p:sp>
        <p:nvSpPr>
          <p:cNvPr id="18458" name="Freeform 668"/>
          <p:cNvSpPr/>
          <p:nvPr/>
        </p:nvSpPr>
        <p:spPr>
          <a:xfrm>
            <a:off x="348840" y="759600"/>
            <a:ext cx="486720" cy="195120"/>
          </a:xfrm>
          <a:custGeom>
            <a:avLst/>
            <a:gdLst/>
            <a:ahLst/>
            <a:cxnLst/>
            <a:rect l="0" t="0" r="r" b="b"/>
            <a:pathLst>
              <a:path w="1352" h="542">
                <a:moveTo>
                  <a:pt x="1330" y="541"/>
                </a:moveTo>
                <a:lnTo>
                  <a:pt x="0" y="8"/>
                </a:lnTo>
                <a:lnTo>
                  <a:pt x="0" y="0"/>
                </a:lnTo>
                <a:lnTo>
                  <a:pt x="1351" y="541"/>
                </a:lnTo>
                <a:lnTo>
                  <a:pt x="1330" y="541"/>
                </a:lnTo>
                <a:close/>
              </a:path>
            </a:pathLst>
          </a:custGeom>
          <a:solidFill>
            <a:srgbClr val="EFEEEE"/>
          </a:solidFill>
          <a:ln>
            <a:noFill/>
          </a:ln>
        </p:spPr>
      </p:sp>
      <p:sp>
        <p:nvSpPr>
          <p:cNvPr id="18459" name="Freeform 669"/>
          <p:cNvSpPr/>
          <p:nvPr/>
        </p:nvSpPr>
        <p:spPr>
          <a:xfrm>
            <a:off x="348840" y="756360"/>
            <a:ext cx="494640" cy="198360"/>
          </a:xfrm>
          <a:custGeom>
            <a:avLst/>
            <a:gdLst/>
            <a:ahLst/>
            <a:cxnLst/>
            <a:rect l="0" t="0" r="r" b="b"/>
            <a:pathLst>
              <a:path w="1374" h="551">
                <a:moveTo>
                  <a:pt x="1351" y="550"/>
                </a:moveTo>
                <a:lnTo>
                  <a:pt x="0" y="9"/>
                </a:lnTo>
                <a:lnTo>
                  <a:pt x="0" y="0"/>
                </a:lnTo>
                <a:lnTo>
                  <a:pt x="1373" y="550"/>
                </a:lnTo>
                <a:lnTo>
                  <a:pt x="1351" y="550"/>
                </a:lnTo>
                <a:close/>
              </a:path>
            </a:pathLst>
          </a:custGeom>
          <a:solidFill>
            <a:srgbClr val="EFEEED"/>
          </a:solidFill>
          <a:ln>
            <a:noFill/>
          </a:ln>
        </p:spPr>
      </p:sp>
      <p:sp>
        <p:nvSpPr>
          <p:cNvPr id="18460" name="Freeform 670"/>
          <p:cNvSpPr/>
          <p:nvPr/>
        </p:nvSpPr>
        <p:spPr>
          <a:xfrm>
            <a:off x="348840" y="753480"/>
            <a:ext cx="502200" cy="201240"/>
          </a:xfrm>
          <a:custGeom>
            <a:avLst/>
            <a:gdLst/>
            <a:ahLst/>
            <a:cxnLst/>
            <a:rect l="0" t="0" r="r" b="b"/>
            <a:pathLst>
              <a:path w="1395" h="559">
                <a:moveTo>
                  <a:pt x="1373" y="558"/>
                </a:moveTo>
                <a:lnTo>
                  <a:pt x="0" y="8"/>
                </a:lnTo>
                <a:lnTo>
                  <a:pt x="0" y="0"/>
                </a:lnTo>
                <a:lnTo>
                  <a:pt x="1394" y="558"/>
                </a:lnTo>
                <a:lnTo>
                  <a:pt x="1373" y="558"/>
                </a:lnTo>
                <a:close/>
              </a:path>
            </a:pathLst>
          </a:custGeom>
          <a:solidFill>
            <a:srgbClr val="EFEEED"/>
          </a:solidFill>
          <a:ln>
            <a:noFill/>
          </a:ln>
        </p:spPr>
      </p:sp>
      <p:sp>
        <p:nvSpPr>
          <p:cNvPr id="18461" name="Freeform 671"/>
          <p:cNvSpPr/>
          <p:nvPr/>
        </p:nvSpPr>
        <p:spPr>
          <a:xfrm>
            <a:off x="348840" y="750600"/>
            <a:ext cx="509760" cy="204120"/>
          </a:xfrm>
          <a:custGeom>
            <a:avLst/>
            <a:gdLst/>
            <a:ahLst/>
            <a:cxnLst/>
            <a:rect l="0" t="0" r="r" b="b"/>
            <a:pathLst>
              <a:path w="1416" h="567">
                <a:moveTo>
                  <a:pt x="1394" y="566"/>
                </a:moveTo>
                <a:lnTo>
                  <a:pt x="0" y="8"/>
                </a:lnTo>
                <a:lnTo>
                  <a:pt x="0" y="0"/>
                </a:lnTo>
                <a:lnTo>
                  <a:pt x="1415" y="566"/>
                </a:lnTo>
                <a:lnTo>
                  <a:pt x="1394" y="566"/>
                </a:lnTo>
                <a:close/>
              </a:path>
            </a:pathLst>
          </a:custGeom>
          <a:solidFill>
            <a:srgbClr val="EEEDEC"/>
          </a:solidFill>
          <a:ln>
            <a:noFill/>
          </a:ln>
        </p:spPr>
      </p:sp>
      <p:sp>
        <p:nvSpPr>
          <p:cNvPr id="18462" name="Freeform 672"/>
          <p:cNvSpPr/>
          <p:nvPr/>
        </p:nvSpPr>
        <p:spPr>
          <a:xfrm>
            <a:off x="348840" y="747360"/>
            <a:ext cx="517320" cy="207360"/>
          </a:xfrm>
          <a:custGeom>
            <a:avLst/>
            <a:gdLst/>
            <a:ahLst/>
            <a:cxnLst/>
            <a:rect l="0" t="0" r="r" b="b"/>
            <a:pathLst>
              <a:path w="1437" h="576">
                <a:moveTo>
                  <a:pt x="1415" y="575"/>
                </a:moveTo>
                <a:lnTo>
                  <a:pt x="0" y="9"/>
                </a:lnTo>
                <a:lnTo>
                  <a:pt x="0" y="0"/>
                </a:lnTo>
                <a:lnTo>
                  <a:pt x="1436" y="575"/>
                </a:lnTo>
                <a:lnTo>
                  <a:pt x="1415" y="575"/>
                </a:lnTo>
                <a:close/>
              </a:path>
            </a:pathLst>
          </a:custGeom>
          <a:solidFill>
            <a:srgbClr val="EEECEC"/>
          </a:solidFill>
          <a:ln>
            <a:noFill/>
          </a:ln>
        </p:spPr>
      </p:sp>
      <p:sp>
        <p:nvSpPr>
          <p:cNvPr id="18463" name="Freeform 673"/>
          <p:cNvSpPr/>
          <p:nvPr/>
        </p:nvSpPr>
        <p:spPr>
          <a:xfrm>
            <a:off x="348840" y="744480"/>
            <a:ext cx="524880" cy="210240"/>
          </a:xfrm>
          <a:custGeom>
            <a:avLst/>
            <a:gdLst/>
            <a:ahLst/>
            <a:cxnLst/>
            <a:rect l="0" t="0" r="r" b="b"/>
            <a:pathLst>
              <a:path w="1458" h="584">
                <a:moveTo>
                  <a:pt x="1436" y="583"/>
                </a:moveTo>
                <a:lnTo>
                  <a:pt x="0" y="8"/>
                </a:lnTo>
                <a:lnTo>
                  <a:pt x="0" y="0"/>
                </a:lnTo>
                <a:lnTo>
                  <a:pt x="1457" y="583"/>
                </a:lnTo>
                <a:lnTo>
                  <a:pt x="1436" y="583"/>
                </a:lnTo>
                <a:close/>
              </a:path>
            </a:pathLst>
          </a:custGeom>
          <a:solidFill>
            <a:srgbClr val="EDEBEB"/>
          </a:solidFill>
          <a:ln>
            <a:noFill/>
          </a:ln>
        </p:spPr>
      </p:sp>
      <p:sp>
        <p:nvSpPr>
          <p:cNvPr id="18464" name="Freeform 674"/>
          <p:cNvSpPr/>
          <p:nvPr/>
        </p:nvSpPr>
        <p:spPr>
          <a:xfrm>
            <a:off x="348840" y="741240"/>
            <a:ext cx="532440" cy="213480"/>
          </a:xfrm>
          <a:custGeom>
            <a:avLst/>
            <a:gdLst/>
            <a:ahLst/>
            <a:cxnLst/>
            <a:rect l="0" t="0" r="r" b="b"/>
            <a:pathLst>
              <a:path w="1479" h="593">
                <a:moveTo>
                  <a:pt x="1457" y="592"/>
                </a:moveTo>
                <a:lnTo>
                  <a:pt x="0" y="10"/>
                </a:lnTo>
                <a:lnTo>
                  <a:pt x="0" y="0"/>
                </a:lnTo>
                <a:lnTo>
                  <a:pt x="1478" y="592"/>
                </a:lnTo>
                <a:lnTo>
                  <a:pt x="1457" y="592"/>
                </a:lnTo>
                <a:close/>
              </a:path>
            </a:pathLst>
          </a:custGeom>
          <a:solidFill>
            <a:srgbClr val="EDEBEB"/>
          </a:solidFill>
          <a:ln>
            <a:noFill/>
          </a:ln>
        </p:spPr>
      </p:sp>
      <p:sp>
        <p:nvSpPr>
          <p:cNvPr id="18465" name="Freeform 675"/>
          <p:cNvSpPr/>
          <p:nvPr/>
        </p:nvSpPr>
        <p:spPr>
          <a:xfrm>
            <a:off x="348840" y="738360"/>
            <a:ext cx="540000" cy="216360"/>
          </a:xfrm>
          <a:custGeom>
            <a:avLst/>
            <a:gdLst/>
            <a:ahLst/>
            <a:cxnLst/>
            <a:rect l="0" t="0" r="r" b="b"/>
            <a:pathLst>
              <a:path w="1500" h="601">
                <a:moveTo>
                  <a:pt x="1478" y="600"/>
                </a:moveTo>
                <a:lnTo>
                  <a:pt x="0" y="8"/>
                </a:lnTo>
                <a:lnTo>
                  <a:pt x="0" y="0"/>
                </a:lnTo>
                <a:lnTo>
                  <a:pt x="1499" y="600"/>
                </a:lnTo>
                <a:lnTo>
                  <a:pt x="1478" y="600"/>
                </a:lnTo>
                <a:close/>
              </a:path>
            </a:pathLst>
          </a:custGeom>
          <a:solidFill>
            <a:srgbClr val="ECEAEA"/>
          </a:solidFill>
          <a:ln>
            <a:noFill/>
          </a:ln>
        </p:spPr>
      </p:sp>
      <p:sp>
        <p:nvSpPr>
          <p:cNvPr id="18466" name="Freeform 676"/>
          <p:cNvSpPr/>
          <p:nvPr/>
        </p:nvSpPr>
        <p:spPr>
          <a:xfrm>
            <a:off x="348840" y="735120"/>
            <a:ext cx="547560" cy="219600"/>
          </a:xfrm>
          <a:custGeom>
            <a:avLst/>
            <a:gdLst/>
            <a:ahLst/>
            <a:cxnLst/>
            <a:rect l="0" t="0" r="r" b="b"/>
            <a:pathLst>
              <a:path w="1521" h="610">
                <a:moveTo>
                  <a:pt x="1499" y="609"/>
                </a:moveTo>
                <a:lnTo>
                  <a:pt x="0" y="9"/>
                </a:lnTo>
                <a:lnTo>
                  <a:pt x="0" y="0"/>
                </a:lnTo>
                <a:lnTo>
                  <a:pt x="1520" y="609"/>
                </a:lnTo>
                <a:lnTo>
                  <a:pt x="1499" y="609"/>
                </a:lnTo>
                <a:close/>
              </a:path>
            </a:pathLst>
          </a:custGeom>
          <a:solidFill>
            <a:srgbClr val="ECEAEA"/>
          </a:solidFill>
          <a:ln>
            <a:noFill/>
          </a:ln>
        </p:spPr>
      </p:sp>
      <p:sp>
        <p:nvSpPr>
          <p:cNvPr id="18467" name="Freeform 677"/>
          <p:cNvSpPr/>
          <p:nvPr/>
        </p:nvSpPr>
        <p:spPr>
          <a:xfrm>
            <a:off x="348840" y="732240"/>
            <a:ext cx="555120" cy="222480"/>
          </a:xfrm>
          <a:custGeom>
            <a:avLst/>
            <a:gdLst/>
            <a:ahLst/>
            <a:cxnLst/>
            <a:rect l="0" t="0" r="r" b="b"/>
            <a:pathLst>
              <a:path w="1542" h="618">
                <a:moveTo>
                  <a:pt x="1520" y="617"/>
                </a:moveTo>
                <a:lnTo>
                  <a:pt x="0" y="8"/>
                </a:lnTo>
                <a:lnTo>
                  <a:pt x="0" y="0"/>
                </a:lnTo>
                <a:lnTo>
                  <a:pt x="1541" y="617"/>
                </a:lnTo>
                <a:lnTo>
                  <a:pt x="1520" y="617"/>
                </a:lnTo>
                <a:close/>
              </a:path>
            </a:pathLst>
          </a:custGeom>
          <a:solidFill>
            <a:srgbClr val="EBE9E9"/>
          </a:solidFill>
          <a:ln>
            <a:noFill/>
          </a:ln>
        </p:spPr>
      </p:sp>
      <p:sp>
        <p:nvSpPr>
          <p:cNvPr id="18468" name="Freeform 678"/>
          <p:cNvSpPr/>
          <p:nvPr/>
        </p:nvSpPr>
        <p:spPr>
          <a:xfrm>
            <a:off x="348840" y="729360"/>
            <a:ext cx="562680" cy="225360"/>
          </a:xfrm>
          <a:custGeom>
            <a:avLst/>
            <a:gdLst/>
            <a:ahLst/>
            <a:cxnLst/>
            <a:rect l="0" t="0" r="r" b="b"/>
            <a:pathLst>
              <a:path w="1563" h="626">
                <a:moveTo>
                  <a:pt x="1541" y="625"/>
                </a:moveTo>
                <a:lnTo>
                  <a:pt x="0" y="8"/>
                </a:lnTo>
                <a:lnTo>
                  <a:pt x="0" y="0"/>
                </a:lnTo>
                <a:lnTo>
                  <a:pt x="1562" y="625"/>
                </a:lnTo>
                <a:lnTo>
                  <a:pt x="1541" y="625"/>
                </a:lnTo>
                <a:close/>
              </a:path>
            </a:pathLst>
          </a:custGeom>
          <a:solidFill>
            <a:srgbClr val="EBE9E9"/>
          </a:solidFill>
          <a:ln>
            <a:noFill/>
          </a:ln>
        </p:spPr>
      </p:sp>
      <p:sp>
        <p:nvSpPr>
          <p:cNvPr id="18469" name="Freeform 679"/>
          <p:cNvSpPr/>
          <p:nvPr/>
        </p:nvSpPr>
        <p:spPr>
          <a:xfrm>
            <a:off x="348840" y="726120"/>
            <a:ext cx="570600" cy="228600"/>
          </a:xfrm>
          <a:custGeom>
            <a:avLst/>
            <a:gdLst/>
            <a:ahLst/>
            <a:cxnLst/>
            <a:rect l="0" t="0" r="r" b="b"/>
            <a:pathLst>
              <a:path w="1585" h="635">
                <a:moveTo>
                  <a:pt x="1562" y="634"/>
                </a:moveTo>
                <a:lnTo>
                  <a:pt x="0" y="9"/>
                </a:lnTo>
                <a:lnTo>
                  <a:pt x="0" y="0"/>
                </a:lnTo>
                <a:lnTo>
                  <a:pt x="1584" y="634"/>
                </a:lnTo>
                <a:lnTo>
                  <a:pt x="1562" y="634"/>
                </a:lnTo>
                <a:close/>
              </a:path>
            </a:pathLst>
          </a:custGeom>
          <a:solidFill>
            <a:srgbClr val="EAE8E8"/>
          </a:solidFill>
          <a:ln>
            <a:noFill/>
          </a:ln>
        </p:spPr>
      </p:sp>
      <p:sp>
        <p:nvSpPr>
          <p:cNvPr id="18470" name="Freeform 680"/>
          <p:cNvSpPr/>
          <p:nvPr/>
        </p:nvSpPr>
        <p:spPr>
          <a:xfrm>
            <a:off x="348840" y="723240"/>
            <a:ext cx="578160" cy="231480"/>
          </a:xfrm>
          <a:custGeom>
            <a:avLst/>
            <a:gdLst/>
            <a:ahLst/>
            <a:cxnLst/>
            <a:rect l="0" t="0" r="r" b="b"/>
            <a:pathLst>
              <a:path w="1606" h="643">
                <a:moveTo>
                  <a:pt x="1584" y="642"/>
                </a:moveTo>
                <a:lnTo>
                  <a:pt x="0" y="8"/>
                </a:lnTo>
                <a:lnTo>
                  <a:pt x="0" y="0"/>
                </a:lnTo>
                <a:lnTo>
                  <a:pt x="1605" y="642"/>
                </a:lnTo>
                <a:lnTo>
                  <a:pt x="1584" y="642"/>
                </a:lnTo>
                <a:close/>
              </a:path>
            </a:pathLst>
          </a:custGeom>
          <a:solidFill>
            <a:srgbClr val="E9E8E8"/>
          </a:solidFill>
          <a:ln>
            <a:noFill/>
          </a:ln>
        </p:spPr>
      </p:sp>
      <p:sp>
        <p:nvSpPr>
          <p:cNvPr id="18471" name="Freeform 681"/>
          <p:cNvSpPr/>
          <p:nvPr/>
        </p:nvSpPr>
        <p:spPr>
          <a:xfrm>
            <a:off x="348840" y="720000"/>
            <a:ext cx="585720" cy="234720"/>
          </a:xfrm>
          <a:custGeom>
            <a:avLst/>
            <a:gdLst/>
            <a:ahLst/>
            <a:cxnLst/>
            <a:rect l="0" t="0" r="r" b="b"/>
            <a:pathLst>
              <a:path w="1627" h="652">
                <a:moveTo>
                  <a:pt x="1605" y="651"/>
                </a:moveTo>
                <a:lnTo>
                  <a:pt x="0" y="9"/>
                </a:lnTo>
                <a:lnTo>
                  <a:pt x="0" y="0"/>
                </a:lnTo>
                <a:lnTo>
                  <a:pt x="1626" y="651"/>
                </a:lnTo>
                <a:lnTo>
                  <a:pt x="1605" y="651"/>
                </a:lnTo>
                <a:close/>
              </a:path>
            </a:pathLst>
          </a:custGeom>
          <a:solidFill>
            <a:srgbClr val="E8E7E7"/>
          </a:solidFill>
          <a:ln>
            <a:noFill/>
          </a:ln>
        </p:spPr>
      </p:sp>
      <p:sp>
        <p:nvSpPr>
          <p:cNvPr id="18472" name="Freeform 682"/>
          <p:cNvSpPr/>
          <p:nvPr/>
        </p:nvSpPr>
        <p:spPr>
          <a:xfrm>
            <a:off x="348840" y="717120"/>
            <a:ext cx="593280" cy="237600"/>
          </a:xfrm>
          <a:custGeom>
            <a:avLst/>
            <a:gdLst/>
            <a:ahLst/>
            <a:cxnLst/>
            <a:rect l="0" t="0" r="r" b="b"/>
            <a:pathLst>
              <a:path w="1648" h="660">
                <a:moveTo>
                  <a:pt x="1626" y="659"/>
                </a:moveTo>
                <a:lnTo>
                  <a:pt x="0" y="8"/>
                </a:lnTo>
                <a:lnTo>
                  <a:pt x="0" y="0"/>
                </a:lnTo>
                <a:lnTo>
                  <a:pt x="1647" y="659"/>
                </a:lnTo>
                <a:lnTo>
                  <a:pt x="1626" y="659"/>
                </a:lnTo>
                <a:close/>
              </a:path>
            </a:pathLst>
          </a:custGeom>
          <a:solidFill>
            <a:srgbClr val="E8E7E6"/>
          </a:solidFill>
          <a:ln>
            <a:noFill/>
          </a:ln>
        </p:spPr>
      </p:sp>
      <p:sp>
        <p:nvSpPr>
          <p:cNvPr id="18473" name="Freeform 683"/>
          <p:cNvSpPr/>
          <p:nvPr/>
        </p:nvSpPr>
        <p:spPr>
          <a:xfrm>
            <a:off x="348840" y="713880"/>
            <a:ext cx="600840" cy="240840"/>
          </a:xfrm>
          <a:custGeom>
            <a:avLst/>
            <a:gdLst/>
            <a:ahLst/>
            <a:cxnLst/>
            <a:rect l="0" t="0" r="r" b="b"/>
            <a:pathLst>
              <a:path w="1669" h="669">
                <a:moveTo>
                  <a:pt x="1647" y="668"/>
                </a:moveTo>
                <a:lnTo>
                  <a:pt x="0" y="9"/>
                </a:lnTo>
                <a:lnTo>
                  <a:pt x="0" y="0"/>
                </a:lnTo>
                <a:lnTo>
                  <a:pt x="1668" y="668"/>
                </a:lnTo>
                <a:lnTo>
                  <a:pt x="1647" y="668"/>
                </a:lnTo>
                <a:close/>
              </a:path>
            </a:pathLst>
          </a:custGeom>
          <a:solidFill>
            <a:srgbClr val="E7E6E5"/>
          </a:solidFill>
          <a:ln>
            <a:noFill/>
          </a:ln>
        </p:spPr>
      </p:sp>
      <p:sp>
        <p:nvSpPr>
          <p:cNvPr id="18474" name="Freeform 684"/>
          <p:cNvSpPr/>
          <p:nvPr/>
        </p:nvSpPr>
        <p:spPr>
          <a:xfrm>
            <a:off x="348840" y="711000"/>
            <a:ext cx="608400" cy="243720"/>
          </a:xfrm>
          <a:custGeom>
            <a:avLst/>
            <a:gdLst/>
            <a:ahLst/>
            <a:cxnLst/>
            <a:rect l="0" t="0" r="r" b="b"/>
            <a:pathLst>
              <a:path w="1690" h="677">
                <a:moveTo>
                  <a:pt x="1668" y="676"/>
                </a:moveTo>
                <a:lnTo>
                  <a:pt x="0" y="8"/>
                </a:lnTo>
                <a:lnTo>
                  <a:pt x="0" y="0"/>
                </a:lnTo>
                <a:lnTo>
                  <a:pt x="1689" y="676"/>
                </a:lnTo>
                <a:lnTo>
                  <a:pt x="1668" y="676"/>
                </a:lnTo>
                <a:close/>
              </a:path>
            </a:pathLst>
          </a:custGeom>
          <a:solidFill>
            <a:srgbClr val="E7E5E5"/>
          </a:solidFill>
          <a:ln>
            <a:noFill/>
          </a:ln>
        </p:spPr>
      </p:sp>
      <p:sp>
        <p:nvSpPr>
          <p:cNvPr id="18475" name="Freeform 685"/>
          <p:cNvSpPr/>
          <p:nvPr/>
        </p:nvSpPr>
        <p:spPr>
          <a:xfrm>
            <a:off x="348840" y="707760"/>
            <a:ext cx="615960" cy="246960"/>
          </a:xfrm>
          <a:custGeom>
            <a:avLst/>
            <a:gdLst/>
            <a:ahLst/>
            <a:cxnLst/>
            <a:rect l="0" t="0" r="r" b="b"/>
            <a:pathLst>
              <a:path w="1711" h="686">
                <a:moveTo>
                  <a:pt x="1689" y="685"/>
                </a:moveTo>
                <a:lnTo>
                  <a:pt x="0" y="9"/>
                </a:lnTo>
                <a:lnTo>
                  <a:pt x="0" y="0"/>
                </a:lnTo>
                <a:lnTo>
                  <a:pt x="1710" y="685"/>
                </a:lnTo>
                <a:lnTo>
                  <a:pt x="1689" y="685"/>
                </a:lnTo>
                <a:close/>
              </a:path>
            </a:pathLst>
          </a:custGeom>
          <a:solidFill>
            <a:srgbClr val="E6E4E4"/>
          </a:solidFill>
          <a:ln>
            <a:noFill/>
          </a:ln>
        </p:spPr>
      </p:sp>
      <p:sp>
        <p:nvSpPr>
          <p:cNvPr id="18476" name="Freeform 686"/>
          <p:cNvSpPr/>
          <p:nvPr/>
        </p:nvSpPr>
        <p:spPr>
          <a:xfrm>
            <a:off x="348840" y="704880"/>
            <a:ext cx="623520" cy="249840"/>
          </a:xfrm>
          <a:custGeom>
            <a:avLst/>
            <a:gdLst/>
            <a:ahLst/>
            <a:cxnLst/>
            <a:rect l="0" t="0" r="r" b="b"/>
            <a:pathLst>
              <a:path w="1732" h="694">
                <a:moveTo>
                  <a:pt x="1710" y="693"/>
                </a:moveTo>
                <a:lnTo>
                  <a:pt x="0" y="8"/>
                </a:lnTo>
                <a:lnTo>
                  <a:pt x="0" y="0"/>
                </a:lnTo>
                <a:lnTo>
                  <a:pt x="1731" y="693"/>
                </a:lnTo>
                <a:lnTo>
                  <a:pt x="1710" y="693"/>
                </a:lnTo>
                <a:close/>
              </a:path>
            </a:pathLst>
          </a:custGeom>
          <a:solidFill>
            <a:srgbClr val="E6E4E4"/>
          </a:solidFill>
          <a:ln>
            <a:noFill/>
          </a:ln>
        </p:spPr>
      </p:sp>
      <p:sp>
        <p:nvSpPr>
          <p:cNvPr id="18477" name="Freeform 687"/>
          <p:cNvSpPr/>
          <p:nvPr/>
        </p:nvSpPr>
        <p:spPr>
          <a:xfrm>
            <a:off x="348840" y="702000"/>
            <a:ext cx="631080" cy="252720"/>
          </a:xfrm>
          <a:custGeom>
            <a:avLst/>
            <a:gdLst/>
            <a:ahLst/>
            <a:cxnLst/>
            <a:rect l="0" t="0" r="r" b="b"/>
            <a:pathLst>
              <a:path w="1753" h="702">
                <a:moveTo>
                  <a:pt x="1731" y="701"/>
                </a:moveTo>
                <a:lnTo>
                  <a:pt x="0" y="8"/>
                </a:lnTo>
                <a:lnTo>
                  <a:pt x="0" y="0"/>
                </a:lnTo>
                <a:lnTo>
                  <a:pt x="1752" y="701"/>
                </a:lnTo>
                <a:lnTo>
                  <a:pt x="1731" y="701"/>
                </a:lnTo>
                <a:close/>
              </a:path>
            </a:pathLst>
          </a:custGeom>
          <a:solidFill>
            <a:srgbClr val="E5E3E3"/>
          </a:solidFill>
          <a:ln>
            <a:noFill/>
          </a:ln>
        </p:spPr>
      </p:sp>
      <p:sp>
        <p:nvSpPr>
          <p:cNvPr id="18478" name="Freeform 688"/>
          <p:cNvSpPr/>
          <p:nvPr/>
        </p:nvSpPr>
        <p:spPr>
          <a:xfrm>
            <a:off x="348840" y="698760"/>
            <a:ext cx="638640" cy="255960"/>
          </a:xfrm>
          <a:custGeom>
            <a:avLst/>
            <a:gdLst/>
            <a:ahLst/>
            <a:cxnLst/>
            <a:rect l="0" t="0" r="r" b="b"/>
            <a:pathLst>
              <a:path w="1774" h="711">
                <a:moveTo>
                  <a:pt x="1752" y="710"/>
                </a:moveTo>
                <a:lnTo>
                  <a:pt x="0" y="9"/>
                </a:lnTo>
                <a:lnTo>
                  <a:pt x="0" y="0"/>
                </a:lnTo>
                <a:lnTo>
                  <a:pt x="1773" y="710"/>
                </a:lnTo>
                <a:lnTo>
                  <a:pt x="1752" y="710"/>
                </a:lnTo>
                <a:close/>
              </a:path>
            </a:pathLst>
          </a:custGeom>
          <a:solidFill>
            <a:srgbClr val="E5E3E3"/>
          </a:solidFill>
          <a:ln>
            <a:noFill/>
          </a:ln>
        </p:spPr>
      </p:sp>
      <p:sp>
        <p:nvSpPr>
          <p:cNvPr id="18479" name="Freeform 689"/>
          <p:cNvSpPr/>
          <p:nvPr/>
        </p:nvSpPr>
        <p:spPr>
          <a:xfrm>
            <a:off x="348840" y="695880"/>
            <a:ext cx="646560" cy="258840"/>
          </a:xfrm>
          <a:custGeom>
            <a:avLst/>
            <a:gdLst/>
            <a:ahLst/>
            <a:cxnLst/>
            <a:rect l="0" t="0" r="r" b="b"/>
            <a:pathLst>
              <a:path w="1796" h="719">
                <a:moveTo>
                  <a:pt x="1773" y="718"/>
                </a:moveTo>
                <a:lnTo>
                  <a:pt x="0" y="8"/>
                </a:lnTo>
                <a:lnTo>
                  <a:pt x="0" y="0"/>
                </a:lnTo>
                <a:lnTo>
                  <a:pt x="1795" y="718"/>
                </a:lnTo>
                <a:lnTo>
                  <a:pt x="1773" y="718"/>
                </a:lnTo>
                <a:close/>
              </a:path>
            </a:pathLst>
          </a:custGeom>
          <a:solidFill>
            <a:srgbClr val="E4E2E2"/>
          </a:solidFill>
          <a:ln>
            <a:noFill/>
          </a:ln>
        </p:spPr>
      </p:sp>
      <p:sp>
        <p:nvSpPr>
          <p:cNvPr id="18480" name="Freeform 690"/>
          <p:cNvSpPr/>
          <p:nvPr/>
        </p:nvSpPr>
        <p:spPr>
          <a:xfrm>
            <a:off x="348840" y="692640"/>
            <a:ext cx="654120" cy="262080"/>
          </a:xfrm>
          <a:custGeom>
            <a:avLst/>
            <a:gdLst/>
            <a:ahLst/>
            <a:cxnLst/>
            <a:rect l="0" t="0" r="r" b="b"/>
            <a:pathLst>
              <a:path w="1817" h="728">
                <a:moveTo>
                  <a:pt x="1795" y="727"/>
                </a:moveTo>
                <a:lnTo>
                  <a:pt x="0" y="9"/>
                </a:lnTo>
                <a:lnTo>
                  <a:pt x="0" y="0"/>
                </a:lnTo>
                <a:lnTo>
                  <a:pt x="1816" y="727"/>
                </a:lnTo>
                <a:lnTo>
                  <a:pt x="1795" y="727"/>
                </a:lnTo>
                <a:close/>
              </a:path>
            </a:pathLst>
          </a:custGeom>
          <a:solidFill>
            <a:srgbClr val="E3E2E1"/>
          </a:solidFill>
          <a:ln>
            <a:noFill/>
          </a:ln>
        </p:spPr>
      </p:sp>
      <p:sp>
        <p:nvSpPr>
          <p:cNvPr id="18481" name="Freeform 691"/>
          <p:cNvSpPr/>
          <p:nvPr/>
        </p:nvSpPr>
        <p:spPr>
          <a:xfrm>
            <a:off x="348840" y="689760"/>
            <a:ext cx="661680" cy="264960"/>
          </a:xfrm>
          <a:custGeom>
            <a:avLst/>
            <a:gdLst/>
            <a:ahLst/>
            <a:cxnLst/>
            <a:rect l="0" t="0" r="r" b="b"/>
            <a:pathLst>
              <a:path w="1838" h="736">
                <a:moveTo>
                  <a:pt x="1816" y="735"/>
                </a:moveTo>
                <a:lnTo>
                  <a:pt x="0" y="8"/>
                </a:lnTo>
                <a:lnTo>
                  <a:pt x="0" y="0"/>
                </a:lnTo>
                <a:lnTo>
                  <a:pt x="1837" y="735"/>
                </a:lnTo>
                <a:lnTo>
                  <a:pt x="1816" y="735"/>
                </a:lnTo>
                <a:close/>
              </a:path>
            </a:pathLst>
          </a:custGeom>
          <a:solidFill>
            <a:srgbClr val="E2E1E0"/>
          </a:solidFill>
          <a:ln>
            <a:noFill/>
          </a:ln>
        </p:spPr>
      </p:sp>
      <p:sp>
        <p:nvSpPr>
          <p:cNvPr id="18482" name="Freeform 692"/>
          <p:cNvSpPr/>
          <p:nvPr/>
        </p:nvSpPr>
        <p:spPr>
          <a:xfrm>
            <a:off x="348840" y="686520"/>
            <a:ext cx="669240" cy="268200"/>
          </a:xfrm>
          <a:custGeom>
            <a:avLst/>
            <a:gdLst/>
            <a:ahLst/>
            <a:cxnLst/>
            <a:rect l="0" t="0" r="r" b="b"/>
            <a:pathLst>
              <a:path w="1859" h="745">
                <a:moveTo>
                  <a:pt x="1837" y="744"/>
                </a:moveTo>
                <a:lnTo>
                  <a:pt x="0" y="9"/>
                </a:lnTo>
                <a:lnTo>
                  <a:pt x="0" y="0"/>
                </a:lnTo>
                <a:lnTo>
                  <a:pt x="1858" y="744"/>
                </a:lnTo>
                <a:lnTo>
                  <a:pt x="1837" y="744"/>
                </a:lnTo>
                <a:close/>
              </a:path>
            </a:pathLst>
          </a:custGeom>
          <a:solidFill>
            <a:srgbClr val="E2E0E0"/>
          </a:solidFill>
          <a:ln>
            <a:noFill/>
          </a:ln>
        </p:spPr>
      </p:sp>
      <p:sp>
        <p:nvSpPr>
          <p:cNvPr id="18483" name="Freeform 693"/>
          <p:cNvSpPr/>
          <p:nvPr/>
        </p:nvSpPr>
        <p:spPr>
          <a:xfrm>
            <a:off x="348840" y="683640"/>
            <a:ext cx="676800" cy="271080"/>
          </a:xfrm>
          <a:custGeom>
            <a:avLst/>
            <a:gdLst/>
            <a:ahLst/>
            <a:cxnLst/>
            <a:rect l="0" t="0" r="r" b="b"/>
            <a:pathLst>
              <a:path w="1880" h="753">
                <a:moveTo>
                  <a:pt x="1858" y="752"/>
                </a:moveTo>
                <a:lnTo>
                  <a:pt x="0" y="8"/>
                </a:lnTo>
                <a:lnTo>
                  <a:pt x="0" y="0"/>
                </a:lnTo>
                <a:lnTo>
                  <a:pt x="1879" y="752"/>
                </a:lnTo>
                <a:lnTo>
                  <a:pt x="1858" y="752"/>
                </a:lnTo>
                <a:close/>
              </a:path>
            </a:pathLst>
          </a:custGeom>
          <a:solidFill>
            <a:srgbClr val="E1DFDF"/>
          </a:solidFill>
          <a:ln>
            <a:noFill/>
          </a:ln>
        </p:spPr>
      </p:sp>
      <p:sp>
        <p:nvSpPr>
          <p:cNvPr id="18484" name="Freeform 694"/>
          <p:cNvSpPr/>
          <p:nvPr/>
        </p:nvSpPr>
        <p:spPr>
          <a:xfrm>
            <a:off x="348840" y="680760"/>
            <a:ext cx="684360" cy="273960"/>
          </a:xfrm>
          <a:custGeom>
            <a:avLst/>
            <a:gdLst/>
            <a:ahLst/>
            <a:cxnLst/>
            <a:rect l="0" t="0" r="r" b="b"/>
            <a:pathLst>
              <a:path w="1901" h="761">
                <a:moveTo>
                  <a:pt x="1878" y="760"/>
                </a:moveTo>
                <a:lnTo>
                  <a:pt x="0" y="9"/>
                </a:lnTo>
                <a:lnTo>
                  <a:pt x="0" y="0"/>
                </a:lnTo>
                <a:lnTo>
                  <a:pt x="1900" y="760"/>
                </a:lnTo>
                <a:lnTo>
                  <a:pt x="1878" y="760"/>
                </a:lnTo>
                <a:close/>
              </a:path>
            </a:pathLst>
          </a:custGeom>
          <a:solidFill>
            <a:srgbClr val="E1DFDE"/>
          </a:solidFill>
          <a:ln>
            <a:noFill/>
          </a:ln>
        </p:spPr>
      </p:sp>
      <p:sp>
        <p:nvSpPr>
          <p:cNvPr id="18485" name="Freeform 695"/>
          <p:cNvSpPr/>
          <p:nvPr/>
        </p:nvSpPr>
        <p:spPr>
          <a:xfrm>
            <a:off x="348840" y="677520"/>
            <a:ext cx="691920" cy="277200"/>
          </a:xfrm>
          <a:custGeom>
            <a:avLst/>
            <a:gdLst/>
            <a:ahLst/>
            <a:cxnLst/>
            <a:rect l="0" t="0" r="r" b="b"/>
            <a:pathLst>
              <a:path w="1922" h="770">
                <a:moveTo>
                  <a:pt x="1899" y="769"/>
                </a:moveTo>
                <a:lnTo>
                  <a:pt x="0" y="9"/>
                </a:lnTo>
                <a:lnTo>
                  <a:pt x="0" y="0"/>
                </a:lnTo>
                <a:lnTo>
                  <a:pt x="1921" y="769"/>
                </a:lnTo>
                <a:lnTo>
                  <a:pt x="1899" y="769"/>
                </a:lnTo>
                <a:close/>
              </a:path>
            </a:pathLst>
          </a:custGeom>
          <a:solidFill>
            <a:srgbClr val="E0DEDD"/>
          </a:solidFill>
          <a:ln>
            <a:noFill/>
          </a:ln>
        </p:spPr>
      </p:sp>
      <p:sp>
        <p:nvSpPr>
          <p:cNvPr id="18486" name="Freeform 696"/>
          <p:cNvSpPr/>
          <p:nvPr/>
        </p:nvSpPr>
        <p:spPr>
          <a:xfrm>
            <a:off x="348840" y="674640"/>
            <a:ext cx="699480" cy="280080"/>
          </a:xfrm>
          <a:custGeom>
            <a:avLst/>
            <a:gdLst/>
            <a:ahLst/>
            <a:cxnLst/>
            <a:rect l="0" t="0" r="r" b="b"/>
            <a:pathLst>
              <a:path w="1943" h="778">
                <a:moveTo>
                  <a:pt x="1921" y="777"/>
                </a:moveTo>
                <a:lnTo>
                  <a:pt x="0" y="8"/>
                </a:lnTo>
                <a:lnTo>
                  <a:pt x="0" y="0"/>
                </a:lnTo>
                <a:lnTo>
                  <a:pt x="1942" y="777"/>
                </a:lnTo>
                <a:lnTo>
                  <a:pt x="1921" y="777"/>
                </a:lnTo>
                <a:close/>
              </a:path>
            </a:pathLst>
          </a:custGeom>
          <a:solidFill>
            <a:srgbClr val="DFDDDD"/>
          </a:solidFill>
          <a:ln>
            <a:noFill/>
          </a:ln>
        </p:spPr>
      </p:sp>
      <p:sp>
        <p:nvSpPr>
          <p:cNvPr id="18487" name="Freeform 697"/>
          <p:cNvSpPr/>
          <p:nvPr/>
        </p:nvSpPr>
        <p:spPr>
          <a:xfrm>
            <a:off x="348840" y="671400"/>
            <a:ext cx="707040" cy="283320"/>
          </a:xfrm>
          <a:custGeom>
            <a:avLst/>
            <a:gdLst/>
            <a:ahLst/>
            <a:cxnLst/>
            <a:rect l="0" t="0" r="r" b="b"/>
            <a:pathLst>
              <a:path w="1964" h="787">
                <a:moveTo>
                  <a:pt x="1942" y="786"/>
                </a:moveTo>
                <a:lnTo>
                  <a:pt x="0" y="9"/>
                </a:lnTo>
                <a:lnTo>
                  <a:pt x="0" y="0"/>
                </a:lnTo>
                <a:lnTo>
                  <a:pt x="1963" y="786"/>
                </a:lnTo>
                <a:lnTo>
                  <a:pt x="1942" y="786"/>
                </a:lnTo>
                <a:close/>
              </a:path>
            </a:pathLst>
          </a:custGeom>
          <a:solidFill>
            <a:srgbClr val="DEDCDC"/>
          </a:solidFill>
          <a:ln>
            <a:noFill/>
          </a:ln>
        </p:spPr>
      </p:sp>
      <p:sp>
        <p:nvSpPr>
          <p:cNvPr id="18488" name="Freeform 698"/>
          <p:cNvSpPr/>
          <p:nvPr/>
        </p:nvSpPr>
        <p:spPr>
          <a:xfrm>
            <a:off x="348840" y="668520"/>
            <a:ext cx="714600" cy="286200"/>
          </a:xfrm>
          <a:custGeom>
            <a:avLst/>
            <a:gdLst/>
            <a:ahLst/>
            <a:cxnLst/>
            <a:rect l="0" t="0" r="r" b="b"/>
            <a:pathLst>
              <a:path w="1985" h="795">
                <a:moveTo>
                  <a:pt x="1963" y="794"/>
                </a:moveTo>
                <a:lnTo>
                  <a:pt x="0" y="8"/>
                </a:lnTo>
                <a:lnTo>
                  <a:pt x="0" y="0"/>
                </a:lnTo>
                <a:lnTo>
                  <a:pt x="1984" y="794"/>
                </a:lnTo>
                <a:lnTo>
                  <a:pt x="1963" y="794"/>
                </a:lnTo>
                <a:close/>
              </a:path>
            </a:pathLst>
          </a:custGeom>
          <a:solidFill>
            <a:srgbClr val="DEDCDB"/>
          </a:solidFill>
          <a:ln>
            <a:noFill/>
          </a:ln>
        </p:spPr>
      </p:sp>
      <p:sp>
        <p:nvSpPr>
          <p:cNvPr id="18489" name="Freeform 699"/>
          <p:cNvSpPr/>
          <p:nvPr/>
        </p:nvSpPr>
        <p:spPr>
          <a:xfrm>
            <a:off x="348840" y="665280"/>
            <a:ext cx="722520" cy="289440"/>
          </a:xfrm>
          <a:custGeom>
            <a:avLst/>
            <a:gdLst/>
            <a:ahLst/>
            <a:cxnLst/>
            <a:rect l="0" t="0" r="r" b="b"/>
            <a:pathLst>
              <a:path w="2007" h="804">
                <a:moveTo>
                  <a:pt x="1984" y="803"/>
                </a:moveTo>
                <a:lnTo>
                  <a:pt x="0" y="9"/>
                </a:lnTo>
                <a:lnTo>
                  <a:pt x="0" y="0"/>
                </a:lnTo>
                <a:lnTo>
                  <a:pt x="2006" y="803"/>
                </a:lnTo>
                <a:lnTo>
                  <a:pt x="1984" y="803"/>
                </a:lnTo>
                <a:close/>
              </a:path>
            </a:pathLst>
          </a:custGeom>
          <a:solidFill>
            <a:srgbClr val="DDDBDA"/>
          </a:solidFill>
          <a:ln>
            <a:noFill/>
          </a:ln>
        </p:spPr>
      </p:sp>
      <p:sp>
        <p:nvSpPr>
          <p:cNvPr id="18490" name="Freeform 700"/>
          <p:cNvSpPr/>
          <p:nvPr/>
        </p:nvSpPr>
        <p:spPr>
          <a:xfrm>
            <a:off x="348840" y="662400"/>
            <a:ext cx="730080" cy="292320"/>
          </a:xfrm>
          <a:custGeom>
            <a:avLst/>
            <a:gdLst/>
            <a:ahLst/>
            <a:cxnLst/>
            <a:rect l="0" t="0" r="r" b="b"/>
            <a:pathLst>
              <a:path w="2028" h="812">
                <a:moveTo>
                  <a:pt x="2006" y="811"/>
                </a:moveTo>
                <a:lnTo>
                  <a:pt x="0" y="8"/>
                </a:lnTo>
                <a:lnTo>
                  <a:pt x="0" y="0"/>
                </a:lnTo>
                <a:lnTo>
                  <a:pt x="2027" y="811"/>
                </a:lnTo>
                <a:lnTo>
                  <a:pt x="2006" y="811"/>
                </a:lnTo>
                <a:close/>
              </a:path>
            </a:pathLst>
          </a:custGeom>
          <a:solidFill>
            <a:srgbClr val="DDDADA"/>
          </a:solidFill>
          <a:ln>
            <a:noFill/>
          </a:ln>
        </p:spPr>
      </p:sp>
      <p:sp>
        <p:nvSpPr>
          <p:cNvPr id="18491" name="Freeform 701"/>
          <p:cNvSpPr/>
          <p:nvPr/>
        </p:nvSpPr>
        <p:spPr>
          <a:xfrm>
            <a:off x="348840" y="659520"/>
            <a:ext cx="737640" cy="295200"/>
          </a:xfrm>
          <a:custGeom>
            <a:avLst/>
            <a:gdLst/>
            <a:ahLst/>
            <a:cxnLst/>
            <a:rect l="0" t="0" r="r" b="b"/>
            <a:pathLst>
              <a:path w="2049" h="820">
                <a:moveTo>
                  <a:pt x="2027" y="819"/>
                </a:moveTo>
                <a:lnTo>
                  <a:pt x="0" y="8"/>
                </a:lnTo>
                <a:lnTo>
                  <a:pt x="0" y="0"/>
                </a:lnTo>
                <a:lnTo>
                  <a:pt x="2048" y="819"/>
                </a:lnTo>
                <a:lnTo>
                  <a:pt x="2027" y="819"/>
                </a:lnTo>
                <a:close/>
              </a:path>
            </a:pathLst>
          </a:custGeom>
          <a:solidFill>
            <a:srgbClr val="DCD9D9"/>
          </a:solidFill>
          <a:ln>
            <a:noFill/>
          </a:ln>
        </p:spPr>
      </p:sp>
      <p:sp>
        <p:nvSpPr>
          <p:cNvPr id="18492" name="Freeform 702"/>
          <p:cNvSpPr/>
          <p:nvPr/>
        </p:nvSpPr>
        <p:spPr>
          <a:xfrm>
            <a:off x="348840" y="656280"/>
            <a:ext cx="745200" cy="298440"/>
          </a:xfrm>
          <a:custGeom>
            <a:avLst/>
            <a:gdLst/>
            <a:ahLst/>
            <a:cxnLst/>
            <a:rect l="0" t="0" r="r" b="b"/>
            <a:pathLst>
              <a:path w="2070" h="829">
                <a:moveTo>
                  <a:pt x="2048" y="828"/>
                </a:moveTo>
                <a:lnTo>
                  <a:pt x="0" y="9"/>
                </a:lnTo>
                <a:lnTo>
                  <a:pt x="0" y="0"/>
                </a:lnTo>
                <a:lnTo>
                  <a:pt x="2069" y="828"/>
                </a:lnTo>
                <a:lnTo>
                  <a:pt x="2048" y="828"/>
                </a:lnTo>
                <a:close/>
              </a:path>
            </a:pathLst>
          </a:custGeom>
          <a:solidFill>
            <a:srgbClr val="DBD9D8"/>
          </a:solidFill>
          <a:ln>
            <a:noFill/>
          </a:ln>
        </p:spPr>
      </p:sp>
      <p:sp>
        <p:nvSpPr>
          <p:cNvPr id="18493" name="Freeform 703"/>
          <p:cNvSpPr/>
          <p:nvPr/>
        </p:nvSpPr>
        <p:spPr>
          <a:xfrm>
            <a:off x="348840" y="653400"/>
            <a:ext cx="752760" cy="301320"/>
          </a:xfrm>
          <a:custGeom>
            <a:avLst/>
            <a:gdLst/>
            <a:ahLst/>
            <a:cxnLst/>
            <a:rect l="0" t="0" r="r" b="b"/>
            <a:pathLst>
              <a:path w="2091" h="837">
                <a:moveTo>
                  <a:pt x="2069" y="836"/>
                </a:moveTo>
                <a:lnTo>
                  <a:pt x="0" y="8"/>
                </a:lnTo>
                <a:lnTo>
                  <a:pt x="0" y="0"/>
                </a:lnTo>
                <a:lnTo>
                  <a:pt x="2090" y="836"/>
                </a:lnTo>
                <a:lnTo>
                  <a:pt x="2069" y="836"/>
                </a:lnTo>
                <a:close/>
              </a:path>
            </a:pathLst>
          </a:custGeom>
          <a:solidFill>
            <a:srgbClr val="DAD8D7"/>
          </a:solidFill>
          <a:ln>
            <a:noFill/>
          </a:ln>
        </p:spPr>
      </p:sp>
      <p:sp>
        <p:nvSpPr>
          <p:cNvPr id="18494" name="Freeform 704"/>
          <p:cNvSpPr/>
          <p:nvPr/>
        </p:nvSpPr>
        <p:spPr>
          <a:xfrm>
            <a:off x="348840" y="650160"/>
            <a:ext cx="760320" cy="304560"/>
          </a:xfrm>
          <a:custGeom>
            <a:avLst/>
            <a:gdLst/>
            <a:ahLst/>
            <a:cxnLst/>
            <a:rect l="0" t="0" r="r" b="b"/>
            <a:pathLst>
              <a:path w="2112" h="846">
                <a:moveTo>
                  <a:pt x="2090" y="845"/>
                </a:moveTo>
                <a:lnTo>
                  <a:pt x="0" y="9"/>
                </a:lnTo>
                <a:lnTo>
                  <a:pt x="0" y="0"/>
                </a:lnTo>
                <a:lnTo>
                  <a:pt x="2111" y="845"/>
                </a:lnTo>
                <a:lnTo>
                  <a:pt x="2090" y="845"/>
                </a:lnTo>
                <a:close/>
              </a:path>
            </a:pathLst>
          </a:custGeom>
          <a:solidFill>
            <a:srgbClr val="DAD7D6"/>
          </a:solidFill>
          <a:ln>
            <a:noFill/>
          </a:ln>
        </p:spPr>
      </p:sp>
      <p:sp>
        <p:nvSpPr>
          <p:cNvPr id="18495" name="Freeform 705"/>
          <p:cNvSpPr/>
          <p:nvPr/>
        </p:nvSpPr>
        <p:spPr>
          <a:xfrm>
            <a:off x="348840" y="647280"/>
            <a:ext cx="767880" cy="307440"/>
          </a:xfrm>
          <a:custGeom>
            <a:avLst/>
            <a:gdLst/>
            <a:ahLst/>
            <a:cxnLst/>
            <a:rect l="0" t="0" r="r" b="b"/>
            <a:pathLst>
              <a:path w="2133" h="854">
                <a:moveTo>
                  <a:pt x="2111" y="853"/>
                </a:moveTo>
                <a:lnTo>
                  <a:pt x="0" y="8"/>
                </a:lnTo>
                <a:lnTo>
                  <a:pt x="0" y="0"/>
                </a:lnTo>
                <a:lnTo>
                  <a:pt x="2132" y="853"/>
                </a:lnTo>
                <a:lnTo>
                  <a:pt x="2111" y="853"/>
                </a:lnTo>
                <a:close/>
              </a:path>
            </a:pathLst>
          </a:custGeom>
          <a:solidFill>
            <a:srgbClr val="D9D6D5"/>
          </a:solidFill>
          <a:ln>
            <a:noFill/>
          </a:ln>
        </p:spPr>
      </p:sp>
      <p:sp>
        <p:nvSpPr>
          <p:cNvPr id="18496" name="Freeform 706"/>
          <p:cNvSpPr/>
          <p:nvPr/>
        </p:nvSpPr>
        <p:spPr>
          <a:xfrm>
            <a:off x="348840" y="644040"/>
            <a:ext cx="775440" cy="310680"/>
          </a:xfrm>
          <a:custGeom>
            <a:avLst/>
            <a:gdLst/>
            <a:ahLst/>
            <a:cxnLst/>
            <a:rect l="0" t="0" r="r" b="b"/>
            <a:pathLst>
              <a:path w="2154" h="863">
                <a:moveTo>
                  <a:pt x="2132" y="862"/>
                </a:moveTo>
                <a:lnTo>
                  <a:pt x="0" y="9"/>
                </a:lnTo>
                <a:lnTo>
                  <a:pt x="0" y="0"/>
                </a:lnTo>
                <a:lnTo>
                  <a:pt x="2153" y="862"/>
                </a:lnTo>
                <a:lnTo>
                  <a:pt x="2132" y="862"/>
                </a:lnTo>
                <a:close/>
              </a:path>
            </a:pathLst>
          </a:custGeom>
          <a:solidFill>
            <a:srgbClr val="D8D5D5"/>
          </a:solidFill>
          <a:ln>
            <a:noFill/>
          </a:ln>
        </p:spPr>
      </p:sp>
      <p:sp>
        <p:nvSpPr>
          <p:cNvPr id="18497" name="Freeform 707"/>
          <p:cNvSpPr/>
          <p:nvPr/>
        </p:nvSpPr>
        <p:spPr>
          <a:xfrm>
            <a:off x="348840" y="641160"/>
            <a:ext cx="783000" cy="313560"/>
          </a:xfrm>
          <a:custGeom>
            <a:avLst/>
            <a:gdLst/>
            <a:ahLst/>
            <a:cxnLst/>
            <a:rect l="0" t="0" r="r" b="b"/>
            <a:pathLst>
              <a:path w="2175" h="871">
                <a:moveTo>
                  <a:pt x="2153" y="870"/>
                </a:moveTo>
                <a:lnTo>
                  <a:pt x="0" y="8"/>
                </a:lnTo>
                <a:lnTo>
                  <a:pt x="0" y="0"/>
                </a:lnTo>
                <a:lnTo>
                  <a:pt x="2174" y="870"/>
                </a:lnTo>
                <a:lnTo>
                  <a:pt x="2153" y="870"/>
                </a:lnTo>
                <a:close/>
              </a:path>
            </a:pathLst>
          </a:custGeom>
          <a:solidFill>
            <a:srgbClr val="D7D4D4"/>
          </a:solidFill>
          <a:ln>
            <a:noFill/>
          </a:ln>
        </p:spPr>
      </p:sp>
      <p:sp>
        <p:nvSpPr>
          <p:cNvPr id="18498" name="Freeform 708"/>
          <p:cNvSpPr/>
          <p:nvPr/>
        </p:nvSpPr>
        <p:spPr>
          <a:xfrm>
            <a:off x="348840" y="638280"/>
            <a:ext cx="790560" cy="316440"/>
          </a:xfrm>
          <a:custGeom>
            <a:avLst/>
            <a:gdLst/>
            <a:ahLst/>
            <a:cxnLst/>
            <a:rect l="0" t="0" r="r" b="b"/>
            <a:pathLst>
              <a:path w="2196" h="879">
                <a:moveTo>
                  <a:pt x="2174" y="878"/>
                </a:moveTo>
                <a:lnTo>
                  <a:pt x="0" y="8"/>
                </a:lnTo>
                <a:lnTo>
                  <a:pt x="0" y="0"/>
                </a:lnTo>
                <a:lnTo>
                  <a:pt x="2195" y="878"/>
                </a:lnTo>
                <a:lnTo>
                  <a:pt x="2174" y="878"/>
                </a:lnTo>
                <a:close/>
              </a:path>
            </a:pathLst>
          </a:custGeom>
          <a:solidFill>
            <a:srgbClr val="D6D4D3"/>
          </a:solidFill>
          <a:ln>
            <a:noFill/>
          </a:ln>
        </p:spPr>
      </p:sp>
      <p:sp>
        <p:nvSpPr>
          <p:cNvPr id="18499" name="Freeform 709"/>
          <p:cNvSpPr/>
          <p:nvPr/>
        </p:nvSpPr>
        <p:spPr>
          <a:xfrm>
            <a:off x="348840" y="635040"/>
            <a:ext cx="798480" cy="319680"/>
          </a:xfrm>
          <a:custGeom>
            <a:avLst/>
            <a:gdLst/>
            <a:ahLst/>
            <a:cxnLst/>
            <a:rect l="0" t="0" r="r" b="b"/>
            <a:pathLst>
              <a:path w="2218" h="888">
                <a:moveTo>
                  <a:pt x="2195" y="887"/>
                </a:moveTo>
                <a:lnTo>
                  <a:pt x="0" y="9"/>
                </a:lnTo>
                <a:lnTo>
                  <a:pt x="0" y="0"/>
                </a:lnTo>
                <a:lnTo>
                  <a:pt x="2217" y="887"/>
                </a:lnTo>
                <a:lnTo>
                  <a:pt x="2195" y="887"/>
                </a:lnTo>
                <a:close/>
              </a:path>
            </a:pathLst>
          </a:custGeom>
          <a:solidFill>
            <a:srgbClr val="D5D3D2"/>
          </a:solidFill>
          <a:ln>
            <a:noFill/>
          </a:ln>
        </p:spPr>
      </p:sp>
      <p:sp>
        <p:nvSpPr>
          <p:cNvPr id="18500" name="Freeform 710"/>
          <p:cNvSpPr/>
          <p:nvPr/>
        </p:nvSpPr>
        <p:spPr>
          <a:xfrm>
            <a:off x="348840" y="632160"/>
            <a:ext cx="806040" cy="322560"/>
          </a:xfrm>
          <a:custGeom>
            <a:avLst/>
            <a:gdLst/>
            <a:ahLst/>
            <a:cxnLst/>
            <a:rect l="0" t="0" r="r" b="b"/>
            <a:pathLst>
              <a:path w="2239" h="896">
                <a:moveTo>
                  <a:pt x="2217" y="895"/>
                </a:moveTo>
                <a:lnTo>
                  <a:pt x="0" y="8"/>
                </a:lnTo>
                <a:lnTo>
                  <a:pt x="0" y="0"/>
                </a:lnTo>
                <a:lnTo>
                  <a:pt x="2238" y="895"/>
                </a:lnTo>
                <a:lnTo>
                  <a:pt x="2217" y="895"/>
                </a:lnTo>
                <a:close/>
              </a:path>
            </a:pathLst>
          </a:custGeom>
          <a:solidFill>
            <a:srgbClr val="D5D2D1"/>
          </a:solidFill>
          <a:ln>
            <a:noFill/>
          </a:ln>
        </p:spPr>
      </p:sp>
      <p:sp>
        <p:nvSpPr>
          <p:cNvPr id="18501" name="Freeform 711"/>
          <p:cNvSpPr/>
          <p:nvPr/>
        </p:nvSpPr>
        <p:spPr>
          <a:xfrm>
            <a:off x="348840" y="628920"/>
            <a:ext cx="813600" cy="325800"/>
          </a:xfrm>
          <a:custGeom>
            <a:avLst/>
            <a:gdLst/>
            <a:ahLst/>
            <a:cxnLst/>
            <a:rect l="0" t="0" r="r" b="b"/>
            <a:pathLst>
              <a:path w="2260" h="905">
                <a:moveTo>
                  <a:pt x="2238" y="904"/>
                </a:moveTo>
                <a:lnTo>
                  <a:pt x="0" y="9"/>
                </a:lnTo>
                <a:lnTo>
                  <a:pt x="0" y="0"/>
                </a:lnTo>
                <a:lnTo>
                  <a:pt x="2259" y="904"/>
                </a:lnTo>
                <a:lnTo>
                  <a:pt x="2238" y="904"/>
                </a:lnTo>
                <a:close/>
              </a:path>
            </a:pathLst>
          </a:custGeom>
          <a:solidFill>
            <a:srgbClr val="D4D1D0"/>
          </a:solidFill>
          <a:ln>
            <a:noFill/>
          </a:ln>
        </p:spPr>
      </p:sp>
      <p:sp>
        <p:nvSpPr>
          <p:cNvPr id="18502" name="Freeform 712"/>
          <p:cNvSpPr/>
          <p:nvPr/>
        </p:nvSpPr>
        <p:spPr>
          <a:xfrm>
            <a:off x="348840" y="626040"/>
            <a:ext cx="821160" cy="328680"/>
          </a:xfrm>
          <a:custGeom>
            <a:avLst/>
            <a:gdLst/>
            <a:ahLst/>
            <a:cxnLst/>
            <a:rect l="0" t="0" r="r" b="b"/>
            <a:pathLst>
              <a:path w="2281" h="913">
                <a:moveTo>
                  <a:pt x="2259" y="912"/>
                </a:moveTo>
                <a:lnTo>
                  <a:pt x="0" y="8"/>
                </a:lnTo>
                <a:lnTo>
                  <a:pt x="0" y="0"/>
                </a:lnTo>
                <a:lnTo>
                  <a:pt x="2280" y="912"/>
                </a:lnTo>
                <a:lnTo>
                  <a:pt x="2259" y="912"/>
                </a:lnTo>
                <a:close/>
              </a:path>
            </a:pathLst>
          </a:custGeom>
          <a:solidFill>
            <a:srgbClr val="D3D0CF"/>
          </a:solidFill>
          <a:ln>
            <a:noFill/>
          </a:ln>
        </p:spPr>
      </p:sp>
      <p:sp>
        <p:nvSpPr>
          <p:cNvPr id="18503" name="Freeform 713"/>
          <p:cNvSpPr/>
          <p:nvPr/>
        </p:nvSpPr>
        <p:spPr>
          <a:xfrm>
            <a:off x="348840" y="622800"/>
            <a:ext cx="828720" cy="331920"/>
          </a:xfrm>
          <a:custGeom>
            <a:avLst/>
            <a:gdLst/>
            <a:ahLst/>
            <a:cxnLst/>
            <a:rect l="0" t="0" r="r" b="b"/>
            <a:pathLst>
              <a:path w="2302" h="922">
                <a:moveTo>
                  <a:pt x="2280" y="921"/>
                </a:moveTo>
                <a:lnTo>
                  <a:pt x="0" y="9"/>
                </a:lnTo>
                <a:lnTo>
                  <a:pt x="0" y="0"/>
                </a:lnTo>
                <a:lnTo>
                  <a:pt x="2301" y="921"/>
                </a:lnTo>
                <a:lnTo>
                  <a:pt x="2280" y="921"/>
                </a:lnTo>
                <a:close/>
              </a:path>
            </a:pathLst>
          </a:custGeom>
          <a:solidFill>
            <a:srgbClr val="D2CFCE"/>
          </a:solidFill>
          <a:ln>
            <a:noFill/>
          </a:ln>
        </p:spPr>
      </p:sp>
      <p:sp>
        <p:nvSpPr>
          <p:cNvPr id="18504" name="Freeform 714"/>
          <p:cNvSpPr/>
          <p:nvPr/>
        </p:nvSpPr>
        <p:spPr>
          <a:xfrm>
            <a:off x="348840" y="619920"/>
            <a:ext cx="836280" cy="334800"/>
          </a:xfrm>
          <a:custGeom>
            <a:avLst/>
            <a:gdLst/>
            <a:ahLst/>
            <a:cxnLst/>
            <a:rect l="0" t="0" r="r" b="b"/>
            <a:pathLst>
              <a:path w="2323" h="930">
                <a:moveTo>
                  <a:pt x="2301" y="929"/>
                </a:moveTo>
                <a:lnTo>
                  <a:pt x="0" y="8"/>
                </a:lnTo>
                <a:lnTo>
                  <a:pt x="0" y="0"/>
                </a:lnTo>
                <a:lnTo>
                  <a:pt x="2322" y="929"/>
                </a:lnTo>
                <a:lnTo>
                  <a:pt x="2301" y="929"/>
                </a:lnTo>
                <a:close/>
              </a:path>
            </a:pathLst>
          </a:custGeom>
          <a:solidFill>
            <a:srgbClr val="D1CECE"/>
          </a:solidFill>
          <a:ln>
            <a:noFill/>
          </a:ln>
        </p:spPr>
      </p:sp>
      <p:sp>
        <p:nvSpPr>
          <p:cNvPr id="18505" name="Freeform 715"/>
          <p:cNvSpPr/>
          <p:nvPr/>
        </p:nvSpPr>
        <p:spPr>
          <a:xfrm>
            <a:off x="348840" y="616680"/>
            <a:ext cx="843840" cy="338040"/>
          </a:xfrm>
          <a:custGeom>
            <a:avLst/>
            <a:gdLst/>
            <a:ahLst/>
            <a:cxnLst/>
            <a:rect l="0" t="0" r="r" b="b"/>
            <a:pathLst>
              <a:path w="2344" h="939">
                <a:moveTo>
                  <a:pt x="2322" y="938"/>
                </a:moveTo>
                <a:lnTo>
                  <a:pt x="0" y="9"/>
                </a:lnTo>
                <a:lnTo>
                  <a:pt x="0" y="0"/>
                </a:lnTo>
                <a:lnTo>
                  <a:pt x="2343" y="938"/>
                </a:lnTo>
                <a:lnTo>
                  <a:pt x="2322" y="938"/>
                </a:lnTo>
                <a:close/>
              </a:path>
            </a:pathLst>
          </a:custGeom>
          <a:solidFill>
            <a:srgbClr val="D0CDCD"/>
          </a:solidFill>
          <a:ln>
            <a:noFill/>
          </a:ln>
        </p:spPr>
      </p:sp>
      <p:sp>
        <p:nvSpPr>
          <p:cNvPr id="18506" name="Freeform 716"/>
          <p:cNvSpPr/>
          <p:nvPr/>
        </p:nvSpPr>
        <p:spPr>
          <a:xfrm>
            <a:off x="348840" y="613800"/>
            <a:ext cx="851400" cy="340920"/>
          </a:xfrm>
          <a:custGeom>
            <a:avLst/>
            <a:gdLst/>
            <a:ahLst/>
            <a:cxnLst/>
            <a:rect l="0" t="0" r="r" b="b"/>
            <a:pathLst>
              <a:path w="2365" h="947">
                <a:moveTo>
                  <a:pt x="2343" y="946"/>
                </a:moveTo>
                <a:lnTo>
                  <a:pt x="0" y="8"/>
                </a:lnTo>
                <a:lnTo>
                  <a:pt x="0" y="0"/>
                </a:lnTo>
                <a:lnTo>
                  <a:pt x="2364" y="946"/>
                </a:lnTo>
                <a:lnTo>
                  <a:pt x="2343" y="946"/>
                </a:lnTo>
                <a:close/>
              </a:path>
            </a:pathLst>
          </a:custGeom>
          <a:solidFill>
            <a:srgbClr val="D0CCCC"/>
          </a:solidFill>
          <a:ln>
            <a:noFill/>
          </a:ln>
        </p:spPr>
      </p:sp>
      <p:sp>
        <p:nvSpPr>
          <p:cNvPr id="18507" name="Freeform 717"/>
          <p:cNvSpPr/>
          <p:nvPr/>
        </p:nvSpPr>
        <p:spPr>
          <a:xfrm>
            <a:off x="348840" y="610920"/>
            <a:ext cx="858960" cy="343800"/>
          </a:xfrm>
          <a:custGeom>
            <a:avLst/>
            <a:gdLst/>
            <a:ahLst/>
            <a:cxnLst/>
            <a:rect l="0" t="0" r="r" b="b"/>
            <a:pathLst>
              <a:path w="2386" h="955">
                <a:moveTo>
                  <a:pt x="2364" y="954"/>
                </a:moveTo>
                <a:lnTo>
                  <a:pt x="0" y="8"/>
                </a:lnTo>
                <a:lnTo>
                  <a:pt x="0" y="0"/>
                </a:lnTo>
                <a:lnTo>
                  <a:pt x="2385" y="954"/>
                </a:lnTo>
                <a:lnTo>
                  <a:pt x="2364" y="954"/>
                </a:lnTo>
                <a:close/>
              </a:path>
            </a:pathLst>
          </a:custGeom>
          <a:solidFill>
            <a:srgbClr val="CFCBCB"/>
          </a:solidFill>
          <a:ln>
            <a:noFill/>
          </a:ln>
        </p:spPr>
      </p:sp>
      <p:sp>
        <p:nvSpPr>
          <p:cNvPr id="18508" name="Freeform 718"/>
          <p:cNvSpPr/>
          <p:nvPr/>
        </p:nvSpPr>
        <p:spPr>
          <a:xfrm>
            <a:off x="348840" y="607680"/>
            <a:ext cx="866880" cy="347040"/>
          </a:xfrm>
          <a:custGeom>
            <a:avLst/>
            <a:gdLst/>
            <a:ahLst/>
            <a:cxnLst/>
            <a:rect l="0" t="0" r="r" b="b"/>
            <a:pathLst>
              <a:path w="2408" h="964">
                <a:moveTo>
                  <a:pt x="2385" y="963"/>
                </a:moveTo>
                <a:lnTo>
                  <a:pt x="0" y="9"/>
                </a:lnTo>
                <a:lnTo>
                  <a:pt x="0" y="0"/>
                </a:lnTo>
                <a:lnTo>
                  <a:pt x="2407" y="963"/>
                </a:lnTo>
                <a:lnTo>
                  <a:pt x="2385" y="963"/>
                </a:lnTo>
                <a:close/>
              </a:path>
            </a:pathLst>
          </a:custGeom>
          <a:solidFill>
            <a:srgbClr val="CECACA"/>
          </a:solidFill>
          <a:ln>
            <a:noFill/>
          </a:ln>
        </p:spPr>
      </p:sp>
      <p:sp>
        <p:nvSpPr>
          <p:cNvPr id="18509" name="Freeform 719"/>
          <p:cNvSpPr/>
          <p:nvPr/>
        </p:nvSpPr>
        <p:spPr>
          <a:xfrm>
            <a:off x="348840" y="604800"/>
            <a:ext cx="874440" cy="349920"/>
          </a:xfrm>
          <a:custGeom>
            <a:avLst/>
            <a:gdLst/>
            <a:ahLst/>
            <a:cxnLst/>
            <a:rect l="0" t="0" r="r" b="b"/>
            <a:pathLst>
              <a:path w="2429" h="972">
                <a:moveTo>
                  <a:pt x="2407" y="971"/>
                </a:moveTo>
                <a:lnTo>
                  <a:pt x="0" y="8"/>
                </a:lnTo>
                <a:lnTo>
                  <a:pt x="0" y="0"/>
                </a:lnTo>
                <a:lnTo>
                  <a:pt x="2428" y="971"/>
                </a:lnTo>
                <a:lnTo>
                  <a:pt x="2407" y="971"/>
                </a:lnTo>
                <a:close/>
              </a:path>
            </a:pathLst>
          </a:custGeom>
          <a:solidFill>
            <a:srgbClr val="CDC9C9"/>
          </a:solidFill>
          <a:ln>
            <a:noFill/>
          </a:ln>
        </p:spPr>
      </p:sp>
      <p:sp>
        <p:nvSpPr>
          <p:cNvPr id="18510" name="Freeform 720"/>
          <p:cNvSpPr/>
          <p:nvPr/>
        </p:nvSpPr>
        <p:spPr>
          <a:xfrm>
            <a:off x="348840" y="601560"/>
            <a:ext cx="882000" cy="353160"/>
          </a:xfrm>
          <a:custGeom>
            <a:avLst/>
            <a:gdLst/>
            <a:ahLst/>
            <a:cxnLst/>
            <a:rect l="0" t="0" r="r" b="b"/>
            <a:pathLst>
              <a:path w="2450" h="981">
                <a:moveTo>
                  <a:pt x="2428" y="980"/>
                </a:moveTo>
                <a:lnTo>
                  <a:pt x="0" y="9"/>
                </a:lnTo>
                <a:lnTo>
                  <a:pt x="0" y="0"/>
                </a:lnTo>
                <a:lnTo>
                  <a:pt x="2449" y="980"/>
                </a:lnTo>
                <a:lnTo>
                  <a:pt x="2428" y="980"/>
                </a:lnTo>
                <a:close/>
              </a:path>
            </a:pathLst>
          </a:custGeom>
          <a:solidFill>
            <a:srgbClr val="CCC8C8"/>
          </a:solidFill>
          <a:ln>
            <a:noFill/>
          </a:ln>
        </p:spPr>
      </p:sp>
      <p:sp>
        <p:nvSpPr>
          <p:cNvPr id="18511" name="Freeform 721"/>
          <p:cNvSpPr/>
          <p:nvPr/>
        </p:nvSpPr>
        <p:spPr>
          <a:xfrm>
            <a:off x="348840" y="598680"/>
            <a:ext cx="889560" cy="356040"/>
          </a:xfrm>
          <a:custGeom>
            <a:avLst/>
            <a:gdLst/>
            <a:ahLst/>
            <a:cxnLst/>
            <a:rect l="0" t="0" r="r" b="b"/>
            <a:pathLst>
              <a:path w="2471" h="989">
                <a:moveTo>
                  <a:pt x="2449" y="988"/>
                </a:moveTo>
                <a:lnTo>
                  <a:pt x="0" y="8"/>
                </a:lnTo>
                <a:lnTo>
                  <a:pt x="0" y="0"/>
                </a:lnTo>
                <a:lnTo>
                  <a:pt x="2470" y="988"/>
                </a:lnTo>
                <a:lnTo>
                  <a:pt x="2449" y="988"/>
                </a:lnTo>
                <a:close/>
              </a:path>
            </a:pathLst>
          </a:custGeom>
          <a:solidFill>
            <a:srgbClr val="CBC7C7"/>
          </a:solidFill>
          <a:ln>
            <a:noFill/>
          </a:ln>
        </p:spPr>
      </p:sp>
      <p:sp>
        <p:nvSpPr>
          <p:cNvPr id="18512" name="Freeform 722"/>
          <p:cNvSpPr/>
          <p:nvPr/>
        </p:nvSpPr>
        <p:spPr>
          <a:xfrm>
            <a:off x="348840" y="595440"/>
            <a:ext cx="897120" cy="359280"/>
          </a:xfrm>
          <a:custGeom>
            <a:avLst/>
            <a:gdLst/>
            <a:ahLst/>
            <a:cxnLst/>
            <a:rect l="0" t="0" r="r" b="b"/>
            <a:pathLst>
              <a:path w="2492" h="998">
                <a:moveTo>
                  <a:pt x="2470" y="997"/>
                </a:moveTo>
                <a:lnTo>
                  <a:pt x="0" y="9"/>
                </a:lnTo>
                <a:lnTo>
                  <a:pt x="0" y="0"/>
                </a:lnTo>
                <a:lnTo>
                  <a:pt x="2491" y="997"/>
                </a:lnTo>
                <a:lnTo>
                  <a:pt x="2470" y="997"/>
                </a:lnTo>
                <a:close/>
              </a:path>
            </a:pathLst>
          </a:custGeom>
          <a:solidFill>
            <a:srgbClr val="CAC6C6"/>
          </a:solidFill>
          <a:ln>
            <a:noFill/>
          </a:ln>
        </p:spPr>
      </p:sp>
      <p:sp>
        <p:nvSpPr>
          <p:cNvPr id="18513" name="Freeform 723"/>
          <p:cNvSpPr/>
          <p:nvPr/>
        </p:nvSpPr>
        <p:spPr>
          <a:xfrm>
            <a:off x="348840" y="592560"/>
            <a:ext cx="904680" cy="362160"/>
          </a:xfrm>
          <a:custGeom>
            <a:avLst/>
            <a:gdLst/>
            <a:ahLst/>
            <a:cxnLst/>
            <a:rect l="0" t="0" r="r" b="b"/>
            <a:pathLst>
              <a:path w="2513" h="1006">
                <a:moveTo>
                  <a:pt x="2491" y="1005"/>
                </a:moveTo>
                <a:lnTo>
                  <a:pt x="0" y="8"/>
                </a:lnTo>
                <a:lnTo>
                  <a:pt x="0" y="0"/>
                </a:lnTo>
                <a:lnTo>
                  <a:pt x="2512" y="1005"/>
                </a:lnTo>
                <a:lnTo>
                  <a:pt x="2491" y="1005"/>
                </a:lnTo>
                <a:close/>
              </a:path>
            </a:pathLst>
          </a:custGeom>
          <a:solidFill>
            <a:srgbClr val="C9C5C5"/>
          </a:solidFill>
          <a:ln>
            <a:noFill/>
          </a:ln>
        </p:spPr>
      </p:sp>
      <p:sp>
        <p:nvSpPr>
          <p:cNvPr id="18514" name="Freeform 724"/>
          <p:cNvSpPr/>
          <p:nvPr/>
        </p:nvSpPr>
        <p:spPr>
          <a:xfrm>
            <a:off x="348840" y="589680"/>
            <a:ext cx="912240" cy="365040"/>
          </a:xfrm>
          <a:custGeom>
            <a:avLst/>
            <a:gdLst/>
            <a:ahLst/>
            <a:cxnLst/>
            <a:rect l="0" t="0" r="r" b="b"/>
            <a:pathLst>
              <a:path w="2534" h="1014">
                <a:moveTo>
                  <a:pt x="2512" y="1013"/>
                </a:moveTo>
                <a:lnTo>
                  <a:pt x="0" y="8"/>
                </a:lnTo>
                <a:lnTo>
                  <a:pt x="0" y="0"/>
                </a:lnTo>
                <a:lnTo>
                  <a:pt x="2533" y="1013"/>
                </a:lnTo>
                <a:lnTo>
                  <a:pt x="2512" y="1013"/>
                </a:lnTo>
                <a:close/>
              </a:path>
            </a:pathLst>
          </a:custGeom>
          <a:solidFill>
            <a:srgbClr val="C9C4C4"/>
          </a:solidFill>
          <a:ln>
            <a:noFill/>
          </a:ln>
        </p:spPr>
      </p:sp>
      <p:sp>
        <p:nvSpPr>
          <p:cNvPr id="18515" name="Freeform 725"/>
          <p:cNvSpPr/>
          <p:nvPr/>
        </p:nvSpPr>
        <p:spPr>
          <a:xfrm>
            <a:off x="348840" y="586440"/>
            <a:ext cx="919800" cy="368280"/>
          </a:xfrm>
          <a:custGeom>
            <a:avLst/>
            <a:gdLst/>
            <a:ahLst/>
            <a:cxnLst/>
            <a:rect l="0" t="0" r="r" b="b"/>
            <a:pathLst>
              <a:path w="2555" h="1023">
                <a:moveTo>
                  <a:pt x="2533" y="1022"/>
                </a:moveTo>
                <a:lnTo>
                  <a:pt x="0" y="9"/>
                </a:lnTo>
                <a:lnTo>
                  <a:pt x="0" y="0"/>
                </a:lnTo>
                <a:lnTo>
                  <a:pt x="2554" y="1022"/>
                </a:lnTo>
                <a:lnTo>
                  <a:pt x="2533" y="1022"/>
                </a:lnTo>
                <a:close/>
              </a:path>
            </a:pathLst>
          </a:custGeom>
          <a:solidFill>
            <a:srgbClr val="C8C3C3"/>
          </a:solidFill>
          <a:ln>
            <a:noFill/>
          </a:ln>
        </p:spPr>
      </p:sp>
      <p:sp>
        <p:nvSpPr>
          <p:cNvPr id="18516" name="Freeform 726"/>
          <p:cNvSpPr/>
          <p:nvPr/>
        </p:nvSpPr>
        <p:spPr>
          <a:xfrm>
            <a:off x="348840" y="583560"/>
            <a:ext cx="927360" cy="371160"/>
          </a:xfrm>
          <a:custGeom>
            <a:avLst/>
            <a:gdLst/>
            <a:ahLst/>
            <a:cxnLst/>
            <a:rect l="0" t="0" r="r" b="b"/>
            <a:pathLst>
              <a:path w="2576" h="1031">
                <a:moveTo>
                  <a:pt x="2554" y="1030"/>
                </a:moveTo>
                <a:lnTo>
                  <a:pt x="0" y="8"/>
                </a:lnTo>
                <a:lnTo>
                  <a:pt x="0" y="0"/>
                </a:lnTo>
                <a:lnTo>
                  <a:pt x="2575" y="1030"/>
                </a:lnTo>
                <a:lnTo>
                  <a:pt x="2554" y="1030"/>
                </a:lnTo>
                <a:close/>
              </a:path>
            </a:pathLst>
          </a:custGeom>
          <a:solidFill>
            <a:srgbClr val="C7C2C2"/>
          </a:solidFill>
          <a:ln>
            <a:noFill/>
          </a:ln>
        </p:spPr>
      </p:sp>
      <p:sp>
        <p:nvSpPr>
          <p:cNvPr id="18517" name="Freeform 727"/>
          <p:cNvSpPr/>
          <p:nvPr/>
        </p:nvSpPr>
        <p:spPr>
          <a:xfrm>
            <a:off x="348840" y="580320"/>
            <a:ext cx="934920" cy="374400"/>
          </a:xfrm>
          <a:custGeom>
            <a:avLst/>
            <a:gdLst/>
            <a:ahLst/>
            <a:cxnLst/>
            <a:rect l="0" t="0" r="r" b="b"/>
            <a:pathLst>
              <a:path w="2597" h="1040">
                <a:moveTo>
                  <a:pt x="2575" y="1039"/>
                </a:moveTo>
                <a:lnTo>
                  <a:pt x="0" y="9"/>
                </a:lnTo>
                <a:lnTo>
                  <a:pt x="0" y="0"/>
                </a:lnTo>
                <a:lnTo>
                  <a:pt x="2596" y="1039"/>
                </a:lnTo>
                <a:lnTo>
                  <a:pt x="2575" y="1039"/>
                </a:lnTo>
                <a:close/>
              </a:path>
            </a:pathLst>
          </a:custGeom>
          <a:solidFill>
            <a:srgbClr val="C6C1C1"/>
          </a:solidFill>
          <a:ln>
            <a:noFill/>
          </a:ln>
        </p:spPr>
      </p:sp>
      <p:sp>
        <p:nvSpPr>
          <p:cNvPr id="18518" name="Freeform 728"/>
          <p:cNvSpPr/>
          <p:nvPr/>
        </p:nvSpPr>
        <p:spPr>
          <a:xfrm>
            <a:off x="348840" y="577440"/>
            <a:ext cx="942840" cy="377280"/>
          </a:xfrm>
          <a:custGeom>
            <a:avLst/>
            <a:gdLst/>
            <a:ahLst/>
            <a:cxnLst/>
            <a:rect l="0" t="0" r="r" b="b"/>
            <a:pathLst>
              <a:path w="2619" h="1048">
                <a:moveTo>
                  <a:pt x="2596" y="1047"/>
                </a:moveTo>
                <a:lnTo>
                  <a:pt x="0" y="8"/>
                </a:lnTo>
                <a:lnTo>
                  <a:pt x="0" y="0"/>
                </a:lnTo>
                <a:lnTo>
                  <a:pt x="2618" y="1047"/>
                </a:lnTo>
                <a:lnTo>
                  <a:pt x="2596" y="1047"/>
                </a:lnTo>
                <a:close/>
              </a:path>
            </a:pathLst>
          </a:custGeom>
          <a:solidFill>
            <a:srgbClr val="C5C0C0"/>
          </a:solidFill>
          <a:ln>
            <a:noFill/>
          </a:ln>
        </p:spPr>
      </p:sp>
      <p:sp>
        <p:nvSpPr>
          <p:cNvPr id="18519" name="Freeform 729"/>
          <p:cNvSpPr/>
          <p:nvPr/>
        </p:nvSpPr>
        <p:spPr>
          <a:xfrm>
            <a:off x="348840" y="574200"/>
            <a:ext cx="950400" cy="380520"/>
          </a:xfrm>
          <a:custGeom>
            <a:avLst/>
            <a:gdLst/>
            <a:ahLst/>
            <a:cxnLst/>
            <a:rect l="0" t="0" r="r" b="b"/>
            <a:pathLst>
              <a:path w="2640" h="1057">
                <a:moveTo>
                  <a:pt x="2618" y="1056"/>
                </a:moveTo>
                <a:lnTo>
                  <a:pt x="0" y="9"/>
                </a:lnTo>
                <a:lnTo>
                  <a:pt x="0" y="0"/>
                </a:lnTo>
                <a:lnTo>
                  <a:pt x="2639" y="1056"/>
                </a:lnTo>
                <a:lnTo>
                  <a:pt x="2618" y="1056"/>
                </a:lnTo>
                <a:close/>
              </a:path>
            </a:pathLst>
          </a:custGeom>
          <a:solidFill>
            <a:srgbClr val="C4BFBE"/>
          </a:solidFill>
          <a:ln>
            <a:noFill/>
          </a:ln>
        </p:spPr>
      </p:sp>
      <p:sp>
        <p:nvSpPr>
          <p:cNvPr id="18520" name="Freeform 730"/>
          <p:cNvSpPr/>
          <p:nvPr/>
        </p:nvSpPr>
        <p:spPr>
          <a:xfrm>
            <a:off x="348840" y="571320"/>
            <a:ext cx="957960" cy="383400"/>
          </a:xfrm>
          <a:custGeom>
            <a:avLst/>
            <a:gdLst/>
            <a:ahLst/>
            <a:cxnLst/>
            <a:rect l="0" t="0" r="r" b="b"/>
            <a:pathLst>
              <a:path w="2661" h="1065">
                <a:moveTo>
                  <a:pt x="2639" y="1064"/>
                </a:moveTo>
                <a:lnTo>
                  <a:pt x="0" y="9"/>
                </a:lnTo>
                <a:lnTo>
                  <a:pt x="0" y="0"/>
                </a:lnTo>
                <a:lnTo>
                  <a:pt x="2660" y="1064"/>
                </a:lnTo>
                <a:lnTo>
                  <a:pt x="2639" y="1064"/>
                </a:lnTo>
                <a:close/>
              </a:path>
            </a:pathLst>
          </a:custGeom>
          <a:solidFill>
            <a:srgbClr val="C3BEBD"/>
          </a:solidFill>
          <a:ln>
            <a:noFill/>
          </a:ln>
        </p:spPr>
      </p:sp>
      <p:sp>
        <p:nvSpPr>
          <p:cNvPr id="18521" name="Freeform 731"/>
          <p:cNvSpPr/>
          <p:nvPr/>
        </p:nvSpPr>
        <p:spPr>
          <a:xfrm>
            <a:off x="348840" y="568440"/>
            <a:ext cx="965520" cy="386280"/>
          </a:xfrm>
          <a:custGeom>
            <a:avLst/>
            <a:gdLst/>
            <a:ahLst/>
            <a:cxnLst/>
            <a:rect l="0" t="0" r="r" b="b"/>
            <a:pathLst>
              <a:path w="2682" h="1073">
                <a:moveTo>
                  <a:pt x="2660" y="1072"/>
                </a:moveTo>
                <a:lnTo>
                  <a:pt x="0" y="8"/>
                </a:lnTo>
                <a:lnTo>
                  <a:pt x="0" y="0"/>
                </a:lnTo>
                <a:lnTo>
                  <a:pt x="2681" y="1072"/>
                </a:lnTo>
                <a:lnTo>
                  <a:pt x="2660" y="1072"/>
                </a:lnTo>
                <a:close/>
              </a:path>
            </a:pathLst>
          </a:custGeom>
          <a:solidFill>
            <a:srgbClr val="C2BDBC"/>
          </a:solidFill>
          <a:ln>
            <a:noFill/>
          </a:ln>
        </p:spPr>
      </p:sp>
      <p:sp>
        <p:nvSpPr>
          <p:cNvPr id="18522" name="Freeform 732"/>
          <p:cNvSpPr/>
          <p:nvPr/>
        </p:nvSpPr>
        <p:spPr>
          <a:xfrm>
            <a:off x="348840" y="565200"/>
            <a:ext cx="973080" cy="389520"/>
          </a:xfrm>
          <a:custGeom>
            <a:avLst/>
            <a:gdLst/>
            <a:ahLst/>
            <a:cxnLst/>
            <a:rect l="0" t="0" r="r" b="b"/>
            <a:pathLst>
              <a:path w="2703" h="1082">
                <a:moveTo>
                  <a:pt x="2681" y="1081"/>
                </a:moveTo>
                <a:lnTo>
                  <a:pt x="0" y="9"/>
                </a:lnTo>
                <a:lnTo>
                  <a:pt x="0" y="0"/>
                </a:lnTo>
                <a:lnTo>
                  <a:pt x="2702" y="1081"/>
                </a:lnTo>
                <a:lnTo>
                  <a:pt x="2681" y="1081"/>
                </a:lnTo>
                <a:close/>
              </a:path>
            </a:pathLst>
          </a:custGeom>
          <a:solidFill>
            <a:srgbClr val="C1BCBB"/>
          </a:solidFill>
          <a:ln>
            <a:noFill/>
          </a:ln>
        </p:spPr>
      </p:sp>
      <p:sp>
        <p:nvSpPr>
          <p:cNvPr id="18523" name="Freeform 733"/>
          <p:cNvSpPr/>
          <p:nvPr/>
        </p:nvSpPr>
        <p:spPr>
          <a:xfrm>
            <a:off x="348840" y="565200"/>
            <a:ext cx="973080" cy="389520"/>
          </a:xfrm>
          <a:custGeom>
            <a:avLst/>
            <a:gdLst/>
            <a:ahLst/>
            <a:cxnLst/>
            <a:rect l="0" t="0" r="r" b="b"/>
            <a:pathLst>
              <a:path w="2703" h="1082">
                <a:moveTo>
                  <a:pt x="2702" y="1081"/>
                </a:moveTo>
                <a:lnTo>
                  <a:pt x="0" y="0"/>
                </a:lnTo>
                <a:lnTo>
                  <a:pt x="21" y="0"/>
                </a:lnTo>
                <a:lnTo>
                  <a:pt x="2702" y="1072"/>
                </a:lnTo>
                <a:lnTo>
                  <a:pt x="2702" y="1081"/>
                </a:lnTo>
                <a:close/>
              </a:path>
            </a:pathLst>
          </a:custGeom>
          <a:solidFill>
            <a:srgbClr val="C0BBBA"/>
          </a:solidFill>
          <a:ln>
            <a:noFill/>
          </a:ln>
        </p:spPr>
      </p:sp>
      <p:sp>
        <p:nvSpPr>
          <p:cNvPr id="18524" name="Freeform 734"/>
          <p:cNvSpPr/>
          <p:nvPr/>
        </p:nvSpPr>
        <p:spPr>
          <a:xfrm>
            <a:off x="356400" y="565200"/>
            <a:ext cx="965520" cy="386280"/>
          </a:xfrm>
          <a:custGeom>
            <a:avLst/>
            <a:gdLst/>
            <a:ahLst/>
            <a:cxnLst/>
            <a:rect l="0" t="0" r="r" b="b"/>
            <a:pathLst>
              <a:path w="2682" h="1073">
                <a:moveTo>
                  <a:pt x="2681" y="1072"/>
                </a:moveTo>
                <a:lnTo>
                  <a:pt x="0" y="0"/>
                </a:lnTo>
                <a:lnTo>
                  <a:pt x="21" y="0"/>
                </a:lnTo>
                <a:lnTo>
                  <a:pt x="2681" y="1064"/>
                </a:lnTo>
                <a:lnTo>
                  <a:pt x="2681" y="1072"/>
                </a:lnTo>
                <a:close/>
              </a:path>
            </a:pathLst>
          </a:custGeom>
          <a:solidFill>
            <a:srgbClr val="BFBAB9"/>
          </a:solidFill>
          <a:ln>
            <a:noFill/>
          </a:ln>
        </p:spPr>
      </p:sp>
      <p:sp>
        <p:nvSpPr>
          <p:cNvPr id="18525" name="Freeform 735"/>
          <p:cNvSpPr/>
          <p:nvPr/>
        </p:nvSpPr>
        <p:spPr>
          <a:xfrm>
            <a:off x="363960" y="565200"/>
            <a:ext cx="957960" cy="383400"/>
          </a:xfrm>
          <a:custGeom>
            <a:avLst/>
            <a:gdLst/>
            <a:ahLst/>
            <a:cxnLst/>
            <a:rect l="0" t="0" r="r" b="b"/>
            <a:pathLst>
              <a:path w="2661" h="1065">
                <a:moveTo>
                  <a:pt x="2660" y="1064"/>
                </a:moveTo>
                <a:lnTo>
                  <a:pt x="0" y="0"/>
                </a:lnTo>
                <a:lnTo>
                  <a:pt x="21" y="0"/>
                </a:lnTo>
                <a:lnTo>
                  <a:pt x="2660" y="1055"/>
                </a:lnTo>
                <a:lnTo>
                  <a:pt x="2660" y="1064"/>
                </a:lnTo>
                <a:close/>
              </a:path>
            </a:pathLst>
          </a:custGeom>
          <a:solidFill>
            <a:srgbClr val="BEB9B8"/>
          </a:solidFill>
          <a:ln>
            <a:noFill/>
          </a:ln>
        </p:spPr>
      </p:sp>
      <p:sp>
        <p:nvSpPr>
          <p:cNvPr id="18526" name="Freeform 736"/>
          <p:cNvSpPr/>
          <p:nvPr/>
        </p:nvSpPr>
        <p:spPr>
          <a:xfrm>
            <a:off x="371520" y="565200"/>
            <a:ext cx="950400" cy="380160"/>
          </a:xfrm>
          <a:custGeom>
            <a:avLst/>
            <a:gdLst/>
            <a:ahLst/>
            <a:cxnLst/>
            <a:rect l="0" t="0" r="r" b="b"/>
            <a:pathLst>
              <a:path w="2640" h="1056">
                <a:moveTo>
                  <a:pt x="2639" y="1055"/>
                </a:moveTo>
                <a:lnTo>
                  <a:pt x="0" y="0"/>
                </a:lnTo>
                <a:lnTo>
                  <a:pt x="21" y="0"/>
                </a:lnTo>
                <a:lnTo>
                  <a:pt x="2639" y="1047"/>
                </a:lnTo>
                <a:lnTo>
                  <a:pt x="2639" y="1055"/>
                </a:lnTo>
                <a:close/>
              </a:path>
            </a:pathLst>
          </a:custGeom>
          <a:solidFill>
            <a:srgbClr val="BDB8B7"/>
          </a:solidFill>
          <a:ln>
            <a:noFill/>
          </a:ln>
        </p:spPr>
      </p:sp>
      <p:sp>
        <p:nvSpPr>
          <p:cNvPr id="18527" name="Freeform 737"/>
          <p:cNvSpPr/>
          <p:nvPr/>
        </p:nvSpPr>
        <p:spPr>
          <a:xfrm>
            <a:off x="379080" y="565200"/>
            <a:ext cx="942840" cy="377280"/>
          </a:xfrm>
          <a:custGeom>
            <a:avLst/>
            <a:gdLst/>
            <a:ahLst/>
            <a:cxnLst/>
            <a:rect l="0" t="0" r="r" b="b"/>
            <a:pathLst>
              <a:path w="2619" h="1048">
                <a:moveTo>
                  <a:pt x="2618" y="1047"/>
                </a:moveTo>
                <a:lnTo>
                  <a:pt x="0" y="0"/>
                </a:lnTo>
                <a:lnTo>
                  <a:pt x="21" y="0"/>
                </a:lnTo>
                <a:lnTo>
                  <a:pt x="2618" y="1037"/>
                </a:lnTo>
                <a:lnTo>
                  <a:pt x="2618" y="1047"/>
                </a:lnTo>
                <a:close/>
              </a:path>
            </a:pathLst>
          </a:custGeom>
          <a:solidFill>
            <a:srgbClr val="BCB6B6"/>
          </a:solidFill>
          <a:ln>
            <a:noFill/>
          </a:ln>
        </p:spPr>
      </p:sp>
      <p:sp>
        <p:nvSpPr>
          <p:cNvPr id="18528" name="Freeform 738"/>
          <p:cNvSpPr/>
          <p:nvPr/>
        </p:nvSpPr>
        <p:spPr>
          <a:xfrm>
            <a:off x="386640" y="565200"/>
            <a:ext cx="935280" cy="374040"/>
          </a:xfrm>
          <a:custGeom>
            <a:avLst/>
            <a:gdLst/>
            <a:ahLst/>
            <a:cxnLst/>
            <a:rect l="0" t="0" r="r" b="b"/>
            <a:pathLst>
              <a:path w="2598" h="1039">
                <a:moveTo>
                  <a:pt x="2597" y="1038"/>
                </a:moveTo>
                <a:lnTo>
                  <a:pt x="0" y="0"/>
                </a:lnTo>
                <a:lnTo>
                  <a:pt x="21" y="0"/>
                </a:lnTo>
                <a:lnTo>
                  <a:pt x="2597" y="1030"/>
                </a:lnTo>
                <a:lnTo>
                  <a:pt x="2597" y="1038"/>
                </a:lnTo>
                <a:close/>
              </a:path>
            </a:pathLst>
          </a:custGeom>
          <a:solidFill>
            <a:srgbClr val="BBB5B5"/>
          </a:solidFill>
          <a:ln>
            <a:noFill/>
          </a:ln>
        </p:spPr>
      </p:sp>
      <p:sp>
        <p:nvSpPr>
          <p:cNvPr id="18529" name="Freeform 739"/>
          <p:cNvSpPr/>
          <p:nvPr/>
        </p:nvSpPr>
        <p:spPr>
          <a:xfrm>
            <a:off x="394200" y="565200"/>
            <a:ext cx="927720" cy="371160"/>
          </a:xfrm>
          <a:custGeom>
            <a:avLst/>
            <a:gdLst/>
            <a:ahLst/>
            <a:cxnLst/>
            <a:rect l="0" t="0" r="r" b="b"/>
            <a:pathLst>
              <a:path w="2577" h="1031">
                <a:moveTo>
                  <a:pt x="2576" y="1030"/>
                </a:moveTo>
                <a:lnTo>
                  <a:pt x="0" y="0"/>
                </a:lnTo>
                <a:lnTo>
                  <a:pt x="22" y="0"/>
                </a:lnTo>
                <a:lnTo>
                  <a:pt x="2576" y="1021"/>
                </a:lnTo>
                <a:lnTo>
                  <a:pt x="2576" y="1030"/>
                </a:lnTo>
                <a:close/>
              </a:path>
            </a:pathLst>
          </a:custGeom>
          <a:solidFill>
            <a:srgbClr val="BAB4B3"/>
          </a:solidFill>
          <a:ln>
            <a:noFill/>
          </a:ln>
        </p:spPr>
      </p:sp>
      <p:sp>
        <p:nvSpPr>
          <p:cNvPr id="18530" name="Freeform 740"/>
          <p:cNvSpPr/>
          <p:nvPr/>
        </p:nvSpPr>
        <p:spPr>
          <a:xfrm>
            <a:off x="402120" y="565200"/>
            <a:ext cx="919800" cy="367920"/>
          </a:xfrm>
          <a:custGeom>
            <a:avLst/>
            <a:gdLst/>
            <a:ahLst/>
            <a:cxnLst/>
            <a:rect l="0" t="0" r="r" b="b"/>
            <a:pathLst>
              <a:path w="2555" h="1022">
                <a:moveTo>
                  <a:pt x="2554" y="1021"/>
                </a:moveTo>
                <a:lnTo>
                  <a:pt x="0" y="0"/>
                </a:lnTo>
                <a:lnTo>
                  <a:pt x="21" y="0"/>
                </a:lnTo>
                <a:lnTo>
                  <a:pt x="2554" y="1013"/>
                </a:lnTo>
                <a:lnTo>
                  <a:pt x="2554" y="1021"/>
                </a:lnTo>
                <a:close/>
              </a:path>
            </a:pathLst>
          </a:custGeom>
          <a:solidFill>
            <a:srgbClr val="B9B3B2"/>
          </a:solidFill>
          <a:ln>
            <a:noFill/>
          </a:ln>
        </p:spPr>
      </p:sp>
      <p:sp>
        <p:nvSpPr>
          <p:cNvPr id="18531" name="Freeform 741"/>
          <p:cNvSpPr/>
          <p:nvPr/>
        </p:nvSpPr>
        <p:spPr>
          <a:xfrm>
            <a:off x="409680" y="565200"/>
            <a:ext cx="912240" cy="365040"/>
          </a:xfrm>
          <a:custGeom>
            <a:avLst/>
            <a:gdLst/>
            <a:ahLst/>
            <a:cxnLst/>
            <a:rect l="0" t="0" r="r" b="b"/>
            <a:pathLst>
              <a:path w="2534" h="1014">
                <a:moveTo>
                  <a:pt x="2533" y="1013"/>
                </a:moveTo>
                <a:lnTo>
                  <a:pt x="0" y="0"/>
                </a:lnTo>
                <a:lnTo>
                  <a:pt x="21" y="0"/>
                </a:lnTo>
                <a:lnTo>
                  <a:pt x="2533" y="1005"/>
                </a:lnTo>
                <a:lnTo>
                  <a:pt x="2533" y="1013"/>
                </a:lnTo>
                <a:close/>
              </a:path>
            </a:pathLst>
          </a:custGeom>
          <a:solidFill>
            <a:srgbClr val="B8B2B1"/>
          </a:solidFill>
          <a:ln>
            <a:noFill/>
          </a:ln>
        </p:spPr>
      </p:sp>
      <p:sp>
        <p:nvSpPr>
          <p:cNvPr id="18532" name="Freeform 742"/>
          <p:cNvSpPr/>
          <p:nvPr/>
        </p:nvSpPr>
        <p:spPr>
          <a:xfrm>
            <a:off x="417240" y="565200"/>
            <a:ext cx="904680" cy="362160"/>
          </a:xfrm>
          <a:custGeom>
            <a:avLst/>
            <a:gdLst/>
            <a:ahLst/>
            <a:cxnLst/>
            <a:rect l="0" t="0" r="r" b="b"/>
            <a:pathLst>
              <a:path w="2513" h="1006">
                <a:moveTo>
                  <a:pt x="2512" y="1005"/>
                </a:moveTo>
                <a:lnTo>
                  <a:pt x="0" y="0"/>
                </a:lnTo>
                <a:lnTo>
                  <a:pt x="21" y="0"/>
                </a:lnTo>
                <a:lnTo>
                  <a:pt x="2512" y="996"/>
                </a:lnTo>
                <a:lnTo>
                  <a:pt x="2512" y="1005"/>
                </a:lnTo>
                <a:close/>
              </a:path>
            </a:pathLst>
          </a:custGeom>
          <a:solidFill>
            <a:srgbClr val="B7B1B0"/>
          </a:solidFill>
          <a:ln>
            <a:noFill/>
          </a:ln>
        </p:spPr>
      </p:sp>
      <p:sp>
        <p:nvSpPr>
          <p:cNvPr id="18533" name="Freeform 743"/>
          <p:cNvSpPr/>
          <p:nvPr/>
        </p:nvSpPr>
        <p:spPr>
          <a:xfrm>
            <a:off x="424800" y="565200"/>
            <a:ext cx="897120" cy="358920"/>
          </a:xfrm>
          <a:custGeom>
            <a:avLst/>
            <a:gdLst/>
            <a:ahLst/>
            <a:cxnLst/>
            <a:rect l="0" t="0" r="r" b="b"/>
            <a:pathLst>
              <a:path w="2492" h="997">
                <a:moveTo>
                  <a:pt x="2491" y="996"/>
                </a:moveTo>
                <a:lnTo>
                  <a:pt x="0" y="0"/>
                </a:lnTo>
                <a:lnTo>
                  <a:pt x="21" y="0"/>
                </a:lnTo>
                <a:lnTo>
                  <a:pt x="2491" y="988"/>
                </a:lnTo>
                <a:lnTo>
                  <a:pt x="2491" y="996"/>
                </a:lnTo>
                <a:close/>
              </a:path>
            </a:pathLst>
          </a:custGeom>
          <a:solidFill>
            <a:srgbClr val="B6AFAF"/>
          </a:solidFill>
          <a:ln>
            <a:noFill/>
          </a:ln>
        </p:spPr>
      </p:sp>
      <p:sp>
        <p:nvSpPr>
          <p:cNvPr id="18534" name="Freeform 744"/>
          <p:cNvSpPr/>
          <p:nvPr/>
        </p:nvSpPr>
        <p:spPr>
          <a:xfrm>
            <a:off x="432360" y="565200"/>
            <a:ext cx="889560" cy="356040"/>
          </a:xfrm>
          <a:custGeom>
            <a:avLst/>
            <a:gdLst/>
            <a:ahLst/>
            <a:cxnLst/>
            <a:rect l="0" t="0" r="r" b="b"/>
            <a:pathLst>
              <a:path w="2471" h="989">
                <a:moveTo>
                  <a:pt x="2470" y="988"/>
                </a:moveTo>
                <a:lnTo>
                  <a:pt x="0" y="0"/>
                </a:lnTo>
                <a:lnTo>
                  <a:pt x="21" y="0"/>
                </a:lnTo>
                <a:lnTo>
                  <a:pt x="2470" y="979"/>
                </a:lnTo>
                <a:lnTo>
                  <a:pt x="2470" y="988"/>
                </a:lnTo>
                <a:close/>
              </a:path>
            </a:pathLst>
          </a:custGeom>
          <a:solidFill>
            <a:srgbClr val="B5AEAE"/>
          </a:solidFill>
          <a:ln>
            <a:noFill/>
          </a:ln>
        </p:spPr>
      </p:sp>
      <p:sp>
        <p:nvSpPr>
          <p:cNvPr id="18535" name="Freeform 745"/>
          <p:cNvSpPr/>
          <p:nvPr/>
        </p:nvSpPr>
        <p:spPr>
          <a:xfrm>
            <a:off x="439920" y="565200"/>
            <a:ext cx="882000" cy="352800"/>
          </a:xfrm>
          <a:custGeom>
            <a:avLst/>
            <a:gdLst/>
            <a:ahLst/>
            <a:cxnLst/>
            <a:rect l="0" t="0" r="r" b="b"/>
            <a:pathLst>
              <a:path w="2450" h="980">
                <a:moveTo>
                  <a:pt x="2449" y="979"/>
                </a:moveTo>
                <a:lnTo>
                  <a:pt x="0" y="0"/>
                </a:lnTo>
                <a:lnTo>
                  <a:pt x="22" y="0"/>
                </a:lnTo>
                <a:lnTo>
                  <a:pt x="2449" y="971"/>
                </a:lnTo>
                <a:lnTo>
                  <a:pt x="2449" y="979"/>
                </a:lnTo>
                <a:close/>
              </a:path>
            </a:pathLst>
          </a:custGeom>
          <a:solidFill>
            <a:srgbClr val="B4ADAC"/>
          </a:solidFill>
          <a:ln>
            <a:noFill/>
          </a:ln>
        </p:spPr>
      </p:sp>
      <p:sp>
        <p:nvSpPr>
          <p:cNvPr id="18536" name="Freeform 746"/>
          <p:cNvSpPr/>
          <p:nvPr/>
        </p:nvSpPr>
        <p:spPr>
          <a:xfrm>
            <a:off x="447480" y="565200"/>
            <a:ext cx="874440" cy="349920"/>
          </a:xfrm>
          <a:custGeom>
            <a:avLst/>
            <a:gdLst/>
            <a:ahLst/>
            <a:cxnLst/>
            <a:rect l="0" t="0" r="r" b="b"/>
            <a:pathLst>
              <a:path w="2429" h="972">
                <a:moveTo>
                  <a:pt x="2428" y="971"/>
                </a:moveTo>
                <a:lnTo>
                  <a:pt x="0" y="0"/>
                </a:lnTo>
                <a:lnTo>
                  <a:pt x="21" y="0"/>
                </a:lnTo>
                <a:lnTo>
                  <a:pt x="2428" y="962"/>
                </a:lnTo>
                <a:lnTo>
                  <a:pt x="2428" y="971"/>
                </a:lnTo>
                <a:close/>
              </a:path>
            </a:pathLst>
          </a:custGeom>
          <a:solidFill>
            <a:srgbClr val="B3ACAB"/>
          </a:solidFill>
          <a:ln>
            <a:noFill/>
          </a:ln>
        </p:spPr>
      </p:sp>
      <p:sp>
        <p:nvSpPr>
          <p:cNvPr id="18537" name="Freeform 747"/>
          <p:cNvSpPr/>
          <p:nvPr/>
        </p:nvSpPr>
        <p:spPr>
          <a:xfrm>
            <a:off x="455040" y="565200"/>
            <a:ext cx="866880" cy="346680"/>
          </a:xfrm>
          <a:custGeom>
            <a:avLst/>
            <a:gdLst/>
            <a:ahLst/>
            <a:cxnLst/>
            <a:rect l="0" t="0" r="r" b="b"/>
            <a:pathLst>
              <a:path w="2408" h="963">
                <a:moveTo>
                  <a:pt x="2407" y="962"/>
                </a:moveTo>
                <a:lnTo>
                  <a:pt x="0" y="0"/>
                </a:lnTo>
                <a:lnTo>
                  <a:pt x="21" y="0"/>
                </a:lnTo>
                <a:lnTo>
                  <a:pt x="2407" y="954"/>
                </a:lnTo>
                <a:lnTo>
                  <a:pt x="2407" y="962"/>
                </a:lnTo>
                <a:close/>
              </a:path>
            </a:pathLst>
          </a:custGeom>
          <a:solidFill>
            <a:srgbClr val="B1ABAA"/>
          </a:solidFill>
          <a:ln>
            <a:noFill/>
          </a:ln>
        </p:spPr>
      </p:sp>
      <p:sp>
        <p:nvSpPr>
          <p:cNvPr id="18538" name="Freeform 748"/>
          <p:cNvSpPr/>
          <p:nvPr/>
        </p:nvSpPr>
        <p:spPr>
          <a:xfrm>
            <a:off x="462600" y="565200"/>
            <a:ext cx="859320" cy="343800"/>
          </a:xfrm>
          <a:custGeom>
            <a:avLst/>
            <a:gdLst/>
            <a:ahLst/>
            <a:cxnLst/>
            <a:rect l="0" t="0" r="r" b="b"/>
            <a:pathLst>
              <a:path w="2387" h="955">
                <a:moveTo>
                  <a:pt x="2386" y="954"/>
                </a:moveTo>
                <a:lnTo>
                  <a:pt x="0" y="0"/>
                </a:lnTo>
                <a:lnTo>
                  <a:pt x="21" y="0"/>
                </a:lnTo>
                <a:lnTo>
                  <a:pt x="2386" y="946"/>
                </a:lnTo>
                <a:lnTo>
                  <a:pt x="2386" y="954"/>
                </a:lnTo>
                <a:close/>
              </a:path>
            </a:pathLst>
          </a:custGeom>
          <a:solidFill>
            <a:srgbClr val="B0AAA9"/>
          </a:solidFill>
          <a:ln>
            <a:noFill/>
          </a:ln>
        </p:spPr>
      </p:sp>
      <p:sp>
        <p:nvSpPr>
          <p:cNvPr id="18539" name="Freeform 749"/>
          <p:cNvSpPr/>
          <p:nvPr/>
        </p:nvSpPr>
        <p:spPr>
          <a:xfrm>
            <a:off x="470160" y="565200"/>
            <a:ext cx="851760" cy="340920"/>
          </a:xfrm>
          <a:custGeom>
            <a:avLst/>
            <a:gdLst/>
            <a:ahLst/>
            <a:cxnLst/>
            <a:rect l="0" t="0" r="r" b="b"/>
            <a:pathLst>
              <a:path w="2366" h="947">
                <a:moveTo>
                  <a:pt x="2365" y="946"/>
                </a:moveTo>
                <a:lnTo>
                  <a:pt x="0" y="0"/>
                </a:lnTo>
                <a:lnTo>
                  <a:pt x="22" y="0"/>
                </a:lnTo>
                <a:lnTo>
                  <a:pt x="2365" y="937"/>
                </a:lnTo>
                <a:lnTo>
                  <a:pt x="2365" y="946"/>
                </a:lnTo>
                <a:close/>
              </a:path>
            </a:pathLst>
          </a:custGeom>
          <a:solidFill>
            <a:srgbClr val="AFA9A7"/>
          </a:solidFill>
          <a:ln>
            <a:noFill/>
          </a:ln>
        </p:spPr>
      </p:sp>
      <p:sp>
        <p:nvSpPr>
          <p:cNvPr id="18540" name="Freeform 750"/>
          <p:cNvSpPr/>
          <p:nvPr/>
        </p:nvSpPr>
        <p:spPr>
          <a:xfrm>
            <a:off x="478080" y="565200"/>
            <a:ext cx="843840" cy="337680"/>
          </a:xfrm>
          <a:custGeom>
            <a:avLst/>
            <a:gdLst/>
            <a:ahLst/>
            <a:cxnLst/>
            <a:rect l="0" t="0" r="r" b="b"/>
            <a:pathLst>
              <a:path w="2344" h="938">
                <a:moveTo>
                  <a:pt x="2343" y="937"/>
                </a:moveTo>
                <a:lnTo>
                  <a:pt x="0" y="0"/>
                </a:lnTo>
                <a:lnTo>
                  <a:pt x="21" y="0"/>
                </a:lnTo>
                <a:lnTo>
                  <a:pt x="2343" y="929"/>
                </a:lnTo>
                <a:lnTo>
                  <a:pt x="2343" y="937"/>
                </a:lnTo>
                <a:close/>
              </a:path>
            </a:pathLst>
          </a:custGeom>
          <a:solidFill>
            <a:srgbClr val="AEA8A6"/>
          </a:solidFill>
          <a:ln>
            <a:noFill/>
          </a:ln>
        </p:spPr>
      </p:sp>
      <p:sp>
        <p:nvSpPr>
          <p:cNvPr id="18541" name="Freeform 751"/>
          <p:cNvSpPr/>
          <p:nvPr/>
        </p:nvSpPr>
        <p:spPr>
          <a:xfrm>
            <a:off x="485640" y="565200"/>
            <a:ext cx="836280" cy="334800"/>
          </a:xfrm>
          <a:custGeom>
            <a:avLst/>
            <a:gdLst/>
            <a:ahLst/>
            <a:cxnLst/>
            <a:rect l="0" t="0" r="r" b="b"/>
            <a:pathLst>
              <a:path w="2323" h="930">
                <a:moveTo>
                  <a:pt x="2322" y="929"/>
                </a:moveTo>
                <a:lnTo>
                  <a:pt x="0" y="0"/>
                </a:lnTo>
                <a:lnTo>
                  <a:pt x="21" y="0"/>
                </a:lnTo>
                <a:lnTo>
                  <a:pt x="2322" y="920"/>
                </a:lnTo>
                <a:lnTo>
                  <a:pt x="2322" y="929"/>
                </a:lnTo>
                <a:close/>
              </a:path>
            </a:pathLst>
          </a:custGeom>
          <a:solidFill>
            <a:srgbClr val="ADA6A5"/>
          </a:solidFill>
          <a:ln>
            <a:noFill/>
          </a:ln>
        </p:spPr>
      </p:sp>
      <p:sp>
        <p:nvSpPr>
          <p:cNvPr id="18542" name="Freeform 752"/>
          <p:cNvSpPr/>
          <p:nvPr/>
        </p:nvSpPr>
        <p:spPr>
          <a:xfrm>
            <a:off x="493200" y="565200"/>
            <a:ext cx="828720" cy="331560"/>
          </a:xfrm>
          <a:custGeom>
            <a:avLst/>
            <a:gdLst/>
            <a:ahLst/>
            <a:cxnLst/>
            <a:rect l="0" t="0" r="r" b="b"/>
            <a:pathLst>
              <a:path w="2302" h="921">
                <a:moveTo>
                  <a:pt x="2301" y="920"/>
                </a:moveTo>
                <a:lnTo>
                  <a:pt x="0" y="0"/>
                </a:lnTo>
                <a:lnTo>
                  <a:pt x="21" y="0"/>
                </a:lnTo>
                <a:lnTo>
                  <a:pt x="2301" y="912"/>
                </a:lnTo>
                <a:lnTo>
                  <a:pt x="2301" y="920"/>
                </a:lnTo>
                <a:close/>
              </a:path>
            </a:pathLst>
          </a:custGeom>
          <a:solidFill>
            <a:srgbClr val="ACA5A4"/>
          </a:solidFill>
          <a:ln>
            <a:noFill/>
          </a:ln>
        </p:spPr>
      </p:sp>
      <p:sp>
        <p:nvSpPr>
          <p:cNvPr id="18543" name="Freeform 753"/>
          <p:cNvSpPr/>
          <p:nvPr/>
        </p:nvSpPr>
        <p:spPr>
          <a:xfrm>
            <a:off x="500760" y="565200"/>
            <a:ext cx="821160" cy="328680"/>
          </a:xfrm>
          <a:custGeom>
            <a:avLst/>
            <a:gdLst/>
            <a:ahLst/>
            <a:cxnLst/>
            <a:rect l="0" t="0" r="r" b="b"/>
            <a:pathLst>
              <a:path w="2281" h="913">
                <a:moveTo>
                  <a:pt x="2280" y="912"/>
                </a:moveTo>
                <a:lnTo>
                  <a:pt x="0" y="0"/>
                </a:lnTo>
                <a:lnTo>
                  <a:pt x="21" y="0"/>
                </a:lnTo>
                <a:lnTo>
                  <a:pt x="2280" y="903"/>
                </a:lnTo>
                <a:lnTo>
                  <a:pt x="2280" y="912"/>
                </a:lnTo>
                <a:close/>
              </a:path>
            </a:pathLst>
          </a:custGeom>
          <a:solidFill>
            <a:srgbClr val="ABA4A3"/>
          </a:solidFill>
          <a:ln>
            <a:noFill/>
          </a:ln>
        </p:spPr>
      </p:sp>
      <p:sp>
        <p:nvSpPr>
          <p:cNvPr id="18544" name="Freeform 754"/>
          <p:cNvSpPr/>
          <p:nvPr/>
        </p:nvSpPr>
        <p:spPr>
          <a:xfrm>
            <a:off x="508320" y="565200"/>
            <a:ext cx="813600" cy="325440"/>
          </a:xfrm>
          <a:custGeom>
            <a:avLst/>
            <a:gdLst/>
            <a:ahLst/>
            <a:cxnLst/>
            <a:rect l="0" t="0" r="r" b="b"/>
            <a:pathLst>
              <a:path w="2260" h="904">
                <a:moveTo>
                  <a:pt x="2259" y="903"/>
                </a:moveTo>
                <a:lnTo>
                  <a:pt x="0" y="0"/>
                </a:lnTo>
                <a:lnTo>
                  <a:pt x="21" y="0"/>
                </a:lnTo>
                <a:lnTo>
                  <a:pt x="2259" y="895"/>
                </a:lnTo>
                <a:lnTo>
                  <a:pt x="2259" y="903"/>
                </a:lnTo>
                <a:close/>
              </a:path>
            </a:pathLst>
          </a:custGeom>
          <a:solidFill>
            <a:srgbClr val="AAA3A2"/>
          </a:solidFill>
          <a:ln>
            <a:noFill/>
          </a:ln>
        </p:spPr>
      </p:sp>
      <p:sp>
        <p:nvSpPr>
          <p:cNvPr id="18545" name="Freeform 755"/>
          <p:cNvSpPr/>
          <p:nvPr/>
        </p:nvSpPr>
        <p:spPr>
          <a:xfrm>
            <a:off x="515880" y="565200"/>
            <a:ext cx="806040" cy="322560"/>
          </a:xfrm>
          <a:custGeom>
            <a:avLst/>
            <a:gdLst/>
            <a:ahLst/>
            <a:cxnLst/>
            <a:rect l="0" t="0" r="r" b="b"/>
            <a:pathLst>
              <a:path w="2239" h="896">
                <a:moveTo>
                  <a:pt x="2238" y="895"/>
                </a:moveTo>
                <a:lnTo>
                  <a:pt x="0" y="0"/>
                </a:lnTo>
                <a:lnTo>
                  <a:pt x="21" y="0"/>
                </a:lnTo>
                <a:lnTo>
                  <a:pt x="2238" y="887"/>
                </a:lnTo>
                <a:lnTo>
                  <a:pt x="2238" y="895"/>
                </a:lnTo>
                <a:close/>
              </a:path>
            </a:pathLst>
          </a:custGeom>
          <a:solidFill>
            <a:srgbClr val="A9A1A0"/>
          </a:solidFill>
          <a:ln>
            <a:noFill/>
          </a:ln>
        </p:spPr>
      </p:sp>
      <p:sp>
        <p:nvSpPr>
          <p:cNvPr id="18546" name="Freeform 756"/>
          <p:cNvSpPr/>
          <p:nvPr/>
        </p:nvSpPr>
        <p:spPr>
          <a:xfrm>
            <a:off x="523440" y="565200"/>
            <a:ext cx="798480" cy="319680"/>
          </a:xfrm>
          <a:custGeom>
            <a:avLst/>
            <a:gdLst/>
            <a:ahLst/>
            <a:cxnLst/>
            <a:rect l="0" t="0" r="r" b="b"/>
            <a:pathLst>
              <a:path w="2218" h="888">
                <a:moveTo>
                  <a:pt x="2217" y="887"/>
                </a:moveTo>
                <a:lnTo>
                  <a:pt x="0" y="0"/>
                </a:lnTo>
                <a:lnTo>
                  <a:pt x="21" y="0"/>
                </a:lnTo>
                <a:lnTo>
                  <a:pt x="2217" y="878"/>
                </a:lnTo>
                <a:lnTo>
                  <a:pt x="2217" y="887"/>
                </a:lnTo>
                <a:close/>
              </a:path>
            </a:pathLst>
          </a:custGeom>
          <a:solidFill>
            <a:srgbClr val="A8A09F"/>
          </a:solidFill>
          <a:ln>
            <a:noFill/>
          </a:ln>
        </p:spPr>
      </p:sp>
      <p:sp>
        <p:nvSpPr>
          <p:cNvPr id="18547" name="Freeform 757"/>
          <p:cNvSpPr/>
          <p:nvPr/>
        </p:nvSpPr>
        <p:spPr>
          <a:xfrm>
            <a:off x="531000" y="565200"/>
            <a:ext cx="790920" cy="316440"/>
          </a:xfrm>
          <a:custGeom>
            <a:avLst/>
            <a:gdLst/>
            <a:ahLst/>
            <a:cxnLst/>
            <a:rect l="0" t="0" r="r" b="b"/>
            <a:pathLst>
              <a:path w="2197" h="879">
                <a:moveTo>
                  <a:pt x="2196" y="878"/>
                </a:moveTo>
                <a:lnTo>
                  <a:pt x="0" y="0"/>
                </a:lnTo>
                <a:lnTo>
                  <a:pt x="21" y="0"/>
                </a:lnTo>
                <a:lnTo>
                  <a:pt x="2196" y="870"/>
                </a:lnTo>
                <a:lnTo>
                  <a:pt x="2196" y="878"/>
                </a:lnTo>
                <a:close/>
              </a:path>
            </a:pathLst>
          </a:custGeom>
          <a:solidFill>
            <a:srgbClr val="A79F9E"/>
          </a:solidFill>
          <a:ln>
            <a:noFill/>
          </a:ln>
        </p:spPr>
      </p:sp>
      <p:sp>
        <p:nvSpPr>
          <p:cNvPr id="18548" name="Freeform 758"/>
          <p:cNvSpPr/>
          <p:nvPr/>
        </p:nvSpPr>
        <p:spPr>
          <a:xfrm>
            <a:off x="538560" y="565200"/>
            <a:ext cx="783360" cy="313560"/>
          </a:xfrm>
          <a:custGeom>
            <a:avLst/>
            <a:gdLst/>
            <a:ahLst/>
            <a:cxnLst/>
            <a:rect l="0" t="0" r="r" b="b"/>
            <a:pathLst>
              <a:path w="2176" h="871">
                <a:moveTo>
                  <a:pt x="2175" y="870"/>
                </a:moveTo>
                <a:lnTo>
                  <a:pt x="0" y="0"/>
                </a:lnTo>
                <a:lnTo>
                  <a:pt x="21" y="0"/>
                </a:lnTo>
                <a:lnTo>
                  <a:pt x="2175" y="861"/>
                </a:lnTo>
                <a:lnTo>
                  <a:pt x="2175" y="870"/>
                </a:lnTo>
                <a:close/>
              </a:path>
            </a:pathLst>
          </a:custGeom>
          <a:solidFill>
            <a:srgbClr val="A69E9D"/>
          </a:solidFill>
          <a:ln>
            <a:noFill/>
          </a:ln>
        </p:spPr>
      </p:sp>
      <p:sp>
        <p:nvSpPr>
          <p:cNvPr id="18549" name="Freeform 759"/>
          <p:cNvSpPr/>
          <p:nvPr/>
        </p:nvSpPr>
        <p:spPr>
          <a:xfrm>
            <a:off x="546120" y="565200"/>
            <a:ext cx="775800" cy="310320"/>
          </a:xfrm>
          <a:custGeom>
            <a:avLst/>
            <a:gdLst/>
            <a:ahLst/>
            <a:cxnLst/>
            <a:rect l="0" t="0" r="r" b="b"/>
            <a:pathLst>
              <a:path w="2155" h="862">
                <a:moveTo>
                  <a:pt x="2154" y="861"/>
                </a:moveTo>
                <a:lnTo>
                  <a:pt x="0" y="0"/>
                </a:lnTo>
                <a:lnTo>
                  <a:pt x="22" y="0"/>
                </a:lnTo>
                <a:lnTo>
                  <a:pt x="2154" y="853"/>
                </a:lnTo>
                <a:lnTo>
                  <a:pt x="2154" y="861"/>
                </a:lnTo>
                <a:close/>
              </a:path>
            </a:pathLst>
          </a:custGeom>
          <a:solidFill>
            <a:srgbClr val="A59C9B"/>
          </a:solidFill>
          <a:ln>
            <a:noFill/>
          </a:ln>
        </p:spPr>
      </p:sp>
      <p:sp>
        <p:nvSpPr>
          <p:cNvPr id="18550" name="Freeform 760"/>
          <p:cNvSpPr/>
          <p:nvPr/>
        </p:nvSpPr>
        <p:spPr>
          <a:xfrm>
            <a:off x="554040" y="565200"/>
            <a:ext cx="767880" cy="307440"/>
          </a:xfrm>
          <a:custGeom>
            <a:avLst/>
            <a:gdLst/>
            <a:ahLst/>
            <a:cxnLst/>
            <a:rect l="0" t="0" r="r" b="b"/>
            <a:pathLst>
              <a:path w="2133" h="854">
                <a:moveTo>
                  <a:pt x="2132" y="853"/>
                </a:moveTo>
                <a:lnTo>
                  <a:pt x="0" y="0"/>
                </a:lnTo>
                <a:lnTo>
                  <a:pt x="21" y="0"/>
                </a:lnTo>
                <a:lnTo>
                  <a:pt x="2132" y="844"/>
                </a:lnTo>
                <a:lnTo>
                  <a:pt x="2132" y="853"/>
                </a:lnTo>
                <a:close/>
              </a:path>
            </a:pathLst>
          </a:custGeom>
          <a:solidFill>
            <a:srgbClr val="A49B9A"/>
          </a:solidFill>
          <a:ln>
            <a:noFill/>
          </a:ln>
        </p:spPr>
      </p:sp>
      <p:sp>
        <p:nvSpPr>
          <p:cNvPr id="18551" name="Freeform 761"/>
          <p:cNvSpPr/>
          <p:nvPr/>
        </p:nvSpPr>
        <p:spPr>
          <a:xfrm>
            <a:off x="561600" y="565200"/>
            <a:ext cx="760320" cy="304200"/>
          </a:xfrm>
          <a:custGeom>
            <a:avLst/>
            <a:gdLst/>
            <a:ahLst/>
            <a:cxnLst/>
            <a:rect l="0" t="0" r="r" b="b"/>
            <a:pathLst>
              <a:path w="2112" h="845">
                <a:moveTo>
                  <a:pt x="2111" y="844"/>
                </a:moveTo>
                <a:lnTo>
                  <a:pt x="0" y="0"/>
                </a:lnTo>
                <a:lnTo>
                  <a:pt x="21" y="0"/>
                </a:lnTo>
                <a:lnTo>
                  <a:pt x="2111" y="836"/>
                </a:lnTo>
                <a:lnTo>
                  <a:pt x="2111" y="844"/>
                </a:lnTo>
                <a:close/>
              </a:path>
            </a:pathLst>
          </a:custGeom>
          <a:solidFill>
            <a:srgbClr val="A29A99"/>
          </a:solidFill>
          <a:ln>
            <a:noFill/>
          </a:ln>
        </p:spPr>
      </p:sp>
      <p:sp>
        <p:nvSpPr>
          <p:cNvPr id="18552" name="Freeform 762"/>
          <p:cNvSpPr/>
          <p:nvPr/>
        </p:nvSpPr>
        <p:spPr>
          <a:xfrm>
            <a:off x="569160" y="565200"/>
            <a:ext cx="752760" cy="301320"/>
          </a:xfrm>
          <a:custGeom>
            <a:avLst/>
            <a:gdLst/>
            <a:ahLst/>
            <a:cxnLst/>
            <a:rect l="0" t="0" r="r" b="b"/>
            <a:pathLst>
              <a:path w="2091" h="837">
                <a:moveTo>
                  <a:pt x="2090" y="836"/>
                </a:moveTo>
                <a:lnTo>
                  <a:pt x="0" y="0"/>
                </a:lnTo>
                <a:lnTo>
                  <a:pt x="21" y="0"/>
                </a:lnTo>
                <a:lnTo>
                  <a:pt x="2090" y="828"/>
                </a:lnTo>
                <a:lnTo>
                  <a:pt x="2090" y="836"/>
                </a:lnTo>
                <a:close/>
              </a:path>
            </a:pathLst>
          </a:custGeom>
          <a:solidFill>
            <a:srgbClr val="A19998"/>
          </a:solidFill>
          <a:ln>
            <a:noFill/>
          </a:ln>
        </p:spPr>
      </p:sp>
      <p:sp>
        <p:nvSpPr>
          <p:cNvPr id="18553" name="Freeform 763"/>
          <p:cNvSpPr/>
          <p:nvPr/>
        </p:nvSpPr>
        <p:spPr>
          <a:xfrm>
            <a:off x="576720" y="565200"/>
            <a:ext cx="745200" cy="298440"/>
          </a:xfrm>
          <a:custGeom>
            <a:avLst/>
            <a:gdLst/>
            <a:ahLst/>
            <a:cxnLst/>
            <a:rect l="0" t="0" r="r" b="b"/>
            <a:pathLst>
              <a:path w="2070" h="829">
                <a:moveTo>
                  <a:pt x="2069" y="828"/>
                </a:moveTo>
                <a:lnTo>
                  <a:pt x="0" y="0"/>
                </a:lnTo>
                <a:lnTo>
                  <a:pt x="21" y="0"/>
                </a:lnTo>
                <a:lnTo>
                  <a:pt x="2069" y="819"/>
                </a:lnTo>
                <a:lnTo>
                  <a:pt x="2069" y="828"/>
                </a:lnTo>
                <a:close/>
              </a:path>
            </a:pathLst>
          </a:custGeom>
          <a:solidFill>
            <a:srgbClr val="A09796"/>
          </a:solidFill>
          <a:ln>
            <a:noFill/>
          </a:ln>
        </p:spPr>
      </p:sp>
      <p:sp>
        <p:nvSpPr>
          <p:cNvPr id="18554" name="Freeform 764"/>
          <p:cNvSpPr/>
          <p:nvPr/>
        </p:nvSpPr>
        <p:spPr>
          <a:xfrm>
            <a:off x="584280" y="565200"/>
            <a:ext cx="737640" cy="295200"/>
          </a:xfrm>
          <a:custGeom>
            <a:avLst/>
            <a:gdLst/>
            <a:ahLst/>
            <a:cxnLst/>
            <a:rect l="0" t="0" r="r" b="b"/>
            <a:pathLst>
              <a:path w="2049" h="820">
                <a:moveTo>
                  <a:pt x="2048" y="819"/>
                </a:moveTo>
                <a:lnTo>
                  <a:pt x="0" y="0"/>
                </a:lnTo>
                <a:lnTo>
                  <a:pt x="21" y="0"/>
                </a:lnTo>
                <a:lnTo>
                  <a:pt x="2048" y="811"/>
                </a:lnTo>
                <a:lnTo>
                  <a:pt x="2048" y="819"/>
                </a:lnTo>
                <a:close/>
              </a:path>
            </a:pathLst>
          </a:custGeom>
          <a:solidFill>
            <a:srgbClr val="9F9695"/>
          </a:solidFill>
          <a:ln>
            <a:noFill/>
          </a:ln>
        </p:spPr>
      </p:sp>
      <p:sp>
        <p:nvSpPr>
          <p:cNvPr id="18555" name="Freeform 765"/>
          <p:cNvSpPr/>
          <p:nvPr/>
        </p:nvSpPr>
        <p:spPr>
          <a:xfrm>
            <a:off x="591840" y="565200"/>
            <a:ext cx="730080" cy="292320"/>
          </a:xfrm>
          <a:custGeom>
            <a:avLst/>
            <a:gdLst/>
            <a:ahLst/>
            <a:cxnLst/>
            <a:rect l="0" t="0" r="r" b="b"/>
            <a:pathLst>
              <a:path w="2028" h="812">
                <a:moveTo>
                  <a:pt x="2027" y="811"/>
                </a:moveTo>
                <a:lnTo>
                  <a:pt x="0" y="0"/>
                </a:lnTo>
                <a:lnTo>
                  <a:pt x="21" y="0"/>
                </a:lnTo>
                <a:lnTo>
                  <a:pt x="2027" y="802"/>
                </a:lnTo>
                <a:lnTo>
                  <a:pt x="2027" y="811"/>
                </a:lnTo>
                <a:close/>
              </a:path>
            </a:pathLst>
          </a:custGeom>
          <a:solidFill>
            <a:srgbClr val="9E9593"/>
          </a:solidFill>
          <a:ln>
            <a:noFill/>
          </a:ln>
        </p:spPr>
      </p:sp>
      <p:sp>
        <p:nvSpPr>
          <p:cNvPr id="18556" name="Freeform 766"/>
          <p:cNvSpPr/>
          <p:nvPr/>
        </p:nvSpPr>
        <p:spPr>
          <a:xfrm>
            <a:off x="599400" y="565200"/>
            <a:ext cx="722520" cy="289080"/>
          </a:xfrm>
          <a:custGeom>
            <a:avLst/>
            <a:gdLst/>
            <a:ahLst/>
            <a:cxnLst/>
            <a:rect l="0" t="0" r="r" b="b"/>
            <a:pathLst>
              <a:path w="2007" h="803">
                <a:moveTo>
                  <a:pt x="2006" y="802"/>
                </a:moveTo>
                <a:lnTo>
                  <a:pt x="0" y="0"/>
                </a:lnTo>
                <a:lnTo>
                  <a:pt x="21" y="0"/>
                </a:lnTo>
                <a:lnTo>
                  <a:pt x="2006" y="794"/>
                </a:lnTo>
                <a:lnTo>
                  <a:pt x="2006" y="802"/>
                </a:lnTo>
                <a:close/>
              </a:path>
            </a:pathLst>
          </a:custGeom>
          <a:solidFill>
            <a:srgbClr val="9D9492"/>
          </a:solidFill>
          <a:ln>
            <a:noFill/>
          </a:ln>
        </p:spPr>
      </p:sp>
      <p:sp>
        <p:nvSpPr>
          <p:cNvPr id="18557" name="Freeform 767"/>
          <p:cNvSpPr/>
          <p:nvPr/>
        </p:nvSpPr>
        <p:spPr>
          <a:xfrm>
            <a:off x="606960" y="565200"/>
            <a:ext cx="714960" cy="286200"/>
          </a:xfrm>
          <a:custGeom>
            <a:avLst/>
            <a:gdLst/>
            <a:ahLst/>
            <a:cxnLst/>
            <a:rect l="0" t="0" r="r" b="b"/>
            <a:pathLst>
              <a:path w="1986" h="795">
                <a:moveTo>
                  <a:pt x="1985" y="794"/>
                </a:moveTo>
                <a:lnTo>
                  <a:pt x="0" y="0"/>
                </a:lnTo>
                <a:lnTo>
                  <a:pt x="21" y="0"/>
                </a:lnTo>
                <a:lnTo>
                  <a:pt x="1985" y="785"/>
                </a:lnTo>
                <a:lnTo>
                  <a:pt x="1985" y="794"/>
                </a:lnTo>
                <a:close/>
              </a:path>
            </a:pathLst>
          </a:custGeom>
          <a:solidFill>
            <a:srgbClr val="9C9291"/>
          </a:solidFill>
          <a:ln>
            <a:noFill/>
          </a:ln>
        </p:spPr>
      </p:sp>
      <p:sp>
        <p:nvSpPr>
          <p:cNvPr id="18558" name="Freeform 768"/>
          <p:cNvSpPr/>
          <p:nvPr/>
        </p:nvSpPr>
        <p:spPr>
          <a:xfrm>
            <a:off x="614520" y="565200"/>
            <a:ext cx="707400" cy="282960"/>
          </a:xfrm>
          <a:custGeom>
            <a:avLst/>
            <a:gdLst/>
            <a:ahLst/>
            <a:cxnLst/>
            <a:rect l="0" t="0" r="r" b="b"/>
            <a:pathLst>
              <a:path w="1965" h="786">
                <a:moveTo>
                  <a:pt x="1964" y="785"/>
                </a:moveTo>
                <a:lnTo>
                  <a:pt x="0" y="0"/>
                </a:lnTo>
                <a:lnTo>
                  <a:pt x="21" y="0"/>
                </a:lnTo>
                <a:lnTo>
                  <a:pt x="1964" y="777"/>
                </a:lnTo>
                <a:lnTo>
                  <a:pt x="1964" y="785"/>
                </a:lnTo>
                <a:close/>
              </a:path>
            </a:pathLst>
          </a:custGeom>
          <a:solidFill>
            <a:srgbClr val="9B9190"/>
          </a:solidFill>
          <a:ln>
            <a:noFill/>
          </a:ln>
        </p:spPr>
      </p:sp>
      <p:sp>
        <p:nvSpPr>
          <p:cNvPr id="18559" name="Freeform 769"/>
          <p:cNvSpPr/>
          <p:nvPr/>
        </p:nvSpPr>
        <p:spPr>
          <a:xfrm>
            <a:off x="622080" y="565200"/>
            <a:ext cx="699840" cy="280080"/>
          </a:xfrm>
          <a:custGeom>
            <a:avLst/>
            <a:gdLst/>
            <a:ahLst/>
            <a:cxnLst/>
            <a:rect l="0" t="0" r="r" b="b"/>
            <a:pathLst>
              <a:path w="1944" h="778">
                <a:moveTo>
                  <a:pt x="1943" y="777"/>
                </a:moveTo>
                <a:lnTo>
                  <a:pt x="0" y="0"/>
                </a:lnTo>
                <a:lnTo>
                  <a:pt x="22" y="0"/>
                </a:lnTo>
                <a:lnTo>
                  <a:pt x="1943" y="768"/>
                </a:lnTo>
                <a:lnTo>
                  <a:pt x="1943" y="777"/>
                </a:lnTo>
                <a:close/>
              </a:path>
            </a:pathLst>
          </a:custGeom>
          <a:solidFill>
            <a:srgbClr val="9A908F"/>
          </a:solidFill>
          <a:ln>
            <a:noFill/>
          </a:ln>
        </p:spPr>
      </p:sp>
      <p:sp>
        <p:nvSpPr>
          <p:cNvPr id="18560" name="Freeform 770"/>
          <p:cNvSpPr/>
          <p:nvPr/>
        </p:nvSpPr>
        <p:spPr>
          <a:xfrm>
            <a:off x="630000" y="565200"/>
            <a:ext cx="691920" cy="276840"/>
          </a:xfrm>
          <a:custGeom>
            <a:avLst/>
            <a:gdLst/>
            <a:ahLst/>
            <a:cxnLst/>
            <a:rect l="0" t="0" r="r" b="b"/>
            <a:pathLst>
              <a:path w="1922" h="769">
                <a:moveTo>
                  <a:pt x="1921" y="768"/>
                </a:moveTo>
                <a:lnTo>
                  <a:pt x="0" y="0"/>
                </a:lnTo>
                <a:lnTo>
                  <a:pt x="21" y="0"/>
                </a:lnTo>
                <a:lnTo>
                  <a:pt x="1921" y="760"/>
                </a:lnTo>
                <a:lnTo>
                  <a:pt x="1921" y="768"/>
                </a:lnTo>
                <a:close/>
              </a:path>
            </a:pathLst>
          </a:custGeom>
          <a:solidFill>
            <a:srgbClr val="998F8E"/>
          </a:solidFill>
          <a:ln>
            <a:noFill/>
          </a:ln>
        </p:spPr>
      </p:sp>
      <p:sp>
        <p:nvSpPr>
          <p:cNvPr id="18561" name="Freeform 771"/>
          <p:cNvSpPr/>
          <p:nvPr/>
        </p:nvSpPr>
        <p:spPr>
          <a:xfrm>
            <a:off x="637560" y="565200"/>
            <a:ext cx="684360" cy="273960"/>
          </a:xfrm>
          <a:custGeom>
            <a:avLst/>
            <a:gdLst/>
            <a:ahLst/>
            <a:cxnLst/>
            <a:rect l="0" t="0" r="r" b="b"/>
            <a:pathLst>
              <a:path w="1901" h="761">
                <a:moveTo>
                  <a:pt x="1900" y="760"/>
                </a:moveTo>
                <a:lnTo>
                  <a:pt x="0" y="0"/>
                </a:lnTo>
                <a:lnTo>
                  <a:pt x="21" y="0"/>
                </a:lnTo>
                <a:lnTo>
                  <a:pt x="1900" y="752"/>
                </a:lnTo>
                <a:lnTo>
                  <a:pt x="1900" y="760"/>
                </a:lnTo>
                <a:close/>
              </a:path>
            </a:pathLst>
          </a:custGeom>
          <a:solidFill>
            <a:srgbClr val="978D8C"/>
          </a:solidFill>
          <a:ln>
            <a:noFill/>
          </a:ln>
        </p:spPr>
      </p:sp>
      <p:sp>
        <p:nvSpPr>
          <p:cNvPr id="18562" name="Freeform 772"/>
          <p:cNvSpPr/>
          <p:nvPr/>
        </p:nvSpPr>
        <p:spPr>
          <a:xfrm>
            <a:off x="645120" y="565200"/>
            <a:ext cx="676800" cy="271080"/>
          </a:xfrm>
          <a:custGeom>
            <a:avLst/>
            <a:gdLst/>
            <a:ahLst/>
            <a:cxnLst/>
            <a:rect l="0" t="0" r="r" b="b"/>
            <a:pathLst>
              <a:path w="1880" h="753">
                <a:moveTo>
                  <a:pt x="1879" y="752"/>
                </a:moveTo>
                <a:lnTo>
                  <a:pt x="0" y="0"/>
                </a:lnTo>
                <a:lnTo>
                  <a:pt x="21" y="0"/>
                </a:lnTo>
                <a:lnTo>
                  <a:pt x="1879" y="743"/>
                </a:lnTo>
                <a:lnTo>
                  <a:pt x="1879" y="752"/>
                </a:lnTo>
                <a:close/>
              </a:path>
            </a:pathLst>
          </a:custGeom>
          <a:solidFill>
            <a:srgbClr val="968C8B"/>
          </a:solidFill>
          <a:ln>
            <a:noFill/>
          </a:ln>
        </p:spPr>
      </p:sp>
      <p:sp>
        <p:nvSpPr>
          <p:cNvPr id="18563" name="Freeform 773"/>
          <p:cNvSpPr/>
          <p:nvPr/>
        </p:nvSpPr>
        <p:spPr>
          <a:xfrm>
            <a:off x="652680" y="565200"/>
            <a:ext cx="669240" cy="267840"/>
          </a:xfrm>
          <a:custGeom>
            <a:avLst/>
            <a:gdLst/>
            <a:ahLst/>
            <a:cxnLst/>
            <a:rect l="0" t="0" r="r" b="b"/>
            <a:pathLst>
              <a:path w="1859" h="744">
                <a:moveTo>
                  <a:pt x="1858" y="743"/>
                </a:moveTo>
                <a:lnTo>
                  <a:pt x="0" y="0"/>
                </a:lnTo>
                <a:lnTo>
                  <a:pt x="21" y="0"/>
                </a:lnTo>
                <a:lnTo>
                  <a:pt x="1858" y="735"/>
                </a:lnTo>
                <a:lnTo>
                  <a:pt x="1858" y="743"/>
                </a:lnTo>
                <a:close/>
              </a:path>
            </a:pathLst>
          </a:custGeom>
          <a:solidFill>
            <a:srgbClr val="958B89"/>
          </a:solidFill>
          <a:ln>
            <a:noFill/>
          </a:ln>
        </p:spPr>
      </p:sp>
      <p:sp>
        <p:nvSpPr>
          <p:cNvPr id="18564" name="Freeform 774"/>
          <p:cNvSpPr/>
          <p:nvPr/>
        </p:nvSpPr>
        <p:spPr>
          <a:xfrm>
            <a:off x="660240" y="565200"/>
            <a:ext cx="661680" cy="264960"/>
          </a:xfrm>
          <a:custGeom>
            <a:avLst/>
            <a:gdLst/>
            <a:ahLst/>
            <a:cxnLst/>
            <a:rect l="0" t="0" r="r" b="b"/>
            <a:pathLst>
              <a:path w="1838" h="736">
                <a:moveTo>
                  <a:pt x="1837" y="735"/>
                </a:moveTo>
                <a:lnTo>
                  <a:pt x="0" y="0"/>
                </a:lnTo>
                <a:lnTo>
                  <a:pt x="21" y="0"/>
                </a:lnTo>
                <a:lnTo>
                  <a:pt x="1837" y="726"/>
                </a:lnTo>
                <a:lnTo>
                  <a:pt x="1837" y="735"/>
                </a:lnTo>
                <a:close/>
              </a:path>
            </a:pathLst>
          </a:custGeom>
          <a:solidFill>
            <a:srgbClr val="948A88"/>
          </a:solidFill>
          <a:ln>
            <a:noFill/>
          </a:ln>
        </p:spPr>
      </p:sp>
      <p:sp>
        <p:nvSpPr>
          <p:cNvPr id="18565" name="Freeform 775"/>
          <p:cNvSpPr/>
          <p:nvPr/>
        </p:nvSpPr>
        <p:spPr>
          <a:xfrm>
            <a:off x="667800" y="565200"/>
            <a:ext cx="654120" cy="261720"/>
          </a:xfrm>
          <a:custGeom>
            <a:avLst/>
            <a:gdLst/>
            <a:ahLst/>
            <a:cxnLst/>
            <a:rect l="0" t="0" r="r" b="b"/>
            <a:pathLst>
              <a:path w="1817" h="727">
                <a:moveTo>
                  <a:pt x="1816" y="726"/>
                </a:moveTo>
                <a:lnTo>
                  <a:pt x="0" y="0"/>
                </a:lnTo>
                <a:lnTo>
                  <a:pt x="21" y="0"/>
                </a:lnTo>
                <a:lnTo>
                  <a:pt x="1816" y="718"/>
                </a:lnTo>
                <a:lnTo>
                  <a:pt x="1816" y="726"/>
                </a:lnTo>
                <a:close/>
              </a:path>
            </a:pathLst>
          </a:custGeom>
          <a:solidFill>
            <a:srgbClr val="938887"/>
          </a:solidFill>
          <a:ln>
            <a:noFill/>
          </a:ln>
        </p:spPr>
      </p:sp>
      <p:sp>
        <p:nvSpPr>
          <p:cNvPr id="18566" name="Freeform 776"/>
          <p:cNvSpPr/>
          <p:nvPr/>
        </p:nvSpPr>
        <p:spPr>
          <a:xfrm>
            <a:off x="675360" y="565200"/>
            <a:ext cx="646560" cy="258840"/>
          </a:xfrm>
          <a:custGeom>
            <a:avLst/>
            <a:gdLst/>
            <a:ahLst/>
            <a:cxnLst/>
            <a:rect l="0" t="0" r="r" b="b"/>
            <a:pathLst>
              <a:path w="1796" h="719">
                <a:moveTo>
                  <a:pt x="1795" y="718"/>
                </a:moveTo>
                <a:lnTo>
                  <a:pt x="0" y="0"/>
                </a:lnTo>
                <a:lnTo>
                  <a:pt x="21" y="0"/>
                </a:lnTo>
                <a:lnTo>
                  <a:pt x="1795" y="709"/>
                </a:lnTo>
                <a:lnTo>
                  <a:pt x="1795" y="718"/>
                </a:lnTo>
                <a:close/>
              </a:path>
            </a:pathLst>
          </a:custGeom>
          <a:solidFill>
            <a:srgbClr val="928786"/>
          </a:solidFill>
          <a:ln>
            <a:noFill/>
          </a:ln>
        </p:spPr>
      </p:sp>
      <p:sp>
        <p:nvSpPr>
          <p:cNvPr id="18567" name="Freeform 777"/>
          <p:cNvSpPr/>
          <p:nvPr/>
        </p:nvSpPr>
        <p:spPr>
          <a:xfrm>
            <a:off x="682920" y="565200"/>
            <a:ext cx="639000" cy="255600"/>
          </a:xfrm>
          <a:custGeom>
            <a:avLst/>
            <a:gdLst/>
            <a:ahLst/>
            <a:cxnLst/>
            <a:rect l="0" t="0" r="r" b="b"/>
            <a:pathLst>
              <a:path w="1775" h="710">
                <a:moveTo>
                  <a:pt x="1774" y="709"/>
                </a:moveTo>
                <a:lnTo>
                  <a:pt x="0" y="0"/>
                </a:lnTo>
                <a:lnTo>
                  <a:pt x="21" y="0"/>
                </a:lnTo>
                <a:lnTo>
                  <a:pt x="1774" y="701"/>
                </a:lnTo>
                <a:lnTo>
                  <a:pt x="1774" y="709"/>
                </a:lnTo>
                <a:close/>
              </a:path>
            </a:pathLst>
          </a:custGeom>
          <a:solidFill>
            <a:srgbClr val="918684"/>
          </a:solidFill>
          <a:ln>
            <a:noFill/>
          </a:ln>
        </p:spPr>
      </p:sp>
      <p:sp>
        <p:nvSpPr>
          <p:cNvPr id="18568" name="Freeform 778"/>
          <p:cNvSpPr/>
          <p:nvPr/>
        </p:nvSpPr>
        <p:spPr>
          <a:xfrm>
            <a:off x="690480" y="565200"/>
            <a:ext cx="631440" cy="252720"/>
          </a:xfrm>
          <a:custGeom>
            <a:avLst/>
            <a:gdLst/>
            <a:ahLst/>
            <a:cxnLst/>
            <a:rect l="0" t="0" r="r" b="b"/>
            <a:pathLst>
              <a:path w="1754" h="702">
                <a:moveTo>
                  <a:pt x="1753" y="701"/>
                </a:moveTo>
                <a:lnTo>
                  <a:pt x="0" y="0"/>
                </a:lnTo>
                <a:lnTo>
                  <a:pt x="21" y="0"/>
                </a:lnTo>
                <a:lnTo>
                  <a:pt x="1753" y="693"/>
                </a:lnTo>
                <a:lnTo>
                  <a:pt x="1753" y="701"/>
                </a:lnTo>
                <a:close/>
              </a:path>
            </a:pathLst>
          </a:custGeom>
          <a:solidFill>
            <a:srgbClr val="908583"/>
          </a:solidFill>
          <a:ln>
            <a:noFill/>
          </a:ln>
        </p:spPr>
      </p:sp>
      <p:sp>
        <p:nvSpPr>
          <p:cNvPr id="18569" name="Freeform 779"/>
          <p:cNvSpPr/>
          <p:nvPr/>
        </p:nvSpPr>
        <p:spPr>
          <a:xfrm>
            <a:off x="698040" y="565200"/>
            <a:ext cx="623880" cy="249840"/>
          </a:xfrm>
          <a:custGeom>
            <a:avLst/>
            <a:gdLst/>
            <a:ahLst/>
            <a:cxnLst/>
            <a:rect l="0" t="0" r="r" b="b"/>
            <a:pathLst>
              <a:path w="1733" h="694">
                <a:moveTo>
                  <a:pt x="1732" y="693"/>
                </a:moveTo>
                <a:lnTo>
                  <a:pt x="0" y="0"/>
                </a:lnTo>
                <a:lnTo>
                  <a:pt x="22" y="0"/>
                </a:lnTo>
                <a:lnTo>
                  <a:pt x="1732" y="684"/>
                </a:lnTo>
                <a:lnTo>
                  <a:pt x="1732" y="693"/>
                </a:lnTo>
                <a:close/>
              </a:path>
            </a:pathLst>
          </a:custGeom>
          <a:solidFill>
            <a:srgbClr val="8F8381"/>
          </a:solidFill>
          <a:ln>
            <a:noFill/>
          </a:ln>
        </p:spPr>
      </p:sp>
      <p:sp>
        <p:nvSpPr>
          <p:cNvPr id="18570" name="Freeform 780"/>
          <p:cNvSpPr/>
          <p:nvPr/>
        </p:nvSpPr>
        <p:spPr>
          <a:xfrm>
            <a:off x="705960" y="565200"/>
            <a:ext cx="615960" cy="246600"/>
          </a:xfrm>
          <a:custGeom>
            <a:avLst/>
            <a:gdLst/>
            <a:ahLst/>
            <a:cxnLst/>
            <a:rect l="0" t="0" r="r" b="b"/>
            <a:pathLst>
              <a:path w="1711" h="685">
                <a:moveTo>
                  <a:pt x="1710" y="684"/>
                </a:moveTo>
                <a:lnTo>
                  <a:pt x="0" y="0"/>
                </a:lnTo>
                <a:lnTo>
                  <a:pt x="21" y="0"/>
                </a:lnTo>
                <a:lnTo>
                  <a:pt x="1710" y="676"/>
                </a:lnTo>
                <a:lnTo>
                  <a:pt x="1710" y="684"/>
                </a:lnTo>
                <a:close/>
              </a:path>
            </a:pathLst>
          </a:custGeom>
          <a:solidFill>
            <a:srgbClr val="8E8280"/>
          </a:solidFill>
          <a:ln>
            <a:noFill/>
          </a:ln>
        </p:spPr>
      </p:sp>
      <p:sp>
        <p:nvSpPr>
          <p:cNvPr id="18571" name="Freeform 781"/>
          <p:cNvSpPr/>
          <p:nvPr/>
        </p:nvSpPr>
        <p:spPr>
          <a:xfrm>
            <a:off x="713520" y="565200"/>
            <a:ext cx="608400" cy="243720"/>
          </a:xfrm>
          <a:custGeom>
            <a:avLst/>
            <a:gdLst/>
            <a:ahLst/>
            <a:cxnLst/>
            <a:rect l="0" t="0" r="r" b="b"/>
            <a:pathLst>
              <a:path w="1690" h="677">
                <a:moveTo>
                  <a:pt x="1689" y="676"/>
                </a:moveTo>
                <a:lnTo>
                  <a:pt x="0" y="0"/>
                </a:lnTo>
                <a:lnTo>
                  <a:pt x="21" y="0"/>
                </a:lnTo>
                <a:lnTo>
                  <a:pt x="1689" y="667"/>
                </a:lnTo>
                <a:lnTo>
                  <a:pt x="1689" y="676"/>
                </a:lnTo>
                <a:close/>
              </a:path>
            </a:pathLst>
          </a:custGeom>
          <a:solidFill>
            <a:srgbClr val="8D817F"/>
          </a:solidFill>
          <a:ln>
            <a:noFill/>
          </a:ln>
        </p:spPr>
      </p:sp>
      <p:sp>
        <p:nvSpPr>
          <p:cNvPr id="18572" name="Freeform 782"/>
          <p:cNvSpPr/>
          <p:nvPr/>
        </p:nvSpPr>
        <p:spPr>
          <a:xfrm>
            <a:off x="721080" y="565200"/>
            <a:ext cx="600840" cy="240480"/>
          </a:xfrm>
          <a:custGeom>
            <a:avLst/>
            <a:gdLst/>
            <a:ahLst/>
            <a:cxnLst/>
            <a:rect l="0" t="0" r="r" b="b"/>
            <a:pathLst>
              <a:path w="1669" h="668">
                <a:moveTo>
                  <a:pt x="1668" y="667"/>
                </a:moveTo>
                <a:lnTo>
                  <a:pt x="0" y="0"/>
                </a:lnTo>
                <a:lnTo>
                  <a:pt x="21" y="0"/>
                </a:lnTo>
                <a:lnTo>
                  <a:pt x="1668" y="659"/>
                </a:lnTo>
                <a:lnTo>
                  <a:pt x="1668" y="667"/>
                </a:lnTo>
                <a:close/>
              </a:path>
            </a:pathLst>
          </a:custGeom>
          <a:solidFill>
            <a:srgbClr val="8C807E"/>
          </a:solidFill>
          <a:ln>
            <a:noFill/>
          </a:ln>
        </p:spPr>
      </p:sp>
      <p:sp>
        <p:nvSpPr>
          <p:cNvPr id="18573" name="Freeform 783"/>
          <p:cNvSpPr/>
          <p:nvPr/>
        </p:nvSpPr>
        <p:spPr>
          <a:xfrm>
            <a:off x="728640" y="565200"/>
            <a:ext cx="593280" cy="237600"/>
          </a:xfrm>
          <a:custGeom>
            <a:avLst/>
            <a:gdLst/>
            <a:ahLst/>
            <a:cxnLst/>
            <a:rect l="0" t="0" r="r" b="b"/>
            <a:pathLst>
              <a:path w="1648" h="660">
                <a:moveTo>
                  <a:pt x="1647" y="659"/>
                </a:moveTo>
                <a:lnTo>
                  <a:pt x="0" y="0"/>
                </a:lnTo>
                <a:lnTo>
                  <a:pt x="21" y="0"/>
                </a:lnTo>
                <a:lnTo>
                  <a:pt x="1647" y="650"/>
                </a:lnTo>
                <a:lnTo>
                  <a:pt x="1647" y="659"/>
                </a:lnTo>
                <a:close/>
              </a:path>
            </a:pathLst>
          </a:custGeom>
          <a:solidFill>
            <a:srgbClr val="8B7E7C"/>
          </a:solidFill>
          <a:ln>
            <a:noFill/>
          </a:ln>
        </p:spPr>
      </p:sp>
      <p:sp>
        <p:nvSpPr>
          <p:cNvPr id="18574" name="Freeform 784"/>
          <p:cNvSpPr/>
          <p:nvPr/>
        </p:nvSpPr>
        <p:spPr>
          <a:xfrm>
            <a:off x="736200" y="565200"/>
            <a:ext cx="585720" cy="234360"/>
          </a:xfrm>
          <a:custGeom>
            <a:avLst/>
            <a:gdLst/>
            <a:ahLst/>
            <a:cxnLst/>
            <a:rect l="0" t="0" r="r" b="b"/>
            <a:pathLst>
              <a:path w="1627" h="651">
                <a:moveTo>
                  <a:pt x="1626" y="650"/>
                </a:moveTo>
                <a:lnTo>
                  <a:pt x="0" y="0"/>
                </a:lnTo>
                <a:lnTo>
                  <a:pt x="21" y="0"/>
                </a:lnTo>
                <a:lnTo>
                  <a:pt x="1626" y="642"/>
                </a:lnTo>
                <a:lnTo>
                  <a:pt x="1626" y="650"/>
                </a:lnTo>
                <a:close/>
              </a:path>
            </a:pathLst>
          </a:custGeom>
          <a:solidFill>
            <a:srgbClr val="8A7D7B"/>
          </a:solidFill>
          <a:ln>
            <a:noFill/>
          </a:ln>
        </p:spPr>
      </p:sp>
      <p:sp>
        <p:nvSpPr>
          <p:cNvPr id="18575" name="Freeform 785"/>
          <p:cNvSpPr/>
          <p:nvPr/>
        </p:nvSpPr>
        <p:spPr>
          <a:xfrm>
            <a:off x="743760" y="565200"/>
            <a:ext cx="578160" cy="231480"/>
          </a:xfrm>
          <a:custGeom>
            <a:avLst/>
            <a:gdLst/>
            <a:ahLst/>
            <a:cxnLst/>
            <a:rect l="0" t="0" r="r" b="b"/>
            <a:pathLst>
              <a:path w="1606" h="643">
                <a:moveTo>
                  <a:pt x="1605" y="642"/>
                </a:moveTo>
                <a:lnTo>
                  <a:pt x="0" y="0"/>
                </a:lnTo>
                <a:lnTo>
                  <a:pt x="21" y="0"/>
                </a:lnTo>
                <a:lnTo>
                  <a:pt x="1605" y="634"/>
                </a:lnTo>
                <a:lnTo>
                  <a:pt x="1605" y="642"/>
                </a:lnTo>
                <a:close/>
              </a:path>
            </a:pathLst>
          </a:custGeom>
          <a:solidFill>
            <a:srgbClr val="887C7A"/>
          </a:solidFill>
          <a:ln>
            <a:noFill/>
          </a:ln>
        </p:spPr>
      </p:sp>
      <p:sp>
        <p:nvSpPr>
          <p:cNvPr id="18576" name="Freeform 786"/>
          <p:cNvSpPr/>
          <p:nvPr/>
        </p:nvSpPr>
        <p:spPr>
          <a:xfrm>
            <a:off x="751320" y="565200"/>
            <a:ext cx="570600" cy="228600"/>
          </a:xfrm>
          <a:custGeom>
            <a:avLst/>
            <a:gdLst/>
            <a:ahLst/>
            <a:cxnLst/>
            <a:rect l="0" t="0" r="r" b="b"/>
            <a:pathLst>
              <a:path w="1585" h="635">
                <a:moveTo>
                  <a:pt x="1584" y="634"/>
                </a:moveTo>
                <a:lnTo>
                  <a:pt x="0" y="0"/>
                </a:lnTo>
                <a:lnTo>
                  <a:pt x="21" y="0"/>
                </a:lnTo>
                <a:lnTo>
                  <a:pt x="1584" y="625"/>
                </a:lnTo>
                <a:lnTo>
                  <a:pt x="1584" y="634"/>
                </a:lnTo>
                <a:close/>
              </a:path>
            </a:pathLst>
          </a:custGeom>
          <a:solidFill>
            <a:srgbClr val="877B79"/>
          </a:solidFill>
          <a:ln>
            <a:noFill/>
          </a:ln>
        </p:spPr>
      </p:sp>
      <p:sp>
        <p:nvSpPr>
          <p:cNvPr id="18577" name="Freeform 787"/>
          <p:cNvSpPr/>
          <p:nvPr/>
        </p:nvSpPr>
        <p:spPr>
          <a:xfrm>
            <a:off x="758880" y="565200"/>
            <a:ext cx="563040" cy="225360"/>
          </a:xfrm>
          <a:custGeom>
            <a:avLst/>
            <a:gdLst/>
            <a:ahLst/>
            <a:cxnLst/>
            <a:rect l="0" t="0" r="r" b="b"/>
            <a:pathLst>
              <a:path w="1564" h="626">
                <a:moveTo>
                  <a:pt x="1563" y="625"/>
                </a:moveTo>
                <a:lnTo>
                  <a:pt x="0" y="0"/>
                </a:lnTo>
                <a:lnTo>
                  <a:pt x="21" y="0"/>
                </a:lnTo>
                <a:lnTo>
                  <a:pt x="1563" y="617"/>
                </a:lnTo>
                <a:lnTo>
                  <a:pt x="1563" y="625"/>
                </a:lnTo>
                <a:close/>
              </a:path>
            </a:pathLst>
          </a:custGeom>
          <a:solidFill>
            <a:srgbClr val="867977"/>
          </a:solidFill>
          <a:ln>
            <a:noFill/>
          </a:ln>
        </p:spPr>
      </p:sp>
      <p:sp>
        <p:nvSpPr>
          <p:cNvPr id="18578" name="Freeform 788"/>
          <p:cNvSpPr/>
          <p:nvPr/>
        </p:nvSpPr>
        <p:spPr>
          <a:xfrm>
            <a:off x="766440" y="565200"/>
            <a:ext cx="555480" cy="222480"/>
          </a:xfrm>
          <a:custGeom>
            <a:avLst/>
            <a:gdLst/>
            <a:ahLst/>
            <a:cxnLst/>
            <a:rect l="0" t="0" r="r" b="b"/>
            <a:pathLst>
              <a:path w="1543" h="618">
                <a:moveTo>
                  <a:pt x="1542" y="617"/>
                </a:moveTo>
                <a:lnTo>
                  <a:pt x="0" y="0"/>
                </a:lnTo>
                <a:lnTo>
                  <a:pt x="21" y="0"/>
                </a:lnTo>
                <a:lnTo>
                  <a:pt x="1542" y="608"/>
                </a:lnTo>
                <a:lnTo>
                  <a:pt x="1542" y="617"/>
                </a:lnTo>
                <a:close/>
              </a:path>
            </a:pathLst>
          </a:custGeom>
          <a:solidFill>
            <a:srgbClr val="857876"/>
          </a:solidFill>
          <a:ln>
            <a:noFill/>
          </a:ln>
        </p:spPr>
      </p:sp>
      <p:sp>
        <p:nvSpPr>
          <p:cNvPr id="18579" name="Freeform 789"/>
          <p:cNvSpPr/>
          <p:nvPr/>
        </p:nvSpPr>
        <p:spPr>
          <a:xfrm>
            <a:off x="774000" y="565200"/>
            <a:ext cx="547920" cy="219240"/>
          </a:xfrm>
          <a:custGeom>
            <a:avLst/>
            <a:gdLst/>
            <a:ahLst/>
            <a:cxnLst/>
            <a:rect l="0" t="0" r="r" b="b"/>
            <a:pathLst>
              <a:path w="1522" h="609">
                <a:moveTo>
                  <a:pt x="1521" y="608"/>
                </a:moveTo>
                <a:lnTo>
                  <a:pt x="0" y="0"/>
                </a:lnTo>
                <a:lnTo>
                  <a:pt x="22" y="0"/>
                </a:lnTo>
                <a:lnTo>
                  <a:pt x="1521" y="600"/>
                </a:lnTo>
                <a:lnTo>
                  <a:pt x="1521" y="608"/>
                </a:lnTo>
                <a:close/>
              </a:path>
            </a:pathLst>
          </a:custGeom>
          <a:solidFill>
            <a:srgbClr val="847674"/>
          </a:solidFill>
          <a:ln>
            <a:noFill/>
          </a:ln>
        </p:spPr>
      </p:sp>
      <p:sp>
        <p:nvSpPr>
          <p:cNvPr id="18580" name="Freeform 790"/>
          <p:cNvSpPr/>
          <p:nvPr/>
        </p:nvSpPr>
        <p:spPr>
          <a:xfrm>
            <a:off x="781920" y="565200"/>
            <a:ext cx="540000" cy="216360"/>
          </a:xfrm>
          <a:custGeom>
            <a:avLst/>
            <a:gdLst/>
            <a:ahLst/>
            <a:cxnLst/>
            <a:rect l="0" t="0" r="r" b="b"/>
            <a:pathLst>
              <a:path w="1500" h="601">
                <a:moveTo>
                  <a:pt x="1499" y="600"/>
                </a:moveTo>
                <a:lnTo>
                  <a:pt x="0" y="0"/>
                </a:lnTo>
                <a:lnTo>
                  <a:pt x="21" y="0"/>
                </a:lnTo>
                <a:lnTo>
                  <a:pt x="1499" y="591"/>
                </a:lnTo>
                <a:lnTo>
                  <a:pt x="1499" y="600"/>
                </a:lnTo>
                <a:close/>
              </a:path>
            </a:pathLst>
          </a:custGeom>
          <a:solidFill>
            <a:srgbClr val="837573"/>
          </a:solidFill>
          <a:ln>
            <a:noFill/>
          </a:ln>
        </p:spPr>
      </p:sp>
      <p:sp>
        <p:nvSpPr>
          <p:cNvPr id="18581" name="Freeform 791"/>
          <p:cNvSpPr/>
          <p:nvPr/>
        </p:nvSpPr>
        <p:spPr>
          <a:xfrm>
            <a:off x="789480" y="565200"/>
            <a:ext cx="532440" cy="213120"/>
          </a:xfrm>
          <a:custGeom>
            <a:avLst/>
            <a:gdLst/>
            <a:ahLst/>
            <a:cxnLst/>
            <a:rect l="0" t="0" r="r" b="b"/>
            <a:pathLst>
              <a:path w="1479" h="592">
                <a:moveTo>
                  <a:pt x="1478" y="591"/>
                </a:moveTo>
                <a:lnTo>
                  <a:pt x="0" y="0"/>
                </a:lnTo>
                <a:lnTo>
                  <a:pt x="21" y="0"/>
                </a:lnTo>
                <a:lnTo>
                  <a:pt x="1478" y="583"/>
                </a:lnTo>
                <a:lnTo>
                  <a:pt x="1478" y="591"/>
                </a:lnTo>
                <a:close/>
              </a:path>
            </a:pathLst>
          </a:custGeom>
          <a:solidFill>
            <a:srgbClr val="827472"/>
          </a:solidFill>
          <a:ln>
            <a:noFill/>
          </a:ln>
        </p:spPr>
      </p:sp>
      <p:sp>
        <p:nvSpPr>
          <p:cNvPr id="18582" name="Freeform 792"/>
          <p:cNvSpPr/>
          <p:nvPr/>
        </p:nvSpPr>
        <p:spPr>
          <a:xfrm>
            <a:off x="797040" y="565200"/>
            <a:ext cx="524880" cy="210240"/>
          </a:xfrm>
          <a:custGeom>
            <a:avLst/>
            <a:gdLst/>
            <a:ahLst/>
            <a:cxnLst/>
            <a:rect l="0" t="0" r="r" b="b"/>
            <a:pathLst>
              <a:path w="1458" h="584">
                <a:moveTo>
                  <a:pt x="1457" y="583"/>
                </a:moveTo>
                <a:lnTo>
                  <a:pt x="0" y="0"/>
                </a:lnTo>
                <a:lnTo>
                  <a:pt x="21" y="0"/>
                </a:lnTo>
                <a:lnTo>
                  <a:pt x="1457" y="575"/>
                </a:lnTo>
                <a:lnTo>
                  <a:pt x="1457" y="583"/>
                </a:lnTo>
                <a:close/>
              </a:path>
            </a:pathLst>
          </a:custGeom>
          <a:solidFill>
            <a:srgbClr val="817371"/>
          </a:solidFill>
          <a:ln>
            <a:noFill/>
          </a:ln>
        </p:spPr>
      </p:sp>
      <p:sp>
        <p:nvSpPr>
          <p:cNvPr id="18583" name="Freeform 793"/>
          <p:cNvSpPr/>
          <p:nvPr/>
        </p:nvSpPr>
        <p:spPr>
          <a:xfrm>
            <a:off x="804600" y="565200"/>
            <a:ext cx="517320" cy="207360"/>
          </a:xfrm>
          <a:custGeom>
            <a:avLst/>
            <a:gdLst/>
            <a:ahLst/>
            <a:cxnLst/>
            <a:rect l="0" t="0" r="r" b="b"/>
            <a:pathLst>
              <a:path w="1437" h="576">
                <a:moveTo>
                  <a:pt x="1436" y="575"/>
                </a:moveTo>
                <a:lnTo>
                  <a:pt x="0" y="0"/>
                </a:lnTo>
                <a:lnTo>
                  <a:pt x="21" y="0"/>
                </a:lnTo>
                <a:lnTo>
                  <a:pt x="1436" y="566"/>
                </a:lnTo>
                <a:lnTo>
                  <a:pt x="1436" y="575"/>
                </a:lnTo>
                <a:close/>
              </a:path>
            </a:pathLst>
          </a:custGeom>
          <a:solidFill>
            <a:srgbClr val="80716F"/>
          </a:solidFill>
          <a:ln>
            <a:noFill/>
          </a:ln>
        </p:spPr>
      </p:sp>
      <p:sp>
        <p:nvSpPr>
          <p:cNvPr id="18584" name="Freeform 794"/>
          <p:cNvSpPr/>
          <p:nvPr/>
        </p:nvSpPr>
        <p:spPr>
          <a:xfrm>
            <a:off x="812160" y="565200"/>
            <a:ext cx="509760" cy="204120"/>
          </a:xfrm>
          <a:custGeom>
            <a:avLst/>
            <a:gdLst/>
            <a:ahLst/>
            <a:cxnLst/>
            <a:rect l="0" t="0" r="r" b="b"/>
            <a:pathLst>
              <a:path w="1416" h="567">
                <a:moveTo>
                  <a:pt x="1415" y="566"/>
                </a:moveTo>
                <a:lnTo>
                  <a:pt x="0" y="0"/>
                </a:lnTo>
                <a:lnTo>
                  <a:pt x="21" y="0"/>
                </a:lnTo>
                <a:lnTo>
                  <a:pt x="1415" y="558"/>
                </a:lnTo>
                <a:lnTo>
                  <a:pt x="1415" y="566"/>
                </a:lnTo>
                <a:close/>
              </a:path>
            </a:pathLst>
          </a:custGeom>
          <a:solidFill>
            <a:srgbClr val="7F706E"/>
          </a:solidFill>
          <a:ln>
            <a:noFill/>
          </a:ln>
        </p:spPr>
      </p:sp>
      <p:sp>
        <p:nvSpPr>
          <p:cNvPr id="18585" name="Freeform 795"/>
          <p:cNvSpPr/>
          <p:nvPr/>
        </p:nvSpPr>
        <p:spPr>
          <a:xfrm>
            <a:off x="819720" y="565200"/>
            <a:ext cx="502200" cy="201240"/>
          </a:xfrm>
          <a:custGeom>
            <a:avLst/>
            <a:gdLst/>
            <a:ahLst/>
            <a:cxnLst/>
            <a:rect l="0" t="0" r="r" b="b"/>
            <a:pathLst>
              <a:path w="1395" h="559">
                <a:moveTo>
                  <a:pt x="1394" y="558"/>
                </a:moveTo>
                <a:lnTo>
                  <a:pt x="0" y="0"/>
                </a:lnTo>
                <a:lnTo>
                  <a:pt x="21" y="0"/>
                </a:lnTo>
                <a:lnTo>
                  <a:pt x="1394" y="549"/>
                </a:lnTo>
                <a:lnTo>
                  <a:pt x="1394" y="558"/>
                </a:lnTo>
                <a:close/>
              </a:path>
            </a:pathLst>
          </a:custGeom>
          <a:solidFill>
            <a:srgbClr val="7E6F6D"/>
          </a:solidFill>
          <a:ln>
            <a:noFill/>
          </a:ln>
        </p:spPr>
      </p:sp>
      <p:sp>
        <p:nvSpPr>
          <p:cNvPr id="18586" name="Freeform 796"/>
          <p:cNvSpPr/>
          <p:nvPr/>
        </p:nvSpPr>
        <p:spPr>
          <a:xfrm>
            <a:off x="827280" y="565200"/>
            <a:ext cx="494640" cy="198000"/>
          </a:xfrm>
          <a:custGeom>
            <a:avLst/>
            <a:gdLst/>
            <a:ahLst/>
            <a:cxnLst/>
            <a:rect l="0" t="0" r="r" b="b"/>
            <a:pathLst>
              <a:path w="1374" h="550">
                <a:moveTo>
                  <a:pt x="1373" y="549"/>
                </a:moveTo>
                <a:lnTo>
                  <a:pt x="0" y="0"/>
                </a:lnTo>
                <a:lnTo>
                  <a:pt x="21" y="0"/>
                </a:lnTo>
                <a:lnTo>
                  <a:pt x="1373" y="541"/>
                </a:lnTo>
                <a:lnTo>
                  <a:pt x="1373" y="549"/>
                </a:lnTo>
                <a:close/>
              </a:path>
            </a:pathLst>
          </a:custGeom>
          <a:solidFill>
            <a:srgbClr val="7D6E6C"/>
          </a:solidFill>
          <a:ln>
            <a:noFill/>
          </a:ln>
        </p:spPr>
      </p:sp>
      <p:sp>
        <p:nvSpPr>
          <p:cNvPr id="18587" name="Freeform 797"/>
          <p:cNvSpPr/>
          <p:nvPr/>
        </p:nvSpPr>
        <p:spPr>
          <a:xfrm>
            <a:off x="834840" y="565200"/>
            <a:ext cx="487080" cy="195120"/>
          </a:xfrm>
          <a:custGeom>
            <a:avLst/>
            <a:gdLst/>
            <a:ahLst/>
            <a:cxnLst/>
            <a:rect l="0" t="0" r="r" b="b"/>
            <a:pathLst>
              <a:path w="1353" h="542">
                <a:moveTo>
                  <a:pt x="1352" y="541"/>
                </a:moveTo>
                <a:lnTo>
                  <a:pt x="0" y="0"/>
                </a:lnTo>
                <a:lnTo>
                  <a:pt x="21" y="0"/>
                </a:lnTo>
                <a:lnTo>
                  <a:pt x="1352" y="532"/>
                </a:lnTo>
                <a:lnTo>
                  <a:pt x="1352" y="541"/>
                </a:lnTo>
                <a:close/>
              </a:path>
            </a:pathLst>
          </a:custGeom>
          <a:solidFill>
            <a:srgbClr val="7C6D6A"/>
          </a:solidFill>
          <a:ln>
            <a:noFill/>
          </a:ln>
        </p:spPr>
      </p:sp>
      <p:sp>
        <p:nvSpPr>
          <p:cNvPr id="18588" name="Freeform 798"/>
          <p:cNvSpPr/>
          <p:nvPr/>
        </p:nvSpPr>
        <p:spPr>
          <a:xfrm>
            <a:off x="842400" y="565200"/>
            <a:ext cx="479520" cy="191880"/>
          </a:xfrm>
          <a:custGeom>
            <a:avLst/>
            <a:gdLst/>
            <a:ahLst/>
            <a:cxnLst/>
            <a:rect l="0" t="0" r="r" b="b"/>
            <a:pathLst>
              <a:path w="1332" h="533">
                <a:moveTo>
                  <a:pt x="1331" y="532"/>
                </a:moveTo>
                <a:lnTo>
                  <a:pt x="0" y="0"/>
                </a:lnTo>
                <a:lnTo>
                  <a:pt x="22" y="0"/>
                </a:lnTo>
                <a:lnTo>
                  <a:pt x="1331" y="524"/>
                </a:lnTo>
                <a:lnTo>
                  <a:pt x="1331" y="532"/>
                </a:lnTo>
                <a:close/>
              </a:path>
            </a:pathLst>
          </a:custGeom>
          <a:solidFill>
            <a:srgbClr val="7B6C69"/>
          </a:solidFill>
          <a:ln>
            <a:noFill/>
          </a:ln>
        </p:spPr>
      </p:sp>
      <p:sp>
        <p:nvSpPr>
          <p:cNvPr id="18589" name="Freeform 799"/>
          <p:cNvSpPr/>
          <p:nvPr/>
        </p:nvSpPr>
        <p:spPr>
          <a:xfrm>
            <a:off x="850320" y="565200"/>
            <a:ext cx="471600" cy="189000"/>
          </a:xfrm>
          <a:custGeom>
            <a:avLst/>
            <a:gdLst/>
            <a:ahLst/>
            <a:cxnLst/>
            <a:rect l="0" t="0" r="r" b="b"/>
            <a:pathLst>
              <a:path w="1310" h="525">
                <a:moveTo>
                  <a:pt x="1309" y="524"/>
                </a:moveTo>
                <a:lnTo>
                  <a:pt x="0" y="0"/>
                </a:lnTo>
                <a:lnTo>
                  <a:pt x="21" y="0"/>
                </a:lnTo>
                <a:lnTo>
                  <a:pt x="1309" y="515"/>
                </a:lnTo>
                <a:lnTo>
                  <a:pt x="1309" y="524"/>
                </a:lnTo>
                <a:close/>
              </a:path>
            </a:pathLst>
          </a:custGeom>
          <a:solidFill>
            <a:srgbClr val="7A6A68"/>
          </a:solidFill>
          <a:ln>
            <a:noFill/>
          </a:ln>
        </p:spPr>
      </p:sp>
      <p:sp>
        <p:nvSpPr>
          <p:cNvPr id="18590" name="Freeform 800"/>
          <p:cNvSpPr/>
          <p:nvPr/>
        </p:nvSpPr>
        <p:spPr>
          <a:xfrm>
            <a:off x="857880" y="565200"/>
            <a:ext cx="464040" cy="185760"/>
          </a:xfrm>
          <a:custGeom>
            <a:avLst/>
            <a:gdLst/>
            <a:ahLst/>
            <a:cxnLst/>
            <a:rect l="0" t="0" r="r" b="b"/>
            <a:pathLst>
              <a:path w="1289" h="516">
                <a:moveTo>
                  <a:pt x="1288" y="515"/>
                </a:moveTo>
                <a:lnTo>
                  <a:pt x="0" y="0"/>
                </a:lnTo>
                <a:lnTo>
                  <a:pt x="21" y="0"/>
                </a:lnTo>
                <a:lnTo>
                  <a:pt x="1288" y="507"/>
                </a:lnTo>
                <a:lnTo>
                  <a:pt x="1288" y="515"/>
                </a:lnTo>
                <a:close/>
              </a:path>
            </a:pathLst>
          </a:custGeom>
          <a:solidFill>
            <a:srgbClr val="796967"/>
          </a:solidFill>
          <a:ln>
            <a:noFill/>
          </a:ln>
        </p:spPr>
      </p:sp>
      <p:sp>
        <p:nvSpPr>
          <p:cNvPr id="18591" name="Freeform 801"/>
          <p:cNvSpPr/>
          <p:nvPr/>
        </p:nvSpPr>
        <p:spPr>
          <a:xfrm>
            <a:off x="865440" y="565200"/>
            <a:ext cx="456480" cy="182880"/>
          </a:xfrm>
          <a:custGeom>
            <a:avLst/>
            <a:gdLst/>
            <a:ahLst/>
            <a:cxnLst/>
            <a:rect l="0" t="0" r="r" b="b"/>
            <a:pathLst>
              <a:path w="1268" h="508">
                <a:moveTo>
                  <a:pt x="1267" y="507"/>
                </a:moveTo>
                <a:lnTo>
                  <a:pt x="0" y="0"/>
                </a:lnTo>
                <a:lnTo>
                  <a:pt x="21" y="0"/>
                </a:lnTo>
                <a:lnTo>
                  <a:pt x="1267" y="499"/>
                </a:lnTo>
                <a:lnTo>
                  <a:pt x="1267" y="507"/>
                </a:lnTo>
                <a:close/>
              </a:path>
            </a:pathLst>
          </a:custGeom>
          <a:solidFill>
            <a:srgbClr val="786865"/>
          </a:solidFill>
          <a:ln>
            <a:noFill/>
          </a:ln>
        </p:spPr>
      </p:sp>
      <p:sp>
        <p:nvSpPr>
          <p:cNvPr id="18592" name="Freeform 802"/>
          <p:cNvSpPr/>
          <p:nvPr/>
        </p:nvSpPr>
        <p:spPr>
          <a:xfrm>
            <a:off x="873000" y="565200"/>
            <a:ext cx="448920" cy="180000"/>
          </a:xfrm>
          <a:custGeom>
            <a:avLst/>
            <a:gdLst/>
            <a:ahLst/>
            <a:cxnLst/>
            <a:rect l="0" t="0" r="r" b="b"/>
            <a:pathLst>
              <a:path w="1247" h="500">
                <a:moveTo>
                  <a:pt x="1246" y="499"/>
                </a:moveTo>
                <a:lnTo>
                  <a:pt x="0" y="0"/>
                </a:lnTo>
                <a:lnTo>
                  <a:pt x="21" y="0"/>
                </a:lnTo>
                <a:lnTo>
                  <a:pt x="1246" y="490"/>
                </a:lnTo>
                <a:lnTo>
                  <a:pt x="1246" y="499"/>
                </a:lnTo>
                <a:close/>
              </a:path>
            </a:pathLst>
          </a:custGeom>
          <a:solidFill>
            <a:srgbClr val="776764"/>
          </a:solidFill>
          <a:ln>
            <a:noFill/>
          </a:ln>
        </p:spPr>
      </p:sp>
      <p:sp>
        <p:nvSpPr>
          <p:cNvPr id="18593" name="Freeform 803"/>
          <p:cNvSpPr/>
          <p:nvPr/>
        </p:nvSpPr>
        <p:spPr>
          <a:xfrm>
            <a:off x="880560" y="565200"/>
            <a:ext cx="441360" cy="176760"/>
          </a:xfrm>
          <a:custGeom>
            <a:avLst/>
            <a:gdLst/>
            <a:ahLst/>
            <a:cxnLst/>
            <a:rect l="0" t="0" r="r" b="b"/>
            <a:pathLst>
              <a:path w="1226" h="491">
                <a:moveTo>
                  <a:pt x="1225" y="490"/>
                </a:moveTo>
                <a:lnTo>
                  <a:pt x="0" y="0"/>
                </a:lnTo>
                <a:lnTo>
                  <a:pt x="21" y="0"/>
                </a:lnTo>
                <a:lnTo>
                  <a:pt x="1225" y="482"/>
                </a:lnTo>
                <a:lnTo>
                  <a:pt x="1225" y="490"/>
                </a:lnTo>
                <a:close/>
              </a:path>
            </a:pathLst>
          </a:custGeom>
          <a:solidFill>
            <a:srgbClr val="766562"/>
          </a:solidFill>
          <a:ln>
            <a:noFill/>
          </a:ln>
        </p:spPr>
      </p:sp>
      <p:sp>
        <p:nvSpPr>
          <p:cNvPr id="18594" name="Freeform 804"/>
          <p:cNvSpPr/>
          <p:nvPr/>
        </p:nvSpPr>
        <p:spPr>
          <a:xfrm>
            <a:off x="888120" y="565200"/>
            <a:ext cx="433800" cy="173880"/>
          </a:xfrm>
          <a:custGeom>
            <a:avLst/>
            <a:gdLst/>
            <a:ahLst/>
            <a:cxnLst/>
            <a:rect l="0" t="0" r="r" b="b"/>
            <a:pathLst>
              <a:path w="1205" h="483">
                <a:moveTo>
                  <a:pt x="1204" y="482"/>
                </a:moveTo>
                <a:lnTo>
                  <a:pt x="0" y="0"/>
                </a:lnTo>
                <a:lnTo>
                  <a:pt x="21" y="0"/>
                </a:lnTo>
                <a:lnTo>
                  <a:pt x="1204" y="473"/>
                </a:lnTo>
                <a:lnTo>
                  <a:pt x="1204" y="482"/>
                </a:lnTo>
                <a:close/>
              </a:path>
            </a:pathLst>
          </a:custGeom>
          <a:solidFill>
            <a:srgbClr val="756461"/>
          </a:solidFill>
          <a:ln>
            <a:noFill/>
          </a:ln>
        </p:spPr>
      </p:sp>
      <p:sp>
        <p:nvSpPr>
          <p:cNvPr id="18595" name="Freeform 805"/>
          <p:cNvSpPr/>
          <p:nvPr/>
        </p:nvSpPr>
        <p:spPr>
          <a:xfrm>
            <a:off x="895680" y="565200"/>
            <a:ext cx="426240" cy="170640"/>
          </a:xfrm>
          <a:custGeom>
            <a:avLst/>
            <a:gdLst/>
            <a:ahLst/>
            <a:cxnLst/>
            <a:rect l="0" t="0" r="r" b="b"/>
            <a:pathLst>
              <a:path w="1184" h="474">
                <a:moveTo>
                  <a:pt x="1183" y="473"/>
                </a:moveTo>
                <a:lnTo>
                  <a:pt x="0" y="0"/>
                </a:lnTo>
                <a:lnTo>
                  <a:pt x="21" y="0"/>
                </a:lnTo>
                <a:lnTo>
                  <a:pt x="1183" y="465"/>
                </a:lnTo>
                <a:lnTo>
                  <a:pt x="1183" y="473"/>
                </a:lnTo>
                <a:close/>
              </a:path>
            </a:pathLst>
          </a:custGeom>
          <a:solidFill>
            <a:srgbClr val="746360"/>
          </a:solidFill>
          <a:ln>
            <a:noFill/>
          </a:ln>
        </p:spPr>
      </p:sp>
      <p:sp>
        <p:nvSpPr>
          <p:cNvPr id="18596" name="Freeform 806"/>
          <p:cNvSpPr/>
          <p:nvPr/>
        </p:nvSpPr>
        <p:spPr>
          <a:xfrm>
            <a:off x="903240" y="565200"/>
            <a:ext cx="418680" cy="167760"/>
          </a:xfrm>
          <a:custGeom>
            <a:avLst/>
            <a:gdLst/>
            <a:ahLst/>
            <a:cxnLst/>
            <a:rect l="0" t="0" r="r" b="b"/>
            <a:pathLst>
              <a:path w="1163" h="466">
                <a:moveTo>
                  <a:pt x="1162" y="465"/>
                </a:moveTo>
                <a:lnTo>
                  <a:pt x="0" y="0"/>
                </a:lnTo>
                <a:lnTo>
                  <a:pt x="21" y="0"/>
                </a:lnTo>
                <a:lnTo>
                  <a:pt x="1162" y="456"/>
                </a:lnTo>
                <a:lnTo>
                  <a:pt x="1162" y="465"/>
                </a:lnTo>
                <a:close/>
              </a:path>
            </a:pathLst>
          </a:custGeom>
          <a:solidFill>
            <a:srgbClr val="73625F"/>
          </a:solidFill>
          <a:ln>
            <a:noFill/>
          </a:ln>
        </p:spPr>
      </p:sp>
      <p:sp>
        <p:nvSpPr>
          <p:cNvPr id="18597" name="Freeform 807"/>
          <p:cNvSpPr/>
          <p:nvPr/>
        </p:nvSpPr>
        <p:spPr>
          <a:xfrm>
            <a:off x="910800" y="565200"/>
            <a:ext cx="411120" cy="164520"/>
          </a:xfrm>
          <a:custGeom>
            <a:avLst/>
            <a:gdLst/>
            <a:ahLst/>
            <a:cxnLst/>
            <a:rect l="0" t="0" r="r" b="b"/>
            <a:pathLst>
              <a:path w="1142" h="457">
                <a:moveTo>
                  <a:pt x="1141" y="456"/>
                </a:moveTo>
                <a:lnTo>
                  <a:pt x="0" y="0"/>
                </a:lnTo>
                <a:lnTo>
                  <a:pt x="21" y="0"/>
                </a:lnTo>
                <a:lnTo>
                  <a:pt x="1141" y="448"/>
                </a:lnTo>
                <a:lnTo>
                  <a:pt x="1141" y="456"/>
                </a:lnTo>
                <a:close/>
              </a:path>
            </a:pathLst>
          </a:custGeom>
          <a:solidFill>
            <a:srgbClr val="72605D"/>
          </a:solidFill>
          <a:ln>
            <a:noFill/>
          </a:ln>
        </p:spPr>
      </p:sp>
      <p:sp>
        <p:nvSpPr>
          <p:cNvPr id="18598" name="Freeform 808"/>
          <p:cNvSpPr/>
          <p:nvPr/>
        </p:nvSpPr>
        <p:spPr>
          <a:xfrm>
            <a:off x="918360" y="565200"/>
            <a:ext cx="403560" cy="161640"/>
          </a:xfrm>
          <a:custGeom>
            <a:avLst/>
            <a:gdLst/>
            <a:ahLst/>
            <a:cxnLst/>
            <a:rect l="0" t="0" r="r" b="b"/>
            <a:pathLst>
              <a:path w="1121" h="449">
                <a:moveTo>
                  <a:pt x="1120" y="448"/>
                </a:moveTo>
                <a:lnTo>
                  <a:pt x="0" y="0"/>
                </a:lnTo>
                <a:lnTo>
                  <a:pt x="22" y="0"/>
                </a:lnTo>
                <a:lnTo>
                  <a:pt x="1120" y="440"/>
                </a:lnTo>
                <a:lnTo>
                  <a:pt x="1120" y="448"/>
                </a:lnTo>
                <a:close/>
              </a:path>
            </a:pathLst>
          </a:custGeom>
          <a:solidFill>
            <a:srgbClr val="715F5C"/>
          </a:solidFill>
          <a:ln>
            <a:noFill/>
          </a:ln>
        </p:spPr>
      </p:sp>
      <p:sp>
        <p:nvSpPr>
          <p:cNvPr id="18599" name="Freeform 809"/>
          <p:cNvSpPr/>
          <p:nvPr/>
        </p:nvSpPr>
        <p:spPr>
          <a:xfrm>
            <a:off x="926280" y="565200"/>
            <a:ext cx="395640" cy="158760"/>
          </a:xfrm>
          <a:custGeom>
            <a:avLst/>
            <a:gdLst/>
            <a:ahLst/>
            <a:cxnLst/>
            <a:rect l="0" t="0" r="r" b="b"/>
            <a:pathLst>
              <a:path w="1099" h="441">
                <a:moveTo>
                  <a:pt x="1098" y="440"/>
                </a:moveTo>
                <a:lnTo>
                  <a:pt x="0" y="0"/>
                </a:lnTo>
                <a:lnTo>
                  <a:pt x="21" y="0"/>
                </a:lnTo>
                <a:lnTo>
                  <a:pt x="1098" y="431"/>
                </a:lnTo>
                <a:lnTo>
                  <a:pt x="1098" y="440"/>
                </a:lnTo>
                <a:close/>
              </a:path>
            </a:pathLst>
          </a:custGeom>
          <a:solidFill>
            <a:srgbClr val="705E5B"/>
          </a:solidFill>
          <a:ln>
            <a:noFill/>
          </a:ln>
        </p:spPr>
      </p:sp>
      <p:sp>
        <p:nvSpPr>
          <p:cNvPr id="18600" name="Freeform 810"/>
          <p:cNvSpPr/>
          <p:nvPr/>
        </p:nvSpPr>
        <p:spPr>
          <a:xfrm>
            <a:off x="933840" y="565200"/>
            <a:ext cx="388080" cy="155520"/>
          </a:xfrm>
          <a:custGeom>
            <a:avLst/>
            <a:gdLst/>
            <a:ahLst/>
            <a:cxnLst/>
            <a:rect l="0" t="0" r="r" b="b"/>
            <a:pathLst>
              <a:path w="1078" h="432">
                <a:moveTo>
                  <a:pt x="1077" y="431"/>
                </a:moveTo>
                <a:lnTo>
                  <a:pt x="0" y="0"/>
                </a:lnTo>
                <a:lnTo>
                  <a:pt x="21" y="0"/>
                </a:lnTo>
                <a:lnTo>
                  <a:pt x="1077" y="423"/>
                </a:lnTo>
                <a:lnTo>
                  <a:pt x="1077" y="431"/>
                </a:lnTo>
                <a:close/>
              </a:path>
            </a:pathLst>
          </a:custGeom>
          <a:solidFill>
            <a:srgbClr val="705D5A"/>
          </a:solidFill>
          <a:ln>
            <a:noFill/>
          </a:ln>
        </p:spPr>
      </p:sp>
      <p:sp>
        <p:nvSpPr>
          <p:cNvPr id="18601" name="Freeform 811"/>
          <p:cNvSpPr/>
          <p:nvPr/>
        </p:nvSpPr>
        <p:spPr>
          <a:xfrm>
            <a:off x="941400" y="565200"/>
            <a:ext cx="380520" cy="152640"/>
          </a:xfrm>
          <a:custGeom>
            <a:avLst/>
            <a:gdLst/>
            <a:ahLst/>
            <a:cxnLst/>
            <a:rect l="0" t="0" r="r" b="b"/>
            <a:pathLst>
              <a:path w="1057" h="424">
                <a:moveTo>
                  <a:pt x="1056" y="423"/>
                </a:moveTo>
                <a:lnTo>
                  <a:pt x="0" y="0"/>
                </a:lnTo>
                <a:lnTo>
                  <a:pt x="21" y="0"/>
                </a:lnTo>
                <a:lnTo>
                  <a:pt x="1056" y="414"/>
                </a:lnTo>
                <a:lnTo>
                  <a:pt x="1056" y="423"/>
                </a:lnTo>
                <a:close/>
              </a:path>
            </a:pathLst>
          </a:custGeom>
          <a:solidFill>
            <a:srgbClr val="6F5B58"/>
          </a:solidFill>
          <a:ln>
            <a:noFill/>
          </a:ln>
        </p:spPr>
      </p:sp>
      <p:sp>
        <p:nvSpPr>
          <p:cNvPr id="18602" name="Freeform 812"/>
          <p:cNvSpPr/>
          <p:nvPr/>
        </p:nvSpPr>
        <p:spPr>
          <a:xfrm>
            <a:off x="948960" y="565200"/>
            <a:ext cx="372960" cy="149400"/>
          </a:xfrm>
          <a:custGeom>
            <a:avLst/>
            <a:gdLst/>
            <a:ahLst/>
            <a:cxnLst/>
            <a:rect l="0" t="0" r="r" b="b"/>
            <a:pathLst>
              <a:path w="1036" h="415">
                <a:moveTo>
                  <a:pt x="1035" y="414"/>
                </a:moveTo>
                <a:lnTo>
                  <a:pt x="0" y="0"/>
                </a:lnTo>
                <a:lnTo>
                  <a:pt x="21" y="0"/>
                </a:lnTo>
                <a:lnTo>
                  <a:pt x="1035" y="406"/>
                </a:lnTo>
                <a:lnTo>
                  <a:pt x="1035" y="414"/>
                </a:lnTo>
                <a:close/>
              </a:path>
            </a:pathLst>
          </a:custGeom>
          <a:solidFill>
            <a:srgbClr val="6E5A57"/>
          </a:solidFill>
          <a:ln>
            <a:noFill/>
          </a:ln>
        </p:spPr>
      </p:sp>
      <p:sp>
        <p:nvSpPr>
          <p:cNvPr id="18603" name="Freeform 813"/>
          <p:cNvSpPr/>
          <p:nvPr/>
        </p:nvSpPr>
        <p:spPr>
          <a:xfrm>
            <a:off x="956520" y="565200"/>
            <a:ext cx="365400" cy="146520"/>
          </a:xfrm>
          <a:custGeom>
            <a:avLst/>
            <a:gdLst/>
            <a:ahLst/>
            <a:cxnLst/>
            <a:rect l="0" t="0" r="r" b="b"/>
            <a:pathLst>
              <a:path w="1015" h="407">
                <a:moveTo>
                  <a:pt x="1014" y="406"/>
                </a:moveTo>
                <a:lnTo>
                  <a:pt x="0" y="0"/>
                </a:lnTo>
                <a:lnTo>
                  <a:pt x="21" y="0"/>
                </a:lnTo>
                <a:lnTo>
                  <a:pt x="1014" y="397"/>
                </a:lnTo>
                <a:lnTo>
                  <a:pt x="1014" y="406"/>
                </a:lnTo>
                <a:close/>
              </a:path>
            </a:pathLst>
          </a:custGeom>
          <a:solidFill>
            <a:srgbClr val="6D5956"/>
          </a:solidFill>
          <a:ln>
            <a:noFill/>
          </a:ln>
        </p:spPr>
      </p:sp>
      <p:sp>
        <p:nvSpPr>
          <p:cNvPr id="18604" name="Freeform 814"/>
          <p:cNvSpPr/>
          <p:nvPr/>
        </p:nvSpPr>
        <p:spPr>
          <a:xfrm>
            <a:off x="964080" y="565200"/>
            <a:ext cx="357840" cy="143280"/>
          </a:xfrm>
          <a:custGeom>
            <a:avLst/>
            <a:gdLst/>
            <a:ahLst/>
            <a:cxnLst/>
            <a:rect l="0" t="0" r="r" b="b"/>
            <a:pathLst>
              <a:path w="994" h="398">
                <a:moveTo>
                  <a:pt x="993" y="397"/>
                </a:moveTo>
                <a:lnTo>
                  <a:pt x="0" y="0"/>
                </a:lnTo>
                <a:lnTo>
                  <a:pt x="21" y="0"/>
                </a:lnTo>
                <a:lnTo>
                  <a:pt x="993" y="389"/>
                </a:lnTo>
                <a:lnTo>
                  <a:pt x="993" y="397"/>
                </a:lnTo>
                <a:close/>
              </a:path>
            </a:pathLst>
          </a:custGeom>
          <a:solidFill>
            <a:srgbClr val="6C5855"/>
          </a:solidFill>
          <a:ln>
            <a:noFill/>
          </a:ln>
        </p:spPr>
      </p:sp>
      <p:sp>
        <p:nvSpPr>
          <p:cNvPr id="18605" name="Freeform 815"/>
          <p:cNvSpPr/>
          <p:nvPr/>
        </p:nvSpPr>
        <p:spPr>
          <a:xfrm>
            <a:off x="971640" y="565200"/>
            <a:ext cx="350280" cy="140400"/>
          </a:xfrm>
          <a:custGeom>
            <a:avLst/>
            <a:gdLst/>
            <a:ahLst/>
            <a:cxnLst/>
            <a:rect l="0" t="0" r="r" b="b"/>
            <a:pathLst>
              <a:path w="973" h="390">
                <a:moveTo>
                  <a:pt x="972" y="389"/>
                </a:moveTo>
                <a:lnTo>
                  <a:pt x="0" y="0"/>
                </a:lnTo>
                <a:lnTo>
                  <a:pt x="21" y="0"/>
                </a:lnTo>
                <a:lnTo>
                  <a:pt x="972" y="381"/>
                </a:lnTo>
                <a:lnTo>
                  <a:pt x="972" y="389"/>
                </a:lnTo>
                <a:close/>
              </a:path>
            </a:pathLst>
          </a:custGeom>
          <a:solidFill>
            <a:srgbClr val="6B5753"/>
          </a:solidFill>
          <a:ln>
            <a:noFill/>
          </a:ln>
        </p:spPr>
      </p:sp>
      <p:sp>
        <p:nvSpPr>
          <p:cNvPr id="18606" name="Freeform 816"/>
          <p:cNvSpPr/>
          <p:nvPr/>
        </p:nvSpPr>
        <p:spPr>
          <a:xfrm>
            <a:off x="979200" y="565200"/>
            <a:ext cx="342720" cy="137520"/>
          </a:xfrm>
          <a:custGeom>
            <a:avLst/>
            <a:gdLst/>
            <a:ahLst/>
            <a:cxnLst/>
            <a:rect l="0" t="0" r="r" b="b"/>
            <a:pathLst>
              <a:path w="952" h="382">
                <a:moveTo>
                  <a:pt x="951" y="381"/>
                </a:moveTo>
                <a:lnTo>
                  <a:pt x="0" y="0"/>
                </a:lnTo>
                <a:lnTo>
                  <a:pt x="21" y="0"/>
                </a:lnTo>
                <a:lnTo>
                  <a:pt x="951" y="372"/>
                </a:lnTo>
                <a:lnTo>
                  <a:pt x="951" y="381"/>
                </a:lnTo>
                <a:close/>
              </a:path>
            </a:pathLst>
          </a:custGeom>
          <a:solidFill>
            <a:srgbClr val="6A5652"/>
          </a:solidFill>
          <a:ln>
            <a:noFill/>
          </a:ln>
        </p:spPr>
      </p:sp>
      <p:sp>
        <p:nvSpPr>
          <p:cNvPr id="18607" name="Freeform 817"/>
          <p:cNvSpPr/>
          <p:nvPr/>
        </p:nvSpPr>
        <p:spPr>
          <a:xfrm>
            <a:off x="986760" y="565200"/>
            <a:ext cx="335160" cy="134280"/>
          </a:xfrm>
          <a:custGeom>
            <a:avLst/>
            <a:gdLst/>
            <a:ahLst/>
            <a:cxnLst/>
            <a:rect l="0" t="0" r="r" b="b"/>
            <a:pathLst>
              <a:path w="931" h="373">
                <a:moveTo>
                  <a:pt x="930" y="372"/>
                </a:moveTo>
                <a:lnTo>
                  <a:pt x="0" y="0"/>
                </a:lnTo>
                <a:lnTo>
                  <a:pt x="21" y="0"/>
                </a:lnTo>
                <a:lnTo>
                  <a:pt x="930" y="364"/>
                </a:lnTo>
                <a:lnTo>
                  <a:pt x="930" y="372"/>
                </a:lnTo>
                <a:close/>
              </a:path>
            </a:pathLst>
          </a:custGeom>
          <a:solidFill>
            <a:srgbClr val="695451"/>
          </a:solidFill>
          <a:ln>
            <a:noFill/>
          </a:ln>
        </p:spPr>
      </p:sp>
      <p:sp>
        <p:nvSpPr>
          <p:cNvPr id="18608" name="Freeform 818"/>
          <p:cNvSpPr/>
          <p:nvPr/>
        </p:nvSpPr>
        <p:spPr>
          <a:xfrm>
            <a:off x="994320" y="565200"/>
            <a:ext cx="327600" cy="131400"/>
          </a:xfrm>
          <a:custGeom>
            <a:avLst/>
            <a:gdLst/>
            <a:ahLst/>
            <a:cxnLst/>
            <a:rect l="0" t="0" r="r" b="b"/>
            <a:pathLst>
              <a:path w="910" h="365">
                <a:moveTo>
                  <a:pt x="909" y="364"/>
                </a:moveTo>
                <a:lnTo>
                  <a:pt x="0" y="0"/>
                </a:lnTo>
                <a:lnTo>
                  <a:pt x="22" y="0"/>
                </a:lnTo>
                <a:lnTo>
                  <a:pt x="909" y="355"/>
                </a:lnTo>
                <a:lnTo>
                  <a:pt x="909" y="364"/>
                </a:lnTo>
                <a:close/>
              </a:path>
            </a:pathLst>
          </a:custGeom>
          <a:solidFill>
            <a:srgbClr val="695350"/>
          </a:solidFill>
          <a:ln>
            <a:noFill/>
          </a:ln>
        </p:spPr>
      </p:sp>
      <p:sp>
        <p:nvSpPr>
          <p:cNvPr id="18609" name="Freeform 819"/>
          <p:cNvSpPr/>
          <p:nvPr/>
        </p:nvSpPr>
        <p:spPr>
          <a:xfrm>
            <a:off x="1002240" y="565200"/>
            <a:ext cx="319680" cy="128160"/>
          </a:xfrm>
          <a:custGeom>
            <a:avLst/>
            <a:gdLst/>
            <a:ahLst/>
            <a:cxnLst/>
            <a:rect l="0" t="0" r="r" b="b"/>
            <a:pathLst>
              <a:path w="888" h="356">
                <a:moveTo>
                  <a:pt x="887" y="355"/>
                </a:moveTo>
                <a:lnTo>
                  <a:pt x="0" y="0"/>
                </a:lnTo>
                <a:lnTo>
                  <a:pt x="21" y="0"/>
                </a:lnTo>
                <a:lnTo>
                  <a:pt x="887" y="347"/>
                </a:lnTo>
                <a:lnTo>
                  <a:pt x="887" y="355"/>
                </a:lnTo>
                <a:close/>
              </a:path>
            </a:pathLst>
          </a:custGeom>
          <a:solidFill>
            <a:srgbClr val="68524E"/>
          </a:solidFill>
          <a:ln>
            <a:noFill/>
          </a:ln>
        </p:spPr>
      </p:sp>
      <p:sp>
        <p:nvSpPr>
          <p:cNvPr id="18610" name="Freeform 820"/>
          <p:cNvSpPr/>
          <p:nvPr/>
        </p:nvSpPr>
        <p:spPr>
          <a:xfrm>
            <a:off x="1009800" y="565200"/>
            <a:ext cx="312120" cy="125280"/>
          </a:xfrm>
          <a:custGeom>
            <a:avLst/>
            <a:gdLst/>
            <a:ahLst/>
            <a:cxnLst/>
            <a:rect l="0" t="0" r="r" b="b"/>
            <a:pathLst>
              <a:path w="867" h="348">
                <a:moveTo>
                  <a:pt x="866" y="347"/>
                </a:moveTo>
                <a:lnTo>
                  <a:pt x="0" y="0"/>
                </a:lnTo>
                <a:lnTo>
                  <a:pt x="21" y="0"/>
                </a:lnTo>
                <a:lnTo>
                  <a:pt x="866" y="338"/>
                </a:lnTo>
                <a:lnTo>
                  <a:pt x="866" y="347"/>
                </a:lnTo>
                <a:close/>
              </a:path>
            </a:pathLst>
          </a:custGeom>
          <a:solidFill>
            <a:srgbClr val="67514D"/>
          </a:solidFill>
          <a:ln>
            <a:noFill/>
          </a:ln>
        </p:spPr>
      </p:sp>
      <p:sp>
        <p:nvSpPr>
          <p:cNvPr id="18611" name="Freeform 821"/>
          <p:cNvSpPr/>
          <p:nvPr/>
        </p:nvSpPr>
        <p:spPr>
          <a:xfrm>
            <a:off x="1017360" y="565200"/>
            <a:ext cx="304560" cy="122040"/>
          </a:xfrm>
          <a:custGeom>
            <a:avLst/>
            <a:gdLst/>
            <a:ahLst/>
            <a:cxnLst/>
            <a:rect l="0" t="0" r="r" b="b"/>
            <a:pathLst>
              <a:path w="846" h="339">
                <a:moveTo>
                  <a:pt x="845" y="338"/>
                </a:moveTo>
                <a:lnTo>
                  <a:pt x="0" y="0"/>
                </a:lnTo>
                <a:lnTo>
                  <a:pt x="21" y="0"/>
                </a:lnTo>
                <a:lnTo>
                  <a:pt x="845" y="330"/>
                </a:lnTo>
                <a:lnTo>
                  <a:pt x="845" y="338"/>
                </a:lnTo>
                <a:close/>
              </a:path>
            </a:pathLst>
          </a:custGeom>
          <a:solidFill>
            <a:srgbClr val="66504C"/>
          </a:solidFill>
          <a:ln>
            <a:noFill/>
          </a:ln>
        </p:spPr>
      </p:sp>
      <p:sp>
        <p:nvSpPr>
          <p:cNvPr id="18612" name="Freeform 822"/>
          <p:cNvSpPr/>
          <p:nvPr/>
        </p:nvSpPr>
        <p:spPr>
          <a:xfrm>
            <a:off x="1024920" y="565200"/>
            <a:ext cx="297000" cy="119160"/>
          </a:xfrm>
          <a:custGeom>
            <a:avLst/>
            <a:gdLst/>
            <a:ahLst/>
            <a:cxnLst/>
            <a:rect l="0" t="0" r="r" b="b"/>
            <a:pathLst>
              <a:path w="825" h="331">
                <a:moveTo>
                  <a:pt x="824" y="330"/>
                </a:moveTo>
                <a:lnTo>
                  <a:pt x="0" y="0"/>
                </a:lnTo>
                <a:lnTo>
                  <a:pt x="21" y="0"/>
                </a:lnTo>
                <a:lnTo>
                  <a:pt x="824" y="322"/>
                </a:lnTo>
                <a:lnTo>
                  <a:pt x="824" y="330"/>
                </a:lnTo>
                <a:close/>
              </a:path>
            </a:pathLst>
          </a:custGeom>
          <a:solidFill>
            <a:srgbClr val="664F4B"/>
          </a:solidFill>
          <a:ln>
            <a:noFill/>
          </a:ln>
        </p:spPr>
      </p:sp>
      <p:sp>
        <p:nvSpPr>
          <p:cNvPr id="18613" name="Freeform 823"/>
          <p:cNvSpPr/>
          <p:nvPr/>
        </p:nvSpPr>
        <p:spPr>
          <a:xfrm>
            <a:off x="1032480" y="565200"/>
            <a:ext cx="289440" cy="116280"/>
          </a:xfrm>
          <a:custGeom>
            <a:avLst/>
            <a:gdLst/>
            <a:ahLst/>
            <a:cxnLst/>
            <a:rect l="0" t="0" r="r" b="b"/>
            <a:pathLst>
              <a:path w="804" h="323">
                <a:moveTo>
                  <a:pt x="803" y="322"/>
                </a:moveTo>
                <a:lnTo>
                  <a:pt x="0" y="0"/>
                </a:lnTo>
                <a:lnTo>
                  <a:pt x="21" y="0"/>
                </a:lnTo>
                <a:lnTo>
                  <a:pt x="803" y="313"/>
                </a:lnTo>
                <a:lnTo>
                  <a:pt x="803" y="322"/>
                </a:lnTo>
                <a:close/>
              </a:path>
            </a:pathLst>
          </a:custGeom>
          <a:solidFill>
            <a:srgbClr val="654D49"/>
          </a:solidFill>
          <a:ln>
            <a:noFill/>
          </a:ln>
        </p:spPr>
      </p:sp>
      <p:sp>
        <p:nvSpPr>
          <p:cNvPr id="18614" name="Freeform 824"/>
          <p:cNvSpPr/>
          <p:nvPr/>
        </p:nvSpPr>
        <p:spPr>
          <a:xfrm>
            <a:off x="1040040" y="565200"/>
            <a:ext cx="281880" cy="113040"/>
          </a:xfrm>
          <a:custGeom>
            <a:avLst/>
            <a:gdLst/>
            <a:ahLst/>
            <a:cxnLst/>
            <a:rect l="0" t="0" r="r" b="b"/>
            <a:pathLst>
              <a:path w="783" h="314">
                <a:moveTo>
                  <a:pt x="782" y="313"/>
                </a:moveTo>
                <a:lnTo>
                  <a:pt x="0" y="0"/>
                </a:lnTo>
                <a:lnTo>
                  <a:pt x="21" y="0"/>
                </a:lnTo>
                <a:lnTo>
                  <a:pt x="782" y="305"/>
                </a:lnTo>
                <a:lnTo>
                  <a:pt x="782" y="313"/>
                </a:lnTo>
                <a:close/>
              </a:path>
            </a:pathLst>
          </a:custGeom>
          <a:solidFill>
            <a:srgbClr val="644C48"/>
          </a:solidFill>
          <a:ln>
            <a:noFill/>
          </a:ln>
        </p:spPr>
      </p:sp>
      <p:sp>
        <p:nvSpPr>
          <p:cNvPr id="18615" name="Freeform 825"/>
          <p:cNvSpPr/>
          <p:nvPr/>
        </p:nvSpPr>
        <p:spPr>
          <a:xfrm>
            <a:off x="1047600" y="565200"/>
            <a:ext cx="274320" cy="110160"/>
          </a:xfrm>
          <a:custGeom>
            <a:avLst/>
            <a:gdLst/>
            <a:ahLst/>
            <a:cxnLst/>
            <a:rect l="0" t="0" r="r" b="b"/>
            <a:pathLst>
              <a:path w="762" h="306">
                <a:moveTo>
                  <a:pt x="761" y="305"/>
                </a:moveTo>
                <a:lnTo>
                  <a:pt x="0" y="0"/>
                </a:lnTo>
                <a:lnTo>
                  <a:pt x="21" y="0"/>
                </a:lnTo>
                <a:lnTo>
                  <a:pt x="761" y="296"/>
                </a:lnTo>
                <a:lnTo>
                  <a:pt x="761" y="305"/>
                </a:lnTo>
                <a:close/>
              </a:path>
            </a:pathLst>
          </a:custGeom>
          <a:solidFill>
            <a:srgbClr val="634B47"/>
          </a:solidFill>
          <a:ln>
            <a:noFill/>
          </a:ln>
        </p:spPr>
      </p:sp>
      <p:sp>
        <p:nvSpPr>
          <p:cNvPr id="18616" name="Freeform 826"/>
          <p:cNvSpPr/>
          <p:nvPr/>
        </p:nvSpPr>
        <p:spPr>
          <a:xfrm>
            <a:off x="1055160" y="565200"/>
            <a:ext cx="266760" cy="106920"/>
          </a:xfrm>
          <a:custGeom>
            <a:avLst/>
            <a:gdLst/>
            <a:ahLst/>
            <a:cxnLst/>
            <a:rect l="0" t="0" r="r" b="b"/>
            <a:pathLst>
              <a:path w="741" h="297">
                <a:moveTo>
                  <a:pt x="740" y="296"/>
                </a:moveTo>
                <a:lnTo>
                  <a:pt x="0" y="0"/>
                </a:lnTo>
                <a:lnTo>
                  <a:pt x="21" y="0"/>
                </a:lnTo>
                <a:lnTo>
                  <a:pt x="740" y="288"/>
                </a:lnTo>
                <a:lnTo>
                  <a:pt x="740" y="296"/>
                </a:lnTo>
                <a:close/>
              </a:path>
            </a:pathLst>
          </a:custGeom>
          <a:solidFill>
            <a:srgbClr val="624A46"/>
          </a:solidFill>
          <a:ln>
            <a:noFill/>
          </a:ln>
        </p:spPr>
      </p:sp>
      <p:sp>
        <p:nvSpPr>
          <p:cNvPr id="18617" name="Freeform 827"/>
          <p:cNvSpPr/>
          <p:nvPr/>
        </p:nvSpPr>
        <p:spPr>
          <a:xfrm>
            <a:off x="1062720" y="565200"/>
            <a:ext cx="259200" cy="104040"/>
          </a:xfrm>
          <a:custGeom>
            <a:avLst/>
            <a:gdLst/>
            <a:ahLst/>
            <a:cxnLst/>
            <a:rect l="0" t="0" r="r" b="b"/>
            <a:pathLst>
              <a:path w="720" h="289">
                <a:moveTo>
                  <a:pt x="719" y="288"/>
                </a:moveTo>
                <a:lnTo>
                  <a:pt x="0" y="0"/>
                </a:lnTo>
                <a:lnTo>
                  <a:pt x="21" y="0"/>
                </a:lnTo>
                <a:lnTo>
                  <a:pt x="719" y="279"/>
                </a:lnTo>
                <a:lnTo>
                  <a:pt x="719" y="288"/>
                </a:lnTo>
                <a:close/>
              </a:path>
            </a:pathLst>
          </a:custGeom>
          <a:solidFill>
            <a:srgbClr val="614945"/>
          </a:solidFill>
          <a:ln>
            <a:noFill/>
          </a:ln>
        </p:spPr>
      </p:sp>
      <p:sp>
        <p:nvSpPr>
          <p:cNvPr id="18618" name="Freeform 828"/>
          <p:cNvSpPr/>
          <p:nvPr/>
        </p:nvSpPr>
        <p:spPr>
          <a:xfrm>
            <a:off x="1070280" y="565200"/>
            <a:ext cx="251640" cy="100800"/>
          </a:xfrm>
          <a:custGeom>
            <a:avLst/>
            <a:gdLst/>
            <a:ahLst/>
            <a:cxnLst/>
            <a:rect l="0" t="0" r="r" b="b"/>
            <a:pathLst>
              <a:path w="699" h="280">
                <a:moveTo>
                  <a:pt x="698" y="279"/>
                </a:moveTo>
                <a:lnTo>
                  <a:pt x="0" y="0"/>
                </a:lnTo>
                <a:lnTo>
                  <a:pt x="22" y="0"/>
                </a:lnTo>
                <a:lnTo>
                  <a:pt x="698" y="271"/>
                </a:lnTo>
                <a:lnTo>
                  <a:pt x="698" y="279"/>
                </a:lnTo>
                <a:close/>
              </a:path>
            </a:pathLst>
          </a:custGeom>
          <a:solidFill>
            <a:srgbClr val="614844"/>
          </a:solidFill>
          <a:ln>
            <a:noFill/>
          </a:ln>
        </p:spPr>
      </p:sp>
      <p:sp>
        <p:nvSpPr>
          <p:cNvPr id="18619" name="Freeform 829"/>
          <p:cNvSpPr/>
          <p:nvPr/>
        </p:nvSpPr>
        <p:spPr>
          <a:xfrm>
            <a:off x="1078200" y="565200"/>
            <a:ext cx="243720" cy="97920"/>
          </a:xfrm>
          <a:custGeom>
            <a:avLst/>
            <a:gdLst/>
            <a:ahLst/>
            <a:cxnLst/>
            <a:rect l="0" t="0" r="r" b="b"/>
            <a:pathLst>
              <a:path w="677" h="272">
                <a:moveTo>
                  <a:pt x="676" y="271"/>
                </a:moveTo>
                <a:lnTo>
                  <a:pt x="0" y="0"/>
                </a:lnTo>
                <a:lnTo>
                  <a:pt x="21" y="0"/>
                </a:lnTo>
                <a:lnTo>
                  <a:pt x="676" y="262"/>
                </a:lnTo>
                <a:lnTo>
                  <a:pt x="676" y="271"/>
                </a:lnTo>
                <a:close/>
              </a:path>
            </a:pathLst>
          </a:custGeom>
          <a:solidFill>
            <a:srgbClr val="604742"/>
          </a:solidFill>
          <a:ln>
            <a:noFill/>
          </a:ln>
        </p:spPr>
      </p:sp>
      <p:sp>
        <p:nvSpPr>
          <p:cNvPr id="18620" name="Freeform 830"/>
          <p:cNvSpPr/>
          <p:nvPr/>
        </p:nvSpPr>
        <p:spPr>
          <a:xfrm>
            <a:off x="1085760" y="565200"/>
            <a:ext cx="236160" cy="94680"/>
          </a:xfrm>
          <a:custGeom>
            <a:avLst/>
            <a:gdLst/>
            <a:ahLst/>
            <a:cxnLst/>
            <a:rect l="0" t="0" r="r" b="b"/>
            <a:pathLst>
              <a:path w="656" h="263">
                <a:moveTo>
                  <a:pt x="655" y="262"/>
                </a:moveTo>
                <a:lnTo>
                  <a:pt x="0" y="0"/>
                </a:lnTo>
                <a:lnTo>
                  <a:pt x="21" y="0"/>
                </a:lnTo>
                <a:lnTo>
                  <a:pt x="655" y="254"/>
                </a:lnTo>
                <a:lnTo>
                  <a:pt x="655" y="262"/>
                </a:lnTo>
                <a:close/>
              </a:path>
            </a:pathLst>
          </a:custGeom>
          <a:solidFill>
            <a:srgbClr val="604641"/>
          </a:solidFill>
          <a:ln>
            <a:noFill/>
          </a:ln>
        </p:spPr>
      </p:sp>
      <p:sp>
        <p:nvSpPr>
          <p:cNvPr id="18621" name="Freeform 831"/>
          <p:cNvSpPr/>
          <p:nvPr/>
        </p:nvSpPr>
        <p:spPr>
          <a:xfrm>
            <a:off x="1093320" y="565200"/>
            <a:ext cx="228600" cy="91800"/>
          </a:xfrm>
          <a:custGeom>
            <a:avLst/>
            <a:gdLst/>
            <a:ahLst/>
            <a:cxnLst/>
            <a:rect l="0" t="0" r="r" b="b"/>
            <a:pathLst>
              <a:path w="635" h="255">
                <a:moveTo>
                  <a:pt x="634" y="254"/>
                </a:moveTo>
                <a:lnTo>
                  <a:pt x="0" y="0"/>
                </a:lnTo>
                <a:lnTo>
                  <a:pt x="21" y="0"/>
                </a:lnTo>
                <a:lnTo>
                  <a:pt x="634" y="246"/>
                </a:lnTo>
                <a:lnTo>
                  <a:pt x="634" y="254"/>
                </a:lnTo>
                <a:close/>
              </a:path>
            </a:pathLst>
          </a:custGeom>
          <a:solidFill>
            <a:srgbClr val="5F4540"/>
          </a:solidFill>
          <a:ln>
            <a:noFill/>
          </a:ln>
        </p:spPr>
      </p:sp>
      <p:sp>
        <p:nvSpPr>
          <p:cNvPr id="18622" name="Freeform 832"/>
          <p:cNvSpPr/>
          <p:nvPr/>
        </p:nvSpPr>
        <p:spPr>
          <a:xfrm>
            <a:off x="1100880" y="565200"/>
            <a:ext cx="221040" cy="88920"/>
          </a:xfrm>
          <a:custGeom>
            <a:avLst/>
            <a:gdLst/>
            <a:ahLst/>
            <a:cxnLst/>
            <a:rect l="0" t="0" r="r" b="b"/>
            <a:pathLst>
              <a:path w="614" h="247">
                <a:moveTo>
                  <a:pt x="613" y="246"/>
                </a:moveTo>
                <a:lnTo>
                  <a:pt x="0" y="0"/>
                </a:lnTo>
                <a:lnTo>
                  <a:pt x="21" y="0"/>
                </a:lnTo>
                <a:lnTo>
                  <a:pt x="613" y="237"/>
                </a:lnTo>
                <a:lnTo>
                  <a:pt x="613" y="246"/>
                </a:lnTo>
                <a:close/>
              </a:path>
            </a:pathLst>
          </a:custGeom>
          <a:solidFill>
            <a:srgbClr val="5E443F"/>
          </a:solidFill>
          <a:ln>
            <a:noFill/>
          </a:ln>
        </p:spPr>
      </p:sp>
      <p:sp>
        <p:nvSpPr>
          <p:cNvPr id="18623" name="Freeform 833"/>
          <p:cNvSpPr/>
          <p:nvPr/>
        </p:nvSpPr>
        <p:spPr>
          <a:xfrm>
            <a:off x="1108440" y="565200"/>
            <a:ext cx="213480" cy="85680"/>
          </a:xfrm>
          <a:custGeom>
            <a:avLst/>
            <a:gdLst/>
            <a:ahLst/>
            <a:cxnLst/>
            <a:rect l="0" t="0" r="r" b="b"/>
            <a:pathLst>
              <a:path w="593" h="238">
                <a:moveTo>
                  <a:pt x="592" y="237"/>
                </a:moveTo>
                <a:lnTo>
                  <a:pt x="0" y="0"/>
                </a:lnTo>
                <a:lnTo>
                  <a:pt x="21" y="0"/>
                </a:lnTo>
                <a:lnTo>
                  <a:pt x="592" y="229"/>
                </a:lnTo>
                <a:lnTo>
                  <a:pt x="592" y="237"/>
                </a:lnTo>
                <a:close/>
              </a:path>
            </a:pathLst>
          </a:custGeom>
          <a:solidFill>
            <a:srgbClr val="5D423D"/>
          </a:solidFill>
          <a:ln>
            <a:noFill/>
          </a:ln>
        </p:spPr>
      </p:sp>
      <p:sp>
        <p:nvSpPr>
          <p:cNvPr id="18624" name="Freeform 834"/>
          <p:cNvSpPr/>
          <p:nvPr/>
        </p:nvSpPr>
        <p:spPr>
          <a:xfrm>
            <a:off x="1116000" y="565200"/>
            <a:ext cx="205920" cy="82800"/>
          </a:xfrm>
          <a:custGeom>
            <a:avLst/>
            <a:gdLst/>
            <a:ahLst/>
            <a:cxnLst/>
            <a:rect l="0" t="0" r="r" b="b"/>
            <a:pathLst>
              <a:path w="572" h="230">
                <a:moveTo>
                  <a:pt x="571" y="229"/>
                </a:moveTo>
                <a:lnTo>
                  <a:pt x="0" y="0"/>
                </a:lnTo>
                <a:lnTo>
                  <a:pt x="21" y="0"/>
                </a:lnTo>
                <a:lnTo>
                  <a:pt x="571" y="220"/>
                </a:lnTo>
                <a:lnTo>
                  <a:pt x="571" y="229"/>
                </a:lnTo>
                <a:close/>
              </a:path>
            </a:pathLst>
          </a:custGeom>
          <a:solidFill>
            <a:srgbClr val="5D413C"/>
          </a:solidFill>
          <a:ln>
            <a:noFill/>
          </a:ln>
        </p:spPr>
      </p:sp>
      <p:sp>
        <p:nvSpPr>
          <p:cNvPr id="18625" name="Freeform 835"/>
          <p:cNvSpPr/>
          <p:nvPr/>
        </p:nvSpPr>
        <p:spPr>
          <a:xfrm>
            <a:off x="1123560" y="565200"/>
            <a:ext cx="198360" cy="79560"/>
          </a:xfrm>
          <a:custGeom>
            <a:avLst/>
            <a:gdLst/>
            <a:ahLst/>
            <a:cxnLst/>
            <a:rect l="0" t="0" r="r" b="b"/>
            <a:pathLst>
              <a:path w="551" h="221">
                <a:moveTo>
                  <a:pt x="550" y="220"/>
                </a:moveTo>
                <a:lnTo>
                  <a:pt x="0" y="0"/>
                </a:lnTo>
                <a:lnTo>
                  <a:pt x="21" y="0"/>
                </a:lnTo>
                <a:lnTo>
                  <a:pt x="550" y="212"/>
                </a:lnTo>
                <a:lnTo>
                  <a:pt x="550" y="220"/>
                </a:lnTo>
                <a:close/>
              </a:path>
            </a:pathLst>
          </a:custGeom>
          <a:solidFill>
            <a:srgbClr val="5C403B"/>
          </a:solidFill>
          <a:ln>
            <a:noFill/>
          </a:ln>
        </p:spPr>
      </p:sp>
      <p:sp>
        <p:nvSpPr>
          <p:cNvPr id="18626" name="Freeform 836"/>
          <p:cNvSpPr/>
          <p:nvPr/>
        </p:nvSpPr>
        <p:spPr>
          <a:xfrm>
            <a:off x="1131120" y="565200"/>
            <a:ext cx="190800" cy="76680"/>
          </a:xfrm>
          <a:custGeom>
            <a:avLst/>
            <a:gdLst/>
            <a:ahLst/>
            <a:cxnLst/>
            <a:rect l="0" t="0" r="r" b="b"/>
            <a:pathLst>
              <a:path w="530" h="213">
                <a:moveTo>
                  <a:pt x="529" y="212"/>
                </a:moveTo>
                <a:lnTo>
                  <a:pt x="0" y="0"/>
                </a:lnTo>
                <a:lnTo>
                  <a:pt x="21" y="0"/>
                </a:lnTo>
                <a:lnTo>
                  <a:pt x="529" y="203"/>
                </a:lnTo>
                <a:lnTo>
                  <a:pt x="529" y="212"/>
                </a:lnTo>
                <a:close/>
              </a:path>
            </a:pathLst>
          </a:custGeom>
          <a:solidFill>
            <a:srgbClr val="5B3F3A"/>
          </a:solidFill>
          <a:ln>
            <a:noFill/>
          </a:ln>
        </p:spPr>
      </p:sp>
      <p:sp>
        <p:nvSpPr>
          <p:cNvPr id="18627" name="Freeform 837"/>
          <p:cNvSpPr/>
          <p:nvPr/>
        </p:nvSpPr>
        <p:spPr>
          <a:xfrm>
            <a:off x="1138680" y="565200"/>
            <a:ext cx="183240" cy="73440"/>
          </a:xfrm>
          <a:custGeom>
            <a:avLst/>
            <a:gdLst/>
            <a:ahLst/>
            <a:cxnLst/>
            <a:rect l="0" t="0" r="r" b="b"/>
            <a:pathLst>
              <a:path w="509" h="204">
                <a:moveTo>
                  <a:pt x="508" y="203"/>
                </a:moveTo>
                <a:lnTo>
                  <a:pt x="0" y="0"/>
                </a:lnTo>
                <a:lnTo>
                  <a:pt x="21" y="0"/>
                </a:lnTo>
                <a:lnTo>
                  <a:pt x="508" y="195"/>
                </a:lnTo>
                <a:lnTo>
                  <a:pt x="508" y="203"/>
                </a:lnTo>
                <a:close/>
              </a:path>
            </a:pathLst>
          </a:custGeom>
          <a:solidFill>
            <a:srgbClr val="5A3E39"/>
          </a:solidFill>
          <a:ln>
            <a:noFill/>
          </a:ln>
        </p:spPr>
      </p:sp>
      <p:sp>
        <p:nvSpPr>
          <p:cNvPr id="18628" name="Freeform 838"/>
          <p:cNvSpPr/>
          <p:nvPr/>
        </p:nvSpPr>
        <p:spPr>
          <a:xfrm>
            <a:off x="1146240" y="565200"/>
            <a:ext cx="175680" cy="70560"/>
          </a:xfrm>
          <a:custGeom>
            <a:avLst/>
            <a:gdLst/>
            <a:ahLst/>
            <a:cxnLst/>
            <a:rect l="0" t="0" r="r" b="b"/>
            <a:pathLst>
              <a:path w="488" h="196">
                <a:moveTo>
                  <a:pt x="487" y="195"/>
                </a:moveTo>
                <a:lnTo>
                  <a:pt x="0" y="0"/>
                </a:lnTo>
                <a:lnTo>
                  <a:pt x="22" y="0"/>
                </a:lnTo>
                <a:lnTo>
                  <a:pt x="487" y="187"/>
                </a:lnTo>
                <a:lnTo>
                  <a:pt x="487" y="195"/>
                </a:lnTo>
                <a:close/>
              </a:path>
            </a:pathLst>
          </a:custGeom>
          <a:solidFill>
            <a:srgbClr val="5A3D38"/>
          </a:solidFill>
          <a:ln>
            <a:noFill/>
          </a:ln>
        </p:spPr>
      </p:sp>
      <p:sp>
        <p:nvSpPr>
          <p:cNvPr id="18629" name="Freeform 839"/>
          <p:cNvSpPr/>
          <p:nvPr/>
        </p:nvSpPr>
        <p:spPr>
          <a:xfrm>
            <a:off x="1154160" y="565200"/>
            <a:ext cx="167760" cy="67680"/>
          </a:xfrm>
          <a:custGeom>
            <a:avLst/>
            <a:gdLst/>
            <a:ahLst/>
            <a:cxnLst/>
            <a:rect l="0" t="0" r="r" b="b"/>
            <a:pathLst>
              <a:path w="466" h="188">
                <a:moveTo>
                  <a:pt x="465" y="187"/>
                </a:moveTo>
                <a:lnTo>
                  <a:pt x="0" y="0"/>
                </a:lnTo>
                <a:lnTo>
                  <a:pt x="21" y="0"/>
                </a:lnTo>
                <a:lnTo>
                  <a:pt x="465" y="178"/>
                </a:lnTo>
                <a:lnTo>
                  <a:pt x="465" y="187"/>
                </a:lnTo>
                <a:close/>
              </a:path>
            </a:pathLst>
          </a:custGeom>
          <a:solidFill>
            <a:srgbClr val="593C37"/>
          </a:solidFill>
          <a:ln>
            <a:noFill/>
          </a:ln>
        </p:spPr>
      </p:sp>
      <p:sp>
        <p:nvSpPr>
          <p:cNvPr id="18630" name="Freeform 840"/>
          <p:cNvSpPr/>
          <p:nvPr/>
        </p:nvSpPr>
        <p:spPr>
          <a:xfrm>
            <a:off x="1161720" y="565200"/>
            <a:ext cx="160200" cy="64440"/>
          </a:xfrm>
          <a:custGeom>
            <a:avLst/>
            <a:gdLst/>
            <a:ahLst/>
            <a:cxnLst/>
            <a:rect l="0" t="0" r="r" b="b"/>
            <a:pathLst>
              <a:path w="445" h="179">
                <a:moveTo>
                  <a:pt x="444" y="178"/>
                </a:moveTo>
                <a:lnTo>
                  <a:pt x="0" y="0"/>
                </a:lnTo>
                <a:lnTo>
                  <a:pt x="21" y="0"/>
                </a:lnTo>
                <a:lnTo>
                  <a:pt x="444" y="170"/>
                </a:lnTo>
                <a:lnTo>
                  <a:pt x="444" y="178"/>
                </a:lnTo>
                <a:close/>
              </a:path>
            </a:pathLst>
          </a:custGeom>
          <a:solidFill>
            <a:srgbClr val="593B36"/>
          </a:solidFill>
          <a:ln>
            <a:noFill/>
          </a:ln>
        </p:spPr>
      </p:sp>
      <p:sp>
        <p:nvSpPr>
          <p:cNvPr id="18631" name="Freeform 841"/>
          <p:cNvSpPr/>
          <p:nvPr/>
        </p:nvSpPr>
        <p:spPr>
          <a:xfrm>
            <a:off x="1169280" y="565200"/>
            <a:ext cx="152640" cy="61560"/>
          </a:xfrm>
          <a:custGeom>
            <a:avLst/>
            <a:gdLst/>
            <a:ahLst/>
            <a:cxnLst/>
            <a:rect l="0" t="0" r="r" b="b"/>
            <a:pathLst>
              <a:path w="424" h="171">
                <a:moveTo>
                  <a:pt x="423" y="170"/>
                </a:moveTo>
                <a:lnTo>
                  <a:pt x="0" y="0"/>
                </a:lnTo>
                <a:lnTo>
                  <a:pt x="21" y="0"/>
                </a:lnTo>
                <a:lnTo>
                  <a:pt x="423" y="161"/>
                </a:lnTo>
                <a:lnTo>
                  <a:pt x="423" y="170"/>
                </a:lnTo>
                <a:close/>
              </a:path>
            </a:pathLst>
          </a:custGeom>
          <a:solidFill>
            <a:srgbClr val="583A34"/>
          </a:solidFill>
          <a:ln>
            <a:noFill/>
          </a:ln>
        </p:spPr>
      </p:sp>
      <p:sp>
        <p:nvSpPr>
          <p:cNvPr id="18632" name="Freeform 842"/>
          <p:cNvSpPr/>
          <p:nvPr/>
        </p:nvSpPr>
        <p:spPr>
          <a:xfrm>
            <a:off x="1176840" y="565200"/>
            <a:ext cx="145080" cy="58320"/>
          </a:xfrm>
          <a:custGeom>
            <a:avLst/>
            <a:gdLst/>
            <a:ahLst/>
            <a:cxnLst/>
            <a:rect l="0" t="0" r="r" b="b"/>
            <a:pathLst>
              <a:path w="403" h="162">
                <a:moveTo>
                  <a:pt x="402" y="161"/>
                </a:moveTo>
                <a:lnTo>
                  <a:pt x="0" y="0"/>
                </a:lnTo>
                <a:lnTo>
                  <a:pt x="21" y="0"/>
                </a:lnTo>
                <a:lnTo>
                  <a:pt x="402" y="153"/>
                </a:lnTo>
                <a:lnTo>
                  <a:pt x="402" y="161"/>
                </a:lnTo>
                <a:close/>
              </a:path>
            </a:pathLst>
          </a:custGeom>
          <a:solidFill>
            <a:srgbClr val="583932"/>
          </a:solidFill>
          <a:ln>
            <a:noFill/>
          </a:ln>
        </p:spPr>
      </p:sp>
      <p:sp>
        <p:nvSpPr>
          <p:cNvPr id="18633" name="Freeform 843"/>
          <p:cNvSpPr/>
          <p:nvPr/>
        </p:nvSpPr>
        <p:spPr>
          <a:xfrm>
            <a:off x="1184400" y="565200"/>
            <a:ext cx="137520" cy="55440"/>
          </a:xfrm>
          <a:custGeom>
            <a:avLst/>
            <a:gdLst/>
            <a:ahLst/>
            <a:cxnLst/>
            <a:rect l="0" t="0" r="r" b="b"/>
            <a:pathLst>
              <a:path w="382" h="154">
                <a:moveTo>
                  <a:pt x="381" y="153"/>
                </a:moveTo>
                <a:lnTo>
                  <a:pt x="0" y="0"/>
                </a:lnTo>
                <a:lnTo>
                  <a:pt x="21" y="0"/>
                </a:lnTo>
                <a:lnTo>
                  <a:pt x="381" y="144"/>
                </a:lnTo>
                <a:lnTo>
                  <a:pt x="381" y="153"/>
                </a:lnTo>
                <a:close/>
              </a:path>
            </a:pathLst>
          </a:custGeom>
          <a:solidFill>
            <a:srgbClr val="573831"/>
          </a:solidFill>
          <a:ln>
            <a:noFill/>
          </a:ln>
        </p:spPr>
      </p:sp>
      <p:sp>
        <p:nvSpPr>
          <p:cNvPr id="18634" name="Freeform 844"/>
          <p:cNvSpPr/>
          <p:nvPr/>
        </p:nvSpPr>
        <p:spPr>
          <a:xfrm>
            <a:off x="1191960" y="565200"/>
            <a:ext cx="129960" cy="52200"/>
          </a:xfrm>
          <a:custGeom>
            <a:avLst/>
            <a:gdLst/>
            <a:ahLst/>
            <a:cxnLst/>
            <a:rect l="0" t="0" r="r" b="b"/>
            <a:pathLst>
              <a:path w="361" h="145">
                <a:moveTo>
                  <a:pt x="360" y="144"/>
                </a:moveTo>
                <a:lnTo>
                  <a:pt x="0" y="0"/>
                </a:lnTo>
                <a:lnTo>
                  <a:pt x="21" y="0"/>
                </a:lnTo>
                <a:lnTo>
                  <a:pt x="360" y="136"/>
                </a:lnTo>
                <a:lnTo>
                  <a:pt x="360" y="144"/>
                </a:lnTo>
                <a:close/>
              </a:path>
            </a:pathLst>
          </a:custGeom>
          <a:solidFill>
            <a:srgbClr val="573730"/>
          </a:solidFill>
          <a:ln>
            <a:noFill/>
          </a:ln>
        </p:spPr>
      </p:sp>
      <p:sp>
        <p:nvSpPr>
          <p:cNvPr id="18635" name="Freeform 845"/>
          <p:cNvSpPr/>
          <p:nvPr/>
        </p:nvSpPr>
        <p:spPr>
          <a:xfrm>
            <a:off x="1199520" y="565200"/>
            <a:ext cx="122400" cy="49320"/>
          </a:xfrm>
          <a:custGeom>
            <a:avLst/>
            <a:gdLst/>
            <a:ahLst/>
            <a:cxnLst/>
            <a:rect l="0" t="0" r="r" b="b"/>
            <a:pathLst>
              <a:path w="340" h="137">
                <a:moveTo>
                  <a:pt x="339" y="136"/>
                </a:moveTo>
                <a:lnTo>
                  <a:pt x="0" y="0"/>
                </a:lnTo>
                <a:lnTo>
                  <a:pt x="21" y="0"/>
                </a:lnTo>
                <a:lnTo>
                  <a:pt x="339" y="128"/>
                </a:lnTo>
                <a:lnTo>
                  <a:pt x="339" y="136"/>
                </a:lnTo>
                <a:close/>
              </a:path>
            </a:pathLst>
          </a:custGeom>
          <a:solidFill>
            <a:srgbClr val="56362F"/>
          </a:solidFill>
          <a:ln>
            <a:noFill/>
          </a:ln>
        </p:spPr>
      </p:sp>
      <p:sp>
        <p:nvSpPr>
          <p:cNvPr id="18636" name="Freeform 846"/>
          <p:cNvSpPr/>
          <p:nvPr/>
        </p:nvSpPr>
        <p:spPr>
          <a:xfrm>
            <a:off x="1207080" y="565200"/>
            <a:ext cx="114840" cy="46440"/>
          </a:xfrm>
          <a:custGeom>
            <a:avLst/>
            <a:gdLst/>
            <a:ahLst/>
            <a:cxnLst/>
            <a:rect l="0" t="0" r="r" b="b"/>
            <a:pathLst>
              <a:path w="319" h="129">
                <a:moveTo>
                  <a:pt x="318" y="128"/>
                </a:moveTo>
                <a:lnTo>
                  <a:pt x="0" y="0"/>
                </a:lnTo>
                <a:lnTo>
                  <a:pt x="21" y="0"/>
                </a:lnTo>
                <a:lnTo>
                  <a:pt x="318" y="119"/>
                </a:lnTo>
                <a:lnTo>
                  <a:pt x="318" y="128"/>
                </a:lnTo>
                <a:close/>
              </a:path>
            </a:pathLst>
          </a:custGeom>
          <a:solidFill>
            <a:srgbClr val="55352E"/>
          </a:solidFill>
          <a:ln>
            <a:noFill/>
          </a:ln>
        </p:spPr>
      </p:sp>
      <p:sp>
        <p:nvSpPr>
          <p:cNvPr id="18637" name="Freeform 847"/>
          <p:cNvSpPr/>
          <p:nvPr/>
        </p:nvSpPr>
        <p:spPr>
          <a:xfrm>
            <a:off x="1214640" y="565200"/>
            <a:ext cx="107280" cy="43200"/>
          </a:xfrm>
          <a:custGeom>
            <a:avLst/>
            <a:gdLst/>
            <a:ahLst/>
            <a:cxnLst/>
            <a:rect l="0" t="0" r="r" b="b"/>
            <a:pathLst>
              <a:path w="298" h="120">
                <a:moveTo>
                  <a:pt x="297" y="119"/>
                </a:moveTo>
                <a:lnTo>
                  <a:pt x="0" y="0"/>
                </a:lnTo>
                <a:lnTo>
                  <a:pt x="22" y="0"/>
                </a:lnTo>
                <a:lnTo>
                  <a:pt x="297" y="111"/>
                </a:lnTo>
                <a:lnTo>
                  <a:pt x="297" y="119"/>
                </a:lnTo>
                <a:close/>
              </a:path>
            </a:pathLst>
          </a:custGeom>
          <a:solidFill>
            <a:srgbClr val="54332D"/>
          </a:solidFill>
          <a:ln>
            <a:noFill/>
          </a:ln>
        </p:spPr>
      </p:sp>
      <p:sp>
        <p:nvSpPr>
          <p:cNvPr id="18638" name="Freeform 848"/>
          <p:cNvSpPr/>
          <p:nvPr/>
        </p:nvSpPr>
        <p:spPr>
          <a:xfrm>
            <a:off x="1222200" y="565200"/>
            <a:ext cx="99720" cy="40320"/>
          </a:xfrm>
          <a:custGeom>
            <a:avLst/>
            <a:gdLst/>
            <a:ahLst/>
            <a:cxnLst/>
            <a:rect l="0" t="0" r="r" b="b"/>
            <a:pathLst>
              <a:path w="277" h="112">
                <a:moveTo>
                  <a:pt x="276" y="111"/>
                </a:moveTo>
                <a:lnTo>
                  <a:pt x="0" y="0"/>
                </a:lnTo>
                <a:lnTo>
                  <a:pt x="22" y="0"/>
                </a:lnTo>
                <a:lnTo>
                  <a:pt x="276" y="102"/>
                </a:lnTo>
                <a:lnTo>
                  <a:pt x="276" y="111"/>
                </a:lnTo>
                <a:close/>
              </a:path>
            </a:pathLst>
          </a:custGeom>
          <a:solidFill>
            <a:srgbClr val="54322C"/>
          </a:solidFill>
          <a:ln>
            <a:noFill/>
          </a:ln>
        </p:spPr>
      </p:sp>
      <p:sp>
        <p:nvSpPr>
          <p:cNvPr id="18639" name="Freeform 849"/>
          <p:cNvSpPr/>
          <p:nvPr/>
        </p:nvSpPr>
        <p:spPr>
          <a:xfrm>
            <a:off x="1230120" y="565200"/>
            <a:ext cx="91800" cy="37080"/>
          </a:xfrm>
          <a:custGeom>
            <a:avLst/>
            <a:gdLst/>
            <a:ahLst/>
            <a:cxnLst/>
            <a:rect l="0" t="0" r="r" b="b"/>
            <a:pathLst>
              <a:path w="255" h="103">
                <a:moveTo>
                  <a:pt x="254" y="102"/>
                </a:moveTo>
                <a:lnTo>
                  <a:pt x="0" y="0"/>
                </a:lnTo>
                <a:lnTo>
                  <a:pt x="21" y="0"/>
                </a:lnTo>
                <a:lnTo>
                  <a:pt x="254" y="93"/>
                </a:lnTo>
                <a:lnTo>
                  <a:pt x="254" y="102"/>
                </a:lnTo>
                <a:close/>
              </a:path>
            </a:pathLst>
          </a:custGeom>
          <a:solidFill>
            <a:srgbClr val="54322B"/>
          </a:solidFill>
          <a:ln>
            <a:noFill/>
          </a:ln>
        </p:spPr>
      </p:sp>
      <p:sp>
        <p:nvSpPr>
          <p:cNvPr id="18640" name="Freeform 850"/>
          <p:cNvSpPr/>
          <p:nvPr/>
        </p:nvSpPr>
        <p:spPr>
          <a:xfrm>
            <a:off x="1237680" y="56520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18641" name="Freeform 851"/>
          <p:cNvSpPr/>
          <p:nvPr/>
        </p:nvSpPr>
        <p:spPr>
          <a:xfrm>
            <a:off x="1245240" y="565200"/>
            <a:ext cx="76680" cy="30960"/>
          </a:xfrm>
          <a:custGeom>
            <a:avLst/>
            <a:gdLst/>
            <a:ahLst/>
            <a:cxnLst/>
            <a:rect l="0" t="0" r="r" b="b"/>
            <a:pathLst>
              <a:path w="213" h="86">
                <a:moveTo>
                  <a:pt x="212" y="85"/>
                </a:moveTo>
                <a:lnTo>
                  <a:pt x="0" y="0"/>
                </a:lnTo>
                <a:lnTo>
                  <a:pt x="21" y="0"/>
                </a:lnTo>
                <a:lnTo>
                  <a:pt x="212" y="77"/>
                </a:lnTo>
                <a:lnTo>
                  <a:pt x="212" y="85"/>
                </a:lnTo>
                <a:close/>
              </a:path>
            </a:pathLst>
          </a:custGeom>
          <a:solidFill>
            <a:srgbClr val="533028"/>
          </a:solidFill>
          <a:ln>
            <a:noFill/>
          </a:ln>
        </p:spPr>
      </p:sp>
      <p:sp>
        <p:nvSpPr>
          <p:cNvPr id="18642" name="Freeform 852"/>
          <p:cNvSpPr/>
          <p:nvPr/>
        </p:nvSpPr>
        <p:spPr>
          <a:xfrm>
            <a:off x="1252800" y="565200"/>
            <a:ext cx="69120" cy="28080"/>
          </a:xfrm>
          <a:custGeom>
            <a:avLst/>
            <a:gdLst/>
            <a:ahLst/>
            <a:cxnLst/>
            <a:rect l="0" t="0" r="r" b="b"/>
            <a:pathLst>
              <a:path w="192" h="78">
                <a:moveTo>
                  <a:pt x="191" y="77"/>
                </a:moveTo>
                <a:lnTo>
                  <a:pt x="0" y="0"/>
                </a:lnTo>
                <a:lnTo>
                  <a:pt x="22" y="0"/>
                </a:lnTo>
                <a:lnTo>
                  <a:pt x="191" y="69"/>
                </a:lnTo>
                <a:lnTo>
                  <a:pt x="191" y="77"/>
                </a:lnTo>
                <a:close/>
              </a:path>
            </a:pathLst>
          </a:custGeom>
          <a:solidFill>
            <a:srgbClr val="522F27"/>
          </a:solidFill>
          <a:ln>
            <a:noFill/>
          </a:ln>
        </p:spPr>
      </p:sp>
      <p:sp>
        <p:nvSpPr>
          <p:cNvPr id="18643" name="Freeform 853"/>
          <p:cNvSpPr/>
          <p:nvPr/>
        </p:nvSpPr>
        <p:spPr>
          <a:xfrm>
            <a:off x="1260360" y="565200"/>
            <a:ext cx="61560" cy="25200"/>
          </a:xfrm>
          <a:custGeom>
            <a:avLst/>
            <a:gdLst/>
            <a:ahLst/>
            <a:cxnLst/>
            <a:rect l="0" t="0" r="r" b="b"/>
            <a:pathLst>
              <a:path w="171" h="70">
                <a:moveTo>
                  <a:pt x="170" y="69"/>
                </a:moveTo>
                <a:lnTo>
                  <a:pt x="0" y="0"/>
                </a:lnTo>
                <a:lnTo>
                  <a:pt x="21" y="0"/>
                </a:lnTo>
                <a:lnTo>
                  <a:pt x="170" y="60"/>
                </a:lnTo>
                <a:lnTo>
                  <a:pt x="170" y="69"/>
                </a:lnTo>
                <a:close/>
              </a:path>
            </a:pathLst>
          </a:custGeom>
          <a:solidFill>
            <a:srgbClr val="522E26"/>
          </a:solidFill>
          <a:ln>
            <a:noFill/>
          </a:ln>
        </p:spPr>
      </p:sp>
      <p:sp>
        <p:nvSpPr>
          <p:cNvPr id="18644" name="Freeform 854"/>
          <p:cNvSpPr/>
          <p:nvPr/>
        </p:nvSpPr>
        <p:spPr>
          <a:xfrm>
            <a:off x="1267920" y="565200"/>
            <a:ext cx="54000" cy="21960"/>
          </a:xfrm>
          <a:custGeom>
            <a:avLst/>
            <a:gdLst/>
            <a:ahLst/>
            <a:cxnLst/>
            <a:rect l="0" t="0" r="r" b="b"/>
            <a:pathLst>
              <a:path w="150" h="61">
                <a:moveTo>
                  <a:pt x="149" y="60"/>
                </a:moveTo>
                <a:lnTo>
                  <a:pt x="0" y="0"/>
                </a:lnTo>
                <a:lnTo>
                  <a:pt x="21" y="0"/>
                </a:lnTo>
                <a:lnTo>
                  <a:pt x="149" y="51"/>
                </a:lnTo>
                <a:lnTo>
                  <a:pt x="149" y="60"/>
                </a:lnTo>
                <a:close/>
              </a:path>
            </a:pathLst>
          </a:custGeom>
          <a:solidFill>
            <a:srgbClr val="512D24"/>
          </a:solidFill>
          <a:ln>
            <a:noFill/>
          </a:ln>
        </p:spPr>
      </p:sp>
      <p:sp>
        <p:nvSpPr>
          <p:cNvPr id="18645" name="Freeform 855"/>
          <p:cNvSpPr/>
          <p:nvPr/>
        </p:nvSpPr>
        <p:spPr>
          <a:xfrm>
            <a:off x="1275480" y="565200"/>
            <a:ext cx="46440" cy="19080"/>
          </a:xfrm>
          <a:custGeom>
            <a:avLst/>
            <a:gdLst/>
            <a:ahLst/>
            <a:cxnLst/>
            <a:rect l="0" t="0" r="r" b="b"/>
            <a:pathLst>
              <a:path w="129" h="53">
                <a:moveTo>
                  <a:pt x="128" y="52"/>
                </a:moveTo>
                <a:lnTo>
                  <a:pt x="0" y="0"/>
                </a:lnTo>
                <a:lnTo>
                  <a:pt x="21" y="0"/>
                </a:lnTo>
                <a:lnTo>
                  <a:pt x="128" y="43"/>
                </a:lnTo>
                <a:lnTo>
                  <a:pt x="128" y="52"/>
                </a:lnTo>
                <a:close/>
              </a:path>
            </a:pathLst>
          </a:custGeom>
          <a:solidFill>
            <a:srgbClr val="512C23"/>
          </a:solidFill>
          <a:ln>
            <a:noFill/>
          </a:ln>
        </p:spPr>
      </p:sp>
      <p:sp>
        <p:nvSpPr>
          <p:cNvPr id="18646" name="Freeform 856"/>
          <p:cNvSpPr/>
          <p:nvPr/>
        </p:nvSpPr>
        <p:spPr>
          <a:xfrm>
            <a:off x="1283040" y="565200"/>
            <a:ext cx="38880" cy="15840"/>
          </a:xfrm>
          <a:custGeom>
            <a:avLst/>
            <a:gdLst/>
            <a:ahLst/>
            <a:cxnLst/>
            <a:rect l="0" t="0" r="r" b="b"/>
            <a:pathLst>
              <a:path w="108" h="44">
                <a:moveTo>
                  <a:pt x="107" y="43"/>
                </a:moveTo>
                <a:lnTo>
                  <a:pt x="0" y="0"/>
                </a:lnTo>
                <a:lnTo>
                  <a:pt x="21" y="0"/>
                </a:lnTo>
                <a:lnTo>
                  <a:pt x="107" y="35"/>
                </a:lnTo>
                <a:lnTo>
                  <a:pt x="107" y="43"/>
                </a:lnTo>
                <a:close/>
              </a:path>
            </a:pathLst>
          </a:custGeom>
          <a:solidFill>
            <a:srgbClr val="512B22"/>
          </a:solidFill>
          <a:ln>
            <a:noFill/>
          </a:ln>
        </p:spPr>
      </p:sp>
      <p:sp>
        <p:nvSpPr>
          <p:cNvPr id="18647" name="Freeform 857"/>
          <p:cNvSpPr/>
          <p:nvPr/>
        </p:nvSpPr>
        <p:spPr>
          <a:xfrm>
            <a:off x="1290600" y="565200"/>
            <a:ext cx="31320" cy="12960"/>
          </a:xfrm>
          <a:custGeom>
            <a:avLst/>
            <a:gdLst/>
            <a:ahLst/>
            <a:cxnLst/>
            <a:rect l="0" t="0" r="r" b="b"/>
            <a:pathLst>
              <a:path w="87" h="36">
                <a:moveTo>
                  <a:pt x="86" y="35"/>
                </a:moveTo>
                <a:lnTo>
                  <a:pt x="0" y="0"/>
                </a:lnTo>
                <a:lnTo>
                  <a:pt x="21" y="0"/>
                </a:lnTo>
                <a:lnTo>
                  <a:pt x="86" y="25"/>
                </a:lnTo>
                <a:lnTo>
                  <a:pt x="86" y="35"/>
                </a:lnTo>
                <a:close/>
              </a:path>
            </a:pathLst>
          </a:custGeom>
          <a:solidFill>
            <a:srgbClr val="502A21"/>
          </a:solidFill>
          <a:ln>
            <a:noFill/>
          </a:ln>
        </p:spPr>
      </p:sp>
      <p:sp>
        <p:nvSpPr>
          <p:cNvPr id="18648" name="Freeform 858"/>
          <p:cNvSpPr/>
          <p:nvPr/>
        </p:nvSpPr>
        <p:spPr>
          <a:xfrm>
            <a:off x="1298160" y="565200"/>
            <a:ext cx="23760" cy="9720"/>
          </a:xfrm>
          <a:custGeom>
            <a:avLst/>
            <a:gdLst/>
            <a:ahLst/>
            <a:cxnLst/>
            <a:rect l="0" t="0" r="r" b="b"/>
            <a:pathLst>
              <a:path w="66" h="27">
                <a:moveTo>
                  <a:pt x="65" y="26"/>
                </a:moveTo>
                <a:lnTo>
                  <a:pt x="0" y="0"/>
                </a:lnTo>
                <a:lnTo>
                  <a:pt x="23" y="0"/>
                </a:lnTo>
                <a:lnTo>
                  <a:pt x="65" y="17"/>
                </a:lnTo>
                <a:lnTo>
                  <a:pt x="65" y="26"/>
                </a:lnTo>
                <a:close/>
              </a:path>
            </a:pathLst>
          </a:custGeom>
          <a:solidFill>
            <a:srgbClr val="50291F"/>
          </a:solidFill>
          <a:ln>
            <a:noFill/>
          </a:ln>
        </p:spPr>
      </p:sp>
      <p:sp>
        <p:nvSpPr>
          <p:cNvPr id="18649" name="Freeform 859"/>
          <p:cNvSpPr/>
          <p:nvPr/>
        </p:nvSpPr>
        <p:spPr>
          <a:xfrm>
            <a:off x="1306080" y="565200"/>
            <a:ext cx="15840" cy="6840"/>
          </a:xfrm>
          <a:custGeom>
            <a:avLst/>
            <a:gdLst/>
            <a:ahLst/>
            <a:cxnLst/>
            <a:rect l="0" t="0" r="r" b="b"/>
            <a:pathLst>
              <a:path w="44" h="19">
                <a:moveTo>
                  <a:pt x="43" y="18"/>
                </a:moveTo>
                <a:lnTo>
                  <a:pt x="0" y="0"/>
                </a:lnTo>
                <a:lnTo>
                  <a:pt x="22" y="0"/>
                </a:lnTo>
                <a:lnTo>
                  <a:pt x="43" y="9"/>
                </a:lnTo>
                <a:lnTo>
                  <a:pt x="43" y="18"/>
                </a:lnTo>
                <a:close/>
              </a:path>
            </a:pathLst>
          </a:custGeom>
          <a:solidFill>
            <a:srgbClr val="50281E"/>
          </a:solidFill>
          <a:ln>
            <a:noFill/>
          </a:ln>
        </p:spPr>
      </p:sp>
      <p:sp>
        <p:nvSpPr>
          <p:cNvPr id="18650" name="Freeform 860"/>
          <p:cNvSpPr/>
          <p:nvPr/>
        </p:nvSpPr>
        <p:spPr>
          <a:xfrm>
            <a:off x="1313640" y="56520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18651" name="Line 861"/>
          <p:cNvSpPr/>
          <p:nvPr/>
        </p:nvSpPr>
        <p:spPr>
          <a:xfrm>
            <a:off x="335880" y="1120680"/>
            <a:ext cx="87354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18652" name="TextShape 862"/>
          <p:cNvSpPr txBox="1"/>
          <p:nvPr/>
        </p:nvSpPr>
        <p:spPr>
          <a:xfrm>
            <a:off x="931680" y="6083280"/>
            <a:ext cx="7594920" cy="283680"/>
          </a:xfrm>
          <a:prstGeom prst="rect">
            <a:avLst/>
          </a:prstGeom>
          <a:noFill/>
          <a:ln>
            <a:noFill/>
          </a:ln>
        </p:spPr>
        <p:txBody>
          <a:bodyPr lIns="0" tIns="0" rIns="0" bIns="0">
            <a:noAutofit/>
          </a:bodyPr>
          <a:lstStyle/>
          <a:p>
            <a:r>
              <a:rPr lang="en-US" sz="2010" b="1" i="1" strike="noStrike" spc="-1">
                <a:solidFill>
                  <a:srgbClr val="C00000"/>
                </a:solidFill>
                <a:latin typeface="Arial"/>
              </a:rPr>
              <a:t>(как в сторону увеличения, так и в сторону уменьшения).</a:t>
            </a:r>
            <a:endParaRPr lang="en-US" sz="2010" b="0" strike="noStrike" spc="-1">
              <a:latin typeface="Times New Roman"/>
            </a:endParaRPr>
          </a:p>
        </p:txBody>
      </p:sp>
      <p:sp>
        <p:nvSpPr>
          <p:cNvPr id="18653" name="Freeform 863"/>
          <p:cNvSpPr/>
          <p:nvPr/>
        </p:nvSpPr>
        <p:spPr>
          <a:xfrm>
            <a:off x="2241720" y="2352600"/>
            <a:ext cx="3704040" cy="28080"/>
          </a:xfrm>
          <a:custGeom>
            <a:avLst/>
            <a:gdLst/>
            <a:ahLst/>
            <a:cxnLst/>
            <a:rect l="0" t="0" r="r" b="b"/>
            <a:pathLst>
              <a:path w="10289" h="78">
                <a:moveTo>
                  <a:pt x="0" y="0"/>
                </a:moveTo>
                <a:lnTo>
                  <a:pt x="5144" y="0"/>
                </a:lnTo>
                <a:lnTo>
                  <a:pt x="10288" y="0"/>
                </a:lnTo>
                <a:lnTo>
                  <a:pt x="10288" y="77"/>
                </a:lnTo>
                <a:lnTo>
                  <a:pt x="5144" y="77"/>
                </a:lnTo>
                <a:lnTo>
                  <a:pt x="0" y="77"/>
                </a:lnTo>
                <a:lnTo>
                  <a:pt x="0" y="0"/>
                </a:lnTo>
                <a:close/>
              </a:path>
            </a:pathLst>
          </a:custGeom>
          <a:solidFill>
            <a:srgbClr val="C00000"/>
          </a:solidFill>
          <a:ln>
            <a:noFill/>
          </a:ln>
        </p:spPr>
      </p:sp>
      <p:sp>
        <p:nvSpPr>
          <p:cNvPr id="18654" name="TextShape 864"/>
          <p:cNvSpPr txBox="1"/>
          <p:nvPr/>
        </p:nvSpPr>
        <p:spPr>
          <a:xfrm>
            <a:off x="839880" y="2095560"/>
            <a:ext cx="7741080" cy="283680"/>
          </a:xfrm>
          <a:prstGeom prst="rect">
            <a:avLst/>
          </a:prstGeom>
          <a:noFill/>
          <a:ln>
            <a:noFill/>
          </a:ln>
        </p:spPr>
        <p:txBody>
          <a:bodyPr lIns="0" tIns="0" rIns="0" bIns="0">
            <a:noAutofit/>
          </a:bodyPr>
          <a:lstStyle/>
          <a:p>
            <a:r>
              <a:rPr lang="en-US" sz="2010" b="1" i="1" strike="noStrike" spc="-1">
                <a:solidFill>
                  <a:srgbClr val="002060"/>
                </a:solidFill>
                <a:latin typeface="Arial"/>
              </a:rPr>
              <a:t>Подаётся</a:t>
            </a:r>
            <a:r>
              <a:rPr lang="en-US" sz="2010" b="1" i="1" strike="noStrike" spc="-1">
                <a:solidFill>
                  <a:srgbClr val="C00000"/>
                </a:solidFill>
                <a:latin typeface="Arial"/>
              </a:rPr>
              <a:t> в течение 2-х рабочих дней</a:t>
            </a:r>
            <a:r>
              <a:rPr lang="en-US" sz="2010" b="1" i="1" strike="noStrike" spc="-1">
                <a:solidFill>
                  <a:srgbClr val="002060"/>
                </a:solidFill>
                <a:latin typeface="Arial"/>
              </a:rPr>
              <a:t> после официального</a:t>
            </a:r>
            <a:endParaRPr lang="en-US" sz="2010" b="0" strike="noStrike" spc="-1">
              <a:latin typeface="Times New Roman"/>
            </a:endParaRPr>
          </a:p>
        </p:txBody>
      </p:sp>
      <p:sp>
        <p:nvSpPr>
          <p:cNvPr id="18655" name="TextShape 865"/>
          <p:cNvSpPr txBox="1"/>
          <p:nvPr/>
        </p:nvSpPr>
        <p:spPr>
          <a:xfrm>
            <a:off x="839880" y="2400840"/>
            <a:ext cx="4712760" cy="283680"/>
          </a:xfrm>
          <a:prstGeom prst="rect">
            <a:avLst/>
          </a:prstGeom>
          <a:noFill/>
          <a:ln>
            <a:noFill/>
          </a:ln>
        </p:spPr>
        <p:txBody>
          <a:bodyPr lIns="0" tIns="0" rIns="0" bIns="0">
            <a:noAutofit/>
          </a:bodyPr>
          <a:lstStyle/>
          <a:p>
            <a:r>
              <a:rPr lang="en-US" sz="2010" b="1" i="1" strike="noStrike" spc="-1">
                <a:solidFill>
                  <a:srgbClr val="002060"/>
                </a:solidFill>
                <a:latin typeface="Arial"/>
              </a:rPr>
              <a:t>объявления результатов экзамена.</a:t>
            </a:r>
            <a:endParaRPr lang="en-US" sz="2010" b="0" strike="noStrike" spc="-1">
              <a:latin typeface="Times New Roman"/>
            </a:endParaRPr>
          </a:p>
        </p:txBody>
      </p:sp>
      <p:sp>
        <p:nvSpPr>
          <p:cNvPr id="18656" name="Freeform 866"/>
          <p:cNvSpPr/>
          <p:nvPr/>
        </p:nvSpPr>
        <p:spPr>
          <a:xfrm>
            <a:off x="4222080" y="2883960"/>
            <a:ext cx="802440" cy="564480"/>
          </a:xfrm>
          <a:custGeom>
            <a:avLst/>
            <a:gdLst/>
            <a:ahLst/>
            <a:cxnLst/>
            <a:rect l="0" t="0" r="r" b="b"/>
            <a:pathLst>
              <a:path w="2229" h="1568">
                <a:moveTo>
                  <a:pt x="0" y="784"/>
                </a:moveTo>
                <a:lnTo>
                  <a:pt x="558" y="784"/>
                </a:lnTo>
                <a:lnTo>
                  <a:pt x="558" y="0"/>
                </a:lnTo>
                <a:lnTo>
                  <a:pt x="1671" y="0"/>
                </a:lnTo>
                <a:lnTo>
                  <a:pt x="1671" y="784"/>
                </a:lnTo>
                <a:lnTo>
                  <a:pt x="2228" y="784"/>
                </a:lnTo>
                <a:lnTo>
                  <a:pt x="1114" y="1567"/>
                </a:lnTo>
                <a:lnTo>
                  <a:pt x="0" y="784"/>
                </a:lnTo>
                <a:close/>
              </a:path>
            </a:pathLst>
          </a:custGeom>
          <a:solidFill>
            <a:srgbClr val="90C226"/>
          </a:solidFill>
          <a:ln w="19800" cap="rnd">
            <a:solidFill>
              <a:srgbClr val="688E19"/>
            </a:solidFill>
            <a:miter/>
          </a:ln>
        </p:spPr>
      </p:sp>
      <p:sp>
        <p:nvSpPr>
          <p:cNvPr id="18657" name="TextShape 867"/>
          <p:cNvSpPr txBox="1"/>
          <p:nvPr/>
        </p:nvSpPr>
        <p:spPr>
          <a:xfrm>
            <a:off x="1576080" y="1404720"/>
            <a:ext cx="7200000" cy="340200"/>
          </a:xfrm>
          <a:prstGeom prst="rect">
            <a:avLst/>
          </a:prstGeom>
          <a:noFill/>
          <a:ln>
            <a:noFill/>
          </a:ln>
        </p:spPr>
        <p:txBody>
          <a:bodyPr lIns="0" tIns="0" rIns="0" bIns="0">
            <a:noAutofit/>
          </a:bodyPr>
          <a:lstStyle/>
          <a:p>
            <a:r>
              <a:rPr lang="en-US" sz="2400" b="1" i="1" strike="noStrike" spc="-1">
                <a:solidFill>
                  <a:srgbClr val="A50021"/>
                </a:solidFill>
                <a:latin typeface="Arial"/>
              </a:rPr>
              <a:t>Апелляция о несогласии с результатами ЕГЭ</a:t>
            </a:r>
            <a:endParaRPr lang="en-US" sz="2400" b="0" strike="noStrike" spc="-1">
              <a:latin typeface="Times New Roman"/>
            </a:endParaRPr>
          </a:p>
        </p:txBody>
      </p:sp>
      <p:sp>
        <p:nvSpPr>
          <p:cNvPr id="18658" name="Freeform 868"/>
          <p:cNvSpPr/>
          <p:nvPr/>
        </p:nvSpPr>
        <p:spPr>
          <a:xfrm>
            <a:off x="727560" y="3939120"/>
            <a:ext cx="3081960" cy="28080"/>
          </a:xfrm>
          <a:custGeom>
            <a:avLst/>
            <a:gdLst/>
            <a:ahLst/>
            <a:cxnLst/>
            <a:rect l="0" t="0" r="r" b="b"/>
            <a:pathLst>
              <a:path w="8561" h="78">
                <a:moveTo>
                  <a:pt x="0" y="0"/>
                </a:moveTo>
                <a:lnTo>
                  <a:pt x="4280" y="0"/>
                </a:lnTo>
                <a:lnTo>
                  <a:pt x="8560" y="0"/>
                </a:lnTo>
                <a:lnTo>
                  <a:pt x="8560" y="77"/>
                </a:lnTo>
                <a:lnTo>
                  <a:pt x="4280" y="77"/>
                </a:lnTo>
                <a:lnTo>
                  <a:pt x="0" y="77"/>
                </a:lnTo>
                <a:lnTo>
                  <a:pt x="0" y="0"/>
                </a:lnTo>
                <a:close/>
              </a:path>
            </a:pathLst>
          </a:custGeom>
          <a:solidFill>
            <a:srgbClr val="C00000"/>
          </a:solidFill>
          <a:ln>
            <a:noFill/>
          </a:ln>
        </p:spPr>
      </p:sp>
      <p:sp>
        <p:nvSpPr>
          <p:cNvPr id="18659" name="Freeform 869"/>
          <p:cNvSpPr/>
          <p:nvPr/>
        </p:nvSpPr>
        <p:spPr>
          <a:xfrm>
            <a:off x="7563960" y="3939120"/>
            <a:ext cx="1117800" cy="28080"/>
          </a:xfrm>
          <a:custGeom>
            <a:avLst/>
            <a:gdLst/>
            <a:ahLst/>
            <a:cxnLst/>
            <a:rect l="0" t="0" r="r" b="b"/>
            <a:pathLst>
              <a:path w="3105" h="78">
                <a:moveTo>
                  <a:pt x="0" y="77"/>
                </a:moveTo>
                <a:lnTo>
                  <a:pt x="3104" y="77"/>
                </a:lnTo>
                <a:lnTo>
                  <a:pt x="3104" y="0"/>
                </a:lnTo>
                <a:lnTo>
                  <a:pt x="0" y="0"/>
                </a:lnTo>
                <a:lnTo>
                  <a:pt x="0" y="77"/>
                </a:lnTo>
                <a:close/>
              </a:path>
            </a:pathLst>
          </a:custGeom>
          <a:solidFill>
            <a:srgbClr val="C00000"/>
          </a:solidFill>
          <a:ln>
            <a:noFill/>
          </a:ln>
        </p:spPr>
      </p:sp>
      <p:sp>
        <p:nvSpPr>
          <p:cNvPr id="18660" name="Freeform 870"/>
          <p:cNvSpPr/>
          <p:nvPr/>
        </p:nvSpPr>
        <p:spPr>
          <a:xfrm>
            <a:off x="727560" y="4244040"/>
            <a:ext cx="1478880" cy="28080"/>
          </a:xfrm>
          <a:custGeom>
            <a:avLst/>
            <a:gdLst/>
            <a:ahLst/>
            <a:cxnLst/>
            <a:rect l="0" t="0" r="r" b="b"/>
            <a:pathLst>
              <a:path w="4108" h="78">
                <a:moveTo>
                  <a:pt x="0" y="77"/>
                </a:moveTo>
                <a:lnTo>
                  <a:pt x="4107" y="77"/>
                </a:lnTo>
                <a:lnTo>
                  <a:pt x="4107" y="0"/>
                </a:lnTo>
                <a:lnTo>
                  <a:pt x="0" y="0"/>
                </a:lnTo>
                <a:lnTo>
                  <a:pt x="0" y="77"/>
                </a:lnTo>
                <a:close/>
              </a:path>
            </a:pathLst>
          </a:custGeom>
          <a:solidFill>
            <a:srgbClr val="C00000"/>
          </a:solidFill>
          <a:ln>
            <a:noFill/>
          </a:ln>
        </p:spPr>
      </p:sp>
      <p:sp>
        <p:nvSpPr>
          <p:cNvPr id="18661" name="TextShape 871"/>
          <p:cNvSpPr txBox="1"/>
          <p:nvPr/>
        </p:nvSpPr>
        <p:spPr>
          <a:xfrm>
            <a:off x="727920" y="3682440"/>
            <a:ext cx="8050680" cy="283680"/>
          </a:xfrm>
          <a:prstGeom prst="rect">
            <a:avLst/>
          </a:prstGeom>
          <a:noFill/>
          <a:ln>
            <a:noFill/>
          </a:ln>
        </p:spPr>
        <p:txBody>
          <a:bodyPr lIns="0" tIns="0" rIns="0" bIns="0">
            <a:noAutofit/>
          </a:bodyPr>
          <a:lstStyle/>
          <a:p>
            <a:r>
              <a:rPr lang="en-US" sz="2010" b="1" i="1" strike="noStrike" spc="-1">
                <a:solidFill>
                  <a:srgbClr val="C00000"/>
                </a:solidFill>
                <a:latin typeface="Arial"/>
              </a:rPr>
              <a:t>Конфликтная комиссия</a:t>
            </a:r>
            <a:r>
              <a:rPr lang="en-US" sz="2010" b="1" i="1" strike="noStrike" spc="-1">
                <a:solidFill>
                  <a:srgbClr val="002060"/>
                </a:solidFill>
                <a:latin typeface="Arial"/>
              </a:rPr>
              <a:t> рассматривает апелляцию </a:t>
            </a:r>
            <a:r>
              <a:rPr lang="en-US" sz="2010" b="1" i="1" strike="noStrike" spc="-1">
                <a:solidFill>
                  <a:srgbClr val="C00000"/>
                </a:solidFill>
                <a:latin typeface="Arial"/>
              </a:rPr>
              <a:t>не более </a:t>
            </a:r>
            <a:endParaRPr lang="en-US" sz="2010" b="0" strike="noStrike" spc="-1">
              <a:latin typeface="Times New Roman"/>
            </a:endParaRPr>
          </a:p>
        </p:txBody>
      </p:sp>
      <p:sp>
        <p:nvSpPr>
          <p:cNvPr id="18662" name="Freeform 872"/>
          <p:cNvSpPr/>
          <p:nvPr/>
        </p:nvSpPr>
        <p:spPr>
          <a:xfrm>
            <a:off x="4222080" y="4407840"/>
            <a:ext cx="802440" cy="563400"/>
          </a:xfrm>
          <a:custGeom>
            <a:avLst/>
            <a:gdLst/>
            <a:ahLst/>
            <a:cxnLst/>
            <a:rect l="0" t="0" r="r" b="b"/>
            <a:pathLst>
              <a:path w="2229" h="1565">
                <a:moveTo>
                  <a:pt x="0" y="781"/>
                </a:moveTo>
                <a:lnTo>
                  <a:pt x="558" y="781"/>
                </a:lnTo>
                <a:lnTo>
                  <a:pt x="558" y="0"/>
                </a:lnTo>
                <a:lnTo>
                  <a:pt x="1671" y="0"/>
                </a:lnTo>
                <a:lnTo>
                  <a:pt x="1671" y="781"/>
                </a:lnTo>
                <a:lnTo>
                  <a:pt x="2228" y="781"/>
                </a:lnTo>
                <a:lnTo>
                  <a:pt x="1114" y="1564"/>
                </a:lnTo>
                <a:lnTo>
                  <a:pt x="0" y="781"/>
                </a:lnTo>
                <a:close/>
              </a:path>
            </a:pathLst>
          </a:custGeom>
          <a:solidFill>
            <a:srgbClr val="90C226"/>
          </a:solidFill>
          <a:ln w="19800" cap="rnd">
            <a:solidFill>
              <a:srgbClr val="688E19"/>
            </a:solidFill>
            <a:miter/>
          </a:ln>
        </p:spPr>
      </p:sp>
      <p:sp>
        <p:nvSpPr>
          <p:cNvPr id="18663" name="TextShape 873"/>
          <p:cNvSpPr txBox="1"/>
          <p:nvPr/>
        </p:nvSpPr>
        <p:spPr>
          <a:xfrm>
            <a:off x="727920" y="3987000"/>
            <a:ext cx="5057640" cy="283680"/>
          </a:xfrm>
          <a:prstGeom prst="rect">
            <a:avLst/>
          </a:prstGeom>
          <a:noFill/>
          <a:ln>
            <a:noFill/>
          </a:ln>
        </p:spPr>
        <p:txBody>
          <a:bodyPr lIns="0" tIns="0" rIns="0" bIns="0">
            <a:noAutofit/>
          </a:bodyPr>
          <a:lstStyle/>
          <a:p>
            <a:r>
              <a:rPr lang="en-US" sz="2010" b="1" i="1" strike="noStrike" spc="-1">
                <a:solidFill>
                  <a:srgbClr val="C00000"/>
                </a:solidFill>
                <a:latin typeface="Arial"/>
              </a:rPr>
              <a:t>4-х рабочих</a:t>
            </a:r>
            <a:r>
              <a:rPr lang="en-US" sz="2010" b="1" i="1" strike="noStrike" spc="-1">
                <a:solidFill>
                  <a:srgbClr val="002060"/>
                </a:solidFill>
                <a:latin typeface="Arial"/>
              </a:rPr>
              <a:t> дней с момента её подачи.</a:t>
            </a:r>
            <a:endParaRPr lang="en-US" sz="2010" b="0" strike="noStrike" spc="-1">
              <a:latin typeface="Times New Roman"/>
            </a:endParaRPr>
          </a:p>
        </p:txBody>
      </p:sp>
      <p:sp>
        <p:nvSpPr>
          <p:cNvPr id="18664" name="TextShape 874"/>
          <p:cNvSpPr txBox="1"/>
          <p:nvPr/>
        </p:nvSpPr>
        <p:spPr>
          <a:xfrm>
            <a:off x="3531600" y="406080"/>
            <a:ext cx="2600640" cy="456120"/>
          </a:xfrm>
          <a:prstGeom prst="rect">
            <a:avLst/>
          </a:prstGeom>
          <a:noFill/>
          <a:ln>
            <a:noFill/>
          </a:ln>
        </p:spPr>
        <p:txBody>
          <a:bodyPr lIns="0" tIns="0" rIns="0" bIns="0">
            <a:noAutofit/>
          </a:bodyPr>
          <a:lstStyle/>
          <a:p>
            <a:r>
              <a:rPr lang="en-US" sz="3209" b="1" i="1" strike="noStrike" spc="-1">
                <a:solidFill>
                  <a:srgbClr val="C00000"/>
                </a:solidFill>
                <a:latin typeface="Arial"/>
              </a:rPr>
              <a:t>АПЕЛЛЯЦИЯ</a:t>
            </a:r>
            <a:endParaRPr lang="en-US" sz="3209"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5" name="Freeform 1"/>
          <p:cNvSpPr/>
          <p:nvPr/>
        </p:nvSpPr>
        <p:spPr>
          <a:xfrm>
            <a:off x="-32725" y="-9360"/>
            <a:ext cx="12192480" cy="6858720"/>
          </a:xfrm>
          <a:custGeom>
            <a:avLst/>
            <a:gdLst/>
            <a:ahLst/>
            <a:cxnLst/>
            <a:rect l="0" t="0" r="r" b="b"/>
            <a:pathLst>
              <a:path w="33868" h="19052">
                <a:moveTo>
                  <a:pt x="0" y="19051"/>
                </a:moveTo>
                <a:lnTo>
                  <a:pt x="33867" y="19051"/>
                </a:lnTo>
                <a:lnTo>
                  <a:pt x="33867" y="0"/>
                </a:lnTo>
                <a:lnTo>
                  <a:pt x="0" y="0"/>
                </a:lnTo>
                <a:lnTo>
                  <a:pt x="0" y="19051"/>
                </a:lnTo>
                <a:close/>
              </a:path>
            </a:pathLst>
          </a:custGeom>
          <a:solidFill>
            <a:srgbClr val="FFFFFF"/>
          </a:solidFill>
          <a:ln>
            <a:noFill/>
          </a:ln>
        </p:spPr>
      </p:sp>
      <p:sp>
        <p:nvSpPr>
          <p:cNvPr id="18666" name="Line 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8667" name="Line 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8668" name="Freeform 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8669" name="Freeform 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8670" name="Freeform 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8671" name="Freeform 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8672" name="Freeform 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8673" name="Freeform 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8674" name="Freeform 1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8675" name="Freeform 1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8676" name="TextShape 12"/>
          <p:cNvSpPr txBox="1"/>
          <p:nvPr/>
        </p:nvSpPr>
        <p:spPr>
          <a:xfrm>
            <a:off x="2074680" y="820800"/>
            <a:ext cx="4473720" cy="512280"/>
          </a:xfrm>
          <a:prstGeom prst="rect">
            <a:avLst/>
          </a:prstGeom>
          <a:noFill/>
          <a:ln>
            <a:noFill/>
          </a:ln>
        </p:spPr>
        <p:txBody>
          <a:bodyPr lIns="0" tIns="0" rIns="0" bIns="0">
            <a:noAutofit/>
          </a:bodyPr>
          <a:lstStyle/>
          <a:p>
            <a:r>
              <a:rPr lang="en-US" sz="3600" b="1" strike="noStrike" spc="-1">
                <a:solidFill>
                  <a:srgbClr val="006600"/>
                </a:solidFill>
                <a:latin typeface="Arial"/>
              </a:rPr>
              <a:t>Оборудование ППЭ</a:t>
            </a:r>
            <a:endParaRPr lang="en-US" sz="3600" b="0" strike="noStrike" spc="-1">
              <a:latin typeface="Times New Roman"/>
            </a:endParaRPr>
          </a:p>
        </p:txBody>
      </p:sp>
      <p:sp>
        <p:nvSpPr>
          <p:cNvPr id="18677" name="TextShape 13"/>
          <p:cNvSpPr txBox="1"/>
          <p:nvPr/>
        </p:nvSpPr>
        <p:spPr>
          <a:xfrm>
            <a:off x="1218960" y="1889640"/>
            <a:ext cx="223920" cy="383040"/>
          </a:xfrm>
          <a:prstGeom prst="rect">
            <a:avLst/>
          </a:prstGeom>
          <a:noFill/>
          <a:ln>
            <a:noFill/>
          </a:ln>
        </p:spPr>
        <p:txBody>
          <a:bodyPr lIns="0" tIns="0" rIns="0" bIns="0">
            <a:noAutofit/>
          </a:bodyPr>
          <a:lstStyle/>
          <a:p>
            <a:r>
              <a:rPr lang="en-US" sz="1770" b="0" strike="noStrike" spc="-1">
                <a:solidFill>
                  <a:srgbClr val="90C226"/>
                </a:solidFill>
                <a:latin typeface="Wingdings 3"/>
              </a:rPr>
              <a:t></a:t>
            </a:r>
            <a:endParaRPr lang="en-US" sz="1770" b="0" strike="noStrike" spc="-1">
              <a:latin typeface="Times New Roman"/>
            </a:endParaRPr>
          </a:p>
        </p:txBody>
      </p:sp>
      <p:sp>
        <p:nvSpPr>
          <p:cNvPr id="18678" name="TextShape 14"/>
          <p:cNvSpPr txBox="1"/>
          <p:nvPr/>
        </p:nvSpPr>
        <p:spPr>
          <a:xfrm>
            <a:off x="1562040" y="1909800"/>
            <a:ext cx="6422760" cy="312840"/>
          </a:xfrm>
          <a:prstGeom prst="rect">
            <a:avLst/>
          </a:prstGeom>
          <a:noFill/>
          <a:ln>
            <a:noFill/>
          </a:ln>
        </p:spPr>
        <p:txBody>
          <a:bodyPr lIns="0" tIns="0" rIns="0" bIns="0">
            <a:noAutofit/>
          </a:bodyPr>
          <a:lstStyle/>
          <a:p>
            <a:r>
              <a:rPr lang="en-US" sz="2200" b="0" strike="noStrike" spc="-1">
                <a:solidFill>
                  <a:srgbClr val="212D32"/>
                </a:solidFill>
                <a:latin typeface="Arial"/>
              </a:rPr>
              <a:t>В каждой аудитории не более 15 участников ЕГЭ</a:t>
            </a:r>
            <a:endParaRPr lang="en-US" sz="2200" b="0" strike="noStrike" spc="-1">
              <a:latin typeface="Times New Roman"/>
            </a:endParaRPr>
          </a:p>
        </p:txBody>
      </p:sp>
      <p:sp>
        <p:nvSpPr>
          <p:cNvPr id="18679" name="TextShape 15"/>
          <p:cNvSpPr txBox="1"/>
          <p:nvPr/>
        </p:nvSpPr>
        <p:spPr>
          <a:xfrm>
            <a:off x="1218960" y="2353320"/>
            <a:ext cx="223560" cy="383040"/>
          </a:xfrm>
          <a:prstGeom prst="rect">
            <a:avLst/>
          </a:prstGeom>
          <a:noFill/>
          <a:ln>
            <a:noFill/>
          </a:ln>
        </p:spPr>
        <p:txBody>
          <a:bodyPr lIns="0" tIns="0" rIns="0" bIns="0">
            <a:noAutofit/>
          </a:bodyPr>
          <a:lstStyle/>
          <a:p>
            <a:r>
              <a:rPr lang="en-US" sz="1770" b="0" strike="noStrike" spc="-1">
                <a:solidFill>
                  <a:srgbClr val="90C226"/>
                </a:solidFill>
                <a:latin typeface="Wingdings 3"/>
              </a:rPr>
              <a:t></a:t>
            </a:r>
            <a:endParaRPr lang="en-US" sz="1770" b="0" strike="noStrike" spc="-1">
              <a:latin typeface="Times New Roman"/>
            </a:endParaRPr>
          </a:p>
        </p:txBody>
      </p:sp>
      <p:sp>
        <p:nvSpPr>
          <p:cNvPr id="18680" name="TextShape 16"/>
          <p:cNvSpPr txBox="1"/>
          <p:nvPr/>
        </p:nvSpPr>
        <p:spPr>
          <a:xfrm>
            <a:off x="1562040" y="2373480"/>
            <a:ext cx="6250680" cy="312840"/>
          </a:xfrm>
          <a:prstGeom prst="rect">
            <a:avLst/>
          </a:prstGeom>
          <a:noFill/>
          <a:ln>
            <a:noFill/>
          </a:ln>
        </p:spPr>
        <p:txBody>
          <a:bodyPr lIns="0" tIns="0" rIns="0" bIns="0">
            <a:noAutofit/>
          </a:bodyPr>
          <a:lstStyle/>
          <a:p>
            <a:r>
              <a:rPr lang="en-US" sz="2200" b="0" strike="noStrike" spc="-1">
                <a:solidFill>
                  <a:srgbClr val="212D32"/>
                </a:solidFill>
                <a:latin typeface="Arial"/>
              </a:rPr>
              <a:t>Каждому выделяется отдельное рабочее место</a:t>
            </a:r>
            <a:endParaRPr lang="en-US" sz="2200" b="0" strike="noStrike" spc="-1">
              <a:latin typeface="Times New Roman"/>
            </a:endParaRPr>
          </a:p>
        </p:txBody>
      </p:sp>
      <p:sp>
        <p:nvSpPr>
          <p:cNvPr id="18681" name="TextShape 17"/>
          <p:cNvSpPr txBox="1"/>
          <p:nvPr/>
        </p:nvSpPr>
        <p:spPr>
          <a:xfrm>
            <a:off x="1218960" y="2815200"/>
            <a:ext cx="223560" cy="383040"/>
          </a:xfrm>
          <a:prstGeom prst="rect">
            <a:avLst/>
          </a:prstGeom>
          <a:noFill/>
          <a:ln>
            <a:noFill/>
          </a:ln>
        </p:spPr>
        <p:txBody>
          <a:bodyPr lIns="0" tIns="0" rIns="0" bIns="0">
            <a:noAutofit/>
          </a:bodyPr>
          <a:lstStyle/>
          <a:p>
            <a:r>
              <a:rPr lang="en-US" sz="1770" b="0" strike="noStrike" spc="-1">
                <a:solidFill>
                  <a:srgbClr val="90C226"/>
                </a:solidFill>
                <a:latin typeface="Wingdings 3"/>
              </a:rPr>
              <a:t></a:t>
            </a:r>
            <a:endParaRPr lang="en-US" sz="1770" b="0" strike="noStrike" spc="-1">
              <a:latin typeface="Times New Roman"/>
            </a:endParaRPr>
          </a:p>
        </p:txBody>
      </p:sp>
      <p:sp>
        <p:nvSpPr>
          <p:cNvPr id="18683" name="TextShape 19"/>
          <p:cNvSpPr txBox="1"/>
          <p:nvPr/>
        </p:nvSpPr>
        <p:spPr>
          <a:xfrm>
            <a:off x="1218960" y="3276720"/>
            <a:ext cx="223920" cy="383040"/>
          </a:xfrm>
          <a:prstGeom prst="rect">
            <a:avLst/>
          </a:prstGeom>
          <a:noFill/>
          <a:ln>
            <a:noFill/>
          </a:ln>
        </p:spPr>
        <p:txBody>
          <a:bodyPr lIns="0" tIns="0" rIns="0" bIns="0">
            <a:noAutofit/>
          </a:bodyPr>
          <a:lstStyle/>
          <a:p>
            <a:r>
              <a:rPr lang="en-US" sz="1770" b="0" strike="noStrike" spc="-1">
                <a:solidFill>
                  <a:srgbClr val="90C226"/>
                </a:solidFill>
                <a:latin typeface="Wingdings 3"/>
              </a:rPr>
              <a:t></a:t>
            </a:r>
            <a:endParaRPr lang="en-US" sz="1770" b="0" strike="noStrike" spc="-1">
              <a:latin typeface="Times New Roman"/>
            </a:endParaRPr>
          </a:p>
        </p:txBody>
      </p:sp>
      <p:sp>
        <p:nvSpPr>
          <p:cNvPr id="18684" name="TextShape 20"/>
          <p:cNvSpPr txBox="1"/>
          <p:nvPr/>
        </p:nvSpPr>
        <p:spPr>
          <a:xfrm>
            <a:off x="1562040" y="3296880"/>
            <a:ext cx="1395360" cy="312840"/>
          </a:xfrm>
          <a:prstGeom prst="rect">
            <a:avLst/>
          </a:prstGeom>
          <a:noFill/>
          <a:ln>
            <a:noFill/>
          </a:ln>
        </p:spPr>
        <p:txBody>
          <a:bodyPr lIns="0" tIns="0" rIns="0" bIns="0">
            <a:noAutofit/>
          </a:bodyPr>
          <a:lstStyle/>
          <a:p>
            <a:r>
              <a:rPr lang="en-US" sz="2200" b="0" strike="noStrike" spc="-1">
                <a:solidFill>
                  <a:srgbClr val="212D32"/>
                </a:solidFill>
                <a:latin typeface="Arial"/>
              </a:rPr>
              <a:t>Аудитории</a:t>
            </a:r>
            <a:endParaRPr lang="en-US" sz="2200" b="0" strike="noStrike" spc="-1">
              <a:latin typeface="Times New Roman"/>
            </a:endParaRPr>
          </a:p>
        </p:txBody>
      </p:sp>
      <p:sp>
        <p:nvSpPr>
          <p:cNvPr id="18685" name="TextShape 21"/>
          <p:cNvSpPr txBox="1"/>
          <p:nvPr/>
        </p:nvSpPr>
        <p:spPr>
          <a:xfrm>
            <a:off x="3952080" y="3296880"/>
            <a:ext cx="1698480" cy="312840"/>
          </a:xfrm>
          <a:prstGeom prst="rect">
            <a:avLst/>
          </a:prstGeom>
          <a:noFill/>
          <a:ln>
            <a:noFill/>
          </a:ln>
        </p:spPr>
        <p:txBody>
          <a:bodyPr lIns="0" tIns="0" rIns="0" bIns="0">
            <a:noAutofit/>
          </a:bodyPr>
          <a:lstStyle/>
          <a:p>
            <a:r>
              <a:rPr lang="en-US" sz="2200" b="0" strike="noStrike" spc="-1">
                <a:solidFill>
                  <a:srgbClr val="212D32"/>
                </a:solidFill>
                <a:latin typeface="Arial"/>
              </a:rPr>
              <a:t>оборудуются</a:t>
            </a:r>
            <a:endParaRPr lang="en-US" sz="2200" b="0" strike="noStrike" spc="-1">
              <a:latin typeface="Times New Roman"/>
            </a:endParaRPr>
          </a:p>
        </p:txBody>
      </p:sp>
      <p:sp>
        <p:nvSpPr>
          <p:cNvPr id="18686" name="TextShape 22"/>
          <p:cNvSpPr txBox="1"/>
          <p:nvPr/>
        </p:nvSpPr>
        <p:spPr>
          <a:xfrm>
            <a:off x="6639120" y="3296880"/>
            <a:ext cx="1533960" cy="312840"/>
          </a:xfrm>
          <a:prstGeom prst="rect">
            <a:avLst/>
          </a:prstGeom>
          <a:noFill/>
          <a:ln>
            <a:noFill/>
          </a:ln>
        </p:spPr>
        <p:txBody>
          <a:bodyPr lIns="0" tIns="0" rIns="0" bIns="0">
            <a:noAutofit/>
          </a:bodyPr>
          <a:lstStyle/>
          <a:p>
            <a:r>
              <a:rPr lang="en-US" sz="2200" b="0" strike="noStrike" spc="-1">
                <a:solidFill>
                  <a:srgbClr val="212D32"/>
                </a:solidFill>
                <a:latin typeface="Arial"/>
              </a:rPr>
              <a:t>средствами</a:t>
            </a:r>
            <a:endParaRPr lang="en-US" sz="2200" b="0" strike="noStrike" spc="-1">
              <a:latin typeface="Times New Roman"/>
            </a:endParaRPr>
          </a:p>
        </p:txBody>
      </p:sp>
      <p:sp>
        <p:nvSpPr>
          <p:cNvPr id="18687" name="Freeform 23"/>
          <p:cNvSpPr/>
          <p:nvPr/>
        </p:nvSpPr>
        <p:spPr>
          <a:xfrm>
            <a:off x="4201200" y="3912840"/>
            <a:ext cx="3963240" cy="20520"/>
          </a:xfrm>
          <a:custGeom>
            <a:avLst/>
            <a:gdLst/>
            <a:ahLst/>
            <a:cxnLst/>
            <a:rect l="0" t="0" r="r" b="b"/>
            <a:pathLst>
              <a:path w="11009" h="57">
                <a:moveTo>
                  <a:pt x="0" y="0"/>
                </a:moveTo>
                <a:lnTo>
                  <a:pt x="3669" y="0"/>
                </a:lnTo>
                <a:lnTo>
                  <a:pt x="7339" y="0"/>
                </a:lnTo>
                <a:lnTo>
                  <a:pt x="11008" y="0"/>
                </a:lnTo>
                <a:lnTo>
                  <a:pt x="11008" y="56"/>
                </a:lnTo>
                <a:lnTo>
                  <a:pt x="7339" y="56"/>
                </a:lnTo>
                <a:lnTo>
                  <a:pt x="3669" y="56"/>
                </a:lnTo>
                <a:lnTo>
                  <a:pt x="0" y="56"/>
                </a:lnTo>
                <a:lnTo>
                  <a:pt x="0" y="0"/>
                </a:lnTo>
                <a:close/>
              </a:path>
            </a:pathLst>
          </a:custGeom>
          <a:solidFill>
            <a:srgbClr val="FF0000"/>
          </a:solidFill>
          <a:ln>
            <a:noFill/>
          </a:ln>
        </p:spPr>
      </p:sp>
      <p:sp>
        <p:nvSpPr>
          <p:cNvPr id="18688" name="TextShape 24"/>
          <p:cNvSpPr txBox="1"/>
          <p:nvPr/>
        </p:nvSpPr>
        <p:spPr>
          <a:xfrm>
            <a:off x="1562040" y="3632400"/>
            <a:ext cx="6200280" cy="312840"/>
          </a:xfrm>
          <a:prstGeom prst="rect">
            <a:avLst/>
          </a:prstGeom>
          <a:noFill/>
          <a:ln>
            <a:noFill/>
          </a:ln>
        </p:spPr>
        <p:txBody>
          <a:bodyPr lIns="0" tIns="0" rIns="0" bIns="0">
            <a:noAutofit/>
          </a:bodyPr>
          <a:lstStyle/>
          <a:p>
            <a:r>
              <a:rPr lang="en-US" sz="2200" b="0" strike="noStrike" spc="-1">
                <a:solidFill>
                  <a:srgbClr val="212D32"/>
                </a:solidFill>
                <a:latin typeface="Arial"/>
              </a:rPr>
              <a:t>видеонаблюдения</a:t>
            </a:r>
            <a:r>
              <a:rPr lang="en-US" sz="2200" b="0" strike="noStrike" spc="-1">
                <a:solidFill>
                  <a:srgbClr val="404040"/>
                </a:solidFill>
                <a:latin typeface="Arial"/>
              </a:rPr>
              <a:t> (</a:t>
            </a:r>
            <a:r>
              <a:rPr lang="en-US" sz="2200" b="0" strike="noStrike" spc="-1">
                <a:solidFill>
                  <a:srgbClr val="FF0000"/>
                </a:solidFill>
                <a:latin typeface="Arial"/>
              </a:rPr>
              <a:t>записи хранятся до 1 марта</a:t>
            </a:r>
            <a:endParaRPr lang="en-US" sz="2200" b="0" strike="noStrike" spc="-1">
              <a:latin typeface="Times New Roman"/>
            </a:endParaRPr>
          </a:p>
        </p:txBody>
      </p:sp>
      <p:sp>
        <p:nvSpPr>
          <p:cNvPr id="18689" name="Freeform 25"/>
          <p:cNvSpPr/>
          <p:nvPr/>
        </p:nvSpPr>
        <p:spPr>
          <a:xfrm>
            <a:off x="1561680" y="4248000"/>
            <a:ext cx="6415200" cy="20520"/>
          </a:xfrm>
          <a:custGeom>
            <a:avLst/>
            <a:gdLst/>
            <a:ahLst/>
            <a:cxnLst/>
            <a:rect l="0" t="0" r="r" b="b"/>
            <a:pathLst>
              <a:path w="17820" h="57">
                <a:moveTo>
                  <a:pt x="0" y="0"/>
                </a:moveTo>
                <a:lnTo>
                  <a:pt x="4454" y="0"/>
                </a:lnTo>
                <a:lnTo>
                  <a:pt x="8910" y="0"/>
                </a:lnTo>
                <a:lnTo>
                  <a:pt x="13365" y="0"/>
                </a:lnTo>
                <a:lnTo>
                  <a:pt x="17819" y="0"/>
                </a:lnTo>
                <a:lnTo>
                  <a:pt x="17819" y="56"/>
                </a:lnTo>
                <a:lnTo>
                  <a:pt x="13365" y="56"/>
                </a:lnTo>
                <a:lnTo>
                  <a:pt x="8910" y="56"/>
                </a:lnTo>
                <a:lnTo>
                  <a:pt x="4454" y="56"/>
                </a:lnTo>
                <a:lnTo>
                  <a:pt x="0" y="56"/>
                </a:lnTo>
                <a:lnTo>
                  <a:pt x="0" y="0"/>
                </a:lnTo>
                <a:close/>
              </a:path>
            </a:pathLst>
          </a:custGeom>
          <a:solidFill>
            <a:srgbClr val="FF0000"/>
          </a:solidFill>
          <a:ln>
            <a:noFill/>
          </a:ln>
        </p:spPr>
      </p:sp>
      <p:sp>
        <p:nvSpPr>
          <p:cNvPr id="18690" name="TextShape 26"/>
          <p:cNvSpPr txBox="1"/>
          <p:nvPr/>
        </p:nvSpPr>
        <p:spPr>
          <a:xfrm>
            <a:off x="1562040" y="3967920"/>
            <a:ext cx="6549120" cy="312840"/>
          </a:xfrm>
          <a:prstGeom prst="rect">
            <a:avLst/>
          </a:prstGeom>
          <a:noFill/>
          <a:ln>
            <a:noFill/>
          </a:ln>
        </p:spPr>
        <p:txBody>
          <a:bodyPr lIns="0" tIns="0" rIns="0" bIns="0">
            <a:noAutofit/>
          </a:bodyPr>
          <a:lstStyle/>
          <a:p>
            <a:r>
              <a:rPr lang="en-US" sz="2200" b="0" strike="noStrike" spc="-1">
                <a:solidFill>
                  <a:srgbClr val="FF0000"/>
                </a:solidFill>
                <a:latin typeface="Arial"/>
              </a:rPr>
              <a:t>года, следующего за годом проведения экзамена</a:t>
            </a:r>
            <a:r>
              <a:rPr lang="en-US" sz="2200" b="0" strike="noStrike" spc="-1">
                <a:solidFill>
                  <a:srgbClr val="404040"/>
                </a:solidFill>
                <a:latin typeface="Arial"/>
              </a:rPr>
              <a:t>)</a:t>
            </a:r>
            <a:endParaRPr lang="en-US" sz="2200" b="0" strike="noStrike" spc="-1">
              <a:latin typeface="Times New Roman"/>
            </a:endParaRPr>
          </a:p>
        </p:txBody>
      </p:sp>
      <p:sp>
        <p:nvSpPr>
          <p:cNvPr id="18691" name="TextShape 27"/>
          <p:cNvSpPr txBox="1"/>
          <p:nvPr/>
        </p:nvSpPr>
        <p:spPr>
          <a:xfrm>
            <a:off x="1218960" y="4410720"/>
            <a:ext cx="223920" cy="383040"/>
          </a:xfrm>
          <a:prstGeom prst="rect">
            <a:avLst/>
          </a:prstGeom>
          <a:noFill/>
          <a:ln>
            <a:noFill/>
          </a:ln>
        </p:spPr>
        <p:txBody>
          <a:bodyPr lIns="0" tIns="0" rIns="0" bIns="0">
            <a:noAutofit/>
          </a:bodyPr>
          <a:lstStyle/>
          <a:p>
            <a:r>
              <a:rPr lang="en-US" sz="1770" b="0" strike="noStrike" spc="-1">
                <a:solidFill>
                  <a:srgbClr val="90C226"/>
                </a:solidFill>
                <a:latin typeface="Wingdings 3"/>
              </a:rPr>
              <a:t></a:t>
            </a:r>
            <a:endParaRPr lang="en-US" sz="1770" b="0" strike="noStrike" spc="-1">
              <a:latin typeface="Times New Roman"/>
            </a:endParaRPr>
          </a:p>
        </p:txBody>
      </p:sp>
      <p:sp>
        <p:nvSpPr>
          <p:cNvPr id="18692" name="TextShape 28"/>
          <p:cNvSpPr txBox="1"/>
          <p:nvPr/>
        </p:nvSpPr>
        <p:spPr>
          <a:xfrm>
            <a:off x="1562040" y="4430880"/>
            <a:ext cx="503640" cy="312840"/>
          </a:xfrm>
          <a:prstGeom prst="rect">
            <a:avLst/>
          </a:prstGeom>
          <a:noFill/>
          <a:ln>
            <a:noFill/>
          </a:ln>
        </p:spPr>
        <p:txBody>
          <a:bodyPr lIns="0" tIns="0" rIns="0" bIns="0">
            <a:noAutofit/>
          </a:bodyPr>
          <a:lstStyle/>
          <a:p>
            <a:r>
              <a:rPr lang="en-US" sz="2200" b="0" strike="noStrike" spc="-1">
                <a:solidFill>
                  <a:srgbClr val="212D32"/>
                </a:solidFill>
                <a:latin typeface="Arial"/>
              </a:rPr>
              <a:t>Для</a:t>
            </a:r>
            <a:endParaRPr lang="en-US" sz="2200" b="0" strike="noStrike" spc="-1">
              <a:latin typeface="Times New Roman"/>
            </a:endParaRPr>
          </a:p>
        </p:txBody>
      </p:sp>
      <p:sp>
        <p:nvSpPr>
          <p:cNvPr id="18693" name="TextShape 29"/>
          <p:cNvSpPr txBox="1"/>
          <p:nvPr/>
        </p:nvSpPr>
        <p:spPr>
          <a:xfrm>
            <a:off x="2730960" y="4430880"/>
            <a:ext cx="1258200" cy="312840"/>
          </a:xfrm>
          <a:prstGeom prst="rect">
            <a:avLst/>
          </a:prstGeom>
          <a:noFill/>
          <a:ln>
            <a:noFill/>
          </a:ln>
        </p:spPr>
        <p:txBody>
          <a:bodyPr lIns="0" tIns="0" rIns="0" bIns="0">
            <a:noAutofit/>
          </a:bodyPr>
          <a:lstStyle/>
          <a:p>
            <a:r>
              <a:rPr lang="en-US" sz="2200" b="0" strike="noStrike" spc="-1">
                <a:solidFill>
                  <a:srgbClr val="212D32"/>
                </a:solidFill>
                <a:latin typeface="Arial"/>
              </a:rPr>
              <a:t>учащихся</a:t>
            </a:r>
            <a:endParaRPr lang="en-US" sz="2200" b="0" strike="noStrike" spc="-1">
              <a:latin typeface="Times New Roman"/>
            </a:endParaRPr>
          </a:p>
        </p:txBody>
      </p:sp>
      <p:sp>
        <p:nvSpPr>
          <p:cNvPr id="18694" name="TextShape 30"/>
          <p:cNvSpPr txBox="1"/>
          <p:nvPr/>
        </p:nvSpPr>
        <p:spPr>
          <a:xfrm>
            <a:off x="4651560" y="4430880"/>
            <a:ext cx="279000" cy="312840"/>
          </a:xfrm>
          <a:prstGeom prst="rect">
            <a:avLst/>
          </a:prstGeom>
          <a:noFill/>
          <a:ln>
            <a:noFill/>
          </a:ln>
        </p:spPr>
        <p:txBody>
          <a:bodyPr lIns="0" tIns="0" rIns="0" bIns="0">
            <a:noAutofit/>
          </a:bodyPr>
          <a:lstStyle/>
          <a:p>
            <a:r>
              <a:rPr lang="en-US" sz="2200" b="0" strike="noStrike" spc="-1">
                <a:solidFill>
                  <a:srgbClr val="212D32"/>
                </a:solidFill>
                <a:latin typeface="Arial"/>
              </a:rPr>
              <a:t>с</a:t>
            </a:r>
            <a:endParaRPr lang="en-US" sz="2200" b="0" strike="noStrike" spc="-1">
              <a:latin typeface="Times New Roman"/>
            </a:endParaRPr>
          </a:p>
        </p:txBody>
      </p:sp>
      <p:sp>
        <p:nvSpPr>
          <p:cNvPr id="18695" name="TextShape 31"/>
          <p:cNvSpPr txBox="1"/>
          <p:nvPr/>
        </p:nvSpPr>
        <p:spPr>
          <a:xfrm>
            <a:off x="5459400" y="4430880"/>
            <a:ext cx="649800" cy="312840"/>
          </a:xfrm>
          <a:prstGeom prst="rect">
            <a:avLst/>
          </a:prstGeom>
          <a:noFill/>
          <a:ln>
            <a:noFill/>
          </a:ln>
        </p:spPr>
        <p:txBody>
          <a:bodyPr lIns="0" tIns="0" rIns="0" bIns="0">
            <a:noAutofit/>
          </a:bodyPr>
          <a:lstStyle/>
          <a:p>
            <a:r>
              <a:rPr lang="en-US" sz="2200" b="0" strike="noStrike" spc="-1">
                <a:solidFill>
                  <a:srgbClr val="212D32"/>
                </a:solidFill>
                <a:latin typeface="Arial"/>
              </a:rPr>
              <a:t>ОВЗ,</a:t>
            </a:r>
            <a:endParaRPr lang="en-US" sz="2200" b="0" strike="noStrike" spc="-1">
              <a:latin typeface="Times New Roman"/>
            </a:endParaRPr>
          </a:p>
        </p:txBody>
      </p:sp>
      <p:sp>
        <p:nvSpPr>
          <p:cNvPr id="18696" name="TextShape 32"/>
          <p:cNvSpPr txBox="1"/>
          <p:nvPr/>
        </p:nvSpPr>
        <p:spPr>
          <a:xfrm>
            <a:off x="6765840" y="4430880"/>
            <a:ext cx="1634416" cy="312840"/>
          </a:xfrm>
          <a:prstGeom prst="rect">
            <a:avLst/>
          </a:prstGeom>
          <a:noFill/>
          <a:ln>
            <a:noFill/>
          </a:ln>
        </p:spPr>
        <p:txBody>
          <a:bodyPr lIns="0" tIns="0" rIns="0" bIns="0">
            <a:noAutofit/>
          </a:bodyPr>
          <a:lstStyle/>
          <a:p>
            <a:r>
              <a:rPr lang="en-US" sz="2200" b="0" strike="noStrike" spc="-1" dirty="0" err="1">
                <a:solidFill>
                  <a:srgbClr val="212D32"/>
                </a:solidFill>
                <a:latin typeface="Arial"/>
              </a:rPr>
              <a:t>инвалидов</a:t>
            </a:r>
            <a:endParaRPr lang="en-US" sz="2200" b="0" strike="noStrike" spc="-1" dirty="0">
              <a:latin typeface="Times New Roman"/>
            </a:endParaRPr>
          </a:p>
        </p:txBody>
      </p:sp>
      <p:sp>
        <p:nvSpPr>
          <p:cNvPr id="18697" name="TextShape 33"/>
          <p:cNvSpPr txBox="1"/>
          <p:nvPr/>
        </p:nvSpPr>
        <p:spPr>
          <a:xfrm>
            <a:off x="1562040" y="4766760"/>
            <a:ext cx="5223600" cy="312840"/>
          </a:xfrm>
          <a:prstGeom prst="rect">
            <a:avLst/>
          </a:prstGeom>
          <a:noFill/>
          <a:ln>
            <a:noFill/>
          </a:ln>
        </p:spPr>
        <p:txBody>
          <a:bodyPr lIns="0" tIns="0" rIns="0" bIns="0">
            <a:noAutofit/>
          </a:bodyPr>
          <a:lstStyle/>
          <a:p>
            <a:r>
              <a:rPr lang="en-US" sz="2200" b="0" strike="noStrike" spc="-1">
                <a:solidFill>
                  <a:srgbClr val="212D32"/>
                </a:solidFill>
                <a:latin typeface="Arial"/>
              </a:rPr>
              <a:t>специализированный принцип рассадки</a:t>
            </a:r>
            <a:endParaRPr lang="en-US" sz="2200" b="0" strike="noStrike" spc="-1">
              <a:latin typeface="Times New Roman"/>
            </a:endParaRPr>
          </a:p>
        </p:txBody>
      </p:sp>
      <p:sp>
        <p:nvSpPr>
          <p:cNvPr id="18698" name="TextShape 34"/>
          <p:cNvSpPr txBox="1"/>
          <p:nvPr/>
        </p:nvSpPr>
        <p:spPr>
          <a:xfrm>
            <a:off x="1452240" y="5228640"/>
            <a:ext cx="4272480" cy="312840"/>
          </a:xfrm>
          <a:prstGeom prst="rect">
            <a:avLst/>
          </a:prstGeom>
          <a:noFill/>
          <a:ln>
            <a:noFill/>
          </a:ln>
        </p:spPr>
        <p:txBody>
          <a:bodyPr lIns="0" tIns="0" rIns="0" bIns="0">
            <a:noAutofit/>
          </a:bodyPr>
          <a:lstStyle/>
          <a:p>
            <a:r>
              <a:rPr lang="en-US" sz="2200" b="0" strike="noStrike" spc="-1">
                <a:solidFill>
                  <a:srgbClr val="212D32"/>
                </a:solidFill>
                <a:latin typeface="Arial"/>
              </a:rPr>
              <a:t>(подтверждение документально)</a:t>
            </a:r>
            <a:endParaRPr lang="en-US" sz="22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9" name="Freeform 1"/>
          <p:cNvSpPr/>
          <p:nvPr/>
        </p:nvSpPr>
        <p:spPr>
          <a:xfrm>
            <a:off x="0" y="-360"/>
            <a:ext cx="12192480" cy="6858720"/>
          </a:xfrm>
          <a:custGeom>
            <a:avLst/>
            <a:gdLst/>
            <a:ahLst/>
            <a:cxnLst/>
            <a:rect l="0" t="0" r="r" b="b"/>
            <a:pathLst>
              <a:path w="33868" h="19052">
                <a:moveTo>
                  <a:pt x="0" y="19051"/>
                </a:moveTo>
                <a:lnTo>
                  <a:pt x="33867" y="19051"/>
                </a:lnTo>
                <a:lnTo>
                  <a:pt x="33867" y="0"/>
                </a:lnTo>
                <a:lnTo>
                  <a:pt x="0" y="0"/>
                </a:lnTo>
                <a:lnTo>
                  <a:pt x="0" y="19051"/>
                </a:lnTo>
                <a:close/>
              </a:path>
            </a:pathLst>
          </a:custGeom>
          <a:solidFill>
            <a:srgbClr val="FFFFFF"/>
          </a:solidFill>
          <a:ln>
            <a:noFill/>
          </a:ln>
        </p:spPr>
      </p:sp>
      <p:sp>
        <p:nvSpPr>
          <p:cNvPr id="18700" name="Line 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8701" name="Line 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8702" name="Freeform 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8703" name="Freeform 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8704" name="Freeform 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8705" name="Freeform 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8706" name="Freeform 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8707" name="Freeform 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8708" name="Freeform 1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8709" name="Freeform 1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8710" name="Freeform 12"/>
          <p:cNvSpPr/>
          <p:nvPr/>
        </p:nvSpPr>
        <p:spPr>
          <a:xfrm>
            <a:off x="2063160" y="3717000"/>
            <a:ext cx="7057440" cy="504360"/>
          </a:xfrm>
          <a:custGeom>
            <a:avLst/>
            <a:gdLst/>
            <a:ahLst/>
            <a:cxnLst/>
            <a:rect l="0" t="0" r="r" b="b"/>
            <a:pathLst>
              <a:path w="19604" h="1401">
                <a:moveTo>
                  <a:pt x="6242" y="912"/>
                </a:moveTo>
                <a:cubicBezTo>
                  <a:pt x="6242" y="1015"/>
                  <a:pt x="6242" y="1119"/>
                  <a:pt x="6242" y="1222"/>
                </a:cubicBezTo>
                <a:cubicBezTo>
                  <a:pt x="6242" y="1254"/>
                  <a:pt x="6248" y="1276"/>
                  <a:pt x="6258" y="1290"/>
                </a:cubicBezTo>
                <a:cubicBezTo>
                  <a:pt x="6269" y="1303"/>
                  <a:pt x="6292" y="1309"/>
                  <a:pt x="6327" y="1309"/>
                </a:cubicBezTo>
                <a:cubicBezTo>
                  <a:pt x="6387" y="1309"/>
                  <a:pt x="6437" y="1289"/>
                  <a:pt x="6479" y="1249"/>
                </a:cubicBezTo>
                <a:cubicBezTo>
                  <a:pt x="6520" y="1210"/>
                  <a:pt x="6542" y="1159"/>
                  <a:pt x="6542" y="1098"/>
                </a:cubicBezTo>
                <a:cubicBezTo>
                  <a:pt x="6542" y="1033"/>
                  <a:pt x="6518" y="986"/>
                  <a:pt x="6472" y="956"/>
                </a:cubicBezTo>
                <a:cubicBezTo>
                  <a:pt x="6426" y="927"/>
                  <a:pt x="6349" y="912"/>
                  <a:pt x="6242" y="912"/>
                </a:cubicBezTo>
                <a:moveTo>
                  <a:pt x="6242" y="490"/>
                </a:moveTo>
                <a:cubicBezTo>
                  <a:pt x="6242" y="609"/>
                  <a:pt x="6242" y="729"/>
                  <a:pt x="6242" y="848"/>
                </a:cubicBezTo>
                <a:cubicBezTo>
                  <a:pt x="6411" y="843"/>
                  <a:pt x="6495" y="784"/>
                  <a:pt x="6495" y="669"/>
                </a:cubicBezTo>
                <a:cubicBezTo>
                  <a:pt x="6495" y="552"/>
                  <a:pt x="6411" y="492"/>
                  <a:pt x="6242" y="490"/>
                </a:cubicBezTo>
                <a:moveTo>
                  <a:pt x="11011" y="470"/>
                </a:moveTo>
                <a:cubicBezTo>
                  <a:pt x="10974" y="470"/>
                  <a:pt x="10944" y="483"/>
                  <a:pt x="10918" y="509"/>
                </a:cubicBezTo>
                <a:cubicBezTo>
                  <a:pt x="10892" y="535"/>
                  <a:pt x="10875" y="586"/>
                  <a:pt x="10867" y="662"/>
                </a:cubicBezTo>
                <a:cubicBezTo>
                  <a:pt x="10859" y="739"/>
                  <a:pt x="10855" y="846"/>
                  <a:pt x="10855" y="982"/>
                </a:cubicBezTo>
                <a:cubicBezTo>
                  <a:pt x="10855" y="1054"/>
                  <a:pt x="10860" y="1121"/>
                  <a:pt x="10869" y="1184"/>
                </a:cubicBezTo>
                <a:cubicBezTo>
                  <a:pt x="10877" y="1232"/>
                  <a:pt x="10894" y="1268"/>
                  <a:pt x="10919" y="1293"/>
                </a:cubicBezTo>
                <a:cubicBezTo>
                  <a:pt x="10945" y="1318"/>
                  <a:pt x="10974" y="1331"/>
                  <a:pt x="11006" y="1331"/>
                </a:cubicBezTo>
                <a:cubicBezTo>
                  <a:pt x="11038" y="1331"/>
                  <a:pt x="11065" y="1322"/>
                  <a:pt x="11086" y="1305"/>
                </a:cubicBezTo>
                <a:cubicBezTo>
                  <a:pt x="11113" y="1282"/>
                  <a:pt x="11132" y="1250"/>
                  <a:pt x="11141" y="1209"/>
                </a:cubicBezTo>
                <a:cubicBezTo>
                  <a:pt x="11155" y="1145"/>
                  <a:pt x="11162" y="1016"/>
                  <a:pt x="11162" y="821"/>
                </a:cubicBezTo>
                <a:cubicBezTo>
                  <a:pt x="11162" y="706"/>
                  <a:pt x="11155" y="627"/>
                  <a:pt x="11142" y="585"/>
                </a:cubicBezTo>
                <a:cubicBezTo>
                  <a:pt x="11128" y="542"/>
                  <a:pt x="11109" y="511"/>
                  <a:pt x="11083" y="491"/>
                </a:cubicBezTo>
                <a:cubicBezTo>
                  <a:pt x="11064" y="477"/>
                  <a:pt x="11040" y="470"/>
                  <a:pt x="11011" y="470"/>
                </a:cubicBezTo>
                <a:moveTo>
                  <a:pt x="7449" y="470"/>
                </a:moveTo>
                <a:cubicBezTo>
                  <a:pt x="7412" y="470"/>
                  <a:pt x="7382" y="483"/>
                  <a:pt x="7356" y="509"/>
                </a:cubicBezTo>
                <a:cubicBezTo>
                  <a:pt x="7330" y="535"/>
                  <a:pt x="7313" y="586"/>
                  <a:pt x="7305" y="662"/>
                </a:cubicBezTo>
                <a:cubicBezTo>
                  <a:pt x="7297" y="739"/>
                  <a:pt x="7293" y="846"/>
                  <a:pt x="7293" y="982"/>
                </a:cubicBezTo>
                <a:cubicBezTo>
                  <a:pt x="7293" y="1054"/>
                  <a:pt x="7298" y="1121"/>
                  <a:pt x="7307" y="1184"/>
                </a:cubicBezTo>
                <a:cubicBezTo>
                  <a:pt x="7315" y="1232"/>
                  <a:pt x="7332" y="1268"/>
                  <a:pt x="7357" y="1293"/>
                </a:cubicBezTo>
                <a:cubicBezTo>
                  <a:pt x="7383" y="1318"/>
                  <a:pt x="7412" y="1331"/>
                  <a:pt x="7444" y="1331"/>
                </a:cubicBezTo>
                <a:cubicBezTo>
                  <a:pt x="7476" y="1331"/>
                  <a:pt x="7503" y="1322"/>
                  <a:pt x="7524" y="1305"/>
                </a:cubicBezTo>
                <a:cubicBezTo>
                  <a:pt x="7551" y="1282"/>
                  <a:pt x="7570" y="1250"/>
                  <a:pt x="7579" y="1209"/>
                </a:cubicBezTo>
                <a:cubicBezTo>
                  <a:pt x="7593" y="1145"/>
                  <a:pt x="7600" y="1016"/>
                  <a:pt x="7600" y="821"/>
                </a:cubicBezTo>
                <a:cubicBezTo>
                  <a:pt x="7600" y="706"/>
                  <a:pt x="7594" y="627"/>
                  <a:pt x="7580" y="585"/>
                </a:cubicBezTo>
                <a:cubicBezTo>
                  <a:pt x="7566" y="542"/>
                  <a:pt x="7547" y="511"/>
                  <a:pt x="7521" y="491"/>
                </a:cubicBezTo>
                <a:cubicBezTo>
                  <a:pt x="7502" y="477"/>
                  <a:pt x="7478" y="470"/>
                  <a:pt x="7449" y="470"/>
                </a:cubicBezTo>
                <a:moveTo>
                  <a:pt x="5255" y="470"/>
                </a:moveTo>
                <a:cubicBezTo>
                  <a:pt x="5219" y="470"/>
                  <a:pt x="5188" y="483"/>
                  <a:pt x="5162" y="509"/>
                </a:cubicBezTo>
                <a:cubicBezTo>
                  <a:pt x="5136" y="535"/>
                  <a:pt x="5119" y="586"/>
                  <a:pt x="5111" y="662"/>
                </a:cubicBezTo>
                <a:cubicBezTo>
                  <a:pt x="5103" y="739"/>
                  <a:pt x="5099" y="846"/>
                  <a:pt x="5099" y="982"/>
                </a:cubicBezTo>
                <a:cubicBezTo>
                  <a:pt x="5099" y="1054"/>
                  <a:pt x="5104" y="1121"/>
                  <a:pt x="5114" y="1184"/>
                </a:cubicBezTo>
                <a:cubicBezTo>
                  <a:pt x="5122" y="1232"/>
                  <a:pt x="5138" y="1268"/>
                  <a:pt x="5164" y="1293"/>
                </a:cubicBezTo>
                <a:cubicBezTo>
                  <a:pt x="5189" y="1318"/>
                  <a:pt x="5218" y="1331"/>
                  <a:pt x="5250" y="1331"/>
                </a:cubicBezTo>
                <a:cubicBezTo>
                  <a:pt x="5283" y="1331"/>
                  <a:pt x="5309" y="1322"/>
                  <a:pt x="5330" y="1305"/>
                </a:cubicBezTo>
                <a:cubicBezTo>
                  <a:pt x="5358" y="1282"/>
                  <a:pt x="5376" y="1250"/>
                  <a:pt x="5385" y="1209"/>
                </a:cubicBezTo>
                <a:cubicBezTo>
                  <a:pt x="5399" y="1145"/>
                  <a:pt x="5406" y="1016"/>
                  <a:pt x="5406" y="821"/>
                </a:cubicBezTo>
                <a:cubicBezTo>
                  <a:pt x="5406" y="706"/>
                  <a:pt x="5400" y="627"/>
                  <a:pt x="5386" y="585"/>
                </a:cubicBezTo>
                <a:cubicBezTo>
                  <a:pt x="5373" y="542"/>
                  <a:pt x="5353" y="511"/>
                  <a:pt x="5327" y="491"/>
                </a:cubicBezTo>
                <a:cubicBezTo>
                  <a:pt x="5309" y="477"/>
                  <a:pt x="5285" y="470"/>
                  <a:pt x="5255" y="470"/>
                </a:cubicBezTo>
                <a:moveTo>
                  <a:pt x="3234" y="470"/>
                </a:moveTo>
                <a:cubicBezTo>
                  <a:pt x="3198" y="470"/>
                  <a:pt x="3167" y="483"/>
                  <a:pt x="3141" y="509"/>
                </a:cubicBezTo>
                <a:cubicBezTo>
                  <a:pt x="3115" y="535"/>
                  <a:pt x="3098" y="586"/>
                  <a:pt x="3090" y="662"/>
                </a:cubicBezTo>
                <a:cubicBezTo>
                  <a:pt x="3082" y="739"/>
                  <a:pt x="3078" y="846"/>
                  <a:pt x="3078" y="982"/>
                </a:cubicBezTo>
                <a:cubicBezTo>
                  <a:pt x="3078" y="1054"/>
                  <a:pt x="3083" y="1121"/>
                  <a:pt x="3093" y="1184"/>
                </a:cubicBezTo>
                <a:cubicBezTo>
                  <a:pt x="3101" y="1232"/>
                  <a:pt x="3117" y="1268"/>
                  <a:pt x="3143" y="1293"/>
                </a:cubicBezTo>
                <a:cubicBezTo>
                  <a:pt x="3168" y="1318"/>
                  <a:pt x="3197" y="1331"/>
                  <a:pt x="3230" y="1331"/>
                </a:cubicBezTo>
                <a:cubicBezTo>
                  <a:pt x="3262" y="1331"/>
                  <a:pt x="3288" y="1322"/>
                  <a:pt x="3309" y="1305"/>
                </a:cubicBezTo>
                <a:cubicBezTo>
                  <a:pt x="3337" y="1282"/>
                  <a:pt x="3355" y="1250"/>
                  <a:pt x="3365" y="1209"/>
                </a:cubicBezTo>
                <a:cubicBezTo>
                  <a:pt x="3379" y="1145"/>
                  <a:pt x="3386" y="1016"/>
                  <a:pt x="3386" y="821"/>
                </a:cubicBezTo>
                <a:cubicBezTo>
                  <a:pt x="3386" y="706"/>
                  <a:pt x="3379" y="627"/>
                  <a:pt x="3366" y="585"/>
                </a:cubicBezTo>
                <a:cubicBezTo>
                  <a:pt x="3352" y="542"/>
                  <a:pt x="3332" y="511"/>
                  <a:pt x="3306" y="491"/>
                </a:cubicBezTo>
                <a:cubicBezTo>
                  <a:pt x="3288" y="477"/>
                  <a:pt x="3264" y="470"/>
                  <a:pt x="3234" y="470"/>
                </a:cubicBezTo>
                <a:moveTo>
                  <a:pt x="19206" y="464"/>
                </a:moveTo>
                <a:cubicBezTo>
                  <a:pt x="19169" y="464"/>
                  <a:pt x="19139" y="481"/>
                  <a:pt x="19116" y="515"/>
                </a:cubicBezTo>
                <a:cubicBezTo>
                  <a:pt x="19074" y="575"/>
                  <a:pt x="19054" y="657"/>
                  <a:pt x="19054" y="762"/>
                </a:cubicBezTo>
                <a:cubicBezTo>
                  <a:pt x="19054" y="774"/>
                  <a:pt x="19054" y="786"/>
                  <a:pt x="19054" y="798"/>
                </a:cubicBezTo>
                <a:cubicBezTo>
                  <a:pt x="19150" y="798"/>
                  <a:pt x="19246" y="798"/>
                  <a:pt x="19342" y="798"/>
                </a:cubicBezTo>
                <a:cubicBezTo>
                  <a:pt x="19342" y="689"/>
                  <a:pt x="19336" y="614"/>
                  <a:pt x="19323" y="574"/>
                </a:cubicBezTo>
                <a:cubicBezTo>
                  <a:pt x="19311" y="534"/>
                  <a:pt x="19292" y="503"/>
                  <a:pt x="19266" y="482"/>
                </a:cubicBezTo>
                <a:cubicBezTo>
                  <a:pt x="19251" y="470"/>
                  <a:pt x="19231" y="464"/>
                  <a:pt x="19206" y="464"/>
                </a:cubicBezTo>
                <a:moveTo>
                  <a:pt x="15738" y="464"/>
                </a:moveTo>
                <a:cubicBezTo>
                  <a:pt x="15701" y="464"/>
                  <a:pt x="15671" y="481"/>
                  <a:pt x="15648" y="515"/>
                </a:cubicBezTo>
                <a:cubicBezTo>
                  <a:pt x="15607" y="575"/>
                  <a:pt x="15586" y="657"/>
                  <a:pt x="15586" y="762"/>
                </a:cubicBezTo>
                <a:cubicBezTo>
                  <a:pt x="15586" y="774"/>
                  <a:pt x="15586" y="786"/>
                  <a:pt x="15586" y="798"/>
                </a:cubicBezTo>
                <a:cubicBezTo>
                  <a:pt x="15682" y="798"/>
                  <a:pt x="15778" y="798"/>
                  <a:pt x="15874" y="798"/>
                </a:cubicBezTo>
                <a:cubicBezTo>
                  <a:pt x="15874" y="689"/>
                  <a:pt x="15868" y="614"/>
                  <a:pt x="15856" y="574"/>
                </a:cubicBezTo>
                <a:cubicBezTo>
                  <a:pt x="15843" y="534"/>
                  <a:pt x="15824" y="503"/>
                  <a:pt x="15798" y="482"/>
                </a:cubicBezTo>
                <a:cubicBezTo>
                  <a:pt x="15783" y="470"/>
                  <a:pt x="15763" y="464"/>
                  <a:pt x="15738" y="464"/>
                </a:cubicBezTo>
                <a:moveTo>
                  <a:pt x="8506" y="464"/>
                </a:moveTo>
                <a:cubicBezTo>
                  <a:pt x="8469" y="464"/>
                  <a:pt x="8439" y="481"/>
                  <a:pt x="8416" y="515"/>
                </a:cubicBezTo>
                <a:cubicBezTo>
                  <a:pt x="8374" y="575"/>
                  <a:pt x="8353" y="657"/>
                  <a:pt x="8353" y="762"/>
                </a:cubicBezTo>
                <a:cubicBezTo>
                  <a:pt x="8353" y="774"/>
                  <a:pt x="8353" y="786"/>
                  <a:pt x="8353" y="798"/>
                </a:cubicBezTo>
                <a:cubicBezTo>
                  <a:pt x="8449" y="798"/>
                  <a:pt x="8545" y="798"/>
                  <a:pt x="8642" y="798"/>
                </a:cubicBezTo>
                <a:cubicBezTo>
                  <a:pt x="8642" y="689"/>
                  <a:pt x="8635" y="614"/>
                  <a:pt x="8623" y="574"/>
                </a:cubicBezTo>
                <a:cubicBezTo>
                  <a:pt x="8611" y="534"/>
                  <a:pt x="8591" y="503"/>
                  <a:pt x="8565" y="482"/>
                </a:cubicBezTo>
                <a:cubicBezTo>
                  <a:pt x="8550" y="470"/>
                  <a:pt x="8531" y="464"/>
                  <a:pt x="8506" y="464"/>
                </a:cubicBezTo>
                <a:moveTo>
                  <a:pt x="17512" y="426"/>
                </a:moveTo>
                <a:cubicBezTo>
                  <a:pt x="17680" y="426"/>
                  <a:pt x="17848" y="426"/>
                  <a:pt x="18016" y="426"/>
                </a:cubicBezTo>
                <a:cubicBezTo>
                  <a:pt x="18016" y="439"/>
                  <a:pt x="18016" y="451"/>
                  <a:pt x="18016" y="464"/>
                </a:cubicBezTo>
                <a:cubicBezTo>
                  <a:pt x="17979" y="465"/>
                  <a:pt x="17954" y="475"/>
                  <a:pt x="17941" y="494"/>
                </a:cubicBezTo>
                <a:cubicBezTo>
                  <a:pt x="17927" y="513"/>
                  <a:pt x="17920" y="550"/>
                  <a:pt x="17920" y="605"/>
                </a:cubicBezTo>
                <a:cubicBezTo>
                  <a:pt x="17920" y="759"/>
                  <a:pt x="17920" y="913"/>
                  <a:pt x="17920" y="1067"/>
                </a:cubicBezTo>
                <a:cubicBezTo>
                  <a:pt x="18015" y="910"/>
                  <a:pt x="18109" y="754"/>
                  <a:pt x="18204" y="597"/>
                </a:cubicBezTo>
                <a:cubicBezTo>
                  <a:pt x="18203" y="547"/>
                  <a:pt x="18196" y="513"/>
                  <a:pt x="18181" y="493"/>
                </a:cubicBezTo>
                <a:cubicBezTo>
                  <a:pt x="18166" y="474"/>
                  <a:pt x="18142" y="464"/>
                  <a:pt x="18108" y="464"/>
                </a:cubicBezTo>
                <a:cubicBezTo>
                  <a:pt x="18108" y="451"/>
                  <a:pt x="18108" y="439"/>
                  <a:pt x="18108" y="426"/>
                </a:cubicBezTo>
                <a:cubicBezTo>
                  <a:pt x="18277" y="426"/>
                  <a:pt x="18445" y="426"/>
                  <a:pt x="18613" y="426"/>
                </a:cubicBezTo>
                <a:cubicBezTo>
                  <a:pt x="18613" y="439"/>
                  <a:pt x="18613" y="451"/>
                  <a:pt x="18613" y="464"/>
                </a:cubicBezTo>
                <a:cubicBezTo>
                  <a:pt x="18575" y="465"/>
                  <a:pt x="18547" y="474"/>
                  <a:pt x="18529" y="491"/>
                </a:cubicBezTo>
                <a:cubicBezTo>
                  <a:pt x="18510" y="509"/>
                  <a:pt x="18501" y="542"/>
                  <a:pt x="18501" y="592"/>
                </a:cubicBezTo>
                <a:cubicBezTo>
                  <a:pt x="18501" y="793"/>
                  <a:pt x="18501" y="993"/>
                  <a:pt x="18501" y="1194"/>
                </a:cubicBezTo>
                <a:cubicBezTo>
                  <a:pt x="18501" y="1250"/>
                  <a:pt x="18509" y="1287"/>
                  <a:pt x="18526" y="1306"/>
                </a:cubicBezTo>
                <a:cubicBezTo>
                  <a:pt x="18542" y="1325"/>
                  <a:pt x="18572" y="1334"/>
                  <a:pt x="18613" y="1334"/>
                </a:cubicBezTo>
                <a:cubicBezTo>
                  <a:pt x="18613" y="1347"/>
                  <a:pt x="18613" y="1360"/>
                  <a:pt x="18613" y="1372"/>
                </a:cubicBezTo>
                <a:cubicBezTo>
                  <a:pt x="18445" y="1372"/>
                  <a:pt x="18277" y="1372"/>
                  <a:pt x="18108" y="1372"/>
                </a:cubicBezTo>
                <a:cubicBezTo>
                  <a:pt x="18108" y="1360"/>
                  <a:pt x="18108" y="1347"/>
                  <a:pt x="18108" y="1334"/>
                </a:cubicBezTo>
                <a:cubicBezTo>
                  <a:pt x="18172" y="1334"/>
                  <a:pt x="18204" y="1289"/>
                  <a:pt x="18204" y="1199"/>
                </a:cubicBezTo>
                <a:cubicBezTo>
                  <a:pt x="18204" y="1044"/>
                  <a:pt x="18204" y="890"/>
                  <a:pt x="18204" y="736"/>
                </a:cubicBezTo>
                <a:cubicBezTo>
                  <a:pt x="18109" y="890"/>
                  <a:pt x="18015" y="1044"/>
                  <a:pt x="17920" y="1199"/>
                </a:cubicBezTo>
                <a:cubicBezTo>
                  <a:pt x="17920" y="1287"/>
                  <a:pt x="17953" y="1332"/>
                  <a:pt x="18016" y="1334"/>
                </a:cubicBezTo>
                <a:cubicBezTo>
                  <a:pt x="18016" y="1347"/>
                  <a:pt x="18016" y="1360"/>
                  <a:pt x="18016" y="1372"/>
                </a:cubicBezTo>
                <a:cubicBezTo>
                  <a:pt x="17848" y="1372"/>
                  <a:pt x="17680" y="1372"/>
                  <a:pt x="17512" y="1372"/>
                </a:cubicBezTo>
                <a:cubicBezTo>
                  <a:pt x="17512" y="1360"/>
                  <a:pt x="17512" y="1347"/>
                  <a:pt x="17512" y="1334"/>
                </a:cubicBezTo>
                <a:cubicBezTo>
                  <a:pt x="17552" y="1334"/>
                  <a:pt x="17580" y="1324"/>
                  <a:pt x="17597" y="1302"/>
                </a:cubicBezTo>
                <a:cubicBezTo>
                  <a:pt x="17614" y="1280"/>
                  <a:pt x="17623" y="1243"/>
                  <a:pt x="17623" y="1189"/>
                </a:cubicBezTo>
                <a:cubicBezTo>
                  <a:pt x="17623" y="994"/>
                  <a:pt x="17623" y="800"/>
                  <a:pt x="17623" y="605"/>
                </a:cubicBezTo>
                <a:cubicBezTo>
                  <a:pt x="17623" y="511"/>
                  <a:pt x="17586" y="464"/>
                  <a:pt x="17512" y="464"/>
                </a:cubicBezTo>
                <a:cubicBezTo>
                  <a:pt x="17512" y="451"/>
                  <a:pt x="17512" y="439"/>
                  <a:pt x="17512" y="426"/>
                </a:cubicBezTo>
                <a:moveTo>
                  <a:pt x="16259" y="426"/>
                </a:moveTo>
                <a:cubicBezTo>
                  <a:pt x="16427" y="426"/>
                  <a:pt x="16595" y="426"/>
                  <a:pt x="16764" y="426"/>
                </a:cubicBezTo>
                <a:cubicBezTo>
                  <a:pt x="16764" y="439"/>
                  <a:pt x="16764" y="451"/>
                  <a:pt x="16764" y="464"/>
                </a:cubicBezTo>
                <a:cubicBezTo>
                  <a:pt x="16728" y="465"/>
                  <a:pt x="16703" y="474"/>
                  <a:pt x="16689" y="490"/>
                </a:cubicBezTo>
                <a:cubicBezTo>
                  <a:pt x="16674" y="506"/>
                  <a:pt x="16667" y="543"/>
                  <a:pt x="16667" y="600"/>
                </a:cubicBezTo>
                <a:cubicBezTo>
                  <a:pt x="16667" y="684"/>
                  <a:pt x="16667" y="767"/>
                  <a:pt x="16667" y="850"/>
                </a:cubicBezTo>
                <a:cubicBezTo>
                  <a:pt x="16762" y="850"/>
                  <a:pt x="16857" y="850"/>
                  <a:pt x="16951" y="850"/>
                </a:cubicBezTo>
                <a:cubicBezTo>
                  <a:pt x="16951" y="767"/>
                  <a:pt x="16951" y="684"/>
                  <a:pt x="16951" y="600"/>
                </a:cubicBezTo>
                <a:cubicBezTo>
                  <a:pt x="16951" y="553"/>
                  <a:pt x="16946" y="518"/>
                  <a:pt x="16935" y="497"/>
                </a:cubicBezTo>
                <a:cubicBezTo>
                  <a:pt x="16925" y="475"/>
                  <a:pt x="16898" y="464"/>
                  <a:pt x="16856" y="464"/>
                </a:cubicBezTo>
                <a:cubicBezTo>
                  <a:pt x="16856" y="451"/>
                  <a:pt x="16856" y="439"/>
                  <a:pt x="16856" y="426"/>
                </a:cubicBezTo>
                <a:cubicBezTo>
                  <a:pt x="17024" y="426"/>
                  <a:pt x="17192" y="426"/>
                  <a:pt x="17360" y="426"/>
                </a:cubicBezTo>
                <a:cubicBezTo>
                  <a:pt x="17360" y="439"/>
                  <a:pt x="17360" y="451"/>
                  <a:pt x="17360" y="464"/>
                </a:cubicBezTo>
                <a:cubicBezTo>
                  <a:pt x="17319" y="464"/>
                  <a:pt x="17290" y="473"/>
                  <a:pt x="17273" y="493"/>
                </a:cubicBezTo>
                <a:cubicBezTo>
                  <a:pt x="17257" y="512"/>
                  <a:pt x="17248" y="544"/>
                  <a:pt x="17248" y="589"/>
                </a:cubicBezTo>
                <a:cubicBezTo>
                  <a:pt x="17248" y="790"/>
                  <a:pt x="17248" y="990"/>
                  <a:pt x="17248" y="1191"/>
                </a:cubicBezTo>
                <a:cubicBezTo>
                  <a:pt x="17248" y="1250"/>
                  <a:pt x="17257" y="1289"/>
                  <a:pt x="17273" y="1306"/>
                </a:cubicBezTo>
                <a:cubicBezTo>
                  <a:pt x="17289" y="1324"/>
                  <a:pt x="17318" y="1333"/>
                  <a:pt x="17360" y="1334"/>
                </a:cubicBezTo>
                <a:cubicBezTo>
                  <a:pt x="17360" y="1347"/>
                  <a:pt x="17360" y="1360"/>
                  <a:pt x="17360" y="1372"/>
                </a:cubicBezTo>
                <a:cubicBezTo>
                  <a:pt x="17192" y="1372"/>
                  <a:pt x="17024" y="1372"/>
                  <a:pt x="16856" y="1372"/>
                </a:cubicBezTo>
                <a:cubicBezTo>
                  <a:pt x="16856" y="1360"/>
                  <a:pt x="16856" y="1347"/>
                  <a:pt x="16856" y="1334"/>
                </a:cubicBezTo>
                <a:cubicBezTo>
                  <a:pt x="16891" y="1334"/>
                  <a:pt x="16916" y="1326"/>
                  <a:pt x="16930" y="1311"/>
                </a:cubicBezTo>
                <a:cubicBezTo>
                  <a:pt x="16944" y="1296"/>
                  <a:pt x="16951" y="1258"/>
                  <a:pt x="16951" y="1198"/>
                </a:cubicBezTo>
                <a:cubicBezTo>
                  <a:pt x="16951" y="1103"/>
                  <a:pt x="16951" y="1008"/>
                  <a:pt x="16951" y="914"/>
                </a:cubicBezTo>
                <a:cubicBezTo>
                  <a:pt x="16857" y="914"/>
                  <a:pt x="16762" y="914"/>
                  <a:pt x="16667" y="914"/>
                </a:cubicBezTo>
                <a:cubicBezTo>
                  <a:pt x="16667" y="1006"/>
                  <a:pt x="16667" y="1098"/>
                  <a:pt x="16667" y="1191"/>
                </a:cubicBezTo>
                <a:cubicBezTo>
                  <a:pt x="16667" y="1251"/>
                  <a:pt x="16674" y="1290"/>
                  <a:pt x="16689" y="1308"/>
                </a:cubicBezTo>
                <a:cubicBezTo>
                  <a:pt x="16703" y="1326"/>
                  <a:pt x="16728" y="1334"/>
                  <a:pt x="16764" y="1334"/>
                </a:cubicBezTo>
                <a:cubicBezTo>
                  <a:pt x="16764" y="1347"/>
                  <a:pt x="16764" y="1360"/>
                  <a:pt x="16764" y="1372"/>
                </a:cubicBezTo>
                <a:cubicBezTo>
                  <a:pt x="16595" y="1372"/>
                  <a:pt x="16427" y="1372"/>
                  <a:pt x="16259" y="1372"/>
                </a:cubicBezTo>
                <a:cubicBezTo>
                  <a:pt x="16259" y="1360"/>
                  <a:pt x="16259" y="1347"/>
                  <a:pt x="16259" y="1334"/>
                </a:cubicBezTo>
                <a:cubicBezTo>
                  <a:pt x="16300" y="1334"/>
                  <a:pt x="16329" y="1325"/>
                  <a:pt x="16345" y="1305"/>
                </a:cubicBezTo>
                <a:cubicBezTo>
                  <a:pt x="16362" y="1285"/>
                  <a:pt x="16370" y="1247"/>
                  <a:pt x="16370" y="1191"/>
                </a:cubicBezTo>
                <a:cubicBezTo>
                  <a:pt x="16370" y="998"/>
                  <a:pt x="16370" y="804"/>
                  <a:pt x="16370" y="611"/>
                </a:cubicBezTo>
                <a:cubicBezTo>
                  <a:pt x="16370" y="551"/>
                  <a:pt x="16362" y="512"/>
                  <a:pt x="16346" y="493"/>
                </a:cubicBezTo>
                <a:cubicBezTo>
                  <a:pt x="16330" y="473"/>
                  <a:pt x="16301" y="464"/>
                  <a:pt x="16259" y="464"/>
                </a:cubicBezTo>
                <a:cubicBezTo>
                  <a:pt x="16259" y="451"/>
                  <a:pt x="16259" y="439"/>
                  <a:pt x="16259" y="426"/>
                </a:cubicBezTo>
                <a:moveTo>
                  <a:pt x="14044" y="426"/>
                </a:moveTo>
                <a:cubicBezTo>
                  <a:pt x="14212" y="426"/>
                  <a:pt x="14380" y="426"/>
                  <a:pt x="14549" y="426"/>
                </a:cubicBezTo>
                <a:cubicBezTo>
                  <a:pt x="14549" y="439"/>
                  <a:pt x="14549" y="451"/>
                  <a:pt x="14549" y="464"/>
                </a:cubicBezTo>
                <a:cubicBezTo>
                  <a:pt x="14513" y="465"/>
                  <a:pt x="14488" y="474"/>
                  <a:pt x="14474" y="490"/>
                </a:cubicBezTo>
                <a:cubicBezTo>
                  <a:pt x="14459" y="506"/>
                  <a:pt x="14452" y="543"/>
                  <a:pt x="14452" y="600"/>
                </a:cubicBezTo>
                <a:cubicBezTo>
                  <a:pt x="14452" y="684"/>
                  <a:pt x="14452" y="767"/>
                  <a:pt x="14452" y="850"/>
                </a:cubicBezTo>
                <a:cubicBezTo>
                  <a:pt x="14547" y="850"/>
                  <a:pt x="14641" y="850"/>
                  <a:pt x="14736" y="850"/>
                </a:cubicBezTo>
                <a:cubicBezTo>
                  <a:pt x="14736" y="767"/>
                  <a:pt x="14736" y="684"/>
                  <a:pt x="14736" y="600"/>
                </a:cubicBezTo>
                <a:cubicBezTo>
                  <a:pt x="14736" y="553"/>
                  <a:pt x="14731" y="518"/>
                  <a:pt x="14720" y="497"/>
                </a:cubicBezTo>
                <a:cubicBezTo>
                  <a:pt x="14709" y="475"/>
                  <a:pt x="14683" y="464"/>
                  <a:pt x="14641" y="464"/>
                </a:cubicBezTo>
                <a:cubicBezTo>
                  <a:pt x="14641" y="451"/>
                  <a:pt x="14641" y="439"/>
                  <a:pt x="14641" y="426"/>
                </a:cubicBezTo>
                <a:cubicBezTo>
                  <a:pt x="14809" y="426"/>
                  <a:pt x="14976" y="426"/>
                  <a:pt x="15144" y="426"/>
                </a:cubicBezTo>
                <a:cubicBezTo>
                  <a:pt x="15144" y="439"/>
                  <a:pt x="15144" y="451"/>
                  <a:pt x="15144" y="464"/>
                </a:cubicBezTo>
                <a:cubicBezTo>
                  <a:pt x="15103" y="464"/>
                  <a:pt x="15075" y="473"/>
                  <a:pt x="15058" y="493"/>
                </a:cubicBezTo>
                <a:cubicBezTo>
                  <a:pt x="15041" y="512"/>
                  <a:pt x="15033" y="544"/>
                  <a:pt x="15033" y="589"/>
                </a:cubicBezTo>
                <a:cubicBezTo>
                  <a:pt x="15033" y="790"/>
                  <a:pt x="15033" y="990"/>
                  <a:pt x="15033" y="1191"/>
                </a:cubicBezTo>
                <a:cubicBezTo>
                  <a:pt x="15033" y="1250"/>
                  <a:pt x="15041" y="1289"/>
                  <a:pt x="15057" y="1306"/>
                </a:cubicBezTo>
                <a:cubicBezTo>
                  <a:pt x="15074" y="1324"/>
                  <a:pt x="15103" y="1333"/>
                  <a:pt x="15144" y="1334"/>
                </a:cubicBezTo>
                <a:cubicBezTo>
                  <a:pt x="15144" y="1347"/>
                  <a:pt x="15144" y="1360"/>
                  <a:pt x="15144" y="1372"/>
                </a:cubicBezTo>
                <a:cubicBezTo>
                  <a:pt x="14976" y="1372"/>
                  <a:pt x="14809" y="1372"/>
                  <a:pt x="14641" y="1372"/>
                </a:cubicBezTo>
                <a:cubicBezTo>
                  <a:pt x="14641" y="1360"/>
                  <a:pt x="14641" y="1347"/>
                  <a:pt x="14641" y="1334"/>
                </a:cubicBezTo>
                <a:cubicBezTo>
                  <a:pt x="14676" y="1334"/>
                  <a:pt x="14701" y="1326"/>
                  <a:pt x="14715" y="1311"/>
                </a:cubicBezTo>
                <a:cubicBezTo>
                  <a:pt x="14729" y="1296"/>
                  <a:pt x="14736" y="1258"/>
                  <a:pt x="14736" y="1198"/>
                </a:cubicBezTo>
                <a:cubicBezTo>
                  <a:pt x="14736" y="1103"/>
                  <a:pt x="14736" y="1008"/>
                  <a:pt x="14736" y="914"/>
                </a:cubicBezTo>
                <a:cubicBezTo>
                  <a:pt x="14641" y="914"/>
                  <a:pt x="14547" y="914"/>
                  <a:pt x="14452" y="914"/>
                </a:cubicBezTo>
                <a:cubicBezTo>
                  <a:pt x="14452" y="1006"/>
                  <a:pt x="14452" y="1098"/>
                  <a:pt x="14452" y="1191"/>
                </a:cubicBezTo>
                <a:cubicBezTo>
                  <a:pt x="14452" y="1251"/>
                  <a:pt x="14459" y="1290"/>
                  <a:pt x="14474" y="1308"/>
                </a:cubicBezTo>
                <a:cubicBezTo>
                  <a:pt x="14488" y="1326"/>
                  <a:pt x="14513" y="1334"/>
                  <a:pt x="14549" y="1334"/>
                </a:cubicBezTo>
                <a:cubicBezTo>
                  <a:pt x="14549" y="1347"/>
                  <a:pt x="14549" y="1360"/>
                  <a:pt x="14549" y="1372"/>
                </a:cubicBezTo>
                <a:cubicBezTo>
                  <a:pt x="14380" y="1372"/>
                  <a:pt x="14212" y="1372"/>
                  <a:pt x="14044" y="1372"/>
                </a:cubicBezTo>
                <a:cubicBezTo>
                  <a:pt x="14044" y="1360"/>
                  <a:pt x="14044" y="1347"/>
                  <a:pt x="14044" y="1334"/>
                </a:cubicBezTo>
                <a:cubicBezTo>
                  <a:pt x="14085" y="1334"/>
                  <a:pt x="14113" y="1325"/>
                  <a:pt x="14130" y="1305"/>
                </a:cubicBezTo>
                <a:cubicBezTo>
                  <a:pt x="14147" y="1285"/>
                  <a:pt x="14155" y="1247"/>
                  <a:pt x="14155" y="1191"/>
                </a:cubicBezTo>
                <a:cubicBezTo>
                  <a:pt x="14155" y="998"/>
                  <a:pt x="14155" y="804"/>
                  <a:pt x="14155" y="611"/>
                </a:cubicBezTo>
                <a:cubicBezTo>
                  <a:pt x="14155" y="551"/>
                  <a:pt x="14147" y="512"/>
                  <a:pt x="14131" y="493"/>
                </a:cubicBezTo>
                <a:cubicBezTo>
                  <a:pt x="14114" y="473"/>
                  <a:pt x="14085" y="464"/>
                  <a:pt x="14044" y="464"/>
                </a:cubicBezTo>
                <a:cubicBezTo>
                  <a:pt x="14044" y="451"/>
                  <a:pt x="14044" y="439"/>
                  <a:pt x="14044" y="426"/>
                </a:cubicBezTo>
                <a:moveTo>
                  <a:pt x="12791" y="426"/>
                </a:moveTo>
                <a:cubicBezTo>
                  <a:pt x="12959" y="426"/>
                  <a:pt x="13128" y="426"/>
                  <a:pt x="13296" y="426"/>
                </a:cubicBezTo>
                <a:cubicBezTo>
                  <a:pt x="13296" y="439"/>
                  <a:pt x="13296" y="451"/>
                  <a:pt x="13296" y="464"/>
                </a:cubicBezTo>
                <a:cubicBezTo>
                  <a:pt x="13259" y="465"/>
                  <a:pt x="13234" y="475"/>
                  <a:pt x="13220" y="494"/>
                </a:cubicBezTo>
                <a:cubicBezTo>
                  <a:pt x="13206" y="513"/>
                  <a:pt x="13200" y="550"/>
                  <a:pt x="13200" y="605"/>
                </a:cubicBezTo>
                <a:cubicBezTo>
                  <a:pt x="13200" y="759"/>
                  <a:pt x="13200" y="913"/>
                  <a:pt x="13200" y="1067"/>
                </a:cubicBezTo>
                <a:cubicBezTo>
                  <a:pt x="13294" y="910"/>
                  <a:pt x="13389" y="754"/>
                  <a:pt x="13484" y="597"/>
                </a:cubicBezTo>
                <a:cubicBezTo>
                  <a:pt x="13483" y="547"/>
                  <a:pt x="13475" y="513"/>
                  <a:pt x="13460" y="493"/>
                </a:cubicBezTo>
                <a:cubicBezTo>
                  <a:pt x="13445" y="474"/>
                  <a:pt x="13421" y="464"/>
                  <a:pt x="13388" y="464"/>
                </a:cubicBezTo>
                <a:cubicBezTo>
                  <a:pt x="13388" y="451"/>
                  <a:pt x="13388" y="439"/>
                  <a:pt x="13388" y="426"/>
                </a:cubicBezTo>
                <a:cubicBezTo>
                  <a:pt x="13557" y="426"/>
                  <a:pt x="13725" y="426"/>
                  <a:pt x="13893" y="426"/>
                </a:cubicBezTo>
                <a:cubicBezTo>
                  <a:pt x="13893" y="439"/>
                  <a:pt x="13893" y="451"/>
                  <a:pt x="13893" y="464"/>
                </a:cubicBezTo>
                <a:cubicBezTo>
                  <a:pt x="13855" y="465"/>
                  <a:pt x="13826" y="474"/>
                  <a:pt x="13808" y="491"/>
                </a:cubicBezTo>
                <a:cubicBezTo>
                  <a:pt x="13790" y="509"/>
                  <a:pt x="13781" y="542"/>
                  <a:pt x="13781" y="592"/>
                </a:cubicBezTo>
                <a:cubicBezTo>
                  <a:pt x="13781" y="793"/>
                  <a:pt x="13781" y="993"/>
                  <a:pt x="13781" y="1194"/>
                </a:cubicBezTo>
                <a:cubicBezTo>
                  <a:pt x="13781" y="1250"/>
                  <a:pt x="13789" y="1287"/>
                  <a:pt x="13806" y="1306"/>
                </a:cubicBezTo>
                <a:cubicBezTo>
                  <a:pt x="13822" y="1325"/>
                  <a:pt x="13851" y="1334"/>
                  <a:pt x="13893" y="1334"/>
                </a:cubicBezTo>
                <a:cubicBezTo>
                  <a:pt x="13893" y="1347"/>
                  <a:pt x="13893" y="1360"/>
                  <a:pt x="13893" y="1372"/>
                </a:cubicBezTo>
                <a:cubicBezTo>
                  <a:pt x="13725" y="1372"/>
                  <a:pt x="13557" y="1372"/>
                  <a:pt x="13388" y="1372"/>
                </a:cubicBezTo>
                <a:cubicBezTo>
                  <a:pt x="13388" y="1360"/>
                  <a:pt x="13388" y="1347"/>
                  <a:pt x="13388" y="1334"/>
                </a:cubicBezTo>
                <a:cubicBezTo>
                  <a:pt x="13452" y="1334"/>
                  <a:pt x="13484" y="1289"/>
                  <a:pt x="13484" y="1199"/>
                </a:cubicBezTo>
                <a:cubicBezTo>
                  <a:pt x="13484" y="1044"/>
                  <a:pt x="13484" y="890"/>
                  <a:pt x="13484" y="736"/>
                </a:cubicBezTo>
                <a:cubicBezTo>
                  <a:pt x="13389" y="890"/>
                  <a:pt x="13294" y="1044"/>
                  <a:pt x="13200" y="1199"/>
                </a:cubicBezTo>
                <a:cubicBezTo>
                  <a:pt x="13200" y="1287"/>
                  <a:pt x="13232" y="1332"/>
                  <a:pt x="13296" y="1334"/>
                </a:cubicBezTo>
                <a:cubicBezTo>
                  <a:pt x="13296" y="1347"/>
                  <a:pt x="13296" y="1360"/>
                  <a:pt x="13296" y="1372"/>
                </a:cubicBezTo>
                <a:cubicBezTo>
                  <a:pt x="13128" y="1372"/>
                  <a:pt x="12959" y="1372"/>
                  <a:pt x="12791" y="1372"/>
                </a:cubicBezTo>
                <a:cubicBezTo>
                  <a:pt x="12791" y="1360"/>
                  <a:pt x="12791" y="1347"/>
                  <a:pt x="12791" y="1334"/>
                </a:cubicBezTo>
                <a:cubicBezTo>
                  <a:pt x="12831" y="1334"/>
                  <a:pt x="12860" y="1324"/>
                  <a:pt x="12877" y="1302"/>
                </a:cubicBezTo>
                <a:cubicBezTo>
                  <a:pt x="12894" y="1280"/>
                  <a:pt x="12903" y="1243"/>
                  <a:pt x="12903" y="1189"/>
                </a:cubicBezTo>
                <a:cubicBezTo>
                  <a:pt x="12903" y="994"/>
                  <a:pt x="12903" y="800"/>
                  <a:pt x="12903" y="605"/>
                </a:cubicBezTo>
                <a:cubicBezTo>
                  <a:pt x="12903" y="511"/>
                  <a:pt x="12865" y="464"/>
                  <a:pt x="12791" y="464"/>
                </a:cubicBezTo>
                <a:cubicBezTo>
                  <a:pt x="12791" y="451"/>
                  <a:pt x="12791" y="439"/>
                  <a:pt x="12791" y="426"/>
                </a:cubicBezTo>
                <a:moveTo>
                  <a:pt x="11549" y="426"/>
                </a:moveTo>
                <a:cubicBezTo>
                  <a:pt x="11714" y="426"/>
                  <a:pt x="11879" y="426"/>
                  <a:pt x="12044" y="426"/>
                </a:cubicBezTo>
                <a:cubicBezTo>
                  <a:pt x="12044" y="439"/>
                  <a:pt x="12044" y="451"/>
                  <a:pt x="12044" y="464"/>
                </a:cubicBezTo>
                <a:cubicBezTo>
                  <a:pt x="12015" y="468"/>
                  <a:pt x="11992" y="478"/>
                  <a:pt x="11975" y="493"/>
                </a:cubicBezTo>
                <a:cubicBezTo>
                  <a:pt x="11959" y="508"/>
                  <a:pt x="11950" y="547"/>
                  <a:pt x="11950" y="609"/>
                </a:cubicBezTo>
                <a:cubicBezTo>
                  <a:pt x="11950" y="655"/>
                  <a:pt x="11950" y="701"/>
                  <a:pt x="11950" y="747"/>
                </a:cubicBezTo>
                <a:cubicBezTo>
                  <a:pt x="11950" y="806"/>
                  <a:pt x="11957" y="847"/>
                  <a:pt x="11970" y="868"/>
                </a:cubicBezTo>
                <a:cubicBezTo>
                  <a:pt x="11983" y="890"/>
                  <a:pt x="12013" y="901"/>
                  <a:pt x="12059" y="901"/>
                </a:cubicBezTo>
                <a:cubicBezTo>
                  <a:pt x="12100" y="901"/>
                  <a:pt x="12158" y="890"/>
                  <a:pt x="12235" y="869"/>
                </a:cubicBezTo>
                <a:cubicBezTo>
                  <a:pt x="12235" y="786"/>
                  <a:pt x="12235" y="703"/>
                  <a:pt x="12235" y="619"/>
                </a:cubicBezTo>
                <a:cubicBezTo>
                  <a:pt x="12235" y="561"/>
                  <a:pt x="12229" y="522"/>
                  <a:pt x="12217" y="503"/>
                </a:cubicBezTo>
                <a:cubicBezTo>
                  <a:pt x="12205" y="484"/>
                  <a:pt x="12179" y="471"/>
                  <a:pt x="12139" y="464"/>
                </a:cubicBezTo>
                <a:cubicBezTo>
                  <a:pt x="12139" y="451"/>
                  <a:pt x="12139" y="439"/>
                  <a:pt x="12139" y="426"/>
                </a:cubicBezTo>
                <a:cubicBezTo>
                  <a:pt x="12305" y="426"/>
                  <a:pt x="12470" y="426"/>
                  <a:pt x="12635" y="426"/>
                </a:cubicBezTo>
                <a:cubicBezTo>
                  <a:pt x="12635" y="439"/>
                  <a:pt x="12635" y="451"/>
                  <a:pt x="12635" y="464"/>
                </a:cubicBezTo>
                <a:cubicBezTo>
                  <a:pt x="12599" y="467"/>
                  <a:pt x="12573" y="478"/>
                  <a:pt x="12556" y="495"/>
                </a:cubicBezTo>
                <a:cubicBezTo>
                  <a:pt x="12540" y="513"/>
                  <a:pt x="12532" y="551"/>
                  <a:pt x="12532" y="609"/>
                </a:cubicBezTo>
                <a:cubicBezTo>
                  <a:pt x="12532" y="796"/>
                  <a:pt x="12532" y="982"/>
                  <a:pt x="12532" y="1169"/>
                </a:cubicBezTo>
                <a:cubicBezTo>
                  <a:pt x="12532" y="1241"/>
                  <a:pt x="12538" y="1285"/>
                  <a:pt x="12552" y="1301"/>
                </a:cubicBezTo>
                <a:cubicBezTo>
                  <a:pt x="12566" y="1316"/>
                  <a:pt x="12594" y="1328"/>
                  <a:pt x="12635" y="1334"/>
                </a:cubicBezTo>
                <a:cubicBezTo>
                  <a:pt x="12635" y="1347"/>
                  <a:pt x="12635" y="1360"/>
                  <a:pt x="12635" y="1372"/>
                </a:cubicBezTo>
                <a:cubicBezTo>
                  <a:pt x="12466" y="1372"/>
                  <a:pt x="12298" y="1372"/>
                  <a:pt x="12129" y="1372"/>
                </a:cubicBezTo>
                <a:cubicBezTo>
                  <a:pt x="12129" y="1360"/>
                  <a:pt x="12129" y="1347"/>
                  <a:pt x="12129" y="1334"/>
                </a:cubicBezTo>
                <a:cubicBezTo>
                  <a:pt x="12177" y="1328"/>
                  <a:pt x="12206" y="1316"/>
                  <a:pt x="12218" y="1299"/>
                </a:cubicBezTo>
                <a:cubicBezTo>
                  <a:pt x="12229" y="1282"/>
                  <a:pt x="12235" y="1239"/>
                  <a:pt x="12235" y="1169"/>
                </a:cubicBezTo>
                <a:cubicBezTo>
                  <a:pt x="12235" y="1090"/>
                  <a:pt x="12235" y="1010"/>
                  <a:pt x="12235" y="931"/>
                </a:cubicBezTo>
                <a:cubicBezTo>
                  <a:pt x="12093" y="974"/>
                  <a:pt x="11981" y="996"/>
                  <a:pt x="11901" y="996"/>
                </a:cubicBezTo>
                <a:cubicBezTo>
                  <a:pt x="11843" y="996"/>
                  <a:pt x="11793" y="983"/>
                  <a:pt x="11751" y="957"/>
                </a:cubicBezTo>
                <a:cubicBezTo>
                  <a:pt x="11709" y="931"/>
                  <a:pt x="11683" y="903"/>
                  <a:pt x="11671" y="872"/>
                </a:cubicBezTo>
                <a:cubicBezTo>
                  <a:pt x="11659" y="842"/>
                  <a:pt x="11653" y="800"/>
                  <a:pt x="11653" y="747"/>
                </a:cubicBezTo>
                <a:cubicBezTo>
                  <a:pt x="11653" y="704"/>
                  <a:pt x="11653" y="662"/>
                  <a:pt x="11653" y="619"/>
                </a:cubicBezTo>
                <a:cubicBezTo>
                  <a:pt x="11653" y="556"/>
                  <a:pt x="11647" y="515"/>
                  <a:pt x="11634" y="498"/>
                </a:cubicBezTo>
                <a:cubicBezTo>
                  <a:pt x="11622" y="480"/>
                  <a:pt x="11593" y="469"/>
                  <a:pt x="11549" y="464"/>
                </a:cubicBezTo>
                <a:cubicBezTo>
                  <a:pt x="11549" y="451"/>
                  <a:pt x="11549" y="439"/>
                  <a:pt x="11549" y="426"/>
                </a:cubicBezTo>
                <a:moveTo>
                  <a:pt x="5822" y="426"/>
                </a:moveTo>
                <a:cubicBezTo>
                  <a:pt x="6005" y="426"/>
                  <a:pt x="6187" y="426"/>
                  <a:pt x="6370" y="426"/>
                </a:cubicBezTo>
                <a:cubicBezTo>
                  <a:pt x="6484" y="426"/>
                  <a:pt x="6578" y="446"/>
                  <a:pt x="6651" y="486"/>
                </a:cubicBezTo>
                <a:cubicBezTo>
                  <a:pt x="6724" y="525"/>
                  <a:pt x="6760" y="583"/>
                  <a:pt x="6760" y="661"/>
                </a:cubicBezTo>
                <a:cubicBezTo>
                  <a:pt x="6760" y="765"/>
                  <a:pt x="6684" y="836"/>
                  <a:pt x="6533" y="872"/>
                </a:cubicBezTo>
                <a:cubicBezTo>
                  <a:pt x="6737" y="895"/>
                  <a:pt x="6839" y="977"/>
                  <a:pt x="6839" y="1117"/>
                </a:cubicBezTo>
                <a:cubicBezTo>
                  <a:pt x="6839" y="1202"/>
                  <a:pt x="6798" y="1266"/>
                  <a:pt x="6716" y="1308"/>
                </a:cubicBezTo>
                <a:cubicBezTo>
                  <a:pt x="6633" y="1351"/>
                  <a:pt x="6519" y="1372"/>
                  <a:pt x="6375" y="1372"/>
                </a:cubicBezTo>
                <a:cubicBezTo>
                  <a:pt x="6191" y="1372"/>
                  <a:pt x="6006" y="1372"/>
                  <a:pt x="5822" y="1372"/>
                </a:cubicBezTo>
                <a:cubicBezTo>
                  <a:pt x="5822" y="1360"/>
                  <a:pt x="5822" y="1347"/>
                  <a:pt x="5822" y="1334"/>
                </a:cubicBezTo>
                <a:cubicBezTo>
                  <a:pt x="5871" y="1330"/>
                  <a:pt x="5901" y="1319"/>
                  <a:pt x="5913" y="1302"/>
                </a:cubicBezTo>
                <a:cubicBezTo>
                  <a:pt x="5925" y="1285"/>
                  <a:pt x="5931" y="1252"/>
                  <a:pt x="5931" y="1203"/>
                </a:cubicBezTo>
                <a:cubicBezTo>
                  <a:pt x="5931" y="1015"/>
                  <a:pt x="5931" y="828"/>
                  <a:pt x="5931" y="640"/>
                </a:cubicBezTo>
                <a:cubicBezTo>
                  <a:pt x="5931" y="564"/>
                  <a:pt x="5924" y="516"/>
                  <a:pt x="5911" y="497"/>
                </a:cubicBezTo>
                <a:cubicBezTo>
                  <a:pt x="5898" y="478"/>
                  <a:pt x="5868" y="467"/>
                  <a:pt x="5822" y="464"/>
                </a:cubicBezTo>
                <a:cubicBezTo>
                  <a:pt x="5822" y="451"/>
                  <a:pt x="5822" y="439"/>
                  <a:pt x="5822" y="426"/>
                </a:cubicBezTo>
                <a:moveTo>
                  <a:pt x="3851" y="426"/>
                </a:moveTo>
                <a:cubicBezTo>
                  <a:pt x="4143" y="426"/>
                  <a:pt x="4433" y="426"/>
                  <a:pt x="4724" y="426"/>
                </a:cubicBezTo>
                <a:cubicBezTo>
                  <a:pt x="4724" y="509"/>
                  <a:pt x="4724" y="591"/>
                  <a:pt x="4724" y="673"/>
                </a:cubicBezTo>
                <a:cubicBezTo>
                  <a:pt x="4711" y="673"/>
                  <a:pt x="4698" y="673"/>
                  <a:pt x="4685" y="673"/>
                </a:cubicBezTo>
                <a:cubicBezTo>
                  <a:pt x="4668" y="596"/>
                  <a:pt x="4646" y="547"/>
                  <a:pt x="4618" y="524"/>
                </a:cubicBezTo>
                <a:cubicBezTo>
                  <a:pt x="4590" y="501"/>
                  <a:pt x="4535" y="490"/>
                  <a:pt x="4456" y="490"/>
                </a:cubicBezTo>
                <a:cubicBezTo>
                  <a:pt x="4390" y="490"/>
                  <a:pt x="4325" y="490"/>
                  <a:pt x="4259" y="490"/>
                </a:cubicBezTo>
                <a:cubicBezTo>
                  <a:pt x="4259" y="728"/>
                  <a:pt x="4259" y="965"/>
                  <a:pt x="4259" y="1203"/>
                </a:cubicBezTo>
                <a:cubicBezTo>
                  <a:pt x="4259" y="1250"/>
                  <a:pt x="4268" y="1284"/>
                  <a:pt x="4284" y="1303"/>
                </a:cubicBezTo>
                <a:cubicBezTo>
                  <a:pt x="4300" y="1323"/>
                  <a:pt x="4333" y="1333"/>
                  <a:pt x="4382" y="1334"/>
                </a:cubicBezTo>
                <a:cubicBezTo>
                  <a:pt x="4382" y="1347"/>
                  <a:pt x="4382" y="1360"/>
                  <a:pt x="4382" y="1372"/>
                </a:cubicBezTo>
                <a:cubicBezTo>
                  <a:pt x="4205" y="1372"/>
                  <a:pt x="4028" y="1372"/>
                  <a:pt x="3851" y="1372"/>
                </a:cubicBezTo>
                <a:cubicBezTo>
                  <a:pt x="3851" y="1360"/>
                  <a:pt x="3851" y="1347"/>
                  <a:pt x="3851" y="1334"/>
                </a:cubicBezTo>
                <a:cubicBezTo>
                  <a:pt x="3892" y="1332"/>
                  <a:pt x="3921" y="1321"/>
                  <a:pt x="3937" y="1304"/>
                </a:cubicBezTo>
                <a:cubicBezTo>
                  <a:pt x="3953" y="1286"/>
                  <a:pt x="3961" y="1250"/>
                  <a:pt x="3961" y="1197"/>
                </a:cubicBezTo>
                <a:cubicBezTo>
                  <a:pt x="3961" y="997"/>
                  <a:pt x="3961" y="796"/>
                  <a:pt x="3961" y="596"/>
                </a:cubicBezTo>
                <a:cubicBezTo>
                  <a:pt x="3961" y="548"/>
                  <a:pt x="3954" y="515"/>
                  <a:pt x="3938" y="497"/>
                </a:cubicBezTo>
                <a:cubicBezTo>
                  <a:pt x="3923" y="478"/>
                  <a:pt x="3894" y="467"/>
                  <a:pt x="3851" y="464"/>
                </a:cubicBezTo>
                <a:cubicBezTo>
                  <a:pt x="3851" y="451"/>
                  <a:pt x="3851" y="439"/>
                  <a:pt x="3851" y="426"/>
                </a:cubicBezTo>
                <a:moveTo>
                  <a:pt x="1693" y="426"/>
                </a:moveTo>
                <a:cubicBezTo>
                  <a:pt x="2022" y="426"/>
                  <a:pt x="2352" y="426"/>
                  <a:pt x="2681" y="426"/>
                </a:cubicBezTo>
                <a:cubicBezTo>
                  <a:pt x="2681" y="509"/>
                  <a:pt x="2681" y="591"/>
                  <a:pt x="2681" y="673"/>
                </a:cubicBezTo>
                <a:cubicBezTo>
                  <a:pt x="2668" y="673"/>
                  <a:pt x="2655" y="673"/>
                  <a:pt x="2642" y="673"/>
                </a:cubicBezTo>
                <a:cubicBezTo>
                  <a:pt x="2629" y="606"/>
                  <a:pt x="2610" y="558"/>
                  <a:pt x="2586" y="531"/>
                </a:cubicBezTo>
                <a:cubicBezTo>
                  <a:pt x="2561" y="504"/>
                  <a:pt x="2511" y="490"/>
                  <a:pt x="2436" y="490"/>
                </a:cubicBezTo>
                <a:cubicBezTo>
                  <a:pt x="2402" y="490"/>
                  <a:pt x="2369" y="490"/>
                  <a:pt x="2335" y="490"/>
                </a:cubicBezTo>
                <a:cubicBezTo>
                  <a:pt x="2335" y="720"/>
                  <a:pt x="2335" y="949"/>
                  <a:pt x="2335" y="1179"/>
                </a:cubicBezTo>
                <a:cubicBezTo>
                  <a:pt x="2335" y="1243"/>
                  <a:pt x="2343" y="1285"/>
                  <a:pt x="2359" y="1304"/>
                </a:cubicBezTo>
                <a:cubicBezTo>
                  <a:pt x="2375" y="1324"/>
                  <a:pt x="2404" y="1334"/>
                  <a:pt x="2447" y="1334"/>
                </a:cubicBezTo>
                <a:cubicBezTo>
                  <a:pt x="2447" y="1347"/>
                  <a:pt x="2447" y="1360"/>
                  <a:pt x="2447" y="1372"/>
                </a:cubicBezTo>
                <a:cubicBezTo>
                  <a:pt x="2274" y="1372"/>
                  <a:pt x="2101" y="1372"/>
                  <a:pt x="1927" y="1372"/>
                </a:cubicBezTo>
                <a:cubicBezTo>
                  <a:pt x="1927" y="1360"/>
                  <a:pt x="1927" y="1347"/>
                  <a:pt x="1927" y="1334"/>
                </a:cubicBezTo>
                <a:cubicBezTo>
                  <a:pt x="1970" y="1334"/>
                  <a:pt x="1999" y="1324"/>
                  <a:pt x="2015" y="1303"/>
                </a:cubicBezTo>
                <a:cubicBezTo>
                  <a:pt x="2031" y="1282"/>
                  <a:pt x="2038" y="1241"/>
                  <a:pt x="2038" y="1179"/>
                </a:cubicBezTo>
                <a:cubicBezTo>
                  <a:pt x="2038" y="949"/>
                  <a:pt x="2038" y="720"/>
                  <a:pt x="2038" y="490"/>
                </a:cubicBezTo>
                <a:cubicBezTo>
                  <a:pt x="2006" y="490"/>
                  <a:pt x="1973" y="490"/>
                  <a:pt x="1940" y="490"/>
                </a:cubicBezTo>
                <a:cubicBezTo>
                  <a:pt x="1871" y="490"/>
                  <a:pt x="1823" y="502"/>
                  <a:pt x="1796" y="526"/>
                </a:cubicBezTo>
                <a:cubicBezTo>
                  <a:pt x="1769" y="549"/>
                  <a:pt x="1747" y="598"/>
                  <a:pt x="1732" y="673"/>
                </a:cubicBezTo>
                <a:cubicBezTo>
                  <a:pt x="1719" y="673"/>
                  <a:pt x="1706" y="673"/>
                  <a:pt x="1693" y="673"/>
                </a:cubicBezTo>
                <a:cubicBezTo>
                  <a:pt x="1693" y="591"/>
                  <a:pt x="1693" y="509"/>
                  <a:pt x="1693" y="426"/>
                </a:cubicBezTo>
                <a:moveTo>
                  <a:pt x="19222" y="398"/>
                </a:moveTo>
                <a:cubicBezTo>
                  <a:pt x="19322" y="398"/>
                  <a:pt x="19410" y="437"/>
                  <a:pt x="19484" y="516"/>
                </a:cubicBezTo>
                <a:cubicBezTo>
                  <a:pt x="19557" y="594"/>
                  <a:pt x="19597" y="711"/>
                  <a:pt x="19603" y="865"/>
                </a:cubicBezTo>
                <a:cubicBezTo>
                  <a:pt x="19421" y="865"/>
                  <a:pt x="19240" y="865"/>
                  <a:pt x="19059" y="865"/>
                </a:cubicBezTo>
                <a:cubicBezTo>
                  <a:pt x="19065" y="991"/>
                  <a:pt x="19100" y="1090"/>
                  <a:pt x="19164" y="1163"/>
                </a:cubicBezTo>
                <a:cubicBezTo>
                  <a:pt x="19213" y="1218"/>
                  <a:pt x="19271" y="1247"/>
                  <a:pt x="19340" y="1247"/>
                </a:cubicBezTo>
                <a:cubicBezTo>
                  <a:pt x="19382" y="1247"/>
                  <a:pt x="19421" y="1235"/>
                  <a:pt x="19455" y="1213"/>
                </a:cubicBezTo>
                <a:cubicBezTo>
                  <a:pt x="19490" y="1190"/>
                  <a:pt x="19527" y="1150"/>
                  <a:pt x="19567" y="1091"/>
                </a:cubicBezTo>
                <a:cubicBezTo>
                  <a:pt x="19579" y="1098"/>
                  <a:pt x="19591" y="1106"/>
                  <a:pt x="19603" y="1113"/>
                </a:cubicBezTo>
                <a:cubicBezTo>
                  <a:pt x="19549" y="1218"/>
                  <a:pt x="19490" y="1291"/>
                  <a:pt x="19425" y="1335"/>
                </a:cubicBezTo>
                <a:cubicBezTo>
                  <a:pt x="19360" y="1379"/>
                  <a:pt x="19284" y="1400"/>
                  <a:pt x="19199" y="1400"/>
                </a:cubicBezTo>
                <a:cubicBezTo>
                  <a:pt x="19052" y="1400"/>
                  <a:pt x="18940" y="1346"/>
                  <a:pt x="18865" y="1238"/>
                </a:cubicBezTo>
                <a:cubicBezTo>
                  <a:pt x="18804" y="1151"/>
                  <a:pt x="18773" y="1044"/>
                  <a:pt x="18773" y="915"/>
                </a:cubicBezTo>
                <a:cubicBezTo>
                  <a:pt x="18773" y="757"/>
                  <a:pt x="18818" y="631"/>
                  <a:pt x="18908" y="538"/>
                </a:cubicBezTo>
                <a:cubicBezTo>
                  <a:pt x="18997" y="445"/>
                  <a:pt x="19102" y="398"/>
                  <a:pt x="19222" y="398"/>
                </a:cubicBezTo>
                <a:moveTo>
                  <a:pt x="15754" y="398"/>
                </a:moveTo>
                <a:cubicBezTo>
                  <a:pt x="15855" y="398"/>
                  <a:pt x="15942" y="437"/>
                  <a:pt x="16016" y="516"/>
                </a:cubicBezTo>
                <a:cubicBezTo>
                  <a:pt x="16090" y="594"/>
                  <a:pt x="16129" y="711"/>
                  <a:pt x="16135" y="865"/>
                </a:cubicBezTo>
                <a:cubicBezTo>
                  <a:pt x="15954" y="865"/>
                  <a:pt x="15772" y="865"/>
                  <a:pt x="15591" y="865"/>
                </a:cubicBezTo>
                <a:cubicBezTo>
                  <a:pt x="15597" y="991"/>
                  <a:pt x="15632" y="1090"/>
                  <a:pt x="15696" y="1163"/>
                </a:cubicBezTo>
                <a:cubicBezTo>
                  <a:pt x="15745" y="1218"/>
                  <a:pt x="15803" y="1247"/>
                  <a:pt x="15872" y="1247"/>
                </a:cubicBezTo>
                <a:cubicBezTo>
                  <a:pt x="15915" y="1247"/>
                  <a:pt x="15953" y="1235"/>
                  <a:pt x="15988" y="1213"/>
                </a:cubicBezTo>
                <a:cubicBezTo>
                  <a:pt x="16022" y="1190"/>
                  <a:pt x="16059" y="1150"/>
                  <a:pt x="16099" y="1091"/>
                </a:cubicBezTo>
                <a:cubicBezTo>
                  <a:pt x="16111" y="1098"/>
                  <a:pt x="16123" y="1106"/>
                  <a:pt x="16135" y="1113"/>
                </a:cubicBezTo>
                <a:cubicBezTo>
                  <a:pt x="16081" y="1218"/>
                  <a:pt x="16022" y="1291"/>
                  <a:pt x="15957" y="1335"/>
                </a:cubicBezTo>
                <a:cubicBezTo>
                  <a:pt x="15892" y="1379"/>
                  <a:pt x="15816" y="1400"/>
                  <a:pt x="15731" y="1400"/>
                </a:cubicBezTo>
                <a:cubicBezTo>
                  <a:pt x="15584" y="1400"/>
                  <a:pt x="15473" y="1346"/>
                  <a:pt x="15397" y="1238"/>
                </a:cubicBezTo>
                <a:cubicBezTo>
                  <a:pt x="15336" y="1151"/>
                  <a:pt x="15306" y="1044"/>
                  <a:pt x="15306" y="915"/>
                </a:cubicBezTo>
                <a:cubicBezTo>
                  <a:pt x="15306" y="757"/>
                  <a:pt x="15350" y="631"/>
                  <a:pt x="15440" y="538"/>
                </a:cubicBezTo>
                <a:cubicBezTo>
                  <a:pt x="15529" y="445"/>
                  <a:pt x="15634" y="398"/>
                  <a:pt x="15754" y="398"/>
                </a:cubicBezTo>
                <a:moveTo>
                  <a:pt x="11006" y="398"/>
                </a:moveTo>
                <a:cubicBezTo>
                  <a:pt x="11092" y="398"/>
                  <a:pt x="11173" y="419"/>
                  <a:pt x="11247" y="462"/>
                </a:cubicBezTo>
                <a:cubicBezTo>
                  <a:pt x="11321" y="504"/>
                  <a:pt x="11377" y="565"/>
                  <a:pt x="11416" y="643"/>
                </a:cubicBezTo>
                <a:cubicBezTo>
                  <a:pt x="11455" y="721"/>
                  <a:pt x="11474" y="807"/>
                  <a:pt x="11474" y="900"/>
                </a:cubicBezTo>
                <a:cubicBezTo>
                  <a:pt x="11474" y="1034"/>
                  <a:pt x="11438" y="1146"/>
                  <a:pt x="11367" y="1236"/>
                </a:cubicBezTo>
                <a:cubicBezTo>
                  <a:pt x="11280" y="1346"/>
                  <a:pt x="11161" y="1400"/>
                  <a:pt x="11010" y="1400"/>
                </a:cubicBezTo>
                <a:cubicBezTo>
                  <a:pt x="10860" y="1400"/>
                  <a:pt x="10745" y="1350"/>
                  <a:pt x="10665" y="1250"/>
                </a:cubicBezTo>
                <a:cubicBezTo>
                  <a:pt x="10584" y="1151"/>
                  <a:pt x="10544" y="1035"/>
                  <a:pt x="10544" y="904"/>
                </a:cubicBezTo>
                <a:cubicBezTo>
                  <a:pt x="10544" y="768"/>
                  <a:pt x="10585" y="650"/>
                  <a:pt x="10667" y="549"/>
                </a:cubicBezTo>
                <a:cubicBezTo>
                  <a:pt x="10750" y="448"/>
                  <a:pt x="10863" y="398"/>
                  <a:pt x="11006" y="398"/>
                </a:cubicBezTo>
                <a:moveTo>
                  <a:pt x="10053" y="398"/>
                </a:moveTo>
                <a:cubicBezTo>
                  <a:pt x="10155" y="398"/>
                  <a:pt x="10237" y="423"/>
                  <a:pt x="10297" y="472"/>
                </a:cubicBezTo>
                <a:cubicBezTo>
                  <a:pt x="10358" y="521"/>
                  <a:pt x="10388" y="576"/>
                  <a:pt x="10388" y="637"/>
                </a:cubicBezTo>
                <a:cubicBezTo>
                  <a:pt x="10388" y="675"/>
                  <a:pt x="10376" y="706"/>
                  <a:pt x="10351" y="729"/>
                </a:cubicBezTo>
                <a:cubicBezTo>
                  <a:pt x="10327" y="752"/>
                  <a:pt x="10295" y="763"/>
                  <a:pt x="10255" y="763"/>
                </a:cubicBezTo>
                <a:cubicBezTo>
                  <a:pt x="10214" y="763"/>
                  <a:pt x="10179" y="750"/>
                  <a:pt x="10152" y="724"/>
                </a:cubicBezTo>
                <a:cubicBezTo>
                  <a:pt x="10125" y="697"/>
                  <a:pt x="10108" y="650"/>
                  <a:pt x="10101" y="583"/>
                </a:cubicBezTo>
                <a:cubicBezTo>
                  <a:pt x="10097" y="541"/>
                  <a:pt x="10087" y="511"/>
                  <a:pt x="10071" y="494"/>
                </a:cubicBezTo>
                <a:cubicBezTo>
                  <a:pt x="10055" y="477"/>
                  <a:pt x="10035" y="469"/>
                  <a:pt x="10014" y="469"/>
                </a:cubicBezTo>
                <a:cubicBezTo>
                  <a:pt x="9980" y="469"/>
                  <a:pt x="9951" y="486"/>
                  <a:pt x="9926" y="520"/>
                </a:cubicBezTo>
                <a:cubicBezTo>
                  <a:pt x="9890" y="572"/>
                  <a:pt x="9871" y="652"/>
                  <a:pt x="9871" y="759"/>
                </a:cubicBezTo>
                <a:cubicBezTo>
                  <a:pt x="9871" y="848"/>
                  <a:pt x="9886" y="933"/>
                  <a:pt x="9916" y="1014"/>
                </a:cubicBezTo>
                <a:cubicBezTo>
                  <a:pt x="9946" y="1096"/>
                  <a:pt x="9986" y="1156"/>
                  <a:pt x="10038" y="1196"/>
                </a:cubicBezTo>
                <a:cubicBezTo>
                  <a:pt x="10077" y="1225"/>
                  <a:pt x="10123" y="1240"/>
                  <a:pt x="10176" y="1240"/>
                </a:cubicBezTo>
                <a:cubicBezTo>
                  <a:pt x="10210" y="1240"/>
                  <a:pt x="10243" y="1232"/>
                  <a:pt x="10274" y="1216"/>
                </a:cubicBezTo>
                <a:cubicBezTo>
                  <a:pt x="10306" y="1201"/>
                  <a:pt x="10342" y="1171"/>
                  <a:pt x="10385" y="1128"/>
                </a:cubicBezTo>
                <a:cubicBezTo>
                  <a:pt x="10396" y="1136"/>
                  <a:pt x="10407" y="1144"/>
                  <a:pt x="10418" y="1152"/>
                </a:cubicBezTo>
                <a:cubicBezTo>
                  <a:pt x="10371" y="1236"/>
                  <a:pt x="10313" y="1298"/>
                  <a:pt x="10243" y="1339"/>
                </a:cubicBezTo>
                <a:cubicBezTo>
                  <a:pt x="10173" y="1380"/>
                  <a:pt x="10099" y="1400"/>
                  <a:pt x="10021" y="1400"/>
                </a:cubicBezTo>
                <a:cubicBezTo>
                  <a:pt x="9889" y="1400"/>
                  <a:pt x="9783" y="1353"/>
                  <a:pt x="9704" y="1258"/>
                </a:cubicBezTo>
                <a:cubicBezTo>
                  <a:pt x="9625" y="1163"/>
                  <a:pt x="9585" y="1048"/>
                  <a:pt x="9585" y="915"/>
                </a:cubicBezTo>
                <a:cubicBezTo>
                  <a:pt x="9585" y="786"/>
                  <a:pt x="9621" y="673"/>
                  <a:pt x="9693" y="575"/>
                </a:cubicBezTo>
                <a:cubicBezTo>
                  <a:pt x="9780" y="457"/>
                  <a:pt x="9900" y="398"/>
                  <a:pt x="10053" y="398"/>
                </a:cubicBezTo>
                <a:moveTo>
                  <a:pt x="8522" y="398"/>
                </a:moveTo>
                <a:cubicBezTo>
                  <a:pt x="8622" y="398"/>
                  <a:pt x="8709" y="437"/>
                  <a:pt x="8783" y="516"/>
                </a:cubicBezTo>
                <a:cubicBezTo>
                  <a:pt x="8857" y="594"/>
                  <a:pt x="8897" y="711"/>
                  <a:pt x="8902" y="865"/>
                </a:cubicBezTo>
                <a:cubicBezTo>
                  <a:pt x="8721" y="865"/>
                  <a:pt x="8540" y="865"/>
                  <a:pt x="8358" y="865"/>
                </a:cubicBezTo>
                <a:cubicBezTo>
                  <a:pt x="8365" y="991"/>
                  <a:pt x="8400" y="1090"/>
                  <a:pt x="8464" y="1163"/>
                </a:cubicBezTo>
                <a:cubicBezTo>
                  <a:pt x="8512" y="1218"/>
                  <a:pt x="8571" y="1247"/>
                  <a:pt x="8640" y="1247"/>
                </a:cubicBezTo>
                <a:cubicBezTo>
                  <a:pt x="8682" y="1247"/>
                  <a:pt x="8720" y="1235"/>
                  <a:pt x="8755" y="1213"/>
                </a:cubicBezTo>
                <a:cubicBezTo>
                  <a:pt x="8789" y="1190"/>
                  <a:pt x="8827" y="1150"/>
                  <a:pt x="8866" y="1091"/>
                </a:cubicBezTo>
                <a:cubicBezTo>
                  <a:pt x="8878" y="1098"/>
                  <a:pt x="8890" y="1106"/>
                  <a:pt x="8902" y="1113"/>
                </a:cubicBezTo>
                <a:cubicBezTo>
                  <a:pt x="8849" y="1218"/>
                  <a:pt x="8789" y="1291"/>
                  <a:pt x="8724" y="1335"/>
                </a:cubicBezTo>
                <a:cubicBezTo>
                  <a:pt x="8659" y="1379"/>
                  <a:pt x="8584" y="1400"/>
                  <a:pt x="8498" y="1400"/>
                </a:cubicBezTo>
                <a:cubicBezTo>
                  <a:pt x="8351" y="1400"/>
                  <a:pt x="8240" y="1346"/>
                  <a:pt x="8164" y="1238"/>
                </a:cubicBezTo>
                <a:cubicBezTo>
                  <a:pt x="8103" y="1151"/>
                  <a:pt x="8073" y="1044"/>
                  <a:pt x="8073" y="915"/>
                </a:cubicBezTo>
                <a:cubicBezTo>
                  <a:pt x="8073" y="757"/>
                  <a:pt x="8118" y="631"/>
                  <a:pt x="8207" y="538"/>
                </a:cubicBezTo>
                <a:cubicBezTo>
                  <a:pt x="8297" y="445"/>
                  <a:pt x="8401" y="398"/>
                  <a:pt x="8522" y="398"/>
                </a:cubicBezTo>
                <a:moveTo>
                  <a:pt x="7444" y="398"/>
                </a:moveTo>
                <a:cubicBezTo>
                  <a:pt x="7530" y="398"/>
                  <a:pt x="7611" y="419"/>
                  <a:pt x="7685" y="462"/>
                </a:cubicBezTo>
                <a:cubicBezTo>
                  <a:pt x="7759" y="504"/>
                  <a:pt x="7815" y="565"/>
                  <a:pt x="7854" y="643"/>
                </a:cubicBezTo>
                <a:cubicBezTo>
                  <a:pt x="7893" y="721"/>
                  <a:pt x="7912" y="807"/>
                  <a:pt x="7912" y="900"/>
                </a:cubicBezTo>
                <a:cubicBezTo>
                  <a:pt x="7912" y="1034"/>
                  <a:pt x="7876" y="1146"/>
                  <a:pt x="7805" y="1236"/>
                </a:cubicBezTo>
                <a:cubicBezTo>
                  <a:pt x="7718" y="1346"/>
                  <a:pt x="7600" y="1400"/>
                  <a:pt x="7448" y="1400"/>
                </a:cubicBezTo>
                <a:cubicBezTo>
                  <a:pt x="7298" y="1400"/>
                  <a:pt x="7183" y="1350"/>
                  <a:pt x="7103" y="1250"/>
                </a:cubicBezTo>
                <a:cubicBezTo>
                  <a:pt x="7022" y="1151"/>
                  <a:pt x="6982" y="1035"/>
                  <a:pt x="6982" y="904"/>
                </a:cubicBezTo>
                <a:cubicBezTo>
                  <a:pt x="6982" y="768"/>
                  <a:pt x="7023" y="650"/>
                  <a:pt x="7105" y="549"/>
                </a:cubicBezTo>
                <a:cubicBezTo>
                  <a:pt x="7188" y="448"/>
                  <a:pt x="7301" y="398"/>
                  <a:pt x="7444" y="398"/>
                </a:cubicBezTo>
                <a:moveTo>
                  <a:pt x="5250" y="398"/>
                </a:moveTo>
                <a:cubicBezTo>
                  <a:pt x="5337" y="398"/>
                  <a:pt x="5417" y="419"/>
                  <a:pt x="5491" y="462"/>
                </a:cubicBezTo>
                <a:cubicBezTo>
                  <a:pt x="5565" y="504"/>
                  <a:pt x="5622" y="565"/>
                  <a:pt x="5660" y="643"/>
                </a:cubicBezTo>
                <a:cubicBezTo>
                  <a:pt x="5699" y="721"/>
                  <a:pt x="5718" y="807"/>
                  <a:pt x="5718" y="900"/>
                </a:cubicBezTo>
                <a:cubicBezTo>
                  <a:pt x="5718" y="1034"/>
                  <a:pt x="5683" y="1146"/>
                  <a:pt x="5611" y="1236"/>
                </a:cubicBezTo>
                <a:cubicBezTo>
                  <a:pt x="5525" y="1346"/>
                  <a:pt x="5406" y="1400"/>
                  <a:pt x="5254" y="1400"/>
                </a:cubicBezTo>
                <a:cubicBezTo>
                  <a:pt x="5105" y="1400"/>
                  <a:pt x="4990" y="1350"/>
                  <a:pt x="4909" y="1250"/>
                </a:cubicBezTo>
                <a:cubicBezTo>
                  <a:pt x="4828" y="1151"/>
                  <a:pt x="4788" y="1035"/>
                  <a:pt x="4788" y="904"/>
                </a:cubicBezTo>
                <a:cubicBezTo>
                  <a:pt x="4788" y="768"/>
                  <a:pt x="4829" y="650"/>
                  <a:pt x="4912" y="549"/>
                </a:cubicBezTo>
                <a:cubicBezTo>
                  <a:pt x="4994" y="448"/>
                  <a:pt x="5107" y="398"/>
                  <a:pt x="5250" y="398"/>
                </a:cubicBezTo>
                <a:moveTo>
                  <a:pt x="3230" y="398"/>
                </a:moveTo>
                <a:cubicBezTo>
                  <a:pt x="3316" y="398"/>
                  <a:pt x="3396" y="419"/>
                  <a:pt x="3470" y="462"/>
                </a:cubicBezTo>
                <a:cubicBezTo>
                  <a:pt x="3545" y="504"/>
                  <a:pt x="3601" y="565"/>
                  <a:pt x="3640" y="643"/>
                </a:cubicBezTo>
                <a:cubicBezTo>
                  <a:pt x="3678" y="721"/>
                  <a:pt x="3697" y="807"/>
                  <a:pt x="3697" y="900"/>
                </a:cubicBezTo>
                <a:cubicBezTo>
                  <a:pt x="3697" y="1034"/>
                  <a:pt x="3662" y="1146"/>
                  <a:pt x="3590" y="1236"/>
                </a:cubicBezTo>
                <a:cubicBezTo>
                  <a:pt x="3504" y="1346"/>
                  <a:pt x="3385" y="1400"/>
                  <a:pt x="3233" y="1400"/>
                </a:cubicBezTo>
                <a:cubicBezTo>
                  <a:pt x="3084" y="1400"/>
                  <a:pt x="2969" y="1350"/>
                  <a:pt x="2888" y="1250"/>
                </a:cubicBezTo>
                <a:cubicBezTo>
                  <a:pt x="2807" y="1151"/>
                  <a:pt x="2767" y="1035"/>
                  <a:pt x="2767" y="904"/>
                </a:cubicBezTo>
                <a:cubicBezTo>
                  <a:pt x="2767" y="768"/>
                  <a:pt x="2809" y="650"/>
                  <a:pt x="2891" y="549"/>
                </a:cubicBezTo>
                <a:cubicBezTo>
                  <a:pt x="2973" y="448"/>
                  <a:pt x="3086" y="398"/>
                  <a:pt x="3230" y="398"/>
                </a:cubicBezTo>
                <a:moveTo>
                  <a:pt x="0" y="0"/>
                </a:moveTo>
                <a:cubicBezTo>
                  <a:pt x="258" y="0"/>
                  <a:pt x="514" y="0"/>
                  <a:pt x="772" y="0"/>
                </a:cubicBezTo>
                <a:cubicBezTo>
                  <a:pt x="772" y="12"/>
                  <a:pt x="772" y="25"/>
                  <a:pt x="772" y="37"/>
                </a:cubicBezTo>
                <a:cubicBezTo>
                  <a:pt x="755" y="37"/>
                  <a:pt x="738" y="37"/>
                  <a:pt x="722" y="37"/>
                </a:cubicBezTo>
                <a:cubicBezTo>
                  <a:pt x="657" y="37"/>
                  <a:pt x="613" y="50"/>
                  <a:pt x="591" y="77"/>
                </a:cubicBezTo>
                <a:cubicBezTo>
                  <a:pt x="569" y="104"/>
                  <a:pt x="559" y="156"/>
                  <a:pt x="559" y="234"/>
                </a:cubicBezTo>
                <a:cubicBezTo>
                  <a:pt x="559" y="485"/>
                  <a:pt x="559" y="735"/>
                  <a:pt x="559" y="986"/>
                </a:cubicBezTo>
                <a:cubicBezTo>
                  <a:pt x="728" y="733"/>
                  <a:pt x="896" y="480"/>
                  <a:pt x="1065" y="227"/>
                </a:cubicBezTo>
                <a:cubicBezTo>
                  <a:pt x="1065" y="152"/>
                  <a:pt x="1055" y="102"/>
                  <a:pt x="1037" y="76"/>
                </a:cubicBezTo>
                <a:cubicBezTo>
                  <a:pt x="1019" y="50"/>
                  <a:pt x="974" y="37"/>
                  <a:pt x="902" y="37"/>
                </a:cubicBezTo>
                <a:cubicBezTo>
                  <a:pt x="886" y="37"/>
                  <a:pt x="870" y="37"/>
                  <a:pt x="854" y="37"/>
                </a:cubicBezTo>
                <a:cubicBezTo>
                  <a:pt x="854" y="25"/>
                  <a:pt x="854" y="12"/>
                  <a:pt x="854" y="0"/>
                </a:cubicBezTo>
                <a:cubicBezTo>
                  <a:pt x="1111" y="0"/>
                  <a:pt x="1368" y="0"/>
                  <a:pt x="1625" y="0"/>
                </a:cubicBezTo>
                <a:cubicBezTo>
                  <a:pt x="1625" y="12"/>
                  <a:pt x="1625" y="25"/>
                  <a:pt x="1625" y="37"/>
                </a:cubicBezTo>
                <a:cubicBezTo>
                  <a:pt x="1609" y="37"/>
                  <a:pt x="1592" y="37"/>
                  <a:pt x="1576" y="37"/>
                </a:cubicBezTo>
                <a:cubicBezTo>
                  <a:pt x="1509" y="37"/>
                  <a:pt x="1465" y="49"/>
                  <a:pt x="1443" y="73"/>
                </a:cubicBezTo>
                <a:cubicBezTo>
                  <a:pt x="1422" y="98"/>
                  <a:pt x="1411" y="151"/>
                  <a:pt x="1411" y="234"/>
                </a:cubicBezTo>
                <a:cubicBezTo>
                  <a:pt x="1411" y="535"/>
                  <a:pt x="1411" y="836"/>
                  <a:pt x="1411" y="1136"/>
                </a:cubicBezTo>
                <a:cubicBezTo>
                  <a:pt x="1411" y="1221"/>
                  <a:pt x="1422" y="1275"/>
                  <a:pt x="1444" y="1298"/>
                </a:cubicBezTo>
                <a:cubicBezTo>
                  <a:pt x="1466" y="1322"/>
                  <a:pt x="1510" y="1334"/>
                  <a:pt x="1576" y="1334"/>
                </a:cubicBezTo>
                <a:cubicBezTo>
                  <a:pt x="1592" y="1334"/>
                  <a:pt x="1609" y="1334"/>
                  <a:pt x="1625" y="1334"/>
                </a:cubicBezTo>
                <a:cubicBezTo>
                  <a:pt x="1625" y="1347"/>
                  <a:pt x="1625" y="1360"/>
                  <a:pt x="1625" y="1372"/>
                </a:cubicBezTo>
                <a:cubicBezTo>
                  <a:pt x="1368" y="1372"/>
                  <a:pt x="1111" y="1372"/>
                  <a:pt x="854" y="1372"/>
                </a:cubicBezTo>
                <a:cubicBezTo>
                  <a:pt x="854" y="1360"/>
                  <a:pt x="854" y="1347"/>
                  <a:pt x="854" y="1334"/>
                </a:cubicBezTo>
                <a:cubicBezTo>
                  <a:pt x="870" y="1334"/>
                  <a:pt x="886" y="1334"/>
                  <a:pt x="902" y="1334"/>
                </a:cubicBezTo>
                <a:cubicBezTo>
                  <a:pt x="969" y="1334"/>
                  <a:pt x="1013" y="1322"/>
                  <a:pt x="1034" y="1297"/>
                </a:cubicBezTo>
                <a:cubicBezTo>
                  <a:pt x="1055" y="1271"/>
                  <a:pt x="1065" y="1218"/>
                  <a:pt x="1065" y="1136"/>
                </a:cubicBezTo>
                <a:cubicBezTo>
                  <a:pt x="1065" y="888"/>
                  <a:pt x="1065" y="640"/>
                  <a:pt x="1065" y="392"/>
                </a:cubicBezTo>
                <a:cubicBezTo>
                  <a:pt x="896" y="645"/>
                  <a:pt x="728" y="898"/>
                  <a:pt x="559" y="1150"/>
                </a:cubicBezTo>
                <a:cubicBezTo>
                  <a:pt x="559" y="1216"/>
                  <a:pt x="567" y="1263"/>
                  <a:pt x="584" y="1291"/>
                </a:cubicBezTo>
                <a:cubicBezTo>
                  <a:pt x="601" y="1320"/>
                  <a:pt x="647" y="1334"/>
                  <a:pt x="722" y="1334"/>
                </a:cubicBezTo>
                <a:cubicBezTo>
                  <a:pt x="738" y="1334"/>
                  <a:pt x="755" y="1334"/>
                  <a:pt x="772" y="1334"/>
                </a:cubicBezTo>
                <a:cubicBezTo>
                  <a:pt x="772" y="1347"/>
                  <a:pt x="772" y="1360"/>
                  <a:pt x="772" y="1372"/>
                </a:cubicBezTo>
                <a:cubicBezTo>
                  <a:pt x="514" y="1372"/>
                  <a:pt x="258" y="1372"/>
                  <a:pt x="0" y="1372"/>
                </a:cubicBezTo>
                <a:cubicBezTo>
                  <a:pt x="0" y="1360"/>
                  <a:pt x="0" y="1347"/>
                  <a:pt x="0" y="1334"/>
                </a:cubicBezTo>
                <a:cubicBezTo>
                  <a:pt x="17" y="1334"/>
                  <a:pt x="33" y="1334"/>
                  <a:pt x="48" y="1334"/>
                </a:cubicBezTo>
                <a:cubicBezTo>
                  <a:pt x="115" y="1334"/>
                  <a:pt x="160" y="1322"/>
                  <a:pt x="181" y="1297"/>
                </a:cubicBezTo>
                <a:cubicBezTo>
                  <a:pt x="202" y="1271"/>
                  <a:pt x="213" y="1218"/>
                  <a:pt x="213" y="1136"/>
                </a:cubicBezTo>
                <a:cubicBezTo>
                  <a:pt x="213" y="836"/>
                  <a:pt x="213" y="535"/>
                  <a:pt x="213" y="234"/>
                </a:cubicBezTo>
                <a:cubicBezTo>
                  <a:pt x="213" y="151"/>
                  <a:pt x="204" y="98"/>
                  <a:pt x="187" y="73"/>
                </a:cubicBezTo>
                <a:cubicBezTo>
                  <a:pt x="170" y="49"/>
                  <a:pt x="124" y="37"/>
                  <a:pt x="48" y="37"/>
                </a:cubicBezTo>
                <a:cubicBezTo>
                  <a:pt x="33" y="37"/>
                  <a:pt x="17" y="37"/>
                  <a:pt x="0" y="37"/>
                </a:cubicBezTo>
                <a:cubicBezTo>
                  <a:pt x="0" y="25"/>
                  <a:pt x="0" y="12"/>
                  <a:pt x="0" y="0"/>
                </a:cubicBezTo>
                <a:close/>
              </a:path>
            </a:pathLst>
          </a:custGeom>
          <a:solidFill>
            <a:srgbClr val="A50021"/>
          </a:solidFill>
          <a:ln>
            <a:noFill/>
          </a:ln>
        </p:spPr>
      </p:sp>
      <p:pic>
        <p:nvPicPr>
          <p:cNvPr id="18711" name="Рисунок 18710"/>
          <p:cNvPicPr/>
          <p:nvPr/>
        </p:nvPicPr>
        <p:blipFill>
          <a:blip r:embed="rId2"/>
          <a:stretch/>
        </p:blipFill>
        <p:spPr>
          <a:xfrm>
            <a:off x="2999160" y="405360"/>
            <a:ext cx="4969440" cy="3004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2"/>
          <p:cNvSpPr>
            <a:spLocks noGrp="1"/>
          </p:cNvSpPr>
          <p:nvPr>
            <p:ph idx="4294967295"/>
          </p:nvPr>
        </p:nvSpPr>
        <p:spPr bwMode="auto">
          <a:xfrm>
            <a:off x="1219200" y="1628776"/>
            <a:ext cx="109728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ru-RU" sz="4400" b="1" dirty="0" smtClean="0"/>
              <a:t>Для того, чтобы быть допущенными к ГИА -11  его участники должны иметь «зачёт» по итоговому сочинению.</a:t>
            </a:r>
          </a:p>
          <a:p>
            <a:endParaRPr lang="ru-RU" altLang="ru-RU" dirty="0" smtClean="0"/>
          </a:p>
        </p:txBody>
      </p:sp>
    </p:spTree>
    <p:extLst>
      <p:ext uri="{BB962C8B-B14F-4D97-AF65-F5344CB8AC3E}">
        <p14:creationId xmlns:p14="http://schemas.microsoft.com/office/powerpoint/2010/main" val="833084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ru-RU" sz="3600" b="1" i="1" smtClean="0"/>
              <a:t>Порядок регистрации на участие в итоговом сочинении (изложении)</a:t>
            </a:r>
            <a:r>
              <a:rPr lang="ru-RU" altLang="ru-RU" sz="3600" smtClean="0"/>
              <a:t/>
            </a:r>
            <a:br>
              <a:rPr lang="ru-RU" altLang="ru-RU" sz="3600" smtClean="0"/>
            </a:br>
            <a:endParaRPr lang="ru-RU" altLang="ru-RU" sz="3600" smtClean="0"/>
          </a:p>
        </p:txBody>
      </p:sp>
      <p:sp>
        <p:nvSpPr>
          <p:cNvPr id="20483" name="Объект 2"/>
          <p:cNvSpPr>
            <a:spLocks noGrp="1"/>
          </p:cNvSpPr>
          <p:nvPr>
            <p:ph idx="4294967295"/>
          </p:nvPr>
        </p:nvSpPr>
        <p:spPr bwMode="auto">
          <a:xfrm>
            <a:off x="1219200" y="1628776"/>
            <a:ext cx="10972800" cy="4968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ru-RU" sz="3600" smtClean="0"/>
              <a:t>Для участия в итоговом сочинении (изложении) его участники </a:t>
            </a:r>
            <a:r>
              <a:rPr lang="ru-RU" altLang="ru-RU" sz="3600" b="1" smtClean="0"/>
              <a:t>не позднее чем за две недели до начала проведения итогового сочинения (изложения)</a:t>
            </a:r>
            <a:r>
              <a:rPr lang="ru-RU" altLang="ru-RU" sz="3600" smtClean="0"/>
              <a:t> подают заявление:</a:t>
            </a:r>
            <a:br>
              <a:rPr lang="ru-RU" altLang="ru-RU" sz="3600" smtClean="0"/>
            </a:br>
            <a:r>
              <a:rPr lang="ru-RU" altLang="ru-RU" sz="3600" smtClean="0"/>
              <a:t>— обучающиеся 11 классов — в организации, в которых они осваивают образовательные программы среднего общего образования;</a:t>
            </a:r>
            <a:br>
              <a:rPr lang="ru-RU" altLang="ru-RU" sz="3600" smtClean="0"/>
            </a:br>
            <a:endParaRPr lang="ru-RU" altLang="ru-RU" sz="3600" smtClean="0"/>
          </a:p>
        </p:txBody>
      </p:sp>
    </p:spTree>
    <p:extLst>
      <p:ext uri="{BB962C8B-B14F-4D97-AF65-F5344CB8AC3E}">
        <p14:creationId xmlns:p14="http://schemas.microsoft.com/office/powerpoint/2010/main" val="1954643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4"/>
          <p:cNvSpPr>
            <a:spLocks noGrp="1"/>
          </p:cNvSpPr>
          <p:nvPr>
            <p:ph type="ctrTitle"/>
          </p:nvPr>
        </p:nvSpPr>
        <p:spPr>
          <a:xfrm>
            <a:off x="912285" y="549276"/>
            <a:ext cx="10458449" cy="1152525"/>
          </a:xfrm>
        </p:spPr>
        <p:txBody>
          <a:bodyPr/>
          <a:lstStyle/>
          <a:p>
            <a:r>
              <a:rPr lang="ru-RU" altLang="ru-RU" sz="3600" b="1" smtClean="0">
                <a:latin typeface="Times New Roman" panose="02020603050405020304" pitchFamily="18" charset="0"/>
                <a:cs typeface="Times New Roman" panose="02020603050405020304" pitchFamily="18" charset="0"/>
              </a:rPr>
              <a:t> </a:t>
            </a:r>
          </a:p>
        </p:txBody>
      </p:sp>
      <p:sp>
        <p:nvSpPr>
          <p:cNvPr id="40963" name="Подзаголовок 5"/>
          <p:cNvSpPr>
            <a:spLocks noGrp="1"/>
          </p:cNvSpPr>
          <p:nvPr>
            <p:ph type="subTitle" idx="1"/>
          </p:nvPr>
        </p:nvSpPr>
        <p:spPr>
          <a:xfrm>
            <a:off x="1390651" y="1916114"/>
            <a:ext cx="9793816" cy="4249737"/>
          </a:xfrm>
        </p:spPr>
        <p:txBody>
          <a:bodyPr/>
          <a:lstStyle/>
          <a:p>
            <a:pPr>
              <a:defRPr/>
            </a:pPr>
            <a:r>
              <a:rPr lang="ru-RU" sz="4000" b="1" dirty="0" smtClean="0">
                <a:solidFill>
                  <a:schemeClr val="tx1"/>
                </a:solidFill>
                <a:latin typeface="Times New Roman" pitchFamily="18" charset="0"/>
                <a:cs typeface="Times New Roman" pitchFamily="18" charset="0"/>
              </a:rPr>
              <a:t>Время написания – 3 ч 55 мин</a:t>
            </a:r>
          </a:p>
          <a:p>
            <a:pPr>
              <a:defRPr/>
            </a:pPr>
            <a:r>
              <a:rPr lang="ru-RU" sz="4000" dirty="0" smtClean="0">
                <a:solidFill>
                  <a:schemeClr val="tx1"/>
                </a:solidFill>
                <a:latin typeface="Times New Roman" pitchFamily="18" charset="0"/>
                <a:cs typeface="Times New Roman" pitchFamily="18" charset="0"/>
              </a:rPr>
              <a:t>Проверяется </a:t>
            </a:r>
            <a:r>
              <a:rPr lang="ru-RU" sz="4000" b="1" dirty="0" smtClean="0">
                <a:solidFill>
                  <a:schemeClr val="tx1"/>
                </a:solidFill>
                <a:latin typeface="Times New Roman" pitchFamily="18" charset="0"/>
                <a:cs typeface="Times New Roman" pitchFamily="18" charset="0"/>
              </a:rPr>
              <a:t>школьными комиссиями</a:t>
            </a:r>
          </a:p>
          <a:p>
            <a:pPr>
              <a:defRPr/>
            </a:pPr>
            <a:r>
              <a:rPr lang="ru-RU" sz="4000" dirty="0" smtClean="0">
                <a:solidFill>
                  <a:schemeClr val="tx1"/>
                </a:solidFill>
                <a:latin typeface="Times New Roman" pitchFamily="18" charset="0"/>
                <a:cs typeface="Times New Roman" pitchFamily="18" charset="0"/>
              </a:rPr>
              <a:t>Оценивается по системе       </a:t>
            </a:r>
            <a:r>
              <a:rPr lang="ru-RU" sz="4000" b="1" dirty="0" smtClean="0">
                <a:solidFill>
                  <a:schemeClr val="tx1"/>
                </a:solidFill>
                <a:latin typeface="Times New Roman" pitchFamily="18" charset="0"/>
                <a:cs typeface="Times New Roman" pitchFamily="18" charset="0"/>
              </a:rPr>
              <a:t>«зачет»/ «незачет»</a:t>
            </a:r>
          </a:p>
        </p:txBody>
      </p:sp>
      <p:sp>
        <p:nvSpPr>
          <p:cNvPr id="5" name="Rectangle 1"/>
          <p:cNvSpPr txBox="1">
            <a:spLocks noChangeArrowheads="1"/>
          </p:cNvSpPr>
          <p:nvPr/>
        </p:nvSpPr>
        <p:spPr bwMode="auto">
          <a:xfrm>
            <a:off x="527051" y="333375"/>
            <a:ext cx="11055349" cy="1079401"/>
          </a:xfrm>
          <a:prstGeom prst="rect">
            <a:avLst/>
          </a:prstGeom>
          <a:solidFill>
            <a:schemeClr val="accent6">
              <a:lumMod val="40000"/>
              <a:lumOff val="60000"/>
            </a:schemeClr>
          </a:solidFill>
          <a:ln w="9360">
            <a:solidFill>
              <a:srgbClr val="009999"/>
            </a:solid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4000" b="1" dirty="0" smtClean="0">
                <a:solidFill>
                  <a:srgbClr val="FF0000"/>
                </a:solidFill>
                <a:latin typeface="Times New Roman" pitchFamily="18" charset="0"/>
                <a:cs typeface="Times New Roman" pitchFamily="18" charset="0"/>
              </a:rPr>
              <a:t>Итоговое сочинение</a:t>
            </a:r>
            <a:endParaRPr lang="ru-RU" sz="4000" b="1" dirty="0" smtClean="0">
              <a:solidFill>
                <a:srgbClr val="FF0000"/>
              </a:solidFill>
              <a:latin typeface="Times New Roman" pitchFamily="18" charset="0"/>
            </a:endParaRPr>
          </a:p>
        </p:txBody>
      </p:sp>
    </p:spTree>
    <p:extLst>
      <p:ext uri="{BB962C8B-B14F-4D97-AF65-F5344CB8AC3E}">
        <p14:creationId xmlns:p14="http://schemas.microsoft.com/office/powerpoint/2010/main" val="71848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848"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849"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850"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851"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852"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853"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854"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855"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856"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857"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858"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859"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860"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861"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862" name="Freeform 16"/>
          <p:cNvSpPr/>
          <p:nvPr/>
        </p:nvSpPr>
        <p:spPr>
          <a:xfrm>
            <a:off x="-36269"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863" name="Freeform 17"/>
          <p:cNvSpPr/>
          <p:nvPr/>
        </p:nvSpPr>
        <p:spPr>
          <a:xfrm flipV="1">
            <a:off x="0" y="563760"/>
            <a:ext cx="12192480" cy="69552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864"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865"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866"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867"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868"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869"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870"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871"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872"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873"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874"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875"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876"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877"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878"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879"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880"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881"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882"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883"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884"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885"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886"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887"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888"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889"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890"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891"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892"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893"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894"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895"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896"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897"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898"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899"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900"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901"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902"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903"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904"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905"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906"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907"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908"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909"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910"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911"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912"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913"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914"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915"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916"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917"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918"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919"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920"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921"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922"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923"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924"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925"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926"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927"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928"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929"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930"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931"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932"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933"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934"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935"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936" name="Freeform 90"/>
          <p:cNvSpPr/>
          <p:nvPr/>
        </p:nvSpPr>
        <p:spPr>
          <a:xfrm>
            <a:off x="-3960" y="4591798"/>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937"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938"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939"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940"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941"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942"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943"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944"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945"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946"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947"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948"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949"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950"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951"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952"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953"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954"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955"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956"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957"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958"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959"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960"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961"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962"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963"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964"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965"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966"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967"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968"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969"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970"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971"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972"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973"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974"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975"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976"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977"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978"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979"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980"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981"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982"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983"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984"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985"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986"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987"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988"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989"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990"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991"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992"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993"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994"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996"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997"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998" name="Freeform 152"/>
          <p:cNvSpPr/>
          <p:nvPr/>
        </p:nvSpPr>
        <p:spPr>
          <a:xfrm>
            <a:off x="6386040" y="1287000"/>
            <a:ext cx="1789920" cy="1722600"/>
          </a:xfrm>
          <a:custGeom>
            <a:avLst/>
            <a:gdLst/>
            <a:ahLst/>
            <a:cxnLst/>
            <a:rect l="0" t="0" r="r" b="b"/>
            <a:pathLst>
              <a:path w="4972" h="4785">
                <a:moveTo>
                  <a:pt x="0" y="2391"/>
                </a:moveTo>
                <a:cubicBezTo>
                  <a:pt x="0" y="1071"/>
                  <a:pt x="1113" y="0"/>
                  <a:pt x="2485" y="0"/>
                </a:cubicBezTo>
                <a:cubicBezTo>
                  <a:pt x="3858" y="0"/>
                  <a:pt x="4971" y="1071"/>
                  <a:pt x="4971" y="2391"/>
                </a:cubicBezTo>
                <a:cubicBezTo>
                  <a:pt x="4971" y="3713"/>
                  <a:pt x="3858" y="4784"/>
                  <a:pt x="2485" y="4784"/>
                </a:cubicBezTo>
                <a:cubicBezTo>
                  <a:pt x="1113" y="4784"/>
                  <a:pt x="0" y="3713"/>
                  <a:pt x="0" y="2391"/>
                </a:cubicBezTo>
                <a:close/>
              </a:path>
            </a:pathLst>
          </a:custGeom>
          <a:solidFill>
            <a:srgbClr val="90C226"/>
          </a:solidFill>
          <a:ln>
            <a:noFill/>
          </a:ln>
        </p:spPr>
      </p:sp>
      <p:sp>
        <p:nvSpPr>
          <p:cNvPr id="1999" name="Freeform 153"/>
          <p:cNvSpPr/>
          <p:nvPr/>
        </p:nvSpPr>
        <p:spPr>
          <a:xfrm>
            <a:off x="6386040" y="1287000"/>
            <a:ext cx="1789920" cy="1722600"/>
          </a:xfrm>
          <a:custGeom>
            <a:avLst/>
            <a:gdLst/>
            <a:ahLst/>
            <a:cxnLst/>
            <a:rect l="0" t="0" r="r" b="b"/>
            <a:pathLst>
              <a:path w="4972" h="4785">
                <a:moveTo>
                  <a:pt x="0" y="2391"/>
                </a:moveTo>
                <a:cubicBezTo>
                  <a:pt x="0" y="1071"/>
                  <a:pt x="1113" y="0"/>
                  <a:pt x="2485" y="0"/>
                </a:cubicBezTo>
                <a:cubicBezTo>
                  <a:pt x="3858" y="0"/>
                  <a:pt x="4971" y="1071"/>
                  <a:pt x="4971" y="2391"/>
                </a:cubicBezTo>
                <a:cubicBezTo>
                  <a:pt x="4971" y="3713"/>
                  <a:pt x="3858" y="4784"/>
                  <a:pt x="2485" y="4784"/>
                </a:cubicBezTo>
                <a:cubicBezTo>
                  <a:pt x="1113" y="4784"/>
                  <a:pt x="0" y="3713"/>
                  <a:pt x="0" y="2391"/>
                </a:cubicBezTo>
                <a:close/>
              </a:path>
            </a:pathLst>
          </a:custGeom>
          <a:noFill/>
          <a:ln w="19800" cap="rnd">
            <a:solidFill>
              <a:srgbClr val="C00000"/>
            </a:solidFill>
            <a:round/>
          </a:ln>
        </p:spPr>
      </p:sp>
      <p:sp>
        <p:nvSpPr>
          <p:cNvPr id="2000" name="Freeform 154"/>
          <p:cNvSpPr/>
          <p:nvPr/>
        </p:nvSpPr>
        <p:spPr>
          <a:xfrm>
            <a:off x="1117800" y="6165000"/>
            <a:ext cx="4458240" cy="528120"/>
          </a:xfrm>
          <a:custGeom>
            <a:avLst/>
            <a:gdLst/>
            <a:ahLst/>
            <a:cxnLst/>
            <a:rect l="0" t="0" r="r" b="b"/>
            <a:pathLst>
              <a:path w="12384" h="1467">
                <a:moveTo>
                  <a:pt x="0" y="245"/>
                </a:moveTo>
                <a:cubicBezTo>
                  <a:pt x="0" y="110"/>
                  <a:pt x="109" y="0"/>
                  <a:pt x="244" y="0"/>
                </a:cubicBezTo>
                <a:lnTo>
                  <a:pt x="12139" y="0"/>
                </a:lnTo>
                <a:cubicBezTo>
                  <a:pt x="12274" y="0"/>
                  <a:pt x="12383" y="110"/>
                  <a:pt x="12383" y="245"/>
                </a:cubicBezTo>
                <a:lnTo>
                  <a:pt x="12383" y="1222"/>
                </a:lnTo>
                <a:cubicBezTo>
                  <a:pt x="12383" y="1357"/>
                  <a:pt x="12274" y="1466"/>
                  <a:pt x="12139" y="1466"/>
                </a:cubicBezTo>
                <a:lnTo>
                  <a:pt x="244" y="1466"/>
                </a:lnTo>
                <a:cubicBezTo>
                  <a:pt x="109" y="1466"/>
                  <a:pt x="0" y="1357"/>
                  <a:pt x="0" y="1222"/>
                </a:cubicBezTo>
                <a:lnTo>
                  <a:pt x="0" y="245"/>
                </a:lnTo>
                <a:close/>
              </a:path>
            </a:pathLst>
          </a:custGeom>
          <a:solidFill>
            <a:srgbClr val="DBF4CA"/>
          </a:solidFill>
          <a:ln w="19800" cap="rnd">
            <a:solidFill>
              <a:srgbClr val="C00000"/>
            </a:solidFill>
            <a:round/>
          </a:ln>
        </p:spPr>
      </p:sp>
      <p:sp>
        <p:nvSpPr>
          <p:cNvPr id="2001" name="Freeform 155"/>
          <p:cNvSpPr/>
          <p:nvPr/>
        </p:nvSpPr>
        <p:spPr>
          <a:xfrm>
            <a:off x="1126800" y="5292000"/>
            <a:ext cx="4460040" cy="768600"/>
          </a:xfrm>
          <a:custGeom>
            <a:avLst/>
            <a:gdLst/>
            <a:ahLst/>
            <a:cxnLst/>
            <a:rect l="0" t="0" r="r" b="b"/>
            <a:pathLst>
              <a:path w="12389" h="2135">
                <a:moveTo>
                  <a:pt x="0" y="355"/>
                </a:moveTo>
                <a:cubicBezTo>
                  <a:pt x="0" y="159"/>
                  <a:pt x="159" y="0"/>
                  <a:pt x="356" y="0"/>
                </a:cubicBezTo>
                <a:lnTo>
                  <a:pt x="12032" y="0"/>
                </a:lnTo>
                <a:cubicBezTo>
                  <a:pt x="12229" y="0"/>
                  <a:pt x="12388" y="159"/>
                  <a:pt x="12388" y="355"/>
                </a:cubicBezTo>
                <a:lnTo>
                  <a:pt x="12388" y="1779"/>
                </a:lnTo>
                <a:cubicBezTo>
                  <a:pt x="12388" y="1975"/>
                  <a:pt x="12229" y="2134"/>
                  <a:pt x="12032" y="2134"/>
                </a:cubicBezTo>
                <a:lnTo>
                  <a:pt x="356" y="2134"/>
                </a:lnTo>
                <a:cubicBezTo>
                  <a:pt x="159" y="2134"/>
                  <a:pt x="0" y="1975"/>
                  <a:pt x="0" y="1779"/>
                </a:cubicBezTo>
                <a:lnTo>
                  <a:pt x="0" y="355"/>
                </a:lnTo>
                <a:close/>
              </a:path>
            </a:pathLst>
          </a:custGeom>
          <a:solidFill>
            <a:srgbClr val="DBF4CA"/>
          </a:solidFill>
          <a:ln w="19800" cap="rnd">
            <a:solidFill>
              <a:srgbClr val="C00000"/>
            </a:solidFill>
            <a:round/>
          </a:ln>
        </p:spPr>
      </p:sp>
      <p:sp>
        <p:nvSpPr>
          <p:cNvPr id="2002" name="Freeform 156"/>
          <p:cNvSpPr/>
          <p:nvPr/>
        </p:nvSpPr>
        <p:spPr>
          <a:xfrm>
            <a:off x="1126800" y="4633560"/>
            <a:ext cx="4458600" cy="528120"/>
          </a:xfrm>
          <a:custGeom>
            <a:avLst/>
            <a:gdLst/>
            <a:ahLst/>
            <a:cxnLst/>
            <a:rect l="0" t="0" r="r" b="b"/>
            <a:pathLst>
              <a:path w="12385" h="1467">
                <a:moveTo>
                  <a:pt x="0" y="244"/>
                </a:moveTo>
                <a:cubicBezTo>
                  <a:pt x="0" y="109"/>
                  <a:pt x="109" y="0"/>
                  <a:pt x="244" y="0"/>
                </a:cubicBezTo>
                <a:lnTo>
                  <a:pt x="12139" y="0"/>
                </a:lnTo>
                <a:cubicBezTo>
                  <a:pt x="12274" y="0"/>
                  <a:pt x="12384" y="109"/>
                  <a:pt x="12384" y="244"/>
                </a:cubicBezTo>
                <a:lnTo>
                  <a:pt x="12384" y="1222"/>
                </a:lnTo>
                <a:cubicBezTo>
                  <a:pt x="12384" y="1356"/>
                  <a:pt x="12274" y="1466"/>
                  <a:pt x="12139" y="1466"/>
                </a:cubicBezTo>
                <a:lnTo>
                  <a:pt x="244" y="1466"/>
                </a:lnTo>
                <a:cubicBezTo>
                  <a:pt x="109" y="1466"/>
                  <a:pt x="0" y="1356"/>
                  <a:pt x="0" y="1222"/>
                </a:cubicBezTo>
                <a:lnTo>
                  <a:pt x="0" y="244"/>
                </a:lnTo>
                <a:close/>
              </a:path>
            </a:pathLst>
          </a:custGeom>
          <a:solidFill>
            <a:srgbClr val="DBF4CA"/>
          </a:solidFill>
          <a:ln w="19800" cap="rnd">
            <a:solidFill>
              <a:srgbClr val="C00000"/>
            </a:solidFill>
            <a:round/>
          </a:ln>
        </p:spPr>
      </p:sp>
      <p:sp>
        <p:nvSpPr>
          <p:cNvPr id="2003" name="Freeform 157"/>
          <p:cNvSpPr/>
          <p:nvPr/>
        </p:nvSpPr>
        <p:spPr>
          <a:xfrm>
            <a:off x="1246320" y="62316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2004" name="Freeform 158"/>
          <p:cNvSpPr/>
          <p:nvPr/>
        </p:nvSpPr>
        <p:spPr>
          <a:xfrm>
            <a:off x="1246320" y="623160"/>
            <a:ext cx="23760" cy="9720"/>
          </a:xfrm>
          <a:custGeom>
            <a:avLst/>
            <a:gdLst/>
            <a:ahLst/>
            <a:cxnLst/>
            <a:rect l="0" t="0" r="r" b="b"/>
            <a:pathLst>
              <a:path w="66" h="27">
                <a:moveTo>
                  <a:pt x="0" y="14"/>
                </a:moveTo>
                <a:lnTo>
                  <a:pt x="32" y="0"/>
                </a:lnTo>
                <a:lnTo>
                  <a:pt x="65" y="0"/>
                </a:lnTo>
                <a:lnTo>
                  <a:pt x="0" y="26"/>
                </a:lnTo>
                <a:lnTo>
                  <a:pt x="0" y="14"/>
                </a:lnTo>
                <a:close/>
              </a:path>
            </a:pathLst>
          </a:custGeom>
          <a:solidFill>
            <a:srgbClr val="FEB810"/>
          </a:solidFill>
          <a:ln>
            <a:noFill/>
          </a:ln>
        </p:spPr>
      </p:sp>
      <p:sp>
        <p:nvSpPr>
          <p:cNvPr id="2005" name="Freeform 159"/>
          <p:cNvSpPr/>
          <p:nvPr/>
        </p:nvSpPr>
        <p:spPr>
          <a:xfrm>
            <a:off x="1246320" y="623160"/>
            <a:ext cx="34920" cy="14400"/>
          </a:xfrm>
          <a:custGeom>
            <a:avLst/>
            <a:gdLst/>
            <a:ahLst/>
            <a:cxnLst/>
            <a:rect l="0" t="0" r="r" b="b"/>
            <a:pathLst>
              <a:path w="97" h="40">
                <a:moveTo>
                  <a:pt x="0" y="25"/>
                </a:moveTo>
                <a:lnTo>
                  <a:pt x="65" y="0"/>
                </a:lnTo>
                <a:lnTo>
                  <a:pt x="96" y="0"/>
                </a:lnTo>
                <a:lnTo>
                  <a:pt x="0" y="39"/>
                </a:lnTo>
                <a:lnTo>
                  <a:pt x="0" y="25"/>
                </a:lnTo>
                <a:close/>
              </a:path>
            </a:pathLst>
          </a:custGeom>
          <a:solidFill>
            <a:srgbClr val="FEB813"/>
          </a:solidFill>
          <a:ln>
            <a:noFill/>
          </a:ln>
        </p:spPr>
      </p:sp>
      <p:sp>
        <p:nvSpPr>
          <p:cNvPr id="2006" name="Freeform 160"/>
          <p:cNvSpPr/>
          <p:nvPr/>
        </p:nvSpPr>
        <p:spPr>
          <a:xfrm>
            <a:off x="1246320" y="623160"/>
            <a:ext cx="46440" cy="18720"/>
          </a:xfrm>
          <a:custGeom>
            <a:avLst/>
            <a:gdLst/>
            <a:ahLst/>
            <a:cxnLst/>
            <a:rect l="0" t="0" r="r" b="b"/>
            <a:pathLst>
              <a:path w="129" h="52">
                <a:moveTo>
                  <a:pt x="0" y="38"/>
                </a:moveTo>
                <a:lnTo>
                  <a:pt x="96" y="0"/>
                </a:lnTo>
                <a:lnTo>
                  <a:pt x="128" y="0"/>
                </a:lnTo>
                <a:lnTo>
                  <a:pt x="0" y="51"/>
                </a:lnTo>
                <a:lnTo>
                  <a:pt x="0" y="38"/>
                </a:lnTo>
                <a:close/>
              </a:path>
            </a:pathLst>
          </a:custGeom>
          <a:solidFill>
            <a:srgbClr val="FEB816"/>
          </a:solidFill>
          <a:ln>
            <a:noFill/>
          </a:ln>
        </p:spPr>
      </p:sp>
      <p:sp>
        <p:nvSpPr>
          <p:cNvPr id="2007" name="Freeform 161"/>
          <p:cNvSpPr/>
          <p:nvPr/>
        </p:nvSpPr>
        <p:spPr>
          <a:xfrm>
            <a:off x="1246320" y="623160"/>
            <a:ext cx="57960" cy="23400"/>
          </a:xfrm>
          <a:custGeom>
            <a:avLst/>
            <a:gdLst/>
            <a:ahLst/>
            <a:cxnLst/>
            <a:rect l="0" t="0" r="r" b="b"/>
            <a:pathLst>
              <a:path w="161" h="65">
                <a:moveTo>
                  <a:pt x="0" y="51"/>
                </a:moveTo>
                <a:lnTo>
                  <a:pt x="128" y="0"/>
                </a:lnTo>
                <a:lnTo>
                  <a:pt x="160" y="0"/>
                </a:lnTo>
                <a:lnTo>
                  <a:pt x="0" y="64"/>
                </a:lnTo>
                <a:lnTo>
                  <a:pt x="0" y="51"/>
                </a:lnTo>
                <a:close/>
              </a:path>
            </a:pathLst>
          </a:custGeom>
          <a:solidFill>
            <a:srgbClr val="FEB818"/>
          </a:solidFill>
          <a:ln>
            <a:noFill/>
          </a:ln>
        </p:spPr>
      </p:sp>
      <p:sp>
        <p:nvSpPr>
          <p:cNvPr id="2008" name="Freeform 162"/>
          <p:cNvSpPr/>
          <p:nvPr/>
        </p:nvSpPr>
        <p:spPr>
          <a:xfrm>
            <a:off x="1246320" y="623160"/>
            <a:ext cx="69120" cy="28080"/>
          </a:xfrm>
          <a:custGeom>
            <a:avLst/>
            <a:gdLst/>
            <a:ahLst/>
            <a:cxnLst/>
            <a:rect l="0" t="0" r="r" b="b"/>
            <a:pathLst>
              <a:path w="192" h="78">
                <a:moveTo>
                  <a:pt x="0" y="64"/>
                </a:moveTo>
                <a:lnTo>
                  <a:pt x="160" y="0"/>
                </a:lnTo>
                <a:lnTo>
                  <a:pt x="191" y="0"/>
                </a:lnTo>
                <a:lnTo>
                  <a:pt x="0" y="77"/>
                </a:lnTo>
                <a:lnTo>
                  <a:pt x="0" y="64"/>
                </a:lnTo>
                <a:close/>
              </a:path>
            </a:pathLst>
          </a:custGeom>
          <a:solidFill>
            <a:srgbClr val="FEB819"/>
          </a:solidFill>
          <a:ln>
            <a:noFill/>
          </a:ln>
        </p:spPr>
      </p:sp>
      <p:sp>
        <p:nvSpPr>
          <p:cNvPr id="2009" name="Freeform 163"/>
          <p:cNvSpPr/>
          <p:nvPr/>
        </p:nvSpPr>
        <p:spPr>
          <a:xfrm>
            <a:off x="1246320" y="623160"/>
            <a:ext cx="80640" cy="32400"/>
          </a:xfrm>
          <a:custGeom>
            <a:avLst/>
            <a:gdLst/>
            <a:ahLst/>
            <a:cxnLst/>
            <a:rect l="0" t="0" r="r" b="b"/>
            <a:pathLst>
              <a:path w="224" h="90">
                <a:moveTo>
                  <a:pt x="0" y="77"/>
                </a:moveTo>
                <a:lnTo>
                  <a:pt x="191" y="0"/>
                </a:lnTo>
                <a:lnTo>
                  <a:pt x="223" y="0"/>
                </a:lnTo>
                <a:lnTo>
                  <a:pt x="0" y="89"/>
                </a:lnTo>
                <a:lnTo>
                  <a:pt x="0" y="77"/>
                </a:lnTo>
                <a:close/>
              </a:path>
            </a:pathLst>
          </a:custGeom>
          <a:solidFill>
            <a:srgbClr val="FEB91B"/>
          </a:solidFill>
          <a:ln>
            <a:noFill/>
          </a:ln>
        </p:spPr>
      </p:sp>
      <p:sp>
        <p:nvSpPr>
          <p:cNvPr id="2010" name="Freeform 164"/>
          <p:cNvSpPr/>
          <p:nvPr/>
        </p:nvSpPr>
        <p:spPr>
          <a:xfrm>
            <a:off x="1246320" y="623160"/>
            <a:ext cx="92160" cy="37080"/>
          </a:xfrm>
          <a:custGeom>
            <a:avLst/>
            <a:gdLst/>
            <a:ahLst/>
            <a:cxnLst/>
            <a:rect l="0" t="0" r="r" b="b"/>
            <a:pathLst>
              <a:path w="256" h="103">
                <a:moveTo>
                  <a:pt x="0" y="89"/>
                </a:moveTo>
                <a:lnTo>
                  <a:pt x="223" y="0"/>
                </a:lnTo>
                <a:lnTo>
                  <a:pt x="255" y="0"/>
                </a:lnTo>
                <a:lnTo>
                  <a:pt x="0" y="102"/>
                </a:lnTo>
                <a:lnTo>
                  <a:pt x="0" y="89"/>
                </a:lnTo>
                <a:close/>
              </a:path>
            </a:pathLst>
          </a:custGeom>
          <a:solidFill>
            <a:srgbClr val="FEB91D"/>
          </a:solidFill>
          <a:ln>
            <a:noFill/>
          </a:ln>
        </p:spPr>
      </p:sp>
      <p:sp>
        <p:nvSpPr>
          <p:cNvPr id="2011" name="Freeform 165"/>
          <p:cNvSpPr/>
          <p:nvPr/>
        </p:nvSpPr>
        <p:spPr>
          <a:xfrm>
            <a:off x="1246320" y="623160"/>
            <a:ext cx="103320" cy="41760"/>
          </a:xfrm>
          <a:custGeom>
            <a:avLst/>
            <a:gdLst/>
            <a:ahLst/>
            <a:cxnLst/>
            <a:rect l="0" t="0" r="r" b="b"/>
            <a:pathLst>
              <a:path w="287" h="116">
                <a:moveTo>
                  <a:pt x="0" y="102"/>
                </a:moveTo>
                <a:lnTo>
                  <a:pt x="255" y="0"/>
                </a:lnTo>
                <a:lnTo>
                  <a:pt x="286" y="0"/>
                </a:lnTo>
                <a:lnTo>
                  <a:pt x="0" y="115"/>
                </a:lnTo>
                <a:lnTo>
                  <a:pt x="0" y="102"/>
                </a:lnTo>
                <a:close/>
              </a:path>
            </a:pathLst>
          </a:custGeom>
          <a:solidFill>
            <a:srgbClr val="FEB91E"/>
          </a:solidFill>
          <a:ln>
            <a:noFill/>
          </a:ln>
        </p:spPr>
      </p:sp>
      <p:sp>
        <p:nvSpPr>
          <p:cNvPr id="2012" name="Freeform 166"/>
          <p:cNvSpPr/>
          <p:nvPr/>
        </p:nvSpPr>
        <p:spPr>
          <a:xfrm>
            <a:off x="1246320" y="623160"/>
            <a:ext cx="114840" cy="46080"/>
          </a:xfrm>
          <a:custGeom>
            <a:avLst/>
            <a:gdLst/>
            <a:ahLst/>
            <a:cxnLst/>
            <a:rect l="0" t="0" r="r" b="b"/>
            <a:pathLst>
              <a:path w="319" h="128">
                <a:moveTo>
                  <a:pt x="0" y="115"/>
                </a:moveTo>
                <a:lnTo>
                  <a:pt x="286" y="0"/>
                </a:lnTo>
                <a:lnTo>
                  <a:pt x="318" y="0"/>
                </a:lnTo>
                <a:lnTo>
                  <a:pt x="0" y="127"/>
                </a:lnTo>
                <a:lnTo>
                  <a:pt x="0" y="115"/>
                </a:lnTo>
                <a:close/>
              </a:path>
            </a:pathLst>
          </a:custGeom>
          <a:solidFill>
            <a:srgbClr val="FEB91F"/>
          </a:solidFill>
          <a:ln>
            <a:noFill/>
          </a:ln>
        </p:spPr>
      </p:sp>
      <p:sp>
        <p:nvSpPr>
          <p:cNvPr id="2013" name="Freeform 167"/>
          <p:cNvSpPr/>
          <p:nvPr/>
        </p:nvSpPr>
        <p:spPr>
          <a:xfrm>
            <a:off x="1246320" y="623160"/>
            <a:ext cx="126360" cy="50760"/>
          </a:xfrm>
          <a:custGeom>
            <a:avLst/>
            <a:gdLst/>
            <a:ahLst/>
            <a:cxnLst/>
            <a:rect l="0" t="0" r="r" b="b"/>
            <a:pathLst>
              <a:path w="351" h="141">
                <a:moveTo>
                  <a:pt x="0" y="126"/>
                </a:moveTo>
                <a:lnTo>
                  <a:pt x="318" y="0"/>
                </a:lnTo>
                <a:lnTo>
                  <a:pt x="350" y="0"/>
                </a:lnTo>
                <a:lnTo>
                  <a:pt x="0" y="140"/>
                </a:lnTo>
                <a:lnTo>
                  <a:pt x="0" y="126"/>
                </a:lnTo>
                <a:close/>
              </a:path>
            </a:pathLst>
          </a:custGeom>
          <a:solidFill>
            <a:srgbClr val="FEB921"/>
          </a:solidFill>
          <a:ln>
            <a:noFill/>
          </a:ln>
        </p:spPr>
      </p:sp>
      <p:sp>
        <p:nvSpPr>
          <p:cNvPr id="2014" name="Freeform 168"/>
          <p:cNvSpPr/>
          <p:nvPr/>
        </p:nvSpPr>
        <p:spPr>
          <a:xfrm>
            <a:off x="1246320" y="623160"/>
            <a:ext cx="137520" cy="55440"/>
          </a:xfrm>
          <a:custGeom>
            <a:avLst/>
            <a:gdLst/>
            <a:ahLst/>
            <a:cxnLst/>
            <a:rect l="0" t="0" r="r" b="b"/>
            <a:pathLst>
              <a:path w="382" h="154">
                <a:moveTo>
                  <a:pt x="0" y="140"/>
                </a:moveTo>
                <a:lnTo>
                  <a:pt x="350" y="0"/>
                </a:lnTo>
                <a:lnTo>
                  <a:pt x="381" y="0"/>
                </a:lnTo>
                <a:lnTo>
                  <a:pt x="0" y="153"/>
                </a:lnTo>
                <a:lnTo>
                  <a:pt x="0" y="140"/>
                </a:lnTo>
                <a:close/>
              </a:path>
            </a:pathLst>
          </a:custGeom>
          <a:solidFill>
            <a:srgbClr val="FEB923"/>
          </a:solidFill>
          <a:ln>
            <a:noFill/>
          </a:ln>
        </p:spPr>
      </p:sp>
      <p:sp>
        <p:nvSpPr>
          <p:cNvPr id="2015" name="Freeform 169"/>
          <p:cNvSpPr/>
          <p:nvPr/>
        </p:nvSpPr>
        <p:spPr>
          <a:xfrm>
            <a:off x="1246320" y="623160"/>
            <a:ext cx="149040" cy="59760"/>
          </a:xfrm>
          <a:custGeom>
            <a:avLst/>
            <a:gdLst/>
            <a:ahLst/>
            <a:cxnLst/>
            <a:rect l="0" t="0" r="r" b="b"/>
            <a:pathLst>
              <a:path w="414" h="166">
                <a:moveTo>
                  <a:pt x="0" y="152"/>
                </a:moveTo>
                <a:lnTo>
                  <a:pt x="381" y="0"/>
                </a:lnTo>
                <a:lnTo>
                  <a:pt x="413" y="0"/>
                </a:lnTo>
                <a:lnTo>
                  <a:pt x="0" y="165"/>
                </a:lnTo>
                <a:lnTo>
                  <a:pt x="0" y="152"/>
                </a:lnTo>
                <a:close/>
              </a:path>
            </a:pathLst>
          </a:custGeom>
          <a:solidFill>
            <a:srgbClr val="FEB925"/>
          </a:solidFill>
          <a:ln>
            <a:noFill/>
          </a:ln>
        </p:spPr>
      </p:sp>
      <p:sp>
        <p:nvSpPr>
          <p:cNvPr id="2016" name="Freeform 170"/>
          <p:cNvSpPr/>
          <p:nvPr/>
        </p:nvSpPr>
        <p:spPr>
          <a:xfrm>
            <a:off x="1246320" y="623160"/>
            <a:ext cx="160200" cy="64440"/>
          </a:xfrm>
          <a:custGeom>
            <a:avLst/>
            <a:gdLst/>
            <a:ahLst/>
            <a:cxnLst/>
            <a:rect l="0" t="0" r="r" b="b"/>
            <a:pathLst>
              <a:path w="445" h="179">
                <a:moveTo>
                  <a:pt x="0" y="165"/>
                </a:moveTo>
                <a:lnTo>
                  <a:pt x="413" y="0"/>
                </a:lnTo>
                <a:lnTo>
                  <a:pt x="444" y="0"/>
                </a:lnTo>
                <a:lnTo>
                  <a:pt x="0" y="178"/>
                </a:lnTo>
                <a:lnTo>
                  <a:pt x="0" y="165"/>
                </a:lnTo>
                <a:close/>
              </a:path>
            </a:pathLst>
          </a:custGeom>
          <a:solidFill>
            <a:srgbClr val="FEB926"/>
          </a:solidFill>
          <a:ln>
            <a:noFill/>
          </a:ln>
        </p:spPr>
      </p:sp>
      <p:sp>
        <p:nvSpPr>
          <p:cNvPr id="2017" name="Freeform 171"/>
          <p:cNvSpPr/>
          <p:nvPr/>
        </p:nvSpPr>
        <p:spPr>
          <a:xfrm>
            <a:off x="1246320" y="623160"/>
            <a:ext cx="171720" cy="68760"/>
          </a:xfrm>
          <a:custGeom>
            <a:avLst/>
            <a:gdLst/>
            <a:ahLst/>
            <a:cxnLst/>
            <a:rect l="0" t="0" r="r" b="b"/>
            <a:pathLst>
              <a:path w="477" h="191">
                <a:moveTo>
                  <a:pt x="0" y="178"/>
                </a:moveTo>
                <a:lnTo>
                  <a:pt x="444" y="0"/>
                </a:lnTo>
                <a:lnTo>
                  <a:pt x="476" y="0"/>
                </a:lnTo>
                <a:lnTo>
                  <a:pt x="0" y="190"/>
                </a:lnTo>
                <a:lnTo>
                  <a:pt x="0" y="178"/>
                </a:lnTo>
                <a:close/>
              </a:path>
            </a:pathLst>
          </a:custGeom>
          <a:solidFill>
            <a:srgbClr val="FEB928"/>
          </a:solidFill>
          <a:ln>
            <a:noFill/>
          </a:ln>
        </p:spPr>
      </p:sp>
      <p:sp>
        <p:nvSpPr>
          <p:cNvPr id="2018" name="Freeform 172"/>
          <p:cNvSpPr/>
          <p:nvPr/>
        </p:nvSpPr>
        <p:spPr>
          <a:xfrm>
            <a:off x="1246320" y="623160"/>
            <a:ext cx="183240" cy="73440"/>
          </a:xfrm>
          <a:custGeom>
            <a:avLst/>
            <a:gdLst/>
            <a:ahLst/>
            <a:cxnLst/>
            <a:rect l="0" t="0" r="r" b="b"/>
            <a:pathLst>
              <a:path w="509" h="204">
                <a:moveTo>
                  <a:pt x="0" y="190"/>
                </a:moveTo>
                <a:lnTo>
                  <a:pt x="476" y="0"/>
                </a:lnTo>
                <a:lnTo>
                  <a:pt x="508" y="0"/>
                </a:lnTo>
                <a:lnTo>
                  <a:pt x="0" y="203"/>
                </a:lnTo>
                <a:lnTo>
                  <a:pt x="0" y="190"/>
                </a:lnTo>
                <a:close/>
              </a:path>
            </a:pathLst>
          </a:custGeom>
          <a:solidFill>
            <a:srgbClr val="FEBA29"/>
          </a:solidFill>
          <a:ln>
            <a:noFill/>
          </a:ln>
        </p:spPr>
      </p:sp>
      <p:sp>
        <p:nvSpPr>
          <p:cNvPr id="2019" name="Freeform 173"/>
          <p:cNvSpPr/>
          <p:nvPr/>
        </p:nvSpPr>
        <p:spPr>
          <a:xfrm>
            <a:off x="1246320" y="623160"/>
            <a:ext cx="194400" cy="78120"/>
          </a:xfrm>
          <a:custGeom>
            <a:avLst/>
            <a:gdLst/>
            <a:ahLst/>
            <a:cxnLst/>
            <a:rect l="0" t="0" r="r" b="b"/>
            <a:pathLst>
              <a:path w="540" h="217">
                <a:moveTo>
                  <a:pt x="0" y="203"/>
                </a:moveTo>
                <a:lnTo>
                  <a:pt x="508" y="0"/>
                </a:lnTo>
                <a:lnTo>
                  <a:pt x="539" y="0"/>
                </a:lnTo>
                <a:lnTo>
                  <a:pt x="0" y="216"/>
                </a:lnTo>
                <a:lnTo>
                  <a:pt x="0" y="203"/>
                </a:lnTo>
                <a:close/>
              </a:path>
            </a:pathLst>
          </a:custGeom>
          <a:solidFill>
            <a:srgbClr val="FEBA2B"/>
          </a:solidFill>
          <a:ln>
            <a:noFill/>
          </a:ln>
        </p:spPr>
      </p:sp>
      <p:sp>
        <p:nvSpPr>
          <p:cNvPr id="2020" name="Freeform 174"/>
          <p:cNvSpPr/>
          <p:nvPr/>
        </p:nvSpPr>
        <p:spPr>
          <a:xfrm>
            <a:off x="1246320" y="623160"/>
            <a:ext cx="205920" cy="82440"/>
          </a:xfrm>
          <a:custGeom>
            <a:avLst/>
            <a:gdLst/>
            <a:ahLst/>
            <a:cxnLst/>
            <a:rect l="0" t="0" r="r" b="b"/>
            <a:pathLst>
              <a:path w="572" h="229">
                <a:moveTo>
                  <a:pt x="0" y="216"/>
                </a:moveTo>
                <a:lnTo>
                  <a:pt x="539" y="0"/>
                </a:lnTo>
                <a:lnTo>
                  <a:pt x="571" y="0"/>
                </a:lnTo>
                <a:lnTo>
                  <a:pt x="0" y="228"/>
                </a:lnTo>
                <a:lnTo>
                  <a:pt x="0" y="216"/>
                </a:lnTo>
                <a:close/>
              </a:path>
            </a:pathLst>
          </a:custGeom>
          <a:solidFill>
            <a:srgbClr val="FEBA2C"/>
          </a:solidFill>
          <a:ln>
            <a:noFill/>
          </a:ln>
        </p:spPr>
      </p:sp>
      <p:sp>
        <p:nvSpPr>
          <p:cNvPr id="2021" name="Freeform 175"/>
          <p:cNvSpPr/>
          <p:nvPr/>
        </p:nvSpPr>
        <p:spPr>
          <a:xfrm>
            <a:off x="1246320" y="623160"/>
            <a:ext cx="217440" cy="87120"/>
          </a:xfrm>
          <a:custGeom>
            <a:avLst/>
            <a:gdLst/>
            <a:ahLst/>
            <a:cxnLst/>
            <a:rect l="0" t="0" r="r" b="b"/>
            <a:pathLst>
              <a:path w="604" h="242">
                <a:moveTo>
                  <a:pt x="0" y="228"/>
                </a:moveTo>
                <a:lnTo>
                  <a:pt x="571" y="0"/>
                </a:lnTo>
                <a:lnTo>
                  <a:pt x="603" y="0"/>
                </a:lnTo>
                <a:lnTo>
                  <a:pt x="0" y="241"/>
                </a:lnTo>
                <a:lnTo>
                  <a:pt x="0" y="228"/>
                </a:lnTo>
                <a:close/>
              </a:path>
            </a:pathLst>
          </a:custGeom>
          <a:solidFill>
            <a:srgbClr val="FEBA2E"/>
          </a:solidFill>
          <a:ln>
            <a:noFill/>
          </a:ln>
        </p:spPr>
      </p:sp>
      <p:sp>
        <p:nvSpPr>
          <p:cNvPr id="2022" name="Freeform 176"/>
          <p:cNvSpPr/>
          <p:nvPr/>
        </p:nvSpPr>
        <p:spPr>
          <a:xfrm>
            <a:off x="1246320" y="623160"/>
            <a:ext cx="228600" cy="91800"/>
          </a:xfrm>
          <a:custGeom>
            <a:avLst/>
            <a:gdLst/>
            <a:ahLst/>
            <a:cxnLst/>
            <a:rect l="0" t="0" r="r" b="b"/>
            <a:pathLst>
              <a:path w="635" h="255">
                <a:moveTo>
                  <a:pt x="0" y="241"/>
                </a:moveTo>
                <a:lnTo>
                  <a:pt x="603" y="0"/>
                </a:lnTo>
                <a:lnTo>
                  <a:pt x="634" y="0"/>
                </a:lnTo>
                <a:lnTo>
                  <a:pt x="0" y="254"/>
                </a:lnTo>
                <a:lnTo>
                  <a:pt x="0" y="241"/>
                </a:lnTo>
                <a:close/>
              </a:path>
            </a:pathLst>
          </a:custGeom>
          <a:solidFill>
            <a:srgbClr val="FEBA2F"/>
          </a:solidFill>
          <a:ln>
            <a:noFill/>
          </a:ln>
        </p:spPr>
      </p:sp>
      <p:sp>
        <p:nvSpPr>
          <p:cNvPr id="2023" name="Freeform 177"/>
          <p:cNvSpPr/>
          <p:nvPr/>
        </p:nvSpPr>
        <p:spPr>
          <a:xfrm>
            <a:off x="1246320" y="623160"/>
            <a:ext cx="240120" cy="96120"/>
          </a:xfrm>
          <a:custGeom>
            <a:avLst/>
            <a:gdLst/>
            <a:ahLst/>
            <a:cxnLst/>
            <a:rect l="0" t="0" r="r" b="b"/>
            <a:pathLst>
              <a:path w="667" h="267">
                <a:moveTo>
                  <a:pt x="0" y="253"/>
                </a:moveTo>
                <a:lnTo>
                  <a:pt x="634" y="0"/>
                </a:lnTo>
                <a:lnTo>
                  <a:pt x="666" y="0"/>
                </a:lnTo>
                <a:lnTo>
                  <a:pt x="0" y="266"/>
                </a:lnTo>
                <a:lnTo>
                  <a:pt x="0" y="253"/>
                </a:lnTo>
                <a:close/>
              </a:path>
            </a:pathLst>
          </a:custGeom>
          <a:solidFill>
            <a:srgbClr val="FEBA30"/>
          </a:solidFill>
          <a:ln>
            <a:noFill/>
          </a:ln>
        </p:spPr>
      </p:sp>
      <p:sp>
        <p:nvSpPr>
          <p:cNvPr id="2024" name="Freeform 178"/>
          <p:cNvSpPr/>
          <p:nvPr/>
        </p:nvSpPr>
        <p:spPr>
          <a:xfrm>
            <a:off x="1246320" y="623160"/>
            <a:ext cx="251640" cy="100800"/>
          </a:xfrm>
          <a:custGeom>
            <a:avLst/>
            <a:gdLst/>
            <a:ahLst/>
            <a:cxnLst/>
            <a:rect l="0" t="0" r="r" b="b"/>
            <a:pathLst>
              <a:path w="699" h="280">
                <a:moveTo>
                  <a:pt x="0" y="266"/>
                </a:moveTo>
                <a:lnTo>
                  <a:pt x="666" y="0"/>
                </a:lnTo>
                <a:lnTo>
                  <a:pt x="698" y="0"/>
                </a:lnTo>
                <a:lnTo>
                  <a:pt x="0" y="279"/>
                </a:lnTo>
                <a:lnTo>
                  <a:pt x="0" y="266"/>
                </a:lnTo>
                <a:close/>
              </a:path>
            </a:pathLst>
          </a:custGeom>
          <a:solidFill>
            <a:srgbClr val="FEBA31"/>
          </a:solidFill>
          <a:ln>
            <a:noFill/>
          </a:ln>
        </p:spPr>
      </p:sp>
      <p:sp>
        <p:nvSpPr>
          <p:cNvPr id="2025" name="Freeform 179"/>
          <p:cNvSpPr/>
          <p:nvPr/>
        </p:nvSpPr>
        <p:spPr>
          <a:xfrm>
            <a:off x="1246320" y="623160"/>
            <a:ext cx="262800" cy="105480"/>
          </a:xfrm>
          <a:custGeom>
            <a:avLst/>
            <a:gdLst/>
            <a:ahLst/>
            <a:cxnLst/>
            <a:rect l="0" t="0" r="r" b="b"/>
            <a:pathLst>
              <a:path w="730" h="293">
                <a:moveTo>
                  <a:pt x="0" y="279"/>
                </a:moveTo>
                <a:lnTo>
                  <a:pt x="698" y="0"/>
                </a:lnTo>
                <a:lnTo>
                  <a:pt x="729" y="0"/>
                </a:lnTo>
                <a:lnTo>
                  <a:pt x="0" y="292"/>
                </a:lnTo>
                <a:lnTo>
                  <a:pt x="0" y="279"/>
                </a:lnTo>
                <a:close/>
              </a:path>
            </a:pathLst>
          </a:custGeom>
          <a:solidFill>
            <a:srgbClr val="FEBA33"/>
          </a:solidFill>
          <a:ln>
            <a:noFill/>
          </a:ln>
        </p:spPr>
      </p:sp>
      <p:sp>
        <p:nvSpPr>
          <p:cNvPr id="2026" name="Freeform 180"/>
          <p:cNvSpPr/>
          <p:nvPr/>
        </p:nvSpPr>
        <p:spPr>
          <a:xfrm>
            <a:off x="1246320" y="623160"/>
            <a:ext cx="274320" cy="109800"/>
          </a:xfrm>
          <a:custGeom>
            <a:avLst/>
            <a:gdLst/>
            <a:ahLst/>
            <a:cxnLst/>
            <a:rect l="0" t="0" r="r" b="b"/>
            <a:pathLst>
              <a:path w="762" h="305">
                <a:moveTo>
                  <a:pt x="0" y="292"/>
                </a:moveTo>
                <a:lnTo>
                  <a:pt x="729" y="0"/>
                </a:lnTo>
                <a:lnTo>
                  <a:pt x="761" y="0"/>
                </a:lnTo>
                <a:lnTo>
                  <a:pt x="0" y="304"/>
                </a:lnTo>
                <a:lnTo>
                  <a:pt x="0" y="292"/>
                </a:lnTo>
                <a:close/>
              </a:path>
            </a:pathLst>
          </a:custGeom>
          <a:solidFill>
            <a:srgbClr val="FEBA34"/>
          </a:solidFill>
          <a:ln>
            <a:noFill/>
          </a:ln>
        </p:spPr>
      </p:sp>
      <p:sp>
        <p:nvSpPr>
          <p:cNvPr id="2027" name="Freeform 181"/>
          <p:cNvSpPr/>
          <p:nvPr/>
        </p:nvSpPr>
        <p:spPr>
          <a:xfrm>
            <a:off x="1246320" y="623160"/>
            <a:ext cx="285840" cy="114480"/>
          </a:xfrm>
          <a:custGeom>
            <a:avLst/>
            <a:gdLst/>
            <a:ahLst/>
            <a:cxnLst/>
            <a:rect l="0" t="0" r="r" b="b"/>
            <a:pathLst>
              <a:path w="794" h="318">
                <a:moveTo>
                  <a:pt x="0" y="304"/>
                </a:moveTo>
                <a:lnTo>
                  <a:pt x="761" y="0"/>
                </a:lnTo>
                <a:lnTo>
                  <a:pt x="793" y="0"/>
                </a:lnTo>
                <a:lnTo>
                  <a:pt x="0" y="317"/>
                </a:lnTo>
                <a:lnTo>
                  <a:pt x="0" y="304"/>
                </a:lnTo>
                <a:close/>
              </a:path>
            </a:pathLst>
          </a:custGeom>
          <a:solidFill>
            <a:srgbClr val="FEBB36"/>
          </a:solidFill>
          <a:ln>
            <a:noFill/>
          </a:ln>
        </p:spPr>
      </p:sp>
      <p:sp>
        <p:nvSpPr>
          <p:cNvPr id="2028" name="Freeform 182"/>
          <p:cNvSpPr/>
          <p:nvPr/>
        </p:nvSpPr>
        <p:spPr>
          <a:xfrm>
            <a:off x="1246320" y="623160"/>
            <a:ext cx="297000" cy="118800"/>
          </a:xfrm>
          <a:custGeom>
            <a:avLst/>
            <a:gdLst/>
            <a:ahLst/>
            <a:cxnLst/>
            <a:rect l="0" t="0" r="r" b="b"/>
            <a:pathLst>
              <a:path w="825" h="330">
                <a:moveTo>
                  <a:pt x="0" y="317"/>
                </a:moveTo>
                <a:lnTo>
                  <a:pt x="793" y="0"/>
                </a:lnTo>
                <a:lnTo>
                  <a:pt x="824" y="0"/>
                </a:lnTo>
                <a:lnTo>
                  <a:pt x="0" y="329"/>
                </a:lnTo>
                <a:lnTo>
                  <a:pt x="0" y="317"/>
                </a:lnTo>
                <a:close/>
              </a:path>
            </a:pathLst>
          </a:custGeom>
          <a:solidFill>
            <a:srgbClr val="FEBB37"/>
          </a:solidFill>
          <a:ln>
            <a:noFill/>
          </a:ln>
        </p:spPr>
      </p:sp>
      <p:sp>
        <p:nvSpPr>
          <p:cNvPr id="2029" name="Freeform 183"/>
          <p:cNvSpPr/>
          <p:nvPr/>
        </p:nvSpPr>
        <p:spPr>
          <a:xfrm>
            <a:off x="1246320" y="623160"/>
            <a:ext cx="308520" cy="123480"/>
          </a:xfrm>
          <a:custGeom>
            <a:avLst/>
            <a:gdLst/>
            <a:ahLst/>
            <a:cxnLst/>
            <a:rect l="0" t="0" r="r" b="b"/>
            <a:pathLst>
              <a:path w="857" h="343">
                <a:moveTo>
                  <a:pt x="0" y="329"/>
                </a:moveTo>
                <a:lnTo>
                  <a:pt x="824" y="0"/>
                </a:lnTo>
                <a:lnTo>
                  <a:pt x="856" y="0"/>
                </a:lnTo>
                <a:lnTo>
                  <a:pt x="0" y="342"/>
                </a:lnTo>
                <a:lnTo>
                  <a:pt x="0" y="329"/>
                </a:lnTo>
                <a:close/>
              </a:path>
            </a:pathLst>
          </a:custGeom>
          <a:solidFill>
            <a:srgbClr val="FEBB38"/>
          </a:solidFill>
          <a:ln>
            <a:noFill/>
          </a:ln>
        </p:spPr>
      </p:sp>
      <p:sp>
        <p:nvSpPr>
          <p:cNvPr id="2030" name="Freeform 184"/>
          <p:cNvSpPr/>
          <p:nvPr/>
        </p:nvSpPr>
        <p:spPr>
          <a:xfrm>
            <a:off x="1246320" y="623160"/>
            <a:ext cx="320040" cy="128160"/>
          </a:xfrm>
          <a:custGeom>
            <a:avLst/>
            <a:gdLst/>
            <a:ahLst/>
            <a:cxnLst/>
            <a:rect l="0" t="0" r="r" b="b"/>
            <a:pathLst>
              <a:path w="889" h="356">
                <a:moveTo>
                  <a:pt x="0" y="342"/>
                </a:moveTo>
                <a:lnTo>
                  <a:pt x="856" y="0"/>
                </a:lnTo>
                <a:lnTo>
                  <a:pt x="888" y="0"/>
                </a:lnTo>
                <a:lnTo>
                  <a:pt x="0" y="355"/>
                </a:lnTo>
                <a:lnTo>
                  <a:pt x="0" y="342"/>
                </a:lnTo>
                <a:close/>
              </a:path>
            </a:pathLst>
          </a:custGeom>
          <a:solidFill>
            <a:srgbClr val="FEBB39"/>
          </a:solidFill>
          <a:ln>
            <a:noFill/>
          </a:ln>
        </p:spPr>
      </p:sp>
      <p:sp>
        <p:nvSpPr>
          <p:cNvPr id="2031" name="Freeform 185"/>
          <p:cNvSpPr/>
          <p:nvPr/>
        </p:nvSpPr>
        <p:spPr>
          <a:xfrm>
            <a:off x="1246320" y="623160"/>
            <a:ext cx="331200" cy="132480"/>
          </a:xfrm>
          <a:custGeom>
            <a:avLst/>
            <a:gdLst/>
            <a:ahLst/>
            <a:cxnLst/>
            <a:rect l="0" t="0" r="r" b="b"/>
            <a:pathLst>
              <a:path w="920" h="368">
                <a:moveTo>
                  <a:pt x="0" y="355"/>
                </a:moveTo>
                <a:lnTo>
                  <a:pt x="888" y="0"/>
                </a:lnTo>
                <a:lnTo>
                  <a:pt x="919" y="0"/>
                </a:lnTo>
                <a:lnTo>
                  <a:pt x="0" y="367"/>
                </a:lnTo>
                <a:lnTo>
                  <a:pt x="0" y="355"/>
                </a:lnTo>
                <a:close/>
              </a:path>
            </a:pathLst>
          </a:custGeom>
          <a:solidFill>
            <a:srgbClr val="FEBB3B"/>
          </a:solidFill>
          <a:ln>
            <a:noFill/>
          </a:ln>
        </p:spPr>
      </p:sp>
      <p:sp>
        <p:nvSpPr>
          <p:cNvPr id="2032" name="Freeform 186"/>
          <p:cNvSpPr/>
          <p:nvPr/>
        </p:nvSpPr>
        <p:spPr>
          <a:xfrm>
            <a:off x="1246320" y="623160"/>
            <a:ext cx="342720" cy="137160"/>
          </a:xfrm>
          <a:custGeom>
            <a:avLst/>
            <a:gdLst/>
            <a:ahLst/>
            <a:cxnLst/>
            <a:rect l="0" t="0" r="r" b="b"/>
            <a:pathLst>
              <a:path w="952" h="381">
                <a:moveTo>
                  <a:pt x="0" y="367"/>
                </a:moveTo>
                <a:lnTo>
                  <a:pt x="919" y="0"/>
                </a:lnTo>
                <a:lnTo>
                  <a:pt x="951" y="0"/>
                </a:lnTo>
                <a:lnTo>
                  <a:pt x="0" y="380"/>
                </a:lnTo>
                <a:lnTo>
                  <a:pt x="0" y="367"/>
                </a:lnTo>
                <a:close/>
              </a:path>
            </a:pathLst>
          </a:custGeom>
          <a:solidFill>
            <a:srgbClr val="FEBB3C"/>
          </a:solidFill>
          <a:ln>
            <a:noFill/>
          </a:ln>
        </p:spPr>
      </p:sp>
      <p:sp>
        <p:nvSpPr>
          <p:cNvPr id="2033" name="Freeform 187"/>
          <p:cNvSpPr/>
          <p:nvPr/>
        </p:nvSpPr>
        <p:spPr>
          <a:xfrm>
            <a:off x="1246320" y="623160"/>
            <a:ext cx="354240" cy="141840"/>
          </a:xfrm>
          <a:custGeom>
            <a:avLst/>
            <a:gdLst/>
            <a:ahLst/>
            <a:cxnLst/>
            <a:rect l="0" t="0" r="r" b="b"/>
            <a:pathLst>
              <a:path w="984" h="394">
                <a:moveTo>
                  <a:pt x="0" y="380"/>
                </a:moveTo>
                <a:lnTo>
                  <a:pt x="950" y="0"/>
                </a:lnTo>
                <a:lnTo>
                  <a:pt x="983" y="0"/>
                </a:lnTo>
                <a:lnTo>
                  <a:pt x="0" y="393"/>
                </a:lnTo>
                <a:lnTo>
                  <a:pt x="0" y="380"/>
                </a:lnTo>
                <a:close/>
              </a:path>
            </a:pathLst>
          </a:custGeom>
          <a:solidFill>
            <a:srgbClr val="FEBC3D"/>
          </a:solidFill>
          <a:ln>
            <a:noFill/>
          </a:ln>
        </p:spPr>
      </p:sp>
      <p:sp>
        <p:nvSpPr>
          <p:cNvPr id="2034" name="Freeform 188"/>
          <p:cNvSpPr/>
          <p:nvPr/>
        </p:nvSpPr>
        <p:spPr>
          <a:xfrm>
            <a:off x="1246320" y="623160"/>
            <a:ext cx="365400" cy="146160"/>
          </a:xfrm>
          <a:custGeom>
            <a:avLst/>
            <a:gdLst/>
            <a:ahLst/>
            <a:cxnLst/>
            <a:rect l="0" t="0" r="r" b="b"/>
            <a:pathLst>
              <a:path w="1015" h="406">
                <a:moveTo>
                  <a:pt x="0" y="393"/>
                </a:moveTo>
                <a:lnTo>
                  <a:pt x="983" y="0"/>
                </a:lnTo>
                <a:lnTo>
                  <a:pt x="1014" y="0"/>
                </a:lnTo>
                <a:lnTo>
                  <a:pt x="0" y="405"/>
                </a:lnTo>
                <a:lnTo>
                  <a:pt x="0" y="393"/>
                </a:lnTo>
                <a:close/>
              </a:path>
            </a:pathLst>
          </a:custGeom>
          <a:solidFill>
            <a:srgbClr val="FEBC3E"/>
          </a:solidFill>
          <a:ln>
            <a:noFill/>
          </a:ln>
        </p:spPr>
      </p:sp>
      <p:sp>
        <p:nvSpPr>
          <p:cNvPr id="2035" name="Freeform 189"/>
          <p:cNvSpPr/>
          <p:nvPr/>
        </p:nvSpPr>
        <p:spPr>
          <a:xfrm>
            <a:off x="1246320" y="623160"/>
            <a:ext cx="376920" cy="150840"/>
          </a:xfrm>
          <a:custGeom>
            <a:avLst/>
            <a:gdLst/>
            <a:ahLst/>
            <a:cxnLst/>
            <a:rect l="0" t="0" r="r" b="b"/>
            <a:pathLst>
              <a:path w="1047" h="419">
                <a:moveTo>
                  <a:pt x="0" y="405"/>
                </a:moveTo>
                <a:lnTo>
                  <a:pt x="1014" y="0"/>
                </a:lnTo>
                <a:lnTo>
                  <a:pt x="1046" y="0"/>
                </a:lnTo>
                <a:lnTo>
                  <a:pt x="0" y="418"/>
                </a:lnTo>
                <a:lnTo>
                  <a:pt x="0" y="405"/>
                </a:lnTo>
                <a:close/>
              </a:path>
            </a:pathLst>
          </a:custGeom>
          <a:solidFill>
            <a:srgbClr val="FEBC40"/>
          </a:solidFill>
          <a:ln>
            <a:noFill/>
          </a:ln>
        </p:spPr>
      </p:sp>
      <p:sp>
        <p:nvSpPr>
          <p:cNvPr id="2036" name="Freeform 190"/>
          <p:cNvSpPr/>
          <p:nvPr/>
        </p:nvSpPr>
        <p:spPr>
          <a:xfrm>
            <a:off x="1246320" y="623160"/>
            <a:ext cx="388440" cy="155160"/>
          </a:xfrm>
          <a:custGeom>
            <a:avLst/>
            <a:gdLst/>
            <a:ahLst/>
            <a:cxnLst/>
            <a:rect l="0" t="0" r="r" b="b"/>
            <a:pathLst>
              <a:path w="1079" h="431">
                <a:moveTo>
                  <a:pt x="0" y="418"/>
                </a:moveTo>
                <a:lnTo>
                  <a:pt x="1046" y="0"/>
                </a:lnTo>
                <a:lnTo>
                  <a:pt x="1078" y="0"/>
                </a:lnTo>
                <a:lnTo>
                  <a:pt x="0" y="430"/>
                </a:lnTo>
                <a:lnTo>
                  <a:pt x="0" y="418"/>
                </a:lnTo>
                <a:close/>
              </a:path>
            </a:pathLst>
          </a:custGeom>
          <a:solidFill>
            <a:srgbClr val="FEBC41"/>
          </a:solidFill>
          <a:ln>
            <a:noFill/>
          </a:ln>
        </p:spPr>
      </p:sp>
      <p:sp>
        <p:nvSpPr>
          <p:cNvPr id="2037" name="Freeform 191"/>
          <p:cNvSpPr/>
          <p:nvPr/>
        </p:nvSpPr>
        <p:spPr>
          <a:xfrm>
            <a:off x="1246320" y="623160"/>
            <a:ext cx="399600" cy="159840"/>
          </a:xfrm>
          <a:custGeom>
            <a:avLst/>
            <a:gdLst/>
            <a:ahLst/>
            <a:cxnLst/>
            <a:rect l="0" t="0" r="r" b="b"/>
            <a:pathLst>
              <a:path w="1110" h="444">
                <a:moveTo>
                  <a:pt x="0" y="430"/>
                </a:moveTo>
                <a:lnTo>
                  <a:pt x="1078" y="0"/>
                </a:lnTo>
                <a:lnTo>
                  <a:pt x="1109" y="0"/>
                </a:lnTo>
                <a:lnTo>
                  <a:pt x="0" y="443"/>
                </a:lnTo>
                <a:lnTo>
                  <a:pt x="0" y="430"/>
                </a:lnTo>
                <a:close/>
              </a:path>
            </a:pathLst>
          </a:custGeom>
          <a:solidFill>
            <a:srgbClr val="FEBC43"/>
          </a:solidFill>
          <a:ln>
            <a:noFill/>
          </a:ln>
        </p:spPr>
      </p:sp>
      <p:sp>
        <p:nvSpPr>
          <p:cNvPr id="2038" name="Freeform 192"/>
          <p:cNvSpPr/>
          <p:nvPr/>
        </p:nvSpPr>
        <p:spPr>
          <a:xfrm>
            <a:off x="1246320" y="623160"/>
            <a:ext cx="411120" cy="164520"/>
          </a:xfrm>
          <a:custGeom>
            <a:avLst/>
            <a:gdLst/>
            <a:ahLst/>
            <a:cxnLst/>
            <a:rect l="0" t="0" r="r" b="b"/>
            <a:pathLst>
              <a:path w="1142" h="457">
                <a:moveTo>
                  <a:pt x="0" y="443"/>
                </a:moveTo>
                <a:lnTo>
                  <a:pt x="1109" y="0"/>
                </a:lnTo>
                <a:lnTo>
                  <a:pt x="1141" y="0"/>
                </a:lnTo>
                <a:lnTo>
                  <a:pt x="0" y="456"/>
                </a:lnTo>
                <a:lnTo>
                  <a:pt x="0" y="443"/>
                </a:lnTo>
                <a:close/>
              </a:path>
            </a:pathLst>
          </a:custGeom>
          <a:solidFill>
            <a:srgbClr val="FEBD44"/>
          </a:solidFill>
          <a:ln>
            <a:noFill/>
          </a:ln>
        </p:spPr>
      </p:sp>
      <p:sp>
        <p:nvSpPr>
          <p:cNvPr id="2039" name="Freeform 193"/>
          <p:cNvSpPr/>
          <p:nvPr/>
        </p:nvSpPr>
        <p:spPr>
          <a:xfrm>
            <a:off x="1246320" y="623160"/>
            <a:ext cx="422280" cy="168840"/>
          </a:xfrm>
          <a:custGeom>
            <a:avLst/>
            <a:gdLst/>
            <a:ahLst/>
            <a:cxnLst/>
            <a:rect l="0" t="0" r="r" b="b"/>
            <a:pathLst>
              <a:path w="1173" h="469">
                <a:moveTo>
                  <a:pt x="0" y="456"/>
                </a:moveTo>
                <a:lnTo>
                  <a:pt x="1141" y="0"/>
                </a:lnTo>
                <a:lnTo>
                  <a:pt x="1172" y="0"/>
                </a:lnTo>
                <a:lnTo>
                  <a:pt x="0" y="468"/>
                </a:lnTo>
                <a:lnTo>
                  <a:pt x="0" y="456"/>
                </a:lnTo>
                <a:close/>
              </a:path>
            </a:pathLst>
          </a:custGeom>
          <a:solidFill>
            <a:srgbClr val="FEBD45"/>
          </a:solidFill>
          <a:ln>
            <a:noFill/>
          </a:ln>
        </p:spPr>
      </p:sp>
      <p:sp>
        <p:nvSpPr>
          <p:cNvPr id="2040" name="Freeform 194"/>
          <p:cNvSpPr/>
          <p:nvPr/>
        </p:nvSpPr>
        <p:spPr>
          <a:xfrm>
            <a:off x="1246320" y="623160"/>
            <a:ext cx="433800" cy="173520"/>
          </a:xfrm>
          <a:custGeom>
            <a:avLst/>
            <a:gdLst/>
            <a:ahLst/>
            <a:cxnLst/>
            <a:rect l="0" t="0" r="r" b="b"/>
            <a:pathLst>
              <a:path w="1205" h="482">
                <a:moveTo>
                  <a:pt x="0" y="468"/>
                </a:moveTo>
                <a:lnTo>
                  <a:pt x="1172" y="0"/>
                </a:lnTo>
                <a:lnTo>
                  <a:pt x="1204" y="0"/>
                </a:lnTo>
                <a:lnTo>
                  <a:pt x="0" y="481"/>
                </a:lnTo>
                <a:lnTo>
                  <a:pt x="0" y="468"/>
                </a:lnTo>
                <a:close/>
              </a:path>
            </a:pathLst>
          </a:custGeom>
          <a:solidFill>
            <a:srgbClr val="FEBD46"/>
          </a:solidFill>
          <a:ln>
            <a:noFill/>
          </a:ln>
        </p:spPr>
      </p:sp>
      <p:sp>
        <p:nvSpPr>
          <p:cNvPr id="2041" name="Freeform 195"/>
          <p:cNvSpPr/>
          <p:nvPr/>
        </p:nvSpPr>
        <p:spPr>
          <a:xfrm>
            <a:off x="1246320" y="623160"/>
            <a:ext cx="445320" cy="178200"/>
          </a:xfrm>
          <a:custGeom>
            <a:avLst/>
            <a:gdLst/>
            <a:ahLst/>
            <a:cxnLst/>
            <a:rect l="0" t="0" r="r" b="b"/>
            <a:pathLst>
              <a:path w="1237" h="495">
                <a:moveTo>
                  <a:pt x="0" y="480"/>
                </a:moveTo>
                <a:lnTo>
                  <a:pt x="1204" y="0"/>
                </a:lnTo>
                <a:lnTo>
                  <a:pt x="1236" y="0"/>
                </a:lnTo>
                <a:lnTo>
                  <a:pt x="0" y="494"/>
                </a:lnTo>
                <a:lnTo>
                  <a:pt x="0" y="480"/>
                </a:lnTo>
                <a:close/>
              </a:path>
            </a:pathLst>
          </a:custGeom>
          <a:solidFill>
            <a:srgbClr val="FEBD48"/>
          </a:solidFill>
          <a:ln>
            <a:noFill/>
          </a:ln>
        </p:spPr>
      </p:sp>
      <p:sp>
        <p:nvSpPr>
          <p:cNvPr id="2042" name="Freeform 196"/>
          <p:cNvSpPr/>
          <p:nvPr/>
        </p:nvSpPr>
        <p:spPr>
          <a:xfrm>
            <a:off x="1246320" y="623160"/>
            <a:ext cx="456480" cy="182520"/>
          </a:xfrm>
          <a:custGeom>
            <a:avLst/>
            <a:gdLst/>
            <a:ahLst/>
            <a:cxnLst/>
            <a:rect l="0" t="0" r="r" b="b"/>
            <a:pathLst>
              <a:path w="1268" h="507">
                <a:moveTo>
                  <a:pt x="0" y="494"/>
                </a:moveTo>
                <a:lnTo>
                  <a:pt x="1236" y="0"/>
                </a:lnTo>
                <a:lnTo>
                  <a:pt x="1267" y="0"/>
                </a:lnTo>
                <a:lnTo>
                  <a:pt x="0" y="506"/>
                </a:lnTo>
                <a:lnTo>
                  <a:pt x="0" y="494"/>
                </a:lnTo>
                <a:close/>
              </a:path>
            </a:pathLst>
          </a:custGeom>
          <a:solidFill>
            <a:srgbClr val="FEBD49"/>
          </a:solidFill>
          <a:ln>
            <a:noFill/>
          </a:ln>
        </p:spPr>
      </p:sp>
      <p:sp>
        <p:nvSpPr>
          <p:cNvPr id="2043" name="Freeform 197"/>
          <p:cNvSpPr/>
          <p:nvPr/>
        </p:nvSpPr>
        <p:spPr>
          <a:xfrm>
            <a:off x="1246320" y="623160"/>
            <a:ext cx="468000" cy="187200"/>
          </a:xfrm>
          <a:custGeom>
            <a:avLst/>
            <a:gdLst/>
            <a:ahLst/>
            <a:cxnLst/>
            <a:rect l="0" t="0" r="r" b="b"/>
            <a:pathLst>
              <a:path w="1300" h="520">
                <a:moveTo>
                  <a:pt x="0" y="506"/>
                </a:moveTo>
                <a:lnTo>
                  <a:pt x="1267" y="0"/>
                </a:lnTo>
                <a:lnTo>
                  <a:pt x="1299" y="0"/>
                </a:lnTo>
                <a:lnTo>
                  <a:pt x="0" y="519"/>
                </a:lnTo>
                <a:lnTo>
                  <a:pt x="0" y="506"/>
                </a:lnTo>
                <a:close/>
              </a:path>
            </a:pathLst>
          </a:custGeom>
          <a:solidFill>
            <a:srgbClr val="FEBE4B"/>
          </a:solidFill>
          <a:ln>
            <a:noFill/>
          </a:ln>
        </p:spPr>
      </p:sp>
      <p:sp>
        <p:nvSpPr>
          <p:cNvPr id="2044" name="Freeform 198"/>
          <p:cNvSpPr/>
          <p:nvPr/>
        </p:nvSpPr>
        <p:spPr>
          <a:xfrm>
            <a:off x="1246320" y="623160"/>
            <a:ext cx="479520" cy="191880"/>
          </a:xfrm>
          <a:custGeom>
            <a:avLst/>
            <a:gdLst/>
            <a:ahLst/>
            <a:cxnLst/>
            <a:rect l="0" t="0" r="r" b="b"/>
            <a:pathLst>
              <a:path w="1332" h="533">
                <a:moveTo>
                  <a:pt x="0" y="519"/>
                </a:moveTo>
                <a:lnTo>
                  <a:pt x="1299" y="0"/>
                </a:lnTo>
                <a:lnTo>
                  <a:pt x="1331" y="0"/>
                </a:lnTo>
                <a:lnTo>
                  <a:pt x="0" y="532"/>
                </a:lnTo>
                <a:lnTo>
                  <a:pt x="0" y="519"/>
                </a:lnTo>
                <a:close/>
              </a:path>
            </a:pathLst>
          </a:custGeom>
          <a:solidFill>
            <a:srgbClr val="FEBE4C"/>
          </a:solidFill>
          <a:ln>
            <a:noFill/>
          </a:ln>
        </p:spPr>
      </p:sp>
      <p:sp>
        <p:nvSpPr>
          <p:cNvPr id="2045" name="Freeform 199"/>
          <p:cNvSpPr/>
          <p:nvPr/>
        </p:nvSpPr>
        <p:spPr>
          <a:xfrm>
            <a:off x="1246320" y="623160"/>
            <a:ext cx="490680" cy="196200"/>
          </a:xfrm>
          <a:custGeom>
            <a:avLst/>
            <a:gdLst/>
            <a:ahLst/>
            <a:cxnLst/>
            <a:rect l="0" t="0" r="r" b="b"/>
            <a:pathLst>
              <a:path w="1363" h="545">
                <a:moveTo>
                  <a:pt x="0" y="532"/>
                </a:moveTo>
                <a:lnTo>
                  <a:pt x="1331" y="0"/>
                </a:lnTo>
                <a:lnTo>
                  <a:pt x="1362" y="0"/>
                </a:lnTo>
                <a:lnTo>
                  <a:pt x="0" y="544"/>
                </a:lnTo>
                <a:lnTo>
                  <a:pt x="0" y="532"/>
                </a:lnTo>
                <a:close/>
              </a:path>
            </a:pathLst>
          </a:custGeom>
          <a:solidFill>
            <a:srgbClr val="FEBE4D"/>
          </a:solidFill>
          <a:ln>
            <a:noFill/>
          </a:ln>
        </p:spPr>
      </p:sp>
      <p:sp>
        <p:nvSpPr>
          <p:cNvPr id="2046" name="Freeform 200"/>
          <p:cNvSpPr/>
          <p:nvPr/>
        </p:nvSpPr>
        <p:spPr>
          <a:xfrm>
            <a:off x="1246320" y="623160"/>
            <a:ext cx="502200" cy="200880"/>
          </a:xfrm>
          <a:custGeom>
            <a:avLst/>
            <a:gdLst/>
            <a:ahLst/>
            <a:cxnLst/>
            <a:rect l="0" t="0" r="r" b="b"/>
            <a:pathLst>
              <a:path w="1395" h="558">
                <a:moveTo>
                  <a:pt x="0" y="544"/>
                </a:moveTo>
                <a:lnTo>
                  <a:pt x="1362" y="0"/>
                </a:lnTo>
                <a:lnTo>
                  <a:pt x="1394" y="0"/>
                </a:lnTo>
                <a:lnTo>
                  <a:pt x="0" y="557"/>
                </a:lnTo>
                <a:lnTo>
                  <a:pt x="0" y="544"/>
                </a:lnTo>
                <a:close/>
              </a:path>
            </a:pathLst>
          </a:custGeom>
          <a:solidFill>
            <a:srgbClr val="FEBE4E"/>
          </a:solidFill>
          <a:ln>
            <a:noFill/>
          </a:ln>
        </p:spPr>
      </p:sp>
      <p:sp>
        <p:nvSpPr>
          <p:cNvPr id="2047" name="Freeform 201"/>
          <p:cNvSpPr/>
          <p:nvPr/>
        </p:nvSpPr>
        <p:spPr>
          <a:xfrm>
            <a:off x="1246320" y="623160"/>
            <a:ext cx="513720" cy="205200"/>
          </a:xfrm>
          <a:custGeom>
            <a:avLst/>
            <a:gdLst/>
            <a:ahLst/>
            <a:cxnLst/>
            <a:rect l="0" t="0" r="r" b="b"/>
            <a:pathLst>
              <a:path w="1427" h="570">
                <a:moveTo>
                  <a:pt x="0" y="557"/>
                </a:moveTo>
                <a:lnTo>
                  <a:pt x="1394" y="0"/>
                </a:lnTo>
                <a:lnTo>
                  <a:pt x="1426" y="0"/>
                </a:lnTo>
                <a:lnTo>
                  <a:pt x="0" y="569"/>
                </a:lnTo>
                <a:lnTo>
                  <a:pt x="0" y="557"/>
                </a:lnTo>
                <a:close/>
              </a:path>
            </a:pathLst>
          </a:custGeom>
          <a:solidFill>
            <a:srgbClr val="FEBF50"/>
          </a:solidFill>
          <a:ln>
            <a:noFill/>
          </a:ln>
        </p:spPr>
      </p:sp>
      <p:sp>
        <p:nvSpPr>
          <p:cNvPr id="2048" name="Freeform 202"/>
          <p:cNvSpPr/>
          <p:nvPr/>
        </p:nvSpPr>
        <p:spPr>
          <a:xfrm>
            <a:off x="1246320" y="623160"/>
            <a:ext cx="524880" cy="209880"/>
          </a:xfrm>
          <a:custGeom>
            <a:avLst/>
            <a:gdLst/>
            <a:ahLst/>
            <a:cxnLst/>
            <a:rect l="0" t="0" r="r" b="b"/>
            <a:pathLst>
              <a:path w="1458" h="583">
                <a:moveTo>
                  <a:pt x="0" y="569"/>
                </a:moveTo>
                <a:lnTo>
                  <a:pt x="1426" y="0"/>
                </a:lnTo>
                <a:lnTo>
                  <a:pt x="1457" y="0"/>
                </a:lnTo>
                <a:lnTo>
                  <a:pt x="0" y="582"/>
                </a:lnTo>
                <a:lnTo>
                  <a:pt x="0" y="569"/>
                </a:lnTo>
                <a:close/>
              </a:path>
            </a:pathLst>
          </a:custGeom>
          <a:solidFill>
            <a:srgbClr val="FEBF51"/>
          </a:solidFill>
          <a:ln>
            <a:noFill/>
          </a:ln>
        </p:spPr>
      </p:sp>
      <p:sp>
        <p:nvSpPr>
          <p:cNvPr id="2049" name="Freeform 203"/>
          <p:cNvSpPr/>
          <p:nvPr/>
        </p:nvSpPr>
        <p:spPr>
          <a:xfrm>
            <a:off x="1246320" y="623160"/>
            <a:ext cx="536400" cy="214560"/>
          </a:xfrm>
          <a:custGeom>
            <a:avLst/>
            <a:gdLst/>
            <a:ahLst/>
            <a:cxnLst/>
            <a:rect l="0" t="0" r="r" b="b"/>
            <a:pathLst>
              <a:path w="1490" h="596">
                <a:moveTo>
                  <a:pt x="0" y="582"/>
                </a:moveTo>
                <a:lnTo>
                  <a:pt x="1457" y="0"/>
                </a:lnTo>
                <a:lnTo>
                  <a:pt x="1489" y="0"/>
                </a:lnTo>
                <a:lnTo>
                  <a:pt x="0" y="595"/>
                </a:lnTo>
                <a:lnTo>
                  <a:pt x="0" y="582"/>
                </a:lnTo>
                <a:close/>
              </a:path>
            </a:pathLst>
          </a:custGeom>
          <a:solidFill>
            <a:srgbClr val="FEBF52"/>
          </a:solidFill>
          <a:ln>
            <a:noFill/>
          </a:ln>
        </p:spPr>
      </p:sp>
      <p:sp>
        <p:nvSpPr>
          <p:cNvPr id="2050" name="Freeform 204"/>
          <p:cNvSpPr/>
          <p:nvPr/>
        </p:nvSpPr>
        <p:spPr>
          <a:xfrm>
            <a:off x="1246320" y="623160"/>
            <a:ext cx="547920" cy="218880"/>
          </a:xfrm>
          <a:custGeom>
            <a:avLst/>
            <a:gdLst/>
            <a:ahLst/>
            <a:cxnLst/>
            <a:rect l="0" t="0" r="r" b="b"/>
            <a:pathLst>
              <a:path w="1522" h="608">
                <a:moveTo>
                  <a:pt x="0" y="595"/>
                </a:moveTo>
                <a:lnTo>
                  <a:pt x="1489" y="0"/>
                </a:lnTo>
                <a:lnTo>
                  <a:pt x="1521" y="0"/>
                </a:lnTo>
                <a:lnTo>
                  <a:pt x="0" y="607"/>
                </a:lnTo>
                <a:lnTo>
                  <a:pt x="0" y="595"/>
                </a:lnTo>
                <a:close/>
              </a:path>
            </a:pathLst>
          </a:custGeom>
          <a:solidFill>
            <a:srgbClr val="FEBF53"/>
          </a:solidFill>
          <a:ln>
            <a:noFill/>
          </a:ln>
        </p:spPr>
      </p:sp>
      <p:sp>
        <p:nvSpPr>
          <p:cNvPr id="2051" name="Freeform 205"/>
          <p:cNvSpPr/>
          <p:nvPr/>
        </p:nvSpPr>
        <p:spPr>
          <a:xfrm>
            <a:off x="1246320" y="623160"/>
            <a:ext cx="559080" cy="223560"/>
          </a:xfrm>
          <a:custGeom>
            <a:avLst/>
            <a:gdLst/>
            <a:ahLst/>
            <a:cxnLst/>
            <a:rect l="0" t="0" r="r" b="b"/>
            <a:pathLst>
              <a:path w="1553" h="621">
                <a:moveTo>
                  <a:pt x="0" y="607"/>
                </a:moveTo>
                <a:lnTo>
                  <a:pt x="1521" y="0"/>
                </a:lnTo>
                <a:lnTo>
                  <a:pt x="1552" y="0"/>
                </a:lnTo>
                <a:lnTo>
                  <a:pt x="0" y="620"/>
                </a:lnTo>
                <a:lnTo>
                  <a:pt x="0" y="607"/>
                </a:lnTo>
                <a:close/>
              </a:path>
            </a:pathLst>
          </a:custGeom>
          <a:solidFill>
            <a:srgbClr val="FEC055"/>
          </a:solidFill>
          <a:ln>
            <a:noFill/>
          </a:ln>
        </p:spPr>
      </p:sp>
      <p:sp>
        <p:nvSpPr>
          <p:cNvPr id="2052" name="Freeform 206"/>
          <p:cNvSpPr/>
          <p:nvPr/>
        </p:nvSpPr>
        <p:spPr>
          <a:xfrm>
            <a:off x="1246320" y="623160"/>
            <a:ext cx="570600" cy="228240"/>
          </a:xfrm>
          <a:custGeom>
            <a:avLst/>
            <a:gdLst/>
            <a:ahLst/>
            <a:cxnLst/>
            <a:rect l="0" t="0" r="r" b="b"/>
            <a:pathLst>
              <a:path w="1585" h="634">
                <a:moveTo>
                  <a:pt x="0" y="620"/>
                </a:moveTo>
                <a:lnTo>
                  <a:pt x="1552" y="0"/>
                </a:lnTo>
                <a:lnTo>
                  <a:pt x="1584" y="0"/>
                </a:lnTo>
                <a:lnTo>
                  <a:pt x="0" y="633"/>
                </a:lnTo>
                <a:lnTo>
                  <a:pt x="0" y="620"/>
                </a:lnTo>
                <a:close/>
              </a:path>
            </a:pathLst>
          </a:custGeom>
          <a:solidFill>
            <a:srgbClr val="FEC056"/>
          </a:solidFill>
          <a:ln>
            <a:noFill/>
          </a:ln>
        </p:spPr>
      </p:sp>
      <p:sp>
        <p:nvSpPr>
          <p:cNvPr id="2053" name="Freeform 207"/>
          <p:cNvSpPr/>
          <p:nvPr/>
        </p:nvSpPr>
        <p:spPr>
          <a:xfrm>
            <a:off x="1246320" y="623160"/>
            <a:ext cx="582120" cy="232560"/>
          </a:xfrm>
          <a:custGeom>
            <a:avLst/>
            <a:gdLst/>
            <a:ahLst/>
            <a:cxnLst/>
            <a:rect l="0" t="0" r="r" b="b"/>
            <a:pathLst>
              <a:path w="1617" h="646">
                <a:moveTo>
                  <a:pt x="0" y="633"/>
                </a:moveTo>
                <a:lnTo>
                  <a:pt x="1584" y="0"/>
                </a:lnTo>
                <a:lnTo>
                  <a:pt x="1616" y="0"/>
                </a:lnTo>
                <a:lnTo>
                  <a:pt x="0" y="645"/>
                </a:lnTo>
                <a:lnTo>
                  <a:pt x="0" y="633"/>
                </a:lnTo>
                <a:close/>
              </a:path>
            </a:pathLst>
          </a:custGeom>
          <a:solidFill>
            <a:srgbClr val="FEC058"/>
          </a:solidFill>
          <a:ln>
            <a:noFill/>
          </a:ln>
        </p:spPr>
      </p:sp>
      <p:sp>
        <p:nvSpPr>
          <p:cNvPr id="2054" name="Freeform 208"/>
          <p:cNvSpPr/>
          <p:nvPr/>
        </p:nvSpPr>
        <p:spPr>
          <a:xfrm>
            <a:off x="1246320" y="623160"/>
            <a:ext cx="593280" cy="237240"/>
          </a:xfrm>
          <a:custGeom>
            <a:avLst/>
            <a:gdLst/>
            <a:ahLst/>
            <a:cxnLst/>
            <a:rect l="0" t="0" r="r" b="b"/>
            <a:pathLst>
              <a:path w="1648" h="659">
                <a:moveTo>
                  <a:pt x="0" y="645"/>
                </a:moveTo>
                <a:lnTo>
                  <a:pt x="1616" y="0"/>
                </a:lnTo>
                <a:lnTo>
                  <a:pt x="1647" y="0"/>
                </a:lnTo>
                <a:lnTo>
                  <a:pt x="0" y="658"/>
                </a:lnTo>
                <a:lnTo>
                  <a:pt x="0" y="645"/>
                </a:lnTo>
                <a:close/>
              </a:path>
            </a:pathLst>
          </a:custGeom>
          <a:solidFill>
            <a:srgbClr val="FEC059"/>
          </a:solidFill>
          <a:ln>
            <a:noFill/>
          </a:ln>
        </p:spPr>
      </p:sp>
      <p:sp>
        <p:nvSpPr>
          <p:cNvPr id="2055" name="Freeform 209"/>
          <p:cNvSpPr/>
          <p:nvPr/>
        </p:nvSpPr>
        <p:spPr>
          <a:xfrm>
            <a:off x="1246320" y="623160"/>
            <a:ext cx="604800" cy="241920"/>
          </a:xfrm>
          <a:custGeom>
            <a:avLst/>
            <a:gdLst/>
            <a:ahLst/>
            <a:cxnLst/>
            <a:rect l="0" t="0" r="r" b="b"/>
            <a:pathLst>
              <a:path w="1680" h="672">
                <a:moveTo>
                  <a:pt x="0" y="658"/>
                </a:moveTo>
                <a:lnTo>
                  <a:pt x="1647" y="0"/>
                </a:lnTo>
                <a:lnTo>
                  <a:pt x="1679" y="0"/>
                </a:lnTo>
                <a:lnTo>
                  <a:pt x="0" y="671"/>
                </a:lnTo>
                <a:lnTo>
                  <a:pt x="0" y="658"/>
                </a:lnTo>
                <a:close/>
              </a:path>
            </a:pathLst>
          </a:custGeom>
          <a:solidFill>
            <a:srgbClr val="FEC05B"/>
          </a:solidFill>
          <a:ln>
            <a:noFill/>
          </a:ln>
        </p:spPr>
      </p:sp>
      <p:sp>
        <p:nvSpPr>
          <p:cNvPr id="2056" name="Freeform 210"/>
          <p:cNvSpPr/>
          <p:nvPr/>
        </p:nvSpPr>
        <p:spPr>
          <a:xfrm>
            <a:off x="1246320" y="623160"/>
            <a:ext cx="616320" cy="246240"/>
          </a:xfrm>
          <a:custGeom>
            <a:avLst/>
            <a:gdLst/>
            <a:ahLst/>
            <a:cxnLst/>
            <a:rect l="0" t="0" r="r" b="b"/>
            <a:pathLst>
              <a:path w="1712" h="684">
                <a:moveTo>
                  <a:pt x="0" y="671"/>
                </a:moveTo>
                <a:lnTo>
                  <a:pt x="1679" y="0"/>
                </a:lnTo>
                <a:lnTo>
                  <a:pt x="1711" y="0"/>
                </a:lnTo>
                <a:lnTo>
                  <a:pt x="0" y="683"/>
                </a:lnTo>
                <a:lnTo>
                  <a:pt x="0" y="671"/>
                </a:lnTo>
                <a:close/>
              </a:path>
            </a:pathLst>
          </a:custGeom>
          <a:solidFill>
            <a:srgbClr val="FEC15C"/>
          </a:solidFill>
          <a:ln>
            <a:noFill/>
          </a:ln>
        </p:spPr>
      </p:sp>
      <p:sp>
        <p:nvSpPr>
          <p:cNvPr id="2057" name="Freeform 211"/>
          <p:cNvSpPr/>
          <p:nvPr/>
        </p:nvSpPr>
        <p:spPr>
          <a:xfrm>
            <a:off x="1246320" y="623160"/>
            <a:ext cx="627480" cy="250920"/>
          </a:xfrm>
          <a:custGeom>
            <a:avLst/>
            <a:gdLst/>
            <a:ahLst/>
            <a:cxnLst/>
            <a:rect l="0" t="0" r="r" b="b"/>
            <a:pathLst>
              <a:path w="1743" h="697">
                <a:moveTo>
                  <a:pt x="0" y="683"/>
                </a:moveTo>
                <a:lnTo>
                  <a:pt x="1711" y="0"/>
                </a:lnTo>
                <a:lnTo>
                  <a:pt x="1742" y="0"/>
                </a:lnTo>
                <a:lnTo>
                  <a:pt x="0" y="696"/>
                </a:lnTo>
                <a:lnTo>
                  <a:pt x="0" y="683"/>
                </a:lnTo>
                <a:close/>
              </a:path>
            </a:pathLst>
          </a:custGeom>
          <a:solidFill>
            <a:srgbClr val="FEC15D"/>
          </a:solidFill>
          <a:ln>
            <a:noFill/>
          </a:ln>
        </p:spPr>
      </p:sp>
      <p:sp>
        <p:nvSpPr>
          <p:cNvPr id="2058" name="Freeform 212"/>
          <p:cNvSpPr/>
          <p:nvPr/>
        </p:nvSpPr>
        <p:spPr>
          <a:xfrm>
            <a:off x="1246320" y="623160"/>
            <a:ext cx="639000" cy="255240"/>
          </a:xfrm>
          <a:custGeom>
            <a:avLst/>
            <a:gdLst/>
            <a:ahLst/>
            <a:cxnLst/>
            <a:rect l="0" t="0" r="r" b="b"/>
            <a:pathLst>
              <a:path w="1775" h="709">
                <a:moveTo>
                  <a:pt x="0" y="696"/>
                </a:moveTo>
                <a:lnTo>
                  <a:pt x="1742" y="0"/>
                </a:lnTo>
                <a:lnTo>
                  <a:pt x="1774" y="0"/>
                </a:lnTo>
                <a:lnTo>
                  <a:pt x="0" y="708"/>
                </a:lnTo>
                <a:lnTo>
                  <a:pt x="0" y="696"/>
                </a:lnTo>
                <a:close/>
              </a:path>
            </a:pathLst>
          </a:custGeom>
          <a:solidFill>
            <a:srgbClr val="FEC15E"/>
          </a:solidFill>
          <a:ln>
            <a:noFill/>
          </a:ln>
        </p:spPr>
      </p:sp>
      <p:sp>
        <p:nvSpPr>
          <p:cNvPr id="2059" name="Freeform 213"/>
          <p:cNvSpPr/>
          <p:nvPr/>
        </p:nvSpPr>
        <p:spPr>
          <a:xfrm>
            <a:off x="1246320" y="623160"/>
            <a:ext cx="650160" cy="259920"/>
          </a:xfrm>
          <a:custGeom>
            <a:avLst/>
            <a:gdLst/>
            <a:ahLst/>
            <a:cxnLst/>
            <a:rect l="0" t="0" r="r" b="b"/>
            <a:pathLst>
              <a:path w="1806" h="722">
                <a:moveTo>
                  <a:pt x="0" y="708"/>
                </a:moveTo>
                <a:lnTo>
                  <a:pt x="1774" y="0"/>
                </a:lnTo>
                <a:lnTo>
                  <a:pt x="1805" y="0"/>
                </a:lnTo>
                <a:lnTo>
                  <a:pt x="0" y="721"/>
                </a:lnTo>
                <a:lnTo>
                  <a:pt x="0" y="708"/>
                </a:lnTo>
                <a:close/>
              </a:path>
            </a:pathLst>
          </a:custGeom>
          <a:solidFill>
            <a:srgbClr val="FEC260"/>
          </a:solidFill>
          <a:ln>
            <a:noFill/>
          </a:ln>
        </p:spPr>
      </p:sp>
      <p:sp>
        <p:nvSpPr>
          <p:cNvPr id="2060" name="Freeform 214"/>
          <p:cNvSpPr/>
          <p:nvPr/>
        </p:nvSpPr>
        <p:spPr>
          <a:xfrm>
            <a:off x="1246320" y="623160"/>
            <a:ext cx="661680" cy="264600"/>
          </a:xfrm>
          <a:custGeom>
            <a:avLst/>
            <a:gdLst/>
            <a:ahLst/>
            <a:cxnLst/>
            <a:rect l="0" t="0" r="r" b="b"/>
            <a:pathLst>
              <a:path w="1838" h="735">
                <a:moveTo>
                  <a:pt x="0" y="721"/>
                </a:moveTo>
                <a:lnTo>
                  <a:pt x="1805" y="0"/>
                </a:lnTo>
                <a:lnTo>
                  <a:pt x="1837" y="0"/>
                </a:lnTo>
                <a:lnTo>
                  <a:pt x="0" y="734"/>
                </a:lnTo>
                <a:lnTo>
                  <a:pt x="0" y="721"/>
                </a:lnTo>
                <a:close/>
              </a:path>
            </a:pathLst>
          </a:custGeom>
          <a:solidFill>
            <a:srgbClr val="FEC261"/>
          </a:solidFill>
          <a:ln>
            <a:noFill/>
          </a:ln>
        </p:spPr>
      </p:sp>
      <p:sp>
        <p:nvSpPr>
          <p:cNvPr id="2061" name="Freeform 215"/>
          <p:cNvSpPr/>
          <p:nvPr/>
        </p:nvSpPr>
        <p:spPr>
          <a:xfrm>
            <a:off x="1246320" y="623160"/>
            <a:ext cx="673200" cy="268920"/>
          </a:xfrm>
          <a:custGeom>
            <a:avLst/>
            <a:gdLst/>
            <a:ahLst/>
            <a:cxnLst/>
            <a:rect l="0" t="0" r="r" b="b"/>
            <a:pathLst>
              <a:path w="1870" h="747">
                <a:moveTo>
                  <a:pt x="0" y="734"/>
                </a:moveTo>
                <a:lnTo>
                  <a:pt x="1837" y="0"/>
                </a:lnTo>
                <a:lnTo>
                  <a:pt x="1869" y="0"/>
                </a:lnTo>
                <a:lnTo>
                  <a:pt x="0" y="746"/>
                </a:lnTo>
                <a:lnTo>
                  <a:pt x="0" y="734"/>
                </a:lnTo>
                <a:close/>
              </a:path>
            </a:pathLst>
          </a:custGeom>
          <a:solidFill>
            <a:srgbClr val="FEC262"/>
          </a:solidFill>
          <a:ln>
            <a:noFill/>
          </a:ln>
        </p:spPr>
      </p:sp>
      <p:sp>
        <p:nvSpPr>
          <p:cNvPr id="2062" name="Freeform 216"/>
          <p:cNvSpPr/>
          <p:nvPr/>
        </p:nvSpPr>
        <p:spPr>
          <a:xfrm>
            <a:off x="1246320" y="623160"/>
            <a:ext cx="684360" cy="273600"/>
          </a:xfrm>
          <a:custGeom>
            <a:avLst/>
            <a:gdLst/>
            <a:ahLst/>
            <a:cxnLst/>
            <a:rect l="0" t="0" r="r" b="b"/>
            <a:pathLst>
              <a:path w="1901" h="760">
                <a:moveTo>
                  <a:pt x="0" y="746"/>
                </a:moveTo>
                <a:lnTo>
                  <a:pt x="1869" y="0"/>
                </a:lnTo>
                <a:lnTo>
                  <a:pt x="1900" y="0"/>
                </a:lnTo>
                <a:lnTo>
                  <a:pt x="0" y="759"/>
                </a:lnTo>
                <a:lnTo>
                  <a:pt x="0" y="746"/>
                </a:lnTo>
                <a:close/>
              </a:path>
            </a:pathLst>
          </a:custGeom>
          <a:solidFill>
            <a:srgbClr val="FEC364"/>
          </a:solidFill>
          <a:ln>
            <a:noFill/>
          </a:ln>
        </p:spPr>
      </p:sp>
      <p:sp>
        <p:nvSpPr>
          <p:cNvPr id="2063" name="Freeform 217"/>
          <p:cNvSpPr/>
          <p:nvPr/>
        </p:nvSpPr>
        <p:spPr>
          <a:xfrm>
            <a:off x="1246320" y="623160"/>
            <a:ext cx="695880" cy="278280"/>
          </a:xfrm>
          <a:custGeom>
            <a:avLst/>
            <a:gdLst/>
            <a:ahLst/>
            <a:cxnLst/>
            <a:rect l="0" t="0" r="r" b="b"/>
            <a:pathLst>
              <a:path w="1933" h="773">
                <a:moveTo>
                  <a:pt x="0" y="759"/>
                </a:moveTo>
                <a:lnTo>
                  <a:pt x="1900" y="0"/>
                </a:lnTo>
                <a:lnTo>
                  <a:pt x="1932" y="0"/>
                </a:lnTo>
                <a:lnTo>
                  <a:pt x="0" y="772"/>
                </a:lnTo>
                <a:lnTo>
                  <a:pt x="0" y="759"/>
                </a:lnTo>
                <a:close/>
              </a:path>
            </a:pathLst>
          </a:custGeom>
          <a:solidFill>
            <a:srgbClr val="FEC365"/>
          </a:solidFill>
          <a:ln>
            <a:noFill/>
          </a:ln>
        </p:spPr>
      </p:sp>
      <p:sp>
        <p:nvSpPr>
          <p:cNvPr id="2064" name="Freeform 218"/>
          <p:cNvSpPr/>
          <p:nvPr/>
        </p:nvSpPr>
        <p:spPr>
          <a:xfrm>
            <a:off x="1246320" y="623160"/>
            <a:ext cx="707400" cy="282600"/>
          </a:xfrm>
          <a:custGeom>
            <a:avLst/>
            <a:gdLst/>
            <a:ahLst/>
            <a:cxnLst/>
            <a:rect l="0" t="0" r="r" b="b"/>
            <a:pathLst>
              <a:path w="1965" h="785">
                <a:moveTo>
                  <a:pt x="0" y="772"/>
                </a:moveTo>
                <a:lnTo>
                  <a:pt x="1932" y="0"/>
                </a:lnTo>
                <a:lnTo>
                  <a:pt x="1964" y="0"/>
                </a:lnTo>
                <a:lnTo>
                  <a:pt x="0" y="784"/>
                </a:lnTo>
                <a:lnTo>
                  <a:pt x="0" y="772"/>
                </a:lnTo>
                <a:close/>
              </a:path>
            </a:pathLst>
          </a:custGeom>
          <a:solidFill>
            <a:srgbClr val="FEC366"/>
          </a:solidFill>
          <a:ln>
            <a:noFill/>
          </a:ln>
        </p:spPr>
      </p:sp>
      <p:sp>
        <p:nvSpPr>
          <p:cNvPr id="2065" name="Freeform 219"/>
          <p:cNvSpPr/>
          <p:nvPr/>
        </p:nvSpPr>
        <p:spPr>
          <a:xfrm>
            <a:off x="1246320" y="623160"/>
            <a:ext cx="718560" cy="287280"/>
          </a:xfrm>
          <a:custGeom>
            <a:avLst/>
            <a:gdLst/>
            <a:ahLst/>
            <a:cxnLst/>
            <a:rect l="0" t="0" r="r" b="b"/>
            <a:pathLst>
              <a:path w="1996" h="798">
                <a:moveTo>
                  <a:pt x="0" y="784"/>
                </a:moveTo>
                <a:lnTo>
                  <a:pt x="1964" y="0"/>
                </a:lnTo>
                <a:lnTo>
                  <a:pt x="1995" y="0"/>
                </a:lnTo>
                <a:lnTo>
                  <a:pt x="0" y="797"/>
                </a:lnTo>
                <a:lnTo>
                  <a:pt x="0" y="784"/>
                </a:lnTo>
                <a:close/>
              </a:path>
            </a:pathLst>
          </a:custGeom>
          <a:solidFill>
            <a:srgbClr val="FEC368"/>
          </a:solidFill>
          <a:ln>
            <a:noFill/>
          </a:ln>
        </p:spPr>
      </p:sp>
      <p:sp>
        <p:nvSpPr>
          <p:cNvPr id="2066" name="Freeform 220"/>
          <p:cNvSpPr/>
          <p:nvPr/>
        </p:nvSpPr>
        <p:spPr>
          <a:xfrm>
            <a:off x="1246320" y="623160"/>
            <a:ext cx="730080" cy="291600"/>
          </a:xfrm>
          <a:custGeom>
            <a:avLst/>
            <a:gdLst/>
            <a:ahLst/>
            <a:cxnLst/>
            <a:rect l="0" t="0" r="r" b="b"/>
            <a:pathLst>
              <a:path w="2028" h="810">
                <a:moveTo>
                  <a:pt x="0" y="797"/>
                </a:moveTo>
                <a:lnTo>
                  <a:pt x="1995" y="0"/>
                </a:lnTo>
                <a:lnTo>
                  <a:pt x="2027" y="0"/>
                </a:lnTo>
                <a:lnTo>
                  <a:pt x="0" y="809"/>
                </a:lnTo>
                <a:lnTo>
                  <a:pt x="0" y="797"/>
                </a:lnTo>
                <a:close/>
              </a:path>
            </a:pathLst>
          </a:custGeom>
          <a:solidFill>
            <a:srgbClr val="FEC469"/>
          </a:solidFill>
          <a:ln>
            <a:noFill/>
          </a:ln>
        </p:spPr>
      </p:sp>
      <p:sp>
        <p:nvSpPr>
          <p:cNvPr id="2067" name="Freeform 221"/>
          <p:cNvSpPr/>
          <p:nvPr/>
        </p:nvSpPr>
        <p:spPr>
          <a:xfrm>
            <a:off x="1246320" y="623160"/>
            <a:ext cx="741600" cy="296280"/>
          </a:xfrm>
          <a:custGeom>
            <a:avLst/>
            <a:gdLst/>
            <a:ahLst/>
            <a:cxnLst/>
            <a:rect l="0" t="0" r="r" b="b"/>
            <a:pathLst>
              <a:path w="2060" h="823">
                <a:moveTo>
                  <a:pt x="0" y="809"/>
                </a:moveTo>
                <a:lnTo>
                  <a:pt x="2027" y="0"/>
                </a:lnTo>
                <a:lnTo>
                  <a:pt x="2059" y="0"/>
                </a:lnTo>
                <a:lnTo>
                  <a:pt x="0" y="822"/>
                </a:lnTo>
                <a:lnTo>
                  <a:pt x="0" y="809"/>
                </a:lnTo>
                <a:close/>
              </a:path>
            </a:pathLst>
          </a:custGeom>
          <a:solidFill>
            <a:srgbClr val="FEC46A"/>
          </a:solidFill>
          <a:ln>
            <a:noFill/>
          </a:ln>
        </p:spPr>
      </p:sp>
      <p:sp>
        <p:nvSpPr>
          <p:cNvPr id="2068" name="Freeform 222"/>
          <p:cNvSpPr/>
          <p:nvPr/>
        </p:nvSpPr>
        <p:spPr>
          <a:xfrm>
            <a:off x="1246320" y="623160"/>
            <a:ext cx="752760" cy="300960"/>
          </a:xfrm>
          <a:custGeom>
            <a:avLst/>
            <a:gdLst/>
            <a:ahLst/>
            <a:cxnLst/>
            <a:rect l="0" t="0" r="r" b="b"/>
            <a:pathLst>
              <a:path w="2091" h="836">
                <a:moveTo>
                  <a:pt x="0" y="822"/>
                </a:moveTo>
                <a:lnTo>
                  <a:pt x="2059" y="0"/>
                </a:lnTo>
                <a:lnTo>
                  <a:pt x="2090" y="0"/>
                </a:lnTo>
                <a:lnTo>
                  <a:pt x="0" y="835"/>
                </a:lnTo>
                <a:lnTo>
                  <a:pt x="0" y="822"/>
                </a:lnTo>
                <a:close/>
              </a:path>
            </a:pathLst>
          </a:custGeom>
          <a:solidFill>
            <a:srgbClr val="FEC46B"/>
          </a:solidFill>
          <a:ln>
            <a:noFill/>
          </a:ln>
        </p:spPr>
      </p:sp>
      <p:sp>
        <p:nvSpPr>
          <p:cNvPr id="2069" name="Freeform 223"/>
          <p:cNvSpPr/>
          <p:nvPr/>
        </p:nvSpPr>
        <p:spPr>
          <a:xfrm>
            <a:off x="1246320" y="623160"/>
            <a:ext cx="764280" cy="305280"/>
          </a:xfrm>
          <a:custGeom>
            <a:avLst/>
            <a:gdLst/>
            <a:ahLst/>
            <a:cxnLst/>
            <a:rect l="0" t="0" r="r" b="b"/>
            <a:pathLst>
              <a:path w="2123" h="848">
                <a:moveTo>
                  <a:pt x="0" y="835"/>
                </a:moveTo>
                <a:lnTo>
                  <a:pt x="2090" y="0"/>
                </a:lnTo>
                <a:lnTo>
                  <a:pt x="2122" y="0"/>
                </a:lnTo>
                <a:lnTo>
                  <a:pt x="0" y="847"/>
                </a:lnTo>
                <a:lnTo>
                  <a:pt x="0" y="835"/>
                </a:lnTo>
                <a:close/>
              </a:path>
            </a:pathLst>
          </a:custGeom>
          <a:solidFill>
            <a:srgbClr val="FEC56D"/>
          </a:solidFill>
          <a:ln>
            <a:noFill/>
          </a:ln>
        </p:spPr>
      </p:sp>
      <p:sp>
        <p:nvSpPr>
          <p:cNvPr id="2070" name="Freeform 224"/>
          <p:cNvSpPr/>
          <p:nvPr/>
        </p:nvSpPr>
        <p:spPr>
          <a:xfrm>
            <a:off x="1246320" y="623160"/>
            <a:ext cx="775800" cy="309960"/>
          </a:xfrm>
          <a:custGeom>
            <a:avLst/>
            <a:gdLst/>
            <a:ahLst/>
            <a:cxnLst/>
            <a:rect l="0" t="0" r="r" b="b"/>
            <a:pathLst>
              <a:path w="2155" h="861">
                <a:moveTo>
                  <a:pt x="0" y="847"/>
                </a:moveTo>
                <a:lnTo>
                  <a:pt x="2122" y="0"/>
                </a:lnTo>
                <a:lnTo>
                  <a:pt x="2154" y="0"/>
                </a:lnTo>
                <a:lnTo>
                  <a:pt x="0" y="860"/>
                </a:lnTo>
                <a:lnTo>
                  <a:pt x="0" y="847"/>
                </a:lnTo>
                <a:close/>
              </a:path>
            </a:pathLst>
          </a:custGeom>
          <a:solidFill>
            <a:srgbClr val="FEC56E"/>
          </a:solidFill>
          <a:ln>
            <a:noFill/>
          </a:ln>
        </p:spPr>
      </p:sp>
      <p:sp>
        <p:nvSpPr>
          <p:cNvPr id="2071" name="Freeform 225"/>
          <p:cNvSpPr/>
          <p:nvPr/>
        </p:nvSpPr>
        <p:spPr>
          <a:xfrm>
            <a:off x="1246320" y="623160"/>
            <a:ext cx="786960" cy="314640"/>
          </a:xfrm>
          <a:custGeom>
            <a:avLst/>
            <a:gdLst/>
            <a:ahLst/>
            <a:cxnLst/>
            <a:rect l="0" t="0" r="r" b="b"/>
            <a:pathLst>
              <a:path w="2186" h="874">
                <a:moveTo>
                  <a:pt x="0" y="860"/>
                </a:moveTo>
                <a:lnTo>
                  <a:pt x="2154" y="0"/>
                </a:lnTo>
                <a:lnTo>
                  <a:pt x="2185" y="0"/>
                </a:lnTo>
                <a:lnTo>
                  <a:pt x="0" y="873"/>
                </a:lnTo>
                <a:lnTo>
                  <a:pt x="0" y="860"/>
                </a:lnTo>
                <a:close/>
              </a:path>
            </a:pathLst>
          </a:custGeom>
          <a:solidFill>
            <a:srgbClr val="FEC570"/>
          </a:solidFill>
          <a:ln>
            <a:noFill/>
          </a:ln>
        </p:spPr>
      </p:sp>
      <p:sp>
        <p:nvSpPr>
          <p:cNvPr id="2072" name="Freeform 226"/>
          <p:cNvSpPr/>
          <p:nvPr/>
        </p:nvSpPr>
        <p:spPr>
          <a:xfrm>
            <a:off x="1246320" y="623160"/>
            <a:ext cx="798480" cy="318960"/>
          </a:xfrm>
          <a:custGeom>
            <a:avLst/>
            <a:gdLst/>
            <a:ahLst/>
            <a:cxnLst/>
            <a:rect l="0" t="0" r="r" b="b"/>
            <a:pathLst>
              <a:path w="2218" h="886">
                <a:moveTo>
                  <a:pt x="0" y="873"/>
                </a:moveTo>
                <a:lnTo>
                  <a:pt x="2185" y="0"/>
                </a:lnTo>
                <a:lnTo>
                  <a:pt x="2217" y="0"/>
                </a:lnTo>
                <a:lnTo>
                  <a:pt x="0" y="885"/>
                </a:lnTo>
                <a:lnTo>
                  <a:pt x="0" y="873"/>
                </a:lnTo>
                <a:close/>
              </a:path>
            </a:pathLst>
          </a:custGeom>
          <a:solidFill>
            <a:srgbClr val="FEC671"/>
          </a:solidFill>
          <a:ln>
            <a:noFill/>
          </a:ln>
        </p:spPr>
      </p:sp>
      <p:sp>
        <p:nvSpPr>
          <p:cNvPr id="2073" name="Freeform 227"/>
          <p:cNvSpPr/>
          <p:nvPr/>
        </p:nvSpPr>
        <p:spPr>
          <a:xfrm>
            <a:off x="1246320" y="623160"/>
            <a:ext cx="810000" cy="323640"/>
          </a:xfrm>
          <a:custGeom>
            <a:avLst/>
            <a:gdLst/>
            <a:ahLst/>
            <a:cxnLst/>
            <a:rect l="0" t="0" r="r" b="b"/>
            <a:pathLst>
              <a:path w="2250" h="899">
                <a:moveTo>
                  <a:pt x="0" y="885"/>
                </a:moveTo>
                <a:lnTo>
                  <a:pt x="2217" y="0"/>
                </a:lnTo>
                <a:lnTo>
                  <a:pt x="2249" y="0"/>
                </a:lnTo>
                <a:lnTo>
                  <a:pt x="0" y="898"/>
                </a:lnTo>
                <a:lnTo>
                  <a:pt x="0" y="885"/>
                </a:lnTo>
                <a:close/>
              </a:path>
            </a:pathLst>
          </a:custGeom>
          <a:solidFill>
            <a:srgbClr val="FEC672"/>
          </a:solidFill>
          <a:ln>
            <a:noFill/>
          </a:ln>
        </p:spPr>
      </p:sp>
      <p:sp>
        <p:nvSpPr>
          <p:cNvPr id="2074" name="Freeform 228"/>
          <p:cNvSpPr/>
          <p:nvPr/>
        </p:nvSpPr>
        <p:spPr>
          <a:xfrm>
            <a:off x="1246320" y="623160"/>
            <a:ext cx="821160" cy="328320"/>
          </a:xfrm>
          <a:custGeom>
            <a:avLst/>
            <a:gdLst/>
            <a:ahLst/>
            <a:cxnLst/>
            <a:rect l="0" t="0" r="r" b="b"/>
            <a:pathLst>
              <a:path w="2281" h="912">
                <a:moveTo>
                  <a:pt x="0" y="898"/>
                </a:moveTo>
                <a:lnTo>
                  <a:pt x="2249" y="0"/>
                </a:lnTo>
                <a:lnTo>
                  <a:pt x="2280" y="0"/>
                </a:lnTo>
                <a:lnTo>
                  <a:pt x="0" y="911"/>
                </a:lnTo>
                <a:lnTo>
                  <a:pt x="0" y="898"/>
                </a:lnTo>
                <a:close/>
              </a:path>
            </a:pathLst>
          </a:custGeom>
          <a:solidFill>
            <a:srgbClr val="FEC773"/>
          </a:solidFill>
          <a:ln>
            <a:noFill/>
          </a:ln>
        </p:spPr>
      </p:sp>
      <p:sp>
        <p:nvSpPr>
          <p:cNvPr id="2075" name="Freeform 229"/>
          <p:cNvSpPr/>
          <p:nvPr/>
        </p:nvSpPr>
        <p:spPr>
          <a:xfrm>
            <a:off x="1246320" y="623160"/>
            <a:ext cx="832680" cy="332640"/>
          </a:xfrm>
          <a:custGeom>
            <a:avLst/>
            <a:gdLst/>
            <a:ahLst/>
            <a:cxnLst/>
            <a:rect l="0" t="0" r="r" b="b"/>
            <a:pathLst>
              <a:path w="2313" h="924">
                <a:moveTo>
                  <a:pt x="0" y="911"/>
                </a:moveTo>
                <a:lnTo>
                  <a:pt x="2280" y="0"/>
                </a:lnTo>
                <a:lnTo>
                  <a:pt x="2312" y="0"/>
                </a:lnTo>
                <a:lnTo>
                  <a:pt x="0" y="923"/>
                </a:lnTo>
                <a:lnTo>
                  <a:pt x="0" y="911"/>
                </a:lnTo>
                <a:close/>
              </a:path>
            </a:pathLst>
          </a:custGeom>
          <a:solidFill>
            <a:srgbClr val="FEC775"/>
          </a:solidFill>
          <a:ln>
            <a:noFill/>
          </a:ln>
        </p:spPr>
      </p:sp>
      <p:sp>
        <p:nvSpPr>
          <p:cNvPr id="2076" name="Freeform 230"/>
          <p:cNvSpPr/>
          <p:nvPr/>
        </p:nvSpPr>
        <p:spPr>
          <a:xfrm>
            <a:off x="1246320" y="623160"/>
            <a:ext cx="844200" cy="337320"/>
          </a:xfrm>
          <a:custGeom>
            <a:avLst/>
            <a:gdLst/>
            <a:ahLst/>
            <a:cxnLst/>
            <a:rect l="0" t="0" r="r" b="b"/>
            <a:pathLst>
              <a:path w="2345" h="937">
                <a:moveTo>
                  <a:pt x="0" y="923"/>
                </a:moveTo>
                <a:lnTo>
                  <a:pt x="2312" y="0"/>
                </a:lnTo>
                <a:lnTo>
                  <a:pt x="2344" y="0"/>
                </a:lnTo>
                <a:lnTo>
                  <a:pt x="0" y="936"/>
                </a:lnTo>
                <a:lnTo>
                  <a:pt x="0" y="923"/>
                </a:lnTo>
                <a:close/>
              </a:path>
            </a:pathLst>
          </a:custGeom>
          <a:solidFill>
            <a:srgbClr val="FEC776"/>
          </a:solidFill>
          <a:ln>
            <a:noFill/>
          </a:ln>
        </p:spPr>
      </p:sp>
      <p:sp>
        <p:nvSpPr>
          <p:cNvPr id="2077" name="Freeform 231"/>
          <p:cNvSpPr/>
          <p:nvPr/>
        </p:nvSpPr>
        <p:spPr>
          <a:xfrm>
            <a:off x="1246320" y="623160"/>
            <a:ext cx="855360" cy="341640"/>
          </a:xfrm>
          <a:custGeom>
            <a:avLst/>
            <a:gdLst/>
            <a:ahLst/>
            <a:cxnLst/>
            <a:rect l="0" t="0" r="r" b="b"/>
            <a:pathLst>
              <a:path w="2376" h="949">
                <a:moveTo>
                  <a:pt x="0" y="936"/>
                </a:moveTo>
                <a:lnTo>
                  <a:pt x="2344" y="0"/>
                </a:lnTo>
                <a:lnTo>
                  <a:pt x="2375" y="0"/>
                </a:lnTo>
                <a:lnTo>
                  <a:pt x="0" y="948"/>
                </a:lnTo>
                <a:lnTo>
                  <a:pt x="0" y="936"/>
                </a:lnTo>
                <a:close/>
              </a:path>
            </a:pathLst>
          </a:custGeom>
          <a:solidFill>
            <a:srgbClr val="FEC878"/>
          </a:solidFill>
          <a:ln>
            <a:noFill/>
          </a:ln>
        </p:spPr>
      </p:sp>
      <p:sp>
        <p:nvSpPr>
          <p:cNvPr id="2078" name="Freeform 232"/>
          <p:cNvSpPr/>
          <p:nvPr/>
        </p:nvSpPr>
        <p:spPr>
          <a:xfrm>
            <a:off x="1246320" y="623160"/>
            <a:ext cx="866880" cy="346320"/>
          </a:xfrm>
          <a:custGeom>
            <a:avLst/>
            <a:gdLst/>
            <a:ahLst/>
            <a:cxnLst/>
            <a:rect l="0" t="0" r="r" b="b"/>
            <a:pathLst>
              <a:path w="2408" h="962">
                <a:moveTo>
                  <a:pt x="0" y="948"/>
                </a:moveTo>
                <a:lnTo>
                  <a:pt x="2375" y="0"/>
                </a:lnTo>
                <a:lnTo>
                  <a:pt x="2407" y="0"/>
                </a:lnTo>
                <a:lnTo>
                  <a:pt x="0" y="961"/>
                </a:lnTo>
                <a:lnTo>
                  <a:pt x="0" y="948"/>
                </a:lnTo>
                <a:close/>
              </a:path>
            </a:pathLst>
          </a:custGeom>
          <a:solidFill>
            <a:srgbClr val="FEC879"/>
          </a:solidFill>
          <a:ln>
            <a:noFill/>
          </a:ln>
        </p:spPr>
      </p:sp>
      <p:sp>
        <p:nvSpPr>
          <p:cNvPr id="2079" name="Freeform 233"/>
          <p:cNvSpPr/>
          <p:nvPr/>
        </p:nvSpPr>
        <p:spPr>
          <a:xfrm>
            <a:off x="1246320" y="623160"/>
            <a:ext cx="878400" cy="351000"/>
          </a:xfrm>
          <a:custGeom>
            <a:avLst/>
            <a:gdLst/>
            <a:ahLst/>
            <a:cxnLst/>
            <a:rect l="0" t="0" r="r" b="b"/>
            <a:pathLst>
              <a:path w="2440" h="975">
                <a:moveTo>
                  <a:pt x="0" y="961"/>
                </a:moveTo>
                <a:lnTo>
                  <a:pt x="2407" y="0"/>
                </a:lnTo>
                <a:lnTo>
                  <a:pt x="2439" y="0"/>
                </a:lnTo>
                <a:lnTo>
                  <a:pt x="0" y="974"/>
                </a:lnTo>
                <a:lnTo>
                  <a:pt x="0" y="961"/>
                </a:lnTo>
                <a:close/>
              </a:path>
            </a:pathLst>
          </a:custGeom>
          <a:solidFill>
            <a:srgbClr val="FEC87A"/>
          </a:solidFill>
          <a:ln>
            <a:noFill/>
          </a:ln>
        </p:spPr>
      </p:sp>
      <p:sp>
        <p:nvSpPr>
          <p:cNvPr id="2080" name="Freeform 234"/>
          <p:cNvSpPr/>
          <p:nvPr/>
        </p:nvSpPr>
        <p:spPr>
          <a:xfrm>
            <a:off x="1246320" y="623160"/>
            <a:ext cx="889560" cy="355320"/>
          </a:xfrm>
          <a:custGeom>
            <a:avLst/>
            <a:gdLst/>
            <a:ahLst/>
            <a:cxnLst/>
            <a:rect l="0" t="0" r="r" b="b"/>
            <a:pathLst>
              <a:path w="2471" h="987">
                <a:moveTo>
                  <a:pt x="0" y="974"/>
                </a:moveTo>
                <a:lnTo>
                  <a:pt x="2439" y="0"/>
                </a:lnTo>
                <a:lnTo>
                  <a:pt x="2470" y="0"/>
                </a:lnTo>
                <a:lnTo>
                  <a:pt x="0" y="986"/>
                </a:lnTo>
                <a:lnTo>
                  <a:pt x="0" y="974"/>
                </a:lnTo>
                <a:close/>
              </a:path>
            </a:pathLst>
          </a:custGeom>
          <a:solidFill>
            <a:srgbClr val="FEC97B"/>
          </a:solidFill>
          <a:ln>
            <a:noFill/>
          </a:ln>
        </p:spPr>
      </p:sp>
      <p:sp>
        <p:nvSpPr>
          <p:cNvPr id="2081" name="Freeform 235"/>
          <p:cNvSpPr/>
          <p:nvPr/>
        </p:nvSpPr>
        <p:spPr>
          <a:xfrm>
            <a:off x="1246320" y="623160"/>
            <a:ext cx="901080" cy="360000"/>
          </a:xfrm>
          <a:custGeom>
            <a:avLst/>
            <a:gdLst/>
            <a:ahLst/>
            <a:cxnLst/>
            <a:rect l="0" t="0" r="r" b="b"/>
            <a:pathLst>
              <a:path w="2503" h="1000">
                <a:moveTo>
                  <a:pt x="0" y="986"/>
                </a:moveTo>
                <a:lnTo>
                  <a:pt x="2470" y="0"/>
                </a:lnTo>
                <a:lnTo>
                  <a:pt x="2502" y="0"/>
                </a:lnTo>
                <a:lnTo>
                  <a:pt x="0" y="999"/>
                </a:lnTo>
                <a:lnTo>
                  <a:pt x="0" y="986"/>
                </a:lnTo>
                <a:close/>
              </a:path>
            </a:pathLst>
          </a:custGeom>
          <a:solidFill>
            <a:srgbClr val="FEC97D"/>
          </a:solidFill>
          <a:ln>
            <a:noFill/>
          </a:ln>
        </p:spPr>
      </p:sp>
      <p:sp>
        <p:nvSpPr>
          <p:cNvPr id="2082" name="Freeform 236"/>
          <p:cNvSpPr/>
          <p:nvPr/>
        </p:nvSpPr>
        <p:spPr>
          <a:xfrm>
            <a:off x="1246320" y="623160"/>
            <a:ext cx="912240" cy="364680"/>
          </a:xfrm>
          <a:custGeom>
            <a:avLst/>
            <a:gdLst/>
            <a:ahLst/>
            <a:cxnLst/>
            <a:rect l="0" t="0" r="r" b="b"/>
            <a:pathLst>
              <a:path w="2534" h="1013">
                <a:moveTo>
                  <a:pt x="0" y="999"/>
                </a:moveTo>
                <a:lnTo>
                  <a:pt x="2502" y="0"/>
                </a:lnTo>
                <a:lnTo>
                  <a:pt x="2533" y="0"/>
                </a:lnTo>
                <a:lnTo>
                  <a:pt x="0" y="1012"/>
                </a:lnTo>
                <a:lnTo>
                  <a:pt x="0" y="999"/>
                </a:lnTo>
                <a:close/>
              </a:path>
            </a:pathLst>
          </a:custGeom>
          <a:solidFill>
            <a:srgbClr val="FEC97E"/>
          </a:solidFill>
          <a:ln>
            <a:noFill/>
          </a:ln>
        </p:spPr>
      </p:sp>
      <p:sp>
        <p:nvSpPr>
          <p:cNvPr id="2083" name="Freeform 237"/>
          <p:cNvSpPr/>
          <p:nvPr/>
        </p:nvSpPr>
        <p:spPr>
          <a:xfrm>
            <a:off x="1246320" y="623160"/>
            <a:ext cx="923760" cy="369000"/>
          </a:xfrm>
          <a:custGeom>
            <a:avLst/>
            <a:gdLst/>
            <a:ahLst/>
            <a:cxnLst/>
            <a:rect l="0" t="0" r="r" b="b"/>
            <a:pathLst>
              <a:path w="2566" h="1025">
                <a:moveTo>
                  <a:pt x="0" y="1012"/>
                </a:moveTo>
                <a:lnTo>
                  <a:pt x="2533" y="0"/>
                </a:lnTo>
                <a:lnTo>
                  <a:pt x="2565" y="0"/>
                </a:lnTo>
                <a:lnTo>
                  <a:pt x="0" y="1024"/>
                </a:lnTo>
                <a:lnTo>
                  <a:pt x="0" y="1012"/>
                </a:lnTo>
                <a:close/>
              </a:path>
            </a:pathLst>
          </a:custGeom>
          <a:solidFill>
            <a:srgbClr val="FECA80"/>
          </a:solidFill>
          <a:ln>
            <a:noFill/>
          </a:ln>
        </p:spPr>
      </p:sp>
      <p:sp>
        <p:nvSpPr>
          <p:cNvPr id="2084" name="Freeform 238"/>
          <p:cNvSpPr/>
          <p:nvPr/>
        </p:nvSpPr>
        <p:spPr>
          <a:xfrm>
            <a:off x="1246320" y="623160"/>
            <a:ext cx="935280" cy="373680"/>
          </a:xfrm>
          <a:custGeom>
            <a:avLst/>
            <a:gdLst/>
            <a:ahLst/>
            <a:cxnLst/>
            <a:rect l="0" t="0" r="r" b="b"/>
            <a:pathLst>
              <a:path w="2598" h="1038">
                <a:moveTo>
                  <a:pt x="0" y="1024"/>
                </a:moveTo>
                <a:lnTo>
                  <a:pt x="2565" y="0"/>
                </a:lnTo>
                <a:lnTo>
                  <a:pt x="2597" y="0"/>
                </a:lnTo>
                <a:lnTo>
                  <a:pt x="0" y="1037"/>
                </a:lnTo>
                <a:lnTo>
                  <a:pt x="0" y="1024"/>
                </a:lnTo>
                <a:close/>
              </a:path>
            </a:pathLst>
          </a:custGeom>
          <a:solidFill>
            <a:srgbClr val="FECA81"/>
          </a:solidFill>
          <a:ln>
            <a:noFill/>
          </a:ln>
        </p:spPr>
      </p:sp>
      <p:sp>
        <p:nvSpPr>
          <p:cNvPr id="2085" name="Freeform 239"/>
          <p:cNvSpPr/>
          <p:nvPr/>
        </p:nvSpPr>
        <p:spPr>
          <a:xfrm>
            <a:off x="1246320" y="623160"/>
            <a:ext cx="946440" cy="378360"/>
          </a:xfrm>
          <a:custGeom>
            <a:avLst/>
            <a:gdLst/>
            <a:ahLst/>
            <a:cxnLst/>
            <a:rect l="0" t="0" r="r" b="b"/>
            <a:pathLst>
              <a:path w="2629" h="1051">
                <a:moveTo>
                  <a:pt x="0" y="1037"/>
                </a:moveTo>
                <a:lnTo>
                  <a:pt x="2597" y="0"/>
                </a:lnTo>
                <a:lnTo>
                  <a:pt x="2628" y="0"/>
                </a:lnTo>
                <a:lnTo>
                  <a:pt x="0" y="1050"/>
                </a:lnTo>
                <a:lnTo>
                  <a:pt x="0" y="1037"/>
                </a:lnTo>
                <a:close/>
              </a:path>
            </a:pathLst>
          </a:custGeom>
          <a:solidFill>
            <a:srgbClr val="FECB82"/>
          </a:solidFill>
          <a:ln>
            <a:noFill/>
          </a:ln>
        </p:spPr>
      </p:sp>
      <p:sp>
        <p:nvSpPr>
          <p:cNvPr id="2086" name="Freeform 240"/>
          <p:cNvSpPr/>
          <p:nvPr/>
        </p:nvSpPr>
        <p:spPr>
          <a:xfrm>
            <a:off x="1246320" y="623160"/>
            <a:ext cx="957960" cy="382680"/>
          </a:xfrm>
          <a:custGeom>
            <a:avLst/>
            <a:gdLst/>
            <a:ahLst/>
            <a:cxnLst/>
            <a:rect l="0" t="0" r="r" b="b"/>
            <a:pathLst>
              <a:path w="2661" h="1063">
                <a:moveTo>
                  <a:pt x="0" y="1050"/>
                </a:moveTo>
                <a:lnTo>
                  <a:pt x="2628" y="0"/>
                </a:lnTo>
                <a:lnTo>
                  <a:pt x="2660" y="0"/>
                </a:lnTo>
                <a:lnTo>
                  <a:pt x="0" y="1062"/>
                </a:lnTo>
                <a:lnTo>
                  <a:pt x="0" y="1050"/>
                </a:lnTo>
                <a:close/>
              </a:path>
            </a:pathLst>
          </a:custGeom>
          <a:solidFill>
            <a:srgbClr val="FECB83"/>
          </a:solidFill>
          <a:ln>
            <a:noFill/>
          </a:ln>
        </p:spPr>
      </p:sp>
      <p:sp>
        <p:nvSpPr>
          <p:cNvPr id="2087" name="Freeform 241"/>
          <p:cNvSpPr/>
          <p:nvPr/>
        </p:nvSpPr>
        <p:spPr>
          <a:xfrm>
            <a:off x="1246320" y="623160"/>
            <a:ext cx="969480" cy="387360"/>
          </a:xfrm>
          <a:custGeom>
            <a:avLst/>
            <a:gdLst/>
            <a:ahLst/>
            <a:cxnLst/>
            <a:rect l="0" t="0" r="r" b="b"/>
            <a:pathLst>
              <a:path w="2693" h="1076">
                <a:moveTo>
                  <a:pt x="0" y="1062"/>
                </a:moveTo>
                <a:lnTo>
                  <a:pt x="2660" y="0"/>
                </a:lnTo>
                <a:lnTo>
                  <a:pt x="2692" y="0"/>
                </a:lnTo>
                <a:lnTo>
                  <a:pt x="0" y="1075"/>
                </a:lnTo>
                <a:lnTo>
                  <a:pt x="0" y="1062"/>
                </a:lnTo>
                <a:close/>
              </a:path>
            </a:pathLst>
          </a:custGeom>
          <a:solidFill>
            <a:srgbClr val="FECB85"/>
          </a:solidFill>
          <a:ln>
            <a:noFill/>
          </a:ln>
        </p:spPr>
      </p:sp>
      <p:sp>
        <p:nvSpPr>
          <p:cNvPr id="2088" name="Freeform 242"/>
          <p:cNvSpPr/>
          <p:nvPr/>
        </p:nvSpPr>
        <p:spPr>
          <a:xfrm>
            <a:off x="1246320" y="623160"/>
            <a:ext cx="980640" cy="391680"/>
          </a:xfrm>
          <a:custGeom>
            <a:avLst/>
            <a:gdLst/>
            <a:ahLst/>
            <a:cxnLst/>
            <a:rect l="0" t="0" r="r" b="b"/>
            <a:pathLst>
              <a:path w="2724" h="1088">
                <a:moveTo>
                  <a:pt x="0" y="1075"/>
                </a:moveTo>
                <a:lnTo>
                  <a:pt x="2692" y="0"/>
                </a:lnTo>
                <a:lnTo>
                  <a:pt x="2723" y="0"/>
                </a:lnTo>
                <a:lnTo>
                  <a:pt x="0" y="1087"/>
                </a:lnTo>
                <a:lnTo>
                  <a:pt x="0" y="1075"/>
                </a:lnTo>
                <a:close/>
              </a:path>
            </a:pathLst>
          </a:custGeom>
          <a:solidFill>
            <a:srgbClr val="FECC86"/>
          </a:solidFill>
          <a:ln>
            <a:noFill/>
          </a:ln>
        </p:spPr>
      </p:sp>
      <p:sp>
        <p:nvSpPr>
          <p:cNvPr id="2089" name="Freeform 243"/>
          <p:cNvSpPr/>
          <p:nvPr/>
        </p:nvSpPr>
        <p:spPr>
          <a:xfrm>
            <a:off x="1246320" y="623160"/>
            <a:ext cx="992160" cy="396360"/>
          </a:xfrm>
          <a:custGeom>
            <a:avLst/>
            <a:gdLst/>
            <a:ahLst/>
            <a:cxnLst/>
            <a:rect l="0" t="0" r="r" b="b"/>
            <a:pathLst>
              <a:path w="2756" h="1101">
                <a:moveTo>
                  <a:pt x="0" y="1087"/>
                </a:moveTo>
                <a:lnTo>
                  <a:pt x="2723" y="0"/>
                </a:lnTo>
                <a:lnTo>
                  <a:pt x="2755" y="0"/>
                </a:lnTo>
                <a:lnTo>
                  <a:pt x="0" y="1100"/>
                </a:lnTo>
                <a:lnTo>
                  <a:pt x="0" y="1087"/>
                </a:lnTo>
                <a:close/>
              </a:path>
            </a:pathLst>
          </a:custGeom>
          <a:solidFill>
            <a:srgbClr val="FECC87"/>
          </a:solidFill>
          <a:ln>
            <a:noFill/>
          </a:ln>
        </p:spPr>
      </p:sp>
      <p:sp>
        <p:nvSpPr>
          <p:cNvPr id="2090" name="Freeform 244"/>
          <p:cNvSpPr/>
          <p:nvPr/>
        </p:nvSpPr>
        <p:spPr>
          <a:xfrm>
            <a:off x="1246320" y="623160"/>
            <a:ext cx="1003680" cy="401040"/>
          </a:xfrm>
          <a:custGeom>
            <a:avLst/>
            <a:gdLst/>
            <a:ahLst/>
            <a:cxnLst/>
            <a:rect l="0" t="0" r="r" b="b"/>
            <a:pathLst>
              <a:path w="2788" h="1114">
                <a:moveTo>
                  <a:pt x="0" y="1100"/>
                </a:moveTo>
                <a:lnTo>
                  <a:pt x="2755" y="0"/>
                </a:lnTo>
                <a:lnTo>
                  <a:pt x="2787" y="0"/>
                </a:lnTo>
                <a:lnTo>
                  <a:pt x="0" y="1113"/>
                </a:lnTo>
                <a:lnTo>
                  <a:pt x="0" y="1100"/>
                </a:lnTo>
                <a:close/>
              </a:path>
            </a:pathLst>
          </a:custGeom>
          <a:solidFill>
            <a:srgbClr val="FECD89"/>
          </a:solidFill>
          <a:ln>
            <a:noFill/>
          </a:ln>
        </p:spPr>
      </p:sp>
      <p:sp>
        <p:nvSpPr>
          <p:cNvPr id="2091" name="Freeform 245"/>
          <p:cNvSpPr/>
          <p:nvPr/>
        </p:nvSpPr>
        <p:spPr>
          <a:xfrm>
            <a:off x="1246320" y="623160"/>
            <a:ext cx="1014840" cy="405360"/>
          </a:xfrm>
          <a:custGeom>
            <a:avLst/>
            <a:gdLst/>
            <a:ahLst/>
            <a:cxnLst/>
            <a:rect l="0" t="0" r="r" b="b"/>
            <a:pathLst>
              <a:path w="2819" h="1126">
                <a:moveTo>
                  <a:pt x="0" y="1113"/>
                </a:moveTo>
                <a:lnTo>
                  <a:pt x="2787" y="0"/>
                </a:lnTo>
                <a:lnTo>
                  <a:pt x="2818" y="0"/>
                </a:lnTo>
                <a:lnTo>
                  <a:pt x="0" y="1125"/>
                </a:lnTo>
                <a:lnTo>
                  <a:pt x="0" y="1113"/>
                </a:lnTo>
                <a:close/>
              </a:path>
            </a:pathLst>
          </a:custGeom>
          <a:solidFill>
            <a:srgbClr val="FECD8A"/>
          </a:solidFill>
          <a:ln>
            <a:noFill/>
          </a:ln>
        </p:spPr>
      </p:sp>
      <p:sp>
        <p:nvSpPr>
          <p:cNvPr id="2092" name="Freeform 246"/>
          <p:cNvSpPr/>
          <p:nvPr/>
        </p:nvSpPr>
        <p:spPr>
          <a:xfrm>
            <a:off x="1246320" y="623160"/>
            <a:ext cx="1026360" cy="410040"/>
          </a:xfrm>
          <a:custGeom>
            <a:avLst/>
            <a:gdLst/>
            <a:ahLst/>
            <a:cxnLst/>
            <a:rect l="0" t="0" r="r" b="b"/>
            <a:pathLst>
              <a:path w="2851" h="1139">
                <a:moveTo>
                  <a:pt x="0" y="1125"/>
                </a:moveTo>
                <a:lnTo>
                  <a:pt x="2818" y="0"/>
                </a:lnTo>
                <a:lnTo>
                  <a:pt x="2850" y="0"/>
                </a:lnTo>
                <a:lnTo>
                  <a:pt x="0" y="1138"/>
                </a:lnTo>
                <a:lnTo>
                  <a:pt x="0" y="1125"/>
                </a:lnTo>
                <a:close/>
              </a:path>
            </a:pathLst>
          </a:custGeom>
          <a:solidFill>
            <a:srgbClr val="FECD8B"/>
          </a:solidFill>
          <a:ln>
            <a:noFill/>
          </a:ln>
        </p:spPr>
      </p:sp>
      <p:sp>
        <p:nvSpPr>
          <p:cNvPr id="2093" name="Freeform 247"/>
          <p:cNvSpPr/>
          <p:nvPr/>
        </p:nvSpPr>
        <p:spPr>
          <a:xfrm>
            <a:off x="1246320" y="623160"/>
            <a:ext cx="1037880" cy="414720"/>
          </a:xfrm>
          <a:custGeom>
            <a:avLst/>
            <a:gdLst/>
            <a:ahLst/>
            <a:cxnLst/>
            <a:rect l="0" t="0" r="r" b="b"/>
            <a:pathLst>
              <a:path w="2883" h="1152">
                <a:moveTo>
                  <a:pt x="0" y="1137"/>
                </a:moveTo>
                <a:lnTo>
                  <a:pt x="2850" y="0"/>
                </a:lnTo>
                <a:lnTo>
                  <a:pt x="2882" y="0"/>
                </a:lnTo>
                <a:lnTo>
                  <a:pt x="0" y="1151"/>
                </a:lnTo>
                <a:lnTo>
                  <a:pt x="0" y="1137"/>
                </a:lnTo>
                <a:close/>
              </a:path>
            </a:pathLst>
          </a:custGeom>
          <a:solidFill>
            <a:srgbClr val="FECE8D"/>
          </a:solidFill>
          <a:ln>
            <a:noFill/>
          </a:ln>
        </p:spPr>
      </p:sp>
      <p:sp>
        <p:nvSpPr>
          <p:cNvPr id="2094" name="Freeform 248"/>
          <p:cNvSpPr/>
          <p:nvPr/>
        </p:nvSpPr>
        <p:spPr>
          <a:xfrm>
            <a:off x="1246320" y="623160"/>
            <a:ext cx="1049040" cy="419040"/>
          </a:xfrm>
          <a:custGeom>
            <a:avLst/>
            <a:gdLst/>
            <a:ahLst/>
            <a:cxnLst/>
            <a:rect l="0" t="0" r="r" b="b"/>
            <a:pathLst>
              <a:path w="2914" h="1164">
                <a:moveTo>
                  <a:pt x="0" y="1151"/>
                </a:moveTo>
                <a:lnTo>
                  <a:pt x="2882" y="0"/>
                </a:lnTo>
                <a:lnTo>
                  <a:pt x="2913" y="0"/>
                </a:lnTo>
                <a:lnTo>
                  <a:pt x="0" y="1163"/>
                </a:lnTo>
                <a:lnTo>
                  <a:pt x="0" y="1151"/>
                </a:lnTo>
                <a:close/>
              </a:path>
            </a:pathLst>
          </a:custGeom>
          <a:solidFill>
            <a:srgbClr val="FECE8E"/>
          </a:solidFill>
          <a:ln>
            <a:noFill/>
          </a:ln>
        </p:spPr>
      </p:sp>
      <p:sp>
        <p:nvSpPr>
          <p:cNvPr id="2095" name="Freeform 249"/>
          <p:cNvSpPr/>
          <p:nvPr/>
        </p:nvSpPr>
        <p:spPr>
          <a:xfrm>
            <a:off x="1246320" y="623160"/>
            <a:ext cx="1060560" cy="423720"/>
          </a:xfrm>
          <a:custGeom>
            <a:avLst/>
            <a:gdLst/>
            <a:ahLst/>
            <a:cxnLst/>
            <a:rect l="0" t="0" r="r" b="b"/>
            <a:pathLst>
              <a:path w="2946" h="1177">
                <a:moveTo>
                  <a:pt x="0" y="1163"/>
                </a:moveTo>
                <a:lnTo>
                  <a:pt x="2913" y="0"/>
                </a:lnTo>
                <a:lnTo>
                  <a:pt x="2945" y="0"/>
                </a:lnTo>
                <a:lnTo>
                  <a:pt x="0" y="1176"/>
                </a:lnTo>
                <a:lnTo>
                  <a:pt x="0" y="1163"/>
                </a:lnTo>
                <a:close/>
              </a:path>
            </a:pathLst>
          </a:custGeom>
          <a:solidFill>
            <a:srgbClr val="FECF8F"/>
          </a:solidFill>
          <a:ln>
            <a:noFill/>
          </a:ln>
        </p:spPr>
      </p:sp>
      <p:sp>
        <p:nvSpPr>
          <p:cNvPr id="2096" name="Freeform 250"/>
          <p:cNvSpPr/>
          <p:nvPr/>
        </p:nvSpPr>
        <p:spPr>
          <a:xfrm>
            <a:off x="1246320" y="623160"/>
            <a:ext cx="1072080" cy="428040"/>
          </a:xfrm>
          <a:custGeom>
            <a:avLst/>
            <a:gdLst/>
            <a:ahLst/>
            <a:cxnLst/>
            <a:rect l="0" t="0" r="r" b="b"/>
            <a:pathLst>
              <a:path w="2978" h="1189">
                <a:moveTo>
                  <a:pt x="0" y="1176"/>
                </a:moveTo>
                <a:lnTo>
                  <a:pt x="2945" y="0"/>
                </a:lnTo>
                <a:lnTo>
                  <a:pt x="2977" y="0"/>
                </a:lnTo>
                <a:lnTo>
                  <a:pt x="0" y="1188"/>
                </a:lnTo>
                <a:lnTo>
                  <a:pt x="0" y="1176"/>
                </a:lnTo>
                <a:close/>
              </a:path>
            </a:pathLst>
          </a:custGeom>
          <a:solidFill>
            <a:srgbClr val="FECF90"/>
          </a:solidFill>
          <a:ln>
            <a:noFill/>
          </a:ln>
        </p:spPr>
      </p:sp>
      <p:sp>
        <p:nvSpPr>
          <p:cNvPr id="2097" name="Freeform 251"/>
          <p:cNvSpPr/>
          <p:nvPr/>
        </p:nvSpPr>
        <p:spPr>
          <a:xfrm>
            <a:off x="1246320" y="623160"/>
            <a:ext cx="1083240" cy="432720"/>
          </a:xfrm>
          <a:custGeom>
            <a:avLst/>
            <a:gdLst/>
            <a:ahLst/>
            <a:cxnLst/>
            <a:rect l="0" t="0" r="r" b="b"/>
            <a:pathLst>
              <a:path w="3009" h="1202">
                <a:moveTo>
                  <a:pt x="0" y="1188"/>
                </a:moveTo>
                <a:lnTo>
                  <a:pt x="2977" y="0"/>
                </a:lnTo>
                <a:lnTo>
                  <a:pt x="3008" y="0"/>
                </a:lnTo>
                <a:lnTo>
                  <a:pt x="0" y="1201"/>
                </a:lnTo>
                <a:lnTo>
                  <a:pt x="0" y="1188"/>
                </a:lnTo>
                <a:close/>
              </a:path>
            </a:pathLst>
          </a:custGeom>
          <a:solidFill>
            <a:srgbClr val="FED092"/>
          </a:solidFill>
          <a:ln>
            <a:noFill/>
          </a:ln>
        </p:spPr>
      </p:sp>
      <p:sp>
        <p:nvSpPr>
          <p:cNvPr id="2098" name="Freeform 252"/>
          <p:cNvSpPr/>
          <p:nvPr/>
        </p:nvSpPr>
        <p:spPr>
          <a:xfrm>
            <a:off x="1246320" y="623160"/>
            <a:ext cx="1094760" cy="437400"/>
          </a:xfrm>
          <a:custGeom>
            <a:avLst/>
            <a:gdLst/>
            <a:ahLst/>
            <a:cxnLst/>
            <a:rect l="0" t="0" r="r" b="b"/>
            <a:pathLst>
              <a:path w="3041" h="1215">
                <a:moveTo>
                  <a:pt x="0" y="1201"/>
                </a:moveTo>
                <a:lnTo>
                  <a:pt x="3008" y="0"/>
                </a:lnTo>
                <a:lnTo>
                  <a:pt x="3040" y="0"/>
                </a:lnTo>
                <a:lnTo>
                  <a:pt x="0" y="1214"/>
                </a:lnTo>
                <a:lnTo>
                  <a:pt x="0" y="1201"/>
                </a:lnTo>
                <a:close/>
              </a:path>
            </a:pathLst>
          </a:custGeom>
          <a:solidFill>
            <a:srgbClr val="FED093"/>
          </a:solidFill>
          <a:ln>
            <a:noFill/>
          </a:ln>
        </p:spPr>
      </p:sp>
      <p:sp>
        <p:nvSpPr>
          <p:cNvPr id="2099" name="Freeform 253"/>
          <p:cNvSpPr/>
          <p:nvPr/>
        </p:nvSpPr>
        <p:spPr>
          <a:xfrm>
            <a:off x="1246320" y="623160"/>
            <a:ext cx="1106280" cy="441720"/>
          </a:xfrm>
          <a:custGeom>
            <a:avLst/>
            <a:gdLst/>
            <a:ahLst/>
            <a:cxnLst/>
            <a:rect l="0" t="0" r="r" b="b"/>
            <a:pathLst>
              <a:path w="3073" h="1227">
                <a:moveTo>
                  <a:pt x="0" y="1214"/>
                </a:moveTo>
                <a:lnTo>
                  <a:pt x="3040" y="0"/>
                </a:lnTo>
                <a:lnTo>
                  <a:pt x="3072" y="0"/>
                </a:lnTo>
                <a:lnTo>
                  <a:pt x="0" y="1226"/>
                </a:lnTo>
                <a:lnTo>
                  <a:pt x="0" y="1214"/>
                </a:lnTo>
                <a:close/>
              </a:path>
            </a:pathLst>
          </a:custGeom>
          <a:solidFill>
            <a:srgbClr val="FED194"/>
          </a:solidFill>
          <a:ln>
            <a:noFill/>
          </a:ln>
        </p:spPr>
      </p:sp>
      <p:sp>
        <p:nvSpPr>
          <p:cNvPr id="2100" name="Freeform 254"/>
          <p:cNvSpPr/>
          <p:nvPr/>
        </p:nvSpPr>
        <p:spPr>
          <a:xfrm>
            <a:off x="1246320" y="623160"/>
            <a:ext cx="1117440" cy="446400"/>
          </a:xfrm>
          <a:custGeom>
            <a:avLst/>
            <a:gdLst/>
            <a:ahLst/>
            <a:cxnLst/>
            <a:rect l="0" t="0" r="r" b="b"/>
            <a:pathLst>
              <a:path w="3104" h="1240">
                <a:moveTo>
                  <a:pt x="0" y="1226"/>
                </a:moveTo>
                <a:lnTo>
                  <a:pt x="3072" y="0"/>
                </a:lnTo>
                <a:lnTo>
                  <a:pt x="3103" y="0"/>
                </a:lnTo>
                <a:lnTo>
                  <a:pt x="0" y="1239"/>
                </a:lnTo>
                <a:lnTo>
                  <a:pt x="0" y="1226"/>
                </a:lnTo>
                <a:close/>
              </a:path>
            </a:pathLst>
          </a:custGeom>
          <a:solidFill>
            <a:srgbClr val="FED196"/>
          </a:solidFill>
          <a:ln>
            <a:noFill/>
          </a:ln>
        </p:spPr>
      </p:sp>
      <p:sp>
        <p:nvSpPr>
          <p:cNvPr id="2101" name="Freeform 255"/>
          <p:cNvSpPr/>
          <p:nvPr/>
        </p:nvSpPr>
        <p:spPr>
          <a:xfrm>
            <a:off x="1246320" y="623160"/>
            <a:ext cx="1128960" cy="451080"/>
          </a:xfrm>
          <a:custGeom>
            <a:avLst/>
            <a:gdLst/>
            <a:ahLst/>
            <a:cxnLst/>
            <a:rect l="0" t="0" r="r" b="b"/>
            <a:pathLst>
              <a:path w="3136" h="1253">
                <a:moveTo>
                  <a:pt x="0" y="1239"/>
                </a:moveTo>
                <a:lnTo>
                  <a:pt x="3103" y="0"/>
                </a:lnTo>
                <a:lnTo>
                  <a:pt x="3135" y="0"/>
                </a:lnTo>
                <a:lnTo>
                  <a:pt x="0" y="1252"/>
                </a:lnTo>
                <a:lnTo>
                  <a:pt x="0" y="1239"/>
                </a:lnTo>
                <a:close/>
              </a:path>
            </a:pathLst>
          </a:custGeom>
          <a:solidFill>
            <a:srgbClr val="FED197"/>
          </a:solidFill>
          <a:ln>
            <a:noFill/>
          </a:ln>
        </p:spPr>
      </p:sp>
      <p:sp>
        <p:nvSpPr>
          <p:cNvPr id="2102" name="Freeform 256"/>
          <p:cNvSpPr/>
          <p:nvPr/>
        </p:nvSpPr>
        <p:spPr>
          <a:xfrm>
            <a:off x="1246320" y="623160"/>
            <a:ext cx="1140120" cy="455400"/>
          </a:xfrm>
          <a:custGeom>
            <a:avLst/>
            <a:gdLst/>
            <a:ahLst/>
            <a:cxnLst/>
            <a:rect l="0" t="0" r="r" b="b"/>
            <a:pathLst>
              <a:path w="3167" h="1265">
                <a:moveTo>
                  <a:pt x="0" y="1252"/>
                </a:moveTo>
                <a:lnTo>
                  <a:pt x="3135" y="0"/>
                </a:lnTo>
                <a:lnTo>
                  <a:pt x="3166" y="0"/>
                </a:lnTo>
                <a:lnTo>
                  <a:pt x="0" y="1264"/>
                </a:lnTo>
                <a:lnTo>
                  <a:pt x="0" y="1252"/>
                </a:lnTo>
                <a:close/>
              </a:path>
            </a:pathLst>
          </a:custGeom>
          <a:solidFill>
            <a:srgbClr val="FED298"/>
          </a:solidFill>
          <a:ln>
            <a:noFill/>
          </a:ln>
        </p:spPr>
      </p:sp>
      <p:sp>
        <p:nvSpPr>
          <p:cNvPr id="2103" name="Freeform 257"/>
          <p:cNvSpPr/>
          <p:nvPr/>
        </p:nvSpPr>
        <p:spPr>
          <a:xfrm>
            <a:off x="1246320" y="623160"/>
            <a:ext cx="1151640" cy="460080"/>
          </a:xfrm>
          <a:custGeom>
            <a:avLst/>
            <a:gdLst/>
            <a:ahLst/>
            <a:cxnLst/>
            <a:rect l="0" t="0" r="r" b="b"/>
            <a:pathLst>
              <a:path w="3199" h="1278">
                <a:moveTo>
                  <a:pt x="0" y="1264"/>
                </a:moveTo>
                <a:lnTo>
                  <a:pt x="3166" y="0"/>
                </a:lnTo>
                <a:lnTo>
                  <a:pt x="3198" y="0"/>
                </a:lnTo>
                <a:lnTo>
                  <a:pt x="0" y="1277"/>
                </a:lnTo>
                <a:lnTo>
                  <a:pt x="0" y="1264"/>
                </a:lnTo>
                <a:close/>
              </a:path>
            </a:pathLst>
          </a:custGeom>
          <a:solidFill>
            <a:srgbClr val="FED299"/>
          </a:solidFill>
          <a:ln>
            <a:noFill/>
          </a:ln>
        </p:spPr>
      </p:sp>
      <p:sp>
        <p:nvSpPr>
          <p:cNvPr id="2104" name="Freeform 258"/>
          <p:cNvSpPr/>
          <p:nvPr/>
        </p:nvSpPr>
        <p:spPr>
          <a:xfrm>
            <a:off x="1246320" y="623160"/>
            <a:ext cx="1163160" cy="464760"/>
          </a:xfrm>
          <a:custGeom>
            <a:avLst/>
            <a:gdLst/>
            <a:ahLst/>
            <a:cxnLst/>
            <a:rect l="0" t="0" r="r" b="b"/>
            <a:pathLst>
              <a:path w="3231" h="1291">
                <a:moveTo>
                  <a:pt x="0" y="1277"/>
                </a:moveTo>
                <a:lnTo>
                  <a:pt x="3198" y="0"/>
                </a:lnTo>
                <a:lnTo>
                  <a:pt x="3230" y="0"/>
                </a:lnTo>
                <a:lnTo>
                  <a:pt x="0" y="1290"/>
                </a:lnTo>
                <a:lnTo>
                  <a:pt x="0" y="1277"/>
                </a:lnTo>
                <a:close/>
              </a:path>
            </a:pathLst>
          </a:custGeom>
          <a:solidFill>
            <a:srgbClr val="FED39B"/>
          </a:solidFill>
          <a:ln>
            <a:noFill/>
          </a:ln>
        </p:spPr>
      </p:sp>
      <p:sp>
        <p:nvSpPr>
          <p:cNvPr id="2105" name="Freeform 259"/>
          <p:cNvSpPr/>
          <p:nvPr/>
        </p:nvSpPr>
        <p:spPr>
          <a:xfrm>
            <a:off x="1246320" y="623160"/>
            <a:ext cx="1174320" cy="469080"/>
          </a:xfrm>
          <a:custGeom>
            <a:avLst/>
            <a:gdLst/>
            <a:ahLst/>
            <a:cxnLst/>
            <a:rect l="0" t="0" r="r" b="b"/>
            <a:pathLst>
              <a:path w="3262" h="1303">
                <a:moveTo>
                  <a:pt x="0" y="1290"/>
                </a:moveTo>
                <a:lnTo>
                  <a:pt x="3230" y="0"/>
                </a:lnTo>
                <a:lnTo>
                  <a:pt x="3261" y="0"/>
                </a:lnTo>
                <a:lnTo>
                  <a:pt x="0" y="1302"/>
                </a:lnTo>
                <a:lnTo>
                  <a:pt x="0" y="1290"/>
                </a:lnTo>
                <a:close/>
              </a:path>
            </a:pathLst>
          </a:custGeom>
          <a:solidFill>
            <a:srgbClr val="FED39C"/>
          </a:solidFill>
          <a:ln>
            <a:noFill/>
          </a:ln>
        </p:spPr>
      </p:sp>
      <p:sp>
        <p:nvSpPr>
          <p:cNvPr id="2106" name="Freeform 260"/>
          <p:cNvSpPr/>
          <p:nvPr/>
        </p:nvSpPr>
        <p:spPr>
          <a:xfrm>
            <a:off x="1246320" y="623160"/>
            <a:ext cx="1185840" cy="473760"/>
          </a:xfrm>
          <a:custGeom>
            <a:avLst/>
            <a:gdLst/>
            <a:ahLst/>
            <a:cxnLst/>
            <a:rect l="0" t="0" r="r" b="b"/>
            <a:pathLst>
              <a:path w="3294" h="1316">
                <a:moveTo>
                  <a:pt x="0" y="1302"/>
                </a:moveTo>
                <a:lnTo>
                  <a:pt x="3261" y="0"/>
                </a:lnTo>
                <a:lnTo>
                  <a:pt x="3293" y="0"/>
                </a:lnTo>
                <a:lnTo>
                  <a:pt x="0" y="1315"/>
                </a:lnTo>
                <a:lnTo>
                  <a:pt x="0" y="1302"/>
                </a:lnTo>
                <a:close/>
              </a:path>
            </a:pathLst>
          </a:custGeom>
          <a:solidFill>
            <a:srgbClr val="FED49D"/>
          </a:solidFill>
          <a:ln>
            <a:noFill/>
          </a:ln>
        </p:spPr>
      </p:sp>
      <p:sp>
        <p:nvSpPr>
          <p:cNvPr id="2107" name="Freeform 261"/>
          <p:cNvSpPr/>
          <p:nvPr/>
        </p:nvSpPr>
        <p:spPr>
          <a:xfrm>
            <a:off x="1246320" y="623160"/>
            <a:ext cx="1197360" cy="478080"/>
          </a:xfrm>
          <a:custGeom>
            <a:avLst/>
            <a:gdLst/>
            <a:ahLst/>
            <a:cxnLst/>
            <a:rect l="0" t="0" r="r" b="b"/>
            <a:pathLst>
              <a:path w="3326" h="1328">
                <a:moveTo>
                  <a:pt x="0" y="1315"/>
                </a:moveTo>
                <a:lnTo>
                  <a:pt x="3293" y="0"/>
                </a:lnTo>
                <a:lnTo>
                  <a:pt x="3325" y="0"/>
                </a:lnTo>
                <a:lnTo>
                  <a:pt x="0" y="1327"/>
                </a:lnTo>
                <a:lnTo>
                  <a:pt x="0" y="1315"/>
                </a:lnTo>
                <a:close/>
              </a:path>
            </a:pathLst>
          </a:custGeom>
          <a:solidFill>
            <a:srgbClr val="FED49E"/>
          </a:solidFill>
          <a:ln>
            <a:noFill/>
          </a:ln>
        </p:spPr>
      </p:sp>
      <p:sp>
        <p:nvSpPr>
          <p:cNvPr id="2108" name="Freeform 262"/>
          <p:cNvSpPr/>
          <p:nvPr/>
        </p:nvSpPr>
        <p:spPr>
          <a:xfrm>
            <a:off x="1246320" y="623160"/>
            <a:ext cx="1208520" cy="482760"/>
          </a:xfrm>
          <a:custGeom>
            <a:avLst/>
            <a:gdLst/>
            <a:ahLst/>
            <a:cxnLst/>
            <a:rect l="0" t="0" r="r" b="b"/>
            <a:pathLst>
              <a:path w="3357" h="1341">
                <a:moveTo>
                  <a:pt x="0" y="1327"/>
                </a:moveTo>
                <a:lnTo>
                  <a:pt x="3325" y="0"/>
                </a:lnTo>
                <a:lnTo>
                  <a:pt x="3356" y="0"/>
                </a:lnTo>
                <a:lnTo>
                  <a:pt x="0" y="1340"/>
                </a:lnTo>
                <a:lnTo>
                  <a:pt x="0" y="1327"/>
                </a:lnTo>
                <a:close/>
              </a:path>
            </a:pathLst>
          </a:custGeom>
          <a:solidFill>
            <a:srgbClr val="FED5A0"/>
          </a:solidFill>
          <a:ln>
            <a:noFill/>
          </a:ln>
        </p:spPr>
      </p:sp>
      <p:sp>
        <p:nvSpPr>
          <p:cNvPr id="2109" name="Freeform 263"/>
          <p:cNvSpPr/>
          <p:nvPr/>
        </p:nvSpPr>
        <p:spPr>
          <a:xfrm>
            <a:off x="1246320" y="623160"/>
            <a:ext cx="1220040" cy="487440"/>
          </a:xfrm>
          <a:custGeom>
            <a:avLst/>
            <a:gdLst/>
            <a:ahLst/>
            <a:cxnLst/>
            <a:rect l="0" t="0" r="r" b="b"/>
            <a:pathLst>
              <a:path w="3389" h="1354">
                <a:moveTo>
                  <a:pt x="0" y="1340"/>
                </a:moveTo>
                <a:lnTo>
                  <a:pt x="3356" y="0"/>
                </a:lnTo>
                <a:lnTo>
                  <a:pt x="3388" y="0"/>
                </a:lnTo>
                <a:lnTo>
                  <a:pt x="0" y="1353"/>
                </a:lnTo>
                <a:lnTo>
                  <a:pt x="0" y="1340"/>
                </a:lnTo>
                <a:close/>
              </a:path>
            </a:pathLst>
          </a:custGeom>
          <a:solidFill>
            <a:srgbClr val="FED5A1"/>
          </a:solidFill>
          <a:ln>
            <a:noFill/>
          </a:ln>
        </p:spPr>
      </p:sp>
      <p:sp>
        <p:nvSpPr>
          <p:cNvPr id="2110" name="Freeform 264"/>
          <p:cNvSpPr/>
          <p:nvPr/>
        </p:nvSpPr>
        <p:spPr>
          <a:xfrm>
            <a:off x="1246320" y="623160"/>
            <a:ext cx="1231560" cy="491760"/>
          </a:xfrm>
          <a:custGeom>
            <a:avLst/>
            <a:gdLst/>
            <a:ahLst/>
            <a:cxnLst/>
            <a:rect l="0" t="0" r="r" b="b"/>
            <a:pathLst>
              <a:path w="3421" h="1366">
                <a:moveTo>
                  <a:pt x="0" y="1353"/>
                </a:moveTo>
                <a:lnTo>
                  <a:pt x="3388" y="0"/>
                </a:lnTo>
                <a:lnTo>
                  <a:pt x="3420" y="0"/>
                </a:lnTo>
                <a:lnTo>
                  <a:pt x="0" y="1365"/>
                </a:lnTo>
                <a:lnTo>
                  <a:pt x="0" y="1353"/>
                </a:lnTo>
                <a:close/>
              </a:path>
            </a:pathLst>
          </a:custGeom>
          <a:solidFill>
            <a:srgbClr val="FED5A2"/>
          </a:solidFill>
          <a:ln>
            <a:noFill/>
          </a:ln>
        </p:spPr>
      </p:sp>
      <p:sp>
        <p:nvSpPr>
          <p:cNvPr id="2111" name="Freeform 265"/>
          <p:cNvSpPr/>
          <p:nvPr/>
        </p:nvSpPr>
        <p:spPr>
          <a:xfrm>
            <a:off x="1246320" y="623160"/>
            <a:ext cx="1242720" cy="496440"/>
          </a:xfrm>
          <a:custGeom>
            <a:avLst/>
            <a:gdLst/>
            <a:ahLst/>
            <a:cxnLst/>
            <a:rect l="0" t="0" r="r" b="b"/>
            <a:pathLst>
              <a:path w="3452" h="1379">
                <a:moveTo>
                  <a:pt x="0" y="1365"/>
                </a:moveTo>
                <a:lnTo>
                  <a:pt x="3420" y="0"/>
                </a:lnTo>
                <a:lnTo>
                  <a:pt x="3451" y="0"/>
                </a:lnTo>
                <a:lnTo>
                  <a:pt x="0" y="1378"/>
                </a:lnTo>
                <a:lnTo>
                  <a:pt x="0" y="1365"/>
                </a:lnTo>
                <a:close/>
              </a:path>
            </a:pathLst>
          </a:custGeom>
          <a:solidFill>
            <a:srgbClr val="FED6A4"/>
          </a:solidFill>
          <a:ln>
            <a:noFill/>
          </a:ln>
        </p:spPr>
      </p:sp>
      <p:sp>
        <p:nvSpPr>
          <p:cNvPr id="2112" name="Freeform 266"/>
          <p:cNvSpPr/>
          <p:nvPr/>
        </p:nvSpPr>
        <p:spPr>
          <a:xfrm>
            <a:off x="1246320" y="623160"/>
            <a:ext cx="1254240" cy="501120"/>
          </a:xfrm>
          <a:custGeom>
            <a:avLst/>
            <a:gdLst/>
            <a:ahLst/>
            <a:cxnLst/>
            <a:rect l="0" t="0" r="r" b="b"/>
            <a:pathLst>
              <a:path w="3484" h="1392">
                <a:moveTo>
                  <a:pt x="0" y="1378"/>
                </a:moveTo>
                <a:lnTo>
                  <a:pt x="3451" y="0"/>
                </a:lnTo>
                <a:lnTo>
                  <a:pt x="3483" y="0"/>
                </a:lnTo>
                <a:lnTo>
                  <a:pt x="0" y="1391"/>
                </a:lnTo>
                <a:lnTo>
                  <a:pt x="0" y="1378"/>
                </a:lnTo>
                <a:close/>
              </a:path>
            </a:pathLst>
          </a:custGeom>
          <a:solidFill>
            <a:srgbClr val="FED6A5"/>
          </a:solidFill>
          <a:ln>
            <a:noFill/>
          </a:ln>
        </p:spPr>
      </p:sp>
      <p:sp>
        <p:nvSpPr>
          <p:cNvPr id="2113" name="Freeform 267"/>
          <p:cNvSpPr/>
          <p:nvPr/>
        </p:nvSpPr>
        <p:spPr>
          <a:xfrm>
            <a:off x="1246320" y="623160"/>
            <a:ext cx="1265760" cy="505440"/>
          </a:xfrm>
          <a:custGeom>
            <a:avLst/>
            <a:gdLst/>
            <a:ahLst/>
            <a:cxnLst/>
            <a:rect l="0" t="0" r="r" b="b"/>
            <a:pathLst>
              <a:path w="3516" h="1404">
                <a:moveTo>
                  <a:pt x="0" y="1391"/>
                </a:moveTo>
                <a:lnTo>
                  <a:pt x="3483" y="0"/>
                </a:lnTo>
                <a:lnTo>
                  <a:pt x="3515" y="0"/>
                </a:lnTo>
                <a:lnTo>
                  <a:pt x="0" y="1403"/>
                </a:lnTo>
                <a:lnTo>
                  <a:pt x="0" y="1391"/>
                </a:lnTo>
                <a:close/>
              </a:path>
            </a:pathLst>
          </a:custGeom>
          <a:solidFill>
            <a:srgbClr val="FED7A6"/>
          </a:solidFill>
          <a:ln>
            <a:noFill/>
          </a:ln>
        </p:spPr>
      </p:sp>
      <p:sp>
        <p:nvSpPr>
          <p:cNvPr id="2114" name="Freeform 268"/>
          <p:cNvSpPr/>
          <p:nvPr/>
        </p:nvSpPr>
        <p:spPr>
          <a:xfrm>
            <a:off x="1246320" y="623160"/>
            <a:ext cx="1276920" cy="510120"/>
          </a:xfrm>
          <a:custGeom>
            <a:avLst/>
            <a:gdLst/>
            <a:ahLst/>
            <a:cxnLst/>
            <a:rect l="0" t="0" r="r" b="b"/>
            <a:pathLst>
              <a:path w="3547" h="1417">
                <a:moveTo>
                  <a:pt x="0" y="1403"/>
                </a:moveTo>
                <a:lnTo>
                  <a:pt x="3515" y="0"/>
                </a:lnTo>
                <a:lnTo>
                  <a:pt x="3546" y="0"/>
                </a:lnTo>
                <a:lnTo>
                  <a:pt x="0" y="1416"/>
                </a:lnTo>
                <a:lnTo>
                  <a:pt x="0" y="1403"/>
                </a:lnTo>
                <a:close/>
              </a:path>
            </a:pathLst>
          </a:custGeom>
          <a:solidFill>
            <a:srgbClr val="FED7A7"/>
          </a:solidFill>
          <a:ln>
            <a:noFill/>
          </a:ln>
        </p:spPr>
      </p:sp>
      <p:sp>
        <p:nvSpPr>
          <p:cNvPr id="2115" name="Freeform 269"/>
          <p:cNvSpPr/>
          <p:nvPr/>
        </p:nvSpPr>
        <p:spPr>
          <a:xfrm>
            <a:off x="1246320" y="623160"/>
            <a:ext cx="1288440" cy="514800"/>
          </a:xfrm>
          <a:custGeom>
            <a:avLst/>
            <a:gdLst/>
            <a:ahLst/>
            <a:cxnLst/>
            <a:rect l="0" t="0" r="r" b="b"/>
            <a:pathLst>
              <a:path w="3579" h="1430">
                <a:moveTo>
                  <a:pt x="0" y="1416"/>
                </a:moveTo>
                <a:lnTo>
                  <a:pt x="3546" y="0"/>
                </a:lnTo>
                <a:lnTo>
                  <a:pt x="3578" y="0"/>
                </a:lnTo>
                <a:lnTo>
                  <a:pt x="0" y="1429"/>
                </a:lnTo>
                <a:lnTo>
                  <a:pt x="0" y="1416"/>
                </a:lnTo>
                <a:close/>
              </a:path>
            </a:pathLst>
          </a:custGeom>
          <a:solidFill>
            <a:srgbClr val="FED8A8"/>
          </a:solidFill>
          <a:ln>
            <a:noFill/>
          </a:ln>
        </p:spPr>
      </p:sp>
      <p:sp>
        <p:nvSpPr>
          <p:cNvPr id="2116" name="Freeform 270"/>
          <p:cNvSpPr/>
          <p:nvPr/>
        </p:nvSpPr>
        <p:spPr>
          <a:xfrm>
            <a:off x="1246320" y="623160"/>
            <a:ext cx="1299960" cy="519120"/>
          </a:xfrm>
          <a:custGeom>
            <a:avLst/>
            <a:gdLst/>
            <a:ahLst/>
            <a:cxnLst/>
            <a:rect l="0" t="0" r="r" b="b"/>
            <a:pathLst>
              <a:path w="3611" h="1442">
                <a:moveTo>
                  <a:pt x="0" y="1429"/>
                </a:moveTo>
                <a:lnTo>
                  <a:pt x="3578" y="0"/>
                </a:lnTo>
                <a:lnTo>
                  <a:pt x="3610" y="0"/>
                </a:lnTo>
                <a:lnTo>
                  <a:pt x="0" y="1441"/>
                </a:lnTo>
                <a:lnTo>
                  <a:pt x="0" y="1429"/>
                </a:lnTo>
                <a:close/>
              </a:path>
            </a:pathLst>
          </a:custGeom>
          <a:solidFill>
            <a:srgbClr val="FED8AA"/>
          </a:solidFill>
          <a:ln>
            <a:noFill/>
          </a:ln>
        </p:spPr>
      </p:sp>
      <p:sp>
        <p:nvSpPr>
          <p:cNvPr id="2117" name="Freeform 271"/>
          <p:cNvSpPr/>
          <p:nvPr/>
        </p:nvSpPr>
        <p:spPr>
          <a:xfrm>
            <a:off x="1246320" y="623160"/>
            <a:ext cx="1311120" cy="523800"/>
          </a:xfrm>
          <a:custGeom>
            <a:avLst/>
            <a:gdLst/>
            <a:ahLst/>
            <a:cxnLst/>
            <a:rect l="0" t="0" r="r" b="b"/>
            <a:pathLst>
              <a:path w="3642" h="1455">
                <a:moveTo>
                  <a:pt x="0" y="1441"/>
                </a:moveTo>
                <a:lnTo>
                  <a:pt x="3610" y="0"/>
                </a:lnTo>
                <a:lnTo>
                  <a:pt x="3641" y="0"/>
                </a:lnTo>
                <a:lnTo>
                  <a:pt x="0" y="1454"/>
                </a:lnTo>
                <a:lnTo>
                  <a:pt x="0" y="1441"/>
                </a:lnTo>
                <a:close/>
              </a:path>
            </a:pathLst>
          </a:custGeom>
          <a:solidFill>
            <a:srgbClr val="FED9AB"/>
          </a:solidFill>
          <a:ln>
            <a:noFill/>
          </a:ln>
        </p:spPr>
      </p:sp>
      <p:sp>
        <p:nvSpPr>
          <p:cNvPr id="2118" name="Freeform 272"/>
          <p:cNvSpPr/>
          <p:nvPr/>
        </p:nvSpPr>
        <p:spPr>
          <a:xfrm>
            <a:off x="1246320" y="623160"/>
            <a:ext cx="1322640" cy="528120"/>
          </a:xfrm>
          <a:custGeom>
            <a:avLst/>
            <a:gdLst/>
            <a:ahLst/>
            <a:cxnLst/>
            <a:rect l="0" t="0" r="r" b="b"/>
            <a:pathLst>
              <a:path w="3674" h="1467">
                <a:moveTo>
                  <a:pt x="0" y="1454"/>
                </a:moveTo>
                <a:lnTo>
                  <a:pt x="3641" y="0"/>
                </a:lnTo>
                <a:lnTo>
                  <a:pt x="3673" y="0"/>
                </a:lnTo>
                <a:lnTo>
                  <a:pt x="0" y="1466"/>
                </a:lnTo>
                <a:lnTo>
                  <a:pt x="0" y="1454"/>
                </a:lnTo>
                <a:close/>
              </a:path>
            </a:pathLst>
          </a:custGeom>
          <a:solidFill>
            <a:srgbClr val="FED9AC"/>
          </a:solidFill>
          <a:ln>
            <a:noFill/>
          </a:ln>
        </p:spPr>
      </p:sp>
      <p:sp>
        <p:nvSpPr>
          <p:cNvPr id="2119" name="Freeform 273"/>
          <p:cNvSpPr/>
          <p:nvPr/>
        </p:nvSpPr>
        <p:spPr>
          <a:xfrm>
            <a:off x="1246320" y="623160"/>
            <a:ext cx="1334160" cy="532800"/>
          </a:xfrm>
          <a:custGeom>
            <a:avLst/>
            <a:gdLst/>
            <a:ahLst/>
            <a:cxnLst/>
            <a:rect l="0" t="0" r="r" b="b"/>
            <a:pathLst>
              <a:path w="3706" h="1480">
                <a:moveTo>
                  <a:pt x="0" y="1466"/>
                </a:moveTo>
                <a:lnTo>
                  <a:pt x="3673" y="0"/>
                </a:lnTo>
                <a:lnTo>
                  <a:pt x="3705" y="0"/>
                </a:lnTo>
                <a:lnTo>
                  <a:pt x="0" y="1479"/>
                </a:lnTo>
                <a:lnTo>
                  <a:pt x="0" y="1466"/>
                </a:lnTo>
                <a:close/>
              </a:path>
            </a:pathLst>
          </a:custGeom>
          <a:solidFill>
            <a:srgbClr val="FEDAAD"/>
          </a:solidFill>
          <a:ln>
            <a:noFill/>
          </a:ln>
        </p:spPr>
      </p:sp>
      <p:sp>
        <p:nvSpPr>
          <p:cNvPr id="2120" name="Freeform 274"/>
          <p:cNvSpPr/>
          <p:nvPr/>
        </p:nvSpPr>
        <p:spPr>
          <a:xfrm>
            <a:off x="1246320" y="623160"/>
            <a:ext cx="1345320" cy="537480"/>
          </a:xfrm>
          <a:custGeom>
            <a:avLst/>
            <a:gdLst/>
            <a:ahLst/>
            <a:cxnLst/>
            <a:rect l="0" t="0" r="r" b="b"/>
            <a:pathLst>
              <a:path w="3737" h="1493">
                <a:moveTo>
                  <a:pt x="0" y="1479"/>
                </a:moveTo>
                <a:lnTo>
                  <a:pt x="3705" y="0"/>
                </a:lnTo>
                <a:lnTo>
                  <a:pt x="3736" y="0"/>
                </a:lnTo>
                <a:lnTo>
                  <a:pt x="0" y="1492"/>
                </a:lnTo>
                <a:lnTo>
                  <a:pt x="0" y="1479"/>
                </a:lnTo>
                <a:close/>
              </a:path>
            </a:pathLst>
          </a:custGeom>
          <a:solidFill>
            <a:srgbClr val="FEDAAE"/>
          </a:solidFill>
          <a:ln>
            <a:noFill/>
          </a:ln>
        </p:spPr>
      </p:sp>
      <p:sp>
        <p:nvSpPr>
          <p:cNvPr id="2121" name="Freeform 275"/>
          <p:cNvSpPr/>
          <p:nvPr/>
        </p:nvSpPr>
        <p:spPr>
          <a:xfrm>
            <a:off x="1246320" y="623160"/>
            <a:ext cx="1356840" cy="541800"/>
          </a:xfrm>
          <a:custGeom>
            <a:avLst/>
            <a:gdLst/>
            <a:ahLst/>
            <a:cxnLst/>
            <a:rect l="0" t="0" r="r" b="b"/>
            <a:pathLst>
              <a:path w="3769" h="1505">
                <a:moveTo>
                  <a:pt x="0" y="1492"/>
                </a:moveTo>
                <a:lnTo>
                  <a:pt x="3736" y="0"/>
                </a:lnTo>
                <a:lnTo>
                  <a:pt x="3768" y="0"/>
                </a:lnTo>
                <a:lnTo>
                  <a:pt x="0" y="1504"/>
                </a:lnTo>
                <a:lnTo>
                  <a:pt x="0" y="1492"/>
                </a:lnTo>
                <a:close/>
              </a:path>
            </a:pathLst>
          </a:custGeom>
          <a:solidFill>
            <a:srgbClr val="FEDAAF"/>
          </a:solidFill>
          <a:ln>
            <a:noFill/>
          </a:ln>
        </p:spPr>
      </p:sp>
      <p:sp>
        <p:nvSpPr>
          <p:cNvPr id="2122" name="Freeform 276"/>
          <p:cNvSpPr/>
          <p:nvPr/>
        </p:nvSpPr>
        <p:spPr>
          <a:xfrm>
            <a:off x="1246320" y="623160"/>
            <a:ext cx="1368360" cy="546480"/>
          </a:xfrm>
          <a:custGeom>
            <a:avLst/>
            <a:gdLst/>
            <a:ahLst/>
            <a:cxnLst/>
            <a:rect l="0" t="0" r="r" b="b"/>
            <a:pathLst>
              <a:path w="3801" h="1518">
                <a:moveTo>
                  <a:pt x="0" y="1504"/>
                </a:moveTo>
                <a:lnTo>
                  <a:pt x="3768" y="0"/>
                </a:lnTo>
                <a:lnTo>
                  <a:pt x="3800" y="0"/>
                </a:lnTo>
                <a:lnTo>
                  <a:pt x="0" y="1517"/>
                </a:lnTo>
                <a:lnTo>
                  <a:pt x="0" y="1504"/>
                </a:lnTo>
                <a:close/>
              </a:path>
            </a:pathLst>
          </a:custGeom>
          <a:solidFill>
            <a:srgbClr val="FEDBB1"/>
          </a:solidFill>
          <a:ln>
            <a:noFill/>
          </a:ln>
        </p:spPr>
      </p:sp>
      <p:sp>
        <p:nvSpPr>
          <p:cNvPr id="2123" name="Freeform 277"/>
          <p:cNvSpPr/>
          <p:nvPr/>
        </p:nvSpPr>
        <p:spPr>
          <a:xfrm>
            <a:off x="1246320" y="623160"/>
            <a:ext cx="1379520" cy="551160"/>
          </a:xfrm>
          <a:custGeom>
            <a:avLst/>
            <a:gdLst/>
            <a:ahLst/>
            <a:cxnLst/>
            <a:rect l="0" t="0" r="r" b="b"/>
            <a:pathLst>
              <a:path w="3832" h="1531">
                <a:moveTo>
                  <a:pt x="0" y="1517"/>
                </a:moveTo>
                <a:lnTo>
                  <a:pt x="3800" y="0"/>
                </a:lnTo>
                <a:lnTo>
                  <a:pt x="3831" y="0"/>
                </a:lnTo>
                <a:lnTo>
                  <a:pt x="0" y="1530"/>
                </a:lnTo>
                <a:lnTo>
                  <a:pt x="0" y="1517"/>
                </a:lnTo>
                <a:close/>
              </a:path>
            </a:pathLst>
          </a:custGeom>
          <a:solidFill>
            <a:srgbClr val="FEDBB2"/>
          </a:solidFill>
          <a:ln>
            <a:noFill/>
          </a:ln>
        </p:spPr>
      </p:sp>
      <p:sp>
        <p:nvSpPr>
          <p:cNvPr id="2124" name="Freeform 278"/>
          <p:cNvSpPr/>
          <p:nvPr/>
        </p:nvSpPr>
        <p:spPr>
          <a:xfrm>
            <a:off x="1246320" y="623160"/>
            <a:ext cx="1391040" cy="555480"/>
          </a:xfrm>
          <a:custGeom>
            <a:avLst/>
            <a:gdLst/>
            <a:ahLst/>
            <a:cxnLst/>
            <a:rect l="0" t="0" r="r" b="b"/>
            <a:pathLst>
              <a:path w="3864" h="1543">
                <a:moveTo>
                  <a:pt x="0" y="1530"/>
                </a:moveTo>
                <a:lnTo>
                  <a:pt x="3831" y="0"/>
                </a:lnTo>
                <a:lnTo>
                  <a:pt x="3863" y="0"/>
                </a:lnTo>
                <a:lnTo>
                  <a:pt x="0" y="1542"/>
                </a:lnTo>
                <a:lnTo>
                  <a:pt x="0" y="1530"/>
                </a:lnTo>
                <a:close/>
              </a:path>
            </a:pathLst>
          </a:custGeom>
          <a:solidFill>
            <a:srgbClr val="FEDCB3"/>
          </a:solidFill>
          <a:ln>
            <a:noFill/>
          </a:ln>
        </p:spPr>
      </p:sp>
      <p:sp>
        <p:nvSpPr>
          <p:cNvPr id="2125" name="Freeform 279"/>
          <p:cNvSpPr/>
          <p:nvPr/>
        </p:nvSpPr>
        <p:spPr>
          <a:xfrm>
            <a:off x="1246320" y="623160"/>
            <a:ext cx="1402200" cy="560160"/>
          </a:xfrm>
          <a:custGeom>
            <a:avLst/>
            <a:gdLst/>
            <a:ahLst/>
            <a:cxnLst/>
            <a:rect l="0" t="0" r="r" b="b"/>
            <a:pathLst>
              <a:path w="3895" h="1556">
                <a:moveTo>
                  <a:pt x="0" y="1542"/>
                </a:moveTo>
                <a:lnTo>
                  <a:pt x="3863" y="0"/>
                </a:lnTo>
                <a:lnTo>
                  <a:pt x="3894" y="0"/>
                </a:lnTo>
                <a:lnTo>
                  <a:pt x="0" y="1555"/>
                </a:lnTo>
                <a:lnTo>
                  <a:pt x="0" y="1542"/>
                </a:lnTo>
                <a:close/>
              </a:path>
            </a:pathLst>
          </a:custGeom>
          <a:solidFill>
            <a:srgbClr val="FEDCB4"/>
          </a:solidFill>
          <a:ln>
            <a:noFill/>
          </a:ln>
        </p:spPr>
      </p:sp>
      <p:sp>
        <p:nvSpPr>
          <p:cNvPr id="2126" name="Freeform 280"/>
          <p:cNvSpPr/>
          <p:nvPr/>
        </p:nvSpPr>
        <p:spPr>
          <a:xfrm>
            <a:off x="1246320" y="623160"/>
            <a:ext cx="1413720" cy="564840"/>
          </a:xfrm>
          <a:custGeom>
            <a:avLst/>
            <a:gdLst/>
            <a:ahLst/>
            <a:cxnLst/>
            <a:rect l="0" t="0" r="r" b="b"/>
            <a:pathLst>
              <a:path w="3927" h="1569">
                <a:moveTo>
                  <a:pt x="0" y="1555"/>
                </a:moveTo>
                <a:lnTo>
                  <a:pt x="3894" y="0"/>
                </a:lnTo>
                <a:lnTo>
                  <a:pt x="3926" y="0"/>
                </a:lnTo>
                <a:lnTo>
                  <a:pt x="0" y="1568"/>
                </a:lnTo>
                <a:lnTo>
                  <a:pt x="0" y="1555"/>
                </a:lnTo>
                <a:close/>
              </a:path>
            </a:pathLst>
          </a:custGeom>
          <a:solidFill>
            <a:srgbClr val="FEDDB5"/>
          </a:solidFill>
          <a:ln>
            <a:noFill/>
          </a:ln>
        </p:spPr>
      </p:sp>
      <p:sp>
        <p:nvSpPr>
          <p:cNvPr id="2127" name="Freeform 281"/>
          <p:cNvSpPr/>
          <p:nvPr/>
        </p:nvSpPr>
        <p:spPr>
          <a:xfrm>
            <a:off x="1246320" y="623160"/>
            <a:ext cx="1425240" cy="569160"/>
          </a:xfrm>
          <a:custGeom>
            <a:avLst/>
            <a:gdLst/>
            <a:ahLst/>
            <a:cxnLst/>
            <a:rect l="0" t="0" r="r" b="b"/>
            <a:pathLst>
              <a:path w="3959" h="1581">
                <a:moveTo>
                  <a:pt x="0" y="1568"/>
                </a:moveTo>
                <a:lnTo>
                  <a:pt x="3926" y="0"/>
                </a:lnTo>
                <a:lnTo>
                  <a:pt x="3958" y="0"/>
                </a:lnTo>
                <a:lnTo>
                  <a:pt x="0" y="1580"/>
                </a:lnTo>
                <a:lnTo>
                  <a:pt x="0" y="1568"/>
                </a:lnTo>
                <a:close/>
              </a:path>
            </a:pathLst>
          </a:custGeom>
          <a:solidFill>
            <a:srgbClr val="FEDDB6"/>
          </a:solidFill>
          <a:ln>
            <a:noFill/>
          </a:ln>
        </p:spPr>
      </p:sp>
      <p:sp>
        <p:nvSpPr>
          <p:cNvPr id="2128" name="Freeform 282"/>
          <p:cNvSpPr/>
          <p:nvPr/>
        </p:nvSpPr>
        <p:spPr>
          <a:xfrm>
            <a:off x="1246320" y="623160"/>
            <a:ext cx="1436400" cy="573840"/>
          </a:xfrm>
          <a:custGeom>
            <a:avLst/>
            <a:gdLst/>
            <a:ahLst/>
            <a:cxnLst/>
            <a:rect l="0" t="0" r="r" b="b"/>
            <a:pathLst>
              <a:path w="3990" h="1594">
                <a:moveTo>
                  <a:pt x="0" y="1580"/>
                </a:moveTo>
                <a:lnTo>
                  <a:pt x="3958" y="0"/>
                </a:lnTo>
                <a:lnTo>
                  <a:pt x="3989" y="0"/>
                </a:lnTo>
                <a:lnTo>
                  <a:pt x="0" y="1593"/>
                </a:lnTo>
                <a:lnTo>
                  <a:pt x="0" y="1580"/>
                </a:lnTo>
                <a:close/>
              </a:path>
            </a:pathLst>
          </a:custGeom>
          <a:solidFill>
            <a:srgbClr val="FEDEB8"/>
          </a:solidFill>
          <a:ln>
            <a:noFill/>
          </a:ln>
        </p:spPr>
      </p:sp>
      <p:sp>
        <p:nvSpPr>
          <p:cNvPr id="2129" name="Freeform 283"/>
          <p:cNvSpPr/>
          <p:nvPr/>
        </p:nvSpPr>
        <p:spPr>
          <a:xfrm>
            <a:off x="1246320" y="623160"/>
            <a:ext cx="1447920" cy="578160"/>
          </a:xfrm>
          <a:custGeom>
            <a:avLst/>
            <a:gdLst/>
            <a:ahLst/>
            <a:cxnLst/>
            <a:rect l="0" t="0" r="r" b="b"/>
            <a:pathLst>
              <a:path w="4022" h="1606">
                <a:moveTo>
                  <a:pt x="0" y="1593"/>
                </a:moveTo>
                <a:lnTo>
                  <a:pt x="3989" y="0"/>
                </a:lnTo>
                <a:lnTo>
                  <a:pt x="4021" y="0"/>
                </a:lnTo>
                <a:lnTo>
                  <a:pt x="0" y="1605"/>
                </a:lnTo>
                <a:lnTo>
                  <a:pt x="0" y="1593"/>
                </a:lnTo>
                <a:close/>
              </a:path>
            </a:pathLst>
          </a:custGeom>
          <a:solidFill>
            <a:srgbClr val="FFDEB9"/>
          </a:solidFill>
          <a:ln>
            <a:noFill/>
          </a:ln>
        </p:spPr>
      </p:sp>
      <p:sp>
        <p:nvSpPr>
          <p:cNvPr id="2130" name="Freeform 284"/>
          <p:cNvSpPr/>
          <p:nvPr/>
        </p:nvSpPr>
        <p:spPr>
          <a:xfrm>
            <a:off x="1246320" y="623160"/>
            <a:ext cx="1459440" cy="582840"/>
          </a:xfrm>
          <a:custGeom>
            <a:avLst/>
            <a:gdLst/>
            <a:ahLst/>
            <a:cxnLst/>
            <a:rect l="0" t="0" r="r" b="b"/>
            <a:pathLst>
              <a:path w="4054" h="1619">
                <a:moveTo>
                  <a:pt x="0" y="1605"/>
                </a:moveTo>
                <a:lnTo>
                  <a:pt x="4021" y="0"/>
                </a:lnTo>
                <a:lnTo>
                  <a:pt x="4053" y="0"/>
                </a:lnTo>
                <a:lnTo>
                  <a:pt x="0" y="1618"/>
                </a:lnTo>
                <a:lnTo>
                  <a:pt x="0" y="1605"/>
                </a:lnTo>
                <a:close/>
              </a:path>
            </a:pathLst>
          </a:custGeom>
          <a:solidFill>
            <a:srgbClr val="FFDFBA"/>
          </a:solidFill>
          <a:ln>
            <a:noFill/>
          </a:ln>
        </p:spPr>
      </p:sp>
      <p:sp>
        <p:nvSpPr>
          <p:cNvPr id="2131" name="Freeform 285"/>
          <p:cNvSpPr/>
          <p:nvPr/>
        </p:nvSpPr>
        <p:spPr>
          <a:xfrm>
            <a:off x="1246320" y="623160"/>
            <a:ext cx="1459440" cy="582840"/>
          </a:xfrm>
          <a:custGeom>
            <a:avLst/>
            <a:gdLst/>
            <a:ahLst/>
            <a:cxnLst/>
            <a:rect l="0" t="0" r="r" b="b"/>
            <a:pathLst>
              <a:path w="4054" h="1619">
                <a:moveTo>
                  <a:pt x="0" y="1618"/>
                </a:moveTo>
                <a:lnTo>
                  <a:pt x="4053" y="0"/>
                </a:lnTo>
                <a:lnTo>
                  <a:pt x="4053" y="13"/>
                </a:lnTo>
                <a:lnTo>
                  <a:pt x="32" y="1618"/>
                </a:lnTo>
                <a:lnTo>
                  <a:pt x="0" y="1618"/>
                </a:lnTo>
                <a:close/>
              </a:path>
            </a:pathLst>
          </a:custGeom>
          <a:solidFill>
            <a:srgbClr val="FFDFBB"/>
          </a:solidFill>
          <a:ln>
            <a:noFill/>
          </a:ln>
        </p:spPr>
      </p:sp>
      <p:sp>
        <p:nvSpPr>
          <p:cNvPr id="2132" name="Freeform 286"/>
          <p:cNvSpPr/>
          <p:nvPr/>
        </p:nvSpPr>
        <p:spPr>
          <a:xfrm>
            <a:off x="1257840" y="627840"/>
            <a:ext cx="1447920" cy="578160"/>
          </a:xfrm>
          <a:custGeom>
            <a:avLst/>
            <a:gdLst/>
            <a:ahLst/>
            <a:cxnLst/>
            <a:rect l="0" t="0" r="r" b="b"/>
            <a:pathLst>
              <a:path w="4022" h="1606">
                <a:moveTo>
                  <a:pt x="0" y="1605"/>
                </a:moveTo>
                <a:lnTo>
                  <a:pt x="4021" y="0"/>
                </a:lnTo>
                <a:lnTo>
                  <a:pt x="4021" y="12"/>
                </a:lnTo>
                <a:lnTo>
                  <a:pt x="32" y="1605"/>
                </a:lnTo>
                <a:lnTo>
                  <a:pt x="0" y="1605"/>
                </a:lnTo>
                <a:close/>
              </a:path>
            </a:pathLst>
          </a:custGeom>
          <a:solidFill>
            <a:srgbClr val="FFE0BC"/>
          </a:solidFill>
          <a:ln>
            <a:noFill/>
          </a:ln>
        </p:spPr>
      </p:sp>
      <p:sp>
        <p:nvSpPr>
          <p:cNvPr id="2133" name="Freeform 287"/>
          <p:cNvSpPr/>
          <p:nvPr/>
        </p:nvSpPr>
        <p:spPr>
          <a:xfrm>
            <a:off x="1269360" y="632160"/>
            <a:ext cx="1436400" cy="573840"/>
          </a:xfrm>
          <a:custGeom>
            <a:avLst/>
            <a:gdLst/>
            <a:ahLst/>
            <a:cxnLst/>
            <a:rect l="0" t="0" r="r" b="b"/>
            <a:pathLst>
              <a:path w="3990" h="1594">
                <a:moveTo>
                  <a:pt x="0" y="1593"/>
                </a:moveTo>
                <a:lnTo>
                  <a:pt x="3989" y="0"/>
                </a:lnTo>
                <a:lnTo>
                  <a:pt x="3989" y="13"/>
                </a:lnTo>
                <a:lnTo>
                  <a:pt x="31" y="1593"/>
                </a:lnTo>
                <a:lnTo>
                  <a:pt x="0" y="1593"/>
                </a:lnTo>
                <a:close/>
              </a:path>
            </a:pathLst>
          </a:custGeom>
          <a:solidFill>
            <a:srgbClr val="FFE0BD"/>
          </a:solidFill>
          <a:ln>
            <a:noFill/>
          </a:ln>
        </p:spPr>
      </p:sp>
      <p:sp>
        <p:nvSpPr>
          <p:cNvPr id="2134" name="Freeform 288"/>
          <p:cNvSpPr/>
          <p:nvPr/>
        </p:nvSpPr>
        <p:spPr>
          <a:xfrm>
            <a:off x="1280520" y="636840"/>
            <a:ext cx="1425240" cy="569160"/>
          </a:xfrm>
          <a:custGeom>
            <a:avLst/>
            <a:gdLst/>
            <a:ahLst/>
            <a:cxnLst/>
            <a:rect l="0" t="0" r="r" b="b"/>
            <a:pathLst>
              <a:path w="3959" h="1581">
                <a:moveTo>
                  <a:pt x="0" y="1580"/>
                </a:moveTo>
                <a:lnTo>
                  <a:pt x="3958" y="0"/>
                </a:lnTo>
                <a:lnTo>
                  <a:pt x="3958" y="12"/>
                </a:lnTo>
                <a:lnTo>
                  <a:pt x="32" y="1580"/>
                </a:lnTo>
                <a:lnTo>
                  <a:pt x="0" y="1580"/>
                </a:lnTo>
                <a:close/>
              </a:path>
            </a:pathLst>
          </a:custGeom>
          <a:solidFill>
            <a:srgbClr val="FFE1BE"/>
          </a:solidFill>
          <a:ln>
            <a:noFill/>
          </a:ln>
        </p:spPr>
      </p:sp>
      <p:sp>
        <p:nvSpPr>
          <p:cNvPr id="2135" name="Freeform 289"/>
          <p:cNvSpPr/>
          <p:nvPr/>
        </p:nvSpPr>
        <p:spPr>
          <a:xfrm>
            <a:off x="1292040" y="641160"/>
            <a:ext cx="1413720" cy="564840"/>
          </a:xfrm>
          <a:custGeom>
            <a:avLst/>
            <a:gdLst/>
            <a:ahLst/>
            <a:cxnLst/>
            <a:rect l="0" t="0" r="r" b="b"/>
            <a:pathLst>
              <a:path w="3927" h="1569">
                <a:moveTo>
                  <a:pt x="0" y="1568"/>
                </a:moveTo>
                <a:lnTo>
                  <a:pt x="3926" y="0"/>
                </a:lnTo>
                <a:lnTo>
                  <a:pt x="3926" y="13"/>
                </a:lnTo>
                <a:lnTo>
                  <a:pt x="32" y="1568"/>
                </a:lnTo>
                <a:lnTo>
                  <a:pt x="0" y="1568"/>
                </a:lnTo>
                <a:close/>
              </a:path>
            </a:pathLst>
          </a:custGeom>
          <a:solidFill>
            <a:srgbClr val="FFE1BF"/>
          </a:solidFill>
          <a:ln>
            <a:noFill/>
          </a:ln>
        </p:spPr>
      </p:sp>
      <p:sp>
        <p:nvSpPr>
          <p:cNvPr id="2136" name="Freeform 290"/>
          <p:cNvSpPr/>
          <p:nvPr/>
        </p:nvSpPr>
        <p:spPr>
          <a:xfrm>
            <a:off x="1303560" y="645840"/>
            <a:ext cx="1402200" cy="560160"/>
          </a:xfrm>
          <a:custGeom>
            <a:avLst/>
            <a:gdLst/>
            <a:ahLst/>
            <a:cxnLst/>
            <a:rect l="0" t="0" r="r" b="b"/>
            <a:pathLst>
              <a:path w="3895" h="1556">
                <a:moveTo>
                  <a:pt x="0" y="1555"/>
                </a:moveTo>
                <a:lnTo>
                  <a:pt x="3894" y="0"/>
                </a:lnTo>
                <a:lnTo>
                  <a:pt x="3894" y="13"/>
                </a:lnTo>
                <a:lnTo>
                  <a:pt x="31" y="1555"/>
                </a:lnTo>
                <a:lnTo>
                  <a:pt x="0" y="1555"/>
                </a:lnTo>
                <a:close/>
              </a:path>
            </a:pathLst>
          </a:custGeom>
          <a:solidFill>
            <a:srgbClr val="FFE1C0"/>
          </a:solidFill>
          <a:ln>
            <a:noFill/>
          </a:ln>
        </p:spPr>
      </p:sp>
      <p:sp>
        <p:nvSpPr>
          <p:cNvPr id="2137" name="Freeform 291"/>
          <p:cNvSpPr/>
          <p:nvPr/>
        </p:nvSpPr>
        <p:spPr>
          <a:xfrm>
            <a:off x="1314720" y="650520"/>
            <a:ext cx="1391040" cy="555480"/>
          </a:xfrm>
          <a:custGeom>
            <a:avLst/>
            <a:gdLst/>
            <a:ahLst/>
            <a:cxnLst/>
            <a:rect l="0" t="0" r="r" b="b"/>
            <a:pathLst>
              <a:path w="3864" h="1543">
                <a:moveTo>
                  <a:pt x="0" y="1542"/>
                </a:moveTo>
                <a:lnTo>
                  <a:pt x="3863" y="0"/>
                </a:lnTo>
                <a:lnTo>
                  <a:pt x="3863" y="12"/>
                </a:lnTo>
                <a:lnTo>
                  <a:pt x="32" y="1542"/>
                </a:lnTo>
                <a:lnTo>
                  <a:pt x="0" y="1542"/>
                </a:lnTo>
                <a:close/>
              </a:path>
            </a:pathLst>
          </a:custGeom>
          <a:solidFill>
            <a:srgbClr val="FFE2C1"/>
          </a:solidFill>
          <a:ln>
            <a:noFill/>
          </a:ln>
        </p:spPr>
      </p:sp>
      <p:sp>
        <p:nvSpPr>
          <p:cNvPr id="2138" name="Freeform 292"/>
          <p:cNvSpPr/>
          <p:nvPr/>
        </p:nvSpPr>
        <p:spPr>
          <a:xfrm>
            <a:off x="1326240" y="654840"/>
            <a:ext cx="1379520" cy="551160"/>
          </a:xfrm>
          <a:custGeom>
            <a:avLst/>
            <a:gdLst/>
            <a:ahLst/>
            <a:cxnLst/>
            <a:rect l="0" t="0" r="r" b="b"/>
            <a:pathLst>
              <a:path w="3832" h="1531">
                <a:moveTo>
                  <a:pt x="0" y="1530"/>
                </a:moveTo>
                <a:lnTo>
                  <a:pt x="3831" y="0"/>
                </a:lnTo>
                <a:lnTo>
                  <a:pt x="3831" y="13"/>
                </a:lnTo>
                <a:lnTo>
                  <a:pt x="32" y="1530"/>
                </a:lnTo>
                <a:lnTo>
                  <a:pt x="0" y="1530"/>
                </a:lnTo>
                <a:close/>
              </a:path>
            </a:pathLst>
          </a:custGeom>
          <a:solidFill>
            <a:srgbClr val="FFE2C2"/>
          </a:solidFill>
          <a:ln>
            <a:noFill/>
          </a:ln>
        </p:spPr>
      </p:sp>
      <p:sp>
        <p:nvSpPr>
          <p:cNvPr id="2139" name="Freeform 293"/>
          <p:cNvSpPr/>
          <p:nvPr/>
        </p:nvSpPr>
        <p:spPr>
          <a:xfrm>
            <a:off x="1337760" y="659520"/>
            <a:ext cx="1368000" cy="546480"/>
          </a:xfrm>
          <a:custGeom>
            <a:avLst/>
            <a:gdLst/>
            <a:ahLst/>
            <a:cxnLst/>
            <a:rect l="0" t="0" r="r" b="b"/>
            <a:pathLst>
              <a:path w="3800" h="1518">
                <a:moveTo>
                  <a:pt x="0" y="1517"/>
                </a:moveTo>
                <a:lnTo>
                  <a:pt x="3799" y="0"/>
                </a:lnTo>
                <a:lnTo>
                  <a:pt x="3799" y="13"/>
                </a:lnTo>
                <a:lnTo>
                  <a:pt x="31" y="1517"/>
                </a:lnTo>
                <a:lnTo>
                  <a:pt x="0" y="1517"/>
                </a:lnTo>
                <a:close/>
              </a:path>
            </a:pathLst>
          </a:custGeom>
          <a:solidFill>
            <a:srgbClr val="FFE3C3"/>
          </a:solidFill>
          <a:ln>
            <a:noFill/>
          </a:ln>
        </p:spPr>
      </p:sp>
      <p:sp>
        <p:nvSpPr>
          <p:cNvPr id="2140" name="Freeform 294"/>
          <p:cNvSpPr/>
          <p:nvPr/>
        </p:nvSpPr>
        <p:spPr>
          <a:xfrm>
            <a:off x="1348920" y="664200"/>
            <a:ext cx="1356840" cy="541800"/>
          </a:xfrm>
          <a:custGeom>
            <a:avLst/>
            <a:gdLst/>
            <a:ahLst/>
            <a:cxnLst/>
            <a:rect l="0" t="0" r="r" b="b"/>
            <a:pathLst>
              <a:path w="3769" h="1505">
                <a:moveTo>
                  <a:pt x="0" y="1504"/>
                </a:moveTo>
                <a:lnTo>
                  <a:pt x="3768" y="0"/>
                </a:lnTo>
                <a:lnTo>
                  <a:pt x="3768" y="12"/>
                </a:lnTo>
                <a:lnTo>
                  <a:pt x="32" y="1504"/>
                </a:lnTo>
                <a:lnTo>
                  <a:pt x="0" y="1504"/>
                </a:lnTo>
                <a:close/>
              </a:path>
            </a:pathLst>
          </a:custGeom>
          <a:solidFill>
            <a:srgbClr val="FFE3C4"/>
          </a:solidFill>
          <a:ln>
            <a:noFill/>
          </a:ln>
        </p:spPr>
      </p:sp>
      <p:sp>
        <p:nvSpPr>
          <p:cNvPr id="2141" name="Freeform 295"/>
          <p:cNvSpPr/>
          <p:nvPr/>
        </p:nvSpPr>
        <p:spPr>
          <a:xfrm>
            <a:off x="1360440" y="668520"/>
            <a:ext cx="1345320" cy="537480"/>
          </a:xfrm>
          <a:custGeom>
            <a:avLst/>
            <a:gdLst/>
            <a:ahLst/>
            <a:cxnLst/>
            <a:rect l="0" t="0" r="r" b="b"/>
            <a:pathLst>
              <a:path w="3737" h="1493">
                <a:moveTo>
                  <a:pt x="0" y="1492"/>
                </a:moveTo>
                <a:lnTo>
                  <a:pt x="3736" y="0"/>
                </a:lnTo>
                <a:lnTo>
                  <a:pt x="3736" y="13"/>
                </a:lnTo>
                <a:lnTo>
                  <a:pt x="31" y="1492"/>
                </a:lnTo>
                <a:lnTo>
                  <a:pt x="0" y="1492"/>
                </a:lnTo>
                <a:close/>
              </a:path>
            </a:pathLst>
          </a:custGeom>
          <a:solidFill>
            <a:srgbClr val="FFE4C5"/>
          </a:solidFill>
          <a:ln>
            <a:noFill/>
          </a:ln>
        </p:spPr>
      </p:sp>
      <p:sp>
        <p:nvSpPr>
          <p:cNvPr id="2142" name="Freeform 296"/>
          <p:cNvSpPr/>
          <p:nvPr/>
        </p:nvSpPr>
        <p:spPr>
          <a:xfrm>
            <a:off x="1371600" y="673200"/>
            <a:ext cx="1334160" cy="532800"/>
          </a:xfrm>
          <a:custGeom>
            <a:avLst/>
            <a:gdLst/>
            <a:ahLst/>
            <a:cxnLst/>
            <a:rect l="0" t="0" r="r" b="b"/>
            <a:pathLst>
              <a:path w="3706" h="1480">
                <a:moveTo>
                  <a:pt x="0" y="1479"/>
                </a:moveTo>
                <a:lnTo>
                  <a:pt x="3705" y="0"/>
                </a:lnTo>
                <a:lnTo>
                  <a:pt x="3705" y="13"/>
                </a:lnTo>
                <a:lnTo>
                  <a:pt x="32" y="1479"/>
                </a:lnTo>
                <a:lnTo>
                  <a:pt x="0" y="1479"/>
                </a:lnTo>
                <a:close/>
              </a:path>
            </a:pathLst>
          </a:custGeom>
          <a:solidFill>
            <a:srgbClr val="FFE4C6"/>
          </a:solidFill>
          <a:ln>
            <a:noFill/>
          </a:ln>
        </p:spPr>
      </p:sp>
      <p:sp>
        <p:nvSpPr>
          <p:cNvPr id="2143" name="Freeform 297"/>
          <p:cNvSpPr/>
          <p:nvPr/>
        </p:nvSpPr>
        <p:spPr>
          <a:xfrm>
            <a:off x="1383120" y="677880"/>
            <a:ext cx="1322640" cy="528120"/>
          </a:xfrm>
          <a:custGeom>
            <a:avLst/>
            <a:gdLst/>
            <a:ahLst/>
            <a:cxnLst/>
            <a:rect l="0" t="0" r="r" b="b"/>
            <a:pathLst>
              <a:path w="3674" h="1467">
                <a:moveTo>
                  <a:pt x="0" y="1466"/>
                </a:moveTo>
                <a:lnTo>
                  <a:pt x="3673" y="0"/>
                </a:lnTo>
                <a:lnTo>
                  <a:pt x="3673" y="12"/>
                </a:lnTo>
                <a:lnTo>
                  <a:pt x="32" y="1466"/>
                </a:lnTo>
                <a:lnTo>
                  <a:pt x="0" y="1466"/>
                </a:lnTo>
                <a:close/>
              </a:path>
            </a:pathLst>
          </a:custGeom>
          <a:solidFill>
            <a:srgbClr val="FFE5C7"/>
          </a:solidFill>
          <a:ln>
            <a:noFill/>
          </a:ln>
        </p:spPr>
      </p:sp>
      <p:sp>
        <p:nvSpPr>
          <p:cNvPr id="2144" name="Freeform 298"/>
          <p:cNvSpPr/>
          <p:nvPr/>
        </p:nvSpPr>
        <p:spPr>
          <a:xfrm>
            <a:off x="1394640" y="682200"/>
            <a:ext cx="1311120" cy="523800"/>
          </a:xfrm>
          <a:custGeom>
            <a:avLst/>
            <a:gdLst/>
            <a:ahLst/>
            <a:cxnLst/>
            <a:rect l="0" t="0" r="r" b="b"/>
            <a:pathLst>
              <a:path w="3642" h="1455">
                <a:moveTo>
                  <a:pt x="0" y="1454"/>
                </a:moveTo>
                <a:lnTo>
                  <a:pt x="3641" y="0"/>
                </a:lnTo>
                <a:lnTo>
                  <a:pt x="3641" y="13"/>
                </a:lnTo>
                <a:lnTo>
                  <a:pt x="31" y="1454"/>
                </a:lnTo>
                <a:lnTo>
                  <a:pt x="0" y="1454"/>
                </a:lnTo>
                <a:close/>
              </a:path>
            </a:pathLst>
          </a:custGeom>
          <a:solidFill>
            <a:srgbClr val="FFE5C8"/>
          </a:solidFill>
          <a:ln>
            <a:noFill/>
          </a:ln>
        </p:spPr>
      </p:sp>
      <p:sp>
        <p:nvSpPr>
          <p:cNvPr id="2145" name="Freeform 299"/>
          <p:cNvSpPr/>
          <p:nvPr/>
        </p:nvSpPr>
        <p:spPr>
          <a:xfrm>
            <a:off x="1405800" y="686880"/>
            <a:ext cx="1299960" cy="519120"/>
          </a:xfrm>
          <a:custGeom>
            <a:avLst/>
            <a:gdLst/>
            <a:ahLst/>
            <a:cxnLst/>
            <a:rect l="0" t="0" r="r" b="b"/>
            <a:pathLst>
              <a:path w="3611" h="1442">
                <a:moveTo>
                  <a:pt x="0" y="1441"/>
                </a:moveTo>
                <a:lnTo>
                  <a:pt x="3610" y="0"/>
                </a:lnTo>
                <a:lnTo>
                  <a:pt x="3610" y="12"/>
                </a:lnTo>
                <a:lnTo>
                  <a:pt x="32" y="1441"/>
                </a:lnTo>
                <a:lnTo>
                  <a:pt x="0" y="1441"/>
                </a:lnTo>
                <a:close/>
              </a:path>
            </a:pathLst>
          </a:custGeom>
          <a:solidFill>
            <a:srgbClr val="FFE5C9"/>
          </a:solidFill>
          <a:ln>
            <a:noFill/>
          </a:ln>
        </p:spPr>
      </p:sp>
      <p:sp>
        <p:nvSpPr>
          <p:cNvPr id="2146" name="Freeform 300"/>
          <p:cNvSpPr/>
          <p:nvPr/>
        </p:nvSpPr>
        <p:spPr>
          <a:xfrm>
            <a:off x="1417320" y="691200"/>
            <a:ext cx="1288440" cy="514800"/>
          </a:xfrm>
          <a:custGeom>
            <a:avLst/>
            <a:gdLst/>
            <a:ahLst/>
            <a:cxnLst/>
            <a:rect l="0" t="0" r="r" b="b"/>
            <a:pathLst>
              <a:path w="3579" h="1430">
                <a:moveTo>
                  <a:pt x="0" y="1429"/>
                </a:moveTo>
                <a:lnTo>
                  <a:pt x="3578" y="0"/>
                </a:lnTo>
                <a:lnTo>
                  <a:pt x="3578" y="13"/>
                </a:lnTo>
                <a:lnTo>
                  <a:pt x="32" y="1429"/>
                </a:lnTo>
                <a:lnTo>
                  <a:pt x="0" y="1429"/>
                </a:lnTo>
                <a:close/>
              </a:path>
            </a:pathLst>
          </a:custGeom>
          <a:solidFill>
            <a:srgbClr val="FFE6CA"/>
          </a:solidFill>
          <a:ln>
            <a:noFill/>
          </a:ln>
        </p:spPr>
      </p:sp>
      <p:sp>
        <p:nvSpPr>
          <p:cNvPr id="2147" name="Freeform 301"/>
          <p:cNvSpPr/>
          <p:nvPr/>
        </p:nvSpPr>
        <p:spPr>
          <a:xfrm>
            <a:off x="1428840" y="695880"/>
            <a:ext cx="1276920" cy="510120"/>
          </a:xfrm>
          <a:custGeom>
            <a:avLst/>
            <a:gdLst/>
            <a:ahLst/>
            <a:cxnLst/>
            <a:rect l="0" t="0" r="r" b="b"/>
            <a:pathLst>
              <a:path w="3547" h="1417">
                <a:moveTo>
                  <a:pt x="0" y="1416"/>
                </a:moveTo>
                <a:lnTo>
                  <a:pt x="3546" y="0"/>
                </a:lnTo>
                <a:lnTo>
                  <a:pt x="3546" y="13"/>
                </a:lnTo>
                <a:lnTo>
                  <a:pt x="31" y="1416"/>
                </a:lnTo>
                <a:lnTo>
                  <a:pt x="0" y="1416"/>
                </a:lnTo>
                <a:close/>
              </a:path>
            </a:pathLst>
          </a:custGeom>
          <a:solidFill>
            <a:srgbClr val="FFE6CB"/>
          </a:solidFill>
          <a:ln>
            <a:noFill/>
          </a:ln>
        </p:spPr>
      </p:sp>
      <p:sp>
        <p:nvSpPr>
          <p:cNvPr id="2148" name="Freeform 302"/>
          <p:cNvSpPr/>
          <p:nvPr/>
        </p:nvSpPr>
        <p:spPr>
          <a:xfrm>
            <a:off x="1440000" y="700560"/>
            <a:ext cx="1265760" cy="505440"/>
          </a:xfrm>
          <a:custGeom>
            <a:avLst/>
            <a:gdLst/>
            <a:ahLst/>
            <a:cxnLst/>
            <a:rect l="0" t="0" r="r" b="b"/>
            <a:pathLst>
              <a:path w="3516" h="1404">
                <a:moveTo>
                  <a:pt x="0" y="1403"/>
                </a:moveTo>
                <a:lnTo>
                  <a:pt x="3515" y="0"/>
                </a:lnTo>
                <a:lnTo>
                  <a:pt x="3515" y="12"/>
                </a:lnTo>
                <a:lnTo>
                  <a:pt x="32" y="1403"/>
                </a:lnTo>
                <a:lnTo>
                  <a:pt x="0" y="1403"/>
                </a:lnTo>
                <a:close/>
              </a:path>
            </a:pathLst>
          </a:custGeom>
          <a:solidFill>
            <a:srgbClr val="FFE7CC"/>
          </a:solidFill>
          <a:ln>
            <a:noFill/>
          </a:ln>
        </p:spPr>
      </p:sp>
      <p:sp>
        <p:nvSpPr>
          <p:cNvPr id="2149" name="Freeform 303"/>
          <p:cNvSpPr/>
          <p:nvPr/>
        </p:nvSpPr>
        <p:spPr>
          <a:xfrm>
            <a:off x="1451520" y="704880"/>
            <a:ext cx="1254240" cy="501120"/>
          </a:xfrm>
          <a:custGeom>
            <a:avLst/>
            <a:gdLst/>
            <a:ahLst/>
            <a:cxnLst/>
            <a:rect l="0" t="0" r="r" b="b"/>
            <a:pathLst>
              <a:path w="3484" h="1392">
                <a:moveTo>
                  <a:pt x="0" y="1391"/>
                </a:moveTo>
                <a:lnTo>
                  <a:pt x="3483" y="0"/>
                </a:lnTo>
                <a:lnTo>
                  <a:pt x="3483" y="13"/>
                </a:lnTo>
                <a:lnTo>
                  <a:pt x="32" y="1391"/>
                </a:lnTo>
                <a:lnTo>
                  <a:pt x="0" y="1391"/>
                </a:lnTo>
                <a:close/>
              </a:path>
            </a:pathLst>
          </a:custGeom>
          <a:solidFill>
            <a:srgbClr val="FFE7CD"/>
          </a:solidFill>
          <a:ln>
            <a:noFill/>
          </a:ln>
        </p:spPr>
      </p:sp>
      <p:sp>
        <p:nvSpPr>
          <p:cNvPr id="2150" name="Freeform 304"/>
          <p:cNvSpPr/>
          <p:nvPr/>
        </p:nvSpPr>
        <p:spPr>
          <a:xfrm>
            <a:off x="1463040" y="709560"/>
            <a:ext cx="1242720" cy="496440"/>
          </a:xfrm>
          <a:custGeom>
            <a:avLst/>
            <a:gdLst/>
            <a:ahLst/>
            <a:cxnLst/>
            <a:rect l="0" t="0" r="r" b="b"/>
            <a:pathLst>
              <a:path w="3452" h="1379">
                <a:moveTo>
                  <a:pt x="0" y="1378"/>
                </a:moveTo>
                <a:lnTo>
                  <a:pt x="3451" y="0"/>
                </a:lnTo>
                <a:lnTo>
                  <a:pt x="3451" y="13"/>
                </a:lnTo>
                <a:lnTo>
                  <a:pt x="31" y="1378"/>
                </a:lnTo>
                <a:lnTo>
                  <a:pt x="0" y="1378"/>
                </a:lnTo>
                <a:close/>
              </a:path>
            </a:pathLst>
          </a:custGeom>
          <a:solidFill>
            <a:srgbClr val="FFE8CE"/>
          </a:solidFill>
          <a:ln>
            <a:noFill/>
          </a:ln>
        </p:spPr>
      </p:sp>
      <p:sp>
        <p:nvSpPr>
          <p:cNvPr id="2151" name="Freeform 305"/>
          <p:cNvSpPr/>
          <p:nvPr/>
        </p:nvSpPr>
        <p:spPr>
          <a:xfrm>
            <a:off x="1474200" y="714240"/>
            <a:ext cx="1231560" cy="491760"/>
          </a:xfrm>
          <a:custGeom>
            <a:avLst/>
            <a:gdLst/>
            <a:ahLst/>
            <a:cxnLst/>
            <a:rect l="0" t="0" r="r" b="b"/>
            <a:pathLst>
              <a:path w="3421" h="1366">
                <a:moveTo>
                  <a:pt x="0" y="1365"/>
                </a:moveTo>
                <a:lnTo>
                  <a:pt x="3420" y="0"/>
                </a:lnTo>
                <a:lnTo>
                  <a:pt x="3420" y="12"/>
                </a:lnTo>
                <a:lnTo>
                  <a:pt x="32" y="1365"/>
                </a:lnTo>
                <a:lnTo>
                  <a:pt x="0" y="1365"/>
                </a:lnTo>
                <a:close/>
              </a:path>
            </a:pathLst>
          </a:custGeom>
          <a:solidFill>
            <a:srgbClr val="FFE8CF"/>
          </a:solidFill>
          <a:ln>
            <a:noFill/>
          </a:ln>
        </p:spPr>
      </p:sp>
      <p:sp>
        <p:nvSpPr>
          <p:cNvPr id="2152" name="Freeform 306"/>
          <p:cNvSpPr/>
          <p:nvPr/>
        </p:nvSpPr>
        <p:spPr>
          <a:xfrm>
            <a:off x="1485720" y="718560"/>
            <a:ext cx="1220040" cy="487440"/>
          </a:xfrm>
          <a:custGeom>
            <a:avLst/>
            <a:gdLst/>
            <a:ahLst/>
            <a:cxnLst/>
            <a:rect l="0" t="0" r="r" b="b"/>
            <a:pathLst>
              <a:path w="3389" h="1354">
                <a:moveTo>
                  <a:pt x="0" y="1353"/>
                </a:moveTo>
                <a:lnTo>
                  <a:pt x="3388" y="0"/>
                </a:lnTo>
                <a:lnTo>
                  <a:pt x="3388" y="13"/>
                </a:lnTo>
                <a:lnTo>
                  <a:pt x="32" y="1353"/>
                </a:lnTo>
                <a:lnTo>
                  <a:pt x="0" y="1353"/>
                </a:lnTo>
                <a:close/>
              </a:path>
            </a:pathLst>
          </a:custGeom>
          <a:solidFill>
            <a:srgbClr val="FFE8D0"/>
          </a:solidFill>
          <a:ln>
            <a:noFill/>
          </a:ln>
        </p:spPr>
      </p:sp>
      <p:sp>
        <p:nvSpPr>
          <p:cNvPr id="2153" name="Freeform 307"/>
          <p:cNvSpPr/>
          <p:nvPr/>
        </p:nvSpPr>
        <p:spPr>
          <a:xfrm>
            <a:off x="1497240" y="723240"/>
            <a:ext cx="1208520" cy="482760"/>
          </a:xfrm>
          <a:custGeom>
            <a:avLst/>
            <a:gdLst/>
            <a:ahLst/>
            <a:cxnLst/>
            <a:rect l="0" t="0" r="r" b="b"/>
            <a:pathLst>
              <a:path w="3357" h="1341">
                <a:moveTo>
                  <a:pt x="0" y="1340"/>
                </a:moveTo>
                <a:lnTo>
                  <a:pt x="3356" y="0"/>
                </a:lnTo>
                <a:lnTo>
                  <a:pt x="3356" y="13"/>
                </a:lnTo>
                <a:lnTo>
                  <a:pt x="31" y="1340"/>
                </a:lnTo>
                <a:lnTo>
                  <a:pt x="0" y="1340"/>
                </a:lnTo>
                <a:close/>
              </a:path>
            </a:pathLst>
          </a:custGeom>
          <a:solidFill>
            <a:srgbClr val="FFE9D1"/>
          </a:solidFill>
          <a:ln>
            <a:noFill/>
          </a:ln>
        </p:spPr>
      </p:sp>
      <p:sp>
        <p:nvSpPr>
          <p:cNvPr id="2154" name="Freeform 308"/>
          <p:cNvSpPr/>
          <p:nvPr/>
        </p:nvSpPr>
        <p:spPr>
          <a:xfrm>
            <a:off x="1508400" y="727920"/>
            <a:ext cx="1197360" cy="478080"/>
          </a:xfrm>
          <a:custGeom>
            <a:avLst/>
            <a:gdLst/>
            <a:ahLst/>
            <a:cxnLst/>
            <a:rect l="0" t="0" r="r" b="b"/>
            <a:pathLst>
              <a:path w="3326" h="1328">
                <a:moveTo>
                  <a:pt x="0" y="1327"/>
                </a:moveTo>
                <a:lnTo>
                  <a:pt x="3325" y="0"/>
                </a:lnTo>
                <a:lnTo>
                  <a:pt x="3325" y="12"/>
                </a:lnTo>
                <a:lnTo>
                  <a:pt x="32" y="1327"/>
                </a:lnTo>
                <a:lnTo>
                  <a:pt x="0" y="1327"/>
                </a:lnTo>
                <a:close/>
              </a:path>
            </a:pathLst>
          </a:custGeom>
          <a:solidFill>
            <a:srgbClr val="FFE9D2"/>
          </a:solidFill>
          <a:ln>
            <a:noFill/>
          </a:ln>
        </p:spPr>
      </p:sp>
      <p:sp>
        <p:nvSpPr>
          <p:cNvPr id="2155" name="Freeform 309"/>
          <p:cNvSpPr/>
          <p:nvPr/>
        </p:nvSpPr>
        <p:spPr>
          <a:xfrm>
            <a:off x="1519920" y="732240"/>
            <a:ext cx="1185840" cy="473760"/>
          </a:xfrm>
          <a:custGeom>
            <a:avLst/>
            <a:gdLst/>
            <a:ahLst/>
            <a:cxnLst/>
            <a:rect l="0" t="0" r="r" b="b"/>
            <a:pathLst>
              <a:path w="3294" h="1316">
                <a:moveTo>
                  <a:pt x="0" y="1315"/>
                </a:moveTo>
                <a:lnTo>
                  <a:pt x="3293" y="0"/>
                </a:lnTo>
                <a:lnTo>
                  <a:pt x="3293" y="13"/>
                </a:lnTo>
                <a:lnTo>
                  <a:pt x="32" y="1315"/>
                </a:lnTo>
                <a:lnTo>
                  <a:pt x="0" y="1315"/>
                </a:lnTo>
                <a:close/>
              </a:path>
            </a:pathLst>
          </a:custGeom>
          <a:solidFill>
            <a:srgbClr val="FFEAD3"/>
          </a:solidFill>
          <a:ln>
            <a:noFill/>
          </a:ln>
        </p:spPr>
      </p:sp>
      <p:sp>
        <p:nvSpPr>
          <p:cNvPr id="2156" name="Freeform 310"/>
          <p:cNvSpPr/>
          <p:nvPr/>
        </p:nvSpPr>
        <p:spPr>
          <a:xfrm>
            <a:off x="1531440" y="736920"/>
            <a:ext cx="1174320" cy="469080"/>
          </a:xfrm>
          <a:custGeom>
            <a:avLst/>
            <a:gdLst/>
            <a:ahLst/>
            <a:cxnLst/>
            <a:rect l="0" t="0" r="r" b="b"/>
            <a:pathLst>
              <a:path w="3262" h="1303">
                <a:moveTo>
                  <a:pt x="0" y="1302"/>
                </a:moveTo>
                <a:lnTo>
                  <a:pt x="3261" y="0"/>
                </a:lnTo>
                <a:lnTo>
                  <a:pt x="3261" y="12"/>
                </a:lnTo>
                <a:lnTo>
                  <a:pt x="31" y="1302"/>
                </a:lnTo>
                <a:lnTo>
                  <a:pt x="0" y="1302"/>
                </a:lnTo>
                <a:close/>
              </a:path>
            </a:pathLst>
          </a:custGeom>
          <a:solidFill>
            <a:srgbClr val="FFEAD4"/>
          </a:solidFill>
          <a:ln>
            <a:noFill/>
          </a:ln>
        </p:spPr>
      </p:sp>
      <p:sp>
        <p:nvSpPr>
          <p:cNvPr id="2157" name="Freeform 311"/>
          <p:cNvSpPr/>
          <p:nvPr/>
        </p:nvSpPr>
        <p:spPr>
          <a:xfrm>
            <a:off x="1542600" y="741240"/>
            <a:ext cx="1163160" cy="464760"/>
          </a:xfrm>
          <a:custGeom>
            <a:avLst/>
            <a:gdLst/>
            <a:ahLst/>
            <a:cxnLst/>
            <a:rect l="0" t="0" r="r" b="b"/>
            <a:pathLst>
              <a:path w="3231" h="1291">
                <a:moveTo>
                  <a:pt x="0" y="1290"/>
                </a:moveTo>
                <a:lnTo>
                  <a:pt x="3230" y="0"/>
                </a:lnTo>
                <a:lnTo>
                  <a:pt x="3230" y="13"/>
                </a:lnTo>
                <a:lnTo>
                  <a:pt x="32" y="1290"/>
                </a:lnTo>
                <a:lnTo>
                  <a:pt x="0" y="1290"/>
                </a:lnTo>
                <a:close/>
              </a:path>
            </a:pathLst>
          </a:custGeom>
          <a:solidFill>
            <a:srgbClr val="FFEAD5"/>
          </a:solidFill>
          <a:ln>
            <a:noFill/>
          </a:ln>
        </p:spPr>
      </p:sp>
      <p:sp>
        <p:nvSpPr>
          <p:cNvPr id="2158" name="Freeform 312"/>
          <p:cNvSpPr/>
          <p:nvPr/>
        </p:nvSpPr>
        <p:spPr>
          <a:xfrm>
            <a:off x="1554120" y="745920"/>
            <a:ext cx="1151640" cy="460080"/>
          </a:xfrm>
          <a:custGeom>
            <a:avLst/>
            <a:gdLst/>
            <a:ahLst/>
            <a:cxnLst/>
            <a:rect l="0" t="0" r="r" b="b"/>
            <a:pathLst>
              <a:path w="3199" h="1278">
                <a:moveTo>
                  <a:pt x="0" y="1277"/>
                </a:moveTo>
                <a:lnTo>
                  <a:pt x="3198" y="0"/>
                </a:lnTo>
                <a:lnTo>
                  <a:pt x="3198" y="13"/>
                </a:lnTo>
                <a:lnTo>
                  <a:pt x="32" y="1277"/>
                </a:lnTo>
                <a:lnTo>
                  <a:pt x="0" y="1277"/>
                </a:lnTo>
                <a:close/>
              </a:path>
            </a:pathLst>
          </a:custGeom>
          <a:solidFill>
            <a:srgbClr val="FFEBD5"/>
          </a:solidFill>
          <a:ln>
            <a:noFill/>
          </a:ln>
        </p:spPr>
      </p:sp>
      <p:sp>
        <p:nvSpPr>
          <p:cNvPr id="2159" name="Freeform 313"/>
          <p:cNvSpPr/>
          <p:nvPr/>
        </p:nvSpPr>
        <p:spPr>
          <a:xfrm>
            <a:off x="1565640" y="750600"/>
            <a:ext cx="1140120" cy="455400"/>
          </a:xfrm>
          <a:custGeom>
            <a:avLst/>
            <a:gdLst/>
            <a:ahLst/>
            <a:cxnLst/>
            <a:rect l="0" t="0" r="r" b="b"/>
            <a:pathLst>
              <a:path w="3167" h="1265">
                <a:moveTo>
                  <a:pt x="0" y="1264"/>
                </a:moveTo>
                <a:lnTo>
                  <a:pt x="3166" y="0"/>
                </a:lnTo>
                <a:lnTo>
                  <a:pt x="3166" y="12"/>
                </a:lnTo>
                <a:lnTo>
                  <a:pt x="31" y="1264"/>
                </a:lnTo>
                <a:lnTo>
                  <a:pt x="0" y="1264"/>
                </a:lnTo>
                <a:close/>
              </a:path>
            </a:pathLst>
          </a:custGeom>
          <a:solidFill>
            <a:srgbClr val="FFEBD6"/>
          </a:solidFill>
          <a:ln>
            <a:noFill/>
          </a:ln>
        </p:spPr>
      </p:sp>
      <p:sp>
        <p:nvSpPr>
          <p:cNvPr id="2160" name="Freeform 314"/>
          <p:cNvSpPr/>
          <p:nvPr/>
        </p:nvSpPr>
        <p:spPr>
          <a:xfrm>
            <a:off x="1576800" y="754920"/>
            <a:ext cx="1128960" cy="451080"/>
          </a:xfrm>
          <a:custGeom>
            <a:avLst/>
            <a:gdLst/>
            <a:ahLst/>
            <a:cxnLst/>
            <a:rect l="0" t="0" r="r" b="b"/>
            <a:pathLst>
              <a:path w="3136" h="1253">
                <a:moveTo>
                  <a:pt x="0" y="1252"/>
                </a:moveTo>
                <a:lnTo>
                  <a:pt x="3135" y="0"/>
                </a:lnTo>
                <a:lnTo>
                  <a:pt x="3135" y="13"/>
                </a:lnTo>
                <a:lnTo>
                  <a:pt x="32" y="1252"/>
                </a:lnTo>
                <a:lnTo>
                  <a:pt x="0" y="1252"/>
                </a:lnTo>
                <a:close/>
              </a:path>
            </a:pathLst>
          </a:custGeom>
          <a:solidFill>
            <a:srgbClr val="FFECD7"/>
          </a:solidFill>
          <a:ln>
            <a:noFill/>
          </a:ln>
        </p:spPr>
      </p:sp>
      <p:sp>
        <p:nvSpPr>
          <p:cNvPr id="2161" name="Freeform 315"/>
          <p:cNvSpPr/>
          <p:nvPr/>
        </p:nvSpPr>
        <p:spPr>
          <a:xfrm>
            <a:off x="1588320" y="759600"/>
            <a:ext cx="1117440" cy="446400"/>
          </a:xfrm>
          <a:custGeom>
            <a:avLst/>
            <a:gdLst/>
            <a:ahLst/>
            <a:cxnLst/>
            <a:rect l="0" t="0" r="r" b="b"/>
            <a:pathLst>
              <a:path w="3104" h="1240">
                <a:moveTo>
                  <a:pt x="0" y="1239"/>
                </a:moveTo>
                <a:lnTo>
                  <a:pt x="3103" y="0"/>
                </a:lnTo>
                <a:lnTo>
                  <a:pt x="3103" y="13"/>
                </a:lnTo>
                <a:lnTo>
                  <a:pt x="31" y="1239"/>
                </a:lnTo>
                <a:lnTo>
                  <a:pt x="0" y="1239"/>
                </a:lnTo>
                <a:close/>
              </a:path>
            </a:pathLst>
          </a:custGeom>
          <a:solidFill>
            <a:srgbClr val="FFECD8"/>
          </a:solidFill>
          <a:ln>
            <a:noFill/>
          </a:ln>
        </p:spPr>
      </p:sp>
      <p:sp>
        <p:nvSpPr>
          <p:cNvPr id="2162" name="Freeform 316"/>
          <p:cNvSpPr/>
          <p:nvPr/>
        </p:nvSpPr>
        <p:spPr>
          <a:xfrm>
            <a:off x="1599480" y="764280"/>
            <a:ext cx="1106280" cy="441720"/>
          </a:xfrm>
          <a:custGeom>
            <a:avLst/>
            <a:gdLst/>
            <a:ahLst/>
            <a:cxnLst/>
            <a:rect l="0" t="0" r="r" b="b"/>
            <a:pathLst>
              <a:path w="3073" h="1227">
                <a:moveTo>
                  <a:pt x="0" y="1226"/>
                </a:moveTo>
                <a:lnTo>
                  <a:pt x="3072" y="0"/>
                </a:lnTo>
                <a:lnTo>
                  <a:pt x="3072" y="12"/>
                </a:lnTo>
                <a:lnTo>
                  <a:pt x="32" y="1226"/>
                </a:lnTo>
                <a:lnTo>
                  <a:pt x="0" y="1226"/>
                </a:lnTo>
                <a:close/>
              </a:path>
            </a:pathLst>
          </a:custGeom>
          <a:solidFill>
            <a:srgbClr val="FFECD9"/>
          </a:solidFill>
          <a:ln>
            <a:noFill/>
          </a:ln>
        </p:spPr>
      </p:sp>
      <p:sp>
        <p:nvSpPr>
          <p:cNvPr id="2163" name="Freeform 317"/>
          <p:cNvSpPr/>
          <p:nvPr/>
        </p:nvSpPr>
        <p:spPr>
          <a:xfrm>
            <a:off x="1611000" y="768600"/>
            <a:ext cx="1094760" cy="437400"/>
          </a:xfrm>
          <a:custGeom>
            <a:avLst/>
            <a:gdLst/>
            <a:ahLst/>
            <a:cxnLst/>
            <a:rect l="0" t="0" r="r" b="b"/>
            <a:pathLst>
              <a:path w="3041" h="1215">
                <a:moveTo>
                  <a:pt x="0" y="1214"/>
                </a:moveTo>
                <a:lnTo>
                  <a:pt x="3040" y="0"/>
                </a:lnTo>
                <a:lnTo>
                  <a:pt x="3040" y="26"/>
                </a:lnTo>
                <a:lnTo>
                  <a:pt x="63" y="1214"/>
                </a:lnTo>
                <a:lnTo>
                  <a:pt x="0" y="1214"/>
                </a:lnTo>
                <a:close/>
              </a:path>
            </a:pathLst>
          </a:custGeom>
          <a:solidFill>
            <a:srgbClr val="FFEDDA"/>
          </a:solidFill>
          <a:ln>
            <a:noFill/>
          </a:ln>
        </p:spPr>
      </p:sp>
      <p:sp>
        <p:nvSpPr>
          <p:cNvPr id="2164" name="Freeform 318"/>
          <p:cNvSpPr/>
          <p:nvPr/>
        </p:nvSpPr>
        <p:spPr>
          <a:xfrm>
            <a:off x="1633680" y="777960"/>
            <a:ext cx="1072080" cy="428040"/>
          </a:xfrm>
          <a:custGeom>
            <a:avLst/>
            <a:gdLst/>
            <a:ahLst/>
            <a:cxnLst/>
            <a:rect l="0" t="0" r="r" b="b"/>
            <a:pathLst>
              <a:path w="2978" h="1189">
                <a:moveTo>
                  <a:pt x="0" y="1188"/>
                </a:moveTo>
                <a:lnTo>
                  <a:pt x="2977" y="0"/>
                </a:lnTo>
                <a:lnTo>
                  <a:pt x="2977" y="12"/>
                </a:lnTo>
                <a:lnTo>
                  <a:pt x="32" y="1188"/>
                </a:lnTo>
                <a:lnTo>
                  <a:pt x="0" y="1188"/>
                </a:lnTo>
                <a:close/>
              </a:path>
            </a:pathLst>
          </a:custGeom>
          <a:solidFill>
            <a:srgbClr val="FFEDDB"/>
          </a:solidFill>
          <a:ln>
            <a:noFill/>
          </a:ln>
        </p:spPr>
      </p:sp>
      <p:sp>
        <p:nvSpPr>
          <p:cNvPr id="2165" name="Freeform 319"/>
          <p:cNvSpPr/>
          <p:nvPr/>
        </p:nvSpPr>
        <p:spPr>
          <a:xfrm>
            <a:off x="1645200" y="782280"/>
            <a:ext cx="1060560" cy="423720"/>
          </a:xfrm>
          <a:custGeom>
            <a:avLst/>
            <a:gdLst/>
            <a:ahLst/>
            <a:cxnLst/>
            <a:rect l="0" t="0" r="r" b="b"/>
            <a:pathLst>
              <a:path w="2946" h="1177">
                <a:moveTo>
                  <a:pt x="0" y="1176"/>
                </a:moveTo>
                <a:lnTo>
                  <a:pt x="2945" y="0"/>
                </a:lnTo>
                <a:lnTo>
                  <a:pt x="2945" y="13"/>
                </a:lnTo>
                <a:lnTo>
                  <a:pt x="32" y="1176"/>
                </a:lnTo>
                <a:lnTo>
                  <a:pt x="0" y="1176"/>
                </a:lnTo>
                <a:close/>
              </a:path>
            </a:pathLst>
          </a:custGeom>
          <a:solidFill>
            <a:srgbClr val="FFEEDC"/>
          </a:solidFill>
          <a:ln>
            <a:noFill/>
          </a:ln>
        </p:spPr>
      </p:sp>
      <p:sp>
        <p:nvSpPr>
          <p:cNvPr id="2166" name="Freeform 320"/>
          <p:cNvSpPr/>
          <p:nvPr/>
        </p:nvSpPr>
        <p:spPr>
          <a:xfrm>
            <a:off x="1656720" y="786960"/>
            <a:ext cx="1049040" cy="419040"/>
          </a:xfrm>
          <a:custGeom>
            <a:avLst/>
            <a:gdLst/>
            <a:ahLst/>
            <a:cxnLst/>
            <a:rect l="0" t="0" r="r" b="b"/>
            <a:pathLst>
              <a:path w="2914" h="1164">
                <a:moveTo>
                  <a:pt x="0" y="1163"/>
                </a:moveTo>
                <a:lnTo>
                  <a:pt x="2913" y="0"/>
                </a:lnTo>
                <a:lnTo>
                  <a:pt x="2913" y="25"/>
                </a:lnTo>
                <a:lnTo>
                  <a:pt x="63" y="1163"/>
                </a:lnTo>
                <a:lnTo>
                  <a:pt x="0" y="1163"/>
                </a:lnTo>
                <a:close/>
              </a:path>
            </a:pathLst>
          </a:custGeom>
          <a:solidFill>
            <a:srgbClr val="FFEEDD"/>
          </a:solidFill>
          <a:ln>
            <a:noFill/>
          </a:ln>
        </p:spPr>
      </p:sp>
      <p:sp>
        <p:nvSpPr>
          <p:cNvPr id="2167" name="Freeform 321"/>
          <p:cNvSpPr/>
          <p:nvPr/>
        </p:nvSpPr>
        <p:spPr>
          <a:xfrm>
            <a:off x="1679400" y="795960"/>
            <a:ext cx="1026360" cy="410040"/>
          </a:xfrm>
          <a:custGeom>
            <a:avLst/>
            <a:gdLst/>
            <a:ahLst/>
            <a:cxnLst/>
            <a:rect l="0" t="0" r="r" b="b"/>
            <a:pathLst>
              <a:path w="2851" h="1139">
                <a:moveTo>
                  <a:pt x="0" y="1138"/>
                </a:moveTo>
                <a:lnTo>
                  <a:pt x="2850" y="0"/>
                </a:lnTo>
                <a:lnTo>
                  <a:pt x="2850" y="13"/>
                </a:lnTo>
                <a:lnTo>
                  <a:pt x="32" y="1138"/>
                </a:lnTo>
                <a:lnTo>
                  <a:pt x="0" y="1138"/>
                </a:lnTo>
                <a:close/>
              </a:path>
            </a:pathLst>
          </a:custGeom>
          <a:solidFill>
            <a:srgbClr val="FFEFDE"/>
          </a:solidFill>
          <a:ln>
            <a:noFill/>
          </a:ln>
        </p:spPr>
      </p:sp>
      <p:sp>
        <p:nvSpPr>
          <p:cNvPr id="2168" name="Freeform 322"/>
          <p:cNvSpPr/>
          <p:nvPr/>
        </p:nvSpPr>
        <p:spPr>
          <a:xfrm>
            <a:off x="1690920" y="800640"/>
            <a:ext cx="1014840" cy="405360"/>
          </a:xfrm>
          <a:custGeom>
            <a:avLst/>
            <a:gdLst/>
            <a:ahLst/>
            <a:cxnLst/>
            <a:rect l="0" t="0" r="r" b="b"/>
            <a:pathLst>
              <a:path w="2819" h="1126">
                <a:moveTo>
                  <a:pt x="0" y="1125"/>
                </a:moveTo>
                <a:lnTo>
                  <a:pt x="2818" y="0"/>
                </a:lnTo>
                <a:lnTo>
                  <a:pt x="2818" y="12"/>
                </a:lnTo>
                <a:lnTo>
                  <a:pt x="31" y="1125"/>
                </a:lnTo>
                <a:lnTo>
                  <a:pt x="0" y="1125"/>
                </a:lnTo>
                <a:close/>
              </a:path>
            </a:pathLst>
          </a:custGeom>
          <a:solidFill>
            <a:srgbClr val="FFEFDF"/>
          </a:solidFill>
          <a:ln>
            <a:noFill/>
          </a:ln>
        </p:spPr>
      </p:sp>
      <p:sp>
        <p:nvSpPr>
          <p:cNvPr id="2169" name="Freeform 323"/>
          <p:cNvSpPr/>
          <p:nvPr/>
        </p:nvSpPr>
        <p:spPr>
          <a:xfrm>
            <a:off x="1702080" y="804960"/>
            <a:ext cx="1003680" cy="401040"/>
          </a:xfrm>
          <a:custGeom>
            <a:avLst/>
            <a:gdLst/>
            <a:ahLst/>
            <a:cxnLst/>
            <a:rect l="0" t="0" r="r" b="b"/>
            <a:pathLst>
              <a:path w="2788" h="1114">
                <a:moveTo>
                  <a:pt x="0" y="1113"/>
                </a:moveTo>
                <a:lnTo>
                  <a:pt x="2787" y="0"/>
                </a:lnTo>
                <a:lnTo>
                  <a:pt x="2787" y="13"/>
                </a:lnTo>
                <a:lnTo>
                  <a:pt x="32" y="1113"/>
                </a:lnTo>
                <a:lnTo>
                  <a:pt x="0" y="1113"/>
                </a:lnTo>
                <a:close/>
              </a:path>
            </a:pathLst>
          </a:custGeom>
          <a:solidFill>
            <a:srgbClr val="FFEFE0"/>
          </a:solidFill>
          <a:ln>
            <a:noFill/>
          </a:ln>
        </p:spPr>
      </p:sp>
      <p:sp>
        <p:nvSpPr>
          <p:cNvPr id="2170" name="Freeform 324"/>
          <p:cNvSpPr/>
          <p:nvPr/>
        </p:nvSpPr>
        <p:spPr>
          <a:xfrm>
            <a:off x="1713600" y="809640"/>
            <a:ext cx="992160" cy="396360"/>
          </a:xfrm>
          <a:custGeom>
            <a:avLst/>
            <a:gdLst/>
            <a:ahLst/>
            <a:cxnLst/>
            <a:rect l="0" t="0" r="r" b="b"/>
            <a:pathLst>
              <a:path w="2756" h="1101">
                <a:moveTo>
                  <a:pt x="0" y="1100"/>
                </a:moveTo>
                <a:lnTo>
                  <a:pt x="2755" y="0"/>
                </a:lnTo>
                <a:lnTo>
                  <a:pt x="2755" y="13"/>
                </a:lnTo>
                <a:lnTo>
                  <a:pt x="32" y="1100"/>
                </a:lnTo>
                <a:lnTo>
                  <a:pt x="0" y="1100"/>
                </a:lnTo>
                <a:close/>
              </a:path>
            </a:pathLst>
          </a:custGeom>
          <a:solidFill>
            <a:srgbClr val="FFF0E0"/>
          </a:solidFill>
          <a:ln>
            <a:noFill/>
          </a:ln>
        </p:spPr>
      </p:sp>
      <p:sp>
        <p:nvSpPr>
          <p:cNvPr id="2171" name="Freeform 325"/>
          <p:cNvSpPr/>
          <p:nvPr/>
        </p:nvSpPr>
        <p:spPr>
          <a:xfrm>
            <a:off x="1725120" y="814320"/>
            <a:ext cx="980640" cy="391680"/>
          </a:xfrm>
          <a:custGeom>
            <a:avLst/>
            <a:gdLst/>
            <a:ahLst/>
            <a:cxnLst/>
            <a:rect l="0" t="0" r="r" b="b"/>
            <a:pathLst>
              <a:path w="2724" h="1088">
                <a:moveTo>
                  <a:pt x="0" y="1087"/>
                </a:moveTo>
                <a:lnTo>
                  <a:pt x="2723" y="0"/>
                </a:lnTo>
                <a:lnTo>
                  <a:pt x="2723" y="12"/>
                </a:lnTo>
                <a:lnTo>
                  <a:pt x="31" y="1087"/>
                </a:lnTo>
                <a:lnTo>
                  <a:pt x="0" y="1087"/>
                </a:lnTo>
                <a:close/>
              </a:path>
            </a:pathLst>
          </a:custGeom>
          <a:solidFill>
            <a:srgbClr val="FFF0E1"/>
          </a:solidFill>
          <a:ln>
            <a:noFill/>
          </a:ln>
        </p:spPr>
      </p:sp>
      <p:sp>
        <p:nvSpPr>
          <p:cNvPr id="2172" name="Freeform 326"/>
          <p:cNvSpPr/>
          <p:nvPr/>
        </p:nvSpPr>
        <p:spPr>
          <a:xfrm>
            <a:off x="1736280" y="818640"/>
            <a:ext cx="969480" cy="387360"/>
          </a:xfrm>
          <a:custGeom>
            <a:avLst/>
            <a:gdLst/>
            <a:ahLst/>
            <a:cxnLst/>
            <a:rect l="0" t="0" r="r" b="b"/>
            <a:pathLst>
              <a:path w="2693" h="1076">
                <a:moveTo>
                  <a:pt x="0" y="1075"/>
                </a:moveTo>
                <a:lnTo>
                  <a:pt x="2692" y="0"/>
                </a:lnTo>
                <a:lnTo>
                  <a:pt x="2692" y="13"/>
                </a:lnTo>
                <a:lnTo>
                  <a:pt x="32" y="1075"/>
                </a:lnTo>
                <a:lnTo>
                  <a:pt x="0" y="1075"/>
                </a:lnTo>
                <a:close/>
              </a:path>
            </a:pathLst>
          </a:custGeom>
          <a:solidFill>
            <a:srgbClr val="FFF1E2"/>
          </a:solidFill>
          <a:ln>
            <a:noFill/>
          </a:ln>
        </p:spPr>
      </p:sp>
      <p:sp>
        <p:nvSpPr>
          <p:cNvPr id="2173" name="Freeform 327"/>
          <p:cNvSpPr/>
          <p:nvPr/>
        </p:nvSpPr>
        <p:spPr>
          <a:xfrm>
            <a:off x="1747800" y="823320"/>
            <a:ext cx="957960" cy="382680"/>
          </a:xfrm>
          <a:custGeom>
            <a:avLst/>
            <a:gdLst/>
            <a:ahLst/>
            <a:cxnLst/>
            <a:rect l="0" t="0" r="r" b="b"/>
            <a:pathLst>
              <a:path w="2661" h="1063">
                <a:moveTo>
                  <a:pt x="0" y="1062"/>
                </a:moveTo>
                <a:lnTo>
                  <a:pt x="2660" y="0"/>
                </a:lnTo>
                <a:lnTo>
                  <a:pt x="2660" y="12"/>
                </a:lnTo>
                <a:lnTo>
                  <a:pt x="32" y="1062"/>
                </a:lnTo>
                <a:lnTo>
                  <a:pt x="0" y="1062"/>
                </a:lnTo>
                <a:close/>
              </a:path>
            </a:pathLst>
          </a:custGeom>
          <a:solidFill>
            <a:srgbClr val="FFF1E3"/>
          </a:solidFill>
          <a:ln>
            <a:noFill/>
          </a:ln>
        </p:spPr>
      </p:sp>
      <p:sp>
        <p:nvSpPr>
          <p:cNvPr id="2174" name="Freeform 328"/>
          <p:cNvSpPr/>
          <p:nvPr/>
        </p:nvSpPr>
        <p:spPr>
          <a:xfrm>
            <a:off x="1759320" y="827640"/>
            <a:ext cx="946440" cy="378360"/>
          </a:xfrm>
          <a:custGeom>
            <a:avLst/>
            <a:gdLst/>
            <a:ahLst/>
            <a:cxnLst/>
            <a:rect l="0" t="0" r="r" b="b"/>
            <a:pathLst>
              <a:path w="2629" h="1051">
                <a:moveTo>
                  <a:pt x="0" y="1050"/>
                </a:moveTo>
                <a:lnTo>
                  <a:pt x="2628" y="0"/>
                </a:lnTo>
                <a:lnTo>
                  <a:pt x="2628" y="13"/>
                </a:lnTo>
                <a:lnTo>
                  <a:pt x="31" y="1050"/>
                </a:lnTo>
                <a:lnTo>
                  <a:pt x="0" y="1050"/>
                </a:lnTo>
                <a:close/>
              </a:path>
            </a:pathLst>
          </a:custGeom>
          <a:solidFill>
            <a:srgbClr val="FFF1E3"/>
          </a:solidFill>
          <a:ln>
            <a:noFill/>
          </a:ln>
        </p:spPr>
      </p:sp>
      <p:sp>
        <p:nvSpPr>
          <p:cNvPr id="2175" name="Freeform 329"/>
          <p:cNvSpPr/>
          <p:nvPr/>
        </p:nvSpPr>
        <p:spPr>
          <a:xfrm>
            <a:off x="1770480" y="832320"/>
            <a:ext cx="935280" cy="373680"/>
          </a:xfrm>
          <a:custGeom>
            <a:avLst/>
            <a:gdLst/>
            <a:ahLst/>
            <a:cxnLst/>
            <a:rect l="0" t="0" r="r" b="b"/>
            <a:pathLst>
              <a:path w="2598" h="1038">
                <a:moveTo>
                  <a:pt x="0" y="1037"/>
                </a:moveTo>
                <a:lnTo>
                  <a:pt x="2597" y="0"/>
                </a:lnTo>
                <a:lnTo>
                  <a:pt x="2597" y="25"/>
                </a:lnTo>
                <a:lnTo>
                  <a:pt x="64" y="1037"/>
                </a:lnTo>
                <a:lnTo>
                  <a:pt x="0" y="1037"/>
                </a:lnTo>
                <a:close/>
              </a:path>
            </a:pathLst>
          </a:custGeom>
          <a:solidFill>
            <a:srgbClr val="FFF2E4"/>
          </a:solidFill>
          <a:ln>
            <a:noFill/>
          </a:ln>
        </p:spPr>
      </p:sp>
      <p:sp>
        <p:nvSpPr>
          <p:cNvPr id="2176" name="Freeform 330"/>
          <p:cNvSpPr/>
          <p:nvPr/>
        </p:nvSpPr>
        <p:spPr>
          <a:xfrm>
            <a:off x="1793520" y="841320"/>
            <a:ext cx="912240" cy="364680"/>
          </a:xfrm>
          <a:custGeom>
            <a:avLst/>
            <a:gdLst/>
            <a:ahLst/>
            <a:cxnLst/>
            <a:rect l="0" t="0" r="r" b="b"/>
            <a:pathLst>
              <a:path w="2534" h="1013">
                <a:moveTo>
                  <a:pt x="0" y="1012"/>
                </a:moveTo>
                <a:lnTo>
                  <a:pt x="2533" y="0"/>
                </a:lnTo>
                <a:lnTo>
                  <a:pt x="2533" y="13"/>
                </a:lnTo>
                <a:lnTo>
                  <a:pt x="31" y="1012"/>
                </a:lnTo>
                <a:lnTo>
                  <a:pt x="0" y="1012"/>
                </a:lnTo>
                <a:close/>
              </a:path>
            </a:pathLst>
          </a:custGeom>
          <a:solidFill>
            <a:srgbClr val="FFF2E5"/>
          </a:solidFill>
          <a:ln>
            <a:noFill/>
          </a:ln>
        </p:spPr>
      </p:sp>
      <p:sp>
        <p:nvSpPr>
          <p:cNvPr id="2177" name="Freeform 331"/>
          <p:cNvSpPr/>
          <p:nvPr/>
        </p:nvSpPr>
        <p:spPr>
          <a:xfrm>
            <a:off x="1804680" y="846000"/>
            <a:ext cx="901080" cy="360000"/>
          </a:xfrm>
          <a:custGeom>
            <a:avLst/>
            <a:gdLst/>
            <a:ahLst/>
            <a:cxnLst/>
            <a:rect l="0" t="0" r="r" b="b"/>
            <a:pathLst>
              <a:path w="2503" h="1000">
                <a:moveTo>
                  <a:pt x="0" y="999"/>
                </a:moveTo>
                <a:lnTo>
                  <a:pt x="2502" y="0"/>
                </a:lnTo>
                <a:lnTo>
                  <a:pt x="2502" y="13"/>
                </a:lnTo>
                <a:lnTo>
                  <a:pt x="32" y="999"/>
                </a:lnTo>
                <a:lnTo>
                  <a:pt x="0" y="999"/>
                </a:lnTo>
                <a:close/>
              </a:path>
            </a:pathLst>
          </a:custGeom>
          <a:solidFill>
            <a:srgbClr val="FFF2E6"/>
          </a:solidFill>
          <a:ln>
            <a:noFill/>
          </a:ln>
        </p:spPr>
      </p:sp>
      <p:sp>
        <p:nvSpPr>
          <p:cNvPr id="2178" name="Freeform 332"/>
          <p:cNvSpPr/>
          <p:nvPr/>
        </p:nvSpPr>
        <p:spPr>
          <a:xfrm>
            <a:off x="1816200" y="850680"/>
            <a:ext cx="889560" cy="355320"/>
          </a:xfrm>
          <a:custGeom>
            <a:avLst/>
            <a:gdLst/>
            <a:ahLst/>
            <a:cxnLst/>
            <a:rect l="0" t="0" r="r" b="b"/>
            <a:pathLst>
              <a:path w="2471" h="987">
                <a:moveTo>
                  <a:pt x="0" y="986"/>
                </a:moveTo>
                <a:lnTo>
                  <a:pt x="2470" y="0"/>
                </a:lnTo>
                <a:lnTo>
                  <a:pt x="2470" y="12"/>
                </a:lnTo>
                <a:lnTo>
                  <a:pt x="32" y="986"/>
                </a:lnTo>
                <a:lnTo>
                  <a:pt x="0" y="986"/>
                </a:lnTo>
                <a:close/>
              </a:path>
            </a:pathLst>
          </a:custGeom>
          <a:solidFill>
            <a:srgbClr val="FFF3E7"/>
          </a:solidFill>
          <a:ln>
            <a:noFill/>
          </a:ln>
        </p:spPr>
      </p:sp>
      <p:sp>
        <p:nvSpPr>
          <p:cNvPr id="2179" name="Freeform 333"/>
          <p:cNvSpPr/>
          <p:nvPr/>
        </p:nvSpPr>
        <p:spPr>
          <a:xfrm>
            <a:off x="1827720" y="855000"/>
            <a:ext cx="878040" cy="351000"/>
          </a:xfrm>
          <a:custGeom>
            <a:avLst/>
            <a:gdLst/>
            <a:ahLst/>
            <a:cxnLst/>
            <a:rect l="0" t="0" r="r" b="b"/>
            <a:pathLst>
              <a:path w="2439" h="975">
                <a:moveTo>
                  <a:pt x="0" y="974"/>
                </a:moveTo>
                <a:lnTo>
                  <a:pt x="2438" y="0"/>
                </a:lnTo>
                <a:lnTo>
                  <a:pt x="2438" y="13"/>
                </a:lnTo>
                <a:lnTo>
                  <a:pt x="31" y="974"/>
                </a:lnTo>
                <a:lnTo>
                  <a:pt x="0" y="974"/>
                </a:lnTo>
                <a:close/>
              </a:path>
            </a:pathLst>
          </a:custGeom>
          <a:solidFill>
            <a:srgbClr val="FFF3E7"/>
          </a:solidFill>
          <a:ln>
            <a:noFill/>
          </a:ln>
        </p:spPr>
      </p:sp>
      <p:sp>
        <p:nvSpPr>
          <p:cNvPr id="2180" name="Freeform 334"/>
          <p:cNvSpPr/>
          <p:nvPr/>
        </p:nvSpPr>
        <p:spPr>
          <a:xfrm>
            <a:off x="1838880" y="859680"/>
            <a:ext cx="866880" cy="346320"/>
          </a:xfrm>
          <a:custGeom>
            <a:avLst/>
            <a:gdLst/>
            <a:ahLst/>
            <a:cxnLst/>
            <a:rect l="0" t="0" r="r" b="b"/>
            <a:pathLst>
              <a:path w="2408" h="962">
                <a:moveTo>
                  <a:pt x="0" y="961"/>
                </a:moveTo>
                <a:lnTo>
                  <a:pt x="2407" y="0"/>
                </a:lnTo>
                <a:lnTo>
                  <a:pt x="2407" y="14"/>
                </a:lnTo>
                <a:lnTo>
                  <a:pt x="32" y="961"/>
                </a:lnTo>
                <a:lnTo>
                  <a:pt x="0" y="961"/>
                </a:lnTo>
                <a:close/>
              </a:path>
            </a:pathLst>
          </a:custGeom>
          <a:solidFill>
            <a:srgbClr val="FFF3E8"/>
          </a:solidFill>
          <a:ln>
            <a:noFill/>
          </a:ln>
        </p:spPr>
      </p:sp>
      <p:sp>
        <p:nvSpPr>
          <p:cNvPr id="2181" name="Freeform 335"/>
          <p:cNvSpPr/>
          <p:nvPr/>
        </p:nvSpPr>
        <p:spPr>
          <a:xfrm>
            <a:off x="1850400" y="864360"/>
            <a:ext cx="855360" cy="341640"/>
          </a:xfrm>
          <a:custGeom>
            <a:avLst/>
            <a:gdLst/>
            <a:ahLst/>
            <a:cxnLst/>
            <a:rect l="0" t="0" r="r" b="b"/>
            <a:pathLst>
              <a:path w="2376" h="949">
                <a:moveTo>
                  <a:pt x="0" y="948"/>
                </a:moveTo>
                <a:lnTo>
                  <a:pt x="2375" y="0"/>
                </a:lnTo>
                <a:lnTo>
                  <a:pt x="2375" y="12"/>
                </a:lnTo>
                <a:lnTo>
                  <a:pt x="31" y="948"/>
                </a:lnTo>
                <a:lnTo>
                  <a:pt x="0" y="948"/>
                </a:lnTo>
                <a:close/>
              </a:path>
            </a:pathLst>
          </a:custGeom>
          <a:solidFill>
            <a:srgbClr val="FFF4E8"/>
          </a:solidFill>
          <a:ln>
            <a:noFill/>
          </a:ln>
        </p:spPr>
      </p:sp>
      <p:sp>
        <p:nvSpPr>
          <p:cNvPr id="2182" name="Freeform 336"/>
          <p:cNvSpPr/>
          <p:nvPr/>
        </p:nvSpPr>
        <p:spPr>
          <a:xfrm>
            <a:off x="1861560" y="868680"/>
            <a:ext cx="844200" cy="337320"/>
          </a:xfrm>
          <a:custGeom>
            <a:avLst/>
            <a:gdLst/>
            <a:ahLst/>
            <a:cxnLst/>
            <a:rect l="0" t="0" r="r" b="b"/>
            <a:pathLst>
              <a:path w="2345" h="937">
                <a:moveTo>
                  <a:pt x="0" y="936"/>
                </a:moveTo>
                <a:lnTo>
                  <a:pt x="2344" y="0"/>
                </a:lnTo>
                <a:lnTo>
                  <a:pt x="2344" y="25"/>
                </a:lnTo>
                <a:lnTo>
                  <a:pt x="64" y="936"/>
                </a:lnTo>
                <a:lnTo>
                  <a:pt x="0" y="936"/>
                </a:lnTo>
                <a:close/>
              </a:path>
            </a:pathLst>
          </a:custGeom>
          <a:solidFill>
            <a:srgbClr val="FFF4E9"/>
          </a:solidFill>
          <a:ln>
            <a:noFill/>
          </a:ln>
        </p:spPr>
      </p:sp>
      <p:sp>
        <p:nvSpPr>
          <p:cNvPr id="2183" name="Freeform 337"/>
          <p:cNvSpPr/>
          <p:nvPr/>
        </p:nvSpPr>
        <p:spPr>
          <a:xfrm>
            <a:off x="1884600" y="877680"/>
            <a:ext cx="821160" cy="328320"/>
          </a:xfrm>
          <a:custGeom>
            <a:avLst/>
            <a:gdLst/>
            <a:ahLst/>
            <a:cxnLst/>
            <a:rect l="0" t="0" r="r" b="b"/>
            <a:pathLst>
              <a:path w="2281" h="912">
                <a:moveTo>
                  <a:pt x="0" y="911"/>
                </a:moveTo>
                <a:lnTo>
                  <a:pt x="2280" y="0"/>
                </a:lnTo>
                <a:lnTo>
                  <a:pt x="2280" y="13"/>
                </a:lnTo>
                <a:lnTo>
                  <a:pt x="31" y="911"/>
                </a:lnTo>
                <a:lnTo>
                  <a:pt x="0" y="911"/>
                </a:lnTo>
                <a:close/>
              </a:path>
            </a:pathLst>
          </a:custGeom>
          <a:solidFill>
            <a:srgbClr val="FFF4EA"/>
          </a:solidFill>
          <a:ln>
            <a:noFill/>
          </a:ln>
        </p:spPr>
      </p:sp>
      <p:sp>
        <p:nvSpPr>
          <p:cNvPr id="2184" name="Freeform 338"/>
          <p:cNvSpPr/>
          <p:nvPr/>
        </p:nvSpPr>
        <p:spPr>
          <a:xfrm>
            <a:off x="1895760" y="882360"/>
            <a:ext cx="810000" cy="323640"/>
          </a:xfrm>
          <a:custGeom>
            <a:avLst/>
            <a:gdLst/>
            <a:ahLst/>
            <a:cxnLst/>
            <a:rect l="0" t="0" r="r" b="b"/>
            <a:pathLst>
              <a:path w="2250" h="899">
                <a:moveTo>
                  <a:pt x="0" y="898"/>
                </a:moveTo>
                <a:lnTo>
                  <a:pt x="2249" y="0"/>
                </a:lnTo>
                <a:lnTo>
                  <a:pt x="2249" y="13"/>
                </a:lnTo>
                <a:lnTo>
                  <a:pt x="32" y="898"/>
                </a:lnTo>
                <a:lnTo>
                  <a:pt x="0" y="898"/>
                </a:lnTo>
                <a:close/>
              </a:path>
            </a:pathLst>
          </a:custGeom>
          <a:solidFill>
            <a:srgbClr val="FFF5EB"/>
          </a:solidFill>
          <a:ln>
            <a:noFill/>
          </a:ln>
        </p:spPr>
      </p:sp>
      <p:sp>
        <p:nvSpPr>
          <p:cNvPr id="2185" name="Freeform 339"/>
          <p:cNvSpPr/>
          <p:nvPr/>
        </p:nvSpPr>
        <p:spPr>
          <a:xfrm>
            <a:off x="1907280" y="887040"/>
            <a:ext cx="798480" cy="318960"/>
          </a:xfrm>
          <a:custGeom>
            <a:avLst/>
            <a:gdLst/>
            <a:ahLst/>
            <a:cxnLst/>
            <a:rect l="0" t="0" r="r" b="b"/>
            <a:pathLst>
              <a:path w="2218" h="886">
                <a:moveTo>
                  <a:pt x="0" y="885"/>
                </a:moveTo>
                <a:lnTo>
                  <a:pt x="2217" y="0"/>
                </a:lnTo>
                <a:lnTo>
                  <a:pt x="2217" y="12"/>
                </a:lnTo>
                <a:lnTo>
                  <a:pt x="32" y="885"/>
                </a:lnTo>
                <a:lnTo>
                  <a:pt x="0" y="885"/>
                </a:lnTo>
                <a:close/>
              </a:path>
            </a:pathLst>
          </a:custGeom>
          <a:solidFill>
            <a:srgbClr val="FFF5EB"/>
          </a:solidFill>
          <a:ln>
            <a:noFill/>
          </a:ln>
        </p:spPr>
      </p:sp>
      <p:sp>
        <p:nvSpPr>
          <p:cNvPr id="2186" name="Freeform 340"/>
          <p:cNvSpPr/>
          <p:nvPr/>
        </p:nvSpPr>
        <p:spPr>
          <a:xfrm>
            <a:off x="1918800" y="891360"/>
            <a:ext cx="786960" cy="314640"/>
          </a:xfrm>
          <a:custGeom>
            <a:avLst/>
            <a:gdLst/>
            <a:ahLst/>
            <a:cxnLst/>
            <a:rect l="0" t="0" r="r" b="b"/>
            <a:pathLst>
              <a:path w="2186" h="874">
                <a:moveTo>
                  <a:pt x="0" y="873"/>
                </a:moveTo>
                <a:lnTo>
                  <a:pt x="2185" y="0"/>
                </a:lnTo>
                <a:lnTo>
                  <a:pt x="2185" y="13"/>
                </a:lnTo>
                <a:lnTo>
                  <a:pt x="31" y="873"/>
                </a:lnTo>
                <a:lnTo>
                  <a:pt x="0" y="873"/>
                </a:lnTo>
                <a:close/>
              </a:path>
            </a:pathLst>
          </a:custGeom>
          <a:solidFill>
            <a:srgbClr val="FFF5EC"/>
          </a:solidFill>
          <a:ln>
            <a:noFill/>
          </a:ln>
        </p:spPr>
      </p:sp>
      <p:sp>
        <p:nvSpPr>
          <p:cNvPr id="2187" name="Freeform 341"/>
          <p:cNvSpPr/>
          <p:nvPr/>
        </p:nvSpPr>
        <p:spPr>
          <a:xfrm>
            <a:off x="1929960" y="896040"/>
            <a:ext cx="775800" cy="309960"/>
          </a:xfrm>
          <a:custGeom>
            <a:avLst/>
            <a:gdLst/>
            <a:ahLst/>
            <a:cxnLst/>
            <a:rect l="0" t="0" r="r" b="b"/>
            <a:pathLst>
              <a:path w="2155" h="861">
                <a:moveTo>
                  <a:pt x="0" y="860"/>
                </a:moveTo>
                <a:lnTo>
                  <a:pt x="2154" y="0"/>
                </a:lnTo>
                <a:lnTo>
                  <a:pt x="2154" y="13"/>
                </a:lnTo>
                <a:lnTo>
                  <a:pt x="33" y="860"/>
                </a:lnTo>
                <a:lnTo>
                  <a:pt x="0" y="860"/>
                </a:lnTo>
                <a:close/>
              </a:path>
            </a:pathLst>
          </a:custGeom>
          <a:solidFill>
            <a:srgbClr val="FFF5EC"/>
          </a:solidFill>
          <a:ln>
            <a:noFill/>
          </a:ln>
        </p:spPr>
      </p:sp>
      <p:sp>
        <p:nvSpPr>
          <p:cNvPr id="2188" name="Freeform 342"/>
          <p:cNvSpPr/>
          <p:nvPr/>
        </p:nvSpPr>
        <p:spPr>
          <a:xfrm>
            <a:off x="1941480" y="900720"/>
            <a:ext cx="764280" cy="305280"/>
          </a:xfrm>
          <a:custGeom>
            <a:avLst/>
            <a:gdLst/>
            <a:ahLst/>
            <a:cxnLst/>
            <a:rect l="0" t="0" r="r" b="b"/>
            <a:pathLst>
              <a:path w="2123" h="848">
                <a:moveTo>
                  <a:pt x="0" y="847"/>
                </a:moveTo>
                <a:lnTo>
                  <a:pt x="2122" y="0"/>
                </a:lnTo>
                <a:lnTo>
                  <a:pt x="2122" y="12"/>
                </a:lnTo>
                <a:lnTo>
                  <a:pt x="32" y="847"/>
                </a:lnTo>
                <a:lnTo>
                  <a:pt x="0" y="847"/>
                </a:lnTo>
                <a:close/>
              </a:path>
            </a:pathLst>
          </a:custGeom>
          <a:solidFill>
            <a:srgbClr val="FFF6ED"/>
          </a:solidFill>
          <a:ln>
            <a:noFill/>
          </a:ln>
        </p:spPr>
      </p:sp>
      <p:sp>
        <p:nvSpPr>
          <p:cNvPr id="2189" name="Freeform 343"/>
          <p:cNvSpPr/>
          <p:nvPr/>
        </p:nvSpPr>
        <p:spPr>
          <a:xfrm>
            <a:off x="1953000" y="905040"/>
            <a:ext cx="752760" cy="300960"/>
          </a:xfrm>
          <a:custGeom>
            <a:avLst/>
            <a:gdLst/>
            <a:ahLst/>
            <a:cxnLst/>
            <a:rect l="0" t="0" r="r" b="b"/>
            <a:pathLst>
              <a:path w="2091" h="836">
                <a:moveTo>
                  <a:pt x="0" y="835"/>
                </a:moveTo>
                <a:lnTo>
                  <a:pt x="2090" y="0"/>
                </a:lnTo>
                <a:lnTo>
                  <a:pt x="2090" y="13"/>
                </a:lnTo>
                <a:lnTo>
                  <a:pt x="31" y="835"/>
                </a:lnTo>
                <a:lnTo>
                  <a:pt x="0" y="835"/>
                </a:lnTo>
                <a:close/>
              </a:path>
            </a:pathLst>
          </a:custGeom>
          <a:solidFill>
            <a:srgbClr val="FFF6ED"/>
          </a:solidFill>
          <a:ln>
            <a:noFill/>
          </a:ln>
        </p:spPr>
      </p:sp>
      <p:sp>
        <p:nvSpPr>
          <p:cNvPr id="2190" name="Freeform 344"/>
          <p:cNvSpPr/>
          <p:nvPr/>
        </p:nvSpPr>
        <p:spPr>
          <a:xfrm>
            <a:off x="1964160" y="909720"/>
            <a:ext cx="741600" cy="296280"/>
          </a:xfrm>
          <a:custGeom>
            <a:avLst/>
            <a:gdLst/>
            <a:ahLst/>
            <a:cxnLst/>
            <a:rect l="0" t="0" r="r" b="b"/>
            <a:pathLst>
              <a:path w="2060" h="823">
                <a:moveTo>
                  <a:pt x="0" y="822"/>
                </a:moveTo>
                <a:lnTo>
                  <a:pt x="2059" y="0"/>
                </a:lnTo>
                <a:lnTo>
                  <a:pt x="2059" y="13"/>
                </a:lnTo>
                <a:lnTo>
                  <a:pt x="32" y="822"/>
                </a:lnTo>
                <a:lnTo>
                  <a:pt x="0" y="822"/>
                </a:lnTo>
                <a:close/>
              </a:path>
            </a:pathLst>
          </a:custGeom>
          <a:solidFill>
            <a:srgbClr val="FFF6EE"/>
          </a:solidFill>
          <a:ln>
            <a:noFill/>
          </a:ln>
        </p:spPr>
      </p:sp>
      <p:sp>
        <p:nvSpPr>
          <p:cNvPr id="2191" name="Freeform 345"/>
          <p:cNvSpPr/>
          <p:nvPr/>
        </p:nvSpPr>
        <p:spPr>
          <a:xfrm>
            <a:off x="1975680" y="914400"/>
            <a:ext cx="730080" cy="291600"/>
          </a:xfrm>
          <a:custGeom>
            <a:avLst/>
            <a:gdLst/>
            <a:ahLst/>
            <a:cxnLst/>
            <a:rect l="0" t="0" r="r" b="b"/>
            <a:pathLst>
              <a:path w="2028" h="810">
                <a:moveTo>
                  <a:pt x="0" y="809"/>
                </a:moveTo>
                <a:lnTo>
                  <a:pt x="2027" y="0"/>
                </a:lnTo>
                <a:lnTo>
                  <a:pt x="2027" y="12"/>
                </a:lnTo>
                <a:lnTo>
                  <a:pt x="32" y="809"/>
                </a:lnTo>
                <a:lnTo>
                  <a:pt x="0" y="809"/>
                </a:lnTo>
                <a:close/>
              </a:path>
            </a:pathLst>
          </a:custGeom>
          <a:solidFill>
            <a:srgbClr val="FFF7EE"/>
          </a:solidFill>
          <a:ln>
            <a:noFill/>
          </a:ln>
        </p:spPr>
      </p:sp>
      <p:sp>
        <p:nvSpPr>
          <p:cNvPr id="2192" name="Freeform 346"/>
          <p:cNvSpPr/>
          <p:nvPr/>
        </p:nvSpPr>
        <p:spPr>
          <a:xfrm>
            <a:off x="1987200" y="918720"/>
            <a:ext cx="718560" cy="287280"/>
          </a:xfrm>
          <a:custGeom>
            <a:avLst/>
            <a:gdLst/>
            <a:ahLst/>
            <a:cxnLst/>
            <a:rect l="0" t="0" r="r" b="b"/>
            <a:pathLst>
              <a:path w="1996" h="798">
                <a:moveTo>
                  <a:pt x="0" y="797"/>
                </a:moveTo>
                <a:lnTo>
                  <a:pt x="1995" y="0"/>
                </a:lnTo>
                <a:lnTo>
                  <a:pt x="1995" y="13"/>
                </a:lnTo>
                <a:lnTo>
                  <a:pt x="31" y="797"/>
                </a:lnTo>
                <a:lnTo>
                  <a:pt x="0" y="797"/>
                </a:lnTo>
                <a:close/>
              </a:path>
            </a:pathLst>
          </a:custGeom>
          <a:solidFill>
            <a:srgbClr val="FFF7EF"/>
          </a:solidFill>
          <a:ln>
            <a:noFill/>
          </a:ln>
        </p:spPr>
      </p:sp>
      <p:sp>
        <p:nvSpPr>
          <p:cNvPr id="2193" name="Freeform 347"/>
          <p:cNvSpPr/>
          <p:nvPr/>
        </p:nvSpPr>
        <p:spPr>
          <a:xfrm>
            <a:off x="1998360" y="923400"/>
            <a:ext cx="707400" cy="282600"/>
          </a:xfrm>
          <a:custGeom>
            <a:avLst/>
            <a:gdLst/>
            <a:ahLst/>
            <a:cxnLst/>
            <a:rect l="0" t="0" r="r" b="b"/>
            <a:pathLst>
              <a:path w="1965" h="785">
                <a:moveTo>
                  <a:pt x="0" y="784"/>
                </a:moveTo>
                <a:lnTo>
                  <a:pt x="1964" y="0"/>
                </a:lnTo>
                <a:lnTo>
                  <a:pt x="1964" y="12"/>
                </a:lnTo>
                <a:lnTo>
                  <a:pt x="32" y="784"/>
                </a:lnTo>
                <a:lnTo>
                  <a:pt x="0" y="784"/>
                </a:lnTo>
                <a:close/>
              </a:path>
            </a:pathLst>
          </a:custGeom>
          <a:solidFill>
            <a:srgbClr val="FFF7EF"/>
          </a:solidFill>
          <a:ln>
            <a:noFill/>
          </a:ln>
        </p:spPr>
      </p:sp>
      <p:sp>
        <p:nvSpPr>
          <p:cNvPr id="2194" name="Freeform 348"/>
          <p:cNvSpPr/>
          <p:nvPr/>
        </p:nvSpPr>
        <p:spPr>
          <a:xfrm>
            <a:off x="2009880" y="927720"/>
            <a:ext cx="695880" cy="278280"/>
          </a:xfrm>
          <a:custGeom>
            <a:avLst/>
            <a:gdLst/>
            <a:ahLst/>
            <a:cxnLst/>
            <a:rect l="0" t="0" r="r" b="b"/>
            <a:pathLst>
              <a:path w="1933" h="773">
                <a:moveTo>
                  <a:pt x="0" y="772"/>
                </a:moveTo>
                <a:lnTo>
                  <a:pt x="1932" y="0"/>
                </a:lnTo>
                <a:lnTo>
                  <a:pt x="1932" y="13"/>
                </a:lnTo>
                <a:lnTo>
                  <a:pt x="32" y="772"/>
                </a:lnTo>
                <a:lnTo>
                  <a:pt x="0" y="772"/>
                </a:lnTo>
                <a:close/>
              </a:path>
            </a:pathLst>
          </a:custGeom>
          <a:solidFill>
            <a:srgbClr val="FFF7F0"/>
          </a:solidFill>
          <a:ln>
            <a:noFill/>
          </a:ln>
        </p:spPr>
      </p:sp>
      <p:sp>
        <p:nvSpPr>
          <p:cNvPr id="2195" name="Freeform 349"/>
          <p:cNvSpPr/>
          <p:nvPr/>
        </p:nvSpPr>
        <p:spPr>
          <a:xfrm>
            <a:off x="2021400" y="932400"/>
            <a:ext cx="684360" cy="273600"/>
          </a:xfrm>
          <a:custGeom>
            <a:avLst/>
            <a:gdLst/>
            <a:ahLst/>
            <a:cxnLst/>
            <a:rect l="0" t="0" r="r" b="b"/>
            <a:pathLst>
              <a:path w="1901" h="760">
                <a:moveTo>
                  <a:pt x="0" y="759"/>
                </a:moveTo>
                <a:lnTo>
                  <a:pt x="1900" y="0"/>
                </a:lnTo>
                <a:lnTo>
                  <a:pt x="1900" y="13"/>
                </a:lnTo>
                <a:lnTo>
                  <a:pt x="31" y="759"/>
                </a:lnTo>
                <a:lnTo>
                  <a:pt x="0" y="759"/>
                </a:lnTo>
                <a:close/>
              </a:path>
            </a:pathLst>
          </a:custGeom>
          <a:solidFill>
            <a:srgbClr val="FFF8F0"/>
          </a:solidFill>
          <a:ln>
            <a:noFill/>
          </a:ln>
        </p:spPr>
      </p:sp>
      <p:sp>
        <p:nvSpPr>
          <p:cNvPr id="2196" name="Freeform 350"/>
          <p:cNvSpPr/>
          <p:nvPr/>
        </p:nvSpPr>
        <p:spPr>
          <a:xfrm>
            <a:off x="2032560" y="937080"/>
            <a:ext cx="673200" cy="268920"/>
          </a:xfrm>
          <a:custGeom>
            <a:avLst/>
            <a:gdLst/>
            <a:ahLst/>
            <a:cxnLst/>
            <a:rect l="0" t="0" r="r" b="b"/>
            <a:pathLst>
              <a:path w="1870" h="747">
                <a:moveTo>
                  <a:pt x="0" y="746"/>
                </a:moveTo>
                <a:lnTo>
                  <a:pt x="1869" y="0"/>
                </a:lnTo>
                <a:lnTo>
                  <a:pt x="1869" y="13"/>
                </a:lnTo>
                <a:lnTo>
                  <a:pt x="32" y="746"/>
                </a:lnTo>
                <a:lnTo>
                  <a:pt x="0" y="746"/>
                </a:lnTo>
                <a:close/>
              </a:path>
            </a:pathLst>
          </a:custGeom>
          <a:solidFill>
            <a:srgbClr val="FFF8F1"/>
          </a:solidFill>
          <a:ln>
            <a:noFill/>
          </a:ln>
        </p:spPr>
      </p:sp>
      <p:sp>
        <p:nvSpPr>
          <p:cNvPr id="2197" name="Freeform 351"/>
          <p:cNvSpPr/>
          <p:nvPr/>
        </p:nvSpPr>
        <p:spPr>
          <a:xfrm>
            <a:off x="2044080" y="941400"/>
            <a:ext cx="661680" cy="264600"/>
          </a:xfrm>
          <a:custGeom>
            <a:avLst/>
            <a:gdLst/>
            <a:ahLst/>
            <a:cxnLst/>
            <a:rect l="0" t="0" r="r" b="b"/>
            <a:pathLst>
              <a:path w="1838" h="735">
                <a:moveTo>
                  <a:pt x="0" y="734"/>
                </a:moveTo>
                <a:lnTo>
                  <a:pt x="1837" y="0"/>
                </a:lnTo>
                <a:lnTo>
                  <a:pt x="1837" y="26"/>
                </a:lnTo>
                <a:lnTo>
                  <a:pt x="63" y="734"/>
                </a:lnTo>
                <a:lnTo>
                  <a:pt x="0" y="734"/>
                </a:lnTo>
                <a:close/>
              </a:path>
            </a:pathLst>
          </a:custGeom>
          <a:solidFill>
            <a:srgbClr val="FFF8F1"/>
          </a:solidFill>
          <a:ln>
            <a:noFill/>
          </a:ln>
        </p:spPr>
      </p:sp>
      <p:sp>
        <p:nvSpPr>
          <p:cNvPr id="2198" name="Freeform 352"/>
          <p:cNvSpPr/>
          <p:nvPr/>
        </p:nvSpPr>
        <p:spPr>
          <a:xfrm>
            <a:off x="2066760" y="950760"/>
            <a:ext cx="639000" cy="255240"/>
          </a:xfrm>
          <a:custGeom>
            <a:avLst/>
            <a:gdLst/>
            <a:ahLst/>
            <a:cxnLst/>
            <a:rect l="0" t="0" r="r" b="b"/>
            <a:pathLst>
              <a:path w="1775" h="709">
                <a:moveTo>
                  <a:pt x="0" y="708"/>
                </a:moveTo>
                <a:lnTo>
                  <a:pt x="1774" y="0"/>
                </a:lnTo>
                <a:lnTo>
                  <a:pt x="1774" y="12"/>
                </a:lnTo>
                <a:lnTo>
                  <a:pt x="32" y="708"/>
                </a:lnTo>
                <a:lnTo>
                  <a:pt x="0" y="708"/>
                </a:lnTo>
                <a:close/>
              </a:path>
            </a:pathLst>
          </a:custGeom>
          <a:solidFill>
            <a:srgbClr val="FFF8F2"/>
          </a:solidFill>
          <a:ln>
            <a:noFill/>
          </a:ln>
        </p:spPr>
      </p:sp>
      <p:sp>
        <p:nvSpPr>
          <p:cNvPr id="2199" name="Freeform 353"/>
          <p:cNvSpPr/>
          <p:nvPr/>
        </p:nvSpPr>
        <p:spPr>
          <a:xfrm>
            <a:off x="2078280" y="955080"/>
            <a:ext cx="627480" cy="250920"/>
          </a:xfrm>
          <a:custGeom>
            <a:avLst/>
            <a:gdLst/>
            <a:ahLst/>
            <a:cxnLst/>
            <a:rect l="0" t="0" r="r" b="b"/>
            <a:pathLst>
              <a:path w="1743" h="697">
                <a:moveTo>
                  <a:pt x="0" y="696"/>
                </a:moveTo>
                <a:lnTo>
                  <a:pt x="1742" y="0"/>
                </a:lnTo>
                <a:lnTo>
                  <a:pt x="1742" y="13"/>
                </a:lnTo>
                <a:lnTo>
                  <a:pt x="32" y="696"/>
                </a:lnTo>
                <a:lnTo>
                  <a:pt x="0" y="696"/>
                </a:lnTo>
                <a:close/>
              </a:path>
            </a:pathLst>
          </a:custGeom>
          <a:solidFill>
            <a:srgbClr val="FFF9F2"/>
          </a:solidFill>
          <a:ln>
            <a:noFill/>
          </a:ln>
        </p:spPr>
      </p:sp>
      <p:sp>
        <p:nvSpPr>
          <p:cNvPr id="2200" name="Freeform 354"/>
          <p:cNvSpPr/>
          <p:nvPr/>
        </p:nvSpPr>
        <p:spPr>
          <a:xfrm>
            <a:off x="2089800" y="959760"/>
            <a:ext cx="615960" cy="246240"/>
          </a:xfrm>
          <a:custGeom>
            <a:avLst/>
            <a:gdLst/>
            <a:ahLst/>
            <a:cxnLst/>
            <a:rect l="0" t="0" r="r" b="b"/>
            <a:pathLst>
              <a:path w="1711" h="684">
                <a:moveTo>
                  <a:pt x="0" y="683"/>
                </a:moveTo>
                <a:lnTo>
                  <a:pt x="1710" y="0"/>
                </a:lnTo>
                <a:lnTo>
                  <a:pt x="1710" y="25"/>
                </a:lnTo>
                <a:lnTo>
                  <a:pt x="63" y="683"/>
                </a:lnTo>
                <a:lnTo>
                  <a:pt x="0" y="683"/>
                </a:lnTo>
                <a:close/>
              </a:path>
            </a:pathLst>
          </a:custGeom>
          <a:solidFill>
            <a:srgbClr val="FFF9F3"/>
          </a:solidFill>
          <a:ln>
            <a:noFill/>
          </a:ln>
        </p:spPr>
      </p:sp>
      <p:sp>
        <p:nvSpPr>
          <p:cNvPr id="2201" name="Freeform 355"/>
          <p:cNvSpPr/>
          <p:nvPr/>
        </p:nvSpPr>
        <p:spPr>
          <a:xfrm>
            <a:off x="2112480" y="968760"/>
            <a:ext cx="593280" cy="237240"/>
          </a:xfrm>
          <a:custGeom>
            <a:avLst/>
            <a:gdLst/>
            <a:ahLst/>
            <a:cxnLst/>
            <a:rect l="0" t="0" r="r" b="b"/>
            <a:pathLst>
              <a:path w="1648" h="659">
                <a:moveTo>
                  <a:pt x="0" y="658"/>
                </a:moveTo>
                <a:lnTo>
                  <a:pt x="1647" y="0"/>
                </a:lnTo>
                <a:lnTo>
                  <a:pt x="1647" y="13"/>
                </a:lnTo>
                <a:lnTo>
                  <a:pt x="31" y="658"/>
                </a:lnTo>
                <a:lnTo>
                  <a:pt x="0" y="658"/>
                </a:lnTo>
                <a:close/>
              </a:path>
            </a:pathLst>
          </a:custGeom>
          <a:solidFill>
            <a:srgbClr val="FFF9F3"/>
          </a:solidFill>
          <a:ln>
            <a:noFill/>
          </a:ln>
        </p:spPr>
      </p:sp>
      <p:sp>
        <p:nvSpPr>
          <p:cNvPr id="2202" name="Freeform 356"/>
          <p:cNvSpPr/>
          <p:nvPr/>
        </p:nvSpPr>
        <p:spPr>
          <a:xfrm>
            <a:off x="2123640" y="973440"/>
            <a:ext cx="582120" cy="232560"/>
          </a:xfrm>
          <a:custGeom>
            <a:avLst/>
            <a:gdLst/>
            <a:ahLst/>
            <a:cxnLst/>
            <a:rect l="0" t="0" r="r" b="b"/>
            <a:pathLst>
              <a:path w="1617" h="646">
                <a:moveTo>
                  <a:pt x="0" y="645"/>
                </a:moveTo>
                <a:lnTo>
                  <a:pt x="1616" y="0"/>
                </a:lnTo>
                <a:lnTo>
                  <a:pt x="1616" y="12"/>
                </a:lnTo>
                <a:lnTo>
                  <a:pt x="32" y="645"/>
                </a:lnTo>
                <a:lnTo>
                  <a:pt x="0" y="645"/>
                </a:lnTo>
                <a:close/>
              </a:path>
            </a:pathLst>
          </a:custGeom>
          <a:solidFill>
            <a:srgbClr val="FFF9F4"/>
          </a:solidFill>
          <a:ln>
            <a:noFill/>
          </a:ln>
        </p:spPr>
      </p:sp>
      <p:sp>
        <p:nvSpPr>
          <p:cNvPr id="2203" name="Freeform 357"/>
          <p:cNvSpPr/>
          <p:nvPr/>
        </p:nvSpPr>
        <p:spPr>
          <a:xfrm>
            <a:off x="2135160" y="977760"/>
            <a:ext cx="570600" cy="228240"/>
          </a:xfrm>
          <a:custGeom>
            <a:avLst/>
            <a:gdLst/>
            <a:ahLst/>
            <a:cxnLst/>
            <a:rect l="0" t="0" r="r" b="b"/>
            <a:pathLst>
              <a:path w="1585" h="634">
                <a:moveTo>
                  <a:pt x="0" y="633"/>
                </a:moveTo>
                <a:lnTo>
                  <a:pt x="1584" y="0"/>
                </a:lnTo>
                <a:lnTo>
                  <a:pt x="1584" y="13"/>
                </a:lnTo>
                <a:lnTo>
                  <a:pt x="32" y="633"/>
                </a:lnTo>
                <a:lnTo>
                  <a:pt x="0" y="633"/>
                </a:lnTo>
                <a:close/>
              </a:path>
            </a:pathLst>
          </a:custGeom>
          <a:solidFill>
            <a:srgbClr val="FFFAF4"/>
          </a:solidFill>
          <a:ln>
            <a:noFill/>
          </a:ln>
        </p:spPr>
      </p:sp>
      <p:sp>
        <p:nvSpPr>
          <p:cNvPr id="2204" name="Freeform 358"/>
          <p:cNvSpPr/>
          <p:nvPr/>
        </p:nvSpPr>
        <p:spPr>
          <a:xfrm>
            <a:off x="2146680" y="982440"/>
            <a:ext cx="559080" cy="223560"/>
          </a:xfrm>
          <a:custGeom>
            <a:avLst/>
            <a:gdLst/>
            <a:ahLst/>
            <a:cxnLst/>
            <a:rect l="0" t="0" r="r" b="b"/>
            <a:pathLst>
              <a:path w="1553" h="621">
                <a:moveTo>
                  <a:pt x="0" y="620"/>
                </a:moveTo>
                <a:lnTo>
                  <a:pt x="1552" y="0"/>
                </a:lnTo>
                <a:lnTo>
                  <a:pt x="1552" y="13"/>
                </a:lnTo>
                <a:lnTo>
                  <a:pt x="31" y="620"/>
                </a:lnTo>
                <a:lnTo>
                  <a:pt x="0" y="620"/>
                </a:lnTo>
                <a:close/>
              </a:path>
            </a:pathLst>
          </a:custGeom>
          <a:solidFill>
            <a:srgbClr val="FFFAF5"/>
          </a:solidFill>
          <a:ln>
            <a:noFill/>
          </a:ln>
        </p:spPr>
      </p:sp>
      <p:sp>
        <p:nvSpPr>
          <p:cNvPr id="2205" name="Freeform 359"/>
          <p:cNvSpPr/>
          <p:nvPr/>
        </p:nvSpPr>
        <p:spPr>
          <a:xfrm>
            <a:off x="2157840" y="987120"/>
            <a:ext cx="547920" cy="218880"/>
          </a:xfrm>
          <a:custGeom>
            <a:avLst/>
            <a:gdLst/>
            <a:ahLst/>
            <a:cxnLst/>
            <a:rect l="0" t="0" r="r" b="b"/>
            <a:pathLst>
              <a:path w="1522" h="608">
                <a:moveTo>
                  <a:pt x="0" y="607"/>
                </a:moveTo>
                <a:lnTo>
                  <a:pt x="1521" y="0"/>
                </a:lnTo>
                <a:lnTo>
                  <a:pt x="1521" y="25"/>
                </a:lnTo>
                <a:lnTo>
                  <a:pt x="64" y="607"/>
                </a:lnTo>
                <a:lnTo>
                  <a:pt x="0" y="607"/>
                </a:lnTo>
                <a:close/>
              </a:path>
            </a:pathLst>
          </a:custGeom>
          <a:solidFill>
            <a:srgbClr val="FFFAF5"/>
          </a:solidFill>
          <a:ln>
            <a:noFill/>
          </a:ln>
        </p:spPr>
      </p:sp>
      <p:sp>
        <p:nvSpPr>
          <p:cNvPr id="2206" name="Freeform 360"/>
          <p:cNvSpPr/>
          <p:nvPr/>
        </p:nvSpPr>
        <p:spPr>
          <a:xfrm>
            <a:off x="2180880" y="996120"/>
            <a:ext cx="524880" cy="209880"/>
          </a:xfrm>
          <a:custGeom>
            <a:avLst/>
            <a:gdLst/>
            <a:ahLst/>
            <a:cxnLst/>
            <a:rect l="0" t="0" r="r" b="b"/>
            <a:pathLst>
              <a:path w="1458" h="583">
                <a:moveTo>
                  <a:pt x="0" y="582"/>
                </a:moveTo>
                <a:lnTo>
                  <a:pt x="1457" y="0"/>
                </a:lnTo>
                <a:lnTo>
                  <a:pt x="1457" y="25"/>
                </a:lnTo>
                <a:lnTo>
                  <a:pt x="63" y="582"/>
                </a:lnTo>
                <a:lnTo>
                  <a:pt x="0" y="582"/>
                </a:lnTo>
                <a:close/>
              </a:path>
            </a:pathLst>
          </a:custGeom>
          <a:solidFill>
            <a:srgbClr val="FFFAF6"/>
          </a:solidFill>
          <a:ln>
            <a:noFill/>
          </a:ln>
        </p:spPr>
      </p:sp>
      <p:sp>
        <p:nvSpPr>
          <p:cNvPr id="2207" name="Freeform 361"/>
          <p:cNvSpPr/>
          <p:nvPr/>
        </p:nvSpPr>
        <p:spPr>
          <a:xfrm>
            <a:off x="2203560" y="1005120"/>
            <a:ext cx="502200" cy="200880"/>
          </a:xfrm>
          <a:custGeom>
            <a:avLst/>
            <a:gdLst/>
            <a:ahLst/>
            <a:cxnLst/>
            <a:rect l="0" t="0" r="r" b="b"/>
            <a:pathLst>
              <a:path w="1395" h="558">
                <a:moveTo>
                  <a:pt x="0" y="557"/>
                </a:moveTo>
                <a:lnTo>
                  <a:pt x="1394" y="0"/>
                </a:lnTo>
                <a:lnTo>
                  <a:pt x="1394" y="13"/>
                </a:lnTo>
                <a:lnTo>
                  <a:pt x="32" y="557"/>
                </a:lnTo>
                <a:lnTo>
                  <a:pt x="0" y="557"/>
                </a:lnTo>
                <a:close/>
              </a:path>
            </a:pathLst>
          </a:custGeom>
          <a:solidFill>
            <a:srgbClr val="FFFBF6"/>
          </a:solidFill>
          <a:ln>
            <a:noFill/>
          </a:ln>
        </p:spPr>
      </p:sp>
      <p:sp>
        <p:nvSpPr>
          <p:cNvPr id="2208" name="Freeform 362"/>
          <p:cNvSpPr/>
          <p:nvPr/>
        </p:nvSpPr>
        <p:spPr>
          <a:xfrm>
            <a:off x="2215080" y="1009800"/>
            <a:ext cx="490680" cy="196200"/>
          </a:xfrm>
          <a:custGeom>
            <a:avLst/>
            <a:gdLst/>
            <a:ahLst/>
            <a:cxnLst/>
            <a:rect l="0" t="0" r="r" b="b"/>
            <a:pathLst>
              <a:path w="1363" h="545">
                <a:moveTo>
                  <a:pt x="0" y="544"/>
                </a:moveTo>
                <a:lnTo>
                  <a:pt x="1362" y="0"/>
                </a:lnTo>
                <a:lnTo>
                  <a:pt x="1362" y="12"/>
                </a:lnTo>
                <a:lnTo>
                  <a:pt x="31" y="544"/>
                </a:lnTo>
                <a:lnTo>
                  <a:pt x="0" y="544"/>
                </a:lnTo>
                <a:close/>
              </a:path>
            </a:pathLst>
          </a:custGeom>
          <a:solidFill>
            <a:srgbClr val="FFFBF7"/>
          </a:solidFill>
          <a:ln>
            <a:noFill/>
          </a:ln>
        </p:spPr>
      </p:sp>
      <p:sp>
        <p:nvSpPr>
          <p:cNvPr id="2209" name="Freeform 363"/>
          <p:cNvSpPr/>
          <p:nvPr/>
        </p:nvSpPr>
        <p:spPr>
          <a:xfrm>
            <a:off x="2226240" y="1014120"/>
            <a:ext cx="479520" cy="191880"/>
          </a:xfrm>
          <a:custGeom>
            <a:avLst/>
            <a:gdLst/>
            <a:ahLst/>
            <a:cxnLst/>
            <a:rect l="0" t="0" r="r" b="b"/>
            <a:pathLst>
              <a:path w="1332" h="533">
                <a:moveTo>
                  <a:pt x="0" y="532"/>
                </a:moveTo>
                <a:lnTo>
                  <a:pt x="1331" y="0"/>
                </a:lnTo>
                <a:lnTo>
                  <a:pt x="1331" y="26"/>
                </a:lnTo>
                <a:lnTo>
                  <a:pt x="64" y="532"/>
                </a:lnTo>
                <a:lnTo>
                  <a:pt x="0" y="532"/>
                </a:lnTo>
                <a:close/>
              </a:path>
            </a:pathLst>
          </a:custGeom>
          <a:solidFill>
            <a:srgbClr val="FFFBF7"/>
          </a:solidFill>
          <a:ln>
            <a:noFill/>
          </a:ln>
        </p:spPr>
      </p:sp>
      <p:sp>
        <p:nvSpPr>
          <p:cNvPr id="2210" name="Freeform 364"/>
          <p:cNvSpPr/>
          <p:nvPr/>
        </p:nvSpPr>
        <p:spPr>
          <a:xfrm>
            <a:off x="2249280" y="1023480"/>
            <a:ext cx="456480" cy="182520"/>
          </a:xfrm>
          <a:custGeom>
            <a:avLst/>
            <a:gdLst/>
            <a:ahLst/>
            <a:cxnLst/>
            <a:rect l="0" t="0" r="r" b="b"/>
            <a:pathLst>
              <a:path w="1268" h="507">
                <a:moveTo>
                  <a:pt x="0" y="506"/>
                </a:moveTo>
                <a:lnTo>
                  <a:pt x="1267" y="0"/>
                </a:lnTo>
                <a:lnTo>
                  <a:pt x="1267" y="25"/>
                </a:lnTo>
                <a:lnTo>
                  <a:pt x="63" y="506"/>
                </a:lnTo>
                <a:lnTo>
                  <a:pt x="0" y="506"/>
                </a:lnTo>
                <a:close/>
              </a:path>
            </a:pathLst>
          </a:custGeom>
          <a:solidFill>
            <a:srgbClr val="FFFBF8"/>
          </a:solidFill>
          <a:ln>
            <a:noFill/>
          </a:ln>
        </p:spPr>
      </p:sp>
      <p:sp>
        <p:nvSpPr>
          <p:cNvPr id="2211" name="Freeform 365"/>
          <p:cNvSpPr/>
          <p:nvPr/>
        </p:nvSpPr>
        <p:spPr>
          <a:xfrm>
            <a:off x="2271960" y="1032480"/>
            <a:ext cx="433800" cy="173520"/>
          </a:xfrm>
          <a:custGeom>
            <a:avLst/>
            <a:gdLst/>
            <a:ahLst/>
            <a:cxnLst/>
            <a:rect l="0" t="0" r="r" b="b"/>
            <a:pathLst>
              <a:path w="1205" h="482">
                <a:moveTo>
                  <a:pt x="0" y="481"/>
                </a:moveTo>
                <a:lnTo>
                  <a:pt x="1204" y="0"/>
                </a:lnTo>
                <a:lnTo>
                  <a:pt x="1204" y="25"/>
                </a:lnTo>
                <a:lnTo>
                  <a:pt x="63" y="481"/>
                </a:lnTo>
                <a:lnTo>
                  <a:pt x="0" y="481"/>
                </a:lnTo>
                <a:close/>
              </a:path>
            </a:pathLst>
          </a:custGeom>
          <a:solidFill>
            <a:srgbClr val="FFFCF8"/>
          </a:solidFill>
          <a:ln>
            <a:noFill/>
          </a:ln>
        </p:spPr>
      </p:sp>
      <p:sp>
        <p:nvSpPr>
          <p:cNvPr id="2212" name="Freeform 366"/>
          <p:cNvSpPr/>
          <p:nvPr/>
        </p:nvSpPr>
        <p:spPr>
          <a:xfrm>
            <a:off x="2294640" y="1041480"/>
            <a:ext cx="411120" cy="164520"/>
          </a:xfrm>
          <a:custGeom>
            <a:avLst/>
            <a:gdLst/>
            <a:ahLst/>
            <a:cxnLst/>
            <a:rect l="0" t="0" r="r" b="b"/>
            <a:pathLst>
              <a:path w="1142" h="457">
                <a:moveTo>
                  <a:pt x="0" y="456"/>
                </a:moveTo>
                <a:lnTo>
                  <a:pt x="1141" y="0"/>
                </a:lnTo>
                <a:lnTo>
                  <a:pt x="1141" y="26"/>
                </a:lnTo>
                <a:lnTo>
                  <a:pt x="64" y="456"/>
                </a:lnTo>
                <a:lnTo>
                  <a:pt x="0" y="456"/>
                </a:lnTo>
                <a:close/>
              </a:path>
            </a:pathLst>
          </a:custGeom>
          <a:solidFill>
            <a:srgbClr val="FFFCF9"/>
          </a:solidFill>
          <a:ln>
            <a:noFill/>
          </a:ln>
        </p:spPr>
      </p:sp>
      <p:sp>
        <p:nvSpPr>
          <p:cNvPr id="2213" name="Freeform 367"/>
          <p:cNvSpPr/>
          <p:nvPr/>
        </p:nvSpPr>
        <p:spPr>
          <a:xfrm>
            <a:off x="2317680" y="1050840"/>
            <a:ext cx="388080" cy="155160"/>
          </a:xfrm>
          <a:custGeom>
            <a:avLst/>
            <a:gdLst/>
            <a:ahLst/>
            <a:cxnLst/>
            <a:rect l="0" t="0" r="r" b="b"/>
            <a:pathLst>
              <a:path w="1078" h="431">
                <a:moveTo>
                  <a:pt x="0" y="430"/>
                </a:moveTo>
                <a:lnTo>
                  <a:pt x="1077" y="0"/>
                </a:lnTo>
                <a:lnTo>
                  <a:pt x="1077" y="12"/>
                </a:lnTo>
                <a:lnTo>
                  <a:pt x="31" y="430"/>
                </a:lnTo>
                <a:lnTo>
                  <a:pt x="0" y="430"/>
                </a:lnTo>
                <a:close/>
              </a:path>
            </a:pathLst>
          </a:custGeom>
          <a:solidFill>
            <a:srgbClr val="FFFCF9"/>
          </a:solidFill>
          <a:ln>
            <a:noFill/>
          </a:ln>
        </p:spPr>
      </p:sp>
      <p:sp>
        <p:nvSpPr>
          <p:cNvPr id="2214" name="Freeform 368"/>
          <p:cNvSpPr/>
          <p:nvPr/>
        </p:nvSpPr>
        <p:spPr>
          <a:xfrm>
            <a:off x="2328840" y="1055160"/>
            <a:ext cx="376920" cy="150840"/>
          </a:xfrm>
          <a:custGeom>
            <a:avLst/>
            <a:gdLst/>
            <a:ahLst/>
            <a:cxnLst/>
            <a:rect l="0" t="0" r="r" b="b"/>
            <a:pathLst>
              <a:path w="1047" h="419">
                <a:moveTo>
                  <a:pt x="0" y="418"/>
                </a:moveTo>
                <a:lnTo>
                  <a:pt x="1046" y="0"/>
                </a:lnTo>
                <a:lnTo>
                  <a:pt x="1046" y="13"/>
                </a:lnTo>
                <a:lnTo>
                  <a:pt x="32" y="418"/>
                </a:lnTo>
                <a:lnTo>
                  <a:pt x="0" y="418"/>
                </a:lnTo>
                <a:close/>
              </a:path>
            </a:pathLst>
          </a:custGeom>
          <a:solidFill>
            <a:srgbClr val="FFFCFA"/>
          </a:solidFill>
          <a:ln>
            <a:noFill/>
          </a:ln>
        </p:spPr>
      </p:sp>
      <p:sp>
        <p:nvSpPr>
          <p:cNvPr id="2215" name="Freeform 369"/>
          <p:cNvSpPr/>
          <p:nvPr/>
        </p:nvSpPr>
        <p:spPr>
          <a:xfrm>
            <a:off x="2340360" y="1059840"/>
            <a:ext cx="365400" cy="146160"/>
          </a:xfrm>
          <a:custGeom>
            <a:avLst/>
            <a:gdLst/>
            <a:ahLst/>
            <a:cxnLst/>
            <a:rect l="0" t="0" r="r" b="b"/>
            <a:pathLst>
              <a:path w="1015" h="406">
                <a:moveTo>
                  <a:pt x="0" y="405"/>
                </a:moveTo>
                <a:lnTo>
                  <a:pt x="1014" y="0"/>
                </a:lnTo>
                <a:lnTo>
                  <a:pt x="1014" y="25"/>
                </a:lnTo>
                <a:lnTo>
                  <a:pt x="63" y="405"/>
                </a:lnTo>
                <a:lnTo>
                  <a:pt x="0" y="405"/>
                </a:lnTo>
                <a:close/>
              </a:path>
            </a:pathLst>
          </a:custGeom>
          <a:solidFill>
            <a:srgbClr val="FFFCFA"/>
          </a:solidFill>
          <a:ln>
            <a:noFill/>
          </a:ln>
        </p:spPr>
      </p:sp>
      <p:sp>
        <p:nvSpPr>
          <p:cNvPr id="2216" name="Freeform 370"/>
          <p:cNvSpPr/>
          <p:nvPr/>
        </p:nvSpPr>
        <p:spPr>
          <a:xfrm>
            <a:off x="2363040" y="1068840"/>
            <a:ext cx="342720" cy="137160"/>
          </a:xfrm>
          <a:custGeom>
            <a:avLst/>
            <a:gdLst/>
            <a:ahLst/>
            <a:cxnLst/>
            <a:rect l="0" t="0" r="r" b="b"/>
            <a:pathLst>
              <a:path w="952" h="381">
                <a:moveTo>
                  <a:pt x="0" y="380"/>
                </a:moveTo>
                <a:lnTo>
                  <a:pt x="951" y="0"/>
                </a:lnTo>
                <a:lnTo>
                  <a:pt x="951" y="13"/>
                </a:lnTo>
                <a:lnTo>
                  <a:pt x="32" y="380"/>
                </a:lnTo>
                <a:lnTo>
                  <a:pt x="0" y="380"/>
                </a:lnTo>
                <a:close/>
              </a:path>
            </a:pathLst>
          </a:custGeom>
          <a:solidFill>
            <a:srgbClr val="FFFDFA"/>
          </a:solidFill>
          <a:ln>
            <a:noFill/>
          </a:ln>
        </p:spPr>
      </p:sp>
      <p:sp>
        <p:nvSpPr>
          <p:cNvPr id="2217" name="Freeform 371"/>
          <p:cNvSpPr/>
          <p:nvPr/>
        </p:nvSpPr>
        <p:spPr>
          <a:xfrm>
            <a:off x="2374560" y="1073520"/>
            <a:ext cx="331200" cy="132480"/>
          </a:xfrm>
          <a:custGeom>
            <a:avLst/>
            <a:gdLst/>
            <a:ahLst/>
            <a:cxnLst/>
            <a:rect l="0" t="0" r="r" b="b"/>
            <a:pathLst>
              <a:path w="920" h="368">
                <a:moveTo>
                  <a:pt x="0" y="367"/>
                </a:moveTo>
                <a:lnTo>
                  <a:pt x="919" y="0"/>
                </a:lnTo>
                <a:lnTo>
                  <a:pt x="919" y="12"/>
                </a:lnTo>
                <a:lnTo>
                  <a:pt x="31" y="367"/>
                </a:lnTo>
                <a:lnTo>
                  <a:pt x="0" y="367"/>
                </a:lnTo>
                <a:close/>
              </a:path>
            </a:pathLst>
          </a:custGeom>
          <a:solidFill>
            <a:srgbClr val="FFFDFB"/>
          </a:solidFill>
          <a:ln>
            <a:noFill/>
          </a:ln>
        </p:spPr>
      </p:sp>
      <p:sp>
        <p:nvSpPr>
          <p:cNvPr id="2218" name="Freeform 372"/>
          <p:cNvSpPr/>
          <p:nvPr/>
        </p:nvSpPr>
        <p:spPr>
          <a:xfrm>
            <a:off x="2385720" y="1077840"/>
            <a:ext cx="320040" cy="128160"/>
          </a:xfrm>
          <a:custGeom>
            <a:avLst/>
            <a:gdLst/>
            <a:ahLst/>
            <a:cxnLst/>
            <a:rect l="0" t="0" r="r" b="b"/>
            <a:pathLst>
              <a:path w="889" h="356">
                <a:moveTo>
                  <a:pt x="0" y="355"/>
                </a:moveTo>
                <a:lnTo>
                  <a:pt x="888" y="0"/>
                </a:lnTo>
                <a:lnTo>
                  <a:pt x="888" y="52"/>
                </a:lnTo>
                <a:lnTo>
                  <a:pt x="128" y="355"/>
                </a:lnTo>
                <a:lnTo>
                  <a:pt x="0" y="355"/>
                </a:lnTo>
                <a:close/>
              </a:path>
            </a:pathLst>
          </a:custGeom>
          <a:solidFill>
            <a:srgbClr val="FFFDFB"/>
          </a:solidFill>
          <a:ln>
            <a:noFill/>
          </a:ln>
        </p:spPr>
      </p:sp>
      <p:sp>
        <p:nvSpPr>
          <p:cNvPr id="2219" name="Freeform 373"/>
          <p:cNvSpPr/>
          <p:nvPr/>
        </p:nvSpPr>
        <p:spPr>
          <a:xfrm>
            <a:off x="2431440" y="1096200"/>
            <a:ext cx="274320" cy="109800"/>
          </a:xfrm>
          <a:custGeom>
            <a:avLst/>
            <a:gdLst/>
            <a:ahLst/>
            <a:cxnLst/>
            <a:rect l="0" t="0" r="r" b="b"/>
            <a:pathLst>
              <a:path w="762" h="305">
                <a:moveTo>
                  <a:pt x="0" y="304"/>
                </a:moveTo>
                <a:lnTo>
                  <a:pt x="761" y="0"/>
                </a:lnTo>
                <a:lnTo>
                  <a:pt x="761" y="25"/>
                </a:lnTo>
                <a:lnTo>
                  <a:pt x="63" y="304"/>
                </a:lnTo>
                <a:lnTo>
                  <a:pt x="0" y="304"/>
                </a:lnTo>
                <a:close/>
              </a:path>
            </a:pathLst>
          </a:custGeom>
          <a:solidFill>
            <a:srgbClr val="FFFDFC"/>
          </a:solidFill>
          <a:ln>
            <a:noFill/>
          </a:ln>
        </p:spPr>
      </p:sp>
      <p:sp>
        <p:nvSpPr>
          <p:cNvPr id="2220" name="Freeform 374"/>
          <p:cNvSpPr/>
          <p:nvPr/>
        </p:nvSpPr>
        <p:spPr>
          <a:xfrm>
            <a:off x="2454120" y="1105200"/>
            <a:ext cx="251640" cy="100800"/>
          </a:xfrm>
          <a:custGeom>
            <a:avLst/>
            <a:gdLst/>
            <a:ahLst/>
            <a:cxnLst/>
            <a:rect l="0" t="0" r="r" b="b"/>
            <a:pathLst>
              <a:path w="699" h="280">
                <a:moveTo>
                  <a:pt x="0" y="279"/>
                </a:moveTo>
                <a:lnTo>
                  <a:pt x="698" y="0"/>
                </a:lnTo>
                <a:lnTo>
                  <a:pt x="698" y="13"/>
                </a:lnTo>
                <a:lnTo>
                  <a:pt x="32" y="279"/>
                </a:lnTo>
                <a:lnTo>
                  <a:pt x="0" y="279"/>
                </a:lnTo>
                <a:close/>
              </a:path>
            </a:pathLst>
          </a:custGeom>
          <a:solidFill>
            <a:srgbClr val="FFFDFC"/>
          </a:solidFill>
          <a:ln>
            <a:noFill/>
          </a:ln>
        </p:spPr>
      </p:sp>
      <p:sp>
        <p:nvSpPr>
          <p:cNvPr id="2221" name="Freeform 375"/>
          <p:cNvSpPr/>
          <p:nvPr/>
        </p:nvSpPr>
        <p:spPr>
          <a:xfrm>
            <a:off x="2465640" y="1109880"/>
            <a:ext cx="240120" cy="96120"/>
          </a:xfrm>
          <a:custGeom>
            <a:avLst/>
            <a:gdLst/>
            <a:ahLst/>
            <a:cxnLst/>
            <a:rect l="0" t="0" r="r" b="b"/>
            <a:pathLst>
              <a:path w="667" h="267">
                <a:moveTo>
                  <a:pt x="0" y="266"/>
                </a:moveTo>
                <a:lnTo>
                  <a:pt x="666" y="0"/>
                </a:lnTo>
                <a:lnTo>
                  <a:pt x="666" y="12"/>
                </a:lnTo>
                <a:lnTo>
                  <a:pt x="32" y="266"/>
                </a:lnTo>
                <a:lnTo>
                  <a:pt x="0" y="266"/>
                </a:lnTo>
                <a:close/>
              </a:path>
            </a:pathLst>
          </a:custGeom>
          <a:solidFill>
            <a:srgbClr val="FFFEFC"/>
          </a:solidFill>
          <a:ln>
            <a:noFill/>
          </a:ln>
        </p:spPr>
      </p:sp>
      <p:sp>
        <p:nvSpPr>
          <p:cNvPr id="2222" name="Freeform 376"/>
          <p:cNvSpPr/>
          <p:nvPr/>
        </p:nvSpPr>
        <p:spPr>
          <a:xfrm>
            <a:off x="2477160" y="1114200"/>
            <a:ext cx="228600" cy="91800"/>
          </a:xfrm>
          <a:custGeom>
            <a:avLst/>
            <a:gdLst/>
            <a:ahLst/>
            <a:cxnLst/>
            <a:rect l="0" t="0" r="r" b="b"/>
            <a:pathLst>
              <a:path w="635" h="255">
                <a:moveTo>
                  <a:pt x="0" y="254"/>
                </a:moveTo>
                <a:lnTo>
                  <a:pt x="634" y="0"/>
                </a:lnTo>
                <a:lnTo>
                  <a:pt x="634" y="26"/>
                </a:lnTo>
                <a:lnTo>
                  <a:pt x="63" y="254"/>
                </a:lnTo>
                <a:lnTo>
                  <a:pt x="0" y="254"/>
                </a:lnTo>
                <a:close/>
              </a:path>
            </a:pathLst>
          </a:custGeom>
          <a:solidFill>
            <a:srgbClr val="FFFEFC"/>
          </a:solidFill>
          <a:ln>
            <a:noFill/>
          </a:ln>
        </p:spPr>
      </p:sp>
      <p:sp>
        <p:nvSpPr>
          <p:cNvPr id="2223" name="Freeform 377"/>
          <p:cNvSpPr/>
          <p:nvPr/>
        </p:nvSpPr>
        <p:spPr>
          <a:xfrm>
            <a:off x="2499840" y="1123560"/>
            <a:ext cx="205920" cy="82440"/>
          </a:xfrm>
          <a:custGeom>
            <a:avLst/>
            <a:gdLst/>
            <a:ahLst/>
            <a:cxnLst/>
            <a:rect l="0" t="0" r="r" b="b"/>
            <a:pathLst>
              <a:path w="572" h="229">
                <a:moveTo>
                  <a:pt x="0" y="228"/>
                </a:moveTo>
                <a:lnTo>
                  <a:pt x="571" y="0"/>
                </a:lnTo>
                <a:lnTo>
                  <a:pt x="571" y="25"/>
                </a:lnTo>
                <a:lnTo>
                  <a:pt x="63" y="228"/>
                </a:lnTo>
                <a:lnTo>
                  <a:pt x="0" y="228"/>
                </a:lnTo>
                <a:close/>
              </a:path>
            </a:pathLst>
          </a:custGeom>
          <a:solidFill>
            <a:srgbClr val="FFFEFD"/>
          </a:solidFill>
          <a:ln>
            <a:noFill/>
          </a:ln>
        </p:spPr>
      </p:sp>
      <p:sp>
        <p:nvSpPr>
          <p:cNvPr id="2224" name="Freeform 378"/>
          <p:cNvSpPr/>
          <p:nvPr/>
        </p:nvSpPr>
        <p:spPr>
          <a:xfrm>
            <a:off x="2522520" y="1132560"/>
            <a:ext cx="183240" cy="73440"/>
          </a:xfrm>
          <a:custGeom>
            <a:avLst/>
            <a:gdLst/>
            <a:ahLst/>
            <a:cxnLst/>
            <a:rect l="0" t="0" r="r" b="b"/>
            <a:pathLst>
              <a:path w="509" h="204">
                <a:moveTo>
                  <a:pt x="0" y="203"/>
                </a:moveTo>
                <a:lnTo>
                  <a:pt x="508" y="0"/>
                </a:lnTo>
                <a:lnTo>
                  <a:pt x="508" y="25"/>
                </a:lnTo>
                <a:lnTo>
                  <a:pt x="64" y="203"/>
                </a:lnTo>
                <a:lnTo>
                  <a:pt x="0" y="203"/>
                </a:lnTo>
                <a:close/>
              </a:path>
            </a:pathLst>
          </a:custGeom>
          <a:solidFill>
            <a:srgbClr val="FFFEFD"/>
          </a:solidFill>
          <a:ln>
            <a:noFill/>
          </a:ln>
        </p:spPr>
      </p:sp>
      <p:sp>
        <p:nvSpPr>
          <p:cNvPr id="2225" name="Freeform 379"/>
          <p:cNvSpPr/>
          <p:nvPr/>
        </p:nvSpPr>
        <p:spPr>
          <a:xfrm>
            <a:off x="2545560" y="1141560"/>
            <a:ext cx="160200" cy="64440"/>
          </a:xfrm>
          <a:custGeom>
            <a:avLst/>
            <a:gdLst/>
            <a:ahLst/>
            <a:cxnLst/>
            <a:rect l="0" t="0" r="r" b="b"/>
            <a:pathLst>
              <a:path w="445" h="179">
                <a:moveTo>
                  <a:pt x="0" y="178"/>
                </a:moveTo>
                <a:lnTo>
                  <a:pt x="444" y="0"/>
                </a:lnTo>
                <a:lnTo>
                  <a:pt x="444" y="13"/>
                </a:lnTo>
                <a:lnTo>
                  <a:pt x="31" y="178"/>
                </a:lnTo>
                <a:lnTo>
                  <a:pt x="0" y="178"/>
                </a:lnTo>
                <a:close/>
              </a:path>
            </a:pathLst>
          </a:custGeom>
          <a:solidFill>
            <a:srgbClr val="FFFEFD"/>
          </a:solidFill>
          <a:ln>
            <a:noFill/>
          </a:ln>
        </p:spPr>
      </p:sp>
      <p:sp>
        <p:nvSpPr>
          <p:cNvPr id="2226" name="Freeform 380"/>
          <p:cNvSpPr/>
          <p:nvPr/>
        </p:nvSpPr>
        <p:spPr>
          <a:xfrm>
            <a:off x="2556720" y="1146240"/>
            <a:ext cx="149040" cy="59760"/>
          </a:xfrm>
          <a:custGeom>
            <a:avLst/>
            <a:gdLst/>
            <a:ahLst/>
            <a:cxnLst/>
            <a:rect l="0" t="0" r="r" b="b"/>
            <a:pathLst>
              <a:path w="414" h="166">
                <a:moveTo>
                  <a:pt x="0" y="165"/>
                </a:moveTo>
                <a:lnTo>
                  <a:pt x="413" y="0"/>
                </a:lnTo>
                <a:lnTo>
                  <a:pt x="413" y="12"/>
                </a:lnTo>
                <a:lnTo>
                  <a:pt x="32" y="165"/>
                </a:lnTo>
                <a:lnTo>
                  <a:pt x="0" y="165"/>
                </a:lnTo>
                <a:close/>
              </a:path>
            </a:pathLst>
          </a:custGeom>
          <a:solidFill>
            <a:srgbClr val="FFFEFE"/>
          </a:solidFill>
          <a:ln>
            <a:noFill/>
          </a:ln>
        </p:spPr>
      </p:sp>
      <p:sp>
        <p:nvSpPr>
          <p:cNvPr id="2227" name="Freeform 381"/>
          <p:cNvSpPr/>
          <p:nvPr/>
        </p:nvSpPr>
        <p:spPr>
          <a:xfrm>
            <a:off x="2568240" y="1150560"/>
            <a:ext cx="137520" cy="55440"/>
          </a:xfrm>
          <a:custGeom>
            <a:avLst/>
            <a:gdLst/>
            <a:ahLst/>
            <a:cxnLst/>
            <a:rect l="0" t="0" r="r" b="b"/>
            <a:pathLst>
              <a:path w="382" h="154">
                <a:moveTo>
                  <a:pt x="0" y="153"/>
                </a:moveTo>
                <a:lnTo>
                  <a:pt x="381" y="0"/>
                </a:lnTo>
                <a:lnTo>
                  <a:pt x="381" y="26"/>
                </a:lnTo>
                <a:lnTo>
                  <a:pt x="63" y="153"/>
                </a:lnTo>
                <a:lnTo>
                  <a:pt x="0" y="153"/>
                </a:lnTo>
                <a:close/>
              </a:path>
            </a:pathLst>
          </a:custGeom>
          <a:solidFill>
            <a:srgbClr val="FFFEFE"/>
          </a:solidFill>
          <a:ln>
            <a:noFill/>
          </a:ln>
        </p:spPr>
      </p:sp>
      <p:sp>
        <p:nvSpPr>
          <p:cNvPr id="2228" name="Freeform 382"/>
          <p:cNvSpPr/>
          <p:nvPr/>
        </p:nvSpPr>
        <p:spPr>
          <a:xfrm>
            <a:off x="2590920" y="1159920"/>
            <a:ext cx="114840" cy="46080"/>
          </a:xfrm>
          <a:custGeom>
            <a:avLst/>
            <a:gdLst/>
            <a:ahLst/>
            <a:cxnLst/>
            <a:rect l="0" t="0" r="r" b="b"/>
            <a:pathLst>
              <a:path w="319" h="128">
                <a:moveTo>
                  <a:pt x="0" y="127"/>
                </a:moveTo>
                <a:lnTo>
                  <a:pt x="318" y="0"/>
                </a:lnTo>
                <a:lnTo>
                  <a:pt x="318" y="12"/>
                </a:lnTo>
                <a:lnTo>
                  <a:pt x="32" y="127"/>
                </a:lnTo>
                <a:lnTo>
                  <a:pt x="0" y="127"/>
                </a:lnTo>
                <a:close/>
              </a:path>
            </a:pathLst>
          </a:custGeom>
          <a:solidFill>
            <a:srgbClr val="FFFEFE"/>
          </a:solidFill>
          <a:ln>
            <a:noFill/>
          </a:ln>
        </p:spPr>
      </p:sp>
      <p:sp>
        <p:nvSpPr>
          <p:cNvPr id="2229" name="Freeform 383"/>
          <p:cNvSpPr/>
          <p:nvPr/>
        </p:nvSpPr>
        <p:spPr>
          <a:xfrm>
            <a:off x="2602440" y="1164240"/>
            <a:ext cx="103320" cy="41760"/>
          </a:xfrm>
          <a:custGeom>
            <a:avLst/>
            <a:gdLst/>
            <a:ahLst/>
            <a:cxnLst/>
            <a:rect l="0" t="0" r="r" b="b"/>
            <a:pathLst>
              <a:path w="287" h="116">
                <a:moveTo>
                  <a:pt x="0" y="115"/>
                </a:moveTo>
                <a:lnTo>
                  <a:pt x="286" y="0"/>
                </a:lnTo>
                <a:lnTo>
                  <a:pt x="286" y="13"/>
                </a:lnTo>
                <a:lnTo>
                  <a:pt x="32" y="115"/>
                </a:lnTo>
                <a:lnTo>
                  <a:pt x="0" y="115"/>
                </a:lnTo>
                <a:close/>
              </a:path>
            </a:pathLst>
          </a:custGeom>
          <a:solidFill>
            <a:srgbClr val="FFFFFE"/>
          </a:solidFill>
          <a:ln>
            <a:noFill/>
          </a:ln>
        </p:spPr>
      </p:sp>
      <p:sp>
        <p:nvSpPr>
          <p:cNvPr id="2230" name="Freeform 384"/>
          <p:cNvSpPr/>
          <p:nvPr/>
        </p:nvSpPr>
        <p:spPr>
          <a:xfrm>
            <a:off x="2613600" y="1168920"/>
            <a:ext cx="92160" cy="37080"/>
          </a:xfrm>
          <a:custGeom>
            <a:avLst/>
            <a:gdLst/>
            <a:ahLst/>
            <a:cxnLst/>
            <a:rect l="0" t="0" r="r" b="b"/>
            <a:pathLst>
              <a:path w="256" h="103">
                <a:moveTo>
                  <a:pt x="0" y="102"/>
                </a:moveTo>
                <a:lnTo>
                  <a:pt x="255" y="0"/>
                </a:lnTo>
                <a:lnTo>
                  <a:pt x="255" y="25"/>
                </a:lnTo>
                <a:lnTo>
                  <a:pt x="64" y="102"/>
                </a:lnTo>
                <a:lnTo>
                  <a:pt x="0" y="102"/>
                </a:lnTo>
                <a:close/>
              </a:path>
            </a:pathLst>
          </a:custGeom>
          <a:solidFill>
            <a:srgbClr val="FFFFFE"/>
          </a:solidFill>
          <a:ln>
            <a:noFill/>
          </a:ln>
        </p:spPr>
      </p:sp>
      <p:sp>
        <p:nvSpPr>
          <p:cNvPr id="2231" name="Freeform 385"/>
          <p:cNvSpPr/>
          <p:nvPr/>
        </p:nvSpPr>
        <p:spPr>
          <a:xfrm>
            <a:off x="2636640" y="1177920"/>
            <a:ext cx="69120" cy="28080"/>
          </a:xfrm>
          <a:custGeom>
            <a:avLst/>
            <a:gdLst/>
            <a:ahLst/>
            <a:cxnLst/>
            <a:rect l="0" t="0" r="r" b="b"/>
            <a:pathLst>
              <a:path w="192" h="78">
                <a:moveTo>
                  <a:pt x="0" y="77"/>
                </a:moveTo>
                <a:lnTo>
                  <a:pt x="191" y="0"/>
                </a:lnTo>
                <a:lnTo>
                  <a:pt x="191" y="13"/>
                </a:lnTo>
                <a:lnTo>
                  <a:pt x="31" y="77"/>
                </a:lnTo>
                <a:lnTo>
                  <a:pt x="0" y="77"/>
                </a:lnTo>
                <a:close/>
              </a:path>
            </a:pathLst>
          </a:custGeom>
          <a:solidFill>
            <a:srgbClr val="FFFFFE"/>
          </a:solidFill>
          <a:ln>
            <a:noFill/>
          </a:ln>
        </p:spPr>
      </p:sp>
      <p:sp>
        <p:nvSpPr>
          <p:cNvPr id="2232" name="Freeform 386"/>
          <p:cNvSpPr/>
          <p:nvPr/>
        </p:nvSpPr>
        <p:spPr>
          <a:xfrm>
            <a:off x="2647800" y="1182600"/>
            <a:ext cx="57960" cy="23400"/>
          </a:xfrm>
          <a:custGeom>
            <a:avLst/>
            <a:gdLst/>
            <a:ahLst/>
            <a:cxnLst/>
            <a:rect l="0" t="0" r="r" b="b"/>
            <a:pathLst>
              <a:path w="161" h="65">
                <a:moveTo>
                  <a:pt x="0" y="64"/>
                </a:moveTo>
                <a:lnTo>
                  <a:pt x="160" y="0"/>
                </a:lnTo>
                <a:lnTo>
                  <a:pt x="160" y="13"/>
                </a:lnTo>
                <a:lnTo>
                  <a:pt x="32" y="64"/>
                </a:lnTo>
                <a:lnTo>
                  <a:pt x="0" y="64"/>
                </a:lnTo>
                <a:close/>
              </a:path>
            </a:pathLst>
          </a:custGeom>
          <a:solidFill>
            <a:srgbClr val="FFFFFF"/>
          </a:solidFill>
          <a:ln>
            <a:noFill/>
          </a:ln>
        </p:spPr>
      </p:sp>
      <p:sp>
        <p:nvSpPr>
          <p:cNvPr id="2233" name="Freeform 387"/>
          <p:cNvSpPr/>
          <p:nvPr/>
        </p:nvSpPr>
        <p:spPr>
          <a:xfrm>
            <a:off x="2659320" y="1187280"/>
            <a:ext cx="46440" cy="18720"/>
          </a:xfrm>
          <a:custGeom>
            <a:avLst/>
            <a:gdLst/>
            <a:ahLst/>
            <a:cxnLst/>
            <a:rect l="0" t="0" r="r" b="b"/>
            <a:pathLst>
              <a:path w="129" h="52">
                <a:moveTo>
                  <a:pt x="0" y="51"/>
                </a:moveTo>
                <a:lnTo>
                  <a:pt x="128" y="0"/>
                </a:lnTo>
                <a:lnTo>
                  <a:pt x="128" y="51"/>
                </a:lnTo>
                <a:lnTo>
                  <a:pt x="0" y="51"/>
                </a:lnTo>
                <a:close/>
              </a:path>
            </a:pathLst>
          </a:custGeom>
          <a:solidFill>
            <a:srgbClr val="FFFFFF"/>
          </a:solidFill>
          <a:ln>
            <a:noFill/>
          </a:ln>
        </p:spPr>
      </p:sp>
      <p:sp>
        <p:nvSpPr>
          <p:cNvPr id="2234" name="Freeform 388"/>
          <p:cNvSpPr/>
          <p:nvPr/>
        </p:nvSpPr>
        <p:spPr>
          <a:xfrm>
            <a:off x="775440" y="631440"/>
            <a:ext cx="18720" cy="7920"/>
          </a:xfrm>
          <a:custGeom>
            <a:avLst/>
            <a:gdLst/>
            <a:ahLst/>
            <a:cxnLst/>
            <a:rect l="0" t="0" r="r" b="b"/>
            <a:pathLst>
              <a:path w="52" h="22">
                <a:moveTo>
                  <a:pt x="0" y="21"/>
                </a:moveTo>
                <a:lnTo>
                  <a:pt x="0" y="0"/>
                </a:lnTo>
                <a:lnTo>
                  <a:pt x="51" y="21"/>
                </a:lnTo>
                <a:lnTo>
                  <a:pt x="0" y="21"/>
                </a:lnTo>
                <a:close/>
              </a:path>
            </a:pathLst>
          </a:custGeom>
          <a:solidFill>
            <a:srgbClr val="3891A7"/>
          </a:solidFill>
          <a:ln>
            <a:noFill/>
          </a:ln>
        </p:spPr>
      </p:sp>
      <p:sp>
        <p:nvSpPr>
          <p:cNvPr id="2235" name="Freeform 389"/>
          <p:cNvSpPr/>
          <p:nvPr/>
        </p:nvSpPr>
        <p:spPr>
          <a:xfrm>
            <a:off x="775440" y="628200"/>
            <a:ext cx="27720" cy="10800"/>
          </a:xfrm>
          <a:custGeom>
            <a:avLst/>
            <a:gdLst/>
            <a:ahLst/>
            <a:cxnLst/>
            <a:rect l="0" t="0" r="r" b="b"/>
            <a:pathLst>
              <a:path w="77" h="30">
                <a:moveTo>
                  <a:pt x="50" y="29"/>
                </a:moveTo>
                <a:lnTo>
                  <a:pt x="0" y="10"/>
                </a:lnTo>
                <a:lnTo>
                  <a:pt x="0" y="0"/>
                </a:lnTo>
                <a:lnTo>
                  <a:pt x="76" y="29"/>
                </a:lnTo>
                <a:lnTo>
                  <a:pt x="50" y="29"/>
                </a:lnTo>
                <a:close/>
              </a:path>
            </a:pathLst>
          </a:custGeom>
          <a:solidFill>
            <a:srgbClr val="3991A7"/>
          </a:solidFill>
          <a:ln>
            <a:noFill/>
          </a:ln>
        </p:spPr>
      </p:sp>
      <p:sp>
        <p:nvSpPr>
          <p:cNvPr id="2236" name="Freeform 390"/>
          <p:cNvSpPr/>
          <p:nvPr/>
        </p:nvSpPr>
        <p:spPr>
          <a:xfrm>
            <a:off x="775440" y="624600"/>
            <a:ext cx="36720" cy="14400"/>
          </a:xfrm>
          <a:custGeom>
            <a:avLst/>
            <a:gdLst/>
            <a:ahLst/>
            <a:cxnLst/>
            <a:rect l="0" t="0" r="r" b="b"/>
            <a:pathLst>
              <a:path w="102" h="40">
                <a:moveTo>
                  <a:pt x="75" y="39"/>
                </a:moveTo>
                <a:lnTo>
                  <a:pt x="0" y="10"/>
                </a:lnTo>
                <a:lnTo>
                  <a:pt x="0" y="0"/>
                </a:lnTo>
                <a:lnTo>
                  <a:pt x="101" y="39"/>
                </a:lnTo>
                <a:lnTo>
                  <a:pt x="75" y="39"/>
                </a:lnTo>
                <a:close/>
              </a:path>
            </a:pathLst>
          </a:custGeom>
          <a:solidFill>
            <a:srgbClr val="3A91A7"/>
          </a:solidFill>
          <a:ln>
            <a:noFill/>
          </a:ln>
        </p:spPr>
      </p:sp>
      <p:sp>
        <p:nvSpPr>
          <p:cNvPr id="2237" name="Freeform 391"/>
          <p:cNvSpPr/>
          <p:nvPr/>
        </p:nvSpPr>
        <p:spPr>
          <a:xfrm>
            <a:off x="775440" y="621360"/>
            <a:ext cx="45720" cy="17640"/>
          </a:xfrm>
          <a:custGeom>
            <a:avLst/>
            <a:gdLst/>
            <a:ahLst/>
            <a:cxnLst/>
            <a:rect l="0" t="0" r="r" b="b"/>
            <a:pathLst>
              <a:path w="127" h="49">
                <a:moveTo>
                  <a:pt x="101" y="48"/>
                </a:moveTo>
                <a:lnTo>
                  <a:pt x="0" y="9"/>
                </a:lnTo>
                <a:lnTo>
                  <a:pt x="0" y="0"/>
                </a:lnTo>
                <a:lnTo>
                  <a:pt x="126" y="48"/>
                </a:lnTo>
                <a:lnTo>
                  <a:pt x="101" y="48"/>
                </a:lnTo>
                <a:close/>
              </a:path>
            </a:pathLst>
          </a:custGeom>
          <a:solidFill>
            <a:srgbClr val="3B92A7"/>
          </a:solidFill>
          <a:ln>
            <a:noFill/>
          </a:ln>
        </p:spPr>
      </p:sp>
      <p:sp>
        <p:nvSpPr>
          <p:cNvPr id="2238" name="Freeform 392"/>
          <p:cNvSpPr/>
          <p:nvPr/>
        </p:nvSpPr>
        <p:spPr>
          <a:xfrm>
            <a:off x="775440" y="618120"/>
            <a:ext cx="54720" cy="20880"/>
          </a:xfrm>
          <a:custGeom>
            <a:avLst/>
            <a:gdLst/>
            <a:ahLst/>
            <a:cxnLst/>
            <a:rect l="0" t="0" r="r" b="b"/>
            <a:pathLst>
              <a:path w="152" h="58">
                <a:moveTo>
                  <a:pt x="126" y="57"/>
                </a:moveTo>
                <a:lnTo>
                  <a:pt x="0" y="9"/>
                </a:lnTo>
                <a:lnTo>
                  <a:pt x="0" y="0"/>
                </a:lnTo>
                <a:lnTo>
                  <a:pt x="151" y="57"/>
                </a:lnTo>
                <a:lnTo>
                  <a:pt x="126" y="57"/>
                </a:lnTo>
                <a:close/>
              </a:path>
            </a:pathLst>
          </a:custGeom>
          <a:solidFill>
            <a:srgbClr val="3B92A8"/>
          </a:solidFill>
          <a:ln>
            <a:noFill/>
          </a:ln>
        </p:spPr>
      </p:sp>
      <p:sp>
        <p:nvSpPr>
          <p:cNvPr id="2239" name="Freeform 393"/>
          <p:cNvSpPr/>
          <p:nvPr/>
        </p:nvSpPr>
        <p:spPr>
          <a:xfrm>
            <a:off x="775440" y="611280"/>
            <a:ext cx="73080" cy="27720"/>
          </a:xfrm>
          <a:custGeom>
            <a:avLst/>
            <a:gdLst/>
            <a:ahLst/>
            <a:cxnLst/>
            <a:rect l="0" t="0" r="r" b="b"/>
            <a:pathLst>
              <a:path w="203" h="77">
                <a:moveTo>
                  <a:pt x="151" y="76"/>
                </a:moveTo>
                <a:lnTo>
                  <a:pt x="0" y="19"/>
                </a:lnTo>
                <a:lnTo>
                  <a:pt x="0" y="0"/>
                </a:lnTo>
                <a:lnTo>
                  <a:pt x="202" y="76"/>
                </a:lnTo>
                <a:lnTo>
                  <a:pt x="151" y="76"/>
                </a:lnTo>
                <a:close/>
              </a:path>
            </a:pathLst>
          </a:custGeom>
          <a:solidFill>
            <a:srgbClr val="3C92A8"/>
          </a:solidFill>
          <a:ln>
            <a:noFill/>
          </a:ln>
        </p:spPr>
      </p:sp>
      <p:sp>
        <p:nvSpPr>
          <p:cNvPr id="2240" name="Freeform 394"/>
          <p:cNvSpPr/>
          <p:nvPr/>
        </p:nvSpPr>
        <p:spPr>
          <a:xfrm>
            <a:off x="775440" y="607680"/>
            <a:ext cx="82080" cy="31320"/>
          </a:xfrm>
          <a:custGeom>
            <a:avLst/>
            <a:gdLst/>
            <a:ahLst/>
            <a:cxnLst/>
            <a:rect l="0" t="0" r="r" b="b"/>
            <a:pathLst>
              <a:path w="228" h="87">
                <a:moveTo>
                  <a:pt x="201" y="86"/>
                </a:moveTo>
                <a:lnTo>
                  <a:pt x="0" y="10"/>
                </a:lnTo>
                <a:lnTo>
                  <a:pt x="0" y="0"/>
                </a:lnTo>
                <a:lnTo>
                  <a:pt x="227" y="86"/>
                </a:lnTo>
                <a:lnTo>
                  <a:pt x="201" y="86"/>
                </a:lnTo>
                <a:close/>
              </a:path>
            </a:pathLst>
          </a:custGeom>
          <a:solidFill>
            <a:srgbClr val="3D92A8"/>
          </a:solidFill>
          <a:ln>
            <a:noFill/>
          </a:ln>
        </p:spPr>
      </p:sp>
      <p:sp>
        <p:nvSpPr>
          <p:cNvPr id="2241" name="Freeform 395"/>
          <p:cNvSpPr/>
          <p:nvPr/>
        </p:nvSpPr>
        <p:spPr>
          <a:xfrm>
            <a:off x="775440" y="604440"/>
            <a:ext cx="91080" cy="34560"/>
          </a:xfrm>
          <a:custGeom>
            <a:avLst/>
            <a:gdLst/>
            <a:ahLst/>
            <a:cxnLst/>
            <a:rect l="0" t="0" r="r" b="b"/>
            <a:pathLst>
              <a:path w="253" h="96">
                <a:moveTo>
                  <a:pt x="227" y="95"/>
                </a:moveTo>
                <a:lnTo>
                  <a:pt x="0" y="9"/>
                </a:lnTo>
                <a:lnTo>
                  <a:pt x="0" y="0"/>
                </a:lnTo>
                <a:lnTo>
                  <a:pt x="252" y="95"/>
                </a:lnTo>
                <a:lnTo>
                  <a:pt x="227" y="95"/>
                </a:lnTo>
                <a:close/>
              </a:path>
            </a:pathLst>
          </a:custGeom>
          <a:solidFill>
            <a:srgbClr val="3E92A8"/>
          </a:solidFill>
          <a:ln>
            <a:noFill/>
          </a:ln>
        </p:spPr>
      </p:sp>
      <p:sp>
        <p:nvSpPr>
          <p:cNvPr id="2242" name="Freeform 396"/>
          <p:cNvSpPr/>
          <p:nvPr/>
        </p:nvSpPr>
        <p:spPr>
          <a:xfrm>
            <a:off x="775440" y="597600"/>
            <a:ext cx="109080" cy="41400"/>
          </a:xfrm>
          <a:custGeom>
            <a:avLst/>
            <a:gdLst/>
            <a:ahLst/>
            <a:cxnLst/>
            <a:rect l="0" t="0" r="r" b="b"/>
            <a:pathLst>
              <a:path w="303" h="115">
                <a:moveTo>
                  <a:pt x="252" y="114"/>
                </a:moveTo>
                <a:lnTo>
                  <a:pt x="0" y="19"/>
                </a:lnTo>
                <a:lnTo>
                  <a:pt x="0" y="0"/>
                </a:lnTo>
                <a:lnTo>
                  <a:pt x="302" y="114"/>
                </a:lnTo>
                <a:lnTo>
                  <a:pt x="252" y="114"/>
                </a:lnTo>
                <a:close/>
              </a:path>
            </a:pathLst>
          </a:custGeom>
          <a:solidFill>
            <a:srgbClr val="3F93A8"/>
          </a:solidFill>
          <a:ln>
            <a:noFill/>
          </a:ln>
        </p:spPr>
      </p:sp>
      <p:sp>
        <p:nvSpPr>
          <p:cNvPr id="2243" name="Freeform 397"/>
          <p:cNvSpPr/>
          <p:nvPr/>
        </p:nvSpPr>
        <p:spPr>
          <a:xfrm>
            <a:off x="775440" y="594000"/>
            <a:ext cx="118080" cy="45000"/>
          </a:xfrm>
          <a:custGeom>
            <a:avLst/>
            <a:gdLst/>
            <a:ahLst/>
            <a:cxnLst/>
            <a:rect l="0" t="0" r="r" b="b"/>
            <a:pathLst>
              <a:path w="328" h="125">
                <a:moveTo>
                  <a:pt x="302" y="124"/>
                </a:moveTo>
                <a:lnTo>
                  <a:pt x="0" y="10"/>
                </a:lnTo>
                <a:lnTo>
                  <a:pt x="0" y="0"/>
                </a:lnTo>
                <a:lnTo>
                  <a:pt x="327" y="124"/>
                </a:lnTo>
                <a:lnTo>
                  <a:pt x="302" y="124"/>
                </a:lnTo>
                <a:close/>
              </a:path>
            </a:pathLst>
          </a:custGeom>
          <a:solidFill>
            <a:srgbClr val="4093A8"/>
          </a:solidFill>
          <a:ln>
            <a:noFill/>
          </a:ln>
        </p:spPr>
      </p:sp>
      <p:sp>
        <p:nvSpPr>
          <p:cNvPr id="2244" name="Freeform 398"/>
          <p:cNvSpPr/>
          <p:nvPr/>
        </p:nvSpPr>
        <p:spPr>
          <a:xfrm>
            <a:off x="775440" y="590760"/>
            <a:ext cx="127080" cy="48240"/>
          </a:xfrm>
          <a:custGeom>
            <a:avLst/>
            <a:gdLst/>
            <a:ahLst/>
            <a:cxnLst/>
            <a:rect l="0" t="0" r="r" b="b"/>
            <a:pathLst>
              <a:path w="353" h="134">
                <a:moveTo>
                  <a:pt x="327" y="133"/>
                </a:moveTo>
                <a:lnTo>
                  <a:pt x="0" y="10"/>
                </a:lnTo>
                <a:lnTo>
                  <a:pt x="0" y="0"/>
                </a:lnTo>
                <a:lnTo>
                  <a:pt x="352" y="133"/>
                </a:lnTo>
                <a:lnTo>
                  <a:pt x="327" y="133"/>
                </a:lnTo>
                <a:close/>
              </a:path>
            </a:pathLst>
          </a:custGeom>
          <a:solidFill>
            <a:srgbClr val="4193A9"/>
          </a:solidFill>
          <a:ln>
            <a:noFill/>
          </a:ln>
        </p:spPr>
      </p:sp>
      <p:sp>
        <p:nvSpPr>
          <p:cNvPr id="2245" name="Freeform 399"/>
          <p:cNvSpPr/>
          <p:nvPr/>
        </p:nvSpPr>
        <p:spPr>
          <a:xfrm>
            <a:off x="775440" y="583920"/>
            <a:ext cx="145080" cy="55080"/>
          </a:xfrm>
          <a:custGeom>
            <a:avLst/>
            <a:gdLst/>
            <a:ahLst/>
            <a:cxnLst/>
            <a:rect l="0" t="0" r="r" b="b"/>
            <a:pathLst>
              <a:path w="403" h="153">
                <a:moveTo>
                  <a:pt x="352" y="152"/>
                </a:moveTo>
                <a:lnTo>
                  <a:pt x="0" y="19"/>
                </a:lnTo>
                <a:lnTo>
                  <a:pt x="0" y="0"/>
                </a:lnTo>
                <a:lnTo>
                  <a:pt x="402" y="152"/>
                </a:lnTo>
                <a:lnTo>
                  <a:pt x="352" y="152"/>
                </a:lnTo>
                <a:close/>
              </a:path>
            </a:pathLst>
          </a:custGeom>
          <a:solidFill>
            <a:srgbClr val="4294A9"/>
          </a:solidFill>
          <a:ln>
            <a:noFill/>
          </a:ln>
        </p:spPr>
      </p:sp>
      <p:sp>
        <p:nvSpPr>
          <p:cNvPr id="2246" name="Freeform 400"/>
          <p:cNvSpPr/>
          <p:nvPr/>
        </p:nvSpPr>
        <p:spPr>
          <a:xfrm>
            <a:off x="775440" y="580320"/>
            <a:ext cx="154080" cy="58680"/>
          </a:xfrm>
          <a:custGeom>
            <a:avLst/>
            <a:gdLst/>
            <a:ahLst/>
            <a:cxnLst/>
            <a:rect l="0" t="0" r="r" b="b"/>
            <a:pathLst>
              <a:path w="428" h="163">
                <a:moveTo>
                  <a:pt x="402" y="162"/>
                </a:moveTo>
                <a:lnTo>
                  <a:pt x="0" y="10"/>
                </a:lnTo>
                <a:lnTo>
                  <a:pt x="0" y="0"/>
                </a:lnTo>
                <a:lnTo>
                  <a:pt x="427" y="162"/>
                </a:lnTo>
                <a:lnTo>
                  <a:pt x="402" y="162"/>
                </a:lnTo>
                <a:close/>
              </a:path>
            </a:pathLst>
          </a:custGeom>
          <a:solidFill>
            <a:srgbClr val="4394A9"/>
          </a:solidFill>
          <a:ln>
            <a:noFill/>
          </a:ln>
        </p:spPr>
      </p:sp>
      <p:sp>
        <p:nvSpPr>
          <p:cNvPr id="2247" name="Freeform 401"/>
          <p:cNvSpPr/>
          <p:nvPr/>
        </p:nvSpPr>
        <p:spPr>
          <a:xfrm>
            <a:off x="775440" y="577080"/>
            <a:ext cx="163080" cy="61920"/>
          </a:xfrm>
          <a:custGeom>
            <a:avLst/>
            <a:gdLst/>
            <a:ahLst/>
            <a:cxnLst/>
            <a:rect l="0" t="0" r="r" b="b"/>
            <a:pathLst>
              <a:path w="453" h="172">
                <a:moveTo>
                  <a:pt x="427" y="171"/>
                </a:moveTo>
                <a:lnTo>
                  <a:pt x="0" y="9"/>
                </a:lnTo>
                <a:lnTo>
                  <a:pt x="0" y="0"/>
                </a:lnTo>
                <a:lnTo>
                  <a:pt x="452" y="171"/>
                </a:lnTo>
                <a:lnTo>
                  <a:pt x="427" y="171"/>
                </a:lnTo>
                <a:close/>
              </a:path>
            </a:pathLst>
          </a:custGeom>
          <a:solidFill>
            <a:srgbClr val="4494A9"/>
          </a:solidFill>
          <a:ln>
            <a:noFill/>
          </a:ln>
        </p:spPr>
      </p:sp>
      <p:sp>
        <p:nvSpPr>
          <p:cNvPr id="2248" name="Freeform 402"/>
          <p:cNvSpPr/>
          <p:nvPr/>
        </p:nvSpPr>
        <p:spPr>
          <a:xfrm>
            <a:off x="775440" y="573840"/>
            <a:ext cx="172080" cy="65160"/>
          </a:xfrm>
          <a:custGeom>
            <a:avLst/>
            <a:gdLst/>
            <a:ahLst/>
            <a:cxnLst/>
            <a:rect l="0" t="0" r="r" b="b"/>
            <a:pathLst>
              <a:path w="478" h="181">
                <a:moveTo>
                  <a:pt x="451" y="180"/>
                </a:moveTo>
                <a:lnTo>
                  <a:pt x="0" y="9"/>
                </a:lnTo>
                <a:lnTo>
                  <a:pt x="0" y="0"/>
                </a:lnTo>
                <a:lnTo>
                  <a:pt x="477" y="180"/>
                </a:lnTo>
                <a:lnTo>
                  <a:pt x="451" y="180"/>
                </a:lnTo>
                <a:close/>
              </a:path>
            </a:pathLst>
          </a:custGeom>
          <a:solidFill>
            <a:srgbClr val="4594A9"/>
          </a:solidFill>
          <a:ln>
            <a:noFill/>
          </a:ln>
        </p:spPr>
      </p:sp>
      <p:sp>
        <p:nvSpPr>
          <p:cNvPr id="2249" name="Freeform 403"/>
          <p:cNvSpPr/>
          <p:nvPr/>
        </p:nvSpPr>
        <p:spPr>
          <a:xfrm>
            <a:off x="775440" y="570240"/>
            <a:ext cx="181080" cy="68760"/>
          </a:xfrm>
          <a:custGeom>
            <a:avLst/>
            <a:gdLst/>
            <a:ahLst/>
            <a:cxnLst/>
            <a:rect l="0" t="0" r="r" b="b"/>
            <a:pathLst>
              <a:path w="503" h="191">
                <a:moveTo>
                  <a:pt x="477" y="190"/>
                </a:moveTo>
                <a:lnTo>
                  <a:pt x="0" y="10"/>
                </a:lnTo>
                <a:lnTo>
                  <a:pt x="0" y="0"/>
                </a:lnTo>
                <a:lnTo>
                  <a:pt x="502" y="190"/>
                </a:lnTo>
                <a:lnTo>
                  <a:pt x="477" y="190"/>
                </a:lnTo>
                <a:close/>
              </a:path>
            </a:pathLst>
          </a:custGeom>
          <a:solidFill>
            <a:srgbClr val="4695AA"/>
          </a:solidFill>
          <a:ln>
            <a:noFill/>
          </a:ln>
        </p:spPr>
      </p:sp>
      <p:sp>
        <p:nvSpPr>
          <p:cNvPr id="2250" name="Freeform 404"/>
          <p:cNvSpPr/>
          <p:nvPr/>
        </p:nvSpPr>
        <p:spPr>
          <a:xfrm>
            <a:off x="775440" y="567000"/>
            <a:ext cx="190080" cy="72000"/>
          </a:xfrm>
          <a:custGeom>
            <a:avLst/>
            <a:gdLst/>
            <a:ahLst/>
            <a:cxnLst/>
            <a:rect l="0" t="0" r="r" b="b"/>
            <a:pathLst>
              <a:path w="528" h="200">
                <a:moveTo>
                  <a:pt x="502" y="199"/>
                </a:moveTo>
                <a:lnTo>
                  <a:pt x="0" y="9"/>
                </a:lnTo>
                <a:lnTo>
                  <a:pt x="0" y="0"/>
                </a:lnTo>
                <a:lnTo>
                  <a:pt x="527" y="199"/>
                </a:lnTo>
                <a:lnTo>
                  <a:pt x="502" y="199"/>
                </a:lnTo>
                <a:close/>
              </a:path>
            </a:pathLst>
          </a:custGeom>
          <a:solidFill>
            <a:srgbClr val="4795AA"/>
          </a:solidFill>
          <a:ln>
            <a:noFill/>
          </a:ln>
        </p:spPr>
      </p:sp>
      <p:sp>
        <p:nvSpPr>
          <p:cNvPr id="2251" name="Freeform 405"/>
          <p:cNvSpPr/>
          <p:nvPr/>
        </p:nvSpPr>
        <p:spPr>
          <a:xfrm>
            <a:off x="775440" y="563400"/>
            <a:ext cx="199080" cy="75600"/>
          </a:xfrm>
          <a:custGeom>
            <a:avLst/>
            <a:gdLst/>
            <a:ahLst/>
            <a:cxnLst/>
            <a:rect l="0" t="0" r="r" b="b"/>
            <a:pathLst>
              <a:path w="553" h="210">
                <a:moveTo>
                  <a:pt x="527" y="209"/>
                </a:moveTo>
                <a:lnTo>
                  <a:pt x="0" y="10"/>
                </a:lnTo>
                <a:lnTo>
                  <a:pt x="0" y="0"/>
                </a:lnTo>
                <a:lnTo>
                  <a:pt x="552" y="209"/>
                </a:lnTo>
                <a:lnTo>
                  <a:pt x="527" y="209"/>
                </a:lnTo>
                <a:close/>
              </a:path>
            </a:pathLst>
          </a:custGeom>
          <a:solidFill>
            <a:srgbClr val="4795AA"/>
          </a:solidFill>
          <a:ln>
            <a:noFill/>
          </a:ln>
        </p:spPr>
      </p:sp>
      <p:sp>
        <p:nvSpPr>
          <p:cNvPr id="2252" name="Freeform 406"/>
          <p:cNvSpPr/>
          <p:nvPr/>
        </p:nvSpPr>
        <p:spPr>
          <a:xfrm>
            <a:off x="775440" y="560160"/>
            <a:ext cx="208080" cy="78840"/>
          </a:xfrm>
          <a:custGeom>
            <a:avLst/>
            <a:gdLst/>
            <a:ahLst/>
            <a:cxnLst/>
            <a:rect l="0" t="0" r="r" b="b"/>
            <a:pathLst>
              <a:path w="578" h="219">
                <a:moveTo>
                  <a:pt x="552" y="218"/>
                </a:moveTo>
                <a:lnTo>
                  <a:pt x="0" y="9"/>
                </a:lnTo>
                <a:lnTo>
                  <a:pt x="0" y="0"/>
                </a:lnTo>
                <a:lnTo>
                  <a:pt x="577" y="218"/>
                </a:lnTo>
                <a:lnTo>
                  <a:pt x="552" y="218"/>
                </a:lnTo>
                <a:close/>
              </a:path>
            </a:pathLst>
          </a:custGeom>
          <a:solidFill>
            <a:srgbClr val="4895AA"/>
          </a:solidFill>
          <a:ln>
            <a:noFill/>
          </a:ln>
        </p:spPr>
      </p:sp>
      <p:sp>
        <p:nvSpPr>
          <p:cNvPr id="2253" name="Freeform 407"/>
          <p:cNvSpPr/>
          <p:nvPr/>
        </p:nvSpPr>
        <p:spPr>
          <a:xfrm>
            <a:off x="775440" y="556560"/>
            <a:ext cx="217080" cy="82440"/>
          </a:xfrm>
          <a:custGeom>
            <a:avLst/>
            <a:gdLst/>
            <a:ahLst/>
            <a:cxnLst/>
            <a:rect l="0" t="0" r="r" b="b"/>
            <a:pathLst>
              <a:path w="603" h="229">
                <a:moveTo>
                  <a:pt x="577" y="228"/>
                </a:moveTo>
                <a:lnTo>
                  <a:pt x="0" y="10"/>
                </a:lnTo>
                <a:lnTo>
                  <a:pt x="0" y="0"/>
                </a:lnTo>
                <a:lnTo>
                  <a:pt x="602" y="228"/>
                </a:lnTo>
                <a:lnTo>
                  <a:pt x="577" y="228"/>
                </a:lnTo>
                <a:close/>
              </a:path>
            </a:pathLst>
          </a:custGeom>
          <a:solidFill>
            <a:srgbClr val="4996AA"/>
          </a:solidFill>
          <a:ln>
            <a:noFill/>
          </a:ln>
        </p:spPr>
      </p:sp>
      <p:sp>
        <p:nvSpPr>
          <p:cNvPr id="2254" name="Freeform 408"/>
          <p:cNvSpPr/>
          <p:nvPr/>
        </p:nvSpPr>
        <p:spPr>
          <a:xfrm>
            <a:off x="775440" y="553320"/>
            <a:ext cx="226080" cy="85680"/>
          </a:xfrm>
          <a:custGeom>
            <a:avLst/>
            <a:gdLst/>
            <a:ahLst/>
            <a:cxnLst/>
            <a:rect l="0" t="0" r="r" b="b"/>
            <a:pathLst>
              <a:path w="628" h="238">
                <a:moveTo>
                  <a:pt x="602" y="237"/>
                </a:moveTo>
                <a:lnTo>
                  <a:pt x="0" y="9"/>
                </a:lnTo>
                <a:lnTo>
                  <a:pt x="0" y="0"/>
                </a:lnTo>
                <a:lnTo>
                  <a:pt x="627" y="237"/>
                </a:lnTo>
                <a:lnTo>
                  <a:pt x="602" y="237"/>
                </a:lnTo>
                <a:close/>
              </a:path>
            </a:pathLst>
          </a:custGeom>
          <a:solidFill>
            <a:srgbClr val="4A96AB"/>
          </a:solidFill>
          <a:ln>
            <a:noFill/>
          </a:ln>
        </p:spPr>
      </p:sp>
      <p:sp>
        <p:nvSpPr>
          <p:cNvPr id="2255" name="Freeform 409"/>
          <p:cNvSpPr/>
          <p:nvPr/>
        </p:nvSpPr>
        <p:spPr>
          <a:xfrm>
            <a:off x="775440" y="549720"/>
            <a:ext cx="235080" cy="89280"/>
          </a:xfrm>
          <a:custGeom>
            <a:avLst/>
            <a:gdLst/>
            <a:ahLst/>
            <a:cxnLst/>
            <a:rect l="0" t="0" r="r" b="b"/>
            <a:pathLst>
              <a:path w="653" h="248">
                <a:moveTo>
                  <a:pt x="627" y="247"/>
                </a:moveTo>
                <a:lnTo>
                  <a:pt x="0" y="10"/>
                </a:lnTo>
                <a:lnTo>
                  <a:pt x="0" y="0"/>
                </a:lnTo>
                <a:lnTo>
                  <a:pt x="652" y="247"/>
                </a:lnTo>
                <a:lnTo>
                  <a:pt x="627" y="247"/>
                </a:lnTo>
                <a:close/>
              </a:path>
            </a:pathLst>
          </a:custGeom>
          <a:solidFill>
            <a:srgbClr val="4B96AB"/>
          </a:solidFill>
          <a:ln>
            <a:noFill/>
          </a:ln>
        </p:spPr>
      </p:sp>
      <p:sp>
        <p:nvSpPr>
          <p:cNvPr id="2256" name="Freeform 410"/>
          <p:cNvSpPr/>
          <p:nvPr/>
        </p:nvSpPr>
        <p:spPr>
          <a:xfrm>
            <a:off x="775440" y="546480"/>
            <a:ext cx="244080" cy="92520"/>
          </a:xfrm>
          <a:custGeom>
            <a:avLst/>
            <a:gdLst/>
            <a:ahLst/>
            <a:cxnLst/>
            <a:rect l="0" t="0" r="r" b="b"/>
            <a:pathLst>
              <a:path w="678" h="257">
                <a:moveTo>
                  <a:pt x="652" y="256"/>
                </a:moveTo>
                <a:lnTo>
                  <a:pt x="0" y="9"/>
                </a:lnTo>
                <a:lnTo>
                  <a:pt x="0" y="0"/>
                </a:lnTo>
                <a:lnTo>
                  <a:pt x="677" y="256"/>
                </a:lnTo>
                <a:lnTo>
                  <a:pt x="652" y="256"/>
                </a:lnTo>
                <a:close/>
              </a:path>
            </a:pathLst>
          </a:custGeom>
          <a:solidFill>
            <a:srgbClr val="4C97AB"/>
          </a:solidFill>
          <a:ln>
            <a:noFill/>
          </a:ln>
        </p:spPr>
      </p:sp>
      <p:sp>
        <p:nvSpPr>
          <p:cNvPr id="2257" name="Freeform 411"/>
          <p:cNvSpPr/>
          <p:nvPr/>
        </p:nvSpPr>
        <p:spPr>
          <a:xfrm>
            <a:off x="775440" y="542880"/>
            <a:ext cx="253080" cy="96120"/>
          </a:xfrm>
          <a:custGeom>
            <a:avLst/>
            <a:gdLst/>
            <a:ahLst/>
            <a:cxnLst/>
            <a:rect l="0" t="0" r="r" b="b"/>
            <a:pathLst>
              <a:path w="703" h="267">
                <a:moveTo>
                  <a:pt x="677" y="266"/>
                </a:moveTo>
                <a:lnTo>
                  <a:pt x="0" y="10"/>
                </a:lnTo>
                <a:lnTo>
                  <a:pt x="0" y="0"/>
                </a:lnTo>
                <a:lnTo>
                  <a:pt x="702" y="266"/>
                </a:lnTo>
                <a:lnTo>
                  <a:pt x="677" y="266"/>
                </a:lnTo>
                <a:close/>
              </a:path>
            </a:pathLst>
          </a:custGeom>
          <a:solidFill>
            <a:srgbClr val="4C97AB"/>
          </a:solidFill>
          <a:ln>
            <a:noFill/>
          </a:ln>
        </p:spPr>
      </p:sp>
      <p:sp>
        <p:nvSpPr>
          <p:cNvPr id="2258" name="Freeform 412"/>
          <p:cNvSpPr/>
          <p:nvPr/>
        </p:nvSpPr>
        <p:spPr>
          <a:xfrm>
            <a:off x="775440" y="539640"/>
            <a:ext cx="262080" cy="99360"/>
          </a:xfrm>
          <a:custGeom>
            <a:avLst/>
            <a:gdLst/>
            <a:ahLst/>
            <a:cxnLst/>
            <a:rect l="0" t="0" r="r" b="b"/>
            <a:pathLst>
              <a:path w="728" h="276">
                <a:moveTo>
                  <a:pt x="702" y="275"/>
                </a:moveTo>
                <a:lnTo>
                  <a:pt x="0" y="10"/>
                </a:lnTo>
                <a:lnTo>
                  <a:pt x="0" y="0"/>
                </a:lnTo>
                <a:lnTo>
                  <a:pt x="727" y="275"/>
                </a:lnTo>
                <a:lnTo>
                  <a:pt x="702" y="275"/>
                </a:lnTo>
                <a:close/>
              </a:path>
            </a:pathLst>
          </a:custGeom>
          <a:solidFill>
            <a:srgbClr val="4D97AB"/>
          </a:solidFill>
          <a:ln>
            <a:noFill/>
          </a:ln>
        </p:spPr>
      </p:sp>
      <p:sp>
        <p:nvSpPr>
          <p:cNvPr id="2259" name="Freeform 413"/>
          <p:cNvSpPr/>
          <p:nvPr/>
        </p:nvSpPr>
        <p:spPr>
          <a:xfrm>
            <a:off x="775440" y="536040"/>
            <a:ext cx="271080" cy="102960"/>
          </a:xfrm>
          <a:custGeom>
            <a:avLst/>
            <a:gdLst/>
            <a:ahLst/>
            <a:cxnLst/>
            <a:rect l="0" t="0" r="r" b="b"/>
            <a:pathLst>
              <a:path w="753" h="286">
                <a:moveTo>
                  <a:pt x="727" y="285"/>
                </a:moveTo>
                <a:lnTo>
                  <a:pt x="0" y="10"/>
                </a:lnTo>
                <a:lnTo>
                  <a:pt x="0" y="0"/>
                </a:lnTo>
                <a:lnTo>
                  <a:pt x="752" y="285"/>
                </a:lnTo>
                <a:lnTo>
                  <a:pt x="727" y="285"/>
                </a:lnTo>
                <a:close/>
              </a:path>
            </a:pathLst>
          </a:custGeom>
          <a:solidFill>
            <a:srgbClr val="4E97AC"/>
          </a:solidFill>
          <a:ln>
            <a:noFill/>
          </a:ln>
        </p:spPr>
      </p:sp>
      <p:sp>
        <p:nvSpPr>
          <p:cNvPr id="2260" name="Freeform 414"/>
          <p:cNvSpPr/>
          <p:nvPr/>
        </p:nvSpPr>
        <p:spPr>
          <a:xfrm>
            <a:off x="775440" y="532800"/>
            <a:ext cx="280080" cy="106200"/>
          </a:xfrm>
          <a:custGeom>
            <a:avLst/>
            <a:gdLst/>
            <a:ahLst/>
            <a:cxnLst/>
            <a:rect l="0" t="0" r="r" b="b"/>
            <a:pathLst>
              <a:path w="778" h="295">
                <a:moveTo>
                  <a:pt x="752" y="294"/>
                </a:moveTo>
                <a:lnTo>
                  <a:pt x="0" y="9"/>
                </a:lnTo>
                <a:lnTo>
                  <a:pt x="0" y="0"/>
                </a:lnTo>
                <a:lnTo>
                  <a:pt x="777" y="294"/>
                </a:lnTo>
                <a:lnTo>
                  <a:pt x="752" y="294"/>
                </a:lnTo>
                <a:close/>
              </a:path>
            </a:pathLst>
          </a:custGeom>
          <a:solidFill>
            <a:srgbClr val="4F98AC"/>
          </a:solidFill>
          <a:ln>
            <a:noFill/>
          </a:ln>
        </p:spPr>
      </p:sp>
      <p:sp>
        <p:nvSpPr>
          <p:cNvPr id="2261" name="Freeform 415"/>
          <p:cNvSpPr/>
          <p:nvPr/>
        </p:nvSpPr>
        <p:spPr>
          <a:xfrm>
            <a:off x="775440" y="529560"/>
            <a:ext cx="289080" cy="109440"/>
          </a:xfrm>
          <a:custGeom>
            <a:avLst/>
            <a:gdLst/>
            <a:ahLst/>
            <a:cxnLst/>
            <a:rect l="0" t="0" r="r" b="b"/>
            <a:pathLst>
              <a:path w="803" h="304">
                <a:moveTo>
                  <a:pt x="777" y="303"/>
                </a:moveTo>
                <a:lnTo>
                  <a:pt x="0" y="9"/>
                </a:lnTo>
                <a:lnTo>
                  <a:pt x="0" y="0"/>
                </a:lnTo>
                <a:lnTo>
                  <a:pt x="802" y="303"/>
                </a:lnTo>
                <a:lnTo>
                  <a:pt x="777" y="303"/>
                </a:lnTo>
                <a:close/>
              </a:path>
            </a:pathLst>
          </a:custGeom>
          <a:solidFill>
            <a:srgbClr val="5098AC"/>
          </a:solidFill>
          <a:ln>
            <a:noFill/>
          </a:ln>
        </p:spPr>
      </p:sp>
      <p:sp>
        <p:nvSpPr>
          <p:cNvPr id="2262" name="Freeform 416"/>
          <p:cNvSpPr/>
          <p:nvPr/>
        </p:nvSpPr>
        <p:spPr>
          <a:xfrm>
            <a:off x="775440" y="525960"/>
            <a:ext cx="298080" cy="113040"/>
          </a:xfrm>
          <a:custGeom>
            <a:avLst/>
            <a:gdLst/>
            <a:ahLst/>
            <a:cxnLst/>
            <a:rect l="0" t="0" r="r" b="b"/>
            <a:pathLst>
              <a:path w="828" h="314">
                <a:moveTo>
                  <a:pt x="802" y="313"/>
                </a:moveTo>
                <a:lnTo>
                  <a:pt x="0" y="10"/>
                </a:lnTo>
                <a:lnTo>
                  <a:pt x="0" y="0"/>
                </a:lnTo>
                <a:lnTo>
                  <a:pt x="827" y="313"/>
                </a:lnTo>
                <a:lnTo>
                  <a:pt x="802" y="313"/>
                </a:lnTo>
                <a:close/>
              </a:path>
            </a:pathLst>
          </a:custGeom>
          <a:solidFill>
            <a:srgbClr val="5198AC"/>
          </a:solidFill>
          <a:ln>
            <a:noFill/>
          </a:ln>
        </p:spPr>
      </p:sp>
      <p:sp>
        <p:nvSpPr>
          <p:cNvPr id="2263" name="Freeform 417"/>
          <p:cNvSpPr/>
          <p:nvPr/>
        </p:nvSpPr>
        <p:spPr>
          <a:xfrm>
            <a:off x="775440" y="522720"/>
            <a:ext cx="307080" cy="116280"/>
          </a:xfrm>
          <a:custGeom>
            <a:avLst/>
            <a:gdLst/>
            <a:ahLst/>
            <a:cxnLst/>
            <a:rect l="0" t="0" r="r" b="b"/>
            <a:pathLst>
              <a:path w="853" h="323">
                <a:moveTo>
                  <a:pt x="827" y="322"/>
                </a:moveTo>
                <a:lnTo>
                  <a:pt x="0" y="9"/>
                </a:lnTo>
                <a:lnTo>
                  <a:pt x="0" y="0"/>
                </a:lnTo>
                <a:lnTo>
                  <a:pt x="852" y="322"/>
                </a:lnTo>
                <a:lnTo>
                  <a:pt x="827" y="322"/>
                </a:lnTo>
                <a:close/>
              </a:path>
            </a:pathLst>
          </a:custGeom>
          <a:solidFill>
            <a:srgbClr val="5299AD"/>
          </a:solidFill>
          <a:ln>
            <a:noFill/>
          </a:ln>
        </p:spPr>
      </p:sp>
      <p:sp>
        <p:nvSpPr>
          <p:cNvPr id="2264" name="Freeform 418"/>
          <p:cNvSpPr/>
          <p:nvPr/>
        </p:nvSpPr>
        <p:spPr>
          <a:xfrm>
            <a:off x="775440" y="519120"/>
            <a:ext cx="316080" cy="119880"/>
          </a:xfrm>
          <a:custGeom>
            <a:avLst/>
            <a:gdLst/>
            <a:ahLst/>
            <a:cxnLst/>
            <a:rect l="0" t="0" r="r" b="b"/>
            <a:pathLst>
              <a:path w="878" h="333">
                <a:moveTo>
                  <a:pt x="852" y="332"/>
                </a:moveTo>
                <a:lnTo>
                  <a:pt x="0" y="10"/>
                </a:lnTo>
                <a:lnTo>
                  <a:pt x="0" y="0"/>
                </a:lnTo>
                <a:lnTo>
                  <a:pt x="877" y="332"/>
                </a:lnTo>
                <a:lnTo>
                  <a:pt x="852" y="332"/>
                </a:lnTo>
                <a:close/>
              </a:path>
            </a:pathLst>
          </a:custGeom>
          <a:solidFill>
            <a:srgbClr val="5399AD"/>
          </a:solidFill>
          <a:ln>
            <a:noFill/>
          </a:ln>
        </p:spPr>
      </p:sp>
      <p:sp>
        <p:nvSpPr>
          <p:cNvPr id="2265" name="Freeform 419"/>
          <p:cNvSpPr/>
          <p:nvPr/>
        </p:nvSpPr>
        <p:spPr>
          <a:xfrm>
            <a:off x="775440" y="515880"/>
            <a:ext cx="325440" cy="123120"/>
          </a:xfrm>
          <a:custGeom>
            <a:avLst/>
            <a:gdLst/>
            <a:ahLst/>
            <a:cxnLst/>
            <a:rect l="0" t="0" r="r" b="b"/>
            <a:pathLst>
              <a:path w="904" h="342">
                <a:moveTo>
                  <a:pt x="877" y="341"/>
                </a:moveTo>
                <a:lnTo>
                  <a:pt x="0" y="9"/>
                </a:lnTo>
                <a:lnTo>
                  <a:pt x="0" y="0"/>
                </a:lnTo>
                <a:lnTo>
                  <a:pt x="903" y="341"/>
                </a:lnTo>
                <a:lnTo>
                  <a:pt x="877" y="341"/>
                </a:lnTo>
                <a:close/>
              </a:path>
            </a:pathLst>
          </a:custGeom>
          <a:solidFill>
            <a:srgbClr val="5499AD"/>
          </a:solidFill>
          <a:ln>
            <a:noFill/>
          </a:ln>
        </p:spPr>
      </p:sp>
      <p:sp>
        <p:nvSpPr>
          <p:cNvPr id="2266" name="Freeform 420"/>
          <p:cNvSpPr/>
          <p:nvPr/>
        </p:nvSpPr>
        <p:spPr>
          <a:xfrm>
            <a:off x="775440" y="512280"/>
            <a:ext cx="334440" cy="126720"/>
          </a:xfrm>
          <a:custGeom>
            <a:avLst/>
            <a:gdLst/>
            <a:ahLst/>
            <a:cxnLst/>
            <a:rect l="0" t="0" r="r" b="b"/>
            <a:pathLst>
              <a:path w="929" h="352">
                <a:moveTo>
                  <a:pt x="903" y="351"/>
                </a:moveTo>
                <a:lnTo>
                  <a:pt x="0" y="10"/>
                </a:lnTo>
                <a:lnTo>
                  <a:pt x="0" y="0"/>
                </a:lnTo>
                <a:lnTo>
                  <a:pt x="928" y="351"/>
                </a:lnTo>
                <a:lnTo>
                  <a:pt x="903" y="351"/>
                </a:lnTo>
                <a:close/>
              </a:path>
            </a:pathLst>
          </a:custGeom>
          <a:solidFill>
            <a:srgbClr val="559AAD"/>
          </a:solidFill>
          <a:ln>
            <a:noFill/>
          </a:ln>
        </p:spPr>
      </p:sp>
      <p:sp>
        <p:nvSpPr>
          <p:cNvPr id="2267" name="Freeform 421"/>
          <p:cNvSpPr/>
          <p:nvPr/>
        </p:nvSpPr>
        <p:spPr>
          <a:xfrm>
            <a:off x="775440" y="509040"/>
            <a:ext cx="343440" cy="129960"/>
          </a:xfrm>
          <a:custGeom>
            <a:avLst/>
            <a:gdLst/>
            <a:ahLst/>
            <a:cxnLst/>
            <a:rect l="0" t="0" r="r" b="b"/>
            <a:pathLst>
              <a:path w="954" h="361">
                <a:moveTo>
                  <a:pt x="928" y="360"/>
                </a:moveTo>
                <a:lnTo>
                  <a:pt x="0" y="9"/>
                </a:lnTo>
                <a:lnTo>
                  <a:pt x="0" y="0"/>
                </a:lnTo>
                <a:lnTo>
                  <a:pt x="953" y="360"/>
                </a:lnTo>
                <a:lnTo>
                  <a:pt x="928" y="360"/>
                </a:lnTo>
                <a:close/>
              </a:path>
            </a:pathLst>
          </a:custGeom>
          <a:solidFill>
            <a:srgbClr val="569AAE"/>
          </a:solidFill>
          <a:ln>
            <a:noFill/>
          </a:ln>
        </p:spPr>
      </p:sp>
      <p:sp>
        <p:nvSpPr>
          <p:cNvPr id="2268" name="Freeform 422"/>
          <p:cNvSpPr/>
          <p:nvPr/>
        </p:nvSpPr>
        <p:spPr>
          <a:xfrm>
            <a:off x="775440" y="505440"/>
            <a:ext cx="352440" cy="133560"/>
          </a:xfrm>
          <a:custGeom>
            <a:avLst/>
            <a:gdLst/>
            <a:ahLst/>
            <a:cxnLst/>
            <a:rect l="0" t="0" r="r" b="b"/>
            <a:pathLst>
              <a:path w="979" h="371">
                <a:moveTo>
                  <a:pt x="953" y="370"/>
                </a:moveTo>
                <a:lnTo>
                  <a:pt x="0" y="10"/>
                </a:lnTo>
                <a:lnTo>
                  <a:pt x="0" y="0"/>
                </a:lnTo>
                <a:lnTo>
                  <a:pt x="978" y="370"/>
                </a:lnTo>
                <a:lnTo>
                  <a:pt x="953" y="370"/>
                </a:lnTo>
                <a:close/>
              </a:path>
            </a:pathLst>
          </a:custGeom>
          <a:solidFill>
            <a:srgbClr val="579AAE"/>
          </a:solidFill>
          <a:ln>
            <a:noFill/>
          </a:ln>
        </p:spPr>
      </p:sp>
      <p:sp>
        <p:nvSpPr>
          <p:cNvPr id="2269" name="Freeform 423"/>
          <p:cNvSpPr/>
          <p:nvPr/>
        </p:nvSpPr>
        <p:spPr>
          <a:xfrm>
            <a:off x="775440" y="502200"/>
            <a:ext cx="361440" cy="136800"/>
          </a:xfrm>
          <a:custGeom>
            <a:avLst/>
            <a:gdLst/>
            <a:ahLst/>
            <a:cxnLst/>
            <a:rect l="0" t="0" r="r" b="b"/>
            <a:pathLst>
              <a:path w="1004" h="380">
                <a:moveTo>
                  <a:pt x="978" y="379"/>
                </a:moveTo>
                <a:lnTo>
                  <a:pt x="0" y="9"/>
                </a:lnTo>
                <a:lnTo>
                  <a:pt x="0" y="0"/>
                </a:lnTo>
                <a:lnTo>
                  <a:pt x="1003" y="379"/>
                </a:lnTo>
                <a:lnTo>
                  <a:pt x="978" y="379"/>
                </a:lnTo>
                <a:close/>
              </a:path>
            </a:pathLst>
          </a:custGeom>
          <a:solidFill>
            <a:srgbClr val="589BAE"/>
          </a:solidFill>
          <a:ln>
            <a:noFill/>
          </a:ln>
        </p:spPr>
      </p:sp>
      <p:sp>
        <p:nvSpPr>
          <p:cNvPr id="2270" name="Freeform 424"/>
          <p:cNvSpPr/>
          <p:nvPr/>
        </p:nvSpPr>
        <p:spPr>
          <a:xfrm>
            <a:off x="775440" y="498600"/>
            <a:ext cx="370440" cy="140400"/>
          </a:xfrm>
          <a:custGeom>
            <a:avLst/>
            <a:gdLst/>
            <a:ahLst/>
            <a:cxnLst/>
            <a:rect l="0" t="0" r="r" b="b"/>
            <a:pathLst>
              <a:path w="1029" h="390">
                <a:moveTo>
                  <a:pt x="1003" y="389"/>
                </a:moveTo>
                <a:lnTo>
                  <a:pt x="0" y="10"/>
                </a:lnTo>
                <a:lnTo>
                  <a:pt x="0" y="0"/>
                </a:lnTo>
                <a:lnTo>
                  <a:pt x="1028" y="389"/>
                </a:lnTo>
                <a:lnTo>
                  <a:pt x="1003" y="389"/>
                </a:lnTo>
                <a:close/>
              </a:path>
            </a:pathLst>
          </a:custGeom>
          <a:solidFill>
            <a:srgbClr val="599BAE"/>
          </a:solidFill>
          <a:ln>
            <a:noFill/>
          </a:ln>
        </p:spPr>
      </p:sp>
      <p:sp>
        <p:nvSpPr>
          <p:cNvPr id="2271" name="Freeform 425"/>
          <p:cNvSpPr/>
          <p:nvPr/>
        </p:nvSpPr>
        <p:spPr>
          <a:xfrm>
            <a:off x="775440" y="495360"/>
            <a:ext cx="379440" cy="143640"/>
          </a:xfrm>
          <a:custGeom>
            <a:avLst/>
            <a:gdLst/>
            <a:ahLst/>
            <a:cxnLst/>
            <a:rect l="0" t="0" r="r" b="b"/>
            <a:pathLst>
              <a:path w="1054" h="399">
                <a:moveTo>
                  <a:pt x="1028" y="398"/>
                </a:moveTo>
                <a:lnTo>
                  <a:pt x="0" y="9"/>
                </a:lnTo>
                <a:lnTo>
                  <a:pt x="0" y="0"/>
                </a:lnTo>
                <a:lnTo>
                  <a:pt x="1053" y="398"/>
                </a:lnTo>
                <a:lnTo>
                  <a:pt x="1028" y="398"/>
                </a:lnTo>
                <a:close/>
              </a:path>
            </a:pathLst>
          </a:custGeom>
          <a:solidFill>
            <a:srgbClr val="5A9CAF"/>
          </a:solidFill>
          <a:ln>
            <a:noFill/>
          </a:ln>
        </p:spPr>
      </p:sp>
      <p:sp>
        <p:nvSpPr>
          <p:cNvPr id="2272" name="Freeform 426"/>
          <p:cNvSpPr/>
          <p:nvPr/>
        </p:nvSpPr>
        <p:spPr>
          <a:xfrm>
            <a:off x="775440" y="492120"/>
            <a:ext cx="388440" cy="146880"/>
          </a:xfrm>
          <a:custGeom>
            <a:avLst/>
            <a:gdLst/>
            <a:ahLst/>
            <a:cxnLst/>
            <a:rect l="0" t="0" r="r" b="b"/>
            <a:pathLst>
              <a:path w="1079" h="408">
                <a:moveTo>
                  <a:pt x="1053" y="407"/>
                </a:moveTo>
                <a:lnTo>
                  <a:pt x="0" y="9"/>
                </a:lnTo>
                <a:lnTo>
                  <a:pt x="0" y="0"/>
                </a:lnTo>
                <a:lnTo>
                  <a:pt x="1078" y="407"/>
                </a:lnTo>
                <a:lnTo>
                  <a:pt x="1053" y="407"/>
                </a:lnTo>
                <a:close/>
              </a:path>
            </a:pathLst>
          </a:custGeom>
          <a:solidFill>
            <a:srgbClr val="5B9CAF"/>
          </a:solidFill>
          <a:ln>
            <a:noFill/>
          </a:ln>
        </p:spPr>
      </p:sp>
      <p:sp>
        <p:nvSpPr>
          <p:cNvPr id="2273" name="Freeform 427"/>
          <p:cNvSpPr/>
          <p:nvPr/>
        </p:nvSpPr>
        <p:spPr>
          <a:xfrm>
            <a:off x="775440" y="488520"/>
            <a:ext cx="397440" cy="150480"/>
          </a:xfrm>
          <a:custGeom>
            <a:avLst/>
            <a:gdLst/>
            <a:ahLst/>
            <a:cxnLst/>
            <a:rect l="0" t="0" r="r" b="b"/>
            <a:pathLst>
              <a:path w="1104" h="418">
                <a:moveTo>
                  <a:pt x="1078" y="417"/>
                </a:moveTo>
                <a:lnTo>
                  <a:pt x="0" y="10"/>
                </a:lnTo>
                <a:lnTo>
                  <a:pt x="0" y="0"/>
                </a:lnTo>
                <a:lnTo>
                  <a:pt x="1103" y="417"/>
                </a:lnTo>
                <a:lnTo>
                  <a:pt x="1078" y="417"/>
                </a:lnTo>
                <a:close/>
              </a:path>
            </a:pathLst>
          </a:custGeom>
          <a:solidFill>
            <a:srgbClr val="5C9CAF"/>
          </a:solidFill>
          <a:ln>
            <a:noFill/>
          </a:ln>
        </p:spPr>
      </p:sp>
      <p:sp>
        <p:nvSpPr>
          <p:cNvPr id="2274" name="Freeform 428"/>
          <p:cNvSpPr/>
          <p:nvPr/>
        </p:nvSpPr>
        <p:spPr>
          <a:xfrm>
            <a:off x="775440" y="485280"/>
            <a:ext cx="406440" cy="153720"/>
          </a:xfrm>
          <a:custGeom>
            <a:avLst/>
            <a:gdLst/>
            <a:ahLst/>
            <a:cxnLst/>
            <a:rect l="0" t="0" r="r" b="b"/>
            <a:pathLst>
              <a:path w="1129" h="427">
                <a:moveTo>
                  <a:pt x="1103" y="426"/>
                </a:moveTo>
                <a:lnTo>
                  <a:pt x="0" y="9"/>
                </a:lnTo>
                <a:lnTo>
                  <a:pt x="0" y="0"/>
                </a:lnTo>
                <a:lnTo>
                  <a:pt x="1128" y="426"/>
                </a:lnTo>
                <a:lnTo>
                  <a:pt x="1103" y="426"/>
                </a:lnTo>
                <a:close/>
              </a:path>
            </a:pathLst>
          </a:custGeom>
          <a:solidFill>
            <a:srgbClr val="5D9DB0"/>
          </a:solidFill>
          <a:ln>
            <a:noFill/>
          </a:ln>
        </p:spPr>
      </p:sp>
      <p:sp>
        <p:nvSpPr>
          <p:cNvPr id="2275" name="Freeform 429"/>
          <p:cNvSpPr/>
          <p:nvPr/>
        </p:nvSpPr>
        <p:spPr>
          <a:xfrm>
            <a:off x="775440" y="481680"/>
            <a:ext cx="415440" cy="157320"/>
          </a:xfrm>
          <a:custGeom>
            <a:avLst/>
            <a:gdLst/>
            <a:ahLst/>
            <a:cxnLst/>
            <a:rect l="0" t="0" r="r" b="b"/>
            <a:pathLst>
              <a:path w="1154" h="437">
                <a:moveTo>
                  <a:pt x="1128" y="436"/>
                </a:moveTo>
                <a:lnTo>
                  <a:pt x="0" y="10"/>
                </a:lnTo>
                <a:lnTo>
                  <a:pt x="0" y="0"/>
                </a:lnTo>
                <a:lnTo>
                  <a:pt x="1153" y="436"/>
                </a:lnTo>
                <a:lnTo>
                  <a:pt x="1128" y="436"/>
                </a:lnTo>
                <a:close/>
              </a:path>
            </a:pathLst>
          </a:custGeom>
          <a:solidFill>
            <a:srgbClr val="5E9DB0"/>
          </a:solidFill>
          <a:ln>
            <a:noFill/>
          </a:ln>
        </p:spPr>
      </p:sp>
      <p:sp>
        <p:nvSpPr>
          <p:cNvPr id="2276" name="Freeform 430"/>
          <p:cNvSpPr/>
          <p:nvPr/>
        </p:nvSpPr>
        <p:spPr>
          <a:xfrm>
            <a:off x="775440" y="478440"/>
            <a:ext cx="424440" cy="160560"/>
          </a:xfrm>
          <a:custGeom>
            <a:avLst/>
            <a:gdLst/>
            <a:ahLst/>
            <a:cxnLst/>
            <a:rect l="0" t="0" r="r" b="b"/>
            <a:pathLst>
              <a:path w="1179" h="446">
                <a:moveTo>
                  <a:pt x="1153" y="445"/>
                </a:moveTo>
                <a:lnTo>
                  <a:pt x="0" y="9"/>
                </a:lnTo>
                <a:lnTo>
                  <a:pt x="0" y="0"/>
                </a:lnTo>
                <a:lnTo>
                  <a:pt x="1178" y="445"/>
                </a:lnTo>
                <a:lnTo>
                  <a:pt x="1153" y="445"/>
                </a:lnTo>
                <a:close/>
              </a:path>
            </a:pathLst>
          </a:custGeom>
          <a:solidFill>
            <a:srgbClr val="5F9EB0"/>
          </a:solidFill>
          <a:ln>
            <a:noFill/>
          </a:ln>
        </p:spPr>
      </p:sp>
      <p:sp>
        <p:nvSpPr>
          <p:cNvPr id="2277" name="Freeform 431"/>
          <p:cNvSpPr/>
          <p:nvPr/>
        </p:nvSpPr>
        <p:spPr>
          <a:xfrm>
            <a:off x="775440" y="474840"/>
            <a:ext cx="433440" cy="164160"/>
          </a:xfrm>
          <a:custGeom>
            <a:avLst/>
            <a:gdLst/>
            <a:ahLst/>
            <a:cxnLst/>
            <a:rect l="0" t="0" r="r" b="b"/>
            <a:pathLst>
              <a:path w="1204" h="456">
                <a:moveTo>
                  <a:pt x="1178" y="455"/>
                </a:moveTo>
                <a:lnTo>
                  <a:pt x="0" y="10"/>
                </a:lnTo>
                <a:lnTo>
                  <a:pt x="0" y="0"/>
                </a:lnTo>
                <a:lnTo>
                  <a:pt x="1203" y="455"/>
                </a:lnTo>
                <a:lnTo>
                  <a:pt x="1178" y="455"/>
                </a:lnTo>
                <a:close/>
              </a:path>
            </a:pathLst>
          </a:custGeom>
          <a:solidFill>
            <a:srgbClr val="609EB0"/>
          </a:solidFill>
          <a:ln>
            <a:noFill/>
          </a:ln>
        </p:spPr>
      </p:sp>
      <p:sp>
        <p:nvSpPr>
          <p:cNvPr id="2278" name="Freeform 432"/>
          <p:cNvSpPr/>
          <p:nvPr/>
        </p:nvSpPr>
        <p:spPr>
          <a:xfrm>
            <a:off x="775440" y="471600"/>
            <a:ext cx="442440" cy="167400"/>
          </a:xfrm>
          <a:custGeom>
            <a:avLst/>
            <a:gdLst/>
            <a:ahLst/>
            <a:cxnLst/>
            <a:rect l="0" t="0" r="r" b="b"/>
            <a:pathLst>
              <a:path w="1229" h="465">
                <a:moveTo>
                  <a:pt x="1203" y="464"/>
                </a:moveTo>
                <a:lnTo>
                  <a:pt x="0" y="9"/>
                </a:lnTo>
                <a:lnTo>
                  <a:pt x="0" y="0"/>
                </a:lnTo>
                <a:lnTo>
                  <a:pt x="1228" y="464"/>
                </a:lnTo>
                <a:lnTo>
                  <a:pt x="1203" y="464"/>
                </a:lnTo>
                <a:close/>
              </a:path>
            </a:pathLst>
          </a:custGeom>
          <a:solidFill>
            <a:srgbClr val="619EB1"/>
          </a:solidFill>
          <a:ln>
            <a:noFill/>
          </a:ln>
        </p:spPr>
      </p:sp>
      <p:sp>
        <p:nvSpPr>
          <p:cNvPr id="2279" name="Freeform 433"/>
          <p:cNvSpPr/>
          <p:nvPr/>
        </p:nvSpPr>
        <p:spPr>
          <a:xfrm>
            <a:off x="775440" y="468000"/>
            <a:ext cx="451440" cy="171000"/>
          </a:xfrm>
          <a:custGeom>
            <a:avLst/>
            <a:gdLst/>
            <a:ahLst/>
            <a:cxnLst/>
            <a:rect l="0" t="0" r="r" b="b"/>
            <a:pathLst>
              <a:path w="1254" h="475">
                <a:moveTo>
                  <a:pt x="1228" y="474"/>
                </a:moveTo>
                <a:lnTo>
                  <a:pt x="0" y="10"/>
                </a:lnTo>
                <a:lnTo>
                  <a:pt x="0" y="0"/>
                </a:lnTo>
                <a:lnTo>
                  <a:pt x="1253" y="474"/>
                </a:lnTo>
                <a:lnTo>
                  <a:pt x="1228" y="474"/>
                </a:lnTo>
                <a:close/>
              </a:path>
            </a:pathLst>
          </a:custGeom>
          <a:solidFill>
            <a:srgbClr val="629FB1"/>
          </a:solidFill>
          <a:ln>
            <a:noFill/>
          </a:ln>
        </p:spPr>
      </p:sp>
      <p:sp>
        <p:nvSpPr>
          <p:cNvPr id="2280" name="Freeform 434"/>
          <p:cNvSpPr/>
          <p:nvPr/>
        </p:nvSpPr>
        <p:spPr>
          <a:xfrm>
            <a:off x="775440" y="464760"/>
            <a:ext cx="460440" cy="174240"/>
          </a:xfrm>
          <a:custGeom>
            <a:avLst/>
            <a:gdLst/>
            <a:ahLst/>
            <a:cxnLst/>
            <a:rect l="0" t="0" r="r" b="b"/>
            <a:pathLst>
              <a:path w="1279" h="484">
                <a:moveTo>
                  <a:pt x="1253" y="483"/>
                </a:moveTo>
                <a:lnTo>
                  <a:pt x="0" y="9"/>
                </a:lnTo>
                <a:lnTo>
                  <a:pt x="0" y="0"/>
                </a:lnTo>
                <a:lnTo>
                  <a:pt x="1278" y="483"/>
                </a:lnTo>
                <a:lnTo>
                  <a:pt x="1253" y="483"/>
                </a:lnTo>
                <a:close/>
              </a:path>
            </a:pathLst>
          </a:custGeom>
          <a:solidFill>
            <a:srgbClr val="649FB1"/>
          </a:solidFill>
          <a:ln>
            <a:noFill/>
          </a:ln>
        </p:spPr>
      </p:sp>
      <p:sp>
        <p:nvSpPr>
          <p:cNvPr id="2281" name="Freeform 435"/>
          <p:cNvSpPr/>
          <p:nvPr/>
        </p:nvSpPr>
        <p:spPr>
          <a:xfrm>
            <a:off x="775440" y="461160"/>
            <a:ext cx="469440" cy="177840"/>
          </a:xfrm>
          <a:custGeom>
            <a:avLst/>
            <a:gdLst/>
            <a:ahLst/>
            <a:cxnLst/>
            <a:rect l="0" t="0" r="r" b="b"/>
            <a:pathLst>
              <a:path w="1304" h="494">
                <a:moveTo>
                  <a:pt x="1278" y="493"/>
                </a:moveTo>
                <a:lnTo>
                  <a:pt x="0" y="10"/>
                </a:lnTo>
                <a:lnTo>
                  <a:pt x="0" y="0"/>
                </a:lnTo>
                <a:lnTo>
                  <a:pt x="1303" y="493"/>
                </a:lnTo>
                <a:lnTo>
                  <a:pt x="1278" y="493"/>
                </a:lnTo>
                <a:close/>
              </a:path>
            </a:pathLst>
          </a:custGeom>
          <a:solidFill>
            <a:srgbClr val="65A0B2"/>
          </a:solidFill>
          <a:ln>
            <a:noFill/>
          </a:ln>
        </p:spPr>
      </p:sp>
      <p:sp>
        <p:nvSpPr>
          <p:cNvPr id="2282" name="Freeform 436"/>
          <p:cNvSpPr/>
          <p:nvPr/>
        </p:nvSpPr>
        <p:spPr>
          <a:xfrm>
            <a:off x="775440" y="457920"/>
            <a:ext cx="478440" cy="181080"/>
          </a:xfrm>
          <a:custGeom>
            <a:avLst/>
            <a:gdLst/>
            <a:ahLst/>
            <a:cxnLst/>
            <a:rect l="0" t="0" r="r" b="b"/>
            <a:pathLst>
              <a:path w="1329" h="503">
                <a:moveTo>
                  <a:pt x="1303" y="502"/>
                </a:moveTo>
                <a:lnTo>
                  <a:pt x="0" y="9"/>
                </a:lnTo>
                <a:lnTo>
                  <a:pt x="0" y="0"/>
                </a:lnTo>
                <a:lnTo>
                  <a:pt x="1328" y="502"/>
                </a:lnTo>
                <a:lnTo>
                  <a:pt x="1303" y="502"/>
                </a:lnTo>
                <a:close/>
              </a:path>
            </a:pathLst>
          </a:custGeom>
          <a:solidFill>
            <a:srgbClr val="66A0B2"/>
          </a:solidFill>
          <a:ln>
            <a:noFill/>
          </a:ln>
        </p:spPr>
      </p:sp>
      <p:sp>
        <p:nvSpPr>
          <p:cNvPr id="2283" name="Freeform 437"/>
          <p:cNvSpPr/>
          <p:nvPr/>
        </p:nvSpPr>
        <p:spPr>
          <a:xfrm>
            <a:off x="775440" y="454320"/>
            <a:ext cx="487440" cy="184680"/>
          </a:xfrm>
          <a:custGeom>
            <a:avLst/>
            <a:gdLst/>
            <a:ahLst/>
            <a:cxnLst/>
            <a:rect l="0" t="0" r="r" b="b"/>
            <a:pathLst>
              <a:path w="1354" h="513">
                <a:moveTo>
                  <a:pt x="1328" y="512"/>
                </a:moveTo>
                <a:lnTo>
                  <a:pt x="0" y="10"/>
                </a:lnTo>
                <a:lnTo>
                  <a:pt x="0" y="0"/>
                </a:lnTo>
                <a:lnTo>
                  <a:pt x="1353" y="512"/>
                </a:lnTo>
                <a:lnTo>
                  <a:pt x="1328" y="512"/>
                </a:lnTo>
                <a:close/>
              </a:path>
            </a:pathLst>
          </a:custGeom>
          <a:solidFill>
            <a:srgbClr val="67A1B3"/>
          </a:solidFill>
          <a:ln>
            <a:noFill/>
          </a:ln>
        </p:spPr>
      </p:sp>
      <p:sp>
        <p:nvSpPr>
          <p:cNvPr id="2284" name="Freeform 438"/>
          <p:cNvSpPr/>
          <p:nvPr/>
        </p:nvSpPr>
        <p:spPr>
          <a:xfrm>
            <a:off x="775440" y="451080"/>
            <a:ext cx="496440" cy="187920"/>
          </a:xfrm>
          <a:custGeom>
            <a:avLst/>
            <a:gdLst/>
            <a:ahLst/>
            <a:cxnLst/>
            <a:rect l="0" t="0" r="r" b="b"/>
            <a:pathLst>
              <a:path w="1379" h="522">
                <a:moveTo>
                  <a:pt x="1353" y="521"/>
                </a:moveTo>
                <a:lnTo>
                  <a:pt x="0" y="9"/>
                </a:lnTo>
                <a:lnTo>
                  <a:pt x="0" y="0"/>
                </a:lnTo>
                <a:lnTo>
                  <a:pt x="1378" y="521"/>
                </a:lnTo>
                <a:lnTo>
                  <a:pt x="1353" y="521"/>
                </a:lnTo>
                <a:close/>
              </a:path>
            </a:pathLst>
          </a:custGeom>
          <a:solidFill>
            <a:srgbClr val="68A1B3"/>
          </a:solidFill>
          <a:ln>
            <a:noFill/>
          </a:ln>
        </p:spPr>
      </p:sp>
      <p:sp>
        <p:nvSpPr>
          <p:cNvPr id="2285" name="Freeform 439"/>
          <p:cNvSpPr/>
          <p:nvPr/>
        </p:nvSpPr>
        <p:spPr>
          <a:xfrm>
            <a:off x="775440" y="447840"/>
            <a:ext cx="505440" cy="191160"/>
          </a:xfrm>
          <a:custGeom>
            <a:avLst/>
            <a:gdLst/>
            <a:ahLst/>
            <a:cxnLst/>
            <a:rect l="0" t="0" r="r" b="b"/>
            <a:pathLst>
              <a:path w="1404" h="531">
                <a:moveTo>
                  <a:pt x="1378" y="530"/>
                </a:moveTo>
                <a:lnTo>
                  <a:pt x="0" y="9"/>
                </a:lnTo>
                <a:lnTo>
                  <a:pt x="0" y="0"/>
                </a:lnTo>
                <a:lnTo>
                  <a:pt x="1403" y="530"/>
                </a:lnTo>
                <a:lnTo>
                  <a:pt x="1378" y="530"/>
                </a:lnTo>
                <a:close/>
              </a:path>
            </a:pathLst>
          </a:custGeom>
          <a:solidFill>
            <a:srgbClr val="69A2B3"/>
          </a:solidFill>
          <a:ln>
            <a:noFill/>
          </a:ln>
        </p:spPr>
      </p:sp>
      <p:sp>
        <p:nvSpPr>
          <p:cNvPr id="2286" name="Freeform 440"/>
          <p:cNvSpPr/>
          <p:nvPr/>
        </p:nvSpPr>
        <p:spPr>
          <a:xfrm>
            <a:off x="775440" y="444240"/>
            <a:ext cx="514440" cy="194760"/>
          </a:xfrm>
          <a:custGeom>
            <a:avLst/>
            <a:gdLst/>
            <a:ahLst/>
            <a:cxnLst/>
            <a:rect l="0" t="0" r="r" b="b"/>
            <a:pathLst>
              <a:path w="1429" h="541">
                <a:moveTo>
                  <a:pt x="1402" y="540"/>
                </a:moveTo>
                <a:lnTo>
                  <a:pt x="0" y="10"/>
                </a:lnTo>
                <a:lnTo>
                  <a:pt x="0" y="0"/>
                </a:lnTo>
                <a:lnTo>
                  <a:pt x="1428" y="540"/>
                </a:lnTo>
                <a:lnTo>
                  <a:pt x="1402" y="540"/>
                </a:lnTo>
                <a:close/>
              </a:path>
            </a:pathLst>
          </a:custGeom>
          <a:solidFill>
            <a:srgbClr val="6AA2B4"/>
          </a:solidFill>
          <a:ln>
            <a:noFill/>
          </a:ln>
        </p:spPr>
      </p:sp>
      <p:sp>
        <p:nvSpPr>
          <p:cNvPr id="2287" name="Freeform 441"/>
          <p:cNvSpPr/>
          <p:nvPr/>
        </p:nvSpPr>
        <p:spPr>
          <a:xfrm>
            <a:off x="775440" y="441000"/>
            <a:ext cx="523440" cy="198000"/>
          </a:xfrm>
          <a:custGeom>
            <a:avLst/>
            <a:gdLst/>
            <a:ahLst/>
            <a:cxnLst/>
            <a:rect l="0" t="0" r="r" b="b"/>
            <a:pathLst>
              <a:path w="1454" h="550">
                <a:moveTo>
                  <a:pt x="1428" y="549"/>
                </a:moveTo>
                <a:lnTo>
                  <a:pt x="0" y="9"/>
                </a:lnTo>
                <a:lnTo>
                  <a:pt x="0" y="0"/>
                </a:lnTo>
                <a:lnTo>
                  <a:pt x="1453" y="549"/>
                </a:lnTo>
                <a:lnTo>
                  <a:pt x="1428" y="549"/>
                </a:lnTo>
                <a:close/>
              </a:path>
            </a:pathLst>
          </a:custGeom>
          <a:solidFill>
            <a:srgbClr val="6BA3B4"/>
          </a:solidFill>
          <a:ln>
            <a:noFill/>
          </a:ln>
        </p:spPr>
      </p:sp>
      <p:sp>
        <p:nvSpPr>
          <p:cNvPr id="2288" name="Freeform 442"/>
          <p:cNvSpPr/>
          <p:nvPr/>
        </p:nvSpPr>
        <p:spPr>
          <a:xfrm>
            <a:off x="775440" y="437400"/>
            <a:ext cx="532440" cy="201600"/>
          </a:xfrm>
          <a:custGeom>
            <a:avLst/>
            <a:gdLst/>
            <a:ahLst/>
            <a:cxnLst/>
            <a:rect l="0" t="0" r="r" b="b"/>
            <a:pathLst>
              <a:path w="1479" h="560">
                <a:moveTo>
                  <a:pt x="1453" y="559"/>
                </a:moveTo>
                <a:lnTo>
                  <a:pt x="0" y="10"/>
                </a:lnTo>
                <a:lnTo>
                  <a:pt x="0" y="0"/>
                </a:lnTo>
                <a:lnTo>
                  <a:pt x="1478" y="559"/>
                </a:lnTo>
                <a:lnTo>
                  <a:pt x="1453" y="559"/>
                </a:lnTo>
                <a:close/>
              </a:path>
            </a:pathLst>
          </a:custGeom>
          <a:solidFill>
            <a:srgbClr val="6DA3B4"/>
          </a:solidFill>
          <a:ln>
            <a:noFill/>
          </a:ln>
        </p:spPr>
      </p:sp>
      <p:sp>
        <p:nvSpPr>
          <p:cNvPr id="2289" name="Freeform 443"/>
          <p:cNvSpPr/>
          <p:nvPr/>
        </p:nvSpPr>
        <p:spPr>
          <a:xfrm>
            <a:off x="775440" y="434160"/>
            <a:ext cx="541440" cy="204840"/>
          </a:xfrm>
          <a:custGeom>
            <a:avLst/>
            <a:gdLst/>
            <a:ahLst/>
            <a:cxnLst/>
            <a:rect l="0" t="0" r="r" b="b"/>
            <a:pathLst>
              <a:path w="1504" h="569">
                <a:moveTo>
                  <a:pt x="1478" y="568"/>
                </a:moveTo>
                <a:lnTo>
                  <a:pt x="0" y="9"/>
                </a:lnTo>
                <a:lnTo>
                  <a:pt x="0" y="0"/>
                </a:lnTo>
                <a:lnTo>
                  <a:pt x="1503" y="568"/>
                </a:lnTo>
                <a:lnTo>
                  <a:pt x="1478" y="568"/>
                </a:lnTo>
                <a:close/>
              </a:path>
            </a:pathLst>
          </a:custGeom>
          <a:solidFill>
            <a:srgbClr val="6EA4B5"/>
          </a:solidFill>
          <a:ln>
            <a:noFill/>
          </a:ln>
        </p:spPr>
      </p:sp>
      <p:sp>
        <p:nvSpPr>
          <p:cNvPr id="2290" name="Freeform 444"/>
          <p:cNvSpPr/>
          <p:nvPr/>
        </p:nvSpPr>
        <p:spPr>
          <a:xfrm>
            <a:off x="775440" y="430560"/>
            <a:ext cx="550440" cy="208440"/>
          </a:xfrm>
          <a:custGeom>
            <a:avLst/>
            <a:gdLst/>
            <a:ahLst/>
            <a:cxnLst/>
            <a:rect l="0" t="0" r="r" b="b"/>
            <a:pathLst>
              <a:path w="1529" h="579">
                <a:moveTo>
                  <a:pt x="1503" y="578"/>
                </a:moveTo>
                <a:lnTo>
                  <a:pt x="0" y="10"/>
                </a:lnTo>
                <a:lnTo>
                  <a:pt x="0" y="0"/>
                </a:lnTo>
                <a:lnTo>
                  <a:pt x="1528" y="578"/>
                </a:lnTo>
                <a:lnTo>
                  <a:pt x="1503" y="578"/>
                </a:lnTo>
                <a:close/>
              </a:path>
            </a:pathLst>
          </a:custGeom>
          <a:solidFill>
            <a:srgbClr val="6FA4B5"/>
          </a:solidFill>
          <a:ln>
            <a:noFill/>
          </a:ln>
        </p:spPr>
      </p:sp>
      <p:sp>
        <p:nvSpPr>
          <p:cNvPr id="2291" name="Freeform 445"/>
          <p:cNvSpPr/>
          <p:nvPr/>
        </p:nvSpPr>
        <p:spPr>
          <a:xfrm>
            <a:off x="775440" y="427320"/>
            <a:ext cx="559440" cy="211680"/>
          </a:xfrm>
          <a:custGeom>
            <a:avLst/>
            <a:gdLst/>
            <a:ahLst/>
            <a:cxnLst/>
            <a:rect l="0" t="0" r="r" b="b"/>
            <a:pathLst>
              <a:path w="1554" h="588">
                <a:moveTo>
                  <a:pt x="1528" y="587"/>
                </a:moveTo>
                <a:lnTo>
                  <a:pt x="0" y="9"/>
                </a:lnTo>
                <a:lnTo>
                  <a:pt x="0" y="0"/>
                </a:lnTo>
                <a:lnTo>
                  <a:pt x="1553" y="587"/>
                </a:lnTo>
                <a:lnTo>
                  <a:pt x="1528" y="587"/>
                </a:lnTo>
                <a:close/>
              </a:path>
            </a:pathLst>
          </a:custGeom>
          <a:solidFill>
            <a:srgbClr val="70A5B6"/>
          </a:solidFill>
          <a:ln>
            <a:noFill/>
          </a:ln>
        </p:spPr>
      </p:sp>
      <p:sp>
        <p:nvSpPr>
          <p:cNvPr id="2292" name="Freeform 446"/>
          <p:cNvSpPr/>
          <p:nvPr/>
        </p:nvSpPr>
        <p:spPr>
          <a:xfrm>
            <a:off x="775440" y="423720"/>
            <a:ext cx="568440" cy="215280"/>
          </a:xfrm>
          <a:custGeom>
            <a:avLst/>
            <a:gdLst/>
            <a:ahLst/>
            <a:cxnLst/>
            <a:rect l="0" t="0" r="r" b="b"/>
            <a:pathLst>
              <a:path w="1579" h="598">
                <a:moveTo>
                  <a:pt x="1553" y="597"/>
                </a:moveTo>
                <a:lnTo>
                  <a:pt x="0" y="10"/>
                </a:lnTo>
                <a:lnTo>
                  <a:pt x="0" y="0"/>
                </a:lnTo>
                <a:lnTo>
                  <a:pt x="1578" y="597"/>
                </a:lnTo>
                <a:lnTo>
                  <a:pt x="1553" y="597"/>
                </a:lnTo>
                <a:close/>
              </a:path>
            </a:pathLst>
          </a:custGeom>
          <a:solidFill>
            <a:srgbClr val="71A5B6"/>
          </a:solidFill>
          <a:ln>
            <a:noFill/>
          </a:ln>
        </p:spPr>
      </p:sp>
      <p:sp>
        <p:nvSpPr>
          <p:cNvPr id="2293" name="Freeform 447"/>
          <p:cNvSpPr/>
          <p:nvPr/>
        </p:nvSpPr>
        <p:spPr>
          <a:xfrm>
            <a:off x="775440" y="420480"/>
            <a:ext cx="577800" cy="218520"/>
          </a:xfrm>
          <a:custGeom>
            <a:avLst/>
            <a:gdLst/>
            <a:ahLst/>
            <a:cxnLst/>
            <a:rect l="0" t="0" r="r" b="b"/>
            <a:pathLst>
              <a:path w="1605" h="607">
                <a:moveTo>
                  <a:pt x="1578" y="606"/>
                </a:moveTo>
                <a:lnTo>
                  <a:pt x="0" y="9"/>
                </a:lnTo>
                <a:lnTo>
                  <a:pt x="0" y="0"/>
                </a:lnTo>
                <a:lnTo>
                  <a:pt x="1604" y="606"/>
                </a:lnTo>
                <a:lnTo>
                  <a:pt x="1578" y="606"/>
                </a:lnTo>
                <a:close/>
              </a:path>
            </a:pathLst>
          </a:custGeom>
          <a:solidFill>
            <a:srgbClr val="72A6B6"/>
          </a:solidFill>
          <a:ln>
            <a:noFill/>
          </a:ln>
        </p:spPr>
      </p:sp>
      <p:sp>
        <p:nvSpPr>
          <p:cNvPr id="2294" name="Freeform 448"/>
          <p:cNvSpPr/>
          <p:nvPr/>
        </p:nvSpPr>
        <p:spPr>
          <a:xfrm>
            <a:off x="775440" y="416880"/>
            <a:ext cx="586800" cy="222120"/>
          </a:xfrm>
          <a:custGeom>
            <a:avLst/>
            <a:gdLst/>
            <a:ahLst/>
            <a:cxnLst/>
            <a:rect l="0" t="0" r="r" b="b"/>
            <a:pathLst>
              <a:path w="1630" h="617">
                <a:moveTo>
                  <a:pt x="1604" y="616"/>
                </a:moveTo>
                <a:lnTo>
                  <a:pt x="0" y="10"/>
                </a:lnTo>
                <a:lnTo>
                  <a:pt x="0" y="0"/>
                </a:lnTo>
                <a:lnTo>
                  <a:pt x="1629" y="616"/>
                </a:lnTo>
                <a:lnTo>
                  <a:pt x="1604" y="616"/>
                </a:lnTo>
                <a:close/>
              </a:path>
            </a:pathLst>
          </a:custGeom>
          <a:solidFill>
            <a:srgbClr val="73A7B7"/>
          </a:solidFill>
          <a:ln>
            <a:noFill/>
          </a:ln>
        </p:spPr>
      </p:sp>
      <p:sp>
        <p:nvSpPr>
          <p:cNvPr id="2295" name="Freeform 449"/>
          <p:cNvSpPr/>
          <p:nvPr/>
        </p:nvSpPr>
        <p:spPr>
          <a:xfrm>
            <a:off x="775440" y="413640"/>
            <a:ext cx="595800" cy="225360"/>
          </a:xfrm>
          <a:custGeom>
            <a:avLst/>
            <a:gdLst/>
            <a:ahLst/>
            <a:cxnLst/>
            <a:rect l="0" t="0" r="r" b="b"/>
            <a:pathLst>
              <a:path w="1655" h="626">
                <a:moveTo>
                  <a:pt x="1629" y="625"/>
                </a:moveTo>
                <a:lnTo>
                  <a:pt x="0" y="9"/>
                </a:lnTo>
                <a:lnTo>
                  <a:pt x="0" y="0"/>
                </a:lnTo>
                <a:lnTo>
                  <a:pt x="1654" y="625"/>
                </a:lnTo>
                <a:lnTo>
                  <a:pt x="1629" y="625"/>
                </a:lnTo>
                <a:close/>
              </a:path>
            </a:pathLst>
          </a:custGeom>
          <a:solidFill>
            <a:srgbClr val="74A7B7"/>
          </a:solidFill>
          <a:ln>
            <a:noFill/>
          </a:ln>
        </p:spPr>
      </p:sp>
      <p:sp>
        <p:nvSpPr>
          <p:cNvPr id="2296" name="Freeform 450"/>
          <p:cNvSpPr/>
          <p:nvPr/>
        </p:nvSpPr>
        <p:spPr>
          <a:xfrm>
            <a:off x="775440" y="410040"/>
            <a:ext cx="604800" cy="228960"/>
          </a:xfrm>
          <a:custGeom>
            <a:avLst/>
            <a:gdLst/>
            <a:ahLst/>
            <a:cxnLst/>
            <a:rect l="0" t="0" r="r" b="b"/>
            <a:pathLst>
              <a:path w="1680" h="636">
                <a:moveTo>
                  <a:pt x="1654" y="635"/>
                </a:moveTo>
                <a:lnTo>
                  <a:pt x="0" y="10"/>
                </a:lnTo>
                <a:lnTo>
                  <a:pt x="0" y="0"/>
                </a:lnTo>
                <a:lnTo>
                  <a:pt x="1679" y="635"/>
                </a:lnTo>
                <a:lnTo>
                  <a:pt x="1654" y="635"/>
                </a:lnTo>
                <a:close/>
              </a:path>
            </a:pathLst>
          </a:custGeom>
          <a:solidFill>
            <a:srgbClr val="76A8B8"/>
          </a:solidFill>
          <a:ln>
            <a:noFill/>
          </a:ln>
        </p:spPr>
      </p:sp>
      <p:sp>
        <p:nvSpPr>
          <p:cNvPr id="2297" name="Freeform 451"/>
          <p:cNvSpPr/>
          <p:nvPr/>
        </p:nvSpPr>
        <p:spPr>
          <a:xfrm>
            <a:off x="775440" y="406800"/>
            <a:ext cx="613800" cy="232200"/>
          </a:xfrm>
          <a:custGeom>
            <a:avLst/>
            <a:gdLst/>
            <a:ahLst/>
            <a:cxnLst/>
            <a:rect l="0" t="0" r="r" b="b"/>
            <a:pathLst>
              <a:path w="1705" h="645">
                <a:moveTo>
                  <a:pt x="1679" y="644"/>
                </a:moveTo>
                <a:lnTo>
                  <a:pt x="0" y="9"/>
                </a:lnTo>
                <a:lnTo>
                  <a:pt x="0" y="0"/>
                </a:lnTo>
                <a:lnTo>
                  <a:pt x="1704" y="644"/>
                </a:lnTo>
                <a:lnTo>
                  <a:pt x="1679" y="644"/>
                </a:lnTo>
                <a:close/>
              </a:path>
            </a:pathLst>
          </a:custGeom>
          <a:solidFill>
            <a:srgbClr val="77A8B8"/>
          </a:solidFill>
          <a:ln>
            <a:noFill/>
          </a:ln>
        </p:spPr>
      </p:sp>
      <p:sp>
        <p:nvSpPr>
          <p:cNvPr id="2298" name="Freeform 452"/>
          <p:cNvSpPr/>
          <p:nvPr/>
        </p:nvSpPr>
        <p:spPr>
          <a:xfrm>
            <a:off x="775440" y="403560"/>
            <a:ext cx="622800" cy="235440"/>
          </a:xfrm>
          <a:custGeom>
            <a:avLst/>
            <a:gdLst/>
            <a:ahLst/>
            <a:cxnLst/>
            <a:rect l="0" t="0" r="r" b="b"/>
            <a:pathLst>
              <a:path w="1730" h="654">
                <a:moveTo>
                  <a:pt x="1704" y="653"/>
                </a:moveTo>
                <a:lnTo>
                  <a:pt x="0" y="9"/>
                </a:lnTo>
                <a:lnTo>
                  <a:pt x="0" y="0"/>
                </a:lnTo>
                <a:lnTo>
                  <a:pt x="1729" y="653"/>
                </a:lnTo>
                <a:lnTo>
                  <a:pt x="1704" y="653"/>
                </a:lnTo>
                <a:close/>
              </a:path>
            </a:pathLst>
          </a:custGeom>
          <a:solidFill>
            <a:srgbClr val="78A9B9"/>
          </a:solidFill>
          <a:ln>
            <a:noFill/>
          </a:ln>
        </p:spPr>
      </p:sp>
      <p:sp>
        <p:nvSpPr>
          <p:cNvPr id="2299" name="Freeform 453"/>
          <p:cNvSpPr/>
          <p:nvPr/>
        </p:nvSpPr>
        <p:spPr>
          <a:xfrm>
            <a:off x="775440" y="399960"/>
            <a:ext cx="631800" cy="239040"/>
          </a:xfrm>
          <a:custGeom>
            <a:avLst/>
            <a:gdLst/>
            <a:ahLst/>
            <a:cxnLst/>
            <a:rect l="0" t="0" r="r" b="b"/>
            <a:pathLst>
              <a:path w="1755" h="664">
                <a:moveTo>
                  <a:pt x="1729" y="663"/>
                </a:moveTo>
                <a:lnTo>
                  <a:pt x="0" y="10"/>
                </a:lnTo>
                <a:lnTo>
                  <a:pt x="0" y="0"/>
                </a:lnTo>
                <a:lnTo>
                  <a:pt x="1754" y="663"/>
                </a:lnTo>
                <a:lnTo>
                  <a:pt x="1729" y="663"/>
                </a:lnTo>
                <a:close/>
              </a:path>
            </a:pathLst>
          </a:custGeom>
          <a:solidFill>
            <a:srgbClr val="79A9B9"/>
          </a:solidFill>
          <a:ln>
            <a:noFill/>
          </a:ln>
        </p:spPr>
      </p:sp>
      <p:sp>
        <p:nvSpPr>
          <p:cNvPr id="2300" name="Freeform 454"/>
          <p:cNvSpPr/>
          <p:nvPr/>
        </p:nvSpPr>
        <p:spPr>
          <a:xfrm>
            <a:off x="775440" y="396720"/>
            <a:ext cx="640800" cy="242280"/>
          </a:xfrm>
          <a:custGeom>
            <a:avLst/>
            <a:gdLst/>
            <a:ahLst/>
            <a:cxnLst/>
            <a:rect l="0" t="0" r="r" b="b"/>
            <a:pathLst>
              <a:path w="1780" h="673">
                <a:moveTo>
                  <a:pt x="1754" y="672"/>
                </a:moveTo>
                <a:lnTo>
                  <a:pt x="0" y="9"/>
                </a:lnTo>
                <a:lnTo>
                  <a:pt x="0" y="0"/>
                </a:lnTo>
                <a:lnTo>
                  <a:pt x="1779" y="672"/>
                </a:lnTo>
                <a:lnTo>
                  <a:pt x="1754" y="672"/>
                </a:lnTo>
                <a:close/>
              </a:path>
            </a:pathLst>
          </a:custGeom>
          <a:solidFill>
            <a:srgbClr val="7AAABA"/>
          </a:solidFill>
          <a:ln>
            <a:noFill/>
          </a:ln>
        </p:spPr>
      </p:sp>
      <p:sp>
        <p:nvSpPr>
          <p:cNvPr id="2301" name="Freeform 455"/>
          <p:cNvSpPr/>
          <p:nvPr/>
        </p:nvSpPr>
        <p:spPr>
          <a:xfrm>
            <a:off x="775440" y="393120"/>
            <a:ext cx="649800" cy="245880"/>
          </a:xfrm>
          <a:custGeom>
            <a:avLst/>
            <a:gdLst/>
            <a:ahLst/>
            <a:cxnLst/>
            <a:rect l="0" t="0" r="r" b="b"/>
            <a:pathLst>
              <a:path w="1805" h="683">
                <a:moveTo>
                  <a:pt x="1779" y="682"/>
                </a:moveTo>
                <a:lnTo>
                  <a:pt x="0" y="10"/>
                </a:lnTo>
                <a:lnTo>
                  <a:pt x="0" y="0"/>
                </a:lnTo>
                <a:lnTo>
                  <a:pt x="1804" y="682"/>
                </a:lnTo>
                <a:lnTo>
                  <a:pt x="1779" y="682"/>
                </a:lnTo>
                <a:close/>
              </a:path>
            </a:pathLst>
          </a:custGeom>
          <a:solidFill>
            <a:srgbClr val="7BAABA"/>
          </a:solidFill>
          <a:ln>
            <a:noFill/>
          </a:ln>
        </p:spPr>
      </p:sp>
      <p:sp>
        <p:nvSpPr>
          <p:cNvPr id="2302" name="Freeform 456"/>
          <p:cNvSpPr/>
          <p:nvPr/>
        </p:nvSpPr>
        <p:spPr>
          <a:xfrm>
            <a:off x="775440" y="389880"/>
            <a:ext cx="658800" cy="249120"/>
          </a:xfrm>
          <a:custGeom>
            <a:avLst/>
            <a:gdLst/>
            <a:ahLst/>
            <a:cxnLst/>
            <a:rect l="0" t="0" r="r" b="b"/>
            <a:pathLst>
              <a:path w="1830" h="692">
                <a:moveTo>
                  <a:pt x="1804" y="691"/>
                </a:moveTo>
                <a:lnTo>
                  <a:pt x="0" y="9"/>
                </a:lnTo>
                <a:lnTo>
                  <a:pt x="0" y="0"/>
                </a:lnTo>
                <a:lnTo>
                  <a:pt x="1829" y="691"/>
                </a:lnTo>
                <a:lnTo>
                  <a:pt x="1804" y="691"/>
                </a:lnTo>
                <a:close/>
              </a:path>
            </a:pathLst>
          </a:custGeom>
          <a:solidFill>
            <a:srgbClr val="7DABBA"/>
          </a:solidFill>
          <a:ln>
            <a:noFill/>
          </a:ln>
        </p:spPr>
      </p:sp>
      <p:sp>
        <p:nvSpPr>
          <p:cNvPr id="2303" name="Freeform 457"/>
          <p:cNvSpPr/>
          <p:nvPr/>
        </p:nvSpPr>
        <p:spPr>
          <a:xfrm>
            <a:off x="775440" y="386280"/>
            <a:ext cx="667800" cy="252720"/>
          </a:xfrm>
          <a:custGeom>
            <a:avLst/>
            <a:gdLst/>
            <a:ahLst/>
            <a:cxnLst/>
            <a:rect l="0" t="0" r="r" b="b"/>
            <a:pathLst>
              <a:path w="1855" h="702">
                <a:moveTo>
                  <a:pt x="1829" y="701"/>
                </a:moveTo>
                <a:lnTo>
                  <a:pt x="0" y="10"/>
                </a:lnTo>
                <a:lnTo>
                  <a:pt x="0" y="0"/>
                </a:lnTo>
                <a:lnTo>
                  <a:pt x="1854" y="701"/>
                </a:lnTo>
                <a:lnTo>
                  <a:pt x="1829" y="701"/>
                </a:lnTo>
                <a:close/>
              </a:path>
            </a:pathLst>
          </a:custGeom>
          <a:solidFill>
            <a:srgbClr val="7EACBB"/>
          </a:solidFill>
          <a:ln>
            <a:noFill/>
          </a:ln>
        </p:spPr>
      </p:sp>
      <p:sp>
        <p:nvSpPr>
          <p:cNvPr id="2304" name="Freeform 458"/>
          <p:cNvSpPr/>
          <p:nvPr/>
        </p:nvSpPr>
        <p:spPr>
          <a:xfrm>
            <a:off x="775440" y="383040"/>
            <a:ext cx="676800" cy="255960"/>
          </a:xfrm>
          <a:custGeom>
            <a:avLst/>
            <a:gdLst/>
            <a:ahLst/>
            <a:cxnLst/>
            <a:rect l="0" t="0" r="r" b="b"/>
            <a:pathLst>
              <a:path w="1880" h="711">
                <a:moveTo>
                  <a:pt x="1854" y="710"/>
                </a:moveTo>
                <a:lnTo>
                  <a:pt x="0" y="9"/>
                </a:lnTo>
                <a:lnTo>
                  <a:pt x="0" y="0"/>
                </a:lnTo>
                <a:lnTo>
                  <a:pt x="1879" y="710"/>
                </a:lnTo>
                <a:lnTo>
                  <a:pt x="1854" y="710"/>
                </a:lnTo>
                <a:close/>
              </a:path>
            </a:pathLst>
          </a:custGeom>
          <a:solidFill>
            <a:srgbClr val="7FACBB"/>
          </a:solidFill>
          <a:ln>
            <a:noFill/>
          </a:ln>
        </p:spPr>
      </p:sp>
      <p:sp>
        <p:nvSpPr>
          <p:cNvPr id="2305" name="Freeform 459"/>
          <p:cNvSpPr/>
          <p:nvPr/>
        </p:nvSpPr>
        <p:spPr>
          <a:xfrm>
            <a:off x="775440" y="379440"/>
            <a:ext cx="685800" cy="259560"/>
          </a:xfrm>
          <a:custGeom>
            <a:avLst/>
            <a:gdLst/>
            <a:ahLst/>
            <a:cxnLst/>
            <a:rect l="0" t="0" r="r" b="b"/>
            <a:pathLst>
              <a:path w="1905" h="721">
                <a:moveTo>
                  <a:pt x="1879" y="720"/>
                </a:moveTo>
                <a:lnTo>
                  <a:pt x="0" y="10"/>
                </a:lnTo>
                <a:lnTo>
                  <a:pt x="0" y="0"/>
                </a:lnTo>
                <a:lnTo>
                  <a:pt x="1904" y="720"/>
                </a:lnTo>
                <a:lnTo>
                  <a:pt x="1879" y="720"/>
                </a:lnTo>
                <a:close/>
              </a:path>
            </a:pathLst>
          </a:custGeom>
          <a:solidFill>
            <a:srgbClr val="80ADBC"/>
          </a:solidFill>
          <a:ln>
            <a:noFill/>
          </a:ln>
        </p:spPr>
      </p:sp>
      <p:sp>
        <p:nvSpPr>
          <p:cNvPr id="2306" name="Freeform 460"/>
          <p:cNvSpPr/>
          <p:nvPr/>
        </p:nvSpPr>
        <p:spPr>
          <a:xfrm>
            <a:off x="775440" y="376200"/>
            <a:ext cx="694800" cy="262800"/>
          </a:xfrm>
          <a:custGeom>
            <a:avLst/>
            <a:gdLst/>
            <a:ahLst/>
            <a:cxnLst/>
            <a:rect l="0" t="0" r="r" b="b"/>
            <a:pathLst>
              <a:path w="1930" h="730">
                <a:moveTo>
                  <a:pt x="1904" y="729"/>
                </a:moveTo>
                <a:lnTo>
                  <a:pt x="0" y="9"/>
                </a:lnTo>
                <a:lnTo>
                  <a:pt x="0" y="0"/>
                </a:lnTo>
                <a:lnTo>
                  <a:pt x="1929" y="729"/>
                </a:lnTo>
                <a:lnTo>
                  <a:pt x="1904" y="729"/>
                </a:lnTo>
                <a:close/>
              </a:path>
            </a:pathLst>
          </a:custGeom>
          <a:solidFill>
            <a:srgbClr val="82AEBC"/>
          </a:solidFill>
          <a:ln>
            <a:noFill/>
          </a:ln>
        </p:spPr>
      </p:sp>
      <p:sp>
        <p:nvSpPr>
          <p:cNvPr id="2307" name="Freeform 461"/>
          <p:cNvSpPr/>
          <p:nvPr/>
        </p:nvSpPr>
        <p:spPr>
          <a:xfrm>
            <a:off x="775440" y="372600"/>
            <a:ext cx="703800" cy="266400"/>
          </a:xfrm>
          <a:custGeom>
            <a:avLst/>
            <a:gdLst/>
            <a:ahLst/>
            <a:cxnLst/>
            <a:rect l="0" t="0" r="r" b="b"/>
            <a:pathLst>
              <a:path w="1955" h="740">
                <a:moveTo>
                  <a:pt x="1929" y="739"/>
                </a:moveTo>
                <a:lnTo>
                  <a:pt x="0" y="10"/>
                </a:lnTo>
                <a:lnTo>
                  <a:pt x="0" y="0"/>
                </a:lnTo>
                <a:lnTo>
                  <a:pt x="1954" y="739"/>
                </a:lnTo>
                <a:lnTo>
                  <a:pt x="1929" y="739"/>
                </a:lnTo>
                <a:close/>
              </a:path>
            </a:pathLst>
          </a:custGeom>
          <a:solidFill>
            <a:srgbClr val="83AEBD"/>
          </a:solidFill>
          <a:ln>
            <a:noFill/>
          </a:ln>
        </p:spPr>
      </p:sp>
      <p:sp>
        <p:nvSpPr>
          <p:cNvPr id="2308" name="Freeform 462"/>
          <p:cNvSpPr/>
          <p:nvPr/>
        </p:nvSpPr>
        <p:spPr>
          <a:xfrm>
            <a:off x="775440" y="369360"/>
            <a:ext cx="712800" cy="269640"/>
          </a:xfrm>
          <a:custGeom>
            <a:avLst/>
            <a:gdLst/>
            <a:ahLst/>
            <a:cxnLst/>
            <a:rect l="0" t="0" r="r" b="b"/>
            <a:pathLst>
              <a:path w="1980" h="749">
                <a:moveTo>
                  <a:pt x="1954" y="748"/>
                </a:moveTo>
                <a:lnTo>
                  <a:pt x="0" y="9"/>
                </a:lnTo>
                <a:lnTo>
                  <a:pt x="0" y="0"/>
                </a:lnTo>
                <a:lnTo>
                  <a:pt x="1979" y="748"/>
                </a:lnTo>
                <a:lnTo>
                  <a:pt x="1954" y="748"/>
                </a:lnTo>
                <a:close/>
              </a:path>
            </a:pathLst>
          </a:custGeom>
          <a:solidFill>
            <a:srgbClr val="84AFBD"/>
          </a:solidFill>
          <a:ln>
            <a:noFill/>
          </a:ln>
        </p:spPr>
      </p:sp>
      <p:sp>
        <p:nvSpPr>
          <p:cNvPr id="2309" name="Freeform 463"/>
          <p:cNvSpPr/>
          <p:nvPr/>
        </p:nvSpPr>
        <p:spPr>
          <a:xfrm>
            <a:off x="775440" y="366120"/>
            <a:ext cx="721800" cy="272880"/>
          </a:xfrm>
          <a:custGeom>
            <a:avLst/>
            <a:gdLst/>
            <a:ahLst/>
            <a:cxnLst/>
            <a:rect l="0" t="0" r="r" b="b"/>
            <a:pathLst>
              <a:path w="2005" h="758">
                <a:moveTo>
                  <a:pt x="1979" y="757"/>
                </a:moveTo>
                <a:lnTo>
                  <a:pt x="0" y="9"/>
                </a:lnTo>
                <a:lnTo>
                  <a:pt x="0" y="0"/>
                </a:lnTo>
                <a:lnTo>
                  <a:pt x="2004" y="757"/>
                </a:lnTo>
                <a:lnTo>
                  <a:pt x="1979" y="757"/>
                </a:lnTo>
                <a:close/>
              </a:path>
            </a:pathLst>
          </a:custGeom>
          <a:solidFill>
            <a:srgbClr val="85AFBE"/>
          </a:solidFill>
          <a:ln>
            <a:noFill/>
          </a:ln>
        </p:spPr>
      </p:sp>
      <p:sp>
        <p:nvSpPr>
          <p:cNvPr id="2310" name="Freeform 464"/>
          <p:cNvSpPr/>
          <p:nvPr/>
        </p:nvSpPr>
        <p:spPr>
          <a:xfrm>
            <a:off x="775440" y="362520"/>
            <a:ext cx="730800" cy="276480"/>
          </a:xfrm>
          <a:custGeom>
            <a:avLst/>
            <a:gdLst/>
            <a:ahLst/>
            <a:cxnLst/>
            <a:rect l="0" t="0" r="r" b="b"/>
            <a:pathLst>
              <a:path w="2030" h="768">
                <a:moveTo>
                  <a:pt x="2004" y="767"/>
                </a:moveTo>
                <a:lnTo>
                  <a:pt x="0" y="10"/>
                </a:lnTo>
                <a:lnTo>
                  <a:pt x="0" y="0"/>
                </a:lnTo>
                <a:lnTo>
                  <a:pt x="2029" y="767"/>
                </a:lnTo>
                <a:lnTo>
                  <a:pt x="2004" y="767"/>
                </a:lnTo>
                <a:close/>
              </a:path>
            </a:pathLst>
          </a:custGeom>
          <a:solidFill>
            <a:srgbClr val="87B0BE"/>
          </a:solidFill>
          <a:ln>
            <a:noFill/>
          </a:ln>
        </p:spPr>
      </p:sp>
      <p:sp>
        <p:nvSpPr>
          <p:cNvPr id="2311" name="Freeform 465"/>
          <p:cNvSpPr/>
          <p:nvPr/>
        </p:nvSpPr>
        <p:spPr>
          <a:xfrm>
            <a:off x="775440" y="359280"/>
            <a:ext cx="739800" cy="279720"/>
          </a:xfrm>
          <a:custGeom>
            <a:avLst/>
            <a:gdLst/>
            <a:ahLst/>
            <a:cxnLst/>
            <a:rect l="0" t="0" r="r" b="b"/>
            <a:pathLst>
              <a:path w="2055" h="777">
                <a:moveTo>
                  <a:pt x="2029" y="776"/>
                </a:moveTo>
                <a:lnTo>
                  <a:pt x="0" y="9"/>
                </a:lnTo>
                <a:lnTo>
                  <a:pt x="0" y="0"/>
                </a:lnTo>
                <a:lnTo>
                  <a:pt x="2054" y="776"/>
                </a:lnTo>
                <a:lnTo>
                  <a:pt x="2029" y="776"/>
                </a:lnTo>
                <a:close/>
              </a:path>
            </a:pathLst>
          </a:custGeom>
          <a:solidFill>
            <a:srgbClr val="88B1BF"/>
          </a:solidFill>
          <a:ln>
            <a:noFill/>
          </a:ln>
        </p:spPr>
      </p:sp>
      <p:sp>
        <p:nvSpPr>
          <p:cNvPr id="2312" name="Freeform 466"/>
          <p:cNvSpPr/>
          <p:nvPr/>
        </p:nvSpPr>
        <p:spPr>
          <a:xfrm>
            <a:off x="775440" y="355680"/>
            <a:ext cx="748800" cy="283320"/>
          </a:xfrm>
          <a:custGeom>
            <a:avLst/>
            <a:gdLst/>
            <a:ahLst/>
            <a:cxnLst/>
            <a:rect l="0" t="0" r="r" b="b"/>
            <a:pathLst>
              <a:path w="2080" h="787">
                <a:moveTo>
                  <a:pt x="2054" y="786"/>
                </a:moveTo>
                <a:lnTo>
                  <a:pt x="0" y="10"/>
                </a:lnTo>
                <a:lnTo>
                  <a:pt x="0" y="0"/>
                </a:lnTo>
                <a:lnTo>
                  <a:pt x="2079" y="786"/>
                </a:lnTo>
                <a:lnTo>
                  <a:pt x="2054" y="786"/>
                </a:lnTo>
                <a:close/>
              </a:path>
            </a:pathLst>
          </a:custGeom>
          <a:solidFill>
            <a:srgbClr val="89B2BF"/>
          </a:solidFill>
          <a:ln>
            <a:noFill/>
          </a:ln>
        </p:spPr>
      </p:sp>
      <p:sp>
        <p:nvSpPr>
          <p:cNvPr id="2313" name="Freeform 467"/>
          <p:cNvSpPr/>
          <p:nvPr/>
        </p:nvSpPr>
        <p:spPr>
          <a:xfrm>
            <a:off x="775440" y="352440"/>
            <a:ext cx="757800" cy="286560"/>
          </a:xfrm>
          <a:custGeom>
            <a:avLst/>
            <a:gdLst/>
            <a:ahLst/>
            <a:cxnLst/>
            <a:rect l="0" t="0" r="r" b="b"/>
            <a:pathLst>
              <a:path w="2105" h="796">
                <a:moveTo>
                  <a:pt x="2079" y="795"/>
                </a:moveTo>
                <a:lnTo>
                  <a:pt x="0" y="9"/>
                </a:lnTo>
                <a:lnTo>
                  <a:pt x="0" y="0"/>
                </a:lnTo>
                <a:lnTo>
                  <a:pt x="2104" y="795"/>
                </a:lnTo>
                <a:lnTo>
                  <a:pt x="2079" y="795"/>
                </a:lnTo>
                <a:close/>
              </a:path>
            </a:pathLst>
          </a:custGeom>
          <a:solidFill>
            <a:srgbClr val="8AB2C0"/>
          </a:solidFill>
          <a:ln>
            <a:noFill/>
          </a:ln>
        </p:spPr>
      </p:sp>
      <p:sp>
        <p:nvSpPr>
          <p:cNvPr id="2314" name="Freeform 468"/>
          <p:cNvSpPr/>
          <p:nvPr/>
        </p:nvSpPr>
        <p:spPr>
          <a:xfrm>
            <a:off x="775440" y="348840"/>
            <a:ext cx="766800" cy="290160"/>
          </a:xfrm>
          <a:custGeom>
            <a:avLst/>
            <a:gdLst/>
            <a:ahLst/>
            <a:cxnLst/>
            <a:rect l="0" t="0" r="r" b="b"/>
            <a:pathLst>
              <a:path w="2130" h="806">
                <a:moveTo>
                  <a:pt x="2104" y="805"/>
                </a:moveTo>
                <a:lnTo>
                  <a:pt x="0" y="10"/>
                </a:lnTo>
                <a:lnTo>
                  <a:pt x="0" y="0"/>
                </a:lnTo>
                <a:lnTo>
                  <a:pt x="2129" y="805"/>
                </a:lnTo>
                <a:lnTo>
                  <a:pt x="2104" y="805"/>
                </a:lnTo>
                <a:close/>
              </a:path>
            </a:pathLst>
          </a:custGeom>
          <a:solidFill>
            <a:srgbClr val="8BB3C0"/>
          </a:solidFill>
          <a:ln>
            <a:noFill/>
          </a:ln>
        </p:spPr>
      </p:sp>
      <p:sp>
        <p:nvSpPr>
          <p:cNvPr id="2315" name="Freeform 469"/>
          <p:cNvSpPr/>
          <p:nvPr/>
        </p:nvSpPr>
        <p:spPr>
          <a:xfrm>
            <a:off x="775440" y="345600"/>
            <a:ext cx="775800" cy="293400"/>
          </a:xfrm>
          <a:custGeom>
            <a:avLst/>
            <a:gdLst/>
            <a:ahLst/>
            <a:cxnLst/>
            <a:rect l="0" t="0" r="r" b="b"/>
            <a:pathLst>
              <a:path w="2155" h="815">
                <a:moveTo>
                  <a:pt x="2129" y="814"/>
                </a:moveTo>
                <a:lnTo>
                  <a:pt x="0" y="9"/>
                </a:lnTo>
                <a:lnTo>
                  <a:pt x="0" y="0"/>
                </a:lnTo>
                <a:lnTo>
                  <a:pt x="2154" y="814"/>
                </a:lnTo>
                <a:lnTo>
                  <a:pt x="2129" y="814"/>
                </a:lnTo>
                <a:close/>
              </a:path>
            </a:pathLst>
          </a:custGeom>
          <a:solidFill>
            <a:srgbClr val="8CB3C1"/>
          </a:solidFill>
          <a:ln>
            <a:noFill/>
          </a:ln>
        </p:spPr>
      </p:sp>
      <p:sp>
        <p:nvSpPr>
          <p:cNvPr id="2316" name="Freeform 470"/>
          <p:cNvSpPr/>
          <p:nvPr/>
        </p:nvSpPr>
        <p:spPr>
          <a:xfrm>
            <a:off x="775440" y="342000"/>
            <a:ext cx="784800" cy="297000"/>
          </a:xfrm>
          <a:custGeom>
            <a:avLst/>
            <a:gdLst/>
            <a:ahLst/>
            <a:cxnLst/>
            <a:rect l="0" t="0" r="r" b="b"/>
            <a:pathLst>
              <a:path w="2180" h="825">
                <a:moveTo>
                  <a:pt x="2154" y="824"/>
                </a:moveTo>
                <a:lnTo>
                  <a:pt x="0" y="10"/>
                </a:lnTo>
                <a:lnTo>
                  <a:pt x="0" y="0"/>
                </a:lnTo>
                <a:lnTo>
                  <a:pt x="2179" y="824"/>
                </a:lnTo>
                <a:lnTo>
                  <a:pt x="2154" y="824"/>
                </a:lnTo>
                <a:close/>
              </a:path>
            </a:pathLst>
          </a:custGeom>
          <a:solidFill>
            <a:srgbClr val="8DB4C1"/>
          </a:solidFill>
          <a:ln>
            <a:noFill/>
          </a:ln>
        </p:spPr>
      </p:sp>
      <p:sp>
        <p:nvSpPr>
          <p:cNvPr id="2317" name="Freeform 471"/>
          <p:cNvSpPr/>
          <p:nvPr/>
        </p:nvSpPr>
        <p:spPr>
          <a:xfrm>
            <a:off x="775440" y="338760"/>
            <a:ext cx="793800" cy="300240"/>
          </a:xfrm>
          <a:custGeom>
            <a:avLst/>
            <a:gdLst/>
            <a:ahLst/>
            <a:cxnLst/>
            <a:rect l="0" t="0" r="r" b="b"/>
            <a:pathLst>
              <a:path w="2205" h="834">
                <a:moveTo>
                  <a:pt x="2179" y="833"/>
                </a:moveTo>
                <a:lnTo>
                  <a:pt x="0" y="9"/>
                </a:lnTo>
                <a:lnTo>
                  <a:pt x="0" y="0"/>
                </a:lnTo>
                <a:lnTo>
                  <a:pt x="2204" y="833"/>
                </a:lnTo>
                <a:lnTo>
                  <a:pt x="2179" y="833"/>
                </a:lnTo>
                <a:close/>
              </a:path>
            </a:pathLst>
          </a:custGeom>
          <a:solidFill>
            <a:srgbClr val="8FB4C2"/>
          </a:solidFill>
          <a:ln>
            <a:noFill/>
          </a:ln>
        </p:spPr>
      </p:sp>
      <p:sp>
        <p:nvSpPr>
          <p:cNvPr id="2318" name="Freeform 472"/>
          <p:cNvSpPr/>
          <p:nvPr/>
        </p:nvSpPr>
        <p:spPr>
          <a:xfrm>
            <a:off x="775440" y="335160"/>
            <a:ext cx="802800" cy="303840"/>
          </a:xfrm>
          <a:custGeom>
            <a:avLst/>
            <a:gdLst/>
            <a:ahLst/>
            <a:cxnLst/>
            <a:rect l="0" t="0" r="r" b="b"/>
            <a:pathLst>
              <a:path w="2230" h="844">
                <a:moveTo>
                  <a:pt x="2204" y="843"/>
                </a:moveTo>
                <a:lnTo>
                  <a:pt x="0" y="10"/>
                </a:lnTo>
                <a:lnTo>
                  <a:pt x="0" y="0"/>
                </a:lnTo>
                <a:lnTo>
                  <a:pt x="2229" y="843"/>
                </a:lnTo>
                <a:lnTo>
                  <a:pt x="2204" y="843"/>
                </a:lnTo>
                <a:close/>
              </a:path>
            </a:pathLst>
          </a:custGeom>
          <a:solidFill>
            <a:srgbClr val="90B5C2"/>
          </a:solidFill>
          <a:ln>
            <a:noFill/>
          </a:ln>
        </p:spPr>
      </p:sp>
      <p:sp>
        <p:nvSpPr>
          <p:cNvPr id="2319" name="Freeform 473"/>
          <p:cNvSpPr/>
          <p:nvPr/>
        </p:nvSpPr>
        <p:spPr>
          <a:xfrm>
            <a:off x="775440" y="331920"/>
            <a:ext cx="811800" cy="307080"/>
          </a:xfrm>
          <a:custGeom>
            <a:avLst/>
            <a:gdLst/>
            <a:ahLst/>
            <a:cxnLst/>
            <a:rect l="0" t="0" r="r" b="b"/>
            <a:pathLst>
              <a:path w="2255" h="853">
                <a:moveTo>
                  <a:pt x="2229" y="852"/>
                </a:moveTo>
                <a:lnTo>
                  <a:pt x="0" y="9"/>
                </a:lnTo>
                <a:lnTo>
                  <a:pt x="0" y="0"/>
                </a:lnTo>
                <a:lnTo>
                  <a:pt x="2254" y="852"/>
                </a:lnTo>
                <a:lnTo>
                  <a:pt x="2229" y="852"/>
                </a:lnTo>
                <a:close/>
              </a:path>
            </a:pathLst>
          </a:custGeom>
          <a:solidFill>
            <a:srgbClr val="91B6C3"/>
          </a:solidFill>
          <a:ln>
            <a:noFill/>
          </a:ln>
        </p:spPr>
      </p:sp>
      <p:sp>
        <p:nvSpPr>
          <p:cNvPr id="2320" name="Freeform 474"/>
          <p:cNvSpPr/>
          <p:nvPr/>
        </p:nvSpPr>
        <p:spPr>
          <a:xfrm>
            <a:off x="775440" y="328320"/>
            <a:ext cx="820800" cy="310680"/>
          </a:xfrm>
          <a:custGeom>
            <a:avLst/>
            <a:gdLst/>
            <a:ahLst/>
            <a:cxnLst/>
            <a:rect l="0" t="0" r="r" b="b"/>
            <a:pathLst>
              <a:path w="2280" h="863">
                <a:moveTo>
                  <a:pt x="2254" y="862"/>
                </a:moveTo>
                <a:lnTo>
                  <a:pt x="0" y="10"/>
                </a:lnTo>
                <a:lnTo>
                  <a:pt x="0" y="0"/>
                </a:lnTo>
                <a:lnTo>
                  <a:pt x="2279" y="862"/>
                </a:lnTo>
                <a:lnTo>
                  <a:pt x="2254" y="862"/>
                </a:lnTo>
                <a:close/>
              </a:path>
            </a:pathLst>
          </a:custGeom>
          <a:solidFill>
            <a:srgbClr val="92B7C3"/>
          </a:solidFill>
          <a:ln>
            <a:noFill/>
          </a:ln>
        </p:spPr>
      </p:sp>
      <p:sp>
        <p:nvSpPr>
          <p:cNvPr id="2321" name="Freeform 475"/>
          <p:cNvSpPr/>
          <p:nvPr/>
        </p:nvSpPr>
        <p:spPr>
          <a:xfrm>
            <a:off x="775440" y="325080"/>
            <a:ext cx="829800" cy="313920"/>
          </a:xfrm>
          <a:custGeom>
            <a:avLst/>
            <a:gdLst/>
            <a:ahLst/>
            <a:cxnLst/>
            <a:rect l="0" t="0" r="r" b="b"/>
            <a:pathLst>
              <a:path w="2305" h="872">
                <a:moveTo>
                  <a:pt x="2279" y="871"/>
                </a:moveTo>
                <a:lnTo>
                  <a:pt x="0" y="9"/>
                </a:lnTo>
                <a:lnTo>
                  <a:pt x="0" y="0"/>
                </a:lnTo>
                <a:lnTo>
                  <a:pt x="2304" y="871"/>
                </a:lnTo>
                <a:lnTo>
                  <a:pt x="2279" y="871"/>
                </a:lnTo>
                <a:close/>
              </a:path>
            </a:pathLst>
          </a:custGeom>
          <a:solidFill>
            <a:srgbClr val="93B7C4"/>
          </a:solidFill>
          <a:ln>
            <a:noFill/>
          </a:ln>
        </p:spPr>
      </p:sp>
      <p:sp>
        <p:nvSpPr>
          <p:cNvPr id="2322" name="Freeform 476"/>
          <p:cNvSpPr/>
          <p:nvPr/>
        </p:nvSpPr>
        <p:spPr>
          <a:xfrm>
            <a:off x="775440" y="321840"/>
            <a:ext cx="839160" cy="317160"/>
          </a:xfrm>
          <a:custGeom>
            <a:avLst/>
            <a:gdLst/>
            <a:ahLst/>
            <a:cxnLst/>
            <a:rect l="0" t="0" r="r" b="b"/>
            <a:pathLst>
              <a:path w="2331" h="881">
                <a:moveTo>
                  <a:pt x="2304" y="880"/>
                </a:moveTo>
                <a:lnTo>
                  <a:pt x="0" y="9"/>
                </a:lnTo>
                <a:lnTo>
                  <a:pt x="0" y="0"/>
                </a:lnTo>
                <a:lnTo>
                  <a:pt x="2330" y="880"/>
                </a:lnTo>
                <a:lnTo>
                  <a:pt x="2304" y="880"/>
                </a:lnTo>
                <a:close/>
              </a:path>
            </a:pathLst>
          </a:custGeom>
          <a:solidFill>
            <a:srgbClr val="95B8C4"/>
          </a:solidFill>
          <a:ln>
            <a:noFill/>
          </a:ln>
        </p:spPr>
      </p:sp>
      <p:sp>
        <p:nvSpPr>
          <p:cNvPr id="2323" name="Freeform 477"/>
          <p:cNvSpPr/>
          <p:nvPr/>
        </p:nvSpPr>
        <p:spPr>
          <a:xfrm>
            <a:off x="775440" y="318240"/>
            <a:ext cx="848160" cy="320760"/>
          </a:xfrm>
          <a:custGeom>
            <a:avLst/>
            <a:gdLst/>
            <a:ahLst/>
            <a:cxnLst/>
            <a:rect l="0" t="0" r="r" b="b"/>
            <a:pathLst>
              <a:path w="2356" h="891">
                <a:moveTo>
                  <a:pt x="2330" y="890"/>
                </a:moveTo>
                <a:lnTo>
                  <a:pt x="0" y="10"/>
                </a:lnTo>
                <a:lnTo>
                  <a:pt x="0" y="0"/>
                </a:lnTo>
                <a:lnTo>
                  <a:pt x="2355" y="890"/>
                </a:lnTo>
                <a:lnTo>
                  <a:pt x="2330" y="890"/>
                </a:lnTo>
                <a:close/>
              </a:path>
            </a:pathLst>
          </a:custGeom>
          <a:solidFill>
            <a:srgbClr val="96B9C5"/>
          </a:solidFill>
          <a:ln>
            <a:noFill/>
          </a:ln>
        </p:spPr>
      </p:sp>
      <p:sp>
        <p:nvSpPr>
          <p:cNvPr id="2324" name="Freeform 478"/>
          <p:cNvSpPr/>
          <p:nvPr/>
        </p:nvSpPr>
        <p:spPr>
          <a:xfrm>
            <a:off x="775440" y="315000"/>
            <a:ext cx="857160" cy="324000"/>
          </a:xfrm>
          <a:custGeom>
            <a:avLst/>
            <a:gdLst/>
            <a:ahLst/>
            <a:cxnLst/>
            <a:rect l="0" t="0" r="r" b="b"/>
            <a:pathLst>
              <a:path w="2381" h="900">
                <a:moveTo>
                  <a:pt x="2355" y="899"/>
                </a:moveTo>
                <a:lnTo>
                  <a:pt x="0" y="9"/>
                </a:lnTo>
                <a:lnTo>
                  <a:pt x="0" y="0"/>
                </a:lnTo>
                <a:lnTo>
                  <a:pt x="2380" y="899"/>
                </a:lnTo>
                <a:lnTo>
                  <a:pt x="2355" y="899"/>
                </a:lnTo>
                <a:close/>
              </a:path>
            </a:pathLst>
          </a:custGeom>
          <a:solidFill>
            <a:srgbClr val="97BAC6"/>
          </a:solidFill>
          <a:ln>
            <a:noFill/>
          </a:ln>
        </p:spPr>
      </p:sp>
      <p:sp>
        <p:nvSpPr>
          <p:cNvPr id="2325" name="Freeform 479"/>
          <p:cNvSpPr/>
          <p:nvPr/>
        </p:nvSpPr>
        <p:spPr>
          <a:xfrm>
            <a:off x="775440" y="311400"/>
            <a:ext cx="866160" cy="327600"/>
          </a:xfrm>
          <a:custGeom>
            <a:avLst/>
            <a:gdLst/>
            <a:ahLst/>
            <a:cxnLst/>
            <a:rect l="0" t="0" r="r" b="b"/>
            <a:pathLst>
              <a:path w="2406" h="910">
                <a:moveTo>
                  <a:pt x="2380" y="909"/>
                </a:moveTo>
                <a:lnTo>
                  <a:pt x="0" y="10"/>
                </a:lnTo>
                <a:lnTo>
                  <a:pt x="0" y="0"/>
                </a:lnTo>
                <a:lnTo>
                  <a:pt x="2405" y="909"/>
                </a:lnTo>
                <a:lnTo>
                  <a:pt x="2380" y="909"/>
                </a:lnTo>
                <a:close/>
              </a:path>
            </a:pathLst>
          </a:custGeom>
          <a:solidFill>
            <a:srgbClr val="98BAC6"/>
          </a:solidFill>
          <a:ln>
            <a:noFill/>
          </a:ln>
        </p:spPr>
      </p:sp>
      <p:sp>
        <p:nvSpPr>
          <p:cNvPr id="2326" name="Freeform 480"/>
          <p:cNvSpPr/>
          <p:nvPr/>
        </p:nvSpPr>
        <p:spPr>
          <a:xfrm>
            <a:off x="775440" y="308160"/>
            <a:ext cx="875160" cy="330840"/>
          </a:xfrm>
          <a:custGeom>
            <a:avLst/>
            <a:gdLst/>
            <a:ahLst/>
            <a:cxnLst/>
            <a:rect l="0" t="0" r="r" b="b"/>
            <a:pathLst>
              <a:path w="2431" h="919">
                <a:moveTo>
                  <a:pt x="2405" y="918"/>
                </a:moveTo>
                <a:lnTo>
                  <a:pt x="0" y="9"/>
                </a:lnTo>
                <a:lnTo>
                  <a:pt x="0" y="0"/>
                </a:lnTo>
                <a:lnTo>
                  <a:pt x="2430" y="918"/>
                </a:lnTo>
                <a:lnTo>
                  <a:pt x="2405" y="918"/>
                </a:lnTo>
                <a:close/>
              </a:path>
            </a:pathLst>
          </a:custGeom>
          <a:solidFill>
            <a:srgbClr val="9ABBC7"/>
          </a:solidFill>
          <a:ln>
            <a:noFill/>
          </a:ln>
        </p:spPr>
      </p:sp>
      <p:sp>
        <p:nvSpPr>
          <p:cNvPr id="2327" name="Freeform 481"/>
          <p:cNvSpPr/>
          <p:nvPr/>
        </p:nvSpPr>
        <p:spPr>
          <a:xfrm>
            <a:off x="775440" y="304560"/>
            <a:ext cx="884160" cy="334440"/>
          </a:xfrm>
          <a:custGeom>
            <a:avLst/>
            <a:gdLst/>
            <a:ahLst/>
            <a:cxnLst/>
            <a:rect l="0" t="0" r="r" b="b"/>
            <a:pathLst>
              <a:path w="2456" h="929">
                <a:moveTo>
                  <a:pt x="2430" y="928"/>
                </a:moveTo>
                <a:lnTo>
                  <a:pt x="0" y="10"/>
                </a:lnTo>
                <a:lnTo>
                  <a:pt x="0" y="0"/>
                </a:lnTo>
                <a:lnTo>
                  <a:pt x="2455" y="928"/>
                </a:lnTo>
                <a:lnTo>
                  <a:pt x="2430" y="928"/>
                </a:lnTo>
                <a:close/>
              </a:path>
            </a:pathLst>
          </a:custGeom>
          <a:solidFill>
            <a:srgbClr val="9BBBC7"/>
          </a:solidFill>
          <a:ln>
            <a:noFill/>
          </a:ln>
        </p:spPr>
      </p:sp>
      <p:sp>
        <p:nvSpPr>
          <p:cNvPr id="2328" name="Freeform 482"/>
          <p:cNvSpPr/>
          <p:nvPr/>
        </p:nvSpPr>
        <p:spPr>
          <a:xfrm>
            <a:off x="775440" y="301320"/>
            <a:ext cx="893160" cy="337680"/>
          </a:xfrm>
          <a:custGeom>
            <a:avLst/>
            <a:gdLst/>
            <a:ahLst/>
            <a:cxnLst/>
            <a:rect l="0" t="0" r="r" b="b"/>
            <a:pathLst>
              <a:path w="2481" h="938">
                <a:moveTo>
                  <a:pt x="2455" y="937"/>
                </a:moveTo>
                <a:lnTo>
                  <a:pt x="0" y="9"/>
                </a:lnTo>
                <a:lnTo>
                  <a:pt x="0" y="0"/>
                </a:lnTo>
                <a:lnTo>
                  <a:pt x="2480" y="937"/>
                </a:lnTo>
                <a:lnTo>
                  <a:pt x="2455" y="937"/>
                </a:lnTo>
                <a:close/>
              </a:path>
            </a:pathLst>
          </a:custGeom>
          <a:solidFill>
            <a:srgbClr val="9CBCC8"/>
          </a:solidFill>
          <a:ln>
            <a:noFill/>
          </a:ln>
        </p:spPr>
      </p:sp>
      <p:sp>
        <p:nvSpPr>
          <p:cNvPr id="2329" name="Freeform 483"/>
          <p:cNvSpPr/>
          <p:nvPr/>
        </p:nvSpPr>
        <p:spPr>
          <a:xfrm>
            <a:off x="775440" y="297720"/>
            <a:ext cx="902160" cy="341280"/>
          </a:xfrm>
          <a:custGeom>
            <a:avLst/>
            <a:gdLst/>
            <a:ahLst/>
            <a:cxnLst/>
            <a:rect l="0" t="0" r="r" b="b"/>
            <a:pathLst>
              <a:path w="2506" h="948">
                <a:moveTo>
                  <a:pt x="2480" y="947"/>
                </a:moveTo>
                <a:lnTo>
                  <a:pt x="0" y="10"/>
                </a:lnTo>
                <a:lnTo>
                  <a:pt x="0" y="0"/>
                </a:lnTo>
                <a:lnTo>
                  <a:pt x="2505" y="947"/>
                </a:lnTo>
                <a:lnTo>
                  <a:pt x="2480" y="947"/>
                </a:lnTo>
                <a:close/>
              </a:path>
            </a:pathLst>
          </a:custGeom>
          <a:solidFill>
            <a:srgbClr val="9DBDC8"/>
          </a:solidFill>
          <a:ln>
            <a:noFill/>
          </a:ln>
        </p:spPr>
      </p:sp>
      <p:sp>
        <p:nvSpPr>
          <p:cNvPr id="2330" name="Freeform 484"/>
          <p:cNvSpPr/>
          <p:nvPr/>
        </p:nvSpPr>
        <p:spPr>
          <a:xfrm>
            <a:off x="775440" y="294480"/>
            <a:ext cx="911160" cy="344520"/>
          </a:xfrm>
          <a:custGeom>
            <a:avLst/>
            <a:gdLst/>
            <a:ahLst/>
            <a:cxnLst/>
            <a:rect l="0" t="0" r="r" b="b"/>
            <a:pathLst>
              <a:path w="2531" h="957">
                <a:moveTo>
                  <a:pt x="2505" y="956"/>
                </a:moveTo>
                <a:lnTo>
                  <a:pt x="0" y="9"/>
                </a:lnTo>
                <a:lnTo>
                  <a:pt x="0" y="0"/>
                </a:lnTo>
                <a:lnTo>
                  <a:pt x="2530" y="956"/>
                </a:lnTo>
                <a:lnTo>
                  <a:pt x="2505" y="956"/>
                </a:lnTo>
                <a:close/>
              </a:path>
            </a:pathLst>
          </a:custGeom>
          <a:solidFill>
            <a:srgbClr val="9EBEC9"/>
          </a:solidFill>
          <a:ln>
            <a:noFill/>
          </a:ln>
        </p:spPr>
      </p:sp>
      <p:sp>
        <p:nvSpPr>
          <p:cNvPr id="2331" name="Freeform 485"/>
          <p:cNvSpPr/>
          <p:nvPr/>
        </p:nvSpPr>
        <p:spPr>
          <a:xfrm>
            <a:off x="775440" y="290880"/>
            <a:ext cx="920160" cy="348120"/>
          </a:xfrm>
          <a:custGeom>
            <a:avLst/>
            <a:gdLst/>
            <a:ahLst/>
            <a:cxnLst/>
            <a:rect l="0" t="0" r="r" b="b"/>
            <a:pathLst>
              <a:path w="2556" h="967">
                <a:moveTo>
                  <a:pt x="2530" y="966"/>
                </a:moveTo>
                <a:lnTo>
                  <a:pt x="0" y="10"/>
                </a:lnTo>
                <a:lnTo>
                  <a:pt x="0" y="0"/>
                </a:lnTo>
                <a:lnTo>
                  <a:pt x="2555" y="966"/>
                </a:lnTo>
                <a:lnTo>
                  <a:pt x="2530" y="966"/>
                </a:lnTo>
                <a:close/>
              </a:path>
            </a:pathLst>
          </a:custGeom>
          <a:solidFill>
            <a:srgbClr val="9FBEC9"/>
          </a:solidFill>
          <a:ln>
            <a:noFill/>
          </a:ln>
        </p:spPr>
      </p:sp>
      <p:sp>
        <p:nvSpPr>
          <p:cNvPr id="2332" name="Freeform 486"/>
          <p:cNvSpPr/>
          <p:nvPr/>
        </p:nvSpPr>
        <p:spPr>
          <a:xfrm>
            <a:off x="775440" y="287640"/>
            <a:ext cx="929160" cy="351360"/>
          </a:xfrm>
          <a:custGeom>
            <a:avLst/>
            <a:gdLst/>
            <a:ahLst/>
            <a:cxnLst/>
            <a:rect l="0" t="0" r="r" b="b"/>
            <a:pathLst>
              <a:path w="2581" h="976">
                <a:moveTo>
                  <a:pt x="2555" y="975"/>
                </a:moveTo>
                <a:lnTo>
                  <a:pt x="0" y="9"/>
                </a:lnTo>
                <a:lnTo>
                  <a:pt x="0" y="0"/>
                </a:lnTo>
                <a:lnTo>
                  <a:pt x="2580" y="975"/>
                </a:lnTo>
                <a:lnTo>
                  <a:pt x="2555" y="975"/>
                </a:lnTo>
                <a:close/>
              </a:path>
            </a:pathLst>
          </a:custGeom>
          <a:solidFill>
            <a:srgbClr val="A1BFCA"/>
          </a:solidFill>
          <a:ln>
            <a:noFill/>
          </a:ln>
        </p:spPr>
      </p:sp>
      <p:sp>
        <p:nvSpPr>
          <p:cNvPr id="2333" name="Freeform 487"/>
          <p:cNvSpPr/>
          <p:nvPr/>
        </p:nvSpPr>
        <p:spPr>
          <a:xfrm>
            <a:off x="775440" y="284400"/>
            <a:ext cx="938160" cy="354600"/>
          </a:xfrm>
          <a:custGeom>
            <a:avLst/>
            <a:gdLst/>
            <a:ahLst/>
            <a:cxnLst/>
            <a:rect l="0" t="0" r="r" b="b"/>
            <a:pathLst>
              <a:path w="2606" h="985">
                <a:moveTo>
                  <a:pt x="2580" y="984"/>
                </a:moveTo>
                <a:lnTo>
                  <a:pt x="0" y="9"/>
                </a:lnTo>
                <a:lnTo>
                  <a:pt x="0" y="0"/>
                </a:lnTo>
                <a:lnTo>
                  <a:pt x="2605" y="984"/>
                </a:lnTo>
                <a:lnTo>
                  <a:pt x="2580" y="984"/>
                </a:lnTo>
                <a:close/>
              </a:path>
            </a:pathLst>
          </a:custGeom>
          <a:solidFill>
            <a:srgbClr val="A2C0CA"/>
          </a:solidFill>
          <a:ln>
            <a:noFill/>
          </a:ln>
        </p:spPr>
      </p:sp>
      <p:sp>
        <p:nvSpPr>
          <p:cNvPr id="2334" name="Freeform 488"/>
          <p:cNvSpPr/>
          <p:nvPr/>
        </p:nvSpPr>
        <p:spPr>
          <a:xfrm>
            <a:off x="775440" y="280800"/>
            <a:ext cx="947160" cy="358200"/>
          </a:xfrm>
          <a:custGeom>
            <a:avLst/>
            <a:gdLst/>
            <a:ahLst/>
            <a:cxnLst/>
            <a:rect l="0" t="0" r="r" b="b"/>
            <a:pathLst>
              <a:path w="2631" h="995">
                <a:moveTo>
                  <a:pt x="2605" y="994"/>
                </a:moveTo>
                <a:lnTo>
                  <a:pt x="0" y="10"/>
                </a:lnTo>
                <a:lnTo>
                  <a:pt x="0" y="0"/>
                </a:lnTo>
                <a:lnTo>
                  <a:pt x="2630" y="994"/>
                </a:lnTo>
                <a:lnTo>
                  <a:pt x="2605" y="994"/>
                </a:lnTo>
                <a:close/>
              </a:path>
            </a:pathLst>
          </a:custGeom>
          <a:solidFill>
            <a:srgbClr val="A3C1CB"/>
          </a:solidFill>
          <a:ln>
            <a:noFill/>
          </a:ln>
        </p:spPr>
      </p:sp>
      <p:sp>
        <p:nvSpPr>
          <p:cNvPr id="2335" name="Freeform 489"/>
          <p:cNvSpPr/>
          <p:nvPr/>
        </p:nvSpPr>
        <p:spPr>
          <a:xfrm>
            <a:off x="775440" y="277560"/>
            <a:ext cx="956160" cy="361440"/>
          </a:xfrm>
          <a:custGeom>
            <a:avLst/>
            <a:gdLst/>
            <a:ahLst/>
            <a:cxnLst/>
            <a:rect l="0" t="0" r="r" b="b"/>
            <a:pathLst>
              <a:path w="2656" h="1004">
                <a:moveTo>
                  <a:pt x="2630" y="1003"/>
                </a:moveTo>
                <a:lnTo>
                  <a:pt x="0" y="9"/>
                </a:lnTo>
                <a:lnTo>
                  <a:pt x="0" y="0"/>
                </a:lnTo>
                <a:lnTo>
                  <a:pt x="2655" y="1003"/>
                </a:lnTo>
                <a:lnTo>
                  <a:pt x="2630" y="1003"/>
                </a:lnTo>
                <a:close/>
              </a:path>
            </a:pathLst>
          </a:custGeom>
          <a:solidFill>
            <a:srgbClr val="A4C1CC"/>
          </a:solidFill>
          <a:ln>
            <a:noFill/>
          </a:ln>
        </p:spPr>
      </p:sp>
      <p:sp>
        <p:nvSpPr>
          <p:cNvPr id="2336" name="Freeform 490"/>
          <p:cNvSpPr/>
          <p:nvPr/>
        </p:nvSpPr>
        <p:spPr>
          <a:xfrm>
            <a:off x="775440" y="273960"/>
            <a:ext cx="965160" cy="365040"/>
          </a:xfrm>
          <a:custGeom>
            <a:avLst/>
            <a:gdLst/>
            <a:ahLst/>
            <a:cxnLst/>
            <a:rect l="0" t="0" r="r" b="b"/>
            <a:pathLst>
              <a:path w="2681" h="1014">
                <a:moveTo>
                  <a:pt x="2655" y="1013"/>
                </a:moveTo>
                <a:lnTo>
                  <a:pt x="0" y="10"/>
                </a:lnTo>
                <a:lnTo>
                  <a:pt x="0" y="0"/>
                </a:lnTo>
                <a:lnTo>
                  <a:pt x="2680" y="1013"/>
                </a:lnTo>
                <a:lnTo>
                  <a:pt x="2655" y="1013"/>
                </a:lnTo>
                <a:close/>
              </a:path>
            </a:pathLst>
          </a:custGeom>
          <a:solidFill>
            <a:srgbClr val="A5C2CC"/>
          </a:solidFill>
          <a:ln>
            <a:noFill/>
          </a:ln>
        </p:spPr>
      </p:sp>
      <p:sp>
        <p:nvSpPr>
          <p:cNvPr id="2337" name="Freeform 491"/>
          <p:cNvSpPr/>
          <p:nvPr/>
        </p:nvSpPr>
        <p:spPr>
          <a:xfrm>
            <a:off x="775440" y="270720"/>
            <a:ext cx="974160" cy="368280"/>
          </a:xfrm>
          <a:custGeom>
            <a:avLst/>
            <a:gdLst/>
            <a:ahLst/>
            <a:cxnLst/>
            <a:rect l="0" t="0" r="r" b="b"/>
            <a:pathLst>
              <a:path w="2706" h="1023">
                <a:moveTo>
                  <a:pt x="2680" y="1022"/>
                </a:moveTo>
                <a:lnTo>
                  <a:pt x="0" y="9"/>
                </a:lnTo>
                <a:lnTo>
                  <a:pt x="0" y="0"/>
                </a:lnTo>
                <a:lnTo>
                  <a:pt x="2705" y="1022"/>
                </a:lnTo>
                <a:lnTo>
                  <a:pt x="2680" y="1022"/>
                </a:lnTo>
                <a:close/>
              </a:path>
            </a:pathLst>
          </a:custGeom>
          <a:solidFill>
            <a:srgbClr val="A7C2CD"/>
          </a:solidFill>
          <a:ln>
            <a:noFill/>
          </a:ln>
        </p:spPr>
      </p:sp>
      <p:sp>
        <p:nvSpPr>
          <p:cNvPr id="2338" name="Freeform 492"/>
          <p:cNvSpPr/>
          <p:nvPr/>
        </p:nvSpPr>
        <p:spPr>
          <a:xfrm>
            <a:off x="775440" y="267120"/>
            <a:ext cx="983160" cy="371880"/>
          </a:xfrm>
          <a:custGeom>
            <a:avLst/>
            <a:gdLst/>
            <a:ahLst/>
            <a:cxnLst/>
            <a:rect l="0" t="0" r="r" b="b"/>
            <a:pathLst>
              <a:path w="2731" h="1033">
                <a:moveTo>
                  <a:pt x="2705" y="1032"/>
                </a:moveTo>
                <a:lnTo>
                  <a:pt x="0" y="10"/>
                </a:lnTo>
                <a:lnTo>
                  <a:pt x="0" y="0"/>
                </a:lnTo>
                <a:lnTo>
                  <a:pt x="2730" y="1032"/>
                </a:lnTo>
                <a:lnTo>
                  <a:pt x="2705" y="1032"/>
                </a:lnTo>
                <a:close/>
              </a:path>
            </a:pathLst>
          </a:custGeom>
          <a:solidFill>
            <a:srgbClr val="A8C3CD"/>
          </a:solidFill>
          <a:ln>
            <a:noFill/>
          </a:ln>
        </p:spPr>
      </p:sp>
      <p:sp>
        <p:nvSpPr>
          <p:cNvPr id="2339" name="Freeform 493"/>
          <p:cNvSpPr/>
          <p:nvPr/>
        </p:nvSpPr>
        <p:spPr>
          <a:xfrm>
            <a:off x="775440" y="263880"/>
            <a:ext cx="992160" cy="375120"/>
          </a:xfrm>
          <a:custGeom>
            <a:avLst/>
            <a:gdLst/>
            <a:ahLst/>
            <a:cxnLst/>
            <a:rect l="0" t="0" r="r" b="b"/>
            <a:pathLst>
              <a:path w="2756" h="1042">
                <a:moveTo>
                  <a:pt x="2730" y="1041"/>
                </a:moveTo>
                <a:lnTo>
                  <a:pt x="0" y="9"/>
                </a:lnTo>
                <a:lnTo>
                  <a:pt x="0" y="0"/>
                </a:lnTo>
                <a:lnTo>
                  <a:pt x="2755" y="1041"/>
                </a:lnTo>
                <a:lnTo>
                  <a:pt x="2730" y="1041"/>
                </a:lnTo>
                <a:close/>
              </a:path>
            </a:pathLst>
          </a:custGeom>
          <a:solidFill>
            <a:srgbClr val="A9C4CE"/>
          </a:solidFill>
          <a:ln>
            <a:noFill/>
          </a:ln>
        </p:spPr>
      </p:sp>
      <p:sp>
        <p:nvSpPr>
          <p:cNvPr id="2340" name="Freeform 494"/>
          <p:cNvSpPr/>
          <p:nvPr/>
        </p:nvSpPr>
        <p:spPr>
          <a:xfrm>
            <a:off x="775440" y="260280"/>
            <a:ext cx="1001160" cy="378720"/>
          </a:xfrm>
          <a:custGeom>
            <a:avLst/>
            <a:gdLst/>
            <a:ahLst/>
            <a:cxnLst/>
            <a:rect l="0" t="0" r="r" b="b"/>
            <a:pathLst>
              <a:path w="2781" h="1052">
                <a:moveTo>
                  <a:pt x="2755" y="1051"/>
                </a:moveTo>
                <a:lnTo>
                  <a:pt x="0" y="10"/>
                </a:lnTo>
                <a:lnTo>
                  <a:pt x="0" y="0"/>
                </a:lnTo>
                <a:lnTo>
                  <a:pt x="2780" y="1051"/>
                </a:lnTo>
                <a:lnTo>
                  <a:pt x="2755" y="1051"/>
                </a:lnTo>
                <a:close/>
              </a:path>
            </a:pathLst>
          </a:custGeom>
          <a:solidFill>
            <a:srgbClr val="AAC5CF"/>
          </a:solidFill>
          <a:ln>
            <a:noFill/>
          </a:ln>
        </p:spPr>
      </p:sp>
      <p:sp>
        <p:nvSpPr>
          <p:cNvPr id="2341" name="Freeform 495"/>
          <p:cNvSpPr/>
          <p:nvPr/>
        </p:nvSpPr>
        <p:spPr>
          <a:xfrm>
            <a:off x="775440" y="257040"/>
            <a:ext cx="1010160" cy="381960"/>
          </a:xfrm>
          <a:custGeom>
            <a:avLst/>
            <a:gdLst/>
            <a:ahLst/>
            <a:cxnLst/>
            <a:rect l="0" t="0" r="r" b="b"/>
            <a:pathLst>
              <a:path w="2806" h="1061">
                <a:moveTo>
                  <a:pt x="2780" y="1060"/>
                </a:moveTo>
                <a:lnTo>
                  <a:pt x="0" y="9"/>
                </a:lnTo>
                <a:lnTo>
                  <a:pt x="0" y="0"/>
                </a:lnTo>
                <a:lnTo>
                  <a:pt x="2805" y="1060"/>
                </a:lnTo>
                <a:lnTo>
                  <a:pt x="2780" y="1060"/>
                </a:lnTo>
                <a:close/>
              </a:path>
            </a:pathLst>
          </a:custGeom>
          <a:solidFill>
            <a:srgbClr val="ABC5CF"/>
          </a:solidFill>
          <a:ln>
            <a:noFill/>
          </a:ln>
        </p:spPr>
      </p:sp>
      <p:sp>
        <p:nvSpPr>
          <p:cNvPr id="2342" name="Freeform 496"/>
          <p:cNvSpPr/>
          <p:nvPr/>
        </p:nvSpPr>
        <p:spPr>
          <a:xfrm>
            <a:off x="775440" y="253440"/>
            <a:ext cx="1019160" cy="385560"/>
          </a:xfrm>
          <a:custGeom>
            <a:avLst/>
            <a:gdLst/>
            <a:ahLst/>
            <a:cxnLst/>
            <a:rect l="0" t="0" r="r" b="b"/>
            <a:pathLst>
              <a:path w="2831" h="1071">
                <a:moveTo>
                  <a:pt x="2805" y="1070"/>
                </a:moveTo>
                <a:lnTo>
                  <a:pt x="0" y="10"/>
                </a:lnTo>
                <a:lnTo>
                  <a:pt x="0" y="0"/>
                </a:lnTo>
                <a:lnTo>
                  <a:pt x="2830" y="1070"/>
                </a:lnTo>
                <a:lnTo>
                  <a:pt x="2805" y="1070"/>
                </a:lnTo>
                <a:close/>
              </a:path>
            </a:pathLst>
          </a:custGeom>
          <a:solidFill>
            <a:srgbClr val="ACC6D0"/>
          </a:solidFill>
          <a:ln>
            <a:noFill/>
          </a:ln>
        </p:spPr>
      </p:sp>
      <p:sp>
        <p:nvSpPr>
          <p:cNvPr id="2343" name="Freeform 497"/>
          <p:cNvSpPr/>
          <p:nvPr/>
        </p:nvSpPr>
        <p:spPr>
          <a:xfrm>
            <a:off x="775440" y="250200"/>
            <a:ext cx="1028160" cy="388800"/>
          </a:xfrm>
          <a:custGeom>
            <a:avLst/>
            <a:gdLst/>
            <a:ahLst/>
            <a:cxnLst/>
            <a:rect l="0" t="0" r="r" b="b"/>
            <a:pathLst>
              <a:path w="2856" h="1080">
                <a:moveTo>
                  <a:pt x="2830" y="1079"/>
                </a:moveTo>
                <a:lnTo>
                  <a:pt x="0" y="9"/>
                </a:lnTo>
                <a:lnTo>
                  <a:pt x="0" y="0"/>
                </a:lnTo>
                <a:lnTo>
                  <a:pt x="2855" y="1079"/>
                </a:lnTo>
                <a:lnTo>
                  <a:pt x="2830" y="1079"/>
                </a:lnTo>
                <a:close/>
              </a:path>
            </a:pathLst>
          </a:custGeom>
          <a:solidFill>
            <a:srgbClr val="ADC7D0"/>
          </a:solidFill>
          <a:ln>
            <a:noFill/>
          </a:ln>
        </p:spPr>
      </p:sp>
      <p:sp>
        <p:nvSpPr>
          <p:cNvPr id="2344" name="Freeform 498"/>
          <p:cNvSpPr/>
          <p:nvPr/>
        </p:nvSpPr>
        <p:spPr>
          <a:xfrm>
            <a:off x="775440" y="246600"/>
            <a:ext cx="1037160" cy="392400"/>
          </a:xfrm>
          <a:custGeom>
            <a:avLst/>
            <a:gdLst/>
            <a:ahLst/>
            <a:cxnLst/>
            <a:rect l="0" t="0" r="r" b="b"/>
            <a:pathLst>
              <a:path w="2881" h="1090">
                <a:moveTo>
                  <a:pt x="2855" y="1089"/>
                </a:moveTo>
                <a:lnTo>
                  <a:pt x="0" y="10"/>
                </a:lnTo>
                <a:lnTo>
                  <a:pt x="0" y="0"/>
                </a:lnTo>
                <a:lnTo>
                  <a:pt x="2880" y="1089"/>
                </a:lnTo>
                <a:lnTo>
                  <a:pt x="2855" y="1089"/>
                </a:lnTo>
                <a:close/>
              </a:path>
            </a:pathLst>
          </a:custGeom>
          <a:solidFill>
            <a:srgbClr val="AEC8D1"/>
          </a:solidFill>
          <a:ln>
            <a:noFill/>
          </a:ln>
        </p:spPr>
      </p:sp>
      <p:sp>
        <p:nvSpPr>
          <p:cNvPr id="2345" name="Freeform 499"/>
          <p:cNvSpPr/>
          <p:nvPr/>
        </p:nvSpPr>
        <p:spPr>
          <a:xfrm>
            <a:off x="775440" y="243360"/>
            <a:ext cx="1046160" cy="395640"/>
          </a:xfrm>
          <a:custGeom>
            <a:avLst/>
            <a:gdLst/>
            <a:ahLst/>
            <a:cxnLst/>
            <a:rect l="0" t="0" r="r" b="b"/>
            <a:pathLst>
              <a:path w="2906" h="1099">
                <a:moveTo>
                  <a:pt x="2880" y="1098"/>
                </a:moveTo>
                <a:lnTo>
                  <a:pt x="0" y="9"/>
                </a:lnTo>
                <a:lnTo>
                  <a:pt x="0" y="0"/>
                </a:lnTo>
                <a:lnTo>
                  <a:pt x="2905" y="1098"/>
                </a:lnTo>
                <a:lnTo>
                  <a:pt x="2880" y="1098"/>
                </a:lnTo>
                <a:close/>
              </a:path>
            </a:pathLst>
          </a:custGeom>
          <a:solidFill>
            <a:srgbClr val="B0C8D1"/>
          </a:solidFill>
          <a:ln>
            <a:noFill/>
          </a:ln>
        </p:spPr>
      </p:sp>
      <p:sp>
        <p:nvSpPr>
          <p:cNvPr id="2346" name="Freeform 500"/>
          <p:cNvSpPr/>
          <p:nvPr/>
        </p:nvSpPr>
        <p:spPr>
          <a:xfrm>
            <a:off x="775440" y="240120"/>
            <a:ext cx="1055160" cy="398880"/>
          </a:xfrm>
          <a:custGeom>
            <a:avLst/>
            <a:gdLst/>
            <a:ahLst/>
            <a:cxnLst/>
            <a:rect l="0" t="0" r="r" b="b"/>
            <a:pathLst>
              <a:path w="2931" h="1108">
                <a:moveTo>
                  <a:pt x="2905" y="1107"/>
                </a:moveTo>
                <a:lnTo>
                  <a:pt x="0" y="9"/>
                </a:lnTo>
                <a:lnTo>
                  <a:pt x="0" y="0"/>
                </a:lnTo>
                <a:lnTo>
                  <a:pt x="2930" y="1107"/>
                </a:lnTo>
                <a:lnTo>
                  <a:pt x="2905" y="1107"/>
                </a:lnTo>
                <a:close/>
              </a:path>
            </a:pathLst>
          </a:custGeom>
          <a:solidFill>
            <a:srgbClr val="B1C9D2"/>
          </a:solidFill>
          <a:ln>
            <a:noFill/>
          </a:ln>
        </p:spPr>
      </p:sp>
      <p:sp>
        <p:nvSpPr>
          <p:cNvPr id="2347" name="Freeform 501"/>
          <p:cNvSpPr/>
          <p:nvPr/>
        </p:nvSpPr>
        <p:spPr>
          <a:xfrm>
            <a:off x="775440" y="236520"/>
            <a:ext cx="1064160" cy="402480"/>
          </a:xfrm>
          <a:custGeom>
            <a:avLst/>
            <a:gdLst/>
            <a:ahLst/>
            <a:cxnLst/>
            <a:rect l="0" t="0" r="r" b="b"/>
            <a:pathLst>
              <a:path w="2956" h="1118">
                <a:moveTo>
                  <a:pt x="2930" y="1117"/>
                </a:moveTo>
                <a:lnTo>
                  <a:pt x="0" y="10"/>
                </a:lnTo>
                <a:lnTo>
                  <a:pt x="0" y="0"/>
                </a:lnTo>
                <a:lnTo>
                  <a:pt x="2955" y="1117"/>
                </a:lnTo>
                <a:lnTo>
                  <a:pt x="2930" y="1117"/>
                </a:lnTo>
                <a:close/>
              </a:path>
            </a:pathLst>
          </a:custGeom>
          <a:solidFill>
            <a:srgbClr val="B2C9D3"/>
          </a:solidFill>
          <a:ln>
            <a:noFill/>
          </a:ln>
        </p:spPr>
      </p:sp>
      <p:sp>
        <p:nvSpPr>
          <p:cNvPr id="2348" name="Freeform 502"/>
          <p:cNvSpPr/>
          <p:nvPr/>
        </p:nvSpPr>
        <p:spPr>
          <a:xfrm>
            <a:off x="775440" y="233280"/>
            <a:ext cx="1073160" cy="405720"/>
          </a:xfrm>
          <a:custGeom>
            <a:avLst/>
            <a:gdLst/>
            <a:ahLst/>
            <a:cxnLst/>
            <a:rect l="0" t="0" r="r" b="b"/>
            <a:pathLst>
              <a:path w="2981" h="1127">
                <a:moveTo>
                  <a:pt x="2955" y="1126"/>
                </a:moveTo>
                <a:lnTo>
                  <a:pt x="0" y="9"/>
                </a:lnTo>
                <a:lnTo>
                  <a:pt x="0" y="0"/>
                </a:lnTo>
                <a:lnTo>
                  <a:pt x="2980" y="1126"/>
                </a:lnTo>
                <a:lnTo>
                  <a:pt x="2955" y="1126"/>
                </a:lnTo>
                <a:close/>
              </a:path>
            </a:pathLst>
          </a:custGeom>
          <a:solidFill>
            <a:srgbClr val="B3CAD3"/>
          </a:solidFill>
          <a:ln>
            <a:noFill/>
          </a:ln>
        </p:spPr>
      </p:sp>
      <p:sp>
        <p:nvSpPr>
          <p:cNvPr id="2349" name="Freeform 503"/>
          <p:cNvSpPr/>
          <p:nvPr/>
        </p:nvSpPr>
        <p:spPr>
          <a:xfrm>
            <a:off x="775440" y="229680"/>
            <a:ext cx="1082160" cy="409320"/>
          </a:xfrm>
          <a:custGeom>
            <a:avLst/>
            <a:gdLst/>
            <a:ahLst/>
            <a:cxnLst/>
            <a:rect l="0" t="0" r="r" b="b"/>
            <a:pathLst>
              <a:path w="3006" h="1137">
                <a:moveTo>
                  <a:pt x="2980" y="1136"/>
                </a:moveTo>
                <a:lnTo>
                  <a:pt x="0" y="10"/>
                </a:lnTo>
                <a:lnTo>
                  <a:pt x="0" y="0"/>
                </a:lnTo>
                <a:lnTo>
                  <a:pt x="3005" y="1136"/>
                </a:lnTo>
                <a:lnTo>
                  <a:pt x="2980" y="1136"/>
                </a:lnTo>
                <a:close/>
              </a:path>
            </a:pathLst>
          </a:custGeom>
          <a:solidFill>
            <a:srgbClr val="B4CBD4"/>
          </a:solidFill>
          <a:ln>
            <a:noFill/>
          </a:ln>
        </p:spPr>
      </p:sp>
      <p:sp>
        <p:nvSpPr>
          <p:cNvPr id="2350" name="Freeform 504"/>
          <p:cNvSpPr/>
          <p:nvPr/>
        </p:nvSpPr>
        <p:spPr>
          <a:xfrm>
            <a:off x="775440" y="226440"/>
            <a:ext cx="1091520" cy="412560"/>
          </a:xfrm>
          <a:custGeom>
            <a:avLst/>
            <a:gdLst/>
            <a:ahLst/>
            <a:cxnLst/>
            <a:rect l="0" t="0" r="r" b="b"/>
            <a:pathLst>
              <a:path w="3032" h="1146">
                <a:moveTo>
                  <a:pt x="3005" y="1145"/>
                </a:moveTo>
                <a:lnTo>
                  <a:pt x="0" y="9"/>
                </a:lnTo>
                <a:lnTo>
                  <a:pt x="0" y="0"/>
                </a:lnTo>
                <a:lnTo>
                  <a:pt x="3031" y="1145"/>
                </a:lnTo>
                <a:lnTo>
                  <a:pt x="3005" y="1145"/>
                </a:lnTo>
                <a:close/>
              </a:path>
            </a:pathLst>
          </a:custGeom>
          <a:solidFill>
            <a:srgbClr val="B5CCD4"/>
          </a:solidFill>
          <a:ln>
            <a:noFill/>
          </a:ln>
        </p:spPr>
      </p:sp>
      <p:sp>
        <p:nvSpPr>
          <p:cNvPr id="2351" name="Freeform 505"/>
          <p:cNvSpPr/>
          <p:nvPr/>
        </p:nvSpPr>
        <p:spPr>
          <a:xfrm>
            <a:off x="775440" y="222840"/>
            <a:ext cx="1100520" cy="416160"/>
          </a:xfrm>
          <a:custGeom>
            <a:avLst/>
            <a:gdLst/>
            <a:ahLst/>
            <a:cxnLst/>
            <a:rect l="0" t="0" r="r" b="b"/>
            <a:pathLst>
              <a:path w="3057" h="1156">
                <a:moveTo>
                  <a:pt x="3031" y="1155"/>
                </a:moveTo>
                <a:lnTo>
                  <a:pt x="0" y="10"/>
                </a:lnTo>
                <a:lnTo>
                  <a:pt x="0" y="0"/>
                </a:lnTo>
                <a:lnTo>
                  <a:pt x="3056" y="1155"/>
                </a:lnTo>
                <a:lnTo>
                  <a:pt x="3031" y="1155"/>
                </a:lnTo>
                <a:close/>
              </a:path>
            </a:pathLst>
          </a:custGeom>
          <a:solidFill>
            <a:srgbClr val="B6CCD5"/>
          </a:solidFill>
          <a:ln>
            <a:noFill/>
          </a:ln>
        </p:spPr>
      </p:sp>
      <p:sp>
        <p:nvSpPr>
          <p:cNvPr id="2352" name="Freeform 506"/>
          <p:cNvSpPr/>
          <p:nvPr/>
        </p:nvSpPr>
        <p:spPr>
          <a:xfrm>
            <a:off x="775440" y="219600"/>
            <a:ext cx="1109520" cy="419400"/>
          </a:xfrm>
          <a:custGeom>
            <a:avLst/>
            <a:gdLst/>
            <a:ahLst/>
            <a:cxnLst/>
            <a:rect l="0" t="0" r="r" b="b"/>
            <a:pathLst>
              <a:path w="3082" h="1165">
                <a:moveTo>
                  <a:pt x="3056" y="1164"/>
                </a:moveTo>
                <a:lnTo>
                  <a:pt x="0" y="9"/>
                </a:lnTo>
                <a:lnTo>
                  <a:pt x="0" y="0"/>
                </a:lnTo>
                <a:lnTo>
                  <a:pt x="3081" y="1164"/>
                </a:lnTo>
                <a:lnTo>
                  <a:pt x="3056" y="1164"/>
                </a:lnTo>
                <a:close/>
              </a:path>
            </a:pathLst>
          </a:custGeom>
          <a:solidFill>
            <a:srgbClr val="B7CDD5"/>
          </a:solidFill>
          <a:ln>
            <a:noFill/>
          </a:ln>
        </p:spPr>
      </p:sp>
      <p:sp>
        <p:nvSpPr>
          <p:cNvPr id="2353" name="Freeform 507"/>
          <p:cNvSpPr/>
          <p:nvPr/>
        </p:nvSpPr>
        <p:spPr>
          <a:xfrm>
            <a:off x="775440" y="216000"/>
            <a:ext cx="1118520" cy="423000"/>
          </a:xfrm>
          <a:custGeom>
            <a:avLst/>
            <a:gdLst/>
            <a:ahLst/>
            <a:cxnLst/>
            <a:rect l="0" t="0" r="r" b="b"/>
            <a:pathLst>
              <a:path w="3107" h="1175">
                <a:moveTo>
                  <a:pt x="3081" y="1174"/>
                </a:moveTo>
                <a:lnTo>
                  <a:pt x="0" y="10"/>
                </a:lnTo>
                <a:lnTo>
                  <a:pt x="0" y="0"/>
                </a:lnTo>
                <a:lnTo>
                  <a:pt x="3106" y="1174"/>
                </a:lnTo>
                <a:lnTo>
                  <a:pt x="3081" y="1174"/>
                </a:lnTo>
                <a:close/>
              </a:path>
            </a:pathLst>
          </a:custGeom>
          <a:solidFill>
            <a:srgbClr val="B8CED6"/>
          </a:solidFill>
          <a:ln>
            <a:noFill/>
          </a:ln>
        </p:spPr>
      </p:sp>
      <p:sp>
        <p:nvSpPr>
          <p:cNvPr id="2354" name="Freeform 508"/>
          <p:cNvSpPr/>
          <p:nvPr/>
        </p:nvSpPr>
        <p:spPr>
          <a:xfrm>
            <a:off x="775440" y="212760"/>
            <a:ext cx="1127520" cy="426240"/>
          </a:xfrm>
          <a:custGeom>
            <a:avLst/>
            <a:gdLst/>
            <a:ahLst/>
            <a:cxnLst/>
            <a:rect l="0" t="0" r="r" b="b"/>
            <a:pathLst>
              <a:path w="3132" h="1184">
                <a:moveTo>
                  <a:pt x="3106" y="1183"/>
                </a:moveTo>
                <a:lnTo>
                  <a:pt x="0" y="9"/>
                </a:lnTo>
                <a:lnTo>
                  <a:pt x="0" y="0"/>
                </a:lnTo>
                <a:lnTo>
                  <a:pt x="3131" y="1183"/>
                </a:lnTo>
                <a:lnTo>
                  <a:pt x="3106" y="1183"/>
                </a:lnTo>
                <a:close/>
              </a:path>
            </a:pathLst>
          </a:custGeom>
          <a:solidFill>
            <a:srgbClr val="B9CFD7"/>
          </a:solidFill>
          <a:ln>
            <a:noFill/>
          </a:ln>
        </p:spPr>
      </p:sp>
      <p:sp>
        <p:nvSpPr>
          <p:cNvPr id="2355" name="Freeform 509"/>
          <p:cNvSpPr/>
          <p:nvPr/>
        </p:nvSpPr>
        <p:spPr>
          <a:xfrm>
            <a:off x="775440" y="209160"/>
            <a:ext cx="1136520" cy="429840"/>
          </a:xfrm>
          <a:custGeom>
            <a:avLst/>
            <a:gdLst/>
            <a:ahLst/>
            <a:cxnLst/>
            <a:rect l="0" t="0" r="r" b="b"/>
            <a:pathLst>
              <a:path w="3157" h="1194">
                <a:moveTo>
                  <a:pt x="3131" y="1193"/>
                </a:moveTo>
                <a:lnTo>
                  <a:pt x="0" y="10"/>
                </a:lnTo>
                <a:lnTo>
                  <a:pt x="0" y="0"/>
                </a:lnTo>
                <a:lnTo>
                  <a:pt x="3156" y="1193"/>
                </a:lnTo>
                <a:lnTo>
                  <a:pt x="3131" y="1193"/>
                </a:lnTo>
                <a:close/>
              </a:path>
            </a:pathLst>
          </a:custGeom>
          <a:solidFill>
            <a:srgbClr val="BACFD7"/>
          </a:solidFill>
          <a:ln>
            <a:noFill/>
          </a:ln>
        </p:spPr>
      </p:sp>
      <p:sp>
        <p:nvSpPr>
          <p:cNvPr id="2356" name="Freeform 510"/>
          <p:cNvSpPr/>
          <p:nvPr/>
        </p:nvSpPr>
        <p:spPr>
          <a:xfrm>
            <a:off x="775440" y="205920"/>
            <a:ext cx="1145520" cy="433080"/>
          </a:xfrm>
          <a:custGeom>
            <a:avLst/>
            <a:gdLst/>
            <a:ahLst/>
            <a:cxnLst/>
            <a:rect l="0" t="0" r="r" b="b"/>
            <a:pathLst>
              <a:path w="3182" h="1203">
                <a:moveTo>
                  <a:pt x="3156" y="1202"/>
                </a:moveTo>
                <a:lnTo>
                  <a:pt x="0" y="9"/>
                </a:lnTo>
                <a:lnTo>
                  <a:pt x="0" y="0"/>
                </a:lnTo>
                <a:lnTo>
                  <a:pt x="3181" y="1202"/>
                </a:lnTo>
                <a:lnTo>
                  <a:pt x="3156" y="1202"/>
                </a:lnTo>
                <a:close/>
              </a:path>
            </a:pathLst>
          </a:custGeom>
          <a:solidFill>
            <a:srgbClr val="BBD0D8"/>
          </a:solidFill>
          <a:ln>
            <a:noFill/>
          </a:ln>
        </p:spPr>
      </p:sp>
      <p:sp>
        <p:nvSpPr>
          <p:cNvPr id="2357" name="Freeform 511"/>
          <p:cNvSpPr/>
          <p:nvPr/>
        </p:nvSpPr>
        <p:spPr>
          <a:xfrm>
            <a:off x="775440" y="202680"/>
            <a:ext cx="1154520" cy="436320"/>
          </a:xfrm>
          <a:custGeom>
            <a:avLst/>
            <a:gdLst/>
            <a:ahLst/>
            <a:cxnLst/>
            <a:rect l="0" t="0" r="r" b="b"/>
            <a:pathLst>
              <a:path w="3207" h="1212">
                <a:moveTo>
                  <a:pt x="3181" y="1211"/>
                </a:moveTo>
                <a:lnTo>
                  <a:pt x="0" y="9"/>
                </a:lnTo>
                <a:lnTo>
                  <a:pt x="0" y="0"/>
                </a:lnTo>
                <a:lnTo>
                  <a:pt x="3206" y="1211"/>
                </a:lnTo>
                <a:lnTo>
                  <a:pt x="3181" y="1211"/>
                </a:lnTo>
                <a:close/>
              </a:path>
            </a:pathLst>
          </a:custGeom>
          <a:solidFill>
            <a:srgbClr val="BDD1D8"/>
          </a:solidFill>
          <a:ln>
            <a:noFill/>
          </a:ln>
        </p:spPr>
      </p:sp>
      <p:sp>
        <p:nvSpPr>
          <p:cNvPr id="2358" name="Freeform 512"/>
          <p:cNvSpPr/>
          <p:nvPr/>
        </p:nvSpPr>
        <p:spPr>
          <a:xfrm>
            <a:off x="775440" y="202680"/>
            <a:ext cx="1154520" cy="436320"/>
          </a:xfrm>
          <a:custGeom>
            <a:avLst/>
            <a:gdLst/>
            <a:ahLst/>
            <a:cxnLst/>
            <a:rect l="0" t="0" r="r" b="b"/>
            <a:pathLst>
              <a:path w="3207" h="1212">
                <a:moveTo>
                  <a:pt x="3206" y="1211"/>
                </a:moveTo>
                <a:lnTo>
                  <a:pt x="0" y="0"/>
                </a:lnTo>
                <a:lnTo>
                  <a:pt x="25" y="0"/>
                </a:lnTo>
                <a:lnTo>
                  <a:pt x="3206" y="1202"/>
                </a:lnTo>
                <a:lnTo>
                  <a:pt x="3206" y="1211"/>
                </a:lnTo>
                <a:close/>
              </a:path>
            </a:pathLst>
          </a:custGeom>
          <a:solidFill>
            <a:srgbClr val="BED2D9"/>
          </a:solidFill>
          <a:ln>
            <a:noFill/>
          </a:ln>
        </p:spPr>
      </p:sp>
      <p:sp>
        <p:nvSpPr>
          <p:cNvPr id="2359" name="Freeform 513"/>
          <p:cNvSpPr/>
          <p:nvPr/>
        </p:nvSpPr>
        <p:spPr>
          <a:xfrm>
            <a:off x="784440" y="202680"/>
            <a:ext cx="1145520" cy="433080"/>
          </a:xfrm>
          <a:custGeom>
            <a:avLst/>
            <a:gdLst/>
            <a:ahLst/>
            <a:cxnLst/>
            <a:rect l="0" t="0" r="r" b="b"/>
            <a:pathLst>
              <a:path w="3182" h="1203">
                <a:moveTo>
                  <a:pt x="3181" y="1202"/>
                </a:moveTo>
                <a:lnTo>
                  <a:pt x="0" y="0"/>
                </a:lnTo>
                <a:lnTo>
                  <a:pt x="25" y="0"/>
                </a:lnTo>
                <a:lnTo>
                  <a:pt x="3181" y="1192"/>
                </a:lnTo>
                <a:lnTo>
                  <a:pt x="3181" y="1202"/>
                </a:lnTo>
                <a:close/>
              </a:path>
            </a:pathLst>
          </a:custGeom>
          <a:solidFill>
            <a:srgbClr val="BFD2D9"/>
          </a:solidFill>
          <a:ln>
            <a:noFill/>
          </a:ln>
        </p:spPr>
      </p:sp>
      <p:sp>
        <p:nvSpPr>
          <p:cNvPr id="2360" name="Freeform 514"/>
          <p:cNvSpPr/>
          <p:nvPr/>
        </p:nvSpPr>
        <p:spPr>
          <a:xfrm>
            <a:off x="793440" y="202680"/>
            <a:ext cx="1136520" cy="429480"/>
          </a:xfrm>
          <a:custGeom>
            <a:avLst/>
            <a:gdLst/>
            <a:ahLst/>
            <a:cxnLst/>
            <a:rect l="0" t="0" r="r" b="b"/>
            <a:pathLst>
              <a:path w="3157" h="1193">
                <a:moveTo>
                  <a:pt x="3156" y="1192"/>
                </a:moveTo>
                <a:lnTo>
                  <a:pt x="0" y="0"/>
                </a:lnTo>
                <a:lnTo>
                  <a:pt x="26" y="0"/>
                </a:lnTo>
                <a:lnTo>
                  <a:pt x="3156" y="1183"/>
                </a:lnTo>
                <a:lnTo>
                  <a:pt x="3156" y="1192"/>
                </a:lnTo>
                <a:close/>
              </a:path>
            </a:pathLst>
          </a:custGeom>
          <a:solidFill>
            <a:srgbClr val="C0D3DA"/>
          </a:solidFill>
          <a:ln>
            <a:noFill/>
          </a:ln>
        </p:spPr>
      </p:sp>
      <p:sp>
        <p:nvSpPr>
          <p:cNvPr id="2361" name="Freeform 515"/>
          <p:cNvSpPr/>
          <p:nvPr/>
        </p:nvSpPr>
        <p:spPr>
          <a:xfrm>
            <a:off x="802800" y="202680"/>
            <a:ext cx="1127160" cy="426240"/>
          </a:xfrm>
          <a:custGeom>
            <a:avLst/>
            <a:gdLst/>
            <a:ahLst/>
            <a:cxnLst/>
            <a:rect l="0" t="0" r="r" b="b"/>
            <a:pathLst>
              <a:path w="3131" h="1184">
                <a:moveTo>
                  <a:pt x="3130" y="1183"/>
                </a:moveTo>
                <a:lnTo>
                  <a:pt x="0" y="0"/>
                </a:lnTo>
                <a:lnTo>
                  <a:pt x="25" y="0"/>
                </a:lnTo>
                <a:lnTo>
                  <a:pt x="3130" y="1173"/>
                </a:lnTo>
                <a:lnTo>
                  <a:pt x="3130" y="1183"/>
                </a:lnTo>
                <a:close/>
              </a:path>
            </a:pathLst>
          </a:custGeom>
          <a:solidFill>
            <a:srgbClr val="C1D3DA"/>
          </a:solidFill>
          <a:ln>
            <a:noFill/>
          </a:ln>
        </p:spPr>
      </p:sp>
      <p:sp>
        <p:nvSpPr>
          <p:cNvPr id="2362" name="Freeform 516"/>
          <p:cNvSpPr/>
          <p:nvPr/>
        </p:nvSpPr>
        <p:spPr>
          <a:xfrm>
            <a:off x="811800" y="202680"/>
            <a:ext cx="1118160" cy="422640"/>
          </a:xfrm>
          <a:custGeom>
            <a:avLst/>
            <a:gdLst/>
            <a:ahLst/>
            <a:cxnLst/>
            <a:rect l="0" t="0" r="r" b="b"/>
            <a:pathLst>
              <a:path w="3106" h="1174">
                <a:moveTo>
                  <a:pt x="3105" y="1173"/>
                </a:moveTo>
                <a:lnTo>
                  <a:pt x="0" y="0"/>
                </a:lnTo>
                <a:lnTo>
                  <a:pt x="25" y="0"/>
                </a:lnTo>
                <a:lnTo>
                  <a:pt x="3105" y="1164"/>
                </a:lnTo>
                <a:lnTo>
                  <a:pt x="3105" y="1173"/>
                </a:lnTo>
                <a:close/>
              </a:path>
            </a:pathLst>
          </a:custGeom>
          <a:solidFill>
            <a:srgbClr val="C2D4DB"/>
          </a:solidFill>
          <a:ln>
            <a:noFill/>
          </a:ln>
        </p:spPr>
      </p:sp>
      <p:sp>
        <p:nvSpPr>
          <p:cNvPr id="2363" name="Freeform 517"/>
          <p:cNvSpPr/>
          <p:nvPr/>
        </p:nvSpPr>
        <p:spPr>
          <a:xfrm>
            <a:off x="820800" y="202680"/>
            <a:ext cx="1109160" cy="419400"/>
          </a:xfrm>
          <a:custGeom>
            <a:avLst/>
            <a:gdLst/>
            <a:ahLst/>
            <a:cxnLst/>
            <a:rect l="0" t="0" r="r" b="b"/>
            <a:pathLst>
              <a:path w="3081" h="1165">
                <a:moveTo>
                  <a:pt x="3080" y="1164"/>
                </a:moveTo>
                <a:lnTo>
                  <a:pt x="0" y="0"/>
                </a:lnTo>
                <a:lnTo>
                  <a:pt x="25" y="0"/>
                </a:lnTo>
                <a:lnTo>
                  <a:pt x="3080" y="1155"/>
                </a:lnTo>
                <a:lnTo>
                  <a:pt x="3080" y="1164"/>
                </a:lnTo>
                <a:close/>
              </a:path>
            </a:pathLst>
          </a:custGeom>
          <a:solidFill>
            <a:srgbClr val="C3D5DB"/>
          </a:solidFill>
          <a:ln>
            <a:noFill/>
          </a:ln>
        </p:spPr>
      </p:sp>
      <p:sp>
        <p:nvSpPr>
          <p:cNvPr id="2364" name="Freeform 518"/>
          <p:cNvSpPr/>
          <p:nvPr/>
        </p:nvSpPr>
        <p:spPr>
          <a:xfrm>
            <a:off x="829800" y="202680"/>
            <a:ext cx="1100160" cy="416160"/>
          </a:xfrm>
          <a:custGeom>
            <a:avLst/>
            <a:gdLst/>
            <a:ahLst/>
            <a:cxnLst/>
            <a:rect l="0" t="0" r="r" b="b"/>
            <a:pathLst>
              <a:path w="3056" h="1156">
                <a:moveTo>
                  <a:pt x="3055" y="1155"/>
                </a:moveTo>
                <a:lnTo>
                  <a:pt x="0" y="0"/>
                </a:lnTo>
                <a:lnTo>
                  <a:pt x="25" y="0"/>
                </a:lnTo>
                <a:lnTo>
                  <a:pt x="3055" y="1145"/>
                </a:lnTo>
                <a:lnTo>
                  <a:pt x="3055" y="1155"/>
                </a:lnTo>
                <a:close/>
              </a:path>
            </a:pathLst>
          </a:custGeom>
          <a:solidFill>
            <a:srgbClr val="C4D6DC"/>
          </a:solidFill>
          <a:ln>
            <a:noFill/>
          </a:ln>
        </p:spPr>
      </p:sp>
      <p:sp>
        <p:nvSpPr>
          <p:cNvPr id="2365" name="Freeform 519"/>
          <p:cNvSpPr/>
          <p:nvPr/>
        </p:nvSpPr>
        <p:spPr>
          <a:xfrm>
            <a:off x="838800" y="202680"/>
            <a:ext cx="1091160" cy="412560"/>
          </a:xfrm>
          <a:custGeom>
            <a:avLst/>
            <a:gdLst/>
            <a:ahLst/>
            <a:cxnLst/>
            <a:rect l="0" t="0" r="r" b="b"/>
            <a:pathLst>
              <a:path w="3031" h="1146">
                <a:moveTo>
                  <a:pt x="3030" y="1145"/>
                </a:moveTo>
                <a:lnTo>
                  <a:pt x="0" y="0"/>
                </a:lnTo>
                <a:lnTo>
                  <a:pt x="25" y="0"/>
                </a:lnTo>
                <a:lnTo>
                  <a:pt x="3030" y="1136"/>
                </a:lnTo>
                <a:lnTo>
                  <a:pt x="3030" y="1145"/>
                </a:lnTo>
                <a:close/>
              </a:path>
            </a:pathLst>
          </a:custGeom>
          <a:solidFill>
            <a:srgbClr val="C5D6DD"/>
          </a:solidFill>
          <a:ln>
            <a:noFill/>
          </a:ln>
        </p:spPr>
      </p:sp>
      <p:sp>
        <p:nvSpPr>
          <p:cNvPr id="2366" name="Freeform 520"/>
          <p:cNvSpPr/>
          <p:nvPr/>
        </p:nvSpPr>
        <p:spPr>
          <a:xfrm>
            <a:off x="847800" y="202680"/>
            <a:ext cx="1082160" cy="409320"/>
          </a:xfrm>
          <a:custGeom>
            <a:avLst/>
            <a:gdLst/>
            <a:ahLst/>
            <a:cxnLst/>
            <a:rect l="0" t="0" r="r" b="b"/>
            <a:pathLst>
              <a:path w="3006" h="1137">
                <a:moveTo>
                  <a:pt x="3005" y="1136"/>
                </a:moveTo>
                <a:lnTo>
                  <a:pt x="0" y="0"/>
                </a:lnTo>
                <a:lnTo>
                  <a:pt x="25" y="0"/>
                </a:lnTo>
                <a:lnTo>
                  <a:pt x="3005" y="1126"/>
                </a:lnTo>
                <a:lnTo>
                  <a:pt x="3005" y="1136"/>
                </a:lnTo>
                <a:close/>
              </a:path>
            </a:pathLst>
          </a:custGeom>
          <a:solidFill>
            <a:srgbClr val="C6D7DD"/>
          </a:solidFill>
          <a:ln>
            <a:noFill/>
          </a:ln>
        </p:spPr>
      </p:sp>
      <p:sp>
        <p:nvSpPr>
          <p:cNvPr id="2367" name="Freeform 521"/>
          <p:cNvSpPr/>
          <p:nvPr/>
        </p:nvSpPr>
        <p:spPr>
          <a:xfrm>
            <a:off x="856800" y="202680"/>
            <a:ext cx="1073160" cy="405720"/>
          </a:xfrm>
          <a:custGeom>
            <a:avLst/>
            <a:gdLst/>
            <a:ahLst/>
            <a:cxnLst/>
            <a:rect l="0" t="0" r="r" b="b"/>
            <a:pathLst>
              <a:path w="2981" h="1127">
                <a:moveTo>
                  <a:pt x="2980" y="1126"/>
                </a:moveTo>
                <a:lnTo>
                  <a:pt x="0" y="0"/>
                </a:lnTo>
                <a:lnTo>
                  <a:pt x="25" y="0"/>
                </a:lnTo>
                <a:lnTo>
                  <a:pt x="2980" y="1116"/>
                </a:lnTo>
                <a:lnTo>
                  <a:pt x="2980" y="1126"/>
                </a:lnTo>
                <a:close/>
              </a:path>
            </a:pathLst>
          </a:custGeom>
          <a:solidFill>
            <a:srgbClr val="C7D7DE"/>
          </a:solidFill>
          <a:ln>
            <a:noFill/>
          </a:ln>
        </p:spPr>
      </p:sp>
      <p:sp>
        <p:nvSpPr>
          <p:cNvPr id="2368" name="Freeform 522"/>
          <p:cNvSpPr/>
          <p:nvPr/>
        </p:nvSpPr>
        <p:spPr>
          <a:xfrm>
            <a:off x="865800" y="202680"/>
            <a:ext cx="1064160" cy="402480"/>
          </a:xfrm>
          <a:custGeom>
            <a:avLst/>
            <a:gdLst/>
            <a:ahLst/>
            <a:cxnLst/>
            <a:rect l="0" t="0" r="r" b="b"/>
            <a:pathLst>
              <a:path w="2956" h="1118">
                <a:moveTo>
                  <a:pt x="2955" y="1117"/>
                </a:moveTo>
                <a:lnTo>
                  <a:pt x="0" y="0"/>
                </a:lnTo>
                <a:lnTo>
                  <a:pt x="25" y="0"/>
                </a:lnTo>
                <a:lnTo>
                  <a:pt x="2955" y="1106"/>
                </a:lnTo>
                <a:lnTo>
                  <a:pt x="2955" y="1117"/>
                </a:lnTo>
                <a:close/>
              </a:path>
            </a:pathLst>
          </a:custGeom>
          <a:solidFill>
            <a:srgbClr val="C8D8DE"/>
          </a:solidFill>
          <a:ln>
            <a:noFill/>
          </a:ln>
        </p:spPr>
      </p:sp>
      <p:sp>
        <p:nvSpPr>
          <p:cNvPr id="2369" name="Freeform 523"/>
          <p:cNvSpPr/>
          <p:nvPr/>
        </p:nvSpPr>
        <p:spPr>
          <a:xfrm>
            <a:off x="874800" y="202680"/>
            <a:ext cx="1055160" cy="398880"/>
          </a:xfrm>
          <a:custGeom>
            <a:avLst/>
            <a:gdLst/>
            <a:ahLst/>
            <a:cxnLst/>
            <a:rect l="0" t="0" r="r" b="b"/>
            <a:pathLst>
              <a:path w="2931" h="1108">
                <a:moveTo>
                  <a:pt x="2930" y="1107"/>
                </a:moveTo>
                <a:lnTo>
                  <a:pt x="0" y="0"/>
                </a:lnTo>
                <a:lnTo>
                  <a:pt x="25" y="0"/>
                </a:lnTo>
                <a:lnTo>
                  <a:pt x="2930" y="1098"/>
                </a:lnTo>
                <a:lnTo>
                  <a:pt x="2930" y="1107"/>
                </a:lnTo>
                <a:close/>
              </a:path>
            </a:pathLst>
          </a:custGeom>
          <a:solidFill>
            <a:srgbClr val="C9D9DF"/>
          </a:solidFill>
          <a:ln>
            <a:noFill/>
          </a:ln>
        </p:spPr>
      </p:sp>
      <p:sp>
        <p:nvSpPr>
          <p:cNvPr id="2370" name="Freeform 524"/>
          <p:cNvSpPr/>
          <p:nvPr/>
        </p:nvSpPr>
        <p:spPr>
          <a:xfrm>
            <a:off x="883800" y="202680"/>
            <a:ext cx="1046160" cy="395640"/>
          </a:xfrm>
          <a:custGeom>
            <a:avLst/>
            <a:gdLst/>
            <a:ahLst/>
            <a:cxnLst/>
            <a:rect l="0" t="0" r="r" b="b"/>
            <a:pathLst>
              <a:path w="2906" h="1099">
                <a:moveTo>
                  <a:pt x="2905" y="1098"/>
                </a:moveTo>
                <a:lnTo>
                  <a:pt x="0" y="0"/>
                </a:lnTo>
                <a:lnTo>
                  <a:pt x="25" y="0"/>
                </a:lnTo>
                <a:lnTo>
                  <a:pt x="2905" y="1088"/>
                </a:lnTo>
                <a:lnTo>
                  <a:pt x="2905" y="1098"/>
                </a:lnTo>
                <a:close/>
              </a:path>
            </a:pathLst>
          </a:custGeom>
          <a:solidFill>
            <a:srgbClr val="CAD9DF"/>
          </a:solidFill>
          <a:ln>
            <a:noFill/>
          </a:ln>
        </p:spPr>
      </p:sp>
      <p:sp>
        <p:nvSpPr>
          <p:cNvPr id="2371" name="Freeform 525"/>
          <p:cNvSpPr/>
          <p:nvPr/>
        </p:nvSpPr>
        <p:spPr>
          <a:xfrm>
            <a:off x="892800" y="202680"/>
            <a:ext cx="1037160" cy="392040"/>
          </a:xfrm>
          <a:custGeom>
            <a:avLst/>
            <a:gdLst/>
            <a:ahLst/>
            <a:cxnLst/>
            <a:rect l="0" t="0" r="r" b="b"/>
            <a:pathLst>
              <a:path w="2881" h="1089">
                <a:moveTo>
                  <a:pt x="2880" y="1088"/>
                </a:moveTo>
                <a:lnTo>
                  <a:pt x="0" y="0"/>
                </a:lnTo>
                <a:lnTo>
                  <a:pt x="25" y="0"/>
                </a:lnTo>
                <a:lnTo>
                  <a:pt x="2880" y="1079"/>
                </a:lnTo>
                <a:lnTo>
                  <a:pt x="2880" y="1088"/>
                </a:lnTo>
                <a:close/>
              </a:path>
            </a:pathLst>
          </a:custGeom>
          <a:solidFill>
            <a:srgbClr val="CADAE0"/>
          </a:solidFill>
          <a:ln>
            <a:noFill/>
          </a:ln>
        </p:spPr>
      </p:sp>
      <p:sp>
        <p:nvSpPr>
          <p:cNvPr id="2372" name="Freeform 526"/>
          <p:cNvSpPr/>
          <p:nvPr/>
        </p:nvSpPr>
        <p:spPr>
          <a:xfrm>
            <a:off x="901800" y="202680"/>
            <a:ext cx="1028160" cy="388800"/>
          </a:xfrm>
          <a:custGeom>
            <a:avLst/>
            <a:gdLst/>
            <a:ahLst/>
            <a:cxnLst/>
            <a:rect l="0" t="0" r="r" b="b"/>
            <a:pathLst>
              <a:path w="2856" h="1080">
                <a:moveTo>
                  <a:pt x="2855" y="1079"/>
                </a:moveTo>
                <a:lnTo>
                  <a:pt x="0" y="0"/>
                </a:lnTo>
                <a:lnTo>
                  <a:pt x="25" y="0"/>
                </a:lnTo>
                <a:lnTo>
                  <a:pt x="2855" y="1069"/>
                </a:lnTo>
                <a:lnTo>
                  <a:pt x="2855" y="1079"/>
                </a:lnTo>
                <a:close/>
              </a:path>
            </a:pathLst>
          </a:custGeom>
          <a:solidFill>
            <a:srgbClr val="CBDBE0"/>
          </a:solidFill>
          <a:ln>
            <a:noFill/>
          </a:ln>
        </p:spPr>
      </p:sp>
      <p:sp>
        <p:nvSpPr>
          <p:cNvPr id="2373" name="Freeform 527"/>
          <p:cNvSpPr/>
          <p:nvPr/>
        </p:nvSpPr>
        <p:spPr>
          <a:xfrm>
            <a:off x="910800" y="202680"/>
            <a:ext cx="1019160" cy="385200"/>
          </a:xfrm>
          <a:custGeom>
            <a:avLst/>
            <a:gdLst/>
            <a:ahLst/>
            <a:cxnLst/>
            <a:rect l="0" t="0" r="r" b="b"/>
            <a:pathLst>
              <a:path w="2831" h="1070">
                <a:moveTo>
                  <a:pt x="2830" y="1069"/>
                </a:moveTo>
                <a:lnTo>
                  <a:pt x="0" y="0"/>
                </a:lnTo>
                <a:lnTo>
                  <a:pt x="25" y="0"/>
                </a:lnTo>
                <a:lnTo>
                  <a:pt x="2830" y="1060"/>
                </a:lnTo>
                <a:lnTo>
                  <a:pt x="2830" y="1069"/>
                </a:lnTo>
                <a:close/>
              </a:path>
            </a:pathLst>
          </a:custGeom>
          <a:solidFill>
            <a:srgbClr val="CCDBE1"/>
          </a:solidFill>
          <a:ln>
            <a:noFill/>
          </a:ln>
        </p:spPr>
      </p:sp>
      <p:sp>
        <p:nvSpPr>
          <p:cNvPr id="2374" name="Freeform 528"/>
          <p:cNvSpPr/>
          <p:nvPr/>
        </p:nvSpPr>
        <p:spPr>
          <a:xfrm>
            <a:off x="919800" y="202680"/>
            <a:ext cx="1010160" cy="381960"/>
          </a:xfrm>
          <a:custGeom>
            <a:avLst/>
            <a:gdLst/>
            <a:ahLst/>
            <a:cxnLst/>
            <a:rect l="0" t="0" r="r" b="b"/>
            <a:pathLst>
              <a:path w="2806" h="1061">
                <a:moveTo>
                  <a:pt x="2805" y="1060"/>
                </a:moveTo>
                <a:lnTo>
                  <a:pt x="0" y="0"/>
                </a:lnTo>
                <a:lnTo>
                  <a:pt x="25" y="0"/>
                </a:lnTo>
                <a:lnTo>
                  <a:pt x="2805" y="1051"/>
                </a:lnTo>
                <a:lnTo>
                  <a:pt x="2805" y="1060"/>
                </a:lnTo>
                <a:close/>
              </a:path>
            </a:pathLst>
          </a:custGeom>
          <a:solidFill>
            <a:srgbClr val="CDDCE1"/>
          </a:solidFill>
          <a:ln>
            <a:noFill/>
          </a:ln>
        </p:spPr>
      </p:sp>
      <p:sp>
        <p:nvSpPr>
          <p:cNvPr id="2375" name="Freeform 529"/>
          <p:cNvSpPr/>
          <p:nvPr/>
        </p:nvSpPr>
        <p:spPr>
          <a:xfrm>
            <a:off x="928800" y="202680"/>
            <a:ext cx="1001160" cy="378720"/>
          </a:xfrm>
          <a:custGeom>
            <a:avLst/>
            <a:gdLst/>
            <a:ahLst/>
            <a:cxnLst/>
            <a:rect l="0" t="0" r="r" b="b"/>
            <a:pathLst>
              <a:path w="2781" h="1052">
                <a:moveTo>
                  <a:pt x="2780" y="1051"/>
                </a:moveTo>
                <a:lnTo>
                  <a:pt x="0" y="0"/>
                </a:lnTo>
                <a:lnTo>
                  <a:pt x="25" y="0"/>
                </a:lnTo>
                <a:lnTo>
                  <a:pt x="2780" y="1041"/>
                </a:lnTo>
                <a:lnTo>
                  <a:pt x="2780" y="1051"/>
                </a:lnTo>
                <a:close/>
              </a:path>
            </a:pathLst>
          </a:custGeom>
          <a:solidFill>
            <a:srgbClr val="CEDCE2"/>
          </a:solidFill>
          <a:ln>
            <a:noFill/>
          </a:ln>
        </p:spPr>
      </p:sp>
      <p:sp>
        <p:nvSpPr>
          <p:cNvPr id="2376" name="Freeform 530"/>
          <p:cNvSpPr/>
          <p:nvPr/>
        </p:nvSpPr>
        <p:spPr>
          <a:xfrm>
            <a:off x="937800" y="202680"/>
            <a:ext cx="992160" cy="375120"/>
          </a:xfrm>
          <a:custGeom>
            <a:avLst/>
            <a:gdLst/>
            <a:ahLst/>
            <a:cxnLst/>
            <a:rect l="0" t="0" r="r" b="b"/>
            <a:pathLst>
              <a:path w="2756" h="1042">
                <a:moveTo>
                  <a:pt x="2755" y="1041"/>
                </a:moveTo>
                <a:lnTo>
                  <a:pt x="0" y="0"/>
                </a:lnTo>
                <a:lnTo>
                  <a:pt x="25" y="0"/>
                </a:lnTo>
                <a:lnTo>
                  <a:pt x="2755" y="1032"/>
                </a:lnTo>
                <a:lnTo>
                  <a:pt x="2755" y="1041"/>
                </a:lnTo>
                <a:close/>
              </a:path>
            </a:pathLst>
          </a:custGeom>
          <a:solidFill>
            <a:srgbClr val="CFDDE2"/>
          </a:solidFill>
          <a:ln>
            <a:noFill/>
          </a:ln>
        </p:spPr>
      </p:sp>
      <p:sp>
        <p:nvSpPr>
          <p:cNvPr id="2377" name="Freeform 531"/>
          <p:cNvSpPr/>
          <p:nvPr/>
        </p:nvSpPr>
        <p:spPr>
          <a:xfrm>
            <a:off x="946800" y="202680"/>
            <a:ext cx="983160" cy="371880"/>
          </a:xfrm>
          <a:custGeom>
            <a:avLst/>
            <a:gdLst/>
            <a:ahLst/>
            <a:cxnLst/>
            <a:rect l="0" t="0" r="r" b="b"/>
            <a:pathLst>
              <a:path w="2731" h="1033">
                <a:moveTo>
                  <a:pt x="2730" y="1032"/>
                </a:moveTo>
                <a:lnTo>
                  <a:pt x="0" y="0"/>
                </a:lnTo>
                <a:lnTo>
                  <a:pt x="25" y="0"/>
                </a:lnTo>
                <a:lnTo>
                  <a:pt x="2730" y="1022"/>
                </a:lnTo>
                <a:lnTo>
                  <a:pt x="2730" y="1032"/>
                </a:lnTo>
                <a:close/>
              </a:path>
            </a:pathLst>
          </a:custGeom>
          <a:solidFill>
            <a:srgbClr val="D0DEE3"/>
          </a:solidFill>
          <a:ln>
            <a:noFill/>
          </a:ln>
        </p:spPr>
      </p:sp>
      <p:sp>
        <p:nvSpPr>
          <p:cNvPr id="2378" name="Freeform 532"/>
          <p:cNvSpPr/>
          <p:nvPr/>
        </p:nvSpPr>
        <p:spPr>
          <a:xfrm>
            <a:off x="955800" y="202680"/>
            <a:ext cx="974160" cy="368280"/>
          </a:xfrm>
          <a:custGeom>
            <a:avLst/>
            <a:gdLst/>
            <a:ahLst/>
            <a:cxnLst/>
            <a:rect l="0" t="0" r="r" b="b"/>
            <a:pathLst>
              <a:path w="2706" h="1023">
                <a:moveTo>
                  <a:pt x="2705" y="1022"/>
                </a:moveTo>
                <a:lnTo>
                  <a:pt x="0" y="0"/>
                </a:lnTo>
                <a:lnTo>
                  <a:pt x="25" y="0"/>
                </a:lnTo>
                <a:lnTo>
                  <a:pt x="2705" y="1013"/>
                </a:lnTo>
                <a:lnTo>
                  <a:pt x="2705" y="1022"/>
                </a:lnTo>
                <a:close/>
              </a:path>
            </a:pathLst>
          </a:custGeom>
          <a:solidFill>
            <a:srgbClr val="D1DEE3"/>
          </a:solidFill>
          <a:ln>
            <a:noFill/>
          </a:ln>
        </p:spPr>
      </p:sp>
      <p:sp>
        <p:nvSpPr>
          <p:cNvPr id="2379" name="Freeform 533"/>
          <p:cNvSpPr/>
          <p:nvPr/>
        </p:nvSpPr>
        <p:spPr>
          <a:xfrm>
            <a:off x="964800" y="202680"/>
            <a:ext cx="965160" cy="365040"/>
          </a:xfrm>
          <a:custGeom>
            <a:avLst/>
            <a:gdLst/>
            <a:ahLst/>
            <a:cxnLst/>
            <a:rect l="0" t="0" r="r" b="b"/>
            <a:pathLst>
              <a:path w="2681" h="1014">
                <a:moveTo>
                  <a:pt x="2680" y="1013"/>
                </a:moveTo>
                <a:lnTo>
                  <a:pt x="0" y="0"/>
                </a:lnTo>
                <a:lnTo>
                  <a:pt x="25" y="0"/>
                </a:lnTo>
                <a:lnTo>
                  <a:pt x="2680" y="1003"/>
                </a:lnTo>
                <a:lnTo>
                  <a:pt x="2680" y="1013"/>
                </a:lnTo>
                <a:close/>
              </a:path>
            </a:pathLst>
          </a:custGeom>
          <a:solidFill>
            <a:srgbClr val="D2DFE4"/>
          </a:solidFill>
          <a:ln>
            <a:noFill/>
          </a:ln>
        </p:spPr>
      </p:sp>
      <p:sp>
        <p:nvSpPr>
          <p:cNvPr id="2380" name="Freeform 534"/>
          <p:cNvSpPr/>
          <p:nvPr/>
        </p:nvSpPr>
        <p:spPr>
          <a:xfrm>
            <a:off x="973800" y="202680"/>
            <a:ext cx="956160" cy="361440"/>
          </a:xfrm>
          <a:custGeom>
            <a:avLst/>
            <a:gdLst/>
            <a:ahLst/>
            <a:cxnLst/>
            <a:rect l="0" t="0" r="r" b="b"/>
            <a:pathLst>
              <a:path w="2656" h="1004">
                <a:moveTo>
                  <a:pt x="2655" y="1003"/>
                </a:moveTo>
                <a:lnTo>
                  <a:pt x="0" y="0"/>
                </a:lnTo>
                <a:lnTo>
                  <a:pt x="25" y="0"/>
                </a:lnTo>
                <a:lnTo>
                  <a:pt x="2655" y="994"/>
                </a:lnTo>
                <a:lnTo>
                  <a:pt x="2655" y="1003"/>
                </a:lnTo>
                <a:close/>
              </a:path>
            </a:pathLst>
          </a:custGeom>
          <a:solidFill>
            <a:srgbClr val="D3E0E4"/>
          </a:solidFill>
          <a:ln>
            <a:noFill/>
          </a:ln>
        </p:spPr>
      </p:sp>
      <p:sp>
        <p:nvSpPr>
          <p:cNvPr id="2381" name="Freeform 535"/>
          <p:cNvSpPr/>
          <p:nvPr/>
        </p:nvSpPr>
        <p:spPr>
          <a:xfrm>
            <a:off x="982800" y="202680"/>
            <a:ext cx="947160" cy="358200"/>
          </a:xfrm>
          <a:custGeom>
            <a:avLst/>
            <a:gdLst/>
            <a:ahLst/>
            <a:cxnLst/>
            <a:rect l="0" t="0" r="r" b="b"/>
            <a:pathLst>
              <a:path w="2631" h="995">
                <a:moveTo>
                  <a:pt x="2630" y="994"/>
                </a:moveTo>
                <a:lnTo>
                  <a:pt x="0" y="0"/>
                </a:lnTo>
                <a:lnTo>
                  <a:pt x="25" y="0"/>
                </a:lnTo>
                <a:lnTo>
                  <a:pt x="2630" y="984"/>
                </a:lnTo>
                <a:lnTo>
                  <a:pt x="2630" y="994"/>
                </a:lnTo>
                <a:close/>
              </a:path>
            </a:pathLst>
          </a:custGeom>
          <a:solidFill>
            <a:srgbClr val="D4E0E5"/>
          </a:solidFill>
          <a:ln>
            <a:noFill/>
          </a:ln>
        </p:spPr>
      </p:sp>
      <p:sp>
        <p:nvSpPr>
          <p:cNvPr id="2382" name="Freeform 536"/>
          <p:cNvSpPr/>
          <p:nvPr/>
        </p:nvSpPr>
        <p:spPr>
          <a:xfrm>
            <a:off x="991800" y="202680"/>
            <a:ext cx="938160" cy="354600"/>
          </a:xfrm>
          <a:custGeom>
            <a:avLst/>
            <a:gdLst/>
            <a:ahLst/>
            <a:cxnLst/>
            <a:rect l="0" t="0" r="r" b="b"/>
            <a:pathLst>
              <a:path w="2606" h="985">
                <a:moveTo>
                  <a:pt x="2605" y="984"/>
                </a:moveTo>
                <a:lnTo>
                  <a:pt x="0" y="0"/>
                </a:lnTo>
                <a:lnTo>
                  <a:pt x="25" y="0"/>
                </a:lnTo>
                <a:lnTo>
                  <a:pt x="2605" y="975"/>
                </a:lnTo>
                <a:lnTo>
                  <a:pt x="2605" y="984"/>
                </a:lnTo>
                <a:close/>
              </a:path>
            </a:pathLst>
          </a:custGeom>
          <a:solidFill>
            <a:srgbClr val="D5E1E5"/>
          </a:solidFill>
          <a:ln>
            <a:noFill/>
          </a:ln>
        </p:spPr>
      </p:sp>
      <p:sp>
        <p:nvSpPr>
          <p:cNvPr id="2383" name="Freeform 537"/>
          <p:cNvSpPr/>
          <p:nvPr/>
        </p:nvSpPr>
        <p:spPr>
          <a:xfrm>
            <a:off x="1000800" y="202680"/>
            <a:ext cx="929160" cy="351360"/>
          </a:xfrm>
          <a:custGeom>
            <a:avLst/>
            <a:gdLst/>
            <a:ahLst/>
            <a:cxnLst/>
            <a:rect l="0" t="0" r="r" b="b"/>
            <a:pathLst>
              <a:path w="2581" h="976">
                <a:moveTo>
                  <a:pt x="2580" y="975"/>
                </a:moveTo>
                <a:lnTo>
                  <a:pt x="0" y="0"/>
                </a:lnTo>
                <a:lnTo>
                  <a:pt x="25" y="0"/>
                </a:lnTo>
                <a:lnTo>
                  <a:pt x="2580" y="965"/>
                </a:lnTo>
                <a:lnTo>
                  <a:pt x="2580" y="975"/>
                </a:lnTo>
                <a:close/>
              </a:path>
            </a:pathLst>
          </a:custGeom>
          <a:solidFill>
            <a:srgbClr val="D5E1E6"/>
          </a:solidFill>
          <a:ln>
            <a:noFill/>
          </a:ln>
        </p:spPr>
      </p:sp>
      <p:sp>
        <p:nvSpPr>
          <p:cNvPr id="2384" name="Freeform 538"/>
          <p:cNvSpPr/>
          <p:nvPr/>
        </p:nvSpPr>
        <p:spPr>
          <a:xfrm>
            <a:off x="1009800" y="202680"/>
            <a:ext cx="920160" cy="347760"/>
          </a:xfrm>
          <a:custGeom>
            <a:avLst/>
            <a:gdLst/>
            <a:ahLst/>
            <a:cxnLst/>
            <a:rect l="0" t="0" r="r" b="b"/>
            <a:pathLst>
              <a:path w="2556" h="966">
                <a:moveTo>
                  <a:pt x="2555" y="965"/>
                </a:moveTo>
                <a:lnTo>
                  <a:pt x="0" y="0"/>
                </a:lnTo>
                <a:lnTo>
                  <a:pt x="25" y="0"/>
                </a:lnTo>
                <a:lnTo>
                  <a:pt x="2555" y="956"/>
                </a:lnTo>
                <a:lnTo>
                  <a:pt x="2555" y="965"/>
                </a:lnTo>
                <a:close/>
              </a:path>
            </a:pathLst>
          </a:custGeom>
          <a:solidFill>
            <a:srgbClr val="D6E2E6"/>
          </a:solidFill>
          <a:ln>
            <a:noFill/>
          </a:ln>
        </p:spPr>
      </p:sp>
      <p:sp>
        <p:nvSpPr>
          <p:cNvPr id="2385" name="Freeform 539"/>
          <p:cNvSpPr/>
          <p:nvPr/>
        </p:nvSpPr>
        <p:spPr>
          <a:xfrm>
            <a:off x="1018800" y="202680"/>
            <a:ext cx="911160" cy="344520"/>
          </a:xfrm>
          <a:custGeom>
            <a:avLst/>
            <a:gdLst/>
            <a:ahLst/>
            <a:cxnLst/>
            <a:rect l="0" t="0" r="r" b="b"/>
            <a:pathLst>
              <a:path w="2531" h="957">
                <a:moveTo>
                  <a:pt x="2530" y="956"/>
                </a:moveTo>
                <a:lnTo>
                  <a:pt x="0" y="0"/>
                </a:lnTo>
                <a:lnTo>
                  <a:pt x="25" y="0"/>
                </a:lnTo>
                <a:lnTo>
                  <a:pt x="2530" y="946"/>
                </a:lnTo>
                <a:lnTo>
                  <a:pt x="2530" y="956"/>
                </a:lnTo>
                <a:close/>
              </a:path>
            </a:pathLst>
          </a:custGeom>
          <a:solidFill>
            <a:srgbClr val="D7E2E7"/>
          </a:solidFill>
          <a:ln>
            <a:noFill/>
          </a:ln>
        </p:spPr>
      </p:sp>
      <p:sp>
        <p:nvSpPr>
          <p:cNvPr id="2386" name="Freeform 540"/>
          <p:cNvSpPr/>
          <p:nvPr/>
        </p:nvSpPr>
        <p:spPr>
          <a:xfrm>
            <a:off x="1027800" y="202680"/>
            <a:ext cx="902160" cy="340920"/>
          </a:xfrm>
          <a:custGeom>
            <a:avLst/>
            <a:gdLst/>
            <a:ahLst/>
            <a:cxnLst/>
            <a:rect l="0" t="0" r="r" b="b"/>
            <a:pathLst>
              <a:path w="2506" h="947">
                <a:moveTo>
                  <a:pt x="2505" y="946"/>
                </a:moveTo>
                <a:lnTo>
                  <a:pt x="0" y="0"/>
                </a:lnTo>
                <a:lnTo>
                  <a:pt x="25" y="0"/>
                </a:lnTo>
                <a:lnTo>
                  <a:pt x="2505" y="937"/>
                </a:lnTo>
                <a:lnTo>
                  <a:pt x="2505" y="946"/>
                </a:lnTo>
                <a:close/>
              </a:path>
            </a:pathLst>
          </a:custGeom>
          <a:solidFill>
            <a:srgbClr val="D8E3E7"/>
          </a:solidFill>
          <a:ln>
            <a:noFill/>
          </a:ln>
        </p:spPr>
      </p:sp>
      <p:sp>
        <p:nvSpPr>
          <p:cNvPr id="2387" name="Freeform 541"/>
          <p:cNvSpPr/>
          <p:nvPr/>
        </p:nvSpPr>
        <p:spPr>
          <a:xfrm>
            <a:off x="1036800" y="202680"/>
            <a:ext cx="893160" cy="337680"/>
          </a:xfrm>
          <a:custGeom>
            <a:avLst/>
            <a:gdLst/>
            <a:ahLst/>
            <a:cxnLst/>
            <a:rect l="0" t="0" r="r" b="b"/>
            <a:pathLst>
              <a:path w="2481" h="938">
                <a:moveTo>
                  <a:pt x="2480" y="937"/>
                </a:moveTo>
                <a:lnTo>
                  <a:pt x="0" y="0"/>
                </a:lnTo>
                <a:lnTo>
                  <a:pt x="25" y="0"/>
                </a:lnTo>
                <a:lnTo>
                  <a:pt x="2480" y="928"/>
                </a:lnTo>
                <a:lnTo>
                  <a:pt x="2480" y="937"/>
                </a:lnTo>
                <a:close/>
              </a:path>
            </a:pathLst>
          </a:custGeom>
          <a:solidFill>
            <a:srgbClr val="D9E3E8"/>
          </a:solidFill>
          <a:ln>
            <a:noFill/>
          </a:ln>
        </p:spPr>
      </p:sp>
      <p:sp>
        <p:nvSpPr>
          <p:cNvPr id="2388" name="Freeform 542"/>
          <p:cNvSpPr/>
          <p:nvPr/>
        </p:nvSpPr>
        <p:spPr>
          <a:xfrm>
            <a:off x="1045800" y="202680"/>
            <a:ext cx="884160" cy="334440"/>
          </a:xfrm>
          <a:custGeom>
            <a:avLst/>
            <a:gdLst/>
            <a:ahLst/>
            <a:cxnLst/>
            <a:rect l="0" t="0" r="r" b="b"/>
            <a:pathLst>
              <a:path w="2456" h="929">
                <a:moveTo>
                  <a:pt x="2455" y="928"/>
                </a:moveTo>
                <a:lnTo>
                  <a:pt x="0" y="0"/>
                </a:lnTo>
                <a:lnTo>
                  <a:pt x="25" y="0"/>
                </a:lnTo>
                <a:lnTo>
                  <a:pt x="2455" y="918"/>
                </a:lnTo>
                <a:lnTo>
                  <a:pt x="2455" y="928"/>
                </a:lnTo>
                <a:close/>
              </a:path>
            </a:pathLst>
          </a:custGeom>
          <a:solidFill>
            <a:srgbClr val="DAE4E8"/>
          </a:solidFill>
          <a:ln>
            <a:noFill/>
          </a:ln>
        </p:spPr>
      </p:sp>
      <p:sp>
        <p:nvSpPr>
          <p:cNvPr id="2389" name="Freeform 543"/>
          <p:cNvSpPr/>
          <p:nvPr/>
        </p:nvSpPr>
        <p:spPr>
          <a:xfrm>
            <a:off x="1054800" y="202680"/>
            <a:ext cx="875160" cy="330840"/>
          </a:xfrm>
          <a:custGeom>
            <a:avLst/>
            <a:gdLst/>
            <a:ahLst/>
            <a:cxnLst/>
            <a:rect l="0" t="0" r="r" b="b"/>
            <a:pathLst>
              <a:path w="2431" h="919">
                <a:moveTo>
                  <a:pt x="2430" y="918"/>
                </a:moveTo>
                <a:lnTo>
                  <a:pt x="0" y="0"/>
                </a:lnTo>
                <a:lnTo>
                  <a:pt x="26" y="0"/>
                </a:lnTo>
                <a:lnTo>
                  <a:pt x="2430" y="909"/>
                </a:lnTo>
                <a:lnTo>
                  <a:pt x="2430" y="918"/>
                </a:lnTo>
                <a:close/>
              </a:path>
            </a:pathLst>
          </a:custGeom>
          <a:solidFill>
            <a:srgbClr val="DAE5E9"/>
          </a:solidFill>
          <a:ln>
            <a:noFill/>
          </a:ln>
        </p:spPr>
      </p:sp>
      <p:sp>
        <p:nvSpPr>
          <p:cNvPr id="2390" name="Freeform 544"/>
          <p:cNvSpPr/>
          <p:nvPr/>
        </p:nvSpPr>
        <p:spPr>
          <a:xfrm>
            <a:off x="1064160" y="202680"/>
            <a:ext cx="865800" cy="327600"/>
          </a:xfrm>
          <a:custGeom>
            <a:avLst/>
            <a:gdLst/>
            <a:ahLst/>
            <a:cxnLst/>
            <a:rect l="0" t="0" r="r" b="b"/>
            <a:pathLst>
              <a:path w="2405" h="910">
                <a:moveTo>
                  <a:pt x="2404" y="909"/>
                </a:moveTo>
                <a:lnTo>
                  <a:pt x="0" y="0"/>
                </a:lnTo>
                <a:lnTo>
                  <a:pt x="25" y="0"/>
                </a:lnTo>
                <a:lnTo>
                  <a:pt x="2404" y="899"/>
                </a:lnTo>
                <a:lnTo>
                  <a:pt x="2404" y="909"/>
                </a:lnTo>
                <a:close/>
              </a:path>
            </a:pathLst>
          </a:custGeom>
          <a:solidFill>
            <a:srgbClr val="DBE5E9"/>
          </a:solidFill>
          <a:ln>
            <a:noFill/>
          </a:ln>
        </p:spPr>
      </p:sp>
      <p:sp>
        <p:nvSpPr>
          <p:cNvPr id="2391" name="Freeform 545"/>
          <p:cNvSpPr/>
          <p:nvPr/>
        </p:nvSpPr>
        <p:spPr>
          <a:xfrm>
            <a:off x="1073160" y="202680"/>
            <a:ext cx="856800" cy="324000"/>
          </a:xfrm>
          <a:custGeom>
            <a:avLst/>
            <a:gdLst/>
            <a:ahLst/>
            <a:cxnLst/>
            <a:rect l="0" t="0" r="r" b="b"/>
            <a:pathLst>
              <a:path w="2380" h="900">
                <a:moveTo>
                  <a:pt x="2379" y="899"/>
                </a:moveTo>
                <a:lnTo>
                  <a:pt x="0" y="0"/>
                </a:lnTo>
                <a:lnTo>
                  <a:pt x="25" y="0"/>
                </a:lnTo>
                <a:lnTo>
                  <a:pt x="2379" y="890"/>
                </a:lnTo>
                <a:lnTo>
                  <a:pt x="2379" y="899"/>
                </a:lnTo>
                <a:close/>
              </a:path>
            </a:pathLst>
          </a:custGeom>
          <a:solidFill>
            <a:srgbClr val="DCE6EA"/>
          </a:solidFill>
          <a:ln>
            <a:noFill/>
          </a:ln>
        </p:spPr>
      </p:sp>
      <p:sp>
        <p:nvSpPr>
          <p:cNvPr id="2392" name="Freeform 546"/>
          <p:cNvSpPr/>
          <p:nvPr/>
        </p:nvSpPr>
        <p:spPr>
          <a:xfrm>
            <a:off x="1082160" y="202680"/>
            <a:ext cx="847800" cy="320760"/>
          </a:xfrm>
          <a:custGeom>
            <a:avLst/>
            <a:gdLst/>
            <a:ahLst/>
            <a:cxnLst/>
            <a:rect l="0" t="0" r="r" b="b"/>
            <a:pathLst>
              <a:path w="2355" h="891">
                <a:moveTo>
                  <a:pt x="2354" y="890"/>
                </a:moveTo>
                <a:lnTo>
                  <a:pt x="0" y="0"/>
                </a:lnTo>
                <a:lnTo>
                  <a:pt x="25" y="0"/>
                </a:lnTo>
                <a:lnTo>
                  <a:pt x="2354" y="880"/>
                </a:lnTo>
                <a:lnTo>
                  <a:pt x="2354" y="890"/>
                </a:lnTo>
                <a:close/>
              </a:path>
            </a:pathLst>
          </a:custGeom>
          <a:solidFill>
            <a:srgbClr val="DDE6EA"/>
          </a:solidFill>
          <a:ln>
            <a:noFill/>
          </a:ln>
        </p:spPr>
      </p:sp>
      <p:sp>
        <p:nvSpPr>
          <p:cNvPr id="2393" name="Freeform 547"/>
          <p:cNvSpPr/>
          <p:nvPr/>
        </p:nvSpPr>
        <p:spPr>
          <a:xfrm>
            <a:off x="1091160" y="202680"/>
            <a:ext cx="838800" cy="317160"/>
          </a:xfrm>
          <a:custGeom>
            <a:avLst/>
            <a:gdLst/>
            <a:ahLst/>
            <a:cxnLst/>
            <a:rect l="0" t="0" r="r" b="b"/>
            <a:pathLst>
              <a:path w="2330" h="881">
                <a:moveTo>
                  <a:pt x="2329" y="880"/>
                </a:moveTo>
                <a:lnTo>
                  <a:pt x="0" y="0"/>
                </a:lnTo>
                <a:lnTo>
                  <a:pt x="25" y="0"/>
                </a:lnTo>
                <a:lnTo>
                  <a:pt x="2329" y="871"/>
                </a:lnTo>
                <a:lnTo>
                  <a:pt x="2329" y="880"/>
                </a:lnTo>
                <a:close/>
              </a:path>
            </a:pathLst>
          </a:custGeom>
          <a:solidFill>
            <a:srgbClr val="DDE7EA"/>
          </a:solidFill>
          <a:ln>
            <a:noFill/>
          </a:ln>
        </p:spPr>
      </p:sp>
      <p:sp>
        <p:nvSpPr>
          <p:cNvPr id="2394" name="Freeform 548"/>
          <p:cNvSpPr/>
          <p:nvPr/>
        </p:nvSpPr>
        <p:spPr>
          <a:xfrm>
            <a:off x="1100160" y="202680"/>
            <a:ext cx="829800" cy="313920"/>
          </a:xfrm>
          <a:custGeom>
            <a:avLst/>
            <a:gdLst/>
            <a:ahLst/>
            <a:cxnLst/>
            <a:rect l="0" t="0" r="r" b="b"/>
            <a:pathLst>
              <a:path w="2305" h="872">
                <a:moveTo>
                  <a:pt x="2304" y="871"/>
                </a:moveTo>
                <a:lnTo>
                  <a:pt x="0" y="0"/>
                </a:lnTo>
                <a:lnTo>
                  <a:pt x="25" y="0"/>
                </a:lnTo>
                <a:lnTo>
                  <a:pt x="2304" y="861"/>
                </a:lnTo>
                <a:lnTo>
                  <a:pt x="2304" y="871"/>
                </a:lnTo>
                <a:close/>
              </a:path>
            </a:pathLst>
          </a:custGeom>
          <a:solidFill>
            <a:srgbClr val="DEE7EB"/>
          </a:solidFill>
          <a:ln>
            <a:noFill/>
          </a:ln>
        </p:spPr>
      </p:sp>
      <p:sp>
        <p:nvSpPr>
          <p:cNvPr id="2395" name="Freeform 549"/>
          <p:cNvSpPr/>
          <p:nvPr/>
        </p:nvSpPr>
        <p:spPr>
          <a:xfrm>
            <a:off x="1109160" y="202680"/>
            <a:ext cx="820800" cy="310320"/>
          </a:xfrm>
          <a:custGeom>
            <a:avLst/>
            <a:gdLst/>
            <a:ahLst/>
            <a:cxnLst/>
            <a:rect l="0" t="0" r="r" b="b"/>
            <a:pathLst>
              <a:path w="2280" h="862">
                <a:moveTo>
                  <a:pt x="2279" y="861"/>
                </a:moveTo>
                <a:lnTo>
                  <a:pt x="0" y="0"/>
                </a:lnTo>
                <a:lnTo>
                  <a:pt x="25" y="0"/>
                </a:lnTo>
                <a:lnTo>
                  <a:pt x="2279" y="852"/>
                </a:lnTo>
                <a:lnTo>
                  <a:pt x="2279" y="861"/>
                </a:lnTo>
                <a:close/>
              </a:path>
            </a:pathLst>
          </a:custGeom>
          <a:solidFill>
            <a:srgbClr val="DFE8EB"/>
          </a:solidFill>
          <a:ln>
            <a:noFill/>
          </a:ln>
        </p:spPr>
      </p:sp>
      <p:sp>
        <p:nvSpPr>
          <p:cNvPr id="2396" name="Freeform 550"/>
          <p:cNvSpPr/>
          <p:nvPr/>
        </p:nvSpPr>
        <p:spPr>
          <a:xfrm>
            <a:off x="1118160" y="202680"/>
            <a:ext cx="811800" cy="307080"/>
          </a:xfrm>
          <a:custGeom>
            <a:avLst/>
            <a:gdLst/>
            <a:ahLst/>
            <a:cxnLst/>
            <a:rect l="0" t="0" r="r" b="b"/>
            <a:pathLst>
              <a:path w="2255" h="853">
                <a:moveTo>
                  <a:pt x="2254" y="852"/>
                </a:moveTo>
                <a:lnTo>
                  <a:pt x="0" y="0"/>
                </a:lnTo>
                <a:lnTo>
                  <a:pt x="25" y="0"/>
                </a:lnTo>
                <a:lnTo>
                  <a:pt x="2254" y="842"/>
                </a:lnTo>
                <a:lnTo>
                  <a:pt x="2254" y="852"/>
                </a:lnTo>
                <a:close/>
              </a:path>
            </a:pathLst>
          </a:custGeom>
          <a:solidFill>
            <a:srgbClr val="E0E8EC"/>
          </a:solidFill>
          <a:ln>
            <a:noFill/>
          </a:ln>
        </p:spPr>
      </p:sp>
      <p:sp>
        <p:nvSpPr>
          <p:cNvPr id="2397" name="Freeform 551"/>
          <p:cNvSpPr/>
          <p:nvPr/>
        </p:nvSpPr>
        <p:spPr>
          <a:xfrm>
            <a:off x="1127160" y="202680"/>
            <a:ext cx="802800" cy="303480"/>
          </a:xfrm>
          <a:custGeom>
            <a:avLst/>
            <a:gdLst/>
            <a:ahLst/>
            <a:cxnLst/>
            <a:rect l="0" t="0" r="r" b="b"/>
            <a:pathLst>
              <a:path w="2230" h="843">
                <a:moveTo>
                  <a:pt x="2229" y="842"/>
                </a:moveTo>
                <a:lnTo>
                  <a:pt x="0" y="0"/>
                </a:lnTo>
                <a:lnTo>
                  <a:pt x="25" y="0"/>
                </a:lnTo>
                <a:lnTo>
                  <a:pt x="2229" y="833"/>
                </a:lnTo>
                <a:lnTo>
                  <a:pt x="2229" y="842"/>
                </a:lnTo>
                <a:close/>
              </a:path>
            </a:pathLst>
          </a:custGeom>
          <a:solidFill>
            <a:srgbClr val="E0E9EC"/>
          </a:solidFill>
          <a:ln>
            <a:noFill/>
          </a:ln>
        </p:spPr>
      </p:sp>
      <p:sp>
        <p:nvSpPr>
          <p:cNvPr id="2398" name="Freeform 552"/>
          <p:cNvSpPr/>
          <p:nvPr/>
        </p:nvSpPr>
        <p:spPr>
          <a:xfrm>
            <a:off x="1136160" y="202680"/>
            <a:ext cx="793800" cy="300240"/>
          </a:xfrm>
          <a:custGeom>
            <a:avLst/>
            <a:gdLst/>
            <a:ahLst/>
            <a:cxnLst/>
            <a:rect l="0" t="0" r="r" b="b"/>
            <a:pathLst>
              <a:path w="2205" h="834">
                <a:moveTo>
                  <a:pt x="2204" y="833"/>
                </a:moveTo>
                <a:lnTo>
                  <a:pt x="0" y="0"/>
                </a:lnTo>
                <a:lnTo>
                  <a:pt x="25" y="0"/>
                </a:lnTo>
                <a:lnTo>
                  <a:pt x="2204" y="823"/>
                </a:lnTo>
                <a:lnTo>
                  <a:pt x="2204" y="833"/>
                </a:lnTo>
                <a:close/>
              </a:path>
            </a:pathLst>
          </a:custGeom>
          <a:solidFill>
            <a:srgbClr val="E1E9ED"/>
          </a:solidFill>
          <a:ln>
            <a:noFill/>
          </a:ln>
        </p:spPr>
      </p:sp>
      <p:sp>
        <p:nvSpPr>
          <p:cNvPr id="2399" name="Freeform 553"/>
          <p:cNvSpPr/>
          <p:nvPr/>
        </p:nvSpPr>
        <p:spPr>
          <a:xfrm>
            <a:off x="1145160" y="202680"/>
            <a:ext cx="784800" cy="296640"/>
          </a:xfrm>
          <a:custGeom>
            <a:avLst/>
            <a:gdLst/>
            <a:ahLst/>
            <a:cxnLst/>
            <a:rect l="0" t="0" r="r" b="b"/>
            <a:pathLst>
              <a:path w="2180" h="824">
                <a:moveTo>
                  <a:pt x="2179" y="823"/>
                </a:moveTo>
                <a:lnTo>
                  <a:pt x="0" y="0"/>
                </a:lnTo>
                <a:lnTo>
                  <a:pt x="25" y="0"/>
                </a:lnTo>
                <a:lnTo>
                  <a:pt x="2179" y="814"/>
                </a:lnTo>
                <a:lnTo>
                  <a:pt x="2179" y="823"/>
                </a:lnTo>
                <a:close/>
              </a:path>
            </a:pathLst>
          </a:custGeom>
          <a:solidFill>
            <a:srgbClr val="E1EAED"/>
          </a:solidFill>
          <a:ln>
            <a:noFill/>
          </a:ln>
        </p:spPr>
      </p:sp>
      <p:sp>
        <p:nvSpPr>
          <p:cNvPr id="2400" name="Freeform 554"/>
          <p:cNvSpPr/>
          <p:nvPr/>
        </p:nvSpPr>
        <p:spPr>
          <a:xfrm>
            <a:off x="1154160" y="202680"/>
            <a:ext cx="775800" cy="293400"/>
          </a:xfrm>
          <a:custGeom>
            <a:avLst/>
            <a:gdLst/>
            <a:ahLst/>
            <a:cxnLst/>
            <a:rect l="0" t="0" r="r" b="b"/>
            <a:pathLst>
              <a:path w="2155" h="815">
                <a:moveTo>
                  <a:pt x="2154" y="814"/>
                </a:moveTo>
                <a:lnTo>
                  <a:pt x="0" y="0"/>
                </a:lnTo>
                <a:lnTo>
                  <a:pt x="26" y="0"/>
                </a:lnTo>
                <a:lnTo>
                  <a:pt x="2154" y="805"/>
                </a:lnTo>
                <a:lnTo>
                  <a:pt x="2154" y="814"/>
                </a:lnTo>
                <a:close/>
              </a:path>
            </a:pathLst>
          </a:custGeom>
          <a:solidFill>
            <a:srgbClr val="E2EAED"/>
          </a:solidFill>
          <a:ln>
            <a:noFill/>
          </a:ln>
        </p:spPr>
      </p:sp>
      <p:sp>
        <p:nvSpPr>
          <p:cNvPr id="2401" name="Freeform 555"/>
          <p:cNvSpPr/>
          <p:nvPr/>
        </p:nvSpPr>
        <p:spPr>
          <a:xfrm>
            <a:off x="1163160" y="202680"/>
            <a:ext cx="766800" cy="290160"/>
          </a:xfrm>
          <a:custGeom>
            <a:avLst/>
            <a:gdLst/>
            <a:ahLst/>
            <a:cxnLst/>
            <a:rect l="0" t="0" r="r" b="b"/>
            <a:pathLst>
              <a:path w="2130" h="806">
                <a:moveTo>
                  <a:pt x="2129" y="805"/>
                </a:moveTo>
                <a:lnTo>
                  <a:pt x="0" y="0"/>
                </a:lnTo>
                <a:lnTo>
                  <a:pt x="25" y="0"/>
                </a:lnTo>
                <a:lnTo>
                  <a:pt x="2129" y="795"/>
                </a:lnTo>
                <a:lnTo>
                  <a:pt x="2129" y="805"/>
                </a:lnTo>
                <a:close/>
              </a:path>
            </a:pathLst>
          </a:custGeom>
          <a:solidFill>
            <a:srgbClr val="E3EBEE"/>
          </a:solidFill>
          <a:ln>
            <a:noFill/>
          </a:ln>
        </p:spPr>
      </p:sp>
      <p:sp>
        <p:nvSpPr>
          <p:cNvPr id="2402" name="Freeform 556"/>
          <p:cNvSpPr/>
          <p:nvPr/>
        </p:nvSpPr>
        <p:spPr>
          <a:xfrm>
            <a:off x="1172160" y="202680"/>
            <a:ext cx="757800" cy="286560"/>
          </a:xfrm>
          <a:custGeom>
            <a:avLst/>
            <a:gdLst/>
            <a:ahLst/>
            <a:cxnLst/>
            <a:rect l="0" t="0" r="r" b="b"/>
            <a:pathLst>
              <a:path w="2105" h="796">
                <a:moveTo>
                  <a:pt x="2104" y="795"/>
                </a:moveTo>
                <a:lnTo>
                  <a:pt x="0" y="0"/>
                </a:lnTo>
                <a:lnTo>
                  <a:pt x="25" y="0"/>
                </a:lnTo>
                <a:lnTo>
                  <a:pt x="2104" y="786"/>
                </a:lnTo>
                <a:lnTo>
                  <a:pt x="2104" y="795"/>
                </a:lnTo>
                <a:close/>
              </a:path>
            </a:pathLst>
          </a:custGeom>
          <a:solidFill>
            <a:srgbClr val="E4EBEE"/>
          </a:solidFill>
          <a:ln>
            <a:noFill/>
          </a:ln>
        </p:spPr>
      </p:sp>
      <p:sp>
        <p:nvSpPr>
          <p:cNvPr id="2403" name="Freeform 557"/>
          <p:cNvSpPr/>
          <p:nvPr/>
        </p:nvSpPr>
        <p:spPr>
          <a:xfrm>
            <a:off x="1181160" y="202680"/>
            <a:ext cx="748800" cy="283320"/>
          </a:xfrm>
          <a:custGeom>
            <a:avLst/>
            <a:gdLst/>
            <a:ahLst/>
            <a:cxnLst/>
            <a:rect l="0" t="0" r="r" b="b"/>
            <a:pathLst>
              <a:path w="2080" h="787">
                <a:moveTo>
                  <a:pt x="2079" y="786"/>
                </a:moveTo>
                <a:lnTo>
                  <a:pt x="0" y="0"/>
                </a:lnTo>
                <a:lnTo>
                  <a:pt x="25" y="0"/>
                </a:lnTo>
                <a:lnTo>
                  <a:pt x="2079" y="776"/>
                </a:lnTo>
                <a:lnTo>
                  <a:pt x="2079" y="786"/>
                </a:lnTo>
                <a:close/>
              </a:path>
            </a:pathLst>
          </a:custGeom>
          <a:solidFill>
            <a:srgbClr val="E4ECEE"/>
          </a:solidFill>
          <a:ln>
            <a:noFill/>
          </a:ln>
        </p:spPr>
      </p:sp>
      <p:sp>
        <p:nvSpPr>
          <p:cNvPr id="2404" name="Freeform 558"/>
          <p:cNvSpPr/>
          <p:nvPr/>
        </p:nvSpPr>
        <p:spPr>
          <a:xfrm>
            <a:off x="1190160" y="202680"/>
            <a:ext cx="739800" cy="279720"/>
          </a:xfrm>
          <a:custGeom>
            <a:avLst/>
            <a:gdLst/>
            <a:ahLst/>
            <a:cxnLst/>
            <a:rect l="0" t="0" r="r" b="b"/>
            <a:pathLst>
              <a:path w="2055" h="777">
                <a:moveTo>
                  <a:pt x="2054" y="776"/>
                </a:moveTo>
                <a:lnTo>
                  <a:pt x="0" y="0"/>
                </a:lnTo>
                <a:lnTo>
                  <a:pt x="50" y="0"/>
                </a:lnTo>
                <a:lnTo>
                  <a:pt x="2054" y="757"/>
                </a:lnTo>
                <a:lnTo>
                  <a:pt x="2054" y="776"/>
                </a:lnTo>
                <a:close/>
              </a:path>
            </a:pathLst>
          </a:custGeom>
          <a:solidFill>
            <a:srgbClr val="E5ECEF"/>
          </a:solidFill>
          <a:ln>
            <a:noFill/>
          </a:ln>
        </p:spPr>
      </p:sp>
      <p:sp>
        <p:nvSpPr>
          <p:cNvPr id="2405" name="Freeform 559"/>
          <p:cNvSpPr/>
          <p:nvPr/>
        </p:nvSpPr>
        <p:spPr>
          <a:xfrm>
            <a:off x="1208160" y="202680"/>
            <a:ext cx="721800" cy="272880"/>
          </a:xfrm>
          <a:custGeom>
            <a:avLst/>
            <a:gdLst/>
            <a:ahLst/>
            <a:cxnLst/>
            <a:rect l="0" t="0" r="r" b="b"/>
            <a:pathLst>
              <a:path w="2005" h="758">
                <a:moveTo>
                  <a:pt x="2004" y="757"/>
                </a:moveTo>
                <a:lnTo>
                  <a:pt x="0" y="0"/>
                </a:lnTo>
                <a:lnTo>
                  <a:pt x="25" y="0"/>
                </a:lnTo>
                <a:lnTo>
                  <a:pt x="2004" y="748"/>
                </a:lnTo>
                <a:lnTo>
                  <a:pt x="2004" y="757"/>
                </a:lnTo>
                <a:close/>
              </a:path>
            </a:pathLst>
          </a:custGeom>
          <a:solidFill>
            <a:srgbClr val="E6EDF0"/>
          </a:solidFill>
          <a:ln>
            <a:noFill/>
          </a:ln>
        </p:spPr>
      </p:sp>
      <p:sp>
        <p:nvSpPr>
          <p:cNvPr id="2406" name="Freeform 560"/>
          <p:cNvSpPr/>
          <p:nvPr/>
        </p:nvSpPr>
        <p:spPr>
          <a:xfrm>
            <a:off x="1217160" y="202680"/>
            <a:ext cx="712800" cy="269640"/>
          </a:xfrm>
          <a:custGeom>
            <a:avLst/>
            <a:gdLst/>
            <a:ahLst/>
            <a:cxnLst/>
            <a:rect l="0" t="0" r="r" b="b"/>
            <a:pathLst>
              <a:path w="1980" h="749">
                <a:moveTo>
                  <a:pt x="1979" y="748"/>
                </a:moveTo>
                <a:lnTo>
                  <a:pt x="0" y="0"/>
                </a:lnTo>
                <a:lnTo>
                  <a:pt x="25" y="0"/>
                </a:lnTo>
                <a:lnTo>
                  <a:pt x="1979" y="738"/>
                </a:lnTo>
                <a:lnTo>
                  <a:pt x="1979" y="748"/>
                </a:lnTo>
                <a:close/>
              </a:path>
            </a:pathLst>
          </a:custGeom>
          <a:solidFill>
            <a:srgbClr val="E7EDF0"/>
          </a:solidFill>
          <a:ln>
            <a:noFill/>
          </a:ln>
        </p:spPr>
      </p:sp>
      <p:sp>
        <p:nvSpPr>
          <p:cNvPr id="2407" name="Freeform 561"/>
          <p:cNvSpPr/>
          <p:nvPr/>
        </p:nvSpPr>
        <p:spPr>
          <a:xfrm>
            <a:off x="1226160" y="202680"/>
            <a:ext cx="703800" cy="266040"/>
          </a:xfrm>
          <a:custGeom>
            <a:avLst/>
            <a:gdLst/>
            <a:ahLst/>
            <a:cxnLst/>
            <a:rect l="0" t="0" r="r" b="b"/>
            <a:pathLst>
              <a:path w="1955" h="739">
                <a:moveTo>
                  <a:pt x="1954" y="738"/>
                </a:moveTo>
                <a:lnTo>
                  <a:pt x="0" y="0"/>
                </a:lnTo>
                <a:lnTo>
                  <a:pt x="25" y="0"/>
                </a:lnTo>
                <a:lnTo>
                  <a:pt x="1954" y="729"/>
                </a:lnTo>
                <a:lnTo>
                  <a:pt x="1954" y="738"/>
                </a:lnTo>
                <a:close/>
              </a:path>
            </a:pathLst>
          </a:custGeom>
          <a:solidFill>
            <a:srgbClr val="E8EEF0"/>
          </a:solidFill>
          <a:ln>
            <a:noFill/>
          </a:ln>
        </p:spPr>
      </p:sp>
      <p:sp>
        <p:nvSpPr>
          <p:cNvPr id="2408" name="Freeform 562"/>
          <p:cNvSpPr/>
          <p:nvPr/>
        </p:nvSpPr>
        <p:spPr>
          <a:xfrm>
            <a:off x="1235160" y="202680"/>
            <a:ext cx="694800" cy="262800"/>
          </a:xfrm>
          <a:custGeom>
            <a:avLst/>
            <a:gdLst/>
            <a:ahLst/>
            <a:cxnLst/>
            <a:rect l="0" t="0" r="r" b="b"/>
            <a:pathLst>
              <a:path w="1930" h="730">
                <a:moveTo>
                  <a:pt x="1929" y="729"/>
                </a:moveTo>
                <a:lnTo>
                  <a:pt x="0" y="0"/>
                </a:lnTo>
                <a:lnTo>
                  <a:pt x="25" y="0"/>
                </a:lnTo>
                <a:lnTo>
                  <a:pt x="1929" y="719"/>
                </a:lnTo>
                <a:lnTo>
                  <a:pt x="1929" y="729"/>
                </a:lnTo>
                <a:close/>
              </a:path>
            </a:pathLst>
          </a:custGeom>
          <a:solidFill>
            <a:srgbClr val="E8EEF1"/>
          </a:solidFill>
          <a:ln>
            <a:noFill/>
          </a:ln>
        </p:spPr>
      </p:sp>
      <p:sp>
        <p:nvSpPr>
          <p:cNvPr id="2409" name="Freeform 563"/>
          <p:cNvSpPr/>
          <p:nvPr/>
        </p:nvSpPr>
        <p:spPr>
          <a:xfrm>
            <a:off x="1244160" y="202680"/>
            <a:ext cx="685800" cy="259200"/>
          </a:xfrm>
          <a:custGeom>
            <a:avLst/>
            <a:gdLst/>
            <a:ahLst/>
            <a:cxnLst/>
            <a:rect l="0" t="0" r="r" b="b"/>
            <a:pathLst>
              <a:path w="1905" h="720">
                <a:moveTo>
                  <a:pt x="1904" y="719"/>
                </a:moveTo>
                <a:lnTo>
                  <a:pt x="0" y="0"/>
                </a:lnTo>
                <a:lnTo>
                  <a:pt x="50" y="0"/>
                </a:lnTo>
                <a:lnTo>
                  <a:pt x="1904" y="701"/>
                </a:lnTo>
                <a:lnTo>
                  <a:pt x="1904" y="719"/>
                </a:lnTo>
                <a:close/>
              </a:path>
            </a:pathLst>
          </a:custGeom>
          <a:solidFill>
            <a:srgbClr val="E9EFF1"/>
          </a:solidFill>
          <a:ln>
            <a:noFill/>
          </a:ln>
        </p:spPr>
      </p:sp>
      <p:sp>
        <p:nvSpPr>
          <p:cNvPr id="2410" name="Freeform 564"/>
          <p:cNvSpPr/>
          <p:nvPr/>
        </p:nvSpPr>
        <p:spPr>
          <a:xfrm>
            <a:off x="1262160" y="202680"/>
            <a:ext cx="667800" cy="252720"/>
          </a:xfrm>
          <a:custGeom>
            <a:avLst/>
            <a:gdLst/>
            <a:ahLst/>
            <a:cxnLst/>
            <a:rect l="0" t="0" r="r" b="b"/>
            <a:pathLst>
              <a:path w="1855" h="702">
                <a:moveTo>
                  <a:pt x="1854" y="701"/>
                </a:moveTo>
                <a:lnTo>
                  <a:pt x="0" y="0"/>
                </a:lnTo>
                <a:lnTo>
                  <a:pt x="25" y="0"/>
                </a:lnTo>
                <a:lnTo>
                  <a:pt x="1854" y="691"/>
                </a:lnTo>
                <a:lnTo>
                  <a:pt x="1854" y="701"/>
                </a:lnTo>
                <a:close/>
              </a:path>
            </a:pathLst>
          </a:custGeom>
          <a:solidFill>
            <a:srgbClr val="EAEFF2"/>
          </a:solidFill>
          <a:ln>
            <a:noFill/>
          </a:ln>
        </p:spPr>
      </p:sp>
      <p:sp>
        <p:nvSpPr>
          <p:cNvPr id="2411" name="Freeform 565"/>
          <p:cNvSpPr/>
          <p:nvPr/>
        </p:nvSpPr>
        <p:spPr>
          <a:xfrm>
            <a:off x="1271160" y="202680"/>
            <a:ext cx="658800" cy="249120"/>
          </a:xfrm>
          <a:custGeom>
            <a:avLst/>
            <a:gdLst/>
            <a:ahLst/>
            <a:cxnLst/>
            <a:rect l="0" t="0" r="r" b="b"/>
            <a:pathLst>
              <a:path w="1830" h="692">
                <a:moveTo>
                  <a:pt x="1829" y="691"/>
                </a:moveTo>
                <a:lnTo>
                  <a:pt x="0" y="0"/>
                </a:lnTo>
                <a:lnTo>
                  <a:pt x="25" y="0"/>
                </a:lnTo>
                <a:lnTo>
                  <a:pt x="1829" y="682"/>
                </a:lnTo>
                <a:lnTo>
                  <a:pt x="1829" y="691"/>
                </a:lnTo>
                <a:close/>
              </a:path>
            </a:pathLst>
          </a:custGeom>
          <a:solidFill>
            <a:srgbClr val="EAF0F2"/>
          </a:solidFill>
          <a:ln>
            <a:noFill/>
          </a:ln>
        </p:spPr>
      </p:sp>
      <p:sp>
        <p:nvSpPr>
          <p:cNvPr id="2412" name="Freeform 566"/>
          <p:cNvSpPr/>
          <p:nvPr/>
        </p:nvSpPr>
        <p:spPr>
          <a:xfrm>
            <a:off x="1280160" y="202680"/>
            <a:ext cx="649800" cy="245880"/>
          </a:xfrm>
          <a:custGeom>
            <a:avLst/>
            <a:gdLst/>
            <a:ahLst/>
            <a:cxnLst/>
            <a:rect l="0" t="0" r="r" b="b"/>
            <a:pathLst>
              <a:path w="1805" h="683">
                <a:moveTo>
                  <a:pt x="1804" y="682"/>
                </a:moveTo>
                <a:lnTo>
                  <a:pt x="0" y="0"/>
                </a:lnTo>
                <a:lnTo>
                  <a:pt x="25" y="0"/>
                </a:lnTo>
                <a:lnTo>
                  <a:pt x="1804" y="672"/>
                </a:lnTo>
                <a:lnTo>
                  <a:pt x="1804" y="682"/>
                </a:lnTo>
                <a:close/>
              </a:path>
            </a:pathLst>
          </a:custGeom>
          <a:solidFill>
            <a:srgbClr val="EBF0F3"/>
          </a:solidFill>
          <a:ln>
            <a:noFill/>
          </a:ln>
        </p:spPr>
      </p:sp>
      <p:sp>
        <p:nvSpPr>
          <p:cNvPr id="2413" name="Freeform 567"/>
          <p:cNvSpPr/>
          <p:nvPr/>
        </p:nvSpPr>
        <p:spPr>
          <a:xfrm>
            <a:off x="1289160" y="202680"/>
            <a:ext cx="640800" cy="242280"/>
          </a:xfrm>
          <a:custGeom>
            <a:avLst/>
            <a:gdLst/>
            <a:ahLst/>
            <a:cxnLst/>
            <a:rect l="0" t="0" r="r" b="b"/>
            <a:pathLst>
              <a:path w="1780" h="673">
                <a:moveTo>
                  <a:pt x="1779" y="672"/>
                </a:moveTo>
                <a:lnTo>
                  <a:pt x="0" y="0"/>
                </a:lnTo>
                <a:lnTo>
                  <a:pt x="25" y="0"/>
                </a:lnTo>
                <a:lnTo>
                  <a:pt x="1779" y="663"/>
                </a:lnTo>
                <a:lnTo>
                  <a:pt x="1779" y="672"/>
                </a:lnTo>
                <a:close/>
              </a:path>
            </a:pathLst>
          </a:custGeom>
          <a:solidFill>
            <a:srgbClr val="EBF1F3"/>
          </a:solidFill>
          <a:ln>
            <a:noFill/>
          </a:ln>
        </p:spPr>
      </p:sp>
      <p:sp>
        <p:nvSpPr>
          <p:cNvPr id="2414" name="Freeform 568"/>
          <p:cNvSpPr/>
          <p:nvPr/>
        </p:nvSpPr>
        <p:spPr>
          <a:xfrm>
            <a:off x="1298160" y="202680"/>
            <a:ext cx="631800" cy="239040"/>
          </a:xfrm>
          <a:custGeom>
            <a:avLst/>
            <a:gdLst/>
            <a:ahLst/>
            <a:cxnLst/>
            <a:rect l="0" t="0" r="r" b="b"/>
            <a:pathLst>
              <a:path w="1755" h="664">
                <a:moveTo>
                  <a:pt x="1754" y="663"/>
                </a:moveTo>
                <a:lnTo>
                  <a:pt x="0" y="0"/>
                </a:lnTo>
                <a:lnTo>
                  <a:pt x="51" y="0"/>
                </a:lnTo>
                <a:lnTo>
                  <a:pt x="1754" y="644"/>
                </a:lnTo>
                <a:lnTo>
                  <a:pt x="1754" y="663"/>
                </a:lnTo>
                <a:close/>
              </a:path>
            </a:pathLst>
          </a:custGeom>
          <a:solidFill>
            <a:srgbClr val="ECF1F3"/>
          </a:solidFill>
          <a:ln>
            <a:noFill/>
          </a:ln>
        </p:spPr>
      </p:sp>
      <p:sp>
        <p:nvSpPr>
          <p:cNvPr id="2415" name="Freeform 569"/>
          <p:cNvSpPr/>
          <p:nvPr/>
        </p:nvSpPr>
        <p:spPr>
          <a:xfrm>
            <a:off x="1316520" y="202680"/>
            <a:ext cx="613440" cy="232200"/>
          </a:xfrm>
          <a:custGeom>
            <a:avLst/>
            <a:gdLst/>
            <a:ahLst/>
            <a:cxnLst/>
            <a:rect l="0" t="0" r="r" b="b"/>
            <a:pathLst>
              <a:path w="1704" h="645">
                <a:moveTo>
                  <a:pt x="1703" y="644"/>
                </a:moveTo>
                <a:lnTo>
                  <a:pt x="0" y="0"/>
                </a:lnTo>
                <a:lnTo>
                  <a:pt x="50" y="0"/>
                </a:lnTo>
                <a:lnTo>
                  <a:pt x="1703" y="625"/>
                </a:lnTo>
                <a:lnTo>
                  <a:pt x="1703" y="644"/>
                </a:lnTo>
                <a:close/>
              </a:path>
            </a:pathLst>
          </a:custGeom>
          <a:solidFill>
            <a:srgbClr val="EDF2F4"/>
          </a:solidFill>
          <a:ln>
            <a:noFill/>
          </a:ln>
        </p:spPr>
      </p:sp>
      <p:sp>
        <p:nvSpPr>
          <p:cNvPr id="2416" name="Freeform 570"/>
          <p:cNvSpPr/>
          <p:nvPr/>
        </p:nvSpPr>
        <p:spPr>
          <a:xfrm>
            <a:off x="1334520" y="202680"/>
            <a:ext cx="595440" cy="225360"/>
          </a:xfrm>
          <a:custGeom>
            <a:avLst/>
            <a:gdLst/>
            <a:ahLst/>
            <a:cxnLst/>
            <a:rect l="0" t="0" r="r" b="b"/>
            <a:pathLst>
              <a:path w="1654" h="626">
                <a:moveTo>
                  <a:pt x="1653" y="625"/>
                </a:moveTo>
                <a:lnTo>
                  <a:pt x="0" y="0"/>
                </a:lnTo>
                <a:lnTo>
                  <a:pt x="25" y="0"/>
                </a:lnTo>
                <a:lnTo>
                  <a:pt x="1653" y="615"/>
                </a:lnTo>
                <a:lnTo>
                  <a:pt x="1653" y="625"/>
                </a:lnTo>
                <a:close/>
              </a:path>
            </a:pathLst>
          </a:custGeom>
          <a:solidFill>
            <a:srgbClr val="EEF3F4"/>
          </a:solidFill>
          <a:ln>
            <a:noFill/>
          </a:ln>
        </p:spPr>
      </p:sp>
      <p:sp>
        <p:nvSpPr>
          <p:cNvPr id="2417" name="Freeform 571"/>
          <p:cNvSpPr/>
          <p:nvPr/>
        </p:nvSpPr>
        <p:spPr>
          <a:xfrm>
            <a:off x="1343520" y="202680"/>
            <a:ext cx="586440" cy="221760"/>
          </a:xfrm>
          <a:custGeom>
            <a:avLst/>
            <a:gdLst/>
            <a:ahLst/>
            <a:cxnLst/>
            <a:rect l="0" t="0" r="r" b="b"/>
            <a:pathLst>
              <a:path w="1629" h="616">
                <a:moveTo>
                  <a:pt x="1628" y="615"/>
                </a:moveTo>
                <a:lnTo>
                  <a:pt x="0" y="0"/>
                </a:lnTo>
                <a:lnTo>
                  <a:pt x="25" y="0"/>
                </a:lnTo>
                <a:lnTo>
                  <a:pt x="1628" y="606"/>
                </a:lnTo>
                <a:lnTo>
                  <a:pt x="1628" y="615"/>
                </a:lnTo>
                <a:close/>
              </a:path>
            </a:pathLst>
          </a:custGeom>
          <a:solidFill>
            <a:srgbClr val="EEF3F5"/>
          </a:solidFill>
          <a:ln>
            <a:noFill/>
          </a:ln>
        </p:spPr>
      </p:sp>
      <p:sp>
        <p:nvSpPr>
          <p:cNvPr id="2418" name="Freeform 572"/>
          <p:cNvSpPr/>
          <p:nvPr/>
        </p:nvSpPr>
        <p:spPr>
          <a:xfrm>
            <a:off x="1352520" y="202680"/>
            <a:ext cx="577440" cy="218520"/>
          </a:xfrm>
          <a:custGeom>
            <a:avLst/>
            <a:gdLst/>
            <a:ahLst/>
            <a:cxnLst/>
            <a:rect l="0" t="0" r="r" b="b"/>
            <a:pathLst>
              <a:path w="1604" h="607">
                <a:moveTo>
                  <a:pt x="1603" y="606"/>
                </a:moveTo>
                <a:lnTo>
                  <a:pt x="0" y="0"/>
                </a:lnTo>
                <a:lnTo>
                  <a:pt x="50" y="0"/>
                </a:lnTo>
                <a:lnTo>
                  <a:pt x="1603" y="587"/>
                </a:lnTo>
                <a:lnTo>
                  <a:pt x="1603" y="606"/>
                </a:lnTo>
                <a:close/>
              </a:path>
            </a:pathLst>
          </a:custGeom>
          <a:solidFill>
            <a:srgbClr val="EFF3F5"/>
          </a:solidFill>
          <a:ln>
            <a:noFill/>
          </a:ln>
        </p:spPr>
      </p:sp>
      <p:sp>
        <p:nvSpPr>
          <p:cNvPr id="2419" name="Freeform 573"/>
          <p:cNvSpPr/>
          <p:nvPr/>
        </p:nvSpPr>
        <p:spPr>
          <a:xfrm>
            <a:off x="1370520" y="202680"/>
            <a:ext cx="559440" cy="211680"/>
          </a:xfrm>
          <a:custGeom>
            <a:avLst/>
            <a:gdLst/>
            <a:ahLst/>
            <a:cxnLst/>
            <a:rect l="0" t="0" r="r" b="b"/>
            <a:pathLst>
              <a:path w="1554" h="588">
                <a:moveTo>
                  <a:pt x="1553" y="587"/>
                </a:moveTo>
                <a:lnTo>
                  <a:pt x="0" y="0"/>
                </a:lnTo>
                <a:lnTo>
                  <a:pt x="25" y="0"/>
                </a:lnTo>
                <a:lnTo>
                  <a:pt x="1553" y="578"/>
                </a:lnTo>
                <a:lnTo>
                  <a:pt x="1553" y="587"/>
                </a:lnTo>
                <a:close/>
              </a:path>
            </a:pathLst>
          </a:custGeom>
          <a:solidFill>
            <a:srgbClr val="F0F4F5"/>
          </a:solidFill>
          <a:ln>
            <a:noFill/>
          </a:ln>
        </p:spPr>
      </p:sp>
      <p:sp>
        <p:nvSpPr>
          <p:cNvPr id="2420" name="Freeform 574"/>
          <p:cNvSpPr/>
          <p:nvPr/>
        </p:nvSpPr>
        <p:spPr>
          <a:xfrm>
            <a:off x="1379520" y="202680"/>
            <a:ext cx="550440" cy="208440"/>
          </a:xfrm>
          <a:custGeom>
            <a:avLst/>
            <a:gdLst/>
            <a:ahLst/>
            <a:cxnLst/>
            <a:rect l="0" t="0" r="r" b="b"/>
            <a:pathLst>
              <a:path w="1529" h="579">
                <a:moveTo>
                  <a:pt x="1528" y="578"/>
                </a:moveTo>
                <a:lnTo>
                  <a:pt x="0" y="0"/>
                </a:lnTo>
                <a:lnTo>
                  <a:pt x="25" y="0"/>
                </a:lnTo>
                <a:lnTo>
                  <a:pt x="1528" y="568"/>
                </a:lnTo>
                <a:lnTo>
                  <a:pt x="1528" y="578"/>
                </a:lnTo>
                <a:close/>
              </a:path>
            </a:pathLst>
          </a:custGeom>
          <a:solidFill>
            <a:srgbClr val="F0F4F6"/>
          </a:solidFill>
          <a:ln>
            <a:noFill/>
          </a:ln>
        </p:spPr>
      </p:sp>
      <p:sp>
        <p:nvSpPr>
          <p:cNvPr id="2421" name="Freeform 575"/>
          <p:cNvSpPr/>
          <p:nvPr/>
        </p:nvSpPr>
        <p:spPr>
          <a:xfrm>
            <a:off x="1388520" y="202680"/>
            <a:ext cx="541440" cy="204840"/>
          </a:xfrm>
          <a:custGeom>
            <a:avLst/>
            <a:gdLst/>
            <a:ahLst/>
            <a:cxnLst/>
            <a:rect l="0" t="0" r="r" b="b"/>
            <a:pathLst>
              <a:path w="1504" h="569">
                <a:moveTo>
                  <a:pt x="1503" y="568"/>
                </a:moveTo>
                <a:lnTo>
                  <a:pt x="0" y="0"/>
                </a:lnTo>
                <a:lnTo>
                  <a:pt x="50" y="0"/>
                </a:lnTo>
                <a:lnTo>
                  <a:pt x="1503" y="549"/>
                </a:lnTo>
                <a:lnTo>
                  <a:pt x="1503" y="568"/>
                </a:lnTo>
                <a:close/>
              </a:path>
            </a:pathLst>
          </a:custGeom>
          <a:solidFill>
            <a:srgbClr val="F1F5F6"/>
          </a:solidFill>
          <a:ln>
            <a:noFill/>
          </a:ln>
        </p:spPr>
      </p:sp>
      <p:sp>
        <p:nvSpPr>
          <p:cNvPr id="2422" name="Freeform 576"/>
          <p:cNvSpPr/>
          <p:nvPr/>
        </p:nvSpPr>
        <p:spPr>
          <a:xfrm>
            <a:off x="1406520" y="202680"/>
            <a:ext cx="523440" cy="198000"/>
          </a:xfrm>
          <a:custGeom>
            <a:avLst/>
            <a:gdLst/>
            <a:ahLst/>
            <a:cxnLst/>
            <a:rect l="0" t="0" r="r" b="b"/>
            <a:pathLst>
              <a:path w="1454" h="550">
                <a:moveTo>
                  <a:pt x="1453" y="549"/>
                </a:moveTo>
                <a:lnTo>
                  <a:pt x="0" y="0"/>
                </a:lnTo>
                <a:lnTo>
                  <a:pt x="50" y="0"/>
                </a:lnTo>
                <a:lnTo>
                  <a:pt x="1453" y="530"/>
                </a:lnTo>
                <a:lnTo>
                  <a:pt x="1453" y="549"/>
                </a:lnTo>
                <a:close/>
              </a:path>
            </a:pathLst>
          </a:custGeom>
          <a:solidFill>
            <a:srgbClr val="F2F5F7"/>
          </a:solidFill>
          <a:ln>
            <a:noFill/>
          </a:ln>
        </p:spPr>
      </p:sp>
      <p:sp>
        <p:nvSpPr>
          <p:cNvPr id="2423" name="Freeform 577"/>
          <p:cNvSpPr/>
          <p:nvPr/>
        </p:nvSpPr>
        <p:spPr>
          <a:xfrm>
            <a:off x="1424520" y="202680"/>
            <a:ext cx="505440" cy="191160"/>
          </a:xfrm>
          <a:custGeom>
            <a:avLst/>
            <a:gdLst/>
            <a:ahLst/>
            <a:cxnLst/>
            <a:rect l="0" t="0" r="r" b="b"/>
            <a:pathLst>
              <a:path w="1404" h="531">
                <a:moveTo>
                  <a:pt x="1403" y="530"/>
                </a:moveTo>
                <a:lnTo>
                  <a:pt x="0" y="0"/>
                </a:lnTo>
                <a:lnTo>
                  <a:pt x="25" y="0"/>
                </a:lnTo>
                <a:lnTo>
                  <a:pt x="1403" y="521"/>
                </a:lnTo>
                <a:lnTo>
                  <a:pt x="1403" y="530"/>
                </a:lnTo>
                <a:close/>
              </a:path>
            </a:pathLst>
          </a:custGeom>
          <a:solidFill>
            <a:srgbClr val="F2F6F7"/>
          </a:solidFill>
          <a:ln>
            <a:noFill/>
          </a:ln>
        </p:spPr>
      </p:sp>
      <p:sp>
        <p:nvSpPr>
          <p:cNvPr id="2424" name="Freeform 578"/>
          <p:cNvSpPr/>
          <p:nvPr/>
        </p:nvSpPr>
        <p:spPr>
          <a:xfrm>
            <a:off x="1433520" y="202680"/>
            <a:ext cx="496440" cy="187920"/>
          </a:xfrm>
          <a:custGeom>
            <a:avLst/>
            <a:gdLst/>
            <a:ahLst/>
            <a:cxnLst/>
            <a:rect l="0" t="0" r="r" b="b"/>
            <a:pathLst>
              <a:path w="1379" h="522">
                <a:moveTo>
                  <a:pt x="1378" y="521"/>
                </a:moveTo>
                <a:lnTo>
                  <a:pt x="0" y="0"/>
                </a:lnTo>
                <a:lnTo>
                  <a:pt x="25" y="0"/>
                </a:lnTo>
                <a:lnTo>
                  <a:pt x="1378" y="511"/>
                </a:lnTo>
                <a:lnTo>
                  <a:pt x="1378" y="521"/>
                </a:lnTo>
                <a:close/>
              </a:path>
            </a:pathLst>
          </a:custGeom>
          <a:solidFill>
            <a:srgbClr val="F3F6F7"/>
          </a:solidFill>
          <a:ln>
            <a:noFill/>
          </a:ln>
        </p:spPr>
      </p:sp>
      <p:sp>
        <p:nvSpPr>
          <p:cNvPr id="2425" name="Freeform 579"/>
          <p:cNvSpPr/>
          <p:nvPr/>
        </p:nvSpPr>
        <p:spPr>
          <a:xfrm>
            <a:off x="1442520" y="202680"/>
            <a:ext cx="487440" cy="184320"/>
          </a:xfrm>
          <a:custGeom>
            <a:avLst/>
            <a:gdLst/>
            <a:ahLst/>
            <a:cxnLst/>
            <a:rect l="0" t="0" r="r" b="b"/>
            <a:pathLst>
              <a:path w="1354" h="512">
                <a:moveTo>
                  <a:pt x="1353" y="511"/>
                </a:moveTo>
                <a:lnTo>
                  <a:pt x="0" y="0"/>
                </a:lnTo>
                <a:lnTo>
                  <a:pt x="25" y="0"/>
                </a:lnTo>
                <a:lnTo>
                  <a:pt x="1353" y="502"/>
                </a:lnTo>
                <a:lnTo>
                  <a:pt x="1353" y="511"/>
                </a:lnTo>
                <a:close/>
              </a:path>
            </a:pathLst>
          </a:custGeom>
          <a:solidFill>
            <a:srgbClr val="F3F6F8"/>
          </a:solidFill>
          <a:ln>
            <a:noFill/>
          </a:ln>
        </p:spPr>
      </p:sp>
      <p:sp>
        <p:nvSpPr>
          <p:cNvPr id="2426" name="Freeform 580"/>
          <p:cNvSpPr/>
          <p:nvPr/>
        </p:nvSpPr>
        <p:spPr>
          <a:xfrm>
            <a:off x="1451520" y="202680"/>
            <a:ext cx="478440" cy="181080"/>
          </a:xfrm>
          <a:custGeom>
            <a:avLst/>
            <a:gdLst/>
            <a:ahLst/>
            <a:cxnLst/>
            <a:rect l="0" t="0" r="r" b="b"/>
            <a:pathLst>
              <a:path w="1329" h="503">
                <a:moveTo>
                  <a:pt x="1328" y="502"/>
                </a:moveTo>
                <a:lnTo>
                  <a:pt x="0" y="0"/>
                </a:lnTo>
                <a:lnTo>
                  <a:pt x="25" y="0"/>
                </a:lnTo>
                <a:lnTo>
                  <a:pt x="1328" y="492"/>
                </a:lnTo>
                <a:lnTo>
                  <a:pt x="1328" y="502"/>
                </a:lnTo>
                <a:close/>
              </a:path>
            </a:pathLst>
          </a:custGeom>
          <a:solidFill>
            <a:srgbClr val="F3F7F8"/>
          </a:solidFill>
          <a:ln>
            <a:noFill/>
          </a:ln>
        </p:spPr>
      </p:sp>
      <p:sp>
        <p:nvSpPr>
          <p:cNvPr id="2427" name="Freeform 581"/>
          <p:cNvSpPr/>
          <p:nvPr/>
        </p:nvSpPr>
        <p:spPr>
          <a:xfrm>
            <a:off x="1460520" y="202680"/>
            <a:ext cx="469440" cy="177480"/>
          </a:xfrm>
          <a:custGeom>
            <a:avLst/>
            <a:gdLst/>
            <a:ahLst/>
            <a:cxnLst/>
            <a:rect l="0" t="0" r="r" b="b"/>
            <a:pathLst>
              <a:path w="1304" h="493">
                <a:moveTo>
                  <a:pt x="1303" y="492"/>
                </a:moveTo>
                <a:lnTo>
                  <a:pt x="0" y="0"/>
                </a:lnTo>
                <a:lnTo>
                  <a:pt x="50" y="0"/>
                </a:lnTo>
                <a:lnTo>
                  <a:pt x="1303" y="473"/>
                </a:lnTo>
                <a:lnTo>
                  <a:pt x="1303" y="492"/>
                </a:lnTo>
                <a:close/>
              </a:path>
            </a:pathLst>
          </a:custGeom>
          <a:solidFill>
            <a:srgbClr val="F4F7F8"/>
          </a:solidFill>
          <a:ln>
            <a:noFill/>
          </a:ln>
        </p:spPr>
      </p:sp>
      <p:sp>
        <p:nvSpPr>
          <p:cNvPr id="2428" name="Freeform 582"/>
          <p:cNvSpPr/>
          <p:nvPr/>
        </p:nvSpPr>
        <p:spPr>
          <a:xfrm>
            <a:off x="1478520" y="202680"/>
            <a:ext cx="451440" cy="170640"/>
          </a:xfrm>
          <a:custGeom>
            <a:avLst/>
            <a:gdLst/>
            <a:ahLst/>
            <a:cxnLst/>
            <a:rect l="0" t="0" r="r" b="b"/>
            <a:pathLst>
              <a:path w="1254" h="474">
                <a:moveTo>
                  <a:pt x="1253" y="473"/>
                </a:moveTo>
                <a:lnTo>
                  <a:pt x="0" y="0"/>
                </a:lnTo>
                <a:lnTo>
                  <a:pt x="25" y="0"/>
                </a:lnTo>
                <a:lnTo>
                  <a:pt x="1253" y="464"/>
                </a:lnTo>
                <a:lnTo>
                  <a:pt x="1253" y="473"/>
                </a:lnTo>
                <a:close/>
              </a:path>
            </a:pathLst>
          </a:custGeom>
          <a:solidFill>
            <a:srgbClr val="F5F7F9"/>
          </a:solidFill>
          <a:ln>
            <a:noFill/>
          </a:ln>
        </p:spPr>
      </p:sp>
      <p:sp>
        <p:nvSpPr>
          <p:cNvPr id="2429" name="Freeform 583"/>
          <p:cNvSpPr/>
          <p:nvPr/>
        </p:nvSpPr>
        <p:spPr>
          <a:xfrm>
            <a:off x="1487520" y="202680"/>
            <a:ext cx="442440" cy="167400"/>
          </a:xfrm>
          <a:custGeom>
            <a:avLst/>
            <a:gdLst/>
            <a:ahLst/>
            <a:cxnLst/>
            <a:rect l="0" t="0" r="r" b="b"/>
            <a:pathLst>
              <a:path w="1229" h="465">
                <a:moveTo>
                  <a:pt x="1228" y="464"/>
                </a:moveTo>
                <a:lnTo>
                  <a:pt x="0" y="0"/>
                </a:lnTo>
                <a:lnTo>
                  <a:pt x="25" y="0"/>
                </a:lnTo>
                <a:lnTo>
                  <a:pt x="1228" y="455"/>
                </a:lnTo>
                <a:lnTo>
                  <a:pt x="1228" y="464"/>
                </a:lnTo>
                <a:close/>
              </a:path>
            </a:pathLst>
          </a:custGeom>
          <a:solidFill>
            <a:srgbClr val="F5F8F9"/>
          </a:solidFill>
          <a:ln>
            <a:noFill/>
          </a:ln>
        </p:spPr>
      </p:sp>
      <p:sp>
        <p:nvSpPr>
          <p:cNvPr id="2430" name="Freeform 584"/>
          <p:cNvSpPr/>
          <p:nvPr/>
        </p:nvSpPr>
        <p:spPr>
          <a:xfrm>
            <a:off x="1496520" y="202680"/>
            <a:ext cx="433440" cy="164160"/>
          </a:xfrm>
          <a:custGeom>
            <a:avLst/>
            <a:gdLst/>
            <a:ahLst/>
            <a:cxnLst/>
            <a:rect l="0" t="0" r="r" b="b"/>
            <a:pathLst>
              <a:path w="1204" h="456">
                <a:moveTo>
                  <a:pt x="1203" y="455"/>
                </a:moveTo>
                <a:lnTo>
                  <a:pt x="0" y="0"/>
                </a:lnTo>
                <a:lnTo>
                  <a:pt x="25" y="0"/>
                </a:lnTo>
                <a:lnTo>
                  <a:pt x="1203" y="445"/>
                </a:lnTo>
                <a:lnTo>
                  <a:pt x="1203" y="455"/>
                </a:lnTo>
                <a:close/>
              </a:path>
            </a:pathLst>
          </a:custGeom>
          <a:solidFill>
            <a:srgbClr val="F5F8F9"/>
          </a:solidFill>
          <a:ln>
            <a:noFill/>
          </a:ln>
        </p:spPr>
      </p:sp>
      <p:sp>
        <p:nvSpPr>
          <p:cNvPr id="2431" name="Freeform 585"/>
          <p:cNvSpPr/>
          <p:nvPr/>
        </p:nvSpPr>
        <p:spPr>
          <a:xfrm>
            <a:off x="1505520" y="202680"/>
            <a:ext cx="424440" cy="160560"/>
          </a:xfrm>
          <a:custGeom>
            <a:avLst/>
            <a:gdLst/>
            <a:ahLst/>
            <a:cxnLst/>
            <a:rect l="0" t="0" r="r" b="b"/>
            <a:pathLst>
              <a:path w="1179" h="446">
                <a:moveTo>
                  <a:pt x="1178" y="445"/>
                </a:moveTo>
                <a:lnTo>
                  <a:pt x="0" y="0"/>
                </a:lnTo>
                <a:lnTo>
                  <a:pt x="25" y="0"/>
                </a:lnTo>
                <a:lnTo>
                  <a:pt x="1178" y="436"/>
                </a:lnTo>
                <a:lnTo>
                  <a:pt x="1178" y="445"/>
                </a:lnTo>
                <a:close/>
              </a:path>
            </a:pathLst>
          </a:custGeom>
          <a:solidFill>
            <a:srgbClr val="F6F8F9"/>
          </a:solidFill>
          <a:ln>
            <a:noFill/>
          </a:ln>
        </p:spPr>
      </p:sp>
      <p:sp>
        <p:nvSpPr>
          <p:cNvPr id="2432" name="Freeform 586"/>
          <p:cNvSpPr/>
          <p:nvPr/>
        </p:nvSpPr>
        <p:spPr>
          <a:xfrm>
            <a:off x="1514520" y="202680"/>
            <a:ext cx="415440" cy="157320"/>
          </a:xfrm>
          <a:custGeom>
            <a:avLst/>
            <a:gdLst/>
            <a:ahLst/>
            <a:cxnLst/>
            <a:rect l="0" t="0" r="r" b="b"/>
            <a:pathLst>
              <a:path w="1154" h="437">
                <a:moveTo>
                  <a:pt x="1153" y="436"/>
                </a:moveTo>
                <a:lnTo>
                  <a:pt x="0" y="0"/>
                </a:lnTo>
                <a:lnTo>
                  <a:pt x="25" y="0"/>
                </a:lnTo>
                <a:lnTo>
                  <a:pt x="1153" y="426"/>
                </a:lnTo>
                <a:lnTo>
                  <a:pt x="1153" y="436"/>
                </a:lnTo>
                <a:close/>
              </a:path>
            </a:pathLst>
          </a:custGeom>
          <a:solidFill>
            <a:srgbClr val="F6F8F9"/>
          </a:solidFill>
          <a:ln>
            <a:noFill/>
          </a:ln>
        </p:spPr>
      </p:sp>
      <p:sp>
        <p:nvSpPr>
          <p:cNvPr id="2433" name="Freeform 587"/>
          <p:cNvSpPr/>
          <p:nvPr/>
        </p:nvSpPr>
        <p:spPr>
          <a:xfrm>
            <a:off x="1523520" y="202680"/>
            <a:ext cx="406440" cy="153720"/>
          </a:xfrm>
          <a:custGeom>
            <a:avLst/>
            <a:gdLst/>
            <a:ahLst/>
            <a:cxnLst/>
            <a:rect l="0" t="0" r="r" b="b"/>
            <a:pathLst>
              <a:path w="1129" h="427">
                <a:moveTo>
                  <a:pt x="1128" y="426"/>
                </a:moveTo>
                <a:lnTo>
                  <a:pt x="0" y="0"/>
                </a:lnTo>
                <a:lnTo>
                  <a:pt x="25" y="0"/>
                </a:lnTo>
                <a:lnTo>
                  <a:pt x="1128" y="417"/>
                </a:lnTo>
                <a:lnTo>
                  <a:pt x="1128" y="426"/>
                </a:lnTo>
                <a:close/>
              </a:path>
            </a:pathLst>
          </a:custGeom>
          <a:solidFill>
            <a:srgbClr val="F6F9FA"/>
          </a:solidFill>
          <a:ln>
            <a:noFill/>
          </a:ln>
        </p:spPr>
      </p:sp>
      <p:sp>
        <p:nvSpPr>
          <p:cNvPr id="2434" name="Freeform 588"/>
          <p:cNvSpPr/>
          <p:nvPr/>
        </p:nvSpPr>
        <p:spPr>
          <a:xfrm>
            <a:off x="1532520" y="202680"/>
            <a:ext cx="397440" cy="150480"/>
          </a:xfrm>
          <a:custGeom>
            <a:avLst/>
            <a:gdLst/>
            <a:ahLst/>
            <a:cxnLst/>
            <a:rect l="0" t="0" r="r" b="b"/>
            <a:pathLst>
              <a:path w="1104" h="418">
                <a:moveTo>
                  <a:pt x="1103" y="417"/>
                </a:moveTo>
                <a:lnTo>
                  <a:pt x="0" y="0"/>
                </a:lnTo>
                <a:lnTo>
                  <a:pt x="50" y="0"/>
                </a:lnTo>
                <a:lnTo>
                  <a:pt x="1103" y="398"/>
                </a:lnTo>
                <a:lnTo>
                  <a:pt x="1103" y="417"/>
                </a:lnTo>
                <a:close/>
              </a:path>
            </a:pathLst>
          </a:custGeom>
          <a:solidFill>
            <a:srgbClr val="F7F9FA"/>
          </a:solidFill>
          <a:ln>
            <a:noFill/>
          </a:ln>
        </p:spPr>
      </p:sp>
      <p:sp>
        <p:nvSpPr>
          <p:cNvPr id="2435" name="Freeform 589"/>
          <p:cNvSpPr/>
          <p:nvPr/>
        </p:nvSpPr>
        <p:spPr>
          <a:xfrm>
            <a:off x="1550520" y="202680"/>
            <a:ext cx="379440" cy="143640"/>
          </a:xfrm>
          <a:custGeom>
            <a:avLst/>
            <a:gdLst/>
            <a:ahLst/>
            <a:cxnLst/>
            <a:rect l="0" t="0" r="r" b="b"/>
            <a:pathLst>
              <a:path w="1054" h="399">
                <a:moveTo>
                  <a:pt x="1053" y="398"/>
                </a:moveTo>
                <a:lnTo>
                  <a:pt x="0" y="0"/>
                </a:lnTo>
                <a:lnTo>
                  <a:pt x="25" y="0"/>
                </a:lnTo>
                <a:lnTo>
                  <a:pt x="1053" y="388"/>
                </a:lnTo>
                <a:lnTo>
                  <a:pt x="1053" y="398"/>
                </a:lnTo>
                <a:close/>
              </a:path>
            </a:pathLst>
          </a:custGeom>
          <a:solidFill>
            <a:srgbClr val="F7F9FA"/>
          </a:solidFill>
          <a:ln>
            <a:noFill/>
          </a:ln>
        </p:spPr>
      </p:sp>
      <p:sp>
        <p:nvSpPr>
          <p:cNvPr id="2436" name="Freeform 590"/>
          <p:cNvSpPr/>
          <p:nvPr/>
        </p:nvSpPr>
        <p:spPr>
          <a:xfrm>
            <a:off x="1559520" y="202680"/>
            <a:ext cx="370440" cy="140040"/>
          </a:xfrm>
          <a:custGeom>
            <a:avLst/>
            <a:gdLst/>
            <a:ahLst/>
            <a:cxnLst/>
            <a:rect l="0" t="0" r="r" b="b"/>
            <a:pathLst>
              <a:path w="1029" h="389">
                <a:moveTo>
                  <a:pt x="1028" y="388"/>
                </a:moveTo>
                <a:lnTo>
                  <a:pt x="0" y="0"/>
                </a:lnTo>
                <a:lnTo>
                  <a:pt x="25" y="0"/>
                </a:lnTo>
                <a:lnTo>
                  <a:pt x="1028" y="379"/>
                </a:lnTo>
                <a:lnTo>
                  <a:pt x="1028" y="388"/>
                </a:lnTo>
                <a:close/>
              </a:path>
            </a:pathLst>
          </a:custGeom>
          <a:solidFill>
            <a:srgbClr val="F8FAFA"/>
          </a:solidFill>
          <a:ln>
            <a:noFill/>
          </a:ln>
        </p:spPr>
      </p:sp>
      <p:sp>
        <p:nvSpPr>
          <p:cNvPr id="2437" name="Freeform 591"/>
          <p:cNvSpPr/>
          <p:nvPr/>
        </p:nvSpPr>
        <p:spPr>
          <a:xfrm>
            <a:off x="1568520" y="202680"/>
            <a:ext cx="361440" cy="136800"/>
          </a:xfrm>
          <a:custGeom>
            <a:avLst/>
            <a:gdLst/>
            <a:ahLst/>
            <a:cxnLst/>
            <a:rect l="0" t="0" r="r" b="b"/>
            <a:pathLst>
              <a:path w="1004" h="380">
                <a:moveTo>
                  <a:pt x="1003" y="379"/>
                </a:moveTo>
                <a:lnTo>
                  <a:pt x="0" y="0"/>
                </a:lnTo>
                <a:lnTo>
                  <a:pt x="51" y="0"/>
                </a:lnTo>
                <a:lnTo>
                  <a:pt x="1003" y="360"/>
                </a:lnTo>
                <a:lnTo>
                  <a:pt x="1003" y="379"/>
                </a:lnTo>
                <a:close/>
              </a:path>
            </a:pathLst>
          </a:custGeom>
          <a:solidFill>
            <a:srgbClr val="F8FAFB"/>
          </a:solidFill>
          <a:ln>
            <a:noFill/>
          </a:ln>
        </p:spPr>
      </p:sp>
      <p:sp>
        <p:nvSpPr>
          <p:cNvPr id="2438" name="Freeform 592"/>
          <p:cNvSpPr/>
          <p:nvPr/>
        </p:nvSpPr>
        <p:spPr>
          <a:xfrm>
            <a:off x="1586880" y="202680"/>
            <a:ext cx="343080" cy="129960"/>
          </a:xfrm>
          <a:custGeom>
            <a:avLst/>
            <a:gdLst/>
            <a:ahLst/>
            <a:cxnLst/>
            <a:rect l="0" t="0" r="r" b="b"/>
            <a:pathLst>
              <a:path w="953" h="361">
                <a:moveTo>
                  <a:pt x="952" y="360"/>
                </a:moveTo>
                <a:lnTo>
                  <a:pt x="0" y="0"/>
                </a:lnTo>
                <a:lnTo>
                  <a:pt x="25" y="0"/>
                </a:lnTo>
                <a:lnTo>
                  <a:pt x="952" y="351"/>
                </a:lnTo>
                <a:lnTo>
                  <a:pt x="952" y="360"/>
                </a:lnTo>
                <a:close/>
              </a:path>
            </a:pathLst>
          </a:custGeom>
          <a:solidFill>
            <a:srgbClr val="F8FAFB"/>
          </a:solidFill>
          <a:ln>
            <a:noFill/>
          </a:ln>
        </p:spPr>
      </p:sp>
      <p:sp>
        <p:nvSpPr>
          <p:cNvPr id="2439" name="Freeform 593"/>
          <p:cNvSpPr/>
          <p:nvPr/>
        </p:nvSpPr>
        <p:spPr>
          <a:xfrm>
            <a:off x="1595880" y="202680"/>
            <a:ext cx="334080" cy="126720"/>
          </a:xfrm>
          <a:custGeom>
            <a:avLst/>
            <a:gdLst/>
            <a:ahLst/>
            <a:cxnLst/>
            <a:rect l="0" t="0" r="r" b="b"/>
            <a:pathLst>
              <a:path w="928" h="352">
                <a:moveTo>
                  <a:pt x="927" y="351"/>
                </a:moveTo>
                <a:lnTo>
                  <a:pt x="0" y="0"/>
                </a:lnTo>
                <a:lnTo>
                  <a:pt x="25" y="0"/>
                </a:lnTo>
                <a:lnTo>
                  <a:pt x="927" y="341"/>
                </a:lnTo>
                <a:lnTo>
                  <a:pt x="927" y="351"/>
                </a:lnTo>
                <a:close/>
              </a:path>
            </a:pathLst>
          </a:custGeom>
          <a:solidFill>
            <a:srgbClr val="F9FAFB"/>
          </a:solidFill>
          <a:ln>
            <a:noFill/>
          </a:ln>
        </p:spPr>
      </p:sp>
      <p:sp>
        <p:nvSpPr>
          <p:cNvPr id="2440" name="Freeform 594"/>
          <p:cNvSpPr/>
          <p:nvPr/>
        </p:nvSpPr>
        <p:spPr>
          <a:xfrm>
            <a:off x="1604880" y="202680"/>
            <a:ext cx="325080" cy="123120"/>
          </a:xfrm>
          <a:custGeom>
            <a:avLst/>
            <a:gdLst/>
            <a:ahLst/>
            <a:cxnLst/>
            <a:rect l="0" t="0" r="r" b="b"/>
            <a:pathLst>
              <a:path w="903" h="342">
                <a:moveTo>
                  <a:pt x="902" y="341"/>
                </a:moveTo>
                <a:lnTo>
                  <a:pt x="0" y="0"/>
                </a:lnTo>
                <a:lnTo>
                  <a:pt x="50" y="0"/>
                </a:lnTo>
                <a:lnTo>
                  <a:pt x="902" y="322"/>
                </a:lnTo>
                <a:lnTo>
                  <a:pt x="902" y="341"/>
                </a:lnTo>
                <a:close/>
              </a:path>
            </a:pathLst>
          </a:custGeom>
          <a:solidFill>
            <a:srgbClr val="F9FBFB"/>
          </a:solidFill>
          <a:ln>
            <a:noFill/>
          </a:ln>
        </p:spPr>
      </p:sp>
      <p:sp>
        <p:nvSpPr>
          <p:cNvPr id="2441" name="Freeform 595"/>
          <p:cNvSpPr/>
          <p:nvPr/>
        </p:nvSpPr>
        <p:spPr>
          <a:xfrm>
            <a:off x="1622880" y="202680"/>
            <a:ext cx="307080" cy="116280"/>
          </a:xfrm>
          <a:custGeom>
            <a:avLst/>
            <a:gdLst/>
            <a:ahLst/>
            <a:cxnLst/>
            <a:rect l="0" t="0" r="r" b="b"/>
            <a:pathLst>
              <a:path w="853" h="323">
                <a:moveTo>
                  <a:pt x="852" y="322"/>
                </a:moveTo>
                <a:lnTo>
                  <a:pt x="0" y="0"/>
                </a:lnTo>
                <a:lnTo>
                  <a:pt x="25" y="0"/>
                </a:lnTo>
                <a:lnTo>
                  <a:pt x="852" y="313"/>
                </a:lnTo>
                <a:lnTo>
                  <a:pt x="852" y="322"/>
                </a:lnTo>
                <a:close/>
              </a:path>
            </a:pathLst>
          </a:custGeom>
          <a:solidFill>
            <a:srgbClr val="F9FBFC"/>
          </a:solidFill>
          <a:ln>
            <a:noFill/>
          </a:ln>
        </p:spPr>
      </p:sp>
      <p:sp>
        <p:nvSpPr>
          <p:cNvPr id="2442" name="Freeform 596"/>
          <p:cNvSpPr/>
          <p:nvPr/>
        </p:nvSpPr>
        <p:spPr>
          <a:xfrm>
            <a:off x="1631880" y="202680"/>
            <a:ext cx="298080" cy="113040"/>
          </a:xfrm>
          <a:custGeom>
            <a:avLst/>
            <a:gdLst/>
            <a:ahLst/>
            <a:cxnLst/>
            <a:rect l="0" t="0" r="r" b="b"/>
            <a:pathLst>
              <a:path w="828" h="314">
                <a:moveTo>
                  <a:pt x="827" y="313"/>
                </a:moveTo>
                <a:lnTo>
                  <a:pt x="0" y="0"/>
                </a:lnTo>
                <a:lnTo>
                  <a:pt x="26" y="0"/>
                </a:lnTo>
                <a:lnTo>
                  <a:pt x="827" y="303"/>
                </a:lnTo>
                <a:lnTo>
                  <a:pt x="827" y="313"/>
                </a:lnTo>
                <a:close/>
              </a:path>
            </a:pathLst>
          </a:custGeom>
          <a:solidFill>
            <a:srgbClr val="FAFBFC"/>
          </a:solidFill>
          <a:ln>
            <a:noFill/>
          </a:ln>
        </p:spPr>
      </p:sp>
      <p:sp>
        <p:nvSpPr>
          <p:cNvPr id="2443" name="Freeform 597"/>
          <p:cNvSpPr/>
          <p:nvPr/>
        </p:nvSpPr>
        <p:spPr>
          <a:xfrm>
            <a:off x="1640880" y="202680"/>
            <a:ext cx="289080" cy="109440"/>
          </a:xfrm>
          <a:custGeom>
            <a:avLst/>
            <a:gdLst/>
            <a:ahLst/>
            <a:cxnLst/>
            <a:rect l="0" t="0" r="r" b="b"/>
            <a:pathLst>
              <a:path w="803" h="304">
                <a:moveTo>
                  <a:pt x="802" y="303"/>
                </a:moveTo>
                <a:lnTo>
                  <a:pt x="0" y="0"/>
                </a:lnTo>
                <a:lnTo>
                  <a:pt x="50" y="0"/>
                </a:lnTo>
                <a:lnTo>
                  <a:pt x="802" y="284"/>
                </a:lnTo>
                <a:lnTo>
                  <a:pt x="802" y="303"/>
                </a:lnTo>
                <a:close/>
              </a:path>
            </a:pathLst>
          </a:custGeom>
          <a:solidFill>
            <a:srgbClr val="FAFBFC"/>
          </a:solidFill>
          <a:ln>
            <a:noFill/>
          </a:ln>
        </p:spPr>
      </p:sp>
      <p:sp>
        <p:nvSpPr>
          <p:cNvPr id="2444" name="Freeform 598"/>
          <p:cNvSpPr/>
          <p:nvPr/>
        </p:nvSpPr>
        <p:spPr>
          <a:xfrm>
            <a:off x="1658880" y="202680"/>
            <a:ext cx="271080" cy="102600"/>
          </a:xfrm>
          <a:custGeom>
            <a:avLst/>
            <a:gdLst/>
            <a:ahLst/>
            <a:cxnLst/>
            <a:rect l="0" t="0" r="r" b="b"/>
            <a:pathLst>
              <a:path w="753" h="285">
                <a:moveTo>
                  <a:pt x="752" y="284"/>
                </a:moveTo>
                <a:lnTo>
                  <a:pt x="0" y="0"/>
                </a:lnTo>
                <a:lnTo>
                  <a:pt x="25" y="0"/>
                </a:lnTo>
                <a:lnTo>
                  <a:pt x="752" y="275"/>
                </a:lnTo>
                <a:lnTo>
                  <a:pt x="752" y="284"/>
                </a:lnTo>
                <a:close/>
              </a:path>
            </a:pathLst>
          </a:custGeom>
          <a:solidFill>
            <a:srgbClr val="FAFCFC"/>
          </a:solidFill>
          <a:ln>
            <a:noFill/>
          </a:ln>
        </p:spPr>
      </p:sp>
      <p:sp>
        <p:nvSpPr>
          <p:cNvPr id="2445" name="Freeform 599"/>
          <p:cNvSpPr/>
          <p:nvPr/>
        </p:nvSpPr>
        <p:spPr>
          <a:xfrm>
            <a:off x="1667880" y="202680"/>
            <a:ext cx="262080" cy="99360"/>
          </a:xfrm>
          <a:custGeom>
            <a:avLst/>
            <a:gdLst/>
            <a:ahLst/>
            <a:cxnLst/>
            <a:rect l="0" t="0" r="r" b="b"/>
            <a:pathLst>
              <a:path w="728" h="276">
                <a:moveTo>
                  <a:pt x="727" y="275"/>
                </a:moveTo>
                <a:lnTo>
                  <a:pt x="0" y="0"/>
                </a:lnTo>
                <a:lnTo>
                  <a:pt x="25" y="0"/>
                </a:lnTo>
                <a:lnTo>
                  <a:pt x="727" y="265"/>
                </a:lnTo>
                <a:lnTo>
                  <a:pt x="727" y="275"/>
                </a:lnTo>
                <a:close/>
              </a:path>
            </a:pathLst>
          </a:custGeom>
          <a:solidFill>
            <a:srgbClr val="FBFCFC"/>
          </a:solidFill>
          <a:ln>
            <a:noFill/>
          </a:ln>
        </p:spPr>
      </p:sp>
      <p:sp>
        <p:nvSpPr>
          <p:cNvPr id="2446" name="Freeform 600"/>
          <p:cNvSpPr/>
          <p:nvPr/>
        </p:nvSpPr>
        <p:spPr>
          <a:xfrm>
            <a:off x="1676880" y="202680"/>
            <a:ext cx="253080" cy="95760"/>
          </a:xfrm>
          <a:custGeom>
            <a:avLst/>
            <a:gdLst/>
            <a:ahLst/>
            <a:cxnLst/>
            <a:rect l="0" t="0" r="r" b="b"/>
            <a:pathLst>
              <a:path w="703" h="266">
                <a:moveTo>
                  <a:pt x="702" y="265"/>
                </a:moveTo>
                <a:lnTo>
                  <a:pt x="0" y="0"/>
                </a:lnTo>
                <a:lnTo>
                  <a:pt x="25" y="0"/>
                </a:lnTo>
                <a:lnTo>
                  <a:pt x="702" y="256"/>
                </a:lnTo>
                <a:lnTo>
                  <a:pt x="702" y="265"/>
                </a:lnTo>
                <a:close/>
              </a:path>
            </a:pathLst>
          </a:custGeom>
          <a:solidFill>
            <a:srgbClr val="FBFCFC"/>
          </a:solidFill>
          <a:ln>
            <a:noFill/>
          </a:ln>
        </p:spPr>
      </p:sp>
      <p:sp>
        <p:nvSpPr>
          <p:cNvPr id="2447" name="Freeform 601"/>
          <p:cNvSpPr/>
          <p:nvPr/>
        </p:nvSpPr>
        <p:spPr>
          <a:xfrm>
            <a:off x="1685880" y="202680"/>
            <a:ext cx="244080" cy="92520"/>
          </a:xfrm>
          <a:custGeom>
            <a:avLst/>
            <a:gdLst/>
            <a:ahLst/>
            <a:cxnLst/>
            <a:rect l="0" t="0" r="r" b="b"/>
            <a:pathLst>
              <a:path w="678" h="257">
                <a:moveTo>
                  <a:pt x="677" y="256"/>
                </a:moveTo>
                <a:lnTo>
                  <a:pt x="0" y="0"/>
                </a:lnTo>
                <a:lnTo>
                  <a:pt x="25" y="0"/>
                </a:lnTo>
                <a:lnTo>
                  <a:pt x="677" y="246"/>
                </a:lnTo>
                <a:lnTo>
                  <a:pt x="677" y="256"/>
                </a:lnTo>
                <a:close/>
              </a:path>
            </a:pathLst>
          </a:custGeom>
          <a:solidFill>
            <a:srgbClr val="FBFCFD"/>
          </a:solidFill>
          <a:ln>
            <a:noFill/>
          </a:ln>
        </p:spPr>
      </p:sp>
      <p:sp>
        <p:nvSpPr>
          <p:cNvPr id="2448" name="Freeform 602"/>
          <p:cNvSpPr/>
          <p:nvPr/>
        </p:nvSpPr>
        <p:spPr>
          <a:xfrm>
            <a:off x="1694880" y="202680"/>
            <a:ext cx="235080" cy="88920"/>
          </a:xfrm>
          <a:custGeom>
            <a:avLst/>
            <a:gdLst/>
            <a:ahLst/>
            <a:cxnLst/>
            <a:rect l="0" t="0" r="r" b="b"/>
            <a:pathLst>
              <a:path w="653" h="247">
                <a:moveTo>
                  <a:pt x="652" y="246"/>
                </a:moveTo>
                <a:lnTo>
                  <a:pt x="0" y="0"/>
                </a:lnTo>
                <a:lnTo>
                  <a:pt x="25" y="0"/>
                </a:lnTo>
                <a:lnTo>
                  <a:pt x="652" y="237"/>
                </a:lnTo>
                <a:lnTo>
                  <a:pt x="652" y="246"/>
                </a:lnTo>
                <a:close/>
              </a:path>
            </a:pathLst>
          </a:custGeom>
          <a:solidFill>
            <a:srgbClr val="FBFCFD"/>
          </a:solidFill>
          <a:ln>
            <a:noFill/>
          </a:ln>
        </p:spPr>
      </p:sp>
      <p:sp>
        <p:nvSpPr>
          <p:cNvPr id="2449" name="Freeform 603"/>
          <p:cNvSpPr/>
          <p:nvPr/>
        </p:nvSpPr>
        <p:spPr>
          <a:xfrm>
            <a:off x="1703880" y="202680"/>
            <a:ext cx="226080" cy="85680"/>
          </a:xfrm>
          <a:custGeom>
            <a:avLst/>
            <a:gdLst/>
            <a:ahLst/>
            <a:cxnLst/>
            <a:rect l="0" t="0" r="r" b="b"/>
            <a:pathLst>
              <a:path w="628" h="238">
                <a:moveTo>
                  <a:pt x="627" y="237"/>
                </a:moveTo>
                <a:lnTo>
                  <a:pt x="0" y="0"/>
                </a:lnTo>
                <a:lnTo>
                  <a:pt x="25" y="0"/>
                </a:lnTo>
                <a:lnTo>
                  <a:pt x="627" y="228"/>
                </a:lnTo>
                <a:lnTo>
                  <a:pt x="627" y="237"/>
                </a:lnTo>
                <a:close/>
              </a:path>
            </a:pathLst>
          </a:custGeom>
          <a:solidFill>
            <a:srgbClr val="FCFCFD"/>
          </a:solidFill>
          <a:ln>
            <a:noFill/>
          </a:ln>
        </p:spPr>
      </p:sp>
      <p:sp>
        <p:nvSpPr>
          <p:cNvPr id="2450" name="Freeform 604"/>
          <p:cNvSpPr/>
          <p:nvPr/>
        </p:nvSpPr>
        <p:spPr>
          <a:xfrm>
            <a:off x="1712880" y="202680"/>
            <a:ext cx="217080" cy="82440"/>
          </a:xfrm>
          <a:custGeom>
            <a:avLst/>
            <a:gdLst/>
            <a:ahLst/>
            <a:cxnLst/>
            <a:rect l="0" t="0" r="r" b="b"/>
            <a:pathLst>
              <a:path w="603" h="229">
                <a:moveTo>
                  <a:pt x="602" y="228"/>
                </a:moveTo>
                <a:lnTo>
                  <a:pt x="0" y="0"/>
                </a:lnTo>
                <a:lnTo>
                  <a:pt x="100" y="0"/>
                </a:lnTo>
                <a:lnTo>
                  <a:pt x="602" y="190"/>
                </a:lnTo>
                <a:lnTo>
                  <a:pt x="602" y="228"/>
                </a:lnTo>
                <a:close/>
              </a:path>
            </a:pathLst>
          </a:custGeom>
          <a:solidFill>
            <a:srgbClr val="FCFDFD"/>
          </a:solidFill>
          <a:ln>
            <a:noFill/>
          </a:ln>
        </p:spPr>
      </p:sp>
      <p:sp>
        <p:nvSpPr>
          <p:cNvPr id="2451" name="Freeform 605"/>
          <p:cNvSpPr/>
          <p:nvPr/>
        </p:nvSpPr>
        <p:spPr>
          <a:xfrm>
            <a:off x="1748880" y="202680"/>
            <a:ext cx="181080" cy="68760"/>
          </a:xfrm>
          <a:custGeom>
            <a:avLst/>
            <a:gdLst/>
            <a:ahLst/>
            <a:cxnLst/>
            <a:rect l="0" t="0" r="r" b="b"/>
            <a:pathLst>
              <a:path w="503" h="191">
                <a:moveTo>
                  <a:pt x="502" y="190"/>
                </a:moveTo>
                <a:lnTo>
                  <a:pt x="0" y="0"/>
                </a:lnTo>
                <a:lnTo>
                  <a:pt x="25" y="0"/>
                </a:lnTo>
                <a:lnTo>
                  <a:pt x="502" y="180"/>
                </a:lnTo>
                <a:lnTo>
                  <a:pt x="502" y="190"/>
                </a:lnTo>
                <a:close/>
              </a:path>
            </a:pathLst>
          </a:custGeom>
          <a:solidFill>
            <a:srgbClr val="FCFDFD"/>
          </a:solidFill>
          <a:ln>
            <a:noFill/>
          </a:ln>
        </p:spPr>
      </p:sp>
      <p:sp>
        <p:nvSpPr>
          <p:cNvPr id="2452" name="Freeform 606"/>
          <p:cNvSpPr/>
          <p:nvPr/>
        </p:nvSpPr>
        <p:spPr>
          <a:xfrm>
            <a:off x="1757880" y="202680"/>
            <a:ext cx="172080" cy="65160"/>
          </a:xfrm>
          <a:custGeom>
            <a:avLst/>
            <a:gdLst/>
            <a:ahLst/>
            <a:cxnLst/>
            <a:rect l="0" t="0" r="r" b="b"/>
            <a:pathLst>
              <a:path w="478" h="181">
                <a:moveTo>
                  <a:pt x="477" y="180"/>
                </a:moveTo>
                <a:lnTo>
                  <a:pt x="0" y="0"/>
                </a:lnTo>
                <a:lnTo>
                  <a:pt x="25" y="0"/>
                </a:lnTo>
                <a:lnTo>
                  <a:pt x="477" y="171"/>
                </a:lnTo>
                <a:lnTo>
                  <a:pt x="477" y="180"/>
                </a:lnTo>
                <a:close/>
              </a:path>
            </a:pathLst>
          </a:custGeom>
          <a:solidFill>
            <a:srgbClr val="FDFDFE"/>
          </a:solidFill>
          <a:ln>
            <a:noFill/>
          </a:ln>
        </p:spPr>
      </p:sp>
      <p:sp>
        <p:nvSpPr>
          <p:cNvPr id="2453" name="Freeform 607"/>
          <p:cNvSpPr/>
          <p:nvPr/>
        </p:nvSpPr>
        <p:spPr>
          <a:xfrm>
            <a:off x="1766880" y="202680"/>
            <a:ext cx="163080" cy="61920"/>
          </a:xfrm>
          <a:custGeom>
            <a:avLst/>
            <a:gdLst/>
            <a:ahLst/>
            <a:cxnLst/>
            <a:rect l="0" t="0" r="r" b="b"/>
            <a:pathLst>
              <a:path w="453" h="172">
                <a:moveTo>
                  <a:pt x="452" y="171"/>
                </a:moveTo>
                <a:lnTo>
                  <a:pt x="0" y="0"/>
                </a:lnTo>
                <a:lnTo>
                  <a:pt x="25" y="0"/>
                </a:lnTo>
                <a:lnTo>
                  <a:pt x="452" y="161"/>
                </a:lnTo>
                <a:lnTo>
                  <a:pt x="452" y="171"/>
                </a:lnTo>
                <a:close/>
              </a:path>
            </a:pathLst>
          </a:custGeom>
          <a:solidFill>
            <a:srgbClr val="FDFDFE"/>
          </a:solidFill>
          <a:ln>
            <a:noFill/>
          </a:ln>
        </p:spPr>
      </p:sp>
      <p:sp>
        <p:nvSpPr>
          <p:cNvPr id="2454" name="Freeform 608"/>
          <p:cNvSpPr/>
          <p:nvPr/>
        </p:nvSpPr>
        <p:spPr>
          <a:xfrm>
            <a:off x="1775880" y="202680"/>
            <a:ext cx="154080" cy="58320"/>
          </a:xfrm>
          <a:custGeom>
            <a:avLst/>
            <a:gdLst/>
            <a:ahLst/>
            <a:cxnLst/>
            <a:rect l="0" t="0" r="r" b="b"/>
            <a:pathLst>
              <a:path w="428" h="162">
                <a:moveTo>
                  <a:pt x="427" y="161"/>
                </a:moveTo>
                <a:lnTo>
                  <a:pt x="0" y="0"/>
                </a:lnTo>
                <a:lnTo>
                  <a:pt x="25" y="0"/>
                </a:lnTo>
                <a:lnTo>
                  <a:pt x="427" y="151"/>
                </a:lnTo>
                <a:lnTo>
                  <a:pt x="427" y="161"/>
                </a:lnTo>
                <a:close/>
              </a:path>
            </a:pathLst>
          </a:custGeom>
          <a:solidFill>
            <a:srgbClr val="FDFEFE"/>
          </a:solidFill>
          <a:ln>
            <a:noFill/>
          </a:ln>
        </p:spPr>
      </p:sp>
      <p:sp>
        <p:nvSpPr>
          <p:cNvPr id="2455" name="Freeform 609"/>
          <p:cNvSpPr/>
          <p:nvPr/>
        </p:nvSpPr>
        <p:spPr>
          <a:xfrm>
            <a:off x="1784880" y="202680"/>
            <a:ext cx="145080" cy="55080"/>
          </a:xfrm>
          <a:custGeom>
            <a:avLst/>
            <a:gdLst/>
            <a:ahLst/>
            <a:cxnLst/>
            <a:rect l="0" t="0" r="r" b="b"/>
            <a:pathLst>
              <a:path w="403" h="153">
                <a:moveTo>
                  <a:pt x="402" y="152"/>
                </a:moveTo>
                <a:lnTo>
                  <a:pt x="0" y="0"/>
                </a:lnTo>
                <a:lnTo>
                  <a:pt x="51" y="0"/>
                </a:lnTo>
                <a:lnTo>
                  <a:pt x="402" y="133"/>
                </a:lnTo>
                <a:lnTo>
                  <a:pt x="402" y="152"/>
                </a:lnTo>
                <a:close/>
              </a:path>
            </a:pathLst>
          </a:custGeom>
          <a:solidFill>
            <a:srgbClr val="FDFEFE"/>
          </a:solidFill>
          <a:ln>
            <a:noFill/>
          </a:ln>
        </p:spPr>
      </p:sp>
      <p:sp>
        <p:nvSpPr>
          <p:cNvPr id="2456" name="Freeform 610"/>
          <p:cNvSpPr/>
          <p:nvPr/>
        </p:nvSpPr>
        <p:spPr>
          <a:xfrm>
            <a:off x="1802880" y="202680"/>
            <a:ext cx="127080" cy="48240"/>
          </a:xfrm>
          <a:custGeom>
            <a:avLst/>
            <a:gdLst/>
            <a:ahLst/>
            <a:cxnLst/>
            <a:rect l="0" t="0" r="r" b="b"/>
            <a:pathLst>
              <a:path w="353" h="134">
                <a:moveTo>
                  <a:pt x="352" y="133"/>
                </a:moveTo>
                <a:lnTo>
                  <a:pt x="0" y="0"/>
                </a:lnTo>
                <a:lnTo>
                  <a:pt x="25" y="0"/>
                </a:lnTo>
                <a:lnTo>
                  <a:pt x="352" y="124"/>
                </a:lnTo>
                <a:lnTo>
                  <a:pt x="352" y="133"/>
                </a:lnTo>
                <a:close/>
              </a:path>
            </a:pathLst>
          </a:custGeom>
          <a:solidFill>
            <a:srgbClr val="FDFEFE"/>
          </a:solidFill>
          <a:ln>
            <a:noFill/>
          </a:ln>
        </p:spPr>
      </p:sp>
      <p:sp>
        <p:nvSpPr>
          <p:cNvPr id="2457" name="Freeform 611"/>
          <p:cNvSpPr/>
          <p:nvPr/>
        </p:nvSpPr>
        <p:spPr>
          <a:xfrm>
            <a:off x="1811880" y="202680"/>
            <a:ext cx="118080" cy="45000"/>
          </a:xfrm>
          <a:custGeom>
            <a:avLst/>
            <a:gdLst/>
            <a:ahLst/>
            <a:cxnLst/>
            <a:rect l="0" t="0" r="r" b="b"/>
            <a:pathLst>
              <a:path w="328" h="125">
                <a:moveTo>
                  <a:pt x="327" y="124"/>
                </a:moveTo>
                <a:lnTo>
                  <a:pt x="0" y="0"/>
                </a:lnTo>
                <a:lnTo>
                  <a:pt x="26" y="0"/>
                </a:lnTo>
                <a:lnTo>
                  <a:pt x="327" y="114"/>
                </a:lnTo>
                <a:lnTo>
                  <a:pt x="327" y="124"/>
                </a:lnTo>
                <a:close/>
              </a:path>
            </a:pathLst>
          </a:custGeom>
          <a:solidFill>
            <a:srgbClr val="FEFEFE"/>
          </a:solidFill>
          <a:ln>
            <a:noFill/>
          </a:ln>
        </p:spPr>
      </p:sp>
      <p:sp>
        <p:nvSpPr>
          <p:cNvPr id="2458" name="Freeform 612"/>
          <p:cNvSpPr/>
          <p:nvPr/>
        </p:nvSpPr>
        <p:spPr>
          <a:xfrm>
            <a:off x="1820880" y="202680"/>
            <a:ext cx="109080" cy="41400"/>
          </a:xfrm>
          <a:custGeom>
            <a:avLst/>
            <a:gdLst/>
            <a:ahLst/>
            <a:cxnLst/>
            <a:rect l="0" t="0" r="r" b="b"/>
            <a:pathLst>
              <a:path w="303" h="115">
                <a:moveTo>
                  <a:pt x="302" y="114"/>
                </a:moveTo>
                <a:lnTo>
                  <a:pt x="0" y="0"/>
                </a:lnTo>
                <a:lnTo>
                  <a:pt x="101" y="0"/>
                </a:lnTo>
                <a:lnTo>
                  <a:pt x="302" y="76"/>
                </a:lnTo>
                <a:lnTo>
                  <a:pt x="302" y="114"/>
                </a:lnTo>
                <a:close/>
              </a:path>
            </a:pathLst>
          </a:custGeom>
          <a:solidFill>
            <a:srgbClr val="FEFEFE"/>
          </a:solidFill>
          <a:ln>
            <a:noFill/>
          </a:ln>
        </p:spPr>
      </p:sp>
      <p:sp>
        <p:nvSpPr>
          <p:cNvPr id="2459" name="Freeform 613"/>
          <p:cNvSpPr/>
          <p:nvPr/>
        </p:nvSpPr>
        <p:spPr>
          <a:xfrm>
            <a:off x="1857240" y="202680"/>
            <a:ext cx="72720" cy="27720"/>
          </a:xfrm>
          <a:custGeom>
            <a:avLst/>
            <a:gdLst/>
            <a:ahLst/>
            <a:cxnLst/>
            <a:rect l="0" t="0" r="r" b="b"/>
            <a:pathLst>
              <a:path w="202" h="77">
                <a:moveTo>
                  <a:pt x="201" y="76"/>
                </a:moveTo>
                <a:lnTo>
                  <a:pt x="0" y="0"/>
                </a:lnTo>
                <a:lnTo>
                  <a:pt x="25" y="0"/>
                </a:lnTo>
                <a:lnTo>
                  <a:pt x="201" y="66"/>
                </a:lnTo>
                <a:lnTo>
                  <a:pt x="201" y="76"/>
                </a:lnTo>
                <a:close/>
              </a:path>
            </a:pathLst>
          </a:custGeom>
          <a:solidFill>
            <a:srgbClr val="FEFEFF"/>
          </a:solidFill>
          <a:ln>
            <a:noFill/>
          </a:ln>
        </p:spPr>
      </p:sp>
      <p:sp>
        <p:nvSpPr>
          <p:cNvPr id="2460" name="Freeform 614"/>
          <p:cNvSpPr/>
          <p:nvPr/>
        </p:nvSpPr>
        <p:spPr>
          <a:xfrm>
            <a:off x="1866240" y="202680"/>
            <a:ext cx="63720" cy="24480"/>
          </a:xfrm>
          <a:custGeom>
            <a:avLst/>
            <a:gdLst/>
            <a:ahLst/>
            <a:cxnLst/>
            <a:rect l="0" t="0" r="r" b="b"/>
            <a:pathLst>
              <a:path w="177" h="68">
                <a:moveTo>
                  <a:pt x="176" y="67"/>
                </a:moveTo>
                <a:lnTo>
                  <a:pt x="0" y="0"/>
                </a:lnTo>
                <a:lnTo>
                  <a:pt x="25" y="0"/>
                </a:lnTo>
                <a:lnTo>
                  <a:pt x="176" y="56"/>
                </a:lnTo>
                <a:lnTo>
                  <a:pt x="176" y="67"/>
                </a:lnTo>
                <a:close/>
              </a:path>
            </a:pathLst>
          </a:custGeom>
          <a:solidFill>
            <a:srgbClr val="FEFFFF"/>
          </a:solidFill>
          <a:ln>
            <a:noFill/>
          </a:ln>
        </p:spPr>
      </p:sp>
      <p:sp>
        <p:nvSpPr>
          <p:cNvPr id="2461" name="Freeform 615"/>
          <p:cNvSpPr/>
          <p:nvPr/>
        </p:nvSpPr>
        <p:spPr>
          <a:xfrm>
            <a:off x="1875240" y="202680"/>
            <a:ext cx="54720" cy="20880"/>
          </a:xfrm>
          <a:custGeom>
            <a:avLst/>
            <a:gdLst/>
            <a:ahLst/>
            <a:cxnLst/>
            <a:rect l="0" t="0" r="r" b="b"/>
            <a:pathLst>
              <a:path w="152" h="58">
                <a:moveTo>
                  <a:pt x="151" y="57"/>
                </a:moveTo>
                <a:lnTo>
                  <a:pt x="0" y="0"/>
                </a:lnTo>
                <a:lnTo>
                  <a:pt x="25" y="0"/>
                </a:lnTo>
                <a:lnTo>
                  <a:pt x="151" y="48"/>
                </a:lnTo>
                <a:lnTo>
                  <a:pt x="151" y="57"/>
                </a:lnTo>
                <a:close/>
              </a:path>
            </a:pathLst>
          </a:custGeom>
          <a:solidFill>
            <a:srgbClr val="FEFFFF"/>
          </a:solidFill>
          <a:ln>
            <a:noFill/>
          </a:ln>
        </p:spPr>
      </p:sp>
      <p:sp>
        <p:nvSpPr>
          <p:cNvPr id="2462" name="Freeform 616"/>
          <p:cNvSpPr/>
          <p:nvPr/>
        </p:nvSpPr>
        <p:spPr>
          <a:xfrm>
            <a:off x="1884240" y="202680"/>
            <a:ext cx="45720" cy="17640"/>
          </a:xfrm>
          <a:custGeom>
            <a:avLst/>
            <a:gdLst/>
            <a:ahLst/>
            <a:cxnLst/>
            <a:rect l="0" t="0" r="r" b="b"/>
            <a:pathLst>
              <a:path w="127" h="49">
                <a:moveTo>
                  <a:pt x="126" y="48"/>
                </a:moveTo>
                <a:lnTo>
                  <a:pt x="0" y="0"/>
                </a:lnTo>
                <a:lnTo>
                  <a:pt x="25" y="0"/>
                </a:lnTo>
                <a:lnTo>
                  <a:pt x="126" y="38"/>
                </a:lnTo>
                <a:lnTo>
                  <a:pt x="126" y="48"/>
                </a:lnTo>
                <a:close/>
              </a:path>
            </a:pathLst>
          </a:custGeom>
          <a:solidFill>
            <a:srgbClr val="FFFFFF"/>
          </a:solidFill>
          <a:ln>
            <a:noFill/>
          </a:ln>
        </p:spPr>
      </p:sp>
      <p:sp>
        <p:nvSpPr>
          <p:cNvPr id="2463" name="Freeform 617"/>
          <p:cNvSpPr/>
          <p:nvPr/>
        </p:nvSpPr>
        <p:spPr>
          <a:xfrm>
            <a:off x="1893240" y="202680"/>
            <a:ext cx="36720" cy="14040"/>
          </a:xfrm>
          <a:custGeom>
            <a:avLst/>
            <a:gdLst/>
            <a:ahLst/>
            <a:cxnLst/>
            <a:rect l="0" t="0" r="r" b="b"/>
            <a:pathLst>
              <a:path w="102" h="39">
                <a:moveTo>
                  <a:pt x="101" y="38"/>
                </a:moveTo>
                <a:lnTo>
                  <a:pt x="0" y="0"/>
                </a:lnTo>
                <a:lnTo>
                  <a:pt x="101" y="0"/>
                </a:lnTo>
                <a:lnTo>
                  <a:pt x="101" y="38"/>
                </a:lnTo>
                <a:close/>
              </a:path>
            </a:pathLst>
          </a:custGeom>
          <a:solidFill>
            <a:srgbClr val="FFFFFF"/>
          </a:solidFill>
          <a:ln>
            <a:noFill/>
          </a:ln>
        </p:spPr>
      </p:sp>
      <p:sp>
        <p:nvSpPr>
          <p:cNvPr id="2464" name="Freeform 618"/>
          <p:cNvSpPr/>
          <p:nvPr/>
        </p:nvSpPr>
        <p:spPr>
          <a:xfrm>
            <a:off x="278640" y="956880"/>
            <a:ext cx="31320" cy="12960"/>
          </a:xfrm>
          <a:custGeom>
            <a:avLst/>
            <a:gdLst/>
            <a:ahLst/>
            <a:cxnLst/>
            <a:rect l="0" t="0" r="r" b="b"/>
            <a:pathLst>
              <a:path w="87" h="36">
                <a:moveTo>
                  <a:pt x="0" y="35"/>
                </a:moveTo>
                <a:lnTo>
                  <a:pt x="0" y="0"/>
                </a:lnTo>
                <a:lnTo>
                  <a:pt x="86" y="35"/>
                </a:lnTo>
                <a:lnTo>
                  <a:pt x="0" y="35"/>
                </a:lnTo>
                <a:close/>
              </a:path>
            </a:pathLst>
          </a:custGeom>
          <a:solidFill>
            <a:srgbClr val="FFFFFF"/>
          </a:solidFill>
          <a:ln>
            <a:noFill/>
          </a:ln>
        </p:spPr>
      </p:sp>
      <p:sp>
        <p:nvSpPr>
          <p:cNvPr id="2465" name="Freeform 619"/>
          <p:cNvSpPr/>
          <p:nvPr/>
        </p:nvSpPr>
        <p:spPr>
          <a:xfrm>
            <a:off x="278640" y="954000"/>
            <a:ext cx="38880" cy="15840"/>
          </a:xfrm>
          <a:custGeom>
            <a:avLst/>
            <a:gdLst/>
            <a:ahLst/>
            <a:cxnLst/>
            <a:rect l="0" t="0" r="r" b="b"/>
            <a:pathLst>
              <a:path w="108" h="44">
                <a:moveTo>
                  <a:pt x="86" y="43"/>
                </a:moveTo>
                <a:lnTo>
                  <a:pt x="0" y="8"/>
                </a:lnTo>
                <a:lnTo>
                  <a:pt x="0" y="0"/>
                </a:lnTo>
                <a:lnTo>
                  <a:pt x="107" y="43"/>
                </a:lnTo>
                <a:lnTo>
                  <a:pt x="86" y="43"/>
                </a:lnTo>
                <a:close/>
              </a:path>
            </a:pathLst>
          </a:custGeom>
          <a:solidFill>
            <a:srgbClr val="FEFEFE"/>
          </a:solidFill>
          <a:ln>
            <a:noFill/>
          </a:ln>
        </p:spPr>
      </p:sp>
      <p:sp>
        <p:nvSpPr>
          <p:cNvPr id="2466" name="Freeform 620"/>
          <p:cNvSpPr/>
          <p:nvPr/>
        </p:nvSpPr>
        <p:spPr>
          <a:xfrm>
            <a:off x="278640" y="950760"/>
            <a:ext cx="46440" cy="19080"/>
          </a:xfrm>
          <a:custGeom>
            <a:avLst/>
            <a:gdLst/>
            <a:ahLst/>
            <a:cxnLst/>
            <a:rect l="0" t="0" r="r" b="b"/>
            <a:pathLst>
              <a:path w="129" h="53">
                <a:moveTo>
                  <a:pt x="107" y="52"/>
                </a:moveTo>
                <a:lnTo>
                  <a:pt x="0" y="9"/>
                </a:lnTo>
                <a:lnTo>
                  <a:pt x="0" y="0"/>
                </a:lnTo>
                <a:lnTo>
                  <a:pt x="128" y="52"/>
                </a:lnTo>
                <a:lnTo>
                  <a:pt x="107" y="52"/>
                </a:lnTo>
                <a:close/>
              </a:path>
            </a:pathLst>
          </a:custGeom>
          <a:solidFill>
            <a:srgbClr val="FEFEFE"/>
          </a:solidFill>
          <a:ln>
            <a:noFill/>
          </a:ln>
        </p:spPr>
      </p:sp>
      <p:sp>
        <p:nvSpPr>
          <p:cNvPr id="2467" name="Freeform 621"/>
          <p:cNvSpPr/>
          <p:nvPr/>
        </p:nvSpPr>
        <p:spPr>
          <a:xfrm>
            <a:off x="278640" y="944640"/>
            <a:ext cx="61560" cy="25200"/>
          </a:xfrm>
          <a:custGeom>
            <a:avLst/>
            <a:gdLst/>
            <a:ahLst/>
            <a:cxnLst/>
            <a:rect l="0" t="0" r="r" b="b"/>
            <a:pathLst>
              <a:path w="171" h="70">
                <a:moveTo>
                  <a:pt x="127" y="69"/>
                </a:moveTo>
                <a:lnTo>
                  <a:pt x="0" y="17"/>
                </a:lnTo>
                <a:lnTo>
                  <a:pt x="0" y="0"/>
                </a:lnTo>
                <a:lnTo>
                  <a:pt x="170" y="69"/>
                </a:lnTo>
                <a:lnTo>
                  <a:pt x="127" y="69"/>
                </a:lnTo>
                <a:close/>
              </a:path>
            </a:pathLst>
          </a:custGeom>
          <a:solidFill>
            <a:srgbClr val="FEFEFE"/>
          </a:solidFill>
          <a:ln>
            <a:noFill/>
          </a:ln>
        </p:spPr>
      </p:sp>
      <p:sp>
        <p:nvSpPr>
          <p:cNvPr id="2468" name="Freeform 622"/>
          <p:cNvSpPr/>
          <p:nvPr/>
        </p:nvSpPr>
        <p:spPr>
          <a:xfrm>
            <a:off x="278640" y="932760"/>
            <a:ext cx="91800" cy="37080"/>
          </a:xfrm>
          <a:custGeom>
            <a:avLst/>
            <a:gdLst/>
            <a:ahLst/>
            <a:cxnLst/>
            <a:rect l="0" t="0" r="r" b="b"/>
            <a:pathLst>
              <a:path w="255" h="103">
                <a:moveTo>
                  <a:pt x="170" y="102"/>
                </a:moveTo>
                <a:lnTo>
                  <a:pt x="0" y="33"/>
                </a:lnTo>
                <a:lnTo>
                  <a:pt x="0" y="0"/>
                </a:lnTo>
                <a:lnTo>
                  <a:pt x="254" y="102"/>
                </a:lnTo>
                <a:lnTo>
                  <a:pt x="170" y="102"/>
                </a:lnTo>
                <a:close/>
              </a:path>
            </a:pathLst>
          </a:custGeom>
          <a:solidFill>
            <a:srgbClr val="FEFEFE"/>
          </a:solidFill>
          <a:ln>
            <a:noFill/>
          </a:ln>
        </p:spPr>
      </p:sp>
      <p:sp>
        <p:nvSpPr>
          <p:cNvPr id="2469" name="Freeform 623"/>
          <p:cNvSpPr/>
          <p:nvPr/>
        </p:nvSpPr>
        <p:spPr>
          <a:xfrm>
            <a:off x="278640" y="929520"/>
            <a:ext cx="99720" cy="40320"/>
          </a:xfrm>
          <a:custGeom>
            <a:avLst/>
            <a:gdLst/>
            <a:ahLst/>
            <a:cxnLst/>
            <a:rect l="0" t="0" r="r" b="b"/>
            <a:pathLst>
              <a:path w="277" h="112">
                <a:moveTo>
                  <a:pt x="254" y="111"/>
                </a:moveTo>
                <a:lnTo>
                  <a:pt x="0" y="9"/>
                </a:lnTo>
                <a:lnTo>
                  <a:pt x="0" y="0"/>
                </a:lnTo>
                <a:lnTo>
                  <a:pt x="276" y="111"/>
                </a:lnTo>
                <a:lnTo>
                  <a:pt x="254" y="111"/>
                </a:lnTo>
                <a:close/>
              </a:path>
            </a:pathLst>
          </a:custGeom>
          <a:solidFill>
            <a:srgbClr val="FEFDFD"/>
          </a:solidFill>
          <a:ln>
            <a:noFill/>
          </a:ln>
        </p:spPr>
      </p:sp>
      <p:sp>
        <p:nvSpPr>
          <p:cNvPr id="2470" name="Freeform 624"/>
          <p:cNvSpPr/>
          <p:nvPr/>
        </p:nvSpPr>
        <p:spPr>
          <a:xfrm>
            <a:off x="278640" y="926640"/>
            <a:ext cx="107280" cy="43200"/>
          </a:xfrm>
          <a:custGeom>
            <a:avLst/>
            <a:gdLst/>
            <a:ahLst/>
            <a:cxnLst/>
            <a:rect l="0" t="0" r="r" b="b"/>
            <a:pathLst>
              <a:path w="298" h="120">
                <a:moveTo>
                  <a:pt x="276" y="119"/>
                </a:moveTo>
                <a:lnTo>
                  <a:pt x="0" y="8"/>
                </a:lnTo>
                <a:lnTo>
                  <a:pt x="0" y="0"/>
                </a:lnTo>
                <a:lnTo>
                  <a:pt x="297" y="119"/>
                </a:lnTo>
                <a:lnTo>
                  <a:pt x="276" y="119"/>
                </a:lnTo>
                <a:close/>
              </a:path>
            </a:pathLst>
          </a:custGeom>
          <a:solidFill>
            <a:srgbClr val="FEFDFD"/>
          </a:solidFill>
          <a:ln>
            <a:noFill/>
          </a:ln>
        </p:spPr>
      </p:sp>
      <p:sp>
        <p:nvSpPr>
          <p:cNvPr id="2471" name="Freeform 625"/>
          <p:cNvSpPr/>
          <p:nvPr/>
        </p:nvSpPr>
        <p:spPr>
          <a:xfrm>
            <a:off x="278640" y="920520"/>
            <a:ext cx="122400" cy="49320"/>
          </a:xfrm>
          <a:custGeom>
            <a:avLst/>
            <a:gdLst/>
            <a:ahLst/>
            <a:cxnLst/>
            <a:rect l="0" t="0" r="r" b="b"/>
            <a:pathLst>
              <a:path w="340" h="137">
                <a:moveTo>
                  <a:pt x="297" y="136"/>
                </a:moveTo>
                <a:lnTo>
                  <a:pt x="0" y="17"/>
                </a:lnTo>
                <a:lnTo>
                  <a:pt x="0" y="0"/>
                </a:lnTo>
                <a:lnTo>
                  <a:pt x="339" y="136"/>
                </a:lnTo>
                <a:lnTo>
                  <a:pt x="297" y="136"/>
                </a:lnTo>
                <a:close/>
              </a:path>
            </a:pathLst>
          </a:custGeom>
          <a:solidFill>
            <a:srgbClr val="FDFDFD"/>
          </a:solidFill>
          <a:ln>
            <a:noFill/>
          </a:ln>
        </p:spPr>
      </p:sp>
      <p:sp>
        <p:nvSpPr>
          <p:cNvPr id="2472" name="Freeform 626"/>
          <p:cNvSpPr/>
          <p:nvPr/>
        </p:nvSpPr>
        <p:spPr>
          <a:xfrm>
            <a:off x="278640" y="914400"/>
            <a:ext cx="137520" cy="55440"/>
          </a:xfrm>
          <a:custGeom>
            <a:avLst/>
            <a:gdLst/>
            <a:ahLst/>
            <a:cxnLst/>
            <a:rect l="0" t="0" r="r" b="b"/>
            <a:pathLst>
              <a:path w="382" h="154">
                <a:moveTo>
                  <a:pt x="339" y="153"/>
                </a:moveTo>
                <a:lnTo>
                  <a:pt x="0" y="17"/>
                </a:lnTo>
                <a:lnTo>
                  <a:pt x="0" y="0"/>
                </a:lnTo>
                <a:lnTo>
                  <a:pt x="381" y="153"/>
                </a:lnTo>
                <a:lnTo>
                  <a:pt x="339" y="153"/>
                </a:lnTo>
                <a:close/>
              </a:path>
            </a:pathLst>
          </a:custGeom>
          <a:solidFill>
            <a:srgbClr val="FDFDFD"/>
          </a:solidFill>
          <a:ln>
            <a:noFill/>
          </a:ln>
        </p:spPr>
      </p:sp>
      <p:sp>
        <p:nvSpPr>
          <p:cNvPr id="2473" name="Freeform 627"/>
          <p:cNvSpPr/>
          <p:nvPr/>
        </p:nvSpPr>
        <p:spPr>
          <a:xfrm>
            <a:off x="278640" y="911520"/>
            <a:ext cx="145080" cy="58320"/>
          </a:xfrm>
          <a:custGeom>
            <a:avLst/>
            <a:gdLst/>
            <a:ahLst/>
            <a:cxnLst/>
            <a:rect l="0" t="0" r="r" b="b"/>
            <a:pathLst>
              <a:path w="403" h="162">
                <a:moveTo>
                  <a:pt x="381" y="161"/>
                </a:moveTo>
                <a:lnTo>
                  <a:pt x="0" y="8"/>
                </a:lnTo>
                <a:lnTo>
                  <a:pt x="0" y="0"/>
                </a:lnTo>
                <a:lnTo>
                  <a:pt x="402" y="161"/>
                </a:lnTo>
                <a:lnTo>
                  <a:pt x="381" y="161"/>
                </a:lnTo>
                <a:close/>
              </a:path>
            </a:pathLst>
          </a:custGeom>
          <a:solidFill>
            <a:srgbClr val="FDFCFC"/>
          </a:solidFill>
          <a:ln>
            <a:noFill/>
          </a:ln>
        </p:spPr>
      </p:sp>
      <p:sp>
        <p:nvSpPr>
          <p:cNvPr id="2474" name="Freeform 628"/>
          <p:cNvSpPr/>
          <p:nvPr/>
        </p:nvSpPr>
        <p:spPr>
          <a:xfrm>
            <a:off x="278640" y="908280"/>
            <a:ext cx="152640" cy="61560"/>
          </a:xfrm>
          <a:custGeom>
            <a:avLst/>
            <a:gdLst/>
            <a:ahLst/>
            <a:cxnLst/>
            <a:rect l="0" t="0" r="r" b="b"/>
            <a:pathLst>
              <a:path w="424" h="171">
                <a:moveTo>
                  <a:pt x="402" y="170"/>
                </a:moveTo>
                <a:lnTo>
                  <a:pt x="0" y="9"/>
                </a:lnTo>
                <a:lnTo>
                  <a:pt x="0" y="0"/>
                </a:lnTo>
                <a:lnTo>
                  <a:pt x="423" y="170"/>
                </a:lnTo>
                <a:lnTo>
                  <a:pt x="402" y="170"/>
                </a:lnTo>
                <a:close/>
              </a:path>
            </a:pathLst>
          </a:custGeom>
          <a:solidFill>
            <a:srgbClr val="FDFCFC"/>
          </a:solidFill>
          <a:ln>
            <a:noFill/>
          </a:ln>
        </p:spPr>
      </p:sp>
      <p:sp>
        <p:nvSpPr>
          <p:cNvPr id="2475" name="Freeform 629"/>
          <p:cNvSpPr/>
          <p:nvPr/>
        </p:nvSpPr>
        <p:spPr>
          <a:xfrm>
            <a:off x="278640" y="896400"/>
            <a:ext cx="183240" cy="73440"/>
          </a:xfrm>
          <a:custGeom>
            <a:avLst/>
            <a:gdLst/>
            <a:ahLst/>
            <a:cxnLst/>
            <a:rect l="0" t="0" r="r" b="b"/>
            <a:pathLst>
              <a:path w="509" h="204">
                <a:moveTo>
                  <a:pt x="422" y="203"/>
                </a:moveTo>
                <a:lnTo>
                  <a:pt x="0" y="33"/>
                </a:lnTo>
                <a:lnTo>
                  <a:pt x="0" y="0"/>
                </a:lnTo>
                <a:lnTo>
                  <a:pt x="508" y="203"/>
                </a:lnTo>
                <a:lnTo>
                  <a:pt x="422" y="203"/>
                </a:lnTo>
                <a:close/>
              </a:path>
            </a:pathLst>
          </a:custGeom>
          <a:solidFill>
            <a:srgbClr val="FCFCFC"/>
          </a:solidFill>
          <a:ln>
            <a:noFill/>
          </a:ln>
        </p:spPr>
      </p:sp>
      <p:sp>
        <p:nvSpPr>
          <p:cNvPr id="2476" name="Freeform 630"/>
          <p:cNvSpPr/>
          <p:nvPr/>
        </p:nvSpPr>
        <p:spPr>
          <a:xfrm>
            <a:off x="278640" y="893160"/>
            <a:ext cx="190800" cy="76680"/>
          </a:xfrm>
          <a:custGeom>
            <a:avLst/>
            <a:gdLst/>
            <a:ahLst/>
            <a:cxnLst/>
            <a:rect l="0" t="0" r="r" b="b"/>
            <a:pathLst>
              <a:path w="530" h="213">
                <a:moveTo>
                  <a:pt x="508" y="212"/>
                </a:moveTo>
                <a:lnTo>
                  <a:pt x="0" y="9"/>
                </a:lnTo>
                <a:lnTo>
                  <a:pt x="0" y="0"/>
                </a:lnTo>
                <a:lnTo>
                  <a:pt x="529" y="212"/>
                </a:lnTo>
                <a:lnTo>
                  <a:pt x="508" y="212"/>
                </a:lnTo>
                <a:close/>
              </a:path>
            </a:pathLst>
          </a:custGeom>
          <a:solidFill>
            <a:srgbClr val="FBFBFB"/>
          </a:solidFill>
          <a:ln>
            <a:noFill/>
          </a:ln>
        </p:spPr>
      </p:sp>
      <p:sp>
        <p:nvSpPr>
          <p:cNvPr id="2477" name="Freeform 631"/>
          <p:cNvSpPr/>
          <p:nvPr/>
        </p:nvSpPr>
        <p:spPr>
          <a:xfrm>
            <a:off x="278640" y="890280"/>
            <a:ext cx="198360" cy="79560"/>
          </a:xfrm>
          <a:custGeom>
            <a:avLst/>
            <a:gdLst/>
            <a:ahLst/>
            <a:cxnLst/>
            <a:rect l="0" t="0" r="r" b="b"/>
            <a:pathLst>
              <a:path w="551" h="221">
                <a:moveTo>
                  <a:pt x="529" y="220"/>
                </a:moveTo>
                <a:lnTo>
                  <a:pt x="0" y="8"/>
                </a:lnTo>
                <a:lnTo>
                  <a:pt x="0" y="0"/>
                </a:lnTo>
                <a:lnTo>
                  <a:pt x="550" y="220"/>
                </a:lnTo>
                <a:lnTo>
                  <a:pt x="529" y="220"/>
                </a:lnTo>
                <a:close/>
              </a:path>
            </a:pathLst>
          </a:custGeom>
          <a:solidFill>
            <a:srgbClr val="FBFBFB"/>
          </a:solidFill>
          <a:ln>
            <a:noFill/>
          </a:ln>
        </p:spPr>
      </p:sp>
      <p:sp>
        <p:nvSpPr>
          <p:cNvPr id="2478" name="Freeform 632"/>
          <p:cNvSpPr/>
          <p:nvPr/>
        </p:nvSpPr>
        <p:spPr>
          <a:xfrm>
            <a:off x="278640" y="884160"/>
            <a:ext cx="213480" cy="85680"/>
          </a:xfrm>
          <a:custGeom>
            <a:avLst/>
            <a:gdLst/>
            <a:ahLst/>
            <a:cxnLst/>
            <a:rect l="0" t="0" r="r" b="b"/>
            <a:pathLst>
              <a:path w="593" h="238">
                <a:moveTo>
                  <a:pt x="550" y="237"/>
                </a:moveTo>
                <a:lnTo>
                  <a:pt x="0" y="17"/>
                </a:lnTo>
                <a:lnTo>
                  <a:pt x="0" y="0"/>
                </a:lnTo>
                <a:lnTo>
                  <a:pt x="592" y="237"/>
                </a:lnTo>
                <a:lnTo>
                  <a:pt x="550" y="237"/>
                </a:lnTo>
                <a:close/>
              </a:path>
            </a:pathLst>
          </a:custGeom>
          <a:solidFill>
            <a:srgbClr val="FBFBFB"/>
          </a:solidFill>
          <a:ln>
            <a:noFill/>
          </a:ln>
        </p:spPr>
      </p:sp>
      <p:sp>
        <p:nvSpPr>
          <p:cNvPr id="2479" name="Freeform 633"/>
          <p:cNvSpPr/>
          <p:nvPr/>
        </p:nvSpPr>
        <p:spPr>
          <a:xfrm>
            <a:off x="278640" y="880920"/>
            <a:ext cx="221040" cy="88920"/>
          </a:xfrm>
          <a:custGeom>
            <a:avLst/>
            <a:gdLst/>
            <a:ahLst/>
            <a:cxnLst/>
            <a:rect l="0" t="0" r="r" b="b"/>
            <a:pathLst>
              <a:path w="614" h="247">
                <a:moveTo>
                  <a:pt x="592" y="246"/>
                </a:moveTo>
                <a:lnTo>
                  <a:pt x="0" y="9"/>
                </a:lnTo>
                <a:lnTo>
                  <a:pt x="0" y="0"/>
                </a:lnTo>
                <a:lnTo>
                  <a:pt x="613" y="246"/>
                </a:lnTo>
                <a:lnTo>
                  <a:pt x="592" y="246"/>
                </a:lnTo>
                <a:close/>
              </a:path>
            </a:pathLst>
          </a:custGeom>
          <a:solidFill>
            <a:srgbClr val="FBFAFA"/>
          </a:solidFill>
          <a:ln>
            <a:noFill/>
          </a:ln>
        </p:spPr>
      </p:sp>
      <p:sp>
        <p:nvSpPr>
          <p:cNvPr id="2480" name="Freeform 634"/>
          <p:cNvSpPr/>
          <p:nvPr/>
        </p:nvSpPr>
        <p:spPr>
          <a:xfrm>
            <a:off x="278640" y="878040"/>
            <a:ext cx="228600" cy="91800"/>
          </a:xfrm>
          <a:custGeom>
            <a:avLst/>
            <a:gdLst/>
            <a:ahLst/>
            <a:cxnLst/>
            <a:rect l="0" t="0" r="r" b="b"/>
            <a:pathLst>
              <a:path w="635" h="255">
                <a:moveTo>
                  <a:pt x="613" y="254"/>
                </a:moveTo>
                <a:lnTo>
                  <a:pt x="0" y="8"/>
                </a:lnTo>
                <a:lnTo>
                  <a:pt x="0" y="0"/>
                </a:lnTo>
                <a:lnTo>
                  <a:pt x="634" y="254"/>
                </a:lnTo>
                <a:lnTo>
                  <a:pt x="613" y="254"/>
                </a:lnTo>
                <a:close/>
              </a:path>
            </a:pathLst>
          </a:custGeom>
          <a:solidFill>
            <a:srgbClr val="FBFAFA"/>
          </a:solidFill>
          <a:ln>
            <a:noFill/>
          </a:ln>
        </p:spPr>
      </p:sp>
      <p:sp>
        <p:nvSpPr>
          <p:cNvPr id="2481" name="Freeform 635"/>
          <p:cNvSpPr/>
          <p:nvPr/>
        </p:nvSpPr>
        <p:spPr>
          <a:xfrm>
            <a:off x="278640" y="871920"/>
            <a:ext cx="243720" cy="97920"/>
          </a:xfrm>
          <a:custGeom>
            <a:avLst/>
            <a:gdLst/>
            <a:ahLst/>
            <a:cxnLst/>
            <a:rect l="0" t="0" r="r" b="b"/>
            <a:pathLst>
              <a:path w="677" h="272">
                <a:moveTo>
                  <a:pt x="634" y="271"/>
                </a:moveTo>
                <a:lnTo>
                  <a:pt x="0" y="17"/>
                </a:lnTo>
                <a:lnTo>
                  <a:pt x="0" y="0"/>
                </a:lnTo>
                <a:lnTo>
                  <a:pt x="676" y="271"/>
                </a:lnTo>
                <a:lnTo>
                  <a:pt x="634" y="271"/>
                </a:lnTo>
                <a:close/>
              </a:path>
            </a:pathLst>
          </a:custGeom>
          <a:solidFill>
            <a:srgbClr val="FAFAFA"/>
          </a:solidFill>
          <a:ln>
            <a:noFill/>
          </a:ln>
        </p:spPr>
      </p:sp>
      <p:sp>
        <p:nvSpPr>
          <p:cNvPr id="2482" name="Freeform 636"/>
          <p:cNvSpPr/>
          <p:nvPr/>
        </p:nvSpPr>
        <p:spPr>
          <a:xfrm>
            <a:off x="278640" y="869040"/>
            <a:ext cx="251640" cy="100800"/>
          </a:xfrm>
          <a:custGeom>
            <a:avLst/>
            <a:gdLst/>
            <a:ahLst/>
            <a:cxnLst/>
            <a:rect l="0" t="0" r="r" b="b"/>
            <a:pathLst>
              <a:path w="699" h="280">
                <a:moveTo>
                  <a:pt x="676" y="279"/>
                </a:moveTo>
                <a:lnTo>
                  <a:pt x="0" y="8"/>
                </a:lnTo>
                <a:lnTo>
                  <a:pt x="0" y="0"/>
                </a:lnTo>
                <a:lnTo>
                  <a:pt x="698" y="279"/>
                </a:lnTo>
                <a:lnTo>
                  <a:pt x="676" y="279"/>
                </a:lnTo>
                <a:close/>
              </a:path>
            </a:pathLst>
          </a:custGeom>
          <a:solidFill>
            <a:srgbClr val="FAF9F9"/>
          </a:solidFill>
          <a:ln>
            <a:noFill/>
          </a:ln>
        </p:spPr>
      </p:sp>
      <p:sp>
        <p:nvSpPr>
          <p:cNvPr id="2483" name="Freeform 637"/>
          <p:cNvSpPr/>
          <p:nvPr/>
        </p:nvSpPr>
        <p:spPr>
          <a:xfrm>
            <a:off x="278640" y="865800"/>
            <a:ext cx="259200" cy="104040"/>
          </a:xfrm>
          <a:custGeom>
            <a:avLst/>
            <a:gdLst/>
            <a:ahLst/>
            <a:cxnLst/>
            <a:rect l="0" t="0" r="r" b="b"/>
            <a:pathLst>
              <a:path w="720" h="289">
                <a:moveTo>
                  <a:pt x="698" y="288"/>
                </a:moveTo>
                <a:lnTo>
                  <a:pt x="0" y="9"/>
                </a:lnTo>
                <a:lnTo>
                  <a:pt x="0" y="0"/>
                </a:lnTo>
                <a:lnTo>
                  <a:pt x="719" y="288"/>
                </a:lnTo>
                <a:lnTo>
                  <a:pt x="698" y="288"/>
                </a:lnTo>
                <a:close/>
              </a:path>
            </a:pathLst>
          </a:custGeom>
          <a:solidFill>
            <a:srgbClr val="FAF9F9"/>
          </a:solidFill>
          <a:ln>
            <a:noFill/>
          </a:ln>
        </p:spPr>
      </p:sp>
      <p:sp>
        <p:nvSpPr>
          <p:cNvPr id="2484" name="Freeform 638"/>
          <p:cNvSpPr/>
          <p:nvPr/>
        </p:nvSpPr>
        <p:spPr>
          <a:xfrm>
            <a:off x="278640" y="859680"/>
            <a:ext cx="274320" cy="110160"/>
          </a:xfrm>
          <a:custGeom>
            <a:avLst/>
            <a:gdLst/>
            <a:ahLst/>
            <a:cxnLst/>
            <a:rect l="0" t="0" r="r" b="b"/>
            <a:pathLst>
              <a:path w="762" h="306">
                <a:moveTo>
                  <a:pt x="719" y="305"/>
                </a:moveTo>
                <a:lnTo>
                  <a:pt x="0" y="17"/>
                </a:lnTo>
                <a:lnTo>
                  <a:pt x="0" y="0"/>
                </a:lnTo>
                <a:lnTo>
                  <a:pt x="761" y="305"/>
                </a:lnTo>
                <a:lnTo>
                  <a:pt x="719" y="305"/>
                </a:lnTo>
                <a:close/>
              </a:path>
            </a:pathLst>
          </a:custGeom>
          <a:solidFill>
            <a:srgbClr val="F9F9F9"/>
          </a:solidFill>
          <a:ln>
            <a:noFill/>
          </a:ln>
        </p:spPr>
      </p:sp>
      <p:sp>
        <p:nvSpPr>
          <p:cNvPr id="2485" name="Freeform 639"/>
          <p:cNvSpPr/>
          <p:nvPr/>
        </p:nvSpPr>
        <p:spPr>
          <a:xfrm>
            <a:off x="278640" y="856800"/>
            <a:ext cx="281880" cy="113040"/>
          </a:xfrm>
          <a:custGeom>
            <a:avLst/>
            <a:gdLst/>
            <a:ahLst/>
            <a:cxnLst/>
            <a:rect l="0" t="0" r="r" b="b"/>
            <a:pathLst>
              <a:path w="783" h="314">
                <a:moveTo>
                  <a:pt x="761" y="313"/>
                </a:moveTo>
                <a:lnTo>
                  <a:pt x="0" y="8"/>
                </a:lnTo>
                <a:lnTo>
                  <a:pt x="0" y="0"/>
                </a:lnTo>
                <a:lnTo>
                  <a:pt x="782" y="313"/>
                </a:lnTo>
                <a:lnTo>
                  <a:pt x="761" y="313"/>
                </a:lnTo>
                <a:close/>
              </a:path>
            </a:pathLst>
          </a:custGeom>
          <a:solidFill>
            <a:srgbClr val="F9F8F8"/>
          </a:solidFill>
          <a:ln>
            <a:noFill/>
          </a:ln>
        </p:spPr>
      </p:sp>
      <p:sp>
        <p:nvSpPr>
          <p:cNvPr id="2486" name="Freeform 640"/>
          <p:cNvSpPr/>
          <p:nvPr/>
        </p:nvSpPr>
        <p:spPr>
          <a:xfrm>
            <a:off x="278640" y="853560"/>
            <a:ext cx="289440" cy="116280"/>
          </a:xfrm>
          <a:custGeom>
            <a:avLst/>
            <a:gdLst/>
            <a:ahLst/>
            <a:cxnLst/>
            <a:rect l="0" t="0" r="r" b="b"/>
            <a:pathLst>
              <a:path w="804" h="323">
                <a:moveTo>
                  <a:pt x="782" y="322"/>
                </a:moveTo>
                <a:lnTo>
                  <a:pt x="0" y="9"/>
                </a:lnTo>
                <a:lnTo>
                  <a:pt x="0" y="0"/>
                </a:lnTo>
                <a:lnTo>
                  <a:pt x="803" y="322"/>
                </a:lnTo>
                <a:lnTo>
                  <a:pt x="782" y="322"/>
                </a:lnTo>
                <a:close/>
              </a:path>
            </a:pathLst>
          </a:custGeom>
          <a:solidFill>
            <a:srgbClr val="F9F8F8"/>
          </a:solidFill>
          <a:ln>
            <a:noFill/>
          </a:ln>
        </p:spPr>
      </p:sp>
      <p:sp>
        <p:nvSpPr>
          <p:cNvPr id="2487" name="Freeform 641"/>
          <p:cNvSpPr/>
          <p:nvPr/>
        </p:nvSpPr>
        <p:spPr>
          <a:xfrm>
            <a:off x="278640" y="847800"/>
            <a:ext cx="304560" cy="122040"/>
          </a:xfrm>
          <a:custGeom>
            <a:avLst/>
            <a:gdLst/>
            <a:ahLst/>
            <a:cxnLst/>
            <a:rect l="0" t="0" r="r" b="b"/>
            <a:pathLst>
              <a:path w="846" h="339">
                <a:moveTo>
                  <a:pt x="803" y="338"/>
                </a:moveTo>
                <a:lnTo>
                  <a:pt x="0" y="16"/>
                </a:lnTo>
                <a:lnTo>
                  <a:pt x="0" y="0"/>
                </a:lnTo>
                <a:lnTo>
                  <a:pt x="845" y="338"/>
                </a:lnTo>
                <a:lnTo>
                  <a:pt x="803" y="338"/>
                </a:lnTo>
                <a:close/>
              </a:path>
            </a:pathLst>
          </a:custGeom>
          <a:solidFill>
            <a:srgbClr val="F8F8F8"/>
          </a:solidFill>
          <a:ln>
            <a:noFill/>
          </a:ln>
        </p:spPr>
      </p:sp>
      <p:sp>
        <p:nvSpPr>
          <p:cNvPr id="2488" name="Freeform 642"/>
          <p:cNvSpPr/>
          <p:nvPr/>
        </p:nvSpPr>
        <p:spPr>
          <a:xfrm>
            <a:off x="278640" y="841680"/>
            <a:ext cx="319680" cy="128160"/>
          </a:xfrm>
          <a:custGeom>
            <a:avLst/>
            <a:gdLst/>
            <a:ahLst/>
            <a:cxnLst/>
            <a:rect l="0" t="0" r="r" b="b"/>
            <a:pathLst>
              <a:path w="888" h="356">
                <a:moveTo>
                  <a:pt x="845" y="355"/>
                </a:moveTo>
                <a:lnTo>
                  <a:pt x="0" y="17"/>
                </a:lnTo>
                <a:lnTo>
                  <a:pt x="0" y="0"/>
                </a:lnTo>
                <a:lnTo>
                  <a:pt x="887" y="355"/>
                </a:lnTo>
                <a:lnTo>
                  <a:pt x="845" y="355"/>
                </a:lnTo>
                <a:close/>
              </a:path>
            </a:pathLst>
          </a:custGeom>
          <a:solidFill>
            <a:srgbClr val="F8F7F7"/>
          </a:solidFill>
          <a:ln>
            <a:noFill/>
          </a:ln>
        </p:spPr>
      </p:sp>
      <p:sp>
        <p:nvSpPr>
          <p:cNvPr id="2489" name="Freeform 643"/>
          <p:cNvSpPr/>
          <p:nvPr/>
        </p:nvSpPr>
        <p:spPr>
          <a:xfrm>
            <a:off x="278640" y="838440"/>
            <a:ext cx="327600" cy="131400"/>
          </a:xfrm>
          <a:custGeom>
            <a:avLst/>
            <a:gdLst/>
            <a:ahLst/>
            <a:cxnLst/>
            <a:rect l="0" t="0" r="r" b="b"/>
            <a:pathLst>
              <a:path w="910" h="365">
                <a:moveTo>
                  <a:pt x="887" y="364"/>
                </a:moveTo>
                <a:lnTo>
                  <a:pt x="0" y="9"/>
                </a:lnTo>
                <a:lnTo>
                  <a:pt x="0" y="0"/>
                </a:lnTo>
                <a:lnTo>
                  <a:pt x="909" y="364"/>
                </a:lnTo>
                <a:lnTo>
                  <a:pt x="887" y="364"/>
                </a:lnTo>
                <a:close/>
              </a:path>
            </a:pathLst>
          </a:custGeom>
          <a:solidFill>
            <a:srgbClr val="F7F6F6"/>
          </a:solidFill>
          <a:ln>
            <a:noFill/>
          </a:ln>
        </p:spPr>
      </p:sp>
      <p:sp>
        <p:nvSpPr>
          <p:cNvPr id="2490" name="Freeform 644"/>
          <p:cNvSpPr/>
          <p:nvPr/>
        </p:nvSpPr>
        <p:spPr>
          <a:xfrm>
            <a:off x="278640" y="835560"/>
            <a:ext cx="335160" cy="134280"/>
          </a:xfrm>
          <a:custGeom>
            <a:avLst/>
            <a:gdLst/>
            <a:ahLst/>
            <a:cxnLst/>
            <a:rect l="0" t="0" r="r" b="b"/>
            <a:pathLst>
              <a:path w="931" h="373">
                <a:moveTo>
                  <a:pt x="909" y="372"/>
                </a:moveTo>
                <a:lnTo>
                  <a:pt x="0" y="8"/>
                </a:lnTo>
                <a:lnTo>
                  <a:pt x="0" y="0"/>
                </a:lnTo>
                <a:lnTo>
                  <a:pt x="930" y="372"/>
                </a:lnTo>
                <a:lnTo>
                  <a:pt x="909" y="372"/>
                </a:lnTo>
                <a:close/>
              </a:path>
            </a:pathLst>
          </a:custGeom>
          <a:solidFill>
            <a:srgbClr val="F7F6F6"/>
          </a:solidFill>
          <a:ln>
            <a:noFill/>
          </a:ln>
        </p:spPr>
      </p:sp>
      <p:sp>
        <p:nvSpPr>
          <p:cNvPr id="2491" name="Freeform 645"/>
          <p:cNvSpPr/>
          <p:nvPr/>
        </p:nvSpPr>
        <p:spPr>
          <a:xfrm>
            <a:off x="278640" y="832320"/>
            <a:ext cx="342720" cy="137520"/>
          </a:xfrm>
          <a:custGeom>
            <a:avLst/>
            <a:gdLst/>
            <a:ahLst/>
            <a:cxnLst/>
            <a:rect l="0" t="0" r="r" b="b"/>
            <a:pathLst>
              <a:path w="952" h="382">
                <a:moveTo>
                  <a:pt x="930" y="381"/>
                </a:moveTo>
                <a:lnTo>
                  <a:pt x="0" y="9"/>
                </a:lnTo>
                <a:lnTo>
                  <a:pt x="0" y="0"/>
                </a:lnTo>
                <a:lnTo>
                  <a:pt x="951" y="381"/>
                </a:lnTo>
                <a:lnTo>
                  <a:pt x="930" y="381"/>
                </a:lnTo>
                <a:close/>
              </a:path>
            </a:pathLst>
          </a:custGeom>
          <a:solidFill>
            <a:srgbClr val="F6F6F6"/>
          </a:solidFill>
          <a:ln>
            <a:noFill/>
          </a:ln>
        </p:spPr>
      </p:sp>
      <p:sp>
        <p:nvSpPr>
          <p:cNvPr id="2492" name="Freeform 646"/>
          <p:cNvSpPr/>
          <p:nvPr/>
        </p:nvSpPr>
        <p:spPr>
          <a:xfrm>
            <a:off x="278640" y="829440"/>
            <a:ext cx="350280" cy="140400"/>
          </a:xfrm>
          <a:custGeom>
            <a:avLst/>
            <a:gdLst/>
            <a:ahLst/>
            <a:cxnLst/>
            <a:rect l="0" t="0" r="r" b="b"/>
            <a:pathLst>
              <a:path w="973" h="390">
                <a:moveTo>
                  <a:pt x="951" y="389"/>
                </a:moveTo>
                <a:lnTo>
                  <a:pt x="0" y="8"/>
                </a:lnTo>
                <a:lnTo>
                  <a:pt x="0" y="0"/>
                </a:lnTo>
                <a:lnTo>
                  <a:pt x="972" y="389"/>
                </a:lnTo>
                <a:lnTo>
                  <a:pt x="951" y="389"/>
                </a:lnTo>
                <a:close/>
              </a:path>
            </a:pathLst>
          </a:custGeom>
          <a:solidFill>
            <a:srgbClr val="F6F6F6"/>
          </a:solidFill>
          <a:ln>
            <a:noFill/>
          </a:ln>
        </p:spPr>
      </p:sp>
      <p:sp>
        <p:nvSpPr>
          <p:cNvPr id="2493" name="Freeform 647"/>
          <p:cNvSpPr/>
          <p:nvPr/>
        </p:nvSpPr>
        <p:spPr>
          <a:xfrm>
            <a:off x="278640" y="823320"/>
            <a:ext cx="365400" cy="146520"/>
          </a:xfrm>
          <a:custGeom>
            <a:avLst/>
            <a:gdLst/>
            <a:ahLst/>
            <a:cxnLst/>
            <a:rect l="0" t="0" r="r" b="b"/>
            <a:pathLst>
              <a:path w="1015" h="407">
                <a:moveTo>
                  <a:pt x="972" y="406"/>
                </a:moveTo>
                <a:lnTo>
                  <a:pt x="0" y="17"/>
                </a:lnTo>
                <a:lnTo>
                  <a:pt x="0" y="0"/>
                </a:lnTo>
                <a:lnTo>
                  <a:pt x="1014" y="406"/>
                </a:lnTo>
                <a:lnTo>
                  <a:pt x="972" y="406"/>
                </a:lnTo>
                <a:close/>
              </a:path>
            </a:pathLst>
          </a:custGeom>
          <a:solidFill>
            <a:srgbClr val="F6F5F5"/>
          </a:solidFill>
          <a:ln>
            <a:noFill/>
          </a:ln>
        </p:spPr>
      </p:sp>
      <p:sp>
        <p:nvSpPr>
          <p:cNvPr id="2494" name="Freeform 648"/>
          <p:cNvSpPr/>
          <p:nvPr/>
        </p:nvSpPr>
        <p:spPr>
          <a:xfrm>
            <a:off x="278640" y="820440"/>
            <a:ext cx="372960" cy="149400"/>
          </a:xfrm>
          <a:custGeom>
            <a:avLst/>
            <a:gdLst/>
            <a:ahLst/>
            <a:cxnLst/>
            <a:rect l="0" t="0" r="r" b="b"/>
            <a:pathLst>
              <a:path w="1036" h="415">
                <a:moveTo>
                  <a:pt x="1014" y="414"/>
                </a:moveTo>
                <a:lnTo>
                  <a:pt x="0" y="8"/>
                </a:lnTo>
                <a:lnTo>
                  <a:pt x="0" y="0"/>
                </a:lnTo>
                <a:lnTo>
                  <a:pt x="1035" y="414"/>
                </a:lnTo>
                <a:lnTo>
                  <a:pt x="1014" y="414"/>
                </a:lnTo>
                <a:close/>
              </a:path>
            </a:pathLst>
          </a:custGeom>
          <a:solidFill>
            <a:srgbClr val="F5F4F4"/>
          </a:solidFill>
          <a:ln>
            <a:noFill/>
          </a:ln>
        </p:spPr>
      </p:sp>
      <p:sp>
        <p:nvSpPr>
          <p:cNvPr id="2495" name="Freeform 649"/>
          <p:cNvSpPr/>
          <p:nvPr/>
        </p:nvSpPr>
        <p:spPr>
          <a:xfrm>
            <a:off x="278640" y="817200"/>
            <a:ext cx="380520" cy="152640"/>
          </a:xfrm>
          <a:custGeom>
            <a:avLst/>
            <a:gdLst/>
            <a:ahLst/>
            <a:cxnLst/>
            <a:rect l="0" t="0" r="r" b="b"/>
            <a:pathLst>
              <a:path w="1057" h="424">
                <a:moveTo>
                  <a:pt x="1035" y="423"/>
                </a:moveTo>
                <a:lnTo>
                  <a:pt x="0" y="9"/>
                </a:lnTo>
                <a:lnTo>
                  <a:pt x="0" y="0"/>
                </a:lnTo>
                <a:lnTo>
                  <a:pt x="1056" y="423"/>
                </a:lnTo>
                <a:lnTo>
                  <a:pt x="1035" y="423"/>
                </a:lnTo>
                <a:close/>
              </a:path>
            </a:pathLst>
          </a:custGeom>
          <a:solidFill>
            <a:srgbClr val="F5F4F4"/>
          </a:solidFill>
          <a:ln>
            <a:noFill/>
          </a:ln>
        </p:spPr>
      </p:sp>
      <p:sp>
        <p:nvSpPr>
          <p:cNvPr id="2496" name="Freeform 650"/>
          <p:cNvSpPr/>
          <p:nvPr/>
        </p:nvSpPr>
        <p:spPr>
          <a:xfrm>
            <a:off x="278640" y="814320"/>
            <a:ext cx="388080" cy="155520"/>
          </a:xfrm>
          <a:custGeom>
            <a:avLst/>
            <a:gdLst/>
            <a:ahLst/>
            <a:cxnLst/>
            <a:rect l="0" t="0" r="r" b="b"/>
            <a:pathLst>
              <a:path w="1078" h="432">
                <a:moveTo>
                  <a:pt x="1056" y="431"/>
                </a:moveTo>
                <a:lnTo>
                  <a:pt x="0" y="8"/>
                </a:lnTo>
                <a:lnTo>
                  <a:pt x="0" y="0"/>
                </a:lnTo>
                <a:lnTo>
                  <a:pt x="1077" y="431"/>
                </a:lnTo>
                <a:lnTo>
                  <a:pt x="1056" y="431"/>
                </a:lnTo>
                <a:close/>
              </a:path>
            </a:pathLst>
          </a:custGeom>
          <a:solidFill>
            <a:srgbClr val="F4F4F4"/>
          </a:solidFill>
          <a:ln>
            <a:noFill/>
          </a:ln>
        </p:spPr>
      </p:sp>
      <p:sp>
        <p:nvSpPr>
          <p:cNvPr id="2497" name="Freeform 651"/>
          <p:cNvSpPr/>
          <p:nvPr/>
        </p:nvSpPr>
        <p:spPr>
          <a:xfrm>
            <a:off x="278640" y="811080"/>
            <a:ext cx="395640" cy="158760"/>
          </a:xfrm>
          <a:custGeom>
            <a:avLst/>
            <a:gdLst/>
            <a:ahLst/>
            <a:cxnLst/>
            <a:rect l="0" t="0" r="r" b="b"/>
            <a:pathLst>
              <a:path w="1099" h="441">
                <a:moveTo>
                  <a:pt x="1077" y="440"/>
                </a:moveTo>
                <a:lnTo>
                  <a:pt x="0" y="9"/>
                </a:lnTo>
                <a:lnTo>
                  <a:pt x="0" y="0"/>
                </a:lnTo>
                <a:lnTo>
                  <a:pt x="1098" y="440"/>
                </a:lnTo>
                <a:lnTo>
                  <a:pt x="1077" y="440"/>
                </a:lnTo>
                <a:close/>
              </a:path>
            </a:pathLst>
          </a:custGeom>
          <a:solidFill>
            <a:srgbClr val="F4F4F4"/>
          </a:solidFill>
          <a:ln>
            <a:noFill/>
          </a:ln>
        </p:spPr>
      </p:sp>
      <p:sp>
        <p:nvSpPr>
          <p:cNvPr id="2498" name="Freeform 652"/>
          <p:cNvSpPr/>
          <p:nvPr/>
        </p:nvSpPr>
        <p:spPr>
          <a:xfrm>
            <a:off x="278640" y="805320"/>
            <a:ext cx="411120" cy="164520"/>
          </a:xfrm>
          <a:custGeom>
            <a:avLst/>
            <a:gdLst/>
            <a:ahLst/>
            <a:cxnLst/>
            <a:rect l="0" t="0" r="r" b="b"/>
            <a:pathLst>
              <a:path w="1142" h="457">
                <a:moveTo>
                  <a:pt x="1098" y="456"/>
                </a:moveTo>
                <a:lnTo>
                  <a:pt x="0" y="16"/>
                </a:lnTo>
                <a:lnTo>
                  <a:pt x="0" y="0"/>
                </a:lnTo>
                <a:lnTo>
                  <a:pt x="1141" y="456"/>
                </a:lnTo>
                <a:lnTo>
                  <a:pt x="1098" y="456"/>
                </a:lnTo>
                <a:close/>
              </a:path>
            </a:pathLst>
          </a:custGeom>
          <a:solidFill>
            <a:srgbClr val="F4F3F3"/>
          </a:solidFill>
          <a:ln>
            <a:noFill/>
          </a:ln>
        </p:spPr>
      </p:sp>
      <p:sp>
        <p:nvSpPr>
          <p:cNvPr id="2499" name="Freeform 653"/>
          <p:cNvSpPr/>
          <p:nvPr/>
        </p:nvSpPr>
        <p:spPr>
          <a:xfrm>
            <a:off x="278640" y="802080"/>
            <a:ext cx="418680" cy="167760"/>
          </a:xfrm>
          <a:custGeom>
            <a:avLst/>
            <a:gdLst/>
            <a:ahLst/>
            <a:cxnLst/>
            <a:rect l="0" t="0" r="r" b="b"/>
            <a:pathLst>
              <a:path w="1163" h="466">
                <a:moveTo>
                  <a:pt x="1141" y="465"/>
                </a:moveTo>
                <a:lnTo>
                  <a:pt x="0" y="9"/>
                </a:lnTo>
                <a:lnTo>
                  <a:pt x="0" y="0"/>
                </a:lnTo>
                <a:lnTo>
                  <a:pt x="1162" y="465"/>
                </a:lnTo>
                <a:lnTo>
                  <a:pt x="1141" y="465"/>
                </a:lnTo>
                <a:close/>
              </a:path>
            </a:pathLst>
          </a:custGeom>
          <a:solidFill>
            <a:srgbClr val="F3F2F2"/>
          </a:solidFill>
          <a:ln>
            <a:noFill/>
          </a:ln>
        </p:spPr>
      </p:sp>
      <p:sp>
        <p:nvSpPr>
          <p:cNvPr id="2500" name="Freeform 654"/>
          <p:cNvSpPr/>
          <p:nvPr/>
        </p:nvSpPr>
        <p:spPr>
          <a:xfrm>
            <a:off x="278640" y="799200"/>
            <a:ext cx="426240" cy="170640"/>
          </a:xfrm>
          <a:custGeom>
            <a:avLst/>
            <a:gdLst/>
            <a:ahLst/>
            <a:cxnLst/>
            <a:rect l="0" t="0" r="r" b="b"/>
            <a:pathLst>
              <a:path w="1184" h="474">
                <a:moveTo>
                  <a:pt x="1162" y="473"/>
                </a:moveTo>
                <a:lnTo>
                  <a:pt x="0" y="8"/>
                </a:lnTo>
                <a:lnTo>
                  <a:pt x="0" y="0"/>
                </a:lnTo>
                <a:lnTo>
                  <a:pt x="1183" y="473"/>
                </a:lnTo>
                <a:lnTo>
                  <a:pt x="1162" y="473"/>
                </a:lnTo>
                <a:close/>
              </a:path>
            </a:pathLst>
          </a:custGeom>
          <a:solidFill>
            <a:srgbClr val="F3F2F2"/>
          </a:solidFill>
          <a:ln>
            <a:noFill/>
          </a:ln>
        </p:spPr>
      </p:sp>
      <p:sp>
        <p:nvSpPr>
          <p:cNvPr id="2501" name="Freeform 655"/>
          <p:cNvSpPr/>
          <p:nvPr/>
        </p:nvSpPr>
        <p:spPr>
          <a:xfrm>
            <a:off x="278640" y="795960"/>
            <a:ext cx="433800" cy="173880"/>
          </a:xfrm>
          <a:custGeom>
            <a:avLst/>
            <a:gdLst/>
            <a:ahLst/>
            <a:cxnLst/>
            <a:rect l="0" t="0" r="r" b="b"/>
            <a:pathLst>
              <a:path w="1205" h="483">
                <a:moveTo>
                  <a:pt x="1183" y="482"/>
                </a:moveTo>
                <a:lnTo>
                  <a:pt x="0" y="9"/>
                </a:lnTo>
                <a:lnTo>
                  <a:pt x="0" y="0"/>
                </a:lnTo>
                <a:lnTo>
                  <a:pt x="1204" y="482"/>
                </a:lnTo>
                <a:lnTo>
                  <a:pt x="1183" y="482"/>
                </a:lnTo>
                <a:close/>
              </a:path>
            </a:pathLst>
          </a:custGeom>
          <a:solidFill>
            <a:srgbClr val="F2F1F1"/>
          </a:solidFill>
          <a:ln>
            <a:noFill/>
          </a:ln>
        </p:spPr>
      </p:sp>
      <p:sp>
        <p:nvSpPr>
          <p:cNvPr id="2502" name="Freeform 656"/>
          <p:cNvSpPr/>
          <p:nvPr/>
        </p:nvSpPr>
        <p:spPr>
          <a:xfrm>
            <a:off x="278640" y="793080"/>
            <a:ext cx="441360" cy="176760"/>
          </a:xfrm>
          <a:custGeom>
            <a:avLst/>
            <a:gdLst/>
            <a:ahLst/>
            <a:cxnLst/>
            <a:rect l="0" t="0" r="r" b="b"/>
            <a:pathLst>
              <a:path w="1226" h="491">
                <a:moveTo>
                  <a:pt x="1204" y="490"/>
                </a:moveTo>
                <a:lnTo>
                  <a:pt x="0" y="8"/>
                </a:lnTo>
                <a:lnTo>
                  <a:pt x="0" y="0"/>
                </a:lnTo>
                <a:lnTo>
                  <a:pt x="1225" y="490"/>
                </a:lnTo>
                <a:lnTo>
                  <a:pt x="1204" y="490"/>
                </a:lnTo>
                <a:close/>
              </a:path>
            </a:pathLst>
          </a:custGeom>
          <a:solidFill>
            <a:srgbClr val="F2F1F1"/>
          </a:solidFill>
          <a:ln>
            <a:noFill/>
          </a:ln>
        </p:spPr>
      </p:sp>
      <p:sp>
        <p:nvSpPr>
          <p:cNvPr id="2503" name="Freeform 657"/>
          <p:cNvSpPr/>
          <p:nvPr/>
        </p:nvSpPr>
        <p:spPr>
          <a:xfrm>
            <a:off x="278640" y="789840"/>
            <a:ext cx="448920" cy="180000"/>
          </a:xfrm>
          <a:custGeom>
            <a:avLst/>
            <a:gdLst/>
            <a:ahLst/>
            <a:cxnLst/>
            <a:rect l="0" t="0" r="r" b="b"/>
            <a:pathLst>
              <a:path w="1247" h="500">
                <a:moveTo>
                  <a:pt x="1225" y="499"/>
                </a:moveTo>
                <a:lnTo>
                  <a:pt x="0" y="9"/>
                </a:lnTo>
                <a:lnTo>
                  <a:pt x="0" y="0"/>
                </a:lnTo>
                <a:lnTo>
                  <a:pt x="1246" y="499"/>
                </a:lnTo>
                <a:lnTo>
                  <a:pt x="1225" y="499"/>
                </a:lnTo>
                <a:close/>
              </a:path>
            </a:pathLst>
          </a:custGeom>
          <a:solidFill>
            <a:srgbClr val="F1F0F0"/>
          </a:solidFill>
          <a:ln>
            <a:noFill/>
          </a:ln>
        </p:spPr>
      </p:sp>
      <p:sp>
        <p:nvSpPr>
          <p:cNvPr id="2504" name="Freeform 658"/>
          <p:cNvSpPr/>
          <p:nvPr/>
        </p:nvSpPr>
        <p:spPr>
          <a:xfrm>
            <a:off x="278640" y="786960"/>
            <a:ext cx="456480" cy="182880"/>
          </a:xfrm>
          <a:custGeom>
            <a:avLst/>
            <a:gdLst/>
            <a:ahLst/>
            <a:cxnLst/>
            <a:rect l="0" t="0" r="r" b="b"/>
            <a:pathLst>
              <a:path w="1268" h="508">
                <a:moveTo>
                  <a:pt x="1246" y="507"/>
                </a:moveTo>
                <a:lnTo>
                  <a:pt x="0" y="8"/>
                </a:lnTo>
                <a:lnTo>
                  <a:pt x="0" y="0"/>
                </a:lnTo>
                <a:lnTo>
                  <a:pt x="1267" y="507"/>
                </a:lnTo>
                <a:lnTo>
                  <a:pt x="1246" y="507"/>
                </a:lnTo>
                <a:close/>
              </a:path>
            </a:pathLst>
          </a:custGeom>
          <a:solidFill>
            <a:srgbClr val="F1F0F0"/>
          </a:solidFill>
          <a:ln>
            <a:noFill/>
          </a:ln>
        </p:spPr>
      </p:sp>
      <p:sp>
        <p:nvSpPr>
          <p:cNvPr id="2505" name="Freeform 659"/>
          <p:cNvSpPr/>
          <p:nvPr/>
        </p:nvSpPr>
        <p:spPr>
          <a:xfrm>
            <a:off x="278640" y="783720"/>
            <a:ext cx="464040" cy="186120"/>
          </a:xfrm>
          <a:custGeom>
            <a:avLst/>
            <a:gdLst/>
            <a:ahLst/>
            <a:cxnLst/>
            <a:rect l="0" t="0" r="r" b="b"/>
            <a:pathLst>
              <a:path w="1289" h="517">
                <a:moveTo>
                  <a:pt x="1267" y="516"/>
                </a:moveTo>
                <a:lnTo>
                  <a:pt x="0" y="9"/>
                </a:lnTo>
                <a:lnTo>
                  <a:pt x="0" y="0"/>
                </a:lnTo>
                <a:lnTo>
                  <a:pt x="1288" y="516"/>
                </a:lnTo>
                <a:lnTo>
                  <a:pt x="1267" y="516"/>
                </a:lnTo>
                <a:close/>
              </a:path>
            </a:pathLst>
          </a:custGeom>
          <a:solidFill>
            <a:srgbClr val="F0EFEF"/>
          </a:solidFill>
          <a:ln>
            <a:noFill/>
          </a:ln>
        </p:spPr>
      </p:sp>
      <p:sp>
        <p:nvSpPr>
          <p:cNvPr id="2506" name="Freeform 660"/>
          <p:cNvSpPr/>
          <p:nvPr/>
        </p:nvSpPr>
        <p:spPr>
          <a:xfrm>
            <a:off x="278640" y="780840"/>
            <a:ext cx="471600" cy="189000"/>
          </a:xfrm>
          <a:custGeom>
            <a:avLst/>
            <a:gdLst/>
            <a:ahLst/>
            <a:cxnLst/>
            <a:rect l="0" t="0" r="r" b="b"/>
            <a:pathLst>
              <a:path w="1310" h="525">
                <a:moveTo>
                  <a:pt x="1288" y="524"/>
                </a:moveTo>
                <a:lnTo>
                  <a:pt x="0" y="8"/>
                </a:lnTo>
                <a:lnTo>
                  <a:pt x="0" y="0"/>
                </a:lnTo>
                <a:lnTo>
                  <a:pt x="1309" y="524"/>
                </a:lnTo>
                <a:lnTo>
                  <a:pt x="1288" y="524"/>
                </a:lnTo>
                <a:close/>
              </a:path>
            </a:pathLst>
          </a:custGeom>
          <a:solidFill>
            <a:srgbClr val="F0EFEF"/>
          </a:solidFill>
          <a:ln>
            <a:noFill/>
          </a:ln>
        </p:spPr>
      </p:sp>
      <p:sp>
        <p:nvSpPr>
          <p:cNvPr id="2507" name="Freeform 661"/>
          <p:cNvSpPr/>
          <p:nvPr/>
        </p:nvSpPr>
        <p:spPr>
          <a:xfrm>
            <a:off x="278640" y="777960"/>
            <a:ext cx="479520" cy="191880"/>
          </a:xfrm>
          <a:custGeom>
            <a:avLst/>
            <a:gdLst/>
            <a:ahLst/>
            <a:cxnLst/>
            <a:rect l="0" t="0" r="r" b="b"/>
            <a:pathLst>
              <a:path w="1332" h="533">
                <a:moveTo>
                  <a:pt x="1309" y="532"/>
                </a:moveTo>
                <a:lnTo>
                  <a:pt x="0" y="8"/>
                </a:lnTo>
                <a:lnTo>
                  <a:pt x="0" y="0"/>
                </a:lnTo>
                <a:lnTo>
                  <a:pt x="1331" y="532"/>
                </a:lnTo>
                <a:lnTo>
                  <a:pt x="1309" y="532"/>
                </a:lnTo>
                <a:close/>
              </a:path>
            </a:pathLst>
          </a:custGeom>
          <a:solidFill>
            <a:srgbClr val="EFEEEE"/>
          </a:solidFill>
          <a:ln>
            <a:noFill/>
          </a:ln>
        </p:spPr>
      </p:sp>
      <p:sp>
        <p:nvSpPr>
          <p:cNvPr id="2508" name="Freeform 662"/>
          <p:cNvSpPr/>
          <p:nvPr/>
        </p:nvSpPr>
        <p:spPr>
          <a:xfrm>
            <a:off x="278640" y="774720"/>
            <a:ext cx="487080" cy="195120"/>
          </a:xfrm>
          <a:custGeom>
            <a:avLst/>
            <a:gdLst/>
            <a:ahLst/>
            <a:cxnLst/>
            <a:rect l="0" t="0" r="r" b="b"/>
            <a:pathLst>
              <a:path w="1353" h="542">
                <a:moveTo>
                  <a:pt x="1331" y="541"/>
                </a:moveTo>
                <a:lnTo>
                  <a:pt x="0" y="9"/>
                </a:lnTo>
                <a:lnTo>
                  <a:pt x="0" y="0"/>
                </a:lnTo>
                <a:lnTo>
                  <a:pt x="1352" y="541"/>
                </a:lnTo>
                <a:lnTo>
                  <a:pt x="1331" y="541"/>
                </a:lnTo>
                <a:close/>
              </a:path>
            </a:pathLst>
          </a:custGeom>
          <a:solidFill>
            <a:srgbClr val="EFEEEE"/>
          </a:solidFill>
          <a:ln>
            <a:noFill/>
          </a:ln>
        </p:spPr>
      </p:sp>
      <p:sp>
        <p:nvSpPr>
          <p:cNvPr id="2509" name="Freeform 663"/>
          <p:cNvSpPr/>
          <p:nvPr/>
        </p:nvSpPr>
        <p:spPr>
          <a:xfrm>
            <a:off x="278640" y="771840"/>
            <a:ext cx="494640" cy="198000"/>
          </a:xfrm>
          <a:custGeom>
            <a:avLst/>
            <a:gdLst/>
            <a:ahLst/>
            <a:cxnLst/>
            <a:rect l="0" t="0" r="r" b="b"/>
            <a:pathLst>
              <a:path w="1374" h="550">
                <a:moveTo>
                  <a:pt x="1352" y="549"/>
                </a:moveTo>
                <a:lnTo>
                  <a:pt x="0" y="8"/>
                </a:lnTo>
                <a:lnTo>
                  <a:pt x="0" y="0"/>
                </a:lnTo>
                <a:lnTo>
                  <a:pt x="1373" y="549"/>
                </a:lnTo>
                <a:lnTo>
                  <a:pt x="1352" y="549"/>
                </a:lnTo>
                <a:close/>
              </a:path>
            </a:pathLst>
          </a:custGeom>
          <a:solidFill>
            <a:srgbClr val="EFEEED"/>
          </a:solidFill>
          <a:ln>
            <a:noFill/>
          </a:ln>
        </p:spPr>
      </p:sp>
      <p:sp>
        <p:nvSpPr>
          <p:cNvPr id="2510" name="Freeform 664"/>
          <p:cNvSpPr/>
          <p:nvPr/>
        </p:nvSpPr>
        <p:spPr>
          <a:xfrm>
            <a:off x="278640" y="768600"/>
            <a:ext cx="502200" cy="201240"/>
          </a:xfrm>
          <a:custGeom>
            <a:avLst/>
            <a:gdLst/>
            <a:ahLst/>
            <a:cxnLst/>
            <a:rect l="0" t="0" r="r" b="b"/>
            <a:pathLst>
              <a:path w="1395" h="559">
                <a:moveTo>
                  <a:pt x="1373" y="558"/>
                </a:moveTo>
                <a:lnTo>
                  <a:pt x="0" y="9"/>
                </a:lnTo>
                <a:lnTo>
                  <a:pt x="0" y="0"/>
                </a:lnTo>
                <a:lnTo>
                  <a:pt x="1394" y="558"/>
                </a:lnTo>
                <a:lnTo>
                  <a:pt x="1373" y="558"/>
                </a:lnTo>
                <a:close/>
              </a:path>
            </a:pathLst>
          </a:custGeom>
          <a:solidFill>
            <a:srgbClr val="EFEEED"/>
          </a:solidFill>
          <a:ln>
            <a:noFill/>
          </a:ln>
        </p:spPr>
      </p:sp>
      <p:sp>
        <p:nvSpPr>
          <p:cNvPr id="2511" name="Freeform 665"/>
          <p:cNvSpPr/>
          <p:nvPr/>
        </p:nvSpPr>
        <p:spPr>
          <a:xfrm>
            <a:off x="278640" y="765720"/>
            <a:ext cx="509760" cy="204120"/>
          </a:xfrm>
          <a:custGeom>
            <a:avLst/>
            <a:gdLst/>
            <a:ahLst/>
            <a:cxnLst/>
            <a:rect l="0" t="0" r="r" b="b"/>
            <a:pathLst>
              <a:path w="1416" h="567">
                <a:moveTo>
                  <a:pt x="1394" y="566"/>
                </a:moveTo>
                <a:lnTo>
                  <a:pt x="0" y="8"/>
                </a:lnTo>
                <a:lnTo>
                  <a:pt x="0" y="0"/>
                </a:lnTo>
                <a:lnTo>
                  <a:pt x="1415" y="566"/>
                </a:lnTo>
                <a:lnTo>
                  <a:pt x="1394" y="566"/>
                </a:lnTo>
                <a:close/>
              </a:path>
            </a:pathLst>
          </a:custGeom>
          <a:solidFill>
            <a:srgbClr val="EEEDEC"/>
          </a:solidFill>
          <a:ln>
            <a:noFill/>
          </a:ln>
        </p:spPr>
      </p:sp>
      <p:sp>
        <p:nvSpPr>
          <p:cNvPr id="2512" name="Freeform 666"/>
          <p:cNvSpPr/>
          <p:nvPr/>
        </p:nvSpPr>
        <p:spPr>
          <a:xfrm>
            <a:off x="278640" y="762480"/>
            <a:ext cx="517320" cy="207360"/>
          </a:xfrm>
          <a:custGeom>
            <a:avLst/>
            <a:gdLst/>
            <a:ahLst/>
            <a:cxnLst/>
            <a:rect l="0" t="0" r="r" b="b"/>
            <a:pathLst>
              <a:path w="1437" h="576">
                <a:moveTo>
                  <a:pt x="1415" y="575"/>
                </a:moveTo>
                <a:lnTo>
                  <a:pt x="0" y="9"/>
                </a:lnTo>
                <a:lnTo>
                  <a:pt x="0" y="0"/>
                </a:lnTo>
                <a:lnTo>
                  <a:pt x="1436" y="575"/>
                </a:lnTo>
                <a:lnTo>
                  <a:pt x="1415" y="575"/>
                </a:lnTo>
                <a:close/>
              </a:path>
            </a:pathLst>
          </a:custGeom>
          <a:solidFill>
            <a:srgbClr val="EEECEC"/>
          </a:solidFill>
          <a:ln>
            <a:noFill/>
          </a:ln>
        </p:spPr>
      </p:sp>
      <p:sp>
        <p:nvSpPr>
          <p:cNvPr id="2513" name="Freeform 667"/>
          <p:cNvSpPr/>
          <p:nvPr/>
        </p:nvSpPr>
        <p:spPr>
          <a:xfrm>
            <a:off x="278640" y="759600"/>
            <a:ext cx="524880" cy="210240"/>
          </a:xfrm>
          <a:custGeom>
            <a:avLst/>
            <a:gdLst/>
            <a:ahLst/>
            <a:cxnLst/>
            <a:rect l="0" t="0" r="r" b="b"/>
            <a:pathLst>
              <a:path w="1458" h="584">
                <a:moveTo>
                  <a:pt x="1436" y="583"/>
                </a:moveTo>
                <a:lnTo>
                  <a:pt x="0" y="8"/>
                </a:lnTo>
                <a:lnTo>
                  <a:pt x="0" y="0"/>
                </a:lnTo>
                <a:lnTo>
                  <a:pt x="1457" y="583"/>
                </a:lnTo>
                <a:lnTo>
                  <a:pt x="1436" y="583"/>
                </a:lnTo>
                <a:close/>
              </a:path>
            </a:pathLst>
          </a:custGeom>
          <a:solidFill>
            <a:srgbClr val="EDEBEB"/>
          </a:solidFill>
          <a:ln>
            <a:noFill/>
          </a:ln>
        </p:spPr>
      </p:sp>
      <p:sp>
        <p:nvSpPr>
          <p:cNvPr id="2514" name="Freeform 668"/>
          <p:cNvSpPr/>
          <p:nvPr/>
        </p:nvSpPr>
        <p:spPr>
          <a:xfrm>
            <a:off x="278640" y="756720"/>
            <a:ext cx="532440" cy="213120"/>
          </a:xfrm>
          <a:custGeom>
            <a:avLst/>
            <a:gdLst/>
            <a:ahLst/>
            <a:cxnLst/>
            <a:rect l="0" t="0" r="r" b="b"/>
            <a:pathLst>
              <a:path w="1479" h="592">
                <a:moveTo>
                  <a:pt x="1457" y="591"/>
                </a:moveTo>
                <a:lnTo>
                  <a:pt x="0" y="8"/>
                </a:lnTo>
                <a:lnTo>
                  <a:pt x="0" y="0"/>
                </a:lnTo>
                <a:lnTo>
                  <a:pt x="1478" y="591"/>
                </a:lnTo>
                <a:lnTo>
                  <a:pt x="1457" y="591"/>
                </a:lnTo>
                <a:close/>
              </a:path>
            </a:pathLst>
          </a:custGeom>
          <a:solidFill>
            <a:srgbClr val="EDEBEB"/>
          </a:solidFill>
          <a:ln>
            <a:noFill/>
          </a:ln>
        </p:spPr>
      </p:sp>
      <p:sp>
        <p:nvSpPr>
          <p:cNvPr id="2515" name="Freeform 669"/>
          <p:cNvSpPr/>
          <p:nvPr/>
        </p:nvSpPr>
        <p:spPr>
          <a:xfrm>
            <a:off x="278640" y="753480"/>
            <a:ext cx="540000" cy="216360"/>
          </a:xfrm>
          <a:custGeom>
            <a:avLst/>
            <a:gdLst/>
            <a:ahLst/>
            <a:cxnLst/>
            <a:rect l="0" t="0" r="r" b="b"/>
            <a:pathLst>
              <a:path w="1500" h="601">
                <a:moveTo>
                  <a:pt x="1478" y="600"/>
                </a:moveTo>
                <a:lnTo>
                  <a:pt x="0" y="9"/>
                </a:lnTo>
                <a:lnTo>
                  <a:pt x="0" y="0"/>
                </a:lnTo>
                <a:lnTo>
                  <a:pt x="1499" y="600"/>
                </a:lnTo>
                <a:lnTo>
                  <a:pt x="1478" y="600"/>
                </a:lnTo>
                <a:close/>
              </a:path>
            </a:pathLst>
          </a:custGeom>
          <a:solidFill>
            <a:srgbClr val="ECEAEA"/>
          </a:solidFill>
          <a:ln>
            <a:noFill/>
          </a:ln>
        </p:spPr>
      </p:sp>
      <p:sp>
        <p:nvSpPr>
          <p:cNvPr id="2516" name="Freeform 670"/>
          <p:cNvSpPr/>
          <p:nvPr/>
        </p:nvSpPr>
        <p:spPr>
          <a:xfrm>
            <a:off x="278640" y="750600"/>
            <a:ext cx="547920" cy="219240"/>
          </a:xfrm>
          <a:custGeom>
            <a:avLst/>
            <a:gdLst/>
            <a:ahLst/>
            <a:cxnLst/>
            <a:rect l="0" t="0" r="r" b="b"/>
            <a:pathLst>
              <a:path w="1522" h="609">
                <a:moveTo>
                  <a:pt x="1498" y="608"/>
                </a:moveTo>
                <a:lnTo>
                  <a:pt x="0" y="8"/>
                </a:lnTo>
                <a:lnTo>
                  <a:pt x="0" y="0"/>
                </a:lnTo>
                <a:lnTo>
                  <a:pt x="1521" y="608"/>
                </a:lnTo>
                <a:lnTo>
                  <a:pt x="1498" y="608"/>
                </a:lnTo>
                <a:close/>
              </a:path>
            </a:pathLst>
          </a:custGeom>
          <a:solidFill>
            <a:srgbClr val="ECEAEA"/>
          </a:solidFill>
          <a:ln>
            <a:noFill/>
          </a:ln>
        </p:spPr>
      </p:sp>
      <p:sp>
        <p:nvSpPr>
          <p:cNvPr id="2517" name="Freeform 671"/>
          <p:cNvSpPr/>
          <p:nvPr/>
        </p:nvSpPr>
        <p:spPr>
          <a:xfrm>
            <a:off x="278640" y="747360"/>
            <a:ext cx="555480" cy="222480"/>
          </a:xfrm>
          <a:custGeom>
            <a:avLst/>
            <a:gdLst/>
            <a:ahLst/>
            <a:cxnLst/>
            <a:rect l="0" t="0" r="r" b="b"/>
            <a:pathLst>
              <a:path w="1543" h="618">
                <a:moveTo>
                  <a:pt x="1520" y="617"/>
                </a:moveTo>
                <a:lnTo>
                  <a:pt x="0" y="9"/>
                </a:lnTo>
                <a:lnTo>
                  <a:pt x="0" y="0"/>
                </a:lnTo>
                <a:lnTo>
                  <a:pt x="1542" y="617"/>
                </a:lnTo>
                <a:lnTo>
                  <a:pt x="1520" y="617"/>
                </a:lnTo>
                <a:close/>
              </a:path>
            </a:pathLst>
          </a:custGeom>
          <a:solidFill>
            <a:srgbClr val="EBE9E9"/>
          </a:solidFill>
          <a:ln>
            <a:noFill/>
          </a:ln>
        </p:spPr>
      </p:sp>
      <p:sp>
        <p:nvSpPr>
          <p:cNvPr id="2518" name="Freeform 672"/>
          <p:cNvSpPr/>
          <p:nvPr/>
        </p:nvSpPr>
        <p:spPr>
          <a:xfrm>
            <a:off x="278640" y="744480"/>
            <a:ext cx="563040" cy="225360"/>
          </a:xfrm>
          <a:custGeom>
            <a:avLst/>
            <a:gdLst/>
            <a:ahLst/>
            <a:cxnLst/>
            <a:rect l="0" t="0" r="r" b="b"/>
            <a:pathLst>
              <a:path w="1564" h="626">
                <a:moveTo>
                  <a:pt x="1542" y="625"/>
                </a:moveTo>
                <a:lnTo>
                  <a:pt x="0" y="8"/>
                </a:lnTo>
                <a:lnTo>
                  <a:pt x="0" y="0"/>
                </a:lnTo>
                <a:lnTo>
                  <a:pt x="1563" y="625"/>
                </a:lnTo>
                <a:lnTo>
                  <a:pt x="1542" y="625"/>
                </a:lnTo>
                <a:close/>
              </a:path>
            </a:pathLst>
          </a:custGeom>
          <a:solidFill>
            <a:srgbClr val="EBE9E9"/>
          </a:solidFill>
          <a:ln>
            <a:noFill/>
          </a:ln>
        </p:spPr>
      </p:sp>
      <p:sp>
        <p:nvSpPr>
          <p:cNvPr id="2519" name="Freeform 673"/>
          <p:cNvSpPr/>
          <p:nvPr/>
        </p:nvSpPr>
        <p:spPr>
          <a:xfrm>
            <a:off x="278640" y="741240"/>
            <a:ext cx="570600" cy="228600"/>
          </a:xfrm>
          <a:custGeom>
            <a:avLst/>
            <a:gdLst/>
            <a:ahLst/>
            <a:cxnLst/>
            <a:rect l="0" t="0" r="r" b="b"/>
            <a:pathLst>
              <a:path w="1585" h="635">
                <a:moveTo>
                  <a:pt x="1563" y="634"/>
                </a:moveTo>
                <a:lnTo>
                  <a:pt x="0" y="9"/>
                </a:lnTo>
                <a:lnTo>
                  <a:pt x="0" y="0"/>
                </a:lnTo>
                <a:lnTo>
                  <a:pt x="1584" y="634"/>
                </a:lnTo>
                <a:lnTo>
                  <a:pt x="1563" y="634"/>
                </a:lnTo>
                <a:close/>
              </a:path>
            </a:pathLst>
          </a:custGeom>
          <a:solidFill>
            <a:srgbClr val="EAE8E8"/>
          </a:solidFill>
          <a:ln>
            <a:noFill/>
          </a:ln>
        </p:spPr>
      </p:sp>
      <p:sp>
        <p:nvSpPr>
          <p:cNvPr id="2520" name="Freeform 674"/>
          <p:cNvSpPr/>
          <p:nvPr/>
        </p:nvSpPr>
        <p:spPr>
          <a:xfrm>
            <a:off x="278640" y="738360"/>
            <a:ext cx="578160" cy="231480"/>
          </a:xfrm>
          <a:custGeom>
            <a:avLst/>
            <a:gdLst/>
            <a:ahLst/>
            <a:cxnLst/>
            <a:rect l="0" t="0" r="r" b="b"/>
            <a:pathLst>
              <a:path w="1606" h="643">
                <a:moveTo>
                  <a:pt x="1584" y="642"/>
                </a:moveTo>
                <a:lnTo>
                  <a:pt x="0" y="8"/>
                </a:lnTo>
                <a:lnTo>
                  <a:pt x="0" y="0"/>
                </a:lnTo>
                <a:lnTo>
                  <a:pt x="1605" y="642"/>
                </a:lnTo>
                <a:lnTo>
                  <a:pt x="1584" y="642"/>
                </a:lnTo>
                <a:close/>
              </a:path>
            </a:pathLst>
          </a:custGeom>
          <a:solidFill>
            <a:srgbClr val="E9E8E8"/>
          </a:solidFill>
          <a:ln>
            <a:noFill/>
          </a:ln>
        </p:spPr>
      </p:sp>
      <p:sp>
        <p:nvSpPr>
          <p:cNvPr id="2521" name="Freeform 675"/>
          <p:cNvSpPr/>
          <p:nvPr/>
        </p:nvSpPr>
        <p:spPr>
          <a:xfrm>
            <a:off x="278640" y="735480"/>
            <a:ext cx="585720" cy="234360"/>
          </a:xfrm>
          <a:custGeom>
            <a:avLst/>
            <a:gdLst/>
            <a:ahLst/>
            <a:cxnLst/>
            <a:rect l="0" t="0" r="r" b="b"/>
            <a:pathLst>
              <a:path w="1627" h="651">
                <a:moveTo>
                  <a:pt x="1605" y="650"/>
                </a:moveTo>
                <a:lnTo>
                  <a:pt x="0" y="8"/>
                </a:lnTo>
                <a:lnTo>
                  <a:pt x="0" y="0"/>
                </a:lnTo>
                <a:lnTo>
                  <a:pt x="1626" y="650"/>
                </a:lnTo>
                <a:lnTo>
                  <a:pt x="1605" y="650"/>
                </a:lnTo>
                <a:close/>
              </a:path>
            </a:pathLst>
          </a:custGeom>
          <a:solidFill>
            <a:srgbClr val="E8E7E7"/>
          </a:solidFill>
          <a:ln>
            <a:noFill/>
          </a:ln>
        </p:spPr>
      </p:sp>
      <p:sp>
        <p:nvSpPr>
          <p:cNvPr id="2522" name="Freeform 676"/>
          <p:cNvSpPr/>
          <p:nvPr/>
        </p:nvSpPr>
        <p:spPr>
          <a:xfrm>
            <a:off x="278640" y="732240"/>
            <a:ext cx="593280" cy="237600"/>
          </a:xfrm>
          <a:custGeom>
            <a:avLst/>
            <a:gdLst/>
            <a:ahLst/>
            <a:cxnLst/>
            <a:rect l="0" t="0" r="r" b="b"/>
            <a:pathLst>
              <a:path w="1648" h="660">
                <a:moveTo>
                  <a:pt x="1626" y="659"/>
                </a:moveTo>
                <a:lnTo>
                  <a:pt x="0" y="9"/>
                </a:lnTo>
                <a:lnTo>
                  <a:pt x="0" y="0"/>
                </a:lnTo>
                <a:lnTo>
                  <a:pt x="1647" y="659"/>
                </a:lnTo>
                <a:lnTo>
                  <a:pt x="1626" y="659"/>
                </a:lnTo>
                <a:close/>
              </a:path>
            </a:pathLst>
          </a:custGeom>
          <a:solidFill>
            <a:srgbClr val="E8E7E6"/>
          </a:solidFill>
          <a:ln>
            <a:noFill/>
          </a:ln>
        </p:spPr>
      </p:sp>
      <p:sp>
        <p:nvSpPr>
          <p:cNvPr id="2523" name="Freeform 677"/>
          <p:cNvSpPr/>
          <p:nvPr/>
        </p:nvSpPr>
        <p:spPr>
          <a:xfrm>
            <a:off x="278640" y="729360"/>
            <a:ext cx="600840" cy="240480"/>
          </a:xfrm>
          <a:custGeom>
            <a:avLst/>
            <a:gdLst/>
            <a:ahLst/>
            <a:cxnLst/>
            <a:rect l="0" t="0" r="r" b="b"/>
            <a:pathLst>
              <a:path w="1669" h="668">
                <a:moveTo>
                  <a:pt x="1647" y="667"/>
                </a:moveTo>
                <a:lnTo>
                  <a:pt x="0" y="8"/>
                </a:lnTo>
                <a:lnTo>
                  <a:pt x="0" y="0"/>
                </a:lnTo>
                <a:lnTo>
                  <a:pt x="1668" y="667"/>
                </a:lnTo>
                <a:lnTo>
                  <a:pt x="1647" y="667"/>
                </a:lnTo>
                <a:close/>
              </a:path>
            </a:pathLst>
          </a:custGeom>
          <a:solidFill>
            <a:srgbClr val="E7E6E5"/>
          </a:solidFill>
          <a:ln>
            <a:noFill/>
          </a:ln>
        </p:spPr>
      </p:sp>
      <p:sp>
        <p:nvSpPr>
          <p:cNvPr id="2524" name="Freeform 678"/>
          <p:cNvSpPr/>
          <p:nvPr/>
        </p:nvSpPr>
        <p:spPr>
          <a:xfrm>
            <a:off x="278640" y="726120"/>
            <a:ext cx="608400" cy="243720"/>
          </a:xfrm>
          <a:custGeom>
            <a:avLst/>
            <a:gdLst/>
            <a:ahLst/>
            <a:cxnLst/>
            <a:rect l="0" t="0" r="r" b="b"/>
            <a:pathLst>
              <a:path w="1690" h="677">
                <a:moveTo>
                  <a:pt x="1668" y="676"/>
                </a:moveTo>
                <a:lnTo>
                  <a:pt x="0" y="9"/>
                </a:lnTo>
                <a:lnTo>
                  <a:pt x="0" y="0"/>
                </a:lnTo>
                <a:lnTo>
                  <a:pt x="1689" y="676"/>
                </a:lnTo>
                <a:lnTo>
                  <a:pt x="1668" y="676"/>
                </a:lnTo>
                <a:close/>
              </a:path>
            </a:pathLst>
          </a:custGeom>
          <a:solidFill>
            <a:srgbClr val="E7E5E5"/>
          </a:solidFill>
          <a:ln>
            <a:noFill/>
          </a:ln>
        </p:spPr>
      </p:sp>
      <p:sp>
        <p:nvSpPr>
          <p:cNvPr id="2525" name="Freeform 679"/>
          <p:cNvSpPr/>
          <p:nvPr/>
        </p:nvSpPr>
        <p:spPr>
          <a:xfrm>
            <a:off x="278640" y="723240"/>
            <a:ext cx="615960" cy="246600"/>
          </a:xfrm>
          <a:custGeom>
            <a:avLst/>
            <a:gdLst/>
            <a:ahLst/>
            <a:cxnLst/>
            <a:rect l="0" t="0" r="r" b="b"/>
            <a:pathLst>
              <a:path w="1711" h="685">
                <a:moveTo>
                  <a:pt x="1689" y="684"/>
                </a:moveTo>
                <a:lnTo>
                  <a:pt x="0" y="8"/>
                </a:lnTo>
                <a:lnTo>
                  <a:pt x="0" y="0"/>
                </a:lnTo>
                <a:lnTo>
                  <a:pt x="1710" y="684"/>
                </a:lnTo>
                <a:lnTo>
                  <a:pt x="1689" y="684"/>
                </a:lnTo>
                <a:close/>
              </a:path>
            </a:pathLst>
          </a:custGeom>
          <a:solidFill>
            <a:srgbClr val="E6E4E4"/>
          </a:solidFill>
          <a:ln>
            <a:noFill/>
          </a:ln>
        </p:spPr>
      </p:sp>
      <p:sp>
        <p:nvSpPr>
          <p:cNvPr id="2526" name="Freeform 680"/>
          <p:cNvSpPr/>
          <p:nvPr/>
        </p:nvSpPr>
        <p:spPr>
          <a:xfrm>
            <a:off x="278640" y="720000"/>
            <a:ext cx="623880" cy="249840"/>
          </a:xfrm>
          <a:custGeom>
            <a:avLst/>
            <a:gdLst/>
            <a:ahLst/>
            <a:cxnLst/>
            <a:rect l="0" t="0" r="r" b="b"/>
            <a:pathLst>
              <a:path w="1733" h="694">
                <a:moveTo>
                  <a:pt x="1710" y="693"/>
                </a:moveTo>
                <a:lnTo>
                  <a:pt x="0" y="9"/>
                </a:lnTo>
                <a:lnTo>
                  <a:pt x="0" y="0"/>
                </a:lnTo>
                <a:lnTo>
                  <a:pt x="1732" y="693"/>
                </a:lnTo>
                <a:lnTo>
                  <a:pt x="1710" y="693"/>
                </a:lnTo>
                <a:close/>
              </a:path>
            </a:pathLst>
          </a:custGeom>
          <a:solidFill>
            <a:srgbClr val="E6E4E4"/>
          </a:solidFill>
          <a:ln>
            <a:noFill/>
          </a:ln>
        </p:spPr>
      </p:sp>
      <p:sp>
        <p:nvSpPr>
          <p:cNvPr id="2527" name="Freeform 681"/>
          <p:cNvSpPr/>
          <p:nvPr/>
        </p:nvSpPr>
        <p:spPr>
          <a:xfrm>
            <a:off x="278640" y="717120"/>
            <a:ext cx="631440" cy="252720"/>
          </a:xfrm>
          <a:custGeom>
            <a:avLst/>
            <a:gdLst/>
            <a:ahLst/>
            <a:cxnLst/>
            <a:rect l="0" t="0" r="r" b="b"/>
            <a:pathLst>
              <a:path w="1754" h="702">
                <a:moveTo>
                  <a:pt x="1732" y="701"/>
                </a:moveTo>
                <a:lnTo>
                  <a:pt x="0" y="8"/>
                </a:lnTo>
                <a:lnTo>
                  <a:pt x="0" y="0"/>
                </a:lnTo>
                <a:lnTo>
                  <a:pt x="1753" y="701"/>
                </a:lnTo>
                <a:lnTo>
                  <a:pt x="1732" y="701"/>
                </a:lnTo>
                <a:close/>
              </a:path>
            </a:pathLst>
          </a:custGeom>
          <a:solidFill>
            <a:srgbClr val="E5E3E3"/>
          </a:solidFill>
          <a:ln>
            <a:noFill/>
          </a:ln>
        </p:spPr>
      </p:sp>
      <p:sp>
        <p:nvSpPr>
          <p:cNvPr id="2528" name="Freeform 682"/>
          <p:cNvSpPr/>
          <p:nvPr/>
        </p:nvSpPr>
        <p:spPr>
          <a:xfrm>
            <a:off x="278640" y="714240"/>
            <a:ext cx="639000" cy="255600"/>
          </a:xfrm>
          <a:custGeom>
            <a:avLst/>
            <a:gdLst/>
            <a:ahLst/>
            <a:cxnLst/>
            <a:rect l="0" t="0" r="r" b="b"/>
            <a:pathLst>
              <a:path w="1775" h="710">
                <a:moveTo>
                  <a:pt x="1753" y="709"/>
                </a:moveTo>
                <a:lnTo>
                  <a:pt x="0" y="8"/>
                </a:lnTo>
                <a:lnTo>
                  <a:pt x="0" y="0"/>
                </a:lnTo>
                <a:lnTo>
                  <a:pt x="1774" y="709"/>
                </a:lnTo>
                <a:lnTo>
                  <a:pt x="1753" y="709"/>
                </a:lnTo>
                <a:close/>
              </a:path>
            </a:pathLst>
          </a:custGeom>
          <a:solidFill>
            <a:srgbClr val="E5E3E3"/>
          </a:solidFill>
          <a:ln>
            <a:noFill/>
          </a:ln>
        </p:spPr>
      </p:sp>
      <p:sp>
        <p:nvSpPr>
          <p:cNvPr id="2529" name="Freeform 683"/>
          <p:cNvSpPr/>
          <p:nvPr/>
        </p:nvSpPr>
        <p:spPr>
          <a:xfrm>
            <a:off x="278640" y="711000"/>
            <a:ext cx="646560" cy="258840"/>
          </a:xfrm>
          <a:custGeom>
            <a:avLst/>
            <a:gdLst/>
            <a:ahLst/>
            <a:cxnLst/>
            <a:rect l="0" t="0" r="r" b="b"/>
            <a:pathLst>
              <a:path w="1796" h="719">
                <a:moveTo>
                  <a:pt x="1774" y="718"/>
                </a:moveTo>
                <a:lnTo>
                  <a:pt x="0" y="9"/>
                </a:lnTo>
                <a:lnTo>
                  <a:pt x="0" y="0"/>
                </a:lnTo>
                <a:lnTo>
                  <a:pt x="1795" y="718"/>
                </a:lnTo>
                <a:lnTo>
                  <a:pt x="1774" y="718"/>
                </a:lnTo>
                <a:close/>
              </a:path>
            </a:pathLst>
          </a:custGeom>
          <a:solidFill>
            <a:srgbClr val="E4E2E2"/>
          </a:solidFill>
          <a:ln>
            <a:noFill/>
          </a:ln>
        </p:spPr>
      </p:sp>
      <p:sp>
        <p:nvSpPr>
          <p:cNvPr id="2530" name="Freeform 684"/>
          <p:cNvSpPr/>
          <p:nvPr/>
        </p:nvSpPr>
        <p:spPr>
          <a:xfrm>
            <a:off x="278640" y="708120"/>
            <a:ext cx="654120" cy="261720"/>
          </a:xfrm>
          <a:custGeom>
            <a:avLst/>
            <a:gdLst/>
            <a:ahLst/>
            <a:cxnLst/>
            <a:rect l="0" t="0" r="r" b="b"/>
            <a:pathLst>
              <a:path w="1817" h="727">
                <a:moveTo>
                  <a:pt x="1795" y="726"/>
                </a:moveTo>
                <a:lnTo>
                  <a:pt x="0" y="8"/>
                </a:lnTo>
                <a:lnTo>
                  <a:pt x="0" y="0"/>
                </a:lnTo>
                <a:lnTo>
                  <a:pt x="1816" y="726"/>
                </a:lnTo>
                <a:lnTo>
                  <a:pt x="1795" y="726"/>
                </a:lnTo>
                <a:close/>
              </a:path>
            </a:pathLst>
          </a:custGeom>
          <a:solidFill>
            <a:srgbClr val="E3E2E1"/>
          </a:solidFill>
          <a:ln>
            <a:noFill/>
          </a:ln>
        </p:spPr>
      </p:sp>
      <p:sp>
        <p:nvSpPr>
          <p:cNvPr id="2531" name="Freeform 685"/>
          <p:cNvSpPr/>
          <p:nvPr/>
        </p:nvSpPr>
        <p:spPr>
          <a:xfrm>
            <a:off x="278640" y="704880"/>
            <a:ext cx="661680" cy="264960"/>
          </a:xfrm>
          <a:custGeom>
            <a:avLst/>
            <a:gdLst/>
            <a:ahLst/>
            <a:cxnLst/>
            <a:rect l="0" t="0" r="r" b="b"/>
            <a:pathLst>
              <a:path w="1838" h="736">
                <a:moveTo>
                  <a:pt x="1816" y="735"/>
                </a:moveTo>
                <a:lnTo>
                  <a:pt x="0" y="9"/>
                </a:lnTo>
                <a:lnTo>
                  <a:pt x="0" y="0"/>
                </a:lnTo>
                <a:lnTo>
                  <a:pt x="1837" y="735"/>
                </a:lnTo>
                <a:lnTo>
                  <a:pt x="1816" y="735"/>
                </a:lnTo>
                <a:close/>
              </a:path>
            </a:pathLst>
          </a:custGeom>
          <a:solidFill>
            <a:srgbClr val="E2E1E0"/>
          </a:solidFill>
          <a:ln>
            <a:noFill/>
          </a:ln>
        </p:spPr>
      </p:sp>
      <p:sp>
        <p:nvSpPr>
          <p:cNvPr id="2532" name="Freeform 686"/>
          <p:cNvSpPr/>
          <p:nvPr/>
        </p:nvSpPr>
        <p:spPr>
          <a:xfrm>
            <a:off x="278640" y="702000"/>
            <a:ext cx="669240" cy="267840"/>
          </a:xfrm>
          <a:custGeom>
            <a:avLst/>
            <a:gdLst/>
            <a:ahLst/>
            <a:cxnLst/>
            <a:rect l="0" t="0" r="r" b="b"/>
            <a:pathLst>
              <a:path w="1859" h="744">
                <a:moveTo>
                  <a:pt x="1837" y="743"/>
                </a:moveTo>
                <a:lnTo>
                  <a:pt x="0" y="8"/>
                </a:lnTo>
                <a:lnTo>
                  <a:pt x="0" y="0"/>
                </a:lnTo>
                <a:lnTo>
                  <a:pt x="1858" y="743"/>
                </a:lnTo>
                <a:lnTo>
                  <a:pt x="1837" y="743"/>
                </a:lnTo>
                <a:close/>
              </a:path>
            </a:pathLst>
          </a:custGeom>
          <a:solidFill>
            <a:srgbClr val="E2E0E0"/>
          </a:solidFill>
          <a:ln>
            <a:noFill/>
          </a:ln>
        </p:spPr>
      </p:sp>
      <p:sp>
        <p:nvSpPr>
          <p:cNvPr id="2533" name="Freeform 687"/>
          <p:cNvSpPr/>
          <p:nvPr/>
        </p:nvSpPr>
        <p:spPr>
          <a:xfrm>
            <a:off x="278640" y="698760"/>
            <a:ext cx="676800" cy="271080"/>
          </a:xfrm>
          <a:custGeom>
            <a:avLst/>
            <a:gdLst/>
            <a:ahLst/>
            <a:cxnLst/>
            <a:rect l="0" t="0" r="r" b="b"/>
            <a:pathLst>
              <a:path w="1880" h="753">
                <a:moveTo>
                  <a:pt x="1858" y="752"/>
                </a:moveTo>
                <a:lnTo>
                  <a:pt x="0" y="9"/>
                </a:lnTo>
                <a:lnTo>
                  <a:pt x="0" y="0"/>
                </a:lnTo>
                <a:lnTo>
                  <a:pt x="1879" y="752"/>
                </a:lnTo>
                <a:lnTo>
                  <a:pt x="1858" y="752"/>
                </a:lnTo>
                <a:close/>
              </a:path>
            </a:pathLst>
          </a:custGeom>
          <a:solidFill>
            <a:srgbClr val="E1DFDF"/>
          </a:solidFill>
          <a:ln>
            <a:noFill/>
          </a:ln>
        </p:spPr>
      </p:sp>
      <p:sp>
        <p:nvSpPr>
          <p:cNvPr id="2534" name="Freeform 688"/>
          <p:cNvSpPr/>
          <p:nvPr/>
        </p:nvSpPr>
        <p:spPr>
          <a:xfrm>
            <a:off x="278640" y="695880"/>
            <a:ext cx="684360" cy="273960"/>
          </a:xfrm>
          <a:custGeom>
            <a:avLst/>
            <a:gdLst/>
            <a:ahLst/>
            <a:cxnLst/>
            <a:rect l="0" t="0" r="r" b="b"/>
            <a:pathLst>
              <a:path w="1901" h="761">
                <a:moveTo>
                  <a:pt x="1879" y="760"/>
                </a:moveTo>
                <a:lnTo>
                  <a:pt x="0" y="8"/>
                </a:lnTo>
                <a:lnTo>
                  <a:pt x="0" y="0"/>
                </a:lnTo>
                <a:lnTo>
                  <a:pt x="1900" y="760"/>
                </a:lnTo>
                <a:lnTo>
                  <a:pt x="1879" y="760"/>
                </a:lnTo>
                <a:close/>
              </a:path>
            </a:pathLst>
          </a:custGeom>
          <a:solidFill>
            <a:srgbClr val="E1DFDE"/>
          </a:solidFill>
          <a:ln>
            <a:noFill/>
          </a:ln>
        </p:spPr>
      </p:sp>
      <p:sp>
        <p:nvSpPr>
          <p:cNvPr id="2535" name="Freeform 689"/>
          <p:cNvSpPr/>
          <p:nvPr/>
        </p:nvSpPr>
        <p:spPr>
          <a:xfrm>
            <a:off x="278640" y="692640"/>
            <a:ext cx="691920" cy="277200"/>
          </a:xfrm>
          <a:custGeom>
            <a:avLst/>
            <a:gdLst/>
            <a:ahLst/>
            <a:cxnLst/>
            <a:rect l="0" t="0" r="r" b="b"/>
            <a:pathLst>
              <a:path w="1922" h="770">
                <a:moveTo>
                  <a:pt x="1900" y="769"/>
                </a:moveTo>
                <a:lnTo>
                  <a:pt x="0" y="9"/>
                </a:lnTo>
                <a:lnTo>
                  <a:pt x="0" y="0"/>
                </a:lnTo>
                <a:lnTo>
                  <a:pt x="1921" y="769"/>
                </a:lnTo>
                <a:lnTo>
                  <a:pt x="1900" y="769"/>
                </a:lnTo>
                <a:close/>
              </a:path>
            </a:pathLst>
          </a:custGeom>
          <a:solidFill>
            <a:srgbClr val="E0DEDD"/>
          </a:solidFill>
          <a:ln>
            <a:noFill/>
          </a:ln>
        </p:spPr>
      </p:sp>
      <p:sp>
        <p:nvSpPr>
          <p:cNvPr id="2536" name="Freeform 690"/>
          <p:cNvSpPr/>
          <p:nvPr/>
        </p:nvSpPr>
        <p:spPr>
          <a:xfrm>
            <a:off x="278640" y="689760"/>
            <a:ext cx="699840" cy="280080"/>
          </a:xfrm>
          <a:custGeom>
            <a:avLst/>
            <a:gdLst/>
            <a:ahLst/>
            <a:cxnLst/>
            <a:rect l="0" t="0" r="r" b="b"/>
            <a:pathLst>
              <a:path w="1944" h="778">
                <a:moveTo>
                  <a:pt x="1921" y="777"/>
                </a:moveTo>
                <a:lnTo>
                  <a:pt x="0" y="8"/>
                </a:lnTo>
                <a:lnTo>
                  <a:pt x="0" y="0"/>
                </a:lnTo>
                <a:lnTo>
                  <a:pt x="1943" y="777"/>
                </a:lnTo>
                <a:lnTo>
                  <a:pt x="1921" y="777"/>
                </a:lnTo>
                <a:close/>
              </a:path>
            </a:pathLst>
          </a:custGeom>
          <a:solidFill>
            <a:srgbClr val="DFDDDD"/>
          </a:solidFill>
          <a:ln>
            <a:noFill/>
          </a:ln>
        </p:spPr>
      </p:sp>
      <p:sp>
        <p:nvSpPr>
          <p:cNvPr id="2537" name="Freeform 691"/>
          <p:cNvSpPr/>
          <p:nvPr/>
        </p:nvSpPr>
        <p:spPr>
          <a:xfrm>
            <a:off x="278640" y="686880"/>
            <a:ext cx="707400" cy="282960"/>
          </a:xfrm>
          <a:custGeom>
            <a:avLst/>
            <a:gdLst/>
            <a:ahLst/>
            <a:cxnLst/>
            <a:rect l="0" t="0" r="r" b="b"/>
            <a:pathLst>
              <a:path w="1965" h="786">
                <a:moveTo>
                  <a:pt x="1943" y="785"/>
                </a:moveTo>
                <a:lnTo>
                  <a:pt x="0" y="8"/>
                </a:lnTo>
                <a:lnTo>
                  <a:pt x="0" y="0"/>
                </a:lnTo>
                <a:lnTo>
                  <a:pt x="1964" y="785"/>
                </a:lnTo>
                <a:lnTo>
                  <a:pt x="1943" y="785"/>
                </a:lnTo>
                <a:close/>
              </a:path>
            </a:pathLst>
          </a:custGeom>
          <a:solidFill>
            <a:srgbClr val="DEDCDC"/>
          </a:solidFill>
          <a:ln>
            <a:noFill/>
          </a:ln>
        </p:spPr>
      </p:sp>
      <p:sp>
        <p:nvSpPr>
          <p:cNvPr id="2538" name="Freeform 692"/>
          <p:cNvSpPr/>
          <p:nvPr/>
        </p:nvSpPr>
        <p:spPr>
          <a:xfrm>
            <a:off x="278640" y="683640"/>
            <a:ext cx="714960" cy="286200"/>
          </a:xfrm>
          <a:custGeom>
            <a:avLst/>
            <a:gdLst/>
            <a:ahLst/>
            <a:cxnLst/>
            <a:rect l="0" t="0" r="r" b="b"/>
            <a:pathLst>
              <a:path w="1986" h="795">
                <a:moveTo>
                  <a:pt x="1964" y="794"/>
                </a:moveTo>
                <a:lnTo>
                  <a:pt x="0" y="9"/>
                </a:lnTo>
                <a:lnTo>
                  <a:pt x="0" y="0"/>
                </a:lnTo>
                <a:lnTo>
                  <a:pt x="1985" y="794"/>
                </a:lnTo>
                <a:lnTo>
                  <a:pt x="1964" y="794"/>
                </a:lnTo>
                <a:close/>
              </a:path>
            </a:pathLst>
          </a:custGeom>
          <a:solidFill>
            <a:srgbClr val="DEDCDB"/>
          </a:solidFill>
          <a:ln>
            <a:noFill/>
          </a:ln>
        </p:spPr>
      </p:sp>
      <p:sp>
        <p:nvSpPr>
          <p:cNvPr id="2539" name="Freeform 693"/>
          <p:cNvSpPr/>
          <p:nvPr/>
        </p:nvSpPr>
        <p:spPr>
          <a:xfrm>
            <a:off x="278640" y="680760"/>
            <a:ext cx="722520" cy="289080"/>
          </a:xfrm>
          <a:custGeom>
            <a:avLst/>
            <a:gdLst/>
            <a:ahLst/>
            <a:cxnLst/>
            <a:rect l="0" t="0" r="r" b="b"/>
            <a:pathLst>
              <a:path w="2007" h="803">
                <a:moveTo>
                  <a:pt x="1985" y="802"/>
                </a:moveTo>
                <a:lnTo>
                  <a:pt x="0" y="8"/>
                </a:lnTo>
                <a:lnTo>
                  <a:pt x="0" y="0"/>
                </a:lnTo>
                <a:lnTo>
                  <a:pt x="2006" y="802"/>
                </a:lnTo>
                <a:lnTo>
                  <a:pt x="1985" y="802"/>
                </a:lnTo>
                <a:close/>
              </a:path>
            </a:pathLst>
          </a:custGeom>
          <a:solidFill>
            <a:srgbClr val="DDDBDA"/>
          </a:solidFill>
          <a:ln>
            <a:noFill/>
          </a:ln>
        </p:spPr>
      </p:sp>
      <p:sp>
        <p:nvSpPr>
          <p:cNvPr id="2540" name="Freeform 694"/>
          <p:cNvSpPr/>
          <p:nvPr/>
        </p:nvSpPr>
        <p:spPr>
          <a:xfrm>
            <a:off x="278640" y="677520"/>
            <a:ext cx="730080" cy="292320"/>
          </a:xfrm>
          <a:custGeom>
            <a:avLst/>
            <a:gdLst/>
            <a:ahLst/>
            <a:cxnLst/>
            <a:rect l="0" t="0" r="r" b="b"/>
            <a:pathLst>
              <a:path w="2028" h="812">
                <a:moveTo>
                  <a:pt x="2006" y="811"/>
                </a:moveTo>
                <a:lnTo>
                  <a:pt x="0" y="9"/>
                </a:lnTo>
                <a:lnTo>
                  <a:pt x="0" y="0"/>
                </a:lnTo>
                <a:lnTo>
                  <a:pt x="2027" y="811"/>
                </a:lnTo>
                <a:lnTo>
                  <a:pt x="2006" y="811"/>
                </a:lnTo>
                <a:close/>
              </a:path>
            </a:pathLst>
          </a:custGeom>
          <a:solidFill>
            <a:srgbClr val="DDDADA"/>
          </a:solidFill>
          <a:ln>
            <a:noFill/>
          </a:ln>
        </p:spPr>
      </p:sp>
      <p:sp>
        <p:nvSpPr>
          <p:cNvPr id="2541" name="Freeform 695"/>
          <p:cNvSpPr/>
          <p:nvPr/>
        </p:nvSpPr>
        <p:spPr>
          <a:xfrm>
            <a:off x="278640" y="674640"/>
            <a:ext cx="737640" cy="295200"/>
          </a:xfrm>
          <a:custGeom>
            <a:avLst/>
            <a:gdLst/>
            <a:ahLst/>
            <a:cxnLst/>
            <a:rect l="0" t="0" r="r" b="b"/>
            <a:pathLst>
              <a:path w="2049" h="820">
                <a:moveTo>
                  <a:pt x="2027" y="819"/>
                </a:moveTo>
                <a:lnTo>
                  <a:pt x="0" y="8"/>
                </a:lnTo>
                <a:lnTo>
                  <a:pt x="0" y="0"/>
                </a:lnTo>
                <a:lnTo>
                  <a:pt x="2048" y="819"/>
                </a:lnTo>
                <a:lnTo>
                  <a:pt x="2027" y="819"/>
                </a:lnTo>
                <a:close/>
              </a:path>
            </a:pathLst>
          </a:custGeom>
          <a:solidFill>
            <a:srgbClr val="DCD9D9"/>
          </a:solidFill>
          <a:ln>
            <a:noFill/>
          </a:ln>
        </p:spPr>
      </p:sp>
      <p:sp>
        <p:nvSpPr>
          <p:cNvPr id="2542" name="Freeform 696"/>
          <p:cNvSpPr/>
          <p:nvPr/>
        </p:nvSpPr>
        <p:spPr>
          <a:xfrm>
            <a:off x="278640" y="671400"/>
            <a:ext cx="745200" cy="298440"/>
          </a:xfrm>
          <a:custGeom>
            <a:avLst/>
            <a:gdLst/>
            <a:ahLst/>
            <a:cxnLst/>
            <a:rect l="0" t="0" r="r" b="b"/>
            <a:pathLst>
              <a:path w="2070" h="829">
                <a:moveTo>
                  <a:pt x="2048" y="828"/>
                </a:moveTo>
                <a:lnTo>
                  <a:pt x="0" y="9"/>
                </a:lnTo>
                <a:lnTo>
                  <a:pt x="0" y="0"/>
                </a:lnTo>
                <a:lnTo>
                  <a:pt x="2069" y="828"/>
                </a:lnTo>
                <a:lnTo>
                  <a:pt x="2048" y="828"/>
                </a:lnTo>
                <a:close/>
              </a:path>
            </a:pathLst>
          </a:custGeom>
          <a:solidFill>
            <a:srgbClr val="DBD9D8"/>
          </a:solidFill>
          <a:ln>
            <a:noFill/>
          </a:ln>
        </p:spPr>
      </p:sp>
      <p:sp>
        <p:nvSpPr>
          <p:cNvPr id="2543" name="Freeform 697"/>
          <p:cNvSpPr/>
          <p:nvPr/>
        </p:nvSpPr>
        <p:spPr>
          <a:xfrm>
            <a:off x="278640" y="668520"/>
            <a:ext cx="752760" cy="301320"/>
          </a:xfrm>
          <a:custGeom>
            <a:avLst/>
            <a:gdLst/>
            <a:ahLst/>
            <a:cxnLst/>
            <a:rect l="0" t="0" r="r" b="b"/>
            <a:pathLst>
              <a:path w="2091" h="837">
                <a:moveTo>
                  <a:pt x="2069" y="836"/>
                </a:moveTo>
                <a:lnTo>
                  <a:pt x="0" y="8"/>
                </a:lnTo>
                <a:lnTo>
                  <a:pt x="0" y="0"/>
                </a:lnTo>
                <a:lnTo>
                  <a:pt x="2090" y="836"/>
                </a:lnTo>
                <a:lnTo>
                  <a:pt x="2069" y="836"/>
                </a:lnTo>
                <a:close/>
              </a:path>
            </a:pathLst>
          </a:custGeom>
          <a:solidFill>
            <a:srgbClr val="DAD8D7"/>
          </a:solidFill>
          <a:ln>
            <a:noFill/>
          </a:ln>
        </p:spPr>
      </p:sp>
      <p:sp>
        <p:nvSpPr>
          <p:cNvPr id="2544" name="Freeform 698"/>
          <p:cNvSpPr/>
          <p:nvPr/>
        </p:nvSpPr>
        <p:spPr>
          <a:xfrm>
            <a:off x="278640" y="665640"/>
            <a:ext cx="760320" cy="304200"/>
          </a:xfrm>
          <a:custGeom>
            <a:avLst/>
            <a:gdLst/>
            <a:ahLst/>
            <a:cxnLst/>
            <a:rect l="0" t="0" r="r" b="b"/>
            <a:pathLst>
              <a:path w="2112" h="845">
                <a:moveTo>
                  <a:pt x="2090" y="844"/>
                </a:moveTo>
                <a:lnTo>
                  <a:pt x="0" y="8"/>
                </a:lnTo>
                <a:lnTo>
                  <a:pt x="0" y="0"/>
                </a:lnTo>
                <a:lnTo>
                  <a:pt x="2111" y="844"/>
                </a:lnTo>
                <a:lnTo>
                  <a:pt x="2090" y="844"/>
                </a:lnTo>
                <a:close/>
              </a:path>
            </a:pathLst>
          </a:custGeom>
          <a:solidFill>
            <a:srgbClr val="DAD7D6"/>
          </a:solidFill>
          <a:ln>
            <a:noFill/>
          </a:ln>
        </p:spPr>
      </p:sp>
      <p:sp>
        <p:nvSpPr>
          <p:cNvPr id="2545" name="Freeform 699"/>
          <p:cNvSpPr/>
          <p:nvPr/>
        </p:nvSpPr>
        <p:spPr>
          <a:xfrm>
            <a:off x="278640" y="662400"/>
            <a:ext cx="767880" cy="307440"/>
          </a:xfrm>
          <a:custGeom>
            <a:avLst/>
            <a:gdLst/>
            <a:ahLst/>
            <a:cxnLst/>
            <a:rect l="0" t="0" r="r" b="b"/>
            <a:pathLst>
              <a:path w="2133" h="854">
                <a:moveTo>
                  <a:pt x="2111" y="853"/>
                </a:moveTo>
                <a:lnTo>
                  <a:pt x="0" y="9"/>
                </a:lnTo>
                <a:lnTo>
                  <a:pt x="0" y="0"/>
                </a:lnTo>
                <a:lnTo>
                  <a:pt x="2132" y="853"/>
                </a:lnTo>
                <a:lnTo>
                  <a:pt x="2111" y="853"/>
                </a:lnTo>
                <a:close/>
              </a:path>
            </a:pathLst>
          </a:custGeom>
          <a:solidFill>
            <a:srgbClr val="D9D6D5"/>
          </a:solidFill>
          <a:ln>
            <a:noFill/>
          </a:ln>
        </p:spPr>
      </p:sp>
      <p:sp>
        <p:nvSpPr>
          <p:cNvPr id="2546" name="Freeform 700"/>
          <p:cNvSpPr/>
          <p:nvPr/>
        </p:nvSpPr>
        <p:spPr>
          <a:xfrm>
            <a:off x="278640" y="659520"/>
            <a:ext cx="775800" cy="310320"/>
          </a:xfrm>
          <a:custGeom>
            <a:avLst/>
            <a:gdLst/>
            <a:ahLst/>
            <a:cxnLst/>
            <a:rect l="0" t="0" r="r" b="b"/>
            <a:pathLst>
              <a:path w="2155" h="862">
                <a:moveTo>
                  <a:pt x="2132" y="861"/>
                </a:moveTo>
                <a:lnTo>
                  <a:pt x="0" y="8"/>
                </a:lnTo>
                <a:lnTo>
                  <a:pt x="0" y="0"/>
                </a:lnTo>
                <a:lnTo>
                  <a:pt x="2154" y="861"/>
                </a:lnTo>
                <a:lnTo>
                  <a:pt x="2132" y="861"/>
                </a:lnTo>
                <a:close/>
              </a:path>
            </a:pathLst>
          </a:custGeom>
          <a:solidFill>
            <a:srgbClr val="D8D5D5"/>
          </a:solidFill>
          <a:ln>
            <a:noFill/>
          </a:ln>
        </p:spPr>
      </p:sp>
      <p:sp>
        <p:nvSpPr>
          <p:cNvPr id="2547" name="Freeform 701"/>
          <p:cNvSpPr/>
          <p:nvPr/>
        </p:nvSpPr>
        <p:spPr>
          <a:xfrm>
            <a:off x="278640" y="656280"/>
            <a:ext cx="783360" cy="313560"/>
          </a:xfrm>
          <a:custGeom>
            <a:avLst/>
            <a:gdLst/>
            <a:ahLst/>
            <a:cxnLst/>
            <a:rect l="0" t="0" r="r" b="b"/>
            <a:pathLst>
              <a:path w="2176" h="871">
                <a:moveTo>
                  <a:pt x="2154" y="870"/>
                </a:moveTo>
                <a:lnTo>
                  <a:pt x="0" y="9"/>
                </a:lnTo>
                <a:lnTo>
                  <a:pt x="0" y="0"/>
                </a:lnTo>
                <a:lnTo>
                  <a:pt x="2175" y="870"/>
                </a:lnTo>
                <a:lnTo>
                  <a:pt x="2154" y="870"/>
                </a:lnTo>
                <a:close/>
              </a:path>
            </a:pathLst>
          </a:custGeom>
          <a:solidFill>
            <a:srgbClr val="D7D4D4"/>
          </a:solidFill>
          <a:ln>
            <a:noFill/>
          </a:ln>
        </p:spPr>
      </p:sp>
      <p:sp>
        <p:nvSpPr>
          <p:cNvPr id="2548" name="Freeform 702"/>
          <p:cNvSpPr/>
          <p:nvPr/>
        </p:nvSpPr>
        <p:spPr>
          <a:xfrm>
            <a:off x="278640" y="653400"/>
            <a:ext cx="790920" cy="316440"/>
          </a:xfrm>
          <a:custGeom>
            <a:avLst/>
            <a:gdLst/>
            <a:ahLst/>
            <a:cxnLst/>
            <a:rect l="0" t="0" r="r" b="b"/>
            <a:pathLst>
              <a:path w="2197" h="879">
                <a:moveTo>
                  <a:pt x="2175" y="878"/>
                </a:moveTo>
                <a:lnTo>
                  <a:pt x="0" y="8"/>
                </a:lnTo>
                <a:lnTo>
                  <a:pt x="0" y="0"/>
                </a:lnTo>
                <a:lnTo>
                  <a:pt x="2196" y="878"/>
                </a:lnTo>
                <a:lnTo>
                  <a:pt x="2175" y="878"/>
                </a:lnTo>
                <a:close/>
              </a:path>
            </a:pathLst>
          </a:custGeom>
          <a:solidFill>
            <a:srgbClr val="D6D4D3"/>
          </a:solidFill>
          <a:ln>
            <a:noFill/>
          </a:ln>
        </p:spPr>
      </p:sp>
      <p:sp>
        <p:nvSpPr>
          <p:cNvPr id="2549" name="Freeform 703"/>
          <p:cNvSpPr/>
          <p:nvPr/>
        </p:nvSpPr>
        <p:spPr>
          <a:xfrm>
            <a:off x="278640" y="650160"/>
            <a:ext cx="798480" cy="319680"/>
          </a:xfrm>
          <a:custGeom>
            <a:avLst/>
            <a:gdLst/>
            <a:ahLst/>
            <a:cxnLst/>
            <a:rect l="0" t="0" r="r" b="b"/>
            <a:pathLst>
              <a:path w="2218" h="888">
                <a:moveTo>
                  <a:pt x="2196" y="887"/>
                </a:moveTo>
                <a:lnTo>
                  <a:pt x="0" y="9"/>
                </a:lnTo>
                <a:lnTo>
                  <a:pt x="0" y="0"/>
                </a:lnTo>
                <a:lnTo>
                  <a:pt x="2217" y="887"/>
                </a:lnTo>
                <a:lnTo>
                  <a:pt x="2196" y="887"/>
                </a:lnTo>
                <a:close/>
              </a:path>
            </a:pathLst>
          </a:custGeom>
          <a:solidFill>
            <a:srgbClr val="D5D3D2"/>
          </a:solidFill>
          <a:ln>
            <a:noFill/>
          </a:ln>
        </p:spPr>
      </p:sp>
      <p:sp>
        <p:nvSpPr>
          <p:cNvPr id="2550" name="Freeform 704"/>
          <p:cNvSpPr/>
          <p:nvPr/>
        </p:nvSpPr>
        <p:spPr>
          <a:xfrm>
            <a:off x="278640" y="647280"/>
            <a:ext cx="806040" cy="322560"/>
          </a:xfrm>
          <a:custGeom>
            <a:avLst/>
            <a:gdLst/>
            <a:ahLst/>
            <a:cxnLst/>
            <a:rect l="0" t="0" r="r" b="b"/>
            <a:pathLst>
              <a:path w="2239" h="896">
                <a:moveTo>
                  <a:pt x="2217" y="895"/>
                </a:moveTo>
                <a:lnTo>
                  <a:pt x="0" y="8"/>
                </a:lnTo>
                <a:lnTo>
                  <a:pt x="0" y="0"/>
                </a:lnTo>
                <a:lnTo>
                  <a:pt x="2238" y="895"/>
                </a:lnTo>
                <a:lnTo>
                  <a:pt x="2217" y="895"/>
                </a:lnTo>
                <a:close/>
              </a:path>
            </a:pathLst>
          </a:custGeom>
          <a:solidFill>
            <a:srgbClr val="D5D2D1"/>
          </a:solidFill>
          <a:ln>
            <a:noFill/>
          </a:ln>
        </p:spPr>
      </p:sp>
      <p:sp>
        <p:nvSpPr>
          <p:cNvPr id="2551" name="Freeform 705"/>
          <p:cNvSpPr/>
          <p:nvPr/>
        </p:nvSpPr>
        <p:spPr>
          <a:xfrm>
            <a:off x="278640" y="644400"/>
            <a:ext cx="813600" cy="325440"/>
          </a:xfrm>
          <a:custGeom>
            <a:avLst/>
            <a:gdLst/>
            <a:ahLst/>
            <a:cxnLst/>
            <a:rect l="0" t="0" r="r" b="b"/>
            <a:pathLst>
              <a:path w="2260" h="904">
                <a:moveTo>
                  <a:pt x="2238" y="903"/>
                </a:moveTo>
                <a:lnTo>
                  <a:pt x="0" y="8"/>
                </a:lnTo>
                <a:lnTo>
                  <a:pt x="0" y="0"/>
                </a:lnTo>
                <a:lnTo>
                  <a:pt x="2259" y="903"/>
                </a:lnTo>
                <a:lnTo>
                  <a:pt x="2238" y="903"/>
                </a:lnTo>
                <a:close/>
              </a:path>
            </a:pathLst>
          </a:custGeom>
          <a:solidFill>
            <a:srgbClr val="D4D1D0"/>
          </a:solidFill>
          <a:ln>
            <a:noFill/>
          </a:ln>
        </p:spPr>
      </p:sp>
      <p:sp>
        <p:nvSpPr>
          <p:cNvPr id="2552" name="Freeform 706"/>
          <p:cNvSpPr/>
          <p:nvPr/>
        </p:nvSpPr>
        <p:spPr>
          <a:xfrm>
            <a:off x="278640" y="641160"/>
            <a:ext cx="821160" cy="328680"/>
          </a:xfrm>
          <a:custGeom>
            <a:avLst/>
            <a:gdLst/>
            <a:ahLst/>
            <a:cxnLst/>
            <a:rect l="0" t="0" r="r" b="b"/>
            <a:pathLst>
              <a:path w="2281" h="913">
                <a:moveTo>
                  <a:pt x="2259" y="912"/>
                </a:moveTo>
                <a:lnTo>
                  <a:pt x="0" y="9"/>
                </a:lnTo>
                <a:lnTo>
                  <a:pt x="0" y="0"/>
                </a:lnTo>
                <a:lnTo>
                  <a:pt x="2280" y="912"/>
                </a:lnTo>
                <a:lnTo>
                  <a:pt x="2259" y="912"/>
                </a:lnTo>
                <a:close/>
              </a:path>
            </a:pathLst>
          </a:custGeom>
          <a:solidFill>
            <a:srgbClr val="D3D0CF"/>
          </a:solidFill>
          <a:ln>
            <a:noFill/>
          </a:ln>
        </p:spPr>
      </p:sp>
      <p:sp>
        <p:nvSpPr>
          <p:cNvPr id="2553" name="Freeform 707"/>
          <p:cNvSpPr/>
          <p:nvPr/>
        </p:nvSpPr>
        <p:spPr>
          <a:xfrm>
            <a:off x="278640" y="638280"/>
            <a:ext cx="828720" cy="331560"/>
          </a:xfrm>
          <a:custGeom>
            <a:avLst/>
            <a:gdLst/>
            <a:ahLst/>
            <a:cxnLst/>
            <a:rect l="0" t="0" r="r" b="b"/>
            <a:pathLst>
              <a:path w="2302" h="921">
                <a:moveTo>
                  <a:pt x="2280" y="920"/>
                </a:moveTo>
                <a:lnTo>
                  <a:pt x="0" y="8"/>
                </a:lnTo>
                <a:lnTo>
                  <a:pt x="0" y="0"/>
                </a:lnTo>
                <a:lnTo>
                  <a:pt x="2301" y="920"/>
                </a:lnTo>
                <a:lnTo>
                  <a:pt x="2280" y="920"/>
                </a:lnTo>
                <a:close/>
              </a:path>
            </a:pathLst>
          </a:custGeom>
          <a:solidFill>
            <a:srgbClr val="D2CFCE"/>
          </a:solidFill>
          <a:ln>
            <a:noFill/>
          </a:ln>
        </p:spPr>
      </p:sp>
      <p:sp>
        <p:nvSpPr>
          <p:cNvPr id="2554" name="Freeform 708"/>
          <p:cNvSpPr/>
          <p:nvPr/>
        </p:nvSpPr>
        <p:spPr>
          <a:xfrm>
            <a:off x="278640" y="635040"/>
            <a:ext cx="836280" cy="334800"/>
          </a:xfrm>
          <a:custGeom>
            <a:avLst/>
            <a:gdLst/>
            <a:ahLst/>
            <a:cxnLst/>
            <a:rect l="0" t="0" r="r" b="b"/>
            <a:pathLst>
              <a:path w="2323" h="930">
                <a:moveTo>
                  <a:pt x="2301" y="929"/>
                </a:moveTo>
                <a:lnTo>
                  <a:pt x="0" y="9"/>
                </a:lnTo>
                <a:lnTo>
                  <a:pt x="0" y="0"/>
                </a:lnTo>
                <a:lnTo>
                  <a:pt x="2322" y="929"/>
                </a:lnTo>
                <a:lnTo>
                  <a:pt x="2301" y="929"/>
                </a:lnTo>
                <a:close/>
              </a:path>
            </a:pathLst>
          </a:custGeom>
          <a:solidFill>
            <a:srgbClr val="D1CECE"/>
          </a:solidFill>
          <a:ln>
            <a:noFill/>
          </a:ln>
        </p:spPr>
      </p:sp>
      <p:sp>
        <p:nvSpPr>
          <p:cNvPr id="2555" name="Freeform 709"/>
          <p:cNvSpPr/>
          <p:nvPr/>
        </p:nvSpPr>
        <p:spPr>
          <a:xfrm>
            <a:off x="278640" y="632160"/>
            <a:ext cx="843840" cy="337680"/>
          </a:xfrm>
          <a:custGeom>
            <a:avLst/>
            <a:gdLst/>
            <a:ahLst/>
            <a:cxnLst/>
            <a:rect l="0" t="0" r="r" b="b"/>
            <a:pathLst>
              <a:path w="2344" h="938">
                <a:moveTo>
                  <a:pt x="2322" y="937"/>
                </a:moveTo>
                <a:lnTo>
                  <a:pt x="0" y="8"/>
                </a:lnTo>
                <a:lnTo>
                  <a:pt x="0" y="0"/>
                </a:lnTo>
                <a:lnTo>
                  <a:pt x="2343" y="937"/>
                </a:lnTo>
                <a:lnTo>
                  <a:pt x="2322" y="937"/>
                </a:lnTo>
                <a:close/>
              </a:path>
            </a:pathLst>
          </a:custGeom>
          <a:solidFill>
            <a:srgbClr val="D0CDCD"/>
          </a:solidFill>
          <a:ln>
            <a:noFill/>
          </a:ln>
        </p:spPr>
      </p:sp>
      <p:sp>
        <p:nvSpPr>
          <p:cNvPr id="2556" name="Freeform 710"/>
          <p:cNvSpPr/>
          <p:nvPr/>
        </p:nvSpPr>
        <p:spPr>
          <a:xfrm>
            <a:off x="278640" y="628920"/>
            <a:ext cx="851760" cy="340920"/>
          </a:xfrm>
          <a:custGeom>
            <a:avLst/>
            <a:gdLst/>
            <a:ahLst/>
            <a:cxnLst/>
            <a:rect l="0" t="0" r="r" b="b"/>
            <a:pathLst>
              <a:path w="2366" h="947">
                <a:moveTo>
                  <a:pt x="2343" y="946"/>
                </a:moveTo>
                <a:lnTo>
                  <a:pt x="0" y="9"/>
                </a:lnTo>
                <a:lnTo>
                  <a:pt x="0" y="0"/>
                </a:lnTo>
                <a:lnTo>
                  <a:pt x="2365" y="946"/>
                </a:lnTo>
                <a:lnTo>
                  <a:pt x="2343" y="946"/>
                </a:lnTo>
                <a:close/>
              </a:path>
            </a:pathLst>
          </a:custGeom>
          <a:solidFill>
            <a:srgbClr val="D0CCCC"/>
          </a:solidFill>
          <a:ln>
            <a:noFill/>
          </a:ln>
        </p:spPr>
      </p:sp>
      <p:sp>
        <p:nvSpPr>
          <p:cNvPr id="2557" name="Freeform 711"/>
          <p:cNvSpPr/>
          <p:nvPr/>
        </p:nvSpPr>
        <p:spPr>
          <a:xfrm>
            <a:off x="278640" y="626040"/>
            <a:ext cx="859320" cy="343800"/>
          </a:xfrm>
          <a:custGeom>
            <a:avLst/>
            <a:gdLst/>
            <a:ahLst/>
            <a:cxnLst/>
            <a:rect l="0" t="0" r="r" b="b"/>
            <a:pathLst>
              <a:path w="2387" h="955">
                <a:moveTo>
                  <a:pt x="2365" y="954"/>
                </a:moveTo>
                <a:lnTo>
                  <a:pt x="0" y="8"/>
                </a:lnTo>
                <a:lnTo>
                  <a:pt x="0" y="0"/>
                </a:lnTo>
                <a:lnTo>
                  <a:pt x="2386" y="954"/>
                </a:lnTo>
                <a:lnTo>
                  <a:pt x="2365" y="954"/>
                </a:lnTo>
                <a:close/>
              </a:path>
            </a:pathLst>
          </a:custGeom>
          <a:solidFill>
            <a:srgbClr val="CFCBCB"/>
          </a:solidFill>
          <a:ln>
            <a:noFill/>
          </a:ln>
        </p:spPr>
      </p:sp>
      <p:sp>
        <p:nvSpPr>
          <p:cNvPr id="2558" name="Freeform 712"/>
          <p:cNvSpPr/>
          <p:nvPr/>
        </p:nvSpPr>
        <p:spPr>
          <a:xfrm>
            <a:off x="278640" y="623160"/>
            <a:ext cx="866880" cy="346680"/>
          </a:xfrm>
          <a:custGeom>
            <a:avLst/>
            <a:gdLst/>
            <a:ahLst/>
            <a:cxnLst/>
            <a:rect l="0" t="0" r="r" b="b"/>
            <a:pathLst>
              <a:path w="2408" h="963">
                <a:moveTo>
                  <a:pt x="2386" y="962"/>
                </a:moveTo>
                <a:lnTo>
                  <a:pt x="0" y="8"/>
                </a:lnTo>
                <a:lnTo>
                  <a:pt x="0" y="0"/>
                </a:lnTo>
                <a:lnTo>
                  <a:pt x="2407" y="962"/>
                </a:lnTo>
                <a:lnTo>
                  <a:pt x="2386" y="962"/>
                </a:lnTo>
                <a:close/>
              </a:path>
            </a:pathLst>
          </a:custGeom>
          <a:solidFill>
            <a:srgbClr val="CECACA"/>
          </a:solidFill>
          <a:ln>
            <a:noFill/>
          </a:ln>
        </p:spPr>
      </p:sp>
      <p:sp>
        <p:nvSpPr>
          <p:cNvPr id="2559" name="Freeform 713"/>
          <p:cNvSpPr/>
          <p:nvPr/>
        </p:nvSpPr>
        <p:spPr>
          <a:xfrm>
            <a:off x="278640" y="619920"/>
            <a:ext cx="874440" cy="349920"/>
          </a:xfrm>
          <a:custGeom>
            <a:avLst/>
            <a:gdLst/>
            <a:ahLst/>
            <a:cxnLst/>
            <a:rect l="0" t="0" r="r" b="b"/>
            <a:pathLst>
              <a:path w="2429" h="972">
                <a:moveTo>
                  <a:pt x="2407" y="971"/>
                </a:moveTo>
                <a:lnTo>
                  <a:pt x="0" y="9"/>
                </a:lnTo>
                <a:lnTo>
                  <a:pt x="0" y="0"/>
                </a:lnTo>
                <a:lnTo>
                  <a:pt x="2428" y="971"/>
                </a:lnTo>
                <a:lnTo>
                  <a:pt x="2407" y="971"/>
                </a:lnTo>
                <a:close/>
              </a:path>
            </a:pathLst>
          </a:custGeom>
          <a:solidFill>
            <a:srgbClr val="CDC9C9"/>
          </a:solidFill>
          <a:ln>
            <a:noFill/>
          </a:ln>
        </p:spPr>
      </p:sp>
      <p:sp>
        <p:nvSpPr>
          <p:cNvPr id="2560" name="Freeform 714"/>
          <p:cNvSpPr/>
          <p:nvPr/>
        </p:nvSpPr>
        <p:spPr>
          <a:xfrm>
            <a:off x="278640" y="617040"/>
            <a:ext cx="882000" cy="352800"/>
          </a:xfrm>
          <a:custGeom>
            <a:avLst/>
            <a:gdLst/>
            <a:ahLst/>
            <a:cxnLst/>
            <a:rect l="0" t="0" r="r" b="b"/>
            <a:pathLst>
              <a:path w="2450" h="980">
                <a:moveTo>
                  <a:pt x="2428" y="979"/>
                </a:moveTo>
                <a:lnTo>
                  <a:pt x="0" y="8"/>
                </a:lnTo>
                <a:lnTo>
                  <a:pt x="0" y="0"/>
                </a:lnTo>
                <a:lnTo>
                  <a:pt x="2449" y="979"/>
                </a:lnTo>
                <a:lnTo>
                  <a:pt x="2428" y="979"/>
                </a:lnTo>
                <a:close/>
              </a:path>
            </a:pathLst>
          </a:custGeom>
          <a:solidFill>
            <a:srgbClr val="CCC8C8"/>
          </a:solidFill>
          <a:ln>
            <a:noFill/>
          </a:ln>
        </p:spPr>
      </p:sp>
      <p:sp>
        <p:nvSpPr>
          <p:cNvPr id="2561" name="Freeform 715"/>
          <p:cNvSpPr/>
          <p:nvPr/>
        </p:nvSpPr>
        <p:spPr>
          <a:xfrm>
            <a:off x="278640" y="613800"/>
            <a:ext cx="889560" cy="356040"/>
          </a:xfrm>
          <a:custGeom>
            <a:avLst/>
            <a:gdLst/>
            <a:ahLst/>
            <a:cxnLst/>
            <a:rect l="0" t="0" r="r" b="b"/>
            <a:pathLst>
              <a:path w="2471" h="989">
                <a:moveTo>
                  <a:pt x="2449" y="988"/>
                </a:moveTo>
                <a:lnTo>
                  <a:pt x="0" y="9"/>
                </a:lnTo>
                <a:lnTo>
                  <a:pt x="0" y="0"/>
                </a:lnTo>
                <a:lnTo>
                  <a:pt x="2470" y="988"/>
                </a:lnTo>
                <a:lnTo>
                  <a:pt x="2449" y="988"/>
                </a:lnTo>
                <a:close/>
              </a:path>
            </a:pathLst>
          </a:custGeom>
          <a:solidFill>
            <a:srgbClr val="CBC7C7"/>
          </a:solidFill>
          <a:ln>
            <a:noFill/>
          </a:ln>
        </p:spPr>
      </p:sp>
      <p:sp>
        <p:nvSpPr>
          <p:cNvPr id="2562" name="Freeform 716"/>
          <p:cNvSpPr/>
          <p:nvPr/>
        </p:nvSpPr>
        <p:spPr>
          <a:xfrm>
            <a:off x="278640" y="610920"/>
            <a:ext cx="897120" cy="358920"/>
          </a:xfrm>
          <a:custGeom>
            <a:avLst/>
            <a:gdLst/>
            <a:ahLst/>
            <a:cxnLst/>
            <a:rect l="0" t="0" r="r" b="b"/>
            <a:pathLst>
              <a:path w="2492" h="997">
                <a:moveTo>
                  <a:pt x="2470" y="996"/>
                </a:moveTo>
                <a:lnTo>
                  <a:pt x="0" y="8"/>
                </a:lnTo>
                <a:lnTo>
                  <a:pt x="0" y="0"/>
                </a:lnTo>
                <a:lnTo>
                  <a:pt x="2491" y="996"/>
                </a:lnTo>
                <a:lnTo>
                  <a:pt x="2470" y="996"/>
                </a:lnTo>
                <a:close/>
              </a:path>
            </a:pathLst>
          </a:custGeom>
          <a:solidFill>
            <a:srgbClr val="CAC6C6"/>
          </a:solidFill>
          <a:ln>
            <a:noFill/>
          </a:ln>
        </p:spPr>
      </p:sp>
      <p:sp>
        <p:nvSpPr>
          <p:cNvPr id="2563" name="Freeform 717"/>
          <p:cNvSpPr/>
          <p:nvPr/>
        </p:nvSpPr>
        <p:spPr>
          <a:xfrm>
            <a:off x="278640" y="607680"/>
            <a:ext cx="904680" cy="362160"/>
          </a:xfrm>
          <a:custGeom>
            <a:avLst/>
            <a:gdLst/>
            <a:ahLst/>
            <a:cxnLst/>
            <a:rect l="0" t="0" r="r" b="b"/>
            <a:pathLst>
              <a:path w="2513" h="1006">
                <a:moveTo>
                  <a:pt x="2491" y="1005"/>
                </a:moveTo>
                <a:lnTo>
                  <a:pt x="0" y="9"/>
                </a:lnTo>
                <a:lnTo>
                  <a:pt x="0" y="0"/>
                </a:lnTo>
                <a:lnTo>
                  <a:pt x="2512" y="1005"/>
                </a:lnTo>
                <a:lnTo>
                  <a:pt x="2491" y="1005"/>
                </a:lnTo>
                <a:close/>
              </a:path>
            </a:pathLst>
          </a:custGeom>
          <a:solidFill>
            <a:srgbClr val="C9C5C5"/>
          </a:solidFill>
          <a:ln>
            <a:noFill/>
          </a:ln>
        </p:spPr>
      </p:sp>
      <p:sp>
        <p:nvSpPr>
          <p:cNvPr id="2564" name="Freeform 718"/>
          <p:cNvSpPr/>
          <p:nvPr/>
        </p:nvSpPr>
        <p:spPr>
          <a:xfrm>
            <a:off x="278640" y="604800"/>
            <a:ext cx="912240" cy="365040"/>
          </a:xfrm>
          <a:custGeom>
            <a:avLst/>
            <a:gdLst/>
            <a:ahLst/>
            <a:cxnLst/>
            <a:rect l="0" t="0" r="r" b="b"/>
            <a:pathLst>
              <a:path w="2534" h="1014">
                <a:moveTo>
                  <a:pt x="2512" y="1013"/>
                </a:moveTo>
                <a:lnTo>
                  <a:pt x="0" y="8"/>
                </a:lnTo>
                <a:lnTo>
                  <a:pt x="0" y="0"/>
                </a:lnTo>
                <a:lnTo>
                  <a:pt x="2533" y="1013"/>
                </a:lnTo>
                <a:lnTo>
                  <a:pt x="2512" y="1013"/>
                </a:lnTo>
                <a:close/>
              </a:path>
            </a:pathLst>
          </a:custGeom>
          <a:solidFill>
            <a:srgbClr val="C9C4C4"/>
          </a:solidFill>
          <a:ln>
            <a:noFill/>
          </a:ln>
        </p:spPr>
      </p:sp>
      <p:sp>
        <p:nvSpPr>
          <p:cNvPr id="2565" name="Freeform 719"/>
          <p:cNvSpPr/>
          <p:nvPr/>
        </p:nvSpPr>
        <p:spPr>
          <a:xfrm>
            <a:off x="278640" y="601560"/>
            <a:ext cx="919800" cy="368280"/>
          </a:xfrm>
          <a:custGeom>
            <a:avLst/>
            <a:gdLst/>
            <a:ahLst/>
            <a:cxnLst/>
            <a:rect l="0" t="0" r="r" b="b"/>
            <a:pathLst>
              <a:path w="2555" h="1023">
                <a:moveTo>
                  <a:pt x="2533" y="1022"/>
                </a:moveTo>
                <a:lnTo>
                  <a:pt x="0" y="9"/>
                </a:lnTo>
                <a:lnTo>
                  <a:pt x="0" y="0"/>
                </a:lnTo>
                <a:lnTo>
                  <a:pt x="2554" y="1022"/>
                </a:lnTo>
                <a:lnTo>
                  <a:pt x="2533" y="1022"/>
                </a:lnTo>
                <a:close/>
              </a:path>
            </a:pathLst>
          </a:custGeom>
          <a:solidFill>
            <a:srgbClr val="C8C3C3"/>
          </a:solidFill>
          <a:ln>
            <a:noFill/>
          </a:ln>
        </p:spPr>
      </p:sp>
      <p:sp>
        <p:nvSpPr>
          <p:cNvPr id="2566" name="Freeform 720"/>
          <p:cNvSpPr/>
          <p:nvPr/>
        </p:nvSpPr>
        <p:spPr>
          <a:xfrm>
            <a:off x="278640" y="598680"/>
            <a:ext cx="927720" cy="371160"/>
          </a:xfrm>
          <a:custGeom>
            <a:avLst/>
            <a:gdLst/>
            <a:ahLst/>
            <a:cxnLst/>
            <a:rect l="0" t="0" r="r" b="b"/>
            <a:pathLst>
              <a:path w="2577" h="1031">
                <a:moveTo>
                  <a:pt x="2554" y="1030"/>
                </a:moveTo>
                <a:lnTo>
                  <a:pt x="0" y="8"/>
                </a:lnTo>
                <a:lnTo>
                  <a:pt x="0" y="0"/>
                </a:lnTo>
                <a:lnTo>
                  <a:pt x="2576" y="1030"/>
                </a:lnTo>
                <a:lnTo>
                  <a:pt x="2554" y="1030"/>
                </a:lnTo>
                <a:close/>
              </a:path>
            </a:pathLst>
          </a:custGeom>
          <a:solidFill>
            <a:srgbClr val="C7C2C2"/>
          </a:solidFill>
          <a:ln>
            <a:noFill/>
          </a:ln>
        </p:spPr>
      </p:sp>
      <p:sp>
        <p:nvSpPr>
          <p:cNvPr id="2567" name="Freeform 721"/>
          <p:cNvSpPr/>
          <p:nvPr/>
        </p:nvSpPr>
        <p:spPr>
          <a:xfrm>
            <a:off x="278640" y="595800"/>
            <a:ext cx="935280" cy="374040"/>
          </a:xfrm>
          <a:custGeom>
            <a:avLst/>
            <a:gdLst/>
            <a:ahLst/>
            <a:cxnLst/>
            <a:rect l="0" t="0" r="r" b="b"/>
            <a:pathLst>
              <a:path w="2598" h="1039">
                <a:moveTo>
                  <a:pt x="2576" y="1038"/>
                </a:moveTo>
                <a:lnTo>
                  <a:pt x="0" y="8"/>
                </a:lnTo>
                <a:lnTo>
                  <a:pt x="0" y="0"/>
                </a:lnTo>
                <a:lnTo>
                  <a:pt x="2597" y="1038"/>
                </a:lnTo>
                <a:lnTo>
                  <a:pt x="2576" y="1038"/>
                </a:lnTo>
                <a:close/>
              </a:path>
            </a:pathLst>
          </a:custGeom>
          <a:solidFill>
            <a:srgbClr val="C6C1C1"/>
          </a:solidFill>
          <a:ln>
            <a:noFill/>
          </a:ln>
        </p:spPr>
      </p:sp>
      <p:sp>
        <p:nvSpPr>
          <p:cNvPr id="2568" name="Freeform 722"/>
          <p:cNvSpPr/>
          <p:nvPr/>
        </p:nvSpPr>
        <p:spPr>
          <a:xfrm>
            <a:off x="278640" y="592560"/>
            <a:ext cx="942840" cy="377280"/>
          </a:xfrm>
          <a:custGeom>
            <a:avLst/>
            <a:gdLst/>
            <a:ahLst/>
            <a:cxnLst/>
            <a:rect l="0" t="0" r="r" b="b"/>
            <a:pathLst>
              <a:path w="2619" h="1048">
                <a:moveTo>
                  <a:pt x="2597" y="1047"/>
                </a:moveTo>
                <a:lnTo>
                  <a:pt x="0" y="9"/>
                </a:lnTo>
                <a:lnTo>
                  <a:pt x="0" y="0"/>
                </a:lnTo>
                <a:lnTo>
                  <a:pt x="2618" y="1047"/>
                </a:lnTo>
                <a:lnTo>
                  <a:pt x="2597" y="1047"/>
                </a:lnTo>
                <a:close/>
              </a:path>
            </a:pathLst>
          </a:custGeom>
          <a:solidFill>
            <a:srgbClr val="C5C0C0"/>
          </a:solidFill>
          <a:ln>
            <a:noFill/>
          </a:ln>
        </p:spPr>
      </p:sp>
      <p:sp>
        <p:nvSpPr>
          <p:cNvPr id="2569" name="Freeform 723"/>
          <p:cNvSpPr/>
          <p:nvPr/>
        </p:nvSpPr>
        <p:spPr>
          <a:xfrm>
            <a:off x="278640" y="589680"/>
            <a:ext cx="950400" cy="380160"/>
          </a:xfrm>
          <a:custGeom>
            <a:avLst/>
            <a:gdLst/>
            <a:ahLst/>
            <a:cxnLst/>
            <a:rect l="0" t="0" r="r" b="b"/>
            <a:pathLst>
              <a:path w="2640" h="1056">
                <a:moveTo>
                  <a:pt x="2618" y="1055"/>
                </a:moveTo>
                <a:lnTo>
                  <a:pt x="0" y="8"/>
                </a:lnTo>
                <a:lnTo>
                  <a:pt x="0" y="0"/>
                </a:lnTo>
                <a:lnTo>
                  <a:pt x="2639" y="1055"/>
                </a:lnTo>
                <a:lnTo>
                  <a:pt x="2618" y="1055"/>
                </a:lnTo>
                <a:close/>
              </a:path>
            </a:pathLst>
          </a:custGeom>
          <a:solidFill>
            <a:srgbClr val="C4BFBE"/>
          </a:solidFill>
          <a:ln>
            <a:noFill/>
          </a:ln>
        </p:spPr>
      </p:sp>
      <p:sp>
        <p:nvSpPr>
          <p:cNvPr id="2570" name="Freeform 724"/>
          <p:cNvSpPr/>
          <p:nvPr/>
        </p:nvSpPr>
        <p:spPr>
          <a:xfrm>
            <a:off x="278640" y="586440"/>
            <a:ext cx="957960" cy="383400"/>
          </a:xfrm>
          <a:custGeom>
            <a:avLst/>
            <a:gdLst/>
            <a:ahLst/>
            <a:cxnLst/>
            <a:rect l="0" t="0" r="r" b="b"/>
            <a:pathLst>
              <a:path w="2661" h="1065">
                <a:moveTo>
                  <a:pt x="2639" y="1064"/>
                </a:moveTo>
                <a:lnTo>
                  <a:pt x="0" y="9"/>
                </a:lnTo>
                <a:lnTo>
                  <a:pt x="0" y="0"/>
                </a:lnTo>
                <a:lnTo>
                  <a:pt x="2660" y="1064"/>
                </a:lnTo>
                <a:lnTo>
                  <a:pt x="2639" y="1064"/>
                </a:lnTo>
                <a:close/>
              </a:path>
            </a:pathLst>
          </a:custGeom>
          <a:solidFill>
            <a:srgbClr val="C3BEBD"/>
          </a:solidFill>
          <a:ln>
            <a:noFill/>
          </a:ln>
        </p:spPr>
      </p:sp>
      <p:sp>
        <p:nvSpPr>
          <p:cNvPr id="2571" name="Freeform 725"/>
          <p:cNvSpPr/>
          <p:nvPr/>
        </p:nvSpPr>
        <p:spPr>
          <a:xfrm>
            <a:off x="278640" y="583560"/>
            <a:ext cx="965520" cy="386280"/>
          </a:xfrm>
          <a:custGeom>
            <a:avLst/>
            <a:gdLst/>
            <a:ahLst/>
            <a:cxnLst/>
            <a:rect l="0" t="0" r="r" b="b"/>
            <a:pathLst>
              <a:path w="2682" h="1073">
                <a:moveTo>
                  <a:pt x="2660" y="1072"/>
                </a:moveTo>
                <a:lnTo>
                  <a:pt x="0" y="8"/>
                </a:lnTo>
                <a:lnTo>
                  <a:pt x="0" y="0"/>
                </a:lnTo>
                <a:lnTo>
                  <a:pt x="2681" y="1072"/>
                </a:lnTo>
                <a:lnTo>
                  <a:pt x="2660" y="1072"/>
                </a:lnTo>
                <a:close/>
              </a:path>
            </a:pathLst>
          </a:custGeom>
          <a:solidFill>
            <a:srgbClr val="C2BDBC"/>
          </a:solidFill>
          <a:ln>
            <a:noFill/>
          </a:ln>
        </p:spPr>
      </p:sp>
      <p:sp>
        <p:nvSpPr>
          <p:cNvPr id="2572" name="Freeform 726"/>
          <p:cNvSpPr/>
          <p:nvPr/>
        </p:nvSpPr>
        <p:spPr>
          <a:xfrm>
            <a:off x="278640" y="580320"/>
            <a:ext cx="973080" cy="389520"/>
          </a:xfrm>
          <a:custGeom>
            <a:avLst/>
            <a:gdLst/>
            <a:ahLst/>
            <a:cxnLst/>
            <a:rect l="0" t="0" r="r" b="b"/>
            <a:pathLst>
              <a:path w="2703" h="1082">
                <a:moveTo>
                  <a:pt x="2681" y="1081"/>
                </a:moveTo>
                <a:lnTo>
                  <a:pt x="0" y="10"/>
                </a:lnTo>
                <a:lnTo>
                  <a:pt x="0" y="0"/>
                </a:lnTo>
                <a:lnTo>
                  <a:pt x="2702" y="1081"/>
                </a:lnTo>
                <a:lnTo>
                  <a:pt x="2681" y="1081"/>
                </a:lnTo>
                <a:close/>
              </a:path>
            </a:pathLst>
          </a:custGeom>
          <a:solidFill>
            <a:srgbClr val="C1BCBB"/>
          </a:solidFill>
          <a:ln>
            <a:noFill/>
          </a:ln>
        </p:spPr>
      </p:sp>
      <p:sp>
        <p:nvSpPr>
          <p:cNvPr id="2573" name="Freeform 727"/>
          <p:cNvSpPr/>
          <p:nvPr/>
        </p:nvSpPr>
        <p:spPr>
          <a:xfrm>
            <a:off x="278640" y="580320"/>
            <a:ext cx="973080" cy="389520"/>
          </a:xfrm>
          <a:custGeom>
            <a:avLst/>
            <a:gdLst/>
            <a:ahLst/>
            <a:cxnLst/>
            <a:rect l="0" t="0" r="r" b="b"/>
            <a:pathLst>
              <a:path w="2703" h="1082">
                <a:moveTo>
                  <a:pt x="2702" y="1081"/>
                </a:moveTo>
                <a:lnTo>
                  <a:pt x="0" y="0"/>
                </a:lnTo>
                <a:lnTo>
                  <a:pt x="21" y="0"/>
                </a:lnTo>
                <a:lnTo>
                  <a:pt x="2702" y="1072"/>
                </a:lnTo>
                <a:lnTo>
                  <a:pt x="2702" y="1081"/>
                </a:lnTo>
                <a:close/>
              </a:path>
            </a:pathLst>
          </a:custGeom>
          <a:solidFill>
            <a:srgbClr val="C0BBBA"/>
          </a:solidFill>
          <a:ln>
            <a:noFill/>
          </a:ln>
        </p:spPr>
      </p:sp>
      <p:sp>
        <p:nvSpPr>
          <p:cNvPr id="2574" name="Freeform 728"/>
          <p:cNvSpPr/>
          <p:nvPr/>
        </p:nvSpPr>
        <p:spPr>
          <a:xfrm>
            <a:off x="286200" y="580320"/>
            <a:ext cx="965520" cy="386280"/>
          </a:xfrm>
          <a:custGeom>
            <a:avLst/>
            <a:gdLst/>
            <a:ahLst/>
            <a:cxnLst/>
            <a:rect l="0" t="0" r="r" b="b"/>
            <a:pathLst>
              <a:path w="2682" h="1073">
                <a:moveTo>
                  <a:pt x="2681" y="1072"/>
                </a:moveTo>
                <a:lnTo>
                  <a:pt x="0" y="0"/>
                </a:lnTo>
                <a:lnTo>
                  <a:pt x="21" y="0"/>
                </a:lnTo>
                <a:lnTo>
                  <a:pt x="2681" y="1063"/>
                </a:lnTo>
                <a:lnTo>
                  <a:pt x="2681" y="1072"/>
                </a:lnTo>
                <a:close/>
              </a:path>
            </a:pathLst>
          </a:custGeom>
          <a:solidFill>
            <a:srgbClr val="BFBAB9"/>
          </a:solidFill>
          <a:ln>
            <a:noFill/>
          </a:ln>
        </p:spPr>
      </p:sp>
      <p:sp>
        <p:nvSpPr>
          <p:cNvPr id="2575" name="Freeform 729"/>
          <p:cNvSpPr/>
          <p:nvPr/>
        </p:nvSpPr>
        <p:spPr>
          <a:xfrm>
            <a:off x="293760" y="580320"/>
            <a:ext cx="957960" cy="383400"/>
          </a:xfrm>
          <a:custGeom>
            <a:avLst/>
            <a:gdLst/>
            <a:ahLst/>
            <a:cxnLst/>
            <a:rect l="0" t="0" r="r" b="b"/>
            <a:pathLst>
              <a:path w="2661" h="1065">
                <a:moveTo>
                  <a:pt x="2660" y="1064"/>
                </a:moveTo>
                <a:lnTo>
                  <a:pt x="0" y="0"/>
                </a:lnTo>
                <a:lnTo>
                  <a:pt x="21" y="0"/>
                </a:lnTo>
                <a:lnTo>
                  <a:pt x="2660" y="1056"/>
                </a:lnTo>
                <a:lnTo>
                  <a:pt x="2660" y="1064"/>
                </a:lnTo>
                <a:close/>
              </a:path>
            </a:pathLst>
          </a:custGeom>
          <a:solidFill>
            <a:srgbClr val="BEB9B8"/>
          </a:solidFill>
          <a:ln>
            <a:noFill/>
          </a:ln>
        </p:spPr>
      </p:sp>
      <p:sp>
        <p:nvSpPr>
          <p:cNvPr id="2576" name="Freeform 730"/>
          <p:cNvSpPr/>
          <p:nvPr/>
        </p:nvSpPr>
        <p:spPr>
          <a:xfrm>
            <a:off x="301320" y="580320"/>
            <a:ext cx="950400" cy="380520"/>
          </a:xfrm>
          <a:custGeom>
            <a:avLst/>
            <a:gdLst/>
            <a:ahLst/>
            <a:cxnLst/>
            <a:rect l="0" t="0" r="r" b="b"/>
            <a:pathLst>
              <a:path w="2640" h="1057">
                <a:moveTo>
                  <a:pt x="2639" y="1056"/>
                </a:moveTo>
                <a:lnTo>
                  <a:pt x="0" y="0"/>
                </a:lnTo>
                <a:lnTo>
                  <a:pt x="21" y="0"/>
                </a:lnTo>
                <a:lnTo>
                  <a:pt x="2639" y="1047"/>
                </a:lnTo>
                <a:lnTo>
                  <a:pt x="2639" y="1056"/>
                </a:lnTo>
                <a:close/>
              </a:path>
            </a:pathLst>
          </a:custGeom>
          <a:solidFill>
            <a:srgbClr val="BDB8B7"/>
          </a:solidFill>
          <a:ln>
            <a:noFill/>
          </a:ln>
        </p:spPr>
      </p:sp>
      <p:sp>
        <p:nvSpPr>
          <p:cNvPr id="2577" name="Freeform 731"/>
          <p:cNvSpPr/>
          <p:nvPr/>
        </p:nvSpPr>
        <p:spPr>
          <a:xfrm>
            <a:off x="308880" y="580320"/>
            <a:ext cx="942840" cy="377280"/>
          </a:xfrm>
          <a:custGeom>
            <a:avLst/>
            <a:gdLst/>
            <a:ahLst/>
            <a:cxnLst/>
            <a:rect l="0" t="0" r="r" b="b"/>
            <a:pathLst>
              <a:path w="2619" h="1048">
                <a:moveTo>
                  <a:pt x="2618" y="1047"/>
                </a:moveTo>
                <a:lnTo>
                  <a:pt x="0" y="0"/>
                </a:lnTo>
                <a:lnTo>
                  <a:pt x="22" y="0"/>
                </a:lnTo>
                <a:lnTo>
                  <a:pt x="2618" y="1039"/>
                </a:lnTo>
                <a:lnTo>
                  <a:pt x="2618" y="1047"/>
                </a:lnTo>
                <a:close/>
              </a:path>
            </a:pathLst>
          </a:custGeom>
          <a:solidFill>
            <a:srgbClr val="BCB6B6"/>
          </a:solidFill>
          <a:ln>
            <a:noFill/>
          </a:ln>
        </p:spPr>
      </p:sp>
      <p:sp>
        <p:nvSpPr>
          <p:cNvPr id="2578" name="Freeform 732"/>
          <p:cNvSpPr/>
          <p:nvPr/>
        </p:nvSpPr>
        <p:spPr>
          <a:xfrm>
            <a:off x="316800" y="580320"/>
            <a:ext cx="934920" cy="374400"/>
          </a:xfrm>
          <a:custGeom>
            <a:avLst/>
            <a:gdLst/>
            <a:ahLst/>
            <a:cxnLst/>
            <a:rect l="0" t="0" r="r" b="b"/>
            <a:pathLst>
              <a:path w="2597" h="1040">
                <a:moveTo>
                  <a:pt x="2596" y="1039"/>
                </a:moveTo>
                <a:lnTo>
                  <a:pt x="0" y="0"/>
                </a:lnTo>
                <a:lnTo>
                  <a:pt x="21" y="0"/>
                </a:lnTo>
                <a:lnTo>
                  <a:pt x="2596" y="1030"/>
                </a:lnTo>
                <a:lnTo>
                  <a:pt x="2596" y="1039"/>
                </a:lnTo>
                <a:close/>
              </a:path>
            </a:pathLst>
          </a:custGeom>
          <a:solidFill>
            <a:srgbClr val="BBB5B5"/>
          </a:solidFill>
          <a:ln>
            <a:noFill/>
          </a:ln>
        </p:spPr>
      </p:sp>
      <p:sp>
        <p:nvSpPr>
          <p:cNvPr id="2579" name="Freeform 733"/>
          <p:cNvSpPr/>
          <p:nvPr/>
        </p:nvSpPr>
        <p:spPr>
          <a:xfrm>
            <a:off x="324360" y="580320"/>
            <a:ext cx="927360" cy="371160"/>
          </a:xfrm>
          <a:custGeom>
            <a:avLst/>
            <a:gdLst/>
            <a:ahLst/>
            <a:cxnLst/>
            <a:rect l="0" t="0" r="r" b="b"/>
            <a:pathLst>
              <a:path w="2576" h="1031">
                <a:moveTo>
                  <a:pt x="2575" y="1030"/>
                </a:moveTo>
                <a:lnTo>
                  <a:pt x="0" y="0"/>
                </a:lnTo>
                <a:lnTo>
                  <a:pt x="21" y="0"/>
                </a:lnTo>
                <a:lnTo>
                  <a:pt x="2575" y="1022"/>
                </a:lnTo>
                <a:lnTo>
                  <a:pt x="2575" y="1030"/>
                </a:lnTo>
                <a:close/>
              </a:path>
            </a:pathLst>
          </a:custGeom>
          <a:solidFill>
            <a:srgbClr val="BAB4B3"/>
          </a:solidFill>
          <a:ln>
            <a:noFill/>
          </a:ln>
        </p:spPr>
      </p:sp>
      <p:sp>
        <p:nvSpPr>
          <p:cNvPr id="2580" name="Freeform 734"/>
          <p:cNvSpPr/>
          <p:nvPr/>
        </p:nvSpPr>
        <p:spPr>
          <a:xfrm>
            <a:off x="331920" y="580320"/>
            <a:ext cx="919800" cy="368280"/>
          </a:xfrm>
          <a:custGeom>
            <a:avLst/>
            <a:gdLst/>
            <a:ahLst/>
            <a:cxnLst/>
            <a:rect l="0" t="0" r="r" b="b"/>
            <a:pathLst>
              <a:path w="2555" h="1023">
                <a:moveTo>
                  <a:pt x="2554" y="1022"/>
                </a:moveTo>
                <a:lnTo>
                  <a:pt x="0" y="0"/>
                </a:lnTo>
                <a:lnTo>
                  <a:pt x="21" y="0"/>
                </a:lnTo>
                <a:lnTo>
                  <a:pt x="2554" y="1013"/>
                </a:lnTo>
                <a:lnTo>
                  <a:pt x="2554" y="1022"/>
                </a:lnTo>
                <a:close/>
              </a:path>
            </a:pathLst>
          </a:custGeom>
          <a:solidFill>
            <a:srgbClr val="B9B3B2"/>
          </a:solidFill>
          <a:ln>
            <a:noFill/>
          </a:ln>
        </p:spPr>
      </p:sp>
      <p:sp>
        <p:nvSpPr>
          <p:cNvPr id="2581" name="Freeform 735"/>
          <p:cNvSpPr/>
          <p:nvPr/>
        </p:nvSpPr>
        <p:spPr>
          <a:xfrm>
            <a:off x="339480" y="580320"/>
            <a:ext cx="912240" cy="365040"/>
          </a:xfrm>
          <a:custGeom>
            <a:avLst/>
            <a:gdLst/>
            <a:ahLst/>
            <a:cxnLst/>
            <a:rect l="0" t="0" r="r" b="b"/>
            <a:pathLst>
              <a:path w="2534" h="1014">
                <a:moveTo>
                  <a:pt x="2533" y="1013"/>
                </a:moveTo>
                <a:lnTo>
                  <a:pt x="0" y="0"/>
                </a:lnTo>
                <a:lnTo>
                  <a:pt x="21" y="0"/>
                </a:lnTo>
                <a:lnTo>
                  <a:pt x="2533" y="1005"/>
                </a:lnTo>
                <a:lnTo>
                  <a:pt x="2533" y="1013"/>
                </a:lnTo>
                <a:close/>
              </a:path>
            </a:pathLst>
          </a:custGeom>
          <a:solidFill>
            <a:srgbClr val="B8B2B1"/>
          </a:solidFill>
          <a:ln>
            <a:noFill/>
          </a:ln>
        </p:spPr>
      </p:sp>
      <p:sp>
        <p:nvSpPr>
          <p:cNvPr id="2582" name="Freeform 736"/>
          <p:cNvSpPr/>
          <p:nvPr/>
        </p:nvSpPr>
        <p:spPr>
          <a:xfrm>
            <a:off x="347040" y="580320"/>
            <a:ext cx="904680" cy="362160"/>
          </a:xfrm>
          <a:custGeom>
            <a:avLst/>
            <a:gdLst/>
            <a:ahLst/>
            <a:cxnLst/>
            <a:rect l="0" t="0" r="r" b="b"/>
            <a:pathLst>
              <a:path w="2513" h="1006">
                <a:moveTo>
                  <a:pt x="2512" y="1005"/>
                </a:moveTo>
                <a:lnTo>
                  <a:pt x="0" y="0"/>
                </a:lnTo>
                <a:lnTo>
                  <a:pt x="21" y="0"/>
                </a:lnTo>
                <a:lnTo>
                  <a:pt x="2512" y="997"/>
                </a:lnTo>
                <a:lnTo>
                  <a:pt x="2512" y="1005"/>
                </a:lnTo>
                <a:close/>
              </a:path>
            </a:pathLst>
          </a:custGeom>
          <a:solidFill>
            <a:srgbClr val="B7B1B0"/>
          </a:solidFill>
          <a:ln>
            <a:noFill/>
          </a:ln>
        </p:spPr>
      </p:sp>
      <p:sp>
        <p:nvSpPr>
          <p:cNvPr id="2583" name="Freeform 737"/>
          <p:cNvSpPr/>
          <p:nvPr/>
        </p:nvSpPr>
        <p:spPr>
          <a:xfrm>
            <a:off x="354600" y="580320"/>
            <a:ext cx="897120" cy="359280"/>
          </a:xfrm>
          <a:custGeom>
            <a:avLst/>
            <a:gdLst/>
            <a:ahLst/>
            <a:cxnLst/>
            <a:rect l="0" t="0" r="r" b="b"/>
            <a:pathLst>
              <a:path w="2492" h="998">
                <a:moveTo>
                  <a:pt x="2491" y="997"/>
                </a:moveTo>
                <a:lnTo>
                  <a:pt x="0" y="0"/>
                </a:lnTo>
                <a:lnTo>
                  <a:pt x="21" y="0"/>
                </a:lnTo>
                <a:lnTo>
                  <a:pt x="2491" y="988"/>
                </a:lnTo>
                <a:lnTo>
                  <a:pt x="2491" y="997"/>
                </a:lnTo>
                <a:close/>
              </a:path>
            </a:pathLst>
          </a:custGeom>
          <a:solidFill>
            <a:srgbClr val="B6AFAF"/>
          </a:solidFill>
          <a:ln>
            <a:noFill/>
          </a:ln>
        </p:spPr>
      </p:sp>
      <p:sp>
        <p:nvSpPr>
          <p:cNvPr id="2584" name="Freeform 738"/>
          <p:cNvSpPr/>
          <p:nvPr/>
        </p:nvSpPr>
        <p:spPr>
          <a:xfrm>
            <a:off x="362160" y="580320"/>
            <a:ext cx="889560" cy="356040"/>
          </a:xfrm>
          <a:custGeom>
            <a:avLst/>
            <a:gdLst/>
            <a:ahLst/>
            <a:cxnLst/>
            <a:rect l="0" t="0" r="r" b="b"/>
            <a:pathLst>
              <a:path w="2471" h="989">
                <a:moveTo>
                  <a:pt x="2470" y="988"/>
                </a:moveTo>
                <a:lnTo>
                  <a:pt x="0" y="0"/>
                </a:lnTo>
                <a:lnTo>
                  <a:pt x="21" y="0"/>
                </a:lnTo>
                <a:lnTo>
                  <a:pt x="2470" y="980"/>
                </a:lnTo>
                <a:lnTo>
                  <a:pt x="2470" y="988"/>
                </a:lnTo>
                <a:close/>
              </a:path>
            </a:pathLst>
          </a:custGeom>
          <a:solidFill>
            <a:srgbClr val="B5AEAE"/>
          </a:solidFill>
          <a:ln>
            <a:noFill/>
          </a:ln>
        </p:spPr>
      </p:sp>
      <p:sp>
        <p:nvSpPr>
          <p:cNvPr id="2585" name="Freeform 739"/>
          <p:cNvSpPr/>
          <p:nvPr/>
        </p:nvSpPr>
        <p:spPr>
          <a:xfrm>
            <a:off x="369720" y="580320"/>
            <a:ext cx="882000" cy="353160"/>
          </a:xfrm>
          <a:custGeom>
            <a:avLst/>
            <a:gdLst/>
            <a:ahLst/>
            <a:cxnLst/>
            <a:rect l="0" t="0" r="r" b="b"/>
            <a:pathLst>
              <a:path w="2450" h="981">
                <a:moveTo>
                  <a:pt x="2449" y="980"/>
                </a:moveTo>
                <a:lnTo>
                  <a:pt x="0" y="0"/>
                </a:lnTo>
                <a:lnTo>
                  <a:pt x="21" y="0"/>
                </a:lnTo>
                <a:lnTo>
                  <a:pt x="2449" y="971"/>
                </a:lnTo>
                <a:lnTo>
                  <a:pt x="2449" y="980"/>
                </a:lnTo>
                <a:close/>
              </a:path>
            </a:pathLst>
          </a:custGeom>
          <a:solidFill>
            <a:srgbClr val="B4ADAC"/>
          </a:solidFill>
          <a:ln>
            <a:noFill/>
          </a:ln>
        </p:spPr>
      </p:sp>
      <p:sp>
        <p:nvSpPr>
          <p:cNvPr id="2586" name="Freeform 740"/>
          <p:cNvSpPr/>
          <p:nvPr/>
        </p:nvSpPr>
        <p:spPr>
          <a:xfrm>
            <a:off x="377280" y="580320"/>
            <a:ext cx="874440" cy="349920"/>
          </a:xfrm>
          <a:custGeom>
            <a:avLst/>
            <a:gdLst/>
            <a:ahLst/>
            <a:cxnLst/>
            <a:rect l="0" t="0" r="r" b="b"/>
            <a:pathLst>
              <a:path w="2429" h="972">
                <a:moveTo>
                  <a:pt x="2428" y="971"/>
                </a:moveTo>
                <a:lnTo>
                  <a:pt x="0" y="0"/>
                </a:lnTo>
                <a:lnTo>
                  <a:pt x="21" y="0"/>
                </a:lnTo>
                <a:lnTo>
                  <a:pt x="2428" y="963"/>
                </a:lnTo>
                <a:lnTo>
                  <a:pt x="2428" y="971"/>
                </a:lnTo>
                <a:close/>
              </a:path>
            </a:pathLst>
          </a:custGeom>
          <a:solidFill>
            <a:srgbClr val="B3ACAB"/>
          </a:solidFill>
          <a:ln>
            <a:noFill/>
          </a:ln>
        </p:spPr>
      </p:sp>
      <p:sp>
        <p:nvSpPr>
          <p:cNvPr id="2587" name="Freeform 741"/>
          <p:cNvSpPr/>
          <p:nvPr/>
        </p:nvSpPr>
        <p:spPr>
          <a:xfrm>
            <a:off x="384840" y="580320"/>
            <a:ext cx="866880" cy="347040"/>
          </a:xfrm>
          <a:custGeom>
            <a:avLst/>
            <a:gdLst/>
            <a:ahLst/>
            <a:cxnLst/>
            <a:rect l="0" t="0" r="r" b="b"/>
            <a:pathLst>
              <a:path w="2408" h="964">
                <a:moveTo>
                  <a:pt x="2407" y="963"/>
                </a:moveTo>
                <a:lnTo>
                  <a:pt x="0" y="0"/>
                </a:lnTo>
                <a:lnTo>
                  <a:pt x="22" y="0"/>
                </a:lnTo>
                <a:lnTo>
                  <a:pt x="2407" y="954"/>
                </a:lnTo>
                <a:lnTo>
                  <a:pt x="2407" y="963"/>
                </a:lnTo>
                <a:close/>
              </a:path>
            </a:pathLst>
          </a:custGeom>
          <a:solidFill>
            <a:srgbClr val="B1ABAA"/>
          </a:solidFill>
          <a:ln>
            <a:noFill/>
          </a:ln>
        </p:spPr>
      </p:sp>
      <p:sp>
        <p:nvSpPr>
          <p:cNvPr id="2588" name="Freeform 742"/>
          <p:cNvSpPr/>
          <p:nvPr/>
        </p:nvSpPr>
        <p:spPr>
          <a:xfrm>
            <a:off x="392760" y="580320"/>
            <a:ext cx="858960" cy="343800"/>
          </a:xfrm>
          <a:custGeom>
            <a:avLst/>
            <a:gdLst/>
            <a:ahLst/>
            <a:cxnLst/>
            <a:rect l="0" t="0" r="r" b="b"/>
            <a:pathLst>
              <a:path w="2386" h="955">
                <a:moveTo>
                  <a:pt x="2385" y="954"/>
                </a:moveTo>
                <a:lnTo>
                  <a:pt x="0" y="0"/>
                </a:lnTo>
                <a:lnTo>
                  <a:pt x="21" y="0"/>
                </a:lnTo>
                <a:lnTo>
                  <a:pt x="2385" y="946"/>
                </a:lnTo>
                <a:lnTo>
                  <a:pt x="2385" y="954"/>
                </a:lnTo>
                <a:close/>
              </a:path>
            </a:pathLst>
          </a:custGeom>
          <a:solidFill>
            <a:srgbClr val="B0AAA9"/>
          </a:solidFill>
          <a:ln>
            <a:noFill/>
          </a:ln>
        </p:spPr>
      </p:sp>
      <p:sp>
        <p:nvSpPr>
          <p:cNvPr id="2589" name="Freeform 743"/>
          <p:cNvSpPr/>
          <p:nvPr/>
        </p:nvSpPr>
        <p:spPr>
          <a:xfrm>
            <a:off x="400320" y="580320"/>
            <a:ext cx="851400" cy="340920"/>
          </a:xfrm>
          <a:custGeom>
            <a:avLst/>
            <a:gdLst/>
            <a:ahLst/>
            <a:cxnLst/>
            <a:rect l="0" t="0" r="r" b="b"/>
            <a:pathLst>
              <a:path w="2365" h="947">
                <a:moveTo>
                  <a:pt x="2364" y="946"/>
                </a:moveTo>
                <a:lnTo>
                  <a:pt x="0" y="0"/>
                </a:lnTo>
                <a:lnTo>
                  <a:pt x="21" y="0"/>
                </a:lnTo>
                <a:lnTo>
                  <a:pt x="2364" y="937"/>
                </a:lnTo>
                <a:lnTo>
                  <a:pt x="2364" y="946"/>
                </a:lnTo>
                <a:close/>
              </a:path>
            </a:pathLst>
          </a:custGeom>
          <a:solidFill>
            <a:srgbClr val="AFA9A7"/>
          </a:solidFill>
          <a:ln>
            <a:noFill/>
          </a:ln>
        </p:spPr>
      </p:sp>
      <p:sp>
        <p:nvSpPr>
          <p:cNvPr id="2590" name="Freeform 744"/>
          <p:cNvSpPr/>
          <p:nvPr/>
        </p:nvSpPr>
        <p:spPr>
          <a:xfrm>
            <a:off x="407880" y="580320"/>
            <a:ext cx="843840" cy="337680"/>
          </a:xfrm>
          <a:custGeom>
            <a:avLst/>
            <a:gdLst/>
            <a:ahLst/>
            <a:cxnLst/>
            <a:rect l="0" t="0" r="r" b="b"/>
            <a:pathLst>
              <a:path w="2344" h="938">
                <a:moveTo>
                  <a:pt x="2343" y="937"/>
                </a:moveTo>
                <a:lnTo>
                  <a:pt x="0" y="0"/>
                </a:lnTo>
                <a:lnTo>
                  <a:pt x="21" y="0"/>
                </a:lnTo>
                <a:lnTo>
                  <a:pt x="2343" y="929"/>
                </a:lnTo>
                <a:lnTo>
                  <a:pt x="2343" y="937"/>
                </a:lnTo>
                <a:close/>
              </a:path>
            </a:pathLst>
          </a:custGeom>
          <a:solidFill>
            <a:srgbClr val="AEA8A6"/>
          </a:solidFill>
          <a:ln>
            <a:noFill/>
          </a:ln>
        </p:spPr>
      </p:sp>
      <p:sp>
        <p:nvSpPr>
          <p:cNvPr id="2591" name="Freeform 745"/>
          <p:cNvSpPr/>
          <p:nvPr/>
        </p:nvSpPr>
        <p:spPr>
          <a:xfrm>
            <a:off x="415440" y="580320"/>
            <a:ext cx="836280" cy="334800"/>
          </a:xfrm>
          <a:custGeom>
            <a:avLst/>
            <a:gdLst/>
            <a:ahLst/>
            <a:cxnLst/>
            <a:rect l="0" t="0" r="r" b="b"/>
            <a:pathLst>
              <a:path w="2323" h="930">
                <a:moveTo>
                  <a:pt x="2322" y="929"/>
                </a:moveTo>
                <a:lnTo>
                  <a:pt x="0" y="0"/>
                </a:lnTo>
                <a:lnTo>
                  <a:pt x="22" y="0"/>
                </a:lnTo>
                <a:lnTo>
                  <a:pt x="2322" y="921"/>
                </a:lnTo>
                <a:lnTo>
                  <a:pt x="2322" y="929"/>
                </a:lnTo>
                <a:close/>
              </a:path>
            </a:pathLst>
          </a:custGeom>
          <a:solidFill>
            <a:srgbClr val="ADA6A5"/>
          </a:solidFill>
          <a:ln>
            <a:noFill/>
          </a:ln>
        </p:spPr>
      </p:sp>
      <p:sp>
        <p:nvSpPr>
          <p:cNvPr id="2592" name="Freeform 746"/>
          <p:cNvSpPr/>
          <p:nvPr/>
        </p:nvSpPr>
        <p:spPr>
          <a:xfrm>
            <a:off x="423000" y="580320"/>
            <a:ext cx="828720" cy="331920"/>
          </a:xfrm>
          <a:custGeom>
            <a:avLst/>
            <a:gdLst/>
            <a:ahLst/>
            <a:cxnLst/>
            <a:rect l="0" t="0" r="r" b="b"/>
            <a:pathLst>
              <a:path w="2302" h="922">
                <a:moveTo>
                  <a:pt x="2301" y="921"/>
                </a:moveTo>
                <a:lnTo>
                  <a:pt x="0" y="0"/>
                </a:lnTo>
                <a:lnTo>
                  <a:pt x="21" y="0"/>
                </a:lnTo>
                <a:lnTo>
                  <a:pt x="2301" y="912"/>
                </a:lnTo>
                <a:lnTo>
                  <a:pt x="2301" y="921"/>
                </a:lnTo>
                <a:close/>
              </a:path>
            </a:pathLst>
          </a:custGeom>
          <a:solidFill>
            <a:srgbClr val="ACA5A4"/>
          </a:solidFill>
          <a:ln>
            <a:noFill/>
          </a:ln>
        </p:spPr>
      </p:sp>
      <p:sp>
        <p:nvSpPr>
          <p:cNvPr id="2593" name="Freeform 747"/>
          <p:cNvSpPr/>
          <p:nvPr/>
        </p:nvSpPr>
        <p:spPr>
          <a:xfrm>
            <a:off x="430560" y="580320"/>
            <a:ext cx="821160" cy="328680"/>
          </a:xfrm>
          <a:custGeom>
            <a:avLst/>
            <a:gdLst/>
            <a:ahLst/>
            <a:cxnLst/>
            <a:rect l="0" t="0" r="r" b="b"/>
            <a:pathLst>
              <a:path w="2281" h="913">
                <a:moveTo>
                  <a:pt x="2280" y="912"/>
                </a:moveTo>
                <a:lnTo>
                  <a:pt x="0" y="0"/>
                </a:lnTo>
                <a:lnTo>
                  <a:pt x="21" y="0"/>
                </a:lnTo>
                <a:lnTo>
                  <a:pt x="2280" y="904"/>
                </a:lnTo>
                <a:lnTo>
                  <a:pt x="2280" y="912"/>
                </a:lnTo>
                <a:close/>
              </a:path>
            </a:pathLst>
          </a:custGeom>
          <a:solidFill>
            <a:srgbClr val="ABA4A3"/>
          </a:solidFill>
          <a:ln>
            <a:noFill/>
          </a:ln>
        </p:spPr>
      </p:sp>
      <p:sp>
        <p:nvSpPr>
          <p:cNvPr id="2594" name="Freeform 748"/>
          <p:cNvSpPr/>
          <p:nvPr/>
        </p:nvSpPr>
        <p:spPr>
          <a:xfrm>
            <a:off x="438120" y="580320"/>
            <a:ext cx="813600" cy="325800"/>
          </a:xfrm>
          <a:custGeom>
            <a:avLst/>
            <a:gdLst/>
            <a:ahLst/>
            <a:cxnLst/>
            <a:rect l="0" t="0" r="r" b="b"/>
            <a:pathLst>
              <a:path w="2260" h="905">
                <a:moveTo>
                  <a:pt x="2259" y="904"/>
                </a:moveTo>
                <a:lnTo>
                  <a:pt x="0" y="0"/>
                </a:lnTo>
                <a:lnTo>
                  <a:pt x="21" y="0"/>
                </a:lnTo>
                <a:lnTo>
                  <a:pt x="2259" y="895"/>
                </a:lnTo>
                <a:lnTo>
                  <a:pt x="2259" y="904"/>
                </a:lnTo>
                <a:close/>
              </a:path>
            </a:pathLst>
          </a:custGeom>
          <a:solidFill>
            <a:srgbClr val="AAA3A2"/>
          </a:solidFill>
          <a:ln>
            <a:noFill/>
          </a:ln>
        </p:spPr>
      </p:sp>
      <p:sp>
        <p:nvSpPr>
          <p:cNvPr id="2595" name="Freeform 749"/>
          <p:cNvSpPr/>
          <p:nvPr/>
        </p:nvSpPr>
        <p:spPr>
          <a:xfrm>
            <a:off x="445680" y="580320"/>
            <a:ext cx="806040" cy="322560"/>
          </a:xfrm>
          <a:custGeom>
            <a:avLst/>
            <a:gdLst/>
            <a:ahLst/>
            <a:cxnLst/>
            <a:rect l="0" t="0" r="r" b="b"/>
            <a:pathLst>
              <a:path w="2239" h="896">
                <a:moveTo>
                  <a:pt x="2238" y="895"/>
                </a:moveTo>
                <a:lnTo>
                  <a:pt x="0" y="0"/>
                </a:lnTo>
                <a:lnTo>
                  <a:pt x="21" y="0"/>
                </a:lnTo>
                <a:lnTo>
                  <a:pt x="2238" y="887"/>
                </a:lnTo>
                <a:lnTo>
                  <a:pt x="2238" y="895"/>
                </a:lnTo>
                <a:close/>
              </a:path>
            </a:pathLst>
          </a:custGeom>
          <a:solidFill>
            <a:srgbClr val="A9A1A0"/>
          </a:solidFill>
          <a:ln>
            <a:noFill/>
          </a:ln>
        </p:spPr>
      </p:sp>
      <p:sp>
        <p:nvSpPr>
          <p:cNvPr id="2596" name="Freeform 750"/>
          <p:cNvSpPr/>
          <p:nvPr/>
        </p:nvSpPr>
        <p:spPr>
          <a:xfrm>
            <a:off x="453240" y="580320"/>
            <a:ext cx="798480" cy="319680"/>
          </a:xfrm>
          <a:custGeom>
            <a:avLst/>
            <a:gdLst/>
            <a:ahLst/>
            <a:cxnLst/>
            <a:rect l="0" t="0" r="r" b="b"/>
            <a:pathLst>
              <a:path w="2218" h="888">
                <a:moveTo>
                  <a:pt x="2217" y="887"/>
                </a:moveTo>
                <a:lnTo>
                  <a:pt x="0" y="0"/>
                </a:lnTo>
                <a:lnTo>
                  <a:pt x="22" y="0"/>
                </a:lnTo>
                <a:lnTo>
                  <a:pt x="2217" y="878"/>
                </a:lnTo>
                <a:lnTo>
                  <a:pt x="2217" y="887"/>
                </a:lnTo>
                <a:close/>
              </a:path>
            </a:pathLst>
          </a:custGeom>
          <a:solidFill>
            <a:srgbClr val="A8A09F"/>
          </a:solidFill>
          <a:ln>
            <a:noFill/>
          </a:ln>
        </p:spPr>
      </p:sp>
      <p:sp>
        <p:nvSpPr>
          <p:cNvPr id="2597" name="Freeform 751"/>
          <p:cNvSpPr/>
          <p:nvPr/>
        </p:nvSpPr>
        <p:spPr>
          <a:xfrm>
            <a:off x="461160" y="580320"/>
            <a:ext cx="790560" cy="316440"/>
          </a:xfrm>
          <a:custGeom>
            <a:avLst/>
            <a:gdLst/>
            <a:ahLst/>
            <a:cxnLst/>
            <a:rect l="0" t="0" r="r" b="b"/>
            <a:pathLst>
              <a:path w="2196" h="879">
                <a:moveTo>
                  <a:pt x="2195" y="878"/>
                </a:moveTo>
                <a:lnTo>
                  <a:pt x="0" y="0"/>
                </a:lnTo>
                <a:lnTo>
                  <a:pt x="21" y="0"/>
                </a:lnTo>
                <a:lnTo>
                  <a:pt x="2195" y="870"/>
                </a:lnTo>
                <a:lnTo>
                  <a:pt x="2195" y="878"/>
                </a:lnTo>
                <a:close/>
              </a:path>
            </a:pathLst>
          </a:custGeom>
          <a:solidFill>
            <a:srgbClr val="A79F9E"/>
          </a:solidFill>
          <a:ln>
            <a:noFill/>
          </a:ln>
        </p:spPr>
      </p:sp>
      <p:sp>
        <p:nvSpPr>
          <p:cNvPr id="2598" name="Freeform 752"/>
          <p:cNvSpPr/>
          <p:nvPr/>
        </p:nvSpPr>
        <p:spPr>
          <a:xfrm>
            <a:off x="468720" y="580320"/>
            <a:ext cx="783000" cy="313560"/>
          </a:xfrm>
          <a:custGeom>
            <a:avLst/>
            <a:gdLst/>
            <a:ahLst/>
            <a:cxnLst/>
            <a:rect l="0" t="0" r="r" b="b"/>
            <a:pathLst>
              <a:path w="2175" h="871">
                <a:moveTo>
                  <a:pt x="2174" y="870"/>
                </a:moveTo>
                <a:lnTo>
                  <a:pt x="0" y="0"/>
                </a:lnTo>
                <a:lnTo>
                  <a:pt x="21" y="0"/>
                </a:lnTo>
                <a:lnTo>
                  <a:pt x="2174" y="862"/>
                </a:lnTo>
                <a:lnTo>
                  <a:pt x="2174" y="870"/>
                </a:lnTo>
                <a:close/>
              </a:path>
            </a:pathLst>
          </a:custGeom>
          <a:solidFill>
            <a:srgbClr val="A69E9D"/>
          </a:solidFill>
          <a:ln>
            <a:noFill/>
          </a:ln>
        </p:spPr>
      </p:sp>
      <p:sp>
        <p:nvSpPr>
          <p:cNvPr id="2599" name="Freeform 753"/>
          <p:cNvSpPr/>
          <p:nvPr/>
        </p:nvSpPr>
        <p:spPr>
          <a:xfrm>
            <a:off x="476280" y="580320"/>
            <a:ext cx="775440" cy="310680"/>
          </a:xfrm>
          <a:custGeom>
            <a:avLst/>
            <a:gdLst/>
            <a:ahLst/>
            <a:cxnLst/>
            <a:rect l="0" t="0" r="r" b="b"/>
            <a:pathLst>
              <a:path w="2154" h="863">
                <a:moveTo>
                  <a:pt x="2153" y="862"/>
                </a:moveTo>
                <a:lnTo>
                  <a:pt x="0" y="0"/>
                </a:lnTo>
                <a:lnTo>
                  <a:pt x="21" y="0"/>
                </a:lnTo>
                <a:lnTo>
                  <a:pt x="2153" y="853"/>
                </a:lnTo>
                <a:lnTo>
                  <a:pt x="2153" y="862"/>
                </a:lnTo>
                <a:close/>
              </a:path>
            </a:pathLst>
          </a:custGeom>
          <a:solidFill>
            <a:srgbClr val="A59C9B"/>
          </a:solidFill>
          <a:ln>
            <a:noFill/>
          </a:ln>
        </p:spPr>
      </p:sp>
      <p:sp>
        <p:nvSpPr>
          <p:cNvPr id="2600" name="Freeform 754"/>
          <p:cNvSpPr/>
          <p:nvPr/>
        </p:nvSpPr>
        <p:spPr>
          <a:xfrm>
            <a:off x="483840" y="580320"/>
            <a:ext cx="767880" cy="307440"/>
          </a:xfrm>
          <a:custGeom>
            <a:avLst/>
            <a:gdLst/>
            <a:ahLst/>
            <a:cxnLst/>
            <a:rect l="0" t="0" r="r" b="b"/>
            <a:pathLst>
              <a:path w="2133" h="854">
                <a:moveTo>
                  <a:pt x="2132" y="853"/>
                </a:moveTo>
                <a:lnTo>
                  <a:pt x="0" y="0"/>
                </a:lnTo>
                <a:lnTo>
                  <a:pt x="21" y="0"/>
                </a:lnTo>
                <a:lnTo>
                  <a:pt x="2132" y="845"/>
                </a:lnTo>
                <a:lnTo>
                  <a:pt x="2132" y="853"/>
                </a:lnTo>
                <a:close/>
              </a:path>
            </a:pathLst>
          </a:custGeom>
          <a:solidFill>
            <a:srgbClr val="A49B9A"/>
          </a:solidFill>
          <a:ln>
            <a:noFill/>
          </a:ln>
        </p:spPr>
      </p:sp>
      <p:sp>
        <p:nvSpPr>
          <p:cNvPr id="2601" name="Freeform 755"/>
          <p:cNvSpPr/>
          <p:nvPr/>
        </p:nvSpPr>
        <p:spPr>
          <a:xfrm>
            <a:off x="491400" y="580320"/>
            <a:ext cx="760320" cy="304560"/>
          </a:xfrm>
          <a:custGeom>
            <a:avLst/>
            <a:gdLst/>
            <a:ahLst/>
            <a:cxnLst/>
            <a:rect l="0" t="0" r="r" b="b"/>
            <a:pathLst>
              <a:path w="2112" h="846">
                <a:moveTo>
                  <a:pt x="2111" y="845"/>
                </a:moveTo>
                <a:lnTo>
                  <a:pt x="0" y="0"/>
                </a:lnTo>
                <a:lnTo>
                  <a:pt x="21" y="0"/>
                </a:lnTo>
                <a:lnTo>
                  <a:pt x="2111" y="836"/>
                </a:lnTo>
                <a:lnTo>
                  <a:pt x="2111" y="845"/>
                </a:lnTo>
                <a:close/>
              </a:path>
            </a:pathLst>
          </a:custGeom>
          <a:solidFill>
            <a:srgbClr val="A29A99"/>
          </a:solidFill>
          <a:ln>
            <a:noFill/>
          </a:ln>
        </p:spPr>
      </p:sp>
      <p:sp>
        <p:nvSpPr>
          <p:cNvPr id="2602" name="Freeform 756"/>
          <p:cNvSpPr/>
          <p:nvPr/>
        </p:nvSpPr>
        <p:spPr>
          <a:xfrm>
            <a:off x="498960" y="580320"/>
            <a:ext cx="752760" cy="301320"/>
          </a:xfrm>
          <a:custGeom>
            <a:avLst/>
            <a:gdLst/>
            <a:ahLst/>
            <a:cxnLst/>
            <a:rect l="0" t="0" r="r" b="b"/>
            <a:pathLst>
              <a:path w="2091" h="837">
                <a:moveTo>
                  <a:pt x="2090" y="836"/>
                </a:moveTo>
                <a:lnTo>
                  <a:pt x="0" y="0"/>
                </a:lnTo>
                <a:lnTo>
                  <a:pt x="21" y="0"/>
                </a:lnTo>
                <a:lnTo>
                  <a:pt x="2090" y="828"/>
                </a:lnTo>
                <a:lnTo>
                  <a:pt x="2090" y="836"/>
                </a:lnTo>
                <a:close/>
              </a:path>
            </a:pathLst>
          </a:custGeom>
          <a:solidFill>
            <a:srgbClr val="A19998"/>
          </a:solidFill>
          <a:ln>
            <a:noFill/>
          </a:ln>
        </p:spPr>
      </p:sp>
      <p:sp>
        <p:nvSpPr>
          <p:cNvPr id="2603" name="Freeform 757"/>
          <p:cNvSpPr/>
          <p:nvPr/>
        </p:nvSpPr>
        <p:spPr>
          <a:xfrm>
            <a:off x="506520" y="580320"/>
            <a:ext cx="745200" cy="298440"/>
          </a:xfrm>
          <a:custGeom>
            <a:avLst/>
            <a:gdLst/>
            <a:ahLst/>
            <a:cxnLst/>
            <a:rect l="0" t="0" r="r" b="b"/>
            <a:pathLst>
              <a:path w="2070" h="829">
                <a:moveTo>
                  <a:pt x="2069" y="828"/>
                </a:moveTo>
                <a:lnTo>
                  <a:pt x="0" y="0"/>
                </a:lnTo>
                <a:lnTo>
                  <a:pt x="21" y="0"/>
                </a:lnTo>
                <a:lnTo>
                  <a:pt x="2069" y="819"/>
                </a:lnTo>
                <a:lnTo>
                  <a:pt x="2069" y="828"/>
                </a:lnTo>
                <a:close/>
              </a:path>
            </a:pathLst>
          </a:custGeom>
          <a:solidFill>
            <a:srgbClr val="A09796"/>
          </a:solidFill>
          <a:ln>
            <a:noFill/>
          </a:ln>
        </p:spPr>
      </p:sp>
      <p:sp>
        <p:nvSpPr>
          <p:cNvPr id="2604" name="Freeform 758"/>
          <p:cNvSpPr/>
          <p:nvPr/>
        </p:nvSpPr>
        <p:spPr>
          <a:xfrm>
            <a:off x="514080" y="580320"/>
            <a:ext cx="737640" cy="295200"/>
          </a:xfrm>
          <a:custGeom>
            <a:avLst/>
            <a:gdLst/>
            <a:ahLst/>
            <a:cxnLst/>
            <a:rect l="0" t="0" r="r" b="b"/>
            <a:pathLst>
              <a:path w="2049" h="820">
                <a:moveTo>
                  <a:pt x="2048" y="819"/>
                </a:moveTo>
                <a:lnTo>
                  <a:pt x="0" y="0"/>
                </a:lnTo>
                <a:lnTo>
                  <a:pt x="21" y="0"/>
                </a:lnTo>
                <a:lnTo>
                  <a:pt x="2048" y="811"/>
                </a:lnTo>
                <a:lnTo>
                  <a:pt x="2048" y="819"/>
                </a:lnTo>
                <a:close/>
              </a:path>
            </a:pathLst>
          </a:custGeom>
          <a:solidFill>
            <a:srgbClr val="9F9695"/>
          </a:solidFill>
          <a:ln>
            <a:noFill/>
          </a:ln>
        </p:spPr>
      </p:sp>
      <p:sp>
        <p:nvSpPr>
          <p:cNvPr id="2605" name="Freeform 759"/>
          <p:cNvSpPr/>
          <p:nvPr/>
        </p:nvSpPr>
        <p:spPr>
          <a:xfrm>
            <a:off x="521640" y="580320"/>
            <a:ext cx="730080" cy="292320"/>
          </a:xfrm>
          <a:custGeom>
            <a:avLst/>
            <a:gdLst/>
            <a:ahLst/>
            <a:cxnLst/>
            <a:rect l="0" t="0" r="r" b="b"/>
            <a:pathLst>
              <a:path w="2028" h="812">
                <a:moveTo>
                  <a:pt x="2027" y="811"/>
                </a:moveTo>
                <a:lnTo>
                  <a:pt x="0" y="0"/>
                </a:lnTo>
                <a:lnTo>
                  <a:pt x="21" y="0"/>
                </a:lnTo>
                <a:lnTo>
                  <a:pt x="2027" y="803"/>
                </a:lnTo>
                <a:lnTo>
                  <a:pt x="2027" y="811"/>
                </a:lnTo>
                <a:close/>
              </a:path>
            </a:pathLst>
          </a:custGeom>
          <a:solidFill>
            <a:srgbClr val="9E9593"/>
          </a:solidFill>
          <a:ln>
            <a:noFill/>
          </a:ln>
        </p:spPr>
      </p:sp>
      <p:sp>
        <p:nvSpPr>
          <p:cNvPr id="2606" name="Freeform 760"/>
          <p:cNvSpPr/>
          <p:nvPr/>
        </p:nvSpPr>
        <p:spPr>
          <a:xfrm>
            <a:off x="529200" y="580320"/>
            <a:ext cx="722520" cy="289440"/>
          </a:xfrm>
          <a:custGeom>
            <a:avLst/>
            <a:gdLst/>
            <a:ahLst/>
            <a:cxnLst/>
            <a:rect l="0" t="0" r="r" b="b"/>
            <a:pathLst>
              <a:path w="2007" h="804">
                <a:moveTo>
                  <a:pt x="2006" y="803"/>
                </a:moveTo>
                <a:lnTo>
                  <a:pt x="0" y="0"/>
                </a:lnTo>
                <a:lnTo>
                  <a:pt x="22" y="0"/>
                </a:lnTo>
                <a:lnTo>
                  <a:pt x="2006" y="794"/>
                </a:lnTo>
                <a:lnTo>
                  <a:pt x="2006" y="803"/>
                </a:lnTo>
                <a:close/>
              </a:path>
            </a:pathLst>
          </a:custGeom>
          <a:solidFill>
            <a:srgbClr val="9D9492"/>
          </a:solidFill>
          <a:ln>
            <a:noFill/>
          </a:ln>
        </p:spPr>
      </p:sp>
      <p:sp>
        <p:nvSpPr>
          <p:cNvPr id="2607" name="Freeform 761"/>
          <p:cNvSpPr/>
          <p:nvPr/>
        </p:nvSpPr>
        <p:spPr>
          <a:xfrm>
            <a:off x="537120" y="580320"/>
            <a:ext cx="714600" cy="286200"/>
          </a:xfrm>
          <a:custGeom>
            <a:avLst/>
            <a:gdLst/>
            <a:ahLst/>
            <a:cxnLst/>
            <a:rect l="0" t="0" r="r" b="b"/>
            <a:pathLst>
              <a:path w="1985" h="795">
                <a:moveTo>
                  <a:pt x="1984" y="794"/>
                </a:moveTo>
                <a:lnTo>
                  <a:pt x="0" y="0"/>
                </a:lnTo>
                <a:lnTo>
                  <a:pt x="21" y="0"/>
                </a:lnTo>
                <a:lnTo>
                  <a:pt x="1984" y="786"/>
                </a:lnTo>
                <a:lnTo>
                  <a:pt x="1984" y="794"/>
                </a:lnTo>
                <a:close/>
              </a:path>
            </a:pathLst>
          </a:custGeom>
          <a:solidFill>
            <a:srgbClr val="9C9291"/>
          </a:solidFill>
          <a:ln>
            <a:noFill/>
          </a:ln>
        </p:spPr>
      </p:sp>
      <p:sp>
        <p:nvSpPr>
          <p:cNvPr id="2608" name="Freeform 762"/>
          <p:cNvSpPr/>
          <p:nvPr/>
        </p:nvSpPr>
        <p:spPr>
          <a:xfrm>
            <a:off x="544680" y="580320"/>
            <a:ext cx="707040" cy="283320"/>
          </a:xfrm>
          <a:custGeom>
            <a:avLst/>
            <a:gdLst/>
            <a:ahLst/>
            <a:cxnLst/>
            <a:rect l="0" t="0" r="r" b="b"/>
            <a:pathLst>
              <a:path w="1964" h="787">
                <a:moveTo>
                  <a:pt x="1963" y="786"/>
                </a:moveTo>
                <a:lnTo>
                  <a:pt x="0" y="0"/>
                </a:lnTo>
                <a:lnTo>
                  <a:pt x="21" y="0"/>
                </a:lnTo>
                <a:lnTo>
                  <a:pt x="1963" y="777"/>
                </a:lnTo>
                <a:lnTo>
                  <a:pt x="1963" y="786"/>
                </a:lnTo>
                <a:close/>
              </a:path>
            </a:pathLst>
          </a:custGeom>
          <a:solidFill>
            <a:srgbClr val="9B9190"/>
          </a:solidFill>
          <a:ln>
            <a:noFill/>
          </a:ln>
        </p:spPr>
      </p:sp>
      <p:sp>
        <p:nvSpPr>
          <p:cNvPr id="2609" name="Freeform 763"/>
          <p:cNvSpPr/>
          <p:nvPr/>
        </p:nvSpPr>
        <p:spPr>
          <a:xfrm>
            <a:off x="552240" y="580320"/>
            <a:ext cx="699480" cy="280080"/>
          </a:xfrm>
          <a:custGeom>
            <a:avLst/>
            <a:gdLst/>
            <a:ahLst/>
            <a:cxnLst/>
            <a:rect l="0" t="0" r="r" b="b"/>
            <a:pathLst>
              <a:path w="1943" h="778">
                <a:moveTo>
                  <a:pt x="1942" y="777"/>
                </a:moveTo>
                <a:lnTo>
                  <a:pt x="0" y="0"/>
                </a:lnTo>
                <a:lnTo>
                  <a:pt x="21" y="0"/>
                </a:lnTo>
                <a:lnTo>
                  <a:pt x="1942" y="769"/>
                </a:lnTo>
                <a:lnTo>
                  <a:pt x="1942" y="777"/>
                </a:lnTo>
                <a:close/>
              </a:path>
            </a:pathLst>
          </a:custGeom>
          <a:solidFill>
            <a:srgbClr val="9A908F"/>
          </a:solidFill>
          <a:ln>
            <a:noFill/>
          </a:ln>
        </p:spPr>
      </p:sp>
      <p:sp>
        <p:nvSpPr>
          <p:cNvPr id="2610" name="Freeform 764"/>
          <p:cNvSpPr/>
          <p:nvPr/>
        </p:nvSpPr>
        <p:spPr>
          <a:xfrm>
            <a:off x="559800" y="580320"/>
            <a:ext cx="691920" cy="277200"/>
          </a:xfrm>
          <a:custGeom>
            <a:avLst/>
            <a:gdLst/>
            <a:ahLst/>
            <a:cxnLst/>
            <a:rect l="0" t="0" r="r" b="b"/>
            <a:pathLst>
              <a:path w="1922" h="770">
                <a:moveTo>
                  <a:pt x="1921" y="769"/>
                </a:moveTo>
                <a:lnTo>
                  <a:pt x="0" y="0"/>
                </a:lnTo>
                <a:lnTo>
                  <a:pt x="21" y="0"/>
                </a:lnTo>
                <a:lnTo>
                  <a:pt x="1921" y="760"/>
                </a:lnTo>
                <a:lnTo>
                  <a:pt x="1921" y="769"/>
                </a:lnTo>
                <a:close/>
              </a:path>
            </a:pathLst>
          </a:custGeom>
          <a:solidFill>
            <a:srgbClr val="998F8E"/>
          </a:solidFill>
          <a:ln>
            <a:noFill/>
          </a:ln>
        </p:spPr>
      </p:sp>
      <p:sp>
        <p:nvSpPr>
          <p:cNvPr id="2611" name="Freeform 765"/>
          <p:cNvSpPr/>
          <p:nvPr/>
        </p:nvSpPr>
        <p:spPr>
          <a:xfrm>
            <a:off x="567360" y="580320"/>
            <a:ext cx="684360" cy="273960"/>
          </a:xfrm>
          <a:custGeom>
            <a:avLst/>
            <a:gdLst/>
            <a:ahLst/>
            <a:cxnLst/>
            <a:rect l="0" t="0" r="r" b="b"/>
            <a:pathLst>
              <a:path w="1901" h="761">
                <a:moveTo>
                  <a:pt x="1900" y="760"/>
                </a:moveTo>
                <a:lnTo>
                  <a:pt x="0" y="0"/>
                </a:lnTo>
                <a:lnTo>
                  <a:pt x="21" y="0"/>
                </a:lnTo>
                <a:lnTo>
                  <a:pt x="1900" y="752"/>
                </a:lnTo>
                <a:lnTo>
                  <a:pt x="1900" y="760"/>
                </a:lnTo>
                <a:close/>
              </a:path>
            </a:pathLst>
          </a:custGeom>
          <a:solidFill>
            <a:srgbClr val="978D8C"/>
          </a:solidFill>
          <a:ln>
            <a:noFill/>
          </a:ln>
        </p:spPr>
      </p:sp>
      <p:sp>
        <p:nvSpPr>
          <p:cNvPr id="2612" name="Freeform 766"/>
          <p:cNvSpPr/>
          <p:nvPr/>
        </p:nvSpPr>
        <p:spPr>
          <a:xfrm>
            <a:off x="574920" y="580320"/>
            <a:ext cx="676800" cy="271080"/>
          </a:xfrm>
          <a:custGeom>
            <a:avLst/>
            <a:gdLst/>
            <a:ahLst/>
            <a:cxnLst/>
            <a:rect l="0" t="0" r="r" b="b"/>
            <a:pathLst>
              <a:path w="1880" h="753">
                <a:moveTo>
                  <a:pt x="1879" y="752"/>
                </a:moveTo>
                <a:lnTo>
                  <a:pt x="0" y="0"/>
                </a:lnTo>
                <a:lnTo>
                  <a:pt x="21" y="0"/>
                </a:lnTo>
                <a:lnTo>
                  <a:pt x="1879" y="744"/>
                </a:lnTo>
                <a:lnTo>
                  <a:pt x="1879" y="752"/>
                </a:lnTo>
                <a:close/>
              </a:path>
            </a:pathLst>
          </a:custGeom>
          <a:solidFill>
            <a:srgbClr val="968C8B"/>
          </a:solidFill>
          <a:ln>
            <a:noFill/>
          </a:ln>
        </p:spPr>
      </p:sp>
      <p:sp>
        <p:nvSpPr>
          <p:cNvPr id="2613" name="Freeform 767"/>
          <p:cNvSpPr/>
          <p:nvPr/>
        </p:nvSpPr>
        <p:spPr>
          <a:xfrm>
            <a:off x="582480" y="580320"/>
            <a:ext cx="669240" cy="268200"/>
          </a:xfrm>
          <a:custGeom>
            <a:avLst/>
            <a:gdLst/>
            <a:ahLst/>
            <a:cxnLst/>
            <a:rect l="0" t="0" r="r" b="b"/>
            <a:pathLst>
              <a:path w="1859" h="745">
                <a:moveTo>
                  <a:pt x="1858" y="744"/>
                </a:moveTo>
                <a:lnTo>
                  <a:pt x="0" y="0"/>
                </a:lnTo>
                <a:lnTo>
                  <a:pt x="21" y="0"/>
                </a:lnTo>
                <a:lnTo>
                  <a:pt x="1858" y="735"/>
                </a:lnTo>
                <a:lnTo>
                  <a:pt x="1858" y="744"/>
                </a:lnTo>
                <a:close/>
              </a:path>
            </a:pathLst>
          </a:custGeom>
          <a:solidFill>
            <a:srgbClr val="958B89"/>
          </a:solidFill>
          <a:ln>
            <a:noFill/>
          </a:ln>
        </p:spPr>
      </p:sp>
      <p:sp>
        <p:nvSpPr>
          <p:cNvPr id="2614" name="Freeform 768"/>
          <p:cNvSpPr/>
          <p:nvPr/>
        </p:nvSpPr>
        <p:spPr>
          <a:xfrm>
            <a:off x="590040" y="580320"/>
            <a:ext cx="661680" cy="264960"/>
          </a:xfrm>
          <a:custGeom>
            <a:avLst/>
            <a:gdLst/>
            <a:ahLst/>
            <a:cxnLst/>
            <a:rect l="0" t="0" r="r" b="b"/>
            <a:pathLst>
              <a:path w="1838" h="736">
                <a:moveTo>
                  <a:pt x="1837" y="735"/>
                </a:moveTo>
                <a:lnTo>
                  <a:pt x="0" y="0"/>
                </a:lnTo>
                <a:lnTo>
                  <a:pt x="21" y="0"/>
                </a:lnTo>
                <a:lnTo>
                  <a:pt x="1837" y="727"/>
                </a:lnTo>
                <a:lnTo>
                  <a:pt x="1837" y="735"/>
                </a:lnTo>
                <a:close/>
              </a:path>
            </a:pathLst>
          </a:custGeom>
          <a:solidFill>
            <a:srgbClr val="948A88"/>
          </a:solidFill>
          <a:ln>
            <a:noFill/>
          </a:ln>
        </p:spPr>
      </p:sp>
      <p:sp>
        <p:nvSpPr>
          <p:cNvPr id="2615" name="Freeform 769"/>
          <p:cNvSpPr/>
          <p:nvPr/>
        </p:nvSpPr>
        <p:spPr>
          <a:xfrm>
            <a:off x="597600" y="580320"/>
            <a:ext cx="654120" cy="262080"/>
          </a:xfrm>
          <a:custGeom>
            <a:avLst/>
            <a:gdLst/>
            <a:ahLst/>
            <a:cxnLst/>
            <a:rect l="0" t="0" r="r" b="b"/>
            <a:pathLst>
              <a:path w="1817" h="728">
                <a:moveTo>
                  <a:pt x="1816" y="727"/>
                </a:moveTo>
                <a:lnTo>
                  <a:pt x="0" y="0"/>
                </a:lnTo>
                <a:lnTo>
                  <a:pt x="21" y="0"/>
                </a:lnTo>
                <a:lnTo>
                  <a:pt x="1816" y="718"/>
                </a:lnTo>
                <a:lnTo>
                  <a:pt x="1816" y="727"/>
                </a:lnTo>
                <a:close/>
              </a:path>
            </a:pathLst>
          </a:custGeom>
          <a:solidFill>
            <a:srgbClr val="938887"/>
          </a:solidFill>
          <a:ln>
            <a:noFill/>
          </a:ln>
        </p:spPr>
      </p:sp>
      <p:sp>
        <p:nvSpPr>
          <p:cNvPr id="2616" name="Freeform 770"/>
          <p:cNvSpPr/>
          <p:nvPr/>
        </p:nvSpPr>
        <p:spPr>
          <a:xfrm>
            <a:off x="605160" y="580320"/>
            <a:ext cx="646560" cy="258840"/>
          </a:xfrm>
          <a:custGeom>
            <a:avLst/>
            <a:gdLst/>
            <a:ahLst/>
            <a:cxnLst/>
            <a:rect l="0" t="0" r="r" b="b"/>
            <a:pathLst>
              <a:path w="1796" h="719">
                <a:moveTo>
                  <a:pt x="1795" y="718"/>
                </a:moveTo>
                <a:lnTo>
                  <a:pt x="0" y="0"/>
                </a:lnTo>
                <a:lnTo>
                  <a:pt x="22" y="0"/>
                </a:lnTo>
                <a:lnTo>
                  <a:pt x="1795" y="710"/>
                </a:lnTo>
                <a:lnTo>
                  <a:pt x="1795" y="718"/>
                </a:lnTo>
                <a:close/>
              </a:path>
            </a:pathLst>
          </a:custGeom>
          <a:solidFill>
            <a:srgbClr val="928786"/>
          </a:solidFill>
          <a:ln>
            <a:noFill/>
          </a:ln>
        </p:spPr>
      </p:sp>
      <p:sp>
        <p:nvSpPr>
          <p:cNvPr id="2617" name="Freeform 771"/>
          <p:cNvSpPr/>
          <p:nvPr/>
        </p:nvSpPr>
        <p:spPr>
          <a:xfrm>
            <a:off x="613080" y="580320"/>
            <a:ext cx="638640" cy="255960"/>
          </a:xfrm>
          <a:custGeom>
            <a:avLst/>
            <a:gdLst/>
            <a:ahLst/>
            <a:cxnLst/>
            <a:rect l="0" t="0" r="r" b="b"/>
            <a:pathLst>
              <a:path w="1774" h="711">
                <a:moveTo>
                  <a:pt x="1773" y="710"/>
                </a:moveTo>
                <a:lnTo>
                  <a:pt x="0" y="0"/>
                </a:lnTo>
                <a:lnTo>
                  <a:pt x="21" y="0"/>
                </a:lnTo>
                <a:lnTo>
                  <a:pt x="1773" y="701"/>
                </a:lnTo>
                <a:lnTo>
                  <a:pt x="1773" y="710"/>
                </a:lnTo>
                <a:close/>
              </a:path>
            </a:pathLst>
          </a:custGeom>
          <a:solidFill>
            <a:srgbClr val="918684"/>
          </a:solidFill>
          <a:ln>
            <a:noFill/>
          </a:ln>
        </p:spPr>
      </p:sp>
      <p:sp>
        <p:nvSpPr>
          <p:cNvPr id="2618" name="Freeform 772"/>
          <p:cNvSpPr/>
          <p:nvPr/>
        </p:nvSpPr>
        <p:spPr>
          <a:xfrm>
            <a:off x="620640" y="580320"/>
            <a:ext cx="631080" cy="252720"/>
          </a:xfrm>
          <a:custGeom>
            <a:avLst/>
            <a:gdLst/>
            <a:ahLst/>
            <a:cxnLst/>
            <a:rect l="0" t="0" r="r" b="b"/>
            <a:pathLst>
              <a:path w="1753" h="702">
                <a:moveTo>
                  <a:pt x="1752" y="701"/>
                </a:moveTo>
                <a:lnTo>
                  <a:pt x="0" y="0"/>
                </a:lnTo>
                <a:lnTo>
                  <a:pt x="21" y="0"/>
                </a:lnTo>
                <a:lnTo>
                  <a:pt x="1752" y="693"/>
                </a:lnTo>
                <a:lnTo>
                  <a:pt x="1752" y="701"/>
                </a:lnTo>
                <a:close/>
              </a:path>
            </a:pathLst>
          </a:custGeom>
          <a:solidFill>
            <a:srgbClr val="908583"/>
          </a:solidFill>
          <a:ln>
            <a:noFill/>
          </a:ln>
        </p:spPr>
      </p:sp>
      <p:sp>
        <p:nvSpPr>
          <p:cNvPr id="2619" name="Freeform 773"/>
          <p:cNvSpPr/>
          <p:nvPr/>
        </p:nvSpPr>
        <p:spPr>
          <a:xfrm>
            <a:off x="628200" y="580320"/>
            <a:ext cx="623520" cy="249840"/>
          </a:xfrm>
          <a:custGeom>
            <a:avLst/>
            <a:gdLst/>
            <a:ahLst/>
            <a:cxnLst/>
            <a:rect l="0" t="0" r="r" b="b"/>
            <a:pathLst>
              <a:path w="1732" h="694">
                <a:moveTo>
                  <a:pt x="1731" y="693"/>
                </a:moveTo>
                <a:lnTo>
                  <a:pt x="0" y="0"/>
                </a:lnTo>
                <a:lnTo>
                  <a:pt x="21" y="0"/>
                </a:lnTo>
                <a:lnTo>
                  <a:pt x="1731" y="684"/>
                </a:lnTo>
                <a:lnTo>
                  <a:pt x="1731" y="693"/>
                </a:lnTo>
                <a:close/>
              </a:path>
            </a:pathLst>
          </a:custGeom>
          <a:solidFill>
            <a:srgbClr val="8F8381"/>
          </a:solidFill>
          <a:ln>
            <a:noFill/>
          </a:ln>
        </p:spPr>
      </p:sp>
      <p:sp>
        <p:nvSpPr>
          <p:cNvPr id="2620" name="Freeform 774"/>
          <p:cNvSpPr/>
          <p:nvPr/>
        </p:nvSpPr>
        <p:spPr>
          <a:xfrm>
            <a:off x="635760" y="580320"/>
            <a:ext cx="615960" cy="246600"/>
          </a:xfrm>
          <a:custGeom>
            <a:avLst/>
            <a:gdLst/>
            <a:ahLst/>
            <a:cxnLst/>
            <a:rect l="0" t="0" r="r" b="b"/>
            <a:pathLst>
              <a:path w="1711" h="685">
                <a:moveTo>
                  <a:pt x="1710" y="684"/>
                </a:moveTo>
                <a:lnTo>
                  <a:pt x="0" y="0"/>
                </a:lnTo>
                <a:lnTo>
                  <a:pt x="21" y="0"/>
                </a:lnTo>
                <a:lnTo>
                  <a:pt x="1710" y="676"/>
                </a:lnTo>
                <a:lnTo>
                  <a:pt x="1710" y="684"/>
                </a:lnTo>
                <a:close/>
              </a:path>
            </a:pathLst>
          </a:custGeom>
          <a:solidFill>
            <a:srgbClr val="8E8280"/>
          </a:solidFill>
          <a:ln>
            <a:noFill/>
          </a:ln>
        </p:spPr>
      </p:sp>
      <p:sp>
        <p:nvSpPr>
          <p:cNvPr id="2621" name="Freeform 775"/>
          <p:cNvSpPr/>
          <p:nvPr/>
        </p:nvSpPr>
        <p:spPr>
          <a:xfrm>
            <a:off x="643320" y="580320"/>
            <a:ext cx="608400" cy="243720"/>
          </a:xfrm>
          <a:custGeom>
            <a:avLst/>
            <a:gdLst/>
            <a:ahLst/>
            <a:cxnLst/>
            <a:rect l="0" t="0" r="r" b="b"/>
            <a:pathLst>
              <a:path w="1690" h="677">
                <a:moveTo>
                  <a:pt x="1689" y="676"/>
                </a:moveTo>
                <a:lnTo>
                  <a:pt x="0" y="0"/>
                </a:lnTo>
                <a:lnTo>
                  <a:pt x="21" y="0"/>
                </a:lnTo>
                <a:lnTo>
                  <a:pt x="1689" y="668"/>
                </a:lnTo>
                <a:lnTo>
                  <a:pt x="1689" y="676"/>
                </a:lnTo>
                <a:close/>
              </a:path>
            </a:pathLst>
          </a:custGeom>
          <a:solidFill>
            <a:srgbClr val="8D817F"/>
          </a:solidFill>
          <a:ln>
            <a:noFill/>
          </a:ln>
        </p:spPr>
      </p:sp>
      <p:sp>
        <p:nvSpPr>
          <p:cNvPr id="2622" name="Freeform 776"/>
          <p:cNvSpPr/>
          <p:nvPr/>
        </p:nvSpPr>
        <p:spPr>
          <a:xfrm>
            <a:off x="650880" y="580320"/>
            <a:ext cx="600840" cy="240840"/>
          </a:xfrm>
          <a:custGeom>
            <a:avLst/>
            <a:gdLst/>
            <a:ahLst/>
            <a:cxnLst/>
            <a:rect l="0" t="0" r="r" b="b"/>
            <a:pathLst>
              <a:path w="1669" h="669">
                <a:moveTo>
                  <a:pt x="1668" y="668"/>
                </a:moveTo>
                <a:lnTo>
                  <a:pt x="0" y="0"/>
                </a:lnTo>
                <a:lnTo>
                  <a:pt x="21" y="0"/>
                </a:lnTo>
                <a:lnTo>
                  <a:pt x="1668" y="659"/>
                </a:lnTo>
                <a:lnTo>
                  <a:pt x="1668" y="668"/>
                </a:lnTo>
                <a:close/>
              </a:path>
            </a:pathLst>
          </a:custGeom>
          <a:solidFill>
            <a:srgbClr val="8C807E"/>
          </a:solidFill>
          <a:ln>
            <a:noFill/>
          </a:ln>
        </p:spPr>
      </p:sp>
      <p:sp>
        <p:nvSpPr>
          <p:cNvPr id="2623" name="Freeform 777"/>
          <p:cNvSpPr/>
          <p:nvPr/>
        </p:nvSpPr>
        <p:spPr>
          <a:xfrm>
            <a:off x="658440" y="580320"/>
            <a:ext cx="593280" cy="237600"/>
          </a:xfrm>
          <a:custGeom>
            <a:avLst/>
            <a:gdLst/>
            <a:ahLst/>
            <a:cxnLst/>
            <a:rect l="0" t="0" r="r" b="b"/>
            <a:pathLst>
              <a:path w="1648" h="660">
                <a:moveTo>
                  <a:pt x="1647" y="659"/>
                </a:moveTo>
                <a:lnTo>
                  <a:pt x="0" y="0"/>
                </a:lnTo>
                <a:lnTo>
                  <a:pt x="21" y="0"/>
                </a:lnTo>
                <a:lnTo>
                  <a:pt x="1647" y="651"/>
                </a:lnTo>
                <a:lnTo>
                  <a:pt x="1647" y="659"/>
                </a:lnTo>
                <a:close/>
              </a:path>
            </a:pathLst>
          </a:custGeom>
          <a:solidFill>
            <a:srgbClr val="8B7E7C"/>
          </a:solidFill>
          <a:ln>
            <a:noFill/>
          </a:ln>
        </p:spPr>
      </p:sp>
      <p:sp>
        <p:nvSpPr>
          <p:cNvPr id="2624" name="Freeform 778"/>
          <p:cNvSpPr/>
          <p:nvPr/>
        </p:nvSpPr>
        <p:spPr>
          <a:xfrm>
            <a:off x="666000" y="580320"/>
            <a:ext cx="585720" cy="234720"/>
          </a:xfrm>
          <a:custGeom>
            <a:avLst/>
            <a:gdLst/>
            <a:ahLst/>
            <a:cxnLst/>
            <a:rect l="0" t="0" r="r" b="b"/>
            <a:pathLst>
              <a:path w="1627" h="652">
                <a:moveTo>
                  <a:pt x="1626" y="651"/>
                </a:moveTo>
                <a:lnTo>
                  <a:pt x="0" y="0"/>
                </a:lnTo>
                <a:lnTo>
                  <a:pt x="21" y="0"/>
                </a:lnTo>
                <a:lnTo>
                  <a:pt x="1626" y="642"/>
                </a:lnTo>
                <a:lnTo>
                  <a:pt x="1626" y="651"/>
                </a:lnTo>
                <a:close/>
              </a:path>
            </a:pathLst>
          </a:custGeom>
          <a:solidFill>
            <a:srgbClr val="8A7D7B"/>
          </a:solidFill>
          <a:ln>
            <a:noFill/>
          </a:ln>
        </p:spPr>
      </p:sp>
      <p:sp>
        <p:nvSpPr>
          <p:cNvPr id="2625" name="Freeform 779"/>
          <p:cNvSpPr/>
          <p:nvPr/>
        </p:nvSpPr>
        <p:spPr>
          <a:xfrm>
            <a:off x="673560" y="580320"/>
            <a:ext cx="578160" cy="231480"/>
          </a:xfrm>
          <a:custGeom>
            <a:avLst/>
            <a:gdLst/>
            <a:ahLst/>
            <a:cxnLst/>
            <a:rect l="0" t="0" r="r" b="b"/>
            <a:pathLst>
              <a:path w="1606" h="643">
                <a:moveTo>
                  <a:pt x="1605" y="642"/>
                </a:moveTo>
                <a:lnTo>
                  <a:pt x="0" y="0"/>
                </a:lnTo>
                <a:lnTo>
                  <a:pt x="21" y="0"/>
                </a:lnTo>
                <a:lnTo>
                  <a:pt x="1605" y="634"/>
                </a:lnTo>
                <a:lnTo>
                  <a:pt x="1605" y="642"/>
                </a:lnTo>
                <a:close/>
              </a:path>
            </a:pathLst>
          </a:custGeom>
          <a:solidFill>
            <a:srgbClr val="887C7A"/>
          </a:solidFill>
          <a:ln>
            <a:noFill/>
          </a:ln>
        </p:spPr>
      </p:sp>
      <p:sp>
        <p:nvSpPr>
          <p:cNvPr id="2626" name="Freeform 780"/>
          <p:cNvSpPr/>
          <p:nvPr/>
        </p:nvSpPr>
        <p:spPr>
          <a:xfrm>
            <a:off x="681120" y="580320"/>
            <a:ext cx="570600" cy="228600"/>
          </a:xfrm>
          <a:custGeom>
            <a:avLst/>
            <a:gdLst/>
            <a:ahLst/>
            <a:cxnLst/>
            <a:rect l="0" t="0" r="r" b="b"/>
            <a:pathLst>
              <a:path w="1585" h="635">
                <a:moveTo>
                  <a:pt x="1584" y="634"/>
                </a:moveTo>
                <a:lnTo>
                  <a:pt x="0" y="0"/>
                </a:lnTo>
                <a:lnTo>
                  <a:pt x="22" y="0"/>
                </a:lnTo>
                <a:lnTo>
                  <a:pt x="1584" y="625"/>
                </a:lnTo>
                <a:lnTo>
                  <a:pt x="1584" y="634"/>
                </a:lnTo>
                <a:close/>
              </a:path>
            </a:pathLst>
          </a:custGeom>
          <a:solidFill>
            <a:srgbClr val="877B79"/>
          </a:solidFill>
          <a:ln>
            <a:noFill/>
          </a:ln>
        </p:spPr>
      </p:sp>
      <p:sp>
        <p:nvSpPr>
          <p:cNvPr id="2627" name="Freeform 781"/>
          <p:cNvSpPr/>
          <p:nvPr/>
        </p:nvSpPr>
        <p:spPr>
          <a:xfrm>
            <a:off x="689040" y="580320"/>
            <a:ext cx="562680" cy="225360"/>
          </a:xfrm>
          <a:custGeom>
            <a:avLst/>
            <a:gdLst/>
            <a:ahLst/>
            <a:cxnLst/>
            <a:rect l="0" t="0" r="r" b="b"/>
            <a:pathLst>
              <a:path w="1563" h="626">
                <a:moveTo>
                  <a:pt x="1562" y="625"/>
                </a:moveTo>
                <a:lnTo>
                  <a:pt x="0" y="0"/>
                </a:lnTo>
                <a:lnTo>
                  <a:pt x="21" y="0"/>
                </a:lnTo>
                <a:lnTo>
                  <a:pt x="1562" y="617"/>
                </a:lnTo>
                <a:lnTo>
                  <a:pt x="1562" y="625"/>
                </a:lnTo>
                <a:close/>
              </a:path>
            </a:pathLst>
          </a:custGeom>
          <a:solidFill>
            <a:srgbClr val="867977"/>
          </a:solidFill>
          <a:ln>
            <a:noFill/>
          </a:ln>
        </p:spPr>
      </p:sp>
      <p:sp>
        <p:nvSpPr>
          <p:cNvPr id="2628" name="Freeform 782"/>
          <p:cNvSpPr/>
          <p:nvPr/>
        </p:nvSpPr>
        <p:spPr>
          <a:xfrm>
            <a:off x="696600" y="580320"/>
            <a:ext cx="555120" cy="222480"/>
          </a:xfrm>
          <a:custGeom>
            <a:avLst/>
            <a:gdLst/>
            <a:ahLst/>
            <a:cxnLst/>
            <a:rect l="0" t="0" r="r" b="b"/>
            <a:pathLst>
              <a:path w="1542" h="618">
                <a:moveTo>
                  <a:pt x="1541" y="617"/>
                </a:moveTo>
                <a:lnTo>
                  <a:pt x="0" y="0"/>
                </a:lnTo>
                <a:lnTo>
                  <a:pt x="21" y="0"/>
                </a:lnTo>
                <a:lnTo>
                  <a:pt x="1541" y="609"/>
                </a:lnTo>
                <a:lnTo>
                  <a:pt x="1541" y="617"/>
                </a:lnTo>
                <a:close/>
              </a:path>
            </a:pathLst>
          </a:custGeom>
          <a:solidFill>
            <a:srgbClr val="857876"/>
          </a:solidFill>
          <a:ln>
            <a:noFill/>
          </a:ln>
        </p:spPr>
      </p:sp>
      <p:sp>
        <p:nvSpPr>
          <p:cNvPr id="2629" name="Freeform 783"/>
          <p:cNvSpPr/>
          <p:nvPr/>
        </p:nvSpPr>
        <p:spPr>
          <a:xfrm>
            <a:off x="704160" y="580320"/>
            <a:ext cx="547560" cy="219600"/>
          </a:xfrm>
          <a:custGeom>
            <a:avLst/>
            <a:gdLst/>
            <a:ahLst/>
            <a:cxnLst/>
            <a:rect l="0" t="0" r="r" b="b"/>
            <a:pathLst>
              <a:path w="1521" h="610">
                <a:moveTo>
                  <a:pt x="1520" y="609"/>
                </a:moveTo>
                <a:lnTo>
                  <a:pt x="0" y="0"/>
                </a:lnTo>
                <a:lnTo>
                  <a:pt x="21" y="0"/>
                </a:lnTo>
                <a:lnTo>
                  <a:pt x="1520" y="600"/>
                </a:lnTo>
                <a:lnTo>
                  <a:pt x="1520" y="609"/>
                </a:lnTo>
                <a:close/>
              </a:path>
            </a:pathLst>
          </a:custGeom>
          <a:solidFill>
            <a:srgbClr val="847674"/>
          </a:solidFill>
          <a:ln>
            <a:noFill/>
          </a:ln>
        </p:spPr>
      </p:sp>
      <p:sp>
        <p:nvSpPr>
          <p:cNvPr id="2630" name="Freeform 784"/>
          <p:cNvSpPr/>
          <p:nvPr/>
        </p:nvSpPr>
        <p:spPr>
          <a:xfrm>
            <a:off x="711720" y="580320"/>
            <a:ext cx="540000" cy="216360"/>
          </a:xfrm>
          <a:custGeom>
            <a:avLst/>
            <a:gdLst/>
            <a:ahLst/>
            <a:cxnLst/>
            <a:rect l="0" t="0" r="r" b="b"/>
            <a:pathLst>
              <a:path w="1500" h="601">
                <a:moveTo>
                  <a:pt x="1499" y="600"/>
                </a:moveTo>
                <a:lnTo>
                  <a:pt x="0" y="0"/>
                </a:lnTo>
                <a:lnTo>
                  <a:pt x="21" y="0"/>
                </a:lnTo>
                <a:lnTo>
                  <a:pt x="1499" y="592"/>
                </a:lnTo>
                <a:lnTo>
                  <a:pt x="1499" y="600"/>
                </a:lnTo>
                <a:close/>
              </a:path>
            </a:pathLst>
          </a:custGeom>
          <a:solidFill>
            <a:srgbClr val="837573"/>
          </a:solidFill>
          <a:ln>
            <a:noFill/>
          </a:ln>
        </p:spPr>
      </p:sp>
      <p:sp>
        <p:nvSpPr>
          <p:cNvPr id="2631" name="Freeform 785"/>
          <p:cNvSpPr/>
          <p:nvPr/>
        </p:nvSpPr>
        <p:spPr>
          <a:xfrm>
            <a:off x="719280" y="580320"/>
            <a:ext cx="532440" cy="213480"/>
          </a:xfrm>
          <a:custGeom>
            <a:avLst/>
            <a:gdLst/>
            <a:ahLst/>
            <a:cxnLst/>
            <a:rect l="0" t="0" r="r" b="b"/>
            <a:pathLst>
              <a:path w="1479" h="593">
                <a:moveTo>
                  <a:pt x="1478" y="592"/>
                </a:moveTo>
                <a:lnTo>
                  <a:pt x="0" y="0"/>
                </a:lnTo>
                <a:lnTo>
                  <a:pt x="21" y="0"/>
                </a:lnTo>
                <a:lnTo>
                  <a:pt x="1478" y="583"/>
                </a:lnTo>
                <a:lnTo>
                  <a:pt x="1478" y="592"/>
                </a:lnTo>
                <a:close/>
              </a:path>
            </a:pathLst>
          </a:custGeom>
          <a:solidFill>
            <a:srgbClr val="827472"/>
          </a:solidFill>
          <a:ln>
            <a:noFill/>
          </a:ln>
        </p:spPr>
      </p:sp>
      <p:sp>
        <p:nvSpPr>
          <p:cNvPr id="2632" name="Freeform 786"/>
          <p:cNvSpPr/>
          <p:nvPr/>
        </p:nvSpPr>
        <p:spPr>
          <a:xfrm>
            <a:off x="726840" y="580320"/>
            <a:ext cx="524880" cy="210240"/>
          </a:xfrm>
          <a:custGeom>
            <a:avLst/>
            <a:gdLst/>
            <a:ahLst/>
            <a:cxnLst/>
            <a:rect l="0" t="0" r="r" b="b"/>
            <a:pathLst>
              <a:path w="1458" h="584">
                <a:moveTo>
                  <a:pt x="1457" y="583"/>
                </a:moveTo>
                <a:lnTo>
                  <a:pt x="0" y="0"/>
                </a:lnTo>
                <a:lnTo>
                  <a:pt x="21" y="0"/>
                </a:lnTo>
                <a:lnTo>
                  <a:pt x="1457" y="575"/>
                </a:lnTo>
                <a:lnTo>
                  <a:pt x="1457" y="583"/>
                </a:lnTo>
                <a:close/>
              </a:path>
            </a:pathLst>
          </a:custGeom>
          <a:solidFill>
            <a:srgbClr val="817371"/>
          </a:solidFill>
          <a:ln>
            <a:noFill/>
          </a:ln>
        </p:spPr>
      </p:sp>
      <p:sp>
        <p:nvSpPr>
          <p:cNvPr id="2633" name="Freeform 787"/>
          <p:cNvSpPr/>
          <p:nvPr/>
        </p:nvSpPr>
        <p:spPr>
          <a:xfrm>
            <a:off x="734400" y="580320"/>
            <a:ext cx="517320" cy="207360"/>
          </a:xfrm>
          <a:custGeom>
            <a:avLst/>
            <a:gdLst/>
            <a:ahLst/>
            <a:cxnLst/>
            <a:rect l="0" t="0" r="r" b="b"/>
            <a:pathLst>
              <a:path w="1437" h="576">
                <a:moveTo>
                  <a:pt x="1436" y="575"/>
                </a:moveTo>
                <a:lnTo>
                  <a:pt x="0" y="0"/>
                </a:lnTo>
                <a:lnTo>
                  <a:pt x="21" y="0"/>
                </a:lnTo>
                <a:lnTo>
                  <a:pt x="1436" y="566"/>
                </a:lnTo>
                <a:lnTo>
                  <a:pt x="1436" y="575"/>
                </a:lnTo>
                <a:close/>
              </a:path>
            </a:pathLst>
          </a:custGeom>
          <a:solidFill>
            <a:srgbClr val="80716F"/>
          </a:solidFill>
          <a:ln>
            <a:noFill/>
          </a:ln>
        </p:spPr>
      </p:sp>
      <p:sp>
        <p:nvSpPr>
          <p:cNvPr id="2634" name="Freeform 788"/>
          <p:cNvSpPr/>
          <p:nvPr/>
        </p:nvSpPr>
        <p:spPr>
          <a:xfrm>
            <a:off x="741960" y="580320"/>
            <a:ext cx="509760" cy="204120"/>
          </a:xfrm>
          <a:custGeom>
            <a:avLst/>
            <a:gdLst/>
            <a:ahLst/>
            <a:cxnLst/>
            <a:rect l="0" t="0" r="r" b="b"/>
            <a:pathLst>
              <a:path w="1416" h="567">
                <a:moveTo>
                  <a:pt x="1415" y="566"/>
                </a:moveTo>
                <a:lnTo>
                  <a:pt x="0" y="0"/>
                </a:lnTo>
                <a:lnTo>
                  <a:pt x="21" y="0"/>
                </a:lnTo>
                <a:lnTo>
                  <a:pt x="1415" y="558"/>
                </a:lnTo>
                <a:lnTo>
                  <a:pt x="1415" y="566"/>
                </a:lnTo>
                <a:close/>
              </a:path>
            </a:pathLst>
          </a:custGeom>
          <a:solidFill>
            <a:srgbClr val="7F706E"/>
          </a:solidFill>
          <a:ln>
            <a:noFill/>
          </a:ln>
        </p:spPr>
      </p:sp>
      <p:sp>
        <p:nvSpPr>
          <p:cNvPr id="2635" name="Freeform 789"/>
          <p:cNvSpPr/>
          <p:nvPr/>
        </p:nvSpPr>
        <p:spPr>
          <a:xfrm>
            <a:off x="749520" y="580320"/>
            <a:ext cx="502200" cy="201240"/>
          </a:xfrm>
          <a:custGeom>
            <a:avLst/>
            <a:gdLst/>
            <a:ahLst/>
            <a:cxnLst/>
            <a:rect l="0" t="0" r="r" b="b"/>
            <a:pathLst>
              <a:path w="1395" h="559">
                <a:moveTo>
                  <a:pt x="1394" y="558"/>
                </a:moveTo>
                <a:lnTo>
                  <a:pt x="0" y="0"/>
                </a:lnTo>
                <a:lnTo>
                  <a:pt x="22" y="0"/>
                </a:lnTo>
                <a:lnTo>
                  <a:pt x="1394" y="550"/>
                </a:lnTo>
                <a:lnTo>
                  <a:pt x="1394" y="558"/>
                </a:lnTo>
                <a:close/>
              </a:path>
            </a:pathLst>
          </a:custGeom>
          <a:solidFill>
            <a:srgbClr val="7E6F6D"/>
          </a:solidFill>
          <a:ln>
            <a:noFill/>
          </a:ln>
        </p:spPr>
      </p:sp>
      <p:sp>
        <p:nvSpPr>
          <p:cNvPr id="2636" name="Freeform 790"/>
          <p:cNvSpPr/>
          <p:nvPr/>
        </p:nvSpPr>
        <p:spPr>
          <a:xfrm>
            <a:off x="757080" y="580320"/>
            <a:ext cx="494640" cy="198360"/>
          </a:xfrm>
          <a:custGeom>
            <a:avLst/>
            <a:gdLst/>
            <a:ahLst/>
            <a:cxnLst/>
            <a:rect l="0" t="0" r="r" b="b"/>
            <a:pathLst>
              <a:path w="1374" h="551">
                <a:moveTo>
                  <a:pt x="1373" y="550"/>
                </a:moveTo>
                <a:lnTo>
                  <a:pt x="0" y="0"/>
                </a:lnTo>
                <a:lnTo>
                  <a:pt x="22" y="0"/>
                </a:lnTo>
                <a:lnTo>
                  <a:pt x="1373" y="541"/>
                </a:lnTo>
                <a:lnTo>
                  <a:pt x="1373" y="550"/>
                </a:lnTo>
                <a:close/>
              </a:path>
            </a:pathLst>
          </a:custGeom>
          <a:solidFill>
            <a:srgbClr val="7D6E6C"/>
          </a:solidFill>
          <a:ln>
            <a:noFill/>
          </a:ln>
        </p:spPr>
      </p:sp>
      <p:sp>
        <p:nvSpPr>
          <p:cNvPr id="2637" name="Freeform 791"/>
          <p:cNvSpPr/>
          <p:nvPr/>
        </p:nvSpPr>
        <p:spPr>
          <a:xfrm>
            <a:off x="765000" y="580320"/>
            <a:ext cx="486720" cy="195120"/>
          </a:xfrm>
          <a:custGeom>
            <a:avLst/>
            <a:gdLst/>
            <a:ahLst/>
            <a:cxnLst/>
            <a:rect l="0" t="0" r="r" b="b"/>
            <a:pathLst>
              <a:path w="1352" h="542">
                <a:moveTo>
                  <a:pt x="1351" y="541"/>
                </a:moveTo>
                <a:lnTo>
                  <a:pt x="0" y="0"/>
                </a:lnTo>
                <a:lnTo>
                  <a:pt x="21" y="0"/>
                </a:lnTo>
                <a:lnTo>
                  <a:pt x="1351" y="533"/>
                </a:lnTo>
                <a:lnTo>
                  <a:pt x="1351" y="541"/>
                </a:lnTo>
                <a:close/>
              </a:path>
            </a:pathLst>
          </a:custGeom>
          <a:solidFill>
            <a:srgbClr val="7C6D6A"/>
          </a:solidFill>
          <a:ln>
            <a:noFill/>
          </a:ln>
        </p:spPr>
      </p:sp>
      <p:sp>
        <p:nvSpPr>
          <p:cNvPr id="2638" name="Freeform 792"/>
          <p:cNvSpPr/>
          <p:nvPr/>
        </p:nvSpPr>
        <p:spPr>
          <a:xfrm>
            <a:off x="772560" y="580320"/>
            <a:ext cx="479160" cy="192240"/>
          </a:xfrm>
          <a:custGeom>
            <a:avLst/>
            <a:gdLst/>
            <a:ahLst/>
            <a:cxnLst/>
            <a:rect l="0" t="0" r="r" b="b"/>
            <a:pathLst>
              <a:path w="1331" h="534">
                <a:moveTo>
                  <a:pt x="1330" y="533"/>
                </a:moveTo>
                <a:lnTo>
                  <a:pt x="0" y="0"/>
                </a:lnTo>
                <a:lnTo>
                  <a:pt x="21" y="0"/>
                </a:lnTo>
                <a:lnTo>
                  <a:pt x="1330" y="524"/>
                </a:lnTo>
                <a:lnTo>
                  <a:pt x="1330" y="533"/>
                </a:lnTo>
                <a:close/>
              </a:path>
            </a:pathLst>
          </a:custGeom>
          <a:solidFill>
            <a:srgbClr val="7B6C69"/>
          </a:solidFill>
          <a:ln>
            <a:noFill/>
          </a:ln>
        </p:spPr>
      </p:sp>
      <p:sp>
        <p:nvSpPr>
          <p:cNvPr id="2639" name="Freeform 793"/>
          <p:cNvSpPr/>
          <p:nvPr/>
        </p:nvSpPr>
        <p:spPr>
          <a:xfrm>
            <a:off x="780120" y="580320"/>
            <a:ext cx="471600" cy="189000"/>
          </a:xfrm>
          <a:custGeom>
            <a:avLst/>
            <a:gdLst/>
            <a:ahLst/>
            <a:cxnLst/>
            <a:rect l="0" t="0" r="r" b="b"/>
            <a:pathLst>
              <a:path w="1310" h="525">
                <a:moveTo>
                  <a:pt x="1309" y="524"/>
                </a:moveTo>
                <a:lnTo>
                  <a:pt x="0" y="0"/>
                </a:lnTo>
                <a:lnTo>
                  <a:pt x="21" y="0"/>
                </a:lnTo>
                <a:lnTo>
                  <a:pt x="1309" y="516"/>
                </a:lnTo>
                <a:lnTo>
                  <a:pt x="1309" y="524"/>
                </a:lnTo>
                <a:close/>
              </a:path>
            </a:pathLst>
          </a:custGeom>
          <a:solidFill>
            <a:srgbClr val="7A6A68"/>
          </a:solidFill>
          <a:ln>
            <a:noFill/>
          </a:ln>
        </p:spPr>
      </p:sp>
      <p:sp>
        <p:nvSpPr>
          <p:cNvPr id="2640" name="Freeform 794"/>
          <p:cNvSpPr/>
          <p:nvPr/>
        </p:nvSpPr>
        <p:spPr>
          <a:xfrm>
            <a:off x="787680" y="580320"/>
            <a:ext cx="464040" cy="186120"/>
          </a:xfrm>
          <a:custGeom>
            <a:avLst/>
            <a:gdLst/>
            <a:ahLst/>
            <a:cxnLst/>
            <a:rect l="0" t="0" r="r" b="b"/>
            <a:pathLst>
              <a:path w="1289" h="517">
                <a:moveTo>
                  <a:pt x="1288" y="516"/>
                </a:moveTo>
                <a:lnTo>
                  <a:pt x="0" y="0"/>
                </a:lnTo>
                <a:lnTo>
                  <a:pt x="21" y="0"/>
                </a:lnTo>
                <a:lnTo>
                  <a:pt x="1288" y="507"/>
                </a:lnTo>
                <a:lnTo>
                  <a:pt x="1288" y="516"/>
                </a:lnTo>
                <a:close/>
              </a:path>
            </a:pathLst>
          </a:custGeom>
          <a:solidFill>
            <a:srgbClr val="796967"/>
          </a:solidFill>
          <a:ln>
            <a:noFill/>
          </a:ln>
        </p:spPr>
      </p:sp>
      <p:sp>
        <p:nvSpPr>
          <p:cNvPr id="2641" name="Freeform 795"/>
          <p:cNvSpPr/>
          <p:nvPr/>
        </p:nvSpPr>
        <p:spPr>
          <a:xfrm>
            <a:off x="795240" y="580320"/>
            <a:ext cx="456480" cy="182880"/>
          </a:xfrm>
          <a:custGeom>
            <a:avLst/>
            <a:gdLst/>
            <a:ahLst/>
            <a:cxnLst/>
            <a:rect l="0" t="0" r="r" b="b"/>
            <a:pathLst>
              <a:path w="1268" h="508">
                <a:moveTo>
                  <a:pt x="1267" y="507"/>
                </a:moveTo>
                <a:lnTo>
                  <a:pt x="0" y="0"/>
                </a:lnTo>
                <a:lnTo>
                  <a:pt x="21" y="0"/>
                </a:lnTo>
                <a:lnTo>
                  <a:pt x="1267" y="499"/>
                </a:lnTo>
                <a:lnTo>
                  <a:pt x="1267" y="507"/>
                </a:lnTo>
                <a:close/>
              </a:path>
            </a:pathLst>
          </a:custGeom>
          <a:solidFill>
            <a:srgbClr val="786865"/>
          </a:solidFill>
          <a:ln>
            <a:noFill/>
          </a:ln>
        </p:spPr>
      </p:sp>
      <p:sp>
        <p:nvSpPr>
          <p:cNvPr id="2642" name="Freeform 796"/>
          <p:cNvSpPr/>
          <p:nvPr/>
        </p:nvSpPr>
        <p:spPr>
          <a:xfrm>
            <a:off x="802800" y="580320"/>
            <a:ext cx="448920" cy="180000"/>
          </a:xfrm>
          <a:custGeom>
            <a:avLst/>
            <a:gdLst/>
            <a:ahLst/>
            <a:cxnLst/>
            <a:rect l="0" t="0" r="r" b="b"/>
            <a:pathLst>
              <a:path w="1247" h="500">
                <a:moveTo>
                  <a:pt x="1246" y="499"/>
                </a:moveTo>
                <a:lnTo>
                  <a:pt x="0" y="0"/>
                </a:lnTo>
                <a:lnTo>
                  <a:pt x="21" y="0"/>
                </a:lnTo>
                <a:lnTo>
                  <a:pt x="1246" y="491"/>
                </a:lnTo>
                <a:lnTo>
                  <a:pt x="1246" y="499"/>
                </a:lnTo>
                <a:close/>
              </a:path>
            </a:pathLst>
          </a:custGeom>
          <a:solidFill>
            <a:srgbClr val="776764"/>
          </a:solidFill>
          <a:ln>
            <a:noFill/>
          </a:ln>
        </p:spPr>
      </p:sp>
      <p:sp>
        <p:nvSpPr>
          <p:cNvPr id="2643" name="Freeform 797"/>
          <p:cNvSpPr/>
          <p:nvPr/>
        </p:nvSpPr>
        <p:spPr>
          <a:xfrm>
            <a:off x="810360" y="580320"/>
            <a:ext cx="441360" cy="177120"/>
          </a:xfrm>
          <a:custGeom>
            <a:avLst/>
            <a:gdLst/>
            <a:ahLst/>
            <a:cxnLst/>
            <a:rect l="0" t="0" r="r" b="b"/>
            <a:pathLst>
              <a:path w="1226" h="492">
                <a:moveTo>
                  <a:pt x="1225" y="491"/>
                </a:moveTo>
                <a:lnTo>
                  <a:pt x="0" y="0"/>
                </a:lnTo>
                <a:lnTo>
                  <a:pt x="21" y="0"/>
                </a:lnTo>
                <a:lnTo>
                  <a:pt x="1225" y="482"/>
                </a:lnTo>
                <a:lnTo>
                  <a:pt x="1225" y="491"/>
                </a:lnTo>
                <a:close/>
              </a:path>
            </a:pathLst>
          </a:custGeom>
          <a:solidFill>
            <a:srgbClr val="766562"/>
          </a:solidFill>
          <a:ln>
            <a:noFill/>
          </a:ln>
        </p:spPr>
      </p:sp>
      <p:sp>
        <p:nvSpPr>
          <p:cNvPr id="2644" name="Freeform 798"/>
          <p:cNvSpPr/>
          <p:nvPr/>
        </p:nvSpPr>
        <p:spPr>
          <a:xfrm>
            <a:off x="817920" y="580320"/>
            <a:ext cx="433800" cy="173880"/>
          </a:xfrm>
          <a:custGeom>
            <a:avLst/>
            <a:gdLst/>
            <a:ahLst/>
            <a:cxnLst/>
            <a:rect l="0" t="0" r="r" b="b"/>
            <a:pathLst>
              <a:path w="1205" h="483">
                <a:moveTo>
                  <a:pt x="1204" y="482"/>
                </a:moveTo>
                <a:lnTo>
                  <a:pt x="0" y="0"/>
                </a:lnTo>
                <a:lnTo>
                  <a:pt x="21" y="0"/>
                </a:lnTo>
                <a:lnTo>
                  <a:pt x="1204" y="474"/>
                </a:lnTo>
                <a:lnTo>
                  <a:pt x="1204" y="482"/>
                </a:lnTo>
                <a:close/>
              </a:path>
            </a:pathLst>
          </a:custGeom>
          <a:solidFill>
            <a:srgbClr val="756461"/>
          </a:solidFill>
          <a:ln>
            <a:noFill/>
          </a:ln>
        </p:spPr>
      </p:sp>
      <p:sp>
        <p:nvSpPr>
          <p:cNvPr id="2645" name="Freeform 799"/>
          <p:cNvSpPr/>
          <p:nvPr/>
        </p:nvSpPr>
        <p:spPr>
          <a:xfrm>
            <a:off x="825480" y="580320"/>
            <a:ext cx="426240" cy="171000"/>
          </a:xfrm>
          <a:custGeom>
            <a:avLst/>
            <a:gdLst/>
            <a:ahLst/>
            <a:cxnLst/>
            <a:rect l="0" t="0" r="r" b="b"/>
            <a:pathLst>
              <a:path w="1184" h="475">
                <a:moveTo>
                  <a:pt x="1183" y="474"/>
                </a:moveTo>
                <a:lnTo>
                  <a:pt x="0" y="0"/>
                </a:lnTo>
                <a:lnTo>
                  <a:pt x="21" y="0"/>
                </a:lnTo>
                <a:lnTo>
                  <a:pt x="1183" y="465"/>
                </a:lnTo>
                <a:lnTo>
                  <a:pt x="1183" y="474"/>
                </a:lnTo>
                <a:close/>
              </a:path>
            </a:pathLst>
          </a:custGeom>
          <a:solidFill>
            <a:srgbClr val="746360"/>
          </a:solidFill>
          <a:ln>
            <a:noFill/>
          </a:ln>
        </p:spPr>
      </p:sp>
      <p:sp>
        <p:nvSpPr>
          <p:cNvPr id="2646" name="Freeform 800"/>
          <p:cNvSpPr/>
          <p:nvPr/>
        </p:nvSpPr>
        <p:spPr>
          <a:xfrm>
            <a:off x="833040" y="580320"/>
            <a:ext cx="418680" cy="167760"/>
          </a:xfrm>
          <a:custGeom>
            <a:avLst/>
            <a:gdLst/>
            <a:ahLst/>
            <a:cxnLst/>
            <a:rect l="0" t="0" r="r" b="b"/>
            <a:pathLst>
              <a:path w="1163" h="466">
                <a:moveTo>
                  <a:pt x="1162" y="465"/>
                </a:moveTo>
                <a:lnTo>
                  <a:pt x="0" y="0"/>
                </a:lnTo>
                <a:lnTo>
                  <a:pt x="22" y="0"/>
                </a:lnTo>
                <a:lnTo>
                  <a:pt x="1162" y="457"/>
                </a:lnTo>
                <a:lnTo>
                  <a:pt x="1162" y="465"/>
                </a:lnTo>
                <a:close/>
              </a:path>
            </a:pathLst>
          </a:custGeom>
          <a:solidFill>
            <a:srgbClr val="73625F"/>
          </a:solidFill>
          <a:ln>
            <a:noFill/>
          </a:ln>
        </p:spPr>
      </p:sp>
      <p:sp>
        <p:nvSpPr>
          <p:cNvPr id="2647" name="Freeform 801"/>
          <p:cNvSpPr/>
          <p:nvPr/>
        </p:nvSpPr>
        <p:spPr>
          <a:xfrm>
            <a:off x="840960" y="580320"/>
            <a:ext cx="410760" cy="164880"/>
          </a:xfrm>
          <a:custGeom>
            <a:avLst/>
            <a:gdLst/>
            <a:ahLst/>
            <a:cxnLst/>
            <a:rect l="0" t="0" r="r" b="b"/>
            <a:pathLst>
              <a:path w="1141" h="458">
                <a:moveTo>
                  <a:pt x="1140" y="457"/>
                </a:moveTo>
                <a:lnTo>
                  <a:pt x="0" y="0"/>
                </a:lnTo>
                <a:lnTo>
                  <a:pt x="21" y="0"/>
                </a:lnTo>
                <a:lnTo>
                  <a:pt x="1140" y="448"/>
                </a:lnTo>
                <a:lnTo>
                  <a:pt x="1140" y="457"/>
                </a:lnTo>
                <a:close/>
              </a:path>
            </a:pathLst>
          </a:custGeom>
          <a:solidFill>
            <a:srgbClr val="72605D"/>
          </a:solidFill>
          <a:ln>
            <a:noFill/>
          </a:ln>
        </p:spPr>
      </p:sp>
      <p:sp>
        <p:nvSpPr>
          <p:cNvPr id="2648" name="Freeform 802"/>
          <p:cNvSpPr/>
          <p:nvPr/>
        </p:nvSpPr>
        <p:spPr>
          <a:xfrm>
            <a:off x="848520" y="580320"/>
            <a:ext cx="403200" cy="161640"/>
          </a:xfrm>
          <a:custGeom>
            <a:avLst/>
            <a:gdLst/>
            <a:ahLst/>
            <a:cxnLst/>
            <a:rect l="0" t="0" r="r" b="b"/>
            <a:pathLst>
              <a:path w="1120" h="449">
                <a:moveTo>
                  <a:pt x="1119" y="448"/>
                </a:moveTo>
                <a:lnTo>
                  <a:pt x="0" y="0"/>
                </a:lnTo>
                <a:lnTo>
                  <a:pt x="21" y="0"/>
                </a:lnTo>
                <a:lnTo>
                  <a:pt x="1119" y="440"/>
                </a:lnTo>
                <a:lnTo>
                  <a:pt x="1119" y="448"/>
                </a:lnTo>
                <a:close/>
              </a:path>
            </a:pathLst>
          </a:custGeom>
          <a:solidFill>
            <a:srgbClr val="715F5C"/>
          </a:solidFill>
          <a:ln>
            <a:noFill/>
          </a:ln>
        </p:spPr>
      </p:sp>
      <p:sp>
        <p:nvSpPr>
          <p:cNvPr id="2649" name="Freeform 803"/>
          <p:cNvSpPr/>
          <p:nvPr/>
        </p:nvSpPr>
        <p:spPr>
          <a:xfrm>
            <a:off x="856080" y="580320"/>
            <a:ext cx="395640" cy="158760"/>
          </a:xfrm>
          <a:custGeom>
            <a:avLst/>
            <a:gdLst/>
            <a:ahLst/>
            <a:cxnLst/>
            <a:rect l="0" t="0" r="r" b="b"/>
            <a:pathLst>
              <a:path w="1099" h="441">
                <a:moveTo>
                  <a:pt x="1098" y="440"/>
                </a:moveTo>
                <a:lnTo>
                  <a:pt x="0" y="0"/>
                </a:lnTo>
                <a:lnTo>
                  <a:pt x="21" y="0"/>
                </a:lnTo>
                <a:lnTo>
                  <a:pt x="1098" y="431"/>
                </a:lnTo>
                <a:lnTo>
                  <a:pt x="1098" y="440"/>
                </a:lnTo>
                <a:close/>
              </a:path>
            </a:pathLst>
          </a:custGeom>
          <a:solidFill>
            <a:srgbClr val="705E5B"/>
          </a:solidFill>
          <a:ln>
            <a:noFill/>
          </a:ln>
        </p:spPr>
      </p:sp>
      <p:sp>
        <p:nvSpPr>
          <p:cNvPr id="2650" name="Freeform 804"/>
          <p:cNvSpPr/>
          <p:nvPr/>
        </p:nvSpPr>
        <p:spPr>
          <a:xfrm>
            <a:off x="863640" y="580320"/>
            <a:ext cx="388080" cy="155520"/>
          </a:xfrm>
          <a:custGeom>
            <a:avLst/>
            <a:gdLst/>
            <a:ahLst/>
            <a:cxnLst/>
            <a:rect l="0" t="0" r="r" b="b"/>
            <a:pathLst>
              <a:path w="1078" h="432">
                <a:moveTo>
                  <a:pt x="1077" y="431"/>
                </a:moveTo>
                <a:lnTo>
                  <a:pt x="0" y="0"/>
                </a:lnTo>
                <a:lnTo>
                  <a:pt x="21" y="0"/>
                </a:lnTo>
                <a:lnTo>
                  <a:pt x="1077" y="423"/>
                </a:lnTo>
                <a:lnTo>
                  <a:pt x="1077" y="431"/>
                </a:lnTo>
                <a:close/>
              </a:path>
            </a:pathLst>
          </a:custGeom>
          <a:solidFill>
            <a:srgbClr val="705D5A"/>
          </a:solidFill>
          <a:ln>
            <a:noFill/>
          </a:ln>
        </p:spPr>
      </p:sp>
      <p:sp>
        <p:nvSpPr>
          <p:cNvPr id="2651" name="Freeform 805"/>
          <p:cNvSpPr/>
          <p:nvPr/>
        </p:nvSpPr>
        <p:spPr>
          <a:xfrm>
            <a:off x="871200" y="580320"/>
            <a:ext cx="380520" cy="152640"/>
          </a:xfrm>
          <a:custGeom>
            <a:avLst/>
            <a:gdLst/>
            <a:ahLst/>
            <a:cxnLst/>
            <a:rect l="0" t="0" r="r" b="b"/>
            <a:pathLst>
              <a:path w="1057" h="424">
                <a:moveTo>
                  <a:pt x="1056" y="423"/>
                </a:moveTo>
                <a:lnTo>
                  <a:pt x="0" y="0"/>
                </a:lnTo>
                <a:lnTo>
                  <a:pt x="21" y="0"/>
                </a:lnTo>
                <a:lnTo>
                  <a:pt x="1056" y="415"/>
                </a:lnTo>
                <a:lnTo>
                  <a:pt x="1056" y="423"/>
                </a:lnTo>
                <a:close/>
              </a:path>
            </a:pathLst>
          </a:custGeom>
          <a:solidFill>
            <a:srgbClr val="6F5B58"/>
          </a:solidFill>
          <a:ln>
            <a:noFill/>
          </a:ln>
        </p:spPr>
      </p:sp>
      <p:sp>
        <p:nvSpPr>
          <p:cNvPr id="2652" name="Freeform 806"/>
          <p:cNvSpPr/>
          <p:nvPr/>
        </p:nvSpPr>
        <p:spPr>
          <a:xfrm>
            <a:off x="878760" y="580320"/>
            <a:ext cx="372960" cy="149760"/>
          </a:xfrm>
          <a:custGeom>
            <a:avLst/>
            <a:gdLst/>
            <a:ahLst/>
            <a:cxnLst/>
            <a:rect l="0" t="0" r="r" b="b"/>
            <a:pathLst>
              <a:path w="1036" h="416">
                <a:moveTo>
                  <a:pt x="1035" y="415"/>
                </a:moveTo>
                <a:lnTo>
                  <a:pt x="0" y="0"/>
                </a:lnTo>
                <a:lnTo>
                  <a:pt x="21" y="0"/>
                </a:lnTo>
                <a:lnTo>
                  <a:pt x="1035" y="406"/>
                </a:lnTo>
                <a:lnTo>
                  <a:pt x="1035" y="415"/>
                </a:lnTo>
                <a:close/>
              </a:path>
            </a:pathLst>
          </a:custGeom>
          <a:solidFill>
            <a:srgbClr val="6E5A57"/>
          </a:solidFill>
          <a:ln>
            <a:noFill/>
          </a:ln>
        </p:spPr>
      </p:sp>
      <p:sp>
        <p:nvSpPr>
          <p:cNvPr id="2653" name="Freeform 807"/>
          <p:cNvSpPr/>
          <p:nvPr/>
        </p:nvSpPr>
        <p:spPr>
          <a:xfrm>
            <a:off x="886320" y="580320"/>
            <a:ext cx="365400" cy="146520"/>
          </a:xfrm>
          <a:custGeom>
            <a:avLst/>
            <a:gdLst/>
            <a:ahLst/>
            <a:cxnLst/>
            <a:rect l="0" t="0" r="r" b="b"/>
            <a:pathLst>
              <a:path w="1015" h="407">
                <a:moveTo>
                  <a:pt x="1014" y="406"/>
                </a:moveTo>
                <a:lnTo>
                  <a:pt x="0" y="0"/>
                </a:lnTo>
                <a:lnTo>
                  <a:pt x="21" y="0"/>
                </a:lnTo>
                <a:lnTo>
                  <a:pt x="1014" y="398"/>
                </a:lnTo>
                <a:lnTo>
                  <a:pt x="1014" y="406"/>
                </a:lnTo>
                <a:close/>
              </a:path>
            </a:pathLst>
          </a:custGeom>
          <a:solidFill>
            <a:srgbClr val="6D5956"/>
          </a:solidFill>
          <a:ln>
            <a:noFill/>
          </a:ln>
        </p:spPr>
      </p:sp>
      <p:sp>
        <p:nvSpPr>
          <p:cNvPr id="2654" name="Freeform 808"/>
          <p:cNvSpPr/>
          <p:nvPr/>
        </p:nvSpPr>
        <p:spPr>
          <a:xfrm>
            <a:off x="893880" y="580320"/>
            <a:ext cx="357840" cy="143640"/>
          </a:xfrm>
          <a:custGeom>
            <a:avLst/>
            <a:gdLst/>
            <a:ahLst/>
            <a:cxnLst/>
            <a:rect l="0" t="0" r="r" b="b"/>
            <a:pathLst>
              <a:path w="994" h="399">
                <a:moveTo>
                  <a:pt x="993" y="398"/>
                </a:moveTo>
                <a:lnTo>
                  <a:pt x="0" y="0"/>
                </a:lnTo>
                <a:lnTo>
                  <a:pt x="21" y="0"/>
                </a:lnTo>
                <a:lnTo>
                  <a:pt x="993" y="389"/>
                </a:lnTo>
                <a:lnTo>
                  <a:pt x="993" y="398"/>
                </a:lnTo>
                <a:close/>
              </a:path>
            </a:pathLst>
          </a:custGeom>
          <a:solidFill>
            <a:srgbClr val="6C5855"/>
          </a:solidFill>
          <a:ln>
            <a:noFill/>
          </a:ln>
        </p:spPr>
      </p:sp>
      <p:sp>
        <p:nvSpPr>
          <p:cNvPr id="2655" name="Freeform 809"/>
          <p:cNvSpPr/>
          <p:nvPr/>
        </p:nvSpPr>
        <p:spPr>
          <a:xfrm>
            <a:off x="901440" y="580320"/>
            <a:ext cx="350280" cy="140400"/>
          </a:xfrm>
          <a:custGeom>
            <a:avLst/>
            <a:gdLst/>
            <a:ahLst/>
            <a:cxnLst/>
            <a:rect l="0" t="0" r="r" b="b"/>
            <a:pathLst>
              <a:path w="973" h="390">
                <a:moveTo>
                  <a:pt x="972" y="389"/>
                </a:moveTo>
                <a:lnTo>
                  <a:pt x="0" y="0"/>
                </a:lnTo>
                <a:lnTo>
                  <a:pt x="21" y="0"/>
                </a:lnTo>
                <a:lnTo>
                  <a:pt x="972" y="381"/>
                </a:lnTo>
                <a:lnTo>
                  <a:pt x="972" y="389"/>
                </a:lnTo>
                <a:close/>
              </a:path>
            </a:pathLst>
          </a:custGeom>
          <a:solidFill>
            <a:srgbClr val="6B5753"/>
          </a:solidFill>
          <a:ln>
            <a:noFill/>
          </a:ln>
        </p:spPr>
      </p:sp>
      <p:sp>
        <p:nvSpPr>
          <p:cNvPr id="2656" name="Freeform 810"/>
          <p:cNvSpPr/>
          <p:nvPr/>
        </p:nvSpPr>
        <p:spPr>
          <a:xfrm>
            <a:off x="909000" y="580320"/>
            <a:ext cx="342720" cy="137520"/>
          </a:xfrm>
          <a:custGeom>
            <a:avLst/>
            <a:gdLst/>
            <a:ahLst/>
            <a:cxnLst/>
            <a:rect l="0" t="0" r="r" b="b"/>
            <a:pathLst>
              <a:path w="952" h="382">
                <a:moveTo>
                  <a:pt x="951" y="381"/>
                </a:moveTo>
                <a:lnTo>
                  <a:pt x="0" y="0"/>
                </a:lnTo>
                <a:lnTo>
                  <a:pt x="22" y="0"/>
                </a:lnTo>
                <a:lnTo>
                  <a:pt x="951" y="372"/>
                </a:lnTo>
                <a:lnTo>
                  <a:pt x="951" y="381"/>
                </a:lnTo>
                <a:close/>
              </a:path>
            </a:pathLst>
          </a:custGeom>
          <a:solidFill>
            <a:srgbClr val="6A5652"/>
          </a:solidFill>
          <a:ln>
            <a:noFill/>
          </a:ln>
        </p:spPr>
      </p:sp>
      <p:sp>
        <p:nvSpPr>
          <p:cNvPr id="2657" name="Freeform 811"/>
          <p:cNvSpPr/>
          <p:nvPr/>
        </p:nvSpPr>
        <p:spPr>
          <a:xfrm>
            <a:off x="916920" y="580320"/>
            <a:ext cx="334800" cy="134280"/>
          </a:xfrm>
          <a:custGeom>
            <a:avLst/>
            <a:gdLst/>
            <a:ahLst/>
            <a:cxnLst/>
            <a:rect l="0" t="0" r="r" b="b"/>
            <a:pathLst>
              <a:path w="930" h="373">
                <a:moveTo>
                  <a:pt x="929" y="372"/>
                </a:moveTo>
                <a:lnTo>
                  <a:pt x="0" y="0"/>
                </a:lnTo>
                <a:lnTo>
                  <a:pt x="21" y="0"/>
                </a:lnTo>
                <a:lnTo>
                  <a:pt x="929" y="364"/>
                </a:lnTo>
                <a:lnTo>
                  <a:pt x="929" y="372"/>
                </a:lnTo>
                <a:close/>
              </a:path>
            </a:pathLst>
          </a:custGeom>
          <a:solidFill>
            <a:srgbClr val="695451"/>
          </a:solidFill>
          <a:ln>
            <a:noFill/>
          </a:ln>
        </p:spPr>
      </p:sp>
      <p:sp>
        <p:nvSpPr>
          <p:cNvPr id="2658" name="Freeform 812"/>
          <p:cNvSpPr/>
          <p:nvPr/>
        </p:nvSpPr>
        <p:spPr>
          <a:xfrm>
            <a:off x="924480" y="580320"/>
            <a:ext cx="327240" cy="131400"/>
          </a:xfrm>
          <a:custGeom>
            <a:avLst/>
            <a:gdLst/>
            <a:ahLst/>
            <a:cxnLst/>
            <a:rect l="0" t="0" r="r" b="b"/>
            <a:pathLst>
              <a:path w="909" h="365">
                <a:moveTo>
                  <a:pt x="908" y="364"/>
                </a:moveTo>
                <a:lnTo>
                  <a:pt x="0" y="0"/>
                </a:lnTo>
                <a:lnTo>
                  <a:pt x="21" y="0"/>
                </a:lnTo>
                <a:lnTo>
                  <a:pt x="908" y="356"/>
                </a:lnTo>
                <a:lnTo>
                  <a:pt x="908" y="364"/>
                </a:lnTo>
                <a:close/>
              </a:path>
            </a:pathLst>
          </a:custGeom>
          <a:solidFill>
            <a:srgbClr val="695350"/>
          </a:solidFill>
          <a:ln>
            <a:noFill/>
          </a:ln>
        </p:spPr>
      </p:sp>
      <p:sp>
        <p:nvSpPr>
          <p:cNvPr id="2659" name="Freeform 813"/>
          <p:cNvSpPr/>
          <p:nvPr/>
        </p:nvSpPr>
        <p:spPr>
          <a:xfrm>
            <a:off x="932040" y="580320"/>
            <a:ext cx="319680" cy="128520"/>
          </a:xfrm>
          <a:custGeom>
            <a:avLst/>
            <a:gdLst/>
            <a:ahLst/>
            <a:cxnLst/>
            <a:rect l="0" t="0" r="r" b="b"/>
            <a:pathLst>
              <a:path w="888" h="357">
                <a:moveTo>
                  <a:pt x="887" y="356"/>
                </a:moveTo>
                <a:lnTo>
                  <a:pt x="0" y="0"/>
                </a:lnTo>
                <a:lnTo>
                  <a:pt x="21" y="0"/>
                </a:lnTo>
                <a:lnTo>
                  <a:pt x="887" y="347"/>
                </a:lnTo>
                <a:lnTo>
                  <a:pt x="887" y="356"/>
                </a:lnTo>
                <a:close/>
              </a:path>
            </a:pathLst>
          </a:custGeom>
          <a:solidFill>
            <a:srgbClr val="68524E"/>
          </a:solidFill>
          <a:ln>
            <a:noFill/>
          </a:ln>
        </p:spPr>
      </p:sp>
      <p:sp>
        <p:nvSpPr>
          <p:cNvPr id="2660" name="Freeform 814"/>
          <p:cNvSpPr/>
          <p:nvPr/>
        </p:nvSpPr>
        <p:spPr>
          <a:xfrm>
            <a:off x="939600" y="580320"/>
            <a:ext cx="312120" cy="125280"/>
          </a:xfrm>
          <a:custGeom>
            <a:avLst/>
            <a:gdLst/>
            <a:ahLst/>
            <a:cxnLst/>
            <a:rect l="0" t="0" r="r" b="b"/>
            <a:pathLst>
              <a:path w="867" h="348">
                <a:moveTo>
                  <a:pt x="866" y="347"/>
                </a:moveTo>
                <a:lnTo>
                  <a:pt x="0" y="0"/>
                </a:lnTo>
                <a:lnTo>
                  <a:pt x="21" y="0"/>
                </a:lnTo>
                <a:lnTo>
                  <a:pt x="866" y="339"/>
                </a:lnTo>
                <a:lnTo>
                  <a:pt x="866" y="347"/>
                </a:lnTo>
                <a:close/>
              </a:path>
            </a:pathLst>
          </a:custGeom>
          <a:solidFill>
            <a:srgbClr val="67514D"/>
          </a:solidFill>
          <a:ln>
            <a:noFill/>
          </a:ln>
        </p:spPr>
      </p:sp>
      <p:sp>
        <p:nvSpPr>
          <p:cNvPr id="2661" name="Freeform 815"/>
          <p:cNvSpPr/>
          <p:nvPr/>
        </p:nvSpPr>
        <p:spPr>
          <a:xfrm>
            <a:off x="947160" y="580320"/>
            <a:ext cx="304560" cy="122400"/>
          </a:xfrm>
          <a:custGeom>
            <a:avLst/>
            <a:gdLst/>
            <a:ahLst/>
            <a:cxnLst/>
            <a:rect l="0" t="0" r="r" b="b"/>
            <a:pathLst>
              <a:path w="846" h="340">
                <a:moveTo>
                  <a:pt x="845" y="339"/>
                </a:moveTo>
                <a:lnTo>
                  <a:pt x="0" y="0"/>
                </a:lnTo>
                <a:lnTo>
                  <a:pt x="21" y="0"/>
                </a:lnTo>
                <a:lnTo>
                  <a:pt x="845" y="330"/>
                </a:lnTo>
                <a:lnTo>
                  <a:pt x="845" y="339"/>
                </a:lnTo>
                <a:close/>
              </a:path>
            </a:pathLst>
          </a:custGeom>
          <a:solidFill>
            <a:srgbClr val="66504C"/>
          </a:solidFill>
          <a:ln>
            <a:noFill/>
          </a:ln>
        </p:spPr>
      </p:sp>
      <p:sp>
        <p:nvSpPr>
          <p:cNvPr id="2662" name="Freeform 816"/>
          <p:cNvSpPr/>
          <p:nvPr/>
        </p:nvSpPr>
        <p:spPr>
          <a:xfrm>
            <a:off x="954720" y="580320"/>
            <a:ext cx="297000" cy="119160"/>
          </a:xfrm>
          <a:custGeom>
            <a:avLst/>
            <a:gdLst/>
            <a:ahLst/>
            <a:cxnLst/>
            <a:rect l="0" t="0" r="r" b="b"/>
            <a:pathLst>
              <a:path w="825" h="331">
                <a:moveTo>
                  <a:pt x="824" y="330"/>
                </a:moveTo>
                <a:lnTo>
                  <a:pt x="0" y="0"/>
                </a:lnTo>
                <a:lnTo>
                  <a:pt x="21" y="0"/>
                </a:lnTo>
                <a:lnTo>
                  <a:pt x="824" y="322"/>
                </a:lnTo>
                <a:lnTo>
                  <a:pt x="824" y="330"/>
                </a:lnTo>
                <a:close/>
              </a:path>
            </a:pathLst>
          </a:custGeom>
          <a:solidFill>
            <a:srgbClr val="664F4B"/>
          </a:solidFill>
          <a:ln>
            <a:noFill/>
          </a:ln>
        </p:spPr>
      </p:sp>
      <p:sp>
        <p:nvSpPr>
          <p:cNvPr id="2663" name="Freeform 817"/>
          <p:cNvSpPr/>
          <p:nvPr/>
        </p:nvSpPr>
        <p:spPr>
          <a:xfrm>
            <a:off x="962280" y="580320"/>
            <a:ext cx="289440" cy="116280"/>
          </a:xfrm>
          <a:custGeom>
            <a:avLst/>
            <a:gdLst/>
            <a:ahLst/>
            <a:cxnLst/>
            <a:rect l="0" t="0" r="r" b="b"/>
            <a:pathLst>
              <a:path w="804" h="323">
                <a:moveTo>
                  <a:pt x="803" y="322"/>
                </a:moveTo>
                <a:lnTo>
                  <a:pt x="0" y="0"/>
                </a:lnTo>
                <a:lnTo>
                  <a:pt x="21" y="0"/>
                </a:lnTo>
                <a:lnTo>
                  <a:pt x="803" y="313"/>
                </a:lnTo>
                <a:lnTo>
                  <a:pt x="803" y="322"/>
                </a:lnTo>
                <a:close/>
              </a:path>
            </a:pathLst>
          </a:custGeom>
          <a:solidFill>
            <a:srgbClr val="654D49"/>
          </a:solidFill>
          <a:ln>
            <a:noFill/>
          </a:ln>
        </p:spPr>
      </p:sp>
      <p:sp>
        <p:nvSpPr>
          <p:cNvPr id="2664" name="Freeform 818"/>
          <p:cNvSpPr/>
          <p:nvPr/>
        </p:nvSpPr>
        <p:spPr>
          <a:xfrm>
            <a:off x="969840" y="580320"/>
            <a:ext cx="281880" cy="113040"/>
          </a:xfrm>
          <a:custGeom>
            <a:avLst/>
            <a:gdLst/>
            <a:ahLst/>
            <a:cxnLst/>
            <a:rect l="0" t="0" r="r" b="b"/>
            <a:pathLst>
              <a:path w="783" h="314">
                <a:moveTo>
                  <a:pt x="782" y="313"/>
                </a:moveTo>
                <a:lnTo>
                  <a:pt x="0" y="0"/>
                </a:lnTo>
                <a:lnTo>
                  <a:pt x="21" y="0"/>
                </a:lnTo>
                <a:lnTo>
                  <a:pt x="782" y="305"/>
                </a:lnTo>
                <a:lnTo>
                  <a:pt x="782" y="313"/>
                </a:lnTo>
                <a:close/>
              </a:path>
            </a:pathLst>
          </a:custGeom>
          <a:solidFill>
            <a:srgbClr val="644C48"/>
          </a:solidFill>
          <a:ln>
            <a:noFill/>
          </a:ln>
        </p:spPr>
      </p:sp>
      <p:sp>
        <p:nvSpPr>
          <p:cNvPr id="2665" name="Freeform 819"/>
          <p:cNvSpPr/>
          <p:nvPr/>
        </p:nvSpPr>
        <p:spPr>
          <a:xfrm>
            <a:off x="977400" y="580320"/>
            <a:ext cx="274320" cy="110160"/>
          </a:xfrm>
          <a:custGeom>
            <a:avLst/>
            <a:gdLst/>
            <a:ahLst/>
            <a:cxnLst/>
            <a:rect l="0" t="0" r="r" b="b"/>
            <a:pathLst>
              <a:path w="762" h="306">
                <a:moveTo>
                  <a:pt x="761" y="305"/>
                </a:moveTo>
                <a:lnTo>
                  <a:pt x="0" y="0"/>
                </a:lnTo>
                <a:lnTo>
                  <a:pt x="22" y="0"/>
                </a:lnTo>
                <a:lnTo>
                  <a:pt x="761" y="297"/>
                </a:lnTo>
                <a:lnTo>
                  <a:pt x="761" y="305"/>
                </a:lnTo>
                <a:close/>
              </a:path>
            </a:pathLst>
          </a:custGeom>
          <a:solidFill>
            <a:srgbClr val="634B47"/>
          </a:solidFill>
          <a:ln>
            <a:noFill/>
          </a:ln>
        </p:spPr>
      </p:sp>
      <p:sp>
        <p:nvSpPr>
          <p:cNvPr id="2666" name="Freeform 820"/>
          <p:cNvSpPr/>
          <p:nvPr/>
        </p:nvSpPr>
        <p:spPr>
          <a:xfrm>
            <a:off x="985320" y="580320"/>
            <a:ext cx="266400" cy="107280"/>
          </a:xfrm>
          <a:custGeom>
            <a:avLst/>
            <a:gdLst/>
            <a:ahLst/>
            <a:cxnLst/>
            <a:rect l="0" t="0" r="r" b="b"/>
            <a:pathLst>
              <a:path w="740" h="298">
                <a:moveTo>
                  <a:pt x="739" y="297"/>
                </a:moveTo>
                <a:lnTo>
                  <a:pt x="0" y="0"/>
                </a:lnTo>
                <a:lnTo>
                  <a:pt x="21" y="0"/>
                </a:lnTo>
                <a:lnTo>
                  <a:pt x="739" y="288"/>
                </a:lnTo>
                <a:lnTo>
                  <a:pt x="739" y="297"/>
                </a:lnTo>
                <a:close/>
              </a:path>
            </a:pathLst>
          </a:custGeom>
          <a:solidFill>
            <a:srgbClr val="624A46"/>
          </a:solidFill>
          <a:ln>
            <a:noFill/>
          </a:ln>
        </p:spPr>
      </p:sp>
      <p:sp>
        <p:nvSpPr>
          <p:cNvPr id="2667" name="Freeform 821"/>
          <p:cNvSpPr/>
          <p:nvPr/>
        </p:nvSpPr>
        <p:spPr>
          <a:xfrm>
            <a:off x="992880" y="580320"/>
            <a:ext cx="258840" cy="104040"/>
          </a:xfrm>
          <a:custGeom>
            <a:avLst/>
            <a:gdLst/>
            <a:ahLst/>
            <a:cxnLst/>
            <a:rect l="0" t="0" r="r" b="b"/>
            <a:pathLst>
              <a:path w="719" h="289">
                <a:moveTo>
                  <a:pt x="718" y="288"/>
                </a:moveTo>
                <a:lnTo>
                  <a:pt x="0" y="0"/>
                </a:lnTo>
                <a:lnTo>
                  <a:pt x="21" y="0"/>
                </a:lnTo>
                <a:lnTo>
                  <a:pt x="718" y="280"/>
                </a:lnTo>
                <a:lnTo>
                  <a:pt x="718" y="288"/>
                </a:lnTo>
                <a:close/>
              </a:path>
            </a:pathLst>
          </a:custGeom>
          <a:solidFill>
            <a:srgbClr val="614945"/>
          </a:solidFill>
          <a:ln>
            <a:noFill/>
          </a:ln>
        </p:spPr>
      </p:sp>
      <p:sp>
        <p:nvSpPr>
          <p:cNvPr id="2668" name="Freeform 822"/>
          <p:cNvSpPr/>
          <p:nvPr/>
        </p:nvSpPr>
        <p:spPr>
          <a:xfrm>
            <a:off x="1000440" y="580320"/>
            <a:ext cx="251280" cy="101160"/>
          </a:xfrm>
          <a:custGeom>
            <a:avLst/>
            <a:gdLst/>
            <a:ahLst/>
            <a:cxnLst/>
            <a:rect l="0" t="0" r="r" b="b"/>
            <a:pathLst>
              <a:path w="698" h="281">
                <a:moveTo>
                  <a:pt x="697" y="280"/>
                </a:moveTo>
                <a:lnTo>
                  <a:pt x="0" y="0"/>
                </a:lnTo>
                <a:lnTo>
                  <a:pt x="21" y="0"/>
                </a:lnTo>
                <a:lnTo>
                  <a:pt x="697" y="271"/>
                </a:lnTo>
                <a:lnTo>
                  <a:pt x="697" y="280"/>
                </a:lnTo>
                <a:close/>
              </a:path>
            </a:pathLst>
          </a:custGeom>
          <a:solidFill>
            <a:srgbClr val="614844"/>
          </a:solidFill>
          <a:ln>
            <a:noFill/>
          </a:ln>
        </p:spPr>
      </p:sp>
      <p:sp>
        <p:nvSpPr>
          <p:cNvPr id="2669" name="Freeform 823"/>
          <p:cNvSpPr/>
          <p:nvPr/>
        </p:nvSpPr>
        <p:spPr>
          <a:xfrm>
            <a:off x="1008000" y="580320"/>
            <a:ext cx="243720" cy="97920"/>
          </a:xfrm>
          <a:custGeom>
            <a:avLst/>
            <a:gdLst/>
            <a:ahLst/>
            <a:cxnLst/>
            <a:rect l="0" t="0" r="r" b="b"/>
            <a:pathLst>
              <a:path w="677" h="272">
                <a:moveTo>
                  <a:pt x="676" y="271"/>
                </a:moveTo>
                <a:lnTo>
                  <a:pt x="0" y="0"/>
                </a:lnTo>
                <a:lnTo>
                  <a:pt x="21" y="0"/>
                </a:lnTo>
                <a:lnTo>
                  <a:pt x="676" y="263"/>
                </a:lnTo>
                <a:lnTo>
                  <a:pt x="676" y="271"/>
                </a:lnTo>
                <a:close/>
              </a:path>
            </a:pathLst>
          </a:custGeom>
          <a:solidFill>
            <a:srgbClr val="604742"/>
          </a:solidFill>
          <a:ln>
            <a:noFill/>
          </a:ln>
        </p:spPr>
      </p:sp>
      <p:sp>
        <p:nvSpPr>
          <p:cNvPr id="2670" name="Freeform 824"/>
          <p:cNvSpPr/>
          <p:nvPr/>
        </p:nvSpPr>
        <p:spPr>
          <a:xfrm>
            <a:off x="1015560" y="580320"/>
            <a:ext cx="236160" cy="95040"/>
          </a:xfrm>
          <a:custGeom>
            <a:avLst/>
            <a:gdLst/>
            <a:ahLst/>
            <a:cxnLst/>
            <a:rect l="0" t="0" r="r" b="b"/>
            <a:pathLst>
              <a:path w="656" h="264">
                <a:moveTo>
                  <a:pt x="655" y="263"/>
                </a:moveTo>
                <a:lnTo>
                  <a:pt x="0" y="0"/>
                </a:lnTo>
                <a:lnTo>
                  <a:pt x="21" y="0"/>
                </a:lnTo>
                <a:lnTo>
                  <a:pt x="655" y="254"/>
                </a:lnTo>
                <a:lnTo>
                  <a:pt x="655" y="263"/>
                </a:lnTo>
                <a:close/>
              </a:path>
            </a:pathLst>
          </a:custGeom>
          <a:solidFill>
            <a:srgbClr val="604641"/>
          </a:solidFill>
          <a:ln>
            <a:noFill/>
          </a:ln>
        </p:spPr>
      </p:sp>
      <p:sp>
        <p:nvSpPr>
          <p:cNvPr id="2671" name="Freeform 825"/>
          <p:cNvSpPr/>
          <p:nvPr/>
        </p:nvSpPr>
        <p:spPr>
          <a:xfrm>
            <a:off x="1023120" y="580320"/>
            <a:ext cx="228600" cy="91800"/>
          </a:xfrm>
          <a:custGeom>
            <a:avLst/>
            <a:gdLst/>
            <a:ahLst/>
            <a:cxnLst/>
            <a:rect l="0" t="0" r="r" b="b"/>
            <a:pathLst>
              <a:path w="635" h="255">
                <a:moveTo>
                  <a:pt x="634" y="254"/>
                </a:moveTo>
                <a:lnTo>
                  <a:pt x="0" y="0"/>
                </a:lnTo>
                <a:lnTo>
                  <a:pt x="22" y="0"/>
                </a:lnTo>
                <a:lnTo>
                  <a:pt x="634" y="246"/>
                </a:lnTo>
                <a:lnTo>
                  <a:pt x="634" y="254"/>
                </a:lnTo>
                <a:close/>
              </a:path>
            </a:pathLst>
          </a:custGeom>
          <a:solidFill>
            <a:srgbClr val="5F4540"/>
          </a:solidFill>
          <a:ln>
            <a:noFill/>
          </a:ln>
        </p:spPr>
      </p:sp>
      <p:sp>
        <p:nvSpPr>
          <p:cNvPr id="2672" name="Freeform 826"/>
          <p:cNvSpPr/>
          <p:nvPr/>
        </p:nvSpPr>
        <p:spPr>
          <a:xfrm>
            <a:off x="1030680" y="580320"/>
            <a:ext cx="221040" cy="88920"/>
          </a:xfrm>
          <a:custGeom>
            <a:avLst/>
            <a:gdLst/>
            <a:ahLst/>
            <a:cxnLst/>
            <a:rect l="0" t="0" r="r" b="b"/>
            <a:pathLst>
              <a:path w="614" h="247">
                <a:moveTo>
                  <a:pt x="613" y="246"/>
                </a:moveTo>
                <a:lnTo>
                  <a:pt x="0" y="0"/>
                </a:lnTo>
                <a:lnTo>
                  <a:pt x="21" y="0"/>
                </a:lnTo>
                <a:lnTo>
                  <a:pt x="613" y="238"/>
                </a:lnTo>
                <a:lnTo>
                  <a:pt x="613" y="246"/>
                </a:lnTo>
                <a:close/>
              </a:path>
            </a:pathLst>
          </a:custGeom>
          <a:solidFill>
            <a:srgbClr val="5E443F"/>
          </a:solidFill>
          <a:ln>
            <a:noFill/>
          </a:ln>
        </p:spPr>
      </p:sp>
      <p:sp>
        <p:nvSpPr>
          <p:cNvPr id="2673" name="Freeform 827"/>
          <p:cNvSpPr/>
          <p:nvPr/>
        </p:nvSpPr>
        <p:spPr>
          <a:xfrm>
            <a:off x="1038240" y="580320"/>
            <a:ext cx="213480" cy="86040"/>
          </a:xfrm>
          <a:custGeom>
            <a:avLst/>
            <a:gdLst/>
            <a:ahLst/>
            <a:cxnLst/>
            <a:rect l="0" t="0" r="r" b="b"/>
            <a:pathLst>
              <a:path w="593" h="239">
                <a:moveTo>
                  <a:pt x="592" y="238"/>
                </a:moveTo>
                <a:lnTo>
                  <a:pt x="0" y="0"/>
                </a:lnTo>
                <a:lnTo>
                  <a:pt x="21" y="0"/>
                </a:lnTo>
                <a:lnTo>
                  <a:pt x="592" y="229"/>
                </a:lnTo>
                <a:lnTo>
                  <a:pt x="592" y="238"/>
                </a:lnTo>
                <a:close/>
              </a:path>
            </a:pathLst>
          </a:custGeom>
          <a:solidFill>
            <a:srgbClr val="5D423D"/>
          </a:solidFill>
          <a:ln>
            <a:noFill/>
          </a:ln>
        </p:spPr>
      </p:sp>
      <p:sp>
        <p:nvSpPr>
          <p:cNvPr id="2674" name="Freeform 828"/>
          <p:cNvSpPr/>
          <p:nvPr/>
        </p:nvSpPr>
        <p:spPr>
          <a:xfrm>
            <a:off x="1045800" y="580320"/>
            <a:ext cx="205920" cy="82800"/>
          </a:xfrm>
          <a:custGeom>
            <a:avLst/>
            <a:gdLst/>
            <a:ahLst/>
            <a:cxnLst/>
            <a:rect l="0" t="0" r="r" b="b"/>
            <a:pathLst>
              <a:path w="572" h="230">
                <a:moveTo>
                  <a:pt x="571" y="229"/>
                </a:moveTo>
                <a:lnTo>
                  <a:pt x="0" y="0"/>
                </a:lnTo>
                <a:lnTo>
                  <a:pt x="21" y="0"/>
                </a:lnTo>
                <a:lnTo>
                  <a:pt x="571" y="221"/>
                </a:lnTo>
                <a:lnTo>
                  <a:pt x="571" y="229"/>
                </a:lnTo>
                <a:close/>
              </a:path>
            </a:pathLst>
          </a:custGeom>
          <a:solidFill>
            <a:srgbClr val="5D413C"/>
          </a:solidFill>
          <a:ln>
            <a:noFill/>
          </a:ln>
        </p:spPr>
      </p:sp>
      <p:sp>
        <p:nvSpPr>
          <p:cNvPr id="2675" name="Freeform 829"/>
          <p:cNvSpPr/>
          <p:nvPr/>
        </p:nvSpPr>
        <p:spPr>
          <a:xfrm>
            <a:off x="1053360" y="580320"/>
            <a:ext cx="198360" cy="79920"/>
          </a:xfrm>
          <a:custGeom>
            <a:avLst/>
            <a:gdLst/>
            <a:ahLst/>
            <a:cxnLst/>
            <a:rect l="0" t="0" r="r" b="b"/>
            <a:pathLst>
              <a:path w="551" h="222">
                <a:moveTo>
                  <a:pt x="550" y="221"/>
                </a:moveTo>
                <a:lnTo>
                  <a:pt x="0" y="0"/>
                </a:lnTo>
                <a:lnTo>
                  <a:pt x="22" y="0"/>
                </a:lnTo>
                <a:lnTo>
                  <a:pt x="550" y="212"/>
                </a:lnTo>
                <a:lnTo>
                  <a:pt x="550" y="221"/>
                </a:lnTo>
                <a:close/>
              </a:path>
            </a:pathLst>
          </a:custGeom>
          <a:solidFill>
            <a:srgbClr val="5C403B"/>
          </a:solidFill>
          <a:ln>
            <a:noFill/>
          </a:ln>
        </p:spPr>
      </p:sp>
      <p:sp>
        <p:nvSpPr>
          <p:cNvPr id="2676" name="Freeform 830"/>
          <p:cNvSpPr/>
          <p:nvPr/>
        </p:nvSpPr>
        <p:spPr>
          <a:xfrm>
            <a:off x="1061280" y="580320"/>
            <a:ext cx="190440" cy="76680"/>
          </a:xfrm>
          <a:custGeom>
            <a:avLst/>
            <a:gdLst/>
            <a:ahLst/>
            <a:cxnLst/>
            <a:rect l="0" t="0" r="r" b="b"/>
            <a:pathLst>
              <a:path w="529" h="213">
                <a:moveTo>
                  <a:pt x="528" y="212"/>
                </a:moveTo>
                <a:lnTo>
                  <a:pt x="0" y="0"/>
                </a:lnTo>
                <a:lnTo>
                  <a:pt x="21" y="0"/>
                </a:lnTo>
                <a:lnTo>
                  <a:pt x="528" y="204"/>
                </a:lnTo>
                <a:lnTo>
                  <a:pt x="528" y="212"/>
                </a:lnTo>
                <a:close/>
              </a:path>
            </a:pathLst>
          </a:custGeom>
          <a:solidFill>
            <a:srgbClr val="5B3F3A"/>
          </a:solidFill>
          <a:ln>
            <a:noFill/>
          </a:ln>
        </p:spPr>
      </p:sp>
      <p:sp>
        <p:nvSpPr>
          <p:cNvPr id="2677" name="Freeform 831"/>
          <p:cNvSpPr/>
          <p:nvPr/>
        </p:nvSpPr>
        <p:spPr>
          <a:xfrm>
            <a:off x="1068840" y="580320"/>
            <a:ext cx="182880" cy="73800"/>
          </a:xfrm>
          <a:custGeom>
            <a:avLst/>
            <a:gdLst/>
            <a:ahLst/>
            <a:cxnLst/>
            <a:rect l="0" t="0" r="r" b="b"/>
            <a:pathLst>
              <a:path w="508" h="205">
                <a:moveTo>
                  <a:pt x="507" y="204"/>
                </a:moveTo>
                <a:lnTo>
                  <a:pt x="0" y="0"/>
                </a:lnTo>
                <a:lnTo>
                  <a:pt x="21" y="0"/>
                </a:lnTo>
                <a:lnTo>
                  <a:pt x="507" y="195"/>
                </a:lnTo>
                <a:lnTo>
                  <a:pt x="507" y="204"/>
                </a:lnTo>
                <a:close/>
              </a:path>
            </a:pathLst>
          </a:custGeom>
          <a:solidFill>
            <a:srgbClr val="5A3E39"/>
          </a:solidFill>
          <a:ln>
            <a:noFill/>
          </a:ln>
        </p:spPr>
      </p:sp>
      <p:sp>
        <p:nvSpPr>
          <p:cNvPr id="2678" name="Freeform 832"/>
          <p:cNvSpPr/>
          <p:nvPr/>
        </p:nvSpPr>
        <p:spPr>
          <a:xfrm>
            <a:off x="1076400" y="580320"/>
            <a:ext cx="175320" cy="70560"/>
          </a:xfrm>
          <a:custGeom>
            <a:avLst/>
            <a:gdLst/>
            <a:ahLst/>
            <a:cxnLst/>
            <a:rect l="0" t="0" r="r" b="b"/>
            <a:pathLst>
              <a:path w="487" h="196">
                <a:moveTo>
                  <a:pt x="486" y="195"/>
                </a:moveTo>
                <a:lnTo>
                  <a:pt x="0" y="0"/>
                </a:lnTo>
                <a:lnTo>
                  <a:pt x="21" y="0"/>
                </a:lnTo>
                <a:lnTo>
                  <a:pt x="486" y="187"/>
                </a:lnTo>
                <a:lnTo>
                  <a:pt x="486" y="195"/>
                </a:lnTo>
                <a:close/>
              </a:path>
            </a:pathLst>
          </a:custGeom>
          <a:solidFill>
            <a:srgbClr val="5A3D38"/>
          </a:solidFill>
          <a:ln>
            <a:noFill/>
          </a:ln>
        </p:spPr>
      </p:sp>
      <p:sp>
        <p:nvSpPr>
          <p:cNvPr id="2679" name="Freeform 833"/>
          <p:cNvSpPr/>
          <p:nvPr/>
        </p:nvSpPr>
        <p:spPr>
          <a:xfrm>
            <a:off x="1083960" y="580320"/>
            <a:ext cx="167760" cy="67680"/>
          </a:xfrm>
          <a:custGeom>
            <a:avLst/>
            <a:gdLst/>
            <a:ahLst/>
            <a:cxnLst/>
            <a:rect l="0" t="0" r="r" b="b"/>
            <a:pathLst>
              <a:path w="466" h="188">
                <a:moveTo>
                  <a:pt x="465" y="187"/>
                </a:moveTo>
                <a:lnTo>
                  <a:pt x="0" y="0"/>
                </a:lnTo>
                <a:lnTo>
                  <a:pt x="22" y="0"/>
                </a:lnTo>
                <a:lnTo>
                  <a:pt x="465" y="178"/>
                </a:lnTo>
                <a:lnTo>
                  <a:pt x="465" y="187"/>
                </a:lnTo>
                <a:close/>
              </a:path>
            </a:pathLst>
          </a:custGeom>
          <a:solidFill>
            <a:srgbClr val="593C37"/>
          </a:solidFill>
          <a:ln>
            <a:noFill/>
          </a:ln>
        </p:spPr>
      </p:sp>
      <p:sp>
        <p:nvSpPr>
          <p:cNvPr id="2680" name="Freeform 834"/>
          <p:cNvSpPr/>
          <p:nvPr/>
        </p:nvSpPr>
        <p:spPr>
          <a:xfrm>
            <a:off x="1091520" y="580320"/>
            <a:ext cx="160200" cy="64440"/>
          </a:xfrm>
          <a:custGeom>
            <a:avLst/>
            <a:gdLst/>
            <a:ahLst/>
            <a:cxnLst/>
            <a:rect l="0" t="0" r="r" b="b"/>
            <a:pathLst>
              <a:path w="445" h="179">
                <a:moveTo>
                  <a:pt x="444" y="178"/>
                </a:moveTo>
                <a:lnTo>
                  <a:pt x="0" y="0"/>
                </a:lnTo>
                <a:lnTo>
                  <a:pt x="21" y="0"/>
                </a:lnTo>
                <a:lnTo>
                  <a:pt x="444" y="170"/>
                </a:lnTo>
                <a:lnTo>
                  <a:pt x="444" y="178"/>
                </a:lnTo>
                <a:close/>
              </a:path>
            </a:pathLst>
          </a:custGeom>
          <a:solidFill>
            <a:srgbClr val="593B36"/>
          </a:solidFill>
          <a:ln>
            <a:noFill/>
          </a:ln>
        </p:spPr>
      </p:sp>
      <p:sp>
        <p:nvSpPr>
          <p:cNvPr id="2681" name="Freeform 835"/>
          <p:cNvSpPr/>
          <p:nvPr/>
        </p:nvSpPr>
        <p:spPr>
          <a:xfrm>
            <a:off x="1099080" y="580320"/>
            <a:ext cx="152640" cy="61560"/>
          </a:xfrm>
          <a:custGeom>
            <a:avLst/>
            <a:gdLst/>
            <a:ahLst/>
            <a:cxnLst/>
            <a:rect l="0" t="0" r="r" b="b"/>
            <a:pathLst>
              <a:path w="424" h="171">
                <a:moveTo>
                  <a:pt x="423" y="170"/>
                </a:moveTo>
                <a:lnTo>
                  <a:pt x="0" y="0"/>
                </a:lnTo>
                <a:lnTo>
                  <a:pt x="21" y="0"/>
                </a:lnTo>
                <a:lnTo>
                  <a:pt x="423" y="162"/>
                </a:lnTo>
                <a:lnTo>
                  <a:pt x="423" y="170"/>
                </a:lnTo>
                <a:close/>
              </a:path>
            </a:pathLst>
          </a:custGeom>
          <a:solidFill>
            <a:srgbClr val="583A34"/>
          </a:solidFill>
          <a:ln>
            <a:noFill/>
          </a:ln>
        </p:spPr>
      </p:sp>
      <p:sp>
        <p:nvSpPr>
          <p:cNvPr id="2682" name="Freeform 836"/>
          <p:cNvSpPr/>
          <p:nvPr/>
        </p:nvSpPr>
        <p:spPr>
          <a:xfrm>
            <a:off x="1106640" y="580320"/>
            <a:ext cx="145080" cy="58680"/>
          </a:xfrm>
          <a:custGeom>
            <a:avLst/>
            <a:gdLst/>
            <a:ahLst/>
            <a:cxnLst/>
            <a:rect l="0" t="0" r="r" b="b"/>
            <a:pathLst>
              <a:path w="403" h="163">
                <a:moveTo>
                  <a:pt x="402" y="162"/>
                </a:moveTo>
                <a:lnTo>
                  <a:pt x="0" y="0"/>
                </a:lnTo>
                <a:lnTo>
                  <a:pt x="21" y="0"/>
                </a:lnTo>
                <a:lnTo>
                  <a:pt x="402" y="153"/>
                </a:lnTo>
                <a:lnTo>
                  <a:pt x="402" y="162"/>
                </a:lnTo>
                <a:close/>
              </a:path>
            </a:pathLst>
          </a:custGeom>
          <a:solidFill>
            <a:srgbClr val="583932"/>
          </a:solidFill>
          <a:ln>
            <a:noFill/>
          </a:ln>
        </p:spPr>
      </p:sp>
      <p:sp>
        <p:nvSpPr>
          <p:cNvPr id="2683" name="Freeform 837"/>
          <p:cNvSpPr/>
          <p:nvPr/>
        </p:nvSpPr>
        <p:spPr>
          <a:xfrm>
            <a:off x="1114200" y="580320"/>
            <a:ext cx="137520" cy="55440"/>
          </a:xfrm>
          <a:custGeom>
            <a:avLst/>
            <a:gdLst/>
            <a:ahLst/>
            <a:cxnLst/>
            <a:rect l="0" t="0" r="r" b="b"/>
            <a:pathLst>
              <a:path w="382" h="154">
                <a:moveTo>
                  <a:pt x="381" y="153"/>
                </a:moveTo>
                <a:lnTo>
                  <a:pt x="0" y="0"/>
                </a:lnTo>
                <a:lnTo>
                  <a:pt x="21" y="0"/>
                </a:lnTo>
                <a:lnTo>
                  <a:pt x="381" y="145"/>
                </a:lnTo>
                <a:lnTo>
                  <a:pt x="381" y="153"/>
                </a:lnTo>
                <a:close/>
              </a:path>
            </a:pathLst>
          </a:custGeom>
          <a:solidFill>
            <a:srgbClr val="573831"/>
          </a:solidFill>
          <a:ln>
            <a:noFill/>
          </a:ln>
        </p:spPr>
      </p:sp>
      <p:sp>
        <p:nvSpPr>
          <p:cNvPr id="2684" name="Freeform 838"/>
          <p:cNvSpPr/>
          <p:nvPr/>
        </p:nvSpPr>
        <p:spPr>
          <a:xfrm>
            <a:off x="1121760" y="580320"/>
            <a:ext cx="129960" cy="52560"/>
          </a:xfrm>
          <a:custGeom>
            <a:avLst/>
            <a:gdLst/>
            <a:ahLst/>
            <a:cxnLst/>
            <a:rect l="0" t="0" r="r" b="b"/>
            <a:pathLst>
              <a:path w="361" h="146">
                <a:moveTo>
                  <a:pt x="360" y="145"/>
                </a:moveTo>
                <a:lnTo>
                  <a:pt x="0" y="0"/>
                </a:lnTo>
                <a:lnTo>
                  <a:pt x="21" y="0"/>
                </a:lnTo>
                <a:lnTo>
                  <a:pt x="360" y="136"/>
                </a:lnTo>
                <a:lnTo>
                  <a:pt x="360" y="145"/>
                </a:lnTo>
                <a:close/>
              </a:path>
            </a:pathLst>
          </a:custGeom>
          <a:solidFill>
            <a:srgbClr val="573730"/>
          </a:solidFill>
          <a:ln>
            <a:noFill/>
          </a:ln>
        </p:spPr>
      </p:sp>
      <p:sp>
        <p:nvSpPr>
          <p:cNvPr id="2685" name="Freeform 839"/>
          <p:cNvSpPr/>
          <p:nvPr/>
        </p:nvSpPr>
        <p:spPr>
          <a:xfrm>
            <a:off x="1129320" y="580320"/>
            <a:ext cx="122400" cy="49320"/>
          </a:xfrm>
          <a:custGeom>
            <a:avLst/>
            <a:gdLst/>
            <a:ahLst/>
            <a:cxnLst/>
            <a:rect l="0" t="0" r="r" b="b"/>
            <a:pathLst>
              <a:path w="340" h="137">
                <a:moveTo>
                  <a:pt x="339" y="136"/>
                </a:moveTo>
                <a:lnTo>
                  <a:pt x="0" y="0"/>
                </a:lnTo>
                <a:lnTo>
                  <a:pt x="22" y="0"/>
                </a:lnTo>
                <a:lnTo>
                  <a:pt x="339" y="128"/>
                </a:lnTo>
                <a:lnTo>
                  <a:pt x="339" y="136"/>
                </a:lnTo>
                <a:close/>
              </a:path>
            </a:pathLst>
          </a:custGeom>
          <a:solidFill>
            <a:srgbClr val="56362F"/>
          </a:solidFill>
          <a:ln>
            <a:noFill/>
          </a:ln>
        </p:spPr>
      </p:sp>
      <p:sp>
        <p:nvSpPr>
          <p:cNvPr id="2686" name="Freeform 840"/>
          <p:cNvSpPr/>
          <p:nvPr/>
        </p:nvSpPr>
        <p:spPr>
          <a:xfrm>
            <a:off x="1137240" y="580320"/>
            <a:ext cx="114480" cy="46440"/>
          </a:xfrm>
          <a:custGeom>
            <a:avLst/>
            <a:gdLst/>
            <a:ahLst/>
            <a:cxnLst/>
            <a:rect l="0" t="0" r="r" b="b"/>
            <a:pathLst>
              <a:path w="318" h="129">
                <a:moveTo>
                  <a:pt x="317" y="128"/>
                </a:moveTo>
                <a:lnTo>
                  <a:pt x="0" y="0"/>
                </a:lnTo>
                <a:lnTo>
                  <a:pt x="21" y="0"/>
                </a:lnTo>
                <a:lnTo>
                  <a:pt x="317" y="119"/>
                </a:lnTo>
                <a:lnTo>
                  <a:pt x="317" y="128"/>
                </a:lnTo>
                <a:close/>
              </a:path>
            </a:pathLst>
          </a:custGeom>
          <a:solidFill>
            <a:srgbClr val="55352E"/>
          </a:solidFill>
          <a:ln>
            <a:noFill/>
          </a:ln>
        </p:spPr>
      </p:sp>
      <p:sp>
        <p:nvSpPr>
          <p:cNvPr id="2687" name="Freeform 841"/>
          <p:cNvSpPr/>
          <p:nvPr/>
        </p:nvSpPr>
        <p:spPr>
          <a:xfrm>
            <a:off x="1144800" y="580320"/>
            <a:ext cx="106920" cy="43200"/>
          </a:xfrm>
          <a:custGeom>
            <a:avLst/>
            <a:gdLst/>
            <a:ahLst/>
            <a:cxnLst/>
            <a:rect l="0" t="0" r="r" b="b"/>
            <a:pathLst>
              <a:path w="297" h="120">
                <a:moveTo>
                  <a:pt x="296" y="119"/>
                </a:moveTo>
                <a:lnTo>
                  <a:pt x="0" y="0"/>
                </a:lnTo>
                <a:lnTo>
                  <a:pt x="21" y="0"/>
                </a:lnTo>
                <a:lnTo>
                  <a:pt x="296" y="111"/>
                </a:lnTo>
                <a:lnTo>
                  <a:pt x="296" y="119"/>
                </a:lnTo>
                <a:close/>
              </a:path>
            </a:pathLst>
          </a:custGeom>
          <a:solidFill>
            <a:srgbClr val="54332D"/>
          </a:solidFill>
          <a:ln>
            <a:noFill/>
          </a:ln>
        </p:spPr>
      </p:sp>
      <p:sp>
        <p:nvSpPr>
          <p:cNvPr id="2688" name="Freeform 842"/>
          <p:cNvSpPr/>
          <p:nvPr/>
        </p:nvSpPr>
        <p:spPr>
          <a:xfrm>
            <a:off x="1152360" y="580320"/>
            <a:ext cx="99360" cy="40320"/>
          </a:xfrm>
          <a:custGeom>
            <a:avLst/>
            <a:gdLst/>
            <a:ahLst/>
            <a:cxnLst/>
            <a:rect l="0" t="0" r="r" b="b"/>
            <a:pathLst>
              <a:path w="276" h="112">
                <a:moveTo>
                  <a:pt x="275" y="111"/>
                </a:moveTo>
                <a:lnTo>
                  <a:pt x="0" y="0"/>
                </a:lnTo>
                <a:lnTo>
                  <a:pt x="21" y="0"/>
                </a:lnTo>
                <a:lnTo>
                  <a:pt x="275" y="103"/>
                </a:lnTo>
                <a:lnTo>
                  <a:pt x="275" y="111"/>
                </a:lnTo>
                <a:close/>
              </a:path>
            </a:pathLst>
          </a:custGeom>
          <a:solidFill>
            <a:srgbClr val="54322C"/>
          </a:solidFill>
          <a:ln>
            <a:noFill/>
          </a:ln>
        </p:spPr>
      </p:sp>
      <p:sp>
        <p:nvSpPr>
          <p:cNvPr id="2689" name="Freeform 843"/>
          <p:cNvSpPr/>
          <p:nvPr/>
        </p:nvSpPr>
        <p:spPr>
          <a:xfrm>
            <a:off x="1159920" y="580320"/>
            <a:ext cx="91800" cy="37440"/>
          </a:xfrm>
          <a:custGeom>
            <a:avLst/>
            <a:gdLst/>
            <a:ahLst/>
            <a:cxnLst/>
            <a:rect l="0" t="0" r="r" b="b"/>
            <a:pathLst>
              <a:path w="255" h="104">
                <a:moveTo>
                  <a:pt x="254" y="103"/>
                </a:moveTo>
                <a:lnTo>
                  <a:pt x="0" y="0"/>
                </a:lnTo>
                <a:lnTo>
                  <a:pt x="21" y="0"/>
                </a:lnTo>
                <a:lnTo>
                  <a:pt x="254" y="94"/>
                </a:lnTo>
                <a:lnTo>
                  <a:pt x="254" y="103"/>
                </a:lnTo>
                <a:close/>
              </a:path>
            </a:pathLst>
          </a:custGeom>
          <a:solidFill>
            <a:srgbClr val="54322B"/>
          </a:solidFill>
          <a:ln>
            <a:noFill/>
          </a:ln>
        </p:spPr>
      </p:sp>
      <p:sp>
        <p:nvSpPr>
          <p:cNvPr id="2690" name="Freeform 844"/>
          <p:cNvSpPr/>
          <p:nvPr/>
        </p:nvSpPr>
        <p:spPr>
          <a:xfrm>
            <a:off x="1167480" y="58032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2691" name="Freeform 845"/>
          <p:cNvSpPr/>
          <p:nvPr/>
        </p:nvSpPr>
        <p:spPr>
          <a:xfrm>
            <a:off x="1175040" y="580320"/>
            <a:ext cx="76680" cy="31320"/>
          </a:xfrm>
          <a:custGeom>
            <a:avLst/>
            <a:gdLst/>
            <a:ahLst/>
            <a:cxnLst/>
            <a:rect l="0" t="0" r="r" b="b"/>
            <a:pathLst>
              <a:path w="213" h="87">
                <a:moveTo>
                  <a:pt x="212" y="86"/>
                </a:moveTo>
                <a:lnTo>
                  <a:pt x="0" y="0"/>
                </a:lnTo>
                <a:lnTo>
                  <a:pt x="22" y="0"/>
                </a:lnTo>
                <a:lnTo>
                  <a:pt x="212" y="77"/>
                </a:lnTo>
                <a:lnTo>
                  <a:pt x="212" y="86"/>
                </a:lnTo>
                <a:close/>
              </a:path>
            </a:pathLst>
          </a:custGeom>
          <a:solidFill>
            <a:srgbClr val="533028"/>
          </a:solidFill>
          <a:ln>
            <a:noFill/>
          </a:ln>
        </p:spPr>
      </p:sp>
      <p:sp>
        <p:nvSpPr>
          <p:cNvPr id="2692" name="Freeform 846"/>
          <p:cNvSpPr/>
          <p:nvPr/>
        </p:nvSpPr>
        <p:spPr>
          <a:xfrm>
            <a:off x="1182600" y="580320"/>
            <a:ext cx="69120" cy="28440"/>
          </a:xfrm>
          <a:custGeom>
            <a:avLst/>
            <a:gdLst/>
            <a:ahLst/>
            <a:cxnLst/>
            <a:rect l="0" t="0" r="r" b="b"/>
            <a:pathLst>
              <a:path w="192" h="79">
                <a:moveTo>
                  <a:pt x="191" y="78"/>
                </a:moveTo>
                <a:lnTo>
                  <a:pt x="0" y="0"/>
                </a:lnTo>
                <a:lnTo>
                  <a:pt x="21" y="0"/>
                </a:lnTo>
                <a:lnTo>
                  <a:pt x="191" y="69"/>
                </a:lnTo>
                <a:lnTo>
                  <a:pt x="191" y="78"/>
                </a:lnTo>
                <a:close/>
              </a:path>
            </a:pathLst>
          </a:custGeom>
          <a:solidFill>
            <a:srgbClr val="522F27"/>
          </a:solidFill>
          <a:ln>
            <a:noFill/>
          </a:ln>
        </p:spPr>
      </p:sp>
      <p:sp>
        <p:nvSpPr>
          <p:cNvPr id="2693" name="Freeform 847"/>
          <p:cNvSpPr/>
          <p:nvPr/>
        </p:nvSpPr>
        <p:spPr>
          <a:xfrm>
            <a:off x="1190160" y="580320"/>
            <a:ext cx="61560" cy="25200"/>
          </a:xfrm>
          <a:custGeom>
            <a:avLst/>
            <a:gdLst/>
            <a:ahLst/>
            <a:cxnLst/>
            <a:rect l="0" t="0" r="r" b="b"/>
            <a:pathLst>
              <a:path w="171" h="70">
                <a:moveTo>
                  <a:pt x="170" y="69"/>
                </a:moveTo>
                <a:lnTo>
                  <a:pt x="0" y="0"/>
                </a:lnTo>
                <a:lnTo>
                  <a:pt x="21" y="0"/>
                </a:lnTo>
                <a:lnTo>
                  <a:pt x="170" y="60"/>
                </a:lnTo>
                <a:lnTo>
                  <a:pt x="170" y="69"/>
                </a:lnTo>
                <a:close/>
              </a:path>
            </a:pathLst>
          </a:custGeom>
          <a:solidFill>
            <a:srgbClr val="522E26"/>
          </a:solidFill>
          <a:ln>
            <a:noFill/>
          </a:ln>
        </p:spPr>
      </p:sp>
      <p:sp>
        <p:nvSpPr>
          <p:cNvPr id="2694" name="Freeform 848"/>
          <p:cNvSpPr/>
          <p:nvPr/>
        </p:nvSpPr>
        <p:spPr>
          <a:xfrm>
            <a:off x="1197720" y="580320"/>
            <a:ext cx="54000" cy="21960"/>
          </a:xfrm>
          <a:custGeom>
            <a:avLst/>
            <a:gdLst/>
            <a:ahLst/>
            <a:cxnLst/>
            <a:rect l="0" t="0" r="r" b="b"/>
            <a:pathLst>
              <a:path w="150" h="61">
                <a:moveTo>
                  <a:pt x="149" y="60"/>
                </a:moveTo>
                <a:lnTo>
                  <a:pt x="0" y="0"/>
                </a:lnTo>
                <a:lnTo>
                  <a:pt x="21" y="0"/>
                </a:lnTo>
                <a:lnTo>
                  <a:pt x="149" y="52"/>
                </a:lnTo>
                <a:lnTo>
                  <a:pt x="149" y="60"/>
                </a:lnTo>
                <a:close/>
              </a:path>
            </a:pathLst>
          </a:custGeom>
          <a:solidFill>
            <a:srgbClr val="512D24"/>
          </a:solidFill>
          <a:ln>
            <a:noFill/>
          </a:ln>
        </p:spPr>
      </p:sp>
      <p:sp>
        <p:nvSpPr>
          <p:cNvPr id="2695" name="Freeform 849"/>
          <p:cNvSpPr/>
          <p:nvPr/>
        </p:nvSpPr>
        <p:spPr>
          <a:xfrm>
            <a:off x="1205280" y="580320"/>
            <a:ext cx="46440" cy="19080"/>
          </a:xfrm>
          <a:custGeom>
            <a:avLst/>
            <a:gdLst/>
            <a:ahLst/>
            <a:cxnLst/>
            <a:rect l="0" t="0" r="r" b="b"/>
            <a:pathLst>
              <a:path w="129" h="53">
                <a:moveTo>
                  <a:pt x="128" y="52"/>
                </a:moveTo>
                <a:lnTo>
                  <a:pt x="0" y="0"/>
                </a:lnTo>
                <a:lnTo>
                  <a:pt x="22" y="0"/>
                </a:lnTo>
                <a:lnTo>
                  <a:pt x="128" y="44"/>
                </a:lnTo>
                <a:lnTo>
                  <a:pt x="128" y="52"/>
                </a:lnTo>
                <a:close/>
              </a:path>
            </a:pathLst>
          </a:custGeom>
          <a:solidFill>
            <a:srgbClr val="512C23"/>
          </a:solidFill>
          <a:ln>
            <a:noFill/>
          </a:ln>
        </p:spPr>
      </p:sp>
      <p:sp>
        <p:nvSpPr>
          <p:cNvPr id="2696" name="Freeform 850"/>
          <p:cNvSpPr/>
          <p:nvPr/>
        </p:nvSpPr>
        <p:spPr>
          <a:xfrm>
            <a:off x="1213200" y="580320"/>
            <a:ext cx="38520" cy="16200"/>
          </a:xfrm>
          <a:custGeom>
            <a:avLst/>
            <a:gdLst/>
            <a:ahLst/>
            <a:cxnLst/>
            <a:rect l="0" t="0" r="r" b="b"/>
            <a:pathLst>
              <a:path w="107" h="45">
                <a:moveTo>
                  <a:pt x="106" y="44"/>
                </a:moveTo>
                <a:lnTo>
                  <a:pt x="0" y="0"/>
                </a:lnTo>
                <a:lnTo>
                  <a:pt x="21" y="0"/>
                </a:lnTo>
                <a:lnTo>
                  <a:pt x="106" y="35"/>
                </a:lnTo>
                <a:lnTo>
                  <a:pt x="106" y="44"/>
                </a:lnTo>
                <a:close/>
              </a:path>
            </a:pathLst>
          </a:custGeom>
          <a:solidFill>
            <a:srgbClr val="512B22"/>
          </a:solidFill>
          <a:ln>
            <a:noFill/>
          </a:ln>
        </p:spPr>
      </p:sp>
      <p:sp>
        <p:nvSpPr>
          <p:cNvPr id="2697" name="Freeform 851"/>
          <p:cNvSpPr/>
          <p:nvPr/>
        </p:nvSpPr>
        <p:spPr>
          <a:xfrm>
            <a:off x="1220760" y="580320"/>
            <a:ext cx="30960" cy="12960"/>
          </a:xfrm>
          <a:custGeom>
            <a:avLst/>
            <a:gdLst/>
            <a:ahLst/>
            <a:cxnLst/>
            <a:rect l="0" t="0" r="r" b="b"/>
            <a:pathLst>
              <a:path w="86" h="36">
                <a:moveTo>
                  <a:pt x="85" y="35"/>
                </a:moveTo>
                <a:lnTo>
                  <a:pt x="0" y="0"/>
                </a:lnTo>
                <a:lnTo>
                  <a:pt x="22" y="0"/>
                </a:lnTo>
                <a:lnTo>
                  <a:pt x="85" y="27"/>
                </a:lnTo>
                <a:lnTo>
                  <a:pt x="85" y="35"/>
                </a:lnTo>
                <a:close/>
              </a:path>
            </a:pathLst>
          </a:custGeom>
          <a:solidFill>
            <a:srgbClr val="502A21"/>
          </a:solidFill>
          <a:ln>
            <a:noFill/>
          </a:ln>
        </p:spPr>
      </p:sp>
      <p:sp>
        <p:nvSpPr>
          <p:cNvPr id="2698" name="Freeform 852"/>
          <p:cNvSpPr/>
          <p:nvPr/>
        </p:nvSpPr>
        <p:spPr>
          <a:xfrm>
            <a:off x="1228320" y="580320"/>
            <a:ext cx="23400" cy="10440"/>
          </a:xfrm>
          <a:custGeom>
            <a:avLst/>
            <a:gdLst/>
            <a:ahLst/>
            <a:cxnLst/>
            <a:rect l="0" t="0" r="r" b="b"/>
            <a:pathLst>
              <a:path w="65" h="29">
                <a:moveTo>
                  <a:pt x="64" y="28"/>
                </a:moveTo>
                <a:lnTo>
                  <a:pt x="0" y="0"/>
                </a:lnTo>
                <a:lnTo>
                  <a:pt x="21" y="0"/>
                </a:lnTo>
                <a:lnTo>
                  <a:pt x="64" y="18"/>
                </a:lnTo>
                <a:lnTo>
                  <a:pt x="64" y="28"/>
                </a:lnTo>
                <a:close/>
              </a:path>
            </a:pathLst>
          </a:custGeom>
          <a:solidFill>
            <a:srgbClr val="50291F"/>
          </a:solidFill>
          <a:ln>
            <a:noFill/>
          </a:ln>
        </p:spPr>
      </p:sp>
      <p:sp>
        <p:nvSpPr>
          <p:cNvPr id="2699" name="Freeform 853"/>
          <p:cNvSpPr/>
          <p:nvPr/>
        </p:nvSpPr>
        <p:spPr>
          <a:xfrm>
            <a:off x="1235880" y="580320"/>
            <a:ext cx="15840" cy="6840"/>
          </a:xfrm>
          <a:custGeom>
            <a:avLst/>
            <a:gdLst/>
            <a:ahLst/>
            <a:cxnLst/>
            <a:rect l="0" t="0" r="r" b="b"/>
            <a:pathLst>
              <a:path w="44" h="19">
                <a:moveTo>
                  <a:pt x="43" y="18"/>
                </a:moveTo>
                <a:lnTo>
                  <a:pt x="0" y="0"/>
                </a:lnTo>
                <a:lnTo>
                  <a:pt x="21" y="0"/>
                </a:lnTo>
                <a:lnTo>
                  <a:pt x="43" y="9"/>
                </a:lnTo>
                <a:lnTo>
                  <a:pt x="43" y="18"/>
                </a:lnTo>
                <a:close/>
              </a:path>
            </a:pathLst>
          </a:custGeom>
          <a:solidFill>
            <a:srgbClr val="50281E"/>
          </a:solidFill>
          <a:ln>
            <a:noFill/>
          </a:ln>
        </p:spPr>
      </p:sp>
      <p:sp>
        <p:nvSpPr>
          <p:cNvPr id="2700" name="Freeform 854"/>
          <p:cNvSpPr/>
          <p:nvPr/>
        </p:nvSpPr>
        <p:spPr>
          <a:xfrm>
            <a:off x="1243440" y="580320"/>
            <a:ext cx="8280" cy="3960"/>
          </a:xfrm>
          <a:custGeom>
            <a:avLst/>
            <a:gdLst/>
            <a:ahLst/>
            <a:cxnLst/>
            <a:rect l="0" t="0" r="r" b="b"/>
            <a:pathLst>
              <a:path w="23" h="11">
                <a:moveTo>
                  <a:pt x="22" y="10"/>
                </a:moveTo>
                <a:lnTo>
                  <a:pt x="0" y="0"/>
                </a:lnTo>
                <a:lnTo>
                  <a:pt x="22" y="0"/>
                </a:lnTo>
                <a:lnTo>
                  <a:pt x="22" y="10"/>
                </a:lnTo>
                <a:close/>
              </a:path>
            </a:pathLst>
          </a:custGeom>
          <a:solidFill>
            <a:srgbClr val="4F271C"/>
          </a:solidFill>
          <a:ln>
            <a:noFill/>
          </a:ln>
        </p:spPr>
      </p:sp>
      <p:sp>
        <p:nvSpPr>
          <p:cNvPr id="2701" name="Line 855"/>
          <p:cNvSpPr/>
          <p:nvPr/>
        </p:nvSpPr>
        <p:spPr>
          <a:xfrm>
            <a:off x="265680" y="1137600"/>
            <a:ext cx="873576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2702" name="TextShape 856"/>
          <p:cNvSpPr txBox="1"/>
          <p:nvPr/>
        </p:nvSpPr>
        <p:spPr>
          <a:xfrm>
            <a:off x="2760120" y="155520"/>
            <a:ext cx="4324320" cy="413280"/>
          </a:xfrm>
          <a:prstGeom prst="rect">
            <a:avLst/>
          </a:prstGeom>
          <a:noFill/>
          <a:ln>
            <a:noFill/>
          </a:ln>
        </p:spPr>
        <p:txBody>
          <a:bodyPr lIns="0" tIns="0" rIns="0" bIns="0">
            <a:noAutofit/>
          </a:bodyPr>
          <a:lstStyle/>
          <a:p>
            <a:r>
              <a:rPr lang="en-US" sz="2400" b="1" i="1" strike="noStrike" spc="-1" dirty="0" err="1">
                <a:solidFill>
                  <a:srgbClr val="C00000"/>
                </a:solidFill>
                <a:latin typeface="Trebuchet MS"/>
              </a:rPr>
              <a:t>Форма</a:t>
            </a:r>
            <a:r>
              <a:rPr lang="en-US" sz="2800" b="1" i="1" strike="noStrike" spc="-1" dirty="0">
                <a:solidFill>
                  <a:srgbClr val="C00000"/>
                </a:solidFill>
                <a:latin typeface="Trebuchet MS"/>
              </a:rPr>
              <a:t> </a:t>
            </a:r>
            <a:r>
              <a:rPr lang="en-US" sz="2400" b="1" i="1" strike="noStrike" spc="-1" dirty="0" err="1" smtClean="0">
                <a:solidFill>
                  <a:srgbClr val="C00000"/>
                </a:solidFill>
                <a:latin typeface="Trebuchet MS"/>
              </a:rPr>
              <a:t>государственной</a:t>
            </a:r>
            <a:r>
              <a:rPr lang="ru-RU" sz="2400" b="1" i="1" strike="noStrike" spc="-1" dirty="0" smtClean="0">
                <a:solidFill>
                  <a:srgbClr val="C00000"/>
                </a:solidFill>
                <a:latin typeface="Trebuchet MS"/>
              </a:rPr>
              <a:t> итоговой аттестации</a:t>
            </a:r>
            <a:endParaRPr lang="en-US" sz="2400" b="0" strike="noStrike" spc="-1" dirty="0">
              <a:latin typeface="Times New Roman"/>
            </a:endParaRPr>
          </a:p>
        </p:txBody>
      </p:sp>
      <p:sp>
        <p:nvSpPr>
          <p:cNvPr id="2704" name="TextShape 858"/>
          <p:cNvSpPr txBox="1"/>
          <p:nvPr/>
        </p:nvSpPr>
        <p:spPr>
          <a:xfrm>
            <a:off x="5523120" y="3030840"/>
            <a:ext cx="254160" cy="433080"/>
          </a:xfrm>
          <a:prstGeom prst="rect">
            <a:avLst/>
          </a:prstGeom>
          <a:noFill/>
          <a:ln>
            <a:noFill/>
          </a:ln>
        </p:spPr>
        <p:txBody>
          <a:bodyPr lIns="0" tIns="0" rIns="0" bIns="0">
            <a:noAutofit/>
          </a:bodyPr>
          <a:lstStyle/>
          <a:p>
            <a:r>
              <a:rPr lang="en-US" sz="2010" b="0" strike="noStrike" spc="-1">
                <a:solidFill>
                  <a:srgbClr val="002060"/>
                </a:solidFill>
                <a:latin typeface="Wingdings"/>
              </a:rPr>
              <a:t></a:t>
            </a:r>
            <a:endParaRPr lang="en-US" sz="2010" b="0" strike="noStrike" spc="-1">
              <a:latin typeface="Times New Roman"/>
            </a:endParaRPr>
          </a:p>
        </p:txBody>
      </p:sp>
      <p:sp>
        <p:nvSpPr>
          <p:cNvPr id="2705" name="TextShape 859"/>
          <p:cNvSpPr txBox="1"/>
          <p:nvPr/>
        </p:nvSpPr>
        <p:spPr>
          <a:xfrm>
            <a:off x="5865840" y="3110040"/>
            <a:ext cx="3450960" cy="283680"/>
          </a:xfrm>
          <a:prstGeom prst="rect">
            <a:avLst/>
          </a:prstGeom>
          <a:noFill/>
          <a:ln>
            <a:noFill/>
          </a:ln>
        </p:spPr>
        <p:txBody>
          <a:bodyPr lIns="0" tIns="0" rIns="0" bIns="0">
            <a:noAutofit/>
          </a:bodyPr>
          <a:lstStyle/>
          <a:p>
            <a:r>
              <a:rPr lang="en-US" sz="2010" b="1" i="1" strike="noStrike" spc="-1">
                <a:solidFill>
                  <a:srgbClr val="002060"/>
                </a:solidFill>
                <a:latin typeface="Arial"/>
              </a:rPr>
              <a:t>Для лиц с ограниченными </a:t>
            </a:r>
            <a:endParaRPr lang="en-US" sz="2010" b="0" strike="noStrike" spc="-1">
              <a:latin typeface="Times New Roman"/>
            </a:endParaRPr>
          </a:p>
        </p:txBody>
      </p:sp>
      <p:sp>
        <p:nvSpPr>
          <p:cNvPr id="2706" name="TextShape 860"/>
          <p:cNvSpPr txBox="1"/>
          <p:nvPr/>
        </p:nvSpPr>
        <p:spPr>
          <a:xfrm>
            <a:off x="5865840" y="3414960"/>
            <a:ext cx="3489120" cy="283680"/>
          </a:xfrm>
          <a:prstGeom prst="rect">
            <a:avLst/>
          </a:prstGeom>
          <a:noFill/>
          <a:ln>
            <a:noFill/>
          </a:ln>
        </p:spPr>
        <p:txBody>
          <a:bodyPr lIns="0" tIns="0" rIns="0" bIns="0">
            <a:noAutofit/>
          </a:bodyPr>
          <a:lstStyle/>
          <a:p>
            <a:r>
              <a:rPr lang="en-US" sz="2010" b="1" i="1" strike="noStrike" spc="-1">
                <a:solidFill>
                  <a:srgbClr val="002060"/>
                </a:solidFill>
                <a:latin typeface="Arial"/>
              </a:rPr>
              <a:t>возможностями здоровья </a:t>
            </a:r>
            <a:endParaRPr lang="en-US" sz="2010" b="0" strike="noStrike" spc="-1">
              <a:latin typeface="Times New Roman"/>
            </a:endParaRPr>
          </a:p>
        </p:txBody>
      </p:sp>
      <p:sp>
        <p:nvSpPr>
          <p:cNvPr id="2707" name="TextShape 861"/>
          <p:cNvSpPr txBox="1"/>
          <p:nvPr/>
        </p:nvSpPr>
        <p:spPr>
          <a:xfrm>
            <a:off x="5865840" y="3719520"/>
            <a:ext cx="3444840" cy="283680"/>
          </a:xfrm>
          <a:prstGeom prst="rect">
            <a:avLst/>
          </a:prstGeom>
          <a:noFill/>
          <a:ln>
            <a:noFill/>
          </a:ln>
        </p:spPr>
        <p:txBody>
          <a:bodyPr lIns="0" tIns="0" rIns="0" bIns="0">
            <a:noAutofit/>
          </a:bodyPr>
          <a:lstStyle/>
          <a:p>
            <a:r>
              <a:rPr lang="en-US" sz="2010" b="1" i="1" strike="noStrike" spc="-1">
                <a:solidFill>
                  <a:srgbClr val="002060"/>
                </a:solidFill>
                <a:latin typeface="Arial"/>
              </a:rPr>
              <a:t>(ОВЗ), детей-инвалидов и </a:t>
            </a:r>
            <a:endParaRPr lang="en-US" sz="2010" b="0" strike="noStrike" spc="-1">
              <a:latin typeface="Times New Roman"/>
            </a:endParaRPr>
          </a:p>
        </p:txBody>
      </p:sp>
      <p:sp>
        <p:nvSpPr>
          <p:cNvPr id="2708" name="Freeform 862"/>
          <p:cNvSpPr/>
          <p:nvPr/>
        </p:nvSpPr>
        <p:spPr>
          <a:xfrm>
            <a:off x="2460240" y="1287000"/>
            <a:ext cx="1789920" cy="1722600"/>
          </a:xfrm>
          <a:custGeom>
            <a:avLst/>
            <a:gdLst/>
            <a:ahLst/>
            <a:cxnLst/>
            <a:rect l="0" t="0" r="r" b="b"/>
            <a:pathLst>
              <a:path w="4972" h="4785">
                <a:moveTo>
                  <a:pt x="0" y="2391"/>
                </a:moveTo>
                <a:cubicBezTo>
                  <a:pt x="0" y="1071"/>
                  <a:pt x="1114" y="0"/>
                  <a:pt x="2486" y="0"/>
                </a:cubicBezTo>
                <a:cubicBezTo>
                  <a:pt x="3858" y="0"/>
                  <a:pt x="4971" y="1071"/>
                  <a:pt x="4971" y="2391"/>
                </a:cubicBezTo>
                <a:cubicBezTo>
                  <a:pt x="4971" y="3713"/>
                  <a:pt x="3858" y="4784"/>
                  <a:pt x="2486" y="4784"/>
                </a:cubicBezTo>
                <a:cubicBezTo>
                  <a:pt x="1114" y="4784"/>
                  <a:pt x="0" y="3713"/>
                  <a:pt x="0" y="2391"/>
                </a:cubicBezTo>
                <a:close/>
              </a:path>
            </a:pathLst>
          </a:custGeom>
          <a:solidFill>
            <a:srgbClr val="90C226"/>
          </a:solidFill>
          <a:ln w="19800" cap="rnd">
            <a:solidFill>
              <a:srgbClr val="C00000"/>
            </a:solidFill>
            <a:round/>
          </a:ln>
        </p:spPr>
      </p:sp>
      <p:sp>
        <p:nvSpPr>
          <p:cNvPr id="2709" name="TextShape 863"/>
          <p:cNvSpPr txBox="1"/>
          <p:nvPr/>
        </p:nvSpPr>
        <p:spPr>
          <a:xfrm>
            <a:off x="5865840" y="4024080"/>
            <a:ext cx="1456200" cy="283680"/>
          </a:xfrm>
          <a:prstGeom prst="rect">
            <a:avLst/>
          </a:prstGeom>
          <a:noFill/>
          <a:ln>
            <a:noFill/>
          </a:ln>
        </p:spPr>
        <p:txBody>
          <a:bodyPr lIns="0" tIns="0" rIns="0" bIns="0">
            <a:noAutofit/>
          </a:bodyPr>
          <a:lstStyle/>
          <a:p>
            <a:r>
              <a:rPr lang="en-US" sz="2010" b="1" i="1" strike="noStrike" spc="-1">
                <a:solidFill>
                  <a:srgbClr val="002060"/>
                </a:solidFill>
                <a:latin typeface="Arial"/>
              </a:rPr>
              <a:t>инвалидов </a:t>
            </a:r>
            <a:endParaRPr lang="en-US" sz="2010" b="0" strike="noStrike" spc="-1">
              <a:latin typeface="Times New Roman"/>
            </a:endParaRPr>
          </a:p>
        </p:txBody>
      </p:sp>
      <p:sp>
        <p:nvSpPr>
          <p:cNvPr id="2710" name="TextShape 864"/>
          <p:cNvSpPr txBox="1"/>
          <p:nvPr/>
        </p:nvSpPr>
        <p:spPr>
          <a:xfrm>
            <a:off x="6653520" y="1802880"/>
            <a:ext cx="1254960" cy="681480"/>
          </a:xfrm>
          <a:prstGeom prst="rect">
            <a:avLst/>
          </a:prstGeom>
          <a:noFill/>
          <a:ln>
            <a:noFill/>
          </a:ln>
        </p:spPr>
        <p:txBody>
          <a:bodyPr lIns="0" tIns="0" rIns="0" bIns="0">
            <a:noAutofit/>
          </a:bodyPr>
          <a:lstStyle/>
          <a:p>
            <a:r>
              <a:rPr lang="en-US" sz="4800" b="1" i="1" strike="noStrike" spc="-1">
                <a:solidFill>
                  <a:srgbClr val="C00000"/>
                </a:solidFill>
                <a:latin typeface="Arial"/>
              </a:rPr>
              <a:t>ГВЭ</a:t>
            </a:r>
            <a:endParaRPr lang="en-US" sz="4800" b="0" strike="noStrike" spc="-1">
              <a:latin typeface="Times New Roman"/>
            </a:endParaRPr>
          </a:p>
        </p:txBody>
      </p:sp>
      <p:sp>
        <p:nvSpPr>
          <p:cNvPr id="2711" name="TextShape 865"/>
          <p:cNvSpPr txBox="1"/>
          <p:nvPr/>
        </p:nvSpPr>
        <p:spPr>
          <a:xfrm>
            <a:off x="2777760" y="1808280"/>
            <a:ext cx="1221480" cy="681480"/>
          </a:xfrm>
          <a:prstGeom prst="rect">
            <a:avLst/>
          </a:prstGeom>
          <a:noFill/>
          <a:ln>
            <a:noFill/>
          </a:ln>
        </p:spPr>
        <p:txBody>
          <a:bodyPr lIns="0" tIns="0" rIns="0" bIns="0">
            <a:noAutofit/>
          </a:bodyPr>
          <a:lstStyle/>
          <a:p>
            <a:r>
              <a:rPr lang="en-US" sz="4800" b="1" i="1" strike="noStrike" spc="-1">
                <a:solidFill>
                  <a:srgbClr val="C00000"/>
                </a:solidFill>
                <a:latin typeface="Arial"/>
              </a:rPr>
              <a:t>ЕГЭ</a:t>
            </a:r>
            <a:endParaRPr lang="en-US" sz="4800" b="0" strike="noStrike" spc="-1">
              <a:latin typeface="Times New Roman"/>
            </a:endParaRPr>
          </a:p>
        </p:txBody>
      </p:sp>
      <p:sp>
        <p:nvSpPr>
          <p:cNvPr id="2712" name="TextShape 866"/>
          <p:cNvSpPr txBox="1"/>
          <p:nvPr/>
        </p:nvSpPr>
        <p:spPr>
          <a:xfrm>
            <a:off x="1026720" y="2914200"/>
            <a:ext cx="254520" cy="433080"/>
          </a:xfrm>
          <a:prstGeom prst="rect">
            <a:avLst/>
          </a:prstGeom>
          <a:noFill/>
          <a:ln>
            <a:noFill/>
          </a:ln>
        </p:spPr>
        <p:txBody>
          <a:bodyPr lIns="0" tIns="0" rIns="0" bIns="0">
            <a:noAutofit/>
          </a:bodyPr>
          <a:lstStyle/>
          <a:p>
            <a:r>
              <a:rPr lang="en-US" sz="2010" b="0" strike="noStrike" spc="-1">
                <a:solidFill>
                  <a:srgbClr val="002060"/>
                </a:solidFill>
                <a:latin typeface="Wingdings"/>
              </a:rPr>
              <a:t></a:t>
            </a:r>
            <a:endParaRPr lang="en-US" sz="2010" b="0" strike="noStrike" spc="-1">
              <a:latin typeface="Times New Roman"/>
            </a:endParaRPr>
          </a:p>
        </p:txBody>
      </p:sp>
      <p:sp>
        <p:nvSpPr>
          <p:cNvPr id="2713" name="TextShape 867"/>
          <p:cNvSpPr txBox="1"/>
          <p:nvPr/>
        </p:nvSpPr>
        <p:spPr>
          <a:xfrm>
            <a:off x="1369800" y="2993400"/>
            <a:ext cx="4001400" cy="283680"/>
          </a:xfrm>
          <a:prstGeom prst="rect">
            <a:avLst/>
          </a:prstGeom>
          <a:noFill/>
          <a:ln>
            <a:noFill/>
          </a:ln>
        </p:spPr>
        <p:txBody>
          <a:bodyPr lIns="0" tIns="0" rIns="0" bIns="0">
            <a:noAutofit/>
          </a:bodyPr>
          <a:lstStyle/>
          <a:p>
            <a:r>
              <a:rPr lang="en-US" sz="2010" b="1" i="1" strike="noStrike" spc="-1">
                <a:solidFill>
                  <a:srgbClr val="002060"/>
                </a:solidFill>
                <a:latin typeface="Arial"/>
              </a:rPr>
              <a:t>Для обучающихся, освоивших </a:t>
            </a:r>
            <a:endParaRPr lang="en-US" sz="2010" b="0" strike="noStrike" spc="-1">
              <a:latin typeface="Times New Roman"/>
            </a:endParaRPr>
          </a:p>
        </p:txBody>
      </p:sp>
      <p:sp>
        <p:nvSpPr>
          <p:cNvPr id="2714" name="TextShape 868"/>
          <p:cNvSpPr txBox="1"/>
          <p:nvPr/>
        </p:nvSpPr>
        <p:spPr>
          <a:xfrm>
            <a:off x="1369800" y="3299040"/>
            <a:ext cx="4016520" cy="283680"/>
          </a:xfrm>
          <a:prstGeom prst="rect">
            <a:avLst/>
          </a:prstGeom>
          <a:noFill/>
          <a:ln>
            <a:noFill/>
          </a:ln>
        </p:spPr>
        <p:txBody>
          <a:bodyPr lIns="0" tIns="0" rIns="0" bIns="0">
            <a:noAutofit/>
          </a:bodyPr>
          <a:lstStyle/>
          <a:p>
            <a:r>
              <a:rPr lang="en-US" sz="2010" b="1" i="1" strike="noStrike" spc="-1">
                <a:solidFill>
                  <a:srgbClr val="002060"/>
                </a:solidFill>
                <a:latin typeface="Arial"/>
              </a:rPr>
              <a:t>образовательные программы </a:t>
            </a:r>
            <a:endParaRPr lang="en-US" sz="2010" b="0" strike="noStrike" spc="-1">
              <a:latin typeface="Times New Roman"/>
            </a:endParaRPr>
          </a:p>
        </p:txBody>
      </p:sp>
      <p:sp>
        <p:nvSpPr>
          <p:cNvPr id="2715" name="TextShape 869"/>
          <p:cNvSpPr txBox="1"/>
          <p:nvPr/>
        </p:nvSpPr>
        <p:spPr>
          <a:xfrm>
            <a:off x="1369800" y="3603960"/>
            <a:ext cx="4025520" cy="283680"/>
          </a:xfrm>
          <a:prstGeom prst="rect">
            <a:avLst/>
          </a:prstGeom>
          <a:noFill/>
          <a:ln>
            <a:noFill/>
          </a:ln>
        </p:spPr>
        <p:txBody>
          <a:bodyPr lIns="0" tIns="0" rIns="0" bIns="0">
            <a:noAutofit/>
          </a:bodyPr>
          <a:lstStyle/>
          <a:p>
            <a:r>
              <a:rPr lang="en-US" sz="2010" b="1" i="1" strike="noStrike" spc="-1">
                <a:solidFill>
                  <a:srgbClr val="002060"/>
                </a:solidFill>
                <a:latin typeface="Arial"/>
              </a:rPr>
              <a:t>среднего общего образования </a:t>
            </a:r>
            <a:endParaRPr lang="en-US" sz="2010" b="0" strike="noStrike" spc="-1">
              <a:latin typeface="Times New Roman"/>
            </a:endParaRPr>
          </a:p>
        </p:txBody>
      </p:sp>
      <p:sp>
        <p:nvSpPr>
          <p:cNvPr id="2716" name="TextShape 870"/>
          <p:cNvSpPr txBox="1"/>
          <p:nvPr/>
        </p:nvSpPr>
        <p:spPr>
          <a:xfrm>
            <a:off x="1369800" y="3908520"/>
            <a:ext cx="3454200" cy="283680"/>
          </a:xfrm>
          <a:prstGeom prst="rect">
            <a:avLst/>
          </a:prstGeom>
          <a:noFill/>
          <a:ln>
            <a:noFill/>
          </a:ln>
        </p:spPr>
        <p:txBody>
          <a:bodyPr lIns="0" tIns="0" rIns="0" bIns="0">
            <a:noAutofit/>
          </a:bodyPr>
          <a:lstStyle/>
          <a:p>
            <a:r>
              <a:rPr lang="en-US" sz="2010" b="1" i="1" strike="noStrike" spc="-1">
                <a:solidFill>
                  <a:srgbClr val="002060"/>
                </a:solidFill>
                <a:latin typeface="Arial"/>
              </a:rPr>
              <a:t>и допущенных в текущем </a:t>
            </a:r>
            <a:endParaRPr lang="en-US" sz="2010" b="0" strike="noStrike" spc="-1">
              <a:latin typeface="Times New Roman"/>
            </a:endParaRPr>
          </a:p>
        </p:txBody>
      </p:sp>
      <p:pic>
        <p:nvPicPr>
          <p:cNvPr id="2717" name="Рисунок 2716"/>
          <p:cNvPicPr/>
          <p:nvPr/>
        </p:nvPicPr>
        <p:blipFill>
          <a:blip r:embed="rId2"/>
          <a:stretch/>
        </p:blipFill>
        <p:spPr>
          <a:xfrm>
            <a:off x="10056960" y="222480"/>
            <a:ext cx="1654560" cy="1241640"/>
          </a:xfrm>
          <a:prstGeom prst="rect">
            <a:avLst/>
          </a:prstGeom>
          <a:ln>
            <a:noFill/>
          </a:ln>
        </p:spPr>
      </p:pic>
      <p:sp>
        <p:nvSpPr>
          <p:cNvPr id="2718" name="Freeform 871"/>
          <p:cNvSpPr/>
          <p:nvPr/>
        </p:nvSpPr>
        <p:spPr>
          <a:xfrm>
            <a:off x="10052280" y="217800"/>
            <a:ext cx="1664640" cy="1251720"/>
          </a:xfrm>
          <a:custGeom>
            <a:avLst/>
            <a:gdLst/>
            <a:ahLst/>
            <a:cxnLst/>
            <a:rect l="0" t="0" r="r" b="b"/>
            <a:pathLst>
              <a:path w="4624" h="3477">
                <a:moveTo>
                  <a:pt x="0" y="3476"/>
                </a:moveTo>
                <a:lnTo>
                  <a:pt x="4623" y="3476"/>
                </a:lnTo>
                <a:lnTo>
                  <a:pt x="4623" y="0"/>
                </a:lnTo>
                <a:lnTo>
                  <a:pt x="0" y="0"/>
                </a:lnTo>
                <a:lnTo>
                  <a:pt x="0" y="3476"/>
                </a:lnTo>
                <a:close/>
              </a:path>
            </a:pathLst>
          </a:custGeom>
          <a:noFill/>
          <a:ln w="9000">
            <a:solidFill>
              <a:srgbClr val="C00000"/>
            </a:solidFill>
            <a:round/>
          </a:ln>
        </p:spPr>
      </p:sp>
      <p:sp>
        <p:nvSpPr>
          <p:cNvPr id="2719" name="TextShape 872"/>
          <p:cNvSpPr txBox="1"/>
          <p:nvPr/>
        </p:nvSpPr>
        <p:spPr>
          <a:xfrm>
            <a:off x="1369800" y="4213080"/>
            <a:ext cx="1452960" cy="283680"/>
          </a:xfrm>
          <a:prstGeom prst="rect">
            <a:avLst/>
          </a:prstGeom>
          <a:noFill/>
          <a:ln>
            <a:noFill/>
          </a:ln>
        </p:spPr>
        <p:txBody>
          <a:bodyPr lIns="0" tIns="0" rIns="0" bIns="0">
            <a:noAutofit/>
          </a:bodyPr>
          <a:lstStyle/>
          <a:p>
            <a:r>
              <a:rPr lang="en-US" sz="2010" b="1" i="1" strike="noStrike" spc="-1">
                <a:solidFill>
                  <a:srgbClr val="002060"/>
                </a:solidFill>
                <a:latin typeface="Arial"/>
              </a:rPr>
              <a:t>году к ГИА </a:t>
            </a:r>
            <a:endParaRPr lang="en-US" sz="2010" b="0" strike="noStrike" spc="-1">
              <a:latin typeface="Times New Roman"/>
            </a:endParaRPr>
          </a:p>
        </p:txBody>
      </p:sp>
      <p:sp>
        <p:nvSpPr>
          <p:cNvPr id="2720" name="TextShape 873"/>
          <p:cNvSpPr txBox="1"/>
          <p:nvPr/>
        </p:nvSpPr>
        <p:spPr>
          <a:xfrm>
            <a:off x="1181520" y="4661280"/>
            <a:ext cx="4263480" cy="236520"/>
          </a:xfrm>
          <a:prstGeom prst="rect">
            <a:avLst/>
          </a:prstGeom>
          <a:noFill/>
          <a:ln>
            <a:noFill/>
          </a:ln>
        </p:spPr>
        <p:txBody>
          <a:bodyPr lIns="0" tIns="0" rIns="0" bIns="0">
            <a:noAutofit/>
          </a:bodyPr>
          <a:lstStyle/>
          <a:p>
            <a:r>
              <a:rPr lang="en-US" sz="1600" b="1" i="1" strike="noStrike" spc="-1">
                <a:solidFill>
                  <a:srgbClr val="C00000"/>
                </a:solidFill>
                <a:latin typeface="Trebuchet MS"/>
              </a:rPr>
              <a:t>100-процентное</a:t>
            </a:r>
            <a:r>
              <a:rPr lang="en-US" sz="1600" b="1" i="1" strike="noStrike" spc="-1">
                <a:solidFill>
                  <a:srgbClr val="003399"/>
                </a:solidFill>
                <a:latin typeface="Trebuchet MS"/>
              </a:rPr>
              <a:t> применение печати КИМ </a:t>
            </a:r>
            <a:endParaRPr lang="en-US" sz="1600" b="0" strike="noStrike" spc="-1">
              <a:latin typeface="Times New Roman"/>
            </a:endParaRPr>
          </a:p>
        </p:txBody>
      </p:sp>
      <p:sp>
        <p:nvSpPr>
          <p:cNvPr id="2721" name="TextShape 874"/>
          <p:cNvSpPr txBox="1"/>
          <p:nvPr/>
        </p:nvSpPr>
        <p:spPr>
          <a:xfrm>
            <a:off x="1181520" y="4905000"/>
            <a:ext cx="1837080" cy="236520"/>
          </a:xfrm>
          <a:prstGeom prst="rect">
            <a:avLst/>
          </a:prstGeom>
          <a:noFill/>
          <a:ln>
            <a:noFill/>
          </a:ln>
        </p:spPr>
        <p:txBody>
          <a:bodyPr lIns="0" tIns="0" rIns="0" bIns="0">
            <a:noAutofit/>
          </a:bodyPr>
          <a:lstStyle/>
          <a:p>
            <a:r>
              <a:rPr lang="en-US" sz="1600" b="1" i="1" strike="noStrike" spc="-1">
                <a:solidFill>
                  <a:srgbClr val="003399"/>
                </a:solidFill>
                <a:latin typeface="Trebuchet MS"/>
              </a:rPr>
              <a:t>в аудиториях ППЭ</a:t>
            </a:r>
            <a:endParaRPr lang="en-US" sz="1600" b="0" strike="noStrike" spc="-1">
              <a:latin typeface="Times New Roman"/>
            </a:endParaRPr>
          </a:p>
        </p:txBody>
      </p:sp>
      <p:sp>
        <p:nvSpPr>
          <p:cNvPr id="2722" name="TextShape 875"/>
          <p:cNvSpPr txBox="1"/>
          <p:nvPr/>
        </p:nvSpPr>
        <p:spPr>
          <a:xfrm>
            <a:off x="1217520" y="5313600"/>
            <a:ext cx="3140280" cy="236520"/>
          </a:xfrm>
          <a:prstGeom prst="rect">
            <a:avLst/>
          </a:prstGeom>
          <a:noFill/>
          <a:ln>
            <a:noFill/>
          </a:ln>
        </p:spPr>
        <p:txBody>
          <a:bodyPr lIns="0" tIns="0" rIns="0" bIns="0">
            <a:noAutofit/>
          </a:bodyPr>
          <a:lstStyle/>
          <a:p>
            <a:r>
              <a:rPr lang="en-US" sz="1600" b="1" i="1" strike="noStrike" spc="-1">
                <a:solidFill>
                  <a:srgbClr val="C00000"/>
                </a:solidFill>
                <a:latin typeface="Trebuchet MS"/>
              </a:rPr>
              <a:t>100-процентное </a:t>
            </a:r>
            <a:r>
              <a:rPr lang="en-US" sz="1600" b="1" i="1" strike="noStrike" spc="-1">
                <a:solidFill>
                  <a:srgbClr val="003399"/>
                </a:solidFill>
                <a:latin typeface="Trebuchet MS"/>
              </a:rPr>
              <a:t>сканирование </a:t>
            </a:r>
            <a:endParaRPr lang="en-US" sz="1600" b="0" strike="noStrike" spc="-1">
              <a:latin typeface="Times New Roman"/>
            </a:endParaRPr>
          </a:p>
        </p:txBody>
      </p:sp>
      <p:sp>
        <p:nvSpPr>
          <p:cNvPr id="2723" name="TextShape 876"/>
          <p:cNvSpPr txBox="1"/>
          <p:nvPr/>
        </p:nvSpPr>
        <p:spPr>
          <a:xfrm>
            <a:off x="1217520" y="5557320"/>
            <a:ext cx="3150720" cy="236520"/>
          </a:xfrm>
          <a:prstGeom prst="rect">
            <a:avLst/>
          </a:prstGeom>
          <a:noFill/>
          <a:ln>
            <a:noFill/>
          </a:ln>
        </p:spPr>
        <p:txBody>
          <a:bodyPr lIns="0" tIns="0" rIns="0" bIns="0">
            <a:noAutofit/>
          </a:bodyPr>
          <a:lstStyle/>
          <a:p>
            <a:r>
              <a:rPr lang="en-US" sz="1600" b="1" i="1" strike="noStrike" spc="-1">
                <a:solidFill>
                  <a:srgbClr val="003399"/>
                </a:solidFill>
                <a:latin typeface="Trebuchet MS"/>
              </a:rPr>
              <a:t>экзаменационных материалов </a:t>
            </a:r>
            <a:endParaRPr lang="en-US" sz="1600" b="0" strike="noStrike" spc="-1">
              <a:latin typeface="Times New Roman"/>
            </a:endParaRPr>
          </a:p>
        </p:txBody>
      </p:sp>
      <p:sp>
        <p:nvSpPr>
          <p:cNvPr id="2724" name="TextShape 877"/>
          <p:cNvSpPr txBox="1"/>
          <p:nvPr/>
        </p:nvSpPr>
        <p:spPr>
          <a:xfrm>
            <a:off x="1217520" y="5801040"/>
            <a:ext cx="2219760" cy="236520"/>
          </a:xfrm>
          <a:prstGeom prst="rect">
            <a:avLst/>
          </a:prstGeom>
          <a:noFill/>
          <a:ln>
            <a:noFill/>
          </a:ln>
        </p:spPr>
        <p:txBody>
          <a:bodyPr lIns="0" tIns="0" rIns="0" bIns="0">
            <a:noAutofit/>
          </a:bodyPr>
          <a:lstStyle/>
          <a:p>
            <a:r>
              <a:rPr lang="en-US" sz="1600" b="1" i="1" strike="noStrike" spc="-1">
                <a:solidFill>
                  <a:srgbClr val="003399"/>
                </a:solidFill>
                <a:latin typeface="Trebuchet MS"/>
              </a:rPr>
              <a:t>участников ЕГЭ в ППЭ</a:t>
            </a:r>
            <a:endParaRPr lang="en-US" sz="1600" b="0" strike="noStrike" spc="-1">
              <a:latin typeface="Times New Roman"/>
            </a:endParaRPr>
          </a:p>
        </p:txBody>
      </p:sp>
      <p:sp>
        <p:nvSpPr>
          <p:cNvPr id="2725" name="TextShape 878"/>
          <p:cNvSpPr txBox="1"/>
          <p:nvPr/>
        </p:nvSpPr>
        <p:spPr>
          <a:xfrm>
            <a:off x="1206000" y="6185520"/>
            <a:ext cx="3781800" cy="236520"/>
          </a:xfrm>
          <a:prstGeom prst="rect">
            <a:avLst/>
          </a:prstGeom>
          <a:noFill/>
          <a:ln>
            <a:noFill/>
          </a:ln>
        </p:spPr>
        <p:txBody>
          <a:bodyPr lIns="0" tIns="0" rIns="0" bIns="0">
            <a:noAutofit/>
          </a:bodyPr>
          <a:lstStyle/>
          <a:p>
            <a:r>
              <a:rPr lang="en-US" sz="1600" b="1" i="1" strike="noStrike" spc="-1">
                <a:solidFill>
                  <a:srgbClr val="C00000"/>
                </a:solidFill>
                <a:latin typeface="Trebuchet MS"/>
              </a:rPr>
              <a:t>100-процентное </a:t>
            </a:r>
            <a:r>
              <a:rPr lang="en-US" sz="1600" b="1" i="1" strike="noStrike" spc="-1">
                <a:solidFill>
                  <a:srgbClr val="003399"/>
                </a:solidFill>
                <a:latin typeface="Trebuchet MS"/>
              </a:rPr>
              <a:t>обеспечение онлайн </a:t>
            </a:r>
            <a:endParaRPr lang="en-US" sz="1600" b="0" strike="noStrike" spc="-1">
              <a:latin typeface="Times New Roman"/>
            </a:endParaRPr>
          </a:p>
        </p:txBody>
      </p:sp>
      <p:sp>
        <p:nvSpPr>
          <p:cNvPr id="2726" name="TextShape 879"/>
          <p:cNvSpPr txBox="1"/>
          <p:nvPr/>
        </p:nvSpPr>
        <p:spPr>
          <a:xfrm>
            <a:off x="1206000" y="6429240"/>
            <a:ext cx="1794600" cy="236520"/>
          </a:xfrm>
          <a:prstGeom prst="rect">
            <a:avLst/>
          </a:prstGeom>
          <a:noFill/>
          <a:ln>
            <a:noFill/>
          </a:ln>
        </p:spPr>
        <p:txBody>
          <a:bodyPr lIns="0" tIns="0" rIns="0" bIns="0">
            <a:noAutofit/>
          </a:bodyPr>
          <a:lstStyle/>
          <a:p>
            <a:r>
              <a:rPr lang="en-US" sz="1600" b="1" i="1" strike="noStrike" spc="-1">
                <a:solidFill>
                  <a:srgbClr val="003399"/>
                </a:solidFill>
                <a:latin typeface="Trebuchet MS"/>
              </a:rPr>
              <a:t>видеотрансляции</a:t>
            </a:r>
            <a:endParaRPr lang="en-US" sz="1600" b="0" strike="noStrike" spc="-1">
              <a:latin typeface="Times New Roman"/>
            </a:endParaRPr>
          </a:p>
        </p:txBody>
      </p:sp>
      <p:sp>
        <p:nvSpPr>
          <p:cNvPr id="2727" name="TextShape 880"/>
          <p:cNvSpPr txBox="1"/>
          <p:nvPr/>
        </p:nvSpPr>
        <p:spPr>
          <a:xfrm>
            <a:off x="6494400" y="5216040"/>
            <a:ext cx="2397960" cy="265680"/>
          </a:xfrm>
          <a:prstGeom prst="rect">
            <a:avLst/>
          </a:prstGeom>
          <a:noFill/>
          <a:ln>
            <a:noFill/>
          </a:ln>
        </p:spPr>
        <p:txBody>
          <a:bodyPr lIns="0" tIns="0" rIns="0" bIns="0">
            <a:noAutofit/>
          </a:bodyPr>
          <a:lstStyle/>
          <a:p>
            <a:r>
              <a:rPr lang="en-US" sz="1800" b="1" strike="noStrike" spc="-1">
                <a:solidFill>
                  <a:srgbClr val="C00000"/>
                </a:solidFill>
                <a:latin typeface="Trebuchet MS"/>
              </a:rPr>
              <a:t>(продолжительность </a:t>
            </a:r>
            <a:endParaRPr lang="en-US" sz="1800" b="0" strike="noStrike" spc="-1">
              <a:latin typeface="Times New Roman"/>
            </a:endParaRPr>
          </a:p>
        </p:txBody>
      </p:sp>
      <p:sp>
        <p:nvSpPr>
          <p:cNvPr id="2728" name="TextShape 881"/>
          <p:cNvSpPr txBox="1"/>
          <p:nvPr/>
        </p:nvSpPr>
        <p:spPr>
          <a:xfrm>
            <a:off x="6479280" y="5490360"/>
            <a:ext cx="2422440" cy="265680"/>
          </a:xfrm>
          <a:prstGeom prst="rect">
            <a:avLst/>
          </a:prstGeom>
          <a:noFill/>
          <a:ln>
            <a:noFill/>
          </a:ln>
        </p:spPr>
        <p:txBody>
          <a:bodyPr lIns="0" tIns="0" rIns="0" bIns="0">
            <a:noAutofit/>
          </a:bodyPr>
          <a:lstStyle/>
          <a:p>
            <a:r>
              <a:rPr lang="en-US" sz="1800" b="1" strike="noStrike" spc="-1">
                <a:solidFill>
                  <a:srgbClr val="C00000"/>
                </a:solidFill>
                <a:latin typeface="Trebuchet MS"/>
              </a:rPr>
              <a:t>итогового сочинения </a:t>
            </a:r>
            <a:endParaRPr lang="en-US" sz="1800" b="0" strike="noStrike" spc="-1">
              <a:latin typeface="Times New Roman"/>
            </a:endParaRPr>
          </a:p>
        </p:txBody>
      </p:sp>
      <p:sp>
        <p:nvSpPr>
          <p:cNvPr id="2729" name="TextShape 882"/>
          <p:cNvSpPr txBox="1"/>
          <p:nvPr/>
        </p:nvSpPr>
        <p:spPr>
          <a:xfrm>
            <a:off x="6302520" y="5764680"/>
            <a:ext cx="2778840" cy="265680"/>
          </a:xfrm>
          <a:prstGeom prst="rect">
            <a:avLst/>
          </a:prstGeom>
          <a:noFill/>
          <a:ln>
            <a:noFill/>
          </a:ln>
        </p:spPr>
        <p:txBody>
          <a:bodyPr lIns="0" tIns="0" rIns="0" bIns="0">
            <a:noAutofit/>
          </a:bodyPr>
          <a:lstStyle/>
          <a:p>
            <a:r>
              <a:rPr lang="en-US" sz="1800" b="1" strike="noStrike" spc="-1">
                <a:solidFill>
                  <a:srgbClr val="C00000"/>
                </a:solidFill>
                <a:latin typeface="Trebuchet MS"/>
              </a:rPr>
              <a:t>(изложения), экзаменов </a:t>
            </a:r>
            <a:endParaRPr lang="en-US" sz="1800" b="0" strike="noStrike" spc="-1">
              <a:latin typeface="Times New Roman"/>
            </a:endParaRPr>
          </a:p>
        </p:txBody>
      </p:sp>
      <p:sp>
        <p:nvSpPr>
          <p:cNvPr id="2730" name="TextShape 883"/>
          <p:cNvSpPr txBox="1"/>
          <p:nvPr/>
        </p:nvSpPr>
        <p:spPr>
          <a:xfrm>
            <a:off x="6093720" y="6039000"/>
            <a:ext cx="3132720" cy="265680"/>
          </a:xfrm>
          <a:prstGeom prst="rect">
            <a:avLst/>
          </a:prstGeom>
          <a:noFill/>
          <a:ln>
            <a:noFill/>
          </a:ln>
        </p:spPr>
        <p:txBody>
          <a:bodyPr lIns="0" tIns="0" rIns="0" bIns="0">
            <a:noAutofit/>
          </a:bodyPr>
          <a:lstStyle/>
          <a:p>
            <a:r>
              <a:rPr lang="en-US" sz="1800" b="1" strike="noStrike" spc="-1">
                <a:solidFill>
                  <a:srgbClr val="C00000"/>
                </a:solidFill>
                <a:latin typeface="Trebuchet MS"/>
              </a:rPr>
              <a:t>увеличивается на 1,5 часа).</a:t>
            </a:r>
            <a:endParaRPr lang="en-US" sz="1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09600" y="1600201"/>
            <a:ext cx="10972800" cy="4525963"/>
          </a:xfrm>
          <a:prstGeom prst="rect">
            <a:avLst/>
          </a:prstGeom>
        </p:spPr>
        <p:txBody>
          <a:bodyPr>
            <a:normAutofit/>
          </a:bodyPr>
          <a:lstStyle/>
          <a:p>
            <a:pPr marL="0" indent="0" algn="ctr" fontAlgn="base">
              <a:buNone/>
            </a:pPr>
            <a:r>
              <a:rPr lang="ru-RU" sz="3600" b="1" i="1" dirty="0">
                <a:solidFill>
                  <a:srgbClr val="7030A0"/>
                </a:solidFill>
              </a:rPr>
              <a:t>С</a:t>
            </a:r>
            <a:r>
              <a:rPr lang="ru-RU" sz="3600" b="1" i="1" dirty="0" smtClean="0">
                <a:solidFill>
                  <a:srgbClr val="7030A0"/>
                </a:solidFill>
              </a:rPr>
              <a:t>роки проведения </a:t>
            </a:r>
            <a:r>
              <a:rPr lang="ru-RU" sz="3600" b="1" i="1" dirty="0">
                <a:solidFill>
                  <a:srgbClr val="7030A0"/>
                </a:solidFill>
              </a:rPr>
              <a:t>итогового сочинения</a:t>
            </a:r>
            <a:r>
              <a:rPr lang="ru-RU" sz="3600" b="1" i="1" dirty="0" smtClean="0">
                <a:solidFill>
                  <a:srgbClr val="7030A0"/>
                </a:solidFill>
              </a:rPr>
              <a:t>:</a:t>
            </a:r>
          </a:p>
          <a:p>
            <a:pPr marL="0" indent="0" algn="ctr" fontAlgn="base">
              <a:buNone/>
            </a:pPr>
            <a:endParaRPr lang="ru-RU" sz="3600" b="1" i="1" dirty="0">
              <a:solidFill>
                <a:srgbClr val="7030A0"/>
              </a:solidFill>
            </a:endParaRPr>
          </a:p>
          <a:p>
            <a:pPr fontAlgn="base"/>
            <a:r>
              <a:rPr lang="ru-RU" sz="3600" b="1" i="1" dirty="0" smtClean="0">
                <a:solidFill>
                  <a:srgbClr val="7030A0"/>
                </a:solidFill>
              </a:rPr>
              <a:t> 3 </a:t>
            </a:r>
            <a:r>
              <a:rPr lang="ru-RU" sz="3600" b="1" i="1" dirty="0">
                <a:solidFill>
                  <a:srgbClr val="7030A0"/>
                </a:solidFill>
              </a:rPr>
              <a:t>декабря </a:t>
            </a:r>
            <a:r>
              <a:rPr lang="ru-RU" sz="3600" b="1" i="1" dirty="0" smtClean="0">
                <a:solidFill>
                  <a:srgbClr val="7030A0"/>
                </a:solidFill>
              </a:rPr>
              <a:t>2025 </a:t>
            </a:r>
            <a:r>
              <a:rPr lang="ru-RU" sz="3600" b="1" i="1" dirty="0">
                <a:solidFill>
                  <a:srgbClr val="7030A0"/>
                </a:solidFill>
              </a:rPr>
              <a:t>г.</a:t>
            </a:r>
          </a:p>
          <a:p>
            <a:pPr fontAlgn="base"/>
            <a:r>
              <a:rPr lang="ru-RU" sz="3600" b="1" i="1" dirty="0" smtClean="0">
                <a:solidFill>
                  <a:srgbClr val="FF0000"/>
                </a:solidFill>
              </a:rPr>
              <a:t> 4 февраля 2026 </a:t>
            </a:r>
            <a:r>
              <a:rPr lang="ru-RU" sz="3600" b="1" i="1" dirty="0">
                <a:solidFill>
                  <a:srgbClr val="FF0000"/>
                </a:solidFill>
              </a:rPr>
              <a:t>г.</a:t>
            </a:r>
          </a:p>
          <a:p>
            <a:pPr fontAlgn="base"/>
            <a:r>
              <a:rPr lang="ru-RU" sz="3600" b="1" i="1" dirty="0" smtClean="0">
                <a:solidFill>
                  <a:srgbClr val="FF0000"/>
                </a:solidFill>
              </a:rPr>
              <a:t> 8 апреля 2026 </a:t>
            </a:r>
            <a:r>
              <a:rPr lang="ru-RU" sz="3600" b="1" i="1" dirty="0">
                <a:solidFill>
                  <a:srgbClr val="FF0000"/>
                </a:solidFill>
              </a:rPr>
              <a:t>г.</a:t>
            </a:r>
          </a:p>
          <a:p>
            <a:endParaRPr lang="ru-RU" sz="3600" dirty="0"/>
          </a:p>
        </p:txBody>
      </p:sp>
      <p:pic>
        <p:nvPicPr>
          <p:cNvPr id="4" name="Picture 2" descr="https://ds04.infourok.ru/uploads/ex/089d/0004c38c-04e1801f/hello_html_m47255e3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1806" y="3140968"/>
            <a:ext cx="554265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148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bwMode="auto">
          <a:xfrm>
            <a:off x="609600" y="274639"/>
            <a:ext cx="10972800" cy="142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ru-RU" b="1" dirty="0" smtClean="0">
                <a:solidFill>
                  <a:srgbClr val="FF0000"/>
                </a:solidFill>
              </a:rPr>
              <a:t>Срок действия итогового сочинения (изложения)</a:t>
            </a:r>
          </a:p>
        </p:txBody>
      </p:sp>
      <p:sp>
        <p:nvSpPr>
          <p:cNvPr id="27651" name="Объект 2"/>
          <p:cNvSpPr>
            <a:spLocks noGrp="1"/>
          </p:cNvSpPr>
          <p:nvPr>
            <p:ph idx="4294967295"/>
          </p:nvPr>
        </p:nvSpPr>
        <p:spPr bwMode="auto">
          <a:xfrm>
            <a:off x="1007533" y="1773238"/>
            <a:ext cx="1097280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400" dirty="0" smtClean="0"/>
              <a:t>          С </a:t>
            </a:r>
            <a:r>
              <a:rPr lang="ru-RU" sz="2400" dirty="0"/>
              <a:t>результатами итогового сочинения (изложения) участники могут ознакомиться в </a:t>
            </a:r>
            <a:r>
              <a:rPr lang="ru-RU" sz="2400" dirty="0" smtClean="0"/>
              <a:t>МБОУ Милютинской СОШ. </a:t>
            </a:r>
          </a:p>
          <a:p>
            <a:r>
              <a:rPr lang="ru-RU" sz="2400" dirty="0"/>
              <a:t>         Результат итогового сочинения (изложения) как допуск к ГИА действителен бессрочно.</a:t>
            </a:r>
          </a:p>
          <a:p>
            <a:r>
              <a:rPr lang="ru-RU" sz="2400" dirty="0"/>
              <a:t>        Результат итогового сочинения в случае представления его при приеме на обучение по программам </a:t>
            </a:r>
            <a:r>
              <a:rPr lang="ru-RU" sz="2400" dirty="0" err="1"/>
              <a:t>бакалавриата</a:t>
            </a:r>
            <a:r>
              <a:rPr lang="ru-RU" sz="2400" dirty="0"/>
              <a:t> и программам </a:t>
            </a:r>
            <a:r>
              <a:rPr lang="ru-RU" sz="2400" dirty="0" err="1"/>
              <a:t>специалитета</a:t>
            </a:r>
            <a:r>
              <a:rPr lang="ru-RU" sz="2400" dirty="0"/>
              <a:t> действителен в течение четырех лет, следующих за годом написания такого сочинения. </a:t>
            </a:r>
          </a:p>
          <a:p>
            <a:endParaRPr lang="ru-RU" altLang="ru-RU" sz="1600" dirty="0" smtClean="0"/>
          </a:p>
        </p:txBody>
      </p:sp>
    </p:spTree>
    <p:extLst>
      <p:ext uri="{BB962C8B-B14F-4D97-AF65-F5344CB8AC3E}">
        <p14:creationId xmlns:p14="http://schemas.microsoft.com/office/powerpoint/2010/main" val="3411280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p:nvPr>
        </p:nvSpPr>
        <p:spPr>
          <a:xfrm>
            <a:off x="551384" y="404664"/>
            <a:ext cx="10972080" cy="5328592"/>
          </a:xfrm>
        </p:spPr>
        <p:txBody>
          <a:bodyPr/>
          <a:lstStyle/>
          <a:p>
            <a:pPr algn="l"/>
            <a:r>
              <a:rPr lang="ru-RU" sz="4400" dirty="0" smtClean="0"/>
              <a:t>Ознакомление </a:t>
            </a:r>
            <a:r>
              <a:rPr lang="ru-RU" sz="4400" dirty="0"/>
              <a:t>с результатами итогового сочинения (изложения)</a:t>
            </a:r>
          </a:p>
          <a:p>
            <a:pPr algn="l"/>
            <a:r>
              <a:rPr lang="ru-RU" sz="3200" dirty="0"/>
              <a:t>для участников </a:t>
            </a:r>
            <a:r>
              <a:rPr lang="ru-RU" sz="3200" dirty="0" smtClean="0"/>
              <a:t>03.12.2025 </a:t>
            </a:r>
            <a:r>
              <a:rPr lang="ru-RU" sz="3200" dirty="0"/>
              <a:t>– не позднее </a:t>
            </a:r>
            <a:r>
              <a:rPr lang="ru-RU" sz="3200" dirty="0" smtClean="0"/>
              <a:t>15.12.2026;</a:t>
            </a:r>
            <a:endParaRPr lang="ru-RU" sz="3200" dirty="0"/>
          </a:p>
          <a:p>
            <a:pPr algn="l"/>
            <a:r>
              <a:rPr lang="ru-RU" sz="3200" dirty="0"/>
              <a:t>для участников </a:t>
            </a:r>
            <a:r>
              <a:rPr lang="ru-RU" sz="3200" dirty="0" smtClean="0"/>
              <a:t>04.02.2026 </a:t>
            </a:r>
            <a:r>
              <a:rPr lang="ru-RU" sz="3200" dirty="0"/>
              <a:t>– не позднее </a:t>
            </a:r>
            <a:r>
              <a:rPr lang="ru-RU" sz="3200" dirty="0" smtClean="0"/>
              <a:t>16.02.2026;</a:t>
            </a:r>
            <a:endParaRPr lang="ru-RU" sz="3200" dirty="0"/>
          </a:p>
          <a:p>
            <a:pPr algn="l"/>
            <a:r>
              <a:rPr lang="ru-RU" sz="3200" dirty="0"/>
              <a:t>для участников </a:t>
            </a:r>
            <a:r>
              <a:rPr lang="ru-RU" sz="3200" dirty="0" smtClean="0"/>
              <a:t>08</a:t>
            </a:r>
            <a:r>
              <a:rPr lang="ru-RU" sz="3200" dirty="0" smtClean="0"/>
              <a:t>.04.2026 </a:t>
            </a:r>
            <a:r>
              <a:rPr lang="ru-RU" sz="3200" dirty="0"/>
              <a:t>– не позднее </a:t>
            </a:r>
            <a:r>
              <a:rPr lang="ru-RU" sz="3200" dirty="0" smtClean="0"/>
              <a:t>16.04.2026.</a:t>
            </a:r>
            <a:endParaRPr lang="ru-RU" sz="3200" dirty="0"/>
          </a:p>
          <a:p>
            <a:endParaRPr lang="ru-RU" dirty="0"/>
          </a:p>
        </p:txBody>
      </p:sp>
    </p:spTree>
    <p:extLst>
      <p:ext uri="{BB962C8B-B14F-4D97-AF65-F5344CB8AC3E}">
        <p14:creationId xmlns:p14="http://schemas.microsoft.com/office/powerpoint/2010/main" val="3698394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80" y="259200"/>
            <a:ext cx="10972080" cy="5474056"/>
          </a:xfrm>
        </p:spPr>
        <p:txBody>
          <a:bodyPr/>
          <a:lstStyle/>
          <a:p>
            <a:pPr algn="l"/>
            <a:r>
              <a:rPr lang="ru-RU" b="1" dirty="0"/>
              <a:t>Повторный допуск и проведение итогового сочинения (изложения)</a:t>
            </a:r>
            <a:r>
              <a:rPr lang="ru-RU" dirty="0"/>
              <a:t/>
            </a:r>
            <a:br>
              <a:rPr lang="ru-RU" dirty="0"/>
            </a:br>
            <a:r>
              <a:rPr lang="ru-RU" dirty="0"/>
              <a:t> </a:t>
            </a:r>
            <a:br>
              <a:rPr lang="ru-RU" dirty="0"/>
            </a:br>
            <a:r>
              <a:rPr lang="ru-RU" dirty="0" smtClean="0"/>
              <a:t> </a:t>
            </a:r>
            <a:r>
              <a:rPr lang="ru-RU" sz="2000" dirty="0"/>
              <a:t>К написанию итогового сочинения (изложения) в дополнительные даты в текущем учебном году (в первую среду февраля и вторую среду апреля) допускаются:</a:t>
            </a:r>
            <a:br>
              <a:rPr lang="ru-RU" sz="2000" dirty="0"/>
            </a:br>
            <a:r>
              <a:rPr lang="ru-RU" sz="2000" dirty="0"/>
              <a:t>участники итогового сочинения (изложения</a:t>
            </a:r>
            <a:r>
              <a:rPr lang="ru-RU" sz="2000" dirty="0" smtClean="0"/>
              <a:t>), </a:t>
            </a:r>
            <a:r>
              <a:rPr lang="ru-RU" sz="2000" dirty="0"/>
              <a:t>получившие по итоговому сочинению (изложению) неудовлетворительный результат («незачет»);</a:t>
            </a:r>
            <a:br>
              <a:rPr lang="ru-RU" sz="2000" dirty="0"/>
            </a:br>
            <a:r>
              <a:rPr lang="ru-RU" sz="2000" dirty="0"/>
              <a:t>участники итогового сочинения (изложения</a:t>
            </a:r>
            <a:r>
              <a:rPr lang="ru-RU" sz="2000" dirty="0" smtClean="0"/>
              <a:t>), </a:t>
            </a:r>
            <a:r>
              <a:rPr lang="ru-RU" sz="2000" dirty="0"/>
              <a:t>удаленные с итогового сочинения (изложения) за нарушение требований, установленных подпунктом 1 пункта 28 Порядка проведения </a:t>
            </a:r>
            <a:r>
              <a:rPr lang="ru-RU" sz="2000" dirty="0" smtClean="0"/>
              <a:t>ГИА-11</a:t>
            </a:r>
            <a:br>
              <a:rPr lang="ru-RU" sz="2000" dirty="0" smtClean="0"/>
            </a:br>
            <a:r>
              <a:rPr lang="ru-RU" sz="2000" dirty="0" smtClean="0"/>
              <a:t>участники </a:t>
            </a:r>
            <a:r>
              <a:rPr lang="ru-RU" sz="2000" dirty="0"/>
              <a:t>итогового сочинения (изложения), не явившиеся на итоговое сочинение (изложение) по уважительным причинам (болезнь или иные обстоятельства), подтвержденным документально;</a:t>
            </a:r>
            <a:br>
              <a:rPr lang="ru-RU" sz="2000" dirty="0"/>
            </a:br>
            <a:r>
              <a:rPr lang="ru-RU" sz="2000" dirty="0"/>
              <a:t>участники итогового сочинения (изложения), не завершившие написание итогового сочинения (изложения) по уважительным причинам (болезнь или иные обстоятельства), подтвержденным документально.  </a:t>
            </a:r>
            <a:br>
              <a:rPr lang="ru-RU" sz="2000" dirty="0"/>
            </a:br>
            <a:endParaRPr lang="ru-RU" sz="2000" dirty="0"/>
          </a:p>
        </p:txBody>
      </p:sp>
    </p:spTree>
    <p:extLst>
      <p:ext uri="{BB962C8B-B14F-4D97-AF65-F5344CB8AC3E}">
        <p14:creationId xmlns:p14="http://schemas.microsoft.com/office/powerpoint/2010/main" val="22153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8" name="Freeform 1"/>
          <p:cNvSpPr/>
          <p:nvPr/>
        </p:nvSpPr>
        <p:spPr>
          <a:xfrm>
            <a:off x="0" y="-360"/>
            <a:ext cx="12192480" cy="6858720"/>
          </a:xfrm>
          <a:custGeom>
            <a:avLst/>
            <a:gdLst/>
            <a:ahLst/>
            <a:cxnLst/>
            <a:rect l="0" t="0" r="r" b="b"/>
            <a:pathLst>
              <a:path w="33868" h="19052">
                <a:moveTo>
                  <a:pt x="0" y="19051"/>
                </a:moveTo>
                <a:lnTo>
                  <a:pt x="33867" y="19051"/>
                </a:lnTo>
                <a:lnTo>
                  <a:pt x="33867" y="0"/>
                </a:lnTo>
                <a:lnTo>
                  <a:pt x="0" y="0"/>
                </a:lnTo>
                <a:lnTo>
                  <a:pt x="0" y="19051"/>
                </a:lnTo>
                <a:close/>
              </a:path>
            </a:pathLst>
          </a:custGeom>
          <a:solidFill>
            <a:srgbClr val="FFFFFF"/>
          </a:solidFill>
          <a:ln>
            <a:noFill/>
          </a:ln>
        </p:spPr>
      </p:sp>
      <p:sp>
        <p:nvSpPr>
          <p:cNvPr id="18749" name="Line 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8750" name="Line 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8751" name="Freeform 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8752" name="Freeform 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8753" name="Freeform 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8754" name="Freeform 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8755" name="Freeform 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8756" name="Freeform 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8757" name="Freeform 1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8758" name="Freeform 1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pic>
        <p:nvPicPr>
          <p:cNvPr id="18759" name="Рисунок 18758"/>
          <p:cNvPicPr/>
          <p:nvPr/>
        </p:nvPicPr>
        <p:blipFill>
          <a:blip r:embed="rId2"/>
          <a:stretch/>
        </p:blipFill>
        <p:spPr>
          <a:xfrm>
            <a:off x="335160" y="34920"/>
            <a:ext cx="9108720" cy="6597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0" name="Freeform 1"/>
          <p:cNvSpPr/>
          <p:nvPr/>
        </p:nvSpPr>
        <p:spPr>
          <a:xfrm>
            <a:off x="0" y="-360"/>
            <a:ext cx="12192480" cy="6858720"/>
          </a:xfrm>
          <a:custGeom>
            <a:avLst/>
            <a:gdLst/>
            <a:ahLst/>
            <a:cxnLst/>
            <a:rect l="0" t="0" r="r" b="b"/>
            <a:pathLst>
              <a:path w="33868" h="19052">
                <a:moveTo>
                  <a:pt x="0" y="19051"/>
                </a:moveTo>
                <a:lnTo>
                  <a:pt x="33867" y="19051"/>
                </a:lnTo>
                <a:lnTo>
                  <a:pt x="33867" y="0"/>
                </a:lnTo>
                <a:lnTo>
                  <a:pt x="0" y="0"/>
                </a:lnTo>
                <a:lnTo>
                  <a:pt x="0" y="19051"/>
                </a:lnTo>
                <a:close/>
              </a:path>
            </a:pathLst>
          </a:custGeom>
          <a:solidFill>
            <a:srgbClr val="FFFFFF"/>
          </a:solidFill>
          <a:ln>
            <a:noFill/>
          </a:ln>
        </p:spPr>
      </p:sp>
      <p:sp>
        <p:nvSpPr>
          <p:cNvPr id="18761" name="Line 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8762" name="Line 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8763" name="Freeform 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8764" name="Freeform 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8765" name="Freeform 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8766" name="Freeform 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8767" name="Freeform 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8768" name="Freeform 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8769" name="Freeform 1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8770" name="Freeform 1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pic>
        <p:nvPicPr>
          <p:cNvPr id="18771" name="Рисунок 18770"/>
          <p:cNvPicPr/>
          <p:nvPr/>
        </p:nvPicPr>
        <p:blipFill>
          <a:blip r:embed="rId2"/>
          <a:stretch/>
        </p:blipFill>
        <p:spPr>
          <a:xfrm>
            <a:off x="263520" y="-6120"/>
            <a:ext cx="8666640" cy="6696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260648"/>
            <a:ext cx="10972080" cy="1084680"/>
          </a:xfrm>
        </p:spPr>
        <p:txBody>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600" b="1" dirty="0">
                <a:latin typeface="Times New Roman" pitchFamily="18" charset="0"/>
                <a:cs typeface="Times New Roman" pitchFamily="18" charset="0"/>
              </a:rPr>
              <a:t>Процедура проведения</a:t>
            </a:r>
            <a:endParaRPr lang="ru-RU" sz="3600" b="1" dirty="0">
              <a:latin typeface="Times New Roman" pitchFamily="18" charset="0"/>
            </a:endParaRPr>
          </a:p>
        </p:txBody>
      </p:sp>
      <p:sp>
        <p:nvSpPr>
          <p:cNvPr id="3" name="Объект 2"/>
          <p:cNvSpPr>
            <a:spLocks noGrp="1"/>
          </p:cNvSpPr>
          <p:nvPr>
            <p:ph idx="4294967295"/>
          </p:nvPr>
        </p:nvSpPr>
        <p:spPr>
          <a:xfrm>
            <a:off x="609600" y="1600201"/>
            <a:ext cx="10972800" cy="4525963"/>
          </a:xfrm>
          <a:prstGeom prst="rect">
            <a:avLst/>
          </a:prstGeom>
        </p:spPr>
        <p:txBody>
          <a:bodyPr/>
          <a:lstStyle/>
          <a:p>
            <a:pPr algn="ctr"/>
            <a:r>
              <a:rPr lang="ru-RU" sz="4000" b="1" dirty="0" smtClean="0"/>
              <a:t>Место проведения итогового сочинения</a:t>
            </a:r>
          </a:p>
          <a:p>
            <a:pPr marL="0" indent="0" algn="ctr">
              <a:buNone/>
            </a:pPr>
            <a:r>
              <a:rPr lang="ru-RU" sz="4000" b="1" dirty="0" smtClean="0"/>
              <a:t>МБОУ Милютинская СОШ</a:t>
            </a:r>
          </a:p>
          <a:p>
            <a:pPr marL="0" indent="0" algn="ctr">
              <a:buNone/>
            </a:pPr>
            <a:endParaRPr lang="ru-RU" sz="4000" b="1" dirty="0" smtClean="0"/>
          </a:p>
          <a:p>
            <a:pPr marL="0" indent="0" algn="ctr">
              <a:buNone/>
            </a:pPr>
            <a:r>
              <a:rPr lang="ru-RU" sz="4000" b="1" dirty="0" smtClean="0"/>
              <a:t>Приход в школу не позднее 08-30</a:t>
            </a:r>
          </a:p>
          <a:p>
            <a:pPr marL="0" indent="0" algn="ctr">
              <a:buNone/>
            </a:pPr>
            <a:r>
              <a:rPr lang="ru-RU" sz="4000" b="1" dirty="0" smtClean="0"/>
              <a:t>Паспорт</a:t>
            </a:r>
          </a:p>
          <a:p>
            <a:pPr marL="0" indent="0" algn="ctr">
              <a:buNone/>
            </a:pPr>
            <a:r>
              <a:rPr lang="ru-RU" sz="4000" b="1" u="sng" dirty="0" err="1" smtClean="0"/>
              <a:t>Гелевые</a:t>
            </a:r>
            <a:r>
              <a:rPr lang="ru-RU" sz="4000" b="1" u="sng" dirty="0" smtClean="0"/>
              <a:t> </a:t>
            </a:r>
            <a:r>
              <a:rPr lang="ru-RU" sz="4000" b="1" dirty="0" smtClean="0"/>
              <a:t> с чёрными чернилами ручки</a:t>
            </a:r>
          </a:p>
          <a:p>
            <a:pPr marL="0" indent="0" algn="ctr">
              <a:buNone/>
            </a:pPr>
            <a:endParaRPr lang="ru-RU" dirty="0"/>
          </a:p>
          <a:p>
            <a:pPr marL="0" indent="0">
              <a:buNone/>
            </a:pPr>
            <a:endParaRPr lang="ru-RU" dirty="0" smtClean="0"/>
          </a:p>
          <a:p>
            <a:pPr marL="0" indent="0" algn="ctr">
              <a:buNone/>
            </a:pPr>
            <a:endParaRPr lang="ru-RU" dirty="0"/>
          </a:p>
        </p:txBody>
      </p:sp>
    </p:spTree>
    <p:extLst>
      <p:ext uri="{BB962C8B-B14F-4D97-AF65-F5344CB8AC3E}">
        <p14:creationId xmlns:p14="http://schemas.microsoft.com/office/powerpoint/2010/main" val="3421184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424" y="1259175"/>
            <a:ext cx="10369152" cy="4154984"/>
          </a:xfrm>
          <a:prstGeom prst="rect">
            <a:avLst/>
          </a:prstGeom>
        </p:spPr>
        <p:txBody>
          <a:bodyPr wrap="square">
            <a:spAutoFit/>
          </a:bodyPr>
          <a:lstStyle/>
          <a:p>
            <a:pPr algn="just">
              <a:buClr>
                <a:schemeClr val="accent3">
                  <a:lumMod val="50000"/>
                </a:schemeClr>
              </a:buClr>
              <a:buSzPct val="120000"/>
              <a:buNone/>
            </a:pPr>
            <a:r>
              <a:rPr lang="ru-RU" sz="2400" dirty="0">
                <a:latin typeface="Times New Roman" panose="02020603050405020304" pitchFamily="18" charset="0"/>
                <a:cs typeface="Times New Roman" panose="02020603050405020304" pitchFamily="18" charset="0"/>
              </a:rPr>
              <a:t>Во время проведения итогового сочинения (изложения) на рабочем столе участников итогового сочинения (изложения) помимо бланков, находятся: </a:t>
            </a:r>
          </a:p>
          <a:p>
            <a:pPr algn="just">
              <a:buClr>
                <a:schemeClr val="accent3">
                  <a:lumMod val="50000"/>
                </a:schemeClr>
              </a:buClr>
              <a:buSzPct val="120000"/>
              <a:buFont typeface="Wingdings" pitchFamily="2" charset="2"/>
              <a:buChar char="ü"/>
            </a:pPr>
            <a:r>
              <a:rPr lang="ru-RU" sz="2400" b="1" dirty="0" err="1">
                <a:latin typeface="Times New Roman" panose="02020603050405020304" pitchFamily="18" charset="0"/>
                <a:cs typeface="Times New Roman" panose="02020603050405020304" pitchFamily="18" charset="0"/>
              </a:rPr>
              <a:t>гелевая</a:t>
            </a:r>
            <a:r>
              <a:rPr lang="ru-RU" sz="2400" b="1" dirty="0">
                <a:latin typeface="Times New Roman" panose="02020603050405020304" pitchFamily="18" charset="0"/>
                <a:cs typeface="Times New Roman" panose="02020603050405020304" pitchFamily="18" charset="0"/>
              </a:rPr>
              <a:t> ручка с чернилами черного цвета; </a:t>
            </a:r>
          </a:p>
          <a:p>
            <a:pPr algn="just">
              <a:buClr>
                <a:schemeClr val="accent3">
                  <a:lumMod val="50000"/>
                </a:schemeClr>
              </a:buClr>
              <a:buSzPct val="120000"/>
              <a:buFont typeface="Wingdings" pitchFamily="2" charset="2"/>
              <a:buChar char="ü"/>
            </a:pPr>
            <a:r>
              <a:rPr lang="ru-RU" sz="2400" b="1" dirty="0">
                <a:latin typeface="Times New Roman" panose="02020603050405020304" pitchFamily="18" charset="0"/>
                <a:cs typeface="Times New Roman" panose="02020603050405020304" pitchFamily="18" charset="0"/>
              </a:rPr>
              <a:t>документ, удостоверяющий личность</a:t>
            </a:r>
          </a:p>
          <a:p>
            <a:pPr algn="just">
              <a:buClr>
                <a:schemeClr val="accent3">
                  <a:lumMod val="50000"/>
                </a:schemeClr>
              </a:buClr>
              <a:buSzPct val="120000"/>
              <a:buFont typeface="Wingdings" pitchFamily="2" charset="2"/>
              <a:buChar char="ü"/>
            </a:pPr>
            <a:r>
              <a:rPr lang="ru-RU" sz="2400" b="1" dirty="0" smtClean="0">
                <a:latin typeface="Times New Roman" panose="02020603050405020304" pitchFamily="18" charset="0"/>
                <a:cs typeface="Times New Roman" panose="02020603050405020304" pitchFamily="18" charset="0"/>
              </a:rPr>
              <a:t>орфографический </a:t>
            </a:r>
            <a:r>
              <a:rPr lang="ru-RU" sz="2400" b="1" dirty="0">
                <a:latin typeface="Times New Roman" panose="02020603050405020304" pitchFamily="18" charset="0"/>
                <a:cs typeface="Times New Roman" panose="02020603050405020304" pitchFamily="18" charset="0"/>
              </a:rPr>
              <a:t>словарь для участников итогового сочинения (орфографический и толковый словари для участников итогового изложения), выданный по месту проведения итогового сочинения (изложения);</a:t>
            </a:r>
          </a:p>
          <a:p>
            <a:pPr algn="just">
              <a:buClr>
                <a:schemeClr val="accent3">
                  <a:lumMod val="50000"/>
                </a:schemeClr>
              </a:buClr>
              <a:buSzPct val="120000"/>
              <a:buFont typeface="Wingdings" pitchFamily="2" charset="2"/>
              <a:buChar char="ü"/>
            </a:pPr>
            <a:r>
              <a:rPr lang="ru-RU" sz="2400" b="1" dirty="0">
                <a:latin typeface="Times New Roman" panose="02020603050405020304" pitchFamily="18" charset="0"/>
                <a:cs typeface="Times New Roman" panose="02020603050405020304" pitchFamily="18" charset="0"/>
              </a:rPr>
              <a:t>Инструкция для участников итогового сочинения (изложения); листы бумаги для черновиков, выданные по месту проведения итогового сочинения (изложения).</a:t>
            </a:r>
          </a:p>
        </p:txBody>
      </p:sp>
    </p:spTree>
    <p:extLst>
      <p:ext uri="{BB962C8B-B14F-4D97-AF65-F5344CB8AC3E}">
        <p14:creationId xmlns:p14="http://schemas.microsoft.com/office/powerpoint/2010/main" val="3557780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Бланки итогового сочинения (изложения)</a:t>
            </a:r>
            <a:endParaRPr lang="ru-RU" dirty="0"/>
          </a:p>
        </p:txBody>
      </p:sp>
      <p:sp>
        <p:nvSpPr>
          <p:cNvPr id="3" name="Объект 2"/>
          <p:cNvSpPr>
            <a:spLocks noGrp="1"/>
          </p:cNvSpPr>
          <p:nvPr>
            <p:ph idx="4294967295"/>
          </p:nvPr>
        </p:nvSpPr>
        <p:spPr>
          <a:xfrm>
            <a:off x="609600" y="1600201"/>
            <a:ext cx="10972800" cy="4525963"/>
          </a:xfrm>
          <a:prstGeom prst="rect">
            <a:avLst/>
          </a:prstGeom>
        </p:spPr>
        <p:txBody>
          <a:bodyPr/>
          <a:lstStyle/>
          <a:p>
            <a:endParaRPr lang="ru-RU"/>
          </a:p>
        </p:txBody>
      </p:sp>
      <p:sp>
        <p:nvSpPr>
          <p:cNvPr id="4" name="Нижний колонтитул 3"/>
          <p:cNvSpPr>
            <a:spLocks noGrp="1"/>
          </p:cNvSpPr>
          <p:nvPr>
            <p:ph type="ftr" sz="quarter" idx="4294967295"/>
          </p:nvPr>
        </p:nvSpPr>
        <p:spPr>
          <a:xfrm>
            <a:off x="4165600" y="6356351"/>
            <a:ext cx="3860800" cy="365125"/>
          </a:xfrm>
          <a:prstGeom prst="rect">
            <a:avLst/>
          </a:prstGeom>
        </p:spPr>
        <p:txBody>
          <a:bodyPr/>
          <a:lstStyle/>
          <a:p>
            <a:pPr>
              <a:defRPr/>
            </a:pPr>
            <a:endParaRPr lang="ru-RU"/>
          </a:p>
        </p:txBody>
      </p:sp>
      <p:sp>
        <p:nvSpPr>
          <p:cNvPr id="5" name="Номер слайда 4"/>
          <p:cNvSpPr>
            <a:spLocks noGrp="1"/>
          </p:cNvSpPr>
          <p:nvPr>
            <p:ph type="sldNum" sz="quarter" idx="4294967295"/>
          </p:nvPr>
        </p:nvSpPr>
        <p:spPr>
          <a:xfrm>
            <a:off x="8737600" y="6356351"/>
            <a:ext cx="2844800" cy="365125"/>
          </a:xfrm>
          <a:prstGeom prst="rect">
            <a:avLst/>
          </a:prstGeom>
        </p:spPr>
        <p:txBody>
          <a:bodyPr/>
          <a:lstStyle/>
          <a:p>
            <a:pPr>
              <a:defRPr/>
            </a:pPr>
            <a:fld id="{FB46CDD3-E948-4D97-886A-9D676ACB5340}" type="slidenum">
              <a:rPr lang="ru-RU" smtClean="0"/>
              <a:pPr>
                <a:defRPr/>
              </a:pPr>
              <a:t>38</a:t>
            </a:fld>
            <a:endParaRPr lang="ru-RU"/>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49" y="1556792"/>
            <a:ext cx="384280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775" y="1559293"/>
            <a:ext cx="3717420" cy="402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351" y="1559293"/>
            <a:ext cx="3717420" cy="402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001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4294967295"/>
          </p:nvPr>
        </p:nvSpPr>
        <p:spPr>
          <a:xfrm>
            <a:off x="8737600" y="6356351"/>
            <a:ext cx="2844800" cy="365125"/>
          </a:xfrm>
          <a:prstGeom prst="rect">
            <a:avLst/>
          </a:prstGeom>
        </p:spPr>
        <p:txBody>
          <a:bodyPr/>
          <a:lstStyle/>
          <a:p>
            <a:pPr>
              <a:defRPr/>
            </a:pPr>
            <a:fld id="{FB46CDD3-E948-4D97-886A-9D676ACB5340}" type="slidenum">
              <a:rPr lang="ru-RU" smtClean="0"/>
              <a:pPr>
                <a:defRPr/>
              </a:pPr>
              <a:t>39</a:t>
            </a:fld>
            <a:endParaRPr lang="ru-RU"/>
          </a:p>
        </p:txBody>
      </p:sp>
      <p:pic>
        <p:nvPicPr>
          <p:cNvPr id="65540" name="Picture 4" descr="http://cs620624.vk.me/v620624346/43d1/UX92uHkoaEc.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9552385" y="1268760"/>
            <a:ext cx="2229140" cy="1872208"/>
          </a:xfrm>
          <a:prstGeom prst="rect">
            <a:avLst/>
          </a:prstGeom>
          <a:noFill/>
        </p:spPr>
      </p:pic>
      <p:sp>
        <p:nvSpPr>
          <p:cNvPr id="3" name="Содержимое 2"/>
          <p:cNvSpPr>
            <a:spLocks noGrp="1"/>
          </p:cNvSpPr>
          <p:nvPr>
            <p:ph idx="4294967295"/>
          </p:nvPr>
        </p:nvSpPr>
        <p:spPr>
          <a:xfrm>
            <a:off x="239349" y="332658"/>
            <a:ext cx="9025003" cy="4248471"/>
          </a:xfrm>
          <a:prstGeom prst="rect">
            <a:avLst/>
          </a:prstGeom>
        </p:spPr>
        <p:txBody>
          <a:bodyPr/>
          <a:lstStyle/>
          <a:p>
            <a:pPr marL="0" algn="just">
              <a:spcBef>
                <a:spcPts val="0"/>
              </a:spcBef>
              <a:buClr>
                <a:schemeClr val="accent3">
                  <a:lumMod val="75000"/>
                </a:schemeClr>
              </a:buClr>
              <a:buSzPct val="120000"/>
              <a:buFont typeface="Wingdings" pitchFamily="2" charset="2"/>
              <a:buChar char="Ø"/>
            </a:pPr>
            <a:r>
              <a:rPr lang="ru-RU" sz="2400" dirty="0" smtClean="0">
                <a:latin typeface="Arial" pitchFamily="34" charset="0"/>
                <a:cs typeface="Arial" pitchFamily="34" charset="0"/>
              </a:rPr>
              <a:t>В день проведения сочинения (изложения) участникам запрещается иметь при себе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 ( в том числе  ручные часы)</a:t>
            </a:r>
            <a:endParaRPr lang="ru-RU" dirty="0"/>
          </a:p>
        </p:txBody>
      </p:sp>
      <p:pic>
        <p:nvPicPr>
          <p:cNvPr id="8" name="Picture 2" descr="C:\Users\1\Desktop\ПЛАКАТЫ\blank-kvitantsii-ob-oplate-uslug_610.jpg"/>
          <p:cNvPicPr>
            <a:picLocks noChangeAspect="1" noChangeArrowheads="1"/>
          </p:cNvPicPr>
          <p:nvPr/>
        </p:nvPicPr>
        <p:blipFill>
          <a:blip r:embed="rId3" cstate="print"/>
          <a:srcRect/>
          <a:stretch>
            <a:fillRect/>
          </a:stretch>
        </p:blipFill>
        <p:spPr bwMode="auto">
          <a:xfrm>
            <a:off x="815413" y="4365104"/>
            <a:ext cx="2400267"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1\Desktop\ПЛАКАТЫ\iWatchz-Wrist-Watch-Band-Strap-mp4-Player-Cases-For-iPod-Nano-6-Case-with-Retail-Box.jpg"/>
          <p:cNvPicPr>
            <a:picLocks noChangeAspect="1" noChangeArrowheads="1"/>
          </p:cNvPicPr>
          <p:nvPr/>
        </p:nvPicPr>
        <p:blipFill>
          <a:blip r:embed="rId4" cstate="print"/>
          <a:srcRect/>
          <a:stretch>
            <a:fillRect/>
          </a:stretch>
        </p:blipFill>
        <p:spPr bwMode="auto">
          <a:xfrm>
            <a:off x="8592277" y="4149080"/>
            <a:ext cx="2592288" cy="1872208"/>
          </a:xfrm>
          <a:prstGeom prst="rect">
            <a:avLst/>
          </a:prstGeom>
          <a:noFill/>
        </p:spPr>
      </p:pic>
      <p:pic>
        <p:nvPicPr>
          <p:cNvPr id="10" name="Picture 5" descr="C:\Users\1\Desktop\ПЛАКАТЫ\lekcii_1.jpg"/>
          <p:cNvPicPr>
            <a:picLocks noChangeAspect="1" noChangeArrowheads="1"/>
          </p:cNvPicPr>
          <p:nvPr/>
        </p:nvPicPr>
        <p:blipFill>
          <a:blip r:embed="rId5" cstate="print"/>
          <a:srcRect/>
          <a:stretch>
            <a:fillRect/>
          </a:stretch>
        </p:blipFill>
        <p:spPr bwMode="auto">
          <a:xfrm>
            <a:off x="4943872" y="4509120"/>
            <a:ext cx="2400267" cy="1584176"/>
          </a:xfrm>
          <a:prstGeom prst="rect">
            <a:avLst/>
          </a:prstGeom>
          <a:noFill/>
        </p:spPr>
      </p:pic>
      <p:pic>
        <p:nvPicPr>
          <p:cNvPr id="11" name="Picture 2" descr="https://cdn.pixabay.com/photo/2012/04/25/00/54/signs-41487_128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5120" y="4297350"/>
            <a:ext cx="2578533" cy="19399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cdn.pixabay.com/photo/2012/04/25/00/54/signs-41487_128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9495" y="3861049"/>
            <a:ext cx="2578533" cy="193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630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1"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2732"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2733"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2734"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2735"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2736"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2737"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2738"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2739"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2740"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2741"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2742"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2743"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2744"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2745"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2746"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2747"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2748"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2749"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2750"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2751"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2752"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2753"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2754"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2755"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2756"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2757"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2758"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2759"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2760"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2761"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2762"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2763"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2764"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2765"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2766"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2767"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2768"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2769"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2770"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2771"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2772"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2773"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2774"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2775"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2776"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2777"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2778"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2779"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2780"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2781"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2782"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2783"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2784"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2785"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2786"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2787"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2788"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2789"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2790"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2791"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2792"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2793"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2794"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2795"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2796"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2797"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2798"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2799"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2800"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2801"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2802"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2803"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2804"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2805"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2806"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2807"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2808"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2809"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2810"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2811"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2812"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2813"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2814"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2815"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2816"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2817"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2818"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2819"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2820"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2821"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2822"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2823"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2824"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2825"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2826"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2827"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2828"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2829"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2830"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2831"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2832"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2833"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2834"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2835"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2836"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2837"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2838"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2839"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2840"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2841"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2842"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2843"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2844"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2845"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2846"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2847"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2848"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2849"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2850"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2851"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2852"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2853"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2854"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2855"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2856"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2857"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2858"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2859"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2860"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2861"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2862"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2863"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2864"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2865"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2866"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2867"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2868"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2869"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2870"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2871"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2872"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2873"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2874"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2875"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2876"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2877"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2878"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2879"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2880"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2881"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2882" name="Freeform 152"/>
          <p:cNvSpPr/>
          <p:nvPr/>
        </p:nvSpPr>
        <p:spPr>
          <a:xfrm>
            <a:off x="1411200" y="621720"/>
            <a:ext cx="11880" cy="5040"/>
          </a:xfrm>
          <a:custGeom>
            <a:avLst/>
            <a:gdLst/>
            <a:ahLst/>
            <a:cxnLst/>
            <a:rect l="0" t="0" r="r" b="b"/>
            <a:pathLst>
              <a:path w="33" h="14">
                <a:moveTo>
                  <a:pt x="0" y="0"/>
                </a:moveTo>
                <a:lnTo>
                  <a:pt x="32" y="0"/>
                </a:lnTo>
                <a:lnTo>
                  <a:pt x="0" y="13"/>
                </a:lnTo>
                <a:lnTo>
                  <a:pt x="0" y="0"/>
                </a:lnTo>
                <a:close/>
              </a:path>
            </a:pathLst>
          </a:custGeom>
          <a:solidFill>
            <a:srgbClr val="FEB80E"/>
          </a:solidFill>
          <a:ln>
            <a:noFill/>
          </a:ln>
        </p:spPr>
      </p:sp>
      <p:sp>
        <p:nvSpPr>
          <p:cNvPr id="2883" name="Freeform 153"/>
          <p:cNvSpPr/>
          <p:nvPr/>
        </p:nvSpPr>
        <p:spPr>
          <a:xfrm>
            <a:off x="1411200" y="621720"/>
            <a:ext cx="23400" cy="9720"/>
          </a:xfrm>
          <a:custGeom>
            <a:avLst/>
            <a:gdLst/>
            <a:ahLst/>
            <a:cxnLst/>
            <a:rect l="0" t="0" r="r" b="b"/>
            <a:pathLst>
              <a:path w="65" h="27">
                <a:moveTo>
                  <a:pt x="0" y="13"/>
                </a:moveTo>
                <a:lnTo>
                  <a:pt x="32" y="0"/>
                </a:lnTo>
                <a:lnTo>
                  <a:pt x="64" y="0"/>
                </a:lnTo>
                <a:lnTo>
                  <a:pt x="0" y="26"/>
                </a:lnTo>
                <a:lnTo>
                  <a:pt x="0" y="13"/>
                </a:lnTo>
                <a:close/>
              </a:path>
            </a:pathLst>
          </a:custGeom>
          <a:solidFill>
            <a:srgbClr val="FEB810"/>
          </a:solidFill>
          <a:ln>
            <a:noFill/>
          </a:ln>
        </p:spPr>
      </p:sp>
      <p:sp>
        <p:nvSpPr>
          <p:cNvPr id="2884" name="Freeform 154"/>
          <p:cNvSpPr/>
          <p:nvPr/>
        </p:nvSpPr>
        <p:spPr>
          <a:xfrm>
            <a:off x="1411200" y="621720"/>
            <a:ext cx="34920" cy="14400"/>
          </a:xfrm>
          <a:custGeom>
            <a:avLst/>
            <a:gdLst/>
            <a:ahLst/>
            <a:cxnLst/>
            <a:rect l="0" t="0" r="r" b="b"/>
            <a:pathLst>
              <a:path w="97" h="40">
                <a:moveTo>
                  <a:pt x="0" y="25"/>
                </a:moveTo>
                <a:lnTo>
                  <a:pt x="63" y="0"/>
                </a:lnTo>
                <a:lnTo>
                  <a:pt x="96" y="0"/>
                </a:lnTo>
                <a:lnTo>
                  <a:pt x="0" y="39"/>
                </a:lnTo>
                <a:lnTo>
                  <a:pt x="0" y="25"/>
                </a:lnTo>
                <a:close/>
              </a:path>
            </a:pathLst>
          </a:custGeom>
          <a:solidFill>
            <a:srgbClr val="FEB813"/>
          </a:solidFill>
          <a:ln>
            <a:noFill/>
          </a:ln>
        </p:spPr>
      </p:sp>
      <p:sp>
        <p:nvSpPr>
          <p:cNvPr id="2885" name="Freeform 155"/>
          <p:cNvSpPr/>
          <p:nvPr/>
        </p:nvSpPr>
        <p:spPr>
          <a:xfrm>
            <a:off x="1411200" y="621720"/>
            <a:ext cx="46080" cy="18720"/>
          </a:xfrm>
          <a:custGeom>
            <a:avLst/>
            <a:gdLst/>
            <a:ahLst/>
            <a:cxnLst/>
            <a:rect l="0" t="0" r="r" b="b"/>
            <a:pathLst>
              <a:path w="128" h="52">
                <a:moveTo>
                  <a:pt x="0" y="38"/>
                </a:moveTo>
                <a:lnTo>
                  <a:pt x="96" y="0"/>
                </a:lnTo>
                <a:lnTo>
                  <a:pt x="127" y="0"/>
                </a:lnTo>
                <a:lnTo>
                  <a:pt x="0" y="51"/>
                </a:lnTo>
                <a:lnTo>
                  <a:pt x="0" y="38"/>
                </a:lnTo>
                <a:close/>
              </a:path>
            </a:pathLst>
          </a:custGeom>
          <a:solidFill>
            <a:srgbClr val="FEB816"/>
          </a:solidFill>
          <a:ln>
            <a:noFill/>
          </a:ln>
        </p:spPr>
      </p:sp>
      <p:sp>
        <p:nvSpPr>
          <p:cNvPr id="2886" name="Freeform 156"/>
          <p:cNvSpPr/>
          <p:nvPr/>
        </p:nvSpPr>
        <p:spPr>
          <a:xfrm>
            <a:off x="1411200" y="621720"/>
            <a:ext cx="57600" cy="23400"/>
          </a:xfrm>
          <a:custGeom>
            <a:avLst/>
            <a:gdLst/>
            <a:ahLst/>
            <a:cxnLst/>
            <a:rect l="0" t="0" r="r" b="b"/>
            <a:pathLst>
              <a:path w="160" h="65">
                <a:moveTo>
                  <a:pt x="0" y="51"/>
                </a:moveTo>
                <a:lnTo>
                  <a:pt x="127" y="0"/>
                </a:lnTo>
                <a:lnTo>
                  <a:pt x="159" y="0"/>
                </a:lnTo>
                <a:lnTo>
                  <a:pt x="0" y="64"/>
                </a:lnTo>
                <a:lnTo>
                  <a:pt x="0" y="51"/>
                </a:lnTo>
                <a:close/>
              </a:path>
            </a:pathLst>
          </a:custGeom>
          <a:solidFill>
            <a:srgbClr val="FEB818"/>
          </a:solidFill>
          <a:ln>
            <a:noFill/>
          </a:ln>
        </p:spPr>
      </p:sp>
      <p:sp>
        <p:nvSpPr>
          <p:cNvPr id="2887" name="Freeform 157"/>
          <p:cNvSpPr/>
          <p:nvPr/>
        </p:nvSpPr>
        <p:spPr>
          <a:xfrm>
            <a:off x="1411200" y="621720"/>
            <a:ext cx="68760" cy="28080"/>
          </a:xfrm>
          <a:custGeom>
            <a:avLst/>
            <a:gdLst/>
            <a:ahLst/>
            <a:cxnLst/>
            <a:rect l="0" t="0" r="r" b="b"/>
            <a:pathLst>
              <a:path w="191" h="78">
                <a:moveTo>
                  <a:pt x="0" y="64"/>
                </a:moveTo>
                <a:lnTo>
                  <a:pt x="159" y="0"/>
                </a:lnTo>
                <a:lnTo>
                  <a:pt x="190" y="0"/>
                </a:lnTo>
                <a:lnTo>
                  <a:pt x="0" y="77"/>
                </a:lnTo>
                <a:lnTo>
                  <a:pt x="0" y="64"/>
                </a:lnTo>
                <a:close/>
              </a:path>
            </a:pathLst>
          </a:custGeom>
          <a:solidFill>
            <a:srgbClr val="FEB819"/>
          </a:solidFill>
          <a:ln>
            <a:noFill/>
          </a:ln>
        </p:spPr>
      </p:sp>
      <p:sp>
        <p:nvSpPr>
          <p:cNvPr id="2888" name="Freeform 158"/>
          <p:cNvSpPr/>
          <p:nvPr/>
        </p:nvSpPr>
        <p:spPr>
          <a:xfrm>
            <a:off x="1411200" y="621720"/>
            <a:ext cx="80280" cy="32400"/>
          </a:xfrm>
          <a:custGeom>
            <a:avLst/>
            <a:gdLst/>
            <a:ahLst/>
            <a:cxnLst/>
            <a:rect l="0" t="0" r="r" b="b"/>
            <a:pathLst>
              <a:path w="223" h="90">
                <a:moveTo>
                  <a:pt x="0" y="76"/>
                </a:moveTo>
                <a:lnTo>
                  <a:pt x="190" y="0"/>
                </a:lnTo>
                <a:lnTo>
                  <a:pt x="222" y="0"/>
                </a:lnTo>
                <a:lnTo>
                  <a:pt x="0" y="89"/>
                </a:lnTo>
                <a:lnTo>
                  <a:pt x="0" y="76"/>
                </a:lnTo>
                <a:close/>
              </a:path>
            </a:pathLst>
          </a:custGeom>
          <a:solidFill>
            <a:srgbClr val="FEB91B"/>
          </a:solidFill>
          <a:ln>
            <a:noFill/>
          </a:ln>
        </p:spPr>
      </p:sp>
      <p:sp>
        <p:nvSpPr>
          <p:cNvPr id="2889" name="Freeform 159"/>
          <p:cNvSpPr/>
          <p:nvPr/>
        </p:nvSpPr>
        <p:spPr>
          <a:xfrm>
            <a:off x="1411200" y="621720"/>
            <a:ext cx="91800" cy="37080"/>
          </a:xfrm>
          <a:custGeom>
            <a:avLst/>
            <a:gdLst/>
            <a:ahLst/>
            <a:cxnLst/>
            <a:rect l="0" t="0" r="r" b="b"/>
            <a:pathLst>
              <a:path w="255" h="103">
                <a:moveTo>
                  <a:pt x="0" y="89"/>
                </a:moveTo>
                <a:lnTo>
                  <a:pt x="222" y="0"/>
                </a:lnTo>
                <a:lnTo>
                  <a:pt x="254" y="0"/>
                </a:lnTo>
                <a:lnTo>
                  <a:pt x="0" y="102"/>
                </a:lnTo>
                <a:lnTo>
                  <a:pt x="0" y="89"/>
                </a:lnTo>
                <a:close/>
              </a:path>
            </a:pathLst>
          </a:custGeom>
          <a:solidFill>
            <a:srgbClr val="FEB91D"/>
          </a:solidFill>
          <a:ln>
            <a:noFill/>
          </a:ln>
        </p:spPr>
      </p:sp>
      <p:sp>
        <p:nvSpPr>
          <p:cNvPr id="2890" name="Freeform 160"/>
          <p:cNvSpPr/>
          <p:nvPr/>
        </p:nvSpPr>
        <p:spPr>
          <a:xfrm>
            <a:off x="1411200" y="621720"/>
            <a:ext cx="102960" cy="41400"/>
          </a:xfrm>
          <a:custGeom>
            <a:avLst/>
            <a:gdLst/>
            <a:ahLst/>
            <a:cxnLst/>
            <a:rect l="0" t="0" r="r" b="b"/>
            <a:pathLst>
              <a:path w="286" h="115">
                <a:moveTo>
                  <a:pt x="0" y="102"/>
                </a:moveTo>
                <a:lnTo>
                  <a:pt x="254" y="0"/>
                </a:lnTo>
                <a:lnTo>
                  <a:pt x="285" y="0"/>
                </a:lnTo>
                <a:lnTo>
                  <a:pt x="0" y="114"/>
                </a:lnTo>
                <a:lnTo>
                  <a:pt x="0" y="102"/>
                </a:lnTo>
                <a:close/>
              </a:path>
            </a:pathLst>
          </a:custGeom>
          <a:solidFill>
            <a:srgbClr val="FEB91E"/>
          </a:solidFill>
          <a:ln>
            <a:noFill/>
          </a:ln>
        </p:spPr>
      </p:sp>
      <p:sp>
        <p:nvSpPr>
          <p:cNvPr id="2891" name="Freeform 161"/>
          <p:cNvSpPr/>
          <p:nvPr/>
        </p:nvSpPr>
        <p:spPr>
          <a:xfrm>
            <a:off x="1411200" y="621720"/>
            <a:ext cx="114480" cy="46080"/>
          </a:xfrm>
          <a:custGeom>
            <a:avLst/>
            <a:gdLst/>
            <a:ahLst/>
            <a:cxnLst/>
            <a:rect l="0" t="0" r="r" b="b"/>
            <a:pathLst>
              <a:path w="318" h="128">
                <a:moveTo>
                  <a:pt x="0" y="114"/>
                </a:moveTo>
                <a:lnTo>
                  <a:pt x="285" y="0"/>
                </a:lnTo>
                <a:lnTo>
                  <a:pt x="317" y="0"/>
                </a:lnTo>
                <a:lnTo>
                  <a:pt x="0" y="127"/>
                </a:lnTo>
                <a:lnTo>
                  <a:pt x="0" y="114"/>
                </a:lnTo>
                <a:close/>
              </a:path>
            </a:pathLst>
          </a:custGeom>
          <a:solidFill>
            <a:srgbClr val="FEB91F"/>
          </a:solidFill>
          <a:ln>
            <a:noFill/>
          </a:ln>
        </p:spPr>
      </p:sp>
      <p:sp>
        <p:nvSpPr>
          <p:cNvPr id="2892" name="Freeform 162"/>
          <p:cNvSpPr/>
          <p:nvPr/>
        </p:nvSpPr>
        <p:spPr>
          <a:xfrm>
            <a:off x="1411200" y="621720"/>
            <a:ext cx="126000" cy="50760"/>
          </a:xfrm>
          <a:custGeom>
            <a:avLst/>
            <a:gdLst/>
            <a:ahLst/>
            <a:cxnLst/>
            <a:rect l="0" t="0" r="r" b="b"/>
            <a:pathLst>
              <a:path w="350" h="141">
                <a:moveTo>
                  <a:pt x="0" y="126"/>
                </a:moveTo>
                <a:lnTo>
                  <a:pt x="317" y="0"/>
                </a:lnTo>
                <a:lnTo>
                  <a:pt x="349" y="0"/>
                </a:lnTo>
                <a:lnTo>
                  <a:pt x="0" y="140"/>
                </a:lnTo>
                <a:lnTo>
                  <a:pt x="0" y="126"/>
                </a:lnTo>
                <a:close/>
              </a:path>
            </a:pathLst>
          </a:custGeom>
          <a:solidFill>
            <a:srgbClr val="FEB921"/>
          </a:solidFill>
          <a:ln>
            <a:noFill/>
          </a:ln>
        </p:spPr>
      </p:sp>
      <p:sp>
        <p:nvSpPr>
          <p:cNvPr id="2893" name="Freeform 163"/>
          <p:cNvSpPr/>
          <p:nvPr/>
        </p:nvSpPr>
        <p:spPr>
          <a:xfrm>
            <a:off x="1411200" y="621720"/>
            <a:ext cx="137160" cy="55080"/>
          </a:xfrm>
          <a:custGeom>
            <a:avLst/>
            <a:gdLst/>
            <a:ahLst/>
            <a:cxnLst/>
            <a:rect l="0" t="0" r="r" b="b"/>
            <a:pathLst>
              <a:path w="381" h="153">
                <a:moveTo>
                  <a:pt x="0" y="140"/>
                </a:moveTo>
                <a:lnTo>
                  <a:pt x="349" y="0"/>
                </a:lnTo>
                <a:lnTo>
                  <a:pt x="380" y="0"/>
                </a:lnTo>
                <a:lnTo>
                  <a:pt x="0" y="152"/>
                </a:lnTo>
                <a:lnTo>
                  <a:pt x="0" y="140"/>
                </a:lnTo>
                <a:close/>
              </a:path>
            </a:pathLst>
          </a:custGeom>
          <a:solidFill>
            <a:srgbClr val="FEB923"/>
          </a:solidFill>
          <a:ln>
            <a:noFill/>
          </a:ln>
        </p:spPr>
      </p:sp>
      <p:sp>
        <p:nvSpPr>
          <p:cNvPr id="2894" name="Freeform 164"/>
          <p:cNvSpPr/>
          <p:nvPr/>
        </p:nvSpPr>
        <p:spPr>
          <a:xfrm>
            <a:off x="1411200" y="621720"/>
            <a:ext cx="148680" cy="59760"/>
          </a:xfrm>
          <a:custGeom>
            <a:avLst/>
            <a:gdLst/>
            <a:ahLst/>
            <a:cxnLst/>
            <a:rect l="0" t="0" r="r" b="b"/>
            <a:pathLst>
              <a:path w="413" h="166">
                <a:moveTo>
                  <a:pt x="0" y="151"/>
                </a:moveTo>
                <a:lnTo>
                  <a:pt x="379" y="0"/>
                </a:lnTo>
                <a:lnTo>
                  <a:pt x="412" y="0"/>
                </a:lnTo>
                <a:lnTo>
                  <a:pt x="0" y="165"/>
                </a:lnTo>
                <a:lnTo>
                  <a:pt x="0" y="151"/>
                </a:lnTo>
                <a:close/>
              </a:path>
            </a:pathLst>
          </a:custGeom>
          <a:solidFill>
            <a:srgbClr val="FEB925"/>
          </a:solidFill>
          <a:ln>
            <a:noFill/>
          </a:ln>
        </p:spPr>
      </p:sp>
      <p:sp>
        <p:nvSpPr>
          <p:cNvPr id="2895" name="Freeform 165"/>
          <p:cNvSpPr/>
          <p:nvPr/>
        </p:nvSpPr>
        <p:spPr>
          <a:xfrm>
            <a:off x="1411200" y="621720"/>
            <a:ext cx="160200" cy="64440"/>
          </a:xfrm>
          <a:custGeom>
            <a:avLst/>
            <a:gdLst/>
            <a:ahLst/>
            <a:cxnLst/>
            <a:rect l="0" t="0" r="r" b="b"/>
            <a:pathLst>
              <a:path w="445" h="179">
                <a:moveTo>
                  <a:pt x="0" y="165"/>
                </a:moveTo>
                <a:lnTo>
                  <a:pt x="412" y="0"/>
                </a:lnTo>
                <a:lnTo>
                  <a:pt x="444" y="0"/>
                </a:lnTo>
                <a:lnTo>
                  <a:pt x="0" y="178"/>
                </a:lnTo>
                <a:lnTo>
                  <a:pt x="0" y="165"/>
                </a:lnTo>
                <a:close/>
              </a:path>
            </a:pathLst>
          </a:custGeom>
          <a:solidFill>
            <a:srgbClr val="FEB926"/>
          </a:solidFill>
          <a:ln>
            <a:noFill/>
          </a:ln>
        </p:spPr>
      </p:sp>
      <p:sp>
        <p:nvSpPr>
          <p:cNvPr id="2896" name="Freeform 166"/>
          <p:cNvSpPr/>
          <p:nvPr/>
        </p:nvSpPr>
        <p:spPr>
          <a:xfrm>
            <a:off x="1411200" y="621720"/>
            <a:ext cx="171360" cy="68760"/>
          </a:xfrm>
          <a:custGeom>
            <a:avLst/>
            <a:gdLst/>
            <a:ahLst/>
            <a:cxnLst/>
            <a:rect l="0" t="0" r="r" b="b"/>
            <a:pathLst>
              <a:path w="476" h="191">
                <a:moveTo>
                  <a:pt x="0" y="178"/>
                </a:moveTo>
                <a:lnTo>
                  <a:pt x="444" y="0"/>
                </a:lnTo>
                <a:lnTo>
                  <a:pt x="475" y="0"/>
                </a:lnTo>
                <a:lnTo>
                  <a:pt x="0" y="190"/>
                </a:lnTo>
                <a:lnTo>
                  <a:pt x="0" y="178"/>
                </a:lnTo>
                <a:close/>
              </a:path>
            </a:pathLst>
          </a:custGeom>
          <a:solidFill>
            <a:srgbClr val="FEB928"/>
          </a:solidFill>
          <a:ln>
            <a:noFill/>
          </a:ln>
        </p:spPr>
      </p:sp>
      <p:sp>
        <p:nvSpPr>
          <p:cNvPr id="2897" name="Freeform 167"/>
          <p:cNvSpPr/>
          <p:nvPr/>
        </p:nvSpPr>
        <p:spPr>
          <a:xfrm>
            <a:off x="1411200" y="621720"/>
            <a:ext cx="182880" cy="73440"/>
          </a:xfrm>
          <a:custGeom>
            <a:avLst/>
            <a:gdLst/>
            <a:ahLst/>
            <a:cxnLst/>
            <a:rect l="0" t="0" r="r" b="b"/>
            <a:pathLst>
              <a:path w="508" h="204">
                <a:moveTo>
                  <a:pt x="0" y="189"/>
                </a:moveTo>
                <a:lnTo>
                  <a:pt x="475" y="0"/>
                </a:lnTo>
                <a:lnTo>
                  <a:pt x="507" y="0"/>
                </a:lnTo>
                <a:lnTo>
                  <a:pt x="0" y="203"/>
                </a:lnTo>
                <a:lnTo>
                  <a:pt x="0" y="189"/>
                </a:lnTo>
                <a:close/>
              </a:path>
            </a:pathLst>
          </a:custGeom>
          <a:solidFill>
            <a:srgbClr val="FEBA29"/>
          </a:solidFill>
          <a:ln>
            <a:noFill/>
          </a:ln>
        </p:spPr>
      </p:sp>
      <p:sp>
        <p:nvSpPr>
          <p:cNvPr id="2898" name="Freeform 168"/>
          <p:cNvSpPr/>
          <p:nvPr/>
        </p:nvSpPr>
        <p:spPr>
          <a:xfrm>
            <a:off x="1411200" y="621720"/>
            <a:ext cx="194400" cy="77760"/>
          </a:xfrm>
          <a:custGeom>
            <a:avLst/>
            <a:gdLst/>
            <a:ahLst/>
            <a:cxnLst/>
            <a:rect l="0" t="0" r="r" b="b"/>
            <a:pathLst>
              <a:path w="540" h="216">
                <a:moveTo>
                  <a:pt x="0" y="203"/>
                </a:moveTo>
                <a:lnTo>
                  <a:pt x="507" y="0"/>
                </a:lnTo>
                <a:lnTo>
                  <a:pt x="539" y="0"/>
                </a:lnTo>
                <a:lnTo>
                  <a:pt x="0" y="215"/>
                </a:lnTo>
                <a:lnTo>
                  <a:pt x="0" y="203"/>
                </a:lnTo>
                <a:close/>
              </a:path>
            </a:pathLst>
          </a:custGeom>
          <a:solidFill>
            <a:srgbClr val="FEBA2B"/>
          </a:solidFill>
          <a:ln>
            <a:noFill/>
          </a:ln>
        </p:spPr>
      </p:sp>
      <p:sp>
        <p:nvSpPr>
          <p:cNvPr id="2899" name="Freeform 169"/>
          <p:cNvSpPr/>
          <p:nvPr/>
        </p:nvSpPr>
        <p:spPr>
          <a:xfrm>
            <a:off x="1411200" y="621720"/>
            <a:ext cx="205560" cy="82440"/>
          </a:xfrm>
          <a:custGeom>
            <a:avLst/>
            <a:gdLst/>
            <a:ahLst/>
            <a:cxnLst/>
            <a:rect l="0" t="0" r="r" b="b"/>
            <a:pathLst>
              <a:path w="571" h="229">
                <a:moveTo>
                  <a:pt x="0" y="215"/>
                </a:moveTo>
                <a:lnTo>
                  <a:pt x="539" y="0"/>
                </a:lnTo>
                <a:lnTo>
                  <a:pt x="570" y="0"/>
                </a:lnTo>
                <a:lnTo>
                  <a:pt x="0" y="228"/>
                </a:lnTo>
                <a:lnTo>
                  <a:pt x="0" y="215"/>
                </a:lnTo>
                <a:close/>
              </a:path>
            </a:pathLst>
          </a:custGeom>
          <a:solidFill>
            <a:srgbClr val="FEBA2C"/>
          </a:solidFill>
          <a:ln>
            <a:noFill/>
          </a:ln>
        </p:spPr>
      </p:sp>
      <p:sp>
        <p:nvSpPr>
          <p:cNvPr id="2900" name="Freeform 170"/>
          <p:cNvSpPr/>
          <p:nvPr/>
        </p:nvSpPr>
        <p:spPr>
          <a:xfrm>
            <a:off x="1411200" y="621720"/>
            <a:ext cx="217080" cy="87120"/>
          </a:xfrm>
          <a:custGeom>
            <a:avLst/>
            <a:gdLst/>
            <a:ahLst/>
            <a:cxnLst/>
            <a:rect l="0" t="0" r="r" b="b"/>
            <a:pathLst>
              <a:path w="603" h="242">
                <a:moveTo>
                  <a:pt x="0" y="228"/>
                </a:moveTo>
                <a:lnTo>
                  <a:pt x="569" y="0"/>
                </a:lnTo>
                <a:lnTo>
                  <a:pt x="602" y="0"/>
                </a:lnTo>
                <a:lnTo>
                  <a:pt x="0" y="241"/>
                </a:lnTo>
                <a:lnTo>
                  <a:pt x="0" y="228"/>
                </a:lnTo>
                <a:close/>
              </a:path>
            </a:pathLst>
          </a:custGeom>
          <a:solidFill>
            <a:srgbClr val="FEBA2E"/>
          </a:solidFill>
          <a:ln>
            <a:noFill/>
          </a:ln>
        </p:spPr>
      </p:sp>
      <p:sp>
        <p:nvSpPr>
          <p:cNvPr id="2901" name="Freeform 171"/>
          <p:cNvSpPr/>
          <p:nvPr/>
        </p:nvSpPr>
        <p:spPr>
          <a:xfrm>
            <a:off x="1411200" y="621720"/>
            <a:ext cx="228600" cy="91440"/>
          </a:xfrm>
          <a:custGeom>
            <a:avLst/>
            <a:gdLst/>
            <a:ahLst/>
            <a:cxnLst/>
            <a:rect l="0" t="0" r="r" b="b"/>
            <a:pathLst>
              <a:path w="635" h="254">
                <a:moveTo>
                  <a:pt x="0" y="241"/>
                </a:moveTo>
                <a:lnTo>
                  <a:pt x="602" y="0"/>
                </a:lnTo>
                <a:lnTo>
                  <a:pt x="634" y="0"/>
                </a:lnTo>
                <a:lnTo>
                  <a:pt x="0" y="253"/>
                </a:lnTo>
                <a:lnTo>
                  <a:pt x="0" y="241"/>
                </a:lnTo>
                <a:close/>
              </a:path>
            </a:pathLst>
          </a:custGeom>
          <a:solidFill>
            <a:srgbClr val="FEBA2F"/>
          </a:solidFill>
          <a:ln>
            <a:noFill/>
          </a:ln>
        </p:spPr>
      </p:sp>
      <p:sp>
        <p:nvSpPr>
          <p:cNvPr id="2902" name="Freeform 172"/>
          <p:cNvSpPr/>
          <p:nvPr/>
        </p:nvSpPr>
        <p:spPr>
          <a:xfrm>
            <a:off x="1411200" y="621720"/>
            <a:ext cx="239760" cy="96120"/>
          </a:xfrm>
          <a:custGeom>
            <a:avLst/>
            <a:gdLst/>
            <a:ahLst/>
            <a:cxnLst/>
            <a:rect l="0" t="0" r="r" b="b"/>
            <a:pathLst>
              <a:path w="666" h="267">
                <a:moveTo>
                  <a:pt x="0" y="252"/>
                </a:moveTo>
                <a:lnTo>
                  <a:pt x="634" y="0"/>
                </a:lnTo>
                <a:lnTo>
                  <a:pt x="665" y="0"/>
                </a:lnTo>
                <a:lnTo>
                  <a:pt x="0" y="266"/>
                </a:lnTo>
                <a:lnTo>
                  <a:pt x="0" y="252"/>
                </a:lnTo>
                <a:close/>
              </a:path>
            </a:pathLst>
          </a:custGeom>
          <a:solidFill>
            <a:srgbClr val="FEBA30"/>
          </a:solidFill>
          <a:ln>
            <a:noFill/>
          </a:ln>
        </p:spPr>
      </p:sp>
      <p:sp>
        <p:nvSpPr>
          <p:cNvPr id="2903" name="Freeform 173"/>
          <p:cNvSpPr/>
          <p:nvPr/>
        </p:nvSpPr>
        <p:spPr>
          <a:xfrm>
            <a:off x="1411200" y="621720"/>
            <a:ext cx="251280" cy="100800"/>
          </a:xfrm>
          <a:custGeom>
            <a:avLst/>
            <a:gdLst/>
            <a:ahLst/>
            <a:cxnLst/>
            <a:rect l="0" t="0" r="r" b="b"/>
            <a:pathLst>
              <a:path w="698" h="280">
                <a:moveTo>
                  <a:pt x="0" y="266"/>
                </a:moveTo>
                <a:lnTo>
                  <a:pt x="665" y="0"/>
                </a:lnTo>
                <a:lnTo>
                  <a:pt x="697" y="0"/>
                </a:lnTo>
                <a:lnTo>
                  <a:pt x="0" y="279"/>
                </a:lnTo>
                <a:lnTo>
                  <a:pt x="0" y="266"/>
                </a:lnTo>
                <a:close/>
              </a:path>
            </a:pathLst>
          </a:custGeom>
          <a:solidFill>
            <a:srgbClr val="FEBA31"/>
          </a:solidFill>
          <a:ln>
            <a:noFill/>
          </a:ln>
        </p:spPr>
      </p:sp>
      <p:sp>
        <p:nvSpPr>
          <p:cNvPr id="2904" name="Freeform 174"/>
          <p:cNvSpPr/>
          <p:nvPr/>
        </p:nvSpPr>
        <p:spPr>
          <a:xfrm>
            <a:off x="1411200" y="621720"/>
            <a:ext cx="262800" cy="105120"/>
          </a:xfrm>
          <a:custGeom>
            <a:avLst/>
            <a:gdLst/>
            <a:ahLst/>
            <a:cxnLst/>
            <a:rect l="0" t="0" r="r" b="b"/>
            <a:pathLst>
              <a:path w="730" h="292">
                <a:moveTo>
                  <a:pt x="0" y="279"/>
                </a:moveTo>
                <a:lnTo>
                  <a:pt x="697" y="0"/>
                </a:lnTo>
                <a:lnTo>
                  <a:pt x="729" y="0"/>
                </a:lnTo>
                <a:lnTo>
                  <a:pt x="0" y="291"/>
                </a:lnTo>
                <a:lnTo>
                  <a:pt x="0" y="279"/>
                </a:lnTo>
                <a:close/>
              </a:path>
            </a:pathLst>
          </a:custGeom>
          <a:solidFill>
            <a:srgbClr val="FEBA33"/>
          </a:solidFill>
          <a:ln>
            <a:noFill/>
          </a:ln>
        </p:spPr>
      </p:sp>
      <p:sp>
        <p:nvSpPr>
          <p:cNvPr id="2905" name="Freeform 175"/>
          <p:cNvSpPr/>
          <p:nvPr/>
        </p:nvSpPr>
        <p:spPr>
          <a:xfrm>
            <a:off x="1411200" y="621720"/>
            <a:ext cx="273960" cy="109800"/>
          </a:xfrm>
          <a:custGeom>
            <a:avLst/>
            <a:gdLst/>
            <a:ahLst/>
            <a:cxnLst/>
            <a:rect l="0" t="0" r="r" b="b"/>
            <a:pathLst>
              <a:path w="761" h="305">
                <a:moveTo>
                  <a:pt x="0" y="291"/>
                </a:moveTo>
                <a:lnTo>
                  <a:pt x="729" y="0"/>
                </a:lnTo>
                <a:lnTo>
                  <a:pt x="760" y="0"/>
                </a:lnTo>
                <a:lnTo>
                  <a:pt x="0" y="304"/>
                </a:lnTo>
                <a:lnTo>
                  <a:pt x="0" y="291"/>
                </a:lnTo>
                <a:close/>
              </a:path>
            </a:pathLst>
          </a:custGeom>
          <a:solidFill>
            <a:srgbClr val="FEBA34"/>
          </a:solidFill>
          <a:ln>
            <a:noFill/>
          </a:ln>
        </p:spPr>
      </p:sp>
      <p:sp>
        <p:nvSpPr>
          <p:cNvPr id="2906" name="Freeform 176"/>
          <p:cNvSpPr/>
          <p:nvPr/>
        </p:nvSpPr>
        <p:spPr>
          <a:xfrm>
            <a:off x="1411200" y="621720"/>
            <a:ext cx="285480" cy="114480"/>
          </a:xfrm>
          <a:custGeom>
            <a:avLst/>
            <a:gdLst/>
            <a:ahLst/>
            <a:cxnLst/>
            <a:rect l="0" t="0" r="r" b="b"/>
            <a:pathLst>
              <a:path w="793" h="318">
                <a:moveTo>
                  <a:pt x="0" y="304"/>
                </a:moveTo>
                <a:lnTo>
                  <a:pt x="760" y="0"/>
                </a:lnTo>
                <a:lnTo>
                  <a:pt x="792" y="0"/>
                </a:lnTo>
                <a:lnTo>
                  <a:pt x="0" y="317"/>
                </a:lnTo>
                <a:lnTo>
                  <a:pt x="0" y="304"/>
                </a:lnTo>
                <a:close/>
              </a:path>
            </a:pathLst>
          </a:custGeom>
          <a:solidFill>
            <a:srgbClr val="FEBB36"/>
          </a:solidFill>
          <a:ln>
            <a:noFill/>
          </a:ln>
        </p:spPr>
      </p:sp>
      <p:sp>
        <p:nvSpPr>
          <p:cNvPr id="2907" name="Freeform 177"/>
          <p:cNvSpPr/>
          <p:nvPr/>
        </p:nvSpPr>
        <p:spPr>
          <a:xfrm>
            <a:off x="1411200" y="621720"/>
            <a:ext cx="296640" cy="118800"/>
          </a:xfrm>
          <a:custGeom>
            <a:avLst/>
            <a:gdLst/>
            <a:ahLst/>
            <a:cxnLst/>
            <a:rect l="0" t="0" r="r" b="b"/>
            <a:pathLst>
              <a:path w="824" h="330">
                <a:moveTo>
                  <a:pt x="0" y="317"/>
                </a:moveTo>
                <a:lnTo>
                  <a:pt x="792" y="0"/>
                </a:lnTo>
                <a:lnTo>
                  <a:pt x="823" y="0"/>
                </a:lnTo>
                <a:lnTo>
                  <a:pt x="0" y="329"/>
                </a:lnTo>
                <a:lnTo>
                  <a:pt x="0" y="317"/>
                </a:lnTo>
                <a:close/>
              </a:path>
            </a:pathLst>
          </a:custGeom>
          <a:solidFill>
            <a:srgbClr val="FEBB37"/>
          </a:solidFill>
          <a:ln>
            <a:noFill/>
          </a:ln>
        </p:spPr>
      </p:sp>
      <p:sp>
        <p:nvSpPr>
          <p:cNvPr id="2908" name="Freeform 178"/>
          <p:cNvSpPr/>
          <p:nvPr/>
        </p:nvSpPr>
        <p:spPr>
          <a:xfrm>
            <a:off x="1411200" y="621720"/>
            <a:ext cx="308160" cy="123480"/>
          </a:xfrm>
          <a:custGeom>
            <a:avLst/>
            <a:gdLst/>
            <a:ahLst/>
            <a:cxnLst/>
            <a:rect l="0" t="0" r="r" b="b"/>
            <a:pathLst>
              <a:path w="856" h="343">
                <a:moveTo>
                  <a:pt x="0" y="329"/>
                </a:moveTo>
                <a:lnTo>
                  <a:pt x="823" y="0"/>
                </a:lnTo>
                <a:lnTo>
                  <a:pt x="855" y="0"/>
                </a:lnTo>
                <a:lnTo>
                  <a:pt x="0" y="342"/>
                </a:lnTo>
                <a:lnTo>
                  <a:pt x="0" y="329"/>
                </a:lnTo>
                <a:close/>
              </a:path>
            </a:pathLst>
          </a:custGeom>
          <a:solidFill>
            <a:srgbClr val="FEBB38"/>
          </a:solidFill>
          <a:ln>
            <a:noFill/>
          </a:ln>
        </p:spPr>
      </p:sp>
      <p:sp>
        <p:nvSpPr>
          <p:cNvPr id="2909" name="Freeform 179"/>
          <p:cNvSpPr/>
          <p:nvPr/>
        </p:nvSpPr>
        <p:spPr>
          <a:xfrm>
            <a:off x="1411200" y="621720"/>
            <a:ext cx="319680" cy="127800"/>
          </a:xfrm>
          <a:custGeom>
            <a:avLst/>
            <a:gdLst/>
            <a:ahLst/>
            <a:cxnLst/>
            <a:rect l="0" t="0" r="r" b="b"/>
            <a:pathLst>
              <a:path w="888" h="355">
                <a:moveTo>
                  <a:pt x="0" y="342"/>
                </a:moveTo>
                <a:lnTo>
                  <a:pt x="855" y="0"/>
                </a:lnTo>
                <a:lnTo>
                  <a:pt x="887" y="0"/>
                </a:lnTo>
                <a:lnTo>
                  <a:pt x="0" y="354"/>
                </a:lnTo>
                <a:lnTo>
                  <a:pt x="0" y="342"/>
                </a:lnTo>
                <a:close/>
              </a:path>
            </a:pathLst>
          </a:custGeom>
          <a:solidFill>
            <a:srgbClr val="FEBB39"/>
          </a:solidFill>
          <a:ln>
            <a:noFill/>
          </a:ln>
        </p:spPr>
      </p:sp>
      <p:sp>
        <p:nvSpPr>
          <p:cNvPr id="2910" name="Freeform 180"/>
          <p:cNvSpPr/>
          <p:nvPr/>
        </p:nvSpPr>
        <p:spPr>
          <a:xfrm>
            <a:off x="1411200" y="621720"/>
            <a:ext cx="330840" cy="132480"/>
          </a:xfrm>
          <a:custGeom>
            <a:avLst/>
            <a:gdLst/>
            <a:ahLst/>
            <a:cxnLst/>
            <a:rect l="0" t="0" r="r" b="b"/>
            <a:pathLst>
              <a:path w="919" h="368">
                <a:moveTo>
                  <a:pt x="0" y="354"/>
                </a:moveTo>
                <a:lnTo>
                  <a:pt x="887" y="0"/>
                </a:lnTo>
                <a:lnTo>
                  <a:pt x="918" y="0"/>
                </a:lnTo>
                <a:lnTo>
                  <a:pt x="0" y="367"/>
                </a:lnTo>
                <a:lnTo>
                  <a:pt x="0" y="354"/>
                </a:lnTo>
                <a:close/>
              </a:path>
            </a:pathLst>
          </a:custGeom>
          <a:solidFill>
            <a:srgbClr val="FEBB3B"/>
          </a:solidFill>
          <a:ln>
            <a:noFill/>
          </a:ln>
        </p:spPr>
      </p:sp>
      <p:sp>
        <p:nvSpPr>
          <p:cNvPr id="2911" name="Freeform 181"/>
          <p:cNvSpPr/>
          <p:nvPr/>
        </p:nvSpPr>
        <p:spPr>
          <a:xfrm>
            <a:off x="1411200" y="621720"/>
            <a:ext cx="342360" cy="137160"/>
          </a:xfrm>
          <a:custGeom>
            <a:avLst/>
            <a:gdLst/>
            <a:ahLst/>
            <a:cxnLst/>
            <a:rect l="0" t="0" r="r" b="b"/>
            <a:pathLst>
              <a:path w="951" h="381">
                <a:moveTo>
                  <a:pt x="0" y="367"/>
                </a:moveTo>
                <a:lnTo>
                  <a:pt x="918" y="0"/>
                </a:lnTo>
                <a:lnTo>
                  <a:pt x="950" y="0"/>
                </a:lnTo>
                <a:lnTo>
                  <a:pt x="0" y="380"/>
                </a:lnTo>
                <a:lnTo>
                  <a:pt x="0" y="367"/>
                </a:lnTo>
                <a:close/>
              </a:path>
            </a:pathLst>
          </a:custGeom>
          <a:solidFill>
            <a:srgbClr val="FEBB3C"/>
          </a:solidFill>
          <a:ln>
            <a:noFill/>
          </a:ln>
        </p:spPr>
      </p:sp>
      <p:sp>
        <p:nvSpPr>
          <p:cNvPr id="2912" name="Freeform 182"/>
          <p:cNvSpPr/>
          <p:nvPr/>
        </p:nvSpPr>
        <p:spPr>
          <a:xfrm>
            <a:off x="1411200" y="621720"/>
            <a:ext cx="353880" cy="141480"/>
          </a:xfrm>
          <a:custGeom>
            <a:avLst/>
            <a:gdLst/>
            <a:ahLst/>
            <a:cxnLst/>
            <a:rect l="0" t="0" r="r" b="b"/>
            <a:pathLst>
              <a:path w="983" h="393">
                <a:moveTo>
                  <a:pt x="0" y="380"/>
                </a:moveTo>
                <a:lnTo>
                  <a:pt x="950" y="0"/>
                </a:lnTo>
                <a:lnTo>
                  <a:pt x="982" y="0"/>
                </a:lnTo>
                <a:lnTo>
                  <a:pt x="0" y="392"/>
                </a:lnTo>
                <a:lnTo>
                  <a:pt x="0" y="380"/>
                </a:lnTo>
                <a:close/>
              </a:path>
            </a:pathLst>
          </a:custGeom>
          <a:solidFill>
            <a:srgbClr val="FEBC3D"/>
          </a:solidFill>
          <a:ln>
            <a:noFill/>
          </a:ln>
        </p:spPr>
      </p:sp>
      <p:sp>
        <p:nvSpPr>
          <p:cNvPr id="2913" name="Freeform 183"/>
          <p:cNvSpPr/>
          <p:nvPr/>
        </p:nvSpPr>
        <p:spPr>
          <a:xfrm>
            <a:off x="1411200" y="621720"/>
            <a:ext cx="365040" cy="146160"/>
          </a:xfrm>
          <a:custGeom>
            <a:avLst/>
            <a:gdLst/>
            <a:ahLst/>
            <a:cxnLst/>
            <a:rect l="0" t="0" r="r" b="b"/>
            <a:pathLst>
              <a:path w="1014" h="406">
                <a:moveTo>
                  <a:pt x="0" y="392"/>
                </a:moveTo>
                <a:lnTo>
                  <a:pt x="982" y="0"/>
                </a:lnTo>
                <a:lnTo>
                  <a:pt x="1013" y="0"/>
                </a:lnTo>
                <a:lnTo>
                  <a:pt x="0" y="405"/>
                </a:lnTo>
                <a:lnTo>
                  <a:pt x="0" y="392"/>
                </a:lnTo>
                <a:close/>
              </a:path>
            </a:pathLst>
          </a:custGeom>
          <a:solidFill>
            <a:srgbClr val="FEBC3E"/>
          </a:solidFill>
          <a:ln>
            <a:noFill/>
          </a:ln>
        </p:spPr>
      </p:sp>
      <p:sp>
        <p:nvSpPr>
          <p:cNvPr id="2914" name="Freeform 184"/>
          <p:cNvSpPr/>
          <p:nvPr/>
        </p:nvSpPr>
        <p:spPr>
          <a:xfrm>
            <a:off x="1411200" y="621720"/>
            <a:ext cx="376560" cy="150840"/>
          </a:xfrm>
          <a:custGeom>
            <a:avLst/>
            <a:gdLst/>
            <a:ahLst/>
            <a:cxnLst/>
            <a:rect l="0" t="0" r="r" b="b"/>
            <a:pathLst>
              <a:path w="1046" h="419">
                <a:moveTo>
                  <a:pt x="0" y="405"/>
                </a:moveTo>
                <a:lnTo>
                  <a:pt x="1013" y="0"/>
                </a:lnTo>
                <a:lnTo>
                  <a:pt x="1045" y="0"/>
                </a:lnTo>
                <a:lnTo>
                  <a:pt x="0" y="418"/>
                </a:lnTo>
                <a:lnTo>
                  <a:pt x="0" y="405"/>
                </a:lnTo>
                <a:close/>
              </a:path>
            </a:pathLst>
          </a:custGeom>
          <a:solidFill>
            <a:srgbClr val="FEBC40"/>
          </a:solidFill>
          <a:ln>
            <a:noFill/>
          </a:ln>
        </p:spPr>
      </p:sp>
      <p:sp>
        <p:nvSpPr>
          <p:cNvPr id="2915" name="Freeform 185"/>
          <p:cNvSpPr/>
          <p:nvPr/>
        </p:nvSpPr>
        <p:spPr>
          <a:xfrm>
            <a:off x="1411200" y="621720"/>
            <a:ext cx="388080" cy="155160"/>
          </a:xfrm>
          <a:custGeom>
            <a:avLst/>
            <a:gdLst/>
            <a:ahLst/>
            <a:cxnLst/>
            <a:rect l="0" t="0" r="r" b="b"/>
            <a:pathLst>
              <a:path w="1078" h="431">
                <a:moveTo>
                  <a:pt x="0" y="418"/>
                </a:moveTo>
                <a:lnTo>
                  <a:pt x="1045" y="0"/>
                </a:lnTo>
                <a:lnTo>
                  <a:pt x="1077" y="0"/>
                </a:lnTo>
                <a:lnTo>
                  <a:pt x="0" y="430"/>
                </a:lnTo>
                <a:lnTo>
                  <a:pt x="0" y="418"/>
                </a:lnTo>
                <a:close/>
              </a:path>
            </a:pathLst>
          </a:custGeom>
          <a:solidFill>
            <a:srgbClr val="FEBC41"/>
          </a:solidFill>
          <a:ln>
            <a:noFill/>
          </a:ln>
        </p:spPr>
      </p:sp>
      <p:sp>
        <p:nvSpPr>
          <p:cNvPr id="2916" name="Freeform 186"/>
          <p:cNvSpPr/>
          <p:nvPr/>
        </p:nvSpPr>
        <p:spPr>
          <a:xfrm>
            <a:off x="1411200" y="621720"/>
            <a:ext cx="399240" cy="159840"/>
          </a:xfrm>
          <a:custGeom>
            <a:avLst/>
            <a:gdLst/>
            <a:ahLst/>
            <a:cxnLst/>
            <a:rect l="0" t="0" r="r" b="b"/>
            <a:pathLst>
              <a:path w="1109" h="444">
                <a:moveTo>
                  <a:pt x="0" y="430"/>
                </a:moveTo>
                <a:lnTo>
                  <a:pt x="1077" y="0"/>
                </a:lnTo>
                <a:lnTo>
                  <a:pt x="1108" y="0"/>
                </a:lnTo>
                <a:lnTo>
                  <a:pt x="0" y="443"/>
                </a:lnTo>
                <a:lnTo>
                  <a:pt x="0" y="430"/>
                </a:lnTo>
                <a:close/>
              </a:path>
            </a:pathLst>
          </a:custGeom>
          <a:solidFill>
            <a:srgbClr val="FEBC43"/>
          </a:solidFill>
          <a:ln>
            <a:noFill/>
          </a:ln>
        </p:spPr>
      </p:sp>
      <p:sp>
        <p:nvSpPr>
          <p:cNvPr id="2917" name="Freeform 187"/>
          <p:cNvSpPr/>
          <p:nvPr/>
        </p:nvSpPr>
        <p:spPr>
          <a:xfrm>
            <a:off x="1411200" y="621720"/>
            <a:ext cx="410760" cy="164520"/>
          </a:xfrm>
          <a:custGeom>
            <a:avLst/>
            <a:gdLst/>
            <a:ahLst/>
            <a:cxnLst/>
            <a:rect l="0" t="0" r="r" b="b"/>
            <a:pathLst>
              <a:path w="1141" h="457">
                <a:moveTo>
                  <a:pt x="0" y="443"/>
                </a:moveTo>
                <a:lnTo>
                  <a:pt x="1108" y="0"/>
                </a:lnTo>
                <a:lnTo>
                  <a:pt x="1140" y="0"/>
                </a:lnTo>
                <a:lnTo>
                  <a:pt x="0" y="456"/>
                </a:lnTo>
                <a:lnTo>
                  <a:pt x="0" y="443"/>
                </a:lnTo>
                <a:close/>
              </a:path>
            </a:pathLst>
          </a:custGeom>
          <a:solidFill>
            <a:srgbClr val="FEBD44"/>
          </a:solidFill>
          <a:ln>
            <a:noFill/>
          </a:ln>
        </p:spPr>
      </p:sp>
      <p:sp>
        <p:nvSpPr>
          <p:cNvPr id="2918" name="Freeform 188"/>
          <p:cNvSpPr/>
          <p:nvPr/>
        </p:nvSpPr>
        <p:spPr>
          <a:xfrm>
            <a:off x="1411200" y="621720"/>
            <a:ext cx="422280" cy="168840"/>
          </a:xfrm>
          <a:custGeom>
            <a:avLst/>
            <a:gdLst/>
            <a:ahLst/>
            <a:cxnLst/>
            <a:rect l="0" t="0" r="r" b="b"/>
            <a:pathLst>
              <a:path w="1173" h="469">
                <a:moveTo>
                  <a:pt x="0" y="456"/>
                </a:moveTo>
                <a:lnTo>
                  <a:pt x="1140" y="0"/>
                </a:lnTo>
                <a:lnTo>
                  <a:pt x="1172" y="0"/>
                </a:lnTo>
                <a:lnTo>
                  <a:pt x="0" y="468"/>
                </a:lnTo>
                <a:lnTo>
                  <a:pt x="0" y="456"/>
                </a:lnTo>
                <a:close/>
              </a:path>
            </a:pathLst>
          </a:custGeom>
          <a:solidFill>
            <a:srgbClr val="FEBD45"/>
          </a:solidFill>
          <a:ln>
            <a:noFill/>
          </a:ln>
        </p:spPr>
      </p:sp>
      <p:sp>
        <p:nvSpPr>
          <p:cNvPr id="2919" name="Freeform 189"/>
          <p:cNvSpPr/>
          <p:nvPr/>
        </p:nvSpPr>
        <p:spPr>
          <a:xfrm>
            <a:off x="1411200" y="621720"/>
            <a:ext cx="433440" cy="173520"/>
          </a:xfrm>
          <a:custGeom>
            <a:avLst/>
            <a:gdLst/>
            <a:ahLst/>
            <a:cxnLst/>
            <a:rect l="0" t="0" r="r" b="b"/>
            <a:pathLst>
              <a:path w="1204" h="482">
                <a:moveTo>
                  <a:pt x="0" y="468"/>
                </a:moveTo>
                <a:lnTo>
                  <a:pt x="1172" y="0"/>
                </a:lnTo>
                <a:lnTo>
                  <a:pt x="1203" y="0"/>
                </a:lnTo>
                <a:lnTo>
                  <a:pt x="0" y="481"/>
                </a:lnTo>
                <a:lnTo>
                  <a:pt x="0" y="468"/>
                </a:lnTo>
                <a:close/>
              </a:path>
            </a:pathLst>
          </a:custGeom>
          <a:solidFill>
            <a:srgbClr val="FEBD46"/>
          </a:solidFill>
          <a:ln>
            <a:noFill/>
          </a:ln>
        </p:spPr>
      </p:sp>
      <p:sp>
        <p:nvSpPr>
          <p:cNvPr id="2920" name="Freeform 190"/>
          <p:cNvSpPr/>
          <p:nvPr/>
        </p:nvSpPr>
        <p:spPr>
          <a:xfrm>
            <a:off x="1411200" y="621720"/>
            <a:ext cx="444960" cy="177840"/>
          </a:xfrm>
          <a:custGeom>
            <a:avLst/>
            <a:gdLst/>
            <a:ahLst/>
            <a:cxnLst/>
            <a:rect l="0" t="0" r="r" b="b"/>
            <a:pathLst>
              <a:path w="1236" h="494">
                <a:moveTo>
                  <a:pt x="0" y="480"/>
                </a:moveTo>
                <a:lnTo>
                  <a:pt x="1203" y="0"/>
                </a:lnTo>
                <a:lnTo>
                  <a:pt x="1235" y="0"/>
                </a:lnTo>
                <a:lnTo>
                  <a:pt x="0" y="493"/>
                </a:lnTo>
                <a:lnTo>
                  <a:pt x="0" y="480"/>
                </a:lnTo>
                <a:close/>
              </a:path>
            </a:pathLst>
          </a:custGeom>
          <a:solidFill>
            <a:srgbClr val="FEBD48"/>
          </a:solidFill>
          <a:ln>
            <a:noFill/>
          </a:ln>
        </p:spPr>
      </p:sp>
      <p:sp>
        <p:nvSpPr>
          <p:cNvPr id="2921" name="Freeform 191"/>
          <p:cNvSpPr/>
          <p:nvPr/>
        </p:nvSpPr>
        <p:spPr>
          <a:xfrm>
            <a:off x="1411200" y="621720"/>
            <a:ext cx="456480" cy="182520"/>
          </a:xfrm>
          <a:custGeom>
            <a:avLst/>
            <a:gdLst/>
            <a:ahLst/>
            <a:cxnLst/>
            <a:rect l="0" t="0" r="r" b="b"/>
            <a:pathLst>
              <a:path w="1268" h="507">
                <a:moveTo>
                  <a:pt x="0" y="493"/>
                </a:moveTo>
                <a:lnTo>
                  <a:pt x="1235" y="0"/>
                </a:lnTo>
                <a:lnTo>
                  <a:pt x="1267" y="0"/>
                </a:lnTo>
                <a:lnTo>
                  <a:pt x="0" y="506"/>
                </a:lnTo>
                <a:lnTo>
                  <a:pt x="0" y="493"/>
                </a:lnTo>
                <a:close/>
              </a:path>
            </a:pathLst>
          </a:custGeom>
          <a:solidFill>
            <a:srgbClr val="FEBD49"/>
          </a:solidFill>
          <a:ln>
            <a:noFill/>
          </a:ln>
        </p:spPr>
      </p:sp>
      <p:sp>
        <p:nvSpPr>
          <p:cNvPr id="2922" name="Freeform 192"/>
          <p:cNvSpPr/>
          <p:nvPr/>
        </p:nvSpPr>
        <p:spPr>
          <a:xfrm>
            <a:off x="1411200" y="621720"/>
            <a:ext cx="467640" cy="187200"/>
          </a:xfrm>
          <a:custGeom>
            <a:avLst/>
            <a:gdLst/>
            <a:ahLst/>
            <a:cxnLst/>
            <a:rect l="0" t="0" r="r" b="b"/>
            <a:pathLst>
              <a:path w="1299" h="520">
                <a:moveTo>
                  <a:pt x="0" y="506"/>
                </a:moveTo>
                <a:lnTo>
                  <a:pt x="1267" y="0"/>
                </a:lnTo>
                <a:lnTo>
                  <a:pt x="1298" y="0"/>
                </a:lnTo>
                <a:lnTo>
                  <a:pt x="0" y="519"/>
                </a:lnTo>
                <a:lnTo>
                  <a:pt x="0" y="506"/>
                </a:lnTo>
                <a:close/>
              </a:path>
            </a:pathLst>
          </a:custGeom>
          <a:solidFill>
            <a:srgbClr val="FEBE4B"/>
          </a:solidFill>
          <a:ln>
            <a:noFill/>
          </a:ln>
        </p:spPr>
      </p:sp>
      <p:sp>
        <p:nvSpPr>
          <p:cNvPr id="2923" name="Freeform 193"/>
          <p:cNvSpPr/>
          <p:nvPr/>
        </p:nvSpPr>
        <p:spPr>
          <a:xfrm>
            <a:off x="1411200" y="621720"/>
            <a:ext cx="479160" cy="191520"/>
          </a:xfrm>
          <a:custGeom>
            <a:avLst/>
            <a:gdLst/>
            <a:ahLst/>
            <a:cxnLst/>
            <a:rect l="0" t="0" r="r" b="b"/>
            <a:pathLst>
              <a:path w="1331" h="532">
                <a:moveTo>
                  <a:pt x="0" y="519"/>
                </a:moveTo>
                <a:lnTo>
                  <a:pt x="1298" y="0"/>
                </a:lnTo>
                <a:lnTo>
                  <a:pt x="1330" y="0"/>
                </a:lnTo>
                <a:lnTo>
                  <a:pt x="0" y="531"/>
                </a:lnTo>
                <a:lnTo>
                  <a:pt x="0" y="519"/>
                </a:lnTo>
                <a:close/>
              </a:path>
            </a:pathLst>
          </a:custGeom>
          <a:solidFill>
            <a:srgbClr val="FEBE4C"/>
          </a:solidFill>
          <a:ln>
            <a:noFill/>
          </a:ln>
        </p:spPr>
      </p:sp>
      <p:sp>
        <p:nvSpPr>
          <p:cNvPr id="2924" name="Freeform 194"/>
          <p:cNvSpPr/>
          <p:nvPr/>
        </p:nvSpPr>
        <p:spPr>
          <a:xfrm>
            <a:off x="1411200" y="621720"/>
            <a:ext cx="490680" cy="196200"/>
          </a:xfrm>
          <a:custGeom>
            <a:avLst/>
            <a:gdLst/>
            <a:ahLst/>
            <a:cxnLst/>
            <a:rect l="0" t="0" r="r" b="b"/>
            <a:pathLst>
              <a:path w="1363" h="545">
                <a:moveTo>
                  <a:pt x="0" y="531"/>
                </a:moveTo>
                <a:lnTo>
                  <a:pt x="1330" y="0"/>
                </a:lnTo>
                <a:lnTo>
                  <a:pt x="1362" y="0"/>
                </a:lnTo>
                <a:lnTo>
                  <a:pt x="0" y="544"/>
                </a:lnTo>
                <a:lnTo>
                  <a:pt x="0" y="531"/>
                </a:lnTo>
                <a:close/>
              </a:path>
            </a:pathLst>
          </a:custGeom>
          <a:solidFill>
            <a:srgbClr val="FEBE4D"/>
          </a:solidFill>
          <a:ln>
            <a:noFill/>
          </a:ln>
        </p:spPr>
      </p:sp>
      <p:sp>
        <p:nvSpPr>
          <p:cNvPr id="2925" name="Freeform 195"/>
          <p:cNvSpPr/>
          <p:nvPr/>
        </p:nvSpPr>
        <p:spPr>
          <a:xfrm>
            <a:off x="1411200" y="621720"/>
            <a:ext cx="501840" cy="200880"/>
          </a:xfrm>
          <a:custGeom>
            <a:avLst/>
            <a:gdLst/>
            <a:ahLst/>
            <a:cxnLst/>
            <a:rect l="0" t="0" r="r" b="b"/>
            <a:pathLst>
              <a:path w="1394" h="558">
                <a:moveTo>
                  <a:pt x="0" y="544"/>
                </a:moveTo>
                <a:lnTo>
                  <a:pt x="1362" y="0"/>
                </a:lnTo>
                <a:lnTo>
                  <a:pt x="1393" y="0"/>
                </a:lnTo>
                <a:lnTo>
                  <a:pt x="0" y="557"/>
                </a:lnTo>
                <a:lnTo>
                  <a:pt x="0" y="544"/>
                </a:lnTo>
                <a:close/>
              </a:path>
            </a:pathLst>
          </a:custGeom>
          <a:solidFill>
            <a:srgbClr val="FEBE4E"/>
          </a:solidFill>
          <a:ln>
            <a:noFill/>
          </a:ln>
        </p:spPr>
      </p:sp>
      <p:sp>
        <p:nvSpPr>
          <p:cNvPr id="2926" name="Freeform 196"/>
          <p:cNvSpPr/>
          <p:nvPr/>
        </p:nvSpPr>
        <p:spPr>
          <a:xfrm>
            <a:off x="1411200" y="621720"/>
            <a:ext cx="513360" cy="205200"/>
          </a:xfrm>
          <a:custGeom>
            <a:avLst/>
            <a:gdLst/>
            <a:ahLst/>
            <a:cxnLst/>
            <a:rect l="0" t="0" r="r" b="b"/>
            <a:pathLst>
              <a:path w="1426" h="570">
                <a:moveTo>
                  <a:pt x="0" y="557"/>
                </a:moveTo>
                <a:lnTo>
                  <a:pt x="1393" y="0"/>
                </a:lnTo>
                <a:lnTo>
                  <a:pt x="1425" y="0"/>
                </a:lnTo>
                <a:lnTo>
                  <a:pt x="0" y="569"/>
                </a:lnTo>
                <a:lnTo>
                  <a:pt x="0" y="557"/>
                </a:lnTo>
                <a:close/>
              </a:path>
            </a:pathLst>
          </a:custGeom>
          <a:solidFill>
            <a:srgbClr val="FEBF50"/>
          </a:solidFill>
          <a:ln>
            <a:noFill/>
          </a:ln>
        </p:spPr>
      </p:sp>
      <p:sp>
        <p:nvSpPr>
          <p:cNvPr id="2927" name="Freeform 197"/>
          <p:cNvSpPr/>
          <p:nvPr/>
        </p:nvSpPr>
        <p:spPr>
          <a:xfrm>
            <a:off x="1411200" y="621720"/>
            <a:ext cx="524880" cy="209880"/>
          </a:xfrm>
          <a:custGeom>
            <a:avLst/>
            <a:gdLst/>
            <a:ahLst/>
            <a:cxnLst/>
            <a:rect l="0" t="0" r="r" b="b"/>
            <a:pathLst>
              <a:path w="1458" h="583">
                <a:moveTo>
                  <a:pt x="0" y="569"/>
                </a:moveTo>
                <a:lnTo>
                  <a:pt x="1425" y="0"/>
                </a:lnTo>
                <a:lnTo>
                  <a:pt x="1457" y="0"/>
                </a:lnTo>
                <a:lnTo>
                  <a:pt x="0" y="582"/>
                </a:lnTo>
                <a:lnTo>
                  <a:pt x="0" y="569"/>
                </a:lnTo>
                <a:close/>
              </a:path>
            </a:pathLst>
          </a:custGeom>
          <a:solidFill>
            <a:srgbClr val="FEBF51"/>
          </a:solidFill>
          <a:ln>
            <a:noFill/>
          </a:ln>
        </p:spPr>
      </p:sp>
      <p:sp>
        <p:nvSpPr>
          <p:cNvPr id="2928" name="Freeform 198"/>
          <p:cNvSpPr/>
          <p:nvPr/>
        </p:nvSpPr>
        <p:spPr>
          <a:xfrm>
            <a:off x="1411200" y="621720"/>
            <a:ext cx="536040" cy="214200"/>
          </a:xfrm>
          <a:custGeom>
            <a:avLst/>
            <a:gdLst/>
            <a:ahLst/>
            <a:cxnLst/>
            <a:rect l="0" t="0" r="r" b="b"/>
            <a:pathLst>
              <a:path w="1489" h="595">
                <a:moveTo>
                  <a:pt x="0" y="582"/>
                </a:moveTo>
                <a:lnTo>
                  <a:pt x="1457" y="0"/>
                </a:lnTo>
                <a:lnTo>
                  <a:pt x="1488" y="0"/>
                </a:lnTo>
                <a:lnTo>
                  <a:pt x="0" y="594"/>
                </a:lnTo>
                <a:lnTo>
                  <a:pt x="0" y="582"/>
                </a:lnTo>
                <a:close/>
              </a:path>
            </a:pathLst>
          </a:custGeom>
          <a:solidFill>
            <a:srgbClr val="FEBF52"/>
          </a:solidFill>
          <a:ln>
            <a:noFill/>
          </a:ln>
        </p:spPr>
      </p:sp>
      <p:sp>
        <p:nvSpPr>
          <p:cNvPr id="2929" name="Freeform 199"/>
          <p:cNvSpPr/>
          <p:nvPr/>
        </p:nvSpPr>
        <p:spPr>
          <a:xfrm>
            <a:off x="1411200" y="621720"/>
            <a:ext cx="547560" cy="218880"/>
          </a:xfrm>
          <a:custGeom>
            <a:avLst/>
            <a:gdLst/>
            <a:ahLst/>
            <a:cxnLst/>
            <a:rect l="0" t="0" r="r" b="b"/>
            <a:pathLst>
              <a:path w="1521" h="608">
                <a:moveTo>
                  <a:pt x="0" y="594"/>
                </a:moveTo>
                <a:lnTo>
                  <a:pt x="1488" y="0"/>
                </a:lnTo>
                <a:lnTo>
                  <a:pt x="1520" y="0"/>
                </a:lnTo>
                <a:lnTo>
                  <a:pt x="0" y="607"/>
                </a:lnTo>
                <a:lnTo>
                  <a:pt x="0" y="594"/>
                </a:lnTo>
                <a:close/>
              </a:path>
            </a:pathLst>
          </a:custGeom>
          <a:solidFill>
            <a:srgbClr val="FEBF53"/>
          </a:solidFill>
          <a:ln>
            <a:noFill/>
          </a:ln>
        </p:spPr>
      </p:sp>
      <p:sp>
        <p:nvSpPr>
          <p:cNvPr id="2930" name="Freeform 200"/>
          <p:cNvSpPr/>
          <p:nvPr/>
        </p:nvSpPr>
        <p:spPr>
          <a:xfrm>
            <a:off x="1411200" y="621720"/>
            <a:ext cx="558720" cy="223560"/>
          </a:xfrm>
          <a:custGeom>
            <a:avLst/>
            <a:gdLst/>
            <a:ahLst/>
            <a:cxnLst/>
            <a:rect l="0" t="0" r="r" b="b"/>
            <a:pathLst>
              <a:path w="1552" h="621">
                <a:moveTo>
                  <a:pt x="0" y="607"/>
                </a:moveTo>
                <a:lnTo>
                  <a:pt x="1520" y="0"/>
                </a:lnTo>
                <a:lnTo>
                  <a:pt x="1551" y="0"/>
                </a:lnTo>
                <a:lnTo>
                  <a:pt x="0" y="620"/>
                </a:lnTo>
                <a:lnTo>
                  <a:pt x="0" y="607"/>
                </a:lnTo>
                <a:close/>
              </a:path>
            </a:pathLst>
          </a:custGeom>
          <a:solidFill>
            <a:srgbClr val="FEC055"/>
          </a:solidFill>
          <a:ln>
            <a:noFill/>
          </a:ln>
        </p:spPr>
      </p:sp>
      <p:sp>
        <p:nvSpPr>
          <p:cNvPr id="2931" name="Freeform 201"/>
          <p:cNvSpPr/>
          <p:nvPr/>
        </p:nvSpPr>
        <p:spPr>
          <a:xfrm>
            <a:off x="1411200" y="621720"/>
            <a:ext cx="570240" cy="227880"/>
          </a:xfrm>
          <a:custGeom>
            <a:avLst/>
            <a:gdLst/>
            <a:ahLst/>
            <a:cxnLst/>
            <a:rect l="0" t="0" r="r" b="b"/>
            <a:pathLst>
              <a:path w="1584" h="633">
                <a:moveTo>
                  <a:pt x="0" y="620"/>
                </a:moveTo>
                <a:lnTo>
                  <a:pt x="1551" y="0"/>
                </a:lnTo>
                <a:lnTo>
                  <a:pt x="1583" y="0"/>
                </a:lnTo>
                <a:lnTo>
                  <a:pt x="0" y="632"/>
                </a:lnTo>
                <a:lnTo>
                  <a:pt x="0" y="620"/>
                </a:lnTo>
                <a:close/>
              </a:path>
            </a:pathLst>
          </a:custGeom>
          <a:solidFill>
            <a:srgbClr val="FEC056"/>
          </a:solidFill>
          <a:ln>
            <a:noFill/>
          </a:ln>
        </p:spPr>
      </p:sp>
      <p:sp>
        <p:nvSpPr>
          <p:cNvPr id="2932" name="Freeform 202"/>
          <p:cNvSpPr/>
          <p:nvPr/>
        </p:nvSpPr>
        <p:spPr>
          <a:xfrm>
            <a:off x="1411200" y="621720"/>
            <a:ext cx="581760" cy="232560"/>
          </a:xfrm>
          <a:custGeom>
            <a:avLst/>
            <a:gdLst/>
            <a:ahLst/>
            <a:cxnLst/>
            <a:rect l="0" t="0" r="r" b="b"/>
            <a:pathLst>
              <a:path w="1616" h="646">
                <a:moveTo>
                  <a:pt x="0" y="632"/>
                </a:moveTo>
                <a:lnTo>
                  <a:pt x="1583" y="0"/>
                </a:lnTo>
                <a:lnTo>
                  <a:pt x="1615" y="0"/>
                </a:lnTo>
                <a:lnTo>
                  <a:pt x="0" y="645"/>
                </a:lnTo>
                <a:lnTo>
                  <a:pt x="0" y="632"/>
                </a:lnTo>
                <a:close/>
              </a:path>
            </a:pathLst>
          </a:custGeom>
          <a:solidFill>
            <a:srgbClr val="FEC058"/>
          </a:solidFill>
          <a:ln>
            <a:noFill/>
          </a:ln>
        </p:spPr>
      </p:sp>
      <p:sp>
        <p:nvSpPr>
          <p:cNvPr id="2933" name="Freeform 203"/>
          <p:cNvSpPr/>
          <p:nvPr/>
        </p:nvSpPr>
        <p:spPr>
          <a:xfrm>
            <a:off x="1411200" y="621720"/>
            <a:ext cx="592920" cy="237240"/>
          </a:xfrm>
          <a:custGeom>
            <a:avLst/>
            <a:gdLst/>
            <a:ahLst/>
            <a:cxnLst/>
            <a:rect l="0" t="0" r="r" b="b"/>
            <a:pathLst>
              <a:path w="1647" h="659">
                <a:moveTo>
                  <a:pt x="0" y="645"/>
                </a:moveTo>
                <a:lnTo>
                  <a:pt x="1615" y="0"/>
                </a:lnTo>
                <a:lnTo>
                  <a:pt x="1646" y="0"/>
                </a:lnTo>
                <a:lnTo>
                  <a:pt x="0" y="658"/>
                </a:lnTo>
                <a:lnTo>
                  <a:pt x="0" y="645"/>
                </a:lnTo>
                <a:close/>
              </a:path>
            </a:pathLst>
          </a:custGeom>
          <a:solidFill>
            <a:srgbClr val="FEC059"/>
          </a:solidFill>
          <a:ln>
            <a:noFill/>
          </a:ln>
        </p:spPr>
      </p:sp>
      <p:sp>
        <p:nvSpPr>
          <p:cNvPr id="2934" name="Freeform 204"/>
          <p:cNvSpPr/>
          <p:nvPr/>
        </p:nvSpPr>
        <p:spPr>
          <a:xfrm>
            <a:off x="1411200" y="621720"/>
            <a:ext cx="604440" cy="241560"/>
          </a:xfrm>
          <a:custGeom>
            <a:avLst/>
            <a:gdLst/>
            <a:ahLst/>
            <a:cxnLst/>
            <a:rect l="0" t="0" r="r" b="b"/>
            <a:pathLst>
              <a:path w="1679" h="671">
                <a:moveTo>
                  <a:pt x="0" y="658"/>
                </a:moveTo>
                <a:lnTo>
                  <a:pt x="1646" y="0"/>
                </a:lnTo>
                <a:lnTo>
                  <a:pt x="1678" y="0"/>
                </a:lnTo>
                <a:lnTo>
                  <a:pt x="0" y="670"/>
                </a:lnTo>
                <a:lnTo>
                  <a:pt x="0" y="658"/>
                </a:lnTo>
                <a:close/>
              </a:path>
            </a:pathLst>
          </a:custGeom>
          <a:solidFill>
            <a:srgbClr val="FEC05B"/>
          </a:solidFill>
          <a:ln>
            <a:noFill/>
          </a:ln>
        </p:spPr>
      </p:sp>
      <p:sp>
        <p:nvSpPr>
          <p:cNvPr id="2935" name="Freeform 205"/>
          <p:cNvSpPr/>
          <p:nvPr/>
        </p:nvSpPr>
        <p:spPr>
          <a:xfrm>
            <a:off x="1411200" y="621720"/>
            <a:ext cx="615960" cy="246240"/>
          </a:xfrm>
          <a:custGeom>
            <a:avLst/>
            <a:gdLst/>
            <a:ahLst/>
            <a:cxnLst/>
            <a:rect l="0" t="0" r="r" b="b"/>
            <a:pathLst>
              <a:path w="1711" h="684">
                <a:moveTo>
                  <a:pt x="0" y="670"/>
                </a:moveTo>
                <a:lnTo>
                  <a:pt x="1678" y="0"/>
                </a:lnTo>
                <a:lnTo>
                  <a:pt x="1710" y="0"/>
                </a:lnTo>
                <a:lnTo>
                  <a:pt x="0" y="683"/>
                </a:lnTo>
                <a:lnTo>
                  <a:pt x="0" y="670"/>
                </a:lnTo>
                <a:close/>
              </a:path>
            </a:pathLst>
          </a:custGeom>
          <a:solidFill>
            <a:srgbClr val="FEC15C"/>
          </a:solidFill>
          <a:ln>
            <a:noFill/>
          </a:ln>
        </p:spPr>
      </p:sp>
      <p:sp>
        <p:nvSpPr>
          <p:cNvPr id="2936" name="Freeform 206"/>
          <p:cNvSpPr/>
          <p:nvPr/>
        </p:nvSpPr>
        <p:spPr>
          <a:xfrm>
            <a:off x="1411200" y="621720"/>
            <a:ext cx="627120" cy="250920"/>
          </a:xfrm>
          <a:custGeom>
            <a:avLst/>
            <a:gdLst/>
            <a:ahLst/>
            <a:cxnLst/>
            <a:rect l="0" t="0" r="r" b="b"/>
            <a:pathLst>
              <a:path w="1742" h="697">
                <a:moveTo>
                  <a:pt x="0" y="683"/>
                </a:moveTo>
                <a:lnTo>
                  <a:pt x="1710" y="0"/>
                </a:lnTo>
                <a:lnTo>
                  <a:pt x="1741" y="0"/>
                </a:lnTo>
                <a:lnTo>
                  <a:pt x="0" y="696"/>
                </a:lnTo>
                <a:lnTo>
                  <a:pt x="0" y="683"/>
                </a:lnTo>
                <a:close/>
              </a:path>
            </a:pathLst>
          </a:custGeom>
          <a:solidFill>
            <a:srgbClr val="FEC15D"/>
          </a:solidFill>
          <a:ln>
            <a:noFill/>
          </a:ln>
        </p:spPr>
      </p:sp>
      <p:sp>
        <p:nvSpPr>
          <p:cNvPr id="2937" name="Freeform 207"/>
          <p:cNvSpPr/>
          <p:nvPr/>
        </p:nvSpPr>
        <p:spPr>
          <a:xfrm>
            <a:off x="1411200" y="621720"/>
            <a:ext cx="638640" cy="255240"/>
          </a:xfrm>
          <a:custGeom>
            <a:avLst/>
            <a:gdLst/>
            <a:ahLst/>
            <a:cxnLst/>
            <a:rect l="0" t="0" r="r" b="b"/>
            <a:pathLst>
              <a:path w="1774" h="709">
                <a:moveTo>
                  <a:pt x="0" y="696"/>
                </a:moveTo>
                <a:lnTo>
                  <a:pt x="1741" y="0"/>
                </a:lnTo>
                <a:lnTo>
                  <a:pt x="1773" y="0"/>
                </a:lnTo>
                <a:lnTo>
                  <a:pt x="0" y="708"/>
                </a:lnTo>
                <a:lnTo>
                  <a:pt x="0" y="696"/>
                </a:lnTo>
                <a:close/>
              </a:path>
            </a:pathLst>
          </a:custGeom>
          <a:solidFill>
            <a:srgbClr val="FEC15E"/>
          </a:solidFill>
          <a:ln>
            <a:noFill/>
          </a:ln>
        </p:spPr>
      </p:sp>
      <p:sp>
        <p:nvSpPr>
          <p:cNvPr id="2938" name="Freeform 208"/>
          <p:cNvSpPr/>
          <p:nvPr/>
        </p:nvSpPr>
        <p:spPr>
          <a:xfrm>
            <a:off x="1411200" y="621720"/>
            <a:ext cx="650160" cy="259920"/>
          </a:xfrm>
          <a:custGeom>
            <a:avLst/>
            <a:gdLst/>
            <a:ahLst/>
            <a:cxnLst/>
            <a:rect l="0" t="0" r="r" b="b"/>
            <a:pathLst>
              <a:path w="1806" h="722">
                <a:moveTo>
                  <a:pt x="0" y="708"/>
                </a:moveTo>
                <a:lnTo>
                  <a:pt x="1773" y="0"/>
                </a:lnTo>
                <a:lnTo>
                  <a:pt x="1805" y="0"/>
                </a:lnTo>
                <a:lnTo>
                  <a:pt x="0" y="721"/>
                </a:lnTo>
                <a:lnTo>
                  <a:pt x="0" y="708"/>
                </a:lnTo>
                <a:close/>
              </a:path>
            </a:pathLst>
          </a:custGeom>
          <a:solidFill>
            <a:srgbClr val="FEC260"/>
          </a:solidFill>
          <a:ln>
            <a:noFill/>
          </a:ln>
        </p:spPr>
      </p:sp>
      <p:sp>
        <p:nvSpPr>
          <p:cNvPr id="2939" name="Freeform 209"/>
          <p:cNvSpPr/>
          <p:nvPr/>
        </p:nvSpPr>
        <p:spPr>
          <a:xfrm>
            <a:off x="1411200" y="621720"/>
            <a:ext cx="661320" cy="264240"/>
          </a:xfrm>
          <a:custGeom>
            <a:avLst/>
            <a:gdLst/>
            <a:ahLst/>
            <a:cxnLst/>
            <a:rect l="0" t="0" r="r" b="b"/>
            <a:pathLst>
              <a:path w="1837" h="734">
                <a:moveTo>
                  <a:pt x="0" y="721"/>
                </a:moveTo>
                <a:lnTo>
                  <a:pt x="1805" y="0"/>
                </a:lnTo>
                <a:lnTo>
                  <a:pt x="1836" y="0"/>
                </a:lnTo>
                <a:lnTo>
                  <a:pt x="0" y="733"/>
                </a:lnTo>
                <a:lnTo>
                  <a:pt x="0" y="721"/>
                </a:lnTo>
                <a:close/>
              </a:path>
            </a:pathLst>
          </a:custGeom>
          <a:solidFill>
            <a:srgbClr val="FEC261"/>
          </a:solidFill>
          <a:ln>
            <a:noFill/>
          </a:ln>
        </p:spPr>
      </p:sp>
      <p:sp>
        <p:nvSpPr>
          <p:cNvPr id="2940" name="Freeform 210"/>
          <p:cNvSpPr/>
          <p:nvPr/>
        </p:nvSpPr>
        <p:spPr>
          <a:xfrm>
            <a:off x="1411200" y="621720"/>
            <a:ext cx="672840" cy="268920"/>
          </a:xfrm>
          <a:custGeom>
            <a:avLst/>
            <a:gdLst/>
            <a:ahLst/>
            <a:cxnLst/>
            <a:rect l="0" t="0" r="r" b="b"/>
            <a:pathLst>
              <a:path w="1869" h="747">
                <a:moveTo>
                  <a:pt x="0" y="733"/>
                </a:moveTo>
                <a:lnTo>
                  <a:pt x="1836" y="0"/>
                </a:lnTo>
                <a:lnTo>
                  <a:pt x="1868" y="0"/>
                </a:lnTo>
                <a:lnTo>
                  <a:pt x="0" y="746"/>
                </a:lnTo>
                <a:lnTo>
                  <a:pt x="0" y="733"/>
                </a:lnTo>
                <a:close/>
              </a:path>
            </a:pathLst>
          </a:custGeom>
          <a:solidFill>
            <a:srgbClr val="FEC262"/>
          </a:solidFill>
          <a:ln>
            <a:noFill/>
          </a:ln>
        </p:spPr>
      </p:sp>
      <p:sp>
        <p:nvSpPr>
          <p:cNvPr id="2941" name="Freeform 211"/>
          <p:cNvSpPr/>
          <p:nvPr/>
        </p:nvSpPr>
        <p:spPr>
          <a:xfrm>
            <a:off x="1411200" y="621720"/>
            <a:ext cx="684360" cy="273600"/>
          </a:xfrm>
          <a:custGeom>
            <a:avLst/>
            <a:gdLst/>
            <a:ahLst/>
            <a:cxnLst/>
            <a:rect l="0" t="0" r="r" b="b"/>
            <a:pathLst>
              <a:path w="1901" h="760">
                <a:moveTo>
                  <a:pt x="0" y="746"/>
                </a:moveTo>
                <a:lnTo>
                  <a:pt x="1868" y="0"/>
                </a:lnTo>
                <a:lnTo>
                  <a:pt x="1900" y="0"/>
                </a:lnTo>
                <a:lnTo>
                  <a:pt x="0" y="759"/>
                </a:lnTo>
                <a:lnTo>
                  <a:pt x="0" y="746"/>
                </a:lnTo>
                <a:close/>
              </a:path>
            </a:pathLst>
          </a:custGeom>
          <a:solidFill>
            <a:srgbClr val="FEC364"/>
          </a:solidFill>
          <a:ln>
            <a:noFill/>
          </a:ln>
        </p:spPr>
      </p:sp>
      <p:sp>
        <p:nvSpPr>
          <p:cNvPr id="2942" name="Freeform 212"/>
          <p:cNvSpPr/>
          <p:nvPr/>
        </p:nvSpPr>
        <p:spPr>
          <a:xfrm>
            <a:off x="1411200" y="621720"/>
            <a:ext cx="695520" cy="277920"/>
          </a:xfrm>
          <a:custGeom>
            <a:avLst/>
            <a:gdLst/>
            <a:ahLst/>
            <a:cxnLst/>
            <a:rect l="0" t="0" r="r" b="b"/>
            <a:pathLst>
              <a:path w="1932" h="772">
                <a:moveTo>
                  <a:pt x="0" y="759"/>
                </a:moveTo>
                <a:lnTo>
                  <a:pt x="1900" y="0"/>
                </a:lnTo>
                <a:lnTo>
                  <a:pt x="1931" y="0"/>
                </a:lnTo>
                <a:lnTo>
                  <a:pt x="0" y="771"/>
                </a:lnTo>
                <a:lnTo>
                  <a:pt x="0" y="759"/>
                </a:lnTo>
                <a:close/>
              </a:path>
            </a:pathLst>
          </a:custGeom>
          <a:solidFill>
            <a:srgbClr val="FEC365"/>
          </a:solidFill>
          <a:ln>
            <a:noFill/>
          </a:ln>
        </p:spPr>
      </p:sp>
      <p:sp>
        <p:nvSpPr>
          <p:cNvPr id="2943" name="Freeform 213"/>
          <p:cNvSpPr/>
          <p:nvPr/>
        </p:nvSpPr>
        <p:spPr>
          <a:xfrm>
            <a:off x="1411200" y="621720"/>
            <a:ext cx="707040" cy="282600"/>
          </a:xfrm>
          <a:custGeom>
            <a:avLst/>
            <a:gdLst/>
            <a:ahLst/>
            <a:cxnLst/>
            <a:rect l="0" t="0" r="r" b="b"/>
            <a:pathLst>
              <a:path w="1964" h="785">
                <a:moveTo>
                  <a:pt x="0" y="771"/>
                </a:moveTo>
                <a:lnTo>
                  <a:pt x="1931" y="0"/>
                </a:lnTo>
                <a:lnTo>
                  <a:pt x="1963" y="0"/>
                </a:lnTo>
                <a:lnTo>
                  <a:pt x="0" y="784"/>
                </a:lnTo>
                <a:lnTo>
                  <a:pt x="0" y="771"/>
                </a:lnTo>
                <a:close/>
              </a:path>
            </a:pathLst>
          </a:custGeom>
          <a:solidFill>
            <a:srgbClr val="FEC366"/>
          </a:solidFill>
          <a:ln>
            <a:noFill/>
          </a:ln>
        </p:spPr>
      </p:sp>
      <p:sp>
        <p:nvSpPr>
          <p:cNvPr id="2944" name="Freeform 214"/>
          <p:cNvSpPr/>
          <p:nvPr/>
        </p:nvSpPr>
        <p:spPr>
          <a:xfrm>
            <a:off x="1411200" y="621720"/>
            <a:ext cx="718560" cy="287280"/>
          </a:xfrm>
          <a:custGeom>
            <a:avLst/>
            <a:gdLst/>
            <a:ahLst/>
            <a:cxnLst/>
            <a:rect l="0" t="0" r="r" b="b"/>
            <a:pathLst>
              <a:path w="1996" h="798">
                <a:moveTo>
                  <a:pt x="0" y="784"/>
                </a:moveTo>
                <a:lnTo>
                  <a:pt x="1963" y="0"/>
                </a:lnTo>
                <a:lnTo>
                  <a:pt x="1995" y="0"/>
                </a:lnTo>
                <a:lnTo>
                  <a:pt x="0" y="797"/>
                </a:lnTo>
                <a:lnTo>
                  <a:pt x="0" y="784"/>
                </a:lnTo>
                <a:close/>
              </a:path>
            </a:pathLst>
          </a:custGeom>
          <a:solidFill>
            <a:srgbClr val="FEC368"/>
          </a:solidFill>
          <a:ln>
            <a:noFill/>
          </a:ln>
        </p:spPr>
      </p:sp>
      <p:sp>
        <p:nvSpPr>
          <p:cNvPr id="2945" name="Freeform 215"/>
          <p:cNvSpPr/>
          <p:nvPr/>
        </p:nvSpPr>
        <p:spPr>
          <a:xfrm>
            <a:off x="1411200" y="621720"/>
            <a:ext cx="729720" cy="291600"/>
          </a:xfrm>
          <a:custGeom>
            <a:avLst/>
            <a:gdLst/>
            <a:ahLst/>
            <a:cxnLst/>
            <a:rect l="0" t="0" r="r" b="b"/>
            <a:pathLst>
              <a:path w="2027" h="810">
                <a:moveTo>
                  <a:pt x="0" y="797"/>
                </a:moveTo>
                <a:lnTo>
                  <a:pt x="1995" y="0"/>
                </a:lnTo>
                <a:lnTo>
                  <a:pt x="2026" y="0"/>
                </a:lnTo>
                <a:lnTo>
                  <a:pt x="0" y="809"/>
                </a:lnTo>
                <a:lnTo>
                  <a:pt x="0" y="797"/>
                </a:lnTo>
                <a:close/>
              </a:path>
            </a:pathLst>
          </a:custGeom>
          <a:solidFill>
            <a:srgbClr val="FEC469"/>
          </a:solidFill>
          <a:ln>
            <a:noFill/>
          </a:ln>
        </p:spPr>
      </p:sp>
      <p:sp>
        <p:nvSpPr>
          <p:cNvPr id="2946" name="Freeform 216"/>
          <p:cNvSpPr/>
          <p:nvPr/>
        </p:nvSpPr>
        <p:spPr>
          <a:xfrm>
            <a:off x="1411200" y="621720"/>
            <a:ext cx="741240" cy="296280"/>
          </a:xfrm>
          <a:custGeom>
            <a:avLst/>
            <a:gdLst/>
            <a:ahLst/>
            <a:cxnLst/>
            <a:rect l="0" t="0" r="r" b="b"/>
            <a:pathLst>
              <a:path w="2059" h="823">
                <a:moveTo>
                  <a:pt x="0" y="809"/>
                </a:moveTo>
                <a:lnTo>
                  <a:pt x="2026" y="0"/>
                </a:lnTo>
                <a:lnTo>
                  <a:pt x="2058" y="0"/>
                </a:lnTo>
                <a:lnTo>
                  <a:pt x="0" y="822"/>
                </a:lnTo>
                <a:lnTo>
                  <a:pt x="0" y="809"/>
                </a:lnTo>
                <a:close/>
              </a:path>
            </a:pathLst>
          </a:custGeom>
          <a:solidFill>
            <a:srgbClr val="FEC46A"/>
          </a:solidFill>
          <a:ln>
            <a:noFill/>
          </a:ln>
        </p:spPr>
      </p:sp>
      <p:sp>
        <p:nvSpPr>
          <p:cNvPr id="2947" name="Freeform 217"/>
          <p:cNvSpPr/>
          <p:nvPr/>
        </p:nvSpPr>
        <p:spPr>
          <a:xfrm>
            <a:off x="1411200" y="621720"/>
            <a:ext cx="752760" cy="300960"/>
          </a:xfrm>
          <a:custGeom>
            <a:avLst/>
            <a:gdLst/>
            <a:ahLst/>
            <a:cxnLst/>
            <a:rect l="0" t="0" r="r" b="b"/>
            <a:pathLst>
              <a:path w="2091" h="836">
                <a:moveTo>
                  <a:pt x="0" y="822"/>
                </a:moveTo>
                <a:lnTo>
                  <a:pt x="2058" y="0"/>
                </a:lnTo>
                <a:lnTo>
                  <a:pt x="2090" y="0"/>
                </a:lnTo>
                <a:lnTo>
                  <a:pt x="0" y="835"/>
                </a:lnTo>
                <a:lnTo>
                  <a:pt x="0" y="822"/>
                </a:lnTo>
                <a:close/>
              </a:path>
            </a:pathLst>
          </a:custGeom>
          <a:solidFill>
            <a:srgbClr val="FEC46B"/>
          </a:solidFill>
          <a:ln>
            <a:noFill/>
          </a:ln>
        </p:spPr>
      </p:sp>
      <p:sp>
        <p:nvSpPr>
          <p:cNvPr id="2948" name="Freeform 218"/>
          <p:cNvSpPr/>
          <p:nvPr/>
        </p:nvSpPr>
        <p:spPr>
          <a:xfrm>
            <a:off x="1411200" y="621720"/>
            <a:ext cx="763920" cy="305280"/>
          </a:xfrm>
          <a:custGeom>
            <a:avLst/>
            <a:gdLst/>
            <a:ahLst/>
            <a:cxnLst/>
            <a:rect l="0" t="0" r="r" b="b"/>
            <a:pathLst>
              <a:path w="2122" h="848">
                <a:moveTo>
                  <a:pt x="0" y="835"/>
                </a:moveTo>
                <a:lnTo>
                  <a:pt x="2090" y="0"/>
                </a:lnTo>
                <a:lnTo>
                  <a:pt x="2121" y="0"/>
                </a:lnTo>
                <a:lnTo>
                  <a:pt x="0" y="847"/>
                </a:lnTo>
                <a:lnTo>
                  <a:pt x="0" y="835"/>
                </a:lnTo>
                <a:close/>
              </a:path>
            </a:pathLst>
          </a:custGeom>
          <a:solidFill>
            <a:srgbClr val="FEC56D"/>
          </a:solidFill>
          <a:ln>
            <a:noFill/>
          </a:ln>
        </p:spPr>
      </p:sp>
      <p:sp>
        <p:nvSpPr>
          <p:cNvPr id="2949" name="Freeform 219"/>
          <p:cNvSpPr/>
          <p:nvPr/>
        </p:nvSpPr>
        <p:spPr>
          <a:xfrm>
            <a:off x="1411200" y="621720"/>
            <a:ext cx="775440" cy="309960"/>
          </a:xfrm>
          <a:custGeom>
            <a:avLst/>
            <a:gdLst/>
            <a:ahLst/>
            <a:cxnLst/>
            <a:rect l="0" t="0" r="r" b="b"/>
            <a:pathLst>
              <a:path w="2154" h="861">
                <a:moveTo>
                  <a:pt x="0" y="847"/>
                </a:moveTo>
                <a:lnTo>
                  <a:pt x="2121" y="0"/>
                </a:lnTo>
                <a:lnTo>
                  <a:pt x="2153" y="0"/>
                </a:lnTo>
                <a:lnTo>
                  <a:pt x="0" y="860"/>
                </a:lnTo>
                <a:lnTo>
                  <a:pt x="0" y="847"/>
                </a:lnTo>
                <a:close/>
              </a:path>
            </a:pathLst>
          </a:custGeom>
          <a:solidFill>
            <a:srgbClr val="FEC56E"/>
          </a:solidFill>
          <a:ln>
            <a:noFill/>
          </a:ln>
        </p:spPr>
      </p:sp>
      <p:sp>
        <p:nvSpPr>
          <p:cNvPr id="2950" name="Freeform 220"/>
          <p:cNvSpPr/>
          <p:nvPr/>
        </p:nvSpPr>
        <p:spPr>
          <a:xfrm>
            <a:off x="1411200" y="621720"/>
            <a:ext cx="786960" cy="314280"/>
          </a:xfrm>
          <a:custGeom>
            <a:avLst/>
            <a:gdLst/>
            <a:ahLst/>
            <a:cxnLst/>
            <a:rect l="0" t="0" r="r" b="b"/>
            <a:pathLst>
              <a:path w="2186" h="873">
                <a:moveTo>
                  <a:pt x="0" y="860"/>
                </a:moveTo>
                <a:lnTo>
                  <a:pt x="2153" y="0"/>
                </a:lnTo>
                <a:lnTo>
                  <a:pt x="2185" y="0"/>
                </a:lnTo>
                <a:lnTo>
                  <a:pt x="0" y="872"/>
                </a:lnTo>
                <a:lnTo>
                  <a:pt x="0" y="860"/>
                </a:lnTo>
                <a:close/>
              </a:path>
            </a:pathLst>
          </a:custGeom>
          <a:solidFill>
            <a:srgbClr val="FEC570"/>
          </a:solidFill>
          <a:ln>
            <a:noFill/>
          </a:ln>
        </p:spPr>
      </p:sp>
      <p:sp>
        <p:nvSpPr>
          <p:cNvPr id="2951" name="Freeform 221"/>
          <p:cNvSpPr/>
          <p:nvPr/>
        </p:nvSpPr>
        <p:spPr>
          <a:xfrm>
            <a:off x="1411200" y="621720"/>
            <a:ext cx="798120" cy="318960"/>
          </a:xfrm>
          <a:custGeom>
            <a:avLst/>
            <a:gdLst/>
            <a:ahLst/>
            <a:cxnLst/>
            <a:rect l="0" t="0" r="r" b="b"/>
            <a:pathLst>
              <a:path w="2217" h="886">
                <a:moveTo>
                  <a:pt x="0" y="872"/>
                </a:moveTo>
                <a:lnTo>
                  <a:pt x="2185" y="0"/>
                </a:lnTo>
                <a:lnTo>
                  <a:pt x="2216" y="0"/>
                </a:lnTo>
                <a:lnTo>
                  <a:pt x="0" y="885"/>
                </a:lnTo>
                <a:lnTo>
                  <a:pt x="0" y="872"/>
                </a:lnTo>
                <a:close/>
              </a:path>
            </a:pathLst>
          </a:custGeom>
          <a:solidFill>
            <a:srgbClr val="FEC671"/>
          </a:solidFill>
          <a:ln>
            <a:noFill/>
          </a:ln>
        </p:spPr>
      </p:sp>
      <p:sp>
        <p:nvSpPr>
          <p:cNvPr id="2952" name="Freeform 222"/>
          <p:cNvSpPr/>
          <p:nvPr/>
        </p:nvSpPr>
        <p:spPr>
          <a:xfrm>
            <a:off x="1411200" y="621720"/>
            <a:ext cx="809640" cy="323640"/>
          </a:xfrm>
          <a:custGeom>
            <a:avLst/>
            <a:gdLst/>
            <a:ahLst/>
            <a:cxnLst/>
            <a:rect l="0" t="0" r="r" b="b"/>
            <a:pathLst>
              <a:path w="2249" h="899">
                <a:moveTo>
                  <a:pt x="0" y="885"/>
                </a:moveTo>
                <a:lnTo>
                  <a:pt x="2216" y="0"/>
                </a:lnTo>
                <a:lnTo>
                  <a:pt x="2248" y="0"/>
                </a:lnTo>
                <a:lnTo>
                  <a:pt x="0" y="898"/>
                </a:lnTo>
                <a:lnTo>
                  <a:pt x="0" y="885"/>
                </a:lnTo>
                <a:close/>
              </a:path>
            </a:pathLst>
          </a:custGeom>
          <a:solidFill>
            <a:srgbClr val="FEC672"/>
          </a:solidFill>
          <a:ln>
            <a:noFill/>
          </a:ln>
        </p:spPr>
      </p:sp>
      <p:sp>
        <p:nvSpPr>
          <p:cNvPr id="2953" name="Freeform 223"/>
          <p:cNvSpPr/>
          <p:nvPr/>
        </p:nvSpPr>
        <p:spPr>
          <a:xfrm>
            <a:off x="1411200" y="621720"/>
            <a:ext cx="820800" cy="327960"/>
          </a:xfrm>
          <a:custGeom>
            <a:avLst/>
            <a:gdLst/>
            <a:ahLst/>
            <a:cxnLst/>
            <a:rect l="0" t="0" r="r" b="b"/>
            <a:pathLst>
              <a:path w="2280" h="911">
                <a:moveTo>
                  <a:pt x="0" y="898"/>
                </a:moveTo>
                <a:lnTo>
                  <a:pt x="2248" y="0"/>
                </a:lnTo>
                <a:lnTo>
                  <a:pt x="2279" y="0"/>
                </a:lnTo>
                <a:lnTo>
                  <a:pt x="0" y="910"/>
                </a:lnTo>
                <a:lnTo>
                  <a:pt x="0" y="898"/>
                </a:lnTo>
                <a:close/>
              </a:path>
            </a:pathLst>
          </a:custGeom>
          <a:solidFill>
            <a:srgbClr val="FEC773"/>
          </a:solidFill>
          <a:ln>
            <a:noFill/>
          </a:ln>
        </p:spPr>
      </p:sp>
      <p:sp>
        <p:nvSpPr>
          <p:cNvPr id="2954" name="Freeform 224"/>
          <p:cNvSpPr/>
          <p:nvPr/>
        </p:nvSpPr>
        <p:spPr>
          <a:xfrm>
            <a:off x="1411200" y="621720"/>
            <a:ext cx="832320" cy="332640"/>
          </a:xfrm>
          <a:custGeom>
            <a:avLst/>
            <a:gdLst/>
            <a:ahLst/>
            <a:cxnLst/>
            <a:rect l="0" t="0" r="r" b="b"/>
            <a:pathLst>
              <a:path w="2312" h="924">
                <a:moveTo>
                  <a:pt x="0" y="910"/>
                </a:moveTo>
                <a:lnTo>
                  <a:pt x="2279" y="0"/>
                </a:lnTo>
                <a:lnTo>
                  <a:pt x="2311" y="0"/>
                </a:lnTo>
                <a:lnTo>
                  <a:pt x="0" y="923"/>
                </a:lnTo>
                <a:lnTo>
                  <a:pt x="0" y="910"/>
                </a:lnTo>
                <a:close/>
              </a:path>
            </a:pathLst>
          </a:custGeom>
          <a:solidFill>
            <a:srgbClr val="FEC775"/>
          </a:solidFill>
          <a:ln>
            <a:noFill/>
          </a:ln>
        </p:spPr>
      </p:sp>
      <p:sp>
        <p:nvSpPr>
          <p:cNvPr id="2955" name="Freeform 225"/>
          <p:cNvSpPr/>
          <p:nvPr/>
        </p:nvSpPr>
        <p:spPr>
          <a:xfrm>
            <a:off x="1411200" y="621720"/>
            <a:ext cx="843840" cy="337320"/>
          </a:xfrm>
          <a:custGeom>
            <a:avLst/>
            <a:gdLst/>
            <a:ahLst/>
            <a:cxnLst/>
            <a:rect l="0" t="0" r="r" b="b"/>
            <a:pathLst>
              <a:path w="2344" h="937">
                <a:moveTo>
                  <a:pt x="0" y="923"/>
                </a:moveTo>
                <a:lnTo>
                  <a:pt x="2311" y="0"/>
                </a:lnTo>
                <a:lnTo>
                  <a:pt x="2343" y="0"/>
                </a:lnTo>
                <a:lnTo>
                  <a:pt x="0" y="936"/>
                </a:lnTo>
                <a:lnTo>
                  <a:pt x="0" y="923"/>
                </a:lnTo>
                <a:close/>
              </a:path>
            </a:pathLst>
          </a:custGeom>
          <a:solidFill>
            <a:srgbClr val="FEC776"/>
          </a:solidFill>
          <a:ln>
            <a:noFill/>
          </a:ln>
        </p:spPr>
      </p:sp>
      <p:sp>
        <p:nvSpPr>
          <p:cNvPr id="2956" name="Freeform 226"/>
          <p:cNvSpPr/>
          <p:nvPr/>
        </p:nvSpPr>
        <p:spPr>
          <a:xfrm>
            <a:off x="1411200" y="621720"/>
            <a:ext cx="855000" cy="341640"/>
          </a:xfrm>
          <a:custGeom>
            <a:avLst/>
            <a:gdLst/>
            <a:ahLst/>
            <a:cxnLst/>
            <a:rect l="0" t="0" r="r" b="b"/>
            <a:pathLst>
              <a:path w="2375" h="949">
                <a:moveTo>
                  <a:pt x="0" y="936"/>
                </a:moveTo>
                <a:lnTo>
                  <a:pt x="2343" y="0"/>
                </a:lnTo>
                <a:lnTo>
                  <a:pt x="2374" y="0"/>
                </a:lnTo>
                <a:lnTo>
                  <a:pt x="0" y="948"/>
                </a:lnTo>
                <a:lnTo>
                  <a:pt x="0" y="936"/>
                </a:lnTo>
                <a:close/>
              </a:path>
            </a:pathLst>
          </a:custGeom>
          <a:solidFill>
            <a:srgbClr val="FEC878"/>
          </a:solidFill>
          <a:ln>
            <a:noFill/>
          </a:ln>
        </p:spPr>
      </p:sp>
      <p:sp>
        <p:nvSpPr>
          <p:cNvPr id="2957" name="Freeform 227"/>
          <p:cNvSpPr/>
          <p:nvPr/>
        </p:nvSpPr>
        <p:spPr>
          <a:xfrm>
            <a:off x="1411200" y="621720"/>
            <a:ext cx="866520" cy="346320"/>
          </a:xfrm>
          <a:custGeom>
            <a:avLst/>
            <a:gdLst/>
            <a:ahLst/>
            <a:cxnLst/>
            <a:rect l="0" t="0" r="r" b="b"/>
            <a:pathLst>
              <a:path w="2407" h="962">
                <a:moveTo>
                  <a:pt x="0" y="948"/>
                </a:moveTo>
                <a:lnTo>
                  <a:pt x="2374" y="0"/>
                </a:lnTo>
                <a:lnTo>
                  <a:pt x="2406" y="0"/>
                </a:lnTo>
                <a:lnTo>
                  <a:pt x="0" y="961"/>
                </a:lnTo>
                <a:lnTo>
                  <a:pt x="0" y="948"/>
                </a:lnTo>
                <a:close/>
              </a:path>
            </a:pathLst>
          </a:custGeom>
          <a:solidFill>
            <a:srgbClr val="FEC879"/>
          </a:solidFill>
          <a:ln>
            <a:noFill/>
          </a:ln>
        </p:spPr>
      </p:sp>
      <p:sp>
        <p:nvSpPr>
          <p:cNvPr id="2958" name="Freeform 228"/>
          <p:cNvSpPr/>
          <p:nvPr/>
        </p:nvSpPr>
        <p:spPr>
          <a:xfrm>
            <a:off x="1411200" y="621720"/>
            <a:ext cx="878040" cy="350640"/>
          </a:xfrm>
          <a:custGeom>
            <a:avLst/>
            <a:gdLst/>
            <a:ahLst/>
            <a:cxnLst/>
            <a:rect l="0" t="0" r="r" b="b"/>
            <a:pathLst>
              <a:path w="2439" h="974">
                <a:moveTo>
                  <a:pt x="0" y="961"/>
                </a:moveTo>
                <a:lnTo>
                  <a:pt x="2406" y="0"/>
                </a:lnTo>
                <a:lnTo>
                  <a:pt x="2438" y="0"/>
                </a:lnTo>
                <a:lnTo>
                  <a:pt x="0" y="973"/>
                </a:lnTo>
                <a:lnTo>
                  <a:pt x="0" y="961"/>
                </a:lnTo>
                <a:close/>
              </a:path>
            </a:pathLst>
          </a:custGeom>
          <a:solidFill>
            <a:srgbClr val="FEC87A"/>
          </a:solidFill>
          <a:ln>
            <a:noFill/>
          </a:ln>
        </p:spPr>
      </p:sp>
      <p:sp>
        <p:nvSpPr>
          <p:cNvPr id="2959" name="Freeform 229"/>
          <p:cNvSpPr/>
          <p:nvPr/>
        </p:nvSpPr>
        <p:spPr>
          <a:xfrm>
            <a:off x="1411200" y="621720"/>
            <a:ext cx="889200" cy="355320"/>
          </a:xfrm>
          <a:custGeom>
            <a:avLst/>
            <a:gdLst/>
            <a:ahLst/>
            <a:cxnLst/>
            <a:rect l="0" t="0" r="r" b="b"/>
            <a:pathLst>
              <a:path w="2470" h="987">
                <a:moveTo>
                  <a:pt x="0" y="973"/>
                </a:moveTo>
                <a:lnTo>
                  <a:pt x="2438" y="0"/>
                </a:lnTo>
                <a:lnTo>
                  <a:pt x="2469" y="0"/>
                </a:lnTo>
                <a:lnTo>
                  <a:pt x="0" y="986"/>
                </a:lnTo>
                <a:lnTo>
                  <a:pt x="0" y="973"/>
                </a:lnTo>
                <a:close/>
              </a:path>
            </a:pathLst>
          </a:custGeom>
          <a:solidFill>
            <a:srgbClr val="FEC97B"/>
          </a:solidFill>
          <a:ln>
            <a:noFill/>
          </a:ln>
        </p:spPr>
      </p:sp>
      <p:sp>
        <p:nvSpPr>
          <p:cNvPr id="2960" name="Freeform 230"/>
          <p:cNvSpPr/>
          <p:nvPr/>
        </p:nvSpPr>
        <p:spPr>
          <a:xfrm>
            <a:off x="1411200" y="621720"/>
            <a:ext cx="900720" cy="360000"/>
          </a:xfrm>
          <a:custGeom>
            <a:avLst/>
            <a:gdLst/>
            <a:ahLst/>
            <a:cxnLst/>
            <a:rect l="0" t="0" r="r" b="b"/>
            <a:pathLst>
              <a:path w="2502" h="1000">
                <a:moveTo>
                  <a:pt x="0" y="986"/>
                </a:moveTo>
                <a:lnTo>
                  <a:pt x="2469" y="0"/>
                </a:lnTo>
                <a:lnTo>
                  <a:pt x="2501" y="0"/>
                </a:lnTo>
                <a:lnTo>
                  <a:pt x="0" y="999"/>
                </a:lnTo>
                <a:lnTo>
                  <a:pt x="0" y="986"/>
                </a:lnTo>
                <a:close/>
              </a:path>
            </a:pathLst>
          </a:custGeom>
          <a:solidFill>
            <a:srgbClr val="FEC97D"/>
          </a:solidFill>
          <a:ln>
            <a:noFill/>
          </a:ln>
        </p:spPr>
      </p:sp>
      <p:sp>
        <p:nvSpPr>
          <p:cNvPr id="2961" name="Freeform 231"/>
          <p:cNvSpPr/>
          <p:nvPr/>
        </p:nvSpPr>
        <p:spPr>
          <a:xfrm>
            <a:off x="1411200" y="621720"/>
            <a:ext cx="912240" cy="364320"/>
          </a:xfrm>
          <a:custGeom>
            <a:avLst/>
            <a:gdLst/>
            <a:ahLst/>
            <a:cxnLst/>
            <a:rect l="0" t="0" r="r" b="b"/>
            <a:pathLst>
              <a:path w="2534" h="1012">
                <a:moveTo>
                  <a:pt x="0" y="999"/>
                </a:moveTo>
                <a:lnTo>
                  <a:pt x="2501" y="0"/>
                </a:lnTo>
                <a:lnTo>
                  <a:pt x="2533" y="0"/>
                </a:lnTo>
                <a:lnTo>
                  <a:pt x="0" y="1011"/>
                </a:lnTo>
                <a:lnTo>
                  <a:pt x="0" y="999"/>
                </a:lnTo>
                <a:close/>
              </a:path>
            </a:pathLst>
          </a:custGeom>
          <a:solidFill>
            <a:srgbClr val="FEC97E"/>
          </a:solidFill>
          <a:ln>
            <a:noFill/>
          </a:ln>
        </p:spPr>
      </p:sp>
      <p:sp>
        <p:nvSpPr>
          <p:cNvPr id="2962" name="Freeform 232"/>
          <p:cNvSpPr/>
          <p:nvPr/>
        </p:nvSpPr>
        <p:spPr>
          <a:xfrm>
            <a:off x="1411200" y="621720"/>
            <a:ext cx="923400" cy="369000"/>
          </a:xfrm>
          <a:custGeom>
            <a:avLst/>
            <a:gdLst/>
            <a:ahLst/>
            <a:cxnLst/>
            <a:rect l="0" t="0" r="r" b="b"/>
            <a:pathLst>
              <a:path w="2565" h="1025">
                <a:moveTo>
                  <a:pt x="0" y="1011"/>
                </a:moveTo>
                <a:lnTo>
                  <a:pt x="2533" y="0"/>
                </a:lnTo>
                <a:lnTo>
                  <a:pt x="2564" y="0"/>
                </a:lnTo>
                <a:lnTo>
                  <a:pt x="0" y="1024"/>
                </a:lnTo>
                <a:lnTo>
                  <a:pt x="0" y="1011"/>
                </a:lnTo>
                <a:close/>
              </a:path>
            </a:pathLst>
          </a:custGeom>
          <a:solidFill>
            <a:srgbClr val="FECA80"/>
          </a:solidFill>
          <a:ln>
            <a:noFill/>
          </a:ln>
        </p:spPr>
      </p:sp>
      <p:sp>
        <p:nvSpPr>
          <p:cNvPr id="2963" name="Freeform 233"/>
          <p:cNvSpPr/>
          <p:nvPr/>
        </p:nvSpPr>
        <p:spPr>
          <a:xfrm>
            <a:off x="1411200" y="621720"/>
            <a:ext cx="934920" cy="373680"/>
          </a:xfrm>
          <a:custGeom>
            <a:avLst/>
            <a:gdLst/>
            <a:ahLst/>
            <a:cxnLst/>
            <a:rect l="0" t="0" r="r" b="b"/>
            <a:pathLst>
              <a:path w="2597" h="1038">
                <a:moveTo>
                  <a:pt x="0" y="1024"/>
                </a:moveTo>
                <a:lnTo>
                  <a:pt x="2563" y="0"/>
                </a:lnTo>
                <a:lnTo>
                  <a:pt x="2596" y="0"/>
                </a:lnTo>
                <a:lnTo>
                  <a:pt x="0" y="1037"/>
                </a:lnTo>
                <a:lnTo>
                  <a:pt x="0" y="1024"/>
                </a:lnTo>
                <a:close/>
              </a:path>
            </a:pathLst>
          </a:custGeom>
          <a:solidFill>
            <a:srgbClr val="FECA81"/>
          </a:solidFill>
          <a:ln>
            <a:noFill/>
          </a:ln>
        </p:spPr>
      </p:sp>
      <p:sp>
        <p:nvSpPr>
          <p:cNvPr id="2964" name="Freeform 234"/>
          <p:cNvSpPr/>
          <p:nvPr/>
        </p:nvSpPr>
        <p:spPr>
          <a:xfrm>
            <a:off x="1411200" y="621720"/>
            <a:ext cx="946440" cy="378000"/>
          </a:xfrm>
          <a:custGeom>
            <a:avLst/>
            <a:gdLst/>
            <a:ahLst/>
            <a:cxnLst/>
            <a:rect l="0" t="0" r="r" b="b"/>
            <a:pathLst>
              <a:path w="2629" h="1050">
                <a:moveTo>
                  <a:pt x="0" y="1037"/>
                </a:moveTo>
                <a:lnTo>
                  <a:pt x="2596" y="0"/>
                </a:lnTo>
                <a:lnTo>
                  <a:pt x="2628" y="0"/>
                </a:lnTo>
                <a:lnTo>
                  <a:pt x="0" y="1049"/>
                </a:lnTo>
                <a:lnTo>
                  <a:pt x="0" y="1037"/>
                </a:lnTo>
                <a:close/>
              </a:path>
            </a:pathLst>
          </a:custGeom>
          <a:solidFill>
            <a:srgbClr val="FECB82"/>
          </a:solidFill>
          <a:ln>
            <a:noFill/>
          </a:ln>
        </p:spPr>
      </p:sp>
      <p:sp>
        <p:nvSpPr>
          <p:cNvPr id="2965" name="Freeform 235"/>
          <p:cNvSpPr/>
          <p:nvPr/>
        </p:nvSpPr>
        <p:spPr>
          <a:xfrm>
            <a:off x="1411200" y="621720"/>
            <a:ext cx="957600" cy="382680"/>
          </a:xfrm>
          <a:custGeom>
            <a:avLst/>
            <a:gdLst/>
            <a:ahLst/>
            <a:cxnLst/>
            <a:rect l="0" t="0" r="r" b="b"/>
            <a:pathLst>
              <a:path w="2660" h="1063">
                <a:moveTo>
                  <a:pt x="0" y="1049"/>
                </a:moveTo>
                <a:lnTo>
                  <a:pt x="2628" y="0"/>
                </a:lnTo>
                <a:lnTo>
                  <a:pt x="2659" y="0"/>
                </a:lnTo>
                <a:lnTo>
                  <a:pt x="0" y="1062"/>
                </a:lnTo>
                <a:lnTo>
                  <a:pt x="0" y="1049"/>
                </a:lnTo>
                <a:close/>
              </a:path>
            </a:pathLst>
          </a:custGeom>
          <a:solidFill>
            <a:srgbClr val="FECB83"/>
          </a:solidFill>
          <a:ln>
            <a:noFill/>
          </a:ln>
        </p:spPr>
      </p:sp>
      <p:sp>
        <p:nvSpPr>
          <p:cNvPr id="2966" name="Freeform 236"/>
          <p:cNvSpPr/>
          <p:nvPr/>
        </p:nvSpPr>
        <p:spPr>
          <a:xfrm>
            <a:off x="1411200" y="621720"/>
            <a:ext cx="969120" cy="387360"/>
          </a:xfrm>
          <a:custGeom>
            <a:avLst/>
            <a:gdLst/>
            <a:ahLst/>
            <a:cxnLst/>
            <a:rect l="0" t="0" r="r" b="b"/>
            <a:pathLst>
              <a:path w="2692" h="1076">
                <a:moveTo>
                  <a:pt x="0" y="1062"/>
                </a:moveTo>
                <a:lnTo>
                  <a:pt x="2659" y="0"/>
                </a:lnTo>
                <a:lnTo>
                  <a:pt x="2691" y="0"/>
                </a:lnTo>
                <a:lnTo>
                  <a:pt x="0" y="1075"/>
                </a:lnTo>
                <a:lnTo>
                  <a:pt x="0" y="1062"/>
                </a:lnTo>
                <a:close/>
              </a:path>
            </a:pathLst>
          </a:custGeom>
          <a:solidFill>
            <a:srgbClr val="FECB85"/>
          </a:solidFill>
          <a:ln>
            <a:noFill/>
          </a:ln>
        </p:spPr>
      </p:sp>
      <p:sp>
        <p:nvSpPr>
          <p:cNvPr id="2967" name="Freeform 237"/>
          <p:cNvSpPr/>
          <p:nvPr/>
        </p:nvSpPr>
        <p:spPr>
          <a:xfrm>
            <a:off x="1411200" y="621720"/>
            <a:ext cx="980640" cy="391680"/>
          </a:xfrm>
          <a:custGeom>
            <a:avLst/>
            <a:gdLst/>
            <a:ahLst/>
            <a:cxnLst/>
            <a:rect l="0" t="0" r="r" b="b"/>
            <a:pathLst>
              <a:path w="2724" h="1088">
                <a:moveTo>
                  <a:pt x="0" y="1075"/>
                </a:moveTo>
                <a:lnTo>
                  <a:pt x="2691" y="0"/>
                </a:lnTo>
                <a:lnTo>
                  <a:pt x="2723" y="0"/>
                </a:lnTo>
                <a:lnTo>
                  <a:pt x="0" y="1087"/>
                </a:lnTo>
                <a:lnTo>
                  <a:pt x="0" y="1075"/>
                </a:lnTo>
                <a:close/>
              </a:path>
            </a:pathLst>
          </a:custGeom>
          <a:solidFill>
            <a:srgbClr val="FECC86"/>
          </a:solidFill>
          <a:ln>
            <a:noFill/>
          </a:ln>
        </p:spPr>
      </p:sp>
      <p:sp>
        <p:nvSpPr>
          <p:cNvPr id="2968" name="Freeform 238"/>
          <p:cNvSpPr/>
          <p:nvPr/>
        </p:nvSpPr>
        <p:spPr>
          <a:xfrm>
            <a:off x="1411200" y="621720"/>
            <a:ext cx="991800" cy="396360"/>
          </a:xfrm>
          <a:custGeom>
            <a:avLst/>
            <a:gdLst/>
            <a:ahLst/>
            <a:cxnLst/>
            <a:rect l="0" t="0" r="r" b="b"/>
            <a:pathLst>
              <a:path w="2755" h="1101">
                <a:moveTo>
                  <a:pt x="0" y="1087"/>
                </a:moveTo>
                <a:lnTo>
                  <a:pt x="2723" y="0"/>
                </a:lnTo>
                <a:lnTo>
                  <a:pt x="2754" y="0"/>
                </a:lnTo>
                <a:lnTo>
                  <a:pt x="0" y="1100"/>
                </a:lnTo>
                <a:lnTo>
                  <a:pt x="0" y="1087"/>
                </a:lnTo>
                <a:close/>
              </a:path>
            </a:pathLst>
          </a:custGeom>
          <a:solidFill>
            <a:srgbClr val="FECC87"/>
          </a:solidFill>
          <a:ln>
            <a:noFill/>
          </a:ln>
        </p:spPr>
      </p:sp>
      <p:sp>
        <p:nvSpPr>
          <p:cNvPr id="2969" name="Freeform 239"/>
          <p:cNvSpPr/>
          <p:nvPr/>
        </p:nvSpPr>
        <p:spPr>
          <a:xfrm>
            <a:off x="1411200" y="621720"/>
            <a:ext cx="1003320" cy="400680"/>
          </a:xfrm>
          <a:custGeom>
            <a:avLst/>
            <a:gdLst/>
            <a:ahLst/>
            <a:cxnLst/>
            <a:rect l="0" t="0" r="r" b="b"/>
            <a:pathLst>
              <a:path w="2787" h="1113">
                <a:moveTo>
                  <a:pt x="0" y="1100"/>
                </a:moveTo>
                <a:lnTo>
                  <a:pt x="2754" y="0"/>
                </a:lnTo>
                <a:lnTo>
                  <a:pt x="2786" y="0"/>
                </a:lnTo>
                <a:lnTo>
                  <a:pt x="0" y="1112"/>
                </a:lnTo>
                <a:lnTo>
                  <a:pt x="0" y="1100"/>
                </a:lnTo>
                <a:close/>
              </a:path>
            </a:pathLst>
          </a:custGeom>
          <a:solidFill>
            <a:srgbClr val="FECD89"/>
          </a:solidFill>
          <a:ln>
            <a:noFill/>
          </a:ln>
        </p:spPr>
      </p:sp>
      <p:sp>
        <p:nvSpPr>
          <p:cNvPr id="2970" name="Freeform 240"/>
          <p:cNvSpPr/>
          <p:nvPr/>
        </p:nvSpPr>
        <p:spPr>
          <a:xfrm>
            <a:off x="1411200" y="621720"/>
            <a:ext cx="1014840" cy="405360"/>
          </a:xfrm>
          <a:custGeom>
            <a:avLst/>
            <a:gdLst/>
            <a:ahLst/>
            <a:cxnLst/>
            <a:rect l="0" t="0" r="r" b="b"/>
            <a:pathLst>
              <a:path w="2819" h="1126">
                <a:moveTo>
                  <a:pt x="0" y="1112"/>
                </a:moveTo>
                <a:lnTo>
                  <a:pt x="2786" y="0"/>
                </a:lnTo>
                <a:lnTo>
                  <a:pt x="2818" y="0"/>
                </a:lnTo>
                <a:lnTo>
                  <a:pt x="0" y="1125"/>
                </a:lnTo>
                <a:lnTo>
                  <a:pt x="0" y="1112"/>
                </a:lnTo>
                <a:close/>
              </a:path>
            </a:pathLst>
          </a:custGeom>
          <a:solidFill>
            <a:srgbClr val="FECD8A"/>
          </a:solidFill>
          <a:ln>
            <a:noFill/>
          </a:ln>
        </p:spPr>
      </p:sp>
      <p:sp>
        <p:nvSpPr>
          <p:cNvPr id="2971" name="Freeform 241"/>
          <p:cNvSpPr/>
          <p:nvPr/>
        </p:nvSpPr>
        <p:spPr>
          <a:xfrm>
            <a:off x="1411200" y="621720"/>
            <a:ext cx="1026000" cy="410040"/>
          </a:xfrm>
          <a:custGeom>
            <a:avLst/>
            <a:gdLst/>
            <a:ahLst/>
            <a:cxnLst/>
            <a:rect l="0" t="0" r="r" b="b"/>
            <a:pathLst>
              <a:path w="2850" h="1139">
                <a:moveTo>
                  <a:pt x="0" y="1125"/>
                </a:moveTo>
                <a:lnTo>
                  <a:pt x="2818" y="0"/>
                </a:lnTo>
                <a:lnTo>
                  <a:pt x="2849" y="0"/>
                </a:lnTo>
                <a:lnTo>
                  <a:pt x="0" y="1138"/>
                </a:lnTo>
                <a:lnTo>
                  <a:pt x="0" y="1125"/>
                </a:lnTo>
                <a:close/>
              </a:path>
            </a:pathLst>
          </a:custGeom>
          <a:solidFill>
            <a:srgbClr val="FECD8B"/>
          </a:solidFill>
          <a:ln>
            <a:noFill/>
          </a:ln>
        </p:spPr>
      </p:sp>
      <p:sp>
        <p:nvSpPr>
          <p:cNvPr id="2972" name="Freeform 242"/>
          <p:cNvSpPr/>
          <p:nvPr/>
        </p:nvSpPr>
        <p:spPr>
          <a:xfrm>
            <a:off x="1411200" y="621720"/>
            <a:ext cx="1037520" cy="414360"/>
          </a:xfrm>
          <a:custGeom>
            <a:avLst/>
            <a:gdLst/>
            <a:ahLst/>
            <a:cxnLst/>
            <a:rect l="0" t="0" r="r" b="b"/>
            <a:pathLst>
              <a:path w="2882" h="1151">
                <a:moveTo>
                  <a:pt x="0" y="1137"/>
                </a:moveTo>
                <a:lnTo>
                  <a:pt x="2849" y="0"/>
                </a:lnTo>
                <a:lnTo>
                  <a:pt x="2881" y="0"/>
                </a:lnTo>
                <a:lnTo>
                  <a:pt x="0" y="1150"/>
                </a:lnTo>
                <a:lnTo>
                  <a:pt x="0" y="1137"/>
                </a:lnTo>
                <a:close/>
              </a:path>
            </a:pathLst>
          </a:custGeom>
          <a:solidFill>
            <a:srgbClr val="FECE8D"/>
          </a:solidFill>
          <a:ln>
            <a:noFill/>
          </a:ln>
        </p:spPr>
      </p:sp>
      <p:sp>
        <p:nvSpPr>
          <p:cNvPr id="2973" name="Freeform 243"/>
          <p:cNvSpPr/>
          <p:nvPr/>
        </p:nvSpPr>
        <p:spPr>
          <a:xfrm>
            <a:off x="1411200" y="621720"/>
            <a:ext cx="1048680" cy="419040"/>
          </a:xfrm>
          <a:custGeom>
            <a:avLst/>
            <a:gdLst/>
            <a:ahLst/>
            <a:cxnLst/>
            <a:rect l="0" t="0" r="r" b="b"/>
            <a:pathLst>
              <a:path w="2913" h="1164">
                <a:moveTo>
                  <a:pt x="0" y="1150"/>
                </a:moveTo>
                <a:lnTo>
                  <a:pt x="2881" y="0"/>
                </a:lnTo>
                <a:lnTo>
                  <a:pt x="2912" y="0"/>
                </a:lnTo>
                <a:lnTo>
                  <a:pt x="0" y="1163"/>
                </a:lnTo>
                <a:lnTo>
                  <a:pt x="0" y="1150"/>
                </a:lnTo>
                <a:close/>
              </a:path>
            </a:pathLst>
          </a:custGeom>
          <a:solidFill>
            <a:srgbClr val="FECE8E"/>
          </a:solidFill>
          <a:ln>
            <a:noFill/>
          </a:ln>
        </p:spPr>
      </p:sp>
      <p:sp>
        <p:nvSpPr>
          <p:cNvPr id="2974" name="Freeform 244"/>
          <p:cNvSpPr/>
          <p:nvPr/>
        </p:nvSpPr>
        <p:spPr>
          <a:xfrm>
            <a:off x="1411200" y="621720"/>
            <a:ext cx="1060200" cy="423720"/>
          </a:xfrm>
          <a:custGeom>
            <a:avLst/>
            <a:gdLst/>
            <a:ahLst/>
            <a:cxnLst/>
            <a:rect l="0" t="0" r="r" b="b"/>
            <a:pathLst>
              <a:path w="2945" h="1177">
                <a:moveTo>
                  <a:pt x="0" y="1163"/>
                </a:moveTo>
                <a:lnTo>
                  <a:pt x="2912" y="0"/>
                </a:lnTo>
                <a:lnTo>
                  <a:pt x="2944" y="0"/>
                </a:lnTo>
                <a:lnTo>
                  <a:pt x="0" y="1176"/>
                </a:lnTo>
                <a:lnTo>
                  <a:pt x="0" y="1163"/>
                </a:lnTo>
                <a:close/>
              </a:path>
            </a:pathLst>
          </a:custGeom>
          <a:solidFill>
            <a:srgbClr val="FECF8F"/>
          </a:solidFill>
          <a:ln>
            <a:noFill/>
          </a:ln>
        </p:spPr>
      </p:sp>
      <p:sp>
        <p:nvSpPr>
          <p:cNvPr id="2975" name="Freeform 245"/>
          <p:cNvSpPr/>
          <p:nvPr/>
        </p:nvSpPr>
        <p:spPr>
          <a:xfrm>
            <a:off x="1411200" y="621720"/>
            <a:ext cx="1071720" cy="428040"/>
          </a:xfrm>
          <a:custGeom>
            <a:avLst/>
            <a:gdLst/>
            <a:ahLst/>
            <a:cxnLst/>
            <a:rect l="0" t="0" r="r" b="b"/>
            <a:pathLst>
              <a:path w="2977" h="1189">
                <a:moveTo>
                  <a:pt x="0" y="1176"/>
                </a:moveTo>
                <a:lnTo>
                  <a:pt x="2944" y="0"/>
                </a:lnTo>
                <a:lnTo>
                  <a:pt x="2976" y="0"/>
                </a:lnTo>
                <a:lnTo>
                  <a:pt x="0" y="1188"/>
                </a:lnTo>
                <a:lnTo>
                  <a:pt x="0" y="1176"/>
                </a:lnTo>
                <a:close/>
              </a:path>
            </a:pathLst>
          </a:custGeom>
          <a:solidFill>
            <a:srgbClr val="FECF90"/>
          </a:solidFill>
          <a:ln>
            <a:noFill/>
          </a:ln>
        </p:spPr>
      </p:sp>
      <p:sp>
        <p:nvSpPr>
          <p:cNvPr id="2976" name="Freeform 246"/>
          <p:cNvSpPr/>
          <p:nvPr/>
        </p:nvSpPr>
        <p:spPr>
          <a:xfrm>
            <a:off x="1411200" y="621720"/>
            <a:ext cx="1082880" cy="432720"/>
          </a:xfrm>
          <a:custGeom>
            <a:avLst/>
            <a:gdLst/>
            <a:ahLst/>
            <a:cxnLst/>
            <a:rect l="0" t="0" r="r" b="b"/>
            <a:pathLst>
              <a:path w="3008" h="1202">
                <a:moveTo>
                  <a:pt x="0" y="1188"/>
                </a:moveTo>
                <a:lnTo>
                  <a:pt x="2976" y="0"/>
                </a:lnTo>
                <a:lnTo>
                  <a:pt x="3007" y="0"/>
                </a:lnTo>
                <a:lnTo>
                  <a:pt x="0" y="1201"/>
                </a:lnTo>
                <a:lnTo>
                  <a:pt x="0" y="1188"/>
                </a:lnTo>
                <a:close/>
              </a:path>
            </a:pathLst>
          </a:custGeom>
          <a:solidFill>
            <a:srgbClr val="FED092"/>
          </a:solidFill>
          <a:ln>
            <a:noFill/>
          </a:ln>
        </p:spPr>
      </p:sp>
      <p:sp>
        <p:nvSpPr>
          <p:cNvPr id="2977" name="Freeform 247"/>
          <p:cNvSpPr/>
          <p:nvPr/>
        </p:nvSpPr>
        <p:spPr>
          <a:xfrm>
            <a:off x="1411200" y="621720"/>
            <a:ext cx="1094400" cy="437400"/>
          </a:xfrm>
          <a:custGeom>
            <a:avLst/>
            <a:gdLst/>
            <a:ahLst/>
            <a:cxnLst/>
            <a:rect l="0" t="0" r="r" b="b"/>
            <a:pathLst>
              <a:path w="3040" h="1215">
                <a:moveTo>
                  <a:pt x="0" y="1201"/>
                </a:moveTo>
                <a:lnTo>
                  <a:pt x="3007" y="0"/>
                </a:lnTo>
                <a:lnTo>
                  <a:pt x="3039" y="0"/>
                </a:lnTo>
                <a:lnTo>
                  <a:pt x="0" y="1214"/>
                </a:lnTo>
                <a:lnTo>
                  <a:pt x="0" y="1201"/>
                </a:lnTo>
                <a:close/>
              </a:path>
            </a:pathLst>
          </a:custGeom>
          <a:solidFill>
            <a:srgbClr val="FED093"/>
          </a:solidFill>
          <a:ln>
            <a:noFill/>
          </a:ln>
        </p:spPr>
      </p:sp>
      <p:sp>
        <p:nvSpPr>
          <p:cNvPr id="2978" name="Freeform 248"/>
          <p:cNvSpPr/>
          <p:nvPr/>
        </p:nvSpPr>
        <p:spPr>
          <a:xfrm>
            <a:off x="1411200" y="621720"/>
            <a:ext cx="1105920" cy="441720"/>
          </a:xfrm>
          <a:custGeom>
            <a:avLst/>
            <a:gdLst/>
            <a:ahLst/>
            <a:cxnLst/>
            <a:rect l="0" t="0" r="r" b="b"/>
            <a:pathLst>
              <a:path w="3072" h="1227">
                <a:moveTo>
                  <a:pt x="0" y="1214"/>
                </a:moveTo>
                <a:lnTo>
                  <a:pt x="3039" y="0"/>
                </a:lnTo>
                <a:lnTo>
                  <a:pt x="3071" y="0"/>
                </a:lnTo>
                <a:lnTo>
                  <a:pt x="0" y="1226"/>
                </a:lnTo>
                <a:lnTo>
                  <a:pt x="0" y="1214"/>
                </a:lnTo>
                <a:close/>
              </a:path>
            </a:pathLst>
          </a:custGeom>
          <a:solidFill>
            <a:srgbClr val="FED194"/>
          </a:solidFill>
          <a:ln>
            <a:noFill/>
          </a:ln>
        </p:spPr>
      </p:sp>
      <p:sp>
        <p:nvSpPr>
          <p:cNvPr id="2979" name="Freeform 249"/>
          <p:cNvSpPr/>
          <p:nvPr/>
        </p:nvSpPr>
        <p:spPr>
          <a:xfrm>
            <a:off x="1411200" y="621720"/>
            <a:ext cx="1117080" cy="446400"/>
          </a:xfrm>
          <a:custGeom>
            <a:avLst/>
            <a:gdLst/>
            <a:ahLst/>
            <a:cxnLst/>
            <a:rect l="0" t="0" r="r" b="b"/>
            <a:pathLst>
              <a:path w="3103" h="1240">
                <a:moveTo>
                  <a:pt x="0" y="1226"/>
                </a:moveTo>
                <a:lnTo>
                  <a:pt x="3071" y="0"/>
                </a:lnTo>
                <a:lnTo>
                  <a:pt x="3102" y="0"/>
                </a:lnTo>
                <a:lnTo>
                  <a:pt x="0" y="1239"/>
                </a:lnTo>
                <a:lnTo>
                  <a:pt x="0" y="1226"/>
                </a:lnTo>
                <a:close/>
              </a:path>
            </a:pathLst>
          </a:custGeom>
          <a:solidFill>
            <a:srgbClr val="FED196"/>
          </a:solidFill>
          <a:ln>
            <a:noFill/>
          </a:ln>
        </p:spPr>
      </p:sp>
      <p:sp>
        <p:nvSpPr>
          <p:cNvPr id="2980" name="Freeform 250"/>
          <p:cNvSpPr/>
          <p:nvPr/>
        </p:nvSpPr>
        <p:spPr>
          <a:xfrm>
            <a:off x="1411200" y="621720"/>
            <a:ext cx="1128600" cy="450720"/>
          </a:xfrm>
          <a:custGeom>
            <a:avLst/>
            <a:gdLst/>
            <a:ahLst/>
            <a:cxnLst/>
            <a:rect l="0" t="0" r="r" b="b"/>
            <a:pathLst>
              <a:path w="3135" h="1252">
                <a:moveTo>
                  <a:pt x="0" y="1239"/>
                </a:moveTo>
                <a:lnTo>
                  <a:pt x="3102" y="0"/>
                </a:lnTo>
                <a:lnTo>
                  <a:pt x="3134" y="0"/>
                </a:lnTo>
                <a:lnTo>
                  <a:pt x="0" y="1251"/>
                </a:lnTo>
                <a:lnTo>
                  <a:pt x="0" y="1239"/>
                </a:lnTo>
                <a:close/>
              </a:path>
            </a:pathLst>
          </a:custGeom>
          <a:solidFill>
            <a:srgbClr val="FED197"/>
          </a:solidFill>
          <a:ln>
            <a:noFill/>
          </a:ln>
        </p:spPr>
      </p:sp>
      <p:sp>
        <p:nvSpPr>
          <p:cNvPr id="2981" name="Freeform 251"/>
          <p:cNvSpPr/>
          <p:nvPr/>
        </p:nvSpPr>
        <p:spPr>
          <a:xfrm>
            <a:off x="1411200" y="621720"/>
            <a:ext cx="1140120" cy="455400"/>
          </a:xfrm>
          <a:custGeom>
            <a:avLst/>
            <a:gdLst/>
            <a:ahLst/>
            <a:cxnLst/>
            <a:rect l="0" t="0" r="r" b="b"/>
            <a:pathLst>
              <a:path w="3167" h="1265">
                <a:moveTo>
                  <a:pt x="0" y="1251"/>
                </a:moveTo>
                <a:lnTo>
                  <a:pt x="3134" y="0"/>
                </a:lnTo>
                <a:lnTo>
                  <a:pt x="3166" y="0"/>
                </a:lnTo>
                <a:lnTo>
                  <a:pt x="0" y="1264"/>
                </a:lnTo>
                <a:lnTo>
                  <a:pt x="0" y="1251"/>
                </a:lnTo>
                <a:close/>
              </a:path>
            </a:pathLst>
          </a:custGeom>
          <a:solidFill>
            <a:srgbClr val="FED298"/>
          </a:solidFill>
          <a:ln>
            <a:noFill/>
          </a:ln>
        </p:spPr>
      </p:sp>
      <p:sp>
        <p:nvSpPr>
          <p:cNvPr id="2982" name="Freeform 252"/>
          <p:cNvSpPr/>
          <p:nvPr/>
        </p:nvSpPr>
        <p:spPr>
          <a:xfrm>
            <a:off x="1411200" y="621720"/>
            <a:ext cx="1151280" cy="460080"/>
          </a:xfrm>
          <a:custGeom>
            <a:avLst/>
            <a:gdLst/>
            <a:ahLst/>
            <a:cxnLst/>
            <a:rect l="0" t="0" r="r" b="b"/>
            <a:pathLst>
              <a:path w="3198" h="1278">
                <a:moveTo>
                  <a:pt x="0" y="1264"/>
                </a:moveTo>
                <a:lnTo>
                  <a:pt x="3166" y="0"/>
                </a:lnTo>
                <a:lnTo>
                  <a:pt x="3197" y="0"/>
                </a:lnTo>
                <a:lnTo>
                  <a:pt x="0" y="1277"/>
                </a:lnTo>
                <a:lnTo>
                  <a:pt x="0" y="1264"/>
                </a:lnTo>
                <a:close/>
              </a:path>
            </a:pathLst>
          </a:custGeom>
          <a:solidFill>
            <a:srgbClr val="FED299"/>
          </a:solidFill>
          <a:ln>
            <a:noFill/>
          </a:ln>
        </p:spPr>
      </p:sp>
      <p:sp>
        <p:nvSpPr>
          <p:cNvPr id="2983" name="Freeform 253"/>
          <p:cNvSpPr/>
          <p:nvPr/>
        </p:nvSpPr>
        <p:spPr>
          <a:xfrm>
            <a:off x="1411200" y="621720"/>
            <a:ext cx="1162800" cy="464400"/>
          </a:xfrm>
          <a:custGeom>
            <a:avLst/>
            <a:gdLst/>
            <a:ahLst/>
            <a:cxnLst/>
            <a:rect l="0" t="0" r="r" b="b"/>
            <a:pathLst>
              <a:path w="3230" h="1290">
                <a:moveTo>
                  <a:pt x="0" y="1277"/>
                </a:moveTo>
                <a:lnTo>
                  <a:pt x="3197" y="0"/>
                </a:lnTo>
                <a:lnTo>
                  <a:pt x="3229" y="0"/>
                </a:lnTo>
                <a:lnTo>
                  <a:pt x="0" y="1289"/>
                </a:lnTo>
                <a:lnTo>
                  <a:pt x="0" y="1277"/>
                </a:lnTo>
                <a:close/>
              </a:path>
            </a:pathLst>
          </a:custGeom>
          <a:solidFill>
            <a:srgbClr val="FED39B"/>
          </a:solidFill>
          <a:ln>
            <a:noFill/>
          </a:ln>
        </p:spPr>
      </p:sp>
      <p:sp>
        <p:nvSpPr>
          <p:cNvPr id="2984" name="Freeform 254"/>
          <p:cNvSpPr/>
          <p:nvPr/>
        </p:nvSpPr>
        <p:spPr>
          <a:xfrm>
            <a:off x="1411200" y="621720"/>
            <a:ext cx="1174320" cy="469080"/>
          </a:xfrm>
          <a:custGeom>
            <a:avLst/>
            <a:gdLst/>
            <a:ahLst/>
            <a:cxnLst/>
            <a:rect l="0" t="0" r="r" b="b"/>
            <a:pathLst>
              <a:path w="3262" h="1303">
                <a:moveTo>
                  <a:pt x="0" y="1289"/>
                </a:moveTo>
                <a:lnTo>
                  <a:pt x="3229" y="0"/>
                </a:lnTo>
                <a:lnTo>
                  <a:pt x="3261" y="0"/>
                </a:lnTo>
                <a:lnTo>
                  <a:pt x="0" y="1302"/>
                </a:lnTo>
                <a:lnTo>
                  <a:pt x="0" y="1289"/>
                </a:lnTo>
                <a:close/>
              </a:path>
            </a:pathLst>
          </a:custGeom>
          <a:solidFill>
            <a:srgbClr val="FED39C"/>
          </a:solidFill>
          <a:ln>
            <a:noFill/>
          </a:ln>
        </p:spPr>
      </p:sp>
      <p:sp>
        <p:nvSpPr>
          <p:cNvPr id="2985" name="Freeform 255"/>
          <p:cNvSpPr/>
          <p:nvPr/>
        </p:nvSpPr>
        <p:spPr>
          <a:xfrm>
            <a:off x="1411200" y="621720"/>
            <a:ext cx="1185480" cy="473760"/>
          </a:xfrm>
          <a:custGeom>
            <a:avLst/>
            <a:gdLst/>
            <a:ahLst/>
            <a:cxnLst/>
            <a:rect l="0" t="0" r="r" b="b"/>
            <a:pathLst>
              <a:path w="3293" h="1316">
                <a:moveTo>
                  <a:pt x="0" y="1302"/>
                </a:moveTo>
                <a:lnTo>
                  <a:pt x="3261" y="0"/>
                </a:lnTo>
                <a:lnTo>
                  <a:pt x="3292" y="0"/>
                </a:lnTo>
                <a:lnTo>
                  <a:pt x="0" y="1315"/>
                </a:lnTo>
                <a:lnTo>
                  <a:pt x="0" y="1302"/>
                </a:lnTo>
                <a:close/>
              </a:path>
            </a:pathLst>
          </a:custGeom>
          <a:solidFill>
            <a:srgbClr val="FED49D"/>
          </a:solidFill>
          <a:ln>
            <a:noFill/>
          </a:ln>
        </p:spPr>
      </p:sp>
      <p:sp>
        <p:nvSpPr>
          <p:cNvPr id="2986" name="Freeform 256"/>
          <p:cNvSpPr/>
          <p:nvPr/>
        </p:nvSpPr>
        <p:spPr>
          <a:xfrm>
            <a:off x="1411200" y="621720"/>
            <a:ext cx="1197000" cy="478080"/>
          </a:xfrm>
          <a:custGeom>
            <a:avLst/>
            <a:gdLst/>
            <a:ahLst/>
            <a:cxnLst/>
            <a:rect l="0" t="0" r="r" b="b"/>
            <a:pathLst>
              <a:path w="3325" h="1328">
                <a:moveTo>
                  <a:pt x="0" y="1315"/>
                </a:moveTo>
                <a:lnTo>
                  <a:pt x="3292" y="0"/>
                </a:lnTo>
                <a:lnTo>
                  <a:pt x="3324" y="0"/>
                </a:lnTo>
                <a:lnTo>
                  <a:pt x="0" y="1327"/>
                </a:lnTo>
                <a:lnTo>
                  <a:pt x="0" y="1315"/>
                </a:lnTo>
                <a:close/>
              </a:path>
            </a:pathLst>
          </a:custGeom>
          <a:solidFill>
            <a:srgbClr val="FED49E"/>
          </a:solidFill>
          <a:ln>
            <a:noFill/>
          </a:ln>
        </p:spPr>
      </p:sp>
      <p:sp>
        <p:nvSpPr>
          <p:cNvPr id="2987" name="Freeform 257"/>
          <p:cNvSpPr/>
          <p:nvPr/>
        </p:nvSpPr>
        <p:spPr>
          <a:xfrm>
            <a:off x="1411200" y="621720"/>
            <a:ext cx="1208520" cy="482760"/>
          </a:xfrm>
          <a:custGeom>
            <a:avLst/>
            <a:gdLst/>
            <a:ahLst/>
            <a:cxnLst/>
            <a:rect l="0" t="0" r="r" b="b"/>
            <a:pathLst>
              <a:path w="3357" h="1341">
                <a:moveTo>
                  <a:pt x="0" y="1327"/>
                </a:moveTo>
                <a:lnTo>
                  <a:pt x="3324" y="0"/>
                </a:lnTo>
                <a:lnTo>
                  <a:pt x="3356" y="0"/>
                </a:lnTo>
                <a:lnTo>
                  <a:pt x="0" y="1340"/>
                </a:lnTo>
                <a:lnTo>
                  <a:pt x="0" y="1327"/>
                </a:lnTo>
                <a:close/>
              </a:path>
            </a:pathLst>
          </a:custGeom>
          <a:solidFill>
            <a:srgbClr val="FED5A0"/>
          </a:solidFill>
          <a:ln>
            <a:noFill/>
          </a:ln>
        </p:spPr>
      </p:sp>
      <p:sp>
        <p:nvSpPr>
          <p:cNvPr id="2988" name="Freeform 258"/>
          <p:cNvSpPr/>
          <p:nvPr/>
        </p:nvSpPr>
        <p:spPr>
          <a:xfrm>
            <a:off x="1411200" y="621720"/>
            <a:ext cx="1219680" cy="487440"/>
          </a:xfrm>
          <a:custGeom>
            <a:avLst/>
            <a:gdLst/>
            <a:ahLst/>
            <a:cxnLst/>
            <a:rect l="0" t="0" r="r" b="b"/>
            <a:pathLst>
              <a:path w="3388" h="1354">
                <a:moveTo>
                  <a:pt x="0" y="1340"/>
                </a:moveTo>
                <a:lnTo>
                  <a:pt x="3356" y="0"/>
                </a:lnTo>
                <a:lnTo>
                  <a:pt x="3387" y="0"/>
                </a:lnTo>
                <a:lnTo>
                  <a:pt x="0" y="1353"/>
                </a:lnTo>
                <a:lnTo>
                  <a:pt x="0" y="1340"/>
                </a:lnTo>
                <a:close/>
              </a:path>
            </a:pathLst>
          </a:custGeom>
          <a:solidFill>
            <a:srgbClr val="FED5A1"/>
          </a:solidFill>
          <a:ln>
            <a:noFill/>
          </a:ln>
        </p:spPr>
      </p:sp>
      <p:sp>
        <p:nvSpPr>
          <p:cNvPr id="2989" name="Freeform 259"/>
          <p:cNvSpPr/>
          <p:nvPr/>
        </p:nvSpPr>
        <p:spPr>
          <a:xfrm>
            <a:off x="1411200" y="621720"/>
            <a:ext cx="1231200" cy="491760"/>
          </a:xfrm>
          <a:custGeom>
            <a:avLst/>
            <a:gdLst/>
            <a:ahLst/>
            <a:cxnLst/>
            <a:rect l="0" t="0" r="r" b="b"/>
            <a:pathLst>
              <a:path w="3420" h="1366">
                <a:moveTo>
                  <a:pt x="0" y="1353"/>
                </a:moveTo>
                <a:lnTo>
                  <a:pt x="3387" y="0"/>
                </a:lnTo>
                <a:lnTo>
                  <a:pt x="3419" y="0"/>
                </a:lnTo>
                <a:lnTo>
                  <a:pt x="0" y="1365"/>
                </a:lnTo>
                <a:lnTo>
                  <a:pt x="0" y="1353"/>
                </a:lnTo>
                <a:close/>
              </a:path>
            </a:pathLst>
          </a:custGeom>
          <a:solidFill>
            <a:srgbClr val="FED5A2"/>
          </a:solidFill>
          <a:ln>
            <a:noFill/>
          </a:ln>
        </p:spPr>
      </p:sp>
      <p:sp>
        <p:nvSpPr>
          <p:cNvPr id="2990" name="Freeform 260"/>
          <p:cNvSpPr/>
          <p:nvPr/>
        </p:nvSpPr>
        <p:spPr>
          <a:xfrm>
            <a:off x="1411200" y="621720"/>
            <a:ext cx="1242720" cy="496440"/>
          </a:xfrm>
          <a:custGeom>
            <a:avLst/>
            <a:gdLst/>
            <a:ahLst/>
            <a:cxnLst/>
            <a:rect l="0" t="0" r="r" b="b"/>
            <a:pathLst>
              <a:path w="3452" h="1379">
                <a:moveTo>
                  <a:pt x="0" y="1365"/>
                </a:moveTo>
                <a:lnTo>
                  <a:pt x="3419" y="0"/>
                </a:lnTo>
                <a:lnTo>
                  <a:pt x="3451" y="0"/>
                </a:lnTo>
                <a:lnTo>
                  <a:pt x="0" y="1378"/>
                </a:lnTo>
                <a:lnTo>
                  <a:pt x="0" y="1365"/>
                </a:lnTo>
                <a:close/>
              </a:path>
            </a:pathLst>
          </a:custGeom>
          <a:solidFill>
            <a:srgbClr val="FED6A4"/>
          </a:solidFill>
          <a:ln>
            <a:noFill/>
          </a:ln>
        </p:spPr>
      </p:sp>
      <p:sp>
        <p:nvSpPr>
          <p:cNvPr id="2991" name="Freeform 261"/>
          <p:cNvSpPr/>
          <p:nvPr/>
        </p:nvSpPr>
        <p:spPr>
          <a:xfrm>
            <a:off x="1411200" y="621720"/>
            <a:ext cx="1253880" cy="500760"/>
          </a:xfrm>
          <a:custGeom>
            <a:avLst/>
            <a:gdLst/>
            <a:ahLst/>
            <a:cxnLst/>
            <a:rect l="0" t="0" r="r" b="b"/>
            <a:pathLst>
              <a:path w="3483" h="1391">
                <a:moveTo>
                  <a:pt x="0" y="1378"/>
                </a:moveTo>
                <a:lnTo>
                  <a:pt x="3451" y="0"/>
                </a:lnTo>
                <a:lnTo>
                  <a:pt x="3482" y="0"/>
                </a:lnTo>
                <a:lnTo>
                  <a:pt x="0" y="1390"/>
                </a:lnTo>
                <a:lnTo>
                  <a:pt x="0" y="1378"/>
                </a:lnTo>
                <a:close/>
              </a:path>
            </a:pathLst>
          </a:custGeom>
          <a:solidFill>
            <a:srgbClr val="FED6A5"/>
          </a:solidFill>
          <a:ln>
            <a:noFill/>
          </a:ln>
        </p:spPr>
      </p:sp>
      <p:sp>
        <p:nvSpPr>
          <p:cNvPr id="2992" name="Freeform 262"/>
          <p:cNvSpPr/>
          <p:nvPr/>
        </p:nvSpPr>
        <p:spPr>
          <a:xfrm>
            <a:off x="1411200" y="621720"/>
            <a:ext cx="1265400" cy="505440"/>
          </a:xfrm>
          <a:custGeom>
            <a:avLst/>
            <a:gdLst/>
            <a:ahLst/>
            <a:cxnLst/>
            <a:rect l="0" t="0" r="r" b="b"/>
            <a:pathLst>
              <a:path w="3515" h="1404">
                <a:moveTo>
                  <a:pt x="0" y="1390"/>
                </a:moveTo>
                <a:lnTo>
                  <a:pt x="3482" y="0"/>
                </a:lnTo>
                <a:lnTo>
                  <a:pt x="3514" y="0"/>
                </a:lnTo>
                <a:lnTo>
                  <a:pt x="0" y="1403"/>
                </a:lnTo>
                <a:lnTo>
                  <a:pt x="0" y="1390"/>
                </a:lnTo>
                <a:close/>
              </a:path>
            </a:pathLst>
          </a:custGeom>
          <a:solidFill>
            <a:srgbClr val="FED7A6"/>
          </a:solidFill>
          <a:ln>
            <a:noFill/>
          </a:ln>
        </p:spPr>
      </p:sp>
      <p:sp>
        <p:nvSpPr>
          <p:cNvPr id="2993" name="Freeform 263"/>
          <p:cNvSpPr/>
          <p:nvPr/>
        </p:nvSpPr>
        <p:spPr>
          <a:xfrm>
            <a:off x="1411200" y="621720"/>
            <a:ext cx="1276920" cy="510120"/>
          </a:xfrm>
          <a:custGeom>
            <a:avLst/>
            <a:gdLst/>
            <a:ahLst/>
            <a:cxnLst/>
            <a:rect l="0" t="0" r="r" b="b"/>
            <a:pathLst>
              <a:path w="3547" h="1417">
                <a:moveTo>
                  <a:pt x="0" y="1403"/>
                </a:moveTo>
                <a:lnTo>
                  <a:pt x="3514" y="0"/>
                </a:lnTo>
                <a:lnTo>
                  <a:pt x="3546" y="0"/>
                </a:lnTo>
                <a:lnTo>
                  <a:pt x="0" y="1416"/>
                </a:lnTo>
                <a:lnTo>
                  <a:pt x="0" y="1403"/>
                </a:lnTo>
                <a:close/>
              </a:path>
            </a:pathLst>
          </a:custGeom>
          <a:solidFill>
            <a:srgbClr val="FED7A7"/>
          </a:solidFill>
          <a:ln>
            <a:noFill/>
          </a:ln>
        </p:spPr>
      </p:sp>
      <p:sp>
        <p:nvSpPr>
          <p:cNvPr id="2994" name="Freeform 264"/>
          <p:cNvSpPr/>
          <p:nvPr/>
        </p:nvSpPr>
        <p:spPr>
          <a:xfrm>
            <a:off x="1411200" y="621720"/>
            <a:ext cx="1288080" cy="514440"/>
          </a:xfrm>
          <a:custGeom>
            <a:avLst/>
            <a:gdLst/>
            <a:ahLst/>
            <a:cxnLst/>
            <a:rect l="0" t="0" r="r" b="b"/>
            <a:pathLst>
              <a:path w="3578" h="1429">
                <a:moveTo>
                  <a:pt x="0" y="1416"/>
                </a:moveTo>
                <a:lnTo>
                  <a:pt x="3546" y="0"/>
                </a:lnTo>
                <a:lnTo>
                  <a:pt x="3577" y="0"/>
                </a:lnTo>
                <a:lnTo>
                  <a:pt x="0" y="1428"/>
                </a:lnTo>
                <a:lnTo>
                  <a:pt x="0" y="1416"/>
                </a:lnTo>
                <a:close/>
              </a:path>
            </a:pathLst>
          </a:custGeom>
          <a:solidFill>
            <a:srgbClr val="FED8A8"/>
          </a:solidFill>
          <a:ln>
            <a:noFill/>
          </a:ln>
        </p:spPr>
      </p:sp>
      <p:sp>
        <p:nvSpPr>
          <p:cNvPr id="2995" name="Freeform 265"/>
          <p:cNvSpPr/>
          <p:nvPr/>
        </p:nvSpPr>
        <p:spPr>
          <a:xfrm>
            <a:off x="1411200" y="621720"/>
            <a:ext cx="1299600" cy="519120"/>
          </a:xfrm>
          <a:custGeom>
            <a:avLst/>
            <a:gdLst/>
            <a:ahLst/>
            <a:cxnLst/>
            <a:rect l="0" t="0" r="r" b="b"/>
            <a:pathLst>
              <a:path w="3610" h="1442">
                <a:moveTo>
                  <a:pt x="0" y="1428"/>
                </a:moveTo>
                <a:lnTo>
                  <a:pt x="3577" y="0"/>
                </a:lnTo>
                <a:lnTo>
                  <a:pt x="3609" y="0"/>
                </a:lnTo>
                <a:lnTo>
                  <a:pt x="0" y="1441"/>
                </a:lnTo>
                <a:lnTo>
                  <a:pt x="0" y="1428"/>
                </a:lnTo>
                <a:close/>
              </a:path>
            </a:pathLst>
          </a:custGeom>
          <a:solidFill>
            <a:srgbClr val="FED8AA"/>
          </a:solidFill>
          <a:ln>
            <a:noFill/>
          </a:ln>
        </p:spPr>
      </p:sp>
      <p:sp>
        <p:nvSpPr>
          <p:cNvPr id="2996" name="Freeform 266"/>
          <p:cNvSpPr/>
          <p:nvPr/>
        </p:nvSpPr>
        <p:spPr>
          <a:xfrm>
            <a:off x="1411200" y="621720"/>
            <a:ext cx="1310760" cy="523800"/>
          </a:xfrm>
          <a:custGeom>
            <a:avLst/>
            <a:gdLst/>
            <a:ahLst/>
            <a:cxnLst/>
            <a:rect l="0" t="0" r="r" b="b"/>
            <a:pathLst>
              <a:path w="3641" h="1455">
                <a:moveTo>
                  <a:pt x="0" y="1441"/>
                </a:moveTo>
                <a:lnTo>
                  <a:pt x="3609" y="0"/>
                </a:lnTo>
                <a:lnTo>
                  <a:pt x="3640" y="0"/>
                </a:lnTo>
                <a:lnTo>
                  <a:pt x="0" y="1454"/>
                </a:lnTo>
                <a:lnTo>
                  <a:pt x="0" y="1441"/>
                </a:lnTo>
                <a:close/>
              </a:path>
            </a:pathLst>
          </a:custGeom>
          <a:solidFill>
            <a:srgbClr val="FED9AB"/>
          </a:solidFill>
          <a:ln>
            <a:noFill/>
          </a:ln>
        </p:spPr>
      </p:sp>
      <p:sp>
        <p:nvSpPr>
          <p:cNvPr id="2997" name="Freeform 267"/>
          <p:cNvSpPr/>
          <p:nvPr/>
        </p:nvSpPr>
        <p:spPr>
          <a:xfrm>
            <a:off x="1411200" y="621720"/>
            <a:ext cx="1322280" cy="528120"/>
          </a:xfrm>
          <a:custGeom>
            <a:avLst/>
            <a:gdLst/>
            <a:ahLst/>
            <a:cxnLst/>
            <a:rect l="0" t="0" r="r" b="b"/>
            <a:pathLst>
              <a:path w="3673" h="1467">
                <a:moveTo>
                  <a:pt x="0" y="1454"/>
                </a:moveTo>
                <a:lnTo>
                  <a:pt x="3640" y="0"/>
                </a:lnTo>
                <a:lnTo>
                  <a:pt x="3672" y="0"/>
                </a:lnTo>
                <a:lnTo>
                  <a:pt x="0" y="1466"/>
                </a:lnTo>
                <a:lnTo>
                  <a:pt x="0" y="1454"/>
                </a:lnTo>
                <a:close/>
              </a:path>
            </a:pathLst>
          </a:custGeom>
          <a:solidFill>
            <a:srgbClr val="FED9AC"/>
          </a:solidFill>
          <a:ln>
            <a:noFill/>
          </a:ln>
        </p:spPr>
      </p:sp>
      <p:sp>
        <p:nvSpPr>
          <p:cNvPr id="2998" name="Freeform 268"/>
          <p:cNvSpPr/>
          <p:nvPr/>
        </p:nvSpPr>
        <p:spPr>
          <a:xfrm>
            <a:off x="1411200" y="621720"/>
            <a:ext cx="1333800" cy="532800"/>
          </a:xfrm>
          <a:custGeom>
            <a:avLst/>
            <a:gdLst/>
            <a:ahLst/>
            <a:cxnLst/>
            <a:rect l="0" t="0" r="r" b="b"/>
            <a:pathLst>
              <a:path w="3705" h="1480">
                <a:moveTo>
                  <a:pt x="0" y="1466"/>
                </a:moveTo>
                <a:lnTo>
                  <a:pt x="3672" y="0"/>
                </a:lnTo>
                <a:lnTo>
                  <a:pt x="3704" y="0"/>
                </a:lnTo>
                <a:lnTo>
                  <a:pt x="0" y="1479"/>
                </a:lnTo>
                <a:lnTo>
                  <a:pt x="0" y="1466"/>
                </a:lnTo>
                <a:close/>
              </a:path>
            </a:pathLst>
          </a:custGeom>
          <a:solidFill>
            <a:srgbClr val="FEDAAD"/>
          </a:solidFill>
          <a:ln>
            <a:noFill/>
          </a:ln>
        </p:spPr>
      </p:sp>
      <p:sp>
        <p:nvSpPr>
          <p:cNvPr id="2999" name="Freeform 269"/>
          <p:cNvSpPr/>
          <p:nvPr/>
        </p:nvSpPr>
        <p:spPr>
          <a:xfrm>
            <a:off x="1411200" y="621720"/>
            <a:ext cx="1344960" cy="537120"/>
          </a:xfrm>
          <a:custGeom>
            <a:avLst/>
            <a:gdLst/>
            <a:ahLst/>
            <a:cxnLst/>
            <a:rect l="0" t="0" r="r" b="b"/>
            <a:pathLst>
              <a:path w="3736" h="1492">
                <a:moveTo>
                  <a:pt x="0" y="1479"/>
                </a:moveTo>
                <a:lnTo>
                  <a:pt x="3704" y="0"/>
                </a:lnTo>
                <a:lnTo>
                  <a:pt x="3735" y="0"/>
                </a:lnTo>
                <a:lnTo>
                  <a:pt x="0" y="1491"/>
                </a:lnTo>
                <a:lnTo>
                  <a:pt x="0" y="1479"/>
                </a:lnTo>
                <a:close/>
              </a:path>
            </a:pathLst>
          </a:custGeom>
          <a:solidFill>
            <a:srgbClr val="FEDAAE"/>
          </a:solidFill>
          <a:ln>
            <a:noFill/>
          </a:ln>
        </p:spPr>
      </p:sp>
      <p:sp>
        <p:nvSpPr>
          <p:cNvPr id="3000" name="Freeform 270"/>
          <p:cNvSpPr/>
          <p:nvPr/>
        </p:nvSpPr>
        <p:spPr>
          <a:xfrm>
            <a:off x="1411200" y="621720"/>
            <a:ext cx="1356480" cy="541800"/>
          </a:xfrm>
          <a:custGeom>
            <a:avLst/>
            <a:gdLst/>
            <a:ahLst/>
            <a:cxnLst/>
            <a:rect l="0" t="0" r="r" b="b"/>
            <a:pathLst>
              <a:path w="3768" h="1505">
                <a:moveTo>
                  <a:pt x="0" y="1491"/>
                </a:moveTo>
                <a:lnTo>
                  <a:pt x="3735" y="0"/>
                </a:lnTo>
                <a:lnTo>
                  <a:pt x="3767" y="0"/>
                </a:lnTo>
                <a:lnTo>
                  <a:pt x="0" y="1504"/>
                </a:lnTo>
                <a:lnTo>
                  <a:pt x="0" y="1491"/>
                </a:lnTo>
                <a:close/>
              </a:path>
            </a:pathLst>
          </a:custGeom>
          <a:solidFill>
            <a:srgbClr val="FEDAAF"/>
          </a:solidFill>
          <a:ln>
            <a:noFill/>
          </a:ln>
        </p:spPr>
      </p:sp>
      <p:sp>
        <p:nvSpPr>
          <p:cNvPr id="3001" name="Freeform 271"/>
          <p:cNvSpPr/>
          <p:nvPr/>
        </p:nvSpPr>
        <p:spPr>
          <a:xfrm>
            <a:off x="1411200" y="621720"/>
            <a:ext cx="1368000" cy="546480"/>
          </a:xfrm>
          <a:custGeom>
            <a:avLst/>
            <a:gdLst/>
            <a:ahLst/>
            <a:cxnLst/>
            <a:rect l="0" t="0" r="r" b="b"/>
            <a:pathLst>
              <a:path w="3800" h="1518">
                <a:moveTo>
                  <a:pt x="0" y="1504"/>
                </a:moveTo>
                <a:lnTo>
                  <a:pt x="3767" y="0"/>
                </a:lnTo>
                <a:lnTo>
                  <a:pt x="3799" y="0"/>
                </a:lnTo>
                <a:lnTo>
                  <a:pt x="0" y="1517"/>
                </a:lnTo>
                <a:lnTo>
                  <a:pt x="0" y="1504"/>
                </a:lnTo>
                <a:close/>
              </a:path>
            </a:pathLst>
          </a:custGeom>
          <a:solidFill>
            <a:srgbClr val="FEDBB1"/>
          </a:solidFill>
          <a:ln>
            <a:noFill/>
          </a:ln>
        </p:spPr>
      </p:sp>
      <p:sp>
        <p:nvSpPr>
          <p:cNvPr id="3002" name="Freeform 272"/>
          <p:cNvSpPr/>
          <p:nvPr/>
        </p:nvSpPr>
        <p:spPr>
          <a:xfrm>
            <a:off x="1411200" y="621720"/>
            <a:ext cx="1379160" cy="550800"/>
          </a:xfrm>
          <a:custGeom>
            <a:avLst/>
            <a:gdLst/>
            <a:ahLst/>
            <a:cxnLst/>
            <a:rect l="0" t="0" r="r" b="b"/>
            <a:pathLst>
              <a:path w="3831" h="1530">
                <a:moveTo>
                  <a:pt x="0" y="1517"/>
                </a:moveTo>
                <a:lnTo>
                  <a:pt x="3799" y="0"/>
                </a:lnTo>
                <a:lnTo>
                  <a:pt x="3830" y="0"/>
                </a:lnTo>
                <a:lnTo>
                  <a:pt x="0" y="1529"/>
                </a:lnTo>
                <a:lnTo>
                  <a:pt x="0" y="1517"/>
                </a:lnTo>
                <a:close/>
              </a:path>
            </a:pathLst>
          </a:custGeom>
          <a:solidFill>
            <a:srgbClr val="FEDBB2"/>
          </a:solidFill>
          <a:ln>
            <a:noFill/>
          </a:ln>
        </p:spPr>
      </p:sp>
      <p:sp>
        <p:nvSpPr>
          <p:cNvPr id="3003" name="Freeform 273"/>
          <p:cNvSpPr/>
          <p:nvPr/>
        </p:nvSpPr>
        <p:spPr>
          <a:xfrm>
            <a:off x="1411200" y="621720"/>
            <a:ext cx="1390680" cy="555480"/>
          </a:xfrm>
          <a:custGeom>
            <a:avLst/>
            <a:gdLst/>
            <a:ahLst/>
            <a:cxnLst/>
            <a:rect l="0" t="0" r="r" b="b"/>
            <a:pathLst>
              <a:path w="3863" h="1543">
                <a:moveTo>
                  <a:pt x="0" y="1529"/>
                </a:moveTo>
                <a:lnTo>
                  <a:pt x="3830" y="0"/>
                </a:lnTo>
                <a:lnTo>
                  <a:pt x="3862" y="0"/>
                </a:lnTo>
                <a:lnTo>
                  <a:pt x="0" y="1542"/>
                </a:lnTo>
                <a:lnTo>
                  <a:pt x="0" y="1529"/>
                </a:lnTo>
                <a:close/>
              </a:path>
            </a:pathLst>
          </a:custGeom>
          <a:solidFill>
            <a:srgbClr val="FEDCB3"/>
          </a:solidFill>
          <a:ln>
            <a:noFill/>
          </a:ln>
        </p:spPr>
      </p:sp>
      <p:sp>
        <p:nvSpPr>
          <p:cNvPr id="3004" name="Freeform 274"/>
          <p:cNvSpPr/>
          <p:nvPr/>
        </p:nvSpPr>
        <p:spPr>
          <a:xfrm>
            <a:off x="1411200" y="621720"/>
            <a:ext cx="1402200" cy="560160"/>
          </a:xfrm>
          <a:custGeom>
            <a:avLst/>
            <a:gdLst/>
            <a:ahLst/>
            <a:cxnLst/>
            <a:rect l="0" t="0" r="r" b="b"/>
            <a:pathLst>
              <a:path w="3895" h="1556">
                <a:moveTo>
                  <a:pt x="0" y="1542"/>
                </a:moveTo>
                <a:lnTo>
                  <a:pt x="3862" y="0"/>
                </a:lnTo>
                <a:lnTo>
                  <a:pt x="3894" y="0"/>
                </a:lnTo>
                <a:lnTo>
                  <a:pt x="0" y="1555"/>
                </a:lnTo>
                <a:lnTo>
                  <a:pt x="0" y="1542"/>
                </a:lnTo>
                <a:close/>
              </a:path>
            </a:pathLst>
          </a:custGeom>
          <a:solidFill>
            <a:srgbClr val="FEDCB4"/>
          </a:solidFill>
          <a:ln>
            <a:noFill/>
          </a:ln>
        </p:spPr>
      </p:sp>
      <p:sp>
        <p:nvSpPr>
          <p:cNvPr id="3005" name="Freeform 275"/>
          <p:cNvSpPr/>
          <p:nvPr/>
        </p:nvSpPr>
        <p:spPr>
          <a:xfrm>
            <a:off x="1411200" y="621720"/>
            <a:ext cx="1413360" cy="564480"/>
          </a:xfrm>
          <a:custGeom>
            <a:avLst/>
            <a:gdLst/>
            <a:ahLst/>
            <a:cxnLst/>
            <a:rect l="0" t="0" r="r" b="b"/>
            <a:pathLst>
              <a:path w="3926" h="1568">
                <a:moveTo>
                  <a:pt x="0" y="1555"/>
                </a:moveTo>
                <a:lnTo>
                  <a:pt x="3894" y="0"/>
                </a:lnTo>
                <a:lnTo>
                  <a:pt x="3925" y="0"/>
                </a:lnTo>
                <a:lnTo>
                  <a:pt x="0" y="1567"/>
                </a:lnTo>
                <a:lnTo>
                  <a:pt x="0" y="1555"/>
                </a:lnTo>
                <a:close/>
              </a:path>
            </a:pathLst>
          </a:custGeom>
          <a:solidFill>
            <a:srgbClr val="FEDDB5"/>
          </a:solidFill>
          <a:ln>
            <a:noFill/>
          </a:ln>
        </p:spPr>
      </p:sp>
      <p:sp>
        <p:nvSpPr>
          <p:cNvPr id="3006" name="Freeform 276"/>
          <p:cNvSpPr/>
          <p:nvPr/>
        </p:nvSpPr>
        <p:spPr>
          <a:xfrm>
            <a:off x="1411200" y="621720"/>
            <a:ext cx="1424880" cy="569160"/>
          </a:xfrm>
          <a:custGeom>
            <a:avLst/>
            <a:gdLst/>
            <a:ahLst/>
            <a:cxnLst/>
            <a:rect l="0" t="0" r="r" b="b"/>
            <a:pathLst>
              <a:path w="3958" h="1581">
                <a:moveTo>
                  <a:pt x="0" y="1567"/>
                </a:moveTo>
                <a:lnTo>
                  <a:pt x="3925" y="0"/>
                </a:lnTo>
                <a:lnTo>
                  <a:pt x="3957" y="0"/>
                </a:lnTo>
                <a:lnTo>
                  <a:pt x="0" y="1580"/>
                </a:lnTo>
                <a:lnTo>
                  <a:pt x="0" y="1567"/>
                </a:lnTo>
                <a:close/>
              </a:path>
            </a:pathLst>
          </a:custGeom>
          <a:solidFill>
            <a:srgbClr val="FEDDB6"/>
          </a:solidFill>
          <a:ln>
            <a:noFill/>
          </a:ln>
        </p:spPr>
      </p:sp>
      <p:sp>
        <p:nvSpPr>
          <p:cNvPr id="3007" name="Freeform 277"/>
          <p:cNvSpPr/>
          <p:nvPr/>
        </p:nvSpPr>
        <p:spPr>
          <a:xfrm>
            <a:off x="1411200" y="621720"/>
            <a:ext cx="1436400" cy="573840"/>
          </a:xfrm>
          <a:custGeom>
            <a:avLst/>
            <a:gdLst/>
            <a:ahLst/>
            <a:cxnLst/>
            <a:rect l="0" t="0" r="r" b="b"/>
            <a:pathLst>
              <a:path w="3990" h="1594">
                <a:moveTo>
                  <a:pt x="0" y="1580"/>
                </a:moveTo>
                <a:lnTo>
                  <a:pt x="3957" y="0"/>
                </a:lnTo>
                <a:lnTo>
                  <a:pt x="3989" y="0"/>
                </a:lnTo>
                <a:lnTo>
                  <a:pt x="0" y="1593"/>
                </a:lnTo>
                <a:lnTo>
                  <a:pt x="0" y="1580"/>
                </a:lnTo>
                <a:close/>
              </a:path>
            </a:pathLst>
          </a:custGeom>
          <a:solidFill>
            <a:srgbClr val="FEDEB8"/>
          </a:solidFill>
          <a:ln>
            <a:noFill/>
          </a:ln>
        </p:spPr>
      </p:sp>
      <p:sp>
        <p:nvSpPr>
          <p:cNvPr id="3008" name="Freeform 278"/>
          <p:cNvSpPr/>
          <p:nvPr/>
        </p:nvSpPr>
        <p:spPr>
          <a:xfrm>
            <a:off x="1411200" y="621720"/>
            <a:ext cx="1447560" cy="578160"/>
          </a:xfrm>
          <a:custGeom>
            <a:avLst/>
            <a:gdLst/>
            <a:ahLst/>
            <a:cxnLst/>
            <a:rect l="0" t="0" r="r" b="b"/>
            <a:pathLst>
              <a:path w="4021" h="1606">
                <a:moveTo>
                  <a:pt x="0" y="1593"/>
                </a:moveTo>
                <a:lnTo>
                  <a:pt x="3989" y="0"/>
                </a:lnTo>
                <a:lnTo>
                  <a:pt x="4020" y="0"/>
                </a:lnTo>
                <a:lnTo>
                  <a:pt x="0" y="1605"/>
                </a:lnTo>
                <a:lnTo>
                  <a:pt x="0" y="1593"/>
                </a:lnTo>
                <a:close/>
              </a:path>
            </a:pathLst>
          </a:custGeom>
          <a:solidFill>
            <a:srgbClr val="FFDEB9"/>
          </a:solidFill>
          <a:ln>
            <a:noFill/>
          </a:ln>
        </p:spPr>
      </p:sp>
      <p:sp>
        <p:nvSpPr>
          <p:cNvPr id="3009" name="Freeform 279"/>
          <p:cNvSpPr/>
          <p:nvPr/>
        </p:nvSpPr>
        <p:spPr>
          <a:xfrm>
            <a:off x="1411200" y="621720"/>
            <a:ext cx="1459080" cy="582840"/>
          </a:xfrm>
          <a:custGeom>
            <a:avLst/>
            <a:gdLst/>
            <a:ahLst/>
            <a:cxnLst/>
            <a:rect l="0" t="0" r="r" b="b"/>
            <a:pathLst>
              <a:path w="4053" h="1619">
                <a:moveTo>
                  <a:pt x="0" y="1605"/>
                </a:moveTo>
                <a:lnTo>
                  <a:pt x="4020" y="0"/>
                </a:lnTo>
                <a:lnTo>
                  <a:pt x="4052" y="0"/>
                </a:lnTo>
                <a:lnTo>
                  <a:pt x="0" y="1618"/>
                </a:lnTo>
                <a:lnTo>
                  <a:pt x="0" y="1605"/>
                </a:lnTo>
                <a:close/>
              </a:path>
            </a:pathLst>
          </a:custGeom>
          <a:solidFill>
            <a:srgbClr val="FFDFBA"/>
          </a:solidFill>
          <a:ln>
            <a:noFill/>
          </a:ln>
        </p:spPr>
      </p:sp>
      <p:sp>
        <p:nvSpPr>
          <p:cNvPr id="3010" name="Freeform 280"/>
          <p:cNvSpPr/>
          <p:nvPr/>
        </p:nvSpPr>
        <p:spPr>
          <a:xfrm>
            <a:off x="1411200" y="621720"/>
            <a:ext cx="1459080" cy="582840"/>
          </a:xfrm>
          <a:custGeom>
            <a:avLst/>
            <a:gdLst/>
            <a:ahLst/>
            <a:cxnLst/>
            <a:rect l="0" t="0" r="r" b="b"/>
            <a:pathLst>
              <a:path w="4053" h="1619">
                <a:moveTo>
                  <a:pt x="0" y="1618"/>
                </a:moveTo>
                <a:lnTo>
                  <a:pt x="4052" y="0"/>
                </a:lnTo>
                <a:lnTo>
                  <a:pt x="4052" y="12"/>
                </a:lnTo>
                <a:lnTo>
                  <a:pt x="31" y="1618"/>
                </a:lnTo>
                <a:lnTo>
                  <a:pt x="0" y="1618"/>
                </a:lnTo>
                <a:close/>
              </a:path>
            </a:pathLst>
          </a:custGeom>
          <a:solidFill>
            <a:srgbClr val="FFDFBB"/>
          </a:solidFill>
          <a:ln>
            <a:noFill/>
          </a:ln>
        </p:spPr>
      </p:sp>
      <p:sp>
        <p:nvSpPr>
          <p:cNvPr id="3011" name="Freeform 281"/>
          <p:cNvSpPr/>
          <p:nvPr/>
        </p:nvSpPr>
        <p:spPr>
          <a:xfrm>
            <a:off x="1422360" y="626040"/>
            <a:ext cx="1447920" cy="578520"/>
          </a:xfrm>
          <a:custGeom>
            <a:avLst/>
            <a:gdLst/>
            <a:ahLst/>
            <a:cxnLst/>
            <a:rect l="0" t="0" r="r" b="b"/>
            <a:pathLst>
              <a:path w="4022" h="1607">
                <a:moveTo>
                  <a:pt x="0" y="1606"/>
                </a:moveTo>
                <a:lnTo>
                  <a:pt x="4021" y="0"/>
                </a:lnTo>
                <a:lnTo>
                  <a:pt x="4021" y="13"/>
                </a:lnTo>
                <a:lnTo>
                  <a:pt x="32" y="1606"/>
                </a:lnTo>
                <a:lnTo>
                  <a:pt x="0" y="1606"/>
                </a:lnTo>
                <a:close/>
              </a:path>
            </a:pathLst>
          </a:custGeom>
          <a:solidFill>
            <a:srgbClr val="FFE0BC"/>
          </a:solidFill>
          <a:ln>
            <a:noFill/>
          </a:ln>
        </p:spPr>
      </p:sp>
      <p:sp>
        <p:nvSpPr>
          <p:cNvPr id="3012" name="Freeform 282"/>
          <p:cNvSpPr/>
          <p:nvPr/>
        </p:nvSpPr>
        <p:spPr>
          <a:xfrm>
            <a:off x="1433880" y="630720"/>
            <a:ext cx="1436400" cy="573840"/>
          </a:xfrm>
          <a:custGeom>
            <a:avLst/>
            <a:gdLst/>
            <a:ahLst/>
            <a:cxnLst/>
            <a:rect l="0" t="0" r="r" b="b"/>
            <a:pathLst>
              <a:path w="3990" h="1594">
                <a:moveTo>
                  <a:pt x="0" y="1593"/>
                </a:moveTo>
                <a:lnTo>
                  <a:pt x="3989" y="0"/>
                </a:lnTo>
                <a:lnTo>
                  <a:pt x="3989" y="13"/>
                </a:lnTo>
                <a:lnTo>
                  <a:pt x="31" y="1593"/>
                </a:lnTo>
                <a:lnTo>
                  <a:pt x="0" y="1593"/>
                </a:lnTo>
                <a:close/>
              </a:path>
            </a:pathLst>
          </a:custGeom>
          <a:solidFill>
            <a:srgbClr val="FFE0BD"/>
          </a:solidFill>
          <a:ln>
            <a:noFill/>
          </a:ln>
        </p:spPr>
      </p:sp>
      <p:sp>
        <p:nvSpPr>
          <p:cNvPr id="3013" name="Freeform 283"/>
          <p:cNvSpPr/>
          <p:nvPr/>
        </p:nvSpPr>
        <p:spPr>
          <a:xfrm>
            <a:off x="1445040" y="635400"/>
            <a:ext cx="1425240" cy="569160"/>
          </a:xfrm>
          <a:custGeom>
            <a:avLst/>
            <a:gdLst/>
            <a:ahLst/>
            <a:cxnLst/>
            <a:rect l="0" t="0" r="r" b="b"/>
            <a:pathLst>
              <a:path w="3959" h="1581">
                <a:moveTo>
                  <a:pt x="0" y="1580"/>
                </a:moveTo>
                <a:lnTo>
                  <a:pt x="3958" y="0"/>
                </a:lnTo>
                <a:lnTo>
                  <a:pt x="3958" y="12"/>
                </a:lnTo>
                <a:lnTo>
                  <a:pt x="32" y="1580"/>
                </a:lnTo>
                <a:lnTo>
                  <a:pt x="0" y="1580"/>
                </a:lnTo>
                <a:close/>
              </a:path>
            </a:pathLst>
          </a:custGeom>
          <a:solidFill>
            <a:srgbClr val="FFE1BE"/>
          </a:solidFill>
          <a:ln>
            <a:noFill/>
          </a:ln>
        </p:spPr>
      </p:sp>
      <p:sp>
        <p:nvSpPr>
          <p:cNvPr id="3014" name="Freeform 284"/>
          <p:cNvSpPr/>
          <p:nvPr/>
        </p:nvSpPr>
        <p:spPr>
          <a:xfrm>
            <a:off x="1456560" y="639720"/>
            <a:ext cx="1413720" cy="564840"/>
          </a:xfrm>
          <a:custGeom>
            <a:avLst/>
            <a:gdLst/>
            <a:ahLst/>
            <a:cxnLst/>
            <a:rect l="0" t="0" r="r" b="b"/>
            <a:pathLst>
              <a:path w="3927" h="1569">
                <a:moveTo>
                  <a:pt x="0" y="1568"/>
                </a:moveTo>
                <a:lnTo>
                  <a:pt x="3926" y="0"/>
                </a:lnTo>
                <a:lnTo>
                  <a:pt x="3926" y="13"/>
                </a:lnTo>
                <a:lnTo>
                  <a:pt x="32" y="1568"/>
                </a:lnTo>
                <a:lnTo>
                  <a:pt x="0" y="1568"/>
                </a:lnTo>
                <a:close/>
              </a:path>
            </a:pathLst>
          </a:custGeom>
          <a:solidFill>
            <a:srgbClr val="FFE1BF"/>
          </a:solidFill>
          <a:ln>
            <a:noFill/>
          </a:ln>
        </p:spPr>
      </p:sp>
      <p:sp>
        <p:nvSpPr>
          <p:cNvPr id="3015" name="Freeform 285"/>
          <p:cNvSpPr/>
          <p:nvPr/>
        </p:nvSpPr>
        <p:spPr>
          <a:xfrm>
            <a:off x="1468080" y="644400"/>
            <a:ext cx="1402200" cy="560160"/>
          </a:xfrm>
          <a:custGeom>
            <a:avLst/>
            <a:gdLst/>
            <a:ahLst/>
            <a:cxnLst/>
            <a:rect l="0" t="0" r="r" b="b"/>
            <a:pathLst>
              <a:path w="3895" h="1556">
                <a:moveTo>
                  <a:pt x="0" y="1555"/>
                </a:moveTo>
                <a:lnTo>
                  <a:pt x="3894" y="0"/>
                </a:lnTo>
                <a:lnTo>
                  <a:pt x="3894" y="13"/>
                </a:lnTo>
                <a:lnTo>
                  <a:pt x="31" y="1555"/>
                </a:lnTo>
                <a:lnTo>
                  <a:pt x="0" y="1555"/>
                </a:lnTo>
                <a:close/>
              </a:path>
            </a:pathLst>
          </a:custGeom>
          <a:solidFill>
            <a:srgbClr val="FFE1C0"/>
          </a:solidFill>
          <a:ln>
            <a:noFill/>
          </a:ln>
        </p:spPr>
      </p:sp>
      <p:sp>
        <p:nvSpPr>
          <p:cNvPr id="3016" name="Freeform 286"/>
          <p:cNvSpPr/>
          <p:nvPr/>
        </p:nvSpPr>
        <p:spPr>
          <a:xfrm>
            <a:off x="1479240" y="649080"/>
            <a:ext cx="1391040" cy="555480"/>
          </a:xfrm>
          <a:custGeom>
            <a:avLst/>
            <a:gdLst/>
            <a:ahLst/>
            <a:cxnLst/>
            <a:rect l="0" t="0" r="r" b="b"/>
            <a:pathLst>
              <a:path w="3864" h="1543">
                <a:moveTo>
                  <a:pt x="0" y="1542"/>
                </a:moveTo>
                <a:lnTo>
                  <a:pt x="3863" y="0"/>
                </a:lnTo>
                <a:lnTo>
                  <a:pt x="3863" y="12"/>
                </a:lnTo>
                <a:lnTo>
                  <a:pt x="32" y="1542"/>
                </a:lnTo>
                <a:lnTo>
                  <a:pt x="0" y="1542"/>
                </a:lnTo>
                <a:close/>
              </a:path>
            </a:pathLst>
          </a:custGeom>
          <a:solidFill>
            <a:srgbClr val="FFE2C1"/>
          </a:solidFill>
          <a:ln>
            <a:noFill/>
          </a:ln>
        </p:spPr>
      </p:sp>
      <p:sp>
        <p:nvSpPr>
          <p:cNvPr id="3017" name="Freeform 287"/>
          <p:cNvSpPr/>
          <p:nvPr/>
        </p:nvSpPr>
        <p:spPr>
          <a:xfrm>
            <a:off x="1490760" y="653400"/>
            <a:ext cx="1379520" cy="551160"/>
          </a:xfrm>
          <a:custGeom>
            <a:avLst/>
            <a:gdLst/>
            <a:ahLst/>
            <a:cxnLst/>
            <a:rect l="0" t="0" r="r" b="b"/>
            <a:pathLst>
              <a:path w="3832" h="1531">
                <a:moveTo>
                  <a:pt x="0" y="1530"/>
                </a:moveTo>
                <a:lnTo>
                  <a:pt x="3831" y="0"/>
                </a:lnTo>
                <a:lnTo>
                  <a:pt x="3831" y="13"/>
                </a:lnTo>
                <a:lnTo>
                  <a:pt x="32" y="1530"/>
                </a:lnTo>
                <a:lnTo>
                  <a:pt x="0" y="1530"/>
                </a:lnTo>
                <a:close/>
              </a:path>
            </a:pathLst>
          </a:custGeom>
          <a:solidFill>
            <a:srgbClr val="FFE2C2"/>
          </a:solidFill>
          <a:ln>
            <a:noFill/>
          </a:ln>
        </p:spPr>
      </p:sp>
      <p:sp>
        <p:nvSpPr>
          <p:cNvPr id="3018" name="Freeform 288"/>
          <p:cNvSpPr/>
          <p:nvPr/>
        </p:nvSpPr>
        <p:spPr>
          <a:xfrm>
            <a:off x="1502280" y="658080"/>
            <a:ext cx="1368000" cy="546480"/>
          </a:xfrm>
          <a:custGeom>
            <a:avLst/>
            <a:gdLst/>
            <a:ahLst/>
            <a:cxnLst/>
            <a:rect l="0" t="0" r="r" b="b"/>
            <a:pathLst>
              <a:path w="3800" h="1518">
                <a:moveTo>
                  <a:pt x="0" y="1517"/>
                </a:moveTo>
                <a:lnTo>
                  <a:pt x="3799" y="0"/>
                </a:lnTo>
                <a:lnTo>
                  <a:pt x="3799" y="12"/>
                </a:lnTo>
                <a:lnTo>
                  <a:pt x="31" y="1517"/>
                </a:lnTo>
                <a:lnTo>
                  <a:pt x="0" y="1517"/>
                </a:lnTo>
                <a:close/>
              </a:path>
            </a:pathLst>
          </a:custGeom>
          <a:solidFill>
            <a:srgbClr val="FFE3C3"/>
          </a:solidFill>
          <a:ln>
            <a:noFill/>
          </a:ln>
        </p:spPr>
      </p:sp>
      <p:sp>
        <p:nvSpPr>
          <p:cNvPr id="3019" name="Freeform 289"/>
          <p:cNvSpPr/>
          <p:nvPr/>
        </p:nvSpPr>
        <p:spPr>
          <a:xfrm>
            <a:off x="1513440" y="662400"/>
            <a:ext cx="1356840" cy="542160"/>
          </a:xfrm>
          <a:custGeom>
            <a:avLst/>
            <a:gdLst/>
            <a:ahLst/>
            <a:cxnLst/>
            <a:rect l="0" t="0" r="r" b="b"/>
            <a:pathLst>
              <a:path w="3769" h="1506">
                <a:moveTo>
                  <a:pt x="0" y="1505"/>
                </a:moveTo>
                <a:lnTo>
                  <a:pt x="3768" y="0"/>
                </a:lnTo>
                <a:lnTo>
                  <a:pt x="3768" y="13"/>
                </a:lnTo>
                <a:lnTo>
                  <a:pt x="32" y="1505"/>
                </a:lnTo>
                <a:lnTo>
                  <a:pt x="0" y="1505"/>
                </a:lnTo>
                <a:close/>
              </a:path>
            </a:pathLst>
          </a:custGeom>
          <a:solidFill>
            <a:srgbClr val="FFE3C4"/>
          </a:solidFill>
          <a:ln>
            <a:noFill/>
          </a:ln>
        </p:spPr>
      </p:sp>
      <p:sp>
        <p:nvSpPr>
          <p:cNvPr id="3020" name="Freeform 290"/>
          <p:cNvSpPr/>
          <p:nvPr/>
        </p:nvSpPr>
        <p:spPr>
          <a:xfrm>
            <a:off x="1524960" y="667080"/>
            <a:ext cx="1345320" cy="537480"/>
          </a:xfrm>
          <a:custGeom>
            <a:avLst/>
            <a:gdLst/>
            <a:ahLst/>
            <a:cxnLst/>
            <a:rect l="0" t="0" r="r" b="b"/>
            <a:pathLst>
              <a:path w="3737" h="1493">
                <a:moveTo>
                  <a:pt x="0" y="1492"/>
                </a:moveTo>
                <a:lnTo>
                  <a:pt x="3736" y="0"/>
                </a:lnTo>
                <a:lnTo>
                  <a:pt x="3736" y="13"/>
                </a:lnTo>
                <a:lnTo>
                  <a:pt x="32" y="1492"/>
                </a:lnTo>
                <a:lnTo>
                  <a:pt x="0" y="1492"/>
                </a:lnTo>
                <a:close/>
              </a:path>
            </a:pathLst>
          </a:custGeom>
          <a:solidFill>
            <a:srgbClr val="FFE4C5"/>
          </a:solidFill>
          <a:ln>
            <a:noFill/>
          </a:ln>
        </p:spPr>
      </p:sp>
      <p:sp>
        <p:nvSpPr>
          <p:cNvPr id="3021" name="Freeform 291"/>
          <p:cNvSpPr/>
          <p:nvPr/>
        </p:nvSpPr>
        <p:spPr>
          <a:xfrm>
            <a:off x="1536480" y="671760"/>
            <a:ext cx="1333800" cy="532800"/>
          </a:xfrm>
          <a:custGeom>
            <a:avLst/>
            <a:gdLst/>
            <a:ahLst/>
            <a:cxnLst/>
            <a:rect l="0" t="0" r="r" b="b"/>
            <a:pathLst>
              <a:path w="3705" h="1480">
                <a:moveTo>
                  <a:pt x="0" y="1479"/>
                </a:moveTo>
                <a:lnTo>
                  <a:pt x="3704" y="0"/>
                </a:lnTo>
                <a:lnTo>
                  <a:pt x="3704" y="12"/>
                </a:lnTo>
                <a:lnTo>
                  <a:pt x="31" y="1479"/>
                </a:lnTo>
                <a:lnTo>
                  <a:pt x="0" y="1479"/>
                </a:lnTo>
                <a:close/>
              </a:path>
            </a:pathLst>
          </a:custGeom>
          <a:solidFill>
            <a:srgbClr val="FFE4C6"/>
          </a:solidFill>
          <a:ln>
            <a:noFill/>
          </a:ln>
        </p:spPr>
      </p:sp>
      <p:sp>
        <p:nvSpPr>
          <p:cNvPr id="3022" name="Freeform 292"/>
          <p:cNvSpPr/>
          <p:nvPr/>
        </p:nvSpPr>
        <p:spPr>
          <a:xfrm>
            <a:off x="1547640" y="676080"/>
            <a:ext cx="1322640" cy="528480"/>
          </a:xfrm>
          <a:custGeom>
            <a:avLst/>
            <a:gdLst/>
            <a:ahLst/>
            <a:cxnLst/>
            <a:rect l="0" t="0" r="r" b="b"/>
            <a:pathLst>
              <a:path w="3674" h="1468">
                <a:moveTo>
                  <a:pt x="0" y="1467"/>
                </a:moveTo>
                <a:lnTo>
                  <a:pt x="3673" y="0"/>
                </a:lnTo>
                <a:lnTo>
                  <a:pt x="3673" y="13"/>
                </a:lnTo>
                <a:lnTo>
                  <a:pt x="32" y="1467"/>
                </a:lnTo>
                <a:lnTo>
                  <a:pt x="0" y="1467"/>
                </a:lnTo>
                <a:close/>
              </a:path>
            </a:pathLst>
          </a:custGeom>
          <a:solidFill>
            <a:srgbClr val="FFE5C7"/>
          </a:solidFill>
          <a:ln>
            <a:noFill/>
          </a:ln>
        </p:spPr>
      </p:sp>
      <p:sp>
        <p:nvSpPr>
          <p:cNvPr id="3023" name="Freeform 293"/>
          <p:cNvSpPr/>
          <p:nvPr/>
        </p:nvSpPr>
        <p:spPr>
          <a:xfrm>
            <a:off x="1559160" y="680760"/>
            <a:ext cx="1311120" cy="523800"/>
          </a:xfrm>
          <a:custGeom>
            <a:avLst/>
            <a:gdLst/>
            <a:ahLst/>
            <a:cxnLst/>
            <a:rect l="0" t="0" r="r" b="b"/>
            <a:pathLst>
              <a:path w="3642" h="1455">
                <a:moveTo>
                  <a:pt x="0" y="1454"/>
                </a:moveTo>
                <a:lnTo>
                  <a:pt x="3641" y="0"/>
                </a:lnTo>
                <a:lnTo>
                  <a:pt x="3641" y="13"/>
                </a:lnTo>
                <a:lnTo>
                  <a:pt x="32" y="1454"/>
                </a:lnTo>
                <a:lnTo>
                  <a:pt x="0" y="1454"/>
                </a:lnTo>
                <a:close/>
              </a:path>
            </a:pathLst>
          </a:custGeom>
          <a:solidFill>
            <a:srgbClr val="FFE5C8"/>
          </a:solidFill>
          <a:ln>
            <a:noFill/>
          </a:ln>
        </p:spPr>
      </p:sp>
      <p:sp>
        <p:nvSpPr>
          <p:cNvPr id="3024" name="Freeform 294"/>
          <p:cNvSpPr/>
          <p:nvPr/>
        </p:nvSpPr>
        <p:spPr>
          <a:xfrm>
            <a:off x="1570680" y="685440"/>
            <a:ext cx="1299600" cy="519120"/>
          </a:xfrm>
          <a:custGeom>
            <a:avLst/>
            <a:gdLst/>
            <a:ahLst/>
            <a:cxnLst/>
            <a:rect l="0" t="0" r="r" b="b"/>
            <a:pathLst>
              <a:path w="3610" h="1442">
                <a:moveTo>
                  <a:pt x="0" y="1441"/>
                </a:moveTo>
                <a:lnTo>
                  <a:pt x="3609" y="0"/>
                </a:lnTo>
                <a:lnTo>
                  <a:pt x="3609" y="12"/>
                </a:lnTo>
                <a:lnTo>
                  <a:pt x="31" y="1441"/>
                </a:lnTo>
                <a:lnTo>
                  <a:pt x="0" y="1441"/>
                </a:lnTo>
                <a:close/>
              </a:path>
            </a:pathLst>
          </a:custGeom>
          <a:solidFill>
            <a:srgbClr val="FFE5C9"/>
          </a:solidFill>
          <a:ln>
            <a:noFill/>
          </a:ln>
        </p:spPr>
      </p:sp>
      <p:sp>
        <p:nvSpPr>
          <p:cNvPr id="3025" name="Freeform 295"/>
          <p:cNvSpPr/>
          <p:nvPr/>
        </p:nvSpPr>
        <p:spPr>
          <a:xfrm>
            <a:off x="1581840" y="689760"/>
            <a:ext cx="1288440" cy="514800"/>
          </a:xfrm>
          <a:custGeom>
            <a:avLst/>
            <a:gdLst/>
            <a:ahLst/>
            <a:cxnLst/>
            <a:rect l="0" t="0" r="r" b="b"/>
            <a:pathLst>
              <a:path w="3579" h="1430">
                <a:moveTo>
                  <a:pt x="0" y="1429"/>
                </a:moveTo>
                <a:lnTo>
                  <a:pt x="3578" y="0"/>
                </a:lnTo>
                <a:lnTo>
                  <a:pt x="3578" y="13"/>
                </a:lnTo>
                <a:lnTo>
                  <a:pt x="32" y="1429"/>
                </a:lnTo>
                <a:lnTo>
                  <a:pt x="0" y="1429"/>
                </a:lnTo>
                <a:close/>
              </a:path>
            </a:pathLst>
          </a:custGeom>
          <a:solidFill>
            <a:srgbClr val="FFE6CA"/>
          </a:solidFill>
          <a:ln>
            <a:noFill/>
          </a:ln>
        </p:spPr>
      </p:sp>
      <p:sp>
        <p:nvSpPr>
          <p:cNvPr id="3026" name="Freeform 296"/>
          <p:cNvSpPr/>
          <p:nvPr/>
        </p:nvSpPr>
        <p:spPr>
          <a:xfrm>
            <a:off x="1593360" y="694440"/>
            <a:ext cx="1276920" cy="510120"/>
          </a:xfrm>
          <a:custGeom>
            <a:avLst/>
            <a:gdLst/>
            <a:ahLst/>
            <a:cxnLst/>
            <a:rect l="0" t="0" r="r" b="b"/>
            <a:pathLst>
              <a:path w="3547" h="1417">
                <a:moveTo>
                  <a:pt x="0" y="1416"/>
                </a:moveTo>
                <a:lnTo>
                  <a:pt x="3546" y="0"/>
                </a:lnTo>
                <a:lnTo>
                  <a:pt x="3546" y="12"/>
                </a:lnTo>
                <a:lnTo>
                  <a:pt x="32" y="1416"/>
                </a:lnTo>
                <a:lnTo>
                  <a:pt x="0" y="1416"/>
                </a:lnTo>
                <a:close/>
              </a:path>
            </a:pathLst>
          </a:custGeom>
          <a:solidFill>
            <a:srgbClr val="FFE6CB"/>
          </a:solidFill>
          <a:ln>
            <a:noFill/>
          </a:ln>
        </p:spPr>
      </p:sp>
      <p:sp>
        <p:nvSpPr>
          <p:cNvPr id="3027" name="Freeform 297"/>
          <p:cNvSpPr/>
          <p:nvPr/>
        </p:nvSpPr>
        <p:spPr>
          <a:xfrm>
            <a:off x="1604880" y="698760"/>
            <a:ext cx="1265400" cy="505800"/>
          </a:xfrm>
          <a:custGeom>
            <a:avLst/>
            <a:gdLst/>
            <a:ahLst/>
            <a:cxnLst/>
            <a:rect l="0" t="0" r="r" b="b"/>
            <a:pathLst>
              <a:path w="3515" h="1405">
                <a:moveTo>
                  <a:pt x="0" y="1404"/>
                </a:moveTo>
                <a:lnTo>
                  <a:pt x="3514" y="0"/>
                </a:lnTo>
                <a:lnTo>
                  <a:pt x="3514" y="13"/>
                </a:lnTo>
                <a:lnTo>
                  <a:pt x="31" y="1404"/>
                </a:lnTo>
                <a:lnTo>
                  <a:pt x="0" y="1404"/>
                </a:lnTo>
                <a:close/>
              </a:path>
            </a:pathLst>
          </a:custGeom>
          <a:solidFill>
            <a:srgbClr val="FFE7CC"/>
          </a:solidFill>
          <a:ln>
            <a:noFill/>
          </a:ln>
        </p:spPr>
      </p:sp>
      <p:sp>
        <p:nvSpPr>
          <p:cNvPr id="3028" name="Freeform 298"/>
          <p:cNvSpPr/>
          <p:nvPr/>
        </p:nvSpPr>
        <p:spPr>
          <a:xfrm>
            <a:off x="1616040" y="703440"/>
            <a:ext cx="1254240" cy="501120"/>
          </a:xfrm>
          <a:custGeom>
            <a:avLst/>
            <a:gdLst/>
            <a:ahLst/>
            <a:cxnLst/>
            <a:rect l="0" t="0" r="r" b="b"/>
            <a:pathLst>
              <a:path w="3484" h="1392">
                <a:moveTo>
                  <a:pt x="0" y="1391"/>
                </a:moveTo>
                <a:lnTo>
                  <a:pt x="3483" y="0"/>
                </a:lnTo>
                <a:lnTo>
                  <a:pt x="3483" y="13"/>
                </a:lnTo>
                <a:lnTo>
                  <a:pt x="32" y="1391"/>
                </a:lnTo>
                <a:lnTo>
                  <a:pt x="0" y="1391"/>
                </a:lnTo>
                <a:close/>
              </a:path>
            </a:pathLst>
          </a:custGeom>
          <a:solidFill>
            <a:srgbClr val="FFE7CD"/>
          </a:solidFill>
          <a:ln>
            <a:noFill/>
          </a:ln>
        </p:spPr>
      </p:sp>
      <p:sp>
        <p:nvSpPr>
          <p:cNvPr id="3029" name="Freeform 299"/>
          <p:cNvSpPr/>
          <p:nvPr/>
        </p:nvSpPr>
        <p:spPr>
          <a:xfrm>
            <a:off x="1627560" y="708120"/>
            <a:ext cx="1242720" cy="496440"/>
          </a:xfrm>
          <a:custGeom>
            <a:avLst/>
            <a:gdLst/>
            <a:ahLst/>
            <a:cxnLst/>
            <a:rect l="0" t="0" r="r" b="b"/>
            <a:pathLst>
              <a:path w="3452" h="1379">
                <a:moveTo>
                  <a:pt x="0" y="1378"/>
                </a:moveTo>
                <a:lnTo>
                  <a:pt x="3451" y="0"/>
                </a:lnTo>
                <a:lnTo>
                  <a:pt x="3451" y="12"/>
                </a:lnTo>
                <a:lnTo>
                  <a:pt x="32" y="1378"/>
                </a:lnTo>
                <a:lnTo>
                  <a:pt x="0" y="1378"/>
                </a:lnTo>
                <a:close/>
              </a:path>
            </a:pathLst>
          </a:custGeom>
          <a:solidFill>
            <a:srgbClr val="FFE8CE"/>
          </a:solidFill>
          <a:ln>
            <a:noFill/>
          </a:ln>
        </p:spPr>
      </p:sp>
      <p:sp>
        <p:nvSpPr>
          <p:cNvPr id="3030" name="Freeform 300"/>
          <p:cNvSpPr/>
          <p:nvPr/>
        </p:nvSpPr>
        <p:spPr>
          <a:xfrm>
            <a:off x="1639080" y="712440"/>
            <a:ext cx="1231200" cy="492120"/>
          </a:xfrm>
          <a:custGeom>
            <a:avLst/>
            <a:gdLst/>
            <a:ahLst/>
            <a:cxnLst/>
            <a:rect l="0" t="0" r="r" b="b"/>
            <a:pathLst>
              <a:path w="3420" h="1367">
                <a:moveTo>
                  <a:pt x="0" y="1366"/>
                </a:moveTo>
                <a:lnTo>
                  <a:pt x="3419" y="0"/>
                </a:lnTo>
                <a:lnTo>
                  <a:pt x="3419" y="13"/>
                </a:lnTo>
                <a:lnTo>
                  <a:pt x="31" y="1366"/>
                </a:lnTo>
                <a:lnTo>
                  <a:pt x="0" y="1366"/>
                </a:lnTo>
                <a:close/>
              </a:path>
            </a:pathLst>
          </a:custGeom>
          <a:solidFill>
            <a:srgbClr val="FFE8CF"/>
          </a:solidFill>
          <a:ln>
            <a:noFill/>
          </a:ln>
        </p:spPr>
      </p:sp>
      <p:sp>
        <p:nvSpPr>
          <p:cNvPr id="3031" name="Freeform 301"/>
          <p:cNvSpPr/>
          <p:nvPr/>
        </p:nvSpPr>
        <p:spPr>
          <a:xfrm>
            <a:off x="1650240" y="717120"/>
            <a:ext cx="1220040" cy="487440"/>
          </a:xfrm>
          <a:custGeom>
            <a:avLst/>
            <a:gdLst/>
            <a:ahLst/>
            <a:cxnLst/>
            <a:rect l="0" t="0" r="r" b="b"/>
            <a:pathLst>
              <a:path w="3389" h="1354">
                <a:moveTo>
                  <a:pt x="0" y="1353"/>
                </a:moveTo>
                <a:lnTo>
                  <a:pt x="3388" y="0"/>
                </a:lnTo>
                <a:lnTo>
                  <a:pt x="3388" y="13"/>
                </a:lnTo>
                <a:lnTo>
                  <a:pt x="32" y="1353"/>
                </a:lnTo>
                <a:lnTo>
                  <a:pt x="0" y="1353"/>
                </a:lnTo>
                <a:close/>
              </a:path>
            </a:pathLst>
          </a:custGeom>
          <a:solidFill>
            <a:srgbClr val="FFE8D0"/>
          </a:solidFill>
          <a:ln>
            <a:noFill/>
          </a:ln>
        </p:spPr>
      </p:sp>
      <p:sp>
        <p:nvSpPr>
          <p:cNvPr id="3032" name="Freeform 302"/>
          <p:cNvSpPr/>
          <p:nvPr/>
        </p:nvSpPr>
        <p:spPr>
          <a:xfrm>
            <a:off x="1661760" y="721800"/>
            <a:ext cx="1208520" cy="482760"/>
          </a:xfrm>
          <a:custGeom>
            <a:avLst/>
            <a:gdLst/>
            <a:ahLst/>
            <a:cxnLst/>
            <a:rect l="0" t="0" r="r" b="b"/>
            <a:pathLst>
              <a:path w="3357" h="1341">
                <a:moveTo>
                  <a:pt x="0" y="1340"/>
                </a:moveTo>
                <a:lnTo>
                  <a:pt x="3356" y="0"/>
                </a:lnTo>
                <a:lnTo>
                  <a:pt x="3356" y="13"/>
                </a:lnTo>
                <a:lnTo>
                  <a:pt x="31" y="1340"/>
                </a:lnTo>
                <a:lnTo>
                  <a:pt x="0" y="1340"/>
                </a:lnTo>
                <a:close/>
              </a:path>
            </a:pathLst>
          </a:custGeom>
          <a:solidFill>
            <a:srgbClr val="FFE9D1"/>
          </a:solidFill>
          <a:ln>
            <a:noFill/>
          </a:ln>
        </p:spPr>
      </p:sp>
      <p:sp>
        <p:nvSpPr>
          <p:cNvPr id="3033" name="Freeform 303"/>
          <p:cNvSpPr/>
          <p:nvPr/>
        </p:nvSpPr>
        <p:spPr>
          <a:xfrm>
            <a:off x="1672920" y="726120"/>
            <a:ext cx="1197360" cy="478440"/>
          </a:xfrm>
          <a:custGeom>
            <a:avLst/>
            <a:gdLst/>
            <a:ahLst/>
            <a:cxnLst/>
            <a:rect l="0" t="0" r="r" b="b"/>
            <a:pathLst>
              <a:path w="3326" h="1329">
                <a:moveTo>
                  <a:pt x="0" y="1328"/>
                </a:moveTo>
                <a:lnTo>
                  <a:pt x="3325" y="0"/>
                </a:lnTo>
                <a:lnTo>
                  <a:pt x="3325" y="13"/>
                </a:lnTo>
                <a:lnTo>
                  <a:pt x="32" y="1328"/>
                </a:lnTo>
                <a:lnTo>
                  <a:pt x="0" y="1328"/>
                </a:lnTo>
                <a:close/>
              </a:path>
            </a:pathLst>
          </a:custGeom>
          <a:solidFill>
            <a:srgbClr val="FFE9D2"/>
          </a:solidFill>
          <a:ln>
            <a:noFill/>
          </a:ln>
        </p:spPr>
      </p:sp>
      <p:sp>
        <p:nvSpPr>
          <p:cNvPr id="3034" name="Freeform 304"/>
          <p:cNvSpPr/>
          <p:nvPr/>
        </p:nvSpPr>
        <p:spPr>
          <a:xfrm>
            <a:off x="1684440" y="730800"/>
            <a:ext cx="1185840" cy="473760"/>
          </a:xfrm>
          <a:custGeom>
            <a:avLst/>
            <a:gdLst/>
            <a:ahLst/>
            <a:cxnLst/>
            <a:rect l="0" t="0" r="r" b="b"/>
            <a:pathLst>
              <a:path w="3294" h="1316">
                <a:moveTo>
                  <a:pt x="0" y="1315"/>
                </a:moveTo>
                <a:lnTo>
                  <a:pt x="3293" y="0"/>
                </a:lnTo>
                <a:lnTo>
                  <a:pt x="3293" y="13"/>
                </a:lnTo>
                <a:lnTo>
                  <a:pt x="32" y="1315"/>
                </a:lnTo>
                <a:lnTo>
                  <a:pt x="0" y="1315"/>
                </a:lnTo>
                <a:close/>
              </a:path>
            </a:pathLst>
          </a:custGeom>
          <a:solidFill>
            <a:srgbClr val="FFEAD3"/>
          </a:solidFill>
          <a:ln>
            <a:noFill/>
          </a:ln>
        </p:spPr>
      </p:sp>
      <p:sp>
        <p:nvSpPr>
          <p:cNvPr id="3035" name="Freeform 305"/>
          <p:cNvSpPr/>
          <p:nvPr/>
        </p:nvSpPr>
        <p:spPr>
          <a:xfrm>
            <a:off x="1695960" y="735480"/>
            <a:ext cx="1174320" cy="469080"/>
          </a:xfrm>
          <a:custGeom>
            <a:avLst/>
            <a:gdLst/>
            <a:ahLst/>
            <a:cxnLst/>
            <a:rect l="0" t="0" r="r" b="b"/>
            <a:pathLst>
              <a:path w="3262" h="1303">
                <a:moveTo>
                  <a:pt x="0" y="1302"/>
                </a:moveTo>
                <a:lnTo>
                  <a:pt x="3261" y="0"/>
                </a:lnTo>
                <a:lnTo>
                  <a:pt x="3261" y="12"/>
                </a:lnTo>
                <a:lnTo>
                  <a:pt x="31" y="1302"/>
                </a:lnTo>
                <a:lnTo>
                  <a:pt x="0" y="1302"/>
                </a:lnTo>
                <a:close/>
              </a:path>
            </a:pathLst>
          </a:custGeom>
          <a:solidFill>
            <a:srgbClr val="FFEAD4"/>
          </a:solidFill>
          <a:ln>
            <a:noFill/>
          </a:ln>
        </p:spPr>
      </p:sp>
      <p:sp>
        <p:nvSpPr>
          <p:cNvPr id="3036" name="Freeform 306"/>
          <p:cNvSpPr/>
          <p:nvPr/>
        </p:nvSpPr>
        <p:spPr>
          <a:xfrm>
            <a:off x="1707120" y="739800"/>
            <a:ext cx="1163160" cy="464760"/>
          </a:xfrm>
          <a:custGeom>
            <a:avLst/>
            <a:gdLst/>
            <a:ahLst/>
            <a:cxnLst/>
            <a:rect l="0" t="0" r="r" b="b"/>
            <a:pathLst>
              <a:path w="3231" h="1291">
                <a:moveTo>
                  <a:pt x="0" y="1290"/>
                </a:moveTo>
                <a:lnTo>
                  <a:pt x="3230" y="0"/>
                </a:lnTo>
                <a:lnTo>
                  <a:pt x="3230" y="13"/>
                </a:lnTo>
                <a:lnTo>
                  <a:pt x="32" y="1290"/>
                </a:lnTo>
                <a:lnTo>
                  <a:pt x="0" y="1290"/>
                </a:lnTo>
                <a:close/>
              </a:path>
            </a:pathLst>
          </a:custGeom>
          <a:solidFill>
            <a:srgbClr val="FFEAD5"/>
          </a:solidFill>
          <a:ln>
            <a:noFill/>
          </a:ln>
        </p:spPr>
      </p:sp>
      <p:sp>
        <p:nvSpPr>
          <p:cNvPr id="3037" name="Freeform 307"/>
          <p:cNvSpPr/>
          <p:nvPr/>
        </p:nvSpPr>
        <p:spPr>
          <a:xfrm>
            <a:off x="1718640" y="744480"/>
            <a:ext cx="1151640" cy="460080"/>
          </a:xfrm>
          <a:custGeom>
            <a:avLst/>
            <a:gdLst/>
            <a:ahLst/>
            <a:cxnLst/>
            <a:rect l="0" t="0" r="r" b="b"/>
            <a:pathLst>
              <a:path w="3199" h="1278">
                <a:moveTo>
                  <a:pt x="0" y="1277"/>
                </a:moveTo>
                <a:lnTo>
                  <a:pt x="3198" y="0"/>
                </a:lnTo>
                <a:lnTo>
                  <a:pt x="3198" y="12"/>
                </a:lnTo>
                <a:lnTo>
                  <a:pt x="33" y="1277"/>
                </a:lnTo>
                <a:lnTo>
                  <a:pt x="0" y="1277"/>
                </a:lnTo>
                <a:close/>
              </a:path>
            </a:pathLst>
          </a:custGeom>
          <a:solidFill>
            <a:srgbClr val="FFEBD5"/>
          </a:solidFill>
          <a:ln>
            <a:noFill/>
          </a:ln>
        </p:spPr>
      </p:sp>
      <p:sp>
        <p:nvSpPr>
          <p:cNvPr id="3038" name="Freeform 308"/>
          <p:cNvSpPr/>
          <p:nvPr/>
        </p:nvSpPr>
        <p:spPr>
          <a:xfrm>
            <a:off x="1730160" y="748800"/>
            <a:ext cx="1140120" cy="455760"/>
          </a:xfrm>
          <a:custGeom>
            <a:avLst/>
            <a:gdLst/>
            <a:ahLst/>
            <a:cxnLst/>
            <a:rect l="0" t="0" r="r" b="b"/>
            <a:pathLst>
              <a:path w="3167" h="1266">
                <a:moveTo>
                  <a:pt x="0" y="1265"/>
                </a:moveTo>
                <a:lnTo>
                  <a:pt x="3166" y="0"/>
                </a:lnTo>
                <a:lnTo>
                  <a:pt x="3166" y="13"/>
                </a:lnTo>
                <a:lnTo>
                  <a:pt x="31" y="1265"/>
                </a:lnTo>
                <a:lnTo>
                  <a:pt x="0" y="1265"/>
                </a:lnTo>
                <a:close/>
              </a:path>
            </a:pathLst>
          </a:custGeom>
          <a:solidFill>
            <a:srgbClr val="FFEBD6"/>
          </a:solidFill>
          <a:ln>
            <a:noFill/>
          </a:ln>
        </p:spPr>
      </p:sp>
      <p:sp>
        <p:nvSpPr>
          <p:cNvPr id="3039" name="Freeform 309"/>
          <p:cNvSpPr/>
          <p:nvPr/>
        </p:nvSpPr>
        <p:spPr>
          <a:xfrm>
            <a:off x="1741320" y="753480"/>
            <a:ext cx="1128960" cy="451080"/>
          </a:xfrm>
          <a:custGeom>
            <a:avLst/>
            <a:gdLst/>
            <a:ahLst/>
            <a:cxnLst/>
            <a:rect l="0" t="0" r="r" b="b"/>
            <a:pathLst>
              <a:path w="3136" h="1253">
                <a:moveTo>
                  <a:pt x="0" y="1252"/>
                </a:moveTo>
                <a:lnTo>
                  <a:pt x="3135" y="0"/>
                </a:lnTo>
                <a:lnTo>
                  <a:pt x="3135" y="13"/>
                </a:lnTo>
                <a:lnTo>
                  <a:pt x="32" y="1252"/>
                </a:lnTo>
                <a:lnTo>
                  <a:pt x="0" y="1252"/>
                </a:lnTo>
                <a:close/>
              </a:path>
            </a:pathLst>
          </a:custGeom>
          <a:solidFill>
            <a:srgbClr val="FFECD7"/>
          </a:solidFill>
          <a:ln>
            <a:noFill/>
          </a:ln>
        </p:spPr>
      </p:sp>
      <p:sp>
        <p:nvSpPr>
          <p:cNvPr id="3040" name="Freeform 310"/>
          <p:cNvSpPr/>
          <p:nvPr/>
        </p:nvSpPr>
        <p:spPr>
          <a:xfrm>
            <a:off x="1752840" y="758160"/>
            <a:ext cx="1117440" cy="446400"/>
          </a:xfrm>
          <a:custGeom>
            <a:avLst/>
            <a:gdLst/>
            <a:ahLst/>
            <a:cxnLst/>
            <a:rect l="0" t="0" r="r" b="b"/>
            <a:pathLst>
              <a:path w="3104" h="1240">
                <a:moveTo>
                  <a:pt x="0" y="1239"/>
                </a:moveTo>
                <a:lnTo>
                  <a:pt x="3103" y="0"/>
                </a:lnTo>
                <a:lnTo>
                  <a:pt x="3103" y="12"/>
                </a:lnTo>
                <a:lnTo>
                  <a:pt x="32" y="1239"/>
                </a:lnTo>
                <a:lnTo>
                  <a:pt x="0" y="1239"/>
                </a:lnTo>
                <a:close/>
              </a:path>
            </a:pathLst>
          </a:custGeom>
          <a:solidFill>
            <a:srgbClr val="FFECD8"/>
          </a:solidFill>
          <a:ln>
            <a:noFill/>
          </a:ln>
        </p:spPr>
      </p:sp>
      <p:sp>
        <p:nvSpPr>
          <p:cNvPr id="3041" name="Freeform 311"/>
          <p:cNvSpPr/>
          <p:nvPr/>
        </p:nvSpPr>
        <p:spPr>
          <a:xfrm>
            <a:off x="1764360" y="762480"/>
            <a:ext cx="1105920" cy="442080"/>
          </a:xfrm>
          <a:custGeom>
            <a:avLst/>
            <a:gdLst/>
            <a:ahLst/>
            <a:cxnLst/>
            <a:rect l="0" t="0" r="r" b="b"/>
            <a:pathLst>
              <a:path w="3072" h="1228">
                <a:moveTo>
                  <a:pt x="0" y="1227"/>
                </a:moveTo>
                <a:lnTo>
                  <a:pt x="3071" y="0"/>
                </a:lnTo>
                <a:lnTo>
                  <a:pt x="3071" y="13"/>
                </a:lnTo>
                <a:lnTo>
                  <a:pt x="31" y="1227"/>
                </a:lnTo>
                <a:lnTo>
                  <a:pt x="0" y="1227"/>
                </a:lnTo>
                <a:close/>
              </a:path>
            </a:pathLst>
          </a:custGeom>
          <a:solidFill>
            <a:srgbClr val="FFECD9"/>
          </a:solidFill>
          <a:ln>
            <a:noFill/>
          </a:ln>
        </p:spPr>
      </p:sp>
      <p:sp>
        <p:nvSpPr>
          <p:cNvPr id="3042" name="Freeform 312"/>
          <p:cNvSpPr/>
          <p:nvPr/>
        </p:nvSpPr>
        <p:spPr>
          <a:xfrm>
            <a:off x="1775520" y="767160"/>
            <a:ext cx="1094760" cy="437400"/>
          </a:xfrm>
          <a:custGeom>
            <a:avLst/>
            <a:gdLst/>
            <a:ahLst/>
            <a:cxnLst/>
            <a:rect l="0" t="0" r="r" b="b"/>
            <a:pathLst>
              <a:path w="3041" h="1215">
                <a:moveTo>
                  <a:pt x="0" y="1214"/>
                </a:moveTo>
                <a:lnTo>
                  <a:pt x="3040" y="0"/>
                </a:lnTo>
                <a:lnTo>
                  <a:pt x="3040" y="25"/>
                </a:lnTo>
                <a:lnTo>
                  <a:pt x="64" y="1214"/>
                </a:lnTo>
                <a:lnTo>
                  <a:pt x="0" y="1214"/>
                </a:lnTo>
                <a:close/>
              </a:path>
            </a:pathLst>
          </a:custGeom>
          <a:solidFill>
            <a:srgbClr val="FFEDDA"/>
          </a:solidFill>
          <a:ln>
            <a:noFill/>
          </a:ln>
        </p:spPr>
      </p:sp>
      <p:sp>
        <p:nvSpPr>
          <p:cNvPr id="3043" name="Freeform 313"/>
          <p:cNvSpPr/>
          <p:nvPr/>
        </p:nvSpPr>
        <p:spPr>
          <a:xfrm>
            <a:off x="1798560" y="776160"/>
            <a:ext cx="1071720" cy="428400"/>
          </a:xfrm>
          <a:custGeom>
            <a:avLst/>
            <a:gdLst/>
            <a:ahLst/>
            <a:cxnLst/>
            <a:rect l="0" t="0" r="r" b="b"/>
            <a:pathLst>
              <a:path w="2977" h="1190">
                <a:moveTo>
                  <a:pt x="0" y="1189"/>
                </a:moveTo>
                <a:lnTo>
                  <a:pt x="2976" y="0"/>
                </a:lnTo>
                <a:lnTo>
                  <a:pt x="2976" y="13"/>
                </a:lnTo>
                <a:lnTo>
                  <a:pt x="31" y="1189"/>
                </a:lnTo>
                <a:lnTo>
                  <a:pt x="0" y="1189"/>
                </a:lnTo>
                <a:close/>
              </a:path>
            </a:pathLst>
          </a:custGeom>
          <a:solidFill>
            <a:srgbClr val="FFEDDB"/>
          </a:solidFill>
          <a:ln>
            <a:noFill/>
          </a:ln>
        </p:spPr>
      </p:sp>
      <p:sp>
        <p:nvSpPr>
          <p:cNvPr id="3044" name="Freeform 314"/>
          <p:cNvSpPr/>
          <p:nvPr/>
        </p:nvSpPr>
        <p:spPr>
          <a:xfrm>
            <a:off x="1809720" y="780840"/>
            <a:ext cx="1060560" cy="423720"/>
          </a:xfrm>
          <a:custGeom>
            <a:avLst/>
            <a:gdLst/>
            <a:ahLst/>
            <a:cxnLst/>
            <a:rect l="0" t="0" r="r" b="b"/>
            <a:pathLst>
              <a:path w="2946" h="1177">
                <a:moveTo>
                  <a:pt x="0" y="1176"/>
                </a:moveTo>
                <a:lnTo>
                  <a:pt x="2945" y="0"/>
                </a:lnTo>
                <a:lnTo>
                  <a:pt x="2945" y="13"/>
                </a:lnTo>
                <a:lnTo>
                  <a:pt x="32" y="1176"/>
                </a:lnTo>
                <a:lnTo>
                  <a:pt x="0" y="1176"/>
                </a:lnTo>
                <a:close/>
              </a:path>
            </a:pathLst>
          </a:custGeom>
          <a:solidFill>
            <a:srgbClr val="FFEEDC"/>
          </a:solidFill>
          <a:ln>
            <a:noFill/>
          </a:ln>
        </p:spPr>
      </p:sp>
      <p:sp>
        <p:nvSpPr>
          <p:cNvPr id="3045" name="Freeform 315"/>
          <p:cNvSpPr/>
          <p:nvPr/>
        </p:nvSpPr>
        <p:spPr>
          <a:xfrm>
            <a:off x="1821240" y="785520"/>
            <a:ext cx="1049040" cy="419040"/>
          </a:xfrm>
          <a:custGeom>
            <a:avLst/>
            <a:gdLst/>
            <a:ahLst/>
            <a:cxnLst/>
            <a:rect l="0" t="0" r="r" b="b"/>
            <a:pathLst>
              <a:path w="2914" h="1164">
                <a:moveTo>
                  <a:pt x="0" y="1163"/>
                </a:moveTo>
                <a:lnTo>
                  <a:pt x="2913" y="0"/>
                </a:lnTo>
                <a:lnTo>
                  <a:pt x="2913" y="25"/>
                </a:lnTo>
                <a:lnTo>
                  <a:pt x="63" y="1163"/>
                </a:lnTo>
                <a:lnTo>
                  <a:pt x="0" y="1163"/>
                </a:lnTo>
                <a:close/>
              </a:path>
            </a:pathLst>
          </a:custGeom>
          <a:solidFill>
            <a:srgbClr val="FFEEDD"/>
          </a:solidFill>
          <a:ln>
            <a:noFill/>
          </a:ln>
        </p:spPr>
      </p:sp>
      <p:sp>
        <p:nvSpPr>
          <p:cNvPr id="3046" name="Freeform 316"/>
          <p:cNvSpPr/>
          <p:nvPr/>
        </p:nvSpPr>
        <p:spPr>
          <a:xfrm>
            <a:off x="1843920" y="794520"/>
            <a:ext cx="1026360" cy="410040"/>
          </a:xfrm>
          <a:custGeom>
            <a:avLst/>
            <a:gdLst/>
            <a:ahLst/>
            <a:cxnLst/>
            <a:rect l="0" t="0" r="r" b="b"/>
            <a:pathLst>
              <a:path w="2851" h="1139">
                <a:moveTo>
                  <a:pt x="0" y="1138"/>
                </a:moveTo>
                <a:lnTo>
                  <a:pt x="2850" y="0"/>
                </a:lnTo>
                <a:lnTo>
                  <a:pt x="2850" y="12"/>
                </a:lnTo>
                <a:lnTo>
                  <a:pt x="32" y="1138"/>
                </a:lnTo>
                <a:lnTo>
                  <a:pt x="0" y="1138"/>
                </a:lnTo>
                <a:close/>
              </a:path>
            </a:pathLst>
          </a:custGeom>
          <a:solidFill>
            <a:srgbClr val="FFEFDE"/>
          </a:solidFill>
          <a:ln>
            <a:noFill/>
          </a:ln>
        </p:spPr>
      </p:sp>
      <p:sp>
        <p:nvSpPr>
          <p:cNvPr id="3047" name="Freeform 317"/>
          <p:cNvSpPr/>
          <p:nvPr/>
        </p:nvSpPr>
        <p:spPr>
          <a:xfrm>
            <a:off x="1855440" y="798840"/>
            <a:ext cx="1014840" cy="405720"/>
          </a:xfrm>
          <a:custGeom>
            <a:avLst/>
            <a:gdLst/>
            <a:ahLst/>
            <a:cxnLst/>
            <a:rect l="0" t="0" r="r" b="b"/>
            <a:pathLst>
              <a:path w="2819" h="1127">
                <a:moveTo>
                  <a:pt x="0" y="1126"/>
                </a:moveTo>
                <a:lnTo>
                  <a:pt x="2818" y="0"/>
                </a:lnTo>
                <a:lnTo>
                  <a:pt x="2818" y="13"/>
                </a:lnTo>
                <a:lnTo>
                  <a:pt x="32" y="1126"/>
                </a:lnTo>
                <a:lnTo>
                  <a:pt x="0" y="1126"/>
                </a:lnTo>
                <a:close/>
              </a:path>
            </a:pathLst>
          </a:custGeom>
          <a:solidFill>
            <a:srgbClr val="FFEFDF"/>
          </a:solidFill>
          <a:ln>
            <a:noFill/>
          </a:ln>
        </p:spPr>
      </p:sp>
      <p:sp>
        <p:nvSpPr>
          <p:cNvPr id="3048" name="Freeform 318"/>
          <p:cNvSpPr/>
          <p:nvPr/>
        </p:nvSpPr>
        <p:spPr>
          <a:xfrm>
            <a:off x="1866960" y="803520"/>
            <a:ext cx="1003320" cy="401040"/>
          </a:xfrm>
          <a:custGeom>
            <a:avLst/>
            <a:gdLst/>
            <a:ahLst/>
            <a:cxnLst/>
            <a:rect l="0" t="0" r="r" b="b"/>
            <a:pathLst>
              <a:path w="2787" h="1114">
                <a:moveTo>
                  <a:pt x="0" y="1113"/>
                </a:moveTo>
                <a:lnTo>
                  <a:pt x="2786" y="0"/>
                </a:lnTo>
                <a:lnTo>
                  <a:pt x="2786" y="13"/>
                </a:lnTo>
                <a:lnTo>
                  <a:pt x="31" y="1113"/>
                </a:lnTo>
                <a:lnTo>
                  <a:pt x="0" y="1113"/>
                </a:lnTo>
                <a:close/>
              </a:path>
            </a:pathLst>
          </a:custGeom>
          <a:solidFill>
            <a:srgbClr val="FFEFE0"/>
          </a:solidFill>
          <a:ln>
            <a:noFill/>
          </a:ln>
        </p:spPr>
      </p:sp>
      <p:sp>
        <p:nvSpPr>
          <p:cNvPr id="3049" name="Freeform 319"/>
          <p:cNvSpPr/>
          <p:nvPr/>
        </p:nvSpPr>
        <p:spPr>
          <a:xfrm>
            <a:off x="1878120" y="808200"/>
            <a:ext cx="992160" cy="396360"/>
          </a:xfrm>
          <a:custGeom>
            <a:avLst/>
            <a:gdLst/>
            <a:ahLst/>
            <a:cxnLst/>
            <a:rect l="0" t="0" r="r" b="b"/>
            <a:pathLst>
              <a:path w="2756" h="1101">
                <a:moveTo>
                  <a:pt x="0" y="1100"/>
                </a:moveTo>
                <a:lnTo>
                  <a:pt x="2755" y="0"/>
                </a:lnTo>
                <a:lnTo>
                  <a:pt x="2755" y="12"/>
                </a:lnTo>
                <a:lnTo>
                  <a:pt x="32" y="1100"/>
                </a:lnTo>
                <a:lnTo>
                  <a:pt x="0" y="1100"/>
                </a:lnTo>
                <a:close/>
              </a:path>
            </a:pathLst>
          </a:custGeom>
          <a:solidFill>
            <a:srgbClr val="FFF0E0"/>
          </a:solidFill>
          <a:ln>
            <a:noFill/>
          </a:ln>
        </p:spPr>
      </p:sp>
      <p:sp>
        <p:nvSpPr>
          <p:cNvPr id="3050" name="Freeform 320"/>
          <p:cNvSpPr/>
          <p:nvPr/>
        </p:nvSpPr>
        <p:spPr>
          <a:xfrm>
            <a:off x="1889640" y="812520"/>
            <a:ext cx="980640" cy="392040"/>
          </a:xfrm>
          <a:custGeom>
            <a:avLst/>
            <a:gdLst/>
            <a:ahLst/>
            <a:cxnLst/>
            <a:rect l="0" t="0" r="r" b="b"/>
            <a:pathLst>
              <a:path w="2724" h="1089">
                <a:moveTo>
                  <a:pt x="0" y="1088"/>
                </a:moveTo>
                <a:lnTo>
                  <a:pt x="2723" y="0"/>
                </a:lnTo>
                <a:lnTo>
                  <a:pt x="2723" y="13"/>
                </a:lnTo>
                <a:lnTo>
                  <a:pt x="32" y="1088"/>
                </a:lnTo>
                <a:lnTo>
                  <a:pt x="0" y="1088"/>
                </a:lnTo>
                <a:close/>
              </a:path>
            </a:pathLst>
          </a:custGeom>
          <a:solidFill>
            <a:srgbClr val="FFF0E1"/>
          </a:solidFill>
          <a:ln>
            <a:noFill/>
          </a:ln>
        </p:spPr>
      </p:sp>
      <p:sp>
        <p:nvSpPr>
          <p:cNvPr id="3051" name="Freeform 321"/>
          <p:cNvSpPr/>
          <p:nvPr/>
        </p:nvSpPr>
        <p:spPr>
          <a:xfrm>
            <a:off x="1901160" y="817200"/>
            <a:ext cx="969120" cy="387360"/>
          </a:xfrm>
          <a:custGeom>
            <a:avLst/>
            <a:gdLst/>
            <a:ahLst/>
            <a:cxnLst/>
            <a:rect l="0" t="0" r="r" b="b"/>
            <a:pathLst>
              <a:path w="2692" h="1076">
                <a:moveTo>
                  <a:pt x="0" y="1075"/>
                </a:moveTo>
                <a:lnTo>
                  <a:pt x="2691" y="0"/>
                </a:lnTo>
                <a:lnTo>
                  <a:pt x="2691" y="13"/>
                </a:lnTo>
                <a:lnTo>
                  <a:pt x="31" y="1075"/>
                </a:lnTo>
                <a:lnTo>
                  <a:pt x="0" y="1075"/>
                </a:lnTo>
                <a:close/>
              </a:path>
            </a:pathLst>
          </a:custGeom>
          <a:solidFill>
            <a:srgbClr val="FFF1E2"/>
          </a:solidFill>
          <a:ln>
            <a:noFill/>
          </a:ln>
        </p:spPr>
      </p:sp>
      <p:sp>
        <p:nvSpPr>
          <p:cNvPr id="3052" name="Freeform 322"/>
          <p:cNvSpPr/>
          <p:nvPr/>
        </p:nvSpPr>
        <p:spPr>
          <a:xfrm>
            <a:off x="1912320" y="821880"/>
            <a:ext cx="957960" cy="382680"/>
          </a:xfrm>
          <a:custGeom>
            <a:avLst/>
            <a:gdLst/>
            <a:ahLst/>
            <a:cxnLst/>
            <a:rect l="0" t="0" r="r" b="b"/>
            <a:pathLst>
              <a:path w="2661" h="1063">
                <a:moveTo>
                  <a:pt x="0" y="1062"/>
                </a:moveTo>
                <a:lnTo>
                  <a:pt x="2660" y="0"/>
                </a:lnTo>
                <a:lnTo>
                  <a:pt x="2660" y="12"/>
                </a:lnTo>
                <a:lnTo>
                  <a:pt x="32" y="1062"/>
                </a:lnTo>
                <a:lnTo>
                  <a:pt x="0" y="1062"/>
                </a:lnTo>
                <a:close/>
              </a:path>
            </a:pathLst>
          </a:custGeom>
          <a:solidFill>
            <a:srgbClr val="FFF1E3"/>
          </a:solidFill>
          <a:ln>
            <a:noFill/>
          </a:ln>
        </p:spPr>
      </p:sp>
      <p:sp>
        <p:nvSpPr>
          <p:cNvPr id="3053" name="Freeform 323"/>
          <p:cNvSpPr/>
          <p:nvPr/>
        </p:nvSpPr>
        <p:spPr>
          <a:xfrm>
            <a:off x="1923840" y="826200"/>
            <a:ext cx="946440" cy="378360"/>
          </a:xfrm>
          <a:custGeom>
            <a:avLst/>
            <a:gdLst/>
            <a:ahLst/>
            <a:cxnLst/>
            <a:rect l="0" t="0" r="r" b="b"/>
            <a:pathLst>
              <a:path w="2629" h="1051">
                <a:moveTo>
                  <a:pt x="0" y="1050"/>
                </a:moveTo>
                <a:lnTo>
                  <a:pt x="2628" y="0"/>
                </a:lnTo>
                <a:lnTo>
                  <a:pt x="2628" y="13"/>
                </a:lnTo>
                <a:lnTo>
                  <a:pt x="31" y="1050"/>
                </a:lnTo>
                <a:lnTo>
                  <a:pt x="0" y="1050"/>
                </a:lnTo>
                <a:close/>
              </a:path>
            </a:pathLst>
          </a:custGeom>
          <a:solidFill>
            <a:srgbClr val="FFF1E3"/>
          </a:solidFill>
          <a:ln>
            <a:noFill/>
          </a:ln>
        </p:spPr>
      </p:sp>
      <p:sp>
        <p:nvSpPr>
          <p:cNvPr id="3054" name="Freeform 324"/>
          <p:cNvSpPr/>
          <p:nvPr/>
        </p:nvSpPr>
        <p:spPr>
          <a:xfrm>
            <a:off x="1935000" y="830880"/>
            <a:ext cx="935280" cy="373680"/>
          </a:xfrm>
          <a:custGeom>
            <a:avLst/>
            <a:gdLst/>
            <a:ahLst/>
            <a:cxnLst/>
            <a:rect l="0" t="0" r="r" b="b"/>
            <a:pathLst>
              <a:path w="2598" h="1038">
                <a:moveTo>
                  <a:pt x="0" y="1037"/>
                </a:moveTo>
                <a:lnTo>
                  <a:pt x="2597" y="0"/>
                </a:lnTo>
                <a:lnTo>
                  <a:pt x="2597" y="25"/>
                </a:lnTo>
                <a:lnTo>
                  <a:pt x="64" y="1037"/>
                </a:lnTo>
                <a:lnTo>
                  <a:pt x="0" y="1037"/>
                </a:lnTo>
                <a:close/>
              </a:path>
            </a:pathLst>
          </a:custGeom>
          <a:solidFill>
            <a:srgbClr val="FFF2E4"/>
          </a:solidFill>
          <a:ln>
            <a:noFill/>
          </a:ln>
        </p:spPr>
      </p:sp>
      <p:sp>
        <p:nvSpPr>
          <p:cNvPr id="3055" name="Freeform 325"/>
          <p:cNvSpPr/>
          <p:nvPr/>
        </p:nvSpPr>
        <p:spPr>
          <a:xfrm>
            <a:off x="1958040" y="839880"/>
            <a:ext cx="912240" cy="364680"/>
          </a:xfrm>
          <a:custGeom>
            <a:avLst/>
            <a:gdLst/>
            <a:ahLst/>
            <a:cxnLst/>
            <a:rect l="0" t="0" r="r" b="b"/>
            <a:pathLst>
              <a:path w="2534" h="1013">
                <a:moveTo>
                  <a:pt x="0" y="1012"/>
                </a:moveTo>
                <a:lnTo>
                  <a:pt x="2533" y="0"/>
                </a:lnTo>
                <a:lnTo>
                  <a:pt x="2533" y="13"/>
                </a:lnTo>
                <a:lnTo>
                  <a:pt x="31" y="1012"/>
                </a:lnTo>
                <a:lnTo>
                  <a:pt x="0" y="1012"/>
                </a:lnTo>
                <a:close/>
              </a:path>
            </a:pathLst>
          </a:custGeom>
          <a:solidFill>
            <a:srgbClr val="FFF2E5"/>
          </a:solidFill>
          <a:ln>
            <a:noFill/>
          </a:ln>
        </p:spPr>
      </p:sp>
      <p:sp>
        <p:nvSpPr>
          <p:cNvPr id="3056" name="Freeform 326"/>
          <p:cNvSpPr/>
          <p:nvPr/>
        </p:nvSpPr>
        <p:spPr>
          <a:xfrm>
            <a:off x="1969200" y="844560"/>
            <a:ext cx="901080" cy="360000"/>
          </a:xfrm>
          <a:custGeom>
            <a:avLst/>
            <a:gdLst/>
            <a:ahLst/>
            <a:cxnLst/>
            <a:rect l="0" t="0" r="r" b="b"/>
            <a:pathLst>
              <a:path w="2503" h="1000">
                <a:moveTo>
                  <a:pt x="0" y="999"/>
                </a:moveTo>
                <a:lnTo>
                  <a:pt x="2502" y="0"/>
                </a:lnTo>
                <a:lnTo>
                  <a:pt x="2502" y="12"/>
                </a:lnTo>
                <a:lnTo>
                  <a:pt x="32" y="999"/>
                </a:lnTo>
                <a:lnTo>
                  <a:pt x="0" y="999"/>
                </a:lnTo>
                <a:close/>
              </a:path>
            </a:pathLst>
          </a:custGeom>
          <a:solidFill>
            <a:srgbClr val="FFF2E6"/>
          </a:solidFill>
          <a:ln>
            <a:noFill/>
          </a:ln>
        </p:spPr>
      </p:sp>
      <p:sp>
        <p:nvSpPr>
          <p:cNvPr id="3057" name="Freeform 327"/>
          <p:cNvSpPr/>
          <p:nvPr/>
        </p:nvSpPr>
        <p:spPr>
          <a:xfrm>
            <a:off x="1980720" y="848880"/>
            <a:ext cx="889560" cy="355680"/>
          </a:xfrm>
          <a:custGeom>
            <a:avLst/>
            <a:gdLst/>
            <a:ahLst/>
            <a:cxnLst/>
            <a:rect l="0" t="0" r="r" b="b"/>
            <a:pathLst>
              <a:path w="2471" h="988">
                <a:moveTo>
                  <a:pt x="0" y="987"/>
                </a:moveTo>
                <a:lnTo>
                  <a:pt x="2470" y="0"/>
                </a:lnTo>
                <a:lnTo>
                  <a:pt x="2470" y="13"/>
                </a:lnTo>
                <a:lnTo>
                  <a:pt x="32" y="987"/>
                </a:lnTo>
                <a:lnTo>
                  <a:pt x="0" y="987"/>
                </a:lnTo>
                <a:close/>
              </a:path>
            </a:pathLst>
          </a:custGeom>
          <a:solidFill>
            <a:srgbClr val="FFF3E7"/>
          </a:solidFill>
          <a:ln>
            <a:noFill/>
          </a:ln>
        </p:spPr>
      </p:sp>
      <p:sp>
        <p:nvSpPr>
          <p:cNvPr id="3058" name="Freeform 328"/>
          <p:cNvSpPr/>
          <p:nvPr/>
        </p:nvSpPr>
        <p:spPr>
          <a:xfrm>
            <a:off x="1992240" y="853560"/>
            <a:ext cx="878040" cy="351000"/>
          </a:xfrm>
          <a:custGeom>
            <a:avLst/>
            <a:gdLst/>
            <a:ahLst/>
            <a:cxnLst/>
            <a:rect l="0" t="0" r="r" b="b"/>
            <a:pathLst>
              <a:path w="2439" h="975">
                <a:moveTo>
                  <a:pt x="0" y="974"/>
                </a:moveTo>
                <a:lnTo>
                  <a:pt x="2438" y="0"/>
                </a:lnTo>
                <a:lnTo>
                  <a:pt x="2438" y="13"/>
                </a:lnTo>
                <a:lnTo>
                  <a:pt x="31" y="974"/>
                </a:lnTo>
                <a:lnTo>
                  <a:pt x="0" y="974"/>
                </a:lnTo>
                <a:close/>
              </a:path>
            </a:pathLst>
          </a:custGeom>
          <a:solidFill>
            <a:srgbClr val="FFF3E7"/>
          </a:solidFill>
          <a:ln>
            <a:noFill/>
          </a:ln>
        </p:spPr>
      </p:sp>
      <p:sp>
        <p:nvSpPr>
          <p:cNvPr id="3059" name="Freeform 329"/>
          <p:cNvSpPr/>
          <p:nvPr/>
        </p:nvSpPr>
        <p:spPr>
          <a:xfrm>
            <a:off x="2003400" y="858240"/>
            <a:ext cx="866880" cy="346320"/>
          </a:xfrm>
          <a:custGeom>
            <a:avLst/>
            <a:gdLst/>
            <a:ahLst/>
            <a:cxnLst/>
            <a:rect l="0" t="0" r="r" b="b"/>
            <a:pathLst>
              <a:path w="2408" h="962">
                <a:moveTo>
                  <a:pt x="0" y="961"/>
                </a:moveTo>
                <a:lnTo>
                  <a:pt x="2407" y="0"/>
                </a:lnTo>
                <a:lnTo>
                  <a:pt x="2407" y="12"/>
                </a:lnTo>
                <a:lnTo>
                  <a:pt x="32" y="961"/>
                </a:lnTo>
                <a:lnTo>
                  <a:pt x="0" y="961"/>
                </a:lnTo>
                <a:close/>
              </a:path>
            </a:pathLst>
          </a:custGeom>
          <a:solidFill>
            <a:srgbClr val="FFF3E8"/>
          </a:solidFill>
          <a:ln>
            <a:noFill/>
          </a:ln>
        </p:spPr>
      </p:sp>
      <p:sp>
        <p:nvSpPr>
          <p:cNvPr id="3060" name="Freeform 330"/>
          <p:cNvSpPr/>
          <p:nvPr/>
        </p:nvSpPr>
        <p:spPr>
          <a:xfrm>
            <a:off x="2014920" y="862560"/>
            <a:ext cx="855360" cy="342000"/>
          </a:xfrm>
          <a:custGeom>
            <a:avLst/>
            <a:gdLst/>
            <a:ahLst/>
            <a:cxnLst/>
            <a:rect l="0" t="0" r="r" b="b"/>
            <a:pathLst>
              <a:path w="2376" h="950">
                <a:moveTo>
                  <a:pt x="0" y="949"/>
                </a:moveTo>
                <a:lnTo>
                  <a:pt x="2375" y="0"/>
                </a:lnTo>
                <a:lnTo>
                  <a:pt x="2375" y="13"/>
                </a:lnTo>
                <a:lnTo>
                  <a:pt x="32" y="949"/>
                </a:lnTo>
                <a:lnTo>
                  <a:pt x="0" y="949"/>
                </a:lnTo>
                <a:close/>
              </a:path>
            </a:pathLst>
          </a:custGeom>
          <a:solidFill>
            <a:srgbClr val="FFF4E8"/>
          </a:solidFill>
          <a:ln>
            <a:noFill/>
          </a:ln>
        </p:spPr>
      </p:sp>
      <p:sp>
        <p:nvSpPr>
          <p:cNvPr id="3061" name="Freeform 331"/>
          <p:cNvSpPr/>
          <p:nvPr/>
        </p:nvSpPr>
        <p:spPr>
          <a:xfrm>
            <a:off x="2026440" y="867240"/>
            <a:ext cx="843840" cy="337320"/>
          </a:xfrm>
          <a:custGeom>
            <a:avLst/>
            <a:gdLst/>
            <a:ahLst/>
            <a:cxnLst/>
            <a:rect l="0" t="0" r="r" b="b"/>
            <a:pathLst>
              <a:path w="2344" h="937">
                <a:moveTo>
                  <a:pt x="0" y="936"/>
                </a:moveTo>
                <a:lnTo>
                  <a:pt x="2343" y="0"/>
                </a:lnTo>
                <a:lnTo>
                  <a:pt x="2343" y="25"/>
                </a:lnTo>
                <a:lnTo>
                  <a:pt x="63" y="936"/>
                </a:lnTo>
                <a:lnTo>
                  <a:pt x="0" y="936"/>
                </a:lnTo>
                <a:close/>
              </a:path>
            </a:pathLst>
          </a:custGeom>
          <a:solidFill>
            <a:srgbClr val="FFF4E9"/>
          </a:solidFill>
          <a:ln>
            <a:noFill/>
          </a:ln>
        </p:spPr>
      </p:sp>
      <p:sp>
        <p:nvSpPr>
          <p:cNvPr id="3062" name="Freeform 332"/>
          <p:cNvSpPr/>
          <p:nvPr/>
        </p:nvSpPr>
        <p:spPr>
          <a:xfrm>
            <a:off x="2049120" y="876240"/>
            <a:ext cx="821160" cy="328320"/>
          </a:xfrm>
          <a:custGeom>
            <a:avLst/>
            <a:gdLst/>
            <a:ahLst/>
            <a:cxnLst/>
            <a:rect l="0" t="0" r="r" b="b"/>
            <a:pathLst>
              <a:path w="2281" h="912">
                <a:moveTo>
                  <a:pt x="0" y="911"/>
                </a:moveTo>
                <a:lnTo>
                  <a:pt x="2280" y="0"/>
                </a:lnTo>
                <a:lnTo>
                  <a:pt x="2280" y="13"/>
                </a:lnTo>
                <a:lnTo>
                  <a:pt x="33" y="911"/>
                </a:lnTo>
                <a:lnTo>
                  <a:pt x="0" y="911"/>
                </a:lnTo>
                <a:close/>
              </a:path>
            </a:pathLst>
          </a:custGeom>
          <a:solidFill>
            <a:srgbClr val="FFF4EA"/>
          </a:solidFill>
          <a:ln>
            <a:noFill/>
          </a:ln>
        </p:spPr>
      </p:sp>
      <p:sp>
        <p:nvSpPr>
          <p:cNvPr id="3063" name="Freeform 333"/>
          <p:cNvSpPr/>
          <p:nvPr/>
        </p:nvSpPr>
        <p:spPr>
          <a:xfrm>
            <a:off x="2060640" y="880920"/>
            <a:ext cx="809640" cy="323640"/>
          </a:xfrm>
          <a:custGeom>
            <a:avLst/>
            <a:gdLst/>
            <a:ahLst/>
            <a:cxnLst/>
            <a:rect l="0" t="0" r="r" b="b"/>
            <a:pathLst>
              <a:path w="2249" h="899">
                <a:moveTo>
                  <a:pt x="0" y="898"/>
                </a:moveTo>
                <a:lnTo>
                  <a:pt x="2248" y="0"/>
                </a:lnTo>
                <a:lnTo>
                  <a:pt x="2248" y="12"/>
                </a:lnTo>
                <a:lnTo>
                  <a:pt x="31" y="898"/>
                </a:lnTo>
                <a:lnTo>
                  <a:pt x="0" y="898"/>
                </a:lnTo>
                <a:close/>
              </a:path>
            </a:pathLst>
          </a:custGeom>
          <a:solidFill>
            <a:srgbClr val="FFF5EB"/>
          </a:solidFill>
          <a:ln>
            <a:noFill/>
          </a:ln>
        </p:spPr>
      </p:sp>
      <p:sp>
        <p:nvSpPr>
          <p:cNvPr id="3064" name="Freeform 334"/>
          <p:cNvSpPr/>
          <p:nvPr/>
        </p:nvSpPr>
        <p:spPr>
          <a:xfrm>
            <a:off x="2071800" y="885240"/>
            <a:ext cx="798480" cy="319320"/>
          </a:xfrm>
          <a:custGeom>
            <a:avLst/>
            <a:gdLst/>
            <a:ahLst/>
            <a:cxnLst/>
            <a:rect l="0" t="0" r="r" b="b"/>
            <a:pathLst>
              <a:path w="2218" h="887">
                <a:moveTo>
                  <a:pt x="0" y="886"/>
                </a:moveTo>
                <a:lnTo>
                  <a:pt x="2217" y="0"/>
                </a:lnTo>
                <a:lnTo>
                  <a:pt x="2217" y="13"/>
                </a:lnTo>
                <a:lnTo>
                  <a:pt x="32" y="886"/>
                </a:lnTo>
                <a:lnTo>
                  <a:pt x="0" y="886"/>
                </a:lnTo>
                <a:close/>
              </a:path>
            </a:pathLst>
          </a:custGeom>
          <a:solidFill>
            <a:srgbClr val="FFF5EB"/>
          </a:solidFill>
          <a:ln>
            <a:noFill/>
          </a:ln>
        </p:spPr>
      </p:sp>
      <p:sp>
        <p:nvSpPr>
          <p:cNvPr id="3065" name="Freeform 335"/>
          <p:cNvSpPr/>
          <p:nvPr/>
        </p:nvSpPr>
        <p:spPr>
          <a:xfrm>
            <a:off x="2083320" y="889920"/>
            <a:ext cx="786960" cy="314640"/>
          </a:xfrm>
          <a:custGeom>
            <a:avLst/>
            <a:gdLst/>
            <a:ahLst/>
            <a:cxnLst/>
            <a:rect l="0" t="0" r="r" b="b"/>
            <a:pathLst>
              <a:path w="2186" h="874">
                <a:moveTo>
                  <a:pt x="0" y="873"/>
                </a:moveTo>
                <a:lnTo>
                  <a:pt x="2185" y="0"/>
                </a:lnTo>
                <a:lnTo>
                  <a:pt x="2185" y="13"/>
                </a:lnTo>
                <a:lnTo>
                  <a:pt x="32" y="873"/>
                </a:lnTo>
                <a:lnTo>
                  <a:pt x="0" y="873"/>
                </a:lnTo>
                <a:close/>
              </a:path>
            </a:pathLst>
          </a:custGeom>
          <a:solidFill>
            <a:srgbClr val="FFF5EC"/>
          </a:solidFill>
          <a:ln>
            <a:noFill/>
          </a:ln>
        </p:spPr>
      </p:sp>
      <p:sp>
        <p:nvSpPr>
          <p:cNvPr id="3066" name="Freeform 336"/>
          <p:cNvSpPr/>
          <p:nvPr/>
        </p:nvSpPr>
        <p:spPr>
          <a:xfrm>
            <a:off x="2094840" y="894600"/>
            <a:ext cx="775440" cy="309960"/>
          </a:xfrm>
          <a:custGeom>
            <a:avLst/>
            <a:gdLst/>
            <a:ahLst/>
            <a:cxnLst/>
            <a:rect l="0" t="0" r="r" b="b"/>
            <a:pathLst>
              <a:path w="2154" h="861">
                <a:moveTo>
                  <a:pt x="0" y="860"/>
                </a:moveTo>
                <a:lnTo>
                  <a:pt x="2153" y="0"/>
                </a:lnTo>
                <a:lnTo>
                  <a:pt x="2153" y="12"/>
                </a:lnTo>
                <a:lnTo>
                  <a:pt x="31" y="860"/>
                </a:lnTo>
                <a:lnTo>
                  <a:pt x="0" y="860"/>
                </a:lnTo>
                <a:close/>
              </a:path>
            </a:pathLst>
          </a:custGeom>
          <a:solidFill>
            <a:srgbClr val="FFF5EC"/>
          </a:solidFill>
          <a:ln>
            <a:noFill/>
          </a:ln>
        </p:spPr>
      </p:sp>
      <p:sp>
        <p:nvSpPr>
          <p:cNvPr id="3067" name="Freeform 337"/>
          <p:cNvSpPr/>
          <p:nvPr/>
        </p:nvSpPr>
        <p:spPr>
          <a:xfrm>
            <a:off x="2106000" y="898920"/>
            <a:ext cx="764280" cy="305640"/>
          </a:xfrm>
          <a:custGeom>
            <a:avLst/>
            <a:gdLst/>
            <a:ahLst/>
            <a:cxnLst/>
            <a:rect l="0" t="0" r="r" b="b"/>
            <a:pathLst>
              <a:path w="2123" h="849">
                <a:moveTo>
                  <a:pt x="0" y="848"/>
                </a:moveTo>
                <a:lnTo>
                  <a:pt x="2122" y="0"/>
                </a:lnTo>
                <a:lnTo>
                  <a:pt x="2122" y="13"/>
                </a:lnTo>
                <a:lnTo>
                  <a:pt x="32" y="848"/>
                </a:lnTo>
                <a:lnTo>
                  <a:pt x="0" y="848"/>
                </a:lnTo>
                <a:close/>
              </a:path>
            </a:pathLst>
          </a:custGeom>
          <a:solidFill>
            <a:srgbClr val="FFF6ED"/>
          </a:solidFill>
          <a:ln>
            <a:noFill/>
          </a:ln>
        </p:spPr>
      </p:sp>
      <p:sp>
        <p:nvSpPr>
          <p:cNvPr id="3068" name="Freeform 338"/>
          <p:cNvSpPr/>
          <p:nvPr/>
        </p:nvSpPr>
        <p:spPr>
          <a:xfrm>
            <a:off x="2117520" y="903600"/>
            <a:ext cx="752760" cy="300960"/>
          </a:xfrm>
          <a:custGeom>
            <a:avLst/>
            <a:gdLst/>
            <a:ahLst/>
            <a:cxnLst/>
            <a:rect l="0" t="0" r="r" b="b"/>
            <a:pathLst>
              <a:path w="2091" h="836">
                <a:moveTo>
                  <a:pt x="0" y="835"/>
                </a:moveTo>
                <a:lnTo>
                  <a:pt x="2090" y="0"/>
                </a:lnTo>
                <a:lnTo>
                  <a:pt x="2090" y="13"/>
                </a:lnTo>
                <a:lnTo>
                  <a:pt x="32" y="835"/>
                </a:lnTo>
                <a:lnTo>
                  <a:pt x="0" y="835"/>
                </a:lnTo>
                <a:close/>
              </a:path>
            </a:pathLst>
          </a:custGeom>
          <a:solidFill>
            <a:srgbClr val="FFF6ED"/>
          </a:solidFill>
          <a:ln>
            <a:noFill/>
          </a:ln>
        </p:spPr>
      </p:sp>
      <p:sp>
        <p:nvSpPr>
          <p:cNvPr id="3069" name="Freeform 339"/>
          <p:cNvSpPr/>
          <p:nvPr/>
        </p:nvSpPr>
        <p:spPr>
          <a:xfrm>
            <a:off x="2129040" y="908280"/>
            <a:ext cx="741240" cy="296280"/>
          </a:xfrm>
          <a:custGeom>
            <a:avLst/>
            <a:gdLst/>
            <a:ahLst/>
            <a:cxnLst/>
            <a:rect l="0" t="0" r="r" b="b"/>
            <a:pathLst>
              <a:path w="2059" h="823">
                <a:moveTo>
                  <a:pt x="0" y="822"/>
                </a:moveTo>
                <a:lnTo>
                  <a:pt x="2058" y="0"/>
                </a:lnTo>
                <a:lnTo>
                  <a:pt x="2058" y="12"/>
                </a:lnTo>
                <a:lnTo>
                  <a:pt x="31" y="822"/>
                </a:lnTo>
                <a:lnTo>
                  <a:pt x="0" y="822"/>
                </a:lnTo>
                <a:close/>
              </a:path>
            </a:pathLst>
          </a:custGeom>
          <a:solidFill>
            <a:srgbClr val="FFF6EE"/>
          </a:solidFill>
          <a:ln>
            <a:noFill/>
          </a:ln>
        </p:spPr>
      </p:sp>
      <p:sp>
        <p:nvSpPr>
          <p:cNvPr id="3070" name="Freeform 340"/>
          <p:cNvSpPr/>
          <p:nvPr/>
        </p:nvSpPr>
        <p:spPr>
          <a:xfrm>
            <a:off x="2140200" y="912600"/>
            <a:ext cx="730080" cy="291960"/>
          </a:xfrm>
          <a:custGeom>
            <a:avLst/>
            <a:gdLst/>
            <a:ahLst/>
            <a:cxnLst/>
            <a:rect l="0" t="0" r="r" b="b"/>
            <a:pathLst>
              <a:path w="2028" h="811">
                <a:moveTo>
                  <a:pt x="0" y="810"/>
                </a:moveTo>
                <a:lnTo>
                  <a:pt x="2027" y="0"/>
                </a:lnTo>
                <a:lnTo>
                  <a:pt x="2027" y="13"/>
                </a:lnTo>
                <a:lnTo>
                  <a:pt x="32" y="810"/>
                </a:lnTo>
                <a:lnTo>
                  <a:pt x="0" y="810"/>
                </a:lnTo>
                <a:close/>
              </a:path>
            </a:pathLst>
          </a:custGeom>
          <a:solidFill>
            <a:srgbClr val="FFF7EE"/>
          </a:solidFill>
          <a:ln>
            <a:noFill/>
          </a:ln>
        </p:spPr>
      </p:sp>
      <p:sp>
        <p:nvSpPr>
          <p:cNvPr id="3071" name="Freeform 341"/>
          <p:cNvSpPr/>
          <p:nvPr/>
        </p:nvSpPr>
        <p:spPr>
          <a:xfrm>
            <a:off x="2151720" y="917280"/>
            <a:ext cx="718560" cy="287280"/>
          </a:xfrm>
          <a:custGeom>
            <a:avLst/>
            <a:gdLst/>
            <a:ahLst/>
            <a:cxnLst/>
            <a:rect l="0" t="0" r="r" b="b"/>
            <a:pathLst>
              <a:path w="1996" h="798">
                <a:moveTo>
                  <a:pt x="0" y="797"/>
                </a:moveTo>
                <a:lnTo>
                  <a:pt x="1995" y="0"/>
                </a:lnTo>
                <a:lnTo>
                  <a:pt x="1995" y="13"/>
                </a:lnTo>
                <a:lnTo>
                  <a:pt x="31" y="797"/>
                </a:lnTo>
                <a:lnTo>
                  <a:pt x="0" y="797"/>
                </a:lnTo>
                <a:close/>
              </a:path>
            </a:pathLst>
          </a:custGeom>
          <a:solidFill>
            <a:srgbClr val="FFF7EF"/>
          </a:solidFill>
          <a:ln>
            <a:noFill/>
          </a:ln>
        </p:spPr>
      </p:sp>
      <p:sp>
        <p:nvSpPr>
          <p:cNvPr id="3072" name="Freeform 342"/>
          <p:cNvSpPr/>
          <p:nvPr/>
        </p:nvSpPr>
        <p:spPr>
          <a:xfrm>
            <a:off x="2162880" y="921960"/>
            <a:ext cx="707400" cy="282600"/>
          </a:xfrm>
          <a:custGeom>
            <a:avLst/>
            <a:gdLst/>
            <a:ahLst/>
            <a:cxnLst/>
            <a:rect l="0" t="0" r="r" b="b"/>
            <a:pathLst>
              <a:path w="1965" h="785">
                <a:moveTo>
                  <a:pt x="0" y="784"/>
                </a:moveTo>
                <a:lnTo>
                  <a:pt x="1964" y="0"/>
                </a:lnTo>
                <a:lnTo>
                  <a:pt x="1964" y="12"/>
                </a:lnTo>
                <a:lnTo>
                  <a:pt x="32" y="784"/>
                </a:lnTo>
                <a:lnTo>
                  <a:pt x="0" y="784"/>
                </a:lnTo>
                <a:close/>
              </a:path>
            </a:pathLst>
          </a:custGeom>
          <a:solidFill>
            <a:srgbClr val="FFF7EF"/>
          </a:solidFill>
          <a:ln>
            <a:noFill/>
          </a:ln>
        </p:spPr>
      </p:sp>
      <p:sp>
        <p:nvSpPr>
          <p:cNvPr id="3073" name="Freeform 343"/>
          <p:cNvSpPr/>
          <p:nvPr/>
        </p:nvSpPr>
        <p:spPr>
          <a:xfrm>
            <a:off x="2174400" y="926280"/>
            <a:ext cx="695880" cy="278280"/>
          </a:xfrm>
          <a:custGeom>
            <a:avLst/>
            <a:gdLst/>
            <a:ahLst/>
            <a:cxnLst/>
            <a:rect l="0" t="0" r="r" b="b"/>
            <a:pathLst>
              <a:path w="1933" h="773">
                <a:moveTo>
                  <a:pt x="0" y="772"/>
                </a:moveTo>
                <a:lnTo>
                  <a:pt x="1932" y="0"/>
                </a:lnTo>
                <a:lnTo>
                  <a:pt x="1932" y="13"/>
                </a:lnTo>
                <a:lnTo>
                  <a:pt x="32" y="772"/>
                </a:lnTo>
                <a:lnTo>
                  <a:pt x="0" y="772"/>
                </a:lnTo>
                <a:close/>
              </a:path>
            </a:pathLst>
          </a:custGeom>
          <a:solidFill>
            <a:srgbClr val="FFF7F0"/>
          </a:solidFill>
          <a:ln>
            <a:noFill/>
          </a:ln>
        </p:spPr>
      </p:sp>
      <p:sp>
        <p:nvSpPr>
          <p:cNvPr id="3074" name="Freeform 344"/>
          <p:cNvSpPr/>
          <p:nvPr/>
        </p:nvSpPr>
        <p:spPr>
          <a:xfrm>
            <a:off x="2185920" y="930960"/>
            <a:ext cx="684360" cy="273600"/>
          </a:xfrm>
          <a:custGeom>
            <a:avLst/>
            <a:gdLst/>
            <a:ahLst/>
            <a:cxnLst/>
            <a:rect l="0" t="0" r="r" b="b"/>
            <a:pathLst>
              <a:path w="1901" h="760">
                <a:moveTo>
                  <a:pt x="0" y="759"/>
                </a:moveTo>
                <a:lnTo>
                  <a:pt x="1900" y="0"/>
                </a:lnTo>
                <a:lnTo>
                  <a:pt x="1900" y="12"/>
                </a:lnTo>
                <a:lnTo>
                  <a:pt x="31" y="759"/>
                </a:lnTo>
                <a:lnTo>
                  <a:pt x="0" y="759"/>
                </a:lnTo>
                <a:close/>
              </a:path>
            </a:pathLst>
          </a:custGeom>
          <a:solidFill>
            <a:srgbClr val="FFF8F0"/>
          </a:solidFill>
          <a:ln>
            <a:noFill/>
          </a:ln>
        </p:spPr>
      </p:sp>
      <p:sp>
        <p:nvSpPr>
          <p:cNvPr id="3075" name="Freeform 345"/>
          <p:cNvSpPr/>
          <p:nvPr/>
        </p:nvSpPr>
        <p:spPr>
          <a:xfrm>
            <a:off x="2197080" y="935280"/>
            <a:ext cx="673200" cy="269280"/>
          </a:xfrm>
          <a:custGeom>
            <a:avLst/>
            <a:gdLst/>
            <a:ahLst/>
            <a:cxnLst/>
            <a:rect l="0" t="0" r="r" b="b"/>
            <a:pathLst>
              <a:path w="1870" h="748">
                <a:moveTo>
                  <a:pt x="0" y="747"/>
                </a:moveTo>
                <a:lnTo>
                  <a:pt x="1869" y="0"/>
                </a:lnTo>
                <a:lnTo>
                  <a:pt x="1869" y="14"/>
                </a:lnTo>
                <a:lnTo>
                  <a:pt x="32" y="747"/>
                </a:lnTo>
                <a:lnTo>
                  <a:pt x="0" y="747"/>
                </a:lnTo>
                <a:close/>
              </a:path>
            </a:pathLst>
          </a:custGeom>
          <a:solidFill>
            <a:srgbClr val="FFF8F1"/>
          </a:solidFill>
          <a:ln>
            <a:noFill/>
          </a:ln>
        </p:spPr>
      </p:sp>
      <p:sp>
        <p:nvSpPr>
          <p:cNvPr id="3076" name="Freeform 346"/>
          <p:cNvSpPr/>
          <p:nvPr/>
        </p:nvSpPr>
        <p:spPr>
          <a:xfrm>
            <a:off x="2208600" y="939960"/>
            <a:ext cx="661680" cy="264600"/>
          </a:xfrm>
          <a:custGeom>
            <a:avLst/>
            <a:gdLst/>
            <a:ahLst/>
            <a:cxnLst/>
            <a:rect l="0" t="0" r="r" b="b"/>
            <a:pathLst>
              <a:path w="1838" h="735">
                <a:moveTo>
                  <a:pt x="0" y="734"/>
                </a:moveTo>
                <a:lnTo>
                  <a:pt x="1837" y="0"/>
                </a:lnTo>
                <a:lnTo>
                  <a:pt x="1837" y="25"/>
                </a:lnTo>
                <a:lnTo>
                  <a:pt x="63" y="734"/>
                </a:lnTo>
                <a:lnTo>
                  <a:pt x="0" y="734"/>
                </a:lnTo>
                <a:close/>
              </a:path>
            </a:pathLst>
          </a:custGeom>
          <a:solidFill>
            <a:srgbClr val="FFF8F1"/>
          </a:solidFill>
          <a:ln>
            <a:noFill/>
          </a:ln>
        </p:spPr>
      </p:sp>
      <p:sp>
        <p:nvSpPr>
          <p:cNvPr id="3077" name="Freeform 347"/>
          <p:cNvSpPr/>
          <p:nvPr/>
        </p:nvSpPr>
        <p:spPr>
          <a:xfrm>
            <a:off x="2231280" y="948960"/>
            <a:ext cx="639000" cy="255600"/>
          </a:xfrm>
          <a:custGeom>
            <a:avLst/>
            <a:gdLst/>
            <a:ahLst/>
            <a:cxnLst/>
            <a:rect l="0" t="0" r="r" b="b"/>
            <a:pathLst>
              <a:path w="1775" h="710">
                <a:moveTo>
                  <a:pt x="0" y="709"/>
                </a:moveTo>
                <a:lnTo>
                  <a:pt x="1774" y="0"/>
                </a:lnTo>
                <a:lnTo>
                  <a:pt x="1774" y="13"/>
                </a:lnTo>
                <a:lnTo>
                  <a:pt x="33" y="709"/>
                </a:lnTo>
                <a:lnTo>
                  <a:pt x="0" y="709"/>
                </a:lnTo>
                <a:close/>
              </a:path>
            </a:pathLst>
          </a:custGeom>
          <a:solidFill>
            <a:srgbClr val="FFF8F2"/>
          </a:solidFill>
          <a:ln>
            <a:noFill/>
          </a:ln>
        </p:spPr>
      </p:sp>
      <p:sp>
        <p:nvSpPr>
          <p:cNvPr id="3078" name="Freeform 348"/>
          <p:cNvSpPr/>
          <p:nvPr/>
        </p:nvSpPr>
        <p:spPr>
          <a:xfrm>
            <a:off x="2242800" y="953640"/>
            <a:ext cx="627480" cy="250920"/>
          </a:xfrm>
          <a:custGeom>
            <a:avLst/>
            <a:gdLst/>
            <a:ahLst/>
            <a:cxnLst/>
            <a:rect l="0" t="0" r="r" b="b"/>
            <a:pathLst>
              <a:path w="1743" h="697">
                <a:moveTo>
                  <a:pt x="0" y="696"/>
                </a:moveTo>
                <a:lnTo>
                  <a:pt x="1742" y="0"/>
                </a:lnTo>
                <a:lnTo>
                  <a:pt x="1742" y="13"/>
                </a:lnTo>
                <a:lnTo>
                  <a:pt x="32" y="696"/>
                </a:lnTo>
                <a:lnTo>
                  <a:pt x="0" y="696"/>
                </a:lnTo>
                <a:close/>
              </a:path>
            </a:pathLst>
          </a:custGeom>
          <a:solidFill>
            <a:srgbClr val="FFF9F2"/>
          </a:solidFill>
          <a:ln>
            <a:noFill/>
          </a:ln>
        </p:spPr>
      </p:sp>
      <p:sp>
        <p:nvSpPr>
          <p:cNvPr id="3079" name="Freeform 349"/>
          <p:cNvSpPr/>
          <p:nvPr/>
        </p:nvSpPr>
        <p:spPr>
          <a:xfrm>
            <a:off x="2254320" y="958320"/>
            <a:ext cx="615960" cy="246240"/>
          </a:xfrm>
          <a:custGeom>
            <a:avLst/>
            <a:gdLst/>
            <a:ahLst/>
            <a:cxnLst/>
            <a:rect l="0" t="0" r="r" b="b"/>
            <a:pathLst>
              <a:path w="1711" h="684">
                <a:moveTo>
                  <a:pt x="0" y="683"/>
                </a:moveTo>
                <a:lnTo>
                  <a:pt x="1710" y="0"/>
                </a:lnTo>
                <a:lnTo>
                  <a:pt x="1710" y="25"/>
                </a:lnTo>
                <a:lnTo>
                  <a:pt x="63" y="683"/>
                </a:lnTo>
                <a:lnTo>
                  <a:pt x="0" y="683"/>
                </a:lnTo>
                <a:close/>
              </a:path>
            </a:pathLst>
          </a:custGeom>
          <a:solidFill>
            <a:srgbClr val="FFF9F3"/>
          </a:solidFill>
          <a:ln>
            <a:noFill/>
          </a:ln>
        </p:spPr>
      </p:sp>
      <p:sp>
        <p:nvSpPr>
          <p:cNvPr id="3080" name="Freeform 350"/>
          <p:cNvSpPr/>
          <p:nvPr/>
        </p:nvSpPr>
        <p:spPr>
          <a:xfrm>
            <a:off x="2277000" y="967320"/>
            <a:ext cx="593280" cy="237240"/>
          </a:xfrm>
          <a:custGeom>
            <a:avLst/>
            <a:gdLst/>
            <a:ahLst/>
            <a:cxnLst/>
            <a:rect l="0" t="0" r="r" b="b"/>
            <a:pathLst>
              <a:path w="1648" h="659">
                <a:moveTo>
                  <a:pt x="0" y="658"/>
                </a:moveTo>
                <a:lnTo>
                  <a:pt x="1647" y="0"/>
                </a:lnTo>
                <a:lnTo>
                  <a:pt x="1647" y="13"/>
                </a:lnTo>
                <a:lnTo>
                  <a:pt x="32" y="658"/>
                </a:lnTo>
                <a:lnTo>
                  <a:pt x="0" y="658"/>
                </a:lnTo>
                <a:close/>
              </a:path>
            </a:pathLst>
          </a:custGeom>
          <a:solidFill>
            <a:srgbClr val="FFF9F3"/>
          </a:solidFill>
          <a:ln>
            <a:noFill/>
          </a:ln>
        </p:spPr>
      </p:sp>
      <p:sp>
        <p:nvSpPr>
          <p:cNvPr id="3081" name="Freeform 351"/>
          <p:cNvSpPr/>
          <p:nvPr/>
        </p:nvSpPr>
        <p:spPr>
          <a:xfrm>
            <a:off x="2288520" y="972000"/>
            <a:ext cx="581760" cy="232560"/>
          </a:xfrm>
          <a:custGeom>
            <a:avLst/>
            <a:gdLst/>
            <a:ahLst/>
            <a:cxnLst/>
            <a:rect l="0" t="0" r="r" b="b"/>
            <a:pathLst>
              <a:path w="1616" h="646">
                <a:moveTo>
                  <a:pt x="0" y="645"/>
                </a:moveTo>
                <a:lnTo>
                  <a:pt x="1615" y="0"/>
                </a:lnTo>
                <a:lnTo>
                  <a:pt x="1615" y="12"/>
                </a:lnTo>
                <a:lnTo>
                  <a:pt x="31" y="645"/>
                </a:lnTo>
                <a:lnTo>
                  <a:pt x="0" y="645"/>
                </a:lnTo>
                <a:close/>
              </a:path>
            </a:pathLst>
          </a:custGeom>
          <a:solidFill>
            <a:srgbClr val="FFF9F4"/>
          </a:solidFill>
          <a:ln>
            <a:noFill/>
          </a:ln>
        </p:spPr>
      </p:sp>
      <p:sp>
        <p:nvSpPr>
          <p:cNvPr id="3082" name="Freeform 352"/>
          <p:cNvSpPr/>
          <p:nvPr/>
        </p:nvSpPr>
        <p:spPr>
          <a:xfrm>
            <a:off x="2299680" y="976320"/>
            <a:ext cx="570600" cy="228240"/>
          </a:xfrm>
          <a:custGeom>
            <a:avLst/>
            <a:gdLst/>
            <a:ahLst/>
            <a:cxnLst/>
            <a:rect l="0" t="0" r="r" b="b"/>
            <a:pathLst>
              <a:path w="1585" h="634">
                <a:moveTo>
                  <a:pt x="0" y="633"/>
                </a:moveTo>
                <a:lnTo>
                  <a:pt x="1584" y="0"/>
                </a:lnTo>
                <a:lnTo>
                  <a:pt x="1584" y="13"/>
                </a:lnTo>
                <a:lnTo>
                  <a:pt x="32" y="633"/>
                </a:lnTo>
                <a:lnTo>
                  <a:pt x="0" y="633"/>
                </a:lnTo>
                <a:close/>
              </a:path>
            </a:pathLst>
          </a:custGeom>
          <a:solidFill>
            <a:srgbClr val="FFFAF4"/>
          </a:solidFill>
          <a:ln>
            <a:noFill/>
          </a:ln>
        </p:spPr>
      </p:sp>
      <p:sp>
        <p:nvSpPr>
          <p:cNvPr id="3083" name="Freeform 353"/>
          <p:cNvSpPr/>
          <p:nvPr/>
        </p:nvSpPr>
        <p:spPr>
          <a:xfrm>
            <a:off x="2311200" y="981000"/>
            <a:ext cx="559080" cy="223560"/>
          </a:xfrm>
          <a:custGeom>
            <a:avLst/>
            <a:gdLst/>
            <a:ahLst/>
            <a:cxnLst/>
            <a:rect l="0" t="0" r="r" b="b"/>
            <a:pathLst>
              <a:path w="1553" h="621">
                <a:moveTo>
                  <a:pt x="0" y="620"/>
                </a:moveTo>
                <a:lnTo>
                  <a:pt x="1552" y="0"/>
                </a:lnTo>
                <a:lnTo>
                  <a:pt x="1552" y="12"/>
                </a:lnTo>
                <a:lnTo>
                  <a:pt x="32" y="620"/>
                </a:lnTo>
                <a:lnTo>
                  <a:pt x="0" y="620"/>
                </a:lnTo>
                <a:close/>
              </a:path>
            </a:pathLst>
          </a:custGeom>
          <a:solidFill>
            <a:srgbClr val="FFFAF5"/>
          </a:solidFill>
          <a:ln>
            <a:noFill/>
          </a:ln>
        </p:spPr>
      </p:sp>
      <p:sp>
        <p:nvSpPr>
          <p:cNvPr id="3084" name="Freeform 354"/>
          <p:cNvSpPr/>
          <p:nvPr/>
        </p:nvSpPr>
        <p:spPr>
          <a:xfrm>
            <a:off x="2322720" y="985320"/>
            <a:ext cx="547560" cy="219240"/>
          </a:xfrm>
          <a:custGeom>
            <a:avLst/>
            <a:gdLst/>
            <a:ahLst/>
            <a:cxnLst/>
            <a:rect l="0" t="0" r="r" b="b"/>
            <a:pathLst>
              <a:path w="1521" h="609">
                <a:moveTo>
                  <a:pt x="0" y="608"/>
                </a:moveTo>
                <a:lnTo>
                  <a:pt x="1520" y="0"/>
                </a:lnTo>
                <a:lnTo>
                  <a:pt x="1520" y="26"/>
                </a:lnTo>
                <a:lnTo>
                  <a:pt x="63" y="608"/>
                </a:lnTo>
                <a:lnTo>
                  <a:pt x="0" y="608"/>
                </a:lnTo>
                <a:close/>
              </a:path>
            </a:pathLst>
          </a:custGeom>
          <a:solidFill>
            <a:srgbClr val="FFFAF5"/>
          </a:solidFill>
          <a:ln>
            <a:noFill/>
          </a:ln>
        </p:spPr>
      </p:sp>
      <p:sp>
        <p:nvSpPr>
          <p:cNvPr id="3085" name="Freeform 355"/>
          <p:cNvSpPr/>
          <p:nvPr/>
        </p:nvSpPr>
        <p:spPr>
          <a:xfrm>
            <a:off x="2345400" y="994680"/>
            <a:ext cx="524880" cy="209880"/>
          </a:xfrm>
          <a:custGeom>
            <a:avLst/>
            <a:gdLst/>
            <a:ahLst/>
            <a:cxnLst/>
            <a:rect l="0" t="0" r="r" b="b"/>
            <a:pathLst>
              <a:path w="1458" h="583">
                <a:moveTo>
                  <a:pt x="0" y="582"/>
                </a:moveTo>
                <a:lnTo>
                  <a:pt x="1457" y="0"/>
                </a:lnTo>
                <a:lnTo>
                  <a:pt x="1457" y="25"/>
                </a:lnTo>
                <a:lnTo>
                  <a:pt x="64" y="582"/>
                </a:lnTo>
                <a:lnTo>
                  <a:pt x="0" y="582"/>
                </a:lnTo>
                <a:close/>
              </a:path>
            </a:pathLst>
          </a:custGeom>
          <a:solidFill>
            <a:srgbClr val="FFFAF6"/>
          </a:solidFill>
          <a:ln>
            <a:noFill/>
          </a:ln>
        </p:spPr>
      </p:sp>
      <p:sp>
        <p:nvSpPr>
          <p:cNvPr id="3086" name="Freeform 356"/>
          <p:cNvSpPr/>
          <p:nvPr/>
        </p:nvSpPr>
        <p:spPr>
          <a:xfrm>
            <a:off x="2368080" y="1003680"/>
            <a:ext cx="502200" cy="200880"/>
          </a:xfrm>
          <a:custGeom>
            <a:avLst/>
            <a:gdLst/>
            <a:ahLst/>
            <a:cxnLst/>
            <a:rect l="0" t="0" r="r" b="b"/>
            <a:pathLst>
              <a:path w="1395" h="558">
                <a:moveTo>
                  <a:pt x="0" y="557"/>
                </a:moveTo>
                <a:lnTo>
                  <a:pt x="1394" y="0"/>
                </a:lnTo>
                <a:lnTo>
                  <a:pt x="1394" y="13"/>
                </a:lnTo>
                <a:lnTo>
                  <a:pt x="32" y="557"/>
                </a:lnTo>
                <a:lnTo>
                  <a:pt x="0" y="557"/>
                </a:lnTo>
                <a:close/>
              </a:path>
            </a:pathLst>
          </a:custGeom>
          <a:solidFill>
            <a:srgbClr val="FFFBF6"/>
          </a:solidFill>
          <a:ln>
            <a:noFill/>
          </a:ln>
        </p:spPr>
      </p:sp>
      <p:sp>
        <p:nvSpPr>
          <p:cNvPr id="3087" name="Freeform 357"/>
          <p:cNvSpPr/>
          <p:nvPr/>
        </p:nvSpPr>
        <p:spPr>
          <a:xfrm>
            <a:off x="2379600" y="1008360"/>
            <a:ext cx="490680" cy="196200"/>
          </a:xfrm>
          <a:custGeom>
            <a:avLst/>
            <a:gdLst/>
            <a:ahLst/>
            <a:cxnLst/>
            <a:rect l="0" t="0" r="r" b="b"/>
            <a:pathLst>
              <a:path w="1363" h="545">
                <a:moveTo>
                  <a:pt x="0" y="544"/>
                </a:moveTo>
                <a:lnTo>
                  <a:pt x="1362" y="0"/>
                </a:lnTo>
                <a:lnTo>
                  <a:pt x="1362" y="12"/>
                </a:lnTo>
                <a:lnTo>
                  <a:pt x="32" y="544"/>
                </a:lnTo>
                <a:lnTo>
                  <a:pt x="0" y="544"/>
                </a:lnTo>
                <a:close/>
              </a:path>
            </a:pathLst>
          </a:custGeom>
          <a:solidFill>
            <a:srgbClr val="FFFBF7"/>
          </a:solidFill>
          <a:ln>
            <a:noFill/>
          </a:ln>
        </p:spPr>
      </p:sp>
      <p:sp>
        <p:nvSpPr>
          <p:cNvPr id="3088" name="Freeform 358"/>
          <p:cNvSpPr/>
          <p:nvPr/>
        </p:nvSpPr>
        <p:spPr>
          <a:xfrm>
            <a:off x="2391120" y="1012680"/>
            <a:ext cx="479160" cy="191880"/>
          </a:xfrm>
          <a:custGeom>
            <a:avLst/>
            <a:gdLst/>
            <a:ahLst/>
            <a:cxnLst/>
            <a:rect l="0" t="0" r="r" b="b"/>
            <a:pathLst>
              <a:path w="1331" h="533">
                <a:moveTo>
                  <a:pt x="0" y="532"/>
                </a:moveTo>
                <a:lnTo>
                  <a:pt x="1330" y="0"/>
                </a:lnTo>
                <a:lnTo>
                  <a:pt x="1330" y="25"/>
                </a:lnTo>
                <a:lnTo>
                  <a:pt x="63" y="532"/>
                </a:lnTo>
                <a:lnTo>
                  <a:pt x="0" y="532"/>
                </a:lnTo>
                <a:close/>
              </a:path>
            </a:pathLst>
          </a:custGeom>
          <a:solidFill>
            <a:srgbClr val="FFFBF7"/>
          </a:solidFill>
          <a:ln>
            <a:noFill/>
          </a:ln>
        </p:spPr>
      </p:sp>
      <p:sp>
        <p:nvSpPr>
          <p:cNvPr id="3089" name="Freeform 359"/>
          <p:cNvSpPr/>
          <p:nvPr/>
        </p:nvSpPr>
        <p:spPr>
          <a:xfrm>
            <a:off x="2413800" y="1021680"/>
            <a:ext cx="456480" cy="182880"/>
          </a:xfrm>
          <a:custGeom>
            <a:avLst/>
            <a:gdLst/>
            <a:ahLst/>
            <a:cxnLst/>
            <a:rect l="0" t="0" r="r" b="b"/>
            <a:pathLst>
              <a:path w="1268" h="508">
                <a:moveTo>
                  <a:pt x="0" y="507"/>
                </a:moveTo>
                <a:lnTo>
                  <a:pt x="1267" y="0"/>
                </a:lnTo>
                <a:lnTo>
                  <a:pt x="1267" y="26"/>
                </a:lnTo>
                <a:lnTo>
                  <a:pt x="63" y="507"/>
                </a:lnTo>
                <a:lnTo>
                  <a:pt x="0" y="507"/>
                </a:lnTo>
                <a:close/>
              </a:path>
            </a:pathLst>
          </a:custGeom>
          <a:solidFill>
            <a:srgbClr val="FFFBF8"/>
          </a:solidFill>
          <a:ln>
            <a:noFill/>
          </a:ln>
        </p:spPr>
      </p:sp>
      <p:sp>
        <p:nvSpPr>
          <p:cNvPr id="3090" name="Freeform 360"/>
          <p:cNvSpPr/>
          <p:nvPr/>
        </p:nvSpPr>
        <p:spPr>
          <a:xfrm>
            <a:off x="2436480" y="1031040"/>
            <a:ext cx="433800" cy="173520"/>
          </a:xfrm>
          <a:custGeom>
            <a:avLst/>
            <a:gdLst/>
            <a:ahLst/>
            <a:cxnLst/>
            <a:rect l="0" t="0" r="r" b="b"/>
            <a:pathLst>
              <a:path w="1205" h="482">
                <a:moveTo>
                  <a:pt x="0" y="481"/>
                </a:moveTo>
                <a:lnTo>
                  <a:pt x="1204" y="0"/>
                </a:lnTo>
                <a:lnTo>
                  <a:pt x="1204" y="25"/>
                </a:lnTo>
                <a:lnTo>
                  <a:pt x="63" y="481"/>
                </a:lnTo>
                <a:lnTo>
                  <a:pt x="0" y="481"/>
                </a:lnTo>
                <a:close/>
              </a:path>
            </a:pathLst>
          </a:custGeom>
          <a:solidFill>
            <a:srgbClr val="FFFCF8"/>
          </a:solidFill>
          <a:ln>
            <a:noFill/>
          </a:ln>
        </p:spPr>
      </p:sp>
      <p:sp>
        <p:nvSpPr>
          <p:cNvPr id="3091" name="Freeform 361"/>
          <p:cNvSpPr/>
          <p:nvPr/>
        </p:nvSpPr>
        <p:spPr>
          <a:xfrm>
            <a:off x="2459160" y="1040040"/>
            <a:ext cx="411120" cy="164520"/>
          </a:xfrm>
          <a:custGeom>
            <a:avLst/>
            <a:gdLst/>
            <a:ahLst/>
            <a:cxnLst/>
            <a:rect l="0" t="0" r="r" b="b"/>
            <a:pathLst>
              <a:path w="1142" h="457">
                <a:moveTo>
                  <a:pt x="0" y="456"/>
                </a:moveTo>
                <a:lnTo>
                  <a:pt x="1141" y="0"/>
                </a:lnTo>
                <a:lnTo>
                  <a:pt x="1141" y="25"/>
                </a:lnTo>
                <a:lnTo>
                  <a:pt x="64" y="456"/>
                </a:lnTo>
                <a:lnTo>
                  <a:pt x="0" y="456"/>
                </a:lnTo>
                <a:close/>
              </a:path>
            </a:pathLst>
          </a:custGeom>
          <a:solidFill>
            <a:srgbClr val="FFFCF9"/>
          </a:solidFill>
          <a:ln>
            <a:noFill/>
          </a:ln>
        </p:spPr>
      </p:sp>
      <p:sp>
        <p:nvSpPr>
          <p:cNvPr id="3092" name="Freeform 362"/>
          <p:cNvSpPr/>
          <p:nvPr/>
        </p:nvSpPr>
        <p:spPr>
          <a:xfrm>
            <a:off x="2482200" y="1049040"/>
            <a:ext cx="388080" cy="155520"/>
          </a:xfrm>
          <a:custGeom>
            <a:avLst/>
            <a:gdLst/>
            <a:ahLst/>
            <a:cxnLst/>
            <a:rect l="0" t="0" r="r" b="b"/>
            <a:pathLst>
              <a:path w="1078" h="432">
                <a:moveTo>
                  <a:pt x="0" y="431"/>
                </a:moveTo>
                <a:lnTo>
                  <a:pt x="1077" y="0"/>
                </a:lnTo>
                <a:lnTo>
                  <a:pt x="1077" y="13"/>
                </a:lnTo>
                <a:lnTo>
                  <a:pt x="31" y="431"/>
                </a:lnTo>
                <a:lnTo>
                  <a:pt x="0" y="431"/>
                </a:lnTo>
                <a:close/>
              </a:path>
            </a:pathLst>
          </a:custGeom>
          <a:solidFill>
            <a:srgbClr val="FFFCF9"/>
          </a:solidFill>
          <a:ln>
            <a:noFill/>
          </a:ln>
        </p:spPr>
      </p:sp>
      <p:sp>
        <p:nvSpPr>
          <p:cNvPr id="3093" name="Freeform 363"/>
          <p:cNvSpPr/>
          <p:nvPr/>
        </p:nvSpPr>
        <p:spPr>
          <a:xfrm>
            <a:off x="2493360" y="1053720"/>
            <a:ext cx="376920" cy="150840"/>
          </a:xfrm>
          <a:custGeom>
            <a:avLst/>
            <a:gdLst/>
            <a:ahLst/>
            <a:cxnLst/>
            <a:rect l="0" t="0" r="r" b="b"/>
            <a:pathLst>
              <a:path w="1047" h="419">
                <a:moveTo>
                  <a:pt x="0" y="418"/>
                </a:moveTo>
                <a:lnTo>
                  <a:pt x="1046" y="0"/>
                </a:lnTo>
                <a:lnTo>
                  <a:pt x="1046" y="13"/>
                </a:lnTo>
                <a:lnTo>
                  <a:pt x="32" y="418"/>
                </a:lnTo>
                <a:lnTo>
                  <a:pt x="0" y="418"/>
                </a:lnTo>
                <a:close/>
              </a:path>
            </a:pathLst>
          </a:custGeom>
          <a:solidFill>
            <a:srgbClr val="FFFCFA"/>
          </a:solidFill>
          <a:ln>
            <a:noFill/>
          </a:ln>
        </p:spPr>
      </p:sp>
      <p:sp>
        <p:nvSpPr>
          <p:cNvPr id="3094" name="Freeform 364"/>
          <p:cNvSpPr/>
          <p:nvPr/>
        </p:nvSpPr>
        <p:spPr>
          <a:xfrm>
            <a:off x="2504880" y="1058400"/>
            <a:ext cx="365400" cy="146160"/>
          </a:xfrm>
          <a:custGeom>
            <a:avLst/>
            <a:gdLst/>
            <a:ahLst/>
            <a:cxnLst/>
            <a:rect l="0" t="0" r="r" b="b"/>
            <a:pathLst>
              <a:path w="1015" h="406">
                <a:moveTo>
                  <a:pt x="0" y="405"/>
                </a:moveTo>
                <a:lnTo>
                  <a:pt x="1014" y="0"/>
                </a:lnTo>
                <a:lnTo>
                  <a:pt x="1014" y="25"/>
                </a:lnTo>
                <a:lnTo>
                  <a:pt x="63" y="405"/>
                </a:lnTo>
                <a:lnTo>
                  <a:pt x="0" y="405"/>
                </a:lnTo>
                <a:close/>
              </a:path>
            </a:pathLst>
          </a:custGeom>
          <a:solidFill>
            <a:srgbClr val="FFFCFA"/>
          </a:solidFill>
          <a:ln>
            <a:noFill/>
          </a:ln>
        </p:spPr>
      </p:sp>
      <p:sp>
        <p:nvSpPr>
          <p:cNvPr id="3095" name="Freeform 365"/>
          <p:cNvSpPr/>
          <p:nvPr/>
        </p:nvSpPr>
        <p:spPr>
          <a:xfrm>
            <a:off x="2527560" y="1067400"/>
            <a:ext cx="342720" cy="137160"/>
          </a:xfrm>
          <a:custGeom>
            <a:avLst/>
            <a:gdLst/>
            <a:ahLst/>
            <a:cxnLst/>
            <a:rect l="0" t="0" r="r" b="b"/>
            <a:pathLst>
              <a:path w="952" h="381">
                <a:moveTo>
                  <a:pt x="0" y="380"/>
                </a:moveTo>
                <a:lnTo>
                  <a:pt x="951" y="0"/>
                </a:lnTo>
                <a:lnTo>
                  <a:pt x="951" y="12"/>
                </a:lnTo>
                <a:lnTo>
                  <a:pt x="32" y="380"/>
                </a:lnTo>
                <a:lnTo>
                  <a:pt x="0" y="380"/>
                </a:lnTo>
                <a:close/>
              </a:path>
            </a:pathLst>
          </a:custGeom>
          <a:solidFill>
            <a:srgbClr val="FFFDFA"/>
          </a:solidFill>
          <a:ln>
            <a:noFill/>
          </a:ln>
        </p:spPr>
      </p:sp>
      <p:sp>
        <p:nvSpPr>
          <p:cNvPr id="3096" name="Freeform 366"/>
          <p:cNvSpPr/>
          <p:nvPr/>
        </p:nvSpPr>
        <p:spPr>
          <a:xfrm>
            <a:off x="2539080" y="1071720"/>
            <a:ext cx="331200" cy="132840"/>
          </a:xfrm>
          <a:custGeom>
            <a:avLst/>
            <a:gdLst/>
            <a:ahLst/>
            <a:cxnLst/>
            <a:rect l="0" t="0" r="r" b="b"/>
            <a:pathLst>
              <a:path w="920" h="369">
                <a:moveTo>
                  <a:pt x="0" y="368"/>
                </a:moveTo>
                <a:lnTo>
                  <a:pt x="919" y="0"/>
                </a:lnTo>
                <a:lnTo>
                  <a:pt x="919" y="13"/>
                </a:lnTo>
                <a:lnTo>
                  <a:pt x="32" y="368"/>
                </a:lnTo>
                <a:lnTo>
                  <a:pt x="0" y="368"/>
                </a:lnTo>
                <a:close/>
              </a:path>
            </a:pathLst>
          </a:custGeom>
          <a:solidFill>
            <a:srgbClr val="FFFDFB"/>
          </a:solidFill>
          <a:ln>
            <a:noFill/>
          </a:ln>
        </p:spPr>
      </p:sp>
      <p:sp>
        <p:nvSpPr>
          <p:cNvPr id="3097" name="Freeform 367"/>
          <p:cNvSpPr/>
          <p:nvPr/>
        </p:nvSpPr>
        <p:spPr>
          <a:xfrm>
            <a:off x="2550600" y="1076400"/>
            <a:ext cx="319680" cy="128160"/>
          </a:xfrm>
          <a:custGeom>
            <a:avLst/>
            <a:gdLst/>
            <a:ahLst/>
            <a:cxnLst/>
            <a:rect l="0" t="0" r="r" b="b"/>
            <a:pathLst>
              <a:path w="888" h="356">
                <a:moveTo>
                  <a:pt x="0" y="355"/>
                </a:moveTo>
                <a:lnTo>
                  <a:pt x="887" y="0"/>
                </a:lnTo>
                <a:lnTo>
                  <a:pt x="887" y="52"/>
                </a:lnTo>
                <a:lnTo>
                  <a:pt x="126" y="355"/>
                </a:lnTo>
                <a:lnTo>
                  <a:pt x="0" y="355"/>
                </a:lnTo>
                <a:close/>
              </a:path>
            </a:pathLst>
          </a:custGeom>
          <a:solidFill>
            <a:srgbClr val="FFFDFB"/>
          </a:solidFill>
          <a:ln>
            <a:noFill/>
          </a:ln>
        </p:spPr>
      </p:sp>
      <p:sp>
        <p:nvSpPr>
          <p:cNvPr id="3098" name="Freeform 368"/>
          <p:cNvSpPr/>
          <p:nvPr/>
        </p:nvSpPr>
        <p:spPr>
          <a:xfrm>
            <a:off x="2595960" y="1094760"/>
            <a:ext cx="274320" cy="109800"/>
          </a:xfrm>
          <a:custGeom>
            <a:avLst/>
            <a:gdLst/>
            <a:ahLst/>
            <a:cxnLst/>
            <a:rect l="0" t="0" r="r" b="b"/>
            <a:pathLst>
              <a:path w="762" h="305">
                <a:moveTo>
                  <a:pt x="0" y="304"/>
                </a:moveTo>
                <a:lnTo>
                  <a:pt x="761" y="0"/>
                </a:lnTo>
                <a:lnTo>
                  <a:pt x="761" y="25"/>
                </a:lnTo>
                <a:lnTo>
                  <a:pt x="64" y="304"/>
                </a:lnTo>
                <a:lnTo>
                  <a:pt x="0" y="304"/>
                </a:lnTo>
                <a:close/>
              </a:path>
            </a:pathLst>
          </a:custGeom>
          <a:solidFill>
            <a:srgbClr val="FFFDFC"/>
          </a:solidFill>
          <a:ln>
            <a:noFill/>
          </a:ln>
        </p:spPr>
      </p:sp>
      <p:sp>
        <p:nvSpPr>
          <p:cNvPr id="3099" name="Freeform 369"/>
          <p:cNvSpPr/>
          <p:nvPr/>
        </p:nvSpPr>
        <p:spPr>
          <a:xfrm>
            <a:off x="2619000" y="1103760"/>
            <a:ext cx="251280" cy="100800"/>
          </a:xfrm>
          <a:custGeom>
            <a:avLst/>
            <a:gdLst/>
            <a:ahLst/>
            <a:cxnLst/>
            <a:rect l="0" t="0" r="r" b="b"/>
            <a:pathLst>
              <a:path w="698" h="280">
                <a:moveTo>
                  <a:pt x="0" y="279"/>
                </a:moveTo>
                <a:lnTo>
                  <a:pt x="697" y="0"/>
                </a:lnTo>
                <a:lnTo>
                  <a:pt x="697" y="13"/>
                </a:lnTo>
                <a:lnTo>
                  <a:pt x="31" y="279"/>
                </a:lnTo>
                <a:lnTo>
                  <a:pt x="0" y="279"/>
                </a:lnTo>
                <a:close/>
              </a:path>
            </a:pathLst>
          </a:custGeom>
          <a:solidFill>
            <a:srgbClr val="FFFDFC"/>
          </a:solidFill>
          <a:ln>
            <a:noFill/>
          </a:ln>
        </p:spPr>
      </p:sp>
      <p:sp>
        <p:nvSpPr>
          <p:cNvPr id="3100" name="Freeform 370"/>
          <p:cNvSpPr/>
          <p:nvPr/>
        </p:nvSpPr>
        <p:spPr>
          <a:xfrm>
            <a:off x="2630160" y="1108440"/>
            <a:ext cx="240120" cy="96120"/>
          </a:xfrm>
          <a:custGeom>
            <a:avLst/>
            <a:gdLst/>
            <a:ahLst/>
            <a:cxnLst/>
            <a:rect l="0" t="0" r="r" b="b"/>
            <a:pathLst>
              <a:path w="667" h="267">
                <a:moveTo>
                  <a:pt x="0" y="266"/>
                </a:moveTo>
                <a:lnTo>
                  <a:pt x="666" y="0"/>
                </a:lnTo>
                <a:lnTo>
                  <a:pt x="666" y="12"/>
                </a:lnTo>
                <a:lnTo>
                  <a:pt x="32" y="266"/>
                </a:lnTo>
                <a:lnTo>
                  <a:pt x="0" y="266"/>
                </a:lnTo>
                <a:close/>
              </a:path>
            </a:pathLst>
          </a:custGeom>
          <a:solidFill>
            <a:srgbClr val="FFFEFC"/>
          </a:solidFill>
          <a:ln>
            <a:noFill/>
          </a:ln>
        </p:spPr>
      </p:sp>
      <p:sp>
        <p:nvSpPr>
          <p:cNvPr id="3101" name="Freeform 371"/>
          <p:cNvSpPr/>
          <p:nvPr/>
        </p:nvSpPr>
        <p:spPr>
          <a:xfrm>
            <a:off x="2641680" y="1112760"/>
            <a:ext cx="228600" cy="91800"/>
          </a:xfrm>
          <a:custGeom>
            <a:avLst/>
            <a:gdLst/>
            <a:ahLst/>
            <a:cxnLst/>
            <a:rect l="0" t="0" r="r" b="b"/>
            <a:pathLst>
              <a:path w="635" h="255">
                <a:moveTo>
                  <a:pt x="0" y="254"/>
                </a:moveTo>
                <a:lnTo>
                  <a:pt x="634" y="0"/>
                </a:lnTo>
                <a:lnTo>
                  <a:pt x="634" y="25"/>
                </a:lnTo>
                <a:lnTo>
                  <a:pt x="63" y="254"/>
                </a:lnTo>
                <a:lnTo>
                  <a:pt x="0" y="254"/>
                </a:lnTo>
                <a:close/>
              </a:path>
            </a:pathLst>
          </a:custGeom>
          <a:solidFill>
            <a:srgbClr val="FFFEFC"/>
          </a:solidFill>
          <a:ln>
            <a:noFill/>
          </a:ln>
        </p:spPr>
      </p:sp>
      <p:sp>
        <p:nvSpPr>
          <p:cNvPr id="3102" name="Freeform 372"/>
          <p:cNvSpPr/>
          <p:nvPr/>
        </p:nvSpPr>
        <p:spPr>
          <a:xfrm>
            <a:off x="2664360" y="1121760"/>
            <a:ext cx="205920" cy="82800"/>
          </a:xfrm>
          <a:custGeom>
            <a:avLst/>
            <a:gdLst/>
            <a:ahLst/>
            <a:cxnLst/>
            <a:rect l="0" t="0" r="r" b="b"/>
            <a:pathLst>
              <a:path w="572" h="230">
                <a:moveTo>
                  <a:pt x="0" y="229"/>
                </a:moveTo>
                <a:lnTo>
                  <a:pt x="571" y="0"/>
                </a:lnTo>
                <a:lnTo>
                  <a:pt x="571" y="26"/>
                </a:lnTo>
                <a:lnTo>
                  <a:pt x="63" y="229"/>
                </a:lnTo>
                <a:lnTo>
                  <a:pt x="0" y="229"/>
                </a:lnTo>
                <a:close/>
              </a:path>
            </a:pathLst>
          </a:custGeom>
          <a:solidFill>
            <a:srgbClr val="FFFEFD"/>
          </a:solidFill>
          <a:ln>
            <a:noFill/>
          </a:ln>
        </p:spPr>
      </p:sp>
      <p:sp>
        <p:nvSpPr>
          <p:cNvPr id="3103" name="Freeform 373"/>
          <p:cNvSpPr/>
          <p:nvPr/>
        </p:nvSpPr>
        <p:spPr>
          <a:xfrm>
            <a:off x="2687040" y="1131120"/>
            <a:ext cx="183240" cy="73440"/>
          </a:xfrm>
          <a:custGeom>
            <a:avLst/>
            <a:gdLst/>
            <a:ahLst/>
            <a:cxnLst/>
            <a:rect l="0" t="0" r="r" b="b"/>
            <a:pathLst>
              <a:path w="509" h="204">
                <a:moveTo>
                  <a:pt x="0" y="203"/>
                </a:moveTo>
                <a:lnTo>
                  <a:pt x="508" y="0"/>
                </a:lnTo>
                <a:lnTo>
                  <a:pt x="508" y="25"/>
                </a:lnTo>
                <a:lnTo>
                  <a:pt x="64" y="203"/>
                </a:lnTo>
                <a:lnTo>
                  <a:pt x="0" y="203"/>
                </a:lnTo>
                <a:close/>
              </a:path>
            </a:pathLst>
          </a:custGeom>
          <a:solidFill>
            <a:srgbClr val="FFFEFD"/>
          </a:solidFill>
          <a:ln>
            <a:noFill/>
          </a:ln>
        </p:spPr>
      </p:sp>
      <p:sp>
        <p:nvSpPr>
          <p:cNvPr id="3104" name="Freeform 374"/>
          <p:cNvSpPr/>
          <p:nvPr/>
        </p:nvSpPr>
        <p:spPr>
          <a:xfrm>
            <a:off x="2710080" y="1140120"/>
            <a:ext cx="160200" cy="64440"/>
          </a:xfrm>
          <a:custGeom>
            <a:avLst/>
            <a:gdLst/>
            <a:ahLst/>
            <a:cxnLst/>
            <a:rect l="0" t="0" r="r" b="b"/>
            <a:pathLst>
              <a:path w="445" h="179">
                <a:moveTo>
                  <a:pt x="0" y="178"/>
                </a:moveTo>
                <a:lnTo>
                  <a:pt x="444" y="0"/>
                </a:lnTo>
                <a:lnTo>
                  <a:pt x="444" y="13"/>
                </a:lnTo>
                <a:lnTo>
                  <a:pt x="31" y="178"/>
                </a:lnTo>
                <a:lnTo>
                  <a:pt x="0" y="178"/>
                </a:lnTo>
                <a:close/>
              </a:path>
            </a:pathLst>
          </a:custGeom>
          <a:solidFill>
            <a:srgbClr val="FFFEFD"/>
          </a:solidFill>
          <a:ln>
            <a:noFill/>
          </a:ln>
        </p:spPr>
      </p:sp>
      <p:sp>
        <p:nvSpPr>
          <p:cNvPr id="3105" name="Freeform 375"/>
          <p:cNvSpPr/>
          <p:nvPr/>
        </p:nvSpPr>
        <p:spPr>
          <a:xfrm>
            <a:off x="2721240" y="1144800"/>
            <a:ext cx="149040" cy="59760"/>
          </a:xfrm>
          <a:custGeom>
            <a:avLst/>
            <a:gdLst/>
            <a:ahLst/>
            <a:cxnLst/>
            <a:rect l="0" t="0" r="r" b="b"/>
            <a:pathLst>
              <a:path w="414" h="166">
                <a:moveTo>
                  <a:pt x="0" y="165"/>
                </a:moveTo>
                <a:lnTo>
                  <a:pt x="413" y="0"/>
                </a:lnTo>
                <a:lnTo>
                  <a:pt x="413" y="12"/>
                </a:lnTo>
                <a:lnTo>
                  <a:pt x="32" y="165"/>
                </a:lnTo>
                <a:lnTo>
                  <a:pt x="0" y="165"/>
                </a:lnTo>
                <a:close/>
              </a:path>
            </a:pathLst>
          </a:custGeom>
          <a:solidFill>
            <a:srgbClr val="FFFEFE"/>
          </a:solidFill>
          <a:ln>
            <a:noFill/>
          </a:ln>
        </p:spPr>
      </p:sp>
      <p:sp>
        <p:nvSpPr>
          <p:cNvPr id="3106" name="Freeform 376"/>
          <p:cNvSpPr/>
          <p:nvPr/>
        </p:nvSpPr>
        <p:spPr>
          <a:xfrm>
            <a:off x="2732760" y="1149120"/>
            <a:ext cx="137520" cy="55440"/>
          </a:xfrm>
          <a:custGeom>
            <a:avLst/>
            <a:gdLst/>
            <a:ahLst/>
            <a:cxnLst/>
            <a:rect l="0" t="0" r="r" b="b"/>
            <a:pathLst>
              <a:path w="382" h="154">
                <a:moveTo>
                  <a:pt x="0" y="153"/>
                </a:moveTo>
                <a:lnTo>
                  <a:pt x="381" y="0"/>
                </a:lnTo>
                <a:lnTo>
                  <a:pt x="381" y="25"/>
                </a:lnTo>
                <a:lnTo>
                  <a:pt x="63" y="153"/>
                </a:lnTo>
                <a:lnTo>
                  <a:pt x="0" y="153"/>
                </a:lnTo>
                <a:close/>
              </a:path>
            </a:pathLst>
          </a:custGeom>
          <a:solidFill>
            <a:srgbClr val="FFFEFE"/>
          </a:solidFill>
          <a:ln>
            <a:noFill/>
          </a:ln>
        </p:spPr>
      </p:sp>
      <p:sp>
        <p:nvSpPr>
          <p:cNvPr id="3107" name="Freeform 377"/>
          <p:cNvSpPr/>
          <p:nvPr/>
        </p:nvSpPr>
        <p:spPr>
          <a:xfrm>
            <a:off x="2755440" y="1158120"/>
            <a:ext cx="114840" cy="46440"/>
          </a:xfrm>
          <a:custGeom>
            <a:avLst/>
            <a:gdLst/>
            <a:ahLst/>
            <a:cxnLst/>
            <a:rect l="0" t="0" r="r" b="b"/>
            <a:pathLst>
              <a:path w="319" h="129">
                <a:moveTo>
                  <a:pt x="0" y="128"/>
                </a:moveTo>
                <a:lnTo>
                  <a:pt x="318" y="0"/>
                </a:lnTo>
                <a:lnTo>
                  <a:pt x="318" y="13"/>
                </a:lnTo>
                <a:lnTo>
                  <a:pt x="32" y="128"/>
                </a:lnTo>
                <a:lnTo>
                  <a:pt x="0" y="128"/>
                </a:lnTo>
                <a:close/>
              </a:path>
            </a:pathLst>
          </a:custGeom>
          <a:solidFill>
            <a:srgbClr val="FFFEFE"/>
          </a:solidFill>
          <a:ln>
            <a:noFill/>
          </a:ln>
        </p:spPr>
      </p:sp>
      <p:sp>
        <p:nvSpPr>
          <p:cNvPr id="3108" name="Freeform 378"/>
          <p:cNvSpPr/>
          <p:nvPr/>
        </p:nvSpPr>
        <p:spPr>
          <a:xfrm>
            <a:off x="2766960" y="1162800"/>
            <a:ext cx="103320" cy="41760"/>
          </a:xfrm>
          <a:custGeom>
            <a:avLst/>
            <a:gdLst/>
            <a:ahLst/>
            <a:cxnLst/>
            <a:rect l="0" t="0" r="r" b="b"/>
            <a:pathLst>
              <a:path w="287" h="116">
                <a:moveTo>
                  <a:pt x="0" y="115"/>
                </a:moveTo>
                <a:lnTo>
                  <a:pt x="286" y="0"/>
                </a:lnTo>
                <a:lnTo>
                  <a:pt x="286" y="13"/>
                </a:lnTo>
                <a:lnTo>
                  <a:pt x="32" y="115"/>
                </a:lnTo>
                <a:lnTo>
                  <a:pt x="0" y="115"/>
                </a:lnTo>
                <a:close/>
              </a:path>
            </a:pathLst>
          </a:custGeom>
          <a:solidFill>
            <a:srgbClr val="FFFFFE"/>
          </a:solidFill>
          <a:ln>
            <a:noFill/>
          </a:ln>
        </p:spPr>
      </p:sp>
      <p:sp>
        <p:nvSpPr>
          <p:cNvPr id="3109" name="Freeform 379"/>
          <p:cNvSpPr/>
          <p:nvPr/>
        </p:nvSpPr>
        <p:spPr>
          <a:xfrm>
            <a:off x="2778480" y="1167480"/>
            <a:ext cx="91800" cy="37080"/>
          </a:xfrm>
          <a:custGeom>
            <a:avLst/>
            <a:gdLst/>
            <a:ahLst/>
            <a:cxnLst/>
            <a:rect l="0" t="0" r="r" b="b"/>
            <a:pathLst>
              <a:path w="255" h="103">
                <a:moveTo>
                  <a:pt x="0" y="102"/>
                </a:moveTo>
                <a:lnTo>
                  <a:pt x="254" y="0"/>
                </a:lnTo>
                <a:lnTo>
                  <a:pt x="254" y="25"/>
                </a:lnTo>
                <a:lnTo>
                  <a:pt x="63" y="102"/>
                </a:lnTo>
                <a:lnTo>
                  <a:pt x="0" y="102"/>
                </a:lnTo>
                <a:close/>
              </a:path>
            </a:pathLst>
          </a:custGeom>
          <a:solidFill>
            <a:srgbClr val="FFFFFE"/>
          </a:solidFill>
          <a:ln>
            <a:noFill/>
          </a:ln>
        </p:spPr>
      </p:sp>
      <p:sp>
        <p:nvSpPr>
          <p:cNvPr id="3110" name="Freeform 380"/>
          <p:cNvSpPr/>
          <p:nvPr/>
        </p:nvSpPr>
        <p:spPr>
          <a:xfrm>
            <a:off x="2801160" y="1176480"/>
            <a:ext cx="69120" cy="28080"/>
          </a:xfrm>
          <a:custGeom>
            <a:avLst/>
            <a:gdLst/>
            <a:ahLst/>
            <a:cxnLst/>
            <a:rect l="0" t="0" r="r" b="b"/>
            <a:pathLst>
              <a:path w="192" h="78">
                <a:moveTo>
                  <a:pt x="0" y="77"/>
                </a:moveTo>
                <a:lnTo>
                  <a:pt x="191" y="0"/>
                </a:lnTo>
                <a:lnTo>
                  <a:pt x="191" y="13"/>
                </a:lnTo>
                <a:lnTo>
                  <a:pt x="32" y="77"/>
                </a:lnTo>
                <a:lnTo>
                  <a:pt x="0" y="77"/>
                </a:lnTo>
                <a:close/>
              </a:path>
            </a:pathLst>
          </a:custGeom>
          <a:solidFill>
            <a:srgbClr val="FFFFFE"/>
          </a:solidFill>
          <a:ln>
            <a:noFill/>
          </a:ln>
        </p:spPr>
      </p:sp>
      <p:sp>
        <p:nvSpPr>
          <p:cNvPr id="3111" name="Freeform 381"/>
          <p:cNvSpPr/>
          <p:nvPr/>
        </p:nvSpPr>
        <p:spPr>
          <a:xfrm>
            <a:off x="2812680" y="1181160"/>
            <a:ext cx="57600" cy="23400"/>
          </a:xfrm>
          <a:custGeom>
            <a:avLst/>
            <a:gdLst/>
            <a:ahLst/>
            <a:cxnLst/>
            <a:rect l="0" t="0" r="r" b="b"/>
            <a:pathLst>
              <a:path w="160" h="65">
                <a:moveTo>
                  <a:pt x="0" y="64"/>
                </a:moveTo>
                <a:lnTo>
                  <a:pt x="159" y="0"/>
                </a:lnTo>
                <a:lnTo>
                  <a:pt x="159" y="12"/>
                </a:lnTo>
                <a:lnTo>
                  <a:pt x="32" y="64"/>
                </a:lnTo>
                <a:lnTo>
                  <a:pt x="0" y="64"/>
                </a:lnTo>
                <a:close/>
              </a:path>
            </a:pathLst>
          </a:custGeom>
          <a:solidFill>
            <a:srgbClr val="FFFFFF"/>
          </a:solidFill>
          <a:ln>
            <a:noFill/>
          </a:ln>
        </p:spPr>
      </p:sp>
      <p:sp>
        <p:nvSpPr>
          <p:cNvPr id="3112" name="Freeform 382"/>
          <p:cNvSpPr/>
          <p:nvPr/>
        </p:nvSpPr>
        <p:spPr>
          <a:xfrm>
            <a:off x="2823840" y="1185480"/>
            <a:ext cx="46440" cy="19080"/>
          </a:xfrm>
          <a:custGeom>
            <a:avLst/>
            <a:gdLst/>
            <a:ahLst/>
            <a:cxnLst/>
            <a:rect l="0" t="0" r="r" b="b"/>
            <a:pathLst>
              <a:path w="129" h="53">
                <a:moveTo>
                  <a:pt x="0" y="52"/>
                </a:moveTo>
                <a:lnTo>
                  <a:pt x="128" y="0"/>
                </a:lnTo>
                <a:lnTo>
                  <a:pt x="128" y="52"/>
                </a:lnTo>
                <a:lnTo>
                  <a:pt x="0" y="52"/>
                </a:lnTo>
                <a:close/>
              </a:path>
            </a:pathLst>
          </a:custGeom>
          <a:solidFill>
            <a:srgbClr val="FFFFFF"/>
          </a:solidFill>
          <a:ln>
            <a:noFill/>
          </a:ln>
        </p:spPr>
      </p:sp>
      <p:sp>
        <p:nvSpPr>
          <p:cNvPr id="3113" name="Freeform 383"/>
          <p:cNvSpPr/>
          <p:nvPr/>
        </p:nvSpPr>
        <p:spPr>
          <a:xfrm>
            <a:off x="939960" y="630000"/>
            <a:ext cx="19080" cy="7560"/>
          </a:xfrm>
          <a:custGeom>
            <a:avLst/>
            <a:gdLst/>
            <a:ahLst/>
            <a:cxnLst/>
            <a:rect l="0" t="0" r="r" b="b"/>
            <a:pathLst>
              <a:path w="53" h="21">
                <a:moveTo>
                  <a:pt x="0" y="20"/>
                </a:moveTo>
                <a:lnTo>
                  <a:pt x="0" y="0"/>
                </a:lnTo>
                <a:lnTo>
                  <a:pt x="52" y="20"/>
                </a:lnTo>
                <a:lnTo>
                  <a:pt x="0" y="20"/>
                </a:lnTo>
                <a:close/>
              </a:path>
            </a:pathLst>
          </a:custGeom>
          <a:solidFill>
            <a:srgbClr val="3891A7"/>
          </a:solidFill>
          <a:ln>
            <a:noFill/>
          </a:ln>
        </p:spPr>
      </p:sp>
      <p:sp>
        <p:nvSpPr>
          <p:cNvPr id="3114" name="Freeform 384"/>
          <p:cNvSpPr/>
          <p:nvPr/>
        </p:nvSpPr>
        <p:spPr>
          <a:xfrm>
            <a:off x="939960" y="626760"/>
            <a:ext cx="28080" cy="10800"/>
          </a:xfrm>
          <a:custGeom>
            <a:avLst/>
            <a:gdLst/>
            <a:ahLst/>
            <a:cxnLst/>
            <a:rect l="0" t="0" r="r" b="b"/>
            <a:pathLst>
              <a:path w="78" h="30">
                <a:moveTo>
                  <a:pt x="51" y="29"/>
                </a:moveTo>
                <a:lnTo>
                  <a:pt x="0" y="10"/>
                </a:lnTo>
                <a:lnTo>
                  <a:pt x="0" y="0"/>
                </a:lnTo>
                <a:lnTo>
                  <a:pt x="77" y="29"/>
                </a:lnTo>
                <a:lnTo>
                  <a:pt x="51" y="29"/>
                </a:lnTo>
                <a:close/>
              </a:path>
            </a:pathLst>
          </a:custGeom>
          <a:solidFill>
            <a:srgbClr val="3991A7"/>
          </a:solidFill>
          <a:ln>
            <a:noFill/>
          </a:ln>
        </p:spPr>
      </p:sp>
      <p:sp>
        <p:nvSpPr>
          <p:cNvPr id="3115" name="Freeform 385"/>
          <p:cNvSpPr/>
          <p:nvPr/>
        </p:nvSpPr>
        <p:spPr>
          <a:xfrm>
            <a:off x="939960" y="623160"/>
            <a:ext cx="37080" cy="14400"/>
          </a:xfrm>
          <a:custGeom>
            <a:avLst/>
            <a:gdLst/>
            <a:ahLst/>
            <a:cxnLst/>
            <a:rect l="0" t="0" r="r" b="b"/>
            <a:pathLst>
              <a:path w="103" h="40">
                <a:moveTo>
                  <a:pt x="77" y="39"/>
                </a:moveTo>
                <a:lnTo>
                  <a:pt x="0" y="10"/>
                </a:lnTo>
                <a:lnTo>
                  <a:pt x="0" y="0"/>
                </a:lnTo>
                <a:lnTo>
                  <a:pt x="102" y="39"/>
                </a:lnTo>
                <a:lnTo>
                  <a:pt x="77" y="39"/>
                </a:lnTo>
                <a:close/>
              </a:path>
            </a:pathLst>
          </a:custGeom>
          <a:solidFill>
            <a:srgbClr val="3A92A7"/>
          </a:solidFill>
          <a:ln>
            <a:noFill/>
          </a:ln>
        </p:spPr>
      </p:sp>
      <p:sp>
        <p:nvSpPr>
          <p:cNvPr id="3116" name="Freeform 386"/>
          <p:cNvSpPr/>
          <p:nvPr/>
        </p:nvSpPr>
        <p:spPr>
          <a:xfrm>
            <a:off x="939960" y="619920"/>
            <a:ext cx="46080" cy="17640"/>
          </a:xfrm>
          <a:custGeom>
            <a:avLst/>
            <a:gdLst/>
            <a:ahLst/>
            <a:cxnLst/>
            <a:rect l="0" t="0" r="r" b="b"/>
            <a:pathLst>
              <a:path w="128" h="49">
                <a:moveTo>
                  <a:pt x="102" y="48"/>
                </a:moveTo>
                <a:lnTo>
                  <a:pt x="0" y="9"/>
                </a:lnTo>
                <a:lnTo>
                  <a:pt x="0" y="0"/>
                </a:lnTo>
                <a:lnTo>
                  <a:pt x="127" y="48"/>
                </a:lnTo>
                <a:lnTo>
                  <a:pt x="102" y="48"/>
                </a:lnTo>
                <a:close/>
              </a:path>
            </a:pathLst>
          </a:custGeom>
          <a:solidFill>
            <a:srgbClr val="3B92A7"/>
          </a:solidFill>
          <a:ln>
            <a:noFill/>
          </a:ln>
        </p:spPr>
      </p:sp>
      <p:sp>
        <p:nvSpPr>
          <p:cNvPr id="3117" name="Freeform 387"/>
          <p:cNvSpPr/>
          <p:nvPr/>
        </p:nvSpPr>
        <p:spPr>
          <a:xfrm>
            <a:off x="939960" y="616320"/>
            <a:ext cx="55080" cy="21240"/>
          </a:xfrm>
          <a:custGeom>
            <a:avLst/>
            <a:gdLst/>
            <a:ahLst/>
            <a:cxnLst/>
            <a:rect l="0" t="0" r="r" b="b"/>
            <a:pathLst>
              <a:path w="153" h="59">
                <a:moveTo>
                  <a:pt x="127" y="58"/>
                </a:moveTo>
                <a:lnTo>
                  <a:pt x="0" y="10"/>
                </a:lnTo>
                <a:lnTo>
                  <a:pt x="0" y="0"/>
                </a:lnTo>
                <a:lnTo>
                  <a:pt x="152" y="58"/>
                </a:lnTo>
                <a:lnTo>
                  <a:pt x="127" y="58"/>
                </a:lnTo>
                <a:close/>
              </a:path>
            </a:pathLst>
          </a:custGeom>
          <a:solidFill>
            <a:srgbClr val="3C92A8"/>
          </a:solidFill>
          <a:ln>
            <a:noFill/>
          </a:ln>
        </p:spPr>
      </p:sp>
      <p:sp>
        <p:nvSpPr>
          <p:cNvPr id="3118" name="Freeform 388"/>
          <p:cNvSpPr/>
          <p:nvPr/>
        </p:nvSpPr>
        <p:spPr>
          <a:xfrm>
            <a:off x="939960" y="609480"/>
            <a:ext cx="73080" cy="28080"/>
          </a:xfrm>
          <a:custGeom>
            <a:avLst/>
            <a:gdLst/>
            <a:ahLst/>
            <a:cxnLst/>
            <a:rect l="0" t="0" r="r" b="b"/>
            <a:pathLst>
              <a:path w="203" h="78">
                <a:moveTo>
                  <a:pt x="152" y="77"/>
                </a:moveTo>
                <a:lnTo>
                  <a:pt x="0" y="19"/>
                </a:lnTo>
                <a:lnTo>
                  <a:pt x="0" y="0"/>
                </a:lnTo>
                <a:lnTo>
                  <a:pt x="202" y="77"/>
                </a:lnTo>
                <a:lnTo>
                  <a:pt x="152" y="77"/>
                </a:lnTo>
                <a:close/>
              </a:path>
            </a:pathLst>
          </a:custGeom>
          <a:solidFill>
            <a:srgbClr val="3C92A8"/>
          </a:solidFill>
          <a:ln>
            <a:noFill/>
          </a:ln>
        </p:spPr>
      </p:sp>
      <p:sp>
        <p:nvSpPr>
          <p:cNvPr id="3119" name="Freeform 389"/>
          <p:cNvSpPr/>
          <p:nvPr/>
        </p:nvSpPr>
        <p:spPr>
          <a:xfrm>
            <a:off x="939960" y="606240"/>
            <a:ext cx="82080" cy="31320"/>
          </a:xfrm>
          <a:custGeom>
            <a:avLst/>
            <a:gdLst/>
            <a:ahLst/>
            <a:cxnLst/>
            <a:rect l="0" t="0" r="r" b="b"/>
            <a:pathLst>
              <a:path w="228" h="87">
                <a:moveTo>
                  <a:pt x="201" y="86"/>
                </a:moveTo>
                <a:lnTo>
                  <a:pt x="0" y="9"/>
                </a:lnTo>
                <a:lnTo>
                  <a:pt x="0" y="0"/>
                </a:lnTo>
                <a:lnTo>
                  <a:pt x="227" y="86"/>
                </a:lnTo>
                <a:lnTo>
                  <a:pt x="201" y="86"/>
                </a:lnTo>
                <a:close/>
              </a:path>
            </a:pathLst>
          </a:custGeom>
          <a:solidFill>
            <a:srgbClr val="3E92A8"/>
          </a:solidFill>
          <a:ln>
            <a:noFill/>
          </a:ln>
        </p:spPr>
      </p:sp>
      <p:sp>
        <p:nvSpPr>
          <p:cNvPr id="3120" name="Freeform 390"/>
          <p:cNvSpPr/>
          <p:nvPr/>
        </p:nvSpPr>
        <p:spPr>
          <a:xfrm>
            <a:off x="939960" y="602640"/>
            <a:ext cx="91080" cy="34920"/>
          </a:xfrm>
          <a:custGeom>
            <a:avLst/>
            <a:gdLst/>
            <a:ahLst/>
            <a:cxnLst/>
            <a:rect l="0" t="0" r="r" b="b"/>
            <a:pathLst>
              <a:path w="253" h="97">
                <a:moveTo>
                  <a:pt x="227" y="96"/>
                </a:moveTo>
                <a:lnTo>
                  <a:pt x="0" y="10"/>
                </a:lnTo>
                <a:lnTo>
                  <a:pt x="0" y="0"/>
                </a:lnTo>
                <a:lnTo>
                  <a:pt x="252" y="96"/>
                </a:lnTo>
                <a:lnTo>
                  <a:pt x="227" y="96"/>
                </a:lnTo>
                <a:close/>
              </a:path>
            </a:pathLst>
          </a:custGeom>
          <a:solidFill>
            <a:srgbClr val="3F92A8"/>
          </a:solidFill>
          <a:ln>
            <a:noFill/>
          </a:ln>
        </p:spPr>
      </p:sp>
      <p:sp>
        <p:nvSpPr>
          <p:cNvPr id="3121" name="Freeform 391"/>
          <p:cNvSpPr/>
          <p:nvPr/>
        </p:nvSpPr>
        <p:spPr>
          <a:xfrm>
            <a:off x="939960" y="595800"/>
            <a:ext cx="109080" cy="41760"/>
          </a:xfrm>
          <a:custGeom>
            <a:avLst/>
            <a:gdLst/>
            <a:ahLst/>
            <a:cxnLst/>
            <a:rect l="0" t="0" r="r" b="b"/>
            <a:pathLst>
              <a:path w="303" h="116">
                <a:moveTo>
                  <a:pt x="252" y="115"/>
                </a:moveTo>
                <a:lnTo>
                  <a:pt x="0" y="19"/>
                </a:lnTo>
                <a:lnTo>
                  <a:pt x="0" y="0"/>
                </a:lnTo>
                <a:lnTo>
                  <a:pt x="302" y="115"/>
                </a:lnTo>
                <a:lnTo>
                  <a:pt x="252" y="115"/>
                </a:lnTo>
                <a:close/>
              </a:path>
            </a:pathLst>
          </a:custGeom>
          <a:solidFill>
            <a:srgbClr val="3F93A8"/>
          </a:solidFill>
          <a:ln>
            <a:noFill/>
          </a:ln>
        </p:spPr>
      </p:sp>
      <p:sp>
        <p:nvSpPr>
          <p:cNvPr id="3122" name="Freeform 392"/>
          <p:cNvSpPr/>
          <p:nvPr/>
        </p:nvSpPr>
        <p:spPr>
          <a:xfrm>
            <a:off x="939960" y="592560"/>
            <a:ext cx="118080" cy="45000"/>
          </a:xfrm>
          <a:custGeom>
            <a:avLst/>
            <a:gdLst/>
            <a:ahLst/>
            <a:cxnLst/>
            <a:rect l="0" t="0" r="r" b="b"/>
            <a:pathLst>
              <a:path w="328" h="125">
                <a:moveTo>
                  <a:pt x="302" y="124"/>
                </a:moveTo>
                <a:lnTo>
                  <a:pt x="0" y="9"/>
                </a:lnTo>
                <a:lnTo>
                  <a:pt x="0" y="0"/>
                </a:lnTo>
                <a:lnTo>
                  <a:pt x="327" y="124"/>
                </a:lnTo>
                <a:lnTo>
                  <a:pt x="302" y="124"/>
                </a:lnTo>
                <a:close/>
              </a:path>
            </a:pathLst>
          </a:custGeom>
          <a:solidFill>
            <a:srgbClr val="4093A8"/>
          </a:solidFill>
          <a:ln>
            <a:noFill/>
          </a:ln>
        </p:spPr>
      </p:sp>
      <p:sp>
        <p:nvSpPr>
          <p:cNvPr id="3123" name="Freeform 393"/>
          <p:cNvSpPr/>
          <p:nvPr/>
        </p:nvSpPr>
        <p:spPr>
          <a:xfrm>
            <a:off x="939960" y="588960"/>
            <a:ext cx="127080" cy="48600"/>
          </a:xfrm>
          <a:custGeom>
            <a:avLst/>
            <a:gdLst/>
            <a:ahLst/>
            <a:cxnLst/>
            <a:rect l="0" t="0" r="r" b="b"/>
            <a:pathLst>
              <a:path w="353" h="135">
                <a:moveTo>
                  <a:pt x="327" y="134"/>
                </a:moveTo>
                <a:lnTo>
                  <a:pt x="0" y="10"/>
                </a:lnTo>
                <a:lnTo>
                  <a:pt x="0" y="0"/>
                </a:lnTo>
                <a:lnTo>
                  <a:pt x="352" y="134"/>
                </a:lnTo>
                <a:lnTo>
                  <a:pt x="327" y="134"/>
                </a:lnTo>
                <a:close/>
              </a:path>
            </a:pathLst>
          </a:custGeom>
          <a:solidFill>
            <a:srgbClr val="4193A9"/>
          </a:solidFill>
          <a:ln>
            <a:noFill/>
          </a:ln>
        </p:spPr>
      </p:sp>
      <p:sp>
        <p:nvSpPr>
          <p:cNvPr id="3124" name="Freeform 394"/>
          <p:cNvSpPr/>
          <p:nvPr/>
        </p:nvSpPr>
        <p:spPr>
          <a:xfrm>
            <a:off x="939960" y="582120"/>
            <a:ext cx="145440" cy="55440"/>
          </a:xfrm>
          <a:custGeom>
            <a:avLst/>
            <a:gdLst/>
            <a:ahLst/>
            <a:cxnLst/>
            <a:rect l="0" t="0" r="r" b="b"/>
            <a:pathLst>
              <a:path w="404" h="154">
                <a:moveTo>
                  <a:pt x="351" y="153"/>
                </a:moveTo>
                <a:lnTo>
                  <a:pt x="0" y="19"/>
                </a:lnTo>
                <a:lnTo>
                  <a:pt x="0" y="0"/>
                </a:lnTo>
                <a:lnTo>
                  <a:pt x="403" y="153"/>
                </a:lnTo>
                <a:lnTo>
                  <a:pt x="351" y="153"/>
                </a:lnTo>
                <a:close/>
              </a:path>
            </a:pathLst>
          </a:custGeom>
          <a:solidFill>
            <a:srgbClr val="4294A9"/>
          </a:solidFill>
          <a:ln>
            <a:noFill/>
          </a:ln>
        </p:spPr>
      </p:sp>
      <p:sp>
        <p:nvSpPr>
          <p:cNvPr id="3125" name="Freeform 395"/>
          <p:cNvSpPr/>
          <p:nvPr/>
        </p:nvSpPr>
        <p:spPr>
          <a:xfrm>
            <a:off x="939960" y="578880"/>
            <a:ext cx="154440" cy="58680"/>
          </a:xfrm>
          <a:custGeom>
            <a:avLst/>
            <a:gdLst/>
            <a:ahLst/>
            <a:cxnLst/>
            <a:rect l="0" t="0" r="r" b="b"/>
            <a:pathLst>
              <a:path w="429" h="163">
                <a:moveTo>
                  <a:pt x="403" y="162"/>
                </a:moveTo>
                <a:lnTo>
                  <a:pt x="0" y="9"/>
                </a:lnTo>
                <a:lnTo>
                  <a:pt x="0" y="0"/>
                </a:lnTo>
                <a:lnTo>
                  <a:pt x="428" y="162"/>
                </a:lnTo>
                <a:lnTo>
                  <a:pt x="403" y="162"/>
                </a:lnTo>
                <a:close/>
              </a:path>
            </a:pathLst>
          </a:custGeom>
          <a:solidFill>
            <a:srgbClr val="4394A9"/>
          </a:solidFill>
          <a:ln>
            <a:noFill/>
          </a:ln>
        </p:spPr>
      </p:sp>
      <p:sp>
        <p:nvSpPr>
          <p:cNvPr id="3126" name="Freeform 396"/>
          <p:cNvSpPr/>
          <p:nvPr/>
        </p:nvSpPr>
        <p:spPr>
          <a:xfrm>
            <a:off x="939960" y="575280"/>
            <a:ext cx="163440" cy="62280"/>
          </a:xfrm>
          <a:custGeom>
            <a:avLst/>
            <a:gdLst/>
            <a:ahLst/>
            <a:cxnLst/>
            <a:rect l="0" t="0" r="r" b="b"/>
            <a:pathLst>
              <a:path w="454" h="173">
                <a:moveTo>
                  <a:pt x="428" y="172"/>
                </a:moveTo>
                <a:lnTo>
                  <a:pt x="0" y="10"/>
                </a:lnTo>
                <a:lnTo>
                  <a:pt x="0" y="0"/>
                </a:lnTo>
                <a:lnTo>
                  <a:pt x="453" y="172"/>
                </a:lnTo>
                <a:lnTo>
                  <a:pt x="428" y="172"/>
                </a:lnTo>
                <a:close/>
              </a:path>
            </a:pathLst>
          </a:custGeom>
          <a:solidFill>
            <a:srgbClr val="4494A9"/>
          </a:solidFill>
          <a:ln>
            <a:noFill/>
          </a:ln>
        </p:spPr>
      </p:sp>
      <p:sp>
        <p:nvSpPr>
          <p:cNvPr id="3127" name="Freeform 397"/>
          <p:cNvSpPr/>
          <p:nvPr/>
        </p:nvSpPr>
        <p:spPr>
          <a:xfrm>
            <a:off x="939960" y="572040"/>
            <a:ext cx="172440" cy="65520"/>
          </a:xfrm>
          <a:custGeom>
            <a:avLst/>
            <a:gdLst/>
            <a:ahLst/>
            <a:cxnLst/>
            <a:rect l="0" t="0" r="r" b="b"/>
            <a:pathLst>
              <a:path w="479" h="182">
                <a:moveTo>
                  <a:pt x="453" y="181"/>
                </a:moveTo>
                <a:lnTo>
                  <a:pt x="0" y="9"/>
                </a:lnTo>
                <a:lnTo>
                  <a:pt x="0" y="0"/>
                </a:lnTo>
                <a:lnTo>
                  <a:pt x="478" y="181"/>
                </a:lnTo>
                <a:lnTo>
                  <a:pt x="453" y="181"/>
                </a:lnTo>
                <a:close/>
              </a:path>
            </a:pathLst>
          </a:custGeom>
          <a:solidFill>
            <a:srgbClr val="4594A9"/>
          </a:solidFill>
          <a:ln>
            <a:noFill/>
          </a:ln>
        </p:spPr>
      </p:sp>
      <p:sp>
        <p:nvSpPr>
          <p:cNvPr id="3128" name="Freeform 398"/>
          <p:cNvSpPr/>
          <p:nvPr/>
        </p:nvSpPr>
        <p:spPr>
          <a:xfrm>
            <a:off x="939960" y="568440"/>
            <a:ext cx="181440" cy="69120"/>
          </a:xfrm>
          <a:custGeom>
            <a:avLst/>
            <a:gdLst/>
            <a:ahLst/>
            <a:cxnLst/>
            <a:rect l="0" t="0" r="r" b="b"/>
            <a:pathLst>
              <a:path w="504" h="192">
                <a:moveTo>
                  <a:pt x="478" y="191"/>
                </a:moveTo>
                <a:lnTo>
                  <a:pt x="0" y="10"/>
                </a:lnTo>
                <a:lnTo>
                  <a:pt x="0" y="0"/>
                </a:lnTo>
                <a:lnTo>
                  <a:pt x="503" y="191"/>
                </a:lnTo>
                <a:lnTo>
                  <a:pt x="478" y="191"/>
                </a:lnTo>
                <a:close/>
              </a:path>
            </a:pathLst>
          </a:custGeom>
          <a:solidFill>
            <a:srgbClr val="4695AA"/>
          </a:solidFill>
          <a:ln>
            <a:noFill/>
          </a:ln>
        </p:spPr>
      </p:sp>
      <p:sp>
        <p:nvSpPr>
          <p:cNvPr id="3129" name="Freeform 399"/>
          <p:cNvSpPr/>
          <p:nvPr/>
        </p:nvSpPr>
        <p:spPr>
          <a:xfrm>
            <a:off x="939960" y="565200"/>
            <a:ext cx="190440" cy="72360"/>
          </a:xfrm>
          <a:custGeom>
            <a:avLst/>
            <a:gdLst/>
            <a:ahLst/>
            <a:cxnLst/>
            <a:rect l="0" t="0" r="r" b="b"/>
            <a:pathLst>
              <a:path w="529" h="201">
                <a:moveTo>
                  <a:pt x="503" y="200"/>
                </a:moveTo>
                <a:lnTo>
                  <a:pt x="0" y="9"/>
                </a:lnTo>
                <a:lnTo>
                  <a:pt x="0" y="0"/>
                </a:lnTo>
                <a:lnTo>
                  <a:pt x="528" y="200"/>
                </a:lnTo>
                <a:lnTo>
                  <a:pt x="503" y="200"/>
                </a:lnTo>
                <a:close/>
              </a:path>
            </a:pathLst>
          </a:custGeom>
          <a:solidFill>
            <a:srgbClr val="4795AA"/>
          </a:solidFill>
          <a:ln>
            <a:noFill/>
          </a:ln>
        </p:spPr>
      </p:sp>
      <p:sp>
        <p:nvSpPr>
          <p:cNvPr id="3130" name="Freeform 400"/>
          <p:cNvSpPr/>
          <p:nvPr/>
        </p:nvSpPr>
        <p:spPr>
          <a:xfrm>
            <a:off x="939960" y="561600"/>
            <a:ext cx="199440" cy="75960"/>
          </a:xfrm>
          <a:custGeom>
            <a:avLst/>
            <a:gdLst/>
            <a:ahLst/>
            <a:cxnLst/>
            <a:rect l="0" t="0" r="r" b="b"/>
            <a:pathLst>
              <a:path w="554" h="211">
                <a:moveTo>
                  <a:pt x="528" y="210"/>
                </a:moveTo>
                <a:lnTo>
                  <a:pt x="0" y="10"/>
                </a:lnTo>
                <a:lnTo>
                  <a:pt x="0" y="0"/>
                </a:lnTo>
                <a:lnTo>
                  <a:pt x="553" y="210"/>
                </a:lnTo>
                <a:lnTo>
                  <a:pt x="528" y="210"/>
                </a:lnTo>
                <a:close/>
              </a:path>
            </a:pathLst>
          </a:custGeom>
          <a:solidFill>
            <a:srgbClr val="4795AA"/>
          </a:solidFill>
          <a:ln>
            <a:noFill/>
          </a:ln>
        </p:spPr>
      </p:sp>
      <p:sp>
        <p:nvSpPr>
          <p:cNvPr id="3131" name="Freeform 401"/>
          <p:cNvSpPr/>
          <p:nvPr/>
        </p:nvSpPr>
        <p:spPr>
          <a:xfrm>
            <a:off x="939960" y="558360"/>
            <a:ext cx="208440" cy="79200"/>
          </a:xfrm>
          <a:custGeom>
            <a:avLst/>
            <a:gdLst/>
            <a:ahLst/>
            <a:cxnLst/>
            <a:rect l="0" t="0" r="r" b="b"/>
            <a:pathLst>
              <a:path w="579" h="220">
                <a:moveTo>
                  <a:pt x="552" y="219"/>
                </a:moveTo>
                <a:lnTo>
                  <a:pt x="0" y="9"/>
                </a:lnTo>
                <a:lnTo>
                  <a:pt x="0" y="0"/>
                </a:lnTo>
                <a:lnTo>
                  <a:pt x="578" y="219"/>
                </a:lnTo>
                <a:lnTo>
                  <a:pt x="552" y="219"/>
                </a:lnTo>
                <a:close/>
              </a:path>
            </a:pathLst>
          </a:custGeom>
          <a:solidFill>
            <a:srgbClr val="4895AA"/>
          </a:solidFill>
          <a:ln>
            <a:noFill/>
          </a:ln>
        </p:spPr>
      </p:sp>
      <p:sp>
        <p:nvSpPr>
          <p:cNvPr id="3132" name="Freeform 402"/>
          <p:cNvSpPr/>
          <p:nvPr/>
        </p:nvSpPr>
        <p:spPr>
          <a:xfrm>
            <a:off x="939960" y="554760"/>
            <a:ext cx="217440" cy="82800"/>
          </a:xfrm>
          <a:custGeom>
            <a:avLst/>
            <a:gdLst/>
            <a:ahLst/>
            <a:cxnLst/>
            <a:rect l="0" t="0" r="r" b="b"/>
            <a:pathLst>
              <a:path w="604" h="230">
                <a:moveTo>
                  <a:pt x="578" y="229"/>
                </a:moveTo>
                <a:lnTo>
                  <a:pt x="0" y="10"/>
                </a:lnTo>
                <a:lnTo>
                  <a:pt x="0" y="0"/>
                </a:lnTo>
                <a:lnTo>
                  <a:pt x="603" y="229"/>
                </a:lnTo>
                <a:lnTo>
                  <a:pt x="578" y="229"/>
                </a:lnTo>
                <a:close/>
              </a:path>
            </a:pathLst>
          </a:custGeom>
          <a:solidFill>
            <a:srgbClr val="4996AA"/>
          </a:solidFill>
          <a:ln>
            <a:noFill/>
          </a:ln>
        </p:spPr>
      </p:sp>
      <p:sp>
        <p:nvSpPr>
          <p:cNvPr id="3133" name="Freeform 403"/>
          <p:cNvSpPr/>
          <p:nvPr/>
        </p:nvSpPr>
        <p:spPr>
          <a:xfrm>
            <a:off x="939960" y="551520"/>
            <a:ext cx="226440" cy="86040"/>
          </a:xfrm>
          <a:custGeom>
            <a:avLst/>
            <a:gdLst/>
            <a:ahLst/>
            <a:cxnLst/>
            <a:rect l="0" t="0" r="r" b="b"/>
            <a:pathLst>
              <a:path w="629" h="239">
                <a:moveTo>
                  <a:pt x="603" y="238"/>
                </a:moveTo>
                <a:lnTo>
                  <a:pt x="0" y="10"/>
                </a:lnTo>
                <a:lnTo>
                  <a:pt x="0" y="0"/>
                </a:lnTo>
                <a:lnTo>
                  <a:pt x="628" y="238"/>
                </a:lnTo>
                <a:lnTo>
                  <a:pt x="603" y="238"/>
                </a:lnTo>
                <a:close/>
              </a:path>
            </a:pathLst>
          </a:custGeom>
          <a:solidFill>
            <a:srgbClr val="4A96AB"/>
          </a:solidFill>
          <a:ln>
            <a:noFill/>
          </a:ln>
        </p:spPr>
      </p:sp>
      <p:sp>
        <p:nvSpPr>
          <p:cNvPr id="3134" name="Freeform 404"/>
          <p:cNvSpPr/>
          <p:nvPr/>
        </p:nvSpPr>
        <p:spPr>
          <a:xfrm>
            <a:off x="939960" y="547920"/>
            <a:ext cx="235440" cy="89640"/>
          </a:xfrm>
          <a:custGeom>
            <a:avLst/>
            <a:gdLst/>
            <a:ahLst/>
            <a:cxnLst/>
            <a:rect l="0" t="0" r="r" b="b"/>
            <a:pathLst>
              <a:path w="654" h="249">
                <a:moveTo>
                  <a:pt x="628" y="248"/>
                </a:moveTo>
                <a:lnTo>
                  <a:pt x="0" y="10"/>
                </a:lnTo>
                <a:lnTo>
                  <a:pt x="0" y="0"/>
                </a:lnTo>
                <a:lnTo>
                  <a:pt x="653" y="248"/>
                </a:lnTo>
                <a:lnTo>
                  <a:pt x="628" y="248"/>
                </a:lnTo>
                <a:close/>
              </a:path>
            </a:pathLst>
          </a:custGeom>
          <a:solidFill>
            <a:srgbClr val="4B96AB"/>
          </a:solidFill>
          <a:ln>
            <a:noFill/>
          </a:ln>
        </p:spPr>
      </p:sp>
      <p:sp>
        <p:nvSpPr>
          <p:cNvPr id="3135" name="Freeform 405"/>
          <p:cNvSpPr/>
          <p:nvPr/>
        </p:nvSpPr>
        <p:spPr>
          <a:xfrm>
            <a:off x="939960" y="544680"/>
            <a:ext cx="244440" cy="92880"/>
          </a:xfrm>
          <a:custGeom>
            <a:avLst/>
            <a:gdLst/>
            <a:ahLst/>
            <a:cxnLst/>
            <a:rect l="0" t="0" r="r" b="b"/>
            <a:pathLst>
              <a:path w="679" h="258">
                <a:moveTo>
                  <a:pt x="653" y="257"/>
                </a:moveTo>
                <a:lnTo>
                  <a:pt x="0" y="9"/>
                </a:lnTo>
                <a:lnTo>
                  <a:pt x="0" y="0"/>
                </a:lnTo>
                <a:lnTo>
                  <a:pt x="678" y="257"/>
                </a:lnTo>
                <a:lnTo>
                  <a:pt x="653" y="257"/>
                </a:lnTo>
                <a:close/>
              </a:path>
            </a:pathLst>
          </a:custGeom>
          <a:solidFill>
            <a:srgbClr val="4C97AB"/>
          </a:solidFill>
          <a:ln>
            <a:noFill/>
          </a:ln>
        </p:spPr>
      </p:sp>
      <p:sp>
        <p:nvSpPr>
          <p:cNvPr id="3136" name="Freeform 406"/>
          <p:cNvSpPr/>
          <p:nvPr/>
        </p:nvSpPr>
        <p:spPr>
          <a:xfrm>
            <a:off x="939960" y="541080"/>
            <a:ext cx="253440" cy="96480"/>
          </a:xfrm>
          <a:custGeom>
            <a:avLst/>
            <a:gdLst/>
            <a:ahLst/>
            <a:cxnLst/>
            <a:rect l="0" t="0" r="r" b="b"/>
            <a:pathLst>
              <a:path w="704" h="268">
                <a:moveTo>
                  <a:pt x="678" y="267"/>
                </a:moveTo>
                <a:lnTo>
                  <a:pt x="0" y="10"/>
                </a:lnTo>
                <a:lnTo>
                  <a:pt x="0" y="0"/>
                </a:lnTo>
                <a:lnTo>
                  <a:pt x="703" y="267"/>
                </a:lnTo>
                <a:lnTo>
                  <a:pt x="678" y="267"/>
                </a:lnTo>
                <a:close/>
              </a:path>
            </a:pathLst>
          </a:custGeom>
          <a:solidFill>
            <a:srgbClr val="4C97AB"/>
          </a:solidFill>
          <a:ln>
            <a:noFill/>
          </a:ln>
        </p:spPr>
      </p:sp>
      <p:sp>
        <p:nvSpPr>
          <p:cNvPr id="3137" name="Freeform 407"/>
          <p:cNvSpPr/>
          <p:nvPr/>
        </p:nvSpPr>
        <p:spPr>
          <a:xfrm>
            <a:off x="939960" y="537840"/>
            <a:ext cx="262800" cy="99720"/>
          </a:xfrm>
          <a:custGeom>
            <a:avLst/>
            <a:gdLst/>
            <a:ahLst/>
            <a:cxnLst/>
            <a:rect l="0" t="0" r="r" b="b"/>
            <a:pathLst>
              <a:path w="730" h="277">
                <a:moveTo>
                  <a:pt x="703" y="276"/>
                </a:moveTo>
                <a:lnTo>
                  <a:pt x="0" y="9"/>
                </a:lnTo>
                <a:lnTo>
                  <a:pt x="0" y="0"/>
                </a:lnTo>
                <a:lnTo>
                  <a:pt x="729" y="276"/>
                </a:lnTo>
                <a:lnTo>
                  <a:pt x="703" y="276"/>
                </a:lnTo>
                <a:close/>
              </a:path>
            </a:pathLst>
          </a:custGeom>
          <a:solidFill>
            <a:srgbClr val="4D97AB"/>
          </a:solidFill>
          <a:ln>
            <a:noFill/>
          </a:ln>
        </p:spPr>
      </p:sp>
      <p:sp>
        <p:nvSpPr>
          <p:cNvPr id="3138" name="Freeform 408"/>
          <p:cNvSpPr/>
          <p:nvPr/>
        </p:nvSpPr>
        <p:spPr>
          <a:xfrm>
            <a:off x="939960" y="534240"/>
            <a:ext cx="271800" cy="103320"/>
          </a:xfrm>
          <a:custGeom>
            <a:avLst/>
            <a:gdLst/>
            <a:ahLst/>
            <a:cxnLst/>
            <a:rect l="0" t="0" r="r" b="b"/>
            <a:pathLst>
              <a:path w="755" h="287">
                <a:moveTo>
                  <a:pt x="729" y="286"/>
                </a:moveTo>
                <a:lnTo>
                  <a:pt x="0" y="10"/>
                </a:lnTo>
                <a:lnTo>
                  <a:pt x="0" y="0"/>
                </a:lnTo>
                <a:lnTo>
                  <a:pt x="754" y="286"/>
                </a:lnTo>
                <a:lnTo>
                  <a:pt x="729" y="286"/>
                </a:lnTo>
                <a:close/>
              </a:path>
            </a:pathLst>
          </a:custGeom>
          <a:solidFill>
            <a:srgbClr val="4E97AC"/>
          </a:solidFill>
          <a:ln>
            <a:noFill/>
          </a:ln>
        </p:spPr>
      </p:sp>
      <p:sp>
        <p:nvSpPr>
          <p:cNvPr id="3139" name="Freeform 409"/>
          <p:cNvSpPr/>
          <p:nvPr/>
        </p:nvSpPr>
        <p:spPr>
          <a:xfrm>
            <a:off x="939960" y="531000"/>
            <a:ext cx="280800" cy="106560"/>
          </a:xfrm>
          <a:custGeom>
            <a:avLst/>
            <a:gdLst/>
            <a:ahLst/>
            <a:cxnLst/>
            <a:rect l="0" t="0" r="r" b="b"/>
            <a:pathLst>
              <a:path w="780" h="296">
                <a:moveTo>
                  <a:pt x="754" y="295"/>
                </a:moveTo>
                <a:lnTo>
                  <a:pt x="0" y="9"/>
                </a:lnTo>
                <a:lnTo>
                  <a:pt x="0" y="0"/>
                </a:lnTo>
                <a:lnTo>
                  <a:pt x="779" y="295"/>
                </a:lnTo>
                <a:lnTo>
                  <a:pt x="754" y="295"/>
                </a:lnTo>
                <a:close/>
              </a:path>
            </a:pathLst>
          </a:custGeom>
          <a:solidFill>
            <a:srgbClr val="4F98AC"/>
          </a:solidFill>
          <a:ln>
            <a:noFill/>
          </a:ln>
        </p:spPr>
      </p:sp>
      <p:sp>
        <p:nvSpPr>
          <p:cNvPr id="3140" name="Freeform 410"/>
          <p:cNvSpPr/>
          <p:nvPr/>
        </p:nvSpPr>
        <p:spPr>
          <a:xfrm>
            <a:off x="939960" y="527400"/>
            <a:ext cx="289800" cy="110160"/>
          </a:xfrm>
          <a:custGeom>
            <a:avLst/>
            <a:gdLst/>
            <a:ahLst/>
            <a:cxnLst/>
            <a:rect l="0" t="0" r="r" b="b"/>
            <a:pathLst>
              <a:path w="805" h="306">
                <a:moveTo>
                  <a:pt x="779" y="305"/>
                </a:moveTo>
                <a:lnTo>
                  <a:pt x="0" y="10"/>
                </a:lnTo>
                <a:lnTo>
                  <a:pt x="0" y="0"/>
                </a:lnTo>
                <a:lnTo>
                  <a:pt x="804" y="305"/>
                </a:lnTo>
                <a:lnTo>
                  <a:pt x="779" y="305"/>
                </a:lnTo>
                <a:close/>
              </a:path>
            </a:pathLst>
          </a:custGeom>
          <a:solidFill>
            <a:srgbClr val="5098AC"/>
          </a:solidFill>
          <a:ln>
            <a:noFill/>
          </a:ln>
        </p:spPr>
      </p:sp>
      <p:sp>
        <p:nvSpPr>
          <p:cNvPr id="3141" name="Freeform 411"/>
          <p:cNvSpPr/>
          <p:nvPr/>
        </p:nvSpPr>
        <p:spPr>
          <a:xfrm>
            <a:off x="939960" y="524160"/>
            <a:ext cx="298800" cy="113400"/>
          </a:xfrm>
          <a:custGeom>
            <a:avLst/>
            <a:gdLst/>
            <a:ahLst/>
            <a:cxnLst/>
            <a:rect l="0" t="0" r="r" b="b"/>
            <a:pathLst>
              <a:path w="830" h="315">
                <a:moveTo>
                  <a:pt x="804" y="314"/>
                </a:moveTo>
                <a:lnTo>
                  <a:pt x="0" y="9"/>
                </a:lnTo>
                <a:lnTo>
                  <a:pt x="0" y="0"/>
                </a:lnTo>
                <a:lnTo>
                  <a:pt x="829" y="314"/>
                </a:lnTo>
                <a:lnTo>
                  <a:pt x="804" y="314"/>
                </a:lnTo>
                <a:close/>
              </a:path>
            </a:pathLst>
          </a:custGeom>
          <a:solidFill>
            <a:srgbClr val="5198AC"/>
          </a:solidFill>
          <a:ln>
            <a:noFill/>
          </a:ln>
        </p:spPr>
      </p:sp>
      <p:sp>
        <p:nvSpPr>
          <p:cNvPr id="3142" name="Freeform 412"/>
          <p:cNvSpPr/>
          <p:nvPr/>
        </p:nvSpPr>
        <p:spPr>
          <a:xfrm>
            <a:off x="939960" y="520560"/>
            <a:ext cx="307800" cy="117000"/>
          </a:xfrm>
          <a:custGeom>
            <a:avLst/>
            <a:gdLst/>
            <a:ahLst/>
            <a:cxnLst/>
            <a:rect l="0" t="0" r="r" b="b"/>
            <a:pathLst>
              <a:path w="855" h="325">
                <a:moveTo>
                  <a:pt x="829" y="324"/>
                </a:moveTo>
                <a:lnTo>
                  <a:pt x="0" y="11"/>
                </a:lnTo>
                <a:lnTo>
                  <a:pt x="0" y="0"/>
                </a:lnTo>
                <a:lnTo>
                  <a:pt x="854" y="324"/>
                </a:lnTo>
                <a:lnTo>
                  <a:pt x="829" y="324"/>
                </a:lnTo>
                <a:close/>
              </a:path>
            </a:pathLst>
          </a:custGeom>
          <a:solidFill>
            <a:srgbClr val="5299AD"/>
          </a:solidFill>
          <a:ln>
            <a:noFill/>
          </a:ln>
        </p:spPr>
      </p:sp>
      <p:sp>
        <p:nvSpPr>
          <p:cNvPr id="3143" name="Freeform 413"/>
          <p:cNvSpPr/>
          <p:nvPr/>
        </p:nvSpPr>
        <p:spPr>
          <a:xfrm>
            <a:off x="939960" y="517320"/>
            <a:ext cx="316800" cy="120240"/>
          </a:xfrm>
          <a:custGeom>
            <a:avLst/>
            <a:gdLst/>
            <a:ahLst/>
            <a:cxnLst/>
            <a:rect l="0" t="0" r="r" b="b"/>
            <a:pathLst>
              <a:path w="880" h="334">
                <a:moveTo>
                  <a:pt x="854" y="333"/>
                </a:moveTo>
                <a:lnTo>
                  <a:pt x="0" y="9"/>
                </a:lnTo>
                <a:lnTo>
                  <a:pt x="0" y="0"/>
                </a:lnTo>
                <a:lnTo>
                  <a:pt x="879" y="333"/>
                </a:lnTo>
                <a:lnTo>
                  <a:pt x="854" y="333"/>
                </a:lnTo>
                <a:close/>
              </a:path>
            </a:pathLst>
          </a:custGeom>
          <a:solidFill>
            <a:srgbClr val="5399AD"/>
          </a:solidFill>
          <a:ln>
            <a:noFill/>
          </a:ln>
        </p:spPr>
      </p:sp>
      <p:sp>
        <p:nvSpPr>
          <p:cNvPr id="3144" name="Freeform 414"/>
          <p:cNvSpPr/>
          <p:nvPr/>
        </p:nvSpPr>
        <p:spPr>
          <a:xfrm>
            <a:off x="939960" y="513720"/>
            <a:ext cx="325800" cy="123840"/>
          </a:xfrm>
          <a:custGeom>
            <a:avLst/>
            <a:gdLst/>
            <a:ahLst/>
            <a:cxnLst/>
            <a:rect l="0" t="0" r="r" b="b"/>
            <a:pathLst>
              <a:path w="905" h="344">
                <a:moveTo>
                  <a:pt x="879" y="343"/>
                </a:moveTo>
                <a:lnTo>
                  <a:pt x="0" y="10"/>
                </a:lnTo>
                <a:lnTo>
                  <a:pt x="0" y="0"/>
                </a:lnTo>
                <a:lnTo>
                  <a:pt x="904" y="343"/>
                </a:lnTo>
                <a:lnTo>
                  <a:pt x="879" y="343"/>
                </a:lnTo>
                <a:close/>
              </a:path>
            </a:pathLst>
          </a:custGeom>
          <a:solidFill>
            <a:srgbClr val="5499AD"/>
          </a:solidFill>
          <a:ln>
            <a:noFill/>
          </a:ln>
        </p:spPr>
      </p:sp>
      <p:sp>
        <p:nvSpPr>
          <p:cNvPr id="3145" name="Freeform 415"/>
          <p:cNvSpPr/>
          <p:nvPr/>
        </p:nvSpPr>
        <p:spPr>
          <a:xfrm>
            <a:off x="939960" y="510480"/>
            <a:ext cx="334800" cy="127080"/>
          </a:xfrm>
          <a:custGeom>
            <a:avLst/>
            <a:gdLst/>
            <a:ahLst/>
            <a:cxnLst/>
            <a:rect l="0" t="0" r="r" b="b"/>
            <a:pathLst>
              <a:path w="930" h="353">
                <a:moveTo>
                  <a:pt x="904" y="352"/>
                </a:moveTo>
                <a:lnTo>
                  <a:pt x="0" y="9"/>
                </a:lnTo>
                <a:lnTo>
                  <a:pt x="0" y="0"/>
                </a:lnTo>
                <a:lnTo>
                  <a:pt x="929" y="352"/>
                </a:lnTo>
                <a:lnTo>
                  <a:pt x="904" y="352"/>
                </a:lnTo>
                <a:close/>
              </a:path>
            </a:pathLst>
          </a:custGeom>
          <a:solidFill>
            <a:srgbClr val="559AAD"/>
          </a:solidFill>
          <a:ln>
            <a:noFill/>
          </a:ln>
        </p:spPr>
      </p:sp>
      <p:sp>
        <p:nvSpPr>
          <p:cNvPr id="3146" name="Freeform 416"/>
          <p:cNvSpPr/>
          <p:nvPr/>
        </p:nvSpPr>
        <p:spPr>
          <a:xfrm>
            <a:off x="939960" y="506880"/>
            <a:ext cx="343800" cy="130680"/>
          </a:xfrm>
          <a:custGeom>
            <a:avLst/>
            <a:gdLst/>
            <a:ahLst/>
            <a:cxnLst/>
            <a:rect l="0" t="0" r="r" b="b"/>
            <a:pathLst>
              <a:path w="955" h="363">
                <a:moveTo>
                  <a:pt x="929" y="362"/>
                </a:moveTo>
                <a:lnTo>
                  <a:pt x="0" y="10"/>
                </a:lnTo>
                <a:lnTo>
                  <a:pt x="0" y="0"/>
                </a:lnTo>
                <a:lnTo>
                  <a:pt x="954" y="362"/>
                </a:lnTo>
                <a:lnTo>
                  <a:pt x="929" y="362"/>
                </a:lnTo>
                <a:close/>
              </a:path>
            </a:pathLst>
          </a:custGeom>
          <a:solidFill>
            <a:srgbClr val="569AAE"/>
          </a:solidFill>
          <a:ln>
            <a:noFill/>
          </a:ln>
        </p:spPr>
      </p:sp>
      <p:sp>
        <p:nvSpPr>
          <p:cNvPr id="3147" name="Freeform 417"/>
          <p:cNvSpPr/>
          <p:nvPr/>
        </p:nvSpPr>
        <p:spPr>
          <a:xfrm>
            <a:off x="939960" y="503640"/>
            <a:ext cx="352800" cy="133920"/>
          </a:xfrm>
          <a:custGeom>
            <a:avLst/>
            <a:gdLst/>
            <a:ahLst/>
            <a:cxnLst/>
            <a:rect l="0" t="0" r="r" b="b"/>
            <a:pathLst>
              <a:path w="980" h="372">
                <a:moveTo>
                  <a:pt x="954" y="371"/>
                </a:moveTo>
                <a:lnTo>
                  <a:pt x="0" y="9"/>
                </a:lnTo>
                <a:lnTo>
                  <a:pt x="0" y="0"/>
                </a:lnTo>
                <a:lnTo>
                  <a:pt x="979" y="371"/>
                </a:lnTo>
                <a:lnTo>
                  <a:pt x="954" y="371"/>
                </a:lnTo>
                <a:close/>
              </a:path>
            </a:pathLst>
          </a:custGeom>
          <a:solidFill>
            <a:srgbClr val="579AAE"/>
          </a:solidFill>
          <a:ln>
            <a:noFill/>
          </a:ln>
        </p:spPr>
      </p:sp>
      <p:sp>
        <p:nvSpPr>
          <p:cNvPr id="3148" name="Freeform 418"/>
          <p:cNvSpPr/>
          <p:nvPr/>
        </p:nvSpPr>
        <p:spPr>
          <a:xfrm>
            <a:off x="939960" y="500040"/>
            <a:ext cx="361800" cy="137520"/>
          </a:xfrm>
          <a:custGeom>
            <a:avLst/>
            <a:gdLst/>
            <a:ahLst/>
            <a:cxnLst/>
            <a:rect l="0" t="0" r="r" b="b"/>
            <a:pathLst>
              <a:path w="1005" h="382">
                <a:moveTo>
                  <a:pt x="979" y="381"/>
                </a:moveTo>
                <a:lnTo>
                  <a:pt x="0" y="10"/>
                </a:lnTo>
                <a:lnTo>
                  <a:pt x="0" y="0"/>
                </a:lnTo>
                <a:lnTo>
                  <a:pt x="1004" y="381"/>
                </a:lnTo>
                <a:lnTo>
                  <a:pt x="979" y="381"/>
                </a:lnTo>
                <a:close/>
              </a:path>
            </a:pathLst>
          </a:custGeom>
          <a:solidFill>
            <a:srgbClr val="589BAE"/>
          </a:solidFill>
          <a:ln>
            <a:noFill/>
          </a:ln>
        </p:spPr>
      </p:sp>
      <p:sp>
        <p:nvSpPr>
          <p:cNvPr id="3149" name="Freeform 419"/>
          <p:cNvSpPr/>
          <p:nvPr/>
        </p:nvSpPr>
        <p:spPr>
          <a:xfrm>
            <a:off x="939960" y="496800"/>
            <a:ext cx="370800" cy="140760"/>
          </a:xfrm>
          <a:custGeom>
            <a:avLst/>
            <a:gdLst/>
            <a:ahLst/>
            <a:cxnLst/>
            <a:rect l="0" t="0" r="r" b="b"/>
            <a:pathLst>
              <a:path w="1030" h="391">
                <a:moveTo>
                  <a:pt x="1004" y="390"/>
                </a:moveTo>
                <a:lnTo>
                  <a:pt x="0" y="9"/>
                </a:lnTo>
                <a:lnTo>
                  <a:pt x="0" y="0"/>
                </a:lnTo>
                <a:lnTo>
                  <a:pt x="1029" y="390"/>
                </a:lnTo>
                <a:lnTo>
                  <a:pt x="1004" y="390"/>
                </a:lnTo>
                <a:close/>
              </a:path>
            </a:pathLst>
          </a:custGeom>
          <a:solidFill>
            <a:srgbClr val="599BAE"/>
          </a:solidFill>
          <a:ln>
            <a:noFill/>
          </a:ln>
        </p:spPr>
      </p:sp>
      <p:sp>
        <p:nvSpPr>
          <p:cNvPr id="3150" name="Freeform 420"/>
          <p:cNvSpPr/>
          <p:nvPr/>
        </p:nvSpPr>
        <p:spPr>
          <a:xfrm>
            <a:off x="939960" y="493200"/>
            <a:ext cx="379800" cy="144360"/>
          </a:xfrm>
          <a:custGeom>
            <a:avLst/>
            <a:gdLst/>
            <a:ahLst/>
            <a:cxnLst/>
            <a:rect l="0" t="0" r="r" b="b"/>
            <a:pathLst>
              <a:path w="1055" h="401">
                <a:moveTo>
                  <a:pt x="1029" y="400"/>
                </a:moveTo>
                <a:lnTo>
                  <a:pt x="0" y="10"/>
                </a:lnTo>
                <a:lnTo>
                  <a:pt x="0" y="0"/>
                </a:lnTo>
                <a:lnTo>
                  <a:pt x="1054" y="400"/>
                </a:lnTo>
                <a:lnTo>
                  <a:pt x="1029" y="400"/>
                </a:lnTo>
                <a:close/>
              </a:path>
            </a:pathLst>
          </a:custGeom>
          <a:solidFill>
            <a:srgbClr val="5A9CAF"/>
          </a:solidFill>
          <a:ln>
            <a:noFill/>
          </a:ln>
        </p:spPr>
      </p:sp>
      <p:sp>
        <p:nvSpPr>
          <p:cNvPr id="3151" name="Freeform 421"/>
          <p:cNvSpPr/>
          <p:nvPr/>
        </p:nvSpPr>
        <p:spPr>
          <a:xfrm>
            <a:off x="939960" y="489960"/>
            <a:ext cx="389160" cy="147600"/>
          </a:xfrm>
          <a:custGeom>
            <a:avLst/>
            <a:gdLst/>
            <a:ahLst/>
            <a:cxnLst/>
            <a:rect l="0" t="0" r="r" b="b"/>
            <a:pathLst>
              <a:path w="1081" h="410">
                <a:moveTo>
                  <a:pt x="1054" y="409"/>
                </a:moveTo>
                <a:lnTo>
                  <a:pt x="0" y="9"/>
                </a:lnTo>
                <a:lnTo>
                  <a:pt x="0" y="0"/>
                </a:lnTo>
                <a:lnTo>
                  <a:pt x="1080" y="409"/>
                </a:lnTo>
                <a:lnTo>
                  <a:pt x="1054" y="409"/>
                </a:lnTo>
                <a:close/>
              </a:path>
            </a:pathLst>
          </a:custGeom>
          <a:solidFill>
            <a:srgbClr val="5B9CAF"/>
          </a:solidFill>
          <a:ln>
            <a:noFill/>
          </a:ln>
        </p:spPr>
      </p:sp>
      <p:sp>
        <p:nvSpPr>
          <p:cNvPr id="3152" name="Freeform 422"/>
          <p:cNvSpPr/>
          <p:nvPr/>
        </p:nvSpPr>
        <p:spPr>
          <a:xfrm>
            <a:off x="939960" y="486360"/>
            <a:ext cx="398160" cy="151200"/>
          </a:xfrm>
          <a:custGeom>
            <a:avLst/>
            <a:gdLst/>
            <a:ahLst/>
            <a:cxnLst/>
            <a:rect l="0" t="0" r="r" b="b"/>
            <a:pathLst>
              <a:path w="1106" h="420">
                <a:moveTo>
                  <a:pt x="1080" y="419"/>
                </a:moveTo>
                <a:lnTo>
                  <a:pt x="0" y="10"/>
                </a:lnTo>
                <a:lnTo>
                  <a:pt x="0" y="0"/>
                </a:lnTo>
                <a:lnTo>
                  <a:pt x="1105" y="419"/>
                </a:lnTo>
                <a:lnTo>
                  <a:pt x="1080" y="419"/>
                </a:lnTo>
                <a:close/>
              </a:path>
            </a:pathLst>
          </a:custGeom>
          <a:solidFill>
            <a:srgbClr val="5C9CAF"/>
          </a:solidFill>
          <a:ln>
            <a:noFill/>
          </a:ln>
        </p:spPr>
      </p:sp>
      <p:sp>
        <p:nvSpPr>
          <p:cNvPr id="3153" name="Freeform 423"/>
          <p:cNvSpPr/>
          <p:nvPr/>
        </p:nvSpPr>
        <p:spPr>
          <a:xfrm>
            <a:off x="939960" y="483120"/>
            <a:ext cx="407160" cy="154440"/>
          </a:xfrm>
          <a:custGeom>
            <a:avLst/>
            <a:gdLst/>
            <a:ahLst/>
            <a:cxnLst/>
            <a:rect l="0" t="0" r="r" b="b"/>
            <a:pathLst>
              <a:path w="1131" h="429">
                <a:moveTo>
                  <a:pt x="1105" y="428"/>
                </a:moveTo>
                <a:lnTo>
                  <a:pt x="0" y="9"/>
                </a:lnTo>
                <a:lnTo>
                  <a:pt x="0" y="0"/>
                </a:lnTo>
                <a:lnTo>
                  <a:pt x="1130" y="428"/>
                </a:lnTo>
                <a:lnTo>
                  <a:pt x="1105" y="428"/>
                </a:lnTo>
                <a:close/>
              </a:path>
            </a:pathLst>
          </a:custGeom>
          <a:solidFill>
            <a:srgbClr val="5D9DB0"/>
          </a:solidFill>
          <a:ln>
            <a:noFill/>
          </a:ln>
        </p:spPr>
      </p:sp>
      <p:sp>
        <p:nvSpPr>
          <p:cNvPr id="3154" name="Freeform 424"/>
          <p:cNvSpPr/>
          <p:nvPr/>
        </p:nvSpPr>
        <p:spPr>
          <a:xfrm>
            <a:off x="939960" y="479520"/>
            <a:ext cx="416160" cy="158040"/>
          </a:xfrm>
          <a:custGeom>
            <a:avLst/>
            <a:gdLst/>
            <a:ahLst/>
            <a:cxnLst/>
            <a:rect l="0" t="0" r="r" b="b"/>
            <a:pathLst>
              <a:path w="1156" h="439">
                <a:moveTo>
                  <a:pt x="1130" y="438"/>
                </a:moveTo>
                <a:lnTo>
                  <a:pt x="0" y="10"/>
                </a:lnTo>
                <a:lnTo>
                  <a:pt x="0" y="0"/>
                </a:lnTo>
                <a:lnTo>
                  <a:pt x="1155" y="438"/>
                </a:lnTo>
                <a:lnTo>
                  <a:pt x="1130" y="438"/>
                </a:lnTo>
                <a:close/>
              </a:path>
            </a:pathLst>
          </a:custGeom>
          <a:solidFill>
            <a:srgbClr val="5E9DB0"/>
          </a:solidFill>
          <a:ln>
            <a:noFill/>
          </a:ln>
        </p:spPr>
      </p:sp>
      <p:sp>
        <p:nvSpPr>
          <p:cNvPr id="3155" name="Freeform 425"/>
          <p:cNvSpPr/>
          <p:nvPr/>
        </p:nvSpPr>
        <p:spPr>
          <a:xfrm>
            <a:off x="939960" y="476280"/>
            <a:ext cx="425160" cy="161280"/>
          </a:xfrm>
          <a:custGeom>
            <a:avLst/>
            <a:gdLst/>
            <a:ahLst/>
            <a:cxnLst/>
            <a:rect l="0" t="0" r="r" b="b"/>
            <a:pathLst>
              <a:path w="1181" h="448">
                <a:moveTo>
                  <a:pt x="1155" y="447"/>
                </a:moveTo>
                <a:lnTo>
                  <a:pt x="0" y="9"/>
                </a:lnTo>
                <a:lnTo>
                  <a:pt x="0" y="0"/>
                </a:lnTo>
                <a:lnTo>
                  <a:pt x="1180" y="447"/>
                </a:lnTo>
                <a:lnTo>
                  <a:pt x="1155" y="447"/>
                </a:lnTo>
                <a:close/>
              </a:path>
            </a:pathLst>
          </a:custGeom>
          <a:solidFill>
            <a:srgbClr val="5F9EB0"/>
          </a:solidFill>
          <a:ln>
            <a:noFill/>
          </a:ln>
        </p:spPr>
      </p:sp>
      <p:sp>
        <p:nvSpPr>
          <p:cNvPr id="3156" name="Freeform 426"/>
          <p:cNvSpPr/>
          <p:nvPr/>
        </p:nvSpPr>
        <p:spPr>
          <a:xfrm>
            <a:off x="939960" y="472680"/>
            <a:ext cx="434160" cy="164880"/>
          </a:xfrm>
          <a:custGeom>
            <a:avLst/>
            <a:gdLst/>
            <a:ahLst/>
            <a:cxnLst/>
            <a:rect l="0" t="0" r="r" b="b"/>
            <a:pathLst>
              <a:path w="1206" h="458">
                <a:moveTo>
                  <a:pt x="1180" y="457"/>
                </a:moveTo>
                <a:lnTo>
                  <a:pt x="0" y="10"/>
                </a:lnTo>
                <a:lnTo>
                  <a:pt x="0" y="0"/>
                </a:lnTo>
                <a:lnTo>
                  <a:pt x="1205" y="457"/>
                </a:lnTo>
                <a:lnTo>
                  <a:pt x="1180" y="457"/>
                </a:lnTo>
                <a:close/>
              </a:path>
            </a:pathLst>
          </a:custGeom>
          <a:solidFill>
            <a:srgbClr val="609EB0"/>
          </a:solidFill>
          <a:ln>
            <a:noFill/>
          </a:ln>
        </p:spPr>
      </p:sp>
      <p:sp>
        <p:nvSpPr>
          <p:cNvPr id="3157" name="Freeform 427"/>
          <p:cNvSpPr/>
          <p:nvPr/>
        </p:nvSpPr>
        <p:spPr>
          <a:xfrm>
            <a:off x="939960" y="469440"/>
            <a:ext cx="443160" cy="168120"/>
          </a:xfrm>
          <a:custGeom>
            <a:avLst/>
            <a:gdLst/>
            <a:ahLst/>
            <a:cxnLst/>
            <a:rect l="0" t="0" r="r" b="b"/>
            <a:pathLst>
              <a:path w="1231" h="467">
                <a:moveTo>
                  <a:pt x="1205" y="466"/>
                </a:moveTo>
                <a:lnTo>
                  <a:pt x="0" y="9"/>
                </a:lnTo>
                <a:lnTo>
                  <a:pt x="0" y="0"/>
                </a:lnTo>
                <a:lnTo>
                  <a:pt x="1230" y="466"/>
                </a:lnTo>
                <a:lnTo>
                  <a:pt x="1205" y="466"/>
                </a:lnTo>
                <a:close/>
              </a:path>
            </a:pathLst>
          </a:custGeom>
          <a:solidFill>
            <a:srgbClr val="619EB1"/>
          </a:solidFill>
          <a:ln>
            <a:noFill/>
          </a:ln>
        </p:spPr>
      </p:sp>
      <p:sp>
        <p:nvSpPr>
          <p:cNvPr id="3158" name="Freeform 428"/>
          <p:cNvSpPr/>
          <p:nvPr/>
        </p:nvSpPr>
        <p:spPr>
          <a:xfrm>
            <a:off x="939960" y="465840"/>
            <a:ext cx="452160" cy="171720"/>
          </a:xfrm>
          <a:custGeom>
            <a:avLst/>
            <a:gdLst/>
            <a:ahLst/>
            <a:cxnLst/>
            <a:rect l="0" t="0" r="r" b="b"/>
            <a:pathLst>
              <a:path w="1256" h="477">
                <a:moveTo>
                  <a:pt x="1230" y="476"/>
                </a:moveTo>
                <a:lnTo>
                  <a:pt x="0" y="10"/>
                </a:lnTo>
                <a:lnTo>
                  <a:pt x="0" y="0"/>
                </a:lnTo>
                <a:lnTo>
                  <a:pt x="1255" y="476"/>
                </a:lnTo>
                <a:lnTo>
                  <a:pt x="1230" y="476"/>
                </a:lnTo>
                <a:close/>
              </a:path>
            </a:pathLst>
          </a:custGeom>
          <a:solidFill>
            <a:srgbClr val="629FB1"/>
          </a:solidFill>
          <a:ln>
            <a:noFill/>
          </a:ln>
        </p:spPr>
      </p:sp>
      <p:sp>
        <p:nvSpPr>
          <p:cNvPr id="3159" name="Freeform 429"/>
          <p:cNvSpPr/>
          <p:nvPr/>
        </p:nvSpPr>
        <p:spPr>
          <a:xfrm>
            <a:off x="939960" y="462600"/>
            <a:ext cx="461160" cy="174960"/>
          </a:xfrm>
          <a:custGeom>
            <a:avLst/>
            <a:gdLst/>
            <a:ahLst/>
            <a:cxnLst/>
            <a:rect l="0" t="0" r="r" b="b"/>
            <a:pathLst>
              <a:path w="1281" h="486">
                <a:moveTo>
                  <a:pt x="1255" y="485"/>
                </a:moveTo>
                <a:lnTo>
                  <a:pt x="0" y="9"/>
                </a:lnTo>
                <a:lnTo>
                  <a:pt x="0" y="0"/>
                </a:lnTo>
                <a:lnTo>
                  <a:pt x="1280" y="485"/>
                </a:lnTo>
                <a:lnTo>
                  <a:pt x="1255" y="485"/>
                </a:lnTo>
                <a:close/>
              </a:path>
            </a:pathLst>
          </a:custGeom>
          <a:solidFill>
            <a:srgbClr val="649FB1"/>
          </a:solidFill>
          <a:ln>
            <a:noFill/>
          </a:ln>
        </p:spPr>
      </p:sp>
      <p:sp>
        <p:nvSpPr>
          <p:cNvPr id="3160" name="Freeform 430"/>
          <p:cNvSpPr/>
          <p:nvPr/>
        </p:nvSpPr>
        <p:spPr>
          <a:xfrm>
            <a:off x="939960" y="459000"/>
            <a:ext cx="470160" cy="178560"/>
          </a:xfrm>
          <a:custGeom>
            <a:avLst/>
            <a:gdLst/>
            <a:ahLst/>
            <a:cxnLst/>
            <a:rect l="0" t="0" r="r" b="b"/>
            <a:pathLst>
              <a:path w="1306" h="496">
                <a:moveTo>
                  <a:pt x="1280" y="495"/>
                </a:moveTo>
                <a:lnTo>
                  <a:pt x="0" y="10"/>
                </a:lnTo>
                <a:lnTo>
                  <a:pt x="0" y="0"/>
                </a:lnTo>
                <a:lnTo>
                  <a:pt x="1305" y="495"/>
                </a:lnTo>
                <a:lnTo>
                  <a:pt x="1280" y="495"/>
                </a:lnTo>
                <a:close/>
              </a:path>
            </a:pathLst>
          </a:custGeom>
          <a:solidFill>
            <a:srgbClr val="65A0B2"/>
          </a:solidFill>
          <a:ln>
            <a:noFill/>
          </a:ln>
        </p:spPr>
      </p:sp>
      <p:sp>
        <p:nvSpPr>
          <p:cNvPr id="3161" name="Freeform 431"/>
          <p:cNvSpPr/>
          <p:nvPr/>
        </p:nvSpPr>
        <p:spPr>
          <a:xfrm>
            <a:off x="939960" y="455760"/>
            <a:ext cx="479160" cy="181800"/>
          </a:xfrm>
          <a:custGeom>
            <a:avLst/>
            <a:gdLst/>
            <a:ahLst/>
            <a:cxnLst/>
            <a:rect l="0" t="0" r="r" b="b"/>
            <a:pathLst>
              <a:path w="1331" h="505">
                <a:moveTo>
                  <a:pt x="1305" y="504"/>
                </a:moveTo>
                <a:lnTo>
                  <a:pt x="0" y="9"/>
                </a:lnTo>
                <a:lnTo>
                  <a:pt x="0" y="0"/>
                </a:lnTo>
                <a:lnTo>
                  <a:pt x="1330" y="504"/>
                </a:lnTo>
                <a:lnTo>
                  <a:pt x="1305" y="504"/>
                </a:lnTo>
                <a:close/>
              </a:path>
            </a:pathLst>
          </a:custGeom>
          <a:solidFill>
            <a:srgbClr val="66A0B2"/>
          </a:solidFill>
          <a:ln>
            <a:noFill/>
          </a:ln>
        </p:spPr>
      </p:sp>
      <p:sp>
        <p:nvSpPr>
          <p:cNvPr id="3162" name="Freeform 432"/>
          <p:cNvSpPr/>
          <p:nvPr/>
        </p:nvSpPr>
        <p:spPr>
          <a:xfrm>
            <a:off x="939960" y="452520"/>
            <a:ext cx="488160" cy="185040"/>
          </a:xfrm>
          <a:custGeom>
            <a:avLst/>
            <a:gdLst/>
            <a:ahLst/>
            <a:cxnLst/>
            <a:rect l="0" t="0" r="r" b="b"/>
            <a:pathLst>
              <a:path w="1356" h="514">
                <a:moveTo>
                  <a:pt x="1330" y="513"/>
                </a:moveTo>
                <a:lnTo>
                  <a:pt x="0" y="9"/>
                </a:lnTo>
                <a:lnTo>
                  <a:pt x="0" y="0"/>
                </a:lnTo>
                <a:lnTo>
                  <a:pt x="1355" y="513"/>
                </a:lnTo>
                <a:lnTo>
                  <a:pt x="1330" y="513"/>
                </a:lnTo>
                <a:close/>
              </a:path>
            </a:pathLst>
          </a:custGeom>
          <a:solidFill>
            <a:srgbClr val="67A1B3"/>
          </a:solidFill>
          <a:ln>
            <a:noFill/>
          </a:ln>
        </p:spPr>
      </p:sp>
      <p:sp>
        <p:nvSpPr>
          <p:cNvPr id="3163" name="Freeform 433"/>
          <p:cNvSpPr/>
          <p:nvPr/>
        </p:nvSpPr>
        <p:spPr>
          <a:xfrm>
            <a:off x="939960" y="448920"/>
            <a:ext cx="497160" cy="188640"/>
          </a:xfrm>
          <a:custGeom>
            <a:avLst/>
            <a:gdLst/>
            <a:ahLst/>
            <a:cxnLst/>
            <a:rect l="0" t="0" r="r" b="b"/>
            <a:pathLst>
              <a:path w="1381" h="524">
                <a:moveTo>
                  <a:pt x="1355" y="523"/>
                </a:moveTo>
                <a:lnTo>
                  <a:pt x="0" y="10"/>
                </a:lnTo>
                <a:lnTo>
                  <a:pt x="0" y="0"/>
                </a:lnTo>
                <a:lnTo>
                  <a:pt x="1380" y="523"/>
                </a:lnTo>
                <a:lnTo>
                  <a:pt x="1355" y="523"/>
                </a:lnTo>
                <a:close/>
              </a:path>
            </a:pathLst>
          </a:custGeom>
          <a:solidFill>
            <a:srgbClr val="68A1B3"/>
          </a:solidFill>
          <a:ln>
            <a:noFill/>
          </a:ln>
        </p:spPr>
      </p:sp>
      <p:sp>
        <p:nvSpPr>
          <p:cNvPr id="3164" name="Freeform 434"/>
          <p:cNvSpPr/>
          <p:nvPr/>
        </p:nvSpPr>
        <p:spPr>
          <a:xfrm>
            <a:off x="939960" y="445680"/>
            <a:ext cx="506160" cy="191880"/>
          </a:xfrm>
          <a:custGeom>
            <a:avLst/>
            <a:gdLst/>
            <a:ahLst/>
            <a:cxnLst/>
            <a:rect l="0" t="0" r="r" b="b"/>
            <a:pathLst>
              <a:path w="1406" h="533">
                <a:moveTo>
                  <a:pt x="1380" y="532"/>
                </a:moveTo>
                <a:lnTo>
                  <a:pt x="0" y="9"/>
                </a:lnTo>
                <a:lnTo>
                  <a:pt x="0" y="0"/>
                </a:lnTo>
                <a:lnTo>
                  <a:pt x="1405" y="532"/>
                </a:lnTo>
                <a:lnTo>
                  <a:pt x="1380" y="532"/>
                </a:lnTo>
                <a:close/>
              </a:path>
            </a:pathLst>
          </a:custGeom>
          <a:solidFill>
            <a:srgbClr val="69A2B3"/>
          </a:solidFill>
          <a:ln>
            <a:noFill/>
          </a:ln>
        </p:spPr>
      </p:sp>
      <p:sp>
        <p:nvSpPr>
          <p:cNvPr id="3165" name="Freeform 435"/>
          <p:cNvSpPr/>
          <p:nvPr/>
        </p:nvSpPr>
        <p:spPr>
          <a:xfrm>
            <a:off x="939960" y="442080"/>
            <a:ext cx="515520" cy="195480"/>
          </a:xfrm>
          <a:custGeom>
            <a:avLst/>
            <a:gdLst/>
            <a:ahLst/>
            <a:cxnLst/>
            <a:rect l="0" t="0" r="r" b="b"/>
            <a:pathLst>
              <a:path w="1432" h="543">
                <a:moveTo>
                  <a:pt x="1405" y="542"/>
                </a:moveTo>
                <a:lnTo>
                  <a:pt x="0" y="10"/>
                </a:lnTo>
                <a:lnTo>
                  <a:pt x="0" y="0"/>
                </a:lnTo>
                <a:lnTo>
                  <a:pt x="1431" y="542"/>
                </a:lnTo>
                <a:lnTo>
                  <a:pt x="1405" y="542"/>
                </a:lnTo>
                <a:close/>
              </a:path>
            </a:pathLst>
          </a:custGeom>
          <a:solidFill>
            <a:srgbClr val="6AA2B4"/>
          </a:solidFill>
          <a:ln>
            <a:noFill/>
          </a:ln>
        </p:spPr>
      </p:sp>
      <p:sp>
        <p:nvSpPr>
          <p:cNvPr id="3166" name="Freeform 436"/>
          <p:cNvSpPr/>
          <p:nvPr/>
        </p:nvSpPr>
        <p:spPr>
          <a:xfrm>
            <a:off x="939960" y="438840"/>
            <a:ext cx="524520" cy="198720"/>
          </a:xfrm>
          <a:custGeom>
            <a:avLst/>
            <a:gdLst/>
            <a:ahLst/>
            <a:cxnLst/>
            <a:rect l="0" t="0" r="r" b="b"/>
            <a:pathLst>
              <a:path w="1457" h="552">
                <a:moveTo>
                  <a:pt x="1431" y="551"/>
                </a:moveTo>
                <a:lnTo>
                  <a:pt x="0" y="9"/>
                </a:lnTo>
                <a:lnTo>
                  <a:pt x="0" y="0"/>
                </a:lnTo>
                <a:lnTo>
                  <a:pt x="1456" y="551"/>
                </a:lnTo>
                <a:lnTo>
                  <a:pt x="1431" y="551"/>
                </a:lnTo>
                <a:close/>
              </a:path>
            </a:pathLst>
          </a:custGeom>
          <a:solidFill>
            <a:srgbClr val="6BA3B4"/>
          </a:solidFill>
          <a:ln>
            <a:noFill/>
          </a:ln>
        </p:spPr>
      </p:sp>
      <p:sp>
        <p:nvSpPr>
          <p:cNvPr id="3167" name="Freeform 437"/>
          <p:cNvSpPr/>
          <p:nvPr/>
        </p:nvSpPr>
        <p:spPr>
          <a:xfrm>
            <a:off x="939960" y="435240"/>
            <a:ext cx="533520" cy="202320"/>
          </a:xfrm>
          <a:custGeom>
            <a:avLst/>
            <a:gdLst/>
            <a:ahLst/>
            <a:cxnLst/>
            <a:rect l="0" t="0" r="r" b="b"/>
            <a:pathLst>
              <a:path w="1482" h="562">
                <a:moveTo>
                  <a:pt x="1456" y="561"/>
                </a:moveTo>
                <a:lnTo>
                  <a:pt x="0" y="10"/>
                </a:lnTo>
                <a:lnTo>
                  <a:pt x="0" y="0"/>
                </a:lnTo>
                <a:lnTo>
                  <a:pt x="1481" y="561"/>
                </a:lnTo>
                <a:lnTo>
                  <a:pt x="1456" y="561"/>
                </a:lnTo>
                <a:close/>
              </a:path>
            </a:pathLst>
          </a:custGeom>
          <a:solidFill>
            <a:srgbClr val="6DA3B4"/>
          </a:solidFill>
          <a:ln>
            <a:noFill/>
          </a:ln>
        </p:spPr>
      </p:sp>
      <p:sp>
        <p:nvSpPr>
          <p:cNvPr id="3168" name="Freeform 438"/>
          <p:cNvSpPr/>
          <p:nvPr/>
        </p:nvSpPr>
        <p:spPr>
          <a:xfrm>
            <a:off x="939960" y="432000"/>
            <a:ext cx="542520" cy="205560"/>
          </a:xfrm>
          <a:custGeom>
            <a:avLst/>
            <a:gdLst/>
            <a:ahLst/>
            <a:cxnLst/>
            <a:rect l="0" t="0" r="r" b="b"/>
            <a:pathLst>
              <a:path w="1507" h="571">
                <a:moveTo>
                  <a:pt x="1481" y="570"/>
                </a:moveTo>
                <a:lnTo>
                  <a:pt x="0" y="9"/>
                </a:lnTo>
                <a:lnTo>
                  <a:pt x="0" y="0"/>
                </a:lnTo>
                <a:lnTo>
                  <a:pt x="1506" y="570"/>
                </a:lnTo>
                <a:lnTo>
                  <a:pt x="1481" y="570"/>
                </a:lnTo>
                <a:close/>
              </a:path>
            </a:pathLst>
          </a:custGeom>
          <a:solidFill>
            <a:srgbClr val="6EA4B5"/>
          </a:solidFill>
          <a:ln>
            <a:noFill/>
          </a:ln>
        </p:spPr>
      </p:sp>
      <p:sp>
        <p:nvSpPr>
          <p:cNvPr id="3169" name="Freeform 439"/>
          <p:cNvSpPr/>
          <p:nvPr/>
        </p:nvSpPr>
        <p:spPr>
          <a:xfrm>
            <a:off x="939960" y="428400"/>
            <a:ext cx="551520" cy="209160"/>
          </a:xfrm>
          <a:custGeom>
            <a:avLst/>
            <a:gdLst/>
            <a:ahLst/>
            <a:cxnLst/>
            <a:rect l="0" t="0" r="r" b="b"/>
            <a:pathLst>
              <a:path w="1532" h="581">
                <a:moveTo>
                  <a:pt x="1506" y="580"/>
                </a:moveTo>
                <a:lnTo>
                  <a:pt x="0" y="10"/>
                </a:lnTo>
                <a:lnTo>
                  <a:pt x="0" y="0"/>
                </a:lnTo>
                <a:lnTo>
                  <a:pt x="1531" y="580"/>
                </a:lnTo>
                <a:lnTo>
                  <a:pt x="1506" y="580"/>
                </a:lnTo>
                <a:close/>
              </a:path>
            </a:pathLst>
          </a:custGeom>
          <a:solidFill>
            <a:srgbClr val="6FA4B5"/>
          </a:solidFill>
          <a:ln>
            <a:noFill/>
          </a:ln>
        </p:spPr>
      </p:sp>
      <p:sp>
        <p:nvSpPr>
          <p:cNvPr id="3170" name="Freeform 440"/>
          <p:cNvSpPr/>
          <p:nvPr/>
        </p:nvSpPr>
        <p:spPr>
          <a:xfrm>
            <a:off x="939960" y="425160"/>
            <a:ext cx="560520" cy="212400"/>
          </a:xfrm>
          <a:custGeom>
            <a:avLst/>
            <a:gdLst/>
            <a:ahLst/>
            <a:cxnLst/>
            <a:rect l="0" t="0" r="r" b="b"/>
            <a:pathLst>
              <a:path w="1557" h="590">
                <a:moveTo>
                  <a:pt x="1531" y="589"/>
                </a:moveTo>
                <a:lnTo>
                  <a:pt x="0" y="9"/>
                </a:lnTo>
                <a:lnTo>
                  <a:pt x="0" y="0"/>
                </a:lnTo>
                <a:lnTo>
                  <a:pt x="1556" y="589"/>
                </a:lnTo>
                <a:lnTo>
                  <a:pt x="1531" y="589"/>
                </a:lnTo>
                <a:close/>
              </a:path>
            </a:pathLst>
          </a:custGeom>
          <a:solidFill>
            <a:srgbClr val="70A5B6"/>
          </a:solidFill>
          <a:ln>
            <a:noFill/>
          </a:ln>
        </p:spPr>
      </p:sp>
      <p:sp>
        <p:nvSpPr>
          <p:cNvPr id="3171" name="Freeform 441"/>
          <p:cNvSpPr/>
          <p:nvPr/>
        </p:nvSpPr>
        <p:spPr>
          <a:xfrm>
            <a:off x="939960" y="421560"/>
            <a:ext cx="569520" cy="216000"/>
          </a:xfrm>
          <a:custGeom>
            <a:avLst/>
            <a:gdLst/>
            <a:ahLst/>
            <a:cxnLst/>
            <a:rect l="0" t="0" r="r" b="b"/>
            <a:pathLst>
              <a:path w="1582" h="600">
                <a:moveTo>
                  <a:pt x="1556" y="599"/>
                </a:moveTo>
                <a:lnTo>
                  <a:pt x="0" y="10"/>
                </a:lnTo>
                <a:lnTo>
                  <a:pt x="0" y="0"/>
                </a:lnTo>
                <a:lnTo>
                  <a:pt x="1581" y="599"/>
                </a:lnTo>
                <a:lnTo>
                  <a:pt x="1556" y="599"/>
                </a:lnTo>
                <a:close/>
              </a:path>
            </a:pathLst>
          </a:custGeom>
          <a:solidFill>
            <a:srgbClr val="71A5B6"/>
          </a:solidFill>
          <a:ln>
            <a:noFill/>
          </a:ln>
        </p:spPr>
      </p:sp>
      <p:sp>
        <p:nvSpPr>
          <p:cNvPr id="3172" name="Freeform 442"/>
          <p:cNvSpPr/>
          <p:nvPr/>
        </p:nvSpPr>
        <p:spPr>
          <a:xfrm>
            <a:off x="939960" y="418320"/>
            <a:ext cx="578520" cy="219240"/>
          </a:xfrm>
          <a:custGeom>
            <a:avLst/>
            <a:gdLst/>
            <a:ahLst/>
            <a:cxnLst/>
            <a:rect l="0" t="0" r="r" b="b"/>
            <a:pathLst>
              <a:path w="1607" h="609">
                <a:moveTo>
                  <a:pt x="1581" y="608"/>
                </a:moveTo>
                <a:lnTo>
                  <a:pt x="0" y="9"/>
                </a:lnTo>
                <a:lnTo>
                  <a:pt x="0" y="0"/>
                </a:lnTo>
                <a:lnTo>
                  <a:pt x="1606" y="608"/>
                </a:lnTo>
                <a:lnTo>
                  <a:pt x="1581" y="608"/>
                </a:lnTo>
                <a:close/>
              </a:path>
            </a:pathLst>
          </a:custGeom>
          <a:solidFill>
            <a:srgbClr val="72A6B6"/>
          </a:solidFill>
          <a:ln>
            <a:noFill/>
          </a:ln>
        </p:spPr>
      </p:sp>
      <p:sp>
        <p:nvSpPr>
          <p:cNvPr id="3173" name="Freeform 443"/>
          <p:cNvSpPr/>
          <p:nvPr/>
        </p:nvSpPr>
        <p:spPr>
          <a:xfrm>
            <a:off x="939960" y="414720"/>
            <a:ext cx="587520" cy="222840"/>
          </a:xfrm>
          <a:custGeom>
            <a:avLst/>
            <a:gdLst/>
            <a:ahLst/>
            <a:cxnLst/>
            <a:rect l="0" t="0" r="r" b="b"/>
            <a:pathLst>
              <a:path w="1632" h="619">
                <a:moveTo>
                  <a:pt x="1606" y="618"/>
                </a:moveTo>
                <a:lnTo>
                  <a:pt x="0" y="10"/>
                </a:lnTo>
                <a:lnTo>
                  <a:pt x="0" y="0"/>
                </a:lnTo>
                <a:lnTo>
                  <a:pt x="1631" y="618"/>
                </a:lnTo>
                <a:lnTo>
                  <a:pt x="1606" y="618"/>
                </a:lnTo>
                <a:close/>
              </a:path>
            </a:pathLst>
          </a:custGeom>
          <a:solidFill>
            <a:srgbClr val="73A7B7"/>
          </a:solidFill>
          <a:ln>
            <a:noFill/>
          </a:ln>
        </p:spPr>
      </p:sp>
      <p:sp>
        <p:nvSpPr>
          <p:cNvPr id="3174" name="Freeform 444"/>
          <p:cNvSpPr/>
          <p:nvPr/>
        </p:nvSpPr>
        <p:spPr>
          <a:xfrm>
            <a:off x="939960" y="411480"/>
            <a:ext cx="596520" cy="226080"/>
          </a:xfrm>
          <a:custGeom>
            <a:avLst/>
            <a:gdLst/>
            <a:ahLst/>
            <a:cxnLst/>
            <a:rect l="0" t="0" r="r" b="b"/>
            <a:pathLst>
              <a:path w="1657" h="628">
                <a:moveTo>
                  <a:pt x="1631" y="627"/>
                </a:moveTo>
                <a:lnTo>
                  <a:pt x="0" y="9"/>
                </a:lnTo>
                <a:lnTo>
                  <a:pt x="0" y="0"/>
                </a:lnTo>
                <a:lnTo>
                  <a:pt x="1656" y="627"/>
                </a:lnTo>
                <a:lnTo>
                  <a:pt x="1631" y="627"/>
                </a:lnTo>
                <a:close/>
              </a:path>
            </a:pathLst>
          </a:custGeom>
          <a:solidFill>
            <a:srgbClr val="74A7B7"/>
          </a:solidFill>
          <a:ln>
            <a:noFill/>
          </a:ln>
        </p:spPr>
      </p:sp>
      <p:sp>
        <p:nvSpPr>
          <p:cNvPr id="3175" name="Freeform 445"/>
          <p:cNvSpPr/>
          <p:nvPr/>
        </p:nvSpPr>
        <p:spPr>
          <a:xfrm>
            <a:off x="939960" y="407880"/>
            <a:ext cx="605520" cy="229680"/>
          </a:xfrm>
          <a:custGeom>
            <a:avLst/>
            <a:gdLst/>
            <a:ahLst/>
            <a:cxnLst/>
            <a:rect l="0" t="0" r="r" b="b"/>
            <a:pathLst>
              <a:path w="1682" h="638">
                <a:moveTo>
                  <a:pt x="1656" y="637"/>
                </a:moveTo>
                <a:lnTo>
                  <a:pt x="0" y="10"/>
                </a:lnTo>
                <a:lnTo>
                  <a:pt x="0" y="0"/>
                </a:lnTo>
                <a:lnTo>
                  <a:pt x="1681" y="637"/>
                </a:lnTo>
                <a:lnTo>
                  <a:pt x="1656" y="637"/>
                </a:lnTo>
                <a:close/>
              </a:path>
            </a:pathLst>
          </a:custGeom>
          <a:solidFill>
            <a:srgbClr val="76A8B8"/>
          </a:solidFill>
          <a:ln>
            <a:noFill/>
          </a:ln>
        </p:spPr>
      </p:sp>
      <p:sp>
        <p:nvSpPr>
          <p:cNvPr id="3176" name="Freeform 446"/>
          <p:cNvSpPr/>
          <p:nvPr/>
        </p:nvSpPr>
        <p:spPr>
          <a:xfrm>
            <a:off x="939960" y="404640"/>
            <a:ext cx="614520" cy="232920"/>
          </a:xfrm>
          <a:custGeom>
            <a:avLst/>
            <a:gdLst/>
            <a:ahLst/>
            <a:cxnLst/>
            <a:rect l="0" t="0" r="r" b="b"/>
            <a:pathLst>
              <a:path w="1707" h="647">
                <a:moveTo>
                  <a:pt x="1681" y="646"/>
                </a:moveTo>
                <a:lnTo>
                  <a:pt x="0" y="9"/>
                </a:lnTo>
                <a:lnTo>
                  <a:pt x="0" y="0"/>
                </a:lnTo>
                <a:lnTo>
                  <a:pt x="1706" y="646"/>
                </a:lnTo>
                <a:lnTo>
                  <a:pt x="1681" y="646"/>
                </a:lnTo>
                <a:close/>
              </a:path>
            </a:pathLst>
          </a:custGeom>
          <a:solidFill>
            <a:srgbClr val="77A8B8"/>
          </a:solidFill>
          <a:ln>
            <a:noFill/>
          </a:ln>
        </p:spPr>
      </p:sp>
      <p:sp>
        <p:nvSpPr>
          <p:cNvPr id="3177" name="Freeform 447"/>
          <p:cNvSpPr/>
          <p:nvPr/>
        </p:nvSpPr>
        <p:spPr>
          <a:xfrm>
            <a:off x="939960" y="401040"/>
            <a:ext cx="623520" cy="236520"/>
          </a:xfrm>
          <a:custGeom>
            <a:avLst/>
            <a:gdLst/>
            <a:ahLst/>
            <a:cxnLst/>
            <a:rect l="0" t="0" r="r" b="b"/>
            <a:pathLst>
              <a:path w="1732" h="657">
                <a:moveTo>
                  <a:pt x="1705" y="656"/>
                </a:moveTo>
                <a:lnTo>
                  <a:pt x="0" y="10"/>
                </a:lnTo>
                <a:lnTo>
                  <a:pt x="0" y="0"/>
                </a:lnTo>
                <a:lnTo>
                  <a:pt x="1731" y="656"/>
                </a:lnTo>
                <a:lnTo>
                  <a:pt x="1705" y="656"/>
                </a:lnTo>
                <a:close/>
              </a:path>
            </a:pathLst>
          </a:custGeom>
          <a:solidFill>
            <a:srgbClr val="78A9B9"/>
          </a:solidFill>
          <a:ln>
            <a:noFill/>
          </a:ln>
        </p:spPr>
      </p:sp>
      <p:sp>
        <p:nvSpPr>
          <p:cNvPr id="3178" name="Freeform 448"/>
          <p:cNvSpPr/>
          <p:nvPr/>
        </p:nvSpPr>
        <p:spPr>
          <a:xfrm>
            <a:off x="939960" y="397800"/>
            <a:ext cx="632520" cy="239760"/>
          </a:xfrm>
          <a:custGeom>
            <a:avLst/>
            <a:gdLst/>
            <a:ahLst/>
            <a:cxnLst/>
            <a:rect l="0" t="0" r="r" b="b"/>
            <a:pathLst>
              <a:path w="1757" h="666">
                <a:moveTo>
                  <a:pt x="1731" y="665"/>
                </a:moveTo>
                <a:lnTo>
                  <a:pt x="0" y="9"/>
                </a:lnTo>
                <a:lnTo>
                  <a:pt x="0" y="0"/>
                </a:lnTo>
                <a:lnTo>
                  <a:pt x="1756" y="665"/>
                </a:lnTo>
                <a:lnTo>
                  <a:pt x="1731" y="665"/>
                </a:lnTo>
                <a:close/>
              </a:path>
            </a:pathLst>
          </a:custGeom>
          <a:solidFill>
            <a:srgbClr val="79A9B9"/>
          </a:solidFill>
          <a:ln>
            <a:noFill/>
          </a:ln>
        </p:spPr>
      </p:sp>
      <p:sp>
        <p:nvSpPr>
          <p:cNvPr id="3179" name="Freeform 449"/>
          <p:cNvSpPr/>
          <p:nvPr/>
        </p:nvSpPr>
        <p:spPr>
          <a:xfrm>
            <a:off x="939960" y="394200"/>
            <a:ext cx="641520" cy="243360"/>
          </a:xfrm>
          <a:custGeom>
            <a:avLst/>
            <a:gdLst/>
            <a:ahLst/>
            <a:cxnLst/>
            <a:rect l="0" t="0" r="r" b="b"/>
            <a:pathLst>
              <a:path w="1782" h="676">
                <a:moveTo>
                  <a:pt x="1756" y="675"/>
                </a:moveTo>
                <a:lnTo>
                  <a:pt x="0" y="10"/>
                </a:lnTo>
                <a:lnTo>
                  <a:pt x="0" y="0"/>
                </a:lnTo>
                <a:lnTo>
                  <a:pt x="1781" y="675"/>
                </a:lnTo>
                <a:lnTo>
                  <a:pt x="1756" y="675"/>
                </a:lnTo>
                <a:close/>
              </a:path>
            </a:pathLst>
          </a:custGeom>
          <a:solidFill>
            <a:srgbClr val="7AAABA"/>
          </a:solidFill>
          <a:ln>
            <a:noFill/>
          </a:ln>
        </p:spPr>
      </p:sp>
      <p:sp>
        <p:nvSpPr>
          <p:cNvPr id="3180" name="Freeform 450"/>
          <p:cNvSpPr/>
          <p:nvPr/>
        </p:nvSpPr>
        <p:spPr>
          <a:xfrm>
            <a:off x="939960" y="390960"/>
            <a:ext cx="650880" cy="246600"/>
          </a:xfrm>
          <a:custGeom>
            <a:avLst/>
            <a:gdLst/>
            <a:ahLst/>
            <a:cxnLst/>
            <a:rect l="0" t="0" r="r" b="b"/>
            <a:pathLst>
              <a:path w="1808" h="685">
                <a:moveTo>
                  <a:pt x="1781" y="684"/>
                </a:moveTo>
                <a:lnTo>
                  <a:pt x="0" y="9"/>
                </a:lnTo>
                <a:lnTo>
                  <a:pt x="0" y="0"/>
                </a:lnTo>
                <a:lnTo>
                  <a:pt x="1807" y="684"/>
                </a:lnTo>
                <a:lnTo>
                  <a:pt x="1781" y="684"/>
                </a:lnTo>
                <a:close/>
              </a:path>
            </a:pathLst>
          </a:custGeom>
          <a:solidFill>
            <a:srgbClr val="7BAABA"/>
          </a:solidFill>
          <a:ln>
            <a:noFill/>
          </a:ln>
        </p:spPr>
      </p:sp>
      <p:sp>
        <p:nvSpPr>
          <p:cNvPr id="3181" name="Freeform 451"/>
          <p:cNvSpPr/>
          <p:nvPr/>
        </p:nvSpPr>
        <p:spPr>
          <a:xfrm>
            <a:off x="939960" y="387360"/>
            <a:ext cx="659880" cy="250200"/>
          </a:xfrm>
          <a:custGeom>
            <a:avLst/>
            <a:gdLst/>
            <a:ahLst/>
            <a:cxnLst/>
            <a:rect l="0" t="0" r="r" b="b"/>
            <a:pathLst>
              <a:path w="1833" h="695">
                <a:moveTo>
                  <a:pt x="1807" y="694"/>
                </a:moveTo>
                <a:lnTo>
                  <a:pt x="0" y="10"/>
                </a:lnTo>
                <a:lnTo>
                  <a:pt x="0" y="0"/>
                </a:lnTo>
                <a:lnTo>
                  <a:pt x="1832" y="694"/>
                </a:lnTo>
                <a:lnTo>
                  <a:pt x="1807" y="694"/>
                </a:lnTo>
                <a:close/>
              </a:path>
            </a:pathLst>
          </a:custGeom>
          <a:solidFill>
            <a:srgbClr val="7DABBA"/>
          </a:solidFill>
          <a:ln>
            <a:noFill/>
          </a:ln>
        </p:spPr>
      </p:sp>
      <p:sp>
        <p:nvSpPr>
          <p:cNvPr id="3182" name="Freeform 452"/>
          <p:cNvSpPr/>
          <p:nvPr/>
        </p:nvSpPr>
        <p:spPr>
          <a:xfrm>
            <a:off x="939960" y="384120"/>
            <a:ext cx="668880" cy="253440"/>
          </a:xfrm>
          <a:custGeom>
            <a:avLst/>
            <a:gdLst/>
            <a:ahLst/>
            <a:cxnLst/>
            <a:rect l="0" t="0" r="r" b="b"/>
            <a:pathLst>
              <a:path w="1858" h="704">
                <a:moveTo>
                  <a:pt x="1832" y="703"/>
                </a:moveTo>
                <a:lnTo>
                  <a:pt x="0" y="9"/>
                </a:lnTo>
                <a:lnTo>
                  <a:pt x="0" y="0"/>
                </a:lnTo>
                <a:lnTo>
                  <a:pt x="1857" y="703"/>
                </a:lnTo>
                <a:lnTo>
                  <a:pt x="1832" y="703"/>
                </a:lnTo>
                <a:close/>
              </a:path>
            </a:pathLst>
          </a:custGeom>
          <a:solidFill>
            <a:srgbClr val="7EACBB"/>
          </a:solidFill>
          <a:ln>
            <a:noFill/>
          </a:ln>
        </p:spPr>
      </p:sp>
      <p:sp>
        <p:nvSpPr>
          <p:cNvPr id="3183" name="Freeform 453"/>
          <p:cNvSpPr/>
          <p:nvPr/>
        </p:nvSpPr>
        <p:spPr>
          <a:xfrm>
            <a:off x="939960" y="380520"/>
            <a:ext cx="677880" cy="257040"/>
          </a:xfrm>
          <a:custGeom>
            <a:avLst/>
            <a:gdLst/>
            <a:ahLst/>
            <a:cxnLst/>
            <a:rect l="0" t="0" r="r" b="b"/>
            <a:pathLst>
              <a:path w="1883" h="714">
                <a:moveTo>
                  <a:pt x="1857" y="713"/>
                </a:moveTo>
                <a:lnTo>
                  <a:pt x="0" y="11"/>
                </a:lnTo>
                <a:lnTo>
                  <a:pt x="0" y="0"/>
                </a:lnTo>
                <a:lnTo>
                  <a:pt x="1882" y="713"/>
                </a:lnTo>
                <a:lnTo>
                  <a:pt x="1857" y="713"/>
                </a:lnTo>
                <a:close/>
              </a:path>
            </a:pathLst>
          </a:custGeom>
          <a:solidFill>
            <a:srgbClr val="7FACBB"/>
          </a:solidFill>
          <a:ln>
            <a:noFill/>
          </a:ln>
        </p:spPr>
      </p:sp>
      <p:sp>
        <p:nvSpPr>
          <p:cNvPr id="3184" name="Freeform 454"/>
          <p:cNvSpPr/>
          <p:nvPr/>
        </p:nvSpPr>
        <p:spPr>
          <a:xfrm>
            <a:off x="939960" y="377280"/>
            <a:ext cx="686880" cy="260280"/>
          </a:xfrm>
          <a:custGeom>
            <a:avLst/>
            <a:gdLst/>
            <a:ahLst/>
            <a:cxnLst/>
            <a:rect l="0" t="0" r="r" b="b"/>
            <a:pathLst>
              <a:path w="1908" h="723">
                <a:moveTo>
                  <a:pt x="1882" y="722"/>
                </a:moveTo>
                <a:lnTo>
                  <a:pt x="0" y="9"/>
                </a:lnTo>
                <a:lnTo>
                  <a:pt x="0" y="0"/>
                </a:lnTo>
                <a:lnTo>
                  <a:pt x="1907" y="722"/>
                </a:lnTo>
                <a:lnTo>
                  <a:pt x="1882" y="722"/>
                </a:lnTo>
                <a:close/>
              </a:path>
            </a:pathLst>
          </a:custGeom>
          <a:solidFill>
            <a:srgbClr val="80ADBC"/>
          </a:solidFill>
          <a:ln>
            <a:noFill/>
          </a:ln>
        </p:spPr>
      </p:sp>
      <p:sp>
        <p:nvSpPr>
          <p:cNvPr id="3185" name="Freeform 455"/>
          <p:cNvSpPr/>
          <p:nvPr/>
        </p:nvSpPr>
        <p:spPr>
          <a:xfrm>
            <a:off x="939960" y="373680"/>
            <a:ext cx="695880" cy="263880"/>
          </a:xfrm>
          <a:custGeom>
            <a:avLst/>
            <a:gdLst/>
            <a:ahLst/>
            <a:cxnLst/>
            <a:rect l="0" t="0" r="r" b="b"/>
            <a:pathLst>
              <a:path w="1933" h="733">
                <a:moveTo>
                  <a:pt x="1907" y="732"/>
                </a:moveTo>
                <a:lnTo>
                  <a:pt x="0" y="10"/>
                </a:lnTo>
                <a:lnTo>
                  <a:pt x="0" y="0"/>
                </a:lnTo>
                <a:lnTo>
                  <a:pt x="1932" y="732"/>
                </a:lnTo>
                <a:lnTo>
                  <a:pt x="1907" y="732"/>
                </a:lnTo>
                <a:close/>
              </a:path>
            </a:pathLst>
          </a:custGeom>
          <a:solidFill>
            <a:srgbClr val="82AEBC"/>
          </a:solidFill>
          <a:ln>
            <a:noFill/>
          </a:ln>
        </p:spPr>
      </p:sp>
      <p:sp>
        <p:nvSpPr>
          <p:cNvPr id="3186" name="Freeform 456"/>
          <p:cNvSpPr/>
          <p:nvPr/>
        </p:nvSpPr>
        <p:spPr>
          <a:xfrm>
            <a:off x="939960" y="370440"/>
            <a:ext cx="704880" cy="267120"/>
          </a:xfrm>
          <a:custGeom>
            <a:avLst/>
            <a:gdLst/>
            <a:ahLst/>
            <a:cxnLst/>
            <a:rect l="0" t="0" r="r" b="b"/>
            <a:pathLst>
              <a:path w="1958" h="742">
                <a:moveTo>
                  <a:pt x="1932" y="741"/>
                </a:moveTo>
                <a:lnTo>
                  <a:pt x="0" y="9"/>
                </a:lnTo>
                <a:lnTo>
                  <a:pt x="0" y="0"/>
                </a:lnTo>
                <a:lnTo>
                  <a:pt x="1957" y="741"/>
                </a:lnTo>
                <a:lnTo>
                  <a:pt x="1932" y="741"/>
                </a:lnTo>
                <a:close/>
              </a:path>
            </a:pathLst>
          </a:custGeom>
          <a:solidFill>
            <a:srgbClr val="83AEBD"/>
          </a:solidFill>
          <a:ln>
            <a:noFill/>
          </a:ln>
        </p:spPr>
      </p:sp>
      <p:sp>
        <p:nvSpPr>
          <p:cNvPr id="3187" name="Freeform 457"/>
          <p:cNvSpPr/>
          <p:nvPr/>
        </p:nvSpPr>
        <p:spPr>
          <a:xfrm>
            <a:off x="939960" y="366840"/>
            <a:ext cx="713880" cy="270720"/>
          </a:xfrm>
          <a:custGeom>
            <a:avLst/>
            <a:gdLst/>
            <a:ahLst/>
            <a:cxnLst/>
            <a:rect l="0" t="0" r="r" b="b"/>
            <a:pathLst>
              <a:path w="1983" h="752">
                <a:moveTo>
                  <a:pt x="1957" y="751"/>
                </a:moveTo>
                <a:lnTo>
                  <a:pt x="0" y="10"/>
                </a:lnTo>
                <a:lnTo>
                  <a:pt x="0" y="0"/>
                </a:lnTo>
                <a:lnTo>
                  <a:pt x="1982" y="751"/>
                </a:lnTo>
                <a:lnTo>
                  <a:pt x="1957" y="751"/>
                </a:lnTo>
                <a:close/>
              </a:path>
            </a:pathLst>
          </a:custGeom>
          <a:solidFill>
            <a:srgbClr val="84AFBD"/>
          </a:solidFill>
          <a:ln>
            <a:noFill/>
          </a:ln>
        </p:spPr>
      </p:sp>
      <p:sp>
        <p:nvSpPr>
          <p:cNvPr id="3188" name="Freeform 458"/>
          <p:cNvSpPr/>
          <p:nvPr/>
        </p:nvSpPr>
        <p:spPr>
          <a:xfrm>
            <a:off x="939960" y="363600"/>
            <a:ext cx="722880" cy="273960"/>
          </a:xfrm>
          <a:custGeom>
            <a:avLst/>
            <a:gdLst/>
            <a:ahLst/>
            <a:cxnLst/>
            <a:rect l="0" t="0" r="r" b="b"/>
            <a:pathLst>
              <a:path w="2008" h="761">
                <a:moveTo>
                  <a:pt x="1982" y="760"/>
                </a:moveTo>
                <a:lnTo>
                  <a:pt x="0" y="9"/>
                </a:lnTo>
                <a:lnTo>
                  <a:pt x="0" y="0"/>
                </a:lnTo>
                <a:lnTo>
                  <a:pt x="2007" y="760"/>
                </a:lnTo>
                <a:lnTo>
                  <a:pt x="1982" y="760"/>
                </a:lnTo>
                <a:close/>
              </a:path>
            </a:pathLst>
          </a:custGeom>
          <a:solidFill>
            <a:srgbClr val="85AFBE"/>
          </a:solidFill>
          <a:ln>
            <a:noFill/>
          </a:ln>
        </p:spPr>
      </p:sp>
      <p:sp>
        <p:nvSpPr>
          <p:cNvPr id="3189" name="Freeform 459"/>
          <p:cNvSpPr/>
          <p:nvPr/>
        </p:nvSpPr>
        <p:spPr>
          <a:xfrm>
            <a:off x="939960" y="360000"/>
            <a:ext cx="731880" cy="277560"/>
          </a:xfrm>
          <a:custGeom>
            <a:avLst/>
            <a:gdLst/>
            <a:ahLst/>
            <a:cxnLst/>
            <a:rect l="0" t="0" r="r" b="b"/>
            <a:pathLst>
              <a:path w="2033" h="771">
                <a:moveTo>
                  <a:pt x="2007" y="770"/>
                </a:moveTo>
                <a:lnTo>
                  <a:pt x="0" y="10"/>
                </a:lnTo>
                <a:lnTo>
                  <a:pt x="0" y="0"/>
                </a:lnTo>
                <a:lnTo>
                  <a:pt x="2032" y="770"/>
                </a:lnTo>
                <a:lnTo>
                  <a:pt x="2007" y="770"/>
                </a:lnTo>
                <a:close/>
              </a:path>
            </a:pathLst>
          </a:custGeom>
          <a:solidFill>
            <a:srgbClr val="87B0BE"/>
          </a:solidFill>
          <a:ln>
            <a:noFill/>
          </a:ln>
        </p:spPr>
      </p:sp>
      <p:sp>
        <p:nvSpPr>
          <p:cNvPr id="3190" name="Freeform 460"/>
          <p:cNvSpPr/>
          <p:nvPr/>
        </p:nvSpPr>
        <p:spPr>
          <a:xfrm>
            <a:off x="939960" y="356760"/>
            <a:ext cx="740880" cy="280800"/>
          </a:xfrm>
          <a:custGeom>
            <a:avLst/>
            <a:gdLst/>
            <a:ahLst/>
            <a:cxnLst/>
            <a:rect l="0" t="0" r="r" b="b"/>
            <a:pathLst>
              <a:path w="2058" h="780">
                <a:moveTo>
                  <a:pt x="2032" y="779"/>
                </a:moveTo>
                <a:lnTo>
                  <a:pt x="0" y="9"/>
                </a:lnTo>
                <a:lnTo>
                  <a:pt x="0" y="0"/>
                </a:lnTo>
                <a:lnTo>
                  <a:pt x="2057" y="779"/>
                </a:lnTo>
                <a:lnTo>
                  <a:pt x="2032" y="779"/>
                </a:lnTo>
                <a:close/>
              </a:path>
            </a:pathLst>
          </a:custGeom>
          <a:solidFill>
            <a:srgbClr val="88B1BF"/>
          </a:solidFill>
          <a:ln>
            <a:noFill/>
          </a:ln>
        </p:spPr>
      </p:sp>
      <p:sp>
        <p:nvSpPr>
          <p:cNvPr id="3191" name="Freeform 461"/>
          <p:cNvSpPr/>
          <p:nvPr/>
        </p:nvSpPr>
        <p:spPr>
          <a:xfrm>
            <a:off x="939960" y="353160"/>
            <a:ext cx="749880" cy="284400"/>
          </a:xfrm>
          <a:custGeom>
            <a:avLst/>
            <a:gdLst/>
            <a:ahLst/>
            <a:cxnLst/>
            <a:rect l="0" t="0" r="r" b="b"/>
            <a:pathLst>
              <a:path w="2083" h="790">
                <a:moveTo>
                  <a:pt x="2057" y="789"/>
                </a:moveTo>
                <a:lnTo>
                  <a:pt x="0" y="10"/>
                </a:lnTo>
                <a:lnTo>
                  <a:pt x="0" y="0"/>
                </a:lnTo>
                <a:lnTo>
                  <a:pt x="2082" y="789"/>
                </a:lnTo>
                <a:lnTo>
                  <a:pt x="2057" y="789"/>
                </a:lnTo>
                <a:close/>
              </a:path>
            </a:pathLst>
          </a:custGeom>
          <a:solidFill>
            <a:srgbClr val="89B2BF"/>
          </a:solidFill>
          <a:ln>
            <a:noFill/>
          </a:ln>
        </p:spPr>
      </p:sp>
      <p:sp>
        <p:nvSpPr>
          <p:cNvPr id="3192" name="Freeform 462"/>
          <p:cNvSpPr/>
          <p:nvPr/>
        </p:nvSpPr>
        <p:spPr>
          <a:xfrm>
            <a:off x="939960" y="349920"/>
            <a:ext cx="758880" cy="287640"/>
          </a:xfrm>
          <a:custGeom>
            <a:avLst/>
            <a:gdLst/>
            <a:ahLst/>
            <a:cxnLst/>
            <a:rect l="0" t="0" r="r" b="b"/>
            <a:pathLst>
              <a:path w="2108" h="799">
                <a:moveTo>
                  <a:pt x="2082" y="798"/>
                </a:moveTo>
                <a:lnTo>
                  <a:pt x="0" y="9"/>
                </a:lnTo>
                <a:lnTo>
                  <a:pt x="0" y="0"/>
                </a:lnTo>
                <a:lnTo>
                  <a:pt x="2107" y="798"/>
                </a:lnTo>
                <a:lnTo>
                  <a:pt x="2082" y="798"/>
                </a:lnTo>
                <a:close/>
              </a:path>
            </a:pathLst>
          </a:custGeom>
          <a:solidFill>
            <a:srgbClr val="8AB2C0"/>
          </a:solidFill>
          <a:ln>
            <a:noFill/>
          </a:ln>
        </p:spPr>
      </p:sp>
      <p:sp>
        <p:nvSpPr>
          <p:cNvPr id="3193" name="Freeform 463"/>
          <p:cNvSpPr/>
          <p:nvPr/>
        </p:nvSpPr>
        <p:spPr>
          <a:xfrm>
            <a:off x="939960" y="346320"/>
            <a:ext cx="767880" cy="291240"/>
          </a:xfrm>
          <a:custGeom>
            <a:avLst/>
            <a:gdLst/>
            <a:ahLst/>
            <a:cxnLst/>
            <a:rect l="0" t="0" r="r" b="b"/>
            <a:pathLst>
              <a:path w="2133" h="809">
                <a:moveTo>
                  <a:pt x="2107" y="808"/>
                </a:moveTo>
                <a:lnTo>
                  <a:pt x="0" y="10"/>
                </a:lnTo>
                <a:lnTo>
                  <a:pt x="0" y="0"/>
                </a:lnTo>
                <a:lnTo>
                  <a:pt x="2132" y="808"/>
                </a:lnTo>
                <a:lnTo>
                  <a:pt x="2107" y="808"/>
                </a:lnTo>
                <a:close/>
              </a:path>
            </a:pathLst>
          </a:custGeom>
          <a:solidFill>
            <a:srgbClr val="8BB3C0"/>
          </a:solidFill>
          <a:ln>
            <a:noFill/>
          </a:ln>
        </p:spPr>
      </p:sp>
      <p:sp>
        <p:nvSpPr>
          <p:cNvPr id="3194" name="Freeform 464"/>
          <p:cNvSpPr/>
          <p:nvPr/>
        </p:nvSpPr>
        <p:spPr>
          <a:xfrm>
            <a:off x="939960" y="343080"/>
            <a:ext cx="777240" cy="294480"/>
          </a:xfrm>
          <a:custGeom>
            <a:avLst/>
            <a:gdLst/>
            <a:ahLst/>
            <a:cxnLst/>
            <a:rect l="0" t="0" r="r" b="b"/>
            <a:pathLst>
              <a:path w="2159" h="818">
                <a:moveTo>
                  <a:pt x="2132" y="817"/>
                </a:moveTo>
                <a:lnTo>
                  <a:pt x="0" y="9"/>
                </a:lnTo>
                <a:lnTo>
                  <a:pt x="0" y="0"/>
                </a:lnTo>
                <a:lnTo>
                  <a:pt x="2158" y="817"/>
                </a:lnTo>
                <a:lnTo>
                  <a:pt x="2132" y="817"/>
                </a:lnTo>
                <a:close/>
              </a:path>
            </a:pathLst>
          </a:custGeom>
          <a:solidFill>
            <a:srgbClr val="8CB3C1"/>
          </a:solidFill>
          <a:ln>
            <a:noFill/>
          </a:ln>
        </p:spPr>
      </p:sp>
      <p:sp>
        <p:nvSpPr>
          <p:cNvPr id="3195" name="Freeform 465"/>
          <p:cNvSpPr/>
          <p:nvPr/>
        </p:nvSpPr>
        <p:spPr>
          <a:xfrm>
            <a:off x="939960" y="339480"/>
            <a:ext cx="786240" cy="298080"/>
          </a:xfrm>
          <a:custGeom>
            <a:avLst/>
            <a:gdLst/>
            <a:ahLst/>
            <a:cxnLst/>
            <a:rect l="0" t="0" r="r" b="b"/>
            <a:pathLst>
              <a:path w="2184" h="828">
                <a:moveTo>
                  <a:pt x="2158" y="827"/>
                </a:moveTo>
                <a:lnTo>
                  <a:pt x="0" y="10"/>
                </a:lnTo>
                <a:lnTo>
                  <a:pt x="0" y="0"/>
                </a:lnTo>
                <a:lnTo>
                  <a:pt x="2183" y="827"/>
                </a:lnTo>
                <a:lnTo>
                  <a:pt x="2158" y="827"/>
                </a:lnTo>
                <a:close/>
              </a:path>
            </a:pathLst>
          </a:custGeom>
          <a:solidFill>
            <a:srgbClr val="8EB4C1"/>
          </a:solidFill>
          <a:ln>
            <a:noFill/>
          </a:ln>
        </p:spPr>
      </p:sp>
      <p:sp>
        <p:nvSpPr>
          <p:cNvPr id="3196" name="Freeform 466"/>
          <p:cNvSpPr/>
          <p:nvPr/>
        </p:nvSpPr>
        <p:spPr>
          <a:xfrm>
            <a:off x="939960" y="336240"/>
            <a:ext cx="795240" cy="301320"/>
          </a:xfrm>
          <a:custGeom>
            <a:avLst/>
            <a:gdLst/>
            <a:ahLst/>
            <a:cxnLst/>
            <a:rect l="0" t="0" r="r" b="b"/>
            <a:pathLst>
              <a:path w="2209" h="837">
                <a:moveTo>
                  <a:pt x="2183" y="836"/>
                </a:moveTo>
                <a:lnTo>
                  <a:pt x="0" y="9"/>
                </a:lnTo>
                <a:lnTo>
                  <a:pt x="0" y="0"/>
                </a:lnTo>
                <a:lnTo>
                  <a:pt x="2208" y="836"/>
                </a:lnTo>
                <a:lnTo>
                  <a:pt x="2183" y="836"/>
                </a:lnTo>
                <a:close/>
              </a:path>
            </a:pathLst>
          </a:custGeom>
          <a:solidFill>
            <a:srgbClr val="8FB4C2"/>
          </a:solidFill>
          <a:ln>
            <a:noFill/>
          </a:ln>
        </p:spPr>
      </p:sp>
      <p:sp>
        <p:nvSpPr>
          <p:cNvPr id="3197" name="Freeform 467"/>
          <p:cNvSpPr/>
          <p:nvPr/>
        </p:nvSpPr>
        <p:spPr>
          <a:xfrm>
            <a:off x="939960" y="332640"/>
            <a:ext cx="804240" cy="304920"/>
          </a:xfrm>
          <a:custGeom>
            <a:avLst/>
            <a:gdLst/>
            <a:ahLst/>
            <a:cxnLst/>
            <a:rect l="0" t="0" r="r" b="b"/>
            <a:pathLst>
              <a:path w="2234" h="847">
                <a:moveTo>
                  <a:pt x="2208" y="846"/>
                </a:moveTo>
                <a:lnTo>
                  <a:pt x="0" y="10"/>
                </a:lnTo>
                <a:lnTo>
                  <a:pt x="0" y="0"/>
                </a:lnTo>
                <a:lnTo>
                  <a:pt x="2233" y="846"/>
                </a:lnTo>
                <a:lnTo>
                  <a:pt x="2208" y="846"/>
                </a:lnTo>
                <a:close/>
              </a:path>
            </a:pathLst>
          </a:custGeom>
          <a:solidFill>
            <a:srgbClr val="90B5C2"/>
          </a:solidFill>
          <a:ln>
            <a:noFill/>
          </a:ln>
        </p:spPr>
      </p:sp>
      <p:sp>
        <p:nvSpPr>
          <p:cNvPr id="3198" name="Freeform 468"/>
          <p:cNvSpPr/>
          <p:nvPr/>
        </p:nvSpPr>
        <p:spPr>
          <a:xfrm>
            <a:off x="939960" y="329400"/>
            <a:ext cx="813240" cy="308160"/>
          </a:xfrm>
          <a:custGeom>
            <a:avLst/>
            <a:gdLst/>
            <a:ahLst/>
            <a:cxnLst/>
            <a:rect l="0" t="0" r="r" b="b"/>
            <a:pathLst>
              <a:path w="2259" h="856">
                <a:moveTo>
                  <a:pt x="2233" y="855"/>
                </a:moveTo>
                <a:lnTo>
                  <a:pt x="0" y="9"/>
                </a:lnTo>
                <a:lnTo>
                  <a:pt x="0" y="0"/>
                </a:lnTo>
                <a:lnTo>
                  <a:pt x="2258" y="855"/>
                </a:lnTo>
                <a:lnTo>
                  <a:pt x="2233" y="855"/>
                </a:lnTo>
                <a:close/>
              </a:path>
            </a:pathLst>
          </a:custGeom>
          <a:solidFill>
            <a:srgbClr val="91B6C3"/>
          </a:solidFill>
          <a:ln>
            <a:noFill/>
          </a:ln>
        </p:spPr>
      </p:sp>
      <p:sp>
        <p:nvSpPr>
          <p:cNvPr id="3199" name="Freeform 469"/>
          <p:cNvSpPr/>
          <p:nvPr/>
        </p:nvSpPr>
        <p:spPr>
          <a:xfrm>
            <a:off x="939960" y="325800"/>
            <a:ext cx="822240" cy="311760"/>
          </a:xfrm>
          <a:custGeom>
            <a:avLst/>
            <a:gdLst/>
            <a:ahLst/>
            <a:cxnLst/>
            <a:rect l="0" t="0" r="r" b="b"/>
            <a:pathLst>
              <a:path w="2284" h="866">
                <a:moveTo>
                  <a:pt x="2258" y="865"/>
                </a:moveTo>
                <a:lnTo>
                  <a:pt x="0" y="10"/>
                </a:lnTo>
                <a:lnTo>
                  <a:pt x="0" y="0"/>
                </a:lnTo>
                <a:lnTo>
                  <a:pt x="2283" y="865"/>
                </a:lnTo>
                <a:lnTo>
                  <a:pt x="2258" y="865"/>
                </a:lnTo>
                <a:close/>
              </a:path>
            </a:pathLst>
          </a:custGeom>
          <a:solidFill>
            <a:srgbClr val="92B7C3"/>
          </a:solidFill>
          <a:ln>
            <a:noFill/>
          </a:ln>
        </p:spPr>
      </p:sp>
      <p:sp>
        <p:nvSpPr>
          <p:cNvPr id="3200" name="Freeform 470"/>
          <p:cNvSpPr/>
          <p:nvPr/>
        </p:nvSpPr>
        <p:spPr>
          <a:xfrm>
            <a:off x="939960" y="322560"/>
            <a:ext cx="831240" cy="315000"/>
          </a:xfrm>
          <a:custGeom>
            <a:avLst/>
            <a:gdLst/>
            <a:ahLst/>
            <a:cxnLst/>
            <a:rect l="0" t="0" r="r" b="b"/>
            <a:pathLst>
              <a:path w="2309" h="875">
                <a:moveTo>
                  <a:pt x="2283" y="874"/>
                </a:moveTo>
                <a:lnTo>
                  <a:pt x="0" y="9"/>
                </a:lnTo>
                <a:lnTo>
                  <a:pt x="0" y="0"/>
                </a:lnTo>
                <a:lnTo>
                  <a:pt x="2308" y="874"/>
                </a:lnTo>
                <a:lnTo>
                  <a:pt x="2283" y="874"/>
                </a:lnTo>
                <a:close/>
              </a:path>
            </a:pathLst>
          </a:custGeom>
          <a:solidFill>
            <a:srgbClr val="93B7C4"/>
          </a:solidFill>
          <a:ln>
            <a:noFill/>
          </a:ln>
        </p:spPr>
      </p:sp>
      <p:sp>
        <p:nvSpPr>
          <p:cNvPr id="3201" name="Freeform 471"/>
          <p:cNvSpPr/>
          <p:nvPr/>
        </p:nvSpPr>
        <p:spPr>
          <a:xfrm>
            <a:off x="939960" y="318960"/>
            <a:ext cx="840240" cy="318600"/>
          </a:xfrm>
          <a:custGeom>
            <a:avLst/>
            <a:gdLst/>
            <a:ahLst/>
            <a:cxnLst/>
            <a:rect l="0" t="0" r="r" b="b"/>
            <a:pathLst>
              <a:path w="2334" h="885">
                <a:moveTo>
                  <a:pt x="2308" y="884"/>
                </a:moveTo>
                <a:lnTo>
                  <a:pt x="0" y="10"/>
                </a:lnTo>
                <a:lnTo>
                  <a:pt x="0" y="0"/>
                </a:lnTo>
                <a:lnTo>
                  <a:pt x="2333" y="884"/>
                </a:lnTo>
                <a:lnTo>
                  <a:pt x="2308" y="884"/>
                </a:lnTo>
                <a:close/>
              </a:path>
            </a:pathLst>
          </a:custGeom>
          <a:solidFill>
            <a:srgbClr val="95B8C4"/>
          </a:solidFill>
          <a:ln>
            <a:noFill/>
          </a:ln>
        </p:spPr>
      </p:sp>
      <p:sp>
        <p:nvSpPr>
          <p:cNvPr id="3202" name="Freeform 472"/>
          <p:cNvSpPr/>
          <p:nvPr/>
        </p:nvSpPr>
        <p:spPr>
          <a:xfrm>
            <a:off x="939960" y="315720"/>
            <a:ext cx="849240" cy="321840"/>
          </a:xfrm>
          <a:custGeom>
            <a:avLst/>
            <a:gdLst/>
            <a:ahLst/>
            <a:cxnLst/>
            <a:rect l="0" t="0" r="r" b="b"/>
            <a:pathLst>
              <a:path w="2359" h="894">
                <a:moveTo>
                  <a:pt x="2333" y="893"/>
                </a:moveTo>
                <a:lnTo>
                  <a:pt x="0" y="9"/>
                </a:lnTo>
                <a:lnTo>
                  <a:pt x="0" y="0"/>
                </a:lnTo>
                <a:lnTo>
                  <a:pt x="2358" y="893"/>
                </a:lnTo>
                <a:lnTo>
                  <a:pt x="2333" y="893"/>
                </a:lnTo>
                <a:close/>
              </a:path>
            </a:pathLst>
          </a:custGeom>
          <a:solidFill>
            <a:srgbClr val="96B9C5"/>
          </a:solidFill>
          <a:ln>
            <a:noFill/>
          </a:ln>
        </p:spPr>
      </p:sp>
      <p:sp>
        <p:nvSpPr>
          <p:cNvPr id="3203" name="Freeform 473"/>
          <p:cNvSpPr/>
          <p:nvPr/>
        </p:nvSpPr>
        <p:spPr>
          <a:xfrm>
            <a:off x="939960" y="312120"/>
            <a:ext cx="858240" cy="325440"/>
          </a:xfrm>
          <a:custGeom>
            <a:avLst/>
            <a:gdLst/>
            <a:ahLst/>
            <a:cxnLst/>
            <a:rect l="0" t="0" r="r" b="b"/>
            <a:pathLst>
              <a:path w="2384" h="904">
                <a:moveTo>
                  <a:pt x="2358" y="903"/>
                </a:moveTo>
                <a:lnTo>
                  <a:pt x="0" y="10"/>
                </a:lnTo>
                <a:lnTo>
                  <a:pt x="0" y="0"/>
                </a:lnTo>
                <a:lnTo>
                  <a:pt x="2383" y="903"/>
                </a:lnTo>
                <a:lnTo>
                  <a:pt x="2358" y="903"/>
                </a:lnTo>
                <a:close/>
              </a:path>
            </a:pathLst>
          </a:custGeom>
          <a:solidFill>
            <a:srgbClr val="97BAC6"/>
          </a:solidFill>
          <a:ln>
            <a:noFill/>
          </a:ln>
        </p:spPr>
      </p:sp>
      <p:sp>
        <p:nvSpPr>
          <p:cNvPr id="3204" name="Freeform 474"/>
          <p:cNvSpPr/>
          <p:nvPr/>
        </p:nvSpPr>
        <p:spPr>
          <a:xfrm>
            <a:off x="939960" y="308880"/>
            <a:ext cx="867240" cy="328680"/>
          </a:xfrm>
          <a:custGeom>
            <a:avLst/>
            <a:gdLst/>
            <a:ahLst/>
            <a:cxnLst/>
            <a:rect l="0" t="0" r="r" b="b"/>
            <a:pathLst>
              <a:path w="2409" h="913">
                <a:moveTo>
                  <a:pt x="2383" y="912"/>
                </a:moveTo>
                <a:lnTo>
                  <a:pt x="0" y="9"/>
                </a:lnTo>
                <a:lnTo>
                  <a:pt x="0" y="0"/>
                </a:lnTo>
                <a:lnTo>
                  <a:pt x="2408" y="912"/>
                </a:lnTo>
                <a:lnTo>
                  <a:pt x="2383" y="912"/>
                </a:lnTo>
                <a:close/>
              </a:path>
            </a:pathLst>
          </a:custGeom>
          <a:solidFill>
            <a:srgbClr val="98BAC6"/>
          </a:solidFill>
          <a:ln>
            <a:noFill/>
          </a:ln>
        </p:spPr>
      </p:sp>
      <p:sp>
        <p:nvSpPr>
          <p:cNvPr id="3205" name="Freeform 475"/>
          <p:cNvSpPr/>
          <p:nvPr/>
        </p:nvSpPr>
        <p:spPr>
          <a:xfrm>
            <a:off x="939960" y="305280"/>
            <a:ext cx="876240" cy="332280"/>
          </a:xfrm>
          <a:custGeom>
            <a:avLst/>
            <a:gdLst/>
            <a:ahLst/>
            <a:cxnLst/>
            <a:rect l="0" t="0" r="r" b="b"/>
            <a:pathLst>
              <a:path w="2434" h="923">
                <a:moveTo>
                  <a:pt x="2408" y="922"/>
                </a:moveTo>
                <a:lnTo>
                  <a:pt x="0" y="10"/>
                </a:lnTo>
                <a:lnTo>
                  <a:pt x="0" y="0"/>
                </a:lnTo>
                <a:lnTo>
                  <a:pt x="2433" y="922"/>
                </a:lnTo>
                <a:lnTo>
                  <a:pt x="2408" y="922"/>
                </a:lnTo>
                <a:close/>
              </a:path>
            </a:pathLst>
          </a:custGeom>
          <a:solidFill>
            <a:srgbClr val="9ABBC7"/>
          </a:solidFill>
          <a:ln>
            <a:noFill/>
          </a:ln>
        </p:spPr>
      </p:sp>
      <p:sp>
        <p:nvSpPr>
          <p:cNvPr id="3206" name="Freeform 476"/>
          <p:cNvSpPr/>
          <p:nvPr/>
        </p:nvSpPr>
        <p:spPr>
          <a:xfrm>
            <a:off x="939960" y="302040"/>
            <a:ext cx="885240" cy="335520"/>
          </a:xfrm>
          <a:custGeom>
            <a:avLst/>
            <a:gdLst/>
            <a:ahLst/>
            <a:cxnLst/>
            <a:rect l="0" t="0" r="r" b="b"/>
            <a:pathLst>
              <a:path w="2459" h="932">
                <a:moveTo>
                  <a:pt x="2433" y="931"/>
                </a:moveTo>
                <a:lnTo>
                  <a:pt x="0" y="9"/>
                </a:lnTo>
                <a:lnTo>
                  <a:pt x="0" y="0"/>
                </a:lnTo>
                <a:lnTo>
                  <a:pt x="2458" y="931"/>
                </a:lnTo>
                <a:lnTo>
                  <a:pt x="2433" y="931"/>
                </a:lnTo>
                <a:close/>
              </a:path>
            </a:pathLst>
          </a:custGeom>
          <a:solidFill>
            <a:srgbClr val="9BBBC7"/>
          </a:solidFill>
          <a:ln>
            <a:noFill/>
          </a:ln>
        </p:spPr>
      </p:sp>
      <p:sp>
        <p:nvSpPr>
          <p:cNvPr id="3207" name="Freeform 477"/>
          <p:cNvSpPr/>
          <p:nvPr/>
        </p:nvSpPr>
        <p:spPr>
          <a:xfrm>
            <a:off x="939960" y="298440"/>
            <a:ext cx="894240" cy="339120"/>
          </a:xfrm>
          <a:custGeom>
            <a:avLst/>
            <a:gdLst/>
            <a:ahLst/>
            <a:cxnLst/>
            <a:rect l="0" t="0" r="r" b="b"/>
            <a:pathLst>
              <a:path w="2484" h="942">
                <a:moveTo>
                  <a:pt x="2458" y="941"/>
                </a:moveTo>
                <a:lnTo>
                  <a:pt x="0" y="10"/>
                </a:lnTo>
                <a:lnTo>
                  <a:pt x="0" y="0"/>
                </a:lnTo>
                <a:lnTo>
                  <a:pt x="2483" y="941"/>
                </a:lnTo>
                <a:lnTo>
                  <a:pt x="2458" y="941"/>
                </a:lnTo>
                <a:close/>
              </a:path>
            </a:pathLst>
          </a:custGeom>
          <a:solidFill>
            <a:srgbClr val="9CBCC8"/>
          </a:solidFill>
          <a:ln>
            <a:noFill/>
          </a:ln>
        </p:spPr>
      </p:sp>
      <p:sp>
        <p:nvSpPr>
          <p:cNvPr id="3208" name="Freeform 478"/>
          <p:cNvSpPr/>
          <p:nvPr/>
        </p:nvSpPr>
        <p:spPr>
          <a:xfrm>
            <a:off x="939960" y="295200"/>
            <a:ext cx="903600" cy="342360"/>
          </a:xfrm>
          <a:custGeom>
            <a:avLst/>
            <a:gdLst/>
            <a:ahLst/>
            <a:cxnLst/>
            <a:rect l="0" t="0" r="r" b="b"/>
            <a:pathLst>
              <a:path w="2510" h="951">
                <a:moveTo>
                  <a:pt x="2483" y="950"/>
                </a:moveTo>
                <a:lnTo>
                  <a:pt x="0" y="9"/>
                </a:lnTo>
                <a:lnTo>
                  <a:pt x="0" y="0"/>
                </a:lnTo>
                <a:lnTo>
                  <a:pt x="2509" y="950"/>
                </a:lnTo>
                <a:lnTo>
                  <a:pt x="2483" y="950"/>
                </a:lnTo>
                <a:close/>
              </a:path>
            </a:pathLst>
          </a:custGeom>
          <a:solidFill>
            <a:srgbClr val="9DBDC8"/>
          </a:solidFill>
          <a:ln>
            <a:noFill/>
          </a:ln>
        </p:spPr>
      </p:sp>
      <p:sp>
        <p:nvSpPr>
          <p:cNvPr id="3209" name="Freeform 479"/>
          <p:cNvSpPr/>
          <p:nvPr/>
        </p:nvSpPr>
        <p:spPr>
          <a:xfrm>
            <a:off x="939960" y="291600"/>
            <a:ext cx="912600" cy="345960"/>
          </a:xfrm>
          <a:custGeom>
            <a:avLst/>
            <a:gdLst/>
            <a:ahLst/>
            <a:cxnLst/>
            <a:rect l="0" t="0" r="r" b="b"/>
            <a:pathLst>
              <a:path w="2535" h="961">
                <a:moveTo>
                  <a:pt x="2509" y="960"/>
                </a:moveTo>
                <a:lnTo>
                  <a:pt x="0" y="10"/>
                </a:lnTo>
                <a:lnTo>
                  <a:pt x="0" y="0"/>
                </a:lnTo>
                <a:lnTo>
                  <a:pt x="2534" y="960"/>
                </a:lnTo>
                <a:lnTo>
                  <a:pt x="2509" y="960"/>
                </a:lnTo>
                <a:close/>
              </a:path>
            </a:pathLst>
          </a:custGeom>
          <a:solidFill>
            <a:srgbClr val="9EBEC9"/>
          </a:solidFill>
          <a:ln>
            <a:noFill/>
          </a:ln>
        </p:spPr>
      </p:sp>
      <p:sp>
        <p:nvSpPr>
          <p:cNvPr id="3210" name="Freeform 480"/>
          <p:cNvSpPr/>
          <p:nvPr/>
        </p:nvSpPr>
        <p:spPr>
          <a:xfrm>
            <a:off x="939960" y="288360"/>
            <a:ext cx="921600" cy="349200"/>
          </a:xfrm>
          <a:custGeom>
            <a:avLst/>
            <a:gdLst/>
            <a:ahLst/>
            <a:cxnLst/>
            <a:rect l="0" t="0" r="r" b="b"/>
            <a:pathLst>
              <a:path w="2560" h="970">
                <a:moveTo>
                  <a:pt x="2534" y="969"/>
                </a:moveTo>
                <a:lnTo>
                  <a:pt x="0" y="9"/>
                </a:lnTo>
                <a:lnTo>
                  <a:pt x="0" y="0"/>
                </a:lnTo>
                <a:lnTo>
                  <a:pt x="2559" y="969"/>
                </a:lnTo>
                <a:lnTo>
                  <a:pt x="2534" y="969"/>
                </a:lnTo>
                <a:close/>
              </a:path>
            </a:pathLst>
          </a:custGeom>
          <a:solidFill>
            <a:srgbClr val="9FBEC9"/>
          </a:solidFill>
          <a:ln>
            <a:noFill/>
          </a:ln>
        </p:spPr>
      </p:sp>
      <p:sp>
        <p:nvSpPr>
          <p:cNvPr id="3211" name="Freeform 481"/>
          <p:cNvSpPr/>
          <p:nvPr/>
        </p:nvSpPr>
        <p:spPr>
          <a:xfrm>
            <a:off x="939960" y="284760"/>
            <a:ext cx="930600" cy="352800"/>
          </a:xfrm>
          <a:custGeom>
            <a:avLst/>
            <a:gdLst/>
            <a:ahLst/>
            <a:cxnLst/>
            <a:rect l="0" t="0" r="r" b="b"/>
            <a:pathLst>
              <a:path w="2585" h="980">
                <a:moveTo>
                  <a:pt x="2559" y="979"/>
                </a:moveTo>
                <a:lnTo>
                  <a:pt x="0" y="10"/>
                </a:lnTo>
                <a:lnTo>
                  <a:pt x="0" y="0"/>
                </a:lnTo>
                <a:lnTo>
                  <a:pt x="2584" y="979"/>
                </a:lnTo>
                <a:lnTo>
                  <a:pt x="2559" y="979"/>
                </a:lnTo>
                <a:close/>
              </a:path>
            </a:pathLst>
          </a:custGeom>
          <a:solidFill>
            <a:srgbClr val="A1BFCA"/>
          </a:solidFill>
          <a:ln>
            <a:noFill/>
          </a:ln>
        </p:spPr>
      </p:sp>
      <p:sp>
        <p:nvSpPr>
          <p:cNvPr id="3212" name="Freeform 482"/>
          <p:cNvSpPr/>
          <p:nvPr/>
        </p:nvSpPr>
        <p:spPr>
          <a:xfrm>
            <a:off x="939960" y="281520"/>
            <a:ext cx="939600" cy="356040"/>
          </a:xfrm>
          <a:custGeom>
            <a:avLst/>
            <a:gdLst/>
            <a:ahLst/>
            <a:cxnLst/>
            <a:rect l="0" t="0" r="r" b="b"/>
            <a:pathLst>
              <a:path w="2610" h="989">
                <a:moveTo>
                  <a:pt x="2584" y="988"/>
                </a:moveTo>
                <a:lnTo>
                  <a:pt x="0" y="9"/>
                </a:lnTo>
                <a:lnTo>
                  <a:pt x="0" y="0"/>
                </a:lnTo>
                <a:lnTo>
                  <a:pt x="2609" y="988"/>
                </a:lnTo>
                <a:lnTo>
                  <a:pt x="2584" y="988"/>
                </a:lnTo>
                <a:close/>
              </a:path>
            </a:pathLst>
          </a:custGeom>
          <a:solidFill>
            <a:srgbClr val="A2C0CA"/>
          </a:solidFill>
          <a:ln>
            <a:noFill/>
          </a:ln>
        </p:spPr>
      </p:sp>
      <p:sp>
        <p:nvSpPr>
          <p:cNvPr id="3213" name="Freeform 483"/>
          <p:cNvSpPr/>
          <p:nvPr/>
        </p:nvSpPr>
        <p:spPr>
          <a:xfrm>
            <a:off x="939960" y="277920"/>
            <a:ext cx="948600" cy="359640"/>
          </a:xfrm>
          <a:custGeom>
            <a:avLst/>
            <a:gdLst/>
            <a:ahLst/>
            <a:cxnLst/>
            <a:rect l="0" t="0" r="r" b="b"/>
            <a:pathLst>
              <a:path w="2635" h="999">
                <a:moveTo>
                  <a:pt x="2609" y="998"/>
                </a:moveTo>
                <a:lnTo>
                  <a:pt x="0" y="10"/>
                </a:lnTo>
                <a:lnTo>
                  <a:pt x="0" y="0"/>
                </a:lnTo>
                <a:lnTo>
                  <a:pt x="2634" y="998"/>
                </a:lnTo>
                <a:lnTo>
                  <a:pt x="2609" y="998"/>
                </a:lnTo>
                <a:close/>
              </a:path>
            </a:pathLst>
          </a:custGeom>
          <a:solidFill>
            <a:srgbClr val="A3C1CB"/>
          </a:solidFill>
          <a:ln>
            <a:noFill/>
          </a:ln>
        </p:spPr>
      </p:sp>
      <p:sp>
        <p:nvSpPr>
          <p:cNvPr id="3214" name="Freeform 484"/>
          <p:cNvSpPr/>
          <p:nvPr/>
        </p:nvSpPr>
        <p:spPr>
          <a:xfrm>
            <a:off x="939960" y="274680"/>
            <a:ext cx="957600" cy="362880"/>
          </a:xfrm>
          <a:custGeom>
            <a:avLst/>
            <a:gdLst/>
            <a:ahLst/>
            <a:cxnLst/>
            <a:rect l="0" t="0" r="r" b="b"/>
            <a:pathLst>
              <a:path w="2660" h="1008">
                <a:moveTo>
                  <a:pt x="2634" y="1007"/>
                </a:moveTo>
                <a:lnTo>
                  <a:pt x="0" y="9"/>
                </a:lnTo>
                <a:lnTo>
                  <a:pt x="0" y="0"/>
                </a:lnTo>
                <a:lnTo>
                  <a:pt x="2659" y="1007"/>
                </a:lnTo>
                <a:lnTo>
                  <a:pt x="2634" y="1007"/>
                </a:lnTo>
                <a:close/>
              </a:path>
            </a:pathLst>
          </a:custGeom>
          <a:solidFill>
            <a:srgbClr val="A4C1CC"/>
          </a:solidFill>
          <a:ln>
            <a:noFill/>
          </a:ln>
        </p:spPr>
      </p:sp>
      <p:sp>
        <p:nvSpPr>
          <p:cNvPr id="3215" name="Freeform 485"/>
          <p:cNvSpPr/>
          <p:nvPr/>
        </p:nvSpPr>
        <p:spPr>
          <a:xfrm>
            <a:off x="939960" y="271080"/>
            <a:ext cx="966600" cy="366480"/>
          </a:xfrm>
          <a:custGeom>
            <a:avLst/>
            <a:gdLst/>
            <a:ahLst/>
            <a:cxnLst/>
            <a:rect l="0" t="0" r="r" b="b"/>
            <a:pathLst>
              <a:path w="2685" h="1018">
                <a:moveTo>
                  <a:pt x="2659" y="1017"/>
                </a:moveTo>
                <a:lnTo>
                  <a:pt x="0" y="10"/>
                </a:lnTo>
                <a:lnTo>
                  <a:pt x="0" y="0"/>
                </a:lnTo>
                <a:lnTo>
                  <a:pt x="2684" y="1017"/>
                </a:lnTo>
                <a:lnTo>
                  <a:pt x="2659" y="1017"/>
                </a:lnTo>
                <a:close/>
              </a:path>
            </a:pathLst>
          </a:custGeom>
          <a:solidFill>
            <a:srgbClr val="A5C2CC"/>
          </a:solidFill>
          <a:ln>
            <a:noFill/>
          </a:ln>
        </p:spPr>
      </p:sp>
      <p:sp>
        <p:nvSpPr>
          <p:cNvPr id="3216" name="Freeform 486"/>
          <p:cNvSpPr/>
          <p:nvPr/>
        </p:nvSpPr>
        <p:spPr>
          <a:xfrm>
            <a:off x="939960" y="267840"/>
            <a:ext cx="975600" cy="369720"/>
          </a:xfrm>
          <a:custGeom>
            <a:avLst/>
            <a:gdLst/>
            <a:ahLst/>
            <a:cxnLst/>
            <a:rect l="0" t="0" r="r" b="b"/>
            <a:pathLst>
              <a:path w="2710" h="1027">
                <a:moveTo>
                  <a:pt x="2684" y="1026"/>
                </a:moveTo>
                <a:lnTo>
                  <a:pt x="0" y="9"/>
                </a:lnTo>
                <a:lnTo>
                  <a:pt x="0" y="0"/>
                </a:lnTo>
                <a:lnTo>
                  <a:pt x="2709" y="1026"/>
                </a:lnTo>
                <a:lnTo>
                  <a:pt x="2684" y="1026"/>
                </a:lnTo>
                <a:close/>
              </a:path>
            </a:pathLst>
          </a:custGeom>
          <a:solidFill>
            <a:srgbClr val="A7C2CD"/>
          </a:solidFill>
          <a:ln>
            <a:noFill/>
          </a:ln>
        </p:spPr>
      </p:sp>
      <p:sp>
        <p:nvSpPr>
          <p:cNvPr id="3217" name="Freeform 487"/>
          <p:cNvSpPr/>
          <p:nvPr/>
        </p:nvSpPr>
        <p:spPr>
          <a:xfrm>
            <a:off x="939960" y="264240"/>
            <a:ext cx="984600" cy="373320"/>
          </a:xfrm>
          <a:custGeom>
            <a:avLst/>
            <a:gdLst/>
            <a:ahLst/>
            <a:cxnLst/>
            <a:rect l="0" t="0" r="r" b="b"/>
            <a:pathLst>
              <a:path w="2735" h="1037">
                <a:moveTo>
                  <a:pt x="2709" y="1036"/>
                </a:moveTo>
                <a:lnTo>
                  <a:pt x="0" y="10"/>
                </a:lnTo>
                <a:lnTo>
                  <a:pt x="0" y="0"/>
                </a:lnTo>
                <a:lnTo>
                  <a:pt x="2734" y="1036"/>
                </a:lnTo>
                <a:lnTo>
                  <a:pt x="2709" y="1036"/>
                </a:lnTo>
                <a:close/>
              </a:path>
            </a:pathLst>
          </a:custGeom>
          <a:solidFill>
            <a:srgbClr val="A8C3CD"/>
          </a:solidFill>
          <a:ln>
            <a:noFill/>
          </a:ln>
        </p:spPr>
      </p:sp>
      <p:sp>
        <p:nvSpPr>
          <p:cNvPr id="3218" name="Freeform 488"/>
          <p:cNvSpPr/>
          <p:nvPr/>
        </p:nvSpPr>
        <p:spPr>
          <a:xfrm>
            <a:off x="939960" y="261000"/>
            <a:ext cx="993600" cy="376560"/>
          </a:xfrm>
          <a:custGeom>
            <a:avLst/>
            <a:gdLst/>
            <a:ahLst/>
            <a:cxnLst/>
            <a:rect l="0" t="0" r="r" b="b"/>
            <a:pathLst>
              <a:path w="2760" h="1046">
                <a:moveTo>
                  <a:pt x="2734" y="1045"/>
                </a:moveTo>
                <a:lnTo>
                  <a:pt x="0" y="9"/>
                </a:lnTo>
                <a:lnTo>
                  <a:pt x="0" y="0"/>
                </a:lnTo>
                <a:lnTo>
                  <a:pt x="2759" y="1045"/>
                </a:lnTo>
                <a:lnTo>
                  <a:pt x="2734" y="1045"/>
                </a:lnTo>
                <a:close/>
              </a:path>
            </a:pathLst>
          </a:custGeom>
          <a:solidFill>
            <a:srgbClr val="A9C4CE"/>
          </a:solidFill>
          <a:ln>
            <a:noFill/>
          </a:ln>
        </p:spPr>
      </p:sp>
      <p:sp>
        <p:nvSpPr>
          <p:cNvPr id="3219" name="Freeform 489"/>
          <p:cNvSpPr/>
          <p:nvPr/>
        </p:nvSpPr>
        <p:spPr>
          <a:xfrm>
            <a:off x="939960" y="257400"/>
            <a:ext cx="1002600" cy="380160"/>
          </a:xfrm>
          <a:custGeom>
            <a:avLst/>
            <a:gdLst/>
            <a:ahLst/>
            <a:cxnLst/>
            <a:rect l="0" t="0" r="r" b="b"/>
            <a:pathLst>
              <a:path w="2785" h="1056">
                <a:moveTo>
                  <a:pt x="2759" y="1055"/>
                </a:moveTo>
                <a:lnTo>
                  <a:pt x="0" y="10"/>
                </a:lnTo>
                <a:lnTo>
                  <a:pt x="0" y="0"/>
                </a:lnTo>
                <a:lnTo>
                  <a:pt x="2784" y="1055"/>
                </a:lnTo>
                <a:lnTo>
                  <a:pt x="2759" y="1055"/>
                </a:lnTo>
                <a:close/>
              </a:path>
            </a:pathLst>
          </a:custGeom>
          <a:solidFill>
            <a:srgbClr val="AAC5CF"/>
          </a:solidFill>
          <a:ln>
            <a:noFill/>
          </a:ln>
        </p:spPr>
      </p:sp>
      <p:sp>
        <p:nvSpPr>
          <p:cNvPr id="3220" name="Freeform 490"/>
          <p:cNvSpPr/>
          <p:nvPr/>
        </p:nvSpPr>
        <p:spPr>
          <a:xfrm>
            <a:off x="939960" y="254160"/>
            <a:ext cx="1011600" cy="383400"/>
          </a:xfrm>
          <a:custGeom>
            <a:avLst/>
            <a:gdLst/>
            <a:ahLst/>
            <a:cxnLst/>
            <a:rect l="0" t="0" r="r" b="b"/>
            <a:pathLst>
              <a:path w="2810" h="1065">
                <a:moveTo>
                  <a:pt x="2784" y="1064"/>
                </a:moveTo>
                <a:lnTo>
                  <a:pt x="0" y="9"/>
                </a:lnTo>
                <a:lnTo>
                  <a:pt x="0" y="0"/>
                </a:lnTo>
                <a:lnTo>
                  <a:pt x="2809" y="1064"/>
                </a:lnTo>
                <a:lnTo>
                  <a:pt x="2784" y="1064"/>
                </a:lnTo>
                <a:close/>
              </a:path>
            </a:pathLst>
          </a:custGeom>
          <a:solidFill>
            <a:srgbClr val="ABC5CF"/>
          </a:solidFill>
          <a:ln>
            <a:noFill/>
          </a:ln>
        </p:spPr>
      </p:sp>
      <p:sp>
        <p:nvSpPr>
          <p:cNvPr id="3221" name="Freeform 491"/>
          <p:cNvSpPr/>
          <p:nvPr/>
        </p:nvSpPr>
        <p:spPr>
          <a:xfrm>
            <a:off x="939960" y="250920"/>
            <a:ext cx="1020600" cy="386640"/>
          </a:xfrm>
          <a:custGeom>
            <a:avLst/>
            <a:gdLst/>
            <a:ahLst/>
            <a:cxnLst/>
            <a:rect l="0" t="0" r="r" b="b"/>
            <a:pathLst>
              <a:path w="2835" h="1074">
                <a:moveTo>
                  <a:pt x="2809" y="1073"/>
                </a:moveTo>
                <a:lnTo>
                  <a:pt x="0" y="9"/>
                </a:lnTo>
                <a:lnTo>
                  <a:pt x="0" y="0"/>
                </a:lnTo>
                <a:lnTo>
                  <a:pt x="2834" y="1073"/>
                </a:lnTo>
                <a:lnTo>
                  <a:pt x="2809" y="1073"/>
                </a:lnTo>
                <a:close/>
              </a:path>
            </a:pathLst>
          </a:custGeom>
          <a:solidFill>
            <a:srgbClr val="ACC6D0"/>
          </a:solidFill>
          <a:ln>
            <a:noFill/>
          </a:ln>
        </p:spPr>
      </p:sp>
      <p:sp>
        <p:nvSpPr>
          <p:cNvPr id="3222" name="Freeform 492"/>
          <p:cNvSpPr/>
          <p:nvPr/>
        </p:nvSpPr>
        <p:spPr>
          <a:xfrm>
            <a:off x="939960" y="247320"/>
            <a:ext cx="1029960" cy="390240"/>
          </a:xfrm>
          <a:custGeom>
            <a:avLst/>
            <a:gdLst/>
            <a:ahLst/>
            <a:cxnLst/>
            <a:rect l="0" t="0" r="r" b="b"/>
            <a:pathLst>
              <a:path w="2861" h="1084">
                <a:moveTo>
                  <a:pt x="2834" y="1083"/>
                </a:moveTo>
                <a:lnTo>
                  <a:pt x="0" y="10"/>
                </a:lnTo>
                <a:lnTo>
                  <a:pt x="0" y="0"/>
                </a:lnTo>
                <a:lnTo>
                  <a:pt x="2860" y="1083"/>
                </a:lnTo>
                <a:lnTo>
                  <a:pt x="2834" y="1083"/>
                </a:lnTo>
                <a:close/>
              </a:path>
            </a:pathLst>
          </a:custGeom>
          <a:solidFill>
            <a:srgbClr val="ADC7D0"/>
          </a:solidFill>
          <a:ln>
            <a:noFill/>
          </a:ln>
        </p:spPr>
      </p:sp>
      <p:sp>
        <p:nvSpPr>
          <p:cNvPr id="3223" name="Freeform 493"/>
          <p:cNvSpPr/>
          <p:nvPr/>
        </p:nvSpPr>
        <p:spPr>
          <a:xfrm>
            <a:off x="939960" y="244080"/>
            <a:ext cx="1038960" cy="393480"/>
          </a:xfrm>
          <a:custGeom>
            <a:avLst/>
            <a:gdLst/>
            <a:ahLst/>
            <a:cxnLst/>
            <a:rect l="0" t="0" r="r" b="b"/>
            <a:pathLst>
              <a:path w="2886" h="1093">
                <a:moveTo>
                  <a:pt x="2860" y="1092"/>
                </a:moveTo>
                <a:lnTo>
                  <a:pt x="0" y="9"/>
                </a:lnTo>
                <a:lnTo>
                  <a:pt x="0" y="0"/>
                </a:lnTo>
                <a:lnTo>
                  <a:pt x="2885" y="1092"/>
                </a:lnTo>
                <a:lnTo>
                  <a:pt x="2860" y="1092"/>
                </a:lnTo>
                <a:close/>
              </a:path>
            </a:pathLst>
          </a:custGeom>
          <a:solidFill>
            <a:srgbClr val="AEC8D1"/>
          </a:solidFill>
          <a:ln>
            <a:noFill/>
          </a:ln>
        </p:spPr>
      </p:sp>
      <p:sp>
        <p:nvSpPr>
          <p:cNvPr id="3224" name="Freeform 494"/>
          <p:cNvSpPr/>
          <p:nvPr/>
        </p:nvSpPr>
        <p:spPr>
          <a:xfrm>
            <a:off x="939960" y="240480"/>
            <a:ext cx="1047960" cy="397080"/>
          </a:xfrm>
          <a:custGeom>
            <a:avLst/>
            <a:gdLst/>
            <a:ahLst/>
            <a:cxnLst/>
            <a:rect l="0" t="0" r="r" b="b"/>
            <a:pathLst>
              <a:path w="2911" h="1103">
                <a:moveTo>
                  <a:pt x="2885" y="1102"/>
                </a:moveTo>
                <a:lnTo>
                  <a:pt x="0" y="10"/>
                </a:lnTo>
                <a:lnTo>
                  <a:pt x="0" y="0"/>
                </a:lnTo>
                <a:lnTo>
                  <a:pt x="2910" y="1102"/>
                </a:lnTo>
                <a:lnTo>
                  <a:pt x="2885" y="1102"/>
                </a:lnTo>
                <a:close/>
              </a:path>
            </a:pathLst>
          </a:custGeom>
          <a:solidFill>
            <a:srgbClr val="B0C8D1"/>
          </a:solidFill>
          <a:ln>
            <a:noFill/>
          </a:ln>
        </p:spPr>
      </p:sp>
      <p:sp>
        <p:nvSpPr>
          <p:cNvPr id="3225" name="Freeform 495"/>
          <p:cNvSpPr/>
          <p:nvPr/>
        </p:nvSpPr>
        <p:spPr>
          <a:xfrm>
            <a:off x="939960" y="237240"/>
            <a:ext cx="1056960" cy="400320"/>
          </a:xfrm>
          <a:custGeom>
            <a:avLst/>
            <a:gdLst/>
            <a:ahLst/>
            <a:cxnLst/>
            <a:rect l="0" t="0" r="r" b="b"/>
            <a:pathLst>
              <a:path w="2936" h="1112">
                <a:moveTo>
                  <a:pt x="2910" y="1111"/>
                </a:moveTo>
                <a:lnTo>
                  <a:pt x="0" y="9"/>
                </a:lnTo>
                <a:lnTo>
                  <a:pt x="0" y="0"/>
                </a:lnTo>
                <a:lnTo>
                  <a:pt x="2935" y="1111"/>
                </a:lnTo>
                <a:lnTo>
                  <a:pt x="2910" y="1111"/>
                </a:lnTo>
                <a:close/>
              </a:path>
            </a:pathLst>
          </a:custGeom>
          <a:solidFill>
            <a:srgbClr val="B1C9D2"/>
          </a:solidFill>
          <a:ln>
            <a:noFill/>
          </a:ln>
        </p:spPr>
      </p:sp>
      <p:sp>
        <p:nvSpPr>
          <p:cNvPr id="3226" name="Freeform 496"/>
          <p:cNvSpPr/>
          <p:nvPr/>
        </p:nvSpPr>
        <p:spPr>
          <a:xfrm>
            <a:off x="939960" y="233640"/>
            <a:ext cx="1065960" cy="403920"/>
          </a:xfrm>
          <a:custGeom>
            <a:avLst/>
            <a:gdLst/>
            <a:ahLst/>
            <a:cxnLst/>
            <a:rect l="0" t="0" r="r" b="b"/>
            <a:pathLst>
              <a:path w="2961" h="1122">
                <a:moveTo>
                  <a:pt x="2935" y="1121"/>
                </a:moveTo>
                <a:lnTo>
                  <a:pt x="0" y="10"/>
                </a:lnTo>
                <a:lnTo>
                  <a:pt x="0" y="0"/>
                </a:lnTo>
                <a:lnTo>
                  <a:pt x="2960" y="1121"/>
                </a:lnTo>
                <a:lnTo>
                  <a:pt x="2935" y="1121"/>
                </a:lnTo>
                <a:close/>
              </a:path>
            </a:pathLst>
          </a:custGeom>
          <a:solidFill>
            <a:srgbClr val="B2C9D3"/>
          </a:solidFill>
          <a:ln>
            <a:noFill/>
          </a:ln>
        </p:spPr>
      </p:sp>
      <p:sp>
        <p:nvSpPr>
          <p:cNvPr id="3227" name="Freeform 497"/>
          <p:cNvSpPr/>
          <p:nvPr/>
        </p:nvSpPr>
        <p:spPr>
          <a:xfrm>
            <a:off x="939960" y="230400"/>
            <a:ext cx="1074960" cy="407160"/>
          </a:xfrm>
          <a:custGeom>
            <a:avLst/>
            <a:gdLst/>
            <a:ahLst/>
            <a:cxnLst/>
            <a:rect l="0" t="0" r="r" b="b"/>
            <a:pathLst>
              <a:path w="2986" h="1131">
                <a:moveTo>
                  <a:pt x="2960" y="1130"/>
                </a:moveTo>
                <a:lnTo>
                  <a:pt x="0" y="9"/>
                </a:lnTo>
                <a:lnTo>
                  <a:pt x="0" y="0"/>
                </a:lnTo>
                <a:lnTo>
                  <a:pt x="2985" y="1130"/>
                </a:lnTo>
                <a:lnTo>
                  <a:pt x="2960" y="1130"/>
                </a:lnTo>
                <a:close/>
              </a:path>
            </a:pathLst>
          </a:custGeom>
          <a:solidFill>
            <a:srgbClr val="B3CAD3"/>
          </a:solidFill>
          <a:ln>
            <a:noFill/>
          </a:ln>
        </p:spPr>
      </p:sp>
      <p:sp>
        <p:nvSpPr>
          <p:cNvPr id="3228" name="Freeform 498"/>
          <p:cNvSpPr/>
          <p:nvPr/>
        </p:nvSpPr>
        <p:spPr>
          <a:xfrm>
            <a:off x="939960" y="226800"/>
            <a:ext cx="1083960" cy="410760"/>
          </a:xfrm>
          <a:custGeom>
            <a:avLst/>
            <a:gdLst/>
            <a:ahLst/>
            <a:cxnLst/>
            <a:rect l="0" t="0" r="r" b="b"/>
            <a:pathLst>
              <a:path w="3011" h="1141">
                <a:moveTo>
                  <a:pt x="2985" y="1140"/>
                </a:moveTo>
                <a:lnTo>
                  <a:pt x="0" y="10"/>
                </a:lnTo>
                <a:lnTo>
                  <a:pt x="0" y="0"/>
                </a:lnTo>
                <a:lnTo>
                  <a:pt x="3010" y="1140"/>
                </a:lnTo>
                <a:lnTo>
                  <a:pt x="2985" y="1140"/>
                </a:lnTo>
                <a:close/>
              </a:path>
            </a:pathLst>
          </a:custGeom>
          <a:solidFill>
            <a:srgbClr val="B4CBD4"/>
          </a:solidFill>
          <a:ln>
            <a:noFill/>
          </a:ln>
        </p:spPr>
      </p:sp>
      <p:sp>
        <p:nvSpPr>
          <p:cNvPr id="3229" name="Freeform 499"/>
          <p:cNvSpPr/>
          <p:nvPr/>
        </p:nvSpPr>
        <p:spPr>
          <a:xfrm>
            <a:off x="939960" y="223560"/>
            <a:ext cx="1092960" cy="414000"/>
          </a:xfrm>
          <a:custGeom>
            <a:avLst/>
            <a:gdLst/>
            <a:ahLst/>
            <a:cxnLst/>
            <a:rect l="0" t="0" r="r" b="b"/>
            <a:pathLst>
              <a:path w="3036" h="1150">
                <a:moveTo>
                  <a:pt x="3010" y="1149"/>
                </a:moveTo>
                <a:lnTo>
                  <a:pt x="0" y="9"/>
                </a:lnTo>
                <a:lnTo>
                  <a:pt x="0" y="0"/>
                </a:lnTo>
                <a:lnTo>
                  <a:pt x="3035" y="1149"/>
                </a:lnTo>
                <a:lnTo>
                  <a:pt x="3010" y="1149"/>
                </a:lnTo>
                <a:close/>
              </a:path>
            </a:pathLst>
          </a:custGeom>
          <a:solidFill>
            <a:srgbClr val="B5CCD4"/>
          </a:solidFill>
          <a:ln>
            <a:noFill/>
          </a:ln>
        </p:spPr>
      </p:sp>
      <p:sp>
        <p:nvSpPr>
          <p:cNvPr id="3230" name="Freeform 500"/>
          <p:cNvSpPr/>
          <p:nvPr/>
        </p:nvSpPr>
        <p:spPr>
          <a:xfrm>
            <a:off x="939960" y="219960"/>
            <a:ext cx="1101960" cy="417600"/>
          </a:xfrm>
          <a:custGeom>
            <a:avLst/>
            <a:gdLst/>
            <a:ahLst/>
            <a:cxnLst/>
            <a:rect l="0" t="0" r="r" b="b"/>
            <a:pathLst>
              <a:path w="3061" h="1160">
                <a:moveTo>
                  <a:pt x="3035" y="1159"/>
                </a:moveTo>
                <a:lnTo>
                  <a:pt x="0" y="10"/>
                </a:lnTo>
                <a:lnTo>
                  <a:pt x="0" y="0"/>
                </a:lnTo>
                <a:lnTo>
                  <a:pt x="3060" y="1159"/>
                </a:lnTo>
                <a:lnTo>
                  <a:pt x="3035" y="1159"/>
                </a:lnTo>
                <a:close/>
              </a:path>
            </a:pathLst>
          </a:custGeom>
          <a:solidFill>
            <a:srgbClr val="B6CCD5"/>
          </a:solidFill>
          <a:ln>
            <a:noFill/>
          </a:ln>
        </p:spPr>
      </p:sp>
      <p:sp>
        <p:nvSpPr>
          <p:cNvPr id="3231" name="Freeform 501"/>
          <p:cNvSpPr/>
          <p:nvPr/>
        </p:nvSpPr>
        <p:spPr>
          <a:xfrm>
            <a:off x="939960" y="216720"/>
            <a:ext cx="1110960" cy="420840"/>
          </a:xfrm>
          <a:custGeom>
            <a:avLst/>
            <a:gdLst/>
            <a:ahLst/>
            <a:cxnLst/>
            <a:rect l="0" t="0" r="r" b="b"/>
            <a:pathLst>
              <a:path w="3086" h="1169">
                <a:moveTo>
                  <a:pt x="3060" y="1168"/>
                </a:moveTo>
                <a:lnTo>
                  <a:pt x="0" y="9"/>
                </a:lnTo>
                <a:lnTo>
                  <a:pt x="0" y="0"/>
                </a:lnTo>
                <a:lnTo>
                  <a:pt x="3085" y="1168"/>
                </a:lnTo>
                <a:lnTo>
                  <a:pt x="3060" y="1168"/>
                </a:lnTo>
                <a:close/>
              </a:path>
            </a:pathLst>
          </a:custGeom>
          <a:solidFill>
            <a:srgbClr val="B7CDD5"/>
          </a:solidFill>
          <a:ln>
            <a:noFill/>
          </a:ln>
        </p:spPr>
      </p:sp>
      <p:sp>
        <p:nvSpPr>
          <p:cNvPr id="3232" name="Freeform 502"/>
          <p:cNvSpPr/>
          <p:nvPr/>
        </p:nvSpPr>
        <p:spPr>
          <a:xfrm>
            <a:off x="939960" y="213120"/>
            <a:ext cx="1119960" cy="424440"/>
          </a:xfrm>
          <a:custGeom>
            <a:avLst/>
            <a:gdLst/>
            <a:ahLst/>
            <a:cxnLst/>
            <a:rect l="0" t="0" r="r" b="b"/>
            <a:pathLst>
              <a:path w="3111" h="1179">
                <a:moveTo>
                  <a:pt x="3085" y="1178"/>
                </a:moveTo>
                <a:lnTo>
                  <a:pt x="0" y="10"/>
                </a:lnTo>
                <a:lnTo>
                  <a:pt x="0" y="0"/>
                </a:lnTo>
                <a:lnTo>
                  <a:pt x="3110" y="1178"/>
                </a:lnTo>
                <a:lnTo>
                  <a:pt x="3085" y="1178"/>
                </a:lnTo>
                <a:close/>
              </a:path>
            </a:pathLst>
          </a:custGeom>
          <a:solidFill>
            <a:srgbClr val="B8CED6"/>
          </a:solidFill>
          <a:ln>
            <a:noFill/>
          </a:ln>
        </p:spPr>
      </p:sp>
      <p:sp>
        <p:nvSpPr>
          <p:cNvPr id="3233" name="Freeform 503"/>
          <p:cNvSpPr/>
          <p:nvPr/>
        </p:nvSpPr>
        <p:spPr>
          <a:xfrm>
            <a:off x="939960" y="209880"/>
            <a:ext cx="1128960" cy="427680"/>
          </a:xfrm>
          <a:custGeom>
            <a:avLst/>
            <a:gdLst/>
            <a:ahLst/>
            <a:cxnLst/>
            <a:rect l="0" t="0" r="r" b="b"/>
            <a:pathLst>
              <a:path w="3136" h="1188">
                <a:moveTo>
                  <a:pt x="3110" y="1187"/>
                </a:moveTo>
                <a:lnTo>
                  <a:pt x="0" y="9"/>
                </a:lnTo>
                <a:lnTo>
                  <a:pt x="0" y="0"/>
                </a:lnTo>
                <a:lnTo>
                  <a:pt x="3135" y="1187"/>
                </a:lnTo>
                <a:lnTo>
                  <a:pt x="3110" y="1187"/>
                </a:lnTo>
                <a:close/>
              </a:path>
            </a:pathLst>
          </a:custGeom>
          <a:solidFill>
            <a:srgbClr val="B9CFD7"/>
          </a:solidFill>
          <a:ln>
            <a:noFill/>
          </a:ln>
        </p:spPr>
      </p:sp>
      <p:sp>
        <p:nvSpPr>
          <p:cNvPr id="3234" name="Freeform 504"/>
          <p:cNvSpPr/>
          <p:nvPr/>
        </p:nvSpPr>
        <p:spPr>
          <a:xfrm>
            <a:off x="939960" y="206280"/>
            <a:ext cx="1137960" cy="431280"/>
          </a:xfrm>
          <a:custGeom>
            <a:avLst/>
            <a:gdLst/>
            <a:ahLst/>
            <a:cxnLst/>
            <a:rect l="0" t="0" r="r" b="b"/>
            <a:pathLst>
              <a:path w="3161" h="1198">
                <a:moveTo>
                  <a:pt x="3135" y="1197"/>
                </a:moveTo>
                <a:lnTo>
                  <a:pt x="0" y="10"/>
                </a:lnTo>
                <a:lnTo>
                  <a:pt x="0" y="0"/>
                </a:lnTo>
                <a:lnTo>
                  <a:pt x="3160" y="1197"/>
                </a:lnTo>
                <a:lnTo>
                  <a:pt x="3135" y="1197"/>
                </a:lnTo>
                <a:close/>
              </a:path>
            </a:pathLst>
          </a:custGeom>
          <a:solidFill>
            <a:srgbClr val="BACFD7"/>
          </a:solidFill>
          <a:ln>
            <a:noFill/>
          </a:ln>
        </p:spPr>
      </p:sp>
      <p:sp>
        <p:nvSpPr>
          <p:cNvPr id="3235" name="Freeform 505"/>
          <p:cNvSpPr/>
          <p:nvPr/>
        </p:nvSpPr>
        <p:spPr>
          <a:xfrm>
            <a:off x="939960" y="203040"/>
            <a:ext cx="1146960" cy="434520"/>
          </a:xfrm>
          <a:custGeom>
            <a:avLst/>
            <a:gdLst/>
            <a:ahLst/>
            <a:cxnLst/>
            <a:rect l="0" t="0" r="r" b="b"/>
            <a:pathLst>
              <a:path w="3186" h="1207">
                <a:moveTo>
                  <a:pt x="3160" y="1206"/>
                </a:moveTo>
                <a:lnTo>
                  <a:pt x="0" y="9"/>
                </a:lnTo>
                <a:lnTo>
                  <a:pt x="0" y="0"/>
                </a:lnTo>
                <a:lnTo>
                  <a:pt x="3185" y="1206"/>
                </a:lnTo>
                <a:lnTo>
                  <a:pt x="3160" y="1206"/>
                </a:lnTo>
                <a:close/>
              </a:path>
            </a:pathLst>
          </a:custGeom>
          <a:solidFill>
            <a:srgbClr val="BBD0D8"/>
          </a:solidFill>
          <a:ln>
            <a:noFill/>
          </a:ln>
        </p:spPr>
      </p:sp>
      <p:sp>
        <p:nvSpPr>
          <p:cNvPr id="3236" name="Freeform 506"/>
          <p:cNvSpPr/>
          <p:nvPr/>
        </p:nvSpPr>
        <p:spPr>
          <a:xfrm>
            <a:off x="939960" y="199440"/>
            <a:ext cx="1155960" cy="438120"/>
          </a:xfrm>
          <a:custGeom>
            <a:avLst/>
            <a:gdLst/>
            <a:ahLst/>
            <a:cxnLst/>
            <a:rect l="0" t="0" r="r" b="b"/>
            <a:pathLst>
              <a:path w="3211" h="1217">
                <a:moveTo>
                  <a:pt x="3185" y="1216"/>
                </a:moveTo>
                <a:lnTo>
                  <a:pt x="0" y="10"/>
                </a:lnTo>
                <a:lnTo>
                  <a:pt x="0" y="0"/>
                </a:lnTo>
                <a:lnTo>
                  <a:pt x="3210" y="1216"/>
                </a:lnTo>
                <a:lnTo>
                  <a:pt x="3185" y="1216"/>
                </a:lnTo>
                <a:close/>
              </a:path>
            </a:pathLst>
          </a:custGeom>
          <a:solidFill>
            <a:srgbClr val="BDD1D8"/>
          </a:solidFill>
          <a:ln>
            <a:noFill/>
          </a:ln>
        </p:spPr>
      </p:sp>
      <p:sp>
        <p:nvSpPr>
          <p:cNvPr id="3237" name="Freeform 507"/>
          <p:cNvSpPr/>
          <p:nvPr/>
        </p:nvSpPr>
        <p:spPr>
          <a:xfrm>
            <a:off x="939960" y="199440"/>
            <a:ext cx="1155960" cy="438120"/>
          </a:xfrm>
          <a:custGeom>
            <a:avLst/>
            <a:gdLst/>
            <a:ahLst/>
            <a:cxnLst/>
            <a:rect l="0" t="0" r="r" b="b"/>
            <a:pathLst>
              <a:path w="3211" h="1217">
                <a:moveTo>
                  <a:pt x="3210" y="1216"/>
                </a:moveTo>
                <a:lnTo>
                  <a:pt x="0" y="0"/>
                </a:lnTo>
                <a:lnTo>
                  <a:pt x="25" y="0"/>
                </a:lnTo>
                <a:lnTo>
                  <a:pt x="3210" y="1206"/>
                </a:lnTo>
                <a:lnTo>
                  <a:pt x="3210" y="1216"/>
                </a:lnTo>
                <a:close/>
              </a:path>
            </a:pathLst>
          </a:custGeom>
          <a:solidFill>
            <a:srgbClr val="BED2D9"/>
          </a:solidFill>
          <a:ln>
            <a:noFill/>
          </a:ln>
        </p:spPr>
      </p:sp>
      <p:sp>
        <p:nvSpPr>
          <p:cNvPr id="3238" name="Freeform 508"/>
          <p:cNvSpPr/>
          <p:nvPr/>
        </p:nvSpPr>
        <p:spPr>
          <a:xfrm>
            <a:off x="948960" y="199440"/>
            <a:ext cx="1146960" cy="434520"/>
          </a:xfrm>
          <a:custGeom>
            <a:avLst/>
            <a:gdLst/>
            <a:ahLst/>
            <a:cxnLst/>
            <a:rect l="0" t="0" r="r" b="b"/>
            <a:pathLst>
              <a:path w="3186" h="1207">
                <a:moveTo>
                  <a:pt x="3185" y="1206"/>
                </a:moveTo>
                <a:lnTo>
                  <a:pt x="0" y="0"/>
                </a:lnTo>
                <a:lnTo>
                  <a:pt x="25" y="0"/>
                </a:lnTo>
                <a:lnTo>
                  <a:pt x="3185" y="1197"/>
                </a:lnTo>
                <a:lnTo>
                  <a:pt x="3185" y="1206"/>
                </a:lnTo>
                <a:close/>
              </a:path>
            </a:pathLst>
          </a:custGeom>
          <a:solidFill>
            <a:srgbClr val="BFD2D9"/>
          </a:solidFill>
          <a:ln>
            <a:noFill/>
          </a:ln>
        </p:spPr>
      </p:sp>
      <p:sp>
        <p:nvSpPr>
          <p:cNvPr id="3239" name="Freeform 509"/>
          <p:cNvSpPr/>
          <p:nvPr/>
        </p:nvSpPr>
        <p:spPr>
          <a:xfrm>
            <a:off x="957960" y="199440"/>
            <a:ext cx="1137960" cy="431280"/>
          </a:xfrm>
          <a:custGeom>
            <a:avLst/>
            <a:gdLst/>
            <a:ahLst/>
            <a:cxnLst/>
            <a:rect l="0" t="0" r="r" b="b"/>
            <a:pathLst>
              <a:path w="3161" h="1198">
                <a:moveTo>
                  <a:pt x="3160" y="1197"/>
                </a:moveTo>
                <a:lnTo>
                  <a:pt x="0" y="0"/>
                </a:lnTo>
                <a:lnTo>
                  <a:pt x="25" y="0"/>
                </a:lnTo>
                <a:lnTo>
                  <a:pt x="3160" y="1187"/>
                </a:lnTo>
                <a:lnTo>
                  <a:pt x="3160" y="1197"/>
                </a:lnTo>
                <a:close/>
              </a:path>
            </a:pathLst>
          </a:custGeom>
          <a:solidFill>
            <a:srgbClr val="C0D3DA"/>
          </a:solidFill>
          <a:ln>
            <a:noFill/>
          </a:ln>
        </p:spPr>
      </p:sp>
      <p:sp>
        <p:nvSpPr>
          <p:cNvPr id="3240" name="Freeform 510"/>
          <p:cNvSpPr/>
          <p:nvPr/>
        </p:nvSpPr>
        <p:spPr>
          <a:xfrm>
            <a:off x="966960" y="199440"/>
            <a:ext cx="1128960" cy="427680"/>
          </a:xfrm>
          <a:custGeom>
            <a:avLst/>
            <a:gdLst/>
            <a:ahLst/>
            <a:cxnLst/>
            <a:rect l="0" t="0" r="r" b="b"/>
            <a:pathLst>
              <a:path w="3136" h="1188">
                <a:moveTo>
                  <a:pt x="3135" y="1187"/>
                </a:moveTo>
                <a:lnTo>
                  <a:pt x="0" y="0"/>
                </a:lnTo>
                <a:lnTo>
                  <a:pt x="26" y="0"/>
                </a:lnTo>
                <a:lnTo>
                  <a:pt x="3135" y="1178"/>
                </a:lnTo>
                <a:lnTo>
                  <a:pt x="3135" y="1187"/>
                </a:lnTo>
                <a:close/>
              </a:path>
            </a:pathLst>
          </a:custGeom>
          <a:solidFill>
            <a:srgbClr val="C1D3DA"/>
          </a:solidFill>
          <a:ln>
            <a:noFill/>
          </a:ln>
        </p:spPr>
      </p:sp>
      <p:sp>
        <p:nvSpPr>
          <p:cNvPr id="3241" name="Freeform 511"/>
          <p:cNvSpPr/>
          <p:nvPr/>
        </p:nvSpPr>
        <p:spPr>
          <a:xfrm>
            <a:off x="976320" y="199440"/>
            <a:ext cx="1119600" cy="424440"/>
          </a:xfrm>
          <a:custGeom>
            <a:avLst/>
            <a:gdLst/>
            <a:ahLst/>
            <a:cxnLst/>
            <a:rect l="0" t="0" r="r" b="b"/>
            <a:pathLst>
              <a:path w="3110" h="1179">
                <a:moveTo>
                  <a:pt x="3109" y="1178"/>
                </a:moveTo>
                <a:lnTo>
                  <a:pt x="0" y="0"/>
                </a:lnTo>
                <a:lnTo>
                  <a:pt x="25" y="0"/>
                </a:lnTo>
                <a:lnTo>
                  <a:pt x="3109" y="1168"/>
                </a:lnTo>
                <a:lnTo>
                  <a:pt x="3109" y="1178"/>
                </a:lnTo>
                <a:close/>
              </a:path>
            </a:pathLst>
          </a:custGeom>
          <a:solidFill>
            <a:srgbClr val="C2D4DB"/>
          </a:solidFill>
          <a:ln>
            <a:noFill/>
          </a:ln>
        </p:spPr>
      </p:sp>
      <p:sp>
        <p:nvSpPr>
          <p:cNvPr id="3242" name="Freeform 512"/>
          <p:cNvSpPr/>
          <p:nvPr/>
        </p:nvSpPr>
        <p:spPr>
          <a:xfrm>
            <a:off x="985320" y="199440"/>
            <a:ext cx="1110600" cy="420840"/>
          </a:xfrm>
          <a:custGeom>
            <a:avLst/>
            <a:gdLst/>
            <a:ahLst/>
            <a:cxnLst/>
            <a:rect l="0" t="0" r="r" b="b"/>
            <a:pathLst>
              <a:path w="3085" h="1169">
                <a:moveTo>
                  <a:pt x="3084" y="1168"/>
                </a:moveTo>
                <a:lnTo>
                  <a:pt x="0" y="0"/>
                </a:lnTo>
                <a:lnTo>
                  <a:pt x="25" y="0"/>
                </a:lnTo>
                <a:lnTo>
                  <a:pt x="3084" y="1159"/>
                </a:lnTo>
                <a:lnTo>
                  <a:pt x="3084" y="1168"/>
                </a:lnTo>
                <a:close/>
              </a:path>
            </a:pathLst>
          </a:custGeom>
          <a:solidFill>
            <a:srgbClr val="C3D5DB"/>
          </a:solidFill>
          <a:ln>
            <a:noFill/>
          </a:ln>
        </p:spPr>
      </p:sp>
      <p:sp>
        <p:nvSpPr>
          <p:cNvPr id="3243" name="Freeform 513"/>
          <p:cNvSpPr/>
          <p:nvPr/>
        </p:nvSpPr>
        <p:spPr>
          <a:xfrm>
            <a:off x="994320" y="199440"/>
            <a:ext cx="1101600" cy="417600"/>
          </a:xfrm>
          <a:custGeom>
            <a:avLst/>
            <a:gdLst/>
            <a:ahLst/>
            <a:cxnLst/>
            <a:rect l="0" t="0" r="r" b="b"/>
            <a:pathLst>
              <a:path w="3060" h="1160">
                <a:moveTo>
                  <a:pt x="3059" y="1159"/>
                </a:moveTo>
                <a:lnTo>
                  <a:pt x="0" y="0"/>
                </a:lnTo>
                <a:lnTo>
                  <a:pt x="25" y="0"/>
                </a:lnTo>
                <a:lnTo>
                  <a:pt x="3059" y="1150"/>
                </a:lnTo>
                <a:lnTo>
                  <a:pt x="3059" y="1159"/>
                </a:lnTo>
                <a:close/>
              </a:path>
            </a:pathLst>
          </a:custGeom>
          <a:solidFill>
            <a:srgbClr val="C4D6DC"/>
          </a:solidFill>
          <a:ln>
            <a:noFill/>
          </a:ln>
        </p:spPr>
      </p:sp>
      <p:sp>
        <p:nvSpPr>
          <p:cNvPr id="3244" name="Freeform 514"/>
          <p:cNvSpPr/>
          <p:nvPr/>
        </p:nvSpPr>
        <p:spPr>
          <a:xfrm>
            <a:off x="1003320" y="199440"/>
            <a:ext cx="1092600" cy="414360"/>
          </a:xfrm>
          <a:custGeom>
            <a:avLst/>
            <a:gdLst/>
            <a:ahLst/>
            <a:cxnLst/>
            <a:rect l="0" t="0" r="r" b="b"/>
            <a:pathLst>
              <a:path w="3035" h="1151">
                <a:moveTo>
                  <a:pt x="3034" y="1150"/>
                </a:moveTo>
                <a:lnTo>
                  <a:pt x="0" y="0"/>
                </a:lnTo>
                <a:lnTo>
                  <a:pt x="25" y="0"/>
                </a:lnTo>
                <a:lnTo>
                  <a:pt x="3034" y="1140"/>
                </a:lnTo>
                <a:lnTo>
                  <a:pt x="3034" y="1150"/>
                </a:lnTo>
                <a:close/>
              </a:path>
            </a:pathLst>
          </a:custGeom>
          <a:solidFill>
            <a:srgbClr val="C5D6DD"/>
          </a:solidFill>
          <a:ln>
            <a:noFill/>
          </a:ln>
        </p:spPr>
      </p:sp>
      <p:sp>
        <p:nvSpPr>
          <p:cNvPr id="3245" name="Freeform 515"/>
          <p:cNvSpPr/>
          <p:nvPr/>
        </p:nvSpPr>
        <p:spPr>
          <a:xfrm>
            <a:off x="1012320" y="199440"/>
            <a:ext cx="1083600" cy="410760"/>
          </a:xfrm>
          <a:custGeom>
            <a:avLst/>
            <a:gdLst/>
            <a:ahLst/>
            <a:cxnLst/>
            <a:rect l="0" t="0" r="r" b="b"/>
            <a:pathLst>
              <a:path w="3010" h="1141">
                <a:moveTo>
                  <a:pt x="3009" y="1140"/>
                </a:moveTo>
                <a:lnTo>
                  <a:pt x="0" y="0"/>
                </a:lnTo>
                <a:lnTo>
                  <a:pt x="25" y="0"/>
                </a:lnTo>
                <a:lnTo>
                  <a:pt x="3009" y="1131"/>
                </a:lnTo>
                <a:lnTo>
                  <a:pt x="3009" y="1140"/>
                </a:lnTo>
                <a:close/>
              </a:path>
            </a:pathLst>
          </a:custGeom>
          <a:solidFill>
            <a:srgbClr val="C6D7DD"/>
          </a:solidFill>
          <a:ln>
            <a:noFill/>
          </a:ln>
        </p:spPr>
      </p:sp>
      <p:sp>
        <p:nvSpPr>
          <p:cNvPr id="3246" name="Freeform 516"/>
          <p:cNvSpPr/>
          <p:nvPr/>
        </p:nvSpPr>
        <p:spPr>
          <a:xfrm>
            <a:off x="1021320" y="199440"/>
            <a:ext cx="1074600" cy="407520"/>
          </a:xfrm>
          <a:custGeom>
            <a:avLst/>
            <a:gdLst/>
            <a:ahLst/>
            <a:cxnLst/>
            <a:rect l="0" t="0" r="r" b="b"/>
            <a:pathLst>
              <a:path w="2985" h="1132">
                <a:moveTo>
                  <a:pt x="2984" y="1131"/>
                </a:moveTo>
                <a:lnTo>
                  <a:pt x="0" y="0"/>
                </a:lnTo>
                <a:lnTo>
                  <a:pt x="25" y="0"/>
                </a:lnTo>
                <a:lnTo>
                  <a:pt x="2984" y="1121"/>
                </a:lnTo>
                <a:lnTo>
                  <a:pt x="2984" y="1131"/>
                </a:lnTo>
                <a:close/>
              </a:path>
            </a:pathLst>
          </a:custGeom>
          <a:solidFill>
            <a:srgbClr val="C7D7DE"/>
          </a:solidFill>
          <a:ln>
            <a:noFill/>
          </a:ln>
        </p:spPr>
      </p:sp>
      <p:sp>
        <p:nvSpPr>
          <p:cNvPr id="3247" name="Freeform 517"/>
          <p:cNvSpPr/>
          <p:nvPr/>
        </p:nvSpPr>
        <p:spPr>
          <a:xfrm>
            <a:off x="1030320" y="199440"/>
            <a:ext cx="1065600" cy="403920"/>
          </a:xfrm>
          <a:custGeom>
            <a:avLst/>
            <a:gdLst/>
            <a:ahLst/>
            <a:cxnLst/>
            <a:rect l="0" t="0" r="r" b="b"/>
            <a:pathLst>
              <a:path w="2960" h="1122">
                <a:moveTo>
                  <a:pt x="2959" y="1121"/>
                </a:moveTo>
                <a:lnTo>
                  <a:pt x="0" y="0"/>
                </a:lnTo>
                <a:lnTo>
                  <a:pt x="25" y="0"/>
                </a:lnTo>
                <a:lnTo>
                  <a:pt x="2959" y="1112"/>
                </a:lnTo>
                <a:lnTo>
                  <a:pt x="2959" y="1121"/>
                </a:lnTo>
                <a:close/>
              </a:path>
            </a:pathLst>
          </a:custGeom>
          <a:solidFill>
            <a:srgbClr val="C8D8DE"/>
          </a:solidFill>
          <a:ln>
            <a:noFill/>
          </a:ln>
        </p:spPr>
      </p:sp>
      <p:sp>
        <p:nvSpPr>
          <p:cNvPr id="3248" name="Freeform 518"/>
          <p:cNvSpPr/>
          <p:nvPr/>
        </p:nvSpPr>
        <p:spPr>
          <a:xfrm>
            <a:off x="1039320" y="199440"/>
            <a:ext cx="1056600" cy="401040"/>
          </a:xfrm>
          <a:custGeom>
            <a:avLst/>
            <a:gdLst/>
            <a:ahLst/>
            <a:cxnLst/>
            <a:rect l="0" t="0" r="r" b="b"/>
            <a:pathLst>
              <a:path w="2935" h="1114">
                <a:moveTo>
                  <a:pt x="2934" y="1113"/>
                </a:moveTo>
                <a:lnTo>
                  <a:pt x="0" y="0"/>
                </a:lnTo>
                <a:lnTo>
                  <a:pt x="25" y="0"/>
                </a:lnTo>
                <a:lnTo>
                  <a:pt x="2934" y="1102"/>
                </a:lnTo>
                <a:lnTo>
                  <a:pt x="2934" y="1113"/>
                </a:lnTo>
                <a:close/>
              </a:path>
            </a:pathLst>
          </a:custGeom>
          <a:solidFill>
            <a:srgbClr val="C9D9DF"/>
          </a:solidFill>
          <a:ln>
            <a:noFill/>
          </a:ln>
        </p:spPr>
      </p:sp>
      <p:sp>
        <p:nvSpPr>
          <p:cNvPr id="3249" name="Freeform 519"/>
          <p:cNvSpPr/>
          <p:nvPr/>
        </p:nvSpPr>
        <p:spPr>
          <a:xfrm>
            <a:off x="1048320" y="199440"/>
            <a:ext cx="1047600" cy="397080"/>
          </a:xfrm>
          <a:custGeom>
            <a:avLst/>
            <a:gdLst/>
            <a:ahLst/>
            <a:cxnLst/>
            <a:rect l="0" t="0" r="r" b="b"/>
            <a:pathLst>
              <a:path w="2910" h="1103">
                <a:moveTo>
                  <a:pt x="2909" y="1102"/>
                </a:moveTo>
                <a:lnTo>
                  <a:pt x="0" y="0"/>
                </a:lnTo>
                <a:lnTo>
                  <a:pt x="25" y="0"/>
                </a:lnTo>
                <a:lnTo>
                  <a:pt x="2909" y="1092"/>
                </a:lnTo>
                <a:lnTo>
                  <a:pt x="2909" y="1102"/>
                </a:lnTo>
                <a:close/>
              </a:path>
            </a:pathLst>
          </a:custGeom>
          <a:solidFill>
            <a:srgbClr val="CAD9DF"/>
          </a:solidFill>
          <a:ln>
            <a:noFill/>
          </a:ln>
        </p:spPr>
      </p:sp>
      <p:sp>
        <p:nvSpPr>
          <p:cNvPr id="3250" name="Freeform 520"/>
          <p:cNvSpPr/>
          <p:nvPr/>
        </p:nvSpPr>
        <p:spPr>
          <a:xfrm>
            <a:off x="1057320" y="199440"/>
            <a:ext cx="1038600" cy="393840"/>
          </a:xfrm>
          <a:custGeom>
            <a:avLst/>
            <a:gdLst/>
            <a:ahLst/>
            <a:cxnLst/>
            <a:rect l="0" t="0" r="r" b="b"/>
            <a:pathLst>
              <a:path w="2885" h="1094">
                <a:moveTo>
                  <a:pt x="2884" y="1093"/>
                </a:moveTo>
                <a:lnTo>
                  <a:pt x="0" y="0"/>
                </a:lnTo>
                <a:lnTo>
                  <a:pt x="25" y="0"/>
                </a:lnTo>
                <a:lnTo>
                  <a:pt x="2884" y="1082"/>
                </a:lnTo>
                <a:lnTo>
                  <a:pt x="2884" y="1093"/>
                </a:lnTo>
                <a:close/>
              </a:path>
            </a:pathLst>
          </a:custGeom>
          <a:solidFill>
            <a:srgbClr val="CADAE0"/>
          </a:solidFill>
          <a:ln>
            <a:noFill/>
          </a:ln>
        </p:spPr>
      </p:sp>
      <p:sp>
        <p:nvSpPr>
          <p:cNvPr id="3251" name="Freeform 521"/>
          <p:cNvSpPr/>
          <p:nvPr/>
        </p:nvSpPr>
        <p:spPr>
          <a:xfrm>
            <a:off x="1066320" y="199440"/>
            <a:ext cx="1029600" cy="390240"/>
          </a:xfrm>
          <a:custGeom>
            <a:avLst/>
            <a:gdLst/>
            <a:ahLst/>
            <a:cxnLst/>
            <a:rect l="0" t="0" r="r" b="b"/>
            <a:pathLst>
              <a:path w="2860" h="1084">
                <a:moveTo>
                  <a:pt x="2859" y="1083"/>
                </a:moveTo>
                <a:lnTo>
                  <a:pt x="0" y="0"/>
                </a:lnTo>
                <a:lnTo>
                  <a:pt x="25" y="0"/>
                </a:lnTo>
                <a:lnTo>
                  <a:pt x="2859" y="1074"/>
                </a:lnTo>
                <a:lnTo>
                  <a:pt x="2859" y="1083"/>
                </a:lnTo>
                <a:close/>
              </a:path>
            </a:pathLst>
          </a:custGeom>
          <a:solidFill>
            <a:srgbClr val="CBDBE0"/>
          </a:solidFill>
          <a:ln>
            <a:noFill/>
          </a:ln>
        </p:spPr>
      </p:sp>
      <p:sp>
        <p:nvSpPr>
          <p:cNvPr id="3252" name="Freeform 522"/>
          <p:cNvSpPr/>
          <p:nvPr/>
        </p:nvSpPr>
        <p:spPr>
          <a:xfrm>
            <a:off x="1075320" y="199440"/>
            <a:ext cx="1020600" cy="387000"/>
          </a:xfrm>
          <a:custGeom>
            <a:avLst/>
            <a:gdLst/>
            <a:ahLst/>
            <a:cxnLst/>
            <a:rect l="0" t="0" r="r" b="b"/>
            <a:pathLst>
              <a:path w="2835" h="1075">
                <a:moveTo>
                  <a:pt x="2834" y="1074"/>
                </a:moveTo>
                <a:lnTo>
                  <a:pt x="0" y="0"/>
                </a:lnTo>
                <a:lnTo>
                  <a:pt x="25" y="0"/>
                </a:lnTo>
                <a:lnTo>
                  <a:pt x="2834" y="1064"/>
                </a:lnTo>
                <a:lnTo>
                  <a:pt x="2834" y="1074"/>
                </a:lnTo>
                <a:close/>
              </a:path>
            </a:pathLst>
          </a:custGeom>
          <a:solidFill>
            <a:srgbClr val="CCDBE1"/>
          </a:solidFill>
          <a:ln>
            <a:noFill/>
          </a:ln>
        </p:spPr>
      </p:sp>
      <p:sp>
        <p:nvSpPr>
          <p:cNvPr id="3253" name="Freeform 523"/>
          <p:cNvSpPr/>
          <p:nvPr/>
        </p:nvSpPr>
        <p:spPr>
          <a:xfrm>
            <a:off x="1084320" y="199440"/>
            <a:ext cx="1011600" cy="383400"/>
          </a:xfrm>
          <a:custGeom>
            <a:avLst/>
            <a:gdLst/>
            <a:ahLst/>
            <a:cxnLst/>
            <a:rect l="0" t="0" r="r" b="b"/>
            <a:pathLst>
              <a:path w="2810" h="1065">
                <a:moveTo>
                  <a:pt x="2809" y="1064"/>
                </a:moveTo>
                <a:lnTo>
                  <a:pt x="0" y="0"/>
                </a:lnTo>
                <a:lnTo>
                  <a:pt x="25" y="0"/>
                </a:lnTo>
                <a:lnTo>
                  <a:pt x="2809" y="1055"/>
                </a:lnTo>
                <a:lnTo>
                  <a:pt x="2809" y="1064"/>
                </a:lnTo>
                <a:close/>
              </a:path>
            </a:pathLst>
          </a:custGeom>
          <a:solidFill>
            <a:srgbClr val="CDDCE1"/>
          </a:solidFill>
          <a:ln>
            <a:noFill/>
          </a:ln>
        </p:spPr>
      </p:sp>
      <p:sp>
        <p:nvSpPr>
          <p:cNvPr id="3254" name="Freeform 524"/>
          <p:cNvSpPr/>
          <p:nvPr/>
        </p:nvSpPr>
        <p:spPr>
          <a:xfrm>
            <a:off x="1093320" y="199440"/>
            <a:ext cx="1002600" cy="380160"/>
          </a:xfrm>
          <a:custGeom>
            <a:avLst/>
            <a:gdLst/>
            <a:ahLst/>
            <a:cxnLst/>
            <a:rect l="0" t="0" r="r" b="b"/>
            <a:pathLst>
              <a:path w="2785" h="1056">
                <a:moveTo>
                  <a:pt x="2784" y="1055"/>
                </a:moveTo>
                <a:lnTo>
                  <a:pt x="0" y="0"/>
                </a:lnTo>
                <a:lnTo>
                  <a:pt x="26" y="0"/>
                </a:lnTo>
                <a:lnTo>
                  <a:pt x="2784" y="1045"/>
                </a:lnTo>
                <a:lnTo>
                  <a:pt x="2784" y="1055"/>
                </a:lnTo>
                <a:close/>
              </a:path>
            </a:pathLst>
          </a:custGeom>
          <a:solidFill>
            <a:srgbClr val="CEDCE2"/>
          </a:solidFill>
          <a:ln>
            <a:noFill/>
          </a:ln>
        </p:spPr>
      </p:sp>
      <p:sp>
        <p:nvSpPr>
          <p:cNvPr id="3255" name="Freeform 525"/>
          <p:cNvSpPr/>
          <p:nvPr/>
        </p:nvSpPr>
        <p:spPr>
          <a:xfrm>
            <a:off x="1102680" y="199440"/>
            <a:ext cx="993240" cy="376560"/>
          </a:xfrm>
          <a:custGeom>
            <a:avLst/>
            <a:gdLst/>
            <a:ahLst/>
            <a:cxnLst/>
            <a:rect l="0" t="0" r="r" b="b"/>
            <a:pathLst>
              <a:path w="2759" h="1046">
                <a:moveTo>
                  <a:pt x="2758" y="1045"/>
                </a:moveTo>
                <a:lnTo>
                  <a:pt x="0" y="0"/>
                </a:lnTo>
                <a:lnTo>
                  <a:pt x="25" y="0"/>
                </a:lnTo>
                <a:lnTo>
                  <a:pt x="2758" y="1036"/>
                </a:lnTo>
                <a:lnTo>
                  <a:pt x="2758" y="1045"/>
                </a:lnTo>
                <a:close/>
              </a:path>
            </a:pathLst>
          </a:custGeom>
          <a:solidFill>
            <a:srgbClr val="CFDDE2"/>
          </a:solidFill>
          <a:ln>
            <a:noFill/>
          </a:ln>
        </p:spPr>
      </p:sp>
      <p:sp>
        <p:nvSpPr>
          <p:cNvPr id="3256" name="Freeform 526"/>
          <p:cNvSpPr/>
          <p:nvPr/>
        </p:nvSpPr>
        <p:spPr>
          <a:xfrm>
            <a:off x="1111680" y="199440"/>
            <a:ext cx="984240" cy="373320"/>
          </a:xfrm>
          <a:custGeom>
            <a:avLst/>
            <a:gdLst/>
            <a:ahLst/>
            <a:cxnLst/>
            <a:rect l="0" t="0" r="r" b="b"/>
            <a:pathLst>
              <a:path w="2734" h="1037">
                <a:moveTo>
                  <a:pt x="2733" y="1036"/>
                </a:moveTo>
                <a:lnTo>
                  <a:pt x="0" y="0"/>
                </a:lnTo>
                <a:lnTo>
                  <a:pt x="25" y="0"/>
                </a:lnTo>
                <a:lnTo>
                  <a:pt x="2733" y="1026"/>
                </a:lnTo>
                <a:lnTo>
                  <a:pt x="2733" y="1036"/>
                </a:lnTo>
                <a:close/>
              </a:path>
            </a:pathLst>
          </a:custGeom>
          <a:solidFill>
            <a:srgbClr val="D0DEE3"/>
          </a:solidFill>
          <a:ln>
            <a:noFill/>
          </a:ln>
        </p:spPr>
      </p:sp>
      <p:sp>
        <p:nvSpPr>
          <p:cNvPr id="3257" name="Freeform 527"/>
          <p:cNvSpPr/>
          <p:nvPr/>
        </p:nvSpPr>
        <p:spPr>
          <a:xfrm>
            <a:off x="1120680" y="199440"/>
            <a:ext cx="975240" cy="369720"/>
          </a:xfrm>
          <a:custGeom>
            <a:avLst/>
            <a:gdLst/>
            <a:ahLst/>
            <a:cxnLst/>
            <a:rect l="0" t="0" r="r" b="b"/>
            <a:pathLst>
              <a:path w="2709" h="1027">
                <a:moveTo>
                  <a:pt x="2708" y="1026"/>
                </a:moveTo>
                <a:lnTo>
                  <a:pt x="0" y="0"/>
                </a:lnTo>
                <a:lnTo>
                  <a:pt x="25" y="0"/>
                </a:lnTo>
                <a:lnTo>
                  <a:pt x="2708" y="1017"/>
                </a:lnTo>
                <a:lnTo>
                  <a:pt x="2708" y="1026"/>
                </a:lnTo>
                <a:close/>
              </a:path>
            </a:pathLst>
          </a:custGeom>
          <a:solidFill>
            <a:srgbClr val="D1DEE3"/>
          </a:solidFill>
          <a:ln>
            <a:noFill/>
          </a:ln>
        </p:spPr>
      </p:sp>
      <p:sp>
        <p:nvSpPr>
          <p:cNvPr id="3258" name="Freeform 528"/>
          <p:cNvSpPr/>
          <p:nvPr/>
        </p:nvSpPr>
        <p:spPr>
          <a:xfrm>
            <a:off x="1129680" y="199440"/>
            <a:ext cx="966240" cy="366480"/>
          </a:xfrm>
          <a:custGeom>
            <a:avLst/>
            <a:gdLst/>
            <a:ahLst/>
            <a:cxnLst/>
            <a:rect l="0" t="0" r="r" b="b"/>
            <a:pathLst>
              <a:path w="2684" h="1018">
                <a:moveTo>
                  <a:pt x="2683" y="1017"/>
                </a:moveTo>
                <a:lnTo>
                  <a:pt x="0" y="0"/>
                </a:lnTo>
                <a:lnTo>
                  <a:pt x="25" y="0"/>
                </a:lnTo>
                <a:lnTo>
                  <a:pt x="2683" y="1007"/>
                </a:lnTo>
                <a:lnTo>
                  <a:pt x="2683" y="1017"/>
                </a:lnTo>
                <a:close/>
              </a:path>
            </a:pathLst>
          </a:custGeom>
          <a:solidFill>
            <a:srgbClr val="D2DFE4"/>
          </a:solidFill>
          <a:ln>
            <a:noFill/>
          </a:ln>
        </p:spPr>
      </p:sp>
      <p:sp>
        <p:nvSpPr>
          <p:cNvPr id="3259" name="Freeform 529"/>
          <p:cNvSpPr/>
          <p:nvPr/>
        </p:nvSpPr>
        <p:spPr>
          <a:xfrm>
            <a:off x="1138680" y="199440"/>
            <a:ext cx="957240" cy="362880"/>
          </a:xfrm>
          <a:custGeom>
            <a:avLst/>
            <a:gdLst/>
            <a:ahLst/>
            <a:cxnLst/>
            <a:rect l="0" t="0" r="r" b="b"/>
            <a:pathLst>
              <a:path w="2659" h="1008">
                <a:moveTo>
                  <a:pt x="2658" y="1007"/>
                </a:moveTo>
                <a:lnTo>
                  <a:pt x="0" y="0"/>
                </a:lnTo>
                <a:lnTo>
                  <a:pt x="25" y="0"/>
                </a:lnTo>
                <a:lnTo>
                  <a:pt x="2658" y="998"/>
                </a:lnTo>
                <a:lnTo>
                  <a:pt x="2658" y="1007"/>
                </a:lnTo>
                <a:close/>
              </a:path>
            </a:pathLst>
          </a:custGeom>
          <a:solidFill>
            <a:srgbClr val="D3E0E4"/>
          </a:solidFill>
          <a:ln>
            <a:noFill/>
          </a:ln>
        </p:spPr>
      </p:sp>
      <p:sp>
        <p:nvSpPr>
          <p:cNvPr id="3260" name="Freeform 530"/>
          <p:cNvSpPr/>
          <p:nvPr/>
        </p:nvSpPr>
        <p:spPr>
          <a:xfrm>
            <a:off x="1147680" y="199440"/>
            <a:ext cx="948240" cy="359640"/>
          </a:xfrm>
          <a:custGeom>
            <a:avLst/>
            <a:gdLst/>
            <a:ahLst/>
            <a:cxnLst/>
            <a:rect l="0" t="0" r="r" b="b"/>
            <a:pathLst>
              <a:path w="2634" h="999">
                <a:moveTo>
                  <a:pt x="2633" y="998"/>
                </a:moveTo>
                <a:lnTo>
                  <a:pt x="0" y="0"/>
                </a:lnTo>
                <a:lnTo>
                  <a:pt x="25" y="0"/>
                </a:lnTo>
                <a:lnTo>
                  <a:pt x="2633" y="988"/>
                </a:lnTo>
                <a:lnTo>
                  <a:pt x="2633" y="998"/>
                </a:lnTo>
                <a:close/>
              </a:path>
            </a:pathLst>
          </a:custGeom>
          <a:solidFill>
            <a:srgbClr val="D4E0E5"/>
          </a:solidFill>
          <a:ln>
            <a:noFill/>
          </a:ln>
        </p:spPr>
      </p:sp>
      <p:sp>
        <p:nvSpPr>
          <p:cNvPr id="3261" name="Freeform 531"/>
          <p:cNvSpPr/>
          <p:nvPr/>
        </p:nvSpPr>
        <p:spPr>
          <a:xfrm>
            <a:off x="1156680" y="199440"/>
            <a:ext cx="939240" cy="356040"/>
          </a:xfrm>
          <a:custGeom>
            <a:avLst/>
            <a:gdLst/>
            <a:ahLst/>
            <a:cxnLst/>
            <a:rect l="0" t="0" r="r" b="b"/>
            <a:pathLst>
              <a:path w="2609" h="989">
                <a:moveTo>
                  <a:pt x="2608" y="988"/>
                </a:moveTo>
                <a:lnTo>
                  <a:pt x="0" y="0"/>
                </a:lnTo>
                <a:lnTo>
                  <a:pt x="25" y="0"/>
                </a:lnTo>
                <a:lnTo>
                  <a:pt x="2608" y="979"/>
                </a:lnTo>
                <a:lnTo>
                  <a:pt x="2608" y="988"/>
                </a:lnTo>
                <a:close/>
              </a:path>
            </a:pathLst>
          </a:custGeom>
          <a:solidFill>
            <a:srgbClr val="D5E1E5"/>
          </a:solidFill>
          <a:ln>
            <a:noFill/>
          </a:ln>
        </p:spPr>
      </p:sp>
      <p:sp>
        <p:nvSpPr>
          <p:cNvPr id="3262" name="Freeform 532"/>
          <p:cNvSpPr/>
          <p:nvPr/>
        </p:nvSpPr>
        <p:spPr>
          <a:xfrm>
            <a:off x="1165680" y="199440"/>
            <a:ext cx="930240" cy="352800"/>
          </a:xfrm>
          <a:custGeom>
            <a:avLst/>
            <a:gdLst/>
            <a:ahLst/>
            <a:cxnLst/>
            <a:rect l="0" t="0" r="r" b="b"/>
            <a:pathLst>
              <a:path w="2584" h="980">
                <a:moveTo>
                  <a:pt x="2583" y="979"/>
                </a:moveTo>
                <a:lnTo>
                  <a:pt x="0" y="0"/>
                </a:lnTo>
                <a:lnTo>
                  <a:pt x="25" y="0"/>
                </a:lnTo>
                <a:lnTo>
                  <a:pt x="2583" y="969"/>
                </a:lnTo>
                <a:lnTo>
                  <a:pt x="2583" y="979"/>
                </a:lnTo>
                <a:close/>
              </a:path>
            </a:pathLst>
          </a:custGeom>
          <a:solidFill>
            <a:srgbClr val="D5E1E6"/>
          </a:solidFill>
          <a:ln>
            <a:noFill/>
          </a:ln>
        </p:spPr>
      </p:sp>
      <p:sp>
        <p:nvSpPr>
          <p:cNvPr id="3263" name="Freeform 533"/>
          <p:cNvSpPr/>
          <p:nvPr/>
        </p:nvSpPr>
        <p:spPr>
          <a:xfrm>
            <a:off x="1174680" y="199440"/>
            <a:ext cx="921240" cy="349200"/>
          </a:xfrm>
          <a:custGeom>
            <a:avLst/>
            <a:gdLst/>
            <a:ahLst/>
            <a:cxnLst/>
            <a:rect l="0" t="0" r="r" b="b"/>
            <a:pathLst>
              <a:path w="2559" h="970">
                <a:moveTo>
                  <a:pt x="2558" y="969"/>
                </a:moveTo>
                <a:lnTo>
                  <a:pt x="0" y="0"/>
                </a:lnTo>
                <a:lnTo>
                  <a:pt x="25" y="0"/>
                </a:lnTo>
                <a:lnTo>
                  <a:pt x="2558" y="960"/>
                </a:lnTo>
                <a:lnTo>
                  <a:pt x="2558" y="969"/>
                </a:lnTo>
                <a:close/>
              </a:path>
            </a:pathLst>
          </a:custGeom>
          <a:solidFill>
            <a:srgbClr val="D6E2E6"/>
          </a:solidFill>
          <a:ln>
            <a:noFill/>
          </a:ln>
        </p:spPr>
      </p:sp>
      <p:sp>
        <p:nvSpPr>
          <p:cNvPr id="3264" name="Freeform 534"/>
          <p:cNvSpPr/>
          <p:nvPr/>
        </p:nvSpPr>
        <p:spPr>
          <a:xfrm>
            <a:off x="1183680" y="199440"/>
            <a:ext cx="912240" cy="345960"/>
          </a:xfrm>
          <a:custGeom>
            <a:avLst/>
            <a:gdLst/>
            <a:ahLst/>
            <a:cxnLst/>
            <a:rect l="0" t="0" r="r" b="b"/>
            <a:pathLst>
              <a:path w="2534" h="961">
                <a:moveTo>
                  <a:pt x="2533" y="960"/>
                </a:moveTo>
                <a:lnTo>
                  <a:pt x="0" y="0"/>
                </a:lnTo>
                <a:lnTo>
                  <a:pt x="25" y="0"/>
                </a:lnTo>
                <a:lnTo>
                  <a:pt x="2533" y="950"/>
                </a:lnTo>
                <a:lnTo>
                  <a:pt x="2533" y="960"/>
                </a:lnTo>
                <a:close/>
              </a:path>
            </a:pathLst>
          </a:custGeom>
          <a:solidFill>
            <a:srgbClr val="D7E2E7"/>
          </a:solidFill>
          <a:ln>
            <a:noFill/>
          </a:ln>
        </p:spPr>
      </p:sp>
      <p:sp>
        <p:nvSpPr>
          <p:cNvPr id="3265" name="Freeform 535"/>
          <p:cNvSpPr/>
          <p:nvPr/>
        </p:nvSpPr>
        <p:spPr>
          <a:xfrm>
            <a:off x="1192680" y="199440"/>
            <a:ext cx="903240" cy="342360"/>
          </a:xfrm>
          <a:custGeom>
            <a:avLst/>
            <a:gdLst/>
            <a:ahLst/>
            <a:cxnLst/>
            <a:rect l="0" t="0" r="r" b="b"/>
            <a:pathLst>
              <a:path w="2509" h="951">
                <a:moveTo>
                  <a:pt x="2508" y="950"/>
                </a:moveTo>
                <a:lnTo>
                  <a:pt x="0" y="0"/>
                </a:lnTo>
                <a:lnTo>
                  <a:pt x="25" y="0"/>
                </a:lnTo>
                <a:lnTo>
                  <a:pt x="2508" y="941"/>
                </a:lnTo>
                <a:lnTo>
                  <a:pt x="2508" y="950"/>
                </a:lnTo>
                <a:close/>
              </a:path>
            </a:pathLst>
          </a:custGeom>
          <a:solidFill>
            <a:srgbClr val="D8E3E7"/>
          </a:solidFill>
          <a:ln>
            <a:noFill/>
          </a:ln>
        </p:spPr>
      </p:sp>
      <p:sp>
        <p:nvSpPr>
          <p:cNvPr id="3266" name="Freeform 536"/>
          <p:cNvSpPr/>
          <p:nvPr/>
        </p:nvSpPr>
        <p:spPr>
          <a:xfrm>
            <a:off x="1201680" y="199440"/>
            <a:ext cx="894240" cy="339120"/>
          </a:xfrm>
          <a:custGeom>
            <a:avLst/>
            <a:gdLst/>
            <a:ahLst/>
            <a:cxnLst/>
            <a:rect l="0" t="0" r="r" b="b"/>
            <a:pathLst>
              <a:path w="2484" h="942">
                <a:moveTo>
                  <a:pt x="2483" y="941"/>
                </a:moveTo>
                <a:lnTo>
                  <a:pt x="0" y="0"/>
                </a:lnTo>
                <a:lnTo>
                  <a:pt x="25" y="0"/>
                </a:lnTo>
                <a:lnTo>
                  <a:pt x="2483" y="931"/>
                </a:lnTo>
                <a:lnTo>
                  <a:pt x="2483" y="941"/>
                </a:lnTo>
                <a:close/>
              </a:path>
            </a:pathLst>
          </a:custGeom>
          <a:solidFill>
            <a:srgbClr val="D9E3E8"/>
          </a:solidFill>
          <a:ln>
            <a:noFill/>
          </a:ln>
        </p:spPr>
      </p:sp>
      <p:sp>
        <p:nvSpPr>
          <p:cNvPr id="3267" name="Freeform 537"/>
          <p:cNvSpPr/>
          <p:nvPr/>
        </p:nvSpPr>
        <p:spPr>
          <a:xfrm>
            <a:off x="1210680" y="199440"/>
            <a:ext cx="885240" cy="335520"/>
          </a:xfrm>
          <a:custGeom>
            <a:avLst/>
            <a:gdLst/>
            <a:ahLst/>
            <a:cxnLst/>
            <a:rect l="0" t="0" r="r" b="b"/>
            <a:pathLst>
              <a:path w="2459" h="932">
                <a:moveTo>
                  <a:pt x="2458" y="931"/>
                </a:moveTo>
                <a:lnTo>
                  <a:pt x="0" y="0"/>
                </a:lnTo>
                <a:lnTo>
                  <a:pt x="25" y="0"/>
                </a:lnTo>
                <a:lnTo>
                  <a:pt x="2458" y="922"/>
                </a:lnTo>
                <a:lnTo>
                  <a:pt x="2458" y="931"/>
                </a:lnTo>
                <a:close/>
              </a:path>
            </a:pathLst>
          </a:custGeom>
          <a:solidFill>
            <a:srgbClr val="DAE4E8"/>
          </a:solidFill>
          <a:ln>
            <a:noFill/>
          </a:ln>
        </p:spPr>
      </p:sp>
      <p:sp>
        <p:nvSpPr>
          <p:cNvPr id="3268" name="Freeform 538"/>
          <p:cNvSpPr/>
          <p:nvPr/>
        </p:nvSpPr>
        <p:spPr>
          <a:xfrm>
            <a:off x="1219680" y="199440"/>
            <a:ext cx="876240" cy="332280"/>
          </a:xfrm>
          <a:custGeom>
            <a:avLst/>
            <a:gdLst/>
            <a:ahLst/>
            <a:cxnLst/>
            <a:rect l="0" t="0" r="r" b="b"/>
            <a:pathLst>
              <a:path w="2434" h="923">
                <a:moveTo>
                  <a:pt x="2433" y="922"/>
                </a:moveTo>
                <a:lnTo>
                  <a:pt x="0" y="0"/>
                </a:lnTo>
                <a:lnTo>
                  <a:pt x="26" y="0"/>
                </a:lnTo>
                <a:lnTo>
                  <a:pt x="2433" y="912"/>
                </a:lnTo>
                <a:lnTo>
                  <a:pt x="2433" y="922"/>
                </a:lnTo>
                <a:close/>
              </a:path>
            </a:pathLst>
          </a:custGeom>
          <a:solidFill>
            <a:srgbClr val="DAE5E9"/>
          </a:solidFill>
          <a:ln>
            <a:noFill/>
          </a:ln>
        </p:spPr>
      </p:sp>
      <p:sp>
        <p:nvSpPr>
          <p:cNvPr id="3269" name="Freeform 539"/>
          <p:cNvSpPr/>
          <p:nvPr/>
        </p:nvSpPr>
        <p:spPr>
          <a:xfrm>
            <a:off x="1229040" y="199440"/>
            <a:ext cx="866880" cy="328680"/>
          </a:xfrm>
          <a:custGeom>
            <a:avLst/>
            <a:gdLst/>
            <a:ahLst/>
            <a:cxnLst/>
            <a:rect l="0" t="0" r="r" b="b"/>
            <a:pathLst>
              <a:path w="2408" h="913">
                <a:moveTo>
                  <a:pt x="2407" y="912"/>
                </a:moveTo>
                <a:lnTo>
                  <a:pt x="0" y="0"/>
                </a:lnTo>
                <a:lnTo>
                  <a:pt x="25" y="0"/>
                </a:lnTo>
                <a:lnTo>
                  <a:pt x="2407" y="903"/>
                </a:lnTo>
                <a:lnTo>
                  <a:pt x="2407" y="912"/>
                </a:lnTo>
                <a:close/>
              </a:path>
            </a:pathLst>
          </a:custGeom>
          <a:solidFill>
            <a:srgbClr val="DBE5E9"/>
          </a:solidFill>
          <a:ln>
            <a:noFill/>
          </a:ln>
        </p:spPr>
      </p:sp>
      <p:sp>
        <p:nvSpPr>
          <p:cNvPr id="3270" name="Freeform 540"/>
          <p:cNvSpPr/>
          <p:nvPr/>
        </p:nvSpPr>
        <p:spPr>
          <a:xfrm>
            <a:off x="1238040" y="199440"/>
            <a:ext cx="857880" cy="325440"/>
          </a:xfrm>
          <a:custGeom>
            <a:avLst/>
            <a:gdLst/>
            <a:ahLst/>
            <a:cxnLst/>
            <a:rect l="0" t="0" r="r" b="b"/>
            <a:pathLst>
              <a:path w="2383" h="904">
                <a:moveTo>
                  <a:pt x="2382" y="903"/>
                </a:moveTo>
                <a:lnTo>
                  <a:pt x="0" y="0"/>
                </a:lnTo>
                <a:lnTo>
                  <a:pt x="25" y="0"/>
                </a:lnTo>
                <a:lnTo>
                  <a:pt x="2382" y="893"/>
                </a:lnTo>
                <a:lnTo>
                  <a:pt x="2382" y="903"/>
                </a:lnTo>
                <a:close/>
              </a:path>
            </a:pathLst>
          </a:custGeom>
          <a:solidFill>
            <a:srgbClr val="DCE6EA"/>
          </a:solidFill>
          <a:ln>
            <a:noFill/>
          </a:ln>
        </p:spPr>
      </p:sp>
      <p:sp>
        <p:nvSpPr>
          <p:cNvPr id="3271" name="Freeform 541"/>
          <p:cNvSpPr/>
          <p:nvPr/>
        </p:nvSpPr>
        <p:spPr>
          <a:xfrm>
            <a:off x="1247040" y="199440"/>
            <a:ext cx="848880" cy="321840"/>
          </a:xfrm>
          <a:custGeom>
            <a:avLst/>
            <a:gdLst/>
            <a:ahLst/>
            <a:cxnLst/>
            <a:rect l="0" t="0" r="r" b="b"/>
            <a:pathLst>
              <a:path w="2358" h="894">
                <a:moveTo>
                  <a:pt x="2357" y="893"/>
                </a:moveTo>
                <a:lnTo>
                  <a:pt x="0" y="0"/>
                </a:lnTo>
                <a:lnTo>
                  <a:pt x="25" y="0"/>
                </a:lnTo>
                <a:lnTo>
                  <a:pt x="2357" y="884"/>
                </a:lnTo>
                <a:lnTo>
                  <a:pt x="2357" y="893"/>
                </a:lnTo>
                <a:close/>
              </a:path>
            </a:pathLst>
          </a:custGeom>
          <a:solidFill>
            <a:srgbClr val="DDE6EA"/>
          </a:solidFill>
          <a:ln>
            <a:noFill/>
          </a:ln>
        </p:spPr>
      </p:sp>
      <p:sp>
        <p:nvSpPr>
          <p:cNvPr id="3272" name="Freeform 542"/>
          <p:cNvSpPr/>
          <p:nvPr/>
        </p:nvSpPr>
        <p:spPr>
          <a:xfrm>
            <a:off x="1256040" y="199440"/>
            <a:ext cx="839880" cy="318600"/>
          </a:xfrm>
          <a:custGeom>
            <a:avLst/>
            <a:gdLst/>
            <a:ahLst/>
            <a:cxnLst/>
            <a:rect l="0" t="0" r="r" b="b"/>
            <a:pathLst>
              <a:path w="2333" h="885">
                <a:moveTo>
                  <a:pt x="2332" y="884"/>
                </a:moveTo>
                <a:lnTo>
                  <a:pt x="0" y="0"/>
                </a:lnTo>
                <a:lnTo>
                  <a:pt x="26" y="0"/>
                </a:lnTo>
                <a:lnTo>
                  <a:pt x="2332" y="874"/>
                </a:lnTo>
                <a:lnTo>
                  <a:pt x="2332" y="884"/>
                </a:lnTo>
                <a:close/>
              </a:path>
            </a:pathLst>
          </a:custGeom>
          <a:solidFill>
            <a:srgbClr val="DDE7EA"/>
          </a:solidFill>
          <a:ln>
            <a:noFill/>
          </a:ln>
        </p:spPr>
      </p:sp>
      <p:sp>
        <p:nvSpPr>
          <p:cNvPr id="3273" name="Freeform 543"/>
          <p:cNvSpPr/>
          <p:nvPr/>
        </p:nvSpPr>
        <p:spPr>
          <a:xfrm>
            <a:off x="1265040" y="199440"/>
            <a:ext cx="830880" cy="315000"/>
          </a:xfrm>
          <a:custGeom>
            <a:avLst/>
            <a:gdLst/>
            <a:ahLst/>
            <a:cxnLst/>
            <a:rect l="0" t="0" r="r" b="b"/>
            <a:pathLst>
              <a:path w="2308" h="875">
                <a:moveTo>
                  <a:pt x="2307" y="874"/>
                </a:moveTo>
                <a:lnTo>
                  <a:pt x="0" y="0"/>
                </a:lnTo>
                <a:lnTo>
                  <a:pt x="25" y="0"/>
                </a:lnTo>
                <a:lnTo>
                  <a:pt x="2307" y="865"/>
                </a:lnTo>
                <a:lnTo>
                  <a:pt x="2307" y="874"/>
                </a:lnTo>
                <a:close/>
              </a:path>
            </a:pathLst>
          </a:custGeom>
          <a:solidFill>
            <a:srgbClr val="DEE7EB"/>
          </a:solidFill>
          <a:ln>
            <a:noFill/>
          </a:ln>
        </p:spPr>
      </p:sp>
      <p:sp>
        <p:nvSpPr>
          <p:cNvPr id="3274" name="Freeform 544"/>
          <p:cNvSpPr/>
          <p:nvPr/>
        </p:nvSpPr>
        <p:spPr>
          <a:xfrm>
            <a:off x="1274040" y="199440"/>
            <a:ext cx="821880" cy="311760"/>
          </a:xfrm>
          <a:custGeom>
            <a:avLst/>
            <a:gdLst/>
            <a:ahLst/>
            <a:cxnLst/>
            <a:rect l="0" t="0" r="r" b="b"/>
            <a:pathLst>
              <a:path w="2283" h="866">
                <a:moveTo>
                  <a:pt x="2282" y="865"/>
                </a:moveTo>
                <a:lnTo>
                  <a:pt x="0" y="0"/>
                </a:lnTo>
                <a:lnTo>
                  <a:pt x="25" y="0"/>
                </a:lnTo>
                <a:lnTo>
                  <a:pt x="2282" y="855"/>
                </a:lnTo>
                <a:lnTo>
                  <a:pt x="2282" y="865"/>
                </a:lnTo>
                <a:close/>
              </a:path>
            </a:pathLst>
          </a:custGeom>
          <a:solidFill>
            <a:srgbClr val="DFE8EB"/>
          </a:solidFill>
          <a:ln>
            <a:noFill/>
          </a:ln>
        </p:spPr>
      </p:sp>
      <p:sp>
        <p:nvSpPr>
          <p:cNvPr id="3275" name="Freeform 545"/>
          <p:cNvSpPr/>
          <p:nvPr/>
        </p:nvSpPr>
        <p:spPr>
          <a:xfrm>
            <a:off x="1283040" y="199440"/>
            <a:ext cx="812880" cy="308160"/>
          </a:xfrm>
          <a:custGeom>
            <a:avLst/>
            <a:gdLst/>
            <a:ahLst/>
            <a:cxnLst/>
            <a:rect l="0" t="0" r="r" b="b"/>
            <a:pathLst>
              <a:path w="2258" h="856">
                <a:moveTo>
                  <a:pt x="2257" y="855"/>
                </a:moveTo>
                <a:lnTo>
                  <a:pt x="0" y="0"/>
                </a:lnTo>
                <a:lnTo>
                  <a:pt x="25" y="0"/>
                </a:lnTo>
                <a:lnTo>
                  <a:pt x="2257" y="846"/>
                </a:lnTo>
                <a:lnTo>
                  <a:pt x="2257" y="855"/>
                </a:lnTo>
                <a:close/>
              </a:path>
            </a:pathLst>
          </a:custGeom>
          <a:solidFill>
            <a:srgbClr val="E0E8EC"/>
          </a:solidFill>
          <a:ln>
            <a:noFill/>
          </a:ln>
        </p:spPr>
      </p:sp>
      <p:sp>
        <p:nvSpPr>
          <p:cNvPr id="3276" name="Freeform 546"/>
          <p:cNvSpPr/>
          <p:nvPr/>
        </p:nvSpPr>
        <p:spPr>
          <a:xfrm>
            <a:off x="1292040" y="199440"/>
            <a:ext cx="803880" cy="304920"/>
          </a:xfrm>
          <a:custGeom>
            <a:avLst/>
            <a:gdLst/>
            <a:ahLst/>
            <a:cxnLst/>
            <a:rect l="0" t="0" r="r" b="b"/>
            <a:pathLst>
              <a:path w="2233" h="847">
                <a:moveTo>
                  <a:pt x="2232" y="846"/>
                </a:moveTo>
                <a:lnTo>
                  <a:pt x="0" y="0"/>
                </a:lnTo>
                <a:lnTo>
                  <a:pt x="25" y="0"/>
                </a:lnTo>
                <a:lnTo>
                  <a:pt x="2232" y="836"/>
                </a:lnTo>
                <a:lnTo>
                  <a:pt x="2232" y="846"/>
                </a:lnTo>
                <a:close/>
              </a:path>
            </a:pathLst>
          </a:custGeom>
          <a:solidFill>
            <a:srgbClr val="E0E9EC"/>
          </a:solidFill>
          <a:ln>
            <a:noFill/>
          </a:ln>
        </p:spPr>
      </p:sp>
      <p:sp>
        <p:nvSpPr>
          <p:cNvPr id="3277" name="Freeform 547"/>
          <p:cNvSpPr/>
          <p:nvPr/>
        </p:nvSpPr>
        <p:spPr>
          <a:xfrm>
            <a:off x="1301040" y="199440"/>
            <a:ext cx="794880" cy="301320"/>
          </a:xfrm>
          <a:custGeom>
            <a:avLst/>
            <a:gdLst/>
            <a:ahLst/>
            <a:cxnLst/>
            <a:rect l="0" t="0" r="r" b="b"/>
            <a:pathLst>
              <a:path w="2208" h="837">
                <a:moveTo>
                  <a:pt x="2207" y="836"/>
                </a:moveTo>
                <a:lnTo>
                  <a:pt x="0" y="0"/>
                </a:lnTo>
                <a:lnTo>
                  <a:pt x="25" y="0"/>
                </a:lnTo>
                <a:lnTo>
                  <a:pt x="2207" y="827"/>
                </a:lnTo>
                <a:lnTo>
                  <a:pt x="2207" y="836"/>
                </a:lnTo>
                <a:close/>
              </a:path>
            </a:pathLst>
          </a:custGeom>
          <a:solidFill>
            <a:srgbClr val="E1E9ED"/>
          </a:solidFill>
          <a:ln>
            <a:noFill/>
          </a:ln>
        </p:spPr>
      </p:sp>
      <p:sp>
        <p:nvSpPr>
          <p:cNvPr id="3278" name="Freeform 548"/>
          <p:cNvSpPr/>
          <p:nvPr/>
        </p:nvSpPr>
        <p:spPr>
          <a:xfrm>
            <a:off x="1310040" y="199440"/>
            <a:ext cx="785880" cy="298080"/>
          </a:xfrm>
          <a:custGeom>
            <a:avLst/>
            <a:gdLst/>
            <a:ahLst/>
            <a:cxnLst/>
            <a:rect l="0" t="0" r="r" b="b"/>
            <a:pathLst>
              <a:path w="2183" h="828">
                <a:moveTo>
                  <a:pt x="2182" y="827"/>
                </a:moveTo>
                <a:lnTo>
                  <a:pt x="0" y="0"/>
                </a:lnTo>
                <a:lnTo>
                  <a:pt x="25" y="0"/>
                </a:lnTo>
                <a:lnTo>
                  <a:pt x="2182" y="817"/>
                </a:lnTo>
                <a:lnTo>
                  <a:pt x="2182" y="827"/>
                </a:lnTo>
                <a:close/>
              </a:path>
            </a:pathLst>
          </a:custGeom>
          <a:solidFill>
            <a:srgbClr val="E1EAED"/>
          </a:solidFill>
          <a:ln>
            <a:noFill/>
          </a:ln>
        </p:spPr>
      </p:sp>
      <p:sp>
        <p:nvSpPr>
          <p:cNvPr id="3279" name="Freeform 549"/>
          <p:cNvSpPr/>
          <p:nvPr/>
        </p:nvSpPr>
        <p:spPr>
          <a:xfrm>
            <a:off x="1319040" y="199440"/>
            <a:ext cx="776880" cy="294480"/>
          </a:xfrm>
          <a:custGeom>
            <a:avLst/>
            <a:gdLst/>
            <a:ahLst/>
            <a:cxnLst/>
            <a:rect l="0" t="0" r="r" b="b"/>
            <a:pathLst>
              <a:path w="2158" h="818">
                <a:moveTo>
                  <a:pt x="2157" y="817"/>
                </a:moveTo>
                <a:lnTo>
                  <a:pt x="0" y="0"/>
                </a:lnTo>
                <a:lnTo>
                  <a:pt x="25" y="0"/>
                </a:lnTo>
                <a:lnTo>
                  <a:pt x="2157" y="808"/>
                </a:lnTo>
                <a:lnTo>
                  <a:pt x="2157" y="817"/>
                </a:lnTo>
                <a:close/>
              </a:path>
            </a:pathLst>
          </a:custGeom>
          <a:solidFill>
            <a:srgbClr val="E2EAED"/>
          </a:solidFill>
          <a:ln>
            <a:noFill/>
          </a:ln>
        </p:spPr>
      </p:sp>
      <p:sp>
        <p:nvSpPr>
          <p:cNvPr id="3280" name="Freeform 550"/>
          <p:cNvSpPr/>
          <p:nvPr/>
        </p:nvSpPr>
        <p:spPr>
          <a:xfrm>
            <a:off x="1328040" y="199440"/>
            <a:ext cx="767880" cy="291240"/>
          </a:xfrm>
          <a:custGeom>
            <a:avLst/>
            <a:gdLst/>
            <a:ahLst/>
            <a:cxnLst/>
            <a:rect l="0" t="0" r="r" b="b"/>
            <a:pathLst>
              <a:path w="2133" h="809">
                <a:moveTo>
                  <a:pt x="2132" y="808"/>
                </a:moveTo>
                <a:lnTo>
                  <a:pt x="0" y="0"/>
                </a:lnTo>
                <a:lnTo>
                  <a:pt x="25" y="0"/>
                </a:lnTo>
                <a:lnTo>
                  <a:pt x="2132" y="798"/>
                </a:lnTo>
                <a:lnTo>
                  <a:pt x="2132" y="808"/>
                </a:lnTo>
                <a:close/>
              </a:path>
            </a:pathLst>
          </a:custGeom>
          <a:solidFill>
            <a:srgbClr val="E3EBEE"/>
          </a:solidFill>
          <a:ln>
            <a:noFill/>
          </a:ln>
        </p:spPr>
      </p:sp>
      <p:sp>
        <p:nvSpPr>
          <p:cNvPr id="3281" name="Freeform 551"/>
          <p:cNvSpPr/>
          <p:nvPr/>
        </p:nvSpPr>
        <p:spPr>
          <a:xfrm>
            <a:off x="1337040" y="199440"/>
            <a:ext cx="758880" cy="287640"/>
          </a:xfrm>
          <a:custGeom>
            <a:avLst/>
            <a:gdLst/>
            <a:ahLst/>
            <a:cxnLst/>
            <a:rect l="0" t="0" r="r" b="b"/>
            <a:pathLst>
              <a:path w="2108" h="799">
                <a:moveTo>
                  <a:pt x="2107" y="798"/>
                </a:moveTo>
                <a:lnTo>
                  <a:pt x="0" y="0"/>
                </a:lnTo>
                <a:lnTo>
                  <a:pt x="25" y="0"/>
                </a:lnTo>
                <a:lnTo>
                  <a:pt x="2107" y="789"/>
                </a:lnTo>
                <a:lnTo>
                  <a:pt x="2107" y="798"/>
                </a:lnTo>
                <a:close/>
              </a:path>
            </a:pathLst>
          </a:custGeom>
          <a:solidFill>
            <a:srgbClr val="E4EBEE"/>
          </a:solidFill>
          <a:ln>
            <a:noFill/>
          </a:ln>
        </p:spPr>
      </p:sp>
      <p:sp>
        <p:nvSpPr>
          <p:cNvPr id="3282" name="Freeform 552"/>
          <p:cNvSpPr/>
          <p:nvPr/>
        </p:nvSpPr>
        <p:spPr>
          <a:xfrm>
            <a:off x="1346040" y="199440"/>
            <a:ext cx="749880" cy="284400"/>
          </a:xfrm>
          <a:custGeom>
            <a:avLst/>
            <a:gdLst/>
            <a:ahLst/>
            <a:cxnLst/>
            <a:rect l="0" t="0" r="r" b="b"/>
            <a:pathLst>
              <a:path w="2083" h="790">
                <a:moveTo>
                  <a:pt x="2082" y="789"/>
                </a:moveTo>
                <a:lnTo>
                  <a:pt x="0" y="0"/>
                </a:lnTo>
                <a:lnTo>
                  <a:pt x="26" y="0"/>
                </a:lnTo>
                <a:lnTo>
                  <a:pt x="2082" y="779"/>
                </a:lnTo>
                <a:lnTo>
                  <a:pt x="2082" y="789"/>
                </a:lnTo>
                <a:close/>
              </a:path>
            </a:pathLst>
          </a:custGeom>
          <a:solidFill>
            <a:srgbClr val="E4ECEE"/>
          </a:solidFill>
          <a:ln>
            <a:noFill/>
          </a:ln>
        </p:spPr>
      </p:sp>
      <p:sp>
        <p:nvSpPr>
          <p:cNvPr id="3283" name="Freeform 553"/>
          <p:cNvSpPr/>
          <p:nvPr/>
        </p:nvSpPr>
        <p:spPr>
          <a:xfrm>
            <a:off x="1355400" y="199440"/>
            <a:ext cx="740520" cy="280800"/>
          </a:xfrm>
          <a:custGeom>
            <a:avLst/>
            <a:gdLst/>
            <a:ahLst/>
            <a:cxnLst/>
            <a:rect l="0" t="0" r="r" b="b"/>
            <a:pathLst>
              <a:path w="2057" h="780">
                <a:moveTo>
                  <a:pt x="2056" y="779"/>
                </a:moveTo>
                <a:lnTo>
                  <a:pt x="0" y="0"/>
                </a:lnTo>
                <a:lnTo>
                  <a:pt x="50" y="0"/>
                </a:lnTo>
                <a:lnTo>
                  <a:pt x="2056" y="760"/>
                </a:lnTo>
                <a:lnTo>
                  <a:pt x="2056" y="779"/>
                </a:lnTo>
                <a:close/>
              </a:path>
            </a:pathLst>
          </a:custGeom>
          <a:solidFill>
            <a:srgbClr val="E5ECEF"/>
          </a:solidFill>
          <a:ln>
            <a:noFill/>
          </a:ln>
        </p:spPr>
      </p:sp>
      <p:sp>
        <p:nvSpPr>
          <p:cNvPr id="3284" name="Freeform 554"/>
          <p:cNvSpPr/>
          <p:nvPr/>
        </p:nvSpPr>
        <p:spPr>
          <a:xfrm>
            <a:off x="1373400" y="199440"/>
            <a:ext cx="722520" cy="273960"/>
          </a:xfrm>
          <a:custGeom>
            <a:avLst/>
            <a:gdLst/>
            <a:ahLst/>
            <a:cxnLst/>
            <a:rect l="0" t="0" r="r" b="b"/>
            <a:pathLst>
              <a:path w="2007" h="761">
                <a:moveTo>
                  <a:pt x="2006" y="760"/>
                </a:moveTo>
                <a:lnTo>
                  <a:pt x="0" y="0"/>
                </a:lnTo>
                <a:lnTo>
                  <a:pt x="25" y="0"/>
                </a:lnTo>
                <a:lnTo>
                  <a:pt x="2006" y="751"/>
                </a:lnTo>
                <a:lnTo>
                  <a:pt x="2006" y="760"/>
                </a:lnTo>
                <a:close/>
              </a:path>
            </a:pathLst>
          </a:custGeom>
          <a:solidFill>
            <a:srgbClr val="E6EDF0"/>
          </a:solidFill>
          <a:ln>
            <a:noFill/>
          </a:ln>
        </p:spPr>
      </p:sp>
      <p:sp>
        <p:nvSpPr>
          <p:cNvPr id="3285" name="Freeform 555"/>
          <p:cNvSpPr/>
          <p:nvPr/>
        </p:nvSpPr>
        <p:spPr>
          <a:xfrm>
            <a:off x="1382400" y="199440"/>
            <a:ext cx="713520" cy="270720"/>
          </a:xfrm>
          <a:custGeom>
            <a:avLst/>
            <a:gdLst/>
            <a:ahLst/>
            <a:cxnLst/>
            <a:rect l="0" t="0" r="r" b="b"/>
            <a:pathLst>
              <a:path w="1982" h="752">
                <a:moveTo>
                  <a:pt x="1981" y="751"/>
                </a:moveTo>
                <a:lnTo>
                  <a:pt x="0" y="0"/>
                </a:lnTo>
                <a:lnTo>
                  <a:pt x="25" y="0"/>
                </a:lnTo>
                <a:lnTo>
                  <a:pt x="1981" y="741"/>
                </a:lnTo>
                <a:lnTo>
                  <a:pt x="1981" y="751"/>
                </a:lnTo>
                <a:close/>
              </a:path>
            </a:pathLst>
          </a:custGeom>
          <a:solidFill>
            <a:srgbClr val="E7EDF0"/>
          </a:solidFill>
          <a:ln>
            <a:noFill/>
          </a:ln>
        </p:spPr>
      </p:sp>
      <p:sp>
        <p:nvSpPr>
          <p:cNvPr id="3286" name="Freeform 556"/>
          <p:cNvSpPr/>
          <p:nvPr/>
        </p:nvSpPr>
        <p:spPr>
          <a:xfrm>
            <a:off x="1391400" y="199440"/>
            <a:ext cx="704520" cy="267120"/>
          </a:xfrm>
          <a:custGeom>
            <a:avLst/>
            <a:gdLst/>
            <a:ahLst/>
            <a:cxnLst/>
            <a:rect l="0" t="0" r="r" b="b"/>
            <a:pathLst>
              <a:path w="1957" h="742">
                <a:moveTo>
                  <a:pt x="1956" y="741"/>
                </a:moveTo>
                <a:lnTo>
                  <a:pt x="0" y="0"/>
                </a:lnTo>
                <a:lnTo>
                  <a:pt x="25" y="0"/>
                </a:lnTo>
                <a:lnTo>
                  <a:pt x="1956" y="732"/>
                </a:lnTo>
                <a:lnTo>
                  <a:pt x="1956" y="741"/>
                </a:lnTo>
                <a:close/>
              </a:path>
            </a:pathLst>
          </a:custGeom>
          <a:solidFill>
            <a:srgbClr val="E8EEF0"/>
          </a:solidFill>
          <a:ln>
            <a:noFill/>
          </a:ln>
        </p:spPr>
      </p:sp>
      <p:sp>
        <p:nvSpPr>
          <p:cNvPr id="3287" name="Freeform 557"/>
          <p:cNvSpPr/>
          <p:nvPr/>
        </p:nvSpPr>
        <p:spPr>
          <a:xfrm>
            <a:off x="1400400" y="199440"/>
            <a:ext cx="695520" cy="263880"/>
          </a:xfrm>
          <a:custGeom>
            <a:avLst/>
            <a:gdLst/>
            <a:ahLst/>
            <a:cxnLst/>
            <a:rect l="0" t="0" r="r" b="b"/>
            <a:pathLst>
              <a:path w="1932" h="733">
                <a:moveTo>
                  <a:pt x="1931" y="732"/>
                </a:moveTo>
                <a:lnTo>
                  <a:pt x="0" y="0"/>
                </a:lnTo>
                <a:lnTo>
                  <a:pt x="25" y="0"/>
                </a:lnTo>
                <a:lnTo>
                  <a:pt x="1931" y="722"/>
                </a:lnTo>
                <a:lnTo>
                  <a:pt x="1931" y="732"/>
                </a:lnTo>
                <a:close/>
              </a:path>
            </a:pathLst>
          </a:custGeom>
          <a:solidFill>
            <a:srgbClr val="E8EEF1"/>
          </a:solidFill>
          <a:ln>
            <a:noFill/>
          </a:ln>
        </p:spPr>
      </p:sp>
      <p:sp>
        <p:nvSpPr>
          <p:cNvPr id="3288" name="Freeform 558"/>
          <p:cNvSpPr/>
          <p:nvPr/>
        </p:nvSpPr>
        <p:spPr>
          <a:xfrm>
            <a:off x="1409400" y="199440"/>
            <a:ext cx="686520" cy="260280"/>
          </a:xfrm>
          <a:custGeom>
            <a:avLst/>
            <a:gdLst/>
            <a:ahLst/>
            <a:cxnLst/>
            <a:rect l="0" t="0" r="r" b="b"/>
            <a:pathLst>
              <a:path w="1907" h="723">
                <a:moveTo>
                  <a:pt x="1906" y="722"/>
                </a:moveTo>
                <a:lnTo>
                  <a:pt x="0" y="0"/>
                </a:lnTo>
                <a:lnTo>
                  <a:pt x="50" y="0"/>
                </a:lnTo>
                <a:lnTo>
                  <a:pt x="1906" y="703"/>
                </a:lnTo>
                <a:lnTo>
                  <a:pt x="1906" y="722"/>
                </a:lnTo>
                <a:close/>
              </a:path>
            </a:pathLst>
          </a:custGeom>
          <a:solidFill>
            <a:srgbClr val="E9EFF1"/>
          </a:solidFill>
          <a:ln>
            <a:noFill/>
          </a:ln>
        </p:spPr>
      </p:sp>
      <p:sp>
        <p:nvSpPr>
          <p:cNvPr id="3289" name="Freeform 559"/>
          <p:cNvSpPr/>
          <p:nvPr/>
        </p:nvSpPr>
        <p:spPr>
          <a:xfrm>
            <a:off x="1427400" y="199440"/>
            <a:ext cx="668520" cy="253440"/>
          </a:xfrm>
          <a:custGeom>
            <a:avLst/>
            <a:gdLst/>
            <a:ahLst/>
            <a:cxnLst/>
            <a:rect l="0" t="0" r="r" b="b"/>
            <a:pathLst>
              <a:path w="1857" h="704">
                <a:moveTo>
                  <a:pt x="1856" y="703"/>
                </a:moveTo>
                <a:lnTo>
                  <a:pt x="0" y="0"/>
                </a:lnTo>
                <a:lnTo>
                  <a:pt x="25" y="0"/>
                </a:lnTo>
                <a:lnTo>
                  <a:pt x="1856" y="694"/>
                </a:lnTo>
                <a:lnTo>
                  <a:pt x="1856" y="703"/>
                </a:lnTo>
                <a:close/>
              </a:path>
            </a:pathLst>
          </a:custGeom>
          <a:solidFill>
            <a:srgbClr val="EAEFF2"/>
          </a:solidFill>
          <a:ln>
            <a:noFill/>
          </a:ln>
        </p:spPr>
      </p:sp>
      <p:sp>
        <p:nvSpPr>
          <p:cNvPr id="3290" name="Freeform 560"/>
          <p:cNvSpPr/>
          <p:nvPr/>
        </p:nvSpPr>
        <p:spPr>
          <a:xfrm>
            <a:off x="1436400" y="199440"/>
            <a:ext cx="659520" cy="250200"/>
          </a:xfrm>
          <a:custGeom>
            <a:avLst/>
            <a:gdLst/>
            <a:ahLst/>
            <a:cxnLst/>
            <a:rect l="0" t="0" r="r" b="b"/>
            <a:pathLst>
              <a:path w="1832" h="695">
                <a:moveTo>
                  <a:pt x="1831" y="694"/>
                </a:moveTo>
                <a:lnTo>
                  <a:pt x="0" y="0"/>
                </a:lnTo>
                <a:lnTo>
                  <a:pt x="25" y="0"/>
                </a:lnTo>
                <a:lnTo>
                  <a:pt x="1831" y="684"/>
                </a:lnTo>
                <a:lnTo>
                  <a:pt x="1831" y="694"/>
                </a:lnTo>
                <a:close/>
              </a:path>
            </a:pathLst>
          </a:custGeom>
          <a:solidFill>
            <a:srgbClr val="EAF0F2"/>
          </a:solidFill>
          <a:ln>
            <a:noFill/>
          </a:ln>
        </p:spPr>
      </p:sp>
      <p:sp>
        <p:nvSpPr>
          <p:cNvPr id="3291" name="Freeform 561"/>
          <p:cNvSpPr/>
          <p:nvPr/>
        </p:nvSpPr>
        <p:spPr>
          <a:xfrm>
            <a:off x="1445400" y="199440"/>
            <a:ext cx="650520" cy="246600"/>
          </a:xfrm>
          <a:custGeom>
            <a:avLst/>
            <a:gdLst/>
            <a:ahLst/>
            <a:cxnLst/>
            <a:rect l="0" t="0" r="r" b="b"/>
            <a:pathLst>
              <a:path w="1807" h="685">
                <a:moveTo>
                  <a:pt x="1806" y="684"/>
                </a:moveTo>
                <a:lnTo>
                  <a:pt x="0" y="0"/>
                </a:lnTo>
                <a:lnTo>
                  <a:pt x="25" y="0"/>
                </a:lnTo>
                <a:lnTo>
                  <a:pt x="1806" y="675"/>
                </a:lnTo>
                <a:lnTo>
                  <a:pt x="1806" y="684"/>
                </a:lnTo>
                <a:close/>
              </a:path>
            </a:pathLst>
          </a:custGeom>
          <a:solidFill>
            <a:srgbClr val="EBF0F3"/>
          </a:solidFill>
          <a:ln>
            <a:noFill/>
          </a:ln>
        </p:spPr>
      </p:sp>
      <p:sp>
        <p:nvSpPr>
          <p:cNvPr id="3292" name="Freeform 562"/>
          <p:cNvSpPr/>
          <p:nvPr/>
        </p:nvSpPr>
        <p:spPr>
          <a:xfrm>
            <a:off x="1454400" y="199440"/>
            <a:ext cx="641520" cy="243360"/>
          </a:xfrm>
          <a:custGeom>
            <a:avLst/>
            <a:gdLst/>
            <a:ahLst/>
            <a:cxnLst/>
            <a:rect l="0" t="0" r="r" b="b"/>
            <a:pathLst>
              <a:path w="1782" h="676">
                <a:moveTo>
                  <a:pt x="1781" y="675"/>
                </a:moveTo>
                <a:lnTo>
                  <a:pt x="0" y="0"/>
                </a:lnTo>
                <a:lnTo>
                  <a:pt x="25" y="0"/>
                </a:lnTo>
                <a:lnTo>
                  <a:pt x="1781" y="665"/>
                </a:lnTo>
                <a:lnTo>
                  <a:pt x="1781" y="675"/>
                </a:lnTo>
                <a:close/>
              </a:path>
            </a:pathLst>
          </a:custGeom>
          <a:solidFill>
            <a:srgbClr val="EBF1F3"/>
          </a:solidFill>
          <a:ln>
            <a:noFill/>
          </a:ln>
        </p:spPr>
      </p:sp>
      <p:sp>
        <p:nvSpPr>
          <p:cNvPr id="3293" name="Freeform 563"/>
          <p:cNvSpPr/>
          <p:nvPr/>
        </p:nvSpPr>
        <p:spPr>
          <a:xfrm>
            <a:off x="1463400" y="199440"/>
            <a:ext cx="632520" cy="239760"/>
          </a:xfrm>
          <a:custGeom>
            <a:avLst/>
            <a:gdLst/>
            <a:ahLst/>
            <a:cxnLst/>
            <a:rect l="0" t="0" r="r" b="b"/>
            <a:pathLst>
              <a:path w="1757" h="666">
                <a:moveTo>
                  <a:pt x="1756" y="665"/>
                </a:moveTo>
                <a:lnTo>
                  <a:pt x="0" y="0"/>
                </a:lnTo>
                <a:lnTo>
                  <a:pt x="51" y="0"/>
                </a:lnTo>
                <a:lnTo>
                  <a:pt x="1756" y="646"/>
                </a:lnTo>
                <a:lnTo>
                  <a:pt x="1756" y="665"/>
                </a:lnTo>
                <a:close/>
              </a:path>
            </a:pathLst>
          </a:custGeom>
          <a:solidFill>
            <a:srgbClr val="ECF1F3"/>
          </a:solidFill>
          <a:ln>
            <a:noFill/>
          </a:ln>
        </p:spPr>
      </p:sp>
      <p:sp>
        <p:nvSpPr>
          <p:cNvPr id="3294" name="Freeform 564"/>
          <p:cNvSpPr/>
          <p:nvPr/>
        </p:nvSpPr>
        <p:spPr>
          <a:xfrm>
            <a:off x="1481760" y="199440"/>
            <a:ext cx="614160" cy="232920"/>
          </a:xfrm>
          <a:custGeom>
            <a:avLst/>
            <a:gdLst/>
            <a:ahLst/>
            <a:cxnLst/>
            <a:rect l="0" t="0" r="r" b="b"/>
            <a:pathLst>
              <a:path w="1706" h="647">
                <a:moveTo>
                  <a:pt x="1705" y="646"/>
                </a:moveTo>
                <a:lnTo>
                  <a:pt x="0" y="0"/>
                </a:lnTo>
                <a:lnTo>
                  <a:pt x="50" y="0"/>
                </a:lnTo>
                <a:lnTo>
                  <a:pt x="1705" y="627"/>
                </a:lnTo>
                <a:lnTo>
                  <a:pt x="1705" y="646"/>
                </a:lnTo>
                <a:close/>
              </a:path>
            </a:pathLst>
          </a:custGeom>
          <a:solidFill>
            <a:srgbClr val="EDF2F4"/>
          </a:solidFill>
          <a:ln>
            <a:noFill/>
          </a:ln>
        </p:spPr>
      </p:sp>
      <p:sp>
        <p:nvSpPr>
          <p:cNvPr id="3295" name="Freeform 565"/>
          <p:cNvSpPr/>
          <p:nvPr/>
        </p:nvSpPr>
        <p:spPr>
          <a:xfrm>
            <a:off x="1499760" y="199440"/>
            <a:ext cx="596160" cy="226080"/>
          </a:xfrm>
          <a:custGeom>
            <a:avLst/>
            <a:gdLst/>
            <a:ahLst/>
            <a:cxnLst/>
            <a:rect l="0" t="0" r="r" b="b"/>
            <a:pathLst>
              <a:path w="1656" h="628">
                <a:moveTo>
                  <a:pt x="1655" y="627"/>
                </a:moveTo>
                <a:lnTo>
                  <a:pt x="0" y="0"/>
                </a:lnTo>
                <a:lnTo>
                  <a:pt x="25" y="0"/>
                </a:lnTo>
                <a:lnTo>
                  <a:pt x="1655" y="618"/>
                </a:lnTo>
                <a:lnTo>
                  <a:pt x="1655" y="627"/>
                </a:lnTo>
                <a:close/>
              </a:path>
            </a:pathLst>
          </a:custGeom>
          <a:solidFill>
            <a:srgbClr val="EEF3F4"/>
          </a:solidFill>
          <a:ln>
            <a:noFill/>
          </a:ln>
        </p:spPr>
      </p:sp>
      <p:sp>
        <p:nvSpPr>
          <p:cNvPr id="3296" name="Freeform 566"/>
          <p:cNvSpPr/>
          <p:nvPr/>
        </p:nvSpPr>
        <p:spPr>
          <a:xfrm>
            <a:off x="1508760" y="199440"/>
            <a:ext cx="587160" cy="222840"/>
          </a:xfrm>
          <a:custGeom>
            <a:avLst/>
            <a:gdLst/>
            <a:ahLst/>
            <a:cxnLst/>
            <a:rect l="0" t="0" r="r" b="b"/>
            <a:pathLst>
              <a:path w="1631" h="619">
                <a:moveTo>
                  <a:pt x="1630" y="618"/>
                </a:moveTo>
                <a:lnTo>
                  <a:pt x="0" y="0"/>
                </a:lnTo>
                <a:lnTo>
                  <a:pt x="25" y="0"/>
                </a:lnTo>
                <a:lnTo>
                  <a:pt x="1630" y="609"/>
                </a:lnTo>
                <a:lnTo>
                  <a:pt x="1630" y="618"/>
                </a:lnTo>
                <a:close/>
              </a:path>
            </a:pathLst>
          </a:custGeom>
          <a:solidFill>
            <a:srgbClr val="EEF3F5"/>
          </a:solidFill>
          <a:ln>
            <a:noFill/>
          </a:ln>
        </p:spPr>
      </p:sp>
      <p:sp>
        <p:nvSpPr>
          <p:cNvPr id="3297" name="Freeform 567"/>
          <p:cNvSpPr/>
          <p:nvPr/>
        </p:nvSpPr>
        <p:spPr>
          <a:xfrm>
            <a:off x="1517760" y="199440"/>
            <a:ext cx="578160" cy="219600"/>
          </a:xfrm>
          <a:custGeom>
            <a:avLst/>
            <a:gdLst/>
            <a:ahLst/>
            <a:cxnLst/>
            <a:rect l="0" t="0" r="r" b="b"/>
            <a:pathLst>
              <a:path w="1606" h="610">
                <a:moveTo>
                  <a:pt x="1605" y="609"/>
                </a:moveTo>
                <a:lnTo>
                  <a:pt x="0" y="0"/>
                </a:lnTo>
                <a:lnTo>
                  <a:pt x="50" y="0"/>
                </a:lnTo>
                <a:lnTo>
                  <a:pt x="1605" y="590"/>
                </a:lnTo>
                <a:lnTo>
                  <a:pt x="1605" y="609"/>
                </a:lnTo>
                <a:close/>
              </a:path>
            </a:pathLst>
          </a:custGeom>
          <a:solidFill>
            <a:srgbClr val="EFF3F5"/>
          </a:solidFill>
          <a:ln>
            <a:noFill/>
          </a:ln>
        </p:spPr>
      </p:sp>
      <p:sp>
        <p:nvSpPr>
          <p:cNvPr id="3298" name="Freeform 568"/>
          <p:cNvSpPr/>
          <p:nvPr/>
        </p:nvSpPr>
        <p:spPr>
          <a:xfrm>
            <a:off x="1535760" y="199440"/>
            <a:ext cx="560160" cy="212760"/>
          </a:xfrm>
          <a:custGeom>
            <a:avLst/>
            <a:gdLst/>
            <a:ahLst/>
            <a:cxnLst/>
            <a:rect l="0" t="0" r="r" b="b"/>
            <a:pathLst>
              <a:path w="1556" h="591">
                <a:moveTo>
                  <a:pt x="1555" y="590"/>
                </a:moveTo>
                <a:lnTo>
                  <a:pt x="0" y="0"/>
                </a:lnTo>
                <a:lnTo>
                  <a:pt x="25" y="0"/>
                </a:lnTo>
                <a:lnTo>
                  <a:pt x="1555" y="580"/>
                </a:lnTo>
                <a:lnTo>
                  <a:pt x="1555" y="590"/>
                </a:lnTo>
                <a:close/>
              </a:path>
            </a:pathLst>
          </a:custGeom>
          <a:solidFill>
            <a:srgbClr val="F0F4F5"/>
          </a:solidFill>
          <a:ln>
            <a:noFill/>
          </a:ln>
        </p:spPr>
      </p:sp>
      <p:sp>
        <p:nvSpPr>
          <p:cNvPr id="3299" name="Freeform 569"/>
          <p:cNvSpPr/>
          <p:nvPr/>
        </p:nvSpPr>
        <p:spPr>
          <a:xfrm>
            <a:off x="1544760" y="199440"/>
            <a:ext cx="551160" cy="209160"/>
          </a:xfrm>
          <a:custGeom>
            <a:avLst/>
            <a:gdLst/>
            <a:ahLst/>
            <a:cxnLst/>
            <a:rect l="0" t="0" r="r" b="b"/>
            <a:pathLst>
              <a:path w="1531" h="581">
                <a:moveTo>
                  <a:pt x="1530" y="580"/>
                </a:moveTo>
                <a:lnTo>
                  <a:pt x="0" y="0"/>
                </a:lnTo>
                <a:lnTo>
                  <a:pt x="25" y="0"/>
                </a:lnTo>
                <a:lnTo>
                  <a:pt x="1530" y="571"/>
                </a:lnTo>
                <a:lnTo>
                  <a:pt x="1530" y="580"/>
                </a:lnTo>
                <a:close/>
              </a:path>
            </a:pathLst>
          </a:custGeom>
          <a:solidFill>
            <a:srgbClr val="F0F4F6"/>
          </a:solidFill>
          <a:ln>
            <a:noFill/>
          </a:ln>
        </p:spPr>
      </p:sp>
      <p:sp>
        <p:nvSpPr>
          <p:cNvPr id="3300" name="Freeform 570"/>
          <p:cNvSpPr/>
          <p:nvPr/>
        </p:nvSpPr>
        <p:spPr>
          <a:xfrm>
            <a:off x="1553760" y="199440"/>
            <a:ext cx="542160" cy="205920"/>
          </a:xfrm>
          <a:custGeom>
            <a:avLst/>
            <a:gdLst/>
            <a:ahLst/>
            <a:cxnLst/>
            <a:rect l="0" t="0" r="r" b="b"/>
            <a:pathLst>
              <a:path w="1506" h="572">
                <a:moveTo>
                  <a:pt x="1505" y="571"/>
                </a:moveTo>
                <a:lnTo>
                  <a:pt x="0" y="0"/>
                </a:lnTo>
                <a:lnTo>
                  <a:pt x="50" y="0"/>
                </a:lnTo>
                <a:lnTo>
                  <a:pt x="1505" y="552"/>
                </a:lnTo>
                <a:lnTo>
                  <a:pt x="1505" y="571"/>
                </a:lnTo>
                <a:close/>
              </a:path>
            </a:pathLst>
          </a:custGeom>
          <a:solidFill>
            <a:srgbClr val="F1F5F6"/>
          </a:solidFill>
          <a:ln>
            <a:noFill/>
          </a:ln>
        </p:spPr>
      </p:sp>
      <p:sp>
        <p:nvSpPr>
          <p:cNvPr id="3301" name="Freeform 571"/>
          <p:cNvSpPr/>
          <p:nvPr/>
        </p:nvSpPr>
        <p:spPr>
          <a:xfrm>
            <a:off x="1571760" y="199440"/>
            <a:ext cx="524160" cy="199080"/>
          </a:xfrm>
          <a:custGeom>
            <a:avLst/>
            <a:gdLst/>
            <a:ahLst/>
            <a:cxnLst/>
            <a:rect l="0" t="0" r="r" b="b"/>
            <a:pathLst>
              <a:path w="1456" h="553">
                <a:moveTo>
                  <a:pt x="1455" y="552"/>
                </a:moveTo>
                <a:lnTo>
                  <a:pt x="0" y="0"/>
                </a:lnTo>
                <a:lnTo>
                  <a:pt x="50" y="0"/>
                </a:lnTo>
                <a:lnTo>
                  <a:pt x="1455" y="533"/>
                </a:lnTo>
                <a:lnTo>
                  <a:pt x="1455" y="552"/>
                </a:lnTo>
                <a:close/>
              </a:path>
            </a:pathLst>
          </a:custGeom>
          <a:solidFill>
            <a:srgbClr val="F2F5F7"/>
          </a:solidFill>
          <a:ln>
            <a:noFill/>
          </a:ln>
        </p:spPr>
      </p:sp>
      <p:sp>
        <p:nvSpPr>
          <p:cNvPr id="3302" name="Freeform 572"/>
          <p:cNvSpPr/>
          <p:nvPr/>
        </p:nvSpPr>
        <p:spPr>
          <a:xfrm>
            <a:off x="1589760" y="199440"/>
            <a:ext cx="506160" cy="192240"/>
          </a:xfrm>
          <a:custGeom>
            <a:avLst/>
            <a:gdLst/>
            <a:ahLst/>
            <a:cxnLst/>
            <a:rect l="0" t="0" r="r" b="b"/>
            <a:pathLst>
              <a:path w="1406" h="534">
                <a:moveTo>
                  <a:pt x="1405" y="533"/>
                </a:moveTo>
                <a:lnTo>
                  <a:pt x="0" y="0"/>
                </a:lnTo>
                <a:lnTo>
                  <a:pt x="25" y="0"/>
                </a:lnTo>
                <a:lnTo>
                  <a:pt x="1405" y="523"/>
                </a:lnTo>
                <a:lnTo>
                  <a:pt x="1405" y="533"/>
                </a:lnTo>
                <a:close/>
              </a:path>
            </a:pathLst>
          </a:custGeom>
          <a:solidFill>
            <a:srgbClr val="F2F6F7"/>
          </a:solidFill>
          <a:ln>
            <a:noFill/>
          </a:ln>
        </p:spPr>
      </p:sp>
      <p:sp>
        <p:nvSpPr>
          <p:cNvPr id="3303" name="Freeform 573"/>
          <p:cNvSpPr/>
          <p:nvPr/>
        </p:nvSpPr>
        <p:spPr>
          <a:xfrm>
            <a:off x="1598760" y="199440"/>
            <a:ext cx="497160" cy="188640"/>
          </a:xfrm>
          <a:custGeom>
            <a:avLst/>
            <a:gdLst/>
            <a:ahLst/>
            <a:cxnLst/>
            <a:rect l="0" t="0" r="r" b="b"/>
            <a:pathLst>
              <a:path w="1381" h="524">
                <a:moveTo>
                  <a:pt x="1380" y="523"/>
                </a:moveTo>
                <a:lnTo>
                  <a:pt x="0" y="0"/>
                </a:lnTo>
                <a:lnTo>
                  <a:pt x="26" y="0"/>
                </a:lnTo>
                <a:lnTo>
                  <a:pt x="1380" y="514"/>
                </a:lnTo>
                <a:lnTo>
                  <a:pt x="1380" y="523"/>
                </a:lnTo>
                <a:close/>
              </a:path>
            </a:pathLst>
          </a:custGeom>
          <a:solidFill>
            <a:srgbClr val="F3F6F7"/>
          </a:solidFill>
          <a:ln>
            <a:noFill/>
          </a:ln>
        </p:spPr>
      </p:sp>
      <p:sp>
        <p:nvSpPr>
          <p:cNvPr id="3304" name="Freeform 574"/>
          <p:cNvSpPr/>
          <p:nvPr/>
        </p:nvSpPr>
        <p:spPr>
          <a:xfrm>
            <a:off x="1608120" y="199440"/>
            <a:ext cx="487800" cy="185400"/>
          </a:xfrm>
          <a:custGeom>
            <a:avLst/>
            <a:gdLst/>
            <a:ahLst/>
            <a:cxnLst/>
            <a:rect l="0" t="0" r="r" b="b"/>
            <a:pathLst>
              <a:path w="1355" h="515">
                <a:moveTo>
                  <a:pt x="1354" y="514"/>
                </a:moveTo>
                <a:lnTo>
                  <a:pt x="0" y="0"/>
                </a:lnTo>
                <a:lnTo>
                  <a:pt x="25" y="0"/>
                </a:lnTo>
                <a:lnTo>
                  <a:pt x="1354" y="504"/>
                </a:lnTo>
                <a:lnTo>
                  <a:pt x="1354" y="514"/>
                </a:lnTo>
                <a:close/>
              </a:path>
            </a:pathLst>
          </a:custGeom>
          <a:solidFill>
            <a:srgbClr val="F3F6F8"/>
          </a:solidFill>
          <a:ln>
            <a:noFill/>
          </a:ln>
        </p:spPr>
      </p:sp>
      <p:sp>
        <p:nvSpPr>
          <p:cNvPr id="3305" name="Freeform 575"/>
          <p:cNvSpPr/>
          <p:nvPr/>
        </p:nvSpPr>
        <p:spPr>
          <a:xfrm>
            <a:off x="1617120" y="199440"/>
            <a:ext cx="478800" cy="181800"/>
          </a:xfrm>
          <a:custGeom>
            <a:avLst/>
            <a:gdLst/>
            <a:ahLst/>
            <a:cxnLst/>
            <a:rect l="0" t="0" r="r" b="b"/>
            <a:pathLst>
              <a:path w="1330" h="505">
                <a:moveTo>
                  <a:pt x="1329" y="504"/>
                </a:moveTo>
                <a:lnTo>
                  <a:pt x="0" y="0"/>
                </a:lnTo>
                <a:lnTo>
                  <a:pt x="25" y="0"/>
                </a:lnTo>
                <a:lnTo>
                  <a:pt x="1329" y="495"/>
                </a:lnTo>
                <a:lnTo>
                  <a:pt x="1329" y="504"/>
                </a:lnTo>
                <a:close/>
              </a:path>
            </a:pathLst>
          </a:custGeom>
          <a:solidFill>
            <a:srgbClr val="F3F7F8"/>
          </a:solidFill>
          <a:ln>
            <a:noFill/>
          </a:ln>
        </p:spPr>
      </p:sp>
      <p:sp>
        <p:nvSpPr>
          <p:cNvPr id="3306" name="Freeform 576"/>
          <p:cNvSpPr/>
          <p:nvPr/>
        </p:nvSpPr>
        <p:spPr>
          <a:xfrm>
            <a:off x="1626120" y="199440"/>
            <a:ext cx="469800" cy="178560"/>
          </a:xfrm>
          <a:custGeom>
            <a:avLst/>
            <a:gdLst/>
            <a:ahLst/>
            <a:cxnLst/>
            <a:rect l="0" t="0" r="r" b="b"/>
            <a:pathLst>
              <a:path w="1305" h="496">
                <a:moveTo>
                  <a:pt x="1304" y="495"/>
                </a:moveTo>
                <a:lnTo>
                  <a:pt x="0" y="0"/>
                </a:lnTo>
                <a:lnTo>
                  <a:pt x="51" y="0"/>
                </a:lnTo>
                <a:lnTo>
                  <a:pt x="1304" y="476"/>
                </a:lnTo>
                <a:lnTo>
                  <a:pt x="1304" y="495"/>
                </a:lnTo>
                <a:close/>
              </a:path>
            </a:pathLst>
          </a:custGeom>
          <a:solidFill>
            <a:srgbClr val="F4F7F8"/>
          </a:solidFill>
          <a:ln>
            <a:noFill/>
          </a:ln>
        </p:spPr>
      </p:sp>
      <p:sp>
        <p:nvSpPr>
          <p:cNvPr id="3307" name="Freeform 577"/>
          <p:cNvSpPr/>
          <p:nvPr/>
        </p:nvSpPr>
        <p:spPr>
          <a:xfrm>
            <a:off x="1644120" y="199440"/>
            <a:ext cx="451800" cy="171720"/>
          </a:xfrm>
          <a:custGeom>
            <a:avLst/>
            <a:gdLst/>
            <a:ahLst/>
            <a:cxnLst/>
            <a:rect l="0" t="0" r="r" b="b"/>
            <a:pathLst>
              <a:path w="1255" h="477">
                <a:moveTo>
                  <a:pt x="1254" y="476"/>
                </a:moveTo>
                <a:lnTo>
                  <a:pt x="0" y="0"/>
                </a:lnTo>
                <a:lnTo>
                  <a:pt x="25" y="0"/>
                </a:lnTo>
                <a:lnTo>
                  <a:pt x="1254" y="466"/>
                </a:lnTo>
                <a:lnTo>
                  <a:pt x="1254" y="476"/>
                </a:lnTo>
                <a:close/>
              </a:path>
            </a:pathLst>
          </a:custGeom>
          <a:solidFill>
            <a:srgbClr val="F5F7F9"/>
          </a:solidFill>
          <a:ln>
            <a:noFill/>
          </a:ln>
        </p:spPr>
      </p:sp>
      <p:sp>
        <p:nvSpPr>
          <p:cNvPr id="3308" name="Freeform 578"/>
          <p:cNvSpPr/>
          <p:nvPr/>
        </p:nvSpPr>
        <p:spPr>
          <a:xfrm>
            <a:off x="1653120" y="199440"/>
            <a:ext cx="442800" cy="168120"/>
          </a:xfrm>
          <a:custGeom>
            <a:avLst/>
            <a:gdLst/>
            <a:ahLst/>
            <a:cxnLst/>
            <a:rect l="0" t="0" r="r" b="b"/>
            <a:pathLst>
              <a:path w="1230" h="467">
                <a:moveTo>
                  <a:pt x="1229" y="466"/>
                </a:moveTo>
                <a:lnTo>
                  <a:pt x="0" y="0"/>
                </a:lnTo>
                <a:lnTo>
                  <a:pt x="25" y="0"/>
                </a:lnTo>
                <a:lnTo>
                  <a:pt x="1229" y="457"/>
                </a:lnTo>
                <a:lnTo>
                  <a:pt x="1229" y="466"/>
                </a:lnTo>
                <a:close/>
              </a:path>
            </a:pathLst>
          </a:custGeom>
          <a:solidFill>
            <a:srgbClr val="F5F8F9"/>
          </a:solidFill>
          <a:ln>
            <a:noFill/>
          </a:ln>
        </p:spPr>
      </p:sp>
      <p:sp>
        <p:nvSpPr>
          <p:cNvPr id="3309" name="Freeform 579"/>
          <p:cNvSpPr/>
          <p:nvPr/>
        </p:nvSpPr>
        <p:spPr>
          <a:xfrm>
            <a:off x="1662120" y="199440"/>
            <a:ext cx="433800" cy="164880"/>
          </a:xfrm>
          <a:custGeom>
            <a:avLst/>
            <a:gdLst/>
            <a:ahLst/>
            <a:cxnLst/>
            <a:rect l="0" t="0" r="r" b="b"/>
            <a:pathLst>
              <a:path w="1205" h="458">
                <a:moveTo>
                  <a:pt x="1204" y="457"/>
                </a:moveTo>
                <a:lnTo>
                  <a:pt x="0" y="0"/>
                </a:lnTo>
                <a:lnTo>
                  <a:pt x="25" y="0"/>
                </a:lnTo>
                <a:lnTo>
                  <a:pt x="1204" y="447"/>
                </a:lnTo>
                <a:lnTo>
                  <a:pt x="1204" y="457"/>
                </a:lnTo>
                <a:close/>
              </a:path>
            </a:pathLst>
          </a:custGeom>
          <a:solidFill>
            <a:srgbClr val="F5F8F9"/>
          </a:solidFill>
          <a:ln>
            <a:noFill/>
          </a:ln>
        </p:spPr>
      </p:sp>
      <p:sp>
        <p:nvSpPr>
          <p:cNvPr id="3310" name="Freeform 580"/>
          <p:cNvSpPr/>
          <p:nvPr/>
        </p:nvSpPr>
        <p:spPr>
          <a:xfrm>
            <a:off x="1671120" y="199440"/>
            <a:ext cx="424800" cy="161280"/>
          </a:xfrm>
          <a:custGeom>
            <a:avLst/>
            <a:gdLst/>
            <a:ahLst/>
            <a:cxnLst/>
            <a:rect l="0" t="0" r="r" b="b"/>
            <a:pathLst>
              <a:path w="1180" h="448">
                <a:moveTo>
                  <a:pt x="1179" y="447"/>
                </a:moveTo>
                <a:lnTo>
                  <a:pt x="0" y="0"/>
                </a:lnTo>
                <a:lnTo>
                  <a:pt x="25" y="0"/>
                </a:lnTo>
                <a:lnTo>
                  <a:pt x="1179" y="438"/>
                </a:lnTo>
                <a:lnTo>
                  <a:pt x="1179" y="447"/>
                </a:lnTo>
                <a:close/>
              </a:path>
            </a:pathLst>
          </a:custGeom>
          <a:solidFill>
            <a:srgbClr val="F6F8F9"/>
          </a:solidFill>
          <a:ln>
            <a:noFill/>
          </a:ln>
        </p:spPr>
      </p:sp>
      <p:sp>
        <p:nvSpPr>
          <p:cNvPr id="3311" name="Freeform 581"/>
          <p:cNvSpPr/>
          <p:nvPr/>
        </p:nvSpPr>
        <p:spPr>
          <a:xfrm>
            <a:off x="1680120" y="199440"/>
            <a:ext cx="415800" cy="158040"/>
          </a:xfrm>
          <a:custGeom>
            <a:avLst/>
            <a:gdLst/>
            <a:ahLst/>
            <a:cxnLst/>
            <a:rect l="0" t="0" r="r" b="b"/>
            <a:pathLst>
              <a:path w="1155" h="439">
                <a:moveTo>
                  <a:pt x="1154" y="438"/>
                </a:moveTo>
                <a:lnTo>
                  <a:pt x="0" y="0"/>
                </a:lnTo>
                <a:lnTo>
                  <a:pt x="25" y="0"/>
                </a:lnTo>
                <a:lnTo>
                  <a:pt x="1154" y="428"/>
                </a:lnTo>
                <a:lnTo>
                  <a:pt x="1154" y="438"/>
                </a:lnTo>
                <a:close/>
              </a:path>
            </a:pathLst>
          </a:custGeom>
          <a:solidFill>
            <a:srgbClr val="F6F8F9"/>
          </a:solidFill>
          <a:ln>
            <a:noFill/>
          </a:ln>
        </p:spPr>
      </p:sp>
      <p:sp>
        <p:nvSpPr>
          <p:cNvPr id="3312" name="Freeform 582"/>
          <p:cNvSpPr/>
          <p:nvPr/>
        </p:nvSpPr>
        <p:spPr>
          <a:xfrm>
            <a:off x="1689120" y="199440"/>
            <a:ext cx="406800" cy="154440"/>
          </a:xfrm>
          <a:custGeom>
            <a:avLst/>
            <a:gdLst/>
            <a:ahLst/>
            <a:cxnLst/>
            <a:rect l="0" t="0" r="r" b="b"/>
            <a:pathLst>
              <a:path w="1130" h="429">
                <a:moveTo>
                  <a:pt x="1129" y="428"/>
                </a:moveTo>
                <a:lnTo>
                  <a:pt x="0" y="0"/>
                </a:lnTo>
                <a:lnTo>
                  <a:pt x="25" y="0"/>
                </a:lnTo>
                <a:lnTo>
                  <a:pt x="1129" y="419"/>
                </a:lnTo>
                <a:lnTo>
                  <a:pt x="1129" y="428"/>
                </a:lnTo>
                <a:close/>
              </a:path>
            </a:pathLst>
          </a:custGeom>
          <a:solidFill>
            <a:srgbClr val="F6F9FA"/>
          </a:solidFill>
          <a:ln>
            <a:noFill/>
          </a:ln>
        </p:spPr>
      </p:sp>
      <p:sp>
        <p:nvSpPr>
          <p:cNvPr id="3313" name="Freeform 583"/>
          <p:cNvSpPr/>
          <p:nvPr/>
        </p:nvSpPr>
        <p:spPr>
          <a:xfrm>
            <a:off x="1698120" y="199440"/>
            <a:ext cx="397800" cy="151200"/>
          </a:xfrm>
          <a:custGeom>
            <a:avLst/>
            <a:gdLst/>
            <a:ahLst/>
            <a:cxnLst/>
            <a:rect l="0" t="0" r="r" b="b"/>
            <a:pathLst>
              <a:path w="1105" h="420">
                <a:moveTo>
                  <a:pt x="1104" y="419"/>
                </a:moveTo>
                <a:lnTo>
                  <a:pt x="0" y="0"/>
                </a:lnTo>
                <a:lnTo>
                  <a:pt x="50" y="0"/>
                </a:lnTo>
                <a:lnTo>
                  <a:pt x="1104" y="400"/>
                </a:lnTo>
                <a:lnTo>
                  <a:pt x="1104" y="419"/>
                </a:lnTo>
                <a:close/>
              </a:path>
            </a:pathLst>
          </a:custGeom>
          <a:solidFill>
            <a:srgbClr val="F7F9FA"/>
          </a:solidFill>
          <a:ln>
            <a:noFill/>
          </a:ln>
        </p:spPr>
      </p:sp>
      <p:sp>
        <p:nvSpPr>
          <p:cNvPr id="3314" name="Freeform 584"/>
          <p:cNvSpPr/>
          <p:nvPr/>
        </p:nvSpPr>
        <p:spPr>
          <a:xfrm>
            <a:off x="1716120" y="199440"/>
            <a:ext cx="379800" cy="144360"/>
          </a:xfrm>
          <a:custGeom>
            <a:avLst/>
            <a:gdLst/>
            <a:ahLst/>
            <a:cxnLst/>
            <a:rect l="0" t="0" r="r" b="b"/>
            <a:pathLst>
              <a:path w="1055" h="401">
                <a:moveTo>
                  <a:pt x="1054" y="400"/>
                </a:moveTo>
                <a:lnTo>
                  <a:pt x="0" y="0"/>
                </a:lnTo>
                <a:lnTo>
                  <a:pt x="25" y="0"/>
                </a:lnTo>
                <a:lnTo>
                  <a:pt x="1054" y="390"/>
                </a:lnTo>
                <a:lnTo>
                  <a:pt x="1054" y="400"/>
                </a:lnTo>
                <a:close/>
              </a:path>
            </a:pathLst>
          </a:custGeom>
          <a:solidFill>
            <a:srgbClr val="F7F9FA"/>
          </a:solidFill>
          <a:ln>
            <a:noFill/>
          </a:ln>
        </p:spPr>
      </p:sp>
      <p:sp>
        <p:nvSpPr>
          <p:cNvPr id="3315" name="Freeform 585"/>
          <p:cNvSpPr/>
          <p:nvPr/>
        </p:nvSpPr>
        <p:spPr>
          <a:xfrm>
            <a:off x="1725120" y="199440"/>
            <a:ext cx="370800" cy="140760"/>
          </a:xfrm>
          <a:custGeom>
            <a:avLst/>
            <a:gdLst/>
            <a:ahLst/>
            <a:cxnLst/>
            <a:rect l="0" t="0" r="r" b="b"/>
            <a:pathLst>
              <a:path w="1030" h="391">
                <a:moveTo>
                  <a:pt x="1029" y="390"/>
                </a:moveTo>
                <a:lnTo>
                  <a:pt x="0" y="0"/>
                </a:lnTo>
                <a:lnTo>
                  <a:pt x="25" y="0"/>
                </a:lnTo>
                <a:lnTo>
                  <a:pt x="1029" y="381"/>
                </a:lnTo>
                <a:lnTo>
                  <a:pt x="1029" y="390"/>
                </a:lnTo>
                <a:close/>
              </a:path>
            </a:pathLst>
          </a:custGeom>
          <a:solidFill>
            <a:srgbClr val="F8FAFA"/>
          </a:solidFill>
          <a:ln>
            <a:noFill/>
          </a:ln>
        </p:spPr>
      </p:sp>
      <p:sp>
        <p:nvSpPr>
          <p:cNvPr id="3316" name="Freeform 586"/>
          <p:cNvSpPr/>
          <p:nvPr/>
        </p:nvSpPr>
        <p:spPr>
          <a:xfrm>
            <a:off x="1734120" y="199440"/>
            <a:ext cx="361800" cy="137520"/>
          </a:xfrm>
          <a:custGeom>
            <a:avLst/>
            <a:gdLst/>
            <a:ahLst/>
            <a:cxnLst/>
            <a:rect l="0" t="0" r="r" b="b"/>
            <a:pathLst>
              <a:path w="1005" h="382">
                <a:moveTo>
                  <a:pt x="1004" y="381"/>
                </a:moveTo>
                <a:lnTo>
                  <a:pt x="0" y="0"/>
                </a:lnTo>
                <a:lnTo>
                  <a:pt x="51" y="0"/>
                </a:lnTo>
                <a:lnTo>
                  <a:pt x="1004" y="362"/>
                </a:lnTo>
                <a:lnTo>
                  <a:pt x="1004" y="381"/>
                </a:lnTo>
                <a:close/>
              </a:path>
            </a:pathLst>
          </a:custGeom>
          <a:solidFill>
            <a:srgbClr val="F8FAFB"/>
          </a:solidFill>
          <a:ln>
            <a:noFill/>
          </a:ln>
        </p:spPr>
      </p:sp>
      <p:sp>
        <p:nvSpPr>
          <p:cNvPr id="3317" name="Freeform 587"/>
          <p:cNvSpPr/>
          <p:nvPr/>
        </p:nvSpPr>
        <p:spPr>
          <a:xfrm>
            <a:off x="1752480" y="199440"/>
            <a:ext cx="343440" cy="130680"/>
          </a:xfrm>
          <a:custGeom>
            <a:avLst/>
            <a:gdLst/>
            <a:ahLst/>
            <a:cxnLst/>
            <a:rect l="0" t="0" r="r" b="b"/>
            <a:pathLst>
              <a:path w="954" h="363">
                <a:moveTo>
                  <a:pt x="953" y="362"/>
                </a:moveTo>
                <a:lnTo>
                  <a:pt x="0" y="0"/>
                </a:lnTo>
                <a:lnTo>
                  <a:pt x="25" y="0"/>
                </a:lnTo>
                <a:lnTo>
                  <a:pt x="953" y="352"/>
                </a:lnTo>
                <a:lnTo>
                  <a:pt x="953" y="362"/>
                </a:lnTo>
                <a:close/>
              </a:path>
            </a:pathLst>
          </a:custGeom>
          <a:solidFill>
            <a:srgbClr val="F8FAFB"/>
          </a:solidFill>
          <a:ln>
            <a:noFill/>
          </a:ln>
        </p:spPr>
      </p:sp>
      <p:sp>
        <p:nvSpPr>
          <p:cNvPr id="3318" name="Freeform 588"/>
          <p:cNvSpPr/>
          <p:nvPr/>
        </p:nvSpPr>
        <p:spPr>
          <a:xfrm>
            <a:off x="1761480" y="199440"/>
            <a:ext cx="334440" cy="127080"/>
          </a:xfrm>
          <a:custGeom>
            <a:avLst/>
            <a:gdLst/>
            <a:ahLst/>
            <a:cxnLst/>
            <a:rect l="0" t="0" r="r" b="b"/>
            <a:pathLst>
              <a:path w="929" h="353">
                <a:moveTo>
                  <a:pt x="928" y="352"/>
                </a:moveTo>
                <a:lnTo>
                  <a:pt x="0" y="0"/>
                </a:lnTo>
                <a:lnTo>
                  <a:pt x="25" y="0"/>
                </a:lnTo>
                <a:lnTo>
                  <a:pt x="928" y="343"/>
                </a:lnTo>
                <a:lnTo>
                  <a:pt x="928" y="352"/>
                </a:lnTo>
                <a:close/>
              </a:path>
            </a:pathLst>
          </a:custGeom>
          <a:solidFill>
            <a:srgbClr val="F9FAFB"/>
          </a:solidFill>
          <a:ln>
            <a:noFill/>
          </a:ln>
        </p:spPr>
      </p:sp>
      <p:sp>
        <p:nvSpPr>
          <p:cNvPr id="3319" name="Freeform 589"/>
          <p:cNvSpPr/>
          <p:nvPr/>
        </p:nvSpPr>
        <p:spPr>
          <a:xfrm>
            <a:off x="1770480" y="199440"/>
            <a:ext cx="325440" cy="123840"/>
          </a:xfrm>
          <a:custGeom>
            <a:avLst/>
            <a:gdLst/>
            <a:ahLst/>
            <a:cxnLst/>
            <a:rect l="0" t="0" r="r" b="b"/>
            <a:pathLst>
              <a:path w="904" h="344">
                <a:moveTo>
                  <a:pt x="903" y="343"/>
                </a:moveTo>
                <a:lnTo>
                  <a:pt x="0" y="0"/>
                </a:lnTo>
                <a:lnTo>
                  <a:pt x="51" y="0"/>
                </a:lnTo>
                <a:lnTo>
                  <a:pt x="903" y="324"/>
                </a:lnTo>
                <a:lnTo>
                  <a:pt x="903" y="343"/>
                </a:lnTo>
                <a:close/>
              </a:path>
            </a:pathLst>
          </a:custGeom>
          <a:solidFill>
            <a:srgbClr val="F9FBFB"/>
          </a:solidFill>
          <a:ln>
            <a:noFill/>
          </a:ln>
        </p:spPr>
      </p:sp>
      <p:sp>
        <p:nvSpPr>
          <p:cNvPr id="3320" name="Freeform 590"/>
          <p:cNvSpPr/>
          <p:nvPr/>
        </p:nvSpPr>
        <p:spPr>
          <a:xfrm>
            <a:off x="1788480" y="199440"/>
            <a:ext cx="307440" cy="117000"/>
          </a:xfrm>
          <a:custGeom>
            <a:avLst/>
            <a:gdLst/>
            <a:ahLst/>
            <a:cxnLst/>
            <a:rect l="0" t="0" r="r" b="b"/>
            <a:pathLst>
              <a:path w="854" h="325">
                <a:moveTo>
                  <a:pt x="853" y="324"/>
                </a:moveTo>
                <a:lnTo>
                  <a:pt x="0" y="0"/>
                </a:lnTo>
                <a:lnTo>
                  <a:pt x="25" y="0"/>
                </a:lnTo>
                <a:lnTo>
                  <a:pt x="853" y="314"/>
                </a:lnTo>
                <a:lnTo>
                  <a:pt x="853" y="324"/>
                </a:lnTo>
                <a:close/>
              </a:path>
            </a:pathLst>
          </a:custGeom>
          <a:solidFill>
            <a:srgbClr val="F9FBFC"/>
          </a:solidFill>
          <a:ln>
            <a:noFill/>
          </a:ln>
        </p:spPr>
      </p:sp>
      <p:sp>
        <p:nvSpPr>
          <p:cNvPr id="3321" name="Freeform 591"/>
          <p:cNvSpPr/>
          <p:nvPr/>
        </p:nvSpPr>
        <p:spPr>
          <a:xfrm>
            <a:off x="1797480" y="199440"/>
            <a:ext cx="298440" cy="113400"/>
          </a:xfrm>
          <a:custGeom>
            <a:avLst/>
            <a:gdLst/>
            <a:ahLst/>
            <a:cxnLst/>
            <a:rect l="0" t="0" r="r" b="b"/>
            <a:pathLst>
              <a:path w="829" h="315">
                <a:moveTo>
                  <a:pt x="828" y="314"/>
                </a:moveTo>
                <a:lnTo>
                  <a:pt x="0" y="0"/>
                </a:lnTo>
                <a:lnTo>
                  <a:pt x="25" y="0"/>
                </a:lnTo>
                <a:lnTo>
                  <a:pt x="828" y="305"/>
                </a:lnTo>
                <a:lnTo>
                  <a:pt x="828" y="314"/>
                </a:lnTo>
                <a:close/>
              </a:path>
            </a:pathLst>
          </a:custGeom>
          <a:solidFill>
            <a:srgbClr val="FAFBFC"/>
          </a:solidFill>
          <a:ln>
            <a:noFill/>
          </a:ln>
        </p:spPr>
      </p:sp>
      <p:sp>
        <p:nvSpPr>
          <p:cNvPr id="3322" name="Freeform 592"/>
          <p:cNvSpPr/>
          <p:nvPr/>
        </p:nvSpPr>
        <p:spPr>
          <a:xfrm>
            <a:off x="1806480" y="199440"/>
            <a:ext cx="289440" cy="110160"/>
          </a:xfrm>
          <a:custGeom>
            <a:avLst/>
            <a:gdLst/>
            <a:ahLst/>
            <a:cxnLst/>
            <a:rect l="0" t="0" r="r" b="b"/>
            <a:pathLst>
              <a:path w="804" h="306">
                <a:moveTo>
                  <a:pt x="803" y="305"/>
                </a:moveTo>
                <a:lnTo>
                  <a:pt x="0" y="0"/>
                </a:lnTo>
                <a:lnTo>
                  <a:pt x="50" y="0"/>
                </a:lnTo>
                <a:lnTo>
                  <a:pt x="803" y="286"/>
                </a:lnTo>
                <a:lnTo>
                  <a:pt x="803" y="305"/>
                </a:lnTo>
                <a:close/>
              </a:path>
            </a:pathLst>
          </a:custGeom>
          <a:solidFill>
            <a:srgbClr val="FAFBFC"/>
          </a:solidFill>
          <a:ln>
            <a:noFill/>
          </a:ln>
        </p:spPr>
      </p:sp>
      <p:sp>
        <p:nvSpPr>
          <p:cNvPr id="3323" name="Freeform 593"/>
          <p:cNvSpPr/>
          <p:nvPr/>
        </p:nvSpPr>
        <p:spPr>
          <a:xfrm>
            <a:off x="1824480" y="199440"/>
            <a:ext cx="271440" cy="103320"/>
          </a:xfrm>
          <a:custGeom>
            <a:avLst/>
            <a:gdLst/>
            <a:ahLst/>
            <a:cxnLst/>
            <a:rect l="0" t="0" r="r" b="b"/>
            <a:pathLst>
              <a:path w="754" h="287">
                <a:moveTo>
                  <a:pt x="753" y="286"/>
                </a:moveTo>
                <a:lnTo>
                  <a:pt x="0" y="0"/>
                </a:lnTo>
                <a:lnTo>
                  <a:pt x="25" y="0"/>
                </a:lnTo>
                <a:lnTo>
                  <a:pt x="753" y="276"/>
                </a:lnTo>
                <a:lnTo>
                  <a:pt x="753" y="286"/>
                </a:lnTo>
                <a:close/>
              </a:path>
            </a:pathLst>
          </a:custGeom>
          <a:solidFill>
            <a:srgbClr val="FAFCFC"/>
          </a:solidFill>
          <a:ln>
            <a:noFill/>
          </a:ln>
        </p:spPr>
      </p:sp>
      <p:sp>
        <p:nvSpPr>
          <p:cNvPr id="3324" name="Freeform 594"/>
          <p:cNvSpPr/>
          <p:nvPr/>
        </p:nvSpPr>
        <p:spPr>
          <a:xfrm>
            <a:off x="1833480" y="199440"/>
            <a:ext cx="262440" cy="99720"/>
          </a:xfrm>
          <a:custGeom>
            <a:avLst/>
            <a:gdLst/>
            <a:ahLst/>
            <a:cxnLst/>
            <a:rect l="0" t="0" r="r" b="b"/>
            <a:pathLst>
              <a:path w="729" h="277">
                <a:moveTo>
                  <a:pt x="728" y="276"/>
                </a:moveTo>
                <a:lnTo>
                  <a:pt x="0" y="0"/>
                </a:lnTo>
                <a:lnTo>
                  <a:pt x="25" y="0"/>
                </a:lnTo>
                <a:lnTo>
                  <a:pt x="728" y="267"/>
                </a:lnTo>
                <a:lnTo>
                  <a:pt x="728" y="276"/>
                </a:lnTo>
                <a:close/>
              </a:path>
            </a:pathLst>
          </a:custGeom>
          <a:solidFill>
            <a:srgbClr val="FBFCFC"/>
          </a:solidFill>
          <a:ln>
            <a:noFill/>
          </a:ln>
        </p:spPr>
      </p:sp>
      <p:sp>
        <p:nvSpPr>
          <p:cNvPr id="3325" name="Freeform 595"/>
          <p:cNvSpPr/>
          <p:nvPr/>
        </p:nvSpPr>
        <p:spPr>
          <a:xfrm>
            <a:off x="1842480" y="199440"/>
            <a:ext cx="253440" cy="96480"/>
          </a:xfrm>
          <a:custGeom>
            <a:avLst/>
            <a:gdLst/>
            <a:ahLst/>
            <a:cxnLst/>
            <a:rect l="0" t="0" r="r" b="b"/>
            <a:pathLst>
              <a:path w="704" h="268">
                <a:moveTo>
                  <a:pt x="703" y="267"/>
                </a:moveTo>
                <a:lnTo>
                  <a:pt x="0" y="0"/>
                </a:lnTo>
                <a:lnTo>
                  <a:pt x="25" y="0"/>
                </a:lnTo>
                <a:lnTo>
                  <a:pt x="703" y="257"/>
                </a:lnTo>
                <a:lnTo>
                  <a:pt x="703" y="267"/>
                </a:lnTo>
                <a:close/>
              </a:path>
            </a:pathLst>
          </a:custGeom>
          <a:solidFill>
            <a:srgbClr val="FBFCFC"/>
          </a:solidFill>
          <a:ln>
            <a:noFill/>
          </a:ln>
        </p:spPr>
      </p:sp>
      <p:sp>
        <p:nvSpPr>
          <p:cNvPr id="3326" name="Freeform 596"/>
          <p:cNvSpPr/>
          <p:nvPr/>
        </p:nvSpPr>
        <p:spPr>
          <a:xfrm>
            <a:off x="1851480" y="199440"/>
            <a:ext cx="244440" cy="92880"/>
          </a:xfrm>
          <a:custGeom>
            <a:avLst/>
            <a:gdLst/>
            <a:ahLst/>
            <a:cxnLst/>
            <a:rect l="0" t="0" r="r" b="b"/>
            <a:pathLst>
              <a:path w="679" h="258">
                <a:moveTo>
                  <a:pt x="678" y="257"/>
                </a:moveTo>
                <a:lnTo>
                  <a:pt x="0" y="0"/>
                </a:lnTo>
                <a:lnTo>
                  <a:pt x="25" y="0"/>
                </a:lnTo>
                <a:lnTo>
                  <a:pt x="678" y="248"/>
                </a:lnTo>
                <a:lnTo>
                  <a:pt x="678" y="257"/>
                </a:lnTo>
                <a:close/>
              </a:path>
            </a:pathLst>
          </a:custGeom>
          <a:solidFill>
            <a:srgbClr val="FBFCFD"/>
          </a:solidFill>
          <a:ln>
            <a:noFill/>
          </a:ln>
        </p:spPr>
      </p:sp>
      <p:sp>
        <p:nvSpPr>
          <p:cNvPr id="3327" name="Freeform 597"/>
          <p:cNvSpPr/>
          <p:nvPr/>
        </p:nvSpPr>
        <p:spPr>
          <a:xfrm>
            <a:off x="1860480" y="199440"/>
            <a:ext cx="235440" cy="89640"/>
          </a:xfrm>
          <a:custGeom>
            <a:avLst/>
            <a:gdLst/>
            <a:ahLst/>
            <a:cxnLst/>
            <a:rect l="0" t="0" r="r" b="b"/>
            <a:pathLst>
              <a:path w="654" h="249">
                <a:moveTo>
                  <a:pt x="653" y="248"/>
                </a:moveTo>
                <a:lnTo>
                  <a:pt x="0" y="0"/>
                </a:lnTo>
                <a:lnTo>
                  <a:pt x="26" y="0"/>
                </a:lnTo>
                <a:lnTo>
                  <a:pt x="653" y="238"/>
                </a:lnTo>
                <a:lnTo>
                  <a:pt x="653" y="248"/>
                </a:lnTo>
                <a:close/>
              </a:path>
            </a:pathLst>
          </a:custGeom>
          <a:solidFill>
            <a:srgbClr val="FBFCFD"/>
          </a:solidFill>
          <a:ln>
            <a:noFill/>
          </a:ln>
        </p:spPr>
      </p:sp>
      <p:sp>
        <p:nvSpPr>
          <p:cNvPr id="3328" name="Freeform 598"/>
          <p:cNvSpPr/>
          <p:nvPr/>
        </p:nvSpPr>
        <p:spPr>
          <a:xfrm>
            <a:off x="1869840" y="199440"/>
            <a:ext cx="226080" cy="86040"/>
          </a:xfrm>
          <a:custGeom>
            <a:avLst/>
            <a:gdLst/>
            <a:ahLst/>
            <a:cxnLst/>
            <a:rect l="0" t="0" r="r" b="b"/>
            <a:pathLst>
              <a:path w="628" h="239">
                <a:moveTo>
                  <a:pt x="627" y="238"/>
                </a:moveTo>
                <a:lnTo>
                  <a:pt x="0" y="0"/>
                </a:lnTo>
                <a:lnTo>
                  <a:pt x="25" y="0"/>
                </a:lnTo>
                <a:lnTo>
                  <a:pt x="627" y="229"/>
                </a:lnTo>
                <a:lnTo>
                  <a:pt x="627" y="238"/>
                </a:lnTo>
                <a:close/>
              </a:path>
            </a:pathLst>
          </a:custGeom>
          <a:solidFill>
            <a:srgbClr val="FCFCFD"/>
          </a:solidFill>
          <a:ln>
            <a:noFill/>
          </a:ln>
        </p:spPr>
      </p:sp>
      <p:sp>
        <p:nvSpPr>
          <p:cNvPr id="3329" name="Freeform 599"/>
          <p:cNvSpPr/>
          <p:nvPr/>
        </p:nvSpPr>
        <p:spPr>
          <a:xfrm>
            <a:off x="1878840" y="199440"/>
            <a:ext cx="217080" cy="82800"/>
          </a:xfrm>
          <a:custGeom>
            <a:avLst/>
            <a:gdLst/>
            <a:ahLst/>
            <a:cxnLst/>
            <a:rect l="0" t="0" r="r" b="b"/>
            <a:pathLst>
              <a:path w="603" h="230">
                <a:moveTo>
                  <a:pt x="602" y="229"/>
                </a:moveTo>
                <a:lnTo>
                  <a:pt x="0" y="0"/>
                </a:lnTo>
                <a:lnTo>
                  <a:pt x="100" y="0"/>
                </a:lnTo>
                <a:lnTo>
                  <a:pt x="602" y="191"/>
                </a:lnTo>
                <a:lnTo>
                  <a:pt x="602" y="229"/>
                </a:lnTo>
                <a:close/>
              </a:path>
            </a:pathLst>
          </a:custGeom>
          <a:solidFill>
            <a:srgbClr val="FCFDFD"/>
          </a:solidFill>
          <a:ln>
            <a:noFill/>
          </a:ln>
        </p:spPr>
      </p:sp>
      <p:sp>
        <p:nvSpPr>
          <p:cNvPr id="3330" name="Freeform 600"/>
          <p:cNvSpPr/>
          <p:nvPr/>
        </p:nvSpPr>
        <p:spPr>
          <a:xfrm>
            <a:off x="1914840" y="199440"/>
            <a:ext cx="181080" cy="69120"/>
          </a:xfrm>
          <a:custGeom>
            <a:avLst/>
            <a:gdLst/>
            <a:ahLst/>
            <a:cxnLst/>
            <a:rect l="0" t="0" r="r" b="b"/>
            <a:pathLst>
              <a:path w="503" h="192">
                <a:moveTo>
                  <a:pt x="502" y="191"/>
                </a:moveTo>
                <a:lnTo>
                  <a:pt x="0" y="0"/>
                </a:lnTo>
                <a:lnTo>
                  <a:pt x="25" y="0"/>
                </a:lnTo>
                <a:lnTo>
                  <a:pt x="502" y="181"/>
                </a:lnTo>
                <a:lnTo>
                  <a:pt x="502" y="191"/>
                </a:lnTo>
                <a:close/>
              </a:path>
            </a:pathLst>
          </a:custGeom>
          <a:solidFill>
            <a:srgbClr val="FCFDFD"/>
          </a:solidFill>
          <a:ln>
            <a:noFill/>
          </a:ln>
        </p:spPr>
      </p:sp>
      <p:sp>
        <p:nvSpPr>
          <p:cNvPr id="3331" name="Freeform 601"/>
          <p:cNvSpPr/>
          <p:nvPr/>
        </p:nvSpPr>
        <p:spPr>
          <a:xfrm>
            <a:off x="1923840" y="199440"/>
            <a:ext cx="172080" cy="65520"/>
          </a:xfrm>
          <a:custGeom>
            <a:avLst/>
            <a:gdLst/>
            <a:ahLst/>
            <a:cxnLst/>
            <a:rect l="0" t="0" r="r" b="b"/>
            <a:pathLst>
              <a:path w="478" h="182">
                <a:moveTo>
                  <a:pt x="477" y="181"/>
                </a:moveTo>
                <a:lnTo>
                  <a:pt x="0" y="0"/>
                </a:lnTo>
                <a:lnTo>
                  <a:pt x="25" y="0"/>
                </a:lnTo>
                <a:lnTo>
                  <a:pt x="477" y="172"/>
                </a:lnTo>
                <a:lnTo>
                  <a:pt x="477" y="181"/>
                </a:lnTo>
                <a:close/>
              </a:path>
            </a:pathLst>
          </a:custGeom>
          <a:solidFill>
            <a:srgbClr val="FDFDFE"/>
          </a:solidFill>
          <a:ln>
            <a:noFill/>
          </a:ln>
        </p:spPr>
      </p:sp>
      <p:sp>
        <p:nvSpPr>
          <p:cNvPr id="3332" name="Freeform 602"/>
          <p:cNvSpPr/>
          <p:nvPr/>
        </p:nvSpPr>
        <p:spPr>
          <a:xfrm>
            <a:off x="1932840" y="199440"/>
            <a:ext cx="163080" cy="62280"/>
          </a:xfrm>
          <a:custGeom>
            <a:avLst/>
            <a:gdLst/>
            <a:ahLst/>
            <a:cxnLst/>
            <a:rect l="0" t="0" r="r" b="b"/>
            <a:pathLst>
              <a:path w="453" h="173">
                <a:moveTo>
                  <a:pt x="452" y="172"/>
                </a:moveTo>
                <a:lnTo>
                  <a:pt x="0" y="0"/>
                </a:lnTo>
                <a:lnTo>
                  <a:pt x="25" y="0"/>
                </a:lnTo>
                <a:lnTo>
                  <a:pt x="452" y="162"/>
                </a:lnTo>
                <a:lnTo>
                  <a:pt x="452" y="172"/>
                </a:lnTo>
                <a:close/>
              </a:path>
            </a:pathLst>
          </a:custGeom>
          <a:solidFill>
            <a:srgbClr val="FDFDFE"/>
          </a:solidFill>
          <a:ln>
            <a:noFill/>
          </a:ln>
        </p:spPr>
      </p:sp>
      <p:sp>
        <p:nvSpPr>
          <p:cNvPr id="3333" name="Freeform 603"/>
          <p:cNvSpPr/>
          <p:nvPr/>
        </p:nvSpPr>
        <p:spPr>
          <a:xfrm>
            <a:off x="1941840" y="199440"/>
            <a:ext cx="154080" cy="58680"/>
          </a:xfrm>
          <a:custGeom>
            <a:avLst/>
            <a:gdLst/>
            <a:ahLst/>
            <a:cxnLst/>
            <a:rect l="0" t="0" r="r" b="b"/>
            <a:pathLst>
              <a:path w="428" h="163">
                <a:moveTo>
                  <a:pt x="427" y="162"/>
                </a:moveTo>
                <a:lnTo>
                  <a:pt x="0" y="0"/>
                </a:lnTo>
                <a:lnTo>
                  <a:pt x="25" y="0"/>
                </a:lnTo>
                <a:lnTo>
                  <a:pt x="427" y="153"/>
                </a:lnTo>
                <a:lnTo>
                  <a:pt x="427" y="162"/>
                </a:lnTo>
                <a:close/>
              </a:path>
            </a:pathLst>
          </a:custGeom>
          <a:solidFill>
            <a:srgbClr val="FDFEFE"/>
          </a:solidFill>
          <a:ln>
            <a:noFill/>
          </a:ln>
        </p:spPr>
      </p:sp>
      <p:sp>
        <p:nvSpPr>
          <p:cNvPr id="3334" name="Freeform 604"/>
          <p:cNvSpPr/>
          <p:nvPr/>
        </p:nvSpPr>
        <p:spPr>
          <a:xfrm>
            <a:off x="1950840" y="199440"/>
            <a:ext cx="145080" cy="55440"/>
          </a:xfrm>
          <a:custGeom>
            <a:avLst/>
            <a:gdLst/>
            <a:ahLst/>
            <a:cxnLst/>
            <a:rect l="0" t="0" r="r" b="b"/>
            <a:pathLst>
              <a:path w="403" h="154">
                <a:moveTo>
                  <a:pt x="402" y="153"/>
                </a:moveTo>
                <a:lnTo>
                  <a:pt x="0" y="0"/>
                </a:lnTo>
                <a:lnTo>
                  <a:pt x="50" y="0"/>
                </a:lnTo>
                <a:lnTo>
                  <a:pt x="402" y="134"/>
                </a:lnTo>
                <a:lnTo>
                  <a:pt x="402" y="153"/>
                </a:lnTo>
                <a:close/>
              </a:path>
            </a:pathLst>
          </a:custGeom>
          <a:solidFill>
            <a:srgbClr val="FDFEFE"/>
          </a:solidFill>
          <a:ln>
            <a:noFill/>
          </a:ln>
        </p:spPr>
      </p:sp>
      <p:sp>
        <p:nvSpPr>
          <p:cNvPr id="3335" name="Freeform 605"/>
          <p:cNvSpPr/>
          <p:nvPr/>
        </p:nvSpPr>
        <p:spPr>
          <a:xfrm>
            <a:off x="1968840" y="199440"/>
            <a:ext cx="127080" cy="48600"/>
          </a:xfrm>
          <a:custGeom>
            <a:avLst/>
            <a:gdLst/>
            <a:ahLst/>
            <a:cxnLst/>
            <a:rect l="0" t="0" r="r" b="b"/>
            <a:pathLst>
              <a:path w="353" h="135">
                <a:moveTo>
                  <a:pt x="352" y="134"/>
                </a:moveTo>
                <a:lnTo>
                  <a:pt x="0" y="0"/>
                </a:lnTo>
                <a:lnTo>
                  <a:pt x="25" y="0"/>
                </a:lnTo>
                <a:lnTo>
                  <a:pt x="352" y="124"/>
                </a:lnTo>
                <a:lnTo>
                  <a:pt x="352" y="134"/>
                </a:lnTo>
                <a:close/>
              </a:path>
            </a:pathLst>
          </a:custGeom>
          <a:solidFill>
            <a:srgbClr val="FDFEFE"/>
          </a:solidFill>
          <a:ln>
            <a:noFill/>
          </a:ln>
        </p:spPr>
      </p:sp>
      <p:sp>
        <p:nvSpPr>
          <p:cNvPr id="3336" name="Freeform 606"/>
          <p:cNvSpPr/>
          <p:nvPr/>
        </p:nvSpPr>
        <p:spPr>
          <a:xfrm>
            <a:off x="1977840" y="199440"/>
            <a:ext cx="118080" cy="45000"/>
          </a:xfrm>
          <a:custGeom>
            <a:avLst/>
            <a:gdLst/>
            <a:ahLst/>
            <a:cxnLst/>
            <a:rect l="0" t="0" r="r" b="b"/>
            <a:pathLst>
              <a:path w="328" h="125">
                <a:moveTo>
                  <a:pt x="327" y="124"/>
                </a:moveTo>
                <a:lnTo>
                  <a:pt x="0" y="0"/>
                </a:lnTo>
                <a:lnTo>
                  <a:pt x="25" y="0"/>
                </a:lnTo>
                <a:lnTo>
                  <a:pt x="327" y="114"/>
                </a:lnTo>
                <a:lnTo>
                  <a:pt x="327" y="124"/>
                </a:lnTo>
                <a:close/>
              </a:path>
            </a:pathLst>
          </a:custGeom>
          <a:solidFill>
            <a:srgbClr val="FEFEFE"/>
          </a:solidFill>
          <a:ln>
            <a:noFill/>
          </a:ln>
        </p:spPr>
      </p:sp>
      <p:sp>
        <p:nvSpPr>
          <p:cNvPr id="3337" name="Freeform 607"/>
          <p:cNvSpPr/>
          <p:nvPr/>
        </p:nvSpPr>
        <p:spPr>
          <a:xfrm>
            <a:off x="1986840" y="199440"/>
            <a:ext cx="109080" cy="41760"/>
          </a:xfrm>
          <a:custGeom>
            <a:avLst/>
            <a:gdLst/>
            <a:ahLst/>
            <a:cxnLst/>
            <a:rect l="0" t="0" r="r" b="b"/>
            <a:pathLst>
              <a:path w="303" h="116">
                <a:moveTo>
                  <a:pt x="302" y="115"/>
                </a:moveTo>
                <a:lnTo>
                  <a:pt x="0" y="0"/>
                </a:lnTo>
                <a:lnTo>
                  <a:pt x="102" y="0"/>
                </a:lnTo>
                <a:lnTo>
                  <a:pt x="302" y="77"/>
                </a:lnTo>
                <a:lnTo>
                  <a:pt x="302" y="115"/>
                </a:lnTo>
                <a:close/>
              </a:path>
            </a:pathLst>
          </a:custGeom>
          <a:solidFill>
            <a:srgbClr val="FEFEFE"/>
          </a:solidFill>
          <a:ln>
            <a:noFill/>
          </a:ln>
        </p:spPr>
      </p:sp>
      <p:sp>
        <p:nvSpPr>
          <p:cNvPr id="3338" name="Freeform 608"/>
          <p:cNvSpPr/>
          <p:nvPr/>
        </p:nvSpPr>
        <p:spPr>
          <a:xfrm>
            <a:off x="2023200" y="199440"/>
            <a:ext cx="72720" cy="28080"/>
          </a:xfrm>
          <a:custGeom>
            <a:avLst/>
            <a:gdLst/>
            <a:ahLst/>
            <a:cxnLst/>
            <a:rect l="0" t="0" r="r" b="b"/>
            <a:pathLst>
              <a:path w="202" h="78">
                <a:moveTo>
                  <a:pt x="201" y="77"/>
                </a:moveTo>
                <a:lnTo>
                  <a:pt x="0" y="0"/>
                </a:lnTo>
                <a:lnTo>
                  <a:pt x="25" y="0"/>
                </a:lnTo>
                <a:lnTo>
                  <a:pt x="201" y="68"/>
                </a:lnTo>
                <a:lnTo>
                  <a:pt x="201" y="77"/>
                </a:lnTo>
                <a:close/>
              </a:path>
            </a:pathLst>
          </a:custGeom>
          <a:solidFill>
            <a:srgbClr val="FEFEFF"/>
          </a:solidFill>
          <a:ln>
            <a:noFill/>
          </a:ln>
        </p:spPr>
      </p:sp>
      <p:sp>
        <p:nvSpPr>
          <p:cNvPr id="3339" name="Freeform 609"/>
          <p:cNvSpPr/>
          <p:nvPr/>
        </p:nvSpPr>
        <p:spPr>
          <a:xfrm>
            <a:off x="2032200" y="199440"/>
            <a:ext cx="63720" cy="24840"/>
          </a:xfrm>
          <a:custGeom>
            <a:avLst/>
            <a:gdLst/>
            <a:ahLst/>
            <a:cxnLst/>
            <a:rect l="0" t="0" r="r" b="b"/>
            <a:pathLst>
              <a:path w="177" h="69">
                <a:moveTo>
                  <a:pt x="176" y="68"/>
                </a:moveTo>
                <a:lnTo>
                  <a:pt x="0" y="0"/>
                </a:lnTo>
                <a:lnTo>
                  <a:pt x="25" y="0"/>
                </a:lnTo>
                <a:lnTo>
                  <a:pt x="176" y="58"/>
                </a:lnTo>
                <a:lnTo>
                  <a:pt x="176" y="68"/>
                </a:lnTo>
                <a:close/>
              </a:path>
            </a:pathLst>
          </a:custGeom>
          <a:solidFill>
            <a:srgbClr val="FEFFFF"/>
          </a:solidFill>
          <a:ln>
            <a:noFill/>
          </a:ln>
        </p:spPr>
      </p:sp>
      <p:sp>
        <p:nvSpPr>
          <p:cNvPr id="3340" name="Freeform 610"/>
          <p:cNvSpPr/>
          <p:nvPr/>
        </p:nvSpPr>
        <p:spPr>
          <a:xfrm>
            <a:off x="2041200" y="199440"/>
            <a:ext cx="54720" cy="21240"/>
          </a:xfrm>
          <a:custGeom>
            <a:avLst/>
            <a:gdLst/>
            <a:ahLst/>
            <a:cxnLst/>
            <a:rect l="0" t="0" r="r" b="b"/>
            <a:pathLst>
              <a:path w="152" h="59">
                <a:moveTo>
                  <a:pt x="151" y="58"/>
                </a:moveTo>
                <a:lnTo>
                  <a:pt x="0" y="0"/>
                </a:lnTo>
                <a:lnTo>
                  <a:pt x="25" y="0"/>
                </a:lnTo>
                <a:lnTo>
                  <a:pt x="151" y="49"/>
                </a:lnTo>
                <a:lnTo>
                  <a:pt x="151" y="58"/>
                </a:lnTo>
                <a:close/>
              </a:path>
            </a:pathLst>
          </a:custGeom>
          <a:solidFill>
            <a:srgbClr val="FEFFFF"/>
          </a:solidFill>
          <a:ln>
            <a:noFill/>
          </a:ln>
        </p:spPr>
      </p:sp>
      <p:sp>
        <p:nvSpPr>
          <p:cNvPr id="3341" name="Freeform 611"/>
          <p:cNvSpPr/>
          <p:nvPr/>
        </p:nvSpPr>
        <p:spPr>
          <a:xfrm>
            <a:off x="2050200" y="199440"/>
            <a:ext cx="45720" cy="18000"/>
          </a:xfrm>
          <a:custGeom>
            <a:avLst/>
            <a:gdLst/>
            <a:ahLst/>
            <a:cxnLst/>
            <a:rect l="0" t="0" r="r" b="b"/>
            <a:pathLst>
              <a:path w="127" h="50">
                <a:moveTo>
                  <a:pt x="126" y="49"/>
                </a:moveTo>
                <a:lnTo>
                  <a:pt x="0" y="0"/>
                </a:lnTo>
                <a:lnTo>
                  <a:pt x="25" y="0"/>
                </a:lnTo>
                <a:lnTo>
                  <a:pt x="126" y="39"/>
                </a:lnTo>
                <a:lnTo>
                  <a:pt x="126" y="49"/>
                </a:lnTo>
                <a:close/>
              </a:path>
            </a:pathLst>
          </a:custGeom>
          <a:solidFill>
            <a:srgbClr val="FFFFFF"/>
          </a:solidFill>
          <a:ln>
            <a:noFill/>
          </a:ln>
        </p:spPr>
      </p:sp>
      <p:sp>
        <p:nvSpPr>
          <p:cNvPr id="3342" name="Freeform 612"/>
          <p:cNvSpPr/>
          <p:nvPr/>
        </p:nvSpPr>
        <p:spPr>
          <a:xfrm>
            <a:off x="2059200" y="199440"/>
            <a:ext cx="36720" cy="14400"/>
          </a:xfrm>
          <a:custGeom>
            <a:avLst/>
            <a:gdLst/>
            <a:ahLst/>
            <a:cxnLst/>
            <a:rect l="0" t="0" r="r" b="b"/>
            <a:pathLst>
              <a:path w="102" h="40">
                <a:moveTo>
                  <a:pt x="101" y="39"/>
                </a:moveTo>
                <a:lnTo>
                  <a:pt x="0" y="0"/>
                </a:lnTo>
                <a:lnTo>
                  <a:pt x="101" y="0"/>
                </a:lnTo>
                <a:lnTo>
                  <a:pt x="101" y="39"/>
                </a:lnTo>
                <a:close/>
              </a:path>
            </a:pathLst>
          </a:custGeom>
          <a:solidFill>
            <a:srgbClr val="FFFFFF"/>
          </a:solidFill>
          <a:ln>
            <a:noFill/>
          </a:ln>
        </p:spPr>
      </p:sp>
      <p:sp>
        <p:nvSpPr>
          <p:cNvPr id="3343" name="Freeform 613"/>
          <p:cNvSpPr/>
          <p:nvPr/>
        </p:nvSpPr>
        <p:spPr>
          <a:xfrm>
            <a:off x="444960" y="955440"/>
            <a:ext cx="30960" cy="12960"/>
          </a:xfrm>
          <a:custGeom>
            <a:avLst/>
            <a:gdLst/>
            <a:ahLst/>
            <a:cxnLst/>
            <a:rect l="0" t="0" r="r" b="b"/>
            <a:pathLst>
              <a:path w="86" h="36">
                <a:moveTo>
                  <a:pt x="0" y="35"/>
                </a:moveTo>
                <a:lnTo>
                  <a:pt x="0" y="0"/>
                </a:lnTo>
                <a:lnTo>
                  <a:pt x="85" y="35"/>
                </a:lnTo>
                <a:lnTo>
                  <a:pt x="0" y="35"/>
                </a:lnTo>
                <a:close/>
              </a:path>
            </a:pathLst>
          </a:custGeom>
          <a:solidFill>
            <a:srgbClr val="FFFFFF"/>
          </a:solidFill>
          <a:ln>
            <a:noFill/>
          </a:ln>
        </p:spPr>
      </p:sp>
      <p:sp>
        <p:nvSpPr>
          <p:cNvPr id="3344" name="Freeform 614"/>
          <p:cNvSpPr/>
          <p:nvPr/>
        </p:nvSpPr>
        <p:spPr>
          <a:xfrm>
            <a:off x="444960" y="952560"/>
            <a:ext cx="38520" cy="15840"/>
          </a:xfrm>
          <a:custGeom>
            <a:avLst/>
            <a:gdLst/>
            <a:ahLst/>
            <a:cxnLst/>
            <a:rect l="0" t="0" r="r" b="b"/>
            <a:pathLst>
              <a:path w="107" h="44">
                <a:moveTo>
                  <a:pt x="85" y="43"/>
                </a:moveTo>
                <a:lnTo>
                  <a:pt x="0" y="8"/>
                </a:lnTo>
                <a:lnTo>
                  <a:pt x="0" y="0"/>
                </a:lnTo>
                <a:lnTo>
                  <a:pt x="106" y="43"/>
                </a:lnTo>
                <a:lnTo>
                  <a:pt x="85" y="43"/>
                </a:lnTo>
                <a:close/>
              </a:path>
            </a:pathLst>
          </a:custGeom>
          <a:solidFill>
            <a:srgbClr val="FEFEFE"/>
          </a:solidFill>
          <a:ln>
            <a:noFill/>
          </a:ln>
        </p:spPr>
      </p:sp>
      <p:sp>
        <p:nvSpPr>
          <p:cNvPr id="3345" name="Freeform 615"/>
          <p:cNvSpPr/>
          <p:nvPr/>
        </p:nvSpPr>
        <p:spPr>
          <a:xfrm>
            <a:off x="444960" y="949320"/>
            <a:ext cx="46080" cy="19080"/>
          </a:xfrm>
          <a:custGeom>
            <a:avLst/>
            <a:gdLst/>
            <a:ahLst/>
            <a:cxnLst/>
            <a:rect l="0" t="0" r="r" b="b"/>
            <a:pathLst>
              <a:path w="128" h="53">
                <a:moveTo>
                  <a:pt x="106" y="52"/>
                </a:moveTo>
                <a:lnTo>
                  <a:pt x="0" y="9"/>
                </a:lnTo>
                <a:lnTo>
                  <a:pt x="0" y="0"/>
                </a:lnTo>
                <a:lnTo>
                  <a:pt x="127" y="52"/>
                </a:lnTo>
                <a:lnTo>
                  <a:pt x="106" y="52"/>
                </a:lnTo>
                <a:close/>
              </a:path>
            </a:pathLst>
          </a:custGeom>
          <a:solidFill>
            <a:srgbClr val="FEFEFE"/>
          </a:solidFill>
          <a:ln>
            <a:noFill/>
          </a:ln>
        </p:spPr>
      </p:sp>
      <p:sp>
        <p:nvSpPr>
          <p:cNvPr id="3346" name="Freeform 616"/>
          <p:cNvSpPr/>
          <p:nvPr/>
        </p:nvSpPr>
        <p:spPr>
          <a:xfrm>
            <a:off x="444960" y="943200"/>
            <a:ext cx="61200" cy="25200"/>
          </a:xfrm>
          <a:custGeom>
            <a:avLst/>
            <a:gdLst/>
            <a:ahLst/>
            <a:cxnLst/>
            <a:rect l="0" t="0" r="r" b="b"/>
            <a:pathLst>
              <a:path w="170" h="70">
                <a:moveTo>
                  <a:pt x="127" y="69"/>
                </a:moveTo>
                <a:lnTo>
                  <a:pt x="0" y="17"/>
                </a:lnTo>
                <a:lnTo>
                  <a:pt x="0" y="0"/>
                </a:lnTo>
                <a:lnTo>
                  <a:pt x="169" y="69"/>
                </a:lnTo>
                <a:lnTo>
                  <a:pt x="127" y="69"/>
                </a:lnTo>
                <a:close/>
              </a:path>
            </a:pathLst>
          </a:custGeom>
          <a:solidFill>
            <a:srgbClr val="FEFEFE"/>
          </a:solidFill>
          <a:ln>
            <a:noFill/>
          </a:ln>
        </p:spPr>
      </p:sp>
      <p:sp>
        <p:nvSpPr>
          <p:cNvPr id="3347" name="Freeform 617"/>
          <p:cNvSpPr/>
          <p:nvPr/>
        </p:nvSpPr>
        <p:spPr>
          <a:xfrm>
            <a:off x="444960" y="930960"/>
            <a:ext cx="91800" cy="37440"/>
          </a:xfrm>
          <a:custGeom>
            <a:avLst/>
            <a:gdLst/>
            <a:ahLst/>
            <a:cxnLst/>
            <a:rect l="0" t="0" r="r" b="b"/>
            <a:pathLst>
              <a:path w="255" h="104">
                <a:moveTo>
                  <a:pt x="169" y="103"/>
                </a:moveTo>
                <a:lnTo>
                  <a:pt x="0" y="34"/>
                </a:lnTo>
                <a:lnTo>
                  <a:pt x="0" y="0"/>
                </a:lnTo>
                <a:lnTo>
                  <a:pt x="254" y="103"/>
                </a:lnTo>
                <a:lnTo>
                  <a:pt x="169" y="103"/>
                </a:lnTo>
                <a:close/>
              </a:path>
            </a:pathLst>
          </a:custGeom>
          <a:solidFill>
            <a:srgbClr val="FEFEFE"/>
          </a:solidFill>
          <a:ln>
            <a:noFill/>
          </a:ln>
        </p:spPr>
      </p:sp>
      <p:sp>
        <p:nvSpPr>
          <p:cNvPr id="3348" name="Freeform 618"/>
          <p:cNvSpPr/>
          <p:nvPr/>
        </p:nvSpPr>
        <p:spPr>
          <a:xfrm>
            <a:off x="444960" y="928080"/>
            <a:ext cx="99360" cy="40320"/>
          </a:xfrm>
          <a:custGeom>
            <a:avLst/>
            <a:gdLst/>
            <a:ahLst/>
            <a:cxnLst/>
            <a:rect l="0" t="0" r="r" b="b"/>
            <a:pathLst>
              <a:path w="276" h="112">
                <a:moveTo>
                  <a:pt x="253" y="111"/>
                </a:moveTo>
                <a:lnTo>
                  <a:pt x="0" y="8"/>
                </a:lnTo>
                <a:lnTo>
                  <a:pt x="0" y="0"/>
                </a:lnTo>
                <a:lnTo>
                  <a:pt x="275" y="111"/>
                </a:lnTo>
                <a:lnTo>
                  <a:pt x="253" y="111"/>
                </a:lnTo>
                <a:close/>
              </a:path>
            </a:pathLst>
          </a:custGeom>
          <a:solidFill>
            <a:srgbClr val="FEFDFD"/>
          </a:solidFill>
          <a:ln>
            <a:noFill/>
          </a:ln>
        </p:spPr>
      </p:sp>
      <p:sp>
        <p:nvSpPr>
          <p:cNvPr id="3349" name="Freeform 619"/>
          <p:cNvSpPr/>
          <p:nvPr/>
        </p:nvSpPr>
        <p:spPr>
          <a:xfrm>
            <a:off x="444960" y="925200"/>
            <a:ext cx="106920" cy="43200"/>
          </a:xfrm>
          <a:custGeom>
            <a:avLst/>
            <a:gdLst/>
            <a:ahLst/>
            <a:cxnLst/>
            <a:rect l="0" t="0" r="r" b="b"/>
            <a:pathLst>
              <a:path w="297" h="120">
                <a:moveTo>
                  <a:pt x="275" y="119"/>
                </a:moveTo>
                <a:lnTo>
                  <a:pt x="0" y="8"/>
                </a:lnTo>
                <a:lnTo>
                  <a:pt x="0" y="0"/>
                </a:lnTo>
                <a:lnTo>
                  <a:pt x="296" y="119"/>
                </a:lnTo>
                <a:lnTo>
                  <a:pt x="275" y="119"/>
                </a:lnTo>
                <a:close/>
              </a:path>
            </a:pathLst>
          </a:custGeom>
          <a:solidFill>
            <a:srgbClr val="FEFDFD"/>
          </a:solidFill>
          <a:ln>
            <a:noFill/>
          </a:ln>
        </p:spPr>
      </p:sp>
      <p:sp>
        <p:nvSpPr>
          <p:cNvPr id="3350" name="Freeform 620"/>
          <p:cNvSpPr/>
          <p:nvPr/>
        </p:nvSpPr>
        <p:spPr>
          <a:xfrm>
            <a:off x="444960" y="919080"/>
            <a:ext cx="122040" cy="49320"/>
          </a:xfrm>
          <a:custGeom>
            <a:avLst/>
            <a:gdLst/>
            <a:ahLst/>
            <a:cxnLst/>
            <a:rect l="0" t="0" r="r" b="b"/>
            <a:pathLst>
              <a:path w="339" h="137">
                <a:moveTo>
                  <a:pt x="296" y="136"/>
                </a:moveTo>
                <a:lnTo>
                  <a:pt x="0" y="17"/>
                </a:lnTo>
                <a:lnTo>
                  <a:pt x="0" y="0"/>
                </a:lnTo>
                <a:lnTo>
                  <a:pt x="338" y="136"/>
                </a:lnTo>
                <a:lnTo>
                  <a:pt x="296" y="136"/>
                </a:lnTo>
                <a:close/>
              </a:path>
            </a:pathLst>
          </a:custGeom>
          <a:solidFill>
            <a:srgbClr val="FDFDFD"/>
          </a:solidFill>
          <a:ln>
            <a:noFill/>
          </a:ln>
        </p:spPr>
      </p:sp>
      <p:sp>
        <p:nvSpPr>
          <p:cNvPr id="3351" name="Freeform 621"/>
          <p:cNvSpPr/>
          <p:nvPr/>
        </p:nvSpPr>
        <p:spPr>
          <a:xfrm>
            <a:off x="444960" y="912960"/>
            <a:ext cx="137160" cy="55440"/>
          </a:xfrm>
          <a:custGeom>
            <a:avLst/>
            <a:gdLst/>
            <a:ahLst/>
            <a:cxnLst/>
            <a:rect l="0" t="0" r="r" b="b"/>
            <a:pathLst>
              <a:path w="381" h="154">
                <a:moveTo>
                  <a:pt x="338" y="153"/>
                </a:moveTo>
                <a:lnTo>
                  <a:pt x="0" y="17"/>
                </a:lnTo>
                <a:lnTo>
                  <a:pt x="0" y="0"/>
                </a:lnTo>
                <a:lnTo>
                  <a:pt x="380" y="153"/>
                </a:lnTo>
                <a:lnTo>
                  <a:pt x="338" y="153"/>
                </a:lnTo>
                <a:close/>
              </a:path>
            </a:pathLst>
          </a:custGeom>
          <a:solidFill>
            <a:srgbClr val="FDFDFD"/>
          </a:solidFill>
          <a:ln>
            <a:noFill/>
          </a:ln>
        </p:spPr>
      </p:sp>
      <p:sp>
        <p:nvSpPr>
          <p:cNvPr id="3352" name="Freeform 622"/>
          <p:cNvSpPr/>
          <p:nvPr/>
        </p:nvSpPr>
        <p:spPr>
          <a:xfrm>
            <a:off x="444960" y="909720"/>
            <a:ext cx="145080" cy="58680"/>
          </a:xfrm>
          <a:custGeom>
            <a:avLst/>
            <a:gdLst/>
            <a:ahLst/>
            <a:cxnLst/>
            <a:rect l="0" t="0" r="r" b="b"/>
            <a:pathLst>
              <a:path w="403" h="163">
                <a:moveTo>
                  <a:pt x="380" y="162"/>
                </a:moveTo>
                <a:lnTo>
                  <a:pt x="0" y="9"/>
                </a:lnTo>
                <a:lnTo>
                  <a:pt x="0" y="0"/>
                </a:lnTo>
                <a:lnTo>
                  <a:pt x="402" y="162"/>
                </a:lnTo>
                <a:lnTo>
                  <a:pt x="380" y="162"/>
                </a:lnTo>
                <a:close/>
              </a:path>
            </a:pathLst>
          </a:custGeom>
          <a:solidFill>
            <a:srgbClr val="FDFCFC"/>
          </a:solidFill>
          <a:ln>
            <a:noFill/>
          </a:ln>
        </p:spPr>
      </p:sp>
      <p:sp>
        <p:nvSpPr>
          <p:cNvPr id="3353" name="Freeform 623"/>
          <p:cNvSpPr/>
          <p:nvPr/>
        </p:nvSpPr>
        <p:spPr>
          <a:xfrm>
            <a:off x="444960" y="906840"/>
            <a:ext cx="152640" cy="61560"/>
          </a:xfrm>
          <a:custGeom>
            <a:avLst/>
            <a:gdLst/>
            <a:ahLst/>
            <a:cxnLst/>
            <a:rect l="0" t="0" r="r" b="b"/>
            <a:pathLst>
              <a:path w="424" h="171">
                <a:moveTo>
                  <a:pt x="402" y="170"/>
                </a:moveTo>
                <a:lnTo>
                  <a:pt x="0" y="8"/>
                </a:lnTo>
                <a:lnTo>
                  <a:pt x="0" y="0"/>
                </a:lnTo>
                <a:lnTo>
                  <a:pt x="423" y="170"/>
                </a:lnTo>
                <a:lnTo>
                  <a:pt x="402" y="170"/>
                </a:lnTo>
                <a:close/>
              </a:path>
            </a:pathLst>
          </a:custGeom>
          <a:solidFill>
            <a:srgbClr val="FDFCFC"/>
          </a:solidFill>
          <a:ln>
            <a:noFill/>
          </a:ln>
        </p:spPr>
      </p:sp>
      <p:sp>
        <p:nvSpPr>
          <p:cNvPr id="3354" name="Freeform 624"/>
          <p:cNvSpPr/>
          <p:nvPr/>
        </p:nvSpPr>
        <p:spPr>
          <a:xfrm>
            <a:off x="444960" y="894600"/>
            <a:ext cx="182880" cy="73800"/>
          </a:xfrm>
          <a:custGeom>
            <a:avLst/>
            <a:gdLst/>
            <a:ahLst/>
            <a:cxnLst/>
            <a:rect l="0" t="0" r="r" b="b"/>
            <a:pathLst>
              <a:path w="508" h="205">
                <a:moveTo>
                  <a:pt x="423" y="204"/>
                </a:moveTo>
                <a:lnTo>
                  <a:pt x="0" y="34"/>
                </a:lnTo>
                <a:lnTo>
                  <a:pt x="0" y="0"/>
                </a:lnTo>
                <a:lnTo>
                  <a:pt x="507" y="204"/>
                </a:lnTo>
                <a:lnTo>
                  <a:pt x="423" y="204"/>
                </a:lnTo>
                <a:close/>
              </a:path>
            </a:pathLst>
          </a:custGeom>
          <a:solidFill>
            <a:srgbClr val="FCFCFC"/>
          </a:solidFill>
          <a:ln>
            <a:noFill/>
          </a:ln>
        </p:spPr>
      </p:sp>
      <p:sp>
        <p:nvSpPr>
          <p:cNvPr id="3355" name="Freeform 625"/>
          <p:cNvSpPr/>
          <p:nvPr/>
        </p:nvSpPr>
        <p:spPr>
          <a:xfrm>
            <a:off x="444960" y="891720"/>
            <a:ext cx="190440" cy="76680"/>
          </a:xfrm>
          <a:custGeom>
            <a:avLst/>
            <a:gdLst/>
            <a:ahLst/>
            <a:cxnLst/>
            <a:rect l="0" t="0" r="r" b="b"/>
            <a:pathLst>
              <a:path w="529" h="213">
                <a:moveTo>
                  <a:pt x="507" y="212"/>
                </a:moveTo>
                <a:lnTo>
                  <a:pt x="0" y="8"/>
                </a:lnTo>
                <a:lnTo>
                  <a:pt x="0" y="0"/>
                </a:lnTo>
                <a:lnTo>
                  <a:pt x="528" y="212"/>
                </a:lnTo>
                <a:lnTo>
                  <a:pt x="507" y="212"/>
                </a:lnTo>
                <a:close/>
              </a:path>
            </a:pathLst>
          </a:custGeom>
          <a:solidFill>
            <a:srgbClr val="FBFBFB"/>
          </a:solidFill>
          <a:ln>
            <a:noFill/>
          </a:ln>
        </p:spPr>
      </p:sp>
      <p:sp>
        <p:nvSpPr>
          <p:cNvPr id="3356" name="Freeform 626"/>
          <p:cNvSpPr/>
          <p:nvPr/>
        </p:nvSpPr>
        <p:spPr>
          <a:xfrm>
            <a:off x="444960" y="888480"/>
            <a:ext cx="198000" cy="79920"/>
          </a:xfrm>
          <a:custGeom>
            <a:avLst/>
            <a:gdLst/>
            <a:ahLst/>
            <a:cxnLst/>
            <a:rect l="0" t="0" r="r" b="b"/>
            <a:pathLst>
              <a:path w="550" h="222">
                <a:moveTo>
                  <a:pt x="528" y="221"/>
                </a:moveTo>
                <a:lnTo>
                  <a:pt x="0" y="9"/>
                </a:lnTo>
                <a:lnTo>
                  <a:pt x="0" y="0"/>
                </a:lnTo>
                <a:lnTo>
                  <a:pt x="549" y="221"/>
                </a:lnTo>
                <a:lnTo>
                  <a:pt x="528" y="221"/>
                </a:lnTo>
                <a:close/>
              </a:path>
            </a:pathLst>
          </a:custGeom>
          <a:solidFill>
            <a:srgbClr val="FBFBFB"/>
          </a:solidFill>
          <a:ln>
            <a:noFill/>
          </a:ln>
        </p:spPr>
      </p:sp>
      <p:sp>
        <p:nvSpPr>
          <p:cNvPr id="3357" name="Freeform 627"/>
          <p:cNvSpPr/>
          <p:nvPr/>
        </p:nvSpPr>
        <p:spPr>
          <a:xfrm>
            <a:off x="444960" y="882720"/>
            <a:ext cx="213120" cy="85680"/>
          </a:xfrm>
          <a:custGeom>
            <a:avLst/>
            <a:gdLst/>
            <a:ahLst/>
            <a:cxnLst/>
            <a:rect l="0" t="0" r="r" b="b"/>
            <a:pathLst>
              <a:path w="592" h="238">
                <a:moveTo>
                  <a:pt x="549" y="237"/>
                </a:moveTo>
                <a:lnTo>
                  <a:pt x="0" y="16"/>
                </a:lnTo>
                <a:lnTo>
                  <a:pt x="0" y="0"/>
                </a:lnTo>
                <a:lnTo>
                  <a:pt x="591" y="237"/>
                </a:lnTo>
                <a:lnTo>
                  <a:pt x="549" y="237"/>
                </a:lnTo>
                <a:close/>
              </a:path>
            </a:pathLst>
          </a:custGeom>
          <a:solidFill>
            <a:srgbClr val="FBFBFB"/>
          </a:solidFill>
          <a:ln>
            <a:noFill/>
          </a:ln>
        </p:spPr>
      </p:sp>
      <p:sp>
        <p:nvSpPr>
          <p:cNvPr id="3358" name="Freeform 628"/>
          <p:cNvSpPr/>
          <p:nvPr/>
        </p:nvSpPr>
        <p:spPr>
          <a:xfrm>
            <a:off x="444960" y="879480"/>
            <a:ext cx="221040" cy="88920"/>
          </a:xfrm>
          <a:custGeom>
            <a:avLst/>
            <a:gdLst/>
            <a:ahLst/>
            <a:cxnLst/>
            <a:rect l="0" t="0" r="r" b="b"/>
            <a:pathLst>
              <a:path w="614" h="247">
                <a:moveTo>
                  <a:pt x="591" y="246"/>
                </a:moveTo>
                <a:lnTo>
                  <a:pt x="0" y="9"/>
                </a:lnTo>
                <a:lnTo>
                  <a:pt x="0" y="0"/>
                </a:lnTo>
                <a:lnTo>
                  <a:pt x="613" y="246"/>
                </a:lnTo>
                <a:lnTo>
                  <a:pt x="591" y="246"/>
                </a:lnTo>
                <a:close/>
              </a:path>
            </a:pathLst>
          </a:custGeom>
          <a:solidFill>
            <a:srgbClr val="FBFAFA"/>
          </a:solidFill>
          <a:ln>
            <a:noFill/>
          </a:ln>
        </p:spPr>
      </p:sp>
      <p:sp>
        <p:nvSpPr>
          <p:cNvPr id="3359" name="Freeform 629"/>
          <p:cNvSpPr/>
          <p:nvPr/>
        </p:nvSpPr>
        <p:spPr>
          <a:xfrm>
            <a:off x="444960" y="876600"/>
            <a:ext cx="228600" cy="91800"/>
          </a:xfrm>
          <a:custGeom>
            <a:avLst/>
            <a:gdLst/>
            <a:ahLst/>
            <a:cxnLst/>
            <a:rect l="0" t="0" r="r" b="b"/>
            <a:pathLst>
              <a:path w="635" h="255">
                <a:moveTo>
                  <a:pt x="613" y="254"/>
                </a:moveTo>
                <a:lnTo>
                  <a:pt x="0" y="8"/>
                </a:lnTo>
                <a:lnTo>
                  <a:pt x="0" y="0"/>
                </a:lnTo>
                <a:lnTo>
                  <a:pt x="634" y="254"/>
                </a:lnTo>
                <a:lnTo>
                  <a:pt x="613" y="254"/>
                </a:lnTo>
                <a:close/>
              </a:path>
            </a:pathLst>
          </a:custGeom>
          <a:solidFill>
            <a:srgbClr val="FBFAFA"/>
          </a:solidFill>
          <a:ln>
            <a:noFill/>
          </a:ln>
        </p:spPr>
      </p:sp>
      <p:sp>
        <p:nvSpPr>
          <p:cNvPr id="3360" name="Freeform 630"/>
          <p:cNvSpPr/>
          <p:nvPr/>
        </p:nvSpPr>
        <p:spPr>
          <a:xfrm>
            <a:off x="444960" y="870480"/>
            <a:ext cx="243720" cy="97920"/>
          </a:xfrm>
          <a:custGeom>
            <a:avLst/>
            <a:gdLst/>
            <a:ahLst/>
            <a:cxnLst/>
            <a:rect l="0" t="0" r="r" b="b"/>
            <a:pathLst>
              <a:path w="677" h="272">
                <a:moveTo>
                  <a:pt x="634" y="271"/>
                </a:moveTo>
                <a:lnTo>
                  <a:pt x="0" y="17"/>
                </a:lnTo>
                <a:lnTo>
                  <a:pt x="0" y="0"/>
                </a:lnTo>
                <a:lnTo>
                  <a:pt x="676" y="271"/>
                </a:lnTo>
                <a:lnTo>
                  <a:pt x="634" y="271"/>
                </a:lnTo>
                <a:close/>
              </a:path>
            </a:pathLst>
          </a:custGeom>
          <a:solidFill>
            <a:srgbClr val="FAFAFA"/>
          </a:solidFill>
          <a:ln>
            <a:noFill/>
          </a:ln>
        </p:spPr>
      </p:sp>
      <p:sp>
        <p:nvSpPr>
          <p:cNvPr id="3361" name="Freeform 631"/>
          <p:cNvSpPr/>
          <p:nvPr/>
        </p:nvSpPr>
        <p:spPr>
          <a:xfrm>
            <a:off x="444960" y="867240"/>
            <a:ext cx="251280" cy="101160"/>
          </a:xfrm>
          <a:custGeom>
            <a:avLst/>
            <a:gdLst/>
            <a:ahLst/>
            <a:cxnLst/>
            <a:rect l="0" t="0" r="r" b="b"/>
            <a:pathLst>
              <a:path w="698" h="281">
                <a:moveTo>
                  <a:pt x="676" y="280"/>
                </a:moveTo>
                <a:lnTo>
                  <a:pt x="0" y="9"/>
                </a:lnTo>
                <a:lnTo>
                  <a:pt x="0" y="0"/>
                </a:lnTo>
                <a:lnTo>
                  <a:pt x="697" y="280"/>
                </a:lnTo>
                <a:lnTo>
                  <a:pt x="676" y="280"/>
                </a:lnTo>
                <a:close/>
              </a:path>
            </a:pathLst>
          </a:custGeom>
          <a:solidFill>
            <a:srgbClr val="FAF9F9"/>
          </a:solidFill>
          <a:ln>
            <a:noFill/>
          </a:ln>
        </p:spPr>
      </p:sp>
      <p:sp>
        <p:nvSpPr>
          <p:cNvPr id="3362" name="Freeform 632"/>
          <p:cNvSpPr/>
          <p:nvPr/>
        </p:nvSpPr>
        <p:spPr>
          <a:xfrm>
            <a:off x="444960" y="864360"/>
            <a:ext cx="258840" cy="104040"/>
          </a:xfrm>
          <a:custGeom>
            <a:avLst/>
            <a:gdLst/>
            <a:ahLst/>
            <a:cxnLst/>
            <a:rect l="0" t="0" r="r" b="b"/>
            <a:pathLst>
              <a:path w="719" h="289">
                <a:moveTo>
                  <a:pt x="697" y="288"/>
                </a:moveTo>
                <a:lnTo>
                  <a:pt x="0" y="8"/>
                </a:lnTo>
                <a:lnTo>
                  <a:pt x="0" y="0"/>
                </a:lnTo>
                <a:lnTo>
                  <a:pt x="718" y="288"/>
                </a:lnTo>
                <a:lnTo>
                  <a:pt x="697" y="288"/>
                </a:lnTo>
                <a:close/>
              </a:path>
            </a:pathLst>
          </a:custGeom>
          <a:solidFill>
            <a:srgbClr val="FAF9F9"/>
          </a:solidFill>
          <a:ln>
            <a:noFill/>
          </a:ln>
        </p:spPr>
      </p:sp>
      <p:sp>
        <p:nvSpPr>
          <p:cNvPr id="3363" name="Freeform 633"/>
          <p:cNvSpPr/>
          <p:nvPr/>
        </p:nvSpPr>
        <p:spPr>
          <a:xfrm>
            <a:off x="444960" y="858240"/>
            <a:ext cx="273960" cy="110160"/>
          </a:xfrm>
          <a:custGeom>
            <a:avLst/>
            <a:gdLst/>
            <a:ahLst/>
            <a:cxnLst/>
            <a:rect l="0" t="0" r="r" b="b"/>
            <a:pathLst>
              <a:path w="761" h="306">
                <a:moveTo>
                  <a:pt x="718" y="305"/>
                </a:moveTo>
                <a:lnTo>
                  <a:pt x="0" y="17"/>
                </a:lnTo>
                <a:lnTo>
                  <a:pt x="0" y="0"/>
                </a:lnTo>
                <a:lnTo>
                  <a:pt x="760" y="305"/>
                </a:lnTo>
                <a:lnTo>
                  <a:pt x="718" y="305"/>
                </a:lnTo>
                <a:close/>
              </a:path>
            </a:pathLst>
          </a:custGeom>
          <a:solidFill>
            <a:srgbClr val="F9F9F9"/>
          </a:solidFill>
          <a:ln>
            <a:noFill/>
          </a:ln>
        </p:spPr>
      </p:sp>
      <p:sp>
        <p:nvSpPr>
          <p:cNvPr id="3364" name="Freeform 634"/>
          <p:cNvSpPr/>
          <p:nvPr/>
        </p:nvSpPr>
        <p:spPr>
          <a:xfrm>
            <a:off x="444960" y="855360"/>
            <a:ext cx="281520" cy="113040"/>
          </a:xfrm>
          <a:custGeom>
            <a:avLst/>
            <a:gdLst/>
            <a:ahLst/>
            <a:cxnLst/>
            <a:rect l="0" t="0" r="r" b="b"/>
            <a:pathLst>
              <a:path w="782" h="314">
                <a:moveTo>
                  <a:pt x="760" y="313"/>
                </a:moveTo>
                <a:lnTo>
                  <a:pt x="0" y="8"/>
                </a:lnTo>
                <a:lnTo>
                  <a:pt x="0" y="0"/>
                </a:lnTo>
                <a:lnTo>
                  <a:pt x="781" y="313"/>
                </a:lnTo>
                <a:lnTo>
                  <a:pt x="760" y="313"/>
                </a:lnTo>
                <a:close/>
              </a:path>
            </a:pathLst>
          </a:custGeom>
          <a:solidFill>
            <a:srgbClr val="F9F8F8"/>
          </a:solidFill>
          <a:ln>
            <a:noFill/>
          </a:ln>
        </p:spPr>
      </p:sp>
      <p:sp>
        <p:nvSpPr>
          <p:cNvPr id="3365" name="Freeform 635"/>
          <p:cNvSpPr/>
          <p:nvPr/>
        </p:nvSpPr>
        <p:spPr>
          <a:xfrm>
            <a:off x="444960" y="852120"/>
            <a:ext cx="289080" cy="116280"/>
          </a:xfrm>
          <a:custGeom>
            <a:avLst/>
            <a:gdLst/>
            <a:ahLst/>
            <a:cxnLst/>
            <a:rect l="0" t="0" r="r" b="b"/>
            <a:pathLst>
              <a:path w="803" h="323">
                <a:moveTo>
                  <a:pt x="781" y="322"/>
                </a:moveTo>
                <a:lnTo>
                  <a:pt x="0" y="9"/>
                </a:lnTo>
                <a:lnTo>
                  <a:pt x="0" y="0"/>
                </a:lnTo>
                <a:lnTo>
                  <a:pt x="802" y="322"/>
                </a:lnTo>
                <a:lnTo>
                  <a:pt x="781" y="322"/>
                </a:lnTo>
                <a:close/>
              </a:path>
            </a:pathLst>
          </a:custGeom>
          <a:solidFill>
            <a:srgbClr val="F9F8F8"/>
          </a:solidFill>
          <a:ln>
            <a:noFill/>
          </a:ln>
        </p:spPr>
      </p:sp>
      <p:sp>
        <p:nvSpPr>
          <p:cNvPr id="3366" name="Freeform 636"/>
          <p:cNvSpPr/>
          <p:nvPr/>
        </p:nvSpPr>
        <p:spPr>
          <a:xfrm>
            <a:off x="444960" y="846000"/>
            <a:ext cx="304560" cy="122400"/>
          </a:xfrm>
          <a:custGeom>
            <a:avLst/>
            <a:gdLst/>
            <a:ahLst/>
            <a:cxnLst/>
            <a:rect l="0" t="0" r="r" b="b"/>
            <a:pathLst>
              <a:path w="846" h="340">
                <a:moveTo>
                  <a:pt x="802" y="339"/>
                </a:moveTo>
                <a:lnTo>
                  <a:pt x="0" y="17"/>
                </a:lnTo>
                <a:lnTo>
                  <a:pt x="0" y="0"/>
                </a:lnTo>
                <a:lnTo>
                  <a:pt x="845" y="339"/>
                </a:lnTo>
                <a:lnTo>
                  <a:pt x="802" y="339"/>
                </a:lnTo>
                <a:close/>
              </a:path>
            </a:pathLst>
          </a:custGeom>
          <a:solidFill>
            <a:srgbClr val="F8F8F8"/>
          </a:solidFill>
          <a:ln>
            <a:noFill/>
          </a:ln>
        </p:spPr>
      </p:sp>
      <p:sp>
        <p:nvSpPr>
          <p:cNvPr id="3367" name="Freeform 637"/>
          <p:cNvSpPr/>
          <p:nvPr/>
        </p:nvSpPr>
        <p:spPr>
          <a:xfrm>
            <a:off x="444960" y="839880"/>
            <a:ext cx="319680" cy="128520"/>
          </a:xfrm>
          <a:custGeom>
            <a:avLst/>
            <a:gdLst/>
            <a:ahLst/>
            <a:cxnLst/>
            <a:rect l="0" t="0" r="r" b="b"/>
            <a:pathLst>
              <a:path w="888" h="357">
                <a:moveTo>
                  <a:pt x="845" y="356"/>
                </a:moveTo>
                <a:lnTo>
                  <a:pt x="0" y="17"/>
                </a:lnTo>
                <a:lnTo>
                  <a:pt x="0" y="0"/>
                </a:lnTo>
                <a:lnTo>
                  <a:pt x="887" y="356"/>
                </a:lnTo>
                <a:lnTo>
                  <a:pt x="845" y="356"/>
                </a:lnTo>
                <a:close/>
              </a:path>
            </a:pathLst>
          </a:custGeom>
          <a:solidFill>
            <a:srgbClr val="F8F7F7"/>
          </a:solidFill>
          <a:ln>
            <a:noFill/>
          </a:ln>
        </p:spPr>
      </p:sp>
      <p:sp>
        <p:nvSpPr>
          <p:cNvPr id="3368" name="Freeform 638"/>
          <p:cNvSpPr/>
          <p:nvPr/>
        </p:nvSpPr>
        <p:spPr>
          <a:xfrm>
            <a:off x="444960" y="837000"/>
            <a:ext cx="327240" cy="131400"/>
          </a:xfrm>
          <a:custGeom>
            <a:avLst/>
            <a:gdLst/>
            <a:ahLst/>
            <a:cxnLst/>
            <a:rect l="0" t="0" r="r" b="b"/>
            <a:pathLst>
              <a:path w="909" h="365">
                <a:moveTo>
                  <a:pt x="887" y="364"/>
                </a:moveTo>
                <a:lnTo>
                  <a:pt x="0" y="8"/>
                </a:lnTo>
                <a:lnTo>
                  <a:pt x="0" y="0"/>
                </a:lnTo>
                <a:lnTo>
                  <a:pt x="908" y="364"/>
                </a:lnTo>
                <a:lnTo>
                  <a:pt x="887" y="364"/>
                </a:lnTo>
                <a:close/>
              </a:path>
            </a:pathLst>
          </a:custGeom>
          <a:solidFill>
            <a:srgbClr val="F7F6F6"/>
          </a:solidFill>
          <a:ln>
            <a:noFill/>
          </a:ln>
        </p:spPr>
      </p:sp>
      <p:sp>
        <p:nvSpPr>
          <p:cNvPr id="3369" name="Freeform 639"/>
          <p:cNvSpPr/>
          <p:nvPr/>
        </p:nvSpPr>
        <p:spPr>
          <a:xfrm>
            <a:off x="444960" y="834120"/>
            <a:ext cx="334800" cy="134280"/>
          </a:xfrm>
          <a:custGeom>
            <a:avLst/>
            <a:gdLst/>
            <a:ahLst/>
            <a:cxnLst/>
            <a:rect l="0" t="0" r="r" b="b"/>
            <a:pathLst>
              <a:path w="930" h="373">
                <a:moveTo>
                  <a:pt x="908" y="372"/>
                </a:moveTo>
                <a:lnTo>
                  <a:pt x="0" y="8"/>
                </a:lnTo>
                <a:lnTo>
                  <a:pt x="0" y="0"/>
                </a:lnTo>
                <a:lnTo>
                  <a:pt x="929" y="372"/>
                </a:lnTo>
                <a:lnTo>
                  <a:pt x="908" y="372"/>
                </a:lnTo>
                <a:close/>
              </a:path>
            </a:pathLst>
          </a:custGeom>
          <a:solidFill>
            <a:srgbClr val="F7F6F6"/>
          </a:solidFill>
          <a:ln>
            <a:noFill/>
          </a:ln>
        </p:spPr>
      </p:sp>
      <p:sp>
        <p:nvSpPr>
          <p:cNvPr id="3370" name="Freeform 640"/>
          <p:cNvSpPr/>
          <p:nvPr/>
        </p:nvSpPr>
        <p:spPr>
          <a:xfrm>
            <a:off x="444960" y="830880"/>
            <a:ext cx="342360" cy="137520"/>
          </a:xfrm>
          <a:custGeom>
            <a:avLst/>
            <a:gdLst/>
            <a:ahLst/>
            <a:cxnLst/>
            <a:rect l="0" t="0" r="r" b="b"/>
            <a:pathLst>
              <a:path w="951" h="382">
                <a:moveTo>
                  <a:pt x="929" y="381"/>
                </a:moveTo>
                <a:lnTo>
                  <a:pt x="0" y="9"/>
                </a:lnTo>
                <a:lnTo>
                  <a:pt x="0" y="0"/>
                </a:lnTo>
                <a:lnTo>
                  <a:pt x="950" y="381"/>
                </a:lnTo>
                <a:lnTo>
                  <a:pt x="929" y="381"/>
                </a:lnTo>
                <a:close/>
              </a:path>
            </a:pathLst>
          </a:custGeom>
          <a:solidFill>
            <a:srgbClr val="F6F6F6"/>
          </a:solidFill>
          <a:ln>
            <a:noFill/>
          </a:ln>
        </p:spPr>
      </p:sp>
      <p:sp>
        <p:nvSpPr>
          <p:cNvPr id="3371" name="Freeform 641"/>
          <p:cNvSpPr/>
          <p:nvPr/>
        </p:nvSpPr>
        <p:spPr>
          <a:xfrm>
            <a:off x="444960" y="828000"/>
            <a:ext cx="349920" cy="140400"/>
          </a:xfrm>
          <a:custGeom>
            <a:avLst/>
            <a:gdLst/>
            <a:ahLst/>
            <a:cxnLst/>
            <a:rect l="0" t="0" r="r" b="b"/>
            <a:pathLst>
              <a:path w="972" h="390">
                <a:moveTo>
                  <a:pt x="950" y="389"/>
                </a:moveTo>
                <a:lnTo>
                  <a:pt x="0" y="8"/>
                </a:lnTo>
                <a:lnTo>
                  <a:pt x="0" y="0"/>
                </a:lnTo>
                <a:lnTo>
                  <a:pt x="971" y="389"/>
                </a:lnTo>
                <a:lnTo>
                  <a:pt x="950" y="389"/>
                </a:lnTo>
                <a:close/>
              </a:path>
            </a:pathLst>
          </a:custGeom>
          <a:solidFill>
            <a:srgbClr val="F6F6F6"/>
          </a:solidFill>
          <a:ln>
            <a:noFill/>
          </a:ln>
        </p:spPr>
      </p:sp>
      <p:sp>
        <p:nvSpPr>
          <p:cNvPr id="3372" name="Freeform 642"/>
          <p:cNvSpPr/>
          <p:nvPr/>
        </p:nvSpPr>
        <p:spPr>
          <a:xfrm>
            <a:off x="444960" y="821880"/>
            <a:ext cx="365400" cy="146520"/>
          </a:xfrm>
          <a:custGeom>
            <a:avLst/>
            <a:gdLst/>
            <a:ahLst/>
            <a:cxnLst/>
            <a:rect l="0" t="0" r="r" b="b"/>
            <a:pathLst>
              <a:path w="1015" h="407">
                <a:moveTo>
                  <a:pt x="971" y="406"/>
                </a:moveTo>
                <a:lnTo>
                  <a:pt x="0" y="17"/>
                </a:lnTo>
                <a:lnTo>
                  <a:pt x="0" y="0"/>
                </a:lnTo>
                <a:lnTo>
                  <a:pt x="1014" y="406"/>
                </a:lnTo>
                <a:lnTo>
                  <a:pt x="971" y="406"/>
                </a:lnTo>
                <a:close/>
              </a:path>
            </a:pathLst>
          </a:custGeom>
          <a:solidFill>
            <a:srgbClr val="F6F5F5"/>
          </a:solidFill>
          <a:ln>
            <a:noFill/>
          </a:ln>
        </p:spPr>
      </p:sp>
      <p:sp>
        <p:nvSpPr>
          <p:cNvPr id="3373" name="Freeform 643"/>
          <p:cNvSpPr/>
          <p:nvPr/>
        </p:nvSpPr>
        <p:spPr>
          <a:xfrm>
            <a:off x="444960" y="818640"/>
            <a:ext cx="372960" cy="149760"/>
          </a:xfrm>
          <a:custGeom>
            <a:avLst/>
            <a:gdLst/>
            <a:ahLst/>
            <a:cxnLst/>
            <a:rect l="0" t="0" r="r" b="b"/>
            <a:pathLst>
              <a:path w="1036" h="416">
                <a:moveTo>
                  <a:pt x="1014" y="415"/>
                </a:moveTo>
                <a:lnTo>
                  <a:pt x="0" y="9"/>
                </a:lnTo>
                <a:lnTo>
                  <a:pt x="0" y="0"/>
                </a:lnTo>
                <a:lnTo>
                  <a:pt x="1035" y="415"/>
                </a:lnTo>
                <a:lnTo>
                  <a:pt x="1014" y="415"/>
                </a:lnTo>
                <a:close/>
              </a:path>
            </a:pathLst>
          </a:custGeom>
          <a:solidFill>
            <a:srgbClr val="F5F4F4"/>
          </a:solidFill>
          <a:ln>
            <a:noFill/>
          </a:ln>
        </p:spPr>
      </p:sp>
      <p:sp>
        <p:nvSpPr>
          <p:cNvPr id="3374" name="Freeform 644"/>
          <p:cNvSpPr/>
          <p:nvPr/>
        </p:nvSpPr>
        <p:spPr>
          <a:xfrm>
            <a:off x="444960" y="815760"/>
            <a:ext cx="380520" cy="152640"/>
          </a:xfrm>
          <a:custGeom>
            <a:avLst/>
            <a:gdLst/>
            <a:ahLst/>
            <a:cxnLst/>
            <a:rect l="0" t="0" r="r" b="b"/>
            <a:pathLst>
              <a:path w="1057" h="424">
                <a:moveTo>
                  <a:pt x="1035" y="423"/>
                </a:moveTo>
                <a:lnTo>
                  <a:pt x="0" y="8"/>
                </a:lnTo>
                <a:lnTo>
                  <a:pt x="0" y="0"/>
                </a:lnTo>
                <a:lnTo>
                  <a:pt x="1056" y="423"/>
                </a:lnTo>
                <a:lnTo>
                  <a:pt x="1035" y="423"/>
                </a:lnTo>
                <a:close/>
              </a:path>
            </a:pathLst>
          </a:custGeom>
          <a:solidFill>
            <a:srgbClr val="F5F4F4"/>
          </a:solidFill>
          <a:ln>
            <a:noFill/>
          </a:ln>
        </p:spPr>
      </p:sp>
      <p:sp>
        <p:nvSpPr>
          <p:cNvPr id="3375" name="Freeform 645"/>
          <p:cNvSpPr/>
          <p:nvPr/>
        </p:nvSpPr>
        <p:spPr>
          <a:xfrm>
            <a:off x="444960" y="812880"/>
            <a:ext cx="388080" cy="155520"/>
          </a:xfrm>
          <a:custGeom>
            <a:avLst/>
            <a:gdLst/>
            <a:ahLst/>
            <a:cxnLst/>
            <a:rect l="0" t="0" r="r" b="b"/>
            <a:pathLst>
              <a:path w="1078" h="432">
                <a:moveTo>
                  <a:pt x="1056" y="431"/>
                </a:moveTo>
                <a:lnTo>
                  <a:pt x="0" y="8"/>
                </a:lnTo>
                <a:lnTo>
                  <a:pt x="0" y="0"/>
                </a:lnTo>
                <a:lnTo>
                  <a:pt x="1077" y="431"/>
                </a:lnTo>
                <a:lnTo>
                  <a:pt x="1056" y="431"/>
                </a:lnTo>
                <a:close/>
              </a:path>
            </a:pathLst>
          </a:custGeom>
          <a:solidFill>
            <a:srgbClr val="F4F4F4"/>
          </a:solidFill>
          <a:ln>
            <a:noFill/>
          </a:ln>
        </p:spPr>
      </p:sp>
      <p:sp>
        <p:nvSpPr>
          <p:cNvPr id="3376" name="Freeform 646"/>
          <p:cNvSpPr/>
          <p:nvPr/>
        </p:nvSpPr>
        <p:spPr>
          <a:xfrm>
            <a:off x="444960" y="809640"/>
            <a:ext cx="395640" cy="158760"/>
          </a:xfrm>
          <a:custGeom>
            <a:avLst/>
            <a:gdLst/>
            <a:ahLst/>
            <a:cxnLst/>
            <a:rect l="0" t="0" r="r" b="b"/>
            <a:pathLst>
              <a:path w="1099" h="441">
                <a:moveTo>
                  <a:pt x="1077" y="440"/>
                </a:moveTo>
                <a:lnTo>
                  <a:pt x="0" y="9"/>
                </a:lnTo>
                <a:lnTo>
                  <a:pt x="0" y="0"/>
                </a:lnTo>
                <a:lnTo>
                  <a:pt x="1098" y="440"/>
                </a:lnTo>
                <a:lnTo>
                  <a:pt x="1077" y="440"/>
                </a:lnTo>
                <a:close/>
              </a:path>
            </a:pathLst>
          </a:custGeom>
          <a:solidFill>
            <a:srgbClr val="F4F4F4"/>
          </a:solidFill>
          <a:ln>
            <a:noFill/>
          </a:ln>
        </p:spPr>
      </p:sp>
      <p:sp>
        <p:nvSpPr>
          <p:cNvPr id="3377" name="Freeform 647"/>
          <p:cNvSpPr/>
          <p:nvPr/>
        </p:nvSpPr>
        <p:spPr>
          <a:xfrm>
            <a:off x="444960" y="803520"/>
            <a:ext cx="410760" cy="164880"/>
          </a:xfrm>
          <a:custGeom>
            <a:avLst/>
            <a:gdLst/>
            <a:ahLst/>
            <a:cxnLst/>
            <a:rect l="0" t="0" r="r" b="b"/>
            <a:pathLst>
              <a:path w="1141" h="458">
                <a:moveTo>
                  <a:pt x="1098" y="457"/>
                </a:moveTo>
                <a:lnTo>
                  <a:pt x="0" y="17"/>
                </a:lnTo>
                <a:lnTo>
                  <a:pt x="0" y="0"/>
                </a:lnTo>
                <a:lnTo>
                  <a:pt x="1140" y="457"/>
                </a:lnTo>
                <a:lnTo>
                  <a:pt x="1098" y="457"/>
                </a:lnTo>
                <a:close/>
              </a:path>
            </a:pathLst>
          </a:custGeom>
          <a:solidFill>
            <a:srgbClr val="F4F3F3"/>
          </a:solidFill>
          <a:ln>
            <a:noFill/>
          </a:ln>
        </p:spPr>
      </p:sp>
      <p:sp>
        <p:nvSpPr>
          <p:cNvPr id="3378" name="Freeform 648"/>
          <p:cNvSpPr/>
          <p:nvPr/>
        </p:nvSpPr>
        <p:spPr>
          <a:xfrm>
            <a:off x="444960" y="800640"/>
            <a:ext cx="418320" cy="167760"/>
          </a:xfrm>
          <a:custGeom>
            <a:avLst/>
            <a:gdLst/>
            <a:ahLst/>
            <a:cxnLst/>
            <a:rect l="0" t="0" r="r" b="b"/>
            <a:pathLst>
              <a:path w="1162" h="466">
                <a:moveTo>
                  <a:pt x="1140" y="465"/>
                </a:moveTo>
                <a:lnTo>
                  <a:pt x="0" y="8"/>
                </a:lnTo>
                <a:lnTo>
                  <a:pt x="0" y="0"/>
                </a:lnTo>
                <a:lnTo>
                  <a:pt x="1161" y="465"/>
                </a:lnTo>
                <a:lnTo>
                  <a:pt x="1140" y="465"/>
                </a:lnTo>
                <a:close/>
              </a:path>
            </a:pathLst>
          </a:custGeom>
          <a:solidFill>
            <a:srgbClr val="F3F2F2"/>
          </a:solidFill>
          <a:ln>
            <a:noFill/>
          </a:ln>
        </p:spPr>
      </p:sp>
      <p:sp>
        <p:nvSpPr>
          <p:cNvPr id="3379" name="Freeform 649"/>
          <p:cNvSpPr/>
          <p:nvPr/>
        </p:nvSpPr>
        <p:spPr>
          <a:xfrm>
            <a:off x="444960" y="797400"/>
            <a:ext cx="425880" cy="171000"/>
          </a:xfrm>
          <a:custGeom>
            <a:avLst/>
            <a:gdLst/>
            <a:ahLst/>
            <a:cxnLst/>
            <a:rect l="0" t="0" r="r" b="b"/>
            <a:pathLst>
              <a:path w="1183" h="475">
                <a:moveTo>
                  <a:pt x="1161" y="474"/>
                </a:moveTo>
                <a:lnTo>
                  <a:pt x="0" y="9"/>
                </a:lnTo>
                <a:lnTo>
                  <a:pt x="0" y="0"/>
                </a:lnTo>
                <a:lnTo>
                  <a:pt x="1182" y="474"/>
                </a:lnTo>
                <a:lnTo>
                  <a:pt x="1161" y="474"/>
                </a:lnTo>
                <a:close/>
              </a:path>
            </a:pathLst>
          </a:custGeom>
          <a:solidFill>
            <a:srgbClr val="F3F2F2"/>
          </a:solidFill>
          <a:ln>
            <a:noFill/>
          </a:ln>
        </p:spPr>
      </p:sp>
      <p:sp>
        <p:nvSpPr>
          <p:cNvPr id="3380" name="Freeform 650"/>
          <p:cNvSpPr/>
          <p:nvPr/>
        </p:nvSpPr>
        <p:spPr>
          <a:xfrm>
            <a:off x="444960" y="794520"/>
            <a:ext cx="433440" cy="173880"/>
          </a:xfrm>
          <a:custGeom>
            <a:avLst/>
            <a:gdLst/>
            <a:ahLst/>
            <a:cxnLst/>
            <a:rect l="0" t="0" r="r" b="b"/>
            <a:pathLst>
              <a:path w="1204" h="483">
                <a:moveTo>
                  <a:pt x="1182" y="482"/>
                </a:moveTo>
                <a:lnTo>
                  <a:pt x="0" y="8"/>
                </a:lnTo>
                <a:lnTo>
                  <a:pt x="0" y="0"/>
                </a:lnTo>
                <a:lnTo>
                  <a:pt x="1203" y="482"/>
                </a:lnTo>
                <a:lnTo>
                  <a:pt x="1182" y="482"/>
                </a:lnTo>
                <a:close/>
              </a:path>
            </a:pathLst>
          </a:custGeom>
          <a:solidFill>
            <a:srgbClr val="F2F1F1"/>
          </a:solidFill>
          <a:ln>
            <a:noFill/>
          </a:ln>
        </p:spPr>
      </p:sp>
      <p:sp>
        <p:nvSpPr>
          <p:cNvPr id="3381" name="Freeform 651"/>
          <p:cNvSpPr/>
          <p:nvPr/>
        </p:nvSpPr>
        <p:spPr>
          <a:xfrm>
            <a:off x="444960" y="791640"/>
            <a:ext cx="441360" cy="176760"/>
          </a:xfrm>
          <a:custGeom>
            <a:avLst/>
            <a:gdLst/>
            <a:ahLst/>
            <a:cxnLst/>
            <a:rect l="0" t="0" r="r" b="b"/>
            <a:pathLst>
              <a:path w="1226" h="491">
                <a:moveTo>
                  <a:pt x="1203" y="490"/>
                </a:moveTo>
                <a:lnTo>
                  <a:pt x="0" y="9"/>
                </a:lnTo>
                <a:lnTo>
                  <a:pt x="0" y="0"/>
                </a:lnTo>
                <a:lnTo>
                  <a:pt x="1225" y="490"/>
                </a:lnTo>
                <a:lnTo>
                  <a:pt x="1203" y="490"/>
                </a:lnTo>
                <a:close/>
              </a:path>
            </a:pathLst>
          </a:custGeom>
          <a:solidFill>
            <a:srgbClr val="F2F1F1"/>
          </a:solidFill>
          <a:ln>
            <a:noFill/>
          </a:ln>
        </p:spPr>
      </p:sp>
      <p:sp>
        <p:nvSpPr>
          <p:cNvPr id="3382" name="Freeform 652"/>
          <p:cNvSpPr/>
          <p:nvPr/>
        </p:nvSpPr>
        <p:spPr>
          <a:xfrm>
            <a:off x="444960" y="788400"/>
            <a:ext cx="448920" cy="180000"/>
          </a:xfrm>
          <a:custGeom>
            <a:avLst/>
            <a:gdLst/>
            <a:ahLst/>
            <a:cxnLst/>
            <a:rect l="0" t="0" r="r" b="b"/>
            <a:pathLst>
              <a:path w="1247" h="500">
                <a:moveTo>
                  <a:pt x="1225" y="499"/>
                </a:moveTo>
                <a:lnTo>
                  <a:pt x="0" y="9"/>
                </a:lnTo>
                <a:lnTo>
                  <a:pt x="0" y="0"/>
                </a:lnTo>
                <a:lnTo>
                  <a:pt x="1246" y="499"/>
                </a:lnTo>
                <a:lnTo>
                  <a:pt x="1225" y="499"/>
                </a:lnTo>
                <a:close/>
              </a:path>
            </a:pathLst>
          </a:custGeom>
          <a:solidFill>
            <a:srgbClr val="F1F0F0"/>
          </a:solidFill>
          <a:ln>
            <a:noFill/>
          </a:ln>
        </p:spPr>
      </p:sp>
      <p:sp>
        <p:nvSpPr>
          <p:cNvPr id="3383" name="Freeform 653"/>
          <p:cNvSpPr/>
          <p:nvPr/>
        </p:nvSpPr>
        <p:spPr>
          <a:xfrm>
            <a:off x="444960" y="785520"/>
            <a:ext cx="456480" cy="182880"/>
          </a:xfrm>
          <a:custGeom>
            <a:avLst/>
            <a:gdLst/>
            <a:ahLst/>
            <a:cxnLst/>
            <a:rect l="0" t="0" r="r" b="b"/>
            <a:pathLst>
              <a:path w="1268" h="508">
                <a:moveTo>
                  <a:pt x="1246" y="507"/>
                </a:moveTo>
                <a:lnTo>
                  <a:pt x="0" y="8"/>
                </a:lnTo>
                <a:lnTo>
                  <a:pt x="0" y="0"/>
                </a:lnTo>
                <a:lnTo>
                  <a:pt x="1267" y="507"/>
                </a:lnTo>
                <a:lnTo>
                  <a:pt x="1246" y="507"/>
                </a:lnTo>
                <a:close/>
              </a:path>
            </a:pathLst>
          </a:custGeom>
          <a:solidFill>
            <a:srgbClr val="F1F0F0"/>
          </a:solidFill>
          <a:ln>
            <a:noFill/>
          </a:ln>
        </p:spPr>
      </p:sp>
      <p:sp>
        <p:nvSpPr>
          <p:cNvPr id="3384" name="Freeform 654"/>
          <p:cNvSpPr/>
          <p:nvPr/>
        </p:nvSpPr>
        <p:spPr>
          <a:xfrm>
            <a:off x="444960" y="782280"/>
            <a:ext cx="464040" cy="186120"/>
          </a:xfrm>
          <a:custGeom>
            <a:avLst/>
            <a:gdLst/>
            <a:ahLst/>
            <a:cxnLst/>
            <a:rect l="0" t="0" r="r" b="b"/>
            <a:pathLst>
              <a:path w="1289" h="517">
                <a:moveTo>
                  <a:pt x="1267" y="516"/>
                </a:moveTo>
                <a:lnTo>
                  <a:pt x="0" y="9"/>
                </a:lnTo>
                <a:lnTo>
                  <a:pt x="0" y="0"/>
                </a:lnTo>
                <a:lnTo>
                  <a:pt x="1288" y="516"/>
                </a:lnTo>
                <a:lnTo>
                  <a:pt x="1267" y="516"/>
                </a:lnTo>
                <a:close/>
              </a:path>
            </a:pathLst>
          </a:custGeom>
          <a:solidFill>
            <a:srgbClr val="F0EFEF"/>
          </a:solidFill>
          <a:ln>
            <a:noFill/>
          </a:ln>
        </p:spPr>
      </p:sp>
      <p:sp>
        <p:nvSpPr>
          <p:cNvPr id="3385" name="Freeform 655"/>
          <p:cNvSpPr/>
          <p:nvPr/>
        </p:nvSpPr>
        <p:spPr>
          <a:xfrm>
            <a:off x="444960" y="779400"/>
            <a:ext cx="471600" cy="189000"/>
          </a:xfrm>
          <a:custGeom>
            <a:avLst/>
            <a:gdLst/>
            <a:ahLst/>
            <a:cxnLst/>
            <a:rect l="0" t="0" r="r" b="b"/>
            <a:pathLst>
              <a:path w="1310" h="525">
                <a:moveTo>
                  <a:pt x="1288" y="524"/>
                </a:moveTo>
                <a:lnTo>
                  <a:pt x="0" y="8"/>
                </a:lnTo>
                <a:lnTo>
                  <a:pt x="0" y="0"/>
                </a:lnTo>
                <a:lnTo>
                  <a:pt x="1309" y="524"/>
                </a:lnTo>
                <a:lnTo>
                  <a:pt x="1288" y="524"/>
                </a:lnTo>
                <a:close/>
              </a:path>
            </a:pathLst>
          </a:custGeom>
          <a:solidFill>
            <a:srgbClr val="F0EFEF"/>
          </a:solidFill>
          <a:ln>
            <a:noFill/>
          </a:ln>
        </p:spPr>
      </p:sp>
      <p:sp>
        <p:nvSpPr>
          <p:cNvPr id="3386" name="Freeform 656"/>
          <p:cNvSpPr/>
          <p:nvPr/>
        </p:nvSpPr>
        <p:spPr>
          <a:xfrm>
            <a:off x="444960" y="776160"/>
            <a:ext cx="479160" cy="192240"/>
          </a:xfrm>
          <a:custGeom>
            <a:avLst/>
            <a:gdLst/>
            <a:ahLst/>
            <a:cxnLst/>
            <a:rect l="0" t="0" r="r" b="b"/>
            <a:pathLst>
              <a:path w="1331" h="534">
                <a:moveTo>
                  <a:pt x="1309" y="533"/>
                </a:moveTo>
                <a:lnTo>
                  <a:pt x="0" y="9"/>
                </a:lnTo>
                <a:lnTo>
                  <a:pt x="0" y="0"/>
                </a:lnTo>
                <a:lnTo>
                  <a:pt x="1330" y="533"/>
                </a:lnTo>
                <a:lnTo>
                  <a:pt x="1309" y="533"/>
                </a:lnTo>
                <a:close/>
              </a:path>
            </a:pathLst>
          </a:custGeom>
          <a:solidFill>
            <a:srgbClr val="EFEEEE"/>
          </a:solidFill>
          <a:ln>
            <a:noFill/>
          </a:ln>
        </p:spPr>
      </p:sp>
      <p:sp>
        <p:nvSpPr>
          <p:cNvPr id="3387" name="Freeform 657"/>
          <p:cNvSpPr/>
          <p:nvPr/>
        </p:nvSpPr>
        <p:spPr>
          <a:xfrm>
            <a:off x="444960" y="773280"/>
            <a:ext cx="486720" cy="195120"/>
          </a:xfrm>
          <a:custGeom>
            <a:avLst/>
            <a:gdLst/>
            <a:ahLst/>
            <a:cxnLst/>
            <a:rect l="0" t="0" r="r" b="b"/>
            <a:pathLst>
              <a:path w="1352" h="542">
                <a:moveTo>
                  <a:pt x="1330" y="541"/>
                </a:moveTo>
                <a:lnTo>
                  <a:pt x="0" y="8"/>
                </a:lnTo>
                <a:lnTo>
                  <a:pt x="0" y="0"/>
                </a:lnTo>
                <a:lnTo>
                  <a:pt x="1351" y="541"/>
                </a:lnTo>
                <a:lnTo>
                  <a:pt x="1330" y="541"/>
                </a:lnTo>
                <a:close/>
              </a:path>
            </a:pathLst>
          </a:custGeom>
          <a:solidFill>
            <a:srgbClr val="EFEEEE"/>
          </a:solidFill>
          <a:ln>
            <a:noFill/>
          </a:ln>
        </p:spPr>
      </p:sp>
      <p:sp>
        <p:nvSpPr>
          <p:cNvPr id="3388" name="Freeform 658"/>
          <p:cNvSpPr/>
          <p:nvPr/>
        </p:nvSpPr>
        <p:spPr>
          <a:xfrm>
            <a:off x="444960" y="770400"/>
            <a:ext cx="494280" cy="198000"/>
          </a:xfrm>
          <a:custGeom>
            <a:avLst/>
            <a:gdLst/>
            <a:ahLst/>
            <a:cxnLst/>
            <a:rect l="0" t="0" r="r" b="b"/>
            <a:pathLst>
              <a:path w="1373" h="550">
                <a:moveTo>
                  <a:pt x="1351" y="549"/>
                </a:moveTo>
                <a:lnTo>
                  <a:pt x="0" y="8"/>
                </a:lnTo>
                <a:lnTo>
                  <a:pt x="0" y="0"/>
                </a:lnTo>
                <a:lnTo>
                  <a:pt x="1372" y="549"/>
                </a:lnTo>
                <a:lnTo>
                  <a:pt x="1351" y="549"/>
                </a:lnTo>
                <a:close/>
              </a:path>
            </a:pathLst>
          </a:custGeom>
          <a:solidFill>
            <a:srgbClr val="EFEEED"/>
          </a:solidFill>
          <a:ln>
            <a:noFill/>
          </a:ln>
        </p:spPr>
      </p:sp>
      <p:sp>
        <p:nvSpPr>
          <p:cNvPr id="3389" name="Freeform 659"/>
          <p:cNvSpPr/>
          <p:nvPr/>
        </p:nvSpPr>
        <p:spPr>
          <a:xfrm>
            <a:off x="444960" y="767160"/>
            <a:ext cx="501840" cy="201240"/>
          </a:xfrm>
          <a:custGeom>
            <a:avLst/>
            <a:gdLst/>
            <a:ahLst/>
            <a:cxnLst/>
            <a:rect l="0" t="0" r="r" b="b"/>
            <a:pathLst>
              <a:path w="1394" h="559">
                <a:moveTo>
                  <a:pt x="1372" y="558"/>
                </a:moveTo>
                <a:lnTo>
                  <a:pt x="0" y="9"/>
                </a:lnTo>
                <a:lnTo>
                  <a:pt x="0" y="0"/>
                </a:lnTo>
                <a:lnTo>
                  <a:pt x="1393" y="558"/>
                </a:lnTo>
                <a:lnTo>
                  <a:pt x="1372" y="558"/>
                </a:lnTo>
                <a:close/>
              </a:path>
            </a:pathLst>
          </a:custGeom>
          <a:solidFill>
            <a:srgbClr val="EFEEED"/>
          </a:solidFill>
          <a:ln>
            <a:noFill/>
          </a:ln>
        </p:spPr>
      </p:sp>
      <p:sp>
        <p:nvSpPr>
          <p:cNvPr id="3390" name="Freeform 660"/>
          <p:cNvSpPr/>
          <p:nvPr/>
        </p:nvSpPr>
        <p:spPr>
          <a:xfrm>
            <a:off x="444960" y="764280"/>
            <a:ext cx="509400" cy="204120"/>
          </a:xfrm>
          <a:custGeom>
            <a:avLst/>
            <a:gdLst/>
            <a:ahLst/>
            <a:cxnLst/>
            <a:rect l="0" t="0" r="r" b="b"/>
            <a:pathLst>
              <a:path w="1415" h="567">
                <a:moveTo>
                  <a:pt x="1393" y="566"/>
                </a:moveTo>
                <a:lnTo>
                  <a:pt x="0" y="8"/>
                </a:lnTo>
                <a:lnTo>
                  <a:pt x="0" y="0"/>
                </a:lnTo>
                <a:lnTo>
                  <a:pt x="1414" y="566"/>
                </a:lnTo>
                <a:lnTo>
                  <a:pt x="1393" y="566"/>
                </a:lnTo>
                <a:close/>
              </a:path>
            </a:pathLst>
          </a:custGeom>
          <a:solidFill>
            <a:srgbClr val="EEEDEC"/>
          </a:solidFill>
          <a:ln>
            <a:noFill/>
          </a:ln>
        </p:spPr>
      </p:sp>
      <p:sp>
        <p:nvSpPr>
          <p:cNvPr id="3391" name="Freeform 661"/>
          <p:cNvSpPr/>
          <p:nvPr/>
        </p:nvSpPr>
        <p:spPr>
          <a:xfrm>
            <a:off x="444960" y="761040"/>
            <a:ext cx="517320" cy="207360"/>
          </a:xfrm>
          <a:custGeom>
            <a:avLst/>
            <a:gdLst/>
            <a:ahLst/>
            <a:cxnLst/>
            <a:rect l="0" t="0" r="r" b="b"/>
            <a:pathLst>
              <a:path w="1437" h="576">
                <a:moveTo>
                  <a:pt x="1414" y="575"/>
                </a:moveTo>
                <a:lnTo>
                  <a:pt x="0" y="9"/>
                </a:lnTo>
                <a:lnTo>
                  <a:pt x="0" y="0"/>
                </a:lnTo>
                <a:lnTo>
                  <a:pt x="1436" y="575"/>
                </a:lnTo>
                <a:lnTo>
                  <a:pt x="1414" y="575"/>
                </a:lnTo>
                <a:close/>
              </a:path>
            </a:pathLst>
          </a:custGeom>
          <a:solidFill>
            <a:srgbClr val="EEECEC"/>
          </a:solidFill>
          <a:ln>
            <a:noFill/>
          </a:ln>
        </p:spPr>
      </p:sp>
      <p:sp>
        <p:nvSpPr>
          <p:cNvPr id="3392" name="Freeform 662"/>
          <p:cNvSpPr/>
          <p:nvPr/>
        </p:nvSpPr>
        <p:spPr>
          <a:xfrm>
            <a:off x="444960" y="758160"/>
            <a:ext cx="524880" cy="210240"/>
          </a:xfrm>
          <a:custGeom>
            <a:avLst/>
            <a:gdLst/>
            <a:ahLst/>
            <a:cxnLst/>
            <a:rect l="0" t="0" r="r" b="b"/>
            <a:pathLst>
              <a:path w="1458" h="584">
                <a:moveTo>
                  <a:pt x="1436" y="583"/>
                </a:moveTo>
                <a:lnTo>
                  <a:pt x="0" y="8"/>
                </a:lnTo>
                <a:lnTo>
                  <a:pt x="0" y="0"/>
                </a:lnTo>
                <a:lnTo>
                  <a:pt x="1457" y="583"/>
                </a:lnTo>
                <a:lnTo>
                  <a:pt x="1436" y="583"/>
                </a:lnTo>
                <a:close/>
              </a:path>
            </a:pathLst>
          </a:custGeom>
          <a:solidFill>
            <a:srgbClr val="EDEBEB"/>
          </a:solidFill>
          <a:ln>
            <a:noFill/>
          </a:ln>
        </p:spPr>
      </p:sp>
      <p:sp>
        <p:nvSpPr>
          <p:cNvPr id="3393" name="Freeform 663"/>
          <p:cNvSpPr/>
          <p:nvPr/>
        </p:nvSpPr>
        <p:spPr>
          <a:xfrm>
            <a:off x="444960" y="754920"/>
            <a:ext cx="532440" cy="213480"/>
          </a:xfrm>
          <a:custGeom>
            <a:avLst/>
            <a:gdLst/>
            <a:ahLst/>
            <a:cxnLst/>
            <a:rect l="0" t="0" r="r" b="b"/>
            <a:pathLst>
              <a:path w="1479" h="593">
                <a:moveTo>
                  <a:pt x="1457" y="592"/>
                </a:moveTo>
                <a:lnTo>
                  <a:pt x="0" y="9"/>
                </a:lnTo>
                <a:lnTo>
                  <a:pt x="0" y="0"/>
                </a:lnTo>
                <a:lnTo>
                  <a:pt x="1478" y="592"/>
                </a:lnTo>
                <a:lnTo>
                  <a:pt x="1457" y="592"/>
                </a:lnTo>
                <a:close/>
              </a:path>
            </a:pathLst>
          </a:custGeom>
          <a:solidFill>
            <a:srgbClr val="EDEBEB"/>
          </a:solidFill>
          <a:ln>
            <a:noFill/>
          </a:ln>
        </p:spPr>
      </p:sp>
      <p:sp>
        <p:nvSpPr>
          <p:cNvPr id="3394" name="Freeform 664"/>
          <p:cNvSpPr/>
          <p:nvPr/>
        </p:nvSpPr>
        <p:spPr>
          <a:xfrm>
            <a:off x="444960" y="752040"/>
            <a:ext cx="540000" cy="216360"/>
          </a:xfrm>
          <a:custGeom>
            <a:avLst/>
            <a:gdLst/>
            <a:ahLst/>
            <a:cxnLst/>
            <a:rect l="0" t="0" r="r" b="b"/>
            <a:pathLst>
              <a:path w="1500" h="601">
                <a:moveTo>
                  <a:pt x="1478" y="600"/>
                </a:moveTo>
                <a:lnTo>
                  <a:pt x="0" y="9"/>
                </a:lnTo>
                <a:lnTo>
                  <a:pt x="0" y="0"/>
                </a:lnTo>
                <a:lnTo>
                  <a:pt x="1499" y="600"/>
                </a:lnTo>
                <a:lnTo>
                  <a:pt x="1478" y="600"/>
                </a:lnTo>
                <a:close/>
              </a:path>
            </a:pathLst>
          </a:custGeom>
          <a:solidFill>
            <a:srgbClr val="ECEAEA"/>
          </a:solidFill>
          <a:ln>
            <a:noFill/>
          </a:ln>
        </p:spPr>
      </p:sp>
      <p:sp>
        <p:nvSpPr>
          <p:cNvPr id="3395" name="Freeform 665"/>
          <p:cNvSpPr/>
          <p:nvPr/>
        </p:nvSpPr>
        <p:spPr>
          <a:xfrm>
            <a:off x="444960" y="748800"/>
            <a:ext cx="547560" cy="219600"/>
          </a:xfrm>
          <a:custGeom>
            <a:avLst/>
            <a:gdLst/>
            <a:ahLst/>
            <a:cxnLst/>
            <a:rect l="0" t="0" r="r" b="b"/>
            <a:pathLst>
              <a:path w="1521" h="610">
                <a:moveTo>
                  <a:pt x="1499" y="609"/>
                </a:moveTo>
                <a:lnTo>
                  <a:pt x="0" y="9"/>
                </a:lnTo>
                <a:lnTo>
                  <a:pt x="0" y="0"/>
                </a:lnTo>
                <a:lnTo>
                  <a:pt x="1520" y="609"/>
                </a:lnTo>
                <a:lnTo>
                  <a:pt x="1499" y="609"/>
                </a:lnTo>
                <a:close/>
              </a:path>
            </a:pathLst>
          </a:custGeom>
          <a:solidFill>
            <a:srgbClr val="ECEAEA"/>
          </a:solidFill>
          <a:ln>
            <a:noFill/>
          </a:ln>
        </p:spPr>
      </p:sp>
      <p:sp>
        <p:nvSpPr>
          <p:cNvPr id="3396" name="Freeform 666"/>
          <p:cNvSpPr/>
          <p:nvPr/>
        </p:nvSpPr>
        <p:spPr>
          <a:xfrm>
            <a:off x="444960" y="745920"/>
            <a:ext cx="555120" cy="222480"/>
          </a:xfrm>
          <a:custGeom>
            <a:avLst/>
            <a:gdLst/>
            <a:ahLst/>
            <a:cxnLst/>
            <a:rect l="0" t="0" r="r" b="b"/>
            <a:pathLst>
              <a:path w="1542" h="618">
                <a:moveTo>
                  <a:pt x="1520" y="617"/>
                </a:moveTo>
                <a:lnTo>
                  <a:pt x="0" y="8"/>
                </a:lnTo>
                <a:lnTo>
                  <a:pt x="0" y="0"/>
                </a:lnTo>
                <a:lnTo>
                  <a:pt x="1541" y="617"/>
                </a:lnTo>
                <a:lnTo>
                  <a:pt x="1520" y="617"/>
                </a:lnTo>
                <a:close/>
              </a:path>
            </a:pathLst>
          </a:custGeom>
          <a:solidFill>
            <a:srgbClr val="EBE9E9"/>
          </a:solidFill>
          <a:ln>
            <a:noFill/>
          </a:ln>
        </p:spPr>
      </p:sp>
      <p:sp>
        <p:nvSpPr>
          <p:cNvPr id="3397" name="Freeform 667"/>
          <p:cNvSpPr/>
          <p:nvPr/>
        </p:nvSpPr>
        <p:spPr>
          <a:xfrm>
            <a:off x="444960" y="743040"/>
            <a:ext cx="562680" cy="225360"/>
          </a:xfrm>
          <a:custGeom>
            <a:avLst/>
            <a:gdLst/>
            <a:ahLst/>
            <a:cxnLst/>
            <a:rect l="0" t="0" r="r" b="b"/>
            <a:pathLst>
              <a:path w="1563" h="626">
                <a:moveTo>
                  <a:pt x="1541" y="625"/>
                </a:moveTo>
                <a:lnTo>
                  <a:pt x="0" y="8"/>
                </a:lnTo>
                <a:lnTo>
                  <a:pt x="0" y="0"/>
                </a:lnTo>
                <a:lnTo>
                  <a:pt x="1562" y="625"/>
                </a:lnTo>
                <a:lnTo>
                  <a:pt x="1541" y="625"/>
                </a:lnTo>
                <a:close/>
              </a:path>
            </a:pathLst>
          </a:custGeom>
          <a:solidFill>
            <a:srgbClr val="EBE9E9"/>
          </a:solidFill>
          <a:ln>
            <a:noFill/>
          </a:ln>
        </p:spPr>
      </p:sp>
      <p:sp>
        <p:nvSpPr>
          <p:cNvPr id="3398" name="Freeform 668"/>
          <p:cNvSpPr/>
          <p:nvPr/>
        </p:nvSpPr>
        <p:spPr>
          <a:xfrm>
            <a:off x="444960" y="739800"/>
            <a:ext cx="570240" cy="228600"/>
          </a:xfrm>
          <a:custGeom>
            <a:avLst/>
            <a:gdLst/>
            <a:ahLst/>
            <a:cxnLst/>
            <a:rect l="0" t="0" r="r" b="b"/>
            <a:pathLst>
              <a:path w="1584" h="635">
                <a:moveTo>
                  <a:pt x="1562" y="634"/>
                </a:moveTo>
                <a:lnTo>
                  <a:pt x="0" y="9"/>
                </a:lnTo>
                <a:lnTo>
                  <a:pt x="0" y="0"/>
                </a:lnTo>
                <a:lnTo>
                  <a:pt x="1583" y="634"/>
                </a:lnTo>
                <a:lnTo>
                  <a:pt x="1562" y="634"/>
                </a:lnTo>
                <a:close/>
              </a:path>
            </a:pathLst>
          </a:custGeom>
          <a:solidFill>
            <a:srgbClr val="EAE8E8"/>
          </a:solidFill>
          <a:ln>
            <a:noFill/>
          </a:ln>
        </p:spPr>
      </p:sp>
      <p:sp>
        <p:nvSpPr>
          <p:cNvPr id="3399" name="Freeform 669"/>
          <p:cNvSpPr/>
          <p:nvPr/>
        </p:nvSpPr>
        <p:spPr>
          <a:xfrm>
            <a:off x="444960" y="736920"/>
            <a:ext cx="577800" cy="231480"/>
          </a:xfrm>
          <a:custGeom>
            <a:avLst/>
            <a:gdLst/>
            <a:ahLst/>
            <a:cxnLst/>
            <a:rect l="0" t="0" r="r" b="b"/>
            <a:pathLst>
              <a:path w="1605" h="643">
                <a:moveTo>
                  <a:pt x="1583" y="642"/>
                </a:moveTo>
                <a:lnTo>
                  <a:pt x="0" y="8"/>
                </a:lnTo>
                <a:lnTo>
                  <a:pt x="0" y="0"/>
                </a:lnTo>
                <a:lnTo>
                  <a:pt x="1604" y="642"/>
                </a:lnTo>
                <a:lnTo>
                  <a:pt x="1583" y="642"/>
                </a:lnTo>
                <a:close/>
              </a:path>
            </a:pathLst>
          </a:custGeom>
          <a:solidFill>
            <a:srgbClr val="E9E8E8"/>
          </a:solidFill>
          <a:ln>
            <a:noFill/>
          </a:ln>
        </p:spPr>
      </p:sp>
      <p:sp>
        <p:nvSpPr>
          <p:cNvPr id="3400" name="Freeform 670"/>
          <p:cNvSpPr/>
          <p:nvPr/>
        </p:nvSpPr>
        <p:spPr>
          <a:xfrm>
            <a:off x="444960" y="733680"/>
            <a:ext cx="585360" cy="234720"/>
          </a:xfrm>
          <a:custGeom>
            <a:avLst/>
            <a:gdLst/>
            <a:ahLst/>
            <a:cxnLst/>
            <a:rect l="0" t="0" r="r" b="b"/>
            <a:pathLst>
              <a:path w="1626" h="652">
                <a:moveTo>
                  <a:pt x="1604" y="651"/>
                </a:moveTo>
                <a:lnTo>
                  <a:pt x="0" y="9"/>
                </a:lnTo>
                <a:lnTo>
                  <a:pt x="0" y="0"/>
                </a:lnTo>
                <a:lnTo>
                  <a:pt x="1625" y="651"/>
                </a:lnTo>
                <a:lnTo>
                  <a:pt x="1604" y="651"/>
                </a:lnTo>
                <a:close/>
              </a:path>
            </a:pathLst>
          </a:custGeom>
          <a:solidFill>
            <a:srgbClr val="E8E7E7"/>
          </a:solidFill>
          <a:ln>
            <a:noFill/>
          </a:ln>
        </p:spPr>
      </p:sp>
      <p:sp>
        <p:nvSpPr>
          <p:cNvPr id="3401" name="Freeform 671"/>
          <p:cNvSpPr/>
          <p:nvPr/>
        </p:nvSpPr>
        <p:spPr>
          <a:xfrm>
            <a:off x="444960" y="730800"/>
            <a:ext cx="593280" cy="237600"/>
          </a:xfrm>
          <a:custGeom>
            <a:avLst/>
            <a:gdLst/>
            <a:ahLst/>
            <a:cxnLst/>
            <a:rect l="0" t="0" r="r" b="b"/>
            <a:pathLst>
              <a:path w="1648" h="660">
                <a:moveTo>
                  <a:pt x="1625" y="659"/>
                </a:moveTo>
                <a:lnTo>
                  <a:pt x="0" y="8"/>
                </a:lnTo>
                <a:lnTo>
                  <a:pt x="0" y="0"/>
                </a:lnTo>
                <a:lnTo>
                  <a:pt x="1647" y="659"/>
                </a:lnTo>
                <a:lnTo>
                  <a:pt x="1625" y="659"/>
                </a:lnTo>
                <a:close/>
              </a:path>
            </a:pathLst>
          </a:custGeom>
          <a:solidFill>
            <a:srgbClr val="E8E7E6"/>
          </a:solidFill>
          <a:ln>
            <a:noFill/>
          </a:ln>
        </p:spPr>
      </p:sp>
      <p:sp>
        <p:nvSpPr>
          <p:cNvPr id="3402" name="Freeform 672"/>
          <p:cNvSpPr/>
          <p:nvPr/>
        </p:nvSpPr>
        <p:spPr>
          <a:xfrm>
            <a:off x="444960" y="727560"/>
            <a:ext cx="600840" cy="240840"/>
          </a:xfrm>
          <a:custGeom>
            <a:avLst/>
            <a:gdLst/>
            <a:ahLst/>
            <a:cxnLst/>
            <a:rect l="0" t="0" r="r" b="b"/>
            <a:pathLst>
              <a:path w="1669" h="669">
                <a:moveTo>
                  <a:pt x="1647" y="668"/>
                </a:moveTo>
                <a:lnTo>
                  <a:pt x="0" y="9"/>
                </a:lnTo>
                <a:lnTo>
                  <a:pt x="0" y="0"/>
                </a:lnTo>
                <a:lnTo>
                  <a:pt x="1668" y="668"/>
                </a:lnTo>
                <a:lnTo>
                  <a:pt x="1647" y="668"/>
                </a:lnTo>
                <a:close/>
              </a:path>
            </a:pathLst>
          </a:custGeom>
          <a:solidFill>
            <a:srgbClr val="E7E6E5"/>
          </a:solidFill>
          <a:ln>
            <a:noFill/>
          </a:ln>
        </p:spPr>
      </p:sp>
      <p:sp>
        <p:nvSpPr>
          <p:cNvPr id="3403" name="Freeform 673"/>
          <p:cNvSpPr/>
          <p:nvPr/>
        </p:nvSpPr>
        <p:spPr>
          <a:xfrm>
            <a:off x="444960" y="724680"/>
            <a:ext cx="608400" cy="243720"/>
          </a:xfrm>
          <a:custGeom>
            <a:avLst/>
            <a:gdLst/>
            <a:ahLst/>
            <a:cxnLst/>
            <a:rect l="0" t="0" r="r" b="b"/>
            <a:pathLst>
              <a:path w="1690" h="677">
                <a:moveTo>
                  <a:pt x="1668" y="676"/>
                </a:moveTo>
                <a:lnTo>
                  <a:pt x="0" y="8"/>
                </a:lnTo>
                <a:lnTo>
                  <a:pt x="0" y="0"/>
                </a:lnTo>
                <a:lnTo>
                  <a:pt x="1689" y="676"/>
                </a:lnTo>
                <a:lnTo>
                  <a:pt x="1668" y="676"/>
                </a:lnTo>
                <a:close/>
              </a:path>
            </a:pathLst>
          </a:custGeom>
          <a:solidFill>
            <a:srgbClr val="E7E5E5"/>
          </a:solidFill>
          <a:ln>
            <a:noFill/>
          </a:ln>
        </p:spPr>
      </p:sp>
      <p:sp>
        <p:nvSpPr>
          <p:cNvPr id="3404" name="Freeform 674"/>
          <p:cNvSpPr/>
          <p:nvPr/>
        </p:nvSpPr>
        <p:spPr>
          <a:xfrm>
            <a:off x="444960" y="721800"/>
            <a:ext cx="615960" cy="246600"/>
          </a:xfrm>
          <a:custGeom>
            <a:avLst/>
            <a:gdLst/>
            <a:ahLst/>
            <a:cxnLst/>
            <a:rect l="0" t="0" r="r" b="b"/>
            <a:pathLst>
              <a:path w="1711" h="685">
                <a:moveTo>
                  <a:pt x="1689" y="684"/>
                </a:moveTo>
                <a:lnTo>
                  <a:pt x="0" y="8"/>
                </a:lnTo>
                <a:lnTo>
                  <a:pt x="0" y="0"/>
                </a:lnTo>
                <a:lnTo>
                  <a:pt x="1710" y="684"/>
                </a:lnTo>
                <a:lnTo>
                  <a:pt x="1689" y="684"/>
                </a:lnTo>
                <a:close/>
              </a:path>
            </a:pathLst>
          </a:custGeom>
          <a:solidFill>
            <a:srgbClr val="E6E4E4"/>
          </a:solidFill>
          <a:ln>
            <a:noFill/>
          </a:ln>
        </p:spPr>
      </p:sp>
      <p:sp>
        <p:nvSpPr>
          <p:cNvPr id="3405" name="Freeform 675"/>
          <p:cNvSpPr/>
          <p:nvPr/>
        </p:nvSpPr>
        <p:spPr>
          <a:xfrm>
            <a:off x="444960" y="718560"/>
            <a:ext cx="623520" cy="249840"/>
          </a:xfrm>
          <a:custGeom>
            <a:avLst/>
            <a:gdLst/>
            <a:ahLst/>
            <a:cxnLst/>
            <a:rect l="0" t="0" r="r" b="b"/>
            <a:pathLst>
              <a:path w="1732" h="694">
                <a:moveTo>
                  <a:pt x="1710" y="693"/>
                </a:moveTo>
                <a:lnTo>
                  <a:pt x="0" y="9"/>
                </a:lnTo>
                <a:lnTo>
                  <a:pt x="0" y="0"/>
                </a:lnTo>
                <a:lnTo>
                  <a:pt x="1731" y="693"/>
                </a:lnTo>
                <a:lnTo>
                  <a:pt x="1710" y="693"/>
                </a:lnTo>
                <a:close/>
              </a:path>
            </a:pathLst>
          </a:custGeom>
          <a:solidFill>
            <a:srgbClr val="E6E4E4"/>
          </a:solidFill>
          <a:ln>
            <a:noFill/>
          </a:ln>
        </p:spPr>
      </p:sp>
      <p:sp>
        <p:nvSpPr>
          <p:cNvPr id="3406" name="Freeform 676"/>
          <p:cNvSpPr/>
          <p:nvPr/>
        </p:nvSpPr>
        <p:spPr>
          <a:xfrm>
            <a:off x="444960" y="715680"/>
            <a:ext cx="631080" cy="252720"/>
          </a:xfrm>
          <a:custGeom>
            <a:avLst/>
            <a:gdLst/>
            <a:ahLst/>
            <a:cxnLst/>
            <a:rect l="0" t="0" r="r" b="b"/>
            <a:pathLst>
              <a:path w="1753" h="702">
                <a:moveTo>
                  <a:pt x="1731" y="701"/>
                </a:moveTo>
                <a:lnTo>
                  <a:pt x="0" y="8"/>
                </a:lnTo>
                <a:lnTo>
                  <a:pt x="0" y="0"/>
                </a:lnTo>
                <a:lnTo>
                  <a:pt x="1752" y="701"/>
                </a:lnTo>
                <a:lnTo>
                  <a:pt x="1731" y="701"/>
                </a:lnTo>
                <a:close/>
              </a:path>
            </a:pathLst>
          </a:custGeom>
          <a:solidFill>
            <a:srgbClr val="E5E3E3"/>
          </a:solidFill>
          <a:ln>
            <a:noFill/>
          </a:ln>
        </p:spPr>
      </p:sp>
      <p:sp>
        <p:nvSpPr>
          <p:cNvPr id="3407" name="Freeform 677"/>
          <p:cNvSpPr/>
          <p:nvPr/>
        </p:nvSpPr>
        <p:spPr>
          <a:xfrm>
            <a:off x="444960" y="712440"/>
            <a:ext cx="638640" cy="255960"/>
          </a:xfrm>
          <a:custGeom>
            <a:avLst/>
            <a:gdLst/>
            <a:ahLst/>
            <a:cxnLst/>
            <a:rect l="0" t="0" r="r" b="b"/>
            <a:pathLst>
              <a:path w="1774" h="711">
                <a:moveTo>
                  <a:pt x="1752" y="710"/>
                </a:moveTo>
                <a:lnTo>
                  <a:pt x="0" y="9"/>
                </a:lnTo>
                <a:lnTo>
                  <a:pt x="0" y="0"/>
                </a:lnTo>
                <a:lnTo>
                  <a:pt x="1773" y="710"/>
                </a:lnTo>
                <a:lnTo>
                  <a:pt x="1752" y="710"/>
                </a:lnTo>
                <a:close/>
              </a:path>
            </a:pathLst>
          </a:custGeom>
          <a:solidFill>
            <a:srgbClr val="E5E3E3"/>
          </a:solidFill>
          <a:ln>
            <a:noFill/>
          </a:ln>
        </p:spPr>
      </p:sp>
      <p:sp>
        <p:nvSpPr>
          <p:cNvPr id="3408" name="Freeform 678"/>
          <p:cNvSpPr/>
          <p:nvPr/>
        </p:nvSpPr>
        <p:spPr>
          <a:xfrm>
            <a:off x="444960" y="709560"/>
            <a:ext cx="646200" cy="258840"/>
          </a:xfrm>
          <a:custGeom>
            <a:avLst/>
            <a:gdLst/>
            <a:ahLst/>
            <a:cxnLst/>
            <a:rect l="0" t="0" r="r" b="b"/>
            <a:pathLst>
              <a:path w="1795" h="719">
                <a:moveTo>
                  <a:pt x="1773" y="718"/>
                </a:moveTo>
                <a:lnTo>
                  <a:pt x="0" y="8"/>
                </a:lnTo>
                <a:lnTo>
                  <a:pt x="0" y="0"/>
                </a:lnTo>
                <a:lnTo>
                  <a:pt x="1794" y="718"/>
                </a:lnTo>
                <a:lnTo>
                  <a:pt x="1773" y="718"/>
                </a:lnTo>
                <a:close/>
              </a:path>
            </a:pathLst>
          </a:custGeom>
          <a:solidFill>
            <a:srgbClr val="E4E2E2"/>
          </a:solidFill>
          <a:ln>
            <a:noFill/>
          </a:ln>
        </p:spPr>
      </p:sp>
      <p:sp>
        <p:nvSpPr>
          <p:cNvPr id="3409" name="Freeform 679"/>
          <p:cNvSpPr/>
          <p:nvPr/>
        </p:nvSpPr>
        <p:spPr>
          <a:xfrm>
            <a:off x="444960" y="706320"/>
            <a:ext cx="653760" cy="262080"/>
          </a:xfrm>
          <a:custGeom>
            <a:avLst/>
            <a:gdLst/>
            <a:ahLst/>
            <a:cxnLst/>
            <a:rect l="0" t="0" r="r" b="b"/>
            <a:pathLst>
              <a:path w="1816" h="728">
                <a:moveTo>
                  <a:pt x="1794" y="727"/>
                </a:moveTo>
                <a:lnTo>
                  <a:pt x="0" y="9"/>
                </a:lnTo>
                <a:lnTo>
                  <a:pt x="0" y="0"/>
                </a:lnTo>
                <a:lnTo>
                  <a:pt x="1815" y="727"/>
                </a:lnTo>
                <a:lnTo>
                  <a:pt x="1794" y="727"/>
                </a:lnTo>
                <a:close/>
              </a:path>
            </a:pathLst>
          </a:custGeom>
          <a:solidFill>
            <a:srgbClr val="E3E2E1"/>
          </a:solidFill>
          <a:ln>
            <a:noFill/>
          </a:ln>
        </p:spPr>
      </p:sp>
      <p:sp>
        <p:nvSpPr>
          <p:cNvPr id="3410" name="Freeform 680"/>
          <p:cNvSpPr/>
          <p:nvPr/>
        </p:nvSpPr>
        <p:spPr>
          <a:xfrm>
            <a:off x="444960" y="703440"/>
            <a:ext cx="661320" cy="264960"/>
          </a:xfrm>
          <a:custGeom>
            <a:avLst/>
            <a:gdLst/>
            <a:ahLst/>
            <a:cxnLst/>
            <a:rect l="0" t="0" r="r" b="b"/>
            <a:pathLst>
              <a:path w="1837" h="736">
                <a:moveTo>
                  <a:pt x="1815" y="735"/>
                </a:moveTo>
                <a:lnTo>
                  <a:pt x="0" y="8"/>
                </a:lnTo>
                <a:lnTo>
                  <a:pt x="0" y="0"/>
                </a:lnTo>
                <a:lnTo>
                  <a:pt x="1836" y="735"/>
                </a:lnTo>
                <a:lnTo>
                  <a:pt x="1815" y="735"/>
                </a:lnTo>
                <a:close/>
              </a:path>
            </a:pathLst>
          </a:custGeom>
          <a:solidFill>
            <a:srgbClr val="E2E1E0"/>
          </a:solidFill>
          <a:ln>
            <a:noFill/>
          </a:ln>
        </p:spPr>
      </p:sp>
      <p:sp>
        <p:nvSpPr>
          <p:cNvPr id="3411" name="Freeform 681"/>
          <p:cNvSpPr/>
          <p:nvPr/>
        </p:nvSpPr>
        <p:spPr>
          <a:xfrm>
            <a:off x="444960" y="700560"/>
            <a:ext cx="669240" cy="267840"/>
          </a:xfrm>
          <a:custGeom>
            <a:avLst/>
            <a:gdLst/>
            <a:ahLst/>
            <a:cxnLst/>
            <a:rect l="0" t="0" r="r" b="b"/>
            <a:pathLst>
              <a:path w="1859" h="744">
                <a:moveTo>
                  <a:pt x="1836" y="743"/>
                </a:moveTo>
                <a:lnTo>
                  <a:pt x="0" y="8"/>
                </a:lnTo>
                <a:lnTo>
                  <a:pt x="0" y="0"/>
                </a:lnTo>
                <a:lnTo>
                  <a:pt x="1858" y="743"/>
                </a:lnTo>
                <a:lnTo>
                  <a:pt x="1836" y="743"/>
                </a:lnTo>
                <a:close/>
              </a:path>
            </a:pathLst>
          </a:custGeom>
          <a:solidFill>
            <a:srgbClr val="E2E0E0"/>
          </a:solidFill>
          <a:ln>
            <a:noFill/>
          </a:ln>
        </p:spPr>
      </p:sp>
      <p:sp>
        <p:nvSpPr>
          <p:cNvPr id="3412" name="Freeform 682"/>
          <p:cNvSpPr/>
          <p:nvPr/>
        </p:nvSpPr>
        <p:spPr>
          <a:xfrm>
            <a:off x="444960" y="697320"/>
            <a:ext cx="676800" cy="271080"/>
          </a:xfrm>
          <a:custGeom>
            <a:avLst/>
            <a:gdLst/>
            <a:ahLst/>
            <a:cxnLst/>
            <a:rect l="0" t="0" r="r" b="b"/>
            <a:pathLst>
              <a:path w="1880" h="753">
                <a:moveTo>
                  <a:pt x="1858" y="752"/>
                </a:moveTo>
                <a:lnTo>
                  <a:pt x="0" y="9"/>
                </a:lnTo>
                <a:lnTo>
                  <a:pt x="0" y="0"/>
                </a:lnTo>
                <a:lnTo>
                  <a:pt x="1879" y="752"/>
                </a:lnTo>
                <a:lnTo>
                  <a:pt x="1858" y="752"/>
                </a:lnTo>
                <a:close/>
              </a:path>
            </a:pathLst>
          </a:custGeom>
          <a:solidFill>
            <a:srgbClr val="E1DFDF"/>
          </a:solidFill>
          <a:ln>
            <a:noFill/>
          </a:ln>
        </p:spPr>
      </p:sp>
      <p:sp>
        <p:nvSpPr>
          <p:cNvPr id="3413" name="Freeform 683"/>
          <p:cNvSpPr/>
          <p:nvPr/>
        </p:nvSpPr>
        <p:spPr>
          <a:xfrm>
            <a:off x="444960" y="694440"/>
            <a:ext cx="684360" cy="273960"/>
          </a:xfrm>
          <a:custGeom>
            <a:avLst/>
            <a:gdLst/>
            <a:ahLst/>
            <a:cxnLst/>
            <a:rect l="0" t="0" r="r" b="b"/>
            <a:pathLst>
              <a:path w="1901" h="761">
                <a:moveTo>
                  <a:pt x="1879" y="760"/>
                </a:moveTo>
                <a:lnTo>
                  <a:pt x="0" y="8"/>
                </a:lnTo>
                <a:lnTo>
                  <a:pt x="0" y="0"/>
                </a:lnTo>
                <a:lnTo>
                  <a:pt x="1900" y="760"/>
                </a:lnTo>
                <a:lnTo>
                  <a:pt x="1879" y="760"/>
                </a:lnTo>
                <a:close/>
              </a:path>
            </a:pathLst>
          </a:custGeom>
          <a:solidFill>
            <a:srgbClr val="E1DFDE"/>
          </a:solidFill>
          <a:ln>
            <a:noFill/>
          </a:ln>
        </p:spPr>
      </p:sp>
      <p:sp>
        <p:nvSpPr>
          <p:cNvPr id="3414" name="Freeform 684"/>
          <p:cNvSpPr/>
          <p:nvPr/>
        </p:nvSpPr>
        <p:spPr>
          <a:xfrm>
            <a:off x="444960" y="691200"/>
            <a:ext cx="691920" cy="277200"/>
          </a:xfrm>
          <a:custGeom>
            <a:avLst/>
            <a:gdLst/>
            <a:ahLst/>
            <a:cxnLst/>
            <a:rect l="0" t="0" r="r" b="b"/>
            <a:pathLst>
              <a:path w="1922" h="770">
                <a:moveTo>
                  <a:pt x="1900" y="769"/>
                </a:moveTo>
                <a:lnTo>
                  <a:pt x="0" y="9"/>
                </a:lnTo>
                <a:lnTo>
                  <a:pt x="0" y="0"/>
                </a:lnTo>
                <a:lnTo>
                  <a:pt x="1921" y="769"/>
                </a:lnTo>
                <a:lnTo>
                  <a:pt x="1900" y="769"/>
                </a:lnTo>
                <a:close/>
              </a:path>
            </a:pathLst>
          </a:custGeom>
          <a:solidFill>
            <a:srgbClr val="E0DEDD"/>
          </a:solidFill>
          <a:ln>
            <a:noFill/>
          </a:ln>
        </p:spPr>
      </p:sp>
      <p:sp>
        <p:nvSpPr>
          <p:cNvPr id="3415" name="Freeform 685"/>
          <p:cNvSpPr/>
          <p:nvPr/>
        </p:nvSpPr>
        <p:spPr>
          <a:xfrm>
            <a:off x="444960" y="688320"/>
            <a:ext cx="699480" cy="280080"/>
          </a:xfrm>
          <a:custGeom>
            <a:avLst/>
            <a:gdLst/>
            <a:ahLst/>
            <a:cxnLst/>
            <a:rect l="0" t="0" r="r" b="b"/>
            <a:pathLst>
              <a:path w="1943" h="778">
                <a:moveTo>
                  <a:pt x="1921" y="777"/>
                </a:moveTo>
                <a:lnTo>
                  <a:pt x="0" y="8"/>
                </a:lnTo>
                <a:lnTo>
                  <a:pt x="0" y="0"/>
                </a:lnTo>
                <a:lnTo>
                  <a:pt x="1942" y="777"/>
                </a:lnTo>
                <a:lnTo>
                  <a:pt x="1921" y="777"/>
                </a:lnTo>
                <a:close/>
              </a:path>
            </a:pathLst>
          </a:custGeom>
          <a:solidFill>
            <a:srgbClr val="DFDDDD"/>
          </a:solidFill>
          <a:ln>
            <a:noFill/>
          </a:ln>
        </p:spPr>
      </p:sp>
      <p:sp>
        <p:nvSpPr>
          <p:cNvPr id="3416" name="Freeform 686"/>
          <p:cNvSpPr/>
          <p:nvPr/>
        </p:nvSpPr>
        <p:spPr>
          <a:xfrm>
            <a:off x="444960" y="685080"/>
            <a:ext cx="707040" cy="283320"/>
          </a:xfrm>
          <a:custGeom>
            <a:avLst/>
            <a:gdLst/>
            <a:ahLst/>
            <a:cxnLst/>
            <a:rect l="0" t="0" r="r" b="b"/>
            <a:pathLst>
              <a:path w="1964" h="787">
                <a:moveTo>
                  <a:pt x="1942" y="786"/>
                </a:moveTo>
                <a:lnTo>
                  <a:pt x="0" y="9"/>
                </a:lnTo>
                <a:lnTo>
                  <a:pt x="0" y="0"/>
                </a:lnTo>
                <a:lnTo>
                  <a:pt x="1963" y="786"/>
                </a:lnTo>
                <a:lnTo>
                  <a:pt x="1942" y="786"/>
                </a:lnTo>
                <a:close/>
              </a:path>
            </a:pathLst>
          </a:custGeom>
          <a:solidFill>
            <a:srgbClr val="DEDCDC"/>
          </a:solidFill>
          <a:ln>
            <a:noFill/>
          </a:ln>
        </p:spPr>
      </p:sp>
      <p:sp>
        <p:nvSpPr>
          <p:cNvPr id="3417" name="Freeform 687"/>
          <p:cNvSpPr/>
          <p:nvPr/>
        </p:nvSpPr>
        <p:spPr>
          <a:xfrm>
            <a:off x="444960" y="682200"/>
            <a:ext cx="714600" cy="286200"/>
          </a:xfrm>
          <a:custGeom>
            <a:avLst/>
            <a:gdLst/>
            <a:ahLst/>
            <a:cxnLst/>
            <a:rect l="0" t="0" r="r" b="b"/>
            <a:pathLst>
              <a:path w="1985" h="795">
                <a:moveTo>
                  <a:pt x="1963" y="794"/>
                </a:moveTo>
                <a:lnTo>
                  <a:pt x="0" y="8"/>
                </a:lnTo>
                <a:lnTo>
                  <a:pt x="0" y="0"/>
                </a:lnTo>
                <a:lnTo>
                  <a:pt x="1984" y="794"/>
                </a:lnTo>
                <a:lnTo>
                  <a:pt x="1963" y="794"/>
                </a:lnTo>
                <a:close/>
              </a:path>
            </a:pathLst>
          </a:custGeom>
          <a:solidFill>
            <a:srgbClr val="DEDCDB"/>
          </a:solidFill>
          <a:ln>
            <a:noFill/>
          </a:ln>
        </p:spPr>
      </p:sp>
      <p:sp>
        <p:nvSpPr>
          <p:cNvPr id="3418" name="Freeform 688"/>
          <p:cNvSpPr/>
          <p:nvPr/>
        </p:nvSpPr>
        <p:spPr>
          <a:xfrm>
            <a:off x="444960" y="679320"/>
            <a:ext cx="722160" cy="289080"/>
          </a:xfrm>
          <a:custGeom>
            <a:avLst/>
            <a:gdLst/>
            <a:ahLst/>
            <a:cxnLst/>
            <a:rect l="0" t="0" r="r" b="b"/>
            <a:pathLst>
              <a:path w="2006" h="803">
                <a:moveTo>
                  <a:pt x="1984" y="802"/>
                </a:moveTo>
                <a:lnTo>
                  <a:pt x="0" y="8"/>
                </a:lnTo>
                <a:lnTo>
                  <a:pt x="0" y="0"/>
                </a:lnTo>
                <a:lnTo>
                  <a:pt x="2005" y="802"/>
                </a:lnTo>
                <a:lnTo>
                  <a:pt x="1984" y="802"/>
                </a:lnTo>
                <a:close/>
              </a:path>
            </a:pathLst>
          </a:custGeom>
          <a:solidFill>
            <a:srgbClr val="DDDBDA"/>
          </a:solidFill>
          <a:ln>
            <a:noFill/>
          </a:ln>
        </p:spPr>
      </p:sp>
      <p:sp>
        <p:nvSpPr>
          <p:cNvPr id="3419" name="Freeform 689"/>
          <p:cNvSpPr/>
          <p:nvPr/>
        </p:nvSpPr>
        <p:spPr>
          <a:xfrm>
            <a:off x="444960" y="676080"/>
            <a:ext cx="729720" cy="292320"/>
          </a:xfrm>
          <a:custGeom>
            <a:avLst/>
            <a:gdLst/>
            <a:ahLst/>
            <a:cxnLst/>
            <a:rect l="0" t="0" r="r" b="b"/>
            <a:pathLst>
              <a:path w="2027" h="812">
                <a:moveTo>
                  <a:pt x="2005" y="811"/>
                </a:moveTo>
                <a:lnTo>
                  <a:pt x="0" y="9"/>
                </a:lnTo>
                <a:lnTo>
                  <a:pt x="0" y="0"/>
                </a:lnTo>
                <a:lnTo>
                  <a:pt x="2026" y="811"/>
                </a:lnTo>
                <a:lnTo>
                  <a:pt x="2005" y="811"/>
                </a:lnTo>
                <a:close/>
              </a:path>
            </a:pathLst>
          </a:custGeom>
          <a:solidFill>
            <a:srgbClr val="DDDADA"/>
          </a:solidFill>
          <a:ln>
            <a:noFill/>
          </a:ln>
        </p:spPr>
      </p:sp>
      <p:sp>
        <p:nvSpPr>
          <p:cNvPr id="3420" name="Freeform 690"/>
          <p:cNvSpPr/>
          <p:nvPr/>
        </p:nvSpPr>
        <p:spPr>
          <a:xfrm>
            <a:off x="444960" y="673200"/>
            <a:ext cx="737280" cy="295200"/>
          </a:xfrm>
          <a:custGeom>
            <a:avLst/>
            <a:gdLst/>
            <a:ahLst/>
            <a:cxnLst/>
            <a:rect l="0" t="0" r="r" b="b"/>
            <a:pathLst>
              <a:path w="2048" h="820">
                <a:moveTo>
                  <a:pt x="2026" y="819"/>
                </a:moveTo>
                <a:lnTo>
                  <a:pt x="0" y="8"/>
                </a:lnTo>
                <a:lnTo>
                  <a:pt x="0" y="0"/>
                </a:lnTo>
                <a:lnTo>
                  <a:pt x="2047" y="819"/>
                </a:lnTo>
                <a:lnTo>
                  <a:pt x="2026" y="819"/>
                </a:lnTo>
                <a:close/>
              </a:path>
            </a:pathLst>
          </a:custGeom>
          <a:solidFill>
            <a:srgbClr val="DCD9D9"/>
          </a:solidFill>
          <a:ln>
            <a:noFill/>
          </a:ln>
        </p:spPr>
      </p:sp>
      <p:sp>
        <p:nvSpPr>
          <p:cNvPr id="3421" name="Freeform 691"/>
          <p:cNvSpPr/>
          <p:nvPr/>
        </p:nvSpPr>
        <p:spPr>
          <a:xfrm>
            <a:off x="444960" y="669960"/>
            <a:ext cx="745200" cy="298440"/>
          </a:xfrm>
          <a:custGeom>
            <a:avLst/>
            <a:gdLst/>
            <a:ahLst/>
            <a:cxnLst/>
            <a:rect l="0" t="0" r="r" b="b"/>
            <a:pathLst>
              <a:path w="2070" h="829">
                <a:moveTo>
                  <a:pt x="2047" y="828"/>
                </a:moveTo>
                <a:lnTo>
                  <a:pt x="0" y="9"/>
                </a:lnTo>
                <a:lnTo>
                  <a:pt x="0" y="0"/>
                </a:lnTo>
                <a:lnTo>
                  <a:pt x="2069" y="828"/>
                </a:lnTo>
                <a:lnTo>
                  <a:pt x="2047" y="828"/>
                </a:lnTo>
                <a:close/>
              </a:path>
            </a:pathLst>
          </a:custGeom>
          <a:solidFill>
            <a:srgbClr val="DBD9D8"/>
          </a:solidFill>
          <a:ln>
            <a:noFill/>
          </a:ln>
        </p:spPr>
      </p:sp>
      <p:sp>
        <p:nvSpPr>
          <p:cNvPr id="3422" name="Freeform 692"/>
          <p:cNvSpPr/>
          <p:nvPr/>
        </p:nvSpPr>
        <p:spPr>
          <a:xfrm>
            <a:off x="444960" y="667080"/>
            <a:ext cx="752760" cy="301320"/>
          </a:xfrm>
          <a:custGeom>
            <a:avLst/>
            <a:gdLst/>
            <a:ahLst/>
            <a:cxnLst/>
            <a:rect l="0" t="0" r="r" b="b"/>
            <a:pathLst>
              <a:path w="2091" h="837">
                <a:moveTo>
                  <a:pt x="2069" y="836"/>
                </a:moveTo>
                <a:lnTo>
                  <a:pt x="0" y="8"/>
                </a:lnTo>
                <a:lnTo>
                  <a:pt x="0" y="0"/>
                </a:lnTo>
                <a:lnTo>
                  <a:pt x="2090" y="836"/>
                </a:lnTo>
                <a:lnTo>
                  <a:pt x="2069" y="836"/>
                </a:lnTo>
                <a:close/>
              </a:path>
            </a:pathLst>
          </a:custGeom>
          <a:solidFill>
            <a:srgbClr val="DAD8D7"/>
          </a:solidFill>
          <a:ln>
            <a:noFill/>
          </a:ln>
        </p:spPr>
      </p:sp>
      <p:sp>
        <p:nvSpPr>
          <p:cNvPr id="3423" name="Freeform 693"/>
          <p:cNvSpPr/>
          <p:nvPr/>
        </p:nvSpPr>
        <p:spPr>
          <a:xfrm>
            <a:off x="444960" y="663840"/>
            <a:ext cx="760320" cy="304560"/>
          </a:xfrm>
          <a:custGeom>
            <a:avLst/>
            <a:gdLst/>
            <a:ahLst/>
            <a:cxnLst/>
            <a:rect l="0" t="0" r="r" b="b"/>
            <a:pathLst>
              <a:path w="2112" h="846">
                <a:moveTo>
                  <a:pt x="2090" y="845"/>
                </a:moveTo>
                <a:lnTo>
                  <a:pt x="0" y="9"/>
                </a:lnTo>
                <a:lnTo>
                  <a:pt x="0" y="0"/>
                </a:lnTo>
                <a:lnTo>
                  <a:pt x="2111" y="845"/>
                </a:lnTo>
                <a:lnTo>
                  <a:pt x="2090" y="845"/>
                </a:lnTo>
                <a:close/>
              </a:path>
            </a:pathLst>
          </a:custGeom>
          <a:solidFill>
            <a:srgbClr val="DAD7D6"/>
          </a:solidFill>
          <a:ln>
            <a:noFill/>
          </a:ln>
        </p:spPr>
      </p:sp>
      <p:sp>
        <p:nvSpPr>
          <p:cNvPr id="3424" name="Freeform 694"/>
          <p:cNvSpPr/>
          <p:nvPr/>
        </p:nvSpPr>
        <p:spPr>
          <a:xfrm>
            <a:off x="444960" y="660960"/>
            <a:ext cx="767880" cy="307440"/>
          </a:xfrm>
          <a:custGeom>
            <a:avLst/>
            <a:gdLst/>
            <a:ahLst/>
            <a:cxnLst/>
            <a:rect l="0" t="0" r="r" b="b"/>
            <a:pathLst>
              <a:path w="2133" h="854">
                <a:moveTo>
                  <a:pt x="2111" y="853"/>
                </a:moveTo>
                <a:lnTo>
                  <a:pt x="0" y="8"/>
                </a:lnTo>
                <a:lnTo>
                  <a:pt x="0" y="0"/>
                </a:lnTo>
                <a:lnTo>
                  <a:pt x="2132" y="853"/>
                </a:lnTo>
                <a:lnTo>
                  <a:pt x="2111" y="853"/>
                </a:lnTo>
                <a:close/>
              </a:path>
            </a:pathLst>
          </a:custGeom>
          <a:solidFill>
            <a:srgbClr val="D9D6D5"/>
          </a:solidFill>
          <a:ln>
            <a:noFill/>
          </a:ln>
        </p:spPr>
      </p:sp>
      <p:sp>
        <p:nvSpPr>
          <p:cNvPr id="3425" name="Freeform 695"/>
          <p:cNvSpPr/>
          <p:nvPr/>
        </p:nvSpPr>
        <p:spPr>
          <a:xfrm>
            <a:off x="444960" y="657720"/>
            <a:ext cx="775440" cy="310680"/>
          </a:xfrm>
          <a:custGeom>
            <a:avLst/>
            <a:gdLst/>
            <a:ahLst/>
            <a:cxnLst/>
            <a:rect l="0" t="0" r="r" b="b"/>
            <a:pathLst>
              <a:path w="2154" h="863">
                <a:moveTo>
                  <a:pt x="2132" y="862"/>
                </a:moveTo>
                <a:lnTo>
                  <a:pt x="0" y="9"/>
                </a:lnTo>
                <a:lnTo>
                  <a:pt x="0" y="0"/>
                </a:lnTo>
                <a:lnTo>
                  <a:pt x="2153" y="862"/>
                </a:lnTo>
                <a:lnTo>
                  <a:pt x="2132" y="862"/>
                </a:lnTo>
                <a:close/>
              </a:path>
            </a:pathLst>
          </a:custGeom>
          <a:solidFill>
            <a:srgbClr val="D8D5D5"/>
          </a:solidFill>
          <a:ln>
            <a:noFill/>
          </a:ln>
        </p:spPr>
      </p:sp>
      <p:sp>
        <p:nvSpPr>
          <p:cNvPr id="3426" name="Freeform 696"/>
          <p:cNvSpPr/>
          <p:nvPr/>
        </p:nvSpPr>
        <p:spPr>
          <a:xfrm>
            <a:off x="444960" y="654840"/>
            <a:ext cx="783000" cy="313560"/>
          </a:xfrm>
          <a:custGeom>
            <a:avLst/>
            <a:gdLst/>
            <a:ahLst/>
            <a:cxnLst/>
            <a:rect l="0" t="0" r="r" b="b"/>
            <a:pathLst>
              <a:path w="2175" h="871">
                <a:moveTo>
                  <a:pt x="2153" y="870"/>
                </a:moveTo>
                <a:lnTo>
                  <a:pt x="0" y="8"/>
                </a:lnTo>
                <a:lnTo>
                  <a:pt x="0" y="0"/>
                </a:lnTo>
                <a:lnTo>
                  <a:pt x="2174" y="870"/>
                </a:lnTo>
                <a:lnTo>
                  <a:pt x="2153" y="870"/>
                </a:lnTo>
                <a:close/>
              </a:path>
            </a:pathLst>
          </a:custGeom>
          <a:solidFill>
            <a:srgbClr val="D7D4D4"/>
          </a:solidFill>
          <a:ln>
            <a:noFill/>
          </a:ln>
        </p:spPr>
      </p:sp>
      <p:sp>
        <p:nvSpPr>
          <p:cNvPr id="3427" name="Freeform 697"/>
          <p:cNvSpPr/>
          <p:nvPr/>
        </p:nvSpPr>
        <p:spPr>
          <a:xfrm>
            <a:off x="444960" y="651960"/>
            <a:ext cx="790560" cy="316440"/>
          </a:xfrm>
          <a:custGeom>
            <a:avLst/>
            <a:gdLst/>
            <a:ahLst/>
            <a:cxnLst/>
            <a:rect l="0" t="0" r="r" b="b"/>
            <a:pathLst>
              <a:path w="2196" h="879">
                <a:moveTo>
                  <a:pt x="2174" y="878"/>
                </a:moveTo>
                <a:lnTo>
                  <a:pt x="0" y="8"/>
                </a:lnTo>
                <a:lnTo>
                  <a:pt x="0" y="0"/>
                </a:lnTo>
                <a:lnTo>
                  <a:pt x="2195" y="878"/>
                </a:lnTo>
                <a:lnTo>
                  <a:pt x="2174" y="878"/>
                </a:lnTo>
                <a:close/>
              </a:path>
            </a:pathLst>
          </a:custGeom>
          <a:solidFill>
            <a:srgbClr val="D6D4D3"/>
          </a:solidFill>
          <a:ln>
            <a:noFill/>
          </a:ln>
        </p:spPr>
      </p:sp>
      <p:sp>
        <p:nvSpPr>
          <p:cNvPr id="3428" name="Freeform 698"/>
          <p:cNvSpPr/>
          <p:nvPr/>
        </p:nvSpPr>
        <p:spPr>
          <a:xfrm>
            <a:off x="444960" y="648720"/>
            <a:ext cx="798120" cy="319680"/>
          </a:xfrm>
          <a:custGeom>
            <a:avLst/>
            <a:gdLst/>
            <a:ahLst/>
            <a:cxnLst/>
            <a:rect l="0" t="0" r="r" b="b"/>
            <a:pathLst>
              <a:path w="2217" h="888">
                <a:moveTo>
                  <a:pt x="2195" y="887"/>
                </a:moveTo>
                <a:lnTo>
                  <a:pt x="0" y="9"/>
                </a:lnTo>
                <a:lnTo>
                  <a:pt x="0" y="0"/>
                </a:lnTo>
                <a:lnTo>
                  <a:pt x="2216" y="887"/>
                </a:lnTo>
                <a:lnTo>
                  <a:pt x="2195" y="887"/>
                </a:lnTo>
                <a:close/>
              </a:path>
            </a:pathLst>
          </a:custGeom>
          <a:solidFill>
            <a:srgbClr val="D5D3D2"/>
          </a:solidFill>
          <a:ln>
            <a:noFill/>
          </a:ln>
        </p:spPr>
      </p:sp>
      <p:sp>
        <p:nvSpPr>
          <p:cNvPr id="3429" name="Freeform 699"/>
          <p:cNvSpPr/>
          <p:nvPr/>
        </p:nvSpPr>
        <p:spPr>
          <a:xfrm>
            <a:off x="444960" y="645840"/>
            <a:ext cx="805680" cy="322560"/>
          </a:xfrm>
          <a:custGeom>
            <a:avLst/>
            <a:gdLst/>
            <a:ahLst/>
            <a:cxnLst/>
            <a:rect l="0" t="0" r="r" b="b"/>
            <a:pathLst>
              <a:path w="2238" h="896">
                <a:moveTo>
                  <a:pt x="2216" y="895"/>
                </a:moveTo>
                <a:lnTo>
                  <a:pt x="0" y="8"/>
                </a:lnTo>
                <a:lnTo>
                  <a:pt x="0" y="0"/>
                </a:lnTo>
                <a:lnTo>
                  <a:pt x="2237" y="895"/>
                </a:lnTo>
                <a:lnTo>
                  <a:pt x="2216" y="895"/>
                </a:lnTo>
                <a:close/>
              </a:path>
            </a:pathLst>
          </a:custGeom>
          <a:solidFill>
            <a:srgbClr val="D5D2D1"/>
          </a:solidFill>
          <a:ln>
            <a:noFill/>
          </a:ln>
        </p:spPr>
      </p:sp>
      <p:sp>
        <p:nvSpPr>
          <p:cNvPr id="3430" name="Freeform 700"/>
          <p:cNvSpPr/>
          <p:nvPr/>
        </p:nvSpPr>
        <p:spPr>
          <a:xfrm>
            <a:off x="444960" y="642600"/>
            <a:ext cx="813240" cy="325800"/>
          </a:xfrm>
          <a:custGeom>
            <a:avLst/>
            <a:gdLst/>
            <a:ahLst/>
            <a:cxnLst/>
            <a:rect l="0" t="0" r="r" b="b"/>
            <a:pathLst>
              <a:path w="2259" h="905">
                <a:moveTo>
                  <a:pt x="2237" y="904"/>
                </a:moveTo>
                <a:lnTo>
                  <a:pt x="0" y="9"/>
                </a:lnTo>
                <a:lnTo>
                  <a:pt x="0" y="0"/>
                </a:lnTo>
                <a:lnTo>
                  <a:pt x="2258" y="904"/>
                </a:lnTo>
                <a:lnTo>
                  <a:pt x="2237" y="904"/>
                </a:lnTo>
                <a:close/>
              </a:path>
            </a:pathLst>
          </a:custGeom>
          <a:solidFill>
            <a:srgbClr val="D4D1D0"/>
          </a:solidFill>
          <a:ln>
            <a:noFill/>
          </a:ln>
        </p:spPr>
      </p:sp>
      <p:sp>
        <p:nvSpPr>
          <p:cNvPr id="3431" name="Freeform 701"/>
          <p:cNvSpPr/>
          <p:nvPr/>
        </p:nvSpPr>
        <p:spPr>
          <a:xfrm>
            <a:off x="444960" y="639720"/>
            <a:ext cx="821160" cy="328680"/>
          </a:xfrm>
          <a:custGeom>
            <a:avLst/>
            <a:gdLst/>
            <a:ahLst/>
            <a:cxnLst/>
            <a:rect l="0" t="0" r="r" b="b"/>
            <a:pathLst>
              <a:path w="2281" h="913">
                <a:moveTo>
                  <a:pt x="2258" y="912"/>
                </a:moveTo>
                <a:lnTo>
                  <a:pt x="0" y="8"/>
                </a:lnTo>
                <a:lnTo>
                  <a:pt x="0" y="0"/>
                </a:lnTo>
                <a:lnTo>
                  <a:pt x="2280" y="912"/>
                </a:lnTo>
                <a:lnTo>
                  <a:pt x="2258" y="912"/>
                </a:lnTo>
                <a:close/>
              </a:path>
            </a:pathLst>
          </a:custGeom>
          <a:solidFill>
            <a:srgbClr val="D3D0CF"/>
          </a:solidFill>
          <a:ln>
            <a:noFill/>
          </a:ln>
        </p:spPr>
      </p:sp>
      <p:sp>
        <p:nvSpPr>
          <p:cNvPr id="3432" name="Freeform 702"/>
          <p:cNvSpPr/>
          <p:nvPr/>
        </p:nvSpPr>
        <p:spPr>
          <a:xfrm>
            <a:off x="444960" y="636480"/>
            <a:ext cx="828720" cy="331920"/>
          </a:xfrm>
          <a:custGeom>
            <a:avLst/>
            <a:gdLst/>
            <a:ahLst/>
            <a:cxnLst/>
            <a:rect l="0" t="0" r="r" b="b"/>
            <a:pathLst>
              <a:path w="2302" h="922">
                <a:moveTo>
                  <a:pt x="2280" y="921"/>
                </a:moveTo>
                <a:lnTo>
                  <a:pt x="0" y="9"/>
                </a:lnTo>
                <a:lnTo>
                  <a:pt x="0" y="0"/>
                </a:lnTo>
                <a:lnTo>
                  <a:pt x="2301" y="921"/>
                </a:lnTo>
                <a:lnTo>
                  <a:pt x="2280" y="921"/>
                </a:lnTo>
                <a:close/>
              </a:path>
            </a:pathLst>
          </a:custGeom>
          <a:solidFill>
            <a:srgbClr val="D2CFCE"/>
          </a:solidFill>
          <a:ln>
            <a:noFill/>
          </a:ln>
        </p:spPr>
      </p:sp>
      <p:sp>
        <p:nvSpPr>
          <p:cNvPr id="3433" name="Freeform 703"/>
          <p:cNvSpPr/>
          <p:nvPr/>
        </p:nvSpPr>
        <p:spPr>
          <a:xfrm>
            <a:off x="444960" y="633600"/>
            <a:ext cx="836280" cy="334800"/>
          </a:xfrm>
          <a:custGeom>
            <a:avLst/>
            <a:gdLst/>
            <a:ahLst/>
            <a:cxnLst/>
            <a:rect l="0" t="0" r="r" b="b"/>
            <a:pathLst>
              <a:path w="2323" h="930">
                <a:moveTo>
                  <a:pt x="2301" y="929"/>
                </a:moveTo>
                <a:lnTo>
                  <a:pt x="0" y="8"/>
                </a:lnTo>
                <a:lnTo>
                  <a:pt x="0" y="0"/>
                </a:lnTo>
                <a:lnTo>
                  <a:pt x="2322" y="929"/>
                </a:lnTo>
                <a:lnTo>
                  <a:pt x="2301" y="929"/>
                </a:lnTo>
                <a:close/>
              </a:path>
            </a:pathLst>
          </a:custGeom>
          <a:solidFill>
            <a:srgbClr val="D1CECE"/>
          </a:solidFill>
          <a:ln>
            <a:noFill/>
          </a:ln>
        </p:spPr>
      </p:sp>
      <p:sp>
        <p:nvSpPr>
          <p:cNvPr id="3434" name="Freeform 704"/>
          <p:cNvSpPr/>
          <p:nvPr/>
        </p:nvSpPr>
        <p:spPr>
          <a:xfrm>
            <a:off x="444960" y="630720"/>
            <a:ext cx="843840" cy="337680"/>
          </a:xfrm>
          <a:custGeom>
            <a:avLst/>
            <a:gdLst/>
            <a:ahLst/>
            <a:cxnLst/>
            <a:rect l="0" t="0" r="r" b="b"/>
            <a:pathLst>
              <a:path w="2344" h="938">
                <a:moveTo>
                  <a:pt x="2322" y="937"/>
                </a:moveTo>
                <a:lnTo>
                  <a:pt x="0" y="8"/>
                </a:lnTo>
                <a:lnTo>
                  <a:pt x="0" y="0"/>
                </a:lnTo>
                <a:lnTo>
                  <a:pt x="2343" y="937"/>
                </a:lnTo>
                <a:lnTo>
                  <a:pt x="2322" y="937"/>
                </a:lnTo>
                <a:close/>
              </a:path>
            </a:pathLst>
          </a:custGeom>
          <a:solidFill>
            <a:srgbClr val="D0CDCD"/>
          </a:solidFill>
          <a:ln>
            <a:noFill/>
          </a:ln>
        </p:spPr>
      </p:sp>
      <p:sp>
        <p:nvSpPr>
          <p:cNvPr id="3435" name="Freeform 705"/>
          <p:cNvSpPr/>
          <p:nvPr/>
        </p:nvSpPr>
        <p:spPr>
          <a:xfrm>
            <a:off x="444960" y="627480"/>
            <a:ext cx="851400" cy="340920"/>
          </a:xfrm>
          <a:custGeom>
            <a:avLst/>
            <a:gdLst/>
            <a:ahLst/>
            <a:cxnLst/>
            <a:rect l="0" t="0" r="r" b="b"/>
            <a:pathLst>
              <a:path w="2365" h="947">
                <a:moveTo>
                  <a:pt x="2343" y="946"/>
                </a:moveTo>
                <a:lnTo>
                  <a:pt x="0" y="9"/>
                </a:lnTo>
                <a:lnTo>
                  <a:pt x="0" y="0"/>
                </a:lnTo>
                <a:lnTo>
                  <a:pt x="2364" y="946"/>
                </a:lnTo>
                <a:lnTo>
                  <a:pt x="2343" y="946"/>
                </a:lnTo>
                <a:close/>
              </a:path>
            </a:pathLst>
          </a:custGeom>
          <a:solidFill>
            <a:srgbClr val="D0CCCC"/>
          </a:solidFill>
          <a:ln>
            <a:noFill/>
          </a:ln>
        </p:spPr>
      </p:sp>
      <p:sp>
        <p:nvSpPr>
          <p:cNvPr id="3436" name="Freeform 706"/>
          <p:cNvSpPr/>
          <p:nvPr/>
        </p:nvSpPr>
        <p:spPr>
          <a:xfrm>
            <a:off x="444960" y="624600"/>
            <a:ext cx="858960" cy="343800"/>
          </a:xfrm>
          <a:custGeom>
            <a:avLst/>
            <a:gdLst/>
            <a:ahLst/>
            <a:cxnLst/>
            <a:rect l="0" t="0" r="r" b="b"/>
            <a:pathLst>
              <a:path w="2386" h="955">
                <a:moveTo>
                  <a:pt x="2364" y="954"/>
                </a:moveTo>
                <a:lnTo>
                  <a:pt x="0" y="8"/>
                </a:lnTo>
                <a:lnTo>
                  <a:pt x="0" y="0"/>
                </a:lnTo>
                <a:lnTo>
                  <a:pt x="2385" y="954"/>
                </a:lnTo>
                <a:lnTo>
                  <a:pt x="2364" y="954"/>
                </a:lnTo>
                <a:close/>
              </a:path>
            </a:pathLst>
          </a:custGeom>
          <a:solidFill>
            <a:srgbClr val="CFCBCB"/>
          </a:solidFill>
          <a:ln>
            <a:noFill/>
          </a:ln>
        </p:spPr>
      </p:sp>
      <p:sp>
        <p:nvSpPr>
          <p:cNvPr id="3437" name="Freeform 707"/>
          <p:cNvSpPr/>
          <p:nvPr/>
        </p:nvSpPr>
        <p:spPr>
          <a:xfrm>
            <a:off x="444960" y="621360"/>
            <a:ext cx="866520" cy="347040"/>
          </a:xfrm>
          <a:custGeom>
            <a:avLst/>
            <a:gdLst/>
            <a:ahLst/>
            <a:cxnLst/>
            <a:rect l="0" t="0" r="r" b="b"/>
            <a:pathLst>
              <a:path w="2407" h="964">
                <a:moveTo>
                  <a:pt x="2385" y="963"/>
                </a:moveTo>
                <a:lnTo>
                  <a:pt x="0" y="9"/>
                </a:lnTo>
                <a:lnTo>
                  <a:pt x="0" y="0"/>
                </a:lnTo>
                <a:lnTo>
                  <a:pt x="2406" y="963"/>
                </a:lnTo>
                <a:lnTo>
                  <a:pt x="2385" y="963"/>
                </a:lnTo>
                <a:close/>
              </a:path>
            </a:pathLst>
          </a:custGeom>
          <a:solidFill>
            <a:srgbClr val="CECACA"/>
          </a:solidFill>
          <a:ln>
            <a:noFill/>
          </a:ln>
        </p:spPr>
      </p:sp>
      <p:sp>
        <p:nvSpPr>
          <p:cNvPr id="3438" name="Freeform 708"/>
          <p:cNvSpPr/>
          <p:nvPr/>
        </p:nvSpPr>
        <p:spPr>
          <a:xfrm>
            <a:off x="444960" y="618480"/>
            <a:ext cx="874080" cy="349920"/>
          </a:xfrm>
          <a:custGeom>
            <a:avLst/>
            <a:gdLst/>
            <a:ahLst/>
            <a:cxnLst/>
            <a:rect l="0" t="0" r="r" b="b"/>
            <a:pathLst>
              <a:path w="2428" h="972">
                <a:moveTo>
                  <a:pt x="2406" y="971"/>
                </a:moveTo>
                <a:lnTo>
                  <a:pt x="0" y="8"/>
                </a:lnTo>
                <a:lnTo>
                  <a:pt x="0" y="0"/>
                </a:lnTo>
                <a:lnTo>
                  <a:pt x="2427" y="971"/>
                </a:lnTo>
                <a:lnTo>
                  <a:pt x="2406" y="971"/>
                </a:lnTo>
                <a:close/>
              </a:path>
            </a:pathLst>
          </a:custGeom>
          <a:solidFill>
            <a:srgbClr val="CDC9C9"/>
          </a:solidFill>
          <a:ln>
            <a:noFill/>
          </a:ln>
        </p:spPr>
      </p:sp>
      <p:sp>
        <p:nvSpPr>
          <p:cNvPr id="3439" name="Freeform 709"/>
          <p:cNvSpPr/>
          <p:nvPr/>
        </p:nvSpPr>
        <p:spPr>
          <a:xfrm>
            <a:off x="444960" y="615240"/>
            <a:ext cx="881640" cy="353160"/>
          </a:xfrm>
          <a:custGeom>
            <a:avLst/>
            <a:gdLst/>
            <a:ahLst/>
            <a:cxnLst/>
            <a:rect l="0" t="0" r="r" b="b"/>
            <a:pathLst>
              <a:path w="2449" h="981">
                <a:moveTo>
                  <a:pt x="2426" y="980"/>
                </a:moveTo>
                <a:lnTo>
                  <a:pt x="0" y="9"/>
                </a:lnTo>
                <a:lnTo>
                  <a:pt x="0" y="0"/>
                </a:lnTo>
                <a:lnTo>
                  <a:pt x="2448" y="980"/>
                </a:lnTo>
                <a:lnTo>
                  <a:pt x="2426" y="980"/>
                </a:lnTo>
                <a:close/>
              </a:path>
            </a:pathLst>
          </a:custGeom>
          <a:solidFill>
            <a:srgbClr val="CCC8C8"/>
          </a:solidFill>
          <a:ln>
            <a:noFill/>
          </a:ln>
        </p:spPr>
      </p:sp>
      <p:sp>
        <p:nvSpPr>
          <p:cNvPr id="3440" name="Freeform 710"/>
          <p:cNvSpPr/>
          <p:nvPr/>
        </p:nvSpPr>
        <p:spPr>
          <a:xfrm>
            <a:off x="444960" y="612360"/>
            <a:ext cx="889560" cy="356040"/>
          </a:xfrm>
          <a:custGeom>
            <a:avLst/>
            <a:gdLst/>
            <a:ahLst/>
            <a:cxnLst/>
            <a:rect l="0" t="0" r="r" b="b"/>
            <a:pathLst>
              <a:path w="2471" h="989">
                <a:moveTo>
                  <a:pt x="2447" y="988"/>
                </a:moveTo>
                <a:lnTo>
                  <a:pt x="0" y="8"/>
                </a:lnTo>
                <a:lnTo>
                  <a:pt x="0" y="0"/>
                </a:lnTo>
                <a:lnTo>
                  <a:pt x="2470" y="988"/>
                </a:lnTo>
                <a:lnTo>
                  <a:pt x="2447" y="988"/>
                </a:lnTo>
                <a:close/>
              </a:path>
            </a:pathLst>
          </a:custGeom>
          <a:solidFill>
            <a:srgbClr val="CBC7C7"/>
          </a:solidFill>
          <a:ln>
            <a:noFill/>
          </a:ln>
        </p:spPr>
      </p:sp>
      <p:sp>
        <p:nvSpPr>
          <p:cNvPr id="3441" name="Freeform 711"/>
          <p:cNvSpPr/>
          <p:nvPr/>
        </p:nvSpPr>
        <p:spPr>
          <a:xfrm>
            <a:off x="444960" y="609480"/>
            <a:ext cx="897120" cy="358920"/>
          </a:xfrm>
          <a:custGeom>
            <a:avLst/>
            <a:gdLst/>
            <a:ahLst/>
            <a:cxnLst/>
            <a:rect l="0" t="0" r="r" b="b"/>
            <a:pathLst>
              <a:path w="2492" h="997">
                <a:moveTo>
                  <a:pt x="2470" y="996"/>
                </a:moveTo>
                <a:lnTo>
                  <a:pt x="0" y="8"/>
                </a:lnTo>
                <a:lnTo>
                  <a:pt x="0" y="0"/>
                </a:lnTo>
                <a:lnTo>
                  <a:pt x="2491" y="996"/>
                </a:lnTo>
                <a:lnTo>
                  <a:pt x="2470" y="996"/>
                </a:lnTo>
                <a:close/>
              </a:path>
            </a:pathLst>
          </a:custGeom>
          <a:solidFill>
            <a:srgbClr val="CAC6C6"/>
          </a:solidFill>
          <a:ln>
            <a:noFill/>
          </a:ln>
        </p:spPr>
      </p:sp>
      <p:sp>
        <p:nvSpPr>
          <p:cNvPr id="3442" name="Freeform 712"/>
          <p:cNvSpPr/>
          <p:nvPr/>
        </p:nvSpPr>
        <p:spPr>
          <a:xfrm>
            <a:off x="444960" y="606240"/>
            <a:ext cx="904680" cy="362160"/>
          </a:xfrm>
          <a:custGeom>
            <a:avLst/>
            <a:gdLst/>
            <a:ahLst/>
            <a:cxnLst/>
            <a:rect l="0" t="0" r="r" b="b"/>
            <a:pathLst>
              <a:path w="2513" h="1006">
                <a:moveTo>
                  <a:pt x="2491" y="1005"/>
                </a:moveTo>
                <a:lnTo>
                  <a:pt x="0" y="9"/>
                </a:lnTo>
                <a:lnTo>
                  <a:pt x="0" y="0"/>
                </a:lnTo>
                <a:lnTo>
                  <a:pt x="2512" y="1005"/>
                </a:lnTo>
                <a:lnTo>
                  <a:pt x="2491" y="1005"/>
                </a:lnTo>
                <a:close/>
              </a:path>
            </a:pathLst>
          </a:custGeom>
          <a:solidFill>
            <a:srgbClr val="C9C5C5"/>
          </a:solidFill>
          <a:ln>
            <a:noFill/>
          </a:ln>
        </p:spPr>
      </p:sp>
      <p:sp>
        <p:nvSpPr>
          <p:cNvPr id="3443" name="Freeform 713"/>
          <p:cNvSpPr/>
          <p:nvPr/>
        </p:nvSpPr>
        <p:spPr>
          <a:xfrm>
            <a:off x="444960" y="603360"/>
            <a:ext cx="912240" cy="365040"/>
          </a:xfrm>
          <a:custGeom>
            <a:avLst/>
            <a:gdLst/>
            <a:ahLst/>
            <a:cxnLst/>
            <a:rect l="0" t="0" r="r" b="b"/>
            <a:pathLst>
              <a:path w="2534" h="1014">
                <a:moveTo>
                  <a:pt x="2512" y="1013"/>
                </a:moveTo>
                <a:lnTo>
                  <a:pt x="0" y="8"/>
                </a:lnTo>
                <a:lnTo>
                  <a:pt x="0" y="0"/>
                </a:lnTo>
                <a:lnTo>
                  <a:pt x="2533" y="1013"/>
                </a:lnTo>
                <a:lnTo>
                  <a:pt x="2512" y="1013"/>
                </a:lnTo>
                <a:close/>
              </a:path>
            </a:pathLst>
          </a:custGeom>
          <a:solidFill>
            <a:srgbClr val="C9C4C4"/>
          </a:solidFill>
          <a:ln>
            <a:noFill/>
          </a:ln>
        </p:spPr>
      </p:sp>
      <p:sp>
        <p:nvSpPr>
          <p:cNvPr id="3444" name="Freeform 714"/>
          <p:cNvSpPr/>
          <p:nvPr/>
        </p:nvSpPr>
        <p:spPr>
          <a:xfrm>
            <a:off x="444960" y="600120"/>
            <a:ext cx="919800" cy="368280"/>
          </a:xfrm>
          <a:custGeom>
            <a:avLst/>
            <a:gdLst/>
            <a:ahLst/>
            <a:cxnLst/>
            <a:rect l="0" t="0" r="r" b="b"/>
            <a:pathLst>
              <a:path w="2555" h="1023">
                <a:moveTo>
                  <a:pt x="2533" y="1022"/>
                </a:moveTo>
                <a:lnTo>
                  <a:pt x="0" y="9"/>
                </a:lnTo>
                <a:lnTo>
                  <a:pt x="0" y="0"/>
                </a:lnTo>
                <a:lnTo>
                  <a:pt x="2554" y="1022"/>
                </a:lnTo>
                <a:lnTo>
                  <a:pt x="2533" y="1022"/>
                </a:lnTo>
                <a:close/>
              </a:path>
            </a:pathLst>
          </a:custGeom>
          <a:solidFill>
            <a:srgbClr val="C8C3C3"/>
          </a:solidFill>
          <a:ln>
            <a:noFill/>
          </a:ln>
        </p:spPr>
      </p:sp>
      <p:sp>
        <p:nvSpPr>
          <p:cNvPr id="3445" name="Freeform 715"/>
          <p:cNvSpPr/>
          <p:nvPr/>
        </p:nvSpPr>
        <p:spPr>
          <a:xfrm>
            <a:off x="444960" y="597240"/>
            <a:ext cx="927360" cy="371160"/>
          </a:xfrm>
          <a:custGeom>
            <a:avLst/>
            <a:gdLst/>
            <a:ahLst/>
            <a:cxnLst/>
            <a:rect l="0" t="0" r="r" b="b"/>
            <a:pathLst>
              <a:path w="2576" h="1031">
                <a:moveTo>
                  <a:pt x="2554" y="1030"/>
                </a:moveTo>
                <a:lnTo>
                  <a:pt x="0" y="8"/>
                </a:lnTo>
                <a:lnTo>
                  <a:pt x="0" y="0"/>
                </a:lnTo>
                <a:lnTo>
                  <a:pt x="2575" y="1030"/>
                </a:lnTo>
                <a:lnTo>
                  <a:pt x="2554" y="1030"/>
                </a:lnTo>
                <a:close/>
              </a:path>
            </a:pathLst>
          </a:custGeom>
          <a:solidFill>
            <a:srgbClr val="C7C2C2"/>
          </a:solidFill>
          <a:ln>
            <a:noFill/>
          </a:ln>
        </p:spPr>
      </p:sp>
      <p:sp>
        <p:nvSpPr>
          <p:cNvPr id="3446" name="Freeform 716"/>
          <p:cNvSpPr/>
          <p:nvPr/>
        </p:nvSpPr>
        <p:spPr>
          <a:xfrm>
            <a:off x="444960" y="594000"/>
            <a:ext cx="934920" cy="374400"/>
          </a:xfrm>
          <a:custGeom>
            <a:avLst/>
            <a:gdLst/>
            <a:ahLst/>
            <a:cxnLst/>
            <a:rect l="0" t="0" r="r" b="b"/>
            <a:pathLst>
              <a:path w="2597" h="1040">
                <a:moveTo>
                  <a:pt x="2575" y="1039"/>
                </a:moveTo>
                <a:lnTo>
                  <a:pt x="0" y="9"/>
                </a:lnTo>
                <a:lnTo>
                  <a:pt x="0" y="0"/>
                </a:lnTo>
                <a:lnTo>
                  <a:pt x="2596" y="1039"/>
                </a:lnTo>
                <a:lnTo>
                  <a:pt x="2575" y="1039"/>
                </a:lnTo>
                <a:close/>
              </a:path>
            </a:pathLst>
          </a:custGeom>
          <a:solidFill>
            <a:srgbClr val="C6C1C1"/>
          </a:solidFill>
          <a:ln>
            <a:noFill/>
          </a:ln>
        </p:spPr>
      </p:sp>
      <p:sp>
        <p:nvSpPr>
          <p:cNvPr id="3447" name="Freeform 717"/>
          <p:cNvSpPr/>
          <p:nvPr/>
        </p:nvSpPr>
        <p:spPr>
          <a:xfrm>
            <a:off x="444960" y="591120"/>
            <a:ext cx="942480" cy="377280"/>
          </a:xfrm>
          <a:custGeom>
            <a:avLst/>
            <a:gdLst/>
            <a:ahLst/>
            <a:cxnLst/>
            <a:rect l="0" t="0" r="r" b="b"/>
            <a:pathLst>
              <a:path w="2618" h="1048">
                <a:moveTo>
                  <a:pt x="2596" y="1047"/>
                </a:moveTo>
                <a:lnTo>
                  <a:pt x="0" y="8"/>
                </a:lnTo>
                <a:lnTo>
                  <a:pt x="0" y="0"/>
                </a:lnTo>
                <a:lnTo>
                  <a:pt x="2617" y="1047"/>
                </a:lnTo>
                <a:lnTo>
                  <a:pt x="2596" y="1047"/>
                </a:lnTo>
                <a:close/>
              </a:path>
            </a:pathLst>
          </a:custGeom>
          <a:solidFill>
            <a:srgbClr val="C5C0C0"/>
          </a:solidFill>
          <a:ln>
            <a:noFill/>
          </a:ln>
        </p:spPr>
      </p:sp>
      <p:sp>
        <p:nvSpPr>
          <p:cNvPr id="3448" name="Freeform 718"/>
          <p:cNvSpPr/>
          <p:nvPr/>
        </p:nvSpPr>
        <p:spPr>
          <a:xfrm>
            <a:off x="444960" y="588240"/>
            <a:ext cx="950040" cy="380160"/>
          </a:xfrm>
          <a:custGeom>
            <a:avLst/>
            <a:gdLst/>
            <a:ahLst/>
            <a:cxnLst/>
            <a:rect l="0" t="0" r="r" b="b"/>
            <a:pathLst>
              <a:path w="2639" h="1056">
                <a:moveTo>
                  <a:pt x="2617" y="1055"/>
                </a:moveTo>
                <a:lnTo>
                  <a:pt x="0" y="8"/>
                </a:lnTo>
                <a:lnTo>
                  <a:pt x="0" y="0"/>
                </a:lnTo>
                <a:lnTo>
                  <a:pt x="2638" y="1055"/>
                </a:lnTo>
                <a:lnTo>
                  <a:pt x="2617" y="1055"/>
                </a:lnTo>
                <a:close/>
              </a:path>
            </a:pathLst>
          </a:custGeom>
          <a:solidFill>
            <a:srgbClr val="C4BFBE"/>
          </a:solidFill>
          <a:ln>
            <a:noFill/>
          </a:ln>
        </p:spPr>
      </p:sp>
      <p:sp>
        <p:nvSpPr>
          <p:cNvPr id="3449" name="Freeform 719"/>
          <p:cNvSpPr/>
          <p:nvPr/>
        </p:nvSpPr>
        <p:spPr>
          <a:xfrm>
            <a:off x="444960" y="585000"/>
            <a:ext cx="957600" cy="383400"/>
          </a:xfrm>
          <a:custGeom>
            <a:avLst/>
            <a:gdLst/>
            <a:ahLst/>
            <a:cxnLst/>
            <a:rect l="0" t="0" r="r" b="b"/>
            <a:pathLst>
              <a:path w="2660" h="1065">
                <a:moveTo>
                  <a:pt x="2638" y="1064"/>
                </a:moveTo>
                <a:lnTo>
                  <a:pt x="0" y="9"/>
                </a:lnTo>
                <a:lnTo>
                  <a:pt x="0" y="0"/>
                </a:lnTo>
                <a:lnTo>
                  <a:pt x="2659" y="1064"/>
                </a:lnTo>
                <a:lnTo>
                  <a:pt x="2638" y="1064"/>
                </a:lnTo>
                <a:close/>
              </a:path>
            </a:pathLst>
          </a:custGeom>
          <a:solidFill>
            <a:srgbClr val="C3BEBD"/>
          </a:solidFill>
          <a:ln>
            <a:noFill/>
          </a:ln>
        </p:spPr>
      </p:sp>
      <p:sp>
        <p:nvSpPr>
          <p:cNvPr id="3450" name="Freeform 720"/>
          <p:cNvSpPr/>
          <p:nvPr/>
        </p:nvSpPr>
        <p:spPr>
          <a:xfrm>
            <a:off x="444960" y="582120"/>
            <a:ext cx="965520" cy="386280"/>
          </a:xfrm>
          <a:custGeom>
            <a:avLst/>
            <a:gdLst/>
            <a:ahLst/>
            <a:cxnLst/>
            <a:rect l="0" t="0" r="r" b="b"/>
            <a:pathLst>
              <a:path w="2682" h="1073">
                <a:moveTo>
                  <a:pt x="2659" y="1072"/>
                </a:moveTo>
                <a:lnTo>
                  <a:pt x="0" y="8"/>
                </a:lnTo>
                <a:lnTo>
                  <a:pt x="0" y="0"/>
                </a:lnTo>
                <a:lnTo>
                  <a:pt x="2681" y="1072"/>
                </a:lnTo>
                <a:lnTo>
                  <a:pt x="2659" y="1072"/>
                </a:lnTo>
                <a:close/>
              </a:path>
            </a:pathLst>
          </a:custGeom>
          <a:solidFill>
            <a:srgbClr val="C2BDBC"/>
          </a:solidFill>
          <a:ln>
            <a:noFill/>
          </a:ln>
        </p:spPr>
      </p:sp>
      <p:sp>
        <p:nvSpPr>
          <p:cNvPr id="3451" name="Freeform 721"/>
          <p:cNvSpPr/>
          <p:nvPr/>
        </p:nvSpPr>
        <p:spPr>
          <a:xfrm>
            <a:off x="444960" y="578880"/>
            <a:ext cx="973080" cy="389520"/>
          </a:xfrm>
          <a:custGeom>
            <a:avLst/>
            <a:gdLst/>
            <a:ahLst/>
            <a:cxnLst/>
            <a:rect l="0" t="0" r="r" b="b"/>
            <a:pathLst>
              <a:path w="2703" h="1082">
                <a:moveTo>
                  <a:pt x="2681" y="1081"/>
                </a:moveTo>
                <a:lnTo>
                  <a:pt x="0" y="9"/>
                </a:lnTo>
                <a:lnTo>
                  <a:pt x="0" y="0"/>
                </a:lnTo>
                <a:lnTo>
                  <a:pt x="2702" y="1081"/>
                </a:lnTo>
                <a:lnTo>
                  <a:pt x="2681" y="1081"/>
                </a:lnTo>
                <a:close/>
              </a:path>
            </a:pathLst>
          </a:custGeom>
          <a:solidFill>
            <a:srgbClr val="C1BCBB"/>
          </a:solidFill>
          <a:ln>
            <a:noFill/>
          </a:ln>
        </p:spPr>
      </p:sp>
      <p:sp>
        <p:nvSpPr>
          <p:cNvPr id="3452" name="Freeform 722"/>
          <p:cNvSpPr/>
          <p:nvPr/>
        </p:nvSpPr>
        <p:spPr>
          <a:xfrm>
            <a:off x="444960" y="578880"/>
            <a:ext cx="973080" cy="389520"/>
          </a:xfrm>
          <a:custGeom>
            <a:avLst/>
            <a:gdLst/>
            <a:ahLst/>
            <a:cxnLst/>
            <a:rect l="0" t="0" r="r" b="b"/>
            <a:pathLst>
              <a:path w="2703" h="1082">
                <a:moveTo>
                  <a:pt x="2702" y="1081"/>
                </a:moveTo>
                <a:lnTo>
                  <a:pt x="0" y="0"/>
                </a:lnTo>
                <a:lnTo>
                  <a:pt x="21" y="0"/>
                </a:lnTo>
                <a:lnTo>
                  <a:pt x="2702" y="1072"/>
                </a:lnTo>
                <a:lnTo>
                  <a:pt x="2702" y="1081"/>
                </a:lnTo>
                <a:close/>
              </a:path>
            </a:pathLst>
          </a:custGeom>
          <a:solidFill>
            <a:srgbClr val="C0BBBA"/>
          </a:solidFill>
          <a:ln>
            <a:noFill/>
          </a:ln>
        </p:spPr>
      </p:sp>
      <p:sp>
        <p:nvSpPr>
          <p:cNvPr id="3453" name="Freeform 723"/>
          <p:cNvSpPr/>
          <p:nvPr/>
        </p:nvSpPr>
        <p:spPr>
          <a:xfrm>
            <a:off x="452520" y="578880"/>
            <a:ext cx="965520" cy="386280"/>
          </a:xfrm>
          <a:custGeom>
            <a:avLst/>
            <a:gdLst/>
            <a:ahLst/>
            <a:cxnLst/>
            <a:rect l="0" t="0" r="r" b="b"/>
            <a:pathLst>
              <a:path w="2682" h="1073">
                <a:moveTo>
                  <a:pt x="2681" y="1072"/>
                </a:moveTo>
                <a:lnTo>
                  <a:pt x="0" y="0"/>
                </a:lnTo>
                <a:lnTo>
                  <a:pt x="21" y="0"/>
                </a:lnTo>
                <a:lnTo>
                  <a:pt x="2681" y="1063"/>
                </a:lnTo>
                <a:lnTo>
                  <a:pt x="2681" y="1072"/>
                </a:lnTo>
                <a:close/>
              </a:path>
            </a:pathLst>
          </a:custGeom>
          <a:solidFill>
            <a:srgbClr val="BFBAB9"/>
          </a:solidFill>
          <a:ln>
            <a:noFill/>
          </a:ln>
        </p:spPr>
      </p:sp>
      <p:sp>
        <p:nvSpPr>
          <p:cNvPr id="3454" name="Freeform 724"/>
          <p:cNvSpPr/>
          <p:nvPr/>
        </p:nvSpPr>
        <p:spPr>
          <a:xfrm>
            <a:off x="460080" y="578880"/>
            <a:ext cx="957960" cy="383400"/>
          </a:xfrm>
          <a:custGeom>
            <a:avLst/>
            <a:gdLst/>
            <a:ahLst/>
            <a:cxnLst/>
            <a:rect l="0" t="0" r="r" b="b"/>
            <a:pathLst>
              <a:path w="2661" h="1065">
                <a:moveTo>
                  <a:pt x="2660" y="1064"/>
                </a:moveTo>
                <a:lnTo>
                  <a:pt x="0" y="0"/>
                </a:lnTo>
                <a:lnTo>
                  <a:pt x="21" y="0"/>
                </a:lnTo>
                <a:lnTo>
                  <a:pt x="2660" y="1055"/>
                </a:lnTo>
                <a:lnTo>
                  <a:pt x="2660" y="1064"/>
                </a:lnTo>
                <a:close/>
              </a:path>
            </a:pathLst>
          </a:custGeom>
          <a:solidFill>
            <a:srgbClr val="BEB9B8"/>
          </a:solidFill>
          <a:ln>
            <a:noFill/>
          </a:ln>
        </p:spPr>
      </p:sp>
      <p:sp>
        <p:nvSpPr>
          <p:cNvPr id="3455" name="Freeform 725"/>
          <p:cNvSpPr/>
          <p:nvPr/>
        </p:nvSpPr>
        <p:spPr>
          <a:xfrm>
            <a:off x="467640" y="578880"/>
            <a:ext cx="950400" cy="380160"/>
          </a:xfrm>
          <a:custGeom>
            <a:avLst/>
            <a:gdLst/>
            <a:ahLst/>
            <a:cxnLst/>
            <a:rect l="0" t="0" r="r" b="b"/>
            <a:pathLst>
              <a:path w="2640" h="1056">
                <a:moveTo>
                  <a:pt x="2639" y="1055"/>
                </a:moveTo>
                <a:lnTo>
                  <a:pt x="0" y="0"/>
                </a:lnTo>
                <a:lnTo>
                  <a:pt x="22" y="0"/>
                </a:lnTo>
                <a:lnTo>
                  <a:pt x="2639" y="1047"/>
                </a:lnTo>
                <a:lnTo>
                  <a:pt x="2639" y="1055"/>
                </a:lnTo>
                <a:close/>
              </a:path>
            </a:pathLst>
          </a:custGeom>
          <a:solidFill>
            <a:srgbClr val="BDB8B7"/>
          </a:solidFill>
          <a:ln>
            <a:noFill/>
          </a:ln>
        </p:spPr>
      </p:sp>
      <p:sp>
        <p:nvSpPr>
          <p:cNvPr id="3456" name="Freeform 726"/>
          <p:cNvSpPr/>
          <p:nvPr/>
        </p:nvSpPr>
        <p:spPr>
          <a:xfrm>
            <a:off x="475200" y="578880"/>
            <a:ext cx="942840" cy="377280"/>
          </a:xfrm>
          <a:custGeom>
            <a:avLst/>
            <a:gdLst/>
            <a:ahLst/>
            <a:cxnLst/>
            <a:rect l="0" t="0" r="r" b="b"/>
            <a:pathLst>
              <a:path w="2619" h="1048">
                <a:moveTo>
                  <a:pt x="2618" y="1047"/>
                </a:moveTo>
                <a:lnTo>
                  <a:pt x="0" y="0"/>
                </a:lnTo>
                <a:lnTo>
                  <a:pt x="21" y="0"/>
                </a:lnTo>
                <a:lnTo>
                  <a:pt x="2618" y="1038"/>
                </a:lnTo>
                <a:lnTo>
                  <a:pt x="2618" y="1047"/>
                </a:lnTo>
                <a:close/>
              </a:path>
            </a:pathLst>
          </a:custGeom>
          <a:solidFill>
            <a:srgbClr val="BCB6B6"/>
          </a:solidFill>
          <a:ln>
            <a:noFill/>
          </a:ln>
        </p:spPr>
      </p:sp>
      <p:sp>
        <p:nvSpPr>
          <p:cNvPr id="3457" name="Freeform 727"/>
          <p:cNvSpPr/>
          <p:nvPr/>
        </p:nvSpPr>
        <p:spPr>
          <a:xfrm>
            <a:off x="482760" y="578880"/>
            <a:ext cx="935280" cy="374040"/>
          </a:xfrm>
          <a:custGeom>
            <a:avLst/>
            <a:gdLst/>
            <a:ahLst/>
            <a:cxnLst/>
            <a:rect l="0" t="0" r="r" b="b"/>
            <a:pathLst>
              <a:path w="2598" h="1039">
                <a:moveTo>
                  <a:pt x="2597" y="1038"/>
                </a:moveTo>
                <a:lnTo>
                  <a:pt x="0" y="0"/>
                </a:lnTo>
                <a:lnTo>
                  <a:pt x="21" y="0"/>
                </a:lnTo>
                <a:lnTo>
                  <a:pt x="2597" y="1030"/>
                </a:lnTo>
                <a:lnTo>
                  <a:pt x="2597" y="1038"/>
                </a:lnTo>
                <a:close/>
              </a:path>
            </a:pathLst>
          </a:custGeom>
          <a:solidFill>
            <a:srgbClr val="BBB5B5"/>
          </a:solidFill>
          <a:ln>
            <a:noFill/>
          </a:ln>
        </p:spPr>
      </p:sp>
      <p:sp>
        <p:nvSpPr>
          <p:cNvPr id="3458" name="Freeform 728"/>
          <p:cNvSpPr/>
          <p:nvPr/>
        </p:nvSpPr>
        <p:spPr>
          <a:xfrm>
            <a:off x="490320" y="578880"/>
            <a:ext cx="927720" cy="371160"/>
          </a:xfrm>
          <a:custGeom>
            <a:avLst/>
            <a:gdLst/>
            <a:ahLst/>
            <a:cxnLst/>
            <a:rect l="0" t="0" r="r" b="b"/>
            <a:pathLst>
              <a:path w="2577" h="1031">
                <a:moveTo>
                  <a:pt x="2576" y="1030"/>
                </a:moveTo>
                <a:lnTo>
                  <a:pt x="0" y="0"/>
                </a:lnTo>
                <a:lnTo>
                  <a:pt x="21" y="0"/>
                </a:lnTo>
                <a:lnTo>
                  <a:pt x="2576" y="1022"/>
                </a:lnTo>
                <a:lnTo>
                  <a:pt x="2576" y="1030"/>
                </a:lnTo>
                <a:close/>
              </a:path>
            </a:pathLst>
          </a:custGeom>
          <a:solidFill>
            <a:srgbClr val="BAB4B3"/>
          </a:solidFill>
          <a:ln>
            <a:noFill/>
          </a:ln>
        </p:spPr>
      </p:sp>
      <p:sp>
        <p:nvSpPr>
          <p:cNvPr id="3459" name="Freeform 729"/>
          <p:cNvSpPr/>
          <p:nvPr/>
        </p:nvSpPr>
        <p:spPr>
          <a:xfrm>
            <a:off x="497880" y="578880"/>
            <a:ext cx="920160" cy="368280"/>
          </a:xfrm>
          <a:custGeom>
            <a:avLst/>
            <a:gdLst/>
            <a:ahLst/>
            <a:cxnLst/>
            <a:rect l="0" t="0" r="r" b="b"/>
            <a:pathLst>
              <a:path w="2556" h="1023">
                <a:moveTo>
                  <a:pt x="2555" y="1022"/>
                </a:moveTo>
                <a:lnTo>
                  <a:pt x="0" y="0"/>
                </a:lnTo>
                <a:lnTo>
                  <a:pt x="21" y="0"/>
                </a:lnTo>
                <a:lnTo>
                  <a:pt x="2555" y="1013"/>
                </a:lnTo>
                <a:lnTo>
                  <a:pt x="2555" y="1022"/>
                </a:lnTo>
                <a:close/>
              </a:path>
            </a:pathLst>
          </a:custGeom>
          <a:solidFill>
            <a:srgbClr val="B9B3B2"/>
          </a:solidFill>
          <a:ln>
            <a:noFill/>
          </a:ln>
        </p:spPr>
      </p:sp>
      <p:sp>
        <p:nvSpPr>
          <p:cNvPr id="3460" name="Freeform 730"/>
          <p:cNvSpPr/>
          <p:nvPr/>
        </p:nvSpPr>
        <p:spPr>
          <a:xfrm>
            <a:off x="505440" y="578880"/>
            <a:ext cx="912600" cy="365040"/>
          </a:xfrm>
          <a:custGeom>
            <a:avLst/>
            <a:gdLst/>
            <a:ahLst/>
            <a:cxnLst/>
            <a:rect l="0" t="0" r="r" b="b"/>
            <a:pathLst>
              <a:path w="2535" h="1014">
                <a:moveTo>
                  <a:pt x="2534" y="1013"/>
                </a:moveTo>
                <a:lnTo>
                  <a:pt x="0" y="0"/>
                </a:lnTo>
                <a:lnTo>
                  <a:pt x="21" y="0"/>
                </a:lnTo>
                <a:lnTo>
                  <a:pt x="2534" y="1005"/>
                </a:lnTo>
                <a:lnTo>
                  <a:pt x="2534" y="1013"/>
                </a:lnTo>
                <a:close/>
              </a:path>
            </a:pathLst>
          </a:custGeom>
          <a:solidFill>
            <a:srgbClr val="B8B2B1"/>
          </a:solidFill>
          <a:ln>
            <a:noFill/>
          </a:ln>
        </p:spPr>
      </p:sp>
      <p:sp>
        <p:nvSpPr>
          <p:cNvPr id="3461" name="Freeform 731"/>
          <p:cNvSpPr/>
          <p:nvPr/>
        </p:nvSpPr>
        <p:spPr>
          <a:xfrm>
            <a:off x="513000" y="578880"/>
            <a:ext cx="905040" cy="362160"/>
          </a:xfrm>
          <a:custGeom>
            <a:avLst/>
            <a:gdLst/>
            <a:ahLst/>
            <a:cxnLst/>
            <a:rect l="0" t="0" r="r" b="b"/>
            <a:pathLst>
              <a:path w="2514" h="1006">
                <a:moveTo>
                  <a:pt x="2513" y="1005"/>
                </a:moveTo>
                <a:lnTo>
                  <a:pt x="0" y="0"/>
                </a:lnTo>
                <a:lnTo>
                  <a:pt x="22" y="0"/>
                </a:lnTo>
                <a:lnTo>
                  <a:pt x="2513" y="996"/>
                </a:lnTo>
                <a:lnTo>
                  <a:pt x="2513" y="1005"/>
                </a:lnTo>
                <a:close/>
              </a:path>
            </a:pathLst>
          </a:custGeom>
          <a:solidFill>
            <a:srgbClr val="B7B1B0"/>
          </a:solidFill>
          <a:ln>
            <a:noFill/>
          </a:ln>
        </p:spPr>
      </p:sp>
      <p:sp>
        <p:nvSpPr>
          <p:cNvPr id="3462" name="Freeform 732"/>
          <p:cNvSpPr/>
          <p:nvPr/>
        </p:nvSpPr>
        <p:spPr>
          <a:xfrm>
            <a:off x="520920" y="578880"/>
            <a:ext cx="897120" cy="358920"/>
          </a:xfrm>
          <a:custGeom>
            <a:avLst/>
            <a:gdLst/>
            <a:ahLst/>
            <a:cxnLst/>
            <a:rect l="0" t="0" r="r" b="b"/>
            <a:pathLst>
              <a:path w="2492" h="997">
                <a:moveTo>
                  <a:pt x="2491" y="996"/>
                </a:moveTo>
                <a:lnTo>
                  <a:pt x="0" y="0"/>
                </a:lnTo>
                <a:lnTo>
                  <a:pt x="21" y="0"/>
                </a:lnTo>
                <a:lnTo>
                  <a:pt x="2491" y="988"/>
                </a:lnTo>
                <a:lnTo>
                  <a:pt x="2491" y="996"/>
                </a:lnTo>
                <a:close/>
              </a:path>
            </a:pathLst>
          </a:custGeom>
          <a:solidFill>
            <a:srgbClr val="B6AFAF"/>
          </a:solidFill>
          <a:ln>
            <a:noFill/>
          </a:ln>
        </p:spPr>
      </p:sp>
      <p:sp>
        <p:nvSpPr>
          <p:cNvPr id="3463" name="Freeform 733"/>
          <p:cNvSpPr/>
          <p:nvPr/>
        </p:nvSpPr>
        <p:spPr>
          <a:xfrm>
            <a:off x="528480" y="578880"/>
            <a:ext cx="889560" cy="356040"/>
          </a:xfrm>
          <a:custGeom>
            <a:avLst/>
            <a:gdLst/>
            <a:ahLst/>
            <a:cxnLst/>
            <a:rect l="0" t="0" r="r" b="b"/>
            <a:pathLst>
              <a:path w="2471" h="989">
                <a:moveTo>
                  <a:pt x="2470" y="988"/>
                </a:moveTo>
                <a:lnTo>
                  <a:pt x="0" y="0"/>
                </a:lnTo>
                <a:lnTo>
                  <a:pt x="21" y="0"/>
                </a:lnTo>
                <a:lnTo>
                  <a:pt x="2470" y="979"/>
                </a:lnTo>
                <a:lnTo>
                  <a:pt x="2470" y="988"/>
                </a:lnTo>
                <a:close/>
              </a:path>
            </a:pathLst>
          </a:custGeom>
          <a:solidFill>
            <a:srgbClr val="B5AEAE"/>
          </a:solidFill>
          <a:ln>
            <a:noFill/>
          </a:ln>
        </p:spPr>
      </p:sp>
      <p:sp>
        <p:nvSpPr>
          <p:cNvPr id="3464" name="Freeform 734"/>
          <p:cNvSpPr/>
          <p:nvPr/>
        </p:nvSpPr>
        <p:spPr>
          <a:xfrm>
            <a:off x="536040" y="578880"/>
            <a:ext cx="882000" cy="352800"/>
          </a:xfrm>
          <a:custGeom>
            <a:avLst/>
            <a:gdLst/>
            <a:ahLst/>
            <a:cxnLst/>
            <a:rect l="0" t="0" r="r" b="b"/>
            <a:pathLst>
              <a:path w="2450" h="980">
                <a:moveTo>
                  <a:pt x="2449" y="979"/>
                </a:moveTo>
                <a:lnTo>
                  <a:pt x="0" y="0"/>
                </a:lnTo>
                <a:lnTo>
                  <a:pt x="21" y="0"/>
                </a:lnTo>
                <a:lnTo>
                  <a:pt x="2449" y="971"/>
                </a:lnTo>
                <a:lnTo>
                  <a:pt x="2449" y="979"/>
                </a:lnTo>
                <a:close/>
              </a:path>
            </a:pathLst>
          </a:custGeom>
          <a:solidFill>
            <a:srgbClr val="B4ADAC"/>
          </a:solidFill>
          <a:ln>
            <a:noFill/>
          </a:ln>
        </p:spPr>
      </p:sp>
      <p:sp>
        <p:nvSpPr>
          <p:cNvPr id="3465" name="Freeform 735"/>
          <p:cNvSpPr/>
          <p:nvPr/>
        </p:nvSpPr>
        <p:spPr>
          <a:xfrm>
            <a:off x="543600" y="578880"/>
            <a:ext cx="874440" cy="349920"/>
          </a:xfrm>
          <a:custGeom>
            <a:avLst/>
            <a:gdLst/>
            <a:ahLst/>
            <a:cxnLst/>
            <a:rect l="0" t="0" r="r" b="b"/>
            <a:pathLst>
              <a:path w="2429" h="972">
                <a:moveTo>
                  <a:pt x="2428" y="971"/>
                </a:moveTo>
                <a:lnTo>
                  <a:pt x="0" y="0"/>
                </a:lnTo>
                <a:lnTo>
                  <a:pt x="21" y="0"/>
                </a:lnTo>
                <a:lnTo>
                  <a:pt x="2428" y="963"/>
                </a:lnTo>
                <a:lnTo>
                  <a:pt x="2428" y="971"/>
                </a:lnTo>
                <a:close/>
              </a:path>
            </a:pathLst>
          </a:custGeom>
          <a:solidFill>
            <a:srgbClr val="B3ACAB"/>
          </a:solidFill>
          <a:ln>
            <a:noFill/>
          </a:ln>
        </p:spPr>
      </p:sp>
      <p:sp>
        <p:nvSpPr>
          <p:cNvPr id="3466" name="Freeform 736"/>
          <p:cNvSpPr/>
          <p:nvPr/>
        </p:nvSpPr>
        <p:spPr>
          <a:xfrm>
            <a:off x="551160" y="578880"/>
            <a:ext cx="866880" cy="347040"/>
          </a:xfrm>
          <a:custGeom>
            <a:avLst/>
            <a:gdLst/>
            <a:ahLst/>
            <a:cxnLst/>
            <a:rect l="0" t="0" r="r" b="b"/>
            <a:pathLst>
              <a:path w="2408" h="964">
                <a:moveTo>
                  <a:pt x="2407" y="963"/>
                </a:moveTo>
                <a:lnTo>
                  <a:pt x="0" y="0"/>
                </a:lnTo>
                <a:lnTo>
                  <a:pt x="21" y="0"/>
                </a:lnTo>
                <a:lnTo>
                  <a:pt x="2407" y="954"/>
                </a:lnTo>
                <a:lnTo>
                  <a:pt x="2407" y="963"/>
                </a:lnTo>
                <a:close/>
              </a:path>
            </a:pathLst>
          </a:custGeom>
          <a:solidFill>
            <a:srgbClr val="B1ABAA"/>
          </a:solidFill>
          <a:ln>
            <a:noFill/>
          </a:ln>
        </p:spPr>
      </p:sp>
      <p:sp>
        <p:nvSpPr>
          <p:cNvPr id="3467" name="Freeform 737"/>
          <p:cNvSpPr/>
          <p:nvPr/>
        </p:nvSpPr>
        <p:spPr>
          <a:xfrm>
            <a:off x="558720" y="578880"/>
            <a:ext cx="859320" cy="343800"/>
          </a:xfrm>
          <a:custGeom>
            <a:avLst/>
            <a:gdLst/>
            <a:ahLst/>
            <a:cxnLst/>
            <a:rect l="0" t="0" r="r" b="b"/>
            <a:pathLst>
              <a:path w="2387" h="955">
                <a:moveTo>
                  <a:pt x="2386" y="954"/>
                </a:moveTo>
                <a:lnTo>
                  <a:pt x="0" y="0"/>
                </a:lnTo>
                <a:lnTo>
                  <a:pt x="21" y="0"/>
                </a:lnTo>
                <a:lnTo>
                  <a:pt x="2386" y="946"/>
                </a:lnTo>
                <a:lnTo>
                  <a:pt x="2386" y="954"/>
                </a:lnTo>
                <a:close/>
              </a:path>
            </a:pathLst>
          </a:custGeom>
          <a:solidFill>
            <a:srgbClr val="B0AAA9"/>
          </a:solidFill>
          <a:ln>
            <a:noFill/>
          </a:ln>
        </p:spPr>
      </p:sp>
      <p:sp>
        <p:nvSpPr>
          <p:cNvPr id="3468" name="Freeform 738"/>
          <p:cNvSpPr/>
          <p:nvPr/>
        </p:nvSpPr>
        <p:spPr>
          <a:xfrm>
            <a:off x="566280" y="578880"/>
            <a:ext cx="851760" cy="340920"/>
          </a:xfrm>
          <a:custGeom>
            <a:avLst/>
            <a:gdLst/>
            <a:ahLst/>
            <a:cxnLst/>
            <a:rect l="0" t="0" r="r" b="b"/>
            <a:pathLst>
              <a:path w="2366" h="947">
                <a:moveTo>
                  <a:pt x="2365" y="946"/>
                </a:moveTo>
                <a:lnTo>
                  <a:pt x="0" y="0"/>
                </a:lnTo>
                <a:lnTo>
                  <a:pt x="21" y="0"/>
                </a:lnTo>
                <a:lnTo>
                  <a:pt x="2365" y="937"/>
                </a:lnTo>
                <a:lnTo>
                  <a:pt x="2365" y="946"/>
                </a:lnTo>
                <a:close/>
              </a:path>
            </a:pathLst>
          </a:custGeom>
          <a:solidFill>
            <a:srgbClr val="AFA9A7"/>
          </a:solidFill>
          <a:ln>
            <a:noFill/>
          </a:ln>
        </p:spPr>
      </p:sp>
      <p:sp>
        <p:nvSpPr>
          <p:cNvPr id="3469" name="Freeform 739"/>
          <p:cNvSpPr/>
          <p:nvPr/>
        </p:nvSpPr>
        <p:spPr>
          <a:xfrm>
            <a:off x="573840" y="578880"/>
            <a:ext cx="844200" cy="337680"/>
          </a:xfrm>
          <a:custGeom>
            <a:avLst/>
            <a:gdLst/>
            <a:ahLst/>
            <a:cxnLst/>
            <a:rect l="0" t="0" r="r" b="b"/>
            <a:pathLst>
              <a:path w="2345" h="938">
                <a:moveTo>
                  <a:pt x="2344" y="937"/>
                </a:moveTo>
                <a:lnTo>
                  <a:pt x="0" y="0"/>
                </a:lnTo>
                <a:lnTo>
                  <a:pt x="21" y="0"/>
                </a:lnTo>
                <a:lnTo>
                  <a:pt x="2344" y="929"/>
                </a:lnTo>
                <a:lnTo>
                  <a:pt x="2344" y="937"/>
                </a:lnTo>
                <a:close/>
              </a:path>
            </a:pathLst>
          </a:custGeom>
          <a:solidFill>
            <a:srgbClr val="AEA8A6"/>
          </a:solidFill>
          <a:ln>
            <a:noFill/>
          </a:ln>
        </p:spPr>
      </p:sp>
      <p:sp>
        <p:nvSpPr>
          <p:cNvPr id="3470" name="Freeform 740"/>
          <p:cNvSpPr/>
          <p:nvPr/>
        </p:nvSpPr>
        <p:spPr>
          <a:xfrm>
            <a:off x="581400" y="578880"/>
            <a:ext cx="836640" cy="334800"/>
          </a:xfrm>
          <a:custGeom>
            <a:avLst/>
            <a:gdLst/>
            <a:ahLst/>
            <a:cxnLst/>
            <a:rect l="0" t="0" r="r" b="b"/>
            <a:pathLst>
              <a:path w="2324" h="930">
                <a:moveTo>
                  <a:pt x="2323" y="929"/>
                </a:moveTo>
                <a:lnTo>
                  <a:pt x="0" y="0"/>
                </a:lnTo>
                <a:lnTo>
                  <a:pt x="21" y="0"/>
                </a:lnTo>
                <a:lnTo>
                  <a:pt x="2323" y="920"/>
                </a:lnTo>
                <a:lnTo>
                  <a:pt x="2323" y="929"/>
                </a:lnTo>
                <a:close/>
              </a:path>
            </a:pathLst>
          </a:custGeom>
          <a:solidFill>
            <a:srgbClr val="ADA6A5"/>
          </a:solidFill>
          <a:ln>
            <a:noFill/>
          </a:ln>
        </p:spPr>
      </p:sp>
      <p:sp>
        <p:nvSpPr>
          <p:cNvPr id="3471" name="Freeform 741"/>
          <p:cNvSpPr/>
          <p:nvPr/>
        </p:nvSpPr>
        <p:spPr>
          <a:xfrm>
            <a:off x="588960" y="578880"/>
            <a:ext cx="829080" cy="331560"/>
          </a:xfrm>
          <a:custGeom>
            <a:avLst/>
            <a:gdLst/>
            <a:ahLst/>
            <a:cxnLst/>
            <a:rect l="0" t="0" r="r" b="b"/>
            <a:pathLst>
              <a:path w="2303" h="921">
                <a:moveTo>
                  <a:pt x="2302" y="920"/>
                </a:moveTo>
                <a:lnTo>
                  <a:pt x="0" y="0"/>
                </a:lnTo>
                <a:lnTo>
                  <a:pt x="22" y="0"/>
                </a:lnTo>
                <a:lnTo>
                  <a:pt x="2302" y="912"/>
                </a:lnTo>
                <a:lnTo>
                  <a:pt x="2302" y="920"/>
                </a:lnTo>
                <a:close/>
              </a:path>
            </a:pathLst>
          </a:custGeom>
          <a:solidFill>
            <a:srgbClr val="ACA5A4"/>
          </a:solidFill>
          <a:ln>
            <a:noFill/>
          </a:ln>
        </p:spPr>
      </p:sp>
      <p:sp>
        <p:nvSpPr>
          <p:cNvPr id="3472" name="Freeform 742"/>
          <p:cNvSpPr/>
          <p:nvPr/>
        </p:nvSpPr>
        <p:spPr>
          <a:xfrm>
            <a:off x="596880" y="578880"/>
            <a:ext cx="821160" cy="328680"/>
          </a:xfrm>
          <a:custGeom>
            <a:avLst/>
            <a:gdLst/>
            <a:ahLst/>
            <a:cxnLst/>
            <a:rect l="0" t="0" r="r" b="b"/>
            <a:pathLst>
              <a:path w="2281" h="913">
                <a:moveTo>
                  <a:pt x="2280" y="912"/>
                </a:moveTo>
                <a:lnTo>
                  <a:pt x="0" y="0"/>
                </a:lnTo>
                <a:lnTo>
                  <a:pt x="21" y="0"/>
                </a:lnTo>
                <a:lnTo>
                  <a:pt x="2280" y="904"/>
                </a:lnTo>
                <a:lnTo>
                  <a:pt x="2280" y="912"/>
                </a:lnTo>
                <a:close/>
              </a:path>
            </a:pathLst>
          </a:custGeom>
          <a:solidFill>
            <a:srgbClr val="ABA4A3"/>
          </a:solidFill>
          <a:ln>
            <a:noFill/>
          </a:ln>
        </p:spPr>
      </p:sp>
      <p:sp>
        <p:nvSpPr>
          <p:cNvPr id="3473" name="Freeform 743"/>
          <p:cNvSpPr/>
          <p:nvPr/>
        </p:nvSpPr>
        <p:spPr>
          <a:xfrm>
            <a:off x="604440" y="578880"/>
            <a:ext cx="813600" cy="325800"/>
          </a:xfrm>
          <a:custGeom>
            <a:avLst/>
            <a:gdLst/>
            <a:ahLst/>
            <a:cxnLst/>
            <a:rect l="0" t="0" r="r" b="b"/>
            <a:pathLst>
              <a:path w="2260" h="905">
                <a:moveTo>
                  <a:pt x="2259" y="904"/>
                </a:moveTo>
                <a:lnTo>
                  <a:pt x="0" y="0"/>
                </a:lnTo>
                <a:lnTo>
                  <a:pt x="21" y="0"/>
                </a:lnTo>
                <a:lnTo>
                  <a:pt x="2259" y="895"/>
                </a:lnTo>
                <a:lnTo>
                  <a:pt x="2259" y="904"/>
                </a:lnTo>
                <a:close/>
              </a:path>
            </a:pathLst>
          </a:custGeom>
          <a:solidFill>
            <a:srgbClr val="AAA3A2"/>
          </a:solidFill>
          <a:ln>
            <a:noFill/>
          </a:ln>
        </p:spPr>
      </p:sp>
      <p:sp>
        <p:nvSpPr>
          <p:cNvPr id="3474" name="Freeform 744"/>
          <p:cNvSpPr/>
          <p:nvPr/>
        </p:nvSpPr>
        <p:spPr>
          <a:xfrm>
            <a:off x="612000" y="578880"/>
            <a:ext cx="806040" cy="322560"/>
          </a:xfrm>
          <a:custGeom>
            <a:avLst/>
            <a:gdLst/>
            <a:ahLst/>
            <a:cxnLst/>
            <a:rect l="0" t="0" r="r" b="b"/>
            <a:pathLst>
              <a:path w="2239" h="896">
                <a:moveTo>
                  <a:pt x="2238" y="895"/>
                </a:moveTo>
                <a:lnTo>
                  <a:pt x="0" y="0"/>
                </a:lnTo>
                <a:lnTo>
                  <a:pt x="21" y="0"/>
                </a:lnTo>
                <a:lnTo>
                  <a:pt x="2238" y="887"/>
                </a:lnTo>
                <a:lnTo>
                  <a:pt x="2238" y="895"/>
                </a:lnTo>
                <a:close/>
              </a:path>
            </a:pathLst>
          </a:custGeom>
          <a:solidFill>
            <a:srgbClr val="A9A1A0"/>
          </a:solidFill>
          <a:ln>
            <a:noFill/>
          </a:ln>
        </p:spPr>
      </p:sp>
      <p:sp>
        <p:nvSpPr>
          <p:cNvPr id="3475" name="Freeform 745"/>
          <p:cNvSpPr/>
          <p:nvPr/>
        </p:nvSpPr>
        <p:spPr>
          <a:xfrm>
            <a:off x="619560" y="578880"/>
            <a:ext cx="798480" cy="319680"/>
          </a:xfrm>
          <a:custGeom>
            <a:avLst/>
            <a:gdLst/>
            <a:ahLst/>
            <a:cxnLst/>
            <a:rect l="0" t="0" r="r" b="b"/>
            <a:pathLst>
              <a:path w="2218" h="888">
                <a:moveTo>
                  <a:pt x="2217" y="887"/>
                </a:moveTo>
                <a:lnTo>
                  <a:pt x="0" y="0"/>
                </a:lnTo>
                <a:lnTo>
                  <a:pt x="21" y="0"/>
                </a:lnTo>
                <a:lnTo>
                  <a:pt x="2217" y="878"/>
                </a:lnTo>
                <a:lnTo>
                  <a:pt x="2217" y="887"/>
                </a:lnTo>
                <a:close/>
              </a:path>
            </a:pathLst>
          </a:custGeom>
          <a:solidFill>
            <a:srgbClr val="A8A09F"/>
          </a:solidFill>
          <a:ln>
            <a:noFill/>
          </a:ln>
        </p:spPr>
      </p:sp>
      <p:sp>
        <p:nvSpPr>
          <p:cNvPr id="3476" name="Freeform 746"/>
          <p:cNvSpPr/>
          <p:nvPr/>
        </p:nvSpPr>
        <p:spPr>
          <a:xfrm>
            <a:off x="627120" y="578880"/>
            <a:ext cx="790920" cy="316440"/>
          </a:xfrm>
          <a:custGeom>
            <a:avLst/>
            <a:gdLst/>
            <a:ahLst/>
            <a:cxnLst/>
            <a:rect l="0" t="0" r="r" b="b"/>
            <a:pathLst>
              <a:path w="2197" h="879">
                <a:moveTo>
                  <a:pt x="2196" y="878"/>
                </a:moveTo>
                <a:lnTo>
                  <a:pt x="0" y="0"/>
                </a:lnTo>
                <a:lnTo>
                  <a:pt x="21" y="0"/>
                </a:lnTo>
                <a:lnTo>
                  <a:pt x="2196" y="870"/>
                </a:lnTo>
                <a:lnTo>
                  <a:pt x="2196" y="878"/>
                </a:lnTo>
                <a:close/>
              </a:path>
            </a:pathLst>
          </a:custGeom>
          <a:solidFill>
            <a:srgbClr val="A79F9E"/>
          </a:solidFill>
          <a:ln>
            <a:noFill/>
          </a:ln>
        </p:spPr>
      </p:sp>
      <p:sp>
        <p:nvSpPr>
          <p:cNvPr id="3477" name="Freeform 747"/>
          <p:cNvSpPr/>
          <p:nvPr/>
        </p:nvSpPr>
        <p:spPr>
          <a:xfrm>
            <a:off x="634680" y="578880"/>
            <a:ext cx="783360" cy="313560"/>
          </a:xfrm>
          <a:custGeom>
            <a:avLst/>
            <a:gdLst/>
            <a:ahLst/>
            <a:cxnLst/>
            <a:rect l="0" t="0" r="r" b="b"/>
            <a:pathLst>
              <a:path w="2176" h="871">
                <a:moveTo>
                  <a:pt x="2175" y="870"/>
                </a:moveTo>
                <a:lnTo>
                  <a:pt x="0" y="0"/>
                </a:lnTo>
                <a:lnTo>
                  <a:pt x="21" y="0"/>
                </a:lnTo>
                <a:lnTo>
                  <a:pt x="2175" y="861"/>
                </a:lnTo>
                <a:lnTo>
                  <a:pt x="2175" y="870"/>
                </a:lnTo>
                <a:close/>
              </a:path>
            </a:pathLst>
          </a:custGeom>
          <a:solidFill>
            <a:srgbClr val="A69E9D"/>
          </a:solidFill>
          <a:ln>
            <a:noFill/>
          </a:ln>
        </p:spPr>
      </p:sp>
      <p:sp>
        <p:nvSpPr>
          <p:cNvPr id="3478" name="Freeform 748"/>
          <p:cNvSpPr/>
          <p:nvPr/>
        </p:nvSpPr>
        <p:spPr>
          <a:xfrm>
            <a:off x="642240" y="578880"/>
            <a:ext cx="775800" cy="310320"/>
          </a:xfrm>
          <a:custGeom>
            <a:avLst/>
            <a:gdLst/>
            <a:ahLst/>
            <a:cxnLst/>
            <a:rect l="0" t="0" r="r" b="b"/>
            <a:pathLst>
              <a:path w="2155" h="862">
                <a:moveTo>
                  <a:pt x="2154" y="861"/>
                </a:moveTo>
                <a:lnTo>
                  <a:pt x="0" y="0"/>
                </a:lnTo>
                <a:lnTo>
                  <a:pt x="21" y="0"/>
                </a:lnTo>
                <a:lnTo>
                  <a:pt x="2154" y="853"/>
                </a:lnTo>
                <a:lnTo>
                  <a:pt x="2154" y="861"/>
                </a:lnTo>
                <a:close/>
              </a:path>
            </a:pathLst>
          </a:custGeom>
          <a:solidFill>
            <a:srgbClr val="A59C9B"/>
          </a:solidFill>
          <a:ln>
            <a:noFill/>
          </a:ln>
        </p:spPr>
      </p:sp>
      <p:sp>
        <p:nvSpPr>
          <p:cNvPr id="3479" name="Freeform 749"/>
          <p:cNvSpPr/>
          <p:nvPr/>
        </p:nvSpPr>
        <p:spPr>
          <a:xfrm>
            <a:off x="649800" y="578880"/>
            <a:ext cx="768240" cy="307440"/>
          </a:xfrm>
          <a:custGeom>
            <a:avLst/>
            <a:gdLst/>
            <a:ahLst/>
            <a:cxnLst/>
            <a:rect l="0" t="0" r="r" b="b"/>
            <a:pathLst>
              <a:path w="2134" h="854">
                <a:moveTo>
                  <a:pt x="2133" y="853"/>
                </a:moveTo>
                <a:lnTo>
                  <a:pt x="0" y="0"/>
                </a:lnTo>
                <a:lnTo>
                  <a:pt x="21" y="0"/>
                </a:lnTo>
                <a:lnTo>
                  <a:pt x="2133" y="844"/>
                </a:lnTo>
                <a:lnTo>
                  <a:pt x="2133" y="853"/>
                </a:lnTo>
                <a:close/>
              </a:path>
            </a:pathLst>
          </a:custGeom>
          <a:solidFill>
            <a:srgbClr val="A49B9A"/>
          </a:solidFill>
          <a:ln>
            <a:noFill/>
          </a:ln>
        </p:spPr>
      </p:sp>
      <p:sp>
        <p:nvSpPr>
          <p:cNvPr id="3480" name="Freeform 750"/>
          <p:cNvSpPr/>
          <p:nvPr/>
        </p:nvSpPr>
        <p:spPr>
          <a:xfrm>
            <a:off x="657360" y="578880"/>
            <a:ext cx="760680" cy="304200"/>
          </a:xfrm>
          <a:custGeom>
            <a:avLst/>
            <a:gdLst/>
            <a:ahLst/>
            <a:cxnLst/>
            <a:rect l="0" t="0" r="r" b="b"/>
            <a:pathLst>
              <a:path w="2113" h="845">
                <a:moveTo>
                  <a:pt x="2112" y="844"/>
                </a:moveTo>
                <a:lnTo>
                  <a:pt x="0" y="0"/>
                </a:lnTo>
                <a:lnTo>
                  <a:pt x="21" y="0"/>
                </a:lnTo>
                <a:lnTo>
                  <a:pt x="2112" y="836"/>
                </a:lnTo>
                <a:lnTo>
                  <a:pt x="2112" y="844"/>
                </a:lnTo>
                <a:close/>
              </a:path>
            </a:pathLst>
          </a:custGeom>
          <a:solidFill>
            <a:srgbClr val="A29A99"/>
          </a:solidFill>
          <a:ln>
            <a:noFill/>
          </a:ln>
        </p:spPr>
      </p:sp>
      <p:sp>
        <p:nvSpPr>
          <p:cNvPr id="3481" name="Freeform 751"/>
          <p:cNvSpPr/>
          <p:nvPr/>
        </p:nvSpPr>
        <p:spPr>
          <a:xfrm>
            <a:off x="664920" y="578880"/>
            <a:ext cx="753120" cy="301320"/>
          </a:xfrm>
          <a:custGeom>
            <a:avLst/>
            <a:gdLst/>
            <a:ahLst/>
            <a:cxnLst/>
            <a:rect l="0" t="0" r="r" b="b"/>
            <a:pathLst>
              <a:path w="2092" h="837">
                <a:moveTo>
                  <a:pt x="2091" y="836"/>
                </a:moveTo>
                <a:lnTo>
                  <a:pt x="0" y="0"/>
                </a:lnTo>
                <a:lnTo>
                  <a:pt x="22" y="0"/>
                </a:lnTo>
                <a:lnTo>
                  <a:pt x="2091" y="828"/>
                </a:lnTo>
                <a:lnTo>
                  <a:pt x="2091" y="836"/>
                </a:lnTo>
                <a:close/>
              </a:path>
            </a:pathLst>
          </a:custGeom>
          <a:solidFill>
            <a:srgbClr val="A19998"/>
          </a:solidFill>
          <a:ln>
            <a:noFill/>
          </a:ln>
        </p:spPr>
      </p:sp>
      <p:sp>
        <p:nvSpPr>
          <p:cNvPr id="3482" name="Freeform 752"/>
          <p:cNvSpPr/>
          <p:nvPr/>
        </p:nvSpPr>
        <p:spPr>
          <a:xfrm>
            <a:off x="672840" y="578880"/>
            <a:ext cx="745200" cy="298440"/>
          </a:xfrm>
          <a:custGeom>
            <a:avLst/>
            <a:gdLst/>
            <a:ahLst/>
            <a:cxnLst/>
            <a:rect l="0" t="0" r="r" b="b"/>
            <a:pathLst>
              <a:path w="2070" h="829">
                <a:moveTo>
                  <a:pt x="2069" y="828"/>
                </a:moveTo>
                <a:lnTo>
                  <a:pt x="0" y="0"/>
                </a:lnTo>
                <a:lnTo>
                  <a:pt x="21" y="0"/>
                </a:lnTo>
                <a:lnTo>
                  <a:pt x="2069" y="819"/>
                </a:lnTo>
                <a:lnTo>
                  <a:pt x="2069" y="828"/>
                </a:lnTo>
                <a:close/>
              </a:path>
            </a:pathLst>
          </a:custGeom>
          <a:solidFill>
            <a:srgbClr val="A09796"/>
          </a:solidFill>
          <a:ln>
            <a:noFill/>
          </a:ln>
        </p:spPr>
      </p:sp>
      <p:sp>
        <p:nvSpPr>
          <p:cNvPr id="3483" name="Freeform 753"/>
          <p:cNvSpPr/>
          <p:nvPr/>
        </p:nvSpPr>
        <p:spPr>
          <a:xfrm>
            <a:off x="680400" y="578880"/>
            <a:ext cx="737640" cy="295200"/>
          </a:xfrm>
          <a:custGeom>
            <a:avLst/>
            <a:gdLst/>
            <a:ahLst/>
            <a:cxnLst/>
            <a:rect l="0" t="0" r="r" b="b"/>
            <a:pathLst>
              <a:path w="2049" h="820">
                <a:moveTo>
                  <a:pt x="2048" y="819"/>
                </a:moveTo>
                <a:lnTo>
                  <a:pt x="0" y="0"/>
                </a:lnTo>
                <a:lnTo>
                  <a:pt x="21" y="0"/>
                </a:lnTo>
                <a:lnTo>
                  <a:pt x="2048" y="811"/>
                </a:lnTo>
                <a:lnTo>
                  <a:pt x="2048" y="819"/>
                </a:lnTo>
                <a:close/>
              </a:path>
            </a:pathLst>
          </a:custGeom>
          <a:solidFill>
            <a:srgbClr val="9F9695"/>
          </a:solidFill>
          <a:ln>
            <a:noFill/>
          </a:ln>
        </p:spPr>
      </p:sp>
      <p:sp>
        <p:nvSpPr>
          <p:cNvPr id="3484" name="Freeform 754"/>
          <p:cNvSpPr/>
          <p:nvPr/>
        </p:nvSpPr>
        <p:spPr>
          <a:xfrm>
            <a:off x="687960" y="578880"/>
            <a:ext cx="730080" cy="292320"/>
          </a:xfrm>
          <a:custGeom>
            <a:avLst/>
            <a:gdLst/>
            <a:ahLst/>
            <a:cxnLst/>
            <a:rect l="0" t="0" r="r" b="b"/>
            <a:pathLst>
              <a:path w="2028" h="812">
                <a:moveTo>
                  <a:pt x="2027" y="811"/>
                </a:moveTo>
                <a:lnTo>
                  <a:pt x="0" y="0"/>
                </a:lnTo>
                <a:lnTo>
                  <a:pt x="21" y="0"/>
                </a:lnTo>
                <a:lnTo>
                  <a:pt x="2027" y="802"/>
                </a:lnTo>
                <a:lnTo>
                  <a:pt x="2027" y="811"/>
                </a:lnTo>
                <a:close/>
              </a:path>
            </a:pathLst>
          </a:custGeom>
          <a:solidFill>
            <a:srgbClr val="9E9593"/>
          </a:solidFill>
          <a:ln>
            <a:noFill/>
          </a:ln>
        </p:spPr>
      </p:sp>
      <p:sp>
        <p:nvSpPr>
          <p:cNvPr id="3485" name="Freeform 755"/>
          <p:cNvSpPr/>
          <p:nvPr/>
        </p:nvSpPr>
        <p:spPr>
          <a:xfrm>
            <a:off x="695520" y="578880"/>
            <a:ext cx="722520" cy="289080"/>
          </a:xfrm>
          <a:custGeom>
            <a:avLst/>
            <a:gdLst/>
            <a:ahLst/>
            <a:cxnLst/>
            <a:rect l="0" t="0" r="r" b="b"/>
            <a:pathLst>
              <a:path w="2007" h="803">
                <a:moveTo>
                  <a:pt x="2006" y="802"/>
                </a:moveTo>
                <a:lnTo>
                  <a:pt x="0" y="0"/>
                </a:lnTo>
                <a:lnTo>
                  <a:pt x="21" y="0"/>
                </a:lnTo>
                <a:lnTo>
                  <a:pt x="2006" y="794"/>
                </a:lnTo>
                <a:lnTo>
                  <a:pt x="2006" y="802"/>
                </a:lnTo>
                <a:close/>
              </a:path>
            </a:pathLst>
          </a:custGeom>
          <a:solidFill>
            <a:srgbClr val="9D9492"/>
          </a:solidFill>
          <a:ln>
            <a:noFill/>
          </a:ln>
        </p:spPr>
      </p:sp>
      <p:sp>
        <p:nvSpPr>
          <p:cNvPr id="3486" name="Freeform 756"/>
          <p:cNvSpPr/>
          <p:nvPr/>
        </p:nvSpPr>
        <p:spPr>
          <a:xfrm>
            <a:off x="703080" y="578880"/>
            <a:ext cx="714960" cy="286200"/>
          </a:xfrm>
          <a:custGeom>
            <a:avLst/>
            <a:gdLst/>
            <a:ahLst/>
            <a:cxnLst/>
            <a:rect l="0" t="0" r="r" b="b"/>
            <a:pathLst>
              <a:path w="1986" h="795">
                <a:moveTo>
                  <a:pt x="1985" y="794"/>
                </a:moveTo>
                <a:lnTo>
                  <a:pt x="0" y="0"/>
                </a:lnTo>
                <a:lnTo>
                  <a:pt x="21" y="0"/>
                </a:lnTo>
                <a:lnTo>
                  <a:pt x="1985" y="785"/>
                </a:lnTo>
                <a:lnTo>
                  <a:pt x="1985" y="794"/>
                </a:lnTo>
                <a:close/>
              </a:path>
            </a:pathLst>
          </a:custGeom>
          <a:solidFill>
            <a:srgbClr val="9C9291"/>
          </a:solidFill>
          <a:ln>
            <a:noFill/>
          </a:ln>
        </p:spPr>
      </p:sp>
      <p:sp>
        <p:nvSpPr>
          <p:cNvPr id="3487" name="Freeform 757"/>
          <p:cNvSpPr/>
          <p:nvPr/>
        </p:nvSpPr>
        <p:spPr>
          <a:xfrm>
            <a:off x="710640" y="578880"/>
            <a:ext cx="707400" cy="282960"/>
          </a:xfrm>
          <a:custGeom>
            <a:avLst/>
            <a:gdLst/>
            <a:ahLst/>
            <a:cxnLst/>
            <a:rect l="0" t="0" r="r" b="b"/>
            <a:pathLst>
              <a:path w="1965" h="786">
                <a:moveTo>
                  <a:pt x="1964" y="785"/>
                </a:moveTo>
                <a:lnTo>
                  <a:pt x="0" y="0"/>
                </a:lnTo>
                <a:lnTo>
                  <a:pt x="21" y="0"/>
                </a:lnTo>
                <a:lnTo>
                  <a:pt x="1964" y="777"/>
                </a:lnTo>
                <a:lnTo>
                  <a:pt x="1964" y="785"/>
                </a:lnTo>
                <a:close/>
              </a:path>
            </a:pathLst>
          </a:custGeom>
          <a:solidFill>
            <a:srgbClr val="9B9190"/>
          </a:solidFill>
          <a:ln>
            <a:noFill/>
          </a:ln>
        </p:spPr>
      </p:sp>
      <p:sp>
        <p:nvSpPr>
          <p:cNvPr id="3488" name="Freeform 758"/>
          <p:cNvSpPr/>
          <p:nvPr/>
        </p:nvSpPr>
        <p:spPr>
          <a:xfrm>
            <a:off x="718200" y="578880"/>
            <a:ext cx="699840" cy="280080"/>
          </a:xfrm>
          <a:custGeom>
            <a:avLst/>
            <a:gdLst/>
            <a:ahLst/>
            <a:cxnLst/>
            <a:rect l="0" t="0" r="r" b="b"/>
            <a:pathLst>
              <a:path w="1944" h="778">
                <a:moveTo>
                  <a:pt x="1943" y="777"/>
                </a:moveTo>
                <a:lnTo>
                  <a:pt x="0" y="0"/>
                </a:lnTo>
                <a:lnTo>
                  <a:pt x="21" y="0"/>
                </a:lnTo>
                <a:lnTo>
                  <a:pt x="1943" y="769"/>
                </a:lnTo>
                <a:lnTo>
                  <a:pt x="1943" y="777"/>
                </a:lnTo>
                <a:close/>
              </a:path>
            </a:pathLst>
          </a:custGeom>
          <a:solidFill>
            <a:srgbClr val="9A908F"/>
          </a:solidFill>
          <a:ln>
            <a:noFill/>
          </a:ln>
        </p:spPr>
      </p:sp>
      <p:sp>
        <p:nvSpPr>
          <p:cNvPr id="3489" name="Freeform 759"/>
          <p:cNvSpPr/>
          <p:nvPr/>
        </p:nvSpPr>
        <p:spPr>
          <a:xfrm>
            <a:off x="725760" y="578880"/>
            <a:ext cx="692280" cy="277200"/>
          </a:xfrm>
          <a:custGeom>
            <a:avLst/>
            <a:gdLst/>
            <a:ahLst/>
            <a:cxnLst/>
            <a:rect l="0" t="0" r="r" b="b"/>
            <a:pathLst>
              <a:path w="1923" h="770">
                <a:moveTo>
                  <a:pt x="1922" y="769"/>
                </a:moveTo>
                <a:lnTo>
                  <a:pt x="0" y="0"/>
                </a:lnTo>
                <a:lnTo>
                  <a:pt x="21" y="0"/>
                </a:lnTo>
                <a:lnTo>
                  <a:pt x="1922" y="760"/>
                </a:lnTo>
                <a:lnTo>
                  <a:pt x="1922" y="769"/>
                </a:lnTo>
                <a:close/>
              </a:path>
            </a:pathLst>
          </a:custGeom>
          <a:solidFill>
            <a:srgbClr val="998F8E"/>
          </a:solidFill>
          <a:ln>
            <a:noFill/>
          </a:ln>
        </p:spPr>
      </p:sp>
      <p:sp>
        <p:nvSpPr>
          <p:cNvPr id="3490" name="Freeform 760"/>
          <p:cNvSpPr/>
          <p:nvPr/>
        </p:nvSpPr>
        <p:spPr>
          <a:xfrm>
            <a:off x="733320" y="578880"/>
            <a:ext cx="684720" cy="273960"/>
          </a:xfrm>
          <a:custGeom>
            <a:avLst/>
            <a:gdLst/>
            <a:ahLst/>
            <a:cxnLst/>
            <a:rect l="0" t="0" r="r" b="b"/>
            <a:pathLst>
              <a:path w="1902" h="761">
                <a:moveTo>
                  <a:pt x="1901" y="760"/>
                </a:moveTo>
                <a:lnTo>
                  <a:pt x="0" y="0"/>
                </a:lnTo>
                <a:lnTo>
                  <a:pt x="21" y="0"/>
                </a:lnTo>
                <a:lnTo>
                  <a:pt x="1901" y="752"/>
                </a:lnTo>
                <a:lnTo>
                  <a:pt x="1901" y="760"/>
                </a:lnTo>
                <a:close/>
              </a:path>
            </a:pathLst>
          </a:custGeom>
          <a:solidFill>
            <a:srgbClr val="978D8C"/>
          </a:solidFill>
          <a:ln>
            <a:noFill/>
          </a:ln>
        </p:spPr>
      </p:sp>
      <p:sp>
        <p:nvSpPr>
          <p:cNvPr id="3491" name="Freeform 761"/>
          <p:cNvSpPr/>
          <p:nvPr/>
        </p:nvSpPr>
        <p:spPr>
          <a:xfrm>
            <a:off x="740880" y="578880"/>
            <a:ext cx="677160" cy="271080"/>
          </a:xfrm>
          <a:custGeom>
            <a:avLst/>
            <a:gdLst/>
            <a:ahLst/>
            <a:cxnLst/>
            <a:rect l="0" t="0" r="r" b="b"/>
            <a:pathLst>
              <a:path w="1881" h="753">
                <a:moveTo>
                  <a:pt x="1880" y="752"/>
                </a:moveTo>
                <a:lnTo>
                  <a:pt x="0" y="0"/>
                </a:lnTo>
                <a:lnTo>
                  <a:pt x="22" y="0"/>
                </a:lnTo>
                <a:lnTo>
                  <a:pt x="1880" y="743"/>
                </a:lnTo>
                <a:lnTo>
                  <a:pt x="1880" y="752"/>
                </a:lnTo>
                <a:close/>
              </a:path>
            </a:pathLst>
          </a:custGeom>
          <a:solidFill>
            <a:srgbClr val="968C8B"/>
          </a:solidFill>
          <a:ln>
            <a:noFill/>
          </a:ln>
        </p:spPr>
      </p:sp>
      <p:sp>
        <p:nvSpPr>
          <p:cNvPr id="3492" name="Freeform 762"/>
          <p:cNvSpPr/>
          <p:nvPr/>
        </p:nvSpPr>
        <p:spPr>
          <a:xfrm>
            <a:off x="748800" y="578880"/>
            <a:ext cx="669240" cy="267840"/>
          </a:xfrm>
          <a:custGeom>
            <a:avLst/>
            <a:gdLst/>
            <a:ahLst/>
            <a:cxnLst/>
            <a:rect l="0" t="0" r="r" b="b"/>
            <a:pathLst>
              <a:path w="1859" h="744">
                <a:moveTo>
                  <a:pt x="1858" y="743"/>
                </a:moveTo>
                <a:lnTo>
                  <a:pt x="0" y="0"/>
                </a:lnTo>
                <a:lnTo>
                  <a:pt x="21" y="0"/>
                </a:lnTo>
                <a:lnTo>
                  <a:pt x="1858" y="735"/>
                </a:lnTo>
                <a:lnTo>
                  <a:pt x="1858" y="743"/>
                </a:lnTo>
                <a:close/>
              </a:path>
            </a:pathLst>
          </a:custGeom>
          <a:solidFill>
            <a:srgbClr val="958B89"/>
          </a:solidFill>
          <a:ln>
            <a:noFill/>
          </a:ln>
        </p:spPr>
      </p:sp>
      <p:sp>
        <p:nvSpPr>
          <p:cNvPr id="3493" name="Freeform 763"/>
          <p:cNvSpPr/>
          <p:nvPr/>
        </p:nvSpPr>
        <p:spPr>
          <a:xfrm>
            <a:off x="756360" y="578880"/>
            <a:ext cx="661680" cy="264960"/>
          </a:xfrm>
          <a:custGeom>
            <a:avLst/>
            <a:gdLst/>
            <a:ahLst/>
            <a:cxnLst/>
            <a:rect l="0" t="0" r="r" b="b"/>
            <a:pathLst>
              <a:path w="1838" h="736">
                <a:moveTo>
                  <a:pt x="1837" y="735"/>
                </a:moveTo>
                <a:lnTo>
                  <a:pt x="0" y="0"/>
                </a:lnTo>
                <a:lnTo>
                  <a:pt x="21" y="0"/>
                </a:lnTo>
                <a:lnTo>
                  <a:pt x="1837" y="726"/>
                </a:lnTo>
                <a:lnTo>
                  <a:pt x="1837" y="735"/>
                </a:lnTo>
                <a:close/>
              </a:path>
            </a:pathLst>
          </a:custGeom>
          <a:solidFill>
            <a:srgbClr val="948A88"/>
          </a:solidFill>
          <a:ln>
            <a:noFill/>
          </a:ln>
        </p:spPr>
      </p:sp>
      <p:sp>
        <p:nvSpPr>
          <p:cNvPr id="3494" name="Freeform 764"/>
          <p:cNvSpPr/>
          <p:nvPr/>
        </p:nvSpPr>
        <p:spPr>
          <a:xfrm>
            <a:off x="763920" y="578880"/>
            <a:ext cx="654120" cy="261720"/>
          </a:xfrm>
          <a:custGeom>
            <a:avLst/>
            <a:gdLst/>
            <a:ahLst/>
            <a:cxnLst/>
            <a:rect l="0" t="0" r="r" b="b"/>
            <a:pathLst>
              <a:path w="1817" h="727">
                <a:moveTo>
                  <a:pt x="1816" y="726"/>
                </a:moveTo>
                <a:lnTo>
                  <a:pt x="0" y="0"/>
                </a:lnTo>
                <a:lnTo>
                  <a:pt x="21" y="0"/>
                </a:lnTo>
                <a:lnTo>
                  <a:pt x="1816" y="718"/>
                </a:lnTo>
                <a:lnTo>
                  <a:pt x="1816" y="726"/>
                </a:lnTo>
                <a:close/>
              </a:path>
            </a:pathLst>
          </a:custGeom>
          <a:solidFill>
            <a:srgbClr val="938887"/>
          </a:solidFill>
          <a:ln>
            <a:noFill/>
          </a:ln>
        </p:spPr>
      </p:sp>
      <p:sp>
        <p:nvSpPr>
          <p:cNvPr id="3495" name="Freeform 765"/>
          <p:cNvSpPr/>
          <p:nvPr/>
        </p:nvSpPr>
        <p:spPr>
          <a:xfrm>
            <a:off x="771480" y="578880"/>
            <a:ext cx="646560" cy="258840"/>
          </a:xfrm>
          <a:custGeom>
            <a:avLst/>
            <a:gdLst/>
            <a:ahLst/>
            <a:cxnLst/>
            <a:rect l="0" t="0" r="r" b="b"/>
            <a:pathLst>
              <a:path w="1796" h="719">
                <a:moveTo>
                  <a:pt x="1795" y="718"/>
                </a:moveTo>
                <a:lnTo>
                  <a:pt x="0" y="0"/>
                </a:lnTo>
                <a:lnTo>
                  <a:pt x="21" y="0"/>
                </a:lnTo>
                <a:lnTo>
                  <a:pt x="1795" y="710"/>
                </a:lnTo>
                <a:lnTo>
                  <a:pt x="1795" y="718"/>
                </a:lnTo>
                <a:close/>
              </a:path>
            </a:pathLst>
          </a:custGeom>
          <a:solidFill>
            <a:srgbClr val="928786"/>
          </a:solidFill>
          <a:ln>
            <a:noFill/>
          </a:ln>
        </p:spPr>
      </p:sp>
      <p:sp>
        <p:nvSpPr>
          <p:cNvPr id="3496" name="Freeform 766"/>
          <p:cNvSpPr/>
          <p:nvPr/>
        </p:nvSpPr>
        <p:spPr>
          <a:xfrm>
            <a:off x="779040" y="578880"/>
            <a:ext cx="639000" cy="255960"/>
          </a:xfrm>
          <a:custGeom>
            <a:avLst/>
            <a:gdLst/>
            <a:ahLst/>
            <a:cxnLst/>
            <a:rect l="0" t="0" r="r" b="b"/>
            <a:pathLst>
              <a:path w="1775" h="711">
                <a:moveTo>
                  <a:pt x="1774" y="710"/>
                </a:moveTo>
                <a:lnTo>
                  <a:pt x="0" y="0"/>
                </a:lnTo>
                <a:lnTo>
                  <a:pt x="21" y="0"/>
                </a:lnTo>
                <a:lnTo>
                  <a:pt x="1774" y="701"/>
                </a:lnTo>
                <a:lnTo>
                  <a:pt x="1774" y="710"/>
                </a:lnTo>
                <a:close/>
              </a:path>
            </a:pathLst>
          </a:custGeom>
          <a:solidFill>
            <a:srgbClr val="918684"/>
          </a:solidFill>
          <a:ln>
            <a:noFill/>
          </a:ln>
        </p:spPr>
      </p:sp>
      <p:sp>
        <p:nvSpPr>
          <p:cNvPr id="3497" name="Freeform 767"/>
          <p:cNvSpPr/>
          <p:nvPr/>
        </p:nvSpPr>
        <p:spPr>
          <a:xfrm>
            <a:off x="786600" y="578880"/>
            <a:ext cx="631440" cy="252720"/>
          </a:xfrm>
          <a:custGeom>
            <a:avLst/>
            <a:gdLst/>
            <a:ahLst/>
            <a:cxnLst/>
            <a:rect l="0" t="0" r="r" b="b"/>
            <a:pathLst>
              <a:path w="1754" h="702">
                <a:moveTo>
                  <a:pt x="1753" y="701"/>
                </a:moveTo>
                <a:lnTo>
                  <a:pt x="0" y="0"/>
                </a:lnTo>
                <a:lnTo>
                  <a:pt x="21" y="0"/>
                </a:lnTo>
                <a:lnTo>
                  <a:pt x="1753" y="693"/>
                </a:lnTo>
                <a:lnTo>
                  <a:pt x="1753" y="701"/>
                </a:lnTo>
                <a:close/>
              </a:path>
            </a:pathLst>
          </a:custGeom>
          <a:solidFill>
            <a:srgbClr val="908583"/>
          </a:solidFill>
          <a:ln>
            <a:noFill/>
          </a:ln>
        </p:spPr>
      </p:sp>
      <p:sp>
        <p:nvSpPr>
          <p:cNvPr id="3498" name="Freeform 768"/>
          <p:cNvSpPr/>
          <p:nvPr/>
        </p:nvSpPr>
        <p:spPr>
          <a:xfrm>
            <a:off x="794160" y="578880"/>
            <a:ext cx="623880" cy="249840"/>
          </a:xfrm>
          <a:custGeom>
            <a:avLst/>
            <a:gdLst/>
            <a:ahLst/>
            <a:cxnLst/>
            <a:rect l="0" t="0" r="r" b="b"/>
            <a:pathLst>
              <a:path w="1733" h="694">
                <a:moveTo>
                  <a:pt x="1732" y="693"/>
                </a:moveTo>
                <a:lnTo>
                  <a:pt x="0" y="0"/>
                </a:lnTo>
                <a:lnTo>
                  <a:pt x="21" y="0"/>
                </a:lnTo>
                <a:lnTo>
                  <a:pt x="1732" y="684"/>
                </a:lnTo>
                <a:lnTo>
                  <a:pt x="1732" y="693"/>
                </a:lnTo>
                <a:close/>
              </a:path>
            </a:pathLst>
          </a:custGeom>
          <a:solidFill>
            <a:srgbClr val="8F8381"/>
          </a:solidFill>
          <a:ln>
            <a:noFill/>
          </a:ln>
        </p:spPr>
      </p:sp>
      <p:sp>
        <p:nvSpPr>
          <p:cNvPr id="3499" name="Freeform 769"/>
          <p:cNvSpPr/>
          <p:nvPr/>
        </p:nvSpPr>
        <p:spPr>
          <a:xfrm>
            <a:off x="801720" y="578880"/>
            <a:ext cx="616320" cy="246600"/>
          </a:xfrm>
          <a:custGeom>
            <a:avLst/>
            <a:gdLst/>
            <a:ahLst/>
            <a:cxnLst/>
            <a:rect l="0" t="0" r="r" b="b"/>
            <a:pathLst>
              <a:path w="1712" h="685">
                <a:moveTo>
                  <a:pt x="1711" y="684"/>
                </a:moveTo>
                <a:lnTo>
                  <a:pt x="0" y="0"/>
                </a:lnTo>
                <a:lnTo>
                  <a:pt x="21" y="0"/>
                </a:lnTo>
                <a:lnTo>
                  <a:pt x="1711" y="676"/>
                </a:lnTo>
                <a:lnTo>
                  <a:pt x="1711" y="684"/>
                </a:lnTo>
                <a:close/>
              </a:path>
            </a:pathLst>
          </a:custGeom>
          <a:solidFill>
            <a:srgbClr val="8E8280"/>
          </a:solidFill>
          <a:ln>
            <a:noFill/>
          </a:ln>
        </p:spPr>
      </p:sp>
      <p:sp>
        <p:nvSpPr>
          <p:cNvPr id="3500" name="Freeform 770"/>
          <p:cNvSpPr/>
          <p:nvPr/>
        </p:nvSpPr>
        <p:spPr>
          <a:xfrm>
            <a:off x="809280" y="578880"/>
            <a:ext cx="608760" cy="243720"/>
          </a:xfrm>
          <a:custGeom>
            <a:avLst/>
            <a:gdLst/>
            <a:ahLst/>
            <a:cxnLst/>
            <a:rect l="0" t="0" r="r" b="b"/>
            <a:pathLst>
              <a:path w="1691" h="677">
                <a:moveTo>
                  <a:pt x="1690" y="676"/>
                </a:moveTo>
                <a:lnTo>
                  <a:pt x="0" y="0"/>
                </a:lnTo>
                <a:lnTo>
                  <a:pt x="21" y="0"/>
                </a:lnTo>
                <a:lnTo>
                  <a:pt x="1690" y="667"/>
                </a:lnTo>
                <a:lnTo>
                  <a:pt x="1690" y="676"/>
                </a:lnTo>
                <a:close/>
              </a:path>
            </a:pathLst>
          </a:custGeom>
          <a:solidFill>
            <a:srgbClr val="8D817F"/>
          </a:solidFill>
          <a:ln>
            <a:noFill/>
          </a:ln>
        </p:spPr>
      </p:sp>
      <p:sp>
        <p:nvSpPr>
          <p:cNvPr id="3501" name="Freeform 771"/>
          <p:cNvSpPr/>
          <p:nvPr/>
        </p:nvSpPr>
        <p:spPr>
          <a:xfrm>
            <a:off x="816840" y="578880"/>
            <a:ext cx="601200" cy="240480"/>
          </a:xfrm>
          <a:custGeom>
            <a:avLst/>
            <a:gdLst/>
            <a:ahLst/>
            <a:cxnLst/>
            <a:rect l="0" t="0" r="r" b="b"/>
            <a:pathLst>
              <a:path w="1670" h="668">
                <a:moveTo>
                  <a:pt x="1669" y="667"/>
                </a:moveTo>
                <a:lnTo>
                  <a:pt x="0" y="0"/>
                </a:lnTo>
                <a:lnTo>
                  <a:pt x="22" y="0"/>
                </a:lnTo>
                <a:lnTo>
                  <a:pt x="1669" y="659"/>
                </a:lnTo>
                <a:lnTo>
                  <a:pt x="1669" y="667"/>
                </a:lnTo>
                <a:close/>
              </a:path>
            </a:pathLst>
          </a:custGeom>
          <a:solidFill>
            <a:srgbClr val="8C807E"/>
          </a:solidFill>
          <a:ln>
            <a:noFill/>
          </a:ln>
        </p:spPr>
      </p:sp>
      <p:sp>
        <p:nvSpPr>
          <p:cNvPr id="3502" name="Freeform 772"/>
          <p:cNvSpPr/>
          <p:nvPr/>
        </p:nvSpPr>
        <p:spPr>
          <a:xfrm>
            <a:off x="824760" y="578880"/>
            <a:ext cx="593280" cy="237600"/>
          </a:xfrm>
          <a:custGeom>
            <a:avLst/>
            <a:gdLst/>
            <a:ahLst/>
            <a:cxnLst/>
            <a:rect l="0" t="0" r="r" b="b"/>
            <a:pathLst>
              <a:path w="1648" h="660">
                <a:moveTo>
                  <a:pt x="1647" y="659"/>
                </a:moveTo>
                <a:lnTo>
                  <a:pt x="0" y="0"/>
                </a:lnTo>
                <a:lnTo>
                  <a:pt x="21" y="0"/>
                </a:lnTo>
                <a:lnTo>
                  <a:pt x="1647" y="651"/>
                </a:lnTo>
                <a:lnTo>
                  <a:pt x="1647" y="659"/>
                </a:lnTo>
                <a:close/>
              </a:path>
            </a:pathLst>
          </a:custGeom>
          <a:solidFill>
            <a:srgbClr val="8B7E7C"/>
          </a:solidFill>
          <a:ln>
            <a:noFill/>
          </a:ln>
        </p:spPr>
      </p:sp>
      <p:sp>
        <p:nvSpPr>
          <p:cNvPr id="3503" name="Freeform 773"/>
          <p:cNvSpPr/>
          <p:nvPr/>
        </p:nvSpPr>
        <p:spPr>
          <a:xfrm>
            <a:off x="832320" y="578880"/>
            <a:ext cx="585720" cy="234720"/>
          </a:xfrm>
          <a:custGeom>
            <a:avLst/>
            <a:gdLst/>
            <a:ahLst/>
            <a:cxnLst/>
            <a:rect l="0" t="0" r="r" b="b"/>
            <a:pathLst>
              <a:path w="1627" h="652">
                <a:moveTo>
                  <a:pt x="1626" y="651"/>
                </a:moveTo>
                <a:lnTo>
                  <a:pt x="0" y="0"/>
                </a:lnTo>
                <a:lnTo>
                  <a:pt x="21" y="0"/>
                </a:lnTo>
                <a:lnTo>
                  <a:pt x="1626" y="642"/>
                </a:lnTo>
                <a:lnTo>
                  <a:pt x="1626" y="651"/>
                </a:lnTo>
                <a:close/>
              </a:path>
            </a:pathLst>
          </a:custGeom>
          <a:solidFill>
            <a:srgbClr val="8A7D7B"/>
          </a:solidFill>
          <a:ln>
            <a:noFill/>
          </a:ln>
        </p:spPr>
      </p:sp>
      <p:sp>
        <p:nvSpPr>
          <p:cNvPr id="3504" name="Freeform 774"/>
          <p:cNvSpPr/>
          <p:nvPr/>
        </p:nvSpPr>
        <p:spPr>
          <a:xfrm>
            <a:off x="839880" y="578880"/>
            <a:ext cx="578160" cy="231480"/>
          </a:xfrm>
          <a:custGeom>
            <a:avLst/>
            <a:gdLst/>
            <a:ahLst/>
            <a:cxnLst/>
            <a:rect l="0" t="0" r="r" b="b"/>
            <a:pathLst>
              <a:path w="1606" h="643">
                <a:moveTo>
                  <a:pt x="1605" y="642"/>
                </a:moveTo>
                <a:lnTo>
                  <a:pt x="0" y="0"/>
                </a:lnTo>
                <a:lnTo>
                  <a:pt x="21" y="0"/>
                </a:lnTo>
                <a:lnTo>
                  <a:pt x="1605" y="634"/>
                </a:lnTo>
                <a:lnTo>
                  <a:pt x="1605" y="642"/>
                </a:lnTo>
                <a:close/>
              </a:path>
            </a:pathLst>
          </a:custGeom>
          <a:solidFill>
            <a:srgbClr val="887C7A"/>
          </a:solidFill>
          <a:ln>
            <a:noFill/>
          </a:ln>
        </p:spPr>
      </p:sp>
      <p:sp>
        <p:nvSpPr>
          <p:cNvPr id="3505" name="Freeform 775"/>
          <p:cNvSpPr/>
          <p:nvPr/>
        </p:nvSpPr>
        <p:spPr>
          <a:xfrm>
            <a:off x="847440" y="578880"/>
            <a:ext cx="570600" cy="228600"/>
          </a:xfrm>
          <a:custGeom>
            <a:avLst/>
            <a:gdLst/>
            <a:ahLst/>
            <a:cxnLst/>
            <a:rect l="0" t="0" r="r" b="b"/>
            <a:pathLst>
              <a:path w="1585" h="635">
                <a:moveTo>
                  <a:pt x="1584" y="634"/>
                </a:moveTo>
                <a:lnTo>
                  <a:pt x="0" y="0"/>
                </a:lnTo>
                <a:lnTo>
                  <a:pt x="22" y="0"/>
                </a:lnTo>
                <a:lnTo>
                  <a:pt x="1584" y="625"/>
                </a:lnTo>
                <a:lnTo>
                  <a:pt x="1584" y="634"/>
                </a:lnTo>
                <a:close/>
              </a:path>
            </a:pathLst>
          </a:custGeom>
          <a:solidFill>
            <a:srgbClr val="877B79"/>
          </a:solidFill>
          <a:ln>
            <a:noFill/>
          </a:ln>
        </p:spPr>
      </p:sp>
      <p:sp>
        <p:nvSpPr>
          <p:cNvPr id="3506" name="Freeform 776"/>
          <p:cNvSpPr/>
          <p:nvPr/>
        </p:nvSpPr>
        <p:spPr>
          <a:xfrm>
            <a:off x="855000" y="578880"/>
            <a:ext cx="563040" cy="225360"/>
          </a:xfrm>
          <a:custGeom>
            <a:avLst/>
            <a:gdLst/>
            <a:ahLst/>
            <a:cxnLst/>
            <a:rect l="0" t="0" r="r" b="b"/>
            <a:pathLst>
              <a:path w="1564" h="626">
                <a:moveTo>
                  <a:pt x="1563" y="625"/>
                </a:moveTo>
                <a:lnTo>
                  <a:pt x="0" y="0"/>
                </a:lnTo>
                <a:lnTo>
                  <a:pt x="21" y="0"/>
                </a:lnTo>
                <a:lnTo>
                  <a:pt x="1563" y="617"/>
                </a:lnTo>
                <a:lnTo>
                  <a:pt x="1563" y="625"/>
                </a:lnTo>
                <a:close/>
              </a:path>
            </a:pathLst>
          </a:custGeom>
          <a:solidFill>
            <a:srgbClr val="867977"/>
          </a:solidFill>
          <a:ln>
            <a:noFill/>
          </a:ln>
        </p:spPr>
      </p:sp>
      <p:sp>
        <p:nvSpPr>
          <p:cNvPr id="3507" name="Freeform 777"/>
          <p:cNvSpPr/>
          <p:nvPr/>
        </p:nvSpPr>
        <p:spPr>
          <a:xfrm>
            <a:off x="862560" y="578880"/>
            <a:ext cx="555480" cy="222480"/>
          </a:xfrm>
          <a:custGeom>
            <a:avLst/>
            <a:gdLst/>
            <a:ahLst/>
            <a:cxnLst/>
            <a:rect l="0" t="0" r="r" b="b"/>
            <a:pathLst>
              <a:path w="1543" h="618">
                <a:moveTo>
                  <a:pt x="1542" y="617"/>
                </a:moveTo>
                <a:lnTo>
                  <a:pt x="0" y="0"/>
                </a:lnTo>
                <a:lnTo>
                  <a:pt x="21" y="0"/>
                </a:lnTo>
                <a:lnTo>
                  <a:pt x="1542" y="608"/>
                </a:lnTo>
                <a:lnTo>
                  <a:pt x="1542" y="617"/>
                </a:lnTo>
                <a:close/>
              </a:path>
            </a:pathLst>
          </a:custGeom>
          <a:solidFill>
            <a:srgbClr val="857876"/>
          </a:solidFill>
          <a:ln>
            <a:noFill/>
          </a:ln>
        </p:spPr>
      </p:sp>
      <p:sp>
        <p:nvSpPr>
          <p:cNvPr id="3508" name="Freeform 778"/>
          <p:cNvSpPr/>
          <p:nvPr/>
        </p:nvSpPr>
        <p:spPr>
          <a:xfrm>
            <a:off x="870120" y="578880"/>
            <a:ext cx="547920" cy="219240"/>
          </a:xfrm>
          <a:custGeom>
            <a:avLst/>
            <a:gdLst/>
            <a:ahLst/>
            <a:cxnLst/>
            <a:rect l="0" t="0" r="r" b="b"/>
            <a:pathLst>
              <a:path w="1522" h="609">
                <a:moveTo>
                  <a:pt x="1521" y="608"/>
                </a:moveTo>
                <a:lnTo>
                  <a:pt x="0" y="0"/>
                </a:lnTo>
                <a:lnTo>
                  <a:pt x="21" y="0"/>
                </a:lnTo>
                <a:lnTo>
                  <a:pt x="1521" y="600"/>
                </a:lnTo>
                <a:lnTo>
                  <a:pt x="1521" y="608"/>
                </a:lnTo>
                <a:close/>
              </a:path>
            </a:pathLst>
          </a:custGeom>
          <a:solidFill>
            <a:srgbClr val="847674"/>
          </a:solidFill>
          <a:ln>
            <a:noFill/>
          </a:ln>
        </p:spPr>
      </p:sp>
      <p:sp>
        <p:nvSpPr>
          <p:cNvPr id="3509" name="Freeform 779"/>
          <p:cNvSpPr/>
          <p:nvPr/>
        </p:nvSpPr>
        <p:spPr>
          <a:xfrm>
            <a:off x="877680" y="578880"/>
            <a:ext cx="540360" cy="216360"/>
          </a:xfrm>
          <a:custGeom>
            <a:avLst/>
            <a:gdLst/>
            <a:ahLst/>
            <a:cxnLst/>
            <a:rect l="0" t="0" r="r" b="b"/>
            <a:pathLst>
              <a:path w="1501" h="601">
                <a:moveTo>
                  <a:pt x="1500" y="600"/>
                </a:moveTo>
                <a:lnTo>
                  <a:pt x="0" y="0"/>
                </a:lnTo>
                <a:lnTo>
                  <a:pt x="21" y="0"/>
                </a:lnTo>
                <a:lnTo>
                  <a:pt x="1500" y="591"/>
                </a:lnTo>
                <a:lnTo>
                  <a:pt x="1500" y="600"/>
                </a:lnTo>
                <a:close/>
              </a:path>
            </a:pathLst>
          </a:custGeom>
          <a:solidFill>
            <a:srgbClr val="837573"/>
          </a:solidFill>
          <a:ln>
            <a:noFill/>
          </a:ln>
        </p:spPr>
      </p:sp>
      <p:sp>
        <p:nvSpPr>
          <p:cNvPr id="3510" name="Freeform 780"/>
          <p:cNvSpPr/>
          <p:nvPr/>
        </p:nvSpPr>
        <p:spPr>
          <a:xfrm>
            <a:off x="885240" y="578880"/>
            <a:ext cx="532800" cy="213120"/>
          </a:xfrm>
          <a:custGeom>
            <a:avLst/>
            <a:gdLst/>
            <a:ahLst/>
            <a:cxnLst/>
            <a:rect l="0" t="0" r="r" b="b"/>
            <a:pathLst>
              <a:path w="1480" h="592">
                <a:moveTo>
                  <a:pt x="1479" y="591"/>
                </a:moveTo>
                <a:lnTo>
                  <a:pt x="0" y="0"/>
                </a:lnTo>
                <a:lnTo>
                  <a:pt x="21" y="0"/>
                </a:lnTo>
                <a:lnTo>
                  <a:pt x="1479" y="583"/>
                </a:lnTo>
                <a:lnTo>
                  <a:pt x="1479" y="591"/>
                </a:lnTo>
                <a:close/>
              </a:path>
            </a:pathLst>
          </a:custGeom>
          <a:solidFill>
            <a:srgbClr val="827472"/>
          </a:solidFill>
          <a:ln>
            <a:noFill/>
          </a:ln>
        </p:spPr>
      </p:sp>
      <p:sp>
        <p:nvSpPr>
          <p:cNvPr id="3511" name="Freeform 781"/>
          <p:cNvSpPr/>
          <p:nvPr/>
        </p:nvSpPr>
        <p:spPr>
          <a:xfrm>
            <a:off x="892800" y="578880"/>
            <a:ext cx="525240" cy="210240"/>
          </a:xfrm>
          <a:custGeom>
            <a:avLst/>
            <a:gdLst/>
            <a:ahLst/>
            <a:cxnLst/>
            <a:rect l="0" t="0" r="r" b="b"/>
            <a:pathLst>
              <a:path w="1459" h="584">
                <a:moveTo>
                  <a:pt x="1458" y="583"/>
                </a:moveTo>
                <a:lnTo>
                  <a:pt x="0" y="0"/>
                </a:lnTo>
                <a:lnTo>
                  <a:pt x="22" y="0"/>
                </a:lnTo>
                <a:lnTo>
                  <a:pt x="1458" y="575"/>
                </a:lnTo>
                <a:lnTo>
                  <a:pt x="1458" y="583"/>
                </a:lnTo>
                <a:close/>
              </a:path>
            </a:pathLst>
          </a:custGeom>
          <a:solidFill>
            <a:srgbClr val="817371"/>
          </a:solidFill>
          <a:ln>
            <a:noFill/>
          </a:ln>
        </p:spPr>
      </p:sp>
      <p:sp>
        <p:nvSpPr>
          <p:cNvPr id="3512" name="Freeform 782"/>
          <p:cNvSpPr/>
          <p:nvPr/>
        </p:nvSpPr>
        <p:spPr>
          <a:xfrm>
            <a:off x="900720" y="578880"/>
            <a:ext cx="517320" cy="207360"/>
          </a:xfrm>
          <a:custGeom>
            <a:avLst/>
            <a:gdLst/>
            <a:ahLst/>
            <a:cxnLst/>
            <a:rect l="0" t="0" r="r" b="b"/>
            <a:pathLst>
              <a:path w="1437" h="576">
                <a:moveTo>
                  <a:pt x="1436" y="575"/>
                </a:moveTo>
                <a:lnTo>
                  <a:pt x="0" y="0"/>
                </a:lnTo>
                <a:lnTo>
                  <a:pt x="21" y="0"/>
                </a:lnTo>
                <a:lnTo>
                  <a:pt x="1436" y="566"/>
                </a:lnTo>
                <a:lnTo>
                  <a:pt x="1436" y="575"/>
                </a:lnTo>
                <a:close/>
              </a:path>
            </a:pathLst>
          </a:custGeom>
          <a:solidFill>
            <a:srgbClr val="80716F"/>
          </a:solidFill>
          <a:ln>
            <a:noFill/>
          </a:ln>
        </p:spPr>
      </p:sp>
      <p:sp>
        <p:nvSpPr>
          <p:cNvPr id="3513" name="Freeform 783"/>
          <p:cNvSpPr/>
          <p:nvPr/>
        </p:nvSpPr>
        <p:spPr>
          <a:xfrm>
            <a:off x="908280" y="578880"/>
            <a:ext cx="509760" cy="204120"/>
          </a:xfrm>
          <a:custGeom>
            <a:avLst/>
            <a:gdLst/>
            <a:ahLst/>
            <a:cxnLst/>
            <a:rect l="0" t="0" r="r" b="b"/>
            <a:pathLst>
              <a:path w="1416" h="567">
                <a:moveTo>
                  <a:pt x="1415" y="566"/>
                </a:moveTo>
                <a:lnTo>
                  <a:pt x="0" y="0"/>
                </a:lnTo>
                <a:lnTo>
                  <a:pt x="21" y="0"/>
                </a:lnTo>
                <a:lnTo>
                  <a:pt x="1415" y="558"/>
                </a:lnTo>
                <a:lnTo>
                  <a:pt x="1415" y="566"/>
                </a:lnTo>
                <a:close/>
              </a:path>
            </a:pathLst>
          </a:custGeom>
          <a:solidFill>
            <a:srgbClr val="7F706E"/>
          </a:solidFill>
          <a:ln>
            <a:noFill/>
          </a:ln>
        </p:spPr>
      </p:sp>
      <p:sp>
        <p:nvSpPr>
          <p:cNvPr id="3514" name="Freeform 784"/>
          <p:cNvSpPr/>
          <p:nvPr/>
        </p:nvSpPr>
        <p:spPr>
          <a:xfrm>
            <a:off x="915840" y="578880"/>
            <a:ext cx="502200" cy="201240"/>
          </a:xfrm>
          <a:custGeom>
            <a:avLst/>
            <a:gdLst/>
            <a:ahLst/>
            <a:cxnLst/>
            <a:rect l="0" t="0" r="r" b="b"/>
            <a:pathLst>
              <a:path w="1395" h="559">
                <a:moveTo>
                  <a:pt x="1394" y="558"/>
                </a:moveTo>
                <a:lnTo>
                  <a:pt x="0" y="0"/>
                </a:lnTo>
                <a:lnTo>
                  <a:pt x="21" y="0"/>
                </a:lnTo>
                <a:lnTo>
                  <a:pt x="1394" y="549"/>
                </a:lnTo>
                <a:lnTo>
                  <a:pt x="1394" y="558"/>
                </a:lnTo>
                <a:close/>
              </a:path>
            </a:pathLst>
          </a:custGeom>
          <a:solidFill>
            <a:srgbClr val="7E6F6D"/>
          </a:solidFill>
          <a:ln>
            <a:noFill/>
          </a:ln>
        </p:spPr>
      </p:sp>
      <p:sp>
        <p:nvSpPr>
          <p:cNvPr id="3515" name="Freeform 785"/>
          <p:cNvSpPr/>
          <p:nvPr/>
        </p:nvSpPr>
        <p:spPr>
          <a:xfrm>
            <a:off x="923400" y="578880"/>
            <a:ext cx="494640" cy="198000"/>
          </a:xfrm>
          <a:custGeom>
            <a:avLst/>
            <a:gdLst/>
            <a:ahLst/>
            <a:cxnLst/>
            <a:rect l="0" t="0" r="r" b="b"/>
            <a:pathLst>
              <a:path w="1374" h="550">
                <a:moveTo>
                  <a:pt x="1373" y="549"/>
                </a:moveTo>
                <a:lnTo>
                  <a:pt x="0" y="0"/>
                </a:lnTo>
                <a:lnTo>
                  <a:pt x="21" y="0"/>
                </a:lnTo>
                <a:lnTo>
                  <a:pt x="1373" y="541"/>
                </a:lnTo>
                <a:lnTo>
                  <a:pt x="1373" y="549"/>
                </a:lnTo>
                <a:close/>
              </a:path>
            </a:pathLst>
          </a:custGeom>
          <a:solidFill>
            <a:srgbClr val="7D6E6C"/>
          </a:solidFill>
          <a:ln>
            <a:noFill/>
          </a:ln>
        </p:spPr>
      </p:sp>
      <p:sp>
        <p:nvSpPr>
          <p:cNvPr id="3516" name="Freeform 786"/>
          <p:cNvSpPr/>
          <p:nvPr/>
        </p:nvSpPr>
        <p:spPr>
          <a:xfrm>
            <a:off x="930960" y="578880"/>
            <a:ext cx="487080" cy="195120"/>
          </a:xfrm>
          <a:custGeom>
            <a:avLst/>
            <a:gdLst/>
            <a:ahLst/>
            <a:cxnLst/>
            <a:rect l="0" t="0" r="r" b="b"/>
            <a:pathLst>
              <a:path w="1353" h="542">
                <a:moveTo>
                  <a:pt x="1352" y="541"/>
                </a:moveTo>
                <a:lnTo>
                  <a:pt x="0" y="0"/>
                </a:lnTo>
                <a:lnTo>
                  <a:pt x="21" y="0"/>
                </a:lnTo>
                <a:lnTo>
                  <a:pt x="1352" y="532"/>
                </a:lnTo>
                <a:lnTo>
                  <a:pt x="1352" y="541"/>
                </a:lnTo>
                <a:close/>
              </a:path>
            </a:pathLst>
          </a:custGeom>
          <a:solidFill>
            <a:srgbClr val="7C6D6A"/>
          </a:solidFill>
          <a:ln>
            <a:noFill/>
          </a:ln>
        </p:spPr>
      </p:sp>
      <p:sp>
        <p:nvSpPr>
          <p:cNvPr id="3517" name="Freeform 787"/>
          <p:cNvSpPr/>
          <p:nvPr/>
        </p:nvSpPr>
        <p:spPr>
          <a:xfrm>
            <a:off x="938520" y="578880"/>
            <a:ext cx="479520" cy="191880"/>
          </a:xfrm>
          <a:custGeom>
            <a:avLst/>
            <a:gdLst/>
            <a:ahLst/>
            <a:cxnLst/>
            <a:rect l="0" t="0" r="r" b="b"/>
            <a:pathLst>
              <a:path w="1332" h="533">
                <a:moveTo>
                  <a:pt x="1331" y="532"/>
                </a:moveTo>
                <a:lnTo>
                  <a:pt x="0" y="0"/>
                </a:lnTo>
                <a:lnTo>
                  <a:pt x="21" y="0"/>
                </a:lnTo>
                <a:lnTo>
                  <a:pt x="1331" y="524"/>
                </a:lnTo>
                <a:lnTo>
                  <a:pt x="1331" y="532"/>
                </a:lnTo>
                <a:close/>
              </a:path>
            </a:pathLst>
          </a:custGeom>
          <a:solidFill>
            <a:srgbClr val="7B6C69"/>
          </a:solidFill>
          <a:ln>
            <a:noFill/>
          </a:ln>
        </p:spPr>
      </p:sp>
      <p:sp>
        <p:nvSpPr>
          <p:cNvPr id="3518" name="Freeform 788"/>
          <p:cNvSpPr/>
          <p:nvPr/>
        </p:nvSpPr>
        <p:spPr>
          <a:xfrm>
            <a:off x="946080" y="578880"/>
            <a:ext cx="471960" cy="189000"/>
          </a:xfrm>
          <a:custGeom>
            <a:avLst/>
            <a:gdLst/>
            <a:ahLst/>
            <a:cxnLst/>
            <a:rect l="0" t="0" r="r" b="b"/>
            <a:pathLst>
              <a:path w="1311" h="525">
                <a:moveTo>
                  <a:pt x="1310" y="524"/>
                </a:moveTo>
                <a:lnTo>
                  <a:pt x="0" y="0"/>
                </a:lnTo>
                <a:lnTo>
                  <a:pt x="21" y="0"/>
                </a:lnTo>
                <a:lnTo>
                  <a:pt x="1310" y="516"/>
                </a:lnTo>
                <a:lnTo>
                  <a:pt x="1310" y="524"/>
                </a:lnTo>
                <a:close/>
              </a:path>
            </a:pathLst>
          </a:custGeom>
          <a:solidFill>
            <a:srgbClr val="7A6A68"/>
          </a:solidFill>
          <a:ln>
            <a:noFill/>
          </a:ln>
        </p:spPr>
      </p:sp>
      <p:sp>
        <p:nvSpPr>
          <p:cNvPr id="3519" name="Freeform 789"/>
          <p:cNvSpPr/>
          <p:nvPr/>
        </p:nvSpPr>
        <p:spPr>
          <a:xfrm>
            <a:off x="953640" y="578880"/>
            <a:ext cx="464400" cy="186120"/>
          </a:xfrm>
          <a:custGeom>
            <a:avLst/>
            <a:gdLst/>
            <a:ahLst/>
            <a:cxnLst/>
            <a:rect l="0" t="0" r="r" b="b"/>
            <a:pathLst>
              <a:path w="1290" h="517">
                <a:moveTo>
                  <a:pt x="1289" y="516"/>
                </a:moveTo>
                <a:lnTo>
                  <a:pt x="0" y="0"/>
                </a:lnTo>
                <a:lnTo>
                  <a:pt x="21" y="0"/>
                </a:lnTo>
                <a:lnTo>
                  <a:pt x="1289" y="507"/>
                </a:lnTo>
                <a:lnTo>
                  <a:pt x="1289" y="516"/>
                </a:lnTo>
                <a:close/>
              </a:path>
            </a:pathLst>
          </a:custGeom>
          <a:solidFill>
            <a:srgbClr val="796967"/>
          </a:solidFill>
          <a:ln>
            <a:noFill/>
          </a:ln>
        </p:spPr>
      </p:sp>
      <p:sp>
        <p:nvSpPr>
          <p:cNvPr id="3520" name="Freeform 790"/>
          <p:cNvSpPr/>
          <p:nvPr/>
        </p:nvSpPr>
        <p:spPr>
          <a:xfrm>
            <a:off x="961200" y="578880"/>
            <a:ext cx="456840" cy="182880"/>
          </a:xfrm>
          <a:custGeom>
            <a:avLst/>
            <a:gdLst/>
            <a:ahLst/>
            <a:cxnLst/>
            <a:rect l="0" t="0" r="r" b="b"/>
            <a:pathLst>
              <a:path w="1269" h="508">
                <a:moveTo>
                  <a:pt x="1268" y="507"/>
                </a:moveTo>
                <a:lnTo>
                  <a:pt x="0" y="0"/>
                </a:lnTo>
                <a:lnTo>
                  <a:pt x="22" y="0"/>
                </a:lnTo>
                <a:lnTo>
                  <a:pt x="1268" y="499"/>
                </a:lnTo>
                <a:lnTo>
                  <a:pt x="1268" y="507"/>
                </a:lnTo>
                <a:close/>
              </a:path>
            </a:pathLst>
          </a:custGeom>
          <a:solidFill>
            <a:srgbClr val="786865"/>
          </a:solidFill>
          <a:ln>
            <a:noFill/>
          </a:ln>
        </p:spPr>
      </p:sp>
      <p:sp>
        <p:nvSpPr>
          <p:cNvPr id="3521" name="Freeform 791"/>
          <p:cNvSpPr/>
          <p:nvPr/>
        </p:nvSpPr>
        <p:spPr>
          <a:xfrm>
            <a:off x="969120" y="578880"/>
            <a:ext cx="448920" cy="180000"/>
          </a:xfrm>
          <a:custGeom>
            <a:avLst/>
            <a:gdLst/>
            <a:ahLst/>
            <a:cxnLst/>
            <a:rect l="0" t="0" r="r" b="b"/>
            <a:pathLst>
              <a:path w="1247" h="500">
                <a:moveTo>
                  <a:pt x="1246" y="499"/>
                </a:moveTo>
                <a:lnTo>
                  <a:pt x="0" y="0"/>
                </a:lnTo>
                <a:lnTo>
                  <a:pt x="21" y="0"/>
                </a:lnTo>
                <a:lnTo>
                  <a:pt x="1246" y="490"/>
                </a:lnTo>
                <a:lnTo>
                  <a:pt x="1246" y="499"/>
                </a:lnTo>
                <a:close/>
              </a:path>
            </a:pathLst>
          </a:custGeom>
          <a:solidFill>
            <a:srgbClr val="776764"/>
          </a:solidFill>
          <a:ln>
            <a:noFill/>
          </a:ln>
        </p:spPr>
      </p:sp>
      <p:sp>
        <p:nvSpPr>
          <p:cNvPr id="3522" name="Freeform 792"/>
          <p:cNvSpPr/>
          <p:nvPr/>
        </p:nvSpPr>
        <p:spPr>
          <a:xfrm>
            <a:off x="976680" y="578880"/>
            <a:ext cx="441360" cy="176760"/>
          </a:xfrm>
          <a:custGeom>
            <a:avLst/>
            <a:gdLst/>
            <a:ahLst/>
            <a:cxnLst/>
            <a:rect l="0" t="0" r="r" b="b"/>
            <a:pathLst>
              <a:path w="1226" h="491">
                <a:moveTo>
                  <a:pt x="1225" y="490"/>
                </a:moveTo>
                <a:lnTo>
                  <a:pt x="0" y="0"/>
                </a:lnTo>
                <a:lnTo>
                  <a:pt x="21" y="0"/>
                </a:lnTo>
                <a:lnTo>
                  <a:pt x="1225" y="482"/>
                </a:lnTo>
                <a:lnTo>
                  <a:pt x="1225" y="490"/>
                </a:lnTo>
                <a:close/>
              </a:path>
            </a:pathLst>
          </a:custGeom>
          <a:solidFill>
            <a:srgbClr val="766562"/>
          </a:solidFill>
          <a:ln>
            <a:noFill/>
          </a:ln>
        </p:spPr>
      </p:sp>
      <p:sp>
        <p:nvSpPr>
          <p:cNvPr id="3523" name="Freeform 793"/>
          <p:cNvSpPr/>
          <p:nvPr/>
        </p:nvSpPr>
        <p:spPr>
          <a:xfrm>
            <a:off x="984240" y="578880"/>
            <a:ext cx="433800" cy="173880"/>
          </a:xfrm>
          <a:custGeom>
            <a:avLst/>
            <a:gdLst/>
            <a:ahLst/>
            <a:cxnLst/>
            <a:rect l="0" t="0" r="r" b="b"/>
            <a:pathLst>
              <a:path w="1205" h="483">
                <a:moveTo>
                  <a:pt x="1204" y="482"/>
                </a:moveTo>
                <a:lnTo>
                  <a:pt x="0" y="0"/>
                </a:lnTo>
                <a:lnTo>
                  <a:pt x="21" y="0"/>
                </a:lnTo>
                <a:lnTo>
                  <a:pt x="1204" y="473"/>
                </a:lnTo>
                <a:lnTo>
                  <a:pt x="1204" y="482"/>
                </a:lnTo>
                <a:close/>
              </a:path>
            </a:pathLst>
          </a:custGeom>
          <a:solidFill>
            <a:srgbClr val="756461"/>
          </a:solidFill>
          <a:ln>
            <a:noFill/>
          </a:ln>
        </p:spPr>
      </p:sp>
      <p:sp>
        <p:nvSpPr>
          <p:cNvPr id="3524" name="Freeform 794"/>
          <p:cNvSpPr/>
          <p:nvPr/>
        </p:nvSpPr>
        <p:spPr>
          <a:xfrm>
            <a:off x="991800" y="578880"/>
            <a:ext cx="426240" cy="170640"/>
          </a:xfrm>
          <a:custGeom>
            <a:avLst/>
            <a:gdLst/>
            <a:ahLst/>
            <a:cxnLst/>
            <a:rect l="0" t="0" r="r" b="b"/>
            <a:pathLst>
              <a:path w="1184" h="474">
                <a:moveTo>
                  <a:pt x="1183" y="473"/>
                </a:moveTo>
                <a:lnTo>
                  <a:pt x="0" y="0"/>
                </a:lnTo>
                <a:lnTo>
                  <a:pt x="21" y="0"/>
                </a:lnTo>
                <a:lnTo>
                  <a:pt x="1183" y="465"/>
                </a:lnTo>
                <a:lnTo>
                  <a:pt x="1183" y="473"/>
                </a:lnTo>
                <a:close/>
              </a:path>
            </a:pathLst>
          </a:custGeom>
          <a:solidFill>
            <a:srgbClr val="746360"/>
          </a:solidFill>
          <a:ln>
            <a:noFill/>
          </a:ln>
        </p:spPr>
      </p:sp>
      <p:sp>
        <p:nvSpPr>
          <p:cNvPr id="3525" name="Freeform 795"/>
          <p:cNvSpPr/>
          <p:nvPr/>
        </p:nvSpPr>
        <p:spPr>
          <a:xfrm>
            <a:off x="999360" y="578880"/>
            <a:ext cx="418680" cy="167760"/>
          </a:xfrm>
          <a:custGeom>
            <a:avLst/>
            <a:gdLst/>
            <a:ahLst/>
            <a:cxnLst/>
            <a:rect l="0" t="0" r="r" b="b"/>
            <a:pathLst>
              <a:path w="1163" h="466">
                <a:moveTo>
                  <a:pt x="1162" y="465"/>
                </a:moveTo>
                <a:lnTo>
                  <a:pt x="0" y="0"/>
                </a:lnTo>
                <a:lnTo>
                  <a:pt x="21" y="0"/>
                </a:lnTo>
                <a:lnTo>
                  <a:pt x="1162" y="457"/>
                </a:lnTo>
                <a:lnTo>
                  <a:pt x="1162" y="465"/>
                </a:lnTo>
                <a:close/>
              </a:path>
            </a:pathLst>
          </a:custGeom>
          <a:solidFill>
            <a:srgbClr val="73625F"/>
          </a:solidFill>
          <a:ln>
            <a:noFill/>
          </a:ln>
        </p:spPr>
      </p:sp>
      <p:sp>
        <p:nvSpPr>
          <p:cNvPr id="3526" name="Freeform 796"/>
          <p:cNvSpPr/>
          <p:nvPr/>
        </p:nvSpPr>
        <p:spPr>
          <a:xfrm>
            <a:off x="1006920" y="578880"/>
            <a:ext cx="411120" cy="164880"/>
          </a:xfrm>
          <a:custGeom>
            <a:avLst/>
            <a:gdLst/>
            <a:ahLst/>
            <a:cxnLst/>
            <a:rect l="0" t="0" r="r" b="b"/>
            <a:pathLst>
              <a:path w="1142" h="458">
                <a:moveTo>
                  <a:pt x="1141" y="457"/>
                </a:moveTo>
                <a:lnTo>
                  <a:pt x="0" y="0"/>
                </a:lnTo>
                <a:lnTo>
                  <a:pt x="21" y="0"/>
                </a:lnTo>
                <a:lnTo>
                  <a:pt x="1141" y="448"/>
                </a:lnTo>
                <a:lnTo>
                  <a:pt x="1141" y="457"/>
                </a:lnTo>
                <a:close/>
              </a:path>
            </a:pathLst>
          </a:custGeom>
          <a:solidFill>
            <a:srgbClr val="72605D"/>
          </a:solidFill>
          <a:ln>
            <a:noFill/>
          </a:ln>
        </p:spPr>
      </p:sp>
      <p:sp>
        <p:nvSpPr>
          <p:cNvPr id="3527" name="Freeform 797"/>
          <p:cNvSpPr/>
          <p:nvPr/>
        </p:nvSpPr>
        <p:spPr>
          <a:xfrm>
            <a:off x="1014480" y="578880"/>
            <a:ext cx="403560" cy="161640"/>
          </a:xfrm>
          <a:custGeom>
            <a:avLst/>
            <a:gdLst/>
            <a:ahLst/>
            <a:cxnLst/>
            <a:rect l="0" t="0" r="r" b="b"/>
            <a:pathLst>
              <a:path w="1121" h="449">
                <a:moveTo>
                  <a:pt x="1120" y="448"/>
                </a:moveTo>
                <a:lnTo>
                  <a:pt x="0" y="0"/>
                </a:lnTo>
                <a:lnTo>
                  <a:pt x="21" y="0"/>
                </a:lnTo>
                <a:lnTo>
                  <a:pt x="1120" y="440"/>
                </a:lnTo>
                <a:lnTo>
                  <a:pt x="1120" y="448"/>
                </a:lnTo>
                <a:close/>
              </a:path>
            </a:pathLst>
          </a:custGeom>
          <a:solidFill>
            <a:srgbClr val="715F5C"/>
          </a:solidFill>
          <a:ln>
            <a:noFill/>
          </a:ln>
        </p:spPr>
      </p:sp>
      <p:sp>
        <p:nvSpPr>
          <p:cNvPr id="3528" name="Freeform 798"/>
          <p:cNvSpPr/>
          <p:nvPr/>
        </p:nvSpPr>
        <p:spPr>
          <a:xfrm>
            <a:off x="1022040" y="578880"/>
            <a:ext cx="396000" cy="158760"/>
          </a:xfrm>
          <a:custGeom>
            <a:avLst/>
            <a:gdLst/>
            <a:ahLst/>
            <a:cxnLst/>
            <a:rect l="0" t="0" r="r" b="b"/>
            <a:pathLst>
              <a:path w="1100" h="441">
                <a:moveTo>
                  <a:pt x="1099" y="440"/>
                </a:moveTo>
                <a:lnTo>
                  <a:pt x="0" y="0"/>
                </a:lnTo>
                <a:lnTo>
                  <a:pt x="21" y="0"/>
                </a:lnTo>
                <a:lnTo>
                  <a:pt x="1099" y="431"/>
                </a:lnTo>
                <a:lnTo>
                  <a:pt x="1099" y="440"/>
                </a:lnTo>
                <a:close/>
              </a:path>
            </a:pathLst>
          </a:custGeom>
          <a:solidFill>
            <a:srgbClr val="705E5B"/>
          </a:solidFill>
          <a:ln>
            <a:noFill/>
          </a:ln>
        </p:spPr>
      </p:sp>
      <p:sp>
        <p:nvSpPr>
          <p:cNvPr id="3529" name="Freeform 799"/>
          <p:cNvSpPr/>
          <p:nvPr/>
        </p:nvSpPr>
        <p:spPr>
          <a:xfrm>
            <a:off x="1029600" y="578880"/>
            <a:ext cx="388440" cy="155520"/>
          </a:xfrm>
          <a:custGeom>
            <a:avLst/>
            <a:gdLst/>
            <a:ahLst/>
            <a:cxnLst/>
            <a:rect l="0" t="0" r="r" b="b"/>
            <a:pathLst>
              <a:path w="1079" h="432">
                <a:moveTo>
                  <a:pt x="1078" y="431"/>
                </a:moveTo>
                <a:lnTo>
                  <a:pt x="0" y="0"/>
                </a:lnTo>
                <a:lnTo>
                  <a:pt x="21" y="0"/>
                </a:lnTo>
                <a:lnTo>
                  <a:pt x="1078" y="423"/>
                </a:lnTo>
                <a:lnTo>
                  <a:pt x="1078" y="431"/>
                </a:lnTo>
                <a:close/>
              </a:path>
            </a:pathLst>
          </a:custGeom>
          <a:solidFill>
            <a:srgbClr val="705D5A"/>
          </a:solidFill>
          <a:ln>
            <a:noFill/>
          </a:ln>
        </p:spPr>
      </p:sp>
      <p:sp>
        <p:nvSpPr>
          <p:cNvPr id="3530" name="Freeform 800"/>
          <p:cNvSpPr/>
          <p:nvPr/>
        </p:nvSpPr>
        <p:spPr>
          <a:xfrm>
            <a:off x="1037160" y="578880"/>
            <a:ext cx="380880" cy="152640"/>
          </a:xfrm>
          <a:custGeom>
            <a:avLst/>
            <a:gdLst/>
            <a:ahLst/>
            <a:cxnLst/>
            <a:rect l="0" t="0" r="r" b="b"/>
            <a:pathLst>
              <a:path w="1058" h="424">
                <a:moveTo>
                  <a:pt x="1057" y="423"/>
                </a:moveTo>
                <a:lnTo>
                  <a:pt x="0" y="0"/>
                </a:lnTo>
                <a:lnTo>
                  <a:pt x="22" y="0"/>
                </a:lnTo>
                <a:lnTo>
                  <a:pt x="1057" y="414"/>
                </a:lnTo>
                <a:lnTo>
                  <a:pt x="1057" y="423"/>
                </a:lnTo>
                <a:close/>
              </a:path>
            </a:pathLst>
          </a:custGeom>
          <a:solidFill>
            <a:srgbClr val="6F5B58"/>
          </a:solidFill>
          <a:ln>
            <a:noFill/>
          </a:ln>
        </p:spPr>
      </p:sp>
      <p:sp>
        <p:nvSpPr>
          <p:cNvPr id="3531" name="Freeform 801"/>
          <p:cNvSpPr/>
          <p:nvPr/>
        </p:nvSpPr>
        <p:spPr>
          <a:xfrm>
            <a:off x="1045080" y="578880"/>
            <a:ext cx="372960" cy="149400"/>
          </a:xfrm>
          <a:custGeom>
            <a:avLst/>
            <a:gdLst/>
            <a:ahLst/>
            <a:cxnLst/>
            <a:rect l="0" t="0" r="r" b="b"/>
            <a:pathLst>
              <a:path w="1036" h="415">
                <a:moveTo>
                  <a:pt x="1035" y="414"/>
                </a:moveTo>
                <a:lnTo>
                  <a:pt x="0" y="0"/>
                </a:lnTo>
                <a:lnTo>
                  <a:pt x="21" y="0"/>
                </a:lnTo>
                <a:lnTo>
                  <a:pt x="1035" y="406"/>
                </a:lnTo>
                <a:lnTo>
                  <a:pt x="1035" y="414"/>
                </a:lnTo>
                <a:close/>
              </a:path>
            </a:pathLst>
          </a:custGeom>
          <a:solidFill>
            <a:srgbClr val="6E5A57"/>
          </a:solidFill>
          <a:ln>
            <a:noFill/>
          </a:ln>
        </p:spPr>
      </p:sp>
      <p:sp>
        <p:nvSpPr>
          <p:cNvPr id="3532" name="Freeform 802"/>
          <p:cNvSpPr/>
          <p:nvPr/>
        </p:nvSpPr>
        <p:spPr>
          <a:xfrm>
            <a:off x="1052640" y="578880"/>
            <a:ext cx="365400" cy="146520"/>
          </a:xfrm>
          <a:custGeom>
            <a:avLst/>
            <a:gdLst/>
            <a:ahLst/>
            <a:cxnLst/>
            <a:rect l="0" t="0" r="r" b="b"/>
            <a:pathLst>
              <a:path w="1015" h="407">
                <a:moveTo>
                  <a:pt x="1014" y="406"/>
                </a:moveTo>
                <a:lnTo>
                  <a:pt x="0" y="0"/>
                </a:lnTo>
                <a:lnTo>
                  <a:pt x="21" y="0"/>
                </a:lnTo>
                <a:lnTo>
                  <a:pt x="1014" y="398"/>
                </a:lnTo>
                <a:lnTo>
                  <a:pt x="1014" y="406"/>
                </a:lnTo>
                <a:close/>
              </a:path>
            </a:pathLst>
          </a:custGeom>
          <a:solidFill>
            <a:srgbClr val="6D5956"/>
          </a:solidFill>
          <a:ln>
            <a:noFill/>
          </a:ln>
        </p:spPr>
      </p:sp>
      <p:sp>
        <p:nvSpPr>
          <p:cNvPr id="3533" name="Freeform 803"/>
          <p:cNvSpPr/>
          <p:nvPr/>
        </p:nvSpPr>
        <p:spPr>
          <a:xfrm>
            <a:off x="1060200" y="578880"/>
            <a:ext cx="357840" cy="143640"/>
          </a:xfrm>
          <a:custGeom>
            <a:avLst/>
            <a:gdLst/>
            <a:ahLst/>
            <a:cxnLst/>
            <a:rect l="0" t="0" r="r" b="b"/>
            <a:pathLst>
              <a:path w="994" h="399">
                <a:moveTo>
                  <a:pt x="993" y="398"/>
                </a:moveTo>
                <a:lnTo>
                  <a:pt x="0" y="0"/>
                </a:lnTo>
                <a:lnTo>
                  <a:pt x="21" y="0"/>
                </a:lnTo>
                <a:lnTo>
                  <a:pt x="993" y="389"/>
                </a:lnTo>
                <a:lnTo>
                  <a:pt x="993" y="398"/>
                </a:lnTo>
                <a:close/>
              </a:path>
            </a:pathLst>
          </a:custGeom>
          <a:solidFill>
            <a:srgbClr val="6C5855"/>
          </a:solidFill>
          <a:ln>
            <a:noFill/>
          </a:ln>
        </p:spPr>
      </p:sp>
      <p:sp>
        <p:nvSpPr>
          <p:cNvPr id="3534" name="Freeform 804"/>
          <p:cNvSpPr/>
          <p:nvPr/>
        </p:nvSpPr>
        <p:spPr>
          <a:xfrm>
            <a:off x="1067760" y="578880"/>
            <a:ext cx="350280" cy="140400"/>
          </a:xfrm>
          <a:custGeom>
            <a:avLst/>
            <a:gdLst/>
            <a:ahLst/>
            <a:cxnLst/>
            <a:rect l="0" t="0" r="r" b="b"/>
            <a:pathLst>
              <a:path w="973" h="390">
                <a:moveTo>
                  <a:pt x="972" y="389"/>
                </a:moveTo>
                <a:lnTo>
                  <a:pt x="0" y="0"/>
                </a:lnTo>
                <a:lnTo>
                  <a:pt x="21" y="0"/>
                </a:lnTo>
                <a:lnTo>
                  <a:pt x="972" y="381"/>
                </a:lnTo>
                <a:lnTo>
                  <a:pt x="972" y="389"/>
                </a:lnTo>
                <a:close/>
              </a:path>
            </a:pathLst>
          </a:custGeom>
          <a:solidFill>
            <a:srgbClr val="6B5753"/>
          </a:solidFill>
          <a:ln>
            <a:noFill/>
          </a:ln>
        </p:spPr>
      </p:sp>
      <p:sp>
        <p:nvSpPr>
          <p:cNvPr id="3535" name="Freeform 805"/>
          <p:cNvSpPr/>
          <p:nvPr/>
        </p:nvSpPr>
        <p:spPr>
          <a:xfrm>
            <a:off x="1075320" y="578880"/>
            <a:ext cx="342720" cy="137520"/>
          </a:xfrm>
          <a:custGeom>
            <a:avLst/>
            <a:gdLst/>
            <a:ahLst/>
            <a:cxnLst/>
            <a:rect l="0" t="0" r="r" b="b"/>
            <a:pathLst>
              <a:path w="952" h="382">
                <a:moveTo>
                  <a:pt x="951" y="381"/>
                </a:moveTo>
                <a:lnTo>
                  <a:pt x="0" y="0"/>
                </a:lnTo>
                <a:lnTo>
                  <a:pt x="21" y="0"/>
                </a:lnTo>
                <a:lnTo>
                  <a:pt x="951" y="372"/>
                </a:lnTo>
                <a:lnTo>
                  <a:pt x="951" y="381"/>
                </a:lnTo>
                <a:close/>
              </a:path>
            </a:pathLst>
          </a:custGeom>
          <a:solidFill>
            <a:srgbClr val="6A5652"/>
          </a:solidFill>
          <a:ln>
            <a:noFill/>
          </a:ln>
        </p:spPr>
      </p:sp>
      <p:sp>
        <p:nvSpPr>
          <p:cNvPr id="3536" name="Freeform 806"/>
          <p:cNvSpPr/>
          <p:nvPr/>
        </p:nvSpPr>
        <p:spPr>
          <a:xfrm>
            <a:off x="1082880" y="578880"/>
            <a:ext cx="335160" cy="134280"/>
          </a:xfrm>
          <a:custGeom>
            <a:avLst/>
            <a:gdLst/>
            <a:ahLst/>
            <a:cxnLst/>
            <a:rect l="0" t="0" r="r" b="b"/>
            <a:pathLst>
              <a:path w="931" h="373">
                <a:moveTo>
                  <a:pt x="930" y="372"/>
                </a:moveTo>
                <a:lnTo>
                  <a:pt x="0" y="0"/>
                </a:lnTo>
                <a:lnTo>
                  <a:pt x="21" y="0"/>
                </a:lnTo>
                <a:lnTo>
                  <a:pt x="930" y="364"/>
                </a:lnTo>
                <a:lnTo>
                  <a:pt x="930" y="372"/>
                </a:lnTo>
                <a:close/>
              </a:path>
            </a:pathLst>
          </a:custGeom>
          <a:solidFill>
            <a:srgbClr val="695451"/>
          </a:solidFill>
          <a:ln>
            <a:noFill/>
          </a:ln>
        </p:spPr>
      </p:sp>
      <p:sp>
        <p:nvSpPr>
          <p:cNvPr id="3537" name="Freeform 807"/>
          <p:cNvSpPr/>
          <p:nvPr/>
        </p:nvSpPr>
        <p:spPr>
          <a:xfrm>
            <a:off x="1090440" y="578880"/>
            <a:ext cx="327600" cy="131400"/>
          </a:xfrm>
          <a:custGeom>
            <a:avLst/>
            <a:gdLst/>
            <a:ahLst/>
            <a:cxnLst/>
            <a:rect l="0" t="0" r="r" b="b"/>
            <a:pathLst>
              <a:path w="910" h="365">
                <a:moveTo>
                  <a:pt x="909" y="364"/>
                </a:moveTo>
                <a:lnTo>
                  <a:pt x="0" y="0"/>
                </a:lnTo>
                <a:lnTo>
                  <a:pt x="21" y="0"/>
                </a:lnTo>
                <a:lnTo>
                  <a:pt x="909" y="355"/>
                </a:lnTo>
                <a:lnTo>
                  <a:pt x="909" y="364"/>
                </a:lnTo>
                <a:close/>
              </a:path>
            </a:pathLst>
          </a:custGeom>
          <a:solidFill>
            <a:srgbClr val="695350"/>
          </a:solidFill>
          <a:ln>
            <a:noFill/>
          </a:ln>
        </p:spPr>
      </p:sp>
      <p:sp>
        <p:nvSpPr>
          <p:cNvPr id="3538" name="Freeform 808"/>
          <p:cNvSpPr/>
          <p:nvPr/>
        </p:nvSpPr>
        <p:spPr>
          <a:xfrm>
            <a:off x="1098000" y="578880"/>
            <a:ext cx="320040" cy="128160"/>
          </a:xfrm>
          <a:custGeom>
            <a:avLst/>
            <a:gdLst/>
            <a:ahLst/>
            <a:cxnLst/>
            <a:rect l="0" t="0" r="r" b="b"/>
            <a:pathLst>
              <a:path w="889" h="356">
                <a:moveTo>
                  <a:pt x="888" y="355"/>
                </a:moveTo>
                <a:lnTo>
                  <a:pt x="0" y="0"/>
                </a:lnTo>
                <a:lnTo>
                  <a:pt x="21" y="0"/>
                </a:lnTo>
                <a:lnTo>
                  <a:pt x="888" y="347"/>
                </a:lnTo>
                <a:lnTo>
                  <a:pt x="888" y="355"/>
                </a:lnTo>
                <a:close/>
              </a:path>
            </a:pathLst>
          </a:custGeom>
          <a:solidFill>
            <a:srgbClr val="68524E"/>
          </a:solidFill>
          <a:ln>
            <a:noFill/>
          </a:ln>
        </p:spPr>
      </p:sp>
      <p:sp>
        <p:nvSpPr>
          <p:cNvPr id="3539" name="Freeform 809"/>
          <p:cNvSpPr/>
          <p:nvPr/>
        </p:nvSpPr>
        <p:spPr>
          <a:xfrm>
            <a:off x="1105560" y="578880"/>
            <a:ext cx="312480" cy="125280"/>
          </a:xfrm>
          <a:custGeom>
            <a:avLst/>
            <a:gdLst/>
            <a:ahLst/>
            <a:cxnLst/>
            <a:rect l="0" t="0" r="r" b="b"/>
            <a:pathLst>
              <a:path w="868" h="348">
                <a:moveTo>
                  <a:pt x="867" y="347"/>
                </a:moveTo>
                <a:lnTo>
                  <a:pt x="0" y="0"/>
                </a:lnTo>
                <a:lnTo>
                  <a:pt x="21" y="0"/>
                </a:lnTo>
                <a:lnTo>
                  <a:pt x="867" y="338"/>
                </a:lnTo>
                <a:lnTo>
                  <a:pt x="867" y="347"/>
                </a:lnTo>
                <a:close/>
              </a:path>
            </a:pathLst>
          </a:custGeom>
          <a:solidFill>
            <a:srgbClr val="67514D"/>
          </a:solidFill>
          <a:ln>
            <a:noFill/>
          </a:ln>
        </p:spPr>
      </p:sp>
      <p:sp>
        <p:nvSpPr>
          <p:cNvPr id="3540" name="Freeform 810"/>
          <p:cNvSpPr/>
          <p:nvPr/>
        </p:nvSpPr>
        <p:spPr>
          <a:xfrm>
            <a:off x="1113120" y="578880"/>
            <a:ext cx="304920" cy="122040"/>
          </a:xfrm>
          <a:custGeom>
            <a:avLst/>
            <a:gdLst/>
            <a:ahLst/>
            <a:cxnLst/>
            <a:rect l="0" t="0" r="r" b="b"/>
            <a:pathLst>
              <a:path w="847" h="339">
                <a:moveTo>
                  <a:pt x="846" y="338"/>
                </a:moveTo>
                <a:lnTo>
                  <a:pt x="0" y="0"/>
                </a:lnTo>
                <a:lnTo>
                  <a:pt x="22" y="0"/>
                </a:lnTo>
                <a:lnTo>
                  <a:pt x="846" y="330"/>
                </a:lnTo>
                <a:lnTo>
                  <a:pt x="846" y="338"/>
                </a:lnTo>
                <a:close/>
              </a:path>
            </a:pathLst>
          </a:custGeom>
          <a:solidFill>
            <a:srgbClr val="66504C"/>
          </a:solidFill>
          <a:ln>
            <a:noFill/>
          </a:ln>
        </p:spPr>
      </p:sp>
      <p:sp>
        <p:nvSpPr>
          <p:cNvPr id="3541" name="Freeform 811"/>
          <p:cNvSpPr/>
          <p:nvPr/>
        </p:nvSpPr>
        <p:spPr>
          <a:xfrm>
            <a:off x="1121040" y="578880"/>
            <a:ext cx="297000" cy="119160"/>
          </a:xfrm>
          <a:custGeom>
            <a:avLst/>
            <a:gdLst/>
            <a:ahLst/>
            <a:cxnLst/>
            <a:rect l="0" t="0" r="r" b="b"/>
            <a:pathLst>
              <a:path w="825" h="331">
                <a:moveTo>
                  <a:pt x="824" y="330"/>
                </a:moveTo>
                <a:lnTo>
                  <a:pt x="0" y="0"/>
                </a:lnTo>
                <a:lnTo>
                  <a:pt x="21" y="0"/>
                </a:lnTo>
                <a:lnTo>
                  <a:pt x="824" y="322"/>
                </a:lnTo>
                <a:lnTo>
                  <a:pt x="824" y="330"/>
                </a:lnTo>
                <a:close/>
              </a:path>
            </a:pathLst>
          </a:custGeom>
          <a:solidFill>
            <a:srgbClr val="664F4B"/>
          </a:solidFill>
          <a:ln>
            <a:noFill/>
          </a:ln>
        </p:spPr>
      </p:sp>
      <p:sp>
        <p:nvSpPr>
          <p:cNvPr id="3542" name="Freeform 812"/>
          <p:cNvSpPr/>
          <p:nvPr/>
        </p:nvSpPr>
        <p:spPr>
          <a:xfrm>
            <a:off x="1128600" y="578880"/>
            <a:ext cx="289440" cy="116280"/>
          </a:xfrm>
          <a:custGeom>
            <a:avLst/>
            <a:gdLst/>
            <a:ahLst/>
            <a:cxnLst/>
            <a:rect l="0" t="0" r="r" b="b"/>
            <a:pathLst>
              <a:path w="804" h="323">
                <a:moveTo>
                  <a:pt x="803" y="322"/>
                </a:moveTo>
                <a:lnTo>
                  <a:pt x="0" y="0"/>
                </a:lnTo>
                <a:lnTo>
                  <a:pt x="21" y="0"/>
                </a:lnTo>
                <a:lnTo>
                  <a:pt x="803" y="313"/>
                </a:lnTo>
                <a:lnTo>
                  <a:pt x="803" y="322"/>
                </a:lnTo>
                <a:close/>
              </a:path>
            </a:pathLst>
          </a:custGeom>
          <a:solidFill>
            <a:srgbClr val="654D49"/>
          </a:solidFill>
          <a:ln>
            <a:noFill/>
          </a:ln>
        </p:spPr>
      </p:sp>
      <p:sp>
        <p:nvSpPr>
          <p:cNvPr id="3543" name="Freeform 813"/>
          <p:cNvSpPr/>
          <p:nvPr/>
        </p:nvSpPr>
        <p:spPr>
          <a:xfrm>
            <a:off x="1136160" y="578880"/>
            <a:ext cx="281880" cy="113040"/>
          </a:xfrm>
          <a:custGeom>
            <a:avLst/>
            <a:gdLst/>
            <a:ahLst/>
            <a:cxnLst/>
            <a:rect l="0" t="0" r="r" b="b"/>
            <a:pathLst>
              <a:path w="783" h="314">
                <a:moveTo>
                  <a:pt x="782" y="313"/>
                </a:moveTo>
                <a:lnTo>
                  <a:pt x="0" y="0"/>
                </a:lnTo>
                <a:lnTo>
                  <a:pt x="21" y="0"/>
                </a:lnTo>
                <a:lnTo>
                  <a:pt x="782" y="305"/>
                </a:lnTo>
                <a:lnTo>
                  <a:pt x="782" y="313"/>
                </a:lnTo>
                <a:close/>
              </a:path>
            </a:pathLst>
          </a:custGeom>
          <a:solidFill>
            <a:srgbClr val="644C48"/>
          </a:solidFill>
          <a:ln>
            <a:noFill/>
          </a:ln>
        </p:spPr>
      </p:sp>
      <p:sp>
        <p:nvSpPr>
          <p:cNvPr id="3544" name="Freeform 814"/>
          <p:cNvSpPr/>
          <p:nvPr/>
        </p:nvSpPr>
        <p:spPr>
          <a:xfrm>
            <a:off x="1143720" y="578880"/>
            <a:ext cx="274320" cy="110160"/>
          </a:xfrm>
          <a:custGeom>
            <a:avLst/>
            <a:gdLst/>
            <a:ahLst/>
            <a:cxnLst/>
            <a:rect l="0" t="0" r="r" b="b"/>
            <a:pathLst>
              <a:path w="762" h="306">
                <a:moveTo>
                  <a:pt x="761" y="305"/>
                </a:moveTo>
                <a:lnTo>
                  <a:pt x="0" y="0"/>
                </a:lnTo>
                <a:lnTo>
                  <a:pt x="21" y="0"/>
                </a:lnTo>
                <a:lnTo>
                  <a:pt x="761" y="296"/>
                </a:lnTo>
                <a:lnTo>
                  <a:pt x="761" y="305"/>
                </a:lnTo>
                <a:close/>
              </a:path>
            </a:pathLst>
          </a:custGeom>
          <a:solidFill>
            <a:srgbClr val="634B47"/>
          </a:solidFill>
          <a:ln>
            <a:noFill/>
          </a:ln>
        </p:spPr>
      </p:sp>
      <p:sp>
        <p:nvSpPr>
          <p:cNvPr id="3545" name="Freeform 815"/>
          <p:cNvSpPr/>
          <p:nvPr/>
        </p:nvSpPr>
        <p:spPr>
          <a:xfrm>
            <a:off x="1151280" y="578880"/>
            <a:ext cx="266760" cy="106920"/>
          </a:xfrm>
          <a:custGeom>
            <a:avLst/>
            <a:gdLst/>
            <a:ahLst/>
            <a:cxnLst/>
            <a:rect l="0" t="0" r="r" b="b"/>
            <a:pathLst>
              <a:path w="741" h="297">
                <a:moveTo>
                  <a:pt x="740" y="296"/>
                </a:moveTo>
                <a:lnTo>
                  <a:pt x="0" y="0"/>
                </a:lnTo>
                <a:lnTo>
                  <a:pt x="21" y="0"/>
                </a:lnTo>
                <a:lnTo>
                  <a:pt x="740" y="288"/>
                </a:lnTo>
                <a:lnTo>
                  <a:pt x="740" y="296"/>
                </a:lnTo>
                <a:close/>
              </a:path>
            </a:pathLst>
          </a:custGeom>
          <a:solidFill>
            <a:srgbClr val="624A46"/>
          </a:solidFill>
          <a:ln>
            <a:noFill/>
          </a:ln>
        </p:spPr>
      </p:sp>
      <p:sp>
        <p:nvSpPr>
          <p:cNvPr id="3546" name="Freeform 816"/>
          <p:cNvSpPr/>
          <p:nvPr/>
        </p:nvSpPr>
        <p:spPr>
          <a:xfrm>
            <a:off x="1158840" y="578880"/>
            <a:ext cx="259200" cy="104040"/>
          </a:xfrm>
          <a:custGeom>
            <a:avLst/>
            <a:gdLst/>
            <a:ahLst/>
            <a:cxnLst/>
            <a:rect l="0" t="0" r="r" b="b"/>
            <a:pathLst>
              <a:path w="720" h="289">
                <a:moveTo>
                  <a:pt x="719" y="288"/>
                </a:moveTo>
                <a:lnTo>
                  <a:pt x="0" y="0"/>
                </a:lnTo>
                <a:lnTo>
                  <a:pt x="22" y="0"/>
                </a:lnTo>
                <a:lnTo>
                  <a:pt x="719" y="279"/>
                </a:lnTo>
                <a:lnTo>
                  <a:pt x="719" y="288"/>
                </a:lnTo>
                <a:close/>
              </a:path>
            </a:pathLst>
          </a:custGeom>
          <a:solidFill>
            <a:srgbClr val="614945"/>
          </a:solidFill>
          <a:ln>
            <a:noFill/>
          </a:ln>
        </p:spPr>
      </p:sp>
      <p:sp>
        <p:nvSpPr>
          <p:cNvPr id="3547" name="Freeform 817"/>
          <p:cNvSpPr/>
          <p:nvPr/>
        </p:nvSpPr>
        <p:spPr>
          <a:xfrm>
            <a:off x="1166400" y="578880"/>
            <a:ext cx="251640" cy="100800"/>
          </a:xfrm>
          <a:custGeom>
            <a:avLst/>
            <a:gdLst/>
            <a:ahLst/>
            <a:cxnLst/>
            <a:rect l="0" t="0" r="r" b="b"/>
            <a:pathLst>
              <a:path w="699" h="280">
                <a:moveTo>
                  <a:pt x="698" y="279"/>
                </a:moveTo>
                <a:lnTo>
                  <a:pt x="0" y="0"/>
                </a:lnTo>
                <a:lnTo>
                  <a:pt x="21" y="0"/>
                </a:lnTo>
                <a:lnTo>
                  <a:pt x="698" y="271"/>
                </a:lnTo>
                <a:lnTo>
                  <a:pt x="698" y="279"/>
                </a:lnTo>
                <a:close/>
              </a:path>
            </a:pathLst>
          </a:custGeom>
          <a:solidFill>
            <a:srgbClr val="614844"/>
          </a:solidFill>
          <a:ln>
            <a:noFill/>
          </a:ln>
        </p:spPr>
      </p:sp>
      <p:sp>
        <p:nvSpPr>
          <p:cNvPr id="3548" name="Freeform 818"/>
          <p:cNvSpPr/>
          <p:nvPr/>
        </p:nvSpPr>
        <p:spPr>
          <a:xfrm>
            <a:off x="1173960" y="578880"/>
            <a:ext cx="244080" cy="97920"/>
          </a:xfrm>
          <a:custGeom>
            <a:avLst/>
            <a:gdLst/>
            <a:ahLst/>
            <a:cxnLst/>
            <a:rect l="0" t="0" r="r" b="b"/>
            <a:pathLst>
              <a:path w="678" h="272">
                <a:moveTo>
                  <a:pt x="677" y="271"/>
                </a:moveTo>
                <a:lnTo>
                  <a:pt x="0" y="0"/>
                </a:lnTo>
                <a:lnTo>
                  <a:pt x="21" y="0"/>
                </a:lnTo>
                <a:lnTo>
                  <a:pt x="677" y="263"/>
                </a:lnTo>
                <a:lnTo>
                  <a:pt x="677" y="271"/>
                </a:lnTo>
                <a:close/>
              </a:path>
            </a:pathLst>
          </a:custGeom>
          <a:solidFill>
            <a:srgbClr val="604742"/>
          </a:solidFill>
          <a:ln>
            <a:noFill/>
          </a:ln>
        </p:spPr>
      </p:sp>
      <p:sp>
        <p:nvSpPr>
          <p:cNvPr id="3549" name="Freeform 819"/>
          <p:cNvSpPr/>
          <p:nvPr/>
        </p:nvSpPr>
        <p:spPr>
          <a:xfrm>
            <a:off x="1181520" y="578880"/>
            <a:ext cx="236520" cy="95040"/>
          </a:xfrm>
          <a:custGeom>
            <a:avLst/>
            <a:gdLst/>
            <a:ahLst/>
            <a:cxnLst/>
            <a:rect l="0" t="0" r="r" b="b"/>
            <a:pathLst>
              <a:path w="657" h="264">
                <a:moveTo>
                  <a:pt x="656" y="263"/>
                </a:moveTo>
                <a:lnTo>
                  <a:pt x="0" y="0"/>
                </a:lnTo>
                <a:lnTo>
                  <a:pt x="21" y="0"/>
                </a:lnTo>
                <a:lnTo>
                  <a:pt x="656" y="254"/>
                </a:lnTo>
                <a:lnTo>
                  <a:pt x="656" y="263"/>
                </a:lnTo>
                <a:close/>
              </a:path>
            </a:pathLst>
          </a:custGeom>
          <a:solidFill>
            <a:srgbClr val="604641"/>
          </a:solidFill>
          <a:ln>
            <a:noFill/>
          </a:ln>
        </p:spPr>
      </p:sp>
      <p:sp>
        <p:nvSpPr>
          <p:cNvPr id="3550" name="Freeform 820"/>
          <p:cNvSpPr/>
          <p:nvPr/>
        </p:nvSpPr>
        <p:spPr>
          <a:xfrm>
            <a:off x="1189080" y="578880"/>
            <a:ext cx="228960" cy="91800"/>
          </a:xfrm>
          <a:custGeom>
            <a:avLst/>
            <a:gdLst/>
            <a:ahLst/>
            <a:cxnLst/>
            <a:rect l="0" t="0" r="r" b="b"/>
            <a:pathLst>
              <a:path w="636" h="255">
                <a:moveTo>
                  <a:pt x="635" y="254"/>
                </a:moveTo>
                <a:lnTo>
                  <a:pt x="0" y="0"/>
                </a:lnTo>
                <a:lnTo>
                  <a:pt x="22" y="0"/>
                </a:lnTo>
                <a:lnTo>
                  <a:pt x="635" y="246"/>
                </a:lnTo>
                <a:lnTo>
                  <a:pt x="635" y="254"/>
                </a:lnTo>
                <a:close/>
              </a:path>
            </a:pathLst>
          </a:custGeom>
          <a:solidFill>
            <a:srgbClr val="5F4540"/>
          </a:solidFill>
          <a:ln>
            <a:noFill/>
          </a:ln>
        </p:spPr>
      </p:sp>
      <p:sp>
        <p:nvSpPr>
          <p:cNvPr id="3551" name="Freeform 821"/>
          <p:cNvSpPr/>
          <p:nvPr/>
        </p:nvSpPr>
        <p:spPr>
          <a:xfrm>
            <a:off x="1197000" y="578880"/>
            <a:ext cx="221040" cy="88920"/>
          </a:xfrm>
          <a:custGeom>
            <a:avLst/>
            <a:gdLst/>
            <a:ahLst/>
            <a:cxnLst/>
            <a:rect l="0" t="0" r="r" b="b"/>
            <a:pathLst>
              <a:path w="614" h="247">
                <a:moveTo>
                  <a:pt x="613" y="246"/>
                </a:moveTo>
                <a:lnTo>
                  <a:pt x="0" y="0"/>
                </a:lnTo>
                <a:lnTo>
                  <a:pt x="21" y="0"/>
                </a:lnTo>
                <a:lnTo>
                  <a:pt x="613" y="237"/>
                </a:lnTo>
                <a:lnTo>
                  <a:pt x="613" y="246"/>
                </a:lnTo>
                <a:close/>
              </a:path>
            </a:pathLst>
          </a:custGeom>
          <a:solidFill>
            <a:srgbClr val="5E443F"/>
          </a:solidFill>
          <a:ln>
            <a:noFill/>
          </a:ln>
        </p:spPr>
      </p:sp>
      <p:sp>
        <p:nvSpPr>
          <p:cNvPr id="3552" name="Freeform 822"/>
          <p:cNvSpPr/>
          <p:nvPr/>
        </p:nvSpPr>
        <p:spPr>
          <a:xfrm>
            <a:off x="1204560" y="578880"/>
            <a:ext cx="213480" cy="85680"/>
          </a:xfrm>
          <a:custGeom>
            <a:avLst/>
            <a:gdLst/>
            <a:ahLst/>
            <a:cxnLst/>
            <a:rect l="0" t="0" r="r" b="b"/>
            <a:pathLst>
              <a:path w="593" h="238">
                <a:moveTo>
                  <a:pt x="592" y="237"/>
                </a:moveTo>
                <a:lnTo>
                  <a:pt x="0" y="0"/>
                </a:lnTo>
                <a:lnTo>
                  <a:pt x="21" y="0"/>
                </a:lnTo>
                <a:lnTo>
                  <a:pt x="592" y="229"/>
                </a:lnTo>
                <a:lnTo>
                  <a:pt x="592" y="237"/>
                </a:lnTo>
                <a:close/>
              </a:path>
            </a:pathLst>
          </a:custGeom>
          <a:solidFill>
            <a:srgbClr val="5D423D"/>
          </a:solidFill>
          <a:ln>
            <a:noFill/>
          </a:ln>
        </p:spPr>
      </p:sp>
      <p:sp>
        <p:nvSpPr>
          <p:cNvPr id="3553" name="Freeform 823"/>
          <p:cNvSpPr/>
          <p:nvPr/>
        </p:nvSpPr>
        <p:spPr>
          <a:xfrm>
            <a:off x="1212120" y="578880"/>
            <a:ext cx="205920" cy="82800"/>
          </a:xfrm>
          <a:custGeom>
            <a:avLst/>
            <a:gdLst/>
            <a:ahLst/>
            <a:cxnLst/>
            <a:rect l="0" t="0" r="r" b="b"/>
            <a:pathLst>
              <a:path w="572" h="230">
                <a:moveTo>
                  <a:pt x="571" y="229"/>
                </a:moveTo>
                <a:lnTo>
                  <a:pt x="0" y="0"/>
                </a:lnTo>
                <a:lnTo>
                  <a:pt x="21" y="0"/>
                </a:lnTo>
                <a:lnTo>
                  <a:pt x="571" y="220"/>
                </a:lnTo>
                <a:lnTo>
                  <a:pt x="571" y="229"/>
                </a:lnTo>
                <a:close/>
              </a:path>
            </a:pathLst>
          </a:custGeom>
          <a:solidFill>
            <a:srgbClr val="5D413C"/>
          </a:solidFill>
          <a:ln>
            <a:noFill/>
          </a:ln>
        </p:spPr>
      </p:sp>
      <p:sp>
        <p:nvSpPr>
          <p:cNvPr id="3554" name="Freeform 824"/>
          <p:cNvSpPr/>
          <p:nvPr/>
        </p:nvSpPr>
        <p:spPr>
          <a:xfrm>
            <a:off x="1219680" y="578880"/>
            <a:ext cx="198360" cy="79560"/>
          </a:xfrm>
          <a:custGeom>
            <a:avLst/>
            <a:gdLst/>
            <a:ahLst/>
            <a:cxnLst/>
            <a:rect l="0" t="0" r="r" b="b"/>
            <a:pathLst>
              <a:path w="551" h="221">
                <a:moveTo>
                  <a:pt x="550" y="220"/>
                </a:moveTo>
                <a:lnTo>
                  <a:pt x="0" y="0"/>
                </a:lnTo>
                <a:lnTo>
                  <a:pt x="21" y="0"/>
                </a:lnTo>
                <a:lnTo>
                  <a:pt x="550" y="212"/>
                </a:lnTo>
                <a:lnTo>
                  <a:pt x="550" y="220"/>
                </a:lnTo>
                <a:close/>
              </a:path>
            </a:pathLst>
          </a:custGeom>
          <a:solidFill>
            <a:srgbClr val="5C403B"/>
          </a:solidFill>
          <a:ln>
            <a:noFill/>
          </a:ln>
        </p:spPr>
      </p:sp>
      <p:sp>
        <p:nvSpPr>
          <p:cNvPr id="3555" name="Freeform 825"/>
          <p:cNvSpPr/>
          <p:nvPr/>
        </p:nvSpPr>
        <p:spPr>
          <a:xfrm>
            <a:off x="1227240" y="578880"/>
            <a:ext cx="190800" cy="76680"/>
          </a:xfrm>
          <a:custGeom>
            <a:avLst/>
            <a:gdLst/>
            <a:ahLst/>
            <a:cxnLst/>
            <a:rect l="0" t="0" r="r" b="b"/>
            <a:pathLst>
              <a:path w="530" h="213">
                <a:moveTo>
                  <a:pt x="529" y="212"/>
                </a:moveTo>
                <a:lnTo>
                  <a:pt x="0" y="0"/>
                </a:lnTo>
                <a:lnTo>
                  <a:pt x="22" y="0"/>
                </a:lnTo>
                <a:lnTo>
                  <a:pt x="529" y="204"/>
                </a:lnTo>
                <a:lnTo>
                  <a:pt x="529" y="212"/>
                </a:lnTo>
                <a:close/>
              </a:path>
            </a:pathLst>
          </a:custGeom>
          <a:solidFill>
            <a:srgbClr val="5B3F3A"/>
          </a:solidFill>
          <a:ln>
            <a:noFill/>
          </a:ln>
        </p:spPr>
      </p:sp>
      <p:sp>
        <p:nvSpPr>
          <p:cNvPr id="3556" name="Freeform 826"/>
          <p:cNvSpPr/>
          <p:nvPr/>
        </p:nvSpPr>
        <p:spPr>
          <a:xfrm>
            <a:off x="1234800" y="578880"/>
            <a:ext cx="183240" cy="73800"/>
          </a:xfrm>
          <a:custGeom>
            <a:avLst/>
            <a:gdLst/>
            <a:ahLst/>
            <a:cxnLst/>
            <a:rect l="0" t="0" r="r" b="b"/>
            <a:pathLst>
              <a:path w="509" h="205">
                <a:moveTo>
                  <a:pt x="508" y="204"/>
                </a:moveTo>
                <a:lnTo>
                  <a:pt x="0" y="0"/>
                </a:lnTo>
                <a:lnTo>
                  <a:pt x="21" y="0"/>
                </a:lnTo>
                <a:lnTo>
                  <a:pt x="508" y="195"/>
                </a:lnTo>
                <a:lnTo>
                  <a:pt x="508" y="204"/>
                </a:lnTo>
                <a:close/>
              </a:path>
            </a:pathLst>
          </a:custGeom>
          <a:solidFill>
            <a:srgbClr val="5A3E39"/>
          </a:solidFill>
          <a:ln>
            <a:noFill/>
          </a:ln>
        </p:spPr>
      </p:sp>
      <p:sp>
        <p:nvSpPr>
          <p:cNvPr id="3557" name="Freeform 827"/>
          <p:cNvSpPr/>
          <p:nvPr/>
        </p:nvSpPr>
        <p:spPr>
          <a:xfrm>
            <a:off x="1242360" y="578880"/>
            <a:ext cx="175680" cy="70560"/>
          </a:xfrm>
          <a:custGeom>
            <a:avLst/>
            <a:gdLst/>
            <a:ahLst/>
            <a:cxnLst/>
            <a:rect l="0" t="0" r="r" b="b"/>
            <a:pathLst>
              <a:path w="488" h="196">
                <a:moveTo>
                  <a:pt x="487" y="195"/>
                </a:moveTo>
                <a:lnTo>
                  <a:pt x="0" y="0"/>
                </a:lnTo>
                <a:lnTo>
                  <a:pt x="21" y="0"/>
                </a:lnTo>
                <a:lnTo>
                  <a:pt x="487" y="187"/>
                </a:lnTo>
                <a:lnTo>
                  <a:pt x="487" y="195"/>
                </a:lnTo>
                <a:close/>
              </a:path>
            </a:pathLst>
          </a:custGeom>
          <a:solidFill>
            <a:srgbClr val="5A3D38"/>
          </a:solidFill>
          <a:ln>
            <a:noFill/>
          </a:ln>
        </p:spPr>
      </p:sp>
      <p:sp>
        <p:nvSpPr>
          <p:cNvPr id="3558" name="Freeform 828"/>
          <p:cNvSpPr/>
          <p:nvPr/>
        </p:nvSpPr>
        <p:spPr>
          <a:xfrm>
            <a:off x="1249920" y="578880"/>
            <a:ext cx="168120" cy="67680"/>
          </a:xfrm>
          <a:custGeom>
            <a:avLst/>
            <a:gdLst/>
            <a:ahLst/>
            <a:cxnLst/>
            <a:rect l="0" t="0" r="r" b="b"/>
            <a:pathLst>
              <a:path w="467" h="188">
                <a:moveTo>
                  <a:pt x="466" y="187"/>
                </a:moveTo>
                <a:lnTo>
                  <a:pt x="0" y="0"/>
                </a:lnTo>
                <a:lnTo>
                  <a:pt x="22" y="0"/>
                </a:lnTo>
                <a:lnTo>
                  <a:pt x="466" y="178"/>
                </a:lnTo>
                <a:lnTo>
                  <a:pt x="466" y="187"/>
                </a:lnTo>
                <a:close/>
              </a:path>
            </a:pathLst>
          </a:custGeom>
          <a:solidFill>
            <a:srgbClr val="593C37"/>
          </a:solidFill>
          <a:ln>
            <a:noFill/>
          </a:ln>
        </p:spPr>
      </p:sp>
      <p:sp>
        <p:nvSpPr>
          <p:cNvPr id="3559" name="Freeform 829"/>
          <p:cNvSpPr/>
          <p:nvPr/>
        </p:nvSpPr>
        <p:spPr>
          <a:xfrm>
            <a:off x="1257480" y="578880"/>
            <a:ext cx="160560" cy="64440"/>
          </a:xfrm>
          <a:custGeom>
            <a:avLst/>
            <a:gdLst/>
            <a:ahLst/>
            <a:cxnLst/>
            <a:rect l="0" t="0" r="r" b="b"/>
            <a:pathLst>
              <a:path w="446" h="179">
                <a:moveTo>
                  <a:pt x="445" y="178"/>
                </a:moveTo>
                <a:lnTo>
                  <a:pt x="0" y="0"/>
                </a:lnTo>
                <a:lnTo>
                  <a:pt x="21" y="0"/>
                </a:lnTo>
                <a:lnTo>
                  <a:pt x="445" y="170"/>
                </a:lnTo>
                <a:lnTo>
                  <a:pt x="445" y="178"/>
                </a:lnTo>
                <a:close/>
              </a:path>
            </a:pathLst>
          </a:custGeom>
          <a:solidFill>
            <a:srgbClr val="593B36"/>
          </a:solidFill>
          <a:ln>
            <a:noFill/>
          </a:ln>
        </p:spPr>
      </p:sp>
      <p:sp>
        <p:nvSpPr>
          <p:cNvPr id="3560" name="Freeform 830"/>
          <p:cNvSpPr/>
          <p:nvPr/>
        </p:nvSpPr>
        <p:spPr>
          <a:xfrm>
            <a:off x="1265040" y="578880"/>
            <a:ext cx="153000" cy="61560"/>
          </a:xfrm>
          <a:custGeom>
            <a:avLst/>
            <a:gdLst/>
            <a:ahLst/>
            <a:cxnLst/>
            <a:rect l="0" t="0" r="r" b="b"/>
            <a:pathLst>
              <a:path w="425" h="171">
                <a:moveTo>
                  <a:pt x="424" y="170"/>
                </a:moveTo>
                <a:lnTo>
                  <a:pt x="0" y="0"/>
                </a:lnTo>
                <a:lnTo>
                  <a:pt x="22" y="0"/>
                </a:lnTo>
                <a:lnTo>
                  <a:pt x="424" y="161"/>
                </a:lnTo>
                <a:lnTo>
                  <a:pt x="424" y="170"/>
                </a:lnTo>
                <a:close/>
              </a:path>
            </a:pathLst>
          </a:custGeom>
          <a:solidFill>
            <a:srgbClr val="583A34"/>
          </a:solidFill>
          <a:ln>
            <a:noFill/>
          </a:ln>
        </p:spPr>
      </p:sp>
      <p:sp>
        <p:nvSpPr>
          <p:cNvPr id="3561" name="Freeform 831"/>
          <p:cNvSpPr/>
          <p:nvPr/>
        </p:nvSpPr>
        <p:spPr>
          <a:xfrm>
            <a:off x="1272960" y="578880"/>
            <a:ext cx="145080" cy="58320"/>
          </a:xfrm>
          <a:custGeom>
            <a:avLst/>
            <a:gdLst/>
            <a:ahLst/>
            <a:cxnLst/>
            <a:rect l="0" t="0" r="r" b="b"/>
            <a:pathLst>
              <a:path w="403" h="162">
                <a:moveTo>
                  <a:pt x="402" y="161"/>
                </a:moveTo>
                <a:lnTo>
                  <a:pt x="0" y="0"/>
                </a:lnTo>
                <a:lnTo>
                  <a:pt x="21" y="0"/>
                </a:lnTo>
                <a:lnTo>
                  <a:pt x="402" y="153"/>
                </a:lnTo>
                <a:lnTo>
                  <a:pt x="402" y="161"/>
                </a:lnTo>
                <a:close/>
              </a:path>
            </a:pathLst>
          </a:custGeom>
          <a:solidFill>
            <a:srgbClr val="583932"/>
          </a:solidFill>
          <a:ln>
            <a:noFill/>
          </a:ln>
        </p:spPr>
      </p:sp>
      <p:sp>
        <p:nvSpPr>
          <p:cNvPr id="3562" name="Freeform 832"/>
          <p:cNvSpPr/>
          <p:nvPr/>
        </p:nvSpPr>
        <p:spPr>
          <a:xfrm>
            <a:off x="1280520" y="578880"/>
            <a:ext cx="137520" cy="55440"/>
          </a:xfrm>
          <a:custGeom>
            <a:avLst/>
            <a:gdLst/>
            <a:ahLst/>
            <a:cxnLst/>
            <a:rect l="0" t="0" r="r" b="b"/>
            <a:pathLst>
              <a:path w="382" h="154">
                <a:moveTo>
                  <a:pt x="381" y="153"/>
                </a:moveTo>
                <a:lnTo>
                  <a:pt x="0" y="0"/>
                </a:lnTo>
                <a:lnTo>
                  <a:pt x="21" y="0"/>
                </a:lnTo>
                <a:lnTo>
                  <a:pt x="381" y="145"/>
                </a:lnTo>
                <a:lnTo>
                  <a:pt x="381" y="153"/>
                </a:lnTo>
                <a:close/>
              </a:path>
            </a:pathLst>
          </a:custGeom>
          <a:solidFill>
            <a:srgbClr val="573831"/>
          </a:solidFill>
          <a:ln>
            <a:noFill/>
          </a:ln>
        </p:spPr>
      </p:sp>
      <p:sp>
        <p:nvSpPr>
          <p:cNvPr id="3563" name="Freeform 833"/>
          <p:cNvSpPr/>
          <p:nvPr/>
        </p:nvSpPr>
        <p:spPr>
          <a:xfrm>
            <a:off x="1288080" y="578880"/>
            <a:ext cx="129960" cy="52560"/>
          </a:xfrm>
          <a:custGeom>
            <a:avLst/>
            <a:gdLst/>
            <a:ahLst/>
            <a:cxnLst/>
            <a:rect l="0" t="0" r="r" b="b"/>
            <a:pathLst>
              <a:path w="361" h="146">
                <a:moveTo>
                  <a:pt x="360" y="145"/>
                </a:moveTo>
                <a:lnTo>
                  <a:pt x="0" y="0"/>
                </a:lnTo>
                <a:lnTo>
                  <a:pt x="21" y="0"/>
                </a:lnTo>
                <a:lnTo>
                  <a:pt x="360" y="136"/>
                </a:lnTo>
                <a:lnTo>
                  <a:pt x="360" y="145"/>
                </a:lnTo>
                <a:close/>
              </a:path>
            </a:pathLst>
          </a:custGeom>
          <a:solidFill>
            <a:srgbClr val="573730"/>
          </a:solidFill>
          <a:ln>
            <a:noFill/>
          </a:ln>
        </p:spPr>
      </p:sp>
      <p:sp>
        <p:nvSpPr>
          <p:cNvPr id="3564" name="Freeform 834"/>
          <p:cNvSpPr/>
          <p:nvPr/>
        </p:nvSpPr>
        <p:spPr>
          <a:xfrm>
            <a:off x="1295640" y="578880"/>
            <a:ext cx="122400" cy="49320"/>
          </a:xfrm>
          <a:custGeom>
            <a:avLst/>
            <a:gdLst/>
            <a:ahLst/>
            <a:cxnLst/>
            <a:rect l="0" t="0" r="r" b="b"/>
            <a:pathLst>
              <a:path w="340" h="137">
                <a:moveTo>
                  <a:pt x="339" y="136"/>
                </a:moveTo>
                <a:lnTo>
                  <a:pt x="0" y="0"/>
                </a:lnTo>
                <a:lnTo>
                  <a:pt x="21" y="0"/>
                </a:lnTo>
                <a:lnTo>
                  <a:pt x="339" y="128"/>
                </a:lnTo>
                <a:lnTo>
                  <a:pt x="339" y="136"/>
                </a:lnTo>
                <a:close/>
              </a:path>
            </a:pathLst>
          </a:custGeom>
          <a:solidFill>
            <a:srgbClr val="56362F"/>
          </a:solidFill>
          <a:ln>
            <a:noFill/>
          </a:ln>
        </p:spPr>
      </p:sp>
      <p:sp>
        <p:nvSpPr>
          <p:cNvPr id="3565" name="Freeform 835"/>
          <p:cNvSpPr/>
          <p:nvPr/>
        </p:nvSpPr>
        <p:spPr>
          <a:xfrm>
            <a:off x="1303200" y="578880"/>
            <a:ext cx="114840" cy="46440"/>
          </a:xfrm>
          <a:custGeom>
            <a:avLst/>
            <a:gdLst/>
            <a:ahLst/>
            <a:cxnLst/>
            <a:rect l="0" t="0" r="r" b="b"/>
            <a:pathLst>
              <a:path w="319" h="129">
                <a:moveTo>
                  <a:pt x="318" y="128"/>
                </a:moveTo>
                <a:lnTo>
                  <a:pt x="0" y="0"/>
                </a:lnTo>
                <a:lnTo>
                  <a:pt x="22" y="0"/>
                </a:lnTo>
                <a:lnTo>
                  <a:pt x="318" y="119"/>
                </a:lnTo>
                <a:lnTo>
                  <a:pt x="318" y="128"/>
                </a:lnTo>
                <a:close/>
              </a:path>
            </a:pathLst>
          </a:custGeom>
          <a:solidFill>
            <a:srgbClr val="55352E"/>
          </a:solidFill>
          <a:ln>
            <a:noFill/>
          </a:ln>
        </p:spPr>
      </p:sp>
      <p:sp>
        <p:nvSpPr>
          <p:cNvPr id="3566" name="Freeform 836"/>
          <p:cNvSpPr/>
          <p:nvPr/>
        </p:nvSpPr>
        <p:spPr>
          <a:xfrm>
            <a:off x="1310760" y="578880"/>
            <a:ext cx="107280" cy="43200"/>
          </a:xfrm>
          <a:custGeom>
            <a:avLst/>
            <a:gdLst/>
            <a:ahLst/>
            <a:cxnLst/>
            <a:rect l="0" t="0" r="r" b="b"/>
            <a:pathLst>
              <a:path w="298" h="120">
                <a:moveTo>
                  <a:pt x="297" y="119"/>
                </a:moveTo>
                <a:lnTo>
                  <a:pt x="0" y="0"/>
                </a:lnTo>
                <a:lnTo>
                  <a:pt x="21" y="0"/>
                </a:lnTo>
                <a:lnTo>
                  <a:pt x="297" y="111"/>
                </a:lnTo>
                <a:lnTo>
                  <a:pt x="297" y="119"/>
                </a:lnTo>
                <a:close/>
              </a:path>
            </a:pathLst>
          </a:custGeom>
          <a:solidFill>
            <a:srgbClr val="54332D"/>
          </a:solidFill>
          <a:ln>
            <a:noFill/>
          </a:ln>
        </p:spPr>
      </p:sp>
      <p:sp>
        <p:nvSpPr>
          <p:cNvPr id="3567" name="Freeform 837"/>
          <p:cNvSpPr/>
          <p:nvPr/>
        </p:nvSpPr>
        <p:spPr>
          <a:xfrm>
            <a:off x="1318320" y="578880"/>
            <a:ext cx="99720" cy="40320"/>
          </a:xfrm>
          <a:custGeom>
            <a:avLst/>
            <a:gdLst/>
            <a:ahLst/>
            <a:cxnLst/>
            <a:rect l="0" t="0" r="r" b="b"/>
            <a:pathLst>
              <a:path w="277" h="112">
                <a:moveTo>
                  <a:pt x="276" y="111"/>
                </a:moveTo>
                <a:lnTo>
                  <a:pt x="0" y="0"/>
                </a:lnTo>
                <a:lnTo>
                  <a:pt x="21" y="0"/>
                </a:lnTo>
                <a:lnTo>
                  <a:pt x="276" y="102"/>
                </a:lnTo>
                <a:lnTo>
                  <a:pt x="276" y="111"/>
                </a:lnTo>
                <a:close/>
              </a:path>
            </a:pathLst>
          </a:custGeom>
          <a:solidFill>
            <a:srgbClr val="54322C"/>
          </a:solidFill>
          <a:ln>
            <a:noFill/>
          </a:ln>
        </p:spPr>
      </p:sp>
      <p:sp>
        <p:nvSpPr>
          <p:cNvPr id="3568" name="Freeform 838"/>
          <p:cNvSpPr/>
          <p:nvPr/>
        </p:nvSpPr>
        <p:spPr>
          <a:xfrm>
            <a:off x="1325880" y="578880"/>
            <a:ext cx="92160" cy="37080"/>
          </a:xfrm>
          <a:custGeom>
            <a:avLst/>
            <a:gdLst/>
            <a:ahLst/>
            <a:cxnLst/>
            <a:rect l="0" t="0" r="r" b="b"/>
            <a:pathLst>
              <a:path w="256" h="103">
                <a:moveTo>
                  <a:pt x="255" y="102"/>
                </a:moveTo>
                <a:lnTo>
                  <a:pt x="0" y="0"/>
                </a:lnTo>
                <a:lnTo>
                  <a:pt x="21" y="0"/>
                </a:lnTo>
                <a:lnTo>
                  <a:pt x="255" y="94"/>
                </a:lnTo>
                <a:lnTo>
                  <a:pt x="255" y="102"/>
                </a:lnTo>
                <a:close/>
              </a:path>
            </a:pathLst>
          </a:custGeom>
          <a:solidFill>
            <a:srgbClr val="54322B"/>
          </a:solidFill>
          <a:ln>
            <a:noFill/>
          </a:ln>
        </p:spPr>
      </p:sp>
      <p:sp>
        <p:nvSpPr>
          <p:cNvPr id="3569" name="Freeform 839"/>
          <p:cNvSpPr/>
          <p:nvPr/>
        </p:nvSpPr>
        <p:spPr>
          <a:xfrm>
            <a:off x="1333440" y="578880"/>
            <a:ext cx="84600" cy="34200"/>
          </a:xfrm>
          <a:custGeom>
            <a:avLst/>
            <a:gdLst/>
            <a:ahLst/>
            <a:cxnLst/>
            <a:rect l="0" t="0" r="r" b="b"/>
            <a:pathLst>
              <a:path w="235" h="95">
                <a:moveTo>
                  <a:pt x="234" y="94"/>
                </a:moveTo>
                <a:lnTo>
                  <a:pt x="0" y="0"/>
                </a:lnTo>
                <a:lnTo>
                  <a:pt x="21" y="0"/>
                </a:lnTo>
                <a:lnTo>
                  <a:pt x="234" y="85"/>
                </a:lnTo>
                <a:lnTo>
                  <a:pt x="234" y="94"/>
                </a:lnTo>
                <a:close/>
              </a:path>
            </a:pathLst>
          </a:custGeom>
          <a:solidFill>
            <a:srgbClr val="533129"/>
          </a:solidFill>
          <a:ln>
            <a:noFill/>
          </a:ln>
        </p:spPr>
      </p:sp>
      <p:sp>
        <p:nvSpPr>
          <p:cNvPr id="3570" name="Freeform 840"/>
          <p:cNvSpPr/>
          <p:nvPr/>
        </p:nvSpPr>
        <p:spPr>
          <a:xfrm>
            <a:off x="1341000" y="578880"/>
            <a:ext cx="77040" cy="30960"/>
          </a:xfrm>
          <a:custGeom>
            <a:avLst/>
            <a:gdLst/>
            <a:ahLst/>
            <a:cxnLst/>
            <a:rect l="0" t="0" r="r" b="b"/>
            <a:pathLst>
              <a:path w="214" h="86">
                <a:moveTo>
                  <a:pt x="213" y="85"/>
                </a:moveTo>
                <a:lnTo>
                  <a:pt x="0" y="0"/>
                </a:lnTo>
                <a:lnTo>
                  <a:pt x="22" y="0"/>
                </a:lnTo>
                <a:lnTo>
                  <a:pt x="213" y="77"/>
                </a:lnTo>
                <a:lnTo>
                  <a:pt x="213" y="85"/>
                </a:lnTo>
                <a:close/>
              </a:path>
            </a:pathLst>
          </a:custGeom>
          <a:solidFill>
            <a:srgbClr val="533028"/>
          </a:solidFill>
          <a:ln>
            <a:noFill/>
          </a:ln>
        </p:spPr>
      </p:sp>
      <p:sp>
        <p:nvSpPr>
          <p:cNvPr id="3571" name="Freeform 841"/>
          <p:cNvSpPr/>
          <p:nvPr/>
        </p:nvSpPr>
        <p:spPr>
          <a:xfrm>
            <a:off x="1348920" y="578880"/>
            <a:ext cx="69120" cy="28080"/>
          </a:xfrm>
          <a:custGeom>
            <a:avLst/>
            <a:gdLst/>
            <a:ahLst/>
            <a:cxnLst/>
            <a:rect l="0" t="0" r="r" b="b"/>
            <a:pathLst>
              <a:path w="192" h="78">
                <a:moveTo>
                  <a:pt x="191" y="77"/>
                </a:moveTo>
                <a:lnTo>
                  <a:pt x="0" y="0"/>
                </a:lnTo>
                <a:lnTo>
                  <a:pt x="21" y="0"/>
                </a:lnTo>
                <a:lnTo>
                  <a:pt x="191" y="69"/>
                </a:lnTo>
                <a:lnTo>
                  <a:pt x="191" y="77"/>
                </a:lnTo>
                <a:close/>
              </a:path>
            </a:pathLst>
          </a:custGeom>
          <a:solidFill>
            <a:srgbClr val="522F27"/>
          </a:solidFill>
          <a:ln>
            <a:noFill/>
          </a:ln>
        </p:spPr>
      </p:sp>
      <p:sp>
        <p:nvSpPr>
          <p:cNvPr id="3572" name="Freeform 842"/>
          <p:cNvSpPr/>
          <p:nvPr/>
        </p:nvSpPr>
        <p:spPr>
          <a:xfrm>
            <a:off x="1356480" y="578880"/>
            <a:ext cx="61560" cy="25200"/>
          </a:xfrm>
          <a:custGeom>
            <a:avLst/>
            <a:gdLst/>
            <a:ahLst/>
            <a:cxnLst/>
            <a:rect l="0" t="0" r="r" b="b"/>
            <a:pathLst>
              <a:path w="171" h="70">
                <a:moveTo>
                  <a:pt x="170" y="69"/>
                </a:moveTo>
                <a:lnTo>
                  <a:pt x="0" y="0"/>
                </a:lnTo>
                <a:lnTo>
                  <a:pt x="22" y="0"/>
                </a:lnTo>
                <a:lnTo>
                  <a:pt x="170" y="60"/>
                </a:lnTo>
                <a:lnTo>
                  <a:pt x="170" y="69"/>
                </a:lnTo>
                <a:close/>
              </a:path>
            </a:pathLst>
          </a:custGeom>
          <a:solidFill>
            <a:srgbClr val="522E26"/>
          </a:solidFill>
          <a:ln>
            <a:noFill/>
          </a:ln>
        </p:spPr>
      </p:sp>
      <p:sp>
        <p:nvSpPr>
          <p:cNvPr id="3573" name="Freeform 843"/>
          <p:cNvSpPr/>
          <p:nvPr/>
        </p:nvSpPr>
        <p:spPr>
          <a:xfrm>
            <a:off x="1364040" y="578880"/>
            <a:ext cx="54000" cy="21960"/>
          </a:xfrm>
          <a:custGeom>
            <a:avLst/>
            <a:gdLst/>
            <a:ahLst/>
            <a:cxnLst/>
            <a:rect l="0" t="0" r="r" b="b"/>
            <a:pathLst>
              <a:path w="150" h="61">
                <a:moveTo>
                  <a:pt x="149" y="60"/>
                </a:moveTo>
                <a:lnTo>
                  <a:pt x="0" y="0"/>
                </a:lnTo>
                <a:lnTo>
                  <a:pt x="21" y="0"/>
                </a:lnTo>
                <a:lnTo>
                  <a:pt x="149" y="52"/>
                </a:lnTo>
                <a:lnTo>
                  <a:pt x="149" y="60"/>
                </a:lnTo>
                <a:close/>
              </a:path>
            </a:pathLst>
          </a:custGeom>
          <a:solidFill>
            <a:srgbClr val="512D24"/>
          </a:solidFill>
          <a:ln>
            <a:noFill/>
          </a:ln>
        </p:spPr>
      </p:sp>
      <p:sp>
        <p:nvSpPr>
          <p:cNvPr id="3574" name="Freeform 844"/>
          <p:cNvSpPr/>
          <p:nvPr/>
        </p:nvSpPr>
        <p:spPr>
          <a:xfrm>
            <a:off x="1371600" y="578880"/>
            <a:ext cx="46440" cy="19080"/>
          </a:xfrm>
          <a:custGeom>
            <a:avLst/>
            <a:gdLst/>
            <a:ahLst/>
            <a:cxnLst/>
            <a:rect l="0" t="0" r="r" b="b"/>
            <a:pathLst>
              <a:path w="129" h="53">
                <a:moveTo>
                  <a:pt x="128" y="52"/>
                </a:moveTo>
                <a:lnTo>
                  <a:pt x="0" y="0"/>
                </a:lnTo>
                <a:lnTo>
                  <a:pt x="21" y="0"/>
                </a:lnTo>
                <a:lnTo>
                  <a:pt x="128" y="43"/>
                </a:lnTo>
                <a:lnTo>
                  <a:pt x="128" y="52"/>
                </a:lnTo>
                <a:close/>
              </a:path>
            </a:pathLst>
          </a:custGeom>
          <a:solidFill>
            <a:srgbClr val="512C23"/>
          </a:solidFill>
          <a:ln>
            <a:noFill/>
          </a:ln>
        </p:spPr>
      </p:sp>
      <p:sp>
        <p:nvSpPr>
          <p:cNvPr id="3575" name="Freeform 845"/>
          <p:cNvSpPr/>
          <p:nvPr/>
        </p:nvSpPr>
        <p:spPr>
          <a:xfrm>
            <a:off x="1379160" y="578880"/>
            <a:ext cx="38880" cy="15840"/>
          </a:xfrm>
          <a:custGeom>
            <a:avLst/>
            <a:gdLst/>
            <a:ahLst/>
            <a:cxnLst/>
            <a:rect l="0" t="0" r="r" b="b"/>
            <a:pathLst>
              <a:path w="108" h="44">
                <a:moveTo>
                  <a:pt x="107" y="43"/>
                </a:moveTo>
                <a:lnTo>
                  <a:pt x="0" y="0"/>
                </a:lnTo>
                <a:lnTo>
                  <a:pt x="22" y="0"/>
                </a:lnTo>
                <a:lnTo>
                  <a:pt x="107" y="35"/>
                </a:lnTo>
                <a:lnTo>
                  <a:pt x="107" y="43"/>
                </a:lnTo>
                <a:close/>
              </a:path>
            </a:pathLst>
          </a:custGeom>
          <a:solidFill>
            <a:srgbClr val="512B22"/>
          </a:solidFill>
          <a:ln>
            <a:noFill/>
          </a:ln>
        </p:spPr>
      </p:sp>
      <p:sp>
        <p:nvSpPr>
          <p:cNvPr id="3576" name="Freeform 846"/>
          <p:cNvSpPr/>
          <p:nvPr/>
        </p:nvSpPr>
        <p:spPr>
          <a:xfrm>
            <a:off x="1386720" y="578880"/>
            <a:ext cx="31320" cy="12960"/>
          </a:xfrm>
          <a:custGeom>
            <a:avLst/>
            <a:gdLst/>
            <a:ahLst/>
            <a:cxnLst/>
            <a:rect l="0" t="0" r="r" b="b"/>
            <a:pathLst>
              <a:path w="87" h="36">
                <a:moveTo>
                  <a:pt x="86" y="35"/>
                </a:moveTo>
                <a:lnTo>
                  <a:pt x="0" y="0"/>
                </a:lnTo>
                <a:lnTo>
                  <a:pt x="21" y="0"/>
                </a:lnTo>
                <a:lnTo>
                  <a:pt x="86" y="25"/>
                </a:lnTo>
                <a:lnTo>
                  <a:pt x="86" y="35"/>
                </a:lnTo>
                <a:close/>
              </a:path>
            </a:pathLst>
          </a:custGeom>
          <a:solidFill>
            <a:srgbClr val="502A21"/>
          </a:solidFill>
          <a:ln>
            <a:noFill/>
          </a:ln>
        </p:spPr>
      </p:sp>
      <p:sp>
        <p:nvSpPr>
          <p:cNvPr id="3577" name="Freeform 847"/>
          <p:cNvSpPr/>
          <p:nvPr/>
        </p:nvSpPr>
        <p:spPr>
          <a:xfrm>
            <a:off x="1394280" y="578880"/>
            <a:ext cx="23760" cy="9720"/>
          </a:xfrm>
          <a:custGeom>
            <a:avLst/>
            <a:gdLst/>
            <a:ahLst/>
            <a:cxnLst/>
            <a:rect l="0" t="0" r="r" b="b"/>
            <a:pathLst>
              <a:path w="66" h="27">
                <a:moveTo>
                  <a:pt x="65" y="26"/>
                </a:moveTo>
                <a:lnTo>
                  <a:pt x="0" y="0"/>
                </a:lnTo>
                <a:lnTo>
                  <a:pt x="22" y="0"/>
                </a:lnTo>
                <a:lnTo>
                  <a:pt x="65" y="18"/>
                </a:lnTo>
                <a:lnTo>
                  <a:pt x="65" y="26"/>
                </a:lnTo>
                <a:close/>
              </a:path>
            </a:pathLst>
          </a:custGeom>
          <a:solidFill>
            <a:srgbClr val="50291F"/>
          </a:solidFill>
          <a:ln>
            <a:noFill/>
          </a:ln>
        </p:spPr>
      </p:sp>
      <p:sp>
        <p:nvSpPr>
          <p:cNvPr id="3578" name="Freeform 848"/>
          <p:cNvSpPr/>
          <p:nvPr/>
        </p:nvSpPr>
        <p:spPr>
          <a:xfrm>
            <a:off x="1401840" y="578880"/>
            <a:ext cx="16200" cy="6840"/>
          </a:xfrm>
          <a:custGeom>
            <a:avLst/>
            <a:gdLst/>
            <a:ahLst/>
            <a:cxnLst/>
            <a:rect l="0" t="0" r="r" b="b"/>
            <a:pathLst>
              <a:path w="45" h="19">
                <a:moveTo>
                  <a:pt x="44" y="18"/>
                </a:moveTo>
                <a:lnTo>
                  <a:pt x="0" y="0"/>
                </a:lnTo>
                <a:lnTo>
                  <a:pt x="21" y="0"/>
                </a:lnTo>
                <a:lnTo>
                  <a:pt x="44" y="9"/>
                </a:lnTo>
                <a:lnTo>
                  <a:pt x="44" y="18"/>
                </a:lnTo>
                <a:close/>
              </a:path>
            </a:pathLst>
          </a:custGeom>
          <a:solidFill>
            <a:srgbClr val="50281E"/>
          </a:solidFill>
          <a:ln>
            <a:noFill/>
          </a:ln>
        </p:spPr>
      </p:sp>
      <p:sp>
        <p:nvSpPr>
          <p:cNvPr id="3579" name="Freeform 849"/>
          <p:cNvSpPr/>
          <p:nvPr/>
        </p:nvSpPr>
        <p:spPr>
          <a:xfrm>
            <a:off x="1409400" y="578880"/>
            <a:ext cx="8640" cy="3960"/>
          </a:xfrm>
          <a:custGeom>
            <a:avLst/>
            <a:gdLst/>
            <a:ahLst/>
            <a:cxnLst/>
            <a:rect l="0" t="0" r="r" b="b"/>
            <a:pathLst>
              <a:path w="24" h="11">
                <a:moveTo>
                  <a:pt x="23" y="10"/>
                </a:moveTo>
                <a:lnTo>
                  <a:pt x="0" y="0"/>
                </a:lnTo>
                <a:lnTo>
                  <a:pt x="23" y="0"/>
                </a:lnTo>
                <a:lnTo>
                  <a:pt x="23" y="10"/>
                </a:lnTo>
                <a:close/>
              </a:path>
            </a:pathLst>
          </a:custGeom>
          <a:solidFill>
            <a:srgbClr val="4F271C"/>
          </a:solidFill>
          <a:ln>
            <a:noFill/>
          </a:ln>
        </p:spPr>
      </p:sp>
      <p:sp>
        <p:nvSpPr>
          <p:cNvPr id="3580" name="Line 850"/>
          <p:cNvSpPr/>
          <p:nvPr/>
        </p:nvSpPr>
        <p:spPr>
          <a:xfrm>
            <a:off x="432000" y="1135800"/>
            <a:ext cx="87354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pic>
        <p:nvPicPr>
          <p:cNvPr id="3581" name="Рисунок 3580"/>
          <p:cNvPicPr/>
          <p:nvPr/>
        </p:nvPicPr>
        <p:blipFill>
          <a:blip r:embed="rId2"/>
          <a:stretch/>
        </p:blipFill>
        <p:spPr>
          <a:xfrm>
            <a:off x="2851560" y="1257480"/>
            <a:ext cx="6599160" cy="911880"/>
          </a:xfrm>
          <a:prstGeom prst="rect">
            <a:avLst/>
          </a:prstGeom>
          <a:ln>
            <a:noFill/>
          </a:ln>
        </p:spPr>
      </p:pic>
      <p:sp>
        <p:nvSpPr>
          <p:cNvPr id="3582" name="TextShape 851"/>
          <p:cNvSpPr txBox="1"/>
          <p:nvPr/>
        </p:nvSpPr>
        <p:spPr>
          <a:xfrm>
            <a:off x="3042360" y="381240"/>
            <a:ext cx="4988880" cy="532440"/>
          </a:xfrm>
          <a:prstGeom prst="rect">
            <a:avLst/>
          </a:prstGeom>
          <a:noFill/>
          <a:ln>
            <a:noFill/>
          </a:ln>
        </p:spPr>
        <p:txBody>
          <a:bodyPr lIns="0" tIns="0" rIns="0" bIns="0">
            <a:noAutofit/>
          </a:bodyPr>
          <a:lstStyle/>
          <a:p>
            <a:r>
              <a:rPr lang="en-US" sz="3600" b="1" i="1" strike="noStrike" spc="-1">
                <a:solidFill>
                  <a:srgbClr val="C00000"/>
                </a:solidFill>
                <a:latin typeface="Trebuchet MS"/>
              </a:rPr>
              <a:t>Сроки проведения ЕГЭ</a:t>
            </a:r>
            <a:endParaRPr lang="en-US" sz="3600" b="0" strike="noStrike" spc="-1">
              <a:latin typeface="Times New Roman"/>
            </a:endParaRPr>
          </a:p>
        </p:txBody>
      </p:sp>
      <p:pic>
        <p:nvPicPr>
          <p:cNvPr id="3583" name="Рисунок 3582"/>
          <p:cNvPicPr/>
          <p:nvPr/>
        </p:nvPicPr>
        <p:blipFill>
          <a:blip r:embed="rId3"/>
          <a:stretch/>
        </p:blipFill>
        <p:spPr>
          <a:xfrm>
            <a:off x="3960720" y="1744920"/>
            <a:ext cx="4663800" cy="911880"/>
          </a:xfrm>
          <a:prstGeom prst="rect">
            <a:avLst/>
          </a:prstGeom>
          <a:ln>
            <a:noFill/>
          </a:ln>
        </p:spPr>
      </p:pic>
      <p:sp>
        <p:nvSpPr>
          <p:cNvPr id="3584" name="TextShape 852"/>
          <p:cNvSpPr txBox="1"/>
          <p:nvPr/>
        </p:nvSpPr>
        <p:spPr>
          <a:xfrm>
            <a:off x="3111840" y="1451880"/>
            <a:ext cx="6081480" cy="456120"/>
          </a:xfrm>
          <a:prstGeom prst="rect">
            <a:avLst/>
          </a:prstGeom>
          <a:noFill/>
          <a:ln>
            <a:noFill/>
          </a:ln>
        </p:spPr>
        <p:txBody>
          <a:bodyPr lIns="0" tIns="0" rIns="0" bIns="0">
            <a:noAutofit/>
          </a:bodyPr>
          <a:lstStyle/>
          <a:p>
            <a:r>
              <a:rPr lang="en-US" sz="3209" b="1" i="1" strike="noStrike" spc="-1">
                <a:solidFill>
                  <a:srgbClr val="002060"/>
                </a:solidFill>
                <a:latin typeface="Arial"/>
              </a:rPr>
              <a:t>Министерство образования </a:t>
            </a:r>
            <a:endParaRPr lang="en-US" sz="3209" b="0" strike="noStrike" spc="-1">
              <a:latin typeface="Times New Roman"/>
            </a:endParaRPr>
          </a:p>
        </p:txBody>
      </p:sp>
      <p:pic>
        <p:nvPicPr>
          <p:cNvPr id="3585" name="Рисунок 3584"/>
          <p:cNvPicPr/>
          <p:nvPr/>
        </p:nvPicPr>
        <p:blipFill>
          <a:blip r:embed="rId4"/>
          <a:stretch/>
        </p:blipFill>
        <p:spPr>
          <a:xfrm>
            <a:off x="3514320" y="2232720"/>
            <a:ext cx="5559840" cy="911880"/>
          </a:xfrm>
          <a:prstGeom prst="rect">
            <a:avLst/>
          </a:prstGeom>
          <a:ln>
            <a:noFill/>
          </a:ln>
        </p:spPr>
      </p:pic>
      <p:sp>
        <p:nvSpPr>
          <p:cNvPr id="3586" name="TextShape 853"/>
          <p:cNvSpPr txBox="1"/>
          <p:nvPr/>
        </p:nvSpPr>
        <p:spPr>
          <a:xfrm>
            <a:off x="4221360" y="1940040"/>
            <a:ext cx="4133880" cy="456120"/>
          </a:xfrm>
          <a:prstGeom prst="rect">
            <a:avLst/>
          </a:prstGeom>
          <a:noFill/>
          <a:ln>
            <a:noFill/>
          </a:ln>
        </p:spPr>
        <p:txBody>
          <a:bodyPr lIns="0" tIns="0" rIns="0" bIns="0">
            <a:noAutofit/>
          </a:bodyPr>
          <a:lstStyle/>
          <a:p>
            <a:r>
              <a:rPr lang="en-US" sz="3209" b="1" i="1" strike="noStrike" spc="-1">
                <a:solidFill>
                  <a:srgbClr val="002060"/>
                </a:solidFill>
                <a:latin typeface="Arial"/>
              </a:rPr>
              <a:t>и науки Российской </a:t>
            </a:r>
            <a:endParaRPr lang="en-US" sz="3209" b="0" strike="noStrike" spc="-1">
              <a:latin typeface="Times New Roman"/>
            </a:endParaRPr>
          </a:p>
        </p:txBody>
      </p:sp>
      <p:pic>
        <p:nvPicPr>
          <p:cNvPr id="3587" name="Рисунок 3586"/>
          <p:cNvPicPr/>
          <p:nvPr/>
        </p:nvPicPr>
        <p:blipFill>
          <a:blip r:embed="rId5"/>
          <a:stretch/>
        </p:blipFill>
        <p:spPr>
          <a:xfrm>
            <a:off x="3179160" y="2720520"/>
            <a:ext cx="1722600" cy="911880"/>
          </a:xfrm>
          <a:prstGeom prst="rect">
            <a:avLst/>
          </a:prstGeom>
          <a:ln>
            <a:noFill/>
          </a:ln>
        </p:spPr>
      </p:pic>
      <p:sp>
        <p:nvSpPr>
          <p:cNvPr id="3588" name="TextShape 854"/>
          <p:cNvSpPr txBox="1"/>
          <p:nvPr/>
        </p:nvSpPr>
        <p:spPr>
          <a:xfrm>
            <a:off x="3774600" y="2427480"/>
            <a:ext cx="5005440" cy="456120"/>
          </a:xfrm>
          <a:prstGeom prst="rect">
            <a:avLst/>
          </a:prstGeom>
          <a:noFill/>
          <a:ln>
            <a:noFill/>
          </a:ln>
        </p:spPr>
        <p:txBody>
          <a:bodyPr lIns="0" tIns="0" rIns="0" bIns="0">
            <a:noAutofit/>
          </a:bodyPr>
          <a:lstStyle/>
          <a:p>
            <a:r>
              <a:rPr lang="en-US" sz="3209" b="1" i="1" strike="noStrike" spc="-1">
                <a:solidFill>
                  <a:srgbClr val="002060"/>
                </a:solidFill>
                <a:latin typeface="Arial"/>
              </a:rPr>
              <a:t>Федерации определяет </a:t>
            </a:r>
            <a:endParaRPr lang="en-US" sz="3209" b="0" strike="noStrike" spc="-1">
              <a:latin typeface="Times New Roman"/>
            </a:endParaRPr>
          </a:p>
        </p:txBody>
      </p:sp>
      <p:pic>
        <p:nvPicPr>
          <p:cNvPr id="3589" name="Рисунок 3588"/>
          <p:cNvPicPr/>
          <p:nvPr/>
        </p:nvPicPr>
        <p:blipFill>
          <a:blip r:embed="rId6"/>
          <a:stretch/>
        </p:blipFill>
        <p:spPr>
          <a:xfrm>
            <a:off x="3422880" y="3279600"/>
            <a:ext cx="1234800" cy="101160"/>
          </a:xfrm>
          <a:prstGeom prst="rect">
            <a:avLst/>
          </a:prstGeom>
          <a:ln>
            <a:noFill/>
          </a:ln>
        </p:spPr>
      </p:pic>
      <p:sp>
        <p:nvSpPr>
          <p:cNvPr id="3590" name="Freeform 855"/>
          <p:cNvSpPr/>
          <p:nvPr/>
        </p:nvSpPr>
        <p:spPr>
          <a:xfrm>
            <a:off x="3438720" y="3325320"/>
            <a:ext cx="1177200" cy="43560"/>
          </a:xfrm>
          <a:custGeom>
            <a:avLst/>
            <a:gdLst/>
            <a:ahLst/>
            <a:cxnLst/>
            <a:rect l="0" t="0" r="r" b="b"/>
            <a:pathLst>
              <a:path w="3270" h="121">
                <a:moveTo>
                  <a:pt x="0" y="120"/>
                </a:moveTo>
                <a:lnTo>
                  <a:pt x="3269" y="120"/>
                </a:lnTo>
                <a:lnTo>
                  <a:pt x="3269" y="0"/>
                </a:lnTo>
                <a:lnTo>
                  <a:pt x="0" y="0"/>
                </a:lnTo>
                <a:lnTo>
                  <a:pt x="0" y="120"/>
                </a:lnTo>
                <a:close/>
              </a:path>
            </a:pathLst>
          </a:custGeom>
          <a:solidFill>
            <a:srgbClr val="002060"/>
          </a:solidFill>
          <a:ln>
            <a:noFill/>
          </a:ln>
        </p:spPr>
      </p:sp>
      <p:pic>
        <p:nvPicPr>
          <p:cNvPr id="3591" name="Рисунок 3590"/>
          <p:cNvPicPr/>
          <p:nvPr/>
        </p:nvPicPr>
        <p:blipFill>
          <a:blip r:embed="rId7"/>
          <a:stretch/>
        </p:blipFill>
        <p:spPr>
          <a:xfrm>
            <a:off x="4466880" y="2720520"/>
            <a:ext cx="905760" cy="911880"/>
          </a:xfrm>
          <a:prstGeom prst="rect">
            <a:avLst/>
          </a:prstGeom>
          <a:ln>
            <a:noFill/>
          </a:ln>
        </p:spPr>
      </p:pic>
      <p:pic>
        <p:nvPicPr>
          <p:cNvPr id="3593" name="Рисунок 3592"/>
          <p:cNvPicPr/>
          <p:nvPr/>
        </p:nvPicPr>
        <p:blipFill>
          <a:blip r:embed="rId8"/>
          <a:stretch/>
        </p:blipFill>
        <p:spPr>
          <a:xfrm>
            <a:off x="5070240" y="3279600"/>
            <a:ext cx="3985560" cy="101160"/>
          </a:xfrm>
          <a:prstGeom prst="rect">
            <a:avLst/>
          </a:prstGeom>
          <a:ln>
            <a:noFill/>
          </a:ln>
        </p:spPr>
      </p:pic>
      <p:sp>
        <p:nvSpPr>
          <p:cNvPr id="3594" name="Freeform 856"/>
          <p:cNvSpPr/>
          <p:nvPr/>
        </p:nvSpPr>
        <p:spPr>
          <a:xfrm>
            <a:off x="5086080" y="3325320"/>
            <a:ext cx="3928320" cy="43560"/>
          </a:xfrm>
          <a:custGeom>
            <a:avLst/>
            <a:gdLst/>
            <a:ahLst/>
            <a:cxnLst/>
            <a:rect l="0" t="0" r="r" b="b"/>
            <a:pathLst>
              <a:path w="10912" h="121">
                <a:moveTo>
                  <a:pt x="0" y="0"/>
                </a:moveTo>
                <a:lnTo>
                  <a:pt x="3638" y="0"/>
                </a:lnTo>
                <a:lnTo>
                  <a:pt x="7274" y="0"/>
                </a:lnTo>
                <a:lnTo>
                  <a:pt x="10911" y="0"/>
                </a:lnTo>
                <a:lnTo>
                  <a:pt x="10911" y="120"/>
                </a:lnTo>
                <a:lnTo>
                  <a:pt x="7274" y="120"/>
                </a:lnTo>
                <a:lnTo>
                  <a:pt x="3638" y="120"/>
                </a:lnTo>
                <a:lnTo>
                  <a:pt x="0" y="120"/>
                </a:lnTo>
                <a:lnTo>
                  <a:pt x="0" y="0"/>
                </a:lnTo>
                <a:close/>
              </a:path>
            </a:pathLst>
          </a:custGeom>
          <a:solidFill>
            <a:srgbClr val="002060"/>
          </a:solidFill>
          <a:ln>
            <a:noFill/>
          </a:ln>
        </p:spPr>
      </p:sp>
      <p:sp>
        <p:nvSpPr>
          <p:cNvPr id="3596" name="TextShape 857"/>
          <p:cNvSpPr txBox="1"/>
          <p:nvPr/>
        </p:nvSpPr>
        <p:spPr>
          <a:xfrm>
            <a:off x="3439440" y="2914920"/>
            <a:ext cx="7499520" cy="456120"/>
          </a:xfrm>
          <a:prstGeom prst="rect">
            <a:avLst/>
          </a:prstGeom>
          <a:noFill/>
          <a:ln>
            <a:noFill/>
          </a:ln>
        </p:spPr>
        <p:txBody>
          <a:bodyPr lIns="0" tIns="0" rIns="0" bIns="0">
            <a:noAutofit/>
          </a:bodyPr>
          <a:lstStyle/>
          <a:p>
            <a:r>
              <a:rPr lang="en-US" sz="3209" b="1" i="1" strike="noStrike" spc="-1" dirty="0" err="1">
                <a:solidFill>
                  <a:srgbClr val="002060"/>
                </a:solidFill>
                <a:latin typeface="Arial"/>
              </a:rPr>
              <a:t>сроки</a:t>
            </a:r>
            <a:r>
              <a:rPr lang="en-US" sz="3209" b="1" i="1" strike="noStrike" spc="-1" dirty="0">
                <a:solidFill>
                  <a:srgbClr val="002060"/>
                </a:solidFill>
                <a:latin typeface="Arial"/>
              </a:rPr>
              <a:t> и </a:t>
            </a:r>
            <a:r>
              <a:rPr lang="en-US" sz="3209" b="1" i="1" strike="noStrike" spc="-1" dirty="0" err="1">
                <a:solidFill>
                  <a:srgbClr val="002060"/>
                </a:solidFill>
                <a:latin typeface="Arial"/>
              </a:rPr>
              <a:t>единое</a:t>
            </a:r>
            <a:r>
              <a:rPr lang="en-US" sz="3209" b="1" i="1" strike="noStrike" spc="-1" dirty="0">
                <a:solidFill>
                  <a:srgbClr val="002060"/>
                </a:solidFill>
                <a:latin typeface="Arial"/>
              </a:rPr>
              <a:t> </a:t>
            </a:r>
            <a:r>
              <a:rPr lang="en-US" sz="3209" b="1" i="1" strike="noStrike" spc="-1" dirty="0" err="1" smtClean="0">
                <a:solidFill>
                  <a:srgbClr val="002060"/>
                </a:solidFill>
                <a:latin typeface="Arial"/>
              </a:rPr>
              <a:t>распи</a:t>
            </a:r>
            <a:r>
              <a:rPr lang="ru-RU" sz="3209" b="1" i="1" strike="noStrike" spc="-1" dirty="0" err="1" smtClean="0">
                <a:solidFill>
                  <a:srgbClr val="002060"/>
                </a:solidFill>
                <a:latin typeface="Arial"/>
              </a:rPr>
              <a:t>сание</a:t>
            </a:r>
            <a:endParaRPr lang="ru-RU" sz="3209" b="1" i="1" strike="noStrike" spc="-1" dirty="0" smtClean="0">
              <a:solidFill>
                <a:srgbClr val="002060"/>
              </a:solidFill>
              <a:latin typeface="Arial"/>
            </a:endParaRPr>
          </a:p>
          <a:p>
            <a:r>
              <a:rPr lang="ru-RU" sz="3209" b="1" i="1" spc="-1" dirty="0" smtClean="0">
                <a:solidFill>
                  <a:srgbClr val="002060"/>
                </a:solidFill>
                <a:latin typeface="Arial"/>
              </a:rPr>
              <a:t>Проведения ЕГЭ</a:t>
            </a:r>
            <a:r>
              <a:rPr lang="ru-RU" sz="3209" b="1" i="1" strike="noStrike" spc="-1" dirty="0" smtClean="0">
                <a:solidFill>
                  <a:srgbClr val="002060"/>
                </a:solidFill>
                <a:latin typeface="Arial"/>
              </a:rPr>
              <a:t> </a:t>
            </a:r>
            <a:endParaRPr lang="en-US" sz="3209" b="0" strike="noStrike" spc="-1" dirty="0">
              <a:solidFill>
                <a:srgbClr val="002060"/>
              </a:solidFill>
              <a:latin typeface="Times New Roman"/>
            </a:endParaRPr>
          </a:p>
        </p:txBody>
      </p:sp>
      <p:pic>
        <p:nvPicPr>
          <p:cNvPr id="3597" name="Рисунок 3596"/>
          <p:cNvPicPr/>
          <p:nvPr/>
        </p:nvPicPr>
        <p:blipFill>
          <a:blip r:embed="rId9"/>
          <a:stretch/>
        </p:blipFill>
        <p:spPr>
          <a:xfrm>
            <a:off x="1484280" y="2045160"/>
            <a:ext cx="1610640" cy="2314440"/>
          </a:xfrm>
          <a:prstGeom prst="rect">
            <a:avLst/>
          </a:prstGeom>
          <a:ln>
            <a:noFill/>
          </a:ln>
        </p:spPr>
      </p:pic>
      <p:sp>
        <p:nvSpPr>
          <p:cNvPr id="3598" name="Freeform 858"/>
          <p:cNvSpPr/>
          <p:nvPr/>
        </p:nvSpPr>
        <p:spPr>
          <a:xfrm>
            <a:off x="1479600" y="2040480"/>
            <a:ext cx="1620720" cy="2324880"/>
          </a:xfrm>
          <a:custGeom>
            <a:avLst/>
            <a:gdLst/>
            <a:ahLst/>
            <a:cxnLst/>
            <a:rect l="0" t="0" r="r" b="b"/>
            <a:pathLst>
              <a:path w="4502" h="6458">
                <a:moveTo>
                  <a:pt x="0" y="6457"/>
                </a:moveTo>
                <a:lnTo>
                  <a:pt x="4501" y="6457"/>
                </a:lnTo>
                <a:lnTo>
                  <a:pt x="4501" y="0"/>
                </a:lnTo>
                <a:lnTo>
                  <a:pt x="0" y="0"/>
                </a:lnTo>
                <a:lnTo>
                  <a:pt x="0" y="6457"/>
                </a:lnTo>
                <a:close/>
              </a:path>
            </a:pathLst>
          </a:custGeom>
          <a:noFill/>
          <a:ln w="9000">
            <a:solidFill>
              <a:srgbClr val="C00000"/>
            </a:solidFill>
            <a:round/>
          </a:ln>
        </p:spPr>
      </p:sp>
      <p:pic>
        <p:nvPicPr>
          <p:cNvPr id="3599" name="Рисунок 3598"/>
          <p:cNvPicPr/>
          <p:nvPr/>
        </p:nvPicPr>
        <p:blipFill>
          <a:blip r:embed="rId10"/>
          <a:stretch/>
        </p:blipFill>
        <p:spPr>
          <a:xfrm>
            <a:off x="1484280" y="4808160"/>
            <a:ext cx="2011320" cy="1508400"/>
          </a:xfrm>
          <a:prstGeom prst="rect">
            <a:avLst/>
          </a:prstGeom>
          <a:ln>
            <a:noFill/>
          </a:ln>
        </p:spPr>
      </p:pic>
      <p:sp>
        <p:nvSpPr>
          <p:cNvPr id="3600" name="Freeform 859"/>
          <p:cNvSpPr/>
          <p:nvPr/>
        </p:nvSpPr>
        <p:spPr>
          <a:xfrm>
            <a:off x="1479600" y="4803480"/>
            <a:ext cx="2021400" cy="1518480"/>
          </a:xfrm>
          <a:custGeom>
            <a:avLst/>
            <a:gdLst/>
            <a:ahLst/>
            <a:cxnLst/>
            <a:rect l="0" t="0" r="r" b="b"/>
            <a:pathLst>
              <a:path w="5615" h="4218">
                <a:moveTo>
                  <a:pt x="0" y="4217"/>
                </a:moveTo>
                <a:lnTo>
                  <a:pt x="5614" y="4217"/>
                </a:lnTo>
                <a:lnTo>
                  <a:pt x="5614" y="0"/>
                </a:lnTo>
                <a:lnTo>
                  <a:pt x="0" y="0"/>
                </a:lnTo>
                <a:lnTo>
                  <a:pt x="0" y="4217"/>
                </a:lnTo>
                <a:close/>
              </a:path>
            </a:pathLst>
          </a:custGeom>
          <a:noFill/>
          <a:ln w="9000">
            <a:solidFill>
              <a:srgbClr val="C00000"/>
            </a:solidFill>
            <a:round/>
          </a:ln>
        </p:spPr>
      </p:sp>
      <p:sp>
        <p:nvSpPr>
          <p:cNvPr id="3601" name="Freeform 860"/>
          <p:cNvSpPr/>
          <p:nvPr/>
        </p:nvSpPr>
        <p:spPr>
          <a:xfrm>
            <a:off x="7032240" y="5691240"/>
            <a:ext cx="915120" cy="915120"/>
          </a:xfrm>
          <a:custGeom>
            <a:avLst/>
            <a:gdLst/>
            <a:ahLst/>
            <a:cxnLst/>
            <a:rect l="0" t="0" r="r" b="b"/>
            <a:pathLst>
              <a:path w="2542" h="2542">
                <a:moveTo>
                  <a:pt x="0" y="1271"/>
                </a:moveTo>
                <a:lnTo>
                  <a:pt x="1046" y="1046"/>
                </a:lnTo>
                <a:lnTo>
                  <a:pt x="1270" y="0"/>
                </a:lnTo>
                <a:lnTo>
                  <a:pt x="1495" y="1046"/>
                </a:lnTo>
                <a:lnTo>
                  <a:pt x="2541" y="1271"/>
                </a:lnTo>
                <a:lnTo>
                  <a:pt x="1495" y="1495"/>
                </a:lnTo>
                <a:lnTo>
                  <a:pt x="1270" y="2541"/>
                </a:lnTo>
                <a:lnTo>
                  <a:pt x="1046" y="1495"/>
                </a:lnTo>
                <a:lnTo>
                  <a:pt x="0" y="1271"/>
                </a:lnTo>
                <a:close/>
              </a:path>
            </a:pathLst>
          </a:custGeom>
          <a:solidFill>
            <a:srgbClr val="C00000"/>
          </a:solidFill>
          <a:ln w="19800" cap="rnd">
            <a:solidFill>
              <a:srgbClr val="688E19"/>
            </a:solidFill>
            <a:miter/>
          </a:ln>
        </p:spPr>
      </p:sp>
      <p:sp>
        <p:nvSpPr>
          <p:cNvPr id="3602" name="Freeform 861"/>
          <p:cNvSpPr/>
          <p:nvPr/>
        </p:nvSpPr>
        <p:spPr>
          <a:xfrm>
            <a:off x="7960320" y="5232600"/>
            <a:ext cx="915120" cy="915120"/>
          </a:xfrm>
          <a:custGeom>
            <a:avLst/>
            <a:gdLst/>
            <a:ahLst/>
            <a:cxnLst/>
            <a:rect l="0" t="0" r="r" b="b"/>
            <a:pathLst>
              <a:path w="2542" h="2542">
                <a:moveTo>
                  <a:pt x="0" y="1270"/>
                </a:moveTo>
                <a:lnTo>
                  <a:pt x="1046" y="1045"/>
                </a:lnTo>
                <a:lnTo>
                  <a:pt x="1270" y="0"/>
                </a:lnTo>
                <a:lnTo>
                  <a:pt x="1495" y="1045"/>
                </a:lnTo>
                <a:lnTo>
                  <a:pt x="2541" y="1270"/>
                </a:lnTo>
                <a:lnTo>
                  <a:pt x="1495" y="1494"/>
                </a:lnTo>
                <a:lnTo>
                  <a:pt x="1270" y="2541"/>
                </a:lnTo>
                <a:lnTo>
                  <a:pt x="1046" y="1494"/>
                </a:lnTo>
                <a:lnTo>
                  <a:pt x="0" y="1270"/>
                </a:lnTo>
                <a:close/>
              </a:path>
            </a:pathLst>
          </a:custGeom>
          <a:solidFill>
            <a:srgbClr val="C00000"/>
          </a:solidFill>
          <a:ln w="19800" cap="rnd">
            <a:solidFill>
              <a:srgbClr val="688E19"/>
            </a:solidFill>
            <a:miter/>
          </a:ln>
        </p:spPr>
      </p:sp>
      <p:sp>
        <p:nvSpPr>
          <p:cNvPr id="3604" name="Freeform 863"/>
          <p:cNvSpPr/>
          <p:nvPr/>
        </p:nvSpPr>
        <p:spPr>
          <a:xfrm>
            <a:off x="5277960" y="4541040"/>
            <a:ext cx="1661760" cy="25200"/>
          </a:xfrm>
          <a:custGeom>
            <a:avLst/>
            <a:gdLst/>
            <a:ahLst/>
            <a:cxnLst/>
            <a:rect l="0" t="0" r="r" b="b"/>
            <a:pathLst>
              <a:path w="4616" h="70">
                <a:moveTo>
                  <a:pt x="0" y="0"/>
                </a:moveTo>
                <a:lnTo>
                  <a:pt x="2308" y="0"/>
                </a:lnTo>
                <a:lnTo>
                  <a:pt x="4615" y="0"/>
                </a:lnTo>
                <a:lnTo>
                  <a:pt x="4615" y="69"/>
                </a:lnTo>
                <a:lnTo>
                  <a:pt x="2308" y="69"/>
                </a:lnTo>
                <a:lnTo>
                  <a:pt x="0" y="69"/>
                </a:lnTo>
                <a:lnTo>
                  <a:pt x="0" y="0"/>
                </a:lnTo>
                <a:close/>
              </a:path>
            </a:pathLst>
          </a:custGeom>
          <a:solidFill>
            <a:srgbClr val="003366"/>
          </a:solidFill>
          <a:ln>
            <a:noFill/>
          </a:ln>
        </p:spPr>
      </p:sp>
      <p:sp>
        <p:nvSpPr>
          <p:cNvPr id="3605" name="TextShape 864"/>
          <p:cNvSpPr txBox="1"/>
          <p:nvPr/>
        </p:nvSpPr>
        <p:spPr>
          <a:xfrm>
            <a:off x="5279040" y="4310640"/>
            <a:ext cx="1747080" cy="256320"/>
          </a:xfrm>
          <a:prstGeom prst="rect">
            <a:avLst/>
          </a:prstGeom>
          <a:noFill/>
          <a:ln>
            <a:noFill/>
          </a:ln>
        </p:spPr>
        <p:txBody>
          <a:bodyPr lIns="0" tIns="0" rIns="0" bIns="0">
            <a:noAutofit/>
          </a:bodyPr>
          <a:lstStyle/>
          <a:p>
            <a:r>
              <a:rPr lang="en-US" sz="1800" b="1" strike="noStrike" spc="-1">
                <a:solidFill>
                  <a:srgbClr val="003366"/>
                </a:solidFill>
                <a:latin typeface="Arial"/>
              </a:rPr>
              <a:t>3 периода ГИА:</a:t>
            </a:r>
            <a:endParaRPr lang="en-US" sz="1800" b="0" strike="noStrike" spc="-1">
              <a:latin typeface="Times New Roman"/>
            </a:endParaRPr>
          </a:p>
        </p:txBody>
      </p:sp>
      <p:sp>
        <p:nvSpPr>
          <p:cNvPr id="3606" name="TextShape 865"/>
          <p:cNvSpPr txBox="1"/>
          <p:nvPr/>
        </p:nvSpPr>
        <p:spPr>
          <a:xfrm>
            <a:off x="3954240" y="4583880"/>
            <a:ext cx="2472840" cy="256320"/>
          </a:xfrm>
          <a:prstGeom prst="rect">
            <a:avLst/>
          </a:prstGeom>
          <a:noFill/>
          <a:ln>
            <a:noFill/>
          </a:ln>
        </p:spPr>
        <p:txBody>
          <a:bodyPr lIns="0" tIns="0" rIns="0" bIns="0">
            <a:noAutofit/>
          </a:bodyPr>
          <a:lstStyle/>
          <a:p>
            <a:r>
              <a:rPr lang="en-US" sz="1800" b="0" strike="noStrike" spc="-1">
                <a:solidFill>
                  <a:srgbClr val="003366"/>
                </a:solidFill>
                <a:latin typeface="Arial"/>
              </a:rPr>
              <a:t>-</a:t>
            </a:r>
            <a:r>
              <a:rPr lang="en-US" sz="1800" b="1" strike="noStrike" spc="-1">
                <a:solidFill>
                  <a:srgbClr val="003366"/>
                </a:solidFill>
                <a:latin typeface="Arial"/>
              </a:rPr>
              <a:t>досрочный (апрель) </a:t>
            </a:r>
            <a:endParaRPr lang="en-US" sz="1800" b="0" strike="noStrike" spc="-1">
              <a:latin typeface="Times New Roman"/>
            </a:endParaRPr>
          </a:p>
        </p:txBody>
      </p:sp>
      <p:sp>
        <p:nvSpPr>
          <p:cNvPr id="3607" name="TextShape 866"/>
          <p:cNvSpPr txBox="1"/>
          <p:nvPr/>
        </p:nvSpPr>
        <p:spPr>
          <a:xfrm>
            <a:off x="3954240" y="4855320"/>
            <a:ext cx="2652480" cy="256320"/>
          </a:xfrm>
          <a:prstGeom prst="rect">
            <a:avLst/>
          </a:prstGeom>
          <a:noFill/>
          <a:ln>
            <a:noFill/>
          </a:ln>
        </p:spPr>
        <p:txBody>
          <a:bodyPr lIns="0" tIns="0" rIns="0" bIns="0">
            <a:noAutofit/>
          </a:bodyPr>
          <a:lstStyle/>
          <a:p>
            <a:r>
              <a:rPr lang="en-US" sz="1800" b="0" strike="noStrike" spc="-1">
                <a:solidFill>
                  <a:srgbClr val="003366"/>
                </a:solidFill>
                <a:latin typeface="Arial"/>
              </a:rPr>
              <a:t>-</a:t>
            </a:r>
            <a:r>
              <a:rPr lang="en-US" sz="1800" b="1" strike="noStrike" spc="-1">
                <a:solidFill>
                  <a:srgbClr val="003366"/>
                </a:solidFill>
                <a:latin typeface="Arial"/>
              </a:rPr>
              <a:t>основной (май - июнь)</a:t>
            </a:r>
            <a:endParaRPr lang="en-US" sz="1800" b="0" strike="noStrike" spc="-1">
              <a:latin typeface="Times New Roman"/>
            </a:endParaRPr>
          </a:p>
        </p:txBody>
      </p:sp>
      <p:sp>
        <p:nvSpPr>
          <p:cNvPr id="3608" name="Freeform 867"/>
          <p:cNvSpPr/>
          <p:nvPr/>
        </p:nvSpPr>
        <p:spPr>
          <a:xfrm>
            <a:off x="9556200" y="3719160"/>
            <a:ext cx="2637000" cy="3140280"/>
          </a:xfrm>
          <a:custGeom>
            <a:avLst/>
            <a:gdLst/>
            <a:ahLst/>
            <a:cxnLst/>
            <a:rect l="0" t="0" r="r" b="b"/>
            <a:pathLst>
              <a:path w="7325" h="8723">
                <a:moveTo>
                  <a:pt x="0" y="8722"/>
                </a:moveTo>
                <a:lnTo>
                  <a:pt x="7324" y="8722"/>
                </a:lnTo>
                <a:lnTo>
                  <a:pt x="7324" y="0"/>
                </a:lnTo>
                <a:lnTo>
                  <a:pt x="0" y="0"/>
                </a:lnTo>
                <a:lnTo>
                  <a:pt x="0" y="8722"/>
                </a:lnTo>
                <a:close/>
              </a:path>
            </a:pathLst>
          </a:custGeom>
          <a:solidFill>
            <a:srgbClr val="FFFFFF"/>
          </a:solidFill>
          <a:ln>
            <a:noFill/>
          </a:ln>
        </p:spPr>
      </p:sp>
      <p:sp>
        <p:nvSpPr>
          <p:cNvPr id="3609" name="Freeform 868"/>
          <p:cNvSpPr/>
          <p:nvPr/>
        </p:nvSpPr>
        <p:spPr>
          <a:xfrm>
            <a:off x="9556200" y="3719160"/>
            <a:ext cx="2637000" cy="3140280"/>
          </a:xfrm>
          <a:custGeom>
            <a:avLst/>
            <a:gdLst/>
            <a:ahLst/>
            <a:cxnLst/>
            <a:rect l="0" t="0" r="r" b="b"/>
            <a:pathLst>
              <a:path w="7325" h="8723">
                <a:moveTo>
                  <a:pt x="0" y="8722"/>
                </a:moveTo>
                <a:lnTo>
                  <a:pt x="7324" y="8722"/>
                </a:lnTo>
                <a:lnTo>
                  <a:pt x="7324" y="0"/>
                </a:lnTo>
                <a:lnTo>
                  <a:pt x="0" y="0"/>
                </a:lnTo>
                <a:lnTo>
                  <a:pt x="0" y="8722"/>
                </a:lnTo>
                <a:close/>
              </a:path>
            </a:pathLst>
          </a:custGeom>
          <a:noFill/>
          <a:ln w="19800" cap="rnd">
            <a:solidFill>
              <a:srgbClr val="90C226"/>
            </a:solidFill>
            <a:round/>
          </a:ln>
        </p:spPr>
      </p:sp>
      <p:sp>
        <p:nvSpPr>
          <p:cNvPr id="3610" name="TextShape 869"/>
          <p:cNvSpPr txBox="1"/>
          <p:nvPr/>
        </p:nvSpPr>
        <p:spPr>
          <a:xfrm>
            <a:off x="3954240" y="5127840"/>
            <a:ext cx="3336840" cy="256320"/>
          </a:xfrm>
          <a:prstGeom prst="rect">
            <a:avLst/>
          </a:prstGeom>
          <a:noFill/>
          <a:ln>
            <a:noFill/>
          </a:ln>
        </p:spPr>
        <p:txBody>
          <a:bodyPr lIns="0" tIns="0" rIns="0" bIns="0">
            <a:noAutofit/>
          </a:bodyPr>
          <a:lstStyle/>
          <a:p>
            <a:r>
              <a:rPr lang="en-US" sz="1800" b="0" strike="noStrike" spc="-1">
                <a:solidFill>
                  <a:srgbClr val="003366"/>
                </a:solidFill>
                <a:latin typeface="Arial"/>
              </a:rPr>
              <a:t>-</a:t>
            </a:r>
            <a:r>
              <a:rPr lang="en-US" sz="1800" b="1" strike="noStrike" spc="-1">
                <a:solidFill>
                  <a:srgbClr val="003366"/>
                </a:solidFill>
                <a:latin typeface="Arial"/>
              </a:rPr>
              <a:t>дополнительный (сентябрь)</a:t>
            </a:r>
            <a:endParaRPr lang="en-US" sz="1800" b="0" strike="noStrike" spc="-1">
              <a:latin typeface="Times New Roman"/>
            </a:endParaRPr>
          </a:p>
        </p:txBody>
      </p:sp>
      <p:sp>
        <p:nvSpPr>
          <p:cNvPr id="3611" name="TextShape 870"/>
          <p:cNvSpPr txBox="1"/>
          <p:nvPr/>
        </p:nvSpPr>
        <p:spPr>
          <a:xfrm>
            <a:off x="9648720" y="3776760"/>
            <a:ext cx="2309760" cy="261000"/>
          </a:xfrm>
          <a:prstGeom prst="rect">
            <a:avLst/>
          </a:prstGeom>
          <a:noFill/>
          <a:ln>
            <a:noFill/>
          </a:ln>
        </p:spPr>
        <p:txBody>
          <a:bodyPr lIns="0" tIns="0" rIns="0" bIns="0">
            <a:noAutofit/>
          </a:bodyPr>
          <a:lstStyle/>
          <a:p>
            <a:r>
              <a:rPr lang="en-US" sz="1800" b="0" strike="noStrike" spc="-1">
                <a:solidFill>
                  <a:srgbClr val="000000"/>
                </a:solidFill>
                <a:latin typeface="Georgia"/>
              </a:rPr>
              <a:t>Изменились сроки, в </a:t>
            </a:r>
            <a:endParaRPr lang="en-US" sz="1800" b="0" strike="noStrike" spc="-1">
              <a:latin typeface="Times New Roman"/>
            </a:endParaRPr>
          </a:p>
        </p:txBody>
      </p:sp>
      <p:sp>
        <p:nvSpPr>
          <p:cNvPr id="3612" name="TextShape 871"/>
          <p:cNvSpPr txBox="1"/>
          <p:nvPr/>
        </p:nvSpPr>
        <p:spPr>
          <a:xfrm>
            <a:off x="9648720" y="4051080"/>
            <a:ext cx="2326320" cy="261000"/>
          </a:xfrm>
          <a:prstGeom prst="rect">
            <a:avLst/>
          </a:prstGeom>
          <a:noFill/>
          <a:ln>
            <a:noFill/>
          </a:ln>
        </p:spPr>
        <p:txBody>
          <a:bodyPr lIns="0" tIns="0" rIns="0" bIns="0">
            <a:noAutofit/>
          </a:bodyPr>
          <a:lstStyle/>
          <a:p>
            <a:r>
              <a:rPr lang="en-US" sz="1800" b="0" strike="noStrike" spc="-1">
                <a:solidFill>
                  <a:srgbClr val="000000"/>
                </a:solidFill>
                <a:latin typeface="Georgia"/>
              </a:rPr>
              <a:t>которые выпускники </a:t>
            </a:r>
            <a:endParaRPr lang="en-US" sz="1800" b="0" strike="noStrike" spc="-1">
              <a:latin typeface="Times New Roman"/>
            </a:endParaRPr>
          </a:p>
        </p:txBody>
      </p:sp>
      <p:sp>
        <p:nvSpPr>
          <p:cNvPr id="3613" name="TextShape 872"/>
          <p:cNvSpPr txBox="1"/>
          <p:nvPr/>
        </p:nvSpPr>
        <p:spPr>
          <a:xfrm>
            <a:off x="9648720" y="4325400"/>
            <a:ext cx="2135880" cy="261000"/>
          </a:xfrm>
          <a:prstGeom prst="rect">
            <a:avLst/>
          </a:prstGeom>
          <a:noFill/>
          <a:ln>
            <a:noFill/>
          </a:ln>
        </p:spPr>
        <p:txBody>
          <a:bodyPr lIns="0" tIns="0" rIns="0" bIns="0">
            <a:noAutofit/>
          </a:bodyPr>
          <a:lstStyle/>
          <a:p>
            <a:r>
              <a:rPr lang="en-US" sz="1800" b="0" strike="noStrike" spc="-1">
                <a:solidFill>
                  <a:srgbClr val="000000"/>
                </a:solidFill>
                <a:latin typeface="Georgia"/>
              </a:rPr>
              <a:t>прошлых лет могут </a:t>
            </a:r>
            <a:endParaRPr lang="en-US" sz="1800" b="0" strike="noStrike" spc="-1">
              <a:latin typeface="Times New Roman"/>
            </a:endParaRPr>
          </a:p>
        </p:txBody>
      </p:sp>
      <p:sp>
        <p:nvSpPr>
          <p:cNvPr id="3614" name="TextShape 873"/>
          <p:cNvSpPr txBox="1"/>
          <p:nvPr/>
        </p:nvSpPr>
        <p:spPr>
          <a:xfrm>
            <a:off x="9648720" y="4599720"/>
            <a:ext cx="2343240" cy="261000"/>
          </a:xfrm>
          <a:prstGeom prst="rect">
            <a:avLst/>
          </a:prstGeom>
          <a:noFill/>
          <a:ln>
            <a:noFill/>
          </a:ln>
        </p:spPr>
        <p:txBody>
          <a:bodyPr lIns="0" tIns="0" rIns="0" bIns="0">
            <a:noAutofit/>
          </a:bodyPr>
          <a:lstStyle/>
          <a:p>
            <a:r>
              <a:rPr lang="en-US" sz="1800" b="0" strike="noStrike" spc="-1">
                <a:solidFill>
                  <a:srgbClr val="000000"/>
                </a:solidFill>
                <a:latin typeface="Georgia"/>
              </a:rPr>
              <a:t>участвовать в ЕГЭ: со </a:t>
            </a:r>
            <a:endParaRPr lang="en-US" sz="1800" b="0" strike="noStrike" spc="-1">
              <a:latin typeface="Times New Roman"/>
            </a:endParaRPr>
          </a:p>
        </p:txBody>
      </p:sp>
      <p:sp>
        <p:nvSpPr>
          <p:cNvPr id="3615" name="TextShape 874"/>
          <p:cNvSpPr txBox="1"/>
          <p:nvPr/>
        </p:nvSpPr>
        <p:spPr>
          <a:xfrm>
            <a:off x="9648720" y="4874400"/>
            <a:ext cx="1879920" cy="261000"/>
          </a:xfrm>
          <a:prstGeom prst="rect">
            <a:avLst/>
          </a:prstGeom>
          <a:noFill/>
          <a:ln>
            <a:noFill/>
          </a:ln>
        </p:spPr>
        <p:txBody>
          <a:bodyPr lIns="0" tIns="0" rIns="0" bIns="0">
            <a:noAutofit/>
          </a:bodyPr>
          <a:lstStyle/>
          <a:p>
            <a:r>
              <a:rPr lang="en-US" sz="1800" b="0" strike="noStrike" spc="-1">
                <a:solidFill>
                  <a:srgbClr val="000000"/>
                </a:solidFill>
                <a:latin typeface="Georgia"/>
              </a:rPr>
              <a:t>следующего года </a:t>
            </a:r>
            <a:endParaRPr lang="en-US" sz="1800" b="0" strike="noStrike" spc="-1">
              <a:latin typeface="Times New Roman"/>
            </a:endParaRPr>
          </a:p>
        </p:txBody>
      </p:sp>
      <p:sp>
        <p:nvSpPr>
          <p:cNvPr id="3616" name="TextShape 875"/>
          <p:cNvSpPr txBox="1"/>
          <p:nvPr/>
        </p:nvSpPr>
        <p:spPr>
          <a:xfrm>
            <a:off x="9648720" y="5148720"/>
            <a:ext cx="2421000" cy="261000"/>
          </a:xfrm>
          <a:prstGeom prst="rect">
            <a:avLst/>
          </a:prstGeom>
          <a:noFill/>
          <a:ln>
            <a:noFill/>
          </a:ln>
        </p:spPr>
        <p:txBody>
          <a:bodyPr lIns="0" tIns="0" rIns="0" bIns="0">
            <a:noAutofit/>
          </a:bodyPr>
          <a:lstStyle/>
          <a:p>
            <a:r>
              <a:rPr lang="en-US" sz="1800" b="0" strike="noStrike" spc="-1">
                <a:solidFill>
                  <a:srgbClr val="000000"/>
                </a:solidFill>
                <a:latin typeface="Georgia"/>
              </a:rPr>
              <a:t>сдавать экзамены они </a:t>
            </a:r>
            <a:endParaRPr lang="en-US" sz="1800" b="0" strike="noStrike" spc="-1">
              <a:latin typeface="Times New Roman"/>
            </a:endParaRPr>
          </a:p>
        </p:txBody>
      </p:sp>
      <p:sp>
        <p:nvSpPr>
          <p:cNvPr id="3617" name="TextShape 876"/>
          <p:cNvSpPr txBox="1"/>
          <p:nvPr/>
        </p:nvSpPr>
        <p:spPr>
          <a:xfrm>
            <a:off x="9648720" y="5423040"/>
            <a:ext cx="1724400" cy="261000"/>
          </a:xfrm>
          <a:prstGeom prst="rect">
            <a:avLst/>
          </a:prstGeom>
          <a:noFill/>
          <a:ln>
            <a:noFill/>
          </a:ln>
        </p:spPr>
        <p:txBody>
          <a:bodyPr lIns="0" tIns="0" rIns="0" bIns="0">
            <a:noAutofit/>
          </a:bodyPr>
          <a:lstStyle/>
          <a:p>
            <a:r>
              <a:rPr lang="en-US" sz="1800" b="0" strike="noStrike" spc="-1">
                <a:solidFill>
                  <a:srgbClr val="000000"/>
                </a:solidFill>
                <a:latin typeface="Georgia"/>
              </a:rPr>
              <a:t>смогут только в </a:t>
            </a:r>
            <a:endParaRPr lang="en-US" sz="1800" b="0" strike="noStrike" spc="-1">
              <a:latin typeface="Times New Roman"/>
            </a:endParaRPr>
          </a:p>
        </p:txBody>
      </p:sp>
      <p:sp>
        <p:nvSpPr>
          <p:cNvPr id="3618" name="TextShape 877"/>
          <p:cNvSpPr txBox="1"/>
          <p:nvPr/>
        </p:nvSpPr>
        <p:spPr>
          <a:xfrm>
            <a:off x="9648720" y="5697360"/>
            <a:ext cx="1870560" cy="261000"/>
          </a:xfrm>
          <a:prstGeom prst="rect">
            <a:avLst/>
          </a:prstGeom>
          <a:noFill/>
          <a:ln>
            <a:noFill/>
          </a:ln>
        </p:spPr>
        <p:txBody>
          <a:bodyPr lIns="0" tIns="0" rIns="0" bIns="0">
            <a:noAutofit/>
          </a:bodyPr>
          <a:lstStyle/>
          <a:p>
            <a:r>
              <a:rPr lang="en-US" sz="1800" b="0" strike="noStrike" spc="-1">
                <a:solidFill>
                  <a:srgbClr val="000000"/>
                </a:solidFill>
                <a:latin typeface="Georgia"/>
              </a:rPr>
              <a:t>резервные сроки </a:t>
            </a:r>
            <a:endParaRPr lang="en-US" sz="1800" b="0" strike="noStrike" spc="-1">
              <a:latin typeface="Times New Roman"/>
            </a:endParaRPr>
          </a:p>
        </p:txBody>
      </p:sp>
      <p:sp>
        <p:nvSpPr>
          <p:cNvPr id="3619" name="TextShape 878"/>
          <p:cNvSpPr txBox="1"/>
          <p:nvPr/>
        </p:nvSpPr>
        <p:spPr>
          <a:xfrm>
            <a:off x="9648720" y="5971320"/>
            <a:ext cx="2091600" cy="261000"/>
          </a:xfrm>
          <a:prstGeom prst="rect">
            <a:avLst/>
          </a:prstGeom>
          <a:noFill/>
          <a:ln>
            <a:noFill/>
          </a:ln>
        </p:spPr>
        <p:txBody>
          <a:bodyPr lIns="0" tIns="0" rIns="0" bIns="0">
            <a:noAutofit/>
          </a:bodyPr>
          <a:lstStyle/>
          <a:p>
            <a:r>
              <a:rPr lang="en-US" sz="1800" b="0" strike="noStrike" spc="-1">
                <a:solidFill>
                  <a:srgbClr val="000000"/>
                </a:solidFill>
                <a:latin typeface="Georgia"/>
              </a:rPr>
              <a:t>основного периода </a:t>
            </a:r>
            <a:endParaRPr lang="en-US" sz="1800" b="0" strike="noStrike" spc="-1">
              <a:latin typeface="Times New Roman"/>
            </a:endParaRPr>
          </a:p>
        </p:txBody>
      </p:sp>
      <p:sp>
        <p:nvSpPr>
          <p:cNvPr id="3620" name="TextShape 879"/>
          <p:cNvSpPr txBox="1"/>
          <p:nvPr/>
        </p:nvSpPr>
        <p:spPr>
          <a:xfrm>
            <a:off x="9648720" y="6246360"/>
            <a:ext cx="1320480" cy="261000"/>
          </a:xfrm>
          <a:prstGeom prst="rect">
            <a:avLst/>
          </a:prstGeom>
          <a:noFill/>
          <a:ln>
            <a:noFill/>
          </a:ln>
        </p:spPr>
        <p:txBody>
          <a:bodyPr lIns="0" tIns="0" rIns="0" bIns="0">
            <a:noAutofit/>
          </a:bodyPr>
          <a:lstStyle/>
          <a:p>
            <a:r>
              <a:rPr lang="en-US" sz="1800" b="0" strike="noStrike" spc="-1">
                <a:solidFill>
                  <a:srgbClr val="000000"/>
                </a:solidFill>
                <a:latin typeface="Georgia"/>
              </a:rPr>
              <a:t>проведения </a:t>
            </a:r>
            <a:endParaRPr lang="en-US" sz="1800" b="0" strike="noStrike" spc="-1">
              <a:latin typeface="Times New Roman"/>
            </a:endParaRPr>
          </a:p>
        </p:txBody>
      </p:sp>
      <p:sp>
        <p:nvSpPr>
          <p:cNvPr id="3621" name="TextShape 880"/>
          <p:cNvSpPr txBox="1"/>
          <p:nvPr/>
        </p:nvSpPr>
        <p:spPr>
          <a:xfrm>
            <a:off x="9648720" y="6520680"/>
            <a:ext cx="1178640" cy="261000"/>
          </a:xfrm>
          <a:prstGeom prst="rect">
            <a:avLst/>
          </a:prstGeom>
          <a:noFill/>
          <a:ln>
            <a:noFill/>
          </a:ln>
        </p:spPr>
        <p:txBody>
          <a:bodyPr lIns="0" tIns="0" rIns="0" bIns="0">
            <a:noAutofit/>
          </a:bodyPr>
          <a:lstStyle/>
          <a:p>
            <a:r>
              <a:rPr lang="en-US" sz="1800" b="0" strike="noStrike" spc="-1">
                <a:solidFill>
                  <a:srgbClr val="000000"/>
                </a:solidFill>
                <a:latin typeface="Georgia"/>
              </a:rPr>
              <a:t>экзаменов.</a:t>
            </a:r>
            <a:endParaRPr lang="en-US" sz="1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idx="4294967295"/>
          </p:nvPr>
        </p:nvSpPr>
        <p:spPr>
          <a:xfrm>
            <a:off x="609600" y="1600201"/>
            <a:ext cx="10972800" cy="4525963"/>
          </a:xfrm>
          <a:prstGeom prst="rect">
            <a:avLst/>
          </a:prstGeom>
        </p:spPr>
        <p:txBody>
          <a:bodyPr/>
          <a:lstStyle/>
          <a:p>
            <a:endParaRPr lang="ru-RU"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52400"/>
            <a:ext cx="10411517"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837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31371" y="260648"/>
            <a:ext cx="11439061" cy="1080120"/>
          </a:xfrm>
        </p:spPr>
        <p:txBody>
          <a:bodyPr/>
          <a:lstStyle/>
          <a:p>
            <a:pPr algn="ct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Удаление с итогового сочинения (изложения) и досрочное завершение по состоянию здоровья</a:t>
            </a:r>
          </a:p>
        </p:txBody>
      </p:sp>
      <p:sp>
        <p:nvSpPr>
          <p:cNvPr id="32771" name="Содержимое 2"/>
          <p:cNvSpPr>
            <a:spLocks noGrp="1"/>
          </p:cNvSpPr>
          <p:nvPr>
            <p:ph idx="4294967295"/>
          </p:nvPr>
        </p:nvSpPr>
        <p:spPr>
          <a:xfrm>
            <a:off x="609600" y="1600201"/>
            <a:ext cx="10972800" cy="4525963"/>
          </a:xfrm>
          <a:prstGeom prst="rect">
            <a:avLst/>
          </a:prstGeom>
        </p:spPr>
        <p:txBody>
          <a:bodyPr/>
          <a:lstStyle/>
          <a:p>
            <a:r>
              <a:rPr lang="ru-RU" sz="2000" dirty="0">
                <a:latin typeface="Times New Roman" panose="02020603050405020304" pitchFamily="18" charset="0"/>
                <a:cs typeface="Times New Roman" panose="02020603050405020304" pitchFamily="18" charset="0"/>
              </a:rPr>
              <a:t>Участники итогового сочинения (изложения), нарушившие установленные требования, удаляются с итогового сочинения (изложения) членом комиссии по проведению итогового сочинения (изложения</a:t>
            </a:r>
            <a:r>
              <a:rPr lang="ru-RU" sz="2000" dirty="0" smtClean="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Член комиссии по проведению итогового сочинения (изложения) составляет «Акт об удалении участника итогового сочинения (изложения)» </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В случае если участник итогового сочинения (изложения) по состоянию здоровья или другим объективным причинам не может завершить написание итогового сочинения (изложения), он может покинуть место проведения итогового сочинения (изложения).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Члены </a:t>
            </a:r>
            <a:r>
              <a:rPr lang="ru-RU" sz="2000" dirty="0">
                <a:latin typeface="Times New Roman" panose="02020603050405020304" pitchFamily="18" charset="0"/>
                <a:cs typeface="Times New Roman" panose="02020603050405020304" pitchFamily="18" charset="0"/>
              </a:rPr>
              <a:t>комиссии по проведению итогового сочинения (изложения) составляют «Акт о досрочном завершении написания итогового сочинения (изложения) по уважительным причинам» </a:t>
            </a:r>
            <a:endParaRPr lang="ru-RU" sz="2000" dirty="0" smtClean="0">
              <a:latin typeface="Times New Roman" pitchFamily="18" charset="0"/>
              <a:cs typeface="Times New Roman" pitchFamily="18" charset="0"/>
            </a:endParaRPr>
          </a:p>
          <a:p>
            <a:endParaRPr lang="ru-RU" dirty="0" smtClean="0"/>
          </a:p>
        </p:txBody>
      </p:sp>
    </p:spTree>
    <p:extLst>
      <p:ext uri="{BB962C8B-B14F-4D97-AF65-F5344CB8AC3E}">
        <p14:creationId xmlns:p14="http://schemas.microsoft.com/office/powerpoint/2010/main" val="1175835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80" y="259200"/>
            <a:ext cx="10972080" cy="5114016"/>
          </a:xfrm>
        </p:spPr>
        <p:txBody>
          <a:bodyPr/>
          <a:lstStyle/>
          <a:p>
            <a:r>
              <a:rPr lang="ru-RU" sz="4800" b="1" dirty="0" smtClean="0"/>
              <a:t>Во время проведения итогового сочинения (изложения) в аудитории в режиме офлайн ведется видеозапись!</a:t>
            </a:r>
            <a:endParaRPr lang="ru-RU" sz="4800" b="1" dirty="0"/>
          </a:p>
        </p:txBody>
      </p:sp>
    </p:spTree>
    <p:extLst>
      <p:ext uri="{BB962C8B-B14F-4D97-AF65-F5344CB8AC3E}">
        <p14:creationId xmlns:p14="http://schemas.microsoft.com/office/powerpoint/2010/main" val="27031368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3"/>
          <p:cNvSpPr>
            <a:spLocks noChangeArrowheads="1"/>
          </p:cNvSpPr>
          <p:nvPr/>
        </p:nvSpPr>
        <p:spPr bwMode="auto">
          <a:xfrm>
            <a:off x="638114" y="1234461"/>
            <a:ext cx="1104053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700" b="1">
                <a:solidFill>
                  <a:srgbClr val="0000CC"/>
                </a:solidFill>
                <a:latin typeface="Times New Roman" pitchFamily="18" charset="0"/>
              </a:defRPr>
            </a:lvl1pPr>
            <a:lvl2pPr marL="742950" indent="-285750" eaLnBrk="0" hangingPunct="0">
              <a:defRPr sz="1700" b="1">
                <a:solidFill>
                  <a:srgbClr val="0000CC"/>
                </a:solidFill>
                <a:latin typeface="Times New Roman" pitchFamily="18" charset="0"/>
              </a:defRPr>
            </a:lvl2pPr>
            <a:lvl3pPr marL="357188" indent="-342900" eaLnBrk="0" hangingPunct="0">
              <a:defRPr sz="1700" b="1">
                <a:solidFill>
                  <a:srgbClr val="0000CC"/>
                </a:solidFill>
                <a:latin typeface="Times New Roman" pitchFamily="18" charset="0"/>
              </a:defRPr>
            </a:lvl3pPr>
            <a:lvl4pPr marL="1600200" indent="-228600" eaLnBrk="0" hangingPunct="0">
              <a:defRPr sz="1700" b="1">
                <a:solidFill>
                  <a:srgbClr val="0000CC"/>
                </a:solidFill>
                <a:latin typeface="Times New Roman" pitchFamily="18" charset="0"/>
              </a:defRPr>
            </a:lvl4pPr>
            <a:lvl5pPr marL="2057400" indent="-228600" eaLnBrk="0" hangingPunct="0">
              <a:defRPr sz="1700" b="1">
                <a:solidFill>
                  <a:srgbClr val="0000CC"/>
                </a:solidFill>
                <a:latin typeface="Times New Roman" pitchFamily="18" charset="0"/>
              </a:defRPr>
            </a:lvl5pPr>
            <a:lvl6pPr marL="2514600" indent="-228600" eaLnBrk="0" fontAlgn="base" hangingPunct="0">
              <a:spcBef>
                <a:spcPct val="0"/>
              </a:spcBef>
              <a:spcAft>
                <a:spcPct val="0"/>
              </a:spcAft>
              <a:defRPr sz="1700" b="1">
                <a:solidFill>
                  <a:srgbClr val="0000CC"/>
                </a:solidFill>
                <a:latin typeface="Times New Roman" pitchFamily="18" charset="0"/>
              </a:defRPr>
            </a:lvl6pPr>
            <a:lvl7pPr marL="2971800" indent="-228600" eaLnBrk="0" fontAlgn="base" hangingPunct="0">
              <a:spcBef>
                <a:spcPct val="0"/>
              </a:spcBef>
              <a:spcAft>
                <a:spcPct val="0"/>
              </a:spcAft>
              <a:defRPr sz="1700" b="1">
                <a:solidFill>
                  <a:srgbClr val="0000CC"/>
                </a:solidFill>
                <a:latin typeface="Times New Roman" pitchFamily="18" charset="0"/>
              </a:defRPr>
            </a:lvl7pPr>
            <a:lvl8pPr marL="3429000" indent="-228600" eaLnBrk="0" fontAlgn="base" hangingPunct="0">
              <a:spcBef>
                <a:spcPct val="0"/>
              </a:spcBef>
              <a:spcAft>
                <a:spcPct val="0"/>
              </a:spcAft>
              <a:defRPr sz="1700" b="1">
                <a:solidFill>
                  <a:srgbClr val="0000CC"/>
                </a:solidFill>
                <a:latin typeface="Times New Roman" pitchFamily="18" charset="0"/>
              </a:defRPr>
            </a:lvl8pPr>
            <a:lvl9pPr marL="3886200" indent="-228600" eaLnBrk="0" fontAlgn="base" hangingPunct="0">
              <a:spcBef>
                <a:spcPct val="0"/>
              </a:spcBef>
              <a:spcAft>
                <a:spcPct val="0"/>
              </a:spcAft>
              <a:defRPr sz="1700" b="1">
                <a:solidFill>
                  <a:srgbClr val="0000CC"/>
                </a:solidFill>
                <a:latin typeface="Times New Roman" pitchFamily="18" charset="0"/>
              </a:defRPr>
            </a:lvl9pPr>
          </a:lstStyle>
          <a:p>
            <a:pPr lvl="2" algn="just" eaLnBrk="1" hangingPunct="1">
              <a:spcAft>
                <a:spcPts val="1200"/>
              </a:spcAft>
              <a:buSzPct val="150000"/>
              <a:buFont typeface="Wingdings" panose="05000000000000000000" pitchFamily="2" charset="2"/>
              <a:buChar char="ü"/>
            </a:pPr>
            <a:r>
              <a:rPr lang="ru-RU" altLang="ru-RU" sz="2400" b="0" dirty="0" smtClean="0">
                <a:solidFill>
                  <a:schemeClr val="tx1"/>
                </a:solidFill>
                <a:cs typeface="Times New Roman" pitchFamily="18" charset="0"/>
              </a:rPr>
              <a:t>РЦОИ </a:t>
            </a:r>
            <a:r>
              <a:rPr lang="ru-RU" altLang="ru-RU" sz="2400" b="0" dirty="0">
                <a:solidFill>
                  <a:schemeClr val="tx1"/>
                </a:solidFill>
                <a:cs typeface="Times New Roman" pitchFamily="18" charset="0"/>
              </a:rPr>
              <a:t>обеспечивает размещение отсканированных изображений бланков на региональных серверах</a:t>
            </a:r>
          </a:p>
          <a:p>
            <a:pPr lvl="2" algn="just" eaLnBrk="1" hangingPunct="1">
              <a:spcAft>
                <a:spcPts val="1200"/>
              </a:spcAft>
              <a:buSzPct val="150000"/>
              <a:buFont typeface="Wingdings" panose="05000000000000000000" pitchFamily="2" charset="2"/>
              <a:buChar char="ü"/>
            </a:pPr>
            <a:r>
              <a:rPr lang="ru-RU" altLang="ru-RU" sz="2400" b="0" dirty="0">
                <a:solidFill>
                  <a:schemeClr val="tx1"/>
                </a:solidFill>
                <a:cs typeface="Times New Roman" pitchFamily="18" charset="0"/>
              </a:rPr>
              <a:t>Участники и ВУЗы получают доступ к изображениям бланков посредством сайта </a:t>
            </a:r>
            <a:r>
              <a:rPr lang="en-US" altLang="ru-RU" sz="2400" b="0" dirty="0">
                <a:solidFill>
                  <a:schemeClr val="tx1"/>
                </a:solidFill>
                <a:cs typeface="Times New Roman" pitchFamily="18" charset="0"/>
              </a:rPr>
              <a:t>ege.edu.ru</a:t>
            </a:r>
          </a:p>
        </p:txBody>
      </p:sp>
      <p:sp>
        <p:nvSpPr>
          <p:cNvPr id="22531" name="Прямоугольник 14"/>
          <p:cNvSpPr>
            <a:spLocks noChangeArrowheads="1"/>
          </p:cNvSpPr>
          <p:nvPr/>
        </p:nvSpPr>
        <p:spPr bwMode="auto">
          <a:xfrm>
            <a:off x="334434" y="123826"/>
            <a:ext cx="1133051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0000CC"/>
                </a:solidFill>
                <a:latin typeface="Times New Roman" pitchFamily="18" charset="0"/>
              </a:defRPr>
            </a:lvl1pPr>
            <a:lvl2pPr marL="742950" indent="-285750" eaLnBrk="0" hangingPunct="0">
              <a:defRPr sz="1700" b="1">
                <a:solidFill>
                  <a:srgbClr val="0000CC"/>
                </a:solidFill>
                <a:latin typeface="Times New Roman" pitchFamily="18" charset="0"/>
              </a:defRPr>
            </a:lvl2pPr>
            <a:lvl3pPr marL="1143000" indent="-228600" eaLnBrk="0" hangingPunct="0">
              <a:defRPr sz="1700" b="1">
                <a:solidFill>
                  <a:srgbClr val="0000CC"/>
                </a:solidFill>
                <a:latin typeface="Times New Roman" pitchFamily="18" charset="0"/>
              </a:defRPr>
            </a:lvl3pPr>
            <a:lvl4pPr marL="1600200" indent="-228600" eaLnBrk="0" hangingPunct="0">
              <a:defRPr sz="1700" b="1">
                <a:solidFill>
                  <a:srgbClr val="0000CC"/>
                </a:solidFill>
                <a:latin typeface="Times New Roman" pitchFamily="18" charset="0"/>
              </a:defRPr>
            </a:lvl4pPr>
            <a:lvl5pPr marL="2057400" indent="-228600" eaLnBrk="0" hangingPunct="0">
              <a:defRPr sz="1700" b="1">
                <a:solidFill>
                  <a:srgbClr val="0000CC"/>
                </a:solidFill>
                <a:latin typeface="Times New Roman" pitchFamily="18" charset="0"/>
              </a:defRPr>
            </a:lvl5pPr>
            <a:lvl6pPr marL="2514600" indent="-228600" eaLnBrk="0" fontAlgn="base" hangingPunct="0">
              <a:spcBef>
                <a:spcPct val="0"/>
              </a:spcBef>
              <a:spcAft>
                <a:spcPct val="0"/>
              </a:spcAft>
              <a:defRPr sz="1700" b="1">
                <a:solidFill>
                  <a:srgbClr val="0000CC"/>
                </a:solidFill>
                <a:latin typeface="Times New Roman" pitchFamily="18" charset="0"/>
              </a:defRPr>
            </a:lvl6pPr>
            <a:lvl7pPr marL="2971800" indent="-228600" eaLnBrk="0" fontAlgn="base" hangingPunct="0">
              <a:spcBef>
                <a:spcPct val="0"/>
              </a:spcBef>
              <a:spcAft>
                <a:spcPct val="0"/>
              </a:spcAft>
              <a:defRPr sz="1700" b="1">
                <a:solidFill>
                  <a:srgbClr val="0000CC"/>
                </a:solidFill>
                <a:latin typeface="Times New Roman" pitchFamily="18" charset="0"/>
              </a:defRPr>
            </a:lvl7pPr>
            <a:lvl8pPr marL="3429000" indent="-228600" eaLnBrk="0" fontAlgn="base" hangingPunct="0">
              <a:spcBef>
                <a:spcPct val="0"/>
              </a:spcBef>
              <a:spcAft>
                <a:spcPct val="0"/>
              </a:spcAft>
              <a:defRPr sz="1700" b="1">
                <a:solidFill>
                  <a:srgbClr val="0000CC"/>
                </a:solidFill>
                <a:latin typeface="Times New Roman" pitchFamily="18" charset="0"/>
              </a:defRPr>
            </a:lvl8pPr>
            <a:lvl9pPr marL="3886200" indent="-228600" eaLnBrk="0" fontAlgn="base" hangingPunct="0">
              <a:spcBef>
                <a:spcPct val="0"/>
              </a:spcBef>
              <a:spcAft>
                <a:spcPct val="0"/>
              </a:spcAft>
              <a:defRPr sz="1700" b="1">
                <a:solidFill>
                  <a:srgbClr val="0000CC"/>
                </a:solidFill>
                <a:latin typeface="Times New Roman" pitchFamily="18" charset="0"/>
              </a:defRPr>
            </a:lvl9pPr>
          </a:lstStyle>
          <a:p>
            <a:pPr algn="ctr" eaLnBrk="1" hangingPunct="1"/>
            <a:r>
              <a:rPr lang="ru-RU" altLang="ru-RU" sz="3200" b="0" dirty="0" smtClean="0">
                <a:solidFill>
                  <a:schemeClr val="tx1"/>
                </a:solidFill>
                <a:cs typeface="Times New Roman" pitchFamily="18" charset="0"/>
              </a:rPr>
              <a:t>Доступ к бланкам </a:t>
            </a:r>
            <a:endParaRPr lang="ru-RU" altLang="ru-RU" sz="3200" b="0" dirty="0">
              <a:solidFill>
                <a:schemeClr val="tx1"/>
              </a:solidFill>
              <a:cs typeface="Times New Roman" pitchFamily="18" charset="0"/>
            </a:endParaRPr>
          </a:p>
          <a:p>
            <a:pPr algn="ctr" eaLnBrk="1" hangingPunct="1"/>
            <a:r>
              <a:rPr lang="ru-RU" altLang="ru-RU" sz="3200" b="0" dirty="0">
                <a:solidFill>
                  <a:schemeClr val="tx1"/>
                </a:solidFill>
                <a:cs typeface="Times New Roman" pitchFamily="18" charset="0"/>
              </a:rPr>
              <a:t>итогового сочинения (изложения)</a:t>
            </a:r>
          </a:p>
        </p:txBody>
      </p:sp>
      <p:sp>
        <p:nvSpPr>
          <p:cNvPr id="18" name="Стрелка вправо 17"/>
          <p:cNvSpPr/>
          <p:nvPr/>
        </p:nvSpPr>
        <p:spPr>
          <a:xfrm>
            <a:off x="7632701" y="4437064"/>
            <a:ext cx="1056217" cy="617537"/>
          </a:xfrm>
          <a:prstGeom prst="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ru-RU"/>
          </a:p>
        </p:txBody>
      </p:sp>
      <p:sp>
        <p:nvSpPr>
          <p:cNvPr id="19" name="Стрелка вправо 18"/>
          <p:cNvSpPr/>
          <p:nvPr/>
        </p:nvSpPr>
        <p:spPr>
          <a:xfrm>
            <a:off x="3407834" y="4365625"/>
            <a:ext cx="1056217" cy="617538"/>
          </a:xfrm>
          <a:prstGeom prst="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ru-RU"/>
          </a:p>
        </p:txBody>
      </p:sp>
      <p:pic>
        <p:nvPicPr>
          <p:cNvPr id="22534" name="Picture 4" descr="http://www.almazovcentre.ru/wp-content/uploads/pati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284" y="3644901"/>
            <a:ext cx="236008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0067" y="3213101"/>
            <a:ext cx="2561167" cy="2817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 name="Овал 26"/>
          <p:cNvSpPr/>
          <p:nvPr/>
        </p:nvSpPr>
        <p:spPr>
          <a:xfrm>
            <a:off x="4674351" y="3933057"/>
            <a:ext cx="2158451" cy="1542579"/>
          </a:xfrm>
          <a:prstGeom prst="ellipse">
            <a:avLst/>
          </a:prstGeom>
          <a:blipFill rotWithShape="1">
            <a:blip r:embed="rId5" cstate="print"/>
            <a:stretch>
              <a:fillRect/>
            </a:stretch>
          </a:blipFill>
          <a:scene3d>
            <a:camera prst="orthographicFront"/>
            <a:lightRig rig="flat" dir="t"/>
          </a:scene3d>
          <a:sp3d z="127000" prstMaterial="plastic">
            <a:bevelT w="88900" h="88900"/>
            <a:bevelB w="88900" h="31750" prst="angle"/>
          </a:sp3d>
        </p:spPr>
        <p:style>
          <a:lnRef idx="0">
            <a:schemeClr val="accent2">
              <a:shade val="80000"/>
              <a:hueOff val="0"/>
              <a:satOff val="0"/>
              <a:lumOff val="0"/>
              <a:alphaOff val="0"/>
            </a:schemeClr>
          </a:lnRef>
          <a:fillRef idx="3">
            <a:scrgbClr r="0" g="0" b="0"/>
          </a:fillRef>
          <a:effectRef idx="2">
            <a:schemeClr val="accent2">
              <a:tint val="40000"/>
              <a:hueOff val="0"/>
              <a:satOff val="0"/>
              <a:lumOff val="0"/>
              <a:alphaOff val="0"/>
            </a:schemeClr>
          </a:effectRef>
          <a:fontRef idx="minor">
            <a:schemeClr val="lt1">
              <a:hueOff val="0"/>
              <a:satOff val="0"/>
              <a:lumOff val="0"/>
              <a:alphaOff val="0"/>
            </a:schemeClr>
          </a:fontRef>
        </p:style>
      </p:sp>
      <p:sp>
        <p:nvSpPr>
          <p:cNvPr id="22539" name="Прямоугольник 27"/>
          <p:cNvSpPr>
            <a:spLocks noChangeArrowheads="1"/>
          </p:cNvSpPr>
          <p:nvPr/>
        </p:nvSpPr>
        <p:spPr bwMode="auto">
          <a:xfrm>
            <a:off x="4751917" y="5661026"/>
            <a:ext cx="15615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b="1">
                <a:solidFill>
                  <a:srgbClr val="0000CC"/>
                </a:solidFill>
                <a:latin typeface="Times New Roman" pitchFamily="18" charset="0"/>
              </a:defRPr>
            </a:lvl1pPr>
            <a:lvl2pPr marL="742950" indent="-285750" eaLnBrk="0" hangingPunct="0">
              <a:defRPr sz="1700" b="1">
                <a:solidFill>
                  <a:srgbClr val="0000CC"/>
                </a:solidFill>
                <a:latin typeface="Times New Roman" pitchFamily="18" charset="0"/>
              </a:defRPr>
            </a:lvl2pPr>
            <a:lvl3pPr marL="1143000" indent="-228600" eaLnBrk="0" hangingPunct="0">
              <a:defRPr sz="1700" b="1">
                <a:solidFill>
                  <a:srgbClr val="0000CC"/>
                </a:solidFill>
                <a:latin typeface="Times New Roman" pitchFamily="18" charset="0"/>
              </a:defRPr>
            </a:lvl3pPr>
            <a:lvl4pPr marL="1600200" indent="-228600" eaLnBrk="0" hangingPunct="0">
              <a:defRPr sz="1700" b="1">
                <a:solidFill>
                  <a:srgbClr val="0000CC"/>
                </a:solidFill>
                <a:latin typeface="Times New Roman" pitchFamily="18" charset="0"/>
              </a:defRPr>
            </a:lvl4pPr>
            <a:lvl5pPr marL="2057400" indent="-228600" eaLnBrk="0" hangingPunct="0">
              <a:defRPr sz="1700" b="1">
                <a:solidFill>
                  <a:srgbClr val="0000CC"/>
                </a:solidFill>
                <a:latin typeface="Times New Roman" pitchFamily="18" charset="0"/>
              </a:defRPr>
            </a:lvl5pPr>
            <a:lvl6pPr marL="2514600" indent="-228600" eaLnBrk="0" fontAlgn="base" hangingPunct="0">
              <a:spcBef>
                <a:spcPct val="0"/>
              </a:spcBef>
              <a:spcAft>
                <a:spcPct val="0"/>
              </a:spcAft>
              <a:defRPr sz="1700" b="1">
                <a:solidFill>
                  <a:srgbClr val="0000CC"/>
                </a:solidFill>
                <a:latin typeface="Times New Roman" pitchFamily="18" charset="0"/>
              </a:defRPr>
            </a:lvl6pPr>
            <a:lvl7pPr marL="2971800" indent="-228600" eaLnBrk="0" fontAlgn="base" hangingPunct="0">
              <a:spcBef>
                <a:spcPct val="0"/>
              </a:spcBef>
              <a:spcAft>
                <a:spcPct val="0"/>
              </a:spcAft>
              <a:defRPr sz="1700" b="1">
                <a:solidFill>
                  <a:srgbClr val="0000CC"/>
                </a:solidFill>
                <a:latin typeface="Times New Roman" pitchFamily="18" charset="0"/>
              </a:defRPr>
            </a:lvl7pPr>
            <a:lvl8pPr marL="3429000" indent="-228600" eaLnBrk="0" fontAlgn="base" hangingPunct="0">
              <a:spcBef>
                <a:spcPct val="0"/>
              </a:spcBef>
              <a:spcAft>
                <a:spcPct val="0"/>
              </a:spcAft>
              <a:defRPr sz="1700" b="1">
                <a:solidFill>
                  <a:srgbClr val="0000CC"/>
                </a:solidFill>
                <a:latin typeface="Times New Roman" pitchFamily="18" charset="0"/>
              </a:defRPr>
            </a:lvl8pPr>
            <a:lvl9pPr marL="3886200" indent="-228600" eaLnBrk="0" fontAlgn="base" hangingPunct="0">
              <a:spcBef>
                <a:spcPct val="0"/>
              </a:spcBef>
              <a:spcAft>
                <a:spcPct val="0"/>
              </a:spcAft>
              <a:defRPr sz="1700" b="1">
                <a:solidFill>
                  <a:srgbClr val="0000CC"/>
                </a:solidFill>
                <a:latin typeface="Times New Roman" pitchFamily="18" charset="0"/>
              </a:defRPr>
            </a:lvl9pPr>
          </a:lstStyle>
          <a:p>
            <a:pPr eaLnBrk="1" hangingPunct="1"/>
            <a:r>
              <a:rPr lang="en-US" altLang="ru-RU" sz="2400">
                <a:latin typeface="Calibri" pitchFamily="34" charset="0"/>
              </a:rPr>
              <a:t>ege.edu.ru</a:t>
            </a:r>
            <a:endParaRPr lang="ru-RU" altLang="ru-RU" sz="2400"/>
          </a:p>
        </p:txBody>
      </p:sp>
      <p:pic>
        <p:nvPicPr>
          <p:cNvPr id="2254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4333" y="3716339"/>
            <a:ext cx="2321984" cy="2516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fld id="{8D84028C-3ACA-4C30-A4E9-353DEDAE18DD}" type="slidenum">
              <a:rPr lang="ru-RU" smtClean="0"/>
              <a:pPr>
                <a:defRPr/>
              </a:pPr>
              <a:t>43</a:t>
            </a:fld>
            <a:endParaRPr lang="ru-RU"/>
          </a:p>
        </p:txBody>
      </p:sp>
      <p:sp>
        <p:nvSpPr>
          <p:cNvPr id="12" name="Прямоугольник 11"/>
          <p:cNvSpPr/>
          <p:nvPr/>
        </p:nvSpPr>
        <p:spPr>
          <a:xfrm>
            <a:off x="0" y="6308726"/>
            <a:ext cx="12192000" cy="504825"/>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364513397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1" name="Freeform 1"/>
          <p:cNvSpPr/>
          <p:nvPr/>
        </p:nvSpPr>
        <p:spPr>
          <a:xfrm>
            <a:off x="0" y="-360"/>
            <a:ext cx="12192480" cy="6858720"/>
          </a:xfrm>
          <a:custGeom>
            <a:avLst/>
            <a:gdLst/>
            <a:ahLst/>
            <a:cxnLst/>
            <a:rect l="0" t="0" r="r" b="b"/>
            <a:pathLst>
              <a:path w="33868" h="19052">
                <a:moveTo>
                  <a:pt x="0" y="19051"/>
                </a:moveTo>
                <a:lnTo>
                  <a:pt x="33867" y="19051"/>
                </a:lnTo>
                <a:lnTo>
                  <a:pt x="33867" y="0"/>
                </a:lnTo>
                <a:lnTo>
                  <a:pt x="0" y="0"/>
                </a:lnTo>
                <a:lnTo>
                  <a:pt x="0" y="19051"/>
                </a:lnTo>
                <a:close/>
              </a:path>
            </a:pathLst>
          </a:custGeom>
          <a:solidFill>
            <a:srgbClr val="FFFFFF"/>
          </a:solidFill>
          <a:ln>
            <a:noFill/>
          </a:ln>
        </p:spPr>
      </p:sp>
      <p:sp>
        <p:nvSpPr>
          <p:cNvPr id="18792" name="Line 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8793" name="Line 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8794" name="Freeform 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8795" name="Freeform 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8796" name="Freeform 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8797" name="Freeform 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8798" name="Freeform 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8799" name="Freeform 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8800" name="Freeform 1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8801" name="Freeform 1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8802" name="TextShape 12"/>
          <p:cNvSpPr txBox="1"/>
          <p:nvPr/>
        </p:nvSpPr>
        <p:spPr>
          <a:xfrm>
            <a:off x="2126160" y="831960"/>
            <a:ext cx="5616720" cy="340200"/>
          </a:xfrm>
          <a:prstGeom prst="rect">
            <a:avLst/>
          </a:prstGeom>
          <a:noFill/>
          <a:ln>
            <a:noFill/>
          </a:ln>
        </p:spPr>
        <p:txBody>
          <a:bodyPr lIns="0" tIns="0" rIns="0" bIns="0">
            <a:noAutofit/>
          </a:bodyPr>
          <a:lstStyle/>
          <a:p>
            <a:r>
              <a:rPr lang="en-US" sz="2400" b="1" strike="noStrike" spc="-1">
                <a:solidFill>
                  <a:srgbClr val="000000"/>
                </a:solidFill>
                <a:latin typeface="Arial"/>
              </a:rPr>
              <a:t>Возможна перепроверка отдельных </a:t>
            </a:r>
            <a:endParaRPr lang="en-US" sz="2400" b="0" strike="noStrike" spc="-1">
              <a:latin typeface="Times New Roman"/>
            </a:endParaRPr>
          </a:p>
        </p:txBody>
      </p:sp>
      <p:sp>
        <p:nvSpPr>
          <p:cNvPr id="18803" name="TextShape 13"/>
          <p:cNvSpPr txBox="1"/>
          <p:nvPr/>
        </p:nvSpPr>
        <p:spPr>
          <a:xfrm>
            <a:off x="1757160" y="1197720"/>
            <a:ext cx="6348240" cy="340200"/>
          </a:xfrm>
          <a:prstGeom prst="rect">
            <a:avLst/>
          </a:prstGeom>
          <a:noFill/>
          <a:ln>
            <a:noFill/>
          </a:ln>
        </p:spPr>
        <p:txBody>
          <a:bodyPr lIns="0" tIns="0" rIns="0" bIns="0">
            <a:noAutofit/>
          </a:bodyPr>
          <a:lstStyle/>
          <a:p>
            <a:r>
              <a:rPr lang="en-US" sz="2400" b="1" strike="noStrike" spc="-1">
                <a:solidFill>
                  <a:srgbClr val="000000"/>
                </a:solidFill>
                <a:latin typeface="Arial"/>
              </a:rPr>
              <a:t>экзаменационных работ до 1 марта года, </a:t>
            </a:r>
            <a:endParaRPr lang="en-US" sz="2400" b="0" strike="noStrike" spc="-1">
              <a:latin typeface="Times New Roman"/>
            </a:endParaRPr>
          </a:p>
        </p:txBody>
      </p:sp>
      <p:sp>
        <p:nvSpPr>
          <p:cNvPr id="18804" name="TextShape 14"/>
          <p:cNvSpPr txBox="1"/>
          <p:nvPr/>
        </p:nvSpPr>
        <p:spPr>
          <a:xfrm>
            <a:off x="1543680" y="1563480"/>
            <a:ext cx="6688080" cy="340200"/>
          </a:xfrm>
          <a:prstGeom prst="rect">
            <a:avLst/>
          </a:prstGeom>
          <a:noFill/>
          <a:ln>
            <a:noFill/>
          </a:ln>
        </p:spPr>
        <p:txBody>
          <a:bodyPr lIns="0" tIns="0" rIns="0" bIns="0">
            <a:noAutofit/>
          </a:bodyPr>
          <a:lstStyle/>
          <a:p>
            <a:r>
              <a:rPr lang="en-US" sz="2400" b="1" strike="noStrike" spc="-1">
                <a:solidFill>
                  <a:srgbClr val="000000"/>
                </a:solidFill>
                <a:latin typeface="Arial"/>
              </a:rPr>
              <a:t>следующего за годом проведения экзамена</a:t>
            </a:r>
            <a:endParaRPr lang="en-US" sz="2400" b="0" strike="noStrike" spc="-1">
              <a:latin typeface="Times New Roman"/>
            </a:endParaRPr>
          </a:p>
        </p:txBody>
      </p:sp>
      <p:sp>
        <p:nvSpPr>
          <p:cNvPr id="18805" name="TextShape 15"/>
          <p:cNvSpPr txBox="1"/>
          <p:nvPr/>
        </p:nvSpPr>
        <p:spPr>
          <a:xfrm>
            <a:off x="1398960" y="1929600"/>
            <a:ext cx="6974640" cy="340200"/>
          </a:xfrm>
          <a:prstGeom prst="rect">
            <a:avLst/>
          </a:prstGeom>
          <a:noFill/>
          <a:ln>
            <a:noFill/>
          </a:ln>
        </p:spPr>
        <p:txBody>
          <a:bodyPr lIns="0" tIns="0" rIns="0" bIns="0">
            <a:noAutofit/>
          </a:bodyPr>
          <a:lstStyle/>
          <a:p>
            <a:r>
              <a:rPr lang="en-US" sz="2400" b="1" strike="noStrike" spc="-1">
                <a:solidFill>
                  <a:srgbClr val="000000"/>
                </a:solidFill>
                <a:latin typeface="Arial"/>
              </a:rPr>
              <a:t>Отслеживание участников ГИА «зоны риска».</a:t>
            </a:r>
            <a:endParaRPr lang="en-US" sz="2400" b="0" strike="noStrike" spc="-1">
              <a:latin typeface="Times New Roman"/>
            </a:endParaRPr>
          </a:p>
        </p:txBody>
      </p:sp>
      <p:sp>
        <p:nvSpPr>
          <p:cNvPr id="18806" name="TextShape 16"/>
          <p:cNvSpPr txBox="1"/>
          <p:nvPr/>
        </p:nvSpPr>
        <p:spPr>
          <a:xfrm>
            <a:off x="1216080" y="2660760"/>
            <a:ext cx="7434720" cy="340200"/>
          </a:xfrm>
          <a:prstGeom prst="rect">
            <a:avLst/>
          </a:prstGeom>
          <a:noFill/>
          <a:ln>
            <a:noFill/>
          </a:ln>
        </p:spPr>
        <p:txBody>
          <a:bodyPr lIns="0" tIns="0" rIns="0" bIns="0">
            <a:noAutofit/>
          </a:bodyPr>
          <a:lstStyle/>
          <a:p>
            <a:r>
              <a:rPr lang="en-US" sz="2400" b="1" strike="noStrike" spc="-1">
                <a:solidFill>
                  <a:srgbClr val="000000"/>
                </a:solidFill>
                <a:latin typeface="Arial"/>
              </a:rPr>
              <a:t>При выявлении до 1 марта года, следующего за </a:t>
            </a:r>
            <a:endParaRPr lang="en-US" sz="2400" b="0" strike="noStrike" spc="-1">
              <a:latin typeface="Times New Roman"/>
            </a:endParaRPr>
          </a:p>
        </p:txBody>
      </p:sp>
      <p:sp>
        <p:nvSpPr>
          <p:cNvPr id="18807" name="TextShape 17"/>
          <p:cNvSpPr txBox="1"/>
          <p:nvPr/>
        </p:nvSpPr>
        <p:spPr>
          <a:xfrm>
            <a:off x="1357920" y="3027240"/>
            <a:ext cx="7073640" cy="340200"/>
          </a:xfrm>
          <a:prstGeom prst="rect">
            <a:avLst/>
          </a:prstGeom>
          <a:noFill/>
          <a:ln>
            <a:noFill/>
          </a:ln>
        </p:spPr>
        <p:txBody>
          <a:bodyPr lIns="0" tIns="0" rIns="0" bIns="0">
            <a:noAutofit/>
          </a:bodyPr>
          <a:lstStyle/>
          <a:p>
            <a:r>
              <a:rPr lang="en-US" sz="2400" b="1" strike="noStrike" spc="-1">
                <a:solidFill>
                  <a:srgbClr val="000000"/>
                </a:solidFill>
                <a:latin typeface="Arial"/>
              </a:rPr>
              <a:t>годом проведения экзамена, Рособрнадзором</a:t>
            </a:r>
            <a:endParaRPr lang="en-US" sz="2400" b="0" strike="noStrike" spc="-1">
              <a:latin typeface="Times New Roman"/>
            </a:endParaRPr>
          </a:p>
        </p:txBody>
      </p:sp>
      <p:sp>
        <p:nvSpPr>
          <p:cNvPr id="18808" name="TextShape 18"/>
          <p:cNvSpPr txBox="1"/>
          <p:nvPr/>
        </p:nvSpPr>
        <p:spPr>
          <a:xfrm>
            <a:off x="1341000" y="3393000"/>
            <a:ext cx="7160400" cy="340200"/>
          </a:xfrm>
          <a:prstGeom prst="rect">
            <a:avLst/>
          </a:prstGeom>
          <a:noFill/>
          <a:ln>
            <a:noFill/>
          </a:ln>
        </p:spPr>
        <p:txBody>
          <a:bodyPr lIns="0" tIns="0" rIns="0" bIns="0">
            <a:noAutofit/>
          </a:bodyPr>
          <a:lstStyle/>
          <a:p>
            <a:r>
              <a:rPr lang="en-US" sz="2400" b="1" strike="noStrike" spc="-1">
                <a:solidFill>
                  <a:srgbClr val="000000"/>
                </a:solidFill>
                <a:latin typeface="Arial"/>
              </a:rPr>
              <a:t>случаев нарушения Порядка участниками ЕГЭ </a:t>
            </a:r>
            <a:endParaRPr lang="en-US" sz="2400" b="0" strike="noStrike" spc="-1">
              <a:latin typeface="Times New Roman"/>
            </a:endParaRPr>
          </a:p>
        </p:txBody>
      </p:sp>
      <p:sp>
        <p:nvSpPr>
          <p:cNvPr id="18809" name="TextShape 19"/>
          <p:cNvSpPr txBox="1"/>
          <p:nvPr/>
        </p:nvSpPr>
        <p:spPr>
          <a:xfrm>
            <a:off x="1746360" y="3758760"/>
            <a:ext cx="6366600" cy="340200"/>
          </a:xfrm>
          <a:prstGeom prst="rect">
            <a:avLst/>
          </a:prstGeom>
          <a:noFill/>
          <a:ln>
            <a:noFill/>
          </a:ln>
        </p:spPr>
        <p:txBody>
          <a:bodyPr lIns="0" tIns="0" rIns="0" bIns="0">
            <a:noAutofit/>
          </a:bodyPr>
          <a:lstStyle/>
          <a:p>
            <a:r>
              <a:rPr lang="en-US" sz="2400" b="1" strike="noStrike" spc="-1">
                <a:solidFill>
                  <a:srgbClr val="000000"/>
                </a:solidFill>
                <a:latin typeface="Arial"/>
              </a:rPr>
              <a:t>после официального дня объявления их </a:t>
            </a:r>
            <a:endParaRPr lang="en-US" sz="2400" b="0" strike="noStrike" spc="-1">
              <a:latin typeface="Times New Roman"/>
            </a:endParaRPr>
          </a:p>
        </p:txBody>
      </p:sp>
      <p:sp>
        <p:nvSpPr>
          <p:cNvPr id="18810" name="TextShape 20"/>
          <p:cNvSpPr txBox="1"/>
          <p:nvPr/>
        </p:nvSpPr>
        <p:spPr>
          <a:xfrm>
            <a:off x="943200" y="4124160"/>
            <a:ext cx="7995600" cy="340200"/>
          </a:xfrm>
          <a:prstGeom prst="rect">
            <a:avLst/>
          </a:prstGeom>
          <a:noFill/>
          <a:ln>
            <a:noFill/>
          </a:ln>
        </p:spPr>
        <p:txBody>
          <a:bodyPr lIns="0" tIns="0" rIns="0" bIns="0">
            <a:noAutofit/>
          </a:bodyPr>
          <a:lstStyle/>
          <a:p>
            <a:r>
              <a:rPr lang="en-US" sz="2400" b="1" strike="noStrike" spc="-1">
                <a:solidFill>
                  <a:srgbClr val="000000"/>
                </a:solidFill>
                <a:latin typeface="Arial"/>
              </a:rPr>
              <a:t>результатов председатель ГЭК принимает решение </a:t>
            </a:r>
            <a:endParaRPr lang="en-US" sz="2400" b="0" strike="noStrike" spc="-1">
              <a:latin typeface="Times New Roman"/>
            </a:endParaRPr>
          </a:p>
        </p:txBody>
      </p:sp>
      <p:sp>
        <p:nvSpPr>
          <p:cNvPr id="18811" name="TextShape 21"/>
          <p:cNvSpPr txBox="1"/>
          <p:nvPr/>
        </p:nvSpPr>
        <p:spPr>
          <a:xfrm>
            <a:off x="1115640" y="4490640"/>
            <a:ext cx="7567560" cy="340200"/>
          </a:xfrm>
          <a:prstGeom prst="rect">
            <a:avLst/>
          </a:prstGeom>
          <a:noFill/>
          <a:ln>
            <a:noFill/>
          </a:ln>
        </p:spPr>
        <p:txBody>
          <a:bodyPr lIns="0" tIns="0" rIns="0" bIns="0">
            <a:noAutofit/>
          </a:bodyPr>
          <a:lstStyle/>
          <a:p>
            <a:r>
              <a:rPr lang="en-US" sz="2400" b="1" strike="noStrike" spc="-1">
                <a:solidFill>
                  <a:srgbClr val="FF0000"/>
                </a:solidFill>
                <a:latin typeface="Arial"/>
              </a:rPr>
              <a:t>о приостановке действия указанных результатов</a:t>
            </a:r>
            <a:endParaRPr lang="en-US" sz="2400" b="0" strike="noStrike" spc="-1">
              <a:latin typeface="Times New Roman"/>
            </a:endParaRPr>
          </a:p>
        </p:txBody>
      </p:sp>
      <p:sp>
        <p:nvSpPr>
          <p:cNvPr id="18812" name="TextShape 22"/>
          <p:cNvSpPr txBox="1"/>
          <p:nvPr/>
        </p:nvSpPr>
        <p:spPr>
          <a:xfrm>
            <a:off x="2625840" y="4856400"/>
            <a:ext cx="4513320" cy="340200"/>
          </a:xfrm>
          <a:prstGeom prst="rect">
            <a:avLst/>
          </a:prstGeom>
          <a:noFill/>
          <a:ln>
            <a:noFill/>
          </a:ln>
        </p:spPr>
        <p:txBody>
          <a:bodyPr lIns="0" tIns="0" rIns="0" bIns="0">
            <a:noAutofit/>
          </a:bodyPr>
          <a:lstStyle/>
          <a:p>
            <a:r>
              <a:rPr lang="en-US" sz="2400" b="1" strike="noStrike" spc="-1">
                <a:solidFill>
                  <a:srgbClr val="000000"/>
                </a:solidFill>
                <a:latin typeface="Arial"/>
              </a:rPr>
              <a:t>до выяснения обстоятельств</a:t>
            </a:r>
            <a:endParaRPr lang="en-US" sz="24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3" name="Freeform 1"/>
          <p:cNvSpPr/>
          <p:nvPr/>
        </p:nvSpPr>
        <p:spPr>
          <a:xfrm>
            <a:off x="0" y="-360"/>
            <a:ext cx="12192480" cy="6858720"/>
          </a:xfrm>
          <a:custGeom>
            <a:avLst/>
            <a:gdLst/>
            <a:ahLst/>
            <a:cxnLst/>
            <a:rect l="0" t="0" r="r" b="b"/>
            <a:pathLst>
              <a:path w="33868" h="19052">
                <a:moveTo>
                  <a:pt x="0" y="19051"/>
                </a:moveTo>
                <a:lnTo>
                  <a:pt x="33867" y="19051"/>
                </a:lnTo>
                <a:lnTo>
                  <a:pt x="33867" y="0"/>
                </a:lnTo>
                <a:lnTo>
                  <a:pt x="0" y="0"/>
                </a:lnTo>
                <a:lnTo>
                  <a:pt x="0" y="19051"/>
                </a:lnTo>
                <a:close/>
              </a:path>
            </a:pathLst>
          </a:custGeom>
          <a:solidFill>
            <a:srgbClr val="FFFFFF"/>
          </a:solidFill>
          <a:ln>
            <a:noFill/>
          </a:ln>
        </p:spPr>
      </p:sp>
      <p:sp>
        <p:nvSpPr>
          <p:cNvPr id="18814" name="Line 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8815" name="Line 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8816" name="Freeform 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8817" name="Freeform 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8818" name="Freeform 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8819" name="Freeform 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8820" name="Freeform 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8821" name="Freeform 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8822" name="Freeform 1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8823" name="Freeform 1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8824" name="TextShape 12"/>
          <p:cNvSpPr txBox="1"/>
          <p:nvPr/>
        </p:nvSpPr>
        <p:spPr>
          <a:xfrm>
            <a:off x="762480" y="47520"/>
            <a:ext cx="6505200" cy="506160"/>
          </a:xfrm>
          <a:prstGeom prst="rect">
            <a:avLst/>
          </a:prstGeom>
          <a:noFill/>
          <a:ln>
            <a:noFill/>
          </a:ln>
        </p:spPr>
        <p:txBody>
          <a:bodyPr lIns="0" tIns="0" rIns="0" bIns="0">
            <a:noAutofit/>
          </a:bodyPr>
          <a:lstStyle/>
          <a:p>
            <a:r>
              <a:rPr lang="en-US" sz="3600" b="1" strike="noStrike" spc="-1">
                <a:solidFill>
                  <a:srgbClr val="2A5010"/>
                </a:solidFill>
                <a:latin typeface="Times New Roman"/>
              </a:rPr>
              <a:t>Итоговая отметка (в аттестате)</a:t>
            </a:r>
            <a:endParaRPr lang="en-US" sz="3600" b="0" strike="noStrike" spc="-1">
              <a:latin typeface="Times New Roman"/>
            </a:endParaRPr>
          </a:p>
        </p:txBody>
      </p:sp>
      <p:sp>
        <p:nvSpPr>
          <p:cNvPr id="18825" name="TextShape 13"/>
          <p:cNvSpPr txBox="1"/>
          <p:nvPr/>
        </p:nvSpPr>
        <p:spPr>
          <a:xfrm>
            <a:off x="354960" y="1599120"/>
            <a:ext cx="243720" cy="416520"/>
          </a:xfrm>
          <a:prstGeom prst="rect">
            <a:avLst/>
          </a:prstGeom>
          <a:noFill/>
          <a:ln>
            <a:noFill/>
          </a:ln>
        </p:spPr>
        <p:txBody>
          <a:bodyPr lIns="0" tIns="0" rIns="0" bIns="0">
            <a:noAutofit/>
          </a:bodyPr>
          <a:lstStyle/>
          <a:p>
            <a:r>
              <a:rPr lang="en-US" sz="1920" b="0" strike="noStrike" spc="-1">
                <a:solidFill>
                  <a:srgbClr val="90C226"/>
                </a:solidFill>
                <a:latin typeface="Wingdings 3"/>
              </a:rPr>
              <a:t></a:t>
            </a:r>
            <a:endParaRPr lang="en-US" sz="1920" b="0" strike="noStrike" spc="-1">
              <a:latin typeface="Times New Roman"/>
            </a:endParaRPr>
          </a:p>
        </p:txBody>
      </p:sp>
      <p:sp>
        <p:nvSpPr>
          <p:cNvPr id="18826" name="TextShape 14"/>
          <p:cNvSpPr txBox="1"/>
          <p:nvPr/>
        </p:nvSpPr>
        <p:spPr>
          <a:xfrm>
            <a:off x="697680" y="1623960"/>
            <a:ext cx="120168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Итоговая</a:t>
            </a:r>
            <a:endParaRPr lang="en-US" sz="2400" b="0" strike="noStrike" spc="-1">
              <a:latin typeface="Times New Roman"/>
            </a:endParaRPr>
          </a:p>
        </p:txBody>
      </p:sp>
      <p:sp>
        <p:nvSpPr>
          <p:cNvPr id="18827" name="TextShape 15"/>
          <p:cNvSpPr txBox="1"/>
          <p:nvPr/>
        </p:nvSpPr>
        <p:spPr>
          <a:xfrm>
            <a:off x="2080440" y="1623960"/>
            <a:ext cx="103104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отметка</a:t>
            </a:r>
            <a:endParaRPr lang="en-US" sz="2400" b="0" strike="noStrike" spc="-1">
              <a:latin typeface="Times New Roman"/>
            </a:endParaRPr>
          </a:p>
        </p:txBody>
      </p:sp>
      <p:sp>
        <p:nvSpPr>
          <p:cNvPr id="18828" name="TextShape 16"/>
          <p:cNvSpPr txBox="1"/>
          <p:nvPr/>
        </p:nvSpPr>
        <p:spPr>
          <a:xfrm>
            <a:off x="3296520" y="1623960"/>
            <a:ext cx="124272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 среднее</a:t>
            </a:r>
            <a:endParaRPr lang="en-US" sz="2400" b="0" strike="noStrike" spc="-1">
              <a:latin typeface="Times New Roman"/>
            </a:endParaRPr>
          </a:p>
        </p:txBody>
      </p:sp>
      <p:sp>
        <p:nvSpPr>
          <p:cNvPr id="18829" name="TextShape 17"/>
          <p:cNvSpPr txBox="1"/>
          <p:nvPr/>
        </p:nvSpPr>
        <p:spPr>
          <a:xfrm>
            <a:off x="4846680" y="1623960"/>
            <a:ext cx="213588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арифметическое</a:t>
            </a:r>
            <a:endParaRPr lang="en-US" sz="2400" b="0" strike="noStrike" spc="-1">
              <a:latin typeface="Times New Roman"/>
            </a:endParaRPr>
          </a:p>
        </p:txBody>
      </p:sp>
      <p:sp>
        <p:nvSpPr>
          <p:cNvPr id="18830" name="TextShape 18"/>
          <p:cNvSpPr txBox="1"/>
          <p:nvPr/>
        </p:nvSpPr>
        <p:spPr>
          <a:xfrm>
            <a:off x="7169400" y="1623960"/>
            <a:ext cx="2055240" cy="337320"/>
          </a:xfrm>
          <a:prstGeom prst="rect">
            <a:avLst/>
          </a:prstGeom>
          <a:noFill/>
          <a:ln>
            <a:noFill/>
          </a:ln>
        </p:spPr>
        <p:txBody>
          <a:bodyPr lIns="0" tIns="0" rIns="0" bIns="0">
            <a:noAutofit/>
          </a:bodyPr>
          <a:lstStyle/>
          <a:p>
            <a:r>
              <a:rPr lang="en-US" sz="2400" b="1" strike="noStrike" spc="-1">
                <a:solidFill>
                  <a:srgbClr val="62180D"/>
                </a:solidFill>
                <a:latin typeface="Times New Roman"/>
              </a:rPr>
              <a:t>полугодовых и</a:t>
            </a:r>
            <a:endParaRPr lang="en-US" sz="2400" b="0" strike="noStrike" spc="-1">
              <a:latin typeface="Times New Roman"/>
            </a:endParaRPr>
          </a:p>
        </p:txBody>
      </p:sp>
      <p:sp>
        <p:nvSpPr>
          <p:cNvPr id="18831" name="TextShape 19"/>
          <p:cNvSpPr txBox="1"/>
          <p:nvPr/>
        </p:nvSpPr>
        <p:spPr>
          <a:xfrm>
            <a:off x="697680" y="1917000"/>
            <a:ext cx="8603640" cy="337320"/>
          </a:xfrm>
          <a:prstGeom prst="rect">
            <a:avLst/>
          </a:prstGeom>
          <a:noFill/>
          <a:ln>
            <a:noFill/>
          </a:ln>
        </p:spPr>
        <p:txBody>
          <a:bodyPr lIns="0" tIns="0" rIns="0" bIns="0">
            <a:noAutofit/>
          </a:bodyPr>
          <a:lstStyle/>
          <a:p>
            <a:r>
              <a:rPr lang="en-US" sz="2400" b="1" strike="noStrike" spc="-1">
                <a:solidFill>
                  <a:srgbClr val="62180D"/>
                </a:solidFill>
                <a:latin typeface="Times New Roman"/>
              </a:rPr>
              <a:t>годовых отметок за 10 и 11 классы (правило математического</a:t>
            </a:r>
            <a:endParaRPr lang="en-US" sz="2400" b="0" strike="noStrike" spc="-1">
              <a:latin typeface="Times New Roman"/>
            </a:endParaRPr>
          </a:p>
        </p:txBody>
      </p:sp>
      <p:sp>
        <p:nvSpPr>
          <p:cNvPr id="18832" name="TextShape 20"/>
          <p:cNvSpPr txBox="1"/>
          <p:nvPr/>
        </p:nvSpPr>
        <p:spPr>
          <a:xfrm>
            <a:off x="697680" y="2209680"/>
            <a:ext cx="1712160" cy="337320"/>
          </a:xfrm>
          <a:prstGeom prst="rect">
            <a:avLst/>
          </a:prstGeom>
          <a:noFill/>
          <a:ln>
            <a:noFill/>
          </a:ln>
        </p:spPr>
        <p:txBody>
          <a:bodyPr lIns="0" tIns="0" rIns="0" bIns="0">
            <a:noAutofit/>
          </a:bodyPr>
          <a:lstStyle/>
          <a:p>
            <a:r>
              <a:rPr lang="en-US" sz="2400" b="1" strike="noStrike" spc="-1">
                <a:solidFill>
                  <a:srgbClr val="62180D"/>
                </a:solidFill>
                <a:latin typeface="Times New Roman"/>
              </a:rPr>
              <a:t>округления)</a:t>
            </a:r>
            <a:endParaRPr lang="en-US" sz="2400" b="0" strike="noStrike" spc="-1">
              <a:latin typeface="Times New Roman"/>
            </a:endParaRPr>
          </a:p>
        </p:txBody>
      </p:sp>
      <p:sp>
        <p:nvSpPr>
          <p:cNvPr id="18833" name="TextShape 21"/>
          <p:cNvSpPr txBox="1"/>
          <p:nvPr/>
        </p:nvSpPr>
        <p:spPr>
          <a:xfrm>
            <a:off x="354960" y="2603880"/>
            <a:ext cx="243360" cy="416520"/>
          </a:xfrm>
          <a:prstGeom prst="rect">
            <a:avLst/>
          </a:prstGeom>
          <a:noFill/>
          <a:ln>
            <a:noFill/>
          </a:ln>
        </p:spPr>
        <p:txBody>
          <a:bodyPr lIns="0" tIns="0" rIns="0" bIns="0">
            <a:noAutofit/>
          </a:bodyPr>
          <a:lstStyle/>
          <a:p>
            <a:r>
              <a:rPr lang="en-US" sz="1920" b="0" strike="noStrike" spc="-1">
                <a:solidFill>
                  <a:srgbClr val="90C226"/>
                </a:solidFill>
                <a:latin typeface="Wingdings 3"/>
              </a:rPr>
              <a:t></a:t>
            </a:r>
            <a:endParaRPr lang="en-US" sz="1920" b="0" strike="noStrike" spc="-1">
              <a:latin typeface="Times New Roman"/>
            </a:endParaRPr>
          </a:p>
        </p:txBody>
      </p:sp>
      <p:sp>
        <p:nvSpPr>
          <p:cNvPr id="18834" name="TextShape 22"/>
          <p:cNvSpPr txBox="1"/>
          <p:nvPr/>
        </p:nvSpPr>
        <p:spPr>
          <a:xfrm>
            <a:off x="774000" y="2628720"/>
            <a:ext cx="804600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Аттестат о среднем общем образовании и приложение к нему</a:t>
            </a:r>
            <a:endParaRPr lang="en-US" sz="2400" b="0" strike="noStrike" spc="-1">
              <a:latin typeface="Times New Roman"/>
            </a:endParaRPr>
          </a:p>
        </p:txBody>
      </p:sp>
      <p:sp>
        <p:nvSpPr>
          <p:cNvPr id="18835" name="TextShape 23"/>
          <p:cNvSpPr txBox="1"/>
          <p:nvPr/>
        </p:nvSpPr>
        <p:spPr>
          <a:xfrm>
            <a:off x="697680" y="2921040"/>
            <a:ext cx="223488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выдаются лицам,</a:t>
            </a:r>
            <a:endParaRPr lang="en-US" sz="2400" b="0" strike="noStrike" spc="-1">
              <a:latin typeface="Times New Roman"/>
            </a:endParaRPr>
          </a:p>
        </p:txBody>
      </p:sp>
      <p:sp>
        <p:nvSpPr>
          <p:cNvPr id="18836" name="TextShape 24"/>
          <p:cNvSpPr txBox="1"/>
          <p:nvPr/>
        </p:nvSpPr>
        <p:spPr>
          <a:xfrm>
            <a:off x="3203280" y="2921040"/>
            <a:ext cx="584388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завершившим обучение по образовательным</a:t>
            </a:r>
            <a:endParaRPr lang="en-US" sz="2400" b="0" strike="noStrike" spc="-1">
              <a:latin typeface="Times New Roman"/>
            </a:endParaRPr>
          </a:p>
        </p:txBody>
      </p:sp>
      <p:sp>
        <p:nvSpPr>
          <p:cNvPr id="18837" name="TextShape 25"/>
          <p:cNvSpPr txBox="1"/>
          <p:nvPr/>
        </p:nvSpPr>
        <p:spPr>
          <a:xfrm>
            <a:off x="697680" y="3214440"/>
            <a:ext cx="159804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программам</a:t>
            </a:r>
            <a:endParaRPr lang="en-US" sz="2400" b="0" strike="noStrike" spc="-1">
              <a:latin typeface="Times New Roman"/>
            </a:endParaRPr>
          </a:p>
        </p:txBody>
      </p:sp>
      <p:sp>
        <p:nvSpPr>
          <p:cNvPr id="18838" name="TextShape 26"/>
          <p:cNvSpPr txBox="1"/>
          <p:nvPr/>
        </p:nvSpPr>
        <p:spPr>
          <a:xfrm>
            <a:off x="2689920" y="3214440"/>
            <a:ext cx="115596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среднего</a:t>
            </a:r>
            <a:endParaRPr lang="en-US" sz="2400" b="0" strike="noStrike" spc="-1">
              <a:latin typeface="Times New Roman"/>
            </a:endParaRPr>
          </a:p>
        </p:txBody>
      </p:sp>
      <p:sp>
        <p:nvSpPr>
          <p:cNvPr id="18839" name="TextShape 27"/>
          <p:cNvSpPr txBox="1"/>
          <p:nvPr/>
        </p:nvSpPr>
        <p:spPr>
          <a:xfrm>
            <a:off x="4229280" y="3214440"/>
            <a:ext cx="95616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общего</a:t>
            </a:r>
            <a:endParaRPr lang="en-US" sz="2400" b="0" strike="noStrike" spc="-1">
              <a:latin typeface="Times New Roman"/>
            </a:endParaRPr>
          </a:p>
        </p:txBody>
      </p:sp>
      <p:sp>
        <p:nvSpPr>
          <p:cNvPr id="18840" name="TextShape 28"/>
          <p:cNvSpPr txBox="1"/>
          <p:nvPr/>
        </p:nvSpPr>
        <p:spPr>
          <a:xfrm>
            <a:off x="5574960" y="3214440"/>
            <a:ext cx="161460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образования</a:t>
            </a:r>
            <a:endParaRPr lang="en-US" sz="2400" b="0" strike="noStrike" spc="-1">
              <a:latin typeface="Times New Roman"/>
            </a:endParaRPr>
          </a:p>
        </p:txBody>
      </p:sp>
      <p:sp>
        <p:nvSpPr>
          <p:cNvPr id="18841" name="TextShape 29"/>
          <p:cNvSpPr txBox="1"/>
          <p:nvPr/>
        </p:nvSpPr>
        <p:spPr>
          <a:xfrm>
            <a:off x="7580880" y="3214440"/>
            <a:ext cx="304560" cy="337320"/>
          </a:xfrm>
          <a:prstGeom prst="rect">
            <a:avLst/>
          </a:prstGeom>
          <a:noFill/>
          <a:ln>
            <a:noFill/>
          </a:ln>
        </p:spPr>
        <p:txBody>
          <a:bodyPr lIns="0" tIns="0" rIns="0" bIns="0">
            <a:noAutofit/>
          </a:bodyPr>
          <a:lstStyle/>
          <a:p>
            <a:r>
              <a:rPr lang="en-US" sz="2400" b="0" strike="noStrike" spc="-1">
                <a:solidFill>
                  <a:srgbClr val="404040"/>
                </a:solidFill>
                <a:latin typeface="Times New Roman"/>
              </a:rPr>
              <a:t>и</a:t>
            </a:r>
            <a:endParaRPr lang="en-US" sz="2400" b="0" strike="noStrike" spc="-1">
              <a:latin typeface="Times New Roman"/>
            </a:endParaRPr>
          </a:p>
        </p:txBody>
      </p:sp>
      <p:sp>
        <p:nvSpPr>
          <p:cNvPr id="18842" name="TextShape 30"/>
          <p:cNvSpPr txBox="1"/>
          <p:nvPr/>
        </p:nvSpPr>
        <p:spPr>
          <a:xfrm>
            <a:off x="8140320" y="3214440"/>
            <a:ext cx="1184760" cy="337320"/>
          </a:xfrm>
          <a:prstGeom prst="rect">
            <a:avLst/>
          </a:prstGeom>
          <a:noFill/>
          <a:ln>
            <a:noFill/>
          </a:ln>
        </p:spPr>
        <p:txBody>
          <a:bodyPr lIns="0" tIns="0" rIns="0" bIns="0">
            <a:noAutofit/>
          </a:bodyPr>
          <a:lstStyle/>
          <a:p>
            <a:r>
              <a:rPr lang="en-US" sz="2400" b="1" strike="noStrike" spc="-1">
                <a:solidFill>
                  <a:srgbClr val="404040"/>
                </a:solidFill>
                <a:latin typeface="Times New Roman"/>
              </a:rPr>
              <a:t>успешно</a:t>
            </a:r>
            <a:endParaRPr lang="en-US" sz="2400" b="0" strike="noStrike" spc="-1">
              <a:latin typeface="Times New Roman"/>
            </a:endParaRPr>
          </a:p>
        </p:txBody>
      </p:sp>
      <p:sp>
        <p:nvSpPr>
          <p:cNvPr id="18843" name="TextShape 31"/>
          <p:cNvSpPr txBox="1"/>
          <p:nvPr/>
        </p:nvSpPr>
        <p:spPr>
          <a:xfrm>
            <a:off x="697680" y="3507120"/>
            <a:ext cx="2411640" cy="337320"/>
          </a:xfrm>
          <a:prstGeom prst="rect">
            <a:avLst/>
          </a:prstGeom>
          <a:noFill/>
          <a:ln>
            <a:noFill/>
          </a:ln>
        </p:spPr>
        <p:txBody>
          <a:bodyPr lIns="0" tIns="0" rIns="0" bIns="0">
            <a:noAutofit/>
          </a:bodyPr>
          <a:lstStyle/>
          <a:p>
            <a:r>
              <a:rPr lang="en-US" sz="2400" b="1" strike="noStrike" spc="-1">
                <a:solidFill>
                  <a:srgbClr val="404040"/>
                </a:solidFill>
                <a:latin typeface="Times New Roman"/>
              </a:rPr>
              <a:t>прошедшим ГИА</a:t>
            </a:r>
            <a:endParaRPr lang="en-US" sz="24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9"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18950"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18951"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18952"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18953"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18954"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18955"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18956"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18957"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18958"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18959"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18960"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18961"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18962"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18963"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18964"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18965"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18966"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18967"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18968"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18969"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18970"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18971"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18972"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18973"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18974"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18975"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18976"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18977"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18978"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18979"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18980"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18981"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18982"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18983"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18984"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18985"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18986"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18987"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18988"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18989"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18990"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18991"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18992"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18993"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18994"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18995"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18996"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18997"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18998"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18999"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19000"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19001"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19002"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19003"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19004"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19005"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19006"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19007"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19008"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19009"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19010"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19011"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19012"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19013"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19014"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19015"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19016"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19017"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19018"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19019"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19020"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19021"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19022"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19023"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19024"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19025"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19026"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19027"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19028"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19029"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19030"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19031"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19032"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19033"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19034"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19035"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19036"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19037"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19038"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19039"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19040"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19041"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19042"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19043"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19044"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19045"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19046"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19047"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19048"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19049"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19050"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19051"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19052"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19053"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19054"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19055"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19056"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19057"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19058"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19059"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19060"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19061"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19062"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19063"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19064"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19065"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19066"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19067"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19068"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19069"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19070"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19071"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9072"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19073"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19074"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19075"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19076"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19077"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19078"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19079"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19080"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19081"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19082"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19083"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19084"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19085"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19086"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19087"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19088"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19089"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19090"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9091"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9092"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9093"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9094"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9095"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9096"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9097"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9098"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9099"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19100" name="Freeform 152"/>
          <p:cNvSpPr/>
          <p:nvPr/>
        </p:nvSpPr>
        <p:spPr>
          <a:xfrm>
            <a:off x="1162800" y="636840"/>
            <a:ext cx="11880" cy="5400"/>
          </a:xfrm>
          <a:custGeom>
            <a:avLst/>
            <a:gdLst/>
            <a:ahLst/>
            <a:cxnLst/>
            <a:rect l="0" t="0" r="r" b="b"/>
            <a:pathLst>
              <a:path w="33" h="15">
                <a:moveTo>
                  <a:pt x="0" y="0"/>
                </a:moveTo>
                <a:lnTo>
                  <a:pt x="32" y="0"/>
                </a:lnTo>
                <a:lnTo>
                  <a:pt x="0" y="14"/>
                </a:lnTo>
                <a:lnTo>
                  <a:pt x="0" y="0"/>
                </a:lnTo>
                <a:close/>
              </a:path>
            </a:pathLst>
          </a:custGeom>
          <a:solidFill>
            <a:srgbClr val="FEB80E"/>
          </a:solidFill>
          <a:ln>
            <a:noFill/>
          </a:ln>
        </p:spPr>
      </p:sp>
      <p:sp>
        <p:nvSpPr>
          <p:cNvPr id="19101" name="Freeform 153"/>
          <p:cNvSpPr/>
          <p:nvPr/>
        </p:nvSpPr>
        <p:spPr>
          <a:xfrm>
            <a:off x="1162800" y="636840"/>
            <a:ext cx="23400" cy="9720"/>
          </a:xfrm>
          <a:custGeom>
            <a:avLst/>
            <a:gdLst/>
            <a:ahLst/>
            <a:cxnLst/>
            <a:rect l="0" t="0" r="r" b="b"/>
            <a:pathLst>
              <a:path w="65" h="27">
                <a:moveTo>
                  <a:pt x="0" y="13"/>
                </a:moveTo>
                <a:lnTo>
                  <a:pt x="32" y="0"/>
                </a:lnTo>
                <a:lnTo>
                  <a:pt x="64" y="0"/>
                </a:lnTo>
                <a:lnTo>
                  <a:pt x="0" y="26"/>
                </a:lnTo>
                <a:lnTo>
                  <a:pt x="0" y="13"/>
                </a:lnTo>
                <a:close/>
              </a:path>
            </a:pathLst>
          </a:custGeom>
          <a:solidFill>
            <a:srgbClr val="FEB810"/>
          </a:solidFill>
          <a:ln>
            <a:noFill/>
          </a:ln>
        </p:spPr>
      </p:sp>
      <p:sp>
        <p:nvSpPr>
          <p:cNvPr id="19102" name="Freeform 154"/>
          <p:cNvSpPr/>
          <p:nvPr/>
        </p:nvSpPr>
        <p:spPr>
          <a:xfrm>
            <a:off x="1162800" y="636840"/>
            <a:ext cx="34560" cy="14400"/>
          </a:xfrm>
          <a:custGeom>
            <a:avLst/>
            <a:gdLst/>
            <a:ahLst/>
            <a:cxnLst/>
            <a:rect l="0" t="0" r="r" b="b"/>
            <a:pathLst>
              <a:path w="96" h="40">
                <a:moveTo>
                  <a:pt x="0" y="25"/>
                </a:moveTo>
                <a:lnTo>
                  <a:pt x="64" y="0"/>
                </a:lnTo>
                <a:lnTo>
                  <a:pt x="95" y="0"/>
                </a:lnTo>
                <a:lnTo>
                  <a:pt x="0" y="39"/>
                </a:lnTo>
                <a:lnTo>
                  <a:pt x="0" y="25"/>
                </a:lnTo>
                <a:close/>
              </a:path>
            </a:pathLst>
          </a:custGeom>
          <a:solidFill>
            <a:srgbClr val="FEB813"/>
          </a:solidFill>
          <a:ln>
            <a:noFill/>
          </a:ln>
        </p:spPr>
      </p:sp>
      <p:sp>
        <p:nvSpPr>
          <p:cNvPr id="19103" name="Freeform 155"/>
          <p:cNvSpPr/>
          <p:nvPr/>
        </p:nvSpPr>
        <p:spPr>
          <a:xfrm>
            <a:off x="1162800" y="636840"/>
            <a:ext cx="46080" cy="19080"/>
          </a:xfrm>
          <a:custGeom>
            <a:avLst/>
            <a:gdLst/>
            <a:ahLst/>
            <a:cxnLst/>
            <a:rect l="0" t="0" r="r" b="b"/>
            <a:pathLst>
              <a:path w="128" h="53">
                <a:moveTo>
                  <a:pt x="0" y="39"/>
                </a:moveTo>
                <a:lnTo>
                  <a:pt x="94" y="0"/>
                </a:lnTo>
                <a:lnTo>
                  <a:pt x="127" y="0"/>
                </a:lnTo>
                <a:lnTo>
                  <a:pt x="0" y="52"/>
                </a:lnTo>
                <a:lnTo>
                  <a:pt x="0" y="39"/>
                </a:lnTo>
                <a:close/>
              </a:path>
            </a:pathLst>
          </a:custGeom>
          <a:solidFill>
            <a:srgbClr val="FEB816"/>
          </a:solidFill>
          <a:ln>
            <a:noFill/>
          </a:ln>
        </p:spPr>
      </p:sp>
      <p:sp>
        <p:nvSpPr>
          <p:cNvPr id="19104" name="Freeform 156"/>
          <p:cNvSpPr/>
          <p:nvPr/>
        </p:nvSpPr>
        <p:spPr>
          <a:xfrm>
            <a:off x="1162800" y="636840"/>
            <a:ext cx="57600" cy="23400"/>
          </a:xfrm>
          <a:custGeom>
            <a:avLst/>
            <a:gdLst/>
            <a:ahLst/>
            <a:cxnLst/>
            <a:rect l="0" t="0" r="r" b="b"/>
            <a:pathLst>
              <a:path w="160" h="65">
                <a:moveTo>
                  <a:pt x="0" y="52"/>
                </a:moveTo>
                <a:lnTo>
                  <a:pt x="127" y="0"/>
                </a:lnTo>
                <a:lnTo>
                  <a:pt x="159" y="0"/>
                </a:lnTo>
                <a:lnTo>
                  <a:pt x="0" y="64"/>
                </a:lnTo>
                <a:lnTo>
                  <a:pt x="0" y="52"/>
                </a:lnTo>
                <a:close/>
              </a:path>
            </a:pathLst>
          </a:custGeom>
          <a:solidFill>
            <a:srgbClr val="FEB818"/>
          </a:solidFill>
          <a:ln>
            <a:noFill/>
          </a:ln>
        </p:spPr>
      </p:sp>
      <p:sp>
        <p:nvSpPr>
          <p:cNvPr id="19105" name="Freeform 157"/>
          <p:cNvSpPr/>
          <p:nvPr/>
        </p:nvSpPr>
        <p:spPr>
          <a:xfrm>
            <a:off x="1162800" y="636840"/>
            <a:ext cx="68760" cy="28080"/>
          </a:xfrm>
          <a:custGeom>
            <a:avLst/>
            <a:gdLst/>
            <a:ahLst/>
            <a:cxnLst/>
            <a:rect l="0" t="0" r="r" b="b"/>
            <a:pathLst>
              <a:path w="191" h="78">
                <a:moveTo>
                  <a:pt x="0" y="63"/>
                </a:moveTo>
                <a:lnTo>
                  <a:pt x="159" y="0"/>
                </a:lnTo>
                <a:lnTo>
                  <a:pt x="190" y="0"/>
                </a:lnTo>
                <a:lnTo>
                  <a:pt x="0" y="77"/>
                </a:lnTo>
                <a:lnTo>
                  <a:pt x="0" y="63"/>
                </a:lnTo>
                <a:close/>
              </a:path>
            </a:pathLst>
          </a:custGeom>
          <a:solidFill>
            <a:srgbClr val="FEB819"/>
          </a:solidFill>
          <a:ln>
            <a:noFill/>
          </a:ln>
        </p:spPr>
      </p:sp>
      <p:sp>
        <p:nvSpPr>
          <p:cNvPr id="19106" name="Freeform 158"/>
          <p:cNvSpPr/>
          <p:nvPr/>
        </p:nvSpPr>
        <p:spPr>
          <a:xfrm>
            <a:off x="1162800" y="636840"/>
            <a:ext cx="80280" cy="32400"/>
          </a:xfrm>
          <a:custGeom>
            <a:avLst/>
            <a:gdLst/>
            <a:ahLst/>
            <a:cxnLst/>
            <a:rect l="0" t="0" r="r" b="b"/>
            <a:pathLst>
              <a:path w="223" h="90">
                <a:moveTo>
                  <a:pt x="0" y="77"/>
                </a:moveTo>
                <a:lnTo>
                  <a:pt x="189" y="0"/>
                </a:lnTo>
                <a:lnTo>
                  <a:pt x="222" y="0"/>
                </a:lnTo>
                <a:lnTo>
                  <a:pt x="0" y="89"/>
                </a:lnTo>
                <a:lnTo>
                  <a:pt x="0" y="77"/>
                </a:lnTo>
                <a:close/>
              </a:path>
            </a:pathLst>
          </a:custGeom>
          <a:solidFill>
            <a:srgbClr val="FEB91B"/>
          </a:solidFill>
          <a:ln>
            <a:noFill/>
          </a:ln>
        </p:spPr>
      </p:sp>
      <p:sp>
        <p:nvSpPr>
          <p:cNvPr id="19107" name="Freeform 159"/>
          <p:cNvSpPr/>
          <p:nvPr/>
        </p:nvSpPr>
        <p:spPr>
          <a:xfrm>
            <a:off x="1162800" y="636840"/>
            <a:ext cx="91800" cy="37080"/>
          </a:xfrm>
          <a:custGeom>
            <a:avLst/>
            <a:gdLst/>
            <a:ahLst/>
            <a:cxnLst/>
            <a:rect l="0" t="0" r="r" b="b"/>
            <a:pathLst>
              <a:path w="255" h="103">
                <a:moveTo>
                  <a:pt x="0" y="88"/>
                </a:moveTo>
                <a:lnTo>
                  <a:pt x="222" y="0"/>
                </a:lnTo>
                <a:lnTo>
                  <a:pt x="254" y="0"/>
                </a:lnTo>
                <a:lnTo>
                  <a:pt x="0" y="102"/>
                </a:lnTo>
                <a:lnTo>
                  <a:pt x="0" y="88"/>
                </a:lnTo>
                <a:close/>
              </a:path>
            </a:pathLst>
          </a:custGeom>
          <a:solidFill>
            <a:srgbClr val="FEB91D"/>
          </a:solidFill>
          <a:ln>
            <a:noFill/>
          </a:ln>
        </p:spPr>
      </p:sp>
      <p:sp>
        <p:nvSpPr>
          <p:cNvPr id="19108" name="Freeform 160"/>
          <p:cNvSpPr/>
          <p:nvPr/>
        </p:nvSpPr>
        <p:spPr>
          <a:xfrm>
            <a:off x="1162800" y="636840"/>
            <a:ext cx="102960" cy="41760"/>
          </a:xfrm>
          <a:custGeom>
            <a:avLst/>
            <a:gdLst/>
            <a:ahLst/>
            <a:cxnLst/>
            <a:rect l="0" t="0" r="r" b="b"/>
            <a:pathLst>
              <a:path w="286" h="116">
                <a:moveTo>
                  <a:pt x="0" y="102"/>
                </a:moveTo>
                <a:lnTo>
                  <a:pt x="254" y="0"/>
                </a:lnTo>
                <a:lnTo>
                  <a:pt x="285" y="0"/>
                </a:lnTo>
                <a:lnTo>
                  <a:pt x="0" y="115"/>
                </a:lnTo>
                <a:lnTo>
                  <a:pt x="0" y="102"/>
                </a:lnTo>
                <a:close/>
              </a:path>
            </a:pathLst>
          </a:custGeom>
          <a:solidFill>
            <a:srgbClr val="FEB91E"/>
          </a:solidFill>
          <a:ln>
            <a:noFill/>
          </a:ln>
        </p:spPr>
      </p:sp>
      <p:sp>
        <p:nvSpPr>
          <p:cNvPr id="19109" name="Freeform 161"/>
          <p:cNvSpPr/>
          <p:nvPr/>
        </p:nvSpPr>
        <p:spPr>
          <a:xfrm>
            <a:off x="1162800" y="636840"/>
            <a:ext cx="114480" cy="46080"/>
          </a:xfrm>
          <a:custGeom>
            <a:avLst/>
            <a:gdLst/>
            <a:ahLst/>
            <a:cxnLst/>
            <a:rect l="0" t="0" r="r" b="b"/>
            <a:pathLst>
              <a:path w="318" h="128">
                <a:moveTo>
                  <a:pt x="0" y="115"/>
                </a:moveTo>
                <a:lnTo>
                  <a:pt x="285" y="0"/>
                </a:lnTo>
                <a:lnTo>
                  <a:pt x="317" y="0"/>
                </a:lnTo>
                <a:lnTo>
                  <a:pt x="0" y="127"/>
                </a:lnTo>
                <a:lnTo>
                  <a:pt x="0" y="115"/>
                </a:lnTo>
                <a:close/>
              </a:path>
            </a:pathLst>
          </a:custGeom>
          <a:solidFill>
            <a:srgbClr val="FEB91F"/>
          </a:solidFill>
          <a:ln>
            <a:noFill/>
          </a:ln>
        </p:spPr>
      </p:sp>
      <p:sp>
        <p:nvSpPr>
          <p:cNvPr id="19110" name="Freeform 162"/>
          <p:cNvSpPr/>
          <p:nvPr/>
        </p:nvSpPr>
        <p:spPr>
          <a:xfrm>
            <a:off x="1162800" y="636840"/>
            <a:ext cx="126000" cy="50760"/>
          </a:xfrm>
          <a:custGeom>
            <a:avLst/>
            <a:gdLst/>
            <a:ahLst/>
            <a:cxnLst/>
            <a:rect l="0" t="0" r="r" b="b"/>
            <a:pathLst>
              <a:path w="350" h="141">
                <a:moveTo>
                  <a:pt x="0" y="127"/>
                </a:moveTo>
                <a:lnTo>
                  <a:pt x="317" y="0"/>
                </a:lnTo>
                <a:lnTo>
                  <a:pt x="349" y="0"/>
                </a:lnTo>
                <a:lnTo>
                  <a:pt x="0" y="140"/>
                </a:lnTo>
                <a:lnTo>
                  <a:pt x="0" y="127"/>
                </a:lnTo>
                <a:close/>
              </a:path>
            </a:pathLst>
          </a:custGeom>
          <a:solidFill>
            <a:srgbClr val="FEB921"/>
          </a:solidFill>
          <a:ln>
            <a:noFill/>
          </a:ln>
        </p:spPr>
      </p:sp>
      <p:sp>
        <p:nvSpPr>
          <p:cNvPr id="19111" name="Freeform 163"/>
          <p:cNvSpPr/>
          <p:nvPr/>
        </p:nvSpPr>
        <p:spPr>
          <a:xfrm>
            <a:off x="1162800" y="636840"/>
            <a:ext cx="137160" cy="55440"/>
          </a:xfrm>
          <a:custGeom>
            <a:avLst/>
            <a:gdLst/>
            <a:ahLst/>
            <a:cxnLst/>
            <a:rect l="0" t="0" r="r" b="b"/>
            <a:pathLst>
              <a:path w="381" h="154">
                <a:moveTo>
                  <a:pt x="0" y="140"/>
                </a:moveTo>
                <a:lnTo>
                  <a:pt x="348" y="0"/>
                </a:lnTo>
                <a:lnTo>
                  <a:pt x="380" y="0"/>
                </a:lnTo>
                <a:lnTo>
                  <a:pt x="0" y="153"/>
                </a:lnTo>
                <a:lnTo>
                  <a:pt x="0" y="140"/>
                </a:lnTo>
                <a:close/>
              </a:path>
            </a:pathLst>
          </a:custGeom>
          <a:solidFill>
            <a:srgbClr val="FEB923"/>
          </a:solidFill>
          <a:ln>
            <a:noFill/>
          </a:ln>
        </p:spPr>
      </p:sp>
      <p:sp>
        <p:nvSpPr>
          <p:cNvPr id="19112" name="Freeform 164"/>
          <p:cNvSpPr/>
          <p:nvPr/>
        </p:nvSpPr>
        <p:spPr>
          <a:xfrm>
            <a:off x="1162800" y="636840"/>
            <a:ext cx="148680" cy="59760"/>
          </a:xfrm>
          <a:custGeom>
            <a:avLst/>
            <a:gdLst/>
            <a:ahLst/>
            <a:cxnLst/>
            <a:rect l="0" t="0" r="r" b="b"/>
            <a:pathLst>
              <a:path w="413" h="166">
                <a:moveTo>
                  <a:pt x="0" y="153"/>
                </a:moveTo>
                <a:lnTo>
                  <a:pt x="380" y="0"/>
                </a:lnTo>
                <a:lnTo>
                  <a:pt x="412" y="0"/>
                </a:lnTo>
                <a:lnTo>
                  <a:pt x="0" y="165"/>
                </a:lnTo>
                <a:lnTo>
                  <a:pt x="0" y="153"/>
                </a:lnTo>
                <a:close/>
              </a:path>
            </a:pathLst>
          </a:custGeom>
          <a:solidFill>
            <a:srgbClr val="FEB925"/>
          </a:solidFill>
          <a:ln>
            <a:noFill/>
          </a:ln>
        </p:spPr>
      </p:sp>
      <p:sp>
        <p:nvSpPr>
          <p:cNvPr id="19113" name="Freeform 165"/>
          <p:cNvSpPr/>
          <p:nvPr/>
        </p:nvSpPr>
        <p:spPr>
          <a:xfrm>
            <a:off x="1162800" y="636840"/>
            <a:ext cx="160200" cy="64440"/>
          </a:xfrm>
          <a:custGeom>
            <a:avLst/>
            <a:gdLst/>
            <a:ahLst/>
            <a:cxnLst/>
            <a:rect l="0" t="0" r="r" b="b"/>
            <a:pathLst>
              <a:path w="445" h="179">
                <a:moveTo>
                  <a:pt x="0" y="165"/>
                </a:moveTo>
                <a:lnTo>
                  <a:pt x="412" y="0"/>
                </a:lnTo>
                <a:lnTo>
                  <a:pt x="444" y="0"/>
                </a:lnTo>
                <a:lnTo>
                  <a:pt x="0" y="178"/>
                </a:lnTo>
                <a:lnTo>
                  <a:pt x="0" y="165"/>
                </a:lnTo>
                <a:close/>
              </a:path>
            </a:pathLst>
          </a:custGeom>
          <a:solidFill>
            <a:srgbClr val="FEB926"/>
          </a:solidFill>
          <a:ln>
            <a:noFill/>
          </a:ln>
        </p:spPr>
      </p:sp>
      <p:sp>
        <p:nvSpPr>
          <p:cNvPr id="19114" name="Freeform 166"/>
          <p:cNvSpPr/>
          <p:nvPr/>
        </p:nvSpPr>
        <p:spPr>
          <a:xfrm>
            <a:off x="1162800" y="636840"/>
            <a:ext cx="171360" cy="69120"/>
          </a:xfrm>
          <a:custGeom>
            <a:avLst/>
            <a:gdLst/>
            <a:ahLst/>
            <a:cxnLst/>
            <a:rect l="0" t="0" r="r" b="b"/>
            <a:pathLst>
              <a:path w="476" h="192">
                <a:moveTo>
                  <a:pt x="0" y="178"/>
                </a:moveTo>
                <a:lnTo>
                  <a:pt x="444" y="0"/>
                </a:lnTo>
                <a:lnTo>
                  <a:pt x="475" y="0"/>
                </a:lnTo>
                <a:lnTo>
                  <a:pt x="0" y="191"/>
                </a:lnTo>
                <a:lnTo>
                  <a:pt x="0" y="178"/>
                </a:lnTo>
                <a:close/>
              </a:path>
            </a:pathLst>
          </a:custGeom>
          <a:solidFill>
            <a:srgbClr val="FEB928"/>
          </a:solidFill>
          <a:ln>
            <a:noFill/>
          </a:ln>
        </p:spPr>
      </p:sp>
      <p:sp>
        <p:nvSpPr>
          <p:cNvPr id="19115" name="Freeform 167"/>
          <p:cNvSpPr/>
          <p:nvPr/>
        </p:nvSpPr>
        <p:spPr>
          <a:xfrm>
            <a:off x="1162800" y="636840"/>
            <a:ext cx="182880" cy="73440"/>
          </a:xfrm>
          <a:custGeom>
            <a:avLst/>
            <a:gdLst/>
            <a:ahLst/>
            <a:cxnLst/>
            <a:rect l="0" t="0" r="r" b="b"/>
            <a:pathLst>
              <a:path w="508" h="204">
                <a:moveTo>
                  <a:pt x="0" y="191"/>
                </a:moveTo>
                <a:lnTo>
                  <a:pt x="475" y="0"/>
                </a:lnTo>
                <a:lnTo>
                  <a:pt x="507" y="0"/>
                </a:lnTo>
                <a:lnTo>
                  <a:pt x="0" y="203"/>
                </a:lnTo>
                <a:lnTo>
                  <a:pt x="0" y="191"/>
                </a:lnTo>
                <a:close/>
              </a:path>
            </a:pathLst>
          </a:custGeom>
          <a:solidFill>
            <a:srgbClr val="FEBA29"/>
          </a:solidFill>
          <a:ln>
            <a:noFill/>
          </a:ln>
        </p:spPr>
      </p:sp>
      <p:sp>
        <p:nvSpPr>
          <p:cNvPr id="19116" name="Freeform 168"/>
          <p:cNvSpPr/>
          <p:nvPr/>
        </p:nvSpPr>
        <p:spPr>
          <a:xfrm>
            <a:off x="1162800" y="636840"/>
            <a:ext cx="194400" cy="78120"/>
          </a:xfrm>
          <a:custGeom>
            <a:avLst/>
            <a:gdLst/>
            <a:ahLst/>
            <a:cxnLst/>
            <a:rect l="0" t="0" r="r" b="b"/>
            <a:pathLst>
              <a:path w="540" h="217">
                <a:moveTo>
                  <a:pt x="0" y="203"/>
                </a:moveTo>
                <a:lnTo>
                  <a:pt x="507" y="0"/>
                </a:lnTo>
                <a:lnTo>
                  <a:pt x="539" y="0"/>
                </a:lnTo>
                <a:lnTo>
                  <a:pt x="0" y="216"/>
                </a:lnTo>
                <a:lnTo>
                  <a:pt x="0" y="203"/>
                </a:lnTo>
                <a:close/>
              </a:path>
            </a:pathLst>
          </a:custGeom>
          <a:solidFill>
            <a:srgbClr val="FEBA2B"/>
          </a:solidFill>
          <a:ln>
            <a:noFill/>
          </a:ln>
        </p:spPr>
      </p:sp>
      <p:sp>
        <p:nvSpPr>
          <p:cNvPr id="19117" name="Freeform 169"/>
          <p:cNvSpPr/>
          <p:nvPr/>
        </p:nvSpPr>
        <p:spPr>
          <a:xfrm>
            <a:off x="1162800" y="636840"/>
            <a:ext cx="205560" cy="82440"/>
          </a:xfrm>
          <a:custGeom>
            <a:avLst/>
            <a:gdLst/>
            <a:ahLst/>
            <a:cxnLst/>
            <a:rect l="0" t="0" r="r" b="b"/>
            <a:pathLst>
              <a:path w="571" h="229">
                <a:moveTo>
                  <a:pt x="0" y="216"/>
                </a:moveTo>
                <a:lnTo>
                  <a:pt x="539" y="0"/>
                </a:lnTo>
                <a:lnTo>
                  <a:pt x="570" y="0"/>
                </a:lnTo>
                <a:lnTo>
                  <a:pt x="0" y="228"/>
                </a:lnTo>
                <a:lnTo>
                  <a:pt x="0" y="216"/>
                </a:lnTo>
                <a:close/>
              </a:path>
            </a:pathLst>
          </a:custGeom>
          <a:solidFill>
            <a:srgbClr val="FEBA2C"/>
          </a:solidFill>
          <a:ln>
            <a:noFill/>
          </a:ln>
        </p:spPr>
      </p:sp>
      <p:sp>
        <p:nvSpPr>
          <p:cNvPr id="19118" name="Freeform 170"/>
          <p:cNvSpPr/>
          <p:nvPr/>
        </p:nvSpPr>
        <p:spPr>
          <a:xfrm>
            <a:off x="1162800" y="636840"/>
            <a:ext cx="217080" cy="87120"/>
          </a:xfrm>
          <a:custGeom>
            <a:avLst/>
            <a:gdLst/>
            <a:ahLst/>
            <a:cxnLst/>
            <a:rect l="0" t="0" r="r" b="b"/>
            <a:pathLst>
              <a:path w="603" h="242">
                <a:moveTo>
                  <a:pt x="0" y="228"/>
                </a:moveTo>
                <a:lnTo>
                  <a:pt x="570" y="0"/>
                </a:lnTo>
                <a:lnTo>
                  <a:pt x="602" y="0"/>
                </a:lnTo>
                <a:lnTo>
                  <a:pt x="0" y="241"/>
                </a:lnTo>
                <a:lnTo>
                  <a:pt x="0" y="228"/>
                </a:lnTo>
                <a:close/>
              </a:path>
            </a:pathLst>
          </a:custGeom>
          <a:solidFill>
            <a:srgbClr val="FEBA2E"/>
          </a:solidFill>
          <a:ln>
            <a:noFill/>
          </a:ln>
        </p:spPr>
      </p:sp>
      <p:sp>
        <p:nvSpPr>
          <p:cNvPr id="19119" name="Freeform 171"/>
          <p:cNvSpPr/>
          <p:nvPr/>
        </p:nvSpPr>
        <p:spPr>
          <a:xfrm>
            <a:off x="1162800" y="636840"/>
            <a:ext cx="228600" cy="91800"/>
          </a:xfrm>
          <a:custGeom>
            <a:avLst/>
            <a:gdLst/>
            <a:ahLst/>
            <a:cxnLst/>
            <a:rect l="0" t="0" r="r" b="b"/>
            <a:pathLst>
              <a:path w="635" h="255">
                <a:moveTo>
                  <a:pt x="0" y="241"/>
                </a:moveTo>
                <a:lnTo>
                  <a:pt x="602" y="0"/>
                </a:lnTo>
                <a:lnTo>
                  <a:pt x="634" y="0"/>
                </a:lnTo>
                <a:lnTo>
                  <a:pt x="0" y="254"/>
                </a:lnTo>
                <a:lnTo>
                  <a:pt x="0" y="241"/>
                </a:lnTo>
                <a:close/>
              </a:path>
            </a:pathLst>
          </a:custGeom>
          <a:solidFill>
            <a:srgbClr val="FEBA2F"/>
          </a:solidFill>
          <a:ln>
            <a:noFill/>
          </a:ln>
        </p:spPr>
      </p:sp>
      <p:sp>
        <p:nvSpPr>
          <p:cNvPr id="19120" name="Freeform 172"/>
          <p:cNvSpPr/>
          <p:nvPr/>
        </p:nvSpPr>
        <p:spPr>
          <a:xfrm>
            <a:off x="1162800" y="636840"/>
            <a:ext cx="239760" cy="96120"/>
          </a:xfrm>
          <a:custGeom>
            <a:avLst/>
            <a:gdLst/>
            <a:ahLst/>
            <a:cxnLst/>
            <a:rect l="0" t="0" r="r" b="b"/>
            <a:pathLst>
              <a:path w="666" h="267">
                <a:moveTo>
                  <a:pt x="0" y="254"/>
                </a:moveTo>
                <a:lnTo>
                  <a:pt x="634" y="0"/>
                </a:lnTo>
                <a:lnTo>
                  <a:pt x="665" y="0"/>
                </a:lnTo>
                <a:lnTo>
                  <a:pt x="0" y="266"/>
                </a:lnTo>
                <a:lnTo>
                  <a:pt x="0" y="254"/>
                </a:lnTo>
                <a:close/>
              </a:path>
            </a:pathLst>
          </a:custGeom>
          <a:solidFill>
            <a:srgbClr val="FEBA30"/>
          </a:solidFill>
          <a:ln>
            <a:noFill/>
          </a:ln>
        </p:spPr>
      </p:sp>
      <p:sp>
        <p:nvSpPr>
          <p:cNvPr id="19121" name="Freeform 173"/>
          <p:cNvSpPr/>
          <p:nvPr/>
        </p:nvSpPr>
        <p:spPr>
          <a:xfrm>
            <a:off x="1162800" y="636840"/>
            <a:ext cx="251280" cy="100800"/>
          </a:xfrm>
          <a:custGeom>
            <a:avLst/>
            <a:gdLst/>
            <a:ahLst/>
            <a:cxnLst/>
            <a:rect l="0" t="0" r="r" b="b"/>
            <a:pathLst>
              <a:path w="698" h="280">
                <a:moveTo>
                  <a:pt x="0" y="266"/>
                </a:moveTo>
                <a:lnTo>
                  <a:pt x="665" y="0"/>
                </a:lnTo>
                <a:lnTo>
                  <a:pt x="697" y="0"/>
                </a:lnTo>
                <a:lnTo>
                  <a:pt x="0" y="279"/>
                </a:lnTo>
                <a:lnTo>
                  <a:pt x="0" y="266"/>
                </a:lnTo>
                <a:close/>
              </a:path>
            </a:pathLst>
          </a:custGeom>
          <a:solidFill>
            <a:srgbClr val="FEBA31"/>
          </a:solidFill>
          <a:ln>
            <a:noFill/>
          </a:ln>
        </p:spPr>
      </p:sp>
      <p:sp>
        <p:nvSpPr>
          <p:cNvPr id="19122" name="Freeform 174"/>
          <p:cNvSpPr/>
          <p:nvPr/>
        </p:nvSpPr>
        <p:spPr>
          <a:xfrm>
            <a:off x="1162800" y="636840"/>
            <a:ext cx="262800" cy="105480"/>
          </a:xfrm>
          <a:custGeom>
            <a:avLst/>
            <a:gdLst/>
            <a:ahLst/>
            <a:cxnLst/>
            <a:rect l="0" t="0" r="r" b="b"/>
            <a:pathLst>
              <a:path w="730" h="293">
                <a:moveTo>
                  <a:pt x="0" y="279"/>
                </a:moveTo>
                <a:lnTo>
                  <a:pt x="697" y="0"/>
                </a:lnTo>
                <a:lnTo>
                  <a:pt x="729" y="0"/>
                </a:lnTo>
                <a:lnTo>
                  <a:pt x="0" y="292"/>
                </a:lnTo>
                <a:lnTo>
                  <a:pt x="0" y="279"/>
                </a:lnTo>
                <a:close/>
              </a:path>
            </a:pathLst>
          </a:custGeom>
          <a:solidFill>
            <a:srgbClr val="FEBA33"/>
          </a:solidFill>
          <a:ln>
            <a:noFill/>
          </a:ln>
        </p:spPr>
      </p:sp>
      <p:sp>
        <p:nvSpPr>
          <p:cNvPr id="19123" name="Freeform 175"/>
          <p:cNvSpPr/>
          <p:nvPr/>
        </p:nvSpPr>
        <p:spPr>
          <a:xfrm>
            <a:off x="1162800" y="636840"/>
            <a:ext cx="273960" cy="109800"/>
          </a:xfrm>
          <a:custGeom>
            <a:avLst/>
            <a:gdLst/>
            <a:ahLst/>
            <a:cxnLst/>
            <a:rect l="0" t="0" r="r" b="b"/>
            <a:pathLst>
              <a:path w="761" h="305">
                <a:moveTo>
                  <a:pt x="0" y="292"/>
                </a:moveTo>
                <a:lnTo>
                  <a:pt x="729" y="0"/>
                </a:lnTo>
                <a:lnTo>
                  <a:pt x="760" y="0"/>
                </a:lnTo>
                <a:lnTo>
                  <a:pt x="0" y="304"/>
                </a:lnTo>
                <a:lnTo>
                  <a:pt x="0" y="292"/>
                </a:lnTo>
                <a:close/>
              </a:path>
            </a:pathLst>
          </a:custGeom>
          <a:solidFill>
            <a:srgbClr val="FEBA34"/>
          </a:solidFill>
          <a:ln>
            <a:noFill/>
          </a:ln>
        </p:spPr>
      </p:sp>
      <p:sp>
        <p:nvSpPr>
          <p:cNvPr id="19124" name="Freeform 176"/>
          <p:cNvSpPr/>
          <p:nvPr/>
        </p:nvSpPr>
        <p:spPr>
          <a:xfrm>
            <a:off x="1162800" y="636840"/>
            <a:ext cx="285480" cy="114480"/>
          </a:xfrm>
          <a:custGeom>
            <a:avLst/>
            <a:gdLst/>
            <a:ahLst/>
            <a:cxnLst/>
            <a:rect l="0" t="0" r="r" b="b"/>
            <a:pathLst>
              <a:path w="793" h="318">
                <a:moveTo>
                  <a:pt x="0" y="304"/>
                </a:moveTo>
                <a:lnTo>
                  <a:pt x="760" y="0"/>
                </a:lnTo>
                <a:lnTo>
                  <a:pt x="792" y="0"/>
                </a:lnTo>
                <a:lnTo>
                  <a:pt x="0" y="317"/>
                </a:lnTo>
                <a:lnTo>
                  <a:pt x="0" y="304"/>
                </a:lnTo>
                <a:close/>
              </a:path>
            </a:pathLst>
          </a:custGeom>
          <a:solidFill>
            <a:srgbClr val="FEBB36"/>
          </a:solidFill>
          <a:ln>
            <a:noFill/>
          </a:ln>
        </p:spPr>
      </p:sp>
      <p:sp>
        <p:nvSpPr>
          <p:cNvPr id="19125" name="Freeform 177"/>
          <p:cNvSpPr/>
          <p:nvPr/>
        </p:nvSpPr>
        <p:spPr>
          <a:xfrm>
            <a:off x="1162800" y="636840"/>
            <a:ext cx="296640" cy="119160"/>
          </a:xfrm>
          <a:custGeom>
            <a:avLst/>
            <a:gdLst/>
            <a:ahLst/>
            <a:cxnLst/>
            <a:rect l="0" t="0" r="r" b="b"/>
            <a:pathLst>
              <a:path w="824" h="331">
                <a:moveTo>
                  <a:pt x="0" y="317"/>
                </a:moveTo>
                <a:lnTo>
                  <a:pt x="792" y="0"/>
                </a:lnTo>
                <a:lnTo>
                  <a:pt x="823" y="0"/>
                </a:lnTo>
                <a:lnTo>
                  <a:pt x="0" y="330"/>
                </a:lnTo>
                <a:lnTo>
                  <a:pt x="0" y="317"/>
                </a:lnTo>
                <a:close/>
              </a:path>
            </a:pathLst>
          </a:custGeom>
          <a:solidFill>
            <a:srgbClr val="FEBB37"/>
          </a:solidFill>
          <a:ln>
            <a:noFill/>
          </a:ln>
        </p:spPr>
      </p:sp>
      <p:sp>
        <p:nvSpPr>
          <p:cNvPr id="19126" name="Freeform 178"/>
          <p:cNvSpPr/>
          <p:nvPr/>
        </p:nvSpPr>
        <p:spPr>
          <a:xfrm>
            <a:off x="1162800" y="636840"/>
            <a:ext cx="308160" cy="123480"/>
          </a:xfrm>
          <a:custGeom>
            <a:avLst/>
            <a:gdLst/>
            <a:ahLst/>
            <a:cxnLst/>
            <a:rect l="0" t="0" r="r" b="b"/>
            <a:pathLst>
              <a:path w="856" h="343">
                <a:moveTo>
                  <a:pt x="0" y="330"/>
                </a:moveTo>
                <a:lnTo>
                  <a:pt x="823" y="0"/>
                </a:lnTo>
                <a:lnTo>
                  <a:pt x="855" y="0"/>
                </a:lnTo>
                <a:lnTo>
                  <a:pt x="0" y="342"/>
                </a:lnTo>
                <a:lnTo>
                  <a:pt x="0" y="330"/>
                </a:lnTo>
                <a:close/>
              </a:path>
            </a:pathLst>
          </a:custGeom>
          <a:solidFill>
            <a:srgbClr val="FEBB38"/>
          </a:solidFill>
          <a:ln>
            <a:noFill/>
          </a:ln>
        </p:spPr>
      </p:sp>
      <p:sp>
        <p:nvSpPr>
          <p:cNvPr id="19127" name="Freeform 179"/>
          <p:cNvSpPr/>
          <p:nvPr/>
        </p:nvSpPr>
        <p:spPr>
          <a:xfrm>
            <a:off x="1162800" y="636840"/>
            <a:ext cx="319680" cy="128160"/>
          </a:xfrm>
          <a:custGeom>
            <a:avLst/>
            <a:gdLst/>
            <a:ahLst/>
            <a:cxnLst/>
            <a:rect l="0" t="0" r="r" b="b"/>
            <a:pathLst>
              <a:path w="888" h="356">
                <a:moveTo>
                  <a:pt x="0" y="342"/>
                </a:moveTo>
                <a:lnTo>
                  <a:pt x="855" y="0"/>
                </a:lnTo>
                <a:lnTo>
                  <a:pt x="887" y="0"/>
                </a:lnTo>
                <a:lnTo>
                  <a:pt x="0" y="355"/>
                </a:lnTo>
                <a:lnTo>
                  <a:pt x="0" y="342"/>
                </a:lnTo>
                <a:close/>
              </a:path>
            </a:pathLst>
          </a:custGeom>
          <a:solidFill>
            <a:srgbClr val="FEBB39"/>
          </a:solidFill>
          <a:ln>
            <a:noFill/>
          </a:ln>
        </p:spPr>
      </p:sp>
      <p:sp>
        <p:nvSpPr>
          <p:cNvPr id="19128" name="Freeform 180"/>
          <p:cNvSpPr/>
          <p:nvPr/>
        </p:nvSpPr>
        <p:spPr>
          <a:xfrm>
            <a:off x="1162800" y="636840"/>
            <a:ext cx="330840" cy="132480"/>
          </a:xfrm>
          <a:custGeom>
            <a:avLst/>
            <a:gdLst/>
            <a:ahLst/>
            <a:cxnLst/>
            <a:rect l="0" t="0" r="r" b="b"/>
            <a:pathLst>
              <a:path w="919" h="368">
                <a:moveTo>
                  <a:pt x="0" y="355"/>
                </a:moveTo>
                <a:lnTo>
                  <a:pt x="886" y="0"/>
                </a:lnTo>
                <a:lnTo>
                  <a:pt x="918" y="0"/>
                </a:lnTo>
                <a:lnTo>
                  <a:pt x="0" y="367"/>
                </a:lnTo>
                <a:lnTo>
                  <a:pt x="0" y="355"/>
                </a:lnTo>
                <a:close/>
              </a:path>
            </a:pathLst>
          </a:custGeom>
          <a:solidFill>
            <a:srgbClr val="FEBB3B"/>
          </a:solidFill>
          <a:ln>
            <a:noFill/>
          </a:ln>
        </p:spPr>
      </p:sp>
      <p:sp>
        <p:nvSpPr>
          <p:cNvPr id="19129" name="Freeform 181"/>
          <p:cNvSpPr/>
          <p:nvPr/>
        </p:nvSpPr>
        <p:spPr>
          <a:xfrm>
            <a:off x="1162800" y="636840"/>
            <a:ext cx="342360" cy="137160"/>
          </a:xfrm>
          <a:custGeom>
            <a:avLst/>
            <a:gdLst/>
            <a:ahLst/>
            <a:cxnLst/>
            <a:rect l="0" t="0" r="r" b="b"/>
            <a:pathLst>
              <a:path w="951" h="381">
                <a:moveTo>
                  <a:pt x="0" y="367"/>
                </a:moveTo>
                <a:lnTo>
                  <a:pt x="918" y="0"/>
                </a:lnTo>
                <a:lnTo>
                  <a:pt x="950" y="0"/>
                </a:lnTo>
                <a:lnTo>
                  <a:pt x="0" y="380"/>
                </a:lnTo>
                <a:lnTo>
                  <a:pt x="0" y="367"/>
                </a:lnTo>
                <a:close/>
              </a:path>
            </a:pathLst>
          </a:custGeom>
          <a:solidFill>
            <a:srgbClr val="FEBB3C"/>
          </a:solidFill>
          <a:ln>
            <a:noFill/>
          </a:ln>
        </p:spPr>
      </p:sp>
      <p:sp>
        <p:nvSpPr>
          <p:cNvPr id="19130" name="Freeform 182"/>
          <p:cNvSpPr/>
          <p:nvPr/>
        </p:nvSpPr>
        <p:spPr>
          <a:xfrm>
            <a:off x="1162800" y="636840"/>
            <a:ext cx="353880" cy="141840"/>
          </a:xfrm>
          <a:custGeom>
            <a:avLst/>
            <a:gdLst/>
            <a:ahLst/>
            <a:cxnLst/>
            <a:rect l="0" t="0" r="r" b="b"/>
            <a:pathLst>
              <a:path w="983" h="394">
                <a:moveTo>
                  <a:pt x="0" y="379"/>
                </a:moveTo>
                <a:lnTo>
                  <a:pt x="950" y="0"/>
                </a:lnTo>
                <a:lnTo>
                  <a:pt x="982" y="0"/>
                </a:lnTo>
                <a:lnTo>
                  <a:pt x="0" y="393"/>
                </a:lnTo>
                <a:lnTo>
                  <a:pt x="0" y="379"/>
                </a:lnTo>
                <a:close/>
              </a:path>
            </a:pathLst>
          </a:custGeom>
          <a:solidFill>
            <a:srgbClr val="FEBC3D"/>
          </a:solidFill>
          <a:ln>
            <a:noFill/>
          </a:ln>
        </p:spPr>
      </p:sp>
      <p:sp>
        <p:nvSpPr>
          <p:cNvPr id="19131" name="Freeform 183"/>
          <p:cNvSpPr/>
          <p:nvPr/>
        </p:nvSpPr>
        <p:spPr>
          <a:xfrm>
            <a:off x="1162800" y="636840"/>
            <a:ext cx="365040" cy="146160"/>
          </a:xfrm>
          <a:custGeom>
            <a:avLst/>
            <a:gdLst/>
            <a:ahLst/>
            <a:cxnLst/>
            <a:rect l="0" t="0" r="r" b="b"/>
            <a:pathLst>
              <a:path w="1014" h="406">
                <a:moveTo>
                  <a:pt x="0" y="393"/>
                </a:moveTo>
                <a:lnTo>
                  <a:pt x="982" y="0"/>
                </a:lnTo>
                <a:lnTo>
                  <a:pt x="1013" y="0"/>
                </a:lnTo>
                <a:lnTo>
                  <a:pt x="0" y="405"/>
                </a:lnTo>
                <a:lnTo>
                  <a:pt x="0" y="393"/>
                </a:lnTo>
                <a:close/>
              </a:path>
            </a:pathLst>
          </a:custGeom>
          <a:solidFill>
            <a:srgbClr val="FEBC3E"/>
          </a:solidFill>
          <a:ln>
            <a:noFill/>
          </a:ln>
        </p:spPr>
      </p:sp>
      <p:sp>
        <p:nvSpPr>
          <p:cNvPr id="19132" name="Freeform 184"/>
          <p:cNvSpPr/>
          <p:nvPr/>
        </p:nvSpPr>
        <p:spPr>
          <a:xfrm>
            <a:off x="1162800" y="636840"/>
            <a:ext cx="376560" cy="150840"/>
          </a:xfrm>
          <a:custGeom>
            <a:avLst/>
            <a:gdLst/>
            <a:ahLst/>
            <a:cxnLst/>
            <a:rect l="0" t="0" r="r" b="b"/>
            <a:pathLst>
              <a:path w="1046" h="419">
                <a:moveTo>
                  <a:pt x="0" y="405"/>
                </a:moveTo>
                <a:lnTo>
                  <a:pt x="1013" y="0"/>
                </a:lnTo>
                <a:lnTo>
                  <a:pt x="1045" y="0"/>
                </a:lnTo>
                <a:lnTo>
                  <a:pt x="0" y="418"/>
                </a:lnTo>
                <a:lnTo>
                  <a:pt x="0" y="405"/>
                </a:lnTo>
                <a:close/>
              </a:path>
            </a:pathLst>
          </a:custGeom>
          <a:solidFill>
            <a:srgbClr val="FEBC40"/>
          </a:solidFill>
          <a:ln>
            <a:noFill/>
          </a:ln>
        </p:spPr>
      </p:sp>
      <p:sp>
        <p:nvSpPr>
          <p:cNvPr id="19133" name="Freeform 185"/>
          <p:cNvSpPr/>
          <p:nvPr/>
        </p:nvSpPr>
        <p:spPr>
          <a:xfrm>
            <a:off x="1162800" y="636840"/>
            <a:ext cx="388080" cy="155520"/>
          </a:xfrm>
          <a:custGeom>
            <a:avLst/>
            <a:gdLst/>
            <a:ahLst/>
            <a:cxnLst/>
            <a:rect l="0" t="0" r="r" b="b"/>
            <a:pathLst>
              <a:path w="1078" h="432">
                <a:moveTo>
                  <a:pt x="0" y="418"/>
                </a:moveTo>
                <a:lnTo>
                  <a:pt x="1045" y="0"/>
                </a:lnTo>
                <a:lnTo>
                  <a:pt x="1077" y="0"/>
                </a:lnTo>
                <a:lnTo>
                  <a:pt x="0" y="431"/>
                </a:lnTo>
                <a:lnTo>
                  <a:pt x="0" y="418"/>
                </a:lnTo>
                <a:close/>
              </a:path>
            </a:pathLst>
          </a:custGeom>
          <a:solidFill>
            <a:srgbClr val="FEBC41"/>
          </a:solidFill>
          <a:ln>
            <a:noFill/>
          </a:ln>
        </p:spPr>
      </p:sp>
      <p:sp>
        <p:nvSpPr>
          <p:cNvPr id="19134" name="Freeform 186"/>
          <p:cNvSpPr/>
          <p:nvPr/>
        </p:nvSpPr>
        <p:spPr>
          <a:xfrm>
            <a:off x="1162800" y="636840"/>
            <a:ext cx="399240" cy="159840"/>
          </a:xfrm>
          <a:custGeom>
            <a:avLst/>
            <a:gdLst/>
            <a:ahLst/>
            <a:cxnLst/>
            <a:rect l="0" t="0" r="r" b="b"/>
            <a:pathLst>
              <a:path w="1109" h="444">
                <a:moveTo>
                  <a:pt x="0" y="431"/>
                </a:moveTo>
                <a:lnTo>
                  <a:pt x="1077" y="0"/>
                </a:lnTo>
                <a:lnTo>
                  <a:pt x="1108" y="0"/>
                </a:lnTo>
                <a:lnTo>
                  <a:pt x="0" y="443"/>
                </a:lnTo>
                <a:lnTo>
                  <a:pt x="0" y="431"/>
                </a:lnTo>
                <a:close/>
              </a:path>
            </a:pathLst>
          </a:custGeom>
          <a:solidFill>
            <a:srgbClr val="FEBC43"/>
          </a:solidFill>
          <a:ln>
            <a:noFill/>
          </a:ln>
        </p:spPr>
      </p:sp>
      <p:sp>
        <p:nvSpPr>
          <p:cNvPr id="19135" name="Freeform 187"/>
          <p:cNvSpPr/>
          <p:nvPr/>
        </p:nvSpPr>
        <p:spPr>
          <a:xfrm>
            <a:off x="1162800" y="636840"/>
            <a:ext cx="410760" cy="164520"/>
          </a:xfrm>
          <a:custGeom>
            <a:avLst/>
            <a:gdLst/>
            <a:ahLst/>
            <a:cxnLst/>
            <a:rect l="0" t="0" r="r" b="b"/>
            <a:pathLst>
              <a:path w="1141" h="457">
                <a:moveTo>
                  <a:pt x="0" y="443"/>
                </a:moveTo>
                <a:lnTo>
                  <a:pt x="1108" y="0"/>
                </a:lnTo>
                <a:lnTo>
                  <a:pt x="1140" y="0"/>
                </a:lnTo>
                <a:lnTo>
                  <a:pt x="0" y="456"/>
                </a:lnTo>
                <a:lnTo>
                  <a:pt x="0" y="443"/>
                </a:lnTo>
                <a:close/>
              </a:path>
            </a:pathLst>
          </a:custGeom>
          <a:solidFill>
            <a:srgbClr val="FEBD44"/>
          </a:solidFill>
          <a:ln>
            <a:noFill/>
          </a:ln>
        </p:spPr>
      </p:sp>
      <p:sp>
        <p:nvSpPr>
          <p:cNvPr id="19136" name="Freeform 188"/>
          <p:cNvSpPr/>
          <p:nvPr/>
        </p:nvSpPr>
        <p:spPr>
          <a:xfrm>
            <a:off x="1162800" y="636840"/>
            <a:ext cx="422280" cy="168840"/>
          </a:xfrm>
          <a:custGeom>
            <a:avLst/>
            <a:gdLst/>
            <a:ahLst/>
            <a:cxnLst/>
            <a:rect l="0" t="0" r="r" b="b"/>
            <a:pathLst>
              <a:path w="1173" h="469">
                <a:moveTo>
                  <a:pt x="0" y="456"/>
                </a:moveTo>
                <a:lnTo>
                  <a:pt x="1140" y="0"/>
                </a:lnTo>
                <a:lnTo>
                  <a:pt x="1172" y="0"/>
                </a:lnTo>
                <a:lnTo>
                  <a:pt x="0" y="468"/>
                </a:lnTo>
                <a:lnTo>
                  <a:pt x="0" y="456"/>
                </a:lnTo>
                <a:close/>
              </a:path>
            </a:pathLst>
          </a:custGeom>
          <a:solidFill>
            <a:srgbClr val="FEBD45"/>
          </a:solidFill>
          <a:ln>
            <a:noFill/>
          </a:ln>
        </p:spPr>
      </p:sp>
      <p:sp>
        <p:nvSpPr>
          <p:cNvPr id="19137" name="Freeform 189"/>
          <p:cNvSpPr/>
          <p:nvPr/>
        </p:nvSpPr>
        <p:spPr>
          <a:xfrm>
            <a:off x="1162800" y="636840"/>
            <a:ext cx="433440" cy="173520"/>
          </a:xfrm>
          <a:custGeom>
            <a:avLst/>
            <a:gdLst/>
            <a:ahLst/>
            <a:cxnLst/>
            <a:rect l="0" t="0" r="r" b="b"/>
            <a:pathLst>
              <a:path w="1204" h="482">
                <a:moveTo>
                  <a:pt x="0" y="468"/>
                </a:moveTo>
                <a:lnTo>
                  <a:pt x="1172" y="0"/>
                </a:lnTo>
                <a:lnTo>
                  <a:pt x="1203" y="0"/>
                </a:lnTo>
                <a:lnTo>
                  <a:pt x="0" y="481"/>
                </a:lnTo>
                <a:lnTo>
                  <a:pt x="0" y="468"/>
                </a:lnTo>
                <a:close/>
              </a:path>
            </a:pathLst>
          </a:custGeom>
          <a:solidFill>
            <a:srgbClr val="FEBD46"/>
          </a:solidFill>
          <a:ln>
            <a:noFill/>
          </a:ln>
        </p:spPr>
      </p:sp>
      <p:sp>
        <p:nvSpPr>
          <p:cNvPr id="19138" name="Freeform 190"/>
          <p:cNvSpPr/>
          <p:nvPr/>
        </p:nvSpPr>
        <p:spPr>
          <a:xfrm>
            <a:off x="1162800" y="636840"/>
            <a:ext cx="444960" cy="178200"/>
          </a:xfrm>
          <a:custGeom>
            <a:avLst/>
            <a:gdLst/>
            <a:ahLst/>
            <a:cxnLst/>
            <a:rect l="0" t="0" r="r" b="b"/>
            <a:pathLst>
              <a:path w="1236" h="495">
                <a:moveTo>
                  <a:pt x="0" y="481"/>
                </a:moveTo>
                <a:lnTo>
                  <a:pt x="1203" y="0"/>
                </a:lnTo>
                <a:lnTo>
                  <a:pt x="1235" y="0"/>
                </a:lnTo>
                <a:lnTo>
                  <a:pt x="0" y="494"/>
                </a:lnTo>
                <a:lnTo>
                  <a:pt x="0" y="481"/>
                </a:lnTo>
                <a:close/>
              </a:path>
            </a:pathLst>
          </a:custGeom>
          <a:solidFill>
            <a:srgbClr val="FEBD48"/>
          </a:solidFill>
          <a:ln>
            <a:noFill/>
          </a:ln>
        </p:spPr>
      </p:sp>
      <p:sp>
        <p:nvSpPr>
          <p:cNvPr id="19139" name="Freeform 191"/>
          <p:cNvSpPr/>
          <p:nvPr/>
        </p:nvSpPr>
        <p:spPr>
          <a:xfrm>
            <a:off x="1162800" y="636840"/>
            <a:ext cx="456480" cy="182520"/>
          </a:xfrm>
          <a:custGeom>
            <a:avLst/>
            <a:gdLst/>
            <a:ahLst/>
            <a:cxnLst/>
            <a:rect l="0" t="0" r="r" b="b"/>
            <a:pathLst>
              <a:path w="1268" h="507">
                <a:moveTo>
                  <a:pt x="0" y="493"/>
                </a:moveTo>
                <a:lnTo>
                  <a:pt x="1235" y="0"/>
                </a:lnTo>
                <a:lnTo>
                  <a:pt x="1267" y="0"/>
                </a:lnTo>
                <a:lnTo>
                  <a:pt x="0" y="506"/>
                </a:lnTo>
                <a:lnTo>
                  <a:pt x="0" y="493"/>
                </a:lnTo>
                <a:close/>
              </a:path>
            </a:pathLst>
          </a:custGeom>
          <a:solidFill>
            <a:srgbClr val="FEBD49"/>
          </a:solidFill>
          <a:ln>
            <a:noFill/>
          </a:ln>
        </p:spPr>
      </p:sp>
      <p:sp>
        <p:nvSpPr>
          <p:cNvPr id="19140" name="Freeform 192"/>
          <p:cNvSpPr/>
          <p:nvPr/>
        </p:nvSpPr>
        <p:spPr>
          <a:xfrm>
            <a:off x="1162800" y="636840"/>
            <a:ext cx="467640" cy="187200"/>
          </a:xfrm>
          <a:custGeom>
            <a:avLst/>
            <a:gdLst/>
            <a:ahLst/>
            <a:cxnLst/>
            <a:rect l="0" t="0" r="r" b="b"/>
            <a:pathLst>
              <a:path w="1299" h="520">
                <a:moveTo>
                  <a:pt x="0" y="506"/>
                </a:moveTo>
                <a:lnTo>
                  <a:pt x="1267" y="0"/>
                </a:lnTo>
                <a:lnTo>
                  <a:pt x="1298" y="0"/>
                </a:lnTo>
                <a:lnTo>
                  <a:pt x="0" y="519"/>
                </a:lnTo>
                <a:lnTo>
                  <a:pt x="0" y="506"/>
                </a:lnTo>
                <a:close/>
              </a:path>
            </a:pathLst>
          </a:custGeom>
          <a:solidFill>
            <a:srgbClr val="FEBE4B"/>
          </a:solidFill>
          <a:ln>
            <a:noFill/>
          </a:ln>
        </p:spPr>
      </p:sp>
      <p:sp>
        <p:nvSpPr>
          <p:cNvPr id="19141" name="Freeform 193"/>
          <p:cNvSpPr/>
          <p:nvPr/>
        </p:nvSpPr>
        <p:spPr>
          <a:xfrm>
            <a:off x="1162800" y="636840"/>
            <a:ext cx="479160" cy="191880"/>
          </a:xfrm>
          <a:custGeom>
            <a:avLst/>
            <a:gdLst/>
            <a:ahLst/>
            <a:cxnLst/>
            <a:rect l="0" t="0" r="r" b="b"/>
            <a:pathLst>
              <a:path w="1331" h="533">
                <a:moveTo>
                  <a:pt x="0" y="519"/>
                </a:moveTo>
                <a:lnTo>
                  <a:pt x="1298" y="0"/>
                </a:lnTo>
                <a:lnTo>
                  <a:pt x="1330" y="0"/>
                </a:lnTo>
                <a:lnTo>
                  <a:pt x="0" y="532"/>
                </a:lnTo>
                <a:lnTo>
                  <a:pt x="0" y="519"/>
                </a:lnTo>
                <a:close/>
              </a:path>
            </a:pathLst>
          </a:custGeom>
          <a:solidFill>
            <a:srgbClr val="FEBE4C"/>
          </a:solidFill>
          <a:ln>
            <a:noFill/>
          </a:ln>
        </p:spPr>
      </p:sp>
      <p:sp>
        <p:nvSpPr>
          <p:cNvPr id="19142" name="Freeform 194"/>
          <p:cNvSpPr/>
          <p:nvPr/>
        </p:nvSpPr>
        <p:spPr>
          <a:xfrm>
            <a:off x="1162800" y="636840"/>
            <a:ext cx="490680" cy="196200"/>
          </a:xfrm>
          <a:custGeom>
            <a:avLst/>
            <a:gdLst/>
            <a:ahLst/>
            <a:cxnLst/>
            <a:rect l="0" t="0" r="r" b="b"/>
            <a:pathLst>
              <a:path w="1363" h="545">
                <a:moveTo>
                  <a:pt x="0" y="532"/>
                </a:moveTo>
                <a:lnTo>
                  <a:pt x="1330" y="0"/>
                </a:lnTo>
                <a:lnTo>
                  <a:pt x="1362" y="0"/>
                </a:lnTo>
                <a:lnTo>
                  <a:pt x="0" y="544"/>
                </a:lnTo>
                <a:lnTo>
                  <a:pt x="0" y="532"/>
                </a:lnTo>
                <a:close/>
              </a:path>
            </a:pathLst>
          </a:custGeom>
          <a:solidFill>
            <a:srgbClr val="FEBE4D"/>
          </a:solidFill>
          <a:ln>
            <a:noFill/>
          </a:ln>
        </p:spPr>
      </p:sp>
      <p:sp>
        <p:nvSpPr>
          <p:cNvPr id="19143" name="Freeform 195"/>
          <p:cNvSpPr/>
          <p:nvPr/>
        </p:nvSpPr>
        <p:spPr>
          <a:xfrm>
            <a:off x="1162800" y="636840"/>
            <a:ext cx="501840" cy="200880"/>
          </a:xfrm>
          <a:custGeom>
            <a:avLst/>
            <a:gdLst/>
            <a:ahLst/>
            <a:cxnLst/>
            <a:rect l="0" t="0" r="r" b="b"/>
            <a:pathLst>
              <a:path w="1394" h="558">
                <a:moveTo>
                  <a:pt x="0" y="544"/>
                </a:moveTo>
                <a:lnTo>
                  <a:pt x="1362" y="0"/>
                </a:lnTo>
                <a:lnTo>
                  <a:pt x="1393" y="0"/>
                </a:lnTo>
                <a:lnTo>
                  <a:pt x="0" y="557"/>
                </a:lnTo>
                <a:lnTo>
                  <a:pt x="0" y="544"/>
                </a:lnTo>
                <a:close/>
              </a:path>
            </a:pathLst>
          </a:custGeom>
          <a:solidFill>
            <a:srgbClr val="FEBE4E"/>
          </a:solidFill>
          <a:ln>
            <a:noFill/>
          </a:ln>
        </p:spPr>
      </p:sp>
      <p:sp>
        <p:nvSpPr>
          <p:cNvPr id="19144" name="Freeform 196"/>
          <p:cNvSpPr/>
          <p:nvPr/>
        </p:nvSpPr>
        <p:spPr>
          <a:xfrm>
            <a:off x="1162800" y="636840"/>
            <a:ext cx="513360" cy="205560"/>
          </a:xfrm>
          <a:custGeom>
            <a:avLst/>
            <a:gdLst/>
            <a:ahLst/>
            <a:cxnLst/>
            <a:rect l="0" t="0" r="r" b="b"/>
            <a:pathLst>
              <a:path w="1426" h="571">
                <a:moveTo>
                  <a:pt x="0" y="557"/>
                </a:moveTo>
                <a:lnTo>
                  <a:pt x="1393" y="0"/>
                </a:lnTo>
                <a:lnTo>
                  <a:pt x="1425" y="0"/>
                </a:lnTo>
                <a:lnTo>
                  <a:pt x="0" y="570"/>
                </a:lnTo>
                <a:lnTo>
                  <a:pt x="0" y="557"/>
                </a:lnTo>
                <a:close/>
              </a:path>
            </a:pathLst>
          </a:custGeom>
          <a:solidFill>
            <a:srgbClr val="FEBF50"/>
          </a:solidFill>
          <a:ln>
            <a:noFill/>
          </a:ln>
        </p:spPr>
      </p:sp>
      <p:sp>
        <p:nvSpPr>
          <p:cNvPr id="19145" name="Freeform 197"/>
          <p:cNvSpPr/>
          <p:nvPr/>
        </p:nvSpPr>
        <p:spPr>
          <a:xfrm>
            <a:off x="1162800" y="636840"/>
            <a:ext cx="524520" cy="209880"/>
          </a:xfrm>
          <a:custGeom>
            <a:avLst/>
            <a:gdLst/>
            <a:ahLst/>
            <a:cxnLst/>
            <a:rect l="0" t="0" r="r" b="b"/>
            <a:pathLst>
              <a:path w="1457" h="583">
                <a:moveTo>
                  <a:pt x="0" y="570"/>
                </a:moveTo>
                <a:lnTo>
                  <a:pt x="1425" y="0"/>
                </a:lnTo>
                <a:lnTo>
                  <a:pt x="1456" y="0"/>
                </a:lnTo>
                <a:lnTo>
                  <a:pt x="0" y="582"/>
                </a:lnTo>
                <a:lnTo>
                  <a:pt x="0" y="570"/>
                </a:lnTo>
                <a:close/>
              </a:path>
            </a:pathLst>
          </a:custGeom>
          <a:solidFill>
            <a:srgbClr val="FEBF51"/>
          </a:solidFill>
          <a:ln>
            <a:noFill/>
          </a:ln>
        </p:spPr>
      </p:sp>
      <p:sp>
        <p:nvSpPr>
          <p:cNvPr id="19146" name="Freeform 198"/>
          <p:cNvSpPr/>
          <p:nvPr/>
        </p:nvSpPr>
        <p:spPr>
          <a:xfrm>
            <a:off x="1162800" y="636840"/>
            <a:ext cx="536040" cy="214560"/>
          </a:xfrm>
          <a:custGeom>
            <a:avLst/>
            <a:gdLst/>
            <a:ahLst/>
            <a:cxnLst/>
            <a:rect l="0" t="0" r="r" b="b"/>
            <a:pathLst>
              <a:path w="1489" h="596">
                <a:moveTo>
                  <a:pt x="0" y="582"/>
                </a:moveTo>
                <a:lnTo>
                  <a:pt x="1456" y="0"/>
                </a:lnTo>
                <a:lnTo>
                  <a:pt x="1488" y="0"/>
                </a:lnTo>
                <a:lnTo>
                  <a:pt x="0" y="595"/>
                </a:lnTo>
                <a:lnTo>
                  <a:pt x="0" y="582"/>
                </a:lnTo>
                <a:close/>
              </a:path>
            </a:pathLst>
          </a:custGeom>
          <a:solidFill>
            <a:srgbClr val="FEBF52"/>
          </a:solidFill>
          <a:ln>
            <a:noFill/>
          </a:ln>
        </p:spPr>
      </p:sp>
      <p:sp>
        <p:nvSpPr>
          <p:cNvPr id="19147" name="Freeform 199"/>
          <p:cNvSpPr/>
          <p:nvPr/>
        </p:nvSpPr>
        <p:spPr>
          <a:xfrm>
            <a:off x="1162800" y="636840"/>
            <a:ext cx="547560" cy="218880"/>
          </a:xfrm>
          <a:custGeom>
            <a:avLst/>
            <a:gdLst/>
            <a:ahLst/>
            <a:cxnLst/>
            <a:rect l="0" t="0" r="r" b="b"/>
            <a:pathLst>
              <a:path w="1521" h="608">
                <a:moveTo>
                  <a:pt x="0" y="595"/>
                </a:moveTo>
                <a:lnTo>
                  <a:pt x="1488" y="0"/>
                </a:lnTo>
                <a:lnTo>
                  <a:pt x="1520" y="0"/>
                </a:lnTo>
                <a:lnTo>
                  <a:pt x="0" y="607"/>
                </a:lnTo>
                <a:lnTo>
                  <a:pt x="0" y="595"/>
                </a:lnTo>
                <a:close/>
              </a:path>
            </a:pathLst>
          </a:custGeom>
          <a:solidFill>
            <a:srgbClr val="FEBF53"/>
          </a:solidFill>
          <a:ln>
            <a:noFill/>
          </a:ln>
        </p:spPr>
      </p:sp>
      <p:sp>
        <p:nvSpPr>
          <p:cNvPr id="19148" name="Freeform 200"/>
          <p:cNvSpPr/>
          <p:nvPr/>
        </p:nvSpPr>
        <p:spPr>
          <a:xfrm>
            <a:off x="1162800" y="636840"/>
            <a:ext cx="558720" cy="223560"/>
          </a:xfrm>
          <a:custGeom>
            <a:avLst/>
            <a:gdLst/>
            <a:ahLst/>
            <a:cxnLst/>
            <a:rect l="0" t="0" r="r" b="b"/>
            <a:pathLst>
              <a:path w="1552" h="621">
                <a:moveTo>
                  <a:pt x="0" y="607"/>
                </a:moveTo>
                <a:lnTo>
                  <a:pt x="1520" y="0"/>
                </a:lnTo>
                <a:lnTo>
                  <a:pt x="1551" y="0"/>
                </a:lnTo>
                <a:lnTo>
                  <a:pt x="0" y="620"/>
                </a:lnTo>
                <a:lnTo>
                  <a:pt x="0" y="607"/>
                </a:lnTo>
                <a:close/>
              </a:path>
            </a:pathLst>
          </a:custGeom>
          <a:solidFill>
            <a:srgbClr val="FEC055"/>
          </a:solidFill>
          <a:ln>
            <a:noFill/>
          </a:ln>
        </p:spPr>
      </p:sp>
      <p:sp>
        <p:nvSpPr>
          <p:cNvPr id="19149" name="Freeform 201"/>
          <p:cNvSpPr/>
          <p:nvPr/>
        </p:nvSpPr>
        <p:spPr>
          <a:xfrm>
            <a:off x="1162800" y="636840"/>
            <a:ext cx="570240" cy="228240"/>
          </a:xfrm>
          <a:custGeom>
            <a:avLst/>
            <a:gdLst/>
            <a:ahLst/>
            <a:cxnLst/>
            <a:rect l="0" t="0" r="r" b="b"/>
            <a:pathLst>
              <a:path w="1584" h="634">
                <a:moveTo>
                  <a:pt x="0" y="620"/>
                </a:moveTo>
                <a:lnTo>
                  <a:pt x="1551" y="0"/>
                </a:lnTo>
                <a:lnTo>
                  <a:pt x="1583" y="0"/>
                </a:lnTo>
                <a:lnTo>
                  <a:pt x="0" y="633"/>
                </a:lnTo>
                <a:lnTo>
                  <a:pt x="0" y="620"/>
                </a:lnTo>
                <a:close/>
              </a:path>
            </a:pathLst>
          </a:custGeom>
          <a:solidFill>
            <a:srgbClr val="FEC056"/>
          </a:solidFill>
          <a:ln>
            <a:noFill/>
          </a:ln>
        </p:spPr>
      </p:sp>
      <p:sp>
        <p:nvSpPr>
          <p:cNvPr id="19150" name="Freeform 202"/>
          <p:cNvSpPr/>
          <p:nvPr/>
        </p:nvSpPr>
        <p:spPr>
          <a:xfrm>
            <a:off x="1162800" y="636840"/>
            <a:ext cx="581760" cy="232560"/>
          </a:xfrm>
          <a:custGeom>
            <a:avLst/>
            <a:gdLst/>
            <a:ahLst/>
            <a:cxnLst/>
            <a:rect l="0" t="0" r="r" b="b"/>
            <a:pathLst>
              <a:path w="1616" h="646">
                <a:moveTo>
                  <a:pt x="0" y="633"/>
                </a:moveTo>
                <a:lnTo>
                  <a:pt x="1583" y="0"/>
                </a:lnTo>
                <a:lnTo>
                  <a:pt x="1615" y="0"/>
                </a:lnTo>
                <a:lnTo>
                  <a:pt x="0" y="645"/>
                </a:lnTo>
                <a:lnTo>
                  <a:pt x="0" y="633"/>
                </a:lnTo>
                <a:close/>
              </a:path>
            </a:pathLst>
          </a:custGeom>
          <a:solidFill>
            <a:srgbClr val="FEC058"/>
          </a:solidFill>
          <a:ln>
            <a:noFill/>
          </a:ln>
        </p:spPr>
      </p:sp>
      <p:sp>
        <p:nvSpPr>
          <p:cNvPr id="19151" name="Freeform 203"/>
          <p:cNvSpPr/>
          <p:nvPr/>
        </p:nvSpPr>
        <p:spPr>
          <a:xfrm>
            <a:off x="1162800" y="636840"/>
            <a:ext cx="592920" cy="237240"/>
          </a:xfrm>
          <a:custGeom>
            <a:avLst/>
            <a:gdLst/>
            <a:ahLst/>
            <a:cxnLst/>
            <a:rect l="0" t="0" r="r" b="b"/>
            <a:pathLst>
              <a:path w="1647" h="659">
                <a:moveTo>
                  <a:pt x="0" y="645"/>
                </a:moveTo>
                <a:lnTo>
                  <a:pt x="1615" y="0"/>
                </a:lnTo>
                <a:lnTo>
                  <a:pt x="1646" y="0"/>
                </a:lnTo>
                <a:lnTo>
                  <a:pt x="0" y="658"/>
                </a:lnTo>
                <a:lnTo>
                  <a:pt x="0" y="645"/>
                </a:lnTo>
                <a:close/>
              </a:path>
            </a:pathLst>
          </a:custGeom>
          <a:solidFill>
            <a:srgbClr val="FEC059"/>
          </a:solidFill>
          <a:ln>
            <a:noFill/>
          </a:ln>
        </p:spPr>
      </p:sp>
      <p:sp>
        <p:nvSpPr>
          <p:cNvPr id="19152" name="Freeform 204"/>
          <p:cNvSpPr/>
          <p:nvPr/>
        </p:nvSpPr>
        <p:spPr>
          <a:xfrm>
            <a:off x="1162800" y="636840"/>
            <a:ext cx="604440" cy="241920"/>
          </a:xfrm>
          <a:custGeom>
            <a:avLst/>
            <a:gdLst/>
            <a:ahLst/>
            <a:cxnLst/>
            <a:rect l="0" t="0" r="r" b="b"/>
            <a:pathLst>
              <a:path w="1679" h="672">
                <a:moveTo>
                  <a:pt x="0" y="658"/>
                </a:moveTo>
                <a:lnTo>
                  <a:pt x="1646" y="0"/>
                </a:lnTo>
                <a:lnTo>
                  <a:pt x="1678" y="0"/>
                </a:lnTo>
                <a:lnTo>
                  <a:pt x="0" y="671"/>
                </a:lnTo>
                <a:lnTo>
                  <a:pt x="0" y="658"/>
                </a:lnTo>
                <a:close/>
              </a:path>
            </a:pathLst>
          </a:custGeom>
          <a:solidFill>
            <a:srgbClr val="FEC05B"/>
          </a:solidFill>
          <a:ln>
            <a:noFill/>
          </a:ln>
        </p:spPr>
      </p:sp>
      <p:sp>
        <p:nvSpPr>
          <p:cNvPr id="19153" name="Freeform 205"/>
          <p:cNvSpPr/>
          <p:nvPr/>
        </p:nvSpPr>
        <p:spPr>
          <a:xfrm>
            <a:off x="1162800" y="636840"/>
            <a:ext cx="615960" cy="246240"/>
          </a:xfrm>
          <a:custGeom>
            <a:avLst/>
            <a:gdLst/>
            <a:ahLst/>
            <a:cxnLst/>
            <a:rect l="0" t="0" r="r" b="b"/>
            <a:pathLst>
              <a:path w="1711" h="684">
                <a:moveTo>
                  <a:pt x="0" y="671"/>
                </a:moveTo>
                <a:lnTo>
                  <a:pt x="1678" y="0"/>
                </a:lnTo>
                <a:lnTo>
                  <a:pt x="1710" y="0"/>
                </a:lnTo>
                <a:lnTo>
                  <a:pt x="0" y="683"/>
                </a:lnTo>
                <a:lnTo>
                  <a:pt x="0" y="671"/>
                </a:lnTo>
                <a:close/>
              </a:path>
            </a:pathLst>
          </a:custGeom>
          <a:solidFill>
            <a:srgbClr val="FEC15C"/>
          </a:solidFill>
          <a:ln>
            <a:noFill/>
          </a:ln>
        </p:spPr>
      </p:sp>
      <p:sp>
        <p:nvSpPr>
          <p:cNvPr id="19154" name="Freeform 206"/>
          <p:cNvSpPr/>
          <p:nvPr/>
        </p:nvSpPr>
        <p:spPr>
          <a:xfrm>
            <a:off x="1162800" y="636840"/>
            <a:ext cx="627120" cy="250920"/>
          </a:xfrm>
          <a:custGeom>
            <a:avLst/>
            <a:gdLst/>
            <a:ahLst/>
            <a:cxnLst/>
            <a:rect l="0" t="0" r="r" b="b"/>
            <a:pathLst>
              <a:path w="1742" h="697">
                <a:moveTo>
                  <a:pt x="0" y="683"/>
                </a:moveTo>
                <a:lnTo>
                  <a:pt x="1710" y="0"/>
                </a:lnTo>
                <a:lnTo>
                  <a:pt x="1741" y="0"/>
                </a:lnTo>
                <a:lnTo>
                  <a:pt x="0" y="696"/>
                </a:lnTo>
                <a:lnTo>
                  <a:pt x="0" y="683"/>
                </a:lnTo>
                <a:close/>
              </a:path>
            </a:pathLst>
          </a:custGeom>
          <a:solidFill>
            <a:srgbClr val="FEC15D"/>
          </a:solidFill>
          <a:ln>
            <a:noFill/>
          </a:ln>
        </p:spPr>
      </p:sp>
      <p:sp>
        <p:nvSpPr>
          <p:cNvPr id="19155" name="Freeform 207"/>
          <p:cNvSpPr/>
          <p:nvPr/>
        </p:nvSpPr>
        <p:spPr>
          <a:xfrm>
            <a:off x="1162800" y="636840"/>
            <a:ext cx="638640" cy="255600"/>
          </a:xfrm>
          <a:custGeom>
            <a:avLst/>
            <a:gdLst/>
            <a:ahLst/>
            <a:cxnLst/>
            <a:rect l="0" t="0" r="r" b="b"/>
            <a:pathLst>
              <a:path w="1774" h="710">
                <a:moveTo>
                  <a:pt x="0" y="695"/>
                </a:moveTo>
                <a:lnTo>
                  <a:pt x="1741" y="0"/>
                </a:lnTo>
                <a:lnTo>
                  <a:pt x="1773" y="0"/>
                </a:lnTo>
                <a:lnTo>
                  <a:pt x="0" y="709"/>
                </a:lnTo>
                <a:lnTo>
                  <a:pt x="0" y="695"/>
                </a:lnTo>
                <a:close/>
              </a:path>
            </a:pathLst>
          </a:custGeom>
          <a:solidFill>
            <a:srgbClr val="FEC15E"/>
          </a:solidFill>
          <a:ln>
            <a:noFill/>
          </a:ln>
        </p:spPr>
      </p:sp>
      <p:sp>
        <p:nvSpPr>
          <p:cNvPr id="19156" name="Freeform 208"/>
          <p:cNvSpPr/>
          <p:nvPr/>
        </p:nvSpPr>
        <p:spPr>
          <a:xfrm>
            <a:off x="1162800" y="636840"/>
            <a:ext cx="650160" cy="259920"/>
          </a:xfrm>
          <a:custGeom>
            <a:avLst/>
            <a:gdLst/>
            <a:ahLst/>
            <a:cxnLst/>
            <a:rect l="0" t="0" r="r" b="b"/>
            <a:pathLst>
              <a:path w="1806" h="722">
                <a:moveTo>
                  <a:pt x="0" y="709"/>
                </a:moveTo>
                <a:lnTo>
                  <a:pt x="1773" y="0"/>
                </a:lnTo>
                <a:lnTo>
                  <a:pt x="1805" y="0"/>
                </a:lnTo>
                <a:lnTo>
                  <a:pt x="0" y="721"/>
                </a:lnTo>
                <a:lnTo>
                  <a:pt x="0" y="709"/>
                </a:lnTo>
                <a:close/>
              </a:path>
            </a:pathLst>
          </a:custGeom>
          <a:solidFill>
            <a:srgbClr val="FEC260"/>
          </a:solidFill>
          <a:ln>
            <a:noFill/>
          </a:ln>
        </p:spPr>
      </p:sp>
      <p:sp>
        <p:nvSpPr>
          <p:cNvPr id="19157" name="Freeform 209"/>
          <p:cNvSpPr/>
          <p:nvPr/>
        </p:nvSpPr>
        <p:spPr>
          <a:xfrm>
            <a:off x="1162800" y="636840"/>
            <a:ext cx="661320" cy="264600"/>
          </a:xfrm>
          <a:custGeom>
            <a:avLst/>
            <a:gdLst/>
            <a:ahLst/>
            <a:cxnLst/>
            <a:rect l="0" t="0" r="r" b="b"/>
            <a:pathLst>
              <a:path w="1837" h="735">
                <a:moveTo>
                  <a:pt x="0" y="721"/>
                </a:moveTo>
                <a:lnTo>
                  <a:pt x="1805" y="0"/>
                </a:lnTo>
                <a:lnTo>
                  <a:pt x="1836" y="0"/>
                </a:lnTo>
                <a:lnTo>
                  <a:pt x="0" y="734"/>
                </a:lnTo>
                <a:lnTo>
                  <a:pt x="0" y="721"/>
                </a:lnTo>
                <a:close/>
              </a:path>
            </a:pathLst>
          </a:custGeom>
          <a:solidFill>
            <a:srgbClr val="FEC261"/>
          </a:solidFill>
          <a:ln>
            <a:noFill/>
          </a:ln>
        </p:spPr>
      </p:sp>
      <p:sp>
        <p:nvSpPr>
          <p:cNvPr id="19158" name="Freeform 210"/>
          <p:cNvSpPr/>
          <p:nvPr/>
        </p:nvSpPr>
        <p:spPr>
          <a:xfrm>
            <a:off x="1162800" y="636840"/>
            <a:ext cx="672840" cy="268920"/>
          </a:xfrm>
          <a:custGeom>
            <a:avLst/>
            <a:gdLst/>
            <a:ahLst/>
            <a:cxnLst/>
            <a:rect l="0" t="0" r="r" b="b"/>
            <a:pathLst>
              <a:path w="1869" h="747">
                <a:moveTo>
                  <a:pt x="0" y="734"/>
                </a:moveTo>
                <a:lnTo>
                  <a:pt x="1836" y="0"/>
                </a:lnTo>
                <a:lnTo>
                  <a:pt x="1868" y="0"/>
                </a:lnTo>
                <a:lnTo>
                  <a:pt x="0" y="746"/>
                </a:lnTo>
                <a:lnTo>
                  <a:pt x="0" y="734"/>
                </a:lnTo>
                <a:close/>
              </a:path>
            </a:pathLst>
          </a:custGeom>
          <a:solidFill>
            <a:srgbClr val="FEC262"/>
          </a:solidFill>
          <a:ln>
            <a:noFill/>
          </a:ln>
        </p:spPr>
      </p:sp>
      <p:sp>
        <p:nvSpPr>
          <p:cNvPr id="19159" name="Freeform 211"/>
          <p:cNvSpPr/>
          <p:nvPr/>
        </p:nvSpPr>
        <p:spPr>
          <a:xfrm>
            <a:off x="1162800" y="636840"/>
            <a:ext cx="684360" cy="273600"/>
          </a:xfrm>
          <a:custGeom>
            <a:avLst/>
            <a:gdLst/>
            <a:ahLst/>
            <a:cxnLst/>
            <a:rect l="0" t="0" r="r" b="b"/>
            <a:pathLst>
              <a:path w="1901" h="760">
                <a:moveTo>
                  <a:pt x="0" y="746"/>
                </a:moveTo>
                <a:lnTo>
                  <a:pt x="1868" y="0"/>
                </a:lnTo>
                <a:lnTo>
                  <a:pt x="1900" y="0"/>
                </a:lnTo>
                <a:lnTo>
                  <a:pt x="0" y="759"/>
                </a:lnTo>
                <a:lnTo>
                  <a:pt x="0" y="746"/>
                </a:lnTo>
                <a:close/>
              </a:path>
            </a:pathLst>
          </a:custGeom>
          <a:solidFill>
            <a:srgbClr val="FEC364"/>
          </a:solidFill>
          <a:ln>
            <a:noFill/>
          </a:ln>
        </p:spPr>
      </p:sp>
      <p:sp>
        <p:nvSpPr>
          <p:cNvPr id="19160" name="Freeform 212"/>
          <p:cNvSpPr/>
          <p:nvPr/>
        </p:nvSpPr>
        <p:spPr>
          <a:xfrm>
            <a:off x="1162800" y="636840"/>
            <a:ext cx="695520" cy="278280"/>
          </a:xfrm>
          <a:custGeom>
            <a:avLst/>
            <a:gdLst/>
            <a:ahLst/>
            <a:cxnLst/>
            <a:rect l="0" t="0" r="r" b="b"/>
            <a:pathLst>
              <a:path w="1932" h="773">
                <a:moveTo>
                  <a:pt x="0" y="759"/>
                </a:moveTo>
                <a:lnTo>
                  <a:pt x="1900" y="0"/>
                </a:lnTo>
                <a:lnTo>
                  <a:pt x="1931" y="0"/>
                </a:lnTo>
                <a:lnTo>
                  <a:pt x="0" y="772"/>
                </a:lnTo>
                <a:lnTo>
                  <a:pt x="0" y="759"/>
                </a:lnTo>
                <a:close/>
              </a:path>
            </a:pathLst>
          </a:custGeom>
          <a:solidFill>
            <a:srgbClr val="FEC365"/>
          </a:solidFill>
          <a:ln>
            <a:noFill/>
          </a:ln>
        </p:spPr>
      </p:sp>
      <p:sp>
        <p:nvSpPr>
          <p:cNvPr id="19161" name="Freeform 213"/>
          <p:cNvSpPr/>
          <p:nvPr/>
        </p:nvSpPr>
        <p:spPr>
          <a:xfrm>
            <a:off x="1162800" y="636840"/>
            <a:ext cx="707040" cy="282600"/>
          </a:xfrm>
          <a:custGeom>
            <a:avLst/>
            <a:gdLst/>
            <a:ahLst/>
            <a:cxnLst/>
            <a:rect l="0" t="0" r="r" b="b"/>
            <a:pathLst>
              <a:path w="1964" h="785">
                <a:moveTo>
                  <a:pt x="0" y="772"/>
                </a:moveTo>
                <a:lnTo>
                  <a:pt x="1931" y="0"/>
                </a:lnTo>
                <a:lnTo>
                  <a:pt x="1963" y="0"/>
                </a:lnTo>
                <a:lnTo>
                  <a:pt x="0" y="784"/>
                </a:lnTo>
                <a:lnTo>
                  <a:pt x="0" y="772"/>
                </a:lnTo>
                <a:close/>
              </a:path>
            </a:pathLst>
          </a:custGeom>
          <a:solidFill>
            <a:srgbClr val="FEC366"/>
          </a:solidFill>
          <a:ln>
            <a:noFill/>
          </a:ln>
        </p:spPr>
      </p:sp>
      <p:sp>
        <p:nvSpPr>
          <p:cNvPr id="19162" name="Freeform 214"/>
          <p:cNvSpPr/>
          <p:nvPr/>
        </p:nvSpPr>
        <p:spPr>
          <a:xfrm>
            <a:off x="1162800" y="636840"/>
            <a:ext cx="718560" cy="287280"/>
          </a:xfrm>
          <a:custGeom>
            <a:avLst/>
            <a:gdLst/>
            <a:ahLst/>
            <a:cxnLst/>
            <a:rect l="0" t="0" r="r" b="b"/>
            <a:pathLst>
              <a:path w="1996" h="798">
                <a:moveTo>
                  <a:pt x="0" y="784"/>
                </a:moveTo>
                <a:lnTo>
                  <a:pt x="1963" y="0"/>
                </a:lnTo>
                <a:lnTo>
                  <a:pt x="1995" y="0"/>
                </a:lnTo>
                <a:lnTo>
                  <a:pt x="0" y="797"/>
                </a:lnTo>
                <a:lnTo>
                  <a:pt x="0" y="784"/>
                </a:lnTo>
                <a:close/>
              </a:path>
            </a:pathLst>
          </a:custGeom>
          <a:solidFill>
            <a:srgbClr val="FEC368"/>
          </a:solidFill>
          <a:ln>
            <a:noFill/>
          </a:ln>
        </p:spPr>
      </p:sp>
      <p:sp>
        <p:nvSpPr>
          <p:cNvPr id="19163" name="Freeform 215"/>
          <p:cNvSpPr/>
          <p:nvPr/>
        </p:nvSpPr>
        <p:spPr>
          <a:xfrm>
            <a:off x="1162800" y="636840"/>
            <a:ext cx="729720" cy="291960"/>
          </a:xfrm>
          <a:custGeom>
            <a:avLst/>
            <a:gdLst/>
            <a:ahLst/>
            <a:cxnLst/>
            <a:rect l="0" t="0" r="r" b="b"/>
            <a:pathLst>
              <a:path w="2027" h="811">
                <a:moveTo>
                  <a:pt x="0" y="797"/>
                </a:moveTo>
                <a:lnTo>
                  <a:pt x="1995" y="0"/>
                </a:lnTo>
                <a:lnTo>
                  <a:pt x="2026" y="0"/>
                </a:lnTo>
                <a:lnTo>
                  <a:pt x="0" y="810"/>
                </a:lnTo>
                <a:lnTo>
                  <a:pt x="0" y="797"/>
                </a:lnTo>
                <a:close/>
              </a:path>
            </a:pathLst>
          </a:custGeom>
          <a:solidFill>
            <a:srgbClr val="FEC469"/>
          </a:solidFill>
          <a:ln>
            <a:noFill/>
          </a:ln>
        </p:spPr>
      </p:sp>
      <p:sp>
        <p:nvSpPr>
          <p:cNvPr id="19164" name="Freeform 216"/>
          <p:cNvSpPr/>
          <p:nvPr/>
        </p:nvSpPr>
        <p:spPr>
          <a:xfrm>
            <a:off x="1162800" y="636840"/>
            <a:ext cx="741240" cy="296280"/>
          </a:xfrm>
          <a:custGeom>
            <a:avLst/>
            <a:gdLst/>
            <a:ahLst/>
            <a:cxnLst/>
            <a:rect l="0" t="0" r="r" b="b"/>
            <a:pathLst>
              <a:path w="2059" h="823">
                <a:moveTo>
                  <a:pt x="0" y="810"/>
                </a:moveTo>
                <a:lnTo>
                  <a:pt x="2026" y="0"/>
                </a:lnTo>
                <a:lnTo>
                  <a:pt x="2058" y="0"/>
                </a:lnTo>
                <a:lnTo>
                  <a:pt x="0" y="822"/>
                </a:lnTo>
                <a:lnTo>
                  <a:pt x="0" y="810"/>
                </a:lnTo>
                <a:close/>
              </a:path>
            </a:pathLst>
          </a:custGeom>
          <a:solidFill>
            <a:srgbClr val="FEC46A"/>
          </a:solidFill>
          <a:ln>
            <a:noFill/>
          </a:ln>
        </p:spPr>
      </p:sp>
      <p:sp>
        <p:nvSpPr>
          <p:cNvPr id="19165" name="Freeform 217"/>
          <p:cNvSpPr/>
          <p:nvPr/>
        </p:nvSpPr>
        <p:spPr>
          <a:xfrm>
            <a:off x="1162800" y="636840"/>
            <a:ext cx="752760" cy="300960"/>
          </a:xfrm>
          <a:custGeom>
            <a:avLst/>
            <a:gdLst/>
            <a:ahLst/>
            <a:cxnLst/>
            <a:rect l="0" t="0" r="r" b="b"/>
            <a:pathLst>
              <a:path w="2091" h="836">
                <a:moveTo>
                  <a:pt x="0" y="822"/>
                </a:moveTo>
                <a:lnTo>
                  <a:pt x="2058" y="0"/>
                </a:lnTo>
                <a:lnTo>
                  <a:pt x="2090" y="0"/>
                </a:lnTo>
                <a:lnTo>
                  <a:pt x="0" y="835"/>
                </a:lnTo>
                <a:lnTo>
                  <a:pt x="0" y="822"/>
                </a:lnTo>
                <a:close/>
              </a:path>
            </a:pathLst>
          </a:custGeom>
          <a:solidFill>
            <a:srgbClr val="FEC46B"/>
          </a:solidFill>
          <a:ln>
            <a:noFill/>
          </a:ln>
        </p:spPr>
      </p:sp>
      <p:sp>
        <p:nvSpPr>
          <p:cNvPr id="19166" name="Freeform 218"/>
          <p:cNvSpPr/>
          <p:nvPr/>
        </p:nvSpPr>
        <p:spPr>
          <a:xfrm>
            <a:off x="1162800" y="636840"/>
            <a:ext cx="763920" cy="305280"/>
          </a:xfrm>
          <a:custGeom>
            <a:avLst/>
            <a:gdLst/>
            <a:ahLst/>
            <a:cxnLst/>
            <a:rect l="0" t="0" r="r" b="b"/>
            <a:pathLst>
              <a:path w="2122" h="848">
                <a:moveTo>
                  <a:pt x="0" y="835"/>
                </a:moveTo>
                <a:lnTo>
                  <a:pt x="2090" y="0"/>
                </a:lnTo>
                <a:lnTo>
                  <a:pt x="2121" y="0"/>
                </a:lnTo>
                <a:lnTo>
                  <a:pt x="0" y="847"/>
                </a:lnTo>
                <a:lnTo>
                  <a:pt x="0" y="835"/>
                </a:lnTo>
                <a:close/>
              </a:path>
            </a:pathLst>
          </a:custGeom>
          <a:solidFill>
            <a:srgbClr val="FEC56D"/>
          </a:solidFill>
          <a:ln>
            <a:noFill/>
          </a:ln>
        </p:spPr>
      </p:sp>
      <p:sp>
        <p:nvSpPr>
          <p:cNvPr id="19167" name="Freeform 219"/>
          <p:cNvSpPr/>
          <p:nvPr/>
        </p:nvSpPr>
        <p:spPr>
          <a:xfrm>
            <a:off x="1162800" y="636840"/>
            <a:ext cx="775440" cy="309960"/>
          </a:xfrm>
          <a:custGeom>
            <a:avLst/>
            <a:gdLst/>
            <a:ahLst/>
            <a:cxnLst/>
            <a:rect l="0" t="0" r="r" b="b"/>
            <a:pathLst>
              <a:path w="2154" h="861">
                <a:moveTo>
                  <a:pt x="0" y="847"/>
                </a:moveTo>
                <a:lnTo>
                  <a:pt x="2120" y="0"/>
                </a:lnTo>
                <a:lnTo>
                  <a:pt x="2153" y="0"/>
                </a:lnTo>
                <a:lnTo>
                  <a:pt x="0" y="860"/>
                </a:lnTo>
                <a:lnTo>
                  <a:pt x="0" y="847"/>
                </a:lnTo>
                <a:close/>
              </a:path>
            </a:pathLst>
          </a:custGeom>
          <a:solidFill>
            <a:srgbClr val="FEC56E"/>
          </a:solidFill>
          <a:ln>
            <a:noFill/>
          </a:ln>
        </p:spPr>
      </p:sp>
      <p:sp>
        <p:nvSpPr>
          <p:cNvPr id="19168" name="Freeform 220"/>
          <p:cNvSpPr/>
          <p:nvPr/>
        </p:nvSpPr>
        <p:spPr>
          <a:xfrm>
            <a:off x="1162800" y="636840"/>
            <a:ext cx="786600" cy="314640"/>
          </a:xfrm>
          <a:custGeom>
            <a:avLst/>
            <a:gdLst/>
            <a:ahLst/>
            <a:cxnLst/>
            <a:rect l="0" t="0" r="r" b="b"/>
            <a:pathLst>
              <a:path w="2185" h="874">
                <a:moveTo>
                  <a:pt x="0" y="860"/>
                </a:moveTo>
                <a:lnTo>
                  <a:pt x="2153" y="0"/>
                </a:lnTo>
                <a:lnTo>
                  <a:pt x="2184" y="0"/>
                </a:lnTo>
                <a:lnTo>
                  <a:pt x="0" y="873"/>
                </a:lnTo>
                <a:lnTo>
                  <a:pt x="0" y="860"/>
                </a:lnTo>
                <a:close/>
              </a:path>
            </a:pathLst>
          </a:custGeom>
          <a:solidFill>
            <a:srgbClr val="FEC570"/>
          </a:solidFill>
          <a:ln>
            <a:noFill/>
          </a:ln>
        </p:spPr>
      </p:sp>
      <p:sp>
        <p:nvSpPr>
          <p:cNvPr id="19169" name="Freeform 221"/>
          <p:cNvSpPr/>
          <p:nvPr/>
        </p:nvSpPr>
        <p:spPr>
          <a:xfrm>
            <a:off x="1162800" y="636840"/>
            <a:ext cx="798120" cy="318960"/>
          </a:xfrm>
          <a:custGeom>
            <a:avLst/>
            <a:gdLst/>
            <a:ahLst/>
            <a:cxnLst/>
            <a:rect l="0" t="0" r="r" b="b"/>
            <a:pathLst>
              <a:path w="2217" h="886">
                <a:moveTo>
                  <a:pt x="0" y="873"/>
                </a:moveTo>
                <a:lnTo>
                  <a:pt x="2184" y="0"/>
                </a:lnTo>
                <a:lnTo>
                  <a:pt x="2216" y="0"/>
                </a:lnTo>
                <a:lnTo>
                  <a:pt x="0" y="885"/>
                </a:lnTo>
                <a:lnTo>
                  <a:pt x="0" y="873"/>
                </a:lnTo>
                <a:close/>
              </a:path>
            </a:pathLst>
          </a:custGeom>
          <a:solidFill>
            <a:srgbClr val="FEC671"/>
          </a:solidFill>
          <a:ln>
            <a:noFill/>
          </a:ln>
        </p:spPr>
      </p:sp>
      <p:sp>
        <p:nvSpPr>
          <p:cNvPr id="19170" name="Freeform 222"/>
          <p:cNvSpPr/>
          <p:nvPr/>
        </p:nvSpPr>
        <p:spPr>
          <a:xfrm>
            <a:off x="1162800" y="636840"/>
            <a:ext cx="809640" cy="323640"/>
          </a:xfrm>
          <a:custGeom>
            <a:avLst/>
            <a:gdLst/>
            <a:ahLst/>
            <a:cxnLst/>
            <a:rect l="0" t="0" r="r" b="b"/>
            <a:pathLst>
              <a:path w="2249" h="899">
                <a:moveTo>
                  <a:pt x="0" y="885"/>
                </a:moveTo>
                <a:lnTo>
                  <a:pt x="2216" y="0"/>
                </a:lnTo>
                <a:lnTo>
                  <a:pt x="2248" y="0"/>
                </a:lnTo>
                <a:lnTo>
                  <a:pt x="0" y="898"/>
                </a:lnTo>
                <a:lnTo>
                  <a:pt x="0" y="885"/>
                </a:lnTo>
                <a:close/>
              </a:path>
            </a:pathLst>
          </a:custGeom>
          <a:solidFill>
            <a:srgbClr val="FEC672"/>
          </a:solidFill>
          <a:ln>
            <a:noFill/>
          </a:ln>
        </p:spPr>
      </p:sp>
      <p:sp>
        <p:nvSpPr>
          <p:cNvPr id="19171" name="Freeform 223"/>
          <p:cNvSpPr/>
          <p:nvPr/>
        </p:nvSpPr>
        <p:spPr>
          <a:xfrm>
            <a:off x="1162800" y="636840"/>
            <a:ext cx="820800" cy="328320"/>
          </a:xfrm>
          <a:custGeom>
            <a:avLst/>
            <a:gdLst/>
            <a:ahLst/>
            <a:cxnLst/>
            <a:rect l="0" t="0" r="r" b="b"/>
            <a:pathLst>
              <a:path w="2280" h="912">
                <a:moveTo>
                  <a:pt x="0" y="898"/>
                </a:moveTo>
                <a:lnTo>
                  <a:pt x="2248" y="0"/>
                </a:lnTo>
                <a:lnTo>
                  <a:pt x="2279" y="0"/>
                </a:lnTo>
                <a:lnTo>
                  <a:pt x="0" y="911"/>
                </a:lnTo>
                <a:lnTo>
                  <a:pt x="0" y="898"/>
                </a:lnTo>
                <a:close/>
              </a:path>
            </a:pathLst>
          </a:custGeom>
          <a:solidFill>
            <a:srgbClr val="FEC773"/>
          </a:solidFill>
          <a:ln>
            <a:noFill/>
          </a:ln>
        </p:spPr>
      </p:sp>
      <p:sp>
        <p:nvSpPr>
          <p:cNvPr id="19172" name="Freeform 224"/>
          <p:cNvSpPr/>
          <p:nvPr/>
        </p:nvSpPr>
        <p:spPr>
          <a:xfrm>
            <a:off x="1162800" y="636840"/>
            <a:ext cx="832320" cy="332640"/>
          </a:xfrm>
          <a:custGeom>
            <a:avLst/>
            <a:gdLst/>
            <a:ahLst/>
            <a:cxnLst/>
            <a:rect l="0" t="0" r="r" b="b"/>
            <a:pathLst>
              <a:path w="2312" h="924">
                <a:moveTo>
                  <a:pt x="0" y="911"/>
                </a:moveTo>
                <a:lnTo>
                  <a:pt x="2279" y="0"/>
                </a:lnTo>
                <a:lnTo>
                  <a:pt x="2311" y="0"/>
                </a:lnTo>
                <a:lnTo>
                  <a:pt x="0" y="923"/>
                </a:lnTo>
                <a:lnTo>
                  <a:pt x="0" y="911"/>
                </a:lnTo>
                <a:close/>
              </a:path>
            </a:pathLst>
          </a:custGeom>
          <a:solidFill>
            <a:srgbClr val="FEC775"/>
          </a:solidFill>
          <a:ln>
            <a:noFill/>
          </a:ln>
        </p:spPr>
      </p:sp>
      <p:sp>
        <p:nvSpPr>
          <p:cNvPr id="19173" name="Freeform 225"/>
          <p:cNvSpPr/>
          <p:nvPr/>
        </p:nvSpPr>
        <p:spPr>
          <a:xfrm>
            <a:off x="1162800" y="636840"/>
            <a:ext cx="843840" cy="337320"/>
          </a:xfrm>
          <a:custGeom>
            <a:avLst/>
            <a:gdLst/>
            <a:ahLst/>
            <a:cxnLst/>
            <a:rect l="0" t="0" r="r" b="b"/>
            <a:pathLst>
              <a:path w="2344" h="937">
                <a:moveTo>
                  <a:pt x="0" y="923"/>
                </a:moveTo>
                <a:lnTo>
                  <a:pt x="2311" y="0"/>
                </a:lnTo>
                <a:lnTo>
                  <a:pt x="2343" y="0"/>
                </a:lnTo>
                <a:lnTo>
                  <a:pt x="0" y="936"/>
                </a:lnTo>
                <a:lnTo>
                  <a:pt x="0" y="923"/>
                </a:lnTo>
                <a:close/>
              </a:path>
            </a:pathLst>
          </a:custGeom>
          <a:solidFill>
            <a:srgbClr val="FEC776"/>
          </a:solidFill>
          <a:ln>
            <a:noFill/>
          </a:ln>
        </p:spPr>
      </p:sp>
      <p:sp>
        <p:nvSpPr>
          <p:cNvPr id="19174" name="Freeform 226"/>
          <p:cNvSpPr/>
          <p:nvPr/>
        </p:nvSpPr>
        <p:spPr>
          <a:xfrm>
            <a:off x="1162800" y="636840"/>
            <a:ext cx="855000" cy="342000"/>
          </a:xfrm>
          <a:custGeom>
            <a:avLst/>
            <a:gdLst/>
            <a:ahLst/>
            <a:cxnLst/>
            <a:rect l="0" t="0" r="r" b="b"/>
            <a:pathLst>
              <a:path w="2375" h="950">
                <a:moveTo>
                  <a:pt x="0" y="936"/>
                </a:moveTo>
                <a:lnTo>
                  <a:pt x="2343" y="0"/>
                </a:lnTo>
                <a:lnTo>
                  <a:pt x="2374" y="0"/>
                </a:lnTo>
                <a:lnTo>
                  <a:pt x="0" y="949"/>
                </a:lnTo>
                <a:lnTo>
                  <a:pt x="0" y="936"/>
                </a:lnTo>
                <a:close/>
              </a:path>
            </a:pathLst>
          </a:custGeom>
          <a:solidFill>
            <a:srgbClr val="FEC878"/>
          </a:solidFill>
          <a:ln>
            <a:noFill/>
          </a:ln>
        </p:spPr>
      </p:sp>
      <p:sp>
        <p:nvSpPr>
          <p:cNvPr id="19175" name="Freeform 227"/>
          <p:cNvSpPr/>
          <p:nvPr/>
        </p:nvSpPr>
        <p:spPr>
          <a:xfrm>
            <a:off x="1162800" y="636840"/>
            <a:ext cx="866520" cy="346320"/>
          </a:xfrm>
          <a:custGeom>
            <a:avLst/>
            <a:gdLst/>
            <a:ahLst/>
            <a:cxnLst/>
            <a:rect l="0" t="0" r="r" b="b"/>
            <a:pathLst>
              <a:path w="2407" h="962">
                <a:moveTo>
                  <a:pt x="0" y="949"/>
                </a:moveTo>
                <a:lnTo>
                  <a:pt x="2374" y="0"/>
                </a:lnTo>
                <a:lnTo>
                  <a:pt x="2406" y="0"/>
                </a:lnTo>
                <a:lnTo>
                  <a:pt x="0" y="961"/>
                </a:lnTo>
                <a:lnTo>
                  <a:pt x="0" y="949"/>
                </a:lnTo>
                <a:close/>
              </a:path>
            </a:pathLst>
          </a:custGeom>
          <a:solidFill>
            <a:srgbClr val="FEC879"/>
          </a:solidFill>
          <a:ln>
            <a:noFill/>
          </a:ln>
        </p:spPr>
      </p:sp>
      <p:sp>
        <p:nvSpPr>
          <p:cNvPr id="19176" name="Freeform 228"/>
          <p:cNvSpPr/>
          <p:nvPr/>
        </p:nvSpPr>
        <p:spPr>
          <a:xfrm>
            <a:off x="1162800" y="636840"/>
            <a:ext cx="878040" cy="351000"/>
          </a:xfrm>
          <a:custGeom>
            <a:avLst/>
            <a:gdLst/>
            <a:ahLst/>
            <a:cxnLst/>
            <a:rect l="0" t="0" r="r" b="b"/>
            <a:pathLst>
              <a:path w="2439" h="975">
                <a:moveTo>
                  <a:pt x="0" y="961"/>
                </a:moveTo>
                <a:lnTo>
                  <a:pt x="2406" y="0"/>
                </a:lnTo>
                <a:lnTo>
                  <a:pt x="2438" y="0"/>
                </a:lnTo>
                <a:lnTo>
                  <a:pt x="0" y="974"/>
                </a:lnTo>
                <a:lnTo>
                  <a:pt x="0" y="961"/>
                </a:lnTo>
                <a:close/>
              </a:path>
            </a:pathLst>
          </a:custGeom>
          <a:solidFill>
            <a:srgbClr val="FEC87A"/>
          </a:solidFill>
          <a:ln>
            <a:noFill/>
          </a:ln>
        </p:spPr>
      </p:sp>
      <p:sp>
        <p:nvSpPr>
          <p:cNvPr id="19177" name="Freeform 229"/>
          <p:cNvSpPr/>
          <p:nvPr/>
        </p:nvSpPr>
        <p:spPr>
          <a:xfrm>
            <a:off x="1162800" y="636840"/>
            <a:ext cx="889200" cy="355320"/>
          </a:xfrm>
          <a:custGeom>
            <a:avLst/>
            <a:gdLst/>
            <a:ahLst/>
            <a:cxnLst/>
            <a:rect l="0" t="0" r="r" b="b"/>
            <a:pathLst>
              <a:path w="2470" h="987">
                <a:moveTo>
                  <a:pt x="0" y="974"/>
                </a:moveTo>
                <a:lnTo>
                  <a:pt x="2438" y="0"/>
                </a:lnTo>
                <a:lnTo>
                  <a:pt x="2469" y="0"/>
                </a:lnTo>
                <a:lnTo>
                  <a:pt x="0" y="986"/>
                </a:lnTo>
                <a:lnTo>
                  <a:pt x="0" y="974"/>
                </a:lnTo>
                <a:close/>
              </a:path>
            </a:pathLst>
          </a:custGeom>
          <a:solidFill>
            <a:srgbClr val="FEC97B"/>
          </a:solidFill>
          <a:ln>
            <a:noFill/>
          </a:ln>
        </p:spPr>
      </p:sp>
      <p:sp>
        <p:nvSpPr>
          <p:cNvPr id="19178" name="Freeform 230"/>
          <p:cNvSpPr/>
          <p:nvPr/>
        </p:nvSpPr>
        <p:spPr>
          <a:xfrm>
            <a:off x="1162800" y="636840"/>
            <a:ext cx="900720" cy="360000"/>
          </a:xfrm>
          <a:custGeom>
            <a:avLst/>
            <a:gdLst/>
            <a:ahLst/>
            <a:cxnLst/>
            <a:rect l="0" t="0" r="r" b="b"/>
            <a:pathLst>
              <a:path w="2502" h="1000">
                <a:moveTo>
                  <a:pt x="0" y="986"/>
                </a:moveTo>
                <a:lnTo>
                  <a:pt x="2469" y="0"/>
                </a:lnTo>
                <a:lnTo>
                  <a:pt x="2501" y="0"/>
                </a:lnTo>
                <a:lnTo>
                  <a:pt x="0" y="999"/>
                </a:lnTo>
                <a:lnTo>
                  <a:pt x="0" y="986"/>
                </a:lnTo>
                <a:close/>
              </a:path>
            </a:pathLst>
          </a:custGeom>
          <a:solidFill>
            <a:srgbClr val="FEC97D"/>
          </a:solidFill>
          <a:ln>
            <a:noFill/>
          </a:ln>
        </p:spPr>
      </p:sp>
      <p:sp>
        <p:nvSpPr>
          <p:cNvPr id="19179" name="Freeform 231"/>
          <p:cNvSpPr/>
          <p:nvPr/>
        </p:nvSpPr>
        <p:spPr>
          <a:xfrm>
            <a:off x="1162800" y="636840"/>
            <a:ext cx="912240" cy="364680"/>
          </a:xfrm>
          <a:custGeom>
            <a:avLst/>
            <a:gdLst/>
            <a:ahLst/>
            <a:cxnLst/>
            <a:rect l="0" t="0" r="r" b="b"/>
            <a:pathLst>
              <a:path w="2534" h="1013">
                <a:moveTo>
                  <a:pt x="0" y="999"/>
                </a:moveTo>
                <a:lnTo>
                  <a:pt x="2501" y="0"/>
                </a:lnTo>
                <a:lnTo>
                  <a:pt x="2533" y="0"/>
                </a:lnTo>
                <a:lnTo>
                  <a:pt x="0" y="1012"/>
                </a:lnTo>
                <a:lnTo>
                  <a:pt x="0" y="999"/>
                </a:lnTo>
                <a:close/>
              </a:path>
            </a:pathLst>
          </a:custGeom>
          <a:solidFill>
            <a:srgbClr val="FEC97E"/>
          </a:solidFill>
          <a:ln>
            <a:noFill/>
          </a:ln>
        </p:spPr>
      </p:sp>
      <p:sp>
        <p:nvSpPr>
          <p:cNvPr id="19180" name="Freeform 232"/>
          <p:cNvSpPr/>
          <p:nvPr/>
        </p:nvSpPr>
        <p:spPr>
          <a:xfrm>
            <a:off x="1162800" y="636840"/>
            <a:ext cx="923400" cy="369000"/>
          </a:xfrm>
          <a:custGeom>
            <a:avLst/>
            <a:gdLst/>
            <a:ahLst/>
            <a:cxnLst/>
            <a:rect l="0" t="0" r="r" b="b"/>
            <a:pathLst>
              <a:path w="2565" h="1025">
                <a:moveTo>
                  <a:pt x="0" y="1012"/>
                </a:moveTo>
                <a:lnTo>
                  <a:pt x="2533" y="0"/>
                </a:lnTo>
                <a:lnTo>
                  <a:pt x="2564" y="0"/>
                </a:lnTo>
                <a:lnTo>
                  <a:pt x="0" y="1024"/>
                </a:lnTo>
                <a:lnTo>
                  <a:pt x="0" y="1012"/>
                </a:lnTo>
                <a:close/>
              </a:path>
            </a:pathLst>
          </a:custGeom>
          <a:solidFill>
            <a:srgbClr val="FECA80"/>
          </a:solidFill>
          <a:ln>
            <a:noFill/>
          </a:ln>
        </p:spPr>
      </p:sp>
      <p:sp>
        <p:nvSpPr>
          <p:cNvPr id="19181" name="Freeform 233"/>
          <p:cNvSpPr/>
          <p:nvPr/>
        </p:nvSpPr>
        <p:spPr>
          <a:xfrm>
            <a:off x="1162800" y="636840"/>
            <a:ext cx="934920" cy="373680"/>
          </a:xfrm>
          <a:custGeom>
            <a:avLst/>
            <a:gdLst/>
            <a:ahLst/>
            <a:cxnLst/>
            <a:rect l="0" t="0" r="r" b="b"/>
            <a:pathLst>
              <a:path w="2597" h="1038">
                <a:moveTo>
                  <a:pt x="0" y="1024"/>
                </a:moveTo>
                <a:lnTo>
                  <a:pt x="2564" y="0"/>
                </a:lnTo>
                <a:lnTo>
                  <a:pt x="2596" y="0"/>
                </a:lnTo>
                <a:lnTo>
                  <a:pt x="0" y="1037"/>
                </a:lnTo>
                <a:lnTo>
                  <a:pt x="0" y="1024"/>
                </a:lnTo>
                <a:close/>
              </a:path>
            </a:pathLst>
          </a:custGeom>
          <a:solidFill>
            <a:srgbClr val="FECA81"/>
          </a:solidFill>
          <a:ln>
            <a:noFill/>
          </a:ln>
        </p:spPr>
      </p:sp>
      <p:sp>
        <p:nvSpPr>
          <p:cNvPr id="19182" name="Freeform 234"/>
          <p:cNvSpPr/>
          <p:nvPr/>
        </p:nvSpPr>
        <p:spPr>
          <a:xfrm>
            <a:off x="1162800" y="636840"/>
            <a:ext cx="946440" cy="378360"/>
          </a:xfrm>
          <a:custGeom>
            <a:avLst/>
            <a:gdLst/>
            <a:ahLst/>
            <a:cxnLst/>
            <a:rect l="0" t="0" r="r" b="b"/>
            <a:pathLst>
              <a:path w="2629" h="1051">
                <a:moveTo>
                  <a:pt x="0" y="1037"/>
                </a:moveTo>
                <a:lnTo>
                  <a:pt x="2596" y="0"/>
                </a:lnTo>
                <a:lnTo>
                  <a:pt x="2628" y="0"/>
                </a:lnTo>
                <a:lnTo>
                  <a:pt x="0" y="1050"/>
                </a:lnTo>
                <a:lnTo>
                  <a:pt x="0" y="1037"/>
                </a:lnTo>
                <a:close/>
              </a:path>
            </a:pathLst>
          </a:custGeom>
          <a:solidFill>
            <a:srgbClr val="FECB82"/>
          </a:solidFill>
          <a:ln>
            <a:noFill/>
          </a:ln>
        </p:spPr>
      </p:sp>
      <p:sp>
        <p:nvSpPr>
          <p:cNvPr id="19183" name="Freeform 235"/>
          <p:cNvSpPr/>
          <p:nvPr/>
        </p:nvSpPr>
        <p:spPr>
          <a:xfrm>
            <a:off x="1162800" y="636840"/>
            <a:ext cx="957600" cy="382680"/>
          </a:xfrm>
          <a:custGeom>
            <a:avLst/>
            <a:gdLst/>
            <a:ahLst/>
            <a:cxnLst/>
            <a:rect l="0" t="0" r="r" b="b"/>
            <a:pathLst>
              <a:path w="2660" h="1063">
                <a:moveTo>
                  <a:pt x="0" y="1050"/>
                </a:moveTo>
                <a:lnTo>
                  <a:pt x="2628" y="0"/>
                </a:lnTo>
                <a:lnTo>
                  <a:pt x="2659" y="0"/>
                </a:lnTo>
                <a:lnTo>
                  <a:pt x="0" y="1062"/>
                </a:lnTo>
                <a:lnTo>
                  <a:pt x="0" y="1050"/>
                </a:lnTo>
                <a:close/>
              </a:path>
            </a:pathLst>
          </a:custGeom>
          <a:solidFill>
            <a:srgbClr val="FECB83"/>
          </a:solidFill>
          <a:ln>
            <a:noFill/>
          </a:ln>
        </p:spPr>
      </p:sp>
      <p:sp>
        <p:nvSpPr>
          <p:cNvPr id="19184" name="Freeform 236"/>
          <p:cNvSpPr/>
          <p:nvPr/>
        </p:nvSpPr>
        <p:spPr>
          <a:xfrm>
            <a:off x="1162800" y="636840"/>
            <a:ext cx="969120" cy="387360"/>
          </a:xfrm>
          <a:custGeom>
            <a:avLst/>
            <a:gdLst/>
            <a:ahLst/>
            <a:cxnLst/>
            <a:rect l="0" t="0" r="r" b="b"/>
            <a:pathLst>
              <a:path w="2692" h="1076">
                <a:moveTo>
                  <a:pt x="0" y="1062"/>
                </a:moveTo>
                <a:lnTo>
                  <a:pt x="2659" y="0"/>
                </a:lnTo>
                <a:lnTo>
                  <a:pt x="2691" y="0"/>
                </a:lnTo>
                <a:lnTo>
                  <a:pt x="0" y="1075"/>
                </a:lnTo>
                <a:lnTo>
                  <a:pt x="0" y="1062"/>
                </a:lnTo>
                <a:close/>
              </a:path>
            </a:pathLst>
          </a:custGeom>
          <a:solidFill>
            <a:srgbClr val="FECB85"/>
          </a:solidFill>
          <a:ln>
            <a:noFill/>
          </a:ln>
        </p:spPr>
      </p:sp>
      <p:sp>
        <p:nvSpPr>
          <p:cNvPr id="19185" name="Freeform 237"/>
          <p:cNvSpPr/>
          <p:nvPr/>
        </p:nvSpPr>
        <p:spPr>
          <a:xfrm>
            <a:off x="1162800" y="636840"/>
            <a:ext cx="980640" cy="392040"/>
          </a:xfrm>
          <a:custGeom>
            <a:avLst/>
            <a:gdLst/>
            <a:ahLst/>
            <a:cxnLst/>
            <a:rect l="0" t="0" r="r" b="b"/>
            <a:pathLst>
              <a:path w="2724" h="1089">
                <a:moveTo>
                  <a:pt x="0" y="1075"/>
                </a:moveTo>
                <a:lnTo>
                  <a:pt x="2691" y="0"/>
                </a:lnTo>
                <a:lnTo>
                  <a:pt x="2723" y="0"/>
                </a:lnTo>
                <a:lnTo>
                  <a:pt x="0" y="1088"/>
                </a:lnTo>
                <a:lnTo>
                  <a:pt x="0" y="1075"/>
                </a:lnTo>
                <a:close/>
              </a:path>
            </a:pathLst>
          </a:custGeom>
          <a:solidFill>
            <a:srgbClr val="FECC86"/>
          </a:solidFill>
          <a:ln>
            <a:noFill/>
          </a:ln>
        </p:spPr>
      </p:sp>
      <p:sp>
        <p:nvSpPr>
          <p:cNvPr id="19186" name="Freeform 238"/>
          <p:cNvSpPr/>
          <p:nvPr/>
        </p:nvSpPr>
        <p:spPr>
          <a:xfrm>
            <a:off x="1162800" y="636840"/>
            <a:ext cx="991800" cy="396360"/>
          </a:xfrm>
          <a:custGeom>
            <a:avLst/>
            <a:gdLst/>
            <a:ahLst/>
            <a:cxnLst/>
            <a:rect l="0" t="0" r="r" b="b"/>
            <a:pathLst>
              <a:path w="2755" h="1101">
                <a:moveTo>
                  <a:pt x="0" y="1088"/>
                </a:moveTo>
                <a:lnTo>
                  <a:pt x="2723" y="0"/>
                </a:lnTo>
                <a:lnTo>
                  <a:pt x="2754" y="0"/>
                </a:lnTo>
                <a:lnTo>
                  <a:pt x="0" y="1100"/>
                </a:lnTo>
                <a:lnTo>
                  <a:pt x="0" y="1088"/>
                </a:lnTo>
                <a:close/>
              </a:path>
            </a:pathLst>
          </a:custGeom>
          <a:solidFill>
            <a:srgbClr val="FECC87"/>
          </a:solidFill>
          <a:ln>
            <a:noFill/>
          </a:ln>
        </p:spPr>
      </p:sp>
      <p:sp>
        <p:nvSpPr>
          <p:cNvPr id="19187" name="Freeform 239"/>
          <p:cNvSpPr/>
          <p:nvPr/>
        </p:nvSpPr>
        <p:spPr>
          <a:xfrm>
            <a:off x="1162800" y="636840"/>
            <a:ext cx="1003320" cy="401040"/>
          </a:xfrm>
          <a:custGeom>
            <a:avLst/>
            <a:gdLst/>
            <a:ahLst/>
            <a:cxnLst/>
            <a:rect l="0" t="0" r="r" b="b"/>
            <a:pathLst>
              <a:path w="2787" h="1114">
                <a:moveTo>
                  <a:pt x="0" y="1100"/>
                </a:moveTo>
                <a:lnTo>
                  <a:pt x="2754" y="0"/>
                </a:lnTo>
                <a:lnTo>
                  <a:pt x="2786" y="0"/>
                </a:lnTo>
                <a:lnTo>
                  <a:pt x="0" y="1113"/>
                </a:lnTo>
                <a:lnTo>
                  <a:pt x="0" y="1100"/>
                </a:lnTo>
                <a:close/>
              </a:path>
            </a:pathLst>
          </a:custGeom>
          <a:solidFill>
            <a:srgbClr val="FECD89"/>
          </a:solidFill>
          <a:ln>
            <a:noFill/>
          </a:ln>
        </p:spPr>
      </p:sp>
      <p:sp>
        <p:nvSpPr>
          <p:cNvPr id="19188" name="Freeform 240"/>
          <p:cNvSpPr/>
          <p:nvPr/>
        </p:nvSpPr>
        <p:spPr>
          <a:xfrm>
            <a:off x="1162800" y="636840"/>
            <a:ext cx="1014480" cy="405360"/>
          </a:xfrm>
          <a:custGeom>
            <a:avLst/>
            <a:gdLst/>
            <a:ahLst/>
            <a:cxnLst/>
            <a:rect l="0" t="0" r="r" b="b"/>
            <a:pathLst>
              <a:path w="2818" h="1126">
                <a:moveTo>
                  <a:pt x="0" y="1113"/>
                </a:moveTo>
                <a:lnTo>
                  <a:pt x="2786" y="0"/>
                </a:lnTo>
                <a:lnTo>
                  <a:pt x="2817" y="0"/>
                </a:lnTo>
                <a:lnTo>
                  <a:pt x="0" y="1125"/>
                </a:lnTo>
                <a:lnTo>
                  <a:pt x="0" y="1113"/>
                </a:lnTo>
                <a:close/>
              </a:path>
            </a:pathLst>
          </a:custGeom>
          <a:solidFill>
            <a:srgbClr val="FECD8A"/>
          </a:solidFill>
          <a:ln>
            <a:noFill/>
          </a:ln>
        </p:spPr>
      </p:sp>
      <p:sp>
        <p:nvSpPr>
          <p:cNvPr id="19189" name="Freeform 241"/>
          <p:cNvSpPr/>
          <p:nvPr/>
        </p:nvSpPr>
        <p:spPr>
          <a:xfrm>
            <a:off x="1162800" y="636840"/>
            <a:ext cx="1026000" cy="410040"/>
          </a:xfrm>
          <a:custGeom>
            <a:avLst/>
            <a:gdLst/>
            <a:ahLst/>
            <a:cxnLst/>
            <a:rect l="0" t="0" r="r" b="b"/>
            <a:pathLst>
              <a:path w="2850" h="1139">
                <a:moveTo>
                  <a:pt x="0" y="1125"/>
                </a:moveTo>
                <a:lnTo>
                  <a:pt x="2817" y="0"/>
                </a:lnTo>
                <a:lnTo>
                  <a:pt x="2849" y="0"/>
                </a:lnTo>
                <a:lnTo>
                  <a:pt x="0" y="1138"/>
                </a:lnTo>
                <a:lnTo>
                  <a:pt x="0" y="1125"/>
                </a:lnTo>
                <a:close/>
              </a:path>
            </a:pathLst>
          </a:custGeom>
          <a:solidFill>
            <a:srgbClr val="FECD8B"/>
          </a:solidFill>
          <a:ln>
            <a:noFill/>
          </a:ln>
        </p:spPr>
      </p:sp>
      <p:sp>
        <p:nvSpPr>
          <p:cNvPr id="19190" name="Freeform 242"/>
          <p:cNvSpPr/>
          <p:nvPr/>
        </p:nvSpPr>
        <p:spPr>
          <a:xfrm>
            <a:off x="1162800" y="636840"/>
            <a:ext cx="1037520" cy="414720"/>
          </a:xfrm>
          <a:custGeom>
            <a:avLst/>
            <a:gdLst/>
            <a:ahLst/>
            <a:cxnLst/>
            <a:rect l="0" t="0" r="r" b="b"/>
            <a:pathLst>
              <a:path w="2882" h="1152">
                <a:moveTo>
                  <a:pt x="0" y="1138"/>
                </a:moveTo>
                <a:lnTo>
                  <a:pt x="2849" y="0"/>
                </a:lnTo>
                <a:lnTo>
                  <a:pt x="2881" y="0"/>
                </a:lnTo>
                <a:lnTo>
                  <a:pt x="0" y="1151"/>
                </a:lnTo>
                <a:lnTo>
                  <a:pt x="0" y="1138"/>
                </a:lnTo>
                <a:close/>
              </a:path>
            </a:pathLst>
          </a:custGeom>
          <a:solidFill>
            <a:srgbClr val="FECE8D"/>
          </a:solidFill>
          <a:ln>
            <a:noFill/>
          </a:ln>
        </p:spPr>
      </p:sp>
      <p:sp>
        <p:nvSpPr>
          <p:cNvPr id="19191" name="Freeform 243"/>
          <p:cNvSpPr/>
          <p:nvPr/>
        </p:nvSpPr>
        <p:spPr>
          <a:xfrm>
            <a:off x="1162800" y="636840"/>
            <a:ext cx="1048680" cy="419040"/>
          </a:xfrm>
          <a:custGeom>
            <a:avLst/>
            <a:gdLst/>
            <a:ahLst/>
            <a:cxnLst/>
            <a:rect l="0" t="0" r="r" b="b"/>
            <a:pathLst>
              <a:path w="2913" h="1164">
                <a:moveTo>
                  <a:pt x="0" y="1151"/>
                </a:moveTo>
                <a:lnTo>
                  <a:pt x="2881" y="0"/>
                </a:lnTo>
                <a:lnTo>
                  <a:pt x="2912" y="0"/>
                </a:lnTo>
                <a:lnTo>
                  <a:pt x="0" y="1163"/>
                </a:lnTo>
                <a:lnTo>
                  <a:pt x="0" y="1151"/>
                </a:lnTo>
                <a:close/>
              </a:path>
            </a:pathLst>
          </a:custGeom>
          <a:solidFill>
            <a:srgbClr val="FECE8E"/>
          </a:solidFill>
          <a:ln>
            <a:noFill/>
          </a:ln>
        </p:spPr>
      </p:sp>
      <p:sp>
        <p:nvSpPr>
          <p:cNvPr id="19192" name="Freeform 244"/>
          <p:cNvSpPr/>
          <p:nvPr/>
        </p:nvSpPr>
        <p:spPr>
          <a:xfrm>
            <a:off x="1162800" y="636840"/>
            <a:ext cx="1060200" cy="423720"/>
          </a:xfrm>
          <a:custGeom>
            <a:avLst/>
            <a:gdLst/>
            <a:ahLst/>
            <a:cxnLst/>
            <a:rect l="0" t="0" r="r" b="b"/>
            <a:pathLst>
              <a:path w="2945" h="1177">
                <a:moveTo>
                  <a:pt x="0" y="1162"/>
                </a:moveTo>
                <a:lnTo>
                  <a:pt x="2912" y="0"/>
                </a:lnTo>
                <a:lnTo>
                  <a:pt x="2944" y="0"/>
                </a:lnTo>
                <a:lnTo>
                  <a:pt x="0" y="1176"/>
                </a:lnTo>
                <a:lnTo>
                  <a:pt x="0" y="1162"/>
                </a:lnTo>
                <a:close/>
              </a:path>
            </a:pathLst>
          </a:custGeom>
          <a:solidFill>
            <a:srgbClr val="FECF8F"/>
          </a:solidFill>
          <a:ln>
            <a:noFill/>
          </a:ln>
        </p:spPr>
      </p:sp>
      <p:sp>
        <p:nvSpPr>
          <p:cNvPr id="19193" name="Freeform 245"/>
          <p:cNvSpPr/>
          <p:nvPr/>
        </p:nvSpPr>
        <p:spPr>
          <a:xfrm>
            <a:off x="1162800" y="636840"/>
            <a:ext cx="1071720" cy="428400"/>
          </a:xfrm>
          <a:custGeom>
            <a:avLst/>
            <a:gdLst/>
            <a:ahLst/>
            <a:cxnLst/>
            <a:rect l="0" t="0" r="r" b="b"/>
            <a:pathLst>
              <a:path w="2977" h="1190">
                <a:moveTo>
                  <a:pt x="0" y="1176"/>
                </a:moveTo>
                <a:lnTo>
                  <a:pt x="2944" y="0"/>
                </a:lnTo>
                <a:lnTo>
                  <a:pt x="2976" y="0"/>
                </a:lnTo>
                <a:lnTo>
                  <a:pt x="0" y="1189"/>
                </a:lnTo>
                <a:lnTo>
                  <a:pt x="0" y="1176"/>
                </a:lnTo>
                <a:close/>
              </a:path>
            </a:pathLst>
          </a:custGeom>
          <a:solidFill>
            <a:srgbClr val="FECF90"/>
          </a:solidFill>
          <a:ln>
            <a:noFill/>
          </a:ln>
        </p:spPr>
      </p:sp>
      <p:sp>
        <p:nvSpPr>
          <p:cNvPr id="19194" name="Freeform 246"/>
          <p:cNvSpPr/>
          <p:nvPr/>
        </p:nvSpPr>
        <p:spPr>
          <a:xfrm>
            <a:off x="1162800" y="636840"/>
            <a:ext cx="1082880" cy="432720"/>
          </a:xfrm>
          <a:custGeom>
            <a:avLst/>
            <a:gdLst/>
            <a:ahLst/>
            <a:cxnLst/>
            <a:rect l="0" t="0" r="r" b="b"/>
            <a:pathLst>
              <a:path w="3008" h="1202">
                <a:moveTo>
                  <a:pt x="0" y="1189"/>
                </a:moveTo>
                <a:lnTo>
                  <a:pt x="2976" y="0"/>
                </a:lnTo>
                <a:lnTo>
                  <a:pt x="3007" y="0"/>
                </a:lnTo>
                <a:lnTo>
                  <a:pt x="0" y="1201"/>
                </a:lnTo>
                <a:lnTo>
                  <a:pt x="0" y="1189"/>
                </a:lnTo>
                <a:close/>
              </a:path>
            </a:pathLst>
          </a:custGeom>
          <a:solidFill>
            <a:srgbClr val="FED092"/>
          </a:solidFill>
          <a:ln>
            <a:noFill/>
          </a:ln>
        </p:spPr>
      </p:sp>
      <p:sp>
        <p:nvSpPr>
          <p:cNvPr id="19195" name="Freeform 247"/>
          <p:cNvSpPr/>
          <p:nvPr/>
        </p:nvSpPr>
        <p:spPr>
          <a:xfrm>
            <a:off x="1162800" y="636840"/>
            <a:ext cx="1094400" cy="437400"/>
          </a:xfrm>
          <a:custGeom>
            <a:avLst/>
            <a:gdLst/>
            <a:ahLst/>
            <a:cxnLst/>
            <a:rect l="0" t="0" r="r" b="b"/>
            <a:pathLst>
              <a:path w="3040" h="1215">
                <a:moveTo>
                  <a:pt x="0" y="1201"/>
                </a:moveTo>
                <a:lnTo>
                  <a:pt x="3007" y="0"/>
                </a:lnTo>
                <a:lnTo>
                  <a:pt x="3039" y="0"/>
                </a:lnTo>
                <a:lnTo>
                  <a:pt x="0" y="1214"/>
                </a:lnTo>
                <a:lnTo>
                  <a:pt x="0" y="1201"/>
                </a:lnTo>
                <a:close/>
              </a:path>
            </a:pathLst>
          </a:custGeom>
          <a:solidFill>
            <a:srgbClr val="FED093"/>
          </a:solidFill>
          <a:ln>
            <a:noFill/>
          </a:ln>
        </p:spPr>
      </p:sp>
      <p:sp>
        <p:nvSpPr>
          <p:cNvPr id="19196" name="Freeform 248"/>
          <p:cNvSpPr/>
          <p:nvPr/>
        </p:nvSpPr>
        <p:spPr>
          <a:xfrm>
            <a:off x="1162800" y="636840"/>
            <a:ext cx="1105920" cy="441720"/>
          </a:xfrm>
          <a:custGeom>
            <a:avLst/>
            <a:gdLst/>
            <a:ahLst/>
            <a:cxnLst/>
            <a:rect l="0" t="0" r="r" b="b"/>
            <a:pathLst>
              <a:path w="3072" h="1227">
                <a:moveTo>
                  <a:pt x="0" y="1214"/>
                </a:moveTo>
                <a:lnTo>
                  <a:pt x="3039" y="0"/>
                </a:lnTo>
                <a:lnTo>
                  <a:pt x="3071" y="0"/>
                </a:lnTo>
                <a:lnTo>
                  <a:pt x="0" y="1226"/>
                </a:lnTo>
                <a:lnTo>
                  <a:pt x="0" y="1214"/>
                </a:lnTo>
                <a:close/>
              </a:path>
            </a:pathLst>
          </a:custGeom>
          <a:solidFill>
            <a:srgbClr val="FED194"/>
          </a:solidFill>
          <a:ln>
            <a:noFill/>
          </a:ln>
        </p:spPr>
      </p:sp>
      <p:sp>
        <p:nvSpPr>
          <p:cNvPr id="19197" name="Freeform 249"/>
          <p:cNvSpPr/>
          <p:nvPr/>
        </p:nvSpPr>
        <p:spPr>
          <a:xfrm>
            <a:off x="1162800" y="636840"/>
            <a:ext cx="1117080" cy="446400"/>
          </a:xfrm>
          <a:custGeom>
            <a:avLst/>
            <a:gdLst/>
            <a:ahLst/>
            <a:cxnLst/>
            <a:rect l="0" t="0" r="r" b="b"/>
            <a:pathLst>
              <a:path w="3103" h="1240">
                <a:moveTo>
                  <a:pt x="0" y="1226"/>
                </a:moveTo>
                <a:lnTo>
                  <a:pt x="3071" y="0"/>
                </a:lnTo>
                <a:lnTo>
                  <a:pt x="3102" y="0"/>
                </a:lnTo>
                <a:lnTo>
                  <a:pt x="0" y="1239"/>
                </a:lnTo>
                <a:lnTo>
                  <a:pt x="0" y="1226"/>
                </a:lnTo>
                <a:close/>
              </a:path>
            </a:pathLst>
          </a:custGeom>
          <a:solidFill>
            <a:srgbClr val="FED196"/>
          </a:solidFill>
          <a:ln>
            <a:noFill/>
          </a:ln>
        </p:spPr>
      </p:sp>
      <p:sp>
        <p:nvSpPr>
          <p:cNvPr id="19198" name="Freeform 250"/>
          <p:cNvSpPr/>
          <p:nvPr/>
        </p:nvSpPr>
        <p:spPr>
          <a:xfrm>
            <a:off x="1162800" y="636840"/>
            <a:ext cx="1128600" cy="451080"/>
          </a:xfrm>
          <a:custGeom>
            <a:avLst/>
            <a:gdLst/>
            <a:ahLst/>
            <a:cxnLst/>
            <a:rect l="0" t="0" r="r" b="b"/>
            <a:pathLst>
              <a:path w="3135" h="1253">
                <a:moveTo>
                  <a:pt x="0" y="1239"/>
                </a:moveTo>
                <a:lnTo>
                  <a:pt x="3102" y="0"/>
                </a:lnTo>
                <a:lnTo>
                  <a:pt x="3134" y="0"/>
                </a:lnTo>
                <a:lnTo>
                  <a:pt x="0" y="1252"/>
                </a:lnTo>
                <a:lnTo>
                  <a:pt x="0" y="1239"/>
                </a:lnTo>
                <a:close/>
              </a:path>
            </a:pathLst>
          </a:custGeom>
          <a:solidFill>
            <a:srgbClr val="FED197"/>
          </a:solidFill>
          <a:ln>
            <a:noFill/>
          </a:ln>
        </p:spPr>
      </p:sp>
      <p:sp>
        <p:nvSpPr>
          <p:cNvPr id="19199" name="Freeform 251"/>
          <p:cNvSpPr/>
          <p:nvPr/>
        </p:nvSpPr>
        <p:spPr>
          <a:xfrm>
            <a:off x="1162800" y="636840"/>
            <a:ext cx="1140120" cy="455400"/>
          </a:xfrm>
          <a:custGeom>
            <a:avLst/>
            <a:gdLst/>
            <a:ahLst/>
            <a:cxnLst/>
            <a:rect l="0" t="0" r="r" b="b"/>
            <a:pathLst>
              <a:path w="3167" h="1265">
                <a:moveTo>
                  <a:pt x="0" y="1252"/>
                </a:moveTo>
                <a:lnTo>
                  <a:pt x="3134" y="0"/>
                </a:lnTo>
                <a:lnTo>
                  <a:pt x="3166" y="0"/>
                </a:lnTo>
                <a:lnTo>
                  <a:pt x="0" y="1264"/>
                </a:lnTo>
                <a:lnTo>
                  <a:pt x="0" y="1252"/>
                </a:lnTo>
                <a:close/>
              </a:path>
            </a:pathLst>
          </a:custGeom>
          <a:solidFill>
            <a:srgbClr val="FED298"/>
          </a:solidFill>
          <a:ln>
            <a:noFill/>
          </a:ln>
        </p:spPr>
      </p:sp>
      <p:sp>
        <p:nvSpPr>
          <p:cNvPr id="19200" name="Freeform 252"/>
          <p:cNvSpPr/>
          <p:nvPr/>
        </p:nvSpPr>
        <p:spPr>
          <a:xfrm>
            <a:off x="1162800" y="636840"/>
            <a:ext cx="1151280" cy="460080"/>
          </a:xfrm>
          <a:custGeom>
            <a:avLst/>
            <a:gdLst/>
            <a:ahLst/>
            <a:cxnLst/>
            <a:rect l="0" t="0" r="r" b="b"/>
            <a:pathLst>
              <a:path w="3198" h="1278">
                <a:moveTo>
                  <a:pt x="0" y="1264"/>
                </a:moveTo>
                <a:lnTo>
                  <a:pt x="3166" y="0"/>
                </a:lnTo>
                <a:lnTo>
                  <a:pt x="3197" y="0"/>
                </a:lnTo>
                <a:lnTo>
                  <a:pt x="0" y="1277"/>
                </a:lnTo>
                <a:lnTo>
                  <a:pt x="0" y="1264"/>
                </a:lnTo>
                <a:close/>
              </a:path>
            </a:pathLst>
          </a:custGeom>
          <a:solidFill>
            <a:srgbClr val="FED299"/>
          </a:solidFill>
          <a:ln>
            <a:noFill/>
          </a:ln>
        </p:spPr>
      </p:sp>
      <p:sp>
        <p:nvSpPr>
          <p:cNvPr id="19201" name="Freeform 253"/>
          <p:cNvSpPr/>
          <p:nvPr/>
        </p:nvSpPr>
        <p:spPr>
          <a:xfrm>
            <a:off x="1162800" y="636840"/>
            <a:ext cx="1162800" cy="464760"/>
          </a:xfrm>
          <a:custGeom>
            <a:avLst/>
            <a:gdLst/>
            <a:ahLst/>
            <a:cxnLst/>
            <a:rect l="0" t="0" r="r" b="b"/>
            <a:pathLst>
              <a:path w="3230" h="1291">
                <a:moveTo>
                  <a:pt x="0" y="1277"/>
                </a:moveTo>
                <a:lnTo>
                  <a:pt x="3197" y="0"/>
                </a:lnTo>
                <a:lnTo>
                  <a:pt x="3229" y="0"/>
                </a:lnTo>
                <a:lnTo>
                  <a:pt x="0" y="1290"/>
                </a:lnTo>
                <a:lnTo>
                  <a:pt x="0" y="1277"/>
                </a:lnTo>
                <a:close/>
              </a:path>
            </a:pathLst>
          </a:custGeom>
          <a:solidFill>
            <a:srgbClr val="FED39B"/>
          </a:solidFill>
          <a:ln>
            <a:noFill/>
          </a:ln>
        </p:spPr>
      </p:sp>
      <p:sp>
        <p:nvSpPr>
          <p:cNvPr id="19202" name="Freeform 254"/>
          <p:cNvSpPr/>
          <p:nvPr/>
        </p:nvSpPr>
        <p:spPr>
          <a:xfrm>
            <a:off x="1162800" y="636840"/>
            <a:ext cx="1174320" cy="469080"/>
          </a:xfrm>
          <a:custGeom>
            <a:avLst/>
            <a:gdLst/>
            <a:ahLst/>
            <a:cxnLst/>
            <a:rect l="0" t="0" r="r" b="b"/>
            <a:pathLst>
              <a:path w="3262" h="1303">
                <a:moveTo>
                  <a:pt x="0" y="1290"/>
                </a:moveTo>
                <a:lnTo>
                  <a:pt x="3229" y="0"/>
                </a:lnTo>
                <a:lnTo>
                  <a:pt x="3261" y="0"/>
                </a:lnTo>
                <a:lnTo>
                  <a:pt x="0" y="1302"/>
                </a:lnTo>
                <a:lnTo>
                  <a:pt x="0" y="1290"/>
                </a:lnTo>
                <a:close/>
              </a:path>
            </a:pathLst>
          </a:custGeom>
          <a:solidFill>
            <a:srgbClr val="FED39C"/>
          </a:solidFill>
          <a:ln>
            <a:noFill/>
          </a:ln>
        </p:spPr>
      </p:sp>
      <p:sp>
        <p:nvSpPr>
          <p:cNvPr id="19203" name="Freeform 255"/>
          <p:cNvSpPr/>
          <p:nvPr/>
        </p:nvSpPr>
        <p:spPr>
          <a:xfrm>
            <a:off x="1162800" y="636840"/>
            <a:ext cx="1185480" cy="473760"/>
          </a:xfrm>
          <a:custGeom>
            <a:avLst/>
            <a:gdLst/>
            <a:ahLst/>
            <a:cxnLst/>
            <a:rect l="0" t="0" r="r" b="b"/>
            <a:pathLst>
              <a:path w="3293" h="1316">
                <a:moveTo>
                  <a:pt x="0" y="1302"/>
                </a:moveTo>
                <a:lnTo>
                  <a:pt x="3261" y="0"/>
                </a:lnTo>
                <a:lnTo>
                  <a:pt x="3292" y="0"/>
                </a:lnTo>
                <a:lnTo>
                  <a:pt x="0" y="1315"/>
                </a:lnTo>
                <a:lnTo>
                  <a:pt x="0" y="1302"/>
                </a:lnTo>
                <a:close/>
              </a:path>
            </a:pathLst>
          </a:custGeom>
          <a:solidFill>
            <a:srgbClr val="FED49D"/>
          </a:solidFill>
          <a:ln>
            <a:noFill/>
          </a:ln>
        </p:spPr>
      </p:sp>
      <p:sp>
        <p:nvSpPr>
          <p:cNvPr id="19204" name="Freeform 256"/>
          <p:cNvSpPr/>
          <p:nvPr/>
        </p:nvSpPr>
        <p:spPr>
          <a:xfrm>
            <a:off x="1162800" y="636840"/>
            <a:ext cx="1197000" cy="478440"/>
          </a:xfrm>
          <a:custGeom>
            <a:avLst/>
            <a:gdLst/>
            <a:ahLst/>
            <a:cxnLst/>
            <a:rect l="0" t="0" r="r" b="b"/>
            <a:pathLst>
              <a:path w="3325" h="1329">
                <a:moveTo>
                  <a:pt x="0" y="1315"/>
                </a:moveTo>
                <a:lnTo>
                  <a:pt x="3292" y="0"/>
                </a:lnTo>
                <a:lnTo>
                  <a:pt x="3324" y="0"/>
                </a:lnTo>
                <a:lnTo>
                  <a:pt x="0" y="1328"/>
                </a:lnTo>
                <a:lnTo>
                  <a:pt x="0" y="1315"/>
                </a:lnTo>
                <a:close/>
              </a:path>
            </a:pathLst>
          </a:custGeom>
          <a:solidFill>
            <a:srgbClr val="FED49E"/>
          </a:solidFill>
          <a:ln>
            <a:noFill/>
          </a:ln>
        </p:spPr>
      </p:sp>
      <p:sp>
        <p:nvSpPr>
          <p:cNvPr id="19205" name="Freeform 257"/>
          <p:cNvSpPr/>
          <p:nvPr/>
        </p:nvSpPr>
        <p:spPr>
          <a:xfrm>
            <a:off x="1162800" y="636840"/>
            <a:ext cx="1208520" cy="482760"/>
          </a:xfrm>
          <a:custGeom>
            <a:avLst/>
            <a:gdLst/>
            <a:ahLst/>
            <a:cxnLst/>
            <a:rect l="0" t="0" r="r" b="b"/>
            <a:pathLst>
              <a:path w="3357" h="1341">
                <a:moveTo>
                  <a:pt x="0" y="1328"/>
                </a:moveTo>
                <a:lnTo>
                  <a:pt x="3324" y="0"/>
                </a:lnTo>
                <a:lnTo>
                  <a:pt x="3356" y="0"/>
                </a:lnTo>
                <a:lnTo>
                  <a:pt x="0" y="1340"/>
                </a:lnTo>
                <a:lnTo>
                  <a:pt x="0" y="1328"/>
                </a:lnTo>
                <a:close/>
              </a:path>
            </a:pathLst>
          </a:custGeom>
          <a:solidFill>
            <a:srgbClr val="FED5A0"/>
          </a:solidFill>
          <a:ln>
            <a:noFill/>
          </a:ln>
        </p:spPr>
      </p:sp>
      <p:sp>
        <p:nvSpPr>
          <p:cNvPr id="19206" name="Freeform 258"/>
          <p:cNvSpPr/>
          <p:nvPr/>
        </p:nvSpPr>
        <p:spPr>
          <a:xfrm>
            <a:off x="1162800" y="636840"/>
            <a:ext cx="1219680" cy="487440"/>
          </a:xfrm>
          <a:custGeom>
            <a:avLst/>
            <a:gdLst/>
            <a:ahLst/>
            <a:cxnLst/>
            <a:rect l="0" t="0" r="r" b="b"/>
            <a:pathLst>
              <a:path w="3388" h="1354">
                <a:moveTo>
                  <a:pt x="0" y="1340"/>
                </a:moveTo>
                <a:lnTo>
                  <a:pt x="3356" y="0"/>
                </a:lnTo>
                <a:lnTo>
                  <a:pt x="3387" y="0"/>
                </a:lnTo>
                <a:lnTo>
                  <a:pt x="0" y="1353"/>
                </a:lnTo>
                <a:lnTo>
                  <a:pt x="0" y="1340"/>
                </a:lnTo>
                <a:close/>
              </a:path>
            </a:pathLst>
          </a:custGeom>
          <a:solidFill>
            <a:srgbClr val="FED5A1"/>
          </a:solidFill>
          <a:ln>
            <a:noFill/>
          </a:ln>
        </p:spPr>
      </p:sp>
      <p:sp>
        <p:nvSpPr>
          <p:cNvPr id="19207" name="Freeform 259"/>
          <p:cNvSpPr/>
          <p:nvPr/>
        </p:nvSpPr>
        <p:spPr>
          <a:xfrm>
            <a:off x="1162800" y="636840"/>
            <a:ext cx="1231200" cy="491760"/>
          </a:xfrm>
          <a:custGeom>
            <a:avLst/>
            <a:gdLst/>
            <a:ahLst/>
            <a:cxnLst/>
            <a:rect l="0" t="0" r="r" b="b"/>
            <a:pathLst>
              <a:path w="3420" h="1366">
                <a:moveTo>
                  <a:pt x="0" y="1353"/>
                </a:moveTo>
                <a:lnTo>
                  <a:pt x="3387" y="0"/>
                </a:lnTo>
                <a:lnTo>
                  <a:pt x="3419" y="0"/>
                </a:lnTo>
                <a:lnTo>
                  <a:pt x="0" y="1365"/>
                </a:lnTo>
                <a:lnTo>
                  <a:pt x="0" y="1353"/>
                </a:lnTo>
                <a:close/>
              </a:path>
            </a:pathLst>
          </a:custGeom>
          <a:solidFill>
            <a:srgbClr val="FED5A2"/>
          </a:solidFill>
          <a:ln>
            <a:noFill/>
          </a:ln>
        </p:spPr>
      </p:sp>
      <p:sp>
        <p:nvSpPr>
          <p:cNvPr id="19208" name="Freeform 260"/>
          <p:cNvSpPr/>
          <p:nvPr/>
        </p:nvSpPr>
        <p:spPr>
          <a:xfrm>
            <a:off x="1162800" y="636840"/>
            <a:ext cx="1242720" cy="496440"/>
          </a:xfrm>
          <a:custGeom>
            <a:avLst/>
            <a:gdLst/>
            <a:ahLst/>
            <a:cxnLst/>
            <a:rect l="0" t="0" r="r" b="b"/>
            <a:pathLst>
              <a:path w="3452" h="1379">
                <a:moveTo>
                  <a:pt x="0" y="1365"/>
                </a:moveTo>
                <a:lnTo>
                  <a:pt x="3419" y="0"/>
                </a:lnTo>
                <a:lnTo>
                  <a:pt x="3451" y="0"/>
                </a:lnTo>
                <a:lnTo>
                  <a:pt x="0" y="1378"/>
                </a:lnTo>
                <a:lnTo>
                  <a:pt x="0" y="1365"/>
                </a:lnTo>
                <a:close/>
              </a:path>
            </a:pathLst>
          </a:custGeom>
          <a:solidFill>
            <a:srgbClr val="FED6A4"/>
          </a:solidFill>
          <a:ln>
            <a:noFill/>
          </a:ln>
        </p:spPr>
      </p:sp>
      <p:sp>
        <p:nvSpPr>
          <p:cNvPr id="19209" name="Freeform 261"/>
          <p:cNvSpPr/>
          <p:nvPr/>
        </p:nvSpPr>
        <p:spPr>
          <a:xfrm>
            <a:off x="1162800" y="636840"/>
            <a:ext cx="1253880" cy="501120"/>
          </a:xfrm>
          <a:custGeom>
            <a:avLst/>
            <a:gdLst/>
            <a:ahLst/>
            <a:cxnLst/>
            <a:rect l="0" t="0" r="r" b="b"/>
            <a:pathLst>
              <a:path w="3483" h="1392">
                <a:moveTo>
                  <a:pt x="0" y="1378"/>
                </a:moveTo>
                <a:lnTo>
                  <a:pt x="3451" y="0"/>
                </a:lnTo>
                <a:lnTo>
                  <a:pt x="3482" y="0"/>
                </a:lnTo>
                <a:lnTo>
                  <a:pt x="0" y="1391"/>
                </a:lnTo>
                <a:lnTo>
                  <a:pt x="0" y="1378"/>
                </a:lnTo>
                <a:close/>
              </a:path>
            </a:pathLst>
          </a:custGeom>
          <a:solidFill>
            <a:srgbClr val="FED6A5"/>
          </a:solidFill>
          <a:ln>
            <a:noFill/>
          </a:ln>
        </p:spPr>
      </p:sp>
      <p:sp>
        <p:nvSpPr>
          <p:cNvPr id="19210" name="Freeform 262"/>
          <p:cNvSpPr/>
          <p:nvPr/>
        </p:nvSpPr>
        <p:spPr>
          <a:xfrm>
            <a:off x="1162800" y="636840"/>
            <a:ext cx="1265400" cy="505440"/>
          </a:xfrm>
          <a:custGeom>
            <a:avLst/>
            <a:gdLst/>
            <a:ahLst/>
            <a:cxnLst/>
            <a:rect l="0" t="0" r="r" b="b"/>
            <a:pathLst>
              <a:path w="3515" h="1404">
                <a:moveTo>
                  <a:pt x="0" y="1391"/>
                </a:moveTo>
                <a:lnTo>
                  <a:pt x="3482" y="0"/>
                </a:lnTo>
                <a:lnTo>
                  <a:pt x="3514" y="0"/>
                </a:lnTo>
                <a:lnTo>
                  <a:pt x="0" y="1403"/>
                </a:lnTo>
                <a:lnTo>
                  <a:pt x="0" y="1391"/>
                </a:lnTo>
                <a:close/>
              </a:path>
            </a:pathLst>
          </a:custGeom>
          <a:solidFill>
            <a:srgbClr val="FED7A6"/>
          </a:solidFill>
          <a:ln>
            <a:noFill/>
          </a:ln>
        </p:spPr>
      </p:sp>
      <p:sp>
        <p:nvSpPr>
          <p:cNvPr id="19211" name="Freeform 263"/>
          <p:cNvSpPr/>
          <p:nvPr/>
        </p:nvSpPr>
        <p:spPr>
          <a:xfrm>
            <a:off x="1162800" y="636840"/>
            <a:ext cx="1276560" cy="510120"/>
          </a:xfrm>
          <a:custGeom>
            <a:avLst/>
            <a:gdLst/>
            <a:ahLst/>
            <a:cxnLst/>
            <a:rect l="0" t="0" r="r" b="b"/>
            <a:pathLst>
              <a:path w="3546" h="1417">
                <a:moveTo>
                  <a:pt x="0" y="1403"/>
                </a:moveTo>
                <a:lnTo>
                  <a:pt x="3514" y="0"/>
                </a:lnTo>
                <a:lnTo>
                  <a:pt x="3545" y="0"/>
                </a:lnTo>
                <a:lnTo>
                  <a:pt x="0" y="1416"/>
                </a:lnTo>
                <a:lnTo>
                  <a:pt x="0" y="1403"/>
                </a:lnTo>
                <a:close/>
              </a:path>
            </a:pathLst>
          </a:custGeom>
          <a:solidFill>
            <a:srgbClr val="FED7A7"/>
          </a:solidFill>
          <a:ln>
            <a:noFill/>
          </a:ln>
        </p:spPr>
      </p:sp>
      <p:sp>
        <p:nvSpPr>
          <p:cNvPr id="19212" name="Freeform 264"/>
          <p:cNvSpPr/>
          <p:nvPr/>
        </p:nvSpPr>
        <p:spPr>
          <a:xfrm>
            <a:off x="1162800" y="636840"/>
            <a:ext cx="1288080" cy="514800"/>
          </a:xfrm>
          <a:custGeom>
            <a:avLst/>
            <a:gdLst/>
            <a:ahLst/>
            <a:cxnLst/>
            <a:rect l="0" t="0" r="r" b="b"/>
            <a:pathLst>
              <a:path w="3578" h="1430">
                <a:moveTo>
                  <a:pt x="0" y="1416"/>
                </a:moveTo>
                <a:lnTo>
                  <a:pt x="3545" y="0"/>
                </a:lnTo>
                <a:lnTo>
                  <a:pt x="3577" y="0"/>
                </a:lnTo>
                <a:lnTo>
                  <a:pt x="0" y="1429"/>
                </a:lnTo>
                <a:lnTo>
                  <a:pt x="0" y="1416"/>
                </a:lnTo>
                <a:close/>
              </a:path>
            </a:pathLst>
          </a:custGeom>
          <a:solidFill>
            <a:srgbClr val="FED8A8"/>
          </a:solidFill>
          <a:ln>
            <a:noFill/>
          </a:ln>
        </p:spPr>
      </p:sp>
      <p:sp>
        <p:nvSpPr>
          <p:cNvPr id="19213" name="Freeform 265"/>
          <p:cNvSpPr/>
          <p:nvPr/>
        </p:nvSpPr>
        <p:spPr>
          <a:xfrm>
            <a:off x="1162800" y="636840"/>
            <a:ext cx="1299600" cy="519120"/>
          </a:xfrm>
          <a:custGeom>
            <a:avLst/>
            <a:gdLst/>
            <a:ahLst/>
            <a:cxnLst/>
            <a:rect l="0" t="0" r="r" b="b"/>
            <a:pathLst>
              <a:path w="3610" h="1442">
                <a:moveTo>
                  <a:pt x="0" y="1429"/>
                </a:moveTo>
                <a:lnTo>
                  <a:pt x="3577" y="0"/>
                </a:lnTo>
                <a:lnTo>
                  <a:pt x="3609" y="0"/>
                </a:lnTo>
                <a:lnTo>
                  <a:pt x="0" y="1441"/>
                </a:lnTo>
                <a:lnTo>
                  <a:pt x="0" y="1429"/>
                </a:lnTo>
                <a:close/>
              </a:path>
            </a:pathLst>
          </a:custGeom>
          <a:solidFill>
            <a:srgbClr val="FED8AA"/>
          </a:solidFill>
          <a:ln>
            <a:noFill/>
          </a:ln>
        </p:spPr>
      </p:sp>
      <p:sp>
        <p:nvSpPr>
          <p:cNvPr id="19214" name="Freeform 266"/>
          <p:cNvSpPr/>
          <p:nvPr/>
        </p:nvSpPr>
        <p:spPr>
          <a:xfrm>
            <a:off x="1162800" y="636840"/>
            <a:ext cx="1310760" cy="523800"/>
          </a:xfrm>
          <a:custGeom>
            <a:avLst/>
            <a:gdLst/>
            <a:ahLst/>
            <a:cxnLst/>
            <a:rect l="0" t="0" r="r" b="b"/>
            <a:pathLst>
              <a:path w="3641" h="1455">
                <a:moveTo>
                  <a:pt x="0" y="1441"/>
                </a:moveTo>
                <a:lnTo>
                  <a:pt x="3609" y="0"/>
                </a:lnTo>
                <a:lnTo>
                  <a:pt x="3640" y="0"/>
                </a:lnTo>
                <a:lnTo>
                  <a:pt x="0" y="1454"/>
                </a:lnTo>
                <a:lnTo>
                  <a:pt x="0" y="1441"/>
                </a:lnTo>
                <a:close/>
              </a:path>
            </a:pathLst>
          </a:custGeom>
          <a:solidFill>
            <a:srgbClr val="FED9AB"/>
          </a:solidFill>
          <a:ln>
            <a:noFill/>
          </a:ln>
        </p:spPr>
      </p:sp>
      <p:sp>
        <p:nvSpPr>
          <p:cNvPr id="19215" name="Freeform 267"/>
          <p:cNvSpPr/>
          <p:nvPr/>
        </p:nvSpPr>
        <p:spPr>
          <a:xfrm>
            <a:off x="1162800" y="636840"/>
            <a:ext cx="1322280" cy="528480"/>
          </a:xfrm>
          <a:custGeom>
            <a:avLst/>
            <a:gdLst/>
            <a:ahLst/>
            <a:cxnLst/>
            <a:rect l="0" t="0" r="r" b="b"/>
            <a:pathLst>
              <a:path w="3673" h="1468">
                <a:moveTo>
                  <a:pt x="0" y="1454"/>
                </a:moveTo>
                <a:lnTo>
                  <a:pt x="3640" y="0"/>
                </a:lnTo>
                <a:lnTo>
                  <a:pt x="3672" y="0"/>
                </a:lnTo>
                <a:lnTo>
                  <a:pt x="0" y="1467"/>
                </a:lnTo>
                <a:lnTo>
                  <a:pt x="0" y="1454"/>
                </a:lnTo>
                <a:close/>
              </a:path>
            </a:pathLst>
          </a:custGeom>
          <a:solidFill>
            <a:srgbClr val="FED9AC"/>
          </a:solidFill>
          <a:ln>
            <a:noFill/>
          </a:ln>
        </p:spPr>
      </p:sp>
      <p:sp>
        <p:nvSpPr>
          <p:cNvPr id="19216" name="Freeform 268"/>
          <p:cNvSpPr/>
          <p:nvPr/>
        </p:nvSpPr>
        <p:spPr>
          <a:xfrm>
            <a:off x="1162800" y="636840"/>
            <a:ext cx="1333800" cy="532800"/>
          </a:xfrm>
          <a:custGeom>
            <a:avLst/>
            <a:gdLst/>
            <a:ahLst/>
            <a:cxnLst/>
            <a:rect l="0" t="0" r="r" b="b"/>
            <a:pathLst>
              <a:path w="3705" h="1480">
                <a:moveTo>
                  <a:pt x="0" y="1467"/>
                </a:moveTo>
                <a:lnTo>
                  <a:pt x="3672" y="0"/>
                </a:lnTo>
                <a:lnTo>
                  <a:pt x="3704" y="0"/>
                </a:lnTo>
                <a:lnTo>
                  <a:pt x="0" y="1479"/>
                </a:lnTo>
                <a:lnTo>
                  <a:pt x="0" y="1467"/>
                </a:lnTo>
                <a:close/>
              </a:path>
            </a:pathLst>
          </a:custGeom>
          <a:solidFill>
            <a:srgbClr val="FEDAAD"/>
          </a:solidFill>
          <a:ln>
            <a:noFill/>
          </a:ln>
        </p:spPr>
      </p:sp>
      <p:sp>
        <p:nvSpPr>
          <p:cNvPr id="19217" name="Freeform 269"/>
          <p:cNvSpPr/>
          <p:nvPr/>
        </p:nvSpPr>
        <p:spPr>
          <a:xfrm>
            <a:off x="1162800" y="636840"/>
            <a:ext cx="1344960" cy="537480"/>
          </a:xfrm>
          <a:custGeom>
            <a:avLst/>
            <a:gdLst/>
            <a:ahLst/>
            <a:cxnLst/>
            <a:rect l="0" t="0" r="r" b="b"/>
            <a:pathLst>
              <a:path w="3736" h="1493">
                <a:moveTo>
                  <a:pt x="0" y="1479"/>
                </a:moveTo>
                <a:lnTo>
                  <a:pt x="3704" y="0"/>
                </a:lnTo>
                <a:lnTo>
                  <a:pt x="3735" y="0"/>
                </a:lnTo>
                <a:lnTo>
                  <a:pt x="0" y="1492"/>
                </a:lnTo>
                <a:lnTo>
                  <a:pt x="0" y="1479"/>
                </a:lnTo>
                <a:close/>
              </a:path>
            </a:pathLst>
          </a:custGeom>
          <a:solidFill>
            <a:srgbClr val="FEDAAE"/>
          </a:solidFill>
          <a:ln>
            <a:noFill/>
          </a:ln>
        </p:spPr>
      </p:sp>
      <p:sp>
        <p:nvSpPr>
          <p:cNvPr id="19218" name="Freeform 270"/>
          <p:cNvSpPr/>
          <p:nvPr/>
        </p:nvSpPr>
        <p:spPr>
          <a:xfrm>
            <a:off x="1162800" y="636840"/>
            <a:ext cx="1356480" cy="541800"/>
          </a:xfrm>
          <a:custGeom>
            <a:avLst/>
            <a:gdLst/>
            <a:ahLst/>
            <a:cxnLst/>
            <a:rect l="0" t="0" r="r" b="b"/>
            <a:pathLst>
              <a:path w="3768" h="1505">
                <a:moveTo>
                  <a:pt x="0" y="1492"/>
                </a:moveTo>
                <a:lnTo>
                  <a:pt x="3735" y="0"/>
                </a:lnTo>
                <a:lnTo>
                  <a:pt x="3767" y="0"/>
                </a:lnTo>
                <a:lnTo>
                  <a:pt x="0" y="1504"/>
                </a:lnTo>
                <a:lnTo>
                  <a:pt x="0" y="1492"/>
                </a:lnTo>
                <a:close/>
              </a:path>
            </a:pathLst>
          </a:custGeom>
          <a:solidFill>
            <a:srgbClr val="FEDAAF"/>
          </a:solidFill>
          <a:ln>
            <a:noFill/>
          </a:ln>
        </p:spPr>
      </p:sp>
      <p:sp>
        <p:nvSpPr>
          <p:cNvPr id="19219" name="Freeform 271"/>
          <p:cNvSpPr/>
          <p:nvPr/>
        </p:nvSpPr>
        <p:spPr>
          <a:xfrm>
            <a:off x="1162800" y="636840"/>
            <a:ext cx="1368000" cy="546480"/>
          </a:xfrm>
          <a:custGeom>
            <a:avLst/>
            <a:gdLst/>
            <a:ahLst/>
            <a:cxnLst/>
            <a:rect l="0" t="0" r="r" b="b"/>
            <a:pathLst>
              <a:path w="3800" h="1518">
                <a:moveTo>
                  <a:pt x="0" y="1504"/>
                </a:moveTo>
                <a:lnTo>
                  <a:pt x="3767" y="0"/>
                </a:lnTo>
                <a:lnTo>
                  <a:pt x="3799" y="0"/>
                </a:lnTo>
                <a:lnTo>
                  <a:pt x="0" y="1517"/>
                </a:lnTo>
                <a:lnTo>
                  <a:pt x="0" y="1504"/>
                </a:lnTo>
                <a:close/>
              </a:path>
            </a:pathLst>
          </a:custGeom>
          <a:solidFill>
            <a:srgbClr val="FEDBB1"/>
          </a:solidFill>
          <a:ln>
            <a:noFill/>
          </a:ln>
        </p:spPr>
      </p:sp>
      <p:sp>
        <p:nvSpPr>
          <p:cNvPr id="19220" name="Freeform 272"/>
          <p:cNvSpPr/>
          <p:nvPr/>
        </p:nvSpPr>
        <p:spPr>
          <a:xfrm>
            <a:off x="1162800" y="636840"/>
            <a:ext cx="1379160" cy="551160"/>
          </a:xfrm>
          <a:custGeom>
            <a:avLst/>
            <a:gdLst/>
            <a:ahLst/>
            <a:cxnLst/>
            <a:rect l="0" t="0" r="r" b="b"/>
            <a:pathLst>
              <a:path w="3831" h="1531">
                <a:moveTo>
                  <a:pt x="0" y="1517"/>
                </a:moveTo>
                <a:lnTo>
                  <a:pt x="3799" y="0"/>
                </a:lnTo>
                <a:lnTo>
                  <a:pt x="3830" y="0"/>
                </a:lnTo>
                <a:lnTo>
                  <a:pt x="0" y="1530"/>
                </a:lnTo>
                <a:lnTo>
                  <a:pt x="0" y="1517"/>
                </a:lnTo>
                <a:close/>
              </a:path>
            </a:pathLst>
          </a:custGeom>
          <a:solidFill>
            <a:srgbClr val="FEDBB2"/>
          </a:solidFill>
          <a:ln>
            <a:noFill/>
          </a:ln>
        </p:spPr>
      </p:sp>
      <p:sp>
        <p:nvSpPr>
          <p:cNvPr id="19221" name="Freeform 273"/>
          <p:cNvSpPr/>
          <p:nvPr/>
        </p:nvSpPr>
        <p:spPr>
          <a:xfrm>
            <a:off x="1162800" y="636840"/>
            <a:ext cx="1390680" cy="555480"/>
          </a:xfrm>
          <a:custGeom>
            <a:avLst/>
            <a:gdLst/>
            <a:ahLst/>
            <a:cxnLst/>
            <a:rect l="0" t="0" r="r" b="b"/>
            <a:pathLst>
              <a:path w="3863" h="1543">
                <a:moveTo>
                  <a:pt x="0" y="1530"/>
                </a:moveTo>
                <a:lnTo>
                  <a:pt x="3830" y="0"/>
                </a:lnTo>
                <a:lnTo>
                  <a:pt x="3862" y="0"/>
                </a:lnTo>
                <a:lnTo>
                  <a:pt x="0" y="1542"/>
                </a:lnTo>
                <a:lnTo>
                  <a:pt x="0" y="1530"/>
                </a:lnTo>
                <a:close/>
              </a:path>
            </a:pathLst>
          </a:custGeom>
          <a:solidFill>
            <a:srgbClr val="FEDCB3"/>
          </a:solidFill>
          <a:ln>
            <a:noFill/>
          </a:ln>
        </p:spPr>
      </p:sp>
      <p:sp>
        <p:nvSpPr>
          <p:cNvPr id="19222" name="Freeform 274"/>
          <p:cNvSpPr/>
          <p:nvPr/>
        </p:nvSpPr>
        <p:spPr>
          <a:xfrm>
            <a:off x="1162800" y="636840"/>
            <a:ext cx="1402200" cy="560160"/>
          </a:xfrm>
          <a:custGeom>
            <a:avLst/>
            <a:gdLst/>
            <a:ahLst/>
            <a:cxnLst/>
            <a:rect l="0" t="0" r="r" b="b"/>
            <a:pathLst>
              <a:path w="3895" h="1556">
                <a:moveTo>
                  <a:pt x="0" y="1542"/>
                </a:moveTo>
                <a:lnTo>
                  <a:pt x="3862" y="0"/>
                </a:lnTo>
                <a:lnTo>
                  <a:pt x="3894" y="0"/>
                </a:lnTo>
                <a:lnTo>
                  <a:pt x="0" y="1555"/>
                </a:lnTo>
                <a:lnTo>
                  <a:pt x="0" y="1542"/>
                </a:lnTo>
                <a:close/>
              </a:path>
            </a:pathLst>
          </a:custGeom>
          <a:solidFill>
            <a:srgbClr val="FEDCB4"/>
          </a:solidFill>
          <a:ln>
            <a:noFill/>
          </a:ln>
        </p:spPr>
      </p:sp>
      <p:sp>
        <p:nvSpPr>
          <p:cNvPr id="19223" name="Freeform 275"/>
          <p:cNvSpPr/>
          <p:nvPr/>
        </p:nvSpPr>
        <p:spPr>
          <a:xfrm>
            <a:off x="1162800" y="636840"/>
            <a:ext cx="1413360" cy="564840"/>
          </a:xfrm>
          <a:custGeom>
            <a:avLst/>
            <a:gdLst/>
            <a:ahLst/>
            <a:cxnLst/>
            <a:rect l="0" t="0" r="r" b="b"/>
            <a:pathLst>
              <a:path w="3926" h="1569">
                <a:moveTo>
                  <a:pt x="0" y="1555"/>
                </a:moveTo>
                <a:lnTo>
                  <a:pt x="3894" y="0"/>
                </a:lnTo>
                <a:lnTo>
                  <a:pt x="3925" y="0"/>
                </a:lnTo>
                <a:lnTo>
                  <a:pt x="0" y="1568"/>
                </a:lnTo>
                <a:lnTo>
                  <a:pt x="0" y="1555"/>
                </a:lnTo>
                <a:close/>
              </a:path>
            </a:pathLst>
          </a:custGeom>
          <a:solidFill>
            <a:srgbClr val="FEDDB5"/>
          </a:solidFill>
          <a:ln>
            <a:noFill/>
          </a:ln>
        </p:spPr>
      </p:sp>
      <p:sp>
        <p:nvSpPr>
          <p:cNvPr id="19224" name="Freeform 276"/>
          <p:cNvSpPr/>
          <p:nvPr/>
        </p:nvSpPr>
        <p:spPr>
          <a:xfrm>
            <a:off x="1162800" y="636840"/>
            <a:ext cx="1424880" cy="569160"/>
          </a:xfrm>
          <a:custGeom>
            <a:avLst/>
            <a:gdLst/>
            <a:ahLst/>
            <a:cxnLst/>
            <a:rect l="0" t="0" r="r" b="b"/>
            <a:pathLst>
              <a:path w="3958" h="1581">
                <a:moveTo>
                  <a:pt x="0" y="1568"/>
                </a:moveTo>
                <a:lnTo>
                  <a:pt x="3925" y="0"/>
                </a:lnTo>
                <a:lnTo>
                  <a:pt x="3957" y="0"/>
                </a:lnTo>
                <a:lnTo>
                  <a:pt x="0" y="1580"/>
                </a:lnTo>
                <a:lnTo>
                  <a:pt x="0" y="1568"/>
                </a:lnTo>
                <a:close/>
              </a:path>
            </a:pathLst>
          </a:custGeom>
          <a:solidFill>
            <a:srgbClr val="FEDDB6"/>
          </a:solidFill>
          <a:ln>
            <a:noFill/>
          </a:ln>
        </p:spPr>
      </p:sp>
      <p:sp>
        <p:nvSpPr>
          <p:cNvPr id="19225" name="Freeform 277"/>
          <p:cNvSpPr/>
          <p:nvPr/>
        </p:nvSpPr>
        <p:spPr>
          <a:xfrm>
            <a:off x="1162800" y="636840"/>
            <a:ext cx="1436400" cy="573840"/>
          </a:xfrm>
          <a:custGeom>
            <a:avLst/>
            <a:gdLst/>
            <a:ahLst/>
            <a:cxnLst/>
            <a:rect l="0" t="0" r="r" b="b"/>
            <a:pathLst>
              <a:path w="3990" h="1594">
                <a:moveTo>
                  <a:pt x="0" y="1580"/>
                </a:moveTo>
                <a:lnTo>
                  <a:pt x="3957" y="0"/>
                </a:lnTo>
                <a:lnTo>
                  <a:pt x="3989" y="0"/>
                </a:lnTo>
                <a:lnTo>
                  <a:pt x="0" y="1593"/>
                </a:lnTo>
                <a:lnTo>
                  <a:pt x="0" y="1580"/>
                </a:lnTo>
                <a:close/>
              </a:path>
            </a:pathLst>
          </a:custGeom>
          <a:solidFill>
            <a:srgbClr val="FEDEB8"/>
          </a:solidFill>
          <a:ln>
            <a:noFill/>
          </a:ln>
        </p:spPr>
      </p:sp>
      <p:sp>
        <p:nvSpPr>
          <p:cNvPr id="19226" name="Freeform 278"/>
          <p:cNvSpPr/>
          <p:nvPr/>
        </p:nvSpPr>
        <p:spPr>
          <a:xfrm>
            <a:off x="1162800" y="636840"/>
            <a:ext cx="1447560" cy="578520"/>
          </a:xfrm>
          <a:custGeom>
            <a:avLst/>
            <a:gdLst/>
            <a:ahLst/>
            <a:cxnLst/>
            <a:rect l="0" t="0" r="r" b="b"/>
            <a:pathLst>
              <a:path w="4021" h="1607">
                <a:moveTo>
                  <a:pt x="0" y="1593"/>
                </a:moveTo>
                <a:lnTo>
                  <a:pt x="3989" y="0"/>
                </a:lnTo>
                <a:lnTo>
                  <a:pt x="4020" y="0"/>
                </a:lnTo>
                <a:lnTo>
                  <a:pt x="0" y="1606"/>
                </a:lnTo>
                <a:lnTo>
                  <a:pt x="0" y="1593"/>
                </a:lnTo>
                <a:close/>
              </a:path>
            </a:pathLst>
          </a:custGeom>
          <a:solidFill>
            <a:srgbClr val="FFDEB9"/>
          </a:solidFill>
          <a:ln>
            <a:noFill/>
          </a:ln>
        </p:spPr>
      </p:sp>
      <p:sp>
        <p:nvSpPr>
          <p:cNvPr id="19227" name="Freeform 279"/>
          <p:cNvSpPr/>
          <p:nvPr/>
        </p:nvSpPr>
        <p:spPr>
          <a:xfrm>
            <a:off x="1162800" y="636840"/>
            <a:ext cx="1459080" cy="582840"/>
          </a:xfrm>
          <a:custGeom>
            <a:avLst/>
            <a:gdLst/>
            <a:ahLst/>
            <a:cxnLst/>
            <a:rect l="0" t="0" r="r" b="b"/>
            <a:pathLst>
              <a:path w="4053" h="1619">
                <a:moveTo>
                  <a:pt x="0" y="1606"/>
                </a:moveTo>
                <a:lnTo>
                  <a:pt x="4020" y="0"/>
                </a:lnTo>
                <a:lnTo>
                  <a:pt x="4052" y="0"/>
                </a:lnTo>
                <a:lnTo>
                  <a:pt x="0" y="1618"/>
                </a:lnTo>
                <a:lnTo>
                  <a:pt x="0" y="1606"/>
                </a:lnTo>
                <a:close/>
              </a:path>
            </a:pathLst>
          </a:custGeom>
          <a:solidFill>
            <a:srgbClr val="FFDFBA"/>
          </a:solidFill>
          <a:ln>
            <a:noFill/>
          </a:ln>
        </p:spPr>
      </p:sp>
      <p:sp>
        <p:nvSpPr>
          <p:cNvPr id="19228" name="Freeform 280"/>
          <p:cNvSpPr/>
          <p:nvPr/>
        </p:nvSpPr>
        <p:spPr>
          <a:xfrm>
            <a:off x="1162800" y="636840"/>
            <a:ext cx="1459080" cy="582840"/>
          </a:xfrm>
          <a:custGeom>
            <a:avLst/>
            <a:gdLst/>
            <a:ahLst/>
            <a:cxnLst/>
            <a:rect l="0" t="0" r="r" b="b"/>
            <a:pathLst>
              <a:path w="4053" h="1619">
                <a:moveTo>
                  <a:pt x="0" y="1618"/>
                </a:moveTo>
                <a:lnTo>
                  <a:pt x="4052" y="0"/>
                </a:lnTo>
                <a:lnTo>
                  <a:pt x="4052" y="13"/>
                </a:lnTo>
                <a:lnTo>
                  <a:pt x="31" y="1618"/>
                </a:lnTo>
                <a:lnTo>
                  <a:pt x="0" y="1618"/>
                </a:lnTo>
                <a:close/>
              </a:path>
            </a:pathLst>
          </a:custGeom>
          <a:solidFill>
            <a:srgbClr val="FFDFBB"/>
          </a:solidFill>
          <a:ln>
            <a:noFill/>
          </a:ln>
        </p:spPr>
      </p:sp>
      <p:sp>
        <p:nvSpPr>
          <p:cNvPr id="19229" name="Freeform 281"/>
          <p:cNvSpPr/>
          <p:nvPr/>
        </p:nvSpPr>
        <p:spPr>
          <a:xfrm>
            <a:off x="1173960" y="641520"/>
            <a:ext cx="1447920" cy="578160"/>
          </a:xfrm>
          <a:custGeom>
            <a:avLst/>
            <a:gdLst/>
            <a:ahLst/>
            <a:cxnLst/>
            <a:rect l="0" t="0" r="r" b="b"/>
            <a:pathLst>
              <a:path w="4022" h="1606">
                <a:moveTo>
                  <a:pt x="0" y="1605"/>
                </a:moveTo>
                <a:lnTo>
                  <a:pt x="4021" y="0"/>
                </a:lnTo>
                <a:lnTo>
                  <a:pt x="4021" y="12"/>
                </a:lnTo>
                <a:lnTo>
                  <a:pt x="32" y="1605"/>
                </a:lnTo>
                <a:lnTo>
                  <a:pt x="0" y="1605"/>
                </a:lnTo>
                <a:close/>
              </a:path>
            </a:pathLst>
          </a:custGeom>
          <a:solidFill>
            <a:srgbClr val="FFE0BC"/>
          </a:solidFill>
          <a:ln>
            <a:noFill/>
          </a:ln>
        </p:spPr>
      </p:sp>
      <p:sp>
        <p:nvSpPr>
          <p:cNvPr id="19230" name="Freeform 282"/>
          <p:cNvSpPr/>
          <p:nvPr/>
        </p:nvSpPr>
        <p:spPr>
          <a:xfrm>
            <a:off x="1185480" y="645840"/>
            <a:ext cx="1436400" cy="573840"/>
          </a:xfrm>
          <a:custGeom>
            <a:avLst/>
            <a:gdLst/>
            <a:ahLst/>
            <a:cxnLst/>
            <a:rect l="0" t="0" r="r" b="b"/>
            <a:pathLst>
              <a:path w="3990" h="1594">
                <a:moveTo>
                  <a:pt x="0" y="1593"/>
                </a:moveTo>
                <a:lnTo>
                  <a:pt x="3989" y="0"/>
                </a:lnTo>
                <a:lnTo>
                  <a:pt x="3989" y="13"/>
                </a:lnTo>
                <a:lnTo>
                  <a:pt x="31" y="1593"/>
                </a:lnTo>
                <a:lnTo>
                  <a:pt x="0" y="1593"/>
                </a:lnTo>
                <a:close/>
              </a:path>
            </a:pathLst>
          </a:custGeom>
          <a:solidFill>
            <a:srgbClr val="FFE0BD"/>
          </a:solidFill>
          <a:ln>
            <a:noFill/>
          </a:ln>
        </p:spPr>
      </p:sp>
      <p:sp>
        <p:nvSpPr>
          <p:cNvPr id="19231" name="Freeform 283"/>
          <p:cNvSpPr/>
          <p:nvPr/>
        </p:nvSpPr>
        <p:spPr>
          <a:xfrm>
            <a:off x="1196640" y="650520"/>
            <a:ext cx="1425240" cy="569160"/>
          </a:xfrm>
          <a:custGeom>
            <a:avLst/>
            <a:gdLst/>
            <a:ahLst/>
            <a:cxnLst/>
            <a:rect l="0" t="0" r="r" b="b"/>
            <a:pathLst>
              <a:path w="3959" h="1581">
                <a:moveTo>
                  <a:pt x="0" y="1580"/>
                </a:moveTo>
                <a:lnTo>
                  <a:pt x="3958" y="0"/>
                </a:lnTo>
                <a:lnTo>
                  <a:pt x="3958" y="13"/>
                </a:lnTo>
                <a:lnTo>
                  <a:pt x="32" y="1580"/>
                </a:lnTo>
                <a:lnTo>
                  <a:pt x="0" y="1580"/>
                </a:lnTo>
                <a:close/>
              </a:path>
            </a:pathLst>
          </a:custGeom>
          <a:solidFill>
            <a:srgbClr val="FFE1BE"/>
          </a:solidFill>
          <a:ln>
            <a:noFill/>
          </a:ln>
        </p:spPr>
      </p:sp>
      <p:sp>
        <p:nvSpPr>
          <p:cNvPr id="19232" name="Freeform 284"/>
          <p:cNvSpPr/>
          <p:nvPr/>
        </p:nvSpPr>
        <p:spPr>
          <a:xfrm>
            <a:off x="1208160" y="655200"/>
            <a:ext cx="1413720" cy="564480"/>
          </a:xfrm>
          <a:custGeom>
            <a:avLst/>
            <a:gdLst/>
            <a:ahLst/>
            <a:cxnLst/>
            <a:rect l="0" t="0" r="r" b="b"/>
            <a:pathLst>
              <a:path w="3927" h="1568">
                <a:moveTo>
                  <a:pt x="0" y="1567"/>
                </a:moveTo>
                <a:lnTo>
                  <a:pt x="3926" y="0"/>
                </a:lnTo>
                <a:lnTo>
                  <a:pt x="3926" y="12"/>
                </a:lnTo>
                <a:lnTo>
                  <a:pt x="32" y="1567"/>
                </a:lnTo>
                <a:lnTo>
                  <a:pt x="0" y="1567"/>
                </a:lnTo>
                <a:close/>
              </a:path>
            </a:pathLst>
          </a:custGeom>
          <a:solidFill>
            <a:srgbClr val="FFE1BF"/>
          </a:solidFill>
          <a:ln>
            <a:noFill/>
          </a:ln>
        </p:spPr>
      </p:sp>
      <p:sp>
        <p:nvSpPr>
          <p:cNvPr id="19233" name="Freeform 285"/>
          <p:cNvSpPr/>
          <p:nvPr/>
        </p:nvSpPr>
        <p:spPr>
          <a:xfrm>
            <a:off x="1219680" y="659520"/>
            <a:ext cx="1402200" cy="560160"/>
          </a:xfrm>
          <a:custGeom>
            <a:avLst/>
            <a:gdLst/>
            <a:ahLst/>
            <a:cxnLst/>
            <a:rect l="0" t="0" r="r" b="b"/>
            <a:pathLst>
              <a:path w="3895" h="1556">
                <a:moveTo>
                  <a:pt x="0" y="1555"/>
                </a:moveTo>
                <a:lnTo>
                  <a:pt x="3894" y="0"/>
                </a:lnTo>
                <a:lnTo>
                  <a:pt x="3894" y="13"/>
                </a:lnTo>
                <a:lnTo>
                  <a:pt x="31" y="1555"/>
                </a:lnTo>
                <a:lnTo>
                  <a:pt x="0" y="1555"/>
                </a:lnTo>
                <a:close/>
              </a:path>
            </a:pathLst>
          </a:custGeom>
          <a:solidFill>
            <a:srgbClr val="FFE1C0"/>
          </a:solidFill>
          <a:ln>
            <a:noFill/>
          </a:ln>
        </p:spPr>
      </p:sp>
      <p:sp>
        <p:nvSpPr>
          <p:cNvPr id="19234" name="Freeform 286"/>
          <p:cNvSpPr/>
          <p:nvPr/>
        </p:nvSpPr>
        <p:spPr>
          <a:xfrm>
            <a:off x="1230840" y="664200"/>
            <a:ext cx="1391040" cy="555480"/>
          </a:xfrm>
          <a:custGeom>
            <a:avLst/>
            <a:gdLst/>
            <a:ahLst/>
            <a:cxnLst/>
            <a:rect l="0" t="0" r="r" b="b"/>
            <a:pathLst>
              <a:path w="3864" h="1543">
                <a:moveTo>
                  <a:pt x="0" y="1542"/>
                </a:moveTo>
                <a:lnTo>
                  <a:pt x="3863" y="0"/>
                </a:lnTo>
                <a:lnTo>
                  <a:pt x="3863" y="12"/>
                </a:lnTo>
                <a:lnTo>
                  <a:pt x="32" y="1542"/>
                </a:lnTo>
                <a:lnTo>
                  <a:pt x="0" y="1542"/>
                </a:lnTo>
                <a:close/>
              </a:path>
            </a:pathLst>
          </a:custGeom>
          <a:solidFill>
            <a:srgbClr val="FFE2C1"/>
          </a:solidFill>
          <a:ln>
            <a:noFill/>
          </a:ln>
        </p:spPr>
      </p:sp>
      <p:sp>
        <p:nvSpPr>
          <p:cNvPr id="19235" name="Freeform 287"/>
          <p:cNvSpPr/>
          <p:nvPr/>
        </p:nvSpPr>
        <p:spPr>
          <a:xfrm>
            <a:off x="1242360" y="668520"/>
            <a:ext cx="1379520" cy="551160"/>
          </a:xfrm>
          <a:custGeom>
            <a:avLst/>
            <a:gdLst/>
            <a:ahLst/>
            <a:cxnLst/>
            <a:rect l="0" t="0" r="r" b="b"/>
            <a:pathLst>
              <a:path w="3832" h="1531">
                <a:moveTo>
                  <a:pt x="0" y="1530"/>
                </a:moveTo>
                <a:lnTo>
                  <a:pt x="3831" y="0"/>
                </a:lnTo>
                <a:lnTo>
                  <a:pt x="3831" y="13"/>
                </a:lnTo>
                <a:lnTo>
                  <a:pt x="32" y="1530"/>
                </a:lnTo>
                <a:lnTo>
                  <a:pt x="0" y="1530"/>
                </a:lnTo>
                <a:close/>
              </a:path>
            </a:pathLst>
          </a:custGeom>
          <a:solidFill>
            <a:srgbClr val="FFE2C2"/>
          </a:solidFill>
          <a:ln>
            <a:noFill/>
          </a:ln>
        </p:spPr>
      </p:sp>
      <p:sp>
        <p:nvSpPr>
          <p:cNvPr id="19236" name="Freeform 288"/>
          <p:cNvSpPr/>
          <p:nvPr/>
        </p:nvSpPr>
        <p:spPr>
          <a:xfrm>
            <a:off x="1253880" y="673200"/>
            <a:ext cx="1368000" cy="546480"/>
          </a:xfrm>
          <a:custGeom>
            <a:avLst/>
            <a:gdLst/>
            <a:ahLst/>
            <a:cxnLst/>
            <a:rect l="0" t="0" r="r" b="b"/>
            <a:pathLst>
              <a:path w="3800" h="1518">
                <a:moveTo>
                  <a:pt x="0" y="1517"/>
                </a:moveTo>
                <a:lnTo>
                  <a:pt x="3799" y="0"/>
                </a:lnTo>
                <a:lnTo>
                  <a:pt x="3799" y="13"/>
                </a:lnTo>
                <a:lnTo>
                  <a:pt x="31" y="1517"/>
                </a:lnTo>
                <a:lnTo>
                  <a:pt x="0" y="1517"/>
                </a:lnTo>
                <a:close/>
              </a:path>
            </a:pathLst>
          </a:custGeom>
          <a:solidFill>
            <a:srgbClr val="FFE3C3"/>
          </a:solidFill>
          <a:ln>
            <a:noFill/>
          </a:ln>
        </p:spPr>
      </p:sp>
      <p:sp>
        <p:nvSpPr>
          <p:cNvPr id="19237" name="Freeform 289"/>
          <p:cNvSpPr/>
          <p:nvPr/>
        </p:nvSpPr>
        <p:spPr>
          <a:xfrm>
            <a:off x="1265040" y="677880"/>
            <a:ext cx="1356840" cy="541800"/>
          </a:xfrm>
          <a:custGeom>
            <a:avLst/>
            <a:gdLst/>
            <a:ahLst/>
            <a:cxnLst/>
            <a:rect l="0" t="0" r="r" b="b"/>
            <a:pathLst>
              <a:path w="3769" h="1505">
                <a:moveTo>
                  <a:pt x="0" y="1504"/>
                </a:moveTo>
                <a:lnTo>
                  <a:pt x="3768" y="0"/>
                </a:lnTo>
                <a:lnTo>
                  <a:pt x="3768" y="12"/>
                </a:lnTo>
                <a:lnTo>
                  <a:pt x="32" y="1504"/>
                </a:lnTo>
                <a:lnTo>
                  <a:pt x="0" y="1504"/>
                </a:lnTo>
                <a:close/>
              </a:path>
            </a:pathLst>
          </a:custGeom>
          <a:solidFill>
            <a:srgbClr val="FFE3C4"/>
          </a:solidFill>
          <a:ln>
            <a:noFill/>
          </a:ln>
        </p:spPr>
      </p:sp>
      <p:sp>
        <p:nvSpPr>
          <p:cNvPr id="19238" name="Freeform 290"/>
          <p:cNvSpPr/>
          <p:nvPr/>
        </p:nvSpPr>
        <p:spPr>
          <a:xfrm>
            <a:off x="1276560" y="682200"/>
            <a:ext cx="1345320" cy="537480"/>
          </a:xfrm>
          <a:custGeom>
            <a:avLst/>
            <a:gdLst/>
            <a:ahLst/>
            <a:cxnLst/>
            <a:rect l="0" t="0" r="r" b="b"/>
            <a:pathLst>
              <a:path w="3737" h="1493">
                <a:moveTo>
                  <a:pt x="0" y="1492"/>
                </a:moveTo>
                <a:lnTo>
                  <a:pt x="3736" y="0"/>
                </a:lnTo>
                <a:lnTo>
                  <a:pt x="3736" y="13"/>
                </a:lnTo>
                <a:lnTo>
                  <a:pt x="32" y="1492"/>
                </a:lnTo>
                <a:lnTo>
                  <a:pt x="0" y="1492"/>
                </a:lnTo>
                <a:close/>
              </a:path>
            </a:pathLst>
          </a:custGeom>
          <a:solidFill>
            <a:srgbClr val="FFE4C5"/>
          </a:solidFill>
          <a:ln>
            <a:noFill/>
          </a:ln>
        </p:spPr>
      </p:sp>
      <p:sp>
        <p:nvSpPr>
          <p:cNvPr id="19239" name="Freeform 291"/>
          <p:cNvSpPr/>
          <p:nvPr/>
        </p:nvSpPr>
        <p:spPr>
          <a:xfrm>
            <a:off x="1288080" y="686880"/>
            <a:ext cx="1333800" cy="532800"/>
          </a:xfrm>
          <a:custGeom>
            <a:avLst/>
            <a:gdLst/>
            <a:ahLst/>
            <a:cxnLst/>
            <a:rect l="0" t="0" r="r" b="b"/>
            <a:pathLst>
              <a:path w="3705" h="1480">
                <a:moveTo>
                  <a:pt x="0" y="1479"/>
                </a:moveTo>
                <a:lnTo>
                  <a:pt x="3704" y="0"/>
                </a:lnTo>
                <a:lnTo>
                  <a:pt x="3704" y="13"/>
                </a:lnTo>
                <a:lnTo>
                  <a:pt x="31" y="1479"/>
                </a:lnTo>
                <a:lnTo>
                  <a:pt x="0" y="1479"/>
                </a:lnTo>
                <a:close/>
              </a:path>
            </a:pathLst>
          </a:custGeom>
          <a:solidFill>
            <a:srgbClr val="FFE4C6"/>
          </a:solidFill>
          <a:ln>
            <a:noFill/>
          </a:ln>
        </p:spPr>
      </p:sp>
      <p:sp>
        <p:nvSpPr>
          <p:cNvPr id="19240" name="Freeform 292"/>
          <p:cNvSpPr/>
          <p:nvPr/>
        </p:nvSpPr>
        <p:spPr>
          <a:xfrm>
            <a:off x="1299240" y="691560"/>
            <a:ext cx="1322640" cy="528120"/>
          </a:xfrm>
          <a:custGeom>
            <a:avLst/>
            <a:gdLst/>
            <a:ahLst/>
            <a:cxnLst/>
            <a:rect l="0" t="0" r="r" b="b"/>
            <a:pathLst>
              <a:path w="3674" h="1467">
                <a:moveTo>
                  <a:pt x="0" y="1466"/>
                </a:moveTo>
                <a:lnTo>
                  <a:pt x="3673" y="0"/>
                </a:lnTo>
                <a:lnTo>
                  <a:pt x="3673" y="12"/>
                </a:lnTo>
                <a:lnTo>
                  <a:pt x="32" y="1466"/>
                </a:lnTo>
                <a:lnTo>
                  <a:pt x="0" y="1466"/>
                </a:lnTo>
                <a:close/>
              </a:path>
            </a:pathLst>
          </a:custGeom>
          <a:solidFill>
            <a:srgbClr val="FFE5C7"/>
          </a:solidFill>
          <a:ln>
            <a:noFill/>
          </a:ln>
        </p:spPr>
      </p:sp>
      <p:sp>
        <p:nvSpPr>
          <p:cNvPr id="19241" name="Freeform 293"/>
          <p:cNvSpPr/>
          <p:nvPr/>
        </p:nvSpPr>
        <p:spPr>
          <a:xfrm>
            <a:off x="1310760" y="695880"/>
            <a:ext cx="1311120" cy="523800"/>
          </a:xfrm>
          <a:custGeom>
            <a:avLst/>
            <a:gdLst/>
            <a:ahLst/>
            <a:cxnLst/>
            <a:rect l="0" t="0" r="r" b="b"/>
            <a:pathLst>
              <a:path w="3642" h="1455">
                <a:moveTo>
                  <a:pt x="0" y="1454"/>
                </a:moveTo>
                <a:lnTo>
                  <a:pt x="3641" y="0"/>
                </a:lnTo>
                <a:lnTo>
                  <a:pt x="3641" y="13"/>
                </a:lnTo>
                <a:lnTo>
                  <a:pt x="32" y="1454"/>
                </a:lnTo>
                <a:lnTo>
                  <a:pt x="0" y="1454"/>
                </a:lnTo>
                <a:close/>
              </a:path>
            </a:pathLst>
          </a:custGeom>
          <a:solidFill>
            <a:srgbClr val="FFE5C8"/>
          </a:solidFill>
          <a:ln>
            <a:noFill/>
          </a:ln>
        </p:spPr>
      </p:sp>
      <p:sp>
        <p:nvSpPr>
          <p:cNvPr id="19242" name="Freeform 294"/>
          <p:cNvSpPr/>
          <p:nvPr/>
        </p:nvSpPr>
        <p:spPr>
          <a:xfrm>
            <a:off x="1322280" y="700560"/>
            <a:ext cx="1299600" cy="519120"/>
          </a:xfrm>
          <a:custGeom>
            <a:avLst/>
            <a:gdLst/>
            <a:ahLst/>
            <a:cxnLst/>
            <a:rect l="0" t="0" r="r" b="b"/>
            <a:pathLst>
              <a:path w="3610" h="1442">
                <a:moveTo>
                  <a:pt x="0" y="1441"/>
                </a:moveTo>
                <a:lnTo>
                  <a:pt x="3609" y="0"/>
                </a:lnTo>
                <a:lnTo>
                  <a:pt x="3609" y="13"/>
                </a:lnTo>
                <a:lnTo>
                  <a:pt x="31" y="1441"/>
                </a:lnTo>
                <a:lnTo>
                  <a:pt x="0" y="1441"/>
                </a:lnTo>
                <a:close/>
              </a:path>
            </a:pathLst>
          </a:custGeom>
          <a:solidFill>
            <a:srgbClr val="FFE5C9"/>
          </a:solidFill>
          <a:ln>
            <a:noFill/>
          </a:ln>
        </p:spPr>
      </p:sp>
      <p:sp>
        <p:nvSpPr>
          <p:cNvPr id="19243" name="Freeform 295"/>
          <p:cNvSpPr/>
          <p:nvPr/>
        </p:nvSpPr>
        <p:spPr>
          <a:xfrm>
            <a:off x="1333440" y="705240"/>
            <a:ext cx="1288440" cy="514440"/>
          </a:xfrm>
          <a:custGeom>
            <a:avLst/>
            <a:gdLst/>
            <a:ahLst/>
            <a:cxnLst/>
            <a:rect l="0" t="0" r="r" b="b"/>
            <a:pathLst>
              <a:path w="3579" h="1429">
                <a:moveTo>
                  <a:pt x="0" y="1428"/>
                </a:moveTo>
                <a:lnTo>
                  <a:pt x="3578" y="0"/>
                </a:lnTo>
                <a:lnTo>
                  <a:pt x="3578" y="12"/>
                </a:lnTo>
                <a:lnTo>
                  <a:pt x="32" y="1428"/>
                </a:lnTo>
                <a:lnTo>
                  <a:pt x="0" y="1428"/>
                </a:lnTo>
                <a:close/>
              </a:path>
            </a:pathLst>
          </a:custGeom>
          <a:solidFill>
            <a:srgbClr val="FFE6CA"/>
          </a:solidFill>
          <a:ln>
            <a:noFill/>
          </a:ln>
        </p:spPr>
      </p:sp>
      <p:sp>
        <p:nvSpPr>
          <p:cNvPr id="19244" name="Freeform 296"/>
          <p:cNvSpPr/>
          <p:nvPr/>
        </p:nvSpPr>
        <p:spPr>
          <a:xfrm>
            <a:off x="1344960" y="709560"/>
            <a:ext cx="1276920" cy="510120"/>
          </a:xfrm>
          <a:custGeom>
            <a:avLst/>
            <a:gdLst/>
            <a:ahLst/>
            <a:cxnLst/>
            <a:rect l="0" t="0" r="r" b="b"/>
            <a:pathLst>
              <a:path w="3547" h="1417">
                <a:moveTo>
                  <a:pt x="0" y="1416"/>
                </a:moveTo>
                <a:lnTo>
                  <a:pt x="3546" y="0"/>
                </a:lnTo>
                <a:lnTo>
                  <a:pt x="3546" y="13"/>
                </a:lnTo>
                <a:lnTo>
                  <a:pt x="32" y="1416"/>
                </a:lnTo>
                <a:lnTo>
                  <a:pt x="0" y="1416"/>
                </a:lnTo>
                <a:close/>
              </a:path>
            </a:pathLst>
          </a:custGeom>
          <a:solidFill>
            <a:srgbClr val="FFE6CB"/>
          </a:solidFill>
          <a:ln>
            <a:noFill/>
          </a:ln>
        </p:spPr>
      </p:sp>
      <p:sp>
        <p:nvSpPr>
          <p:cNvPr id="19245" name="Freeform 297"/>
          <p:cNvSpPr/>
          <p:nvPr/>
        </p:nvSpPr>
        <p:spPr>
          <a:xfrm>
            <a:off x="1356480" y="714240"/>
            <a:ext cx="1265400" cy="505440"/>
          </a:xfrm>
          <a:custGeom>
            <a:avLst/>
            <a:gdLst/>
            <a:ahLst/>
            <a:cxnLst/>
            <a:rect l="0" t="0" r="r" b="b"/>
            <a:pathLst>
              <a:path w="3515" h="1404">
                <a:moveTo>
                  <a:pt x="0" y="1403"/>
                </a:moveTo>
                <a:lnTo>
                  <a:pt x="3514" y="0"/>
                </a:lnTo>
                <a:lnTo>
                  <a:pt x="3514" y="12"/>
                </a:lnTo>
                <a:lnTo>
                  <a:pt x="31" y="1403"/>
                </a:lnTo>
                <a:lnTo>
                  <a:pt x="0" y="1403"/>
                </a:lnTo>
                <a:close/>
              </a:path>
            </a:pathLst>
          </a:custGeom>
          <a:solidFill>
            <a:srgbClr val="FFE7CC"/>
          </a:solidFill>
          <a:ln>
            <a:noFill/>
          </a:ln>
        </p:spPr>
      </p:sp>
      <p:sp>
        <p:nvSpPr>
          <p:cNvPr id="19246" name="Freeform 298"/>
          <p:cNvSpPr/>
          <p:nvPr/>
        </p:nvSpPr>
        <p:spPr>
          <a:xfrm>
            <a:off x="1367640" y="718560"/>
            <a:ext cx="1254240" cy="501120"/>
          </a:xfrm>
          <a:custGeom>
            <a:avLst/>
            <a:gdLst/>
            <a:ahLst/>
            <a:cxnLst/>
            <a:rect l="0" t="0" r="r" b="b"/>
            <a:pathLst>
              <a:path w="3484" h="1392">
                <a:moveTo>
                  <a:pt x="0" y="1391"/>
                </a:moveTo>
                <a:lnTo>
                  <a:pt x="3483" y="0"/>
                </a:lnTo>
                <a:lnTo>
                  <a:pt x="3483" y="13"/>
                </a:lnTo>
                <a:lnTo>
                  <a:pt x="32" y="1391"/>
                </a:lnTo>
                <a:lnTo>
                  <a:pt x="0" y="1391"/>
                </a:lnTo>
                <a:close/>
              </a:path>
            </a:pathLst>
          </a:custGeom>
          <a:solidFill>
            <a:srgbClr val="FFE7CD"/>
          </a:solidFill>
          <a:ln>
            <a:noFill/>
          </a:ln>
        </p:spPr>
      </p:sp>
      <p:sp>
        <p:nvSpPr>
          <p:cNvPr id="19247" name="Freeform 299"/>
          <p:cNvSpPr/>
          <p:nvPr/>
        </p:nvSpPr>
        <p:spPr>
          <a:xfrm>
            <a:off x="1379160" y="723240"/>
            <a:ext cx="1242720" cy="496440"/>
          </a:xfrm>
          <a:custGeom>
            <a:avLst/>
            <a:gdLst/>
            <a:ahLst/>
            <a:cxnLst/>
            <a:rect l="0" t="0" r="r" b="b"/>
            <a:pathLst>
              <a:path w="3452" h="1379">
                <a:moveTo>
                  <a:pt x="0" y="1378"/>
                </a:moveTo>
                <a:lnTo>
                  <a:pt x="3451" y="0"/>
                </a:lnTo>
                <a:lnTo>
                  <a:pt x="3451" y="13"/>
                </a:lnTo>
                <a:lnTo>
                  <a:pt x="32" y="1378"/>
                </a:lnTo>
                <a:lnTo>
                  <a:pt x="0" y="1378"/>
                </a:lnTo>
                <a:close/>
              </a:path>
            </a:pathLst>
          </a:custGeom>
          <a:solidFill>
            <a:srgbClr val="FFE8CE"/>
          </a:solidFill>
          <a:ln>
            <a:noFill/>
          </a:ln>
        </p:spPr>
      </p:sp>
      <p:sp>
        <p:nvSpPr>
          <p:cNvPr id="19248" name="Freeform 300"/>
          <p:cNvSpPr/>
          <p:nvPr/>
        </p:nvSpPr>
        <p:spPr>
          <a:xfrm>
            <a:off x="1390680" y="727920"/>
            <a:ext cx="1231200" cy="491760"/>
          </a:xfrm>
          <a:custGeom>
            <a:avLst/>
            <a:gdLst/>
            <a:ahLst/>
            <a:cxnLst/>
            <a:rect l="0" t="0" r="r" b="b"/>
            <a:pathLst>
              <a:path w="3420" h="1366">
                <a:moveTo>
                  <a:pt x="0" y="1365"/>
                </a:moveTo>
                <a:lnTo>
                  <a:pt x="3419" y="0"/>
                </a:lnTo>
                <a:lnTo>
                  <a:pt x="3419" y="12"/>
                </a:lnTo>
                <a:lnTo>
                  <a:pt x="31" y="1365"/>
                </a:lnTo>
                <a:lnTo>
                  <a:pt x="0" y="1365"/>
                </a:lnTo>
                <a:close/>
              </a:path>
            </a:pathLst>
          </a:custGeom>
          <a:solidFill>
            <a:srgbClr val="FFE8CF"/>
          </a:solidFill>
          <a:ln>
            <a:noFill/>
          </a:ln>
        </p:spPr>
      </p:sp>
      <p:sp>
        <p:nvSpPr>
          <p:cNvPr id="19249" name="Freeform 301"/>
          <p:cNvSpPr/>
          <p:nvPr/>
        </p:nvSpPr>
        <p:spPr>
          <a:xfrm>
            <a:off x="1401840" y="732240"/>
            <a:ext cx="1220040" cy="487440"/>
          </a:xfrm>
          <a:custGeom>
            <a:avLst/>
            <a:gdLst/>
            <a:ahLst/>
            <a:cxnLst/>
            <a:rect l="0" t="0" r="r" b="b"/>
            <a:pathLst>
              <a:path w="3389" h="1354">
                <a:moveTo>
                  <a:pt x="0" y="1353"/>
                </a:moveTo>
                <a:lnTo>
                  <a:pt x="3388" y="0"/>
                </a:lnTo>
                <a:lnTo>
                  <a:pt x="3388" y="13"/>
                </a:lnTo>
                <a:lnTo>
                  <a:pt x="32" y="1353"/>
                </a:lnTo>
                <a:lnTo>
                  <a:pt x="0" y="1353"/>
                </a:lnTo>
                <a:close/>
              </a:path>
            </a:pathLst>
          </a:custGeom>
          <a:solidFill>
            <a:srgbClr val="FFE8D0"/>
          </a:solidFill>
          <a:ln>
            <a:noFill/>
          </a:ln>
        </p:spPr>
      </p:sp>
      <p:sp>
        <p:nvSpPr>
          <p:cNvPr id="19250" name="Freeform 302"/>
          <p:cNvSpPr/>
          <p:nvPr/>
        </p:nvSpPr>
        <p:spPr>
          <a:xfrm>
            <a:off x="1413360" y="736920"/>
            <a:ext cx="1208520" cy="482760"/>
          </a:xfrm>
          <a:custGeom>
            <a:avLst/>
            <a:gdLst/>
            <a:ahLst/>
            <a:cxnLst/>
            <a:rect l="0" t="0" r="r" b="b"/>
            <a:pathLst>
              <a:path w="3357" h="1341">
                <a:moveTo>
                  <a:pt x="0" y="1340"/>
                </a:moveTo>
                <a:lnTo>
                  <a:pt x="3356" y="0"/>
                </a:lnTo>
                <a:lnTo>
                  <a:pt x="3356" y="13"/>
                </a:lnTo>
                <a:lnTo>
                  <a:pt x="31" y="1340"/>
                </a:lnTo>
                <a:lnTo>
                  <a:pt x="0" y="1340"/>
                </a:lnTo>
                <a:close/>
              </a:path>
            </a:pathLst>
          </a:custGeom>
          <a:solidFill>
            <a:srgbClr val="FFE9D1"/>
          </a:solidFill>
          <a:ln>
            <a:noFill/>
          </a:ln>
        </p:spPr>
      </p:sp>
      <p:sp>
        <p:nvSpPr>
          <p:cNvPr id="19251" name="Freeform 303"/>
          <p:cNvSpPr/>
          <p:nvPr/>
        </p:nvSpPr>
        <p:spPr>
          <a:xfrm>
            <a:off x="1424520" y="741600"/>
            <a:ext cx="1197360" cy="478080"/>
          </a:xfrm>
          <a:custGeom>
            <a:avLst/>
            <a:gdLst/>
            <a:ahLst/>
            <a:cxnLst/>
            <a:rect l="0" t="0" r="r" b="b"/>
            <a:pathLst>
              <a:path w="3326" h="1328">
                <a:moveTo>
                  <a:pt x="0" y="1327"/>
                </a:moveTo>
                <a:lnTo>
                  <a:pt x="3325" y="0"/>
                </a:lnTo>
                <a:lnTo>
                  <a:pt x="3325" y="12"/>
                </a:lnTo>
                <a:lnTo>
                  <a:pt x="32" y="1327"/>
                </a:lnTo>
                <a:lnTo>
                  <a:pt x="0" y="1327"/>
                </a:lnTo>
                <a:close/>
              </a:path>
            </a:pathLst>
          </a:custGeom>
          <a:solidFill>
            <a:srgbClr val="FFE9D2"/>
          </a:solidFill>
          <a:ln>
            <a:noFill/>
          </a:ln>
        </p:spPr>
      </p:sp>
      <p:sp>
        <p:nvSpPr>
          <p:cNvPr id="19252" name="Freeform 304"/>
          <p:cNvSpPr/>
          <p:nvPr/>
        </p:nvSpPr>
        <p:spPr>
          <a:xfrm>
            <a:off x="1436040" y="745920"/>
            <a:ext cx="1185840" cy="473760"/>
          </a:xfrm>
          <a:custGeom>
            <a:avLst/>
            <a:gdLst/>
            <a:ahLst/>
            <a:cxnLst/>
            <a:rect l="0" t="0" r="r" b="b"/>
            <a:pathLst>
              <a:path w="3294" h="1316">
                <a:moveTo>
                  <a:pt x="0" y="1315"/>
                </a:moveTo>
                <a:lnTo>
                  <a:pt x="3293" y="0"/>
                </a:lnTo>
                <a:lnTo>
                  <a:pt x="3293" y="13"/>
                </a:lnTo>
                <a:lnTo>
                  <a:pt x="32" y="1315"/>
                </a:lnTo>
                <a:lnTo>
                  <a:pt x="0" y="1315"/>
                </a:lnTo>
                <a:close/>
              </a:path>
            </a:pathLst>
          </a:custGeom>
          <a:solidFill>
            <a:srgbClr val="FFEAD3"/>
          </a:solidFill>
          <a:ln>
            <a:noFill/>
          </a:ln>
        </p:spPr>
      </p:sp>
      <p:sp>
        <p:nvSpPr>
          <p:cNvPr id="19253" name="Freeform 305"/>
          <p:cNvSpPr/>
          <p:nvPr/>
        </p:nvSpPr>
        <p:spPr>
          <a:xfrm>
            <a:off x="1447560" y="750600"/>
            <a:ext cx="1174320" cy="469080"/>
          </a:xfrm>
          <a:custGeom>
            <a:avLst/>
            <a:gdLst/>
            <a:ahLst/>
            <a:cxnLst/>
            <a:rect l="0" t="0" r="r" b="b"/>
            <a:pathLst>
              <a:path w="3262" h="1303">
                <a:moveTo>
                  <a:pt x="0" y="1302"/>
                </a:moveTo>
                <a:lnTo>
                  <a:pt x="3261" y="0"/>
                </a:lnTo>
                <a:lnTo>
                  <a:pt x="3261" y="13"/>
                </a:lnTo>
                <a:lnTo>
                  <a:pt x="31" y="1302"/>
                </a:lnTo>
                <a:lnTo>
                  <a:pt x="0" y="1302"/>
                </a:lnTo>
                <a:close/>
              </a:path>
            </a:pathLst>
          </a:custGeom>
          <a:solidFill>
            <a:srgbClr val="FFEAD4"/>
          </a:solidFill>
          <a:ln>
            <a:noFill/>
          </a:ln>
        </p:spPr>
      </p:sp>
      <p:sp>
        <p:nvSpPr>
          <p:cNvPr id="19254" name="Freeform 306"/>
          <p:cNvSpPr/>
          <p:nvPr/>
        </p:nvSpPr>
        <p:spPr>
          <a:xfrm>
            <a:off x="1458720" y="755280"/>
            <a:ext cx="1163160" cy="464400"/>
          </a:xfrm>
          <a:custGeom>
            <a:avLst/>
            <a:gdLst/>
            <a:ahLst/>
            <a:cxnLst/>
            <a:rect l="0" t="0" r="r" b="b"/>
            <a:pathLst>
              <a:path w="3231" h="1290">
                <a:moveTo>
                  <a:pt x="0" y="1289"/>
                </a:moveTo>
                <a:lnTo>
                  <a:pt x="3230" y="0"/>
                </a:lnTo>
                <a:lnTo>
                  <a:pt x="3230" y="12"/>
                </a:lnTo>
                <a:lnTo>
                  <a:pt x="32" y="1289"/>
                </a:lnTo>
                <a:lnTo>
                  <a:pt x="0" y="1289"/>
                </a:lnTo>
                <a:close/>
              </a:path>
            </a:pathLst>
          </a:custGeom>
          <a:solidFill>
            <a:srgbClr val="FFEAD5"/>
          </a:solidFill>
          <a:ln>
            <a:noFill/>
          </a:ln>
        </p:spPr>
      </p:sp>
      <p:sp>
        <p:nvSpPr>
          <p:cNvPr id="19255" name="Freeform 307"/>
          <p:cNvSpPr/>
          <p:nvPr/>
        </p:nvSpPr>
        <p:spPr>
          <a:xfrm>
            <a:off x="1470240" y="759600"/>
            <a:ext cx="1151640" cy="460080"/>
          </a:xfrm>
          <a:custGeom>
            <a:avLst/>
            <a:gdLst/>
            <a:ahLst/>
            <a:cxnLst/>
            <a:rect l="0" t="0" r="r" b="b"/>
            <a:pathLst>
              <a:path w="3199" h="1278">
                <a:moveTo>
                  <a:pt x="0" y="1277"/>
                </a:moveTo>
                <a:lnTo>
                  <a:pt x="3198" y="0"/>
                </a:lnTo>
                <a:lnTo>
                  <a:pt x="3198" y="13"/>
                </a:lnTo>
                <a:lnTo>
                  <a:pt x="32" y="1277"/>
                </a:lnTo>
                <a:lnTo>
                  <a:pt x="0" y="1277"/>
                </a:lnTo>
                <a:close/>
              </a:path>
            </a:pathLst>
          </a:custGeom>
          <a:solidFill>
            <a:srgbClr val="FFEBD5"/>
          </a:solidFill>
          <a:ln>
            <a:noFill/>
          </a:ln>
        </p:spPr>
      </p:sp>
      <p:sp>
        <p:nvSpPr>
          <p:cNvPr id="19256" name="Freeform 308"/>
          <p:cNvSpPr/>
          <p:nvPr/>
        </p:nvSpPr>
        <p:spPr>
          <a:xfrm>
            <a:off x="1481760" y="764280"/>
            <a:ext cx="1140120" cy="455400"/>
          </a:xfrm>
          <a:custGeom>
            <a:avLst/>
            <a:gdLst/>
            <a:ahLst/>
            <a:cxnLst/>
            <a:rect l="0" t="0" r="r" b="b"/>
            <a:pathLst>
              <a:path w="3167" h="1265">
                <a:moveTo>
                  <a:pt x="0" y="1264"/>
                </a:moveTo>
                <a:lnTo>
                  <a:pt x="3166" y="0"/>
                </a:lnTo>
                <a:lnTo>
                  <a:pt x="3166" y="12"/>
                </a:lnTo>
                <a:lnTo>
                  <a:pt x="31" y="1264"/>
                </a:lnTo>
                <a:lnTo>
                  <a:pt x="0" y="1264"/>
                </a:lnTo>
                <a:close/>
              </a:path>
            </a:pathLst>
          </a:custGeom>
          <a:solidFill>
            <a:srgbClr val="FFEBD6"/>
          </a:solidFill>
          <a:ln>
            <a:noFill/>
          </a:ln>
        </p:spPr>
      </p:sp>
      <p:sp>
        <p:nvSpPr>
          <p:cNvPr id="19257" name="Freeform 309"/>
          <p:cNvSpPr/>
          <p:nvPr/>
        </p:nvSpPr>
        <p:spPr>
          <a:xfrm>
            <a:off x="1492920" y="768600"/>
            <a:ext cx="1128960" cy="451080"/>
          </a:xfrm>
          <a:custGeom>
            <a:avLst/>
            <a:gdLst/>
            <a:ahLst/>
            <a:cxnLst/>
            <a:rect l="0" t="0" r="r" b="b"/>
            <a:pathLst>
              <a:path w="3136" h="1253">
                <a:moveTo>
                  <a:pt x="0" y="1252"/>
                </a:moveTo>
                <a:lnTo>
                  <a:pt x="3135" y="0"/>
                </a:lnTo>
                <a:lnTo>
                  <a:pt x="3135" y="13"/>
                </a:lnTo>
                <a:lnTo>
                  <a:pt x="32" y="1252"/>
                </a:lnTo>
                <a:lnTo>
                  <a:pt x="0" y="1252"/>
                </a:lnTo>
                <a:close/>
              </a:path>
            </a:pathLst>
          </a:custGeom>
          <a:solidFill>
            <a:srgbClr val="FFECD7"/>
          </a:solidFill>
          <a:ln>
            <a:noFill/>
          </a:ln>
        </p:spPr>
      </p:sp>
      <p:sp>
        <p:nvSpPr>
          <p:cNvPr id="19258" name="Freeform 310"/>
          <p:cNvSpPr/>
          <p:nvPr/>
        </p:nvSpPr>
        <p:spPr>
          <a:xfrm>
            <a:off x="1504440" y="773280"/>
            <a:ext cx="1117440" cy="446400"/>
          </a:xfrm>
          <a:custGeom>
            <a:avLst/>
            <a:gdLst/>
            <a:ahLst/>
            <a:cxnLst/>
            <a:rect l="0" t="0" r="r" b="b"/>
            <a:pathLst>
              <a:path w="3104" h="1240">
                <a:moveTo>
                  <a:pt x="0" y="1239"/>
                </a:moveTo>
                <a:lnTo>
                  <a:pt x="3103" y="0"/>
                </a:lnTo>
                <a:lnTo>
                  <a:pt x="3103" y="13"/>
                </a:lnTo>
                <a:lnTo>
                  <a:pt x="32" y="1239"/>
                </a:lnTo>
                <a:lnTo>
                  <a:pt x="0" y="1239"/>
                </a:lnTo>
                <a:close/>
              </a:path>
            </a:pathLst>
          </a:custGeom>
          <a:solidFill>
            <a:srgbClr val="FFECD8"/>
          </a:solidFill>
          <a:ln>
            <a:noFill/>
          </a:ln>
        </p:spPr>
      </p:sp>
      <p:sp>
        <p:nvSpPr>
          <p:cNvPr id="19259" name="Freeform 311"/>
          <p:cNvSpPr/>
          <p:nvPr/>
        </p:nvSpPr>
        <p:spPr>
          <a:xfrm>
            <a:off x="1515960" y="777960"/>
            <a:ext cx="1105920" cy="441720"/>
          </a:xfrm>
          <a:custGeom>
            <a:avLst/>
            <a:gdLst/>
            <a:ahLst/>
            <a:cxnLst/>
            <a:rect l="0" t="0" r="r" b="b"/>
            <a:pathLst>
              <a:path w="3072" h="1227">
                <a:moveTo>
                  <a:pt x="0" y="1226"/>
                </a:moveTo>
                <a:lnTo>
                  <a:pt x="3071" y="0"/>
                </a:lnTo>
                <a:lnTo>
                  <a:pt x="3071" y="12"/>
                </a:lnTo>
                <a:lnTo>
                  <a:pt x="31" y="1226"/>
                </a:lnTo>
                <a:lnTo>
                  <a:pt x="0" y="1226"/>
                </a:lnTo>
                <a:close/>
              </a:path>
            </a:pathLst>
          </a:custGeom>
          <a:solidFill>
            <a:srgbClr val="FFECD9"/>
          </a:solidFill>
          <a:ln>
            <a:noFill/>
          </a:ln>
        </p:spPr>
      </p:sp>
      <p:sp>
        <p:nvSpPr>
          <p:cNvPr id="19260" name="Freeform 312"/>
          <p:cNvSpPr/>
          <p:nvPr/>
        </p:nvSpPr>
        <p:spPr>
          <a:xfrm>
            <a:off x="1527120" y="782280"/>
            <a:ext cx="1094760" cy="437400"/>
          </a:xfrm>
          <a:custGeom>
            <a:avLst/>
            <a:gdLst/>
            <a:ahLst/>
            <a:cxnLst/>
            <a:rect l="0" t="0" r="r" b="b"/>
            <a:pathLst>
              <a:path w="3041" h="1215">
                <a:moveTo>
                  <a:pt x="0" y="1214"/>
                </a:moveTo>
                <a:lnTo>
                  <a:pt x="3040" y="0"/>
                </a:lnTo>
                <a:lnTo>
                  <a:pt x="3040" y="26"/>
                </a:lnTo>
                <a:lnTo>
                  <a:pt x="64" y="1214"/>
                </a:lnTo>
                <a:lnTo>
                  <a:pt x="0" y="1214"/>
                </a:lnTo>
                <a:close/>
              </a:path>
            </a:pathLst>
          </a:custGeom>
          <a:solidFill>
            <a:srgbClr val="FFEDDA"/>
          </a:solidFill>
          <a:ln>
            <a:noFill/>
          </a:ln>
        </p:spPr>
      </p:sp>
      <p:sp>
        <p:nvSpPr>
          <p:cNvPr id="19261" name="Freeform 313"/>
          <p:cNvSpPr/>
          <p:nvPr/>
        </p:nvSpPr>
        <p:spPr>
          <a:xfrm>
            <a:off x="1550160" y="791640"/>
            <a:ext cx="1071720" cy="428040"/>
          </a:xfrm>
          <a:custGeom>
            <a:avLst/>
            <a:gdLst/>
            <a:ahLst/>
            <a:cxnLst/>
            <a:rect l="0" t="0" r="r" b="b"/>
            <a:pathLst>
              <a:path w="2977" h="1189">
                <a:moveTo>
                  <a:pt x="0" y="1188"/>
                </a:moveTo>
                <a:lnTo>
                  <a:pt x="2976" y="0"/>
                </a:lnTo>
                <a:lnTo>
                  <a:pt x="2976" y="12"/>
                </a:lnTo>
                <a:lnTo>
                  <a:pt x="31" y="1188"/>
                </a:lnTo>
                <a:lnTo>
                  <a:pt x="0" y="1188"/>
                </a:lnTo>
                <a:close/>
              </a:path>
            </a:pathLst>
          </a:custGeom>
          <a:solidFill>
            <a:srgbClr val="FFEDDB"/>
          </a:solidFill>
          <a:ln>
            <a:noFill/>
          </a:ln>
        </p:spPr>
      </p:sp>
      <p:sp>
        <p:nvSpPr>
          <p:cNvPr id="19262" name="Freeform 314"/>
          <p:cNvSpPr/>
          <p:nvPr/>
        </p:nvSpPr>
        <p:spPr>
          <a:xfrm>
            <a:off x="1561320" y="795960"/>
            <a:ext cx="1060560" cy="423720"/>
          </a:xfrm>
          <a:custGeom>
            <a:avLst/>
            <a:gdLst/>
            <a:ahLst/>
            <a:cxnLst/>
            <a:rect l="0" t="0" r="r" b="b"/>
            <a:pathLst>
              <a:path w="2946" h="1177">
                <a:moveTo>
                  <a:pt x="0" y="1176"/>
                </a:moveTo>
                <a:lnTo>
                  <a:pt x="2945" y="0"/>
                </a:lnTo>
                <a:lnTo>
                  <a:pt x="2945" y="13"/>
                </a:lnTo>
                <a:lnTo>
                  <a:pt x="32" y="1176"/>
                </a:lnTo>
                <a:lnTo>
                  <a:pt x="0" y="1176"/>
                </a:lnTo>
                <a:close/>
              </a:path>
            </a:pathLst>
          </a:custGeom>
          <a:solidFill>
            <a:srgbClr val="FFEEDC"/>
          </a:solidFill>
          <a:ln>
            <a:noFill/>
          </a:ln>
        </p:spPr>
      </p:sp>
      <p:sp>
        <p:nvSpPr>
          <p:cNvPr id="19263" name="Freeform 315"/>
          <p:cNvSpPr/>
          <p:nvPr/>
        </p:nvSpPr>
        <p:spPr>
          <a:xfrm>
            <a:off x="1572840" y="800640"/>
            <a:ext cx="1049040" cy="419040"/>
          </a:xfrm>
          <a:custGeom>
            <a:avLst/>
            <a:gdLst/>
            <a:ahLst/>
            <a:cxnLst/>
            <a:rect l="0" t="0" r="r" b="b"/>
            <a:pathLst>
              <a:path w="2914" h="1164">
                <a:moveTo>
                  <a:pt x="0" y="1163"/>
                </a:moveTo>
                <a:lnTo>
                  <a:pt x="2913" y="0"/>
                </a:lnTo>
                <a:lnTo>
                  <a:pt x="2913" y="25"/>
                </a:lnTo>
                <a:lnTo>
                  <a:pt x="63" y="1163"/>
                </a:lnTo>
                <a:lnTo>
                  <a:pt x="0" y="1163"/>
                </a:lnTo>
                <a:close/>
              </a:path>
            </a:pathLst>
          </a:custGeom>
          <a:solidFill>
            <a:srgbClr val="FFEEDD"/>
          </a:solidFill>
          <a:ln>
            <a:noFill/>
          </a:ln>
        </p:spPr>
      </p:sp>
      <p:sp>
        <p:nvSpPr>
          <p:cNvPr id="19264" name="Freeform 316"/>
          <p:cNvSpPr/>
          <p:nvPr/>
        </p:nvSpPr>
        <p:spPr>
          <a:xfrm>
            <a:off x="1595520" y="809640"/>
            <a:ext cx="1026360" cy="410040"/>
          </a:xfrm>
          <a:custGeom>
            <a:avLst/>
            <a:gdLst/>
            <a:ahLst/>
            <a:cxnLst/>
            <a:rect l="0" t="0" r="r" b="b"/>
            <a:pathLst>
              <a:path w="2851" h="1139">
                <a:moveTo>
                  <a:pt x="0" y="1138"/>
                </a:moveTo>
                <a:lnTo>
                  <a:pt x="2850" y="0"/>
                </a:lnTo>
                <a:lnTo>
                  <a:pt x="2850" y="13"/>
                </a:lnTo>
                <a:lnTo>
                  <a:pt x="32" y="1138"/>
                </a:lnTo>
                <a:lnTo>
                  <a:pt x="0" y="1138"/>
                </a:lnTo>
                <a:close/>
              </a:path>
            </a:pathLst>
          </a:custGeom>
          <a:solidFill>
            <a:srgbClr val="FFEFDE"/>
          </a:solidFill>
          <a:ln>
            <a:noFill/>
          </a:ln>
        </p:spPr>
      </p:sp>
      <p:sp>
        <p:nvSpPr>
          <p:cNvPr id="19265" name="Freeform 317"/>
          <p:cNvSpPr/>
          <p:nvPr/>
        </p:nvSpPr>
        <p:spPr>
          <a:xfrm>
            <a:off x="1607040" y="814320"/>
            <a:ext cx="1014840" cy="405360"/>
          </a:xfrm>
          <a:custGeom>
            <a:avLst/>
            <a:gdLst/>
            <a:ahLst/>
            <a:cxnLst/>
            <a:rect l="0" t="0" r="r" b="b"/>
            <a:pathLst>
              <a:path w="2819" h="1126">
                <a:moveTo>
                  <a:pt x="0" y="1125"/>
                </a:moveTo>
                <a:lnTo>
                  <a:pt x="2818" y="0"/>
                </a:lnTo>
                <a:lnTo>
                  <a:pt x="2818" y="12"/>
                </a:lnTo>
                <a:lnTo>
                  <a:pt x="32" y="1125"/>
                </a:lnTo>
                <a:lnTo>
                  <a:pt x="0" y="1125"/>
                </a:lnTo>
                <a:close/>
              </a:path>
            </a:pathLst>
          </a:custGeom>
          <a:solidFill>
            <a:srgbClr val="FFEFDF"/>
          </a:solidFill>
          <a:ln>
            <a:noFill/>
          </a:ln>
        </p:spPr>
      </p:sp>
      <p:sp>
        <p:nvSpPr>
          <p:cNvPr id="19266" name="Freeform 318"/>
          <p:cNvSpPr/>
          <p:nvPr/>
        </p:nvSpPr>
        <p:spPr>
          <a:xfrm>
            <a:off x="1618560" y="818640"/>
            <a:ext cx="1003320" cy="401040"/>
          </a:xfrm>
          <a:custGeom>
            <a:avLst/>
            <a:gdLst/>
            <a:ahLst/>
            <a:cxnLst/>
            <a:rect l="0" t="0" r="r" b="b"/>
            <a:pathLst>
              <a:path w="2787" h="1114">
                <a:moveTo>
                  <a:pt x="0" y="1113"/>
                </a:moveTo>
                <a:lnTo>
                  <a:pt x="2786" y="0"/>
                </a:lnTo>
                <a:lnTo>
                  <a:pt x="2786" y="13"/>
                </a:lnTo>
                <a:lnTo>
                  <a:pt x="31" y="1113"/>
                </a:lnTo>
                <a:lnTo>
                  <a:pt x="0" y="1113"/>
                </a:lnTo>
                <a:close/>
              </a:path>
            </a:pathLst>
          </a:custGeom>
          <a:solidFill>
            <a:srgbClr val="FFEFE0"/>
          </a:solidFill>
          <a:ln>
            <a:noFill/>
          </a:ln>
        </p:spPr>
      </p:sp>
      <p:sp>
        <p:nvSpPr>
          <p:cNvPr id="19267" name="Freeform 319"/>
          <p:cNvSpPr/>
          <p:nvPr/>
        </p:nvSpPr>
        <p:spPr>
          <a:xfrm>
            <a:off x="1629720" y="823320"/>
            <a:ext cx="992160" cy="396360"/>
          </a:xfrm>
          <a:custGeom>
            <a:avLst/>
            <a:gdLst/>
            <a:ahLst/>
            <a:cxnLst/>
            <a:rect l="0" t="0" r="r" b="b"/>
            <a:pathLst>
              <a:path w="2756" h="1101">
                <a:moveTo>
                  <a:pt x="0" y="1100"/>
                </a:moveTo>
                <a:lnTo>
                  <a:pt x="2755" y="0"/>
                </a:lnTo>
                <a:lnTo>
                  <a:pt x="2755" y="13"/>
                </a:lnTo>
                <a:lnTo>
                  <a:pt x="32" y="1100"/>
                </a:lnTo>
                <a:lnTo>
                  <a:pt x="0" y="1100"/>
                </a:lnTo>
                <a:close/>
              </a:path>
            </a:pathLst>
          </a:custGeom>
          <a:solidFill>
            <a:srgbClr val="FFF0E0"/>
          </a:solidFill>
          <a:ln>
            <a:noFill/>
          </a:ln>
        </p:spPr>
      </p:sp>
      <p:sp>
        <p:nvSpPr>
          <p:cNvPr id="19268" name="Freeform 320"/>
          <p:cNvSpPr/>
          <p:nvPr/>
        </p:nvSpPr>
        <p:spPr>
          <a:xfrm>
            <a:off x="1641240" y="828000"/>
            <a:ext cx="980640" cy="391680"/>
          </a:xfrm>
          <a:custGeom>
            <a:avLst/>
            <a:gdLst/>
            <a:ahLst/>
            <a:cxnLst/>
            <a:rect l="0" t="0" r="r" b="b"/>
            <a:pathLst>
              <a:path w="2724" h="1088">
                <a:moveTo>
                  <a:pt x="0" y="1087"/>
                </a:moveTo>
                <a:lnTo>
                  <a:pt x="2723" y="0"/>
                </a:lnTo>
                <a:lnTo>
                  <a:pt x="2723" y="12"/>
                </a:lnTo>
                <a:lnTo>
                  <a:pt x="31" y="1087"/>
                </a:lnTo>
                <a:lnTo>
                  <a:pt x="0" y="1087"/>
                </a:lnTo>
                <a:close/>
              </a:path>
            </a:pathLst>
          </a:custGeom>
          <a:solidFill>
            <a:srgbClr val="FFF0E1"/>
          </a:solidFill>
          <a:ln>
            <a:noFill/>
          </a:ln>
        </p:spPr>
      </p:sp>
      <p:sp>
        <p:nvSpPr>
          <p:cNvPr id="19269" name="Freeform 321"/>
          <p:cNvSpPr/>
          <p:nvPr/>
        </p:nvSpPr>
        <p:spPr>
          <a:xfrm>
            <a:off x="1652400" y="832320"/>
            <a:ext cx="969480" cy="387360"/>
          </a:xfrm>
          <a:custGeom>
            <a:avLst/>
            <a:gdLst/>
            <a:ahLst/>
            <a:cxnLst/>
            <a:rect l="0" t="0" r="r" b="b"/>
            <a:pathLst>
              <a:path w="2693" h="1076">
                <a:moveTo>
                  <a:pt x="0" y="1075"/>
                </a:moveTo>
                <a:lnTo>
                  <a:pt x="2692" y="0"/>
                </a:lnTo>
                <a:lnTo>
                  <a:pt x="2692" y="13"/>
                </a:lnTo>
                <a:lnTo>
                  <a:pt x="32" y="1075"/>
                </a:lnTo>
                <a:lnTo>
                  <a:pt x="0" y="1075"/>
                </a:lnTo>
                <a:close/>
              </a:path>
            </a:pathLst>
          </a:custGeom>
          <a:solidFill>
            <a:srgbClr val="FFF1E2"/>
          </a:solidFill>
          <a:ln>
            <a:noFill/>
          </a:ln>
        </p:spPr>
      </p:sp>
      <p:sp>
        <p:nvSpPr>
          <p:cNvPr id="19270" name="Freeform 322"/>
          <p:cNvSpPr/>
          <p:nvPr/>
        </p:nvSpPr>
        <p:spPr>
          <a:xfrm>
            <a:off x="1663920" y="837000"/>
            <a:ext cx="957960" cy="382680"/>
          </a:xfrm>
          <a:custGeom>
            <a:avLst/>
            <a:gdLst/>
            <a:ahLst/>
            <a:cxnLst/>
            <a:rect l="0" t="0" r="r" b="b"/>
            <a:pathLst>
              <a:path w="2661" h="1063">
                <a:moveTo>
                  <a:pt x="0" y="1062"/>
                </a:moveTo>
                <a:lnTo>
                  <a:pt x="2660" y="0"/>
                </a:lnTo>
                <a:lnTo>
                  <a:pt x="2660" y="13"/>
                </a:lnTo>
                <a:lnTo>
                  <a:pt x="32" y="1062"/>
                </a:lnTo>
                <a:lnTo>
                  <a:pt x="0" y="1062"/>
                </a:lnTo>
                <a:close/>
              </a:path>
            </a:pathLst>
          </a:custGeom>
          <a:solidFill>
            <a:srgbClr val="FFF1E3"/>
          </a:solidFill>
          <a:ln>
            <a:noFill/>
          </a:ln>
        </p:spPr>
      </p:sp>
      <p:sp>
        <p:nvSpPr>
          <p:cNvPr id="19271" name="Freeform 323"/>
          <p:cNvSpPr/>
          <p:nvPr/>
        </p:nvSpPr>
        <p:spPr>
          <a:xfrm>
            <a:off x="1675440" y="841680"/>
            <a:ext cx="946440" cy="378000"/>
          </a:xfrm>
          <a:custGeom>
            <a:avLst/>
            <a:gdLst/>
            <a:ahLst/>
            <a:cxnLst/>
            <a:rect l="0" t="0" r="r" b="b"/>
            <a:pathLst>
              <a:path w="2629" h="1050">
                <a:moveTo>
                  <a:pt x="0" y="1049"/>
                </a:moveTo>
                <a:lnTo>
                  <a:pt x="2628" y="0"/>
                </a:lnTo>
                <a:lnTo>
                  <a:pt x="2628" y="12"/>
                </a:lnTo>
                <a:lnTo>
                  <a:pt x="31" y="1049"/>
                </a:lnTo>
                <a:lnTo>
                  <a:pt x="0" y="1049"/>
                </a:lnTo>
                <a:close/>
              </a:path>
            </a:pathLst>
          </a:custGeom>
          <a:solidFill>
            <a:srgbClr val="FFF1E3"/>
          </a:solidFill>
          <a:ln>
            <a:noFill/>
          </a:ln>
        </p:spPr>
      </p:sp>
      <p:sp>
        <p:nvSpPr>
          <p:cNvPr id="19272" name="Freeform 324"/>
          <p:cNvSpPr/>
          <p:nvPr/>
        </p:nvSpPr>
        <p:spPr>
          <a:xfrm>
            <a:off x="1686600" y="846000"/>
            <a:ext cx="935280" cy="373680"/>
          </a:xfrm>
          <a:custGeom>
            <a:avLst/>
            <a:gdLst/>
            <a:ahLst/>
            <a:cxnLst/>
            <a:rect l="0" t="0" r="r" b="b"/>
            <a:pathLst>
              <a:path w="2598" h="1038">
                <a:moveTo>
                  <a:pt x="0" y="1037"/>
                </a:moveTo>
                <a:lnTo>
                  <a:pt x="2597" y="0"/>
                </a:lnTo>
                <a:lnTo>
                  <a:pt x="2597" y="25"/>
                </a:lnTo>
                <a:lnTo>
                  <a:pt x="64" y="1037"/>
                </a:lnTo>
                <a:lnTo>
                  <a:pt x="0" y="1037"/>
                </a:lnTo>
                <a:close/>
              </a:path>
            </a:pathLst>
          </a:custGeom>
          <a:solidFill>
            <a:srgbClr val="FFF2E4"/>
          </a:solidFill>
          <a:ln>
            <a:noFill/>
          </a:ln>
        </p:spPr>
      </p:sp>
      <p:sp>
        <p:nvSpPr>
          <p:cNvPr id="19273" name="Freeform 325"/>
          <p:cNvSpPr/>
          <p:nvPr/>
        </p:nvSpPr>
        <p:spPr>
          <a:xfrm>
            <a:off x="1709640" y="855000"/>
            <a:ext cx="912240" cy="364680"/>
          </a:xfrm>
          <a:custGeom>
            <a:avLst/>
            <a:gdLst/>
            <a:ahLst/>
            <a:cxnLst/>
            <a:rect l="0" t="0" r="r" b="b"/>
            <a:pathLst>
              <a:path w="2534" h="1013">
                <a:moveTo>
                  <a:pt x="0" y="1012"/>
                </a:moveTo>
                <a:lnTo>
                  <a:pt x="2533" y="0"/>
                </a:lnTo>
                <a:lnTo>
                  <a:pt x="2533" y="13"/>
                </a:lnTo>
                <a:lnTo>
                  <a:pt x="31" y="1012"/>
                </a:lnTo>
                <a:lnTo>
                  <a:pt x="0" y="1012"/>
                </a:lnTo>
                <a:close/>
              </a:path>
            </a:pathLst>
          </a:custGeom>
          <a:solidFill>
            <a:srgbClr val="FFF2E5"/>
          </a:solidFill>
          <a:ln>
            <a:noFill/>
          </a:ln>
        </p:spPr>
      </p:sp>
      <p:sp>
        <p:nvSpPr>
          <p:cNvPr id="19274" name="Freeform 326"/>
          <p:cNvSpPr/>
          <p:nvPr/>
        </p:nvSpPr>
        <p:spPr>
          <a:xfrm>
            <a:off x="1720800" y="859680"/>
            <a:ext cx="901080" cy="360000"/>
          </a:xfrm>
          <a:custGeom>
            <a:avLst/>
            <a:gdLst/>
            <a:ahLst/>
            <a:cxnLst/>
            <a:rect l="0" t="0" r="r" b="b"/>
            <a:pathLst>
              <a:path w="2503" h="1000">
                <a:moveTo>
                  <a:pt x="0" y="999"/>
                </a:moveTo>
                <a:lnTo>
                  <a:pt x="2502" y="0"/>
                </a:lnTo>
                <a:lnTo>
                  <a:pt x="2502" y="13"/>
                </a:lnTo>
                <a:lnTo>
                  <a:pt x="32" y="999"/>
                </a:lnTo>
                <a:lnTo>
                  <a:pt x="0" y="999"/>
                </a:lnTo>
                <a:close/>
              </a:path>
            </a:pathLst>
          </a:custGeom>
          <a:solidFill>
            <a:srgbClr val="FFF2E6"/>
          </a:solidFill>
          <a:ln>
            <a:noFill/>
          </a:ln>
        </p:spPr>
      </p:sp>
      <p:sp>
        <p:nvSpPr>
          <p:cNvPr id="19275" name="Freeform 327"/>
          <p:cNvSpPr/>
          <p:nvPr/>
        </p:nvSpPr>
        <p:spPr>
          <a:xfrm>
            <a:off x="1732320" y="864360"/>
            <a:ext cx="889560" cy="355320"/>
          </a:xfrm>
          <a:custGeom>
            <a:avLst/>
            <a:gdLst/>
            <a:ahLst/>
            <a:cxnLst/>
            <a:rect l="0" t="0" r="r" b="b"/>
            <a:pathLst>
              <a:path w="2471" h="987">
                <a:moveTo>
                  <a:pt x="0" y="986"/>
                </a:moveTo>
                <a:lnTo>
                  <a:pt x="2470" y="0"/>
                </a:lnTo>
                <a:lnTo>
                  <a:pt x="2470" y="12"/>
                </a:lnTo>
                <a:lnTo>
                  <a:pt x="32" y="986"/>
                </a:lnTo>
                <a:lnTo>
                  <a:pt x="0" y="986"/>
                </a:lnTo>
                <a:close/>
              </a:path>
            </a:pathLst>
          </a:custGeom>
          <a:solidFill>
            <a:srgbClr val="FFF3E7"/>
          </a:solidFill>
          <a:ln>
            <a:noFill/>
          </a:ln>
        </p:spPr>
      </p:sp>
      <p:sp>
        <p:nvSpPr>
          <p:cNvPr id="19276" name="Freeform 328"/>
          <p:cNvSpPr/>
          <p:nvPr/>
        </p:nvSpPr>
        <p:spPr>
          <a:xfrm>
            <a:off x="1743840" y="868680"/>
            <a:ext cx="878040" cy="351000"/>
          </a:xfrm>
          <a:custGeom>
            <a:avLst/>
            <a:gdLst/>
            <a:ahLst/>
            <a:cxnLst/>
            <a:rect l="0" t="0" r="r" b="b"/>
            <a:pathLst>
              <a:path w="2439" h="975">
                <a:moveTo>
                  <a:pt x="0" y="974"/>
                </a:moveTo>
                <a:lnTo>
                  <a:pt x="2438" y="0"/>
                </a:lnTo>
                <a:lnTo>
                  <a:pt x="2438" y="13"/>
                </a:lnTo>
                <a:lnTo>
                  <a:pt x="31" y="974"/>
                </a:lnTo>
                <a:lnTo>
                  <a:pt x="0" y="974"/>
                </a:lnTo>
                <a:close/>
              </a:path>
            </a:pathLst>
          </a:custGeom>
          <a:solidFill>
            <a:srgbClr val="FFF3E7"/>
          </a:solidFill>
          <a:ln>
            <a:noFill/>
          </a:ln>
        </p:spPr>
      </p:sp>
      <p:sp>
        <p:nvSpPr>
          <p:cNvPr id="19277" name="Freeform 329"/>
          <p:cNvSpPr/>
          <p:nvPr/>
        </p:nvSpPr>
        <p:spPr>
          <a:xfrm>
            <a:off x="1755000" y="873360"/>
            <a:ext cx="866880" cy="346320"/>
          </a:xfrm>
          <a:custGeom>
            <a:avLst/>
            <a:gdLst/>
            <a:ahLst/>
            <a:cxnLst/>
            <a:rect l="0" t="0" r="r" b="b"/>
            <a:pathLst>
              <a:path w="2408" h="962">
                <a:moveTo>
                  <a:pt x="0" y="961"/>
                </a:moveTo>
                <a:lnTo>
                  <a:pt x="2407" y="0"/>
                </a:lnTo>
                <a:lnTo>
                  <a:pt x="2407" y="13"/>
                </a:lnTo>
                <a:lnTo>
                  <a:pt x="32" y="961"/>
                </a:lnTo>
                <a:lnTo>
                  <a:pt x="0" y="961"/>
                </a:lnTo>
                <a:close/>
              </a:path>
            </a:pathLst>
          </a:custGeom>
          <a:solidFill>
            <a:srgbClr val="FFF3E8"/>
          </a:solidFill>
          <a:ln>
            <a:noFill/>
          </a:ln>
        </p:spPr>
      </p:sp>
      <p:sp>
        <p:nvSpPr>
          <p:cNvPr id="19278" name="Freeform 330"/>
          <p:cNvSpPr/>
          <p:nvPr/>
        </p:nvSpPr>
        <p:spPr>
          <a:xfrm>
            <a:off x="1766520" y="878040"/>
            <a:ext cx="855360" cy="341640"/>
          </a:xfrm>
          <a:custGeom>
            <a:avLst/>
            <a:gdLst/>
            <a:ahLst/>
            <a:cxnLst/>
            <a:rect l="0" t="0" r="r" b="b"/>
            <a:pathLst>
              <a:path w="2376" h="949">
                <a:moveTo>
                  <a:pt x="0" y="948"/>
                </a:moveTo>
                <a:lnTo>
                  <a:pt x="2375" y="0"/>
                </a:lnTo>
                <a:lnTo>
                  <a:pt x="2375" y="12"/>
                </a:lnTo>
                <a:lnTo>
                  <a:pt x="32" y="948"/>
                </a:lnTo>
                <a:lnTo>
                  <a:pt x="0" y="948"/>
                </a:lnTo>
                <a:close/>
              </a:path>
            </a:pathLst>
          </a:custGeom>
          <a:solidFill>
            <a:srgbClr val="FFF4E8"/>
          </a:solidFill>
          <a:ln>
            <a:noFill/>
          </a:ln>
        </p:spPr>
      </p:sp>
      <p:sp>
        <p:nvSpPr>
          <p:cNvPr id="19279" name="Freeform 331"/>
          <p:cNvSpPr/>
          <p:nvPr/>
        </p:nvSpPr>
        <p:spPr>
          <a:xfrm>
            <a:off x="1778040" y="882360"/>
            <a:ext cx="843840" cy="337320"/>
          </a:xfrm>
          <a:custGeom>
            <a:avLst/>
            <a:gdLst/>
            <a:ahLst/>
            <a:cxnLst/>
            <a:rect l="0" t="0" r="r" b="b"/>
            <a:pathLst>
              <a:path w="2344" h="937">
                <a:moveTo>
                  <a:pt x="0" y="936"/>
                </a:moveTo>
                <a:lnTo>
                  <a:pt x="2343" y="0"/>
                </a:lnTo>
                <a:lnTo>
                  <a:pt x="2343" y="26"/>
                </a:lnTo>
                <a:lnTo>
                  <a:pt x="63" y="936"/>
                </a:lnTo>
                <a:lnTo>
                  <a:pt x="0" y="936"/>
                </a:lnTo>
                <a:close/>
              </a:path>
            </a:pathLst>
          </a:custGeom>
          <a:solidFill>
            <a:srgbClr val="FFF4E9"/>
          </a:solidFill>
          <a:ln>
            <a:noFill/>
          </a:ln>
        </p:spPr>
      </p:sp>
      <p:sp>
        <p:nvSpPr>
          <p:cNvPr id="19280" name="Freeform 332"/>
          <p:cNvSpPr/>
          <p:nvPr/>
        </p:nvSpPr>
        <p:spPr>
          <a:xfrm>
            <a:off x="1800720" y="891720"/>
            <a:ext cx="821160" cy="327960"/>
          </a:xfrm>
          <a:custGeom>
            <a:avLst/>
            <a:gdLst/>
            <a:ahLst/>
            <a:cxnLst/>
            <a:rect l="0" t="0" r="r" b="b"/>
            <a:pathLst>
              <a:path w="2281" h="911">
                <a:moveTo>
                  <a:pt x="0" y="910"/>
                </a:moveTo>
                <a:lnTo>
                  <a:pt x="2280" y="0"/>
                </a:lnTo>
                <a:lnTo>
                  <a:pt x="2280" y="12"/>
                </a:lnTo>
                <a:lnTo>
                  <a:pt x="32" y="910"/>
                </a:lnTo>
                <a:lnTo>
                  <a:pt x="0" y="910"/>
                </a:lnTo>
                <a:close/>
              </a:path>
            </a:pathLst>
          </a:custGeom>
          <a:solidFill>
            <a:srgbClr val="FFF4EA"/>
          </a:solidFill>
          <a:ln>
            <a:noFill/>
          </a:ln>
        </p:spPr>
      </p:sp>
      <p:sp>
        <p:nvSpPr>
          <p:cNvPr id="19281" name="Freeform 333"/>
          <p:cNvSpPr/>
          <p:nvPr/>
        </p:nvSpPr>
        <p:spPr>
          <a:xfrm>
            <a:off x="1812240" y="896040"/>
            <a:ext cx="809640" cy="323640"/>
          </a:xfrm>
          <a:custGeom>
            <a:avLst/>
            <a:gdLst/>
            <a:ahLst/>
            <a:cxnLst/>
            <a:rect l="0" t="0" r="r" b="b"/>
            <a:pathLst>
              <a:path w="2249" h="899">
                <a:moveTo>
                  <a:pt x="0" y="898"/>
                </a:moveTo>
                <a:lnTo>
                  <a:pt x="2248" y="0"/>
                </a:lnTo>
                <a:lnTo>
                  <a:pt x="2248" y="13"/>
                </a:lnTo>
                <a:lnTo>
                  <a:pt x="31" y="898"/>
                </a:lnTo>
                <a:lnTo>
                  <a:pt x="0" y="898"/>
                </a:lnTo>
                <a:close/>
              </a:path>
            </a:pathLst>
          </a:custGeom>
          <a:solidFill>
            <a:srgbClr val="FFF5EB"/>
          </a:solidFill>
          <a:ln>
            <a:noFill/>
          </a:ln>
        </p:spPr>
      </p:sp>
      <p:sp>
        <p:nvSpPr>
          <p:cNvPr id="19282" name="Freeform 334"/>
          <p:cNvSpPr/>
          <p:nvPr/>
        </p:nvSpPr>
        <p:spPr>
          <a:xfrm>
            <a:off x="1823400" y="900720"/>
            <a:ext cx="798480" cy="318960"/>
          </a:xfrm>
          <a:custGeom>
            <a:avLst/>
            <a:gdLst/>
            <a:ahLst/>
            <a:cxnLst/>
            <a:rect l="0" t="0" r="r" b="b"/>
            <a:pathLst>
              <a:path w="2218" h="886">
                <a:moveTo>
                  <a:pt x="0" y="885"/>
                </a:moveTo>
                <a:lnTo>
                  <a:pt x="2217" y="0"/>
                </a:lnTo>
                <a:lnTo>
                  <a:pt x="2217" y="12"/>
                </a:lnTo>
                <a:lnTo>
                  <a:pt x="32" y="885"/>
                </a:lnTo>
                <a:lnTo>
                  <a:pt x="0" y="885"/>
                </a:lnTo>
                <a:close/>
              </a:path>
            </a:pathLst>
          </a:custGeom>
          <a:solidFill>
            <a:srgbClr val="FFF5EB"/>
          </a:solidFill>
          <a:ln>
            <a:noFill/>
          </a:ln>
        </p:spPr>
      </p:sp>
      <p:sp>
        <p:nvSpPr>
          <p:cNvPr id="19283" name="Freeform 335"/>
          <p:cNvSpPr/>
          <p:nvPr/>
        </p:nvSpPr>
        <p:spPr>
          <a:xfrm>
            <a:off x="1834920" y="905040"/>
            <a:ext cx="786960" cy="314640"/>
          </a:xfrm>
          <a:custGeom>
            <a:avLst/>
            <a:gdLst/>
            <a:ahLst/>
            <a:cxnLst/>
            <a:rect l="0" t="0" r="r" b="b"/>
            <a:pathLst>
              <a:path w="2186" h="874">
                <a:moveTo>
                  <a:pt x="0" y="873"/>
                </a:moveTo>
                <a:lnTo>
                  <a:pt x="2185" y="0"/>
                </a:lnTo>
                <a:lnTo>
                  <a:pt x="2185" y="13"/>
                </a:lnTo>
                <a:lnTo>
                  <a:pt x="32" y="873"/>
                </a:lnTo>
                <a:lnTo>
                  <a:pt x="0" y="873"/>
                </a:lnTo>
                <a:close/>
              </a:path>
            </a:pathLst>
          </a:custGeom>
          <a:solidFill>
            <a:srgbClr val="FFF5EC"/>
          </a:solidFill>
          <a:ln>
            <a:noFill/>
          </a:ln>
        </p:spPr>
      </p:sp>
      <p:sp>
        <p:nvSpPr>
          <p:cNvPr id="19284" name="Freeform 336"/>
          <p:cNvSpPr/>
          <p:nvPr/>
        </p:nvSpPr>
        <p:spPr>
          <a:xfrm>
            <a:off x="1846440" y="909720"/>
            <a:ext cx="775440" cy="309960"/>
          </a:xfrm>
          <a:custGeom>
            <a:avLst/>
            <a:gdLst/>
            <a:ahLst/>
            <a:cxnLst/>
            <a:rect l="0" t="0" r="r" b="b"/>
            <a:pathLst>
              <a:path w="2154" h="861">
                <a:moveTo>
                  <a:pt x="0" y="860"/>
                </a:moveTo>
                <a:lnTo>
                  <a:pt x="2153" y="0"/>
                </a:lnTo>
                <a:lnTo>
                  <a:pt x="2153" y="13"/>
                </a:lnTo>
                <a:lnTo>
                  <a:pt x="31" y="860"/>
                </a:lnTo>
                <a:lnTo>
                  <a:pt x="0" y="860"/>
                </a:lnTo>
                <a:close/>
              </a:path>
            </a:pathLst>
          </a:custGeom>
          <a:solidFill>
            <a:srgbClr val="FFF5EC"/>
          </a:solidFill>
          <a:ln>
            <a:noFill/>
          </a:ln>
        </p:spPr>
      </p:sp>
      <p:sp>
        <p:nvSpPr>
          <p:cNvPr id="19285" name="Freeform 337"/>
          <p:cNvSpPr/>
          <p:nvPr/>
        </p:nvSpPr>
        <p:spPr>
          <a:xfrm>
            <a:off x="1857600" y="914400"/>
            <a:ext cx="764280" cy="305280"/>
          </a:xfrm>
          <a:custGeom>
            <a:avLst/>
            <a:gdLst/>
            <a:ahLst/>
            <a:cxnLst/>
            <a:rect l="0" t="0" r="r" b="b"/>
            <a:pathLst>
              <a:path w="2123" h="848">
                <a:moveTo>
                  <a:pt x="0" y="847"/>
                </a:moveTo>
                <a:lnTo>
                  <a:pt x="2122" y="0"/>
                </a:lnTo>
                <a:lnTo>
                  <a:pt x="2122" y="12"/>
                </a:lnTo>
                <a:lnTo>
                  <a:pt x="32" y="847"/>
                </a:lnTo>
                <a:lnTo>
                  <a:pt x="0" y="847"/>
                </a:lnTo>
                <a:close/>
              </a:path>
            </a:pathLst>
          </a:custGeom>
          <a:solidFill>
            <a:srgbClr val="FFF6ED"/>
          </a:solidFill>
          <a:ln>
            <a:noFill/>
          </a:ln>
        </p:spPr>
      </p:sp>
      <p:sp>
        <p:nvSpPr>
          <p:cNvPr id="19286" name="Freeform 338"/>
          <p:cNvSpPr/>
          <p:nvPr/>
        </p:nvSpPr>
        <p:spPr>
          <a:xfrm>
            <a:off x="1869120" y="918720"/>
            <a:ext cx="752760" cy="300960"/>
          </a:xfrm>
          <a:custGeom>
            <a:avLst/>
            <a:gdLst/>
            <a:ahLst/>
            <a:cxnLst/>
            <a:rect l="0" t="0" r="r" b="b"/>
            <a:pathLst>
              <a:path w="2091" h="836">
                <a:moveTo>
                  <a:pt x="0" y="835"/>
                </a:moveTo>
                <a:lnTo>
                  <a:pt x="2090" y="0"/>
                </a:lnTo>
                <a:lnTo>
                  <a:pt x="2090" y="13"/>
                </a:lnTo>
                <a:lnTo>
                  <a:pt x="33" y="835"/>
                </a:lnTo>
                <a:lnTo>
                  <a:pt x="0" y="835"/>
                </a:lnTo>
                <a:close/>
              </a:path>
            </a:pathLst>
          </a:custGeom>
          <a:solidFill>
            <a:srgbClr val="FFF6ED"/>
          </a:solidFill>
          <a:ln>
            <a:noFill/>
          </a:ln>
        </p:spPr>
      </p:sp>
      <p:sp>
        <p:nvSpPr>
          <p:cNvPr id="19287" name="Freeform 339"/>
          <p:cNvSpPr/>
          <p:nvPr/>
        </p:nvSpPr>
        <p:spPr>
          <a:xfrm>
            <a:off x="1880640" y="923400"/>
            <a:ext cx="741240" cy="296280"/>
          </a:xfrm>
          <a:custGeom>
            <a:avLst/>
            <a:gdLst/>
            <a:ahLst/>
            <a:cxnLst/>
            <a:rect l="0" t="0" r="r" b="b"/>
            <a:pathLst>
              <a:path w="2059" h="823">
                <a:moveTo>
                  <a:pt x="0" y="822"/>
                </a:moveTo>
                <a:lnTo>
                  <a:pt x="2058" y="0"/>
                </a:lnTo>
                <a:lnTo>
                  <a:pt x="2058" y="13"/>
                </a:lnTo>
                <a:lnTo>
                  <a:pt x="31" y="822"/>
                </a:lnTo>
                <a:lnTo>
                  <a:pt x="0" y="822"/>
                </a:lnTo>
                <a:close/>
              </a:path>
            </a:pathLst>
          </a:custGeom>
          <a:solidFill>
            <a:srgbClr val="FFF6EE"/>
          </a:solidFill>
          <a:ln>
            <a:noFill/>
          </a:ln>
        </p:spPr>
      </p:sp>
      <p:sp>
        <p:nvSpPr>
          <p:cNvPr id="19288" name="Freeform 340"/>
          <p:cNvSpPr/>
          <p:nvPr/>
        </p:nvSpPr>
        <p:spPr>
          <a:xfrm>
            <a:off x="1891800" y="928080"/>
            <a:ext cx="730080" cy="291600"/>
          </a:xfrm>
          <a:custGeom>
            <a:avLst/>
            <a:gdLst/>
            <a:ahLst/>
            <a:cxnLst/>
            <a:rect l="0" t="0" r="r" b="b"/>
            <a:pathLst>
              <a:path w="2028" h="810">
                <a:moveTo>
                  <a:pt x="0" y="809"/>
                </a:moveTo>
                <a:lnTo>
                  <a:pt x="2027" y="0"/>
                </a:lnTo>
                <a:lnTo>
                  <a:pt x="2027" y="12"/>
                </a:lnTo>
                <a:lnTo>
                  <a:pt x="32" y="809"/>
                </a:lnTo>
                <a:lnTo>
                  <a:pt x="0" y="809"/>
                </a:lnTo>
                <a:close/>
              </a:path>
            </a:pathLst>
          </a:custGeom>
          <a:solidFill>
            <a:srgbClr val="FFF7EE"/>
          </a:solidFill>
          <a:ln>
            <a:noFill/>
          </a:ln>
        </p:spPr>
      </p:sp>
      <p:sp>
        <p:nvSpPr>
          <p:cNvPr id="19289" name="Freeform 341"/>
          <p:cNvSpPr/>
          <p:nvPr/>
        </p:nvSpPr>
        <p:spPr>
          <a:xfrm>
            <a:off x="1903320" y="932400"/>
            <a:ext cx="718560" cy="287280"/>
          </a:xfrm>
          <a:custGeom>
            <a:avLst/>
            <a:gdLst/>
            <a:ahLst/>
            <a:cxnLst/>
            <a:rect l="0" t="0" r="r" b="b"/>
            <a:pathLst>
              <a:path w="1996" h="798">
                <a:moveTo>
                  <a:pt x="0" y="797"/>
                </a:moveTo>
                <a:lnTo>
                  <a:pt x="1995" y="0"/>
                </a:lnTo>
                <a:lnTo>
                  <a:pt x="1995" y="13"/>
                </a:lnTo>
                <a:lnTo>
                  <a:pt x="31" y="797"/>
                </a:lnTo>
                <a:lnTo>
                  <a:pt x="0" y="797"/>
                </a:lnTo>
                <a:close/>
              </a:path>
            </a:pathLst>
          </a:custGeom>
          <a:solidFill>
            <a:srgbClr val="FFF7EF"/>
          </a:solidFill>
          <a:ln>
            <a:noFill/>
          </a:ln>
        </p:spPr>
      </p:sp>
      <p:sp>
        <p:nvSpPr>
          <p:cNvPr id="19290" name="Freeform 342"/>
          <p:cNvSpPr/>
          <p:nvPr/>
        </p:nvSpPr>
        <p:spPr>
          <a:xfrm>
            <a:off x="1914480" y="937080"/>
            <a:ext cx="707400" cy="282600"/>
          </a:xfrm>
          <a:custGeom>
            <a:avLst/>
            <a:gdLst/>
            <a:ahLst/>
            <a:cxnLst/>
            <a:rect l="0" t="0" r="r" b="b"/>
            <a:pathLst>
              <a:path w="1965" h="785">
                <a:moveTo>
                  <a:pt x="0" y="784"/>
                </a:moveTo>
                <a:lnTo>
                  <a:pt x="1964" y="0"/>
                </a:lnTo>
                <a:lnTo>
                  <a:pt x="1964" y="13"/>
                </a:lnTo>
                <a:lnTo>
                  <a:pt x="32" y="784"/>
                </a:lnTo>
                <a:lnTo>
                  <a:pt x="0" y="784"/>
                </a:lnTo>
                <a:close/>
              </a:path>
            </a:pathLst>
          </a:custGeom>
          <a:solidFill>
            <a:srgbClr val="FFF7EF"/>
          </a:solidFill>
          <a:ln>
            <a:noFill/>
          </a:ln>
        </p:spPr>
      </p:sp>
      <p:sp>
        <p:nvSpPr>
          <p:cNvPr id="19291" name="Freeform 343"/>
          <p:cNvSpPr/>
          <p:nvPr/>
        </p:nvSpPr>
        <p:spPr>
          <a:xfrm>
            <a:off x="1926000" y="941760"/>
            <a:ext cx="695880" cy="277920"/>
          </a:xfrm>
          <a:custGeom>
            <a:avLst/>
            <a:gdLst/>
            <a:ahLst/>
            <a:cxnLst/>
            <a:rect l="0" t="0" r="r" b="b"/>
            <a:pathLst>
              <a:path w="1933" h="772">
                <a:moveTo>
                  <a:pt x="0" y="771"/>
                </a:moveTo>
                <a:lnTo>
                  <a:pt x="1932" y="0"/>
                </a:lnTo>
                <a:lnTo>
                  <a:pt x="1932" y="12"/>
                </a:lnTo>
                <a:lnTo>
                  <a:pt x="32" y="771"/>
                </a:lnTo>
                <a:lnTo>
                  <a:pt x="0" y="771"/>
                </a:lnTo>
                <a:close/>
              </a:path>
            </a:pathLst>
          </a:custGeom>
          <a:solidFill>
            <a:srgbClr val="FFF7F0"/>
          </a:solidFill>
          <a:ln>
            <a:noFill/>
          </a:ln>
        </p:spPr>
      </p:sp>
      <p:sp>
        <p:nvSpPr>
          <p:cNvPr id="19292" name="Freeform 344"/>
          <p:cNvSpPr/>
          <p:nvPr/>
        </p:nvSpPr>
        <p:spPr>
          <a:xfrm>
            <a:off x="1937520" y="946080"/>
            <a:ext cx="684360" cy="273600"/>
          </a:xfrm>
          <a:custGeom>
            <a:avLst/>
            <a:gdLst/>
            <a:ahLst/>
            <a:cxnLst/>
            <a:rect l="0" t="0" r="r" b="b"/>
            <a:pathLst>
              <a:path w="1901" h="760">
                <a:moveTo>
                  <a:pt x="0" y="759"/>
                </a:moveTo>
                <a:lnTo>
                  <a:pt x="1900" y="0"/>
                </a:lnTo>
                <a:lnTo>
                  <a:pt x="1900" y="13"/>
                </a:lnTo>
                <a:lnTo>
                  <a:pt x="31" y="759"/>
                </a:lnTo>
                <a:lnTo>
                  <a:pt x="0" y="759"/>
                </a:lnTo>
                <a:close/>
              </a:path>
            </a:pathLst>
          </a:custGeom>
          <a:solidFill>
            <a:srgbClr val="FFF8F0"/>
          </a:solidFill>
          <a:ln>
            <a:noFill/>
          </a:ln>
        </p:spPr>
      </p:sp>
      <p:sp>
        <p:nvSpPr>
          <p:cNvPr id="19293" name="Freeform 345"/>
          <p:cNvSpPr/>
          <p:nvPr/>
        </p:nvSpPr>
        <p:spPr>
          <a:xfrm>
            <a:off x="1948680" y="950760"/>
            <a:ext cx="673200" cy="268920"/>
          </a:xfrm>
          <a:custGeom>
            <a:avLst/>
            <a:gdLst/>
            <a:ahLst/>
            <a:cxnLst/>
            <a:rect l="0" t="0" r="r" b="b"/>
            <a:pathLst>
              <a:path w="1870" h="747">
                <a:moveTo>
                  <a:pt x="0" y="746"/>
                </a:moveTo>
                <a:lnTo>
                  <a:pt x="1869" y="0"/>
                </a:lnTo>
                <a:lnTo>
                  <a:pt x="1869" y="12"/>
                </a:lnTo>
                <a:lnTo>
                  <a:pt x="32" y="746"/>
                </a:lnTo>
                <a:lnTo>
                  <a:pt x="0" y="746"/>
                </a:lnTo>
                <a:close/>
              </a:path>
            </a:pathLst>
          </a:custGeom>
          <a:solidFill>
            <a:srgbClr val="FFF8F1"/>
          </a:solidFill>
          <a:ln>
            <a:noFill/>
          </a:ln>
        </p:spPr>
      </p:sp>
      <p:sp>
        <p:nvSpPr>
          <p:cNvPr id="19294" name="Freeform 346"/>
          <p:cNvSpPr/>
          <p:nvPr/>
        </p:nvSpPr>
        <p:spPr>
          <a:xfrm>
            <a:off x="1960200" y="955080"/>
            <a:ext cx="661680" cy="264600"/>
          </a:xfrm>
          <a:custGeom>
            <a:avLst/>
            <a:gdLst/>
            <a:ahLst/>
            <a:cxnLst/>
            <a:rect l="0" t="0" r="r" b="b"/>
            <a:pathLst>
              <a:path w="1838" h="735">
                <a:moveTo>
                  <a:pt x="0" y="734"/>
                </a:moveTo>
                <a:lnTo>
                  <a:pt x="1837" y="0"/>
                </a:lnTo>
                <a:lnTo>
                  <a:pt x="1837" y="26"/>
                </a:lnTo>
                <a:lnTo>
                  <a:pt x="63" y="734"/>
                </a:lnTo>
                <a:lnTo>
                  <a:pt x="0" y="734"/>
                </a:lnTo>
                <a:close/>
              </a:path>
            </a:pathLst>
          </a:custGeom>
          <a:solidFill>
            <a:srgbClr val="FFF8F1"/>
          </a:solidFill>
          <a:ln>
            <a:noFill/>
          </a:ln>
        </p:spPr>
      </p:sp>
      <p:sp>
        <p:nvSpPr>
          <p:cNvPr id="19295" name="Freeform 347"/>
          <p:cNvSpPr/>
          <p:nvPr/>
        </p:nvSpPr>
        <p:spPr>
          <a:xfrm>
            <a:off x="1982880" y="964440"/>
            <a:ext cx="639000" cy="255240"/>
          </a:xfrm>
          <a:custGeom>
            <a:avLst/>
            <a:gdLst/>
            <a:ahLst/>
            <a:cxnLst/>
            <a:rect l="0" t="0" r="r" b="b"/>
            <a:pathLst>
              <a:path w="1775" h="709">
                <a:moveTo>
                  <a:pt x="0" y="708"/>
                </a:moveTo>
                <a:lnTo>
                  <a:pt x="1774" y="0"/>
                </a:lnTo>
                <a:lnTo>
                  <a:pt x="1774" y="12"/>
                </a:lnTo>
                <a:lnTo>
                  <a:pt x="32" y="708"/>
                </a:lnTo>
                <a:lnTo>
                  <a:pt x="0" y="708"/>
                </a:lnTo>
                <a:close/>
              </a:path>
            </a:pathLst>
          </a:custGeom>
          <a:solidFill>
            <a:srgbClr val="FFF8F2"/>
          </a:solidFill>
          <a:ln>
            <a:noFill/>
          </a:ln>
        </p:spPr>
      </p:sp>
      <p:sp>
        <p:nvSpPr>
          <p:cNvPr id="19296" name="Freeform 348"/>
          <p:cNvSpPr/>
          <p:nvPr/>
        </p:nvSpPr>
        <p:spPr>
          <a:xfrm>
            <a:off x="1994400" y="968760"/>
            <a:ext cx="627480" cy="250920"/>
          </a:xfrm>
          <a:custGeom>
            <a:avLst/>
            <a:gdLst/>
            <a:ahLst/>
            <a:cxnLst/>
            <a:rect l="0" t="0" r="r" b="b"/>
            <a:pathLst>
              <a:path w="1743" h="697">
                <a:moveTo>
                  <a:pt x="0" y="696"/>
                </a:moveTo>
                <a:lnTo>
                  <a:pt x="1742" y="0"/>
                </a:lnTo>
                <a:lnTo>
                  <a:pt x="1742" y="13"/>
                </a:lnTo>
                <a:lnTo>
                  <a:pt x="32" y="696"/>
                </a:lnTo>
                <a:lnTo>
                  <a:pt x="0" y="696"/>
                </a:lnTo>
                <a:close/>
              </a:path>
            </a:pathLst>
          </a:custGeom>
          <a:solidFill>
            <a:srgbClr val="FFF9F2"/>
          </a:solidFill>
          <a:ln>
            <a:noFill/>
          </a:ln>
        </p:spPr>
      </p:sp>
      <p:sp>
        <p:nvSpPr>
          <p:cNvPr id="19297" name="Freeform 349"/>
          <p:cNvSpPr/>
          <p:nvPr/>
        </p:nvSpPr>
        <p:spPr>
          <a:xfrm>
            <a:off x="2005920" y="973440"/>
            <a:ext cx="615960" cy="246240"/>
          </a:xfrm>
          <a:custGeom>
            <a:avLst/>
            <a:gdLst/>
            <a:ahLst/>
            <a:cxnLst/>
            <a:rect l="0" t="0" r="r" b="b"/>
            <a:pathLst>
              <a:path w="1711" h="684">
                <a:moveTo>
                  <a:pt x="0" y="683"/>
                </a:moveTo>
                <a:lnTo>
                  <a:pt x="1710" y="0"/>
                </a:lnTo>
                <a:lnTo>
                  <a:pt x="1710" y="25"/>
                </a:lnTo>
                <a:lnTo>
                  <a:pt x="63" y="683"/>
                </a:lnTo>
                <a:lnTo>
                  <a:pt x="0" y="683"/>
                </a:lnTo>
                <a:close/>
              </a:path>
            </a:pathLst>
          </a:custGeom>
          <a:solidFill>
            <a:srgbClr val="FFF9F3"/>
          </a:solidFill>
          <a:ln>
            <a:noFill/>
          </a:ln>
        </p:spPr>
      </p:sp>
      <p:sp>
        <p:nvSpPr>
          <p:cNvPr id="19298" name="Freeform 350"/>
          <p:cNvSpPr/>
          <p:nvPr/>
        </p:nvSpPr>
        <p:spPr>
          <a:xfrm>
            <a:off x="2028600" y="982440"/>
            <a:ext cx="593280" cy="237240"/>
          </a:xfrm>
          <a:custGeom>
            <a:avLst/>
            <a:gdLst/>
            <a:ahLst/>
            <a:cxnLst/>
            <a:rect l="0" t="0" r="r" b="b"/>
            <a:pathLst>
              <a:path w="1648" h="659">
                <a:moveTo>
                  <a:pt x="0" y="658"/>
                </a:moveTo>
                <a:lnTo>
                  <a:pt x="1647" y="0"/>
                </a:lnTo>
                <a:lnTo>
                  <a:pt x="1647" y="13"/>
                </a:lnTo>
                <a:lnTo>
                  <a:pt x="32" y="658"/>
                </a:lnTo>
                <a:lnTo>
                  <a:pt x="0" y="658"/>
                </a:lnTo>
                <a:close/>
              </a:path>
            </a:pathLst>
          </a:custGeom>
          <a:solidFill>
            <a:srgbClr val="FFF9F3"/>
          </a:solidFill>
          <a:ln>
            <a:noFill/>
          </a:ln>
        </p:spPr>
      </p:sp>
      <p:sp>
        <p:nvSpPr>
          <p:cNvPr id="19299" name="Freeform 351"/>
          <p:cNvSpPr/>
          <p:nvPr/>
        </p:nvSpPr>
        <p:spPr>
          <a:xfrm>
            <a:off x="2040120" y="987120"/>
            <a:ext cx="581760" cy="232560"/>
          </a:xfrm>
          <a:custGeom>
            <a:avLst/>
            <a:gdLst/>
            <a:ahLst/>
            <a:cxnLst/>
            <a:rect l="0" t="0" r="r" b="b"/>
            <a:pathLst>
              <a:path w="1616" h="646">
                <a:moveTo>
                  <a:pt x="0" y="645"/>
                </a:moveTo>
                <a:lnTo>
                  <a:pt x="1615" y="0"/>
                </a:lnTo>
                <a:lnTo>
                  <a:pt x="1615" y="12"/>
                </a:lnTo>
                <a:lnTo>
                  <a:pt x="31" y="645"/>
                </a:lnTo>
                <a:lnTo>
                  <a:pt x="0" y="645"/>
                </a:lnTo>
                <a:close/>
              </a:path>
            </a:pathLst>
          </a:custGeom>
          <a:solidFill>
            <a:srgbClr val="FFF9F4"/>
          </a:solidFill>
          <a:ln>
            <a:noFill/>
          </a:ln>
        </p:spPr>
      </p:sp>
      <p:sp>
        <p:nvSpPr>
          <p:cNvPr id="19300" name="Freeform 352"/>
          <p:cNvSpPr/>
          <p:nvPr/>
        </p:nvSpPr>
        <p:spPr>
          <a:xfrm>
            <a:off x="2051280" y="991440"/>
            <a:ext cx="570600" cy="228240"/>
          </a:xfrm>
          <a:custGeom>
            <a:avLst/>
            <a:gdLst/>
            <a:ahLst/>
            <a:cxnLst/>
            <a:rect l="0" t="0" r="r" b="b"/>
            <a:pathLst>
              <a:path w="1585" h="634">
                <a:moveTo>
                  <a:pt x="0" y="633"/>
                </a:moveTo>
                <a:lnTo>
                  <a:pt x="1584" y="0"/>
                </a:lnTo>
                <a:lnTo>
                  <a:pt x="1584" y="13"/>
                </a:lnTo>
                <a:lnTo>
                  <a:pt x="32" y="633"/>
                </a:lnTo>
                <a:lnTo>
                  <a:pt x="0" y="633"/>
                </a:lnTo>
                <a:close/>
              </a:path>
            </a:pathLst>
          </a:custGeom>
          <a:solidFill>
            <a:srgbClr val="FFFAF4"/>
          </a:solidFill>
          <a:ln>
            <a:noFill/>
          </a:ln>
        </p:spPr>
      </p:sp>
      <p:sp>
        <p:nvSpPr>
          <p:cNvPr id="19301" name="Freeform 353"/>
          <p:cNvSpPr/>
          <p:nvPr/>
        </p:nvSpPr>
        <p:spPr>
          <a:xfrm>
            <a:off x="2062800" y="996120"/>
            <a:ext cx="559080" cy="223560"/>
          </a:xfrm>
          <a:custGeom>
            <a:avLst/>
            <a:gdLst/>
            <a:ahLst/>
            <a:cxnLst/>
            <a:rect l="0" t="0" r="r" b="b"/>
            <a:pathLst>
              <a:path w="1553" h="621">
                <a:moveTo>
                  <a:pt x="0" y="620"/>
                </a:moveTo>
                <a:lnTo>
                  <a:pt x="1552" y="0"/>
                </a:lnTo>
                <a:lnTo>
                  <a:pt x="1552" y="13"/>
                </a:lnTo>
                <a:lnTo>
                  <a:pt x="32" y="620"/>
                </a:lnTo>
                <a:lnTo>
                  <a:pt x="0" y="620"/>
                </a:lnTo>
                <a:close/>
              </a:path>
            </a:pathLst>
          </a:custGeom>
          <a:solidFill>
            <a:srgbClr val="FFFAF5"/>
          </a:solidFill>
          <a:ln>
            <a:noFill/>
          </a:ln>
        </p:spPr>
      </p:sp>
      <p:sp>
        <p:nvSpPr>
          <p:cNvPr id="19302" name="Freeform 354"/>
          <p:cNvSpPr/>
          <p:nvPr/>
        </p:nvSpPr>
        <p:spPr>
          <a:xfrm>
            <a:off x="2074320" y="1000800"/>
            <a:ext cx="547560" cy="218880"/>
          </a:xfrm>
          <a:custGeom>
            <a:avLst/>
            <a:gdLst/>
            <a:ahLst/>
            <a:cxnLst/>
            <a:rect l="0" t="0" r="r" b="b"/>
            <a:pathLst>
              <a:path w="1521" h="608">
                <a:moveTo>
                  <a:pt x="0" y="607"/>
                </a:moveTo>
                <a:lnTo>
                  <a:pt x="1520" y="0"/>
                </a:lnTo>
                <a:lnTo>
                  <a:pt x="1520" y="25"/>
                </a:lnTo>
                <a:lnTo>
                  <a:pt x="63" y="607"/>
                </a:lnTo>
                <a:lnTo>
                  <a:pt x="0" y="607"/>
                </a:lnTo>
                <a:close/>
              </a:path>
            </a:pathLst>
          </a:custGeom>
          <a:solidFill>
            <a:srgbClr val="FFFAF5"/>
          </a:solidFill>
          <a:ln>
            <a:noFill/>
          </a:ln>
        </p:spPr>
      </p:sp>
      <p:sp>
        <p:nvSpPr>
          <p:cNvPr id="19303" name="Freeform 355"/>
          <p:cNvSpPr/>
          <p:nvPr/>
        </p:nvSpPr>
        <p:spPr>
          <a:xfrm>
            <a:off x="2097000" y="1009800"/>
            <a:ext cx="524880" cy="209880"/>
          </a:xfrm>
          <a:custGeom>
            <a:avLst/>
            <a:gdLst/>
            <a:ahLst/>
            <a:cxnLst/>
            <a:rect l="0" t="0" r="r" b="b"/>
            <a:pathLst>
              <a:path w="1458" h="583">
                <a:moveTo>
                  <a:pt x="0" y="582"/>
                </a:moveTo>
                <a:lnTo>
                  <a:pt x="1457" y="0"/>
                </a:lnTo>
                <a:lnTo>
                  <a:pt x="1457" y="25"/>
                </a:lnTo>
                <a:lnTo>
                  <a:pt x="63" y="582"/>
                </a:lnTo>
                <a:lnTo>
                  <a:pt x="0" y="582"/>
                </a:lnTo>
                <a:close/>
              </a:path>
            </a:pathLst>
          </a:custGeom>
          <a:solidFill>
            <a:srgbClr val="FFFAF6"/>
          </a:solidFill>
          <a:ln>
            <a:noFill/>
          </a:ln>
        </p:spPr>
      </p:sp>
      <p:sp>
        <p:nvSpPr>
          <p:cNvPr id="19304" name="Freeform 356"/>
          <p:cNvSpPr/>
          <p:nvPr/>
        </p:nvSpPr>
        <p:spPr>
          <a:xfrm>
            <a:off x="2119680" y="1018800"/>
            <a:ext cx="502200" cy="200880"/>
          </a:xfrm>
          <a:custGeom>
            <a:avLst/>
            <a:gdLst/>
            <a:ahLst/>
            <a:cxnLst/>
            <a:rect l="0" t="0" r="r" b="b"/>
            <a:pathLst>
              <a:path w="1395" h="558">
                <a:moveTo>
                  <a:pt x="0" y="557"/>
                </a:moveTo>
                <a:lnTo>
                  <a:pt x="1394" y="0"/>
                </a:lnTo>
                <a:lnTo>
                  <a:pt x="1394" y="13"/>
                </a:lnTo>
                <a:lnTo>
                  <a:pt x="32" y="557"/>
                </a:lnTo>
                <a:lnTo>
                  <a:pt x="0" y="557"/>
                </a:lnTo>
                <a:close/>
              </a:path>
            </a:pathLst>
          </a:custGeom>
          <a:solidFill>
            <a:srgbClr val="FFFBF6"/>
          </a:solidFill>
          <a:ln>
            <a:noFill/>
          </a:ln>
        </p:spPr>
      </p:sp>
      <p:sp>
        <p:nvSpPr>
          <p:cNvPr id="19305" name="Freeform 357"/>
          <p:cNvSpPr/>
          <p:nvPr/>
        </p:nvSpPr>
        <p:spPr>
          <a:xfrm>
            <a:off x="2131200" y="1023480"/>
            <a:ext cx="490680" cy="196200"/>
          </a:xfrm>
          <a:custGeom>
            <a:avLst/>
            <a:gdLst/>
            <a:ahLst/>
            <a:cxnLst/>
            <a:rect l="0" t="0" r="r" b="b"/>
            <a:pathLst>
              <a:path w="1363" h="545">
                <a:moveTo>
                  <a:pt x="0" y="544"/>
                </a:moveTo>
                <a:lnTo>
                  <a:pt x="1362" y="0"/>
                </a:lnTo>
                <a:lnTo>
                  <a:pt x="1362" y="13"/>
                </a:lnTo>
                <a:lnTo>
                  <a:pt x="31" y="544"/>
                </a:lnTo>
                <a:lnTo>
                  <a:pt x="0" y="544"/>
                </a:lnTo>
                <a:close/>
              </a:path>
            </a:pathLst>
          </a:custGeom>
          <a:solidFill>
            <a:srgbClr val="FFFBF7"/>
          </a:solidFill>
          <a:ln>
            <a:noFill/>
          </a:ln>
        </p:spPr>
      </p:sp>
      <p:sp>
        <p:nvSpPr>
          <p:cNvPr id="19306" name="Freeform 358"/>
          <p:cNvSpPr/>
          <p:nvPr/>
        </p:nvSpPr>
        <p:spPr>
          <a:xfrm>
            <a:off x="2142360" y="1028160"/>
            <a:ext cx="479520" cy="191520"/>
          </a:xfrm>
          <a:custGeom>
            <a:avLst/>
            <a:gdLst/>
            <a:ahLst/>
            <a:cxnLst/>
            <a:rect l="0" t="0" r="r" b="b"/>
            <a:pathLst>
              <a:path w="1332" h="532">
                <a:moveTo>
                  <a:pt x="0" y="531"/>
                </a:moveTo>
                <a:lnTo>
                  <a:pt x="1331" y="0"/>
                </a:lnTo>
                <a:lnTo>
                  <a:pt x="1331" y="25"/>
                </a:lnTo>
                <a:lnTo>
                  <a:pt x="65" y="531"/>
                </a:lnTo>
                <a:lnTo>
                  <a:pt x="0" y="531"/>
                </a:lnTo>
                <a:close/>
              </a:path>
            </a:pathLst>
          </a:custGeom>
          <a:solidFill>
            <a:srgbClr val="FFFBF7"/>
          </a:solidFill>
          <a:ln>
            <a:noFill/>
          </a:ln>
        </p:spPr>
      </p:sp>
      <p:sp>
        <p:nvSpPr>
          <p:cNvPr id="19307" name="Freeform 359"/>
          <p:cNvSpPr/>
          <p:nvPr/>
        </p:nvSpPr>
        <p:spPr>
          <a:xfrm>
            <a:off x="2165400" y="1037160"/>
            <a:ext cx="456480" cy="182520"/>
          </a:xfrm>
          <a:custGeom>
            <a:avLst/>
            <a:gdLst/>
            <a:ahLst/>
            <a:cxnLst/>
            <a:rect l="0" t="0" r="r" b="b"/>
            <a:pathLst>
              <a:path w="1268" h="507">
                <a:moveTo>
                  <a:pt x="0" y="506"/>
                </a:moveTo>
                <a:lnTo>
                  <a:pt x="1267" y="0"/>
                </a:lnTo>
                <a:lnTo>
                  <a:pt x="1267" y="25"/>
                </a:lnTo>
                <a:lnTo>
                  <a:pt x="63" y="506"/>
                </a:lnTo>
                <a:lnTo>
                  <a:pt x="0" y="506"/>
                </a:lnTo>
                <a:close/>
              </a:path>
            </a:pathLst>
          </a:custGeom>
          <a:solidFill>
            <a:srgbClr val="FFFBF8"/>
          </a:solidFill>
          <a:ln>
            <a:noFill/>
          </a:ln>
        </p:spPr>
      </p:sp>
      <p:sp>
        <p:nvSpPr>
          <p:cNvPr id="19308" name="Freeform 360"/>
          <p:cNvSpPr/>
          <p:nvPr/>
        </p:nvSpPr>
        <p:spPr>
          <a:xfrm>
            <a:off x="2188080" y="1046160"/>
            <a:ext cx="433800" cy="173520"/>
          </a:xfrm>
          <a:custGeom>
            <a:avLst/>
            <a:gdLst/>
            <a:ahLst/>
            <a:cxnLst/>
            <a:rect l="0" t="0" r="r" b="b"/>
            <a:pathLst>
              <a:path w="1205" h="482">
                <a:moveTo>
                  <a:pt x="0" y="481"/>
                </a:moveTo>
                <a:lnTo>
                  <a:pt x="1204" y="0"/>
                </a:lnTo>
                <a:lnTo>
                  <a:pt x="1204" y="25"/>
                </a:lnTo>
                <a:lnTo>
                  <a:pt x="63" y="481"/>
                </a:lnTo>
                <a:lnTo>
                  <a:pt x="0" y="481"/>
                </a:lnTo>
                <a:close/>
              </a:path>
            </a:pathLst>
          </a:custGeom>
          <a:solidFill>
            <a:srgbClr val="FFFCF8"/>
          </a:solidFill>
          <a:ln>
            <a:noFill/>
          </a:ln>
        </p:spPr>
      </p:sp>
      <p:sp>
        <p:nvSpPr>
          <p:cNvPr id="19309" name="Freeform 361"/>
          <p:cNvSpPr/>
          <p:nvPr/>
        </p:nvSpPr>
        <p:spPr>
          <a:xfrm>
            <a:off x="2210760" y="1055160"/>
            <a:ext cx="411120" cy="164520"/>
          </a:xfrm>
          <a:custGeom>
            <a:avLst/>
            <a:gdLst/>
            <a:ahLst/>
            <a:cxnLst/>
            <a:rect l="0" t="0" r="r" b="b"/>
            <a:pathLst>
              <a:path w="1142" h="457">
                <a:moveTo>
                  <a:pt x="0" y="456"/>
                </a:moveTo>
                <a:lnTo>
                  <a:pt x="1141" y="0"/>
                </a:lnTo>
                <a:lnTo>
                  <a:pt x="1141" y="27"/>
                </a:lnTo>
                <a:lnTo>
                  <a:pt x="64" y="456"/>
                </a:lnTo>
                <a:lnTo>
                  <a:pt x="0" y="456"/>
                </a:lnTo>
                <a:close/>
              </a:path>
            </a:pathLst>
          </a:custGeom>
          <a:solidFill>
            <a:srgbClr val="FFFCF9"/>
          </a:solidFill>
          <a:ln>
            <a:noFill/>
          </a:ln>
        </p:spPr>
      </p:sp>
      <p:sp>
        <p:nvSpPr>
          <p:cNvPr id="19310" name="Freeform 362"/>
          <p:cNvSpPr/>
          <p:nvPr/>
        </p:nvSpPr>
        <p:spPr>
          <a:xfrm>
            <a:off x="2233800" y="1064520"/>
            <a:ext cx="388080" cy="155160"/>
          </a:xfrm>
          <a:custGeom>
            <a:avLst/>
            <a:gdLst/>
            <a:ahLst/>
            <a:cxnLst/>
            <a:rect l="0" t="0" r="r" b="b"/>
            <a:pathLst>
              <a:path w="1078" h="431">
                <a:moveTo>
                  <a:pt x="0" y="430"/>
                </a:moveTo>
                <a:lnTo>
                  <a:pt x="1077" y="0"/>
                </a:lnTo>
                <a:lnTo>
                  <a:pt x="1077" y="12"/>
                </a:lnTo>
                <a:lnTo>
                  <a:pt x="31" y="430"/>
                </a:lnTo>
                <a:lnTo>
                  <a:pt x="0" y="430"/>
                </a:lnTo>
                <a:close/>
              </a:path>
            </a:pathLst>
          </a:custGeom>
          <a:solidFill>
            <a:srgbClr val="FFFCF9"/>
          </a:solidFill>
          <a:ln>
            <a:noFill/>
          </a:ln>
        </p:spPr>
      </p:sp>
      <p:sp>
        <p:nvSpPr>
          <p:cNvPr id="19311" name="Freeform 363"/>
          <p:cNvSpPr/>
          <p:nvPr/>
        </p:nvSpPr>
        <p:spPr>
          <a:xfrm>
            <a:off x="2244960" y="1068840"/>
            <a:ext cx="376920" cy="150840"/>
          </a:xfrm>
          <a:custGeom>
            <a:avLst/>
            <a:gdLst/>
            <a:ahLst/>
            <a:cxnLst/>
            <a:rect l="0" t="0" r="r" b="b"/>
            <a:pathLst>
              <a:path w="1047" h="419">
                <a:moveTo>
                  <a:pt x="0" y="418"/>
                </a:moveTo>
                <a:lnTo>
                  <a:pt x="1046" y="0"/>
                </a:lnTo>
                <a:lnTo>
                  <a:pt x="1046" y="13"/>
                </a:lnTo>
                <a:lnTo>
                  <a:pt x="32" y="418"/>
                </a:lnTo>
                <a:lnTo>
                  <a:pt x="0" y="418"/>
                </a:lnTo>
                <a:close/>
              </a:path>
            </a:pathLst>
          </a:custGeom>
          <a:solidFill>
            <a:srgbClr val="FFFCFA"/>
          </a:solidFill>
          <a:ln>
            <a:noFill/>
          </a:ln>
        </p:spPr>
      </p:sp>
      <p:sp>
        <p:nvSpPr>
          <p:cNvPr id="19312" name="Freeform 364"/>
          <p:cNvSpPr/>
          <p:nvPr/>
        </p:nvSpPr>
        <p:spPr>
          <a:xfrm>
            <a:off x="2256480" y="1073520"/>
            <a:ext cx="365400" cy="146160"/>
          </a:xfrm>
          <a:custGeom>
            <a:avLst/>
            <a:gdLst/>
            <a:ahLst/>
            <a:cxnLst/>
            <a:rect l="0" t="0" r="r" b="b"/>
            <a:pathLst>
              <a:path w="1015" h="406">
                <a:moveTo>
                  <a:pt x="0" y="405"/>
                </a:moveTo>
                <a:lnTo>
                  <a:pt x="1014" y="0"/>
                </a:lnTo>
                <a:lnTo>
                  <a:pt x="1014" y="25"/>
                </a:lnTo>
                <a:lnTo>
                  <a:pt x="63" y="405"/>
                </a:lnTo>
                <a:lnTo>
                  <a:pt x="0" y="405"/>
                </a:lnTo>
                <a:close/>
              </a:path>
            </a:pathLst>
          </a:custGeom>
          <a:solidFill>
            <a:srgbClr val="FFFCFA"/>
          </a:solidFill>
          <a:ln>
            <a:noFill/>
          </a:ln>
        </p:spPr>
      </p:sp>
      <p:sp>
        <p:nvSpPr>
          <p:cNvPr id="19313" name="Freeform 365"/>
          <p:cNvSpPr/>
          <p:nvPr/>
        </p:nvSpPr>
        <p:spPr>
          <a:xfrm>
            <a:off x="2279160" y="1082520"/>
            <a:ext cx="342720" cy="137160"/>
          </a:xfrm>
          <a:custGeom>
            <a:avLst/>
            <a:gdLst/>
            <a:ahLst/>
            <a:cxnLst/>
            <a:rect l="0" t="0" r="r" b="b"/>
            <a:pathLst>
              <a:path w="952" h="381">
                <a:moveTo>
                  <a:pt x="0" y="380"/>
                </a:moveTo>
                <a:lnTo>
                  <a:pt x="951" y="0"/>
                </a:lnTo>
                <a:lnTo>
                  <a:pt x="951" y="13"/>
                </a:lnTo>
                <a:lnTo>
                  <a:pt x="32" y="380"/>
                </a:lnTo>
                <a:lnTo>
                  <a:pt x="0" y="380"/>
                </a:lnTo>
                <a:close/>
              </a:path>
            </a:pathLst>
          </a:custGeom>
          <a:solidFill>
            <a:srgbClr val="FFFDFA"/>
          </a:solidFill>
          <a:ln>
            <a:noFill/>
          </a:ln>
        </p:spPr>
      </p:sp>
      <p:sp>
        <p:nvSpPr>
          <p:cNvPr id="19314" name="Freeform 366"/>
          <p:cNvSpPr/>
          <p:nvPr/>
        </p:nvSpPr>
        <p:spPr>
          <a:xfrm>
            <a:off x="2290680" y="1087200"/>
            <a:ext cx="331200" cy="132480"/>
          </a:xfrm>
          <a:custGeom>
            <a:avLst/>
            <a:gdLst/>
            <a:ahLst/>
            <a:cxnLst/>
            <a:rect l="0" t="0" r="r" b="b"/>
            <a:pathLst>
              <a:path w="920" h="368">
                <a:moveTo>
                  <a:pt x="0" y="367"/>
                </a:moveTo>
                <a:lnTo>
                  <a:pt x="919" y="0"/>
                </a:lnTo>
                <a:lnTo>
                  <a:pt x="919" y="12"/>
                </a:lnTo>
                <a:lnTo>
                  <a:pt x="32" y="367"/>
                </a:lnTo>
                <a:lnTo>
                  <a:pt x="0" y="367"/>
                </a:lnTo>
                <a:close/>
              </a:path>
            </a:pathLst>
          </a:custGeom>
          <a:solidFill>
            <a:srgbClr val="FFFDFB"/>
          </a:solidFill>
          <a:ln>
            <a:noFill/>
          </a:ln>
        </p:spPr>
      </p:sp>
      <p:sp>
        <p:nvSpPr>
          <p:cNvPr id="19315" name="Freeform 367"/>
          <p:cNvSpPr/>
          <p:nvPr/>
        </p:nvSpPr>
        <p:spPr>
          <a:xfrm>
            <a:off x="2302200" y="1091520"/>
            <a:ext cx="319680" cy="128160"/>
          </a:xfrm>
          <a:custGeom>
            <a:avLst/>
            <a:gdLst/>
            <a:ahLst/>
            <a:cxnLst/>
            <a:rect l="0" t="0" r="r" b="b"/>
            <a:pathLst>
              <a:path w="888" h="356">
                <a:moveTo>
                  <a:pt x="0" y="355"/>
                </a:moveTo>
                <a:lnTo>
                  <a:pt x="887" y="0"/>
                </a:lnTo>
                <a:lnTo>
                  <a:pt x="887" y="51"/>
                </a:lnTo>
                <a:lnTo>
                  <a:pt x="126" y="355"/>
                </a:lnTo>
                <a:lnTo>
                  <a:pt x="0" y="355"/>
                </a:lnTo>
                <a:close/>
              </a:path>
            </a:pathLst>
          </a:custGeom>
          <a:solidFill>
            <a:srgbClr val="FFFDFB"/>
          </a:solidFill>
          <a:ln>
            <a:noFill/>
          </a:ln>
        </p:spPr>
      </p:sp>
      <p:sp>
        <p:nvSpPr>
          <p:cNvPr id="19316" name="Freeform 368"/>
          <p:cNvSpPr/>
          <p:nvPr/>
        </p:nvSpPr>
        <p:spPr>
          <a:xfrm>
            <a:off x="2347560" y="1109880"/>
            <a:ext cx="274320" cy="109800"/>
          </a:xfrm>
          <a:custGeom>
            <a:avLst/>
            <a:gdLst/>
            <a:ahLst/>
            <a:cxnLst/>
            <a:rect l="0" t="0" r="r" b="b"/>
            <a:pathLst>
              <a:path w="762" h="305">
                <a:moveTo>
                  <a:pt x="0" y="304"/>
                </a:moveTo>
                <a:lnTo>
                  <a:pt x="761" y="0"/>
                </a:lnTo>
                <a:lnTo>
                  <a:pt x="761" y="25"/>
                </a:lnTo>
                <a:lnTo>
                  <a:pt x="64" y="304"/>
                </a:lnTo>
                <a:lnTo>
                  <a:pt x="0" y="304"/>
                </a:lnTo>
                <a:close/>
              </a:path>
            </a:pathLst>
          </a:custGeom>
          <a:solidFill>
            <a:srgbClr val="FFFDFC"/>
          </a:solidFill>
          <a:ln>
            <a:noFill/>
          </a:ln>
        </p:spPr>
      </p:sp>
      <p:sp>
        <p:nvSpPr>
          <p:cNvPr id="19317" name="Freeform 369"/>
          <p:cNvSpPr/>
          <p:nvPr/>
        </p:nvSpPr>
        <p:spPr>
          <a:xfrm>
            <a:off x="2370600" y="1118880"/>
            <a:ext cx="251280" cy="100800"/>
          </a:xfrm>
          <a:custGeom>
            <a:avLst/>
            <a:gdLst/>
            <a:ahLst/>
            <a:cxnLst/>
            <a:rect l="0" t="0" r="r" b="b"/>
            <a:pathLst>
              <a:path w="698" h="280">
                <a:moveTo>
                  <a:pt x="0" y="279"/>
                </a:moveTo>
                <a:lnTo>
                  <a:pt x="697" y="0"/>
                </a:lnTo>
                <a:lnTo>
                  <a:pt x="697" y="13"/>
                </a:lnTo>
                <a:lnTo>
                  <a:pt x="32" y="279"/>
                </a:lnTo>
                <a:lnTo>
                  <a:pt x="0" y="279"/>
                </a:lnTo>
                <a:close/>
              </a:path>
            </a:pathLst>
          </a:custGeom>
          <a:solidFill>
            <a:srgbClr val="FFFDFC"/>
          </a:solidFill>
          <a:ln>
            <a:noFill/>
          </a:ln>
        </p:spPr>
      </p:sp>
      <p:sp>
        <p:nvSpPr>
          <p:cNvPr id="19318" name="Freeform 370"/>
          <p:cNvSpPr/>
          <p:nvPr/>
        </p:nvSpPr>
        <p:spPr>
          <a:xfrm>
            <a:off x="2381760" y="1123560"/>
            <a:ext cx="240120" cy="96120"/>
          </a:xfrm>
          <a:custGeom>
            <a:avLst/>
            <a:gdLst/>
            <a:ahLst/>
            <a:cxnLst/>
            <a:rect l="0" t="0" r="r" b="b"/>
            <a:pathLst>
              <a:path w="667" h="267">
                <a:moveTo>
                  <a:pt x="0" y="266"/>
                </a:moveTo>
                <a:lnTo>
                  <a:pt x="666" y="0"/>
                </a:lnTo>
                <a:lnTo>
                  <a:pt x="666" y="12"/>
                </a:lnTo>
                <a:lnTo>
                  <a:pt x="32" y="266"/>
                </a:lnTo>
                <a:lnTo>
                  <a:pt x="0" y="266"/>
                </a:lnTo>
                <a:close/>
              </a:path>
            </a:pathLst>
          </a:custGeom>
          <a:solidFill>
            <a:srgbClr val="FFFEFC"/>
          </a:solidFill>
          <a:ln>
            <a:noFill/>
          </a:ln>
        </p:spPr>
      </p:sp>
      <p:sp>
        <p:nvSpPr>
          <p:cNvPr id="19319" name="Freeform 371"/>
          <p:cNvSpPr/>
          <p:nvPr/>
        </p:nvSpPr>
        <p:spPr>
          <a:xfrm>
            <a:off x="2393280" y="1127880"/>
            <a:ext cx="228600" cy="91800"/>
          </a:xfrm>
          <a:custGeom>
            <a:avLst/>
            <a:gdLst/>
            <a:ahLst/>
            <a:cxnLst/>
            <a:rect l="0" t="0" r="r" b="b"/>
            <a:pathLst>
              <a:path w="635" h="255">
                <a:moveTo>
                  <a:pt x="0" y="254"/>
                </a:moveTo>
                <a:lnTo>
                  <a:pt x="634" y="0"/>
                </a:lnTo>
                <a:lnTo>
                  <a:pt x="634" y="27"/>
                </a:lnTo>
                <a:lnTo>
                  <a:pt x="63" y="254"/>
                </a:lnTo>
                <a:lnTo>
                  <a:pt x="0" y="254"/>
                </a:lnTo>
                <a:close/>
              </a:path>
            </a:pathLst>
          </a:custGeom>
          <a:solidFill>
            <a:srgbClr val="FFFEFC"/>
          </a:solidFill>
          <a:ln>
            <a:noFill/>
          </a:ln>
        </p:spPr>
      </p:sp>
      <p:sp>
        <p:nvSpPr>
          <p:cNvPr id="19320" name="Freeform 372"/>
          <p:cNvSpPr/>
          <p:nvPr/>
        </p:nvSpPr>
        <p:spPr>
          <a:xfrm>
            <a:off x="2415960" y="1137240"/>
            <a:ext cx="205920" cy="82440"/>
          </a:xfrm>
          <a:custGeom>
            <a:avLst/>
            <a:gdLst/>
            <a:ahLst/>
            <a:cxnLst/>
            <a:rect l="0" t="0" r="r" b="b"/>
            <a:pathLst>
              <a:path w="572" h="229">
                <a:moveTo>
                  <a:pt x="0" y="228"/>
                </a:moveTo>
                <a:lnTo>
                  <a:pt x="571" y="0"/>
                </a:lnTo>
                <a:lnTo>
                  <a:pt x="571" y="25"/>
                </a:lnTo>
                <a:lnTo>
                  <a:pt x="63" y="228"/>
                </a:lnTo>
                <a:lnTo>
                  <a:pt x="0" y="228"/>
                </a:lnTo>
                <a:close/>
              </a:path>
            </a:pathLst>
          </a:custGeom>
          <a:solidFill>
            <a:srgbClr val="FFFEFD"/>
          </a:solidFill>
          <a:ln>
            <a:noFill/>
          </a:ln>
        </p:spPr>
      </p:sp>
      <p:sp>
        <p:nvSpPr>
          <p:cNvPr id="19321" name="Freeform 373"/>
          <p:cNvSpPr/>
          <p:nvPr/>
        </p:nvSpPr>
        <p:spPr>
          <a:xfrm>
            <a:off x="2438640" y="1146240"/>
            <a:ext cx="183240" cy="73440"/>
          </a:xfrm>
          <a:custGeom>
            <a:avLst/>
            <a:gdLst/>
            <a:ahLst/>
            <a:cxnLst/>
            <a:rect l="0" t="0" r="r" b="b"/>
            <a:pathLst>
              <a:path w="509" h="204">
                <a:moveTo>
                  <a:pt x="0" y="203"/>
                </a:moveTo>
                <a:lnTo>
                  <a:pt x="508" y="0"/>
                </a:lnTo>
                <a:lnTo>
                  <a:pt x="508" y="25"/>
                </a:lnTo>
                <a:lnTo>
                  <a:pt x="65" y="203"/>
                </a:lnTo>
                <a:lnTo>
                  <a:pt x="0" y="203"/>
                </a:lnTo>
                <a:close/>
              </a:path>
            </a:pathLst>
          </a:custGeom>
          <a:solidFill>
            <a:srgbClr val="FFFEFD"/>
          </a:solidFill>
          <a:ln>
            <a:noFill/>
          </a:ln>
        </p:spPr>
      </p:sp>
      <p:sp>
        <p:nvSpPr>
          <p:cNvPr id="19322" name="Freeform 374"/>
          <p:cNvSpPr/>
          <p:nvPr/>
        </p:nvSpPr>
        <p:spPr>
          <a:xfrm>
            <a:off x="2461680" y="1155240"/>
            <a:ext cx="160200" cy="64440"/>
          </a:xfrm>
          <a:custGeom>
            <a:avLst/>
            <a:gdLst/>
            <a:ahLst/>
            <a:cxnLst/>
            <a:rect l="0" t="0" r="r" b="b"/>
            <a:pathLst>
              <a:path w="445" h="179">
                <a:moveTo>
                  <a:pt x="0" y="178"/>
                </a:moveTo>
                <a:lnTo>
                  <a:pt x="444" y="0"/>
                </a:lnTo>
                <a:lnTo>
                  <a:pt x="444" y="13"/>
                </a:lnTo>
                <a:lnTo>
                  <a:pt x="32" y="178"/>
                </a:lnTo>
                <a:lnTo>
                  <a:pt x="0" y="178"/>
                </a:lnTo>
                <a:close/>
              </a:path>
            </a:pathLst>
          </a:custGeom>
          <a:solidFill>
            <a:srgbClr val="FFFEFD"/>
          </a:solidFill>
          <a:ln>
            <a:noFill/>
          </a:ln>
        </p:spPr>
      </p:sp>
      <p:sp>
        <p:nvSpPr>
          <p:cNvPr id="19323" name="Freeform 375"/>
          <p:cNvSpPr/>
          <p:nvPr/>
        </p:nvSpPr>
        <p:spPr>
          <a:xfrm>
            <a:off x="2472840" y="1159920"/>
            <a:ext cx="149040" cy="59760"/>
          </a:xfrm>
          <a:custGeom>
            <a:avLst/>
            <a:gdLst/>
            <a:ahLst/>
            <a:cxnLst/>
            <a:rect l="0" t="0" r="r" b="b"/>
            <a:pathLst>
              <a:path w="414" h="166">
                <a:moveTo>
                  <a:pt x="0" y="165"/>
                </a:moveTo>
                <a:lnTo>
                  <a:pt x="413" y="0"/>
                </a:lnTo>
                <a:lnTo>
                  <a:pt x="413" y="13"/>
                </a:lnTo>
                <a:lnTo>
                  <a:pt x="32" y="165"/>
                </a:lnTo>
                <a:lnTo>
                  <a:pt x="0" y="165"/>
                </a:lnTo>
                <a:close/>
              </a:path>
            </a:pathLst>
          </a:custGeom>
          <a:solidFill>
            <a:srgbClr val="FFFEFE"/>
          </a:solidFill>
          <a:ln>
            <a:noFill/>
          </a:ln>
        </p:spPr>
      </p:sp>
      <p:sp>
        <p:nvSpPr>
          <p:cNvPr id="19324" name="Freeform 376"/>
          <p:cNvSpPr/>
          <p:nvPr/>
        </p:nvSpPr>
        <p:spPr>
          <a:xfrm>
            <a:off x="2484360" y="1164600"/>
            <a:ext cx="137520" cy="55080"/>
          </a:xfrm>
          <a:custGeom>
            <a:avLst/>
            <a:gdLst/>
            <a:ahLst/>
            <a:cxnLst/>
            <a:rect l="0" t="0" r="r" b="b"/>
            <a:pathLst>
              <a:path w="382" h="153">
                <a:moveTo>
                  <a:pt x="0" y="152"/>
                </a:moveTo>
                <a:lnTo>
                  <a:pt x="381" y="0"/>
                </a:lnTo>
                <a:lnTo>
                  <a:pt x="381" y="26"/>
                </a:lnTo>
                <a:lnTo>
                  <a:pt x="63" y="152"/>
                </a:lnTo>
                <a:lnTo>
                  <a:pt x="0" y="152"/>
                </a:lnTo>
                <a:close/>
              </a:path>
            </a:pathLst>
          </a:custGeom>
          <a:solidFill>
            <a:srgbClr val="FFFEFE"/>
          </a:solidFill>
          <a:ln>
            <a:noFill/>
          </a:ln>
        </p:spPr>
      </p:sp>
      <p:sp>
        <p:nvSpPr>
          <p:cNvPr id="19325" name="Freeform 377"/>
          <p:cNvSpPr/>
          <p:nvPr/>
        </p:nvSpPr>
        <p:spPr>
          <a:xfrm>
            <a:off x="2507040" y="1173600"/>
            <a:ext cx="114840" cy="46080"/>
          </a:xfrm>
          <a:custGeom>
            <a:avLst/>
            <a:gdLst/>
            <a:ahLst/>
            <a:cxnLst/>
            <a:rect l="0" t="0" r="r" b="b"/>
            <a:pathLst>
              <a:path w="319" h="128">
                <a:moveTo>
                  <a:pt x="0" y="127"/>
                </a:moveTo>
                <a:lnTo>
                  <a:pt x="318" y="0"/>
                </a:lnTo>
                <a:lnTo>
                  <a:pt x="318" y="12"/>
                </a:lnTo>
                <a:lnTo>
                  <a:pt x="32" y="127"/>
                </a:lnTo>
                <a:lnTo>
                  <a:pt x="0" y="127"/>
                </a:lnTo>
                <a:close/>
              </a:path>
            </a:pathLst>
          </a:custGeom>
          <a:solidFill>
            <a:srgbClr val="FFFEFE"/>
          </a:solidFill>
          <a:ln>
            <a:noFill/>
          </a:ln>
        </p:spPr>
      </p:sp>
      <p:sp>
        <p:nvSpPr>
          <p:cNvPr id="19326" name="Freeform 378"/>
          <p:cNvSpPr/>
          <p:nvPr/>
        </p:nvSpPr>
        <p:spPr>
          <a:xfrm>
            <a:off x="2518560" y="1177920"/>
            <a:ext cx="103320" cy="41760"/>
          </a:xfrm>
          <a:custGeom>
            <a:avLst/>
            <a:gdLst/>
            <a:ahLst/>
            <a:cxnLst/>
            <a:rect l="0" t="0" r="r" b="b"/>
            <a:pathLst>
              <a:path w="287" h="116">
                <a:moveTo>
                  <a:pt x="0" y="115"/>
                </a:moveTo>
                <a:lnTo>
                  <a:pt x="286" y="0"/>
                </a:lnTo>
                <a:lnTo>
                  <a:pt x="286" y="13"/>
                </a:lnTo>
                <a:lnTo>
                  <a:pt x="32" y="115"/>
                </a:lnTo>
                <a:lnTo>
                  <a:pt x="0" y="115"/>
                </a:lnTo>
                <a:close/>
              </a:path>
            </a:pathLst>
          </a:custGeom>
          <a:solidFill>
            <a:srgbClr val="FFFFFE"/>
          </a:solidFill>
          <a:ln>
            <a:noFill/>
          </a:ln>
        </p:spPr>
      </p:sp>
      <p:sp>
        <p:nvSpPr>
          <p:cNvPr id="19327" name="Freeform 379"/>
          <p:cNvSpPr/>
          <p:nvPr/>
        </p:nvSpPr>
        <p:spPr>
          <a:xfrm>
            <a:off x="2530080" y="1182600"/>
            <a:ext cx="91800" cy="37080"/>
          </a:xfrm>
          <a:custGeom>
            <a:avLst/>
            <a:gdLst/>
            <a:ahLst/>
            <a:cxnLst/>
            <a:rect l="0" t="0" r="r" b="b"/>
            <a:pathLst>
              <a:path w="255" h="103">
                <a:moveTo>
                  <a:pt x="0" y="102"/>
                </a:moveTo>
                <a:lnTo>
                  <a:pt x="254" y="0"/>
                </a:lnTo>
                <a:lnTo>
                  <a:pt x="254" y="25"/>
                </a:lnTo>
                <a:lnTo>
                  <a:pt x="63" y="102"/>
                </a:lnTo>
                <a:lnTo>
                  <a:pt x="0" y="102"/>
                </a:lnTo>
                <a:close/>
              </a:path>
            </a:pathLst>
          </a:custGeom>
          <a:solidFill>
            <a:srgbClr val="FFFFFE"/>
          </a:solidFill>
          <a:ln>
            <a:noFill/>
          </a:ln>
        </p:spPr>
      </p:sp>
      <p:sp>
        <p:nvSpPr>
          <p:cNvPr id="19328" name="Freeform 380"/>
          <p:cNvSpPr/>
          <p:nvPr/>
        </p:nvSpPr>
        <p:spPr>
          <a:xfrm>
            <a:off x="2552760" y="1191600"/>
            <a:ext cx="69120" cy="28080"/>
          </a:xfrm>
          <a:custGeom>
            <a:avLst/>
            <a:gdLst/>
            <a:ahLst/>
            <a:cxnLst/>
            <a:rect l="0" t="0" r="r" b="b"/>
            <a:pathLst>
              <a:path w="192" h="78">
                <a:moveTo>
                  <a:pt x="0" y="77"/>
                </a:moveTo>
                <a:lnTo>
                  <a:pt x="191" y="0"/>
                </a:lnTo>
                <a:lnTo>
                  <a:pt x="191" y="13"/>
                </a:lnTo>
                <a:lnTo>
                  <a:pt x="32" y="77"/>
                </a:lnTo>
                <a:lnTo>
                  <a:pt x="0" y="77"/>
                </a:lnTo>
                <a:close/>
              </a:path>
            </a:pathLst>
          </a:custGeom>
          <a:solidFill>
            <a:srgbClr val="FFFFFE"/>
          </a:solidFill>
          <a:ln>
            <a:noFill/>
          </a:ln>
        </p:spPr>
      </p:sp>
      <p:sp>
        <p:nvSpPr>
          <p:cNvPr id="19329" name="Freeform 381"/>
          <p:cNvSpPr/>
          <p:nvPr/>
        </p:nvSpPr>
        <p:spPr>
          <a:xfrm>
            <a:off x="2564280" y="1196280"/>
            <a:ext cx="57600" cy="23400"/>
          </a:xfrm>
          <a:custGeom>
            <a:avLst/>
            <a:gdLst/>
            <a:ahLst/>
            <a:cxnLst/>
            <a:rect l="0" t="0" r="r" b="b"/>
            <a:pathLst>
              <a:path w="160" h="65">
                <a:moveTo>
                  <a:pt x="0" y="64"/>
                </a:moveTo>
                <a:lnTo>
                  <a:pt x="159" y="0"/>
                </a:lnTo>
                <a:lnTo>
                  <a:pt x="159" y="13"/>
                </a:lnTo>
                <a:lnTo>
                  <a:pt x="31" y="64"/>
                </a:lnTo>
                <a:lnTo>
                  <a:pt x="0" y="64"/>
                </a:lnTo>
                <a:close/>
              </a:path>
            </a:pathLst>
          </a:custGeom>
          <a:solidFill>
            <a:srgbClr val="FFFFFF"/>
          </a:solidFill>
          <a:ln>
            <a:noFill/>
          </a:ln>
        </p:spPr>
      </p:sp>
      <p:sp>
        <p:nvSpPr>
          <p:cNvPr id="19330" name="Freeform 382"/>
          <p:cNvSpPr/>
          <p:nvPr/>
        </p:nvSpPr>
        <p:spPr>
          <a:xfrm>
            <a:off x="2575440" y="1200960"/>
            <a:ext cx="46440" cy="18720"/>
          </a:xfrm>
          <a:custGeom>
            <a:avLst/>
            <a:gdLst/>
            <a:ahLst/>
            <a:cxnLst/>
            <a:rect l="0" t="0" r="r" b="b"/>
            <a:pathLst>
              <a:path w="129" h="52">
                <a:moveTo>
                  <a:pt x="0" y="51"/>
                </a:moveTo>
                <a:lnTo>
                  <a:pt x="128" y="0"/>
                </a:lnTo>
                <a:lnTo>
                  <a:pt x="128" y="51"/>
                </a:lnTo>
                <a:lnTo>
                  <a:pt x="0" y="51"/>
                </a:lnTo>
                <a:close/>
              </a:path>
            </a:pathLst>
          </a:custGeom>
          <a:solidFill>
            <a:srgbClr val="FFFFFF"/>
          </a:solidFill>
          <a:ln>
            <a:noFill/>
          </a:ln>
        </p:spPr>
      </p:sp>
      <p:sp>
        <p:nvSpPr>
          <p:cNvPr id="19331" name="Freeform 383"/>
          <p:cNvSpPr/>
          <p:nvPr/>
        </p:nvSpPr>
        <p:spPr>
          <a:xfrm>
            <a:off x="691560" y="645120"/>
            <a:ext cx="19080" cy="7560"/>
          </a:xfrm>
          <a:custGeom>
            <a:avLst/>
            <a:gdLst/>
            <a:ahLst/>
            <a:cxnLst/>
            <a:rect l="0" t="0" r="r" b="b"/>
            <a:pathLst>
              <a:path w="53" h="21">
                <a:moveTo>
                  <a:pt x="0" y="20"/>
                </a:moveTo>
                <a:lnTo>
                  <a:pt x="0" y="0"/>
                </a:lnTo>
                <a:lnTo>
                  <a:pt x="52" y="20"/>
                </a:lnTo>
                <a:lnTo>
                  <a:pt x="0" y="20"/>
                </a:lnTo>
                <a:close/>
              </a:path>
            </a:pathLst>
          </a:custGeom>
          <a:solidFill>
            <a:srgbClr val="3891A7"/>
          </a:solidFill>
          <a:ln>
            <a:noFill/>
          </a:ln>
        </p:spPr>
      </p:sp>
      <p:sp>
        <p:nvSpPr>
          <p:cNvPr id="19332" name="Freeform 384"/>
          <p:cNvSpPr/>
          <p:nvPr/>
        </p:nvSpPr>
        <p:spPr>
          <a:xfrm>
            <a:off x="691560" y="641880"/>
            <a:ext cx="28080" cy="10800"/>
          </a:xfrm>
          <a:custGeom>
            <a:avLst/>
            <a:gdLst/>
            <a:ahLst/>
            <a:cxnLst/>
            <a:rect l="0" t="0" r="r" b="b"/>
            <a:pathLst>
              <a:path w="78" h="30">
                <a:moveTo>
                  <a:pt x="51" y="29"/>
                </a:moveTo>
                <a:lnTo>
                  <a:pt x="0" y="9"/>
                </a:lnTo>
                <a:lnTo>
                  <a:pt x="0" y="0"/>
                </a:lnTo>
                <a:lnTo>
                  <a:pt x="77" y="29"/>
                </a:lnTo>
                <a:lnTo>
                  <a:pt x="51" y="29"/>
                </a:lnTo>
                <a:close/>
              </a:path>
            </a:pathLst>
          </a:custGeom>
          <a:solidFill>
            <a:srgbClr val="3991A7"/>
          </a:solidFill>
          <a:ln>
            <a:noFill/>
          </a:ln>
        </p:spPr>
      </p:sp>
      <p:sp>
        <p:nvSpPr>
          <p:cNvPr id="19333" name="Freeform 385"/>
          <p:cNvSpPr/>
          <p:nvPr/>
        </p:nvSpPr>
        <p:spPr>
          <a:xfrm>
            <a:off x="691560" y="638640"/>
            <a:ext cx="37080" cy="14040"/>
          </a:xfrm>
          <a:custGeom>
            <a:avLst/>
            <a:gdLst/>
            <a:ahLst/>
            <a:cxnLst/>
            <a:rect l="0" t="0" r="r" b="b"/>
            <a:pathLst>
              <a:path w="103" h="39">
                <a:moveTo>
                  <a:pt x="77" y="38"/>
                </a:moveTo>
                <a:lnTo>
                  <a:pt x="0" y="9"/>
                </a:lnTo>
                <a:lnTo>
                  <a:pt x="0" y="0"/>
                </a:lnTo>
                <a:lnTo>
                  <a:pt x="102" y="38"/>
                </a:lnTo>
                <a:lnTo>
                  <a:pt x="77" y="38"/>
                </a:lnTo>
                <a:close/>
              </a:path>
            </a:pathLst>
          </a:custGeom>
          <a:solidFill>
            <a:srgbClr val="3A91A7"/>
          </a:solidFill>
          <a:ln>
            <a:noFill/>
          </a:ln>
        </p:spPr>
      </p:sp>
      <p:sp>
        <p:nvSpPr>
          <p:cNvPr id="19334" name="Freeform 386"/>
          <p:cNvSpPr/>
          <p:nvPr/>
        </p:nvSpPr>
        <p:spPr>
          <a:xfrm>
            <a:off x="691560" y="635040"/>
            <a:ext cx="46080" cy="17640"/>
          </a:xfrm>
          <a:custGeom>
            <a:avLst/>
            <a:gdLst/>
            <a:ahLst/>
            <a:cxnLst/>
            <a:rect l="0" t="0" r="r" b="b"/>
            <a:pathLst>
              <a:path w="128" h="49">
                <a:moveTo>
                  <a:pt x="102" y="48"/>
                </a:moveTo>
                <a:lnTo>
                  <a:pt x="0" y="10"/>
                </a:lnTo>
                <a:lnTo>
                  <a:pt x="0" y="0"/>
                </a:lnTo>
                <a:lnTo>
                  <a:pt x="127" y="48"/>
                </a:lnTo>
                <a:lnTo>
                  <a:pt x="102" y="48"/>
                </a:lnTo>
                <a:close/>
              </a:path>
            </a:pathLst>
          </a:custGeom>
          <a:solidFill>
            <a:srgbClr val="3B92A7"/>
          </a:solidFill>
          <a:ln>
            <a:noFill/>
          </a:ln>
        </p:spPr>
      </p:sp>
      <p:sp>
        <p:nvSpPr>
          <p:cNvPr id="19335" name="Freeform 387"/>
          <p:cNvSpPr/>
          <p:nvPr/>
        </p:nvSpPr>
        <p:spPr>
          <a:xfrm>
            <a:off x="691560" y="631800"/>
            <a:ext cx="55080" cy="20880"/>
          </a:xfrm>
          <a:custGeom>
            <a:avLst/>
            <a:gdLst/>
            <a:ahLst/>
            <a:cxnLst/>
            <a:rect l="0" t="0" r="r" b="b"/>
            <a:pathLst>
              <a:path w="153" h="58">
                <a:moveTo>
                  <a:pt x="127" y="57"/>
                </a:moveTo>
                <a:lnTo>
                  <a:pt x="0" y="10"/>
                </a:lnTo>
                <a:lnTo>
                  <a:pt x="0" y="0"/>
                </a:lnTo>
                <a:lnTo>
                  <a:pt x="152" y="57"/>
                </a:lnTo>
                <a:lnTo>
                  <a:pt x="127" y="57"/>
                </a:lnTo>
                <a:close/>
              </a:path>
            </a:pathLst>
          </a:custGeom>
          <a:solidFill>
            <a:srgbClr val="3B92A8"/>
          </a:solidFill>
          <a:ln>
            <a:noFill/>
          </a:ln>
        </p:spPr>
      </p:sp>
      <p:sp>
        <p:nvSpPr>
          <p:cNvPr id="19336" name="Freeform 388"/>
          <p:cNvSpPr/>
          <p:nvPr/>
        </p:nvSpPr>
        <p:spPr>
          <a:xfrm>
            <a:off x="691560" y="624960"/>
            <a:ext cx="73080" cy="27720"/>
          </a:xfrm>
          <a:custGeom>
            <a:avLst/>
            <a:gdLst/>
            <a:ahLst/>
            <a:cxnLst/>
            <a:rect l="0" t="0" r="r" b="b"/>
            <a:pathLst>
              <a:path w="203" h="77">
                <a:moveTo>
                  <a:pt x="151" y="76"/>
                </a:moveTo>
                <a:lnTo>
                  <a:pt x="0" y="19"/>
                </a:lnTo>
                <a:lnTo>
                  <a:pt x="0" y="0"/>
                </a:lnTo>
                <a:lnTo>
                  <a:pt x="202" y="76"/>
                </a:lnTo>
                <a:lnTo>
                  <a:pt x="151" y="76"/>
                </a:lnTo>
                <a:close/>
              </a:path>
            </a:pathLst>
          </a:custGeom>
          <a:solidFill>
            <a:srgbClr val="3C92A8"/>
          </a:solidFill>
          <a:ln>
            <a:noFill/>
          </a:ln>
        </p:spPr>
      </p:sp>
      <p:sp>
        <p:nvSpPr>
          <p:cNvPr id="19337" name="Freeform 389"/>
          <p:cNvSpPr/>
          <p:nvPr/>
        </p:nvSpPr>
        <p:spPr>
          <a:xfrm>
            <a:off x="691560" y="621360"/>
            <a:ext cx="82080" cy="31320"/>
          </a:xfrm>
          <a:custGeom>
            <a:avLst/>
            <a:gdLst/>
            <a:ahLst/>
            <a:cxnLst/>
            <a:rect l="0" t="0" r="r" b="b"/>
            <a:pathLst>
              <a:path w="228" h="87">
                <a:moveTo>
                  <a:pt x="201" y="86"/>
                </a:moveTo>
                <a:lnTo>
                  <a:pt x="0" y="10"/>
                </a:lnTo>
                <a:lnTo>
                  <a:pt x="0" y="0"/>
                </a:lnTo>
                <a:lnTo>
                  <a:pt x="227" y="86"/>
                </a:lnTo>
                <a:lnTo>
                  <a:pt x="201" y="86"/>
                </a:lnTo>
                <a:close/>
              </a:path>
            </a:pathLst>
          </a:custGeom>
          <a:solidFill>
            <a:srgbClr val="3D92A8"/>
          </a:solidFill>
          <a:ln>
            <a:noFill/>
          </a:ln>
        </p:spPr>
      </p:sp>
      <p:sp>
        <p:nvSpPr>
          <p:cNvPr id="19338" name="Freeform 390"/>
          <p:cNvSpPr/>
          <p:nvPr/>
        </p:nvSpPr>
        <p:spPr>
          <a:xfrm>
            <a:off x="691560" y="618120"/>
            <a:ext cx="91080" cy="34560"/>
          </a:xfrm>
          <a:custGeom>
            <a:avLst/>
            <a:gdLst/>
            <a:ahLst/>
            <a:cxnLst/>
            <a:rect l="0" t="0" r="r" b="b"/>
            <a:pathLst>
              <a:path w="253" h="96">
                <a:moveTo>
                  <a:pt x="227" y="95"/>
                </a:moveTo>
                <a:lnTo>
                  <a:pt x="0" y="9"/>
                </a:lnTo>
                <a:lnTo>
                  <a:pt x="0" y="0"/>
                </a:lnTo>
                <a:lnTo>
                  <a:pt x="252" y="95"/>
                </a:lnTo>
                <a:lnTo>
                  <a:pt x="227" y="95"/>
                </a:lnTo>
                <a:close/>
              </a:path>
            </a:pathLst>
          </a:custGeom>
          <a:solidFill>
            <a:srgbClr val="3E92A8"/>
          </a:solidFill>
          <a:ln>
            <a:noFill/>
          </a:ln>
        </p:spPr>
      </p:sp>
      <p:sp>
        <p:nvSpPr>
          <p:cNvPr id="19339" name="Freeform 391"/>
          <p:cNvSpPr/>
          <p:nvPr/>
        </p:nvSpPr>
        <p:spPr>
          <a:xfrm>
            <a:off x="691560" y="611280"/>
            <a:ext cx="109080" cy="41400"/>
          </a:xfrm>
          <a:custGeom>
            <a:avLst/>
            <a:gdLst/>
            <a:ahLst/>
            <a:cxnLst/>
            <a:rect l="0" t="0" r="r" b="b"/>
            <a:pathLst>
              <a:path w="303" h="115">
                <a:moveTo>
                  <a:pt x="252" y="114"/>
                </a:moveTo>
                <a:lnTo>
                  <a:pt x="0" y="19"/>
                </a:lnTo>
                <a:lnTo>
                  <a:pt x="0" y="0"/>
                </a:lnTo>
                <a:lnTo>
                  <a:pt x="302" y="114"/>
                </a:lnTo>
                <a:lnTo>
                  <a:pt x="252" y="114"/>
                </a:lnTo>
                <a:close/>
              </a:path>
            </a:pathLst>
          </a:custGeom>
          <a:solidFill>
            <a:srgbClr val="3F93A8"/>
          </a:solidFill>
          <a:ln>
            <a:noFill/>
          </a:ln>
        </p:spPr>
      </p:sp>
      <p:sp>
        <p:nvSpPr>
          <p:cNvPr id="19340" name="Freeform 392"/>
          <p:cNvSpPr/>
          <p:nvPr/>
        </p:nvSpPr>
        <p:spPr>
          <a:xfrm>
            <a:off x="691560" y="607680"/>
            <a:ext cx="118080" cy="45000"/>
          </a:xfrm>
          <a:custGeom>
            <a:avLst/>
            <a:gdLst/>
            <a:ahLst/>
            <a:cxnLst/>
            <a:rect l="0" t="0" r="r" b="b"/>
            <a:pathLst>
              <a:path w="328" h="125">
                <a:moveTo>
                  <a:pt x="302" y="124"/>
                </a:moveTo>
                <a:lnTo>
                  <a:pt x="0" y="10"/>
                </a:lnTo>
                <a:lnTo>
                  <a:pt x="0" y="0"/>
                </a:lnTo>
                <a:lnTo>
                  <a:pt x="327" y="124"/>
                </a:lnTo>
                <a:lnTo>
                  <a:pt x="302" y="124"/>
                </a:lnTo>
                <a:close/>
              </a:path>
            </a:pathLst>
          </a:custGeom>
          <a:solidFill>
            <a:srgbClr val="4093A8"/>
          </a:solidFill>
          <a:ln>
            <a:noFill/>
          </a:ln>
        </p:spPr>
      </p:sp>
      <p:sp>
        <p:nvSpPr>
          <p:cNvPr id="19341" name="Freeform 393"/>
          <p:cNvSpPr/>
          <p:nvPr/>
        </p:nvSpPr>
        <p:spPr>
          <a:xfrm>
            <a:off x="691560" y="604440"/>
            <a:ext cx="127080" cy="48240"/>
          </a:xfrm>
          <a:custGeom>
            <a:avLst/>
            <a:gdLst/>
            <a:ahLst/>
            <a:cxnLst/>
            <a:rect l="0" t="0" r="r" b="b"/>
            <a:pathLst>
              <a:path w="353" h="134">
                <a:moveTo>
                  <a:pt x="327" y="133"/>
                </a:moveTo>
                <a:lnTo>
                  <a:pt x="0" y="9"/>
                </a:lnTo>
                <a:lnTo>
                  <a:pt x="0" y="0"/>
                </a:lnTo>
                <a:lnTo>
                  <a:pt x="352" y="133"/>
                </a:lnTo>
                <a:lnTo>
                  <a:pt x="327" y="133"/>
                </a:lnTo>
                <a:close/>
              </a:path>
            </a:pathLst>
          </a:custGeom>
          <a:solidFill>
            <a:srgbClr val="4193A9"/>
          </a:solidFill>
          <a:ln>
            <a:noFill/>
          </a:ln>
        </p:spPr>
      </p:sp>
      <p:sp>
        <p:nvSpPr>
          <p:cNvPr id="19342" name="Freeform 394"/>
          <p:cNvSpPr/>
          <p:nvPr/>
        </p:nvSpPr>
        <p:spPr>
          <a:xfrm>
            <a:off x="691560" y="597600"/>
            <a:ext cx="145440" cy="55080"/>
          </a:xfrm>
          <a:custGeom>
            <a:avLst/>
            <a:gdLst/>
            <a:ahLst/>
            <a:cxnLst/>
            <a:rect l="0" t="0" r="r" b="b"/>
            <a:pathLst>
              <a:path w="404" h="153">
                <a:moveTo>
                  <a:pt x="352" y="152"/>
                </a:moveTo>
                <a:lnTo>
                  <a:pt x="0" y="19"/>
                </a:lnTo>
                <a:lnTo>
                  <a:pt x="0" y="0"/>
                </a:lnTo>
                <a:lnTo>
                  <a:pt x="403" y="152"/>
                </a:lnTo>
                <a:lnTo>
                  <a:pt x="352" y="152"/>
                </a:lnTo>
                <a:close/>
              </a:path>
            </a:pathLst>
          </a:custGeom>
          <a:solidFill>
            <a:srgbClr val="4294A9"/>
          </a:solidFill>
          <a:ln>
            <a:noFill/>
          </a:ln>
        </p:spPr>
      </p:sp>
      <p:sp>
        <p:nvSpPr>
          <p:cNvPr id="19343" name="Freeform 395"/>
          <p:cNvSpPr/>
          <p:nvPr/>
        </p:nvSpPr>
        <p:spPr>
          <a:xfrm>
            <a:off x="691560" y="594360"/>
            <a:ext cx="154440" cy="58320"/>
          </a:xfrm>
          <a:custGeom>
            <a:avLst/>
            <a:gdLst/>
            <a:ahLst/>
            <a:cxnLst/>
            <a:rect l="0" t="0" r="r" b="b"/>
            <a:pathLst>
              <a:path w="429" h="162">
                <a:moveTo>
                  <a:pt x="402" y="161"/>
                </a:moveTo>
                <a:lnTo>
                  <a:pt x="0" y="9"/>
                </a:lnTo>
                <a:lnTo>
                  <a:pt x="0" y="0"/>
                </a:lnTo>
                <a:lnTo>
                  <a:pt x="428" y="161"/>
                </a:lnTo>
                <a:lnTo>
                  <a:pt x="402" y="161"/>
                </a:lnTo>
                <a:close/>
              </a:path>
            </a:pathLst>
          </a:custGeom>
          <a:solidFill>
            <a:srgbClr val="4394A9"/>
          </a:solidFill>
          <a:ln>
            <a:noFill/>
          </a:ln>
        </p:spPr>
      </p:sp>
      <p:sp>
        <p:nvSpPr>
          <p:cNvPr id="19344" name="Freeform 396"/>
          <p:cNvSpPr/>
          <p:nvPr/>
        </p:nvSpPr>
        <p:spPr>
          <a:xfrm>
            <a:off x="691560" y="590760"/>
            <a:ext cx="163440" cy="61920"/>
          </a:xfrm>
          <a:custGeom>
            <a:avLst/>
            <a:gdLst/>
            <a:ahLst/>
            <a:cxnLst/>
            <a:rect l="0" t="0" r="r" b="b"/>
            <a:pathLst>
              <a:path w="454" h="172">
                <a:moveTo>
                  <a:pt x="428" y="171"/>
                </a:moveTo>
                <a:lnTo>
                  <a:pt x="0" y="10"/>
                </a:lnTo>
                <a:lnTo>
                  <a:pt x="0" y="0"/>
                </a:lnTo>
                <a:lnTo>
                  <a:pt x="453" y="171"/>
                </a:lnTo>
                <a:lnTo>
                  <a:pt x="428" y="171"/>
                </a:lnTo>
                <a:close/>
              </a:path>
            </a:pathLst>
          </a:custGeom>
          <a:solidFill>
            <a:srgbClr val="4494A9"/>
          </a:solidFill>
          <a:ln>
            <a:noFill/>
          </a:ln>
        </p:spPr>
      </p:sp>
      <p:sp>
        <p:nvSpPr>
          <p:cNvPr id="19345" name="Freeform 397"/>
          <p:cNvSpPr/>
          <p:nvPr/>
        </p:nvSpPr>
        <p:spPr>
          <a:xfrm>
            <a:off x="691560" y="587520"/>
            <a:ext cx="172440" cy="65160"/>
          </a:xfrm>
          <a:custGeom>
            <a:avLst/>
            <a:gdLst/>
            <a:ahLst/>
            <a:cxnLst/>
            <a:rect l="0" t="0" r="r" b="b"/>
            <a:pathLst>
              <a:path w="479" h="181">
                <a:moveTo>
                  <a:pt x="453" y="180"/>
                </a:moveTo>
                <a:lnTo>
                  <a:pt x="0" y="9"/>
                </a:lnTo>
                <a:lnTo>
                  <a:pt x="0" y="0"/>
                </a:lnTo>
                <a:lnTo>
                  <a:pt x="478" y="180"/>
                </a:lnTo>
                <a:lnTo>
                  <a:pt x="453" y="180"/>
                </a:lnTo>
                <a:close/>
              </a:path>
            </a:pathLst>
          </a:custGeom>
          <a:solidFill>
            <a:srgbClr val="4594A9"/>
          </a:solidFill>
          <a:ln>
            <a:noFill/>
          </a:ln>
        </p:spPr>
      </p:sp>
      <p:sp>
        <p:nvSpPr>
          <p:cNvPr id="19346" name="Freeform 398"/>
          <p:cNvSpPr/>
          <p:nvPr/>
        </p:nvSpPr>
        <p:spPr>
          <a:xfrm>
            <a:off x="691560" y="583920"/>
            <a:ext cx="181440" cy="68760"/>
          </a:xfrm>
          <a:custGeom>
            <a:avLst/>
            <a:gdLst/>
            <a:ahLst/>
            <a:cxnLst/>
            <a:rect l="0" t="0" r="r" b="b"/>
            <a:pathLst>
              <a:path w="504" h="191">
                <a:moveTo>
                  <a:pt x="478" y="190"/>
                </a:moveTo>
                <a:lnTo>
                  <a:pt x="0" y="10"/>
                </a:lnTo>
                <a:lnTo>
                  <a:pt x="0" y="0"/>
                </a:lnTo>
                <a:lnTo>
                  <a:pt x="503" y="190"/>
                </a:lnTo>
                <a:lnTo>
                  <a:pt x="478" y="190"/>
                </a:lnTo>
                <a:close/>
              </a:path>
            </a:pathLst>
          </a:custGeom>
          <a:solidFill>
            <a:srgbClr val="4695AA"/>
          </a:solidFill>
          <a:ln>
            <a:noFill/>
          </a:ln>
        </p:spPr>
      </p:sp>
      <p:sp>
        <p:nvSpPr>
          <p:cNvPr id="19347" name="Freeform 399"/>
          <p:cNvSpPr/>
          <p:nvPr/>
        </p:nvSpPr>
        <p:spPr>
          <a:xfrm>
            <a:off x="691560" y="580680"/>
            <a:ext cx="190440" cy="72000"/>
          </a:xfrm>
          <a:custGeom>
            <a:avLst/>
            <a:gdLst/>
            <a:ahLst/>
            <a:cxnLst/>
            <a:rect l="0" t="0" r="r" b="b"/>
            <a:pathLst>
              <a:path w="529" h="200">
                <a:moveTo>
                  <a:pt x="503" y="199"/>
                </a:moveTo>
                <a:lnTo>
                  <a:pt x="0" y="9"/>
                </a:lnTo>
                <a:lnTo>
                  <a:pt x="0" y="0"/>
                </a:lnTo>
                <a:lnTo>
                  <a:pt x="528" y="199"/>
                </a:lnTo>
                <a:lnTo>
                  <a:pt x="503" y="199"/>
                </a:lnTo>
                <a:close/>
              </a:path>
            </a:pathLst>
          </a:custGeom>
          <a:solidFill>
            <a:srgbClr val="4795AA"/>
          </a:solidFill>
          <a:ln>
            <a:noFill/>
          </a:ln>
        </p:spPr>
      </p:sp>
      <p:sp>
        <p:nvSpPr>
          <p:cNvPr id="19348" name="Freeform 400"/>
          <p:cNvSpPr/>
          <p:nvPr/>
        </p:nvSpPr>
        <p:spPr>
          <a:xfrm>
            <a:off x="691560" y="577080"/>
            <a:ext cx="199440" cy="75600"/>
          </a:xfrm>
          <a:custGeom>
            <a:avLst/>
            <a:gdLst/>
            <a:ahLst/>
            <a:cxnLst/>
            <a:rect l="0" t="0" r="r" b="b"/>
            <a:pathLst>
              <a:path w="554" h="210">
                <a:moveTo>
                  <a:pt x="528" y="209"/>
                </a:moveTo>
                <a:lnTo>
                  <a:pt x="0" y="10"/>
                </a:lnTo>
                <a:lnTo>
                  <a:pt x="0" y="0"/>
                </a:lnTo>
                <a:lnTo>
                  <a:pt x="553" y="209"/>
                </a:lnTo>
                <a:lnTo>
                  <a:pt x="528" y="209"/>
                </a:lnTo>
                <a:close/>
              </a:path>
            </a:pathLst>
          </a:custGeom>
          <a:solidFill>
            <a:srgbClr val="4795AA"/>
          </a:solidFill>
          <a:ln>
            <a:noFill/>
          </a:ln>
        </p:spPr>
      </p:sp>
      <p:sp>
        <p:nvSpPr>
          <p:cNvPr id="19349" name="Freeform 401"/>
          <p:cNvSpPr/>
          <p:nvPr/>
        </p:nvSpPr>
        <p:spPr>
          <a:xfrm>
            <a:off x="691560" y="573840"/>
            <a:ext cx="208440" cy="78840"/>
          </a:xfrm>
          <a:custGeom>
            <a:avLst/>
            <a:gdLst/>
            <a:ahLst/>
            <a:cxnLst/>
            <a:rect l="0" t="0" r="r" b="b"/>
            <a:pathLst>
              <a:path w="579" h="219">
                <a:moveTo>
                  <a:pt x="553" y="218"/>
                </a:moveTo>
                <a:lnTo>
                  <a:pt x="0" y="9"/>
                </a:lnTo>
                <a:lnTo>
                  <a:pt x="0" y="0"/>
                </a:lnTo>
                <a:lnTo>
                  <a:pt x="578" y="218"/>
                </a:lnTo>
                <a:lnTo>
                  <a:pt x="553" y="218"/>
                </a:lnTo>
                <a:close/>
              </a:path>
            </a:pathLst>
          </a:custGeom>
          <a:solidFill>
            <a:srgbClr val="4895AA"/>
          </a:solidFill>
          <a:ln>
            <a:noFill/>
          </a:ln>
        </p:spPr>
      </p:sp>
      <p:sp>
        <p:nvSpPr>
          <p:cNvPr id="19350" name="Freeform 402"/>
          <p:cNvSpPr/>
          <p:nvPr/>
        </p:nvSpPr>
        <p:spPr>
          <a:xfrm>
            <a:off x="691560" y="570240"/>
            <a:ext cx="217440" cy="82440"/>
          </a:xfrm>
          <a:custGeom>
            <a:avLst/>
            <a:gdLst/>
            <a:ahLst/>
            <a:cxnLst/>
            <a:rect l="0" t="0" r="r" b="b"/>
            <a:pathLst>
              <a:path w="604" h="229">
                <a:moveTo>
                  <a:pt x="578" y="228"/>
                </a:moveTo>
                <a:lnTo>
                  <a:pt x="0" y="10"/>
                </a:lnTo>
                <a:lnTo>
                  <a:pt x="0" y="0"/>
                </a:lnTo>
                <a:lnTo>
                  <a:pt x="603" y="228"/>
                </a:lnTo>
                <a:lnTo>
                  <a:pt x="578" y="228"/>
                </a:lnTo>
                <a:close/>
              </a:path>
            </a:pathLst>
          </a:custGeom>
          <a:solidFill>
            <a:srgbClr val="4996AA"/>
          </a:solidFill>
          <a:ln>
            <a:noFill/>
          </a:ln>
        </p:spPr>
      </p:sp>
      <p:sp>
        <p:nvSpPr>
          <p:cNvPr id="19351" name="Freeform 403"/>
          <p:cNvSpPr/>
          <p:nvPr/>
        </p:nvSpPr>
        <p:spPr>
          <a:xfrm>
            <a:off x="691560" y="567000"/>
            <a:ext cx="226440" cy="85680"/>
          </a:xfrm>
          <a:custGeom>
            <a:avLst/>
            <a:gdLst/>
            <a:ahLst/>
            <a:cxnLst/>
            <a:rect l="0" t="0" r="r" b="b"/>
            <a:pathLst>
              <a:path w="629" h="238">
                <a:moveTo>
                  <a:pt x="603" y="237"/>
                </a:moveTo>
                <a:lnTo>
                  <a:pt x="0" y="9"/>
                </a:lnTo>
                <a:lnTo>
                  <a:pt x="0" y="0"/>
                </a:lnTo>
                <a:lnTo>
                  <a:pt x="628" y="237"/>
                </a:lnTo>
                <a:lnTo>
                  <a:pt x="603" y="237"/>
                </a:lnTo>
                <a:close/>
              </a:path>
            </a:pathLst>
          </a:custGeom>
          <a:solidFill>
            <a:srgbClr val="4A96AB"/>
          </a:solidFill>
          <a:ln>
            <a:noFill/>
          </a:ln>
        </p:spPr>
      </p:sp>
      <p:sp>
        <p:nvSpPr>
          <p:cNvPr id="19352" name="Freeform 404"/>
          <p:cNvSpPr/>
          <p:nvPr/>
        </p:nvSpPr>
        <p:spPr>
          <a:xfrm>
            <a:off x="691560" y="563400"/>
            <a:ext cx="235440" cy="89280"/>
          </a:xfrm>
          <a:custGeom>
            <a:avLst/>
            <a:gdLst/>
            <a:ahLst/>
            <a:cxnLst/>
            <a:rect l="0" t="0" r="r" b="b"/>
            <a:pathLst>
              <a:path w="654" h="248">
                <a:moveTo>
                  <a:pt x="628" y="247"/>
                </a:moveTo>
                <a:lnTo>
                  <a:pt x="0" y="10"/>
                </a:lnTo>
                <a:lnTo>
                  <a:pt x="0" y="0"/>
                </a:lnTo>
                <a:lnTo>
                  <a:pt x="653" y="247"/>
                </a:lnTo>
                <a:lnTo>
                  <a:pt x="628" y="247"/>
                </a:lnTo>
                <a:close/>
              </a:path>
            </a:pathLst>
          </a:custGeom>
          <a:solidFill>
            <a:srgbClr val="4B96AB"/>
          </a:solidFill>
          <a:ln>
            <a:noFill/>
          </a:ln>
        </p:spPr>
      </p:sp>
      <p:sp>
        <p:nvSpPr>
          <p:cNvPr id="19353" name="Freeform 405"/>
          <p:cNvSpPr/>
          <p:nvPr/>
        </p:nvSpPr>
        <p:spPr>
          <a:xfrm>
            <a:off x="691560" y="560160"/>
            <a:ext cx="244440" cy="92520"/>
          </a:xfrm>
          <a:custGeom>
            <a:avLst/>
            <a:gdLst/>
            <a:ahLst/>
            <a:cxnLst/>
            <a:rect l="0" t="0" r="r" b="b"/>
            <a:pathLst>
              <a:path w="679" h="257">
                <a:moveTo>
                  <a:pt x="653" y="256"/>
                </a:moveTo>
                <a:lnTo>
                  <a:pt x="0" y="9"/>
                </a:lnTo>
                <a:lnTo>
                  <a:pt x="0" y="0"/>
                </a:lnTo>
                <a:lnTo>
                  <a:pt x="678" y="256"/>
                </a:lnTo>
                <a:lnTo>
                  <a:pt x="653" y="256"/>
                </a:lnTo>
                <a:close/>
              </a:path>
            </a:pathLst>
          </a:custGeom>
          <a:solidFill>
            <a:srgbClr val="4C97AB"/>
          </a:solidFill>
          <a:ln>
            <a:noFill/>
          </a:ln>
        </p:spPr>
      </p:sp>
      <p:sp>
        <p:nvSpPr>
          <p:cNvPr id="19354" name="Freeform 406"/>
          <p:cNvSpPr/>
          <p:nvPr/>
        </p:nvSpPr>
        <p:spPr>
          <a:xfrm>
            <a:off x="691560" y="556920"/>
            <a:ext cx="253440" cy="95760"/>
          </a:xfrm>
          <a:custGeom>
            <a:avLst/>
            <a:gdLst/>
            <a:ahLst/>
            <a:cxnLst/>
            <a:rect l="0" t="0" r="r" b="b"/>
            <a:pathLst>
              <a:path w="704" h="266">
                <a:moveTo>
                  <a:pt x="678" y="265"/>
                </a:moveTo>
                <a:lnTo>
                  <a:pt x="0" y="9"/>
                </a:lnTo>
                <a:lnTo>
                  <a:pt x="0" y="0"/>
                </a:lnTo>
                <a:lnTo>
                  <a:pt x="703" y="265"/>
                </a:lnTo>
                <a:lnTo>
                  <a:pt x="678" y="265"/>
                </a:lnTo>
                <a:close/>
              </a:path>
            </a:pathLst>
          </a:custGeom>
          <a:solidFill>
            <a:srgbClr val="4C97AB"/>
          </a:solidFill>
          <a:ln>
            <a:noFill/>
          </a:ln>
        </p:spPr>
      </p:sp>
      <p:sp>
        <p:nvSpPr>
          <p:cNvPr id="19355" name="Freeform 407"/>
          <p:cNvSpPr/>
          <p:nvPr/>
        </p:nvSpPr>
        <p:spPr>
          <a:xfrm>
            <a:off x="691560" y="553320"/>
            <a:ext cx="262440" cy="99360"/>
          </a:xfrm>
          <a:custGeom>
            <a:avLst/>
            <a:gdLst/>
            <a:ahLst/>
            <a:cxnLst/>
            <a:rect l="0" t="0" r="r" b="b"/>
            <a:pathLst>
              <a:path w="729" h="276">
                <a:moveTo>
                  <a:pt x="703" y="275"/>
                </a:moveTo>
                <a:lnTo>
                  <a:pt x="0" y="10"/>
                </a:lnTo>
                <a:lnTo>
                  <a:pt x="0" y="0"/>
                </a:lnTo>
                <a:lnTo>
                  <a:pt x="728" y="275"/>
                </a:lnTo>
                <a:lnTo>
                  <a:pt x="703" y="275"/>
                </a:lnTo>
                <a:close/>
              </a:path>
            </a:pathLst>
          </a:custGeom>
          <a:solidFill>
            <a:srgbClr val="4D97AB"/>
          </a:solidFill>
          <a:ln>
            <a:noFill/>
          </a:ln>
        </p:spPr>
      </p:sp>
      <p:sp>
        <p:nvSpPr>
          <p:cNvPr id="19356" name="Freeform 408"/>
          <p:cNvSpPr/>
          <p:nvPr/>
        </p:nvSpPr>
        <p:spPr>
          <a:xfrm>
            <a:off x="691560" y="550080"/>
            <a:ext cx="271440" cy="102600"/>
          </a:xfrm>
          <a:custGeom>
            <a:avLst/>
            <a:gdLst/>
            <a:ahLst/>
            <a:cxnLst/>
            <a:rect l="0" t="0" r="r" b="b"/>
            <a:pathLst>
              <a:path w="754" h="285">
                <a:moveTo>
                  <a:pt x="728" y="284"/>
                </a:moveTo>
                <a:lnTo>
                  <a:pt x="0" y="9"/>
                </a:lnTo>
                <a:lnTo>
                  <a:pt x="0" y="0"/>
                </a:lnTo>
                <a:lnTo>
                  <a:pt x="753" y="284"/>
                </a:lnTo>
                <a:lnTo>
                  <a:pt x="728" y="284"/>
                </a:lnTo>
                <a:close/>
              </a:path>
            </a:pathLst>
          </a:custGeom>
          <a:solidFill>
            <a:srgbClr val="4E97AC"/>
          </a:solidFill>
          <a:ln>
            <a:noFill/>
          </a:ln>
        </p:spPr>
      </p:sp>
      <p:sp>
        <p:nvSpPr>
          <p:cNvPr id="19357" name="Freeform 409"/>
          <p:cNvSpPr/>
          <p:nvPr/>
        </p:nvSpPr>
        <p:spPr>
          <a:xfrm>
            <a:off x="691560" y="546480"/>
            <a:ext cx="280800" cy="106200"/>
          </a:xfrm>
          <a:custGeom>
            <a:avLst/>
            <a:gdLst/>
            <a:ahLst/>
            <a:cxnLst/>
            <a:rect l="0" t="0" r="r" b="b"/>
            <a:pathLst>
              <a:path w="780" h="295">
                <a:moveTo>
                  <a:pt x="753" y="294"/>
                </a:moveTo>
                <a:lnTo>
                  <a:pt x="0" y="10"/>
                </a:lnTo>
                <a:lnTo>
                  <a:pt x="0" y="0"/>
                </a:lnTo>
                <a:lnTo>
                  <a:pt x="779" y="294"/>
                </a:lnTo>
                <a:lnTo>
                  <a:pt x="753" y="294"/>
                </a:lnTo>
                <a:close/>
              </a:path>
            </a:pathLst>
          </a:custGeom>
          <a:solidFill>
            <a:srgbClr val="4F98AC"/>
          </a:solidFill>
          <a:ln>
            <a:noFill/>
          </a:ln>
        </p:spPr>
      </p:sp>
      <p:sp>
        <p:nvSpPr>
          <p:cNvPr id="19358" name="Freeform 410"/>
          <p:cNvSpPr/>
          <p:nvPr/>
        </p:nvSpPr>
        <p:spPr>
          <a:xfrm>
            <a:off x="691560" y="543240"/>
            <a:ext cx="289800" cy="109440"/>
          </a:xfrm>
          <a:custGeom>
            <a:avLst/>
            <a:gdLst/>
            <a:ahLst/>
            <a:cxnLst/>
            <a:rect l="0" t="0" r="r" b="b"/>
            <a:pathLst>
              <a:path w="805" h="304">
                <a:moveTo>
                  <a:pt x="779" y="303"/>
                </a:moveTo>
                <a:lnTo>
                  <a:pt x="0" y="9"/>
                </a:lnTo>
                <a:lnTo>
                  <a:pt x="0" y="0"/>
                </a:lnTo>
                <a:lnTo>
                  <a:pt x="804" y="303"/>
                </a:lnTo>
                <a:lnTo>
                  <a:pt x="779" y="303"/>
                </a:lnTo>
                <a:close/>
              </a:path>
            </a:pathLst>
          </a:custGeom>
          <a:solidFill>
            <a:srgbClr val="5098AC"/>
          </a:solidFill>
          <a:ln>
            <a:noFill/>
          </a:ln>
        </p:spPr>
      </p:sp>
      <p:sp>
        <p:nvSpPr>
          <p:cNvPr id="19359" name="Freeform 411"/>
          <p:cNvSpPr/>
          <p:nvPr/>
        </p:nvSpPr>
        <p:spPr>
          <a:xfrm>
            <a:off x="691560" y="539640"/>
            <a:ext cx="298800" cy="113040"/>
          </a:xfrm>
          <a:custGeom>
            <a:avLst/>
            <a:gdLst/>
            <a:ahLst/>
            <a:cxnLst/>
            <a:rect l="0" t="0" r="r" b="b"/>
            <a:pathLst>
              <a:path w="830" h="314">
                <a:moveTo>
                  <a:pt x="804" y="313"/>
                </a:moveTo>
                <a:lnTo>
                  <a:pt x="0" y="10"/>
                </a:lnTo>
                <a:lnTo>
                  <a:pt x="0" y="0"/>
                </a:lnTo>
                <a:lnTo>
                  <a:pt x="829" y="313"/>
                </a:lnTo>
                <a:lnTo>
                  <a:pt x="804" y="313"/>
                </a:lnTo>
                <a:close/>
              </a:path>
            </a:pathLst>
          </a:custGeom>
          <a:solidFill>
            <a:srgbClr val="5198AC"/>
          </a:solidFill>
          <a:ln>
            <a:noFill/>
          </a:ln>
        </p:spPr>
      </p:sp>
      <p:sp>
        <p:nvSpPr>
          <p:cNvPr id="19360" name="Freeform 412"/>
          <p:cNvSpPr/>
          <p:nvPr/>
        </p:nvSpPr>
        <p:spPr>
          <a:xfrm>
            <a:off x="691560" y="536400"/>
            <a:ext cx="307800" cy="116280"/>
          </a:xfrm>
          <a:custGeom>
            <a:avLst/>
            <a:gdLst/>
            <a:ahLst/>
            <a:cxnLst/>
            <a:rect l="0" t="0" r="r" b="b"/>
            <a:pathLst>
              <a:path w="855" h="323">
                <a:moveTo>
                  <a:pt x="829" y="322"/>
                </a:moveTo>
                <a:lnTo>
                  <a:pt x="0" y="9"/>
                </a:lnTo>
                <a:lnTo>
                  <a:pt x="0" y="0"/>
                </a:lnTo>
                <a:lnTo>
                  <a:pt x="854" y="322"/>
                </a:lnTo>
                <a:lnTo>
                  <a:pt x="829" y="322"/>
                </a:lnTo>
                <a:close/>
              </a:path>
            </a:pathLst>
          </a:custGeom>
          <a:solidFill>
            <a:srgbClr val="5299AD"/>
          </a:solidFill>
          <a:ln>
            <a:noFill/>
          </a:ln>
        </p:spPr>
      </p:sp>
      <p:sp>
        <p:nvSpPr>
          <p:cNvPr id="19361" name="Freeform 413"/>
          <p:cNvSpPr/>
          <p:nvPr/>
        </p:nvSpPr>
        <p:spPr>
          <a:xfrm>
            <a:off x="691560" y="532800"/>
            <a:ext cx="316800" cy="119880"/>
          </a:xfrm>
          <a:custGeom>
            <a:avLst/>
            <a:gdLst/>
            <a:ahLst/>
            <a:cxnLst/>
            <a:rect l="0" t="0" r="r" b="b"/>
            <a:pathLst>
              <a:path w="880" h="333">
                <a:moveTo>
                  <a:pt x="854" y="332"/>
                </a:moveTo>
                <a:lnTo>
                  <a:pt x="0" y="11"/>
                </a:lnTo>
                <a:lnTo>
                  <a:pt x="0" y="0"/>
                </a:lnTo>
                <a:lnTo>
                  <a:pt x="879" y="332"/>
                </a:lnTo>
                <a:lnTo>
                  <a:pt x="854" y="332"/>
                </a:lnTo>
                <a:close/>
              </a:path>
            </a:pathLst>
          </a:custGeom>
          <a:solidFill>
            <a:srgbClr val="5399AD"/>
          </a:solidFill>
          <a:ln>
            <a:noFill/>
          </a:ln>
        </p:spPr>
      </p:sp>
      <p:sp>
        <p:nvSpPr>
          <p:cNvPr id="19362" name="Freeform 414"/>
          <p:cNvSpPr/>
          <p:nvPr/>
        </p:nvSpPr>
        <p:spPr>
          <a:xfrm>
            <a:off x="691560" y="529560"/>
            <a:ext cx="325800" cy="123120"/>
          </a:xfrm>
          <a:custGeom>
            <a:avLst/>
            <a:gdLst/>
            <a:ahLst/>
            <a:cxnLst/>
            <a:rect l="0" t="0" r="r" b="b"/>
            <a:pathLst>
              <a:path w="905" h="342">
                <a:moveTo>
                  <a:pt x="879" y="341"/>
                </a:moveTo>
                <a:lnTo>
                  <a:pt x="0" y="9"/>
                </a:lnTo>
                <a:lnTo>
                  <a:pt x="0" y="0"/>
                </a:lnTo>
                <a:lnTo>
                  <a:pt x="904" y="341"/>
                </a:lnTo>
                <a:lnTo>
                  <a:pt x="879" y="341"/>
                </a:lnTo>
                <a:close/>
              </a:path>
            </a:pathLst>
          </a:custGeom>
          <a:solidFill>
            <a:srgbClr val="5499AD"/>
          </a:solidFill>
          <a:ln>
            <a:noFill/>
          </a:ln>
        </p:spPr>
      </p:sp>
      <p:sp>
        <p:nvSpPr>
          <p:cNvPr id="19363" name="Freeform 415"/>
          <p:cNvSpPr/>
          <p:nvPr/>
        </p:nvSpPr>
        <p:spPr>
          <a:xfrm>
            <a:off x="691560" y="525960"/>
            <a:ext cx="334800" cy="126720"/>
          </a:xfrm>
          <a:custGeom>
            <a:avLst/>
            <a:gdLst/>
            <a:ahLst/>
            <a:cxnLst/>
            <a:rect l="0" t="0" r="r" b="b"/>
            <a:pathLst>
              <a:path w="930" h="352">
                <a:moveTo>
                  <a:pt x="904" y="351"/>
                </a:moveTo>
                <a:lnTo>
                  <a:pt x="0" y="10"/>
                </a:lnTo>
                <a:lnTo>
                  <a:pt x="0" y="0"/>
                </a:lnTo>
                <a:lnTo>
                  <a:pt x="929" y="351"/>
                </a:lnTo>
                <a:lnTo>
                  <a:pt x="904" y="351"/>
                </a:lnTo>
                <a:close/>
              </a:path>
            </a:pathLst>
          </a:custGeom>
          <a:solidFill>
            <a:srgbClr val="559AAD"/>
          </a:solidFill>
          <a:ln>
            <a:noFill/>
          </a:ln>
        </p:spPr>
      </p:sp>
      <p:sp>
        <p:nvSpPr>
          <p:cNvPr id="19364" name="Freeform 416"/>
          <p:cNvSpPr/>
          <p:nvPr/>
        </p:nvSpPr>
        <p:spPr>
          <a:xfrm>
            <a:off x="691560" y="522720"/>
            <a:ext cx="343800" cy="129960"/>
          </a:xfrm>
          <a:custGeom>
            <a:avLst/>
            <a:gdLst/>
            <a:ahLst/>
            <a:cxnLst/>
            <a:rect l="0" t="0" r="r" b="b"/>
            <a:pathLst>
              <a:path w="955" h="361">
                <a:moveTo>
                  <a:pt x="929" y="360"/>
                </a:moveTo>
                <a:lnTo>
                  <a:pt x="0" y="9"/>
                </a:lnTo>
                <a:lnTo>
                  <a:pt x="0" y="0"/>
                </a:lnTo>
                <a:lnTo>
                  <a:pt x="954" y="360"/>
                </a:lnTo>
                <a:lnTo>
                  <a:pt x="929" y="360"/>
                </a:lnTo>
                <a:close/>
              </a:path>
            </a:pathLst>
          </a:custGeom>
          <a:solidFill>
            <a:srgbClr val="569AAE"/>
          </a:solidFill>
          <a:ln>
            <a:noFill/>
          </a:ln>
        </p:spPr>
      </p:sp>
      <p:sp>
        <p:nvSpPr>
          <p:cNvPr id="19365" name="Freeform 417"/>
          <p:cNvSpPr/>
          <p:nvPr/>
        </p:nvSpPr>
        <p:spPr>
          <a:xfrm>
            <a:off x="691560" y="519120"/>
            <a:ext cx="352800" cy="133560"/>
          </a:xfrm>
          <a:custGeom>
            <a:avLst/>
            <a:gdLst/>
            <a:ahLst/>
            <a:cxnLst/>
            <a:rect l="0" t="0" r="r" b="b"/>
            <a:pathLst>
              <a:path w="980" h="371">
                <a:moveTo>
                  <a:pt x="954" y="370"/>
                </a:moveTo>
                <a:lnTo>
                  <a:pt x="0" y="10"/>
                </a:lnTo>
                <a:lnTo>
                  <a:pt x="0" y="0"/>
                </a:lnTo>
                <a:lnTo>
                  <a:pt x="979" y="370"/>
                </a:lnTo>
                <a:lnTo>
                  <a:pt x="954" y="370"/>
                </a:lnTo>
                <a:close/>
              </a:path>
            </a:pathLst>
          </a:custGeom>
          <a:solidFill>
            <a:srgbClr val="579AAE"/>
          </a:solidFill>
          <a:ln>
            <a:noFill/>
          </a:ln>
        </p:spPr>
      </p:sp>
      <p:sp>
        <p:nvSpPr>
          <p:cNvPr id="19366" name="Freeform 418"/>
          <p:cNvSpPr/>
          <p:nvPr/>
        </p:nvSpPr>
        <p:spPr>
          <a:xfrm>
            <a:off x="691560" y="515880"/>
            <a:ext cx="361800" cy="136800"/>
          </a:xfrm>
          <a:custGeom>
            <a:avLst/>
            <a:gdLst/>
            <a:ahLst/>
            <a:cxnLst/>
            <a:rect l="0" t="0" r="r" b="b"/>
            <a:pathLst>
              <a:path w="1005" h="380">
                <a:moveTo>
                  <a:pt x="979" y="379"/>
                </a:moveTo>
                <a:lnTo>
                  <a:pt x="0" y="9"/>
                </a:lnTo>
                <a:lnTo>
                  <a:pt x="0" y="0"/>
                </a:lnTo>
                <a:lnTo>
                  <a:pt x="1004" y="379"/>
                </a:lnTo>
                <a:lnTo>
                  <a:pt x="979" y="379"/>
                </a:lnTo>
                <a:close/>
              </a:path>
            </a:pathLst>
          </a:custGeom>
          <a:solidFill>
            <a:srgbClr val="589BAE"/>
          </a:solidFill>
          <a:ln>
            <a:noFill/>
          </a:ln>
        </p:spPr>
      </p:sp>
      <p:sp>
        <p:nvSpPr>
          <p:cNvPr id="19367" name="Freeform 419"/>
          <p:cNvSpPr/>
          <p:nvPr/>
        </p:nvSpPr>
        <p:spPr>
          <a:xfrm>
            <a:off x="691560" y="512640"/>
            <a:ext cx="370800" cy="140040"/>
          </a:xfrm>
          <a:custGeom>
            <a:avLst/>
            <a:gdLst/>
            <a:ahLst/>
            <a:cxnLst/>
            <a:rect l="0" t="0" r="r" b="b"/>
            <a:pathLst>
              <a:path w="1030" h="389">
                <a:moveTo>
                  <a:pt x="1004" y="388"/>
                </a:moveTo>
                <a:lnTo>
                  <a:pt x="0" y="9"/>
                </a:lnTo>
                <a:lnTo>
                  <a:pt x="0" y="0"/>
                </a:lnTo>
                <a:lnTo>
                  <a:pt x="1029" y="388"/>
                </a:lnTo>
                <a:lnTo>
                  <a:pt x="1004" y="388"/>
                </a:lnTo>
                <a:close/>
              </a:path>
            </a:pathLst>
          </a:custGeom>
          <a:solidFill>
            <a:srgbClr val="599BAE"/>
          </a:solidFill>
          <a:ln>
            <a:noFill/>
          </a:ln>
        </p:spPr>
      </p:sp>
      <p:sp>
        <p:nvSpPr>
          <p:cNvPr id="19368" name="Freeform 420"/>
          <p:cNvSpPr/>
          <p:nvPr/>
        </p:nvSpPr>
        <p:spPr>
          <a:xfrm>
            <a:off x="691560" y="509040"/>
            <a:ext cx="379800" cy="143640"/>
          </a:xfrm>
          <a:custGeom>
            <a:avLst/>
            <a:gdLst/>
            <a:ahLst/>
            <a:cxnLst/>
            <a:rect l="0" t="0" r="r" b="b"/>
            <a:pathLst>
              <a:path w="1055" h="399">
                <a:moveTo>
                  <a:pt x="1029" y="398"/>
                </a:moveTo>
                <a:lnTo>
                  <a:pt x="0" y="10"/>
                </a:lnTo>
                <a:lnTo>
                  <a:pt x="0" y="0"/>
                </a:lnTo>
                <a:lnTo>
                  <a:pt x="1054" y="398"/>
                </a:lnTo>
                <a:lnTo>
                  <a:pt x="1029" y="398"/>
                </a:lnTo>
                <a:close/>
              </a:path>
            </a:pathLst>
          </a:custGeom>
          <a:solidFill>
            <a:srgbClr val="5A9CAF"/>
          </a:solidFill>
          <a:ln>
            <a:noFill/>
          </a:ln>
        </p:spPr>
      </p:sp>
      <p:sp>
        <p:nvSpPr>
          <p:cNvPr id="19369" name="Freeform 421"/>
          <p:cNvSpPr/>
          <p:nvPr/>
        </p:nvSpPr>
        <p:spPr>
          <a:xfrm>
            <a:off x="691560" y="505800"/>
            <a:ext cx="388800" cy="146880"/>
          </a:xfrm>
          <a:custGeom>
            <a:avLst/>
            <a:gdLst/>
            <a:ahLst/>
            <a:cxnLst/>
            <a:rect l="0" t="0" r="r" b="b"/>
            <a:pathLst>
              <a:path w="1080" h="408">
                <a:moveTo>
                  <a:pt x="1054" y="407"/>
                </a:moveTo>
                <a:lnTo>
                  <a:pt x="0" y="9"/>
                </a:lnTo>
                <a:lnTo>
                  <a:pt x="0" y="0"/>
                </a:lnTo>
                <a:lnTo>
                  <a:pt x="1079" y="407"/>
                </a:lnTo>
                <a:lnTo>
                  <a:pt x="1054" y="407"/>
                </a:lnTo>
                <a:close/>
              </a:path>
            </a:pathLst>
          </a:custGeom>
          <a:solidFill>
            <a:srgbClr val="5B9CAF"/>
          </a:solidFill>
          <a:ln>
            <a:noFill/>
          </a:ln>
        </p:spPr>
      </p:sp>
      <p:sp>
        <p:nvSpPr>
          <p:cNvPr id="19370" name="Freeform 422"/>
          <p:cNvSpPr/>
          <p:nvPr/>
        </p:nvSpPr>
        <p:spPr>
          <a:xfrm>
            <a:off x="691560" y="502200"/>
            <a:ext cx="397800" cy="150480"/>
          </a:xfrm>
          <a:custGeom>
            <a:avLst/>
            <a:gdLst/>
            <a:ahLst/>
            <a:cxnLst/>
            <a:rect l="0" t="0" r="r" b="b"/>
            <a:pathLst>
              <a:path w="1105" h="418">
                <a:moveTo>
                  <a:pt x="1079" y="417"/>
                </a:moveTo>
                <a:lnTo>
                  <a:pt x="0" y="10"/>
                </a:lnTo>
                <a:lnTo>
                  <a:pt x="0" y="0"/>
                </a:lnTo>
                <a:lnTo>
                  <a:pt x="1104" y="417"/>
                </a:lnTo>
                <a:lnTo>
                  <a:pt x="1079" y="417"/>
                </a:lnTo>
                <a:close/>
              </a:path>
            </a:pathLst>
          </a:custGeom>
          <a:solidFill>
            <a:srgbClr val="5C9CAF"/>
          </a:solidFill>
          <a:ln>
            <a:noFill/>
          </a:ln>
        </p:spPr>
      </p:sp>
      <p:sp>
        <p:nvSpPr>
          <p:cNvPr id="19371" name="Freeform 423"/>
          <p:cNvSpPr/>
          <p:nvPr/>
        </p:nvSpPr>
        <p:spPr>
          <a:xfrm>
            <a:off x="691560" y="498960"/>
            <a:ext cx="406800" cy="153720"/>
          </a:xfrm>
          <a:custGeom>
            <a:avLst/>
            <a:gdLst/>
            <a:ahLst/>
            <a:cxnLst/>
            <a:rect l="0" t="0" r="r" b="b"/>
            <a:pathLst>
              <a:path w="1130" h="427">
                <a:moveTo>
                  <a:pt x="1104" y="426"/>
                </a:moveTo>
                <a:lnTo>
                  <a:pt x="0" y="9"/>
                </a:lnTo>
                <a:lnTo>
                  <a:pt x="0" y="0"/>
                </a:lnTo>
                <a:lnTo>
                  <a:pt x="1129" y="426"/>
                </a:lnTo>
                <a:lnTo>
                  <a:pt x="1104" y="426"/>
                </a:lnTo>
                <a:close/>
              </a:path>
            </a:pathLst>
          </a:custGeom>
          <a:solidFill>
            <a:srgbClr val="5D9DB0"/>
          </a:solidFill>
          <a:ln>
            <a:noFill/>
          </a:ln>
        </p:spPr>
      </p:sp>
      <p:sp>
        <p:nvSpPr>
          <p:cNvPr id="19372" name="Freeform 424"/>
          <p:cNvSpPr/>
          <p:nvPr/>
        </p:nvSpPr>
        <p:spPr>
          <a:xfrm>
            <a:off x="691560" y="495360"/>
            <a:ext cx="416160" cy="157320"/>
          </a:xfrm>
          <a:custGeom>
            <a:avLst/>
            <a:gdLst/>
            <a:ahLst/>
            <a:cxnLst/>
            <a:rect l="0" t="0" r="r" b="b"/>
            <a:pathLst>
              <a:path w="1156" h="437">
                <a:moveTo>
                  <a:pt x="1129" y="436"/>
                </a:moveTo>
                <a:lnTo>
                  <a:pt x="0" y="10"/>
                </a:lnTo>
                <a:lnTo>
                  <a:pt x="0" y="0"/>
                </a:lnTo>
                <a:lnTo>
                  <a:pt x="1155" y="436"/>
                </a:lnTo>
                <a:lnTo>
                  <a:pt x="1129" y="436"/>
                </a:lnTo>
                <a:close/>
              </a:path>
            </a:pathLst>
          </a:custGeom>
          <a:solidFill>
            <a:srgbClr val="5E9DB0"/>
          </a:solidFill>
          <a:ln>
            <a:noFill/>
          </a:ln>
        </p:spPr>
      </p:sp>
      <p:sp>
        <p:nvSpPr>
          <p:cNvPr id="19373" name="Freeform 425"/>
          <p:cNvSpPr/>
          <p:nvPr/>
        </p:nvSpPr>
        <p:spPr>
          <a:xfrm>
            <a:off x="691560" y="492120"/>
            <a:ext cx="425160" cy="160560"/>
          </a:xfrm>
          <a:custGeom>
            <a:avLst/>
            <a:gdLst/>
            <a:ahLst/>
            <a:cxnLst/>
            <a:rect l="0" t="0" r="r" b="b"/>
            <a:pathLst>
              <a:path w="1181" h="446">
                <a:moveTo>
                  <a:pt x="1155" y="445"/>
                </a:moveTo>
                <a:lnTo>
                  <a:pt x="0" y="9"/>
                </a:lnTo>
                <a:lnTo>
                  <a:pt x="0" y="0"/>
                </a:lnTo>
                <a:lnTo>
                  <a:pt x="1180" y="445"/>
                </a:lnTo>
                <a:lnTo>
                  <a:pt x="1155" y="445"/>
                </a:lnTo>
                <a:close/>
              </a:path>
            </a:pathLst>
          </a:custGeom>
          <a:solidFill>
            <a:srgbClr val="5F9EB0"/>
          </a:solidFill>
          <a:ln>
            <a:noFill/>
          </a:ln>
        </p:spPr>
      </p:sp>
      <p:sp>
        <p:nvSpPr>
          <p:cNvPr id="19374" name="Freeform 426"/>
          <p:cNvSpPr/>
          <p:nvPr/>
        </p:nvSpPr>
        <p:spPr>
          <a:xfrm>
            <a:off x="691560" y="488520"/>
            <a:ext cx="434160" cy="164160"/>
          </a:xfrm>
          <a:custGeom>
            <a:avLst/>
            <a:gdLst/>
            <a:ahLst/>
            <a:cxnLst/>
            <a:rect l="0" t="0" r="r" b="b"/>
            <a:pathLst>
              <a:path w="1206" h="456">
                <a:moveTo>
                  <a:pt x="1180" y="455"/>
                </a:moveTo>
                <a:lnTo>
                  <a:pt x="0" y="10"/>
                </a:lnTo>
                <a:lnTo>
                  <a:pt x="0" y="0"/>
                </a:lnTo>
                <a:lnTo>
                  <a:pt x="1205" y="455"/>
                </a:lnTo>
                <a:lnTo>
                  <a:pt x="1180" y="455"/>
                </a:lnTo>
                <a:close/>
              </a:path>
            </a:pathLst>
          </a:custGeom>
          <a:solidFill>
            <a:srgbClr val="609EB0"/>
          </a:solidFill>
          <a:ln>
            <a:noFill/>
          </a:ln>
        </p:spPr>
      </p:sp>
      <p:sp>
        <p:nvSpPr>
          <p:cNvPr id="19375" name="Freeform 427"/>
          <p:cNvSpPr/>
          <p:nvPr/>
        </p:nvSpPr>
        <p:spPr>
          <a:xfrm>
            <a:off x="691560" y="485280"/>
            <a:ext cx="443160" cy="167400"/>
          </a:xfrm>
          <a:custGeom>
            <a:avLst/>
            <a:gdLst/>
            <a:ahLst/>
            <a:cxnLst/>
            <a:rect l="0" t="0" r="r" b="b"/>
            <a:pathLst>
              <a:path w="1231" h="465">
                <a:moveTo>
                  <a:pt x="1205" y="464"/>
                </a:moveTo>
                <a:lnTo>
                  <a:pt x="0" y="9"/>
                </a:lnTo>
                <a:lnTo>
                  <a:pt x="0" y="0"/>
                </a:lnTo>
                <a:lnTo>
                  <a:pt x="1230" y="464"/>
                </a:lnTo>
                <a:lnTo>
                  <a:pt x="1205" y="464"/>
                </a:lnTo>
                <a:close/>
              </a:path>
            </a:pathLst>
          </a:custGeom>
          <a:solidFill>
            <a:srgbClr val="619EB1"/>
          </a:solidFill>
          <a:ln>
            <a:noFill/>
          </a:ln>
        </p:spPr>
      </p:sp>
      <p:sp>
        <p:nvSpPr>
          <p:cNvPr id="19376" name="Freeform 428"/>
          <p:cNvSpPr/>
          <p:nvPr/>
        </p:nvSpPr>
        <p:spPr>
          <a:xfrm>
            <a:off x="691560" y="481680"/>
            <a:ext cx="452160" cy="171000"/>
          </a:xfrm>
          <a:custGeom>
            <a:avLst/>
            <a:gdLst/>
            <a:ahLst/>
            <a:cxnLst/>
            <a:rect l="0" t="0" r="r" b="b"/>
            <a:pathLst>
              <a:path w="1256" h="475">
                <a:moveTo>
                  <a:pt x="1230" y="474"/>
                </a:moveTo>
                <a:lnTo>
                  <a:pt x="0" y="10"/>
                </a:lnTo>
                <a:lnTo>
                  <a:pt x="0" y="0"/>
                </a:lnTo>
                <a:lnTo>
                  <a:pt x="1255" y="474"/>
                </a:lnTo>
                <a:lnTo>
                  <a:pt x="1230" y="474"/>
                </a:lnTo>
                <a:close/>
              </a:path>
            </a:pathLst>
          </a:custGeom>
          <a:solidFill>
            <a:srgbClr val="629FB1"/>
          </a:solidFill>
          <a:ln>
            <a:noFill/>
          </a:ln>
        </p:spPr>
      </p:sp>
      <p:sp>
        <p:nvSpPr>
          <p:cNvPr id="19377" name="Freeform 429"/>
          <p:cNvSpPr/>
          <p:nvPr/>
        </p:nvSpPr>
        <p:spPr>
          <a:xfrm>
            <a:off x="691560" y="478440"/>
            <a:ext cx="461160" cy="174240"/>
          </a:xfrm>
          <a:custGeom>
            <a:avLst/>
            <a:gdLst/>
            <a:ahLst/>
            <a:cxnLst/>
            <a:rect l="0" t="0" r="r" b="b"/>
            <a:pathLst>
              <a:path w="1281" h="484">
                <a:moveTo>
                  <a:pt x="1254" y="483"/>
                </a:moveTo>
                <a:lnTo>
                  <a:pt x="0" y="9"/>
                </a:lnTo>
                <a:lnTo>
                  <a:pt x="0" y="0"/>
                </a:lnTo>
                <a:lnTo>
                  <a:pt x="1280" y="483"/>
                </a:lnTo>
                <a:lnTo>
                  <a:pt x="1254" y="483"/>
                </a:lnTo>
                <a:close/>
              </a:path>
            </a:pathLst>
          </a:custGeom>
          <a:solidFill>
            <a:srgbClr val="649FB1"/>
          </a:solidFill>
          <a:ln>
            <a:noFill/>
          </a:ln>
        </p:spPr>
      </p:sp>
      <p:sp>
        <p:nvSpPr>
          <p:cNvPr id="19378" name="Freeform 430"/>
          <p:cNvSpPr/>
          <p:nvPr/>
        </p:nvSpPr>
        <p:spPr>
          <a:xfrm>
            <a:off x="691560" y="474840"/>
            <a:ext cx="470160" cy="177840"/>
          </a:xfrm>
          <a:custGeom>
            <a:avLst/>
            <a:gdLst/>
            <a:ahLst/>
            <a:cxnLst/>
            <a:rect l="0" t="0" r="r" b="b"/>
            <a:pathLst>
              <a:path w="1306" h="494">
                <a:moveTo>
                  <a:pt x="1280" y="493"/>
                </a:moveTo>
                <a:lnTo>
                  <a:pt x="0" y="10"/>
                </a:lnTo>
                <a:lnTo>
                  <a:pt x="0" y="0"/>
                </a:lnTo>
                <a:lnTo>
                  <a:pt x="1305" y="493"/>
                </a:lnTo>
                <a:lnTo>
                  <a:pt x="1280" y="493"/>
                </a:lnTo>
                <a:close/>
              </a:path>
            </a:pathLst>
          </a:custGeom>
          <a:solidFill>
            <a:srgbClr val="65A0B2"/>
          </a:solidFill>
          <a:ln>
            <a:noFill/>
          </a:ln>
        </p:spPr>
      </p:sp>
      <p:sp>
        <p:nvSpPr>
          <p:cNvPr id="19379" name="Freeform 431"/>
          <p:cNvSpPr/>
          <p:nvPr/>
        </p:nvSpPr>
        <p:spPr>
          <a:xfrm>
            <a:off x="691560" y="471600"/>
            <a:ext cx="479160" cy="181080"/>
          </a:xfrm>
          <a:custGeom>
            <a:avLst/>
            <a:gdLst/>
            <a:ahLst/>
            <a:cxnLst/>
            <a:rect l="0" t="0" r="r" b="b"/>
            <a:pathLst>
              <a:path w="1331" h="503">
                <a:moveTo>
                  <a:pt x="1305" y="502"/>
                </a:moveTo>
                <a:lnTo>
                  <a:pt x="0" y="9"/>
                </a:lnTo>
                <a:lnTo>
                  <a:pt x="0" y="0"/>
                </a:lnTo>
                <a:lnTo>
                  <a:pt x="1330" y="502"/>
                </a:lnTo>
                <a:lnTo>
                  <a:pt x="1305" y="502"/>
                </a:lnTo>
                <a:close/>
              </a:path>
            </a:pathLst>
          </a:custGeom>
          <a:solidFill>
            <a:srgbClr val="66A0B2"/>
          </a:solidFill>
          <a:ln>
            <a:noFill/>
          </a:ln>
        </p:spPr>
      </p:sp>
      <p:sp>
        <p:nvSpPr>
          <p:cNvPr id="19380" name="Freeform 432"/>
          <p:cNvSpPr/>
          <p:nvPr/>
        </p:nvSpPr>
        <p:spPr>
          <a:xfrm>
            <a:off x="691560" y="468360"/>
            <a:ext cx="488160" cy="184320"/>
          </a:xfrm>
          <a:custGeom>
            <a:avLst/>
            <a:gdLst/>
            <a:ahLst/>
            <a:cxnLst/>
            <a:rect l="0" t="0" r="r" b="b"/>
            <a:pathLst>
              <a:path w="1356" h="512">
                <a:moveTo>
                  <a:pt x="1330" y="511"/>
                </a:moveTo>
                <a:lnTo>
                  <a:pt x="0" y="9"/>
                </a:lnTo>
                <a:lnTo>
                  <a:pt x="0" y="0"/>
                </a:lnTo>
                <a:lnTo>
                  <a:pt x="1355" y="511"/>
                </a:lnTo>
                <a:lnTo>
                  <a:pt x="1330" y="511"/>
                </a:lnTo>
                <a:close/>
              </a:path>
            </a:pathLst>
          </a:custGeom>
          <a:solidFill>
            <a:srgbClr val="67A1B3"/>
          </a:solidFill>
          <a:ln>
            <a:noFill/>
          </a:ln>
        </p:spPr>
      </p:sp>
      <p:sp>
        <p:nvSpPr>
          <p:cNvPr id="19381" name="Freeform 433"/>
          <p:cNvSpPr/>
          <p:nvPr/>
        </p:nvSpPr>
        <p:spPr>
          <a:xfrm>
            <a:off x="691560" y="464760"/>
            <a:ext cx="497160" cy="187920"/>
          </a:xfrm>
          <a:custGeom>
            <a:avLst/>
            <a:gdLst/>
            <a:ahLst/>
            <a:cxnLst/>
            <a:rect l="0" t="0" r="r" b="b"/>
            <a:pathLst>
              <a:path w="1381" h="522">
                <a:moveTo>
                  <a:pt x="1355" y="521"/>
                </a:moveTo>
                <a:lnTo>
                  <a:pt x="0" y="11"/>
                </a:lnTo>
                <a:lnTo>
                  <a:pt x="0" y="0"/>
                </a:lnTo>
                <a:lnTo>
                  <a:pt x="1380" y="521"/>
                </a:lnTo>
                <a:lnTo>
                  <a:pt x="1355" y="521"/>
                </a:lnTo>
                <a:close/>
              </a:path>
            </a:pathLst>
          </a:custGeom>
          <a:solidFill>
            <a:srgbClr val="68A1B3"/>
          </a:solidFill>
          <a:ln>
            <a:noFill/>
          </a:ln>
        </p:spPr>
      </p:sp>
      <p:sp>
        <p:nvSpPr>
          <p:cNvPr id="19382" name="Freeform 434"/>
          <p:cNvSpPr/>
          <p:nvPr/>
        </p:nvSpPr>
        <p:spPr>
          <a:xfrm>
            <a:off x="691560" y="461520"/>
            <a:ext cx="506160" cy="191160"/>
          </a:xfrm>
          <a:custGeom>
            <a:avLst/>
            <a:gdLst/>
            <a:ahLst/>
            <a:cxnLst/>
            <a:rect l="0" t="0" r="r" b="b"/>
            <a:pathLst>
              <a:path w="1406" h="531">
                <a:moveTo>
                  <a:pt x="1380" y="530"/>
                </a:moveTo>
                <a:lnTo>
                  <a:pt x="0" y="9"/>
                </a:lnTo>
                <a:lnTo>
                  <a:pt x="0" y="0"/>
                </a:lnTo>
                <a:lnTo>
                  <a:pt x="1405" y="530"/>
                </a:lnTo>
                <a:lnTo>
                  <a:pt x="1380" y="530"/>
                </a:lnTo>
                <a:close/>
              </a:path>
            </a:pathLst>
          </a:custGeom>
          <a:solidFill>
            <a:srgbClr val="69A2B3"/>
          </a:solidFill>
          <a:ln>
            <a:noFill/>
          </a:ln>
        </p:spPr>
      </p:sp>
      <p:sp>
        <p:nvSpPr>
          <p:cNvPr id="19383" name="Freeform 435"/>
          <p:cNvSpPr/>
          <p:nvPr/>
        </p:nvSpPr>
        <p:spPr>
          <a:xfrm>
            <a:off x="691560" y="457920"/>
            <a:ext cx="515160" cy="194760"/>
          </a:xfrm>
          <a:custGeom>
            <a:avLst/>
            <a:gdLst/>
            <a:ahLst/>
            <a:cxnLst/>
            <a:rect l="0" t="0" r="r" b="b"/>
            <a:pathLst>
              <a:path w="1431" h="541">
                <a:moveTo>
                  <a:pt x="1405" y="540"/>
                </a:moveTo>
                <a:lnTo>
                  <a:pt x="0" y="10"/>
                </a:lnTo>
                <a:lnTo>
                  <a:pt x="0" y="0"/>
                </a:lnTo>
                <a:lnTo>
                  <a:pt x="1430" y="540"/>
                </a:lnTo>
                <a:lnTo>
                  <a:pt x="1405" y="540"/>
                </a:lnTo>
                <a:close/>
              </a:path>
            </a:pathLst>
          </a:custGeom>
          <a:solidFill>
            <a:srgbClr val="6AA2B4"/>
          </a:solidFill>
          <a:ln>
            <a:noFill/>
          </a:ln>
        </p:spPr>
      </p:sp>
      <p:sp>
        <p:nvSpPr>
          <p:cNvPr id="19384" name="Freeform 436"/>
          <p:cNvSpPr/>
          <p:nvPr/>
        </p:nvSpPr>
        <p:spPr>
          <a:xfrm>
            <a:off x="691560" y="454680"/>
            <a:ext cx="524160" cy="198000"/>
          </a:xfrm>
          <a:custGeom>
            <a:avLst/>
            <a:gdLst/>
            <a:ahLst/>
            <a:cxnLst/>
            <a:rect l="0" t="0" r="r" b="b"/>
            <a:pathLst>
              <a:path w="1456" h="550">
                <a:moveTo>
                  <a:pt x="1430" y="549"/>
                </a:moveTo>
                <a:lnTo>
                  <a:pt x="0" y="9"/>
                </a:lnTo>
                <a:lnTo>
                  <a:pt x="0" y="0"/>
                </a:lnTo>
                <a:lnTo>
                  <a:pt x="1455" y="549"/>
                </a:lnTo>
                <a:lnTo>
                  <a:pt x="1430" y="549"/>
                </a:lnTo>
                <a:close/>
              </a:path>
            </a:pathLst>
          </a:custGeom>
          <a:solidFill>
            <a:srgbClr val="6BA3B4"/>
          </a:solidFill>
          <a:ln>
            <a:noFill/>
          </a:ln>
        </p:spPr>
      </p:sp>
      <p:sp>
        <p:nvSpPr>
          <p:cNvPr id="19385" name="Freeform 437"/>
          <p:cNvSpPr/>
          <p:nvPr/>
        </p:nvSpPr>
        <p:spPr>
          <a:xfrm>
            <a:off x="691560" y="451080"/>
            <a:ext cx="533160" cy="201600"/>
          </a:xfrm>
          <a:custGeom>
            <a:avLst/>
            <a:gdLst/>
            <a:ahLst/>
            <a:cxnLst/>
            <a:rect l="0" t="0" r="r" b="b"/>
            <a:pathLst>
              <a:path w="1481" h="560">
                <a:moveTo>
                  <a:pt x="1455" y="559"/>
                </a:moveTo>
                <a:lnTo>
                  <a:pt x="0" y="10"/>
                </a:lnTo>
                <a:lnTo>
                  <a:pt x="0" y="0"/>
                </a:lnTo>
                <a:lnTo>
                  <a:pt x="1480" y="559"/>
                </a:lnTo>
                <a:lnTo>
                  <a:pt x="1455" y="559"/>
                </a:lnTo>
                <a:close/>
              </a:path>
            </a:pathLst>
          </a:custGeom>
          <a:solidFill>
            <a:srgbClr val="6DA3B4"/>
          </a:solidFill>
          <a:ln>
            <a:noFill/>
          </a:ln>
        </p:spPr>
      </p:sp>
      <p:sp>
        <p:nvSpPr>
          <p:cNvPr id="19386" name="Freeform 438"/>
          <p:cNvSpPr/>
          <p:nvPr/>
        </p:nvSpPr>
        <p:spPr>
          <a:xfrm>
            <a:off x="691560" y="447840"/>
            <a:ext cx="542520" cy="204840"/>
          </a:xfrm>
          <a:custGeom>
            <a:avLst/>
            <a:gdLst/>
            <a:ahLst/>
            <a:cxnLst/>
            <a:rect l="0" t="0" r="r" b="b"/>
            <a:pathLst>
              <a:path w="1507" h="569">
                <a:moveTo>
                  <a:pt x="1480" y="568"/>
                </a:moveTo>
                <a:lnTo>
                  <a:pt x="0" y="9"/>
                </a:lnTo>
                <a:lnTo>
                  <a:pt x="0" y="0"/>
                </a:lnTo>
                <a:lnTo>
                  <a:pt x="1506" y="568"/>
                </a:lnTo>
                <a:lnTo>
                  <a:pt x="1480" y="568"/>
                </a:lnTo>
                <a:close/>
              </a:path>
            </a:pathLst>
          </a:custGeom>
          <a:solidFill>
            <a:srgbClr val="6EA4B5"/>
          </a:solidFill>
          <a:ln>
            <a:noFill/>
          </a:ln>
        </p:spPr>
      </p:sp>
      <p:sp>
        <p:nvSpPr>
          <p:cNvPr id="19387" name="Freeform 439"/>
          <p:cNvSpPr/>
          <p:nvPr/>
        </p:nvSpPr>
        <p:spPr>
          <a:xfrm>
            <a:off x="691560" y="444240"/>
            <a:ext cx="551520" cy="208440"/>
          </a:xfrm>
          <a:custGeom>
            <a:avLst/>
            <a:gdLst/>
            <a:ahLst/>
            <a:cxnLst/>
            <a:rect l="0" t="0" r="r" b="b"/>
            <a:pathLst>
              <a:path w="1532" h="579">
                <a:moveTo>
                  <a:pt x="1506" y="578"/>
                </a:moveTo>
                <a:lnTo>
                  <a:pt x="0" y="10"/>
                </a:lnTo>
                <a:lnTo>
                  <a:pt x="0" y="0"/>
                </a:lnTo>
                <a:lnTo>
                  <a:pt x="1531" y="578"/>
                </a:lnTo>
                <a:lnTo>
                  <a:pt x="1506" y="578"/>
                </a:lnTo>
                <a:close/>
              </a:path>
            </a:pathLst>
          </a:custGeom>
          <a:solidFill>
            <a:srgbClr val="6FA4B5"/>
          </a:solidFill>
          <a:ln>
            <a:noFill/>
          </a:ln>
        </p:spPr>
      </p:sp>
      <p:sp>
        <p:nvSpPr>
          <p:cNvPr id="19388" name="Freeform 440"/>
          <p:cNvSpPr/>
          <p:nvPr/>
        </p:nvSpPr>
        <p:spPr>
          <a:xfrm>
            <a:off x="691560" y="441000"/>
            <a:ext cx="560520" cy="211680"/>
          </a:xfrm>
          <a:custGeom>
            <a:avLst/>
            <a:gdLst/>
            <a:ahLst/>
            <a:cxnLst/>
            <a:rect l="0" t="0" r="r" b="b"/>
            <a:pathLst>
              <a:path w="1557" h="588">
                <a:moveTo>
                  <a:pt x="1531" y="587"/>
                </a:moveTo>
                <a:lnTo>
                  <a:pt x="0" y="9"/>
                </a:lnTo>
                <a:lnTo>
                  <a:pt x="0" y="0"/>
                </a:lnTo>
                <a:lnTo>
                  <a:pt x="1556" y="587"/>
                </a:lnTo>
                <a:lnTo>
                  <a:pt x="1531" y="587"/>
                </a:lnTo>
                <a:close/>
              </a:path>
            </a:pathLst>
          </a:custGeom>
          <a:solidFill>
            <a:srgbClr val="70A5B6"/>
          </a:solidFill>
          <a:ln>
            <a:noFill/>
          </a:ln>
        </p:spPr>
      </p:sp>
      <p:sp>
        <p:nvSpPr>
          <p:cNvPr id="19389" name="Freeform 441"/>
          <p:cNvSpPr/>
          <p:nvPr/>
        </p:nvSpPr>
        <p:spPr>
          <a:xfrm>
            <a:off x="691560" y="437400"/>
            <a:ext cx="569520" cy="215280"/>
          </a:xfrm>
          <a:custGeom>
            <a:avLst/>
            <a:gdLst/>
            <a:ahLst/>
            <a:cxnLst/>
            <a:rect l="0" t="0" r="r" b="b"/>
            <a:pathLst>
              <a:path w="1582" h="598">
                <a:moveTo>
                  <a:pt x="1556" y="597"/>
                </a:moveTo>
                <a:lnTo>
                  <a:pt x="0" y="10"/>
                </a:lnTo>
                <a:lnTo>
                  <a:pt x="0" y="0"/>
                </a:lnTo>
                <a:lnTo>
                  <a:pt x="1581" y="597"/>
                </a:lnTo>
                <a:lnTo>
                  <a:pt x="1556" y="597"/>
                </a:lnTo>
                <a:close/>
              </a:path>
            </a:pathLst>
          </a:custGeom>
          <a:solidFill>
            <a:srgbClr val="71A5B6"/>
          </a:solidFill>
          <a:ln>
            <a:noFill/>
          </a:ln>
        </p:spPr>
      </p:sp>
      <p:sp>
        <p:nvSpPr>
          <p:cNvPr id="19390" name="Freeform 442"/>
          <p:cNvSpPr/>
          <p:nvPr/>
        </p:nvSpPr>
        <p:spPr>
          <a:xfrm>
            <a:off x="691560" y="434160"/>
            <a:ext cx="578520" cy="218520"/>
          </a:xfrm>
          <a:custGeom>
            <a:avLst/>
            <a:gdLst/>
            <a:ahLst/>
            <a:cxnLst/>
            <a:rect l="0" t="0" r="r" b="b"/>
            <a:pathLst>
              <a:path w="1607" h="607">
                <a:moveTo>
                  <a:pt x="1581" y="606"/>
                </a:moveTo>
                <a:lnTo>
                  <a:pt x="0" y="9"/>
                </a:lnTo>
                <a:lnTo>
                  <a:pt x="0" y="0"/>
                </a:lnTo>
                <a:lnTo>
                  <a:pt x="1606" y="606"/>
                </a:lnTo>
                <a:lnTo>
                  <a:pt x="1581" y="606"/>
                </a:lnTo>
                <a:close/>
              </a:path>
            </a:pathLst>
          </a:custGeom>
          <a:solidFill>
            <a:srgbClr val="72A6B6"/>
          </a:solidFill>
          <a:ln>
            <a:noFill/>
          </a:ln>
        </p:spPr>
      </p:sp>
      <p:sp>
        <p:nvSpPr>
          <p:cNvPr id="19391" name="Freeform 443"/>
          <p:cNvSpPr/>
          <p:nvPr/>
        </p:nvSpPr>
        <p:spPr>
          <a:xfrm>
            <a:off x="691560" y="430920"/>
            <a:ext cx="587520" cy="221760"/>
          </a:xfrm>
          <a:custGeom>
            <a:avLst/>
            <a:gdLst/>
            <a:ahLst/>
            <a:cxnLst/>
            <a:rect l="0" t="0" r="r" b="b"/>
            <a:pathLst>
              <a:path w="1632" h="616">
                <a:moveTo>
                  <a:pt x="1606" y="615"/>
                </a:moveTo>
                <a:lnTo>
                  <a:pt x="0" y="9"/>
                </a:lnTo>
                <a:lnTo>
                  <a:pt x="0" y="0"/>
                </a:lnTo>
                <a:lnTo>
                  <a:pt x="1631" y="615"/>
                </a:lnTo>
                <a:lnTo>
                  <a:pt x="1606" y="615"/>
                </a:lnTo>
                <a:close/>
              </a:path>
            </a:pathLst>
          </a:custGeom>
          <a:solidFill>
            <a:srgbClr val="73A7B7"/>
          </a:solidFill>
          <a:ln>
            <a:noFill/>
          </a:ln>
        </p:spPr>
      </p:sp>
      <p:sp>
        <p:nvSpPr>
          <p:cNvPr id="19392" name="Freeform 444"/>
          <p:cNvSpPr/>
          <p:nvPr/>
        </p:nvSpPr>
        <p:spPr>
          <a:xfrm>
            <a:off x="691560" y="427320"/>
            <a:ext cx="596520" cy="225360"/>
          </a:xfrm>
          <a:custGeom>
            <a:avLst/>
            <a:gdLst/>
            <a:ahLst/>
            <a:cxnLst/>
            <a:rect l="0" t="0" r="r" b="b"/>
            <a:pathLst>
              <a:path w="1657" h="626">
                <a:moveTo>
                  <a:pt x="1631" y="625"/>
                </a:moveTo>
                <a:lnTo>
                  <a:pt x="0" y="10"/>
                </a:lnTo>
                <a:lnTo>
                  <a:pt x="0" y="0"/>
                </a:lnTo>
                <a:lnTo>
                  <a:pt x="1656" y="625"/>
                </a:lnTo>
                <a:lnTo>
                  <a:pt x="1631" y="625"/>
                </a:lnTo>
                <a:close/>
              </a:path>
            </a:pathLst>
          </a:custGeom>
          <a:solidFill>
            <a:srgbClr val="74A7B7"/>
          </a:solidFill>
          <a:ln>
            <a:noFill/>
          </a:ln>
        </p:spPr>
      </p:sp>
      <p:sp>
        <p:nvSpPr>
          <p:cNvPr id="19393" name="Freeform 445"/>
          <p:cNvSpPr/>
          <p:nvPr/>
        </p:nvSpPr>
        <p:spPr>
          <a:xfrm>
            <a:off x="691560" y="424080"/>
            <a:ext cx="605520" cy="228600"/>
          </a:xfrm>
          <a:custGeom>
            <a:avLst/>
            <a:gdLst/>
            <a:ahLst/>
            <a:cxnLst/>
            <a:rect l="0" t="0" r="r" b="b"/>
            <a:pathLst>
              <a:path w="1682" h="635">
                <a:moveTo>
                  <a:pt x="1656" y="634"/>
                </a:moveTo>
                <a:lnTo>
                  <a:pt x="0" y="9"/>
                </a:lnTo>
                <a:lnTo>
                  <a:pt x="0" y="0"/>
                </a:lnTo>
                <a:lnTo>
                  <a:pt x="1681" y="634"/>
                </a:lnTo>
                <a:lnTo>
                  <a:pt x="1656" y="634"/>
                </a:lnTo>
                <a:close/>
              </a:path>
            </a:pathLst>
          </a:custGeom>
          <a:solidFill>
            <a:srgbClr val="76A8B8"/>
          </a:solidFill>
          <a:ln>
            <a:noFill/>
          </a:ln>
        </p:spPr>
      </p:sp>
      <p:sp>
        <p:nvSpPr>
          <p:cNvPr id="19394" name="Freeform 446"/>
          <p:cNvSpPr/>
          <p:nvPr/>
        </p:nvSpPr>
        <p:spPr>
          <a:xfrm>
            <a:off x="691560" y="420480"/>
            <a:ext cx="614520" cy="232200"/>
          </a:xfrm>
          <a:custGeom>
            <a:avLst/>
            <a:gdLst/>
            <a:ahLst/>
            <a:cxnLst/>
            <a:rect l="0" t="0" r="r" b="b"/>
            <a:pathLst>
              <a:path w="1707" h="645">
                <a:moveTo>
                  <a:pt x="1681" y="644"/>
                </a:moveTo>
                <a:lnTo>
                  <a:pt x="0" y="10"/>
                </a:lnTo>
                <a:lnTo>
                  <a:pt x="0" y="0"/>
                </a:lnTo>
                <a:lnTo>
                  <a:pt x="1706" y="644"/>
                </a:lnTo>
                <a:lnTo>
                  <a:pt x="1681" y="644"/>
                </a:lnTo>
                <a:close/>
              </a:path>
            </a:pathLst>
          </a:custGeom>
          <a:solidFill>
            <a:srgbClr val="77A8B8"/>
          </a:solidFill>
          <a:ln>
            <a:noFill/>
          </a:ln>
        </p:spPr>
      </p:sp>
      <p:sp>
        <p:nvSpPr>
          <p:cNvPr id="19395" name="Freeform 447"/>
          <p:cNvSpPr/>
          <p:nvPr/>
        </p:nvSpPr>
        <p:spPr>
          <a:xfrm>
            <a:off x="691560" y="417240"/>
            <a:ext cx="623520" cy="235440"/>
          </a:xfrm>
          <a:custGeom>
            <a:avLst/>
            <a:gdLst/>
            <a:ahLst/>
            <a:cxnLst/>
            <a:rect l="0" t="0" r="r" b="b"/>
            <a:pathLst>
              <a:path w="1732" h="654">
                <a:moveTo>
                  <a:pt x="1706" y="653"/>
                </a:moveTo>
                <a:lnTo>
                  <a:pt x="0" y="9"/>
                </a:lnTo>
                <a:lnTo>
                  <a:pt x="0" y="0"/>
                </a:lnTo>
                <a:lnTo>
                  <a:pt x="1731" y="653"/>
                </a:lnTo>
                <a:lnTo>
                  <a:pt x="1706" y="653"/>
                </a:lnTo>
                <a:close/>
              </a:path>
            </a:pathLst>
          </a:custGeom>
          <a:solidFill>
            <a:srgbClr val="78A9B9"/>
          </a:solidFill>
          <a:ln>
            <a:noFill/>
          </a:ln>
        </p:spPr>
      </p:sp>
      <p:sp>
        <p:nvSpPr>
          <p:cNvPr id="19396" name="Freeform 448"/>
          <p:cNvSpPr/>
          <p:nvPr/>
        </p:nvSpPr>
        <p:spPr>
          <a:xfrm>
            <a:off x="691560" y="413640"/>
            <a:ext cx="632520" cy="239040"/>
          </a:xfrm>
          <a:custGeom>
            <a:avLst/>
            <a:gdLst/>
            <a:ahLst/>
            <a:cxnLst/>
            <a:rect l="0" t="0" r="r" b="b"/>
            <a:pathLst>
              <a:path w="1757" h="664">
                <a:moveTo>
                  <a:pt x="1731" y="663"/>
                </a:moveTo>
                <a:lnTo>
                  <a:pt x="0" y="10"/>
                </a:lnTo>
                <a:lnTo>
                  <a:pt x="0" y="0"/>
                </a:lnTo>
                <a:lnTo>
                  <a:pt x="1756" y="663"/>
                </a:lnTo>
                <a:lnTo>
                  <a:pt x="1731" y="663"/>
                </a:lnTo>
                <a:close/>
              </a:path>
            </a:pathLst>
          </a:custGeom>
          <a:solidFill>
            <a:srgbClr val="79A9B9"/>
          </a:solidFill>
          <a:ln>
            <a:noFill/>
          </a:ln>
        </p:spPr>
      </p:sp>
      <p:sp>
        <p:nvSpPr>
          <p:cNvPr id="19397" name="Freeform 449"/>
          <p:cNvSpPr/>
          <p:nvPr/>
        </p:nvSpPr>
        <p:spPr>
          <a:xfrm>
            <a:off x="691560" y="410400"/>
            <a:ext cx="641520" cy="242280"/>
          </a:xfrm>
          <a:custGeom>
            <a:avLst/>
            <a:gdLst/>
            <a:ahLst/>
            <a:cxnLst/>
            <a:rect l="0" t="0" r="r" b="b"/>
            <a:pathLst>
              <a:path w="1782" h="673">
                <a:moveTo>
                  <a:pt x="1756" y="672"/>
                </a:moveTo>
                <a:lnTo>
                  <a:pt x="0" y="9"/>
                </a:lnTo>
                <a:lnTo>
                  <a:pt x="0" y="0"/>
                </a:lnTo>
                <a:lnTo>
                  <a:pt x="1781" y="672"/>
                </a:lnTo>
                <a:lnTo>
                  <a:pt x="1756" y="672"/>
                </a:lnTo>
                <a:close/>
              </a:path>
            </a:pathLst>
          </a:custGeom>
          <a:solidFill>
            <a:srgbClr val="7AAABA"/>
          </a:solidFill>
          <a:ln>
            <a:noFill/>
          </a:ln>
        </p:spPr>
      </p:sp>
      <p:sp>
        <p:nvSpPr>
          <p:cNvPr id="19398" name="Freeform 450"/>
          <p:cNvSpPr/>
          <p:nvPr/>
        </p:nvSpPr>
        <p:spPr>
          <a:xfrm>
            <a:off x="691560" y="406800"/>
            <a:ext cx="650520" cy="245880"/>
          </a:xfrm>
          <a:custGeom>
            <a:avLst/>
            <a:gdLst/>
            <a:ahLst/>
            <a:cxnLst/>
            <a:rect l="0" t="0" r="r" b="b"/>
            <a:pathLst>
              <a:path w="1807" h="683">
                <a:moveTo>
                  <a:pt x="1781" y="682"/>
                </a:moveTo>
                <a:lnTo>
                  <a:pt x="0" y="10"/>
                </a:lnTo>
                <a:lnTo>
                  <a:pt x="0" y="0"/>
                </a:lnTo>
                <a:lnTo>
                  <a:pt x="1806" y="682"/>
                </a:lnTo>
                <a:lnTo>
                  <a:pt x="1781" y="682"/>
                </a:lnTo>
                <a:close/>
              </a:path>
            </a:pathLst>
          </a:custGeom>
          <a:solidFill>
            <a:srgbClr val="7BAABA"/>
          </a:solidFill>
          <a:ln>
            <a:noFill/>
          </a:ln>
        </p:spPr>
      </p:sp>
      <p:sp>
        <p:nvSpPr>
          <p:cNvPr id="19399" name="Freeform 451"/>
          <p:cNvSpPr/>
          <p:nvPr/>
        </p:nvSpPr>
        <p:spPr>
          <a:xfrm>
            <a:off x="691560" y="403560"/>
            <a:ext cx="659520" cy="249120"/>
          </a:xfrm>
          <a:custGeom>
            <a:avLst/>
            <a:gdLst/>
            <a:ahLst/>
            <a:cxnLst/>
            <a:rect l="0" t="0" r="r" b="b"/>
            <a:pathLst>
              <a:path w="1832" h="692">
                <a:moveTo>
                  <a:pt x="1806" y="691"/>
                </a:moveTo>
                <a:lnTo>
                  <a:pt x="0" y="9"/>
                </a:lnTo>
                <a:lnTo>
                  <a:pt x="0" y="0"/>
                </a:lnTo>
                <a:lnTo>
                  <a:pt x="1831" y="691"/>
                </a:lnTo>
                <a:lnTo>
                  <a:pt x="1806" y="691"/>
                </a:lnTo>
                <a:close/>
              </a:path>
            </a:pathLst>
          </a:custGeom>
          <a:solidFill>
            <a:srgbClr val="7DABBA"/>
          </a:solidFill>
          <a:ln>
            <a:noFill/>
          </a:ln>
        </p:spPr>
      </p:sp>
      <p:sp>
        <p:nvSpPr>
          <p:cNvPr id="19400" name="Freeform 452"/>
          <p:cNvSpPr/>
          <p:nvPr/>
        </p:nvSpPr>
        <p:spPr>
          <a:xfrm>
            <a:off x="691560" y="399960"/>
            <a:ext cx="668520" cy="252720"/>
          </a:xfrm>
          <a:custGeom>
            <a:avLst/>
            <a:gdLst/>
            <a:ahLst/>
            <a:cxnLst/>
            <a:rect l="0" t="0" r="r" b="b"/>
            <a:pathLst>
              <a:path w="1857" h="702">
                <a:moveTo>
                  <a:pt x="1831" y="701"/>
                </a:moveTo>
                <a:lnTo>
                  <a:pt x="0" y="10"/>
                </a:lnTo>
                <a:lnTo>
                  <a:pt x="0" y="0"/>
                </a:lnTo>
                <a:lnTo>
                  <a:pt x="1856" y="701"/>
                </a:lnTo>
                <a:lnTo>
                  <a:pt x="1831" y="701"/>
                </a:lnTo>
                <a:close/>
              </a:path>
            </a:pathLst>
          </a:custGeom>
          <a:solidFill>
            <a:srgbClr val="7EACBB"/>
          </a:solidFill>
          <a:ln>
            <a:noFill/>
          </a:ln>
        </p:spPr>
      </p:sp>
      <p:sp>
        <p:nvSpPr>
          <p:cNvPr id="19401" name="Freeform 453"/>
          <p:cNvSpPr/>
          <p:nvPr/>
        </p:nvSpPr>
        <p:spPr>
          <a:xfrm>
            <a:off x="691560" y="396720"/>
            <a:ext cx="677880" cy="255960"/>
          </a:xfrm>
          <a:custGeom>
            <a:avLst/>
            <a:gdLst/>
            <a:ahLst/>
            <a:cxnLst/>
            <a:rect l="0" t="0" r="r" b="b"/>
            <a:pathLst>
              <a:path w="1883" h="711">
                <a:moveTo>
                  <a:pt x="1856" y="710"/>
                </a:moveTo>
                <a:lnTo>
                  <a:pt x="0" y="9"/>
                </a:lnTo>
                <a:lnTo>
                  <a:pt x="0" y="0"/>
                </a:lnTo>
                <a:lnTo>
                  <a:pt x="1882" y="710"/>
                </a:lnTo>
                <a:lnTo>
                  <a:pt x="1856" y="710"/>
                </a:lnTo>
                <a:close/>
              </a:path>
            </a:pathLst>
          </a:custGeom>
          <a:solidFill>
            <a:srgbClr val="7FACBB"/>
          </a:solidFill>
          <a:ln>
            <a:noFill/>
          </a:ln>
        </p:spPr>
      </p:sp>
      <p:sp>
        <p:nvSpPr>
          <p:cNvPr id="19402" name="Freeform 454"/>
          <p:cNvSpPr/>
          <p:nvPr/>
        </p:nvSpPr>
        <p:spPr>
          <a:xfrm>
            <a:off x="691560" y="393120"/>
            <a:ext cx="686880" cy="259560"/>
          </a:xfrm>
          <a:custGeom>
            <a:avLst/>
            <a:gdLst/>
            <a:ahLst/>
            <a:cxnLst/>
            <a:rect l="0" t="0" r="r" b="b"/>
            <a:pathLst>
              <a:path w="1908" h="721">
                <a:moveTo>
                  <a:pt x="1882" y="720"/>
                </a:moveTo>
                <a:lnTo>
                  <a:pt x="0" y="10"/>
                </a:lnTo>
                <a:lnTo>
                  <a:pt x="0" y="0"/>
                </a:lnTo>
                <a:lnTo>
                  <a:pt x="1907" y="720"/>
                </a:lnTo>
                <a:lnTo>
                  <a:pt x="1882" y="720"/>
                </a:lnTo>
                <a:close/>
              </a:path>
            </a:pathLst>
          </a:custGeom>
          <a:solidFill>
            <a:srgbClr val="80ADBC"/>
          </a:solidFill>
          <a:ln>
            <a:noFill/>
          </a:ln>
        </p:spPr>
      </p:sp>
      <p:sp>
        <p:nvSpPr>
          <p:cNvPr id="19403" name="Freeform 455"/>
          <p:cNvSpPr/>
          <p:nvPr/>
        </p:nvSpPr>
        <p:spPr>
          <a:xfrm>
            <a:off x="691560" y="389880"/>
            <a:ext cx="695880" cy="262800"/>
          </a:xfrm>
          <a:custGeom>
            <a:avLst/>
            <a:gdLst/>
            <a:ahLst/>
            <a:cxnLst/>
            <a:rect l="0" t="0" r="r" b="b"/>
            <a:pathLst>
              <a:path w="1933" h="730">
                <a:moveTo>
                  <a:pt x="1907" y="729"/>
                </a:moveTo>
                <a:lnTo>
                  <a:pt x="0" y="10"/>
                </a:lnTo>
                <a:lnTo>
                  <a:pt x="0" y="0"/>
                </a:lnTo>
                <a:lnTo>
                  <a:pt x="1932" y="729"/>
                </a:lnTo>
                <a:lnTo>
                  <a:pt x="1907" y="729"/>
                </a:lnTo>
                <a:close/>
              </a:path>
            </a:pathLst>
          </a:custGeom>
          <a:solidFill>
            <a:srgbClr val="82AEBC"/>
          </a:solidFill>
          <a:ln>
            <a:noFill/>
          </a:ln>
        </p:spPr>
      </p:sp>
      <p:sp>
        <p:nvSpPr>
          <p:cNvPr id="19404" name="Freeform 456"/>
          <p:cNvSpPr/>
          <p:nvPr/>
        </p:nvSpPr>
        <p:spPr>
          <a:xfrm>
            <a:off x="691560" y="386640"/>
            <a:ext cx="704880" cy="266040"/>
          </a:xfrm>
          <a:custGeom>
            <a:avLst/>
            <a:gdLst/>
            <a:ahLst/>
            <a:cxnLst/>
            <a:rect l="0" t="0" r="r" b="b"/>
            <a:pathLst>
              <a:path w="1958" h="739">
                <a:moveTo>
                  <a:pt x="1932" y="738"/>
                </a:moveTo>
                <a:lnTo>
                  <a:pt x="0" y="9"/>
                </a:lnTo>
                <a:lnTo>
                  <a:pt x="0" y="0"/>
                </a:lnTo>
                <a:lnTo>
                  <a:pt x="1957" y="738"/>
                </a:lnTo>
                <a:lnTo>
                  <a:pt x="1932" y="738"/>
                </a:lnTo>
                <a:close/>
              </a:path>
            </a:pathLst>
          </a:custGeom>
          <a:solidFill>
            <a:srgbClr val="83AEBD"/>
          </a:solidFill>
          <a:ln>
            <a:noFill/>
          </a:ln>
        </p:spPr>
      </p:sp>
      <p:sp>
        <p:nvSpPr>
          <p:cNvPr id="19405" name="Freeform 457"/>
          <p:cNvSpPr/>
          <p:nvPr/>
        </p:nvSpPr>
        <p:spPr>
          <a:xfrm>
            <a:off x="691560" y="383040"/>
            <a:ext cx="713880" cy="269640"/>
          </a:xfrm>
          <a:custGeom>
            <a:avLst/>
            <a:gdLst/>
            <a:ahLst/>
            <a:cxnLst/>
            <a:rect l="0" t="0" r="r" b="b"/>
            <a:pathLst>
              <a:path w="1983" h="749">
                <a:moveTo>
                  <a:pt x="1957" y="748"/>
                </a:moveTo>
                <a:lnTo>
                  <a:pt x="0" y="10"/>
                </a:lnTo>
                <a:lnTo>
                  <a:pt x="0" y="0"/>
                </a:lnTo>
                <a:lnTo>
                  <a:pt x="1982" y="748"/>
                </a:lnTo>
                <a:lnTo>
                  <a:pt x="1957" y="748"/>
                </a:lnTo>
                <a:close/>
              </a:path>
            </a:pathLst>
          </a:custGeom>
          <a:solidFill>
            <a:srgbClr val="84AFBD"/>
          </a:solidFill>
          <a:ln>
            <a:noFill/>
          </a:ln>
        </p:spPr>
      </p:sp>
      <p:sp>
        <p:nvSpPr>
          <p:cNvPr id="19406" name="Freeform 458"/>
          <p:cNvSpPr/>
          <p:nvPr/>
        </p:nvSpPr>
        <p:spPr>
          <a:xfrm>
            <a:off x="691560" y="379800"/>
            <a:ext cx="722880" cy="272880"/>
          </a:xfrm>
          <a:custGeom>
            <a:avLst/>
            <a:gdLst/>
            <a:ahLst/>
            <a:cxnLst/>
            <a:rect l="0" t="0" r="r" b="b"/>
            <a:pathLst>
              <a:path w="2008" h="758">
                <a:moveTo>
                  <a:pt x="1982" y="757"/>
                </a:moveTo>
                <a:lnTo>
                  <a:pt x="0" y="9"/>
                </a:lnTo>
                <a:lnTo>
                  <a:pt x="0" y="0"/>
                </a:lnTo>
                <a:lnTo>
                  <a:pt x="2007" y="757"/>
                </a:lnTo>
                <a:lnTo>
                  <a:pt x="1982" y="757"/>
                </a:lnTo>
                <a:close/>
              </a:path>
            </a:pathLst>
          </a:custGeom>
          <a:solidFill>
            <a:srgbClr val="85AFBE"/>
          </a:solidFill>
          <a:ln>
            <a:noFill/>
          </a:ln>
        </p:spPr>
      </p:sp>
      <p:sp>
        <p:nvSpPr>
          <p:cNvPr id="19407" name="Freeform 459"/>
          <p:cNvSpPr/>
          <p:nvPr/>
        </p:nvSpPr>
        <p:spPr>
          <a:xfrm>
            <a:off x="691560" y="376200"/>
            <a:ext cx="731880" cy="276480"/>
          </a:xfrm>
          <a:custGeom>
            <a:avLst/>
            <a:gdLst/>
            <a:ahLst/>
            <a:cxnLst/>
            <a:rect l="0" t="0" r="r" b="b"/>
            <a:pathLst>
              <a:path w="2033" h="768">
                <a:moveTo>
                  <a:pt x="2007" y="767"/>
                </a:moveTo>
                <a:lnTo>
                  <a:pt x="0" y="10"/>
                </a:lnTo>
                <a:lnTo>
                  <a:pt x="0" y="0"/>
                </a:lnTo>
                <a:lnTo>
                  <a:pt x="2032" y="767"/>
                </a:lnTo>
                <a:lnTo>
                  <a:pt x="2007" y="767"/>
                </a:lnTo>
                <a:close/>
              </a:path>
            </a:pathLst>
          </a:custGeom>
          <a:solidFill>
            <a:srgbClr val="87B0BE"/>
          </a:solidFill>
          <a:ln>
            <a:noFill/>
          </a:ln>
        </p:spPr>
      </p:sp>
      <p:sp>
        <p:nvSpPr>
          <p:cNvPr id="19408" name="Freeform 460"/>
          <p:cNvSpPr/>
          <p:nvPr/>
        </p:nvSpPr>
        <p:spPr>
          <a:xfrm>
            <a:off x="691560" y="372960"/>
            <a:ext cx="740880" cy="279720"/>
          </a:xfrm>
          <a:custGeom>
            <a:avLst/>
            <a:gdLst/>
            <a:ahLst/>
            <a:cxnLst/>
            <a:rect l="0" t="0" r="r" b="b"/>
            <a:pathLst>
              <a:path w="2058" h="777">
                <a:moveTo>
                  <a:pt x="2032" y="776"/>
                </a:moveTo>
                <a:lnTo>
                  <a:pt x="0" y="9"/>
                </a:lnTo>
                <a:lnTo>
                  <a:pt x="0" y="0"/>
                </a:lnTo>
                <a:lnTo>
                  <a:pt x="2057" y="776"/>
                </a:lnTo>
                <a:lnTo>
                  <a:pt x="2032" y="776"/>
                </a:lnTo>
                <a:close/>
              </a:path>
            </a:pathLst>
          </a:custGeom>
          <a:solidFill>
            <a:srgbClr val="88B1BF"/>
          </a:solidFill>
          <a:ln>
            <a:noFill/>
          </a:ln>
        </p:spPr>
      </p:sp>
      <p:sp>
        <p:nvSpPr>
          <p:cNvPr id="19409" name="Freeform 461"/>
          <p:cNvSpPr/>
          <p:nvPr/>
        </p:nvSpPr>
        <p:spPr>
          <a:xfrm>
            <a:off x="691560" y="369360"/>
            <a:ext cx="749880" cy="283320"/>
          </a:xfrm>
          <a:custGeom>
            <a:avLst/>
            <a:gdLst/>
            <a:ahLst/>
            <a:cxnLst/>
            <a:rect l="0" t="0" r="r" b="b"/>
            <a:pathLst>
              <a:path w="2083" h="787">
                <a:moveTo>
                  <a:pt x="2057" y="786"/>
                </a:moveTo>
                <a:lnTo>
                  <a:pt x="0" y="10"/>
                </a:lnTo>
                <a:lnTo>
                  <a:pt x="0" y="0"/>
                </a:lnTo>
                <a:lnTo>
                  <a:pt x="2082" y="786"/>
                </a:lnTo>
                <a:lnTo>
                  <a:pt x="2057" y="786"/>
                </a:lnTo>
                <a:close/>
              </a:path>
            </a:pathLst>
          </a:custGeom>
          <a:solidFill>
            <a:srgbClr val="89B2BF"/>
          </a:solidFill>
          <a:ln>
            <a:noFill/>
          </a:ln>
        </p:spPr>
      </p:sp>
      <p:sp>
        <p:nvSpPr>
          <p:cNvPr id="19410" name="Freeform 462"/>
          <p:cNvSpPr/>
          <p:nvPr/>
        </p:nvSpPr>
        <p:spPr>
          <a:xfrm>
            <a:off x="691560" y="366120"/>
            <a:ext cx="758880" cy="286560"/>
          </a:xfrm>
          <a:custGeom>
            <a:avLst/>
            <a:gdLst/>
            <a:ahLst/>
            <a:cxnLst/>
            <a:rect l="0" t="0" r="r" b="b"/>
            <a:pathLst>
              <a:path w="2108" h="796">
                <a:moveTo>
                  <a:pt x="2082" y="795"/>
                </a:moveTo>
                <a:lnTo>
                  <a:pt x="0" y="9"/>
                </a:lnTo>
                <a:lnTo>
                  <a:pt x="0" y="0"/>
                </a:lnTo>
                <a:lnTo>
                  <a:pt x="2107" y="795"/>
                </a:lnTo>
                <a:lnTo>
                  <a:pt x="2082" y="795"/>
                </a:lnTo>
                <a:close/>
              </a:path>
            </a:pathLst>
          </a:custGeom>
          <a:solidFill>
            <a:srgbClr val="8AB2C0"/>
          </a:solidFill>
          <a:ln>
            <a:noFill/>
          </a:ln>
        </p:spPr>
      </p:sp>
      <p:sp>
        <p:nvSpPr>
          <p:cNvPr id="19411" name="Freeform 463"/>
          <p:cNvSpPr/>
          <p:nvPr/>
        </p:nvSpPr>
        <p:spPr>
          <a:xfrm>
            <a:off x="691560" y="362520"/>
            <a:ext cx="767880" cy="290160"/>
          </a:xfrm>
          <a:custGeom>
            <a:avLst/>
            <a:gdLst/>
            <a:ahLst/>
            <a:cxnLst/>
            <a:rect l="0" t="0" r="r" b="b"/>
            <a:pathLst>
              <a:path w="2133" h="806">
                <a:moveTo>
                  <a:pt x="2107" y="805"/>
                </a:moveTo>
                <a:lnTo>
                  <a:pt x="0" y="10"/>
                </a:lnTo>
                <a:lnTo>
                  <a:pt x="0" y="0"/>
                </a:lnTo>
                <a:lnTo>
                  <a:pt x="2132" y="805"/>
                </a:lnTo>
                <a:lnTo>
                  <a:pt x="2107" y="805"/>
                </a:lnTo>
                <a:close/>
              </a:path>
            </a:pathLst>
          </a:custGeom>
          <a:solidFill>
            <a:srgbClr val="8BB3C0"/>
          </a:solidFill>
          <a:ln>
            <a:noFill/>
          </a:ln>
        </p:spPr>
      </p:sp>
      <p:sp>
        <p:nvSpPr>
          <p:cNvPr id="19412" name="Freeform 464"/>
          <p:cNvSpPr/>
          <p:nvPr/>
        </p:nvSpPr>
        <p:spPr>
          <a:xfrm>
            <a:off x="691560" y="359280"/>
            <a:ext cx="776880" cy="293400"/>
          </a:xfrm>
          <a:custGeom>
            <a:avLst/>
            <a:gdLst/>
            <a:ahLst/>
            <a:cxnLst/>
            <a:rect l="0" t="0" r="r" b="b"/>
            <a:pathLst>
              <a:path w="2158" h="815">
                <a:moveTo>
                  <a:pt x="2132" y="814"/>
                </a:moveTo>
                <a:lnTo>
                  <a:pt x="0" y="9"/>
                </a:lnTo>
                <a:lnTo>
                  <a:pt x="0" y="0"/>
                </a:lnTo>
                <a:lnTo>
                  <a:pt x="2157" y="814"/>
                </a:lnTo>
                <a:lnTo>
                  <a:pt x="2132" y="814"/>
                </a:lnTo>
                <a:close/>
              </a:path>
            </a:pathLst>
          </a:custGeom>
          <a:solidFill>
            <a:srgbClr val="8CB3C1"/>
          </a:solidFill>
          <a:ln>
            <a:noFill/>
          </a:ln>
        </p:spPr>
      </p:sp>
      <p:sp>
        <p:nvSpPr>
          <p:cNvPr id="19413" name="Freeform 465"/>
          <p:cNvSpPr/>
          <p:nvPr/>
        </p:nvSpPr>
        <p:spPr>
          <a:xfrm>
            <a:off x="691560" y="355680"/>
            <a:ext cx="785880" cy="297000"/>
          </a:xfrm>
          <a:custGeom>
            <a:avLst/>
            <a:gdLst/>
            <a:ahLst/>
            <a:cxnLst/>
            <a:rect l="0" t="0" r="r" b="b"/>
            <a:pathLst>
              <a:path w="2183" h="825">
                <a:moveTo>
                  <a:pt x="2157" y="824"/>
                </a:moveTo>
                <a:lnTo>
                  <a:pt x="0" y="10"/>
                </a:lnTo>
                <a:lnTo>
                  <a:pt x="0" y="0"/>
                </a:lnTo>
                <a:lnTo>
                  <a:pt x="2182" y="824"/>
                </a:lnTo>
                <a:lnTo>
                  <a:pt x="2157" y="824"/>
                </a:lnTo>
                <a:close/>
              </a:path>
            </a:pathLst>
          </a:custGeom>
          <a:solidFill>
            <a:srgbClr val="8DB4C1"/>
          </a:solidFill>
          <a:ln>
            <a:noFill/>
          </a:ln>
        </p:spPr>
      </p:sp>
      <p:sp>
        <p:nvSpPr>
          <p:cNvPr id="19414" name="Freeform 466"/>
          <p:cNvSpPr/>
          <p:nvPr/>
        </p:nvSpPr>
        <p:spPr>
          <a:xfrm>
            <a:off x="691560" y="352440"/>
            <a:ext cx="794880" cy="300240"/>
          </a:xfrm>
          <a:custGeom>
            <a:avLst/>
            <a:gdLst/>
            <a:ahLst/>
            <a:cxnLst/>
            <a:rect l="0" t="0" r="r" b="b"/>
            <a:pathLst>
              <a:path w="2208" h="834">
                <a:moveTo>
                  <a:pt x="2182" y="833"/>
                </a:moveTo>
                <a:lnTo>
                  <a:pt x="0" y="9"/>
                </a:lnTo>
                <a:lnTo>
                  <a:pt x="0" y="0"/>
                </a:lnTo>
                <a:lnTo>
                  <a:pt x="2207" y="833"/>
                </a:lnTo>
                <a:lnTo>
                  <a:pt x="2182" y="833"/>
                </a:lnTo>
                <a:close/>
              </a:path>
            </a:pathLst>
          </a:custGeom>
          <a:solidFill>
            <a:srgbClr val="8FB4C2"/>
          </a:solidFill>
          <a:ln>
            <a:noFill/>
          </a:ln>
        </p:spPr>
      </p:sp>
      <p:sp>
        <p:nvSpPr>
          <p:cNvPr id="19415" name="Freeform 467"/>
          <p:cNvSpPr/>
          <p:nvPr/>
        </p:nvSpPr>
        <p:spPr>
          <a:xfrm>
            <a:off x="691560" y="348840"/>
            <a:ext cx="803880" cy="303840"/>
          </a:xfrm>
          <a:custGeom>
            <a:avLst/>
            <a:gdLst/>
            <a:ahLst/>
            <a:cxnLst/>
            <a:rect l="0" t="0" r="r" b="b"/>
            <a:pathLst>
              <a:path w="2233" h="844">
                <a:moveTo>
                  <a:pt x="2207" y="843"/>
                </a:moveTo>
                <a:lnTo>
                  <a:pt x="0" y="10"/>
                </a:lnTo>
                <a:lnTo>
                  <a:pt x="0" y="0"/>
                </a:lnTo>
                <a:lnTo>
                  <a:pt x="2232" y="843"/>
                </a:lnTo>
                <a:lnTo>
                  <a:pt x="2207" y="843"/>
                </a:lnTo>
                <a:close/>
              </a:path>
            </a:pathLst>
          </a:custGeom>
          <a:solidFill>
            <a:srgbClr val="90B5C2"/>
          </a:solidFill>
          <a:ln>
            <a:noFill/>
          </a:ln>
        </p:spPr>
      </p:sp>
      <p:sp>
        <p:nvSpPr>
          <p:cNvPr id="19416" name="Freeform 468"/>
          <p:cNvSpPr/>
          <p:nvPr/>
        </p:nvSpPr>
        <p:spPr>
          <a:xfrm>
            <a:off x="691560" y="345600"/>
            <a:ext cx="813240" cy="307080"/>
          </a:xfrm>
          <a:custGeom>
            <a:avLst/>
            <a:gdLst/>
            <a:ahLst/>
            <a:cxnLst/>
            <a:rect l="0" t="0" r="r" b="b"/>
            <a:pathLst>
              <a:path w="2259" h="853">
                <a:moveTo>
                  <a:pt x="2232" y="852"/>
                </a:moveTo>
                <a:lnTo>
                  <a:pt x="0" y="9"/>
                </a:lnTo>
                <a:lnTo>
                  <a:pt x="0" y="0"/>
                </a:lnTo>
                <a:lnTo>
                  <a:pt x="2258" y="852"/>
                </a:lnTo>
                <a:lnTo>
                  <a:pt x="2232" y="852"/>
                </a:lnTo>
                <a:close/>
              </a:path>
            </a:pathLst>
          </a:custGeom>
          <a:solidFill>
            <a:srgbClr val="91B6C3"/>
          </a:solidFill>
          <a:ln>
            <a:noFill/>
          </a:ln>
        </p:spPr>
      </p:sp>
      <p:sp>
        <p:nvSpPr>
          <p:cNvPr id="19417" name="Freeform 469"/>
          <p:cNvSpPr/>
          <p:nvPr/>
        </p:nvSpPr>
        <p:spPr>
          <a:xfrm>
            <a:off x="691560" y="342360"/>
            <a:ext cx="822240" cy="310320"/>
          </a:xfrm>
          <a:custGeom>
            <a:avLst/>
            <a:gdLst/>
            <a:ahLst/>
            <a:cxnLst/>
            <a:rect l="0" t="0" r="r" b="b"/>
            <a:pathLst>
              <a:path w="2284" h="862">
                <a:moveTo>
                  <a:pt x="2258" y="861"/>
                </a:moveTo>
                <a:lnTo>
                  <a:pt x="0" y="9"/>
                </a:lnTo>
                <a:lnTo>
                  <a:pt x="0" y="0"/>
                </a:lnTo>
                <a:lnTo>
                  <a:pt x="2283" y="861"/>
                </a:lnTo>
                <a:lnTo>
                  <a:pt x="2258" y="861"/>
                </a:lnTo>
                <a:close/>
              </a:path>
            </a:pathLst>
          </a:custGeom>
          <a:solidFill>
            <a:srgbClr val="92B7C3"/>
          </a:solidFill>
          <a:ln>
            <a:noFill/>
          </a:ln>
        </p:spPr>
      </p:sp>
      <p:sp>
        <p:nvSpPr>
          <p:cNvPr id="19418" name="Freeform 470"/>
          <p:cNvSpPr/>
          <p:nvPr/>
        </p:nvSpPr>
        <p:spPr>
          <a:xfrm>
            <a:off x="691560" y="338760"/>
            <a:ext cx="831240" cy="313920"/>
          </a:xfrm>
          <a:custGeom>
            <a:avLst/>
            <a:gdLst/>
            <a:ahLst/>
            <a:cxnLst/>
            <a:rect l="0" t="0" r="r" b="b"/>
            <a:pathLst>
              <a:path w="2309" h="872">
                <a:moveTo>
                  <a:pt x="2283" y="871"/>
                </a:moveTo>
                <a:lnTo>
                  <a:pt x="0" y="10"/>
                </a:lnTo>
                <a:lnTo>
                  <a:pt x="0" y="0"/>
                </a:lnTo>
                <a:lnTo>
                  <a:pt x="2308" y="871"/>
                </a:lnTo>
                <a:lnTo>
                  <a:pt x="2283" y="871"/>
                </a:lnTo>
                <a:close/>
              </a:path>
            </a:pathLst>
          </a:custGeom>
          <a:solidFill>
            <a:srgbClr val="93B7C4"/>
          </a:solidFill>
          <a:ln>
            <a:noFill/>
          </a:ln>
        </p:spPr>
      </p:sp>
      <p:sp>
        <p:nvSpPr>
          <p:cNvPr id="19419" name="Freeform 471"/>
          <p:cNvSpPr/>
          <p:nvPr/>
        </p:nvSpPr>
        <p:spPr>
          <a:xfrm>
            <a:off x="691560" y="335520"/>
            <a:ext cx="840240" cy="317160"/>
          </a:xfrm>
          <a:custGeom>
            <a:avLst/>
            <a:gdLst/>
            <a:ahLst/>
            <a:cxnLst/>
            <a:rect l="0" t="0" r="r" b="b"/>
            <a:pathLst>
              <a:path w="2334" h="881">
                <a:moveTo>
                  <a:pt x="2308" y="880"/>
                </a:moveTo>
                <a:lnTo>
                  <a:pt x="0" y="9"/>
                </a:lnTo>
                <a:lnTo>
                  <a:pt x="0" y="0"/>
                </a:lnTo>
                <a:lnTo>
                  <a:pt x="2333" y="880"/>
                </a:lnTo>
                <a:lnTo>
                  <a:pt x="2308" y="880"/>
                </a:lnTo>
                <a:close/>
              </a:path>
            </a:pathLst>
          </a:custGeom>
          <a:solidFill>
            <a:srgbClr val="95B8C4"/>
          </a:solidFill>
          <a:ln>
            <a:noFill/>
          </a:ln>
        </p:spPr>
      </p:sp>
      <p:sp>
        <p:nvSpPr>
          <p:cNvPr id="19420" name="Freeform 472"/>
          <p:cNvSpPr/>
          <p:nvPr/>
        </p:nvSpPr>
        <p:spPr>
          <a:xfrm>
            <a:off x="691560" y="331920"/>
            <a:ext cx="849240" cy="320760"/>
          </a:xfrm>
          <a:custGeom>
            <a:avLst/>
            <a:gdLst/>
            <a:ahLst/>
            <a:cxnLst/>
            <a:rect l="0" t="0" r="r" b="b"/>
            <a:pathLst>
              <a:path w="2359" h="891">
                <a:moveTo>
                  <a:pt x="2333" y="890"/>
                </a:moveTo>
                <a:lnTo>
                  <a:pt x="0" y="10"/>
                </a:lnTo>
                <a:lnTo>
                  <a:pt x="0" y="0"/>
                </a:lnTo>
                <a:lnTo>
                  <a:pt x="2358" y="890"/>
                </a:lnTo>
                <a:lnTo>
                  <a:pt x="2333" y="890"/>
                </a:lnTo>
                <a:close/>
              </a:path>
            </a:pathLst>
          </a:custGeom>
          <a:solidFill>
            <a:srgbClr val="96B9C5"/>
          </a:solidFill>
          <a:ln>
            <a:noFill/>
          </a:ln>
        </p:spPr>
      </p:sp>
      <p:sp>
        <p:nvSpPr>
          <p:cNvPr id="19421" name="Freeform 473"/>
          <p:cNvSpPr/>
          <p:nvPr/>
        </p:nvSpPr>
        <p:spPr>
          <a:xfrm>
            <a:off x="691560" y="328680"/>
            <a:ext cx="858240" cy="324000"/>
          </a:xfrm>
          <a:custGeom>
            <a:avLst/>
            <a:gdLst/>
            <a:ahLst/>
            <a:cxnLst/>
            <a:rect l="0" t="0" r="r" b="b"/>
            <a:pathLst>
              <a:path w="2384" h="900">
                <a:moveTo>
                  <a:pt x="2358" y="899"/>
                </a:moveTo>
                <a:lnTo>
                  <a:pt x="0" y="9"/>
                </a:lnTo>
                <a:lnTo>
                  <a:pt x="0" y="0"/>
                </a:lnTo>
                <a:lnTo>
                  <a:pt x="2383" y="899"/>
                </a:lnTo>
                <a:lnTo>
                  <a:pt x="2358" y="899"/>
                </a:lnTo>
                <a:close/>
              </a:path>
            </a:pathLst>
          </a:custGeom>
          <a:solidFill>
            <a:srgbClr val="97BAC6"/>
          </a:solidFill>
          <a:ln>
            <a:noFill/>
          </a:ln>
        </p:spPr>
      </p:sp>
      <p:sp>
        <p:nvSpPr>
          <p:cNvPr id="19422" name="Freeform 474"/>
          <p:cNvSpPr/>
          <p:nvPr/>
        </p:nvSpPr>
        <p:spPr>
          <a:xfrm>
            <a:off x="691560" y="325080"/>
            <a:ext cx="867240" cy="327600"/>
          </a:xfrm>
          <a:custGeom>
            <a:avLst/>
            <a:gdLst/>
            <a:ahLst/>
            <a:cxnLst/>
            <a:rect l="0" t="0" r="r" b="b"/>
            <a:pathLst>
              <a:path w="2409" h="910">
                <a:moveTo>
                  <a:pt x="2383" y="909"/>
                </a:moveTo>
                <a:lnTo>
                  <a:pt x="0" y="10"/>
                </a:lnTo>
                <a:lnTo>
                  <a:pt x="0" y="0"/>
                </a:lnTo>
                <a:lnTo>
                  <a:pt x="2408" y="909"/>
                </a:lnTo>
                <a:lnTo>
                  <a:pt x="2383" y="909"/>
                </a:lnTo>
                <a:close/>
              </a:path>
            </a:pathLst>
          </a:custGeom>
          <a:solidFill>
            <a:srgbClr val="98BAC6"/>
          </a:solidFill>
          <a:ln>
            <a:noFill/>
          </a:ln>
        </p:spPr>
      </p:sp>
      <p:sp>
        <p:nvSpPr>
          <p:cNvPr id="19423" name="Freeform 475"/>
          <p:cNvSpPr/>
          <p:nvPr/>
        </p:nvSpPr>
        <p:spPr>
          <a:xfrm>
            <a:off x="691560" y="321840"/>
            <a:ext cx="876240" cy="330840"/>
          </a:xfrm>
          <a:custGeom>
            <a:avLst/>
            <a:gdLst/>
            <a:ahLst/>
            <a:cxnLst/>
            <a:rect l="0" t="0" r="r" b="b"/>
            <a:pathLst>
              <a:path w="2434" h="919">
                <a:moveTo>
                  <a:pt x="2408" y="918"/>
                </a:moveTo>
                <a:lnTo>
                  <a:pt x="0" y="9"/>
                </a:lnTo>
                <a:lnTo>
                  <a:pt x="0" y="0"/>
                </a:lnTo>
                <a:lnTo>
                  <a:pt x="2433" y="918"/>
                </a:lnTo>
                <a:lnTo>
                  <a:pt x="2408" y="918"/>
                </a:lnTo>
                <a:close/>
              </a:path>
            </a:pathLst>
          </a:custGeom>
          <a:solidFill>
            <a:srgbClr val="9ABBC7"/>
          </a:solidFill>
          <a:ln>
            <a:noFill/>
          </a:ln>
        </p:spPr>
      </p:sp>
      <p:sp>
        <p:nvSpPr>
          <p:cNvPr id="19424" name="Freeform 476"/>
          <p:cNvSpPr/>
          <p:nvPr/>
        </p:nvSpPr>
        <p:spPr>
          <a:xfrm>
            <a:off x="691560" y="318240"/>
            <a:ext cx="885240" cy="334440"/>
          </a:xfrm>
          <a:custGeom>
            <a:avLst/>
            <a:gdLst/>
            <a:ahLst/>
            <a:cxnLst/>
            <a:rect l="0" t="0" r="r" b="b"/>
            <a:pathLst>
              <a:path w="2459" h="929">
                <a:moveTo>
                  <a:pt x="2433" y="928"/>
                </a:moveTo>
                <a:lnTo>
                  <a:pt x="0" y="10"/>
                </a:lnTo>
                <a:lnTo>
                  <a:pt x="0" y="0"/>
                </a:lnTo>
                <a:lnTo>
                  <a:pt x="2458" y="928"/>
                </a:lnTo>
                <a:lnTo>
                  <a:pt x="2433" y="928"/>
                </a:lnTo>
                <a:close/>
              </a:path>
            </a:pathLst>
          </a:custGeom>
          <a:solidFill>
            <a:srgbClr val="9BBBC7"/>
          </a:solidFill>
          <a:ln>
            <a:noFill/>
          </a:ln>
        </p:spPr>
      </p:sp>
      <p:sp>
        <p:nvSpPr>
          <p:cNvPr id="19425" name="Freeform 477"/>
          <p:cNvSpPr/>
          <p:nvPr/>
        </p:nvSpPr>
        <p:spPr>
          <a:xfrm>
            <a:off x="691560" y="315000"/>
            <a:ext cx="894240" cy="337680"/>
          </a:xfrm>
          <a:custGeom>
            <a:avLst/>
            <a:gdLst/>
            <a:ahLst/>
            <a:cxnLst/>
            <a:rect l="0" t="0" r="r" b="b"/>
            <a:pathLst>
              <a:path w="2484" h="938">
                <a:moveTo>
                  <a:pt x="2458" y="937"/>
                </a:moveTo>
                <a:lnTo>
                  <a:pt x="0" y="9"/>
                </a:lnTo>
                <a:lnTo>
                  <a:pt x="0" y="0"/>
                </a:lnTo>
                <a:lnTo>
                  <a:pt x="2483" y="937"/>
                </a:lnTo>
                <a:lnTo>
                  <a:pt x="2458" y="937"/>
                </a:lnTo>
                <a:close/>
              </a:path>
            </a:pathLst>
          </a:custGeom>
          <a:solidFill>
            <a:srgbClr val="9CBCC8"/>
          </a:solidFill>
          <a:ln>
            <a:noFill/>
          </a:ln>
        </p:spPr>
      </p:sp>
      <p:sp>
        <p:nvSpPr>
          <p:cNvPr id="19426" name="Freeform 478"/>
          <p:cNvSpPr/>
          <p:nvPr/>
        </p:nvSpPr>
        <p:spPr>
          <a:xfrm>
            <a:off x="691560" y="311400"/>
            <a:ext cx="903240" cy="341280"/>
          </a:xfrm>
          <a:custGeom>
            <a:avLst/>
            <a:gdLst/>
            <a:ahLst/>
            <a:cxnLst/>
            <a:rect l="0" t="0" r="r" b="b"/>
            <a:pathLst>
              <a:path w="2509" h="948">
                <a:moveTo>
                  <a:pt x="2483" y="947"/>
                </a:moveTo>
                <a:lnTo>
                  <a:pt x="0" y="10"/>
                </a:lnTo>
                <a:lnTo>
                  <a:pt x="0" y="0"/>
                </a:lnTo>
                <a:lnTo>
                  <a:pt x="2508" y="947"/>
                </a:lnTo>
                <a:lnTo>
                  <a:pt x="2483" y="947"/>
                </a:lnTo>
                <a:close/>
              </a:path>
            </a:pathLst>
          </a:custGeom>
          <a:solidFill>
            <a:srgbClr val="9DBDC8"/>
          </a:solidFill>
          <a:ln>
            <a:noFill/>
          </a:ln>
        </p:spPr>
      </p:sp>
      <p:sp>
        <p:nvSpPr>
          <p:cNvPr id="19427" name="Freeform 479"/>
          <p:cNvSpPr/>
          <p:nvPr/>
        </p:nvSpPr>
        <p:spPr>
          <a:xfrm>
            <a:off x="691560" y="308160"/>
            <a:ext cx="912240" cy="344520"/>
          </a:xfrm>
          <a:custGeom>
            <a:avLst/>
            <a:gdLst/>
            <a:ahLst/>
            <a:cxnLst/>
            <a:rect l="0" t="0" r="r" b="b"/>
            <a:pathLst>
              <a:path w="2534" h="957">
                <a:moveTo>
                  <a:pt x="2508" y="956"/>
                </a:moveTo>
                <a:lnTo>
                  <a:pt x="0" y="9"/>
                </a:lnTo>
                <a:lnTo>
                  <a:pt x="0" y="0"/>
                </a:lnTo>
                <a:lnTo>
                  <a:pt x="2533" y="956"/>
                </a:lnTo>
                <a:lnTo>
                  <a:pt x="2508" y="956"/>
                </a:lnTo>
                <a:close/>
              </a:path>
            </a:pathLst>
          </a:custGeom>
          <a:solidFill>
            <a:srgbClr val="9EBEC9"/>
          </a:solidFill>
          <a:ln>
            <a:noFill/>
          </a:ln>
        </p:spPr>
      </p:sp>
      <p:sp>
        <p:nvSpPr>
          <p:cNvPr id="19428" name="Freeform 480"/>
          <p:cNvSpPr/>
          <p:nvPr/>
        </p:nvSpPr>
        <p:spPr>
          <a:xfrm>
            <a:off x="691560" y="304920"/>
            <a:ext cx="921240" cy="347760"/>
          </a:xfrm>
          <a:custGeom>
            <a:avLst/>
            <a:gdLst/>
            <a:ahLst/>
            <a:cxnLst/>
            <a:rect l="0" t="0" r="r" b="b"/>
            <a:pathLst>
              <a:path w="2559" h="966">
                <a:moveTo>
                  <a:pt x="2533" y="965"/>
                </a:moveTo>
                <a:lnTo>
                  <a:pt x="0" y="9"/>
                </a:lnTo>
                <a:lnTo>
                  <a:pt x="0" y="0"/>
                </a:lnTo>
                <a:lnTo>
                  <a:pt x="2558" y="965"/>
                </a:lnTo>
                <a:lnTo>
                  <a:pt x="2533" y="965"/>
                </a:lnTo>
                <a:close/>
              </a:path>
            </a:pathLst>
          </a:custGeom>
          <a:solidFill>
            <a:srgbClr val="9FBEC9"/>
          </a:solidFill>
          <a:ln>
            <a:noFill/>
          </a:ln>
        </p:spPr>
      </p:sp>
      <p:sp>
        <p:nvSpPr>
          <p:cNvPr id="19429" name="Freeform 481"/>
          <p:cNvSpPr/>
          <p:nvPr/>
        </p:nvSpPr>
        <p:spPr>
          <a:xfrm>
            <a:off x="691560" y="301320"/>
            <a:ext cx="930240" cy="351360"/>
          </a:xfrm>
          <a:custGeom>
            <a:avLst/>
            <a:gdLst/>
            <a:ahLst/>
            <a:cxnLst/>
            <a:rect l="0" t="0" r="r" b="b"/>
            <a:pathLst>
              <a:path w="2584" h="976">
                <a:moveTo>
                  <a:pt x="2558" y="975"/>
                </a:moveTo>
                <a:lnTo>
                  <a:pt x="0" y="10"/>
                </a:lnTo>
                <a:lnTo>
                  <a:pt x="0" y="0"/>
                </a:lnTo>
                <a:lnTo>
                  <a:pt x="2583" y="975"/>
                </a:lnTo>
                <a:lnTo>
                  <a:pt x="2558" y="975"/>
                </a:lnTo>
                <a:close/>
              </a:path>
            </a:pathLst>
          </a:custGeom>
          <a:solidFill>
            <a:srgbClr val="A1BFCA"/>
          </a:solidFill>
          <a:ln>
            <a:noFill/>
          </a:ln>
        </p:spPr>
      </p:sp>
      <p:sp>
        <p:nvSpPr>
          <p:cNvPr id="19430" name="Freeform 482"/>
          <p:cNvSpPr/>
          <p:nvPr/>
        </p:nvSpPr>
        <p:spPr>
          <a:xfrm>
            <a:off x="691560" y="298080"/>
            <a:ext cx="939240" cy="354600"/>
          </a:xfrm>
          <a:custGeom>
            <a:avLst/>
            <a:gdLst/>
            <a:ahLst/>
            <a:cxnLst/>
            <a:rect l="0" t="0" r="r" b="b"/>
            <a:pathLst>
              <a:path w="2609" h="985">
                <a:moveTo>
                  <a:pt x="2583" y="984"/>
                </a:moveTo>
                <a:lnTo>
                  <a:pt x="0" y="9"/>
                </a:lnTo>
                <a:lnTo>
                  <a:pt x="0" y="0"/>
                </a:lnTo>
                <a:lnTo>
                  <a:pt x="2608" y="984"/>
                </a:lnTo>
                <a:lnTo>
                  <a:pt x="2583" y="984"/>
                </a:lnTo>
                <a:close/>
              </a:path>
            </a:pathLst>
          </a:custGeom>
          <a:solidFill>
            <a:srgbClr val="A2C0CA"/>
          </a:solidFill>
          <a:ln>
            <a:noFill/>
          </a:ln>
        </p:spPr>
      </p:sp>
      <p:sp>
        <p:nvSpPr>
          <p:cNvPr id="19431" name="Freeform 483"/>
          <p:cNvSpPr/>
          <p:nvPr/>
        </p:nvSpPr>
        <p:spPr>
          <a:xfrm>
            <a:off x="691560" y="294480"/>
            <a:ext cx="948600" cy="358200"/>
          </a:xfrm>
          <a:custGeom>
            <a:avLst/>
            <a:gdLst/>
            <a:ahLst/>
            <a:cxnLst/>
            <a:rect l="0" t="0" r="r" b="b"/>
            <a:pathLst>
              <a:path w="2635" h="995">
                <a:moveTo>
                  <a:pt x="2608" y="994"/>
                </a:moveTo>
                <a:lnTo>
                  <a:pt x="0" y="10"/>
                </a:lnTo>
                <a:lnTo>
                  <a:pt x="0" y="0"/>
                </a:lnTo>
                <a:lnTo>
                  <a:pt x="2634" y="994"/>
                </a:lnTo>
                <a:lnTo>
                  <a:pt x="2608" y="994"/>
                </a:lnTo>
                <a:close/>
              </a:path>
            </a:pathLst>
          </a:custGeom>
          <a:solidFill>
            <a:srgbClr val="A3C1CB"/>
          </a:solidFill>
          <a:ln>
            <a:noFill/>
          </a:ln>
        </p:spPr>
      </p:sp>
      <p:sp>
        <p:nvSpPr>
          <p:cNvPr id="19432" name="Freeform 484"/>
          <p:cNvSpPr/>
          <p:nvPr/>
        </p:nvSpPr>
        <p:spPr>
          <a:xfrm>
            <a:off x="691560" y="291240"/>
            <a:ext cx="957600" cy="361440"/>
          </a:xfrm>
          <a:custGeom>
            <a:avLst/>
            <a:gdLst/>
            <a:ahLst/>
            <a:cxnLst/>
            <a:rect l="0" t="0" r="r" b="b"/>
            <a:pathLst>
              <a:path w="2660" h="1004">
                <a:moveTo>
                  <a:pt x="2634" y="1003"/>
                </a:moveTo>
                <a:lnTo>
                  <a:pt x="0" y="9"/>
                </a:lnTo>
                <a:lnTo>
                  <a:pt x="0" y="0"/>
                </a:lnTo>
                <a:lnTo>
                  <a:pt x="2659" y="1003"/>
                </a:lnTo>
                <a:lnTo>
                  <a:pt x="2634" y="1003"/>
                </a:lnTo>
                <a:close/>
              </a:path>
            </a:pathLst>
          </a:custGeom>
          <a:solidFill>
            <a:srgbClr val="A4C1CC"/>
          </a:solidFill>
          <a:ln>
            <a:noFill/>
          </a:ln>
        </p:spPr>
      </p:sp>
      <p:sp>
        <p:nvSpPr>
          <p:cNvPr id="19433" name="Freeform 485"/>
          <p:cNvSpPr/>
          <p:nvPr/>
        </p:nvSpPr>
        <p:spPr>
          <a:xfrm>
            <a:off x="691560" y="287640"/>
            <a:ext cx="966600" cy="365040"/>
          </a:xfrm>
          <a:custGeom>
            <a:avLst/>
            <a:gdLst/>
            <a:ahLst/>
            <a:cxnLst/>
            <a:rect l="0" t="0" r="r" b="b"/>
            <a:pathLst>
              <a:path w="2685" h="1014">
                <a:moveTo>
                  <a:pt x="2659" y="1013"/>
                </a:moveTo>
                <a:lnTo>
                  <a:pt x="0" y="10"/>
                </a:lnTo>
                <a:lnTo>
                  <a:pt x="0" y="0"/>
                </a:lnTo>
                <a:lnTo>
                  <a:pt x="2684" y="1013"/>
                </a:lnTo>
                <a:lnTo>
                  <a:pt x="2659" y="1013"/>
                </a:lnTo>
                <a:close/>
              </a:path>
            </a:pathLst>
          </a:custGeom>
          <a:solidFill>
            <a:srgbClr val="A5C2CC"/>
          </a:solidFill>
          <a:ln>
            <a:noFill/>
          </a:ln>
        </p:spPr>
      </p:sp>
      <p:sp>
        <p:nvSpPr>
          <p:cNvPr id="19434" name="Freeform 486"/>
          <p:cNvSpPr/>
          <p:nvPr/>
        </p:nvSpPr>
        <p:spPr>
          <a:xfrm>
            <a:off x="691560" y="284400"/>
            <a:ext cx="975600" cy="368280"/>
          </a:xfrm>
          <a:custGeom>
            <a:avLst/>
            <a:gdLst/>
            <a:ahLst/>
            <a:cxnLst/>
            <a:rect l="0" t="0" r="r" b="b"/>
            <a:pathLst>
              <a:path w="2710" h="1023">
                <a:moveTo>
                  <a:pt x="2684" y="1022"/>
                </a:moveTo>
                <a:lnTo>
                  <a:pt x="0" y="9"/>
                </a:lnTo>
                <a:lnTo>
                  <a:pt x="0" y="0"/>
                </a:lnTo>
                <a:lnTo>
                  <a:pt x="2709" y="1022"/>
                </a:lnTo>
                <a:lnTo>
                  <a:pt x="2684" y="1022"/>
                </a:lnTo>
                <a:close/>
              </a:path>
            </a:pathLst>
          </a:custGeom>
          <a:solidFill>
            <a:srgbClr val="A7C2CD"/>
          </a:solidFill>
          <a:ln>
            <a:noFill/>
          </a:ln>
        </p:spPr>
      </p:sp>
      <p:sp>
        <p:nvSpPr>
          <p:cNvPr id="19435" name="Freeform 487"/>
          <p:cNvSpPr/>
          <p:nvPr/>
        </p:nvSpPr>
        <p:spPr>
          <a:xfrm>
            <a:off x="691560" y="280800"/>
            <a:ext cx="984600" cy="371880"/>
          </a:xfrm>
          <a:custGeom>
            <a:avLst/>
            <a:gdLst/>
            <a:ahLst/>
            <a:cxnLst/>
            <a:rect l="0" t="0" r="r" b="b"/>
            <a:pathLst>
              <a:path w="2735" h="1033">
                <a:moveTo>
                  <a:pt x="2709" y="1032"/>
                </a:moveTo>
                <a:lnTo>
                  <a:pt x="0" y="10"/>
                </a:lnTo>
                <a:lnTo>
                  <a:pt x="0" y="0"/>
                </a:lnTo>
                <a:lnTo>
                  <a:pt x="2734" y="1032"/>
                </a:lnTo>
                <a:lnTo>
                  <a:pt x="2709" y="1032"/>
                </a:lnTo>
                <a:close/>
              </a:path>
            </a:pathLst>
          </a:custGeom>
          <a:solidFill>
            <a:srgbClr val="A8C3CD"/>
          </a:solidFill>
          <a:ln>
            <a:noFill/>
          </a:ln>
        </p:spPr>
      </p:sp>
      <p:sp>
        <p:nvSpPr>
          <p:cNvPr id="19436" name="Freeform 488"/>
          <p:cNvSpPr/>
          <p:nvPr/>
        </p:nvSpPr>
        <p:spPr>
          <a:xfrm>
            <a:off x="691560" y="277560"/>
            <a:ext cx="993600" cy="375120"/>
          </a:xfrm>
          <a:custGeom>
            <a:avLst/>
            <a:gdLst/>
            <a:ahLst/>
            <a:cxnLst/>
            <a:rect l="0" t="0" r="r" b="b"/>
            <a:pathLst>
              <a:path w="2760" h="1042">
                <a:moveTo>
                  <a:pt x="2734" y="1041"/>
                </a:moveTo>
                <a:lnTo>
                  <a:pt x="0" y="9"/>
                </a:lnTo>
                <a:lnTo>
                  <a:pt x="0" y="0"/>
                </a:lnTo>
                <a:lnTo>
                  <a:pt x="2759" y="1041"/>
                </a:lnTo>
                <a:lnTo>
                  <a:pt x="2734" y="1041"/>
                </a:lnTo>
                <a:close/>
              </a:path>
            </a:pathLst>
          </a:custGeom>
          <a:solidFill>
            <a:srgbClr val="A9C4CE"/>
          </a:solidFill>
          <a:ln>
            <a:noFill/>
          </a:ln>
        </p:spPr>
      </p:sp>
      <p:sp>
        <p:nvSpPr>
          <p:cNvPr id="19437" name="Freeform 489"/>
          <p:cNvSpPr/>
          <p:nvPr/>
        </p:nvSpPr>
        <p:spPr>
          <a:xfrm>
            <a:off x="691560" y="273960"/>
            <a:ext cx="1002600" cy="378720"/>
          </a:xfrm>
          <a:custGeom>
            <a:avLst/>
            <a:gdLst/>
            <a:ahLst/>
            <a:cxnLst/>
            <a:rect l="0" t="0" r="r" b="b"/>
            <a:pathLst>
              <a:path w="2785" h="1052">
                <a:moveTo>
                  <a:pt x="2759" y="1051"/>
                </a:moveTo>
                <a:lnTo>
                  <a:pt x="0" y="10"/>
                </a:lnTo>
                <a:lnTo>
                  <a:pt x="0" y="0"/>
                </a:lnTo>
                <a:lnTo>
                  <a:pt x="2784" y="1051"/>
                </a:lnTo>
                <a:lnTo>
                  <a:pt x="2759" y="1051"/>
                </a:lnTo>
                <a:close/>
              </a:path>
            </a:pathLst>
          </a:custGeom>
          <a:solidFill>
            <a:srgbClr val="AAC5CF"/>
          </a:solidFill>
          <a:ln>
            <a:noFill/>
          </a:ln>
        </p:spPr>
      </p:sp>
      <p:sp>
        <p:nvSpPr>
          <p:cNvPr id="19438" name="Freeform 490"/>
          <p:cNvSpPr/>
          <p:nvPr/>
        </p:nvSpPr>
        <p:spPr>
          <a:xfrm>
            <a:off x="691560" y="270720"/>
            <a:ext cx="1011600" cy="381960"/>
          </a:xfrm>
          <a:custGeom>
            <a:avLst/>
            <a:gdLst/>
            <a:ahLst/>
            <a:cxnLst/>
            <a:rect l="0" t="0" r="r" b="b"/>
            <a:pathLst>
              <a:path w="2810" h="1061">
                <a:moveTo>
                  <a:pt x="2784" y="1060"/>
                </a:moveTo>
                <a:lnTo>
                  <a:pt x="0" y="9"/>
                </a:lnTo>
                <a:lnTo>
                  <a:pt x="0" y="0"/>
                </a:lnTo>
                <a:lnTo>
                  <a:pt x="2809" y="1060"/>
                </a:lnTo>
                <a:lnTo>
                  <a:pt x="2784" y="1060"/>
                </a:lnTo>
                <a:close/>
              </a:path>
            </a:pathLst>
          </a:custGeom>
          <a:solidFill>
            <a:srgbClr val="ABC5CF"/>
          </a:solidFill>
          <a:ln>
            <a:noFill/>
          </a:ln>
        </p:spPr>
      </p:sp>
      <p:sp>
        <p:nvSpPr>
          <p:cNvPr id="19439" name="Freeform 491"/>
          <p:cNvSpPr/>
          <p:nvPr/>
        </p:nvSpPr>
        <p:spPr>
          <a:xfrm>
            <a:off x="691560" y="267120"/>
            <a:ext cx="1020600" cy="385560"/>
          </a:xfrm>
          <a:custGeom>
            <a:avLst/>
            <a:gdLst/>
            <a:ahLst/>
            <a:cxnLst/>
            <a:rect l="0" t="0" r="r" b="b"/>
            <a:pathLst>
              <a:path w="2835" h="1071">
                <a:moveTo>
                  <a:pt x="2809" y="1070"/>
                </a:moveTo>
                <a:lnTo>
                  <a:pt x="0" y="10"/>
                </a:lnTo>
                <a:lnTo>
                  <a:pt x="0" y="0"/>
                </a:lnTo>
                <a:lnTo>
                  <a:pt x="2834" y="1070"/>
                </a:lnTo>
                <a:lnTo>
                  <a:pt x="2809" y="1070"/>
                </a:lnTo>
                <a:close/>
              </a:path>
            </a:pathLst>
          </a:custGeom>
          <a:solidFill>
            <a:srgbClr val="ACC6D0"/>
          </a:solidFill>
          <a:ln>
            <a:noFill/>
          </a:ln>
        </p:spPr>
      </p:sp>
      <p:sp>
        <p:nvSpPr>
          <p:cNvPr id="19440" name="Freeform 492"/>
          <p:cNvSpPr/>
          <p:nvPr/>
        </p:nvSpPr>
        <p:spPr>
          <a:xfrm>
            <a:off x="691560" y="263880"/>
            <a:ext cx="1029600" cy="388800"/>
          </a:xfrm>
          <a:custGeom>
            <a:avLst/>
            <a:gdLst/>
            <a:ahLst/>
            <a:cxnLst/>
            <a:rect l="0" t="0" r="r" b="b"/>
            <a:pathLst>
              <a:path w="2860" h="1080">
                <a:moveTo>
                  <a:pt x="2834" y="1079"/>
                </a:moveTo>
                <a:lnTo>
                  <a:pt x="0" y="9"/>
                </a:lnTo>
                <a:lnTo>
                  <a:pt x="0" y="0"/>
                </a:lnTo>
                <a:lnTo>
                  <a:pt x="2859" y="1079"/>
                </a:lnTo>
                <a:lnTo>
                  <a:pt x="2834" y="1079"/>
                </a:lnTo>
                <a:close/>
              </a:path>
            </a:pathLst>
          </a:custGeom>
          <a:solidFill>
            <a:srgbClr val="ADC7D0"/>
          </a:solidFill>
          <a:ln>
            <a:noFill/>
          </a:ln>
        </p:spPr>
      </p:sp>
      <p:sp>
        <p:nvSpPr>
          <p:cNvPr id="19441" name="Freeform 493"/>
          <p:cNvSpPr/>
          <p:nvPr/>
        </p:nvSpPr>
        <p:spPr>
          <a:xfrm>
            <a:off x="691560" y="260640"/>
            <a:ext cx="1038600" cy="392040"/>
          </a:xfrm>
          <a:custGeom>
            <a:avLst/>
            <a:gdLst/>
            <a:ahLst/>
            <a:cxnLst/>
            <a:rect l="0" t="0" r="r" b="b"/>
            <a:pathLst>
              <a:path w="2885" h="1089">
                <a:moveTo>
                  <a:pt x="2859" y="1088"/>
                </a:moveTo>
                <a:lnTo>
                  <a:pt x="0" y="9"/>
                </a:lnTo>
                <a:lnTo>
                  <a:pt x="0" y="0"/>
                </a:lnTo>
                <a:lnTo>
                  <a:pt x="2884" y="1088"/>
                </a:lnTo>
                <a:lnTo>
                  <a:pt x="2859" y="1088"/>
                </a:lnTo>
                <a:close/>
              </a:path>
            </a:pathLst>
          </a:custGeom>
          <a:solidFill>
            <a:srgbClr val="AEC8D1"/>
          </a:solidFill>
          <a:ln>
            <a:noFill/>
          </a:ln>
        </p:spPr>
      </p:sp>
      <p:sp>
        <p:nvSpPr>
          <p:cNvPr id="19442" name="Freeform 494"/>
          <p:cNvSpPr/>
          <p:nvPr/>
        </p:nvSpPr>
        <p:spPr>
          <a:xfrm>
            <a:off x="691560" y="257040"/>
            <a:ext cx="1047600" cy="395640"/>
          </a:xfrm>
          <a:custGeom>
            <a:avLst/>
            <a:gdLst/>
            <a:ahLst/>
            <a:cxnLst/>
            <a:rect l="0" t="0" r="r" b="b"/>
            <a:pathLst>
              <a:path w="2910" h="1099">
                <a:moveTo>
                  <a:pt x="2884" y="1098"/>
                </a:moveTo>
                <a:lnTo>
                  <a:pt x="0" y="10"/>
                </a:lnTo>
                <a:lnTo>
                  <a:pt x="0" y="0"/>
                </a:lnTo>
                <a:lnTo>
                  <a:pt x="2909" y="1098"/>
                </a:lnTo>
                <a:lnTo>
                  <a:pt x="2884" y="1098"/>
                </a:lnTo>
                <a:close/>
              </a:path>
            </a:pathLst>
          </a:custGeom>
          <a:solidFill>
            <a:srgbClr val="B0C8D1"/>
          </a:solidFill>
          <a:ln>
            <a:noFill/>
          </a:ln>
        </p:spPr>
      </p:sp>
      <p:sp>
        <p:nvSpPr>
          <p:cNvPr id="19443" name="Freeform 495"/>
          <p:cNvSpPr/>
          <p:nvPr/>
        </p:nvSpPr>
        <p:spPr>
          <a:xfrm>
            <a:off x="691560" y="253800"/>
            <a:ext cx="1056600" cy="398880"/>
          </a:xfrm>
          <a:custGeom>
            <a:avLst/>
            <a:gdLst/>
            <a:ahLst/>
            <a:cxnLst/>
            <a:rect l="0" t="0" r="r" b="b"/>
            <a:pathLst>
              <a:path w="2935" h="1108">
                <a:moveTo>
                  <a:pt x="2909" y="1107"/>
                </a:moveTo>
                <a:lnTo>
                  <a:pt x="0" y="9"/>
                </a:lnTo>
                <a:lnTo>
                  <a:pt x="0" y="0"/>
                </a:lnTo>
                <a:lnTo>
                  <a:pt x="2934" y="1107"/>
                </a:lnTo>
                <a:lnTo>
                  <a:pt x="2909" y="1107"/>
                </a:lnTo>
                <a:close/>
              </a:path>
            </a:pathLst>
          </a:custGeom>
          <a:solidFill>
            <a:srgbClr val="B1C9D2"/>
          </a:solidFill>
          <a:ln>
            <a:noFill/>
          </a:ln>
        </p:spPr>
      </p:sp>
      <p:sp>
        <p:nvSpPr>
          <p:cNvPr id="19444" name="Freeform 496"/>
          <p:cNvSpPr/>
          <p:nvPr/>
        </p:nvSpPr>
        <p:spPr>
          <a:xfrm>
            <a:off x="691560" y="250200"/>
            <a:ext cx="1065600" cy="402480"/>
          </a:xfrm>
          <a:custGeom>
            <a:avLst/>
            <a:gdLst/>
            <a:ahLst/>
            <a:cxnLst/>
            <a:rect l="0" t="0" r="r" b="b"/>
            <a:pathLst>
              <a:path w="2960" h="1118">
                <a:moveTo>
                  <a:pt x="2934" y="1117"/>
                </a:moveTo>
                <a:lnTo>
                  <a:pt x="0" y="10"/>
                </a:lnTo>
                <a:lnTo>
                  <a:pt x="0" y="0"/>
                </a:lnTo>
                <a:lnTo>
                  <a:pt x="2959" y="1117"/>
                </a:lnTo>
                <a:lnTo>
                  <a:pt x="2934" y="1117"/>
                </a:lnTo>
                <a:close/>
              </a:path>
            </a:pathLst>
          </a:custGeom>
          <a:solidFill>
            <a:srgbClr val="B2C9D3"/>
          </a:solidFill>
          <a:ln>
            <a:noFill/>
          </a:ln>
        </p:spPr>
      </p:sp>
      <p:sp>
        <p:nvSpPr>
          <p:cNvPr id="19445" name="Freeform 497"/>
          <p:cNvSpPr/>
          <p:nvPr/>
        </p:nvSpPr>
        <p:spPr>
          <a:xfrm>
            <a:off x="691560" y="246960"/>
            <a:ext cx="1074960" cy="405720"/>
          </a:xfrm>
          <a:custGeom>
            <a:avLst/>
            <a:gdLst/>
            <a:ahLst/>
            <a:cxnLst/>
            <a:rect l="0" t="0" r="r" b="b"/>
            <a:pathLst>
              <a:path w="2986" h="1127">
                <a:moveTo>
                  <a:pt x="2959" y="1126"/>
                </a:moveTo>
                <a:lnTo>
                  <a:pt x="0" y="9"/>
                </a:lnTo>
                <a:lnTo>
                  <a:pt x="0" y="0"/>
                </a:lnTo>
                <a:lnTo>
                  <a:pt x="2985" y="1126"/>
                </a:lnTo>
                <a:lnTo>
                  <a:pt x="2959" y="1126"/>
                </a:lnTo>
                <a:close/>
              </a:path>
            </a:pathLst>
          </a:custGeom>
          <a:solidFill>
            <a:srgbClr val="B3CAD3"/>
          </a:solidFill>
          <a:ln>
            <a:noFill/>
          </a:ln>
        </p:spPr>
      </p:sp>
      <p:sp>
        <p:nvSpPr>
          <p:cNvPr id="19446" name="Freeform 498"/>
          <p:cNvSpPr/>
          <p:nvPr/>
        </p:nvSpPr>
        <p:spPr>
          <a:xfrm>
            <a:off x="691560" y="243360"/>
            <a:ext cx="1083960" cy="409320"/>
          </a:xfrm>
          <a:custGeom>
            <a:avLst/>
            <a:gdLst/>
            <a:ahLst/>
            <a:cxnLst/>
            <a:rect l="0" t="0" r="r" b="b"/>
            <a:pathLst>
              <a:path w="3011" h="1137">
                <a:moveTo>
                  <a:pt x="2985" y="1136"/>
                </a:moveTo>
                <a:lnTo>
                  <a:pt x="0" y="10"/>
                </a:lnTo>
                <a:lnTo>
                  <a:pt x="0" y="0"/>
                </a:lnTo>
                <a:lnTo>
                  <a:pt x="3010" y="1136"/>
                </a:lnTo>
                <a:lnTo>
                  <a:pt x="2985" y="1136"/>
                </a:lnTo>
                <a:close/>
              </a:path>
            </a:pathLst>
          </a:custGeom>
          <a:solidFill>
            <a:srgbClr val="B4CBD4"/>
          </a:solidFill>
          <a:ln>
            <a:noFill/>
          </a:ln>
        </p:spPr>
      </p:sp>
      <p:sp>
        <p:nvSpPr>
          <p:cNvPr id="19447" name="Freeform 499"/>
          <p:cNvSpPr/>
          <p:nvPr/>
        </p:nvSpPr>
        <p:spPr>
          <a:xfrm>
            <a:off x="691560" y="240120"/>
            <a:ext cx="1092960" cy="412560"/>
          </a:xfrm>
          <a:custGeom>
            <a:avLst/>
            <a:gdLst/>
            <a:ahLst/>
            <a:cxnLst/>
            <a:rect l="0" t="0" r="r" b="b"/>
            <a:pathLst>
              <a:path w="3036" h="1146">
                <a:moveTo>
                  <a:pt x="3010" y="1145"/>
                </a:moveTo>
                <a:lnTo>
                  <a:pt x="0" y="9"/>
                </a:lnTo>
                <a:lnTo>
                  <a:pt x="0" y="0"/>
                </a:lnTo>
                <a:lnTo>
                  <a:pt x="3035" y="1145"/>
                </a:lnTo>
                <a:lnTo>
                  <a:pt x="3010" y="1145"/>
                </a:lnTo>
                <a:close/>
              </a:path>
            </a:pathLst>
          </a:custGeom>
          <a:solidFill>
            <a:srgbClr val="B5CCD4"/>
          </a:solidFill>
          <a:ln>
            <a:noFill/>
          </a:ln>
        </p:spPr>
      </p:sp>
      <p:sp>
        <p:nvSpPr>
          <p:cNvPr id="19448" name="Freeform 500"/>
          <p:cNvSpPr/>
          <p:nvPr/>
        </p:nvSpPr>
        <p:spPr>
          <a:xfrm>
            <a:off x="691560" y="236520"/>
            <a:ext cx="1101960" cy="416160"/>
          </a:xfrm>
          <a:custGeom>
            <a:avLst/>
            <a:gdLst/>
            <a:ahLst/>
            <a:cxnLst/>
            <a:rect l="0" t="0" r="r" b="b"/>
            <a:pathLst>
              <a:path w="3061" h="1156">
                <a:moveTo>
                  <a:pt x="3035" y="1155"/>
                </a:moveTo>
                <a:lnTo>
                  <a:pt x="0" y="10"/>
                </a:lnTo>
                <a:lnTo>
                  <a:pt x="0" y="0"/>
                </a:lnTo>
                <a:lnTo>
                  <a:pt x="3060" y="1155"/>
                </a:lnTo>
                <a:lnTo>
                  <a:pt x="3035" y="1155"/>
                </a:lnTo>
                <a:close/>
              </a:path>
            </a:pathLst>
          </a:custGeom>
          <a:solidFill>
            <a:srgbClr val="B6CCD5"/>
          </a:solidFill>
          <a:ln>
            <a:noFill/>
          </a:ln>
        </p:spPr>
      </p:sp>
      <p:sp>
        <p:nvSpPr>
          <p:cNvPr id="19449" name="Freeform 501"/>
          <p:cNvSpPr/>
          <p:nvPr/>
        </p:nvSpPr>
        <p:spPr>
          <a:xfrm>
            <a:off x="691560" y="233280"/>
            <a:ext cx="1110960" cy="419400"/>
          </a:xfrm>
          <a:custGeom>
            <a:avLst/>
            <a:gdLst/>
            <a:ahLst/>
            <a:cxnLst/>
            <a:rect l="0" t="0" r="r" b="b"/>
            <a:pathLst>
              <a:path w="3086" h="1165">
                <a:moveTo>
                  <a:pt x="3060" y="1164"/>
                </a:moveTo>
                <a:lnTo>
                  <a:pt x="0" y="9"/>
                </a:lnTo>
                <a:lnTo>
                  <a:pt x="0" y="0"/>
                </a:lnTo>
                <a:lnTo>
                  <a:pt x="3085" y="1164"/>
                </a:lnTo>
                <a:lnTo>
                  <a:pt x="3060" y="1164"/>
                </a:lnTo>
                <a:close/>
              </a:path>
            </a:pathLst>
          </a:custGeom>
          <a:solidFill>
            <a:srgbClr val="B7CDD5"/>
          </a:solidFill>
          <a:ln>
            <a:noFill/>
          </a:ln>
        </p:spPr>
      </p:sp>
      <p:sp>
        <p:nvSpPr>
          <p:cNvPr id="19450" name="Freeform 502"/>
          <p:cNvSpPr/>
          <p:nvPr/>
        </p:nvSpPr>
        <p:spPr>
          <a:xfrm>
            <a:off x="691560" y="229680"/>
            <a:ext cx="1119960" cy="423000"/>
          </a:xfrm>
          <a:custGeom>
            <a:avLst/>
            <a:gdLst/>
            <a:ahLst/>
            <a:cxnLst/>
            <a:rect l="0" t="0" r="r" b="b"/>
            <a:pathLst>
              <a:path w="3111" h="1175">
                <a:moveTo>
                  <a:pt x="3085" y="1174"/>
                </a:moveTo>
                <a:lnTo>
                  <a:pt x="0" y="10"/>
                </a:lnTo>
                <a:lnTo>
                  <a:pt x="0" y="0"/>
                </a:lnTo>
                <a:lnTo>
                  <a:pt x="3110" y="1174"/>
                </a:lnTo>
                <a:lnTo>
                  <a:pt x="3085" y="1174"/>
                </a:lnTo>
                <a:close/>
              </a:path>
            </a:pathLst>
          </a:custGeom>
          <a:solidFill>
            <a:srgbClr val="B8CED6"/>
          </a:solidFill>
          <a:ln>
            <a:noFill/>
          </a:ln>
        </p:spPr>
      </p:sp>
      <p:sp>
        <p:nvSpPr>
          <p:cNvPr id="19451" name="Freeform 503"/>
          <p:cNvSpPr/>
          <p:nvPr/>
        </p:nvSpPr>
        <p:spPr>
          <a:xfrm>
            <a:off x="691560" y="226440"/>
            <a:ext cx="1128960" cy="426240"/>
          </a:xfrm>
          <a:custGeom>
            <a:avLst/>
            <a:gdLst/>
            <a:ahLst/>
            <a:cxnLst/>
            <a:rect l="0" t="0" r="r" b="b"/>
            <a:pathLst>
              <a:path w="3136" h="1184">
                <a:moveTo>
                  <a:pt x="3110" y="1183"/>
                </a:moveTo>
                <a:lnTo>
                  <a:pt x="0" y="9"/>
                </a:lnTo>
                <a:lnTo>
                  <a:pt x="0" y="0"/>
                </a:lnTo>
                <a:lnTo>
                  <a:pt x="3135" y="1183"/>
                </a:lnTo>
                <a:lnTo>
                  <a:pt x="3110" y="1183"/>
                </a:lnTo>
                <a:close/>
              </a:path>
            </a:pathLst>
          </a:custGeom>
          <a:solidFill>
            <a:srgbClr val="B9CFD7"/>
          </a:solidFill>
          <a:ln>
            <a:noFill/>
          </a:ln>
        </p:spPr>
      </p:sp>
      <p:sp>
        <p:nvSpPr>
          <p:cNvPr id="19452" name="Freeform 504"/>
          <p:cNvSpPr/>
          <p:nvPr/>
        </p:nvSpPr>
        <p:spPr>
          <a:xfrm>
            <a:off x="691560" y="222840"/>
            <a:ext cx="1137960" cy="429840"/>
          </a:xfrm>
          <a:custGeom>
            <a:avLst/>
            <a:gdLst/>
            <a:ahLst/>
            <a:cxnLst/>
            <a:rect l="0" t="0" r="r" b="b"/>
            <a:pathLst>
              <a:path w="3161" h="1194">
                <a:moveTo>
                  <a:pt x="3135" y="1193"/>
                </a:moveTo>
                <a:lnTo>
                  <a:pt x="0" y="10"/>
                </a:lnTo>
                <a:lnTo>
                  <a:pt x="0" y="0"/>
                </a:lnTo>
                <a:lnTo>
                  <a:pt x="3160" y="1193"/>
                </a:lnTo>
                <a:lnTo>
                  <a:pt x="3135" y="1193"/>
                </a:lnTo>
                <a:close/>
              </a:path>
            </a:pathLst>
          </a:custGeom>
          <a:solidFill>
            <a:srgbClr val="BACFD7"/>
          </a:solidFill>
          <a:ln>
            <a:noFill/>
          </a:ln>
        </p:spPr>
      </p:sp>
      <p:sp>
        <p:nvSpPr>
          <p:cNvPr id="19453" name="Freeform 505"/>
          <p:cNvSpPr/>
          <p:nvPr/>
        </p:nvSpPr>
        <p:spPr>
          <a:xfrm>
            <a:off x="691560" y="219600"/>
            <a:ext cx="1146960" cy="433080"/>
          </a:xfrm>
          <a:custGeom>
            <a:avLst/>
            <a:gdLst/>
            <a:ahLst/>
            <a:cxnLst/>
            <a:rect l="0" t="0" r="r" b="b"/>
            <a:pathLst>
              <a:path w="3186" h="1203">
                <a:moveTo>
                  <a:pt x="3160" y="1202"/>
                </a:moveTo>
                <a:lnTo>
                  <a:pt x="0" y="9"/>
                </a:lnTo>
                <a:lnTo>
                  <a:pt x="0" y="0"/>
                </a:lnTo>
                <a:lnTo>
                  <a:pt x="3185" y="1202"/>
                </a:lnTo>
                <a:lnTo>
                  <a:pt x="3160" y="1202"/>
                </a:lnTo>
                <a:close/>
              </a:path>
            </a:pathLst>
          </a:custGeom>
          <a:solidFill>
            <a:srgbClr val="BBD0D8"/>
          </a:solidFill>
          <a:ln>
            <a:noFill/>
          </a:ln>
        </p:spPr>
      </p:sp>
      <p:sp>
        <p:nvSpPr>
          <p:cNvPr id="19454" name="Freeform 506"/>
          <p:cNvSpPr/>
          <p:nvPr/>
        </p:nvSpPr>
        <p:spPr>
          <a:xfrm>
            <a:off x="691560" y="216360"/>
            <a:ext cx="1155960" cy="436320"/>
          </a:xfrm>
          <a:custGeom>
            <a:avLst/>
            <a:gdLst/>
            <a:ahLst/>
            <a:cxnLst/>
            <a:rect l="0" t="0" r="r" b="b"/>
            <a:pathLst>
              <a:path w="3211" h="1212">
                <a:moveTo>
                  <a:pt x="3185" y="1211"/>
                </a:moveTo>
                <a:lnTo>
                  <a:pt x="0" y="10"/>
                </a:lnTo>
                <a:lnTo>
                  <a:pt x="1" y="0"/>
                </a:lnTo>
                <a:lnTo>
                  <a:pt x="3210" y="1211"/>
                </a:lnTo>
                <a:lnTo>
                  <a:pt x="3185" y="1211"/>
                </a:lnTo>
                <a:close/>
              </a:path>
            </a:pathLst>
          </a:custGeom>
          <a:solidFill>
            <a:srgbClr val="BDD1D8"/>
          </a:solidFill>
          <a:ln>
            <a:noFill/>
          </a:ln>
        </p:spPr>
      </p:sp>
      <p:sp>
        <p:nvSpPr>
          <p:cNvPr id="19455" name="Freeform 507"/>
          <p:cNvSpPr/>
          <p:nvPr/>
        </p:nvSpPr>
        <p:spPr>
          <a:xfrm>
            <a:off x="691920" y="216360"/>
            <a:ext cx="1155600" cy="436320"/>
          </a:xfrm>
          <a:custGeom>
            <a:avLst/>
            <a:gdLst/>
            <a:ahLst/>
            <a:cxnLst/>
            <a:rect l="0" t="0" r="r" b="b"/>
            <a:pathLst>
              <a:path w="3210" h="1212">
                <a:moveTo>
                  <a:pt x="3209" y="1211"/>
                </a:moveTo>
                <a:lnTo>
                  <a:pt x="0" y="0"/>
                </a:lnTo>
                <a:lnTo>
                  <a:pt x="25" y="0"/>
                </a:lnTo>
                <a:lnTo>
                  <a:pt x="3209" y="1202"/>
                </a:lnTo>
                <a:lnTo>
                  <a:pt x="3209" y="1211"/>
                </a:lnTo>
                <a:close/>
              </a:path>
            </a:pathLst>
          </a:custGeom>
          <a:solidFill>
            <a:srgbClr val="BED2D9"/>
          </a:solidFill>
          <a:ln>
            <a:noFill/>
          </a:ln>
        </p:spPr>
      </p:sp>
      <p:sp>
        <p:nvSpPr>
          <p:cNvPr id="19456" name="Freeform 508"/>
          <p:cNvSpPr/>
          <p:nvPr/>
        </p:nvSpPr>
        <p:spPr>
          <a:xfrm>
            <a:off x="700920" y="216360"/>
            <a:ext cx="1146600" cy="433080"/>
          </a:xfrm>
          <a:custGeom>
            <a:avLst/>
            <a:gdLst/>
            <a:ahLst/>
            <a:cxnLst/>
            <a:rect l="0" t="0" r="r" b="b"/>
            <a:pathLst>
              <a:path w="3185" h="1203">
                <a:moveTo>
                  <a:pt x="3184" y="1202"/>
                </a:moveTo>
                <a:lnTo>
                  <a:pt x="0" y="0"/>
                </a:lnTo>
                <a:lnTo>
                  <a:pt x="25" y="0"/>
                </a:lnTo>
                <a:lnTo>
                  <a:pt x="3184" y="1192"/>
                </a:lnTo>
                <a:lnTo>
                  <a:pt x="3184" y="1202"/>
                </a:lnTo>
                <a:close/>
              </a:path>
            </a:pathLst>
          </a:custGeom>
          <a:solidFill>
            <a:srgbClr val="BFD2D9"/>
          </a:solidFill>
          <a:ln>
            <a:noFill/>
          </a:ln>
        </p:spPr>
      </p:sp>
      <p:sp>
        <p:nvSpPr>
          <p:cNvPr id="19457" name="Freeform 509"/>
          <p:cNvSpPr/>
          <p:nvPr/>
        </p:nvSpPr>
        <p:spPr>
          <a:xfrm>
            <a:off x="709920" y="216360"/>
            <a:ext cx="1137600" cy="429840"/>
          </a:xfrm>
          <a:custGeom>
            <a:avLst/>
            <a:gdLst/>
            <a:ahLst/>
            <a:cxnLst/>
            <a:rect l="0" t="0" r="r" b="b"/>
            <a:pathLst>
              <a:path w="3160" h="1194">
                <a:moveTo>
                  <a:pt x="3159" y="1193"/>
                </a:moveTo>
                <a:lnTo>
                  <a:pt x="0" y="0"/>
                </a:lnTo>
                <a:lnTo>
                  <a:pt x="25" y="0"/>
                </a:lnTo>
                <a:lnTo>
                  <a:pt x="3159" y="1182"/>
                </a:lnTo>
                <a:lnTo>
                  <a:pt x="3159" y="1193"/>
                </a:lnTo>
                <a:close/>
              </a:path>
            </a:pathLst>
          </a:custGeom>
          <a:solidFill>
            <a:srgbClr val="C0D3DA"/>
          </a:solidFill>
          <a:ln>
            <a:noFill/>
          </a:ln>
        </p:spPr>
      </p:sp>
      <p:sp>
        <p:nvSpPr>
          <p:cNvPr id="19458" name="Freeform 510"/>
          <p:cNvSpPr/>
          <p:nvPr/>
        </p:nvSpPr>
        <p:spPr>
          <a:xfrm>
            <a:off x="718920" y="216360"/>
            <a:ext cx="1128600" cy="426240"/>
          </a:xfrm>
          <a:custGeom>
            <a:avLst/>
            <a:gdLst/>
            <a:ahLst/>
            <a:cxnLst/>
            <a:rect l="0" t="0" r="r" b="b"/>
            <a:pathLst>
              <a:path w="3135" h="1184">
                <a:moveTo>
                  <a:pt x="3134" y="1183"/>
                </a:moveTo>
                <a:lnTo>
                  <a:pt x="0" y="0"/>
                </a:lnTo>
                <a:lnTo>
                  <a:pt x="25" y="0"/>
                </a:lnTo>
                <a:lnTo>
                  <a:pt x="3134" y="1174"/>
                </a:lnTo>
                <a:lnTo>
                  <a:pt x="3134" y="1183"/>
                </a:lnTo>
                <a:close/>
              </a:path>
            </a:pathLst>
          </a:custGeom>
          <a:solidFill>
            <a:srgbClr val="C1D3DA"/>
          </a:solidFill>
          <a:ln>
            <a:noFill/>
          </a:ln>
        </p:spPr>
      </p:sp>
      <p:sp>
        <p:nvSpPr>
          <p:cNvPr id="19459" name="Freeform 511"/>
          <p:cNvSpPr/>
          <p:nvPr/>
        </p:nvSpPr>
        <p:spPr>
          <a:xfrm>
            <a:off x="727920" y="216360"/>
            <a:ext cx="1119600" cy="423000"/>
          </a:xfrm>
          <a:custGeom>
            <a:avLst/>
            <a:gdLst/>
            <a:ahLst/>
            <a:cxnLst/>
            <a:rect l="0" t="0" r="r" b="b"/>
            <a:pathLst>
              <a:path w="3110" h="1175">
                <a:moveTo>
                  <a:pt x="3109" y="1174"/>
                </a:moveTo>
                <a:lnTo>
                  <a:pt x="0" y="0"/>
                </a:lnTo>
                <a:lnTo>
                  <a:pt x="25" y="0"/>
                </a:lnTo>
                <a:lnTo>
                  <a:pt x="3109" y="1164"/>
                </a:lnTo>
                <a:lnTo>
                  <a:pt x="3109" y="1174"/>
                </a:lnTo>
                <a:close/>
              </a:path>
            </a:pathLst>
          </a:custGeom>
          <a:solidFill>
            <a:srgbClr val="C2D4DB"/>
          </a:solidFill>
          <a:ln>
            <a:noFill/>
          </a:ln>
        </p:spPr>
      </p:sp>
      <p:sp>
        <p:nvSpPr>
          <p:cNvPr id="19460" name="Freeform 512"/>
          <p:cNvSpPr/>
          <p:nvPr/>
        </p:nvSpPr>
        <p:spPr>
          <a:xfrm>
            <a:off x="736920" y="216360"/>
            <a:ext cx="1110600" cy="419400"/>
          </a:xfrm>
          <a:custGeom>
            <a:avLst/>
            <a:gdLst/>
            <a:ahLst/>
            <a:cxnLst/>
            <a:rect l="0" t="0" r="r" b="b"/>
            <a:pathLst>
              <a:path w="3085" h="1165">
                <a:moveTo>
                  <a:pt x="3084" y="1164"/>
                </a:moveTo>
                <a:lnTo>
                  <a:pt x="0" y="0"/>
                </a:lnTo>
                <a:lnTo>
                  <a:pt x="25" y="0"/>
                </a:lnTo>
                <a:lnTo>
                  <a:pt x="3084" y="1155"/>
                </a:lnTo>
                <a:lnTo>
                  <a:pt x="3084" y="1164"/>
                </a:lnTo>
                <a:close/>
              </a:path>
            </a:pathLst>
          </a:custGeom>
          <a:solidFill>
            <a:srgbClr val="C3D5DB"/>
          </a:solidFill>
          <a:ln>
            <a:noFill/>
          </a:ln>
        </p:spPr>
      </p:sp>
      <p:sp>
        <p:nvSpPr>
          <p:cNvPr id="19461" name="Freeform 513"/>
          <p:cNvSpPr/>
          <p:nvPr/>
        </p:nvSpPr>
        <p:spPr>
          <a:xfrm>
            <a:off x="745920" y="216360"/>
            <a:ext cx="1101600" cy="416160"/>
          </a:xfrm>
          <a:custGeom>
            <a:avLst/>
            <a:gdLst/>
            <a:ahLst/>
            <a:cxnLst/>
            <a:rect l="0" t="0" r="r" b="b"/>
            <a:pathLst>
              <a:path w="3060" h="1156">
                <a:moveTo>
                  <a:pt x="3059" y="1155"/>
                </a:moveTo>
                <a:lnTo>
                  <a:pt x="0" y="0"/>
                </a:lnTo>
                <a:lnTo>
                  <a:pt x="25" y="0"/>
                </a:lnTo>
                <a:lnTo>
                  <a:pt x="3059" y="1145"/>
                </a:lnTo>
                <a:lnTo>
                  <a:pt x="3059" y="1155"/>
                </a:lnTo>
                <a:close/>
              </a:path>
            </a:pathLst>
          </a:custGeom>
          <a:solidFill>
            <a:srgbClr val="C4D6DC"/>
          </a:solidFill>
          <a:ln>
            <a:noFill/>
          </a:ln>
        </p:spPr>
      </p:sp>
      <p:sp>
        <p:nvSpPr>
          <p:cNvPr id="19462" name="Freeform 514"/>
          <p:cNvSpPr/>
          <p:nvPr/>
        </p:nvSpPr>
        <p:spPr>
          <a:xfrm>
            <a:off x="754920" y="216360"/>
            <a:ext cx="1092600" cy="412560"/>
          </a:xfrm>
          <a:custGeom>
            <a:avLst/>
            <a:gdLst/>
            <a:ahLst/>
            <a:cxnLst/>
            <a:rect l="0" t="0" r="r" b="b"/>
            <a:pathLst>
              <a:path w="3035" h="1146">
                <a:moveTo>
                  <a:pt x="3034" y="1145"/>
                </a:moveTo>
                <a:lnTo>
                  <a:pt x="0" y="0"/>
                </a:lnTo>
                <a:lnTo>
                  <a:pt x="25" y="0"/>
                </a:lnTo>
                <a:lnTo>
                  <a:pt x="3034" y="1136"/>
                </a:lnTo>
                <a:lnTo>
                  <a:pt x="3034" y="1145"/>
                </a:lnTo>
                <a:close/>
              </a:path>
            </a:pathLst>
          </a:custGeom>
          <a:solidFill>
            <a:srgbClr val="C5D6DD"/>
          </a:solidFill>
          <a:ln>
            <a:noFill/>
          </a:ln>
        </p:spPr>
      </p:sp>
      <p:sp>
        <p:nvSpPr>
          <p:cNvPr id="19463" name="Freeform 515"/>
          <p:cNvSpPr/>
          <p:nvPr/>
        </p:nvSpPr>
        <p:spPr>
          <a:xfrm>
            <a:off x="763920" y="216360"/>
            <a:ext cx="1083600" cy="409320"/>
          </a:xfrm>
          <a:custGeom>
            <a:avLst/>
            <a:gdLst/>
            <a:ahLst/>
            <a:cxnLst/>
            <a:rect l="0" t="0" r="r" b="b"/>
            <a:pathLst>
              <a:path w="3010" h="1137">
                <a:moveTo>
                  <a:pt x="3009" y="1136"/>
                </a:moveTo>
                <a:lnTo>
                  <a:pt x="0" y="0"/>
                </a:lnTo>
                <a:lnTo>
                  <a:pt x="25" y="0"/>
                </a:lnTo>
                <a:lnTo>
                  <a:pt x="3009" y="1126"/>
                </a:lnTo>
                <a:lnTo>
                  <a:pt x="3009" y="1136"/>
                </a:lnTo>
                <a:close/>
              </a:path>
            </a:pathLst>
          </a:custGeom>
          <a:solidFill>
            <a:srgbClr val="C6D7DD"/>
          </a:solidFill>
          <a:ln>
            <a:noFill/>
          </a:ln>
        </p:spPr>
      </p:sp>
      <p:sp>
        <p:nvSpPr>
          <p:cNvPr id="19464" name="Freeform 516"/>
          <p:cNvSpPr/>
          <p:nvPr/>
        </p:nvSpPr>
        <p:spPr>
          <a:xfrm>
            <a:off x="772920" y="216360"/>
            <a:ext cx="1074600" cy="405720"/>
          </a:xfrm>
          <a:custGeom>
            <a:avLst/>
            <a:gdLst/>
            <a:ahLst/>
            <a:cxnLst/>
            <a:rect l="0" t="0" r="r" b="b"/>
            <a:pathLst>
              <a:path w="2985" h="1127">
                <a:moveTo>
                  <a:pt x="2984" y="1126"/>
                </a:moveTo>
                <a:lnTo>
                  <a:pt x="0" y="0"/>
                </a:lnTo>
                <a:lnTo>
                  <a:pt x="25" y="0"/>
                </a:lnTo>
                <a:lnTo>
                  <a:pt x="2984" y="1117"/>
                </a:lnTo>
                <a:lnTo>
                  <a:pt x="2984" y="1126"/>
                </a:lnTo>
                <a:close/>
              </a:path>
            </a:pathLst>
          </a:custGeom>
          <a:solidFill>
            <a:srgbClr val="C7D7DE"/>
          </a:solidFill>
          <a:ln>
            <a:noFill/>
          </a:ln>
        </p:spPr>
      </p:sp>
      <p:sp>
        <p:nvSpPr>
          <p:cNvPr id="19465" name="Freeform 517"/>
          <p:cNvSpPr/>
          <p:nvPr/>
        </p:nvSpPr>
        <p:spPr>
          <a:xfrm>
            <a:off x="781920" y="216360"/>
            <a:ext cx="1065600" cy="402480"/>
          </a:xfrm>
          <a:custGeom>
            <a:avLst/>
            <a:gdLst/>
            <a:ahLst/>
            <a:cxnLst/>
            <a:rect l="0" t="0" r="r" b="b"/>
            <a:pathLst>
              <a:path w="2960" h="1118">
                <a:moveTo>
                  <a:pt x="2959" y="1117"/>
                </a:moveTo>
                <a:lnTo>
                  <a:pt x="0" y="0"/>
                </a:lnTo>
                <a:lnTo>
                  <a:pt x="25" y="0"/>
                </a:lnTo>
                <a:lnTo>
                  <a:pt x="2959" y="1107"/>
                </a:lnTo>
                <a:lnTo>
                  <a:pt x="2959" y="1117"/>
                </a:lnTo>
                <a:close/>
              </a:path>
            </a:pathLst>
          </a:custGeom>
          <a:solidFill>
            <a:srgbClr val="C8D8DE"/>
          </a:solidFill>
          <a:ln>
            <a:noFill/>
          </a:ln>
        </p:spPr>
      </p:sp>
      <p:sp>
        <p:nvSpPr>
          <p:cNvPr id="19466" name="Freeform 518"/>
          <p:cNvSpPr/>
          <p:nvPr/>
        </p:nvSpPr>
        <p:spPr>
          <a:xfrm>
            <a:off x="790920" y="216360"/>
            <a:ext cx="1056600" cy="398880"/>
          </a:xfrm>
          <a:custGeom>
            <a:avLst/>
            <a:gdLst/>
            <a:ahLst/>
            <a:cxnLst/>
            <a:rect l="0" t="0" r="r" b="b"/>
            <a:pathLst>
              <a:path w="2935" h="1108">
                <a:moveTo>
                  <a:pt x="2934" y="1107"/>
                </a:moveTo>
                <a:lnTo>
                  <a:pt x="0" y="0"/>
                </a:lnTo>
                <a:lnTo>
                  <a:pt x="25" y="0"/>
                </a:lnTo>
                <a:lnTo>
                  <a:pt x="2934" y="1098"/>
                </a:lnTo>
                <a:lnTo>
                  <a:pt x="2934" y="1107"/>
                </a:lnTo>
                <a:close/>
              </a:path>
            </a:pathLst>
          </a:custGeom>
          <a:solidFill>
            <a:srgbClr val="C9D9DF"/>
          </a:solidFill>
          <a:ln>
            <a:noFill/>
          </a:ln>
        </p:spPr>
      </p:sp>
      <p:sp>
        <p:nvSpPr>
          <p:cNvPr id="19467" name="Freeform 519"/>
          <p:cNvSpPr/>
          <p:nvPr/>
        </p:nvSpPr>
        <p:spPr>
          <a:xfrm>
            <a:off x="799920" y="216360"/>
            <a:ext cx="1047600" cy="395640"/>
          </a:xfrm>
          <a:custGeom>
            <a:avLst/>
            <a:gdLst/>
            <a:ahLst/>
            <a:cxnLst/>
            <a:rect l="0" t="0" r="r" b="b"/>
            <a:pathLst>
              <a:path w="2910" h="1099">
                <a:moveTo>
                  <a:pt x="2909" y="1098"/>
                </a:moveTo>
                <a:lnTo>
                  <a:pt x="0" y="0"/>
                </a:lnTo>
                <a:lnTo>
                  <a:pt x="25" y="0"/>
                </a:lnTo>
                <a:lnTo>
                  <a:pt x="2909" y="1088"/>
                </a:lnTo>
                <a:lnTo>
                  <a:pt x="2909" y="1098"/>
                </a:lnTo>
                <a:close/>
              </a:path>
            </a:pathLst>
          </a:custGeom>
          <a:solidFill>
            <a:srgbClr val="CAD9DF"/>
          </a:solidFill>
          <a:ln>
            <a:noFill/>
          </a:ln>
        </p:spPr>
      </p:sp>
      <p:sp>
        <p:nvSpPr>
          <p:cNvPr id="19468" name="Freeform 520"/>
          <p:cNvSpPr/>
          <p:nvPr/>
        </p:nvSpPr>
        <p:spPr>
          <a:xfrm>
            <a:off x="808920" y="216360"/>
            <a:ext cx="1038600" cy="392040"/>
          </a:xfrm>
          <a:custGeom>
            <a:avLst/>
            <a:gdLst/>
            <a:ahLst/>
            <a:cxnLst/>
            <a:rect l="0" t="0" r="r" b="b"/>
            <a:pathLst>
              <a:path w="2885" h="1089">
                <a:moveTo>
                  <a:pt x="2884" y="1088"/>
                </a:moveTo>
                <a:lnTo>
                  <a:pt x="0" y="0"/>
                </a:lnTo>
                <a:lnTo>
                  <a:pt x="26" y="0"/>
                </a:lnTo>
                <a:lnTo>
                  <a:pt x="2884" y="1079"/>
                </a:lnTo>
                <a:lnTo>
                  <a:pt x="2884" y="1088"/>
                </a:lnTo>
                <a:close/>
              </a:path>
            </a:pathLst>
          </a:custGeom>
          <a:solidFill>
            <a:srgbClr val="CADAE0"/>
          </a:solidFill>
          <a:ln>
            <a:noFill/>
          </a:ln>
        </p:spPr>
      </p:sp>
      <p:sp>
        <p:nvSpPr>
          <p:cNvPr id="19469" name="Freeform 521"/>
          <p:cNvSpPr/>
          <p:nvPr/>
        </p:nvSpPr>
        <p:spPr>
          <a:xfrm>
            <a:off x="818280" y="216360"/>
            <a:ext cx="1029240" cy="388800"/>
          </a:xfrm>
          <a:custGeom>
            <a:avLst/>
            <a:gdLst/>
            <a:ahLst/>
            <a:cxnLst/>
            <a:rect l="0" t="0" r="r" b="b"/>
            <a:pathLst>
              <a:path w="2859" h="1080">
                <a:moveTo>
                  <a:pt x="2858" y="1079"/>
                </a:moveTo>
                <a:lnTo>
                  <a:pt x="0" y="0"/>
                </a:lnTo>
                <a:lnTo>
                  <a:pt x="25" y="0"/>
                </a:lnTo>
                <a:lnTo>
                  <a:pt x="2858" y="1070"/>
                </a:lnTo>
                <a:lnTo>
                  <a:pt x="2858" y="1079"/>
                </a:lnTo>
                <a:close/>
              </a:path>
            </a:pathLst>
          </a:custGeom>
          <a:solidFill>
            <a:srgbClr val="CBDBE0"/>
          </a:solidFill>
          <a:ln>
            <a:noFill/>
          </a:ln>
        </p:spPr>
      </p:sp>
      <p:sp>
        <p:nvSpPr>
          <p:cNvPr id="19470" name="Freeform 522"/>
          <p:cNvSpPr/>
          <p:nvPr/>
        </p:nvSpPr>
        <p:spPr>
          <a:xfrm>
            <a:off x="827280" y="216360"/>
            <a:ext cx="1020240" cy="385560"/>
          </a:xfrm>
          <a:custGeom>
            <a:avLst/>
            <a:gdLst/>
            <a:ahLst/>
            <a:cxnLst/>
            <a:rect l="0" t="0" r="r" b="b"/>
            <a:pathLst>
              <a:path w="2834" h="1071">
                <a:moveTo>
                  <a:pt x="2833" y="1070"/>
                </a:moveTo>
                <a:lnTo>
                  <a:pt x="0" y="0"/>
                </a:lnTo>
                <a:lnTo>
                  <a:pt x="25" y="0"/>
                </a:lnTo>
                <a:lnTo>
                  <a:pt x="2833" y="1060"/>
                </a:lnTo>
                <a:lnTo>
                  <a:pt x="2833" y="1070"/>
                </a:lnTo>
                <a:close/>
              </a:path>
            </a:pathLst>
          </a:custGeom>
          <a:solidFill>
            <a:srgbClr val="CCDBE1"/>
          </a:solidFill>
          <a:ln>
            <a:noFill/>
          </a:ln>
        </p:spPr>
      </p:sp>
      <p:sp>
        <p:nvSpPr>
          <p:cNvPr id="19471" name="Freeform 523"/>
          <p:cNvSpPr/>
          <p:nvPr/>
        </p:nvSpPr>
        <p:spPr>
          <a:xfrm>
            <a:off x="836280" y="216360"/>
            <a:ext cx="1011240" cy="381960"/>
          </a:xfrm>
          <a:custGeom>
            <a:avLst/>
            <a:gdLst/>
            <a:ahLst/>
            <a:cxnLst/>
            <a:rect l="0" t="0" r="r" b="b"/>
            <a:pathLst>
              <a:path w="2809" h="1061">
                <a:moveTo>
                  <a:pt x="2808" y="1060"/>
                </a:moveTo>
                <a:lnTo>
                  <a:pt x="0" y="0"/>
                </a:lnTo>
                <a:lnTo>
                  <a:pt x="25" y="0"/>
                </a:lnTo>
                <a:lnTo>
                  <a:pt x="2808" y="1051"/>
                </a:lnTo>
                <a:lnTo>
                  <a:pt x="2808" y="1060"/>
                </a:lnTo>
                <a:close/>
              </a:path>
            </a:pathLst>
          </a:custGeom>
          <a:solidFill>
            <a:srgbClr val="CDDCE1"/>
          </a:solidFill>
          <a:ln>
            <a:noFill/>
          </a:ln>
        </p:spPr>
      </p:sp>
      <p:sp>
        <p:nvSpPr>
          <p:cNvPr id="19472" name="Freeform 524"/>
          <p:cNvSpPr/>
          <p:nvPr/>
        </p:nvSpPr>
        <p:spPr>
          <a:xfrm>
            <a:off x="845280" y="216360"/>
            <a:ext cx="1002240" cy="378720"/>
          </a:xfrm>
          <a:custGeom>
            <a:avLst/>
            <a:gdLst/>
            <a:ahLst/>
            <a:cxnLst/>
            <a:rect l="0" t="0" r="r" b="b"/>
            <a:pathLst>
              <a:path w="2784" h="1052">
                <a:moveTo>
                  <a:pt x="2783" y="1051"/>
                </a:moveTo>
                <a:lnTo>
                  <a:pt x="0" y="0"/>
                </a:lnTo>
                <a:lnTo>
                  <a:pt x="25" y="0"/>
                </a:lnTo>
                <a:lnTo>
                  <a:pt x="2783" y="1041"/>
                </a:lnTo>
                <a:lnTo>
                  <a:pt x="2783" y="1051"/>
                </a:lnTo>
                <a:close/>
              </a:path>
            </a:pathLst>
          </a:custGeom>
          <a:solidFill>
            <a:srgbClr val="CEDCE2"/>
          </a:solidFill>
          <a:ln>
            <a:noFill/>
          </a:ln>
        </p:spPr>
      </p:sp>
      <p:sp>
        <p:nvSpPr>
          <p:cNvPr id="19473" name="Freeform 525"/>
          <p:cNvSpPr/>
          <p:nvPr/>
        </p:nvSpPr>
        <p:spPr>
          <a:xfrm>
            <a:off x="854280" y="216360"/>
            <a:ext cx="993240" cy="375120"/>
          </a:xfrm>
          <a:custGeom>
            <a:avLst/>
            <a:gdLst/>
            <a:ahLst/>
            <a:cxnLst/>
            <a:rect l="0" t="0" r="r" b="b"/>
            <a:pathLst>
              <a:path w="2759" h="1042">
                <a:moveTo>
                  <a:pt x="2758" y="1041"/>
                </a:moveTo>
                <a:lnTo>
                  <a:pt x="0" y="0"/>
                </a:lnTo>
                <a:lnTo>
                  <a:pt x="25" y="0"/>
                </a:lnTo>
                <a:lnTo>
                  <a:pt x="2758" y="1032"/>
                </a:lnTo>
                <a:lnTo>
                  <a:pt x="2758" y="1041"/>
                </a:lnTo>
                <a:close/>
              </a:path>
            </a:pathLst>
          </a:custGeom>
          <a:solidFill>
            <a:srgbClr val="CFDDE2"/>
          </a:solidFill>
          <a:ln>
            <a:noFill/>
          </a:ln>
        </p:spPr>
      </p:sp>
      <p:sp>
        <p:nvSpPr>
          <p:cNvPr id="19474" name="Freeform 526"/>
          <p:cNvSpPr/>
          <p:nvPr/>
        </p:nvSpPr>
        <p:spPr>
          <a:xfrm>
            <a:off x="863280" y="216360"/>
            <a:ext cx="984240" cy="371880"/>
          </a:xfrm>
          <a:custGeom>
            <a:avLst/>
            <a:gdLst/>
            <a:ahLst/>
            <a:cxnLst/>
            <a:rect l="0" t="0" r="r" b="b"/>
            <a:pathLst>
              <a:path w="2734" h="1033">
                <a:moveTo>
                  <a:pt x="2733" y="1032"/>
                </a:moveTo>
                <a:lnTo>
                  <a:pt x="0" y="0"/>
                </a:lnTo>
                <a:lnTo>
                  <a:pt x="25" y="0"/>
                </a:lnTo>
                <a:lnTo>
                  <a:pt x="2733" y="1022"/>
                </a:lnTo>
                <a:lnTo>
                  <a:pt x="2733" y="1032"/>
                </a:lnTo>
                <a:close/>
              </a:path>
            </a:pathLst>
          </a:custGeom>
          <a:solidFill>
            <a:srgbClr val="D0DEE3"/>
          </a:solidFill>
          <a:ln>
            <a:noFill/>
          </a:ln>
        </p:spPr>
      </p:sp>
      <p:sp>
        <p:nvSpPr>
          <p:cNvPr id="19475" name="Freeform 527"/>
          <p:cNvSpPr/>
          <p:nvPr/>
        </p:nvSpPr>
        <p:spPr>
          <a:xfrm>
            <a:off x="872280" y="216360"/>
            <a:ext cx="975240" cy="368280"/>
          </a:xfrm>
          <a:custGeom>
            <a:avLst/>
            <a:gdLst/>
            <a:ahLst/>
            <a:cxnLst/>
            <a:rect l="0" t="0" r="r" b="b"/>
            <a:pathLst>
              <a:path w="2709" h="1023">
                <a:moveTo>
                  <a:pt x="2708" y="1022"/>
                </a:moveTo>
                <a:lnTo>
                  <a:pt x="0" y="0"/>
                </a:lnTo>
                <a:lnTo>
                  <a:pt x="25" y="0"/>
                </a:lnTo>
                <a:lnTo>
                  <a:pt x="2708" y="1013"/>
                </a:lnTo>
                <a:lnTo>
                  <a:pt x="2708" y="1022"/>
                </a:lnTo>
                <a:close/>
              </a:path>
            </a:pathLst>
          </a:custGeom>
          <a:solidFill>
            <a:srgbClr val="D1DEE3"/>
          </a:solidFill>
          <a:ln>
            <a:noFill/>
          </a:ln>
        </p:spPr>
      </p:sp>
      <p:sp>
        <p:nvSpPr>
          <p:cNvPr id="19476" name="Freeform 528"/>
          <p:cNvSpPr/>
          <p:nvPr/>
        </p:nvSpPr>
        <p:spPr>
          <a:xfrm>
            <a:off x="881280" y="216360"/>
            <a:ext cx="966240" cy="365040"/>
          </a:xfrm>
          <a:custGeom>
            <a:avLst/>
            <a:gdLst/>
            <a:ahLst/>
            <a:cxnLst/>
            <a:rect l="0" t="0" r="r" b="b"/>
            <a:pathLst>
              <a:path w="2684" h="1014">
                <a:moveTo>
                  <a:pt x="2683" y="1013"/>
                </a:moveTo>
                <a:lnTo>
                  <a:pt x="0" y="0"/>
                </a:lnTo>
                <a:lnTo>
                  <a:pt x="25" y="0"/>
                </a:lnTo>
                <a:lnTo>
                  <a:pt x="2683" y="1003"/>
                </a:lnTo>
                <a:lnTo>
                  <a:pt x="2683" y="1013"/>
                </a:lnTo>
                <a:close/>
              </a:path>
            </a:pathLst>
          </a:custGeom>
          <a:solidFill>
            <a:srgbClr val="D2DFE4"/>
          </a:solidFill>
          <a:ln>
            <a:noFill/>
          </a:ln>
        </p:spPr>
      </p:sp>
      <p:sp>
        <p:nvSpPr>
          <p:cNvPr id="19477" name="Freeform 529"/>
          <p:cNvSpPr/>
          <p:nvPr/>
        </p:nvSpPr>
        <p:spPr>
          <a:xfrm>
            <a:off x="890280" y="216360"/>
            <a:ext cx="957240" cy="361440"/>
          </a:xfrm>
          <a:custGeom>
            <a:avLst/>
            <a:gdLst/>
            <a:ahLst/>
            <a:cxnLst/>
            <a:rect l="0" t="0" r="r" b="b"/>
            <a:pathLst>
              <a:path w="2659" h="1004">
                <a:moveTo>
                  <a:pt x="2658" y="1003"/>
                </a:moveTo>
                <a:lnTo>
                  <a:pt x="0" y="0"/>
                </a:lnTo>
                <a:lnTo>
                  <a:pt x="25" y="0"/>
                </a:lnTo>
                <a:lnTo>
                  <a:pt x="2658" y="994"/>
                </a:lnTo>
                <a:lnTo>
                  <a:pt x="2658" y="1003"/>
                </a:lnTo>
                <a:close/>
              </a:path>
            </a:pathLst>
          </a:custGeom>
          <a:solidFill>
            <a:srgbClr val="D3E0E4"/>
          </a:solidFill>
          <a:ln>
            <a:noFill/>
          </a:ln>
        </p:spPr>
      </p:sp>
      <p:sp>
        <p:nvSpPr>
          <p:cNvPr id="19478" name="Freeform 530"/>
          <p:cNvSpPr/>
          <p:nvPr/>
        </p:nvSpPr>
        <p:spPr>
          <a:xfrm>
            <a:off x="899280" y="216360"/>
            <a:ext cx="948240" cy="358200"/>
          </a:xfrm>
          <a:custGeom>
            <a:avLst/>
            <a:gdLst/>
            <a:ahLst/>
            <a:cxnLst/>
            <a:rect l="0" t="0" r="r" b="b"/>
            <a:pathLst>
              <a:path w="2634" h="995">
                <a:moveTo>
                  <a:pt x="2633" y="994"/>
                </a:moveTo>
                <a:lnTo>
                  <a:pt x="0" y="0"/>
                </a:lnTo>
                <a:lnTo>
                  <a:pt x="25" y="0"/>
                </a:lnTo>
                <a:lnTo>
                  <a:pt x="2633" y="984"/>
                </a:lnTo>
                <a:lnTo>
                  <a:pt x="2633" y="994"/>
                </a:lnTo>
                <a:close/>
              </a:path>
            </a:pathLst>
          </a:custGeom>
          <a:solidFill>
            <a:srgbClr val="D4E0E5"/>
          </a:solidFill>
          <a:ln>
            <a:noFill/>
          </a:ln>
        </p:spPr>
      </p:sp>
      <p:sp>
        <p:nvSpPr>
          <p:cNvPr id="19479" name="Freeform 531"/>
          <p:cNvSpPr/>
          <p:nvPr/>
        </p:nvSpPr>
        <p:spPr>
          <a:xfrm>
            <a:off x="908280" y="216360"/>
            <a:ext cx="939240" cy="354600"/>
          </a:xfrm>
          <a:custGeom>
            <a:avLst/>
            <a:gdLst/>
            <a:ahLst/>
            <a:cxnLst/>
            <a:rect l="0" t="0" r="r" b="b"/>
            <a:pathLst>
              <a:path w="2609" h="985">
                <a:moveTo>
                  <a:pt x="2608" y="984"/>
                </a:moveTo>
                <a:lnTo>
                  <a:pt x="0" y="0"/>
                </a:lnTo>
                <a:lnTo>
                  <a:pt x="25" y="0"/>
                </a:lnTo>
                <a:lnTo>
                  <a:pt x="2608" y="975"/>
                </a:lnTo>
                <a:lnTo>
                  <a:pt x="2608" y="984"/>
                </a:lnTo>
                <a:close/>
              </a:path>
            </a:pathLst>
          </a:custGeom>
          <a:solidFill>
            <a:srgbClr val="D5E1E5"/>
          </a:solidFill>
          <a:ln>
            <a:noFill/>
          </a:ln>
        </p:spPr>
      </p:sp>
      <p:sp>
        <p:nvSpPr>
          <p:cNvPr id="19480" name="Freeform 532"/>
          <p:cNvSpPr/>
          <p:nvPr/>
        </p:nvSpPr>
        <p:spPr>
          <a:xfrm>
            <a:off x="917280" y="216360"/>
            <a:ext cx="930240" cy="351360"/>
          </a:xfrm>
          <a:custGeom>
            <a:avLst/>
            <a:gdLst/>
            <a:ahLst/>
            <a:cxnLst/>
            <a:rect l="0" t="0" r="r" b="b"/>
            <a:pathLst>
              <a:path w="2584" h="976">
                <a:moveTo>
                  <a:pt x="2583" y="975"/>
                </a:moveTo>
                <a:lnTo>
                  <a:pt x="0" y="0"/>
                </a:lnTo>
                <a:lnTo>
                  <a:pt x="25" y="0"/>
                </a:lnTo>
                <a:lnTo>
                  <a:pt x="2583" y="965"/>
                </a:lnTo>
                <a:lnTo>
                  <a:pt x="2583" y="975"/>
                </a:lnTo>
                <a:close/>
              </a:path>
            </a:pathLst>
          </a:custGeom>
          <a:solidFill>
            <a:srgbClr val="D5E1E6"/>
          </a:solidFill>
          <a:ln>
            <a:noFill/>
          </a:ln>
        </p:spPr>
      </p:sp>
      <p:sp>
        <p:nvSpPr>
          <p:cNvPr id="19481" name="Freeform 533"/>
          <p:cNvSpPr/>
          <p:nvPr/>
        </p:nvSpPr>
        <p:spPr>
          <a:xfrm>
            <a:off x="926280" y="216360"/>
            <a:ext cx="921240" cy="347760"/>
          </a:xfrm>
          <a:custGeom>
            <a:avLst/>
            <a:gdLst/>
            <a:ahLst/>
            <a:cxnLst/>
            <a:rect l="0" t="0" r="r" b="b"/>
            <a:pathLst>
              <a:path w="2559" h="966">
                <a:moveTo>
                  <a:pt x="2558" y="965"/>
                </a:moveTo>
                <a:lnTo>
                  <a:pt x="0" y="0"/>
                </a:lnTo>
                <a:lnTo>
                  <a:pt x="25" y="0"/>
                </a:lnTo>
                <a:lnTo>
                  <a:pt x="2558" y="956"/>
                </a:lnTo>
                <a:lnTo>
                  <a:pt x="2558" y="965"/>
                </a:lnTo>
                <a:close/>
              </a:path>
            </a:pathLst>
          </a:custGeom>
          <a:solidFill>
            <a:srgbClr val="D6E2E6"/>
          </a:solidFill>
          <a:ln>
            <a:noFill/>
          </a:ln>
        </p:spPr>
      </p:sp>
      <p:sp>
        <p:nvSpPr>
          <p:cNvPr id="19482" name="Freeform 534"/>
          <p:cNvSpPr/>
          <p:nvPr/>
        </p:nvSpPr>
        <p:spPr>
          <a:xfrm>
            <a:off x="935280" y="216360"/>
            <a:ext cx="912240" cy="344520"/>
          </a:xfrm>
          <a:custGeom>
            <a:avLst/>
            <a:gdLst/>
            <a:ahLst/>
            <a:cxnLst/>
            <a:rect l="0" t="0" r="r" b="b"/>
            <a:pathLst>
              <a:path w="2534" h="957">
                <a:moveTo>
                  <a:pt x="2533" y="956"/>
                </a:moveTo>
                <a:lnTo>
                  <a:pt x="0" y="0"/>
                </a:lnTo>
                <a:lnTo>
                  <a:pt x="26" y="0"/>
                </a:lnTo>
                <a:lnTo>
                  <a:pt x="2533" y="947"/>
                </a:lnTo>
                <a:lnTo>
                  <a:pt x="2533" y="956"/>
                </a:lnTo>
                <a:close/>
              </a:path>
            </a:pathLst>
          </a:custGeom>
          <a:solidFill>
            <a:srgbClr val="D7E2E7"/>
          </a:solidFill>
          <a:ln>
            <a:noFill/>
          </a:ln>
        </p:spPr>
      </p:sp>
      <p:sp>
        <p:nvSpPr>
          <p:cNvPr id="19483" name="Freeform 535"/>
          <p:cNvSpPr/>
          <p:nvPr/>
        </p:nvSpPr>
        <p:spPr>
          <a:xfrm>
            <a:off x="944640" y="216360"/>
            <a:ext cx="902880" cy="341280"/>
          </a:xfrm>
          <a:custGeom>
            <a:avLst/>
            <a:gdLst/>
            <a:ahLst/>
            <a:cxnLst/>
            <a:rect l="0" t="0" r="r" b="b"/>
            <a:pathLst>
              <a:path w="2508" h="948">
                <a:moveTo>
                  <a:pt x="2507" y="947"/>
                </a:moveTo>
                <a:lnTo>
                  <a:pt x="0" y="0"/>
                </a:lnTo>
                <a:lnTo>
                  <a:pt x="25" y="0"/>
                </a:lnTo>
                <a:lnTo>
                  <a:pt x="2507" y="937"/>
                </a:lnTo>
                <a:lnTo>
                  <a:pt x="2507" y="947"/>
                </a:lnTo>
                <a:close/>
              </a:path>
            </a:pathLst>
          </a:custGeom>
          <a:solidFill>
            <a:srgbClr val="D8E3E7"/>
          </a:solidFill>
          <a:ln>
            <a:noFill/>
          </a:ln>
        </p:spPr>
      </p:sp>
      <p:sp>
        <p:nvSpPr>
          <p:cNvPr id="19484" name="Freeform 536"/>
          <p:cNvSpPr/>
          <p:nvPr/>
        </p:nvSpPr>
        <p:spPr>
          <a:xfrm>
            <a:off x="953640" y="216360"/>
            <a:ext cx="893880" cy="337680"/>
          </a:xfrm>
          <a:custGeom>
            <a:avLst/>
            <a:gdLst/>
            <a:ahLst/>
            <a:cxnLst/>
            <a:rect l="0" t="0" r="r" b="b"/>
            <a:pathLst>
              <a:path w="2483" h="938">
                <a:moveTo>
                  <a:pt x="2482" y="937"/>
                </a:moveTo>
                <a:lnTo>
                  <a:pt x="0" y="0"/>
                </a:lnTo>
                <a:lnTo>
                  <a:pt x="25" y="0"/>
                </a:lnTo>
                <a:lnTo>
                  <a:pt x="2482" y="928"/>
                </a:lnTo>
                <a:lnTo>
                  <a:pt x="2482" y="937"/>
                </a:lnTo>
                <a:close/>
              </a:path>
            </a:pathLst>
          </a:custGeom>
          <a:solidFill>
            <a:srgbClr val="D9E3E8"/>
          </a:solidFill>
          <a:ln>
            <a:noFill/>
          </a:ln>
        </p:spPr>
      </p:sp>
      <p:sp>
        <p:nvSpPr>
          <p:cNvPr id="19485" name="Freeform 537"/>
          <p:cNvSpPr/>
          <p:nvPr/>
        </p:nvSpPr>
        <p:spPr>
          <a:xfrm>
            <a:off x="962640" y="216360"/>
            <a:ext cx="884880" cy="334440"/>
          </a:xfrm>
          <a:custGeom>
            <a:avLst/>
            <a:gdLst/>
            <a:ahLst/>
            <a:cxnLst/>
            <a:rect l="0" t="0" r="r" b="b"/>
            <a:pathLst>
              <a:path w="2458" h="929">
                <a:moveTo>
                  <a:pt x="2457" y="928"/>
                </a:moveTo>
                <a:lnTo>
                  <a:pt x="0" y="0"/>
                </a:lnTo>
                <a:lnTo>
                  <a:pt x="25" y="0"/>
                </a:lnTo>
                <a:lnTo>
                  <a:pt x="2457" y="918"/>
                </a:lnTo>
                <a:lnTo>
                  <a:pt x="2457" y="928"/>
                </a:lnTo>
                <a:close/>
              </a:path>
            </a:pathLst>
          </a:custGeom>
          <a:solidFill>
            <a:srgbClr val="DAE4E8"/>
          </a:solidFill>
          <a:ln>
            <a:noFill/>
          </a:ln>
        </p:spPr>
      </p:sp>
      <p:sp>
        <p:nvSpPr>
          <p:cNvPr id="19486" name="Freeform 538"/>
          <p:cNvSpPr/>
          <p:nvPr/>
        </p:nvSpPr>
        <p:spPr>
          <a:xfrm>
            <a:off x="971640" y="216360"/>
            <a:ext cx="875880" cy="330840"/>
          </a:xfrm>
          <a:custGeom>
            <a:avLst/>
            <a:gdLst/>
            <a:ahLst/>
            <a:cxnLst/>
            <a:rect l="0" t="0" r="r" b="b"/>
            <a:pathLst>
              <a:path w="2433" h="919">
                <a:moveTo>
                  <a:pt x="2432" y="918"/>
                </a:moveTo>
                <a:lnTo>
                  <a:pt x="0" y="0"/>
                </a:lnTo>
                <a:lnTo>
                  <a:pt x="25" y="0"/>
                </a:lnTo>
                <a:lnTo>
                  <a:pt x="2432" y="909"/>
                </a:lnTo>
                <a:lnTo>
                  <a:pt x="2432" y="918"/>
                </a:lnTo>
                <a:close/>
              </a:path>
            </a:pathLst>
          </a:custGeom>
          <a:solidFill>
            <a:srgbClr val="DAE5E9"/>
          </a:solidFill>
          <a:ln>
            <a:noFill/>
          </a:ln>
        </p:spPr>
      </p:sp>
      <p:sp>
        <p:nvSpPr>
          <p:cNvPr id="19487" name="Freeform 539"/>
          <p:cNvSpPr/>
          <p:nvPr/>
        </p:nvSpPr>
        <p:spPr>
          <a:xfrm>
            <a:off x="980640" y="216360"/>
            <a:ext cx="866880" cy="327600"/>
          </a:xfrm>
          <a:custGeom>
            <a:avLst/>
            <a:gdLst/>
            <a:ahLst/>
            <a:cxnLst/>
            <a:rect l="0" t="0" r="r" b="b"/>
            <a:pathLst>
              <a:path w="2408" h="910">
                <a:moveTo>
                  <a:pt x="2407" y="909"/>
                </a:moveTo>
                <a:lnTo>
                  <a:pt x="0" y="0"/>
                </a:lnTo>
                <a:lnTo>
                  <a:pt x="25" y="0"/>
                </a:lnTo>
                <a:lnTo>
                  <a:pt x="2407" y="899"/>
                </a:lnTo>
                <a:lnTo>
                  <a:pt x="2407" y="909"/>
                </a:lnTo>
                <a:close/>
              </a:path>
            </a:pathLst>
          </a:custGeom>
          <a:solidFill>
            <a:srgbClr val="DBE5E9"/>
          </a:solidFill>
          <a:ln>
            <a:noFill/>
          </a:ln>
        </p:spPr>
      </p:sp>
      <p:sp>
        <p:nvSpPr>
          <p:cNvPr id="19488" name="Freeform 540"/>
          <p:cNvSpPr/>
          <p:nvPr/>
        </p:nvSpPr>
        <p:spPr>
          <a:xfrm>
            <a:off x="989640" y="216360"/>
            <a:ext cx="857880" cy="324000"/>
          </a:xfrm>
          <a:custGeom>
            <a:avLst/>
            <a:gdLst/>
            <a:ahLst/>
            <a:cxnLst/>
            <a:rect l="0" t="0" r="r" b="b"/>
            <a:pathLst>
              <a:path w="2383" h="900">
                <a:moveTo>
                  <a:pt x="2382" y="899"/>
                </a:moveTo>
                <a:lnTo>
                  <a:pt x="0" y="0"/>
                </a:lnTo>
                <a:lnTo>
                  <a:pt x="25" y="0"/>
                </a:lnTo>
                <a:lnTo>
                  <a:pt x="2382" y="890"/>
                </a:lnTo>
                <a:lnTo>
                  <a:pt x="2382" y="899"/>
                </a:lnTo>
                <a:close/>
              </a:path>
            </a:pathLst>
          </a:custGeom>
          <a:solidFill>
            <a:srgbClr val="DCE6EA"/>
          </a:solidFill>
          <a:ln>
            <a:noFill/>
          </a:ln>
        </p:spPr>
      </p:sp>
      <p:sp>
        <p:nvSpPr>
          <p:cNvPr id="19489" name="Freeform 541"/>
          <p:cNvSpPr/>
          <p:nvPr/>
        </p:nvSpPr>
        <p:spPr>
          <a:xfrm>
            <a:off x="998640" y="216360"/>
            <a:ext cx="848880" cy="320760"/>
          </a:xfrm>
          <a:custGeom>
            <a:avLst/>
            <a:gdLst/>
            <a:ahLst/>
            <a:cxnLst/>
            <a:rect l="0" t="0" r="r" b="b"/>
            <a:pathLst>
              <a:path w="2358" h="891">
                <a:moveTo>
                  <a:pt x="2357" y="890"/>
                </a:moveTo>
                <a:lnTo>
                  <a:pt x="0" y="0"/>
                </a:lnTo>
                <a:lnTo>
                  <a:pt x="25" y="0"/>
                </a:lnTo>
                <a:lnTo>
                  <a:pt x="2357" y="880"/>
                </a:lnTo>
                <a:lnTo>
                  <a:pt x="2357" y="890"/>
                </a:lnTo>
                <a:close/>
              </a:path>
            </a:pathLst>
          </a:custGeom>
          <a:solidFill>
            <a:srgbClr val="DDE6EA"/>
          </a:solidFill>
          <a:ln>
            <a:noFill/>
          </a:ln>
        </p:spPr>
      </p:sp>
      <p:sp>
        <p:nvSpPr>
          <p:cNvPr id="19490" name="Freeform 542"/>
          <p:cNvSpPr/>
          <p:nvPr/>
        </p:nvSpPr>
        <p:spPr>
          <a:xfrm>
            <a:off x="1007640" y="216360"/>
            <a:ext cx="839880" cy="317160"/>
          </a:xfrm>
          <a:custGeom>
            <a:avLst/>
            <a:gdLst/>
            <a:ahLst/>
            <a:cxnLst/>
            <a:rect l="0" t="0" r="r" b="b"/>
            <a:pathLst>
              <a:path w="2333" h="881">
                <a:moveTo>
                  <a:pt x="2332" y="880"/>
                </a:moveTo>
                <a:lnTo>
                  <a:pt x="0" y="0"/>
                </a:lnTo>
                <a:lnTo>
                  <a:pt x="25" y="0"/>
                </a:lnTo>
                <a:lnTo>
                  <a:pt x="2332" y="871"/>
                </a:lnTo>
                <a:lnTo>
                  <a:pt x="2332" y="880"/>
                </a:lnTo>
                <a:close/>
              </a:path>
            </a:pathLst>
          </a:custGeom>
          <a:solidFill>
            <a:srgbClr val="DDE7EA"/>
          </a:solidFill>
          <a:ln>
            <a:noFill/>
          </a:ln>
        </p:spPr>
      </p:sp>
      <p:sp>
        <p:nvSpPr>
          <p:cNvPr id="19491" name="Freeform 543"/>
          <p:cNvSpPr/>
          <p:nvPr/>
        </p:nvSpPr>
        <p:spPr>
          <a:xfrm>
            <a:off x="1016640" y="216360"/>
            <a:ext cx="830880" cy="313920"/>
          </a:xfrm>
          <a:custGeom>
            <a:avLst/>
            <a:gdLst/>
            <a:ahLst/>
            <a:cxnLst/>
            <a:rect l="0" t="0" r="r" b="b"/>
            <a:pathLst>
              <a:path w="2308" h="872">
                <a:moveTo>
                  <a:pt x="2307" y="871"/>
                </a:moveTo>
                <a:lnTo>
                  <a:pt x="0" y="0"/>
                </a:lnTo>
                <a:lnTo>
                  <a:pt x="25" y="0"/>
                </a:lnTo>
                <a:lnTo>
                  <a:pt x="2307" y="861"/>
                </a:lnTo>
                <a:lnTo>
                  <a:pt x="2307" y="871"/>
                </a:lnTo>
                <a:close/>
              </a:path>
            </a:pathLst>
          </a:custGeom>
          <a:solidFill>
            <a:srgbClr val="DEE7EB"/>
          </a:solidFill>
          <a:ln>
            <a:noFill/>
          </a:ln>
        </p:spPr>
      </p:sp>
      <p:sp>
        <p:nvSpPr>
          <p:cNvPr id="19492" name="Freeform 544"/>
          <p:cNvSpPr/>
          <p:nvPr/>
        </p:nvSpPr>
        <p:spPr>
          <a:xfrm>
            <a:off x="1025640" y="216360"/>
            <a:ext cx="821880" cy="310320"/>
          </a:xfrm>
          <a:custGeom>
            <a:avLst/>
            <a:gdLst/>
            <a:ahLst/>
            <a:cxnLst/>
            <a:rect l="0" t="0" r="r" b="b"/>
            <a:pathLst>
              <a:path w="2283" h="862">
                <a:moveTo>
                  <a:pt x="2282" y="861"/>
                </a:moveTo>
                <a:lnTo>
                  <a:pt x="0" y="0"/>
                </a:lnTo>
                <a:lnTo>
                  <a:pt x="25" y="0"/>
                </a:lnTo>
                <a:lnTo>
                  <a:pt x="2282" y="852"/>
                </a:lnTo>
                <a:lnTo>
                  <a:pt x="2282" y="861"/>
                </a:lnTo>
                <a:close/>
              </a:path>
            </a:pathLst>
          </a:custGeom>
          <a:solidFill>
            <a:srgbClr val="DFE8EB"/>
          </a:solidFill>
          <a:ln>
            <a:noFill/>
          </a:ln>
        </p:spPr>
      </p:sp>
      <p:sp>
        <p:nvSpPr>
          <p:cNvPr id="19493" name="Freeform 545"/>
          <p:cNvSpPr/>
          <p:nvPr/>
        </p:nvSpPr>
        <p:spPr>
          <a:xfrm>
            <a:off x="1034640" y="216360"/>
            <a:ext cx="812880" cy="307080"/>
          </a:xfrm>
          <a:custGeom>
            <a:avLst/>
            <a:gdLst/>
            <a:ahLst/>
            <a:cxnLst/>
            <a:rect l="0" t="0" r="r" b="b"/>
            <a:pathLst>
              <a:path w="2258" h="853">
                <a:moveTo>
                  <a:pt x="2257" y="852"/>
                </a:moveTo>
                <a:lnTo>
                  <a:pt x="0" y="0"/>
                </a:lnTo>
                <a:lnTo>
                  <a:pt x="25" y="0"/>
                </a:lnTo>
                <a:lnTo>
                  <a:pt x="2257" y="843"/>
                </a:lnTo>
                <a:lnTo>
                  <a:pt x="2257" y="852"/>
                </a:lnTo>
                <a:close/>
              </a:path>
            </a:pathLst>
          </a:custGeom>
          <a:solidFill>
            <a:srgbClr val="E0E8EC"/>
          </a:solidFill>
          <a:ln>
            <a:noFill/>
          </a:ln>
        </p:spPr>
      </p:sp>
      <p:sp>
        <p:nvSpPr>
          <p:cNvPr id="19494" name="Freeform 546"/>
          <p:cNvSpPr/>
          <p:nvPr/>
        </p:nvSpPr>
        <p:spPr>
          <a:xfrm>
            <a:off x="1043640" y="216360"/>
            <a:ext cx="803880" cy="303840"/>
          </a:xfrm>
          <a:custGeom>
            <a:avLst/>
            <a:gdLst/>
            <a:ahLst/>
            <a:cxnLst/>
            <a:rect l="0" t="0" r="r" b="b"/>
            <a:pathLst>
              <a:path w="2233" h="844">
                <a:moveTo>
                  <a:pt x="2232" y="843"/>
                </a:moveTo>
                <a:lnTo>
                  <a:pt x="0" y="0"/>
                </a:lnTo>
                <a:lnTo>
                  <a:pt x="25" y="0"/>
                </a:lnTo>
                <a:lnTo>
                  <a:pt x="2232" y="833"/>
                </a:lnTo>
                <a:lnTo>
                  <a:pt x="2232" y="843"/>
                </a:lnTo>
                <a:close/>
              </a:path>
            </a:pathLst>
          </a:custGeom>
          <a:solidFill>
            <a:srgbClr val="E0E9EC"/>
          </a:solidFill>
          <a:ln>
            <a:noFill/>
          </a:ln>
        </p:spPr>
      </p:sp>
      <p:sp>
        <p:nvSpPr>
          <p:cNvPr id="19495" name="Freeform 547"/>
          <p:cNvSpPr/>
          <p:nvPr/>
        </p:nvSpPr>
        <p:spPr>
          <a:xfrm>
            <a:off x="1052640" y="216360"/>
            <a:ext cx="794880" cy="300240"/>
          </a:xfrm>
          <a:custGeom>
            <a:avLst/>
            <a:gdLst/>
            <a:ahLst/>
            <a:cxnLst/>
            <a:rect l="0" t="0" r="r" b="b"/>
            <a:pathLst>
              <a:path w="2208" h="834">
                <a:moveTo>
                  <a:pt x="2207" y="833"/>
                </a:moveTo>
                <a:lnTo>
                  <a:pt x="0" y="0"/>
                </a:lnTo>
                <a:lnTo>
                  <a:pt x="25" y="0"/>
                </a:lnTo>
                <a:lnTo>
                  <a:pt x="2207" y="824"/>
                </a:lnTo>
                <a:lnTo>
                  <a:pt x="2207" y="833"/>
                </a:lnTo>
                <a:close/>
              </a:path>
            </a:pathLst>
          </a:custGeom>
          <a:solidFill>
            <a:srgbClr val="E1E9ED"/>
          </a:solidFill>
          <a:ln>
            <a:noFill/>
          </a:ln>
        </p:spPr>
      </p:sp>
      <p:sp>
        <p:nvSpPr>
          <p:cNvPr id="19496" name="Freeform 548"/>
          <p:cNvSpPr/>
          <p:nvPr/>
        </p:nvSpPr>
        <p:spPr>
          <a:xfrm>
            <a:off x="1061640" y="216360"/>
            <a:ext cx="785880" cy="297000"/>
          </a:xfrm>
          <a:custGeom>
            <a:avLst/>
            <a:gdLst/>
            <a:ahLst/>
            <a:cxnLst/>
            <a:rect l="0" t="0" r="r" b="b"/>
            <a:pathLst>
              <a:path w="2183" h="825">
                <a:moveTo>
                  <a:pt x="2182" y="824"/>
                </a:moveTo>
                <a:lnTo>
                  <a:pt x="0" y="0"/>
                </a:lnTo>
                <a:lnTo>
                  <a:pt x="25" y="0"/>
                </a:lnTo>
                <a:lnTo>
                  <a:pt x="2182" y="814"/>
                </a:lnTo>
                <a:lnTo>
                  <a:pt x="2182" y="824"/>
                </a:lnTo>
                <a:close/>
              </a:path>
            </a:pathLst>
          </a:custGeom>
          <a:solidFill>
            <a:srgbClr val="E1EAED"/>
          </a:solidFill>
          <a:ln>
            <a:noFill/>
          </a:ln>
        </p:spPr>
      </p:sp>
      <p:sp>
        <p:nvSpPr>
          <p:cNvPr id="19497" name="Freeform 549"/>
          <p:cNvSpPr/>
          <p:nvPr/>
        </p:nvSpPr>
        <p:spPr>
          <a:xfrm>
            <a:off x="1070640" y="216360"/>
            <a:ext cx="776880" cy="293400"/>
          </a:xfrm>
          <a:custGeom>
            <a:avLst/>
            <a:gdLst/>
            <a:ahLst/>
            <a:cxnLst/>
            <a:rect l="0" t="0" r="r" b="b"/>
            <a:pathLst>
              <a:path w="2158" h="815">
                <a:moveTo>
                  <a:pt x="2157" y="814"/>
                </a:moveTo>
                <a:lnTo>
                  <a:pt x="0" y="0"/>
                </a:lnTo>
                <a:lnTo>
                  <a:pt x="26" y="0"/>
                </a:lnTo>
                <a:lnTo>
                  <a:pt x="2157" y="805"/>
                </a:lnTo>
                <a:lnTo>
                  <a:pt x="2157" y="814"/>
                </a:lnTo>
                <a:close/>
              </a:path>
            </a:pathLst>
          </a:custGeom>
          <a:solidFill>
            <a:srgbClr val="E2EAED"/>
          </a:solidFill>
          <a:ln>
            <a:noFill/>
          </a:ln>
        </p:spPr>
      </p:sp>
      <p:sp>
        <p:nvSpPr>
          <p:cNvPr id="19498" name="Freeform 550"/>
          <p:cNvSpPr/>
          <p:nvPr/>
        </p:nvSpPr>
        <p:spPr>
          <a:xfrm>
            <a:off x="1080000" y="216360"/>
            <a:ext cx="767520" cy="290160"/>
          </a:xfrm>
          <a:custGeom>
            <a:avLst/>
            <a:gdLst/>
            <a:ahLst/>
            <a:cxnLst/>
            <a:rect l="0" t="0" r="r" b="b"/>
            <a:pathLst>
              <a:path w="2132" h="806">
                <a:moveTo>
                  <a:pt x="2131" y="805"/>
                </a:moveTo>
                <a:lnTo>
                  <a:pt x="0" y="0"/>
                </a:lnTo>
                <a:lnTo>
                  <a:pt x="25" y="0"/>
                </a:lnTo>
                <a:lnTo>
                  <a:pt x="2131" y="795"/>
                </a:lnTo>
                <a:lnTo>
                  <a:pt x="2131" y="805"/>
                </a:lnTo>
                <a:close/>
              </a:path>
            </a:pathLst>
          </a:custGeom>
          <a:solidFill>
            <a:srgbClr val="E3EBEE"/>
          </a:solidFill>
          <a:ln>
            <a:noFill/>
          </a:ln>
        </p:spPr>
      </p:sp>
      <p:sp>
        <p:nvSpPr>
          <p:cNvPr id="19499" name="Freeform 551"/>
          <p:cNvSpPr/>
          <p:nvPr/>
        </p:nvSpPr>
        <p:spPr>
          <a:xfrm>
            <a:off x="1089000" y="216360"/>
            <a:ext cx="758520" cy="286560"/>
          </a:xfrm>
          <a:custGeom>
            <a:avLst/>
            <a:gdLst/>
            <a:ahLst/>
            <a:cxnLst/>
            <a:rect l="0" t="0" r="r" b="b"/>
            <a:pathLst>
              <a:path w="2107" h="796">
                <a:moveTo>
                  <a:pt x="2106" y="795"/>
                </a:moveTo>
                <a:lnTo>
                  <a:pt x="0" y="0"/>
                </a:lnTo>
                <a:lnTo>
                  <a:pt x="25" y="0"/>
                </a:lnTo>
                <a:lnTo>
                  <a:pt x="2106" y="786"/>
                </a:lnTo>
                <a:lnTo>
                  <a:pt x="2106" y="795"/>
                </a:lnTo>
                <a:close/>
              </a:path>
            </a:pathLst>
          </a:custGeom>
          <a:solidFill>
            <a:srgbClr val="E4EBEE"/>
          </a:solidFill>
          <a:ln>
            <a:noFill/>
          </a:ln>
        </p:spPr>
      </p:sp>
      <p:sp>
        <p:nvSpPr>
          <p:cNvPr id="19500" name="Freeform 552"/>
          <p:cNvSpPr/>
          <p:nvPr/>
        </p:nvSpPr>
        <p:spPr>
          <a:xfrm>
            <a:off x="1098000" y="216360"/>
            <a:ext cx="749520" cy="283320"/>
          </a:xfrm>
          <a:custGeom>
            <a:avLst/>
            <a:gdLst/>
            <a:ahLst/>
            <a:cxnLst/>
            <a:rect l="0" t="0" r="r" b="b"/>
            <a:pathLst>
              <a:path w="2082" h="787">
                <a:moveTo>
                  <a:pt x="2081" y="786"/>
                </a:moveTo>
                <a:lnTo>
                  <a:pt x="0" y="0"/>
                </a:lnTo>
                <a:lnTo>
                  <a:pt x="25" y="0"/>
                </a:lnTo>
                <a:lnTo>
                  <a:pt x="2081" y="776"/>
                </a:lnTo>
                <a:lnTo>
                  <a:pt x="2081" y="786"/>
                </a:lnTo>
                <a:close/>
              </a:path>
            </a:pathLst>
          </a:custGeom>
          <a:solidFill>
            <a:srgbClr val="E4ECEE"/>
          </a:solidFill>
          <a:ln>
            <a:noFill/>
          </a:ln>
        </p:spPr>
      </p:sp>
      <p:sp>
        <p:nvSpPr>
          <p:cNvPr id="19501" name="Freeform 553"/>
          <p:cNvSpPr/>
          <p:nvPr/>
        </p:nvSpPr>
        <p:spPr>
          <a:xfrm>
            <a:off x="1107000" y="216360"/>
            <a:ext cx="740520" cy="279720"/>
          </a:xfrm>
          <a:custGeom>
            <a:avLst/>
            <a:gdLst/>
            <a:ahLst/>
            <a:cxnLst/>
            <a:rect l="0" t="0" r="r" b="b"/>
            <a:pathLst>
              <a:path w="2057" h="777">
                <a:moveTo>
                  <a:pt x="2056" y="776"/>
                </a:moveTo>
                <a:lnTo>
                  <a:pt x="0" y="0"/>
                </a:lnTo>
                <a:lnTo>
                  <a:pt x="51" y="0"/>
                </a:lnTo>
                <a:lnTo>
                  <a:pt x="2056" y="757"/>
                </a:lnTo>
                <a:lnTo>
                  <a:pt x="2056" y="776"/>
                </a:lnTo>
                <a:close/>
              </a:path>
            </a:pathLst>
          </a:custGeom>
          <a:solidFill>
            <a:srgbClr val="E5ECEF"/>
          </a:solidFill>
          <a:ln>
            <a:noFill/>
          </a:ln>
        </p:spPr>
      </p:sp>
      <p:sp>
        <p:nvSpPr>
          <p:cNvPr id="19502" name="Freeform 554"/>
          <p:cNvSpPr/>
          <p:nvPr/>
        </p:nvSpPr>
        <p:spPr>
          <a:xfrm>
            <a:off x="1125000" y="216360"/>
            <a:ext cx="722520" cy="272880"/>
          </a:xfrm>
          <a:custGeom>
            <a:avLst/>
            <a:gdLst/>
            <a:ahLst/>
            <a:cxnLst/>
            <a:rect l="0" t="0" r="r" b="b"/>
            <a:pathLst>
              <a:path w="2007" h="758">
                <a:moveTo>
                  <a:pt x="2006" y="757"/>
                </a:moveTo>
                <a:lnTo>
                  <a:pt x="0" y="0"/>
                </a:lnTo>
                <a:lnTo>
                  <a:pt x="25" y="0"/>
                </a:lnTo>
                <a:lnTo>
                  <a:pt x="2006" y="748"/>
                </a:lnTo>
                <a:lnTo>
                  <a:pt x="2006" y="757"/>
                </a:lnTo>
                <a:close/>
              </a:path>
            </a:pathLst>
          </a:custGeom>
          <a:solidFill>
            <a:srgbClr val="E6EDF0"/>
          </a:solidFill>
          <a:ln>
            <a:noFill/>
          </a:ln>
        </p:spPr>
      </p:sp>
      <p:sp>
        <p:nvSpPr>
          <p:cNvPr id="19503" name="Freeform 555"/>
          <p:cNvSpPr/>
          <p:nvPr/>
        </p:nvSpPr>
        <p:spPr>
          <a:xfrm>
            <a:off x="1134000" y="216360"/>
            <a:ext cx="713520" cy="269640"/>
          </a:xfrm>
          <a:custGeom>
            <a:avLst/>
            <a:gdLst/>
            <a:ahLst/>
            <a:cxnLst/>
            <a:rect l="0" t="0" r="r" b="b"/>
            <a:pathLst>
              <a:path w="1982" h="749">
                <a:moveTo>
                  <a:pt x="1981" y="748"/>
                </a:moveTo>
                <a:lnTo>
                  <a:pt x="0" y="0"/>
                </a:lnTo>
                <a:lnTo>
                  <a:pt x="25" y="0"/>
                </a:lnTo>
                <a:lnTo>
                  <a:pt x="1981" y="738"/>
                </a:lnTo>
                <a:lnTo>
                  <a:pt x="1981" y="748"/>
                </a:lnTo>
                <a:close/>
              </a:path>
            </a:pathLst>
          </a:custGeom>
          <a:solidFill>
            <a:srgbClr val="E7EDF0"/>
          </a:solidFill>
          <a:ln>
            <a:noFill/>
          </a:ln>
        </p:spPr>
      </p:sp>
      <p:sp>
        <p:nvSpPr>
          <p:cNvPr id="19504" name="Freeform 556"/>
          <p:cNvSpPr/>
          <p:nvPr/>
        </p:nvSpPr>
        <p:spPr>
          <a:xfrm>
            <a:off x="1143000" y="216360"/>
            <a:ext cx="704520" cy="266040"/>
          </a:xfrm>
          <a:custGeom>
            <a:avLst/>
            <a:gdLst/>
            <a:ahLst/>
            <a:cxnLst/>
            <a:rect l="0" t="0" r="r" b="b"/>
            <a:pathLst>
              <a:path w="1957" h="739">
                <a:moveTo>
                  <a:pt x="1956" y="738"/>
                </a:moveTo>
                <a:lnTo>
                  <a:pt x="0" y="0"/>
                </a:lnTo>
                <a:lnTo>
                  <a:pt x="25" y="0"/>
                </a:lnTo>
                <a:lnTo>
                  <a:pt x="1956" y="729"/>
                </a:lnTo>
                <a:lnTo>
                  <a:pt x="1956" y="738"/>
                </a:lnTo>
                <a:close/>
              </a:path>
            </a:pathLst>
          </a:custGeom>
          <a:solidFill>
            <a:srgbClr val="E8EEF0"/>
          </a:solidFill>
          <a:ln>
            <a:noFill/>
          </a:ln>
        </p:spPr>
      </p:sp>
      <p:sp>
        <p:nvSpPr>
          <p:cNvPr id="19505" name="Freeform 557"/>
          <p:cNvSpPr/>
          <p:nvPr/>
        </p:nvSpPr>
        <p:spPr>
          <a:xfrm>
            <a:off x="1152000" y="216360"/>
            <a:ext cx="695520" cy="262800"/>
          </a:xfrm>
          <a:custGeom>
            <a:avLst/>
            <a:gdLst/>
            <a:ahLst/>
            <a:cxnLst/>
            <a:rect l="0" t="0" r="r" b="b"/>
            <a:pathLst>
              <a:path w="1932" h="730">
                <a:moveTo>
                  <a:pt x="1931" y="729"/>
                </a:moveTo>
                <a:lnTo>
                  <a:pt x="0" y="0"/>
                </a:lnTo>
                <a:lnTo>
                  <a:pt x="25" y="0"/>
                </a:lnTo>
                <a:lnTo>
                  <a:pt x="1931" y="720"/>
                </a:lnTo>
                <a:lnTo>
                  <a:pt x="1931" y="729"/>
                </a:lnTo>
                <a:close/>
              </a:path>
            </a:pathLst>
          </a:custGeom>
          <a:solidFill>
            <a:srgbClr val="E8EEF1"/>
          </a:solidFill>
          <a:ln>
            <a:noFill/>
          </a:ln>
        </p:spPr>
      </p:sp>
      <p:sp>
        <p:nvSpPr>
          <p:cNvPr id="19506" name="Freeform 558"/>
          <p:cNvSpPr/>
          <p:nvPr/>
        </p:nvSpPr>
        <p:spPr>
          <a:xfrm>
            <a:off x="1161000" y="216360"/>
            <a:ext cx="686520" cy="259560"/>
          </a:xfrm>
          <a:custGeom>
            <a:avLst/>
            <a:gdLst/>
            <a:ahLst/>
            <a:cxnLst/>
            <a:rect l="0" t="0" r="r" b="b"/>
            <a:pathLst>
              <a:path w="1907" h="721">
                <a:moveTo>
                  <a:pt x="1906" y="720"/>
                </a:moveTo>
                <a:lnTo>
                  <a:pt x="0" y="0"/>
                </a:lnTo>
                <a:lnTo>
                  <a:pt x="50" y="0"/>
                </a:lnTo>
                <a:lnTo>
                  <a:pt x="1906" y="701"/>
                </a:lnTo>
                <a:lnTo>
                  <a:pt x="1906" y="720"/>
                </a:lnTo>
                <a:close/>
              </a:path>
            </a:pathLst>
          </a:custGeom>
          <a:solidFill>
            <a:srgbClr val="E9EFF1"/>
          </a:solidFill>
          <a:ln>
            <a:noFill/>
          </a:ln>
        </p:spPr>
      </p:sp>
      <p:sp>
        <p:nvSpPr>
          <p:cNvPr id="19507" name="Freeform 559"/>
          <p:cNvSpPr/>
          <p:nvPr/>
        </p:nvSpPr>
        <p:spPr>
          <a:xfrm>
            <a:off x="1179000" y="216360"/>
            <a:ext cx="668520" cy="252720"/>
          </a:xfrm>
          <a:custGeom>
            <a:avLst/>
            <a:gdLst/>
            <a:ahLst/>
            <a:cxnLst/>
            <a:rect l="0" t="0" r="r" b="b"/>
            <a:pathLst>
              <a:path w="1857" h="702">
                <a:moveTo>
                  <a:pt x="1856" y="701"/>
                </a:moveTo>
                <a:lnTo>
                  <a:pt x="0" y="0"/>
                </a:lnTo>
                <a:lnTo>
                  <a:pt x="25" y="0"/>
                </a:lnTo>
                <a:lnTo>
                  <a:pt x="1856" y="691"/>
                </a:lnTo>
                <a:lnTo>
                  <a:pt x="1856" y="701"/>
                </a:lnTo>
                <a:close/>
              </a:path>
            </a:pathLst>
          </a:custGeom>
          <a:solidFill>
            <a:srgbClr val="EAEFF2"/>
          </a:solidFill>
          <a:ln>
            <a:noFill/>
          </a:ln>
        </p:spPr>
      </p:sp>
      <p:sp>
        <p:nvSpPr>
          <p:cNvPr id="19508" name="Freeform 560"/>
          <p:cNvSpPr/>
          <p:nvPr/>
        </p:nvSpPr>
        <p:spPr>
          <a:xfrm>
            <a:off x="1188000" y="216360"/>
            <a:ext cx="659520" cy="249120"/>
          </a:xfrm>
          <a:custGeom>
            <a:avLst/>
            <a:gdLst/>
            <a:ahLst/>
            <a:cxnLst/>
            <a:rect l="0" t="0" r="r" b="b"/>
            <a:pathLst>
              <a:path w="1832" h="692">
                <a:moveTo>
                  <a:pt x="1831" y="691"/>
                </a:moveTo>
                <a:lnTo>
                  <a:pt x="0" y="0"/>
                </a:lnTo>
                <a:lnTo>
                  <a:pt x="25" y="0"/>
                </a:lnTo>
                <a:lnTo>
                  <a:pt x="1831" y="682"/>
                </a:lnTo>
                <a:lnTo>
                  <a:pt x="1831" y="691"/>
                </a:lnTo>
                <a:close/>
              </a:path>
            </a:pathLst>
          </a:custGeom>
          <a:solidFill>
            <a:srgbClr val="EAF0F2"/>
          </a:solidFill>
          <a:ln>
            <a:noFill/>
          </a:ln>
        </p:spPr>
      </p:sp>
      <p:sp>
        <p:nvSpPr>
          <p:cNvPr id="19509" name="Freeform 561"/>
          <p:cNvSpPr/>
          <p:nvPr/>
        </p:nvSpPr>
        <p:spPr>
          <a:xfrm>
            <a:off x="1197000" y="216360"/>
            <a:ext cx="650520" cy="245880"/>
          </a:xfrm>
          <a:custGeom>
            <a:avLst/>
            <a:gdLst/>
            <a:ahLst/>
            <a:cxnLst/>
            <a:rect l="0" t="0" r="r" b="b"/>
            <a:pathLst>
              <a:path w="1807" h="683">
                <a:moveTo>
                  <a:pt x="1806" y="682"/>
                </a:moveTo>
                <a:lnTo>
                  <a:pt x="0" y="0"/>
                </a:lnTo>
                <a:lnTo>
                  <a:pt x="25" y="0"/>
                </a:lnTo>
                <a:lnTo>
                  <a:pt x="1806" y="672"/>
                </a:lnTo>
                <a:lnTo>
                  <a:pt x="1806" y="682"/>
                </a:lnTo>
                <a:close/>
              </a:path>
            </a:pathLst>
          </a:custGeom>
          <a:solidFill>
            <a:srgbClr val="EBF0F3"/>
          </a:solidFill>
          <a:ln>
            <a:noFill/>
          </a:ln>
        </p:spPr>
      </p:sp>
      <p:sp>
        <p:nvSpPr>
          <p:cNvPr id="19510" name="Freeform 562"/>
          <p:cNvSpPr/>
          <p:nvPr/>
        </p:nvSpPr>
        <p:spPr>
          <a:xfrm>
            <a:off x="1206000" y="216360"/>
            <a:ext cx="641520" cy="242280"/>
          </a:xfrm>
          <a:custGeom>
            <a:avLst/>
            <a:gdLst/>
            <a:ahLst/>
            <a:cxnLst/>
            <a:rect l="0" t="0" r="r" b="b"/>
            <a:pathLst>
              <a:path w="1782" h="673">
                <a:moveTo>
                  <a:pt x="1781" y="672"/>
                </a:moveTo>
                <a:lnTo>
                  <a:pt x="0" y="0"/>
                </a:lnTo>
                <a:lnTo>
                  <a:pt x="26" y="0"/>
                </a:lnTo>
                <a:lnTo>
                  <a:pt x="1781" y="663"/>
                </a:lnTo>
                <a:lnTo>
                  <a:pt x="1781" y="672"/>
                </a:lnTo>
                <a:close/>
              </a:path>
            </a:pathLst>
          </a:custGeom>
          <a:solidFill>
            <a:srgbClr val="EBF1F3"/>
          </a:solidFill>
          <a:ln>
            <a:noFill/>
          </a:ln>
        </p:spPr>
      </p:sp>
      <p:sp>
        <p:nvSpPr>
          <p:cNvPr id="19511" name="Freeform 563"/>
          <p:cNvSpPr/>
          <p:nvPr/>
        </p:nvSpPr>
        <p:spPr>
          <a:xfrm>
            <a:off x="1215360" y="216360"/>
            <a:ext cx="632160" cy="239040"/>
          </a:xfrm>
          <a:custGeom>
            <a:avLst/>
            <a:gdLst/>
            <a:ahLst/>
            <a:cxnLst/>
            <a:rect l="0" t="0" r="r" b="b"/>
            <a:pathLst>
              <a:path w="1756" h="664">
                <a:moveTo>
                  <a:pt x="1755" y="663"/>
                </a:moveTo>
                <a:lnTo>
                  <a:pt x="0" y="0"/>
                </a:lnTo>
                <a:lnTo>
                  <a:pt x="50" y="0"/>
                </a:lnTo>
                <a:lnTo>
                  <a:pt x="1755" y="644"/>
                </a:lnTo>
                <a:lnTo>
                  <a:pt x="1755" y="663"/>
                </a:lnTo>
                <a:close/>
              </a:path>
            </a:pathLst>
          </a:custGeom>
          <a:solidFill>
            <a:srgbClr val="ECF1F3"/>
          </a:solidFill>
          <a:ln>
            <a:noFill/>
          </a:ln>
        </p:spPr>
      </p:sp>
      <p:sp>
        <p:nvSpPr>
          <p:cNvPr id="19512" name="Freeform 564"/>
          <p:cNvSpPr/>
          <p:nvPr/>
        </p:nvSpPr>
        <p:spPr>
          <a:xfrm>
            <a:off x="1233360" y="216360"/>
            <a:ext cx="614160" cy="232200"/>
          </a:xfrm>
          <a:custGeom>
            <a:avLst/>
            <a:gdLst/>
            <a:ahLst/>
            <a:cxnLst/>
            <a:rect l="0" t="0" r="r" b="b"/>
            <a:pathLst>
              <a:path w="1706" h="645">
                <a:moveTo>
                  <a:pt x="1705" y="644"/>
                </a:moveTo>
                <a:lnTo>
                  <a:pt x="0" y="0"/>
                </a:lnTo>
                <a:lnTo>
                  <a:pt x="50" y="0"/>
                </a:lnTo>
                <a:lnTo>
                  <a:pt x="1705" y="625"/>
                </a:lnTo>
                <a:lnTo>
                  <a:pt x="1705" y="644"/>
                </a:lnTo>
                <a:close/>
              </a:path>
            </a:pathLst>
          </a:custGeom>
          <a:solidFill>
            <a:srgbClr val="EDF2F4"/>
          </a:solidFill>
          <a:ln>
            <a:noFill/>
          </a:ln>
        </p:spPr>
      </p:sp>
      <p:sp>
        <p:nvSpPr>
          <p:cNvPr id="19513" name="Freeform 565"/>
          <p:cNvSpPr/>
          <p:nvPr/>
        </p:nvSpPr>
        <p:spPr>
          <a:xfrm>
            <a:off x="1251360" y="216360"/>
            <a:ext cx="596160" cy="225360"/>
          </a:xfrm>
          <a:custGeom>
            <a:avLst/>
            <a:gdLst/>
            <a:ahLst/>
            <a:cxnLst/>
            <a:rect l="0" t="0" r="r" b="b"/>
            <a:pathLst>
              <a:path w="1656" h="626">
                <a:moveTo>
                  <a:pt x="1655" y="625"/>
                </a:moveTo>
                <a:lnTo>
                  <a:pt x="0" y="0"/>
                </a:lnTo>
                <a:lnTo>
                  <a:pt x="25" y="0"/>
                </a:lnTo>
                <a:lnTo>
                  <a:pt x="1655" y="615"/>
                </a:lnTo>
                <a:lnTo>
                  <a:pt x="1655" y="625"/>
                </a:lnTo>
                <a:close/>
              </a:path>
            </a:pathLst>
          </a:custGeom>
          <a:solidFill>
            <a:srgbClr val="EEF3F4"/>
          </a:solidFill>
          <a:ln>
            <a:noFill/>
          </a:ln>
        </p:spPr>
      </p:sp>
      <p:sp>
        <p:nvSpPr>
          <p:cNvPr id="19514" name="Freeform 566"/>
          <p:cNvSpPr/>
          <p:nvPr/>
        </p:nvSpPr>
        <p:spPr>
          <a:xfrm>
            <a:off x="1260360" y="216360"/>
            <a:ext cx="587160" cy="221760"/>
          </a:xfrm>
          <a:custGeom>
            <a:avLst/>
            <a:gdLst/>
            <a:ahLst/>
            <a:cxnLst/>
            <a:rect l="0" t="0" r="r" b="b"/>
            <a:pathLst>
              <a:path w="1631" h="616">
                <a:moveTo>
                  <a:pt x="1630" y="615"/>
                </a:moveTo>
                <a:lnTo>
                  <a:pt x="0" y="0"/>
                </a:lnTo>
                <a:lnTo>
                  <a:pt x="25" y="0"/>
                </a:lnTo>
                <a:lnTo>
                  <a:pt x="1630" y="606"/>
                </a:lnTo>
                <a:lnTo>
                  <a:pt x="1630" y="615"/>
                </a:lnTo>
                <a:close/>
              </a:path>
            </a:pathLst>
          </a:custGeom>
          <a:solidFill>
            <a:srgbClr val="EEF3F5"/>
          </a:solidFill>
          <a:ln>
            <a:noFill/>
          </a:ln>
        </p:spPr>
      </p:sp>
      <p:sp>
        <p:nvSpPr>
          <p:cNvPr id="19515" name="Freeform 567"/>
          <p:cNvSpPr/>
          <p:nvPr/>
        </p:nvSpPr>
        <p:spPr>
          <a:xfrm>
            <a:off x="1269360" y="216360"/>
            <a:ext cx="578160" cy="218520"/>
          </a:xfrm>
          <a:custGeom>
            <a:avLst/>
            <a:gdLst/>
            <a:ahLst/>
            <a:cxnLst/>
            <a:rect l="0" t="0" r="r" b="b"/>
            <a:pathLst>
              <a:path w="1606" h="607">
                <a:moveTo>
                  <a:pt x="1605" y="606"/>
                </a:moveTo>
                <a:lnTo>
                  <a:pt x="0" y="0"/>
                </a:lnTo>
                <a:lnTo>
                  <a:pt x="50" y="0"/>
                </a:lnTo>
                <a:lnTo>
                  <a:pt x="1605" y="587"/>
                </a:lnTo>
                <a:lnTo>
                  <a:pt x="1605" y="606"/>
                </a:lnTo>
                <a:close/>
              </a:path>
            </a:pathLst>
          </a:custGeom>
          <a:solidFill>
            <a:srgbClr val="EFF3F5"/>
          </a:solidFill>
          <a:ln>
            <a:noFill/>
          </a:ln>
        </p:spPr>
      </p:sp>
      <p:sp>
        <p:nvSpPr>
          <p:cNvPr id="19516" name="Freeform 568"/>
          <p:cNvSpPr/>
          <p:nvPr/>
        </p:nvSpPr>
        <p:spPr>
          <a:xfrm>
            <a:off x="1287360" y="216360"/>
            <a:ext cx="560160" cy="211680"/>
          </a:xfrm>
          <a:custGeom>
            <a:avLst/>
            <a:gdLst/>
            <a:ahLst/>
            <a:cxnLst/>
            <a:rect l="0" t="0" r="r" b="b"/>
            <a:pathLst>
              <a:path w="1556" h="588">
                <a:moveTo>
                  <a:pt x="1555" y="587"/>
                </a:moveTo>
                <a:lnTo>
                  <a:pt x="0" y="0"/>
                </a:lnTo>
                <a:lnTo>
                  <a:pt x="25" y="0"/>
                </a:lnTo>
                <a:lnTo>
                  <a:pt x="1555" y="578"/>
                </a:lnTo>
                <a:lnTo>
                  <a:pt x="1555" y="587"/>
                </a:lnTo>
                <a:close/>
              </a:path>
            </a:pathLst>
          </a:custGeom>
          <a:solidFill>
            <a:srgbClr val="F0F4F5"/>
          </a:solidFill>
          <a:ln>
            <a:noFill/>
          </a:ln>
        </p:spPr>
      </p:sp>
      <p:sp>
        <p:nvSpPr>
          <p:cNvPr id="19517" name="Freeform 569"/>
          <p:cNvSpPr/>
          <p:nvPr/>
        </p:nvSpPr>
        <p:spPr>
          <a:xfrm>
            <a:off x="1296360" y="216360"/>
            <a:ext cx="551160" cy="208440"/>
          </a:xfrm>
          <a:custGeom>
            <a:avLst/>
            <a:gdLst/>
            <a:ahLst/>
            <a:cxnLst/>
            <a:rect l="0" t="0" r="r" b="b"/>
            <a:pathLst>
              <a:path w="1531" h="579">
                <a:moveTo>
                  <a:pt x="1530" y="578"/>
                </a:moveTo>
                <a:lnTo>
                  <a:pt x="0" y="0"/>
                </a:lnTo>
                <a:lnTo>
                  <a:pt x="25" y="0"/>
                </a:lnTo>
                <a:lnTo>
                  <a:pt x="1530" y="568"/>
                </a:lnTo>
                <a:lnTo>
                  <a:pt x="1530" y="578"/>
                </a:lnTo>
                <a:close/>
              </a:path>
            </a:pathLst>
          </a:custGeom>
          <a:solidFill>
            <a:srgbClr val="F0F4F6"/>
          </a:solidFill>
          <a:ln>
            <a:noFill/>
          </a:ln>
        </p:spPr>
      </p:sp>
      <p:sp>
        <p:nvSpPr>
          <p:cNvPr id="19518" name="Freeform 570"/>
          <p:cNvSpPr/>
          <p:nvPr/>
        </p:nvSpPr>
        <p:spPr>
          <a:xfrm>
            <a:off x="1305360" y="216360"/>
            <a:ext cx="542160" cy="204840"/>
          </a:xfrm>
          <a:custGeom>
            <a:avLst/>
            <a:gdLst/>
            <a:ahLst/>
            <a:cxnLst/>
            <a:rect l="0" t="0" r="r" b="b"/>
            <a:pathLst>
              <a:path w="1506" h="569">
                <a:moveTo>
                  <a:pt x="1505" y="568"/>
                </a:moveTo>
                <a:lnTo>
                  <a:pt x="0" y="0"/>
                </a:lnTo>
                <a:lnTo>
                  <a:pt x="50" y="0"/>
                </a:lnTo>
                <a:lnTo>
                  <a:pt x="1505" y="549"/>
                </a:lnTo>
                <a:lnTo>
                  <a:pt x="1505" y="568"/>
                </a:lnTo>
                <a:close/>
              </a:path>
            </a:pathLst>
          </a:custGeom>
          <a:solidFill>
            <a:srgbClr val="F1F5F6"/>
          </a:solidFill>
          <a:ln>
            <a:noFill/>
          </a:ln>
        </p:spPr>
      </p:sp>
      <p:sp>
        <p:nvSpPr>
          <p:cNvPr id="19519" name="Freeform 571"/>
          <p:cNvSpPr/>
          <p:nvPr/>
        </p:nvSpPr>
        <p:spPr>
          <a:xfrm>
            <a:off x="1323360" y="216360"/>
            <a:ext cx="524160" cy="198000"/>
          </a:xfrm>
          <a:custGeom>
            <a:avLst/>
            <a:gdLst/>
            <a:ahLst/>
            <a:cxnLst/>
            <a:rect l="0" t="0" r="r" b="b"/>
            <a:pathLst>
              <a:path w="1456" h="550">
                <a:moveTo>
                  <a:pt x="1455" y="549"/>
                </a:moveTo>
                <a:lnTo>
                  <a:pt x="0" y="0"/>
                </a:lnTo>
                <a:lnTo>
                  <a:pt x="50" y="0"/>
                </a:lnTo>
                <a:lnTo>
                  <a:pt x="1455" y="530"/>
                </a:lnTo>
                <a:lnTo>
                  <a:pt x="1455" y="549"/>
                </a:lnTo>
                <a:close/>
              </a:path>
            </a:pathLst>
          </a:custGeom>
          <a:solidFill>
            <a:srgbClr val="F2F5F7"/>
          </a:solidFill>
          <a:ln>
            <a:noFill/>
          </a:ln>
        </p:spPr>
      </p:sp>
      <p:sp>
        <p:nvSpPr>
          <p:cNvPr id="19520" name="Freeform 572"/>
          <p:cNvSpPr/>
          <p:nvPr/>
        </p:nvSpPr>
        <p:spPr>
          <a:xfrm>
            <a:off x="1341360" y="216360"/>
            <a:ext cx="506160" cy="191160"/>
          </a:xfrm>
          <a:custGeom>
            <a:avLst/>
            <a:gdLst/>
            <a:ahLst/>
            <a:cxnLst/>
            <a:rect l="0" t="0" r="r" b="b"/>
            <a:pathLst>
              <a:path w="1406" h="531">
                <a:moveTo>
                  <a:pt x="1405" y="530"/>
                </a:moveTo>
                <a:lnTo>
                  <a:pt x="0" y="0"/>
                </a:lnTo>
                <a:lnTo>
                  <a:pt x="26" y="0"/>
                </a:lnTo>
                <a:lnTo>
                  <a:pt x="1405" y="521"/>
                </a:lnTo>
                <a:lnTo>
                  <a:pt x="1405" y="530"/>
                </a:lnTo>
                <a:close/>
              </a:path>
            </a:pathLst>
          </a:custGeom>
          <a:solidFill>
            <a:srgbClr val="F2F6F7"/>
          </a:solidFill>
          <a:ln>
            <a:noFill/>
          </a:ln>
        </p:spPr>
      </p:sp>
      <p:sp>
        <p:nvSpPr>
          <p:cNvPr id="19521" name="Freeform 573"/>
          <p:cNvSpPr/>
          <p:nvPr/>
        </p:nvSpPr>
        <p:spPr>
          <a:xfrm>
            <a:off x="1350720" y="216360"/>
            <a:ext cx="496800" cy="187920"/>
          </a:xfrm>
          <a:custGeom>
            <a:avLst/>
            <a:gdLst/>
            <a:ahLst/>
            <a:cxnLst/>
            <a:rect l="0" t="0" r="r" b="b"/>
            <a:pathLst>
              <a:path w="1380" h="522">
                <a:moveTo>
                  <a:pt x="1379" y="521"/>
                </a:moveTo>
                <a:lnTo>
                  <a:pt x="0" y="0"/>
                </a:lnTo>
                <a:lnTo>
                  <a:pt x="25" y="0"/>
                </a:lnTo>
                <a:lnTo>
                  <a:pt x="1379" y="511"/>
                </a:lnTo>
                <a:lnTo>
                  <a:pt x="1379" y="521"/>
                </a:lnTo>
                <a:close/>
              </a:path>
            </a:pathLst>
          </a:custGeom>
          <a:solidFill>
            <a:srgbClr val="F3F6F7"/>
          </a:solidFill>
          <a:ln>
            <a:noFill/>
          </a:ln>
        </p:spPr>
      </p:sp>
      <p:sp>
        <p:nvSpPr>
          <p:cNvPr id="19522" name="Freeform 574"/>
          <p:cNvSpPr/>
          <p:nvPr/>
        </p:nvSpPr>
        <p:spPr>
          <a:xfrm>
            <a:off x="1359720" y="216360"/>
            <a:ext cx="487800" cy="184320"/>
          </a:xfrm>
          <a:custGeom>
            <a:avLst/>
            <a:gdLst/>
            <a:ahLst/>
            <a:cxnLst/>
            <a:rect l="0" t="0" r="r" b="b"/>
            <a:pathLst>
              <a:path w="1355" h="512">
                <a:moveTo>
                  <a:pt x="1354" y="511"/>
                </a:moveTo>
                <a:lnTo>
                  <a:pt x="0" y="0"/>
                </a:lnTo>
                <a:lnTo>
                  <a:pt x="25" y="0"/>
                </a:lnTo>
                <a:lnTo>
                  <a:pt x="1354" y="502"/>
                </a:lnTo>
                <a:lnTo>
                  <a:pt x="1354" y="511"/>
                </a:lnTo>
                <a:close/>
              </a:path>
            </a:pathLst>
          </a:custGeom>
          <a:solidFill>
            <a:srgbClr val="F3F6F8"/>
          </a:solidFill>
          <a:ln>
            <a:noFill/>
          </a:ln>
        </p:spPr>
      </p:sp>
      <p:sp>
        <p:nvSpPr>
          <p:cNvPr id="19523" name="Freeform 575"/>
          <p:cNvSpPr/>
          <p:nvPr/>
        </p:nvSpPr>
        <p:spPr>
          <a:xfrm>
            <a:off x="1368720" y="216360"/>
            <a:ext cx="478800" cy="181080"/>
          </a:xfrm>
          <a:custGeom>
            <a:avLst/>
            <a:gdLst/>
            <a:ahLst/>
            <a:cxnLst/>
            <a:rect l="0" t="0" r="r" b="b"/>
            <a:pathLst>
              <a:path w="1330" h="503">
                <a:moveTo>
                  <a:pt x="1329" y="502"/>
                </a:moveTo>
                <a:lnTo>
                  <a:pt x="0" y="0"/>
                </a:lnTo>
                <a:lnTo>
                  <a:pt x="25" y="0"/>
                </a:lnTo>
                <a:lnTo>
                  <a:pt x="1329" y="493"/>
                </a:lnTo>
                <a:lnTo>
                  <a:pt x="1329" y="502"/>
                </a:lnTo>
                <a:close/>
              </a:path>
            </a:pathLst>
          </a:custGeom>
          <a:solidFill>
            <a:srgbClr val="F3F7F8"/>
          </a:solidFill>
          <a:ln>
            <a:noFill/>
          </a:ln>
        </p:spPr>
      </p:sp>
      <p:sp>
        <p:nvSpPr>
          <p:cNvPr id="19524" name="Freeform 576"/>
          <p:cNvSpPr/>
          <p:nvPr/>
        </p:nvSpPr>
        <p:spPr>
          <a:xfrm>
            <a:off x="1377720" y="216360"/>
            <a:ext cx="469800" cy="177840"/>
          </a:xfrm>
          <a:custGeom>
            <a:avLst/>
            <a:gdLst/>
            <a:ahLst/>
            <a:cxnLst/>
            <a:rect l="0" t="0" r="r" b="b"/>
            <a:pathLst>
              <a:path w="1305" h="494">
                <a:moveTo>
                  <a:pt x="1304" y="493"/>
                </a:moveTo>
                <a:lnTo>
                  <a:pt x="0" y="0"/>
                </a:lnTo>
                <a:lnTo>
                  <a:pt x="50" y="0"/>
                </a:lnTo>
                <a:lnTo>
                  <a:pt x="1304" y="474"/>
                </a:lnTo>
                <a:lnTo>
                  <a:pt x="1304" y="493"/>
                </a:lnTo>
                <a:close/>
              </a:path>
            </a:pathLst>
          </a:custGeom>
          <a:solidFill>
            <a:srgbClr val="F4F7F8"/>
          </a:solidFill>
          <a:ln>
            <a:noFill/>
          </a:ln>
        </p:spPr>
      </p:sp>
      <p:sp>
        <p:nvSpPr>
          <p:cNvPr id="19525" name="Freeform 577"/>
          <p:cNvSpPr/>
          <p:nvPr/>
        </p:nvSpPr>
        <p:spPr>
          <a:xfrm>
            <a:off x="1395720" y="216360"/>
            <a:ext cx="451800" cy="171000"/>
          </a:xfrm>
          <a:custGeom>
            <a:avLst/>
            <a:gdLst/>
            <a:ahLst/>
            <a:cxnLst/>
            <a:rect l="0" t="0" r="r" b="b"/>
            <a:pathLst>
              <a:path w="1255" h="475">
                <a:moveTo>
                  <a:pt x="1254" y="474"/>
                </a:moveTo>
                <a:lnTo>
                  <a:pt x="0" y="0"/>
                </a:lnTo>
                <a:lnTo>
                  <a:pt x="25" y="0"/>
                </a:lnTo>
                <a:lnTo>
                  <a:pt x="1254" y="464"/>
                </a:lnTo>
                <a:lnTo>
                  <a:pt x="1254" y="474"/>
                </a:lnTo>
                <a:close/>
              </a:path>
            </a:pathLst>
          </a:custGeom>
          <a:solidFill>
            <a:srgbClr val="F5F7F9"/>
          </a:solidFill>
          <a:ln>
            <a:noFill/>
          </a:ln>
        </p:spPr>
      </p:sp>
      <p:sp>
        <p:nvSpPr>
          <p:cNvPr id="19526" name="Freeform 578"/>
          <p:cNvSpPr/>
          <p:nvPr/>
        </p:nvSpPr>
        <p:spPr>
          <a:xfrm>
            <a:off x="1404720" y="216360"/>
            <a:ext cx="442800" cy="167400"/>
          </a:xfrm>
          <a:custGeom>
            <a:avLst/>
            <a:gdLst/>
            <a:ahLst/>
            <a:cxnLst/>
            <a:rect l="0" t="0" r="r" b="b"/>
            <a:pathLst>
              <a:path w="1230" h="465">
                <a:moveTo>
                  <a:pt x="1229" y="464"/>
                </a:moveTo>
                <a:lnTo>
                  <a:pt x="0" y="0"/>
                </a:lnTo>
                <a:lnTo>
                  <a:pt x="25" y="0"/>
                </a:lnTo>
                <a:lnTo>
                  <a:pt x="1229" y="455"/>
                </a:lnTo>
                <a:lnTo>
                  <a:pt x="1229" y="464"/>
                </a:lnTo>
                <a:close/>
              </a:path>
            </a:pathLst>
          </a:custGeom>
          <a:solidFill>
            <a:srgbClr val="F5F8F9"/>
          </a:solidFill>
          <a:ln>
            <a:noFill/>
          </a:ln>
        </p:spPr>
      </p:sp>
      <p:sp>
        <p:nvSpPr>
          <p:cNvPr id="19527" name="Freeform 579"/>
          <p:cNvSpPr/>
          <p:nvPr/>
        </p:nvSpPr>
        <p:spPr>
          <a:xfrm>
            <a:off x="1413720" y="216360"/>
            <a:ext cx="433800" cy="164160"/>
          </a:xfrm>
          <a:custGeom>
            <a:avLst/>
            <a:gdLst/>
            <a:ahLst/>
            <a:cxnLst/>
            <a:rect l="0" t="0" r="r" b="b"/>
            <a:pathLst>
              <a:path w="1205" h="456">
                <a:moveTo>
                  <a:pt x="1204" y="455"/>
                </a:moveTo>
                <a:lnTo>
                  <a:pt x="0" y="0"/>
                </a:lnTo>
                <a:lnTo>
                  <a:pt x="25" y="0"/>
                </a:lnTo>
                <a:lnTo>
                  <a:pt x="1204" y="445"/>
                </a:lnTo>
                <a:lnTo>
                  <a:pt x="1204" y="455"/>
                </a:lnTo>
                <a:close/>
              </a:path>
            </a:pathLst>
          </a:custGeom>
          <a:solidFill>
            <a:srgbClr val="F5F8F9"/>
          </a:solidFill>
          <a:ln>
            <a:noFill/>
          </a:ln>
        </p:spPr>
      </p:sp>
      <p:sp>
        <p:nvSpPr>
          <p:cNvPr id="19528" name="Freeform 580"/>
          <p:cNvSpPr/>
          <p:nvPr/>
        </p:nvSpPr>
        <p:spPr>
          <a:xfrm>
            <a:off x="1422720" y="216360"/>
            <a:ext cx="424800" cy="160560"/>
          </a:xfrm>
          <a:custGeom>
            <a:avLst/>
            <a:gdLst/>
            <a:ahLst/>
            <a:cxnLst/>
            <a:rect l="0" t="0" r="r" b="b"/>
            <a:pathLst>
              <a:path w="1180" h="446">
                <a:moveTo>
                  <a:pt x="1179" y="445"/>
                </a:moveTo>
                <a:lnTo>
                  <a:pt x="0" y="0"/>
                </a:lnTo>
                <a:lnTo>
                  <a:pt x="25" y="0"/>
                </a:lnTo>
                <a:lnTo>
                  <a:pt x="1179" y="436"/>
                </a:lnTo>
                <a:lnTo>
                  <a:pt x="1179" y="445"/>
                </a:lnTo>
                <a:close/>
              </a:path>
            </a:pathLst>
          </a:custGeom>
          <a:solidFill>
            <a:srgbClr val="F6F8F9"/>
          </a:solidFill>
          <a:ln>
            <a:noFill/>
          </a:ln>
        </p:spPr>
      </p:sp>
      <p:sp>
        <p:nvSpPr>
          <p:cNvPr id="19529" name="Freeform 581"/>
          <p:cNvSpPr/>
          <p:nvPr/>
        </p:nvSpPr>
        <p:spPr>
          <a:xfrm>
            <a:off x="1431720" y="216360"/>
            <a:ext cx="415800" cy="157320"/>
          </a:xfrm>
          <a:custGeom>
            <a:avLst/>
            <a:gdLst/>
            <a:ahLst/>
            <a:cxnLst/>
            <a:rect l="0" t="0" r="r" b="b"/>
            <a:pathLst>
              <a:path w="1155" h="437">
                <a:moveTo>
                  <a:pt x="1154" y="436"/>
                </a:moveTo>
                <a:lnTo>
                  <a:pt x="0" y="0"/>
                </a:lnTo>
                <a:lnTo>
                  <a:pt x="25" y="0"/>
                </a:lnTo>
                <a:lnTo>
                  <a:pt x="1154" y="426"/>
                </a:lnTo>
                <a:lnTo>
                  <a:pt x="1154" y="436"/>
                </a:lnTo>
                <a:close/>
              </a:path>
            </a:pathLst>
          </a:custGeom>
          <a:solidFill>
            <a:srgbClr val="F6F8F9"/>
          </a:solidFill>
          <a:ln>
            <a:noFill/>
          </a:ln>
        </p:spPr>
      </p:sp>
      <p:sp>
        <p:nvSpPr>
          <p:cNvPr id="19530" name="Freeform 582"/>
          <p:cNvSpPr/>
          <p:nvPr/>
        </p:nvSpPr>
        <p:spPr>
          <a:xfrm>
            <a:off x="1440720" y="216360"/>
            <a:ext cx="406800" cy="153720"/>
          </a:xfrm>
          <a:custGeom>
            <a:avLst/>
            <a:gdLst/>
            <a:ahLst/>
            <a:cxnLst/>
            <a:rect l="0" t="0" r="r" b="b"/>
            <a:pathLst>
              <a:path w="1130" h="427">
                <a:moveTo>
                  <a:pt x="1129" y="426"/>
                </a:moveTo>
                <a:lnTo>
                  <a:pt x="0" y="0"/>
                </a:lnTo>
                <a:lnTo>
                  <a:pt x="25" y="0"/>
                </a:lnTo>
                <a:lnTo>
                  <a:pt x="1129" y="417"/>
                </a:lnTo>
                <a:lnTo>
                  <a:pt x="1129" y="426"/>
                </a:lnTo>
                <a:close/>
              </a:path>
            </a:pathLst>
          </a:custGeom>
          <a:solidFill>
            <a:srgbClr val="F6F9FA"/>
          </a:solidFill>
          <a:ln>
            <a:noFill/>
          </a:ln>
        </p:spPr>
      </p:sp>
      <p:sp>
        <p:nvSpPr>
          <p:cNvPr id="19531" name="Freeform 583"/>
          <p:cNvSpPr/>
          <p:nvPr/>
        </p:nvSpPr>
        <p:spPr>
          <a:xfrm>
            <a:off x="1449720" y="216360"/>
            <a:ext cx="397800" cy="150480"/>
          </a:xfrm>
          <a:custGeom>
            <a:avLst/>
            <a:gdLst/>
            <a:ahLst/>
            <a:cxnLst/>
            <a:rect l="0" t="0" r="r" b="b"/>
            <a:pathLst>
              <a:path w="1105" h="418">
                <a:moveTo>
                  <a:pt x="1104" y="417"/>
                </a:moveTo>
                <a:lnTo>
                  <a:pt x="0" y="0"/>
                </a:lnTo>
                <a:lnTo>
                  <a:pt x="50" y="0"/>
                </a:lnTo>
                <a:lnTo>
                  <a:pt x="1104" y="398"/>
                </a:lnTo>
                <a:lnTo>
                  <a:pt x="1104" y="417"/>
                </a:lnTo>
                <a:close/>
              </a:path>
            </a:pathLst>
          </a:custGeom>
          <a:solidFill>
            <a:srgbClr val="F7F9FA"/>
          </a:solidFill>
          <a:ln>
            <a:noFill/>
          </a:ln>
        </p:spPr>
      </p:sp>
      <p:sp>
        <p:nvSpPr>
          <p:cNvPr id="19532" name="Freeform 584"/>
          <p:cNvSpPr/>
          <p:nvPr/>
        </p:nvSpPr>
        <p:spPr>
          <a:xfrm>
            <a:off x="1467720" y="216360"/>
            <a:ext cx="379800" cy="143640"/>
          </a:xfrm>
          <a:custGeom>
            <a:avLst/>
            <a:gdLst/>
            <a:ahLst/>
            <a:cxnLst/>
            <a:rect l="0" t="0" r="r" b="b"/>
            <a:pathLst>
              <a:path w="1055" h="399">
                <a:moveTo>
                  <a:pt x="1054" y="398"/>
                </a:moveTo>
                <a:lnTo>
                  <a:pt x="0" y="0"/>
                </a:lnTo>
                <a:lnTo>
                  <a:pt x="26" y="0"/>
                </a:lnTo>
                <a:lnTo>
                  <a:pt x="1054" y="387"/>
                </a:lnTo>
                <a:lnTo>
                  <a:pt x="1054" y="398"/>
                </a:lnTo>
                <a:close/>
              </a:path>
            </a:pathLst>
          </a:custGeom>
          <a:solidFill>
            <a:srgbClr val="F7F9FA"/>
          </a:solidFill>
          <a:ln>
            <a:noFill/>
          </a:ln>
        </p:spPr>
      </p:sp>
      <p:sp>
        <p:nvSpPr>
          <p:cNvPr id="19533" name="Freeform 585"/>
          <p:cNvSpPr/>
          <p:nvPr/>
        </p:nvSpPr>
        <p:spPr>
          <a:xfrm>
            <a:off x="1477080" y="216360"/>
            <a:ext cx="370440" cy="140040"/>
          </a:xfrm>
          <a:custGeom>
            <a:avLst/>
            <a:gdLst/>
            <a:ahLst/>
            <a:cxnLst/>
            <a:rect l="0" t="0" r="r" b="b"/>
            <a:pathLst>
              <a:path w="1029" h="389">
                <a:moveTo>
                  <a:pt x="1028" y="388"/>
                </a:moveTo>
                <a:lnTo>
                  <a:pt x="0" y="0"/>
                </a:lnTo>
                <a:lnTo>
                  <a:pt x="25" y="0"/>
                </a:lnTo>
                <a:lnTo>
                  <a:pt x="1028" y="379"/>
                </a:lnTo>
                <a:lnTo>
                  <a:pt x="1028" y="388"/>
                </a:lnTo>
                <a:close/>
              </a:path>
            </a:pathLst>
          </a:custGeom>
          <a:solidFill>
            <a:srgbClr val="F8FAFA"/>
          </a:solidFill>
          <a:ln>
            <a:noFill/>
          </a:ln>
        </p:spPr>
      </p:sp>
      <p:sp>
        <p:nvSpPr>
          <p:cNvPr id="19534" name="Freeform 586"/>
          <p:cNvSpPr/>
          <p:nvPr/>
        </p:nvSpPr>
        <p:spPr>
          <a:xfrm>
            <a:off x="1486080" y="216360"/>
            <a:ext cx="361440" cy="136800"/>
          </a:xfrm>
          <a:custGeom>
            <a:avLst/>
            <a:gdLst/>
            <a:ahLst/>
            <a:cxnLst/>
            <a:rect l="0" t="0" r="r" b="b"/>
            <a:pathLst>
              <a:path w="1004" h="380">
                <a:moveTo>
                  <a:pt x="1003" y="379"/>
                </a:moveTo>
                <a:lnTo>
                  <a:pt x="0" y="0"/>
                </a:lnTo>
                <a:lnTo>
                  <a:pt x="50" y="0"/>
                </a:lnTo>
                <a:lnTo>
                  <a:pt x="1003" y="360"/>
                </a:lnTo>
                <a:lnTo>
                  <a:pt x="1003" y="379"/>
                </a:lnTo>
                <a:close/>
              </a:path>
            </a:pathLst>
          </a:custGeom>
          <a:solidFill>
            <a:srgbClr val="F8FAFB"/>
          </a:solidFill>
          <a:ln>
            <a:noFill/>
          </a:ln>
        </p:spPr>
      </p:sp>
      <p:sp>
        <p:nvSpPr>
          <p:cNvPr id="19535" name="Freeform 587"/>
          <p:cNvSpPr/>
          <p:nvPr/>
        </p:nvSpPr>
        <p:spPr>
          <a:xfrm>
            <a:off x="1504080" y="216360"/>
            <a:ext cx="343440" cy="129960"/>
          </a:xfrm>
          <a:custGeom>
            <a:avLst/>
            <a:gdLst/>
            <a:ahLst/>
            <a:cxnLst/>
            <a:rect l="0" t="0" r="r" b="b"/>
            <a:pathLst>
              <a:path w="954" h="361">
                <a:moveTo>
                  <a:pt x="953" y="360"/>
                </a:moveTo>
                <a:lnTo>
                  <a:pt x="0" y="0"/>
                </a:lnTo>
                <a:lnTo>
                  <a:pt x="25" y="0"/>
                </a:lnTo>
                <a:lnTo>
                  <a:pt x="953" y="351"/>
                </a:lnTo>
                <a:lnTo>
                  <a:pt x="953" y="360"/>
                </a:lnTo>
                <a:close/>
              </a:path>
            </a:pathLst>
          </a:custGeom>
          <a:solidFill>
            <a:srgbClr val="F8FAFB"/>
          </a:solidFill>
          <a:ln>
            <a:noFill/>
          </a:ln>
        </p:spPr>
      </p:sp>
      <p:sp>
        <p:nvSpPr>
          <p:cNvPr id="19536" name="Freeform 588"/>
          <p:cNvSpPr/>
          <p:nvPr/>
        </p:nvSpPr>
        <p:spPr>
          <a:xfrm>
            <a:off x="1513080" y="216360"/>
            <a:ext cx="334440" cy="126720"/>
          </a:xfrm>
          <a:custGeom>
            <a:avLst/>
            <a:gdLst/>
            <a:ahLst/>
            <a:cxnLst/>
            <a:rect l="0" t="0" r="r" b="b"/>
            <a:pathLst>
              <a:path w="929" h="352">
                <a:moveTo>
                  <a:pt x="928" y="351"/>
                </a:moveTo>
                <a:lnTo>
                  <a:pt x="0" y="0"/>
                </a:lnTo>
                <a:lnTo>
                  <a:pt x="25" y="0"/>
                </a:lnTo>
                <a:lnTo>
                  <a:pt x="928" y="341"/>
                </a:lnTo>
                <a:lnTo>
                  <a:pt x="928" y="351"/>
                </a:lnTo>
                <a:close/>
              </a:path>
            </a:pathLst>
          </a:custGeom>
          <a:solidFill>
            <a:srgbClr val="F9FAFB"/>
          </a:solidFill>
          <a:ln>
            <a:noFill/>
          </a:ln>
        </p:spPr>
      </p:sp>
      <p:sp>
        <p:nvSpPr>
          <p:cNvPr id="19537" name="Freeform 589"/>
          <p:cNvSpPr/>
          <p:nvPr/>
        </p:nvSpPr>
        <p:spPr>
          <a:xfrm>
            <a:off x="1522080" y="216360"/>
            <a:ext cx="325440" cy="123120"/>
          </a:xfrm>
          <a:custGeom>
            <a:avLst/>
            <a:gdLst/>
            <a:ahLst/>
            <a:cxnLst/>
            <a:rect l="0" t="0" r="r" b="b"/>
            <a:pathLst>
              <a:path w="904" h="342">
                <a:moveTo>
                  <a:pt x="903" y="341"/>
                </a:moveTo>
                <a:lnTo>
                  <a:pt x="0" y="0"/>
                </a:lnTo>
                <a:lnTo>
                  <a:pt x="50" y="0"/>
                </a:lnTo>
                <a:lnTo>
                  <a:pt x="903" y="322"/>
                </a:lnTo>
                <a:lnTo>
                  <a:pt x="903" y="341"/>
                </a:lnTo>
                <a:close/>
              </a:path>
            </a:pathLst>
          </a:custGeom>
          <a:solidFill>
            <a:srgbClr val="F9FBFB"/>
          </a:solidFill>
          <a:ln>
            <a:noFill/>
          </a:ln>
        </p:spPr>
      </p:sp>
      <p:sp>
        <p:nvSpPr>
          <p:cNvPr id="19538" name="Freeform 590"/>
          <p:cNvSpPr/>
          <p:nvPr/>
        </p:nvSpPr>
        <p:spPr>
          <a:xfrm>
            <a:off x="1540080" y="216360"/>
            <a:ext cx="307440" cy="116280"/>
          </a:xfrm>
          <a:custGeom>
            <a:avLst/>
            <a:gdLst/>
            <a:ahLst/>
            <a:cxnLst/>
            <a:rect l="0" t="0" r="r" b="b"/>
            <a:pathLst>
              <a:path w="854" h="323">
                <a:moveTo>
                  <a:pt x="853" y="322"/>
                </a:moveTo>
                <a:lnTo>
                  <a:pt x="0" y="0"/>
                </a:lnTo>
                <a:lnTo>
                  <a:pt x="25" y="0"/>
                </a:lnTo>
                <a:lnTo>
                  <a:pt x="853" y="313"/>
                </a:lnTo>
                <a:lnTo>
                  <a:pt x="853" y="322"/>
                </a:lnTo>
                <a:close/>
              </a:path>
            </a:pathLst>
          </a:custGeom>
          <a:solidFill>
            <a:srgbClr val="F9FBFC"/>
          </a:solidFill>
          <a:ln>
            <a:noFill/>
          </a:ln>
        </p:spPr>
      </p:sp>
      <p:sp>
        <p:nvSpPr>
          <p:cNvPr id="19539" name="Freeform 591"/>
          <p:cNvSpPr/>
          <p:nvPr/>
        </p:nvSpPr>
        <p:spPr>
          <a:xfrm>
            <a:off x="1549080" y="216360"/>
            <a:ext cx="298440" cy="113040"/>
          </a:xfrm>
          <a:custGeom>
            <a:avLst/>
            <a:gdLst/>
            <a:ahLst/>
            <a:cxnLst/>
            <a:rect l="0" t="0" r="r" b="b"/>
            <a:pathLst>
              <a:path w="829" h="314">
                <a:moveTo>
                  <a:pt x="828" y="313"/>
                </a:moveTo>
                <a:lnTo>
                  <a:pt x="0" y="0"/>
                </a:lnTo>
                <a:lnTo>
                  <a:pt x="25" y="0"/>
                </a:lnTo>
                <a:lnTo>
                  <a:pt x="828" y="303"/>
                </a:lnTo>
                <a:lnTo>
                  <a:pt x="828" y="313"/>
                </a:lnTo>
                <a:close/>
              </a:path>
            </a:pathLst>
          </a:custGeom>
          <a:solidFill>
            <a:srgbClr val="FAFBFC"/>
          </a:solidFill>
          <a:ln>
            <a:noFill/>
          </a:ln>
        </p:spPr>
      </p:sp>
      <p:sp>
        <p:nvSpPr>
          <p:cNvPr id="19540" name="Freeform 592"/>
          <p:cNvSpPr/>
          <p:nvPr/>
        </p:nvSpPr>
        <p:spPr>
          <a:xfrm>
            <a:off x="1558080" y="216360"/>
            <a:ext cx="289440" cy="109440"/>
          </a:xfrm>
          <a:custGeom>
            <a:avLst/>
            <a:gdLst/>
            <a:ahLst/>
            <a:cxnLst/>
            <a:rect l="0" t="0" r="r" b="b"/>
            <a:pathLst>
              <a:path w="804" h="304">
                <a:moveTo>
                  <a:pt x="803" y="303"/>
                </a:moveTo>
                <a:lnTo>
                  <a:pt x="0" y="0"/>
                </a:lnTo>
                <a:lnTo>
                  <a:pt x="50" y="0"/>
                </a:lnTo>
                <a:lnTo>
                  <a:pt x="803" y="284"/>
                </a:lnTo>
                <a:lnTo>
                  <a:pt x="803" y="303"/>
                </a:lnTo>
                <a:close/>
              </a:path>
            </a:pathLst>
          </a:custGeom>
          <a:solidFill>
            <a:srgbClr val="FAFBFC"/>
          </a:solidFill>
          <a:ln>
            <a:noFill/>
          </a:ln>
        </p:spPr>
      </p:sp>
      <p:sp>
        <p:nvSpPr>
          <p:cNvPr id="19541" name="Freeform 593"/>
          <p:cNvSpPr/>
          <p:nvPr/>
        </p:nvSpPr>
        <p:spPr>
          <a:xfrm>
            <a:off x="1576080" y="216360"/>
            <a:ext cx="271440" cy="102600"/>
          </a:xfrm>
          <a:custGeom>
            <a:avLst/>
            <a:gdLst/>
            <a:ahLst/>
            <a:cxnLst/>
            <a:rect l="0" t="0" r="r" b="b"/>
            <a:pathLst>
              <a:path w="754" h="285">
                <a:moveTo>
                  <a:pt x="753" y="284"/>
                </a:moveTo>
                <a:lnTo>
                  <a:pt x="0" y="0"/>
                </a:lnTo>
                <a:lnTo>
                  <a:pt x="25" y="0"/>
                </a:lnTo>
                <a:lnTo>
                  <a:pt x="753" y="275"/>
                </a:lnTo>
                <a:lnTo>
                  <a:pt x="753" y="284"/>
                </a:lnTo>
                <a:close/>
              </a:path>
            </a:pathLst>
          </a:custGeom>
          <a:solidFill>
            <a:srgbClr val="FAFCFC"/>
          </a:solidFill>
          <a:ln>
            <a:noFill/>
          </a:ln>
        </p:spPr>
      </p:sp>
      <p:sp>
        <p:nvSpPr>
          <p:cNvPr id="19542" name="Freeform 594"/>
          <p:cNvSpPr/>
          <p:nvPr/>
        </p:nvSpPr>
        <p:spPr>
          <a:xfrm>
            <a:off x="1585080" y="216360"/>
            <a:ext cx="262440" cy="99360"/>
          </a:xfrm>
          <a:custGeom>
            <a:avLst/>
            <a:gdLst/>
            <a:ahLst/>
            <a:cxnLst/>
            <a:rect l="0" t="0" r="r" b="b"/>
            <a:pathLst>
              <a:path w="729" h="276">
                <a:moveTo>
                  <a:pt x="728" y="275"/>
                </a:moveTo>
                <a:lnTo>
                  <a:pt x="0" y="0"/>
                </a:lnTo>
                <a:lnTo>
                  <a:pt x="25" y="0"/>
                </a:lnTo>
                <a:lnTo>
                  <a:pt x="728" y="265"/>
                </a:lnTo>
                <a:lnTo>
                  <a:pt x="728" y="275"/>
                </a:lnTo>
                <a:close/>
              </a:path>
            </a:pathLst>
          </a:custGeom>
          <a:solidFill>
            <a:srgbClr val="FBFCFC"/>
          </a:solidFill>
          <a:ln>
            <a:noFill/>
          </a:ln>
        </p:spPr>
      </p:sp>
      <p:sp>
        <p:nvSpPr>
          <p:cNvPr id="19543" name="Freeform 595"/>
          <p:cNvSpPr/>
          <p:nvPr/>
        </p:nvSpPr>
        <p:spPr>
          <a:xfrm>
            <a:off x="1594080" y="216360"/>
            <a:ext cx="253440" cy="95760"/>
          </a:xfrm>
          <a:custGeom>
            <a:avLst/>
            <a:gdLst/>
            <a:ahLst/>
            <a:cxnLst/>
            <a:rect l="0" t="0" r="r" b="b"/>
            <a:pathLst>
              <a:path w="704" h="266">
                <a:moveTo>
                  <a:pt x="703" y="265"/>
                </a:moveTo>
                <a:lnTo>
                  <a:pt x="0" y="0"/>
                </a:lnTo>
                <a:lnTo>
                  <a:pt x="25" y="0"/>
                </a:lnTo>
                <a:lnTo>
                  <a:pt x="703" y="256"/>
                </a:lnTo>
                <a:lnTo>
                  <a:pt x="703" y="265"/>
                </a:lnTo>
                <a:close/>
              </a:path>
            </a:pathLst>
          </a:custGeom>
          <a:solidFill>
            <a:srgbClr val="FBFCFC"/>
          </a:solidFill>
          <a:ln>
            <a:noFill/>
          </a:ln>
        </p:spPr>
      </p:sp>
      <p:sp>
        <p:nvSpPr>
          <p:cNvPr id="19544" name="Freeform 596"/>
          <p:cNvSpPr/>
          <p:nvPr/>
        </p:nvSpPr>
        <p:spPr>
          <a:xfrm>
            <a:off x="1603080" y="216360"/>
            <a:ext cx="244440" cy="92520"/>
          </a:xfrm>
          <a:custGeom>
            <a:avLst/>
            <a:gdLst/>
            <a:ahLst/>
            <a:cxnLst/>
            <a:rect l="0" t="0" r="r" b="b"/>
            <a:pathLst>
              <a:path w="679" h="257">
                <a:moveTo>
                  <a:pt x="678" y="256"/>
                </a:moveTo>
                <a:lnTo>
                  <a:pt x="0" y="0"/>
                </a:lnTo>
                <a:lnTo>
                  <a:pt x="26" y="0"/>
                </a:lnTo>
                <a:lnTo>
                  <a:pt x="678" y="247"/>
                </a:lnTo>
                <a:lnTo>
                  <a:pt x="678" y="256"/>
                </a:lnTo>
                <a:close/>
              </a:path>
            </a:pathLst>
          </a:custGeom>
          <a:solidFill>
            <a:srgbClr val="FBFCFD"/>
          </a:solidFill>
          <a:ln>
            <a:noFill/>
          </a:ln>
        </p:spPr>
      </p:sp>
      <p:sp>
        <p:nvSpPr>
          <p:cNvPr id="19545" name="Freeform 597"/>
          <p:cNvSpPr/>
          <p:nvPr/>
        </p:nvSpPr>
        <p:spPr>
          <a:xfrm>
            <a:off x="1612440" y="216360"/>
            <a:ext cx="235080" cy="89280"/>
          </a:xfrm>
          <a:custGeom>
            <a:avLst/>
            <a:gdLst/>
            <a:ahLst/>
            <a:cxnLst/>
            <a:rect l="0" t="0" r="r" b="b"/>
            <a:pathLst>
              <a:path w="653" h="248">
                <a:moveTo>
                  <a:pt x="652" y="247"/>
                </a:moveTo>
                <a:lnTo>
                  <a:pt x="0" y="0"/>
                </a:lnTo>
                <a:lnTo>
                  <a:pt x="25" y="0"/>
                </a:lnTo>
                <a:lnTo>
                  <a:pt x="652" y="237"/>
                </a:lnTo>
                <a:lnTo>
                  <a:pt x="652" y="247"/>
                </a:lnTo>
                <a:close/>
              </a:path>
            </a:pathLst>
          </a:custGeom>
          <a:solidFill>
            <a:srgbClr val="FBFCFD"/>
          </a:solidFill>
          <a:ln>
            <a:noFill/>
          </a:ln>
        </p:spPr>
      </p:sp>
      <p:sp>
        <p:nvSpPr>
          <p:cNvPr id="19546" name="Freeform 598"/>
          <p:cNvSpPr/>
          <p:nvPr/>
        </p:nvSpPr>
        <p:spPr>
          <a:xfrm>
            <a:off x="1621440" y="216360"/>
            <a:ext cx="226080" cy="85680"/>
          </a:xfrm>
          <a:custGeom>
            <a:avLst/>
            <a:gdLst/>
            <a:ahLst/>
            <a:cxnLst/>
            <a:rect l="0" t="0" r="r" b="b"/>
            <a:pathLst>
              <a:path w="628" h="238">
                <a:moveTo>
                  <a:pt x="627" y="237"/>
                </a:moveTo>
                <a:lnTo>
                  <a:pt x="0" y="0"/>
                </a:lnTo>
                <a:lnTo>
                  <a:pt x="25" y="0"/>
                </a:lnTo>
                <a:lnTo>
                  <a:pt x="627" y="228"/>
                </a:lnTo>
                <a:lnTo>
                  <a:pt x="627" y="237"/>
                </a:lnTo>
                <a:close/>
              </a:path>
            </a:pathLst>
          </a:custGeom>
          <a:solidFill>
            <a:srgbClr val="FCFCFD"/>
          </a:solidFill>
          <a:ln>
            <a:noFill/>
          </a:ln>
        </p:spPr>
      </p:sp>
      <p:sp>
        <p:nvSpPr>
          <p:cNvPr id="19547" name="Freeform 599"/>
          <p:cNvSpPr/>
          <p:nvPr/>
        </p:nvSpPr>
        <p:spPr>
          <a:xfrm>
            <a:off x="1630440" y="216360"/>
            <a:ext cx="217080" cy="82440"/>
          </a:xfrm>
          <a:custGeom>
            <a:avLst/>
            <a:gdLst/>
            <a:ahLst/>
            <a:cxnLst/>
            <a:rect l="0" t="0" r="r" b="b"/>
            <a:pathLst>
              <a:path w="603" h="229">
                <a:moveTo>
                  <a:pt x="602" y="228"/>
                </a:moveTo>
                <a:lnTo>
                  <a:pt x="0" y="0"/>
                </a:lnTo>
                <a:lnTo>
                  <a:pt x="100" y="0"/>
                </a:lnTo>
                <a:lnTo>
                  <a:pt x="602" y="189"/>
                </a:lnTo>
                <a:lnTo>
                  <a:pt x="602" y="228"/>
                </a:lnTo>
                <a:close/>
              </a:path>
            </a:pathLst>
          </a:custGeom>
          <a:solidFill>
            <a:srgbClr val="FCFDFD"/>
          </a:solidFill>
          <a:ln>
            <a:noFill/>
          </a:ln>
        </p:spPr>
      </p:sp>
      <p:sp>
        <p:nvSpPr>
          <p:cNvPr id="19548" name="Freeform 600"/>
          <p:cNvSpPr/>
          <p:nvPr/>
        </p:nvSpPr>
        <p:spPr>
          <a:xfrm>
            <a:off x="1666440" y="216360"/>
            <a:ext cx="181080" cy="68760"/>
          </a:xfrm>
          <a:custGeom>
            <a:avLst/>
            <a:gdLst/>
            <a:ahLst/>
            <a:cxnLst/>
            <a:rect l="0" t="0" r="r" b="b"/>
            <a:pathLst>
              <a:path w="503" h="191">
                <a:moveTo>
                  <a:pt x="502" y="190"/>
                </a:moveTo>
                <a:lnTo>
                  <a:pt x="0" y="0"/>
                </a:lnTo>
                <a:lnTo>
                  <a:pt x="25" y="0"/>
                </a:lnTo>
                <a:lnTo>
                  <a:pt x="502" y="180"/>
                </a:lnTo>
                <a:lnTo>
                  <a:pt x="502" y="190"/>
                </a:lnTo>
                <a:close/>
              </a:path>
            </a:pathLst>
          </a:custGeom>
          <a:solidFill>
            <a:srgbClr val="FCFDFD"/>
          </a:solidFill>
          <a:ln>
            <a:noFill/>
          </a:ln>
        </p:spPr>
      </p:sp>
      <p:sp>
        <p:nvSpPr>
          <p:cNvPr id="19549" name="Freeform 601"/>
          <p:cNvSpPr/>
          <p:nvPr/>
        </p:nvSpPr>
        <p:spPr>
          <a:xfrm>
            <a:off x="1675440" y="216360"/>
            <a:ext cx="172080" cy="65160"/>
          </a:xfrm>
          <a:custGeom>
            <a:avLst/>
            <a:gdLst/>
            <a:ahLst/>
            <a:cxnLst/>
            <a:rect l="0" t="0" r="r" b="b"/>
            <a:pathLst>
              <a:path w="478" h="181">
                <a:moveTo>
                  <a:pt x="477" y="180"/>
                </a:moveTo>
                <a:lnTo>
                  <a:pt x="0" y="0"/>
                </a:lnTo>
                <a:lnTo>
                  <a:pt x="25" y="0"/>
                </a:lnTo>
                <a:lnTo>
                  <a:pt x="477" y="171"/>
                </a:lnTo>
                <a:lnTo>
                  <a:pt x="477" y="180"/>
                </a:lnTo>
                <a:close/>
              </a:path>
            </a:pathLst>
          </a:custGeom>
          <a:solidFill>
            <a:srgbClr val="FDFDFE"/>
          </a:solidFill>
          <a:ln>
            <a:noFill/>
          </a:ln>
        </p:spPr>
      </p:sp>
      <p:sp>
        <p:nvSpPr>
          <p:cNvPr id="19550" name="Freeform 602"/>
          <p:cNvSpPr/>
          <p:nvPr/>
        </p:nvSpPr>
        <p:spPr>
          <a:xfrm>
            <a:off x="1684440" y="216360"/>
            <a:ext cx="163080" cy="61920"/>
          </a:xfrm>
          <a:custGeom>
            <a:avLst/>
            <a:gdLst/>
            <a:ahLst/>
            <a:cxnLst/>
            <a:rect l="0" t="0" r="r" b="b"/>
            <a:pathLst>
              <a:path w="453" h="172">
                <a:moveTo>
                  <a:pt x="452" y="171"/>
                </a:moveTo>
                <a:lnTo>
                  <a:pt x="0" y="0"/>
                </a:lnTo>
                <a:lnTo>
                  <a:pt x="25" y="0"/>
                </a:lnTo>
                <a:lnTo>
                  <a:pt x="452" y="160"/>
                </a:lnTo>
                <a:lnTo>
                  <a:pt x="452" y="171"/>
                </a:lnTo>
                <a:close/>
              </a:path>
            </a:pathLst>
          </a:custGeom>
          <a:solidFill>
            <a:srgbClr val="FDFDFE"/>
          </a:solidFill>
          <a:ln>
            <a:noFill/>
          </a:ln>
        </p:spPr>
      </p:sp>
      <p:sp>
        <p:nvSpPr>
          <p:cNvPr id="19551" name="Freeform 603"/>
          <p:cNvSpPr/>
          <p:nvPr/>
        </p:nvSpPr>
        <p:spPr>
          <a:xfrm>
            <a:off x="1693440" y="216360"/>
            <a:ext cx="154080" cy="58320"/>
          </a:xfrm>
          <a:custGeom>
            <a:avLst/>
            <a:gdLst/>
            <a:ahLst/>
            <a:cxnLst/>
            <a:rect l="0" t="0" r="r" b="b"/>
            <a:pathLst>
              <a:path w="428" h="162">
                <a:moveTo>
                  <a:pt x="427" y="161"/>
                </a:moveTo>
                <a:lnTo>
                  <a:pt x="0" y="0"/>
                </a:lnTo>
                <a:lnTo>
                  <a:pt x="25" y="0"/>
                </a:lnTo>
                <a:lnTo>
                  <a:pt x="427" y="152"/>
                </a:lnTo>
                <a:lnTo>
                  <a:pt x="427" y="161"/>
                </a:lnTo>
                <a:close/>
              </a:path>
            </a:pathLst>
          </a:custGeom>
          <a:solidFill>
            <a:srgbClr val="FDFEFE"/>
          </a:solidFill>
          <a:ln>
            <a:noFill/>
          </a:ln>
        </p:spPr>
      </p:sp>
      <p:sp>
        <p:nvSpPr>
          <p:cNvPr id="19552" name="Freeform 604"/>
          <p:cNvSpPr/>
          <p:nvPr/>
        </p:nvSpPr>
        <p:spPr>
          <a:xfrm>
            <a:off x="1702440" y="216360"/>
            <a:ext cx="145080" cy="55080"/>
          </a:xfrm>
          <a:custGeom>
            <a:avLst/>
            <a:gdLst/>
            <a:ahLst/>
            <a:cxnLst/>
            <a:rect l="0" t="0" r="r" b="b"/>
            <a:pathLst>
              <a:path w="403" h="153">
                <a:moveTo>
                  <a:pt x="402" y="152"/>
                </a:moveTo>
                <a:lnTo>
                  <a:pt x="0" y="0"/>
                </a:lnTo>
                <a:lnTo>
                  <a:pt x="50" y="0"/>
                </a:lnTo>
                <a:lnTo>
                  <a:pt x="402" y="133"/>
                </a:lnTo>
                <a:lnTo>
                  <a:pt x="402" y="152"/>
                </a:lnTo>
                <a:close/>
              </a:path>
            </a:pathLst>
          </a:custGeom>
          <a:solidFill>
            <a:srgbClr val="FDFEFE"/>
          </a:solidFill>
          <a:ln>
            <a:noFill/>
          </a:ln>
        </p:spPr>
      </p:sp>
      <p:sp>
        <p:nvSpPr>
          <p:cNvPr id="19553" name="Freeform 605"/>
          <p:cNvSpPr/>
          <p:nvPr/>
        </p:nvSpPr>
        <p:spPr>
          <a:xfrm>
            <a:off x="1720440" y="216360"/>
            <a:ext cx="127080" cy="48240"/>
          </a:xfrm>
          <a:custGeom>
            <a:avLst/>
            <a:gdLst/>
            <a:ahLst/>
            <a:cxnLst/>
            <a:rect l="0" t="0" r="r" b="b"/>
            <a:pathLst>
              <a:path w="353" h="134">
                <a:moveTo>
                  <a:pt x="352" y="133"/>
                </a:moveTo>
                <a:lnTo>
                  <a:pt x="0" y="0"/>
                </a:lnTo>
                <a:lnTo>
                  <a:pt x="25" y="0"/>
                </a:lnTo>
                <a:lnTo>
                  <a:pt x="352" y="123"/>
                </a:lnTo>
                <a:lnTo>
                  <a:pt x="352" y="133"/>
                </a:lnTo>
                <a:close/>
              </a:path>
            </a:pathLst>
          </a:custGeom>
          <a:solidFill>
            <a:srgbClr val="FDFEFE"/>
          </a:solidFill>
          <a:ln>
            <a:noFill/>
          </a:ln>
        </p:spPr>
      </p:sp>
      <p:sp>
        <p:nvSpPr>
          <p:cNvPr id="19554" name="Freeform 606"/>
          <p:cNvSpPr/>
          <p:nvPr/>
        </p:nvSpPr>
        <p:spPr>
          <a:xfrm>
            <a:off x="1729440" y="216360"/>
            <a:ext cx="118080" cy="45000"/>
          </a:xfrm>
          <a:custGeom>
            <a:avLst/>
            <a:gdLst/>
            <a:ahLst/>
            <a:cxnLst/>
            <a:rect l="0" t="0" r="r" b="b"/>
            <a:pathLst>
              <a:path w="328" h="125">
                <a:moveTo>
                  <a:pt x="327" y="124"/>
                </a:moveTo>
                <a:lnTo>
                  <a:pt x="0" y="0"/>
                </a:lnTo>
                <a:lnTo>
                  <a:pt x="25" y="0"/>
                </a:lnTo>
                <a:lnTo>
                  <a:pt x="327" y="114"/>
                </a:lnTo>
                <a:lnTo>
                  <a:pt x="327" y="124"/>
                </a:lnTo>
                <a:close/>
              </a:path>
            </a:pathLst>
          </a:custGeom>
          <a:solidFill>
            <a:srgbClr val="FEFEFE"/>
          </a:solidFill>
          <a:ln>
            <a:noFill/>
          </a:ln>
        </p:spPr>
      </p:sp>
      <p:sp>
        <p:nvSpPr>
          <p:cNvPr id="19555" name="Freeform 607"/>
          <p:cNvSpPr/>
          <p:nvPr/>
        </p:nvSpPr>
        <p:spPr>
          <a:xfrm>
            <a:off x="1738440" y="216360"/>
            <a:ext cx="109080" cy="41400"/>
          </a:xfrm>
          <a:custGeom>
            <a:avLst/>
            <a:gdLst/>
            <a:ahLst/>
            <a:cxnLst/>
            <a:rect l="0" t="0" r="r" b="b"/>
            <a:pathLst>
              <a:path w="303" h="115">
                <a:moveTo>
                  <a:pt x="302" y="114"/>
                </a:moveTo>
                <a:lnTo>
                  <a:pt x="0" y="0"/>
                </a:lnTo>
                <a:lnTo>
                  <a:pt x="101" y="0"/>
                </a:lnTo>
                <a:lnTo>
                  <a:pt x="302" y="76"/>
                </a:lnTo>
                <a:lnTo>
                  <a:pt x="302" y="114"/>
                </a:lnTo>
                <a:close/>
              </a:path>
            </a:pathLst>
          </a:custGeom>
          <a:solidFill>
            <a:srgbClr val="FEFEFE"/>
          </a:solidFill>
          <a:ln>
            <a:noFill/>
          </a:ln>
        </p:spPr>
      </p:sp>
      <p:sp>
        <p:nvSpPr>
          <p:cNvPr id="19556" name="Freeform 608"/>
          <p:cNvSpPr/>
          <p:nvPr/>
        </p:nvSpPr>
        <p:spPr>
          <a:xfrm>
            <a:off x="1774800" y="216360"/>
            <a:ext cx="72720" cy="27720"/>
          </a:xfrm>
          <a:custGeom>
            <a:avLst/>
            <a:gdLst/>
            <a:ahLst/>
            <a:cxnLst/>
            <a:rect l="0" t="0" r="r" b="b"/>
            <a:pathLst>
              <a:path w="202" h="77">
                <a:moveTo>
                  <a:pt x="201" y="76"/>
                </a:moveTo>
                <a:lnTo>
                  <a:pt x="0" y="0"/>
                </a:lnTo>
                <a:lnTo>
                  <a:pt x="25" y="0"/>
                </a:lnTo>
                <a:lnTo>
                  <a:pt x="201" y="67"/>
                </a:lnTo>
                <a:lnTo>
                  <a:pt x="201" y="76"/>
                </a:lnTo>
                <a:close/>
              </a:path>
            </a:pathLst>
          </a:custGeom>
          <a:solidFill>
            <a:srgbClr val="FEFEFF"/>
          </a:solidFill>
          <a:ln>
            <a:noFill/>
          </a:ln>
        </p:spPr>
      </p:sp>
      <p:sp>
        <p:nvSpPr>
          <p:cNvPr id="19557" name="Freeform 609"/>
          <p:cNvSpPr/>
          <p:nvPr/>
        </p:nvSpPr>
        <p:spPr>
          <a:xfrm>
            <a:off x="1783800" y="216360"/>
            <a:ext cx="63720" cy="24480"/>
          </a:xfrm>
          <a:custGeom>
            <a:avLst/>
            <a:gdLst/>
            <a:ahLst/>
            <a:cxnLst/>
            <a:rect l="0" t="0" r="r" b="b"/>
            <a:pathLst>
              <a:path w="177" h="68">
                <a:moveTo>
                  <a:pt x="176" y="67"/>
                </a:moveTo>
                <a:lnTo>
                  <a:pt x="0" y="0"/>
                </a:lnTo>
                <a:lnTo>
                  <a:pt x="25" y="0"/>
                </a:lnTo>
                <a:lnTo>
                  <a:pt x="176" y="57"/>
                </a:lnTo>
                <a:lnTo>
                  <a:pt x="176" y="67"/>
                </a:lnTo>
                <a:close/>
              </a:path>
            </a:pathLst>
          </a:custGeom>
          <a:solidFill>
            <a:srgbClr val="FEFFFF"/>
          </a:solidFill>
          <a:ln>
            <a:noFill/>
          </a:ln>
        </p:spPr>
      </p:sp>
      <p:sp>
        <p:nvSpPr>
          <p:cNvPr id="19558" name="Freeform 610"/>
          <p:cNvSpPr/>
          <p:nvPr/>
        </p:nvSpPr>
        <p:spPr>
          <a:xfrm>
            <a:off x="1792800" y="216360"/>
            <a:ext cx="54720" cy="20880"/>
          </a:xfrm>
          <a:custGeom>
            <a:avLst/>
            <a:gdLst/>
            <a:ahLst/>
            <a:cxnLst/>
            <a:rect l="0" t="0" r="r" b="b"/>
            <a:pathLst>
              <a:path w="152" h="58">
                <a:moveTo>
                  <a:pt x="151" y="57"/>
                </a:moveTo>
                <a:lnTo>
                  <a:pt x="0" y="0"/>
                </a:lnTo>
                <a:lnTo>
                  <a:pt x="25" y="0"/>
                </a:lnTo>
                <a:lnTo>
                  <a:pt x="151" y="48"/>
                </a:lnTo>
                <a:lnTo>
                  <a:pt x="151" y="57"/>
                </a:lnTo>
                <a:close/>
              </a:path>
            </a:pathLst>
          </a:custGeom>
          <a:solidFill>
            <a:srgbClr val="FEFFFF"/>
          </a:solidFill>
          <a:ln>
            <a:noFill/>
          </a:ln>
        </p:spPr>
      </p:sp>
      <p:sp>
        <p:nvSpPr>
          <p:cNvPr id="19559" name="Freeform 611"/>
          <p:cNvSpPr/>
          <p:nvPr/>
        </p:nvSpPr>
        <p:spPr>
          <a:xfrm>
            <a:off x="1801800" y="216360"/>
            <a:ext cx="45720" cy="17640"/>
          </a:xfrm>
          <a:custGeom>
            <a:avLst/>
            <a:gdLst/>
            <a:ahLst/>
            <a:cxnLst/>
            <a:rect l="0" t="0" r="r" b="b"/>
            <a:pathLst>
              <a:path w="127" h="49">
                <a:moveTo>
                  <a:pt x="126" y="48"/>
                </a:moveTo>
                <a:lnTo>
                  <a:pt x="0" y="0"/>
                </a:lnTo>
                <a:lnTo>
                  <a:pt x="25" y="0"/>
                </a:lnTo>
                <a:lnTo>
                  <a:pt x="126" y="38"/>
                </a:lnTo>
                <a:lnTo>
                  <a:pt x="126" y="48"/>
                </a:lnTo>
                <a:close/>
              </a:path>
            </a:pathLst>
          </a:custGeom>
          <a:solidFill>
            <a:srgbClr val="FFFFFF"/>
          </a:solidFill>
          <a:ln>
            <a:noFill/>
          </a:ln>
        </p:spPr>
      </p:sp>
      <p:sp>
        <p:nvSpPr>
          <p:cNvPr id="19560" name="Freeform 612"/>
          <p:cNvSpPr/>
          <p:nvPr/>
        </p:nvSpPr>
        <p:spPr>
          <a:xfrm>
            <a:off x="1810800" y="216360"/>
            <a:ext cx="36720" cy="14040"/>
          </a:xfrm>
          <a:custGeom>
            <a:avLst/>
            <a:gdLst/>
            <a:ahLst/>
            <a:cxnLst/>
            <a:rect l="0" t="0" r="r" b="b"/>
            <a:pathLst>
              <a:path w="102" h="39">
                <a:moveTo>
                  <a:pt x="101" y="38"/>
                </a:moveTo>
                <a:lnTo>
                  <a:pt x="0" y="0"/>
                </a:lnTo>
                <a:lnTo>
                  <a:pt x="101" y="0"/>
                </a:lnTo>
                <a:lnTo>
                  <a:pt x="101" y="38"/>
                </a:lnTo>
                <a:close/>
              </a:path>
            </a:pathLst>
          </a:custGeom>
          <a:solidFill>
            <a:srgbClr val="FFFFFF"/>
          </a:solidFill>
          <a:ln>
            <a:noFill/>
          </a:ln>
        </p:spPr>
      </p:sp>
      <p:sp>
        <p:nvSpPr>
          <p:cNvPr id="19561" name="Freeform 613"/>
          <p:cNvSpPr/>
          <p:nvPr/>
        </p:nvSpPr>
        <p:spPr>
          <a:xfrm>
            <a:off x="196560" y="970560"/>
            <a:ext cx="30960" cy="12960"/>
          </a:xfrm>
          <a:custGeom>
            <a:avLst/>
            <a:gdLst/>
            <a:ahLst/>
            <a:cxnLst/>
            <a:rect l="0" t="0" r="r" b="b"/>
            <a:pathLst>
              <a:path w="86" h="36">
                <a:moveTo>
                  <a:pt x="0" y="35"/>
                </a:moveTo>
                <a:lnTo>
                  <a:pt x="0" y="0"/>
                </a:lnTo>
                <a:lnTo>
                  <a:pt x="85" y="35"/>
                </a:lnTo>
                <a:lnTo>
                  <a:pt x="0" y="35"/>
                </a:lnTo>
                <a:close/>
              </a:path>
            </a:pathLst>
          </a:custGeom>
          <a:solidFill>
            <a:srgbClr val="FFFFFF"/>
          </a:solidFill>
          <a:ln>
            <a:noFill/>
          </a:ln>
        </p:spPr>
      </p:sp>
      <p:sp>
        <p:nvSpPr>
          <p:cNvPr id="19562" name="Freeform 614"/>
          <p:cNvSpPr/>
          <p:nvPr/>
        </p:nvSpPr>
        <p:spPr>
          <a:xfrm>
            <a:off x="196560" y="967680"/>
            <a:ext cx="38520" cy="15840"/>
          </a:xfrm>
          <a:custGeom>
            <a:avLst/>
            <a:gdLst/>
            <a:ahLst/>
            <a:cxnLst/>
            <a:rect l="0" t="0" r="r" b="b"/>
            <a:pathLst>
              <a:path w="107" h="44">
                <a:moveTo>
                  <a:pt x="85" y="43"/>
                </a:moveTo>
                <a:lnTo>
                  <a:pt x="0" y="8"/>
                </a:lnTo>
                <a:lnTo>
                  <a:pt x="0" y="0"/>
                </a:lnTo>
                <a:lnTo>
                  <a:pt x="106" y="43"/>
                </a:lnTo>
                <a:lnTo>
                  <a:pt x="85" y="43"/>
                </a:lnTo>
                <a:close/>
              </a:path>
            </a:pathLst>
          </a:custGeom>
          <a:solidFill>
            <a:srgbClr val="FEFEFE"/>
          </a:solidFill>
          <a:ln>
            <a:noFill/>
          </a:ln>
        </p:spPr>
      </p:sp>
      <p:sp>
        <p:nvSpPr>
          <p:cNvPr id="19563" name="Freeform 615"/>
          <p:cNvSpPr/>
          <p:nvPr/>
        </p:nvSpPr>
        <p:spPr>
          <a:xfrm>
            <a:off x="196560" y="964800"/>
            <a:ext cx="46080" cy="18720"/>
          </a:xfrm>
          <a:custGeom>
            <a:avLst/>
            <a:gdLst/>
            <a:ahLst/>
            <a:cxnLst/>
            <a:rect l="0" t="0" r="r" b="b"/>
            <a:pathLst>
              <a:path w="128" h="52">
                <a:moveTo>
                  <a:pt x="106" y="51"/>
                </a:moveTo>
                <a:lnTo>
                  <a:pt x="0" y="8"/>
                </a:lnTo>
                <a:lnTo>
                  <a:pt x="0" y="0"/>
                </a:lnTo>
                <a:lnTo>
                  <a:pt x="127" y="51"/>
                </a:lnTo>
                <a:lnTo>
                  <a:pt x="106" y="51"/>
                </a:lnTo>
                <a:close/>
              </a:path>
            </a:pathLst>
          </a:custGeom>
          <a:solidFill>
            <a:srgbClr val="FEFEFE"/>
          </a:solidFill>
          <a:ln>
            <a:noFill/>
          </a:ln>
        </p:spPr>
      </p:sp>
      <p:sp>
        <p:nvSpPr>
          <p:cNvPr id="19564" name="Freeform 616"/>
          <p:cNvSpPr/>
          <p:nvPr/>
        </p:nvSpPr>
        <p:spPr>
          <a:xfrm>
            <a:off x="196560" y="958680"/>
            <a:ext cx="61200" cy="24840"/>
          </a:xfrm>
          <a:custGeom>
            <a:avLst/>
            <a:gdLst/>
            <a:ahLst/>
            <a:cxnLst/>
            <a:rect l="0" t="0" r="r" b="b"/>
            <a:pathLst>
              <a:path w="170" h="69">
                <a:moveTo>
                  <a:pt x="127" y="68"/>
                </a:moveTo>
                <a:lnTo>
                  <a:pt x="0" y="17"/>
                </a:lnTo>
                <a:lnTo>
                  <a:pt x="0" y="0"/>
                </a:lnTo>
                <a:lnTo>
                  <a:pt x="169" y="68"/>
                </a:lnTo>
                <a:lnTo>
                  <a:pt x="127" y="68"/>
                </a:lnTo>
                <a:close/>
              </a:path>
            </a:pathLst>
          </a:custGeom>
          <a:solidFill>
            <a:srgbClr val="FEFEFE"/>
          </a:solidFill>
          <a:ln>
            <a:noFill/>
          </a:ln>
        </p:spPr>
      </p:sp>
      <p:sp>
        <p:nvSpPr>
          <p:cNvPr id="19565" name="Freeform 617"/>
          <p:cNvSpPr/>
          <p:nvPr/>
        </p:nvSpPr>
        <p:spPr>
          <a:xfrm>
            <a:off x="196560" y="946440"/>
            <a:ext cx="91800" cy="37080"/>
          </a:xfrm>
          <a:custGeom>
            <a:avLst/>
            <a:gdLst/>
            <a:ahLst/>
            <a:cxnLst/>
            <a:rect l="0" t="0" r="r" b="b"/>
            <a:pathLst>
              <a:path w="255" h="103">
                <a:moveTo>
                  <a:pt x="169" y="102"/>
                </a:moveTo>
                <a:lnTo>
                  <a:pt x="0" y="35"/>
                </a:lnTo>
                <a:lnTo>
                  <a:pt x="0" y="0"/>
                </a:lnTo>
                <a:lnTo>
                  <a:pt x="254" y="102"/>
                </a:lnTo>
                <a:lnTo>
                  <a:pt x="169" y="102"/>
                </a:lnTo>
                <a:close/>
              </a:path>
            </a:pathLst>
          </a:custGeom>
          <a:solidFill>
            <a:srgbClr val="FEFEFE"/>
          </a:solidFill>
          <a:ln>
            <a:noFill/>
          </a:ln>
        </p:spPr>
      </p:sp>
      <p:sp>
        <p:nvSpPr>
          <p:cNvPr id="19566" name="Freeform 618"/>
          <p:cNvSpPr/>
          <p:nvPr/>
        </p:nvSpPr>
        <p:spPr>
          <a:xfrm>
            <a:off x="196560" y="943560"/>
            <a:ext cx="99360" cy="39960"/>
          </a:xfrm>
          <a:custGeom>
            <a:avLst/>
            <a:gdLst/>
            <a:ahLst/>
            <a:cxnLst/>
            <a:rect l="0" t="0" r="r" b="b"/>
            <a:pathLst>
              <a:path w="276" h="111">
                <a:moveTo>
                  <a:pt x="254" y="110"/>
                </a:moveTo>
                <a:lnTo>
                  <a:pt x="0" y="8"/>
                </a:lnTo>
                <a:lnTo>
                  <a:pt x="0" y="0"/>
                </a:lnTo>
                <a:lnTo>
                  <a:pt x="275" y="110"/>
                </a:lnTo>
                <a:lnTo>
                  <a:pt x="254" y="110"/>
                </a:lnTo>
                <a:close/>
              </a:path>
            </a:pathLst>
          </a:custGeom>
          <a:solidFill>
            <a:srgbClr val="FEFDFD"/>
          </a:solidFill>
          <a:ln>
            <a:noFill/>
          </a:ln>
        </p:spPr>
      </p:sp>
      <p:sp>
        <p:nvSpPr>
          <p:cNvPr id="19567" name="Freeform 619"/>
          <p:cNvSpPr/>
          <p:nvPr/>
        </p:nvSpPr>
        <p:spPr>
          <a:xfrm>
            <a:off x="196560" y="940320"/>
            <a:ext cx="106920" cy="43200"/>
          </a:xfrm>
          <a:custGeom>
            <a:avLst/>
            <a:gdLst/>
            <a:ahLst/>
            <a:cxnLst/>
            <a:rect l="0" t="0" r="r" b="b"/>
            <a:pathLst>
              <a:path w="297" h="120">
                <a:moveTo>
                  <a:pt x="275" y="119"/>
                </a:moveTo>
                <a:lnTo>
                  <a:pt x="0" y="9"/>
                </a:lnTo>
                <a:lnTo>
                  <a:pt x="0" y="0"/>
                </a:lnTo>
                <a:lnTo>
                  <a:pt x="296" y="119"/>
                </a:lnTo>
                <a:lnTo>
                  <a:pt x="275" y="119"/>
                </a:lnTo>
                <a:close/>
              </a:path>
            </a:pathLst>
          </a:custGeom>
          <a:solidFill>
            <a:srgbClr val="FEFDFD"/>
          </a:solidFill>
          <a:ln>
            <a:noFill/>
          </a:ln>
        </p:spPr>
      </p:sp>
      <p:sp>
        <p:nvSpPr>
          <p:cNvPr id="19568" name="Freeform 620"/>
          <p:cNvSpPr/>
          <p:nvPr/>
        </p:nvSpPr>
        <p:spPr>
          <a:xfrm>
            <a:off x="196560" y="934560"/>
            <a:ext cx="122040" cy="48960"/>
          </a:xfrm>
          <a:custGeom>
            <a:avLst/>
            <a:gdLst/>
            <a:ahLst/>
            <a:cxnLst/>
            <a:rect l="0" t="0" r="r" b="b"/>
            <a:pathLst>
              <a:path w="339" h="136">
                <a:moveTo>
                  <a:pt x="295" y="135"/>
                </a:moveTo>
                <a:lnTo>
                  <a:pt x="0" y="16"/>
                </a:lnTo>
                <a:lnTo>
                  <a:pt x="0" y="0"/>
                </a:lnTo>
                <a:lnTo>
                  <a:pt x="338" y="135"/>
                </a:lnTo>
                <a:lnTo>
                  <a:pt x="295" y="135"/>
                </a:lnTo>
                <a:close/>
              </a:path>
            </a:pathLst>
          </a:custGeom>
          <a:solidFill>
            <a:srgbClr val="FDFDFD"/>
          </a:solidFill>
          <a:ln>
            <a:noFill/>
          </a:ln>
        </p:spPr>
      </p:sp>
      <p:sp>
        <p:nvSpPr>
          <p:cNvPr id="19569" name="Freeform 621"/>
          <p:cNvSpPr/>
          <p:nvPr/>
        </p:nvSpPr>
        <p:spPr>
          <a:xfrm>
            <a:off x="196560" y="928440"/>
            <a:ext cx="137160" cy="55080"/>
          </a:xfrm>
          <a:custGeom>
            <a:avLst/>
            <a:gdLst/>
            <a:ahLst/>
            <a:cxnLst/>
            <a:rect l="0" t="0" r="r" b="b"/>
            <a:pathLst>
              <a:path w="381" h="153">
                <a:moveTo>
                  <a:pt x="338" y="152"/>
                </a:moveTo>
                <a:lnTo>
                  <a:pt x="0" y="17"/>
                </a:lnTo>
                <a:lnTo>
                  <a:pt x="0" y="0"/>
                </a:lnTo>
                <a:lnTo>
                  <a:pt x="380" y="152"/>
                </a:lnTo>
                <a:lnTo>
                  <a:pt x="338" y="152"/>
                </a:lnTo>
                <a:close/>
              </a:path>
            </a:pathLst>
          </a:custGeom>
          <a:solidFill>
            <a:srgbClr val="FDFDFD"/>
          </a:solidFill>
          <a:ln>
            <a:noFill/>
          </a:ln>
        </p:spPr>
      </p:sp>
      <p:sp>
        <p:nvSpPr>
          <p:cNvPr id="19570" name="Freeform 622"/>
          <p:cNvSpPr/>
          <p:nvPr/>
        </p:nvSpPr>
        <p:spPr>
          <a:xfrm>
            <a:off x="196560" y="925200"/>
            <a:ext cx="145080" cy="58320"/>
          </a:xfrm>
          <a:custGeom>
            <a:avLst/>
            <a:gdLst/>
            <a:ahLst/>
            <a:cxnLst/>
            <a:rect l="0" t="0" r="r" b="b"/>
            <a:pathLst>
              <a:path w="403" h="162">
                <a:moveTo>
                  <a:pt x="380" y="161"/>
                </a:moveTo>
                <a:lnTo>
                  <a:pt x="0" y="9"/>
                </a:lnTo>
                <a:lnTo>
                  <a:pt x="0" y="0"/>
                </a:lnTo>
                <a:lnTo>
                  <a:pt x="402" y="161"/>
                </a:lnTo>
                <a:lnTo>
                  <a:pt x="380" y="161"/>
                </a:lnTo>
                <a:close/>
              </a:path>
            </a:pathLst>
          </a:custGeom>
          <a:solidFill>
            <a:srgbClr val="FDFCFC"/>
          </a:solidFill>
          <a:ln>
            <a:noFill/>
          </a:ln>
        </p:spPr>
      </p:sp>
      <p:sp>
        <p:nvSpPr>
          <p:cNvPr id="19571" name="Freeform 623"/>
          <p:cNvSpPr/>
          <p:nvPr/>
        </p:nvSpPr>
        <p:spPr>
          <a:xfrm>
            <a:off x="196560" y="92232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19572" name="Freeform 624"/>
          <p:cNvSpPr/>
          <p:nvPr/>
        </p:nvSpPr>
        <p:spPr>
          <a:xfrm>
            <a:off x="196560" y="910080"/>
            <a:ext cx="182880" cy="73440"/>
          </a:xfrm>
          <a:custGeom>
            <a:avLst/>
            <a:gdLst/>
            <a:ahLst/>
            <a:cxnLst/>
            <a:rect l="0" t="0" r="r" b="b"/>
            <a:pathLst>
              <a:path w="508" h="204">
                <a:moveTo>
                  <a:pt x="423" y="203"/>
                </a:moveTo>
                <a:lnTo>
                  <a:pt x="0" y="34"/>
                </a:lnTo>
                <a:lnTo>
                  <a:pt x="0" y="0"/>
                </a:lnTo>
                <a:lnTo>
                  <a:pt x="507" y="203"/>
                </a:lnTo>
                <a:lnTo>
                  <a:pt x="423" y="203"/>
                </a:lnTo>
                <a:close/>
              </a:path>
            </a:pathLst>
          </a:custGeom>
          <a:solidFill>
            <a:srgbClr val="FCFCFC"/>
          </a:solidFill>
          <a:ln>
            <a:noFill/>
          </a:ln>
        </p:spPr>
      </p:sp>
      <p:sp>
        <p:nvSpPr>
          <p:cNvPr id="19573" name="Freeform 625"/>
          <p:cNvSpPr/>
          <p:nvPr/>
        </p:nvSpPr>
        <p:spPr>
          <a:xfrm>
            <a:off x="196560" y="907200"/>
            <a:ext cx="190440" cy="76320"/>
          </a:xfrm>
          <a:custGeom>
            <a:avLst/>
            <a:gdLst/>
            <a:ahLst/>
            <a:cxnLst/>
            <a:rect l="0" t="0" r="r" b="b"/>
            <a:pathLst>
              <a:path w="529" h="212">
                <a:moveTo>
                  <a:pt x="507" y="211"/>
                </a:moveTo>
                <a:lnTo>
                  <a:pt x="0" y="8"/>
                </a:lnTo>
                <a:lnTo>
                  <a:pt x="0" y="0"/>
                </a:lnTo>
                <a:lnTo>
                  <a:pt x="528" y="211"/>
                </a:lnTo>
                <a:lnTo>
                  <a:pt x="507" y="211"/>
                </a:lnTo>
                <a:close/>
              </a:path>
            </a:pathLst>
          </a:custGeom>
          <a:solidFill>
            <a:srgbClr val="FBFBFB"/>
          </a:solidFill>
          <a:ln>
            <a:noFill/>
          </a:ln>
        </p:spPr>
      </p:sp>
      <p:sp>
        <p:nvSpPr>
          <p:cNvPr id="19574" name="Freeform 626"/>
          <p:cNvSpPr/>
          <p:nvPr/>
        </p:nvSpPr>
        <p:spPr>
          <a:xfrm>
            <a:off x="196560" y="904320"/>
            <a:ext cx="198000" cy="79200"/>
          </a:xfrm>
          <a:custGeom>
            <a:avLst/>
            <a:gdLst/>
            <a:ahLst/>
            <a:cxnLst/>
            <a:rect l="0" t="0" r="r" b="b"/>
            <a:pathLst>
              <a:path w="550" h="220">
                <a:moveTo>
                  <a:pt x="528" y="219"/>
                </a:moveTo>
                <a:lnTo>
                  <a:pt x="0" y="8"/>
                </a:lnTo>
                <a:lnTo>
                  <a:pt x="0" y="0"/>
                </a:lnTo>
                <a:lnTo>
                  <a:pt x="549" y="219"/>
                </a:lnTo>
                <a:lnTo>
                  <a:pt x="528" y="219"/>
                </a:lnTo>
                <a:close/>
              </a:path>
            </a:pathLst>
          </a:custGeom>
          <a:solidFill>
            <a:srgbClr val="FBFBFB"/>
          </a:solidFill>
          <a:ln>
            <a:noFill/>
          </a:ln>
        </p:spPr>
      </p:sp>
      <p:sp>
        <p:nvSpPr>
          <p:cNvPr id="19575" name="Freeform 627"/>
          <p:cNvSpPr/>
          <p:nvPr/>
        </p:nvSpPr>
        <p:spPr>
          <a:xfrm>
            <a:off x="196560" y="898200"/>
            <a:ext cx="213120" cy="85320"/>
          </a:xfrm>
          <a:custGeom>
            <a:avLst/>
            <a:gdLst/>
            <a:ahLst/>
            <a:cxnLst/>
            <a:rect l="0" t="0" r="r" b="b"/>
            <a:pathLst>
              <a:path w="592" h="237">
                <a:moveTo>
                  <a:pt x="549" y="236"/>
                </a:moveTo>
                <a:lnTo>
                  <a:pt x="0" y="17"/>
                </a:lnTo>
                <a:lnTo>
                  <a:pt x="0" y="0"/>
                </a:lnTo>
                <a:lnTo>
                  <a:pt x="591" y="236"/>
                </a:lnTo>
                <a:lnTo>
                  <a:pt x="549" y="236"/>
                </a:lnTo>
                <a:close/>
              </a:path>
            </a:pathLst>
          </a:custGeom>
          <a:solidFill>
            <a:srgbClr val="FBFBFB"/>
          </a:solidFill>
          <a:ln>
            <a:noFill/>
          </a:ln>
        </p:spPr>
      </p:sp>
      <p:sp>
        <p:nvSpPr>
          <p:cNvPr id="19576" name="Freeform 628"/>
          <p:cNvSpPr/>
          <p:nvPr/>
        </p:nvSpPr>
        <p:spPr>
          <a:xfrm>
            <a:off x="196560" y="894960"/>
            <a:ext cx="221040" cy="88560"/>
          </a:xfrm>
          <a:custGeom>
            <a:avLst/>
            <a:gdLst/>
            <a:ahLst/>
            <a:cxnLst/>
            <a:rect l="0" t="0" r="r" b="b"/>
            <a:pathLst>
              <a:path w="614" h="246">
                <a:moveTo>
                  <a:pt x="591" y="245"/>
                </a:moveTo>
                <a:lnTo>
                  <a:pt x="0" y="9"/>
                </a:lnTo>
                <a:lnTo>
                  <a:pt x="0" y="0"/>
                </a:lnTo>
                <a:lnTo>
                  <a:pt x="613" y="245"/>
                </a:lnTo>
                <a:lnTo>
                  <a:pt x="591" y="245"/>
                </a:lnTo>
                <a:close/>
              </a:path>
            </a:pathLst>
          </a:custGeom>
          <a:solidFill>
            <a:srgbClr val="FBFAFA"/>
          </a:solidFill>
          <a:ln>
            <a:noFill/>
          </a:ln>
        </p:spPr>
      </p:sp>
      <p:sp>
        <p:nvSpPr>
          <p:cNvPr id="19577" name="Freeform 629"/>
          <p:cNvSpPr/>
          <p:nvPr/>
        </p:nvSpPr>
        <p:spPr>
          <a:xfrm>
            <a:off x="196560" y="892080"/>
            <a:ext cx="228600" cy="91440"/>
          </a:xfrm>
          <a:custGeom>
            <a:avLst/>
            <a:gdLst/>
            <a:ahLst/>
            <a:cxnLst/>
            <a:rect l="0" t="0" r="r" b="b"/>
            <a:pathLst>
              <a:path w="635" h="254">
                <a:moveTo>
                  <a:pt x="613" y="253"/>
                </a:moveTo>
                <a:lnTo>
                  <a:pt x="0" y="8"/>
                </a:lnTo>
                <a:lnTo>
                  <a:pt x="0" y="0"/>
                </a:lnTo>
                <a:lnTo>
                  <a:pt x="634" y="253"/>
                </a:lnTo>
                <a:lnTo>
                  <a:pt x="613" y="253"/>
                </a:lnTo>
                <a:close/>
              </a:path>
            </a:pathLst>
          </a:custGeom>
          <a:solidFill>
            <a:srgbClr val="FBFAFA"/>
          </a:solidFill>
          <a:ln>
            <a:noFill/>
          </a:ln>
        </p:spPr>
      </p:sp>
      <p:sp>
        <p:nvSpPr>
          <p:cNvPr id="19578" name="Freeform 630"/>
          <p:cNvSpPr/>
          <p:nvPr/>
        </p:nvSpPr>
        <p:spPr>
          <a:xfrm>
            <a:off x="196560" y="885960"/>
            <a:ext cx="243720" cy="97560"/>
          </a:xfrm>
          <a:custGeom>
            <a:avLst/>
            <a:gdLst/>
            <a:ahLst/>
            <a:cxnLst/>
            <a:rect l="0" t="0" r="r" b="b"/>
            <a:pathLst>
              <a:path w="677" h="271">
                <a:moveTo>
                  <a:pt x="634" y="270"/>
                </a:moveTo>
                <a:lnTo>
                  <a:pt x="0" y="17"/>
                </a:lnTo>
                <a:lnTo>
                  <a:pt x="0" y="0"/>
                </a:lnTo>
                <a:lnTo>
                  <a:pt x="676" y="270"/>
                </a:lnTo>
                <a:lnTo>
                  <a:pt x="634" y="270"/>
                </a:lnTo>
                <a:close/>
              </a:path>
            </a:pathLst>
          </a:custGeom>
          <a:solidFill>
            <a:srgbClr val="FAFAFA"/>
          </a:solidFill>
          <a:ln>
            <a:noFill/>
          </a:ln>
        </p:spPr>
      </p:sp>
      <p:sp>
        <p:nvSpPr>
          <p:cNvPr id="19579" name="Freeform 631"/>
          <p:cNvSpPr/>
          <p:nvPr/>
        </p:nvSpPr>
        <p:spPr>
          <a:xfrm>
            <a:off x="196560" y="883080"/>
            <a:ext cx="251280" cy="100440"/>
          </a:xfrm>
          <a:custGeom>
            <a:avLst/>
            <a:gdLst/>
            <a:ahLst/>
            <a:cxnLst/>
            <a:rect l="0" t="0" r="r" b="b"/>
            <a:pathLst>
              <a:path w="698" h="279">
                <a:moveTo>
                  <a:pt x="676" y="278"/>
                </a:moveTo>
                <a:lnTo>
                  <a:pt x="0" y="8"/>
                </a:lnTo>
                <a:lnTo>
                  <a:pt x="0" y="0"/>
                </a:lnTo>
                <a:lnTo>
                  <a:pt x="697" y="278"/>
                </a:lnTo>
                <a:lnTo>
                  <a:pt x="676" y="278"/>
                </a:lnTo>
                <a:close/>
              </a:path>
            </a:pathLst>
          </a:custGeom>
          <a:solidFill>
            <a:srgbClr val="FAF9F9"/>
          </a:solidFill>
          <a:ln>
            <a:noFill/>
          </a:ln>
        </p:spPr>
      </p:sp>
      <p:sp>
        <p:nvSpPr>
          <p:cNvPr id="19580" name="Freeform 632"/>
          <p:cNvSpPr/>
          <p:nvPr/>
        </p:nvSpPr>
        <p:spPr>
          <a:xfrm>
            <a:off x="196560" y="879840"/>
            <a:ext cx="258840" cy="103680"/>
          </a:xfrm>
          <a:custGeom>
            <a:avLst/>
            <a:gdLst/>
            <a:ahLst/>
            <a:cxnLst/>
            <a:rect l="0" t="0" r="r" b="b"/>
            <a:pathLst>
              <a:path w="719" h="288">
                <a:moveTo>
                  <a:pt x="697" y="287"/>
                </a:moveTo>
                <a:lnTo>
                  <a:pt x="0" y="9"/>
                </a:lnTo>
                <a:lnTo>
                  <a:pt x="0" y="0"/>
                </a:lnTo>
                <a:lnTo>
                  <a:pt x="718" y="287"/>
                </a:lnTo>
                <a:lnTo>
                  <a:pt x="697" y="287"/>
                </a:lnTo>
                <a:close/>
              </a:path>
            </a:pathLst>
          </a:custGeom>
          <a:solidFill>
            <a:srgbClr val="FAF9F9"/>
          </a:solidFill>
          <a:ln>
            <a:noFill/>
          </a:ln>
        </p:spPr>
      </p:sp>
      <p:sp>
        <p:nvSpPr>
          <p:cNvPr id="19581" name="Freeform 633"/>
          <p:cNvSpPr/>
          <p:nvPr/>
        </p:nvSpPr>
        <p:spPr>
          <a:xfrm>
            <a:off x="196560" y="874080"/>
            <a:ext cx="273960" cy="109440"/>
          </a:xfrm>
          <a:custGeom>
            <a:avLst/>
            <a:gdLst/>
            <a:ahLst/>
            <a:cxnLst/>
            <a:rect l="0" t="0" r="r" b="b"/>
            <a:pathLst>
              <a:path w="761" h="304">
                <a:moveTo>
                  <a:pt x="718" y="303"/>
                </a:moveTo>
                <a:lnTo>
                  <a:pt x="0" y="16"/>
                </a:lnTo>
                <a:lnTo>
                  <a:pt x="0" y="0"/>
                </a:lnTo>
                <a:lnTo>
                  <a:pt x="760" y="303"/>
                </a:lnTo>
                <a:lnTo>
                  <a:pt x="718" y="303"/>
                </a:lnTo>
                <a:close/>
              </a:path>
            </a:pathLst>
          </a:custGeom>
          <a:solidFill>
            <a:srgbClr val="F9F9F9"/>
          </a:solidFill>
          <a:ln>
            <a:noFill/>
          </a:ln>
        </p:spPr>
      </p:sp>
      <p:sp>
        <p:nvSpPr>
          <p:cNvPr id="19582" name="Freeform 634"/>
          <p:cNvSpPr/>
          <p:nvPr/>
        </p:nvSpPr>
        <p:spPr>
          <a:xfrm>
            <a:off x="196560" y="870840"/>
            <a:ext cx="281520" cy="112680"/>
          </a:xfrm>
          <a:custGeom>
            <a:avLst/>
            <a:gdLst/>
            <a:ahLst/>
            <a:cxnLst/>
            <a:rect l="0" t="0" r="r" b="b"/>
            <a:pathLst>
              <a:path w="782" h="313">
                <a:moveTo>
                  <a:pt x="760" y="312"/>
                </a:moveTo>
                <a:lnTo>
                  <a:pt x="0" y="9"/>
                </a:lnTo>
                <a:lnTo>
                  <a:pt x="0" y="0"/>
                </a:lnTo>
                <a:lnTo>
                  <a:pt x="781" y="312"/>
                </a:lnTo>
                <a:lnTo>
                  <a:pt x="760" y="312"/>
                </a:lnTo>
                <a:close/>
              </a:path>
            </a:pathLst>
          </a:custGeom>
          <a:solidFill>
            <a:srgbClr val="F9F8F8"/>
          </a:solidFill>
          <a:ln>
            <a:noFill/>
          </a:ln>
        </p:spPr>
      </p:sp>
      <p:sp>
        <p:nvSpPr>
          <p:cNvPr id="19583" name="Freeform 635"/>
          <p:cNvSpPr/>
          <p:nvPr/>
        </p:nvSpPr>
        <p:spPr>
          <a:xfrm>
            <a:off x="196560" y="867960"/>
            <a:ext cx="289080" cy="115560"/>
          </a:xfrm>
          <a:custGeom>
            <a:avLst/>
            <a:gdLst/>
            <a:ahLst/>
            <a:cxnLst/>
            <a:rect l="0" t="0" r="r" b="b"/>
            <a:pathLst>
              <a:path w="803" h="321">
                <a:moveTo>
                  <a:pt x="781" y="320"/>
                </a:moveTo>
                <a:lnTo>
                  <a:pt x="0" y="8"/>
                </a:lnTo>
                <a:lnTo>
                  <a:pt x="0" y="0"/>
                </a:lnTo>
                <a:lnTo>
                  <a:pt x="802" y="320"/>
                </a:lnTo>
                <a:lnTo>
                  <a:pt x="781" y="320"/>
                </a:lnTo>
                <a:close/>
              </a:path>
            </a:pathLst>
          </a:custGeom>
          <a:solidFill>
            <a:srgbClr val="F9F8F8"/>
          </a:solidFill>
          <a:ln>
            <a:noFill/>
          </a:ln>
        </p:spPr>
      </p:sp>
      <p:sp>
        <p:nvSpPr>
          <p:cNvPr id="19584" name="Freeform 636"/>
          <p:cNvSpPr/>
          <p:nvPr/>
        </p:nvSpPr>
        <p:spPr>
          <a:xfrm>
            <a:off x="196560" y="861840"/>
            <a:ext cx="304560" cy="121680"/>
          </a:xfrm>
          <a:custGeom>
            <a:avLst/>
            <a:gdLst/>
            <a:ahLst/>
            <a:cxnLst/>
            <a:rect l="0" t="0" r="r" b="b"/>
            <a:pathLst>
              <a:path w="846" h="338">
                <a:moveTo>
                  <a:pt x="802" y="337"/>
                </a:moveTo>
                <a:lnTo>
                  <a:pt x="0" y="17"/>
                </a:lnTo>
                <a:lnTo>
                  <a:pt x="0" y="0"/>
                </a:lnTo>
                <a:lnTo>
                  <a:pt x="845" y="337"/>
                </a:lnTo>
                <a:lnTo>
                  <a:pt x="802" y="337"/>
                </a:lnTo>
                <a:close/>
              </a:path>
            </a:pathLst>
          </a:custGeom>
          <a:solidFill>
            <a:srgbClr val="F8F8F8"/>
          </a:solidFill>
          <a:ln>
            <a:noFill/>
          </a:ln>
        </p:spPr>
      </p:sp>
      <p:sp>
        <p:nvSpPr>
          <p:cNvPr id="19585" name="Freeform 637"/>
          <p:cNvSpPr/>
          <p:nvPr/>
        </p:nvSpPr>
        <p:spPr>
          <a:xfrm>
            <a:off x="196560" y="855720"/>
            <a:ext cx="319680" cy="127800"/>
          </a:xfrm>
          <a:custGeom>
            <a:avLst/>
            <a:gdLst/>
            <a:ahLst/>
            <a:cxnLst/>
            <a:rect l="0" t="0" r="r" b="b"/>
            <a:pathLst>
              <a:path w="888" h="355">
                <a:moveTo>
                  <a:pt x="845" y="354"/>
                </a:moveTo>
                <a:lnTo>
                  <a:pt x="0" y="17"/>
                </a:lnTo>
                <a:lnTo>
                  <a:pt x="0" y="0"/>
                </a:lnTo>
                <a:lnTo>
                  <a:pt x="887" y="354"/>
                </a:lnTo>
                <a:lnTo>
                  <a:pt x="845" y="354"/>
                </a:lnTo>
                <a:close/>
              </a:path>
            </a:pathLst>
          </a:custGeom>
          <a:solidFill>
            <a:srgbClr val="F8F7F7"/>
          </a:solidFill>
          <a:ln>
            <a:noFill/>
          </a:ln>
        </p:spPr>
      </p:sp>
      <p:sp>
        <p:nvSpPr>
          <p:cNvPr id="19586" name="Freeform 638"/>
          <p:cNvSpPr/>
          <p:nvPr/>
        </p:nvSpPr>
        <p:spPr>
          <a:xfrm>
            <a:off x="196560" y="852840"/>
            <a:ext cx="327240" cy="130680"/>
          </a:xfrm>
          <a:custGeom>
            <a:avLst/>
            <a:gdLst/>
            <a:ahLst/>
            <a:cxnLst/>
            <a:rect l="0" t="0" r="r" b="b"/>
            <a:pathLst>
              <a:path w="909" h="363">
                <a:moveTo>
                  <a:pt x="887" y="362"/>
                </a:moveTo>
                <a:lnTo>
                  <a:pt x="0" y="8"/>
                </a:lnTo>
                <a:lnTo>
                  <a:pt x="0" y="0"/>
                </a:lnTo>
                <a:lnTo>
                  <a:pt x="908" y="362"/>
                </a:lnTo>
                <a:lnTo>
                  <a:pt x="887" y="362"/>
                </a:lnTo>
                <a:close/>
              </a:path>
            </a:pathLst>
          </a:custGeom>
          <a:solidFill>
            <a:srgbClr val="F7F6F6"/>
          </a:solidFill>
          <a:ln>
            <a:noFill/>
          </a:ln>
        </p:spPr>
      </p:sp>
      <p:sp>
        <p:nvSpPr>
          <p:cNvPr id="19587" name="Freeform 639"/>
          <p:cNvSpPr/>
          <p:nvPr/>
        </p:nvSpPr>
        <p:spPr>
          <a:xfrm>
            <a:off x="196560" y="849600"/>
            <a:ext cx="334800" cy="133920"/>
          </a:xfrm>
          <a:custGeom>
            <a:avLst/>
            <a:gdLst/>
            <a:ahLst/>
            <a:cxnLst/>
            <a:rect l="0" t="0" r="r" b="b"/>
            <a:pathLst>
              <a:path w="930" h="372">
                <a:moveTo>
                  <a:pt x="908" y="371"/>
                </a:moveTo>
                <a:lnTo>
                  <a:pt x="0" y="9"/>
                </a:lnTo>
                <a:lnTo>
                  <a:pt x="0" y="0"/>
                </a:lnTo>
                <a:lnTo>
                  <a:pt x="929" y="371"/>
                </a:lnTo>
                <a:lnTo>
                  <a:pt x="908" y="371"/>
                </a:lnTo>
                <a:close/>
              </a:path>
            </a:pathLst>
          </a:custGeom>
          <a:solidFill>
            <a:srgbClr val="F7F6F6"/>
          </a:solidFill>
          <a:ln>
            <a:noFill/>
          </a:ln>
        </p:spPr>
      </p:sp>
      <p:sp>
        <p:nvSpPr>
          <p:cNvPr id="19588" name="Freeform 640"/>
          <p:cNvSpPr/>
          <p:nvPr/>
        </p:nvSpPr>
        <p:spPr>
          <a:xfrm>
            <a:off x="196560" y="846720"/>
            <a:ext cx="342360" cy="136800"/>
          </a:xfrm>
          <a:custGeom>
            <a:avLst/>
            <a:gdLst/>
            <a:ahLst/>
            <a:cxnLst/>
            <a:rect l="0" t="0" r="r" b="b"/>
            <a:pathLst>
              <a:path w="951" h="380">
                <a:moveTo>
                  <a:pt x="929" y="379"/>
                </a:moveTo>
                <a:lnTo>
                  <a:pt x="0" y="8"/>
                </a:lnTo>
                <a:lnTo>
                  <a:pt x="0" y="0"/>
                </a:lnTo>
                <a:lnTo>
                  <a:pt x="950" y="379"/>
                </a:lnTo>
                <a:lnTo>
                  <a:pt x="929" y="379"/>
                </a:lnTo>
                <a:close/>
              </a:path>
            </a:pathLst>
          </a:custGeom>
          <a:solidFill>
            <a:srgbClr val="F6F6F6"/>
          </a:solidFill>
          <a:ln>
            <a:noFill/>
          </a:ln>
        </p:spPr>
      </p:sp>
      <p:sp>
        <p:nvSpPr>
          <p:cNvPr id="19589" name="Freeform 641"/>
          <p:cNvSpPr/>
          <p:nvPr/>
        </p:nvSpPr>
        <p:spPr>
          <a:xfrm>
            <a:off x="196560" y="843840"/>
            <a:ext cx="349920" cy="139680"/>
          </a:xfrm>
          <a:custGeom>
            <a:avLst/>
            <a:gdLst/>
            <a:ahLst/>
            <a:cxnLst/>
            <a:rect l="0" t="0" r="r" b="b"/>
            <a:pathLst>
              <a:path w="972" h="388">
                <a:moveTo>
                  <a:pt x="950" y="387"/>
                </a:moveTo>
                <a:lnTo>
                  <a:pt x="0" y="8"/>
                </a:lnTo>
                <a:lnTo>
                  <a:pt x="0" y="0"/>
                </a:lnTo>
                <a:lnTo>
                  <a:pt x="971" y="387"/>
                </a:lnTo>
                <a:lnTo>
                  <a:pt x="950" y="387"/>
                </a:lnTo>
                <a:close/>
              </a:path>
            </a:pathLst>
          </a:custGeom>
          <a:solidFill>
            <a:srgbClr val="F6F6F6"/>
          </a:solidFill>
          <a:ln>
            <a:noFill/>
          </a:ln>
        </p:spPr>
      </p:sp>
      <p:sp>
        <p:nvSpPr>
          <p:cNvPr id="19590" name="Freeform 642"/>
          <p:cNvSpPr/>
          <p:nvPr/>
        </p:nvSpPr>
        <p:spPr>
          <a:xfrm>
            <a:off x="196560" y="837720"/>
            <a:ext cx="365040" cy="145800"/>
          </a:xfrm>
          <a:custGeom>
            <a:avLst/>
            <a:gdLst/>
            <a:ahLst/>
            <a:cxnLst/>
            <a:rect l="0" t="0" r="r" b="b"/>
            <a:pathLst>
              <a:path w="1014" h="405">
                <a:moveTo>
                  <a:pt x="970" y="404"/>
                </a:moveTo>
                <a:lnTo>
                  <a:pt x="0" y="17"/>
                </a:lnTo>
                <a:lnTo>
                  <a:pt x="0" y="0"/>
                </a:lnTo>
                <a:lnTo>
                  <a:pt x="1013" y="404"/>
                </a:lnTo>
                <a:lnTo>
                  <a:pt x="970" y="404"/>
                </a:lnTo>
                <a:close/>
              </a:path>
            </a:pathLst>
          </a:custGeom>
          <a:solidFill>
            <a:srgbClr val="F6F5F5"/>
          </a:solidFill>
          <a:ln>
            <a:noFill/>
          </a:ln>
        </p:spPr>
      </p:sp>
      <p:sp>
        <p:nvSpPr>
          <p:cNvPr id="19591" name="Freeform 643"/>
          <p:cNvSpPr/>
          <p:nvPr/>
        </p:nvSpPr>
        <p:spPr>
          <a:xfrm>
            <a:off x="196560" y="834480"/>
            <a:ext cx="372960" cy="149040"/>
          </a:xfrm>
          <a:custGeom>
            <a:avLst/>
            <a:gdLst/>
            <a:ahLst/>
            <a:cxnLst/>
            <a:rect l="0" t="0" r="r" b="b"/>
            <a:pathLst>
              <a:path w="1036" h="414">
                <a:moveTo>
                  <a:pt x="1013" y="413"/>
                </a:moveTo>
                <a:lnTo>
                  <a:pt x="0" y="9"/>
                </a:lnTo>
                <a:lnTo>
                  <a:pt x="0" y="0"/>
                </a:lnTo>
                <a:lnTo>
                  <a:pt x="1035" y="413"/>
                </a:lnTo>
                <a:lnTo>
                  <a:pt x="1013" y="413"/>
                </a:lnTo>
                <a:close/>
              </a:path>
            </a:pathLst>
          </a:custGeom>
          <a:solidFill>
            <a:srgbClr val="F5F4F4"/>
          </a:solidFill>
          <a:ln>
            <a:noFill/>
          </a:ln>
        </p:spPr>
      </p:sp>
      <p:sp>
        <p:nvSpPr>
          <p:cNvPr id="19592" name="Freeform 644"/>
          <p:cNvSpPr/>
          <p:nvPr/>
        </p:nvSpPr>
        <p:spPr>
          <a:xfrm>
            <a:off x="196560" y="831600"/>
            <a:ext cx="380520" cy="151920"/>
          </a:xfrm>
          <a:custGeom>
            <a:avLst/>
            <a:gdLst/>
            <a:ahLst/>
            <a:cxnLst/>
            <a:rect l="0" t="0" r="r" b="b"/>
            <a:pathLst>
              <a:path w="1057" h="422">
                <a:moveTo>
                  <a:pt x="1034" y="421"/>
                </a:moveTo>
                <a:lnTo>
                  <a:pt x="0" y="8"/>
                </a:lnTo>
                <a:lnTo>
                  <a:pt x="0" y="0"/>
                </a:lnTo>
                <a:lnTo>
                  <a:pt x="1056" y="421"/>
                </a:lnTo>
                <a:lnTo>
                  <a:pt x="1034" y="421"/>
                </a:lnTo>
                <a:close/>
              </a:path>
            </a:pathLst>
          </a:custGeom>
          <a:solidFill>
            <a:srgbClr val="F5F4F4"/>
          </a:solidFill>
          <a:ln>
            <a:noFill/>
          </a:ln>
        </p:spPr>
      </p:sp>
      <p:sp>
        <p:nvSpPr>
          <p:cNvPr id="19593" name="Freeform 645"/>
          <p:cNvSpPr/>
          <p:nvPr/>
        </p:nvSpPr>
        <p:spPr>
          <a:xfrm>
            <a:off x="196560" y="828720"/>
            <a:ext cx="388080" cy="154800"/>
          </a:xfrm>
          <a:custGeom>
            <a:avLst/>
            <a:gdLst/>
            <a:ahLst/>
            <a:cxnLst/>
            <a:rect l="0" t="0" r="r" b="b"/>
            <a:pathLst>
              <a:path w="1078" h="430">
                <a:moveTo>
                  <a:pt x="1055" y="429"/>
                </a:moveTo>
                <a:lnTo>
                  <a:pt x="0" y="8"/>
                </a:lnTo>
                <a:lnTo>
                  <a:pt x="0" y="0"/>
                </a:lnTo>
                <a:lnTo>
                  <a:pt x="1077" y="429"/>
                </a:lnTo>
                <a:lnTo>
                  <a:pt x="1055" y="429"/>
                </a:lnTo>
                <a:close/>
              </a:path>
            </a:pathLst>
          </a:custGeom>
          <a:solidFill>
            <a:srgbClr val="F4F4F4"/>
          </a:solidFill>
          <a:ln>
            <a:noFill/>
          </a:ln>
        </p:spPr>
      </p:sp>
      <p:sp>
        <p:nvSpPr>
          <p:cNvPr id="19594" name="Freeform 646"/>
          <p:cNvSpPr/>
          <p:nvPr/>
        </p:nvSpPr>
        <p:spPr>
          <a:xfrm>
            <a:off x="196560" y="825480"/>
            <a:ext cx="395640" cy="158040"/>
          </a:xfrm>
          <a:custGeom>
            <a:avLst/>
            <a:gdLst/>
            <a:ahLst/>
            <a:cxnLst/>
            <a:rect l="0" t="0" r="r" b="b"/>
            <a:pathLst>
              <a:path w="1099" h="439">
                <a:moveTo>
                  <a:pt x="1077" y="438"/>
                </a:moveTo>
                <a:lnTo>
                  <a:pt x="0" y="9"/>
                </a:lnTo>
                <a:lnTo>
                  <a:pt x="0" y="0"/>
                </a:lnTo>
                <a:lnTo>
                  <a:pt x="1098" y="438"/>
                </a:lnTo>
                <a:lnTo>
                  <a:pt x="1077" y="438"/>
                </a:lnTo>
                <a:close/>
              </a:path>
            </a:pathLst>
          </a:custGeom>
          <a:solidFill>
            <a:srgbClr val="F4F4F4"/>
          </a:solidFill>
          <a:ln>
            <a:noFill/>
          </a:ln>
        </p:spPr>
      </p:sp>
      <p:sp>
        <p:nvSpPr>
          <p:cNvPr id="19595" name="Freeform 647"/>
          <p:cNvSpPr/>
          <p:nvPr/>
        </p:nvSpPr>
        <p:spPr>
          <a:xfrm>
            <a:off x="196560" y="819360"/>
            <a:ext cx="410760" cy="164160"/>
          </a:xfrm>
          <a:custGeom>
            <a:avLst/>
            <a:gdLst/>
            <a:ahLst/>
            <a:cxnLst/>
            <a:rect l="0" t="0" r="r" b="b"/>
            <a:pathLst>
              <a:path w="1141" h="456">
                <a:moveTo>
                  <a:pt x="1098" y="455"/>
                </a:moveTo>
                <a:lnTo>
                  <a:pt x="0" y="17"/>
                </a:lnTo>
                <a:lnTo>
                  <a:pt x="0" y="0"/>
                </a:lnTo>
                <a:lnTo>
                  <a:pt x="1140" y="455"/>
                </a:lnTo>
                <a:lnTo>
                  <a:pt x="1098" y="455"/>
                </a:lnTo>
                <a:close/>
              </a:path>
            </a:pathLst>
          </a:custGeom>
          <a:solidFill>
            <a:srgbClr val="F4F3F3"/>
          </a:solidFill>
          <a:ln>
            <a:noFill/>
          </a:ln>
        </p:spPr>
      </p:sp>
      <p:sp>
        <p:nvSpPr>
          <p:cNvPr id="19596" name="Freeform 648"/>
          <p:cNvSpPr/>
          <p:nvPr/>
        </p:nvSpPr>
        <p:spPr>
          <a:xfrm>
            <a:off x="196560" y="816480"/>
            <a:ext cx="418320" cy="167040"/>
          </a:xfrm>
          <a:custGeom>
            <a:avLst/>
            <a:gdLst/>
            <a:ahLst/>
            <a:cxnLst/>
            <a:rect l="0" t="0" r="r" b="b"/>
            <a:pathLst>
              <a:path w="1162" h="464">
                <a:moveTo>
                  <a:pt x="1140" y="463"/>
                </a:moveTo>
                <a:lnTo>
                  <a:pt x="0" y="8"/>
                </a:lnTo>
                <a:lnTo>
                  <a:pt x="0" y="0"/>
                </a:lnTo>
                <a:lnTo>
                  <a:pt x="1161" y="463"/>
                </a:lnTo>
                <a:lnTo>
                  <a:pt x="1140" y="463"/>
                </a:lnTo>
                <a:close/>
              </a:path>
            </a:pathLst>
          </a:custGeom>
          <a:solidFill>
            <a:srgbClr val="F3F2F2"/>
          </a:solidFill>
          <a:ln>
            <a:noFill/>
          </a:ln>
        </p:spPr>
      </p:sp>
      <p:sp>
        <p:nvSpPr>
          <p:cNvPr id="19597" name="Freeform 649"/>
          <p:cNvSpPr/>
          <p:nvPr/>
        </p:nvSpPr>
        <p:spPr>
          <a:xfrm>
            <a:off x="196560" y="813600"/>
            <a:ext cx="425880" cy="169920"/>
          </a:xfrm>
          <a:custGeom>
            <a:avLst/>
            <a:gdLst/>
            <a:ahLst/>
            <a:cxnLst/>
            <a:rect l="0" t="0" r="r" b="b"/>
            <a:pathLst>
              <a:path w="1183" h="472">
                <a:moveTo>
                  <a:pt x="1161" y="471"/>
                </a:moveTo>
                <a:lnTo>
                  <a:pt x="0" y="8"/>
                </a:lnTo>
                <a:lnTo>
                  <a:pt x="0" y="0"/>
                </a:lnTo>
                <a:lnTo>
                  <a:pt x="1182" y="471"/>
                </a:lnTo>
                <a:lnTo>
                  <a:pt x="1161" y="471"/>
                </a:lnTo>
                <a:close/>
              </a:path>
            </a:pathLst>
          </a:custGeom>
          <a:solidFill>
            <a:srgbClr val="F3F2F2"/>
          </a:solidFill>
          <a:ln>
            <a:noFill/>
          </a:ln>
        </p:spPr>
      </p:sp>
      <p:sp>
        <p:nvSpPr>
          <p:cNvPr id="19598" name="Freeform 650"/>
          <p:cNvSpPr/>
          <p:nvPr/>
        </p:nvSpPr>
        <p:spPr>
          <a:xfrm>
            <a:off x="196560" y="810360"/>
            <a:ext cx="433440" cy="173160"/>
          </a:xfrm>
          <a:custGeom>
            <a:avLst/>
            <a:gdLst/>
            <a:ahLst/>
            <a:cxnLst/>
            <a:rect l="0" t="0" r="r" b="b"/>
            <a:pathLst>
              <a:path w="1204" h="481">
                <a:moveTo>
                  <a:pt x="1182" y="480"/>
                </a:moveTo>
                <a:lnTo>
                  <a:pt x="0" y="9"/>
                </a:lnTo>
                <a:lnTo>
                  <a:pt x="0" y="0"/>
                </a:lnTo>
                <a:lnTo>
                  <a:pt x="1203" y="480"/>
                </a:lnTo>
                <a:lnTo>
                  <a:pt x="1182" y="480"/>
                </a:lnTo>
                <a:close/>
              </a:path>
            </a:pathLst>
          </a:custGeom>
          <a:solidFill>
            <a:srgbClr val="F2F1F1"/>
          </a:solidFill>
          <a:ln>
            <a:noFill/>
          </a:ln>
        </p:spPr>
      </p:sp>
      <p:sp>
        <p:nvSpPr>
          <p:cNvPr id="19599" name="Freeform 651"/>
          <p:cNvSpPr/>
          <p:nvPr/>
        </p:nvSpPr>
        <p:spPr>
          <a:xfrm>
            <a:off x="196560" y="807480"/>
            <a:ext cx="441000" cy="176040"/>
          </a:xfrm>
          <a:custGeom>
            <a:avLst/>
            <a:gdLst/>
            <a:ahLst/>
            <a:cxnLst/>
            <a:rect l="0" t="0" r="r" b="b"/>
            <a:pathLst>
              <a:path w="1225" h="489">
                <a:moveTo>
                  <a:pt x="1203" y="488"/>
                </a:moveTo>
                <a:lnTo>
                  <a:pt x="0" y="8"/>
                </a:lnTo>
                <a:lnTo>
                  <a:pt x="0" y="0"/>
                </a:lnTo>
                <a:lnTo>
                  <a:pt x="1224" y="488"/>
                </a:lnTo>
                <a:lnTo>
                  <a:pt x="1203" y="488"/>
                </a:lnTo>
                <a:close/>
              </a:path>
            </a:pathLst>
          </a:custGeom>
          <a:solidFill>
            <a:srgbClr val="F2F1F1"/>
          </a:solidFill>
          <a:ln>
            <a:noFill/>
          </a:ln>
        </p:spPr>
      </p:sp>
      <p:sp>
        <p:nvSpPr>
          <p:cNvPr id="19600" name="Freeform 652"/>
          <p:cNvSpPr/>
          <p:nvPr/>
        </p:nvSpPr>
        <p:spPr>
          <a:xfrm>
            <a:off x="196560" y="804240"/>
            <a:ext cx="448920" cy="179280"/>
          </a:xfrm>
          <a:custGeom>
            <a:avLst/>
            <a:gdLst/>
            <a:ahLst/>
            <a:cxnLst/>
            <a:rect l="0" t="0" r="r" b="b"/>
            <a:pathLst>
              <a:path w="1247" h="498">
                <a:moveTo>
                  <a:pt x="1224" y="497"/>
                </a:moveTo>
                <a:lnTo>
                  <a:pt x="0" y="9"/>
                </a:lnTo>
                <a:lnTo>
                  <a:pt x="0" y="0"/>
                </a:lnTo>
                <a:lnTo>
                  <a:pt x="1246" y="497"/>
                </a:lnTo>
                <a:lnTo>
                  <a:pt x="1224" y="497"/>
                </a:lnTo>
                <a:close/>
              </a:path>
            </a:pathLst>
          </a:custGeom>
          <a:solidFill>
            <a:srgbClr val="F1F0F0"/>
          </a:solidFill>
          <a:ln>
            <a:noFill/>
          </a:ln>
        </p:spPr>
      </p:sp>
      <p:sp>
        <p:nvSpPr>
          <p:cNvPr id="19601" name="Freeform 653"/>
          <p:cNvSpPr/>
          <p:nvPr/>
        </p:nvSpPr>
        <p:spPr>
          <a:xfrm>
            <a:off x="196560" y="801360"/>
            <a:ext cx="456480" cy="182160"/>
          </a:xfrm>
          <a:custGeom>
            <a:avLst/>
            <a:gdLst/>
            <a:ahLst/>
            <a:cxnLst/>
            <a:rect l="0" t="0" r="r" b="b"/>
            <a:pathLst>
              <a:path w="1268" h="506">
                <a:moveTo>
                  <a:pt x="1246" y="505"/>
                </a:moveTo>
                <a:lnTo>
                  <a:pt x="0" y="8"/>
                </a:lnTo>
                <a:lnTo>
                  <a:pt x="0" y="0"/>
                </a:lnTo>
                <a:lnTo>
                  <a:pt x="1267" y="505"/>
                </a:lnTo>
                <a:lnTo>
                  <a:pt x="1246" y="505"/>
                </a:lnTo>
                <a:close/>
              </a:path>
            </a:pathLst>
          </a:custGeom>
          <a:solidFill>
            <a:srgbClr val="F1F0F0"/>
          </a:solidFill>
          <a:ln>
            <a:noFill/>
          </a:ln>
        </p:spPr>
      </p:sp>
      <p:sp>
        <p:nvSpPr>
          <p:cNvPr id="19602" name="Freeform 654"/>
          <p:cNvSpPr/>
          <p:nvPr/>
        </p:nvSpPr>
        <p:spPr>
          <a:xfrm>
            <a:off x="196560" y="798480"/>
            <a:ext cx="464040" cy="185040"/>
          </a:xfrm>
          <a:custGeom>
            <a:avLst/>
            <a:gdLst/>
            <a:ahLst/>
            <a:cxnLst/>
            <a:rect l="0" t="0" r="r" b="b"/>
            <a:pathLst>
              <a:path w="1289" h="514">
                <a:moveTo>
                  <a:pt x="1267" y="513"/>
                </a:moveTo>
                <a:lnTo>
                  <a:pt x="0" y="8"/>
                </a:lnTo>
                <a:lnTo>
                  <a:pt x="0" y="0"/>
                </a:lnTo>
                <a:lnTo>
                  <a:pt x="1288" y="513"/>
                </a:lnTo>
                <a:lnTo>
                  <a:pt x="1267" y="513"/>
                </a:lnTo>
                <a:close/>
              </a:path>
            </a:pathLst>
          </a:custGeom>
          <a:solidFill>
            <a:srgbClr val="F0EFEF"/>
          </a:solidFill>
          <a:ln>
            <a:noFill/>
          </a:ln>
        </p:spPr>
      </p:sp>
      <p:sp>
        <p:nvSpPr>
          <p:cNvPr id="19603" name="Freeform 655"/>
          <p:cNvSpPr/>
          <p:nvPr/>
        </p:nvSpPr>
        <p:spPr>
          <a:xfrm>
            <a:off x="196560" y="795240"/>
            <a:ext cx="471600" cy="188280"/>
          </a:xfrm>
          <a:custGeom>
            <a:avLst/>
            <a:gdLst/>
            <a:ahLst/>
            <a:cxnLst/>
            <a:rect l="0" t="0" r="r" b="b"/>
            <a:pathLst>
              <a:path w="1310" h="523">
                <a:moveTo>
                  <a:pt x="1288" y="522"/>
                </a:moveTo>
                <a:lnTo>
                  <a:pt x="0" y="9"/>
                </a:lnTo>
                <a:lnTo>
                  <a:pt x="0" y="0"/>
                </a:lnTo>
                <a:lnTo>
                  <a:pt x="1309" y="522"/>
                </a:lnTo>
                <a:lnTo>
                  <a:pt x="1288" y="522"/>
                </a:lnTo>
                <a:close/>
              </a:path>
            </a:pathLst>
          </a:custGeom>
          <a:solidFill>
            <a:srgbClr val="F0EFEF"/>
          </a:solidFill>
          <a:ln>
            <a:noFill/>
          </a:ln>
        </p:spPr>
      </p:sp>
      <p:sp>
        <p:nvSpPr>
          <p:cNvPr id="19604" name="Freeform 656"/>
          <p:cNvSpPr/>
          <p:nvPr/>
        </p:nvSpPr>
        <p:spPr>
          <a:xfrm>
            <a:off x="196560" y="792360"/>
            <a:ext cx="479160" cy="191160"/>
          </a:xfrm>
          <a:custGeom>
            <a:avLst/>
            <a:gdLst/>
            <a:ahLst/>
            <a:cxnLst/>
            <a:rect l="0" t="0" r="r" b="b"/>
            <a:pathLst>
              <a:path w="1331" h="531">
                <a:moveTo>
                  <a:pt x="1309" y="530"/>
                </a:moveTo>
                <a:lnTo>
                  <a:pt x="0" y="8"/>
                </a:lnTo>
                <a:lnTo>
                  <a:pt x="0" y="0"/>
                </a:lnTo>
                <a:lnTo>
                  <a:pt x="1330" y="530"/>
                </a:lnTo>
                <a:lnTo>
                  <a:pt x="1309" y="530"/>
                </a:lnTo>
                <a:close/>
              </a:path>
            </a:pathLst>
          </a:custGeom>
          <a:solidFill>
            <a:srgbClr val="EFEEEE"/>
          </a:solidFill>
          <a:ln>
            <a:noFill/>
          </a:ln>
        </p:spPr>
      </p:sp>
      <p:sp>
        <p:nvSpPr>
          <p:cNvPr id="19605" name="Freeform 657"/>
          <p:cNvSpPr/>
          <p:nvPr/>
        </p:nvSpPr>
        <p:spPr>
          <a:xfrm>
            <a:off x="196560" y="789120"/>
            <a:ext cx="486720" cy="194400"/>
          </a:xfrm>
          <a:custGeom>
            <a:avLst/>
            <a:gdLst/>
            <a:ahLst/>
            <a:cxnLst/>
            <a:rect l="0" t="0" r="r" b="b"/>
            <a:pathLst>
              <a:path w="1352" h="540">
                <a:moveTo>
                  <a:pt x="1330" y="539"/>
                </a:moveTo>
                <a:lnTo>
                  <a:pt x="0" y="9"/>
                </a:lnTo>
                <a:lnTo>
                  <a:pt x="0" y="0"/>
                </a:lnTo>
                <a:lnTo>
                  <a:pt x="1351" y="539"/>
                </a:lnTo>
                <a:lnTo>
                  <a:pt x="1330" y="539"/>
                </a:lnTo>
                <a:close/>
              </a:path>
            </a:pathLst>
          </a:custGeom>
          <a:solidFill>
            <a:srgbClr val="EFEEEE"/>
          </a:solidFill>
          <a:ln>
            <a:noFill/>
          </a:ln>
        </p:spPr>
      </p:sp>
      <p:sp>
        <p:nvSpPr>
          <p:cNvPr id="19606" name="Freeform 658"/>
          <p:cNvSpPr/>
          <p:nvPr/>
        </p:nvSpPr>
        <p:spPr>
          <a:xfrm>
            <a:off x="196560" y="786240"/>
            <a:ext cx="494280" cy="197280"/>
          </a:xfrm>
          <a:custGeom>
            <a:avLst/>
            <a:gdLst/>
            <a:ahLst/>
            <a:cxnLst/>
            <a:rect l="0" t="0" r="r" b="b"/>
            <a:pathLst>
              <a:path w="1373" h="548">
                <a:moveTo>
                  <a:pt x="1351" y="547"/>
                </a:moveTo>
                <a:lnTo>
                  <a:pt x="0" y="8"/>
                </a:lnTo>
                <a:lnTo>
                  <a:pt x="0" y="0"/>
                </a:lnTo>
                <a:lnTo>
                  <a:pt x="1372" y="547"/>
                </a:lnTo>
                <a:lnTo>
                  <a:pt x="1351" y="547"/>
                </a:lnTo>
                <a:close/>
              </a:path>
            </a:pathLst>
          </a:custGeom>
          <a:solidFill>
            <a:srgbClr val="EFEEED"/>
          </a:solidFill>
          <a:ln>
            <a:noFill/>
          </a:ln>
        </p:spPr>
      </p:sp>
      <p:sp>
        <p:nvSpPr>
          <p:cNvPr id="19607" name="Freeform 659"/>
          <p:cNvSpPr/>
          <p:nvPr/>
        </p:nvSpPr>
        <p:spPr>
          <a:xfrm>
            <a:off x="196560" y="783360"/>
            <a:ext cx="501840" cy="200160"/>
          </a:xfrm>
          <a:custGeom>
            <a:avLst/>
            <a:gdLst/>
            <a:ahLst/>
            <a:cxnLst/>
            <a:rect l="0" t="0" r="r" b="b"/>
            <a:pathLst>
              <a:path w="1394" h="556">
                <a:moveTo>
                  <a:pt x="1372" y="555"/>
                </a:moveTo>
                <a:lnTo>
                  <a:pt x="0" y="8"/>
                </a:lnTo>
                <a:lnTo>
                  <a:pt x="0" y="0"/>
                </a:lnTo>
                <a:lnTo>
                  <a:pt x="1393" y="555"/>
                </a:lnTo>
                <a:lnTo>
                  <a:pt x="1372" y="555"/>
                </a:lnTo>
                <a:close/>
              </a:path>
            </a:pathLst>
          </a:custGeom>
          <a:solidFill>
            <a:srgbClr val="EFEEED"/>
          </a:solidFill>
          <a:ln>
            <a:noFill/>
          </a:ln>
        </p:spPr>
      </p:sp>
      <p:sp>
        <p:nvSpPr>
          <p:cNvPr id="19608" name="Freeform 660"/>
          <p:cNvSpPr/>
          <p:nvPr/>
        </p:nvSpPr>
        <p:spPr>
          <a:xfrm>
            <a:off x="196560" y="780120"/>
            <a:ext cx="509400" cy="203400"/>
          </a:xfrm>
          <a:custGeom>
            <a:avLst/>
            <a:gdLst/>
            <a:ahLst/>
            <a:cxnLst/>
            <a:rect l="0" t="0" r="r" b="b"/>
            <a:pathLst>
              <a:path w="1415" h="565">
                <a:moveTo>
                  <a:pt x="1393" y="564"/>
                </a:moveTo>
                <a:lnTo>
                  <a:pt x="0" y="9"/>
                </a:lnTo>
                <a:lnTo>
                  <a:pt x="0" y="0"/>
                </a:lnTo>
                <a:lnTo>
                  <a:pt x="1414" y="564"/>
                </a:lnTo>
                <a:lnTo>
                  <a:pt x="1393" y="564"/>
                </a:lnTo>
                <a:close/>
              </a:path>
            </a:pathLst>
          </a:custGeom>
          <a:solidFill>
            <a:srgbClr val="EEEDEC"/>
          </a:solidFill>
          <a:ln>
            <a:noFill/>
          </a:ln>
        </p:spPr>
      </p:sp>
      <p:sp>
        <p:nvSpPr>
          <p:cNvPr id="19609" name="Freeform 661"/>
          <p:cNvSpPr/>
          <p:nvPr/>
        </p:nvSpPr>
        <p:spPr>
          <a:xfrm>
            <a:off x="196560" y="777240"/>
            <a:ext cx="516960" cy="206280"/>
          </a:xfrm>
          <a:custGeom>
            <a:avLst/>
            <a:gdLst/>
            <a:ahLst/>
            <a:cxnLst/>
            <a:rect l="0" t="0" r="r" b="b"/>
            <a:pathLst>
              <a:path w="1436" h="573">
                <a:moveTo>
                  <a:pt x="1414" y="572"/>
                </a:moveTo>
                <a:lnTo>
                  <a:pt x="0" y="8"/>
                </a:lnTo>
                <a:lnTo>
                  <a:pt x="0" y="0"/>
                </a:lnTo>
                <a:lnTo>
                  <a:pt x="1435" y="572"/>
                </a:lnTo>
                <a:lnTo>
                  <a:pt x="1414" y="572"/>
                </a:lnTo>
                <a:close/>
              </a:path>
            </a:pathLst>
          </a:custGeom>
          <a:solidFill>
            <a:srgbClr val="EEECEC"/>
          </a:solidFill>
          <a:ln>
            <a:noFill/>
          </a:ln>
        </p:spPr>
      </p:sp>
      <p:sp>
        <p:nvSpPr>
          <p:cNvPr id="19610" name="Freeform 662"/>
          <p:cNvSpPr/>
          <p:nvPr/>
        </p:nvSpPr>
        <p:spPr>
          <a:xfrm>
            <a:off x="196560" y="774000"/>
            <a:ext cx="524880" cy="209520"/>
          </a:xfrm>
          <a:custGeom>
            <a:avLst/>
            <a:gdLst/>
            <a:ahLst/>
            <a:cxnLst/>
            <a:rect l="0" t="0" r="r" b="b"/>
            <a:pathLst>
              <a:path w="1458" h="582">
                <a:moveTo>
                  <a:pt x="1435" y="581"/>
                </a:moveTo>
                <a:lnTo>
                  <a:pt x="0" y="9"/>
                </a:lnTo>
                <a:lnTo>
                  <a:pt x="0" y="0"/>
                </a:lnTo>
                <a:lnTo>
                  <a:pt x="1457" y="581"/>
                </a:lnTo>
                <a:lnTo>
                  <a:pt x="1435" y="581"/>
                </a:lnTo>
                <a:close/>
              </a:path>
            </a:pathLst>
          </a:custGeom>
          <a:solidFill>
            <a:srgbClr val="EDEBEB"/>
          </a:solidFill>
          <a:ln>
            <a:noFill/>
          </a:ln>
        </p:spPr>
      </p:sp>
      <p:sp>
        <p:nvSpPr>
          <p:cNvPr id="19611" name="Freeform 663"/>
          <p:cNvSpPr/>
          <p:nvPr/>
        </p:nvSpPr>
        <p:spPr>
          <a:xfrm>
            <a:off x="196560" y="771120"/>
            <a:ext cx="532440" cy="212400"/>
          </a:xfrm>
          <a:custGeom>
            <a:avLst/>
            <a:gdLst/>
            <a:ahLst/>
            <a:cxnLst/>
            <a:rect l="0" t="0" r="r" b="b"/>
            <a:pathLst>
              <a:path w="1479" h="590">
                <a:moveTo>
                  <a:pt x="1457" y="589"/>
                </a:moveTo>
                <a:lnTo>
                  <a:pt x="0" y="8"/>
                </a:lnTo>
                <a:lnTo>
                  <a:pt x="0" y="0"/>
                </a:lnTo>
                <a:lnTo>
                  <a:pt x="1478" y="589"/>
                </a:lnTo>
                <a:lnTo>
                  <a:pt x="1457" y="589"/>
                </a:lnTo>
                <a:close/>
              </a:path>
            </a:pathLst>
          </a:custGeom>
          <a:solidFill>
            <a:srgbClr val="EDEBEB"/>
          </a:solidFill>
          <a:ln>
            <a:noFill/>
          </a:ln>
        </p:spPr>
      </p:sp>
      <p:sp>
        <p:nvSpPr>
          <p:cNvPr id="19612" name="Freeform 664"/>
          <p:cNvSpPr/>
          <p:nvPr/>
        </p:nvSpPr>
        <p:spPr>
          <a:xfrm>
            <a:off x="196560" y="768240"/>
            <a:ext cx="540000" cy="215280"/>
          </a:xfrm>
          <a:custGeom>
            <a:avLst/>
            <a:gdLst/>
            <a:ahLst/>
            <a:cxnLst/>
            <a:rect l="0" t="0" r="r" b="b"/>
            <a:pathLst>
              <a:path w="1500" h="598">
                <a:moveTo>
                  <a:pt x="1478" y="597"/>
                </a:moveTo>
                <a:lnTo>
                  <a:pt x="0" y="8"/>
                </a:lnTo>
                <a:lnTo>
                  <a:pt x="0" y="0"/>
                </a:lnTo>
                <a:lnTo>
                  <a:pt x="1499" y="597"/>
                </a:lnTo>
                <a:lnTo>
                  <a:pt x="1478" y="597"/>
                </a:lnTo>
                <a:close/>
              </a:path>
            </a:pathLst>
          </a:custGeom>
          <a:solidFill>
            <a:srgbClr val="ECEAEA"/>
          </a:solidFill>
          <a:ln>
            <a:noFill/>
          </a:ln>
        </p:spPr>
      </p:sp>
      <p:sp>
        <p:nvSpPr>
          <p:cNvPr id="19613" name="Freeform 665"/>
          <p:cNvSpPr/>
          <p:nvPr/>
        </p:nvSpPr>
        <p:spPr>
          <a:xfrm>
            <a:off x="196560" y="765000"/>
            <a:ext cx="547560" cy="218520"/>
          </a:xfrm>
          <a:custGeom>
            <a:avLst/>
            <a:gdLst/>
            <a:ahLst/>
            <a:cxnLst/>
            <a:rect l="0" t="0" r="r" b="b"/>
            <a:pathLst>
              <a:path w="1521" h="607">
                <a:moveTo>
                  <a:pt x="1499" y="606"/>
                </a:moveTo>
                <a:lnTo>
                  <a:pt x="0" y="9"/>
                </a:lnTo>
                <a:lnTo>
                  <a:pt x="0" y="0"/>
                </a:lnTo>
                <a:lnTo>
                  <a:pt x="1520" y="606"/>
                </a:lnTo>
                <a:lnTo>
                  <a:pt x="1499" y="606"/>
                </a:lnTo>
                <a:close/>
              </a:path>
            </a:pathLst>
          </a:custGeom>
          <a:solidFill>
            <a:srgbClr val="ECEAEA"/>
          </a:solidFill>
          <a:ln>
            <a:noFill/>
          </a:ln>
        </p:spPr>
      </p:sp>
      <p:sp>
        <p:nvSpPr>
          <p:cNvPr id="19614" name="Freeform 666"/>
          <p:cNvSpPr/>
          <p:nvPr/>
        </p:nvSpPr>
        <p:spPr>
          <a:xfrm>
            <a:off x="196560" y="762120"/>
            <a:ext cx="555120" cy="221400"/>
          </a:xfrm>
          <a:custGeom>
            <a:avLst/>
            <a:gdLst/>
            <a:ahLst/>
            <a:cxnLst/>
            <a:rect l="0" t="0" r="r" b="b"/>
            <a:pathLst>
              <a:path w="1542" h="615">
                <a:moveTo>
                  <a:pt x="1520" y="614"/>
                </a:moveTo>
                <a:lnTo>
                  <a:pt x="0" y="8"/>
                </a:lnTo>
                <a:lnTo>
                  <a:pt x="0" y="0"/>
                </a:lnTo>
                <a:lnTo>
                  <a:pt x="1541" y="614"/>
                </a:lnTo>
                <a:lnTo>
                  <a:pt x="1520" y="614"/>
                </a:lnTo>
                <a:close/>
              </a:path>
            </a:pathLst>
          </a:custGeom>
          <a:solidFill>
            <a:srgbClr val="EBE9E9"/>
          </a:solidFill>
          <a:ln>
            <a:noFill/>
          </a:ln>
        </p:spPr>
      </p:sp>
      <p:sp>
        <p:nvSpPr>
          <p:cNvPr id="19615" name="Freeform 667"/>
          <p:cNvSpPr/>
          <p:nvPr/>
        </p:nvSpPr>
        <p:spPr>
          <a:xfrm>
            <a:off x="196560" y="758880"/>
            <a:ext cx="562680" cy="224640"/>
          </a:xfrm>
          <a:custGeom>
            <a:avLst/>
            <a:gdLst/>
            <a:ahLst/>
            <a:cxnLst/>
            <a:rect l="0" t="0" r="r" b="b"/>
            <a:pathLst>
              <a:path w="1563" h="624">
                <a:moveTo>
                  <a:pt x="1541" y="623"/>
                </a:moveTo>
                <a:lnTo>
                  <a:pt x="0" y="9"/>
                </a:lnTo>
                <a:lnTo>
                  <a:pt x="0" y="0"/>
                </a:lnTo>
                <a:lnTo>
                  <a:pt x="1562" y="623"/>
                </a:lnTo>
                <a:lnTo>
                  <a:pt x="1541" y="623"/>
                </a:lnTo>
                <a:close/>
              </a:path>
            </a:pathLst>
          </a:custGeom>
          <a:solidFill>
            <a:srgbClr val="EBE9E9"/>
          </a:solidFill>
          <a:ln>
            <a:noFill/>
          </a:ln>
        </p:spPr>
      </p:sp>
      <p:sp>
        <p:nvSpPr>
          <p:cNvPr id="19616" name="Freeform 668"/>
          <p:cNvSpPr/>
          <p:nvPr/>
        </p:nvSpPr>
        <p:spPr>
          <a:xfrm>
            <a:off x="196560" y="756000"/>
            <a:ext cx="570240" cy="227520"/>
          </a:xfrm>
          <a:custGeom>
            <a:avLst/>
            <a:gdLst/>
            <a:ahLst/>
            <a:cxnLst/>
            <a:rect l="0" t="0" r="r" b="b"/>
            <a:pathLst>
              <a:path w="1584" h="632">
                <a:moveTo>
                  <a:pt x="1562" y="631"/>
                </a:moveTo>
                <a:lnTo>
                  <a:pt x="0" y="8"/>
                </a:lnTo>
                <a:lnTo>
                  <a:pt x="0" y="0"/>
                </a:lnTo>
                <a:lnTo>
                  <a:pt x="1583" y="631"/>
                </a:lnTo>
                <a:lnTo>
                  <a:pt x="1562" y="631"/>
                </a:lnTo>
                <a:close/>
              </a:path>
            </a:pathLst>
          </a:custGeom>
          <a:solidFill>
            <a:srgbClr val="EAE8E8"/>
          </a:solidFill>
          <a:ln>
            <a:noFill/>
          </a:ln>
        </p:spPr>
      </p:sp>
      <p:sp>
        <p:nvSpPr>
          <p:cNvPr id="19617" name="Freeform 669"/>
          <p:cNvSpPr/>
          <p:nvPr/>
        </p:nvSpPr>
        <p:spPr>
          <a:xfrm>
            <a:off x="196560" y="753120"/>
            <a:ext cx="577800" cy="230400"/>
          </a:xfrm>
          <a:custGeom>
            <a:avLst/>
            <a:gdLst/>
            <a:ahLst/>
            <a:cxnLst/>
            <a:rect l="0" t="0" r="r" b="b"/>
            <a:pathLst>
              <a:path w="1605" h="640">
                <a:moveTo>
                  <a:pt x="1583" y="639"/>
                </a:moveTo>
                <a:lnTo>
                  <a:pt x="0" y="8"/>
                </a:lnTo>
                <a:lnTo>
                  <a:pt x="0" y="0"/>
                </a:lnTo>
                <a:lnTo>
                  <a:pt x="1604" y="639"/>
                </a:lnTo>
                <a:lnTo>
                  <a:pt x="1583" y="639"/>
                </a:lnTo>
                <a:close/>
              </a:path>
            </a:pathLst>
          </a:custGeom>
          <a:solidFill>
            <a:srgbClr val="E9E8E8"/>
          </a:solidFill>
          <a:ln>
            <a:noFill/>
          </a:ln>
        </p:spPr>
      </p:sp>
      <p:sp>
        <p:nvSpPr>
          <p:cNvPr id="19618" name="Freeform 670"/>
          <p:cNvSpPr/>
          <p:nvPr/>
        </p:nvSpPr>
        <p:spPr>
          <a:xfrm>
            <a:off x="196560" y="749880"/>
            <a:ext cx="585360" cy="233640"/>
          </a:xfrm>
          <a:custGeom>
            <a:avLst/>
            <a:gdLst/>
            <a:ahLst/>
            <a:cxnLst/>
            <a:rect l="0" t="0" r="r" b="b"/>
            <a:pathLst>
              <a:path w="1626" h="649">
                <a:moveTo>
                  <a:pt x="1604" y="648"/>
                </a:moveTo>
                <a:lnTo>
                  <a:pt x="0" y="9"/>
                </a:lnTo>
                <a:lnTo>
                  <a:pt x="0" y="0"/>
                </a:lnTo>
                <a:lnTo>
                  <a:pt x="1625" y="648"/>
                </a:lnTo>
                <a:lnTo>
                  <a:pt x="1604" y="648"/>
                </a:lnTo>
                <a:close/>
              </a:path>
            </a:pathLst>
          </a:custGeom>
          <a:solidFill>
            <a:srgbClr val="E8E7E7"/>
          </a:solidFill>
          <a:ln>
            <a:noFill/>
          </a:ln>
        </p:spPr>
      </p:sp>
      <p:sp>
        <p:nvSpPr>
          <p:cNvPr id="19619" name="Freeform 671"/>
          <p:cNvSpPr/>
          <p:nvPr/>
        </p:nvSpPr>
        <p:spPr>
          <a:xfrm>
            <a:off x="196560" y="747000"/>
            <a:ext cx="592920" cy="236520"/>
          </a:xfrm>
          <a:custGeom>
            <a:avLst/>
            <a:gdLst/>
            <a:ahLst/>
            <a:cxnLst/>
            <a:rect l="0" t="0" r="r" b="b"/>
            <a:pathLst>
              <a:path w="1647" h="657">
                <a:moveTo>
                  <a:pt x="1625" y="656"/>
                </a:moveTo>
                <a:lnTo>
                  <a:pt x="0" y="8"/>
                </a:lnTo>
                <a:lnTo>
                  <a:pt x="0" y="0"/>
                </a:lnTo>
                <a:lnTo>
                  <a:pt x="1646" y="656"/>
                </a:lnTo>
                <a:lnTo>
                  <a:pt x="1625" y="656"/>
                </a:lnTo>
                <a:close/>
              </a:path>
            </a:pathLst>
          </a:custGeom>
          <a:solidFill>
            <a:srgbClr val="E8E7E6"/>
          </a:solidFill>
          <a:ln>
            <a:noFill/>
          </a:ln>
        </p:spPr>
      </p:sp>
      <p:sp>
        <p:nvSpPr>
          <p:cNvPr id="19620" name="Freeform 672"/>
          <p:cNvSpPr/>
          <p:nvPr/>
        </p:nvSpPr>
        <p:spPr>
          <a:xfrm>
            <a:off x="196560" y="743760"/>
            <a:ext cx="600840" cy="239760"/>
          </a:xfrm>
          <a:custGeom>
            <a:avLst/>
            <a:gdLst/>
            <a:ahLst/>
            <a:cxnLst/>
            <a:rect l="0" t="0" r="r" b="b"/>
            <a:pathLst>
              <a:path w="1669" h="666">
                <a:moveTo>
                  <a:pt x="1646" y="665"/>
                </a:moveTo>
                <a:lnTo>
                  <a:pt x="0" y="9"/>
                </a:lnTo>
                <a:lnTo>
                  <a:pt x="0" y="0"/>
                </a:lnTo>
                <a:lnTo>
                  <a:pt x="1668" y="665"/>
                </a:lnTo>
                <a:lnTo>
                  <a:pt x="1646" y="665"/>
                </a:lnTo>
                <a:close/>
              </a:path>
            </a:pathLst>
          </a:custGeom>
          <a:solidFill>
            <a:srgbClr val="E7E6E5"/>
          </a:solidFill>
          <a:ln>
            <a:noFill/>
          </a:ln>
        </p:spPr>
      </p:sp>
      <p:sp>
        <p:nvSpPr>
          <p:cNvPr id="19621" name="Freeform 673"/>
          <p:cNvSpPr/>
          <p:nvPr/>
        </p:nvSpPr>
        <p:spPr>
          <a:xfrm>
            <a:off x="196560" y="740880"/>
            <a:ext cx="608400" cy="242640"/>
          </a:xfrm>
          <a:custGeom>
            <a:avLst/>
            <a:gdLst/>
            <a:ahLst/>
            <a:cxnLst/>
            <a:rect l="0" t="0" r="r" b="b"/>
            <a:pathLst>
              <a:path w="1690" h="674">
                <a:moveTo>
                  <a:pt x="1668" y="673"/>
                </a:moveTo>
                <a:lnTo>
                  <a:pt x="0" y="8"/>
                </a:lnTo>
                <a:lnTo>
                  <a:pt x="0" y="0"/>
                </a:lnTo>
                <a:lnTo>
                  <a:pt x="1689" y="673"/>
                </a:lnTo>
                <a:lnTo>
                  <a:pt x="1668" y="673"/>
                </a:lnTo>
                <a:close/>
              </a:path>
            </a:pathLst>
          </a:custGeom>
          <a:solidFill>
            <a:srgbClr val="E7E5E5"/>
          </a:solidFill>
          <a:ln>
            <a:noFill/>
          </a:ln>
        </p:spPr>
      </p:sp>
      <p:sp>
        <p:nvSpPr>
          <p:cNvPr id="19622" name="Freeform 674"/>
          <p:cNvSpPr/>
          <p:nvPr/>
        </p:nvSpPr>
        <p:spPr>
          <a:xfrm>
            <a:off x="196560" y="738000"/>
            <a:ext cx="615960" cy="245520"/>
          </a:xfrm>
          <a:custGeom>
            <a:avLst/>
            <a:gdLst/>
            <a:ahLst/>
            <a:cxnLst/>
            <a:rect l="0" t="0" r="r" b="b"/>
            <a:pathLst>
              <a:path w="1711" h="682">
                <a:moveTo>
                  <a:pt x="1689" y="681"/>
                </a:moveTo>
                <a:lnTo>
                  <a:pt x="0" y="8"/>
                </a:lnTo>
                <a:lnTo>
                  <a:pt x="0" y="0"/>
                </a:lnTo>
                <a:lnTo>
                  <a:pt x="1710" y="681"/>
                </a:lnTo>
                <a:lnTo>
                  <a:pt x="1689" y="681"/>
                </a:lnTo>
                <a:close/>
              </a:path>
            </a:pathLst>
          </a:custGeom>
          <a:solidFill>
            <a:srgbClr val="E6E4E4"/>
          </a:solidFill>
          <a:ln>
            <a:noFill/>
          </a:ln>
        </p:spPr>
      </p:sp>
      <p:sp>
        <p:nvSpPr>
          <p:cNvPr id="19623" name="Freeform 675"/>
          <p:cNvSpPr/>
          <p:nvPr/>
        </p:nvSpPr>
        <p:spPr>
          <a:xfrm>
            <a:off x="196560" y="734760"/>
            <a:ext cx="623520" cy="248760"/>
          </a:xfrm>
          <a:custGeom>
            <a:avLst/>
            <a:gdLst/>
            <a:ahLst/>
            <a:cxnLst/>
            <a:rect l="0" t="0" r="r" b="b"/>
            <a:pathLst>
              <a:path w="1732" h="691">
                <a:moveTo>
                  <a:pt x="1710" y="690"/>
                </a:moveTo>
                <a:lnTo>
                  <a:pt x="0" y="9"/>
                </a:lnTo>
                <a:lnTo>
                  <a:pt x="0" y="0"/>
                </a:lnTo>
                <a:lnTo>
                  <a:pt x="1731" y="690"/>
                </a:lnTo>
                <a:lnTo>
                  <a:pt x="1710" y="690"/>
                </a:lnTo>
                <a:close/>
              </a:path>
            </a:pathLst>
          </a:custGeom>
          <a:solidFill>
            <a:srgbClr val="E6E4E4"/>
          </a:solidFill>
          <a:ln>
            <a:noFill/>
          </a:ln>
        </p:spPr>
      </p:sp>
      <p:sp>
        <p:nvSpPr>
          <p:cNvPr id="19624" name="Freeform 676"/>
          <p:cNvSpPr/>
          <p:nvPr/>
        </p:nvSpPr>
        <p:spPr>
          <a:xfrm>
            <a:off x="196560" y="731880"/>
            <a:ext cx="631080" cy="251640"/>
          </a:xfrm>
          <a:custGeom>
            <a:avLst/>
            <a:gdLst/>
            <a:ahLst/>
            <a:cxnLst/>
            <a:rect l="0" t="0" r="r" b="b"/>
            <a:pathLst>
              <a:path w="1753" h="699">
                <a:moveTo>
                  <a:pt x="1731" y="698"/>
                </a:moveTo>
                <a:lnTo>
                  <a:pt x="0" y="8"/>
                </a:lnTo>
                <a:lnTo>
                  <a:pt x="0" y="0"/>
                </a:lnTo>
                <a:lnTo>
                  <a:pt x="1752" y="698"/>
                </a:lnTo>
                <a:lnTo>
                  <a:pt x="1731" y="698"/>
                </a:lnTo>
                <a:close/>
              </a:path>
            </a:pathLst>
          </a:custGeom>
          <a:solidFill>
            <a:srgbClr val="E5E3E3"/>
          </a:solidFill>
          <a:ln>
            <a:noFill/>
          </a:ln>
        </p:spPr>
      </p:sp>
      <p:sp>
        <p:nvSpPr>
          <p:cNvPr id="19625" name="Freeform 677"/>
          <p:cNvSpPr/>
          <p:nvPr/>
        </p:nvSpPr>
        <p:spPr>
          <a:xfrm>
            <a:off x="196560" y="728640"/>
            <a:ext cx="638640" cy="254880"/>
          </a:xfrm>
          <a:custGeom>
            <a:avLst/>
            <a:gdLst/>
            <a:ahLst/>
            <a:cxnLst/>
            <a:rect l="0" t="0" r="r" b="b"/>
            <a:pathLst>
              <a:path w="1774" h="708">
                <a:moveTo>
                  <a:pt x="1752" y="707"/>
                </a:moveTo>
                <a:lnTo>
                  <a:pt x="0" y="9"/>
                </a:lnTo>
                <a:lnTo>
                  <a:pt x="0" y="0"/>
                </a:lnTo>
                <a:lnTo>
                  <a:pt x="1773" y="707"/>
                </a:lnTo>
                <a:lnTo>
                  <a:pt x="1752" y="707"/>
                </a:lnTo>
                <a:close/>
              </a:path>
            </a:pathLst>
          </a:custGeom>
          <a:solidFill>
            <a:srgbClr val="E5E3E3"/>
          </a:solidFill>
          <a:ln>
            <a:noFill/>
          </a:ln>
        </p:spPr>
      </p:sp>
      <p:sp>
        <p:nvSpPr>
          <p:cNvPr id="19626" name="Freeform 678"/>
          <p:cNvSpPr/>
          <p:nvPr/>
        </p:nvSpPr>
        <p:spPr>
          <a:xfrm>
            <a:off x="196560" y="725760"/>
            <a:ext cx="646200" cy="257760"/>
          </a:xfrm>
          <a:custGeom>
            <a:avLst/>
            <a:gdLst/>
            <a:ahLst/>
            <a:cxnLst/>
            <a:rect l="0" t="0" r="r" b="b"/>
            <a:pathLst>
              <a:path w="1795" h="716">
                <a:moveTo>
                  <a:pt x="1773" y="715"/>
                </a:moveTo>
                <a:lnTo>
                  <a:pt x="0" y="8"/>
                </a:lnTo>
                <a:lnTo>
                  <a:pt x="0" y="0"/>
                </a:lnTo>
                <a:lnTo>
                  <a:pt x="1794" y="715"/>
                </a:lnTo>
                <a:lnTo>
                  <a:pt x="1773" y="715"/>
                </a:lnTo>
                <a:close/>
              </a:path>
            </a:pathLst>
          </a:custGeom>
          <a:solidFill>
            <a:srgbClr val="E4E2E2"/>
          </a:solidFill>
          <a:ln>
            <a:noFill/>
          </a:ln>
        </p:spPr>
      </p:sp>
      <p:sp>
        <p:nvSpPr>
          <p:cNvPr id="19627" name="Freeform 679"/>
          <p:cNvSpPr/>
          <p:nvPr/>
        </p:nvSpPr>
        <p:spPr>
          <a:xfrm>
            <a:off x="196560" y="722880"/>
            <a:ext cx="653760" cy="260640"/>
          </a:xfrm>
          <a:custGeom>
            <a:avLst/>
            <a:gdLst/>
            <a:ahLst/>
            <a:cxnLst/>
            <a:rect l="0" t="0" r="r" b="b"/>
            <a:pathLst>
              <a:path w="1816" h="724">
                <a:moveTo>
                  <a:pt x="1794" y="723"/>
                </a:moveTo>
                <a:lnTo>
                  <a:pt x="0" y="8"/>
                </a:lnTo>
                <a:lnTo>
                  <a:pt x="0" y="0"/>
                </a:lnTo>
                <a:lnTo>
                  <a:pt x="1815" y="723"/>
                </a:lnTo>
                <a:lnTo>
                  <a:pt x="1794" y="723"/>
                </a:lnTo>
                <a:close/>
              </a:path>
            </a:pathLst>
          </a:custGeom>
          <a:solidFill>
            <a:srgbClr val="E3E2E1"/>
          </a:solidFill>
          <a:ln>
            <a:noFill/>
          </a:ln>
        </p:spPr>
      </p:sp>
      <p:sp>
        <p:nvSpPr>
          <p:cNvPr id="19628" name="Freeform 680"/>
          <p:cNvSpPr/>
          <p:nvPr/>
        </p:nvSpPr>
        <p:spPr>
          <a:xfrm>
            <a:off x="196560" y="719640"/>
            <a:ext cx="661320" cy="263880"/>
          </a:xfrm>
          <a:custGeom>
            <a:avLst/>
            <a:gdLst/>
            <a:ahLst/>
            <a:cxnLst/>
            <a:rect l="0" t="0" r="r" b="b"/>
            <a:pathLst>
              <a:path w="1837" h="733">
                <a:moveTo>
                  <a:pt x="1815" y="732"/>
                </a:moveTo>
                <a:lnTo>
                  <a:pt x="0" y="9"/>
                </a:lnTo>
                <a:lnTo>
                  <a:pt x="0" y="0"/>
                </a:lnTo>
                <a:lnTo>
                  <a:pt x="1836" y="732"/>
                </a:lnTo>
                <a:lnTo>
                  <a:pt x="1815" y="732"/>
                </a:lnTo>
                <a:close/>
              </a:path>
            </a:pathLst>
          </a:custGeom>
          <a:solidFill>
            <a:srgbClr val="E2E1E0"/>
          </a:solidFill>
          <a:ln>
            <a:noFill/>
          </a:ln>
        </p:spPr>
      </p:sp>
      <p:sp>
        <p:nvSpPr>
          <p:cNvPr id="19629" name="Freeform 681"/>
          <p:cNvSpPr/>
          <p:nvPr/>
        </p:nvSpPr>
        <p:spPr>
          <a:xfrm>
            <a:off x="196560" y="716760"/>
            <a:ext cx="668880" cy="266760"/>
          </a:xfrm>
          <a:custGeom>
            <a:avLst/>
            <a:gdLst/>
            <a:ahLst/>
            <a:cxnLst/>
            <a:rect l="0" t="0" r="r" b="b"/>
            <a:pathLst>
              <a:path w="1858" h="741">
                <a:moveTo>
                  <a:pt x="1836" y="740"/>
                </a:moveTo>
                <a:lnTo>
                  <a:pt x="0" y="8"/>
                </a:lnTo>
                <a:lnTo>
                  <a:pt x="0" y="0"/>
                </a:lnTo>
                <a:lnTo>
                  <a:pt x="1857" y="740"/>
                </a:lnTo>
                <a:lnTo>
                  <a:pt x="1836" y="740"/>
                </a:lnTo>
                <a:close/>
              </a:path>
            </a:pathLst>
          </a:custGeom>
          <a:solidFill>
            <a:srgbClr val="E2E0E0"/>
          </a:solidFill>
          <a:ln>
            <a:noFill/>
          </a:ln>
        </p:spPr>
      </p:sp>
      <p:sp>
        <p:nvSpPr>
          <p:cNvPr id="19630" name="Freeform 682"/>
          <p:cNvSpPr/>
          <p:nvPr/>
        </p:nvSpPr>
        <p:spPr>
          <a:xfrm>
            <a:off x="196560" y="713520"/>
            <a:ext cx="676800" cy="270000"/>
          </a:xfrm>
          <a:custGeom>
            <a:avLst/>
            <a:gdLst/>
            <a:ahLst/>
            <a:cxnLst/>
            <a:rect l="0" t="0" r="r" b="b"/>
            <a:pathLst>
              <a:path w="1880" h="750">
                <a:moveTo>
                  <a:pt x="1857" y="749"/>
                </a:moveTo>
                <a:lnTo>
                  <a:pt x="0" y="9"/>
                </a:lnTo>
                <a:lnTo>
                  <a:pt x="0" y="0"/>
                </a:lnTo>
                <a:lnTo>
                  <a:pt x="1879" y="749"/>
                </a:lnTo>
                <a:lnTo>
                  <a:pt x="1857" y="749"/>
                </a:lnTo>
                <a:close/>
              </a:path>
            </a:pathLst>
          </a:custGeom>
          <a:solidFill>
            <a:srgbClr val="E1DFDF"/>
          </a:solidFill>
          <a:ln>
            <a:noFill/>
          </a:ln>
        </p:spPr>
      </p:sp>
      <p:sp>
        <p:nvSpPr>
          <p:cNvPr id="19631" name="Freeform 683"/>
          <p:cNvSpPr/>
          <p:nvPr/>
        </p:nvSpPr>
        <p:spPr>
          <a:xfrm>
            <a:off x="196560" y="710640"/>
            <a:ext cx="684360" cy="272880"/>
          </a:xfrm>
          <a:custGeom>
            <a:avLst/>
            <a:gdLst/>
            <a:ahLst/>
            <a:cxnLst/>
            <a:rect l="0" t="0" r="r" b="b"/>
            <a:pathLst>
              <a:path w="1901" h="758">
                <a:moveTo>
                  <a:pt x="1879" y="757"/>
                </a:moveTo>
                <a:lnTo>
                  <a:pt x="0" y="8"/>
                </a:lnTo>
                <a:lnTo>
                  <a:pt x="0" y="0"/>
                </a:lnTo>
                <a:lnTo>
                  <a:pt x="1900" y="757"/>
                </a:lnTo>
                <a:lnTo>
                  <a:pt x="1879" y="757"/>
                </a:lnTo>
                <a:close/>
              </a:path>
            </a:pathLst>
          </a:custGeom>
          <a:solidFill>
            <a:srgbClr val="E1DFDE"/>
          </a:solidFill>
          <a:ln>
            <a:noFill/>
          </a:ln>
        </p:spPr>
      </p:sp>
      <p:sp>
        <p:nvSpPr>
          <p:cNvPr id="19632" name="Freeform 684"/>
          <p:cNvSpPr/>
          <p:nvPr/>
        </p:nvSpPr>
        <p:spPr>
          <a:xfrm>
            <a:off x="196560" y="707760"/>
            <a:ext cx="691920" cy="275760"/>
          </a:xfrm>
          <a:custGeom>
            <a:avLst/>
            <a:gdLst/>
            <a:ahLst/>
            <a:cxnLst/>
            <a:rect l="0" t="0" r="r" b="b"/>
            <a:pathLst>
              <a:path w="1922" h="766">
                <a:moveTo>
                  <a:pt x="1900" y="765"/>
                </a:moveTo>
                <a:lnTo>
                  <a:pt x="0" y="8"/>
                </a:lnTo>
                <a:lnTo>
                  <a:pt x="0" y="0"/>
                </a:lnTo>
                <a:lnTo>
                  <a:pt x="1921" y="765"/>
                </a:lnTo>
                <a:lnTo>
                  <a:pt x="1900" y="765"/>
                </a:lnTo>
                <a:close/>
              </a:path>
            </a:pathLst>
          </a:custGeom>
          <a:solidFill>
            <a:srgbClr val="E0DEDD"/>
          </a:solidFill>
          <a:ln>
            <a:noFill/>
          </a:ln>
        </p:spPr>
      </p:sp>
      <p:sp>
        <p:nvSpPr>
          <p:cNvPr id="19633" name="Freeform 685"/>
          <p:cNvSpPr/>
          <p:nvPr/>
        </p:nvSpPr>
        <p:spPr>
          <a:xfrm>
            <a:off x="196560" y="704520"/>
            <a:ext cx="699480" cy="279000"/>
          </a:xfrm>
          <a:custGeom>
            <a:avLst/>
            <a:gdLst/>
            <a:ahLst/>
            <a:cxnLst/>
            <a:rect l="0" t="0" r="r" b="b"/>
            <a:pathLst>
              <a:path w="1943" h="775">
                <a:moveTo>
                  <a:pt x="1921" y="774"/>
                </a:moveTo>
                <a:lnTo>
                  <a:pt x="0" y="9"/>
                </a:lnTo>
                <a:lnTo>
                  <a:pt x="0" y="0"/>
                </a:lnTo>
                <a:lnTo>
                  <a:pt x="1942" y="774"/>
                </a:lnTo>
                <a:lnTo>
                  <a:pt x="1921" y="774"/>
                </a:lnTo>
                <a:close/>
              </a:path>
            </a:pathLst>
          </a:custGeom>
          <a:solidFill>
            <a:srgbClr val="DFDDDD"/>
          </a:solidFill>
          <a:ln>
            <a:noFill/>
          </a:ln>
        </p:spPr>
      </p:sp>
      <p:sp>
        <p:nvSpPr>
          <p:cNvPr id="19634" name="Freeform 686"/>
          <p:cNvSpPr/>
          <p:nvPr/>
        </p:nvSpPr>
        <p:spPr>
          <a:xfrm>
            <a:off x="196560" y="701640"/>
            <a:ext cx="707040" cy="281880"/>
          </a:xfrm>
          <a:custGeom>
            <a:avLst/>
            <a:gdLst/>
            <a:ahLst/>
            <a:cxnLst/>
            <a:rect l="0" t="0" r="r" b="b"/>
            <a:pathLst>
              <a:path w="1964" h="783">
                <a:moveTo>
                  <a:pt x="1942" y="782"/>
                </a:moveTo>
                <a:lnTo>
                  <a:pt x="0" y="9"/>
                </a:lnTo>
                <a:lnTo>
                  <a:pt x="0" y="0"/>
                </a:lnTo>
                <a:lnTo>
                  <a:pt x="1963" y="782"/>
                </a:lnTo>
                <a:lnTo>
                  <a:pt x="1942" y="782"/>
                </a:lnTo>
                <a:close/>
              </a:path>
            </a:pathLst>
          </a:custGeom>
          <a:solidFill>
            <a:srgbClr val="DEDCDC"/>
          </a:solidFill>
          <a:ln>
            <a:noFill/>
          </a:ln>
        </p:spPr>
      </p:sp>
      <p:sp>
        <p:nvSpPr>
          <p:cNvPr id="19635" name="Freeform 687"/>
          <p:cNvSpPr/>
          <p:nvPr/>
        </p:nvSpPr>
        <p:spPr>
          <a:xfrm>
            <a:off x="196560" y="698400"/>
            <a:ext cx="714600" cy="285120"/>
          </a:xfrm>
          <a:custGeom>
            <a:avLst/>
            <a:gdLst/>
            <a:ahLst/>
            <a:cxnLst/>
            <a:rect l="0" t="0" r="r" b="b"/>
            <a:pathLst>
              <a:path w="1985" h="792">
                <a:moveTo>
                  <a:pt x="1963" y="791"/>
                </a:moveTo>
                <a:lnTo>
                  <a:pt x="0" y="9"/>
                </a:lnTo>
                <a:lnTo>
                  <a:pt x="0" y="0"/>
                </a:lnTo>
                <a:lnTo>
                  <a:pt x="1984" y="791"/>
                </a:lnTo>
                <a:lnTo>
                  <a:pt x="1963" y="791"/>
                </a:lnTo>
                <a:close/>
              </a:path>
            </a:pathLst>
          </a:custGeom>
          <a:solidFill>
            <a:srgbClr val="DEDCDB"/>
          </a:solidFill>
          <a:ln>
            <a:noFill/>
          </a:ln>
        </p:spPr>
      </p:sp>
      <p:sp>
        <p:nvSpPr>
          <p:cNvPr id="19636" name="Freeform 688"/>
          <p:cNvSpPr/>
          <p:nvPr/>
        </p:nvSpPr>
        <p:spPr>
          <a:xfrm>
            <a:off x="196560" y="695520"/>
            <a:ext cx="722160" cy="288000"/>
          </a:xfrm>
          <a:custGeom>
            <a:avLst/>
            <a:gdLst/>
            <a:ahLst/>
            <a:cxnLst/>
            <a:rect l="0" t="0" r="r" b="b"/>
            <a:pathLst>
              <a:path w="2006" h="800">
                <a:moveTo>
                  <a:pt x="1984" y="799"/>
                </a:moveTo>
                <a:lnTo>
                  <a:pt x="0" y="8"/>
                </a:lnTo>
                <a:lnTo>
                  <a:pt x="0" y="0"/>
                </a:lnTo>
                <a:lnTo>
                  <a:pt x="2005" y="799"/>
                </a:lnTo>
                <a:lnTo>
                  <a:pt x="1984" y="799"/>
                </a:lnTo>
                <a:close/>
              </a:path>
            </a:pathLst>
          </a:custGeom>
          <a:solidFill>
            <a:srgbClr val="DDDBDA"/>
          </a:solidFill>
          <a:ln>
            <a:noFill/>
          </a:ln>
        </p:spPr>
      </p:sp>
      <p:sp>
        <p:nvSpPr>
          <p:cNvPr id="19637" name="Freeform 689"/>
          <p:cNvSpPr/>
          <p:nvPr/>
        </p:nvSpPr>
        <p:spPr>
          <a:xfrm>
            <a:off x="196560" y="692640"/>
            <a:ext cx="729720" cy="290880"/>
          </a:xfrm>
          <a:custGeom>
            <a:avLst/>
            <a:gdLst/>
            <a:ahLst/>
            <a:cxnLst/>
            <a:rect l="0" t="0" r="r" b="b"/>
            <a:pathLst>
              <a:path w="2027" h="808">
                <a:moveTo>
                  <a:pt x="2005" y="807"/>
                </a:moveTo>
                <a:lnTo>
                  <a:pt x="0" y="8"/>
                </a:lnTo>
                <a:lnTo>
                  <a:pt x="0" y="0"/>
                </a:lnTo>
                <a:lnTo>
                  <a:pt x="2026" y="807"/>
                </a:lnTo>
                <a:lnTo>
                  <a:pt x="2005" y="807"/>
                </a:lnTo>
                <a:close/>
              </a:path>
            </a:pathLst>
          </a:custGeom>
          <a:solidFill>
            <a:srgbClr val="DDDADA"/>
          </a:solidFill>
          <a:ln>
            <a:noFill/>
          </a:ln>
        </p:spPr>
      </p:sp>
      <p:sp>
        <p:nvSpPr>
          <p:cNvPr id="19638" name="Freeform 690"/>
          <p:cNvSpPr/>
          <p:nvPr/>
        </p:nvSpPr>
        <p:spPr>
          <a:xfrm>
            <a:off x="196560" y="689400"/>
            <a:ext cx="737280" cy="294120"/>
          </a:xfrm>
          <a:custGeom>
            <a:avLst/>
            <a:gdLst/>
            <a:ahLst/>
            <a:cxnLst/>
            <a:rect l="0" t="0" r="r" b="b"/>
            <a:pathLst>
              <a:path w="2048" h="817">
                <a:moveTo>
                  <a:pt x="2026" y="816"/>
                </a:moveTo>
                <a:lnTo>
                  <a:pt x="0" y="9"/>
                </a:lnTo>
                <a:lnTo>
                  <a:pt x="0" y="0"/>
                </a:lnTo>
                <a:lnTo>
                  <a:pt x="2047" y="816"/>
                </a:lnTo>
                <a:lnTo>
                  <a:pt x="2026" y="816"/>
                </a:lnTo>
                <a:close/>
              </a:path>
            </a:pathLst>
          </a:custGeom>
          <a:solidFill>
            <a:srgbClr val="DCD9D9"/>
          </a:solidFill>
          <a:ln>
            <a:noFill/>
          </a:ln>
        </p:spPr>
      </p:sp>
      <p:sp>
        <p:nvSpPr>
          <p:cNvPr id="19639" name="Freeform 691"/>
          <p:cNvSpPr/>
          <p:nvPr/>
        </p:nvSpPr>
        <p:spPr>
          <a:xfrm>
            <a:off x="196560" y="686520"/>
            <a:ext cx="744840" cy="297000"/>
          </a:xfrm>
          <a:custGeom>
            <a:avLst/>
            <a:gdLst/>
            <a:ahLst/>
            <a:cxnLst/>
            <a:rect l="0" t="0" r="r" b="b"/>
            <a:pathLst>
              <a:path w="2069" h="825">
                <a:moveTo>
                  <a:pt x="2047" y="824"/>
                </a:moveTo>
                <a:lnTo>
                  <a:pt x="0" y="8"/>
                </a:lnTo>
                <a:lnTo>
                  <a:pt x="0" y="0"/>
                </a:lnTo>
                <a:lnTo>
                  <a:pt x="2068" y="824"/>
                </a:lnTo>
                <a:lnTo>
                  <a:pt x="2047" y="824"/>
                </a:lnTo>
                <a:close/>
              </a:path>
            </a:pathLst>
          </a:custGeom>
          <a:solidFill>
            <a:srgbClr val="DBD9D8"/>
          </a:solidFill>
          <a:ln>
            <a:noFill/>
          </a:ln>
        </p:spPr>
      </p:sp>
      <p:sp>
        <p:nvSpPr>
          <p:cNvPr id="19640" name="Freeform 692"/>
          <p:cNvSpPr/>
          <p:nvPr/>
        </p:nvSpPr>
        <p:spPr>
          <a:xfrm>
            <a:off x="196560" y="683280"/>
            <a:ext cx="752760" cy="300240"/>
          </a:xfrm>
          <a:custGeom>
            <a:avLst/>
            <a:gdLst/>
            <a:ahLst/>
            <a:cxnLst/>
            <a:rect l="0" t="0" r="r" b="b"/>
            <a:pathLst>
              <a:path w="2091" h="834">
                <a:moveTo>
                  <a:pt x="2068" y="833"/>
                </a:moveTo>
                <a:lnTo>
                  <a:pt x="0" y="9"/>
                </a:lnTo>
                <a:lnTo>
                  <a:pt x="0" y="0"/>
                </a:lnTo>
                <a:lnTo>
                  <a:pt x="2090" y="833"/>
                </a:lnTo>
                <a:lnTo>
                  <a:pt x="2068" y="833"/>
                </a:lnTo>
                <a:close/>
              </a:path>
            </a:pathLst>
          </a:custGeom>
          <a:solidFill>
            <a:srgbClr val="DAD8D7"/>
          </a:solidFill>
          <a:ln>
            <a:noFill/>
          </a:ln>
        </p:spPr>
      </p:sp>
      <p:sp>
        <p:nvSpPr>
          <p:cNvPr id="19641" name="Freeform 693"/>
          <p:cNvSpPr/>
          <p:nvPr/>
        </p:nvSpPr>
        <p:spPr>
          <a:xfrm>
            <a:off x="196560" y="680400"/>
            <a:ext cx="760320" cy="303120"/>
          </a:xfrm>
          <a:custGeom>
            <a:avLst/>
            <a:gdLst/>
            <a:ahLst/>
            <a:cxnLst/>
            <a:rect l="0" t="0" r="r" b="b"/>
            <a:pathLst>
              <a:path w="2112" h="842">
                <a:moveTo>
                  <a:pt x="2090" y="841"/>
                </a:moveTo>
                <a:lnTo>
                  <a:pt x="0" y="8"/>
                </a:lnTo>
                <a:lnTo>
                  <a:pt x="0" y="0"/>
                </a:lnTo>
                <a:lnTo>
                  <a:pt x="2111" y="841"/>
                </a:lnTo>
                <a:lnTo>
                  <a:pt x="2090" y="841"/>
                </a:lnTo>
                <a:close/>
              </a:path>
            </a:pathLst>
          </a:custGeom>
          <a:solidFill>
            <a:srgbClr val="DAD7D6"/>
          </a:solidFill>
          <a:ln>
            <a:noFill/>
          </a:ln>
        </p:spPr>
      </p:sp>
      <p:sp>
        <p:nvSpPr>
          <p:cNvPr id="19642" name="Freeform 694"/>
          <p:cNvSpPr/>
          <p:nvPr/>
        </p:nvSpPr>
        <p:spPr>
          <a:xfrm>
            <a:off x="196560" y="677520"/>
            <a:ext cx="767880" cy="306000"/>
          </a:xfrm>
          <a:custGeom>
            <a:avLst/>
            <a:gdLst/>
            <a:ahLst/>
            <a:cxnLst/>
            <a:rect l="0" t="0" r="r" b="b"/>
            <a:pathLst>
              <a:path w="2133" h="850">
                <a:moveTo>
                  <a:pt x="2111" y="849"/>
                </a:moveTo>
                <a:lnTo>
                  <a:pt x="0" y="8"/>
                </a:lnTo>
                <a:lnTo>
                  <a:pt x="0" y="0"/>
                </a:lnTo>
                <a:lnTo>
                  <a:pt x="2132" y="849"/>
                </a:lnTo>
                <a:lnTo>
                  <a:pt x="2111" y="849"/>
                </a:lnTo>
                <a:close/>
              </a:path>
            </a:pathLst>
          </a:custGeom>
          <a:solidFill>
            <a:srgbClr val="D9D6D5"/>
          </a:solidFill>
          <a:ln>
            <a:noFill/>
          </a:ln>
        </p:spPr>
      </p:sp>
      <p:sp>
        <p:nvSpPr>
          <p:cNvPr id="19643" name="Freeform 695"/>
          <p:cNvSpPr/>
          <p:nvPr/>
        </p:nvSpPr>
        <p:spPr>
          <a:xfrm>
            <a:off x="196560" y="674280"/>
            <a:ext cx="775440" cy="309240"/>
          </a:xfrm>
          <a:custGeom>
            <a:avLst/>
            <a:gdLst/>
            <a:ahLst/>
            <a:cxnLst/>
            <a:rect l="0" t="0" r="r" b="b"/>
            <a:pathLst>
              <a:path w="2154" h="859">
                <a:moveTo>
                  <a:pt x="2132" y="858"/>
                </a:moveTo>
                <a:lnTo>
                  <a:pt x="0" y="9"/>
                </a:lnTo>
                <a:lnTo>
                  <a:pt x="0" y="0"/>
                </a:lnTo>
                <a:lnTo>
                  <a:pt x="2153" y="858"/>
                </a:lnTo>
                <a:lnTo>
                  <a:pt x="2132" y="858"/>
                </a:lnTo>
                <a:close/>
              </a:path>
            </a:pathLst>
          </a:custGeom>
          <a:solidFill>
            <a:srgbClr val="D8D5D5"/>
          </a:solidFill>
          <a:ln>
            <a:noFill/>
          </a:ln>
        </p:spPr>
      </p:sp>
      <p:sp>
        <p:nvSpPr>
          <p:cNvPr id="19644" name="Freeform 696"/>
          <p:cNvSpPr/>
          <p:nvPr/>
        </p:nvSpPr>
        <p:spPr>
          <a:xfrm>
            <a:off x="196560" y="671400"/>
            <a:ext cx="783000" cy="312120"/>
          </a:xfrm>
          <a:custGeom>
            <a:avLst/>
            <a:gdLst/>
            <a:ahLst/>
            <a:cxnLst/>
            <a:rect l="0" t="0" r="r" b="b"/>
            <a:pathLst>
              <a:path w="2175" h="867">
                <a:moveTo>
                  <a:pt x="2153" y="866"/>
                </a:moveTo>
                <a:lnTo>
                  <a:pt x="0" y="8"/>
                </a:lnTo>
                <a:lnTo>
                  <a:pt x="0" y="0"/>
                </a:lnTo>
                <a:lnTo>
                  <a:pt x="2174" y="866"/>
                </a:lnTo>
                <a:lnTo>
                  <a:pt x="2153" y="866"/>
                </a:lnTo>
                <a:close/>
              </a:path>
            </a:pathLst>
          </a:custGeom>
          <a:solidFill>
            <a:srgbClr val="D7D4D4"/>
          </a:solidFill>
          <a:ln>
            <a:noFill/>
          </a:ln>
        </p:spPr>
      </p:sp>
      <p:sp>
        <p:nvSpPr>
          <p:cNvPr id="19645" name="Freeform 697"/>
          <p:cNvSpPr/>
          <p:nvPr/>
        </p:nvSpPr>
        <p:spPr>
          <a:xfrm>
            <a:off x="196560" y="668160"/>
            <a:ext cx="790560" cy="315360"/>
          </a:xfrm>
          <a:custGeom>
            <a:avLst/>
            <a:gdLst/>
            <a:ahLst/>
            <a:cxnLst/>
            <a:rect l="0" t="0" r="r" b="b"/>
            <a:pathLst>
              <a:path w="2196" h="876">
                <a:moveTo>
                  <a:pt x="2174" y="875"/>
                </a:moveTo>
                <a:lnTo>
                  <a:pt x="0" y="9"/>
                </a:lnTo>
                <a:lnTo>
                  <a:pt x="0" y="0"/>
                </a:lnTo>
                <a:lnTo>
                  <a:pt x="2195" y="875"/>
                </a:lnTo>
                <a:lnTo>
                  <a:pt x="2174" y="875"/>
                </a:lnTo>
                <a:close/>
              </a:path>
            </a:pathLst>
          </a:custGeom>
          <a:solidFill>
            <a:srgbClr val="D6D4D3"/>
          </a:solidFill>
          <a:ln>
            <a:noFill/>
          </a:ln>
        </p:spPr>
      </p:sp>
      <p:sp>
        <p:nvSpPr>
          <p:cNvPr id="19646" name="Freeform 698"/>
          <p:cNvSpPr/>
          <p:nvPr/>
        </p:nvSpPr>
        <p:spPr>
          <a:xfrm>
            <a:off x="196560" y="665280"/>
            <a:ext cx="798120" cy="318240"/>
          </a:xfrm>
          <a:custGeom>
            <a:avLst/>
            <a:gdLst/>
            <a:ahLst/>
            <a:cxnLst/>
            <a:rect l="0" t="0" r="r" b="b"/>
            <a:pathLst>
              <a:path w="2217" h="884">
                <a:moveTo>
                  <a:pt x="2195" y="883"/>
                </a:moveTo>
                <a:lnTo>
                  <a:pt x="0" y="8"/>
                </a:lnTo>
                <a:lnTo>
                  <a:pt x="0" y="0"/>
                </a:lnTo>
                <a:lnTo>
                  <a:pt x="2216" y="883"/>
                </a:lnTo>
                <a:lnTo>
                  <a:pt x="2195" y="883"/>
                </a:lnTo>
                <a:close/>
              </a:path>
            </a:pathLst>
          </a:custGeom>
          <a:solidFill>
            <a:srgbClr val="D5D3D2"/>
          </a:solidFill>
          <a:ln>
            <a:noFill/>
          </a:ln>
        </p:spPr>
      </p:sp>
      <p:sp>
        <p:nvSpPr>
          <p:cNvPr id="19647" name="Freeform 699"/>
          <p:cNvSpPr/>
          <p:nvPr/>
        </p:nvSpPr>
        <p:spPr>
          <a:xfrm>
            <a:off x="196560" y="662400"/>
            <a:ext cx="805680" cy="321120"/>
          </a:xfrm>
          <a:custGeom>
            <a:avLst/>
            <a:gdLst/>
            <a:ahLst/>
            <a:cxnLst/>
            <a:rect l="0" t="0" r="r" b="b"/>
            <a:pathLst>
              <a:path w="2238" h="892">
                <a:moveTo>
                  <a:pt x="2216" y="891"/>
                </a:moveTo>
                <a:lnTo>
                  <a:pt x="0" y="8"/>
                </a:lnTo>
                <a:lnTo>
                  <a:pt x="0" y="0"/>
                </a:lnTo>
                <a:lnTo>
                  <a:pt x="2237" y="891"/>
                </a:lnTo>
                <a:lnTo>
                  <a:pt x="2216" y="891"/>
                </a:lnTo>
                <a:close/>
              </a:path>
            </a:pathLst>
          </a:custGeom>
          <a:solidFill>
            <a:srgbClr val="D5D2D1"/>
          </a:solidFill>
          <a:ln>
            <a:noFill/>
          </a:ln>
        </p:spPr>
      </p:sp>
      <p:sp>
        <p:nvSpPr>
          <p:cNvPr id="19648" name="Freeform 700"/>
          <p:cNvSpPr/>
          <p:nvPr/>
        </p:nvSpPr>
        <p:spPr>
          <a:xfrm>
            <a:off x="196560" y="659160"/>
            <a:ext cx="813240" cy="324360"/>
          </a:xfrm>
          <a:custGeom>
            <a:avLst/>
            <a:gdLst/>
            <a:ahLst/>
            <a:cxnLst/>
            <a:rect l="0" t="0" r="r" b="b"/>
            <a:pathLst>
              <a:path w="2259" h="901">
                <a:moveTo>
                  <a:pt x="2237" y="900"/>
                </a:moveTo>
                <a:lnTo>
                  <a:pt x="0" y="9"/>
                </a:lnTo>
                <a:lnTo>
                  <a:pt x="0" y="0"/>
                </a:lnTo>
                <a:lnTo>
                  <a:pt x="2258" y="900"/>
                </a:lnTo>
                <a:lnTo>
                  <a:pt x="2237" y="900"/>
                </a:lnTo>
                <a:close/>
              </a:path>
            </a:pathLst>
          </a:custGeom>
          <a:solidFill>
            <a:srgbClr val="D4D1D0"/>
          </a:solidFill>
          <a:ln>
            <a:noFill/>
          </a:ln>
        </p:spPr>
      </p:sp>
      <p:sp>
        <p:nvSpPr>
          <p:cNvPr id="19649" name="Freeform 701"/>
          <p:cNvSpPr/>
          <p:nvPr/>
        </p:nvSpPr>
        <p:spPr>
          <a:xfrm>
            <a:off x="196560" y="656280"/>
            <a:ext cx="820800" cy="327240"/>
          </a:xfrm>
          <a:custGeom>
            <a:avLst/>
            <a:gdLst/>
            <a:ahLst/>
            <a:cxnLst/>
            <a:rect l="0" t="0" r="r" b="b"/>
            <a:pathLst>
              <a:path w="2280" h="909">
                <a:moveTo>
                  <a:pt x="2258" y="908"/>
                </a:moveTo>
                <a:lnTo>
                  <a:pt x="0" y="8"/>
                </a:lnTo>
                <a:lnTo>
                  <a:pt x="0" y="0"/>
                </a:lnTo>
                <a:lnTo>
                  <a:pt x="2279" y="908"/>
                </a:lnTo>
                <a:lnTo>
                  <a:pt x="2258" y="908"/>
                </a:lnTo>
                <a:close/>
              </a:path>
            </a:pathLst>
          </a:custGeom>
          <a:solidFill>
            <a:srgbClr val="D3D0CF"/>
          </a:solidFill>
          <a:ln>
            <a:noFill/>
          </a:ln>
        </p:spPr>
      </p:sp>
      <p:sp>
        <p:nvSpPr>
          <p:cNvPr id="19650" name="Freeform 702"/>
          <p:cNvSpPr/>
          <p:nvPr/>
        </p:nvSpPr>
        <p:spPr>
          <a:xfrm>
            <a:off x="196560" y="653040"/>
            <a:ext cx="828720" cy="330480"/>
          </a:xfrm>
          <a:custGeom>
            <a:avLst/>
            <a:gdLst/>
            <a:ahLst/>
            <a:cxnLst/>
            <a:rect l="0" t="0" r="r" b="b"/>
            <a:pathLst>
              <a:path w="2302" h="918">
                <a:moveTo>
                  <a:pt x="2279" y="917"/>
                </a:moveTo>
                <a:lnTo>
                  <a:pt x="0" y="9"/>
                </a:lnTo>
                <a:lnTo>
                  <a:pt x="0" y="0"/>
                </a:lnTo>
                <a:lnTo>
                  <a:pt x="2301" y="917"/>
                </a:lnTo>
                <a:lnTo>
                  <a:pt x="2279" y="917"/>
                </a:lnTo>
                <a:close/>
              </a:path>
            </a:pathLst>
          </a:custGeom>
          <a:solidFill>
            <a:srgbClr val="D2CFCE"/>
          </a:solidFill>
          <a:ln>
            <a:noFill/>
          </a:ln>
        </p:spPr>
      </p:sp>
      <p:sp>
        <p:nvSpPr>
          <p:cNvPr id="19651" name="Freeform 703"/>
          <p:cNvSpPr/>
          <p:nvPr/>
        </p:nvSpPr>
        <p:spPr>
          <a:xfrm>
            <a:off x="196560" y="650160"/>
            <a:ext cx="836280" cy="333360"/>
          </a:xfrm>
          <a:custGeom>
            <a:avLst/>
            <a:gdLst/>
            <a:ahLst/>
            <a:cxnLst/>
            <a:rect l="0" t="0" r="r" b="b"/>
            <a:pathLst>
              <a:path w="2323" h="926">
                <a:moveTo>
                  <a:pt x="2301" y="925"/>
                </a:moveTo>
                <a:lnTo>
                  <a:pt x="0" y="8"/>
                </a:lnTo>
                <a:lnTo>
                  <a:pt x="0" y="0"/>
                </a:lnTo>
                <a:lnTo>
                  <a:pt x="2322" y="925"/>
                </a:lnTo>
                <a:lnTo>
                  <a:pt x="2301" y="925"/>
                </a:lnTo>
                <a:close/>
              </a:path>
            </a:pathLst>
          </a:custGeom>
          <a:solidFill>
            <a:srgbClr val="D1CECE"/>
          </a:solidFill>
          <a:ln>
            <a:noFill/>
          </a:ln>
        </p:spPr>
      </p:sp>
      <p:sp>
        <p:nvSpPr>
          <p:cNvPr id="19652" name="Freeform 704"/>
          <p:cNvSpPr/>
          <p:nvPr/>
        </p:nvSpPr>
        <p:spPr>
          <a:xfrm>
            <a:off x="196560" y="647280"/>
            <a:ext cx="843840" cy="336240"/>
          </a:xfrm>
          <a:custGeom>
            <a:avLst/>
            <a:gdLst/>
            <a:ahLst/>
            <a:cxnLst/>
            <a:rect l="0" t="0" r="r" b="b"/>
            <a:pathLst>
              <a:path w="2344" h="934">
                <a:moveTo>
                  <a:pt x="2322" y="933"/>
                </a:moveTo>
                <a:lnTo>
                  <a:pt x="0" y="8"/>
                </a:lnTo>
                <a:lnTo>
                  <a:pt x="0" y="0"/>
                </a:lnTo>
                <a:lnTo>
                  <a:pt x="2343" y="933"/>
                </a:lnTo>
                <a:lnTo>
                  <a:pt x="2322" y="933"/>
                </a:lnTo>
                <a:close/>
              </a:path>
            </a:pathLst>
          </a:custGeom>
          <a:solidFill>
            <a:srgbClr val="D0CDCD"/>
          </a:solidFill>
          <a:ln>
            <a:noFill/>
          </a:ln>
        </p:spPr>
      </p:sp>
      <p:sp>
        <p:nvSpPr>
          <p:cNvPr id="19653" name="Freeform 705"/>
          <p:cNvSpPr/>
          <p:nvPr/>
        </p:nvSpPr>
        <p:spPr>
          <a:xfrm>
            <a:off x="196560" y="644040"/>
            <a:ext cx="851400" cy="339480"/>
          </a:xfrm>
          <a:custGeom>
            <a:avLst/>
            <a:gdLst/>
            <a:ahLst/>
            <a:cxnLst/>
            <a:rect l="0" t="0" r="r" b="b"/>
            <a:pathLst>
              <a:path w="2365" h="943">
                <a:moveTo>
                  <a:pt x="2343" y="942"/>
                </a:moveTo>
                <a:lnTo>
                  <a:pt x="0" y="9"/>
                </a:lnTo>
                <a:lnTo>
                  <a:pt x="0" y="0"/>
                </a:lnTo>
                <a:lnTo>
                  <a:pt x="2364" y="942"/>
                </a:lnTo>
                <a:lnTo>
                  <a:pt x="2343" y="942"/>
                </a:lnTo>
                <a:close/>
              </a:path>
            </a:pathLst>
          </a:custGeom>
          <a:solidFill>
            <a:srgbClr val="D0CCCC"/>
          </a:solidFill>
          <a:ln>
            <a:noFill/>
          </a:ln>
        </p:spPr>
      </p:sp>
      <p:sp>
        <p:nvSpPr>
          <p:cNvPr id="19654" name="Freeform 706"/>
          <p:cNvSpPr/>
          <p:nvPr/>
        </p:nvSpPr>
        <p:spPr>
          <a:xfrm>
            <a:off x="196560" y="641160"/>
            <a:ext cx="858960" cy="342360"/>
          </a:xfrm>
          <a:custGeom>
            <a:avLst/>
            <a:gdLst/>
            <a:ahLst/>
            <a:cxnLst/>
            <a:rect l="0" t="0" r="r" b="b"/>
            <a:pathLst>
              <a:path w="2386" h="951">
                <a:moveTo>
                  <a:pt x="2364" y="950"/>
                </a:moveTo>
                <a:lnTo>
                  <a:pt x="0" y="8"/>
                </a:lnTo>
                <a:lnTo>
                  <a:pt x="0" y="0"/>
                </a:lnTo>
                <a:lnTo>
                  <a:pt x="2385" y="950"/>
                </a:lnTo>
                <a:lnTo>
                  <a:pt x="2364" y="950"/>
                </a:lnTo>
                <a:close/>
              </a:path>
            </a:pathLst>
          </a:custGeom>
          <a:solidFill>
            <a:srgbClr val="CFCBCB"/>
          </a:solidFill>
          <a:ln>
            <a:noFill/>
          </a:ln>
        </p:spPr>
      </p:sp>
      <p:sp>
        <p:nvSpPr>
          <p:cNvPr id="19655" name="Freeform 707"/>
          <p:cNvSpPr/>
          <p:nvPr/>
        </p:nvSpPr>
        <p:spPr>
          <a:xfrm>
            <a:off x="196560" y="637920"/>
            <a:ext cx="866520" cy="345600"/>
          </a:xfrm>
          <a:custGeom>
            <a:avLst/>
            <a:gdLst/>
            <a:ahLst/>
            <a:cxnLst/>
            <a:rect l="0" t="0" r="r" b="b"/>
            <a:pathLst>
              <a:path w="2407" h="960">
                <a:moveTo>
                  <a:pt x="2385" y="959"/>
                </a:moveTo>
                <a:lnTo>
                  <a:pt x="0" y="9"/>
                </a:lnTo>
                <a:lnTo>
                  <a:pt x="0" y="0"/>
                </a:lnTo>
                <a:lnTo>
                  <a:pt x="2406" y="959"/>
                </a:lnTo>
                <a:lnTo>
                  <a:pt x="2385" y="959"/>
                </a:lnTo>
                <a:close/>
              </a:path>
            </a:pathLst>
          </a:custGeom>
          <a:solidFill>
            <a:srgbClr val="CECACA"/>
          </a:solidFill>
          <a:ln>
            <a:noFill/>
          </a:ln>
        </p:spPr>
      </p:sp>
      <p:sp>
        <p:nvSpPr>
          <p:cNvPr id="19656" name="Freeform 708"/>
          <p:cNvSpPr/>
          <p:nvPr/>
        </p:nvSpPr>
        <p:spPr>
          <a:xfrm>
            <a:off x="196560" y="635040"/>
            <a:ext cx="874080" cy="348480"/>
          </a:xfrm>
          <a:custGeom>
            <a:avLst/>
            <a:gdLst/>
            <a:ahLst/>
            <a:cxnLst/>
            <a:rect l="0" t="0" r="r" b="b"/>
            <a:pathLst>
              <a:path w="2428" h="968">
                <a:moveTo>
                  <a:pt x="2406" y="967"/>
                </a:moveTo>
                <a:lnTo>
                  <a:pt x="0" y="8"/>
                </a:lnTo>
                <a:lnTo>
                  <a:pt x="0" y="0"/>
                </a:lnTo>
                <a:lnTo>
                  <a:pt x="2427" y="967"/>
                </a:lnTo>
                <a:lnTo>
                  <a:pt x="2406" y="967"/>
                </a:lnTo>
                <a:close/>
              </a:path>
            </a:pathLst>
          </a:custGeom>
          <a:solidFill>
            <a:srgbClr val="CDC9C9"/>
          </a:solidFill>
          <a:ln>
            <a:noFill/>
          </a:ln>
        </p:spPr>
      </p:sp>
      <p:sp>
        <p:nvSpPr>
          <p:cNvPr id="19657" name="Freeform 709"/>
          <p:cNvSpPr/>
          <p:nvPr/>
        </p:nvSpPr>
        <p:spPr>
          <a:xfrm>
            <a:off x="196560" y="632160"/>
            <a:ext cx="881640" cy="351360"/>
          </a:xfrm>
          <a:custGeom>
            <a:avLst/>
            <a:gdLst/>
            <a:ahLst/>
            <a:cxnLst/>
            <a:rect l="0" t="0" r="r" b="b"/>
            <a:pathLst>
              <a:path w="2449" h="976">
                <a:moveTo>
                  <a:pt x="2427" y="975"/>
                </a:moveTo>
                <a:lnTo>
                  <a:pt x="0" y="8"/>
                </a:lnTo>
                <a:lnTo>
                  <a:pt x="0" y="0"/>
                </a:lnTo>
                <a:lnTo>
                  <a:pt x="2448" y="975"/>
                </a:lnTo>
                <a:lnTo>
                  <a:pt x="2427" y="975"/>
                </a:lnTo>
                <a:close/>
              </a:path>
            </a:pathLst>
          </a:custGeom>
          <a:solidFill>
            <a:srgbClr val="CCC8C8"/>
          </a:solidFill>
          <a:ln>
            <a:noFill/>
          </a:ln>
        </p:spPr>
      </p:sp>
      <p:sp>
        <p:nvSpPr>
          <p:cNvPr id="19658" name="Freeform 710"/>
          <p:cNvSpPr/>
          <p:nvPr/>
        </p:nvSpPr>
        <p:spPr>
          <a:xfrm>
            <a:off x="196560" y="628920"/>
            <a:ext cx="889200" cy="354600"/>
          </a:xfrm>
          <a:custGeom>
            <a:avLst/>
            <a:gdLst/>
            <a:ahLst/>
            <a:cxnLst/>
            <a:rect l="0" t="0" r="r" b="b"/>
            <a:pathLst>
              <a:path w="2470" h="985">
                <a:moveTo>
                  <a:pt x="2448" y="984"/>
                </a:moveTo>
                <a:lnTo>
                  <a:pt x="0" y="9"/>
                </a:lnTo>
                <a:lnTo>
                  <a:pt x="0" y="0"/>
                </a:lnTo>
                <a:lnTo>
                  <a:pt x="2469" y="984"/>
                </a:lnTo>
                <a:lnTo>
                  <a:pt x="2448" y="984"/>
                </a:lnTo>
                <a:close/>
              </a:path>
            </a:pathLst>
          </a:custGeom>
          <a:solidFill>
            <a:srgbClr val="CBC7C7"/>
          </a:solidFill>
          <a:ln>
            <a:noFill/>
          </a:ln>
        </p:spPr>
      </p:sp>
      <p:sp>
        <p:nvSpPr>
          <p:cNvPr id="19659" name="Freeform 711"/>
          <p:cNvSpPr/>
          <p:nvPr/>
        </p:nvSpPr>
        <p:spPr>
          <a:xfrm>
            <a:off x="196560" y="626040"/>
            <a:ext cx="896760" cy="357480"/>
          </a:xfrm>
          <a:custGeom>
            <a:avLst/>
            <a:gdLst/>
            <a:ahLst/>
            <a:cxnLst/>
            <a:rect l="0" t="0" r="r" b="b"/>
            <a:pathLst>
              <a:path w="2491" h="993">
                <a:moveTo>
                  <a:pt x="2469" y="992"/>
                </a:moveTo>
                <a:lnTo>
                  <a:pt x="0" y="8"/>
                </a:lnTo>
                <a:lnTo>
                  <a:pt x="0" y="0"/>
                </a:lnTo>
                <a:lnTo>
                  <a:pt x="2490" y="992"/>
                </a:lnTo>
                <a:lnTo>
                  <a:pt x="2469" y="992"/>
                </a:lnTo>
                <a:close/>
              </a:path>
            </a:pathLst>
          </a:custGeom>
          <a:solidFill>
            <a:srgbClr val="CAC6C6"/>
          </a:solidFill>
          <a:ln>
            <a:noFill/>
          </a:ln>
        </p:spPr>
      </p:sp>
      <p:sp>
        <p:nvSpPr>
          <p:cNvPr id="19660" name="Freeform 712"/>
          <p:cNvSpPr/>
          <p:nvPr/>
        </p:nvSpPr>
        <p:spPr>
          <a:xfrm>
            <a:off x="196560" y="622800"/>
            <a:ext cx="904680" cy="360720"/>
          </a:xfrm>
          <a:custGeom>
            <a:avLst/>
            <a:gdLst/>
            <a:ahLst/>
            <a:cxnLst/>
            <a:rect l="0" t="0" r="r" b="b"/>
            <a:pathLst>
              <a:path w="2513" h="1002">
                <a:moveTo>
                  <a:pt x="2490" y="1001"/>
                </a:moveTo>
                <a:lnTo>
                  <a:pt x="0" y="9"/>
                </a:lnTo>
                <a:lnTo>
                  <a:pt x="0" y="0"/>
                </a:lnTo>
                <a:lnTo>
                  <a:pt x="2512" y="1001"/>
                </a:lnTo>
                <a:lnTo>
                  <a:pt x="2490" y="1001"/>
                </a:lnTo>
                <a:close/>
              </a:path>
            </a:pathLst>
          </a:custGeom>
          <a:solidFill>
            <a:srgbClr val="C9C5C5"/>
          </a:solidFill>
          <a:ln>
            <a:noFill/>
          </a:ln>
        </p:spPr>
      </p:sp>
      <p:sp>
        <p:nvSpPr>
          <p:cNvPr id="19661" name="Freeform 713"/>
          <p:cNvSpPr/>
          <p:nvPr/>
        </p:nvSpPr>
        <p:spPr>
          <a:xfrm>
            <a:off x="196560" y="619920"/>
            <a:ext cx="912240" cy="363600"/>
          </a:xfrm>
          <a:custGeom>
            <a:avLst/>
            <a:gdLst/>
            <a:ahLst/>
            <a:cxnLst/>
            <a:rect l="0" t="0" r="r" b="b"/>
            <a:pathLst>
              <a:path w="2534" h="1010">
                <a:moveTo>
                  <a:pt x="2512" y="1009"/>
                </a:moveTo>
                <a:lnTo>
                  <a:pt x="0" y="8"/>
                </a:lnTo>
                <a:lnTo>
                  <a:pt x="0" y="0"/>
                </a:lnTo>
                <a:lnTo>
                  <a:pt x="2533" y="1009"/>
                </a:lnTo>
                <a:lnTo>
                  <a:pt x="2512" y="1009"/>
                </a:lnTo>
                <a:close/>
              </a:path>
            </a:pathLst>
          </a:custGeom>
          <a:solidFill>
            <a:srgbClr val="C9C4C4"/>
          </a:solidFill>
          <a:ln>
            <a:noFill/>
          </a:ln>
        </p:spPr>
      </p:sp>
      <p:sp>
        <p:nvSpPr>
          <p:cNvPr id="19662" name="Freeform 714"/>
          <p:cNvSpPr/>
          <p:nvPr/>
        </p:nvSpPr>
        <p:spPr>
          <a:xfrm>
            <a:off x="196560" y="617040"/>
            <a:ext cx="919800" cy="366480"/>
          </a:xfrm>
          <a:custGeom>
            <a:avLst/>
            <a:gdLst/>
            <a:ahLst/>
            <a:cxnLst/>
            <a:rect l="0" t="0" r="r" b="b"/>
            <a:pathLst>
              <a:path w="2555" h="1018">
                <a:moveTo>
                  <a:pt x="2533" y="1017"/>
                </a:moveTo>
                <a:lnTo>
                  <a:pt x="0" y="8"/>
                </a:lnTo>
                <a:lnTo>
                  <a:pt x="0" y="0"/>
                </a:lnTo>
                <a:lnTo>
                  <a:pt x="2554" y="1017"/>
                </a:lnTo>
                <a:lnTo>
                  <a:pt x="2533" y="1017"/>
                </a:lnTo>
                <a:close/>
              </a:path>
            </a:pathLst>
          </a:custGeom>
          <a:solidFill>
            <a:srgbClr val="C8C3C3"/>
          </a:solidFill>
          <a:ln>
            <a:noFill/>
          </a:ln>
        </p:spPr>
      </p:sp>
      <p:sp>
        <p:nvSpPr>
          <p:cNvPr id="19663" name="Freeform 715"/>
          <p:cNvSpPr/>
          <p:nvPr/>
        </p:nvSpPr>
        <p:spPr>
          <a:xfrm>
            <a:off x="196560" y="613800"/>
            <a:ext cx="927360" cy="369720"/>
          </a:xfrm>
          <a:custGeom>
            <a:avLst/>
            <a:gdLst/>
            <a:ahLst/>
            <a:cxnLst/>
            <a:rect l="0" t="0" r="r" b="b"/>
            <a:pathLst>
              <a:path w="2576" h="1027">
                <a:moveTo>
                  <a:pt x="2554" y="1026"/>
                </a:moveTo>
                <a:lnTo>
                  <a:pt x="0" y="9"/>
                </a:lnTo>
                <a:lnTo>
                  <a:pt x="0" y="0"/>
                </a:lnTo>
                <a:lnTo>
                  <a:pt x="2575" y="1026"/>
                </a:lnTo>
                <a:lnTo>
                  <a:pt x="2554" y="1026"/>
                </a:lnTo>
                <a:close/>
              </a:path>
            </a:pathLst>
          </a:custGeom>
          <a:solidFill>
            <a:srgbClr val="C7C2C2"/>
          </a:solidFill>
          <a:ln>
            <a:noFill/>
          </a:ln>
        </p:spPr>
      </p:sp>
      <p:sp>
        <p:nvSpPr>
          <p:cNvPr id="19664" name="Freeform 716"/>
          <p:cNvSpPr/>
          <p:nvPr/>
        </p:nvSpPr>
        <p:spPr>
          <a:xfrm>
            <a:off x="196560" y="610920"/>
            <a:ext cx="934920" cy="372600"/>
          </a:xfrm>
          <a:custGeom>
            <a:avLst/>
            <a:gdLst/>
            <a:ahLst/>
            <a:cxnLst/>
            <a:rect l="0" t="0" r="r" b="b"/>
            <a:pathLst>
              <a:path w="2597" h="1035">
                <a:moveTo>
                  <a:pt x="2575" y="1034"/>
                </a:moveTo>
                <a:lnTo>
                  <a:pt x="0" y="8"/>
                </a:lnTo>
                <a:lnTo>
                  <a:pt x="0" y="0"/>
                </a:lnTo>
                <a:lnTo>
                  <a:pt x="2596" y="1034"/>
                </a:lnTo>
                <a:lnTo>
                  <a:pt x="2575" y="1034"/>
                </a:lnTo>
                <a:close/>
              </a:path>
            </a:pathLst>
          </a:custGeom>
          <a:solidFill>
            <a:srgbClr val="C6C1C1"/>
          </a:solidFill>
          <a:ln>
            <a:noFill/>
          </a:ln>
        </p:spPr>
      </p:sp>
      <p:sp>
        <p:nvSpPr>
          <p:cNvPr id="19665" name="Freeform 717"/>
          <p:cNvSpPr/>
          <p:nvPr/>
        </p:nvSpPr>
        <p:spPr>
          <a:xfrm>
            <a:off x="196560" y="607680"/>
            <a:ext cx="942480" cy="375840"/>
          </a:xfrm>
          <a:custGeom>
            <a:avLst/>
            <a:gdLst/>
            <a:ahLst/>
            <a:cxnLst/>
            <a:rect l="0" t="0" r="r" b="b"/>
            <a:pathLst>
              <a:path w="2618" h="1044">
                <a:moveTo>
                  <a:pt x="2596" y="1043"/>
                </a:moveTo>
                <a:lnTo>
                  <a:pt x="0" y="9"/>
                </a:lnTo>
                <a:lnTo>
                  <a:pt x="0" y="0"/>
                </a:lnTo>
                <a:lnTo>
                  <a:pt x="2617" y="1043"/>
                </a:lnTo>
                <a:lnTo>
                  <a:pt x="2596" y="1043"/>
                </a:lnTo>
                <a:close/>
              </a:path>
            </a:pathLst>
          </a:custGeom>
          <a:solidFill>
            <a:srgbClr val="C5C0C0"/>
          </a:solidFill>
          <a:ln>
            <a:noFill/>
          </a:ln>
        </p:spPr>
      </p:sp>
      <p:sp>
        <p:nvSpPr>
          <p:cNvPr id="19666" name="Freeform 718"/>
          <p:cNvSpPr/>
          <p:nvPr/>
        </p:nvSpPr>
        <p:spPr>
          <a:xfrm>
            <a:off x="196560" y="604800"/>
            <a:ext cx="950040" cy="378720"/>
          </a:xfrm>
          <a:custGeom>
            <a:avLst/>
            <a:gdLst/>
            <a:ahLst/>
            <a:cxnLst/>
            <a:rect l="0" t="0" r="r" b="b"/>
            <a:pathLst>
              <a:path w="2639" h="1052">
                <a:moveTo>
                  <a:pt x="2617" y="1051"/>
                </a:moveTo>
                <a:lnTo>
                  <a:pt x="0" y="8"/>
                </a:lnTo>
                <a:lnTo>
                  <a:pt x="0" y="0"/>
                </a:lnTo>
                <a:lnTo>
                  <a:pt x="2638" y="1051"/>
                </a:lnTo>
                <a:lnTo>
                  <a:pt x="2617" y="1051"/>
                </a:lnTo>
                <a:close/>
              </a:path>
            </a:pathLst>
          </a:custGeom>
          <a:solidFill>
            <a:srgbClr val="C4BFBE"/>
          </a:solidFill>
          <a:ln>
            <a:noFill/>
          </a:ln>
        </p:spPr>
      </p:sp>
      <p:sp>
        <p:nvSpPr>
          <p:cNvPr id="19667" name="Freeform 719"/>
          <p:cNvSpPr/>
          <p:nvPr/>
        </p:nvSpPr>
        <p:spPr>
          <a:xfrm>
            <a:off x="196560" y="601920"/>
            <a:ext cx="957600" cy="381600"/>
          </a:xfrm>
          <a:custGeom>
            <a:avLst/>
            <a:gdLst/>
            <a:ahLst/>
            <a:cxnLst/>
            <a:rect l="0" t="0" r="r" b="b"/>
            <a:pathLst>
              <a:path w="2660" h="1060">
                <a:moveTo>
                  <a:pt x="2638" y="1059"/>
                </a:moveTo>
                <a:lnTo>
                  <a:pt x="0" y="8"/>
                </a:lnTo>
                <a:lnTo>
                  <a:pt x="0" y="0"/>
                </a:lnTo>
                <a:lnTo>
                  <a:pt x="2659" y="1059"/>
                </a:lnTo>
                <a:lnTo>
                  <a:pt x="2638" y="1059"/>
                </a:lnTo>
                <a:close/>
              </a:path>
            </a:pathLst>
          </a:custGeom>
          <a:solidFill>
            <a:srgbClr val="C3BEBD"/>
          </a:solidFill>
          <a:ln>
            <a:noFill/>
          </a:ln>
        </p:spPr>
      </p:sp>
      <p:sp>
        <p:nvSpPr>
          <p:cNvPr id="19668" name="Freeform 720"/>
          <p:cNvSpPr/>
          <p:nvPr/>
        </p:nvSpPr>
        <p:spPr>
          <a:xfrm>
            <a:off x="196560" y="598680"/>
            <a:ext cx="965160" cy="384840"/>
          </a:xfrm>
          <a:custGeom>
            <a:avLst/>
            <a:gdLst/>
            <a:ahLst/>
            <a:cxnLst/>
            <a:rect l="0" t="0" r="r" b="b"/>
            <a:pathLst>
              <a:path w="2681" h="1069">
                <a:moveTo>
                  <a:pt x="2659" y="1068"/>
                </a:moveTo>
                <a:lnTo>
                  <a:pt x="0" y="9"/>
                </a:lnTo>
                <a:lnTo>
                  <a:pt x="0" y="0"/>
                </a:lnTo>
                <a:lnTo>
                  <a:pt x="2680" y="1068"/>
                </a:lnTo>
                <a:lnTo>
                  <a:pt x="2659" y="1068"/>
                </a:lnTo>
                <a:close/>
              </a:path>
            </a:pathLst>
          </a:custGeom>
          <a:solidFill>
            <a:srgbClr val="C2BDBC"/>
          </a:solidFill>
          <a:ln>
            <a:noFill/>
          </a:ln>
        </p:spPr>
      </p:sp>
      <p:sp>
        <p:nvSpPr>
          <p:cNvPr id="19669" name="Freeform 721"/>
          <p:cNvSpPr/>
          <p:nvPr/>
        </p:nvSpPr>
        <p:spPr>
          <a:xfrm>
            <a:off x="196560" y="595800"/>
            <a:ext cx="972720" cy="387720"/>
          </a:xfrm>
          <a:custGeom>
            <a:avLst/>
            <a:gdLst/>
            <a:ahLst/>
            <a:cxnLst/>
            <a:rect l="0" t="0" r="r" b="b"/>
            <a:pathLst>
              <a:path w="2702" h="1077">
                <a:moveTo>
                  <a:pt x="2680" y="1076"/>
                </a:moveTo>
                <a:lnTo>
                  <a:pt x="0" y="8"/>
                </a:lnTo>
                <a:lnTo>
                  <a:pt x="0" y="0"/>
                </a:lnTo>
                <a:lnTo>
                  <a:pt x="2701" y="1076"/>
                </a:lnTo>
                <a:lnTo>
                  <a:pt x="2680" y="1076"/>
                </a:lnTo>
                <a:close/>
              </a:path>
            </a:pathLst>
          </a:custGeom>
          <a:solidFill>
            <a:srgbClr val="C1BCBB"/>
          </a:solidFill>
          <a:ln>
            <a:noFill/>
          </a:ln>
        </p:spPr>
      </p:sp>
      <p:sp>
        <p:nvSpPr>
          <p:cNvPr id="19670" name="Freeform 722"/>
          <p:cNvSpPr/>
          <p:nvPr/>
        </p:nvSpPr>
        <p:spPr>
          <a:xfrm>
            <a:off x="196560" y="595800"/>
            <a:ext cx="972720" cy="387720"/>
          </a:xfrm>
          <a:custGeom>
            <a:avLst/>
            <a:gdLst/>
            <a:ahLst/>
            <a:cxnLst/>
            <a:rect l="0" t="0" r="r" b="b"/>
            <a:pathLst>
              <a:path w="2702" h="1077">
                <a:moveTo>
                  <a:pt x="2701" y="1076"/>
                </a:moveTo>
                <a:lnTo>
                  <a:pt x="0" y="0"/>
                </a:lnTo>
                <a:lnTo>
                  <a:pt x="21" y="0"/>
                </a:lnTo>
                <a:lnTo>
                  <a:pt x="2701" y="1068"/>
                </a:lnTo>
                <a:lnTo>
                  <a:pt x="2701" y="1076"/>
                </a:lnTo>
                <a:close/>
              </a:path>
            </a:pathLst>
          </a:custGeom>
          <a:solidFill>
            <a:srgbClr val="C0BBBA"/>
          </a:solidFill>
          <a:ln>
            <a:noFill/>
          </a:ln>
        </p:spPr>
      </p:sp>
      <p:sp>
        <p:nvSpPr>
          <p:cNvPr id="19671" name="Freeform 723"/>
          <p:cNvSpPr/>
          <p:nvPr/>
        </p:nvSpPr>
        <p:spPr>
          <a:xfrm>
            <a:off x="204120" y="595800"/>
            <a:ext cx="965160" cy="384840"/>
          </a:xfrm>
          <a:custGeom>
            <a:avLst/>
            <a:gdLst/>
            <a:ahLst/>
            <a:cxnLst/>
            <a:rect l="0" t="0" r="r" b="b"/>
            <a:pathLst>
              <a:path w="2681" h="1069">
                <a:moveTo>
                  <a:pt x="2680" y="1068"/>
                </a:moveTo>
                <a:lnTo>
                  <a:pt x="0" y="0"/>
                </a:lnTo>
                <a:lnTo>
                  <a:pt x="21" y="0"/>
                </a:lnTo>
                <a:lnTo>
                  <a:pt x="2680" y="1059"/>
                </a:lnTo>
                <a:lnTo>
                  <a:pt x="2680" y="1068"/>
                </a:lnTo>
                <a:close/>
              </a:path>
            </a:pathLst>
          </a:custGeom>
          <a:solidFill>
            <a:srgbClr val="BFBAB9"/>
          </a:solidFill>
          <a:ln>
            <a:noFill/>
          </a:ln>
        </p:spPr>
      </p:sp>
      <p:sp>
        <p:nvSpPr>
          <p:cNvPr id="19672" name="Freeform 724"/>
          <p:cNvSpPr/>
          <p:nvPr/>
        </p:nvSpPr>
        <p:spPr>
          <a:xfrm>
            <a:off x="211680" y="595800"/>
            <a:ext cx="957600" cy="381600"/>
          </a:xfrm>
          <a:custGeom>
            <a:avLst/>
            <a:gdLst/>
            <a:ahLst/>
            <a:cxnLst/>
            <a:rect l="0" t="0" r="r" b="b"/>
            <a:pathLst>
              <a:path w="2660" h="1060">
                <a:moveTo>
                  <a:pt x="2659" y="1059"/>
                </a:moveTo>
                <a:lnTo>
                  <a:pt x="0" y="0"/>
                </a:lnTo>
                <a:lnTo>
                  <a:pt x="21" y="0"/>
                </a:lnTo>
                <a:lnTo>
                  <a:pt x="2659" y="1051"/>
                </a:lnTo>
                <a:lnTo>
                  <a:pt x="2659" y="1059"/>
                </a:lnTo>
                <a:close/>
              </a:path>
            </a:pathLst>
          </a:custGeom>
          <a:solidFill>
            <a:srgbClr val="BEB9B8"/>
          </a:solidFill>
          <a:ln>
            <a:noFill/>
          </a:ln>
        </p:spPr>
      </p:sp>
      <p:sp>
        <p:nvSpPr>
          <p:cNvPr id="19673" name="Freeform 725"/>
          <p:cNvSpPr/>
          <p:nvPr/>
        </p:nvSpPr>
        <p:spPr>
          <a:xfrm>
            <a:off x="219240" y="595800"/>
            <a:ext cx="950040" cy="378720"/>
          </a:xfrm>
          <a:custGeom>
            <a:avLst/>
            <a:gdLst/>
            <a:ahLst/>
            <a:cxnLst/>
            <a:rect l="0" t="0" r="r" b="b"/>
            <a:pathLst>
              <a:path w="2639" h="1052">
                <a:moveTo>
                  <a:pt x="2638" y="1051"/>
                </a:moveTo>
                <a:lnTo>
                  <a:pt x="0" y="0"/>
                </a:lnTo>
                <a:lnTo>
                  <a:pt x="21" y="0"/>
                </a:lnTo>
                <a:lnTo>
                  <a:pt x="2638" y="1042"/>
                </a:lnTo>
                <a:lnTo>
                  <a:pt x="2638" y="1051"/>
                </a:lnTo>
                <a:close/>
              </a:path>
            </a:pathLst>
          </a:custGeom>
          <a:solidFill>
            <a:srgbClr val="BDB8B7"/>
          </a:solidFill>
          <a:ln>
            <a:noFill/>
          </a:ln>
        </p:spPr>
      </p:sp>
      <p:sp>
        <p:nvSpPr>
          <p:cNvPr id="19674" name="Freeform 726"/>
          <p:cNvSpPr/>
          <p:nvPr/>
        </p:nvSpPr>
        <p:spPr>
          <a:xfrm>
            <a:off x="226800" y="595800"/>
            <a:ext cx="942480" cy="375480"/>
          </a:xfrm>
          <a:custGeom>
            <a:avLst/>
            <a:gdLst/>
            <a:ahLst/>
            <a:cxnLst/>
            <a:rect l="0" t="0" r="r" b="b"/>
            <a:pathLst>
              <a:path w="2618" h="1043">
                <a:moveTo>
                  <a:pt x="2617" y="1042"/>
                </a:moveTo>
                <a:lnTo>
                  <a:pt x="0" y="0"/>
                </a:lnTo>
                <a:lnTo>
                  <a:pt x="21" y="0"/>
                </a:lnTo>
                <a:lnTo>
                  <a:pt x="2617" y="1034"/>
                </a:lnTo>
                <a:lnTo>
                  <a:pt x="2617" y="1042"/>
                </a:lnTo>
                <a:close/>
              </a:path>
            </a:pathLst>
          </a:custGeom>
          <a:solidFill>
            <a:srgbClr val="BCB6B6"/>
          </a:solidFill>
          <a:ln>
            <a:noFill/>
          </a:ln>
        </p:spPr>
      </p:sp>
      <p:sp>
        <p:nvSpPr>
          <p:cNvPr id="19675" name="Freeform 727"/>
          <p:cNvSpPr/>
          <p:nvPr/>
        </p:nvSpPr>
        <p:spPr>
          <a:xfrm>
            <a:off x="234360" y="595800"/>
            <a:ext cx="934920" cy="372600"/>
          </a:xfrm>
          <a:custGeom>
            <a:avLst/>
            <a:gdLst/>
            <a:ahLst/>
            <a:cxnLst/>
            <a:rect l="0" t="0" r="r" b="b"/>
            <a:pathLst>
              <a:path w="2597" h="1035">
                <a:moveTo>
                  <a:pt x="2596" y="1034"/>
                </a:moveTo>
                <a:lnTo>
                  <a:pt x="0" y="0"/>
                </a:lnTo>
                <a:lnTo>
                  <a:pt x="21" y="0"/>
                </a:lnTo>
                <a:lnTo>
                  <a:pt x="2596" y="1026"/>
                </a:lnTo>
                <a:lnTo>
                  <a:pt x="2596" y="1034"/>
                </a:lnTo>
                <a:close/>
              </a:path>
            </a:pathLst>
          </a:custGeom>
          <a:solidFill>
            <a:srgbClr val="BBB5B5"/>
          </a:solidFill>
          <a:ln>
            <a:noFill/>
          </a:ln>
        </p:spPr>
      </p:sp>
      <p:sp>
        <p:nvSpPr>
          <p:cNvPr id="19676" name="Freeform 728"/>
          <p:cNvSpPr/>
          <p:nvPr/>
        </p:nvSpPr>
        <p:spPr>
          <a:xfrm>
            <a:off x="241920" y="595800"/>
            <a:ext cx="927360" cy="369720"/>
          </a:xfrm>
          <a:custGeom>
            <a:avLst/>
            <a:gdLst/>
            <a:ahLst/>
            <a:cxnLst/>
            <a:rect l="0" t="0" r="r" b="b"/>
            <a:pathLst>
              <a:path w="2576" h="1027">
                <a:moveTo>
                  <a:pt x="2575" y="1026"/>
                </a:moveTo>
                <a:lnTo>
                  <a:pt x="0" y="0"/>
                </a:lnTo>
                <a:lnTo>
                  <a:pt x="21" y="0"/>
                </a:lnTo>
                <a:lnTo>
                  <a:pt x="2575" y="1017"/>
                </a:lnTo>
                <a:lnTo>
                  <a:pt x="2575" y="1026"/>
                </a:lnTo>
                <a:close/>
              </a:path>
            </a:pathLst>
          </a:custGeom>
          <a:solidFill>
            <a:srgbClr val="BAB4B3"/>
          </a:solidFill>
          <a:ln>
            <a:noFill/>
          </a:ln>
        </p:spPr>
      </p:sp>
      <p:sp>
        <p:nvSpPr>
          <p:cNvPr id="19677" name="Freeform 729"/>
          <p:cNvSpPr/>
          <p:nvPr/>
        </p:nvSpPr>
        <p:spPr>
          <a:xfrm>
            <a:off x="249480" y="595800"/>
            <a:ext cx="919800" cy="366480"/>
          </a:xfrm>
          <a:custGeom>
            <a:avLst/>
            <a:gdLst/>
            <a:ahLst/>
            <a:cxnLst/>
            <a:rect l="0" t="0" r="r" b="b"/>
            <a:pathLst>
              <a:path w="2555" h="1018">
                <a:moveTo>
                  <a:pt x="2554" y="1017"/>
                </a:moveTo>
                <a:lnTo>
                  <a:pt x="0" y="0"/>
                </a:lnTo>
                <a:lnTo>
                  <a:pt x="21" y="0"/>
                </a:lnTo>
                <a:lnTo>
                  <a:pt x="2554" y="1009"/>
                </a:lnTo>
                <a:lnTo>
                  <a:pt x="2554" y="1017"/>
                </a:lnTo>
                <a:close/>
              </a:path>
            </a:pathLst>
          </a:custGeom>
          <a:solidFill>
            <a:srgbClr val="B9B3B2"/>
          </a:solidFill>
          <a:ln>
            <a:noFill/>
          </a:ln>
        </p:spPr>
      </p:sp>
      <p:sp>
        <p:nvSpPr>
          <p:cNvPr id="19678" name="Freeform 730"/>
          <p:cNvSpPr/>
          <p:nvPr/>
        </p:nvSpPr>
        <p:spPr>
          <a:xfrm>
            <a:off x="257040" y="595800"/>
            <a:ext cx="912240" cy="363600"/>
          </a:xfrm>
          <a:custGeom>
            <a:avLst/>
            <a:gdLst/>
            <a:ahLst/>
            <a:cxnLst/>
            <a:rect l="0" t="0" r="r" b="b"/>
            <a:pathLst>
              <a:path w="2534" h="1010">
                <a:moveTo>
                  <a:pt x="2533" y="1009"/>
                </a:moveTo>
                <a:lnTo>
                  <a:pt x="0" y="0"/>
                </a:lnTo>
                <a:lnTo>
                  <a:pt x="21" y="0"/>
                </a:lnTo>
                <a:lnTo>
                  <a:pt x="2533" y="1000"/>
                </a:lnTo>
                <a:lnTo>
                  <a:pt x="2533" y="1009"/>
                </a:lnTo>
                <a:close/>
              </a:path>
            </a:pathLst>
          </a:custGeom>
          <a:solidFill>
            <a:srgbClr val="B8B2B1"/>
          </a:solidFill>
          <a:ln>
            <a:noFill/>
          </a:ln>
        </p:spPr>
      </p:sp>
      <p:sp>
        <p:nvSpPr>
          <p:cNvPr id="19679" name="Freeform 731"/>
          <p:cNvSpPr/>
          <p:nvPr/>
        </p:nvSpPr>
        <p:spPr>
          <a:xfrm>
            <a:off x="264600" y="595800"/>
            <a:ext cx="904680" cy="360360"/>
          </a:xfrm>
          <a:custGeom>
            <a:avLst/>
            <a:gdLst/>
            <a:ahLst/>
            <a:cxnLst/>
            <a:rect l="0" t="0" r="r" b="b"/>
            <a:pathLst>
              <a:path w="2513" h="1001">
                <a:moveTo>
                  <a:pt x="2512" y="1000"/>
                </a:moveTo>
                <a:lnTo>
                  <a:pt x="0" y="0"/>
                </a:lnTo>
                <a:lnTo>
                  <a:pt x="22" y="0"/>
                </a:lnTo>
                <a:lnTo>
                  <a:pt x="2512" y="992"/>
                </a:lnTo>
                <a:lnTo>
                  <a:pt x="2512" y="1000"/>
                </a:lnTo>
                <a:close/>
              </a:path>
            </a:pathLst>
          </a:custGeom>
          <a:solidFill>
            <a:srgbClr val="B7B1B0"/>
          </a:solidFill>
          <a:ln>
            <a:noFill/>
          </a:ln>
        </p:spPr>
      </p:sp>
      <p:sp>
        <p:nvSpPr>
          <p:cNvPr id="19680" name="Freeform 732"/>
          <p:cNvSpPr/>
          <p:nvPr/>
        </p:nvSpPr>
        <p:spPr>
          <a:xfrm>
            <a:off x="272520" y="595800"/>
            <a:ext cx="896760" cy="357480"/>
          </a:xfrm>
          <a:custGeom>
            <a:avLst/>
            <a:gdLst/>
            <a:ahLst/>
            <a:cxnLst/>
            <a:rect l="0" t="0" r="r" b="b"/>
            <a:pathLst>
              <a:path w="2491" h="993">
                <a:moveTo>
                  <a:pt x="2490" y="992"/>
                </a:moveTo>
                <a:lnTo>
                  <a:pt x="0" y="0"/>
                </a:lnTo>
                <a:lnTo>
                  <a:pt x="21" y="0"/>
                </a:lnTo>
                <a:lnTo>
                  <a:pt x="2490" y="984"/>
                </a:lnTo>
                <a:lnTo>
                  <a:pt x="2490" y="992"/>
                </a:lnTo>
                <a:close/>
              </a:path>
            </a:pathLst>
          </a:custGeom>
          <a:solidFill>
            <a:srgbClr val="B6AFAF"/>
          </a:solidFill>
          <a:ln>
            <a:noFill/>
          </a:ln>
        </p:spPr>
      </p:sp>
      <p:sp>
        <p:nvSpPr>
          <p:cNvPr id="19681" name="Freeform 733"/>
          <p:cNvSpPr/>
          <p:nvPr/>
        </p:nvSpPr>
        <p:spPr>
          <a:xfrm>
            <a:off x="280080" y="595800"/>
            <a:ext cx="889200" cy="354600"/>
          </a:xfrm>
          <a:custGeom>
            <a:avLst/>
            <a:gdLst/>
            <a:ahLst/>
            <a:cxnLst/>
            <a:rect l="0" t="0" r="r" b="b"/>
            <a:pathLst>
              <a:path w="2470" h="985">
                <a:moveTo>
                  <a:pt x="2469" y="984"/>
                </a:moveTo>
                <a:lnTo>
                  <a:pt x="0" y="0"/>
                </a:lnTo>
                <a:lnTo>
                  <a:pt x="21" y="0"/>
                </a:lnTo>
                <a:lnTo>
                  <a:pt x="2469" y="975"/>
                </a:lnTo>
                <a:lnTo>
                  <a:pt x="2469" y="984"/>
                </a:lnTo>
                <a:close/>
              </a:path>
            </a:pathLst>
          </a:custGeom>
          <a:solidFill>
            <a:srgbClr val="B5AEAE"/>
          </a:solidFill>
          <a:ln>
            <a:noFill/>
          </a:ln>
        </p:spPr>
      </p:sp>
      <p:sp>
        <p:nvSpPr>
          <p:cNvPr id="19682" name="Freeform 734"/>
          <p:cNvSpPr/>
          <p:nvPr/>
        </p:nvSpPr>
        <p:spPr>
          <a:xfrm>
            <a:off x="287640" y="595800"/>
            <a:ext cx="881640" cy="351360"/>
          </a:xfrm>
          <a:custGeom>
            <a:avLst/>
            <a:gdLst/>
            <a:ahLst/>
            <a:cxnLst/>
            <a:rect l="0" t="0" r="r" b="b"/>
            <a:pathLst>
              <a:path w="2449" h="976">
                <a:moveTo>
                  <a:pt x="2448" y="975"/>
                </a:moveTo>
                <a:lnTo>
                  <a:pt x="0" y="0"/>
                </a:lnTo>
                <a:lnTo>
                  <a:pt x="21" y="0"/>
                </a:lnTo>
                <a:lnTo>
                  <a:pt x="2448" y="967"/>
                </a:lnTo>
                <a:lnTo>
                  <a:pt x="2448" y="975"/>
                </a:lnTo>
                <a:close/>
              </a:path>
            </a:pathLst>
          </a:custGeom>
          <a:solidFill>
            <a:srgbClr val="B4ADAC"/>
          </a:solidFill>
          <a:ln>
            <a:noFill/>
          </a:ln>
        </p:spPr>
      </p:sp>
      <p:sp>
        <p:nvSpPr>
          <p:cNvPr id="19683" name="Freeform 735"/>
          <p:cNvSpPr/>
          <p:nvPr/>
        </p:nvSpPr>
        <p:spPr>
          <a:xfrm>
            <a:off x="295200" y="595800"/>
            <a:ext cx="874080" cy="348480"/>
          </a:xfrm>
          <a:custGeom>
            <a:avLst/>
            <a:gdLst/>
            <a:ahLst/>
            <a:cxnLst/>
            <a:rect l="0" t="0" r="r" b="b"/>
            <a:pathLst>
              <a:path w="2428" h="968">
                <a:moveTo>
                  <a:pt x="2427" y="967"/>
                </a:moveTo>
                <a:lnTo>
                  <a:pt x="0" y="0"/>
                </a:lnTo>
                <a:lnTo>
                  <a:pt x="21" y="0"/>
                </a:lnTo>
                <a:lnTo>
                  <a:pt x="2427" y="958"/>
                </a:lnTo>
                <a:lnTo>
                  <a:pt x="2427" y="967"/>
                </a:lnTo>
                <a:close/>
              </a:path>
            </a:pathLst>
          </a:custGeom>
          <a:solidFill>
            <a:srgbClr val="B3ACAB"/>
          </a:solidFill>
          <a:ln>
            <a:noFill/>
          </a:ln>
        </p:spPr>
      </p:sp>
      <p:sp>
        <p:nvSpPr>
          <p:cNvPr id="19684" name="Freeform 736"/>
          <p:cNvSpPr/>
          <p:nvPr/>
        </p:nvSpPr>
        <p:spPr>
          <a:xfrm>
            <a:off x="302760" y="595800"/>
            <a:ext cx="866520" cy="345240"/>
          </a:xfrm>
          <a:custGeom>
            <a:avLst/>
            <a:gdLst/>
            <a:ahLst/>
            <a:cxnLst/>
            <a:rect l="0" t="0" r="r" b="b"/>
            <a:pathLst>
              <a:path w="2407" h="959">
                <a:moveTo>
                  <a:pt x="2406" y="958"/>
                </a:moveTo>
                <a:lnTo>
                  <a:pt x="0" y="0"/>
                </a:lnTo>
                <a:lnTo>
                  <a:pt x="21" y="0"/>
                </a:lnTo>
                <a:lnTo>
                  <a:pt x="2406" y="950"/>
                </a:lnTo>
                <a:lnTo>
                  <a:pt x="2406" y="958"/>
                </a:lnTo>
                <a:close/>
              </a:path>
            </a:pathLst>
          </a:custGeom>
          <a:solidFill>
            <a:srgbClr val="B1ABAA"/>
          </a:solidFill>
          <a:ln>
            <a:noFill/>
          </a:ln>
        </p:spPr>
      </p:sp>
      <p:sp>
        <p:nvSpPr>
          <p:cNvPr id="19685" name="Freeform 737"/>
          <p:cNvSpPr/>
          <p:nvPr/>
        </p:nvSpPr>
        <p:spPr>
          <a:xfrm>
            <a:off x="310320" y="595800"/>
            <a:ext cx="858960" cy="342360"/>
          </a:xfrm>
          <a:custGeom>
            <a:avLst/>
            <a:gdLst/>
            <a:ahLst/>
            <a:cxnLst/>
            <a:rect l="0" t="0" r="r" b="b"/>
            <a:pathLst>
              <a:path w="2386" h="951">
                <a:moveTo>
                  <a:pt x="2385" y="950"/>
                </a:moveTo>
                <a:lnTo>
                  <a:pt x="0" y="0"/>
                </a:lnTo>
                <a:lnTo>
                  <a:pt x="21" y="0"/>
                </a:lnTo>
                <a:lnTo>
                  <a:pt x="2385" y="942"/>
                </a:lnTo>
                <a:lnTo>
                  <a:pt x="2385" y="950"/>
                </a:lnTo>
                <a:close/>
              </a:path>
            </a:pathLst>
          </a:custGeom>
          <a:solidFill>
            <a:srgbClr val="B0AAA9"/>
          </a:solidFill>
          <a:ln>
            <a:noFill/>
          </a:ln>
        </p:spPr>
      </p:sp>
      <p:sp>
        <p:nvSpPr>
          <p:cNvPr id="19686" name="Freeform 738"/>
          <p:cNvSpPr/>
          <p:nvPr/>
        </p:nvSpPr>
        <p:spPr>
          <a:xfrm>
            <a:off x="317880" y="595800"/>
            <a:ext cx="851400" cy="339480"/>
          </a:xfrm>
          <a:custGeom>
            <a:avLst/>
            <a:gdLst/>
            <a:ahLst/>
            <a:cxnLst/>
            <a:rect l="0" t="0" r="r" b="b"/>
            <a:pathLst>
              <a:path w="2365" h="943">
                <a:moveTo>
                  <a:pt x="2364" y="942"/>
                </a:moveTo>
                <a:lnTo>
                  <a:pt x="0" y="0"/>
                </a:lnTo>
                <a:lnTo>
                  <a:pt x="21" y="0"/>
                </a:lnTo>
                <a:lnTo>
                  <a:pt x="2364" y="933"/>
                </a:lnTo>
                <a:lnTo>
                  <a:pt x="2364" y="942"/>
                </a:lnTo>
                <a:close/>
              </a:path>
            </a:pathLst>
          </a:custGeom>
          <a:solidFill>
            <a:srgbClr val="AFA9A7"/>
          </a:solidFill>
          <a:ln>
            <a:noFill/>
          </a:ln>
        </p:spPr>
      </p:sp>
      <p:sp>
        <p:nvSpPr>
          <p:cNvPr id="19687" name="Freeform 739"/>
          <p:cNvSpPr/>
          <p:nvPr/>
        </p:nvSpPr>
        <p:spPr>
          <a:xfrm>
            <a:off x="325440" y="595800"/>
            <a:ext cx="843840" cy="336240"/>
          </a:xfrm>
          <a:custGeom>
            <a:avLst/>
            <a:gdLst/>
            <a:ahLst/>
            <a:cxnLst/>
            <a:rect l="0" t="0" r="r" b="b"/>
            <a:pathLst>
              <a:path w="2344" h="934">
                <a:moveTo>
                  <a:pt x="2343" y="933"/>
                </a:moveTo>
                <a:lnTo>
                  <a:pt x="0" y="0"/>
                </a:lnTo>
                <a:lnTo>
                  <a:pt x="21" y="0"/>
                </a:lnTo>
                <a:lnTo>
                  <a:pt x="2343" y="925"/>
                </a:lnTo>
                <a:lnTo>
                  <a:pt x="2343" y="933"/>
                </a:lnTo>
                <a:close/>
              </a:path>
            </a:pathLst>
          </a:custGeom>
          <a:solidFill>
            <a:srgbClr val="AEA8A6"/>
          </a:solidFill>
          <a:ln>
            <a:noFill/>
          </a:ln>
        </p:spPr>
      </p:sp>
      <p:sp>
        <p:nvSpPr>
          <p:cNvPr id="19688" name="Freeform 740"/>
          <p:cNvSpPr/>
          <p:nvPr/>
        </p:nvSpPr>
        <p:spPr>
          <a:xfrm>
            <a:off x="333000" y="595800"/>
            <a:ext cx="836280" cy="333360"/>
          </a:xfrm>
          <a:custGeom>
            <a:avLst/>
            <a:gdLst/>
            <a:ahLst/>
            <a:cxnLst/>
            <a:rect l="0" t="0" r="r" b="b"/>
            <a:pathLst>
              <a:path w="2323" h="926">
                <a:moveTo>
                  <a:pt x="2322" y="925"/>
                </a:moveTo>
                <a:lnTo>
                  <a:pt x="0" y="0"/>
                </a:lnTo>
                <a:lnTo>
                  <a:pt x="21" y="0"/>
                </a:lnTo>
                <a:lnTo>
                  <a:pt x="2322" y="916"/>
                </a:lnTo>
                <a:lnTo>
                  <a:pt x="2322" y="925"/>
                </a:lnTo>
                <a:close/>
              </a:path>
            </a:pathLst>
          </a:custGeom>
          <a:solidFill>
            <a:srgbClr val="ADA6A5"/>
          </a:solidFill>
          <a:ln>
            <a:noFill/>
          </a:ln>
        </p:spPr>
      </p:sp>
      <p:sp>
        <p:nvSpPr>
          <p:cNvPr id="19689" name="Freeform 741"/>
          <p:cNvSpPr/>
          <p:nvPr/>
        </p:nvSpPr>
        <p:spPr>
          <a:xfrm>
            <a:off x="340560" y="595800"/>
            <a:ext cx="828720" cy="330120"/>
          </a:xfrm>
          <a:custGeom>
            <a:avLst/>
            <a:gdLst/>
            <a:ahLst/>
            <a:cxnLst/>
            <a:rect l="0" t="0" r="r" b="b"/>
            <a:pathLst>
              <a:path w="2302" h="917">
                <a:moveTo>
                  <a:pt x="2301" y="916"/>
                </a:moveTo>
                <a:lnTo>
                  <a:pt x="0" y="0"/>
                </a:lnTo>
                <a:lnTo>
                  <a:pt x="22" y="0"/>
                </a:lnTo>
                <a:lnTo>
                  <a:pt x="2301" y="908"/>
                </a:lnTo>
                <a:lnTo>
                  <a:pt x="2301" y="916"/>
                </a:lnTo>
                <a:close/>
              </a:path>
            </a:pathLst>
          </a:custGeom>
          <a:solidFill>
            <a:srgbClr val="ACA5A4"/>
          </a:solidFill>
          <a:ln>
            <a:noFill/>
          </a:ln>
        </p:spPr>
      </p:sp>
      <p:sp>
        <p:nvSpPr>
          <p:cNvPr id="19690" name="Freeform 742"/>
          <p:cNvSpPr/>
          <p:nvPr/>
        </p:nvSpPr>
        <p:spPr>
          <a:xfrm>
            <a:off x="348480" y="595800"/>
            <a:ext cx="820800" cy="327240"/>
          </a:xfrm>
          <a:custGeom>
            <a:avLst/>
            <a:gdLst/>
            <a:ahLst/>
            <a:cxnLst/>
            <a:rect l="0" t="0" r="r" b="b"/>
            <a:pathLst>
              <a:path w="2280" h="909">
                <a:moveTo>
                  <a:pt x="2279" y="908"/>
                </a:moveTo>
                <a:lnTo>
                  <a:pt x="0" y="0"/>
                </a:lnTo>
                <a:lnTo>
                  <a:pt x="21" y="0"/>
                </a:lnTo>
                <a:lnTo>
                  <a:pt x="2279" y="900"/>
                </a:lnTo>
                <a:lnTo>
                  <a:pt x="2279" y="908"/>
                </a:lnTo>
                <a:close/>
              </a:path>
            </a:pathLst>
          </a:custGeom>
          <a:solidFill>
            <a:srgbClr val="ABA4A3"/>
          </a:solidFill>
          <a:ln>
            <a:noFill/>
          </a:ln>
        </p:spPr>
      </p:sp>
      <p:sp>
        <p:nvSpPr>
          <p:cNvPr id="19691" name="Freeform 743"/>
          <p:cNvSpPr/>
          <p:nvPr/>
        </p:nvSpPr>
        <p:spPr>
          <a:xfrm>
            <a:off x="356040" y="595800"/>
            <a:ext cx="813240" cy="324360"/>
          </a:xfrm>
          <a:custGeom>
            <a:avLst/>
            <a:gdLst/>
            <a:ahLst/>
            <a:cxnLst/>
            <a:rect l="0" t="0" r="r" b="b"/>
            <a:pathLst>
              <a:path w="2259" h="901">
                <a:moveTo>
                  <a:pt x="2258" y="900"/>
                </a:moveTo>
                <a:lnTo>
                  <a:pt x="0" y="0"/>
                </a:lnTo>
                <a:lnTo>
                  <a:pt x="21" y="0"/>
                </a:lnTo>
                <a:lnTo>
                  <a:pt x="2258" y="891"/>
                </a:lnTo>
                <a:lnTo>
                  <a:pt x="2258" y="900"/>
                </a:lnTo>
                <a:close/>
              </a:path>
            </a:pathLst>
          </a:custGeom>
          <a:solidFill>
            <a:srgbClr val="AAA3A2"/>
          </a:solidFill>
          <a:ln>
            <a:noFill/>
          </a:ln>
        </p:spPr>
      </p:sp>
      <p:sp>
        <p:nvSpPr>
          <p:cNvPr id="19692" name="Freeform 744"/>
          <p:cNvSpPr/>
          <p:nvPr/>
        </p:nvSpPr>
        <p:spPr>
          <a:xfrm>
            <a:off x="363600" y="595800"/>
            <a:ext cx="805680" cy="321120"/>
          </a:xfrm>
          <a:custGeom>
            <a:avLst/>
            <a:gdLst/>
            <a:ahLst/>
            <a:cxnLst/>
            <a:rect l="0" t="0" r="r" b="b"/>
            <a:pathLst>
              <a:path w="2238" h="892">
                <a:moveTo>
                  <a:pt x="2237" y="891"/>
                </a:moveTo>
                <a:lnTo>
                  <a:pt x="0" y="0"/>
                </a:lnTo>
                <a:lnTo>
                  <a:pt x="21" y="0"/>
                </a:lnTo>
                <a:lnTo>
                  <a:pt x="2237" y="883"/>
                </a:lnTo>
                <a:lnTo>
                  <a:pt x="2237" y="891"/>
                </a:lnTo>
                <a:close/>
              </a:path>
            </a:pathLst>
          </a:custGeom>
          <a:solidFill>
            <a:srgbClr val="A9A1A0"/>
          </a:solidFill>
          <a:ln>
            <a:noFill/>
          </a:ln>
        </p:spPr>
      </p:sp>
      <p:sp>
        <p:nvSpPr>
          <p:cNvPr id="19693" name="Freeform 745"/>
          <p:cNvSpPr/>
          <p:nvPr/>
        </p:nvSpPr>
        <p:spPr>
          <a:xfrm>
            <a:off x="371160" y="595800"/>
            <a:ext cx="798120" cy="318240"/>
          </a:xfrm>
          <a:custGeom>
            <a:avLst/>
            <a:gdLst/>
            <a:ahLst/>
            <a:cxnLst/>
            <a:rect l="0" t="0" r="r" b="b"/>
            <a:pathLst>
              <a:path w="2217" h="884">
                <a:moveTo>
                  <a:pt x="2216" y="883"/>
                </a:moveTo>
                <a:lnTo>
                  <a:pt x="0" y="0"/>
                </a:lnTo>
                <a:lnTo>
                  <a:pt x="21" y="0"/>
                </a:lnTo>
                <a:lnTo>
                  <a:pt x="2216" y="874"/>
                </a:lnTo>
                <a:lnTo>
                  <a:pt x="2216" y="883"/>
                </a:lnTo>
                <a:close/>
              </a:path>
            </a:pathLst>
          </a:custGeom>
          <a:solidFill>
            <a:srgbClr val="A8A09F"/>
          </a:solidFill>
          <a:ln>
            <a:noFill/>
          </a:ln>
        </p:spPr>
      </p:sp>
      <p:sp>
        <p:nvSpPr>
          <p:cNvPr id="19694" name="Freeform 746"/>
          <p:cNvSpPr/>
          <p:nvPr/>
        </p:nvSpPr>
        <p:spPr>
          <a:xfrm>
            <a:off x="378720" y="595800"/>
            <a:ext cx="790560" cy="315000"/>
          </a:xfrm>
          <a:custGeom>
            <a:avLst/>
            <a:gdLst/>
            <a:ahLst/>
            <a:cxnLst/>
            <a:rect l="0" t="0" r="r" b="b"/>
            <a:pathLst>
              <a:path w="2196" h="875">
                <a:moveTo>
                  <a:pt x="2195" y="874"/>
                </a:moveTo>
                <a:lnTo>
                  <a:pt x="0" y="0"/>
                </a:lnTo>
                <a:lnTo>
                  <a:pt x="21" y="0"/>
                </a:lnTo>
                <a:lnTo>
                  <a:pt x="2195" y="866"/>
                </a:lnTo>
                <a:lnTo>
                  <a:pt x="2195" y="874"/>
                </a:lnTo>
                <a:close/>
              </a:path>
            </a:pathLst>
          </a:custGeom>
          <a:solidFill>
            <a:srgbClr val="A79F9E"/>
          </a:solidFill>
          <a:ln>
            <a:noFill/>
          </a:ln>
        </p:spPr>
      </p:sp>
      <p:sp>
        <p:nvSpPr>
          <p:cNvPr id="19695" name="Freeform 747"/>
          <p:cNvSpPr/>
          <p:nvPr/>
        </p:nvSpPr>
        <p:spPr>
          <a:xfrm>
            <a:off x="386280" y="595800"/>
            <a:ext cx="783000" cy="312120"/>
          </a:xfrm>
          <a:custGeom>
            <a:avLst/>
            <a:gdLst/>
            <a:ahLst/>
            <a:cxnLst/>
            <a:rect l="0" t="0" r="r" b="b"/>
            <a:pathLst>
              <a:path w="2175" h="867">
                <a:moveTo>
                  <a:pt x="2174" y="866"/>
                </a:moveTo>
                <a:lnTo>
                  <a:pt x="0" y="0"/>
                </a:lnTo>
                <a:lnTo>
                  <a:pt x="22" y="0"/>
                </a:lnTo>
                <a:lnTo>
                  <a:pt x="2174" y="858"/>
                </a:lnTo>
                <a:lnTo>
                  <a:pt x="2174" y="866"/>
                </a:lnTo>
                <a:close/>
              </a:path>
            </a:pathLst>
          </a:custGeom>
          <a:solidFill>
            <a:srgbClr val="A69E9D"/>
          </a:solidFill>
          <a:ln>
            <a:noFill/>
          </a:ln>
        </p:spPr>
      </p:sp>
      <p:sp>
        <p:nvSpPr>
          <p:cNvPr id="19696" name="Freeform 748"/>
          <p:cNvSpPr/>
          <p:nvPr/>
        </p:nvSpPr>
        <p:spPr>
          <a:xfrm>
            <a:off x="393840" y="595800"/>
            <a:ext cx="775440" cy="309240"/>
          </a:xfrm>
          <a:custGeom>
            <a:avLst/>
            <a:gdLst/>
            <a:ahLst/>
            <a:cxnLst/>
            <a:rect l="0" t="0" r="r" b="b"/>
            <a:pathLst>
              <a:path w="2154" h="859">
                <a:moveTo>
                  <a:pt x="2153" y="858"/>
                </a:moveTo>
                <a:lnTo>
                  <a:pt x="0" y="0"/>
                </a:lnTo>
                <a:lnTo>
                  <a:pt x="21" y="0"/>
                </a:lnTo>
                <a:lnTo>
                  <a:pt x="2153" y="849"/>
                </a:lnTo>
                <a:lnTo>
                  <a:pt x="2153" y="858"/>
                </a:lnTo>
                <a:close/>
              </a:path>
            </a:pathLst>
          </a:custGeom>
          <a:solidFill>
            <a:srgbClr val="A59C9B"/>
          </a:solidFill>
          <a:ln>
            <a:noFill/>
          </a:ln>
        </p:spPr>
      </p:sp>
      <p:sp>
        <p:nvSpPr>
          <p:cNvPr id="19697" name="Freeform 749"/>
          <p:cNvSpPr/>
          <p:nvPr/>
        </p:nvSpPr>
        <p:spPr>
          <a:xfrm>
            <a:off x="401400" y="595800"/>
            <a:ext cx="767880" cy="306000"/>
          </a:xfrm>
          <a:custGeom>
            <a:avLst/>
            <a:gdLst/>
            <a:ahLst/>
            <a:cxnLst/>
            <a:rect l="0" t="0" r="r" b="b"/>
            <a:pathLst>
              <a:path w="2133" h="850">
                <a:moveTo>
                  <a:pt x="2132" y="849"/>
                </a:moveTo>
                <a:lnTo>
                  <a:pt x="0" y="0"/>
                </a:lnTo>
                <a:lnTo>
                  <a:pt x="21" y="0"/>
                </a:lnTo>
                <a:lnTo>
                  <a:pt x="2132" y="841"/>
                </a:lnTo>
                <a:lnTo>
                  <a:pt x="2132" y="849"/>
                </a:lnTo>
                <a:close/>
              </a:path>
            </a:pathLst>
          </a:custGeom>
          <a:solidFill>
            <a:srgbClr val="A49B9A"/>
          </a:solidFill>
          <a:ln>
            <a:noFill/>
          </a:ln>
        </p:spPr>
      </p:sp>
      <p:sp>
        <p:nvSpPr>
          <p:cNvPr id="19698" name="Freeform 750"/>
          <p:cNvSpPr/>
          <p:nvPr/>
        </p:nvSpPr>
        <p:spPr>
          <a:xfrm>
            <a:off x="408960" y="595800"/>
            <a:ext cx="760320" cy="303120"/>
          </a:xfrm>
          <a:custGeom>
            <a:avLst/>
            <a:gdLst/>
            <a:ahLst/>
            <a:cxnLst/>
            <a:rect l="0" t="0" r="r" b="b"/>
            <a:pathLst>
              <a:path w="2112" h="842">
                <a:moveTo>
                  <a:pt x="2111" y="841"/>
                </a:moveTo>
                <a:lnTo>
                  <a:pt x="0" y="0"/>
                </a:lnTo>
                <a:lnTo>
                  <a:pt x="21" y="0"/>
                </a:lnTo>
                <a:lnTo>
                  <a:pt x="2111" y="832"/>
                </a:lnTo>
                <a:lnTo>
                  <a:pt x="2111" y="841"/>
                </a:lnTo>
                <a:close/>
              </a:path>
            </a:pathLst>
          </a:custGeom>
          <a:solidFill>
            <a:srgbClr val="A29A99"/>
          </a:solidFill>
          <a:ln>
            <a:noFill/>
          </a:ln>
        </p:spPr>
      </p:sp>
      <p:sp>
        <p:nvSpPr>
          <p:cNvPr id="19699" name="Freeform 751"/>
          <p:cNvSpPr/>
          <p:nvPr/>
        </p:nvSpPr>
        <p:spPr>
          <a:xfrm>
            <a:off x="416520" y="595800"/>
            <a:ext cx="752760" cy="299880"/>
          </a:xfrm>
          <a:custGeom>
            <a:avLst/>
            <a:gdLst/>
            <a:ahLst/>
            <a:cxnLst/>
            <a:rect l="0" t="0" r="r" b="b"/>
            <a:pathLst>
              <a:path w="2091" h="833">
                <a:moveTo>
                  <a:pt x="2090" y="832"/>
                </a:moveTo>
                <a:lnTo>
                  <a:pt x="0" y="0"/>
                </a:lnTo>
                <a:lnTo>
                  <a:pt x="22" y="0"/>
                </a:lnTo>
                <a:lnTo>
                  <a:pt x="2090" y="824"/>
                </a:lnTo>
                <a:lnTo>
                  <a:pt x="2090" y="832"/>
                </a:lnTo>
                <a:close/>
              </a:path>
            </a:pathLst>
          </a:custGeom>
          <a:solidFill>
            <a:srgbClr val="A19998"/>
          </a:solidFill>
          <a:ln>
            <a:noFill/>
          </a:ln>
        </p:spPr>
      </p:sp>
      <p:sp>
        <p:nvSpPr>
          <p:cNvPr id="19700" name="Freeform 752"/>
          <p:cNvSpPr/>
          <p:nvPr/>
        </p:nvSpPr>
        <p:spPr>
          <a:xfrm>
            <a:off x="424440" y="595800"/>
            <a:ext cx="744840" cy="297000"/>
          </a:xfrm>
          <a:custGeom>
            <a:avLst/>
            <a:gdLst/>
            <a:ahLst/>
            <a:cxnLst/>
            <a:rect l="0" t="0" r="r" b="b"/>
            <a:pathLst>
              <a:path w="2069" h="825">
                <a:moveTo>
                  <a:pt x="2068" y="824"/>
                </a:moveTo>
                <a:lnTo>
                  <a:pt x="0" y="0"/>
                </a:lnTo>
                <a:lnTo>
                  <a:pt x="21" y="0"/>
                </a:lnTo>
                <a:lnTo>
                  <a:pt x="2068" y="816"/>
                </a:lnTo>
                <a:lnTo>
                  <a:pt x="2068" y="824"/>
                </a:lnTo>
                <a:close/>
              </a:path>
            </a:pathLst>
          </a:custGeom>
          <a:solidFill>
            <a:srgbClr val="A09796"/>
          </a:solidFill>
          <a:ln>
            <a:noFill/>
          </a:ln>
        </p:spPr>
      </p:sp>
      <p:sp>
        <p:nvSpPr>
          <p:cNvPr id="19701" name="Freeform 753"/>
          <p:cNvSpPr/>
          <p:nvPr/>
        </p:nvSpPr>
        <p:spPr>
          <a:xfrm>
            <a:off x="432000" y="595800"/>
            <a:ext cx="737280" cy="294120"/>
          </a:xfrm>
          <a:custGeom>
            <a:avLst/>
            <a:gdLst/>
            <a:ahLst/>
            <a:cxnLst/>
            <a:rect l="0" t="0" r="r" b="b"/>
            <a:pathLst>
              <a:path w="2048" h="817">
                <a:moveTo>
                  <a:pt x="2047" y="816"/>
                </a:moveTo>
                <a:lnTo>
                  <a:pt x="0" y="0"/>
                </a:lnTo>
                <a:lnTo>
                  <a:pt x="21" y="0"/>
                </a:lnTo>
                <a:lnTo>
                  <a:pt x="2047" y="807"/>
                </a:lnTo>
                <a:lnTo>
                  <a:pt x="2047" y="816"/>
                </a:lnTo>
                <a:close/>
              </a:path>
            </a:pathLst>
          </a:custGeom>
          <a:solidFill>
            <a:srgbClr val="9F9695"/>
          </a:solidFill>
          <a:ln>
            <a:noFill/>
          </a:ln>
        </p:spPr>
      </p:sp>
      <p:sp>
        <p:nvSpPr>
          <p:cNvPr id="19702" name="Freeform 754"/>
          <p:cNvSpPr/>
          <p:nvPr/>
        </p:nvSpPr>
        <p:spPr>
          <a:xfrm>
            <a:off x="439560" y="595800"/>
            <a:ext cx="729720" cy="290880"/>
          </a:xfrm>
          <a:custGeom>
            <a:avLst/>
            <a:gdLst/>
            <a:ahLst/>
            <a:cxnLst/>
            <a:rect l="0" t="0" r="r" b="b"/>
            <a:pathLst>
              <a:path w="2027" h="808">
                <a:moveTo>
                  <a:pt x="2026" y="807"/>
                </a:moveTo>
                <a:lnTo>
                  <a:pt x="0" y="0"/>
                </a:lnTo>
                <a:lnTo>
                  <a:pt x="21" y="0"/>
                </a:lnTo>
                <a:lnTo>
                  <a:pt x="2026" y="799"/>
                </a:lnTo>
                <a:lnTo>
                  <a:pt x="2026" y="807"/>
                </a:lnTo>
                <a:close/>
              </a:path>
            </a:pathLst>
          </a:custGeom>
          <a:solidFill>
            <a:srgbClr val="9E9593"/>
          </a:solidFill>
          <a:ln>
            <a:noFill/>
          </a:ln>
        </p:spPr>
      </p:sp>
      <p:sp>
        <p:nvSpPr>
          <p:cNvPr id="19703" name="Freeform 755"/>
          <p:cNvSpPr/>
          <p:nvPr/>
        </p:nvSpPr>
        <p:spPr>
          <a:xfrm>
            <a:off x="447120" y="595800"/>
            <a:ext cx="722160" cy="288000"/>
          </a:xfrm>
          <a:custGeom>
            <a:avLst/>
            <a:gdLst/>
            <a:ahLst/>
            <a:cxnLst/>
            <a:rect l="0" t="0" r="r" b="b"/>
            <a:pathLst>
              <a:path w="2006" h="800">
                <a:moveTo>
                  <a:pt x="2005" y="799"/>
                </a:moveTo>
                <a:lnTo>
                  <a:pt x="0" y="0"/>
                </a:lnTo>
                <a:lnTo>
                  <a:pt x="21" y="0"/>
                </a:lnTo>
                <a:lnTo>
                  <a:pt x="2005" y="790"/>
                </a:lnTo>
                <a:lnTo>
                  <a:pt x="2005" y="799"/>
                </a:lnTo>
                <a:close/>
              </a:path>
            </a:pathLst>
          </a:custGeom>
          <a:solidFill>
            <a:srgbClr val="9D9492"/>
          </a:solidFill>
          <a:ln>
            <a:noFill/>
          </a:ln>
        </p:spPr>
      </p:sp>
      <p:sp>
        <p:nvSpPr>
          <p:cNvPr id="19704" name="Freeform 756"/>
          <p:cNvSpPr/>
          <p:nvPr/>
        </p:nvSpPr>
        <p:spPr>
          <a:xfrm>
            <a:off x="454680" y="595800"/>
            <a:ext cx="714600" cy="284760"/>
          </a:xfrm>
          <a:custGeom>
            <a:avLst/>
            <a:gdLst/>
            <a:ahLst/>
            <a:cxnLst/>
            <a:rect l="0" t="0" r="r" b="b"/>
            <a:pathLst>
              <a:path w="1985" h="791">
                <a:moveTo>
                  <a:pt x="1984" y="790"/>
                </a:moveTo>
                <a:lnTo>
                  <a:pt x="0" y="0"/>
                </a:lnTo>
                <a:lnTo>
                  <a:pt x="21" y="0"/>
                </a:lnTo>
                <a:lnTo>
                  <a:pt x="1984" y="782"/>
                </a:lnTo>
                <a:lnTo>
                  <a:pt x="1984" y="790"/>
                </a:lnTo>
                <a:close/>
              </a:path>
            </a:pathLst>
          </a:custGeom>
          <a:solidFill>
            <a:srgbClr val="9C9291"/>
          </a:solidFill>
          <a:ln>
            <a:noFill/>
          </a:ln>
        </p:spPr>
      </p:sp>
      <p:sp>
        <p:nvSpPr>
          <p:cNvPr id="19705" name="Freeform 757"/>
          <p:cNvSpPr/>
          <p:nvPr/>
        </p:nvSpPr>
        <p:spPr>
          <a:xfrm>
            <a:off x="462240" y="595800"/>
            <a:ext cx="707040" cy="281880"/>
          </a:xfrm>
          <a:custGeom>
            <a:avLst/>
            <a:gdLst/>
            <a:ahLst/>
            <a:cxnLst/>
            <a:rect l="0" t="0" r="r" b="b"/>
            <a:pathLst>
              <a:path w="1964" h="783">
                <a:moveTo>
                  <a:pt x="1963" y="782"/>
                </a:moveTo>
                <a:lnTo>
                  <a:pt x="0" y="0"/>
                </a:lnTo>
                <a:lnTo>
                  <a:pt x="21" y="0"/>
                </a:lnTo>
                <a:lnTo>
                  <a:pt x="1963" y="774"/>
                </a:lnTo>
                <a:lnTo>
                  <a:pt x="1963" y="782"/>
                </a:lnTo>
                <a:close/>
              </a:path>
            </a:pathLst>
          </a:custGeom>
          <a:solidFill>
            <a:srgbClr val="9B9190"/>
          </a:solidFill>
          <a:ln>
            <a:noFill/>
          </a:ln>
        </p:spPr>
      </p:sp>
      <p:sp>
        <p:nvSpPr>
          <p:cNvPr id="19706" name="Freeform 758"/>
          <p:cNvSpPr/>
          <p:nvPr/>
        </p:nvSpPr>
        <p:spPr>
          <a:xfrm>
            <a:off x="469800" y="595800"/>
            <a:ext cx="699480" cy="279000"/>
          </a:xfrm>
          <a:custGeom>
            <a:avLst/>
            <a:gdLst/>
            <a:ahLst/>
            <a:cxnLst/>
            <a:rect l="0" t="0" r="r" b="b"/>
            <a:pathLst>
              <a:path w="1943" h="775">
                <a:moveTo>
                  <a:pt x="1942" y="774"/>
                </a:moveTo>
                <a:lnTo>
                  <a:pt x="0" y="0"/>
                </a:lnTo>
                <a:lnTo>
                  <a:pt x="21" y="0"/>
                </a:lnTo>
                <a:lnTo>
                  <a:pt x="1942" y="765"/>
                </a:lnTo>
                <a:lnTo>
                  <a:pt x="1942" y="774"/>
                </a:lnTo>
                <a:close/>
              </a:path>
            </a:pathLst>
          </a:custGeom>
          <a:solidFill>
            <a:srgbClr val="9A908F"/>
          </a:solidFill>
          <a:ln>
            <a:noFill/>
          </a:ln>
        </p:spPr>
      </p:sp>
      <p:sp>
        <p:nvSpPr>
          <p:cNvPr id="19707" name="Freeform 759"/>
          <p:cNvSpPr/>
          <p:nvPr/>
        </p:nvSpPr>
        <p:spPr>
          <a:xfrm>
            <a:off x="477360" y="595800"/>
            <a:ext cx="691920" cy="275760"/>
          </a:xfrm>
          <a:custGeom>
            <a:avLst/>
            <a:gdLst/>
            <a:ahLst/>
            <a:cxnLst/>
            <a:rect l="0" t="0" r="r" b="b"/>
            <a:pathLst>
              <a:path w="1922" h="766">
                <a:moveTo>
                  <a:pt x="1921" y="765"/>
                </a:moveTo>
                <a:lnTo>
                  <a:pt x="0" y="0"/>
                </a:lnTo>
                <a:lnTo>
                  <a:pt x="21" y="0"/>
                </a:lnTo>
                <a:lnTo>
                  <a:pt x="1921" y="757"/>
                </a:lnTo>
                <a:lnTo>
                  <a:pt x="1921" y="765"/>
                </a:lnTo>
                <a:close/>
              </a:path>
            </a:pathLst>
          </a:custGeom>
          <a:solidFill>
            <a:srgbClr val="998F8E"/>
          </a:solidFill>
          <a:ln>
            <a:noFill/>
          </a:ln>
        </p:spPr>
      </p:sp>
      <p:sp>
        <p:nvSpPr>
          <p:cNvPr id="19708" name="Freeform 760"/>
          <p:cNvSpPr/>
          <p:nvPr/>
        </p:nvSpPr>
        <p:spPr>
          <a:xfrm>
            <a:off x="484920" y="595800"/>
            <a:ext cx="684360" cy="272880"/>
          </a:xfrm>
          <a:custGeom>
            <a:avLst/>
            <a:gdLst/>
            <a:ahLst/>
            <a:cxnLst/>
            <a:rect l="0" t="0" r="r" b="b"/>
            <a:pathLst>
              <a:path w="1901" h="758">
                <a:moveTo>
                  <a:pt x="1900" y="757"/>
                </a:moveTo>
                <a:lnTo>
                  <a:pt x="0" y="0"/>
                </a:lnTo>
                <a:lnTo>
                  <a:pt x="21" y="0"/>
                </a:lnTo>
                <a:lnTo>
                  <a:pt x="1900" y="748"/>
                </a:lnTo>
                <a:lnTo>
                  <a:pt x="1900" y="757"/>
                </a:lnTo>
                <a:close/>
              </a:path>
            </a:pathLst>
          </a:custGeom>
          <a:solidFill>
            <a:srgbClr val="978D8C"/>
          </a:solidFill>
          <a:ln>
            <a:noFill/>
          </a:ln>
        </p:spPr>
      </p:sp>
      <p:sp>
        <p:nvSpPr>
          <p:cNvPr id="19709" name="Freeform 761"/>
          <p:cNvSpPr/>
          <p:nvPr/>
        </p:nvSpPr>
        <p:spPr>
          <a:xfrm>
            <a:off x="492480" y="595800"/>
            <a:ext cx="676800" cy="269640"/>
          </a:xfrm>
          <a:custGeom>
            <a:avLst/>
            <a:gdLst/>
            <a:ahLst/>
            <a:cxnLst/>
            <a:rect l="0" t="0" r="r" b="b"/>
            <a:pathLst>
              <a:path w="1880" h="749">
                <a:moveTo>
                  <a:pt x="1879" y="748"/>
                </a:moveTo>
                <a:lnTo>
                  <a:pt x="0" y="0"/>
                </a:lnTo>
                <a:lnTo>
                  <a:pt x="22" y="0"/>
                </a:lnTo>
                <a:lnTo>
                  <a:pt x="1879" y="740"/>
                </a:lnTo>
                <a:lnTo>
                  <a:pt x="1879" y="748"/>
                </a:lnTo>
                <a:close/>
              </a:path>
            </a:pathLst>
          </a:custGeom>
          <a:solidFill>
            <a:srgbClr val="968C8B"/>
          </a:solidFill>
          <a:ln>
            <a:noFill/>
          </a:ln>
        </p:spPr>
      </p:sp>
      <p:sp>
        <p:nvSpPr>
          <p:cNvPr id="19710" name="Freeform 762"/>
          <p:cNvSpPr/>
          <p:nvPr/>
        </p:nvSpPr>
        <p:spPr>
          <a:xfrm>
            <a:off x="500400" y="595800"/>
            <a:ext cx="668880" cy="266760"/>
          </a:xfrm>
          <a:custGeom>
            <a:avLst/>
            <a:gdLst/>
            <a:ahLst/>
            <a:cxnLst/>
            <a:rect l="0" t="0" r="r" b="b"/>
            <a:pathLst>
              <a:path w="1858" h="741">
                <a:moveTo>
                  <a:pt x="1857" y="740"/>
                </a:moveTo>
                <a:lnTo>
                  <a:pt x="0" y="0"/>
                </a:lnTo>
                <a:lnTo>
                  <a:pt x="21" y="0"/>
                </a:lnTo>
                <a:lnTo>
                  <a:pt x="1857" y="732"/>
                </a:lnTo>
                <a:lnTo>
                  <a:pt x="1857" y="740"/>
                </a:lnTo>
                <a:close/>
              </a:path>
            </a:pathLst>
          </a:custGeom>
          <a:solidFill>
            <a:srgbClr val="958B89"/>
          </a:solidFill>
          <a:ln>
            <a:noFill/>
          </a:ln>
        </p:spPr>
      </p:sp>
      <p:sp>
        <p:nvSpPr>
          <p:cNvPr id="19711" name="Freeform 763"/>
          <p:cNvSpPr/>
          <p:nvPr/>
        </p:nvSpPr>
        <p:spPr>
          <a:xfrm>
            <a:off x="507960" y="595800"/>
            <a:ext cx="661320" cy="263880"/>
          </a:xfrm>
          <a:custGeom>
            <a:avLst/>
            <a:gdLst/>
            <a:ahLst/>
            <a:cxnLst/>
            <a:rect l="0" t="0" r="r" b="b"/>
            <a:pathLst>
              <a:path w="1837" h="733">
                <a:moveTo>
                  <a:pt x="1836" y="732"/>
                </a:moveTo>
                <a:lnTo>
                  <a:pt x="0" y="0"/>
                </a:lnTo>
                <a:lnTo>
                  <a:pt x="21" y="0"/>
                </a:lnTo>
                <a:lnTo>
                  <a:pt x="1836" y="723"/>
                </a:lnTo>
                <a:lnTo>
                  <a:pt x="1836" y="732"/>
                </a:lnTo>
                <a:close/>
              </a:path>
            </a:pathLst>
          </a:custGeom>
          <a:solidFill>
            <a:srgbClr val="948A88"/>
          </a:solidFill>
          <a:ln>
            <a:noFill/>
          </a:ln>
        </p:spPr>
      </p:sp>
      <p:sp>
        <p:nvSpPr>
          <p:cNvPr id="19712" name="Freeform 764"/>
          <p:cNvSpPr/>
          <p:nvPr/>
        </p:nvSpPr>
        <p:spPr>
          <a:xfrm>
            <a:off x="515520" y="595800"/>
            <a:ext cx="653760" cy="260640"/>
          </a:xfrm>
          <a:custGeom>
            <a:avLst/>
            <a:gdLst/>
            <a:ahLst/>
            <a:cxnLst/>
            <a:rect l="0" t="0" r="r" b="b"/>
            <a:pathLst>
              <a:path w="1816" h="724">
                <a:moveTo>
                  <a:pt x="1815" y="723"/>
                </a:moveTo>
                <a:lnTo>
                  <a:pt x="0" y="0"/>
                </a:lnTo>
                <a:lnTo>
                  <a:pt x="21" y="0"/>
                </a:lnTo>
                <a:lnTo>
                  <a:pt x="1815" y="715"/>
                </a:lnTo>
                <a:lnTo>
                  <a:pt x="1815" y="723"/>
                </a:lnTo>
                <a:close/>
              </a:path>
            </a:pathLst>
          </a:custGeom>
          <a:solidFill>
            <a:srgbClr val="938887"/>
          </a:solidFill>
          <a:ln>
            <a:noFill/>
          </a:ln>
        </p:spPr>
      </p:sp>
      <p:sp>
        <p:nvSpPr>
          <p:cNvPr id="19713" name="Freeform 765"/>
          <p:cNvSpPr/>
          <p:nvPr/>
        </p:nvSpPr>
        <p:spPr>
          <a:xfrm>
            <a:off x="523080" y="595800"/>
            <a:ext cx="646200" cy="257760"/>
          </a:xfrm>
          <a:custGeom>
            <a:avLst/>
            <a:gdLst/>
            <a:ahLst/>
            <a:cxnLst/>
            <a:rect l="0" t="0" r="r" b="b"/>
            <a:pathLst>
              <a:path w="1795" h="716">
                <a:moveTo>
                  <a:pt x="1794" y="715"/>
                </a:moveTo>
                <a:lnTo>
                  <a:pt x="0" y="0"/>
                </a:lnTo>
                <a:lnTo>
                  <a:pt x="21" y="0"/>
                </a:lnTo>
                <a:lnTo>
                  <a:pt x="1794" y="706"/>
                </a:lnTo>
                <a:lnTo>
                  <a:pt x="1794" y="715"/>
                </a:lnTo>
                <a:close/>
              </a:path>
            </a:pathLst>
          </a:custGeom>
          <a:solidFill>
            <a:srgbClr val="928786"/>
          </a:solidFill>
          <a:ln>
            <a:noFill/>
          </a:ln>
        </p:spPr>
      </p:sp>
      <p:sp>
        <p:nvSpPr>
          <p:cNvPr id="19714" name="Freeform 766"/>
          <p:cNvSpPr/>
          <p:nvPr/>
        </p:nvSpPr>
        <p:spPr>
          <a:xfrm>
            <a:off x="530640" y="595800"/>
            <a:ext cx="638640" cy="254520"/>
          </a:xfrm>
          <a:custGeom>
            <a:avLst/>
            <a:gdLst/>
            <a:ahLst/>
            <a:cxnLst/>
            <a:rect l="0" t="0" r="r" b="b"/>
            <a:pathLst>
              <a:path w="1774" h="707">
                <a:moveTo>
                  <a:pt x="1773" y="706"/>
                </a:moveTo>
                <a:lnTo>
                  <a:pt x="0" y="0"/>
                </a:lnTo>
                <a:lnTo>
                  <a:pt x="21" y="0"/>
                </a:lnTo>
                <a:lnTo>
                  <a:pt x="1773" y="698"/>
                </a:lnTo>
                <a:lnTo>
                  <a:pt x="1773" y="706"/>
                </a:lnTo>
                <a:close/>
              </a:path>
            </a:pathLst>
          </a:custGeom>
          <a:solidFill>
            <a:srgbClr val="918684"/>
          </a:solidFill>
          <a:ln>
            <a:noFill/>
          </a:ln>
        </p:spPr>
      </p:sp>
      <p:sp>
        <p:nvSpPr>
          <p:cNvPr id="19715" name="Freeform 767"/>
          <p:cNvSpPr/>
          <p:nvPr/>
        </p:nvSpPr>
        <p:spPr>
          <a:xfrm>
            <a:off x="538200" y="595800"/>
            <a:ext cx="631080" cy="251640"/>
          </a:xfrm>
          <a:custGeom>
            <a:avLst/>
            <a:gdLst/>
            <a:ahLst/>
            <a:cxnLst/>
            <a:rect l="0" t="0" r="r" b="b"/>
            <a:pathLst>
              <a:path w="1753" h="699">
                <a:moveTo>
                  <a:pt x="1752" y="698"/>
                </a:moveTo>
                <a:lnTo>
                  <a:pt x="0" y="0"/>
                </a:lnTo>
                <a:lnTo>
                  <a:pt x="21" y="0"/>
                </a:lnTo>
                <a:lnTo>
                  <a:pt x="1752" y="690"/>
                </a:lnTo>
                <a:lnTo>
                  <a:pt x="1752" y="698"/>
                </a:lnTo>
                <a:close/>
              </a:path>
            </a:pathLst>
          </a:custGeom>
          <a:solidFill>
            <a:srgbClr val="908583"/>
          </a:solidFill>
          <a:ln>
            <a:noFill/>
          </a:ln>
        </p:spPr>
      </p:sp>
      <p:sp>
        <p:nvSpPr>
          <p:cNvPr id="19716" name="Freeform 768"/>
          <p:cNvSpPr/>
          <p:nvPr/>
        </p:nvSpPr>
        <p:spPr>
          <a:xfrm>
            <a:off x="545760" y="595800"/>
            <a:ext cx="623520" cy="248760"/>
          </a:xfrm>
          <a:custGeom>
            <a:avLst/>
            <a:gdLst/>
            <a:ahLst/>
            <a:cxnLst/>
            <a:rect l="0" t="0" r="r" b="b"/>
            <a:pathLst>
              <a:path w="1732" h="691">
                <a:moveTo>
                  <a:pt x="1731" y="690"/>
                </a:moveTo>
                <a:lnTo>
                  <a:pt x="0" y="0"/>
                </a:lnTo>
                <a:lnTo>
                  <a:pt x="21" y="0"/>
                </a:lnTo>
                <a:lnTo>
                  <a:pt x="1731" y="681"/>
                </a:lnTo>
                <a:lnTo>
                  <a:pt x="1731" y="690"/>
                </a:lnTo>
                <a:close/>
              </a:path>
            </a:pathLst>
          </a:custGeom>
          <a:solidFill>
            <a:srgbClr val="8F8381"/>
          </a:solidFill>
          <a:ln>
            <a:noFill/>
          </a:ln>
        </p:spPr>
      </p:sp>
      <p:sp>
        <p:nvSpPr>
          <p:cNvPr id="19717" name="Freeform 769"/>
          <p:cNvSpPr/>
          <p:nvPr/>
        </p:nvSpPr>
        <p:spPr>
          <a:xfrm>
            <a:off x="553320" y="595800"/>
            <a:ext cx="615960" cy="245520"/>
          </a:xfrm>
          <a:custGeom>
            <a:avLst/>
            <a:gdLst/>
            <a:ahLst/>
            <a:cxnLst/>
            <a:rect l="0" t="0" r="r" b="b"/>
            <a:pathLst>
              <a:path w="1711" h="682">
                <a:moveTo>
                  <a:pt x="1710" y="681"/>
                </a:moveTo>
                <a:lnTo>
                  <a:pt x="0" y="0"/>
                </a:lnTo>
                <a:lnTo>
                  <a:pt x="21" y="0"/>
                </a:lnTo>
                <a:lnTo>
                  <a:pt x="1710" y="673"/>
                </a:lnTo>
                <a:lnTo>
                  <a:pt x="1710" y="681"/>
                </a:lnTo>
                <a:close/>
              </a:path>
            </a:pathLst>
          </a:custGeom>
          <a:solidFill>
            <a:srgbClr val="8E8280"/>
          </a:solidFill>
          <a:ln>
            <a:noFill/>
          </a:ln>
        </p:spPr>
      </p:sp>
      <p:sp>
        <p:nvSpPr>
          <p:cNvPr id="19718" name="Freeform 770"/>
          <p:cNvSpPr/>
          <p:nvPr/>
        </p:nvSpPr>
        <p:spPr>
          <a:xfrm>
            <a:off x="560880" y="595800"/>
            <a:ext cx="608400" cy="242640"/>
          </a:xfrm>
          <a:custGeom>
            <a:avLst/>
            <a:gdLst/>
            <a:ahLst/>
            <a:cxnLst/>
            <a:rect l="0" t="0" r="r" b="b"/>
            <a:pathLst>
              <a:path w="1690" h="674">
                <a:moveTo>
                  <a:pt x="1689" y="673"/>
                </a:moveTo>
                <a:lnTo>
                  <a:pt x="0" y="0"/>
                </a:lnTo>
                <a:lnTo>
                  <a:pt x="22" y="0"/>
                </a:lnTo>
                <a:lnTo>
                  <a:pt x="1689" y="664"/>
                </a:lnTo>
                <a:lnTo>
                  <a:pt x="1689" y="673"/>
                </a:lnTo>
                <a:close/>
              </a:path>
            </a:pathLst>
          </a:custGeom>
          <a:solidFill>
            <a:srgbClr val="8D817F"/>
          </a:solidFill>
          <a:ln>
            <a:noFill/>
          </a:ln>
        </p:spPr>
      </p:sp>
      <p:sp>
        <p:nvSpPr>
          <p:cNvPr id="19719" name="Freeform 771"/>
          <p:cNvSpPr/>
          <p:nvPr/>
        </p:nvSpPr>
        <p:spPr>
          <a:xfrm>
            <a:off x="568800" y="595800"/>
            <a:ext cx="600480" cy="239400"/>
          </a:xfrm>
          <a:custGeom>
            <a:avLst/>
            <a:gdLst/>
            <a:ahLst/>
            <a:cxnLst/>
            <a:rect l="0" t="0" r="r" b="b"/>
            <a:pathLst>
              <a:path w="1668" h="665">
                <a:moveTo>
                  <a:pt x="1667" y="664"/>
                </a:moveTo>
                <a:lnTo>
                  <a:pt x="0" y="0"/>
                </a:lnTo>
                <a:lnTo>
                  <a:pt x="21" y="0"/>
                </a:lnTo>
                <a:lnTo>
                  <a:pt x="1667" y="656"/>
                </a:lnTo>
                <a:lnTo>
                  <a:pt x="1667" y="664"/>
                </a:lnTo>
                <a:close/>
              </a:path>
            </a:pathLst>
          </a:custGeom>
          <a:solidFill>
            <a:srgbClr val="8C807E"/>
          </a:solidFill>
          <a:ln>
            <a:noFill/>
          </a:ln>
        </p:spPr>
      </p:sp>
      <p:sp>
        <p:nvSpPr>
          <p:cNvPr id="19720" name="Freeform 772"/>
          <p:cNvSpPr/>
          <p:nvPr/>
        </p:nvSpPr>
        <p:spPr>
          <a:xfrm>
            <a:off x="576360" y="595800"/>
            <a:ext cx="592920" cy="236520"/>
          </a:xfrm>
          <a:custGeom>
            <a:avLst/>
            <a:gdLst/>
            <a:ahLst/>
            <a:cxnLst/>
            <a:rect l="0" t="0" r="r" b="b"/>
            <a:pathLst>
              <a:path w="1647" h="657">
                <a:moveTo>
                  <a:pt x="1646" y="656"/>
                </a:moveTo>
                <a:lnTo>
                  <a:pt x="0" y="0"/>
                </a:lnTo>
                <a:lnTo>
                  <a:pt x="21" y="0"/>
                </a:lnTo>
                <a:lnTo>
                  <a:pt x="1646" y="648"/>
                </a:lnTo>
                <a:lnTo>
                  <a:pt x="1646" y="656"/>
                </a:lnTo>
                <a:close/>
              </a:path>
            </a:pathLst>
          </a:custGeom>
          <a:solidFill>
            <a:srgbClr val="8B7E7C"/>
          </a:solidFill>
          <a:ln>
            <a:noFill/>
          </a:ln>
        </p:spPr>
      </p:sp>
      <p:sp>
        <p:nvSpPr>
          <p:cNvPr id="19721" name="Freeform 773"/>
          <p:cNvSpPr/>
          <p:nvPr/>
        </p:nvSpPr>
        <p:spPr>
          <a:xfrm>
            <a:off x="583920" y="595800"/>
            <a:ext cx="585360" cy="233640"/>
          </a:xfrm>
          <a:custGeom>
            <a:avLst/>
            <a:gdLst/>
            <a:ahLst/>
            <a:cxnLst/>
            <a:rect l="0" t="0" r="r" b="b"/>
            <a:pathLst>
              <a:path w="1626" h="649">
                <a:moveTo>
                  <a:pt x="1625" y="648"/>
                </a:moveTo>
                <a:lnTo>
                  <a:pt x="0" y="0"/>
                </a:lnTo>
                <a:lnTo>
                  <a:pt x="21" y="0"/>
                </a:lnTo>
                <a:lnTo>
                  <a:pt x="1625" y="639"/>
                </a:lnTo>
                <a:lnTo>
                  <a:pt x="1625" y="648"/>
                </a:lnTo>
                <a:close/>
              </a:path>
            </a:pathLst>
          </a:custGeom>
          <a:solidFill>
            <a:srgbClr val="8A7D7B"/>
          </a:solidFill>
          <a:ln>
            <a:noFill/>
          </a:ln>
        </p:spPr>
      </p:sp>
      <p:sp>
        <p:nvSpPr>
          <p:cNvPr id="19722" name="Freeform 774"/>
          <p:cNvSpPr/>
          <p:nvPr/>
        </p:nvSpPr>
        <p:spPr>
          <a:xfrm>
            <a:off x="591480" y="595800"/>
            <a:ext cx="577800" cy="230400"/>
          </a:xfrm>
          <a:custGeom>
            <a:avLst/>
            <a:gdLst/>
            <a:ahLst/>
            <a:cxnLst/>
            <a:rect l="0" t="0" r="r" b="b"/>
            <a:pathLst>
              <a:path w="1605" h="640">
                <a:moveTo>
                  <a:pt x="1604" y="639"/>
                </a:moveTo>
                <a:lnTo>
                  <a:pt x="0" y="0"/>
                </a:lnTo>
                <a:lnTo>
                  <a:pt x="21" y="0"/>
                </a:lnTo>
                <a:lnTo>
                  <a:pt x="1604" y="631"/>
                </a:lnTo>
                <a:lnTo>
                  <a:pt x="1604" y="639"/>
                </a:lnTo>
                <a:close/>
              </a:path>
            </a:pathLst>
          </a:custGeom>
          <a:solidFill>
            <a:srgbClr val="887C7A"/>
          </a:solidFill>
          <a:ln>
            <a:noFill/>
          </a:ln>
        </p:spPr>
      </p:sp>
      <p:sp>
        <p:nvSpPr>
          <p:cNvPr id="19723" name="Freeform 775"/>
          <p:cNvSpPr/>
          <p:nvPr/>
        </p:nvSpPr>
        <p:spPr>
          <a:xfrm>
            <a:off x="599040" y="595800"/>
            <a:ext cx="570240" cy="227520"/>
          </a:xfrm>
          <a:custGeom>
            <a:avLst/>
            <a:gdLst/>
            <a:ahLst/>
            <a:cxnLst/>
            <a:rect l="0" t="0" r="r" b="b"/>
            <a:pathLst>
              <a:path w="1584" h="632">
                <a:moveTo>
                  <a:pt x="1583" y="631"/>
                </a:moveTo>
                <a:lnTo>
                  <a:pt x="0" y="0"/>
                </a:lnTo>
                <a:lnTo>
                  <a:pt x="21" y="0"/>
                </a:lnTo>
                <a:lnTo>
                  <a:pt x="1583" y="622"/>
                </a:lnTo>
                <a:lnTo>
                  <a:pt x="1583" y="631"/>
                </a:lnTo>
                <a:close/>
              </a:path>
            </a:pathLst>
          </a:custGeom>
          <a:solidFill>
            <a:srgbClr val="877B79"/>
          </a:solidFill>
          <a:ln>
            <a:noFill/>
          </a:ln>
        </p:spPr>
      </p:sp>
      <p:sp>
        <p:nvSpPr>
          <p:cNvPr id="19724" name="Freeform 776"/>
          <p:cNvSpPr/>
          <p:nvPr/>
        </p:nvSpPr>
        <p:spPr>
          <a:xfrm>
            <a:off x="606600" y="595800"/>
            <a:ext cx="562680" cy="224280"/>
          </a:xfrm>
          <a:custGeom>
            <a:avLst/>
            <a:gdLst/>
            <a:ahLst/>
            <a:cxnLst/>
            <a:rect l="0" t="0" r="r" b="b"/>
            <a:pathLst>
              <a:path w="1563" h="623">
                <a:moveTo>
                  <a:pt x="1562" y="622"/>
                </a:moveTo>
                <a:lnTo>
                  <a:pt x="0" y="0"/>
                </a:lnTo>
                <a:lnTo>
                  <a:pt x="21" y="0"/>
                </a:lnTo>
                <a:lnTo>
                  <a:pt x="1562" y="614"/>
                </a:lnTo>
                <a:lnTo>
                  <a:pt x="1562" y="622"/>
                </a:lnTo>
                <a:close/>
              </a:path>
            </a:pathLst>
          </a:custGeom>
          <a:solidFill>
            <a:srgbClr val="867977"/>
          </a:solidFill>
          <a:ln>
            <a:noFill/>
          </a:ln>
        </p:spPr>
      </p:sp>
      <p:sp>
        <p:nvSpPr>
          <p:cNvPr id="19725" name="Freeform 777"/>
          <p:cNvSpPr/>
          <p:nvPr/>
        </p:nvSpPr>
        <p:spPr>
          <a:xfrm>
            <a:off x="614160" y="595800"/>
            <a:ext cx="555120" cy="221400"/>
          </a:xfrm>
          <a:custGeom>
            <a:avLst/>
            <a:gdLst/>
            <a:ahLst/>
            <a:cxnLst/>
            <a:rect l="0" t="0" r="r" b="b"/>
            <a:pathLst>
              <a:path w="1542" h="615">
                <a:moveTo>
                  <a:pt x="1541" y="614"/>
                </a:moveTo>
                <a:lnTo>
                  <a:pt x="0" y="0"/>
                </a:lnTo>
                <a:lnTo>
                  <a:pt x="21" y="0"/>
                </a:lnTo>
                <a:lnTo>
                  <a:pt x="1541" y="606"/>
                </a:lnTo>
                <a:lnTo>
                  <a:pt x="1541" y="614"/>
                </a:lnTo>
                <a:close/>
              </a:path>
            </a:pathLst>
          </a:custGeom>
          <a:solidFill>
            <a:srgbClr val="857876"/>
          </a:solidFill>
          <a:ln>
            <a:noFill/>
          </a:ln>
        </p:spPr>
      </p:sp>
      <p:sp>
        <p:nvSpPr>
          <p:cNvPr id="19726" name="Freeform 778"/>
          <p:cNvSpPr/>
          <p:nvPr/>
        </p:nvSpPr>
        <p:spPr>
          <a:xfrm>
            <a:off x="621720" y="595800"/>
            <a:ext cx="547560" cy="218520"/>
          </a:xfrm>
          <a:custGeom>
            <a:avLst/>
            <a:gdLst/>
            <a:ahLst/>
            <a:cxnLst/>
            <a:rect l="0" t="0" r="r" b="b"/>
            <a:pathLst>
              <a:path w="1521" h="607">
                <a:moveTo>
                  <a:pt x="1520" y="606"/>
                </a:moveTo>
                <a:lnTo>
                  <a:pt x="0" y="0"/>
                </a:lnTo>
                <a:lnTo>
                  <a:pt x="21" y="0"/>
                </a:lnTo>
                <a:lnTo>
                  <a:pt x="1520" y="597"/>
                </a:lnTo>
                <a:lnTo>
                  <a:pt x="1520" y="606"/>
                </a:lnTo>
                <a:close/>
              </a:path>
            </a:pathLst>
          </a:custGeom>
          <a:solidFill>
            <a:srgbClr val="847674"/>
          </a:solidFill>
          <a:ln>
            <a:noFill/>
          </a:ln>
        </p:spPr>
      </p:sp>
      <p:sp>
        <p:nvSpPr>
          <p:cNvPr id="19727" name="Freeform 779"/>
          <p:cNvSpPr/>
          <p:nvPr/>
        </p:nvSpPr>
        <p:spPr>
          <a:xfrm>
            <a:off x="629280" y="595800"/>
            <a:ext cx="540000" cy="215280"/>
          </a:xfrm>
          <a:custGeom>
            <a:avLst/>
            <a:gdLst/>
            <a:ahLst/>
            <a:cxnLst/>
            <a:rect l="0" t="0" r="r" b="b"/>
            <a:pathLst>
              <a:path w="1500" h="598">
                <a:moveTo>
                  <a:pt x="1499" y="597"/>
                </a:moveTo>
                <a:lnTo>
                  <a:pt x="0" y="0"/>
                </a:lnTo>
                <a:lnTo>
                  <a:pt x="21" y="0"/>
                </a:lnTo>
                <a:lnTo>
                  <a:pt x="1499" y="589"/>
                </a:lnTo>
                <a:lnTo>
                  <a:pt x="1499" y="597"/>
                </a:lnTo>
                <a:close/>
              </a:path>
            </a:pathLst>
          </a:custGeom>
          <a:solidFill>
            <a:srgbClr val="837573"/>
          </a:solidFill>
          <a:ln>
            <a:noFill/>
          </a:ln>
        </p:spPr>
      </p:sp>
      <p:sp>
        <p:nvSpPr>
          <p:cNvPr id="19728" name="Freeform 780"/>
          <p:cNvSpPr/>
          <p:nvPr/>
        </p:nvSpPr>
        <p:spPr>
          <a:xfrm>
            <a:off x="636840" y="595800"/>
            <a:ext cx="532440" cy="212400"/>
          </a:xfrm>
          <a:custGeom>
            <a:avLst/>
            <a:gdLst/>
            <a:ahLst/>
            <a:cxnLst/>
            <a:rect l="0" t="0" r="r" b="b"/>
            <a:pathLst>
              <a:path w="1479" h="590">
                <a:moveTo>
                  <a:pt x="1478" y="589"/>
                </a:moveTo>
                <a:lnTo>
                  <a:pt x="0" y="0"/>
                </a:lnTo>
                <a:lnTo>
                  <a:pt x="22" y="0"/>
                </a:lnTo>
                <a:lnTo>
                  <a:pt x="1478" y="580"/>
                </a:lnTo>
                <a:lnTo>
                  <a:pt x="1478" y="589"/>
                </a:lnTo>
                <a:close/>
              </a:path>
            </a:pathLst>
          </a:custGeom>
          <a:solidFill>
            <a:srgbClr val="827472"/>
          </a:solidFill>
          <a:ln>
            <a:noFill/>
          </a:ln>
        </p:spPr>
      </p:sp>
      <p:sp>
        <p:nvSpPr>
          <p:cNvPr id="19729" name="Freeform 781"/>
          <p:cNvSpPr/>
          <p:nvPr/>
        </p:nvSpPr>
        <p:spPr>
          <a:xfrm>
            <a:off x="644760" y="595800"/>
            <a:ext cx="524520" cy="209160"/>
          </a:xfrm>
          <a:custGeom>
            <a:avLst/>
            <a:gdLst/>
            <a:ahLst/>
            <a:cxnLst/>
            <a:rect l="0" t="0" r="r" b="b"/>
            <a:pathLst>
              <a:path w="1457" h="581">
                <a:moveTo>
                  <a:pt x="1456" y="580"/>
                </a:moveTo>
                <a:lnTo>
                  <a:pt x="0" y="0"/>
                </a:lnTo>
                <a:lnTo>
                  <a:pt x="21" y="0"/>
                </a:lnTo>
                <a:lnTo>
                  <a:pt x="1456" y="572"/>
                </a:lnTo>
                <a:lnTo>
                  <a:pt x="1456" y="580"/>
                </a:lnTo>
                <a:close/>
              </a:path>
            </a:pathLst>
          </a:custGeom>
          <a:solidFill>
            <a:srgbClr val="817371"/>
          </a:solidFill>
          <a:ln>
            <a:noFill/>
          </a:ln>
        </p:spPr>
      </p:sp>
      <p:sp>
        <p:nvSpPr>
          <p:cNvPr id="19730" name="Freeform 782"/>
          <p:cNvSpPr/>
          <p:nvPr/>
        </p:nvSpPr>
        <p:spPr>
          <a:xfrm>
            <a:off x="652320" y="595800"/>
            <a:ext cx="516960" cy="206280"/>
          </a:xfrm>
          <a:custGeom>
            <a:avLst/>
            <a:gdLst/>
            <a:ahLst/>
            <a:cxnLst/>
            <a:rect l="0" t="0" r="r" b="b"/>
            <a:pathLst>
              <a:path w="1436" h="573">
                <a:moveTo>
                  <a:pt x="1435" y="572"/>
                </a:moveTo>
                <a:lnTo>
                  <a:pt x="0" y="0"/>
                </a:lnTo>
                <a:lnTo>
                  <a:pt x="21" y="0"/>
                </a:lnTo>
                <a:lnTo>
                  <a:pt x="1435" y="564"/>
                </a:lnTo>
                <a:lnTo>
                  <a:pt x="1435" y="572"/>
                </a:lnTo>
                <a:close/>
              </a:path>
            </a:pathLst>
          </a:custGeom>
          <a:solidFill>
            <a:srgbClr val="80716F"/>
          </a:solidFill>
          <a:ln>
            <a:noFill/>
          </a:ln>
        </p:spPr>
      </p:sp>
      <p:sp>
        <p:nvSpPr>
          <p:cNvPr id="19731" name="Freeform 783"/>
          <p:cNvSpPr/>
          <p:nvPr/>
        </p:nvSpPr>
        <p:spPr>
          <a:xfrm>
            <a:off x="659880" y="595800"/>
            <a:ext cx="509400" cy="203400"/>
          </a:xfrm>
          <a:custGeom>
            <a:avLst/>
            <a:gdLst/>
            <a:ahLst/>
            <a:cxnLst/>
            <a:rect l="0" t="0" r="r" b="b"/>
            <a:pathLst>
              <a:path w="1415" h="565">
                <a:moveTo>
                  <a:pt x="1414" y="564"/>
                </a:moveTo>
                <a:lnTo>
                  <a:pt x="0" y="0"/>
                </a:lnTo>
                <a:lnTo>
                  <a:pt x="21" y="0"/>
                </a:lnTo>
                <a:lnTo>
                  <a:pt x="1414" y="555"/>
                </a:lnTo>
                <a:lnTo>
                  <a:pt x="1414" y="564"/>
                </a:lnTo>
                <a:close/>
              </a:path>
            </a:pathLst>
          </a:custGeom>
          <a:solidFill>
            <a:srgbClr val="7F706E"/>
          </a:solidFill>
          <a:ln>
            <a:noFill/>
          </a:ln>
        </p:spPr>
      </p:sp>
      <p:sp>
        <p:nvSpPr>
          <p:cNvPr id="19732" name="Freeform 784"/>
          <p:cNvSpPr/>
          <p:nvPr/>
        </p:nvSpPr>
        <p:spPr>
          <a:xfrm>
            <a:off x="667440" y="595800"/>
            <a:ext cx="501840" cy="200160"/>
          </a:xfrm>
          <a:custGeom>
            <a:avLst/>
            <a:gdLst/>
            <a:ahLst/>
            <a:cxnLst/>
            <a:rect l="0" t="0" r="r" b="b"/>
            <a:pathLst>
              <a:path w="1394" h="556">
                <a:moveTo>
                  <a:pt x="1393" y="555"/>
                </a:moveTo>
                <a:lnTo>
                  <a:pt x="0" y="0"/>
                </a:lnTo>
                <a:lnTo>
                  <a:pt x="21" y="0"/>
                </a:lnTo>
                <a:lnTo>
                  <a:pt x="1393" y="547"/>
                </a:lnTo>
                <a:lnTo>
                  <a:pt x="1393" y="555"/>
                </a:lnTo>
                <a:close/>
              </a:path>
            </a:pathLst>
          </a:custGeom>
          <a:solidFill>
            <a:srgbClr val="7E6F6D"/>
          </a:solidFill>
          <a:ln>
            <a:noFill/>
          </a:ln>
        </p:spPr>
      </p:sp>
      <p:sp>
        <p:nvSpPr>
          <p:cNvPr id="19733" name="Freeform 785"/>
          <p:cNvSpPr/>
          <p:nvPr/>
        </p:nvSpPr>
        <p:spPr>
          <a:xfrm>
            <a:off x="675000" y="595800"/>
            <a:ext cx="494280" cy="197280"/>
          </a:xfrm>
          <a:custGeom>
            <a:avLst/>
            <a:gdLst/>
            <a:ahLst/>
            <a:cxnLst/>
            <a:rect l="0" t="0" r="r" b="b"/>
            <a:pathLst>
              <a:path w="1373" h="548">
                <a:moveTo>
                  <a:pt x="1372" y="547"/>
                </a:moveTo>
                <a:lnTo>
                  <a:pt x="0" y="0"/>
                </a:lnTo>
                <a:lnTo>
                  <a:pt x="21" y="0"/>
                </a:lnTo>
                <a:lnTo>
                  <a:pt x="1372" y="538"/>
                </a:lnTo>
                <a:lnTo>
                  <a:pt x="1372" y="547"/>
                </a:lnTo>
                <a:close/>
              </a:path>
            </a:pathLst>
          </a:custGeom>
          <a:solidFill>
            <a:srgbClr val="7D6E6C"/>
          </a:solidFill>
          <a:ln>
            <a:noFill/>
          </a:ln>
        </p:spPr>
      </p:sp>
      <p:sp>
        <p:nvSpPr>
          <p:cNvPr id="19734" name="Freeform 786"/>
          <p:cNvSpPr/>
          <p:nvPr/>
        </p:nvSpPr>
        <p:spPr>
          <a:xfrm>
            <a:off x="682560" y="595800"/>
            <a:ext cx="486720" cy="194040"/>
          </a:xfrm>
          <a:custGeom>
            <a:avLst/>
            <a:gdLst/>
            <a:ahLst/>
            <a:cxnLst/>
            <a:rect l="0" t="0" r="r" b="b"/>
            <a:pathLst>
              <a:path w="1352" h="539">
                <a:moveTo>
                  <a:pt x="1351" y="538"/>
                </a:moveTo>
                <a:lnTo>
                  <a:pt x="0" y="0"/>
                </a:lnTo>
                <a:lnTo>
                  <a:pt x="21" y="0"/>
                </a:lnTo>
                <a:lnTo>
                  <a:pt x="1351" y="530"/>
                </a:lnTo>
                <a:lnTo>
                  <a:pt x="1351" y="538"/>
                </a:lnTo>
                <a:close/>
              </a:path>
            </a:pathLst>
          </a:custGeom>
          <a:solidFill>
            <a:srgbClr val="7C6D6A"/>
          </a:solidFill>
          <a:ln>
            <a:noFill/>
          </a:ln>
        </p:spPr>
      </p:sp>
      <p:sp>
        <p:nvSpPr>
          <p:cNvPr id="19735" name="Freeform 787"/>
          <p:cNvSpPr/>
          <p:nvPr/>
        </p:nvSpPr>
        <p:spPr>
          <a:xfrm>
            <a:off x="690120" y="595800"/>
            <a:ext cx="479160" cy="191160"/>
          </a:xfrm>
          <a:custGeom>
            <a:avLst/>
            <a:gdLst/>
            <a:ahLst/>
            <a:cxnLst/>
            <a:rect l="0" t="0" r="r" b="b"/>
            <a:pathLst>
              <a:path w="1331" h="531">
                <a:moveTo>
                  <a:pt x="1330" y="530"/>
                </a:moveTo>
                <a:lnTo>
                  <a:pt x="0" y="0"/>
                </a:lnTo>
                <a:lnTo>
                  <a:pt x="21" y="0"/>
                </a:lnTo>
                <a:lnTo>
                  <a:pt x="1330" y="522"/>
                </a:lnTo>
                <a:lnTo>
                  <a:pt x="1330" y="530"/>
                </a:lnTo>
                <a:close/>
              </a:path>
            </a:pathLst>
          </a:custGeom>
          <a:solidFill>
            <a:srgbClr val="7B6C69"/>
          </a:solidFill>
          <a:ln>
            <a:noFill/>
          </a:ln>
        </p:spPr>
      </p:sp>
      <p:sp>
        <p:nvSpPr>
          <p:cNvPr id="19736" name="Freeform 788"/>
          <p:cNvSpPr/>
          <p:nvPr/>
        </p:nvSpPr>
        <p:spPr>
          <a:xfrm>
            <a:off x="697680" y="595800"/>
            <a:ext cx="471600" cy="188280"/>
          </a:xfrm>
          <a:custGeom>
            <a:avLst/>
            <a:gdLst/>
            <a:ahLst/>
            <a:cxnLst/>
            <a:rect l="0" t="0" r="r" b="b"/>
            <a:pathLst>
              <a:path w="1310" h="523">
                <a:moveTo>
                  <a:pt x="1309" y="522"/>
                </a:moveTo>
                <a:lnTo>
                  <a:pt x="0" y="0"/>
                </a:lnTo>
                <a:lnTo>
                  <a:pt x="21" y="0"/>
                </a:lnTo>
                <a:lnTo>
                  <a:pt x="1309" y="513"/>
                </a:lnTo>
                <a:lnTo>
                  <a:pt x="1309" y="522"/>
                </a:lnTo>
                <a:close/>
              </a:path>
            </a:pathLst>
          </a:custGeom>
          <a:solidFill>
            <a:srgbClr val="7A6A68"/>
          </a:solidFill>
          <a:ln>
            <a:noFill/>
          </a:ln>
        </p:spPr>
      </p:sp>
      <p:sp>
        <p:nvSpPr>
          <p:cNvPr id="19737" name="Freeform 789"/>
          <p:cNvSpPr/>
          <p:nvPr/>
        </p:nvSpPr>
        <p:spPr>
          <a:xfrm>
            <a:off x="705240" y="595800"/>
            <a:ext cx="464040" cy="185040"/>
          </a:xfrm>
          <a:custGeom>
            <a:avLst/>
            <a:gdLst/>
            <a:ahLst/>
            <a:cxnLst/>
            <a:rect l="0" t="0" r="r" b="b"/>
            <a:pathLst>
              <a:path w="1289" h="514">
                <a:moveTo>
                  <a:pt x="1288" y="513"/>
                </a:moveTo>
                <a:lnTo>
                  <a:pt x="0" y="0"/>
                </a:lnTo>
                <a:lnTo>
                  <a:pt x="21" y="0"/>
                </a:lnTo>
                <a:lnTo>
                  <a:pt x="1288" y="505"/>
                </a:lnTo>
                <a:lnTo>
                  <a:pt x="1288" y="513"/>
                </a:lnTo>
                <a:close/>
              </a:path>
            </a:pathLst>
          </a:custGeom>
          <a:solidFill>
            <a:srgbClr val="796967"/>
          </a:solidFill>
          <a:ln>
            <a:noFill/>
          </a:ln>
        </p:spPr>
      </p:sp>
      <p:sp>
        <p:nvSpPr>
          <p:cNvPr id="19738" name="Freeform 790"/>
          <p:cNvSpPr/>
          <p:nvPr/>
        </p:nvSpPr>
        <p:spPr>
          <a:xfrm>
            <a:off x="712800" y="595800"/>
            <a:ext cx="456480" cy="182160"/>
          </a:xfrm>
          <a:custGeom>
            <a:avLst/>
            <a:gdLst/>
            <a:ahLst/>
            <a:cxnLst/>
            <a:rect l="0" t="0" r="r" b="b"/>
            <a:pathLst>
              <a:path w="1268" h="506">
                <a:moveTo>
                  <a:pt x="1267" y="505"/>
                </a:moveTo>
                <a:lnTo>
                  <a:pt x="0" y="0"/>
                </a:lnTo>
                <a:lnTo>
                  <a:pt x="22" y="0"/>
                </a:lnTo>
                <a:lnTo>
                  <a:pt x="1267" y="496"/>
                </a:lnTo>
                <a:lnTo>
                  <a:pt x="1267" y="505"/>
                </a:lnTo>
                <a:close/>
              </a:path>
            </a:pathLst>
          </a:custGeom>
          <a:solidFill>
            <a:srgbClr val="786865"/>
          </a:solidFill>
          <a:ln>
            <a:noFill/>
          </a:ln>
        </p:spPr>
      </p:sp>
      <p:sp>
        <p:nvSpPr>
          <p:cNvPr id="19739" name="Freeform 791"/>
          <p:cNvSpPr/>
          <p:nvPr/>
        </p:nvSpPr>
        <p:spPr>
          <a:xfrm>
            <a:off x="720720" y="595800"/>
            <a:ext cx="448560" cy="178920"/>
          </a:xfrm>
          <a:custGeom>
            <a:avLst/>
            <a:gdLst/>
            <a:ahLst/>
            <a:cxnLst/>
            <a:rect l="0" t="0" r="r" b="b"/>
            <a:pathLst>
              <a:path w="1246" h="497">
                <a:moveTo>
                  <a:pt x="1245" y="496"/>
                </a:moveTo>
                <a:lnTo>
                  <a:pt x="0" y="0"/>
                </a:lnTo>
                <a:lnTo>
                  <a:pt x="21" y="0"/>
                </a:lnTo>
                <a:lnTo>
                  <a:pt x="1245" y="488"/>
                </a:lnTo>
                <a:lnTo>
                  <a:pt x="1245" y="496"/>
                </a:lnTo>
                <a:close/>
              </a:path>
            </a:pathLst>
          </a:custGeom>
          <a:solidFill>
            <a:srgbClr val="776764"/>
          </a:solidFill>
          <a:ln>
            <a:noFill/>
          </a:ln>
        </p:spPr>
      </p:sp>
      <p:sp>
        <p:nvSpPr>
          <p:cNvPr id="19740" name="Freeform 792"/>
          <p:cNvSpPr/>
          <p:nvPr/>
        </p:nvSpPr>
        <p:spPr>
          <a:xfrm>
            <a:off x="728280" y="595800"/>
            <a:ext cx="441000" cy="176040"/>
          </a:xfrm>
          <a:custGeom>
            <a:avLst/>
            <a:gdLst/>
            <a:ahLst/>
            <a:cxnLst/>
            <a:rect l="0" t="0" r="r" b="b"/>
            <a:pathLst>
              <a:path w="1225" h="489">
                <a:moveTo>
                  <a:pt x="1224" y="488"/>
                </a:moveTo>
                <a:lnTo>
                  <a:pt x="0" y="0"/>
                </a:lnTo>
                <a:lnTo>
                  <a:pt x="21" y="0"/>
                </a:lnTo>
                <a:lnTo>
                  <a:pt x="1224" y="480"/>
                </a:lnTo>
                <a:lnTo>
                  <a:pt x="1224" y="488"/>
                </a:lnTo>
                <a:close/>
              </a:path>
            </a:pathLst>
          </a:custGeom>
          <a:solidFill>
            <a:srgbClr val="766562"/>
          </a:solidFill>
          <a:ln>
            <a:noFill/>
          </a:ln>
        </p:spPr>
      </p:sp>
      <p:sp>
        <p:nvSpPr>
          <p:cNvPr id="19741" name="Freeform 793"/>
          <p:cNvSpPr/>
          <p:nvPr/>
        </p:nvSpPr>
        <p:spPr>
          <a:xfrm>
            <a:off x="735840" y="595800"/>
            <a:ext cx="433440" cy="173160"/>
          </a:xfrm>
          <a:custGeom>
            <a:avLst/>
            <a:gdLst/>
            <a:ahLst/>
            <a:cxnLst/>
            <a:rect l="0" t="0" r="r" b="b"/>
            <a:pathLst>
              <a:path w="1204" h="481">
                <a:moveTo>
                  <a:pt x="1203" y="480"/>
                </a:moveTo>
                <a:lnTo>
                  <a:pt x="0" y="0"/>
                </a:lnTo>
                <a:lnTo>
                  <a:pt x="21" y="0"/>
                </a:lnTo>
                <a:lnTo>
                  <a:pt x="1203" y="471"/>
                </a:lnTo>
                <a:lnTo>
                  <a:pt x="1203" y="480"/>
                </a:lnTo>
                <a:close/>
              </a:path>
            </a:pathLst>
          </a:custGeom>
          <a:solidFill>
            <a:srgbClr val="756461"/>
          </a:solidFill>
          <a:ln>
            <a:noFill/>
          </a:ln>
        </p:spPr>
      </p:sp>
      <p:sp>
        <p:nvSpPr>
          <p:cNvPr id="19742" name="Freeform 794"/>
          <p:cNvSpPr/>
          <p:nvPr/>
        </p:nvSpPr>
        <p:spPr>
          <a:xfrm>
            <a:off x="743400" y="595800"/>
            <a:ext cx="425880" cy="169920"/>
          </a:xfrm>
          <a:custGeom>
            <a:avLst/>
            <a:gdLst/>
            <a:ahLst/>
            <a:cxnLst/>
            <a:rect l="0" t="0" r="r" b="b"/>
            <a:pathLst>
              <a:path w="1183" h="472">
                <a:moveTo>
                  <a:pt x="1182" y="471"/>
                </a:moveTo>
                <a:lnTo>
                  <a:pt x="0" y="0"/>
                </a:lnTo>
                <a:lnTo>
                  <a:pt x="21" y="0"/>
                </a:lnTo>
                <a:lnTo>
                  <a:pt x="1182" y="463"/>
                </a:lnTo>
                <a:lnTo>
                  <a:pt x="1182" y="471"/>
                </a:lnTo>
                <a:close/>
              </a:path>
            </a:pathLst>
          </a:custGeom>
          <a:solidFill>
            <a:srgbClr val="746360"/>
          </a:solidFill>
          <a:ln>
            <a:noFill/>
          </a:ln>
        </p:spPr>
      </p:sp>
      <p:sp>
        <p:nvSpPr>
          <p:cNvPr id="19743" name="Freeform 795"/>
          <p:cNvSpPr/>
          <p:nvPr/>
        </p:nvSpPr>
        <p:spPr>
          <a:xfrm>
            <a:off x="750960" y="595800"/>
            <a:ext cx="418320" cy="167040"/>
          </a:xfrm>
          <a:custGeom>
            <a:avLst/>
            <a:gdLst/>
            <a:ahLst/>
            <a:cxnLst/>
            <a:rect l="0" t="0" r="r" b="b"/>
            <a:pathLst>
              <a:path w="1162" h="464">
                <a:moveTo>
                  <a:pt x="1161" y="463"/>
                </a:moveTo>
                <a:lnTo>
                  <a:pt x="0" y="0"/>
                </a:lnTo>
                <a:lnTo>
                  <a:pt x="21" y="0"/>
                </a:lnTo>
                <a:lnTo>
                  <a:pt x="1161" y="454"/>
                </a:lnTo>
                <a:lnTo>
                  <a:pt x="1161" y="463"/>
                </a:lnTo>
                <a:close/>
              </a:path>
            </a:pathLst>
          </a:custGeom>
          <a:solidFill>
            <a:srgbClr val="73625F"/>
          </a:solidFill>
          <a:ln>
            <a:noFill/>
          </a:ln>
        </p:spPr>
      </p:sp>
      <p:sp>
        <p:nvSpPr>
          <p:cNvPr id="19744" name="Freeform 796"/>
          <p:cNvSpPr/>
          <p:nvPr/>
        </p:nvSpPr>
        <p:spPr>
          <a:xfrm>
            <a:off x="758520" y="595800"/>
            <a:ext cx="410760" cy="163800"/>
          </a:xfrm>
          <a:custGeom>
            <a:avLst/>
            <a:gdLst/>
            <a:ahLst/>
            <a:cxnLst/>
            <a:rect l="0" t="0" r="r" b="b"/>
            <a:pathLst>
              <a:path w="1141" h="455">
                <a:moveTo>
                  <a:pt x="1140" y="454"/>
                </a:moveTo>
                <a:lnTo>
                  <a:pt x="0" y="0"/>
                </a:lnTo>
                <a:lnTo>
                  <a:pt x="21" y="0"/>
                </a:lnTo>
                <a:lnTo>
                  <a:pt x="1140" y="446"/>
                </a:lnTo>
                <a:lnTo>
                  <a:pt x="1140" y="454"/>
                </a:lnTo>
                <a:close/>
              </a:path>
            </a:pathLst>
          </a:custGeom>
          <a:solidFill>
            <a:srgbClr val="72605D"/>
          </a:solidFill>
          <a:ln>
            <a:noFill/>
          </a:ln>
        </p:spPr>
      </p:sp>
      <p:sp>
        <p:nvSpPr>
          <p:cNvPr id="19745" name="Freeform 797"/>
          <p:cNvSpPr/>
          <p:nvPr/>
        </p:nvSpPr>
        <p:spPr>
          <a:xfrm>
            <a:off x="766080" y="595800"/>
            <a:ext cx="403200" cy="160920"/>
          </a:xfrm>
          <a:custGeom>
            <a:avLst/>
            <a:gdLst/>
            <a:ahLst/>
            <a:cxnLst/>
            <a:rect l="0" t="0" r="r" b="b"/>
            <a:pathLst>
              <a:path w="1120" h="447">
                <a:moveTo>
                  <a:pt x="1119" y="446"/>
                </a:moveTo>
                <a:lnTo>
                  <a:pt x="0" y="0"/>
                </a:lnTo>
                <a:lnTo>
                  <a:pt x="21" y="0"/>
                </a:lnTo>
                <a:lnTo>
                  <a:pt x="1119" y="438"/>
                </a:lnTo>
                <a:lnTo>
                  <a:pt x="1119" y="446"/>
                </a:lnTo>
                <a:close/>
              </a:path>
            </a:pathLst>
          </a:custGeom>
          <a:solidFill>
            <a:srgbClr val="715F5C"/>
          </a:solidFill>
          <a:ln>
            <a:noFill/>
          </a:ln>
        </p:spPr>
      </p:sp>
      <p:sp>
        <p:nvSpPr>
          <p:cNvPr id="19746" name="Freeform 798"/>
          <p:cNvSpPr/>
          <p:nvPr/>
        </p:nvSpPr>
        <p:spPr>
          <a:xfrm>
            <a:off x="773640" y="595800"/>
            <a:ext cx="395640" cy="158040"/>
          </a:xfrm>
          <a:custGeom>
            <a:avLst/>
            <a:gdLst/>
            <a:ahLst/>
            <a:cxnLst/>
            <a:rect l="0" t="0" r="r" b="b"/>
            <a:pathLst>
              <a:path w="1099" h="439">
                <a:moveTo>
                  <a:pt x="1098" y="438"/>
                </a:moveTo>
                <a:lnTo>
                  <a:pt x="0" y="0"/>
                </a:lnTo>
                <a:lnTo>
                  <a:pt x="21" y="0"/>
                </a:lnTo>
                <a:lnTo>
                  <a:pt x="1098" y="429"/>
                </a:lnTo>
                <a:lnTo>
                  <a:pt x="1098" y="438"/>
                </a:lnTo>
                <a:close/>
              </a:path>
            </a:pathLst>
          </a:custGeom>
          <a:solidFill>
            <a:srgbClr val="705E5B"/>
          </a:solidFill>
          <a:ln>
            <a:noFill/>
          </a:ln>
        </p:spPr>
      </p:sp>
      <p:sp>
        <p:nvSpPr>
          <p:cNvPr id="19747" name="Freeform 799"/>
          <p:cNvSpPr/>
          <p:nvPr/>
        </p:nvSpPr>
        <p:spPr>
          <a:xfrm>
            <a:off x="781200" y="595800"/>
            <a:ext cx="388080" cy="154800"/>
          </a:xfrm>
          <a:custGeom>
            <a:avLst/>
            <a:gdLst/>
            <a:ahLst/>
            <a:cxnLst/>
            <a:rect l="0" t="0" r="r" b="b"/>
            <a:pathLst>
              <a:path w="1078" h="430">
                <a:moveTo>
                  <a:pt x="1077" y="429"/>
                </a:moveTo>
                <a:lnTo>
                  <a:pt x="0" y="0"/>
                </a:lnTo>
                <a:lnTo>
                  <a:pt x="21" y="0"/>
                </a:lnTo>
                <a:lnTo>
                  <a:pt x="1077" y="421"/>
                </a:lnTo>
                <a:lnTo>
                  <a:pt x="1077" y="429"/>
                </a:lnTo>
                <a:close/>
              </a:path>
            </a:pathLst>
          </a:custGeom>
          <a:solidFill>
            <a:srgbClr val="705D5A"/>
          </a:solidFill>
          <a:ln>
            <a:noFill/>
          </a:ln>
        </p:spPr>
      </p:sp>
      <p:sp>
        <p:nvSpPr>
          <p:cNvPr id="19748" name="Freeform 800"/>
          <p:cNvSpPr/>
          <p:nvPr/>
        </p:nvSpPr>
        <p:spPr>
          <a:xfrm>
            <a:off x="788760" y="595800"/>
            <a:ext cx="380520" cy="151920"/>
          </a:xfrm>
          <a:custGeom>
            <a:avLst/>
            <a:gdLst/>
            <a:ahLst/>
            <a:cxnLst/>
            <a:rect l="0" t="0" r="r" b="b"/>
            <a:pathLst>
              <a:path w="1057" h="422">
                <a:moveTo>
                  <a:pt x="1056" y="421"/>
                </a:moveTo>
                <a:lnTo>
                  <a:pt x="0" y="0"/>
                </a:lnTo>
                <a:lnTo>
                  <a:pt x="22" y="0"/>
                </a:lnTo>
                <a:lnTo>
                  <a:pt x="1056" y="412"/>
                </a:lnTo>
                <a:lnTo>
                  <a:pt x="1056" y="421"/>
                </a:lnTo>
                <a:close/>
              </a:path>
            </a:pathLst>
          </a:custGeom>
          <a:solidFill>
            <a:srgbClr val="6F5B58"/>
          </a:solidFill>
          <a:ln>
            <a:noFill/>
          </a:ln>
        </p:spPr>
      </p:sp>
      <p:sp>
        <p:nvSpPr>
          <p:cNvPr id="19749" name="Freeform 801"/>
          <p:cNvSpPr/>
          <p:nvPr/>
        </p:nvSpPr>
        <p:spPr>
          <a:xfrm>
            <a:off x="796680" y="595800"/>
            <a:ext cx="372600" cy="148680"/>
          </a:xfrm>
          <a:custGeom>
            <a:avLst/>
            <a:gdLst/>
            <a:ahLst/>
            <a:cxnLst/>
            <a:rect l="0" t="0" r="r" b="b"/>
            <a:pathLst>
              <a:path w="1035" h="413">
                <a:moveTo>
                  <a:pt x="1034" y="412"/>
                </a:moveTo>
                <a:lnTo>
                  <a:pt x="0" y="0"/>
                </a:lnTo>
                <a:lnTo>
                  <a:pt x="21" y="0"/>
                </a:lnTo>
                <a:lnTo>
                  <a:pt x="1034" y="404"/>
                </a:lnTo>
                <a:lnTo>
                  <a:pt x="1034" y="412"/>
                </a:lnTo>
                <a:close/>
              </a:path>
            </a:pathLst>
          </a:custGeom>
          <a:solidFill>
            <a:srgbClr val="6E5A57"/>
          </a:solidFill>
          <a:ln>
            <a:noFill/>
          </a:ln>
        </p:spPr>
      </p:sp>
      <p:sp>
        <p:nvSpPr>
          <p:cNvPr id="19750" name="Freeform 802"/>
          <p:cNvSpPr/>
          <p:nvPr/>
        </p:nvSpPr>
        <p:spPr>
          <a:xfrm>
            <a:off x="804240" y="595800"/>
            <a:ext cx="365040" cy="145800"/>
          </a:xfrm>
          <a:custGeom>
            <a:avLst/>
            <a:gdLst/>
            <a:ahLst/>
            <a:cxnLst/>
            <a:rect l="0" t="0" r="r" b="b"/>
            <a:pathLst>
              <a:path w="1014" h="405">
                <a:moveTo>
                  <a:pt x="1013" y="404"/>
                </a:moveTo>
                <a:lnTo>
                  <a:pt x="0" y="0"/>
                </a:lnTo>
                <a:lnTo>
                  <a:pt x="21" y="0"/>
                </a:lnTo>
                <a:lnTo>
                  <a:pt x="1013" y="396"/>
                </a:lnTo>
                <a:lnTo>
                  <a:pt x="1013" y="404"/>
                </a:lnTo>
                <a:close/>
              </a:path>
            </a:pathLst>
          </a:custGeom>
          <a:solidFill>
            <a:srgbClr val="6D5956"/>
          </a:solidFill>
          <a:ln>
            <a:noFill/>
          </a:ln>
        </p:spPr>
      </p:sp>
      <p:sp>
        <p:nvSpPr>
          <p:cNvPr id="19751" name="Freeform 803"/>
          <p:cNvSpPr/>
          <p:nvPr/>
        </p:nvSpPr>
        <p:spPr>
          <a:xfrm>
            <a:off x="811800" y="595800"/>
            <a:ext cx="357480" cy="142920"/>
          </a:xfrm>
          <a:custGeom>
            <a:avLst/>
            <a:gdLst/>
            <a:ahLst/>
            <a:cxnLst/>
            <a:rect l="0" t="0" r="r" b="b"/>
            <a:pathLst>
              <a:path w="993" h="397">
                <a:moveTo>
                  <a:pt x="992" y="396"/>
                </a:moveTo>
                <a:lnTo>
                  <a:pt x="0" y="0"/>
                </a:lnTo>
                <a:lnTo>
                  <a:pt x="21" y="0"/>
                </a:lnTo>
                <a:lnTo>
                  <a:pt x="992" y="387"/>
                </a:lnTo>
                <a:lnTo>
                  <a:pt x="992" y="396"/>
                </a:lnTo>
                <a:close/>
              </a:path>
            </a:pathLst>
          </a:custGeom>
          <a:solidFill>
            <a:srgbClr val="6C5855"/>
          </a:solidFill>
          <a:ln>
            <a:noFill/>
          </a:ln>
        </p:spPr>
      </p:sp>
      <p:sp>
        <p:nvSpPr>
          <p:cNvPr id="19752" name="Freeform 804"/>
          <p:cNvSpPr/>
          <p:nvPr/>
        </p:nvSpPr>
        <p:spPr>
          <a:xfrm>
            <a:off x="819360" y="595800"/>
            <a:ext cx="349920" cy="139680"/>
          </a:xfrm>
          <a:custGeom>
            <a:avLst/>
            <a:gdLst/>
            <a:ahLst/>
            <a:cxnLst/>
            <a:rect l="0" t="0" r="r" b="b"/>
            <a:pathLst>
              <a:path w="972" h="388">
                <a:moveTo>
                  <a:pt x="971" y="387"/>
                </a:moveTo>
                <a:lnTo>
                  <a:pt x="0" y="0"/>
                </a:lnTo>
                <a:lnTo>
                  <a:pt x="21" y="0"/>
                </a:lnTo>
                <a:lnTo>
                  <a:pt x="971" y="379"/>
                </a:lnTo>
                <a:lnTo>
                  <a:pt x="971" y="387"/>
                </a:lnTo>
                <a:close/>
              </a:path>
            </a:pathLst>
          </a:custGeom>
          <a:solidFill>
            <a:srgbClr val="6B5753"/>
          </a:solidFill>
          <a:ln>
            <a:noFill/>
          </a:ln>
        </p:spPr>
      </p:sp>
      <p:sp>
        <p:nvSpPr>
          <p:cNvPr id="19753" name="Freeform 805"/>
          <p:cNvSpPr/>
          <p:nvPr/>
        </p:nvSpPr>
        <p:spPr>
          <a:xfrm>
            <a:off x="826920" y="595800"/>
            <a:ext cx="342360" cy="136800"/>
          </a:xfrm>
          <a:custGeom>
            <a:avLst/>
            <a:gdLst/>
            <a:ahLst/>
            <a:cxnLst/>
            <a:rect l="0" t="0" r="r" b="b"/>
            <a:pathLst>
              <a:path w="951" h="380">
                <a:moveTo>
                  <a:pt x="950" y="379"/>
                </a:moveTo>
                <a:lnTo>
                  <a:pt x="0" y="0"/>
                </a:lnTo>
                <a:lnTo>
                  <a:pt x="21" y="0"/>
                </a:lnTo>
                <a:lnTo>
                  <a:pt x="950" y="370"/>
                </a:lnTo>
                <a:lnTo>
                  <a:pt x="950" y="379"/>
                </a:lnTo>
                <a:close/>
              </a:path>
            </a:pathLst>
          </a:custGeom>
          <a:solidFill>
            <a:srgbClr val="6A5652"/>
          </a:solidFill>
          <a:ln>
            <a:noFill/>
          </a:ln>
        </p:spPr>
      </p:sp>
      <p:sp>
        <p:nvSpPr>
          <p:cNvPr id="19754" name="Freeform 806"/>
          <p:cNvSpPr/>
          <p:nvPr/>
        </p:nvSpPr>
        <p:spPr>
          <a:xfrm>
            <a:off x="834480" y="595800"/>
            <a:ext cx="334800" cy="133560"/>
          </a:xfrm>
          <a:custGeom>
            <a:avLst/>
            <a:gdLst/>
            <a:ahLst/>
            <a:cxnLst/>
            <a:rect l="0" t="0" r="r" b="b"/>
            <a:pathLst>
              <a:path w="930" h="371">
                <a:moveTo>
                  <a:pt x="929" y="370"/>
                </a:moveTo>
                <a:lnTo>
                  <a:pt x="0" y="0"/>
                </a:lnTo>
                <a:lnTo>
                  <a:pt x="22" y="0"/>
                </a:lnTo>
                <a:lnTo>
                  <a:pt x="929" y="362"/>
                </a:lnTo>
                <a:lnTo>
                  <a:pt x="929" y="370"/>
                </a:lnTo>
                <a:close/>
              </a:path>
            </a:pathLst>
          </a:custGeom>
          <a:solidFill>
            <a:srgbClr val="695451"/>
          </a:solidFill>
          <a:ln>
            <a:noFill/>
          </a:ln>
        </p:spPr>
      </p:sp>
      <p:sp>
        <p:nvSpPr>
          <p:cNvPr id="19755" name="Freeform 807"/>
          <p:cNvSpPr/>
          <p:nvPr/>
        </p:nvSpPr>
        <p:spPr>
          <a:xfrm>
            <a:off x="842040" y="595800"/>
            <a:ext cx="327240" cy="130680"/>
          </a:xfrm>
          <a:custGeom>
            <a:avLst/>
            <a:gdLst/>
            <a:ahLst/>
            <a:cxnLst/>
            <a:rect l="0" t="0" r="r" b="b"/>
            <a:pathLst>
              <a:path w="909" h="363">
                <a:moveTo>
                  <a:pt x="908" y="362"/>
                </a:moveTo>
                <a:lnTo>
                  <a:pt x="0" y="0"/>
                </a:lnTo>
                <a:lnTo>
                  <a:pt x="21" y="0"/>
                </a:lnTo>
                <a:lnTo>
                  <a:pt x="908" y="354"/>
                </a:lnTo>
                <a:lnTo>
                  <a:pt x="908" y="362"/>
                </a:lnTo>
                <a:close/>
              </a:path>
            </a:pathLst>
          </a:custGeom>
          <a:solidFill>
            <a:srgbClr val="695350"/>
          </a:solidFill>
          <a:ln>
            <a:noFill/>
          </a:ln>
        </p:spPr>
      </p:sp>
      <p:sp>
        <p:nvSpPr>
          <p:cNvPr id="19756" name="Freeform 808"/>
          <p:cNvSpPr/>
          <p:nvPr/>
        </p:nvSpPr>
        <p:spPr>
          <a:xfrm>
            <a:off x="849600" y="595800"/>
            <a:ext cx="319680" cy="127800"/>
          </a:xfrm>
          <a:custGeom>
            <a:avLst/>
            <a:gdLst/>
            <a:ahLst/>
            <a:cxnLst/>
            <a:rect l="0" t="0" r="r" b="b"/>
            <a:pathLst>
              <a:path w="888" h="355">
                <a:moveTo>
                  <a:pt x="887" y="354"/>
                </a:moveTo>
                <a:lnTo>
                  <a:pt x="0" y="0"/>
                </a:lnTo>
                <a:lnTo>
                  <a:pt x="21" y="0"/>
                </a:lnTo>
                <a:lnTo>
                  <a:pt x="887" y="345"/>
                </a:lnTo>
                <a:lnTo>
                  <a:pt x="887" y="354"/>
                </a:lnTo>
                <a:close/>
              </a:path>
            </a:pathLst>
          </a:custGeom>
          <a:solidFill>
            <a:srgbClr val="68524E"/>
          </a:solidFill>
          <a:ln>
            <a:noFill/>
          </a:ln>
        </p:spPr>
      </p:sp>
      <p:sp>
        <p:nvSpPr>
          <p:cNvPr id="19757" name="Freeform 809"/>
          <p:cNvSpPr/>
          <p:nvPr/>
        </p:nvSpPr>
        <p:spPr>
          <a:xfrm>
            <a:off x="857160" y="595800"/>
            <a:ext cx="312120" cy="124560"/>
          </a:xfrm>
          <a:custGeom>
            <a:avLst/>
            <a:gdLst/>
            <a:ahLst/>
            <a:cxnLst/>
            <a:rect l="0" t="0" r="r" b="b"/>
            <a:pathLst>
              <a:path w="867" h="346">
                <a:moveTo>
                  <a:pt x="866" y="345"/>
                </a:moveTo>
                <a:lnTo>
                  <a:pt x="0" y="0"/>
                </a:lnTo>
                <a:lnTo>
                  <a:pt x="21" y="0"/>
                </a:lnTo>
                <a:lnTo>
                  <a:pt x="866" y="337"/>
                </a:lnTo>
                <a:lnTo>
                  <a:pt x="866" y="345"/>
                </a:lnTo>
                <a:close/>
              </a:path>
            </a:pathLst>
          </a:custGeom>
          <a:solidFill>
            <a:srgbClr val="67514D"/>
          </a:solidFill>
          <a:ln>
            <a:noFill/>
          </a:ln>
        </p:spPr>
      </p:sp>
      <p:sp>
        <p:nvSpPr>
          <p:cNvPr id="19758" name="Freeform 810"/>
          <p:cNvSpPr/>
          <p:nvPr/>
        </p:nvSpPr>
        <p:spPr>
          <a:xfrm>
            <a:off x="864720" y="595800"/>
            <a:ext cx="304560" cy="121680"/>
          </a:xfrm>
          <a:custGeom>
            <a:avLst/>
            <a:gdLst/>
            <a:ahLst/>
            <a:cxnLst/>
            <a:rect l="0" t="0" r="r" b="b"/>
            <a:pathLst>
              <a:path w="846" h="338">
                <a:moveTo>
                  <a:pt x="845" y="337"/>
                </a:moveTo>
                <a:lnTo>
                  <a:pt x="0" y="0"/>
                </a:lnTo>
                <a:lnTo>
                  <a:pt x="22" y="0"/>
                </a:lnTo>
                <a:lnTo>
                  <a:pt x="845" y="328"/>
                </a:lnTo>
                <a:lnTo>
                  <a:pt x="845" y="337"/>
                </a:lnTo>
                <a:close/>
              </a:path>
            </a:pathLst>
          </a:custGeom>
          <a:solidFill>
            <a:srgbClr val="66504C"/>
          </a:solidFill>
          <a:ln>
            <a:noFill/>
          </a:ln>
        </p:spPr>
      </p:sp>
      <p:sp>
        <p:nvSpPr>
          <p:cNvPr id="19759" name="Freeform 811"/>
          <p:cNvSpPr/>
          <p:nvPr/>
        </p:nvSpPr>
        <p:spPr>
          <a:xfrm>
            <a:off x="872640" y="595800"/>
            <a:ext cx="296640" cy="118440"/>
          </a:xfrm>
          <a:custGeom>
            <a:avLst/>
            <a:gdLst/>
            <a:ahLst/>
            <a:cxnLst/>
            <a:rect l="0" t="0" r="r" b="b"/>
            <a:pathLst>
              <a:path w="824" h="329">
                <a:moveTo>
                  <a:pt x="823" y="328"/>
                </a:moveTo>
                <a:lnTo>
                  <a:pt x="0" y="0"/>
                </a:lnTo>
                <a:lnTo>
                  <a:pt x="21" y="0"/>
                </a:lnTo>
                <a:lnTo>
                  <a:pt x="823" y="320"/>
                </a:lnTo>
                <a:lnTo>
                  <a:pt x="823" y="328"/>
                </a:lnTo>
                <a:close/>
              </a:path>
            </a:pathLst>
          </a:custGeom>
          <a:solidFill>
            <a:srgbClr val="664F4B"/>
          </a:solidFill>
          <a:ln>
            <a:noFill/>
          </a:ln>
        </p:spPr>
      </p:sp>
      <p:sp>
        <p:nvSpPr>
          <p:cNvPr id="19760" name="Freeform 812"/>
          <p:cNvSpPr/>
          <p:nvPr/>
        </p:nvSpPr>
        <p:spPr>
          <a:xfrm>
            <a:off x="880200" y="595800"/>
            <a:ext cx="289080" cy="115560"/>
          </a:xfrm>
          <a:custGeom>
            <a:avLst/>
            <a:gdLst/>
            <a:ahLst/>
            <a:cxnLst/>
            <a:rect l="0" t="0" r="r" b="b"/>
            <a:pathLst>
              <a:path w="803" h="321">
                <a:moveTo>
                  <a:pt x="802" y="320"/>
                </a:moveTo>
                <a:lnTo>
                  <a:pt x="0" y="0"/>
                </a:lnTo>
                <a:lnTo>
                  <a:pt x="21" y="0"/>
                </a:lnTo>
                <a:lnTo>
                  <a:pt x="802" y="312"/>
                </a:lnTo>
                <a:lnTo>
                  <a:pt x="802" y="320"/>
                </a:lnTo>
                <a:close/>
              </a:path>
            </a:pathLst>
          </a:custGeom>
          <a:solidFill>
            <a:srgbClr val="654D49"/>
          </a:solidFill>
          <a:ln>
            <a:noFill/>
          </a:ln>
        </p:spPr>
      </p:sp>
      <p:sp>
        <p:nvSpPr>
          <p:cNvPr id="19761" name="Freeform 813"/>
          <p:cNvSpPr/>
          <p:nvPr/>
        </p:nvSpPr>
        <p:spPr>
          <a:xfrm>
            <a:off x="887760" y="595800"/>
            <a:ext cx="281520" cy="112680"/>
          </a:xfrm>
          <a:custGeom>
            <a:avLst/>
            <a:gdLst/>
            <a:ahLst/>
            <a:cxnLst/>
            <a:rect l="0" t="0" r="r" b="b"/>
            <a:pathLst>
              <a:path w="782" h="313">
                <a:moveTo>
                  <a:pt x="781" y="312"/>
                </a:moveTo>
                <a:lnTo>
                  <a:pt x="0" y="0"/>
                </a:lnTo>
                <a:lnTo>
                  <a:pt x="21" y="0"/>
                </a:lnTo>
                <a:lnTo>
                  <a:pt x="781" y="303"/>
                </a:lnTo>
                <a:lnTo>
                  <a:pt x="781" y="312"/>
                </a:lnTo>
                <a:close/>
              </a:path>
            </a:pathLst>
          </a:custGeom>
          <a:solidFill>
            <a:srgbClr val="644C48"/>
          </a:solidFill>
          <a:ln>
            <a:noFill/>
          </a:ln>
        </p:spPr>
      </p:sp>
      <p:sp>
        <p:nvSpPr>
          <p:cNvPr id="19762" name="Freeform 814"/>
          <p:cNvSpPr/>
          <p:nvPr/>
        </p:nvSpPr>
        <p:spPr>
          <a:xfrm>
            <a:off x="895320" y="595800"/>
            <a:ext cx="273960" cy="109440"/>
          </a:xfrm>
          <a:custGeom>
            <a:avLst/>
            <a:gdLst/>
            <a:ahLst/>
            <a:cxnLst/>
            <a:rect l="0" t="0" r="r" b="b"/>
            <a:pathLst>
              <a:path w="761" h="304">
                <a:moveTo>
                  <a:pt x="760" y="303"/>
                </a:moveTo>
                <a:lnTo>
                  <a:pt x="0" y="0"/>
                </a:lnTo>
                <a:lnTo>
                  <a:pt x="21" y="0"/>
                </a:lnTo>
                <a:lnTo>
                  <a:pt x="760" y="295"/>
                </a:lnTo>
                <a:lnTo>
                  <a:pt x="760" y="303"/>
                </a:lnTo>
                <a:close/>
              </a:path>
            </a:pathLst>
          </a:custGeom>
          <a:solidFill>
            <a:srgbClr val="634B47"/>
          </a:solidFill>
          <a:ln>
            <a:noFill/>
          </a:ln>
        </p:spPr>
      </p:sp>
      <p:sp>
        <p:nvSpPr>
          <p:cNvPr id="19763" name="Freeform 815"/>
          <p:cNvSpPr/>
          <p:nvPr/>
        </p:nvSpPr>
        <p:spPr>
          <a:xfrm>
            <a:off x="902880" y="595800"/>
            <a:ext cx="266400" cy="106560"/>
          </a:xfrm>
          <a:custGeom>
            <a:avLst/>
            <a:gdLst/>
            <a:ahLst/>
            <a:cxnLst/>
            <a:rect l="0" t="0" r="r" b="b"/>
            <a:pathLst>
              <a:path w="740" h="296">
                <a:moveTo>
                  <a:pt x="739" y="295"/>
                </a:moveTo>
                <a:lnTo>
                  <a:pt x="0" y="0"/>
                </a:lnTo>
                <a:lnTo>
                  <a:pt x="21" y="0"/>
                </a:lnTo>
                <a:lnTo>
                  <a:pt x="739" y="286"/>
                </a:lnTo>
                <a:lnTo>
                  <a:pt x="739" y="295"/>
                </a:lnTo>
                <a:close/>
              </a:path>
            </a:pathLst>
          </a:custGeom>
          <a:solidFill>
            <a:srgbClr val="624A46"/>
          </a:solidFill>
          <a:ln>
            <a:noFill/>
          </a:ln>
        </p:spPr>
      </p:sp>
      <p:sp>
        <p:nvSpPr>
          <p:cNvPr id="19764" name="Freeform 816"/>
          <p:cNvSpPr/>
          <p:nvPr/>
        </p:nvSpPr>
        <p:spPr>
          <a:xfrm>
            <a:off x="910440" y="595800"/>
            <a:ext cx="258840" cy="103320"/>
          </a:xfrm>
          <a:custGeom>
            <a:avLst/>
            <a:gdLst/>
            <a:ahLst/>
            <a:cxnLst/>
            <a:rect l="0" t="0" r="r" b="b"/>
            <a:pathLst>
              <a:path w="719" h="287">
                <a:moveTo>
                  <a:pt x="718" y="286"/>
                </a:moveTo>
                <a:lnTo>
                  <a:pt x="0" y="0"/>
                </a:lnTo>
                <a:lnTo>
                  <a:pt x="21" y="0"/>
                </a:lnTo>
                <a:lnTo>
                  <a:pt x="718" y="278"/>
                </a:lnTo>
                <a:lnTo>
                  <a:pt x="718" y="286"/>
                </a:lnTo>
                <a:close/>
              </a:path>
            </a:pathLst>
          </a:custGeom>
          <a:solidFill>
            <a:srgbClr val="614945"/>
          </a:solidFill>
          <a:ln>
            <a:noFill/>
          </a:ln>
        </p:spPr>
      </p:sp>
      <p:sp>
        <p:nvSpPr>
          <p:cNvPr id="19765" name="Freeform 817"/>
          <p:cNvSpPr/>
          <p:nvPr/>
        </p:nvSpPr>
        <p:spPr>
          <a:xfrm>
            <a:off x="918000" y="595800"/>
            <a:ext cx="251280" cy="100440"/>
          </a:xfrm>
          <a:custGeom>
            <a:avLst/>
            <a:gdLst/>
            <a:ahLst/>
            <a:cxnLst/>
            <a:rect l="0" t="0" r="r" b="b"/>
            <a:pathLst>
              <a:path w="698" h="279">
                <a:moveTo>
                  <a:pt x="697" y="278"/>
                </a:moveTo>
                <a:lnTo>
                  <a:pt x="0" y="0"/>
                </a:lnTo>
                <a:lnTo>
                  <a:pt x="21" y="0"/>
                </a:lnTo>
                <a:lnTo>
                  <a:pt x="697" y="270"/>
                </a:lnTo>
                <a:lnTo>
                  <a:pt x="697" y="278"/>
                </a:lnTo>
                <a:close/>
              </a:path>
            </a:pathLst>
          </a:custGeom>
          <a:solidFill>
            <a:srgbClr val="614844"/>
          </a:solidFill>
          <a:ln>
            <a:noFill/>
          </a:ln>
        </p:spPr>
      </p:sp>
      <p:sp>
        <p:nvSpPr>
          <p:cNvPr id="19766" name="Freeform 818"/>
          <p:cNvSpPr/>
          <p:nvPr/>
        </p:nvSpPr>
        <p:spPr>
          <a:xfrm>
            <a:off x="925560" y="595800"/>
            <a:ext cx="243720" cy="97560"/>
          </a:xfrm>
          <a:custGeom>
            <a:avLst/>
            <a:gdLst/>
            <a:ahLst/>
            <a:cxnLst/>
            <a:rect l="0" t="0" r="r" b="b"/>
            <a:pathLst>
              <a:path w="677" h="271">
                <a:moveTo>
                  <a:pt x="676" y="270"/>
                </a:moveTo>
                <a:lnTo>
                  <a:pt x="0" y="0"/>
                </a:lnTo>
                <a:lnTo>
                  <a:pt x="21" y="0"/>
                </a:lnTo>
                <a:lnTo>
                  <a:pt x="676" y="261"/>
                </a:lnTo>
                <a:lnTo>
                  <a:pt x="676" y="270"/>
                </a:lnTo>
                <a:close/>
              </a:path>
            </a:pathLst>
          </a:custGeom>
          <a:solidFill>
            <a:srgbClr val="604742"/>
          </a:solidFill>
          <a:ln>
            <a:noFill/>
          </a:ln>
        </p:spPr>
      </p:sp>
      <p:sp>
        <p:nvSpPr>
          <p:cNvPr id="19767" name="Freeform 819"/>
          <p:cNvSpPr/>
          <p:nvPr/>
        </p:nvSpPr>
        <p:spPr>
          <a:xfrm>
            <a:off x="933120" y="595800"/>
            <a:ext cx="236160" cy="94320"/>
          </a:xfrm>
          <a:custGeom>
            <a:avLst/>
            <a:gdLst/>
            <a:ahLst/>
            <a:cxnLst/>
            <a:rect l="0" t="0" r="r" b="b"/>
            <a:pathLst>
              <a:path w="656" h="262">
                <a:moveTo>
                  <a:pt x="655" y="261"/>
                </a:moveTo>
                <a:lnTo>
                  <a:pt x="0" y="0"/>
                </a:lnTo>
                <a:lnTo>
                  <a:pt x="21" y="0"/>
                </a:lnTo>
                <a:lnTo>
                  <a:pt x="655" y="253"/>
                </a:lnTo>
                <a:lnTo>
                  <a:pt x="655" y="261"/>
                </a:lnTo>
                <a:close/>
              </a:path>
            </a:pathLst>
          </a:custGeom>
          <a:solidFill>
            <a:srgbClr val="604641"/>
          </a:solidFill>
          <a:ln>
            <a:noFill/>
          </a:ln>
        </p:spPr>
      </p:sp>
      <p:sp>
        <p:nvSpPr>
          <p:cNvPr id="19768" name="Freeform 820"/>
          <p:cNvSpPr/>
          <p:nvPr/>
        </p:nvSpPr>
        <p:spPr>
          <a:xfrm>
            <a:off x="940680" y="595800"/>
            <a:ext cx="228600" cy="91440"/>
          </a:xfrm>
          <a:custGeom>
            <a:avLst/>
            <a:gdLst/>
            <a:ahLst/>
            <a:cxnLst/>
            <a:rect l="0" t="0" r="r" b="b"/>
            <a:pathLst>
              <a:path w="635" h="254">
                <a:moveTo>
                  <a:pt x="634" y="253"/>
                </a:moveTo>
                <a:lnTo>
                  <a:pt x="0" y="0"/>
                </a:lnTo>
                <a:lnTo>
                  <a:pt x="22" y="0"/>
                </a:lnTo>
                <a:lnTo>
                  <a:pt x="634" y="244"/>
                </a:lnTo>
                <a:lnTo>
                  <a:pt x="634" y="253"/>
                </a:lnTo>
                <a:close/>
              </a:path>
            </a:pathLst>
          </a:custGeom>
          <a:solidFill>
            <a:srgbClr val="5F4540"/>
          </a:solidFill>
          <a:ln>
            <a:noFill/>
          </a:ln>
        </p:spPr>
      </p:sp>
      <p:sp>
        <p:nvSpPr>
          <p:cNvPr id="19769" name="Freeform 821"/>
          <p:cNvSpPr/>
          <p:nvPr/>
        </p:nvSpPr>
        <p:spPr>
          <a:xfrm>
            <a:off x="948600" y="595800"/>
            <a:ext cx="220680" cy="88200"/>
          </a:xfrm>
          <a:custGeom>
            <a:avLst/>
            <a:gdLst/>
            <a:ahLst/>
            <a:cxnLst/>
            <a:rect l="0" t="0" r="r" b="b"/>
            <a:pathLst>
              <a:path w="613" h="245">
                <a:moveTo>
                  <a:pt x="612" y="244"/>
                </a:moveTo>
                <a:lnTo>
                  <a:pt x="0" y="0"/>
                </a:lnTo>
                <a:lnTo>
                  <a:pt x="21" y="0"/>
                </a:lnTo>
                <a:lnTo>
                  <a:pt x="612" y="236"/>
                </a:lnTo>
                <a:lnTo>
                  <a:pt x="612" y="244"/>
                </a:lnTo>
                <a:close/>
              </a:path>
            </a:pathLst>
          </a:custGeom>
          <a:solidFill>
            <a:srgbClr val="5E443F"/>
          </a:solidFill>
          <a:ln>
            <a:noFill/>
          </a:ln>
        </p:spPr>
      </p:sp>
      <p:sp>
        <p:nvSpPr>
          <p:cNvPr id="19770" name="Freeform 822"/>
          <p:cNvSpPr/>
          <p:nvPr/>
        </p:nvSpPr>
        <p:spPr>
          <a:xfrm>
            <a:off x="956160" y="595800"/>
            <a:ext cx="213120" cy="85320"/>
          </a:xfrm>
          <a:custGeom>
            <a:avLst/>
            <a:gdLst/>
            <a:ahLst/>
            <a:cxnLst/>
            <a:rect l="0" t="0" r="r" b="b"/>
            <a:pathLst>
              <a:path w="592" h="237">
                <a:moveTo>
                  <a:pt x="591" y="236"/>
                </a:moveTo>
                <a:lnTo>
                  <a:pt x="0" y="0"/>
                </a:lnTo>
                <a:lnTo>
                  <a:pt x="21" y="0"/>
                </a:lnTo>
                <a:lnTo>
                  <a:pt x="591" y="228"/>
                </a:lnTo>
                <a:lnTo>
                  <a:pt x="591" y="236"/>
                </a:lnTo>
                <a:close/>
              </a:path>
            </a:pathLst>
          </a:custGeom>
          <a:solidFill>
            <a:srgbClr val="5D423D"/>
          </a:solidFill>
          <a:ln>
            <a:noFill/>
          </a:ln>
        </p:spPr>
      </p:sp>
      <p:sp>
        <p:nvSpPr>
          <p:cNvPr id="19771" name="Freeform 823"/>
          <p:cNvSpPr/>
          <p:nvPr/>
        </p:nvSpPr>
        <p:spPr>
          <a:xfrm>
            <a:off x="963720" y="595800"/>
            <a:ext cx="205560" cy="82440"/>
          </a:xfrm>
          <a:custGeom>
            <a:avLst/>
            <a:gdLst/>
            <a:ahLst/>
            <a:cxnLst/>
            <a:rect l="0" t="0" r="r" b="b"/>
            <a:pathLst>
              <a:path w="571" h="229">
                <a:moveTo>
                  <a:pt x="570" y="228"/>
                </a:moveTo>
                <a:lnTo>
                  <a:pt x="0" y="0"/>
                </a:lnTo>
                <a:lnTo>
                  <a:pt x="21" y="0"/>
                </a:lnTo>
                <a:lnTo>
                  <a:pt x="570" y="219"/>
                </a:lnTo>
                <a:lnTo>
                  <a:pt x="570" y="228"/>
                </a:lnTo>
                <a:close/>
              </a:path>
            </a:pathLst>
          </a:custGeom>
          <a:solidFill>
            <a:srgbClr val="5D413C"/>
          </a:solidFill>
          <a:ln>
            <a:noFill/>
          </a:ln>
        </p:spPr>
      </p:sp>
      <p:sp>
        <p:nvSpPr>
          <p:cNvPr id="19772" name="Freeform 824"/>
          <p:cNvSpPr/>
          <p:nvPr/>
        </p:nvSpPr>
        <p:spPr>
          <a:xfrm>
            <a:off x="971280" y="595800"/>
            <a:ext cx="198000" cy="79200"/>
          </a:xfrm>
          <a:custGeom>
            <a:avLst/>
            <a:gdLst/>
            <a:ahLst/>
            <a:cxnLst/>
            <a:rect l="0" t="0" r="r" b="b"/>
            <a:pathLst>
              <a:path w="550" h="220">
                <a:moveTo>
                  <a:pt x="549" y="219"/>
                </a:moveTo>
                <a:lnTo>
                  <a:pt x="0" y="0"/>
                </a:lnTo>
                <a:lnTo>
                  <a:pt x="21" y="0"/>
                </a:lnTo>
                <a:lnTo>
                  <a:pt x="549" y="211"/>
                </a:lnTo>
                <a:lnTo>
                  <a:pt x="549" y="219"/>
                </a:lnTo>
                <a:close/>
              </a:path>
            </a:pathLst>
          </a:custGeom>
          <a:solidFill>
            <a:srgbClr val="5C403B"/>
          </a:solidFill>
          <a:ln>
            <a:noFill/>
          </a:ln>
        </p:spPr>
      </p:sp>
      <p:sp>
        <p:nvSpPr>
          <p:cNvPr id="19773" name="Freeform 825"/>
          <p:cNvSpPr/>
          <p:nvPr/>
        </p:nvSpPr>
        <p:spPr>
          <a:xfrm>
            <a:off x="978840" y="595800"/>
            <a:ext cx="190440" cy="76320"/>
          </a:xfrm>
          <a:custGeom>
            <a:avLst/>
            <a:gdLst/>
            <a:ahLst/>
            <a:cxnLst/>
            <a:rect l="0" t="0" r="r" b="b"/>
            <a:pathLst>
              <a:path w="529" h="212">
                <a:moveTo>
                  <a:pt x="528" y="211"/>
                </a:moveTo>
                <a:lnTo>
                  <a:pt x="0" y="0"/>
                </a:lnTo>
                <a:lnTo>
                  <a:pt x="21" y="0"/>
                </a:lnTo>
                <a:lnTo>
                  <a:pt x="528" y="202"/>
                </a:lnTo>
                <a:lnTo>
                  <a:pt x="528" y="211"/>
                </a:lnTo>
                <a:close/>
              </a:path>
            </a:pathLst>
          </a:custGeom>
          <a:solidFill>
            <a:srgbClr val="5B3F3A"/>
          </a:solidFill>
          <a:ln>
            <a:noFill/>
          </a:ln>
        </p:spPr>
      </p:sp>
      <p:sp>
        <p:nvSpPr>
          <p:cNvPr id="19774" name="Freeform 826"/>
          <p:cNvSpPr/>
          <p:nvPr/>
        </p:nvSpPr>
        <p:spPr>
          <a:xfrm>
            <a:off x="986400" y="595800"/>
            <a:ext cx="182880" cy="73080"/>
          </a:xfrm>
          <a:custGeom>
            <a:avLst/>
            <a:gdLst/>
            <a:ahLst/>
            <a:cxnLst/>
            <a:rect l="0" t="0" r="r" b="b"/>
            <a:pathLst>
              <a:path w="508" h="203">
                <a:moveTo>
                  <a:pt x="507" y="202"/>
                </a:moveTo>
                <a:lnTo>
                  <a:pt x="0" y="0"/>
                </a:lnTo>
                <a:lnTo>
                  <a:pt x="21" y="0"/>
                </a:lnTo>
                <a:lnTo>
                  <a:pt x="507" y="194"/>
                </a:lnTo>
                <a:lnTo>
                  <a:pt x="507" y="202"/>
                </a:lnTo>
                <a:close/>
              </a:path>
            </a:pathLst>
          </a:custGeom>
          <a:solidFill>
            <a:srgbClr val="5A3E39"/>
          </a:solidFill>
          <a:ln>
            <a:noFill/>
          </a:ln>
        </p:spPr>
      </p:sp>
      <p:sp>
        <p:nvSpPr>
          <p:cNvPr id="19775" name="Freeform 827"/>
          <p:cNvSpPr/>
          <p:nvPr/>
        </p:nvSpPr>
        <p:spPr>
          <a:xfrm>
            <a:off x="993960" y="595800"/>
            <a:ext cx="175320" cy="70200"/>
          </a:xfrm>
          <a:custGeom>
            <a:avLst/>
            <a:gdLst/>
            <a:ahLst/>
            <a:cxnLst/>
            <a:rect l="0" t="0" r="r" b="b"/>
            <a:pathLst>
              <a:path w="487" h="195">
                <a:moveTo>
                  <a:pt x="486" y="194"/>
                </a:moveTo>
                <a:lnTo>
                  <a:pt x="0" y="0"/>
                </a:lnTo>
                <a:lnTo>
                  <a:pt x="21" y="0"/>
                </a:lnTo>
                <a:lnTo>
                  <a:pt x="486" y="186"/>
                </a:lnTo>
                <a:lnTo>
                  <a:pt x="486" y="194"/>
                </a:lnTo>
                <a:close/>
              </a:path>
            </a:pathLst>
          </a:custGeom>
          <a:solidFill>
            <a:srgbClr val="5A3D38"/>
          </a:solidFill>
          <a:ln>
            <a:noFill/>
          </a:ln>
        </p:spPr>
      </p:sp>
      <p:sp>
        <p:nvSpPr>
          <p:cNvPr id="19776" name="Freeform 828"/>
          <p:cNvSpPr/>
          <p:nvPr/>
        </p:nvSpPr>
        <p:spPr>
          <a:xfrm>
            <a:off x="1001520" y="595800"/>
            <a:ext cx="167760" cy="67320"/>
          </a:xfrm>
          <a:custGeom>
            <a:avLst/>
            <a:gdLst/>
            <a:ahLst/>
            <a:cxnLst/>
            <a:rect l="0" t="0" r="r" b="b"/>
            <a:pathLst>
              <a:path w="466" h="187">
                <a:moveTo>
                  <a:pt x="465" y="186"/>
                </a:moveTo>
                <a:lnTo>
                  <a:pt x="0" y="0"/>
                </a:lnTo>
                <a:lnTo>
                  <a:pt x="21" y="0"/>
                </a:lnTo>
                <a:lnTo>
                  <a:pt x="465" y="177"/>
                </a:lnTo>
                <a:lnTo>
                  <a:pt x="465" y="186"/>
                </a:lnTo>
                <a:close/>
              </a:path>
            </a:pathLst>
          </a:custGeom>
          <a:solidFill>
            <a:srgbClr val="593C37"/>
          </a:solidFill>
          <a:ln>
            <a:noFill/>
          </a:ln>
        </p:spPr>
      </p:sp>
      <p:sp>
        <p:nvSpPr>
          <p:cNvPr id="19777" name="Freeform 829"/>
          <p:cNvSpPr/>
          <p:nvPr/>
        </p:nvSpPr>
        <p:spPr>
          <a:xfrm>
            <a:off x="1009080" y="595800"/>
            <a:ext cx="160200" cy="64080"/>
          </a:xfrm>
          <a:custGeom>
            <a:avLst/>
            <a:gdLst/>
            <a:ahLst/>
            <a:cxnLst/>
            <a:rect l="0" t="0" r="r" b="b"/>
            <a:pathLst>
              <a:path w="445" h="178">
                <a:moveTo>
                  <a:pt x="444" y="177"/>
                </a:moveTo>
                <a:lnTo>
                  <a:pt x="0" y="0"/>
                </a:lnTo>
                <a:lnTo>
                  <a:pt x="21" y="0"/>
                </a:lnTo>
                <a:lnTo>
                  <a:pt x="444" y="169"/>
                </a:lnTo>
                <a:lnTo>
                  <a:pt x="444" y="177"/>
                </a:lnTo>
                <a:close/>
              </a:path>
            </a:pathLst>
          </a:custGeom>
          <a:solidFill>
            <a:srgbClr val="593B36"/>
          </a:solidFill>
          <a:ln>
            <a:noFill/>
          </a:ln>
        </p:spPr>
      </p:sp>
      <p:sp>
        <p:nvSpPr>
          <p:cNvPr id="19778" name="Freeform 830"/>
          <p:cNvSpPr/>
          <p:nvPr/>
        </p:nvSpPr>
        <p:spPr>
          <a:xfrm>
            <a:off x="1016640" y="595800"/>
            <a:ext cx="152640" cy="61200"/>
          </a:xfrm>
          <a:custGeom>
            <a:avLst/>
            <a:gdLst/>
            <a:ahLst/>
            <a:cxnLst/>
            <a:rect l="0" t="0" r="r" b="b"/>
            <a:pathLst>
              <a:path w="424" h="170">
                <a:moveTo>
                  <a:pt x="423" y="169"/>
                </a:moveTo>
                <a:lnTo>
                  <a:pt x="0" y="0"/>
                </a:lnTo>
                <a:lnTo>
                  <a:pt x="22" y="0"/>
                </a:lnTo>
                <a:lnTo>
                  <a:pt x="423" y="160"/>
                </a:lnTo>
                <a:lnTo>
                  <a:pt x="423" y="169"/>
                </a:lnTo>
                <a:close/>
              </a:path>
            </a:pathLst>
          </a:custGeom>
          <a:solidFill>
            <a:srgbClr val="583A34"/>
          </a:solidFill>
          <a:ln>
            <a:noFill/>
          </a:ln>
        </p:spPr>
      </p:sp>
      <p:sp>
        <p:nvSpPr>
          <p:cNvPr id="19779" name="Freeform 831"/>
          <p:cNvSpPr/>
          <p:nvPr/>
        </p:nvSpPr>
        <p:spPr>
          <a:xfrm>
            <a:off x="1024560" y="595800"/>
            <a:ext cx="144720" cy="57960"/>
          </a:xfrm>
          <a:custGeom>
            <a:avLst/>
            <a:gdLst/>
            <a:ahLst/>
            <a:cxnLst/>
            <a:rect l="0" t="0" r="r" b="b"/>
            <a:pathLst>
              <a:path w="402" h="161">
                <a:moveTo>
                  <a:pt x="401" y="160"/>
                </a:moveTo>
                <a:lnTo>
                  <a:pt x="0" y="0"/>
                </a:lnTo>
                <a:lnTo>
                  <a:pt x="21" y="0"/>
                </a:lnTo>
                <a:lnTo>
                  <a:pt x="401" y="152"/>
                </a:lnTo>
                <a:lnTo>
                  <a:pt x="401" y="160"/>
                </a:lnTo>
                <a:close/>
              </a:path>
            </a:pathLst>
          </a:custGeom>
          <a:solidFill>
            <a:srgbClr val="583932"/>
          </a:solidFill>
          <a:ln>
            <a:noFill/>
          </a:ln>
        </p:spPr>
      </p:sp>
      <p:sp>
        <p:nvSpPr>
          <p:cNvPr id="19780" name="Freeform 832"/>
          <p:cNvSpPr/>
          <p:nvPr/>
        </p:nvSpPr>
        <p:spPr>
          <a:xfrm>
            <a:off x="1032120" y="595800"/>
            <a:ext cx="137160" cy="55080"/>
          </a:xfrm>
          <a:custGeom>
            <a:avLst/>
            <a:gdLst/>
            <a:ahLst/>
            <a:cxnLst/>
            <a:rect l="0" t="0" r="r" b="b"/>
            <a:pathLst>
              <a:path w="381" h="153">
                <a:moveTo>
                  <a:pt x="380" y="152"/>
                </a:moveTo>
                <a:lnTo>
                  <a:pt x="0" y="0"/>
                </a:lnTo>
                <a:lnTo>
                  <a:pt x="21" y="0"/>
                </a:lnTo>
                <a:lnTo>
                  <a:pt x="380" y="144"/>
                </a:lnTo>
                <a:lnTo>
                  <a:pt x="380" y="152"/>
                </a:lnTo>
                <a:close/>
              </a:path>
            </a:pathLst>
          </a:custGeom>
          <a:solidFill>
            <a:srgbClr val="573831"/>
          </a:solidFill>
          <a:ln>
            <a:noFill/>
          </a:ln>
        </p:spPr>
      </p:sp>
      <p:sp>
        <p:nvSpPr>
          <p:cNvPr id="19781" name="Freeform 833"/>
          <p:cNvSpPr/>
          <p:nvPr/>
        </p:nvSpPr>
        <p:spPr>
          <a:xfrm>
            <a:off x="1039680" y="595800"/>
            <a:ext cx="129600" cy="52200"/>
          </a:xfrm>
          <a:custGeom>
            <a:avLst/>
            <a:gdLst/>
            <a:ahLst/>
            <a:cxnLst/>
            <a:rect l="0" t="0" r="r" b="b"/>
            <a:pathLst>
              <a:path w="360" h="145">
                <a:moveTo>
                  <a:pt x="359" y="144"/>
                </a:moveTo>
                <a:lnTo>
                  <a:pt x="0" y="0"/>
                </a:lnTo>
                <a:lnTo>
                  <a:pt x="21" y="0"/>
                </a:lnTo>
                <a:lnTo>
                  <a:pt x="359" y="135"/>
                </a:lnTo>
                <a:lnTo>
                  <a:pt x="359" y="144"/>
                </a:lnTo>
                <a:close/>
              </a:path>
            </a:pathLst>
          </a:custGeom>
          <a:solidFill>
            <a:srgbClr val="573730"/>
          </a:solidFill>
          <a:ln>
            <a:noFill/>
          </a:ln>
        </p:spPr>
      </p:sp>
      <p:sp>
        <p:nvSpPr>
          <p:cNvPr id="19782" name="Freeform 834"/>
          <p:cNvSpPr/>
          <p:nvPr/>
        </p:nvSpPr>
        <p:spPr>
          <a:xfrm>
            <a:off x="1047240" y="595800"/>
            <a:ext cx="122040" cy="48960"/>
          </a:xfrm>
          <a:custGeom>
            <a:avLst/>
            <a:gdLst/>
            <a:ahLst/>
            <a:cxnLst/>
            <a:rect l="0" t="0" r="r" b="b"/>
            <a:pathLst>
              <a:path w="339" h="136">
                <a:moveTo>
                  <a:pt x="338" y="135"/>
                </a:moveTo>
                <a:lnTo>
                  <a:pt x="0" y="0"/>
                </a:lnTo>
                <a:lnTo>
                  <a:pt x="21" y="0"/>
                </a:lnTo>
                <a:lnTo>
                  <a:pt x="338" y="127"/>
                </a:lnTo>
                <a:lnTo>
                  <a:pt x="338" y="135"/>
                </a:lnTo>
                <a:close/>
              </a:path>
            </a:pathLst>
          </a:custGeom>
          <a:solidFill>
            <a:srgbClr val="56362F"/>
          </a:solidFill>
          <a:ln>
            <a:noFill/>
          </a:ln>
        </p:spPr>
      </p:sp>
      <p:sp>
        <p:nvSpPr>
          <p:cNvPr id="19783" name="Freeform 835"/>
          <p:cNvSpPr/>
          <p:nvPr/>
        </p:nvSpPr>
        <p:spPr>
          <a:xfrm>
            <a:off x="1054800" y="595800"/>
            <a:ext cx="114480" cy="46080"/>
          </a:xfrm>
          <a:custGeom>
            <a:avLst/>
            <a:gdLst/>
            <a:ahLst/>
            <a:cxnLst/>
            <a:rect l="0" t="0" r="r" b="b"/>
            <a:pathLst>
              <a:path w="318" h="128">
                <a:moveTo>
                  <a:pt x="317" y="127"/>
                </a:moveTo>
                <a:lnTo>
                  <a:pt x="0" y="0"/>
                </a:lnTo>
                <a:lnTo>
                  <a:pt x="21" y="0"/>
                </a:lnTo>
                <a:lnTo>
                  <a:pt x="317" y="118"/>
                </a:lnTo>
                <a:lnTo>
                  <a:pt x="317" y="127"/>
                </a:lnTo>
                <a:close/>
              </a:path>
            </a:pathLst>
          </a:custGeom>
          <a:solidFill>
            <a:srgbClr val="55352E"/>
          </a:solidFill>
          <a:ln>
            <a:noFill/>
          </a:ln>
        </p:spPr>
      </p:sp>
      <p:sp>
        <p:nvSpPr>
          <p:cNvPr id="19784" name="Freeform 836"/>
          <p:cNvSpPr/>
          <p:nvPr/>
        </p:nvSpPr>
        <p:spPr>
          <a:xfrm>
            <a:off x="1062360" y="595800"/>
            <a:ext cx="106920" cy="42840"/>
          </a:xfrm>
          <a:custGeom>
            <a:avLst/>
            <a:gdLst/>
            <a:ahLst/>
            <a:cxnLst/>
            <a:rect l="0" t="0" r="r" b="b"/>
            <a:pathLst>
              <a:path w="297" h="119">
                <a:moveTo>
                  <a:pt x="296" y="118"/>
                </a:moveTo>
                <a:lnTo>
                  <a:pt x="0" y="0"/>
                </a:lnTo>
                <a:lnTo>
                  <a:pt x="21" y="0"/>
                </a:lnTo>
                <a:lnTo>
                  <a:pt x="296" y="110"/>
                </a:lnTo>
                <a:lnTo>
                  <a:pt x="296" y="118"/>
                </a:lnTo>
                <a:close/>
              </a:path>
            </a:pathLst>
          </a:custGeom>
          <a:solidFill>
            <a:srgbClr val="54332D"/>
          </a:solidFill>
          <a:ln>
            <a:noFill/>
          </a:ln>
        </p:spPr>
      </p:sp>
      <p:sp>
        <p:nvSpPr>
          <p:cNvPr id="19785" name="Freeform 837"/>
          <p:cNvSpPr/>
          <p:nvPr/>
        </p:nvSpPr>
        <p:spPr>
          <a:xfrm>
            <a:off x="1069920" y="595800"/>
            <a:ext cx="99360" cy="39960"/>
          </a:xfrm>
          <a:custGeom>
            <a:avLst/>
            <a:gdLst/>
            <a:ahLst/>
            <a:cxnLst/>
            <a:rect l="0" t="0" r="r" b="b"/>
            <a:pathLst>
              <a:path w="276" h="111">
                <a:moveTo>
                  <a:pt x="275" y="110"/>
                </a:moveTo>
                <a:lnTo>
                  <a:pt x="0" y="0"/>
                </a:lnTo>
                <a:lnTo>
                  <a:pt x="21" y="0"/>
                </a:lnTo>
                <a:lnTo>
                  <a:pt x="275" y="102"/>
                </a:lnTo>
                <a:lnTo>
                  <a:pt x="275" y="110"/>
                </a:lnTo>
                <a:close/>
              </a:path>
            </a:pathLst>
          </a:custGeom>
          <a:solidFill>
            <a:srgbClr val="54322C"/>
          </a:solidFill>
          <a:ln>
            <a:noFill/>
          </a:ln>
        </p:spPr>
      </p:sp>
      <p:sp>
        <p:nvSpPr>
          <p:cNvPr id="19786" name="Freeform 838"/>
          <p:cNvSpPr/>
          <p:nvPr/>
        </p:nvSpPr>
        <p:spPr>
          <a:xfrm>
            <a:off x="1077480" y="595800"/>
            <a:ext cx="91800" cy="37080"/>
          </a:xfrm>
          <a:custGeom>
            <a:avLst/>
            <a:gdLst/>
            <a:ahLst/>
            <a:cxnLst/>
            <a:rect l="0" t="0" r="r" b="b"/>
            <a:pathLst>
              <a:path w="255" h="103">
                <a:moveTo>
                  <a:pt x="254" y="102"/>
                </a:moveTo>
                <a:lnTo>
                  <a:pt x="0" y="0"/>
                </a:lnTo>
                <a:lnTo>
                  <a:pt x="21" y="0"/>
                </a:lnTo>
                <a:lnTo>
                  <a:pt x="254" y="92"/>
                </a:lnTo>
                <a:lnTo>
                  <a:pt x="254" y="102"/>
                </a:lnTo>
                <a:close/>
              </a:path>
            </a:pathLst>
          </a:custGeom>
          <a:solidFill>
            <a:srgbClr val="53312A"/>
          </a:solidFill>
          <a:ln>
            <a:noFill/>
          </a:ln>
        </p:spPr>
      </p:sp>
      <p:sp>
        <p:nvSpPr>
          <p:cNvPr id="19787" name="Freeform 839"/>
          <p:cNvSpPr/>
          <p:nvPr/>
        </p:nvSpPr>
        <p:spPr>
          <a:xfrm>
            <a:off x="1085040" y="595800"/>
            <a:ext cx="84240" cy="33840"/>
          </a:xfrm>
          <a:custGeom>
            <a:avLst/>
            <a:gdLst/>
            <a:ahLst/>
            <a:cxnLst/>
            <a:rect l="0" t="0" r="r" b="b"/>
            <a:pathLst>
              <a:path w="234" h="94">
                <a:moveTo>
                  <a:pt x="233" y="93"/>
                </a:moveTo>
                <a:lnTo>
                  <a:pt x="0" y="0"/>
                </a:lnTo>
                <a:lnTo>
                  <a:pt x="21" y="0"/>
                </a:lnTo>
                <a:lnTo>
                  <a:pt x="233" y="85"/>
                </a:lnTo>
                <a:lnTo>
                  <a:pt x="233" y="93"/>
                </a:lnTo>
                <a:close/>
              </a:path>
            </a:pathLst>
          </a:custGeom>
          <a:solidFill>
            <a:srgbClr val="533129"/>
          </a:solidFill>
          <a:ln>
            <a:noFill/>
          </a:ln>
        </p:spPr>
      </p:sp>
      <p:sp>
        <p:nvSpPr>
          <p:cNvPr id="19788" name="Freeform 840"/>
          <p:cNvSpPr/>
          <p:nvPr/>
        </p:nvSpPr>
        <p:spPr>
          <a:xfrm>
            <a:off x="1092600" y="595800"/>
            <a:ext cx="76680" cy="30960"/>
          </a:xfrm>
          <a:custGeom>
            <a:avLst/>
            <a:gdLst/>
            <a:ahLst/>
            <a:cxnLst/>
            <a:rect l="0" t="0" r="r" b="b"/>
            <a:pathLst>
              <a:path w="213" h="86">
                <a:moveTo>
                  <a:pt x="212" y="85"/>
                </a:moveTo>
                <a:lnTo>
                  <a:pt x="0" y="0"/>
                </a:lnTo>
                <a:lnTo>
                  <a:pt x="22" y="0"/>
                </a:lnTo>
                <a:lnTo>
                  <a:pt x="212" y="76"/>
                </a:lnTo>
                <a:lnTo>
                  <a:pt x="212" y="85"/>
                </a:lnTo>
                <a:close/>
              </a:path>
            </a:pathLst>
          </a:custGeom>
          <a:solidFill>
            <a:srgbClr val="523028"/>
          </a:solidFill>
          <a:ln>
            <a:noFill/>
          </a:ln>
        </p:spPr>
      </p:sp>
      <p:sp>
        <p:nvSpPr>
          <p:cNvPr id="19789" name="Freeform 841"/>
          <p:cNvSpPr/>
          <p:nvPr/>
        </p:nvSpPr>
        <p:spPr>
          <a:xfrm>
            <a:off x="1100520" y="595800"/>
            <a:ext cx="68760" cy="27720"/>
          </a:xfrm>
          <a:custGeom>
            <a:avLst/>
            <a:gdLst/>
            <a:ahLst/>
            <a:cxnLst/>
            <a:rect l="0" t="0" r="r" b="b"/>
            <a:pathLst>
              <a:path w="191" h="77">
                <a:moveTo>
                  <a:pt x="190" y="76"/>
                </a:moveTo>
                <a:lnTo>
                  <a:pt x="0" y="0"/>
                </a:lnTo>
                <a:lnTo>
                  <a:pt x="21" y="0"/>
                </a:lnTo>
                <a:lnTo>
                  <a:pt x="190" y="68"/>
                </a:lnTo>
                <a:lnTo>
                  <a:pt x="190" y="76"/>
                </a:lnTo>
                <a:close/>
              </a:path>
            </a:pathLst>
          </a:custGeom>
          <a:solidFill>
            <a:srgbClr val="522F27"/>
          </a:solidFill>
          <a:ln>
            <a:noFill/>
          </a:ln>
        </p:spPr>
      </p:sp>
      <p:sp>
        <p:nvSpPr>
          <p:cNvPr id="19790" name="Freeform 842"/>
          <p:cNvSpPr/>
          <p:nvPr/>
        </p:nvSpPr>
        <p:spPr>
          <a:xfrm>
            <a:off x="1108080" y="595800"/>
            <a:ext cx="61200" cy="24840"/>
          </a:xfrm>
          <a:custGeom>
            <a:avLst/>
            <a:gdLst/>
            <a:ahLst/>
            <a:cxnLst/>
            <a:rect l="0" t="0" r="r" b="b"/>
            <a:pathLst>
              <a:path w="170" h="69">
                <a:moveTo>
                  <a:pt x="169" y="68"/>
                </a:moveTo>
                <a:lnTo>
                  <a:pt x="0" y="0"/>
                </a:lnTo>
                <a:lnTo>
                  <a:pt x="21" y="0"/>
                </a:lnTo>
                <a:lnTo>
                  <a:pt x="169" y="60"/>
                </a:lnTo>
                <a:lnTo>
                  <a:pt x="169" y="68"/>
                </a:lnTo>
                <a:close/>
              </a:path>
            </a:pathLst>
          </a:custGeom>
          <a:solidFill>
            <a:srgbClr val="512E25"/>
          </a:solidFill>
          <a:ln>
            <a:noFill/>
          </a:ln>
        </p:spPr>
      </p:sp>
      <p:sp>
        <p:nvSpPr>
          <p:cNvPr id="19791" name="Freeform 843"/>
          <p:cNvSpPr/>
          <p:nvPr/>
        </p:nvSpPr>
        <p:spPr>
          <a:xfrm>
            <a:off x="1115640" y="595800"/>
            <a:ext cx="53640" cy="21960"/>
          </a:xfrm>
          <a:custGeom>
            <a:avLst/>
            <a:gdLst/>
            <a:ahLst/>
            <a:cxnLst/>
            <a:rect l="0" t="0" r="r" b="b"/>
            <a:pathLst>
              <a:path w="149" h="61">
                <a:moveTo>
                  <a:pt x="148" y="60"/>
                </a:moveTo>
                <a:lnTo>
                  <a:pt x="0" y="0"/>
                </a:lnTo>
                <a:lnTo>
                  <a:pt x="21" y="0"/>
                </a:lnTo>
                <a:lnTo>
                  <a:pt x="148" y="50"/>
                </a:lnTo>
                <a:lnTo>
                  <a:pt x="148" y="60"/>
                </a:lnTo>
                <a:close/>
              </a:path>
            </a:pathLst>
          </a:custGeom>
          <a:solidFill>
            <a:srgbClr val="512D24"/>
          </a:solidFill>
          <a:ln>
            <a:noFill/>
          </a:ln>
        </p:spPr>
      </p:sp>
      <p:sp>
        <p:nvSpPr>
          <p:cNvPr id="19792" name="Freeform 844"/>
          <p:cNvSpPr/>
          <p:nvPr/>
        </p:nvSpPr>
        <p:spPr>
          <a:xfrm>
            <a:off x="1123200" y="595800"/>
            <a:ext cx="46080" cy="18720"/>
          </a:xfrm>
          <a:custGeom>
            <a:avLst/>
            <a:gdLst/>
            <a:ahLst/>
            <a:cxnLst/>
            <a:rect l="0" t="0" r="r" b="b"/>
            <a:pathLst>
              <a:path w="128" h="52">
                <a:moveTo>
                  <a:pt x="127" y="51"/>
                </a:moveTo>
                <a:lnTo>
                  <a:pt x="0" y="0"/>
                </a:lnTo>
                <a:lnTo>
                  <a:pt x="21" y="0"/>
                </a:lnTo>
                <a:lnTo>
                  <a:pt x="127" y="43"/>
                </a:lnTo>
                <a:lnTo>
                  <a:pt x="127" y="51"/>
                </a:lnTo>
                <a:close/>
              </a:path>
            </a:pathLst>
          </a:custGeom>
          <a:solidFill>
            <a:srgbClr val="512C23"/>
          </a:solidFill>
          <a:ln>
            <a:noFill/>
          </a:ln>
        </p:spPr>
      </p:sp>
      <p:sp>
        <p:nvSpPr>
          <p:cNvPr id="19793" name="Freeform 845"/>
          <p:cNvSpPr/>
          <p:nvPr/>
        </p:nvSpPr>
        <p:spPr>
          <a:xfrm>
            <a:off x="1130760" y="595800"/>
            <a:ext cx="38520" cy="15840"/>
          </a:xfrm>
          <a:custGeom>
            <a:avLst/>
            <a:gdLst/>
            <a:ahLst/>
            <a:cxnLst/>
            <a:rect l="0" t="0" r="r" b="b"/>
            <a:pathLst>
              <a:path w="107" h="44">
                <a:moveTo>
                  <a:pt x="106" y="43"/>
                </a:moveTo>
                <a:lnTo>
                  <a:pt x="0" y="0"/>
                </a:lnTo>
                <a:lnTo>
                  <a:pt x="21" y="0"/>
                </a:lnTo>
                <a:lnTo>
                  <a:pt x="106" y="34"/>
                </a:lnTo>
                <a:lnTo>
                  <a:pt x="106" y="43"/>
                </a:lnTo>
                <a:close/>
              </a:path>
            </a:pathLst>
          </a:custGeom>
          <a:solidFill>
            <a:srgbClr val="512B22"/>
          </a:solidFill>
          <a:ln>
            <a:noFill/>
          </a:ln>
        </p:spPr>
      </p:sp>
      <p:sp>
        <p:nvSpPr>
          <p:cNvPr id="19794" name="Freeform 846"/>
          <p:cNvSpPr/>
          <p:nvPr/>
        </p:nvSpPr>
        <p:spPr>
          <a:xfrm>
            <a:off x="1138320" y="595800"/>
            <a:ext cx="30960" cy="12600"/>
          </a:xfrm>
          <a:custGeom>
            <a:avLst/>
            <a:gdLst/>
            <a:ahLst/>
            <a:cxnLst/>
            <a:rect l="0" t="0" r="r" b="b"/>
            <a:pathLst>
              <a:path w="86" h="35">
                <a:moveTo>
                  <a:pt x="85" y="34"/>
                </a:moveTo>
                <a:lnTo>
                  <a:pt x="0" y="0"/>
                </a:lnTo>
                <a:lnTo>
                  <a:pt x="21" y="0"/>
                </a:lnTo>
                <a:lnTo>
                  <a:pt x="85" y="26"/>
                </a:lnTo>
                <a:lnTo>
                  <a:pt x="85" y="34"/>
                </a:lnTo>
                <a:close/>
              </a:path>
            </a:pathLst>
          </a:custGeom>
          <a:solidFill>
            <a:srgbClr val="502A20"/>
          </a:solidFill>
          <a:ln>
            <a:noFill/>
          </a:ln>
        </p:spPr>
      </p:sp>
      <p:sp>
        <p:nvSpPr>
          <p:cNvPr id="19795" name="Freeform 847"/>
          <p:cNvSpPr/>
          <p:nvPr/>
        </p:nvSpPr>
        <p:spPr>
          <a:xfrm>
            <a:off x="1145880" y="595800"/>
            <a:ext cx="23400" cy="9720"/>
          </a:xfrm>
          <a:custGeom>
            <a:avLst/>
            <a:gdLst/>
            <a:ahLst/>
            <a:cxnLst/>
            <a:rect l="0" t="0" r="r" b="b"/>
            <a:pathLst>
              <a:path w="65" h="27">
                <a:moveTo>
                  <a:pt x="64" y="26"/>
                </a:moveTo>
                <a:lnTo>
                  <a:pt x="0" y="0"/>
                </a:lnTo>
                <a:lnTo>
                  <a:pt x="21" y="0"/>
                </a:lnTo>
                <a:lnTo>
                  <a:pt x="64" y="18"/>
                </a:lnTo>
                <a:lnTo>
                  <a:pt x="64" y="26"/>
                </a:lnTo>
                <a:close/>
              </a:path>
            </a:pathLst>
          </a:custGeom>
          <a:solidFill>
            <a:srgbClr val="50291F"/>
          </a:solidFill>
          <a:ln>
            <a:noFill/>
          </a:ln>
        </p:spPr>
      </p:sp>
      <p:sp>
        <p:nvSpPr>
          <p:cNvPr id="19796" name="Freeform 848"/>
          <p:cNvSpPr/>
          <p:nvPr/>
        </p:nvSpPr>
        <p:spPr>
          <a:xfrm>
            <a:off x="1153440" y="595800"/>
            <a:ext cx="15840" cy="7200"/>
          </a:xfrm>
          <a:custGeom>
            <a:avLst/>
            <a:gdLst/>
            <a:ahLst/>
            <a:cxnLst/>
            <a:rect l="0" t="0" r="r" b="b"/>
            <a:pathLst>
              <a:path w="44" h="20">
                <a:moveTo>
                  <a:pt x="43" y="19"/>
                </a:moveTo>
                <a:lnTo>
                  <a:pt x="0" y="0"/>
                </a:lnTo>
                <a:lnTo>
                  <a:pt x="22" y="0"/>
                </a:lnTo>
                <a:lnTo>
                  <a:pt x="43" y="9"/>
                </a:lnTo>
                <a:lnTo>
                  <a:pt x="43" y="19"/>
                </a:lnTo>
                <a:close/>
              </a:path>
            </a:pathLst>
          </a:custGeom>
          <a:solidFill>
            <a:srgbClr val="4F281D"/>
          </a:solidFill>
          <a:ln>
            <a:noFill/>
          </a:ln>
        </p:spPr>
      </p:sp>
      <p:sp>
        <p:nvSpPr>
          <p:cNvPr id="19797" name="Freeform 849"/>
          <p:cNvSpPr/>
          <p:nvPr/>
        </p:nvSpPr>
        <p:spPr>
          <a:xfrm>
            <a:off x="1161000" y="59580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19798" name="Line 850"/>
          <p:cNvSpPr/>
          <p:nvPr/>
        </p:nvSpPr>
        <p:spPr>
          <a:xfrm>
            <a:off x="183600" y="1151280"/>
            <a:ext cx="87354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19799" name="Freeform 851"/>
          <p:cNvSpPr/>
          <p:nvPr/>
        </p:nvSpPr>
        <p:spPr>
          <a:xfrm>
            <a:off x="695160" y="2061720"/>
            <a:ext cx="7632360" cy="1080720"/>
          </a:xfrm>
          <a:custGeom>
            <a:avLst/>
            <a:gdLst/>
            <a:ahLst/>
            <a:cxnLst/>
            <a:rect l="0" t="0" r="r" b="b"/>
            <a:pathLst>
              <a:path w="21201" h="3002">
                <a:moveTo>
                  <a:pt x="0" y="3001"/>
                </a:moveTo>
                <a:lnTo>
                  <a:pt x="21200" y="3001"/>
                </a:lnTo>
                <a:lnTo>
                  <a:pt x="21200" y="0"/>
                </a:lnTo>
                <a:lnTo>
                  <a:pt x="0" y="0"/>
                </a:lnTo>
                <a:lnTo>
                  <a:pt x="0" y="3001"/>
                </a:lnTo>
                <a:close/>
              </a:path>
            </a:pathLst>
          </a:custGeom>
          <a:solidFill>
            <a:srgbClr val="90C226"/>
          </a:solidFill>
          <a:ln>
            <a:noFill/>
          </a:ln>
        </p:spPr>
      </p:sp>
      <p:sp>
        <p:nvSpPr>
          <p:cNvPr id="19800" name="Freeform 852"/>
          <p:cNvSpPr/>
          <p:nvPr/>
        </p:nvSpPr>
        <p:spPr>
          <a:xfrm>
            <a:off x="695160" y="3141720"/>
            <a:ext cx="623160" cy="507240"/>
          </a:xfrm>
          <a:custGeom>
            <a:avLst/>
            <a:gdLst/>
            <a:ahLst/>
            <a:cxnLst/>
            <a:rect l="0" t="0" r="r" b="b"/>
            <a:pathLst>
              <a:path w="1731" h="1409">
                <a:moveTo>
                  <a:pt x="0" y="1408"/>
                </a:moveTo>
                <a:lnTo>
                  <a:pt x="1730" y="1408"/>
                </a:lnTo>
                <a:lnTo>
                  <a:pt x="1730" y="0"/>
                </a:lnTo>
                <a:lnTo>
                  <a:pt x="0" y="0"/>
                </a:lnTo>
                <a:lnTo>
                  <a:pt x="0" y="1408"/>
                </a:lnTo>
                <a:close/>
              </a:path>
            </a:pathLst>
          </a:custGeom>
          <a:solidFill>
            <a:srgbClr val="DBE9CD"/>
          </a:solidFill>
          <a:ln>
            <a:noFill/>
          </a:ln>
        </p:spPr>
      </p:sp>
      <p:sp>
        <p:nvSpPr>
          <p:cNvPr id="19801" name="Freeform 853"/>
          <p:cNvSpPr/>
          <p:nvPr/>
        </p:nvSpPr>
        <p:spPr>
          <a:xfrm>
            <a:off x="1317600" y="3141720"/>
            <a:ext cx="7009920" cy="507240"/>
          </a:xfrm>
          <a:custGeom>
            <a:avLst/>
            <a:gdLst/>
            <a:ahLst/>
            <a:cxnLst/>
            <a:rect l="0" t="0" r="r" b="b"/>
            <a:pathLst>
              <a:path w="19472" h="1409">
                <a:moveTo>
                  <a:pt x="0" y="1408"/>
                </a:moveTo>
                <a:lnTo>
                  <a:pt x="19471" y="1408"/>
                </a:lnTo>
                <a:lnTo>
                  <a:pt x="19471" y="0"/>
                </a:lnTo>
                <a:lnTo>
                  <a:pt x="0" y="0"/>
                </a:lnTo>
                <a:lnTo>
                  <a:pt x="0" y="1408"/>
                </a:lnTo>
                <a:close/>
              </a:path>
            </a:pathLst>
          </a:custGeom>
          <a:solidFill>
            <a:srgbClr val="DBE9CD"/>
          </a:solidFill>
          <a:ln>
            <a:noFill/>
          </a:ln>
        </p:spPr>
      </p:sp>
      <p:sp>
        <p:nvSpPr>
          <p:cNvPr id="19802" name="Freeform 854"/>
          <p:cNvSpPr/>
          <p:nvPr/>
        </p:nvSpPr>
        <p:spPr>
          <a:xfrm>
            <a:off x="695160" y="3648600"/>
            <a:ext cx="623160" cy="507240"/>
          </a:xfrm>
          <a:custGeom>
            <a:avLst/>
            <a:gdLst/>
            <a:ahLst/>
            <a:cxnLst/>
            <a:rect l="0" t="0" r="r" b="b"/>
            <a:pathLst>
              <a:path w="1731" h="1409">
                <a:moveTo>
                  <a:pt x="0" y="1408"/>
                </a:moveTo>
                <a:lnTo>
                  <a:pt x="1730" y="1408"/>
                </a:lnTo>
                <a:lnTo>
                  <a:pt x="1730" y="0"/>
                </a:lnTo>
                <a:lnTo>
                  <a:pt x="0" y="0"/>
                </a:lnTo>
                <a:lnTo>
                  <a:pt x="0" y="1408"/>
                </a:lnTo>
                <a:close/>
              </a:path>
            </a:pathLst>
          </a:custGeom>
          <a:solidFill>
            <a:srgbClr val="EEF4E8"/>
          </a:solidFill>
          <a:ln>
            <a:noFill/>
          </a:ln>
        </p:spPr>
      </p:sp>
      <p:sp>
        <p:nvSpPr>
          <p:cNvPr id="19803" name="Freeform 855"/>
          <p:cNvSpPr/>
          <p:nvPr/>
        </p:nvSpPr>
        <p:spPr>
          <a:xfrm>
            <a:off x="1317600" y="3648600"/>
            <a:ext cx="7009920" cy="507240"/>
          </a:xfrm>
          <a:custGeom>
            <a:avLst/>
            <a:gdLst/>
            <a:ahLst/>
            <a:cxnLst/>
            <a:rect l="0" t="0" r="r" b="b"/>
            <a:pathLst>
              <a:path w="19472" h="1409">
                <a:moveTo>
                  <a:pt x="0" y="1408"/>
                </a:moveTo>
                <a:lnTo>
                  <a:pt x="19471" y="1408"/>
                </a:lnTo>
                <a:lnTo>
                  <a:pt x="19471" y="0"/>
                </a:lnTo>
                <a:lnTo>
                  <a:pt x="0" y="0"/>
                </a:lnTo>
                <a:lnTo>
                  <a:pt x="0" y="1408"/>
                </a:lnTo>
                <a:close/>
              </a:path>
            </a:pathLst>
          </a:custGeom>
          <a:solidFill>
            <a:srgbClr val="EEF4E8"/>
          </a:solidFill>
          <a:ln>
            <a:noFill/>
          </a:ln>
        </p:spPr>
      </p:sp>
      <p:sp>
        <p:nvSpPr>
          <p:cNvPr id="19804" name="Freeform 856"/>
          <p:cNvSpPr/>
          <p:nvPr/>
        </p:nvSpPr>
        <p:spPr>
          <a:xfrm>
            <a:off x="695160" y="4155120"/>
            <a:ext cx="623160" cy="507600"/>
          </a:xfrm>
          <a:custGeom>
            <a:avLst/>
            <a:gdLst/>
            <a:ahLst/>
            <a:cxnLst/>
            <a:rect l="0" t="0" r="r" b="b"/>
            <a:pathLst>
              <a:path w="1731" h="1410">
                <a:moveTo>
                  <a:pt x="0" y="1409"/>
                </a:moveTo>
                <a:lnTo>
                  <a:pt x="1730" y="1409"/>
                </a:lnTo>
                <a:lnTo>
                  <a:pt x="1730" y="0"/>
                </a:lnTo>
                <a:lnTo>
                  <a:pt x="0" y="0"/>
                </a:lnTo>
                <a:lnTo>
                  <a:pt x="0" y="1409"/>
                </a:lnTo>
                <a:close/>
              </a:path>
            </a:pathLst>
          </a:custGeom>
          <a:solidFill>
            <a:srgbClr val="DBE9CD"/>
          </a:solidFill>
          <a:ln>
            <a:noFill/>
          </a:ln>
        </p:spPr>
      </p:sp>
      <p:sp>
        <p:nvSpPr>
          <p:cNvPr id="19805" name="Freeform 857"/>
          <p:cNvSpPr/>
          <p:nvPr/>
        </p:nvSpPr>
        <p:spPr>
          <a:xfrm>
            <a:off x="1317600" y="4155120"/>
            <a:ext cx="7009920" cy="507600"/>
          </a:xfrm>
          <a:custGeom>
            <a:avLst/>
            <a:gdLst/>
            <a:ahLst/>
            <a:cxnLst/>
            <a:rect l="0" t="0" r="r" b="b"/>
            <a:pathLst>
              <a:path w="19472" h="1410">
                <a:moveTo>
                  <a:pt x="0" y="1409"/>
                </a:moveTo>
                <a:lnTo>
                  <a:pt x="19471" y="1409"/>
                </a:lnTo>
                <a:lnTo>
                  <a:pt x="19471" y="0"/>
                </a:lnTo>
                <a:lnTo>
                  <a:pt x="0" y="0"/>
                </a:lnTo>
                <a:lnTo>
                  <a:pt x="0" y="1409"/>
                </a:lnTo>
                <a:close/>
              </a:path>
            </a:pathLst>
          </a:custGeom>
          <a:solidFill>
            <a:srgbClr val="DBE9CD"/>
          </a:solidFill>
          <a:ln>
            <a:noFill/>
          </a:ln>
        </p:spPr>
      </p:sp>
      <p:sp>
        <p:nvSpPr>
          <p:cNvPr id="19806" name="Freeform 858"/>
          <p:cNvSpPr/>
          <p:nvPr/>
        </p:nvSpPr>
        <p:spPr>
          <a:xfrm>
            <a:off x="695160" y="4662000"/>
            <a:ext cx="623160" cy="507600"/>
          </a:xfrm>
          <a:custGeom>
            <a:avLst/>
            <a:gdLst/>
            <a:ahLst/>
            <a:cxnLst/>
            <a:rect l="0" t="0" r="r" b="b"/>
            <a:pathLst>
              <a:path w="1731" h="1410">
                <a:moveTo>
                  <a:pt x="0" y="1409"/>
                </a:moveTo>
                <a:lnTo>
                  <a:pt x="1730" y="1409"/>
                </a:lnTo>
                <a:lnTo>
                  <a:pt x="1730" y="0"/>
                </a:lnTo>
                <a:lnTo>
                  <a:pt x="0" y="0"/>
                </a:lnTo>
                <a:lnTo>
                  <a:pt x="0" y="1409"/>
                </a:lnTo>
                <a:close/>
              </a:path>
            </a:pathLst>
          </a:custGeom>
          <a:solidFill>
            <a:srgbClr val="EEF4E8"/>
          </a:solidFill>
          <a:ln>
            <a:noFill/>
          </a:ln>
        </p:spPr>
      </p:sp>
      <p:sp>
        <p:nvSpPr>
          <p:cNvPr id="19807" name="Freeform 859"/>
          <p:cNvSpPr/>
          <p:nvPr/>
        </p:nvSpPr>
        <p:spPr>
          <a:xfrm>
            <a:off x="1317600" y="4662000"/>
            <a:ext cx="7009920" cy="507600"/>
          </a:xfrm>
          <a:custGeom>
            <a:avLst/>
            <a:gdLst/>
            <a:ahLst/>
            <a:cxnLst/>
            <a:rect l="0" t="0" r="r" b="b"/>
            <a:pathLst>
              <a:path w="19472" h="1410">
                <a:moveTo>
                  <a:pt x="0" y="1409"/>
                </a:moveTo>
                <a:lnTo>
                  <a:pt x="19471" y="1409"/>
                </a:lnTo>
                <a:lnTo>
                  <a:pt x="19471" y="0"/>
                </a:lnTo>
                <a:lnTo>
                  <a:pt x="0" y="0"/>
                </a:lnTo>
                <a:lnTo>
                  <a:pt x="0" y="1409"/>
                </a:lnTo>
                <a:close/>
              </a:path>
            </a:pathLst>
          </a:custGeom>
          <a:solidFill>
            <a:srgbClr val="EEF4E8"/>
          </a:solidFill>
          <a:ln>
            <a:noFill/>
          </a:ln>
        </p:spPr>
      </p:sp>
      <p:sp>
        <p:nvSpPr>
          <p:cNvPr id="19808" name="Freeform 860"/>
          <p:cNvSpPr/>
          <p:nvPr/>
        </p:nvSpPr>
        <p:spPr>
          <a:xfrm>
            <a:off x="695160" y="5168880"/>
            <a:ext cx="623160" cy="507240"/>
          </a:xfrm>
          <a:custGeom>
            <a:avLst/>
            <a:gdLst/>
            <a:ahLst/>
            <a:cxnLst/>
            <a:rect l="0" t="0" r="r" b="b"/>
            <a:pathLst>
              <a:path w="1731" h="1409">
                <a:moveTo>
                  <a:pt x="0" y="1408"/>
                </a:moveTo>
                <a:lnTo>
                  <a:pt x="1730" y="1408"/>
                </a:lnTo>
                <a:lnTo>
                  <a:pt x="1730" y="0"/>
                </a:lnTo>
                <a:lnTo>
                  <a:pt x="0" y="0"/>
                </a:lnTo>
                <a:lnTo>
                  <a:pt x="0" y="1408"/>
                </a:lnTo>
                <a:close/>
              </a:path>
            </a:pathLst>
          </a:custGeom>
          <a:solidFill>
            <a:srgbClr val="DBE9CD"/>
          </a:solidFill>
          <a:ln>
            <a:noFill/>
          </a:ln>
        </p:spPr>
      </p:sp>
      <p:sp>
        <p:nvSpPr>
          <p:cNvPr id="19809" name="Freeform 861"/>
          <p:cNvSpPr/>
          <p:nvPr/>
        </p:nvSpPr>
        <p:spPr>
          <a:xfrm>
            <a:off x="1317600" y="5168880"/>
            <a:ext cx="7009920" cy="507240"/>
          </a:xfrm>
          <a:custGeom>
            <a:avLst/>
            <a:gdLst/>
            <a:ahLst/>
            <a:cxnLst/>
            <a:rect l="0" t="0" r="r" b="b"/>
            <a:pathLst>
              <a:path w="19472" h="1409">
                <a:moveTo>
                  <a:pt x="0" y="1408"/>
                </a:moveTo>
                <a:lnTo>
                  <a:pt x="19471" y="1408"/>
                </a:lnTo>
                <a:lnTo>
                  <a:pt x="19471" y="0"/>
                </a:lnTo>
                <a:lnTo>
                  <a:pt x="0" y="0"/>
                </a:lnTo>
                <a:lnTo>
                  <a:pt x="0" y="1408"/>
                </a:lnTo>
                <a:close/>
              </a:path>
            </a:pathLst>
          </a:custGeom>
          <a:solidFill>
            <a:srgbClr val="DBE9CD"/>
          </a:solidFill>
          <a:ln>
            <a:noFill/>
          </a:ln>
        </p:spPr>
      </p:sp>
      <p:sp>
        <p:nvSpPr>
          <p:cNvPr id="19810" name="Line 862"/>
          <p:cNvSpPr/>
          <p:nvPr/>
        </p:nvSpPr>
        <p:spPr>
          <a:xfrm>
            <a:off x="1317600" y="3122640"/>
            <a:ext cx="0" cy="255924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9811" name="Line 863"/>
          <p:cNvSpPr/>
          <p:nvPr/>
        </p:nvSpPr>
        <p:spPr>
          <a:xfrm>
            <a:off x="689040" y="3141720"/>
            <a:ext cx="7643880" cy="0"/>
          </a:xfrm>
          <a:prstGeom prst="line">
            <a:avLst/>
          </a:prstGeom>
          <a:ln w="37800">
            <a:solidFill>
              <a:srgbClr val="FFFFFF"/>
            </a:solidFill>
            <a:round/>
          </a:ln>
        </p:spPr>
        <p:style>
          <a:lnRef idx="0">
            <a:scrgbClr r="0" g="0" b="0"/>
          </a:lnRef>
          <a:fillRef idx="0">
            <a:scrgbClr r="0" g="0" b="0"/>
          </a:fillRef>
          <a:effectRef idx="0">
            <a:scrgbClr r="0" g="0" b="0"/>
          </a:effectRef>
          <a:fontRef idx="minor"/>
        </p:style>
      </p:sp>
      <p:sp>
        <p:nvSpPr>
          <p:cNvPr id="19812" name="Line 864"/>
          <p:cNvSpPr/>
          <p:nvPr/>
        </p:nvSpPr>
        <p:spPr>
          <a:xfrm>
            <a:off x="689040" y="3648240"/>
            <a:ext cx="76438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9813" name="Line 865"/>
          <p:cNvSpPr/>
          <p:nvPr/>
        </p:nvSpPr>
        <p:spPr>
          <a:xfrm>
            <a:off x="689040" y="4155120"/>
            <a:ext cx="76438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9814" name="Line 866"/>
          <p:cNvSpPr/>
          <p:nvPr/>
        </p:nvSpPr>
        <p:spPr>
          <a:xfrm>
            <a:off x="689040" y="4662000"/>
            <a:ext cx="76438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9815" name="Line 867"/>
          <p:cNvSpPr/>
          <p:nvPr/>
        </p:nvSpPr>
        <p:spPr>
          <a:xfrm>
            <a:off x="689040" y="5168880"/>
            <a:ext cx="76438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9816" name="Line 868"/>
          <p:cNvSpPr/>
          <p:nvPr/>
        </p:nvSpPr>
        <p:spPr>
          <a:xfrm>
            <a:off x="695160" y="2055240"/>
            <a:ext cx="0" cy="362664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9817" name="Line 869"/>
          <p:cNvSpPr/>
          <p:nvPr/>
        </p:nvSpPr>
        <p:spPr>
          <a:xfrm>
            <a:off x="8326800" y="2055240"/>
            <a:ext cx="0" cy="362664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9818" name="Line 870"/>
          <p:cNvSpPr/>
          <p:nvPr/>
        </p:nvSpPr>
        <p:spPr>
          <a:xfrm>
            <a:off x="689040" y="2061360"/>
            <a:ext cx="76438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9819" name="Line 871"/>
          <p:cNvSpPr/>
          <p:nvPr/>
        </p:nvSpPr>
        <p:spPr>
          <a:xfrm>
            <a:off x="689040" y="5675400"/>
            <a:ext cx="764388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19820" name="TextShape 872"/>
          <p:cNvSpPr txBox="1"/>
          <p:nvPr/>
        </p:nvSpPr>
        <p:spPr>
          <a:xfrm>
            <a:off x="2816280" y="426960"/>
            <a:ext cx="4191840" cy="456120"/>
          </a:xfrm>
          <a:prstGeom prst="rect">
            <a:avLst/>
          </a:prstGeom>
          <a:noFill/>
          <a:ln>
            <a:noFill/>
          </a:ln>
        </p:spPr>
        <p:txBody>
          <a:bodyPr lIns="0" tIns="0" rIns="0" bIns="0">
            <a:noAutofit/>
          </a:bodyPr>
          <a:lstStyle/>
          <a:p>
            <a:r>
              <a:rPr lang="en-US" sz="3209" b="1" i="1" strike="noStrike" spc="-1">
                <a:solidFill>
                  <a:srgbClr val="C00000"/>
                </a:solidFill>
                <a:latin typeface="Arial"/>
              </a:rPr>
              <a:t>КАК ВЫБРАТЬ ВУЗ?</a:t>
            </a:r>
            <a:endParaRPr lang="en-US" sz="3209" b="0" strike="noStrike" spc="-1">
              <a:latin typeface="Times New Roman"/>
            </a:endParaRPr>
          </a:p>
        </p:txBody>
      </p:sp>
      <p:sp>
        <p:nvSpPr>
          <p:cNvPr id="19821" name="TextShape 873"/>
          <p:cNvSpPr txBox="1"/>
          <p:nvPr/>
        </p:nvSpPr>
        <p:spPr>
          <a:xfrm>
            <a:off x="1753200" y="2281320"/>
            <a:ext cx="5526720" cy="340200"/>
          </a:xfrm>
          <a:prstGeom prst="rect">
            <a:avLst/>
          </a:prstGeom>
          <a:noFill/>
          <a:ln>
            <a:noFill/>
          </a:ln>
        </p:spPr>
        <p:txBody>
          <a:bodyPr lIns="0" tIns="0" rIns="0" bIns="0">
            <a:noAutofit/>
          </a:bodyPr>
          <a:lstStyle/>
          <a:p>
            <a:r>
              <a:rPr lang="en-US" sz="2400" b="1" i="1" strike="noStrike" spc="-1">
                <a:solidFill>
                  <a:srgbClr val="CC0000"/>
                </a:solidFill>
                <a:latin typeface="Arial"/>
              </a:rPr>
              <a:t>Что нужно сделать, чтобы потом</a:t>
            </a:r>
            <a:endParaRPr lang="en-US" sz="2400" b="0" strike="noStrike" spc="-1">
              <a:latin typeface="Times New Roman"/>
            </a:endParaRPr>
          </a:p>
        </p:txBody>
      </p:sp>
      <p:pic>
        <p:nvPicPr>
          <p:cNvPr id="19822" name="Рисунок 19821"/>
          <p:cNvPicPr/>
          <p:nvPr/>
        </p:nvPicPr>
        <p:blipFill>
          <a:blip r:embed="rId2"/>
          <a:stretch/>
        </p:blipFill>
        <p:spPr>
          <a:xfrm>
            <a:off x="589680" y="3057120"/>
            <a:ext cx="583920" cy="689400"/>
          </a:xfrm>
          <a:prstGeom prst="rect">
            <a:avLst/>
          </a:prstGeom>
          <a:ln>
            <a:noFill/>
          </a:ln>
        </p:spPr>
      </p:pic>
      <p:sp>
        <p:nvSpPr>
          <p:cNvPr id="19823" name="TextShape 874"/>
          <p:cNvSpPr txBox="1"/>
          <p:nvPr/>
        </p:nvSpPr>
        <p:spPr>
          <a:xfrm>
            <a:off x="1401120" y="2647800"/>
            <a:ext cx="6226200" cy="340200"/>
          </a:xfrm>
          <a:prstGeom prst="rect">
            <a:avLst/>
          </a:prstGeom>
          <a:noFill/>
          <a:ln>
            <a:noFill/>
          </a:ln>
        </p:spPr>
        <p:txBody>
          <a:bodyPr lIns="0" tIns="0" rIns="0" bIns="0">
            <a:noAutofit/>
          </a:bodyPr>
          <a:lstStyle/>
          <a:p>
            <a:r>
              <a:rPr lang="en-US" sz="2400" b="1" i="1" strike="noStrike" spc="-1">
                <a:solidFill>
                  <a:srgbClr val="CC0000"/>
                </a:solidFill>
                <a:latin typeface="Arial"/>
              </a:rPr>
              <a:t>не пожалеть о неправильном решении?</a:t>
            </a:r>
            <a:endParaRPr lang="en-US" sz="2400" b="0" strike="noStrike" spc="-1">
              <a:latin typeface="Times New Roman"/>
            </a:endParaRPr>
          </a:p>
        </p:txBody>
      </p:sp>
      <p:sp>
        <p:nvSpPr>
          <p:cNvPr id="19824" name="TextShape 875"/>
          <p:cNvSpPr txBox="1"/>
          <p:nvPr/>
        </p:nvSpPr>
        <p:spPr>
          <a:xfrm>
            <a:off x="786960" y="3209760"/>
            <a:ext cx="304560" cy="340200"/>
          </a:xfrm>
          <a:prstGeom prst="rect">
            <a:avLst/>
          </a:prstGeom>
          <a:noFill/>
          <a:ln>
            <a:noFill/>
          </a:ln>
        </p:spPr>
        <p:txBody>
          <a:bodyPr lIns="0" tIns="0" rIns="0" bIns="0">
            <a:noAutofit/>
          </a:bodyPr>
          <a:lstStyle/>
          <a:p>
            <a:r>
              <a:rPr lang="en-US" sz="2400" b="1" i="1" strike="noStrike" spc="-1">
                <a:solidFill>
                  <a:srgbClr val="003399"/>
                </a:solidFill>
                <a:latin typeface="Arial"/>
              </a:rPr>
              <a:t>1</a:t>
            </a:r>
            <a:endParaRPr lang="en-US" sz="2400" b="0" strike="noStrike" spc="-1">
              <a:latin typeface="Times New Roman"/>
            </a:endParaRPr>
          </a:p>
        </p:txBody>
      </p:sp>
      <p:pic>
        <p:nvPicPr>
          <p:cNvPr id="19825" name="Рисунок 19824"/>
          <p:cNvPicPr/>
          <p:nvPr/>
        </p:nvPicPr>
        <p:blipFill>
          <a:blip r:embed="rId3"/>
          <a:stretch/>
        </p:blipFill>
        <p:spPr>
          <a:xfrm>
            <a:off x="589680" y="3564720"/>
            <a:ext cx="583920" cy="689400"/>
          </a:xfrm>
          <a:prstGeom prst="rect">
            <a:avLst/>
          </a:prstGeom>
          <a:ln>
            <a:noFill/>
          </a:ln>
        </p:spPr>
      </p:pic>
      <p:sp>
        <p:nvSpPr>
          <p:cNvPr id="19826" name="TextShape 876"/>
          <p:cNvSpPr txBox="1"/>
          <p:nvPr/>
        </p:nvSpPr>
        <p:spPr>
          <a:xfrm>
            <a:off x="1409400" y="3209760"/>
            <a:ext cx="4481280" cy="340200"/>
          </a:xfrm>
          <a:prstGeom prst="rect">
            <a:avLst/>
          </a:prstGeom>
          <a:noFill/>
          <a:ln>
            <a:noFill/>
          </a:ln>
        </p:spPr>
        <p:txBody>
          <a:bodyPr lIns="0" tIns="0" rIns="0" bIns="0">
            <a:noAutofit/>
          </a:bodyPr>
          <a:lstStyle/>
          <a:p>
            <a:r>
              <a:rPr lang="en-US" sz="2400" b="1" i="1" strike="noStrike" spc="-1">
                <a:solidFill>
                  <a:srgbClr val="003399"/>
                </a:solidFill>
                <a:latin typeface="Arial"/>
              </a:rPr>
              <a:t>Оценить свои возможности</a:t>
            </a:r>
            <a:endParaRPr lang="en-US" sz="2400" b="0" strike="noStrike" spc="-1">
              <a:latin typeface="Times New Roman"/>
            </a:endParaRPr>
          </a:p>
        </p:txBody>
      </p:sp>
      <p:sp>
        <p:nvSpPr>
          <p:cNvPr id="19827" name="TextShape 877"/>
          <p:cNvSpPr txBox="1"/>
          <p:nvPr/>
        </p:nvSpPr>
        <p:spPr>
          <a:xfrm>
            <a:off x="786960" y="3716640"/>
            <a:ext cx="304560" cy="340200"/>
          </a:xfrm>
          <a:prstGeom prst="rect">
            <a:avLst/>
          </a:prstGeom>
          <a:noFill/>
          <a:ln>
            <a:noFill/>
          </a:ln>
        </p:spPr>
        <p:txBody>
          <a:bodyPr lIns="0" tIns="0" rIns="0" bIns="0">
            <a:noAutofit/>
          </a:bodyPr>
          <a:lstStyle/>
          <a:p>
            <a:r>
              <a:rPr lang="en-US" sz="2400" b="1" i="1" strike="noStrike" spc="-1">
                <a:solidFill>
                  <a:srgbClr val="003399"/>
                </a:solidFill>
                <a:latin typeface="Arial"/>
              </a:rPr>
              <a:t>2</a:t>
            </a:r>
            <a:endParaRPr lang="en-US" sz="2400" b="0" strike="noStrike" spc="-1">
              <a:latin typeface="Times New Roman"/>
            </a:endParaRPr>
          </a:p>
        </p:txBody>
      </p:sp>
      <p:pic>
        <p:nvPicPr>
          <p:cNvPr id="19828" name="Рисунок 19827"/>
          <p:cNvPicPr/>
          <p:nvPr/>
        </p:nvPicPr>
        <p:blipFill>
          <a:blip r:embed="rId4"/>
          <a:stretch/>
        </p:blipFill>
        <p:spPr>
          <a:xfrm>
            <a:off x="589680" y="4070520"/>
            <a:ext cx="583920" cy="689400"/>
          </a:xfrm>
          <a:prstGeom prst="rect">
            <a:avLst/>
          </a:prstGeom>
          <a:ln>
            <a:noFill/>
          </a:ln>
        </p:spPr>
      </p:pic>
      <p:sp>
        <p:nvSpPr>
          <p:cNvPr id="19829" name="TextShape 878"/>
          <p:cNvSpPr txBox="1"/>
          <p:nvPr/>
        </p:nvSpPr>
        <p:spPr>
          <a:xfrm>
            <a:off x="1409400" y="3716640"/>
            <a:ext cx="5290560" cy="340200"/>
          </a:xfrm>
          <a:prstGeom prst="rect">
            <a:avLst/>
          </a:prstGeom>
          <a:noFill/>
          <a:ln>
            <a:noFill/>
          </a:ln>
        </p:spPr>
        <p:txBody>
          <a:bodyPr lIns="0" tIns="0" rIns="0" bIns="0">
            <a:noAutofit/>
          </a:bodyPr>
          <a:lstStyle/>
          <a:p>
            <a:r>
              <a:rPr lang="en-US" sz="2400" b="1" i="1" strike="noStrike" spc="-1">
                <a:solidFill>
                  <a:srgbClr val="003399"/>
                </a:solidFill>
                <a:latin typeface="Arial"/>
              </a:rPr>
              <a:t>Скорректировать свои ожидания</a:t>
            </a:r>
            <a:endParaRPr lang="en-US" sz="2400" b="0" strike="noStrike" spc="-1">
              <a:latin typeface="Times New Roman"/>
            </a:endParaRPr>
          </a:p>
        </p:txBody>
      </p:sp>
      <p:sp>
        <p:nvSpPr>
          <p:cNvPr id="19830" name="TextShape 879"/>
          <p:cNvSpPr txBox="1"/>
          <p:nvPr/>
        </p:nvSpPr>
        <p:spPr>
          <a:xfrm>
            <a:off x="786960" y="4223520"/>
            <a:ext cx="304560" cy="340200"/>
          </a:xfrm>
          <a:prstGeom prst="rect">
            <a:avLst/>
          </a:prstGeom>
          <a:noFill/>
          <a:ln>
            <a:noFill/>
          </a:ln>
        </p:spPr>
        <p:txBody>
          <a:bodyPr lIns="0" tIns="0" rIns="0" bIns="0">
            <a:noAutofit/>
          </a:bodyPr>
          <a:lstStyle/>
          <a:p>
            <a:r>
              <a:rPr lang="en-US" sz="2400" b="1" i="1" strike="noStrike" spc="-1">
                <a:solidFill>
                  <a:srgbClr val="003399"/>
                </a:solidFill>
                <a:latin typeface="Arial"/>
              </a:rPr>
              <a:t>3</a:t>
            </a:r>
            <a:endParaRPr lang="en-US" sz="2400" b="0" strike="noStrike" spc="-1">
              <a:latin typeface="Times New Roman"/>
            </a:endParaRPr>
          </a:p>
        </p:txBody>
      </p:sp>
      <p:pic>
        <p:nvPicPr>
          <p:cNvPr id="19831" name="Рисунок 19830"/>
          <p:cNvPicPr/>
          <p:nvPr/>
        </p:nvPicPr>
        <p:blipFill>
          <a:blip r:embed="rId5"/>
          <a:stretch/>
        </p:blipFill>
        <p:spPr>
          <a:xfrm>
            <a:off x="589680" y="4578120"/>
            <a:ext cx="583920" cy="689400"/>
          </a:xfrm>
          <a:prstGeom prst="rect">
            <a:avLst/>
          </a:prstGeom>
          <a:ln>
            <a:noFill/>
          </a:ln>
        </p:spPr>
      </p:pic>
      <p:sp>
        <p:nvSpPr>
          <p:cNvPr id="19832" name="TextShape 880"/>
          <p:cNvSpPr txBox="1"/>
          <p:nvPr/>
        </p:nvSpPr>
        <p:spPr>
          <a:xfrm>
            <a:off x="1409400" y="4223520"/>
            <a:ext cx="4776840" cy="340200"/>
          </a:xfrm>
          <a:prstGeom prst="rect">
            <a:avLst/>
          </a:prstGeom>
          <a:noFill/>
          <a:ln>
            <a:noFill/>
          </a:ln>
        </p:spPr>
        <p:txBody>
          <a:bodyPr lIns="0" tIns="0" rIns="0" bIns="0">
            <a:noAutofit/>
          </a:bodyPr>
          <a:lstStyle/>
          <a:p>
            <a:r>
              <a:rPr lang="en-US" sz="2400" b="1" i="1" strike="noStrike" spc="-1">
                <a:solidFill>
                  <a:srgbClr val="003399"/>
                </a:solidFill>
                <a:latin typeface="Arial"/>
              </a:rPr>
              <a:t>Выбрать не более пяти вузов</a:t>
            </a:r>
            <a:endParaRPr lang="en-US" sz="2400" b="0" strike="noStrike" spc="-1">
              <a:latin typeface="Times New Roman"/>
            </a:endParaRPr>
          </a:p>
        </p:txBody>
      </p:sp>
      <p:sp>
        <p:nvSpPr>
          <p:cNvPr id="19833" name="TextShape 881"/>
          <p:cNvSpPr txBox="1"/>
          <p:nvPr/>
        </p:nvSpPr>
        <p:spPr>
          <a:xfrm>
            <a:off x="786960" y="4730400"/>
            <a:ext cx="304560" cy="340200"/>
          </a:xfrm>
          <a:prstGeom prst="rect">
            <a:avLst/>
          </a:prstGeom>
          <a:noFill/>
          <a:ln>
            <a:noFill/>
          </a:ln>
        </p:spPr>
        <p:txBody>
          <a:bodyPr lIns="0" tIns="0" rIns="0" bIns="0">
            <a:noAutofit/>
          </a:bodyPr>
          <a:lstStyle/>
          <a:p>
            <a:r>
              <a:rPr lang="en-US" sz="2400" b="1" i="1" strike="noStrike" spc="-1">
                <a:solidFill>
                  <a:srgbClr val="003399"/>
                </a:solidFill>
                <a:latin typeface="Arial"/>
              </a:rPr>
              <a:t>4</a:t>
            </a:r>
            <a:endParaRPr lang="en-US" sz="2400" b="0" strike="noStrike" spc="-1">
              <a:latin typeface="Times New Roman"/>
            </a:endParaRPr>
          </a:p>
        </p:txBody>
      </p:sp>
      <p:pic>
        <p:nvPicPr>
          <p:cNvPr id="19834" name="Рисунок 19833"/>
          <p:cNvPicPr/>
          <p:nvPr/>
        </p:nvPicPr>
        <p:blipFill>
          <a:blip r:embed="rId6"/>
          <a:stretch/>
        </p:blipFill>
        <p:spPr>
          <a:xfrm>
            <a:off x="589680" y="5085720"/>
            <a:ext cx="583920" cy="689400"/>
          </a:xfrm>
          <a:prstGeom prst="rect">
            <a:avLst/>
          </a:prstGeom>
          <a:ln>
            <a:noFill/>
          </a:ln>
        </p:spPr>
      </p:pic>
      <p:sp>
        <p:nvSpPr>
          <p:cNvPr id="19835" name="TextShape 882"/>
          <p:cNvSpPr txBox="1"/>
          <p:nvPr/>
        </p:nvSpPr>
        <p:spPr>
          <a:xfrm>
            <a:off x="1409400" y="4730400"/>
            <a:ext cx="6645240" cy="340200"/>
          </a:xfrm>
          <a:prstGeom prst="rect">
            <a:avLst/>
          </a:prstGeom>
          <a:noFill/>
          <a:ln>
            <a:noFill/>
          </a:ln>
        </p:spPr>
        <p:txBody>
          <a:bodyPr lIns="0" tIns="0" rIns="0" bIns="0">
            <a:noAutofit/>
          </a:bodyPr>
          <a:lstStyle/>
          <a:p>
            <a:r>
              <a:rPr lang="en-US" sz="2400" b="1" i="1" strike="noStrike" spc="-1">
                <a:solidFill>
                  <a:srgbClr val="003399"/>
                </a:solidFill>
                <a:latin typeface="Arial"/>
              </a:rPr>
              <a:t>Посетить «Дни открытых дверей» вузов</a:t>
            </a:r>
            <a:endParaRPr lang="en-US" sz="2400" b="0" strike="noStrike" spc="-1">
              <a:latin typeface="Times New Roman"/>
            </a:endParaRPr>
          </a:p>
        </p:txBody>
      </p:sp>
      <p:sp>
        <p:nvSpPr>
          <p:cNvPr id="19836" name="TextShape 883"/>
          <p:cNvSpPr txBox="1"/>
          <p:nvPr/>
        </p:nvSpPr>
        <p:spPr>
          <a:xfrm>
            <a:off x="786960" y="5237280"/>
            <a:ext cx="304560" cy="340200"/>
          </a:xfrm>
          <a:prstGeom prst="rect">
            <a:avLst/>
          </a:prstGeom>
          <a:noFill/>
          <a:ln>
            <a:noFill/>
          </a:ln>
        </p:spPr>
        <p:txBody>
          <a:bodyPr lIns="0" tIns="0" rIns="0" bIns="0">
            <a:noAutofit/>
          </a:bodyPr>
          <a:lstStyle/>
          <a:p>
            <a:r>
              <a:rPr lang="en-US" sz="2400" b="1" i="1" strike="noStrike" spc="-1">
                <a:solidFill>
                  <a:srgbClr val="003399"/>
                </a:solidFill>
                <a:latin typeface="Arial"/>
              </a:rPr>
              <a:t>5</a:t>
            </a:r>
            <a:endParaRPr lang="en-US" sz="2400" b="0" strike="noStrike" spc="-1">
              <a:latin typeface="Times New Roman"/>
            </a:endParaRPr>
          </a:p>
        </p:txBody>
      </p:sp>
      <p:pic>
        <p:nvPicPr>
          <p:cNvPr id="19837" name="Рисунок 19836"/>
          <p:cNvPicPr/>
          <p:nvPr/>
        </p:nvPicPr>
        <p:blipFill>
          <a:blip r:embed="rId7"/>
          <a:stretch/>
        </p:blipFill>
        <p:spPr>
          <a:xfrm>
            <a:off x="10271880" y="198000"/>
            <a:ext cx="1522080" cy="1320840"/>
          </a:xfrm>
          <a:prstGeom prst="rect">
            <a:avLst/>
          </a:prstGeom>
          <a:ln>
            <a:noFill/>
          </a:ln>
        </p:spPr>
      </p:pic>
      <p:sp>
        <p:nvSpPr>
          <p:cNvPr id="19838" name="Freeform 884"/>
          <p:cNvSpPr/>
          <p:nvPr/>
        </p:nvSpPr>
        <p:spPr>
          <a:xfrm>
            <a:off x="10266840" y="193320"/>
            <a:ext cx="1532520" cy="1331280"/>
          </a:xfrm>
          <a:custGeom>
            <a:avLst/>
            <a:gdLst/>
            <a:ahLst/>
            <a:cxnLst/>
            <a:rect l="0" t="0" r="r" b="b"/>
            <a:pathLst>
              <a:path w="4257" h="3698">
                <a:moveTo>
                  <a:pt x="0" y="3697"/>
                </a:moveTo>
                <a:lnTo>
                  <a:pt x="4256" y="3697"/>
                </a:lnTo>
                <a:lnTo>
                  <a:pt x="4256" y="0"/>
                </a:lnTo>
                <a:lnTo>
                  <a:pt x="0" y="0"/>
                </a:lnTo>
                <a:lnTo>
                  <a:pt x="0" y="3697"/>
                </a:lnTo>
                <a:close/>
              </a:path>
            </a:pathLst>
          </a:custGeom>
          <a:noFill/>
          <a:ln w="9000">
            <a:solidFill>
              <a:srgbClr val="C00000"/>
            </a:solidFill>
            <a:round/>
          </a:ln>
        </p:spPr>
      </p:sp>
      <p:sp>
        <p:nvSpPr>
          <p:cNvPr id="19839" name="TextShape 885"/>
          <p:cNvSpPr txBox="1"/>
          <p:nvPr/>
        </p:nvSpPr>
        <p:spPr>
          <a:xfrm>
            <a:off x="1409400" y="5237280"/>
            <a:ext cx="2786760" cy="340200"/>
          </a:xfrm>
          <a:prstGeom prst="rect">
            <a:avLst/>
          </a:prstGeom>
          <a:noFill/>
          <a:ln>
            <a:noFill/>
          </a:ln>
        </p:spPr>
        <p:txBody>
          <a:bodyPr lIns="0" tIns="0" rIns="0" bIns="0">
            <a:noAutofit/>
          </a:bodyPr>
          <a:lstStyle/>
          <a:p>
            <a:r>
              <a:rPr lang="en-US" sz="2400" b="1" i="1" strike="noStrike" spc="-1">
                <a:solidFill>
                  <a:srgbClr val="003399"/>
                </a:solidFill>
                <a:latin typeface="Arial"/>
              </a:rPr>
              <a:t>Определить цель</a:t>
            </a:r>
            <a:endParaRPr lang="en-US" sz="24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0" name="Freeform 1"/>
          <p:cNvSpPr/>
          <p:nvPr/>
        </p:nvSpPr>
        <p:spPr>
          <a:xfrm>
            <a:off x="0" y="-360"/>
            <a:ext cx="12192480" cy="6858720"/>
          </a:xfrm>
          <a:custGeom>
            <a:avLst/>
            <a:gdLst/>
            <a:ahLst/>
            <a:cxnLst/>
            <a:rect l="0" t="0" r="r" b="b"/>
            <a:pathLst>
              <a:path w="33868" h="19052">
                <a:moveTo>
                  <a:pt x="0" y="19051"/>
                </a:moveTo>
                <a:lnTo>
                  <a:pt x="33867" y="19051"/>
                </a:lnTo>
                <a:lnTo>
                  <a:pt x="33867" y="0"/>
                </a:lnTo>
                <a:lnTo>
                  <a:pt x="0" y="0"/>
                </a:lnTo>
                <a:lnTo>
                  <a:pt x="0" y="19051"/>
                </a:lnTo>
                <a:close/>
              </a:path>
            </a:pathLst>
          </a:custGeom>
          <a:solidFill>
            <a:srgbClr val="FFFFFF"/>
          </a:solidFill>
          <a:ln>
            <a:noFill/>
          </a:ln>
        </p:spPr>
      </p:sp>
      <p:sp>
        <p:nvSpPr>
          <p:cNvPr id="19841" name="Line 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19842" name="Line 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19843" name="Freeform 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19844" name="Freeform 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19845" name="Freeform 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19846" name="Freeform 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19847" name="Freeform 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19848" name="Freeform 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19849" name="Freeform 1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19850" name="Freeform 1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pic>
        <p:nvPicPr>
          <p:cNvPr id="19851" name="Рисунок 19850"/>
          <p:cNvPicPr/>
          <p:nvPr/>
        </p:nvPicPr>
        <p:blipFill>
          <a:blip r:embed="rId2"/>
          <a:stretch/>
        </p:blipFill>
        <p:spPr>
          <a:xfrm>
            <a:off x="2043720" y="120240"/>
            <a:ext cx="5643720" cy="786960"/>
          </a:xfrm>
          <a:prstGeom prst="rect">
            <a:avLst/>
          </a:prstGeom>
          <a:ln>
            <a:noFill/>
          </a:ln>
        </p:spPr>
      </p:pic>
      <p:pic>
        <p:nvPicPr>
          <p:cNvPr id="19852" name="Рисунок 19851"/>
          <p:cNvPicPr/>
          <p:nvPr/>
        </p:nvPicPr>
        <p:blipFill>
          <a:blip r:embed="rId3"/>
          <a:stretch/>
        </p:blipFill>
        <p:spPr>
          <a:xfrm>
            <a:off x="1694520" y="547200"/>
            <a:ext cx="6439320" cy="786960"/>
          </a:xfrm>
          <a:prstGeom prst="rect">
            <a:avLst/>
          </a:prstGeom>
          <a:ln>
            <a:noFill/>
          </a:ln>
        </p:spPr>
      </p:pic>
      <p:sp>
        <p:nvSpPr>
          <p:cNvPr id="19853" name="TextShape 12"/>
          <p:cNvSpPr txBox="1"/>
          <p:nvPr/>
        </p:nvSpPr>
        <p:spPr>
          <a:xfrm>
            <a:off x="2264760" y="258840"/>
            <a:ext cx="5315040" cy="396720"/>
          </a:xfrm>
          <a:prstGeom prst="rect">
            <a:avLst/>
          </a:prstGeom>
          <a:noFill/>
          <a:ln>
            <a:noFill/>
          </a:ln>
        </p:spPr>
        <p:txBody>
          <a:bodyPr lIns="0" tIns="0" rIns="0" bIns="0">
            <a:noAutofit/>
          </a:bodyPr>
          <a:lstStyle/>
          <a:p>
            <a:r>
              <a:rPr lang="en-US" sz="2800" b="1" strike="noStrike" spc="-1">
                <a:solidFill>
                  <a:srgbClr val="2C3C43"/>
                </a:solidFill>
                <a:latin typeface="Arial"/>
              </a:rPr>
              <a:t>В  КАЧЕСТВЕ  РЕЗУЛЬТАТОВ </a:t>
            </a:r>
            <a:endParaRPr lang="en-US" sz="2800" b="0" strike="noStrike" spc="-1">
              <a:latin typeface="Times New Roman"/>
            </a:endParaRPr>
          </a:p>
        </p:txBody>
      </p:sp>
      <p:pic>
        <p:nvPicPr>
          <p:cNvPr id="19854" name="Рисунок 19853"/>
          <p:cNvPicPr/>
          <p:nvPr/>
        </p:nvPicPr>
        <p:blipFill>
          <a:blip r:embed="rId4"/>
          <a:stretch/>
        </p:blipFill>
        <p:spPr>
          <a:xfrm>
            <a:off x="1940040" y="973800"/>
            <a:ext cx="5742720" cy="786960"/>
          </a:xfrm>
          <a:prstGeom prst="rect">
            <a:avLst/>
          </a:prstGeom>
          <a:ln>
            <a:noFill/>
          </a:ln>
        </p:spPr>
      </p:pic>
      <p:sp>
        <p:nvSpPr>
          <p:cNvPr id="19855" name="TextShape 13"/>
          <p:cNvSpPr txBox="1"/>
          <p:nvPr/>
        </p:nvSpPr>
        <p:spPr>
          <a:xfrm>
            <a:off x="1915560" y="686160"/>
            <a:ext cx="6000840" cy="396720"/>
          </a:xfrm>
          <a:prstGeom prst="rect">
            <a:avLst/>
          </a:prstGeom>
          <a:noFill/>
          <a:ln>
            <a:noFill/>
          </a:ln>
        </p:spPr>
        <p:txBody>
          <a:bodyPr lIns="0" tIns="0" rIns="0" bIns="0">
            <a:noAutofit/>
          </a:bodyPr>
          <a:lstStyle/>
          <a:p>
            <a:r>
              <a:rPr lang="en-US" sz="2800" b="1" strike="noStrike" spc="-1">
                <a:solidFill>
                  <a:srgbClr val="2C3C43"/>
                </a:solidFill>
                <a:latin typeface="Arial"/>
              </a:rPr>
              <a:t>ВСТУПИТЕЛЬНЫХ  ИСПЫТАНИЙ  </a:t>
            </a:r>
            <a:endParaRPr lang="en-US" sz="2800" b="0" strike="noStrike" spc="-1">
              <a:latin typeface="Times New Roman"/>
            </a:endParaRPr>
          </a:p>
        </p:txBody>
      </p:sp>
      <p:sp>
        <p:nvSpPr>
          <p:cNvPr id="19856" name="TextShape 14"/>
          <p:cNvSpPr txBox="1"/>
          <p:nvPr/>
        </p:nvSpPr>
        <p:spPr>
          <a:xfrm>
            <a:off x="2161080" y="1112760"/>
            <a:ext cx="5347080" cy="396720"/>
          </a:xfrm>
          <a:prstGeom prst="rect">
            <a:avLst/>
          </a:prstGeom>
          <a:noFill/>
          <a:ln>
            <a:noFill/>
          </a:ln>
        </p:spPr>
        <p:txBody>
          <a:bodyPr lIns="0" tIns="0" rIns="0" bIns="0">
            <a:noAutofit/>
          </a:bodyPr>
          <a:lstStyle/>
          <a:p>
            <a:r>
              <a:rPr lang="en-US" sz="2800" b="1" strike="noStrike" spc="-1">
                <a:solidFill>
                  <a:srgbClr val="2C3C43"/>
                </a:solidFill>
                <a:latin typeface="Arial"/>
              </a:rPr>
              <a:t>ВУЗ  МОЖЕТ  ЗАСЧИТЫВАТЬ:</a:t>
            </a:r>
            <a:endParaRPr lang="en-US" sz="2800" b="0" strike="noStrike" spc="-1">
              <a:latin typeface="Times New Roman"/>
            </a:endParaRPr>
          </a:p>
        </p:txBody>
      </p:sp>
      <p:sp>
        <p:nvSpPr>
          <p:cNvPr id="19857" name="TextShape 15"/>
          <p:cNvSpPr txBox="1"/>
          <p:nvPr/>
        </p:nvSpPr>
        <p:spPr>
          <a:xfrm>
            <a:off x="2010960" y="1823400"/>
            <a:ext cx="354600" cy="396720"/>
          </a:xfrm>
          <a:prstGeom prst="rect">
            <a:avLst/>
          </a:prstGeom>
          <a:noFill/>
          <a:ln>
            <a:noFill/>
          </a:ln>
        </p:spPr>
        <p:txBody>
          <a:bodyPr lIns="0" tIns="0" rIns="0" bIns="0">
            <a:noAutofit/>
          </a:bodyPr>
          <a:lstStyle/>
          <a:p>
            <a:r>
              <a:rPr lang="en-US" sz="2800" b="0" strike="noStrike" spc="-1">
                <a:solidFill>
                  <a:srgbClr val="161E22"/>
                </a:solidFill>
                <a:latin typeface="Arial"/>
              </a:rPr>
              <a:t>1.</a:t>
            </a:r>
            <a:endParaRPr lang="en-US" sz="2800" b="0" strike="noStrike" spc="-1">
              <a:latin typeface="Times New Roman"/>
            </a:endParaRPr>
          </a:p>
        </p:txBody>
      </p:sp>
      <p:sp>
        <p:nvSpPr>
          <p:cNvPr id="19858" name="TextShape 16"/>
          <p:cNvSpPr txBox="1"/>
          <p:nvPr/>
        </p:nvSpPr>
        <p:spPr>
          <a:xfrm>
            <a:off x="2754720" y="1823400"/>
            <a:ext cx="1463760" cy="396720"/>
          </a:xfrm>
          <a:prstGeom prst="rect">
            <a:avLst/>
          </a:prstGeom>
          <a:noFill/>
          <a:ln>
            <a:noFill/>
          </a:ln>
        </p:spPr>
        <p:txBody>
          <a:bodyPr lIns="0" tIns="0" rIns="0" bIns="0">
            <a:noAutofit/>
          </a:bodyPr>
          <a:lstStyle/>
          <a:p>
            <a:r>
              <a:rPr lang="en-US" sz="2800" b="0" strike="noStrike" spc="-1">
                <a:solidFill>
                  <a:srgbClr val="161E22"/>
                </a:solidFill>
                <a:latin typeface="Arial"/>
              </a:rPr>
              <a:t>Аттестат</a:t>
            </a:r>
            <a:endParaRPr lang="en-US" sz="2800" b="0" strike="noStrike" spc="-1">
              <a:latin typeface="Times New Roman"/>
            </a:endParaRPr>
          </a:p>
        </p:txBody>
      </p:sp>
      <p:sp>
        <p:nvSpPr>
          <p:cNvPr id="19859" name="TextShape 17"/>
          <p:cNvSpPr txBox="1"/>
          <p:nvPr/>
        </p:nvSpPr>
        <p:spPr>
          <a:xfrm>
            <a:off x="2010960" y="2250360"/>
            <a:ext cx="354600" cy="396720"/>
          </a:xfrm>
          <a:prstGeom prst="rect">
            <a:avLst/>
          </a:prstGeom>
          <a:noFill/>
          <a:ln>
            <a:noFill/>
          </a:ln>
        </p:spPr>
        <p:txBody>
          <a:bodyPr lIns="0" tIns="0" rIns="0" bIns="0">
            <a:noAutofit/>
          </a:bodyPr>
          <a:lstStyle/>
          <a:p>
            <a:r>
              <a:rPr lang="en-US" sz="2800" b="0" strike="noStrike" spc="-1">
                <a:solidFill>
                  <a:srgbClr val="161E22"/>
                </a:solidFill>
                <a:latin typeface="Arial"/>
              </a:rPr>
              <a:t>2.</a:t>
            </a:r>
            <a:endParaRPr lang="en-US" sz="2800" b="0" strike="noStrike" spc="-1">
              <a:latin typeface="Times New Roman"/>
            </a:endParaRPr>
          </a:p>
        </p:txBody>
      </p:sp>
      <p:sp>
        <p:nvSpPr>
          <p:cNvPr id="19860" name="TextShape 18"/>
          <p:cNvSpPr txBox="1"/>
          <p:nvPr/>
        </p:nvSpPr>
        <p:spPr>
          <a:xfrm>
            <a:off x="2754720" y="2250360"/>
            <a:ext cx="2728800" cy="396720"/>
          </a:xfrm>
          <a:prstGeom prst="rect">
            <a:avLst/>
          </a:prstGeom>
          <a:noFill/>
          <a:ln>
            <a:noFill/>
          </a:ln>
        </p:spPr>
        <p:txBody>
          <a:bodyPr lIns="0" tIns="0" rIns="0" bIns="0">
            <a:noAutofit/>
          </a:bodyPr>
          <a:lstStyle/>
          <a:p>
            <a:r>
              <a:rPr lang="en-US" sz="2800" b="0" strike="noStrike" spc="-1">
                <a:solidFill>
                  <a:srgbClr val="161E22"/>
                </a:solidFill>
                <a:latin typeface="Arial"/>
              </a:rPr>
              <a:t>Результаты ЕГЭ</a:t>
            </a:r>
            <a:endParaRPr lang="en-US" sz="2800" b="0" strike="noStrike" spc="-1">
              <a:latin typeface="Times New Roman"/>
            </a:endParaRPr>
          </a:p>
        </p:txBody>
      </p:sp>
      <p:sp>
        <p:nvSpPr>
          <p:cNvPr id="19861" name="TextShape 19"/>
          <p:cNvSpPr txBox="1"/>
          <p:nvPr/>
        </p:nvSpPr>
        <p:spPr>
          <a:xfrm>
            <a:off x="2010960" y="2676600"/>
            <a:ext cx="354960" cy="396720"/>
          </a:xfrm>
          <a:prstGeom prst="rect">
            <a:avLst/>
          </a:prstGeom>
          <a:noFill/>
          <a:ln>
            <a:noFill/>
          </a:ln>
        </p:spPr>
        <p:txBody>
          <a:bodyPr lIns="0" tIns="0" rIns="0" bIns="0">
            <a:noAutofit/>
          </a:bodyPr>
          <a:lstStyle/>
          <a:p>
            <a:r>
              <a:rPr lang="en-US" sz="2800" b="0" strike="noStrike" spc="-1">
                <a:solidFill>
                  <a:srgbClr val="161E22"/>
                </a:solidFill>
                <a:latin typeface="Arial"/>
              </a:rPr>
              <a:t>3.</a:t>
            </a:r>
            <a:endParaRPr lang="en-US" sz="2800" b="0" strike="noStrike" spc="-1">
              <a:latin typeface="Times New Roman"/>
            </a:endParaRPr>
          </a:p>
        </p:txBody>
      </p:sp>
      <p:sp>
        <p:nvSpPr>
          <p:cNvPr id="19862" name="TextShape 20"/>
          <p:cNvSpPr txBox="1"/>
          <p:nvPr/>
        </p:nvSpPr>
        <p:spPr>
          <a:xfrm>
            <a:off x="2754720" y="2676600"/>
            <a:ext cx="6585840" cy="396720"/>
          </a:xfrm>
          <a:prstGeom prst="rect">
            <a:avLst/>
          </a:prstGeom>
          <a:noFill/>
          <a:ln>
            <a:noFill/>
          </a:ln>
        </p:spPr>
        <p:txBody>
          <a:bodyPr lIns="0" tIns="0" rIns="0" bIns="0">
            <a:noAutofit/>
          </a:bodyPr>
          <a:lstStyle/>
          <a:p>
            <a:r>
              <a:rPr lang="en-US" sz="2800" b="0" strike="noStrike" spc="-1">
                <a:solidFill>
                  <a:srgbClr val="161E22"/>
                </a:solidFill>
                <a:latin typeface="Arial"/>
              </a:rPr>
              <a:t>Результаты всероссийской олимпиады.</a:t>
            </a:r>
            <a:endParaRPr lang="en-US" sz="2800" b="0" strike="noStrike" spc="-1">
              <a:latin typeface="Times New Roman"/>
            </a:endParaRPr>
          </a:p>
        </p:txBody>
      </p:sp>
      <p:sp>
        <p:nvSpPr>
          <p:cNvPr id="19863" name="TextShape 21"/>
          <p:cNvSpPr txBox="1"/>
          <p:nvPr/>
        </p:nvSpPr>
        <p:spPr>
          <a:xfrm>
            <a:off x="2010960" y="3103920"/>
            <a:ext cx="354600" cy="396720"/>
          </a:xfrm>
          <a:prstGeom prst="rect">
            <a:avLst/>
          </a:prstGeom>
          <a:noFill/>
          <a:ln>
            <a:noFill/>
          </a:ln>
        </p:spPr>
        <p:txBody>
          <a:bodyPr lIns="0" tIns="0" rIns="0" bIns="0">
            <a:noAutofit/>
          </a:bodyPr>
          <a:lstStyle/>
          <a:p>
            <a:r>
              <a:rPr lang="en-US" sz="2800" b="0" strike="noStrike" spc="-1">
                <a:solidFill>
                  <a:srgbClr val="161E22"/>
                </a:solidFill>
                <a:latin typeface="Arial"/>
              </a:rPr>
              <a:t>4.</a:t>
            </a:r>
            <a:endParaRPr lang="en-US" sz="2800" b="0" strike="noStrike" spc="-1">
              <a:latin typeface="Times New Roman"/>
            </a:endParaRPr>
          </a:p>
        </p:txBody>
      </p:sp>
      <p:sp>
        <p:nvSpPr>
          <p:cNvPr id="19864" name="TextShape 22"/>
          <p:cNvSpPr txBox="1"/>
          <p:nvPr/>
        </p:nvSpPr>
        <p:spPr>
          <a:xfrm>
            <a:off x="2754720" y="3103920"/>
            <a:ext cx="6941680" cy="396720"/>
          </a:xfrm>
          <a:prstGeom prst="rect">
            <a:avLst/>
          </a:prstGeom>
          <a:noFill/>
          <a:ln>
            <a:noFill/>
          </a:ln>
        </p:spPr>
        <p:txBody>
          <a:bodyPr lIns="0" tIns="0" rIns="0" bIns="0">
            <a:noAutofit/>
          </a:bodyPr>
          <a:lstStyle/>
          <a:p>
            <a:r>
              <a:rPr lang="ru-RU" sz="2800" b="0" strike="noStrike" spc="-1" dirty="0" smtClean="0">
                <a:latin typeface="Times New Roman"/>
              </a:rPr>
              <a:t>Медаль «За особые успехи в учении» 1 и 2 степени</a:t>
            </a:r>
            <a:endParaRPr lang="en-US" sz="2800" b="0" strike="noStrike" spc="-1" dirty="0">
              <a:latin typeface="Times New Roman"/>
            </a:endParaRPr>
          </a:p>
        </p:txBody>
      </p:sp>
      <p:sp>
        <p:nvSpPr>
          <p:cNvPr id="19865" name="TextShape 23"/>
          <p:cNvSpPr txBox="1"/>
          <p:nvPr/>
        </p:nvSpPr>
        <p:spPr>
          <a:xfrm>
            <a:off x="2754720" y="3530520"/>
            <a:ext cx="3341520" cy="396720"/>
          </a:xfrm>
          <a:prstGeom prst="rect">
            <a:avLst/>
          </a:prstGeom>
          <a:noFill/>
          <a:ln>
            <a:noFill/>
          </a:ln>
        </p:spPr>
        <p:txBody>
          <a:bodyPr lIns="0" tIns="0" rIns="0" bIns="0">
            <a:noAutofit/>
          </a:bodyPr>
          <a:lstStyle/>
          <a:p>
            <a:r>
              <a:rPr lang="en-US" sz="2800" b="0" strike="noStrike" spc="-1" dirty="0" smtClean="0">
                <a:solidFill>
                  <a:srgbClr val="161E22"/>
                </a:solidFill>
                <a:latin typeface="Arial"/>
              </a:rPr>
              <a:t>!</a:t>
            </a:r>
            <a:endParaRPr lang="en-US" sz="2800" b="0" strike="noStrike" spc="-1" dirty="0">
              <a:latin typeface="Times New Roman"/>
            </a:endParaRPr>
          </a:p>
        </p:txBody>
      </p:sp>
      <p:sp>
        <p:nvSpPr>
          <p:cNvPr id="19866" name="TextShape 24"/>
          <p:cNvSpPr txBox="1"/>
          <p:nvPr/>
        </p:nvSpPr>
        <p:spPr>
          <a:xfrm>
            <a:off x="2010960" y="3957120"/>
            <a:ext cx="354960" cy="396720"/>
          </a:xfrm>
          <a:prstGeom prst="rect">
            <a:avLst/>
          </a:prstGeom>
          <a:noFill/>
          <a:ln>
            <a:noFill/>
          </a:ln>
        </p:spPr>
        <p:txBody>
          <a:bodyPr lIns="0" tIns="0" rIns="0" bIns="0">
            <a:noAutofit/>
          </a:bodyPr>
          <a:lstStyle/>
          <a:p>
            <a:r>
              <a:rPr lang="en-US" sz="2800" b="0" strike="noStrike" spc="-1">
                <a:solidFill>
                  <a:srgbClr val="161E22"/>
                </a:solidFill>
                <a:latin typeface="Arial"/>
              </a:rPr>
              <a:t>5.</a:t>
            </a:r>
            <a:endParaRPr lang="en-US" sz="2800" b="0" strike="noStrike" spc="-1">
              <a:latin typeface="Times New Roman"/>
            </a:endParaRPr>
          </a:p>
        </p:txBody>
      </p:sp>
      <p:sp>
        <p:nvSpPr>
          <p:cNvPr id="19867" name="TextShape 25"/>
          <p:cNvSpPr txBox="1"/>
          <p:nvPr/>
        </p:nvSpPr>
        <p:spPr>
          <a:xfrm>
            <a:off x="2754720" y="3957120"/>
            <a:ext cx="4984200" cy="396720"/>
          </a:xfrm>
          <a:prstGeom prst="rect">
            <a:avLst/>
          </a:prstGeom>
          <a:noFill/>
          <a:ln>
            <a:noFill/>
          </a:ln>
        </p:spPr>
        <p:txBody>
          <a:bodyPr lIns="0" tIns="0" rIns="0" bIns="0">
            <a:noAutofit/>
          </a:bodyPr>
          <a:lstStyle/>
          <a:p>
            <a:r>
              <a:rPr lang="en-US" sz="2800" b="0" strike="noStrike" spc="-1">
                <a:solidFill>
                  <a:srgbClr val="161E22"/>
                </a:solidFill>
                <a:latin typeface="Arial"/>
              </a:rPr>
              <a:t>Портфолио, подтвержденное </a:t>
            </a:r>
            <a:endParaRPr lang="en-US" sz="2800" b="0" strike="noStrike" spc="-1">
              <a:latin typeface="Times New Roman"/>
            </a:endParaRPr>
          </a:p>
        </p:txBody>
      </p:sp>
      <p:sp>
        <p:nvSpPr>
          <p:cNvPr id="19868" name="TextShape 26"/>
          <p:cNvSpPr txBox="1"/>
          <p:nvPr/>
        </p:nvSpPr>
        <p:spPr>
          <a:xfrm>
            <a:off x="2754720" y="4384440"/>
            <a:ext cx="2526120" cy="396720"/>
          </a:xfrm>
          <a:prstGeom prst="rect">
            <a:avLst/>
          </a:prstGeom>
          <a:noFill/>
          <a:ln>
            <a:noFill/>
          </a:ln>
        </p:spPr>
        <p:txBody>
          <a:bodyPr lIns="0" tIns="0" rIns="0" bIns="0">
            <a:noAutofit/>
          </a:bodyPr>
          <a:lstStyle/>
          <a:p>
            <a:r>
              <a:rPr lang="en-US" sz="2800" b="0" strike="noStrike" spc="-1">
                <a:solidFill>
                  <a:srgbClr val="161E22"/>
                </a:solidFill>
                <a:latin typeface="Arial"/>
              </a:rPr>
              <a:t>документально</a:t>
            </a:r>
            <a:endParaRPr lang="en-US" sz="2800" b="0" strike="noStrike" spc="-1">
              <a:latin typeface="Times New Roman"/>
            </a:endParaRPr>
          </a:p>
        </p:txBody>
      </p:sp>
      <p:sp>
        <p:nvSpPr>
          <p:cNvPr id="19869" name="TextShape 27"/>
          <p:cNvSpPr txBox="1"/>
          <p:nvPr/>
        </p:nvSpPr>
        <p:spPr>
          <a:xfrm>
            <a:off x="2010960" y="4811040"/>
            <a:ext cx="354600" cy="396720"/>
          </a:xfrm>
          <a:prstGeom prst="rect">
            <a:avLst/>
          </a:prstGeom>
          <a:noFill/>
          <a:ln>
            <a:noFill/>
          </a:ln>
        </p:spPr>
        <p:txBody>
          <a:bodyPr lIns="0" tIns="0" rIns="0" bIns="0">
            <a:noAutofit/>
          </a:bodyPr>
          <a:lstStyle/>
          <a:p>
            <a:r>
              <a:rPr lang="en-US" sz="2800" b="0" strike="noStrike" spc="-1" dirty="0">
                <a:solidFill>
                  <a:srgbClr val="161E22"/>
                </a:solidFill>
                <a:latin typeface="Arial"/>
              </a:rPr>
              <a:t>6.</a:t>
            </a:r>
            <a:endParaRPr lang="en-US" sz="2800" b="0" strike="noStrike" spc="-1" dirty="0">
              <a:latin typeface="Times New Roman"/>
            </a:endParaRPr>
          </a:p>
        </p:txBody>
      </p:sp>
      <p:sp>
        <p:nvSpPr>
          <p:cNvPr id="19870" name="TextShape 28"/>
          <p:cNvSpPr txBox="1"/>
          <p:nvPr/>
        </p:nvSpPr>
        <p:spPr>
          <a:xfrm>
            <a:off x="2754720" y="4811040"/>
            <a:ext cx="2730240" cy="396720"/>
          </a:xfrm>
          <a:prstGeom prst="rect">
            <a:avLst/>
          </a:prstGeom>
          <a:noFill/>
          <a:ln>
            <a:noFill/>
          </a:ln>
        </p:spPr>
        <p:txBody>
          <a:bodyPr lIns="0" tIns="0" rIns="0" bIns="0">
            <a:noAutofit/>
          </a:bodyPr>
          <a:lstStyle/>
          <a:p>
            <a:r>
              <a:rPr lang="en-US" sz="2800" b="0" strike="noStrike" spc="-1">
                <a:solidFill>
                  <a:srgbClr val="161E22"/>
                </a:solidFill>
                <a:latin typeface="Arial"/>
              </a:rPr>
              <a:t>Результаты ГТО</a:t>
            </a:r>
            <a:endParaRPr lang="en-US" sz="2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p:nvPr>
        </p:nvSpPr>
        <p:spPr>
          <a:xfrm>
            <a:off x="119336" y="764704"/>
            <a:ext cx="11881320" cy="5832648"/>
          </a:xfrm>
        </p:spPr>
        <p:txBody>
          <a:bodyPr/>
          <a:lstStyle/>
          <a:p>
            <a:pPr algn="ctr"/>
            <a:r>
              <a:rPr lang="ru-RU" sz="2800" dirty="0" smtClean="0"/>
              <a:t>      Информационные ресурсы</a:t>
            </a:r>
          </a:p>
          <a:p>
            <a:pPr algn="l"/>
            <a:r>
              <a:rPr lang="ru-RU" sz="2400" b="1" i="1" spc="-1" dirty="0">
                <a:solidFill>
                  <a:srgbClr val="003399"/>
                </a:solidFill>
                <a:latin typeface="Arial"/>
              </a:rPr>
              <a:t>1</a:t>
            </a:r>
            <a:r>
              <a:rPr lang="ru-RU" sz="2400" b="1" i="1" spc="-1" dirty="0" smtClean="0">
                <a:solidFill>
                  <a:srgbClr val="003399"/>
                </a:solidFill>
                <a:latin typeface="Arial"/>
              </a:rPr>
              <a:t>.</a:t>
            </a:r>
            <a:r>
              <a:rPr lang="en-US" sz="2400" b="1" i="1" strike="noStrike" spc="-1" dirty="0" err="1" smtClean="0">
                <a:solidFill>
                  <a:srgbClr val="003399"/>
                </a:solidFill>
                <a:latin typeface="Arial"/>
              </a:rPr>
              <a:t>Информационный</a:t>
            </a:r>
            <a:r>
              <a:rPr lang="en-US" sz="2400" b="1" i="1" strike="noStrike" spc="-1" dirty="0" smtClean="0">
                <a:solidFill>
                  <a:srgbClr val="003399"/>
                </a:solidFill>
                <a:latin typeface="Arial"/>
              </a:rPr>
              <a:t> </a:t>
            </a:r>
            <a:r>
              <a:rPr lang="en-US" sz="2400" b="1" i="1" strike="noStrike" spc="-1" dirty="0" err="1" smtClean="0">
                <a:solidFill>
                  <a:srgbClr val="003399"/>
                </a:solidFill>
                <a:latin typeface="Arial"/>
              </a:rPr>
              <a:t>портал</a:t>
            </a:r>
            <a:r>
              <a:rPr lang="en-US" sz="2400" b="1" i="1" strike="noStrike" spc="-1" dirty="0" smtClean="0">
                <a:solidFill>
                  <a:srgbClr val="003399"/>
                </a:solidFill>
                <a:latin typeface="Arial"/>
              </a:rPr>
              <a:t> ЕГЭ </a:t>
            </a:r>
            <a:r>
              <a:rPr lang="en-US" sz="2400" b="1" i="1" strike="noStrike" spc="-1" dirty="0" smtClean="0">
                <a:solidFill>
                  <a:srgbClr val="C00000"/>
                </a:solidFill>
                <a:latin typeface="Arial"/>
              </a:rPr>
              <a:t>http://ege.edu.ru/ </a:t>
            </a:r>
            <a:endParaRPr lang="ru-RU" sz="2400" b="1" i="1" strike="noStrike" spc="-1" dirty="0" smtClean="0">
              <a:solidFill>
                <a:srgbClr val="C00000"/>
              </a:solidFill>
              <a:latin typeface="Arial"/>
            </a:endParaRPr>
          </a:p>
          <a:p>
            <a:pPr algn="l"/>
            <a:r>
              <a:rPr lang="ru-RU" sz="2400" b="1" i="1" strike="noStrike" spc="-1" dirty="0" smtClean="0">
                <a:solidFill>
                  <a:srgbClr val="003399"/>
                </a:solidFill>
                <a:latin typeface="Arial"/>
              </a:rPr>
              <a:t>2.</a:t>
            </a:r>
            <a:r>
              <a:rPr lang="en-US" sz="2400" b="1" i="1" strike="noStrike" spc="-1" dirty="0" err="1" smtClean="0">
                <a:solidFill>
                  <a:srgbClr val="003399"/>
                </a:solidFill>
                <a:latin typeface="Arial"/>
              </a:rPr>
              <a:t>Официальный</a:t>
            </a:r>
            <a:r>
              <a:rPr lang="en-US" sz="2400" b="1" i="1" strike="noStrike" spc="-1" dirty="0" smtClean="0">
                <a:solidFill>
                  <a:srgbClr val="003399"/>
                </a:solidFill>
                <a:latin typeface="Arial"/>
              </a:rPr>
              <a:t> </a:t>
            </a:r>
            <a:r>
              <a:rPr lang="en-US" sz="2400" b="1" i="1" strike="noStrike" spc="-1" dirty="0" err="1" smtClean="0">
                <a:solidFill>
                  <a:srgbClr val="003399"/>
                </a:solidFill>
                <a:latin typeface="Arial"/>
              </a:rPr>
              <a:t>сайт</a:t>
            </a:r>
            <a:r>
              <a:rPr lang="en-US" sz="2400" b="1" i="1" strike="noStrike" spc="-1" dirty="0" smtClean="0">
                <a:solidFill>
                  <a:srgbClr val="003399"/>
                </a:solidFill>
                <a:latin typeface="Arial"/>
              </a:rPr>
              <a:t> </a:t>
            </a:r>
            <a:r>
              <a:rPr lang="en-US" sz="2400" b="1" i="1" strike="noStrike" spc="-1" dirty="0" err="1" smtClean="0">
                <a:solidFill>
                  <a:srgbClr val="003399"/>
                </a:solidFill>
                <a:latin typeface="Arial"/>
              </a:rPr>
              <a:t>Рособрнадзора</a:t>
            </a:r>
            <a:r>
              <a:rPr lang="en-US" sz="2400" b="1" i="1" strike="noStrike" spc="-1" dirty="0" smtClean="0">
                <a:solidFill>
                  <a:srgbClr val="C00000"/>
                </a:solidFill>
                <a:latin typeface="Arial"/>
              </a:rPr>
              <a:t> </a:t>
            </a:r>
            <a:r>
              <a:rPr lang="en-US" sz="2400" b="1" i="1" strike="noStrike" spc="-1" dirty="0" smtClean="0">
                <a:solidFill>
                  <a:srgbClr val="FF0000"/>
                </a:solidFill>
                <a:latin typeface="Arial"/>
                <a:hlinkClick r:id="rId2"/>
              </a:rPr>
              <a:t>http://obrnadzor.gov.ru/</a:t>
            </a:r>
            <a:endParaRPr lang="ru-RU" sz="2400" b="1" i="1" strike="noStrike" spc="-1" dirty="0" smtClean="0">
              <a:solidFill>
                <a:srgbClr val="FF0000"/>
              </a:solidFill>
              <a:latin typeface="Arial"/>
            </a:endParaRPr>
          </a:p>
          <a:p>
            <a:pPr algn="l"/>
            <a:r>
              <a:rPr lang="ru-RU" sz="2400" b="1" i="1" strike="noStrike" spc="-1" dirty="0" smtClean="0">
                <a:solidFill>
                  <a:srgbClr val="003399"/>
                </a:solidFill>
                <a:latin typeface="Arial"/>
              </a:rPr>
              <a:t>3.</a:t>
            </a:r>
            <a:r>
              <a:rPr lang="en-US" sz="2400" b="1" i="1" strike="noStrike" spc="-1" dirty="0" err="1" smtClean="0">
                <a:solidFill>
                  <a:srgbClr val="003399"/>
                </a:solidFill>
                <a:latin typeface="Arial"/>
              </a:rPr>
              <a:t>Официальный</a:t>
            </a:r>
            <a:r>
              <a:rPr lang="en-US" sz="2400" b="1" i="1" strike="noStrike" spc="-1" dirty="0" smtClean="0">
                <a:solidFill>
                  <a:srgbClr val="003399"/>
                </a:solidFill>
                <a:latin typeface="Arial"/>
              </a:rPr>
              <a:t> </a:t>
            </a:r>
            <a:r>
              <a:rPr lang="en-US" sz="2400" b="1" i="1" strike="noStrike" spc="-1" dirty="0" err="1" smtClean="0">
                <a:solidFill>
                  <a:srgbClr val="003399"/>
                </a:solidFill>
                <a:latin typeface="Arial"/>
              </a:rPr>
              <a:t>сайт</a:t>
            </a:r>
            <a:r>
              <a:rPr lang="en-US" sz="2400" b="1" i="1" strike="noStrike" spc="-1" dirty="0" smtClean="0">
                <a:solidFill>
                  <a:srgbClr val="003399"/>
                </a:solidFill>
                <a:latin typeface="Arial"/>
              </a:rPr>
              <a:t> </a:t>
            </a:r>
            <a:r>
              <a:rPr lang="en-US" sz="2400" b="1" i="1" strike="noStrike" spc="-1" dirty="0" err="1" smtClean="0">
                <a:solidFill>
                  <a:srgbClr val="003399"/>
                </a:solidFill>
                <a:latin typeface="Arial"/>
              </a:rPr>
              <a:t>Минобрнауки</a:t>
            </a:r>
            <a:r>
              <a:rPr lang="en-US" sz="2400" b="1" i="1" strike="noStrike" spc="-1" dirty="0" smtClean="0">
                <a:solidFill>
                  <a:srgbClr val="003399"/>
                </a:solidFill>
                <a:latin typeface="Arial"/>
              </a:rPr>
              <a:t> </a:t>
            </a:r>
            <a:r>
              <a:rPr lang="en-US" sz="2400" b="1" i="1" strike="noStrike" spc="-1" dirty="0" err="1" smtClean="0">
                <a:solidFill>
                  <a:srgbClr val="003399"/>
                </a:solidFill>
                <a:latin typeface="Arial"/>
              </a:rPr>
              <a:t>России</a:t>
            </a:r>
            <a:r>
              <a:rPr lang="ru-RU" sz="2400" b="1" i="1" spc="-1" dirty="0">
                <a:solidFill>
                  <a:srgbClr val="003399"/>
                </a:solidFill>
                <a:latin typeface="Arial"/>
              </a:rPr>
              <a:t> </a:t>
            </a:r>
            <a:r>
              <a:rPr lang="en-US" sz="2400" b="1" i="1" strike="noStrike" spc="-1" dirty="0" smtClean="0">
                <a:solidFill>
                  <a:srgbClr val="C00000"/>
                </a:solidFill>
                <a:latin typeface="Arial"/>
                <a:hlinkClick r:id="rId3"/>
              </a:rPr>
              <a:t>http://минобрнауки.рф/</a:t>
            </a:r>
            <a:endParaRPr lang="ru-RU" sz="2400" b="1" i="1" strike="noStrike" spc="-1" dirty="0" smtClean="0">
              <a:solidFill>
                <a:srgbClr val="C00000"/>
              </a:solidFill>
              <a:latin typeface="Arial"/>
            </a:endParaRPr>
          </a:p>
          <a:p>
            <a:pPr marL="0" indent="0" algn="l">
              <a:spcBef>
                <a:spcPts val="0"/>
              </a:spcBef>
              <a:buClr>
                <a:schemeClr val="accent3">
                  <a:lumMod val="50000"/>
                </a:schemeClr>
              </a:buClr>
              <a:buSzPct val="120000"/>
              <a:buNone/>
            </a:pPr>
            <a:r>
              <a:rPr lang="ru-RU" sz="2400" dirty="0" smtClean="0">
                <a:latin typeface="Arial" pitchFamily="34" charset="0"/>
                <a:cs typeface="Arial" pitchFamily="34" charset="0"/>
              </a:rPr>
              <a:t>4.«Федеральный институт педагогических измерений»</a:t>
            </a:r>
          </a:p>
          <a:p>
            <a:pPr marL="0" algn="l">
              <a:spcBef>
                <a:spcPts val="0"/>
              </a:spcBef>
              <a:buClr>
                <a:schemeClr val="accent3">
                  <a:lumMod val="50000"/>
                </a:schemeClr>
              </a:buClr>
              <a:buSzPct val="120000"/>
              <a:buNone/>
            </a:pPr>
            <a:r>
              <a:rPr lang="en-US" sz="2400" b="1" dirty="0" smtClean="0">
                <a:latin typeface="Arial" pitchFamily="34" charset="0"/>
                <a:cs typeface="Arial" pitchFamily="34" charset="0"/>
                <a:hlinkClick r:id="rId4"/>
              </a:rPr>
              <a:t>http://www.fipi.ru</a:t>
            </a:r>
            <a:r>
              <a:rPr lang="ru-RU" sz="2400" b="1" dirty="0" smtClean="0">
                <a:latin typeface="Arial" pitchFamily="34" charset="0"/>
                <a:cs typeface="Arial" pitchFamily="34" charset="0"/>
              </a:rPr>
              <a:t> </a:t>
            </a:r>
          </a:p>
          <a:p>
            <a:pPr algn="l"/>
            <a:r>
              <a:rPr lang="ru-RU" sz="2400" b="1" i="1" spc="-1" dirty="0" smtClean="0">
                <a:solidFill>
                  <a:schemeClr val="tx1"/>
                </a:solidFill>
                <a:latin typeface="Arial"/>
              </a:rPr>
              <a:t>5.</a:t>
            </a:r>
            <a:r>
              <a:rPr lang="ru-RU" sz="2400" dirty="0" smtClean="0">
                <a:solidFill>
                  <a:schemeClr val="tx1"/>
                </a:solidFill>
              </a:rPr>
              <a:t>.</a:t>
            </a:r>
            <a:r>
              <a:rPr lang="ru-RU" sz="2400" dirty="0" smtClean="0"/>
              <a:t>Официальный сайт </a:t>
            </a:r>
            <a:r>
              <a:rPr lang="ru-RU" sz="2400" dirty="0" err="1" smtClean="0"/>
              <a:t>минобразования</a:t>
            </a:r>
            <a:r>
              <a:rPr lang="ru-RU" sz="2400" dirty="0" smtClean="0"/>
              <a:t> Ростовской области раздела (https://minobr.donland.ru/activity/8286/ )</a:t>
            </a:r>
            <a:endParaRPr lang="ru-RU" sz="2400" dirty="0"/>
          </a:p>
          <a:p>
            <a:r>
              <a:rPr lang="ru-RU" sz="2400" dirty="0" smtClean="0"/>
              <a:t> 6. Официальный сайт государственного бюджетного учреждения Ростовской области «Ростовский областной центр обработки информации в сфере образования» (https://rcoi61.ru/ ). </a:t>
            </a:r>
          </a:p>
          <a:p>
            <a:r>
              <a:rPr lang="ru-RU" sz="2400" dirty="0" smtClean="0"/>
              <a:t>7.Специализированный сайт </a:t>
            </a:r>
            <a:r>
              <a:rPr lang="ru-RU" sz="2400" dirty="0" err="1" smtClean="0"/>
              <a:t>Telegram</a:t>
            </a:r>
            <a:r>
              <a:rPr lang="ru-RU" sz="2400" dirty="0" smtClean="0"/>
              <a:t>-канале (https://t.me/GIAvRO)</a:t>
            </a:r>
            <a:r>
              <a:rPr lang="en-US" sz="2400" b="1" i="1" strike="noStrike" spc="-1" dirty="0" smtClean="0">
                <a:solidFill>
                  <a:srgbClr val="003399"/>
                </a:solidFill>
                <a:latin typeface="Arial"/>
              </a:rPr>
              <a:t> </a:t>
            </a:r>
            <a:endParaRPr lang="ru-RU" sz="2400" b="1" i="1" strike="noStrike" spc="-1" dirty="0" smtClean="0">
              <a:solidFill>
                <a:srgbClr val="003399"/>
              </a:solidFill>
              <a:latin typeface="Arial"/>
            </a:endParaRPr>
          </a:p>
          <a:p>
            <a:r>
              <a:rPr lang="ru-RU" sz="2400" b="1" i="1" spc="-1" dirty="0" smtClean="0">
                <a:solidFill>
                  <a:srgbClr val="003399"/>
                </a:solidFill>
                <a:latin typeface="Arial"/>
              </a:rPr>
              <a:t>8. Сайт МБОУ Милютинской СОШ    </a:t>
            </a:r>
            <a:r>
              <a:rPr lang="en-US" sz="2400" dirty="0" smtClean="0">
                <a:hlinkClick r:id="rId5"/>
              </a:rPr>
              <a:t>milschool@yandex.ru</a:t>
            </a:r>
            <a:endParaRPr lang="ru-RU" sz="2400" dirty="0" smtClean="0"/>
          </a:p>
          <a:p>
            <a:r>
              <a:rPr lang="ru-RU" sz="2400" b="1" i="1" strike="noStrike" spc="-1" dirty="0" smtClean="0">
                <a:solidFill>
                  <a:srgbClr val="003399"/>
                </a:solidFill>
                <a:latin typeface="Arial"/>
              </a:rPr>
              <a:t> </a:t>
            </a:r>
          </a:p>
        </p:txBody>
      </p:sp>
    </p:spTree>
    <p:extLst>
      <p:ext uri="{BB962C8B-B14F-4D97-AF65-F5344CB8AC3E}">
        <p14:creationId xmlns:p14="http://schemas.microsoft.com/office/powerpoint/2010/main" val="19703311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p:nvPr>
        </p:nvSpPr>
        <p:spPr>
          <a:xfrm>
            <a:off x="407368" y="980728"/>
            <a:ext cx="11174192" cy="4308032"/>
          </a:xfrm>
        </p:spPr>
        <p:txBody>
          <a:bodyPr/>
          <a:lstStyle/>
          <a:p>
            <a:pPr algn="ctr"/>
            <a:r>
              <a:rPr lang="ru-RU" sz="2400" dirty="0" smtClean="0"/>
              <a:t>Проверенные способы узнать результаты ЕГЭ онлайн</a:t>
            </a:r>
          </a:p>
          <a:p>
            <a:pPr marL="342900" indent="-342900">
              <a:buAutoNum type="arabicPeriod"/>
            </a:pPr>
            <a:r>
              <a:rPr lang="ru-RU" sz="2400" dirty="0" smtClean="0"/>
              <a:t>На</a:t>
            </a:r>
            <a:r>
              <a:rPr lang="ru-RU" sz="2400" dirty="0"/>
              <a:t> </a:t>
            </a:r>
            <a:r>
              <a:rPr lang="ru-RU" sz="2400" u="sng" dirty="0">
                <a:hlinkClick r:id="rId2"/>
              </a:rPr>
              <a:t>портале </a:t>
            </a:r>
            <a:r>
              <a:rPr lang="ru-RU" sz="2400" u="sng" dirty="0" err="1">
                <a:hlinkClick r:id="rId2"/>
              </a:rPr>
              <a:t>Госуслуг</a:t>
            </a:r>
            <a:r>
              <a:rPr lang="ru-RU" sz="2400" dirty="0"/>
              <a:t> </a:t>
            </a:r>
            <a:r>
              <a:rPr lang="ru-RU" sz="2400" dirty="0" smtClean="0"/>
              <a:t>.</a:t>
            </a:r>
          </a:p>
          <a:p>
            <a:pPr marL="342900" indent="-342900">
              <a:buAutoNum type="arabicPeriod"/>
            </a:pPr>
            <a:r>
              <a:rPr lang="ru-RU" sz="2400" dirty="0" smtClean="0"/>
              <a:t>На</a:t>
            </a:r>
            <a:r>
              <a:rPr lang="ru-RU" sz="2400" dirty="0"/>
              <a:t> </a:t>
            </a:r>
            <a:r>
              <a:rPr lang="ru-RU" sz="2400" u="sng" dirty="0" smtClean="0">
                <a:hlinkClick r:id="rId3"/>
              </a:rPr>
              <a:t>официальном̆ информационном̆ портале ЕГЭ</a:t>
            </a:r>
            <a:r>
              <a:rPr lang="ru-RU" sz="2400" u="sng" dirty="0" smtClean="0"/>
              <a:t>.</a:t>
            </a:r>
            <a:r>
              <a:rPr lang="en-US" sz="2400" u="sng" dirty="0" smtClean="0"/>
              <a:t> https://checkege.rustest.ru/</a:t>
            </a:r>
            <a:endParaRPr lang="ru-RU" sz="2400" dirty="0"/>
          </a:p>
        </p:txBody>
      </p:sp>
    </p:spTree>
    <p:extLst>
      <p:ext uri="{BB962C8B-B14F-4D97-AF65-F5344CB8AC3E}">
        <p14:creationId xmlns:p14="http://schemas.microsoft.com/office/powerpoint/2010/main" val="34467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2"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3623"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3624"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3625"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3626"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3627"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3628"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3629"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3630"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3631"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3632"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3633"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3634"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3635"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3636"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3637"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3638"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3639"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3640"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3641"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3642"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3643"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3644"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3645"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3646"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3647"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3648"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3649"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3650"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3651"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3652"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3653"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3654"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3655"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3656"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3657"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3658"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3659"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3660"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3661"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3662"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3663"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3664"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3665"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3666"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3667"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3668"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3669"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3670"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3671"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3672"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3673"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3674"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3675"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3676"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3677"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3678"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3679"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3680"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3681"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3682"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3683"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3684"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3685"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3686"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3687"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3688"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3689"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3690"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3691"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3692"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3693"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3694"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3695"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3696"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3697"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3698"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3699"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3700"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3701"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3702"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3703"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3704"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3705"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3706"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3707"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3708"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3709"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3710"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3711"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3712"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3713"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3714"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3715"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3716"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3717"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3718"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3719"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3720"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3721"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3722"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3723"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3724"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3725"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3726"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3727"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3728"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3729"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3730"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3731"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3732"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3733"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3734"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3735"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3736"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3737"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3738"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3739"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3740"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3741"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3742"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3743"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3744"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3745"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3746"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3747"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3748"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3749"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3750"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3751"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3752"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3753"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3754"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3755"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3756"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3757"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3758"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3759"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3760"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3761"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3762"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3763"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3764"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3765"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3766"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3767"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3768"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3769"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3770"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3771"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3772"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3773" name="Freeform 152"/>
          <p:cNvSpPr/>
          <p:nvPr/>
        </p:nvSpPr>
        <p:spPr>
          <a:xfrm>
            <a:off x="1244880" y="46908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3774" name="Freeform 153"/>
          <p:cNvSpPr/>
          <p:nvPr/>
        </p:nvSpPr>
        <p:spPr>
          <a:xfrm>
            <a:off x="1244880" y="469080"/>
            <a:ext cx="23400" cy="10080"/>
          </a:xfrm>
          <a:custGeom>
            <a:avLst/>
            <a:gdLst/>
            <a:ahLst/>
            <a:cxnLst/>
            <a:rect l="0" t="0" r="r" b="b"/>
            <a:pathLst>
              <a:path w="65" h="28">
                <a:moveTo>
                  <a:pt x="0" y="14"/>
                </a:moveTo>
                <a:lnTo>
                  <a:pt x="32" y="0"/>
                </a:lnTo>
                <a:lnTo>
                  <a:pt x="64" y="0"/>
                </a:lnTo>
                <a:lnTo>
                  <a:pt x="0" y="27"/>
                </a:lnTo>
                <a:lnTo>
                  <a:pt x="0" y="14"/>
                </a:lnTo>
                <a:close/>
              </a:path>
            </a:pathLst>
          </a:custGeom>
          <a:solidFill>
            <a:srgbClr val="FEB810"/>
          </a:solidFill>
          <a:ln>
            <a:noFill/>
          </a:ln>
        </p:spPr>
      </p:sp>
      <p:sp>
        <p:nvSpPr>
          <p:cNvPr id="3775" name="Freeform 154"/>
          <p:cNvSpPr/>
          <p:nvPr/>
        </p:nvSpPr>
        <p:spPr>
          <a:xfrm>
            <a:off x="1244880" y="469080"/>
            <a:ext cx="34920" cy="14400"/>
          </a:xfrm>
          <a:custGeom>
            <a:avLst/>
            <a:gdLst/>
            <a:ahLst/>
            <a:cxnLst/>
            <a:rect l="0" t="0" r="r" b="b"/>
            <a:pathLst>
              <a:path w="97" h="40">
                <a:moveTo>
                  <a:pt x="0" y="27"/>
                </a:moveTo>
                <a:lnTo>
                  <a:pt x="63" y="0"/>
                </a:lnTo>
                <a:lnTo>
                  <a:pt x="96" y="0"/>
                </a:lnTo>
                <a:lnTo>
                  <a:pt x="0" y="39"/>
                </a:lnTo>
                <a:lnTo>
                  <a:pt x="0" y="27"/>
                </a:lnTo>
                <a:close/>
              </a:path>
            </a:pathLst>
          </a:custGeom>
          <a:solidFill>
            <a:srgbClr val="FEB813"/>
          </a:solidFill>
          <a:ln>
            <a:noFill/>
          </a:ln>
        </p:spPr>
      </p:sp>
      <p:sp>
        <p:nvSpPr>
          <p:cNvPr id="3776" name="Freeform 155"/>
          <p:cNvSpPr/>
          <p:nvPr/>
        </p:nvSpPr>
        <p:spPr>
          <a:xfrm>
            <a:off x="1244880" y="469080"/>
            <a:ext cx="46440" cy="19080"/>
          </a:xfrm>
          <a:custGeom>
            <a:avLst/>
            <a:gdLst/>
            <a:ahLst/>
            <a:cxnLst/>
            <a:rect l="0" t="0" r="r" b="b"/>
            <a:pathLst>
              <a:path w="129" h="53">
                <a:moveTo>
                  <a:pt x="0" y="39"/>
                </a:moveTo>
                <a:lnTo>
                  <a:pt x="96" y="0"/>
                </a:lnTo>
                <a:lnTo>
                  <a:pt x="128" y="0"/>
                </a:lnTo>
                <a:lnTo>
                  <a:pt x="0" y="52"/>
                </a:lnTo>
                <a:lnTo>
                  <a:pt x="0" y="39"/>
                </a:lnTo>
                <a:close/>
              </a:path>
            </a:pathLst>
          </a:custGeom>
          <a:solidFill>
            <a:srgbClr val="FEB816"/>
          </a:solidFill>
          <a:ln>
            <a:noFill/>
          </a:ln>
        </p:spPr>
      </p:sp>
      <p:sp>
        <p:nvSpPr>
          <p:cNvPr id="3777" name="Freeform 156"/>
          <p:cNvSpPr/>
          <p:nvPr/>
        </p:nvSpPr>
        <p:spPr>
          <a:xfrm>
            <a:off x="1244880" y="469080"/>
            <a:ext cx="57600" cy="23400"/>
          </a:xfrm>
          <a:custGeom>
            <a:avLst/>
            <a:gdLst/>
            <a:ahLst/>
            <a:cxnLst/>
            <a:rect l="0" t="0" r="r" b="b"/>
            <a:pathLst>
              <a:path w="160" h="65">
                <a:moveTo>
                  <a:pt x="0" y="51"/>
                </a:moveTo>
                <a:lnTo>
                  <a:pt x="128" y="0"/>
                </a:lnTo>
                <a:lnTo>
                  <a:pt x="159" y="0"/>
                </a:lnTo>
                <a:lnTo>
                  <a:pt x="0" y="64"/>
                </a:lnTo>
                <a:lnTo>
                  <a:pt x="0" y="51"/>
                </a:lnTo>
                <a:close/>
              </a:path>
            </a:pathLst>
          </a:custGeom>
          <a:solidFill>
            <a:srgbClr val="FEB818"/>
          </a:solidFill>
          <a:ln>
            <a:noFill/>
          </a:ln>
        </p:spPr>
      </p:sp>
      <p:sp>
        <p:nvSpPr>
          <p:cNvPr id="3778" name="Freeform 157"/>
          <p:cNvSpPr/>
          <p:nvPr/>
        </p:nvSpPr>
        <p:spPr>
          <a:xfrm>
            <a:off x="1244880" y="469080"/>
            <a:ext cx="69120" cy="28080"/>
          </a:xfrm>
          <a:custGeom>
            <a:avLst/>
            <a:gdLst/>
            <a:ahLst/>
            <a:cxnLst/>
            <a:rect l="0" t="0" r="r" b="b"/>
            <a:pathLst>
              <a:path w="192" h="78">
                <a:moveTo>
                  <a:pt x="0" y="64"/>
                </a:moveTo>
                <a:lnTo>
                  <a:pt x="159" y="0"/>
                </a:lnTo>
                <a:lnTo>
                  <a:pt x="191" y="0"/>
                </a:lnTo>
                <a:lnTo>
                  <a:pt x="0" y="77"/>
                </a:lnTo>
                <a:lnTo>
                  <a:pt x="0" y="64"/>
                </a:lnTo>
                <a:close/>
              </a:path>
            </a:pathLst>
          </a:custGeom>
          <a:solidFill>
            <a:srgbClr val="FEB819"/>
          </a:solidFill>
          <a:ln>
            <a:noFill/>
          </a:ln>
        </p:spPr>
      </p:sp>
      <p:sp>
        <p:nvSpPr>
          <p:cNvPr id="3779" name="Freeform 158"/>
          <p:cNvSpPr/>
          <p:nvPr/>
        </p:nvSpPr>
        <p:spPr>
          <a:xfrm>
            <a:off x="1244880" y="469080"/>
            <a:ext cx="80640" cy="32760"/>
          </a:xfrm>
          <a:custGeom>
            <a:avLst/>
            <a:gdLst/>
            <a:ahLst/>
            <a:cxnLst/>
            <a:rect l="0" t="0" r="r" b="b"/>
            <a:pathLst>
              <a:path w="224" h="91">
                <a:moveTo>
                  <a:pt x="0" y="77"/>
                </a:moveTo>
                <a:lnTo>
                  <a:pt x="191" y="0"/>
                </a:lnTo>
                <a:lnTo>
                  <a:pt x="223" y="0"/>
                </a:lnTo>
                <a:lnTo>
                  <a:pt x="0" y="90"/>
                </a:lnTo>
                <a:lnTo>
                  <a:pt x="0" y="77"/>
                </a:lnTo>
                <a:close/>
              </a:path>
            </a:pathLst>
          </a:custGeom>
          <a:solidFill>
            <a:srgbClr val="FEB91B"/>
          </a:solidFill>
          <a:ln>
            <a:noFill/>
          </a:ln>
        </p:spPr>
      </p:sp>
      <p:sp>
        <p:nvSpPr>
          <p:cNvPr id="3780" name="Freeform 159"/>
          <p:cNvSpPr/>
          <p:nvPr/>
        </p:nvSpPr>
        <p:spPr>
          <a:xfrm>
            <a:off x="1244880" y="469080"/>
            <a:ext cx="91800" cy="37080"/>
          </a:xfrm>
          <a:custGeom>
            <a:avLst/>
            <a:gdLst/>
            <a:ahLst/>
            <a:cxnLst/>
            <a:rect l="0" t="0" r="r" b="b"/>
            <a:pathLst>
              <a:path w="255" h="103">
                <a:moveTo>
                  <a:pt x="0" y="90"/>
                </a:moveTo>
                <a:lnTo>
                  <a:pt x="223" y="0"/>
                </a:lnTo>
                <a:lnTo>
                  <a:pt x="254" y="0"/>
                </a:lnTo>
                <a:lnTo>
                  <a:pt x="0" y="102"/>
                </a:lnTo>
                <a:lnTo>
                  <a:pt x="0" y="90"/>
                </a:lnTo>
                <a:close/>
              </a:path>
            </a:pathLst>
          </a:custGeom>
          <a:solidFill>
            <a:srgbClr val="FEB91D"/>
          </a:solidFill>
          <a:ln>
            <a:noFill/>
          </a:ln>
        </p:spPr>
      </p:sp>
      <p:sp>
        <p:nvSpPr>
          <p:cNvPr id="3781" name="Freeform 160"/>
          <p:cNvSpPr/>
          <p:nvPr/>
        </p:nvSpPr>
        <p:spPr>
          <a:xfrm>
            <a:off x="1244880" y="469080"/>
            <a:ext cx="103320" cy="41760"/>
          </a:xfrm>
          <a:custGeom>
            <a:avLst/>
            <a:gdLst/>
            <a:ahLst/>
            <a:cxnLst/>
            <a:rect l="0" t="0" r="r" b="b"/>
            <a:pathLst>
              <a:path w="287" h="116">
                <a:moveTo>
                  <a:pt x="0" y="101"/>
                </a:moveTo>
                <a:lnTo>
                  <a:pt x="254" y="0"/>
                </a:lnTo>
                <a:lnTo>
                  <a:pt x="286" y="0"/>
                </a:lnTo>
                <a:lnTo>
                  <a:pt x="0" y="115"/>
                </a:lnTo>
                <a:lnTo>
                  <a:pt x="0" y="101"/>
                </a:lnTo>
                <a:close/>
              </a:path>
            </a:pathLst>
          </a:custGeom>
          <a:solidFill>
            <a:srgbClr val="FEB91E"/>
          </a:solidFill>
          <a:ln>
            <a:noFill/>
          </a:ln>
        </p:spPr>
      </p:sp>
      <p:sp>
        <p:nvSpPr>
          <p:cNvPr id="3782" name="Freeform 161"/>
          <p:cNvSpPr/>
          <p:nvPr/>
        </p:nvSpPr>
        <p:spPr>
          <a:xfrm>
            <a:off x="1244880" y="469080"/>
            <a:ext cx="114840" cy="46080"/>
          </a:xfrm>
          <a:custGeom>
            <a:avLst/>
            <a:gdLst/>
            <a:ahLst/>
            <a:cxnLst/>
            <a:rect l="0" t="0" r="r" b="b"/>
            <a:pathLst>
              <a:path w="319" h="128">
                <a:moveTo>
                  <a:pt x="0" y="115"/>
                </a:moveTo>
                <a:lnTo>
                  <a:pt x="286" y="0"/>
                </a:lnTo>
                <a:lnTo>
                  <a:pt x="318" y="0"/>
                </a:lnTo>
                <a:lnTo>
                  <a:pt x="0" y="127"/>
                </a:lnTo>
                <a:lnTo>
                  <a:pt x="0" y="115"/>
                </a:lnTo>
                <a:close/>
              </a:path>
            </a:pathLst>
          </a:custGeom>
          <a:solidFill>
            <a:srgbClr val="FEB91F"/>
          </a:solidFill>
          <a:ln>
            <a:noFill/>
          </a:ln>
        </p:spPr>
      </p:sp>
      <p:sp>
        <p:nvSpPr>
          <p:cNvPr id="3783" name="Freeform 162"/>
          <p:cNvSpPr/>
          <p:nvPr/>
        </p:nvSpPr>
        <p:spPr>
          <a:xfrm>
            <a:off x="1244880" y="469080"/>
            <a:ext cx="126000" cy="50760"/>
          </a:xfrm>
          <a:custGeom>
            <a:avLst/>
            <a:gdLst/>
            <a:ahLst/>
            <a:cxnLst/>
            <a:rect l="0" t="0" r="r" b="b"/>
            <a:pathLst>
              <a:path w="350" h="141">
                <a:moveTo>
                  <a:pt x="0" y="127"/>
                </a:moveTo>
                <a:lnTo>
                  <a:pt x="318" y="0"/>
                </a:lnTo>
                <a:lnTo>
                  <a:pt x="349" y="0"/>
                </a:lnTo>
                <a:lnTo>
                  <a:pt x="0" y="140"/>
                </a:lnTo>
                <a:lnTo>
                  <a:pt x="0" y="127"/>
                </a:lnTo>
                <a:close/>
              </a:path>
            </a:pathLst>
          </a:custGeom>
          <a:solidFill>
            <a:srgbClr val="FEB921"/>
          </a:solidFill>
          <a:ln>
            <a:noFill/>
          </a:ln>
        </p:spPr>
      </p:sp>
      <p:sp>
        <p:nvSpPr>
          <p:cNvPr id="3784" name="Freeform 163"/>
          <p:cNvSpPr/>
          <p:nvPr/>
        </p:nvSpPr>
        <p:spPr>
          <a:xfrm>
            <a:off x="1244880" y="469080"/>
            <a:ext cx="137520" cy="55440"/>
          </a:xfrm>
          <a:custGeom>
            <a:avLst/>
            <a:gdLst/>
            <a:ahLst/>
            <a:cxnLst/>
            <a:rect l="0" t="0" r="r" b="b"/>
            <a:pathLst>
              <a:path w="382" h="154">
                <a:moveTo>
                  <a:pt x="0" y="140"/>
                </a:moveTo>
                <a:lnTo>
                  <a:pt x="349" y="0"/>
                </a:lnTo>
                <a:lnTo>
                  <a:pt x="381" y="0"/>
                </a:lnTo>
                <a:lnTo>
                  <a:pt x="0" y="153"/>
                </a:lnTo>
                <a:lnTo>
                  <a:pt x="0" y="140"/>
                </a:lnTo>
                <a:close/>
              </a:path>
            </a:pathLst>
          </a:custGeom>
          <a:solidFill>
            <a:srgbClr val="FEB923"/>
          </a:solidFill>
          <a:ln>
            <a:noFill/>
          </a:ln>
        </p:spPr>
      </p:sp>
      <p:sp>
        <p:nvSpPr>
          <p:cNvPr id="3785" name="Freeform 164"/>
          <p:cNvSpPr/>
          <p:nvPr/>
        </p:nvSpPr>
        <p:spPr>
          <a:xfrm>
            <a:off x="1244880" y="469080"/>
            <a:ext cx="149040" cy="59760"/>
          </a:xfrm>
          <a:custGeom>
            <a:avLst/>
            <a:gdLst/>
            <a:ahLst/>
            <a:cxnLst/>
            <a:rect l="0" t="0" r="r" b="b"/>
            <a:pathLst>
              <a:path w="414" h="166">
                <a:moveTo>
                  <a:pt x="0" y="153"/>
                </a:moveTo>
                <a:lnTo>
                  <a:pt x="381" y="0"/>
                </a:lnTo>
                <a:lnTo>
                  <a:pt x="413" y="0"/>
                </a:lnTo>
                <a:lnTo>
                  <a:pt x="0" y="165"/>
                </a:lnTo>
                <a:lnTo>
                  <a:pt x="0" y="153"/>
                </a:lnTo>
                <a:close/>
              </a:path>
            </a:pathLst>
          </a:custGeom>
          <a:solidFill>
            <a:srgbClr val="FEB925"/>
          </a:solidFill>
          <a:ln>
            <a:noFill/>
          </a:ln>
        </p:spPr>
      </p:sp>
      <p:sp>
        <p:nvSpPr>
          <p:cNvPr id="3786" name="Freeform 165"/>
          <p:cNvSpPr/>
          <p:nvPr/>
        </p:nvSpPr>
        <p:spPr>
          <a:xfrm>
            <a:off x="1244880" y="469080"/>
            <a:ext cx="160200" cy="64440"/>
          </a:xfrm>
          <a:custGeom>
            <a:avLst/>
            <a:gdLst/>
            <a:ahLst/>
            <a:cxnLst/>
            <a:rect l="0" t="0" r="r" b="b"/>
            <a:pathLst>
              <a:path w="445" h="179">
                <a:moveTo>
                  <a:pt x="0" y="165"/>
                </a:moveTo>
                <a:lnTo>
                  <a:pt x="413" y="0"/>
                </a:lnTo>
                <a:lnTo>
                  <a:pt x="444" y="0"/>
                </a:lnTo>
                <a:lnTo>
                  <a:pt x="0" y="178"/>
                </a:lnTo>
                <a:lnTo>
                  <a:pt x="0" y="165"/>
                </a:lnTo>
                <a:close/>
              </a:path>
            </a:pathLst>
          </a:custGeom>
          <a:solidFill>
            <a:srgbClr val="FEB926"/>
          </a:solidFill>
          <a:ln>
            <a:noFill/>
          </a:ln>
        </p:spPr>
      </p:sp>
      <p:sp>
        <p:nvSpPr>
          <p:cNvPr id="3787" name="Freeform 166"/>
          <p:cNvSpPr/>
          <p:nvPr/>
        </p:nvSpPr>
        <p:spPr>
          <a:xfrm>
            <a:off x="1244880" y="469080"/>
            <a:ext cx="171720" cy="68760"/>
          </a:xfrm>
          <a:custGeom>
            <a:avLst/>
            <a:gdLst/>
            <a:ahLst/>
            <a:cxnLst/>
            <a:rect l="0" t="0" r="r" b="b"/>
            <a:pathLst>
              <a:path w="477" h="191">
                <a:moveTo>
                  <a:pt x="0" y="178"/>
                </a:moveTo>
                <a:lnTo>
                  <a:pt x="444" y="0"/>
                </a:lnTo>
                <a:lnTo>
                  <a:pt x="476" y="0"/>
                </a:lnTo>
                <a:lnTo>
                  <a:pt x="0" y="190"/>
                </a:lnTo>
                <a:lnTo>
                  <a:pt x="0" y="178"/>
                </a:lnTo>
                <a:close/>
              </a:path>
            </a:pathLst>
          </a:custGeom>
          <a:solidFill>
            <a:srgbClr val="FEB928"/>
          </a:solidFill>
          <a:ln>
            <a:noFill/>
          </a:ln>
        </p:spPr>
      </p:sp>
      <p:sp>
        <p:nvSpPr>
          <p:cNvPr id="3788" name="Freeform 167"/>
          <p:cNvSpPr/>
          <p:nvPr/>
        </p:nvSpPr>
        <p:spPr>
          <a:xfrm>
            <a:off x="1244880" y="469080"/>
            <a:ext cx="183240" cy="73440"/>
          </a:xfrm>
          <a:custGeom>
            <a:avLst/>
            <a:gdLst/>
            <a:ahLst/>
            <a:cxnLst/>
            <a:rect l="0" t="0" r="r" b="b"/>
            <a:pathLst>
              <a:path w="509" h="204">
                <a:moveTo>
                  <a:pt x="0" y="190"/>
                </a:moveTo>
                <a:lnTo>
                  <a:pt x="476" y="0"/>
                </a:lnTo>
                <a:lnTo>
                  <a:pt x="508" y="0"/>
                </a:lnTo>
                <a:lnTo>
                  <a:pt x="0" y="203"/>
                </a:lnTo>
                <a:lnTo>
                  <a:pt x="0" y="190"/>
                </a:lnTo>
                <a:close/>
              </a:path>
            </a:pathLst>
          </a:custGeom>
          <a:solidFill>
            <a:srgbClr val="FEBA29"/>
          </a:solidFill>
          <a:ln>
            <a:noFill/>
          </a:ln>
        </p:spPr>
      </p:sp>
      <p:sp>
        <p:nvSpPr>
          <p:cNvPr id="3789" name="Freeform 168"/>
          <p:cNvSpPr/>
          <p:nvPr/>
        </p:nvSpPr>
        <p:spPr>
          <a:xfrm>
            <a:off x="1244880" y="469080"/>
            <a:ext cx="194400" cy="78120"/>
          </a:xfrm>
          <a:custGeom>
            <a:avLst/>
            <a:gdLst/>
            <a:ahLst/>
            <a:cxnLst/>
            <a:rect l="0" t="0" r="r" b="b"/>
            <a:pathLst>
              <a:path w="540" h="217">
                <a:moveTo>
                  <a:pt x="0" y="203"/>
                </a:moveTo>
                <a:lnTo>
                  <a:pt x="508" y="0"/>
                </a:lnTo>
                <a:lnTo>
                  <a:pt x="539" y="0"/>
                </a:lnTo>
                <a:lnTo>
                  <a:pt x="0" y="216"/>
                </a:lnTo>
                <a:lnTo>
                  <a:pt x="0" y="203"/>
                </a:lnTo>
                <a:close/>
              </a:path>
            </a:pathLst>
          </a:custGeom>
          <a:solidFill>
            <a:srgbClr val="FEBA2B"/>
          </a:solidFill>
          <a:ln>
            <a:noFill/>
          </a:ln>
        </p:spPr>
      </p:sp>
      <p:sp>
        <p:nvSpPr>
          <p:cNvPr id="3790" name="Freeform 169"/>
          <p:cNvSpPr/>
          <p:nvPr/>
        </p:nvSpPr>
        <p:spPr>
          <a:xfrm>
            <a:off x="1244880" y="469080"/>
            <a:ext cx="205920" cy="82440"/>
          </a:xfrm>
          <a:custGeom>
            <a:avLst/>
            <a:gdLst/>
            <a:ahLst/>
            <a:cxnLst/>
            <a:rect l="0" t="0" r="r" b="b"/>
            <a:pathLst>
              <a:path w="572" h="229">
                <a:moveTo>
                  <a:pt x="0" y="216"/>
                </a:moveTo>
                <a:lnTo>
                  <a:pt x="539" y="0"/>
                </a:lnTo>
                <a:lnTo>
                  <a:pt x="571" y="0"/>
                </a:lnTo>
                <a:lnTo>
                  <a:pt x="0" y="228"/>
                </a:lnTo>
                <a:lnTo>
                  <a:pt x="0" y="216"/>
                </a:lnTo>
                <a:close/>
              </a:path>
            </a:pathLst>
          </a:custGeom>
          <a:solidFill>
            <a:srgbClr val="FEBA2C"/>
          </a:solidFill>
          <a:ln>
            <a:noFill/>
          </a:ln>
        </p:spPr>
      </p:sp>
      <p:sp>
        <p:nvSpPr>
          <p:cNvPr id="3791" name="Freeform 170"/>
          <p:cNvSpPr/>
          <p:nvPr/>
        </p:nvSpPr>
        <p:spPr>
          <a:xfrm>
            <a:off x="1244880" y="469080"/>
            <a:ext cx="217080" cy="87120"/>
          </a:xfrm>
          <a:custGeom>
            <a:avLst/>
            <a:gdLst/>
            <a:ahLst/>
            <a:cxnLst/>
            <a:rect l="0" t="0" r="r" b="b"/>
            <a:pathLst>
              <a:path w="603" h="242">
                <a:moveTo>
                  <a:pt x="0" y="228"/>
                </a:moveTo>
                <a:lnTo>
                  <a:pt x="571" y="0"/>
                </a:lnTo>
                <a:lnTo>
                  <a:pt x="602" y="0"/>
                </a:lnTo>
                <a:lnTo>
                  <a:pt x="0" y="241"/>
                </a:lnTo>
                <a:lnTo>
                  <a:pt x="0" y="228"/>
                </a:lnTo>
                <a:close/>
              </a:path>
            </a:pathLst>
          </a:custGeom>
          <a:solidFill>
            <a:srgbClr val="FEBA2E"/>
          </a:solidFill>
          <a:ln>
            <a:noFill/>
          </a:ln>
        </p:spPr>
      </p:sp>
      <p:sp>
        <p:nvSpPr>
          <p:cNvPr id="3792" name="Freeform 171"/>
          <p:cNvSpPr/>
          <p:nvPr/>
        </p:nvSpPr>
        <p:spPr>
          <a:xfrm>
            <a:off x="1244880" y="469080"/>
            <a:ext cx="228600" cy="91440"/>
          </a:xfrm>
          <a:custGeom>
            <a:avLst/>
            <a:gdLst/>
            <a:ahLst/>
            <a:cxnLst/>
            <a:rect l="0" t="0" r="r" b="b"/>
            <a:pathLst>
              <a:path w="635" h="254">
                <a:moveTo>
                  <a:pt x="0" y="241"/>
                </a:moveTo>
                <a:lnTo>
                  <a:pt x="602" y="0"/>
                </a:lnTo>
                <a:lnTo>
                  <a:pt x="634" y="0"/>
                </a:lnTo>
                <a:lnTo>
                  <a:pt x="0" y="253"/>
                </a:lnTo>
                <a:lnTo>
                  <a:pt x="0" y="241"/>
                </a:lnTo>
                <a:close/>
              </a:path>
            </a:pathLst>
          </a:custGeom>
          <a:solidFill>
            <a:srgbClr val="FEBA2F"/>
          </a:solidFill>
          <a:ln>
            <a:noFill/>
          </a:ln>
        </p:spPr>
      </p:sp>
      <p:sp>
        <p:nvSpPr>
          <p:cNvPr id="3793" name="Freeform 172"/>
          <p:cNvSpPr/>
          <p:nvPr/>
        </p:nvSpPr>
        <p:spPr>
          <a:xfrm>
            <a:off x="1244880" y="469080"/>
            <a:ext cx="240120" cy="96120"/>
          </a:xfrm>
          <a:custGeom>
            <a:avLst/>
            <a:gdLst/>
            <a:ahLst/>
            <a:cxnLst/>
            <a:rect l="0" t="0" r="r" b="b"/>
            <a:pathLst>
              <a:path w="667" h="267">
                <a:moveTo>
                  <a:pt x="0" y="253"/>
                </a:moveTo>
                <a:lnTo>
                  <a:pt x="634" y="0"/>
                </a:lnTo>
                <a:lnTo>
                  <a:pt x="666" y="0"/>
                </a:lnTo>
                <a:lnTo>
                  <a:pt x="0" y="266"/>
                </a:lnTo>
                <a:lnTo>
                  <a:pt x="0" y="253"/>
                </a:lnTo>
                <a:close/>
              </a:path>
            </a:pathLst>
          </a:custGeom>
          <a:solidFill>
            <a:srgbClr val="FEBA30"/>
          </a:solidFill>
          <a:ln>
            <a:noFill/>
          </a:ln>
        </p:spPr>
      </p:sp>
      <p:sp>
        <p:nvSpPr>
          <p:cNvPr id="3794" name="Freeform 173"/>
          <p:cNvSpPr/>
          <p:nvPr/>
        </p:nvSpPr>
        <p:spPr>
          <a:xfrm>
            <a:off x="1244880" y="469080"/>
            <a:ext cx="251280" cy="100800"/>
          </a:xfrm>
          <a:custGeom>
            <a:avLst/>
            <a:gdLst/>
            <a:ahLst/>
            <a:cxnLst/>
            <a:rect l="0" t="0" r="r" b="b"/>
            <a:pathLst>
              <a:path w="698" h="280">
                <a:moveTo>
                  <a:pt x="0" y="266"/>
                </a:moveTo>
                <a:lnTo>
                  <a:pt x="666" y="0"/>
                </a:lnTo>
                <a:lnTo>
                  <a:pt x="697" y="0"/>
                </a:lnTo>
                <a:lnTo>
                  <a:pt x="0" y="279"/>
                </a:lnTo>
                <a:lnTo>
                  <a:pt x="0" y="266"/>
                </a:lnTo>
                <a:close/>
              </a:path>
            </a:pathLst>
          </a:custGeom>
          <a:solidFill>
            <a:srgbClr val="FEBA31"/>
          </a:solidFill>
          <a:ln>
            <a:noFill/>
          </a:ln>
        </p:spPr>
      </p:sp>
      <p:sp>
        <p:nvSpPr>
          <p:cNvPr id="3795" name="Freeform 174"/>
          <p:cNvSpPr/>
          <p:nvPr/>
        </p:nvSpPr>
        <p:spPr>
          <a:xfrm>
            <a:off x="1244880" y="469080"/>
            <a:ext cx="262800" cy="105120"/>
          </a:xfrm>
          <a:custGeom>
            <a:avLst/>
            <a:gdLst/>
            <a:ahLst/>
            <a:cxnLst/>
            <a:rect l="0" t="0" r="r" b="b"/>
            <a:pathLst>
              <a:path w="730" h="292">
                <a:moveTo>
                  <a:pt x="0" y="278"/>
                </a:moveTo>
                <a:lnTo>
                  <a:pt x="697" y="0"/>
                </a:lnTo>
                <a:lnTo>
                  <a:pt x="729" y="0"/>
                </a:lnTo>
                <a:lnTo>
                  <a:pt x="0" y="291"/>
                </a:lnTo>
                <a:lnTo>
                  <a:pt x="0" y="278"/>
                </a:lnTo>
                <a:close/>
              </a:path>
            </a:pathLst>
          </a:custGeom>
          <a:solidFill>
            <a:srgbClr val="FEBA33"/>
          </a:solidFill>
          <a:ln>
            <a:noFill/>
          </a:ln>
        </p:spPr>
      </p:sp>
      <p:sp>
        <p:nvSpPr>
          <p:cNvPr id="3796" name="Freeform 175"/>
          <p:cNvSpPr/>
          <p:nvPr/>
        </p:nvSpPr>
        <p:spPr>
          <a:xfrm>
            <a:off x="1244880" y="469080"/>
            <a:ext cx="274320" cy="109800"/>
          </a:xfrm>
          <a:custGeom>
            <a:avLst/>
            <a:gdLst/>
            <a:ahLst/>
            <a:cxnLst/>
            <a:rect l="0" t="0" r="r" b="b"/>
            <a:pathLst>
              <a:path w="762" h="305">
                <a:moveTo>
                  <a:pt x="0" y="291"/>
                </a:moveTo>
                <a:lnTo>
                  <a:pt x="729" y="0"/>
                </a:lnTo>
                <a:lnTo>
                  <a:pt x="761" y="0"/>
                </a:lnTo>
                <a:lnTo>
                  <a:pt x="0" y="304"/>
                </a:lnTo>
                <a:lnTo>
                  <a:pt x="0" y="291"/>
                </a:lnTo>
                <a:close/>
              </a:path>
            </a:pathLst>
          </a:custGeom>
          <a:solidFill>
            <a:srgbClr val="FEBA34"/>
          </a:solidFill>
          <a:ln>
            <a:noFill/>
          </a:ln>
        </p:spPr>
      </p:sp>
      <p:sp>
        <p:nvSpPr>
          <p:cNvPr id="3797" name="Freeform 176"/>
          <p:cNvSpPr/>
          <p:nvPr/>
        </p:nvSpPr>
        <p:spPr>
          <a:xfrm>
            <a:off x="1244880" y="469080"/>
            <a:ext cx="285480" cy="114120"/>
          </a:xfrm>
          <a:custGeom>
            <a:avLst/>
            <a:gdLst/>
            <a:ahLst/>
            <a:cxnLst/>
            <a:rect l="0" t="0" r="r" b="b"/>
            <a:pathLst>
              <a:path w="793" h="317">
                <a:moveTo>
                  <a:pt x="0" y="304"/>
                </a:moveTo>
                <a:lnTo>
                  <a:pt x="761" y="0"/>
                </a:lnTo>
                <a:lnTo>
                  <a:pt x="792" y="0"/>
                </a:lnTo>
                <a:lnTo>
                  <a:pt x="0" y="316"/>
                </a:lnTo>
                <a:lnTo>
                  <a:pt x="0" y="304"/>
                </a:lnTo>
                <a:close/>
              </a:path>
            </a:pathLst>
          </a:custGeom>
          <a:solidFill>
            <a:srgbClr val="FEBB36"/>
          </a:solidFill>
          <a:ln>
            <a:noFill/>
          </a:ln>
        </p:spPr>
      </p:sp>
      <p:sp>
        <p:nvSpPr>
          <p:cNvPr id="3798" name="Freeform 177"/>
          <p:cNvSpPr/>
          <p:nvPr/>
        </p:nvSpPr>
        <p:spPr>
          <a:xfrm>
            <a:off x="1244880" y="469080"/>
            <a:ext cx="297000" cy="118800"/>
          </a:xfrm>
          <a:custGeom>
            <a:avLst/>
            <a:gdLst/>
            <a:ahLst/>
            <a:cxnLst/>
            <a:rect l="0" t="0" r="r" b="b"/>
            <a:pathLst>
              <a:path w="825" h="330">
                <a:moveTo>
                  <a:pt x="0" y="316"/>
                </a:moveTo>
                <a:lnTo>
                  <a:pt x="792" y="0"/>
                </a:lnTo>
                <a:lnTo>
                  <a:pt x="824" y="0"/>
                </a:lnTo>
                <a:lnTo>
                  <a:pt x="0" y="329"/>
                </a:lnTo>
                <a:lnTo>
                  <a:pt x="0" y="316"/>
                </a:lnTo>
                <a:close/>
              </a:path>
            </a:pathLst>
          </a:custGeom>
          <a:solidFill>
            <a:srgbClr val="FEBB37"/>
          </a:solidFill>
          <a:ln>
            <a:noFill/>
          </a:ln>
        </p:spPr>
      </p:sp>
      <p:sp>
        <p:nvSpPr>
          <p:cNvPr id="3799" name="Freeform 178"/>
          <p:cNvSpPr/>
          <p:nvPr/>
        </p:nvSpPr>
        <p:spPr>
          <a:xfrm>
            <a:off x="1244880" y="469080"/>
            <a:ext cx="308520" cy="123480"/>
          </a:xfrm>
          <a:custGeom>
            <a:avLst/>
            <a:gdLst/>
            <a:ahLst/>
            <a:cxnLst/>
            <a:rect l="0" t="0" r="r" b="b"/>
            <a:pathLst>
              <a:path w="857" h="343">
                <a:moveTo>
                  <a:pt x="0" y="329"/>
                </a:moveTo>
                <a:lnTo>
                  <a:pt x="824" y="0"/>
                </a:lnTo>
                <a:lnTo>
                  <a:pt x="856" y="0"/>
                </a:lnTo>
                <a:lnTo>
                  <a:pt x="0" y="342"/>
                </a:lnTo>
                <a:lnTo>
                  <a:pt x="0" y="329"/>
                </a:lnTo>
                <a:close/>
              </a:path>
            </a:pathLst>
          </a:custGeom>
          <a:solidFill>
            <a:srgbClr val="FEBB38"/>
          </a:solidFill>
          <a:ln>
            <a:noFill/>
          </a:ln>
        </p:spPr>
      </p:sp>
      <p:sp>
        <p:nvSpPr>
          <p:cNvPr id="3800" name="Freeform 179"/>
          <p:cNvSpPr/>
          <p:nvPr/>
        </p:nvSpPr>
        <p:spPr>
          <a:xfrm>
            <a:off x="1244880" y="469080"/>
            <a:ext cx="319680" cy="127800"/>
          </a:xfrm>
          <a:custGeom>
            <a:avLst/>
            <a:gdLst/>
            <a:ahLst/>
            <a:cxnLst/>
            <a:rect l="0" t="0" r="r" b="b"/>
            <a:pathLst>
              <a:path w="888" h="355">
                <a:moveTo>
                  <a:pt x="0" y="342"/>
                </a:moveTo>
                <a:lnTo>
                  <a:pt x="856" y="0"/>
                </a:lnTo>
                <a:lnTo>
                  <a:pt x="887" y="0"/>
                </a:lnTo>
                <a:lnTo>
                  <a:pt x="0" y="354"/>
                </a:lnTo>
                <a:lnTo>
                  <a:pt x="0" y="342"/>
                </a:lnTo>
                <a:close/>
              </a:path>
            </a:pathLst>
          </a:custGeom>
          <a:solidFill>
            <a:srgbClr val="FEBB39"/>
          </a:solidFill>
          <a:ln>
            <a:noFill/>
          </a:ln>
        </p:spPr>
      </p:sp>
      <p:sp>
        <p:nvSpPr>
          <p:cNvPr id="3801" name="Freeform 180"/>
          <p:cNvSpPr/>
          <p:nvPr/>
        </p:nvSpPr>
        <p:spPr>
          <a:xfrm>
            <a:off x="1244880" y="469080"/>
            <a:ext cx="331200" cy="132480"/>
          </a:xfrm>
          <a:custGeom>
            <a:avLst/>
            <a:gdLst/>
            <a:ahLst/>
            <a:cxnLst/>
            <a:rect l="0" t="0" r="r" b="b"/>
            <a:pathLst>
              <a:path w="920" h="368">
                <a:moveTo>
                  <a:pt x="0" y="354"/>
                </a:moveTo>
                <a:lnTo>
                  <a:pt x="887" y="0"/>
                </a:lnTo>
                <a:lnTo>
                  <a:pt x="919" y="0"/>
                </a:lnTo>
                <a:lnTo>
                  <a:pt x="0" y="367"/>
                </a:lnTo>
                <a:lnTo>
                  <a:pt x="0" y="354"/>
                </a:lnTo>
                <a:close/>
              </a:path>
            </a:pathLst>
          </a:custGeom>
          <a:solidFill>
            <a:srgbClr val="FEBB3B"/>
          </a:solidFill>
          <a:ln>
            <a:noFill/>
          </a:ln>
        </p:spPr>
      </p:sp>
      <p:sp>
        <p:nvSpPr>
          <p:cNvPr id="3802" name="Freeform 181"/>
          <p:cNvSpPr/>
          <p:nvPr/>
        </p:nvSpPr>
        <p:spPr>
          <a:xfrm>
            <a:off x="1244880" y="469080"/>
            <a:ext cx="342720" cy="136800"/>
          </a:xfrm>
          <a:custGeom>
            <a:avLst/>
            <a:gdLst/>
            <a:ahLst/>
            <a:cxnLst/>
            <a:rect l="0" t="0" r="r" b="b"/>
            <a:pathLst>
              <a:path w="952" h="380">
                <a:moveTo>
                  <a:pt x="0" y="367"/>
                </a:moveTo>
                <a:lnTo>
                  <a:pt x="919" y="0"/>
                </a:lnTo>
                <a:lnTo>
                  <a:pt x="951" y="0"/>
                </a:lnTo>
                <a:lnTo>
                  <a:pt x="0" y="379"/>
                </a:lnTo>
                <a:lnTo>
                  <a:pt x="0" y="367"/>
                </a:lnTo>
                <a:close/>
              </a:path>
            </a:pathLst>
          </a:custGeom>
          <a:solidFill>
            <a:srgbClr val="FEBB3C"/>
          </a:solidFill>
          <a:ln>
            <a:noFill/>
          </a:ln>
        </p:spPr>
      </p:sp>
      <p:sp>
        <p:nvSpPr>
          <p:cNvPr id="3803" name="Freeform 182"/>
          <p:cNvSpPr/>
          <p:nvPr/>
        </p:nvSpPr>
        <p:spPr>
          <a:xfrm>
            <a:off x="1244880" y="469080"/>
            <a:ext cx="353880" cy="141480"/>
          </a:xfrm>
          <a:custGeom>
            <a:avLst/>
            <a:gdLst/>
            <a:ahLst/>
            <a:cxnLst/>
            <a:rect l="0" t="0" r="r" b="b"/>
            <a:pathLst>
              <a:path w="983" h="393">
                <a:moveTo>
                  <a:pt x="0" y="379"/>
                </a:moveTo>
                <a:lnTo>
                  <a:pt x="950" y="0"/>
                </a:lnTo>
                <a:lnTo>
                  <a:pt x="982" y="0"/>
                </a:lnTo>
                <a:lnTo>
                  <a:pt x="0" y="392"/>
                </a:lnTo>
                <a:lnTo>
                  <a:pt x="0" y="379"/>
                </a:lnTo>
                <a:close/>
              </a:path>
            </a:pathLst>
          </a:custGeom>
          <a:solidFill>
            <a:srgbClr val="FEBC3D"/>
          </a:solidFill>
          <a:ln>
            <a:noFill/>
          </a:ln>
        </p:spPr>
      </p:sp>
      <p:sp>
        <p:nvSpPr>
          <p:cNvPr id="3804" name="Freeform 183"/>
          <p:cNvSpPr/>
          <p:nvPr/>
        </p:nvSpPr>
        <p:spPr>
          <a:xfrm>
            <a:off x="1244880" y="469080"/>
            <a:ext cx="365400" cy="146160"/>
          </a:xfrm>
          <a:custGeom>
            <a:avLst/>
            <a:gdLst/>
            <a:ahLst/>
            <a:cxnLst/>
            <a:rect l="0" t="0" r="r" b="b"/>
            <a:pathLst>
              <a:path w="1015" h="406">
                <a:moveTo>
                  <a:pt x="0" y="392"/>
                </a:moveTo>
                <a:lnTo>
                  <a:pt x="982" y="0"/>
                </a:lnTo>
                <a:lnTo>
                  <a:pt x="1014" y="0"/>
                </a:lnTo>
                <a:lnTo>
                  <a:pt x="0" y="405"/>
                </a:lnTo>
                <a:lnTo>
                  <a:pt x="0" y="392"/>
                </a:lnTo>
                <a:close/>
              </a:path>
            </a:pathLst>
          </a:custGeom>
          <a:solidFill>
            <a:srgbClr val="FEBC3E"/>
          </a:solidFill>
          <a:ln>
            <a:noFill/>
          </a:ln>
        </p:spPr>
      </p:sp>
      <p:sp>
        <p:nvSpPr>
          <p:cNvPr id="3805" name="Freeform 184"/>
          <p:cNvSpPr/>
          <p:nvPr/>
        </p:nvSpPr>
        <p:spPr>
          <a:xfrm>
            <a:off x="1244880" y="469080"/>
            <a:ext cx="376920" cy="150480"/>
          </a:xfrm>
          <a:custGeom>
            <a:avLst/>
            <a:gdLst/>
            <a:ahLst/>
            <a:cxnLst/>
            <a:rect l="0" t="0" r="r" b="b"/>
            <a:pathLst>
              <a:path w="1047" h="418">
                <a:moveTo>
                  <a:pt x="0" y="405"/>
                </a:moveTo>
                <a:lnTo>
                  <a:pt x="1014" y="0"/>
                </a:lnTo>
                <a:lnTo>
                  <a:pt x="1046" y="0"/>
                </a:lnTo>
                <a:lnTo>
                  <a:pt x="0" y="417"/>
                </a:lnTo>
                <a:lnTo>
                  <a:pt x="0" y="405"/>
                </a:lnTo>
                <a:close/>
              </a:path>
            </a:pathLst>
          </a:custGeom>
          <a:solidFill>
            <a:srgbClr val="FEBC40"/>
          </a:solidFill>
          <a:ln>
            <a:noFill/>
          </a:ln>
        </p:spPr>
      </p:sp>
      <p:sp>
        <p:nvSpPr>
          <p:cNvPr id="3806" name="Freeform 185"/>
          <p:cNvSpPr/>
          <p:nvPr/>
        </p:nvSpPr>
        <p:spPr>
          <a:xfrm>
            <a:off x="1244880" y="469080"/>
            <a:ext cx="388080" cy="155160"/>
          </a:xfrm>
          <a:custGeom>
            <a:avLst/>
            <a:gdLst/>
            <a:ahLst/>
            <a:cxnLst/>
            <a:rect l="0" t="0" r="r" b="b"/>
            <a:pathLst>
              <a:path w="1078" h="431">
                <a:moveTo>
                  <a:pt x="0" y="417"/>
                </a:moveTo>
                <a:lnTo>
                  <a:pt x="1046" y="0"/>
                </a:lnTo>
                <a:lnTo>
                  <a:pt x="1077" y="0"/>
                </a:lnTo>
                <a:lnTo>
                  <a:pt x="0" y="430"/>
                </a:lnTo>
                <a:lnTo>
                  <a:pt x="0" y="417"/>
                </a:lnTo>
                <a:close/>
              </a:path>
            </a:pathLst>
          </a:custGeom>
          <a:solidFill>
            <a:srgbClr val="FEBC41"/>
          </a:solidFill>
          <a:ln>
            <a:noFill/>
          </a:ln>
        </p:spPr>
      </p:sp>
      <p:sp>
        <p:nvSpPr>
          <p:cNvPr id="3807" name="Freeform 186"/>
          <p:cNvSpPr/>
          <p:nvPr/>
        </p:nvSpPr>
        <p:spPr>
          <a:xfrm>
            <a:off x="1244880" y="469080"/>
            <a:ext cx="399600" cy="159480"/>
          </a:xfrm>
          <a:custGeom>
            <a:avLst/>
            <a:gdLst/>
            <a:ahLst/>
            <a:cxnLst/>
            <a:rect l="0" t="0" r="r" b="b"/>
            <a:pathLst>
              <a:path w="1110" h="443">
                <a:moveTo>
                  <a:pt x="0" y="430"/>
                </a:moveTo>
                <a:lnTo>
                  <a:pt x="1077" y="0"/>
                </a:lnTo>
                <a:lnTo>
                  <a:pt x="1109" y="0"/>
                </a:lnTo>
                <a:lnTo>
                  <a:pt x="0" y="442"/>
                </a:lnTo>
                <a:lnTo>
                  <a:pt x="0" y="430"/>
                </a:lnTo>
                <a:close/>
              </a:path>
            </a:pathLst>
          </a:custGeom>
          <a:solidFill>
            <a:srgbClr val="FEBC43"/>
          </a:solidFill>
          <a:ln>
            <a:noFill/>
          </a:ln>
        </p:spPr>
      </p:sp>
      <p:sp>
        <p:nvSpPr>
          <p:cNvPr id="3808" name="Freeform 187"/>
          <p:cNvSpPr/>
          <p:nvPr/>
        </p:nvSpPr>
        <p:spPr>
          <a:xfrm>
            <a:off x="1244880" y="469080"/>
            <a:ext cx="410760" cy="164160"/>
          </a:xfrm>
          <a:custGeom>
            <a:avLst/>
            <a:gdLst/>
            <a:ahLst/>
            <a:cxnLst/>
            <a:rect l="0" t="0" r="r" b="b"/>
            <a:pathLst>
              <a:path w="1141" h="456">
                <a:moveTo>
                  <a:pt x="0" y="442"/>
                </a:moveTo>
                <a:lnTo>
                  <a:pt x="1109" y="0"/>
                </a:lnTo>
                <a:lnTo>
                  <a:pt x="1140" y="0"/>
                </a:lnTo>
                <a:lnTo>
                  <a:pt x="0" y="455"/>
                </a:lnTo>
                <a:lnTo>
                  <a:pt x="0" y="442"/>
                </a:lnTo>
                <a:close/>
              </a:path>
            </a:pathLst>
          </a:custGeom>
          <a:solidFill>
            <a:srgbClr val="FEBD44"/>
          </a:solidFill>
          <a:ln>
            <a:noFill/>
          </a:ln>
        </p:spPr>
      </p:sp>
      <p:sp>
        <p:nvSpPr>
          <p:cNvPr id="3809" name="Freeform 188"/>
          <p:cNvSpPr/>
          <p:nvPr/>
        </p:nvSpPr>
        <p:spPr>
          <a:xfrm>
            <a:off x="1244880" y="469080"/>
            <a:ext cx="422280" cy="168840"/>
          </a:xfrm>
          <a:custGeom>
            <a:avLst/>
            <a:gdLst/>
            <a:ahLst/>
            <a:cxnLst/>
            <a:rect l="0" t="0" r="r" b="b"/>
            <a:pathLst>
              <a:path w="1173" h="469">
                <a:moveTo>
                  <a:pt x="0" y="455"/>
                </a:moveTo>
                <a:lnTo>
                  <a:pt x="1140" y="0"/>
                </a:lnTo>
                <a:lnTo>
                  <a:pt x="1172" y="0"/>
                </a:lnTo>
                <a:lnTo>
                  <a:pt x="0" y="468"/>
                </a:lnTo>
                <a:lnTo>
                  <a:pt x="0" y="455"/>
                </a:lnTo>
                <a:close/>
              </a:path>
            </a:pathLst>
          </a:custGeom>
          <a:solidFill>
            <a:srgbClr val="FEBD45"/>
          </a:solidFill>
          <a:ln>
            <a:noFill/>
          </a:ln>
        </p:spPr>
      </p:sp>
      <p:sp>
        <p:nvSpPr>
          <p:cNvPr id="3810" name="Freeform 189"/>
          <p:cNvSpPr/>
          <p:nvPr/>
        </p:nvSpPr>
        <p:spPr>
          <a:xfrm>
            <a:off x="1244880" y="469080"/>
            <a:ext cx="433800" cy="173160"/>
          </a:xfrm>
          <a:custGeom>
            <a:avLst/>
            <a:gdLst/>
            <a:ahLst/>
            <a:cxnLst/>
            <a:rect l="0" t="0" r="r" b="b"/>
            <a:pathLst>
              <a:path w="1205" h="481">
                <a:moveTo>
                  <a:pt x="0" y="468"/>
                </a:moveTo>
                <a:lnTo>
                  <a:pt x="1172" y="0"/>
                </a:lnTo>
                <a:lnTo>
                  <a:pt x="1204" y="0"/>
                </a:lnTo>
                <a:lnTo>
                  <a:pt x="0" y="480"/>
                </a:lnTo>
                <a:lnTo>
                  <a:pt x="0" y="468"/>
                </a:lnTo>
                <a:close/>
              </a:path>
            </a:pathLst>
          </a:custGeom>
          <a:solidFill>
            <a:srgbClr val="FEBD46"/>
          </a:solidFill>
          <a:ln>
            <a:noFill/>
          </a:ln>
        </p:spPr>
      </p:sp>
      <p:sp>
        <p:nvSpPr>
          <p:cNvPr id="3811" name="Freeform 190"/>
          <p:cNvSpPr/>
          <p:nvPr/>
        </p:nvSpPr>
        <p:spPr>
          <a:xfrm>
            <a:off x="1244880" y="469080"/>
            <a:ext cx="444960" cy="177840"/>
          </a:xfrm>
          <a:custGeom>
            <a:avLst/>
            <a:gdLst/>
            <a:ahLst/>
            <a:cxnLst/>
            <a:rect l="0" t="0" r="r" b="b"/>
            <a:pathLst>
              <a:path w="1236" h="494">
                <a:moveTo>
                  <a:pt x="0" y="480"/>
                </a:moveTo>
                <a:lnTo>
                  <a:pt x="1204" y="0"/>
                </a:lnTo>
                <a:lnTo>
                  <a:pt x="1235" y="0"/>
                </a:lnTo>
                <a:lnTo>
                  <a:pt x="0" y="493"/>
                </a:lnTo>
                <a:lnTo>
                  <a:pt x="0" y="480"/>
                </a:lnTo>
                <a:close/>
              </a:path>
            </a:pathLst>
          </a:custGeom>
          <a:solidFill>
            <a:srgbClr val="FEBD48"/>
          </a:solidFill>
          <a:ln>
            <a:noFill/>
          </a:ln>
        </p:spPr>
      </p:sp>
      <p:sp>
        <p:nvSpPr>
          <p:cNvPr id="3812" name="Freeform 191"/>
          <p:cNvSpPr/>
          <p:nvPr/>
        </p:nvSpPr>
        <p:spPr>
          <a:xfrm>
            <a:off x="1244880" y="469080"/>
            <a:ext cx="456480" cy="182160"/>
          </a:xfrm>
          <a:custGeom>
            <a:avLst/>
            <a:gdLst/>
            <a:ahLst/>
            <a:cxnLst/>
            <a:rect l="0" t="0" r="r" b="b"/>
            <a:pathLst>
              <a:path w="1268" h="506">
                <a:moveTo>
                  <a:pt x="0" y="493"/>
                </a:moveTo>
                <a:lnTo>
                  <a:pt x="1235" y="0"/>
                </a:lnTo>
                <a:lnTo>
                  <a:pt x="1267" y="0"/>
                </a:lnTo>
                <a:lnTo>
                  <a:pt x="0" y="505"/>
                </a:lnTo>
                <a:lnTo>
                  <a:pt x="0" y="493"/>
                </a:lnTo>
                <a:close/>
              </a:path>
            </a:pathLst>
          </a:custGeom>
          <a:solidFill>
            <a:srgbClr val="FEBD49"/>
          </a:solidFill>
          <a:ln>
            <a:noFill/>
          </a:ln>
        </p:spPr>
      </p:sp>
      <p:sp>
        <p:nvSpPr>
          <p:cNvPr id="3813" name="Freeform 192"/>
          <p:cNvSpPr/>
          <p:nvPr/>
        </p:nvSpPr>
        <p:spPr>
          <a:xfrm>
            <a:off x="1244880" y="469080"/>
            <a:ext cx="468000" cy="186840"/>
          </a:xfrm>
          <a:custGeom>
            <a:avLst/>
            <a:gdLst/>
            <a:ahLst/>
            <a:cxnLst/>
            <a:rect l="0" t="0" r="r" b="b"/>
            <a:pathLst>
              <a:path w="1300" h="519">
                <a:moveTo>
                  <a:pt x="0" y="505"/>
                </a:moveTo>
                <a:lnTo>
                  <a:pt x="1267" y="0"/>
                </a:lnTo>
                <a:lnTo>
                  <a:pt x="1299" y="0"/>
                </a:lnTo>
                <a:lnTo>
                  <a:pt x="0" y="518"/>
                </a:lnTo>
                <a:lnTo>
                  <a:pt x="0" y="505"/>
                </a:lnTo>
                <a:close/>
              </a:path>
            </a:pathLst>
          </a:custGeom>
          <a:solidFill>
            <a:srgbClr val="FEBE4B"/>
          </a:solidFill>
          <a:ln>
            <a:noFill/>
          </a:ln>
        </p:spPr>
      </p:sp>
      <p:sp>
        <p:nvSpPr>
          <p:cNvPr id="3814" name="Freeform 193"/>
          <p:cNvSpPr/>
          <p:nvPr/>
        </p:nvSpPr>
        <p:spPr>
          <a:xfrm>
            <a:off x="1244880" y="469080"/>
            <a:ext cx="479160" cy="191520"/>
          </a:xfrm>
          <a:custGeom>
            <a:avLst/>
            <a:gdLst/>
            <a:ahLst/>
            <a:cxnLst/>
            <a:rect l="0" t="0" r="r" b="b"/>
            <a:pathLst>
              <a:path w="1331" h="532">
                <a:moveTo>
                  <a:pt x="0" y="518"/>
                </a:moveTo>
                <a:lnTo>
                  <a:pt x="1299" y="0"/>
                </a:lnTo>
                <a:lnTo>
                  <a:pt x="1330" y="0"/>
                </a:lnTo>
                <a:lnTo>
                  <a:pt x="0" y="531"/>
                </a:lnTo>
                <a:lnTo>
                  <a:pt x="0" y="518"/>
                </a:lnTo>
                <a:close/>
              </a:path>
            </a:pathLst>
          </a:custGeom>
          <a:solidFill>
            <a:srgbClr val="FEBE4C"/>
          </a:solidFill>
          <a:ln>
            <a:noFill/>
          </a:ln>
        </p:spPr>
      </p:sp>
      <p:sp>
        <p:nvSpPr>
          <p:cNvPr id="3815" name="Freeform 194"/>
          <p:cNvSpPr/>
          <p:nvPr/>
        </p:nvSpPr>
        <p:spPr>
          <a:xfrm>
            <a:off x="1244880" y="469080"/>
            <a:ext cx="490680" cy="195840"/>
          </a:xfrm>
          <a:custGeom>
            <a:avLst/>
            <a:gdLst/>
            <a:ahLst/>
            <a:cxnLst/>
            <a:rect l="0" t="0" r="r" b="b"/>
            <a:pathLst>
              <a:path w="1363" h="544">
                <a:moveTo>
                  <a:pt x="0" y="531"/>
                </a:moveTo>
                <a:lnTo>
                  <a:pt x="1330" y="0"/>
                </a:lnTo>
                <a:lnTo>
                  <a:pt x="1362" y="0"/>
                </a:lnTo>
                <a:lnTo>
                  <a:pt x="0" y="543"/>
                </a:lnTo>
                <a:lnTo>
                  <a:pt x="0" y="531"/>
                </a:lnTo>
                <a:close/>
              </a:path>
            </a:pathLst>
          </a:custGeom>
          <a:solidFill>
            <a:srgbClr val="FEBE4D"/>
          </a:solidFill>
          <a:ln>
            <a:noFill/>
          </a:ln>
        </p:spPr>
      </p:sp>
      <p:sp>
        <p:nvSpPr>
          <p:cNvPr id="3816" name="Freeform 195"/>
          <p:cNvSpPr/>
          <p:nvPr/>
        </p:nvSpPr>
        <p:spPr>
          <a:xfrm>
            <a:off x="1244880" y="469080"/>
            <a:ext cx="502200" cy="200520"/>
          </a:xfrm>
          <a:custGeom>
            <a:avLst/>
            <a:gdLst/>
            <a:ahLst/>
            <a:cxnLst/>
            <a:rect l="0" t="0" r="r" b="b"/>
            <a:pathLst>
              <a:path w="1395" h="557">
                <a:moveTo>
                  <a:pt x="0" y="543"/>
                </a:moveTo>
                <a:lnTo>
                  <a:pt x="1362" y="0"/>
                </a:lnTo>
                <a:lnTo>
                  <a:pt x="1394" y="0"/>
                </a:lnTo>
                <a:lnTo>
                  <a:pt x="0" y="556"/>
                </a:lnTo>
                <a:lnTo>
                  <a:pt x="0" y="543"/>
                </a:lnTo>
                <a:close/>
              </a:path>
            </a:pathLst>
          </a:custGeom>
          <a:solidFill>
            <a:srgbClr val="FEBE4E"/>
          </a:solidFill>
          <a:ln>
            <a:noFill/>
          </a:ln>
        </p:spPr>
      </p:sp>
      <p:sp>
        <p:nvSpPr>
          <p:cNvPr id="3817" name="Freeform 196"/>
          <p:cNvSpPr/>
          <p:nvPr/>
        </p:nvSpPr>
        <p:spPr>
          <a:xfrm>
            <a:off x="1244880" y="469080"/>
            <a:ext cx="513360" cy="204840"/>
          </a:xfrm>
          <a:custGeom>
            <a:avLst/>
            <a:gdLst/>
            <a:ahLst/>
            <a:cxnLst/>
            <a:rect l="0" t="0" r="r" b="b"/>
            <a:pathLst>
              <a:path w="1426" h="569">
                <a:moveTo>
                  <a:pt x="0" y="556"/>
                </a:moveTo>
                <a:lnTo>
                  <a:pt x="1394" y="0"/>
                </a:lnTo>
                <a:lnTo>
                  <a:pt x="1425" y="0"/>
                </a:lnTo>
                <a:lnTo>
                  <a:pt x="0" y="568"/>
                </a:lnTo>
                <a:lnTo>
                  <a:pt x="0" y="556"/>
                </a:lnTo>
                <a:close/>
              </a:path>
            </a:pathLst>
          </a:custGeom>
          <a:solidFill>
            <a:srgbClr val="FEBF50"/>
          </a:solidFill>
          <a:ln>
            <a:noFill/>
          </a:ln>
        </p:spPr>
      </p:sp>
      <p:sp>
        <p:nvSpPr>
          <p:cNvPr id="3818" name="Freeform 197"/>
          <p:cNvSpPr/>
          <p:nvPr/>
        </p:nvSpPr>
        <p:spPr>
          <a:xfrm>
            <a:off x="1244880" y="469080"/>
            <a:ext cx="524880" cy="209520"/>
          </a:xfrm>
          <a:custGeom>
            <a:avLst/>
            <a:gdLst/>
            <a:ahLst/>
            <a:cxnLst/>
            <a:rect l="0" t="0" r="r" b="b"/>
            <a:pathLst>
              <a:path w="1458" h="582">
                <a:moveTo>
                  <a:pt x="0" y="568"/>
                </a:moveTo>
                <a:lnTo>
                  <a:pt x="1425" y="0"/>
                </a:lnTo>
                <a:lnTo>
                  <a:pt x="1457" y="0"/>
                </a:lnTo>
                <a:lnTo>
                  <a:pt x="0" y="581"/>
                </a:lnTo>
                <a:lnTo>
                  <a:pt x="0" y="568"/>
                </a:lnTo>
                <a:close/>
              </a:path>
            </a:pathLst>
          </a:custGeom>
          <a:solidFill>
            <a:srgbClr val="FEBF51"/>
          </a:solidFill>
          <a:ln>
            <a:noFill/>
          </a:ln>
        </p:spPr>
      </p:sp>
      <p:sp>
        <p:nvSpPr>
          <p:cNvPr id="3819" name="Freeform 198"/>
          <p:cNvSpPr/>
          <p:nvPr/>
        </p:nvSpPr>
        <p:spPr>
          <a:xfrm>
            <a:off x="1244880" y="469080"/>
            <a:ext cx="536400" cy="214200"/>
          </a:xfrm>
          <a:custGeom>
            <a:avLst/>
            <a:gdLst/>
            <a:ahLst/>
            <a:cxnLst/>
            <a:rect l="0" t="0" r="r" b="b"/>
            <a:pathLst>
              <a:path w="1490" h="595">
                <a:moveTo>
                  <a:pt x="0" y="581"/>
                </a:moveTo>
                <a:lnTo>
                  <a:pt x="1457" y="0"/>
                </a:lnTo>
                <a:lnTo>
                  <a:pt x="1489" y="0"/>
                </a:lnTo>
                <a:lnTo>
                  <a:pt x="0" y="594"/>
                </a:lnTo>
                <a:lnTo>
                  <a:pt x="0" y="581"/>
                </a:lnTo>
                <a:close/>
              </a:path>
            </a:pathLst>
          </a:custGeom>
          <a:solidFill>
            <a:srgbClr val="FEBF52"/>
          </a:solidFill>
          <a:ln>
            <a:noFill/>
          </a:ln>
        </p:spPr>
      </p:sp>
      <p:sp>
        <p:nvSpPr>
          <p:cNvPr id="3820" name="Freeform 199"/>
          <p:cNvSpPr/>
          <p:nvPr/>
        </p:nvSpPr>
        <p:spPr>
          <a:xfrm>
            <a:off x="1244880" y="469080"/>
            <a:ext cx="547560" cy="218520"/>
          </a:xfrm>
          <a:custGeom>
            <a:avLst/>
            <a:gdLst/>
            <a:ahLst/>
            <a:cxnLst/>
            <a:rect l="0" t="0" r="r" b="b"/>
            <a:pathLst>
              <a:path w="1521" h="607">
                <a:moveTo>
                  <a:pt x="0" y="594"/>
                </a:moveTo>
                <a:lnTo>
                  <a:pt x="1489" y="0"/>
                </a:lnTo>
                <a:lnTo>
                  <a:pt x="1520" y="0"/>
                </a:lnTo>
                <a:lnTo>
                  <a:pt x="0" y="606"/>
                </a:lnTo>
                <a:lnTo>
                  <a:pt x="0" y="594"/>
                </a:lnTo>
                <a:close/>
              </a:path>
            </a:pathLst>
          </a:custGeom>
          <a:solidFill>
            <a:srgbClr val="FEBF53"/>
          </a:solidFill>
          <a:ln>
            <a:noFill/>
          </a:ln>
        </p:spPr>
      </p:sp>
      <p:sp>
        <p:nvSpPr>
          <p:cNvPr id="3821" name="Freeform 200"/>
          <p:cNvSpPr/>
          <p:nvPr/>
        </p:nvSpPr>
        <p:spPr>
          <a:xfrm>
            <a:off x="1244880" y="469080"/>
            <a:ext cx="559080" cy="223200"/>
          </a:xfrm>
          <a:custGeom>
            <a:avLst/>
            <a:gdLst/>
            <a:ahLst/>
            <a:cxnLst/>
            <a:rect l="0" t="0" r="r" b="b"/>
            <a:pathLst>
              <a:path w="1553" h="620">
                <a:moveTo>
                  <a:pt x="0" y="606"/>
                </a:moveTo>
                <a:lnTo>
                  <a:pt x="1520" y="0"/>
                </a:lnTo>
                <a:lnTo>
                  <a:pt x="1552" y="0"/>
                </a:lnTo>
                <a:lnTo>
                  <a:pt x="0" y="619"/>
                </a:lnTo>
                <a:lnTo>
                  <a:pt x="0" y="606"/>
                </a:lnTo>
                <a:close/>
              </a:path>
            </a:pathLst>
          </a:custGeom>
          <a:solidFill>
            <a:srgbClr val="FEC055"/>
          </a:solidFill>
          <a:ln>
            <a:noFill/>
          </a:ln>
        </p:spPr>
      </p:sp>
      <p:sp>
        <p:nvSpPr>
          <p:cNvPr id="3822" name="Freeform 201"/>
          <p:cNvSpPr/>
          <p:nvPr/>
        </p:nvSpPr>
        <p:spPr>
          <a:xfrm>
            <a:off x="1244880" y="469080"/>
            <a:ext cx="570600" cy="227520"/>
          </a:xfrm>
          <a:custGeom>
            <a:avLst/>
            <a:gdLst/>
            <a:ahLst/>
            <a:cxnLst/>
            <a:rect l="0" t="0" r="r" b="b"/>
            <a:pathLst>
              <a:path w="1585" h="632">
                <a:moveTo>
                  <a:pt x="0" y="619"/>
                </a:moveTo>
                <a:lnTo>
                  <a:pt x="1552" y="0"/>
                </a:lnTo>
                <a:lnTo>
                  <a:pt x="1584" y="0"/>
                </a:lnTo>
                <a:lnTo>
                  <a:pt x="0" y="631"/>
                </a:lnTo>
                <a:lnTo>
                  <a:pt x="0" y="619"/>
                </a:lnTo>
                <a:close/>
              </a:path>
            </a:pathLst>
          </a:custGeom>
          <a:solidFill>
            <a:srgbClr val="FEC056"/>
          </a:solidFill>
          <a:ln>
            <a:noFill/>
          </a:ln>
        </p:spPr>
      </p:sp>
      <p:sp>
        <p:nvSpPr>
          <p:cNvPr id="3823" name="Freeform 202"/>
          <p:cNvSpPr/>
          <p:nvPr/>
        </p:nvSpPr>
        <p:spPr>
          <a:xfrm>
            <a:off x="1244880" y="469080"/>
            <a:ext cx="581760" cy="232200"/>
          </a:xfrm>
          <a:custGeom>
            <a:avLst/>
            <a:gdLst/>
            <a:ahLst/>
            <a:cxnLst/>
            <a:rect l="0" t="0" r="r" b="b"/>
            <a:pathLst>
              <a:path w="1616" h="645">
                <a:moveTo>
                  <a:pt x="0" y="631"/>
                </a:moveTo>
                <a:lnTo>
                  <a:pt x="1584" y="0"/>
                </a:lnTo>
                <a:lnTo>
                  <a:pt x="1615" y="0"/>
                </a:lnTo>
                <a:lnTo>
                  <a:pt x="0" y="644"/>
                </a:lnTo>
                <a:lnTo>
                  <a:pt x="0" y="631"/>
                </a:lnTo>
                <a:close/>
              </a:path>
            </a:pathLst>
          </a:custGeom>
          <a:solidFill>
            <a:srgbClr val="FEC058"/>
          </a:solidFill>
          <a:ln>
            <a:noFill/>
          </a:ln>
        </p:spPr>
      </p:sp>
      <p:sp>
        <p:nvSpPr>
          <p:cNvPr id="3824" name="Freeform 203"/>
          <p:cNvSpPr/>
          <p:nvPr/>
        </p:nvSpPr>
        <p:spPr>
          <a:xfrm>
            <a:off x="1244880" y="469080"/>
            <a:ext cx="593280" cy="236880"/>
          </a:xfrm>
          <a:custGeom>
            <a:avLst/>
            <a:gdLst/>
            <a:ahLst/>
            <a:cxnLst/>
            <a:rect l="0" t="0" r="r" b="b"/>
            <a:pathLst>
              <a:path w="1648" h="658">
                <a:moveTo>
                  <a:pt x="0" y="644"/>
                </a:moveTo>
                <a:lnTo>
                  <a:pt x="1615" y="0"/>
                </a:lnTo>
                <a:lnTo>
                  <a:pt x="1647" y="0"/>
                </a:lnTo>
                <a:lnTo>
                  <a:pt x="0" y="657"/>
                </a:lnTo>
                <a:lnTo>
                  <a:pt x="0" y="644"/>
                </a:lnTo>
                <a:close/>
              </a:path>
            </a:pathLst>
          </a:custGeom>
          <a:solidFill>
            <a:srgbClr val="FEC059"/>
          </a:solidFill>
          <a:ln>
            <a:noFill/>
          </a:ln>
        </p:spPr>
      </p:sp>
      <p:sp>
        <p:nvSpPr>
          <p:cNvPr id="3825" name="Freeform 204"/>
          <p:cNvSpPr/>
          <p:nvPr/>
        </p:nvSpPr>
        <p:spPr>
          <a:xfrm>
            <a:off x="1244880" y="469080"/>
            <a:ext cx="604800" cy="241200"/>
          </a:xfrm>
          <a:custGeom>
            <a:avLst/>
            <a:gdLst/>
            <a:ahLst/>
            <a:cxnLst/>
            <a:rect l="0" t="0" r="r" b="b"/>
            <a:pathLst>
              <a:path w="1680" h="670">
                <a:moveTo>
                  <a:pt x="0" y="657"/>
                </a:moveTo>
                <a:lnTo>
                  <a:pt x="1647" y="0"/>
                </a:lnTo>
                <a:lnTo>
                  <a:pt x="1679" y="0"/>
                </a:lnTo>
                <a:lnTo>
                  <a:pt x="0" y="669"/>
                </a:lnTo>
                <a:lnTo>
                  <a:pt x="0" y="657"/>
                </a:lnTo>
                <a:close/>
              </a:path>
            </a:pathLst>
          </a:custGeom>
          <a:solidFill>
            <a:srgbClr val="FEC05B"/>
          </a:solidFill>
          <a:ln>
            <a:noFill/>
          </a:ln>
        </p:spPr>
      </p:sp>
      <p:sp>
        <p:nvSpPr>
          <p:cNvPr id="3826" name="Freeform 205"/>
          <p:cNvSpPr/>
          <p:nvPr/>
        </p:nvSpPr>
        <p:spPr>
          <a:xfrm>
            <a:off x="1244880" y="469080"/>
            <a:ext cx="615960" cy="245880"/>
          </a:xfrm>
          <a:custGeom>
            <a:avLst/>
            <a:gdLst/>
            <a:ahLst/>
            <a:cxnLst/>
            <a:rect l="0" t="0" r="r" b="b"/>
            <a:pathLst>
              <a:path w="1711" h="683">
                <a:moveTo>
                  <a:pt x="0" y="669"/>
                </a:moveTo>
                <a:lnTo>
                  <a:pt x="1679" y="0"/>
                </a:lnTo>
                <a:lnTo>
                  <a:pt x="1710" y="0"/>
                </a:lnTo>
                <a:lnTo>
                  <a:pt x="0" y="682"/>
                </a:lnTo>
                <a:lnTo>
                  <a:pt x="0" y="669"/>
                </a:lnTo>
                <a:close/>
              </a:path>
            </a:pathLst>
          </a:custGeom>
          <a:solidFill>
            <a:srgbClr val="FEC15C"/>
          </a:solidFill>
          <a:ln>
            <a:noFill/>
          </a:ln>
        </p:spPr>
      </p:sp>
      <p:sp>
        <p:nvSpPr>
          <p:cNvPr id="3827" name="Freeform 206"/>
          <p:cNvSpPr/>
          <p:nvPr/>
        </p:nvSpPr>
        <p:spPr>
          <a:xfrm>
            <a:off x="1244880" y="469080"/>
            <a:ext cx="627480" cy="250200"/>
          </a:xfrm>
          <a:custGeom>
            <a:avLst/>
            <a:gdLst/>
            <a:ahLst/>
            <a:cxnLst/>
            <a:rect l="0" t="0" r="r" b="b"/>
            <a:pathLst>
              <a:path w="1743" h="695">
                <a:moveTo>
                  <a:pt x="0" y="682"/>
                </a:moveTo>
                <a:lnTo>
                  <a:pt x="1710" y="0"/>
                </a:lnTo>
                <a:lnTo>
                  <a:pt x="1742" y="0"/>
                </a:lnTo>
                <a:lnTo>
                  <a:pt x="0" y="694"/>
                </a:lnTo>
                <a:lnTo>
                  <a:pt x="0" y="682"/>
                </a:lnTo>
                <a:close/>
              </a:path>
            </a:pathLst>
          </a:custGeom>
          <a:solidFill>
            <a:srgbClr val="FEC15D"/>
          </a:solidFill>
          <a:ln>
            <a:noFill/>
          </a:ln>
        </p:spPr>
      </p:sp>
      <p:sp>
        <p:nvSpPr>
          <p:cNvPr id="3828" name="Freeform 207"/>
          <p:cNvSpPr/>
          <p:nvPr/>
        </p:nvSpPr>
        <p:spPr>
          <a:xfrm>
            <a:off x="1244880" y="469080"/>
            <a:ext cx="638640" cy="254880"/>
          </a:xfrm>
          <a:custGeom>
            <a:avLst/>
            <a:gdLst/>
            <a:ahLst/>
            <a:cxnLst/>
            <a:rect l="0" t="0" r="r" b="b"/>
            <a:pathLst>
              <a:path w="1774" h="708">
                <a:moveTo>
                  <a:pt x="0" y="694"/>
                </a:moveTo>
                <a:lnTo>
                  <a:pt x="1742" y="0"/>
                </a:lnTo>
                <a:lnTo>
                  <a:pt x="1773" y="0"/>
                </a:lnTo>
                <a:lnTo>
                  <a:pt x="0" y="707"/>
                </a:lnTo>
                <a:lnTo>
                  <a:pt x="0" y="694"/>
                </a:lnTo>
                <a:close/>
              </a:path>
            </a:pathLst>
          </a:custGeom>
          <a:solidFill>
            <a:srgbClr val="FEC15E"/>
          </a:solidFill>
          <a:ln>
            <a:noFill/>
          </a:ln>
        </p:spPr>
      </p:sp>
      <p:sp>
        <p:nvSpPr>
          <p:cNvPr id="3829" name="Freeform 208"/>
          <p:cNvSpPr/>
          <p:nvPr/>
        </p:nvSpPr>
        <p:spPr>
          <a:xfrm>
            <a:off x="1244880" y="469080"/>
            <a:ext cx="650160" cy="259560"/>
          </a:xfrm>
          <a:custGeom>
            <a:avLst/>
            <a:gdLst/>
            <a:ahLst/>
            <a:cxnLst/>
            <a:rect l="0" t="0" r="r" b="b"/>
            <a:pathLst>
              <a:path w="1806" h="721">
                <a:moveTo>
                  <a:pt x="0" y="707"/>
                </a:moveTo>
                <a:lnTo>
                  <a:pt x="1773" y="0"/>
                </a:lnTo>
                <a:lnTo>
                  <a:pt x="1805" y="0"/>
                </a:lnTo>
                <a:lnTo>
                  <a:pt x="0" y="720"/>
                </a:lnTo>
                <a:lnTo>
                  <a:pt x="0" y="707"/>
                </a:lnTo>
                <a:close/>
              </a:path>
            </a:pathLst>
          </a:custGeom>
          <a:solidFill>
            <a:srgbClr val="FEC260"/>
          </a:solidFill>
          <a:ln>
            <a:noFill/>
          </a:ln>
        </p:spPr>
      </p:sp>
      <p:sp>
        <p:nvSpPr>
          <p:cNvPr id="3830" name="Freeform 209"/>
          <p:cNvSpPr/>
          <p:nvPr/>
        </p:nvSpPr>
        <p:spPr>
          <a:xfrm>
            <a:off x="1244880" y="469080"/>
            <a:ext cx="661680" cy="263880"/>
          </a:xfrm>
          <a:custGeom>
            <a:avLst/>
            <a:gdLst/>
            <a:ahLst/>
            <a:cxnLst/>
            <a:rect l="0" t="0" r="r" b="b"/>
            <a:pathLst>
              <a:path w="1838" h="733">
                <a:moveTo>
                  <a:pt x="0" y="720"/>
                </a:moveTo>
                <a:lnTo>
                  <a:pt x="1805" y="0"/>
                </a:lnTo>
                <a:lnTo>
                  <a:pt x="1837" y="0"/>
                </a:lnTo>
                <a:lnTo>
                  <a:pt x="0" y="732"/>
                </a:lnTo>
                <a:lnTo>
                  <a:pt x="0" y="720"/>
                </a:lnTo>
                <a:close/>
              </a:path>
            </a:pathLst>
          </a:custGeom>
          <a:solidFill>
            <a:srgbClr val="FEC261"/>
          </a:solidFill>
          <a:ln>
            <a:noFill/>
          </a:ln>
        </p:spPr>
      </p:sp>
      <p:sp>
        <p:nvSpPr>
          <p:cNvPr id="3831" name="Freeform 210"/>
          <p:cNvSpPr/>
          <p:nvPr/>
        </p:nvSpPr>
        <p:spPr>
          <a:xfrm>
            <a:off x="1244880" y="469080"/>
            <a:ext cx="672840" cy="268560"/>
          </a:xfrm>
          <a:custGeom>
            <a:avLst/>
            <a:gdLst/>
            <a:ahLst/>
            <a:cxnLst/>
            <a:rect l="0" t="0" r="r" b="b"/>
            <a:pathLst>
              <a:path w="1869" h="746">
                <a:moveTo>
                  <a:pt x="0" y="732"/>
                </a:moveTo>
                <a:lnTo>
                  <a:pt x="1837" y="0"/>
                </a:lnTo>
                <a:lnTo>
                  <a:pt x="1868" y="0"/>
                </a:lnTo>
                <a:lnTo>
                  <a:pt x="0" y="745"/>
                </a:lnTo>
                <a:lnTo>
                  <a:pt x="0" y="732"/>
                </a:lnTo>
                <a:close/>
              </a:path>
            </a:pathLst>
          </a:custGeom>
          <a:solidFill>
            <a:srgbClr val="FEC262"/>
          </a:solidFill>
          <a:ln>
            <a:noFill/>
          </a:ln>
        </p:spPr>
      </p:sp>
      <p:sp>
        <p:nvSpPr>
          <p:cNvPr id="3832" name="Freeform 211"/>
          <p:cNvSpPr/>
          <p:nvPr/>
        </p:nvSpPr>
        <p:spPr>
          <a:xfrm>
            <a:off x="1244880" y="469080"/>
            <a:ext cx="684360" cy="272880"/>
          </a:xfrm>
          <a:custGeom>
            <a:avLst/>
            <a:gdLst/>
            <a:ahLst/>
            <a:cxnLst/>
            <a:rect l="0" t="0" r="r" b="b"/>
            <a:pathLst>
              <a:path w="1901" h="758">
                <a:moveTo>
                  <a:pt x="0" y="745"/>
                </a:moveTo>
                <a:lnTo>
                  <a:pt x="1868" y="0"/>
                </a:lnTo>
                <a:lnTo>
                  <a:pt x="1900" y="0"/>
                </a:lnTo>
                <a:lnTo>
                  <a:pt x="0" y="757"/>
                </a:lnTo>
                <a:lnTo>
                  <a:pt x="0" y="745"/>
                </a:lnTo>
                <a:close/>
              </a:path>
            </a:pathLst>
          </a:custGeom>
          <a:solidFill>
            <a:srgbClr val="FEC364"/>
          </a:solidFill>
          <a:ln>
            <a:noFill/>
          </a:ln>
        </p:spPr>
      </p:sp>
      <p:sp>
        <p:nvSpPr>
          <p:cNvPr id="3833" name="Freeform 212"/>
          <p:cNvSpPr/>
          <p:nvPr/>
        </p:nvSpPr>
        <p:spPr>
          <a:xfrm>
            <a:off x="1244880" y="469080"/>
            <a:ext cx="695880" cy="277560"/>
          </a:xfrm>
          <a:custGeom>
            <a:avLst/>
            <a:gdLst/>
            <a:ahLst/>
            <a:cxnLst/>
            <a:rect l="0" t="0" r="r" b="b"/>
            <a:pathLst>
              <a:path w="1933" h="771">
                <a:moveTo>
                  <a:pt x="0" y="757"/>
                </a:moveTo>
                <a:lnTo>
                  <a:pt x="1900" y="0"/>
                </a:lnTo>
                <a:lnTo>
                  <a:pt x="1932" y="0"/>
                </a:lnTo>
                <a:lnTo>
                  <a:pt x="0" y="770"/>
                </a:lnTo>
                <a:lnTo>
                  <a:pt x="0" y="757"/>
                </a:lnTo>
                <a:close/>
              </a:path>
            </a:pathLst>
          </a:custGeom>
          <a:solidFill>
            <a:srgbClr val="FEC365"/>
          </a:solidFill>
          <a:ln>
            <a:noFill/>
          </a:ln>
        </p:spPr>
      </p:sp>
      <p:sp>
        <p:nvSpPr>
          <p:cNvPr id="3834" name="Freeform 213"/>
          <p:cNvSpPr/>
          <p:nvPr/>
        </p:nvSpPr>
        <p:spPr>
          <a:xfrm>
            <a:off x="1244880" y="469080"/>
            <a:ext cx="707040" cy="282240"/>
          </a:xfrm>
          <a:custGeom>
            <a:avLst/>
            <a:gdLst/>
            <a:ahLst/>
            <a:cxnLst/>
            <a:rect l="0" t="0" r="r" b="b"/>
            <a:pathLst>
              <a:path w="1964" h="784">
                <a:moveTo>
                  <a:pt x="0" y="770"/>
                </a:moveTo>
                <a:lnTo>
                  <a:pt x="1932" y="0"/>
                </a:lnTo>
                <a:lnTo>
                  <a:pt x="1963" y="0"/>
                </a:lnTo>
                <a:lnTo>
                  <a:pt x="0" y="783"/>
                </a:lnTo>
                <a:lnTo>
                  <a:pt x="0" y="770"/>
                </a:lnTo>
                <a:close/>
              </a:path>
            </a:pathLst>
          </a:custGeom>
          <a:solidFill>
            <a:srgbClr val="FEC366"/>
          </a:solidFill>
          <a:ln>
            <a:noFill/>
          </a:ln>
        </p:spPr>
      </p:sp>
      <p:sp>
        <p:nvSpPr>
          <p:cNvPr id="3835" name="Freeform 214"/>
          <p:cNvSpPr/>
          <p:nvPr/>
        </p:nvSpPr>
        <p:spPr>
          <a:xfrm>
            <a:off x="1244880" y="469080"/>
            <a:ext cx="718560" cy="286560"/>
          </a:xfrm>
          <a:custGeom>
            <a:avLst/>
            <a:gdLst/>
            <a:ahLst/>
            <a:cxnLst/>
            <a:rect l="0" t="0" r="r" b="b"/>
            <a:pathLst>
              <a:path w="1996" h="796">
                <a:moveTo>
                  <a:pt x="0" y="783"/>
                </a:moveTo>
                <a:lnTo>
                  <a:pt x="1963" y="0"/>
                </a:lnTo>
                <a:lnTo>
                  <a:pt x="1995" y="0"/>
                </a:lnTo>
                <a:lnTo>
                  <a:pt x="0" y="795"/>
                </a:lnTo>
                <a:lnTo>
                  <a:pt x="0" y="783"/>
                </a:lnTo>
                <a:close/>
              </a:path>
            </a:pathLst>
          </a:custGeom>
          <a:solidFill>
            <a:srgbClr val="FEC368"/>
          </a:solidFill>
          <a:ln>
            <a:noFill/>
          </a:ln>
        </p:spPr>
      </p:sp>
      <p:sp>
        <p:nvSpPr>
          <p:cNvPr id="3836" name="Freeform 215"/>
          <p:cNvSpPr/>
          <p:nvPr/>
        </p:nvSpPr>
        <p:spPr>
          <a:xfrm>
            <a:off x="1244880" y="469080"/>
            <a:ext cx="730080" cy="291240"/>
          </a:xfrm>
          <a:custGeom>
            <a:avLst/>
            <a:gdLst/>
            <a:ahLst/>
            <a:cxnLst/>
            <a:rect l="0" t="0" r="r" b="b"/>
            <a:pathLst>
              <a:path w="2028" h="809">
                <a:moveTo>
                  <a:pt x="0" y="795"/>
                </a:moveTo>
                <a:lnTo>
                  <a:pt x="1995" y="0"/>
                </a:lnTo>
                <a:lnTo>
                  <a:pt x="2027" y="0"/>
                </a:lnTo>
                <a:lnTo>
                  <a:pt x="0" y="808"/>
                </a:lnTo>
                <a:lnTo>
                  <a:pt x="0" y="795"/>
                </a:lnTo>
                <a:close/>
              </a:path>
            </a:pathLst>
          </a:custGeom>
          <a:solidFill>
            <a:srgbClr val="FEC469"/>
          </a:solidFill>
          <a:ln>
            <a:noFill/>
          </a:ln>
        </p:spPr>
      </p:sp>
      <p:sp>
        <p:nvSpPr>
          <p:cNvPr id="3837" name="Freeform 216"/>
          <p:cNvSpPr/>
          <p:nvPr/>
        </p:nvSpPr>
        <p:spPr>
          <a:xfrm>
            <a:off x="1244880" y="469080"/>
            <a:ext cx="741240" cy="295560"/>
          </a:xfrm>
          <a:custGeom>
            <a:avLst/>
            <a:gdLst/>
            <a:ahLst/>
            <a:cxnLst/>
            <a:rect l="0" t="0" r="r" b="b"/>
            <a:pathLst>
              <a:path w="2059" h="821">
                <a:moveTo>
                  <a:pt x="0" y="808"/>
                </a:moveTo>
                <a:lnTo>
                  <a:pt x="2027" y="0"/>
                </a:lnTo>
                <a:lnTo>
                  <a:pt x="2058" y="0"/>
                </a:lnTo>
                <a:lnTo>
                  <a:pt x="0" y="820"/>
                </a:lnTo>
                <a:lnTo>
                  <a:pt x="0" y="808"/>
                </a:lnTo>
                <a:close/>
              </a:path>
            </a:pathLst>
          </a:custGeom>
          <a:solidFill>
            <a:srgbClr val="FEC46A"/>
          </a:solidFill>
          <a:ln>
            <a:noFill/>
          </a:ln>
        </p:spPr>
      </p:sp>
      <p:sp>
        <p:nvSpPr>
          <p:cNvPr id="3838" name="Freeform 217"/>
          <p:cNvSpPr/>
          <p:nvPr/>
        </p:nvSpPr>
        <p:spPr>
          <a:xfrm>
            <a:off x="1244880" y="469080"/>
            <a:ext cx="752760" cy="300240"/>
          </a:xfrm>
          <a:custGeom>
            <a:avLst/>
            <a:gdLst/>
            <a:ahLst/>
            <a:cxnLst/>
            <a:rect l="0" t="0" r="r" b="b"/>
            <a:pathLst>
              <a:path w="2091" h="834">
                <a:moveTo>
                  <a:pt x="0" y="820"/>
                </a:moveTo>
                <a:lnTo>
                  <a:pt x="2058" y="0"/>
                </a:lnTo>
                <a:lnTo>
                  <a:pt x="2090" y="0"/>
                </a:lnTo>
                <a:lnTo>
                  <a:pt x="0" y="833"/>
                </a:lnTo>
                <a:lnTo>
                  <a:pt x="0" y="820"/>
                </a:lnTo>
                <a:close/>
              </a:path>
            </a:pathLst>
          </a:custGeom>
          <a:solidFill>
            <a:srgbClr val="FEC46B"/>
          </a:solidFill>
          <a:ln>
            <a:noFill/>
          </a:ln>
        </p:spPr>
      </p:sp>
      <p:sp>
        <p:nvSpPr>
          <p:cNvPr id="3839" name="Freeform 218"/>
          <p:cNvSpPr/>
          <p:nvPr/>
        </p:nvSpPr>
        <p:spPr>
          <a:xfrm>
            <a:off x="1244880" y="469080"/>
            <a:ext cx="764280" cy="304920"/>
          </a:xfrm>
          <a:custGeom>
            <a:avLst/>
            <a:gdLst/>
            <a:ahLst/>
            <a:cxnLst/>
            <a:rect l="0" t="0" r="r" b="b"/>
            <a:pathLst>
              <a:path w="2123" h="847">
                <a:moveTo>
                  <a:pt x="0" y="833"/>
                </a:moveTo>
                <a:lnTo>
                  <a:pt x="2090" y="0"/>
                </a:lnTo>
                <a:lnTo>
                  <a:pt x="2122" y="0"/>
                </a:lnTo>
                <a:lnTo>
                  <a:pt x="0" y="846"/>
                </a:lnTo>
                <a:lnTo>
                  <a:pt x="0" y="833"/>
                </a:lnTo>
                <a:close/>
              </a:path>
            </a:pathLst>
          </a:custGeom>
          <a:solidFill>
            <a:srgbClr val="FEC56D"/>
          </a:solidFill>
          <a:ln>
            <a:noFill/>
          </a:ln>
        </p:spPr>
      </p:sp>
      <p:sp>
        <p:nvSpPr>
          <p:cNvPr id="3840" name="Freeform 219"/>
          <p:cNvSpPr/>
          <p:nvPr/>
        </p:nvSpPr>
        <p:spPr>
          <a:xfrm>
            <a:off x="1244880" y="469080"/>
            <a:ext cx="775440" cy="309240"/>
          </a:xfrm>
          <a:custGeom>
            <a:avLst/>
            <a:gdLst/>
            <a:ahLst/>
            <a:cxnLst/>
            <a:rect l="0" t="0" r="r" b="b"/>
            <a:pathLst>
              <a:path w="2154" h="859">
                <a:moveTo>
                  <a:pt x="0" y="846"/>
                </a:moveTo>
                <a:lnTo>
                  <a:pt x="2122" y="0"/>
                </a:lnTo>
                <a:lnTo>
                  <a:pt x="2153" y="0"/>
                </a:lnTo>
                <a:lnTo>
                  <a:pt x="0" y="858"/>
                </a:lnTo>
                <a:lnTo>
                  <a:pt x="0" y="846"/>
                </a:lnTo>
                <a:close/>
              </a:path>
            </a:pathLst>
          </a:custGeom>
          <a:solidFill>
            <a:srgbClr val="FEC56E"/>
          </a:solidFill>
          <a:ln>
            <a:noFill/>
          </a:ln>
        </p:spPr>
      </p:sp>
      <p:sp>
        <p:nvSpPr>
          <p:cNvPr id="3841" name="Freeform 220"/>
          <p:cNvSpPr/>
          <p:nvPr/>
        </p:nvSpPr>
        <p:spPr>
          <a:xfrm>
            <a:off x="1244880" y="469080"/>
            <a:ext cx="786960" cy="314280"/>
          </a:xfrm>
          <a:custGeom>
            <a:avLst/>
            <a:gdLst/>
            <a:ahLst/>
            <a:cxnLst/>
            <a:rect l="0" t="0" r="r" b="b"/>
            <a:pathLst>
              <a:path w="2186" h="873">
                <a:moveTo>
                  <a:pt x="0" y="858"/>
                </a:moveTo>
                <a:lnTo>
                  <a:pt x="2153" y="0"/>
                </a:lnTo>
                <a:lnTo>
                  <a:pt x="2185" y="0"/>
                </a:lnTo>
                <a:lnTo>
                  <a:pt x="0" y="872"/>
                </a:lnTo>
                <a:lnTo>
                  <a:pt x="0" y="858"/>
                </a:lnTo>
                <a:close/>
              </a:path>
            </a:pathLst>
          </a:custGeom>
          <a:solidFill>
            <a:srgbClr val="FEC570"/>
          </a:solidFill>
          <a:ln>
            <a:noFill/>
          </a:ln>
        </p:spPr>
      </p:sp>
      <p:sp>
        <p:nvSpPr>
          <p:cNvPr id="3842" name="Freeform 221"/>
          <p:cNvSpPr/>
          <p:nvPr/>
        </p:nvSpPr>
        <p:spPr>
          <a:xfrm>
            <a:off x="1244880" y="469080"/>
            <a:ext cx="798480" cy="318240"/>
          </a:xfrm>
          <a:custGeom>
            <a:avLst/>
            <a:gdLst/>
            <a:ahLst/>
            <a:cxnLst/>
            <a:rect l="0" t="0" r="r" b="b"/>
            <a:pathLst>
              <a:path w="2218" h="884">
                <a:moveTo>
                  <a:pt x="0" y="871"/>
                </a:moveTo>
                <a:lnTo>
                  <a:pt x="2185" y="0"/>
                </a:lnTo>
                <a:lnTo>
                  <a:pt x="2217" y="0"/>
                </a:lnTo>
                <a:lnTo>
                  <a:pt x="0" y="883"/>
                </a:lnTo>
                <a:lnTo>
                  <a:pt x="0" y="871"/>
                </a:lnTo>
                <a:close/>
              </a:path>
            </a:pathLst>
          </a:custGeom>
          <a:solidFill>
            <a:srgbClr val="FEC671"/>
          </a:solidFill>
          <a:ln>
            <a:noFill/>
          </a:ln>
        </p:spPr>
      </p:sp>
      <p:sp>
        <p:nvSpPr>
          <p:cNvPr id="3843" name="Freeform 222"/>
          <p:cNvSpPr/>
          <p:nvPr/>
        </p:nvSpPr>
        <p:spPr>
          <a:xfrm>
            <a:off x="1244880" y="469080"/>
            <a:ext cx="809640" cy="322920"/>
          </a:xfrm>
          <a:custGeom>
            <a:avLst/>
            <a:gdLst/>
            <a:ahLst/>
            <a:cxnLst/>
            <a:rect l="0" t="0" r="r" b="b"/>
            <a:pathLst>
              <a:path w="2249" h="897">
                <a:moveTo>
                  <a:pt x="0" y="883"/>
                </a:moveTo>
                <a:lnTo>
                  <a:pt x="2217" y="0"/>
                </a:lnTo>
                <a:lnTo>
                  <a:pt x="2248" y="0"/>
                </a:lnTo>
                <a:lnTo>
                  <a:pt x="0" y="896"/>
                </a:lnTo>
                <a:lnTo>
                  <a:pt x="0" y="883"/>
                </a:lnTo>
                <a:close/>
              </a:path>
            </a:pathLst>
          </a:custGeom>
          <a:solidFill>
            <a:srgbClr val="FEC672"/>
          </a:solidFill>
          <a:ln>
            <a:noFill/>
          </a:ln>
        </p:spPr>
      </p:sp>
      <p:sp>
        <p:nvSpPr>
          <p:cNvPr id="3844" name="Freeform 223"/>
          <p:cNvSpPr/>
          <p:nvPr/>
        </p:nvSpPr>
        <p:spPr>
          <a:xfrm>
            <a:off x="1244880" y="469080"/>
            <a:ext cx="821160" cy="327600"/>
          </a:xfrm>
          <a:custGeom>
            <a:avLst/>
            <a:gdLst/>
            <a:ahLst/>
            <a:cxnLst/>
            <a:rect l="0" t="0" r="r" b="b"/>
            <a:pathLst>
              <a:path w="2281" h="910">
                <a:moveTo>
                  <a:pt x="0" y="896"/>
                </a:moveTo>
                <a:lnTo>
                  <a:pt x="2248" y="0"/>
                </a:lnTo>
                <a:lnTo>
                  <a:pt x="2280" y="0"/>
                </a:lnTo>
                <a:lnTo>
                  <a:pt x="0" y="909"/>
                </a:lnTo>
                <a:lnTo>
                  <a:pt x="0" y="896"/>
                </a:lnTo>
                <a:close/>
              </a:path>
            </a:pathLst>
          </a:custGeom>
          <a:solidFill>
            <a:srgbClr val="FEC773"/>
          </a:solidFill>
          <a:ln>
            <a:noFill/>
          </a:ln>
        </p:spPr>
      </p:sp>
      <p:sp>
        <p:nvSpPr>
          <p:cNvPr id="3845" name="Freeform 224"/>
          <p:cNvSpPr/>
          <p:nvPr/>
        </p:nvSpPr>
        <p:spPr>
          <a:xfrm>
            <a:off x="1244880" y="469080"/>
            <a:ext cx="832680" cy="331920"/>
          </a:xfrm>
          <a:custGeom>
            <a:avLst/>
            <a:gdLst/>
            <a:ahLst/>
            <a:cxnLst/>
            <a:rect l="0" t="0" r="r" b="b"/>
            <a:pathLst>
              <a:path w="2313" h="922">
                <a:moveTo>
                  <a:pt x="0" y="909"/>
                </a:moveTo>
                <a:lnTo>
                  <a:pt x="2280" y="0"/>
                </a:lnTo>
                <a:lnTo>
                  <a:pt x="2312" y="0"/>
                </a:lnTo>
                <a:lnTo>
                  <a:pt x="0" y="921"/>
                </a:lnTo>
                <a:lnTo>
                  <a:pt x="0" y="909"/>
                </a:lnTo>
                <a:close/>
              </a:path>
            </a:pathLst>
          </a:custGeom>
          <a:solidFill>
            <a:srgbClr val="FEC775"/>
          </a:solidFill>
          <a:ln>
            <a:noFill/>
          </a:ln>
        </p:spPr>
      </p:sp>
      <p:sp>
        <p:nvSpPr>
          <p:cNvPr id="3846" name="Freeform 225"/>
          <p:cNvSpPr/>
          <p:nvPr/>
        </p:nvSpPr>
        <p:spPr>
          <a:xfrm>
            <a:off x="1244880" y="469080"/>
            <a:ext cx="843840" cy="336600"/>
          </a:xfrm>
          <a:custGeom>
            <a:avLst/>
            <a:gdLst/>
            <a:ahLst/>
            <a:cxnLst/>
            <a:rect l="0" t="0" r="r" b="b"/>
            <a:pathLst>
              <a:path w="2344" h="935">
                <a:moveTo>
                  <a:pt x="0" y="921"/>
                </a:moveTo>
                <a:lnTo>
                  <a:pt x="2312" y="0"/>
                </a:lnTo>
                <a:lnTo>
                  <a:pt x="2343" y="0"/>
                </a:lnTo>
                <a:lnTo>
                  <a:pt x="0" y="934"/>
                </a:lnTo>
                <a:lnTo>
                  <a:pt x="0" y="921"/>
                </a:lnTo>
                <a:close/>
              </a:path>
            </a:pathLst>
          </a:custGeom>
          <a:solidFill>
            <a:srgbClr val="FEC776"/>
          </a:solidFill>
          <a:ln>
            <a:noFill/>
          </a:ln>
        </p:spPr>
      </p:sp>
      <p:sp>
        <p:nvSpPr>
          <p:cNvPr id="3847" name="Freeform 226"/>
          <p:cNvSpPr/>
          <p:nvPr/>
        </p:nvSpPr>
        <p:spPr>
          <a:xfrm>
            <a:off x="1244880" y="469080"/>
            <a:ext cx="855360" cy="340920"/>
          </a:xfrm>
          <a:custGeom>
            <a:avLst/>
            <a:gdLst/>
            <a:ahLst/>
            <a:cxnLst/>
            <a:rect l="0" t="0" r="r" b="b"/>
            <a:pathLst>
              <a:path w="2376" h="947">
                <a:moveTo>
                  <a:pt x="0" y="934"/>
                </a:moveTo>
                <a:lnTo>
                  <a:pt x="2343" y="0"/>
                </a:lnTo>
                <a:lnTo>
                  <a:pt x="2375" y="0"/>
                </a:lnTo>
                <a:lnTo>
                  <a:pt x="0" y="946"/>
                </a:lnTo>
                <a:lnTo>
                  <a:pt x="0" y="934"/>
                </a:lnTo>
                <a:close/>
              </a:path>
            </a:pathLst>
          </a:custGeom>
          <a:solidFill>
            <a:srgbClr val="FEC878"/>
          </a:solidFill>
          <a:ln>
            <a:noFill/>
          </a:ln>
        </p:spPr>
      </p:sp>
      <p:sp>
        <p:nvSpPr>
          <p:cNvPr id="3848" name="Freeform 227"/>
          <p:cNvSpPr/>
          <p:nvPr/>
        </p:nvSpPr>
        <p:spPr>
          <a:xfrm>
            <a:off x="1244880" y="469080"/>
            <a:ext cx="866520" cy="345600"/>
          </a:xfrm>
          <a:custGeom>
            <a:avLst/>
            <a:gdLst/>
            <a:ahLst/>
            <a:cxnLst/>
            <a:rect l="0" t="0" r="r" b="b"/>
            <a:pathLst>
              <a:path w="2407" h="960">
                <a:moveTo>
                  <a:pt x="0" y="946"/>
                </a:moveTo>
                <a:lnTo>
                  <a:pt x="2375" y="0"/>
                </a:lnTo>
                <a:lnTo>
                  <a:pt x="2406" y="0"/>
                </a:lnTo>
                <a:lnTo>
                  <a:pt x="0" y="959"/>
                </a:lnTo>
                <a:lnTo>
                  <a:pt x="0" y="946"/>
                </a:lnTo>
                <a:close/>
              </a:path>
            </a:pathLst>
          </a:custGeom>
          <a:solidFill>
            <a:srgbClr val="FEC879"/>
          </a:solidFill>
          <a:ln>
            <a:noFill/>
          </a:ln>
        </p:spPr>
      </p:sp>
      <p:sp>
        <p:nvSpPr>
          <p:cNvPr id="3849" name="Freeform 228"/>
          <p:cNvSpPr/>
          <p:nvPr/>
        </p:nvSpPr>
        <p:spPr>
          <a:xfrm>
            <a:off x="1244880" y="469080"/>
            <a:ext cx="878040" cy="350280"/>
          </a:xfrm>
          <a:custGeom>
            <a:avLst/>
            <a:gdLst/>
            <a:ahLst/>
            <a:cxnLst/>
            <a:rect l="0" t="0" r="r" b="b"/>
            <a:pathLst>
              <a:path w="2439" h="973">
                <a:moveTo>
                  <a:pt x="0" y="959"/>
                </a:moveTo>
                <a:lnTo>
                  <a:pt x="2406" y="0"/>
                </a:lnTo>
                <a:lnTo>
                  <a:pt x="2438" y="0"/>
                </a:lnTo>
                <a:lnTo>
                  <a:pt x="0" y="972"/>
                </a:lnTo>
                <a:lnTo>
                  <a:pt x="0" y="959"/>
                </a:lnTo>
                <a:close/>
              </a:path>
            </a:pathLst>
          </a:custGeom>
          <a:solidFill>
            <a:srgbClr val="FEC87A"/>
          </a:solidFill>
          <a:ln>
            <a:noFill/>
          </a:ln>
        </p:spPr>
      </p:sp>
      <p:sp>
        <p:nvSpPr>
          <p:cNvPr id="3850" name="Freeform 229"/>
          <p:cNvSpPr/>
          <p:nvPr/>
        </p:nvSpPr>
        <p:spPr>
          <a:xfrm>
            <a:off x="1244880" y="469080"/>
            <a:ext cx="889560" cy="354600"/>
          </a:xfrm>
          <a:custGeom>
            <a:avLst/>
            <a:gdLst/>
            <a:ahLst/>
            <a:cxnLst/>
            <a:rect l="0" t="0" r="r" b="b"/>
            <a:pathLst>
              <a:path w="2471" h="985">
                <a:moveTo>
                  <a:pt x="0" y="972"/>
                </a:moveTo>
                <a:lnTo>
                  <a:pt x="2438" y="0"/>
                </a:lnTo>
                <a:lnTo>
                  <a:pt x="2470" y="0"/>
                </a:lnTo>
                <a:lnTo>
                  <a:pt x="0" y="984"/>
                </a:lnTo>
                <a:lnTo>
                  <a:pt x="0" y="972"/>
                </a:lnTo>
                <a:close/>
              </a:path>
            </a:pathLst>
          </a:custGeom>
          <a:solidFill>
            <a:srgbClr val="FEC97B"/>
          </a:solidFill>
          <a:ln>
            <a:noFill/>
          </a:ln>
        </p:spPr>
      </p:sp>
      <p:sp>
        <p:nvSpPr>
          <p:cNvPr id="3851" name="Freeform 230"/>
          <p:cNvSpPr/>
          <p:nvPr/>
        </p:nvSpPr>
        <p:spPr>
          <a:xfrm>
            <a:off x="1244880" y="469080"/>
            <a:ext cx="900720" cy="359280"/>
          </a:xfrm>
          <a:custGeom>
            <a:avLst/>
            <a:gdLst/>
            <a:ahLst/>
            <a:cxnLst/>
            <a:rect l="0" t="0" r="r" b="b"/>
            <a:pathLst>
              <a:path w="2502" h="998">
                <a:moveTo>
                  <a:pt x="0" y="984"/>
                </a:moveTo>
                <a:lnTo>
                  <a:pt x="2470" y="0"/>
                </a:lnTo>
                <a:lnTo>
                  <a:pt x="2501" y="0"/>
                </a:lnTo>
                <a:lnTo>
                  <a:pt x="0" y="997"/>
                </a:lnTo>
                <a:lnTo>
                  <a:pt x="0" y="984"/>
                </a:lnTo>
                <a:close/>
              </a:path>
            </a:pathLst>
          </a:custGeom>
          <a:solidFill>
            <a:srgbClr val="FEC97D"/>
          </a:solidFill>
          <a:ln>
            <a:noFill/>
          </a:ln>
        </p:spPr>
      </p:sp>
      <p:sp>
        <p:nvSpPr>
          <p:cNvPr id="3852" name="Freeform 231"/>
          <p:cNvSpPr/>
          <p:nvPr/>
        </p:nvSpPr>
        <p:spPr>
          <a:xfrm>
            <a:off x="1244880" y="469080"/>
            <a:ext cx="912240" cy="363600"/>
          </a:xfrm>
          <a:custGeom>
            <a:avLst/>
            <a:gdLst/>
            <a:ahLst/>
            <a:cxnLst/>
            <a:rect l="0" t="0" r="r" b="b"/>
            <a:pathLst>
              <a:path w="2534" h="1010">
                <a:moveTo>
                  <a:pt x="0" y="997"/>
                </a:moveTo>
                <a:lnTo>
                  <a:pt x="2501" y="0"/>
                </a:lnTo>
                <a:lnTo>
                  <a:pt x="2533" y="0"/>
                </a:lnTo>
                <a:lnTo>
                  <a:pt x="0" y="1009"/>
                </a:lnTo>
                <a:lnTo>
                  <a:pt x="0" y="997"/>
                </a:lnTo>
                <a:close/>
              </a:path>
            </a:pathLst>
          </a:custGeom>
          <a:solidFill>
            <a:srgbClr val="FEC97E"/>
          </a:solidFill>
          <a:ln>
            <a:noFill/>
          </a:ln>
        </p:spPr>
      </p:sp>
      <p:sp>
        <p:nvSpPr>
          <p:cNvPr id="3853" name="Freeform 232"/>
          <p:cNvSpPr/>
          <p:nvPr/>
        </p:nvSpPr>
        <p:spPr>
          <a:xfrm>
            <a:off x="1244880" y="469080"/>
            <a:ext cx="923760" cy="368280"/>
          </a:xfrm>
          <a:custGeom>
            <a:avLst/>
            <a:gdLst/>
            <a:ahLst/>
            <a:cxnLst/>
            <a:rect l="0" t="0" r="r" b="b"/>
            <a:pathLst>
              <a:path w="2566" h="1023">
                <a:moveTo>
                  <a:pt x="0" y="1009"/>
                </a:moveTo>
                <a:lnTo>
                  <a:pt x="2533" y="0"/>
                </a:lnTo>
                <a:lnTo>
                  <a:pt x="2565" y="0"/>
                </a:lnTo>
                <a:lnTo>
                  <a:pt x="0" y="1022"/>
                </a:lnTo>
                <a:lnTo>
                  <a:pt x="0" y="1009"/>
                </a:lnTo>
                <a:close/>
              </a:path>
            </a:pathLst>
          </a:custGeom>
          <a:solidFill>
            <a:srgbClr val="FECA80"/>
          </a:solidFill>
          <a:ln>
            <a:noFill/>
          </a:ln>
        </p:spPr>
      </p:sp>
      <p:sp>
        <p:nvSpPr>
          <p:cNvPr id="3854" name="Freeform 233"/>
          <p:cNvSpPr/>
          <p:nvPr/>
        </p:nvSpPr>
        <p:spPr>
          <a:xfrm>
            <a:off x="1244880" y="469080"/>
            <a:ext cx="934920" cy="372960"/>
          </a:xfrm>
          <a:custGeom>
            <a:avLst/>
            <a:gdLst/>
            <a:ahLst/>
            <a:cxnLst/>
            <a:rect l="0" t="0" r="r" b="b"/>
            <a:pathLst>
              <a:path w="2597" h="1036">
                <a:moveTo>
                  <a:pt x="0" y="1022"/>
                </a:moveTo>
                <a:lnTo>
                  <a:pt x="2565" y="0"/>
                </a:lnTo>
                <a:lnTo>
                  <a:pt x="2596" y="0"/>
                </a:lnTo>
                <a:lnTo>
                  <a:pt x="0" y="1035"/>
                </a:lnTo>
                <a:lnTo>
                  <a:pt x="0" y="1022"/>
                </a:lnTo>
                <a:close/>
              </a:path>
            </a:pathLst>
          </a:custGeom>
          <a:solidFill>
            <a:srgbClr val="FECA81"/>
          </a:solidFill>
          <a:ln>
            <a:noFill/>
          </a:ln>
        </p:spPr>
      </p:sp>
      <p:sp>
        <p:nvSpPr>
          <p:cNvPr id="3855" name="Freeform 234"/>
          <p:cNvSpPr/>
          <p:nvPr/>
        </p:nvSpPr>
        <p:spPr>
          <a:xfrm>
            <a:off x="1244880" y="469080"/>
            <a:ext cx="946440" cy="377280"/>
          </a:xfrm>
          <a:custGeom>
            <a:avLst/>
            <a:gdLst/>
            <a:ahLst/>
            <a:cxnLst/>
            <a:rect l="0" t="0" r="r" b="b"/>
            <a:pathLst>
              <a:path w="2629" h="1048">
                <a:moveTo>
                  <a:pt x="0" y="1035"/>
                </a:moveTo>
                <a:lnTo>
                  <a:pt x="2596" y="0"/>
                </a:lnTo>
                <a:lnTo>
                  <a:pt x="2628" y="0"/>
                </a:lnTo>
                <a:lnTo>
                  <a:pt x="0" y="1047"/>
                </a:lnTo>
                <a:lnTo>
                  <a:pt x="0" y="1035"/>
                </a:lnTo>
                <a:close/>
              </a:path>
            </a:pathLst>
          </a:custGeom>
          <a:solidFill>
            <a:srgbClr val="FECB82"/>
          </a:solidFill>
          <a:ln>
            <a:noFill/>
          </a:ln>
        </p:spPr>
      </p:sp>
      <p:sp>
        <p:nvSpPr>
          <p:cNvPr id="3856" name="Freeform 235"/>
          <p:cNvSpPr/>
          <p:nvPr/>
        </p:nvSpPr>
        <p:spPr>
          <a:xfrm>
            <a:off x="1244880" y="469080"/>
            <a:ext cx="957960" cy="381960"/>
          </a:xfrm>
          <a:custGeom>
            <a:avLst/>
            <a:gdLst/>
            <a:ahLst/>
            <a:cxnLst/>
            <a:rect l="0" t="0" r="r" b="b"/>
            <a:pathLst>
              <a:path w="2661" h="1061">
                <a:moveTo>
                  <a:pt x="0" y="1047"/>
                </a:moveTo>
                <a:lnTo>
                  <a:pt x="2628" y="0"/>
                </a:lnTo>
                <a:lnTo>
                  <a:pt x="2660" y="0"/>
                </a:lnTo>
                <a:lnTo>
                  <a:pt x="0" y="1060"/>
                </a:lnTo>
                <a:lnTo>
                  <a:pt x="0" y="1047"/>
                </a:lnTo>
                <a:close/>
              </a:path>
            </a:pathLst>
          </a:custGeom>
          <a:solidFill>
            <a:srgbClr val="FECB83"/>
          </a:solidFill>
          <a:ln>
            <a:noFill/>
          </a:ln>
        </p:spPr>
      </p:sp>
      <p:sp>
        <p:nvSpPr>
          <p:cNvPr id="3857" name="Freeform 236"/>
          <p:cNvSpPr/>
          <p:nvPr/>
        </p:nvSpPr>
        <p:spPr>
          <a:xfrm>
            <a:off x="1244880" y="469080"/>
            <a:ext cx="969120" cy="386280"/>
          </a:xfrm>
          <a:custGeom>
            <a:avLst/>
            <a:gdLst/>
            <a:ahLst/>
            <a:cxnLst/>
            <a:rect l="0" t="0" r="r" b="b"/>
            <a:pathLst>
              <a:path w="2692" h="1073">
                <a:moveTo>
                  <a:pt x="0" y="1060"/>
                </a:moveTo>
                <a:lnTo>
                  <a:pt x="2660" y="0"/>
                </a:lnTo>
                <a:lnTo>
                  <a:pt x="2691" y="0"/>
                </a:lnTo>
                <a:lnTo>
                  <a:pt x="0" y="1072"/>
                </a:lnTo>
                <a:lnTo>
                  <a:pt x="0" y="1060"/>
                </a:lnTo>
                <a:close/>
              </a:path>
            </a:pathLst>
          </a:custGeom>
          <a:solidFill>
            <a:srgbClr val="FECB85"/>
          </a:solidFill>
          <a:ln>
            <a:noFill/>
          </a:ln>
        </p:spPr>
      </p:sp>
      <p:sp>
        <p:nvSpPr>
          <p:cNvPr id="3858" name="Freeform 237"/>
          <p:cNvSpPr/>
          <p:nvPr/>
        </p:nvSpPr>
        <p:spPr>
          <a:xfrm>
            <a:off x="1244880" y="469080"/>
            <a:ext cx="980640" cy="390960"/>
          </a:xfrm>
          <a:custGeom>
            <a:avLst/>
            <a:gdLst/>
            <a:ahLst/>
            <a:cxnLst/>
            <a:rect l="0" t="0" r="r" b="b"/>
            <a:pathLst>
              <a:path w="2724" h="1086">
                <a:moveTo>
                  <a:pt x="0" y="1072"/>
                </a:moveTo>
                <a:lnTo>
                  <a:pt x="2691" y="0"/>
                </a:lnTo>
                <a:lnTo>
                  <a:pt x="2723" y="0"/>
                </a:lnTo>
                <a:lnTo>
                  <a:pt x="0" y="1085"/>
                </a:lnTo>
                <a:lnTo>
                  <a:pt x="0" y="1072"/>
                </a:lnTo>
                <a:close/>
              </a:path>
            </a:pathLst>
          </a:custGeom>
          <a:solidFill>
            <a:srgbClr val="FECC86"/>
          </a:solidFill>
          <a:ln>
            <a:noFill/>
          </a:ln>
        </p:spPr>
      </p:sp>
      <p:sp>
        <p:nvSpPr>
          <p:cNvPr id="3859" name="Freeform 238"/>
          <p:cNvSpPr/>
          <p:nvPr/>
        </p:nvSpPr>
        <p:spPr>
          <a:xfrm>
            <a:off x="1244880" y="469080"/>
            <a:ext cx="992160" cy="395640"/>
          </a:xfrm>
          <a:custGeom>
            <a:avLst/>
            <a:gdLst/>
            <a:ahLst/>
            <a:cxnLst/>
            <a:rect l="0" t="0" r="r" b="b"/>
            <a:pathLst>
              <a:path w="2756" h="1099">
                <a:moveTo>
                  <a:pt x="0" y="1085"/>
                </a:moveTo>
                <a:lnTo>
                  <a:pt x="2723" y="0"/>
                </a:lnTo>
                <a:lnTo>
                  <a:pt x="2755" y="0"/>
                </a:lnTo>
                <a:lnTo>
                  <a:pt x="0" y="1098"/>
                </a:lnTo>
                <a:lnTo>
                  <a:pt x="0" y="1085"/>
                </a:lnTo>
                <a:close/>
              </a:path>
            </a:pathLst>
          </a:custGeom>
          <a:solidFill>
            <a:srgbClr val="FECC87"/>
          </a:solidFill>
          <a:ln>
            <a:noFill/>
          </a:ln>
        </p:spPr>
      </p:sp>
      <p:sp>
        <p:nvSpPr>
          <p:cNvPr id="3860" name="Freeform 239"/>
          <p:cNvSpPr/>
          <p:nvPr/>
        </p:nvSpPr>
        <p:spPr>
          <a:xfrm>
            <a:off x="1244880" y="469080"/>
            <a:ext cx="1003320" cy="399960"/>
          </a:xfrm>
          <a:custGeom>
            <a:avLst/>
            <a:gdLst/>
            <a:ahLst/>
            <a:cxnLst/>
            <a:rect l="0" t="0" r="r" b="b"/>
            <a:pathLst>
              <a:path w="2787" h="1111">
                <a:moveTo>
                  <a:pt x="0" y="1098"/>
                </a:moveTo>
                <a:lnTo>
                  <a:pt x="2755" y="0"/>
                </a:lnTo>
                <a:lnTo>
                  <a:pt x="2786" y="0"/>
                </a:lnTo>
                <a:lnTo>
                  <a:pt x="0" y="1110"/>
                </a:lnTo>
                <a:lnTo>
                  <a:pt x="0" y="1098"/>
                </a:lnTo>
                <a:close/>
              </a:path>
            </a:pathLst>
          </a:custGeom>
          <a:solidFill>
            <a:srgbClr val="FECD89"/>
          </a:solidFill>
          <a:ln>
            <a:noFill/>
          </a:ln>
        </p:spPr>
      </p:sp>
      <p:sp>
        <p:nvSpPr>
          <p:cNvPr id="3861" name="Freeform 240"/>
          <p:cNvSpPr/>
          <p:nvPr/>
        </p:nvSpPr>
        <p:spPr>
          <a:xfrm>
            <a:off x="1244880" y="469080"/>
            <a:ext cx="1014840" cy="404640"/>
          </a:xfrm>
          <a:custGeom>
            <a:avLst/>
            <a:gdLst/>
            <a:ahLst/>
            <a:cxnLst/>
            <a:rect l="0" t="0" r="r" b="b"/>
            <a:pathLst>
              <a:path w="2819" h="1124">
                <a:moveTo>
                  <a:pt x="0" y="1110"/>
                </a:moveTo>
                <a:lnTo>
                  <a:pt x="2786" y="0"/>
                </a:lnTo>
                <a:lnTo>
                  <a:pt x="2818" y="0"/>
                </a:lnTo>
                <a:lnTo>
                  <a:pt x="0" y="1123"/>
                </a:lnTo>
                <a:lnTo>
                  <a:pt x="0" y="1110"/>
                </a:lnTo>
                <a:close/>
              </a:path>
            </a:pathLst>
          </a:custGeom>
          <a:solidFill>
            <a:srgbClr val="FECD8A"/>
          </a:solidFill>
          <a:ln>
            <a:noFill/>
          </a:ln>
        </p:spPr>
      </p:sp>
      <p:sp>
        <p:nvSpPr>
          <p:cNvPr id="3862" name="Freeform 241"/>
          <p:cNvSpPr/>
          <p:nvPr/>
        </p:nvSpPr>
        <p:spPr>
          <a:xfrm>
            <a:off x="1244880" y="469080"/>
            <a:ext cx="1026360" cy="408960"/>
          </a:xfrm>
          <a:custGeom>
            <a:avLst/>
            <a:gdLst/>
            <a:ahLst/>
            <a:cxnLst/>
            <a:rect l="0" t="0" r="r" b="b"/>
            <a:pathLst>
              <a:path w="2851" h="1136">
                <a:moveTo>
                  <a:pt x="0" y="1123"/>
                </a:moveTo>
                <a:lnTo>
                  <a:pt x="2818" y="0"/>
                </a:lnTo>
                <a:lnTo>
                  <a:pt x="2850" y="0"/>
                </a:lnTo>
                <a:lnTo>
                  <a:pt x="0" y="1135"/>
                </a:lnTo>
                <a:lnTo>
                  <a:pt x="0" y="1123"/>
                </a:lnTo>
                <a:close/>
              </a:path>
            </a:pathLst>
          </a:custGeom>
          <a:solidFill>
            <a:srgbClr val="FECD8B"/>
          </a:solidFill>
          <a:ln>
            <a:noFill/>
          </a:ln>
        </p:spPr>
      </p:sp>
      <p:sp>
        <p:nvSpPr>
          <p:cNvPr id="3863" name="Freeform 242"/>
          <p:cNvSpPr/>
          <p:nvPr/>
        </p:nvSpPr>
        <p:spPr>
          <a:xfrm>
            <a:off x="1244880" y="469080"/>
            <a:ext cx="1037520" cy="413640"/>
          </a:xfrm>
          <a:custGeom>
            <a:avLst/>
            <a:gdLst/>
            <a:ahLst/>
            <a:cxnLst/>
            <a:rect l="0" t="0" r="r" b="b"/>
            <a:pathLst>
              <a:path w="2882" h="1149">
                <a:moveTo>
                  <a:pt x="0" y="1135"/>
                </a:moveTo>
                <a:lnTo>
                  <a:pt x="2850" y="0"/>
                </a:lnTo>
                <a:lnTo>
                  <a:pt x="2881" y="0"/>
                </a:lnTo>
                <a:lnTo>
                  <a:pt x="0" y="1148"/>
                </a:lnTo>
                <a:lnTo>
                  <a:pt x="0" y="1135"/>
                </a:lnTo>
                <a:close/>
              </a:path>
            </a:pathLst>
          </a:custGeom>
          <a:solidFill>
            <a:srgbClr val="FECE8D"/>
          </a:solidFill>
          <a:ln>
            <a:noFill/>
          </a:ln>
        </p:spPr>
      </p:sp>
      <p:sp>
        <p:nvSpPr>
          <p:cNvPr id="3864" name="Freeform 243"/>
          <p:cNvSpPr/>
          <p:nvPr/>
        </p:nvSpPr>
        <p:spPr>
          <a:xfrm>
            <a:off x="1244880" y="469080"/>
            <a:ext cx="1049040" cy="418320"/>
          </a:xfrm>
          <a:custGeom>
            <a:avLst/>
            <a:gdLst/>
            <a:ahLst/>
            <a:cxnLst/>
            <a:rect l="0" t="0" r="r" b="b"/>
            <a:pathLst>
              <a:path w="2914" h="1162">
                <a:moveTo>
                  <a:pt x="0" y="1148"/>
                </a:moveTo>
                <a:lnTo>
                  <a:pt x="2881" y="0"/>
                </a:lnTo>
                <a:lnTo>
                  <a:pt x="2913" y="0"/>
                </a:lnTo>
                <a:lnTo>
                  <a:pt x="0" y="1161"/>
                </a:lnTo>
                <a:lnTo>
                  <a:pt x="0" y="1148"/>
                </a:lnTo>
                <a:close/>
              </a:path>
            </a:pathLst>
          </a:custGeom>
          <a:solidFill>
            <a:srgbClr val="FECE8E"/>
          </a:solidFill>
          <a:ln>
            <a:noFill/>
          </a:ln>
        </p:spPr>
      </p:sp>
      <p:sp>
        <p:nvSpPr>
          <p:cNvPr id="3865" name="Freeform 244"/>
          <p:cNvSpPr/>
          <p:nvPr/>
        </p:nvSpPr>
        <p:spPr>
          <a:xfrm>
            <a:off x="1244880" y="469080"/>
            <a:ext cx="1060200" cy="422640"/>
          </a:xfrm>
          <a:custGeom>
            <a:avLst/>
            <a:gdLst/>
            <a:ahLst/>
            <a:cxnLst/>
            <a:rect l="0" t="0" r="r" b="b"/>
            <a:pathLst>
              <a:path w="2945" h="1174">
                <a:moveTo>
                  <a:pt x="0" y="1161"/>
                </a:moveTo>
                <a:lnTo>
                  <a:pt x="2913" y="0"/>
                </a:lnTo>
                <a:lnTo>
                  <a:pt x="2944" y="0"/>
                </a:lnTo>
                <a:lnTo>
                  <a:pt x="0" y="1173"/>
                </a:lnTo>
                <a:lnTo>
                  <a:pt x="0" y="1161"/>
                </a:lnTo>
                <a:close/>
              </a:path>
            </a:pathLst>
          </a:custGeom>
          <a:solidFill>
            <a:srgbClr val="FECF8F"/>
          </a:solidFill>
          <a:ln>
            <a:noFill/>
          </a:ln>
        </p:spPr>
      </p:sp>
      <p:sp>
        <p:nvSpPr>
          <p:cNvPr id="3866" name="Freeform 245"/>
          <p:cNvSpPr/>
          <p:nvPr/>
        </p:nvSpPr>
        <p:spPr>
          <a:xfrm>
            <a:off x="1244880" y="469080"/>
            <a:ext cx="1071720" cy="427320"/>
          </a:xfrm>
          <a:custGeom>
            <a:avLst/>
            <a:gdLst/>
            <a:ahLst/>
            <a:cxnLst/>
            <a:rect l="0" t="0" r="r" b="b"/>
            <a:pathLst>
              <a:path w="2977" h="1187">
                <a:moveTo>
                  <a:pt x="0" y="1173"/>
                </a:moveTo>
                <a:lnTo>
                  <a:pt x="2944" y="0"/>
                </a:lnTo>
                <a:lnTo>
                  <a:pt x="2976" y="0"/>
                </a:lnTo>
                <a:lnTo>
                  <a:pt x="0" y="1186"/>
                </a:lnTo>
                <a:lnTo>
                  <a:pt x="0" y="1173"/>
                </a:lnTo>
                <a:close/>
              </a:path>
            </a:pathLst>
          </a:custGeom>
          <a:solidFill>
            <a:srgbClr val="FECF90"/>
          </a:solidFill>
          <a:ln>
            <a:noFill/>
          </a:ln>
        </p:spPr>
      </p:sp>
      <p:sp>
        <p:nvSpPr>
          <p:cNvPr id="3867" name="Freeform 246"/>
          <p:cNvSpPr/>
          <p:nvPr/>
        </p:nvSpPr>
        <p:spPr>
          <a:xfrm>
            <a:off x="1244880" y="469080"/>
            <a:ext cx="1083240" cy="432000"/>
          </a:xfrm>
          <a:custGeom>
            <a:avLst/>
            <a:gdLst/>
            <a:ahLst/>
            <a:cxnLst/>
            <a:rect l="0" t="0" r="r" b="b"/>
            <a:pathLst>
              <a:path w="3009" h="1200">
                <a:moveTo>
                  <a:pt x="0" y="1186"/>
                </a:moveTo>
                <a:lnTo>
                  <a:pt x="2976" y="0"/>
                </a:lnTo>
                <a:lnTo>
                  <a:pt x="3008" y="0"/>
                </a:lnTo>
                <a:lnTo>
                  <a:pt x="0" y="1199"/>
                </a:lnTo>
                <a:lnTo>
                  <a:pt x="0" y="1186"/>
                </a:lnTo>
                <a:close/>
              </a:path>
            </a:pathLst>
          </a:custGeom>
          <a:solidFill>
            <a:srgbClr val="FED092"/>
          </a:solidFill>
          <a:ln>
            <a:noFill/>
          </a:ln>
        </p:spPr>
      </p:sp>
      <p:sp>
        <p:nvSpPr>
          <p:cNvPr id="3868" name="Freeform 247"/>
          <p:cNvSpPr/>
          <p:nvPr/>
        </p:nvSpPr>
        <p:spPr>
          <a:xfrm>
            <a:off x="1244880" y="469080"/>
            <a:ext cx="1094400" cy="436320"/>
          </a:xfrm>
          <a:custGeom>
            <a:avLst/>
            <a:gdLst/>
            <a:ahLst/>
            <a:cxnLst/>
            <a:rect l="0" t="0" r="r" b="b"/>
            <a:pathLst>
              <a:path w="3040" h="1212">
                <a:moveTo>
                  <a:pt x="0" y="1199"/>
                </a:moveTo>
                <a:lnTo>
                  <a:pt x="3008" y="0"/>
                </a:lnTo>
                <a:lnTo>
                  <a:pt x="3039" y="0"/>
                </a:lnTo>
                <a:lnTo>
                  <a:pt x="0" y="1211"/>
                </a:lnTo>
                <a:lnTo>
                  <a:pt x="0" y="1199"/>
                </a:lnTo>
                <a:close/>
              </a:path>
            </a:pathLst>
          </a:custGeom>
          <a:solidFill>
            <a:srgbClr val="FED093"/>
          </a:solidFill>
          <a:ln>
            <a:noFill/>
          </a:ln>
        </p:spPr>
      </p:sp>
      <p:sp>
        <p:nvSpPr>
          <p:cNvPr id="3869" name="Freeform 248"/>
          <p:cNvSpPr/>
          <p:nvPr/>
        </p:nvSpPr>
        <p:spPr>
          <a:xfrm>
            <a:off x="1244880" y="469080"/>
            <a:ext cx="1105920" cy="441000"/>
          </a:xfrm>
          <a:custGeom>
            <a:avLst/>
            <a:gdLst/>
            <a:ahLst/>
            <a:cxnLst/>
            <a:rect l="0" t="0" r="r" b="b"/>
            <a:pathLst>
              <a:path w="3072" h="1225">
                <a:moveTo>
                  <a:pt x="0" y="1211"/>
                </a:moveTo>
                <a:lnTo>
                  <a:pt x="3039" y="0"/>
                </a:lnTo>
                <a:lnTo>
                  <a:pt x="3071" y="0"/>
                </a:lnTo>
                <a:lnTo>
                  <a:pt x="0" y="1224"/>
                </a:lnTo>
                <a:lnTo>
                  <a:pt x="0" y="1211"/>
                </a:lnTo>
                <a:close/>
              </a:path>
            </a:pathLst>
          </a:custGeom>
          <a:solidFill>
            <a:srgbClr val="FED194"/>
          </a:solidFill>
          <a:ln>
            <a:noFill/>
          </a:ln>
        </p:spPr>
      </p:sp>
      <p:sp>
        <p:nvSpPr>
          <p:cNvPr id="3870" name="Freeform 249"/>
          <p:cNvSpPr/>
          <p:nvPr/>
        </p:nvSpPr>
        <p:spPr>
          <a:xfrm>
            <a:off x="1244880" y="469080"/>
            <a:ext cx="1117440" cy="445320"/>
          </a:xfrm>
          <a:custGeom>
            <a:avLst/>
            <a:gdLst/>
            <a:ahLst/>
            <a:cxnLst/>
            <a:rect l="0" t="0" r="r" b="b"/>
            <a:pathLst>
              <a:path w="3104" h="1237">
                <a:moveTo>
                  <a:pt x="0" y="1224"/>
                </a:moveTo>
                <a:lnTo>
                  <a:pt x="3071" y="0"/>
                </a:lnTo>
                <a:lnTo>
                  <a:pt x="3103" y="0"/>
                </a:lnTo>
                <a:lnTo>
                  <a:pt x="0" y="1236"/>
                </a:lnTo>
                <a:lnTo>
                  <a:pt x="0" y="1224"/>
                </a:lnTo>
                <a:close/>
              </a:path>
            </a:pathLst>
          </a:custGeom>
          <a:solidFill>
            <a:srgbClr val="FED196"/>
          </a:solidFill>
          <a:ln>
            <a:noFill/>
          </a:ln>
        </p:spPr>
      </p:sp>
      <p:sp>
        <p:nvSpPr>
          <p:cNvPr id="3871" name="Freeform 250"/>
          <p:cNvSpPr/>
          <p:nvPr/>
        </p:nvSpPr>
        <p:spPr>
          <a:xfrm>
            <a:off x="1244880" y="469080"/>
            <a:ext cx="1128600" cy="450000"/>
          </a:xfrm>
          <a:custGeom>
            <a:avLst/>
            <a:gdLst/>
            <a:ahLst/>
            <a:cxnLst/>
            <a:rect l="0" t="0" r="r" b="b"/>
            <a:pathLst>
              <a:path w="3135" h="1250">
                <a:moveTo>
                  <a:pt x="0" y="1236"/>
                </a:moveTo>
                <a:lnTo>
                  <a:pt x="3103" y="0"/>
                </a:lnTo>
                <a:lnTo>
                  <a:pt x="3134" y="0"/>
                </a:lnTo>
                <a:lnTo>
                  <a:pt x="0" y="1249"/>
                </a:lnTo>
                <a:lnTo>
                  <a:pt x="0" y="1236"/>
                </a:lnTo>
                <a:close/>
              </a:path>
            </a:pathLst>
          </a:custGeom>
          <a:solidFill>
            <a:srgbClr val="FED197"/>
          </a:solidFill>
          <a:ln>
            <a:noFill/>
          </a:ln>
        </p:spPr>
      </p:sp>
      <p:sp>
        <p:nvSpPr>
          <p:cNvPr id="3872" name="Freeform 251"/>
          <p:cNvSpPr/>
          <p:nvPr/>
        </p:nvSpPr>
        <p:spPr>
          <a:xfrm>
            <a:off x="1244880" y="469080"/>
            <a:ext cx="1140120" cy="454680"/>
          </a:xfrm>
          <a:custGeom>
            <a:avLst/>
            <a:gdLst/>
            <a:ahLst/>
            <a:cxnLst/>
            <a:rect l="0" t="0" r="r" b="b"/>
            <a:pathLst>
              <a:path w="3167" h="1263">
                <a:moveTo>
                  <a:pt x="0" y="1249"/>
                </a:moveTo>
                <a:lnTo>
                  <a:pt x="3134" y="0"/>
                </a:lnTo>
                <a:lnTo>
                  <a:pt x="3166" y="0"/>
                </a:lnTo>
                <a:lnTo>
                  <a:pt x="0" y="1262"/>
                </a:lnTo>
                <a:lnTo>
                  <a:pt x="0" y="1249"/>
                </a:lnTo>
                <a:close/>
              </a:path>
            </a:pathLst>
          </a:custGeom>
          <a:solidFill>
            <a:srgbClr val="FED298"/>
          </a:solidFill>
          <a:ln>
            <a:noFill/>
          </a:ln>
        </p:spPr>
      </p:sp>
      <p:sp>
        <p:nvSpPr>
          <p:cNvPr id="3873" name="Freeform 252"/>
          <p:cNvSpPr/>
          <p:nvPr/>
        </p:nvSpPr>
        <p:spPr>
          <a:xfrm>
            <a:off x="1244880" y="469080"/>
            <a:ext cx="1151640" cy="459000"/>
          </a:xfrm>
          <a:custGeom>
            <a:avLst/>
            <a:gdLst/>
            <a:ahLst/>
            <a:cxnLst/>
            <a:rect l="0" t="0" r="r" b="b"/>
            <a:pathLst>
              <a:path w="3199" h="1275">
                <a:moveTo>
                  <a:pt x="0" y="1262"/>
                </a:moveTo>
                <a:lnTo>
                  <a:pt x="3166" y="0"/>
                </a:lnTo>
                <a:lnTo>
                  <a:pt x="3198" y="0"/>
                </a:lnTo>
                <a:lnTo>
                  <a:pt x="0" y="1274"/>
                </a:lnTo>
                <a:lnTo>
                  <a:pt x="0" y="1262"/>
                </a:lnTo>
                <a:close/>
              </a:path>
            </a:pathLst>
          </a:custGeom>
          <a:solidFill>
            <a:srgbClr val="FED299"/>
          </a:solidFill>
          <a:ln>
            <a:noFill/>
          </a:ln>
        </p:spPr>
      </p:sp>
      <p:sp>
        <p:nvSpPr>
          <p:cNvPr id="3874" name="Freeform 253"/>
          <p:cNvSpPr/>
          <p:nvPr/>
        </p:nvSpPr>
        <p:spPr>
          <a:xfrm>
            <a:off x="1244880" y="469080"/>
            <a:ext cx="1162800" cy="463680"/>
          </a:xfrm>
          <a:custGeom>
            <a:avLst/>
            <a:gdLst/>
            <a:ahLst/>
            <a:cxnLst/>
            <a:rect l="0" t="0" r="r" b="b"/>
            <a:pathLst>
              <a:path w="3230" h="1288">
                <a:moveTo>
                  <a:pt x="0" y="1274"/>
                </a:moveTo>
                <a:lnTo>
                  <a:pt x="3198" y="0"/>
                </a:lnTo>
                <a:lnTo>
                  <a:pt x="3229" y="0"/>
                </a:lnTo>
                <a:lnTo>
                  <a:pt x="0" y="1287"/>
                </a:lnTo>
                <a:lnTo>
                  <a:pt x="0" y="1274"/>
                </a:lnTo>
                <a:close/>
              </a:path>
            </a:pathLst>
          </a:custGeom>
          <a:solidFill>
            <a:srgbClr val="FED39B"/>
          </a:solidFill>
          <a:ln>
            <a:noFill/>
          </a:ln>
        </p:spPr>
      </p:sp>
      <p:sp>
        <p:nvSpPr>
          <p:cNvPr id="3875" name="Freeform 254"/>
          <p:cNvSpPr/>
          <p:nvPr/>
        </p:nvSpPr>
        <p:spPr>
          <a:xfrm>
            <a:off x="1244880" y="469080"/>
            <a:ext cx="1174320" cy="468000"/>
          </a:xfrm>
          <a:custGeom>
            <a:avLst/>
            <a:gdLst/>
            <a:ahLst/>
            <a:cxnLst/>
            <a:rect l="0" t="0" r="r" b="b"/>
            <a:pathLst>
              <a:path w="3262" h="1300">
                <a:moveTo>
                  <a:pt x="0" y="1287"/>
                </a:moveTo>
                <a:lnTo>
                  <a:pt x="3229" y="0"/>
                </a:lnTo>
                <a:lnTo>
                  <a:pt x="3261" y="0"/>
                </a:lnTo>
                <a:lnTo>
                  <a:pt x="0" y="1299"/>
                </a:lnTo>
                <a:lnTo>
                  <a:pt x="0" y="1287"/>
                </a:lnTo>
                <a:close/>
              </a:path>
            </a:pathLst>
          </a:custGeom>
          <a:solidFill>
            <a:srgbClr val="FED39C"/>
          </a:solidFill>
          <a:ln>
            <a:noFill/>
          </a:ln>
        </p:spPr>
      </p:sp>
      <p:sp>
        <p:nvSpPr>
          <p:cNvPr id="3876" name="Freeform 255"/>
          <p:cNvSpPr/>
          <p:nvPr/>
        </p:nvSpPr>
        <p:spPr>
          <a:xfrm>
            <a:off x="1244880" y="469080"/>
            <a:ext cx="1185840" cy="472680"/>
          </a:xfrm>
          <a:custGeom>
            <a:avLst/>
            <a:gdLst/>
            <a:ahLst/>
            <a:cxnLst/>
            <a:rect l="0" t="0" r="r" b="b"/>
            <a:pathLst>
              <a:path w="3294" h="1313">
                <a:moveTo>
                  <a:pt x="0" y="1299"/>
                </a:moveTo>
                <a:lnTo>
                  <a:pt x="3261" y="0"/>
                </a:lnTo>
                <a:lnTo>
                  <a:pt x="3293" y="0"/>
                </a:lnTo>
                <a:lnTo>
                  <a:pt x="0" y="1312"/>
                </a:lnTo>
                <a:lnTo>
                  <a:pt x="0" y="1299"/>
                </a:lnTo>
                <a:close/>
              </a:path>
            </a:pathLst>
          </a:custGeom>
          <a:solidFill>
            <a:srgbClr val="FED49D"/>
          </a:solidFill>
          <a:ln>
            <a:noFill/>
          </a:ln>
        </p:spPr>
      </p:sp>
      <p:sp>
        <p:nvSpPr>
          <p:cNvPr id="3877" name="Freeform 256"/>
          <p:cNvSpPr/>
          <p:nvPr/>
        </p:nvSpPr>
        <p:spPr>
          <a:xfrm>
            <a:off x="1244880" y="469080"/>
            <a:ext cx="1197000" cy="477360"/>
          </a:xfrm>
          <a:custGeom>
            <a:avLst/>
            <a:gdLst/>
            <a:ahLst/>
            <a:cxnLst/>
            <a:rect l="0" t="0" r="r" b="b"/>
            <a:pathLst>
              <a:path w="3325" h="1326">
                <a:moveTo>
                  <a:pt x="0" y="1312"/>
                </a:moveTo>
                <a:lnTo>
                  <a:pt x="3293" y="0"/>
                </a:lnTo>
                <a:lnTo>
                  <a:pt x="3324" y="0"/>
                </a:lnTo>
                <a:lnTo>
                  <a:pt x="0" y="1325"/>
                </a:lnTo>
                <a:lnTo>
                  <a:pt x="0" y="1312"/>
                </a:lnTo>
                <a:close/>
              </a:path>
            </a:pathLst>
          </a:custGeom>
          <a:solidFill>
            <a:srgbClr val="FED49E"/>
          </a:solidFill>
          <a:ln>
            <a:noFill/>
          </a:ln>
        </p:spPr>
      </p:sp>
      <p:sp>
        <p:nvSpPr>
          <p:cNvPr id="3878" name="Freeform 257"/>
          <p:cNvSpPr/>
          <p:nvPr/>
        </p:nvSpPr>
        <p:spPr>
          <a:xfrm>
            <a:off x="1244880" y="469080"/>
            <a:ext cx="1208520" cy="481680"/>
          </a:xfrm>
          <a:custGeom>
            <a:avLst/>
            <a:gdLst/>
            <a:ahLst/>
            <a:cxnLst/>
            <a:rect l="0" t="0" r="r" b="b"/>
            <a:pathLst>
              <a:path w="3357" h="1338">
                <a:moveTo>
                  <a:pt x="0" y="1325"/>
                </a:moveTo>
                <a:lnTo>
                  <a:pt x="3324" y="0"/>
                </a:lnTo>
                <a:lnTo>
                  <a:pt x="3356" y="0"/>
                </a:lnTo>
                <a:lnTo>
                  <a:pt x="0" y="1337"/>
                </a:lnTo>
                <a:lnTo>
                  <a:pt x="0" y="1325"/>
                </a:lnTo>
                <a:close/>
              </a:path>
            </a:pathLst>
          </a:custGeom>
          <a:solidFill>
            <a:srgbClr val="FED5A0"/>
          </a:solidFill>
          <a:ln>
            <a:noFill/>
          </a:ln>
        </p:spPr>
      </p:sp>
      <p:sp>
        <p:nvSpPr>
          <p:cNvPr id="3879" name="Freeform 258"/>
          <p:cNvSpPr/>
          <p:nvPr/>
        </p:nvSpPr>
        <p:spPr>
          <a:xfrm>
            <a:off x="1244880" y="469080"/>
            <a:ext cx="1220040" cy="486360"/>
          </a:xfrm>
          <a:custGeom>
            <a:avLst/>
            <a:gdLst/>
            <a:ahLst/>
            <a:cxnLst/>
            <a:rect l="0" t="0" r="r" b="b"/>
            <a:pathLst>
              <a:path w="3389" h="1351">
                <a:moveTo>
                  <a:pt x="0" y="1337"/>
                </a:moveTo>
                <a:lnTo>
                  <a:pt x="3356" y="0"/>
                </a:lnTo>
                <a:lnTo>
                  <a:pt x="3388" y="0"/>
                </a:lnTo>
                <a:lnTo>
                  <a:pt x="0" y="1350"/>
                </a:lnTo>
                <a:lnTo>
                  <a:pt x="0" y="1337"/>
                </a:lnTo>
                <a:close/>
              </a:path>
            </a:pathLst>
          </a:custGeom>
          <a:solidFill>
            <a:srgbClr val="FED5A1"/>
          </a:solidFill>
          <a:ln>
            <a:noFill/>
          </a:ln>
        </p:spPr>
      </p:sp>
      <p:sp>
        <p:nvSpPr>
          <p:cNvPr id="3880" name="Freeform 259"/>
          <p:cNvSpPr/>
          <p:nvPr/>
        </p:nvSpPr>
        <p:spPr>
          <a:xfrm>
            <a:off x="1244880" y="469080"/>
            <a:ext cx="1231200" cy="490680"/>
          </a:xfrm>
          <a:custGeom>
            <a:avLst/>
            <a:gdLst/>
            <a:ahLst/>
            <a:cxnLst/>
            <a:rect l="0" t="0" r="r" b="b"/>
            <a:pathLst>
              <a:path w="3420" h="1363">
                <a:moveTo>
                  <a:pt x="0" y="1350"/>
                </a:moveTo>
                <a:lnTo>
                  <a:pt x="3388" y="0"/>
                </a:lnTo>
                <a:lnTo>
                  <a:pt x="3419" y="0"/>
                </a:lnTo>
                <a:lnTo>
                  <a:pt x="0" y="1362"/>
                </a:lnTo>
                <a:lnTo>
                  <a:pt x="0" y="1350"/>
                </a:lnTo>
                <a:close/>
              </a:path>
            </a:pathLst>
          </a:custGeom>
          <a:solidFill>
            <a:srgbClr val="FED5A2"/>
          </a:solidFill>
          <a:ln>
            <a:noFill/>
          </a:ln>
        </p:spPr>
      </p:sp>
      <p:sp>
        <p:nvSpPr>
          <p:cNvPr id="3881" name="Freeform 260"/>
          <p:cNvSpPr/>
          <p:nvPr/>
        </p:nvSpPr>
        <p:spPr>
          <a:xfrm>
            <a:off x="1244880" y="469080"/>
            <a:ext cx="1242720" cy="495360"/>
          </a:xfrm>
          <a:custGeom>
            <a:avLst/>
            <a:gdLst/>
            <a:ahLst/>
            <a:cxnLst/>
            <a:rect l="0" t="0" r="r" b="b"/>
            <a:pathLst>
              <a:path w="3452" h="1376">
                <a:moveTo>
                  <a:pt x="0" y="1362"/>
                </a:moveTo>
                <a:lnTo>
                  <a:pt x="3419" y="0"/>
                </a:lnTo>
                <a:lnTo>
                  <a:pt x="3451" y="0"/>
                </a:lnTo>
                <a:lnTo>
                  <a:pt x="0" y="1375"/>
                </a:lnTo>
                <a:lnTo>
                  <a:pt x="0" y="1362"/>
                </a:lnTo>
                <a:close/>
              </a:path>
            </a:pathLst>
          </a:custGeom>
          <a:solidFill>
            <a:srgbClr val="FED6A4"/>
          </a:solidFill>
          <a:ln>
            <a:noFill/>
          </a:ln>
        </p:spPr>
      </p:sp>
      <p:sp>
        <p:nvSpPr>
          <p:cNvPr id="3882" name="Freeform 261"/>
          <p:cNvSpPr/>
          <p:nvPr/>
        </p:nvSpPr>
        <p:spPr>
          <a:xfrm>
            <a:off x="1244880" y="469080"/>
            <a:ext cx="1254240" cy="500040"/>
          </a:xfrm>
          <a:custGeom>
            <a:avLst/>
            <a:gdLst/>
            <a:ahLst/>
            <a:cxnLst/>
            <a:rect l="0" t="0" r="r" b="b"/>
            <a:pathLst>
              <a:path w="3484" h="1389">
                <a:moveTo>
                  <a:pt x="0" y="1375"/>
                </a:moveTo>
                <a:lnTo>
                  <a:pt x="3451" y="0"/>
                </a:lnTo>
                <a:lnTo>
                  <a:pt x="3483" y="0"/>
                </a:lnTo>
                <a:lnTo>
                  <a:pt x="0" y="1388"/>
                </a:lnTo>
                <a:lnTo>
                  <a:pt x="0" y="1375"/>
                </a:lnTo>
                <a:close/>
              </a:path>
            </a:pathLst>
          </a:custGeom>
          <a:solidFill>
            <a:srgbClr val="FED6A5"/>
          </a:solidFill>
          <a:ln>
            <a:noFill/>
          </a:ln>
        </p:spPr>
      </p:sp>
      <p:sp>
        <p:nvSpPr>
          <p:cNvPr id="3883" name="Freeform 262"/>
          <p:cNvSpPr/>
          <p:nvPr/>
        </p:nvSpPr>
        <p:spPr>
          <a:xfrm>
            <a:off x="1244880" y="469080"/>
            <a:ext cx="1265400" cy="504360"/>
          </a:xfrm>
          <a:custGeom>
            <a:avLst/>
            <a:gdLst/>
            <a:ahLst/>
            <a:cxnLst/>
            <a:rect l="0" t="0" r="r" b="b"/>
            <a:pathLst>
              <a:path w="3515" h="1401">
                <a:moveTo>
                  <a:pt x="0" y="1388"/>
                </a:moveTo>
                <a:lnTo>
                  <a:pt x="3483" y="0"/>
                </a:lnTo>
                <a:lnTo>
                  <a:pt x="3514" y="0"/>
                </a:lnTo>
                <a:lnTo>
                  <a:pt x="0" y="1400"/>
                </a:lnTo>
                <a:lnTo>
                  <a:pt x="0" y="1388"/>
                </a:lnTo>
                <a:close/>
              </a:path>
            </a:pathLst>
          </a:custGeom>
          <a:solidFill>
            <a:srgbClr val="FED7A6"/>
          </a:solidFill>
          <a:ln>
            <a:noFill/>
          </a:ln>
        </p:spPr>
      </p:sp>
      <p:sp>
        <p:nvSpPr>
          <p:cNvPr id="3884" name="Freeform 263"/>
          <p:cNvSpPr/>
          <p:nvPr/>
        </p:nvSpPr>
        <p:spPr>
          <a:xfrm>
            <a:off x="1244880" y="469080"/>
            <a:ext cx="1276920" cy="509040"/>
          </a:xfrm>
          <a:custGeom>
            <a:avLst/>
            <a:gdLst/>
            <a:ahLst/>
            <a:cxnLst/>
            <a:rect l="0" t="0" r="r" b="b"/>
            <a:pathLst>
              <a:path w="3547" h="1414">
                <a:moveTo>
                  <a:pt x="0" y="1400"/>
                </a:moveTo>
                <a:lnTo>
                  <a:pt x="3514" y="0"/>
                </a:lnTo>
                <a:lnTo>
                  <a:pt x="3546" y="0"/>
                </a:lnTo>
                <a:lnTo>
                  <a:pt x="0" y="1413"/>
                </a:lnTo>
                <a:lnTo>
                  <a:pt x="0" y="1400"/>
                </a:lnTo>
                <a:close/>
              </a:path>
            </a:pathLst>
          </a:custGeom>
          <a:solidFill>
            <a:srgbClr val="FED7A7"/>
          </a:solidFill>
          <a:ln>
            <a:noFill/>
          </a:ln>
        </p:spPr>
      </p:sp>
      <p:sp>
        <p:nvSpPr>
          <p:cNvPr id="3885" name="Freeform 264"/>
          <p:cNvSpPr/>
          <p:nvPr/>
        </p:nvSpPr>
        <p:spPr>
          <a:xfrm>
            <a:off x="1244880" y="469080"/>
            <a:ext cx="1288080" cy="513360"/>
          </a:xfrm>
          <a:custGeom>
            <a:avLst/>
            <a:gdLst/>
            <a:ahLst/>
            <a:cxnLst/>
            <a:rect l="0" t="0" r="r" b="b"/>
            <a:pathLst>
              <a:path w="3578" h="1426">
                <a:moveTo>
                  <a:pt x="0" y="1413"/>
                </a:moveTo>
                <a:lnTo>
                  <a:pt x="3546" y="0"/>
                </a:lnTo>
                <a:lnTo>
                  <a:pt x="3577" y="0"/>
                </a:lnTo>
                <a:lnTo>
                  <a:pt x="0" y="1425"/>
                </a:lnTo>
                <a:lnTo>
                  <a:pt x="0" y="1413"/>
                </a:lnTo>
                <a:close/>
              </a:path>
            </a:pathLst>
          </a:custGeom>
          <a:solidFill>
            <a:srgbClr val="FED8A8"/>
          </a:solidFill>
          <a:ln>
            <a:noFill/>
          </a:ln>
        </p:spPr>
      </p:sp>
      <p:sp>
        <p:nvSpPr>
          <p:cNvPr id="3886" name="Freeform 265"/>
          <p:cNvSpPr/>
          <p:nvPr/>
        </p:nvSpPr>
        <p:spPr>
          <a:xfrm>
            <a:off x="1244880" y="469080"/>
            <a:ext cx="1299600" cy="518040"/>
          </a:xfrm>
          <a:custGeom>
            <a:avLst/>
            <a:gdLst/>
            <a:ahLst/>
            <a:cxnLst/>
            <a:rect l="0" t="0" r="r" b="b"/>
            <a:pathLst>
              <a:path w="3610" h="1439">
                <a:moveTo>
                  <a:pt x="0" y="1425"/>
                </a:moveTo>
                <a:lnTo>
                  <a:pt x="3577" y="0"/>
                </a:lnTo>
                <a:lnTo>
                  <a:pt x="3609" y="0"/>
                </a:lnTo>
                <a:lnTo>
                  <a:pt x="0" y="1438"/>
                </a:lnTo>
                <a:lnTo>
                  <a:pt x="0" y="1425"/>
                </a:lnTo>
                <a:close/>
              </a:path>
            </a:pathLst>
          </a:custGeom>
          <a:solidFill>
            <a:srgbClr val="FED8AA"/>
          </a:solidFill>
          <a:ln>
            <a:noFill/>
          </a:ln>
        </p:spPr>
      </p:sp>
      <p:sp>
        <p:nvSpPr>
          <p:cNvPr id="3887" name="Freeform 266"/>
          <p:cNvSpPr/>
          <p:nvPr/>
        </p:nvSpPr>
        <p:spPr>
          <a:xfrm>
            <a:off x="1244880" y="469080"/>
            <a:ext cx="1311120" cy="522720"/>
          </a:xfrm>
          <a:custGeom>
            <a:avLst/>
            <a:gdLst/>
            <a:ahLst/>
            <a:cxnLst/>
            <a:rect l="0" t="0" r="r" b="b"/>
            <a:pathLst>
              <a:path w="3642" h="1452">
                <a:moveTo>
                  <a:pt x="0" y="1438"/>
                </a:moveTo>
                <a:lnTo>
                  <a:pt x="3609" y="0"/>
                </a:lnTo>
                <a:lnTo>
                  <a:pt x="3641" y="0"/>
                </a:lnTo>
                <a:lnTo>
                  <a:pt x="0" y="1451"/>
                </a:lnTo>
                <a:lnTo>
                  <a:pt x="0" y="1438"/>
                </a:lnTo>
                <a:close/>
              </a:path>
            </a:pathLst>
          </a:custGeom>
          <a:solidFill>
            <a:srgbClr val="FED9AB"/>
          </a:solidFill>
          <a:ln>
            <a:noFill/>
          </a:ln>
        </p:spPr>
      </p:sp>
      <p:sp>
        <p:nvSpPr>
          <p:cNvPr id="3888" name="Freeform 267"/>
          <p:cNvSpPr/>
          <p:nvPr/>
        </p:nvSpPr>
        <p:spPr>
          <a:xfrm>
            <a:off x="1244880" y="469080"/>
            <a:ext cx="1322280" cy="527040"/>
          </a:xfrm>
          <a:custGeom>
            <a:avLst/>
            <a:gdLst/>
            <a:ahLst/>
            <a:cxnLst/>
            <a:rect l="0" t="0" r="r" b="b"/>
            <a:pathLst>
              <a:path w="3673" h="1464">
                <a:moveTo>
                  <a:pt x="0" y="1451"/>
                </a:moveTo>
                <a:lnTo>
                  <a:pt x="3641" y="0"/>
                </a:lnTo>
                <a:lnTo>
                  <a:pt x="3672" y="0"/>
                </a:lnTo>
                <a:lnTo>
                  <a:pt x="0" y="1463"/>
                </a:lnTo>
                <a:lnTo>
                  <a:pt x="0" y="1451"/>
                </a:lnTo>
                <a:close/>
              </a:path>
            </a:pathLst>
          </a:custGeom>
          <a:solidFill>
            <a:srgbClr val="FED9AC"/>
          </a:solidFill>
          <a:ln>
            <a:noFill/>
          </a:ln>
        </p:spPr>
      </p:sp>
      <p:sp>
        <p:nvSpPr>
          <p:cNvPr id="3889" name="Freeform 268"/>
          <p:cNvSpPr/>
          <p:nvPr/>
        </p:nvSpPr>
        <p:spPr>
          <a:xfrm>
            <a:off x="1244880" y="469080"/>
            <a:ext cx="1333800" cy="531720"/>
          </a:xfrm>
          <a:custGeom>
            <a:avLst/>
            <a:gdLst/>
            <a:ahLst/>
            <a:cxnLst/>
            <a:rect l="0" t="0" r="r" b="b"/>
            <a:pathLst>
              <a:path w="3705" h="1477">
                <a:moveTo>
                  <a:pt x="0" y="1463"/>
                </a:moveTo>
                <a:lnTo>
                  <a:pt x="3672" y="0"/>
                </a:lnTo>
                <a:lnTo>
                  <a:pt x="3704" y="0"/>
                </a:lnTo>
                <a:lnTo>
                  <a:pt x="0" y="1476"/>
                </a:lnTo>
                <a:lnTo>
                  <a:pt x="0" y="1463"/>
                </a:lnTo>
                <a:close/>
              </a:path>
            </a:pathLst>
          </a:custGeom>
          <a:solidFill>
            <a:srgbClr val="FEDAAD"/>
          </a:solidFill>
          <a:ln>
            <a:noFill/>
          </a:ln>
        </p:spPr>
      </p:sp>
      <p:sp>
        <p:nvSpPr>
          <p:cNvPr id="3890" name="Freeform 269"/>
          <p:cNvSpPr/>
          <p:nvPr/>
        </p:nvSpPr>
        <p:spPr>
          <a:xfrm>
            <a:off x="1244880" y="469080"/>
            <a:ext cx="1345320" cy="536040"/>
          </a:xfrm>
          <a:custGeom>
            <a:avLst/>
            <a:gdLst/>
            <a:ahLst/>
            <a:cxnLst/>
            <a:rect l="0" t="0" r="r" b="b"/>
            <a:pathLst>
              <a:path w="3737" h="1489">
                <a:moveTo>
                  <a:pt x="0" y="1476"/>
                </a:moveTo>
                <a:lnTo>
                  <a:pt x="3704" y="0"/>
                </a:lnTo>
                <a:lnTo>
                  <a:pt x="3736" y="0"/>
                </a:lnTo>
                <a:lnTo>
                  <a:pt x="0" y="1488"/>
                </a:lnTo>
                <a:lnTo>
                  <a:pt x="0" y="1476"/>
                </a:lnTo>
                <a:close/>
              </a:path>
            </a:pathLst>
          </a:custGeom>
          <a:solidFill>
            <a:srgbClr val="FEDAAE"/>
          </a:solidFill>
          <a:ln>
            <a:noFill/>
          </a:ln>
        </p:spPr>
      </p:sp>
      <p:sp>
        <p:nvSpPr>
          <p:cNvPr id="3891" name="Freeform 270"/>
          <p:cNvSpPr/>
          <p:nvPr/>
        </p:nvSpPr>
        <p:spPr>
          <a:xfrm>
            <a:off x="1244880" y="469080"/>
            <a:ext cx="1356480" cy="540720"/>
          </a:xfrm>
          <a:custGeom>
            <a:avLst/>
            <a:gdLst/>
            <a:ahLst/>
            <a:cxnLst/>
            <a:rect l="0" t="0" r="r" b="b"/>
            <a:pathLst>
              <a:path w="3768" h="1502">
                <a:moveTo>
                  <a:pt x="0" y="1488"/>
                </a:moveTo>
                <a:lnTo>
                  <a:pt x="3736" y="0"/>
                </a:lnTo>
                <a:lnTo>
                  <a:pt x="3767" y="0"/>
                </a:lnTo>
                <a:lnTo>
                  <a:pt x="0" y="1501"/>
                </a:lnTo>
                <a:lnTo>
                  <a:pt x="0" y="1488"/>
                </a:lnTo>
                <a:close/>
              </a:path>
            </a:pathLst>
          </a:custGeom>
          <a:solidFill>
            <a:srgbClr val="FEDAAF"/>
          </a:solidFill>
          <a:ln>
            <a:noFill/>
          </a:ln>
        </p:spPr>
      </p:sp>
      <p:sp>
        <p:nvSpPr>
          <p:cNvPr id="3892" name="Freeform 271"/>
          <p:cNvSpPr/>
          <p:nvPr/>
        </p:nvSpPr>
        <p:spPr>
          <a:xfrm>
            <a:off x="1244880" y="469080"/>
            <a:ext cx="1368000" cy="545400"/>
          </a:xfrm>
          <a:custGeom>
            <a:avLst/>
            <a:gdLst/>
            <a:ahLst/>
            <a:cxnLst/>
            <a:rect l="0" t="0" r="r" b="b"/>
            <a:pathLst>
              <a:path w="3800" h="1515">
                <a:moveTo>
                  <a:pt x="0" y="1501"/>
                </a:moveTo>
                <a:lnTo>
                  <a:pt x="3767" y="0"/>
                </a:lnTo>
                <a:lnTo>
                  <a:pt x="3799" y="0"/>
                </a:lnTo>
                <a:lnTo>
                  <a:pt x="0" y="1514"/>
                </a:lnTo>
                <a:lnTo>
                  <a:pt x="0" y="1501"/>
                </a:lnTo>
                <a:close/>
              </a:path>
            </a:pathLst>
          </a:custGeom>
          <a:solidFill>
            <a:srgbClr val="FEDBB1"/>
          </a:solidFill>
          <a:ln>
            <a:noFill/>
          </a:ln>
        </p:spPr>
      </p:sp>
      <p:sp>
        <p:nvSpPr>
          <p:cNvPr id="3893" name="Freeform 272"/>
          <p:cNvSpPr/>
          <p:nvPr/>
        </p:nvSpPr>
        <p:spPr>
          <a:xfrm>
            <a:off x="1244880" y="469080"/>
            <a:ext cx="1379520" cy="549720"/>
          </a:xfrm>
          <a:custGeom>
            <a:avLst/>
            <a:gdLst/>
            <a:ahLst/>
            <a:cxnLst/>
            <a:rect l="0" t="0" r="r" b="b"/>
            <a:pathLst>
              <a:path w="3832" h="1527">
                <a:moveTo>
                  <a:pt x="0" y="1514"/>
                </a:moveTo>
                <a:lnTo>
                  <a:pt x="3799" y="0"/>
                </a:lnTo>
                <a:lnTo>
                  <a:pt x="3831" y="0"/>
                </a:lnTo>
                <a:lnTo>
                  <a:pt x="0" y="1526"/>
                </a:lnTo>
                <a:lnTo>
                  <a:pt x="0" y="1514"/>
                </a:lnTo>
                <a:close/>
              </a:path>
            </a:pathLst>
          </a:custGeom>
          <a:solidFill>
            <a:srgbClr val="FEDBB2"/>
          </a:solidFill>
          <a:ln>
            <a:noFill/>
          </a:ln>
        </p:spPr>
      </p:sp>
      <p:sp>
        <p:nvSpPr>
          <p:cNvPr id="3894" name="Freeform 273"/>
          <p:cNvSpPr/>
          <p:nvPr/>
        </p:nvSpPr>
        <p:spPr>
          <a:xfrm>
            <a:off x="1244880" y="469080"/>
            <a:ext cx="1390680" cy="554400"/>
          </a:xfrm>
          <a:custGeom>
            <a:avLst/>
            <a:gdLst/>
            <a:ahLst/>
            <a:cxnLst/>
            <a:rect l="0" t="0" r="r" b="b"/>
            <a:pathLst>
              <a:path w="3863" h="1540">
                <a:moveTo>
                  <a:pt x="0" y="1526"/>
                </a:moveTo>
                <a:lnTo>
                  <a:pt x="3831" y="0"/>
                </a:lnTo>
                <a:lnTo>
                  <a:pt x="3862" y="0"/>
                </a:lnTo>
                <a:lnTo>
                  <a:pt x="0" y="1539"/>
                </a:lnTo>
                <a:lnTo>
                  <a:pt x="0" y="1526"/>
                </a:lnTo>
                <a:close/>
              </a:path>
            </a:pathLst>
          </a:custGeom>
          <a:solidFill>
            <a:srgbClr val="FEDCB3"/>
          </a:solidFill>
          <a:ln>
            <a:noFill/>
          </a:ln>
        </p:spPr>
      </p:sp>
      <p:sp>
        <p:nvSpPr>
          <p:cNvPr id="3895" name="Freeform 274"/>
          <p:cNvSpPr/>
          <p:nvPr/>
        </p:nvSpPr>
        <p:spPr>
          <a:xfrm>
            <a:off x="1244880" y="469080"/>
            <a:ext cx="1402200" cy="558720"/>
          </a:xfrm>
          <a:custGeom>
            <a:avLst/>
            <a:gdLst/>
            <a:ahLst/>
            <a:cxnLst/>
            <a:rect l="0" t="0" r="r" b="b"/>
            <a:pathLst>
              <a:path w="3895" h="1552">
                <a:moveTo>
                  <a:pt x="0" y="1539"/>
                </a:moveTo>
                <a:lnTo>
                  <a:pt x="3862" y="0"/>
                </a:lnTo>
                <a:lnTo>
                  <a:pt x="3894" y="0"/>
                </a:lnTo>
                <a:lnTo>
                  <a:pt x="0" y="1551"/>
                </a:lnTo>
                <a:lnTo>
                  <a:pt x="0" y="1539"/>
                </a:lnTo>
                <a:close/>
              </a:path>
            </a:pathLst>
          </a:custGeom>
          <a:solidFill>
            <a:srgbClr val="FEDCB4"/>
          </a:solidFill>
          <a:ln>
            <a:noFill/>
          </a:ln>
        </p:spPr>
      </p:sp>
      <p:sp>
        <p:nvSpPr>
          <p:cNvPr id="3896" name="Freeform 275"/>
          <p:cNvSpPr/>
          <p:nvPr/>
        </p:nvSpPr>
        <p:spPr>
          <a:xfrm>
            <a:off x="1244880" y="469080"/>
            <a:ext cx="1413720" cy="563400"/>
          </a:xfrm>
          <a:custGeom>
            <a:avLst/>
            <a:gdLst/>
            <a:ahLst/>
            <a:cxnLst/>
            <a:rect l="0" t="0" r="r" b="b"/>
            <a:pathLst>
              <a:path w="3927" h="1565">
                <a:moveTo>
                  <a:pt x="0" y="1551"/>
                </a:moveTo>
                <a:lnTo>
                  <a:pt x="3894" y="0"/>
                </a:lnTo>
                <a:lnTo>
                  <a:pt x="3926" y="0"/>
                </a:lnTo>
                <a:lnTo>
                  <a:pt x="0" y="1564"/>
                </a:lnTo>
                <a:lnTo>
                  <a:pt x="0" y="1551"/>
                </a:lnTo>
                <a:close/>
              </a:path>
            </a:pathLst>
          </a:custGeom>
          <a:solidFill>
            <a:srgbClr val="FEDDB5"/>
          </a:solidFill>
          <a:ln>
            <a:noFill/>
          </a:ln>
        </p:spPr>
      </p:sp>
      <p:sp>
        <p:nvSpPr>
          <p:cNvPr id="3897" name="Freeform 276"/>
          <p:cNvSpPr/>
          <p:nvPr/>
        </p:nvSpPr>
        <p:spPr>
          <a:xfrm>
            <a:off x="1244880" y="469080"/>
            <a:ext cx="1424880" cy="568080"/>
          </a:xfrm>
          <a:custGeom>
            <a:avLst/>
            <a:gdLst/>
            <a:ahLst/>
            <a:cxnLst/>
            <a:rect l="0" t="0" r="r" b="b"/>
            <a:pathLst>
              <a:path w="3958" h="1578">
                <a:moveTo>
                  <a:pt x="0" y="1564"/>
                </a:moveTo>
                <a:lnTo>
                  <a:pt x="3926" y="0"/>
                </a:lnTo>
                <a:lnTo>
                  <a:pt x="3957" y="0"/>
                </a:lnTo>
                <a:lnTo>
                  <a:pt x="0" y="1577"/>
                </a:lnTo>
                <a:lnTo>
                  <a:pt x="0" y="1564"/>
                </a:lnTo>
                <a:close/>
              </a:path>
            </a:pathLst>
          </a:custGeom>
          <a:solidFill>
            <a:srgbClr val="FEDDB6"/>
          </a:solidFill>
          <a:ln>
            <a:noFill/>
          </a:ln>
        </p:spPr>
      </p:sp>
      <p:sp>
        <p:nvSpPr>
          <p:cNvPr id="3898" name="Freeform 277"/>
          <p:cNvSpPr/>
          <p:nvPr/>
        </p:nvSpPr>
        <p:spPr>
          <a:xfrm>
            <a:off x="1244880" y="469080"/>
            <a:ext cx="1436400" cy="572400"/>
          </a:xfrm>
          <a:custGeom>
            <a:avLst/>
            <a:gdLst/>
            <a:ahLst/>
            <a:cxnLst/>
            <a:rect l="0" t="0" r="r" b="b"/>
            <a:pathLst>
              <a:path w="3990" h="1590">
                <a:moveTo>
                  <a:pt x="0" y="1577"/>
                </a:moveTo>
                <a:lnTo>
                  <a:pt x="3957" y="0"/>
                </a:lnTo>
                <a:lnTo>
                  <a:pt x="3989" y="0"/>
                </a:lnTo>
                <a:lnTo>
                  <a:pt x="0" y="1589"/>
                </a:lnTo>
                <a:lnTo>
                  <a:pt x="0" y="1577"/>
                </a:lnTo>
                <a:close/>
              </a:path>
            </a:pathLst>
          </a:custGeom>
          <a:solidFill>
            <a:srgbClr val="FEDEB8"/>
          </a:solidFill>
          <a:ln>
            <a:noFill/>
          </a:ln>
        </p:spPr>
      </p:sp>
      <p:sp>
        <p:nvSpPr>
          <p:cNvPr id="3899" name="Freeform 278"/>
          <p:cNvSpPr/>
          <p:nvPr/>
        </p:nvSpPr>
        <p:spPr>
          <a:xfrm>
            <a:off x="1244880" y="469080"/>
            <a:ext cx="1447920" cy="577080"/>
          </a:xfrm>
          <a:custGeom>
            <a:avLst/>
            <a:gdLst/>
            <a:ahLst/>
            <a:cxnLst/>
            <a:rect l="0" t="0" r="r" b="b"/>
            <a:pathLst>
              <a:path w="4022" h="1603">
                <a:moveTo>
                  <a:pt x="0" y="1589"/>
                </a:moveTo>
                <a:lnTo>
                  <a:pt x="3989" y="0"/>
                </a:lnTo>
                <a:lnTo>
                  <a:pt x="4021" y="0"/>
                </a:lnTo>
                <a:lnTo>
                  <a:pt x="0" y="1602"/>
                </a:lnTo>
                <a:lnTo>
                  <a:pt x="0" y="1589"/>
                </a:lnTo>
                <a:close/>
              </a:path>
            </a:pathLst>
          </a:custGeom>
          <a:solidFill>
            <a:srgbClr val="FFDEB9"/>
          </a:solidFill>
          <a:ln>
            <a:noFill/>
          </a:ln>
        </p:spPr>
      </p:sp>
      <p:sp>
        <p:nvSpPr>
          <p:cNvPr id="3900" name="Freeform 279"/>
          <p:cNvSpPr/>
          <p:nvPr/>
        </p:nvSpPr>
        <p:spPr>
          <a:xfrm>
            <a:off x="1244880" y="469080"/>
            <a:ext cx="1459080" cy="581400"/>
          </a:xfrm>
          <a:custGeom>
            <a:avLst/>
            <a:gdLst/>
            <a:ahLst/>
            <a:cxnLst/>
            <a:rect l="0" t="0" r="r" b="b"/>
            <a:pathLst>
              <a:path w="4053" h="1615">
                <a:moveTo>
                  <a:pt x="0" y="1602"/>
                </a:moveTo>
                <a:lnTo>
                  <a:pt x="4021" y="0"/>
                </a:lnTo>
                <a:lnTo>
                  <a:pt x="4052" y="0"/>
                </a:lnTo>
                <a:lnTo>
                  <a:pt x="0" y="1614"/>
                </a:lnTo>
                <a:lnTo>
                  <a:pt x="0" y="1602"/>
                </a:lnTo>
                <a:close/>
              </a:path>
            </a:pathLst>
          </a:custGeom>
          <a:solidFill>
            <a:srgbClr val="FFDFBA"/>
          </a:solidFill>
          <a:ln>
            <a:noFill/>
          </a:ln>
        </p:spPr>
      </p:sp>
      <p:sp>
        <p:nvSpPr>
          <p:cNvPr id="3901" name="Freeform 280"/>
          <p:cNvSpPr/>
          <p:nvPr/>
        </p:nvSpPr>
        <p:spPr>
          <a:xfrm>
            <a:off x="1244880" y="469080"/>
            <a:ext cx="1459080" cy="581400"/>
          </a:xfrm>
          <a:custGeom>
            <a:avLst/>
            <a:gdLst/>
            <a:ahLst/>
            <a:cxnLst/>
            <a:rect l="0" t="0" r="r" b="b"/>
            <a:pathLst>
              <a:path w="4053" h="1615">
                <a:moveTo>
                  <a:pt x="0" y="1614"/>
                </a:moveTo>
                <a:lnTo>
                  <a:pt x="4052" y="0"/>
                </a:lnTo>
                <a:lnTo>
                  <a:pt x="4052" y="13"/>
                </a:lnTo>
                <a:lnTo>
                  <a:pt x="32" y="1614"/>
                </a:lnTo>
                <a:lnTo>
                  <a:pt x="0" y="1614"/>
                </a:lnTo>
                <a:close/>
              </a:path>
            </a:pathLst>
          </a:custGeom>
          <a:solidFill>
            <a:srgbClr val="FFDFBB"/>
          </a:solidFill>
          <a:ln>
            <a:noFill/>
          </a:ln>
        </p:spPr>
      </p:sp>
      <p:sp>
        <p:nvSpPr>
          <p:cNvPr id="3902" name="Freeform 281"/>
          <p:cNvSpPr/>
          <p:nvPr/>
        </p:nvSpPr>
        <p:spPr>
          <a:xfrm>
            <a:off x="1256400" y="473760"/>
            <a:ext cx="1447560" cy="576720"/>
          </a:xfrm>
          <a:custGeom>
            <a:avLst/>
            <a:gdLst/>
            <a:ahLst/>
            <a:cxnLst/>
            <a:rect l="0" t="0" r="r" b="b"/>
            <a:pathLst>
              <a:path w="4021" h="1602">
                <a:moveTo>
                  <a:pt x="0" y="1601"/>
                </a:moveTo>
                <a:lnTo>
                  <a:pt x="4020" y="0"/>
                </a:lnTo>
                <a:lnTo>
                  <a:pt x="4020" y="12"/>
                </a:lnTo>
                <a:lnTo>
                  <a:pt x="32" y="1601"/>
                </a:lnTo>
                <a:lnTo>
                  <a:pt x="0" y="1601"/>
                </a:lnTo>
                <a:close/>
              </a:path>
            </a:pathLst>
          </a:custGeom>
          <a:solidFill>
            <a:srgbClr val="FFE0BC"/>
          </a:solidFill>
          <a:ln>
            <a:noFill/>
          </a:ln>
        </p:spPr>
      </p:sp>
      <p:sp>
        <p:nvSpPr>
          <p:cNvPr id="3903" name="Freeform 282"/>
          <p:cNvSpPr/>
          <p:nvPr/>
        </p:nvSpPr>
        <p:spPr>
          <a:xfrm>
            <a:off x="1267920" y="478080"/>
            <a:ext cx="1436040" cy="572400"/>
          </a:xfrm>
          <a:custGeom>
            <a:avLst/>
            <a:gdLst/>
            <a:ahLst/>
            <a:cxnLst/>
            <a:rect l="0" t="0" r="r" b="b"/>
            <a:pathLst>
              <a:path w="3989" h="1590">
                <a:moveTo>
                  <a:pt x="0" y="1589"/>
                </a:moveTo>
                <a:lnTo>
                  <a:pt x="3988" y="0"/>
                </a:lnTo>
                <a:lnTo>
                  <a:pt x="3988" y="13"/>
                </a:lnTo>
                <a:lnTo>
                  <a:pt x="31" y="1589"/>
                </a:lnTo>
                <a:lnTo>
                  <a:pt x="0" y="1589"/>
                </a:lnTo>
                <a:close/>
              </a:path>
            </a:pathLst>
          </a:custGeom>
          <a:solidFill>
            <a:srgbClr val="FFE0BD"/>
          </a:solidFill>
          <a:ln>
            <a:noFill/>
          </a:ln>
        </p:spPr>
      </p:sp>
      <p:sp>
        <p:nvSpPr>
          <p:cNvPr id="3904" name="Freeform 283"/>
          <p:cNvSpPr/>
          <p:nvPr/>
        </p:nvSpPr>
        <p:spPr>
          <a:xfrm>
            <a:off x="1279080" y="482760"/>
            <a:ext cx="1424880" cy="567720"/>
          </a:xfrm>
          <a:custGeom>
            <a:avLst/>
            <a:gdLst/>
            <a:ahLst/>
            <a:cxnLst/>
            <a:rect l="0" t="0" r="r" b="b"/>
            <a:pathLst>
              <a:path w="3958" h="1577">
                <a:moveTo>
                  <a:pt x="0" y="1576"/>
                </a:moveTo>
                <a:lnTo>
                  <a:pt x="3957" y="0"/>
                </a:lnTo>
                <a:lnTo>
                  <a:pt x="3957" y="13"/>
                </a:lnTo>
                <a:lnTo>
                  <a:pt x="32" y="1576"/>
                </a:lnTo>
                <a:lnTo>
                  <a:pt x="0" y="1576"/>
                </a:lnTo>
                <a:close/>
              </a:path>
            </a:pathLst>
          </a:custGeom>
          <a:solidFill>
            <a:srgbClr val="FFE1BE"/>
          </a:solidFill>
          <a:ln>
            <a:noFill/>
          </a:ln>
        </p:spPr>
      </p:sp>
      <p:sp>
        <p:nvSpPr>
          <p:cNvPr id="3905" name="Freeform 284"/>
          <p:cNvSpPr/>
          <p:nvPr/>
        </p:nvSpPr>
        <p:spPr>
          <a:xfrm>
            <a:off x="1290600" y="487440"/>
            <a:ext cx="1413360" cy="563040"/>
          </a:xfrm>
          <a:custGeom>
            <a:avLst/>
            <a:gdLst/>
            <a:ahLst/>
            <a:cxnLst/>
            <a:rect l="0" t="0" r="r" b="b"/>
            <a:pathLst>
              <a:path w="3926" h="1564">
                <a:moveTo>
                  <a:pt x="0" y="1563"/>
                </a:moveTo>
                <a:lnTo>
                  <a:pt x="3925" y="0"/>
                </a:lnTo>
                <a:lnTo>
                  <a:pt x="3925" y="12"/>
                </a:lnTo>
                <a:lnTo>
                  <a:pt x="32" y="1563"/>
                </a:lnTo>
                <a:lnTo>
                  <a:pt x="0" y="1563"/>
                </a:lnTo>
                <a:close/>
              </a:path>
            </a:pathLst>
          </a:custGeom>
          <a:solidFill>
            <a:srgbClr val="FFE1BF"/>
          </a:solidFill>
          <a:ln>
            <a:noFill/>
          </a:ln>
        </p:spPr>
      </p:sp>
      <p:sp>
        <p:nvSpPr>
          <p:cNvPr id="3906" name="Freeform 285"/>
          <p:cNvSpPr/>
          <p:nvPr/>
        </p:nvSpPr>
        <p:spPr>
          <a:xfrm>
            <a:off x="1302120" y="491760"/>
            <a:ext cx="1401840" cy="558720"/>
          </a:xfrm>
          <a:custGeom>
            <a:avLst/>
            <a:gdLst/>
            <a:ahLst/>
            <a:cxnLst/>
            <a:rect l="0" t="0" r="r" b="b"/>
            <a:pathLst>
              <a:path w="3894" h="1552">
                <a:moveTo>
                  <a:pt x="0" y="1551"/>
                </a:moveTo>
                <a:lnTo>
                  <a:pt x="3893" y="0"/>
                </a:lnTo>
                <a:lnTo>
                  <a:pt x="3893" y="13"/>
                </a:lnTo>
                <a:lnTo>
                  <a:pt x="31" y="1551"/>
                </a:lnTo>
                <a:lnTo>
                  <a:pt x="0" y="1551"/>
                </a:lnTo>
                <a:close/>
              </a:path>
            </a:pathLst>
          </a:custGeom>
          <a:solidFill>
            <a:srgbClr val="FFE1C0"/>
          </a:solidFill>
          <a:ln>
            <a:noFill/>
          </a:ln>
        </p:spPr>
      </p:sp>
      <p:sp>
        <p:nvSpPr>
          <p:cNvPr id="3907" name="Freeform 286"/>
          <p:cNvSpPr/>
          <p:nvPr/>
        </p:nvSpPr>
        <p:spPr>
          <a:xfrm>
            <a:off x="1313280" y="496440"/>
            <a:ext cx="1390680" cy="554040"/>
          </a:xfrm>
          <a:custGeom>
            <a:avLst/>
            <a:gdLst/>
            <a:ahLst/>
            <a:cxnLst/>
            <a:rect l="0" t="0" r="r" b="b"/>
            <a:pathLst>
              <a:path w="3863" h="1539">
                <a:moveTo>
                  <a:pt x="0" y="1538"/>
                </a:moveTo>
                <a:lnTo>
                  <a:pt x="3862" y="0"/>
                </a:lnTo>
                <a:lnTo>
                  <a:pt x="3862" y="12"/>
                </a:lnTo>
                <a:lnTo>
                  <a:pt x="32" y="1538"/>
                </a:lnTo>
                <a:lnTo>
                  <a:pt x="0" y="1538"/>
                </a:lnTo>
                <a:close/>
              </a:path>
            </a:pathLst>
          </a:custGeom>
          <a:solidFill>
            <a:srgbClr val="FFE2C1"/>
          </a:solidFill>
          <a:ln>
            <a:noFill/>
          </a:ln>
        </p:spPr>
      </p:sp>
      <p:sp>
        <p:nvSpPr>
          <p:cNvPr id="3908" name="Freeform 287"/>
          <p:cNvSpPr/>
          <p:nvPr/>
        </p:nvSpPr>
        <p:spPr>
          <a:xfrm>
            <a:off x="1324800" y="500760"/>
            <a:ext cx="1379160" cy="549720"/>
          </a:xfrm>
          <a:custGeom>
            <a:avLst/>
            <a:gdLst/>
            <a:ahLst/>
            <a:cxnLst/>
            <a:rect l="0" t="0" r="r" b="b"/>
            <a:pathLst>
              <a:path w="3831" h="1527">
                <a:moveTo>
                  <a:pt x="0" y="1526"/>
                </a:moveTo>
                <a:lnTo>
                  <a:pt x="3830" y="0"/>
                </a:lnTo>
                <a:lnTo>
                  <a:pt x="3830" y="13"/>
                </a:lnTo>
                <a:lnTo>
                  <a:pt x="32" y="1526"/>
                </a:lnTo>
                <a:lnTo>
                  <a:pt x="0" y="1526"/>
                </a:lnTo>
                <a:close/>
              </a:path>
            </a:pathLst>
          </a:custGeom>
          <a:solidFill>
            <a:srgbClr val="FFE2C2"/>
          </a:solidFill>
          <a:ln>
            <a:noFill/>
          </a:ln>
        </p:spPr>
      </p:sp>
      <p:sp>
        <p:nvSpPr>
          <p:cNvPr id="3909" name="Freeform 288"/>
          <p:cNvSpPr/>
          <p:nvPr/>
        </p:nvSpPr>
        <p:spPr>
          <a:xfrm>
            <a:off x="1336320" y="505440"/>
            <a:ext cx="1367640" cy="545040"/>
          </a:xfrm>
          <a:custGeom>
            <a:avLst/>
            <a:gdLst/>
            <a:ahLst/>
            <a:cxnLst/>
            <a:rect l="0" t="0" r="r" b="b"/>
            <a:pathLst>
              <a:path w="3799" h="1514">
                <a:moveTo>
                  <a:pt x="0" y="1513"/>
                </a:moveTo>
                <a:lnTo>
                  <a:pt x="3798" y="0"/>
                </a:lnTo>
                <a:lnTo>
                  <a:pt x="3798" y="13"/>
                </a:lnTo>
                <a:lnTo>
                  <a:pt x="31" y="1513"/>
                </a:lnTo>
                <a:lnTo>
                  <a:pt x="0" y="1513"/>
                </a:lnTo>
                <a:close/>
              </a:path>
            </a:pathLst>
          </a:custGeom>
          <a:solidFill>
            <a:srgbClr val="FFE3C3"/>
          </a:solidFill>
          <a:ln>
            <a:noFill/>
          </a:ln>
        </p:spPr>
      </p:sp>
      <p:sp>
        <p:nvSpPr>
          <p:cNvPr id="3910" name="Freeform 289"/>
          <p:cNvSpPr/>
          <p:nvPr/>
        </p:nvSpPr>
        <p:spPr>
          <a:xfrm>
            <a:off x="1347480" y="510120"/>
            <a:ext cx="1356480" cy="540360"/>
          </a:xfrm>
          <a:custGeom>
            <a:avLst/>
            <a:gdLst/>
            <a:ahLst/>
            <a:cxnLst/>
            <a:rect l="0" t="0" r="r" b="b"/>
            <a:pathLst>
              <a:path w="3768" h="1501">
                <a:moveTo>
                  <a:pt x="0" y="1500"/>
                </a:moveTo>
                <a:lnTo>
                  <a:pt x="3767" y="0"/>
                </a:lnTo>
                <a:lnTo>
                  <a:pt x="3767" y="12"/>
                </a:lnTo>
                <a:lnTo>
                  <a:pt x="32" y="1500"/>
                </a:lnTo>
                <a:lnTo>
                  <a:pt x="0" y="1500"/>
                </a:lnTo>
                <a:close/>
              </a:path>
            </a:pathLst>
          </a:custGeom>
          <a:solidFill>
            <a:srgbClr val="FFE3C4"/>
          </a:solidFill>
          <a:ln>
            <a:noFill/>
          </a:ln>
        </p:spPr>
      </p:sp>
      <p:sp>
        <p:nvSpPr>
          <p:cNvPr id="3911" name="Freeform 290"/>
          <p:cNvSpPr/>
          <p:nvPr/>
        </p:nvSpPr>
        <p:spPr>
          <a:xfrm>
            <a:off x="1359000" y="514440"/>
            <a:ext cx="1344960" cy="536040"/>
          </a:xfrm>
          <a:custGeom>
            <a:avLst/>
            <a:gdLst/>
            <a:ahLst/>
            <a:cxnLst/>
            <a:rect l="0" t="0" r="r" b="b"/>
            <a:pathLst>
              <a:path w="3736" h="1489">
                <a:moveTo>
                  <a:pt x="0" y="1488"/>
                </a:moveTo>
                <a:lnTo>
                  <a:pt x="3735" y="0"/>
                </a:lnTo>
                <a:lnTo>
                  <a:pt x="3735" y="13"/>
                </a:lnTo>
                <a:lnTo>
                  <a:pt x="31" y="1488"/>
                </a:lnTo>
                <a:lnTo>
                  <a:pt x="0" y="1488"/>
                </a:lnTo>
                <a:close/>
              </a:path>
            </a:pathLst>
          </a:custGeom>
          <a:solidFill>
            <a:srgbClr val="FFE4C5"/>
          </a:solidFill>
          <a:ln>
            <a:noFill/>
          </a:ln>
        </p:spPr>
      </p:sp>
      <p:sp>
        <p:nvSpPr>
          <p:cNvPr id="3912" name="Freeform 291"/>
          <p:cNvSpPr/>
          <p:nvPr/>
        </p:nvSpPr>
        <p:spPr>
          <a:xfrm>
            <a:off x="1370160" y="519120"/>
            <a:ext cx="1333800" cy="531360"/>
          </a:xfrm>
          <a:custGeom>
            <a:avLst/>
            <a:gdLst/>
            <a:ahLst/>
            <a:cxnLst/>
            <a:rect l="0" t="0" r="r" b="b"/>
            <a:pathLst>
              <a:path w="3705" h="1476">
                <a:moveTo>
                  <a:pt x="0" y="1475"/>
                </a:moveTo>
                <a:lnTo>
                  <a:pt x="3704" y="0"/>
                </a:lnTo>
                <a:lnTo>
                  <a:pt x="3704" y="12"/>
                </a:lnTo>
                <a:lnTo>
                  <a:pt x="32" y="1475"/>
                </a:lnTo>
                <a:lnTo>
                  <a:pt x="0" y="1475"/>
                </a:lnTo>
                <a:close/>
              </a:path>
            </a:pathLst>
          </a:custGeom>
          <a:solidFill>
            <a:srgbClr val="FFE4C6"/>
          </a:solidFill>
          <a:ln>
            <a:noFill/>
          </a:ln>
        </p:spPr>
      </p:sp>
      <p:sp>
        <p:nvSpPr>
          <p:cNvPr id="3913" name="Freeform 292"/>
          <p:cNvSpPr/>
          <p:nvPr/>
        </p:nvSpPr>
        <p:spPr>
          <a:xfrm>
            <a:off x="1381680" y="523440"/>
            <a:ext cx="1322280" cy="527040"/>
          </a:xfrm>
          <a:custGeom>
            <a:avLst/>
            <a:gdLst/>
            <a:ahLst/>
            <a:cxnLst/>
            <a:rect l="0" t="0" r="r" b="b"/>
            <a:pathLst>
              <a:path w="3673" h="1464">
                <a:moveTo>
                  <a:pt x="0" y="1463"/>
                </a:moveTo>
                <a:lnTo>
                  <a:pt x="3672" y="0"/>
                </a:lnTo>
                <a:lnTo>
                  <a:pt x="3672" y="13"/>
                </a:lnTo>
                <a:lnTo>
                  <a:pt x="32" y="1463"/>
                </a:lnTo>
                <a:lnTo>
                  <a:pt x="0" y="1463"/>
                </a:lnTo>
                <a:close/>
              </a:path>
            </a:pathLst>
          </a:custGeom>
          <a:solidFill>
            <a:srgbClr val="FFE5C7"/>
          </a:solidFill>
          <a:ln>
            <a:noFill/>
          </a:ln>
        </p:spPr>
      </p:sp>
      <p:sp>
        <p:nvSpPr>
          <p:cNvPr id="3914" name="Freeform 293"/>
          <p:cNvSpPr/>
          <p:nvPr/>
        </p:nvSpPr>
        <p:spPr>
          <a:xfrm>
            <a:off x="1393200" y="528120"/>
            <a:ext cx="1310760" cy="522360"/>
          </a:xfrm>
          <a:custGeom>
            <a:avLst/>
            <a:gdLst/>
            <a:ahLst/>
            <a:cxnLst/>
            <a:rect l="0" t="0" r="r" b="b"/>
            <a:pathLst>
              <a:path w="3641" h="1451">
                <a:moveTo>
                  <a:pt x="0" y="1450"/>
                </a:moveTo>
                <a:lnTo>
                  <a:pt x="3640" y="0"/>
                </a:lnTo>
                <a:lnTo>
                  <a:pt x="3640" y="13"/>
                </a:lnTo>
                <a:lnTo>
                  <a:pt x="31" y="1450"/>
                </a:lnTo>
                <a:lnTo>
                  <a:pt x="0" y="1450"/>
                </a:lnTo>
                <a:close/>
              </a:path>
            </a:pathLst>
          </a:custGeom>
          <a:solidFill>
            <a:srgbClr val="FFE5C8"/>
          </a:solidFill>
          <a:ln>
            <a:noFill/>
          </a:ln>
        </p:spPr>
      </p:sp>
      <p:sp>
        <p:nvSpPr>
          <p:cNvPr id="3915" name="Freeform 294"/>
          <p:cNvSpPr/>
          <p:nvPr/>
        </p:nvSpPr>
        <p:spPr>
          <a:xfrm>
            <a:off x="1404360" y="532800"/>
            <a:ext cx="1299600" cy="517680"/>
          </a:xfrm>
          <a:custGeom>
            <a:avLst/>
            <a:gdLst/>
            <a:ahLst/>
            <a:cxnLst/>
            <a:rect l="0" t="0" r="r" b="b"/>
            <a:pathLst>
              <a:path w="3610" h="1438">
                <a:moveTo>
                  <a:pt x="0" y="1437"/>
                </a:moveTo>
                <a:lnTo>
                  <a:pt x="3609" y="0"/>
                </a:lnTo>
                <a:lnTo>
                  <a:pt x="3609" y="12"/>
                </a:lnTo>
                <a:lnTo>
                  <a:pt x="32" y="1437"/>
                </a:lnTo>
                <a:lnTo>
                  <a:pt x="0" y="1437"/>
                </a:lnTo>
                <a:close/>
              </a:path>
            </a:pathLst>
          </a:custGeom>
          <a:solidFill>
            <a:srgbClr val="FFE5C9"/>
          </a:solidFill>
          <a:ln>
            <a:noFill/>
          </a:ln>
        </p:spPr>
      </p:sp>
      <p:sp>
        <p:nvSpPr>
          <p:cNvPr id="3916" name="Freeform 295"/>
          <p:cNvSpPr/>
          <p:nvPr/>
        </p:nvSpPr>
        <p:spPr>
          <a:xfrm>
            <a:off x="1415880" y="537120"/>
            <a:ext cx="1288080" cy="513360"/>
          </a:xfrm>
          <a:custGeom>
            <a:avLst/>
            <a:gdLst/>
            <a:ahLst/>
            <a:cxnLst/>
            <a:rect l="0" t="0" r="r" b="b"/>
            <a:pathLst>
              <a:path w="3578" h="1426">
                <a:moveTo>
                  <a:pt x="0" y="1425"/>
                </a:moveTo>
                <a:lnTo>
                  <a:pt x="3577" y="0"/>
                </a:lnTo>
                <a:lnTo>
                  <a:pt x="3577" y="13"/>
                </a:lnTo>
                <a:lnTo>
                  <a:pt x="32" y="1425"/>
                </a:lnTo>
                <a:lnTo>
                  <a:pt x="0" y="1425"/>
                </a:lnTo>
                <a:close/>
              </a:path>
            </a:pathLst>
          </a:custGeom>
          <a:solidFill>
            <a:srgbClr val="FFE6CA"/>
          </a:solidFill>
          <a:ln>
            <a:noFill/>
          </a:ln>
        </p:spPr>
      </p:sp>
      <p:sp>
        <p:nvSpPr>
          <p:cNvPr id="3917" name="Freeform 296"/>
          <p:cNvSpPr/>
          <p:nvPr/>
        </p:nvSpPr>
        <p:spPr>
          <a:xfrm>
            <a:off x="1427400" y="541800"/>
            <a:ext cx="1276560" cy="508680"/>
          </a:xfrm>
          <a:custGeom>
            <a:avLst/>
            <a:gdLst/>
            <a:ahLst/>
            <a:cxnLst/>
            <a:rect l="0" t="0" r="r" b="b"/>
            <a:pathLst>
              <a:path w="3546" h="1413">
                <a:moveTo>
                  <a:pt x="0" y="1412"/>
                </a:moveTo>
                <a:lnTo>
                  <a:pt x="3545" y="0"/>
                </a:lnTo>
                <a:lnTo>
                  <a:pt x="3545" y="13"/>
                </a:lnTo>
                <a:lnTo>
                  <a:pt x="31" y="1412"/>
                </a:lnTo>
                <a:lnTo>
                  <a:pt x="0" y="1412"/>
                </a:lnTo>
                <a:close/>
              </a:path>
            </a:pathLst>
          </a:custGeom>
          <a:solidFill>
            <a:srgbClr val="FFE6CB"/>
          </a:solidFill>
          <a:ln>
            <a:noFill/>
          </a:ln>
        </p:spPr>
      </p:sp>
      <p:sp>
        <p:nvSpPr>
          <p:cNvPr id="3918" name="Freeform 297"/>
          <p:cNvSpPr/>
          <p:nvPr/>
        </p:nvSpPr>
        <p:spPr>
          <a:xfrm>
            <a:off x="1438560" y="546480"/>
            <a:ext cx="1265400" cy="504000"/>
          </a:xfrm>
          <a:custGeom>
            <a:avLst/>
            <a:gdLst/>
            <a:ahLst/>
            <a:cxnLst/>
            <a:rect l="0" t="0" r="r" b="b"/>
            <a:pathLst>
              <a:path w="3515" h="1400">
                <a:moveTo>
                  <a:pt x="0" y="1399"/>
                </a:moveTo>
                <a:lnTo>
                  <a:pt x="3514" y="0"/>
                </a:lnTo>
                <a:lnTo>
                  <a:pt x="3514" y="12"/>
                </a:lnTo>
                <a:lnTo>
                  <a:pt x="32" y="1399"/>
                </a:lnTo>
                <a:lnTo>
                  <a:pt x="0" y="1399"/>
                </a:lnTo>
                <a:close/>
              </a:path>
            </a:pathLst>
          </a:custGeom>
          <a:solidFill>
            <a:srgbClr val="FFE7CC"/>
          </a:solidFill>
          <a:ln>
            <a:noFill/>
          </a:ln>
        </p:spPr>
      </p:sp>
      <p:sp>
        <p:nvSpPr>
          <p:cNvPr id="3919" name="Freeform 298"/>
          <p:cNvSpPr/>
          <p:nvPr/>
        </p:nvSpPr>
        <p:spPr>
          <a:xfrm>
            <a:off x="1450080" y="550800"/>
            <a:ext cx="1253880" cy="499680"/>
          </a:xfrm>
          <a:custGeom>
            <a:avLst/>
            <a:gdLst/>
            <a:ahLst/>
            <a:cxnLst/>
            <a:rect l="0" t="0" r="r" b="b"/>
            <a:pathLst>
              <a:path w="3483" h="1388">
                <a:moveTo>
                  <a:pt x="0" y="1387"/>
                </a:moveTo>
                <a:lnTo>
                  <a:pt x="3482" y="0"/>
                </a:lnTo>
                <a:lnTo>
                  <a:pt x="3482" y="13"/>
                </a:lnTo>
                <a:lnTo>
                  <a:pt x="32" y="1387"/>
                </a:lnTo>
                <a:lnTo>
                  <a:pt x="0" y="1387"/>
                </a:lnTo>
                <a:close/>
              </a:path>
            </a:pathLst>
          </a:custGeom>
          <a:solidFill>
            <a:srgbClr val="FFE7CD"/>
          </a:solidFill>
          <a:ln>
            <a:noFill/>
          </a:ln>
        </p:spPr>
      </p:sp>
      <p:sp>
        <p:nvSpPr>
          <p:cNvPr id="3920" name="Freeform 299"/>
          <p:cNvSpPr/>
          <p:nvPr/>
        </p:nvSpPr>
        <p:spPr>
          <a:xfrm>
            <a:off x="1461600" y="555480"/>
            <a:ext cx="1242360" cy="495000"/>
          </a:xfrm>
          <a:custGeom>
            <a:avLst/>
            <a:gdLst/>
            <a:ahLst/>
            <a:cxnLst/>
            <a:rect l="0" t="0" r="r" b="b"/>
            <a:pathLst>
              <a:path w="3451" h="1375">
                <a:moveTo>
                  <a:pt x="0" y="1374"/>
                </a:moveTo>
                <a:lnTo>
                  <a:pt x="3450" y="0"/>
                </a:lnTo>
                <a:lnTo>
                  <a:pt x="3450" y="12"/>
                </a:lnTo>
                <a:lnTo>
                  <a:pt x="31" y="1374"/>
                </a:lnTo>
                <a:lnTo>
                  <a:pt x="0" y="1374"/>
                </a:lnTo>
                <a:close/>
              </a:path>
            </a:pathLst>
          </a:custGeom>
          <a:solidFill>
            <a:srgbClr val="FFE8CE"/>
          </a:solidFill>
          <a:ln>
            <a:noFill/>
          </a:ln>
        </p:spPr>
      </p:sp>
      <p:sp>
        <p:nvSpPr>
          <p:cNvPr id="3921" name="Freeform 300"/>
          <p:cNvSpPr/>
          <p:nvPr/>
        </p:nvSpPr>
        <p:spPr>
          <a:xfrm>
            <a:off x="1472760" y="559800"/>
            <a:ext cx="1231200" cy="490680"/>
          </a:xfrm>
          <a:custGeom>
            <a:avLst/>
            <a:gdLst/>
            <a:ahLst/>
            <a:cxnLst/>
            <a:rect l="0" t="0" r="r" b="b"/>
            <a:pathLst>
              <a:path w="3420" h="1363">
                <a:moveTo>
                  <a:pt x="0" y="1362"/>
                </a:moveTo>
                <a:lnTo>
                  <a:pt x="3419" y="0"/>
                </a:lnTo>
                <a:lnTo>
                  <a:pt x="3419" y="13"/>
                </a:lnTo>
                <a:lnTo>
                  <a:pt x="32" y="1362"/>
                </a:lnTo>
                <a:lnTo>
                  <a:pt x="0" y="1362"/>
                </a:lnTo>
                <a:close/>
              </a:path>
            </a:pathLst>
          </a:custGeom>
          <a:solidFill>
            <a:srgbClr val="FFE8CF"/>
          </a:solidFill>
          <a:ln>
            <a:noFill/>
          </a:ln>
        </p:spPr>
      </p:sp>
      <p:sp>
        <p:nvSpPr>
          <p:cNvPr id="3922" name="Freeform 301"/>
          <p:cNvSpPr/>
          <p:nvPr/>
        </p:nvSpPr>
        <p:spPr>
          <a:xfrm>
            <a:off x="1484280" y="564480"/>
            <a:ext cx="1219680" cy="486000"/>
          </a:xfrm>
          <a:custGeom>
            <a:avLst/>
            <a:gdLst/>
            <a:ahLst/>
            <a:cxnLst/>
            <a:rect l="0" t="0" r="r" b="b"/>
            <a:pathLst>
              <a:path w="3388" h="1350">
                <a:moveTo>
                  <a:pt x="0" y="1349"/>
                </a:moveTo>
                <a:lnTo>
                  <a:pt x="3387" y="0"/>
                </a:lnTo>
                <a:lnTo>
                  <a:pt x="3387" y="13"/>
                </a:lnTo>
                <a:lnTo>
                  <a:pt x="32" y="1349"/>
                </a:lnTo>
                <a:lnTo>
                  <a:pt x="0" y="1349"/>
                </a:lnTo>
                <a:close/>
              </a:path>
            </a:pathLst>
          </a:custGeom>
          <a:solidFill>
            <a:srgbClr val="FFE8D0"/>
          </a:solidFill>
          <a:ln>
            <a:noFill/>
          </a:ln>
        </p:spPr>
      </p:sp>
      <p:sp>
        <p:nvSpPr>
          <p:cNvPr id="3923" name="Freeform 302"/>
          <p:cNvSpPr/>
          <p:nvPr/>
        </p:nvSpPr>
        <p:spPr>
          <a:xfrm>
            <a:off x="1495800" y="569160"/>
            <a:ext cx="1208160" cy="481320"/>
          </a:xfrm>
          <a:custGeom>
            <a:avLst/>
            <a:gdLst/>
            <a:ahLst/>
            <a:cxnLst/>
            <a:rect l="0" t="0" r="r" b="b"/>
            <a:pathLst>
              <a:path w="3356" h="1337">
                <a:moveTo>
                  <a:pt x="0" y="1336"/>
                </a:moveTo>
                <a:lnTo>
                  <a:pt x="3355" y="0"/>
                </a:lnTo>
                <a:lnTo>
                  <a:pt x="3355" y="12"/>
                </a:lnTo>
                <a:lnTo>
                  <a:pt x="31" y="1336"/>
                </a:lnTo>
                <a:lnTo>
                  <a:pt x="0" y="1336"/>
                </a:lnTo>
                <a:close/>
              </a:path>
            </a:pathLst>
          </a:custGeom>
          <a:solidFill>
            <a:srgbClr val="FFE9D1"/>
          </a:solidFill>
          <a:ln>
            <a:noFill/>
          </a:ln>
        </p:spPr>
      </p:sp>
      <p:sp>
        <p:nvSpPr>
          <p:cNvPr id="3924" name="Freeform 303"/>
          <p:cNvSpPr/>
          <p:nvPr/>
        </p:nvSpPr>
        <p:spPr>
          <a:xfrm>
            <a:off x="1506960" y="573480"/>
            <a:ext cx="1197000" cy="477000"/>
          </a:xfrm>
          <a:custGeom>
            <a:avLst/>
            <a:gdLst/>
            <a:ahLst/>
            <a:cxnLst/>
            <a:rect l="0" t="0" r="r" b="b"/>
            <a:pathLst>
              <a:path w="3325" h="1325">
                <a:moveTo>
                  <a:pt x="0" y="1324"/>
                </a:moveTo>
                <a:lnTo>
                  <a:pt x="3324" y="0"/>
                </a:lnTo>
                <a:lnTo>
                  <a:pt x="3324" y="13"/>
                </a:lnTo>
                <a:lnTo>
                  <a:pt x="32" y="1324"/>
                </a:lnTo>
                <a:lnTo>
                  <a:pt x="0" y="1324"/>
                </a:lnTo>
                <a:close/>
              </a:path>
            </a:pathLst>
          </a:custGeom>
          <a:solidFill>
            <a:srgbClr val="FFE9D2"/>
          </a:solidFill>
          <a:ln>
            <a:noFill/>
          </a:ln>
        </p:spPr>
      </p:sp>
      <p:sp>
        <p:nvSpPr>
          <p:cNvPr id="3925" name="Freeform 304"/>
          <p:cNvSpPr/>
          <p:nvPr/>
        </p:nvSpPr>
        <p:spPr>
          <a:xfrm>
            <a:off x="1518480" y="578160"/>
            <a:ext cx="1185480" cy="472320"/>
          </a:xfrm>
          <a:custGeom>
            <a:avLst/>
            <a:gdLst/>
            <a:ahLst/>
            <a:cxnLst/>
            <a:rect l="0" t="0" r="r" b="b"/>
            <a:pathLst>
              <a:path w="3293" h="1312">
                <a:moveTo>
                  <a:pt x="0" y="1311"/>
                </a:moveTo>
                <a:lnTo>
                  <a:pt x="3292" y="0"/>
                </a:lnTo>
                <a:lnTo>
                  <a:pt x="3292" y="12"/>
                </a:lnTo>
                <a:lnTo>
                  <a:pt x="32" y="1311"/>
                </a:lnTo>
                <a:lnTo>
                  <a:pt x="0" y="1311"/>
                </a:lnTo>
                <a:close/>
              </a:path>
            </a:pathLst>
          </a:custGeom>
          <a:solidFill>
            <a:srgbClr val="FFEAD3"/>
          </a:solidFill>
          <a:ln>
            <a:noFill/>
          </a:ln>
        </p:spPr>
      </p:sp>
      <p:sp>
        <p:nvSpPr>
          <p:cNvPr id="3926" name="Freeform 305"/>
          <p:cNvSpPr/>
          <p:nvPr/>
        </p:nvSpPr>
        <p:spPr>
          <a:xfrm>
            <a:off x="1530000" y="582480"/>
            <a:ext cx="1173960" cy="468000"/>
          </a:xfrm>
          <a:custGeom>
            <a:avLst/>
            <a:gdLst/>
            <a:ahLst/>
            <a:cxnLst/>
            <a:rect l="0" t="0" r="r" b="b"/>
            <a:pathLst>
              <a:path w="3261" h="1300">
                <a:moveTo>
                  <a:pt x="0" y="1299"/>
                </a:moveTo>
                <a:lnTo>
                  <a:pt x="3260" y="0"/>
                </a:lnTo>
                <a:lnTo>
                  <a:pt x="3260" y="13"/>
                </a:lnTo>
                <a:lnTo>
                  <a:pt x="31" y="1299"/>
                </a:lnTo>
                <a:lnTo>
                  <a:pt x="0" y="1299"/>
                </a:lnTo>
                <a:close/>
              </a:path>
            </a:pathLst>
          </a:custGeom>
          <a:solidFill>
            <a:srgbClr val="FFEAD4"/>
          </a:solidFill>
          <a:ln>
            <a:noFill/>
          </a:ln>
        </p:spPr>
      </p:sp>
      <p:sp>
        <p:nvSpPr>
          <p:cNvPr id="3927" name="Freeform 306"/>
          <p:cNvSpPr/>
          <p:nvPr/>
        </p:nvSpPr>
        <p:spPr>
          <a:xfrm>
            <a:off x="1541160" y="587160"/>
            <a:ext cx="1162800" cy="463320"/>
          </a:xfrm>
          <a:custGeom>
            <a:avLst/>
            <a:gdLst/>
            <a:ahLst/>
            <a:cxnLst/>
            <a:rect l="0" t="0" r="r" b="b"/>
            <a:pathLst>
              <a:path w="3230" h="1287">
                <a:moveTo>
                  <a:pt x="0" y="1286"/>
                </a:moveTo>
                <a:lnTo>
                  <a:pt x="3229" y="0"/>
                </a:lnTo>
                <a:lnTo>
                  <a:pt x="3229" y="13"/>
                </a:lnTo>
                <a:lnTo>
                  <a:pt x="32" y="1286"/>
                </a:lnTo>
                <a:lnTo>
                  <a:pt x="0" y="1286"/>
                </a:lnTo>
                <a:close/>
              </a:path>
            </a:pathLst>
          </a:custGeom>
          <a:solidFill>
            <a:srgbClr val="FFEAD5"/>
          </a:solidFill>
          <a:ln>
            <a:noFill/>
          </a:ln>
        </p:spPr>
      </p:sp>
      <p:sp>
        <p:nvSpPr>
          <p:cNvPr id="3928" name="Freeform 307"/>
          <p:cNvSpPr/>
          <p:nvPr/>
        </p:nvSpPr>
        <p:spPr>
          <a:xfrm>
            <a:off x="1552680" y="591840"/>
            <a:ext cx="1151280" cy="458640"/>
          </a:xfrm>
          <a:custGeom>
            <a:avLst/>
            <a:gdLst/>
            <a:ahLst/>
            <a:cxnLst/>
            <a:rect l="0" t="0" r="r" b="b"/>
            <a:pathLst>
              <a:path w="3198" h="1274">
                <a:moveTo>
                  <a:pt x="0" y="1273"/>
                </a:moveTo>
                <a:lnTo>
                  <a:pt x="3197" y="0"/>
                </a:lnTo>
                <a:lnTo>
                  <a:pt x="3197" y="12"/>
                </a:lnTo>
                <a:lnTo>
                  <a:pt x="32" y="1273"/>
                </a:lnTo>
                <a:lnTo>
                  <a:pt x="0" y="1273"/>
                </a:lnTo>
                <a:close/>
              </a:path>
            </a:pathLst>
          </a:custGeom>
          <a:solidFill>
            <a:srgbClr val="FFEBD5"/>
          </a:solidFill>
          <a:ln>
            <a:noFill/>
          </a:ln>
        </p:spPr>
      </p:sp>
      <p:sp>
        <p:nvSpPr>
          <p:cNvPr id="3929" name="Freeform 308"/>
          <p:cNvSpPr/>
          <p:nvPr/>
        </p:nvSpPr>
        <p:spPr>
          <a:xfrm>
            <a:off x="1564200" y="596160"/>
            <a:ext cx="1139760" cy="454320"/>
          </a:xfrm>
          <a:custGeom>
            <a:avLst/>
            <a:gdLst/>
            <a:ahLst/>
            <a:cxnLst/>
            <a:rect l="0" t="0" r="r" b="b"/>
            <a:pathLst>
              <a:path w="3166" h="1262">
                <a:moveTo>
                  <a:pt x="0" y="1261"/>
                </a:moveTo>
                <a:lnTo>
                  <a:pt x="3165" y="0"/>
                </a:lnTo>
                <a:lnTo>
                  <a:pt x="3165" y="13"/>
                </a:lnTo>
                <a:lnTo>
                  <a:pt x="31" y="1261"/>
                </a:lnTo>
                <a:lnTo>
                  <a:pt x="0" y="1261"/>
                </a:lnTo>
                <a:close/>
              </a:path>
            </a:pathLst>
          </a:custGeom>
          <a:solidFill>
            <a:srgbClr val="FFEBD6"/>
          </a:solidFill>
          <a:ln>
            <a:noFill/>
          </a:ln>
        </p:spPr>
      </p:sp>
      <p:sp>
        <p:nvSpPr>
          <p:cNvPr id="3930" name="Freeform 309"/>
          <p:cNvSpPr/>
          <p:nvPr/>
        </p:nvSpPr>
        <p:spPr>
          <a:xfrm>
            <a:off x="1575360" y="600840"/>
            <a:ext cx="1128600" cy="449640"/>
          </a:xfrm>
          <a:custGeom>
            <a:avLst/>
            <a:gdLst/>
            <a:ahLst/>
            <a:cxnLst/>
            <a:rect l="0" t="0" r="r" b="b"/>
            <a:pathLst>
              <a:path w="3135" h="1249">
                <a:moveTo>
                  <a:pt x="0" y="1248"/>
                </a:moveTo>
                <a:lnTo>
                  <a:pt x="3134" y="0"/>
                </a:lnTo>
                <a:lnTo>
                  <a:pt x="3134" y="12"/>
                </a:lnTo>
                <a:lnTo>
                  <a:pt x="32" y="1248"/>
                </a:lnTo>
                <a:lnTo>
                  <a:pt x="0" y="1248"/>
                </a:lnTo>
                <a:close/>
              </a:path>
            </a:pathLst>
          </a:custGeom>
          <a:solidFill>
            <a:srgbClr val="FFECD7"/>
          </a:solidFill>
          <a:ln>
            <a:noFill/>
          </a:ln>
        </p:spPr>
      </p:sp>
      <p:sp>
        <p:nvSpPr>
          <p:cNvPr id="3931" name="Freeform 310"/>
          <p:cNvSpPr/>
          <p:nvPr/>
        </p:nvSpPr>
        <p:spPr>
          <a:xfrm>
            <a:off x="1586880" y="605160"/>
            <a:ext cx="1117080" cy="445320"/>
          </a:xfrm>
          <a:custGeom>
            <a:avLst/>
            <a:gdLst/>
            <a:ahLst/>
            <a:cxnLst/>
            <a:rect l="0" t="0" r="r" b="b"/>
            <a:pathLst>
              <a:path w="3103" h="1237">
                <a:moveTo>
                  <a:pt x="0" y="1236"/>
                </a:moveTo>
                <a:lnTo>
                  <a:pt x="3102" y="0"/>
                </a:lnTo>
                <a:lnTo>
                  <a:pt x="3102" y="13"/>
                </a:lnTo>
                <a:lnTo>
                  <a:pt x="31" y="1236"/>
                </a:lnTo>
                <a:lnTo>
                  <a:pt x="0" y="1236"/>
                </a:lnTo>
                <a:close/>
              </a:path>
            </a:pathLst>
          </a:custGeom>
          <a:solidFill>
            <a:srgbClr val="FFECD8"/>
          </a:solidFill>
          <a:ln>
            <a:noFill/>
          </a:ln>
        </p:spPr>
      </p:sp>
      <p:sp>
        <p:nvSpPr>
          <p:cNvPr id="3932" name="Freeform 311"/>
          <p:cNvSpPr/>
          <p:nvPr/>
        </p:nvSpPr>
        <p:spPr>
          <a:xfrm>
            <a:off x="1598040" y="609840"/>
            <a:ext cx="1105920" cy="440640"/>
          </a:xfrm>
          <a:custGeom>
            <a:avLst/>
            <a:gdLst/>
            <a:ahLst/>
            <a:cxnLst/>
            <a:rect l="0" t="0" r="r" b="b"/>
            <a:pathLst>
              <a:path w="3072" h="1224">
                <a:moveTo>
                  <a:pt x="0" y="1223"/>
                </a:moveTo>
                <a:lnTo>
                  <a:pt x="3071" y="0"/>
                </a:lnTo>
                <a:lnTo>
                  <a:pt x="3071" y="13"/>
                </a:lnTo>
                <a:lnTo>
                  <a:pt x="32" y="1223"/>
                </a:lnTo>
                <a:lnTo>
                  <a:pt x="0" y="1223"/>
                </a:lnTo>
                <a:close/>
              </a:path>
            </a:pathLst>
          </a:custGeom>
          <a:solidFill>
            <a:srgbClr val="FFECD9"/>
          </a:solidFill>
          <a:ln>
            <a:noFill/>
          </a:ln>
        </p:spPr>
      </p:sp>
      <p:sp>
        <p:nvSpPr>
          <p:cNvPr id="3933" name="Freeform 312"/>
          <p:cNvSpPr/>
          <p:nvPr/>
        </p:nvSpPr>
        <p:spPr>
          <a:xfrm>
            <a:off x="1609560" y="614520"/>
            <a:ext cx="1094400" cy="435960"/>
          </a:xfrm>
          <a:custGeom>
            <a:avLst/>
            <a:gdLst/>
            <a:ahLst/>
            <a:cxnLst/>
            <a:rect l="0" t="0" r="r" b="b"/>
            <a:pathLst>
              <a:path w="3040" h="1211">
                <a:moveTo>
                  <a:pt x="0" y="1210"/>
                </a:moveTo>
                <a:lnTo>
                  <a:pt x="3039" y="0"/>
                </a:lnTo>
                <a:lnTo>
                  <a:pt x="3039" y="25"/>
                </a:lnTo>
                <a:lnTo>
                  <a:pt x="63" y="1210"/>
                </a:lnTo>
                <a:lnTo>
                  <a:pt x="0" y="1210"/>
                </a:lnTo>
                <a:close/>
              </a:path>
            </a:pathLst>
          </a:custGeom>
          <a:solidFill>
            <a:srgbClr val="FFEDDA"/>
          </a:solidFill>
          <a:ln>
            <a:noFill/>
          </a:ln>
        </p:spPr>
      </p:sp>
      <p:sp>
        <p:nvSpPr>
          <p:cNvPr id="3934" name="Freeform 313"/>
          <p:cNvSpPr/>
          <p:nvPr/>
        </p:nvSpPr>
        <p:spPr>
          <a:xfrm>
            <a:off x="1632240" y="623520"/>
            <a:ext cx="1071720" cy="426960"/>
          </a:xfrm>
          <a:custGeom>
            <a:avLst/>
            <a:gdLst/>
            <a:ahLst/>
            <a:cxnLst/>
            <a:rect l="0" t="0" r="r" b="b"/>
            <a:pathLst>
              <a:path w="2977" h="1186">
                <a:moveTo>
                  <a:pt x="0" y="1185"/>
                </a:moveTo>
                <a:lnTo>
                  <a:pt x="2976" y="0"/>
                </a:lnTo>
                <a:lnTo>
                  <a:pt x="2976" y="12"/>
                </a:lnTo>
                <a:lnTo>
                  <a:pt x="32" y="1185"/>
                </a:lnTo>
                <a:lnTo>
                  <a:pt x="0" y="1185"/>
                </a:lnTo>
                <a:close/>
              </a:path>
            </a:pathLst>
          </a:custGeom>
          <a:solidFill>
            <a:srgbClr val="FFEDDB"/>
          </a:solidFill>
          <a:ln>
            <a:noFill/>
          </a:ln>
        </p:spPr>
      </p:sp>
      <p:sp>
        <p:nvSpPr>
          <p:cNvPr id="3935" name="Freeform 314"/>
          <p:cNvSpPr/>
          <p:nvPr/>
        </p:nvSpPr>
        <p:spPr>
          <a:xfrm>
            <a:off x="1643760" y="627840"/>
            <a:ext cx="1060200" cy="422640"/>
          </a:xfrm>
          <a:custGeom>
            <a:avLst/>
            <a:gdLst/>
            <a:ahLst/>
            <a:cxnLst/>
            <a:rect l="0" t="0" r="r" b="b"/>
            <a:pathLst>
              <a:path w="2945" h="1174">
                <a:moveTo>
                  <a:pt x="0" y="1173"/>
                </a:moveTo>
                <a:lnTo>
                  <a:pt x="2944" y="0"/>
                </a:lnTo>
                <a:lnTo>
                  <a:pt x="2944" y="14"/>
                </a:lnTo>
                <a:lnTo>
                  <a:pt x="32" y="1173"/>
                </a:lnTo>
                <a:lnTo>
                  <a:pt x="0" y="1173"/>
                </a:lnTo>
                <a:close/>
              </a:path>
            </a:pathLst>
          </a:custGeom>
          <a:solidFill>
            <a:srgbClr val="FFEEDC"/>
          </a:solidFill>
          <a:ln>
            <a:noFill/>
          </a:ln>
        </p:spPr>
      </p:sp>
      <p:sp>
        <p:nvSpPr>
          <p:cNvPr id="3936" name="Freeform 315"/>
          <p:cNvSpPr/>
          <p:nvPr/>
        </p:nvSpPr>
        <p:spPr>
          <a:xfrm>
            <a:off x="1655280" y="632520"/>
            <a:ext cx="1048680" cy="417960"/>
          </a:xfrm>
          <a:custGeom>
            <a:avLst/>
            <a:gdLst/>
            <a:ahLst/>
            <a:cxnLst/>
            <a:rect l="0" t="0" r="r" b="b"/>
            <a:pathLst>
              <a:path w="2913" h="1161">
                <a:moveTo>
                  <a:pt x="0" y="1160"/>
                </a:moveTo>
                <a:lnTo>
                  <a:pt x="2912" y="0"/>
                </a:lnTo>
                <a:lnTo>
                  <a:pt x="2912" y="25"/>
                </a:lnTo>
                <a:lnTo>
                  <a:pt x="63" y="1160"/>
                </a:lnTo>
                <a:lnTo>
                  <a:pt x="0" y="1160"/>
                </a:lnTo>
                <a:close/>
              </a:path>
            </a:pathLst>
          </a:custGeom>
          <a:solidFill>
            <a:srgbClr val="FFEEDD"/>
          </a:solidFill>
          <a:ln>
            <a:noFill/>
          </a:ln>
        </p:spPr>
      </p:sp>
      <p:sp>
        <p:nvSpPr>
          <p:cNvPr id="3937" name="Freeform 316"/>
          <p:cNvSpPr/>
          <p:nvPr/>
        </p:nvSpPr>
        <p:spPr>
          <a:xfrm>
            <a:off x="1677960" y="641520"/>
            <a:ext cx="1026000" cy="408960"/>
          </a:xfrm>
          <a:custGeom>
            <a:avLst/>
            <a:gdLst/>
            <a:ahLst/>
            <a:cxnLst/>
            <a:rect l="0" t="0" r="r" b="b"/>
            <a:pathLst>
              <a:path w="2850" h="1136">
                <a:moveTo>
                  <a:pt x="0" y="1135"/>
                </a:moveTo>
                <a:lnTo>
                  <a:pt x="2849" y="0"/>
                </a:lnTo>
                <a:lnTo>
                  <a:pt x="2849" y="13"/>
                </a:lnTo>
                <a:lnTo>
                  <a:pt x="32" y="1135"/>
                </a:lnTo>
                <a:lnTo>
                  <a:pt x="0" y="1135"/>
                </a:lnTo>
                <a:close/>
              </a:path>
            </a:pathLst>
          </a:custGeom>
          <a:solidFill>
            <a:srgbClr val="FFEFDE"/>
          </a:solidFill>
          <a:ln>
            <a:noFill/>
          </a:ln>
        </p:spPr>
      </p:sp>
      <p:sp>
        <p:nvSpPr>
          <p:cNvPr id="3938" name="Freeform 317"/>
          <p:cNvSpPr/>
          <p:nvPr/>
        </p:nvSpPr>
        <p:spPr>
          <a:xfrm>
            <a:off x="1689480" y="646200"/>
            <a:ext cx="1014480" cy="404280"/>
          </a:xfrm>
          <a:custGeom>
            <a:avLst/>
            <a:gdLst/>
            <a:ahLst/>
            <a:cxnLst/>
            <a:rect l="0" t="0" r="r" b="b"/>
            <a:pathLst>
              <a:path w="2818" h="1123">
                <a:moveTo>
                  <a:pt x="0" y="1122"/>
                </a:moveTo>
                <a:lnTo>
                  <a:pt x="2817" y="0"/>
                </a:lnTo>
                <a:lnTo>
                  <a:pt x="2817" y="12"/>
                </a:lnTo>
                <a:lnTo>
                  <a:pt x="31" y="1122"/>
                </a:lnTo>
                <a:lnTo>
                  <a:pt x="0" y="1122"/>
                </a:lnTo>
                <a:close/>
              </a:path>
            </a:pathLst>
          </a:custGeom>
          <a:solidFill>
            <a:srgbClr val="FFEFDF"/>
          </a:solidFill>
          <a:ln>
            <a:noFill/>
          </a:ln>
        </p:spPr>
      </p:sp>
      <p:sp>
        <p:nvSpPr>
          <p:cNvPr id="3939" name="Freeform 318"/>
          <p:cNvSpPr/>
          <p:nvPr/>
        </p:nvSpPr>
        <p:spPr>
          <a:xfrm>
            <a:off x="1700640" y="650520"/>
            <a:ext cx="1003320" cy="399960"/>
          </a:xfrm>
          <a:custGeom>
            <a:avLst/>
            <a:gdLst/>
            <a:ahLst/>
            <a:cxnLst/>
            <a:rect l="0" t="0" r="r" b="b"/>
            <a:pathLst>
              <a:path w="2787" h="1111">
                <a:moveTo>
                  <a:pt x="0" y="1110"/>
                </a:moveTo>
                <a:lnTo>
                  <a:pt x="2786" y="0"/>
                </a:lnTo>
                <a:lnTo>
                  <a:pt x="2786" y="13"/>
                </a:lnTo>
                <a:lnTo>
                  <a:pt x="32" y="1110"/>
                </a:lnTo>
                <a:lnTo>
                  <a:pt x="0" y="1110"/>
                </a:lnTo>
                <a:close/>
              </a:path>
            </a:pathLst>
          </a:custGeom>
          <a:solidFill>
            <a:srgbClr val="FFEFE0"/>
          </a:solidFill>
          <a:ln>
            <a:noFill/>
          </a:ln>
        </p:spPr>
      </p:sp>
      <p:sp>
        <p:nvSpPr>
          <p:cNvPr id="3940" name="Freeform 319"/>
          <p:cNvSpPr/>
          <p:nvPr/>
        </p:nvSpPr>
        <p:spPr>
          <a:xfrm>
            <a:off x="1712160" y="655200"/>
            <a:ext cx="991800" cy="395280"/>
          </a:xfrm>
          <a:custGeom>
            <a:avLst/>
            <a:gdLst/>
            <a:ahLst/>
            <a:cxnLst/>
            <a:rect l="0" t="0" r="r" b="b"/>
            <a:pathLst>
              <a:path w="2755" h="1098">
                <a:moveTo>
                  <a:pt x="0" y="1097"/>
                </a:moveTo>
                <a:lnTo>
                  <a:pt x="2754" y="0"/>
                </a:lnTo>
                <a:lnTo>
                  <a:pt x="2754" y="13"/>
                </a:lnTo>
                <a:lnTo>
                  <a:pt x="32" y="1097"/>
                </a:lnTo>
                <a:lnTo>
                  <a:pt x="0" y="1097"/>
                </a:lnTo>
                <a:close/>
              </a:path>
            </a:pathLst>
          </a:custGeom>
          <a:solidFill>
            <a:srgbClr val="FFF0E0"/>
          </a:solidFill>
          <a:ln>
            <a:noFill/>
          </a:ln>
        </p:spPr>
      </p:sp>
      <p:sp>
        <p:nvSpPr>
          <p:cNvPr id="3941" name="Freeform 320"/>
          <p:cNvSpPr/>
          <p:nvPr/>
        </p:nvSpPr>
        <p:spPr>
          <a:xfrm>
            <a:off x="1723680" y="659880"/>
            <a:ext cx="980280" cy="390600"/>
          </a:xfrm>
          <a:custGeom>
            <a:avLst/>
            <a:gdLst/>
            <a:ahLst/>
            <a:cxnLst/>
            <a:rect l="0" t="0" r="r" b="b"/>
            <a:pathLst>
              <a:path w="2723" h="1085">
                <a:moveTo>
                  <a:pt x="0" y="1084"/>
                </a:moveTo>
                <a:lnTo>
                  <a:pt x="2722" y="0"/>
                </a:lnTo>
                <a:lnTo>
                  <a:pt x="2722" y="12"/>
                </a:lnTo>
                <a:lnTo>
                  <a:pt x="31" y="1084"/>
                </a:lnTo>
                <a:lnTo>
                  <a:pt x="0" y="1084"/>
                </a:lnTo>
                <a:close/>
              </a:path>
            </a:pathLst>
          </a:custGeom>
          <a:solidFill>
            <a:srgbClr val="FFF0E1"/>
          </a:solidFill>
          <a:ln>
            <a:noFill/>
          </a:ln>
        </p:spPr>
      </p:sp>
      <p:sp>
        <p:nvSpPr>
          <p:cNvPr id="3942" name="Freeform 321"/>
          <p:cNvSpPr/>
          <p:nvPr/>
        </p:nvSpPr>
        <p:spPr>
          <a:xfrm>
            <a:off x="1734840" y="664200"/>
            <a:ext cx="969120" cy="386280"/>
          </a:xfrm>
          <a:custGeom>
            <a:avLst/>
            <a:gdLst/>
            <a:ahLst/>
            <a:cxnLst/>
            <a:rect l="0" t="0" r="r" b="b"/>
            <a:pathLst>
              <a:path w="2692" h="1073">
                <a:moveTo>
                  <a:pt x="0" y="1072"/>
                </a:moveTo>
                <a:lnTo>
                  <a:pt x="2691" y="0"/>
                </a:lnTo>
                <a:lnTo>
                  <a:pt x="2691" y="13"/>
                </a:lnTo>
                <a:lnTo>
                  <a:pt x="32" y="1072"/>
                </a:lnTo>
                <a:lnTo>
                  <a:pt x="0" y="1072"/>
                </a:lnTo>
                <a:close/>
              </a:path>
            </a:pathLst>
          </a:custGeom>
          <a:solidFill>
            <a:srgbClr val="FFF1E2"/>
          </a:solidFill>
          <a:ln>
            <a:noFill/>
          </a:ln>
        </p:spPr>
      </p:sp>
      <p:sp>
        <p:nvSpPr>
          <p:cNvPr id="3943" name="Freeform 322"/>
          <p:cNvSpPr/>
          <p:nvPr/>
        </p:nvSpPr>
        <p:spPr>
          <a:xfrm>
            <a:off x="1746360" y="668880"/>
            <a:ext cx="957600" cy="381600"/>
          </a:xfrm>
          <a:custGeom>
            <a:avLst/>
            <a:gdLst/>
            <a:ahLst/>
            <a:cxnLst/>
            <a:rect l="0" t="0" r="r" b="b"/>
            <a:pathLst>
              <a:path w="2660" h="1060">
                <a:moveTo>
                  <a:pt x="0" y="1059"/>
                </a:moveTo>
                <a:lnTo>
                  <a:pt x="2659" y="0"/>
                </a:lnTo>
                <a:lnTo>
                  <a:pt x="2659" y="12"/>
                </a:lnTo>
                <a:lnTo>
                  <a:pt x="32" y="1059"/>
                </a:lnTo>
                <a:lnTo>
                  <a:pt x="0" y="1059"/>
                </a:lnTo>
                <a:close/>
              </a:path>
            </a:pathLst>
          </a:custGeom>
          <a:solidFill>
            <a:srgbClr val="FFF1E3"/>
          </a:solidFill>
          <a:ln>
            <a:noFill/>
          </a:ln>
        </p:spPr>
      </p:sp>
      <p:sp>
        <p:nvSpPr>
          <p:cNvPr id="3944" name="Freeform 323"/>
          <p:cNvSpPr/>
          <p:nvPr/>
        </p:nvSpPr>
        <p:spPr>
          <a:xfrm>
            <a:off x="1757880" y="673200"/>
            <a:ext cx="946080" cy="377280"/>
          </a:xfrm>
          <a:custGeom>
            <a:avLst/>
            <a:gdLst/>
            <a:ahLst/>
            <a:cxnLst/>
            <a:rect l="0" t="0" r="r" b="b"/>
            <a:pathLst>
              <a:path w="2628" h="1048">
                <a:moveTo>
                  <a:pt x="0" y="1047"/>
                </a:moveTo>
                <a:lnTo>
                  <a:pt x="2627" y="0"/>
                </a:lnTo>
                <a:lnTo>
                  <a:pt x="2627" y="13"/>
                </a:lnTo>
                <a:lnTo>
                  <a:pt x="31" y="1047"/>
                </a:lnTo>
                <a:lnTo>
                  <a:pt x="0" y="1047"/>
                </a:lnTo>
                <a:close/>
              </a:path>
            </a:pathLst>
          </a:custGeom>
          <a:solidFill>
            <a:srgbClr val="FFF1E3"/>
          </a:solidFill>
          <a:ln>
            <a:noFill/>
          </a:ln>
        </p:spPr>
      </p:sp>
      <p:sp>
        <p:nvSpPr>
          <p:cNvPr id="3945" name="Freeform 324"/>
          <p:cNvSpPr/>
          <p:nvPr/>
        </p:nvSpPr>
        <p:spPr>
          <a:xfrm>
            <a:off x="1769040" y="677880"/>
            <a:ext cx="934920" cy="372600"/>
          </a:xfrm>
          <a:custGeom>
            <a:avLst/>
            <a:gdLst/>
            <a:ahLst/>
            <a:cxnLst/>
            <a:rect l="0" t="0" r="r" b="b"/>
            <a:pathLst>
              <a:path w="2597" h="1035">
                <a:moveTo>
                  <a:pt x="0" y="1034"/>
                </a:moveTo>
                <a:lnTo>
                  <a:pt x="2596" y="0"/>
                </a:lnTo>
                <a:lnTo>
                  <a:pt x="2596" y="25"/>
                </a:lnTo>
                <a:lnTo>
                  <a:pt x="64" y="1034"/>
                </a:lnTo>
                <a:lnTo>
                  <a:pt x="0" y="1034"/>
                </a:lnTo>
                <a:close/>
              </a:path>
            </a:pathLst>
          </a:custGeom>
          <a:solidFill>
            <a:srgbClr val="FFF2E4"/>
          </a:solidFill>
          <a:ln>
            <a:noFill/>
          </a:ln>
        </p:spPr>
      </p:sp>
      <p:sp>
        <p:nvSpPr>
          <p:cNvPr id="3946" name="Freeform 325"/>
          <p:cNvSpPr/>
          <p:nvPr/>
        </p:nvSpPr>
        <p:spPr>
          <a:xfrm>
            <a:off x="1792080" y="686880"/>
            <a:ext cx="911880" cy="363600"/>
          </a:xfrm>
          <a:custGeom>
            <a:avLst/>
            <a:gdLst/>
            <a:ahLst/>
            <a:cxnLst/>
            <a:rect l="0" t="0" r="r" b="b"/>
            <a:pathLst>
              <a:path w="2533" h="1010">
                <a:moveTo>
                  <a:pt x="0" y="1009"/>
                </a:moveTo>
                <a:lnTo>
                  <a:pt x="2532" y="0"/>
                </a:lnTo>
                <a:lnTo>
                  <a:pt x="2532" y="13"/>
                </a:lnTo>
                <a:lnTo>
                  <a:pt x="31" y="1009"/>
                </a:lnTo>
                <a:lnTo>
                  <a:pt x="0" y="1009"/>
                </a:lnTo>
                <a:close/>
              </a:path>
            </a:pathLst>
          </a:custGeom>
          <a:solidFill>
            <a:srgbClr val="FFF2E5"/>
          </a:solidFill>
          <a:ln>
            <a:noFill/>
          </a:ln>
        </p:spPr>
      </p:sp>
      <p:sp>
        <p:nvSpPr>
          <p:cNvPr id="3947" name="Freeform 326"/>
          <p:cNvSpPr/>
          <p:nvPr/>
        </p:nvSpPr>
        <p:spPr>
          <a:xfrm>
            <a:off x="1803240" y="691560"/>
            <a:ext cx="900720" cy="358920"/>
          </a:xfrm>
          <a:custGeom>
            <a:avLst/>
            <a:gdLst/>
            <a:ahLst/>
            <a:cxnLst/>
            <a:rect l="0" t="0" r="r" b="b"/>
            <a:pathLst>
              <a:path w="2502" h="997">
                <a:moveTo>
                  <a:pt x="0" y="996"/>
                </a:moveTo>
                <a:lnTo>
                  <a:pt x="2501" y="0"/>
                </a:lnTo>
                <a:lnTo>
                  <a:pt x="2501" y="12"/>
                </a:lnTo>
                <a:lnTo>
                  <a:pt x="32" y="996"/>
                </a:lnTo>
                <a:lnTo>
                  <a:pt x="0" y="996"/>
                </a:lnTo>
                <a:close/>
              </a:path>
            </a:pathLst>
          </a:custGeom>
          <a:solidFill>
            <a:srgbClr val="FFF2E6"/>
          </a:solidFill>
          <a:ln>
            <a:noFill/>
          </a:ln>
        </p:spPr>
      </p:sp>
      <p:sp>
        <p:nvSpPr>
          <p:cNvPr id="3948" name="Freeform 327"/>
          <p:cNvSpPr/>
          <p:nvPr/>
        </p:nvSpPr>
        <p:spPr>
          <a:xfrm>
            <a:off x="1814760" y="695880"/>
            <a:ext cx="889200" cy="354600"/>
          </a:xfrm>
          <a:custGeom>
            <a:avLst/>
            <a:gdLst/>
            <a:ahLst/>
            <a:cxnLst/>
            <a:rect l="0" t="0" r="r" b="b"/>
            <a:pathLst>
              <a:path w="2470" h="985">
                <a:moveTo>
                  <a:pt x="0" y="984"/>
                </a:moveTo>
                <a:lnTo>
                  <a:pt x="2469" y="0"/>
                </a:lnTo>
                <a:lnTo>
                  <a:pt x="2469" y="13"/>
                </a:lnTo>
                <a:lnTo>
                  <a:pt x="31" y="984"/>
                </a:lnTo>
                <a:lnTo>
                  <a:pt x="0" y="984"/>
                </a:lnTo>
                <a:close/>
              </a:path>
            </a:pathLst>
          </a:custGeom>
          <a:solidFill>
            <a:srgbClr val="FFF3E7"/>
          </a:solidFill>
          <a:ln>
            <a:noFill/>
          </a:ln>
        </p:spPr>
      </p:sp>
      <p:sp>
        <p:nvSpPr>
          <p:cNvPr id="3949" name="Freeform 328"/>
          <p:cNvSpPr/>
          <p:nvPr/>
        </p:nvSpPr>
        <p:spPr>
          <a:xfrm>
            <a:off x="1825920" y="700560"/>
            <a:ext cx="878040" cy="349920"/>
          </a:xfrm>
          <a:custGeom>
            <a:avLst/>
            <a:gdLst/>
            <a:ahLst/>
            <a:cxnLst/>
            <a:rect l="0" t="0" r="r" b="b"/>
            <a:pathLst>
              <a:path w="2439" h="972">
                <a:moveTo>
                  <a:pt x="0" y="971"/>
                </a:moveTo>
                <a:lnTo>
                  <a:pt x="2438" y="0"/>
                </a:lnTo>
                <a:lnTo>
                  <a:pt x="2438" y="13"/>
                </a:lnTo>
                <a:lnTo>
                  <a:pt x="32" y="971"/>
                </a:lnTo>
                <a:lnTo>
                  <a:pt x="0" y="971"/>
                </a:lnTo>
                <a:close/>
              </a:path>
            </a:pathLst>
          </a:custGeom>
          <a:solidFill>
            <a:srgbClr val="FFF3E7"/>
          </a:solidFill>
          <a:ln>
            <a:noFill/>
          </a:ln>
        </p:spPr>
      </p:sp>
      <p:sp>
        <p:nvSpPr>
          <p:cNvPr id="3950" name="Freeform 329"/>
          <p:cNvSpPr/>
          <p:nvPr/>
        </p:nvSpPr>
        <p:spPr>
          <a:xfrm>
            <a:off x="1837440" y="705240"/>
            <a:ext cx="866520" cy="345240"/>
          </a:xfrm>
          <a:custGeom>
            <a:avLst/>
            <a:gdLst/>
            <a:ahLst/>
            <a:cxnLst/>
            <a:rect l="0" t="0" r="r" b="b"/>
            <a:pathLst>
              <a:path w="2407" h="959">
                <a:moveTo>
                  <a:pt x="0" y="958"/>
                </a:moveTo>
                <a:lnTo>
                  <a:pt x="2406" y="0"/>
                </a:lnTo>
                <a:lnTo>
                  <a:pt x="2406" y="12"/>
                </a:lnTo>
                <a:lnTo>
                  <a:pt x="32" y="958"/>
                </a:lnTo>
                <a:lnTo>
                  <a:pt x="0" y="958"/>
                </a:lnTo>
                <a:close/>
              </a:path>
            </a:pathLst>
          </a:custGeom>
          <a:solidFill>
            <a:srgbClr val="FFF3E8"/>
          </a:solidFill>
          <a:ln>
            <a:noFill/>
          </a:ln>
        </p:spPr>
      </p:sp>
      <p:sp>
        <p:nvSpPr>
          <p:cNvPr id="3951" name="Freeform 330"/>
          <p:cNvSpPr/>
          <p:nvPr/>
        </p:nvSpPr>
        <p:spPr>
          <a:xfrm>
            <a:off x="1848960" y="709560"/>
            <a:ext cx="855000" cy="340920"/>
          </a:xfrm>
          <a:custGeom>
            <a:avLst/>
            <a:gdLst/>
            <a:ahLst/>
            <a:cxnLst/>
            <a:rect l="0" t="0" r="r" b="b"/>
            <a:pathLst>
              <a:path w="2375" h="947">
                <a:moveTo>
                  <a:pt x="0" y="946"/>
                </a:moveTo>
                <a:lnTo>
                  <a:pt x="2374" y="0"/>
                </a:lnTo>
                <a:lnTo>
                  <a:pt x="2374" y="13"/>
                </a:lnTo>
                <a:lnTo>
                  <a:pt x="31" y="946"/>
                </a:lnTo>
                <a:lnTo>
                  <a:pt x="0" y="946"/>
                </a:lnTo>
                <a:close/>
              </a:path>
            </a:pathLst>
          </a:custGeom>
          <a:solidFill>
            <a:srgbClr val="FFF4E8"/>
          </a:solidFill>
          <a:ln>
            <a:noFill/>
          </a:ln>
        </p:spPr>
      </p:sp>
      <p:sp>
        <p:nvSpPr>
          <p:cNvPr id="3952" name="Freeform 331"/>
          <p:cNvSpPr/>
          <p:nvPr/>
        </p:nvSpPr>
        <p:spPr>
          <a:xfrm>
            <a:off x="1860120" y="714240"/>
            <a:ext cx="843840" cy="336240"/>
          </a:xfrm>
          <a:custGeom>
            <a:avLst/>
            <a:gdLst/>
            <a:ahLst/>
            <a:cxnLst/>
            <a:rect l="0" t="0" r="r" b="b"/>
            <a:pathLst>
              <a:path w="2344" h="934">
                <a:moveTo>
                  <a:pt x="0" y="933"/>
                </a:moveTo>
                <a:lnTo>
                  <a:pt x="2343" y="0"/>
                </a:lnTo>
                <a:lnTo>
                  <a:pt x="2343" y="25"/>
                </a:lnTo>
                <a:lnTo>
                  <a:pt x="64" y="933"/>
                </a:lnTo>
                <a:lnTo>
                  <a:pt x="0" y="933"/>
                </a:lnTo>
                <a:close/>
              </a:path>
            </a:pathLst>
          </a:custGeom>
          <a:solidFill>
            <a:srgbClr val="FFF4E9"/>
          </a:solidFill>
          <a:ln>
            <a:noFill/>
          </a:ln>
        </p:spPr>
      </p:sp>
      <p:sp>
        <p:nvSpPr>
          <p:cNvPr id="3953" name="Freeform 332"/>
          <p:cNvSpPr/>
          <p:nvPr/>
        </p:nvSpPr>
        <p:spPr>
          <a:xfrm>
            <a:off x="1883160" y="723240"/>
            <a:ext cx="820800" cy="327240"/>
          </a:xfrm>
          <a:custGeom>
            <a:avLst/>
            <a:gdLst/>
            <a:ahLst/>
            <a:cxnLst/>
            <a:rect l="0" t="0" r="r" b="b"/>
            <a:pathLst>
              <a:path w="2280" h="909">
                <a:moveTo>
                  <a:pt x="0" y="908"/>
                </a:moveTo>
                <a:lnTo>
                  <a:pt x="2279" y="0"/>
                </a:lnTo>
                <a:lnTo>
                  <a:pt x="2279" y="13"/>
                </a:lnTo>
                <a:lnTo>
                  <a:pt x="31" y="908"/>
                </a:lnTo>
                <a:lnTo>
                  <a:pt x="0" y="908"/>
                </a:lnTo>
                <a:close/>
              </a:path>
            </a:pathLst>
          </a:custGeom>
          <a:solidFill>
            <a:srgbClr val="FFF4EA"/>
          </a:solidFill>
          <a:ln>
            <a:noFill/>
          </a:ln>
        </p:spPr>
      </p:sp>
      <p:sp>
        <p:nvSpPr>
          <p:cNvPr id="3954" name="Freeform 333"/>
          <p:cNvSpPr/>
          <p:nvPr/>
        </p:nvSpPr>
        <p:spPr>
          <a:xfrm>
            <a:off x="1894320" y="727920"/>
            <a:ext cx="809640" cy="322560"/>
          </a:xfrm>
          <a:custGeom>
            <a:avLst/>
            <a:gdLst/>
            <a:ahLst/>
            <a:cxnLst/>
            <a:rect l="0" t="0" r="r" b="b"/>
            <a:pathLst>
              <a:path w="2249" h="896">
                <a:moveTo>
                  <a:pt x="0" y="895"/>
                </a:moveTo>
                <a:lnTo>
                  <a:pt x="2248" y="0"/>
                </a:lnTo>
                <a:lnTo>
                  <a:pt x="2248" y="12"/>
                </a:lnTo>
                <a:lnTo>
                  <a:pt x="32" y="895"/>
                </a:lnTo>
                <a:lnTo>
                  <a:pt x="0" y="895"/>
                </a:lnTo>
                <a:close/>
              </a:path>
            </a:pathLst>
          </a:custGeom>
          <a:solidFill>
            <a:srgbClr val="FFF5EB"/>
          </a:solidFill>
          <a:ln>
            <a:noFill/>
          </a:ln>
        </p:spPr>
      </p:sp>
      <p:sp>
        <p:nvSpPr>
          <p:cNvPr id="3955" name="Freeform 334"/>
          <p:cNvSpPr/>
          <p:nvPr/>
        </p:nvSpPr>
        <p:spPr>
          <a:xfrm>
            <a:off x="1905840" y="732240"/>
            <a:ext cx="798120" cy="318240"/>
          </a:xfrm>
          <a:custGeom>
            <a:avLst/>
            <a:gdLst/>
            <a:ahLst/>
            <a:cxnLst/>
            <a:rect l="0" t="0" r="r" b="b"/>
            <a:pathLst>
              <a:path w="2217" h="884">
                <a:moveTo>
                  <a:pt x="0" y="883"/>
                </a:moveTo>
                <a:lnTo>
                  <a:pt x="2216" y="0"/>
                </a:lnTo>
                <a:lnTo>
                  <a:pt x="2216" y="13"/>
                </a:lnTo>
                <a:lnTo>
                  <a:pt x="32" y="883"/>
                </a:lnTo>
                <a:lnTo>
                  <a:pt x="0" y="883"/>
                </a:lnTo>
                <a:close/>
              </a:path>
            </a:pathLst>
          </a:custGeom>
          <a:solidFill>
            <a:srgbClr val="FFF5EB"/>
          </a:solidFill>
          <a:ln>
            <a:noFill/>
          </a:ln>
        </p:spPr>
      </p:sp>
      <p:sp>
        <p:nvSpPr>
          <p:cNvPr id="3956" name="Freeform 335"/>
          <p:cNvSpPr/>
          <p:nvPr/>
        </p:nvSpPr>
        <p:spPr>
          <a:xfrm>
            <a:off x="1917360" y="736920"/>
            <a:ext cx="786600" cy="313560"/>
          </a:xfrm>
          <a:custGeom>
            <a:avLst/>
            <a:gdLst/>
            <a:ahLst/>
            <a:cxnLst/>
            <a:rect l="0" t="0" r="r" b="b"/>
            <a:pathLst>
              <a:path w="2185" h="871">
                <a:moveTo>
                  <a:pt x="0" y="870"/>
                </a:moveTo>
                <a:lnTo>
                  <a:pt x="2184" y="0"/>
                </a:lnTo>
                <a:lnTo>
                  <a:pt x="2184" y="12"/>
                </a:lnTo>
                <a:lnTo>
                  <a:pt x="31" y="870"/>
                </a:lnTo>
                <a:lnTo>
                  <a:pt x="0" y="870"/>
                </a:lnTo>
                <a:close/>
              </a:path>
            </a:pathLst>
          </a:custGeom>
          <a:solidFill>
            <a:srgbClr val="FFF5EC"/>
          </a:solidFill>
          <a:ln>
            <a:noFill/>
          </a:ln>
        </p:spPr>
      </p:sp>
      <p:sp>
        <p:nvSpPr>
          <p:cNvPr id="3957" name="Freeform 336"/>
          <p:cNvSpPr/>
          <p:nvPr/>
        </p:nvSpPr>
        <p:spPr>
          <a:xfrm>
            <a:off x="1928520" y="741240"/>
            <a:ext cx="775440" cy="309240"/>
          </a:xfrm>
          <a:custGeom>
            <a:avLst/>
            <a:gdLst/>
            <a:ahLst/>
            <a:cxnLst/>
            <a:rect l="0" t="0" r="r" b="b"/>
            <a:pathLst>
              <a:path w="2154" h="859">
                <a:moveTo>
                  <a:pt x="0" y="858"/>
                </a:moveTo>
                <a:lnTo>
                  <a:pt x="2153" y="0"/>
                </a:lnTo>
                <a:lnTo>
                  <a:pt x="2153" y="13"/>
                </a:lnTo>
                <a:lnTo>
                  <a:pt x="33" y="858"/>
                </a:lnTo>
                <a:lnTo>
                  <a:pt x="0" y="858"/>
                </a:lnTo>
                <a:close/>
              </a:path>
            </a:pathLst>
          </a:custGeom>
          <a:solidFill>
            <a:srgbClr val="FFF5EC"/>
          </a:solidFill>
          <a:ln>
            <a:noFill/>
          </a:ln>
        </p:spPr>
      </p:sp>
      <p:sp>
        <p:nvSpPr>
          <p:cNvPr id="3958" name="Freeform 337"/>
          <p:cNvSpPr/>
          <p:nvPr/>
        </p:nvSpPr>
        <p:spPr>
          <a:xfrm>
            <a:off x="1940040" y="745920"/>
            <a:ext cx="763920" cy="304560"/>
          </a:xfrm>
          <a:custGeom>
            <a:avLst/>
            <a:gdLst/>
            <a:ahLst/>
            <a:cxnLst/>
            <a:rect l="0" t="0" r="r" b="b"/>
            <a:pathLst>
              <a:path w="2122" h="846">
                <a:moveTo>
                  <a:pt x="0" y="845"/>
                </a:moveTo>
                <a:lnTo>
                  <a:pt x="2121" y="0"/>
                </a:lnTo>
                <a:lnTo>
                  <a:pt x="2121" y="13"/>
                </a:lnTo>
                <a:lnTo>
                  <a:pt x="32" y="845"/>
                </a:lnTo>
                <a:lnTo>
                  <a:pt x="0" y="845"/>
                </a:lnTo>
                <a:close/>
              </a:path>
            </a:pathLst>
          </a:custGeom>
          <a:solidFill>
            <a:srgbClr val="FFF6ED"/>
          </a:solidFill>
          <a:ln>
            <a:noFill/>
          </a:ln>
        </p:spPr>
      </p:sp>
      <p:sp>
        <p:nvSpPr>
          <p:cNvPr id="3959" name="Freeform 338"/>
          <p:cNvSpPr/>
          <p:nvPr/>
        </p:nvSpPr>
        <p:spPr>
          <a:xfrm>
            <a:off x="1951560" y="750600"/>
            <a:ext cx="752400" cy="299880"/>
          </a:xfrm>
          <a:custGeom>
            <a:avLst/>
            <a:gdLst/>
            <a:ahLst/>
            <a:cxnLst/>
            <a:rect l="0" t="0" r="r" b="b"/>
            <a:pathLst>
              <a:path w="2090" h="833">
                <a:moveTo>
                  <a:pt x="0" y="832"/>
                </a:moveTo>
                <a:lnTo>
                  <a:pt x="2089" y="0"/>
                </a:lnTo>
                <a:lnTo>
                  <a:pt x="2089" y="12"/>
                </a:lnTo>
                <a:lnTo>
                  <a:pt x="31" y="832"/>
                </a:lnTo>
                <a:lnTo>
                  <a:pt x="0" y="832"/>
                </a:lnTo>
                <a:close/>
              </a:path>
            </a:pathLst>
          </a:custGeom>
          <a:solidFill>
            <a:srgbClr val="FFF6ED"/>
          </a:solidFill>
          <a:ln>
            <a:noFill/>
          </a:ln>
        </p:spPr>
      </p:sp>
      <p:sp>
        <p:nvSpPr>
          <p:cNvPr id="3960" name="Freeform 339"/>
          <p:cNvSpPr/>
          <p:nvPr/>
        </p:nvSpPr>
        <p:spPr>
          <a:xfrm>
            <a:off x="1962720" y="754920"/>
            <a:ext cx="741240" cy="295560"/>
          </a:xfrm>
          <a:custGeom>
            <a:avLst/>
            <a:gdLst/>
            <a:ahLst/>
            <a:cxnLst/>
            <a:rect l="0" t="0" r="r" b="b"/>
            <a:pathLst>
              <a:path w="2059" h="821">
                <a:moveTo>
                  <a:pt x="0" y="820"/>
                </a:moveTo>
                <a:lnTo>
                  <a:pt x="2058" y="0"/>
                </a:lnTo>
                <a:lnTo>
                  <a:pt x="2058" y="13"/>
                </a:lnTo>
                <a:lnTo>
                  <a:pt x="32" y="820"/>
                </a:lnTo>
                <a:lnTo>
                  <a:pt x="0" y="820"/>
                </a:lnTo>
                <a:close/>
              </a:path>
            </a:pathLst>
          </a:custGeom>
          <a:solidFill>
            <a:srgbClr val="FFF6EE"/>
          </a:solidFill>
          <a:ln>
            <a:noFill/>
          </a:ln>
        </p:spPr>
      </p:sp>
      <p:sp>
        <p:nvSpPr>
          <p:cNvPr id="3961" name="Freeform 340"/>
          <p:cNvSpPr/>
          <p:nvPr/>
        </p:nvSpPr>
        <p:spPr>
          <a:xfrm>
            <a:off x="1974240" y="759600"/>
            <a:ext cx="729720" cy="290880"/>
          </a:xfrm>
          <a:custGeom>
            <a:avLst/>
            <a:gdLst/>
            <a:ahLst/>
            <a:cxnLst/>
            <a:rect l="0" t="0" r="r" b="b"/>
            <a:pathLst>
              <a:path w="2027" h="808">
                <a:moveTo>
                  <a:pt x="0" y="807"/>
                </a:moveTo>
                <a:lnTo>
                  <a:pt x="2026" y="0"/>
                </a:lnTo>
                <a:lnTo>
                  <a:pt x="2026" y="12"/>
                </a:lnTo>
                <a:lnTo>
                  <a:pt x="32" y="807"/>
                </a:lnTo>
                <a:lnTo>
                  <a:pt x="0" y="807"/>
                </a:lnTo>
                <a:close/>
              </a:path>
            </a:pathLst>
          </a:custGeom>
          <a:solidFill>
            <a:srgbClr val="FFF7EE"/>
          </a:solidFill>
          <a:ln>
            <a:noFill/>
          </a:ln>
        </p:spPr>
      </p:sp>
      <p:sp>
        <p:nvSpPr>
          <p:cNvPr id="3962" name="Freeform 341"/>
          <p:cNvSpPr/>
          <p:nvPr/>
        </p:nvSpPr>
        <p:spPr>
          <a:xfrm>
            <a:off x="1985760" y="763920"/>
            <a:ext cx="718200" cy="286560"/>
          </a:xfrm>
          <a:custGeom>
            <a:avLst/>
            <a:gdLst/>
            <a:ahLst/>
            <a:cxnLst/>
            <a:rect l="0" t="0" r="r" b="b"/>
            <a:pathLst>
              <a:path w="1995" h="796">
                <a:moveTo>
                  <a:pt x="0" y="795"/>
                </a:moveTo>
                <a:lnTo>
                  <a:pt x="1994" y="0"/>
                </a:lnTo>
                <a:lnTo>
                  <a:pt x="1994" y="13"/>
                </a:lnTo>
                <a:lnTo>
                  <a:pt x="31" y="795"/>
                </a:lnTo>
                <a:lnTo>
                  <a:pt x="0" y="795"/>
                </a:lnTo>
                <a:close/>
              </a:path>
            </a:pathLst>
          </a:custGeom>
          <a:solidFill>
            <a:srgbClr val="FFF7EF"/>
          </a:solidFill>
          <a:ln>
            <a:noFill/>
          </a:ln>
        </p:spPr>
      </p:sp>
      <p:sp>
        <p:nvSpPr>
          <p:cNvPr id="3963" name="Freeform 342"/>
          <p:cNvSpPr/>
          <p:nvPr/>
        </p:nvSpPr>
        <p:spPr>
          <a:xfrm>
            <a:off x="1996920" y="768600"/>
            <a:ext cx="707040" cy="281880"/>
          </a:xfrm>
          <a:custGeom>
            <a:avLst/>
            <a:gdLst/>
            <a:ahLst/>
            <a:cxnLst/>
            <a:rect l="0" t="0" r="r" b="b"/>
            <a:pathLst>
              <a:path w="1964" h="783">
                <a:moveTo>
                  <a:pt x="0" y="782"/>
                </a:moveTo>
                <a:lnTo>
                  <a:pt x="1963" y="0"/>
                </a:lnTo>
                <a:lnTo>
                  <a:pt x="1963" y="13"/>
                </a:lnTo>
                <a:lnTo>
                  <a:pt x="32" y="782"/>
                </a:lnTo>
                <a:lnTo>
                  <a:pt x="0" y="782"/>
                </a:lnTo>
                <a:close/>
              </a:path>
            </a:pathLst>
          </a:custGeom>
          <a:solidFill>
            <a:srgbClr val="FFF7EF"/>
          </a:solidFill>
          <a:ln>
            <a:noFill/>
          </a:ln>
        </p:spPr>
      </p:sp>
      <p:sp>
        <p:nvSpPr>
          <p:cNvPr id="3964" name="Freeform 343"/>
          <p:cNvSpPr/>
          <p:nvPr/>
        </p:nvSpPr>
        <p:spPr>
          <a:xfrm>
            <a:off x="2008440" y="773280"/>
            <a:ext cx="695520" cy="277200"/>
          </a:xfrm>
          <a:custGeom>
            <a:avLst/>
            <a:gdLst/>
            <a:ahLst/>
            <a:cxnLst/>
            <a:rect l="0" t="0" r="r" b="b"/>
            <a:pathLst>
              <a:path w="1932" h="770">
                <a:moveTo>
                  <a:pt x="0" y="769"/>
                </a:moveTo>
                <a:lnTo>
                  <a:pt x="1931" y="0"/>
                </a:lnTo>
                <a:lnTo>
                  <a:pt x="1931" y="12"/>
                </a:lnTo>
                <a:lnTo>
                  <a:pt x="31" y="769"/>
                </a:lnTo>
                <a:lnTo>
                  <a:pt x="0" y="769"/>
                </a:lnTo>
                <a:close/>
              </a:path>
            </a:pathLst>
          </a:custGeom>
          <a:solidFill>
            <a:srgbClr val="FFF7F0"/>
          </a:solidFill>
          <a:ln>
            <a:noFill/>
          </a:ln>
        </p:spPr>
      </p:sp>
      <p:sp>
        <p:nvSpPr>
          <p:cNvPr id="3965" name="Freeform 344"/>
          <p:cNvSpPr/>
          <p:nvPr/>
        </p:nvSpPr>
        <p:spPr>
          <a:xfrm>
            <a:off x="2019600" y="777600"/>
            <a:ext cx="684360" cy="272880"/>
          </a:xfrm>
          <a:custGeom>
            <a:avLst/>
            <a:gdLst/>
            <a:ahLst/>
            <a:cxnLst/>
            <a:rect l="0" t="0" r="r" b="b"/>
            <a:pathLst>
              <a:path w="1901" h="758">
                <a:moveTo>
                  <a:pt x="0" y="757"/>
                </a:moveTo>
                <a:lnTo>
                  <a:pt x="1900" y="0"/>
                </a:lnTo>
                <a:lnTo>
                  <a:pt x="1900" y="13"/>
                </a:lnTo>
                <a:lnTo>
                  <a:pt x="32" y="757"/>
                </a:lnTo>
                <a:lnTo>
                  <a:pt x="0" y="757"/>
                </a:lnTo>
                <a:close/>
              </a:path>
            </a:pathLst>
          </a:custGeom>
          <a:solidFill>
            <a:srgbClr val="FFF8F0"/>
          </a:solidFill>
          <a:ln>
            <a:noFill/>
          </a:ln>
        </p:spPr>
      </p:sp>
      <p:sp>
        <p:nvSpPr>
          <p:cNvPr id="3966" name="Freeform 345"/>
          <p:cNvSpPr/>
          <p:nvPr/>
        </p:nvSpPr>
        <p:spPr>
          <a:xfrm>
            <a:off x="2031120" y="782280"/>
            <a:ext cx="672840" cy="268200"/>
          </a:xfrm>
          <a:custGeom>
            <a:avLst/>
            <a:gdLst/>
            <a:ahLst/>
            <a:cxnLst/>
            <a:rect l="0" t="0" r="r" b="b"/>
            <a:pathLst>
              <a:path w="1869" h="745">
                <a:moveTo>
                  <a:pt x="0" y="744"/>
                </a:moveTo>
                <a:lnTo>
                  <a:pt x="1868" y="0"/>
                </a:lnTo>
                <a:lnTo>
                  <a:pt x="1868" y="12"/>
                </a:lnTo>
                <a:lnTo>
                  <a:pt x="32" y="744"/>
                </a:lnTo>
                <a:lnTo>
                  <a:pt x="0" y="744"/>
                </a:lnTo>
                <a:close/>
              </a:path>
            </a:pathLst>
          </a:custGeom>
          <a:solidFill>
            <a:srgbClr val="FFF8F1"/>
          </a:solidFill>
          <a:ln>
            <a:noFill/>
          </a:ln>
        </p:spPr>
      </p:sp>
      <p:sp>
        <p:nvSpPr>
          <p:cNvPr id="3967" name="Freeform 346"/>
          <p:cNvSpPr/>
          <p:nvPr/>
        </p:nvSpPr>
        <p:spPr>
          <a:xfrm>
            <a:off x="2042640" y="786600"/>
            <a:ext cx="661320" cy="263880"/>
          </a:xfrm>
          <a:custGeom>
            <a:avLst/>
            <a:gdLst/>
            <a:ahLst/>
            <a:cxnLst/>
            <a:rect l="0" t="0" r="r" b="b"/>
            <a:pathLst>
              <a:path w="1837" h="733">
                <a:moveTo>
                  <a:pt x="0" y="732"/>
                </a:moveTo>
                <a:lnTo>
                  <a:pt x="1836" y="0"/>
                </a:lnTo>
                <a:lnTo>
                  <a:pt x="1836" y="26"/>
                </a:lnTo>
                <a:lnTo>
                  <a:pt x="63" y="732"/>
                </a:lnTo>
                <a:lnTo>
                  <a:pt x="0" y="732"/>
                </a:lnTo>
                <a:close/>
              </a:path>
            </a:pathLst>
          </a:custGeom>
          <a:solidFill>
            <a:srgbClr val="FFF8F1"/>
          </a:solidFill>
          <a:ln>
            <a:noFill/>
          </a:ln>
        </p:spPr>
      </p:sp>
      <p:sp>
        <p:nvSpPr>
          <p:cNvPr id="3968" name="Freeform 347"/>
          <p:cNvSpPr/>
          <p:nvPr/>
        </p:nvSpPr>
        <p:spPr>
          <a:xfrm>
            <a:off x="2065320" y="795960"/>
            <a:ext cx="638640" cy="254520"/>
          </a:xfrm>
          <a:custGeom>
            <a:avLst/>
            <a:gdLst/>
            <a:ahLst/>
            <a:cxnLst/>
            <a:rect l="0" t="0" r="r" b="b"/>
            <a:pathLst>
              <a:path w="1774" h="707">
                <a:moveTo>
                  <a:pt x="0" y="706"/>
                </a:moveTo>
                <a:lnTo>
                  <a:pt x="1773" y="0"/>
                </a:lnTo>
                <a:lnTo>
                  <a:pt x="1773" y="12"/>
                </a:lnTo>
                <a:lnTo>
                  <a:pt x="32" y="706"/>
                </a:lnTo>
                <a:lnTo>
                  <a:pt x="0" y="706"/>
                </a:lnTo>
                <a:close/>
              </a:path>
            </a:pathLst>
          </a:custGeom>
          <a:solidFill>
            <a:srgbClr val="FFF8F2"/>
          </a:solidFill>
          <a:ln>
            <a:noFill/>
          </a:ln>
        </p:spPr>
      </p:sp>
      <p:sp>
        <p:nvSpPr>
          <p:cNvPr id="3969" name="Freeform 348"/>
          <p:cNvSpPr/>
          <p:nvPr/>
        </p:nvSpPr>
        <p:spPr>
          <a:xfrm>
            <a:off x="2076840" y="800280"/>
            <a:ext cx="627120" cy="250200"/>
          </a:xfrm>
          <a:custGeom>
            <a:avLst/>
            <a:gdLst/>
            <a:ahLst/>
            <a:cxnLst/>
            <a:rect l="0" t="0" r="r" b="b"/>
            <a:pathLst>
              <a:path w="1742" h="695">
                <a:moveTo>
                  <a:pt x="0" y="694"/>
                </a:moveTo>
                <a:lnTo>
                  <a:pt x="1741" y="0"/>
                </a:lnTo>
                <a:lnTo>
                  <a:pt x="1741" y="13"/>
                </a:lnTo>
                <a:lnTo>
                  <a:pt x="31" y="694"/>
                </a:lnTo>
                <a:lnTo>
                  <a:pt x="0" y="694"/>
                </a:lnTo>
                <a:close/>
              </a:path>
            </a:pathLst>
          </a:custGeom>
          <a:solidFill>
            <a:srgbClr val="FFF9F2"/>
          </a:solidFill>
          <a:ln>
            <a:noFill/>
          </a:ln>
        </p:spPr>
      </p:sp>
      <p:sp>
        <p:nvSpPr>
          <p:cNvPr id="3970" name="Freeform 349"/>
          <p:cNvSpPr/>
          <p:nvPr/>
        </p:nvSpPr>
        <p:spPr>
          <a:xfrm>
            <a:off x="2088000" y="804960"/>
            <a:ext cx="615960" cy="245520"/>
          </a:xfrm>
          <a:custGeom>
            <a:avLst/>
            <a:gdLst/>
            <a:ahLst/>
            <a:cxnLst/>
            <a:rect l="0" t="0" r="r" b="b"/>
            <a:pathLst>
              <a:path w="1711" h="682">
                <a:moveTo>
                  <a:pt x="0" y="681"/>
                </a:moveTo>
                <a:lnTo>
                  <a:pt x="1710" y="0"/>
                </a:lnTo>
                <a:lnTo>
                  <a:pt x="1710" y="25"/>
                </a:lnTo>
                <a:lnTo>
                  <a:pt x="64" y="681"/>
                </a:lnTo>
                <a:lnTo>
                  <a:pt x="0" y="681"/>
                </a:lnTo>
                <a:close/>
              </a:path>
            </a:pathLst>
          </a:custGeom>
          <a:solidFill>
            <a:srgbClr val="FFF9F3"/>
          </a:solidFill>
          <a:ln>
            <a:noFill/>
          </a:ln>
        </p:spPr>
      </p:sp>
      <p:sp>
        <p:nvSpPr>
          <p:cNvPr id="3971" name="Freeform 350"/>
          <p:cNvSpPr/>
          <p:nvPr/>
        </p:nvSpPr>
        <p:spPr>
          <a:xfrm>
            <a:off x="2111040" y="813960"/>
            <a:ext cx="592920" cy="236520"/>
          </a:xfrm>
          <a:custGeom>
            <a:avLst/>
            <a:gdLst/>
            <a:ahLst/>
            <a:cxnLst/>
            <a:rect l="0" t="0" r="r" b="b"/>
            <a:pathLst>
              <a:path w="1647" h="657">
                <a:moveTo>
                  <a:pt x="0" y="656"/>
                </a:moveTo>
                <a:lnTo>
                  <a:pt x="1646" y="0"/>
                </a:lnTo>
                <a:lnTo>
                  <a:pt x="1646" y="13"/>
                </a:lnTo>
                <a:lnTo>
                  <a:pt x="31" y="656"/>
                </a:lnTo>
                <a:lnTo>
                  <a:pt x="0" y="656"/>
                </a:lnTo>
                <a:close/>
              </a:path>
            </a:pathLst>
          </a:custGeom>
          <a:solidFill>
            <a:srgbClr val="FFF9F3"/>
          </a:solidFill>
          <a:ln>
            <a:noFill/>
          </a:ln>
        </p:spPr>
      </p:sp>
      <p:sp>
        <p:nvSpPr>
          <p:cNvPr id="3972" name="Freeform 351"/>
          <p:cNvSpPr/>
          <p:nvPr/>
        </p:nvSpPr>
        <p:spPr>
          <a:xfrm>
            <a:off x="2122200" y="818640"/>
            <a:ext cx="581760" cy="231840"/>
          </a:xfrm>
          <a:custGeom>
            <a:avLst/>
            <a:gdLst/>
            <a:ahLst/>
            <a:cxnLst/>
            <a:rect l="0" t="0" r="r" b="b"/>
            <a:pathLst>
              <a:path w="1616" h="644">
                <a:moveTo>
                  <a:pt x="0" y="643"/>
                </a:moveTo>
                <a:lnTo>
                  <a:pt x="1615" y="0"/>
                </a:lnTo>
                <a:lnTo>
                  <a:pt x="1615" y="12"/>
                </a:lnTo>
                <a:lnTo>
                  <a:pt x="32" y="643"/>
                </a:lnTo>
                <a:lnTo>
                  <a:pt x="0" y="643"/>
                </a:lnTo>
                <a:close/>
              </a:path>
            </a:pathLst>
          </a:custGeom>
          <a:solidFill>
            <a:srgbClr val="FFF9F4"/>
          </a:solidFill>
          <a:ln>
            <a:noFill/>
          </a:ln>
        </p:spPr>
      </p:sp>
      <p:sp>
        <p:nvSpPr>
          <p:cNvPr id="3973" name="Freeform 352"/>
          <p:cNvSpPr/>
          <p:nvPr/>
        </p:nvSpPr>
        <p:spPr>
          <a:xfrm>
            <a:off x="2133720" y="822960"/>
            <a:ext cx="570240" cy="227520"/>
          </a:xfrm>
          <a:custGeom>
            <a:avLst/>
            <a:gdLst/>
            <a:ahLst/>
            <a:cxnLst/>
            <a:rect l="0" t="0" r="r" b="b"/>
            <a:pathLst>
              <a:path w="1584" h="632">
                <a:moveTo>
                  <a:pt x="0" y="631"/>
                </a:moveTo>
                <a:lnTo>
                  <a:pt x="1583" y="0"/>
                </a:lnTo>
                <a:lnTo>
                  <a:pt x="1583" y="13"/>
                </a:lnTo>
                <a:lnTo>
                  <a:pt x="32" y="631"/>
                </a:lnTo>
                <a:lnTo>
                  <a:pt x="0" y="631"/>
                </a:lnTo>
                <a:close/>
              </a:path>
            </a:pathLst>
          </a:custGeom>
          <a:solidFill>
            <a:srgbClr val="FFFAF4"/>
          </a:solidFill>
          <a:ln>
            <a:noFill/>
          </a:ln>
        </p:spPr>
      </p:sp>
      <p:sp>
        <p:nvSpPr>
          <p:cNvPr id="3974" name="Freeform 353"/>
          <p:cNvSpPr/>
          <p:nvPr/>
        </p:nvSpPr>
        <p:spPr>
          <a:xfrm>
            <a:off x="2145240" y="827640"/>
            <a:ext cx="558720" cy="222840"/>
          </a:xfrm>
          <a:custGeom>
            <a:avLst/>
            <a:gdLst/>
            <a:ahLst/>
            <a:cxnLst/>
            <a:rect l="0" t="0" r="r" b="b"/>
            <a:pathLst>
              <a:path w="1552" h="619">
                <a:moveTo>
                  <a:pt x="0" y="618"/>
                </a:moveTo>
                <a:lnTo>
                  <a:pt x="1551" y="0"/>
                </a:lnTo>
                <a:lnTo>
                  <a:pt x="1551" y="12"/>
                </a:lnTo>
                <a:lnTo>
                  <a:pt x="31" y="618"/>
                </a:lnTo>
                <a:lnTo>
                  <a:pt x="0" y="618"/>
                </a:lnTo>
                <a:close/>
              </a:path>
            </a:pathLst>
          </a:custGeom>
          <a:solidFill>
            <a:srgbClr val="FFFAF5"/>
          </a:solidFill>
          <a:ln>
            <a:noFill/>
          </a:ln>
        </p:spPr>
      </p:sp>
      <p:sp>
        <p:nvSpPr>
          <p:cNvPr id="3975" name="Freeform 354"/>
          <p:cNvSpPr/>
          <p:nvPr/>
        </p:nvSpPr>
        <p:spPr>
          <a:xfrm>
            <a:off x="2156400" y="831960"/>
            <a:ext cx="547560" cy="218520"/>
          </a:xfrm>
          <a:custGeom>
            <a:avLst/>
            <a:gdLst/>
            <a:ahLst/>
            <a:cxnLst/>
            <a:rect l="0" t="0" r="r" b="b"/>
            <a:pathLst>
              <a:path w="1521" h="607">
                <a:moveTo>
                  <a:pt x="0" y="606"/>
                </a:moveTo>
                <a:lnTo>
                  <a:pt x="1520" y="0"/>
                </a:lnTo>
                <a:lnTo>
                  <a:pt x="1520" y="26"/>
                </a:lnTo>
                <a:lnTo>
                  <a:pt x="64" y="606"/>
                </a:lnTo>
                <a:lnTo>
                  <a:pt x="0" y="606"/>
                </a:lnTo>
                <a:close/>
              </a:path>
            </a:pathLst>
          </a:custGeom>
          <a:solidFill>
            <a:srgbClr val="FFFAF5"/>
          </a:solidFill>
          <a:ln>
            <a:noFill/>
          </a:ln>
        </p:spPr>
      </p:sp>
      <p:sp>
        <p:nvSpPr>
          <p:cNvPr id="3976" name="Freeform 355"/>
          <p:cNvSpPr/>
          <p:nvPr/>
        </p:nvSpPr>
        <p:spPr>
          <a:xfrm>
            <a:off x="2179440" y="841320"/>
            <a:ext cx="524520" cy="209160"/>
          </a:xfrm>
          <a:custGeom>
            <a:avLst/>
            <a:gdLst/>
            <a:ahLst/>
            <a:cxnLst/>
            <a:rect l="0" t="0" r="r" b="b"/>
            <a:pathLst>
              <a:path w="1457" h="581">
                <a:moveTo>
                  <a:pt x="0" y="580"/>
                </a:moveTo>
                <a:lnTo>
                  <a:pt x="1456" y="0"/>
                </a:lnTo>
                <a:lnTo>
                  <a:pt x="1456" y="25"/>
                </a:lnTo>
                <a:lnTo>
                  <a:pt x="63" y="580"/>
                </a:lnTo>
                <a:lnTo>
                  <a:pt x="0" y="580"/>
                </a:lnTo>
                <a:close/>
              </a:path>
            </a:pathLst>
          </a:custGeom>
          <a:solidFill>
            <a:srgbClr val="FFFAF6"/>
          </a:solidFill>
          <a:ln>
            <a:noFill/>
          </a:ln>
        </p:spPr>
      </p:sp>
      <p:sp>
        <p:nvSpPr>
          <p:cNvPr id="3977" name="Freeform 356"/>
          <p:cNvSpPr/>
          <p:nvPr/>
        </p:nvSpPr>
        <p:spPr>
          <a:xfrm>
            <a:off x="2202120" y="850320"/>
            <a:ext cx="501840" cy="200160"/>
          </a:xfrm>
          <a:custGeom>
            <a:avLst/>
            <a:gdLst/>
            <a:ahLst/>
            <a:cxnLst/>
            <a:rect l="0" t="0" r="r" b="b"/>
            <a:pathLst>
              <a:path w="1394" h="556">
                <a:moveTo>
                  <a:pt x="0" y="555"/>
                </a:moveTo>
                <a:lnTo>
                  <a:pt x="1393" y="0"/>
                </a:lnTo>
                <a:lnTo>
                  <a:pt x="1393" y="12"/>
                </a:lnTo>
                <a:lnTo>
                  <a:pt x="32" y="555"/>
                </a:lnTo>
                <a:lnTo>
                  <a:pt x="0" y="555"/>
                </a:lnTo>
                <a:close/>
              </a:path>
            </a:pathLst>
          </a:custGeom>
          <a:solidFill>
            <a:srgbClr val="FFFBF6"/>
          </a:solidFill>
          <a:ln>
            <a:noFill/>
          </a:ln>
        </p:spPr>
      </p:sp>
      <p:sp>
        <p:nvSpPr>
          <p:cNvPr id="3978" name="Freeform 357"/>
          <p:cNvSpPr/>
          <p:nvPr/>
        </p:nvSpPr>
        <p:spPr>
          <a:xfrm>
            <a:off x="2213640" y="854640"/>
            <a:ext cx="490320" cy="195840"/>
          </a:xfrm>
          <a:custGeom>
            <a:avLst/>
            <a:gdLst/>
            <a:ahLst/>
            <a:cxnLst/>
            <a:rect l="0" t="0" r="r" b="b"/>
            <a:pathLst>
              <a:path w="1362" h="544">
                <a:moveTo>
                  <a:pt x="0" y="543"/>
                </a:moveTo>
                <a:lnTo>
                  <a:pt x="1361" y="0"/>
                </a:lnTo>
                <a:lnTo>
                  <a:pt x="1361" y="13"/>
                </a:lnTo>
                <a:lnTo>
                  <a:pt x="31" y="543"/>
                </a:lnTo>
                <a:lnTo>
                  <a:pt x="0" y="543"/>
                </a:lnTo>
                <a:close/>
              </a:path>
            </a:pathLst>
          </a:custGeom>
          <a:solidFill>
            <a:srgbClr val="FFFBF7"/>
          </a:solidFill>
          <a:ln>
            <a:noFill/>
          </a:ln>
        </p:spPr>
      </p:sp>
      <p:sp>
        <p:nvSpPr>
          <p:cNvPr id="3979" name="Freeform 358"/>
          <p:cNvSpPr/>
          <p:nvPr/>
        </p:nvSpPr>
        <p:spPr>
          <a:xfrm>
            <a:off x="2224800" y="859320"/>
            <a:ext cx="479160" cy="191160"/>
          </a:xfrm>
          <a:custGeom>
            <a:avLst/>
            <a:gdLst/>
            <a:ahLst/>
            <a:cxnLst/>
            <a:rect l="0" t="0" r="r" b="b"/>
            <a:pathLst>
              <a:path w="1331" h="531">
                <a:moveTo>
                  <a:pt x="0" y="530"/>
                </a:moveTo>
                <a:lnTo>
                  <a:pt x="1330" y="0"/>
                </a:lnTo>
                <a:lnTo>
                  <a:pt x="1330" y="25"/>
                </a:lnTo>
                <a:lnTo>
                  <a:pt x="63" y="530"/>
                </a:lnTo>
                <a:lnTo>
                  <a:pt x="0" y="530"/>
                </a:lnTo>
                <a:close/>
              </a:path>
            </a:pathLst>
          </a:custGeom>
          <a:solidFill>
            <a:srgbClr val="FFFBF7"/>
          </a:solidFill>
          <a:ln>
            <a:noFill/>
          </a:ln>
        </p:spPr>
      </p:sp>
      <p:sp>
        <p:nvSpPr>
          <p:cNvPr id="3980" name="Freeform 359"/>
          <p:cNvSpPr/>
          <p:nvPr/>
        </p:nvSpPr>
        <p:spPr>
          <a:xfrm>
            <a:off x="2247480" y="868320"/>
            <a:ext cx="456480" cy="182160"/>
          </a:xfrm>
          <a:custGeom>
            <a:avLst/>
            <a:gdLst/>
            <a:ahLst/>
            <a:cxnLst/>
            <a:rect l="0" t="0" r="r" b="b"/>
            <a:pathLst>
              <a:path w="1268" h="506">
                <a:moveTo>
                  <a:pt x="0" y="505"/>
                </a:moveTo>
                <a:lnTo>
                  <a:pt x="1267" y="0"/>
                </a:lnTo>
                <a:lnTo>
                  <a:pt x="1267" y="25"/>
                </a:lnTo>
                <a:lnTo>
                  <a:pt x="64" y="505"/>
                </a:lnTo>
                <a:lnTo>
                  <a:pt x="0" y="505"/>
                </a:lnTo>
                <a:close/>
              </a:path>
            </a:pathLst>
          </a:custGeom>
          <a:solidFill>
            <a:srgbClr val="FFFBF8"/>
          </a:solidFill>
          <a:ln>
            <a:noFill/>
          </a:ln>
        </p:spPr>
      </p:sp>
      <p:sp>
        <p:nvSpPr>
          <p:cNvPr id="3981" name="Freeform 360"/>
          <p:cNvSpPr/>
          <p:nvPr/>
        </p:nvSpPr>
        <p:spPr>
          <a:xfrm>
            <a:off x="2270520" y="877320"/>
            <a:ext cx="433440" cy="173160"/>
          </a:xfrm>
          <a:custGeom>
            <a:avLst/>
            <a:gdLst/>
            <a:ahLst/>
            <a:cxnLst/>
            <a:rect l="0" t="0" r="r" b="b"/>
            <a:pathLst>
              <a:path w="1204" h="481">
                <a:moveTo>
                  <a:pt x="0" y="480"/>
                </a:moveTo>
                <a:lnTo>
                  <a:pt x="1203" y="0"/>
                </a:lnTo>
                <a:lnTo>
                  <a:pt x="1203" y="26"/>
                </a:lnTo>
                <a:lnTo>
                  <a:pt x="63" y="480"/>
                </a:lnTo>
                <a:lnTo>
                  <a:pt x="0" y="480"/>
                </a:lnTo>
                <a:close/>
              </a:path>
            </a:pathLst>
          </a:custGeom>
          <a:solidFill>
            <a:srgbClr val="FFFCF8"/>
          </a:solidFill>
          <a:ln>
            <a:noFill/>
          </a:ln>
        </p:spPr>
      </p:sp>
      <p:sp>
        <p:nvSpPr>
          <p:cNvPr id="3982" name="Freeform 361"/>
          <p:cNvSpPr/>
          <p:nvPr/>
        </p:nvSpPr>
        <p:spPr>
          <a:xfrm>
            <a:off x="2293200" y="886680"/>
            <a:ext cx="410760" cy="163800"/>
          </a:xfrm>
          <a:custGeom>
            <a:avLst/>
            <a:gdLst/>
            <a:ahLst/>
            <a:cxnLst/>
            <a:rect l="0" t="0" r="r" b="b"/>
            <a:pathLst>
              <a:path w="1141" h="455">
                <a:moveTo>
                  <a:pt x="0" y="454"/>
                </a:moveTo>
                <a:lnTo>
                  <a:pt x="1140" y="0"/>
                </a:lnTo>
                <a:lnTo>
                  <a:pt x="1140" y="25"/>
                </a:lnTo>
                <a:lnTo>
                  <a:pt x="63" y="454"/>
                </a:lnTo>
                <a:lnTo>
                  <a:pt x="0" y="454"/>
                </a:lnTo>
                <a:close/>
              </a:path>
            </a:pathLst>
          </a:custGeom>
          <a:solidFill>
            <a:srgbClr val="FFFCF9"/>
          </a:solidFill>
          <a:ln>
            <a:noFill/>
          </a:ln>
        </p:spPr>
      </p:sp>
      <p:sp>
        <p:nvSpPr>
          <p:cNvPr id="3983" name="Freeform 362"/>
          <p:cNvSpPr/>
          <p:nvPr/>
        </p:nvSpPr>
        <p:spPr>
          <a:xfrm>
            <a:off x="2315880" y="895680"/>
            <a:ext cx="388080" cy="154800"/>
          </a:xfrm>
          <a:custGeom>
            <a:avLst/>
            <a:gdLst/>
            <a:ahLst/>
            <a:cxnLst/>
            <a:rect l="0" t="0" r="r" b="b"/>
            <a:pathLst>
              <a:path w="1078" h="430">
                <a:moveTo>
                  <a:pt x="0" y="429"/>
                </a:moveTo>
                <a:lnTo>
                  <a:pt x="1077" y="0"/>
                </a:lnTo>
                <a:lnTo>
                  <a:pt x="1077" y="12"/>
                </a:lnTo>
                <a:lnTo>
                  <a:pt x="32" y="429"/>
                </a:lnTo>
                <a:lnTo>
                  <a:pt x="0" y="429"/>
                </a:lnTo>
                <a:close/>
              </a:path>
            </a:pathLst>
          </a:custGeom>
          <a:solidFill>
            <a:srgbClr val="FFFCF9"/>
          </a:solidFill>
          <a:ln>
            <a:noFill/>
          </a:ln>
        </p:spPr>
      </p:sp>
      <p:sp>
        <p:nvSpPr>
          <p:cNvPr id="3984" name="Freeform 363"/>
          <p:cNvSpPr/>
          <p:nvPr/>
        </p:nvSpPr>
        <p:spPr>
          <a:xfrm>
            <a:off x="2327400" y="900000"/>
            <a:ext cx="376560" cy="150480"/>
          </a:xfrm>
          <a:custGeom>
            <a:avLst/>
            <a:gdLst/>
            <a:ahLst/>
            <a:cxnLst/>
            <a:rect l="0" t="0" r="r" b="b"/>
            <a:pathLst>
              <a:path w="1046" h="418">
                <a:moveTo>
                  <a:pt x="0" y="417"/>
                </a:moveTo>
                <a:lnTo>
                  <a:pt x="1045" y="0"/>
                </a:lnTo>
                <a:lnTo>
                  <a:pt x="1045" y="13"/>
                </a:lnTo>
                <a:lnTo>
                  <a:pt x="32" y="417"/>
                </a:lnTo>
                <a:lnTo>
                  <a:pt x="0" y="417"/>
                </a:lnTo>
                <a:close/>
              </a:path>
            </a:pathLst>
          </a:custGeom>
          <a:solidFill>
            <a:srgbClr val="FFFCFA"/>
          </a:solidFill>
          <a:ln>
            <a:noFill/>
          </a:ln>
        </p:spPr>
      </p:sp>
      <p:sp>
        <p:nvSpPr>
          <p:cNvPr id="3985" name="Freeform 364"/>
          <p:cNvSpPr/>
          <p:nvPr/>
        </p:nvSpPr>
        <p:spPr>
          <a:xfrm>
            <a:off x="2338920" y="904680"/>
            <a:ext cx="365040" cy="145800"/>
          </a:xfrm>
          <a:custGeom>
            <a:avLst/>
            <a:gdLst/>
            <a:ahLst/>
            <a:cxnLst/>
            <a:rect l="0" t="0" r="r" b="b"/>
            <a:pathLst>
              <a:path w="1014" h="405">
                <a:moveTo>
                  <a:pt x="0" y="404"/>
                </a:moveTo>
                <a:lnTo>
                  <a:pt x="1013" y="0"/>
                </a:lnTo>
                <a:lnTo>
                  <a:pt x="1013" y="25"/>
                </a:lnTo>
                <a:lnTo>
                  <a:pt x="63" y="404"/>
                </a:lnTo>
                <a:lnTo>
                  <a:pt x="0" y="404"/>
                </a:lnTo>
                <a:close/>
              </a:path>
            </a:pathLst>
          </a:custGeom>
          <a:solidFill>
            <a:srgbClr val="FFFCFA"/>
          </a:solidFill>
          <a:ln>
            <a:noFill/>
          </a:ln>
        </p:spPr>
      </p:sp>
      <p:sp>
        <p:nvSpPr>
          <p:cNvPr id="3986" name="Freeform 365"/>
          <p:cNvSpPr/>
          <p:nvPr/>
        </p:nvSpPr>
        <p:spPr>
          <a:xfrm>
            <a:off x="2361600" y="913680"/>
            <a:ext cx="342360" cy="136800"/>
          </a:xfrm>
          <a:custGeom>
            <a:avLst/>
            <a:gdLst/>
            <a:ahLst/>
            <a:cxnLst/>
            <a:rect l="0" t="0" r="r" b="b"/>
            <a:pathLst>
              <a:path w="951" h="380">
                <a:moveTo>
                  <a:pt x="0" y="379"/>
                </a:moveTo>
                <a:lnTo>
                  <a:pt x="950" y="0"/>
                </a:lnTo>
                <a:lnTo>
                  <a:pt x="950" y="13"/>
                </a:lnTo>
                <a:lnTo>
                  <a:pt x="32" y="379"/>
                </a:lnTo>
                <a:lnTo>
                  <a:pt x="0" y="379"/>
                </a:lnTo>
                <a:close/>
              </a:path>
            </a:pathLst>
          </a:custGeom>
          <a:solidFill>
            <a:srgbClr val="FFFDFA"/>
          </a:solidFill>
          <a:ln>
            <a:noFill/>
          </a:ln>
        </p:spPr>
      </p:sp>
      <p:sp>
        <p:nvSpPr>
          <p:cNvPr id="3987" name="Freeform 366"/>
          <p:cNvSpPr/>
          <p:nvPr/>
        </p:nvSpPr>
        <p:spPr>
          <a:xfrm>
            <a:off x="2373120" y="918360"/>
            <a:ext cx="330840" cy="132120"/>
          </a:xfrm>
          <a:custGeom>
            <a:avLst/>
            <a:gdLst/>
            <a:ahLst/>
            <a:cxnLst/>
            <a:rect l="0" t="0" r="r" b="b"/>
            <a:pathLst>
              <a:path w="919" h="367">
                <a:moveTo>
                  <a:pt x="0" y="366"/>
                </a:moveTo>
                <a:lnTo>
                  <a:pt x="918" y="0"/>
                </a:lnTo>
                <a:lnTo>
                  <a:pt x="918" y="12"/>
                </a:lnTo>
                <a:lnTo>
                  <a:pt x="31" y="366"/>
                </a:lnTo>
                <a:lnTo>
                  <a:pt x="0" y="366"/>
                </a:lnTo>
                <a:close/>
              </a:path>
            </a:pathLst>
          </a:custGeom>
          <a:solidFill>
            <a:srgbClr val="FFFDFB"/>
          </a:solidFill>
          <a:ln>
            <a:noFill/>
          </a:ln>
        </p:spPr>
      </p:sp>
      <p:sp>
        <p:nvSpPr>
          <p:cNvPr id="3988" name="Freeform 367"/>
          <p:cNvSpPr/>
          <p:nvPr/>
        </p:nvSpPr>
        <p:spPr>
          <a:xfrm>
            <a:off x="2384280" y="922680"/>
            <a:ext cx="319680" cy="127800"/>
          </a:xfrm>
          <a:custGeom>
            <a:avLst/>
            <a:gdLst/>
            <a:ahLst/>
            <a:cxnLst/>
            <a:rect l="0" t="0" r="r" b="b"/>
            <a:pathLst>
              <a:path w="888" h="355">
                <a:moveTo>
                  <a:pt x="0" y="354"/>
                </a:moveTo>
                <a:lnTo>
                  <a:pt x="887" y="0"/>
                </a:lnTo>
                <a:lnTo>
                  <a:pt x="887" y="51"/>
                </a:lnTo>
                <a:lnTo>
                  <a:pt x="128" y="354"/>
                </a:lnTo>
                <a:lnTo>
                  <a:pt x="0" y="354"/>
                </a:lnTo>
                <a:close/>
              </a:path>
            </a:pathLst>
          </a:custGeom>
          <a:solidFill>
            <a:srgbClr val="FFFDFB"/>
          </a:solidFill>
          <a:ln>
            <a:noFill/>
          </a:ln>
        </p:spPr>
      </p:sp>
      <p:sp>
        <p:nvSpPr>
          <p:cNvPr id="3989" name="Freeform 368"/>
          <p:cNvSpPr/>
          <p:nvPr/>
        </p:nvSpPr>
        <p:spPr>
          <a:xfrm>
            <a:off x="2430000" y="941040"/>
            <a:ext cx="273960" cy="109440"/>
          </a:xfrm>
          <a:custGeom>
            <a:avLst/>
            <a:gdLst/>
            <a:ahLst/>
            <a:cxnLst/>
            <a:rect l="0" t="0" r="r" b="b"/>
            <a:pathLst>
              <a:path w="761" h="304">
                <a:moveTo>
                  <a:pt x="0" y="303"/>
                </a:moveTo>
                <a:lnTo>
                  <a:pt x="760" y="0"/>
                </a:lnTo>
                <a:lnTo>
                  <a:pt x="760" y="25"/>
                </a:lnTo>
                <a:lnTo>
                  <a:pt x="63" y="303"/>
                </a:lnTo>
                <a:lnTo>
                  <a:pt x="0" y="303"/>
                </a:lnTo>
                <a:close/>
              </a:path>
            </a:pathLst>
          </a:custGeom>
          <a:solidFill>
            <a:srgbClr val="FFFDFC"/>
          </a:solidFill>
          <a:ln>
            <a:noFill/>
          </a:ln>
        </p:spPr>
      </p:sp>
      <p:sp>
        <p:nvSpPr>
          <p:cNvPr id="3990" name="Freeform 369"/>
          <p:cNvSpPr/>
          <p:nvPr/>
        </p:nvSpPr>
        <p:spPr>
          <a:xfrm>
            <a:off x="2452680" y="950040"/>
            <a:ext cx="251280" cy="100440"/>
          </a:xfrm>
          <a:custGeom>
            <a:avLst/>
            <a:gdLst/>
            <a:ahLst/>
            <a:cxnLst/>
            <a:rect l="0" t="0" r="r" b="b"/>
            <a:pathLst>
              <a:path w="698" h="279">
                <a:moveTo>
                  <a:pt x="0" y="278"/>
                </a:moveTo>
                <a:lnTo>
                  <a:pt x="697" y="0"/>
                </a:lnTo>
                <a:lnTo>
                  <a:pt x="697" y="13"/>
                </a:lnTo>
                <a:lnTo>
                  <a:pt x="32" y="278"/>
                </a:lnTo>
                <a:lnTo>
                  <a:pt x="0" y="278"/>
                </a:lnTo>
                <a:close/>
              </a:path>
            </a:pathLst>
          </a:custGeom>
          <a:solidFill>
            <a:srgbClr val="FFFDFC"/>
          </a:solidFill>
          <a:ln>
            <a:noFill/>
          </a:ln>
        </p:spPr>
      </p:sp>
      <p:sp>
        <p:nvSpPr>
          <p:cNvPr id="3991" name="Freeform 370"/>
          <p:cNvSpPr/>
          <p:nvPr/>
        </p:nvSpPr>
        <p:spPr>
          <a:xfrm>
            <a:off x="2464200" y="954720"/>
            <a:ext cx="239760" cy="95760"/>
          </a:xfrm>
          <a:custGeom>
            <a:avLst/>
            <a:gdLst/>
            <a:ahLst/>
            <a:cxnLst/>
            <a:rect l="0" t="0" r="r" b="b"/>
            <a:pathLst>
              <a:path w="666" h="266">
                <a:moveTo>
                  <a:pt x="0" y="265"/>
                </a:moveTo>
                <a:lnTo>
                  <a:pt x="665" y="0"/>
                </a:lnTo>
                <a:lnTo>
                  <a:pt x="665" y="12"/>
                </a:lnTo>
                <a:lnTo>
                  <a:pt x="31" y="265"/>
                </a:lnTo>
                <a:lnTo>
                  <a:pt x="0" y="265"/>
                </a:lnTo>
                <a:close/>
              </a:path>
            </a:pathLst>
          </a:custGeom>
          <a:solidFill>
            <a:srgbClr val="FFFEFC"/>
          </a:solidFill>
          <a:ln>
            <a:noFill/>
          </a:ln>
        </p:spPr>
      </p:sp>
      <p:sp>
        <p:nvSpPr>
          <p:cNvPr id="3992" name="Freeform 371"/>
          <p:cNvSpPr/>
          <p:nvPr/>
        </p:nvSpPr>
        <p:spPr>
          <a:xfrm>
            <a:off x="2475360" y="959040"/>
            <a:ext cx="228600" cy="91440"/>
          </a:xfrm>
          <a:custGeom>
            <a:avLst/>
            <a:gdLst/>
            <a:ahLst/>
            <a:cxnLst/>
            <a:rect l="0" t="0" r="r" b="b"/>
            <a:pathLst>
              <a:path w="635" h="254">
                <a:moveTo>
                  <a:pt x="0" y="253"/>
                </a:moveTo>
                <a:lnTo>
                  <a:pt x="634" y="0"/>
                </a:lnTo>
                <a:lnTo>
                  <a:pt x="634" y="25"/>
                </a:lnTo>
                <a:lnTo>
                  <a:pt x="64" y="253"/>
                </a:lnTo>
                <a:lnTo>
                  <a:pt x="0" y="253"/>
                </a:lnTo>
                <a:close/>
              </a:path>
            </a:pathLst>
          </a:custGeom>
          <a:solidFill>
            <a:srgbClr val="FFFEFC"/>
          </a:solidFill>
          <a:ln>
            <a:noFill/>
          </a:ln>
        </p:spPr>
      </p:sp>
      <p:sp>
        <p:nvSpPr>
          <p:cNvPr id="3993" name="Freeform 372"/>
          <p:cNvSpPr/>
          <p:nvPr/>
        </p:nvSpPr>
        <p:spPr>
          <a:xfrm>
            <a:off x="2498400" y="968040"/>
            <a:ext cx="205560" cy="82440"/>
          </a:xfrm>
          <a:custGeom>
            <a:avLst/>
            <a:gdLst/>
            <a:ahLst/>
            <a:cxnLst/>
            <a:rect l="0" t="0" r="r" b="b"/>
            <a:pathLst>
              <a:path w="571" h="229">
                <a:moveTo>
                  <a:pt x="0" y="228"/>
                </a:moveTo>
                <a:lnTo>
                  <a:pt x="570" y="0"/>
                </a:lnTo>
                <a:lnTo>
                  <a:pt x="570" y="26"/>
                </a:lnTo>
                <a:lnTo>
                  <a:pt x="63" y="228"/>
                </a:lnTo>
                <a:lnTo>
                  <a:pt x="0" y="228"/>
                </a:lnTo>
                <a:close/>
              </a:path>
            </a:pathLst>
          </a:custGeom>
          <a:solidFill>
            <a:srgbClr val="FFFEFD"/>
          </a:solidFill>
          <a:ln>
            <a:noFill/>
          </a:ln>
        </p:spPr>
      </p:sp>
      <p:sp>
        <p:nvSpPr>
          <p:cNvPr id="3994" name="Freeform 373"/>
          <p:cNvSpPr/>
          <p:nvPr/>
        </p:nvSpPr>
        <p:spPr>
          <a:xfrm>
            <a:off x="2521080" y="977400"/>
            <a:ext cx="182880" cy="73080"/>
          </a:xfrm>
          <a:custGeom>
            <a:avLst/>
            <a:gdLst/>
            <a:ahLst/>
            <a:cxnLst/>
            <a:rect l="0" t="0" r="r" b="b"/>
            <a:pathLst>
              <a:path w="508" h="203">
                <a:moveTo>
                  <a:pt x="0" y="202"/>
                </a:moveTo>
                <a:lnTo>
                  <a:pt x="507" y="0"/>
                </a:lnTo>
                <a:lnTo>
                  <a:pt x="507" y="25"/>
                </a:lnTo>
                <a:lnTo>
                  <a:pt x="63" y="202"/>
                </a:lnTo>
                <a:lnTo>
                  <a:pt x="0" y="202"/>
                </a:lnTo>
                <a:close/>
              </a:path>
            </a:pathLst>
          </a:custGeom>
          <a:solidFill>
            <a:srgbClr val="FFFEFD"/>
          </a:solidFill>
          <a:ln>
            <a:noFill/>
          </a:ln>
        </p:spPr>
      </p:sp>
      <p:sp>
        <p:nvSpPr>
          <p:cNvPr id="3995" name="Freeform 374"/>
          <p:cNvSpPr/>
          <p:nvPr/>
        </p:nvSpPr>
        <p:spPr>
          <a:xfrm>
            <a:off x="2543760" y="986400"/>
            <a:ext cx="160200" cy="64080"/>
          </a:xfrm>
          <a:custGeom>
            <a:avLst/>
            <a:gdLst/>
            <a:ahLst/>
            <a:cxnLst/>
            <a:rect l="0" t="0" r="r" b="b"/>
            <a:pathLst>
              <a:path w="445" h="178">
                <a:moveTo>
                  <a:pt x="0" y="177"/>
                </a:moveTo>
                <a:lnTo>
                  <a:pt x="444" y="0"/>
                </a:lnTo>
                <a:lnTo>
                  <a:pt x="444" y="12"/>
                </a:lnTo>
                <a:lnTo>
                  <a:pt x="32" y="177"/>
                </a:lnTo>
                <a:lnTo>
                  <a:pt x="0" y="177"/>
                </a:lnTo>
                <a:close/>
              </a:path>
            </a:pathLst>
          </a:custGeom>
          <a:solidFill>
            <a:srgbClr val="FFFEFD"/>
          </a:solidFill>
          <a:ln>
            <a:noFill/>
          </a:ln>
        </p:spPr>
      </p:sp>
      <p:sp>
        <p:nvSpPr>
          <p:cNvPr id="3996" name="Freeform 375"/>
          <p:cNvSpPr/>
          <p:nvPr/>
        </p:nvSpPr>
        <p:spPr>
          <a:xfrm>
            <a:off x="2555280" y="990720"/>
            <a:ext cx="148680" cy="59760"/>
          </a:xfrm>
          <a:custGeom>
            <a:avLst/>
            <a:gdLst/>
            <a:ahLst/>
            <a:cxnLst/>
            <a:rect l="0" t="0" r="r" b="b"/>
            <a:pathLst>
              <a:path w="413" h="166">
                <a:moveTo>
                  <a:pt x="0" y="165"/>
                </a:moveTo>
                <a:lnTo>
                  <a:pt x="412" y="0"/>
                </a:lnTo>
                <a:lnTo>
                  <a:pt x="412" y="13"/>
                </a:lnTo>
                <a:lnTo>
                  <a:pt x="32" y="165"/>
                </a:lnTo>
                <a:lnTo>
                  <a:pt x="0" y="165"/>
                </a:lnTo>
                <a:close/>
              </a:path>
            </a:pathLst>
          </a:custGeom>
          <a:solidFill>
            <a:srgbClr val="FFFEFE"/>
          </a:solidFill>
          <a:ln>
            <a:noFill/>
          </a:ln>
        </p:spPr>
      </p:sp>
      <p:sp>
        <p:nvSpPr>
          <p:cNvPr id="3997" name="Freeform 376"/>
          <p:cNvSpPr/>
          <p:nvPr/>
        </p:nvSpPr>
        <p:spPr>
          <a:xfrm>
            <a:off x="2566800" y="995400"/>
            <a:ext cx="137160" cy="55080"/>
          </a:xfrm>
          <a:custGeom>
            <a:avLst/>
            <a:gdLst/>
            <a:ahLst/>
            <a:cxnLst/>
            <a:rect l="0" t="0" r="r" b="b"/>
            <a:pathLst>
              <a:path w="381" h="153">
                <a:moveTo>
                  <a:pt x="0" y="152"/>
                </a:moveTo>
                <a:lnTo>
                  <a:pt x="380" y="0"/>
                </a:lnTo>
                <a:lnTo>
                  <a:pt x="380" y="25"/>
                </a:lnTo>
                <a:lnTo>
                  <a:pt x="63" y="152"/>
                </a:lnTo>
                <a:lnTo>
                  <a:pt x="0" y="152"/>
                </a:lnTo>
                <a:close/>
              </a:path>
            </a:pathLst>
          </a:custGeom>
          <a:solidFill>
            <a:srgbClr val="FFFEFE"/>
          </a:solidFill>
          <a:ln>
            <a:noFill/>
          </a:ln>
        </p:spPr>
      </p:sp>
      <p:sp>
        <p:nvSpPr>
          <p:cNvPr id="3998" name="Freeform 377"/>
          <p:cNvSpPr/>
          <p:nvPr/>
        </p:nvSpPr>
        <p:spPr>
          <a:xfrm>
            <a:off x="2589480" y="1004400"/>
            <a:ext cx="114480" cy="46080"/>
          </a:xfrm>
          <a:custGeom>
            <a:avLst/>
            <a:gdLst/>
            <a:ahLst/>
            <a:cxnLst/>
            <a:rect l="0" t="0" r="r" b="b"/>
            <a:pathLst>
              <a:path w="318" h="128">
                <a:moveTo>
                  <a:pt x="0" y="127"/>
                </a:moveTo>
                <a:lnTo>
                  <a:pt x="317" y="0"/>
                </a:lnTo>
                <a:lnTo>
                  <a:pt x="317" y="13"/>
                </a:lnTo>
                <a:lnTo>
                  <a:pt x="32" y="127"/>
                </a:lnTo>
                <a:lnTo>
                  <a:pt x="0" y="127"/>
                </a:lnTo>
                <a:close/>
              </a:path>
            </a:pathLst>
          </a:custGeom>
          <a:solidFill>
            <a:srgbClr val="FFFEFE"/>
          </a:solidFill>
          <a:ln>
            <a:noFill/>
          </a:ln>
        </p:spPr>
      </p:sp>
      <p:sp>
        <p:nvSpPr>
          <p:cNvPr id="3999" name="Freeform 378"/>
          <p:cNvSpPr/>
          <p:nvPr/>
        </p:nvSpPr>
        <p:spPr>
          <a:xfrm>
            <a:off x="2601000" y="1009080"/>
            <a:ext cx="102960" cy="41400"/>
          </a:xfrm>
          <a:custGeom>
            <a:avLst/>
            <a:gdLst/>
            <a:ahLst/>
            <a:cxnLst/>
            <a:rect l="0" t="0" r="r" b="b"/>
            <a:pathLst>
              <a:path w="286" h="115">
                <a:moveTo>
                  <a:pt x="0" y="114"/>
                </a:moveTo>
                <a:lnTo>
                  <a:pt x="285" y="0"/>
                </a:lnTo>
                <a:lnTo>
                  <a:pt x="285" y="12"/>
                </a:lnTo>
                <a:lnTo>
                  <a:pt x="32" y="114"/>
                </a:lnTo>
                <a:lnTo>
                  <a:pt x="0" y="114"/>
                </a:lnTo>
                <a:close/>
              </a:path>
            </a:pathLst>
          </a:custGeom>
          <a:solidFill>
            <a:srgbClr val="FFFFFE"/>
          </a:solidFill>
          <a:ln>
            <a:noFill/>
          </a:ln>
        </p:spPr>
      </p:sp>
      <p:sp>
        <p:nvSpPr>
          <p:cNvPr id="4000" name="Freeform 379"/>
          <p:cNvSpPr/>
          <p:nvPr/>
        </p:nvSpPr>
        <p:spPr>
          <a:xfrm>
            <a:off x="2612160" y="1013400"/>
            <a:ext cx="91800" cy="37080"/>
          </a:xfrm>
          <a:custGeom>
            <a:avLst/>
            <a:gdLst/>
            <a:ahLst/>
            <a:cxnLst/>
            <a:rect l="0" t="0" r="r" b="b"/>
            <a:pathLst>
              <a:path w="255" h="103">
                <a:moveTo>
                  <a:pt x="0" y="102"/>
                </a:moveTo>
                <a:lnTo>
                  <a:pt x="254" y="0"/>
                </a:lnTo>
                <a:lnTo>
                  <a:pt x="254" y="26"/>
                </a:lnTo>
                <a:lnTo>
                  <a:pt x="64" y="102"/>
                </a:lnTo>
                <a:lnTo>
                  <a:pt x="0" y="102"/>
                </a:lnTo>
                <a:close/>
              </a:path>
            </a:pathLst>
          </a:custGeom>
          <a:solidFill>
            <a:srgbClr val="FFFFFE"/>
          </a:solidFill>
          <a:ln>
            <a:noFill/>
          </a:ln>
        </p:spPr>
      </p:sp>
      <p:sp>
        <p:nvSpPr>
          <p:cNvPr id="4001" name="Freeform 380"/>
          <p:cNvSpPr/>
          <p:nvPr/>
        </p:nvSpPr>
        <p:spPr>
          <a:xfrm>
            <a:off x="2635200" y="1022760"/>
            <a:ext cx="68760" cy="27720"/>
          </a:xfrm>
          <a:custGeom>
            <a:avLst/>
            <a:gdLst/>
            <a:ahLst/>
            <a:cxnLst/>
            <a:rect l="0" t="0" r="r" b="b"/>
            <a:pathLst>
              <a:path w="191" h="77">
                <a:moveTo>
                  <a:pt x="0" y="76"/>
                </a:moveTo>
                <a:lnTo>
                  <a:pt x="190" y="0"/>
                </a:lnTo>
                <a:lnTo>
                  <a:pt x="190" y="12"/>
                </a:lnTo>
                <a:lnTo>
                  <a:pt x="31" y="76"/>
                </a:lnTo>
                <a:lnTo>
                  <a:pt x="0" y="76"/>
                </a:lnTo>
                <a:close/>
              </a:path>
            </a:pathLst>
          </a:custGeom>
          <a:solidFill>
            <a:srgbClr val="FFFFFE"/>
          </a:solidFill>
          <a:ln>
            <a:noFill/>
          </a:ln>
        </p:spPr>
      </p:sp>
      <p:sp>
        <p:nvSpPr>
          <p:cNvPr id="4002" name="Freeform 381"/>
          <p:cNvSpPr/>
          <p:nvPr/>
        </p:nvSpPr>
        <p:spPr>
          <a:xfrm>
            <a:off x="2646360" y="1027080"/>
            <a:ext cx="57600" cy="23400"/>
          </a:xfrm>
          <a:custGeom>
            <a:avLst/>
            <a:gdLst/>
            <a:ahLst/>
            <a:cxnLst/>
            <a:rect l="0" t="0" r="r" b="b"/>
            <a:pathLst>
              <a:path w="160" h="65">
                <a:moveTo>
                  <a:pt x="0" y="64"/>
                </a:moveTo>
                <a:lnTo>
                  <a:pt x="159" y="0"/>
                </a:lnTo>
                <a:lnTo>
                  <a:pt x="159" y="13"/>
                </a:lnTo>
                <a:lnTo>
                  <a:pt x="32" y="64"/>
                </a:lnTo>
                <a:lnTo>
                  <a:pt x="0" y="64"/>
                </a:lnTo>
                <a:close/>
              </a:path>
            </a:pathLst>
          </a:custGeom>
          <a:solidFill>
            <a:srgbClr val="FFFFFF"/>
          </a:solidFill>
          <a:ln>
            <a:noFill/>
          </a:ln>
        </p:spPr>
      </p:sp>
      <p:sp>
        <p:nvSpPr>
          <p:cNvPr id="4003" name="Freeform 382"/>
          <p:cNvSpPr/>
          <p:nvPr/>
        </p:nvSpPr>
        <p:spPr>
          <a:xfrm>
            <a:off x="2657880" y="1031760"/>
            <a:ext cx="46080" cy="18720"/>
          </a:xfrm>
          <a:custGeom>
            <a:avLst/>
            <a:gdLst/>
            <a:ahLst/>
            <a:cxnLst/>
            <a:rect l="0" t="0" r="r" b="b"/>
            <a:pathLst>
              <a:path w="128" h="52">
                <a:moveTo>
                  <a:pt x="0" y="51"/>
                </a:moveTo>
                <a:lnTo>
                  <a:pt x="127" y="0"/>
                </a:lnTo>
                <a:lnTo>
                  <a:pt x="127" y="51"/>
                </a:lnTo>
                <a:lnTo>
                  <a:pt x="0" y="51"/>
                </a:lnTo>
                <a:close/>
              </a:path>
            </a:pathLst>
          </a:custGeom>
          <a:solidFill>
            <a:srgbClr val="FFFFFF"/>
          </a:solidFill>
          <a:ln>
            <a:noFill/>
          </a:ln>
        </p:spPr>
      </p:sp>
      <p:sp>
        <p:nvSpPr>
          <p:cNvPr id="4004" name="Freeform 383"/>
          <p:cNvSpPr/>
          <p:nvPr/>
        </p:nvSpPr>
        <p:spPr>
          <a:xfrm>
            <a:off x="772560" y="476280"/>
            <a:ext cx="18720" cy="7200"/>
          </a:xfrm>
          <a:custGeom>
            <a:avLst/>
            <a:gdLst/>
            <a:ahLst/>
            <a:cxnLst/>
            <a:rect l="0" t="0" r="r" b="b"/>
            <a:pathLst>
              <a:path w="52" h="20">
                <a:moveTo>
                  <a:pt x="0" y="19"/>
                </a:moveTo>
                <a:lnTo>
                  <a:pt x="0" y="0"/>
                </a:lnTo>
                <a:lnTo>
                  <a:pt x="51" y="19"/>
                </a:lnTo>
                <a:lnTo>
                  <a:pt x="0" y="19"/>
                </a:lnTo>
                <a:close/>
              </a:path>
            </a:pathLst>
          </a:custGeom>
          <a:solidFill>
            <a:srgbClr val="3891A7"/>
          </a:solidFill>
          <a:ln>
            <a:noFill/>
          </a:ln>
        </p:spPr>
      </p:sp>
      <p:sp>
        <p:nvSpPr>
          <p:cNvPr id="4005" name="Freeform 384"/>
          <p:cNvSpPr/>
          <p:nvPr/>
        </p:nvSpPr>
        <p:spPr>
          <a:xfrm>
            <a:off x="772560" y="472680"/>
            <a:ext cx="27720" cy="10800"/>
          </a:xfrm>
          <a:custGeom>
            <a:avLst/>
            <a:gdLst/>
            <a:ahLst/>
            <a:cxnLst/>
            <a:rect l="0" t="0" r="r" b="b"/>
            <a:pathLst>
              <a:path w="77" h="30">
                <a:moveTo>
                  <a:pt x="50" y="29"/>
                </a:moveTo>
                <a:lnTo>
                  <a:pt x="0" y="10"/>
                </a:lnTo>
                <a:lnTo>
                  <a:pt x="0" y="0"/>
                </a:lnTo>
                <a:lnTo>
                  <a:pt x="76" y="29"/>
                </a:lnTo>
                <a:lnTo>
                  <a:pt x="50" y="29"/>
                </a:lnTo>
                <a:close/>
              </a:path>
            </a:pathLst>
          </a:custGeom>
          <a:solidFill>
            <a:srgbClr val="3991A7"/>
          </a:solidFill>
          <a:ln>
            <a:noFill/>
          </a:ln>
        </p:spPr>
      </p:sp>
      <p:sp>
        <p:nvSpPr>
          <p:cNvPr id="4006" name="Freeform 385"/>
          <p:cNvSpPr/>
          <p:nvPr/>
        </p:nvSpPr>
        <p:spPr>
          <a:xfrm>
            <a:off x="772560" y="469440"/>
            <a:ext cx="36720" cy="14040"/>
          </a:xfrm>
          <a:custGeom>
            <a:avLst/>
            <a:gdLst/>
            <a:ahLst/>
            <a:cxnLst/>
            <a:rect l="0" t="0" r="r" b="b"/>
            <a:pathLst>
              <a:path w="102" h="39">
                <a:moveTo>
                  <a:pt x="76" y="38"/>
                </a:moveTo>
                <a:lnTo>
                  <a:pt x="0" y="9"/>
                </a:lnTo>
                <a:lnTo>
                  <a:pt x="0" y="0"/>
                </a:lnTo>
                <a:lnTo>
                  <a:pt x="101" y="38"/>
                </a:lnTo>
                <a:lnTo>
                  <a:pt x="76" y="38"/>
                </a:lnTo>
                <a:close/>
              </a:path>
            </a:pathLst>
          </a:custGeom>
          <a:solidFill>
            <a:srgbClr val="3A91A7"/>
          </a:solidFill>
          <a:ln>
            <a:noFill/>
          </a:ln>
        </p:spPr>
      </p:sp>
      <p:sp>
        <p:nvSpPr>
          <p:cNvPr id="4007" name="Freeform 386"/>
          <p:cNvSpPr/>
          <p:nvPr/>
        </p:nvSpPr>
        <p:spPr>
          <a:xfrm>
            <a:off x="772560" y="465840"/>
            <a:ext cx="45720" cy="17640"/>
          </a:xfrm>
          <a:custGeom>
            <a:avLst/>
            <a:gdLst/>
            <a:ahLst/>
            <a:cxnLst/>
            <a:rect l="0" t="0" r="r" b="b"/>
            <a:pathLst>
              <a:path w="127" h="49">
                <a:moveTo>
                  <a:pt x="101" y="48"/>
                </a:moveTo>
                <a:lnTo>
                  <a:pt x="0" y="10"/>
                </a:lnTo>
                <a:lnTo>
                  <a:pt x="0" y="0"/>
                </a:lnTo>
                <a:lnTo>
                  <a:pt x="126" y="48"/>
                </a:lnTo>
                <a:lnTo>
                  <a:pt x="101" y="48"/>
                </a:lnTo>
                <a:close/>
              </a:path>
            </a:pathLst>
          </a:custGeom>
          <a:solidFill>
            <a:srgbClr val="3B92A7"/>
          </a:solidFill>
          <a:ln>
            <a:noFill/>
          </a:ln>
        </p:spPr>
      </p:sp>
      <p:sp>
        <p:nvSpPr>
          <p:cNvPr id="4008" name="Freeform 387"/>
          <p:cNvSpPr/>
          <p:nvPr/>
        </p:nvSpPr>
        <p:spPr>
          <a:xfrm>
            <a:off x="772560" y="462600"/>
            <a:ext cx="54720" cy="20880"/>
          </a:xfrm>
          <a:custGeom>
            <a:avLst/>
            <a:gdLst/>
            <a:ahLst/>
            <a:cxnLst/>
            <a:rect l="0" t="0" r="r" b="b"/>
            <a:pathLst>
              <a:path w="152" h="58">
                <a:moveTo>
                  <a:pt x="126" y="57"/>
                </a:moveTo>
                <a:lnTo>
                  <a:pt x="0" y="9"/>
                </a:lnTo>
                <a:lnTo>
                  <a:pt x="0" y="0"/>
                </a:lnTo>
                <a:lnTo>
                  <a:pt x="151" y="57"/>
                </a:lnTo>
                <a:lnTo>
                  <a:pt x="126" y="57"/>
                </a:lnTo>
                <a:close/>
              </a:path>
            </a:pathLst>
          </a:custGeom>
          <a:solidFill>
            <a:srgbClr val="3B92A8"/>
          </a:solidFill>
          <a:ln>
            <a:noFill/>
          </a:ln>
        </p:spPr>
      </p:sp>
      <p:sp>
        <p:nvSpPr>
          <p:cNvPr id="4009" name="Freeform 388"/>
          <p:cNvSpPr/>
          <p:nvPr/>
        </p:nvSpPr>
        <p:spPr>
          <a:xfrm>
            <a:off x="772560" y="455760"/>
            <a:ext cx="72720" cy="27720"/>
          </a:xfrm>
          <a:custGeom>
            <a:avLst/>
            <a:gdLst/>
            <a:ahLst/>
            <a:cxnLst/>
            <a:rect l="0" t="0" r="r" b="b"/>
            <a:pathLst>
              <a:path w="202" h="77">
                <a:moveTo>
                  <a:pt x="150" y="76"/>
                </a:moveTo>
                <a:lnTo>
                  <a:pt x="0" y="19"/>
                </a:lnTo>
                <a:lnTo>
                  <a:pt x="0" y="0"/>
                </a:lnTo>
                <a:lnTo>
                  <a:pt x="201" y="76"/>
                </a:lnTo>
                <a:lnTo>
                  <a:pt x="150" y="76"/>
                </a:lnTo>
                <a:close/>
              </a:path>
            </a:pathLst>
          </a:custGeom>
          <a:solidFill>
            <a:srgbClr val="3C92A8"/>
          </a:solidFill>
          <a:ln>
            <a:noFill/>
          </a:ln>
        </p:spPr>
      </p:sp>
      <p:sp>
        <p:nvSpPr>
          <p:cNvPr id="4010" name="Freeform 389"/>
          <p:cNvSpPr/>
          <p:nvPr/>
        </p:nvSpPr>
        <p:spPr>
          <a:xfrm>
            <a:off x="772560" y="452160"/>
            <a:ext cx="81720" cy="31320"/>
          </a:xfrm>
          <a:custGeom>
            <a:avLst/>
            <a:gdLst/>
            <a:ahLst/>
            <a:cxnLst/>
            <a:rect l="0" t="0" r="r" b="b"/>
            <a:pathLst>
              <a:path w="227" h="87">
                <a:moveTo>
                  <a:pt x="200" y="86"/>
                </a:moveTo>
                <a:lnTo>
                  <a:pt x="0" y="10"/>
                </a:lnTo>
                <a:lnTo>
                  <a:pt x="0" y="0"/>
                </a:lnTo>
                <a:lnTo>
                  <a:pt x="226" y="86"/>
                </a:lnTo>
                <a:lnTo>
                  <a:pt x="200" y="86"/>
                </a:lnTo>
                <a:close/>
              </a:path>
            </a:pathLst>
          </a:custGeom>
          <a:solidFill>
            <a:srgbClr val="3D92A8"/>
          </a:solidFill>
          <a:ln>
            <a:noFill/>
          </a:ln>
        </p:spPr>
      </p:sp>
      <p:sp>
        <p:nvSpPr>
          <p:cNvPr id="4011" name="Freeform 390"/>
          <p:cNvSpPr/>
          <p:nvPr/>
        </p:nvSpPr>
        <p:spPr>
          <a:xfrm>
            <a:off x="772560" y="448920"/>
            <a:ext cx="90720" cy="34560"/>
          </a:xfrm>
          <a:custGeom>
            <a:avLst/>
            <a:gdLst/>
            <a:ahLst/>
            <a:cxnLst/>
            <a:rect l="0" t="0" r="r" b="b"/>
            <a:pathLst>
              <a:path w="252" h="96">
                <a:moveTo>
                  <a:pt x="225" y="95"/>
                </a:moveTo>
                <a:lnTo>
                  <a:pt x="0" y="9"/>
                </a:lnTo>
                <a:lnTo>
                  <a:pt x="0" y="0"/>
                </a:lnTo>
                <a:lnTo>
                  <a:pt x="251" y="95"/>
                </a:lnTo>
                <a:lnTo>
                  <a:pt x="225" y="95"/>
                </a:lnTo>
                <a:close/>
              </a:path>
            </a:pathLst>
          </a:custGeom>
          <a:solidFill>
            <a:srgbClr val="3E92A8"/>
          </a:solidFill>
          <a:ln>
            <a:noFill/>
          </a:ln>
        </p:spPr>
      </p:sp>
      <p:sp>
        <p:nvSpPr>
          <p:cNvPr id="4012" name="Freeform 391"/>
          <p:cNvSpPr/>
          <p:nvPr/>
        </p:nvSpPr>
        <p:spPr>
          <a:xfrm>
            <a:off x="772560" y="442080"/>
            <a:ext cx="109080" cy="41400"/>
          </a:xfrm>
          <a:custGeom>
            <a:avLst/>
            <a:gdLst/>
            <a:ahLst/>
            <a:cxnLst/>
            <a:rect l="0" t="0" r="r" b="b"/>
            <a:pathLst>
              <a:path w="303" h="115">
                <a:moveTo>
                  <a:pt x="251" y="114"/>
                </a:moveTo>
                <a:lnTo>
                  <a:pt x="0" y="19"/>
                </a:lnTo>
                <a:lnTo>
                  <a:pt x="0" y="0"/>
                </a:lnTo>
                <a:lnTo>
                  <a:pt x="302" y="114"/>
                </a:lnTo>
                <a:lnTo>
                  <a:pt x="251" y="114"/>
                </a:lnTo>
                <a:close/>
              </a:path>
            </a:pathLst>
          </a:custGeom>
          <a:solidFill>
            <a:srgbClr val="3F93A8"/>
          </a:solidFill>
          <a:ln>
            <a:noFill/>
          </a:ln>
        </p:spPr>
      </p:sp>
      <p:sp>
        <p:nvSpPr>
          <p:cNvPr id="4013" name="Freeform 392"/>
          <p:cNvSpPr/>
          <p:nvPr/>
        </p:nvSpPr>
        <p:spPr>
          <a:xfrm>
            <a:off x="772560" y="438480"/>
            <a:ext cx="118080" cy="45000"/>
          </a:xfrm>
          <a:custGeom>
            <a:avLst/>
            <a:gdLst/>
            <a:ahLst/>
            <a:cxnLst/>
            <a:rect l="0" t="0" r="r" b="b"/>
            <a:pathLst>
              <a:path w="328" h="125">
                <a:moveTo>
                  <a:pt x="302" y="124"/>
                </a:moveTo>
                <a:lnTo>
                  <a:pt x="0" y="10"/>
                </a:lnTo>
                <a:lnTo>
                  <a:pt x="0" y="0"/>
                </a:lnTo>
                <a:lnTo>
                  <a:pt x="327" y="124"/>
                </a:lnTo>
                <a:lnTo>
                  <a:pt x="302" y="124"/>
                </a:lnTo>
                <a:close/>
              </a:path>
            </a:pathLst>
          </a:custGeom>
          <a:solidFill>
            <a:srgbClr val="4093A8"/>
          </a:solidFill>
          <a:ln>
            <a:noFill/>
          </a:ln>
        </p:spPr>
      </p:sp>
      <p:sp>
        <p:nvSpPr>
          <p:cNvPr id="4014" name="Freeform 393"/>
          <p:cNvSpPr/>
          <p:nvPr/>
        </p:nvSpPr>
        <p:spPr>
          <a:xfrm>
            <a:off x="772560" y="435240"/>
            <a:ext cx="127080" cy="48240"/>
          </a:xfrm>
          <a:custGeom>
            <a:avLst/>
            <a:gdLst/>
            <a:ahLst/>
            <a:cxnLst/>
            <a:rect l="0" t="0" r="r" b="b"/>
            <a:pathLst>
              <a:path w="353" h="134">
                <a:moveTo>
                  <a:pt x="327" y="133"/>
                </a:moveTo>
                <a:lnTo>
                  <a:pt x="0" y="9"/>
                </a:lnTo>
                <a:lnTo>
                  <a:pt x="0" y="0"/>
                </a:lnTo>
                <a:lnTo>
                  <a:pt x="352" y="133"/>
                </a:lnTo>
                <a:lnTo>
                  <a:pt x="327" y="133"/>
                </a:lnTo>
                <a:close/>
              </a:path>
            </a:pathLst>
          </a:custGeom>
          <a:solidFill>
            <a:srgbClr val="4193A9"/>
          </a:solidFill>
          <a:ln>
            <a:noFill/>
          </a:ln>
        </p:spPr>
      </p:sp>
      <p:sp>
        <p:nvSpPr>
          <p:cNvPr id="4015" name="Freeform 394"/>
          <p:cNvSpPr/>
          <p:nvPr/>
        </p:nvSpPr>
        <p:spPr>
          <a:xfrm>
            <a:off x="772560" y="428400"/>
            <a:ext cx="145080" cy="55080"/>
          </a:xfrm>
          <a:custGeom>
            <a:avLst/>
            <a:gdLst/>
            <a:ahLst/>
            <a:cxnLst/>
            <a:rect l="0" t="0" r="r" b="b"/>
            <a:pathLst>
              <a:path w="403" h="153">
                <a:moveTo>
                  <a:pt x="352" y="152"/>
                </a:moveTo>
                <a:lnTo>
                  <a:pt x="0" y="19"/>
                </a:lnTo>
                <a:lnTo>
                  <a:pt x="0" y="0"/>
                </a:lnTo>
                <a:lnTo>
                  <a:pt x="402" y="152"/>
                </a:lnTo>
                <a:lnTo>
                  <a:pt x="352" y="152"/>
                </a:lnTo>
                <a:close/>
              </a:path>
            </a:pathLst>
          </a:custGeom>
          <a:solidFill>
            <a:srgbClr val="4294A9"/>
          </a:solidFill>
          <a:ln>
            <a:noFill/>
          </a:ln>
        </p:spPr>
      </p:sp>
      <p:sp>
        <p:nvSpPr>
          <p:cNvPr id="4016" name="Freeform 395"/>
          <p:cNvSpPr/>
          <p:nvPr/>
        </p:nvSpPr>
        <p:spPr>
          <a:xfrm>
            <a:off x="772560" y="425160"/>
            <a:ext cx="154080" cy="58320"/>
          </a:xfrm>
          <a:custGeom>
            <a:avLst/>
            <a:gdLst/>
            <a:ahLst/>
            <a:cxnLst/>
            <a:rect l="0" t="0" r="r" b="b"/>
            <a:pathLst>
              <a:path w="428" h="162">
                <a:moveTo>
                  <a:pt x="402" y="161"/>
                </a:moveTo>
                <a:lnTo>
                  <a:pt x="0" y="9"/>
                </a:lnTo>
                <a:lnTo>
                  <a:pt x="0" y="0"/>
                </a:lnTo>
                <a:lnTo>
                  <a:pt x="427" y="161"/>
                </a:lnTo>
                <a:lnTo>
                  <a:pt x="402" y="161"/>
                </a:lnTo>
                <a:close/>
              </a:path>
            </a:pathLst>
          </a:custGeom>
          <a:solidFill>
            <a:srgbClr val="4394A9"/>
          </a:solidFill>
          <a:ln>
            <a:noFill/>
          </a:ln>
        </p:spPr>
      </p:sp>
      <p:sp>
        <p:nvSpPr>
          <p:cNvPr id="4017" name="Freeform 396"/>
          <p:cNvSpPr/>
          <p:nvPr/>
        </p:nvSpPr>
        <p:spPr>
          <a:xfrm>
            <a:off x="772560" y="421560"/>
            <a:ext cx="163080" cy="61920"/>
          </a:xfrm>
          <a:custGeom>
            <a:avLst/>
            <a:gdLst/>
            <a:ahLst/>
            <a:cxnLst/>
            <a:rect l="0" t="0" r="r" b="b"/>
            <a:pathLst>
              <a:path w="453" h="172">
                <a:moveTo>
                  <a:pt x="427" y="171"/>
                </a:moveTo>
                <a:lnTo>
                  <a:pt x="0" y="10"/>
                </a:lnTo>
                <a:lnTo>
                  <a:pt x="0" y="0"/>
                </a:lnTo>
                <a:lnTo>
                  <a:pt x="452" y="171"/>
                </a:lnTo>
                <a:lnTo>
                  <a:pt x="427" y="171"/>
                </a:lnTo>
                <a:close/>
              </a:path>
            </a:pathLst>
          </a:custGeom>
          <a:solidFill>
            <a:srgbClr val="4494A9"/>
          </a:solidFill>
          <a:ln>
            <a:noFill/>
          </a:ln>
        </p:spPr>
      </p:sp>
      <p:sp>
        <p:nvSpPr>
          <p:cNvPr id="4018" name="Freeform 397"/>
          <p:cNvSpPr/>
          <p:nvPr/>
        </p:nvSpPr>
        <p:spPr>
          <a:xfrm>
            <a:off x="772560" y="418320"/>
            <a:ext cx="172080" cy="65160"/>
          </a:xfrm>
          <a:custGeom>
            <a:avLst/>
            <a:gdLst/>
            <a:ahLst/>
            <a:cxnLst/>
            <a:rect l="0" t="0" r="r" b="b"/>
            <a:pathLst>
              <a:path w="478" h="181">
                <a:moveTo>
                  <a:pt x="451" y="180"/>
                </a:moveTo>
                <a:lnTo>
                  <a:pt x="0" y="10"/>
                </a:lnTo>
                <a:lnTo>
                  <a:pt x="0" y="0"/>
                </a:lnTo>
                <a:lnTo>
                  <a:pt x="477" y="180"/>
                </a:lnTo>
                <a:lnTo>
                  <a:pt x="451" y="180"/>
                </a:lnTo>
                <a:close/>
              </a:path>
            </a:pathLst>
          </a:custGeom>
          <a:solidFill>
            <a:srgbClr val="4594A9"/>
          </a:solidFill>
          <a:ln>
            <a:noFill/>
          </a:ln>
        </p:spPr>
      </p:sp>
      <p:sp>
        <p:nvSpPr>
          <p:cNvPr id="4019" name="Freeform 398"/>
          <p:cNvSpPr/>
          <p:nvPr/>
        </p:nvSpPr>
        <p:spPr>
          <a:xfrm>
            <a:off x="772560" y="414720"/>
            <a:ext cx="181080" cy="68760"/>
          </a:xfrm>
          <a:custGeom>
            <a:avLst/>
            <a:gdLst/>
            <a:ahLst/>
            <a:cxnLst/>
            <a:rect l="0" t="0" r="r" b="b"/>
            <a:pathLst>
              <a:path w="503" h="191">
                <a:moveTo>
                  <a:pt x="477" y="190"/>
                </a:moveTo>
                <a:lnTo>
                  <a:pt x="0" y="10"/>
                </a:lnTo>
                <a:lnTo>
                  <a:pt x="0" y="0"/>
                </a:lnTo>
                <a:lnTo>
                  <a:pt x="502" y="190"/>
                </a:lnTo>
                <a:lnTo>
                  <a:pt x="477" y="190"/>
                </a:lnTo>
                <a:close/>
              </a:path>
            </a:pathLst>
          </a:custGeom>
          <a:solidFill>
            <a:srgbClr val="4695AA"/>
          </a:solidFill>
          <a:ln>
            <a:noFill/>
          </a:ln>
        </p:spPr>
      </p:sp>
      <p:sp>
        <p:nvSpPr>
          <p:cNvPr id="4020" name="Freeform 399"/>
          <p:cNvSpPr/>
          <p:nvPr/>
        </p:nvSpPr>
        <p:spPr>
          <a:xfrm>
            <a:off x="772560" y="411480"/>
            <a:ext cx="190080" cy="72000"/>
          </a:xfrm>
          <a:custGeom>
            <a:avLst/>
            <a:gdLst/>
            <a:ahLst/>
            <a:cxnLst/>
            <a:rect l="0" t="0" r="r" b="b"/>
            <a:pathLst>
              <a:path w="528" h="200">
                <a:moveTo>
                  <a:pt x="502" y="199"/>
                </a:moveTo>
                <a:lnTo>
                  <a:pt x="0" y="9"/>
                </a:lnTo>
                <a:lnTo>
                  <a:pt x="0" y="0"/>
                </a:lnTo>
                <a:lnTo>
                  <a:pt x="527" y="199"/>
                </a:lnTo>
                <a:lnTo>
                  <a:pt x="502" y="199"/>
                </a:lnTo>
                <a:close/>
              </a:path>
            </a:pathLst>
          </a:custGeom>
          <a:solidFill>
            <a:srgbClr val="4795AA"/>
          </a:solidFill>
          <a:ln>
            <a:noFill/>
          </a:ln>
        </p:spPr>
      </p:sp>
      <p:sp>
        <p:nvSpPr>
          <p:cNvPr id="4021" name="Freeform 400"/>
          <p:cNvSpPr/>
          <p:nvPr/>
        </p:nvSpPr>
        <p:spPr>
          <a:xfrm>
            <a:off x="772560" y="407880"/>
            <a:ext cx="199080" cy="75600"/>
          </a:xfrm>
          <a:custGeom>
            <a:avLst/>
            <a:gdLst/>
            <a:ahLst/>
            <a:cxnLst/>
            <a:rect l="0" t="0" r="r" b="b"/>
            <a:pathLst>
              <a:path w="553" h="210">
                <a:moveTo>
                  <a:pt x="527" y="209"/>
                </a:moveTo>
                <a:lnTo>
                  <a:pt x="0" y="10"/>
                </a:lnTo>
                <a:lnTo>
                  <a:pt x="0" y="0"/>
                </a:lnTo>
                <a:lnTo>
                  <a:pt x="552" y="209"/>
                </a:lnTo>
                <a:lnTo>
                  <a:pt x="527" y="209"/>
                </a:lnTo>
                <a:close/>
              </a:path>
            </a:pathLst>
          </a:custGeom>
          <a:solidFill>
            <a:srgbClr val="4795AA"/>
          </a:solidFill>
          <a:ln>
            <a:noFill/>
          </a:ln>
        </p:spPr>
      </p:sp>
      <p:sp>
        <p:nvSpPr>
          <p:cNvPr id="4022" name="Freeform 401"/>
          <p:cNvSpPr/>
          <p:nvPr/>
        </p:nvSpPr>
        <p:spPr>
          <a:xfrm>
            <a:off x="772560" y="404640"/>
            <a:ext cx="208080" cy="78840"/>
          </a:xfrm>
          <a:custGeom>
            <a:avLst/>
            <a:gdLst/>
            <a:ahLst/>
            <a:cxnLst/>
            <a:rect l="0" t="0" r="r" b="b"/>
            <a:pathLst>
              <a:path w="578" h="219">
                <a:moveTo>
                  <a:pt x="552" y="218"/>
                </a:moveTo>
                <a:lnTo>
                  <a:pt x="0" y="9"/>
                </a:lnTo>
                <a:lnTo>
                  <a:pt x="0" y="0"/>
                </a:lnTo>
                <a:lnTo>
                  <a:pt x="577" y="218"/>
                </a:lnTo>
                <a:lnTo>
                  <a:pt x="552" y="218"/>
                </a:lnTo>
                <a:close/>
              </a:path>
            </a:pathLst>
          </a:custGeom>
          <a:solidFill>
            <a:srgbClr val="4895AA"/>
          </a:solidFill>
          <a:ln>
            <a:noFill/>
          </a:ln>
        </p:spPr>
      </p:sp>
      <p:sp>
        <p:nvSpPr>
          <p:cNvPr id="4023" name="Freeform 402"/>
          <p:cNvSpPr/>
          <p:nvPr/>
        </p:nvSpPr>
        <p:spPr>
          <a:xfrm>
            <a:off x="772560" y="401040"/>
            <a:ext cx="217080" cy="82440"/>
          </a:xfrm>
          <a:custGeom>
            <a:avLst/>
            <a:gdLst/>
            <a:ahLst/>
            <a:cxnLst/>
            <a:rect l="0" t="0" r="r" b="b"/>
            <a:pathLst>
              <a:path w="603" h="229">
                <a:moveTo>
                  <a:pt x="577" y="228"/>
                </a:moveTo>
                <a:lnTo>
                  <a:pt x="0" y="10"/>
                </a:lnTo>
                <a:lnTo>
                  <a:pt x="0" y="0"/>
                </a:lnTo>
                <a:lnTo>
                  <a:pt x="602" y="228"/>
                </a:lnTo>
                <a:lnTo>
                  <a:pt x="577" y="228"/>
                </a:lnTo>
                <a:close/>
              </a:path>
            </a:pathLst>
          </a:custGeom>
          <a:solidFill>
            <a:srgbClr val="4996AA"/>
          </a:solidFill>
          <a:ln>
            <a:noFill/>
          </a:ln>
        </p:spPr>
      </p:sp>
      <p:sp>
        <p:nvSpPr>
          <p:cNvPr id="4024" name="Freeform 403"/>
          <p:cNvSpPr/>
          <p:nvPr/>
        </p:nvSpPr>
        <p:spPr>
          <a:xfrm>
            <a:off x="772560" y="397800"/>
            <a:ext cx="226080" cy="85680"/>
          </a:xfrm>
          <a:custGeom>
            <a:avLst/>
            <a:gdLst/>
            <a:ahLst/>
            <a:cxnLst/>
            <a:rect l="0" t="0" r="r" b="b"/>
            <a:pathLst>
              <a:path w="628" h="238">
                <a:moveTo>
                  <a:pt x="602" y="237"/>
                </a:moveTo>
                <a:lnTo>
                  <a:pt x="0" y="9"/>
                </a:lnTo>
                <a:lnTo>
                  <a:pt x="0" y="0"/>
                </a:lnTo>
                <a:lnTo>
                  <a:pt x="627" y="237"/>
                </a:lnTo>
                <a:lnTo>
                  <a:pt x="602" y="237"/>
                </a:lnTo>
                <a:close/>
              </a:path>
            </a:pathLst>
          </a:custGeom>
          <a:solidFill>
            <a:srgbClr val="4A96AB"/>
          </a:solidFill>
          <a:ln>
            <a:noFill/>
          </a:ln>
        </p:spPr>
      </p:sp>
      <p:sp>
        <p:nvSpPr>
          <p:cNvPr id="4025" name="Freeform 404"/>
          <p:cNvSpPr/>
          <p:nvPr/>
        </p:nvSpPr>
        <p:spPr>
          <a:xfrm>
            <a:off x="772560" y="394560"/>
            <a:ext cx="235440" cy="88920"/>
          </a:xfrm>
          <a:custGeom>
            <a:avLst/>
            <a:gdLst/>
            <a:ahLst/>
            <a:cxnLst/>
            <a:rect l="0" t="0" r="r" b="b"/>
            <a:pathLst>
              <a:path w="654" h="247">
                <a:moveTo>
                  <a:pt x="627" y="246"/>
                </a:moveTo>
                <a:lnTo>
                  <a:pt x="0" y="10"/>
                </a:lnTo>
                <a:lnTo>
                  <a:pt x="0" y="0"/>
                </a:lnTo>
                <a:lnTo>
                  <a:pt x="653" y="246"/>
                </a:lnTo>
                <a:lnTo>
                  <a:pt x="627" y="246"/>
                </a:lnTo>
                <a:close/>
              </a:path>
            </a:pathLst>
          </a:custGeom>
          <a:solidFill>
            <a:srgbClr val="4B96AB"/>
          </a:solidFill>
          <a:ln>
            <a:noFill/>
          </a:ln>
        </p:spPr>
      </p:sp>
      <p:sp>
        <p:nvSpPr>
          <p:cNvPr id="4026" name="Freeform 405"/>
          <p:cNvSpPr/>
          <p:nvPr/>
        </p:nvSpPr>
        <p:spPr>
          <a:xfrm>
            <a:off x="772560" y="390960"/>
            <a:ext cx="244440" cy="92520"/>
          </a:xfrm>
          <a:custGeom>
            <a:avLst/>
            <a:gdLst/>
            <a:ahLst/>
            <a:cxnLst/>
            <a:rect l="0" t="0" r="r" b="b"/>
            <a:pathLst>
              <a:path w="679" h="257">
                <a:moveTo>
                  <a:pt x="653" y="256"/>
                </a:moveTo>
                <a:lnTo>
                  <a:pt x="0" y="10"/>
                </a:lnTo>
                <a:lnTo>
                  <a:pt x="0" y="0"/>
                </a:lnTo>
                <a:lnTo>
                  <a:pt x="678" y="256"/>
                </a:lnTo>
                <a:lnTo>
                  <a:pt x="653" y="256"/>
                </a:lnTo>
                <a:close/>
              </a:path>
            </a:pathLst>
          </a:custGeom>
          <a:solidFill>
            <a:srgbClr val="4C97AB"/>
          </a:solidFill>
          <a:ln>
            <a:noFill/>
          </a:ln>
        </p:spPr>
      </p:sp>
      <p:sp>
        <p:nvSpPr>
          <p:cNvPr id="4027" name="Freeform 406"/>
          <p:cNvSpPr/>
          <p:nvPr/>
        </p:nvSpPr>
        <p:spPr>
          <a:xfrm>
            <a:off x="772560" y="387720"/>
            <a:ext cx="253440" cy="95760"/>
          </a:xfrm>
          <a:custGeom>
            <a:avLst/>
            <a:gdLst/>
            <a:ahLst/>
            <a:cxnLst/>
            <a:rect l="0" t="0" r="r" b="b"/>
            <a:pathLst>
              <a:path w="704" h="266">
                <a:moveTo>
                  <a:pt x="678" y="265"/>
                </a:moveTo>
                <a:lnTo>
                  <a:pt x="0" y="9"/>
                </a:lnTo>
                <a:lnTo>
                  <a:pt x="0" y="0"/>
                </a:lnTo>
                <a:lnTo>
                  <a:pt x="703" y="265"/>
                </a:lnTo>
                <a:lnTo>
                  <a:pt x="678" y="265"/>
                </a:lnTo>
                <a:close/>
              </a:path>
            </a:pathLst>
          </a:custGeom>
          <a:solidFill>
            <a:srgbClr val="4C97AB"/>
          </a:solidFill>
          <a:ln>
            <a:noFill/>
          </a:ln>
        </p:spPr>
      </p:sp>
      <p:sp>
        <p:nvSpPr>
          <p:cNvPr id="4028" name="Freeform 407"/>
          <p:cNvSpPr/>
          <p:nvPr/>
        </p:nvSpPr>
        <p:spPr>
          <a:xfrm>
            <a:off x="772560" y="384120"/>
            <a:ext cx="262440" cy="99360"/>
          </a:xfrm>
          <a:custGeom>
            <a:avLst/>
            <a:gdLst/>
            <a:ahLst/>
            <a:cxnLst/>
            <a:rect l="0" t="0" r="r" b="b"/>
            <a:pathLst>
              <a:path w="729" h="276">
                <a:moveTo>
                  <a:pt x="703" y="275"/>
                </a:moveTo>
                <a:lnTo>
                  <a:pt x="0" y="10"/>
                </a:lnTo>
                <a:lnTo>
                  <a:pt x="0" y="0"/>
                </a:lnTo>
                <a:lnTo>
                  <a:pt x="728" y="275"/>
                </a:lnTo>
                <a:lnTo>
                  <a:pt x="703" y="275"/>
                </a:lnTo>
                <a:close/>
              </a:path>
            </a:pathLst>
          </a:custGeom>
          <a:solidFill>
            <a:srgbClr val="4D97AB"/>
          </a:solidFill>
          <a:ln>
            <a:noFill/>
          </a:ln>
        </p:spPr>
      </p:sp>
      <p:sp>
        <p:nvSpPr>
          <p:cNvPr id="4029" name="Freeform 408"/>
          <p:cNvSpPr/>
          <p:nvPr/>
        </p:nvSpPr>
        <p:spPr>
          <a:xfrm>
            <a:off x="772560" y="380880"/>
            <a:ext cx="271440" cy="102600"/>
          </a:xfrm>
          <a:custGeom>
            <a:avLst/>
            <a:gdLst/>
            <a:ahLst/>
            <a:cxnLst/>
            <a:rect l="0" t="0" r="r" b="b"/>
            <a:pathLst>
              <a:path w="754" h="285">
                <a:moveTo>
                  <a:pt x="728" y="284"/>
                </a:moveTo>
                <a:lnTo>
                  <a:pt x="0" y="9"/>
                </a:lnTo>
                <a:lnTo>
                  <a:pt x="0" y="0"/>
                </a:lnTo>
                <a:lnTo>
                  <a:pt x="753" y="284"/>
                </a:lnTo>
                <a:lnTo>
                  <a:pt x="728" y="284"/>
                </a:lnTo>
                <a:close/>
              </a:path>
            </a:pathLst>
          </a:custGeom>
          <a:solidFill>
            <a:srgbClr val="4E97AC"/>
          </a:solidFill>
          <a:ln>
            <a:noFill/>
          </a:ln>
        </p:spPr>
      </p:sp>
      <p:sp>
        <p:nvSpPr>
          <p:cNvPr id="4030" name="Freeform 409"/>
          <p:cNvSpPr/>
          <p:nvPr/>
        </p:nvSpPr>
        <p:spPr>
          <a:xfrm>
            <a:off x="772560" y="377280"/>
            <a:ext cx="280440" cy="106200"/>
          </a:xfrm>
          <a:custGeom>
            <a:avLst/>
            <a:gdLst/>
            <a:ahLst/>
            <a:cxnLst/>
            <a:rect l="0" t="0" r="r" b="b"/>
            <a:pathLst>
              <a:path w="779" h="295">
                <a:moveTo>
                  <a:pt x="753" y="294"/>
                </a:moveTo>
                <a:lnTo>
                  <a:pt x="0" y="10"/>
                </a:lnTo>
                <a:lnTo>
                  <a:pt x="0" y="0"/>
                </a:lnTo>
                <a:lnTo>
                  <a:pt x="778" y="294"/>
                </a:lnTo>
                <a:lnTo>
                  <a:pt x="753" y="294"/>
                </a:lnTo>
                <a:close/>
              </a:path>
            </a:pathLst>
          </a:custGeom>
          <a:solidFill>
            <a:srgbClr val="4F98AC"/>
          </a:solidFill>
          <a:ln>
            <a:noFill/>
          </a:ln>
        </p:spPr>
      </p:sp>
      <p:sp>
        <p:nvSpPr>
          <p:cNvPr id="4031" name="Freeform 410"/>
          <p:cNvSpPr/>
          <p:nvPr/>
        </p:nvSpPr>
        <p:spPr>
          <a:xfrm>
            <a:off x="772560" y="374040"/>
            <a:ext cx="289440" cy="109440"/>
          </a:xfrm>
          <a:custGeom>
            <a:avLst/>
            <a:gdLst/>
            <a:ahLst/>
            <a:cxnLst/>
            <a:rect l="0" t="0" r="r" b="b"/>
            <a:pathLst>
              <a:path w="804" h="304">
                <a:moveTo>
                  <a:pt x="778" y="303"/>
                </a:moveTo>
                <a:lnTo>
                  <a:pt x="0" y="9"/>
                </a:lnTo>
                <a:lnTo>
                  <a:pt x="0" y="0"/>
                </a:lnTo>
                <a:lnTo>
                  <a:pt x="803" y="303"/>
                </a:lnTo>
                <a:lnTo>
                  <a:pt x="778" y="303"/>
                </a:lnTo>
                <a:close/>
              </a:path>
            </a:pathLst>
          </a:custGeom>
          <a:solidFill>
            <a:srgbClr val="5098AC"/>
          </a:solidFill>
          <a:ln>
            <a:noFill/>
          </a:ln>
        </p:spPr>
      </p:sp>
      <p:sp>
        <p:nvSpPr>
          <p:cNvPr id="4032" name="Freeform 411"/>
          <p:cNvSpPr/>
          <p:nvPr/>
        </p:nvSpPr>
        <p:spPr>
          <a:xfrm>
            <a:off x="772560" y="370440"/>
            <a:ext cx="298440" cy="113040"/>
          </a:xfrm>
          <a:custGeom>
            <a:avLst/>
            <a:gdLst/>
            <a:ahLst/>
            <a:cxnLst/>
            <a:rect l="0" t="0" r="r" b="b"/>
            <a:pathLst>
              <a:path w="829" h="314">
                <a:moveTo>
                  <a:pt x="803" y="313"/>
                </a:moveTo>
                <a:lnTo>
                  <a:pt x="0" y="10"/>
                </a:lnTo>
                <a:lnTo>
                  <a:pt x="0" y="0"/>
                </a:lnTo>
                <a:lnTo>
                  <a:pt x="828" y="313"/>
                </a:lnTo>
                <a:lnTo>
                  <a:pt x="803" y="313"/>
                </a:lnTo>
                <a:close/>
              </a:path>
            </a:pathLst>
          </a:custGeom>
          <a:solidFill>
            <a:srgbClr val="5198AC"/>
          </a:solidFill>
          <a:ln>
            <a:noFill/>
          </a:ln>
        </p:spPr>
      </p:sp>
      <p:sp>
        <p:nvSpPr>
          <p:cNvPr id="4033" name="Freeform 412"/>
          <p:cNvSpPr/>
          <p:nvPr/>
        </p:nvSpPr>
        <p:spPr>
          <a:xfrm>
            <a:off x="772560" y="367200"/>
            <a:ext cx="307440" cy="116280"/>
          </a:xfrm>
          <a:custGeom>
            <a:avLst/>
            <a:gdLst/>
            <a:ahLst/>
            <a:cxnLst/>
            <a:rect l="0" t="0" r="r" b="b"/>
            <a:pathLst>
              <a:path w="854" h="323">
                <a:moveTo>
                  <a:pt x="827" y="322"/>
                </a:moveTo>
                <a:lnTo>
                  <a:pt x="0" y="9"/>
                </a:lnTo>
                <a:lnTo>
                  <a:pt x="0" y="0"/>
                </a:lnTo>
                <a:lnTo>
                  <a:pt x="853" y="322"/>
                </a:lnTo>
                <a:lnTo>
                  <a:pt x="827" y="322"/>
                </a:lnTo>
                <a:close/>
              </a:path>
            </a:pathLst>
          </a:custGeom>
          <a:solidFill>
            <a:srgbClr val="5299AD"/>
          </a:solidFill>
          <a:ln>
            <a:noFill/>
          </a:ln>
        </p:spPr>
      </p:sp>
      <p:sp>
        <p:nvSpPr>
          <p:cNvPr id="4034" name="Freeform 413"/>
          <p:cNvSpPr/>
          <p:nvPr/>
        </p:nvSpPr>
        <p:spPr>
          <a:xfrm>
            <a:off x="772560" y="363600"/>
            <a:ext cx="316440" cy="119880"/>
          </a:xfrm>
          <a:custGeom>
            <a:avLst/>
            <a:gdLst/>
            <a:ahLst/>
            <a:cxnLst/>
            <a:rect l="0" t="0" r="r" b="b"/>
            <a:pathLst>
              <a:path w="879" h="333">
                <a:moveTo>
                  <a:pt x="853" y="332"/>
                </a:moveTo>
                <a:lnTo>
                  <a:pt x="0" y="10"/>
                </a:lnTo>
                <a:lnTo>
                  <a:pt x="0" y="0"/>
                </a:lnTo>
                <a:lnTo>
                  <a:pt x="878" y="332"/>
                </a:lnTo>
                <a:lnTo>
                  <a:pt x="853" y="332"/>
                </a:lnTo>
                <a:close/>
              </a:path>
            </a:pathLst>
          </a:custGeom>
          <a:solidFill>
            <a:srgbClr val="5399AD"/>
          </a:solidFill>
          <a:ln>
            <a:noFill/>
          </a:ln>
        </p:spPr>
      </p:sp>
      <p:sp>
        <p:nvSpPr>
          <p:cNvPr id="4035" name="Freeform 414"/>
          <p:cNvSpPr/>
          <p:nvPr/>
        </p:nvSpPr>
        <p:spPr>
          <a:xfrm>
            <a:off x="772560" y="360360"/>
            <a:ext cx="325440" cy="123120"/>
          </a:xfrm>
          <a:custGeom>
            <a:avLst/>
            <a:gdLst/>
            <a:ahLst/>
            <a:cxnLst/>
            <a:rect l="0" t="0" r="r" b="b"/>
            <a:pathLst>
              <a:path w="904" h="342">
                <a:moveTo>
                  <a:pt x="878" y="341"/>
                </a:moveTo>
                <a:lnTo>
                  <a:pt x="0" y="9"/>
                </a:lnTo>
                <a:lnTo>
                  <a:pt x="0" y="0"/>
                </a:lnTo>
                <a:lnTo>
                  <a:pt x="903" y="341"/>
                </a:lnTo>
                <a:lnTo>
                  <a:pt x="878" y="341"/>
                </a:lnTo>
                <a:close/>
              </a:path>
            </a:pathLst>
          </a:custGeom>
          <a:solidFill>
            <a:srgbClr val="5499AD"/>
          </a:solidFill>
          <a:ln>
            <a:noFill/>
          </a:ln>
        </p:spPr>
      </p:sp>
      <p:sp>
        <p:nvSpPr>
          <p:cNvPr id="4036" name="Freeform 415"/>
          <p:cNvSpPr/>
          <p:nvPr/>
        </p:nvSpPr>
        <p:spPr>
          <a:xfrm>
            <a:off x="772560" y="356760"/>
            <a:ext cx="334440" cy="126720"/>
          </a:xfrm>
          <a:custGeom>
            <a:avLst/>
            <a:gdLst/>
            <a:ahLst/>
            <a:cxnLst/>
            <a:rect l="0" t="0" r="r" b="b"/>
            <a:pathLst>
              <a:path w="929" h="352">
                <a:moveTo>
                  <a:pt x="903" y="351"/>
                </a:moveTo>
                <a:lnTo>
                  <a:pt x="0" y="10"/>
                </a:lnTo>
                <a:lnTo>
                  <a:pt x="0" y="0"/>
                </a:lnTo>
                <a:lnTo>
                  <a:pt x="928" y="351"/>
                </a:lnTo>
                <a:lnTo>
                  <a:pt x="903" y="351"/>
                </a:lnTo>
                <a:close/>
              </a:path>
            </a:pathLst>
          </a:custGeom>
          <a:solidFill>
            <a:srgbClr val="559AAD"/>
          </a:solidFill>
          <a:ln>
            <a:noFill/>
          </a:ln>
        </p:spPr>
      </p:sp>
      <p:sp>
        <p:nvSpPr>
          <p:cNvPr id="4037" name="Freeform 416"/>
          <p:cNvSpPr/>
          <p:nvPr/>
        </p:nvSpPr>
        <p:spPr>
          <a:xfrm>
            <a:off x="772560" y="353520"/>
            <a:ext cx="343440" cy="129960"/>
          </a:xfrm>
          <a:custGeom>
            <a:avLst/>
            <a:gdLst/>
            <a:ahLst/>
            <a:cxnLst/>
            <a:rect l="0" t="0" r="r" b="b"/>
            <a:pathLst>
              <a:path w="954" h="361">
                <a:moveTo>
                  <a:pt x="928" y="360"/>
                </a:moveTo>
                <a:lnTo>
                  <a:pt x="0" y="9"/>
                </a:lnTo>
                <a:lnTo>
                  <a:pt x="0" y="0"/>
                </a:lnTo>
                <a:lnTo>
                  <a:pt x="953" y="360"/>
                </a:lnTo>
                <a:lnTo>
                  <a:pt x="928" y="360"/>
                </a:lnTo>
                <a:close/>
              </a:path>
            </a:pathLst>
          </a:custGeom>
          <a:solidFill>
            <a:srgbClr val="569AAE"/>
          </a:solidFill>
          <a:ln>
            <a:noFill/>
          </a:ln>
        </p:spPr>
      </p:sp>
      <p:sp>
        <p:nvSpPr>
          <p:cNvPr id="4038" name="Freeform 417"/>
          <p:cNvSpPr/>
          <p:nvPr/>
        </p:nvSpPr>
        <p:spPr>
          <a:xfrm>
            <a:off x="772560" y="350280"/>
            <a:ext cx="352440" cy="133200"/>
          </a:xfrm>
          <a:custGeom>
            <a:avLst/>
            <a:gdLst/>
            <a:ahLst/>
            <a:cxnLst/>
            <a:rect l="0" t="0" r="r" b="b"/>
            <a:pathLst>
              <a:path w="979" h="370">
                <a:moveTo>
                  <a:pt x="953" y="369"/>
                </a:moveTo>
                <a:lnTo>
                  <a:pt x="0" y="9"/>
                </a:lnTo>
                <a:lnTo>
                  <a:pt x="0" y="0"/>
                </a:lnTo>
                <a:lnTo>
                  <a:pt x="978" y="369"/>
                </a:lnTo>
                <a:lnTo>
                  <a:pt x="953" y="369"/>
                </a:lnTo>
                <a:close/>
              </a:path>
            </a:pathLst>
          </a:custGeom>
          <a:solidFill>
            <a:srgbClr val="579AAE"/>
          </a:solidFill>
          <a:ln>
            <a:noFill/>
          </a:ln>
        </p:spPr>
      </p:sp>
      <p:sp>
        <p:nvSpPr>
          <p:cNvPr id="4039" name="Freeform 418"/>
          <p:cNvSpPr/>
          <p:nvPr/>
        </p:nvSpPr>
        <p:spPr>
          <a:xfrm>
            <a:off x="772560" y="346680"/>
            <a:ext cx="361800" cy="136800"/>
          </a:xfrm>
          <a:custGeom>
            <a:avLst/>
            <a:gdLst/>
            <a:ahLst/>
            <a:cxnLst/>
            <a:rect l="0" t="0" r="r" b="b"/>
            <a:pathLst>
              <a:path w="1005" h="380">
                <a:moveTo>
                  <a:pt x="978" y="379"/>
                </a:moveTo>
                <a:lnTo>
                  <a:pt x="0" y="10"/>
                </a:lnTo>
                <a:lnTo>
                  <a:pt x="0" y="0"/>
                </a:lnTo>
                <a:lnTo>
                  <a:pt x="1004" y="379"/>
                </a:lnTo>
                <a:lnTo>
                  <a:pt x="978" y="379"/>
                </a:lnTo>
                <a:close/>
              </a:path>
            </a:pathLst>
          </a:custGeom>
          <a:solidFill>
            <a:srgbClr val="589BAE"/>
          </a:solidFill>
          <a:ln>
            <a:noFill/>
          </a:ln>
        </p:spPr>
      </p:sp>
      <p:sp>
        <p:nvSpPr>
          <p:cNvPr id="4040" name="Freeform 419"/>
          <p:cNvSpPr/>
          <p:nvPr/>
        </p:nvSpPr>
        <p:spPr>
          <a:xfrm>
            <a:off x="772560" y="343440"/>
            <a:ext cx="370800" cy="140040"/>
          </a:xfrm>
          <a:custGeom>
            <a:avLst/>
            <a:gdLst/>
            <a:ahLst/>
            <a:cxnLst/>
            <a:rect l="0" t="0" r="r" b="b"/>
            <a:pathLst>
              <a:path w="1030" h="389">
                <a:moveTo>
                  <a:pt x="1004" y="388"/>
                </a:moveTo>
                <a:lnTo>
                  <a:pt x="0" y="9"/>
                </a:lnTo>
                <a:lnTo>
                  <a:pt x="0" y="0"/>
                </a:lnTo>
                <a:lnTo>
                  <a:pt x="1029" y="388"/>
                </a:lnTo>
                <a:lnTo>
                  <a:pt x="1004" y="388"/>
                </a:lnTo>
                <a:close/>
              </a:path>
            </a:pathLst>
          </a:custGeom>
          <a:solidFill>
            <a:srgbClr val="599BAE"/>
          </a:solidFill>
          <a:ln>
            <a:noFill/>
          </a:ln>
        </p:spPr>
      </p:sp>
      <p:sp>
        <p:nvSpPr>
          <p:cNvPr id="4041" name="Freeform 420"/>
          <p:cNvSpPr/>
          <p:nvPr/>
        </p:nvSpPr>
        <p:spPr>
          <a:xfrm>
            <a:off x="772560" y="339840"/>
            <a:ext cx="379800" cy="143640"/>
          </a:xfrm>
          <a:custGeom>
            <a:avLst/>
            <a:gdLst/>
            <a:ahLst/>
            <a:cxnLst/>
            <a:rect l="0" t="0" r="r" b="b"/>
            <a:pathLst>
              <a:path w="1055" h="399">
                <a:moveTo>
                  <a:pt x="1029" y="398"/>
                </a:moveTo>
                <a:lnTo>
                  <a:pt x="0" y="10"/>
                </a:lnTo>
                <a:lnTo>
                  <a:pt x="0" y="0"/>
                </a:lnTo>
                <a:lnTo>
                  <a:pt x="1054" y="398"/>
                </a:lnTo>
                <a:lnTo>
                  <a:pt x="1029" y="398"/>
                </a:lnTo>
                <a:close/>
              </a:path>
            </a:pathLst>
          </a:custGeom>
          <a:solidFill>
            <a:srgbClr val="5A9CAF"/>
          </a:solidFill>
          <a:ln>
            <a:noFill/>
          </a:ln>
        </p:spPr>
      </p:sp>
      <p:sp>
        <p:nvSpPr>
          <p:cNvPr id="4042" name="Freeform 421"/>
          <p:cNvSpPr/>
          <p:nvPr/>
        </p:nvSpPr>
        <p:spPr>
          <a:xfrm>
            <a:off x="772560" y="336600"/>
            <a:ext cx="388800" cy="146880"/>
          </a:xfrm>
          <a:custGeom>
            <a:avLst/>
            <a:gdLst/>
            <a:ahLst/>
            <a:cxnLst/>
            <a:rect l="0" t="0" r="r" b="b"/>
            <a:pathLst>
              <a:path w="1080" h="408">
                <a:moveTo>
                  <a:pt x="1054" y="407"/>
                </a:moveTo>
                <a:lnTo>
                  <a:pt x="0" y="9"/>
                </a:lnTo>
                <a:lnTo>
                  <a:pt x="0" y="0"/>
                </a:lnTo>
                <a:lnTo>
                  <a:pt x="1079" y="407"/>
                </a:lnTo>
                <a:lnTo>
                  <a:pt x="1054" y="407"/>
                </a:lnTo>
                <a:close/>
              </a:path>
            </a:pathLst>
          </a:custGeom>
          <a:solidFill>
            <a:srgbClr val="5B9CAF"/>
          </a:solidFill>
          <a:ln>
            <a:noFill/>
          </a:ln>
        </p:spPr>
      </p:sp>
      <p:sp>
        <p:nvSpPr>
          <p:cNvPr id="4043" name="Freeform 422"/>
          <p:cNvSpPr/>
          <p:nvPr/>
        </p:nvSpPr>
        <p:spPr>
          <a:xfrm>
            <a:off x="772560" y="333000"/>
            <a:ext cx="397800" cy="150480"/>
          </a:xfrm>
          <a:custGeom>
            <a:avLst/>
            <a:gdLst/>
            <a:ahLst/>
            <a:cxnLst/>
            <a:rect l="0" t="0" r="r" b="b"/>
            <a:pathLst>
              <a:path w="1105" h="418">
                <a:moveTo>
                  <a:pt x="1079" y="417"/>
                </a:moveTo>
                <a:lnTo>
                  <a:pt x="0" y="10"/>
                </a:lnTo>
                <a:lnTo>
                  <a:pt x="0" y="0"/>
                </a:lnTo>
                <a:lnTo>
                  <a:pt x="1104" y="417"/>
                </a:lnTo>
                <a:lnTo>
                  <a:pt x="1079" y="417"/>
                </a:lnTo>
                <a:close/>
              </a:path>
            </a:pathLst>
          </a:custGeom>
          <a:solidFill>
            <a:srgbClr val="5C9CAF"/>
          </a:solidFill>
          <a:ln>
            <a:noFill/>
          </a:ln>
        </p:spPr>
      </p:sp>
      <p:sp>
        <p:nvSpPr>
          <p:cNvPr id="4044" name="Freeform 423"/>
          <p:cNvSpPr/>
          <p:nvPr/>
        </p:nvSpPr>
        <p:spPr>
          <a:xfrm>
            <a:off x="772560" y="329760"/>
            <a:ext cx="406800" cy="153720"/>
          </a:xfrm>
          <a:custGeom>
            <a:avLst/>
            <a:gdLst/>
            <a:ahLst/>
            <a:cxnLst/>
            <a:rect l="0" t="0" r="r" b="b"/>
            <a:pathLst>
              <a:path w="1130" h="427">
                <a:moveTo>
                  <a:pt x="1104" y="426"/>
                </a:moveTo>
                <a:lnTo>
                  <a:pt x="0" y="9"/>
                </a:lnTo>
                <a:lnTo>
                  <a:pt x="0" y="0"/>
                </a:lnTo>
                <a:lnTo>
                  <a:pt x="1129" y="426"/>
                </a:lnTo>
                <a:lnTo>
                  <a:pt x="1104" y="426"/>
                </a:lnTo>
                <a:close/>
              </a:path>
            </a:pathLst>
          </a:custGeom>
          <a:solidFill>
            <a:srgbClr val="5D9DB0"/>
          </a:solidFill>
          <a:ln>
            <a:noFill/>
          </a:ln>
        </p:spPr>
      </p:sp>
      <p:sp>
        <p:nvSpPr>
          <p:cNvPr id="4045" name="Freeform 424"/>
          <p:cNvSpPr/>
          <p:nvPr/>
        </p:nvSpPr>
        <p:spPr>
          <a:xfrm>
            <a:off x="772560" y="326160"/>
            <a:ext cx="415800" cy="157320"/>
          </a:xfrm>
          <a:custGeom>
            <a:avLst/>
            <a:gdLst/>
            <a:ahLst/>
            <a:cxnLst/>
            <a:rect l="0" t="0" r="r" b="b"/>
            <a:pathLst>
              <a:path w="1155" h="437">
                <a:moveTo>
                  <a:pt x="1129" y="436"/>
                </a:moveTo>
                <a:lnTo>
                  <a:pt x="0" y="10"/>
                </a:lnTo>
                <a:lnTo>
                  <a:pt x="0" y="0"/>
                </a:lnTo>
                <a:lnTo>
                  <a:pt x="1154" y="436"/>
                </a:lnTo>
                <a:lnTo>
                  <a:pt x="1129" y="436"/>
                </a:lnTo>
                <a:close/>
              </a:path>
            </a:pathLst>
          </a:custGeom>
          <a:solidFill>
            <a:srgbClr val="5E9DB0"/>
          </a:solidFill>
          <a:ln>
            <a:noFill/>
          </a:ln>
        </p:spPr>
      </p:sp>
      <p:sp>
        <p:nvSpPr>
          <p:cNvPr id="4046" name="Freeform 425"/>
          <p:cNvSpPr/>
          <p:nvPr/>
        </p:nvSpPr>
        <p:spPr>
          <a:xfrm>
            <a:off x="772560" y="322920"/>
            <a:ext cx="424800" cy="160560"/>
          </a:xfrm>
          <a:custGeom>
            <a:avLst/>
            <a:gdLst/>
            <a:ahLst/>
            <a:cxnLst/>
            <a:rect l="0" t="0" r="r" b="b"/>
            <a:pathLst>
              <a:path w="1180" h="446">
                <a:moveTo>
                  <a:pt x="1154" y="445"/>
                </a:moveTo>
                <a:lnTo>
                  <a:pt x="0" y="9"/>
                </a:lnTo>
                <a:lnTo>
                  <a:pt x="0" y="0"/>
                </a:lnTo>
                <a:lnTo>
                  <a:pt x="1179" y="445"/>
                </a:lnTo>
                <a:lnTo>
                  <a:pt x="1154" y="445"/>
                </a:lnTo>
                <a:close/>
              </a:path>
            </a:pathLst>
          </a:custGeom>
          <a:solidFill>
            <a:srgbClr val="5F9EB0"/>
          </a:solidFill>
          <a:ln>
            <a:noFill/>
          </a:ln>
        </p:spPr>
      </p:sp>
      <p:sp>
        <p:nvSpPr>
          <p:cNvPr id="4047" name="Freeform 426"/>
          <p:cNvSpPr/>
          <p:nvPr/>
        </p:nvSpPr>
        <p:spPr>
          <a:xfrm>
            <a:off x="772560" y="319320"/>
            <a:ext cx="433800" cy="164160"/>
          </a:xfrm>
          <a:custGeom>
            <a:avLst/>
            <a:gdLst/>
            <a:ahLst/>
            <a:cxnLst/>
            <a:rect l="0" t="0" r="r" b="b"/>
            <a:pathLst>
              <a:path w="1205" h="456">
                <a:moveTo>
                  <a:pt x="1179" y="455"/>
                </a:moveTo>
                <a:lnTo>
                  <a:pt x="0" y="10"/>
                </a:lnTo>
                <a:lnTo>
                  <a:pt x="0" y="0"/>
                </a:lnTo>
                <a:lnTo>
                  <a:pt x="1204" y="455"/>
                </a:lnTo>
                <a:lnTo>
                  <a:pt x="1179" y="455"/>
                </a:lnTo>
                <a:close/>
              </a:path>
            </a:pathLst>
          </a:custGeom>
          <a:solidFill>
            <a:srgbClr val="609EB0"/>
          </a:solidFill>
          <a:ln>
            <a:noFill/>
          </a:ln>
        </p:spPr>
      </p:sp>
      <p:sp>
        <p:nvSpPr>
          <p:cNvPr id="4048" name="Freeform 427"/>
          <p:cNvSpPr/>
          <p:nvPr/>
        </p:nvSpPr>
        <p:spPr>
          <a:xfrm>
            <a:off x="772560" y="316080"/>
            <a:ext cx="442800" cy="167400"/>
          </a:xfrm>
          <a:custGeom>
            <a:avLst/>
            <a:gdLst/>
            <a:ahLst/>
            <a:cxnLst/>
            <a:rect l="0" t="0" r="r" b="b"/>
            <a:pathLst>
              <a:path w="1230" h="465">
                <a:moveTo>
                  <a:pt x="1204" y="464"/>
                </a:moveTo>
                <a:lnTo>
                  <a:pt x="0" y="9"/>
                </a:lnTo>
                <a:lnTo>
                  <a:pt x="0" y="0"/>
                </a:lnTo>
                <a:lnTo>
                  <a:pt x="1229" y="464"/>
                </a:lnTo>
                <a:lnTo>
                  <a:pt x="1204" y="464"/>
                </a:lnTo>
                <a:close/>
              </a:path>
            </a:pathLst>
          </a:custGeom>
          <a:solidFill>
            <a:srgbClr val="619EB1"/>
          </a:solidFill>
          <a:ln>
            <a:noFill/>
          </a:ln>
        </p:spPr>
      </p:sp>
      <p:sp>
        <p:nvSpPr>
          <p:cNvPr id="4049" name="Freeform 428"/>
          <p:cNvSpPr/>
          <p:nvPr/>
        </p:nvSpPr>
        <p:spPr>
          <a:xfrm>
            <a:off x="772560" y="312480"/>
            <a:ext cx="451800" cy="171000"/>
          </a:xfrm>
          <a:custGeom>
            <a:avLst/>
            <a:gdLst/>
            <a:ahLst/>
            <a:cxnLst/>
            <a:rect l="0" t="0" r="r" b="b"/>
            <a:pathLst>
              <a:path w="1255" h="475">
                <a:moveTo>
                  <a:pt x="1229" y="474"/>
                </a:moveTo>
                <a:lnTo>
                  <a:pt x="0" y="10"/>
                </a:lnTo>
                <a:lnTo>
                  <a:pt x="0" y="0"/>
                </a:lnTo>
                <a:lnTo>
                  <a:pt x="1254" y="474"/>
                </a:lnTo>
                <a:lnTo>
                  <a:pt x="1229" y="474"/>
                </a:lnTo>
                <a:close/>
              </a:path>
            </a:pathLst>
          </a:custGeom>
          <a:solidFill>
            <a:srgbClr val="629FB1"/>
          </a:solidFill>
          <a:ln>
            <a:noFill/>
          </a:ln>
        </p:spPr>
      </p:sp>
      <p:sp>
        <p:nvSpPr>
          <p:cNvPr id="4050" name="Freeform 429"/>
          <p:cNvSpPr/>
          <p:nvPr/>
        </p:nvSpPr>
        <p:spPr>
          <a:xfrm>
            <a:off x="772560" y="309240"/>
            <a:ext cx="460800" cy="174240"/>
          </a:xfrm>
          <a:custGeom>
            <a:avLst/>
            <a:gdLst/>
            <a:ahLst/>
            <a:cxnLst/>
            <a:rect l="0" t="0" r="r" b="b"/>
            <a:pathLst>
              <a:path w="1280" h="484">
                <a:moveTo>
                  <a:pt x="1254" y="483"/>
                </a:moveTo>
                <a:lnTo>
                  <a:pt x="0" y="9"/>
                </a:lnTo>
                <a:lnTo>
                  <a:pt x="0" y="0"/>
                </a:lnTo>
                <a:lnTo>
                  <a:pt x="1279" y="483"/>
                </a:lnTo>
                <a:lnTo>
                  <a:pt x="1254" y="483"/>
                </a:lnTo>
                <a:close/>
              </a:path>
            </a:pathLst>
          </a:custGeom>
          <a:solidFill>
            <a:srgbClr val="649FB1"/>
          </a:solidFill>
          <a:ln>
            <a:noFill/>
          </a:ln>
        </p:spPr>
      </p:sp>
      <p:sp>
        <p:nvSpPr>
          <p:cNvPr id="4051" name="Freeform 430"/>
          <p:cNvSpPr/>
          <p:nvPr/>
        </p:nvSpPr>
        <p:spPr>
          <a:xfrm>
            <a:off x="772560" y="306000"/>
            <a:ext cx="469800" cy="177480"/>
          </a:xfrm>
          <a:custGeom>
            <a:avLst/>
            <a:gdLst/>
            <a:ahLst/>
            <a:cxnLst/>
            <a:rect l="0" t="0" r="r" b="b"/>
            <a:pathLst>
              <a:path w="1305" h="493">
                <a:moveTo>
                  <a:pt x="1279" y="492"/>
                </a:moveTo>
                <a:lnTo>
                  <a:pt x="0" y="9"/>
                </a:lnTo>
                <a:lnTo>
                  <a:pt x="0" y="0"/>
                </a:lnTo>
                <a:lnTo>
                  <a:pt x="1304" y="492"/>
                </a:lnTo>
                <a:lnTo>
                  <a:pt x="1279" y="492"/>
                </a:lnTo>
                <a:close/>
              </a:path>
            </a:pathLst>
          </a:custGeom>
          <a:solidFill>
            <a:srgbClr val="65A0B2"/>
          </a:solidFill>
          <a:ln>
            <a:noFill/>
          </a:ln>
        </p:spPr>
      </p:sp>
      <p:sp>
        <p:nvSpPr>
          <p:cNvPr id="4052" name="Freeform 431"/>
          <p:cNvSpPr/>
          <p:nvPr/>
        </p:nvSpPr>
        <p:spPr>
          <a:xfrm>
            <a:off x="772560" y="302400"/>
            <a:ext cx="478800" cy="181080"/>
          </a:xfrm>
          <a:custGeom>
            <a:avLst/>
            <a:gdLst/>
            <a:ahLst/>
            <a:cxnLst/>
            <a:rect l="0" t="0" r="r" b="b"/>
            <a:pathLst>
              <a:path w="1330" h="503">
                <a:moveTo>
                  <a:pt x="1304" y="502"/>
                </a:moveTo>
                <a:lnTo>
                  <a:pt x="0" y="10"/>
                </a:lnTo>
                <a:lnTo>
                  <a:pt x="0" y="0"/>
                </a:lnTo>
                <a:lnTo>
                  <a:pt x="1329" y="502"/>
                </a:lnTo>
                <a:lnTo>
                  <a:pt x="1304" y="502"/>
                </a:lnTo>
                <a:close/>
              </a:path>
            </a:pathLst>
          </a:custGeom>
          <a:solidFill>
            <a:srgbClr val="66A0B2"/>
          </a:solidFill>
          <a:ln>
            <a:noFill/>
          </a:ln>
        </p:spPr>
      </p:sp>
      <p:sp>
        <p:nvSpPr>
          <p:cNvPr id="4053" name="Freeform 432"/>
          <p:cNvSpPr/>
          <p:nvPr/>
        </p:nvSpPr>
        <p:spPr>
          <a:xfrm>
            <a:off x="772560" y="299160"/>
            <a:ext cx="487800" cy="184320"/>
          </a:xfrm>
          <a:custGeom>
            <a:avLst/>
            <a:gdLst/>
            <a:ahLst/>
            <a:cxnLst/>
            <a:rect l="0" t="0" r="r" b="b"/>
            <a:pathLst>
              <a:path w="1355" h="512">
                <a:moveTo>
                  <a:pt x="1329" y="511"/>
                </a:moveTo>
                <a:lnTo>
                  <a:pt x="0" y="9"/>
                </a:lnTo>
                <a:lnTo>
                  <a:pt x="0" y="0"/>
                </a:lnTo>
                <a:lnTo>
                  <a:pt x="1354" y="511"/>
                </a:lnTo>
                <a:lnTo>
                  <a:pt x="1329" y="511"/>
                </a:lnTo>
                <a:close/>
              </a:path>
            </a:pathLst>
          </a:custGeom>
          <a:solidFill>
            <a:srgbClr val="67A1B3"/>
          </a:solidFill>
          <a:ln>
            <a:noFill/>
          </a:ln>
        </p:spPr>
      </p:sp>
      <p:sp>
        <p:nvSpPr>
          <p:cNvPr id="4054" name="Freeform 433"/>
          <p:cNvSpPr/>
          <p:nvPr/>
        </p:nvSpPr>
        <p:spPr>
          <a:xfrm>
            <a:off x="772560" y="295560"/>
            <a:ext cx="497160" cy="187920"/>
          </a:xfrm>
          <a:custGeom>
            <a:avLst/>
            <a:gdLst/>
            <a:ahLst/>
            <a:cxnLst/>
            <a:rect l="0" t="0" r="r" b="b"/>
            <a:pathLst>
              <a:path w="1381" h="522">
                <a:moveTo>
                  <a:pt x="1354" y="521"/>
                </a:moveTo>
                <a:lnTo>
                  <a:pt x="0" y="10"/>
                </a:lnTo>
                <a:lnTo>
                  <a:pt x="0" y="0"/>
                </a:lnTo>
                <a:lnTo>
                  <a:pt x="1380" y="521"/>
                </a:lnTo>
                <a:lnTo>
                  <a:pt x="1354" y="521"/>
                </a:lnTo>
                <a:close/>
              </a:path>
            </a:pathLst>
          </a:custGeom>
          <a:solidFill>
            <a:srgbClr val="68A1B3"/>
          </a:solidFill>
          <a:ln>
            <a:noFill/>
          </a:ln>
        </p:spPr>
      </p:sp>
      <p:sp>
        <p:nvSpPr>
          <p:cNvPr id="4055" name="Freeform 434"/>
          <p:cNvSpPr/>
          <p:nvPr/>
        </p:nvSpPr>
        <p:spPr>
          <a:xfrm>
            <a:off x="772560" y="292320"/>
            <a:ext cx="506160" cy="191160"/>
          </a:xfrm>
          <a:custGeom>
            <a:avLst/>
            <a:gdLst/>
            <a:ahLst/>
            <a:cxnLst/>
            <a:rect l="0" t="0" r="r" b="b"/>
            <a:pathLst>
              <a:path w="1406" h="531">
                <a:moveTo>
                  <a:pt x="1380" y="530"/>
                </a:moveTo>
                <a:lnTo>
                  <a:pt x="0" y="9"/>
                </a:lnTo>
                <a:lnTo>
                  <a:pt x="0" y="0"/>
                </a:lnTo>
                <a:lnTo>
                  <a:pt x="1405" y="530"/>
                </a:lnTo>
                <a:lnTo>
                  <a:pt x="1380" y="530"/>
                </a:lnTo>
                <a:close/>
              </a:path>
            </a:pathLst>
          </a:custGeom>
          <a:solidFill>
            <a:srgbClr val="69A2B3"/>
          </a:solidFill>
          <a:ln>
            <a:noFill/>
          </a:ln>
        </p:spPr>
      </p:sp>
      <p:sp>
        <p:nvSpPr>
          <p:cNvPr id="4056" name="Freeform 435"/>
          <p:cNvSpPr/>
          <p:nvPr/>
        </p:nvSpPr>
        <p:spPr>
          <a:xfrm>
            <a:off x="772560" y="288720"/>
            <a:ext cx="515160" cy="194760"/>
          </a:xfrm>
          <a:custGeom>
            <a:avLst/>
            <a:gdLst/>
            <a:ahLst/>
            <a:cxnLst/>
            <a:rect l="0" t="0" r="r" b="b"/>
            <a:pathLst>
              <a:path w="1431" h="541">
                <a:moveTo>
                  <a:pt x="1404" y="540"/>
                </a:moveTo>
                <a:lnTo>
                  <a:pt x="0" y="11"/>
                </a:lnTo>
                <a:lnTo>
                  <a:pt x="0" y="0"/>
                </a:lnTo>
                <a:lnTo>
                  <a:pt x="1430" y="540"/>
                </a:lnTo>
                <a:lnTo>
                  <a:pt x="1404" y="540"/>
                </a:lnTo>
                <a:close/>
              </a:path>
            </a:pathLst>
          </a:custGeom>
          <a:solidFill>
            <a:srgbClr val="6AA2B4"/>
          </a:solidFill>
          <a:ln>
            <a:noFill/>
          </a:ln>
        </p:spPr>
      </p:sp>
      <p:sp>
        <p:nvSpPr>
          <p:cNvPr id="4057" name="Freeform 436"/>
          <p:cNvSpPr/>
          <p:nvPr/>
        </p:nvSpPr>
        <p:spPr>
          <a:xfrm>
            <a:off x="772560" y="285480"/>
            <a:ext cx="524160" cy="198000"/>
          </a:xfrm>
          <a:custGeom>
            <a:avLst/>
            <a:gdLst/>
            <a:ahLst/>
            <a:cxnLst/>
            <a:rect l="0" t="0" r="r" b="b"/>
            <a:pathLst>
              <a:path w="1456" h="550">
                <a:moveTo>
                  <a:pt x="1430" y="549"/>
                </a:moveTo>
                <a:lnTo>
                  <a:pt x="0" y="9"/>
                </a:lnTo>
                <a:lnTo>
                  <a:pt x="0" y="0"/>
                </a:lnTo>
                <a:lnTo>
                  <a:pt x="1455" y="549"/>
                </a:lnTo>
                <a:lnTo>
                  <a:pt x="1430" y="549"/>
                </a:lnTo>
                <a:close/>
              </a:path>
            </a:pathLst>
          </a:custGeom>
          <a:solidFill>
            <a:srgbClr val="6BA3B4"/>
          </a:solidFill>
          <a:ln>
            <a:noFill/>
          </a:ln>
        </p:spPr>
      </p:sp>
      <p:sp>
        <p:nvSpPr>
          <p:cNvPr id="4058" name="Freeform 437"/>
          <p:cNvSpPr/>
          <p:nvPr/>
        </p:nvSpPr>
        <p:spPr>
          <a:xfrm>
            <a:off x="772560" y="281880"/>
            <a:ext cx="533160" cy="201600"/>
          </a:xfrm>
          <a:custGeom>
            <a:avLst/>
            <a:gdLst/>
            <a:ahLst/>
            <a:cxnLst/>
            <a:rect l="0" t="0" r="r" b="b"/>
            <a:pathLst>
              <a:path w="1481" h="560">
                <a:moveTo>
                  <a:pt x="1455" y="559"/>
                </a:moveTo>
                <a:lnTo>
                  <a:pt x="0" y="10"/>
                </a:lnTo>
                <a:lnTo>
                  <a:pt x="0" y="0"/>
                </a:lnTo>
                <a:lnTo>
                  <a:pt x="1480" y="559"/>
                </a:lnTo>
                <a:lnTo>
                  <a:pt x="1455" y="559"/>
                </a:lnTo>
                <a:close/>
              </a:path>
            </a:pathLst>
          </a:custGeom>
          <a:solidFill>
            <a:srgbClr val="6DA3B4"/>
          </a:solidFill>
          <a:ln>
            <a:noFill/>
          </a:ln>
        </p:spPr>
      </p:sp>
      <p:sp>
        <p:nvSpPr>
          <p:cNvPr id="4059" name="Freeform 438"/>
          <p:cNvSpPr/>
          <p:nvPr/>
        </p:nvSpPr>
        <p:spPr>
          <a:xfrm>
            <a:off x="772560" y="278640"/>
            <a:ext cx="542160" cy="204840"/>
          </a:xfrm>
          <a:custGeom>
            <a:avLst/>
            <a:gdLst/>
            <a:ahLst/>
            <a:cxnLst/>
            <a:rect l="0" t="0" r="r" b="b"/>
            <a:pathLst>
              <a:path w="1506" h="569">
                <a:moveTo>
                  <a:pt x="1480" y="568"/>
                </a:moveTo>
                <a:lnTo>
                  <a:pt x="0" y="9"/>
                </a:lnTo>
                <a:lnTo>
                  <a:pt x="0" y="0"/>
                </a:lnTo>
                <a:lnTo>
                  <a:pt x="1505" y="568"/>
                </a:lnTo>
                <a:lnTo>
                  <a:pt x="1480" y="568"/>
                </a:lnTo>
                <a:close/>
              </a:path>
            </a:pathLst>
          </a:custGeom>
          <a:solidFill>
            <a:srgbClr val="6EA4B5"/>
          </a:solidFill>
          <a:ln>
            <a:noFill/>
          </a:ln>
        </p:spPr>
      </p:sp>
      <p:sp>
        <p:nvSpPr>
          <p:cNvPr id="4060" name="Freeform 439"/>
          <p:cNvSpPr/>
          <p:nvPr/>
        </p:nvSpPr>
        <p:spPr>
          <a:xfrm>
            <a:off x="772560" y="275040"/>
            <a:ext cx="551160" cy="208440"/>
          </a:xfrm>
          <a:custGeom>
            <a:avLst/>
            <a:gdLst/>
            <a:ahLst/>
            <a:cxnLst/>
            <a:rect l="0" t="0" r="r" b="b"/>
            <a:pathLst>
              <a:path w="1531" h="579">
                <a:moveTo>
                  <a:pt x="1505" y="578"/>
                </a:moveTo>
                <a:lnTo>
                  <a:pt x="0" y="10"/>
                </a:lnTo>
                <a:lnTo>
                  <a:pt x="0" y="0"/>
                </a:lnTo>
                <a:lnTo>
                  <a:pt x="1530" y="578"/>
                </a:lnTo>
                <a:lnTo>
                  <a:pt x="1505" y="578"/>
                </a:lnTo>
                <a:close/>
              </a:path>
            </a:pathLst>
          </a:custGeom>
          <a:solidFill>
            <a:srgbClr val="6FA4B5"/>
          </a:solidFill>
          <a:ln>
            <a:noFill/>
          </a:ln>
        </p:spPr>
      </p:sp>
      <p:sp>
        <p:nvSpPr>
          <p:cNvPr id="4061" name="Freeform 440"/>
          <p:cNvSpPr/>
          <p:nvPr/>
        </p:nvSpPr>
        <p:spPr>
          <a:xfrm>
            <a:off x="772560" y="271800"/>
            <a:ext cx="560160" cy="211680"/>
          </a:xfrm>
          <a:custGeom>
            <a:avLst/>
            <a:gdLst/>
            <a:ahLst/>
            <a:cxnLst/>
            <a:rect l="0" t="0" r="r" b="b"/>
            <a:pathLst>
              <a:path w="1556" h="588">
                <a:moveTo>
                  <a:pt x="1530" y="587"/>
                </a:moveTo>
                <a:lnTo>
                  <a:pt x="0" y="9"/>
                </a:lnTo>
                <a:lnTo>
                  <a:pt x="0" y="0"/>
                </a:lnTo>
                <a:lnTo>
                  <a:pt x="1555" y="587"/>
                </a:lnTo>
                <a:lnTo>
                  <a:pt x="1530" y="587"/>
                </a:lnTo>
                <a:close/>
              </a:path>
            </a:pathLst>
          </a:custGeom>
          <a:solidFill>
            <a:srgbClr val="70A5B6"/>
          </a:solidFill>
          <a:ln>
            <a:noFill/>
          </a:ln>
        </p:spPr>
      </p:sp>
      <p:sp>
        <p:nvSpPr>
          <p:cNvPr id="4062" name="Freeform 441"/>
          <p:cNvSpPr/>
          <p:nvPr/>
        </p:nvSpPr>
        <p:spPr>
          <a:xfrm>
            <a:off x="772560" y="268560"/>
            <a:ext cx="569160" cy="214920"/>
          </a:xfrm>
          <a:custGeom>
            <a:avLst/>
            <a:gdLst/>
            <a:ahLst/>
            <a:cxnLst/>
            <a:rect l="0" t="0" r="r" b="b"/>
            <a:pathLst>
              <a:path w="1581" h="597">
                <a:moveTo>
                  <a:pt x="1555" y="596"/>
                </a:moveTo>
                <a:lnTo>
                  <a:pt x="0" y="9"/>
                </a:lnTo>
                <a:lnTo>
                  <a:pt x="0" y="0"/>
                </a:lnTo>
                <a:lnTo>
                  <a:pt x="1580" y="596"/>
                </a:lnTo>
                <a:lnTo>
                  <a:pt x="1555" y="596"/>
                </a:lnTo>
                <a:close/>
              </a:path>
            </a:pathLst>
          </a:custGeom>
          <a:solidFill>
            <a:srgbClr val="71A5B6"/>
          </a:solidFill>
          <a:ln>
            <a:noFill/>
          </a:ln>
        </p:spPr>
      </p:sp>
      <p:sp>
        <p:nvSpPr>
          <p:cNvPr id="4063" name="Freeform 442"/>
          <p:cNvSpPr/>
          <p:nvPr/>
        </p:nvSpPr>
        <p:spPr>
          <a:xfrm>
            <a:off x="772560" y="264960"/>
            <a:ext cx="578160" cy="218520"/>
          </a:xfrm>
          <a:custGeom>
            <a:avLst/>
            <a:gdLst/>
            <a:ahLst/>
            <a:cxnLst/>
            <a:rect l="0" t="0" r="r" b="b"/>
            <a:pathLst>
              <a:path w="1606" h="607">
                <a:moveTo>
                  <a:pt x="1580" y="606"/>
                </a:moveTo>
                <a:lnTo>
                  <a:pt x="0" y="10"/>
                </a:lnTo>
                <a:lnTo>
                  <a:pt x="0" y="0"/>
                </a:lnTo>
                <a:lnTo>
                  <a:pt x="1605" y="606"/>
                </a:lnTo>
                <a:lnTo>
                  <a:pt x="1580" y="606"/>
                </a:lnTo>
                <a:close/>
              </a:path>
            </a:pathLst>
          </a:custGeom>
          <a:solidFill>
            <a:srgbClr val="72A6B6"/>
          </a:solidFill>
          <a:ln>
            <a:noFill/>
          </a:ln>
        </p:spPr>
      </p:sp>
      <p:sp>
        <p:nvSpPr>
          <p:cNvPr id="4064" name="Freeform 443"/>
          <p:cNvSpPr/>
          <p:nvPr/>
        </p:nvSpPr>
        <p:spPr>
          <a:xfrm>
            <a:off x="772560" y="261720"/>
            <a:ext cx="587160" cy="221760"/>
          </a:xfrm>
          <a:custGeom>
            <a:avLst/>
            <a:gdLst/>
            <a:ahLst/>
            <a:cxnLst/>
            <a:rect l="0" t="0" r="r" b="b"/>
            <a:pathLst>
              <a:path w="1631" h="616">
                <a:moveTo>
                  <a:pt x="1605" y="615"/>
                </a:moveTo>
                <a:lnTo>
                  <a:pt x="0" y="9"/>
                </a:lnTo>
                <a:lnTo>
                  <a:pt x="0" y="0"/>
                </a:lnTo>
                <a:lnTo>
                  <a:pt x="1630" y="615"/>
                </a:lnTo>
                <a:lnTo>
                  <a:pt x="1605" y="615"/>
                </a:lnTo>
                <a:close/>
              </a:path>
            </a:pathLst>
          </a:custGeom>
          <a:solidFill>
            <a:srgbClr val="73A7B7"/>
          </a:solidFill>
          <a:ln>
            <a:noFill/>
          </a:ln>
        </p:spPr>
      </p:sp>
      <p:sp>
        <p:nvSpPr>
          <p:cNvPr id="4065" name="Freeform 444"/>
          <p:cNvSpPr/>
          <p:nvPr/>
        </p:nvSpPr>
        <p:spPr>
          <a:xfrm>
            <a:off x="772560" y="258120"/>
            <a:ext cx="596160" cy="225360"/>
          </a:xfrm>
          <a:custGeom>
            <a:avLst/>
            <a:gdLst/>
            <a:ahLst/>
            <a:cxnLst/>
            <a:rect l="0" t="0" r="r" b="b"/>
            <a:pathLst>
              <a:path w="1656" h="626">
                <a:moveTo>
                  <a:pt x="1630" y="625"/>
                </a:moveTo>
                <a:lnTo>
                  <a:pt x="0" y="10"/>
                </a:lnTo>
                <a:lnTo>
                  <a:pt x="0" y="0"/>
                </a:lnTo>
                <a:lnTo>
                  <a:pt x="1655" y="625"/>
                </a:lnTo>
                <a:lnTo>
                  <a:pt x="1630" y="625"/>
                </a:lnTo>
                <a:close/>
              </a:path>
            </a:pathLst>
          </a:custGeom>
          <a:solidFill>
            <a:srgbClr val="74A7B7"/>
          </a:solidFill>
          <a:ln>
            <a:noFill/>
          </a:ln>
        </p:spPr>
      </p:sp>
      <p:sp>
        <p:nvSpPr>
          <p:cNvPr id="4066" name="Freeform 445"/>
          <p:cNvSpPr/>
          <p:nvPr/>
        </p:nvSpPr>
        <p:spPr>
          <a:xfrm>
            <a:off x="772560" y="254880"/>
            <a:ext cx="605160" cy="228600"/>
          </a:xfrm>
          <a:custGeom>
            <a:avLst/>
            <a:gdLst/>
            <a:ahLst/>
            <a:cxnLst/>
            <a:rect l="0" t="0" r="r" b="b"/>
            <a:pathLst>
              <a:path w="1681" h="635">
                <a:moveTo>
                  <a:pt x="1655" y="634"/>
                </a:moveTo>
                <a:lnTo>
                  <a:pt x="0" y="9"/>
                </a:lnTo>
                <a:lnTo>
                  <a:pt x="0" y="0"/>
                </a:lnTo>
                <a:lnTo>
                  <a:pt x="1680" y="634"/>
                </a:lnTo>
                <a:lnTo>
                  <a:pt x="1655" y="634"/>
                </a:lnTo>
                <a:close/>
              </a:path>
            </a:pathLst>
          </a:custGeom>
          <a:solidFill>
            <a:srgbClr val="76A8B8"/>
          </a:solidFill>
          <a:ln>
            <a:noFill/>
          </a:ln>
        </p:spPr>
      </p:sp>
      <p:sp>
        <p:nvSpPr>
          <p:cNvPr id="4067" name="Freeform 446"/>
          <p:cNvSpPr/>
          <p:nvPr/>
        </p:nvSpPr>
        <p:spPr>
          <a:xfrm>
            <a:off x="772560" y="251280"/>
            <a:ext cx="614160" cy="232200"/>
          </a:xfrm>
          <a:custGeom>
            <a:avLst/>
            <a:gdLst/>
            <a:ahLst/>
            <a:cxnLst/>
            <a:rect l="0" t="0" r="r" b="b"/>
            <a:pathLst>
              <a:path w="1706" h="645">
                <a:moveTo>
                  <a:pt x="1680" y="644"/>
                </a:moveTo>
                <a:lnTo>
                  <a:pt x="0" y="10"/>
                </a:lnTo>
                <a:lnTo>
                  <a:pt x="0" y="0"/>
                </a:lnTo>
                <a:lnTo>
                  <a:pt x="1705" y="644"/>
                </a:lnTo>
                <a:lnTo>
                  <a:pt x="1680" y="644"/>
                </a:lnTo>
                <a:close/>
              </a:path>
            </a:pathLst>
          </a:custGeom>
          <a:solidFill>
            <a:srgbClr val="77A8B8"/>
          </a:solidFill>
          <a:ln>
            <a:noFill/>
          </a:ln>
        </p:spPr>
      </p:sp>
      <p:sp>
        <p:nvSpPr>
          <p:cNvPr id="4068" name="Freeform 447"/>
          <p:cNvSpPr/>
          <p:nvPr/>
        </p:nvSpPr>
        <p:spPr>
          <a:xfrm>
            <a:off x="772560" y="248040"/>
            <a:ext cx="623160" cy="235440"/>
          </a:xfrm>
          <a:custGeom>
            <a:avLst/>
            <a:gdLst/>
            <a:ahLst/>
            <a:cxnLst/>
            <a:rect l="0" t="0" r="r" b="b"/>
            <a:pathLst>
              <a:path w="1731" h="654">
                <a:moveTo>
                  <a:pt x="1705" y="653"/>
                </a:moveTo>
                <a:lnTo>
                  <a:pt x="0" y="9"/>
                </a:lnTo>
                <a:lnTo>
                  <a:pt x="0" y="0"/>
                </a:lnTo>
                <a:lnTo>
                  <a:pt x="1730" y="653"/>
                </a:lnTo>
                <a:lnTo>
                  <a:pt x="1705" y="653"/>
                </a:lnTo>
                <a:close/>
              </a:path>
            </a:pathLst>
          </a:custGeom>
          <a:solidFill>
            <a:srgbClr val="78A9B9"/>
          </a:solidFill>
          <a:ln>
            <a:noFill/>
          </a:ln>
        </p:spPr>
      </p:sp>
      <p:sp>
        <p:nvSpPr>
          <p:cNvPr id="4069" name="Freeform 448"/>
          <p:cNvSpPr/>
          <p:nvPr/>
        </p:nvSpPr>
        <p:spPr>
          <a:xfrm>
            <a:off x="772560" y="244440"/>
            <a:ext cx="632520" cy="239040"/>
          </a:xfrm>
          <a:custGeom>
            <a:avLst/>
            <a:gdLst/>
            <a:ahLst/>
            <a:cxnLst/>
            <a:rect l="0" t="0" r="r" b="b"/>
            <a:pathLst>
              <a:path w="1757" h="664">
                <a:moveTo>
                  <a:pt x="1730" y="663"/>
                </a:moveTo>
                <a:lnTo>
                  <a:pt x="0" y="10"/>
                </a:lnTo>
                <a:lnTo>
                  <a:pt x="0" y="0"/>
                </a:lnTo>
                <a:lnTo>
                  <a:pt x="1756" y="663"/>
                </a:lnTo>
                <a:lnTo>
                  <a:pt x="1730" y="663"/>
                </a:lnTo>
                <a:close/>
              </a:path>
            </a:pathLst>
          </a:custGeom>
          <a:solidFill>
            <a:srgbClr val="79A9B9"/>
          </a:solidFill>
          <a:ln>
            <a:noFill/>
          </a:ln>
        </p:spPr>
      </p:sp>
      <p:sp>
        <p:nvSpPr>
          <p:cNvPr id="4070" name="Freeform 449"/>
          <p:cNvSpPr/>
          <p:nvPr/>
        </p:nvSpPr>
        <p:spPr>
          <a:xfrm>
            <a:off x="772560" y="241200"/>
            <a:ext cx="641520" cy="242280"/>
          </a:xfrm>
          <a:custGeom>
            <a:avLst/>
            <a:gdLst/>
            <a:ahLst/>
            <a:cxnLst/>
            <a:rect l="0" t="0" r="r" b="b"/>
            <a:pathLst>
              <a:path w="1782" h="673">
                <a:moveTo>
                  <a:pt x="1756" y="672"/>
                </a:moveTo>
                <a:lnTo>
                  <a:pt x="0" y="9"/>
                </a:lnTo>
                <a:lnTo>
                  <a:pt x="0" y="0"/>
                </a:lnTo>
                <a:lnTo>
                  <a:pt x="1781" y="672"/>
                </a:lnTo>
                <a:lnTo>
                  <a:pt x="1756" y="672"/>
                </a:lnTo>
                <a:close/>
              </a:path>
            </a:pathLst>
          </a:custGeom>
          <a:solidFill>
            <a:srgbClr val="7AAABA"/>
          </a:solidFill>
          <a:ln>
            <a:noFill/>
          </a:ln>
        </p:spPr>
      </p:sp>
      <p:sp>
        <p:nvSpPr>
          <p:cNvPr id="4071" name="Freeform 450"/>
          <p:cNvSpPr/>
          <p:nvPr/>
        </p:nvSpPr>
        <p:spPr>
          <a:xfrm>
            <a:off x="772560" y="237600"/>
            <a:ext cx="650520" cy="245880"/>
          </a:xfrm>
          <a:custGeom>
            <a:avLst/>
            <a:gdLst/>
            <a:ahLst/>
            <a:cxnLst/>
            <a:rect l="0" t="0" r="r" b="b"/>
            <a:pathLst>
              <a:path w="1807" h="683">
                <a:moveTo>
                  <a:pt x="1781" y="682"/>
                </a:moveTo>
                <a:lnTo>
                  <a:pt x="0" y="10"/>
                </a:lnTo>
                <a:lnTo>
                  <a:pt x="0" y="0"/>
                </a:lnTo>
                <a:lnTo>
                  <a:pt x="1806" y="682"/>
                </a:lnTo>
                <a:lnTo>
                  <a:pt x="1781" y="682"/>
                </a:lnTo>
                <a:close/>
              </a:path>
            </a:pathLst>
          </a:custGeom>
          <a:solidFill>
            <a:srgbClr val="7BAABA"/>
          </a:solidFill>
          <a:ln>
            <a:noFill/>
          </a:ln>
        </p:spPr>
      </p:sp>
      <p:sp>
        <p:nvSpPr>
          <p:cNvPr id="4072" name="Freeform 451"/>
          <p:cNvSpPr/>
          <p:nvPr/>
        </p:nvSpPr>
        <p:spPr>
          <a:xfrm>
            <a:off x="772560" y="234360"/>
            <a:ext cx="659520" cy="249120"/>
          </a:xfrm>
          <a:custGeom>
            <a:avLst/>
            <a:gdLst/>
            <a:ahLst/>
            <a:cxnLst/>
            <a:rect l="0" t="0" r="r" b="b"/>
            <a:pathLst>
              <a:path w="1832" h="692">
                <a:moveTo>
                  <a:pt x="1806" y="691"/>
                </a:moveTo>
                <a:lnTo>
                  <a:pt x="0" y="9"/>
                </a:lnTo>
                <a:lnTo>
                  <a:pt x="0" y="0"/>
                </a:lnTo>
                <a:lnTo>
                  <a:pt x="1831" y="691"/>
                </a:lnTo>
                <a:lnTo>
                  <a:pt x="1806" y="691"/>
                </a:lnTo>
                <a:close/>
              </a:path>
            </a:pathLst>
          </a:custGeom>
          <a:solidFill>
            <a:srgbClr val="7DABBA"/>
          </a:solidFill>
          <a:ln>
            <a:noFill/>
          </a:ln>
        </p:spPr>
      </p:sp>
      <p:sp>
        <p:nvSpPr>
          <p:cNvPr id="4073" name="Freeform 452"/>
          <p:cNvSpPr/>
          <p:nvPr/>
        </p:nvSpPr>
        <p:spPr>
          <a:xfrm>
            <a:off x="772560" y="230760"/>
            <a:ext cx="668520" cy="252720"/>
          </a:xfrm>
          <a:custGeom>
            <a:avLst/>
            <a:gdLst/>
            <a:ahLst/>
            <a:cxnLst/>
            <a:rect l="0" t="0" r="r" b="b"/>
            <a:pathLst>
              <a:path w="1857" h="702">
                <a:moveTo>
                  <a:pt x="1831" y="701"/>
                </a:moveTo>
                <a:lnTo>
                  <a:pt x="0" y="10"/>
                </a:lnTo>
                <a:lnTo>
                  <a:pt x="0" y="0"/>
                </a:lnTo>
                <a:lnTo>
                  <a:pt x="1856" y="701"/>
                </a:lnTo>
                <a:lnTo>
                  <a:pt x="1831" y="701"/>
                </a:lnTo>
                <a:close/>
              </a:path>
            </a:pathLst>
          </a:custGeom>
          <a:solidFill>
            <a:srgbClr val="7EACBB"/>
          </a:solidFill>
          <a:ln>
            <a:noFill/>
          </a:ln>
        </p:spPr>
      </p:sp>
      <p:sp>
        <p:nvSpPr>
          <p:cNvPr id="4074" name="Freeform 453"/>
          <p:cNvSpPr/>
          <p:nvPr/>
        </p:nvSpPr>
        <p:spPr>
          <a:xfrm>
            <a:off x="772560" y="227520"/>
            <a:ext cx="677520" cy="255960"/>
          </a:xfrm>
          <a:custGeom>
            <a:avLst/>
            <a:gdLst/>
            <a:ahLst/>
            <a:cxnLst/>
            <a:rect l="0" t="0" r="r" b="b"/>
            <a:pathLst>
              <a:path w="1882" h="711">
                <a:moveTo>
                  <a:pt x="1856" y="710"/>
                </a:moveTo>
                <a:lnTo>
                  <a:pt x="0" y="9"/>
                </a:lnTo>
                <a:lnTo>
                  <a:pt x="0" y="0"/>
                </a:lnTo>
                <a:lnTo>
                  <a:pt x="1881" y="710"/>
                </a:lnTo>
                <a:lnTo>
                  <a:pt x="1856" y="710"/>
                </a:lnTo>
                <a:close/>
              </a:path>
            </a:pathLst>
          </a:custGeom>
          <a:solidFill>
            <a:srgbClr val="7FACBB"/>
          </a:solidFill>
          <a:ln>
            <a:noFill/>
          </a:ln>
        </p:spPr>
      </p:sp>
      <p:sp>
        <p:nvSpPr>
          <p:cNvPr id="4075" name="Freeform 454"/>
          <p:cNvSpPr/>
          <p:nvPr/>
        </p:nvSpPr>
        <p:spPr>
          <a:xfrm>
            <a:off x="772560" y="224280"/>
            <a:ext cx="686520" cy="259200"/>
          </a:xfrm>
          <a:custGeom>
            <a:avLst/>
            <a:gdLst/>
            <a:ahLst/>
            <a:cxnLst/>
            <a:rect l="0" t="0" r="r" b="b"/>
            <a:pathLst>
              <a:path w="1907" h="720">
                <a:moveTo>
                  <a:pt x="1881" y="719"/>
                </a:moveTo>
                <a:lnTo>
                  <a:pt x="0" y="9"/>
                </a:lnTo>
                <a:lnTo>
                  <a:pt x="0" y="0"/>
                </a:lnTo>
                <a:lnTo>
                  <a:pt x="1906" y="719"/>
                </a:lnTo>
                <a:lnTo>
                  <a:pt x="1881" y="719"/>
                </a:lnTo>
                <a:close/>
              </a:path>
            </a:pathLst>
          </a:custGeom>
          <a:solidFill>
            <a:srgbClr val="80ADBC"/>
          </a:solidFill>
          <a:ln>
            <a:noFill/>
          </a:ln>
        </p:spPr>
      </p:sp>
      <p:sp>
        <p:nvSpPr>
          <p:cNvPr id="4076" name="Freeform 455"/>
          <p:cNvSpPr/>
          <p:nvPr/>
        </p:nvSpPr>
        <p:spPr>
          <a:xfrm>
            <a:off x="772560" y="220680"/>
            <a:ext cx="695520" cy="262800"/>
          </a:xfrm>
          <a:custGeom>
            <a:avLst/>
            <a:gdLst/>
            <a:ahLst/>
            <a:cxnLst/>
            <a:rect l="0" t="0" r="r" b="b"/>
            <a:pathLst>
              <a:path w="1932" h="730">
                <a:moveTo>
                  <a:pt x="1906" y="729"/>
                </a:moveTo>
                <a:lnTo>
                  <a:pt x="0" y="10"/>
                </a:lnTo>
                <a:lnTo>
                  <a:pt x="0" y="0"/>
                </a:lnTo>
                <a:lnTo>
                  <a:pt x="1931" y="729"/>
                </a:lnTo>
                <a:lnTo>
                  <a:pt x="1906" y="729"/>
                </a:lnTo>
                <a:close/>
              </a:path>
            </a:pathLst>
          </a:custGeom>
          <a:solidFill>
            <a:srgbClr val="82AEBC"/>
          </a:solidFill>
          <a:ln>
            <a:noFill/>
          </a:ln>
        </p:spPr>
      </p:sp>
      <p:sp>
        <p:nvSpPr>
          <p:cNvPr id="4077" name="Freeform 456"/>
          <p:cNvSpPr/>
          <p:nvPr/>
        </p:nvSpPr>
        <p:spPr>
          <a:xfrm>
            <a:off x="772560" y="217440"/>
            <a:ext cx="704520" cy="266040"/>
          </a:xfrm>
          <a:custGeom>
            <a:avLst/>
            <a:gdLst/>
            <a:ahLst/>
            <a:cxnLst/>
            <a:rect l="0" t="0" r="r" b="b"/>
            <a:pathLst>
              <a:path w="1957" h="739">
                <a:moveTo>
                  <a:pt x="1931" y="738"/>
                </a:moveTo>
                <a:lnTo>
                  <a:pt x="0" y="9"/>
                </a:lnTo>
                <a:lnTo>
                  <a:pt x="0" y="0"/>
                </a:lnTo>
                <a:lnTo>
                  <a:pt x="1956" y="738"/>
                </a:lnTo>
                <a:lnTo>
                  <a:pt x="1931" y="738"/>
                </a:lnTo>
                <a:close/>
              </a:path>
            </a:pathLst>
          </a:custGeom>
          <a:solidFill>
            <a:srgbClr val="83AEBD"/>
          </a:solidFill>
          <a:ln>
            <a:noFill/>
          </a:ln>
        </p:spPr>
      </p:sp>
      <p:sp>
        <p:nvSpPr>
          <p:cNvPr id="4078" name="Freeform 457"/>
          <p:cNvSpPr/>
          <p:nvPr/>
        </p:nvSpPr>
        <p:spPr>
          <a:xfrm>
            <a:off x="772560" y="213840"/>
            <a:ext cx="713520" cy="269640"/>
          </a:xfrm>
          <a:custGeom>
            <a:avLst/>
            <a:gdLst/>
            <a:ahLst/>
            <a:cxnLst/>
            <a:rect l="0" t="0" r="r" b="b"/>
            <a:pathLst>
              <a:path w="1982" h="749">
                <a:moveTo>
                  <a:pt x="1956" y="748"/>
                </a:moveTo>
                <a:lnTo>
                  <a:pt x="0" y="10"/>
                </a:lnTo>
                <a:lnTo>
                  <a:pt x="0" y="0"/>
                </a:lnTo>
                <a:lnTo>
                  <a:pt x="1981" y="748"/>
                </a:lnTo>
                <a:lnTo>
                  <a:pt x="1956" y="748"/>
                </a:lnTo>
                <a:close/>
              </a:path>
            </a:pathLst>
          </a:custGeom>
          <a:solidFill>
            <a:srgbClr val="84AFBD"/>
          </a:solidFill>
          <a:ln>
            <a:noFill/>
          </a:ln>
        </p:spPr>
      </p:sp>
      <p:sp>
        <p:nvSpPr>
          <p:cNvPr id="4079" name="Freeform 458"/>
          <p:cNvSpPr/>
          <p:nvPr/>
        </p:nvSpPr>
        <p:spPr>
          <a:xfrm>
            <a:off x="772560" y="210600"/>
            <a:ext cx="722520" cy="272880"/>
          </a:xfrm>
          <a:custGeom>
            <a:avLst/>
            <a:gdLst/>
            <a:ahLst/>
            <a:cxnLst/>
            <a:rect l="0" t="0" r="r" b="b"/>
            <a:pathLst>
              <a:path w="2007" h="758">
                <a:moveTo>
                  <a:pt x="1981" y="757"/>
                </a:moveTo>
                <a:lnTo>
                  <a:pt x="0" y="9"/>
                </a:lnTo>
                <a:lnTo>
                  <a:pt x="0" y="0"/>
                </a:lnTo>
                <a:lnTo>
                  <a:pt x="2006" y="757"/>
                </a:lnTo>
                <a:lnTo>
                  <a:pt x="1981" y="757"/>
                </a:lnTo>
                <a:close/>
              </a:path>
            </a:pathLst>
          </a:custGeom>
          <a:solidFill>
            <a:srgbClr val="85AFBE"/>
          </a:solidFill>
          <a:ln>
            <a:noFill/>
          </a:ln>
        </p:spPr>
      </p:sp>
      <p:sp>
        <p:nvSpPr>
          <p:cNvPr id="4080" name="Freeform 459"/>
          <p:cNvSpPr/>
          <p:nvPr/>
        </p:nvSpPr>
        <p:spPr>
          <a:xfrm>
            <a:off x="772560" y="207000"/>
            <a:ext cx="731520" cy="276480"/>
          </a:xfrm>
          <a:custGeom>
            <a:avLst/>
            <a:gdLst/>
            <a:ahLst/>
            <a:cxnLst/>
            <a:rect l="0" t="0" r="r" b="b"/>
            <a:pathLst>
              <a:path w="2032" h="768">
                <a:moveTo>
                  <a:pt x="2006" y="767"/>
                </a:moveTo>
                <a:lnTo>
                  <a:pt x="0" y="10"/>
                </a:lnTo>
                <a:lnTo>
                  <a:pt x="0" y="0"/>
                </a:lnTo>
                <a:lnTo>
                  <a:pt x="2031" y="767"/>
                </a:lnTo>
                <a:lnTo>
                  <a:pt x="2006" y="767"/>
                </a:lnTo>
                <a:close/>
              </a:path>
            </a:pathLst>
          </a:custGeom>
          <a:solidFill>
            <a:srgbClr val="87B0BE"/>
          </a:solidFill>
          <a:ln>
            <a:noFill/>
          </a:ln>
        </p:spPr>
      </p:sp>
      <p:sp>
        <p:nvSpPr>
          <p:cNvPr id="4081" name="Freeform 460"/>
          <p:cNvSpPr/>
          <p:nvPr/>
        </p:nvSpPr>
        <p:spPr>
          <a:xfrm>
            <a:off x="772560" y="203760"/>
            <a:ext cx="740520" cy="279720"/>
          </a:xfrm>
          <a:custGeom>
            <a:avLst/>
            <a:gdLst/>
            <a:ahLst/>
            <a:cxnLst/>
            <a:rect l="0" t="0" r="r" b="b"/>
            <a:pathLst>
              <a:path w="2057" h="777">
                <a:moveTo>
                  <a:pt x="2031" y="776"/>
                </a:moveTo>
                <a:lnTo>
                  <a:pt x="0" y="9"/>
                </a:lnTo>
                <a:lnTo>
                  <a:pt x="0" y="0"/>
                </a:lnTo>
                <a:lnTo>
                  <a:pt x="2056" y="776"/>
                </a:lnTo>
                <a:lnTo>
                  <a:pt x="2031" y="776"/>
                </a:lnTo>
                <a:close/>
              </a:path>
            </a:pathLst>
          </a:custGeom>
          <a:solidFill>
            <a:srgbClr val="88B1BF"/>
          </a:solidFill>
          <a:ln>
            <a:noFill/>
          </a:ln>
        </p:spPr>
      </p:sp>
      <p:sp>
        <p:nvSpPr>
          <p:cNvPr id="4082" name="Freeform 461"/>
          <p:cNvSpPr/>
          <p:nvPr/>
        </p:nvSpPr>
        <p:spPr>
          <a:xfrm>
            <a:off x="772560" y="200160"/>
            <a:ext cx="749520" cy="283320"/>
          </a:xfrm>
          <a:custGeom>
            <a:avLst/>
            <a:gdLst/>
            <a:ahLst/>
            <a:cxnLst/>
            <a:rect l="0" t="0" r="r" b="b"/>
            <a:pathLst>
              <a:path w="2082" h="787">
                <a:moveTo>
                  <a:pt x="2056" y="786"/>
                </a:moveTo>
                <a:lnTo>
                  <a:pt x="0" y="10"/>
                </a:lnTo>
                <a:lnTo>
                  <a:pt x="0" y="0"/>
                </a:lnTo>
                <a:lnTo>
                  <a:pt x="2081" y="786"/>
                </a:lnTo>
                <a:lnTo>
                  <a:pt x="2056" y="786"/>
                </a:lnTo>
                <a:close/>
              </a:path>
            </a:pathLst>
          </a:custGeom>
          <a:solidFill>
            <a:srgbClr val="89B2BF"/>
          </a:solidFill>
          <a:ln>
            <a:noFill/>
          </a:ln>
        </p:spPr>
      </p:sp>
      <p:sp>
        <p:nvSpPr>
          <p:cNvPr id="4083" name="Freeform 462"/>
          <p:cNvSpPr/>
          <p:nvPr/>
        </p:nvSpPr>
        <p:spPr>
          <a:xfrm>
            <a:off x="772560" y="196920"/>
            <a:ext cx="758880" cy="286560"/>
          </a:xfrm>
          <a:custGeom>
            <a:avLst/>
            <a:gdLst/>
            <a:ahLst/>
            <a:cxnLst/>
            <a:rect l="0" t="0" r="r" b="b"/>
            <a:pathLst>
              <a:path w="2108" h="796">
                <a:moveTo>
                  <a:pt x="2081" y="795"/>
                </a:moveTo>
                <a:lnTo>
                  <a:pt x="0" y="9"/>
                </a:lnTo>
                <a:lnTo>
                  <a:pt x="0" y="0"/>
                </a:lnTo>
                <a:lnTo>
                  <a:pt x="2107" y="795"/>
                </a:lnTo>
                <a:lnTo>
                  <a:pt x="2081" y="795"/>
                </a:lnTo>
                <a:close/>
              </a:path>
            </a:pathLst>
          </a:custGeom>
          <a:solidFill>
            <a:srgbClr val="8AB2C0"/>
          </a:solidFill>
          <a:ln>
            <a:noFill/>
          </a:ln>
        </p:spPr>
      </p:sp>
      <p:sp>
        <p:nvSpPr>
          <p:cNvPr id="4084" name="Freeform 463"/>
          <p:cNvSpPr/>
          <p:nvPr/>
        </p:nvSpPr>
        <p:spPr>
          <a:xfrm>
            <a:off x="772560" y="193320"/>
            <a:ext cx="767880" cy="290160"/>
          </a:xfrm>
          <a:custGeom>
            <a:avLst/>
            <a:gdLst/>
            <a:ahLst/>
            <a:cxnLst/>
            <a:rect l="0" t="0" r="r" b="b"/>
            <a:pathLst>
              <a:path w="2133" h="806">
                <a:moveTo>
                  <a:pt x="2107" y="805"/>
                </a:moveTo>
                <a:lnTo>
                  <a:pt x="0" y="10"/>
                </a:lnTo>
                <a:lnTo>
                  <a:pt x="0" y="0"/>
                </a:lnTo>
                <a:lnTo>
                  <a:pt x="2132" y="805"/>
                </a:lnTo>
                <a:lnTo>
                  <a:pt x="2107" y="805"/>
                </a:lnTo>
                <a:close/>
              </a:path>
            </a:pathLst>
          </a:custGeom>
          <a:solidFill>
            <a:srgbClr val="8BB3C0"/>
          </a:solidFill>
          <a:ln>
            <a:noFill/>
          </a:ln>
        </p:spPr>
      </p:sp>
      <p:sp>
        <p:nvSpPr>
          <p:cNvPr id="4085" name="Freeform 464"/>
          <p:cNvSpPr/>
          <p:nvPr/>
        </p:nvSpPr>
        <p:spPr>
          <a:xfrm>
            <a:off x="772560" y="190080"/>
            <a:ext cx="776880" cy="293400"/>
          </a:xfrm>
          <a:custGeom>
            <a:avLst/>
            <a:gdLst/>
            <a:ahLst/>
            <a:cxnLst/>
            <a:rect l="0" t="0" r="r" b="b"/>
            <a:pathLst>
              <a:path w="2158" h="815">
                <a:moveTo>
                  <a:pt x="2132" y="814"/>
                </a:moveTo>
                <a:lnTo>
                  <a:pt x="0" y="9"/>
                </a:lnTo>
                <a:lnTo>
                  <a:pt x="0" y="0"/>
                </a:lnTo>
                <a:lnTo>
                  <a:pt x="2157" y="814"/>
                </a:lnTo>
                <a:lnTo>
                  <a:pt x="2132" y="814"/>
                </a:lnTo>
                <a:close/>
              </a:path>
            </a:pathLst>
          </a:custGeom>
          <a:solidFill>
            <a:srgbClr val="8CB3C1"/>
          </a:solidFill>
          <a:ln>
            <a:noFill/>
          </a:ln>
        </p:spPr>
      </p:sp>
      <p:sp>
        <p:nvSpPr>
          <p:cNvPr id="4086" name="Freeform 465"/>
          <p:cNvSpPr/>
          <p:nvPr/>
        </p:nvSpPr>
        <p:spPr>
          <a:xfrm>
            <a:off x="772560" y="186840"/>
            <a:ext cx="785880" cy="296640"/>
          </a:xfrm>
          <a:custGeom>
            <a:avLst/>
            <a:gdLst/>
            <a:ahLst/>
            <a:cxnLst/>
            <a:rect l="0" t="0" r="r" b="b"/>
            <a:pathLst>
              <a:path w="2183" h="824">
                <a:moveTo>
                  <a:pt x="2157" y="823"/>
                </a:moveTo>
                <a:lnTo>
                  <a:pt x="0" y="9"/>
                </a:lnTo>
                <a:lnTo>
                  <a:pt x="0" y="0"/>
                </a:lnTo>
                <a:lnTo>
                  <a:pt x="2182" y="823"/>
                </a:lnTo>
                <a:lnTo>
                  <a:pt x="2157" y="823"/>
                </a:lnTo>
                <a:close/>
              </a:path>
            </a:pathLst>
          </a:custGeom>
          <a:solidFill>
            <a:srgbClr val="8DB4C1"/>
          </a:solidFill>
          <a:ln>
            <a:noFill/>
          </a:ln>
        </p:spPr>
      </p:sp>
      <p:sp>
        <p:nvSpPr>
          <p:cNvPr id="4087" name="Freeform 466"/>
          <p:cNvSpPr/>
          <p:nvPr/>
        </p:nvSpPr>
        <p:spPr>
          <a:xfrm>
            <a:off x="772560" y="183240"/>
            <a:ext cx="794880" cy="300240"/>
          </a:xfrm>
          <a:custGeom>
            <a:avLst/>
            <a:gdLst/>
            <a:ahLst/>
            <a:cxnLst/>
            <a:rect l="0" t="0" r="r" b="b"/>
            <a:pathLst>
              <a:path w="2208" h="834">
                <a:moveTo>
                  <a:pt x="2182" y="833"/>
                </a:moveTo>
                <a:lnTo>
                  <a:pt x="0" y="10"/>
                </a:lnTo>
                <a:lnTo>
                  <a:pt x="0" y="0"/>
                </a:lnTo>
                <a:lnTo>
                  <a:pt x="2207" y="833"/>
                </a:lnTo>
                <a:lnTo>
                  <a:pt x="2182" y="833"/>
                </a:lnTo>
                <a:close/>
              </a:path>
            </a:pathLst>
          </a:custGeom>
          <a:solidFill>
            <a:srgbClr val="8FB4C2"/>
          </a:solidFill>
          <a:ln>
            <a:noFill/>
          </a:ln>
        </p:spPr>
      </p:sp>
      <p:sp>
        <p:nvSpPr>
          <p:cNvPr id="4088" name="Freeform 467"/>
          <p:cNvSpPr/>
          <p:nvPr/>
        </p:nvSpPr>
        <p:spPr>
          <a:xfrm>
            <a:off x="772560" y="180000"/>
            <a:ext cx="803880" cy="303480"/>
          </a:xfrm>
          <a:custGeom>
            <a:avLst/>
            <a:gdLst/>
            <a:ahLst/>
            <a:cxnLst/>
            <a:rect l="0" t="0" r="r" b="b"/>
            <a:pathLst>
              <a:path w="2233" h="843">
                <a:moveTo>
                  <a:pt x="2207" y="842"/>
                </a:moveTo>
                <a:lnTo>
                  <a:pt x="0" y="9"/>
                </a:lnTo>
                <a:lnTo>
                  <a:pt x="0" y="0"/>
                </a:lnTo>
                <a:lnTo>
                  <a:pt x="2232" y="842"/>
                </a:lnTo>
                <a:lnTo>
                  <a:pt x="2207" y="842"/>
                </a:lnTo>
                <a:close/>
              </a:path>
            </a:pathLst>
          </a:custGeom>
          <a:solidFill>
            <a:srgbClr val="90B5C2"/>
          </a:solidFill>
          <a:ln>
            <a:noFill/>
          </a:ln>
        </p:spPr>
      </p:sp>
      <p:sp>
        <p:nvSpPr>
          <p:cNvPr id="4089" name="Freeform 468"/>
          <p:cNvSpPr/>
          <p:nvPr/>
        </p:nvSpPr>
        <p:spPr>
          <a:xfrm>
            <a:off x="772560" y="176400"/>
            <a:ext cx="812880" cy="307080"/>
          </a:xfrm>
          <a:custGeom>
            <a:avLst/>
            <a:gdLst/>
            <a:ahLst/>
            <a:cxnLst/>
            <a:rect l="0" t="0" r="r" b="b"/>
            <a:pathLst>
              <a:path w="2258" h="853">
                <a:moveTo>
                  <a:pt x="2232" y="852"/>
                </a:moveTo>
                <a:lnTo>
                  <a:pt x="0" y="10"/>
                </a:lnTo>
                <a:lnTo>
                  <a:pt x="0" y="0"/>
                </a:lnTo>
                <a:lnTo>
                  <a:pt x="2257" y="852"/>
                </a:lnTo>
                <a:lnTo>
                  <a:pt x="2232" y="852"/>
                </a:lnTo>
                <a:close/>
              </a:path>
            </a:pathLst>
          </a:custGeom>
          <a:solidFill>
            <a:srgbClr val="91B6C3"/>
          </a:solidFill>
          <a:ln>
            <a:noFill/>
          </a:ln>
        </p:spPr>
      </p:sp>
      <p:sp>
        <p:nvSpPr>
          <p:cNvPr id="4090" name="Freeform 469"/>
          <p:cNvSpPr/>
          <p:nvPr/>
        </p:nvSpPr>
        <p:spPr>
          <a:xfrm>
            <a:off x="772560" y="173160"/>
            <a:ext cx="821880" cy="310320"/>
          </a:xfrm>
          <a:custGeom>
            <a:avLst/>
            <a:gdLst/>
            <a:ahLst/>
            <a:cxnLst/>
            <a:rect l="0" t="0" r="r" b="b"/>
            <a:pathLst>
              <a:path w="2283" h="862">
                <a:moveTo>
                  <a:pt x="2257" y="861"/>
                </a:moveTo>
                <a:lnTo>
                  <a:pt x="0" y="9"/>
                </a:lnTo>
                <a:lnTo>
                  <a:pt x="0" y="0"/>
                </a:lnTo>
                <a:lnTo>
                  <a:pt x="2282" y="861"/>
                </a:lnTo>
                <a:lnTo>
                  <a:pt x="2257" y="861"/>
                </a:lnTo>
                <a:close/>
              </a:path>
            </a:pathLst>
          </a:custGeom>
          <a:solidFill>
            <a:srgbClr val="92B7C3"/>
          </a:solidFill>
          <a:ln>
            <a:noFill/>
          </a:ln>
        </p:spPr>
      </p:sp>
      <p:sp>
        <p:nvSpPr>
          <p:cNvPr id="4091" name="Freeform 470"/>
          <p:cNvSpPr/>
          <p:nvPr/>
        </p:nvSpPr>
        <p:spPr>
          <a:xfrm>
            <a:off x="772560" y="169560"/>
            <a:ext cx="830880" cy="313920"/>
          </a:xfrm>
          <a:custGeom>
            <a:avLst/>
            <a:gdLst/>
            <a:ahLst/>
            <a:cxnLst/>
            <a:rect l="0" t="0" r="r" b="b"/>
            <a:pathLst>
              <a:path w="2308" h="872">
                <a:moveTo>
                  <a:pt x="2282" y="871"/>
                </a:moveTo>
                <a:lnTo>
                  <a:pt x="0" y="10"/>
                </a:lnTo>
                <a:lnTo>
                  <a:pt x="0" y="0"/>
                </a:lnTo>
                <a:lnTo>
                  <a:pt x="2307" y="871"/>
                </a:lnTo>
                <a:lnTo>
                  <a:pt x="2282" y="871"/>
                </a:lnTo>
                <a:close/>
              </a:path>
            </a:pathLst>
          </a:custGeom>
          <a:solidFill>
            <a:srgbClr val="93B7C4"/>
          </a:solidFill>
          <a:ln>
            <a:noFill/>
          </a:ln>
        </p:spPr>
      </p:sp>
      <p:sp>
        <p:nvSpPr>
          <p:cNvPr id="4092" name="Freeform 471"/>
          <p:cNvSpPr/>
          <p:nvPr/>
        </p:nvSpPr>
        <p:spPr>
          <a:xfrm>
            <a:off x="772560" y="166320"/>
            <a:ext cx="839880" cy="317160"/>
          </a:xfrm>
          <a:custGeom>
            <a:avLst/>
            <a:gdLst/>
            <a:ahLst/>
            <a:cxnLst/>
            <a:rect l="0" t="0" r="r" b="b"/>
            <a:pathLst>
              <a:path w="2333" h="881">
                <a:moveTo>
                  <a:pt x="2307" y="880"/>
                </a:moveTo>
                <a:lnTo>
                  <a:pt x="0" y="9"/>
                </a:lnTo>
                <a:lnTo>
                  <a:pt x="0" y="0"/>
                </a:lnTo>
                <a:lnTo>
                  <a:pt x="2332" y="880"/>
                </a:lnTo>
                <a:lnTo>
                  <a:pt x="2307" y="880"/>
                </a:lnTo>
                <a:close/>
              </a:path>
            </a:pathLst>
          </a:custGeom>
          <a:solidFill>
            <a:srgbClr val="95B8C4"/>
          </a:solidFill>
          <a:ln>
            <a:noFill/>
          </a:ln>
        </p:spPr>
      </p:sp>
      <p:sp>
        <p:nvSpPr>
          <p:cNvPr id="4093" name="Freeform 472"/>
          <p:cNvSpPr/>
          <p:nvPr/>
        </p:nvSpPr>
        <p:spPr>
          <a:xfrm>
            <a:off x="772560" y="162720"/>
            <a:ext cx="848880" cy="320760"/>
          </a:xfrm>
          <a:custGeom>
            <a:avLst/>
            <a:gdLst/>
            <a:ahLst/>
            <a:cxnLst/>
            <a:rect l="0" t="0" r="r" b="b"/>
            <a:pathLst>
              <a:path w="2358" h="891">
                <a:moveTo>
                  <a:pt x="2332" y="890"/>
                </a:moveTo>
                <a:lnTo>
                  <a:pt x="0" y="10"/>
                </a:lnTo>
                <a:lnTo>
                  <a:pt x="0" y="0"/>
                </a:lnTo>
                <a:lnTo>
                  <a:pt x="2357" y="890"/>
                </a:lnTo>
                <a:lnTo>
                  <a:pt x="2332" y="890"/>
                </a:lnTo>
                <a:close/>
              </a:path>
            </a:pathLst>
          </a:custGeom>
          <a:solidFill>
            <a:srgbClr val="96B9C5"/>
          </a:solidFill>
          <a:ln>
            <a:noFill/>
          </a:ln>
        </p:spPr>
      </p:sp>
      <p:sp>
        <p:nvSpPr>
          <p:cNvPr id="4094" name="Freeform 473"/>
          <p:cNvSpPr/>
          <p:nvPr/>
        </p:nvSpPr>
        <p:spPr>
          <a:xfrm>
            <a:off x="772560" y="159480"/>
            <a:ext cx="857880" cy="324000"/>
          </a:xfrm>
          <a:custGeom>
            <a:avLst/>
            <a:gdLst/>
            <a:ahLst/>
            <a:cxnLst/>
            <a:rect l="0" t="0" r="r" b="b"/>
            <a:pathLst>
              <a:path w="2383" h="900">
                <a:moveTo>
                  <a:pt x="2357" y="899"/>
                </a:moveTo>
                <a:lnTo>
                  <a:pt x="0" y="10"/>
                </a:lnTo>
                <a:lnTo>
                  <a:pt x="0" y="0"/>
                </a:lnTo>
                <a:lnTo>
                  <a:pt x="2382" y="899"/>
                </a:lnTo>
                <a:lnTo>
                  <a:pt x="2357" y="899"/>
                </a:lnTo>
                <a:close/>
              </a:path>
            </a:pathLst>
          </a:custGeom>
          <a:solidFill>
            <a:srgbClr val="97BAC6"/>
          </a:solidFill>
          <a:ln>
            <a:noFill/>
          </a:ln>
        </p:spPr>
      </p:sp>
      <p:sp>
        <p:nvSpPr>
          <p:cNvPr id="4095" name="Freeform 474"/>
          <p:cNvSpPr/>
          <p:nvPr/>
        </p:nvSpPr>
        <p:spPr>
          <a:xfrm>
            <a:off x="772560" y="155880"/>
            <a:ext cx="866880" cy="327600"/>
          </a:xfrm>
          <a:custGeom>
            <a:avLst/>
            <a:gdLst/>
            <a:ahLst/>
            <a:cxnLst/>
            <a:rect l="0" t="0" r="r" b="b"/>
            <a:pathLst>
              <a:path w="2408" h="910">
                <a:moveTo>
                  <a:pt x="2382" y="909"/>
                </a:moveTo>
                <a:lnTo>
                  <a:pt x="0" y="10"/>
                </a:lnTo>
                <a:lnTo>
                  <a:pt x="0" y="0"/>
                </a:lnTo>
                <a:lnTo>
                  <a:pt x="2407" y="909"/>
                </a:lnTo>
                <a:lnTo>
                  <a:pt x="2382" y="909"/>
                </a:lnTo>
                <a:close/>
              </a:path>
            </a:pathLst>
          </a:custGeom>
          <a:solidFill>
            <a:srgbClr val="98BAC6"/>
          </a:solidFill>
          <a:ln>
            <a:noFill/>
          </a:ln>
        </p:spPr>
      </p:sp>
      <p:sp>
        <p:nvSpPr>
          <p:cNvPr id="4096" name="Freeform 475"/>
          <p:cNvSpPr/>
          <p:nvPr/>
        </p:nvSpPr>
        <p:spPr>
          <a:xfrm>
            <a:off x="772560" y="152640"/>
            <a:ext cx="875880" cy="330840"/>
          </a:xfrm>
          <a:custGeom>
            <a:avLst/>
            <a:gdLst/>
            <a:ahLst/>
            <a:cxnLst/>
            <a:rect l="0" t="0" r="r" b="b"/>
            <a:pathLst>
              <a:path w="2433" h="919">
                <a:moveTo>
                  <a:pt x="2407" y="918"/>
                </a:moveTo>
                <a:lnTo>
                  <a:pt x="0" y="9"/>
                </a:lnTo>
                <a:lnTo>
                  <a:pt x="0" y="0"/>
                </a:lnTo>
                <a:lnTo>
                  <a:pt x="2432" y="918"/>
                </a:lnTo>
                <a:lnTo>
                  <a:pt x="2407" y="918"/>
                </a:lnTo>
                <a:close/>
              </a:path>
            </a:pathLst>
          </a:custGeom>
          <a:solidFill>
            <a:srgbClr val="9ABBC7"/>
          </a:solidFill>
          <a:ln>
            <a:noFill/>
          </a:ln>
        </p:spPr>
      </p:sp>
      <p:sp>
        <p:nvSpPr>
          <p:cNvPr id="4097" name="Freeform 476"/>
          <p:cNvSpPr/>
          <p:nvPr/>
        </p:nvSpPr>
        <p:spPr>
          <a:xfrm>
            <a:off x="772560" y="149040"/>
            <a:ext cx="884880" cy="334440"/>
          </a:xfrm>
          <a:custGeom>
            <a:avLst/>
            <a:gdLst/>
            <a:ahLst/>
            <a:cxnLst/>
            <a:rect l="0" t="0" r="r" b="b"/>
            <a:pathLst>
              <a:path w="2458" h="929">
                <a:moveTo>
                  <a:pt x="2432" y="928"/>
                </a:moveTo>
                <a:lnTo>
                  <a:pt x="0" y="10"/>
                </a:lnTo>
                <a:lnTo>
                  <a:pt x="0" y="0"/>
                </a:lnTo>
                <a:lnTo>
                  <a:pt x="2457" y="928"/>
                </a:lnTo>
                <a:lnTo>
                  <a:pt x="2432" y="928"/>
                </a:lnTo>
                <a:close/>
              </a:path>
            </a:pathLst>
          </a:custGeom>
          <a:solidFill>
            <a:srgbClr val="9BBBC7"/>
          </a:solidFill>
          <a:ln>
            <a:noFill/>
          </a:ln>
        </p:spPr>
      </p:sp>
      <p:sp>
        <p:nvSpPr>
          <p:cNvPr id="4098" name="Freeform 477"/>
          <p:cNvSpPr/>
          <p:nvPr/>
        </p:nvSpPr>
        <p:spPr>
          <a:xfrm>
            <a:off x="772560" y="145800"/>
            <a:ext cx="894240" cy="337680"/>
          </a:xfrm>
          <a:custGeom>
            <a:avLst/>
            <a:gdLst/>
            <a:ahLst/>
            <a:cxnLst/>
            <a:rect l="0" t="0" r="r" b="b"/>
            <a:pathLst>
              <a:path w="2484" h="938">
                <a:moveTo>
                  <a:pt x="2457" y="937"/>
                </a:moveTo>
                <a:lnTo>
                  <a:pt x="0" y="9"/>
                </a:lnTo>
                <a:lnTo>
                  <a:pt x="0" y="0"/>
                </a:lnTo>
                <a:lnTo>
                  <a:pt x="2483" y="937"/>
                </a:lnTo>
                <a:lnTo>
                  <a:pt x="2457" y="937"/>
                </a:lnTo>
                <a:close/>
              </a:path>
            </a:pathLst>
          </a:custGeom>
          <a:solidFill>
            <a:srgbClr val="9CBCC8"/>
          </a:solidFill>
          <a:ln>
            <a:noFill/>
          </a:ln>
        </p:spPr>
      </p:sp>
      <p:sp>
        <p:nvSpPr>
          <p:cNvPr id="4099" name="Freeform 478"/>
          <p:cNvSpPr/>
          <p:nvPr/>
        </p:nvSpPr>
        <p:spPr>
          <a:xfrm>
            <a:off x="772560" y="142560"/>
            <a:ext cx="903240" cy="340920"/>
          </a:xfrm>
          <a:custGeom>
            <a:avLst/>
            <a:gdLst/>
            <a:ahLst/>
            <a:cxnLst/>
            <a:rect l="0" t="0" r="r" b="b"/>
            <a:pathLst>
              <a:path w="2509" h="947">
                <a:moveTo>
                  <a:pt x="2483" y="946"/>
                </a:moveTo>
                <a:lnTo>
                  <a:pt x="0" y="9"/>
                </a:lnTo>
                <a:lnTo>
                  <a:pt x="0" y="0"/>
                </a:lnTo>
                <a:lnTo>
                  <a:pt x="2508" y="946"/>
                </a:lnTo>
                <a:lnTo>
                  <a:pt x="2483" y="946"/>
                </a:lnTo>
                <a:close/>
              </a:path>
            </a:pathLst>
          </a:custGeom>
          <a:solidFill>
            <a:srgbClr val="9DBDC8"/>
          </a:solidFill>
          <a:ln>
            <a:noFill/>
          </a:ln>
        </p:spPr>
      </p:sp>
      <p:sp>
        <p:nvSpPr>
          <p:cNvPr id="4100" name="Freeform 479"/>
          <p:cNvSpPr/>
          <p:nvPr/>
        </p:nvSpPr>
        <p:spPr>
          <a:xfrm>
            <a:off x="772560" y="138960"/>
            <a:ext cx="912240" cy="344520"/>
          </a:xfrm>
          <a:custGeom>
            <a:avLst/>
            <a:gdLst/>
            <a:ahLst/>
            <a:cxnLst/>
            <a:rect l="0" t="0" r="r" b="b"/>
            <a:pathLst>
              <a:path w="2534" h="957">
                <a:moveTo>
                  <a:pt x="2508" y="956"/>
                </a:moveTo>
                <a:lnTo>
                  <a:pt x="0" y="10"/>
                </a:lnTo>
                <a:lnTo>
                  <a:pt x="0" y="0"/>
                </a:lnTo>
                <a:lnTo>
                  <a:pt x="2533" y="956"/>
                </a:lnTo>
                <a:lnTo>
                  <a:pt x="2508" y="956"/>
                </a:lnTo>
                <a:close/>
              </a:path>
            </a:pathLst>
          </a:custGeom>
          <a:solidFill>
            <a:srgbClr val="9EBEC9"/>
          </a:solidFill>
          <a:ln>
            <a:noFill/>
          </a:ln>
        </p:spPr>
      </p:sp>
      <p:sp>
        <p:nvSpPr>
          <p:cNvPr id="4101" name="Freeform 480"/>
          <p:cNvSpPr/>
          <p:nvPr/>
        </p:nvSpPr>
        <p:spPr>
          <a:xfrm>
            <a:off x="772560" y="135720"/>
            <a:ext cx="921240" cy="347760"/>
          </a:xfrm>
          <a:custGeom>
            <a:avLst/>
            <a:gdLst/>
            <a:ahLst/>
            <a:cxnLst/>
            <a:rect l="0" t="0" r="r" b="b"/>
            <a:pathLst>
              <a:path w="2559" h="966">
                <a:moveTo>
                  <a:pt x="2533" y="965"/>
                </a:moveTo>
                <a:lnTo>
                  <a:pt x="0" y="9"/>
                </a:lnTo>
                <a:lnTo>
                  <a:pt x="0" y="0"/>
                </a:lnTo>
                <a:lnTo>
                  <a:pt x="2558" y="965"/>
                </a:lnTo>
                <a:lnTo>
                  <a:pt x="2533" y="965"/>
                </a:lnTo>
                <a:close/>
              </a:path>
            </a:pathLst>
          </a:custGeom>
          <a:solidFill>
            <a:srgbClr val="9FBEC9"/>
          </a:solidFill>
          <a:ln>
            <a:noFill/>
          </a:ln>
        </p:spPr>
      </p:sp>
      <p:sp>
        <p:nvSpPr>
          <p:cNvPr id="4102" name="Freeform 481"/>
          <p:cNvSpPr/>
          <p:nvPr/>
        </p:nvSpPr>
        <p:spPr>
          <a:xfrm>
            <a:off x="772560" y="132120"/>
            <a:ext cx="930240" cy="351360"/>
          </a:xfrm>
          <a:custGeom>
            <a:avLst/>
            <a:gdLst/>
            <a:ahLst/>
            <a:cxnLst/>
            <a:rect l="0" t="0" r="r" b="b"/>
            <a:pathLst>
              <a:path w="2584" h="976">
                <a:moveTo>
                  <a:pt x="2558" y="975"/>
                </a:moveTo>
                <a:lnTo>
                  <a:pt x="0" y="10"/>
                </a:lnTo>
                <a:lnTo>
                  <a:pt x="0" y="0"/>
                </a:lnTo>
                <a:lnTo>
                  <a:pt x="2583" y="975"/>
                </a:lnTo>
                <a:lnTo>
                  <a:pt x="2558" y="975"/>
                </a:lnTo>
                <a:close/>
              </a:path>
            </a:pathLst>
          </a:custGeom>
          <a:solidFill>
            <a:srgbClr val="A1BFCA"/>
          </a:solidFill>
          <a:ln>
            <a:noFill/>
          </a:ln>
        </p:spPr>
      </p:sp>
      <p:sp>
        <p:nvSpPr>
          <p:cNvPr id="4103" name="Freeform 482"/>
          <p:cNvSpPr/>
          <p:nvPr/>
        </p:nvSpPr>
        <p:spPr>
          <a:xfrm>
            <a:off x="772560" y="128880"/>
            <a:ext cx="939240" cy="354600"/>
          </a:xfrm>
          <a:custGeom>
            <a:avLst/>
            <a:gdLst/>
            <a:ahLst/>
            <a:cxnLst/>
            <a:rect l="0" t="0" r="r" b="b"/>
            <a:pathLst>
              <a:path w="2609" h="985">
                <a:moveTo>
                  <a:pt x="2583" y="984"/>
                </a:moveTo>
                <a:lnTo>
                  <a:pt x="0" y="9"/>
                </a:lnTo>
                <a:lnTo>
                  <a:pt x="0" y="0"/>
                </a:lnTo>
                <a:lnTo>
                  <a:pt x="2608" y="984"/>
                </a:lnTo>
                <a:lnTo>
                  <a:pt x="2583" y="984"/>
                </a:lnTo>
                <a:close/>
              </a:path>
            </a:pathLst>
          </a:custGeom>
          <a:solidFill>
            <a:srgbClr val="A2C0CA"/>
          </a:solidFill>
          <a:ln>
            <a:noFill/>
          </a:ln>
        </p:spPr>
      </p:sp>
      <p:sp>
        <p:nvSpPr>
          <p:cNvPr id="4104" name="Freeform 483"/>
          <p:cNvSpPr/>
          <p:nvPr/>
        </p:nvSpPr>
        <p:spPr>
          <a:xfrm>
            <a:off x="772560" y="125280"/>
            <a:ext cx="948240" cy="358200"/>
          </a:xfrm>
          <a:custGeom>
            <a:avLst/>
            <a:gdLst/>
            <a:ahLst/>
            <a:cxnLst/>
            <a:rect l="0" t="0" r="r" b="b"/>
            <a:pathLst>
              <a:path w="2634" h="995">
                <a:moveTo>
                  <a:pt x="2608" y="994"/>
                </a:moveTo>
                <a:lnTo>
                  <a:pt x="0" y="10"/>
                </a:lnTo>
                <a:lnTo>
                  <a:pt x="0" y="0"/>
                </a:lnTo>
                <a:lnTo>
                  <a:pt x="2633" y="994"/>
                </a:lnTo>
                <a:lnTo>
                  <a:pt x="2608" y="994"/>
                </a:lnTo>
                <a:close/>
              </a:path>
            </a:pathLst>
          </a:custGeom>
          <a:solidFill>
            <a:srgbClr val="A3C1CB"/>
          </a:solidFill>
          <a:ln>
            <a:noFill/>
          </a:ln>
        </p:spPr>
      </p:sp>
      <p:sp>
        <p:nvSpPr>
          <p:cNvPr id="4105" name="Freeform 484"/>
          <p:cNvSpPr/>
          <p:nvPr/>
        </p:nvSpPr>
        <p:spPr>
          <a:xfrm>
            <a:off x="772560" y="122040"/>
            <a:ext cx="957240" cy="361440"/>
          </a:xfrm>
          <a:custGeom>
            <a:avLst/>
            <a:gdLst/>
            <a:ahLst/>
            <a:cxnLst/>
            <a:rect l="0" t="0" r="r" b="b"/>
            <a:pathLst>
              <a:path w="2659" h="1004">
                <a:moveTo>
                  <a:pt x="2633" y="1003"/>
                </a:moveTo>
                <a:lnTo>
                  <a:pt x="0" y="9"/>
                </a:lnTo>
                <a:lnTo>
                  <a:pt x="0" y="0"/>
                </a:lnTo>
                <a:lnTo>
                  <a:pt x="2658" y="1003"/>
                </a:lnTo>
                <a:lnTo>
                  <a:pt x="2633" y="1003"/>
                </a:lnTo>
                <a:close/>
              </a:path>
            </a:pathLst>
          </a:custGeom>
          <a:solidFill>
            <a:srgbClr val="A4C1CC"/>
          </a:solidFill>
          <a:ln>
            <a:noFill/>
          </a:ln>
        </p:spPr>
      </p:sp>
      <p:sp>
        <p:nvSpPr>
          <p:cNvPr id="4106" name="Freeform 485"/>
          <p:cNvSpPr/>
          <p:nvPr/>
        </p:nvSpPr>
        <p:spPr>
          <a:xfrm>
            <a:off x="772560" y="118440"/>
            <a:ext cx="966240" cy="365040"/>
          </a:xfrm>
          <a:custGeom>
            <a:avLst/>
            <a:gdLst/>
            <a:ahLst/>
            <a:cxnLst/>
            <a:rect l="0" t="0" r="r" b="b"/>
            <a:pathLst>
              <a:path w="2684" h="1014">
                <a:moveTo>
                  <a:pt x="2658" y="1013"/>
                </a:moveTo>
                <a:lnTo>
                  <a:pt x="0" y="10"/>
                </a:lnTo>
                <a:lnTo>
                  <a:pt x="0" y="0"/>
                </a:lnTo>
                <a:lnTo>
                  <a:pt x="2683" y="1013"/>
                </a:lnTo>
                <a:lnTo>
                  <a:pt x="2658" y="1013"/>
                </a:lnTo>
                <a:close/>
              </a:path>
            </a:pathLst>
          </a:custGeom>
          <a:solidFill>
            <a:srgbClr val="A5C2CC"/>
          </a:solidFill>
          <a:ln>
            <a:noFill/>
          </a:ln>
        </p:spPr>
      </p:sp>
      <p:sp>
        <p:nvSpPr>
          <p:cNvPr id="4107" name="Freeform 486"/>
          <p:cNvSpPr/>
          <p:nvPr/>
        </p:nvSpPr>
        <p:spPr>
          <a:xfrm>
            <a:off x="772560" y="115200"/>
            <a:ext cx="975240" cy="368280"/>
          </a:xfrm>
          <a:custGeom>
            <a:avLst/>
            <a:gdLst/>
            <a:ahLst/>
            <a:cxnLst/>
            <a:rect l="0" t="0" r="r" b="b"/>
            <a:pathLst>
              <a:path w="2709" h="1023">
                <a:moveTo>
                  <a:pt x="2683" y="1022"/>
                </a:moveTo>
                <a:lnTo>
                  <a:pt x="0" y="9"/>
                </a:lnTo>
                <a:lnTo>
                  <a:pt x="0" y="0"/>
                </a:lnTo>
                <a:lnTo>
                  <a:pt x="2708" y="1022"/>
                </a:lnTo>
                <a:lnTo>
                  <a:pt x="2683" y="1022"/>
                </a:lnTo>
                <a:close/>
              </a:path>
            </a:pathLst>
          </a:custGeom>
          <a:solidFill>
            <a:srgbClr val="A7C2CD"/>
          </a:solidFill>
          <a:ln>
            <a:noFill/>
          </a:ln>
        </p:spPr>
      </p:sp>
      <p:sp>
        <p:nvSpPr>
          <p:cNvPr id="4108" name="Freeform 487"/>
          <p:cNvSpPr/>
          <p:nvPr/>
        </p:nvSpPr>
        <p:spPr>
          <a:xfrm>
            <a:off x="772560" y="111600"/>
            <a:ext cx="984240" cy="371880"/>
          </a:xfrm>
          <a:custGeom>
            <a:avLst/>
            <a:gdLst/>
            <a:ahLst/>
            <a:cxnLst/>
            <a:rect l="0" t="0" r="r" b="b"/>
            <a:pathLst>
              <a:path w="2734" h="1033">
                <a:moveTo>
                  <a:pt x="2708" y="1032"/>
                </a:moveTo>
                <a:lnTo>
                  <a:pt x="0" y="10"/>
                </a:lnTo>
                <a:lnTo>
                  <a:pt x="0" y="0"/>
                </a:lnTo>
                <a:lnTo>
                  <a:pt x="2733" y="1032"/>
                </a:lnTo>
                <a:lnTo>
                  <a:pt x="2708" y="1032"/>
                </a:lnTo>
                <a:close/>
              </a:path>
            </a:pathLst>
          </a:custGeom>
          <a:solidFill>
            <a:srgbClr val="A8C3CD"/>
          </a:solidFill>
          <a:ln>
            <a:noFill/>
          </a:ln>
        </p:spPr>
      </p:sp>
      <p:sp>
        <p:nvSpPr>
          <p:cNvPr id="4109" name="Freeform 488"/>
          <p:cNvSpPr/>
          <p:nvPr/>
        </p:nvSpPr>
        <p:spPr>
          <a:xfrm>
            <a:off x="772560" y="108360"/>
            <a:ext cx="993240" cy="375120"/>
          </a:xfrm>
          <a:custGeom>
            <a:avLst/>
            <a:gdLst/>
            <a:ahLst/>
            <a:cxnLst/>
            <a:rect l="0" t="0" r="r" b="b"/>
            <a:pathLst>
              <a:path w="2759" h="1042">
                <a:moveTo>
                  <a:pt x="2733" y="1041"/>
                </a:moveTo>
                <a:lnTo>
                  <a:pt x="0" y="9"/>
                </a:lnTo>
                <a:lnTo>
                  <a:pt x="0" y="0"/>
                </a:lnTo>
                <a:lnTo>
                  <a:pt x="2758" y="1041"/>
                </a:lnTo>
                <a:lnTo>
                  <a:pt x="2733" y="1041"/>
                </a:lnTo>
                <a:close/>
              </a:path>
            </a:pathLst>
          </a:custGeom>
          <a:solidFill>
            <a:srgbClr val="A9C4CE"/>
          </a:solidFill>
          <a:ln>
            <a:noFill/>
          </a:ln>
        </p:spPr>
      </p:sp>
      <p:sp>
        <p:nvSpPr>
          <p:cNvPr id="4110" name="Freeform 489"/>
          <p:cNvSpPr/>
          <p:nvPr/>
        </p:nvSpPr>
        <p:spPr>
          <a:xfrm>
            <a:off x="772560" y="104760"/>
            <a:ext cx="1002240" cy="378720"/>
          </a:xfrm>
          <a:custGeom>
            <a:avLst/>
            <a:gdLst/>
            <a:ahLst/>
            <a:cxnLst/>
            <a:rect l="0" t="0" r="r" b="b"/>
            <a:pathLst>
              <a:path w="2784" h="1052">
                <a:moveTo>
                  <a:pt x="2758" y="1051"/>
                </a:moveTo>
                <a:lnTo>
                  <a:pt x="0" y="10"/>
                </a:lnTo>
                <a:lnTo>
                  <a:pt x="0" y="0"/>
                </a:lnTo>
                <a:lnTo>
                  <a:pt x="2783" y="1051"/>
                </a:lnTo>
                <a:lnTo>
                  <a:pt x="2758" y="1051"/>
                </a:lnTo>
                <a:close/>
              </a:path>
            </a:pathLst>
          </a:custGeom>
          <a:solidFill>
            <a:srgbClr val="AAC5CF"/>
          </a:solidFill>
          <a:ln>
            <a:noFill/>
          </a:ln>
        </p:spPr>
      </p:sp>
      <p:sp>
        <p:nvSpPr>
          <p:cNvPr id="4111" name="Freeform 490"/>
          <p:cNvSpPr/>
          <p:nvPr/>
        </p:nvSpPr>
        <p:spPr>
          <a:xfrm>
            <a:off x="772560" y="101520"/>
            <a:ext cx="1011240" cy="381960"/>
          </a:xfrm>
          <a:custGeom>
            <a:avLst/>
            <a:gdLst/>
            <a:ahLst/>
            <a:cxnLst/>
            <a:rect l="0" t="0" r="r" b="b"/>
            <a:pathLst>
              <a:path w="2809" h="1061">
                <a:moveTo>
                  <a:pt x="2783" y="1060"/>
                </a:moveTo>
                <a:lnTo>
                  <a:pt x="0" y="9"/>
                </a:lnTo>
                <a:lnTo>
                  <a:pt x="0" y="0"/>
                </a:lnTo>
                <a:lnTo>
                  <a:pt x="2808" y="1060"/>
                </a:lnTo>
                <a:lnTo>
                  <a:pt x="2783" y="1060"/>
                </a:lnTo>
                <a:close/>
              </a:path>
            </a:pathLst>
          </a:custGeom>
          <a:solidFill>
            <a:srgbClr val="ABC5CF"/>
          </a:solidFill>
          <a:ln>
            <a:noFill/>
          </a:ln>
        </p:spPr>
      </p:sp>
      <p:sp>
        <p:nvSpPr>
          <p:cNvPr id="4112" name="Freeform 491"/>
          <p:cNvSpPr/>
          <p:nvPr/>
        </p:nvSpPr>
        <p:spPr>
          <a:xfrm>
            <a:off x="772560" y="98280"/>
            <a:ext cx="1020240" cy="385200"/>
          </a:xfrm>
          <a:custGeom>
            <a:avLst/>
            <a:gdLst/>
            <a:ahLst/>
            <a:cxnLst/>
            <a:rect l="0" t="0" r="r" b="b"/>
            <a:pathLst>
              <a:path w="2834" h="1070">
                <a:moveTo>
                  <a:pt x="2808" y="1069"/>
                </a:moveTo>
                <a:lnTo>
                  <a:pt x="0" y="9"/>
                </a:lnTo>
                <a:lnTo>
                  <a:pt x="0" y="0"/>
                </a:lnTo>
                <a:lnTo>
                  <a:pt x="2833" y="1069"/>
                </a:lnTo>
                <a:lnTo>
                  <a:pt x="2808" y="1069"/>
                </a:lnTo>
                <a:close/>
              </a:path>
            </a:pathLst>
          </a:custGeom>
          <a:solidFill>
            <a:srgbClr val="ACC6D0"/>
          </a:solidFill>
          <a:ln>
            <a:noFill/>
          </a:ln>
        </p:spPr>
      </p:sp>
      <p:sp>
        <p:nvSpPr>
          <p:cNvPr id="4113" name="Freeform 492"/>
          <p:cNvSpPr/>
          <p:nvPr/>
        </p:nvSpPr>
        <p:spPr>
          <a:xfrm>
            <a:off x="772560" y="94680"/>
            <a:ext cx="1029600" cy="388800"/>
          </a:xfrm>
          <a:custGeom>
            <a:avLst/>
            <a:gdLst/>
            <a:ahLst/>
            <a:cxnLst/>
            <a:rect l="0" t="0" r="r" b="b"/>
            <a:pathLst>
              <a:path w="2860" h="1080">
                <a:moveTo>
                  <a:pt x="2833" y="1079"/>
                </a:moveTo>
                <a:lnTo>
                  <a:pt x="0" y="10"/>
                </a:lnTo>
                <a:lnTo>
                  <a:pt x="0" y="0"/>
                </a:lnTo>
                <a:lnTo>
                  <a:pt x="2859" y="1079"/>
                </a:lnTo>
                <a:lnTo>
                  <a:pt x="2833" y="1079"/>
                </a:lnTo>
                <a:close/>
              </a:path>
            </a:pathLst>
          </a:custGeom>
          <a:solidFill>
            <a:srgbClr val="ADC7D0"/>
          </a:solidFill>
          <a:ln>
            <a:noFill/>
          </a:ln>
        </p:spPr>
      </p:sp>
      <p:sp>
        <p:nvSpPr>
          <p:cNvPr id="4114" name="Freeform 493"/>
          <p:cNvSpPr/>
          <p:nvPr/>
        </p:nvSpPr>
        <p:spPr>
          <a:xfrm>
            <a:off x="772560" y="91440"/>
            <a:ext cx="1038600" cy="392040"/>
          </a:xfrm>
          <a:custGeom>
            <a:avLst/>
            <a:gdLst/>
            <a:ahLst/>
            <a:cxnLst/>
            <a:rect l="0" t="0" r="r" b="b"/>
            <a:pathLst>
              <a:path w="2885" h="1089">
                <a:moveTo>
                  <a:pt x="2859" y="1088"/>
                </a:moveTo>
                <a:lnTo>
                  <a:pt x="0" y="9"/>
                </a:lnTo>
                <a:lnTo>
                  <a:pt x="0" y="0"/>
                </a:lnTo>
                <a:lnTo>
                  <a:pt x="2884" y="1088"/>
                </a:lnTo>
                <a:lnTo>
                  <a:pt x="2859" y="1088"/>
                </a:lnTo>
                <a:close/>
              </a:path>
            </a:pathLst>
          </a:custGeom>
          <a:solidFill>
            <a:srgbClr val="AEC8D1"/>
          </a:solidFill>
          <a:ln>
            <a:noFill/>
          </a:ln>
        </p:spPr>
      </p:sp>
      <p:sp>
        <p:nvSpPr>
          <p:cNvPr id="4115" name="Freeform 494"/>
          <p:cNvSpPr/>
          <p:nvPr/>
        </p:nvSpPr>
        <p:spPr>
          <a:xfrm>
            <a:off x="772560" y="87840"/>
            <a:ext cx="1047600" cy="395640"/>
          </a:xfrm>
          <a:custGeom>
            <a:avLst/>
            <a:gdLst/>
            <a:ahLst/>
            <a:cxnLst/>
            <a:rect l="0" t="0" r="r" b="b"/>
            <a:pathLst>
              <a:path w="2910" h="1099">
                <a:moveTo>
                  <a:pt x="2884" y="1098"/>
                </a:moveTo>
                <a:lnTo>
                  <a:pt x="0" y="10"/>
                </a:lnTo>
                <a:lnTo>
                  <a:pt x="0" y="0"/>
                </a:lnTo>
                <a:lnTo>
                  <a:pt x="2909" y="1098"/>
                </a:lnTo>
                <a:lnTo>
                  <a:pt x="2884" y="1098"/>
                </a:lnTo>
                <a:close/>
              </a:path>
            </a:pathLst>
          </a:custGeom>
          <a:solidFill>
            <a:srgbClr val="B0C8D1"/>
          </a:solidFill>
          <a:ln>
            <a:noFill/>
          </a:ln>
        </p:spPr>
      </p:sp>
      <p:sp>
        <p:nvSpPr>
          <p:cNvPr id="4116" name="Freeform 495"/>
          <p:cNvSpPr/>
          <p:nvPr/>
        </p:nvSpPr>
        <p:spPr>
          <a:xfrm>
            <a:off x="772560" y="84600"/>
            <a:ext cx="1056600" cy="398880"/>
          </a:xfrm>
          <a:custGeom>
            <a:avLst/>
            <a:gdLst/>
            <a:ahLst/>
            <a:cxnLst/>
            <a:rect l="0" t="0" r="r" b="b"/>
            <a:pathLst>
              <a:path w="2935" h="1108">
                <a:moveTo>
                  <a:pt x="2909" y="1107"/>
                </a:moveTo>
                <a:lnTo>
                  <a:pt x="0" y="9"/>
                </a:lnTo>
                <a:lnTo>
                  <a:pt x="0" y="0"/>
                </a:lnTo>
                <a:lnTo>
                  <a:pt x="2934" y="1107"/>
                </a:lnTo>
                <a:lnTo>
                  <a:pt x="2909" y="1107"/>
                </a:lnTo>
                <a:close/>
              </a:path>
            </a:pathLst>
          </a:custGeom>
          <a:solidFill>
            <a:srgbClr val="B1C9D2"/>
          </a:solidFill>
          <a:ln>
            <a:noFill/>
          </a:ln>
        </p:spPr>
      </p:sp>
      <p:sp>
        <p:nvSpPr>
          <p:cNvPr id="4117" name="Freeform 496"/>
          <p:cNvSpPr/>
          <p:nvPr/>
        </p:nvSpPr>
        <p:spPr>
          <a:xfrm>
            <a:off x="772560" y="81000"/>
            <a:ext cx="1065600" cy="402480"/>
          </a:xfrm>
          <a:custGeom>
            <a:avLst/>
            <a:gdLst/>
            <a:ahLst/>
            <a:cxnLst/>
            <a:rect l="0" t="0" r="r" b="b"/>
            <a:pathLst>
              <a:path w="2960" h="1118">
                <a:moveTo>
                  <a:pt x="2934" y="1117"/>
                </a:moveTo>
                <a:lnTo>
                  <a:pt x="0" y="10"/>
                </a:lnTo>
                <a:lnTo>
                  <a:pt x="0" y="0"/>
                </a:lnTo>
                <a:lnTo>
                  <a:pt x="2959" y="1117"/>
                </a:lnTo>
                <a:lnTo>
                  <a:pt x="2934" y="1117"/>
                </a:lnTo>
                <a:close/>
              </a:path>
            </a:pathLst>
          </a:custGeom>
          <a:solidFill>
            <a:srgbClr val="B2C9D3"/>
          </a:solidFill>
          <a:ln>
            <a:noFill/>
          </a:ln>
        </p:spPr>
      </p:sp>
      <p:sp>
        <p:nvSpPr>
          <p:cNvPr id="4118" name="Freeform 497"/>
          <p:cNvSpPr/>
          <p:nvPr/>
        </p:nvSpPr>
        <p:spPr>
          <a:xfrm>
            <a:off x="772560" y="77760"/>
            <a:ext cx="1074600" cy="405720"/>
          </a:xfrm>
          <a:custGeom>
            <a:avLst/>
            <a:gdLst/>
            <a:ahLst/>
            <a:cxnLst/>
            <a:rect l="0" t="0" r="r" b="b"/>
            <a:pathLst>
              <a:path w="2985" h="1127">
                <a:moveTo>
                  <a:pt x="2959" y="1126"/>
                </a:moveTo>
                <a:lnTo>
                  <a:pt x="0" y="9"/>
                </a:lnTo>
                <a:lnTo>
                  <a:pt x="0" y="0"/>
                </a:lnTo>
                <a:lnTo>
                  <a:pt x="2984" y="1126"/>
                </a:lnTo>
                <a:lnTo>
                  <a:pt x="2959" y="1126"/>
                </a:lnTo>
                <a:close/>
              </a:path>
            </a:pathLst>
          </a:custGeom>
          <a:solidFill>
            <a:srgbClr val="B3CAD3"/>
          </a:solidFill>
          <a:ln>
            <a:noFill/>
          </a:ln>
        </p:spPr>
      </p:sp>
      <p:sp>
        <p:nvSpPr>
          <p:cNvPr id="4119" name="Freeform 498"/>
          <p:cNvSpPr/>
          <p:nvPr/>
        </p:nvSpPr>
        <p:spPr>
          <a:xfrm>
            <a:off x="772560" y="74160"/>
            <a:ext cx="1083600" cy="409320"/>
          </a:xfrm>
          <a:custGeom>
            <a:avLst/>
            <a:gdLst/>
            <a:ahLst/>
            <a:cxnLst/>
            <a:rect l="0" t="0" r="r" b="b"/>
            <a:pathLst>
              <a:path w="3010" h="1137">
                <a:moveTo>
                  <a:pt x="2984" y="1136"/>
                </a:moveTo>
                <a:lnTo>
                  <a:pt x="0" y="10"/>
                </a:lnTo>
                <a:lnTo>
                  <a:pt x="0" y="0"/>
                </a:lnTo>
                <a:lnTo>
                  <a:pt x="3009" y="1136"/>
                </a:lnTo>
                <a:lnTo>
                  <a:pt x="2984" y="1136"/>
                </a:lnTo>
                <a:close/>
              </a:path>
            </a:pathLst>
          </a:custGeom>
          <a:solidFill>
            <a:srgbClr val="B4CBD4"/>
          </a:solidFill>
          <a:ln>
            <a:noFill/>
          </a:ln>
        </p:spPr>
      </p:sp>
      <p:sp>
        <p:nvSpPr>
          <p:cNvPr id="4120" name="Freeform 499"/>
          <p:cNvSpPr/>
          <p:nvPr/>
        </p:nvSpPr>
        <p:spPr>
          <a:xfrm>
            <a:off x="772560" y="70920"/>
            <a:ext cx="1092600" cy="412560"/>
          </a:xfrm>
          <a:custGeom>
            <a:avLst/>
            <a:gdLst/>
            <a:ahLst/>
            <a:cxnLst/>
            <a:rect l="0" t="0" r="r" b="b"/>
            <a:pathLst>
              <a:path w="3035" h="1146">
                <a:moveTo>
                  <a:pt x="3009" y="1145"/>
                </a:moveTo>
                <a:lnTo>
                  <a:pt x="0" y="9"/>
                </a:lnTo>
                <a:lnTo>
                  <a:pt x="0" y="0"/>
                </a:lnTo>
                <a:lnTo>
                  <a:pt x="3034" y="1145"/>
                </a:lnTo>
                <a:lnTo>
                  <a:pt x="3009" y="1145"/>
                </a:lnTo>
                <a:close/>
              </a:path>
            </a:pathLst>
          </a:custGeom>
          <a:solidFill>
            <a:srgbClr val="B5CCD4"/>
          </a:solidFill>
          <a:ln>
            <a:noFill/>
          </a:ln>
        </p:spPr>
      </p:sp>
      <p:sp>
        <p:nvSpPr>
          <p:cNvPr id="4121" name="Freeform 500"/>
          <p:cNvSpPr/>
          <p:nvPr/>
        </p:nvSpPr>
        <p:spPr>
          <a:xfrm>
            <a:off x="772560" y="67320"/>
            <a:ext cx="1101600" cy="416160"/>
          </a:xfrm>
          <a:custGeom>
            <a:avLst/>
            <a:gdLst/>
            <a:ahLst/>
            <a:cxnLst/>
            <a:rect l="0" t="0" r="r" b="b"/>
            <a:pathLst>
              <a:path w="3060" h="1156">
                <a:moveTo>
                  <a:pt x="3034" y="1155"/>
                </a:moveTo>
                <a:lnTo>
                  <a:pt x="0" y="10"/>
                </a:lnTo>
                <a:lnTo>
                  <a:pt x="0" y="0"/>
                </a:lnTo>
                <a:lnTo>
                  <a:pt x="3059" y="1155"/>
                </a:lnTo>
                <a:lnTo>
                  <a:pt x="3034" y="1155"/>
                </a:lnTo>
                <a:close/>
              </a:path>
            </a:pathLst>
          </a:custGeom>
          <a:solidFill>
            <a:srgbClr val="B6CCD5"/>
          </a:solidFill>
          <a:ln>
            <a:noFill/>
          </a:ln>
        </p:spPr>
      </p:sp>
      <p:sp>
        <p:nvSpPr>
          <p:cNvPr id="4122" name="Freeform 501"/>
          <p:cNvSpPr/>
          <p:nvPr/>
        </p:nvSpPr>
        <p:spPr>
          <a:xfrm>
            <a:off x="772560" y="64080"/>
            <a:ext cx="1110600" cy="419400"/>
          </a:xfrm>
          <a:custGeom>
            <a:avLst/>
            <a:gdLst/>
            <a:ahLst/>
            <a:cxnLst/>
            <a:rect l="0" t="0" r="r" b="b"/>
            <a:pathLst>
              <a:path w="3085" h="1165">
                <a:moveTo>
                  <a:pt x="3059" y="1164"/>
                </a:moveTo>
                <a:lnTo>
                  <a:pt x="0" y="9"/>
                </a:lnTo>
                <a:lnTo>
                  <a:pt x="0" y="0"/>
                </a:lnTo>
                <a:lnTo>
                  <a:pt x="3084" y="1164"/>
                </a:lnTo>
                <a:lnTo>
                  <a:pt x="3059" y="1164"/>
                </a:lnTo>
                <a:close/>
              </a:path>
            </a:pathLst>
          </a:custGeom>
          <a:solidFill>
            <a:srgbClr val="B7CDD5"/>
          </a:solidFill>
          <a:ln>
            <a:noFill/>
          </a:ln>
        </p:spPr>
      </p:sp>
      <p:sp>
        <p:nvSpPr>
          <p:cNvPr id="4123" name="Freeform 502"/>
          <p:cNvSpPr/>
          <p:nvPr/>
        </p:nvSpPr>
        <p:spPr>
          <a:xfrm>
            <a:off x="772560" y="60840"/>
            <a:ext cx="1119600" cy="422640"/>
          </a:xfrm>
          <a:custGeom>
            <a:avLst/>
            <a:gdLst/>
            <a:ahLst/>
            <a:cxnLst/>
            <a:rect l="0" t="0" r="r" b="b"/>
            <a:pathLst>
              <a:path w="3110" h="1174">
                <a:moveTo>
                  <a:pt x="3084" y="1173"/>
                </a:moveTo>
                <a:lnTo>
                  <a:pt x="0" y="9"/>
                </a:lnTo>
                <a:lnTo>
                  <a:pt x="0" y="0"/>
                </a:lnTo>
                <a:lnTo>
                  <a:pt x="3109" y="1173"/>
                </a:lnTo>
                <a:lnTo>
                  <a:pt x="3084" y="1173"/>
                </a:lnTo>
                <a:close/>
              </a:path>
            </a:pathLst>
          </a:custGeom>
          <a:solidFill>
            <a:srgbClr val="B8CED6"/>
          </a:solidFill>
          <a:ln>
            <a:noFill/>
          </a:ln>
        </p:spPr>
      </p:sp>
      <p:sp>
        <p:nvSpPr>
          <p:cNvPr id="4124" name="Freeform 503"/>
          <p:cNvSpPr/>
          <p:nvPr/>
        </p:nvSpPr>
        <p:spPr>
          <a:xfrm>
            <a:off x="772560" y="57240"/>
            <a:ext cx="1128600" cy="426240"/>
          </a:xfrm>
          <a:custGeom>
            <a:avLst/>
            <a:gdLst/>
            <a:ahLst/>
            <a:cxnLst/>
            <a:rect l="0" t="0" r="r" b="b"/>
            <a:pathLst>
              <a:path w="3135" h="1184">
                <a:moveTo>
                  <a:pt x="3109" y="1183"/>
                </a:moveTo>
                <a:lnTo>
                  <a:pt x="0" y="10"/>
                </a:lnTo>
                <a:lnTo>
                  <a:pt x="0" y="0"/>
                </a:lnTo>
                <a:lnTo>
                  <a:pt x="3134" y="1183"/>
                </a:lnTo>
                <a:lnTo>
                  <a:pt x="3109" y="1183"/>
                </a:lnTo>
                <a:close/>
              </a:path>
            </a:pathLst>
          </a:custGeom>
          <a:solidFill>
            <a:srgbClr val="B9CFD7"/>
          </a:solidFill>
          <a:ln>
            <a:noFill/>
          </a:ln>
        </p:spPr>
      </p:sp>
      <p:sp>
        <p:nvSpPr>
          <p:cNvPr id="4125" name="Freeform 504"/>
          <p:cNvSpPr/>
          <p:nvPr/>
        </p:nvSpPr>
        <p:spPr>
          <a:xfrm>
            <a:off x="772560" y="54000"/>
            <a:ext cx="1137600" cy="429480"/>
          </a:xfrm>
          <a:custGeom>
            <a:avLst/>
            <a:gdLst/>
            <a:ahLst/>
            <a:cxnLst/>
            <a:rect l="0" t="0" r="r" b="b"/>
            <a:pathLst>
              <a:path w="3160" h="1193">
                <a:moveTo>
                  <a:pt x="3134" y="1192"/>
                </a:moveTo>
                <a:lnTo>
                  <a:pt x="0" y="9"/>
                </a:lnTo>
                <a:lnTo>
                  <a:pt x="0" y="0"/>
                </a:lnTo>
                <a:lnTo>
                  <a:pt x="3159" y="1192"/>
                </a:lnTo>
                <a:lnTo>
                  <a:pt x="3134" y="1192"/>
                </a:lnTo>
                <a:close/>
              </a:path>
            </a:pathLst>
          </a:custGeom>
          <a:solidFill>
            <a:srgbClr val="BACFD7"/>
          </a:solidFill>
          <a:ln>
            <a:noFill/>
          </a:ln>
        </p:spPr>
      </p:sp>
      <p:sp>
        <p:nvSpPr>
          <p:cNvPr id="4126" name="Freeform 505"/>
          <p:cNvSpPr/>
          <p:nvPr/>
        </p:nvSpPr>
        <p:spPr>
          <a:xfrm>
            <a:off x="772560" y="50400"/>
            <a:ext cx="1146600" cy="433080"/>
          </a:xfrm>
          <a:custGeom>
            <a:avLst/>
            <a:gdLst/>
            <a:ahLst/>
            <a:cxnLst/>
            <a:rect l="0" t="0" r="r" b="b"/>
            <a:pathLst>
              <a:path w="3185" h="1203">
                <a:moveTo>
                  <a:pt x="3159" y="1202"/>
                </a:moveTo>
                <a:lnTo>
                  <a:pt x="0" y="10"/>
                </a:lnTo>
                <a:lnTo>
                  <a:pt x="0" y="0"/>
                </a:lnTo>
                <a:lnTo>
                  <a:pt x="3184" y="1202"/>
                </a:lnTo>
                <a:lnTo>
                  <a:pt x="3159" y="1202"/>
                </a:lnTo>
                <a:close/>
              </a:path>
            </a:pathLst>
          </a:custGeom>
          <a:solidFill>
            <a:srgbClr val="BBD0D8"/>
          </a:solidFill>
          <a:ln>
            <a:noFill/>
          </a:ln>
        </p:spPr>
      </p:sp>
      <p:sp>
        <p:nvSpPr>
          <p:cNvPr id="4127" name="Freeform 506"/>
          <p:cNvSpPr/>
          <p:nvPr/>
        </p:nvSpPr>
        <p:spPr>
          <a:xfrm>
            <a:off x="772560" y="47160"/>
            <a:ext cx="1155600" cy="436320"/>
          </a:xfrm>
          <a:custGeom>
            <a:avLst/>
            <a:gdLst/>
            <a:ahLst/>
            <a:cxnLst/>
            <a:rect l="0" t="0" r="r" b="b"/>
            <a:pathLst>
              <a:path w="3210" h="1212">
                <a:moveTo>
                  <a:pt x="3184" y="1211"/>
                </a:moveTo>
                <a:lnTo>
                  <a:pt x="0" y="9"/>
                </a:lnTo>
                <a:lnTo>
                  <a:pt x="0" y="0"/>
                </a:lnTo>
                <a:lnTo>
                  <a:pt x="3209" y="1211"/>
                </a:lnTo>
                <a:lnTo>
                  <a:pt x="3184" y="1211"/>
                </a:lnTo>
                <a:close/>
              </a:path>
            </a:pathLst>
          </a:custGeom>
          <a:solidFill>
            <a:srgbClr val="BDD1D8"/>
          </a:solidFill>
          <a:ln>
            <a:noFill/>
          </a:ln>
        </p:spPr>
      </p:sp>
      <p:sp>
        <p:nvSpPr>
          <p:cNvPr id="4128" name="Freeform 507"/>
          <p:cNvSpPr/>
          <p:nvPr/>
        </p:nvSpPr>
        <p:spPr>
          <a:xfrm>
            <a:off x="772560" y="47160"/>
            <a:ext cx="1155960" cy="436320"/>
          </a:xfrm>
          <a:custGeom>
            <a:avLst/>
            <a:gdLst/>
            <a:ahLst/>
            <a:cxnLst/>
            <a:rect l="0" t="0" r="r" b="b"/>
            <a:pathLst>
              <a:path w="3211" h="1212">
                <a:moveTo>
                  <a:pt x="3209" y="1211"/>
                </a:moveTo>
                <a:lnTo>
                  <a:pt x="0" y="0"/>
                </a:lnTo>
                <a:lnTo>
                  <a:pt x="25" y="0"/>
                </a:lnTo>
                <a:lnTo>
                  <a:pt x="3210" y="1202"/>
                </a:lnTo>
                <a:lnTo>
                  <a:pt x="3209" y="1211"/>
                </a:lnTo>
                <a:close/>
              </a:path>
            </a:pathLst>
          </a:custGeom>
          <a:solidFill>
            <a:srgbClr val="BED2D9"/>
          </a:solidFill>
          <a:ln>
            <a:noFill/>
          </a:ln>
        </p:spPr>
      </p:sp>
      <p:sp>
        <p:nvSpPr>
          <p:cNvPr id="4129" name="Freeform 508"/>
          <p:cNvSpPr/>
          <p:nvPr/>
        </p:nvSpPr>
        <p:spPr>
          <a:xfrm>
            <a:off x="781560" y="47160"/>
            <a:ext cx="1146960" cy="433080"/>
          </a:xfrm>
          <a:custGeom>
            <a:avLst/>
            <a:gdLst/>
            <a:ahLst/>
            <a:cxnLst/>
            <a:rect l="0" t="0" r="r" b="b"/>
            <a:pathLst>
              <a:path w="3186" h="1203">
                <a:moveTo>
                  <a:pt x="3185" y="1202"/>
                </a:moveTo>
                <a:lnTo>
                  <a:pt x="0" y="0"/>
                </a:lnTo>
                <a:lnTo>
                  <a:pt x="25" y="0"/>
                </a:lnTo>
                <a:lnTo>
                  <a:pt x="3185" y="1193"/>
                </a:lnTo>
                <a:lnTo>
                  <a:pt x="3185" y="1202"/>
                </a:lnTo>
                <a:close/>
              </a:path>
            </a:pathLst>
          </a:custGeom>
          <a:solidFill>
            <a:srgbClr val="BFD2D9"/>
          </a:solidFill>
          <a:ln>
            <a:noFill/>
          </a:ln>
        </p:spPr>
      </p:sp>
      <p:sp>
        <p:nvSpPr>
          <p:cNvPr id="4130" name="Freeform 509"/>
          <p:cNvSpPr/>
          <p:nvPr/>
        </p:nvSpPr>
        <p:spPr>
          <a:xfrm>
            <a:off x="790560" y="47160"/>
            <a:ext cx="1137960" cy="429840"/>
          </a:xfrm>
          <a:custGeom>
            <a:avLst/>
            <a:gdLst/>
            <a:ahLst/>
            <a:cxnLst/>
            <a:rect l="0" t="0" r="r" b="b"/>
            <a:pathLst>
              <a:path w="3161" h="1194">
                <a:moveTo>
                  <a:pt x="3160" y="1193"/>
                </a:moveTo>
                <a:lnTo>
                  <a:pt x="0" y="0"/>
                </a:lnTo>
                <a:lnTo>
                  <a:pt x="25" y="0"/>
                </a:lnTo>
                <a:lnTo>
                  <a:pt x="3160" y="1183"/>
                </a:lnTo>
                <a:lnTo>
                  <a:pt x="3160" y="1193"/>
                </a:lnTo>
                <a:close/>
              </a:path>
            </a:pathLst>
          </a:custGeom>
          <a:solidFill>
            <a:srgbClr val="C0D3DA"/>
          </a:solidFill>
          <a:ln>
            <a:noFill/>
          </a:ln>
        </p:spPr>
      </p:sp>
      <p:sp>
        <p:nvSpPr>
          <p:cNvPr id="4131" name="Freeform 510"/>
          <p:cNvSpPr/>
          <p:nvPr/>
        </p:nvSpPr>
        <p:spPr>
          <a:xfrm>
            <a:off x="799560" y="47160"/>
            <a:ext cx="1128960" cy="426240"/>
          </a:xfrm>
          <a:custGeom>
            <a:avLst/>
            <a:gdLst/>
            <a:ahLst/>
            <a:cxnLst/>
            <a:rect l="0" t="0" r="r" b="b"/>
            <a:pathLst>
              <a:path w="3136" h="1184">
                <a:moveTo>
                  <a:pt x="3135" y="1183"/>
                </a:moveTo>
                <a:lnTo>
                  <a:pt x="0" y="0"/>
                </a:lnTo>
                <a:lnTo>
                  <a:pt x="25" y="0"/>
                </a:lnTo>
                <a:lnTo>
                  <a:pt x="3135" y="1174"/>
                </a:lnTo>
                <a:lnTo>
                  <a:pt x="3135" y="1183"/>
                </a:lnTo>
                <a:close/>
              </a:path>
            </a:pathLst>
          </a:custGeom>
          <a:solidFill>
            <a:srgbClr val="C1D3DA"/>
          </a:solidFill>
          <a:ln>
            <a:noFill/>
          </a:ln>
        </p:spPr>
      </p:sp>
      <p:sp>
        <p:nvSpPr>
          <p:cNvPr id="4132" name="Freeform 511"/>
          <p:cNvSpPr/>
          <p:nvPr/>
        </p:nvSpPr>
        <p:spPr>
          <a:xfrm>
            <a:off x="808560" y="47160"/>
            <a:ext cx="1119960" cy="423000"/>
          </a:xfrm>
          <a:custGeom>
            <a:avLst/>
            <a:gdLst/>
            <a:ahLst/>
            <a:cxnLst/>
            <a:rect l="0" t="0" r="r" b="b"/>
            <a:pathLst>
              <a:path w="3111" h="1175">
                <a:moveTo>
                  <a:pt x="3110" y="1174"/>
                </a:moveTo>
                <a:lnTo>
                  <a:pt x="0" y="0"/>
                </a:lnTo>
                <a:lnTo>
                  <a:pt x="25" y="0"/>
                </a:lnTo>
                <a:lnTo>
                  <a:pt x="3110" y="1164"/>
                </a:lnTo>
                <a:lnTo>
                  <a:pt x="3110" y="1174"/>
                </a:lnTo>
                <a:close/>
              </a:path>
            </a:pathLst>
          </a:custGeom>
          <a:solidFill>
            <a:srgbClr val="C2D4DB"/>
          </a:solidFill>
          <a:ln>
            <a:noFill/>
          </a:ln>
        </p:spPr>
      </p:sp>
      <p:sp>
        <p:nvSpPr>
          <p:cNvPr id="4133" name="Freeform 512"/>
          <p:cNvSpPr/>
          <p:nvPr/>
        </p:nvSpPr>
        <p:spPr>
          <a:xfrm>
            <a:off x="817560" y="47160"/>
            <a:ext cx="1110960" cy="419400"/>
          </a:xfrm>
          <a:custGeom>
            <a:avLst/>
            <a:gdLst/>
            <a:ahLst/>
            <a:cxnLst/>
            <a:rect l="0" t="0" r="r" b="b"/>
            <a:pathLst>
              <a:path w="3086" h="1165">
                <a:moveTo>
                  <a:pt x="3085" y="1164"/>
                </a:moveTo>
                <a:lnTo>
                  <a:pt x="0" y="0"/>
                </a:lnTo>
                <a:lnTo>
                  <a:pt x="25" y="0"/>
                </a:lnTo>
                <a:lnTo>
                  <a:pt x="3085" y="1155"/>
                </a:lnTo>
                <a:lnTo>
                  <a:pt x="3085" y="1164"/>
                </a:lnTo>
                <a:close/>
              </a:path>
            </a:pathLst>
          </a:custGeom>
          <a:solidFill>
            <a:srgbClr val="C3D5DB"/>
          </a:solidFill>
          <a:ln>
            <a:noFill/>
          </a:ln>
        </p:spPr>
      </p:sp>
      <p:sp>
        <p:nvSpPr>
          <p:cNvPr id="4134" name="Freeform 513"/>
          <p:cNvSpPr/>
          <p:nvPr/>
        </p:nvSpPr>
        <p:spPr>
          <a:xfrm>
            <a:off x="826560" y="47160"/>
            <a:ext cx="1101960" cy="416160"/>
          </a:xfrm>
          <a:custGeom>
            <a:avLst/>
            <a:gdLst/>
            <a:ahLst/>
            <a:cxnLst/>
            <a:rect l="0" t="0" r="r" b="b"/>
            <a:pathLst>
              <a:path w="3061" h="1156">
                <a:moveTo>
                  <a:pt x="3060" y="1155"/>
                </a:moveTo>
                <a:lnTo>
                  <a:pt x="0" y="0"/>
                </a:lnTo>
                <a:lnTo>
                  <a:pt x="25" y="0"/>
                </a:lnTo>
                <a:lnTo>
                  <a:pt x="3060" y="1145"/>
                </a:lnTo>
                <a:lnTo>
                  <a:pt x="3060" y="1155"/>
                </a:lnTo>
                <a:close/>
              </a:path>
            </a:pathLst>
          </a:custGeom>
          <a:solidFill>
            <a:srgbClr val="C4D6DC"/>
          </a:solidFill>
          <a:ln>
            <a:noFill/>
          </a:ln>
        </p:spPr>
      </p:sp>
      <p:sp>
        <p:nvSpPr>
          <p:cNvPr id="4135" name="Freeform 514"/>
          <p:cNvSpPr/>
          <p:nvPr/>
        </p:nvSpPr>
        <p:spPr>
          <a:xfrm>
            <a:off x="835560" y="47160"/>
            <a:ext cx="1092960" cy="412560"/>
          </a:xfrm>
          <a:custGeom>
            <a:avLst/>
            <a:gdLst/>
            <a:ahLst/>
            <a:cxnLst/>
            <a:rect l="0" t="0" r="r" b="b"/>
            <a:pathLst>
              <a:path w="3036" h="1146">
                <a:moveTo>
                  <a:pt x="3035" y="1145"/>
                </a:moveTo>
                <a:lnTo>
                  <a:pt x="0" y="0"/>
                </a:lnTo>
                <a:lnTo>
                  <a:pt x="26" y="0"/>
                </a:lnTo>
                <a:lnTo>
                  <a:pt x="3035" y="1136"/>
                </a:lnTo>
                <a:lnTo>
                  <a:pt x="3035" y="1145"/>
                </a:lnTo>
                <a:close/>
              </a:path>
            </a:pathLst>
          </a:custGeom>
          <a:solidFill>
            <a:srgbClr val="C5D6DD"/>
          </a:solidFill>
          <a:ln>
            <a:noFill/>
          </a:ln>
        </p:spPr>
      </p:sp>
      <p:sp>
        <p:nvSpPr>
          <p:cNvPr id="4136" name="Freeform 515"/>
          <p:cNvSpPr/>
          <p:nvPr/>
        </p:nvSpPr>
        <p:spPr>
          <a:xfrm>
            <a:off x="844920" y="47160"/>
            <a:ext cx="1083600" cy="409320"/>
          </a:xfrm>
          <a:custGeom>
            <a:avLst/>
            <a:gdLst/>
            <a:ahLst/>
            <a:cxnLst/>
            <a:rect l="0" t="0" r="r" b="b"/>
            <a:pathLst>
              <a:path w="3010" h="1137">
                <a:moveTo>
                  <a:pt x="3009" y="1136"/>
                </a:moveTo>
                <a:lnTo>
                  <a:pt x="0" y="0"/>
                </a:lnTo>
                <a:lnTo>
                  <a:pt x="25" y="0"/>
                </a:lnTo>
                <a:lnTo>
                  <a:pt x="3009" y="1126"/>
                </a:lnTo>
                <a:lnTo>
                  <a:pt x="3009" y="1136"/>
                </a:lnTo>
                <a:close/>
              </a:path>
            </a:pathLst>
          </a:custGeom>
          <a:solidFill>
            <a:srgbClr val="C6D7DD"/>
          </a:solidFill>
          <a:ln>
            <a:noFill/>
          </a:ln>
        </p:spPr>
      </p:sp>
      <p:sp>
        <p:nvSpPr>
          <p:cNvPr id="4137" name="Freeform 516"/>
          <p:cNvSpPr/>
          <p:nvPr/>
        </p:nvSpPr>
        <p:spPr>
          <a:xfrm>
            <a:off x="853920" y="47160"/>
            <a:ext cx="1074600" cy="405720"/>
          </a:xfrm>
          <a:custGeom>
            <a:avLst/>
            <a:gdLst/>
            <a:ahLst/>
            <a:cxnLst/>
            <a:rect l="0" t="0" r="r" b="b"/>
            <a:pathLst>
              <a:path w="2985" h="1127">
                <a:moveTo>
                  <a:pt x="2984" y="1126"/>
                </a:moveTo>
                <a:lnTo>
                  <a:pt x="0" y="0"/>
                </a:lnTo>
                <a:lnTo>
                  <a:pt x="25" y="0"/>
                </a:lnTo>
                <a:lnTo>
                  <a:pt x="2984" y="1117"/>
                </a:lnTo>
                <a:lnTo>
                  <a:pt x="2984" y="1126"/>
                </a:lnTo>
                <a:close/>
              </a:path>
            </a:pathLst>
          </a:custGeom>
          <a:solidFill>
            <a:srgbClr val="C7D7DE"/>
          </a:solidFill>
          <a:ln>
            <a:noFill/>
          </a:ln>
        </p:spPr>
      </p:sp>
      <p:sp>
        <p:nvSpPr>
          <p:cNvPr id="4138" name="Freeform 517"/>
          <p:cNvSpPr/>
          <p:nvPr/>
        </p:nvSpPr>
        <p:spPr>
          <a:xfrm>
            <a:off x="862920" y="47160"/>
            <a:ext cx="1065600" cy="402480"/>
          </a:xfrm>
          <a:custGeom>
            <a:avLst/>
            <a:gdLst/>
            <a:ahLst/>
            <a:cxnLst/>
            <a:rect l="0" t="0" r="r" b="b"/>
            <a:pathLst>
              <a:path w="2960" h="1118">
                <a:moveTo>
                  <a:pt x="2959" y="1117"/>
                </a:moveTo>
                <a:lnTo>
                  <a:pt x="0" y="0"/>
                </a:lnTo>
                <a:lnTo>
                  <a:pt x="25" y="0"/>
                </a:lnTo>
                <a:lnTo>
                  <a:pt x="2959" y="1107"/>
                </a:lnTo>
                <a:lnTo>
                  <a:pt x="2959" y="1117"/>
                </a:lnTo>
                <a:close/>
              </a:path>
            </a:pathLst>
          </a:custGeom>
          <a:solidFill>
            <a:srgbClr val="C8D8DE"/>
          </a:solidFill>
          <a:ln>
            <a:noFill/>
          </a:ln>
        </p:spPr>
      </p:sp>
      <p:sp>
        <p:nvSpPr>
          <p:cNvPr id="4139" name="Freeform 518"/>
          <p:cNvSpPr/>
          <p:nvPr/>
        </p:nvSpPr>
        <p:spPr>
          <a:xfrm>
            <a:off x="871920" y="47160"/>
            <a:ext cx="1056600" cy="398880"/>
          </a:xfrm>
          <a:custGeom>
            <a:avLst/>
            <a:gdLst/>
            <a:ahLst/>
            <a:cxnLst/>
            <a:rect l="0" t="0" r="r" b="b"/>
            <a:pathLst>
              <a:path w="2935" h="1108">
                <a:moveTo>
                  <a:pt x="2934" y="1107"/>
                </a:moveTo>
                <a:lnTo>
                  <a:pt x="0" y="0"/>
                </a:lnTo>
                <a:lnTo>
                  <a:pt x="25" y="0"/>
                </a:lnTo>
                <a:lnTo>
                  <a:pt x="2934" y="1098"/>
                </a:lnTo>
                <a:lnTo>
                  <a:pt x="2934" y="1107"/>
                </a:lnTo>
                <a:close/>
              </a:path>
            </a:pathLst>
          </a:custGeom>
          <a:solidFill>
            <a:srgbClr val="C9D9DF"/>
          </a:solidFill>
          <a:ln>
            <a:noFill/>
          </a:ln>
        </p:spPr>
      </p:sp>
      <p:sp>
        <p:nvSpPr>
          <p:cNvPr id="4140" name="Freeform 519"/>
          <p:cNvSpPr/>
          <p:nvPr/>
        </p:nvSpPr>
        <p:spPr>
          <a:xfrm>
            <a:off x="880920" y="47160"/>
            <a:ext cx="1047600" cy="395640"/>
          </a:xfrm>
          <a:custGeom>
            <a:avLst/>
            <a:gdLst/>
            <a:ahLst/>
            <a:cxnLst/>
            <a:rect l="0" t="0" r="r" b="b"/>
            <a:pathLst>
              <a:path w="2910" h="1099">
                <a:moveTo>
                  <a:pt x="2909" y="1098"/>
                </a:moveTo>
                <a:lnTo>
                  <a:pt x="0" y="0"/>
                </a:lnTo>
                <a:lnTo>
                  <a:pt x="25" y="0"/>
                </a:lnTo>
                <a:lnTo>
                  <a:pt x="2909" y="1089"/>
                </a:lnTo>
                <a:lnTo>
                  <a:pt x="2909" y="1098"/>
                </a:lnTo>
                <a:close/>
              </a:path>
            </a:pathLst>
          </a:custGeom>
          <a:solidFill>
            <a:srgbClr val="CAD9DF"/>
          </a:solidFill>
          <a:ln>
            <a:noFill/>
          </a:ln>
        </p:spPr>
      </p:sp>
      <p:sp>
        <p:nvSpPr>
          <p:cNvPr id="4141" name="Freeform 520"/>
          <p:cNvSpPr/>
          <p:nvPr/>
        </p:nvSpPr>
        <p:spPr>
          <a:xfrm>
            <a:off x="889920" y="47160"/>
            <a:ext cx="1038600" cy="392400"/>
          </a:xfrm>
          <a:custGeom>
            <a:avLst/>
            <a:gdLst/>
            <a:ahLst/>
            <a:cxnLst/>
            <a:rect l="0" t="0" r="r" b="b"/>
            <a:pathLst>
              <a:path w="2885" h="1090">
                <a:moveTo>
                  <a:pt x="2884" y="1089"/>
                </a:moveTo>
                <a:lnTo>
                  <a:pt x="0" y="0"/>
                </a:lnTo>
                <a:lnTo>
                  <a:pt x="25" y="0"/>
                </a:lnTo>
                <a:lnTo>
                  <a:pt x="2884" y="1079"/>
                </a:lnTo>
                <a:lnTo>
                  <a:pt x="2884" y="1089"/>
                </a:lnTo>
                <a:close/>
              </a:path>
            </a:pathLst>
          </a:custGeom>
          <a:solidFill>
            <a:srgbClr val="CADAE0"/>
          </a:solidFill>
          <a:ln>
            <a:noFill/>
          </a:ln>
        </p:spPr>
      </p:sp>
      <p:sp>
        <p:nvSpPr>
          <p:cNvPr id="4142" name="Freeform 521"/>
          <p:cNvSpPr/>
          <p:nvPr/>
        </p:nvSpPr>
        <p:spPr>
          <a:xfrm>
            <a:off x="898920" y="47160"/>
            <a:ext cx="1029600" cy="388800"/>
          </a:xfrm>
          <a:custGeom>
            <a:avLst/>
            <a:gdLst/>
            <a:ahLst/>
            <a:cxnLst/>
            <a:rect l="0" t="0" r="r" b="b"/>
            <a:pathLst>
              <a:path w="2860" h="1080">
                <a:moveTo>
                  <a:pt x="2859" y="1079"/>
                </a:moveTo>
                <a:lnTo>
                  <a:pt x="0" y="0"/>
                </a:lnTo>
                <a:lnTo>
                  <a:pt x="25" y="0"/>
                </a:lnTo>
                <a:lnTo>
                  <a:pt x="2859" y="1070"/>
                </a:lnTo>
                <a:lnTo>
                  <a:pt x="2859" y="1079"/>
                </a:lnTo>
                <a:close/>
              </a:path>
            </a:pathLst>
          </a:custGeom>
          <a:solidFill>
            <a:srgbClr val="CBDBE0"/>
          </a:solidFill>
          <a:ln>
            <a:noFill/>
          </a:ln>
        </p:spPr>
      </p:sp>
      <p:sp>
        <p:nvSpPr>
          <p:cNvPr id="4143" name="Freeform 522"/>
          <p:cNvSpPr/>
          <p:nvPr/>
        </p:nvSpPr>
        <p:spPr>
          <a:xfrm>
            <a:off x="907920" y="47160"/>
            <a:ext cx="1020600" cy="385560"/>
          </a:xfrm>
          <a:custGeom>
            <a:avLst/>
            <a:gdLst/>
            <a:ahLst/>
            <a:cxnLst/>
            <a:rect l="0" t="0" r="r" b="b"/>
            <a:pathLst>
              <a:path w="2835" h="1071">
                <a:moveTo>
                  <a:pt x="2834" y="1070"/>
                </a:moveTo>
                <a:lnTo>
                  <a:pt x="0" y="0"/>
                </a:lnTo>
                <a:lnTo>
                  <a:pt x="25" y="0"/>
                </a:lnTo>
                <a:lnTo>
                  <a:pt x="2834" y="1060"/>
                </a:lnTo>
                <a:lnTo>
                  <a:pt x="2834" y="1070"/>
                </a:lnTo>
                <a:close/>
              </a:path>
            </a:pathLst>
          </a:custGeom>
          <a:solidFill>
            <a:srgbClr val="CCDBE1"/>
          </a:solidFill>
          <a:ln>
            <a:noFill/>
          </a:ln>
        </p:spPr>
      </p:sp>
      <p:sp>
        <p:nvSpPr>
          <p:cNvPr id="4144" name="Freeform 523"/>
          <p:cNvSpPr/>
          <p:nvPr/>
        </p:nvSpPr>
        <p:spPr>
          <a:xfrm>
            <a:off x="916920" y="47160"/>
            <a:ext cx="1011600" cy="381960"/>
          </a:xfrm>
          <a:custGeom>
            <a:avLst/>
            <a:gdLst/>
            <a:ahLst/>
            <a:cxnLst/>
            <a:rect l="0" t="0" r="r" b="b"/>
            <a:pathLst>
              <a:path w="2810" h="1061">
                <a:moveTo>
                  <a:pt x="2809" y="1060"/>
                </a:moveTo>
                <a:lnTo>
                  <a:pt x="0" y="0"/>
                </a:lnTo>
                <a:lnTo>
                  <a:pt x="25" y="0"/>
                </a:lnTo>
                <a:lnTo>
                  <a:pt x="2809" y="1051"/>
                </a:lnTo>
                <a:lnTo>
                  <a:pt x="2809" y="1060"/>
                </a:lnTo>
                <a:close/>
              </a:path>
            </a:pathLst>
          </a:custGeom>
          <a:solidFill>
            <a:srgbClr val="CDDCE1"/>
          </a:solidFill>
          <a:ln>
            <a:noFill/>
          </a:ln>
        </p:spPr>
      </p:sp>
      <p:sp>
        <p:nvSpPr>
          <p:cNvPr id="4145" name="Freeform 524"/>
          <p:cNvSpPr/>
          <p:nvPr/>
        </p:nvSpPr>
        <p:spPr>
          <a:xfrm>
            <a:off x="925920" y="47160"/>
            <a:ext cx="1002600" cy="378720"/>
          </a:xfrm>
          <a:custGeom>
            <a:avLst/>
            <a:gdLst/>
            <a:ahLst/>
            <a:cxnLst/>
            <a:rect l="0" t="0" r="r" b="b"/>
            <a:pathLst>
              <a:path w="2785" h="1052">
                <a:moveTo>
                  <a:pt x="2784" y="1051"/>
                </a:moveTo>
                <a:lnTo>
                  <a:pt x="0" y="0"/>
                </a:lnTo>
                <a:lnTo>
                  <a:pt x="25" y="0"/>
                </a:lnTo>
                <a:lnTo>
                  <a:pt x="2784" y="1041"/>
                </a:lnTo>
                <a:lnTo>
                  <a:pt x="2784" y="1051"/>
                </a:lnTo>
                <a:close/>
              </a:path>
            </a:pathLst>
          </a:custGeom>
          <a:solidFill>
            <a:srgbClr val="CEDCE2"/>
          </a:solidFill>
          <a:ln>
            <a:noFill/>
          </a:ln>
        </p:spPr>
      </p:sp>
      <p:sp>
        <p:nvSpPr>
          <p:cNvPr id="4146" name="Freeform 525"/>
          <p:cNvSpPr/>
          <p:nvPr/>
        </p:nvSpPr>
        <p:spPr>
          <a:xfrm>
            <a:off x="934920" y="47160"/>
            <a:ext cx="993600" cy="375120"/>
          </a:xfrm>
          <a:custGeom>
            <a:avLst/>
            <a:gdLst/>
            <a:ahLst/>
            <a:cxnLst/>
            <a:rect l="0" t="0" r="r" b="b"/>
            <a:pathLst>
              <a:path w="2760" h="1042">
                <a:moveTo>
                  <a:pt x="2759" y="1041"/>
                </a:moveTo>
                <a:lnTo>
                  <a:pt x="0" y="0"/>
                </a:lnTo>
                <a:lnTo>
                  <a:pt x="25" y="0"/>
                </a:lnTo>
                <a:lnTo>
                  <a:pt x="2759" y="1032"/>
                </a:lnTo>
                <a:lnTo>
                  <a:pt x="2759" y="1041"/>
                </a:lnTo>
                <a:close/>
              </a:path>
            </a:pathLst>
          </a:custGeom>
          <a:solidFill>
            <a:srgbClr val="CFDDE2"/>
          </a:solidFill>
          <a:ln>
            <a:noFill/>
          </a:ln>
        </p:spPr>
      </p:sp>
      <p:sp>
        <p:nvSpPr>
          <p:cNvPr id="4147" name="Freeform 526"/>
          <p:cNvSpPr/>
          <p:nvPr/>
        </p:nvSpPr>
        <p:spPr>
          <a:xfrm>
            <a:off x="943920" y="47160"/>
            <a:ext cx="984600" cy="371880"/>
          </a:xfrm>
          <a:custGeom>
            <a:avLst/>
            <a:gdLst/>
            <a:ahLst/>
            <a:cxnLst/>
            <a:rect l="0" t="0" r="r" b="b"/>
            <a:pathLst>
              <a:path w="2735" h="1033">
                <a:moveTo>
                  <a:pt x="2734" y="1032"/>
                </a:moveTo>
                <a:lnTo>
                  <a:pt x="0" y="0"/>
                </a:lnTo>
                <a:lnTo>
                  <a:pt x="25" y="0"/>
                </a:lnTo>
                <a:lnTo>
                  <a:pt x="2734" y="1022"/>
                </a:lnTo>
                <a:lnTo>
                  <a:pt x="2734" y="1032"/>
                </a:lnTo>
                <a:close/>
              </a:path>
            </a:pathLst>
          </a:custGeom>
          <a:solidFill>
            <a:srgbClr val="D0DEE3"/>
          </a:solidFill>
          <a:ln>
            <a:noFill/>
          </a:ln>
        </p:spPr>
      </p:sp>
      <p:sp>
        <p:nvSpPr>
          <p:cNvPr id="4148" name="Freeform 527"/>
          <p:cNvSpPr/>
          <p:nvPr/>
        </p:nvSpPr>
        <p:spPr>
          <a:xfrm>
            <a:off x="952920" y="47160"/>
            <a:ext cx="975600" cy="368280"/>
          </a:xfrm>
          <a:custGeom>
            <a:avLst/>
            <a:gdLst/>
            <a:ahLst/>
            <a:cxnLst/>
            <a:rect l="0" t="0" r="r" b="b"/>
            <a:pathLst>
              <a:path w="2710" h="1023">
                <a:moveTo>
                  <a:pt x="2709" y="1022"/>
                </a:moveTo>
                <a:lnTo>
                  <a:pt x="0" y="0"/>
                </a:lnTo>
                <a:lnTo>
                  <a:pt x="25" y="0"/>
                </a:lnTo>
                <a:lnTo>
                  <a:pt x="2709" y="1013"/>
                </a:lnTo>
                <a:lnTo>
                  <a:pt x="2709" y="1022"/>
                </a:lnTo>
                <a:close/>
              </a:path>
            </a:pathLst>
          </a:custGeom>
          <a:solidFill>
            <a:srgbClr val="D1DEE3"/>
          </a:solidFill>
          <a:ln>
            <a:noFill/>
          </a:ln>
        </p:spPr>
      </p:sp>
      <p:sp>
        <p:nvSpPr>
          <p:cNvPr id="4149" name="Freeform 528"/>
          <p:cNvSpPr/>
          <p:nvPr/>
        </p:nvSpPr>
        <p:spPr>
          <a:xfrm>
            <a:off x="961920" y="47160"/>
            <a:ext cx="966600" cy="365040"/>
          </a:xfrm>
          <a:custGeom>
            <a:avLst/>
            <a:gdLst/>
            <a:ahLst/>
            <a:cxnLst/>
            <a:rect l="0" t="0" r="r" b="b"/>
            <a:pathLst>
              <a:path w="2685" h="1014">
                <a:moveTo>
                  <a:pt x="2684" y="1013"/>
                </a:moveTo>
                <a:lnTo>
                  <a:pt x="0" y="0"/>
                </a:lnTo>
                <a:lnTo>
                  <a:pt x="25" y="0"/>
                </a:lnTo>
                <a:lnTo>
                  <a:pt x="2684" y="1003"/>
                </a:lnTo>
                <a:lnTo>
                  <a:pt x="2684" y="1013"/>
                </a:lnTo>
                <a:close/>
              </a:path>
            </a:pathLst>
          </a:custGeom>
          <a:solidFill>
            <a:srgbClr val="D2DFE4"/>
          </a:solidFill>
          <a:ln>
            <a:noFill/>
          </a:ln>
        </p:spPr>
      </p:sp>
      <p:sp>
        <p:nvSpPr>
          <p:cNvPr id="4150" name="Freeform 529"/>
          <p:cNvSpPr/>
          <p:nvPr/>
        </p:nvSpPr>
        <p:spPr>
          <a:xfrm>
            <a:off x="970920" y="47160"/>
            <a:ext cx="957600" cy="361440"/>
          </a:xfrm>
          <a:custGeom>
            <a:avLst/>
            <a:gdLst/>
            <a:ahLst/>
            <a:cxnLst/>
            <a:rect l="0" t="0" r="r" b="b"/>
            <a:pathLst>
              <a:path w="2660" h="1004">
                <a:moveTo>
                  <a:pt x="2659" y="1003"/>
                </a:moveTo>
                <a:lnTo>
                  <a:pt x="0" y="0"/>
                </a:lnTo>
                <a:lnTo>
                  <a:pt x="26" y="0"/>
                </a:lnTo>
                <a:lnTo>
                  <a:pt x="2659" y="994"/>
                </a:lnTo>
                <a:lnTo>
                  <a:pt x="2659" y="1003"/>
                </a:lnTo>
                <a:close/>
              </a:path>
            </a:pathLst>
          </a:custGeom>
          <a:solidFill>
            <a:srgbClr val="D3E0E4"/>
          </a:solidFill>
          <a:ln>
            <a:noFill/>
          </a:ln>
        </p:spPr>
      </p:sp>
      <p:sp>
        <p:nvSpPr>
          <p:cNvPr id="4151" name="Freeform 530"/>
          <p:cNvSpPr/>
          <p:nvPr/>
        </p:nvSpPr>
        <p:spPr>
          <a:xfrm>
            <a:off x="980280" y="47160"/>
            <a:ext cx="948240" cy="358200"/>
          </a:xfrm>
          <a:custGeom>
            <a:avLst/>
            <a:gdLst/>
            <a:ahLst/>
            <a:cxnLst/>
            <a:rect l="0" t="0" r="r" b="b"/>
            <a:pathLst>
              <a:path w="2634" h="995">
                <a:moveTo>
                  <a:pt x="2633" y="994"/>
                </a:moveTo>
                <a:lnTo>
                  <a:pt x="0" y="0"/>
                </a:lnTo>
                <a:lnTo>
                  <a:pt x="25" y="0"/>
                </a:lnTo>
                <a:lnTo>
                  <a:pt x="2633" y="985"/>
                </a:lnTo>
                <a:lnTo>
                  <a:pt x="2633" y="994"/>
                </a:lnTo>
                <a:close/>
              </a:path>
            </a:pathLst>
          </a:custGeom>
          <a:solidFill>
            <a:srgbClr val="D4E0E5"/>
          </a:solidFill>
          <a:ln>
            <a:noFill/>
          </a:ln>
        </p:spPr>
      </p:sp>
      <p:sp>
        <p:nvSpPr>
          <p:cNvPr id="4152" name="Freeform 531"/>
          <p:cNvSpPr/>
          <p:nvPr/>
        </p:nvSpPr>
        <p:spPr>
          <a:xfrm>
            <a:off x="989280" y="47160"/>
            <a:ext cx="939240" cy="354960"/>
          </a:xfrm>
          <a:custGeom>
            <a:avLst/>
            <a:gdLst/>
            <a:ahLst/>
            <a:cxnLst/>
            <a:rect l="0" t="0" r="r" b="b"/>
            <a:pathLst>
              <a:path w="2609" h="986">
                <a:moveTo>
                  <a:pt x="2608" y="985"/>
                </a:moveTo>
                <a:lnTo>
                  <a:pt x="0" y="0"/>
                </a:lnTo>
                <a:lnTo>
                  <a:pt x="25" y="0"/>
                </a:lnTo>
                <a:lnTo>
                  <a:pt x="2608" y="975"/>
                </a:lnTo>
                <a:lnTo>
                  <a:pt x="2608" y="985"/>
                </a:lnTo>
                <a:close/>
              </a:path>
            </a:pathLst>
          </a:custGeom>
          <a:solidFill>
            <a:srgbClr val="D5E1E5"/>
          </a:solidFill>
          <a:ln>
            <a:noFill/>
          </a:ln>
        </p:spPr>
      </p:sp>
      <p:sp>
        <p:nvSpPr>
          <p:cNvPr id="4153" name="Freeform 532"/>
          <p:cNvSpPr/>
          <p:nvPr/>
        </p:nvSpPr>
        <p:spPr>
          <a:xfrm>
            <a:off x="998280" y="47160"/>
            <a:ext cx="930240" cy="351360"/>
          </a:xfrm>
          <a:custGeom>
            <a:avLst/>
            <a:gdLst/>
            <a:ahLst/>
            <a:cxnLst/>
            <a:rect l="0" t="0" r="r" b="b"/>
            <a:pathLst>
              <a:path w="2584" h="976">
                <a:moveTo>
                  <a:pt x="2583" y="975"/>
                </a:moveTo>
                <a:lnTo>
                  <a:pt x="0" y="0"/>
                </a:lnTo>
                <a:lnTo>
                  <a:pt x="25" y="0"/>
                </a:lnTo>
                <a:lnTo>
                  <a:pt x="2583" y="966"/>
                </a:lnTo>
                <a:lnTo>
                  <a:pt x="2583" y="975"/>
                </a:lnTo>
                <a:close/>
              </a:path>
            </a:pathLst>
          </a:custGeom>
          <a:solidFill>
            <a:srgbClr val="D5E1E6"/>
          </a:solidFill>
          <a:ln>
            <a:noFill/>
          </a:ln>
        </p:spPr>
      </p:sp>
      <p:sp>
        <p:nvSpPr>
          <p:cNvPr id="4154" name="Freeform 533"/>
          <p:cNvSpPr/>
          <p:nvPr/>
        </p:nvSpPr>
        <p:spPr>
          <a:xfrm>
            <a:off x="1007280" y="47160"/>
            <a:ext cx="921240" cy="348120"/>
          </a:xfrm>
          <a:custGeom>
            <a:avLst/>
            <a:gdLst/>
            <a:ahLst/>
            <a:cxnLst/>
            <a:rect l="0" t="0" r="r" b="b"/>
            <a:pathLst>
              <a:path w="2559" h="967">
                <a:moveTo>
                  <a:pt x="2558" y="966"/>
                </a:moveTo>
                <a:lnTo>
                  <a:pt x="0" y="0"/>
                </a:lnTo>
                <a:lnTo>
                  <a:pt x="25" y="0"/>
                </a:lnTo>
                <a:lnTo>
                  <a:pt x="2558" y="956"/>
                </a:lnTo>
                <a:lnTo>
                  <a:pt x="2558" y="966"/>
                </a:lnTo>
                <a:close/>
              </a:path>
            </a:pathLst>
          </a:custGeom>
          <a:solidFill>
            <a:srgbClr val="D6E2E6"/>
          </a:solidFill>
          <a:ln>
            <a:noFill/>
          </a:ln>
        </p:spPr>
      </p:sp>
      <p:sp>
        <p:nvSpPr>
          <p:cNvPr id="4155" name="Freeform 534"/>
          <p:cNvSpPr/>
          <p:nvPr/>
        </p:nvSpPr>
        <p:spPr>
          <a:xfrm>
            <a:off x="1016280" y="47160"/>
            <a:ext cx="912240" cy="344520"/>
          </a:xfrm>
          <a:custGeom>
            <a:avLst/>
            <a:gdLst/>
            <a:ahLst/>
            <a:cxnLst/>
            <a:rect l="0" t="0" r="r" b="b"/>
            <a:pathLst>
              <a:path w="2534" h="957">
                <a:moveTo>
                  <a:pt x="2533" y="956"/>
                </a:moveTo>
                <a:lnTo>
                  <a:pt x="0" y="0"/>
                </a:lnTo>
                <a:lnTo>
                  <a:pt x="25" y="0"/>
                </a:lnTo>
                <a:lnTo>
                  <a:pt x="2533" y="947"/>
                </a:lnTo>
                <a:lnTo>
                  <a:pt x="2533" y="956"/>
                </a:lnTo>
                <a:close/>
              </a:path>
            </a:pathLst>
          </a:custGeom>
          <a:solidFill>
            <a:srgbClr val="D7E2E7"/>
          </a:solidFill>
          <a:ln>
            <a:noFill/>
          </a:ln>
        </p:spPr>
      </p:sp>
      <p:sp>
        <p:nvSpPr>
          <p:cNvPr id="4156" name="Freeform 535"/>
          <p:cNvSpPr/>
          <p:nvPr/>
        </p:nvSpPr>
        <p:spPr>
          <a:xfrm>
            <a:off x="1025280" y="47160"/>
            <a:ext cx="903240" cy="341280"/>
          </a:xfrm>
          <a:custGeom>
            <a:avLst/>
            <a:gdLst/>
            <a:ahLst/>
            <a:cxnLst/>
            <a:rect l="0" t="0" r="r" b="b"/>
            <a:pathLst>
              <a:path w="2509" h="948">
                <a:moveTo>
                  <a:pt x="2508" y="947"/>
                </a:moveTo>
                <a:lnTo>
                  <a:pt x="0" y="0"/>
                </a:lnTo>
                <a:lnTo>
                  <a:pt x="25" y="0"/>
                </a:lnTo>
                <a:lnTo>
                  <a:pt x="2508" y="937"/>
                </a:lnTo>
                <a:lnTo>
                  <a:pt x="2508" y="947"/>
                </a:lnTo>
                <a:close/>
              </a:path>
            </a:pathLst>
          </a:custGeom>
          <a:solidFill>
            <a:srgbClr val="D8E3E7"/>
          </a:solidFill>
          <a:ln>
            <a:noFill/>
          </a:ln>
        </p:spPr>
      </p:sp>
      <p:sp>
        <p:nvSpPr>
          <p:cNvPr id="4157" name="Freeform 536"/>
          <p:cNvSpPr/>
          <p:nvPr/>
        </p:nvSpPr>
        <p:spPr>
          <a:xfrm>
            <a:off x="1034280" y="47160"/>
            <a:ext cx="894240" cy="337680"/>
          </a:xfrm>
          <a:custGeom>
            <a:avLst/>
            <a:gdLst/>
            <a:ahLst/>
            <a:cxnLst/>
            <a:rect l="0" t="0" r="r" b="b"/>
            <a:pathLst>
              <a:path w="2484" h="938">
                <a:moveTo>
                  <a:pt x="2483" y="937"/>
                </a:moveTo>
                <a:lnTo>
                  <a:pt x="0" y="0"/>
                </a:lnTo>
                <a:lnTo>
                  <a:pt x="25" y="0"/>
                </a:lnTo>
                <a:lnTo>
                  <a:pt x="2483" y="928"/>
                </a:lnTo>
                <a:lnTo>
                  <a:pt x="2483" y="937"/>
                </a:lnTo>
                <a:close/>
              </a:path>
            </a:pathLst>
          </a:custGeom>
          <a:solidFill>
            <a:srgbClr val="D9E3E8"/>
          </a:solidFill>
          <a:ln>
            <a:noFill/>
          </a:ln>
        </p:spPr>
      </p:sp>
      <p:sp>
        <p:nvSpPr>
          <p:cNvPr id="4158" name="Freeform 537"/>
          <p:cNvSpPr/>
          <p:nvPr/>
        </p:nvSpPr>
        <p:spPr>
          <a:xfrm>
            <a:off x="1043280" y="47160"/>
            <a:ext cx="885240" cy="334440"/>
          </a:xfrm>
          <a:custGeom>
            <a:avLst/>
            <a:gdLst/>
            <a:ahLst/>
            <a:cxnLst/>
            <a:rect l="0" t="0" r="r" b="b"/>
            <a:pathLst>
              <a:path w="2459" h="929">
                <a:moveTo>
                  <a:pt x="2458" y="928"/>
                </a:moveTo>
                <a:lnTo>
                  <a:pt x="0" y="0"/>
                </a:lnTo>
                <a:lnTo>
                  <a:pt x="25" y="0"/>
                </a:lnTo>
                <a:lnTo>
                  <a:pt x="2458" y="918"/>
                </a:lnTo>
                <a:lnTo>
                  <a:pt x="2458" y="928"/>
                </a:lnTo>
                <a:close/>
              </a:path>
            </a:pathLst>
          </a:custGeom>
          <a:solidFill>
            <a:srgbClr val="DAE4E8"/>
          </a:solidFill>
          <a:ln>
            <a:noFill/>
          </a:ln>
        </p:spPr>
      </p:sp>
      <p:sp>
        <p:nvSpPr>
          <p:cNvPr id="4159" name="Freeform 538"/>
          <p:cNvSpPr/>
          <p:nvPr/>
        </p:nvSpPr>
        <p:spPr>
          <a:xfrm>
            <a:off x="1052280" y="47160"/>
            <a:ext cx="876240" cy="330840"/>
          </a:xfrm>
          <a:custGeom>
            <a:avLst/>
            <a:gdLst/>
            <a:ahLst/>
            <a:cxnLst/>
            <a:rect l="0" t="0" r="r" b="b"/>
            <a:pathLst>
              <a:path w="2434" h="919">
                <a:moveTo>
                  <a:pt x="2433" y="918"/>
                </a:moveTo>
                <a:lnTo>
                  <a:pt x="0" y="0"/>
                </a:lnTo>
                <a:lnTo>
                  <a:pt x="25" y="0"/>
                </a:lnTo>
                <a:lnTo>
                  <a:pt x="2433" y="909"/>
                </a:lnTo>
                <a:lnTo>
                  <a:pt x="2433" y="918"/>
                </a:lnTo>
                <a:close/>
              </a:path>
            </a:pathLst>
          </a:custGeom>
          <a:solidFill>
            <a:srgbClr val="DAE5E9"/>
          </a:solidFill>
          <a:ln>
            <a:noFill/>
          </a:ln>
        </p:spPr>
      </p:sp>
      <p:sp>
        <p:nvSpPr>
          <p:cNvPr id="4160" name="Freeform 539"/>
          <p:cNvSpPr/>
          <p:nvPr/>
        </p:nvSpPr>
        <p:spPr>
          <a:xfrm>
            <a:off x="1061280" y="47160"/>
            <a:ext cx="867240" cy="327600"/>
          </a:xfrm>
          <a:custGeom>
            <a:avLst/>
            <a:gdLst/>
            <a:ahLst/>
            <a:cxnLst/>
            <a:rect l="0" t="0" r="r" b="b"/>
            <a:pathLst>
              <a:path w="2409" h="910">
                <a:moveTo>
                  <a:pt x="2408" y="909"/>
                </a:moveTo>
                <a:lnTo>
                  <a:pt x="0" y="0"/>
                </a:lnTo>
                <a:lnTo>
                  <a:pt x="25" y="0"/>
                </a:lnTo>
                <a:lnTo>
                  <a:pt x="2408" y="899"/>
                </a:lnTo>
                <a:lnTo>
                  <a:pt x="2408" y="909"/>
                </a:lnTo>
                <a:close/>
              </a:path>
            </a:pathLst>
          </a:custGeom>
          <a:solidFill>
            <a:srgbClr val="DBE5E9"/>
          </a:solidFill>
          <a:ln>
            <a:noFill/>
          </a:ln>
        </p:spPr>
      </p:sp>
      <p:sp>
        <p:nvSpPr>
          <p:cNvPr id="4161" name="Freeform 540"/>
          <p:cNvSpPr/>
          <p:nvPr/>
        </p:nvSpPr>
        <p:spPr>
          <a:xfrm>
            <a:off x="1070280" y="47160"/>
            <a:ext cx="858240" cy="324000"/>
          </a:xfrm>
          <a:custGeom>
            <a:avLst/>
            <a:gdLst/>
            <a:ahLst/>
            <a:cxnLst/>
            <a:rect l="0" t="0" r="r" b="b"/>
            <a:pathLst>
              <a:path w="2384" h="900">
                <a:moveTo>
                  <a:pt x="2383" y="899"/>
                </a:moveTo>
                <a:lnTo>
                  <a:pt x="0" y="0"/>
                </a:lnTo>
                <a:lnTo>
                  <a:pt x="25" y="0"/>
                </a:lnTo>
                <a:lnTo>
                  <a:pt x="2383" y="890"/>
                </a:lnTo>
                <a:lnTo>
                  <a:pt x="2383" y="899"/>
                </a:lnTo>
                <a:close/>
              </a:path>
            </a:pathLst>
          </a:custGeom>
          <a:solidFill>
            <a:srgbClr val="DCE6EA"/>
          </a:solidFill>
          <a:ln>
            <a:noFill/>
          </a:ln>
        </p:spPr>
      </p:sp>
      <p:sp>
        <p:nvSpPr>
          <p:cNvPr id="4162" name="Freeform 541"/>
          <p:cNvSpPr/>
          <p:nvPr/>
        </p:nvSpPr>
        <p:spPr>
          <a:xfrm>
            <a:off x="1079280" y="47160"/>
            <a:ext cx="849240" cy="320760"/>
          </a:xfrm>
          <a:custGeom>
            <a:avLst/>
            <a:gdLst/>
            <a:ahLst/>
            <a:cxnLst/>
            <a:rect l="0" t="0" r="r" b="b"/>
            <a:pathLst>
              <a:path w="2359" h="891">
                <a:moveTo>
                  <a:pt x="2358" y="890"/>
                </a:moveTo>
                <a:lnTo>
                  <a:pt x="0" y="0"/>
                </a:lnTo>
                <a:lnTo>
                  <a:pt x="25" y="0"/>
                </a:lnTo>
                <a:lnTo>
                  <a:pt x="2358" y="880"/>
                </a:lnTo>
                <a:lnTo>
                  <a:pt x="2358" y="890"/>
                </a:lnTo>
                <a:close/>
              </a:path>
            </a:pathLst>
          </a:custGeom>
          <a:solidFill>
            <a:srgbClr val="DDE6EA"/>
          </a:solidFill>
          <a:ln>
            <a:noFill/>
          </a:ln>
        </p:spPr>
      </p:sp>
      <p:sp>
        <p:nvSpPr>
          <p:cNvPr id="4163" name="Freeform 542"/>
          <p:cNvSpPr/>
          <p:nvPr/>
        </p:nvSpPr>
        <p:spPr>
          <a:xfrm>
            <a:off x="1088280" y="47160"/>
            <a:ext cx="840240" cy="317160"/>
          </a:xfrm>
          <a:custGeom>
            <a:avLst/>
            <a:gdLst/>
            <a:ahLst/>
            <a:cxnLst/>
            <a:rect l="0" t="0" r="r" b="b"/>
            <a:pathLst>
              <a:path w="2334" h="881">
                <a:moveTo>
                  <a:pt x="2333" y="880"/>
                </a:moveTo>
                <a:lnTo>
                  <a:pt x="0" y="0"/>
                </a:lnTo>
                <a:lnTo>
                  <a:pt x="25" y="0"/>
                </a:lnTo>
                <a:lnTo>
                  <a:pt x="2333" y="871"/>
                </a:lnTo>
                <a:lnTo>
                  <a:pt x="2333" y="880"/>
                </a:lnTo>
                <a:close/>
              </a:path>
            </a:pathLst>
          </a:custGeom>
          <a:solidFill>
            <a:srgbClr val="DDE7EA"/>
          </a:solidFill>
          <a:ln>
            <a:noFill/>
          </a:ln>
        </p:spPr>
      </p:sp>
      <p:sp>
        <p:nvSpPr>
          <p:cNvPr id="4164" name="Freeform 543"/>
          <p:cNvSpPr/>
          <p:nvPr/>
        </p:nvSpPr>
        <p:spPr>
          <a:xfrm>
            <a:off x="1097280" y="47160"/>
            <a:ext cx="831240" cy="313920"/>
          </a:xfrm>
          <a:custGeom>
            <a:avLst/>
            <a:gdLst/>
            <a:ahLst/>
            <a:cxnLst/>
            <a:rect l="0" t="0" r="r" b="b"/>
            <a:pathLst>
              <a:path w="2309" h="872">
                <a:moveTo>
                  <a:pt x="2308" y="871"/>
                </a:moveTo>
                <a:lnTo>
                  <a:pt x="0" y="0"/>
                </a:lnTo>
                <a:lnTo>
                  <a:pt x="25" y="0"/>
                </a:lnTo>
                <a:lnTo>
                  <a:pt x="2308" y="862"/>
                </a:lnTo>
                <a:lnTo>
                  <a:pt x="2308" y="871"/>
                </a:lnTo>
                <a:close/>
              </a:path>
            </a:pathLst>
          </a:custGeom>
          <a:solidFill>
            <a:srgbClr val="DEE7EB"/>
          </a:solidFill>
          <a:ln>
            <a:noFill/>
          </a:ln>
        </p:spPr>
      </p:sp>
      <p:sp>
        <p:nvSpPr>
          <p:cNvPr id="4165" name="Freeform 544"/>
          <p:cNvSpPr/>
          <p:nvPr/>
        </p:nvSpPr>
        <p:spPr>
          <a:xfrm>
            <a:off x="1106280" y="47160"/>
            <a:ext cx="822240" cy="310680"/>
          </a:xfrm>
          <a:custGeom>
            <a:avLst/>
            <a:gdLst/>
            <a:ahLst/>
            <a:cxnLst/>
            <a:rect l="0" t="0" r="r" b="b"/>
            <a:pathLst>
              <a:path w="2284" h="863">
                <a:moveTo>
                  <a:pt x="2283" y="862"/>
                </a:moveTo>
                <a:lnTo>
                  <a:pt x="0" y="0"/>
                </a:lnTo>
                <a:lnTo>
                  <a:pt x="26" y="0"/>
                </a:lnTo>
                <a:lnTo>
                  <a:pt x="2283" y="852"/>
                </a:lnTo>
                <a:lnTo>
                  <a:pt x="2283" y="862"/>
                </a:lnTo>
                <a:close/>
              </a:path>
            </a:pathLst>
          </a:custGeom>
          <a:solidFill>
            <a:srgbClr val="DFE8EB"/>
          </a:solidFill>
          <a:ln>
            <a:noFill/>
          </a:ln>
        </p:spPr>
      </p:sp>
      <p:sp>
        <p:nvSpPr>
          <p:cNvPr id="4166" name="Freeform 545"/>
          <p:cNvSpPr/>
          <p:nvPr/>
        </p:nvSpPr>
        <p:spPr>
          <a:xfrm>
            <a:off x="1115640" y="47160"/>
            <a:ext cx="812880" cy="307080"/>
          </a:xfrm>
          <a:custGeom>
            <a:avLst/>
            <a:gdLst/>
            <a:ahLst/>
            <a:cxnLst/>
            <a:rect l="0" t="0" r="r" b="b"/>
            <a:pathLst>
              <a:path w="2258" h="853">
                <a:moveTo>
                  <a:pt x="2257" y="852"/>
                </a:moveTo>
                <a:lnTo>
                  <a:pt x="0" y="0"/>
                </a:lnTo>
                <a:lnTo>
                  <a:pt x="25" y="0"/>
                </a:lnTo>
                <a:lnTo>
                  <a:pt x="2257" y="843"/>
                </a:lnTo>
                <a:lnTo>
                  <a:pt x="2257" y="852"/>
                </a:lnTo>
                <a:close/>
              </a:path>
            </a:pathLst>
          </a:custGeom>
          <a:solidFill>
            <a:srgbClr val="E0E8EC"/>
          </a:solidFill>
          <a:ln>
            <a:noFill/>
          </a:ln>
        </p:spPr>
      </p:sp>
      <p:sp>
        <p:nvSpPr>
          <p:cNvPr id="4167" name="Freeform 546"/>
          <p:cNvSpPr/>
          <p:nvPr/>
        </p:nvSpPr>
        <p:spPr>
          <a:xfrm>
            <a:off x="1124640" y="47160"/>
            <a:ext cx="803880" cy="303840"/>
          </a:xfrm>
          <a:custGeom>
            <a:avLst/>
            <a:gdLst/>
            <a:ahLst/>
            <a:cxnLst/>
            <a:rect l="0" t="0" r="r" b="b"/>
            <a:pathLst>
              <a:path w="2233" h="844">
                <a:moveTo>
                  <a:pt x="2232" y="843"/>
                </a:moveTo>
                <a:lnTo>
                  <a:pt x="0" y="0"/>
                </a:lnTo>
                <a:lnTo>
                  <a:pt x="25" y="0"/>
                </a:lnTo>
                <a:lnTo>
                  <a:pt x="2232" y="833"/>
                </a:lnTo>
                <a:lnTo>
                  <a:pt x="2232" y="843"/>
                </a:lnTo>
                <a:close/>
              </a:path>
            </a:pathLst>
          </a:custGeom>
          <a:solidFill>
            <a:srgbClr val="E0E9EC"/>
          </a:solidFill>
          <a:ln>
            <a:noFill/>
          </a:ln>
        </p:spPr>
      </p:sp>
      <p:sp>
        <p:nvSpPr>
          <p:cNvPr id="4168" name="Freeform 547"/>
          <p:cNvSpPr/>
          <p:nvPr/>
        </p:nvSpPr>
        <p:spPr>
          <a:xfrm>
            <a:off x="1133640" y="47160"/>
            <a:ext cx="794880" cy="300240"/>
          </a:xfrm>
          <a:custGeom>
            <a:avLst/>
            <a:gdLst/>
            <a:ahLst/>
            <a:cxnLst/>
            <a:rect l="0" t="0" r="r" b="b"/>
            <a:pathLst>
              <a:path w="2208" h="834">
                <a:moveTo>
                  <a:pt x="2207" y="833"/>
                </a:moveTo>
                <a:lnTo>
                  <a:pt x="0" y="0"/>
                </a:lnTo>
                <a:lnTo>
                  <a:pt x="25" y="0"/>
                </a:lnTo>
                <a:lnTo>
                  <a:pt x="2207" y="824"/>
                </a:lnTo>
                <a:lnTo>
                  <a:pt x="2207" y="833"/>
                </a:lnTo>
                <a:close/>
              </a:path>
            </a:pathLst>
          </a:custGeom>
          <a:solidFill>
            <a:srgbClr val="E1E9ED"/>
          </a:solidFill>
          <a:ln>
            <a:noFill/>
          </a:ln>
        </p:spPr>
      </p:sp>
      <p:sp>
        <p:nvSpPr>
          <p:cNvPr id="4169" name="Freeform 548"/>
          <p:cNvSpPr/>
          <p:nvPr/>
        </p:nvSpPr>
        <p:spPr>
          <a:xfrm>
            <a:off x="1142640" y="47160"/>
            <a:ext cx="785880" cy="297000"/>
          </a:xfrm>
          <a:custGeom>
            <a:avLst/>
            <a:gdLst/>
            <a:ahLst/>
            <a:cxnLst/>
            <a:rect l="0" t="0" r="r" b="b"/>
            <a:pathLst>
              <a:path w="2183" h="825">
                <a:moveTo>
                  <a:pt x="2182" y="824"/>
                </a:moveTo>
                <a:lnTo>
                  <a:pt x="0" y="0"/>
                </a:lnTo>
                <a:lnTo>
                  <a:pt x="25" y="0"/>
                </a:lnTo>
                <a:lnTo>
                  <a:pt x="2182" y="814"/>
                </a:lnTo>
                <a:lnTo>
                  <a:pt x="2182" y="824"/>
                </a:lnTo>
                <a:close/>
              </a:path>
            </a:pathLst>
          </a:custGeom>
          <a:solidFill>
            <a:srgbClr val="E1EAED"/>
          </a:solidFill>
          <a:ln>
            <a:noFill/>
          </a:ln>
        </p:spPr>
      </p:sp>
      <p:sp>
        <p:nvSpPr>
          <p:cNvPr id="4170" name="Freeform 549"/>
          <p:cNvSpPr/>
          <p:nvPr/>
        </p:nvSpPr>
        <p:spPr>
          <a:xfrm>
            <a:off x="1151640" y="47160"/>
            <a:ext cx="776880" cy="293400"/>
          </a:xfrm>
          <a:custGeom>
            <a:avLst/>
            <a:gdLst/>
            <a:ahLst/>
            <a:cxnLst/>
            <a:rect l="0" t="0" r="r" b="b"/>
            <a:pathLst>
              <a:path w="2158" h="815">
                <a:moveTo>
                  <a:pt x="2157" y="814"/>
                </a:moveTo>
                <a:lnTo>
                  <a:pt x="0" y="0"/>
                </a:lnTo>
                <a:lnTo>
                  <a:pt x="25" y="0"/>
                </a:lnTo>
                <a:lnTo>
                  <a:pt x="2157" y="805"/>
                </a:lnTo>
                <a:lnTo>
                  <a:pt x="2157" y="814"/>
                </a:lnTo>
                <a:close/>
              </a:path>
            </a:pathLst>
          </a:custGeom>
          <a:solidFill>
            <a:srgbClr val="E2EAED"/>
          </a:solidFill>
          <a:ln>
            <a:noFill/>
          </a:ln>
        </p:spPr>
      </p:sp>
      <p:sp>
        <p:nvSpPr>
          <p:cNvPr id="4171" name="Freeform 550"/>
          <p:cNvSpPr/>
          <p:nvPr/>
        </p:nvSpPr>
        <p:spPr>
          <a:xfrm>
            <a:off x="1160640" y="47160"/>
            <a:ext cx="767880" cy="290160"/>
          </a:xfrm>
          <a:custGeom>
            <a:avLst/>
            <a:gdLst/>
            <a:ahLst/>
            <a:cxnLst/>
            <a:rect l="0" t="0" r="r" b="b"/>
            <a:pathLst>
              <a:path w="2133" h="806">
                <a:moveTo>
                  <a:pt x="2132" y="805"/>
                </a:moveTo>
                <a:lnTo>
                  <a:pt x="0" y="0"/>
                </a:lnTo>
                <a:lnTo>
                  <a:pt x="25" y="0"/>
                </a:lnTo>
                <a:lnTo>
                  <a:pt x="2132" y="795"/>
                </a:lnTo>
                <a:lnTo>
                  <a:pt x="2132" y="805"/>
                </a:lnTo>
                <a:close/>
              </a:path>
            </a:pathLst>
          </a:custGeom>
          <a:solidFill>
            <a:srgbClr val="E3EBEE"/>
          </a:solidFill>
          <a:ln>
            <a:noFill/>
          </a:ln>
        </p:spPr>
      </p:sp>
      <p:sp>
        <p:nvSpPr>
          <p:cNvPr id="4172" name="Freeform 551"/>
          <p:cNvSpPr/>
          <p:nvPr/>
        </p:nvSpPr>
        <p:spPr>
          <a:xfrm>
            <a:off x="1169640" y="47160"/>
            <a:ext cx="758880" cy="286560"/>
          </a:xfrm>
          <a:custGeom>
            <a:avLst/>
            <a:gdLst/>
            <a:ahLst/>
            <a:cxnLst/>
            <a:rect l="0" t="0" r="r" b="b"/>
            <a:pathLst>
              <a:path w="2108" h="796">
                <a:moveTo>
                  <a:pt x="2107" y="795"/>
                </a:moveTo>
                <a:lnTo>
                  <a:pt x="0" y="0"/>
                </a:lnTo>
                <a:lnTo>
                  <a:pt x="25" y="0"/>
                </a:lnTo>
                <a:lnTo>
                  <a:pt x="2107" y="786"/>
                </a:lnTo>
                <a:lnTo>
                  <a:pt x="2107" y="795"/>
                </a:lnTo>
                <a:close/>
              </a:path>
            </a:pathLst>
          </a:custGeom>
          <a:solidFill>
            <a:srgbClr val="E4EBEE"/>
          </a:solidFill>
          <a:ln>
            <a:noFill/>
          </a:ln>
        </p:spPr>
      </p:sp>
      <p:sp>
        <p:nvSpPr>
          <p:cNvPr id="4173" name="Freeform 552"/>
          <p:cNvSpPr/>
          <p:nvPr/>
        </p:nvSpPr>
        <p:spPr>
          <a:xfrm>
            <a:off x="1178640" y="47160"/>
            <a:ext cx="749880" cy="283320"/>
          </a:xfrm>
          <a:custGeom>
            <a:avLst/>
            <a:gdLst/>
            <a:ahLst/>
            <a:cxnLst/>
            <a:rect l="0" t="0" r="r" b="b"/>
            <a:pathLst>
              <a:path w="2083" h="787">
                <a:moveTo>
                  <a:pt x="2082" y="786"/>
                </a:moveTo>
                <a:lnTo>
                  <a:pt x="0" y="0"/>
                </a:lnTo>
                <a:lnTo>
                  <a:pt x="25" y="0"/>
                </a:lnTo>
                <a:lnTo>
                  <a:pt x="2082" y="776"/>
                </a:lnTo>
                <a:lnTo>
                  <a:pt x="2082" y="786"/>
                </a:lnTo>
                <a:close/>
              </a:path>
            </a:pathLst>
          </a:custGeom>
          <a:solidFill>
            <a:srgbClr val="E4ECEE"/>
          </a:solidFill>
          <a:ln>
            <a:noFill/>
          </a:ln>
        </p:spPr>
      </p:sp>
      <p:sp>
        <p:nvSpPr>
          <p:cNvPr id="4174" name="Freeform 553"/>
          <p:cNvSpPr/>
          <p:nvPr/>
        </p:nvSpPr>
        <p:spPr>
          <a:xfrm>
            <a:off x="1187640" y="47160"/>
            <a:ext cx="740880" cy="279720"/>
          </a:xfrm>
          <a:custGeom>
            <a:avLst/>
            <a:gdLst/>
            <a:ahLst/>
            <a:cxnLst/>
            <a:rect l="0" t="0" r="r" b="b"/>
            <a:pathLst>
              <a:path w="2058" h="777">
                <a:moveTo>
                  <a:pt x="2057" y="776"/>
                </a:moveTo>
                <a:lnTo>
                  <a:pt x="0" y="0"/>
                </a:lnTo>
                <a:lnTo>
                  <a:pt x="50" y="0"/>
                </a:lnTo>
                <a:lnTo>
                  <a:pt x="2057" y="757"/>
                </a:lnTo>
                <a:lnTo>
                  <a:pt x="2057" y="776"/>
                </a:lnTo>
                <a:close/>
              </a:path>
            </a:pathLst>
          </a:custGeom>
          <a:solidFill>
            <a:srgbClr val="E5ECEF"/>
          </a:solidFill>
          <a:ln>
            <a:noFill/>
          </a:ln>
        </p:spPr>
      </p:sp>
      <p:sp>
        <p:nvSpPr>
          <p:cNvPr id="4175" name="Freeform 554"/>
          <p:cNvSpPr/>
          <p:nvPr/>
        </p:nvSpPr>
        <p:spPr>
          <a:xfrm>
            <a:off x="1205640" y="47160"/>
            <a:ext cx="722880" cy="272880"/>
          </a:xfrm>
          <a:custGeom>
            <a:avLst/>
            <a:gdLst/>
            <a:ahLst/>
            <a:cxnLst/>
            <a:rect l="0" t="0" r="r" b="b"/>
            <a:pathLst>
              <a:path w="2008" h="758">
                <a:moveTo>
                  <a:pt x="2007" y="757"/>
                </a:moveTo>
                <a:lnTo>
                  <a:pt x="0" y="0"/>
                </a:lnTo>
                <a:lnTo>
                  <a:pt x="25" y="0"/>
                </a:lnTo>
                <a:lnTo>
                  <a:pt x="2007" y="748"/>
                </a:lnTo>
                <a:lnTo>
                  <a:pt x="2007" y="757"/>
                </a:lnTo>
                <a:close/>
              </a:path>
            </a:pathLst>
          </a:custGeom>
          <a:solidFill>
            <a:srgbClr val="E6EDF0"/>
          </a:solidFill>
          <a:ln>
            <a:noFill/>
          </a:ln>
        </p:spPr>
      </p:sp>
      <p:sp>
        <p:nvSpPr>
          <p:cNvPr id="4176" name="Freeform 555"/>
          <p:cNvSpPr/>
          <p:nvPr/>
        </p:nvSpPr>
        <p:spPr>
          <a:xfrm>
            <a:off x="1214640" y="47160"/>
            <a:ext cx="713880" cy="269640"/>
          </a:xfrm>
          <a:custGeom>
            <a:avLst/>
            <a:gdLst/>
            <a:ahLst/>
            <a:cxnLst/>
            <a:rect l="0" t="0" r="r" b="b"/>
            <a:pathLst>
              <a:path w="1983" h="749">
                <a:moveTo>
                  <a:pt x="1982" y="748"/>
                </a:moveTo>
                <a:lnTo>
                  <a:pt x="0" y="0"/>
                </a:lnTo>
                <a:lnTo>
                  <a:pt x="25" y="0"/>
                </a:lnTo>
                <a:lnTo>
                  <a:pt x="1982" y="739"/>
                </a:lnTo>
                <a:lnTo>
                  <a:pt x="1982" y="748"/>
                </a:lnTo>
                <a:close/>
              </a:path>
            </a:pathLst>
          </a:custGeom>
          <a:solidFill>
            <a:srgbClr val="E7EDF0"/>
          </a:solidFill>
          <a:ln>
            <a:noFill/>
          </a:ln>
        </p:spPr>
      </p:sp>
      <p:sp>
        <p:nvSpPr>
          <p:cNvPr id="4177" name="Freeform 556"/>
          <p:cNvSpPr/>
          <p:nvPr/>
        </p:nvSpPr>
        <p:spPr>
          <a:xfrm>
            <a:off x="1223640" y="47160"/>
            <a:ext cx="704880" cy="266400"/>
          </a:xfrm>
          <a:custGeom>
            <a:avLst/>
            <a:gdLst/>
            <a:ahLst/>
            <a:cxnLst/>
            <a:rect l="0" t="0" r="r" b="b"/>
            <a:pathLst>
              <a:path w="1958" h="740">
                <a:moveTo>
                  <a:pt x="1957" y="739"/>
                </a:moveTo>
                <a:lnTo>
                  <a:pt x="0" y="0"/>
                </a:lnTo>
                <a:lnTo>
                  <a:pt x="25" y="0"/>
                </a:lnTo>
                <a:lnTo>
                  <a:pt x="1957" y="729"/>
                </a:lnTo>
                <a:lnTo>
                  <a:pt x="1957" y="739"/>
                </a:lnTo>
                <a:close/>
              </a:path>
            </a:pathLst>
          </a:custGeom>
          <a:solidFill>
            <a:srgbClr val="E8EEF0"/>
          </a:solidFill>
          <a:ln>
            <a:noFill/>
          </a:ln>
        </p:spPr>
      </p:sp>
      <p:sp>
        <p:nvSpPr>
          <p:cNvPr id="4178" name="Freeform 557"/>
          <p:cNvSpPr/>
          <p:nvPr/>
        </p:nvSpPr>
        <p:spPr>
          <a:xfrm>
            <a:off x="1232640" y="47160"/>
            <a:ext cx="695880" cy="262800"/>
          </a:xfrm>
          <a:custGeom>
            <a:avLst/>
            <a:gdLst/>
            <a:ahLst/>
            <a:cxnLst/>
            <a:rect l="0" t="0" r="r" b="b"/>
            <a:pathLst>
              <a:path w="1933" h="730">
                <a:moveTo>
                  <a:pt x="1932" y="729"/>
                </a:moveTo>
                <a:lnTo>
                  <a:pt x="0" y="0"/>
                </a:lnTo>
                <a:lnTo>
                  <a:pt x="26" y="0"/>
                </a:lnTo>
                <a:lnTo>
                  <a:pt x="1932" y="720"/>
                </a:lnTo>
                <a:lnTo>
                  <a:pt x="1932" y="729"/>
                </a:lnTo>
                <a:close/>
              </a:path>
            </a:pathLst>
          </a:custGeom>
          <a:solidFill>
            <a:srgbClr val="E8EEF1"/>
          </a:solidFill>
          <a:ln>
            <a:noFill/>
          </a:ln>
        </p:spPr>
      </p:sp>
      <p:sp>
        <p:nvSpPr>
          <p:cNvPr id="4179" name="Freeform 558"/>
          <p:cNvSpPr/>
          <p:nvPr/>
        </p:nvSpPr>
        <p:spPr>
          <a:xfrm>
            <a:off x="1242000" y="47160"/>
            <a:ext cx="686520" cy="259560"/>
          </a:xfrm>
          <a:custGeom>
            <a:avLst/>
            <a:gdLst/>
            <a:ahLst/>
            <a:cxnLst/>
            <a:rect l="0" t="0" r="r" b="b"/>
            <a:pathLst>
              <a:path w="1907" h="721">
                <a:moveTo>
                  <a:pt x="1906" y="720"/>
                </a:moveTo>
                <a:lnTo>
                  <a:pt x="0" y="0"/>
                </a:lnTo>
                <a:lnTo>
                  <a:pt x="50" y="0"/>
                </a:lnTo>
                <a:lnTo>
                  <a:pt x="1906" y="701"/>
                </a:lnTo>
                <a:lnTo>
                  <a:pt x="1906" y="720"/>
                </a:lnTo>
                <a:close/>
              </a:path>
            </a:pathLst>
          </a:custGeom>
          <a:solidFill>
            <a:srgbClr val="E9EFF1"/>
          </a:solidFill>
          <a:ln>
            <a:noFill/>
          </a:ln>
        </p:spPr>
      </p:sp>
      <p:sp>
        <p:nvSpPr>
          <p:cNvPr id="4180" name="Freeform 559"/>
          <p:cNvSpPr/>
          <p:nvPr/>
        </p:nvSpPr>
        <p:spPr>
          <a:xfrm>
            <a:off x="1260000" y="47160"/>
            <a:ext cx="668520" cy="252720"/>
          </a:xfrm>
          <a:custGeom>
            <a:avLst/>
            <a:gdLst/>
            <a:ahLst/>
            <a:cxnLst/>
            <a:rect l="0" t="0" r="r" b="b"/>
            <a:pathLst>
              <a:path w="1857" h="702">
                <a:moveTo>
                  <a:pt x="1856" y="701"/>
                </a:moveTo>
                <a:lnTo>
                  <a:pt x="0" y="0"/>
                </a:lnTo>
                <a:lnTo>
                  <a:pt x="25" y="0"/>
                </a:lnTo>
                <a:lnTo>
                  <a:pt x="1856" y="691"/>
                </a:lnTo>
                <a:lnTo>
                  <a:pt x="1856" y="701"/>
                </a:lnTo>
                <a:close/>
              </a:path>
            </a:pathLst>
          </a:custGeom>
          <a:solidFill>
            <a:srgbClr val="EAEFF2"/>
          </a:solidFill>
          <a:ln>
            <a:noFill/>
          </a:ln>
        </p:spPr>
      </p:sp>
      <p:sp>
        <p:nvSpPr>
          <p:cNvPr id="4181" name="Freeform 560"/>
          <p:cNvSpPr/>
          <p:nvPr/>
        </p:nvSpPr>
        <p:spPr>
          <a:xfrm>
            <a:off x="1269000" y="47160"/>
            <a:ext cx="659520" cy="249120"/>
          </a:xfrm>
          <a:custGeom>
            <a:avLst/>
            <a:gdLst/>
            <a:ahLst/>
            <a:cxnLst/>
            <a:rect l="0" t="0" r="r" b="b"/>
            <a:pathLst>
              <a:path w="1832" h="692">
                <a:moveTo>
                  <a:pt x="1831" y="691"/>
                </a:moveTo>
                <a:lnTo>
                  <a:pt x="0" y="0"/>
                </a:lnTo>
                <a:lnTo>
                  <a:pt x="25" y="0"/>
                </a:lnTo>
                <a:lnTo>
                  <a:pt x="1831" y="682"/>
                </a:lnTo>
                <a:lnTo>
                  <a:pt x="1831" y="691"/>
                </a:lnTo>
                <a:close/>
              </a:path>
            </a:pathLst>
          </a:custGeom>
          <a:solidFill>
            <a:srgbClr val="EAF0F2"/>
          </a:solidFill>
          <a:ln>
            <a:noFill/>
          </a:ln>
        </p:spPr>
      </p:sp>
      <p:sp>
        <p:nvSpPr>
          <p:cNvPr id="4182" name="Freeform 561"/>
          <p:cNvSpPr/>
          <p:nvPr/>
        </p:nvSpPr>
        <p:spPr>
          <a:xfrm>
            <a:off x="1278000" y="47160"/>
            <a:ext cx="650520" cy="245880"/>
          </a:xfrm>
          <a:custGeom>
            <a:avLst/>
            <a:gdLst/>
            <a:ahLst/>
            <a:cxnLst/>
            <a:rect l="0" t="0" r="r" b="b"/>
            <a:pathLst>
              <a:path w="1807" h="683">
                <a:moveTo>
                  <a:pt x="1806" y="682"/>
                </a:moveTo>
                <a:lnTo>
                  <a:pt x="0" y="0"/>
                </a:lnTo>
                <a:lnTo>
                  <a:pt x="25" y="0"/>
                </a:lnTo>
                <a:lnTo>
                  <a:pt x="1806" y="672"/>
                </a:lnTo>
                <a:lnTo>
                  <a:pt x="1806" y="682"/>
                </a:lnTo>
                <a:close/>
              </a:path>
            </a:pathLst>
          </a:custGeom>
          <a:solidFill>
            <a:srgbClr val="EBF0F3"/>
          </a:solidFill>
          <a:ln>
            <a:noFill/>
          </a:ln>
        </p:spPr>
      </p:sp>
      <p:sp>
        <p:nvSpPr>
          <p:cNvPr id="4183" name="Freeform 562"/>
          <p:cNvSpPr/>
          <p:nvPr/>
        </p:nvSpPr>
        <p:spPr>
          <a:xfrm>
            <a:off x="1287000" y="47160"/>
            <a:ext cx="641520" cy="242280"/>
          </a:xfrm>
          <a:custGeom>
            <a:avLst/>
            <a:gdLst/>
            <a:ahLst/>
            <a:cxnLst/>
            <a:rect l="0" t="0" r="r" b="b"/>
            <a:pathLst>
              <a:path w="1782" h="673">
                <a:moveTo>
                  <a:pt x="1781" y="672"/>
                </a:moveTo>
                <a:lnTo>
                  <a:pt x="0" y="0"/>
                </a:lnTo>
                <a:lnTo>
                  <a:pt x="25" y="0"/>
                </a:lnTo>
                <a:lnTo>
                  <a:pt x="1781" y="663"/>
                </a:lnTo>
                <a:lnTo>
                  <a:pt x="1781" y="672"/>
                </a:lnTo>
                <a:close/>
              </a:path>
            </a:pathLst>
          </a:custGeom>
          <a:solidFill>
            <a:srgbClr val="EBF1F3"/>
          </a:solidFill>
          <a:ln>
            <a:noFill/>
          </a:ln>
        </p:spPr>
      </p:sp>
      <p:sp>
        <p:nvSpPr>
          <p:cNvPr id="4184" name="Freeform 563"/>
          <p:cNvSpPr/>
          <p:nvPr/>
        </p:nvSpPr>
        <p:spPr>
          <a:xfrm>
            <a:off x="1296000" y="47160"/>
            <a:ext cx="632520" cy="239040"/>
          </a:xfrm>
          <a:custGeom>
            <a:avLst/>
            <a:gdLst/>
            <a:ahLst/>
            <a:cxnLst/>
            <a:rect l="0" t="0" r="r" b="b"/>
            <a:pathLst>
              <a:path w="1757" h="664">
                <a:moveTo>
                  <a:pt x="1756" y="663"/>
                </a:moveTo>
                <a:lnTo>
                  <a:pt x="0" y="0"/>
                </a:lnTo>
                <a:lnTo>
                  <a:pt x="50" y="0"/>
                </a:lnTo>
                <a:lnTo>
                  <a:pt x="1756" y="644"/>
                </a:lnTo>
                <a:lnTo>
                  <a:pt x="1756" y="663"/>
                </a:lnTo>
                <a:close/>
              </a:path>
            </a:pathLst>
          </a:custGeom>
          <a:solidFill>
            <a:srgbClr val="ECF1F3"/>
          </a:solidFill>
          <a:ln>
            <a:noFill/>
          </a:ln>
        </p:spPr>
      </p:sp>
      <p:sp>
        <p:nvSpPr>
          <p:cNvPr id="4185" name="Freeform 564"/>
          <p:cNvSpPr/>
          <p:nvPr/>
        </p:nvSpPr>
        <p:spPr>
          <a:xfrm>
            <a:off x="1314000" y="47160"/>
            <a:ext cx="614520" cy="232200"/>
          </a:xfrm>
          <a:custGeom>
            <a:avLst/>
            <a:gdLst/>
            <a:ahLst/>
            <a:cxnLst/>
            <a:rect l="0" t="0" r="r" b="b"/>
            <a:pathLst>
              <a:path w="1707" h="645">
                <a:moveTo>
                  <a:pt x="1706" y="644"/>
                </a:moveTo>
                <a:lnTo>
                  <a:pt x="0" y="0"/>
                </a:lnTo>
                <a:lnTo>
                  <a:pt x="50" y="0"/>
                </a:lnTo>
                <a:lnTo>
                  <a:pt x="1706" y="625"/>
                </a:lnTo>
                <a:lnTo>
                  <a:pt x="1706" y="644"/>
                </a:lnTo>
                <a:close/>
              </a:path>
            </a:pathLst>
          </a:custGeom>
          <a:solidFill>
            <a:srgbClr val="EDF2F4"/>
          </a:solidFill>
          <a:ln>
            <a:noFill/>
          </a:ln>
        </p:spPr>
      </p:sp>
      <p:sp>
        <p:nvSpPr>
          <p:cNvPr id="4186" name="Freeform 565"/>
          <p:cNvSpPr/>
          <p:nvPr/>
        </p:nvSpPr>
        <p:spPr>
          <a:xfrm>
            <a:off x="1332000" y="47160"/>
            <a:ext cx="596520" cy="225360"/>
          </a:xfrm>
          <a:custGeom>
            <a:avLst/>
            <a:gdLst/>
            <a:ahLst/>
            <a:cxnLst/>
            <a:rect l="0" t="0" r="r" b="b"/>
            <a:pathLst>
              <a:path w="1657" h="626">
                <a:moveTo>
                  <a:pt x="1656" y="625"/>
                </a:moveTo>
                <a:lnTo>
                  <a:pt x="0" y="0"/>
                </a:lnTo>
                <a:lnTo>
                  <a:pt x="25" y="0"/>
                </a:lnTo>
                <a:lnTo>
                  <a:pt x="1656" y="616"/>
                </a:lnTo>
                <a:lnTo>
                  <a:pt x="1656" y="625"/>
                </a:lnTo>
                <a:close/>
              </a:path>
            </a:pathLst>
          </a:custGeom>
          <a:solidFill>
            <a:srgbClr val="EEF3F4"/>
          </a:solidFill>
          <a:ln>
            <a:noFill/>
          </a:ln>
        </p:spPr>
      </p:sp>
      <p:sp>
        <p:nvSpPr>
          <p:cNvPr id="4187" name="Freeform 566"/>
          <p:cNvSpPr/>
          <p:nvPr/>
        </p:nvSpPr>
        <p:spPr>
          <a:xfrm>
            <a:off x="1341000" y="47160"/>
            <a:ext cx="587520" cy="222120"/>
          </a:xfrm>
          <a:custGeom>
            <a:avLst/>
            <a:gdLst/>
            <a:ahLst/>
            <a:cxnLst/>
            <a:rect l="0" t="0" r="r" b="b"/>
            <a:pathLst>
              <a:path w="1632" h="617">
                <a:moveTo>
                  <a:pt x="1631" y="616"/>
                </a:moveTo>
                <a:lnTo>
                  <a:pt x="0" y="0"/>
                </a:lnTo>
                <a:lnTo>
                  <a:pt x="25" y="0"/>
                </a:lnTo>
                <a:lnTo>
                  <a:pt x="1631" y="606"/>
                </a:lnTo>
                <a:lnTo>
                  <a:pt x="1631" y="616"/>
                </a:lnTo>
                <a:close/>
              </a:path>
            </a:pathLst>
          </a:custGeom>
          <a:solidFill>
            <a:srgbClr val="EEF3F5"/>
          </a:solidFill>
          <a:ln>
            <a:noFill/>
          </a:ln>
        </p:spPr>
      </p:sp>
      <p:sp>
        <p:nvSpPr>
          <p:cNvPr id="4188" name="Freeform 567"/>
          <p:cNvSpPr/>
          <p:nvPr/>
        </p:nvSpPr>
        <p:spPr>
          <a:xfrm>
            <a:off x="1350000" y="47160"/>
            <a:ext cx="578520" cy="218520"/>
          </a:xfrm>
          <a:custGeom>
            <a:avLst/>
            <a:gdLst/>
            <a:ahLst/>
            <a:cxnLst/>
            <a:rect l="0" t="0" r="r" b="b"/>
            <a:pathLst>
              <a:path w="1607" h="607">
                <a:moveTo>
                  <a:pt x="1606" y="606"/>
                </a:moveTo>
                <a:lnTo>
                  <a:pt x="0" y="0"/>
                </a:lnTo>
                <a:lnTo>
                  <a:pt x="50" y="0"/>
                </a:lnTo>
                <a:lnTo>
                  <a:pt x="1606" y="587"/>
                </a:lnTo>
                <a:lnTo>
                  <a:pt x="1606" y="606"/>
                </a:lnTo>
                <a:close/>
              </a:path>
            </a:pathLst>
          </a:custGeom>
          <a:solidFill>
            <a:srgbClr val="EFF3F5"/>
          </a:solidFill>
          <a:ln>
            <a:noFill/>
          </a:ln>
        </p:spPr>
      </p:sp>
      <p:sp>
        <p:nvSpPr>
          <p:cNvPr id="4189" name="Freeform 568"/>
          <p:cNvSpPr/>
          <p:nvPr/>
        </p:nvSpPr>
        <p:spPr>
          <a:xfrm>
            <a:off x="1368000" y="47160"/>
            <a:ext cx="560520" cy="211680"/>
          </a:xfrm>
          <a:custGeom>
            <a:avLst/>
            <a:gdLst/>
            <a:ahLst/>
            <a:cxnLst/>
            <a:rect l="0" t="0" r="r" b="b"/>
            <a:pathLst>
              <a:path w="1557" h="588">
                <a:moveTo>
                  <a:pt x="1556" y="587"/>
                </a:moveTo>
                <a:lnTo>
                  <a:pt x="0" y="0"/>
                </a:lnTo>
                <a:lnTo>
                  <a:pt x="26" y="0"/>
                </a:lnTo>
                <a:lnTo>
                  <a:pt x="1556" y="578"/>
                </a:lnTo>
                <a:lnTo>
                  <a:pt x="1556" y="587"/>
                </a:lnTo>
                <a:close/>
              </a:path>
            </a:pathLst>
          </a:custGeom>
          <a:solidFill>
            <a:srgbClr val="F0F4F5"/>
          </a:solidFill>
          <a:ln>
            <a:noFill/>
          </a:ln>
        </p:spPr>
      </p:sp>
      <p:sp>
        <p:nvSpPr>
          <p:cNvPr id="4190" name="Freeform 569"/>
          <p:cNvSpPr/>
          <p:nvPr/>
        </p:nvSpPr>
        <p:spPr>
          <a:xfrm>
            <a:off x="1377360" y="47160"/>
            <a:ext cx="551160" cy="208440"/>
          </a:xfrm>
          <a:custGeom>
            <a:avLst/>
            <a:gdLst/>
            <a:ahLst/>
            <a:cxnLst/>
            <a:rect l="0" t="0" r="r" b="b"/>
            <a:pathLst>
              <a:path w="1531" h="579">
                <a:moveTo>
                  <a:pt x="1530" y="578"/>
                </a:moveTo>
                <a:lnTo>
                  <a:pt x="0" y="0"/>
                </a:lnTo>
                <a:lnTo>
                  <a:pt x="25" y="0"/>
                </a:lnTo>
                <a:lnTo>
                  <a:pt x="1530" y="568"/>
                </a:lnTo>
                <a:lnTo>
                  <a:pt x="1530" y="578"/>
                </a:lnTo>
                <a:close/>
              </a:path>
            </a:pathLst>
          </a:custGeom>
          <a:solidFill>
            <a:srgbClr val="F0F4F6"/>
          </a:solidFill>
          <a:ln>
            <a:noFill/>
          </a:ln>
        </p:spPr>
      </p:sp>
      <p:sp>
        <p:nvSpPr>
          <p:cNvPr id="4191" name="Freeform 570"/>
          <p:cNvSpPr/>
          <p:nvPr/>
        </p:nvSpPr>
        <p:spPr>
          <a:xfrm>
            <a:off x="1386360" y="47160"/>
            <a:ext cx="542160" cy="204840"/>
          </a:xfrm>
          <a:custGeom>
            <a:avLst/>
            <a:gdLst/>
            <a:ahLst/>
            <a:cxnLst/>
            <a:rect l="0" t="0" r="r" b="b"/>
            <a:pathLst>
              <a:path w="1506" h="569">
                <a:moveTo>
                  <a:pt x="1505" y="568"/>
                </a:moveTo>
                <a:lnTo>
                  <a:pt x="0" y="0"/>
                </a:lnTo>
                <a:lnTo>
                  <a:pt x="50" y="0"/>
                </a:lnTo>
                <a:lnTo>
                  <a:pt x="1505" y="549"/>
                </a:lnTo>
                <a:lnTo>
                  <a:pt x="1505" y="568"/>
                </a:lnTo>
                <a:close/>
              </a:path>
            </a:pathLst>
          </a:custGeom>
          <a:solidFill>
            <a:srgbClr val="F1F5F6"/>
          </a:solidFill>
          <a:ln>
            <a:noFill/>
          </a:ln>
        </p:spPr>
      </p:sp>
      <p:sp>
        <p:nvSpPr>
          <p:cNvPr id="4192" name="Freeform 571"/>
          <p:cNvSpPr/>
          <p:nvPr/>
        </p:nvSpPr>
        <p:spPr>
          <a:xfrm>
            <a:off x="1404360" y="47160"/>
            <a:ext cx="524160" cy="198000"/>
          </a:xfrm>
          <a:custGeom>
            <a:avLst/>
            <a:gdLst/>
            <a:ahLst/>
            <a:cxnLst/>
            <a:rect l="0" t="0" r="r" b="b"/>
            <a:pathLst>
              <a:path w="1456" h="550">
                <a:moveTo>
                  <a:pt x="1455" y="549"/>
                </a:moveTo>
                <a:lnTo>
                  <a:pt x="0" y="0"/>
                </a:lnTo>
                <a:lnTo>
                  <a:pt x="50" y="0"/>
                </a:lnTo>
                <a:lnTo>
                  <a:pt x="1455" y="530"/>
                </a:lnTo>
                <a:lnTo>
                  <a:pt x="1455" y="549"/>
                </a:lnTo>
                <a:close/>
              </a:path>
            </a:pathLst>
          </a:custGeom>
          <a:solidFill>
            <a:srgbClr val="F2F5F7"/>
          </a:solidFill>
          <a:ln>
            <a:noFill/>
          </a:ln>
        </p:spPr>
      </p:sp>
      <p:sp>
        <p:nvSpPr>
          <p:cNvPr id="4193" name="Freeform 572"/>
          <p:cNvSpPr/>
          <p:nvPr/>
        </p:nvSpPr>
        <p:spPr>
          <a:xfrm>
            <a:off x="1422360" y="47160"/>
            <a:ext cx="506160" cy="191160"/>
          </a:xfrm>
          <a:custGeom>
            <a:avLst/>
            <a:gdLst/>
            <a:ahLst/>
            <a:cxnLst/>
            <a:rect l="0" t="0" r="r" b="b"/>
            <a:pathLst>
              <a:path w="1406" h="531">
                <a:moveTo>
                  <a:pt x="1405" y="530"/>
                </a:moveTo>
                <a:lnTo>
                  <a:pt x="0" y="0"/>
                </a:lnTo>
                <a:lnTo>
                  <a:pt x="25" y="0"/>
                </a:lnTo>
                <a:lnTo>
                  <a:pt x="1405" y="521"/>
                </a:lnTo>
                <a:lnTo>
                  <a:pt x="1405" y="530"/>
                </a:lnTo>
                <a:close/>
              </a:path>
            </a:pathLst>
          </a:custGeom>
          <a:solidFill>
            <a:srgbClr val="F2F6F7"/>
          </a:solidFill>
          <a:ln>
            <a:noFill/>
          </a:ln>
        </p:spPr>
      </p:sp>
      <p:sp>
        <p:nvSpPr>
          <p:cNvPr id="4194" name="Freeform 573"/>
          <p:cNvSpPr/>
          <p:nvPr/>
        </p:nvSpPr>
        <p:spPr>
          <a:xfrm>
            <a:off x="1431360" y="47160"/>
            <a:ext cx="497160" cy="187920"/>
          </a:xfrm>
          <a:custGeom>
            <a:avLst/>
            <a:gdLst/>
            <a:ahLst/>
            <a:cxnLst/>
            <a:rect l="0" t="0" r="r" b="b"/>
            <a:pathLst>
              <a:path w="1381" h="522">
                <a:moveTo>
                  <a:pt x="1380" y="521"/>
                </a:moveTo>
                <a:lnTo>
                  <a:pt x="0" y="0"/>
                </a:lnTo>
                <a:lnTo>
                  <a:pt x="25" y="0"/>
                </a:lnTo>
                <a:lnTo>
                  <a:pt x="1380" y="512"/>
                </a:lnTo>
                <a:lnTo>
                  <a:pt x="1380" y="521"/>
                </a:lnTo>
                <a:close/>
              </a:path>
            </a:pathLst>
          </a:custGeom>
          <a:solidFill>
            <a:srgbClr val="F3F6F7"/>
          </a:solidFill>
          <a:ln>
            <a:noFill/>
          </a:ln>
        </p:spPr>
      </p:sp>
      <p:sp>
        <p:nvSpPr>
          <p:cNvPr id="4195" name="Freeform 574"/>
          <p:cNvSpPr/>
          <p:nvPr/>
        </p:nvSpPr>
        <p:spPr>
          <a:xfrm>
            <a:off x="1440360" y="47160"/>
            <a:ext cx="488160" cy="184680"/>
          </a:xfrm>
          <a:custGeom>
            <a:avLst/>
            <a:gdLst/>
            <a:ahLst/>
            <a:cxnLst/>
            <a:rect l="0" t="0" r="r" b="b"/>
            <a:pathLst>
              <a:path w="1356" h="513">
                <a:moveTo>
                  <a:pt x="1355" y="512"/>
                </a:moveTo>
                <a:lnTo>
                  <a:pt x="0" y="0"/>
                </a:lnTo>
                <a:lnTo>
                  <a:pt x="25" y="0"/>
                </a:lnTo>
                <a:lnTo>
                  <a:pt x="1355" y="502"/>
                </a:lnTo>
                <a:lnTo>
                  <a:pt x="1355" y="512"/>
                </a:lnTo>
                <a:close/>
              </a:path>
            </a:pathLst>
          </a:custGeom>
          <a:solidFill>
            <a:srgbClr val="F3F6F8"/>
          </a:solidFill>
          <a:ln>
            <a:noFill/>
          </a:ln>
        </p:spPr>
      </p:sp>
      <p:sp>
        <p:nvSpPr>
          <p:cNvPr id="4196" name="Freeform 575"/>
          <p:cNvSpPr/>
          <p:nvPr/>
        </p:nvSpPr>
        <p:spPr>
          <a:xfrm>
            <a:off x="1449360" y="47160"/>
            <a:ext cx="479160" cy="181080"/>
          </a:xfrm>
          <a:custGeom>
            <a:avLst/>
            <a:gdLst/>
            <a:ahLst/>
            <a:cxnLst/>
            <a:rect l="0" t="0" r="r" b="b"/>
            <a:pathLst>
              <a:path w="1331" h="503">
                <a:moveTo>
                  <a:pt x="1330" y="502"/>
                </a:moveTo>
                <a:lnTo>
                  <a:pt x="0" y="0"/>
                </a:lnTo>
                <a:lnTo>
                  <a:pt x="25" y="0"/>
                </a:lnTo>
                <a:lnTo>
                  <a:pt x="1330" y="493"/>
                </a:lnTo>
                <a:lnTo>
                  <a:pt x="1330" y="502"/>
                </a:lnTo>
                <a:close/>
              </a:path>
            </a:pathLst>
          </a:custGeom>
          <a:solidFill>
            <a:srgbClr val="F3F7F8"/>
          </a:solidFill>
          <a:ln>
            <a:noFill/>
          </a:ln>
        </p:spPr>
      </p:sp>
      <p:sp>
        <p:nvSpPr>
          <p:cNvPr id="4197" name="Freeform 576"/>
          <p:cNvSpPr/>
          <p:nvPr/>
        </p:nvSpPr>
        <p:spPr>
          <a:xfrm>
            <a:off x="1458360" y="47160"/>
            <a:ext cx="470160" cy="177840"/>
          </a:xfrm>
          <a:custGeom>
            <a:avLst/>
            <a:gdLst/>
            <a:ahLst/>
            <a:cxnLst/>
            <a:rect l="0" t="0" r="r" b="b"/>
            <a:pathLst>
              <a:path w="1306" h="494">
                <a:moveTo>
                  <a:pt x="1305" y="493"/>
                </a:moveTo>
                <a:lnTo>
                  <a:pt x="0" y="0"/>
                </a:lnTo>
                <a:lnTo>
                  <a:pt x="50" y="0"/>
                </a:lnTo>
                <a:lnTo>
                  <a:pt x="1305" y="474"/>
                </a:lnTo>
                <a:lnTo>
                  <a:pt x="1305" y="493"/>
                </a:lnTo>
                <a:close/>
              </a:path>
            </a:pathLst>
          </a:custGeom>
          <a:solidFill>
            <a:srgbClr val="F4F7F8"/>
          </a:solidFill>
          <a:ln>
            <a:noFill/>
          </a:ln>
        </p:spPr>
      </p:sp>
      <p:sp>
        <p:nvSpPr>
          <p:cNvPr id="4198" name="Freeform 577"/>
          <p:cNvSpPr/>
          <p:nvPr/>
        </p:nvSpPr>
        <p:spPr>
          <a:xfrm>
            <a:off x="1476360" y="47160"/>
            <a:ext cx="452160" cy="171000"/>
          </a:xfrm>
          <a:custGeom>
            <a:avLst/>
            <a:gdLst/>
            <a:ahLst/>
            <a:cxnLst/>
            <a:rect l="0" t="0" r="r" b="b"/>
            <a:pathLst>
              <a:path w="1256" h="475">
                <a:moveTo>
                  <a:pt x="1255" y="474"/>
                </a:moveTo>
                <a:lnTo>
                  <a:pt x="0" y="0"/>
                </a:lnTo>
                <a:lnTo>
                  <a:pt x="25" y="0"/>
                </a:lnTo>
                <a:lnTo>
                  <a:pt x="1255" y="464"/>
                </a:lnTo>
                <a:lnTo>
                  <a:pt x="1255" y="474"/>
                </a:lnTo>
                <a:close/>
              </a:path>
            </a:pathLst>
          </a:custGeom>
          <a:solidFill>
            <a:srgbClr val="F5F7F9"/>
          </a:solidFill>
          <a:ln>
            <a:noFill/>
          </a:ln>
        </p:spPr>
      </p:sp>
      <p:sp>
        <p:nvSpPr>
          <p:cNvPr id="4199" name="Freeform 578"/>
          <p:cNvSpPr/>
          <p:nvPr/>
        </p:nvSpPr>
        <p:spPr>
          <a:xfrm>
            <a:off x="1485360" y="47160"/>
            <a:ext cx="443160" cy="167400"/>
          </a:xfrm>
          <a:custGeom>
            <a:avLst/>
            <a:gdLst/>
            <a:ahLst/>
            <a:cxnLst/>
            <a:rect l="0" t="0" r="r" b="b"/>
            <a:pathLst>
              <a:path w="1231" h="465">
                <a:moveTo>
                  <a:pt x="1230" y="464"/>
                </a:moveTo>
                <a:lnTo>
                  <a:pt x="0" y="0"/>
                </a:lnTo>
                <a:lnTo>
                  <a:pt x="25" y="0"/>
                </a:lnTo>
                <a:lnTo>
                  <a:pt x="1230" y="455"/>
                </a:lnTo>
                <a:lnTo>
                  <a:pt x="1230" y="464"/>
                </a:lnTo>
                <a:close/>
              </a:path>
            </a:pathLst>
          </a:custGeom>
          <a:solidFill>
            <a:srgbClr val="F5F8F9"/>
          </a:solidFill>
          <a:ln>
            <a:noFill/>
          </a:ln>
        </p:spPr>
      </p:sp>
      <p:sp>
        <p:nvSpPr>
          <p:cNvPr id="4200" name="Freeform 579"/>
          <p:cNvSpPr/>
          <p:nvPr/>
        </p:nvSpPr>
        <p:spPr>
          <a:xfrm>
            <a:off x="1494360" y="47160"/>
            <a:ext cx="434160" cy="164160"/>
          </a:xfrm>
          <a:custGeom>
            <a:avLst/>
            <a:gdLst/>
            <a:ahLst/>
            <a:cxnLst/>
            <a:rect l="0" t="0" r="r" b="b"/>
            <a:pathLst>
              <a:path w="1206" h="456">
                <a:moveTo>
                  <a:pt x="1205" y="455"/>
                </a:moveTo>
                <a:lnTo>
                  <a:pt x="0" y="0"/>
                </a:lnTo>
                <a:lnTo>
                  <a:pt x="25" y="0"/>
                </a:lnTo>
                <a:lnTo>
                  <a:pt x="1205" y="445"/>
                </a:lnTo>
                <a:lnTo>
                  <a:pt x="1205" y="455"/>
                </a:lnTo>
                <a:close/>
              </a:path>
            </a:pathLst>
          </a:custGeom>
          <a:solidFill>
            <a:srgbClr val="F5F8F9"/>
          </a:solidFill>
          <a:ln>
            <a:noFill/>
          </a:ln>
        </p:spPr>
      </p:sp>
      <p:sp>
        <p:nvSpPr>
          <p:cNvPr id="4201" name="Freeform 580"/>
          <p:cNvSpPr/>
          <p:nvPr/>
        </p:nvSpPr>
        <p:spPr>
          <a:xfrm>
            <a:off x="1503360" y="47160"/>
            <a:ext cx="425160" cy="160560"/>
          </a:xfrm>
          <a:custGeom>
            <a:avLst/>
            <a:gdLst/>
            <a:ahLst/>
            <a:cxnLst/>
            <a:rect l="0" t="0" r="r" b="b"/>
            <a:pathLst>
              <a:path w="1181" h="446">
                <a:moveTo>
                  <a:pt x="1180" y="445"/>
                </a:moveTo>
                <a:lnTo>
                  <a:pt x="0" y="0"/>
                </a:lnTo>
                <a:lnTo>
                  <a:pt x="26" y="0"/>
                </a:lnTo>
                <a:lnTo>
                  <a:pt x="1180" y="436"/>
                </a:lnTo>
                <a:lnTo>
                  <a:pt x="1180" y="445"/>
                </a:lnTo>
                <a:close/>
              </a:path>
            </a:pathLst>
          </a:custGeom>
          <a:solidFill>
            <a:srgbClr val="F6F8F9"/>
          </a:solidFill>
          <a:ln>
            <a:noFill/>
          </a:ln>
        </p:spPr>
      </p:sp>
      <p:sp>
        <p:nvSpPr>
          <p:cNvPr id="4202" name="Freeform 581"/>
          <p:cNvSpPr/>
          <p:nvPr/>
        </p:nvSpPr>
        <p:spPr>
          <a:xfrm>
            <a:off x="1512720" y="47160"/>
            <a:ext cx="415800" cy="157320"/>
          </a:xfrm>
          <a:custGeom>
            <a:avLst/>
            <a:gdLst/>
            <a:ahLst/>
            <a:cxnLst/>
            <a:rect l="0" t="0" r="r" b="b"/>
            <a:pathLst>
              <a:path w="1155" h="437">
                <a:moveTo>
                  <a:pt x="1154" y="436"/>
                </a:moveTo>
                <a:lnTo>
                  <a:pt x="0" y="0"/>
                </a:lnTo>
                <a:lnTo>
                  <a:pt x="25" y="0"/>
                </a:lnTo>
                <a:lnTo>
                  <a:pt x="1154" y="426"/>
                </a:lnTo>
                <a:lnTo>
                  <a:pt x="1154" y="436"/>
                </a:lnTo>
                <a:close/>
              </a:path>
            </a:pathLst>
          </a:custGeom>
          <a:solidFill>
            <a:srgbClr val="F6F8F9"/>
          </a:solidFill>
          <a:ln>
            <a:noFill/>
          </a:ln>
        </p:spPr>
      </p:sp>
      <p:sp>
        <p:nvSpPr>
          <p:cNvPr id="4203" name="Freeform 582"/>
          <p:cNvSpPr/>
          <p:nvPr/>
        </p:nvSpPr>
        <p:spPr>
          <a:xfrm>
            <a:off x="1521720" y="47160"/>
            <a:ext cx="406800" cy="153720"/>
          </a:xfrm>
          <a:custGeom>
            <a:avLst/>
            <a:gdLst/>
            <a:ahLst/>
            <a:cxnLst/>
            <a:rect l="0" t="0" r="r" b="b"/>
            <a:pathLst>
              <a:path w="1130" h="427">
                <a:moveTo>
                  <a:pt x="1129" y="426"/>
                </a:moveTo>
                <a:lnTo>
                  <a:pt x="0" y="0"/>
                </a:lnTo>
                <a:lnTo>
                  <a:pt x="25" y="0"/>
                </a:lnTo>
                <a:lnTo>
                  <a:pt x="1129" y="417"/>
                </a:lnTo>
                <a:lnTo>
                  <a:pt x="1129" y="426"/>
                </a:lnTo>
                <a:close/>
              </a:path>
            </a:pathLst>
          </a:custGeom>
          <a:solidFill>
            <a:srgbClr val="F6F9FA"/>
          </a:solidFill>
          <a:ln>
            <a:noFill/>
          </a:ln>
        </p:spPr>
      </p:sp>
      <p:sp>
        <p:nvSpPr>
          <p:cNvPr id="4204" name="Freeform 583"/>
          <p:cNvSpPr/>
          <p:nvPr/>
        </p:nvSpPr>
        <p:spPr>
          <a:xfrm>
            <a:off x="1530720" y="47160"/>
            <a:ext cx="397800" cy="150480"/>
          </a:xfrm>
          <a:custGeom>
            <a:avLst/>
            <a:gdLst/>
            <a:ahLst/>
            <a:cxnLst/>
            <a:rect l="0" t="0" r="r" b="b"/>
            <a:pathLst>
              <a:path w="1105" h="418">
                <a:moveTo>
                  <a:pt x="1104" y="417"/>
                </a:moveTo>
                <a:lnTo>
                  <a:pt x="0" y="0"/>
                </a:lnTo>
                <a:lnTo>
                  <a:pt x="50" y="0"/>
                </a:lnTo>
                <a:lnTo>
                  <a:pt x="1104" y="398"/>
                </a:lnTo>
                <a:lnTo>
                  <a:pt x="1104" y="417"/>
                </a:lnTo>
                <a:close/>
              </a:path>
            </a:pathLst>
          </a:custGeom>
          <a:solidFill>
            <a:srgbClr val="F7F9FA"/>
          </a:solidFill>
          <a:ln>
            <a:noFill/>
          </a:ln>
        </p:spPr>
      </p:sp>
      <p:sp>
        <p:nvSpPr>
          <p:cNvPr id="4205" name="Freeform 584"/>
          <p:cNvSpPr/>
          <p:nvPr/>
        </p:nvSpPr>
        <p:spPr>
          <a:xfrm>
            <a:off x="1548720" y="47160"/>
            <a:ext cx="379800" cy="143640"/>
          </a:xfrm>
          <a:custGeom>
            <a:avLst/>
            <a:gdLst/>
            <a:ahLst/>
            <a:cxnLst/>
            <a:rect l="0" t="0" r="r" b="b"/>
            <a:pathLst>
              <a:path w="1055" h="399">
                <a:moveTo>
                  <a:pt x="1054" y="398"/>
                </a:moveTo>
                <a:lnTo>
                  <a:pt x="0" y="0"/>
                </a:lnTo>
                <a:lnTo>
                  <a:pt x="25" y="0"/>
                </a:lnTo>
                <a:lnTo>
                  <a:pt x="1054" y="389"/>
                </a:lnTo>
                <a:lnTo>
                  <a:pt x="1054" y="398"/>
                </a:lnTo>
                <a:close/>
              </a:path>
            </a:pathLst>
          </a:custGeom>
          <a:solidFill>
            <a:srgbClr val="F7F9FA"/>
          </a:solidFill>
          <a:ln>
            <a:noFill/>
          </a:ln>
        </p:spPr>
      </p:sp>
      <p:sp>
        <p:nvSpPr>
          <p:cNvPr id="4206" name="Freeform 585"/>
          <p:cNvSpPr/>
          <p:nvPr/>
        </p:nvSpPr>
        <p:spPr>
          <a:xfrm>
            <a:off x="1557720" y="47160"/>
            <a:ext cx="370800" cy="140400"/>
          </a:xfrm>
          <a:custGeom>
            <a:avLst/>
            <a:gdLst/>
            <a:ahLst/>
            <a:cxnLst/>
            <a:rect l="0" t="0" r="r" b="b"/>
            <a:pathLst>
              <a:path w="1030" h="390">
                <a:moveTo>
                  <a:pt x="1029" y="389"/>
                </a:moveTo>
                <a:lnTo>
                  <a:pt x="0" y="0"/>
                </a:lnTo>
                <a:lnTo>
                  <a:pt x="25" y="0"/>
                </a:lnTo>
                <a:lnTo>
                  <a:pt x="1029" y="379"/>
                </a:lnTo>
                <a:lnTo>
                  <a:pt x="1029" y="389"/>
                </a:lnTo>
                <a:close/>
              </a:path>
            </a:pathLst>
          </a:custGeom>
          <a:solidFill>
            <a:srgbClr val="F8FAFA"/>
          </a:solidFill>
          <a:ln>
            <a:noFill/>
          </a:ln>
        </p:spPr>
      </p:sp>
      <p:sp>
        <p:nvSpPr>
          <p:cNvPr id="4207" name="Freeform 586"/>
          <p:cNvSpPr/>
          <p:nvPr/>
        </p:nvSpPr>
        <p:spPr>
          <a:xfrm>
            <a:off x="1566720" y="47160"/>
            <a:ext cx="361800" cy="136800"/>
          </a:xfrm>
          <a:custGeom>
            <a:avLst/>
            <a:gdLst/>
            <a:ahLst/>
            <a:cxnLst/>
            <a:rect l="0" t="0" r="r" b="b"/>
            <a:pathLst>
              <a:path w="1005" h="380">
                <a:moveTo>
                  <a:pt x="1004" y="379"/>
                </a:moveTo>
                <a:lnTo>
                  <a:pt x="0" y="0"/>
                </a:lnTo>
                <a:lnTo>
                  <a:pt x="50" y="0"/>
                </a:lnTo>
                <a:lnTo>
                  <a:pt x="1004" y="360"/>
                </a:lnTo>
                <a:lnTo>
                  <a:pt x="1004" y="379"/>
                </a:lnTo>
                <a:close/>
              </a:path>
            </a:pathLst>
          </a:custGeom>
          <a:solidFill>
            <a:srgbClr val="F8FAFB"/>
          </a:solidFill>
          <a:ln>
            <a:noFill/>
          </a:ln>
        </p:spPr>
      </p:sp>
      <p:sp>
        <p:nvSpPr>
          <p:cNvPr id="4208" name="Freeform 587"/>
          <p:cNvSpPr/>
          <p:nvPr/>
        </p:nvSpPr>
        <p:spPr>
          <a:xfrm>
            <a:off x="1584720" y="47160"/>
            <a:ext cx="343800" cy="129960"/>
          </a:xfrm>
          <a:custGeom>
            <a:avLst/>
            <a:gdLst/>
            <a:ahLst/>
            <a:cxnLst/>
            <a:rect l="0" t="0" r="r" b="b"/>
            <a:pathLst>
              <a:path w="955" h="361">
                <a:moveTo>
                  <a:pt x="954" y="360"/>
                </a:moveTo>
                <a:lnTo>
                  <a:pt x="0" y="0"/>
                </a:lnTo>
                <a:lnTo>
                  <a:pt x="25" y="0"/>
                </a:lnTo>
                <a:lnTo>
                  <a:pt x="954" y="351"/>
                </a:lnTo>
                <a:lnTo>
                  <a:pt x="954" y="360"/>
                </a:lnTo>
                <a:close/>
              </a:path>
            </a:pathLst>
          </a:custGeom>
          <a:solidFill>
            <a:srgbClr val="F8FAFB"/>
          </a:solidFill>
          <a:ln>
            <a:noFill/>
          </a:ln>
        </p:spPr>
      </p:sp>
      <p:sp>
        <p:nvSpPr>
          <p:cNvPr id="4209" name="Freeform 588"/>
          <p:cNvSpPr/>
          <p:nvPr/>
        </p:nvSpPr>
        <p:spPr>
          <a:xfrm>
            <a:off x="1593720" y="47160"/>
            <a:ext cx="334800" cy="126720"/>
          </a:xfrm>
          <a:custGeom>
            <a:avLst/>
            <a:gdLst/>
            <a:ahLst/>
            <a:cxnLst/>
            <a:rect l="0" t="0" r="r" b="b"/>
            <a:pathLst>
              <a:path w="930" h="352">
                <a:moveTo>
                  <a:pt x="929" y="351"/>
                </a:moveTo>
                <a:lnTo>
                  <a:pt x="0" y="0"/>
                </a:lnTo>
                <a:lnTo>
                  <a:pt x="25" y="0"/>
                </a:lnTo>
                <a:lnTo>
                  <a:pt x="929" y="341"/>
                </a:lnTo>
                <a:lnTo>
                  <a:pt x="929" y="351"/>
                </a:lnTo>
                <a:close/>
              </a:path>
            </a:pathLst>
          </a:custGeom>
          <a:solidFill>
            <a:srgbClr val="F9FAFB"/>
          </a:solidFill>
          <a:ln>
            <a:noFill/>
          </a:ln>
        </p:spPr>
      </p:sp>
      <p:sp>
        <p:nvSpPr>
          <p:cNvPr id="4210" name="Freeform 589"/>
          <p:cNvSpPr/>
          <p:nvPr/>
        </p:nvSpPr>
        <p:spPr>
          <a:xfrm>
            <a:off x="1602720" y="47160"/>
            <a:ext cx="325800" cy="123120"/>
          </a:xfrm>
          <a:custGeom>
            <a:avLst/>
            <a:gdLst/>
            <a:ahLst/>
            <a:cxnLst/>
            <a:rect l="0" t="0" r="r" b="b"/>
            <a:pathLst>
              <a:path w="905" h="342">
                <a:moveTo>
                  <a:pt x="904" y="341"/>
                </a:moveTo>
                <a:lnTo>
                  <a:pt x="0" y="0"/>
                </a:lnTo>
                <a:lnTo>
                  <a:pt x="50" y="0"/>
                </a:lnTo>
                <a:lnTo>
                  <a:pt x="904" y="322"/>
                </a:lnTo>
                <a:lnTo>
                  <a:pt x="904" y="341"/>
                </a:lnTo>
                <a:close/>
              </a:path>
            </a:pathLst>
          </a:custGeom>
          <a:solidFill>
            <a:srgbClr val="F9FBFB"/>
          </a:solidFill>
          <a:ln>
            <a:noFill/>
          </a:ln>
        </p:spPr>
      </p:sp>
      <p:sp>
        <p:nvSpPr>
          <p:cNvPr id="4211" name="Freeform 590"/>
          <p:cNvSpPr/>
          <p:nvPr/>
        </p:nvSpPr>
        <p:spPr>
          <a:xfrm>
            <a:off x="1620720" y="47160"/>
            <a:ext cx="307800" cy="116280"/>
          </a:xfrm>
          <a:custGeom>
            <a:avLst/>
            <a:gdLst/>
            <a:ahLst/>
            <a:cxnLst/>
            <a:rect l="0" t="0" r="r" b="b"/>
            <a:pathLst>
              <a:path w="855" h="323">
                <a:moveTo>
                  <a:pt x="854" y="322"/>
                </a:moveTo>
                <a:lnTo>
                  <a:pt x="0" y="0"/>
                </a:lnTo>
                <a:lnTo>
                  <a:pt x="25" y="0"/>
                </a:lnTo>
                <a:lnTo>
                  <a:pt x="854" y="313"/>
                </a:lnTo>
                <a:lnTo>
                  <a:pt x="854" y="322"/>
                </a:lnTo>
                <a:close/>
              </a:path>
            </a:pathLst>
          </a:custGeom>
          <a:solidFill>
            <a:srgbClr val="F9FBFC"/>
          </a:solidFill>
          <a:ln>
            <a:noFill/>
          </a:ln>
        </p:spPr>
      </p:sp>
      <p:sp>
        <p:nvSpPr>
          <p:cNvPr id="4212" name="Freeform 591"/>
          <p:cNvSpPr/>
          <p:nvPr/>
        </p:nvSpPr>
        <p:spPr>
          <a:xfrm>
            <a:off x="1629720" y="47160"/>
            <a:ext cx="298800" cy="113040"/>
          </a:xfrm>
          <a:custGeom>
            <a:avLst/>
            <a:gdLst/>
            <a:ahLst/>
            <a:cxnLst/>
            <a:rect l="0" t="0" r="r" b="b"/>
            <a:pathLst>
              <a:path w="830" h="314">
                <a:moveTo>
                  <a:pt x="829" y="313"/>
                </a:moveTo>
                <a:lnTo>
                  <a:pt x="0" y="0"/>
                </a:lnTo>
                <a:lnTo>
                  <a:pt x="26" y="0"/>
                </a:lnTo>
                <a:lnTo>
                  <a:pt x="829" y="303"/>
                </a:lnTo>
                <a:lnTo>
                  <a:pt x="829" y="313"/>
                </a:lnTo>
                <a:close/>
              </a:path>
            </a:pathLst>
          </a:custGeom>
          <a:solidFill>
            <a:srgbClr val="FAFBFC"/>
          </a:solidFill>
          <a:ln>
            <a:noFill/>
          </a:ln>
        </p:spPr>
      </p:sp>
      <p:sp>
        <p:nvSpPr>
          <p:cNvPr id="4213" name="Freeform 592"/>
          <p:cNvSpPr/>
          <p:nvPr/>
        </p:nvSpPr>
        <p:spPr>
          <a:xfrm>
            <a:off x="1638720" y="47160"/>
            <a:ext cx="289800" cy="109440"/>
          </a:xfrm>
          <a:custGeom>
            <a:avLst/>
            <a:gdLst/>
            <a:ahLst/>
            <a:cxnLst/>
            <a:rect l="0" t="0" r="r" b="b"/>
            <a:pathLst>
              <a:path w="805" h="304">
                <a:moveTo>
                  <a:pt x="804" y="303"/>
                </a:moveTo>
                <a:lnTo>
                  <a:pt x="0" y="0"/>
                </a:lnTo>
                <a:lnTo>
                  <a:pt x="51" y="0"/>
                </a:lnTo>
                <a:lnTo>
                  <a:pt x="804" y="285"/>
                </a:lnTo>
                <a:lnTo>
                  <a:pt x="804" y="303"/>
                </a:lnTo>
                <a:close/>
              </a:path>
            </a:pathLst>
          </a:custGeom>
          <a:solidFill>
            <a:srgbClr val="FAFBFC"/>
          </a:solidFill>
          <a:ln>
            <a:noFill/>
          </a:ln>
        </p:spPr>
      </p:sp>
      <p:sp>
        <p:nvSpPr>
          <p:cNvPr id="4214" name="Freeform 593"/>
          <p:cNvSpPr/>
          <p:nvPr/>
        </p:nvSpPr>
        <p:spPr>
          <a:xfrm>
            <a:off x="1657080" y="47160"/>
            <a:ext cx="271440" cy="102960"/>
          </a:xfrm>
          <a:custGeom>
            <a:avLst/>
            <a:gdLst/>
            <a:ahLst/>
            <a:cxnLst/>
            <a:rect l="0" t="0" r="r" b="b"/>
            <a:pathLst>
              <a:path w="754" h="286">
                <a:moveTo>
                  <a:pt x="753" y="285"/>
                </a:moveTo>
                <a:lnTo>
                  <a:pt x="0" y="0"/>
                </a:lnTo>
                <a:lnTo>
                  <a:pt x="25" y="0"/>
                </a:lnTo>
                <a:lnTo>
                  <a:pt x="753" y="275"/>
                </a:lnTo>
                <a:lnTo>
                  <a:pt x="753" y="285"/>
                </a:lnTo>
                <a:close/>
              </a:path>
            </a:pathLst>
          </a:custGeom>
          <a:solidFill>
            <a:srgbClr val="FAFCFC"/>
          </a:solidFill>
          <a:ln>
            <a:noFill/>
          </a:ln>
        </p:spPr>
      </p:sp>
      <p:sp>
        <p:nvSpPr>
          <p:cNvPr id="4215" name="Freeform 594"/>
          <p:cNvSpPr/>
          <p:nvPr/>
        </p:nvSpPr>
        <p:spPr>
          <a:xfrm>
            <a:off x="1666080" y="47160"/>
            <a:ext cx="262440" cy="99360"/>
          </a:xfrm>
          <a:custGeom>
            <a:avLst/>
            <a:gdLst/>
            <a:ahLst/>
            <a:cxnLst/>
            <a:rect l="0" t="0" r="r" b="b"/>
            <a:pathLst>
              <a:path w="729" h="276">
                <a:moveTo>
                  <a:pt x="728" y="275"/>
                </a:moveTo>
                <a:lnTo>
                  <a:pt x="0" y="0"/>
                </a:lnTo>
                <a:lnTo>
                  <a:pt x="25" y="0"/>
                </a:lnTo>
                <a:lnTo>
                  <a:pt x="728" y="266"/>
                </a:lnTo>
                <a:lnTo>
                  <a:pt x="728" y="275"/>
                </a:lnTo>
                <a:close/>
              </a:path>
            </a:pathLst>
          </a:custGeom>
          <a:solidFill>
            <a:srgbClr val="FBFCFC"/>
          </a:solidFill>
          <a:ln>
            <a:noFill/>
          </a:ln>
        </p:spPr>
      </p:sp>
      <p:sp>
        <p:nvSpPr>
          <p:cNvPr id="4216" name="Freeform 595"/>
          <p:cNvSpPr/>
          <p:nvPr/>
        </p:nvSpPr>
        <p:spPr>
          <a:xfrm>
            <a:off x="1675080" y="47160"/>
            <a:ext cx="253440" cy="96480"/>
          </a:xfrm>
          <a:custGeom>
            <a:avLst/>
            <a:gdLst/>
            <a:ahLst/>
            <a:cxnLst/>
            <a:rect l="0" t="0" r="r" b="b"/>
            <a:pathLst>
              <a:path w="704" h="268">
                <a:moveTo>
                  <a:pt x="703" y="267"/>
                </a:moveTo>
                <a:lnTo>
                  <a:pt x="0" y="0"/>
                </a:lnTo>
                <a:lnTo>
                  <a:pt x="25" y="0"/>
                </a:lnTo>
                <a:lnTo>
                  <a:pt x="703" y="256"/>
                </a:lnTo>
                <a:lnTo>
                  <a:pt x="703" y="267"/>
                </a:lnTo>
                <a:close/>
              </a:path>
            </a:pathLst>
          </a:custGeom>
          <a:solidFill>
            <a:srgbClr val="FBFCFC"/>
          </a:solidFill>
          <a:ln>
            <a:noFill/>
          </a:ln>
        </p:spPr>
      </p:sp>
      <p:sp>
        <p:nvSpPr>
          <p:cNvPr id="4217" name="Freeform 596"/>
          <p:cNvSpPr/>
          <p:nvPr/>
        </p:nvSpPr>
        <p:spPr>
          <a:xfrm>
            <a:off x="1684080" y="47160"/>
            <a:ext cx="244440" cy="92520"/>
          </a:xfrm>
          <a:custGeom>
            <a:avLst/>
            <a:gdLst/>
            <a:ahLst/>
            <a:cxnLst/>
            <a:rect l="0" t="0" r="r" b="b"/>
            <a:pathLst>
              <a:path w="679" h="257">
                <a:moveTo>
                  <a:pt x="678" y="256"/>
                </a:moveTo>
                <a:lnTo>
                  <a:pt x="0" y="0"/>
                </a:lnTo>
                <a:lnTo>
                  <a:pt x="25" y="0"/>
                </a:lnTo>
                <a:lnTo>
                  <a:pt x="678" y="246"/>
                </a:lnTo>
                <a:lnTo>
                  <a:pt x="678" y="256"/>
                </a:lnTo>
                <a:close/>
              </a:path>
            </a:pathLst>
          </a:custGeom>
          <a:solidFill>
            <a:srgbClr val="FBFCFD"/>
          </a:solidFill>
          <a:ln>
            <a:noFill/>
          </a:ln>
        </p:spPr>
      </p:sp>
      <p:sp>
        <p:nvSpPr>
          <p:cNvPr id="4218" name="Freeform 597"/>
          <p:cNvSpPr/>
          <p:nvPr/>
        </p:nvSpPr>
        <p:spPr>
          <a:xfrm>
            <a:off x="1693080" y="47160"/>
            <a:ext cx="235440" cy="89280"/>
          </a:xfrm>
          <a:custGeom>
            <a:avLst/>
            <a:gdLst/>
            <a:ahLst/>
            <a:cxnLst/>
            <a:rect l="0" t="0" r="r" b="b"/>
            <a:pathLst>
              <a:path w="654" h="248">
                <a:moveTo>
                  <a:pt x="653" y="247"/>
                </a:moveTo>
                <a:lnTo>
                  <a:pt x="0" y="0"/>
                </a:lnTo>
                <a:lnTo>
                  <a:pt x="25" y="0"/>
                </a:lnTo>
                <a:lnTo>
                  <a:pt x="653" y="236"/>
                </a:lnTo>
                <a:lnTo>
                  <a:pt x="653" y="247"/>
                </a:lnTo>
                <a:close/>
              </a:path>
            </a:pathLst>
          </a:custGeom>
          <a:solidFill>
            <a:srgbClr val="FBFCFD"/>
          </a:solidFill>
          <a:ln>
            <a:noFill/>
          </a:ln>
        </p:spPr>
      </p:sp>
      <p:sp>
        <p:nvSpPr>
          <p:cNvPr id="4219" name="Freeform 598"/>
          <p:cNvSpPr/>
          <p:nvPr/>
        </p:nvSpPr>
        <p:spPr>
          <a:xfrm>
            <a:off x="1702080" y="47160"/>
            <a:ext cx="226440" cy="85680"/>
          </a:xfrm>
          <a:custGeom>
            <a:avLst/>
            <a:gdLst/>
            <a:ahLst/>
            <a:cxnLst/>
            <a:rect l="0" t="0" r="r" b="b"/>
            <a:pathLst>
              <a:path w="629" h="238">
                <a:moveTo>
                  <a:pt x="628" y="237"/>
                </a:moveTo>
                <a:lnTo>
                  <a:pt x="0" y="0"/>
                </a:lnTo>
                <a:lnTo>
                  <a:pt x="25" y="0"/>
                </a:lnTo>
                <a:lnTo>
                  <a:pt x="628" y="228"/>
                </a:lnTo>
                <a:lnTo>
                  <a:pt x="628" y="237"/>
                </a:lnTo>
                <a:close/>
              </a:path>
            </a:pathLst>
          </a:custGeom>
          <a:solidFill>
            <a:srgbClr val="FCFCFD"/>
          </a:solidFill>
          <a:ln>
            <a:noFill/>
          </a:ln>
        </p:spPr>
      </p:sp>
      <p:sp>
        <p:nvSpPr>
          <p:cNvPr id="4220" name="Freeform 599"/>
          <p:cNvSpPr/>
          <p:nvPr/>
        </p:nvSpPr>
        <p:spPr>
          <a:xfrm>
            <a:off x="1711080" y="47160"/>
            <a:ext cx="217440" cy="82440"/>
          </a:xfrm>
          <a:custGeom>
            <a:avLst/>
            <a:gdLst/>
            <a:ahLst/>
            <a:cxnLst/>
            <a:rect l="0" t="0" r="r" b="b"/>
            <a:pathLst>
              <a:path w="604" h="229">
                <a:moveTo>
                  <a:pt x="603" y="228"/>
                </a:moveTo>
                <a:lnTo>
                  <a:pt x="0" y="0"/>
                </a:lnTo>
                <a:lnTo>
                  <a:pt x="100" y="0"/>
                </a:lnTo>
                <a:lnTo>
                  <a:pt x="603" y="189"/>
                </a:lnTo>
                <a:lnTo>
                  <a:pt x="603" y="228"/>
                </a:lnTo>
                <a:close/>
              </a:path>
            </a:pathLst>
          </a:custGeom>
          <a:solidFill>
            <a:srgbClr val="FCFDFD"/>
          </a:solidFill>
          <a:ln>
            <a:noFill/>
          </a:ln>
        </p:spPr>
      </p:sp>
      <p:sp>
        <p:nvSpPr>
          <p:cNvPr id="4221" name="Freeform 600"/>
          <p:cNvSpPr/>
          <p:nvPr/>
        </p:nvSpPr>
        <p:spPr>
          <a:xfrm>
            <a:off x="1747080" y="47160"/>
            <a:ext cx="181440" cy="68760"/>
          </a:xfrm>
          <a:custGeom>
            <a:avLst/>
            <a:gdLst/>
            <a:ahLst/>
            <a:cxnLst/>
            <a:rect l="0" t="0" r="r" b="b"/>
            <a:pathLst>
              <a:path w="504" h="191">
                <a:moveTo>
                  <a:pt x="503" y="190"/>
                </a:moveTo>
                <a:lnTo>
                  <a:pt x="0" y="0"/>
                </a:lnTo>
                <a:lnTo>
                  <a:pt x="25" y="0"/>
                </a:lnTo>
                <a:lnTo>
                  <a:pt x="503" y="180"/>
                </a:lnTo>
                <a:lnTo>
                  <a:pt x="503" y="190"/>
                </a:lnTo>
                <a:close/>
              </a:path>
            </a:pathLst>
          </a:custGeom>
          <a:solidFill>
            <a:srgbClr val="FCFDFD"/>
          </a:solidFill>
          <a:ln>
            <a:noFill/>
          </a:ln>
        </p:spPr>
      </p:sp>
      <p:sp>
        <p:nvSpPr>
          <p:cNvPr id="4222" name="Freeform 601"/>
          <p:cNvSpPr/>
          <p:nvPr/>
        </p:nvSpPr>
        <p:spPr>
          <a:xfrm>
            <a:off x="1756080" y="47160"/>
            <a:ext cx="172440" cy="65160"/>
          </a:xfrm>
          <a:custGeom>
            <a:avLst/>
            <a:gdLst/>
            <a:ahLst/>
            <a:cxnLst/>
            <a:rect l="0" t="0" r="r" b="b"/>
            <a:pathLst>
              <a:path w="479" h="181">
                <a:moveTo>
                  <a:pt x="478" y="180"/>
                </a:moveTo>
                <a:lnTo>
                  <a:pt x="0" y="0"/>
                </a:lnTo>
                <a:lnTo>
                  <a:pt x="25" y="0"/>
                </a:lnTo>
                <a:lnTo>
                  <a:pt x="478" y="171"/>
                </a:lnTo>
                <a:lnTo>
                  <a:pt x="478" y="180"/>
                </a:lnTo>
                <a:close/>
              </a:path>
            </a:pathLst>
          </a:custGeom>
          <a:solidFill>
            <a:srgbClr val="FDFDFE"/>
          </a:solidFill>
          <a:ln>
            <a:noFill/>
          </a:ln>
        </p:spPr>
      </p:sp>
      <p:sp>
        <p:nvSpPr>
          <p:cNvPr id="4223" name="Freeform 602"/>
          <p:cNvSpPr/>
          <p:nvPr/>
        </p:nvSpPr>
        <p:spPr>
          <a:xfrm>
            <a:off x="1765080" y="47160"/>
            <a:ext cx="163440" cy="61920"/>
          </a:xfrm>
          <a:custGeom>
            <a:avLst/>
            <a:gdLst/>
            <a:ahLst/>
            <a:cxnLst/>
            <a:rect l="0" t="0" r="r" b="b"/>
            <a:pathLst>
              <a:path w="454" h="172">
                <a:moveTo>
                  <a:pt x="453" y="171"/>
                </a:moveTo>
                <a:lnTo>
                  <a:pt x="0" y="0"/>
                </a:lnTo>
                <a:lnTo>
                  <a:pt x="26" y="0"/>
                </a:lnTo>
                <a:lnTo>
                  <a:pt x="453" y="162"/>
                </a:lnTo>
                <a:lnTo>
                  <a:pt x="453" y="171"/>
                </a:lnTo>
                <a:close/>
              </a:path>
            </a:pathLst>
          </a:custGeom>
          <a:solidFill>
            <a:srgbClr val="FDFDFE"/>
          </a:solidFill>
          <a:ln>
            <a:noFill/>
          </a:ln>
        </p:spPr>
      </p:sp>
      <p:sp>
        <p:nvSpPr>
          <p:cNvPr id="4224" name="Freeform 603"/>
          <p:cNvSpPr/>
          <p:nvPr/>
        </p:nvSpPr>
        <p:spPr>
          <a:xfrm>
            <a:off x="1774440" y="47160"/>
            <a:ext cx="154080" cy="58680"/>
          </a:xfrm>
          <a:custGeom>
            <a:avLst/>
            <a:gdLst/>
            <a:ahLst/>
            <a:cxnLst/>
            <a:rect l="0" t="0" r="r" b="b"/>
            <a:pathLst>
              <a:path w="428" h="163">
                <a:moveTo>
                  <a:pt x="427" y="162"/>
                </a:moveTo>
                <a:lnTo>
                  <a:pt x="0" y="0"/>
                </a:lnTo>
                <a:lnTo>
                  <a:pt x="25" y="0"/>
                </a:lnTo>
                <a:lnTo>
                  <a:pt x="427" y="152"/>
                </a:lnTo>
                <a:lnTo>
                  <a:pt x="427" y="162"/>
                </a:lnTo>
                <a:close/>
              </a:path>
            </a:pathLst>
          </a:custGeom>
          <a:solidFill>
            <a:srgbClr val="FDFEFE"/>
          </a:solidFill>
          <a:ln>
            <a:noFill/>
          </a:ln>
        </p:spPr>
      </p:sp>
      <p:sp>
        <p:nvSpPr>
          <p:cNvPr id="4225" name="Freeform 604"/>
          <p:cNvSpPr/>
          <p:nvPr/>
        </p:nvSpPr>
        <p:spPr>
          <a:xfrm>
            <a:off x="1783440" y="47160"/>
            <a:ext cx="145080" cy="55080"/>
          </a:xfrm>
          <a:custGeom>
            <a:avLst/>
            <a:gdLst/>
            <a:ahLst/>
            <a:cxnLst/>
            <a:rect l="0" t="0" r="r" b="b"/>
            <a:pathLst>
              <a:path w="403" h="153">
                <a:moveTo>
                  <a:pt x="402" y="152"/>
                </a:moveTo>
                <a:lnTo>
                  <a:pt x="0" y="0"/>
                </a:lnTo>
                <a:lnTo>
                  <a:pt x="50" y="0"/>
                </a:lnTo>
                <a:lnTo>
                  <a:pt x="402" y="133"/>
                </a:lnTo>
                <a:lnTo>
                  <a:pt x="402" y="152"/>
                </a:lnTo>
                <a:close/>
              </a:path>
            </a:pathLst>
          </a:custGeom>
          <a:solidFill>
            <a:srgbClr val="FDFEFE"/>
          </a:solidFill>
          <a:ln>
            <a:noFill/>
          </a:ln>
        </p:spPr>
      </p:sp>
      <p:sp>
        <p:nvSpPr>
          <p:cNvPr id="4226" name="Freeform 605"/>
          <p:cNvSpPr/>
          <p:nvPr/>
        </p:nvSpPr>
        <p:spPr>
          <a:xfrm>
            <a:off x="1801440" y="47160"/>
            <a:ext cx="127080" cy="48240"/>
          </a:xfrm>
          <a:custGeom>
            <a:avLst/>
            <a:gdLst/>
            <a:ahLst/>
            <a:cxnLst/>
            <a:rect l="0" t="0" r="r" b="b"/>
            <a:pathLst>
              <a:path w="353" h="134">
                <a:moveTo>
                  <a:pt x="352" y="133"/>
                </a:moveTo>
                <a:lnTo>
                  <a:pt x="0" y="0"/>
                </a:lnTo>
                <a:lnTo>
                  <a:pt x="25" y="0"/>
                </a:lnTo>
                <a:lnTo>
                  <a:pt x="352" y="124"/>
                </a:lnTo>
                <a:lnTo>
                  <a:pt x="352" y="133"/>
                </a:lnTo>
                <a:close/>
              </a:path>
            </a:pathLst>
          </a:custGeom>
          <a:solidFill>
            <a:srgbClr val="FDFEFE"/>
          </a:solidFill>
          <a:ln>
            <a:noFill/>
          </a:ln>
        </p:spPr>
      </p:sp>
      <p:sp>
        <p:nvSpPr>
          <p:cNvPr id="4227" name="Freeform 606"/>
          <p:cNvSpPr/>
          <p:nvPr/>
        </p:nvSpPr>
        <p:spPr>
          <a:xfrm>
            <a:off x="1810440" y="47160"/>
            <a:ext cx="118080" cy="45000"/>
          </a:xfrm>
          <a:custGeom>
            <a:avLst/>
            <a:gdLst/>
            <a:ahLst/>
            <a:cxnLst/>
            <a:rect l="0" t="0" r="r" b="b"/>
            <a:pathLst>
              <a:path w="328" h="125">
                <a:moveTo>
                  <a:pt x="327" y="124"/>
                </a:moveTo>
                <a:lnTo>
                  <a:pt x="0" y="0"/>
                </a:lnTo>
                <a:lnTo>
                  <a:pt x="26" y="0"/>
                </a:lnTo>
                <a:lnTo>
                  <a:pt x="327" y="114"/>
                </a:lnTo>
                <a:lnTo>
                  <a:pt x="327" y="124"/>
                </a:lnTo>
                <a:close/>
              </a:path>
            </a:pathLst>
          </a:custGeom>
          <a:solidFill>
            <a:srgbClr val="FEFEFE"/>
          </a:solidFill>
          <a:ln>
            <a:noFill/>
          </a:ln>
        </p:spPr>
      </p:sp>
      <p:sp>
        <p:nvSpPr>
          <p:cNvPr id="4228" name="Freeform 607"/>
          <p:cNvSpPr/>
          <p:nvPr/>
        </p:nvSpPr>
        <p:spPr>
          <a:xfrm>
            <a:off x="1819440" y="47160"/>
            <a:ext cx="109080" cy="41400"/>
          </a:xfrm>
          <a:custGeom>
            <a:avLst/>
            <a:gdLst/>
            <a:ahLst/>
            <a:cxnLst/>
            <a:rect l="0" t="0" r="r" b="b"/>
            <a:pathLst>
              <a:path w="303" h="115">
                <a:moveTo>
                  <a:pt x="302" y="114"/>
                </a:moveTo>
                <a:lnTo>
                  <a:pt x="0" y="0"/>
                </a:lnTo>
                <a:lnTo>
                  <a:pt x="100" y="0"/>
                </a:lnTo>
                <a:lnTo>
                  <a:pt x="302" y="76"/>
                </a:lnTo>
                <a:lnTo>
                  <a:pt x="302" y="114"/>
                </a:lnTo>
                <a:close/>
              </a:path>
            </a:pathLst>
          </a:custGeom>
          <a:solidFill>
            <a:srgbClr val="FEFEFE"/>
          </a:solidFill>
          <a:ln>
            <a:noFill/>
          </a:ln>
        </p:spPr>
      </p:sp>
      <p:sp>
        <p:nvSpPr>
          <p:cNvPr id="4229" name="Freeform 608"/>
          <p:cNvSpPr/>
          <p:nvPr/>
        </p:nvSpPr>
        <p:spPr>
          <a:xfrm>
            <a:off x="1855440" y="47160"/>
            <a:ext cx="73080" cy="27720"/>
          </a:xfrm>
          <a:custGeom>
            <a:avLst/>
            <a:gdLst/>
            <a:ahLst/>
            <a:cxnLst/>
            <a:rect l="0" t="0" r="r" b="b"/>
            <a:pathLst>
              <a:path w="203" h="77">
                <a:moveTo>
                  <a:pt x="202" y="76"/>
                </a:moveTo>
                <a:lnTo>
                  <a:pt x="0" y="0"/>
                </a:lnTo>
                <a:lnTo>
                  <a:pt x="25" y="0"/>
                </a:lnTo>
                <a:lnTo>
                  <a:pt x="202" y="67"/>
                </a:lnTo>
                <a:lnTo>
                  <a:pt x="202" y="76"/>
                </a:lnTo>
                <a:close/>
              </a:path>
            </a:pathLst>
          </a:custGeom>
          <a:solidFill>
            <a:srgbClr val="FEFEFF"/>
          </a:solidFill>
          <a:ln>
            <a:noFill/>
          </a:ln>
        </p:spPr>
      </p:sp>
      <p:sp>
        <p:nvSpPr>
          <p:cNvPr id="4230" name="Freeform 609"/>
          <p:cNvSpPr/>
          <p:nvPr/>
        </p:nvSpPr>
        <p:spPr>
          <a:xfrm>
            <a:off x="1864440" y="47160"/>
            <a:ext cx="64080" cy="24480"/>
          </a:xfrm>
          <a:custGeom>
            <a:avLst/>
            <a:gdLst/>
            <a:ahLst/>
            <a:cxnLst/>
            <a:rect l="0" t="0" r="r" b="b"/>
            <a:pathLst>
              <a:path w="178" h="68">
                <a:moveTo>
                  <a:pt x="177" y="67"/>
                </a:moveTo>
                <a:lnTo>
                  <a:pt x="0" y="0"/>
                </a:lnTo>
                <a:lnTo>
                  <a:pt x="25" y="0"/>
                </a:lnTo>
                <a:lnTo>
                  <a:pt x="177" y="57"/>
                </a:lnTo>
                <a:lnTo>
                  <a:pt x="177" y="67"/>
                </a:lnTo>
                <a:close/>
              </a:path>
            </a:pathLst>
          </a:custGeom>
          <a:solidFill>
            <a:srgbClr val="FEFFFF"/>
          </a:solidFill>
          <a:ln>
            <a:noFill/>
          </a:ln>
        </p:spPr>
      </p:sp>
      <p:sp>
        <p:nvSpPr>
          <p:cNvPr id="4231" name="Freeform 610"/>
          <p:cNvSpPr/>
          <p:nvPr/>
        </p:nvSpPr>
        <p:spPr>
          <a:xfrm>
            <a:off x="1873440" y="47160"/>
            <a:ext cx="55080" cy="20880"/>
          </a:xfrm>
          <a:custGeom>
            <a:avLst/>
            <a:gdLst/>
            <a:ahLst/>
            <a:cxnLst/>
            <a:rect l="0" t="0" r="r" b="b"/>
            <a:pathLst>
              <a:path w="153" h="58">
                <a:moveTo>
                  <a:pt x="152" y="57"/>
                </a:moveTo>
                <a:lnTo>
                  <a:pt x="0" y="0"/>
                </a:lnTo>
                <a:lnTo>
                  <a:pt x="25" y="0"/>
                </a:lnTo>
                <a:lnTo>
                  <a:pt x="152" y="48"/>
                </a:lnTo>
                <a:lnTo>
                  <a:pt x="152" y="57"/>
                </a:lnTo>
                <a:close/>
              </a:path>
            </a:pathLst>
          </a:custGeom>
          <a:solidFill>
            <a:srgbClr val="FEFFFF"/>
          </a:solidFill>
          <a:ln>
            <a:noFill/>
          </a:ln>
        </p:spPr>
      </p:sp>
      <p:sp>
        <p:nvSpPr>
          <p:cNvPr id="4232" name="Freeform 611"/>
          <p:cNvSpPr/>
          <p:nvPr/>
        </p:nvSpPr>
        <p:spPr>
          <a:xfrm>
            <a:off x="1882440" y="47160"/>
            <a:ext cx="46080" cy="17640"/>
          </a:xfrm>
          <a:custGeom>
            <a:avLst/>
            <a:gdLst/>
            <a:ahLst/>
            <a:cxnLst/>
            <a:rect l="0" t="0" r="r" b="b"/>
            <a:pathLst>
              <a:path w="128" h="49">
                <a:moveTo>
                  <a:pt x="127" y="48"/>
                </a:moveTo>
                <a:lnTo>
                  <a:pt x="0" y="0"/>
                </a:lnTo>
                <a:lnTo>
                  <a:pt x="25" y="0"/>
                </a:lnTo>
                <a:lnTo>
                  <a:pt x="127" y="39"/>
                </a:lnTo>
                <a:lnTo>
                  <a:pt x="127" y="48"/>
                </a:lnTo>
                <a:close/>
              </a:path>
            </a:pathLst>
          </a:custGeom>
          <a:solidFill>
            <a:srgbClr val="FFFFFF"/>
          </a:solidFill>
          <a:ln>
            <a:noFill/>
          </a:ln>
        </p:spPr>
      </p:sp>
      <p:sp>
        <p:nvSpPr>
          <p:cNvPr id="4233" name="Freeform 612"/>
          <p:cNvSpPr/>
          <p:nvPr/>
        </p:nvSpPr>
        <p:spPr>
          <a:xfrm>
            <a:off x="1891440" y="47160"/>
            <a:ext cx="37080" cy="14400"/>
          </a:xfrm>
          <a:custGeom>
            <a:avLst/>
            <a:gdLst/>
            <a:ahLst/>
            <a:cxnLst/>
            <a:rect l="0" t="0" r="r" b="b"/>
            <a:pathLst>
              <a:path w="103" h="40">
                <a:moveTo>
                  <a:pt x="102" y="39"/>
                </a:moveTo>
                <a:lnTo>
                  <a:pt x="0" y="0"/>
                </a:lnTo>
                <a:lnTo>
                  <a:pt x="102" y="0"/>
                </a:lnTo>
                <a:lnTo>
                  <a:pt x="102" y="39"/>
                </a:lnTo>
                <a:close/>
              </a:path>
            </a:pathLst>
          </a:custGeom>
          <a:solidFill>
            <a:srgbClr val="FFFFFF"/>
          </a:solidFill>
          <a:ln>
            <a:noFill/>
          </a:ln>
        </p:spPr>
      </p:sp>
      <p:sp>
        <p:nvSpPr>
          <p:cNvPr id="4234" name="Freeform 613"/>
          <p:cNvSpPr/>
          <p:nvPr/>
        </p:nvSpPr>
        <p:spPr>
          <a:xfrm>
            <a:off x="277200" y="801360"/>
            <a:ext cx="30960" cy="12960"/>
          </a:xfrm>
          <a:custGeom>
            <a:avLst/>
            <a:gdLst/>
            <a:ahLst/>
            <a:cxnLst/>
            <a:rect l="0" t="0" r="r" b="b"/>
            <a:pathLst>
              <a:path w="86" h="36">
                <a:moveTo>
                  <a:pt x="0" y="35"/>
                </a:moveTo>
                <a:lnTo>
                  <a:pt x="0" y="0"/>
                </a:lnTo>
                <a:lnTo>
                  <a:pt x="85" y="35"/>
                </a:lnTo>
                <a:lnTo>
                  <a:pt x="0" y="35"/>
                </a:lnTo>
                <a:close/>
              </a:path>
            </a:pathLst>
          </a:custGeom>
          <a:solidFill>
            <a:srgbClr val="FFFFFF"/>
          </a:solidFill>
          <a:ln>
            <a:noFill/>
          </a:ln>
        </p:spPr>
      </p:sp>
      <p:sp>
        <p:nvSpPr>
          <p:cNvPr id="4235" name="Freeform 614"/>
          <p:cNvSpPr/>
          <p:nvPr/>
        </p:nvSpPr>
        <p:spPr>
          <a:xfrm>
            <a:off x="277200" y="798480"/>
            <a:ext cx="38520" cy="15840"/>
          </a:xfrm>
          <a:custGeom>
            <a:avLst/>
            <a:gdLst/>
            <a:ahLst/>
            <a:cxnLst/>
            <a:rect l="0" t="0" r="r" b="b"/>
            <a:pathLst>
              <a:path w="107" h="44">
                <a:moveTo>
                  <a:pt x="85" y="43"/>
                </a:moveTo>
                <a:lnTo>
                  <a:pt x="0" y="8"/>
                </a:lnTo>
                <a:lnTo>
                  <a:pt x="0" y="0"/>
                </a:lnTo>
                <a:lnTo>
                  <a:pt x="106" y="43"/>
                </a:lnTo>
                <a:lnTo>
                  <a:pt x="85" y="43"/>
                </a:lnTo>
                <a:close/>
              </a:path>
            </a:pathLst>
          </a:custGeom>
          <a:solidFill>
            <a:srgbClr val="FEFEFE"/>
          </a:solidFill>
          <a:ln>
            <a:noFill/>
          </a:ln>
        </p:spPr>
      </p:sp>
      <p:sp>
        <p:nvSpPr>
          <p:cNvPr id="4236" name="Freeform 615"/>
          <p:cNvSpPr/>
          <p:nvPr/>
        </p:nvSpPr>
        <p:spPr>
          <a:xfrm>
            <a:off x="277200" y="795600"/>
            <a:ext cx="46440" cy="18720"/>
          </a:xfrm>
          <a:custGeom>
            <a:avLst/>
            <a:gdLst/>
            <a:ahLst/>
            <a:cxnLst/>
            <a:rect l="0" t="0" r="r" b="b"/>
            <a:pathLst>
              <a:path w="129" h="52">
                <a:moveTo>
                  <a:pt x="106" y="51"/>
                </a:moveTo>
                <a:lnTo>
                  <a:pt x="0" y="8"/>
                </a:lnTo>
                <a:lnTo>
                  <a:pt x="0" y="0"/>
                </a:lnTo>
                <a:lnTo>
                  <a:pt x="128" y="51"/>
                </a:lnTo>
                <a:lnTo>
                  <a:pt x="106" y="51"/>
                </a:lnTo>
                <a:close/>
              </a:path>
            </a:pathLst>
          </a:custGeom>
          <a:solidFill>
            <a:srgbClr val="FEFEFE"/>
          </a:solidFill>
          <a:ln>
            <a:noFill/>
          </a:ln>
        </p:spPr>
      </p:sp>
      <p:sp>
        <p:nvSpPr>
          <p:cNvPr id="4237" name="Freeform 616"/>
          <p:cNvSpPr/>
          <p:nvPr/>
        </p:nvSpPr>
        <p:spPr>
          <a:xfrm>
            <a:off x="277200" y="789480"/>
            <a:ext cx="61560" cy="24840"/>
          </a:xfrm>
          <a:custGeom>
            <a:avLst/>
            <a:gdLst/>
            <a:ahLst/>
            <a:cxnLst/>
            <a:rect l="0" t="0" r="r" b="b"/>
            <a:pathLst>
              <a:path w="171" h="69">
                <a:moveTo>
                  <a:pt x="127" y="68"/>
                </a:moveTo>
                <a:lnTo>
                  <a:pt x="0" y="17"/>
                </a:lnTo>
                <a:lnTo>
                  <a:pt x="0" y="0"/>
                </a:lnTo>
                <a:lnTo>
                  <a:pt x="170" y="68"/>
                </a:lnTo>
                <a:lnTo>
                  <a:pt x="127" y="68"/>
                </a:lnTo>
                <a:close/>
              </a:path>
            </a:pathLst>
          </a:custGeom>
          <a:solidFill>
            <a:srgbClr val="FEFEFE"/>
          </a:solidFill>
          <a:ln>
            <a:noFill/>
          </a:ln>
        </p:spPr>
      </p:sp>
      <p:sp>
        <p:nvSpPr>
          <p:cNvPr id="4238" name="Freeform 617"/>
          <p:cNvSpPr/>
          <p:nvPr/>
        </p:nvSpPr>
        <p:spPr>
          <a:xfrm>
            <a:off x="277200" y="777240"/>
            <a:ext cx="91800" cy="37080"/>
          </a:xfrm>
          <a:custGeom>
            <a:avLst/>
            <a:gdLst/>
            <a:ahLst/>
            <a:cxnLst/>
            <a:rect l="0" t="0" r="r" b="b"/>
            <a:pathLst>
              <a:path w="255" h="103">
                <a:moveTo>
                  <a:pt x="170" y="102"/>
                </a:moveTo>
                <a:lnTo>
                  <a:pt x="0" y="34"/>
                </a:lnTo>
                <a:lnTo>
                  <a:pt x="0" y="0"/>
                </a:lnTo>
                <a:lnTo>
                  <a:pt x="254" y="102"/>
                </a:lnTo>
                <a:lnTo>
                  <a:pt x="170" y="102"/>
                </a:lnTo>
                <a:close/>
              </a:path>
            </a:pathLst>
          </a:custGeom>
          <a:solidFill>
            <a:srgbClr val="FEFEFE"/>
          </a:solidFill>
          <a:ln>
            <a:noFill/>
          </a:ln>
        </p:spPr>
      </p:sp>
      <p:sp>
        <p:nvSpPr>
          <p:cNvPr id="4239" name="Freeform 618"/>
          <p:cNvSpPr/>
          <p:nvPr/>
        </p:nvSpPr>
        <p:spPr>
          <a:xfrm>
            <a:off x="277200" y="774360"/>
            <a:ext cx="99360" cy="39960"/>
          </a:xfrm>
          <a:custGeom>
            <a:avLst/>
            <a:gdLst/>
            <a:ahLst/>
            <a:cxnLst/>
            <a:rect l="0" t="0" r="r" b="b"/>
            <a:pathLst>
              <a:path w="276" h="111">
                <a:moveTo>
                  <a:pt x="254" y="110"/>
                </a:moveTo>
                <a:lnTo>
                  <a:pt x="0" y="8"/>
                </a:lnTo>
                <a:lnTo>
                  <a:pt x="0" y="0"/>
                </a:lnTo>
                <a:lnTo>
                  <a:pt x="275" y="110"/>
                </a:lnTo>
                <a:lnTo>
                  <a:pt x="254" y="110"/>
                </a:lnTo>
                <a:close/>
              </a:path>
            </a:pathLst>
          </a:custGeom>
          <a:solidFill>
            <a:srgbClr val="FEFDFD"/>
          </a:solidFill>
          <a:ln>
            <a:noFill/>
          </a:ln>
        </p:spPr>
      </p:sp>
      <p:sp>
        <p:nvSpPr>
          <p:cNvPr id="4240" name="Freeform 619"/>
          <p:cNvSpPr/>
          <p:nvPr/>
        </p:nvSpPr>
        <p:spPr>
          <a:xfrm>
            <a:off x="277200" y="771120"/>
            <a:ext cx="106920" cy="43200"/>
          </a:xfrm>
          <a:custGeom>
            <a:avLst/>
            <a:gdLst/>
            <a:ahLst/>
            <a:cxnLst/>
            <a:rect l="0" t="0" r="r" b="b"/>
            <a:pathLst>
              <a:path w="297" h="120">
                <a:moveTo>
                  <a:pt x="275" y="119"/>
                </a:moveTo>
                <a:lnTo>
                  <a:pt x="0" y="9"/>
                </a:lnTo>
                <a:lnTo>
                  <a:pt x="0" y="0"/>
                </a:lnTo>
                <a:lnTo>
                  <a:pt x="296" y="119"/>
                </a:lnTo>
                <a:lnTo>
                  <a:pt x="275" y="119"/>
                </a:lnTo>
                <a:close/>
              </a:path>
            </a:pathLst>
          </a:custGeom>
          <a:solidFill>
            <a:srgbClr val="FEFDFD"/>
          </a:solidFill>
          <a:ln>
            <a:noFill/>
          </a:ln>
        </p:spPr>
      </p:sp>
      <p:sp>
        <p:nvSpPr>
          <p:cNvPr id="4241" name="Freeform 620"/>
          <p:cNvSpPr/>
          <p:nvPr/>
        </p:nvSpPr>
        <p:spPr>
          <a:xfrm>
            <a:off x="277200" y="765360"/>
            <a:ext cx="122400" cy="48960"/>
          </a:xfrm>
          <a:custGeom>
            <a:avLst/>
            <a:gdLst/>
            <a:ahLst/>
            <a:cxnLst/>
            <a:rect l="0" t="0" r="r" b="b"/>
            <a:pathLst>
              <a:path w="340" h="136">
                <a:moveTo>
                  <a:pt x="296" y="135"/>
                </a:moveTo>
                <a:lnTo>
                  <a:pt x="0" y="16"/>
                </a:lnTo>
                <a:lnTo>
                  <a:pt x="0" y="0"/>
                </a:lnTo>
                <a:lnTo>
                  <a:pt x="339" y="135"/>
                </a:lnTo>
                <a:lnTo>
                  <a:pt x="296" y="135"/>
                </a:lnTo>
                <a:close/>
              </a:path>
            </a:pathLst>
          </a:custGeom>
          <a:solidFill>
            <a:srgbClr val="FDFDFD"/>
          </a:solidFill>
          <a:ln>
            <a:noFill/>
          </a:ln>
        </p:spPr>
      </p:sp>
      <p:sp>
        <p:nvSpPr>
          <p:cNvPr id="4242" name="Freeform 621"/>
          <p:cNvSpPr/>
          <p:nvPr/>
        </p:nvSpPr>
        <p:spPr>
          <a:xfrm>
            <a:off x="277200" y="759240"/>
            <a:ext cx="137520" cy="55080"/>
          </a:xfrm>
          <a:custGeom>
            <a:avLst/>
            <a:gdLst/>
            <a:ahLst/>
            <a:cxnLst/>
            <a:rect l="0" t="0" r="r" b="b"/>
            <a:pathLst>
              <a:path w="382" h="153">
                <a:moveTo>
                  <a:pt x="339" y="152"/>
                </a:moveTo>
                <a:lnTo>
                  <a:pt x="0" y="17"/>
                </a:lnTo>
                <a:lnTo>
                  <a:pt x="0" y="0"/>
                </a:lnTo>
                <a:lnTo>
                  <a:pt x="381" y="152"/>
                </a:lnTo>
                <a:lnTo>
                  <a:pt x="339" y="152"/>
                </a:lnTo>
                <a:close/>
              </a:path>
            </a:pathLst>
          </a:custGeom>
          <a:solidFill>
            <a:srgbClr val="FDFDFD"/>
          </a:solidFill>
          <a:ln>
            <a:noFill/>
          </a:ln>
        </p:spPr>
      </p:sp>
      <p:sp>
        <p:nvSpPr>
          <p:cNvPr id="4243" name="Freeform 622"/>
          <p:cNvSpPr/>
          <p:nvPr/>
        </p:nvSpPr>
        <p:spPr>
          <a:xfrm>
            <a:off x="277200" y="756000"/>
            <a:ext cx="145080" cy="58320"/>
          </a:xfrm>
          <a:custGeom>
            <a:avLst/>
            <a:gdLst/>
            <a:ahLst/>
            <a:cxnLst/>
            <a:rect l="0" t="0" r="r" b="b"/>
            <a:pathLst>
              <a:path w="403" h="162">
                <a:moveTo>
                  <a:pt x="381" y="161"/>
                </a:moveTo>
                <a:lnTo>
                  <a:pt x="0" y="9"/>
                </a:lnTo>
                <a:lnTo>
                  <a:pt x="0" y="0"/>
                </a:lnTo>
                <a:lnTo>
                  <a:pt x="402" y="161"/>
                </a:lnTo>
                <a:lnTo>
                  <a:pt x="381" y="161"/>
                </a:lnTo>
                <a:close/>
              </a:path>
            </a:pathLst>
          </a:custGeom>
          <a:solidFill>
            <a:srgbClr val="FDFCFC"/>
          </a:solidFill>
          <a:ln>
            <a:noFill/>
          </a:ln>
        </p:spPr>
      </p:sp>
      <p:sp>
        <p:nvSpPr>
          <p:cNvPr id="4244" name="Freeform 623"/>
          <p:cNvSpPr/>
          <p:nvPr/>
        </p:nvSpPr>
        <p:spPr>
          <a:xfrm>
            <a:off x="277200" y="753120"/>
            <a:ext cx="152640" cy="61200"/>
          </a:xfrm>
          <a:custGeom>
            <a:avLst/>
            <a:gdLst/>
            <a:ahLst/>
            <a:cxnLst/>
            <a:rect l="0" t="0" r="r" b="b"/>
            <a:pathLst>
              <a:path w="424" h="170">
                <a:moveTo>
                  <a:pt x="402" y="169"/>
                </a:moveTo>
                <a:lnTo>
                  <a:pt x="0" y="9"/>
                </a:lnTo>
                <a:lnTo>
                  <a:pt x="0" y="0"/>
                </a:lnTo>
                <a:lnTo>
                  <a:pt x="423" y="169"/>
                </a:lnTo>
                <a:lnTo>
                  <a:pt x="402" y="169"/>
                </a:lnTo>
                <a:close/>
              </a:path>
            </a:pathLst>
          </a:custGeom>
          <a:solidFill>
            <a:srgbClr val="FDFCFC"/>
          </a:solidFill>
          <a:ln>
            <a:noFill/>
          </a:ln>
        </p:spPr>
      </p:sp>
      <p:sp>
        <p:nvSpPr>
          <p:cNvPr id="4245" name="Freeform 624"/>
          <p:cNvSpPr/>
          <p:nvPr/>
        </p:nvSpPr>
        <p:spPr>
          <a:xfrm>
            <a:off x="277200" y="740880"/>
            <a:ext cx="182880" cy="73440"/>
          </a:xfrm>
          <a:custGeom>
            <a:avLst/>
            <a:gdLst/>
            <a:ahLst/>
            <a:cxnLst/>
            <a:rect l="0" t="0" r="r" b="b"/>
            <a:pathLst>
              <a:path w="508" h="204">
                <a:moveTo>
                  <a:pt x="422" y="203"/>
                </a:moveTo>
                <a:lnTo>
                  <a:pt x="0" y="34"/>
                </a:lnTo>
                <a:lnTo>
                  <a:pt x="0" y="0"/>
                </a:lnTo>
                <a:lnTo>
                  <a:pt x="507" y="203"/>
                </a:lnTo>
                <a:lnTo>
                  <a:pt x="422" y="203"/>
                </a:lnTo>
                <a:close/>
              </a:path>
            </a:pathLst>
          </a:custGeom>
          <a:solidFill>
            <a:srgbClr val="FCFCFC"/>
          </a:solidFill>
          <a:ln>
            <a:noFill/>
          </a:ln>
        </p:spPr>
      </p:sp>
      <p:sp>
        <p:nvSpPr>
          <p:cNvPr id="4246" name="Freeform 625"/>
          <p:cNvSpPr/>
          <p:nvPr/>
        </p:nvSpPr>
        <p:spPr>
          <a:xfrm>
            <a:off x="277200" y="738000"/>
            <a:ext cx="190440" cy="76320"/>
          </a:xfrm>
          <a:custGeom>
            <a:avLst/>
            <a:gdLst/>
            <a:ahLst/>
            <a:cxnLst/>
            <a:rect l="0" t="0" r="r" b="b"/>
            <a:pathLst>
              <a:path w="529" h="212">
                <a:moveTo>
                  <a:pt x="507" y="211"/>
                </a:moveTo>
                <a:lnTo>
                  <a:pt x="0" y="8"/>
                </a:lnTo>
                <a:lnTo>
                  <a:pt x="0" y="0"/>
                </a:lnTo>
                <a:lnTo>
                  <a:pt x="528" y="211"/>
                </a:lnTo>
                <a:lnTo>
                  <a:pt x="507" y="211"/>
                </a:lnTo>
                <a:close/>
              </a:path>
            </a:pathLst>
          </a:custGeom>
          <a:solidFill>
            <a:srgbClr val="FBFBFB"/>
          </a:solidFill>
          <a:ln>
            <a:noFill/>
          </a:ln>
        </p:spPr>
      </p:sp>
      <p:sp>
        <p:nvSpPr>
          <p:cNvPr id="4247" name="Freeform 626"/>
          <p:cNvSpPr/>
          <p:nvPr/>
        </p:nvSpPr>
        <p:spPr>
          <a:xfrm>
            <a:off x="277200" y="735120"/>
            <a:ext cx="198360" cy="79200"/>
          </a:xfrm>
          <a:custGeom>
            <a:avLst/>
            <a:gdLst/>
            <a:ahLst/>
            <a:cxnLst/>
            <a:rect l="0" t="0" r="r" b="b"/>
            <a:pathLst>
              <a:path w="551" h="220">
                <a:moveTo>
                  <a:pt x="528" y="219"/>
                </a:moveTo>
                <a:lnTo>
                  <a:pt x="0" y="8"/>
                </a:lnTo>
                <a:lnTo>
                  <a:pt x="0" y="0"/>
                </a:lnTo>
                <a:lnTo>
                  <a:pt x="550" y="219"/>
                </a:lnTo>
                <a:lnTo>
                  <a:pt x="528" y="219"/>
                </a:lnTo>
                <a:close/>
              </a:path>
            </a:pathLst>
          </a:custGeom>
          <a:solidFill>
            <a:srgbClr val="FBFBFB"/>
          </a:solidFill>
          <a:ln>
            <a:noFill/>
          </a:ln>
        </p:spPr>
      </p:sp>
      <p:sp>
        <p:nvSpPr>
          <p:cNvPr id="4248" name="Freeform 627"/>
          <p:cNvSpPr/>
          <p:nvPr/>
        </p:nvSpPr>
        <p:spPr>
          <a:xfrm>
            <a:off x="277200" y="729000"/>
            <a:ext cx="213480" cy="85320"/>
          </a:xfrm>
          <a:custGeom>
            <a:avLst/>
            <a:gdLst/>
            <a:ahLst/>
            <a:cxnLst/>
            <a:rect l="0" t="0" r="r" b="b"/>
            <a:pathLst>
              <a:path w="593" h="237">
                <a:moveTo>
                  <a:pt x="550" y="236"/>
                </a:moveTo>
                <a:lnTo>
                  <a:pt x="0" y="17"/>
                </a:lnTo>
                <a:lnTo>
                  <a:pt x="0" y="0"/>
                </a:lnTo>
                <a:lnTo>
                  <a:pt x="592" y="236"/>
                </a:lnTo>
                <a:lnTo>
                  <a:pt x="550" y="236"/>
                </a:lnTo>
                <a:close/>
              </a:path>
            </a:pathLst>
          </a:custGeom>
          <a:solidFill>
            <a:srgbClr val="FBFBFB"/>
          </a:solidFill>
          <a:ln>
            <a:noFill/>
          </a:ln>
        </p:spPr>
      </p:sp>
      <p:sp>
        <p:nvSpPr>
          <p:cNvPr id="4249" name="Freeform 628"/>
          <p:cNvSpPr/>
          <p:nvPr/>
        </p:nvSpPr>
        <p:spPr>
          <a:xfrm>
            <a:off x="277200" y="725760"/>
            <a:ext cx="221040" cy="88560"/>
          </a:xfrm>
          <a:custGeom>
            <a:avLst/>
            <a:gdLst/>
            <a:ahLst/>
            <a:cxnLst/>
            <a:rect l="0" t="0" r="r" b="b"/>
            <a:pathLst>
              <a:path w="614" h="246">
                <a:moveTo>
                  <a:pt x="592" y="245"/>
                </a:moveTo>
                <a:lnTo>
                  <a:pt x="0" y="9"/>
                </a:lnTo>
                <a:lnTo>
                  <a:pt x="0" y="0"/>
                </a:lnTo>
                <a:lnTo>
                  <a:pt x="613" y="245"/>
                </a:lnTo>
                <a:lnTo>
                  <a:pt x="592" y="245"/>
                </a:lnTo>
                <a:close/>
              </a:path>
            </a:pathLst>
          </a:custGeom>
          <a:solidFill>
            <a:srgbClr val="FBFAFA"/>
          </a:solidFill>
          <a:ln>
            <a:noFill/>
          </a:ln>
        </p:spPr>
      </p:sp>
      <p:sp>
        <p:nvSpPr>
          <p:cNvPr id="4250" name="Freeform 629"/>
          <p:cNvSpPr/>
          <p:nvPr/>
        </p:nvSpPr>
        <p:spPr>
          <a:xfrm>
            <a:off x="277200" y="722880"/>
            <a:ext cx="228600" cy="91440"/>
          </a:xfrm>
          <a:custGeom>
            <a:avLst/>
            <a:gdLst/>
            <a:ahLst/>
            <a:cxnLst/>
            <a:rect l="0" t="0" r="r" b="b"/>
            <a:pathLst>
              <a:path w="635" h="254">
                <a:moveTo>
                  <a:pt x="613" y="253"/>
                </a:moveTo>
                <a:lnTo>
                  <a:pt x="0" y="8"/>
                </a:lnTo>
                <a:lnTo>
                  <a:pt x="0" y="0"/>
                </a:lnTo>
                <a:lnTo>
                  <a:pt x="634" y="253"/>
                </a:lnTo>
                <a:lnTo>
                  <a:pt x="613" y="253"/>
                </a:lnTo>
                <a:close/>
              </a:path>
            </a:pathLst>
          </a:custGeom>
          <a:solidFill>
            <a:srgbClr val="FBFAFA"/>
          </a:solidFill>
          <a:ln>
            <a:noFill/>
          </a:ln>
        </p:spPr>
      </p:sp>
      <p:sp>
        <p:nvSpPr>
          <p:cNvPr id="4251" name="Freeform 630"/>
          <p:cNvSpPr/>
          <p:nvPr/>
        </p:nvSpPr>
        <p:spPr>
          <a:xfrm>
            <a:off x="277200" y="716760"/>
            <a:ext cx="243720" cy="97560"/>
          </a:xfrm>
          <a:custGeom>
            <a:avLst/>
            <a:gdLst/>
            <a:ahLst/>
            <a:cxnLst/>
            <a:rect l="0" t="0" r="r" b="b"/>
            <a:pathLst>
              <a:path w="677" h="271">
                <a:moveTo>
                  <a:pt x="634" y="270"/>
                </a:moveTo>
                <a:lnTo>
                  <a:pt x="0" y="17"/>
                </a:lnTo>
                <a:lnTo>
                  <a:pt x="0" y="0"/>
                </a:lnTo>
                <a:lnTo>
                  <a:pt x="676" y="270"/>
                </a:lnTo>
                <a:lnTo>
                  <a:pt x="634" y="270"/>
                </a:lnTo>
                <a:close/>
              </a:path>
            </a:pathLst>
          </a:custGeom>
          <a:solidFill>
            <a:srgbClr val="FAFAFA"/>
          </a:solidFill>
          <a:ln>
            <a:noFill/>
          </a:ln>
        </p:spPr>
      </p:sp>
      <p:sp>
        <p:nvSpPr>
          <p:cNvPr id="4252" name="Freeform 631"/>
          <p:cNvSpPr/>
          <p:nvPr/>
        </p:nvSpPr>
        <p:spPr>
          <a:xfrm>
            <a:off x="277200" y="713880"/>
            <a:ext cx="251280" cy="100440"/>
          </a:xfrm>
          <a:custGeom>
            <a:avLst/>
            <a:gdLst/>
            <a:ahLst/>
            <a:cxnLst/>
            <a:rect l="0" t="0" r="r" b="b"/>
            <a:pathLst>
              <a:path w="698" h="279">
                <a:moveTo>
                  <a:pt x="676" y="278"/>
                </a:moveTo>
                <a:lnTo>
                  <a:pt x="0" y="8"/>
                </a:lnTo>
                <a:lnTo>
                  <a:pt x="0" y="0"/>
                </a:lnTo>
                <a:lnTo>
                  <a:pt x="697" y="278"/>
                </a:lnTo>
                <a:lnTo>
                  <a:pt x="676" y="278"/>
                </a:lnTo>
                <a:close/>
              </a:path>
            </a:pathLst>
          </a:custGeom>
          <a:solidFill>
            <a:srgbClr val="FAF9F9"/>
          </a:solidFill>
          <a:ln>
            <a:noFill/>
          </a:ln>
        </p:spPr>
      </p:sp>
      <p:sp>
        <p:nvSpPr>
          <p:cNvPr id="4253" name="Freeform 632"/>
          <p:cNvSpPr/>
          <p:nvPr/>
        </p:nvSpPr>
        <p:spPr>
          <a:xfrm>
            <a:off x="277200" y="710640"/>
            <a:ext cx="258840" cy="103680"/>
          </a:xfrm>
          <a:custGeom>
            <a:avLst/>
            <a:gdLst/>
            <a:ahLst/>
            <a:cxnLst/>
            <a:rect l="0" t="0" r="r" b="b"/>
            <a:pathLst>
              <a:path w="719" h="288">
                <a:moveTo>
                  <a:pt x="697" y="287"/>
                </a:moveTo>
                <a:lnTo>
                  <a:pt x="0" y="9"/>
                </a:lnTo>
                <a:lnTo>
                  <a:pt x="0" y="0"/>
                </a:lnTo>
                <a:lnTo>
                  <a:pt x="718" y="287"/>
                </a:lnTo>
                <a:lnTo>
                  <a:pt x="697" y="287"/>
                </a:lnTo>
                <a:close/>
              </a:path>
            </a:pathLst>
          </a:custGeom>
          <a:solidFill>
            <a:srgbClr val="FAF9F9"/>
          </a:solidFill>
          <a:ln>
            <a:noFill/>
          </a:ln>
        </p:spPr>
      </p:sp>
      <p:sp>
        <p:nvSpPr>
          <p:cNvPr id="4254" name="Freeform 633"/>
          <p:cNvSpPr/>
          <p:nvPr/>
        </p:nvSpPr>
        <p:spPr>
          <a:xfrm>
            <a:off x="277200" y="704880"/>
            <a:ext cx="274320" cy="109440"/>
          </a:xfrm>
          <a:custGeom>
            <a:avLst/>
            <a:gdLst/>
            <a:ahLst/>
            <a:cxnLst/>
            <a:rect l="0" t="0" r="r" b="b"/>
            <a:pathLst>
              <a:path w="762" h="304">
                <a:moveTo>
                  <a:pt x="718" y="303"/>
                </a:moveTo>
                <a:lnTo>
                  <a:pt x="0" y="17"/>
                </a:lnTo>
                <a:lnTo>
                  <a:pt x="0" y="0"/>
                </a:lnTo>
                <a:lnTo>
                  <a:pt x="761" y="303"/>
                </a:lnTo>
                <a:lnTo>
                  <a:pt x="718" y="303"/>
                </a:lnTo>
                <a:close/>
              </a:path>
            </a:pathLst>
          </a:custGeom>
          <a:solidFill>
            <a:srgbClr val="F9F9F9"/>
          </a:solidFill>
          <a:ln>
            <a:noFill/>
          </a:ln>
        </p:spPr>
      </p:sp>
      <p:sp>
        <p:nvSpPr>
          <p:cNvPr id="4255" name="Freeform 634"/>
          <p:cNvSpPr/>
          <p:nvPr/>
        </p:nvSpPr>
        <p:spPr>
          <a:xfrm>
            <a:off x="277200" y="701640"/>
            <a:ext cx="281880" cy="112680"/>
          </a:xfrm>
          <a:custGeom>
            <a:avLst/>
            <a:gdLst/>
            <a:ahLst/>
            <a:cxnLst/>
            <a:rect l="0" t="0" r="r" b="b"/>
            <a:pathLst>
              <a:path w="783" h="313">
                <a:moveTo>
                  <a:pt x="761" y="312"/>
                </a:moveTo>
                <a:lnTo>
                  <a:pt x="0" y="9"/>
                </a:lnTo>
                <a:lnTo>
                  <a:pt x="0" y="0"/>
                </a:lnTo>
                <a:lnTo>
                  <a:pt x="782" y="312"/>
                </a:lnTo>
                <a:lnTo>
                  <a:pt x="761" y="312"/>
                </a:lnTo>
                <a:close/>
              </a:path>
            </a:pathLst>
          </a:custGeom>
          <a:solidFill>
            <a:srgbClr val="F9F8F8"/>
          </a:solidFill>
          <a:ln>
            <a:noFill/>
          </a:ln>
        </p:spPr>
      </p:sp>
      <p:sp>
        <p:nvSpPr>
          <p:cNvPr id="4256" name="Freeform 635"/>
          <p:cNvSpPr/>
          <p:nvPr/>
        </p:nvSpPr>
        <p:spPr>
          <a:xfrm>
            <a:off x="277200" y="698760"/>
            <a:ext cx="289440" cy="115560"/>
          </a:xfrm>
          <a:custGeom>
            <a:avLst/>
            <a:gdLst/>
            <a:ahLst/>
            <a:cxnLst/>
            <a:rect l="0" t="0" r="r" b="b"/>
            <a:pathLst>
              <a:path w="804" h="321">
                <a:moveTo>
                  <a:pt x="782" y="320"/>
                </a:moveTo>
                <a:lnTo>
                  <a:pt x="0" y="8"/>
                </a:lnTo>
                <a:lnTo>
                  <a:pt x="0" y="0"/>
                </a:lnTo>
                <a:lnTo>
                  <a:pt x="803" y="320"/>
                </a:lnTo>
                <a:lnTo>
                  <a:pt x="782" y="320"/>
                </a:lnTo>
                <a:close/>
              </a:path>
            </a:pathLst>
          </a:custGeom>
          <a:solidFill>
            <a:srgbClr val="F9F8F8"/>
          </a:solidFill>
          <a:ln>
            <a:noFill/>
          </a:ln>
        </p:spPr>
      </p:sp>
      <p:sp>
        <p:nvSpPr>
          <p:cNvPr id="4257" name="Freeform 636"/>
          <p:cNvSpPr/>
          <p:nvPr/>
        </p:nvSpPr>
        <p:spPr>
          <a:xfrm>
            <a:off x="277200" y="692640"/>
            <a:ext cx="304560" cy="121680"/>
          </a:xfrm>
          <a:custGeom>
            <a:avLst/>
            <a:gdLst/>
            <a:ahLst/>
            <a:cxnLst/>
            <a:rect l="0" t="0" r="r" b="b"/>
            <a:pathLst>
              <a:path w="846" h="338">
                <a:moveTo>
                  <a:pt x="803" y="337"/>
                </a:moveTo>
                <a:lnTo>
                  <a:pt x="0" y="17"/>
                </a:lnTo>
                <a:lnTo>
                  <a:pt x="0" y="0"/>
                </a:lnTo>
                <a:lnTo>
                  <a:pt x="845" y="337"/>
                </a:lnTo>
                <a:lnTo>
                  <a:pt x="803" y="337"/>
                </a:lnTo>
                <a:close/>
              </a:path>
            </a:pathLst>
          </a:custGeom>
          <a:solidFill>
            <a:srgbClr val="F8F8F8"/>
          </a:solidFill>
          <a:ln>
            <a:noFill/>
          </a:ln>
        </p:spPr>
      </p:sp>
      <p:sp>
        <p:nvSpPr>
          <p:cNvPr id="4258" name="Freeform 637"/>
          <p:cNvSpPr/>
          <p:nvPr/>
        </p:nvSpPr>
        <p:spPr>
          <a:xfrm>
            <a:off x="277200" y="686520"/>
            <a:ext cx="319680" cy="127800"/>
          </a:xfrm>
          <a:custGeom>
            <a:avLst/>
            <a:gdLst/>
            <a:ahLst/>
            <a:cxnLst/>
            <a:rect l="0" t="0" r="r" b="b"/>
            <a:pathLst>
              <a:path w="888" h="355">
                <a:moveTo>
                  <a:pt x="845" y="354"/>
                </a:moveTo>
                <a:lnTo>
                  <a:pt x="0" y="17"/>
                </a:lnTo>
                <a:lnTo>
                  <a:pt x="0" y="0"/>
                </a:lnTo>
                <a:lnTo>
                  <a:pt x="887" y="354"/>
                </a:lnTo>
                <a:lnTo>
                  <a:pt x="845" y="354"/>
                </a:lnTo>
                <a:close/>
              </a:path>
            </a:pathLst>
          </a:custGeom>
          <a:solidFill>
            <a:srgbClr val="F8F7F7"/>
          </a:solidFill>
          <a:ln>
            <a:noFill/>
          </a:ln>
        </p:spPr>
      </p:sp>
      <p:sp>
        <p:nvSpPr>
          <p:cNvPr id="4259" name="Freeform 638"/>
          <p:cNvSpPr/>
          <p:nvPr/>
        </p:nvSpPr>
        <p:spPr>
          <a:xfrm>
            <a:off x="277200" y="683640"/>
            <a:ext cx="327240" cy="130680"/>
          </a:xfrm>
          <a:custGeom>
            <a:avLst/>
            <a:gdLst/>
            <a:ahLst/>
            <a:cxnLst/>
            <a:rect l="0" t="0" r="r" b="b"/>
            <a:pathLst>
              <a:path w="909" h="363">
                <a:moveTo>
                  <a:pt x="887" y="362"/>
                </a:moveTo>
                <a:lnTo>
                  <a:pt x="0" y="8"/>
                </a:lnTo>
                <a:lnTo>
                  <a:pt x="0" y="0"/>
                </a:lnTo>
                <a:lnTo>
                  <a:pt x="908" y="362"/>
                </a:lnTo>
                <a:lnTo>
                  <a:pt x="887" y="362"/>
                </a:lnTo>
                <a:close/>
              </a:path>
            </a:pathLst>
          </a:custGeom>
          <a:solidFill>
            <a:srgbClr val="F7F6F6"/>
          </a:solidFill>
          <a:ln>
            <a:noFill/>
          </a:ln>
        </p:spPr>
      </p:sp>
      <p:sp>
        <p:nvSpPr>
          <p:cNvPr id="4260" name="Freeform 639"/>
          <p:cNvSpPr/>
          <p:nvPr/>
        </p:nvSpPr>
        <p:spPr>
          <a:xfrm>
            <a:off x="277200" y="680400"/>
            <a:ext cx="334800" cy="133920"/>
          </a:xfrm>
          <a:custGeom>
            <a:avLst/>
            <a:gdLst/>
            <a:ahLst/>
            <a:cxnLst/>
            <a:rect l="0" t="0" r="r" b="b"/>
            <a:pathLst>
              <a:path w="930" h="372">
                <a:moveTo>
                  <a:pt x="908" y="371"/>
                </a:moveTo>
                <a:lnTo>
                  <a:pt x="0" y="9"/>
                </a:lnTo>
                <a:lnTo>
                  <a:pt x="0" y="0"/>
                </a:lnTo>
                <a:lnTo>
                  <a:pt x="929" y="371"/>
                </a:lnTo>
                <a:lnTo>
                  <a:pt x="908" y="371"/>
                </a:lnTo>
                <a:close/>
              </a:path>
            </a:pathLst>
          </a:custGeom>
          <a:solidFill>
            <a:srgbClr val="F7F6F6"/>
          </a:solidFill>
          <a:ln>
            <a:noFill/>
          </a:ln>
        </p:spPr>
      </p:sp>
      <p:sp>
        <p:nvSpPr>
          <p:cNvPr id="4261" name="Freeform 640"/>
          <p:cNvSpPr/>
          <p:nvPr/>
        </p:nvSpPr>
        <p:spPr>
          <a:xfrm>
            <a:off x="277200" y="677520"/>
            <a:ext cx="342720" cy="136800"/>
          </a:xfrm>
          <a:custGeom>
            <a:avLst/>
            <a:gdLst/>
            <a:ahLst/>
            <a:cxnLst/>
            <a:rect l="0" t="0" r="r" b="b"/>
            <a:pathLst>
              <a:path w="952" h="380">
                <a:moveTo>
                  <a:pt x="929" y="379"/>
                </a:moveTo>
                <a:lnTo>
                  <a:pt x="0" y="8"/>
                </a:lnTo>
                <a:lnTo>
                  <a:pt x="0" y="0"/>
                </a:lnTo>
                <a:lnTo>
                  <a:pt x="951" y="379"/>
                </a:lnTo>
                <a:lnTo>
                  <a:pt x="929" y="379"/>
                </a:lnTo>
                <a:close/>
              </a:path>
            </a:pathLst>
          </a:custGeom>
          <a:solidFill>
            <a:srgbClr val="F6F6F6"/>
          </a:solidFill>
          <a:ln>
            <a:noFill/>
          </a:ln>
        </p:spPr>
      </p:sp>
      <p:sp>
        <p:nvSpPr>
          <p:cNvPr id="4262" name="Freeform 641"/>
          <p:cNvSpPr/>
          <p:nvPr/>
        </p:nvSpPr>
        <p:spPr>
          <a:xfrm>
            <a:off x="277200" y="674640"/>
            <a:ext cx="350280" cy="139680"/>
          </a:xfrm>
          <a:custGeom>
            <a:avLst/>
            <a:gdLst/>
            <a:ahLst/>
            <a:cxnLst/>
            <a:rect l="0" t="0" r="r" b="b"/>
            <a:pathLst>
              <a:path w="973" h="388">
                <a:moveTo>
                  <a:pt x="951" y="387"/>
                </a:moveTo>
                <a:lnTo>
                  <a:pt x="0" y="8"/>
                </a:lnTo>
                <a:lnTo>
                  <a:pt x="0" y="0"/>
                </a:lnTo>
                <a:lnTo>
                  <a:pt x="972" y="387"/>
                </a:lnTo>
                <a:lnTo>
                  <a:pt x="951" y="387"/>
                </a:lnTo>
                <a:close/>
              </a:path>
            </a:pathLst>
          </a:custGeom>
          <a:solidFill>
            <a:srgbClr val="F6F6F6"/>
          </a:solidFill>
          <a:ln>
            <a:noFill/>
          </a:ln>
        </p:spPr>
      </p:sp>
      <p:sp>
        <p:nvSpPr>
          <p:cNvPr id="4263" name="Freeform 642"/>
          <p:cNvSpPr/>
          <p:nvPr/>
        </p:nvSpPr>
        <p:spPr>
          <a:xfrm>
            <a:off x="277200" y="668520"/>
            <a:ext cx="365400" cy="145800"/>
          </a:xfrm>
          <a:custGeom>
            <a:avLst/>
            <a:gdLst/>
            <a:ahLst/>
            <a:cxnLst/>
            <a:rect l="0" t="0" r="r" b="b"/>
            <a:pathLst>
              <a:path w="1015" h="405">
                <a:moveTo>
                  <a:pt x="972" y="404"/>
                </a:moveTo>
                <a:lnTo>
                  <a:pt x="0" y="17"/>
                </a:lnTo>
                <a:lnTo>
                  <a:pt x="0" y="0"/>
                </a:lnTo>
                <a:lnTo>
                  <a:pt x="1014" y="404"/>
                </a:lnTo>
                <a:lnTo>
                  <a:pt x="972" y="404"/>
                </a:lnTo>
                <a:close/>
              </a:path>
            </a:pathLst>
          </a:custGeom>
          <a:solidFill>
            <a:srgbClr val="F6F5F5"/>
          </a:solidFill>
          <a:ln>
            <a:noFill/>
          </a:ln>
        </p:spPr>
      </p:sp>
      <p:sp>
        <p:nvSpPr>
          <p:cNvPr id="4264" name="Freeform 643"/>
          <p:cNvSpPr/>
          <p:nvPr/>
        </p:nvSpPr>
        <p:spPr>
          <a:xfrm>
            <a:off x="277200" y="665280"/>
            <a:ext cx="372960" cy="149040"/>
          </a:xfrm>
          <a:custGeom>
            <a:avLst/>
            <a:gdLst/>
            <a:ahLst/>
            <a:cxnLst/>
            <a:rect l="0" t="0" r="r" b="b"/>
            <a:pathLst>
              <a:path w="1036" h="414">
                <a:moveTo>
                  <a:pt x="1014" y="413"/>
                </a:moveTo>
                <a:lnTo>
                  <a:pt x="0" y="10"/>
                </a:lnTo>
                <a:lnTo>
                  <a:pt x="0" y="0"/>
                </a:lnTo>
                <a:lnTo>
                  <a:pt x="1035" y="413"/>
                </a:lnTo>
                <a:lnTo>
                  <a:pt x="1014" y="413"/>
                </a:lnTo>
                <a:close/>
              </a:path>
            </a:pathLst>
          </a:custGeom>
          <a:solidFill>
            <a:srgbClr val="F5F4F4"/>
          </a:solidFill>
          <a:ln>
            <a:noFill/>
          </a:ln>
        </p:spPr>
      </p:sp>
      <p:sp>
        <p:nvSpPr>
          <p:cNvPr id="4265" name="Freeform 644"/>
          <p:cNvSpPr/>
          <p:nvPr/>
        </p:nvSpPr>
        <p:spPr>
          <a:xfrm>
            <a:off x="277200" y="662400"/>
            <a:ext cx="380520" cy="151920"/>
          </a:xfrm>
          <a:custGeom>
            <a:avLst/>
            <a:gdLst/>
            <a:ahLst/>
            <a:cxnLst/>
            <a:rect l="0" t="0" r="r" b="b"/>
            <a:pathLst>
              <a:path w="1057" h="422">
                <a:moveTo>
                  <a:pt x="1035" y="421"/>
                </a:moveTo>
                <a:lnTo>
                  <a:pt x="0" y="8"/>
                </a:lnTo>
                <a:lnTo>
                  <a:pt x="0" y="0"/>
                </a:lnTo>
                <a:lnTo>
                  <a:pt x="1056" y="421"/>
                </a:lnTo>
                <a:lnTo>
                  <a:pt x="1035" y="421"/>
                </a:lnTo>
                <a:close/>
              </a:path>
            </a:pathLst>
          </a:custGeom>
          <a:solidFill>
            <a:srgbClr val="F5F4F4"/>
          </a:solidFill>
          <a:ln>
            <a:noFill/>
          </a:ln>
        </p:spPr>
      </p:sp>
      <p:sp>
        <p:nvSpPr>
          <p:cNvPr id="4266" name="Freeform 645"/>
          <p:cNvSpPr/>
          <p:nvPr/>
        </p:nvSpPr>
        <p:spPr>
          <a:xfrm>
            <a:off x="277200" y="659520"/>
            <a:ext cx="388080" cy="154800"/>
          </a:xfrm>
          <a:custGeom>
            <a:avLst/>
            <a:gdLst/>
            <a:ahLst/>
            <a:cxnLst/>
            <a:rect l="0" t="0" r="r" b="b"/>
            <a:pathLst>
              <a:path w="1078" h="430">
                <a:moveTo>
                  <a:pt x="1056" y="429"/>
                </a:moveTo>
                <a:lnTo>
                  <a:pt x="0" y="8"/>
                </a:lnTo>
                <a:lnTo>
                  <a:pt x="0" y="0"/>
                </a:lnTo>
                <a:lnTo>
                  <a:pt x="1077" y="429"/>
                </a:lnTo>
                <a:lnTo>
                  <a:pt x="1056" y="429"/>
                </a:lnTo>
                <a:close/>
              </a:path>
            </a:pathLst>
          </a:custGeom>
          <a:solidFill>
            <a:srgbClr val="F4F4F4"/>
          </a:solidFill>
          <a:ln>
            <a:noFill/>
          </a:ln>
        </p:spPr>
      </p:sp>
      <p:sp>
        <p:nvSpPr>
          <p:cNvPr id="4267" name="Freeform 646"/>
          <p:cNvSpPr/>
          <p:nvPr/>
        </p:nvSpPr>
        <p:spPr>
          <a:xfrm>
            <a:off x="277200" y="656280"/>
            <a:ext cx="395640" cy="158040"/>
          </a:xfrm>
          <a:custGeom>
            <a:avLst/>
            <a:gdLst/>
            <a:ahLst/>
            <a:cxnLst/>
            <a:rect l="0" t="0" r="r" b="b"/>
            <a:pathLst>
              <a:path w="1099" h="439">
                <a:moveTo>
                  <a:pt x="1077" y="438"/>
                </a:moveTo>
                <a:lnTo>
                  <a:pt x="0" y="9"/>
                </a:lnTo>
                <a:lnTo>
                  <a:pt x="0" y="0"/>
                </a:lnTo>
                <a:lnTo>
                  <a:pt x="1098" y="438"/>
                </a:lnTo>
                <a:lnTo>
                  <a:pt x="1077" y="438"/>
                </a:lnTo>
                <a:close/>
              </a:path>
            </a:pathLst>
          </a:custGeom>
          <a:solidFill>
            <a:srgbClr val="F4F4F4"/>
          </a:solidFill>
          <a:ln>
            <a:noFill/>
          </a:ln>
        </p:spPr>
      </p:sp>
      <p:sp>
        <p:nvSpPr>
          <p:cNvPr id="4268" name="Freeform 647"/>
          <p:cNvSpPr/>
          <p:nvPr/>
        </p:nvSpPr>
        <p:spPr>
          <a:xfrm>
            <a:off x="277200" y="650160"/>
            <a:ext cx="410760" cy="164160"/>
          </a:xfrm>
          <a:custGeom>
            <a:avLst/>
            <a:gdLst/>
            <a:ahLst/>
            <a:cxnLst/>
            <a:rect l="0" t="0" r="r" b="b"/>
            <a:pathLst>
              <a:path w="1141" h="456">
                <a:moveTo>
                  <a:pt x="1098" y="455"/>
                </a:moveTo>
                <a:lnTo>
                  <a:pt x="0" y="17"/>
                </a:lnTo>
                <a:lnTo>
                  <a:pt x="0" y="0"/>
                </a:lnTo>
                <a:lnTo>
                  <a:pt x="1140" y="455"/>
                </a:lnTo>
                <a:lnTo>
                  <a:pt x="1098" y="455"/>
                </a:lnTo>
                <a:close/>
              </a:path>
            </a:pathLst>
          </a:custGeom>
          <a:solidFill>
            <a:srgbClr val="F4F3F3"/>
          </a:solidFill>
          <a:ln>
            <a:noFill/>
          </a:ln>
        </p:spPr>
      </p:sp>
      <p:sp>
        <p:nvSpPr>
          <p:cNvPr id="4269" name="Freeform 648"/>
          <p:cNvSpPr/>
          <p:nvPr/>
        </p:nvSpPr>
        <p:spPr>
          <a:xfrm>
            <a:off x="277200" y="647280"/>
            <a:ext cx="418680" cy="167040"/>
          </a:xfrm>
          <a:custGeom>
            <a:avLst/>
            <a:gdLst/>
            <a:ahLst/>
            <a:cxnLst/>
            <a:rect l="0" t="0" r="r" b="b"/>
            <a:pathLst>
              <a:path w="1163" h="464">
                <a:moveTo>
                  <a:pt x="1140" y="463"/>
                </a:moveTo>
                <a:lnTo>
                  <a:pt x="0" y="8"/>
                </a:lnTo>
                <a:lnTo>
                  <a:pt x="0" y="0"/>
                </a:lnTo>
                <a:lnTo>
                  <a:pt x="1162" y="463"/>
                </a:lnTo>
                <a:lnTo>
                  <a:pt x="1140" y="463"/>
                </a:lnTo>
                <a:close/>
              </a:path>
            </a:pathLst>
          </a:custGeom>
          <a:solidFill>
            <a:srgbClr val="F3F2F2"/>
          </a:solidFill>
          <a:ln>
            <a:noFill/>
          </a:ln>
        </p:spPr>
      </p:sp>
      <p:sp>
        <p:nvSpPr>
          <p:cNvPr id="4270" name="Freeform 649"/>
          <p:cNvSpPr/>
          <p:nvPr/>
        </p:nvSpPr>
        <p:spPr>
          <a:xfrm>
            <a:off x="277200" y="644400"/>
            <a:ext cx="426240" cy="169920"/>
          </a:xfrm>
          <a:custGeom>
            <a:avLst/>
            <a:gdLst/>
            <a:ahLst/>
            <a:cxnLst/>
            <a:rect l="0" t="0" r="r" b="b"/>
            <a:pathLst>
              <a:path w="1184" h="472">
                <a:moveTo>
                  <a:pt x="1162" y="471"/>
                </a:moveTo>
                <a:lnTo>
                  <a:pt x="0" y="8"/>
                </a:lnTo>
                <a:lnTo>
                  <a:pt x="0" y="0"/>
                </a:lnTo>
                <a:lnTo>
                  <a:pt x="1183" y="471"/>
                </a:lnTo>
                <a:lnTo>
                  <a:pt x="1162" y="471"/>
                </a:lnTo>
                <a:close/>
              </a:path>
            </a:pathLst>
          </a:custGeom>
          <a:solidFill>
            <a:srgbClr val="F3F2F2"/>
          </a:solidFill>
          <a:ln>
            <a:noFill/>
          </a:ln>
        </p:spPr>
      </p:sp>
      <p:sp>
        <p:nvSpPr>
          <p:cNvPr id="4271" name="Freeform 650"/>
          <p:cNvSpPr/>
          <p:nvPr/>
        </p:nvSpPr>
        <p:spPr>
          <a:xfrm>
            <a:off x="277200" y="641160"/>
            <a:ext cx="433800" cy="173160"/>
          </a:xfrm>
          <a:custGeom>
            <a:avLst/>
            <a:gdLst/>
            <a:ahLst/>
            <a:cxnLst/>
            <a:rect l="0" t="0" r="r" b="b"/>
            <a:pathLst>
              <a:path w="1205" h="481">
                <a:moveTo>
                  <a:pt x="1183" y="480"/>
                </a:moveTo>
                <a:lnTo>
                  <a:pt x="0" y="9"/>
                </a:lnTo>
                <a:lnTo>
                  <a:pt x="0" y="0"/>
                </a:lnTo>
                <a:lnTo>
                  <a:pt x="1204" y="480"/>
                </a:lnTo>
                <a:lnTo>
                  <a:pt x="1183" y="480"/>
                </a:lnTo>
                <a:close/>
              </a:path>
            </a:pathLst>
          </a:custGeom>
          <a:solidFill>
            <a:srgbClr val="F2F1F1"/>
          </a:solidFill>
          <a:ln>
            <a:noFill/>
          </a:ln>
        </p:spPr>
      </p:sp>
      <p:sp>
        <p:nvSpPr>
          <p:cNvPr id="4272" name="Freeform 651"/>
          <p:cNvSpPr/>
          <p:nvPr/>
        </p:nvSpPr>
        <p:spPr>
          <a:xfrm>
            <a:off x="277200" y="638280"/>
            <a:ext cx="441360" cy="176040"/>
          </a:xfrm>
          <a:custGeom>
            <a:avLst/>
            <a:gdLst/>
            <a:ahLst/>
            <a:cxnLst/>
            <a:rect l="0" t="0" r="r" b="b"/>
            <a:pathLst>
              <a:path w="1226" h="489">
                <a:moveTo>
                  <a:pt x="1204" y="488"/>
                </a:moveTo>
                <a:lnTo>
                  <a:pt x="0" y="8"/>
                </a:lnTo>
                <a:lnTo>
                  <a:pt x="0" y="0"/>
                </a:lnTo>
                <a:lnTo>
                  <a:pt x="1225" y="488"/>
                </a:lnTo>
                <a:lnTo>
                  <a:pt x="1204" y="488"/>
                </a:lnTo>
                <a:close/>
              </a:path>
            </a:pathLst>
          </a:custGeom>
          <a:solidFill>
            <a:srgbClr val="F2F1F1"/>
          </a:solidFill>
          <a:ln>
            <a:noFill/>
          </a:ln>
        </p:spPr>
      </p:sp>
      <p:sp>
        <p:nvSpPr>
          <p:cNvPr id="4273" name="Freeform 652"/>
          <p:cNvSpPr/>
          <p:nvPr/>
        </p:nvSpPr>
        <p:spPr>
          <a:xfrm>
            <a:off x="277200" y="635040"/>
            <a:ext cx="448920" cy="179280"/>
          </a:xfrm>
          <a:custGeom>
            <a:avLst/>
            <a:gdLst/>
            <a:ahLst/>
            <a:cxnLst/>
            <a:rect l="0" t="0" r="r" b="b"/>
            <a:pathLst>
              <a:path w="1247" h="498">
                <a:moveTo>
                  <a:pt x="1225" y="497"/>
                </a:moveTo>
                <a:lnTo>
                  <a:pt x="0" y="9"/>
                </a:lnTo>
                <a:lnTo>
                  <a:pt x="0" y="0"/>
                </a:lnTo>
                <a:lnTo>
                  <a:pt x="1246" y="497"/>
                </a:lnTo>
                <a:lnTo>
                  <a:pt x="1225" y="497"/>
                </a:lnTo>
                <a:close/>
              </a:path>
            </a:pathLst>
          </a:custGeom>
          <a:solidFill>
            <a:srgbClr val="F1F0F0"/>
          </a:solidFill>
          <a:ln>
            <a:noFill/>
          </a:ln>
        </p:spPr>
      </p:sp>
      <p:sp>
        <p:nvSpPr>
          <p:cNvPr id="4274" name="Freeform 653"/>
          <p:cNvSpPr/>
          <p:nvPr/>
        </p:nvSpPr>
        <p:spPr>
          <a:xfrm>
            <a:off x="277200" y="632160"/>
            <a:ext cx="456480" cy="182160"/>
          </a:xfrm>
          <a:custGeom>
            <a:avLst/>
            <a:gdLst/>
            <a:ahLst/>
            <a:cxnLst/>
            <a:rect l="0" t="0" r="r" b="b"/>
            <a:pathLst>
              <a:path w="1268" h="506">
                <a:moveTo>
                  <a:pt x="1246" y="505"/>
                </a:moveTo>
                <a:lnTo>
                  <a:pt x="0" y="9"/>
                </a:lnTo>
                <a:lnTo>
                  <a:pt x="0" y="0"/>
                </a:lnTo>
                <a:lnTo>
                  <a:pt x="1267" y="505"/>
                </a:lnTo>
                <a:lnTo>
                  <a:pt x="1246" y="505"/>
                </a:lnTo>
                <a:close/>
              </a:path>
            </a:pathLst>
          </a:custGeom>
          <a:solidFill>
            <a:srgbClr val="F1F0F0"/>
          </a:solidFill>
          <a:ln>
            <a:noFill/>
          </a:ln>
        </p:spPr>
      </p:sp>
      <p:sp>
        <p:nvSpPr>
          <p:cNvPr id="4275" name="Freeform 654"/>
          <p:cNvSpPr/>
          <p:nvPr/>
        </p:nvSpPr>
        <p:spPr>
          <a:xfrm>
            <a:off x="277200" y="629280"/>
            <a:ext cx="464040" cy="185040"/>
          </a:xfrm>
          <a:custGeom>
            <a:avLst/>
            <a:gdLst/>
            <a:ahLst/>
            <a:cxnLst/>
            <a:rect l="0" t="0" r="r" b="b"/>
            <a:pathLst>
              <a:path w="1289" h="514">
                <a:moveTo>
                  <a:pt x="1267" y="513"/>
                </a:moveTo>
                <a:lnTo>
                  <a:pt x="0" y="8"/>
                </a:lnTo>
                <a:lnTo>
                  <a:pt x="0" y="0"/>
                </a:lnTo>
                <a:lnTo>
                  <a:pt x="1288" y="513"/>
                </a:lnTo>
                <a:lnTo>
                  <a:pt x="1267" y="513"/>
                </a:lnTo>
                <a:close/>
              </a:path>
            </a:pathLst>
          </a:custGeom>
          <a:solidFill>
            <a:srgbClr val="F0EFEF"/>
          </a:solidFill>
          <a:ln>
            <a:noFill/>
          </a:ln>
        </p:spPr>
      </p:sp>
      <p:sp>
        <p:nvSpPr>
          <p:cNvPr id="4276" name="Freeform 655"/>
          <p:cNvSpPr/>
          <p:nvPr/>
        </p:nvSpPr>
        <p:spPr>
          <a:xfrm>
            <a:off x="277200" y="626040"/>
            <a:ext cx="471600" cy="188280"/>
          </a:xfrm>
          <a:custGeom>
            <a:avLst/>
            <a:gdLst/>
            <a:ahLst/>
            <a:cxnLst/>
            <a:rect l="0" t="0" r="r" b="b"/>
            <a:pathLst>
              <a:path w="1310" h="523">
                <a:moveTo>
                  <a:pt x="1288" y="522"/>
                </a:moveTo>
                <a:lnTo>
                  <a:pt x="0" y="9"/>
                </a:lnTo>
                <a:lnTo>
                  <a:pt x="0" y="0"/>
                </a:lnTo>
                <a:lnTo>
                  <a:pt x="1309" y="522"/>
                </a:lnTo>
                <a:lnTo>
                  <a:pt x="1288" y="522"/>
                </a:lnTo>
                <a:close/>
              </a:path>
            </a:pathLst>
          </a:custGeom>
          <a:solidFill>
            <a:srgbClr val="F0EFEF"/>
          </a:solidFill>
          <a:ln>
            <a:noFill/>
          </a:ln>
        </p:spPr>
      </p:sp>
      <p:sp>
        <p:nvSpPr>
          <p:cNvPr id="4277" name="Freeform 656"/>
          <p:cNvSpPr/>
          <p:nvPr/>
        </p:nvSpPr>
        <p:spPr>
          <a:xfrm>
            <a:off x="277200" y="623160"/>
            <a:ext cx="479160" cy="191160"/>
          </a:xfrm>
          <a:custGeom>
            <a:avLst/>
            <a:gdLst/>
            <a:ahLst/>
            <a:cxnLst/>
            <a:rect l="0" t="0" r="r" b="b"/>
            <a:pathLst>
              <a:path w="1331" h="531">
                <a:moveTo>
                  <a:pt x="1309" y="530"/>
                </a:moveTo>
                <a:lnTo>
                  <a:pt x="0" y="8"/>
                </a:lnTo>
                <a:lnTo>
                  <a:pt x="0" y="0"/>
                </a:lnTo>
                <a:lnTo>
                  <a:pt x="1330" y="530"/>
                </a:lnTo>
                <a:lnTo>
                  <a:pt x="1309" y="530"/>
                </a:lnTo>
                <a:close/>
              </a:path>
            </a:pathLst>
          </a:custGeom>
          <a:solidFill>
            <a:srgbClr val="EFEEEE"/>
          </a:solidFill>
          <a:ln>
            <a:noFill/>
          </a:ln>
        </p:spPr>
      </p:sp>
      <p:sp>
        <p:nvSpPr>
          <p:cNvPr id="4278" name="Freeform 657"/>
          <p:cNvSpPr/>
          <p:nvPr/>
        </p:nvSpPr>
        <p:spPr>
          <a:xfrm>
            <a:off x="277200" y="619920"/>
            <a:ext cx="486720" cy="194400"/>
          </a:xfrm>
          <a:custGeom>
            <a:avLst/>
            <a:gdLst/>
            <a:ahLst/>
            <a:cxnLst/>
            <a:rect l="0" t="0" r="r" b="b"/>
            <a:pathLst>
              <a:path w="1352" h="540">
                <a:moveTo>
                  <a:pt x="1330" y="539"/>
                </a:moveTo>
                <a:lnTo>
                  <a:pt x="0" y="9"/>
                </a:lnTo>
                <a:lnTo>
                  <a:pt x="0" y="0"/>
                </a:lnTo>
                <a:lnTo>
                  <a:pt x="1351" y="539"/>
                </a:lnTo>
                <a:lnTo>
                  <a:pt x="1330" y="539"/>
                </a:lnTo>
                <a:close/>
              </a:path>
            </a:pathLst>
          </a:custGeom>
          <a:solidFill>
            <a:srgbClr val="EFEEEE"/>
          </a:solidFill>
          <a:ln>
            <a:noFill/>
          </a:ln>
        </p:spPr>
      </p:sp>
      <p:sp>
        <p:nvSpPr>
          <p:cNvPr id="4279" name="Freeform 658"/>
          <p:cNvSpPr/>
          <p:nvPr/>
        </p:nvSpPr>
        <p:spPr>
          <a:xfrm>
            <a:off x="277200" y="617040"/>
            <a:ext cx="494640" cy="197280"/>
          </a:xfrm>
          <a:custGeom>
            <a:avLst/>
            <a:gdLst/>
            <a:ahLst/>
            <a:cxnLst/>
            <a:rect l="0" t="0" r="r" b="b"/>
            <a:pathLst>
              <a:path w="1374" h="548">
                <a:moveTo>
                  <a:pt x="1351" y="547"/>
                </a:moveTo>
                <a:lnTo>
                  <a:pt x="0" y="8"/>
                </a:lnTo>
                <a:lnTo>
                  <a:pt x="0" y="0"/>
                </a:lnTo>
                <a:lnTo>
                  <a:pt x="1373" y="547"/>
                </a:lnTo>
                <a:lnTo>
                  <a:pt x="1351" y="547"/>
                </a:lnTo>
                <a:close/>
              </a:path>
            </a:pathLst>
          </a:custGeom>
          <a:solidFill>
            <a:srgbClr val="EFEEED"/>
          </a:solidFill>
          <a:ln>
            <a:noFill/>
          </a:ln>
        </p:spPr>
      </p:sp>
      <p:sp>
        <p:nvSpPr>
          <p:cNvPr id="4280" name="Freeform 659"/>
          <p:cNvSpPr/>
          <p:nvPr/>
        </p:nvSpPr>
        <p:spPr>
          <a:xfrm>
            <a:off x="277200" y="614160"/>
            <a:ext cx="502200" cy="200160"/>
          </a:xfrm>
          <a:custGeom>
            <a:avLst/>
            <a:gdLst/>
            <a:ahLst/>
            <a:cxnLst/>
            <a:rect l="0" t="0" r="r" b="b"/>
            <a:pathLst>
              <a:path w="1395" h="556">
                <a:moveTo>
                  <a:pt x="1373" y="555"/>
                </a:moveTo>
                <a:lnTo>
                  <a:pt x="0" y="8"/>
                </a:lnTo>
                <a:lnTo>
                  <a:pt x="0" y="0"/>
                </a:lnTo>
                <a:lnTo>
                  <a:pt x="1394" y="555"/>
                </a:lnTo>
                <a:lnTo>
                  <a:pt x="1373" y="555"/>
                </a:lnTo>
                <a:close/>
              </a:path>
            </a:pathLst>
          </a:custGeom>
          <a:solidFill>
            <a:srgbClr val="EFEEED"/>
          </a:solidFill>
          <a:ln>
            <a:noFill/>
          </a:ln>
        </p:spPr>
      </p:sp>
      <p:sp>
        <p:nvSpPr>
          <p:cNvPr id="4281" name="Freeform 660"/>
          <p:cNvSpPr/>
          <p:nvPr/>
        </p:nvSpPr>
        <p:spPr>
          <a:xfrm>
            <a:off x="277200" y="610920"/>
            <a:ext cx="509760" cy="203400"/>
          </a:xfrm>
          <a:custGeom>
            <a:avLst/>
            <a:gdLst/>
            <a:ahLst/>
            <a:cxnLst/>
            <a:rect l="0" t="0" r="r" b="b"/>
            <a:pathLst>
              <a:path w="1416" h="565">
                <a:moveTo>
                  <a:pt x="1394" y="564"/>
                </a:moveTo>
                <a:lnTo>
                  <a:pt x="0" y="9"/>
                </a:lnTo>
                <a:lnTo>
                  <a:pt x="0" y="0"/>
                </a:lnTo>
                <a:lnTo>
                  <a:pt x="1415" y="564"/>
                </a:lnTo>
                <a:lnTo>
                  <a:pt x="1394" y="564"/>
                </a:lnTo>
                <a:close/>
              </a:path>
            </a:pathLst>
          </a:custGeom>
          <a:solidFill>
            <a:srgbClr val="EEEDEC"/>
          </a:solidFill>
          <a:ln>
            <a:noFill/>
          </a:ln>
        </p:spPr>
      </p:sp>
      <p:sp>
        <p:nvSpPr>
          <p:cNvPr id="4282" name="Freeform 661"/>
          <p:cNvSpPr/>
          <p:nvPr/>
        </p:nvSpPr>
        <p:spPr>
          <a:xfrm>
            <a:off x="277200" y="608040"/>
            <a:ext cx="517320" cy="206280"/>
          </a:xfrm>
          <a:custGeom>
            <a:avLst/>
            <a:gdLst/>
            <a:ahLst/>
            <a:cxnLst/>
            <a:rect l="0" t="0" r="r" b="b"/>
            <a:pathLst>
              <a:path w="1437" h="573">
                <a:moveTo>
                  <a:pt x="1415" y="572"/>
                </a:moveTo>
                <a:lnTo>
                  <a:pt x="0" y="8"/>
                </a:lnTo>
                <a:lnTo>
                  <a:pt x="0" y="0"/>
                </a:lnTo>
                <a:lnTo>
                  <a:pt x="1436" y="572"/>
                </a:lnTo>
                <a:lnTo>
                  <a:pt x="1415" y="572"/>
                </a:lnTo>
                <a:close/>
              </a:path>
            </a:pathLst>
          </a:custGeom>
          <a:solidFill>
            <a:srgbClr val="EEECEC"/>
          </a:solidFill>
          <a:ln>
            <a:noFill/>
          </a:ln>
        </p:spPr>
      </p:sp>
      <p:sp>
        <p:nvSpPr>
          <p:cNvPr id="4283" name="Freeform 662"/>
          <p:cNvSpPr/>
          <p:nvPr/>
        </p:nvSpPr>
        <p:spPr>
          <a:xfrm>
            <a:off x="277200" y="604800"/>
            <a:ext cx="524880" cy="209520"/>
          </a:xfrm>
          <a:custGeom>
            <a:avLst/>
            <a:gdLst/>
            <a:ahLst/>
            <a:cxnLst/>
            <a:rect l="0" t="0" r="r" b="b"/>
            <a:pathLst>
              <a:path w="1458" h="582">
                <a:moveTo>
                  <a:pt x="1436" y="581"/>
                </a:moveTo>
                <a:lnTo>
                  <a:pt x="0" y="9"/>
                </a:lnTo>
                <a:lnTo>
                  <a:pt x="0" y="0"/>
                </a:lnTo>
                <a:lnTo>
                  <a:pt x="1457" y="581"/>
                </a:lnTo>
                <a:lnTo>
                  <a:pt x="1436" y="581"/>
                </a:lnTo>
                <a:close/>
              </a:path>
            </a:pathLst>
          </a:custGeom>
          <a:solidFill>
            <a:srgbClr val="EDEBEB"/>
          </a:solidFill>
          <a:ln>
            <a:noFill/>
          </a:ln>
        </p:spPr>
      </p:sp>
      <p:sp>
        <p:nvSpPr>
          <p:cNvPr id="4284" name="Freeform 663"/>
          <p:cNvSpPr/>
          <p:nvPr/>
        </p:nvSpPr>
        <p:spPr>
          <a:xfrm>
            <a:off x="277200" y="601920"/>
            <a:ext cx="532440" cy="212400"/>
          </a:xfrm>
          <a:custGeom>
            <a:avLst/>
            <a:gdLst/>
            <a:ahLst/>
            <a:cxnLst/>
            <a:rect l="0" t="0" r="r" b="b"/>
            <a:pathLst>
              <a:path w="1479" h="590">
                <a:moveTo>
                  <a:pt x="1457" y="589"/>
                </a:moveTo>
                <a:lnTo>
                  <a:pt x="0" y="8"/>
                </a:lnTo>
                <a:lnTo>
                  <a:pt x="0" y="0"/>
                </a:lnTo>
                <a:lnTo>
                  <a:pt x="1478" y="589"/>
                </a:lnTo>
                <a:lnTo>
                  <a:pt x="1457" y="589"/>
                </a:lnTo>
                <a:close/>
              </a:path>
            </a:pathLst>
          </a:custGeom>
          <a:solidFill>
            <a:srgbClr val="EDEBEB"/>
          </a:solidFill>
          <a:ln>
            <a:noFill/>
          </a:ln>
        </p:spPr>
      </p:sp>
      <p:sp>
        <p:nvSpPr>
          <p:cNvPr id="4285" name="Freeform 664"/>
          <p:cNvSpPr/>
          <p:nvPr/>
        </p:nvSpPr>
        <p:spPr>
          <a:xfrm>
            <a:off x="277200" y="599040"/>
            <a:ext cx="540000" cy="215280"/>
          </a:xfrm>
          <a:custGeom>
            <a:avLst/>
            <a:gdLst/>
            <a:ahLst/>
            <a:cxnLst/>
            <a:rect l="0" t="0" r="r" b="b"/>
            <a:pathLst>
              <a:path w="1500" h="598">
                <a:moveTo>
                  <a:pt x="1478" y="597"/>
                </a:moveTo>
                <a:lnTo>
                  <a:pt x="0" y="8"/>
                </a:lnTo>
                <a:lnTo>
                  <a:pt x="0" y="0"/>
                </a:lnTo>
                <a:lnTo>
                  <a:pt x="1499" y="597"/>
                </a:lnTo>
                <a:lnTo>
                  <a:pt x="1478" y="597"/>
                </a:lnTo>
                <a:close/>
              </a:path>
            </a:pathLst>
          </a:custGeom>
          <a:solidFill>
            <a:srgbClr val="ECEAEA"/>
          </a:solidFill>
          <a:ln>
            <a:noFill/>
          </a:ln>
        </p:spPr>
      </p:sp>
      <p:sp>
        <p:nvSpPr>
          <p:cNvPr id="4286" name="Freeform 665"/>
          <p:cNvSpPr/>
          <p:nvPr/>
        </p:nvSpPr>
        <p:spPr>
          <a:xfrm>
            <a:off x="277200" y="595800"/>
            <a:ext cx="547560" cy="218520"/>
          </a:xfrm>
          <a:custGeom>
            <a:avLst/>
            <a:gdLst/>
            <a:ahLst/>
            <a:cxnLst/>
            <a:rect l="0" t="0" r="r" b="b"/>
            <a:pathLst>
              <a:path w="1521" h="607">
                <a:moveTo>
                  <a:pt x="1498" y="606"/>
                </a:moveTo>
                <a:lnTo>
                  <a:pt x="0" y="9"/>
                </a:lnTo>
                <a:lnTo>
                  <a:pt x="0" y="0"/>
                </a:lnTo>
                <a:lnTo>
                  <a:pt x="1520" y="606"/>
                </a:lnTo>
                <a:lnTo>
                  <a:pt x="1498" y="606"/>
                </a:lnTo>
                <a:close/>
              </a:path>
            </a:pathLst>
          </a:custGeom>
          <a:solidFill>
            <a:srgbClr val="ECEAEA"/>
          </a:solidFill>
          <a:ln>
            <a:noFill/>
          </a:ln>
        </p:spPr>
      </p:sp>
      <p:sp>
        <p:nvSpPr>
          <p:cNvPr id="4287" name="Freeform 666"/>
          <p:cNvSpPr/>
          <p:nvPr/>
        </p:nvSpPr>
        <p:spPr>
          <a:xfrm>
            <a:off x="277200" y="592920"/>
            <a:ext cx="555480" cy="221400"/>
          </a:xfrm>
          <a:custGeom>
            <a:avLst/>
            <a:gdLst/>
            <a:ahLst/>
            <a:cxnLst/>
            <a:rect l="0" t="0" r="r" b="b"/>
            <a:pathLst>
              <a:path w="1543" h="615">
                <a:moveTo>
                  <a:pt x="1520" y="614"/>
                </a:moveTo>
                <a:lnTo>
                  <a:pt x="0" y="8"/>
                </a:lnTo>
                <a:lnTo>
                  <a:pt x="0" y="0"/>
                </a:lnTo>
                <a:lnTo>
                  <a:pt x="1542" y="614"/>
                </a:lnTo>
                <a:lnTo>
                  <a:pt x="1520" y="614"/>
                </a:lnTo>
                <a:close/>
              </a:path>
            </a:pathLst>
          </a:custGeom>
          <a:solidFill>
            <a:srgbClr val="EBE9E9"/>
          </a:solidFill>
          <a:ln>
            <a:noFill/>
          </a:ln>
        </p:spPr>
      </p:sp>
      <p:sp>
        <p:nvSpPr>
          <p:cNvPr id="4288" name="Freeform 667"/>
          <p:cNvSpPr/>
          <p:nvPr/>
        </p:nvSpPr>
        <p:spPr>
          <a:xfrm>
            <a:off x="277200" y="589680"/>
            <a:ext cx="562680" cy="224640"/>
          </a:xfrm>
          <a:custGeom>
            <a:avLst/>
            <a:gdLst/>
            <a:ahLst/>
            <a:cxnLst/>
            <a:rect l="0" t="0" r="r" b="b"/>
            <a:pathLst>
              <a:path w="1563" h="624">
                <a:moveTo>
                  <a:pt x="1541" y="623"/>
                </a:moveTo>
                <a:lnTo>
                  <a:pt x="0" y="9"/>
                </a:lnTo>
                <a:lnTo>
                  <a:pt x="0" y="0"/>
                </a:lnTo>
                <a:lnTo>
                  <a:pt x="1562" y="623"/>
                </a:lnTo>
                <a:lnTo>
                  <a:pt x="1541" y="623"/>
                </a:lnTo>
                <a:close/>
              </a:path>
            </a:pathLst>
          </a:custGeom>
          <a:solidFill>
            <a:srgbClr val="EBE9E9"/>
          </a:solidFill>
          <a:ln>
            <a:noFill/>
          </a:ln>
        </p:spPr>
      </p:sp>
      <p:sp>
        <p:nvSpPr>
          <p:cNvPr id="4289" name="Freeform 668"/>
          <p:cNvSpPr/>
          <p:nvPr/>
        </p:nvSpPr>
        <p:spPr>
          <a:xfrm>
            <a:off x="277200" y="586800"/>
            <a:ext cx="570600" cy="227520"/>
          </a:xfrm>
          <a:custGeom>
            <a:avLst/>
            <a:gdLst/>
            <a:ahLst/>
            <a:cxnLst/>
            <a:rect l="0" t="0" r="r" b="b"/>
            <a:pathLst>
              <a:path w="1585" h="632">
                <a:moveTo>
                  <a:pt x="1562" y="631"/>
                </a:moveTo>
                <a:lnTo>
                  <a:pt x="0" y="8"/>
                </a:lnTo>
                <a:lnTo>
                  <a:pt x="0" y="0"/>
                </a:lnTo>
                <a:lnTo>
                  <a:pt x="1584" y="631"/>
                </a:lnTo>
                <a:lnTo>
                  <a:pt x="1562" y="631"/>
                </a:lnTo>
                <a:close/>
              </a:path>
            </a:pathLst>
          </a:custGeom>
          <a:solidFill>
            <a:srgbClr val="EAE8E8"/>
          </a:solidFill>
          <a:ln>
            <a:noFill/>
          </a:ln>
        </p:spPr>
      </p:sp>
      <p:sp>
        <p:nvSpPr>
          <p:cNvPr id="4290" name="Freeform 669"/>
          <p:cNvSpPr/>
          <p:nvPr/>
        </p:nvSpPr>
        <p:spPr>
          <a:xfrm>
            <a:off x="277200" y="583920"/>
            <a:ext cx="578160" cy="230400"/>
          </a:xfrm>
          <a:custGeom>
            <a:avLst/>
            <a:gdLst/>
            <a:ahLst/>
            <a:cxnLst/>
            <a:rect l="0" t="0" r="r" b="b"/>
            <a:pathLst>
              <a:path w="1606" h="640">
                <a:moveTo>
                  <a:pt x="1584" y="639"/>
                </a:moveTo>
                <a:lnTo>
                  <a:pt x="0" y="8"/>
                </a:lnTo>
                <a:lnTo>
                  <a:pt x="0" y="0"/>
                </a:lnTo>
                <a:lnTo>
                  <a:pt x="1605" y="639"/>
                </a:lnTo>
                <a:lnTo>
                  <a:pt x="1584" y="639"/>
                </a:lnTo>
                <a:close/>
              </a:path>
            </a:pathLst>
          </a:custGeom>
          <a:solidFill>
            <a:srgbClr val="E9E8E8"/>
          </a:solidFill>
          <a:ln>
            <a:noFill/>
          </a:ln>
        </p:spPr>
      </p:sp>
      <p:sp>
        <p:nvSpPr>
          <p:cNvPr id="4291" name="Freeform 670"/>
          <p:cNvSpPr/>
          <p:nvPr/>
        </p:nvSpPr>
        <p:spPr>
          <a:xfrm>
            <a:off x="277200" y="580680"/>
            <a:ext cx="585720" cy="233640"/>
          </a:xfrm>
          <a:custGeom>
            <a:avLst/>
            <a:gdLst/>
            <a:ahLst/>
            <a:cxnLst/>
            <a:rect l="0" t="0" r="r" b="b"/>
            <a:pathLst>
              <a:path w="1627" h="649">
                <a:moveTo>
                  <a:pt x="1605" y="648"/>
                </a:moveTo>
                <a:lnTo>
                  <a:pt x="0" y="10"/>
                </a:lnTo>
                <a:lnTo>
                  <a:pt x="0" y="0"/>
                </a:lnTo>
                <a:lnTo>
                  <a:pt x="1626" y="648"/>
                </a:lnTo>
                <a:lnTo>
                  <a:pt x="1605" y="648"/>
                </a:lnTo>
                <a:close/>
              </a:path>
            </a:pathLst>
          </a:custGeom>
          <a:solidFill>
            <a:srgbClr val="E8E7E7"/>
          </a:solidFill>
          <a:ln>
            <a:noFill/>
          </a:ln>
        </p:spPr>
      </p:sp>
      <p:sp>
        <p:nvSpPr>
          <p:cNvPr id="4292" name="Freeform 671"/>
          <p:cNvSpPr/>
          <p:nvPr/>
        </p:nvSpPr>
        <p:spPr>
          <a:xfrm>
            <a:off x="277200" y="577800"/>
            <a:ext cx="593280" cy="236520"/>
          </a:xfrm>
          <a:custGeom>
            <a:avLst/>
            <a:gdLst/>
            <a:ahLst/>
            <a:cxnLst/>
            <a:rect l="0" t="0" r="r" b="b"/>
            <a:pathLst>
              <a:path w="1648" h="657">
                <a:moveTo>
                  <a:pt x="1626" y="656"/>
                </a:moveTo>
                <a:lnTo>
                  <a:pt x="0" y="8"/>
                </a:lnTo>
                <a:lnTo>
                  <a:pt x="0" y="0"/>
                </a:lnTo>
                <a:lnTo>
                  <a:pt x="1647" y="656"/>
                </a:lnTo>
                <a:lnTo>
                  <a:pt x="1626" y="656"/>
                </a:lnTo>
                <a:close/>
              </a:path>
            </a:pathLst>
          </a:custGeom>
          <a:solidFill>
            <a:srgbClr val="E8E7E6"/>
          </a:solidFill>
          <a:ln>
            <a:noFill/>
          </a:ln>
        </p:spPr>
      </p:sp>
      <p:sp>
        <p:nvSpPr>
          <p:cNvPr id="4293" name="Freeform 672"/>
          <p:cNvSpPr/>
          <p:nvPr/>
        </p:nvSpPr>
        <p:spPr>
          <a:xfrm>
            <a:off x="277200" y="574560"/>
            <a:ext cx="600840" cy="239760"/>
          </a:xfrm>
          <a:custGeom>
            <a:avLst/>
            <a:gdLst/>
            <a:ahLst/>
            <a:cxnLst/>
            <a:rect l="0" t="0" r="r" b="b"/>
            <a:pathLst>
              <a:path w="1669" h="666">
                <a:moveTo>
                  <a:pt x="1647" y="665"/>
                </a:moveTo>
                <a:lnTo>
                  <a:pt x="0" y="9"/>
                </a:lnTo>
                <a:lnTo>
                  <a:pt x="0" y="0"/>
                </a:lnTo>
                <a:lnTo>
                  <a:pt x="1668" y="665"/>
                </a:lnTo>
                <a:lnTo>
                  <a:pt x="1647" y="665"/>
                </a:lnTo>
                <a:close/>
              </a:path>
            </a:pathLst>
          </a:custGeom>
          <a:solidFill>
            <a:srgbClr val="E7E6E5"/>
          </a:solidFill>
          <a:ln>
            <a:noFill/>
          </a:ln>
        </p:spPr>
      </p:sp>
      <p:sp>
        <p:nvSpPr>
          <p:cNvPr id="4294" name="Freeform 673"/>
          <p:cNvSpPr/>
          <p:nvPr/>
        </p:nvSpPr>
        <p:spPr>
          <a:xfrm>
            <a:off x="277200" y="571680"/>
            <a:ext cx="608400" cy="242640"/>
          </a:xfrm>
          <a:custGeom>
            <a:avLst/>
            <a:gdLst/>
            <a:ahLst/>
            <a:cxnLst/>
            <a:rect l="0" t="0" r="r" b="b"/>
            <a:pathLst>
              <a:path w="1690" h="674">
                <a:moveTo>
                  <a:pt x="1668" y="673"/>
                </a:moveTo>
                <a:lnTo>
                  <a:pt x="0" y="8"/>
                </a:lnTo>
                <a:lnTo>
                  <a:pt x="0" y="0"/>
                </a:lnTo>
                <a:lnTo>
                  <a:pt x="1689" y="673"/>
                </a:lnTo>
                <a:lnTo>
                  <a:pt x="1668" y="673"/>
                </a:lnTo>
                <a:close/>
              </a:path>
            </a:pathLst>
          </a:custGeom>
          <a:solidFill>
            <a:srgbClr val="E7E5E5"/>
          </a:solidFill>
          <a:ln>
            <a:noFill/>
          </a:ln>
        </p:spPr>
      </p:sp>
      <p:sp>
        <p:nvSpPr>
          <p:cNvPr id="4295" name="Freeform 674"/>
          <p:cNvSpPr/>
          <p:nvPr/>
        </p:nvSpPr>
        <p:spPr>
          <a:xfrm>
            <a:off x="277200" y="568800"/>
            <a:ext cx="615960" cy="245520"/>
          </a:xfrm>
          <a:custGeom>
            <a:avLst/>
            <a:gdLst/>
            <a:ahLst/>
            <a:cxnLst/>
            <a:rect l="0" t="0" r="r" b="b"/>
            <a:pathLst>
              <a:path w="1711" h="682">
                <a:moveTo>
                  <a:pt x="1689" y="681"/>
                </a:moveTo>
                <a:lnTo>
                  <a:pt x="0" y="8"/>
                </a:lnTo>
                <a:lnTo>
                  <a:pt x="0" y="0"/>
                </a:lnTo>
                <a:lnTo>
                  <a:pt x="1710" y="681"/>
                </a:lnTo>
                <a:lnTo>
                  <a:pt x="1689" y="681"/>
                </a:lnTo>
                <a:close/>
              </a:path>
            </a:pathLst>
          </a:custGeom>
          <a:solidFill>
            <a:srgbClr val="E6E4E4"/>
          </a:solidFill>
          <a:ln>
            <a:noFill/>
          </a:ln>
        </p:spPr>
      </p:sp>
      <p:sp>
        <p:nvSpPr>
          <p:cNvPr id="4296" name="Freeform 675"/>
          <p:cNvSpPr/>
          <p:nvPr/>
        </p:nvSpPr>
        <p:spPr>
          <a:xfrm>
            <a:off x="277200" y="565560"/>
            <a:ext cx="623520" cy="248760"/>
          </a:xfrm>
          <a:custGeom>
            <a:avLst/>
            <a:gdLst/>
            <a:ahLst/>
            <a:cxnLst/>
            <a:rect l="0" t="0" r="r" b="b"/>
            <a:pathLst>
              <a:path w="1732" h="691">
                <a:moveTo>
                  <a:pt x="1710" y="690"/>
                </a:moveTo>
                <a:lnTo>
                  <a:pt x="0" y="9"/>
                </a:lnTo>
                <a:lnTo>
                  <a:pt x="0" y="0"/>
                </a:lnTo>
                <a:lnTo>
                  <a:pt x="1731" y="690"/>
                </a:lnTo>
                <a:lnTo>
                  <a:pt x="1710" y="690"/>
                </a:lnTo>
                <a:close/>
              </a:path>
            </a:pathLst>
          </a:custGeom>
          <a:solidFill>
            <a:srgbClr val="E6E4E4"/>
          </a:solidFill>
          <a:ln>
            <a:noFill/>
          </a:ln>
        </p:spPr>
      </p:sp>
      <p:sp>
        <p:nvSpPr>
          <p:cNvPr id="4297" name="Freeform 676"/>
          <p:cNvSpPr/>
          <p:nvPr/>
        </p:nvSpPr>
        <p:spPr>
          <a:xfrm>
            <a:off x="277200" y="562680"/>
            <a:ext cx="631080" cy="251640"/>
          </a:xfrm>
          <a:custGeom>
            <a:avLst/>
            <a:gdLst/>
            <a:ahLst/>
            <a:cxnLst/>
            <a:rect l="0" t="0" r="r" b="b"/>
            <a:pathLst>
              <a:path w="1753" h="699">
                <a:moveTo>
                  <a:pt x="1731" y="698"/>
                </a:moveTo>
                <a:lnTo>
                  <a:pt x="0" y="8"/>
                </a:lnTo>
                <a:lnTo>
                  <a:pt x="0" y="0"/>
                </a:lnTo>
                <a:lnTo>
                  <a:pt x="1752" y="698"/>
                </a:lnTo>
                <a:lnTo>
                  <a:pt x="1731" y="698"/>
                </a:lnTo>
                <a:close/>
              </a:path>
            </a:pathLst>
          </a:custGeom>
          <a:solidFill>
            <a:srgbClr val="E5E3E3"/>
          </a:solidFill>
          <a:ln>
            <a:noFill/>
          </a:ln>
        </p:spPr>
      </p:sp>
      <p:sp>
        <p:nvSpPr>
          <p:cNvPr id="4298" name="Freeform 677"/>
          <p:cNvSpPr/>
          <p:nvPr/>
        </p:nvSpPr>
        <p:spPr>
          <a:xfrm>
            <a:off x="277200" y="559440"/>
            <a:ext cx="638640" cy="254880"/>
          </a:xfrm>
          <a:custGeom>
            <a:avLst/>
            <a:gdLst/>
            <a:ahLst/>
            <a:cxnLst/>
            <a:rect l="0" t="0" r="r" b="b"/>
            <a:pathLst>
              <a:path w="1774" h="708">
                <a:moveTo>
                  <a:pt x="1752" y="707"/>
                </a:moveTo>
                <a:lnTo>
                  <a:pt x="0" y="9"/>
                </a:lnTo>
                <a:lnTo>
                  <a:pt x="0" y="0"/>
                </a:lnTo>
                <a:lnTo>
                  <a:pt x="1773" y="707"/>
                </a:lnTo>
                <a:lnTo>
                  <a:pt x="1752" y="707"/>
                </a:lnTo>
                <a:close/>
              </a:path>
            </a:pathLst>
          </a:custGeom>
          <a:solidFill>
            <a:srgbClr val="E5E3E3"/>
          </a:solidFill>
          <a:ln>
            <a:noFill/>
          </a:ln>
        </p:spPr>
      </p:sp>
      <p:sp>
        <p:nvSpPr>
          <p:cNvPr id="4299" name="Freeform 678"/>
          <p:cNvSpPr/>
          <p:nvPr/>
        </p:nvSpPr>
        <p:spPr>
          <a:xfrm>
            <a:off x="277200" y="556560"/>
            <a:ext cx="646560" cy="257760"/>
          </a:xfrm>
          <a:custGeom>
            <a:avLst/>
            <a:gdLst/>
            <a:ahLst/>
            <a:cxnLst/>
            <a:rect l="0" t="0" r="r" b="b"/>
            <a:pathLst>
              <a:path w="1796" h="716">
                <a:moveTo>
                  <a:pt x="1773" y="715"/>
                </a:moveTo>
                <a:lnTo>
                  <a:pt x="0" y="8"/>
                </a:lnTo>
                <a:lnTo>
                  <a:pt x="0" y="0"/>
                </a:lnTo>
                <a:lnTo>
                  <a:pt x="1795" y="715"/>
                </a:lnTo>
                <a:lnTo>
                  <a:pt x="1773" y="715"/>
                </a:lnTo>
                <a:close/>
              </a:path>
            </a:pathLst>
          </a:custGeom>
          <a:solidFill>
            <a:srgbClr val="E4E2E2"/>
          </a:solidFill>
          <a:ln>
            <a:noFill/>
          </a:ln>
        </p:spPr>
      </p:sp>
      <p:sp>
        <p:nvSpPr>
          <p:cNvPr id="4300" name="Freeform 679"/>
          <p:cNvSpPr/>
          <p:nvPr/>
        </p:nvSpPr>
        <p:spPr>
          <a:xfrm>
            <a:off x="277200" y="553680"/>
            <a:ext cx="654120" cy="260640"/>
          </a:xfrm>
          <a:custGeom>
            <a:avLst/>
            <a:gdLst/>
            <a:ahLst/>
            <a:cxnLst/>
            <a:rect l="0" t="0" r="r" b="b"/>
            <a:pathLst>
              <a:path w="1817" h="724">
                <a:moveTo>
                  <a:pt x="1795" y="723"/>
                </a:moveTo>
                <a:lnTo>
                  <a:pt x="0" y="8"/>
                </a:lnTo>
                <a:lnTo>
                  <a:pt x="0" y="0"/>
                </a:lnTo>
                <a:lnTo>
                  <a:pt x="1816" y="723"/>
                </a:lnTo>
                <a:lnTo>
                  <a:pt x="1795" y="723"/>
                </a:lnTo>
                <a:close/>
              </a:path>
            </a:pathLst>
          </a:custGeom>
          <a:solidFill>
            <a:srgbClr val="E3E2E1"/>
          </a:solidFill>
          <a:ln>
            <a:noFill/>
          </a:ln>
        </p:spPr>
      </p:sp>
      <p:sp>
        <p:nvSpPr>
          <p:cNvPr id="4301" name="Freeform 680"/>
          <p:cNvSpPr/>
          <p:nvPr/>
        </p:nvSpPr>
        <p:spPr>
          <a:xfrm>
            <a:off x="277200" y="550440"/>
            <a:ext cx="661680" cy="263880"/>
          </a:xfrm>
          <a:custGeom>
            <a:avLst/>
            <a:gdLst/>
            <a:ahLst/>
            <a:cxnLst/>
            <a:rect l="0" t="0" r="r" b="b"/>
            <a:pathLst>
              <a:path w="1838" h="733">
                <a:moveTo>
                  <a:pt x="1816" y="732"/>
                </a:moveTo>
                <a:lnTo>
                  <a:pt x="0" y="9"/>
                </a:lnTo>
                <a:lnTo>
                  <a:pt x="0" y="0"/>
                </a:lnTo>
                <a:lnTo>
                  <a:pt x="1837" y="732"/>
                </a:lnTo>
                <a:lnTo>
                  <a:pt x="1816" y="732"/>
                </a:lnTo>
                <a:close/>
              </a:path>
            </a:pathLst>
          </a:custGeom>
          <a:solidFill>
            <a:srgbClr val="E2E1E0"/>
          </a:solidFill>
          <a:ln>
            <a:noFill/>
          </a:ln>
        </p:spPr>
      </p:sp>
      <p:sp>
        <p:nvSpPr>
          <p:cNvPr id="4302" name="Freeform 681"/>
          <p:cNvSpPr/>
          <p:nvPr/>
        </p:nvSpPr>
        <p:spPr>
          <a:xfrm>
            <a:off x="277200" y="547560"/>
            <a:ext cx="669240" cy="266760"/>
          </a:xfrm>
          <a:custGeom>
            <a:avLst/>
            <a:gdLst/>
            <a:ahLst/>
            <a:cxnLst/>
            <a:rect l="0" t="0" r="r" b="b"/>
            <a:pathLst>
              <a:path w="1859" h="741">
                <a:moveTo>
                  <a:pt x="1837" y="740"/>
                </a:moveTo>
                <a:lnTo>
                  <a:pt x="0" y="8"/>
                </a:lnTo>
                <a:lnTo>
                  <a:pt x="0" y="0"/>
                </a:lnTo>
                <a:lnTo>
                  <a:pt x="1858" y="740"/>
                </a:lnTo>
                <a:lnTo>
                  <a:pt x="1837" y="740"/>
                </a:lnTo>
                <a:close/>
              </a:path>
            </a:pathLst>
          </a:custGeom>
          <a:solidFill>
            <a:srgbClr val="E2E0E0"/>
          </a:solidFill>
          <a:ln>
            <a:noFill/>
          </a:ln>
        </p:spPr>
      </p:sp>
      <p:sp>
        <p:nvSpPr>
          <p:cNvPr id="4303" name="Freeform 682"/>
          <p:cNvSpPr/>
          <p:nvPr/>
        </p:nvSpPr>
        <p:spPr>
          <a:xfrm>
            <a:off x="277200" y="544320"/>
            <a:ext cx="676800" cy="270000"/>
          </a:xfrm>
          <a:custGeom>
            <a:avLst/>
            <a:gdLst/>
            <a:ahLst/>
            <a:cxnLst/>
            <a:rect l="0" t="0" r="r" b="b"/>
            <a:pathLst>
              <a:path w="1880" h="750">
                <a:moveTo>
                  <a:pt x="1858" y="749"/>
                </a:moveTo>
                <a:lnTo>
                  <a:pt x="0" y="9"/>
                </a:lnTo>
                <a:lnTo>
                  <a:pt x="0" y="0"/>
                </a:lnTo>
                <a:lnTo>
                  <a:pt x="1879" y="749"/>
                </a:lnTo>
                <a:lnTo>
                  <a:pt x="1858" y="749"/>
                </a:lnTo>
                <a:close/>
              </a:path>
            </a:pathLst>
          </a:custGeom>
          <a:solidFill>
            <a:srgbClr val="E1DFDF"/>
          </a:solidFill>
          <a:ln>
            <a:noFill/>
          </a:ln>
        </p:spPr>
      </p:sp>
      <p:sp>
        <p:nvSpPr>
          <p:cNvPr id="4304" name="Freeform 683"/>
          <p:cNvSpPr/>
          <p:nvPr/>
        </p:nvSpPr>
        <p:spPr>
          <a:xfrm>
            <a:off x="277200" y="541440"/>
            <a:ext cx="684360" cy="272880"/>
          </a:xfrm>
          <a:custGeom>
            <a:avLst/>
            <a:gdLst/>
            <a:ahLst/>
            <a:cxnLst/>
            <a:rect l="0" t="0" r="r" b="b"/>
            <a:pathLst>
              <a:path w="1901" h="758">
                <a:moveTo>
                  <a:pt x="1879" y="757"/>
                </a:moveTo>
                <a:lnTo>
                  <a:pt x="0" y="8"/>
                </a:lnTo>
                <a:lnTo>
                  <a:pt x="0" y="0"/>
                </a:lnTo>
                <a:lnTo>
                  <a:pt x="1900" y="757"/>
                </a:lnTo>
                <a:lnTo>
                  <a:pt x="1879" y="757"/>
                </a:lnTo>
                <a:close/>
              </a:path>
            </a:pathLst>
          </a:custGeom>
          <a:solidFill>
            <a:srgbClr val="E1DFDE"/>
          </a:solidFill>
          <a:ln>
            <a:noFill/>
          </a:ln>
        </p:spPr>
      </p:sp>
      <p:sp>
        <p:nvSpPr>
          <p:cNvPr id="4305" name="Freeform 684"/>
          <p:cNvSpPr/>
          <p:nvPr/>
        </p:nvSpPr>
        <p:spPr>
          <a:xfrm>
            <a:off x="277200" y="538560"/>
            <a:ext cx="691920" cy="275760"/>
          </a:xfrm>
          <a:custGeom>
            <a:avLst/>
            <a:gdLst/>
            <a:ahLst/>
            <a:cxnLst/>
            <a:rect l="0" t="0" r="r" b="b"/>
            <a:pathLst>
              <a:path w="1922" h="766">
                <a:moveTo>
                  <a:pt x="1900" y="765"/>
                </a:moveTo>
                <a:lnTo>
                  <a:pt x="0" y="8"/>
                </a:lnTo>
                <a:lnTo>
                  <a:pt x="0" y="0"/>
                </a:lnTo>
                <a:lnTo>
                  <a:pt x="1921" y="765"/>
                </a:lnTo>
                <a:lnTo>
                  <a:pt x="1900" y="765"/>
                </a:lnTo>
                <a:close/>
              </a:path>
            </a:pathLst>
          </a:custGeom>
          <a:solidFill>
            <a:srgbClr val="E0DEDD"/>
          </a:solidFill>
          <a:ln>
            <a:noFill/>
          </a:ln>
        </p:spPr>
      </p:sp>
      <p:sp>
        <p:nvSpPr>
          <p:cNvPr id="4306" name="Freeform 685"/>
          <p:cNvSpPr/>
          <p:nvPr/>
        </p:nvSpPr>
        <p:spPr>
          <a:xfrm>
            <a:off x="277200" y="535320"/>
            <a:ext cx="699480" cy="279000"/>
          </a:xfrm>
          <a:custGeom>
            <a:avLst/>
            <a:gdLst/>
            <a:ahLst/>
            <a:cxnLst/>
            <a:rect l="0" t="0" r="r" b="b"/>
            <a:pathLst>
              <a:path w="1943" h="775">
                <a:moveTo>
                  <a:pt x="1921" y="774"/>
                </a:moveTo>
                <a:lnTo>
                  <a:pt x="0" y="9"/>
                </a:lnTo>
                <a:lnTo>
                  <a:pt x="0" y="0"/>
                </a:lnTo>
                <a:lnTo>
                  <a:pt x="1942" y="774"/>
                </a:lnTo>
                <a:lnTo>
                  <a:pt x="1921" y="774"/>
                </a:lnTo>
                <a:close/>
              </a:path>
            </a:pathLst>
          </a:custGeom>
          <a:solidFill>
            <a:srgbClr val="DFDDDD"/>
          </a:solidFill>
          <a:ln>
            <a:noFill/>
          </a:ln>
        </p:spPr>
      </p:sp>
      <p:sp>
        <p:nvSpPr>
          <p:cNvPr id="4307" name="Freeform 686"/>
          <p:cNvSpPr/>
          <p:nvPr/>
        </p:nvSpPr>
        <p:spPr>
          <a:xfrm>
            <a:off x="277200" y="532440"/>
            <a:ext cx="707040" cy="281880"/>
          </a:xfrm>
          <a:custGeom>
            <a:avLst/>
            <a:gdLst/>
            <a:ahLst/>
            <a:cxnLst/>
            <a:rect l="0" t="0" r="r" b="b"/>
            <a:pathLst>
              <a:path w="1964" h="783">
                <a:moveTo>
                  <a:pt x="1942" y="782"/>
                </a:moveTo>
                <a:lnTo>
                  <a:pt x="0" y="8"/>
                </a:lnTo>
                <a:lnTo>
                  <a:pt x="0" y="0"/>
                </a:lnTo>
                <a:lnTo>
                  <a:pt x="1963" y="782"/>
                </a:lnTo>
                <a:lnTo>
                  <a:pt x="1942" y="782"/>
                </a:lnTo>
                <a:close/>
              </a:path>
            </a:pathLst>
          </a:custGeom>
          <a:solidFill>
            <a:srgbClr val="DEDCDC"/>
          </a:solidFill>
          <a:ln>
            <a:noFill/>
          </a:ln>
        </p:spPr>
      </p:sp>
      <p:sp>
        <p:nvSpPr>
          <p:cNvPr id="4308" name="Freeform 687"/>
          <p:cNvSpPr/>
          <p:nvPr/>
        </p:nvSpPr>
        <p:spPr>
          <a:xfrm>
            <a:off x="277200" y="529200"/>
            <a:ext cx="714600" cy="285120"/>
          </a:xfrm>
          <a:custGeom>
            <a:avLst/>
            <a:gdLst/>
            <a:ahLst/>
            <a:cxnLst/>
            <a:rect l="0" t="0" r="r" b="b"/>
            <a:pathLst>
              <a:path w="1985" h="792">
                <a:moveTo>
                  <a:pt x="1963" y="791"/>
                </a:moveTo>
                <a:lnTo>
                  <a:pt x="0" y="9"/>
                </a:lnTo>
                <a:lnTo>
                  <a:pt x="0" y="0"/>
                </a:lnTo>
                <a:lnTo>
                  <a:pt x="1984" y="791"/>
                </a:lnTo>
                <a:lnTo>
                  <a:pt x="1963" y="791"/>
                </a:lnTo>
                <a:close/>
              </a:path>
            </a:pathLst>
          </a:custGeom>
          <a:solidFill>
            <a:srgbClr val="DEDCDB"/>
          </a:solidFill>
          <a:ln>
            <a:noFill/>
          </a:ln>
        </p:spPr>
      </p:sp>
      <p:sp>
        <p:nvSpPr>
          <p:cNvPr id="4309" name="Freeform 688"/>
          <p:cNvSpPr/>
          <p:nvPr/>
        </p:nvSpPr>
        <p:spPr>
          <a:xfrm>
            <a:off x="277200" y="526320"/>
            <a:ext cx="722520" cy="288000"/>
          </a:xfrm>
          <a:custGeom>
            <a:avLst/>
            <a:gdLst/>
            <a:ahLst/>
            <a:cxnLst/>
            <a:rect l="0" t="0" r="r" b="b"/>
            <a:pathLst>
              <a:path w="2007" h="800">
                <a:moveTo>
                  <a:pt x="1984" y="799"/>
                </a:moveTo>
                <a:lnTo>
                  <a:pt x="0" y="8"/>
                </a:lnTo>
                <a:lnTo>
                  <a:pt x="0" y="0"/>
                </a:lnTo>
                <a:lnTo>
                  <a:pt x="2006" y="799"/>
                </a:lnTo>
                <a:lnTo>
                  <a:pt x="1984" y="799"/>
                </a:lnTo>
                <a:close/>
              </a:path>
            </a:pathLst>
          </a:custGeom>
          <a:solidFill>
            <a:srgbClr val="DDDBDA"/>
          </a:solidFill>
          <a:ln>
            <a:noFill/>
          </a:ln>
        </p:spPr>
      </p:sp>
      <p:sp>
        <p:nvSpPr>
          <p:cNvPr id="4310" name="Freeform 689"/>
          <p:cNvSpPr/>
          <p:nvPr/>
        </p:nvSpPr>
        <p:spPr>
          <a:xfrm>
            <a:off x="277200" y="523440"/>
            <a:ext cx="730080" cy="290880"/>
          </a:xfrm>
          <a:custGeom>
            <a:avLst/>
            <a:gdLst/>
            <a:ahLst/>
            <a:cxnLst/>
            <a:rect l="0" t="0" r="r" b="b"/>
            <a:pathLst>
              <a:path w="2028" h="808">
                <a:moveTo>
                  <a:pt x="2006" y="807"/>
                </a:moveTo>
                <a:lnTo>
                  <a:pt x="0" y="8"/>
                </a:lnTo>
                <a:lnTo>
                  <a:pt x="0" y="0"/>
                </a:lnTo>
                <a:lnTo>
                  <a:pt x="2027" y="807"/>
                </a:lnTo>
                <a:lnTo>
                  <a:pt x="2006" y="807"/>
                </a:lnTo>
                <a:close/>
              </a:path>
            </a:pathLst>
          </a:custGeom>
          <a:solidFill>
            <a:srgbClr val="DDDADA"/>
          </a:solidFill>
          <a:ln>
            <a:noFill/>
          </a:ln>
        </p:spPr>
      </p:sp>
      <p:sp>
        <p:nvSpPr>
          <p:cNvPr id="4311" name="Freeform 690"/>
          <p:cNvSpPr/>
          <p:nvPr/>
        </p:nvSpPr>
        <p:spPr>
          <a:xfrm>
            <a:off x="277200" y="520200"/>
            <a:ext cx="737640" cy="294120"/>
          </a:xfrm>
          <a:custGeom>
            <a:avLst/>
            <a:gdLst/>
            <a:ahLst/>
            <a:cxnLst/>
            <a:rect l="0" t="0" r="r" b="b"/>
            <a:pathLst>
              <a:path w="2049" h="817">
                <a:moveTo>
                  <a:pt x="2027" y="816"/>
                </a:moveTo>
                <a:lnTo>
                  <a:pt x="0" y="9"/>
                </a:lnTo>
                <a:lnTo>
                  <a:pt x="0" y="0"/>
                </a:lnTo>
                <a:lnTo>
                  <a:pt x="2048" y="816"/>
                </a:lnTo>
                <a:lnTo>
                  <a:pt x="2027" y="816"/>
                </a:lnTo>
                <a:close/>
              </a:path>
            </a:pathLst>
          </a:custGeom>
          <a:solidFill>
            <a:srgbClr val="DCD9D9"/>
          </a:solidFill>
          <a:ln>
            <a:noFill/>
          </a:ln>
        </p:spPr>
      </p:sp>
      <p:sp>
        <p:nvSpPr>
          <p:cNvPr id="4312" name="Freeform 691"/>
          <p:cNvSpPr/>
          <p:nvPr/>
        </p:nvSpPr>
        <p:spPr>
          <a:xfrm>
            <a:off x="277200" y="517320"/>
            <a:ext cx="745200" cy="297000"/>
          </a:xfrm>
          <a:custGeom>
            <a:avLst/>
            <a:gdLst/>
            <a:ahLst/>
            <a:cxnLst/>
            <a:rect l="0" t="0" r="r" b="b"/>
            <a:pathLst>
              <a:path w="2070" h="825">
                <a:moveTo>
                  <a:pt x="2048" y="824"/>
                </a:moveTo>
                <a:lnTo>
                  <a:pt x="0" y="8"/>
                </a:lnTo>
                <a:lnTo>
                  <a:pt x="0" y="0"/>
                </a:lnTo>
                <a:lnTo>
                  <a:pt x="2069" y="824"/>
                </a:lnTo>
                <a:lnTo>
                  <a:pt x="2048" y="824"/>
                </a:lnTo>
                <a:close/>
              </a:path>
            </a:pathLst>
          </a:custGeom>
          <a:solidFill>
            <a:srgbClr val="DBD9D8"/>
          </a:solidFill>
          <a:ln>
            <a:noFill/>
          </a:ln>
        </p:spPr>
      </p:sp>
      <p:sp>
        <p:nvSpPr>
          <p:cNvPr id="4313" name="Freeform 692"/>
          <p:cNvSpPr/>
          <p:nvPr/>
        </p:nvSpPr>
        <p:spPr>
          <a:xfrm>
            <a:off x="277200" y="514080"/>
            <a:ext cx="752760" cy="300240"/>
          </a:xfrm>
          <a:custGeom>
            <a:avLst/>
            <a:gdLst/>
            <a:ahLst/>
            <a:cxnLst/>
            <a:rect l="0" t="0" r="r" b="b"/>
            <a:pathLst>
              <a:path w="2091" h="834">
                <a:moveTo>
                  <a:pt x="2069" y="833"/>
                </a:moveTo>
                <a:lnTo>
                  <a:pt x="0" y="9"/>
                </a:lnTo>
                <a:lnTo>
                  <a:pt x="0" y="0"/>
                </a:lnTo>
                <a:lnTo>
                  <a:pt x="2090" y="833"/>
                </a:lnTo>
                <a:lnTo>
                  <a:pt x="2069" y="833"/>
                </a:lnTo>
                <a:close/>
              </a:path>
            </a:pathLst>
          </a:custGeom>
          <a:solidFill>
            <a:srgbClr val="DAD8D7"/>
          </a:solidFill>
          <a:ln>
            <a:noFill/>
          </a:ln>
        </p:spPr>
      </p:sp>
      <p:sp>
        <p:nvSpPr>
          <p:cNvPr id="4314" name="Freeform 693"/>
          <p:cNvSpPr/>
          <p:nvPr/>
        </p:nvSpPr>
        <p:spPr>
          <a:xfrm>
            <a:off x="277200" y="511200"/>
            <a:ext cx="760320" cy="303120"/>
          </a:xfrm>
          <a:custGeom>
            <a:avLst/>
            <a:gdLst/>
            <a:ahLst/>
            <a:cxnLst/>
            <a:rect l="0" t="0" r="r" b="b"/>
            <a:pathLst>
              <a:path w="2112" h="842">
                <a:moveTo>
                  <a:pt x="2090" y="841"/>
                </a:moveTo>
                <a:lnTo>
                  <a:pt x="0" y="8"/>
                </a:lnTo>
                <a:lnTo>
                  <a:pt x="0" y="0"/>
                </a:lnTo>
                <a:lnTo>
                  <a:pt x="2111" y="841"/>
                </a:lnTo>
                <a:lnTo>
                  <a:pt x="2090" y="841"/>
                </a:lnTo>
                <a:close/>
              </a:path>
            </a:pathLst>
          </a:custGeom>
          <a:solidFill>
            <a:srgbClr val="DAD7D6"/>
          </a:solidFill>
          <a:ln>
            <a:noFill/>
          </a:ln>
        </p:spPr>
      </p:sp>
      <p:sp>
        <p:nvSpPr>
          <p:cNvPr id="4315" name="Freeform 694"/>
          <p:cNvSpPr/>
          <p:nvPr/>
        </p:nvSpPr>
        <p:spPr>
          <a:xfrm>
            <a:off x="277200" y="508320"/>
            <a:ext cx="767880" cy="306000"/>
          </a:xfrm>
          <a:custGeom>
            <a:avLst/>
            <a:gdLst/>
            <a:ahLst/>
            <a:cxnLst/>
            <a:rect l="0" t="0" r="r" b="b"/>
            <a:pathLst>
              <a:path w="2133" h="850">
                <a:moveTo>
                  <a:pt x="2111" y="849"/>
                </a:moveTo>
                <a:lnTo>
                  <a:pt x="0" y="8"/>
                </a:lnTo>
                <a:lnTo>
                  <a:pt x="0" y="0"/>
                </a:lnTo>
                <a:lnTo>
                  <a:pt x="2132" y="849"/>
                </a:lnTo>
                <a:lnTo>
                  <a:pt x="2111" y="849"/>
                </a:lnTo>
                <a:close/>
              </a:path>
            </a:pathLst>
          </a:custGeom>
          <a:solidFill>
            <a:srgbClr val="D9D6D5"/>
          </a:solidFill>
          <a:ln>
            <a:noFill/>
          </a:ln>
        </p:spPr>
      </p:sp>
      <p:sp>
        <p:nvSpPr>
          <p:cNvPr id="4316" name="Freeform 695"/>
          <p:cNvSpPr/>
          <p:nvPr/>
        </p:nvSpPr>
        <p:spPr>
          <a:xfrm>
            <a:off x="277200" y="505080"/>
            <a:ext cx="775440" cy="309240"/>
          </a:xfrm>
          <a:custGeom>
            <a:avLst/>
            <a:gdLst/>
            <a:ahLst/>
            <a:cxnLst/>
            <a:rect l="0" t="0" r="r" b="b"/>
            <a:pathLst>
              <a:path w="2154" h="859">
                <a:moveTo>
                  <a:pt x="2132" y="858"/>
                </a:moveTo>
                <a:lnTo>
                  <a:pt x="0" y="9"/>
                </a:lnTo>
                <a:lnTo>
                  <a:pt x="0" y="0"/>
                </a:lnTo>
                <a:lnTo>
                  <a:pt x="2153" y="858"/>
                </a:lnTo>
                <a:lnTo>
                  <a:pt x="2132" y="858"/>
                </a:lnTo>
                <a:close/>
              </a:path>
            </a:pathLst>
          </a:custGeom>
          <a:solidFill>
            <a:srgbClr val="D8D5D5"/>
          </a:solidFill>
          <a:ln>
            <a:noFill/>
          </a:ln>
        </p:spPr>
      </p:sp>
      <p:sp>
        <p:nvSpPr>
          <p:cNvPr id="4317" name="Freeform 696"/>
          <p:cNvSpPr/>
          <p:nvPr/>
        </p:nvSpPr>
        <p:spPr>
          <a:xfrm>
            <a:off x="277200" y="502200"/>
            <a:ext cx="783000" cy="312120"/>
          </a:xfrm>
          <a:custGeom>
            <a:avLst/>
            <a:gdLst/>
            <a:ahLst/>
            <a:cxnLst/>
            <a:rect l="0" t="0" r="r" b="b"/>
            <a:pathLst>
              <a:path w="2175" h="867">
                <a:moveTo>
                  <a:pt x="2153" y="866"/>
                </a:moveTo>
                <a:lnTo>
                  <a:pt x="0" y="8"/>
                </a:lnTo>
                <a:lnTo>
                  <a:pt x="0" y="0"/>
                </a:lnTo>
                <a:lnTo>
                  <a:pt x="2174" y="866"/>
                </a:lnTo>
                <a:lnTo>
                  <a:pt x="2153" y="866"/>
                </a:lnTo>
                <a:close/>
              </a:path>
            </a:pathLst>
          </a:custGeom>
          <a:solidFill>
            <a:srgbClr val="D7D4D4"/>
          </a:solidFill>
          <a:ln>
            <a:noFill/>
          </a:ln>
        </p:spPr>
      </p:sp>
      <p:sp>
        <p:nvSpPr>
          <p:cNvPr id="4318" name="Freeform 697"/>
          <p:cNvSpPr/>
          <p:nvPr/>
        </p:nvSpPr>
        <p:spPr>
          <a:xfrm>
            <a:off x="277200" y="498960"/>
            <a:ext cx="790560" cy="315360"/>
          </a:xfrm>
          <a:custGeom>
            <a:avLst/>
            <a:gdLst/>
            <a:ahLst/>
            <a:cxnLst/>
            <a:rect l="0" t="0" r="r" b="b"/>
            <a:pathLst>
              <a:path w="2196" h="876">
                <a:moveTo>
                  <a:pt x="2174" y="875"/>
                </a:moveTo>
                <a:lnTo>
                  <a:pt x="0" y="9"/>
                </a:lnTo>
                <a:lnTo>
                  <a:pt x="0" y="0"/>
                </a:lnTo>
                <a:lnTo>
                  <a:pt x="2195" y="875"/>
                </a:lnTo>
                <a:lnTo>
                  <a:pt x="2174" y="875"/>
                </a:lnTo>
                <a:close/>
              </a:path>
            </a:pathLst>
          </a:custGeom>
          <a:solidFill>
            <a:srgbClr val="D6D4D3"/>
          </a:solidFill>
          <a:ln>
            <a:noFill/>
          </a:ln>
        </p:spPr>
      </p:sp>
      <p:sp>
        <p:nvSpPr>
          <p:cNvPr id="4319" name="Freeform 698"/>
          <p:cNvSpPr/>
          <p:nvPr/>
        </p:nvSpPr>
        <p:spPr>
          <a:xfrm>
            <a:off x="277200" y="496080"/>
            <a:ext cx="798480" cy="318240"/>
          </a:xfrm>
          <a:custGeom>
            <a:avLst/>
            <a:gdLst/>
            <a:ahLst/>
            <a:cxnLst/>
            <a:rect l="0" t="0" r="r" b="b"/>
            <a:pathLst>
              <a:path w="2218" h="884">
                <a:moveTo>
                  <a:pt x="2195" y="883"/>
                </a:moveTo>
                <a:lnTo>
                  <a:pt x="0" y="8"/>
                </a:lnTo>
                <a:lnTo>
                  <a:pt x="0" y="0"/>
                </a:lnTo>
                <a:lnTo>
                  <a:pt x="2217" y="883"/>
                </a:lnTo>
                <a:lnTo>
                  <a:pt x="2195" y="883"/>
                </a:lnTo>
                <a:close/>
              </a:path>
            </a:pathLst>
          </a:custGeom>
          <a:solidFill>
            <a:srgbClr val="D5D3D2"/>
          </a:solidFill>
          <a:ln>
            <a:noFill/>
          </a:ln>
        </p:spPr>
      </p:sp>
      <p:sp>
        <p:nvSpPr>
          <p:cNvPr id="4320" name="Freeform 699"/>
          <p:cNvSpPr/>
          <p:nvPr/>
        </p:nvSpPr>
        <p:spPr>
          <a:xfrm>
            <a:off x="277200" y="493200"/>
            <a:ext cx="806040" cy="321120"/>
          </a:xfrm>
          <a:custGeom>
            <a:avLst/>
            <a:gdLst/>
            <a:ahLst/>
            <a:cxnLst/>
            <a:rect l="0" t="0" r="r" b="b"/>
            <a:pathLst>
              <a:path w="2239" h="892">
                <a:moveTo>
                  <a:pt x="2217" y="891"/>
                </a:moveTo>
                <a:lnTo>
                  <a:pt x="0" y="8"/>
                </a:lnTo>
                <a:lnTo>
                  <a:pt x="0" y="0"/>
                </a:lnTo>
                <a:lnTo>
                  <a:pt x="2238" y="891"/>
                </a:lnTo>
                <a:lnTo>
                  <a:pt x="2217" y="891"/>
                </a:lnTo>
                <a:close/>
              </a:path>
            </a:pathLst>
          </a:custGeom>
          <a:solidFill>
            <a:srgbClr val="D5D2D1"/>
          </a:solidFill>
          <a:ln>
            <a:noFill/>
          </a:ln>
        </p:spPr>
      </p:sp>
      <p:sp>
        <p:nvSpPr>
          <p:cNvPr id="4321" name="Freeform 700"/>
          <p:cNvSpPr/>
          <p:nvPr/>
        </p:nvSpPr>
        <p:spPr>
          <a:xfrm>
            <a:off x="277200" y="489960"/>
            <a:ext cx="813600" cy="324360"/>
          </a:xfrm>
          <a:custGeom>
            <a:avLst/>
            <a:gdLst/>
            <a:ahLst/>
            <a:cxnLst/>
            <a:rect l="0" t="0" r="r" b="b"/>
            <a:pathLst>
              <a:path w="2260" h="901">
                <a:moveTo>
                  <a:pt x="2238" y="900"/>
                </a:moveTo>
                <a:lnTo>
                  <a:pt x="0" y="9"/>
                </a:lnTo>
                <a:lnTo>
                  <a:pt x="0" y="0"/>
                </a:lnTo>
                <a:lnTo>
                  <a:pt x="2259" y="900"/>
                </a:lnTo>
                <a:lnTo>
                  <a:pt x="2238" y="900"/>
                </a:lnTo>
                <a:close/>
              </a:path>
            </a:pathLst>
          </a:custGeom>
          <a:solidFill>
            <a:srgbClr val="D4D1D0"/>
          </a:solidFill>
          <a:ln>
            <a:noFill/>
          </a:ln>
        </p:spPr>
      </p:sp>
      <p:sp>
        <p:nvSpPr>
          <p:cNvPr id="4322" name="Freeform 701"/>
          <p:cNvSpPr/>
          <p:nvPr/>
        </p:nvSpPr>
        <p:spPr>
          <a:xfrm>
            <a:off x="277200" y="487080"/>
            <a:ext cx="821160" cy="327240"/>
          </a:xfrm>
          <a:custGeom>
            <a:avLst/>
            <a:gdLst/>
            <a:ahLst/>
            <a:cxnLst/>
            <a:rect l="0" t="0" r="r" b="b"/>
            <a:pathLst>
              <a:path w="2281" h="909">
                <a:moveTo>
                  <a:pt x="2259" y="908"/>
                </a:moveTo>
                <a:lnTo>
                  <a:pt x="0" y="9"/>
                </a:lnTo>
                <a:lnTo>
                  <a:pt x="0" y="0"/>
                </a:lnTo>
                <a:lnTo>
                  <a:pt x="2280" y="908"/>
                </a:lnTo>
                <a:lnTo>
                  <a:pt x="2259" y="908"/>
                </a:lnTo>
                <a:close/>
              </a:path>
            </a:pathLst>
          </a:custGeom>
          <a:solidFill>
            <a:srgbClr val="D3D0CF"/>
          </a:solidFill>
          <a:ln>
            <a:noFill/>
          </a:ln>
        </p:spPr>
      </p:sp>
      <p:sp>
        <p:nvSpPr>
          <p:cNvPr id="4323" name="Freeform 702"/>
          <p:cNvSpPr/>
          <p:nvPr/>
        </p:nvSpPr>
        <p:spPr>
          <a:xfrm>
            <a:off x="277200" y="483840"/>
            <a:ext cx="828720" cy="330480"/>
          </a:xfrm>
          <a:custGeom>
            <a:avLst/>
            <a:gdLst/>
            <a:ahLst/>
            <a:cxnLst/>
            <a:rect l="0" t="0" r="r" b="b"/>
            <a:pathLst>
              <a:path w="2302" h="918">
                <a:moveTo>
                  <a:pt x="2280" y="917"/>
                </a:moveTo>
                <a:lnTo>
                  <a:pt x="0" y="9"/>
                </a:lnTo>
                <a:lnTo>
                  <a:pt x="0" y="0"/>
                </a:lnTo>
                <a:lnTo>
                  <a:pt x="2301" y="917"/>
                </a:lnTo>
                <a:lnTo>
                  <a:pt x="2280" y="917"/>
                </a:lnTo>
                <a:close/>
              </a:path>
            </a:pathLst>
          </a:custGeom>
          <a:solidFill>
            <a:srgbClr val="D2CFCE"/>
          </a:solidFill>
          <a:ln>
            <a:noFill/>
          </a:ln>
        </p:spPr>
      </p:sp>
      <p:sp>
        <p:nvSpPr>
          <p:cNvPr id="4324" name="Freeform 703"/>
          <p:cNvSpPr/>
          <p:nvPr/>
        </p:nvSpPr>
        <p:spPr>
          <a:xfrm>
            <a:off x="277200" y="480960"/>
            <a:ext cx="836280" cy="333360"/>
          </a:xfrm>
          <a:custGeom>
            <a:avLst/>
            <a:gdLst/>
            <a:ahLst/>
            <a:cxnLst/>
            <a:rect l="0" t="0" r="r" b="b"/>
            <a:pathLst>
              <a:path w="2323" h="926">
                <a:moveTo>
                  <a:pt x="2301" y="925"/>
                </a:moveTo>
                <a:lnTo>
                  <a:pt x="0" y="8"/>
                </a:lnTo>
                <a:lnTo>
                  <a:pt x="0" y="0"/>
                </a:lnTo>
                <a:lnTo>
                  <a:pt x="2322" y="925"/>
                </a:lnTo>
                <a:lnTo>
                  <a:pt x="2301" y="925"/>
                </a:lnTo>
                <a:close/>
              </a:path>
            </a:pathLst>
          </a:custGeom>
          <a:solidFill>
            <a:srgbClr val="D1CECE"/>
          </a:solidFill>
          <a:ln>
            <a:noFill/>
          </a:ln>
        </p:spPr>
      </p:sp>
      <p:sp>
        <p:nvSpPr>
          <p:cNvPr id="4325" name="Freeform 704"/>
          <p:cNvSpPr/>
          <p:nvPr/>
        </p:nvSpPr>
        <p:spPr>
          <a:xfrm>
            <a:off x="277200" y="478080"/>
            <a:ext cx="843840" cy="336240"/>
          </a:xfrm>
          <a:custGeom>
            <a:avLst/>
            <a:gdLst/>
            <a:ahLst/>
            <a:cxnLst/>
            <a:rect l="0" t="0" r="r" b="b"/>
            <a:pathLst>
              <a:path w="2344" h="934">
                <a:moveTo>
                  <a:pt x="2322" y="933"/>
                </a:moveTo>
                <a:lnTo>
                  <a:pt x="0" y="8"/>
                </a:lnTo>
                <a:lnTo>
                  <a:pt x="0" y="0"/>
                </a:lnTo>
                <a:lnTo>
                  <a:pt x="2343" y="933"/>
                </a:lnTo>
                <a:lnTo>
                  <a:pt x="2322" y="933"/>
                </a:lnTo>
                <a:close/>
              </a:path>
            </a:pathLst>
          </a:custGeom>
          <a:solidFill>
            <a:srgbClr val="D0CDCD"/>
          </a:solidFill>
          <a:ln>
            <a:noFill/>
          </a:ln>
        </p:spPr>
      </p:sp>
      <p:sp>
        <p:nvSpPr>
          <p:cNvPr id="4326" name="Freeform 705"/>
          <p:cNvSpPr/>
          <p:nvPr/>
        </p:nvSpPr>
        <p:spPr>
          <a:xfrm>
            <a:off x="277200" y="474840"/>
            <a:ext cx="851400" cy="339480"/>
          </a:xfrm>
          <a:custGeom>
            <a:avLst/>
            <a:gdLst/>
            <a:ahLst/>
            <a:cxnLst/>
            <a:rect l="0" t="0" r="r" b="b"/>
            <a:pathLst>
              <a:path w="2365" h="943">
                <a:moveTo>
                  <a:pt x="2343" y="942"/>
                </a:moveTo>
                <a:lnTo>
                  <a:pt x="0" y="9"/>
                </a:lnTo>
                <a:lnTo>
                  <a:pt x="0" y="0"/>
                </a:lnTo>
                <a:lnTo>
                  <a:pt x="2364" y="942"/>
                </a:lnTo>
                <a:lnTo>
                  <a:pt x="2343" y="942"/>
                </a:lnTo>
                <a:close/>
              </a:path>
            </a:pathLst>
          </a:custGeom>
          <a:solidFill>
            <a:srgbClr val="D0CCCC"/>
          </a:solidFill>
          <a:ln>
            <a:noFill/>
          </a:ln>
        </p:spPr>
      </p:sp>
      <p:sp>
        <p:nvSpPr>
          <p:cNvPr id="4327" name="Freeform 706"/>
          <p:cNvSpPr/>
          <p:nvPr/>
        </p:nvSpPr>
        <p:spPr>
          <a:xfrm>
            <a:off x="277200" y="471960"/>
            <a:ext cx="858960" cy="342360"/>
          </a:xfrm>
          <a:custGeom>
            <a:avLst/>
            <a:gdLst/>
            <a:ahLst/>
            <a:cxnLst/>
            <a:rect l="0" t="0" r="r" b="b"/>
            <a:pathLst>
              <a:path w="2386" h="951">
                <a:moveTo>
                  <a:pt x="2364" y="950"/>
                </a:moveTo>
                <a:lnTo>
                  <a:pt x="0" y="8"/>
                </a:lnTo>
                <a:lnTo>
                  <a:pt x="0" y="0"/>
                </a:lnTo>
                <a:lnTo>
                  <a:pt x="2385" y="950"/>
                </a:lnTo>
                <a:lnTo>
                  <a:pt x="2364" y="950"/>
                </a:lnTo>
                <a:close/>
              </a:path>
            </a:pathLst>
          </a:custGeom>
          <a:solidFill>
            <a:srgbClr val="CFCBCB"/>
          </a:solidFill>
          <a:ln>
            <a:noFill/>
          </a:ln>
        </p:spPr>
      </p:sp>
      <p:sp>
        <p:nvSpPr>
          <p:cNvPr id="4328" name="Freeform 707"/>
          <p:cNvSpPr/>
          <p:nvPr/>
        </p:nvSpPr>
        <p:spPr>
          <a:xfrm>
            <a:off x="277200" y="468720"/>
            <a:ext cx="866520" cy="345600"/>
          </a:xfrm>
          <a:custGeom>
            <a:avLst/>
            <a:gdLst/>
            <a:ahLst/>
            <a:cxnLst/>
            <a:rect l="0" t="0" r="r" b="b"/>
            <a:pathLst>
              <a:path w="2407" h="960">
                <a:moveTo>
                  <a:pt x="2385" y="959"/>
                </a:moveTo>
                <a:lnTo>
                  <a:pt x="0" y="9"/>
                </a:lnTo>
                <a:lnTo>
                  <a:pt x="0" y="0"/>
                </a:lnTo>
                <a:lnTo>
                  <a:pt x="2406" y="959"/>
                </a:lnTo>
                <a:lnTo>
                  <a:pt x="2385" y="959"/>
                </a:lnTo>
                <a:close/>
              </a:path>
            </a:pathLst>
          </a:custGeom>
          <a:solidFill>
            <a:srgbClr val="CECACA"/>
          </a:solidFill>
          <a:ln>
            <a:noFill/>
          </a:ln>
        </p:spPr>
      </p:sp>
      <p:sp>
        <p:nvSpPr>
          <p:cNvPr id="4329" name="Freeform 708"/>
          <p:cNvSpPr/>
          <p:nvPr/>
        </p:nvSpPr>
        <p:spPr>
          <a:xfrm>
            <a:off x="277200" y="465840"/>
            <a:ext cx="874440" cy="348480"/>
          </a:xfrm>
          <a:custGeom>
            <a:avLst/>
            <a:gdLst/>
            <a:ahLst/>
            <a:cxnLst/>
            <a:rect l="0" t="0" r="r" b="b"/>
            <a:pathLst>
              <a:path w="2429" h="968">
                <a:moveTo>
                  <a:pt x="2406" y="967"/>
                </a:moveTo>
                <a:lnTo>
                  <a:pt x="0" y="8"/>
                </a:lnTo>
                <a:lnTo>
                  <a:pt x="0" y="0"/>
                </a:lnTo>
                <a:lnTo>
                  <a:pt x="2428" y="967"/>
                </a:lnTo>
                <a:lnTo>
                  <a:pt x="2406" y="967"/>
                </a:lnTo>
                <a:close/>
              </a:path>
            </a:pathLst>
          </a:custGeom>
          <a:solidFill>
            <a:srgbClr val="CDC9C9"/>
          </a:solidFill>
          <a:ln>
            <a:noFill/>
          </a:ln>
        </p:spPr>
      </p:sp>
      <p:sp>
        <p:nvSpPr>
          <p:cNvPr id="4330" name="Freeform 709"/>
          <p:cNvSpPr/>
          <p:nvPr/>
        </p:nvSpPr>
        <p:spPr>
          <a:xfrm>
            <a:off x="277200" y="462960"/>
            <a:ext cx="882000" cy="351360"/>
          </a:xfrm>
          <a:custGeom>
            <a:avLst/>
            <a:gdLst/>
            <a:ahLst/>
            <a:cxnLst/>
            <a:rect l="0" t="0" r="r" b="b"/>
            <a:pathLst>
              <a:path w="2450" h="976">
                <a:moveTo>
                  <a:pt x="2428" y="975"/>
                </a:moveTo>
                <a:lnTo>
                  <a:pt x="0" y="8"/>
                </a:lnTo>
                <a:lnTo>
                  <a:pt x="0" y="0"/>
                </a:lnTo>
                <a:lnTo>
                  <a:pt x="2449" y="975"/>
                </a:lnTo>
                <a:lnTo>
                  <a:pt x="2428" y="975"/>
                </a:lnTo>
                <a:close/>
              </a:path>
            </a:pathLst>
          </a:custGeom>
          <a:solidFill>
            <a:srgbClr val="CCC8C8"/>
          </a:solidFill>
          <a:ln>
            <a:noFill/>
          </a:ln>
        </p:spPr>
      </p:sp>
      <p:sp>
        <p:nvSpPr>
          <p:cNvPr id="4331" name="Freeform 710"/>
          <p:cNvSpPr/>
          <p:nvPr/>
        </p:nvSpPr>
        <p:spPr>
          <a:xfrm>
            <a:off x="277200" y="459720"/>
            <a:ext cx="889560" cy="354600"/>
          </a:xfrm>
          <a:custGeom>
            <a:avLst/>
            <a:gdLst/>
            <a:ahLst/>
            <a:cxnLst/>
            <a:rect l="0" t="0" r="r" b="b"/>
            <a:pathLst>
              <a:path w="2471" h="985">
                <a:moveTo>
                  <a:pt x="2449" y="984"/>
                </a:moveTo>
                <a:lnTo>
                  <a:pt x="0" y="9"/>
                </a:lnTo>
                <a:lnTo>
                  <a:pt x="0" y="0"/>
                </a:lnTo>
                <a:lnTo>
                  <a:pt x="2470" y="984"/>
                </a:lnTo>
                <a:lnTo>
                  <a:pt x="2449" y="984"/>
                </a:lnTo>
                <a:close/>
              </a:path>
            </a:pathLst>
          </a:custGeom>
          <a:solidFill>
            <a:srgbClr val="CBC7C7"/>
          </a:solidFill>
          <a:ln>
            <a:noFill/>
          </a:ln>
        </p:spPr>
      </p:sp>
      <p:sp>
        <p:nvSpPr>
          <p:cNvPr id="4332" name="Freeform 711"/>
          <p:cNvSpPr/>
          <p:nvPr/>
        </p:nvSpPr>
        <p:spPr>
          <a:xfrm>
            <a:off x="277200" y="456840"/>
            <a:ext cx="897120" cy="357480"/>
          </a:xfrm>
          <a:custGeom>
            <a:avLst/>
            <a:gdLst/>
            <a:ahLst/>
            <a:cxnLst/>
            <a:rect l="0" t="0" r="r" b="b"/>
            <a:pathLst>
              <a:path w="2492" h="993">
                <a:moveTo>
                  <a:pt x="2470" y="992"/>
                </a:moveTo>
                <a:lnTo>
                  <a:pt x="0" y="8"/>
                </a:lnTo>
                <a:lnTo>
                  <a:pt x="0" y="0"/>
                </a:lnTo>
                <a:lnTo>
                  <a:pt x="2491" y="992"/>
                </a:lnTo>
                <a:lnTo>
                  <a:pt x="2470" y="992"/>
                </a:lnTo>
                <a:close/>
              </a:path>
            </a:pathLst>
          </a:custGeom>
          <a:solidFill>
            <a:srgbClr val="CAC6C6"/>
          </a:solidFill>
          <a:ln>
            <a:noFill/>
          </a:ln>
        </p:spPr>
      </p:sp>
      <p:sp>
        <p:nvSpPr>
          <p:cNvPr id="4333" name="Freeform 712"/>
          <p:cNvSpPr/>
          <p:nvPr/>
        </p:nvSpPr>
        <p:spPr>
          <a:xfrm>
            <a:off x="277200" y="453600"/>
            <a:ext cx="904680" cy="360720"/>
          </a:xfrm>
          <a:custGeom>
            <a:avLst/>
            <a:gdLst/>
            <a:ahLst/>
            <a:cxnLst/>
            <a:rect l="0" t="0" r="r" b="b"/>
            <a:pathLst>
              <a:path w="2513" h="1002">
                <a:moveTo>
                  <a:pt x="2491" y="1001"/>
                </a:moveTo>
                <a:lnTo>
                  <a:pt x="0" y="9"/>
                </a:lnTo>
                <a:lnTo>
                  <a:pt x="0" y="0"/>
                </a:lnTo>
                <a:lnTo>
                  <a:pt x="2512" y="1001"/>
                </a:lnTo>
                <a:lnTo>
                  <a:pt x="2491" y="1001"/>
                </a:lnTo>
                <a:close/>
              </a:path>
            </a:pathLst>
          </a:custGeom>
          <a:solidFill>
            <a:srgbClr val="C9C5C5"/>
          </a:solidFill>
          <a:ln>
            <a:noFill/>
          </a:ln>
        </p:spPr>
      </p:sp>
      <p:sp>
        <p:nvSpPr>
          <p:cNvPr id="4334" name="Freeform 713"/>
          <p:cNvSpPr/>
          <p:nvPr/>
        </p:nvSpPr>
        <p:spPr>
          <a:xfrm>
            <a:off x="277200" y="450720"/>
            <a:ext cx="912240" cy="363600"/>
          </a:xfrm>
          <a:custGeom>
            <a:avLst/>
            <a:gdLst/>
            <a:ahLst/>
            <a:cxnLst/>
            <a:rect l="0" t="0" r="r" b="b"/>
            <a:pathLst>
              <a:path w="2534" h="1010">
                <a:moveTo>
                  <a:pt x="2512" y="1009"/>
                </a:moveTo>
                <a:lnTo>
                  <a:pt x="0" y="8"/>
                </a:lnTo>
                <a:lnTo>
                  <a:pt x="0" y="0"/>
                </a:lnTo>
                <a:lnTo>
                  <a:pt x="2533" y="1009"/>
                </a:lnTo>
                <a:lnTo>
                  <a:pt x="2512" y="1009"/>
                </a:lnTo>
                <a:close/>
              </a:path>
            </a:pathLst>
          </a:custGeom>
          <a:solidFill>
            <a:srgbClr val="C9C4C4"/>
          </a:solidFill>
          <a:ln>
            <a:noFill/>
          </a:ln>
        </p:spPr>
      </p:sp>
      <p:sp>
        <p:nvSpPr>
          <p:cNvPr id="4335" name="Freeform 714"/>
          <p:cNvSpPr/>
          <p:nvPr/>
        </p:nvSpPr>
        <p:spPr>
          <a:xfrm>
            <a:off x="277200" y="447840"/>
            <a:ext cx="919800" cy="366480"/>
          </a:xfrm>
          <a:custGeom>
            <a:avLst/>
            <a:gdLst/>
            <a:ahLst/>
            <a:cxnLst/>
            <a:rect l="0" t="0" r="r" b="b"/>
            <a:pathLst>
              <a:path w="2555" h="1018">
                <a:moveTo>
                  <a:pt x="2533" y="1017"/>
                </a:moveTo>
                <a:lnTo>
                  <a:pt x="0" y="8"/>
                </a:lnTo>
                <a:lnTo>
                  <a:pt x="0" y="0"/>
                </a:lnTo>
                <a:lnTo>
                  <a:pt x="2554" y="1017"/>
                </a:lnTo>
                <a:lnTo>
                  <a:pt x="2533" y="1017"/>
                </a:lnTo>
                <a:close/>
              </a:path>
            </a:pathLst>
          </a:custGeom>
          <a:solidFill>
            <a:srgbClr val="C8C3C3"/>
          </a:solidFill>
          <a:ln>
            <a:noFill/>
          </a:ln>
        </p:spPr>
      </p:sp>
      <p:sp>
        <p:nvSpPr>
          <p:cNvPr id="4336" name="Freeform 715"/>
          <p:cNvSpPr/>
          <p:nvPr/>
        </p:nvSpPr>
        <p:spPr>
          <a:xfrm>
            <a:off x="277200" y="444600"/>
            <a:ext cx="927360" cy="369720"/>
          </a:xfrm>
          <a:custGeom>
            <a:avLst/>
            <a:gdLst/>
            <a:ahLst/>
            <a:cxnLst/>
            <a:rect l="0" t="0" r="r" b="b"/>
            <a:pathLst>
              <a:path w="2576" h="1027">
                <a:moveTo>
                  <a:pt x="2554" y="1026"/>
                </a:moveTo>
                <a:lnTo>
                  <a:pt x="0" y="9"/>
                </a:lnTo>
                <a:lnTo>
                  <a:pt x="0" y="0"/>
                </a:lnTo>
                <a:lnTo>
                  <a:pt x="2575" y="1026"/>
                </a:lnTo>
                <a:lnTo>
                  <a:pt x="2554" y="1026"/>
                </a:lnTo>
                <a:close/>
              </a:path>
            </a:pathLst>
          </a:custGeom>
          <a:solidFill>
            <a:srgbClr val="C7C2C2"/>
          </a:solidFill>
          <a:ln>
            <a:noFill/>
          </a:ln>
        </p:spPr>
      </p:sp>
      <p:sp>
        <p:nvSpPr>
          <p:cNvPr id="4337" name="Freeform 716"/>
          <p:cNvSpPr/>
          <p:nvPr/>
        </p:nvSpPr>
        <p:spPr>
          <a:xfrm>
            <a:off x="277200" y="441720"/>
            <a:ext cx="934920" cy="372600"/>
          </a:xfrm>
          <a:custGeom>
            <a:avLst/>
            <a:gdLst/>
            <a:ahLst/>
            <a:cxnLst/>
            <a:rect l="0" t="0" r="r" b="b"/>
            <a:pathLst>
              <a:path w="2597" h="1035">
                <a:moveTo>
                  <a:pt x="2575" y="1034"/>
                </a:moveTo>
                <a:lnTo>
                  <a:pt x="0" y="8"/>
                </a:lnTo>
                <a:lnTo>
                  <a:pt x="0" y="0"/>
                </a:lnTo>
                <a:lnTo>
                  <a:pt x="2596" y="1034"/>
                </a:lnTo>
                <a:lnTo>
                  <a:pt x="2575" y="1034"/>
                </a:lnTo>
                <a:close/>
              </a:path>
            </a:pathLst>
          </a:custGeom>
          <a:solidFill>
            <a:srgbClr val="C6C1C1"/>
          </a:solidFill>
          <a:ln>
            <a:noFill/>
          </a:ln>
        </p:spPr>
      </p:sp>
      <p:sp>
        <p:nvSpPr>
          <p:cNvPr id="4338" name="Freeform 717"/>
          <p:cNvSpPr/>
          <p:nvPr/>
        </p:nvSpPr>
        <p:spPr>
          <a:xfrm>
            <a:off x="277200" y="438480"/>
            <a:ext cx="942480" cy="375840"/>
          </a:xfrm>
          <a:custGeom>
            <a:avLst/>
            <a:gdLst/>
            <a:ahLst/>
            <a:cxnLst/>
            <a:rect l="0" t="0" r="r" b="b"/>
            <a:pathLst>
              <a:path w="2618" h="1044">
                <a:moveTo>
                  <a:pt x="2596" y="1043"/>
                </a:moveTo>
                <a:lnTo>
                  <a:pt x="0" y="9"/>
                </a:lnTo>
                <a:lnTo>
                  <a:pt x="0" y="0"/>
                </a:lnTo>
                <a:lnTo>
                  <a:pt x="2617" y="1043"/>
                </a:lnTo>
                <a:lnTo>
                  <a:pt x="2596" y="1043"/>
                </a:lnTo>
                <a:close/>
              </a:path>
            </a:pathLst>
          </a:custGeom>
          <a:solidFill>
            <a:srgbClr val="C5C0C0"/>
          </a:solidFill>
          <a:ln>
            <a:noFill/>
          </a:ln>
        </p:spPr>
      </p:sp>
      <p:sp>
        <p:nvSpPr>
          <p:cNvPr id="4339" name="Freeform 718"/>
          <p:cNvSpPr/>
          <p:nvPr/>
        </p:nvSpPr>
        <p:spPr>
          <a:xfrm>
            <a:off x="277200" y="435600"/>
            <a:ext cx="950400" cy="378720"/>
          </a:xfrm>
          <a:custGeom>
            <a:avLst/>
            <a:gdLst/>
            <a:ahLst/>
            <a:cxnLst/>
            <a:rect l="0" t="0" r="r" b="b"/>
            <a:pathLst>
              <a:path w="2640" h="1052">
                <a:moveTo>
                  <a:pt x="2617" y="1051"/>
                </a:moveTo>
                <a:lnTo>
                  <a:pt x="0" y="8"/>
                </a:lnTo>
                <a:lnTo>
                  <a:pt x="0" y="0"/>
                </a:lnTo>
                <a:lnTo>
                  <a:pt x="2639" y="1051"/>
                </a:lnTo>
                <a:lnTo>
                  <a:pt x="2617" y="1051"/>
                </a:lnTo>
                <a:close/>
              </a:path>
            </a:pathLst>
          </a:custGeom>
          <a:solidFill>
            <a:srgbClr val="C4BFBE"/>
          </a:solidFill>
          <a:ln>
            <a:noFill/>
          </a:ln>
        </p:spPr>
      </p:sp>
      <p:sp>
        <p:nvSpPr>
          <p:cNvPr id="4340" name="Freeform 719"/>
          <p:cNvSpPr/>
          <p:nvPr/>
        </p:nvSpPr>
        <p:spPr>
          <a:xfrm>
            <a:off x="277200" y="432720"/>
            <a:ext cx="957960" cy="381600"/>
          </a:xfrm>
          <a:custGeom>
            <a:avLst/>
            <a:gdLst/>
            <a:ahLst/>
            <a:cxnLst/>
            <a:rect l="0" t="0" r="r" b="b"/>
            <a:pathLst>
              <a:path w="2661" h="1060">
                <a:moveTo>
                  <a:pt x="2639" y="1059"/>
                </a:moveTo>
                <a:lnTo>
                  <a:pt x="0" y="8"/>
                </a:lnTo>
                <a:lnTo>
                  <a:pt x="0" y="0"/>
                </a:lnTo>
                <a:lnTo>
                  <a:pt x="2660" y="1059"/>
                </a:lnTo>
                <a:lnTo>
                  <a:pt x="2639" y="1059"/>
                </a:lnTo>
                <a:close/>
              </a:path>
            </a:pathLst>
          </a:custGeom>
          <a:solidFill>
            <a:srgbClr val="C3BEBD"/>
          </a:solidFill>
          <a:ln>
            <a:noFill/>
          </a:ln>
        </p:spPr>
      </p:sp>
      <p:sp>
        <p:nvSpPr>
          <p:cNvPr id="4341" name="Freeform 720"/>
          <p:cNvSpPr/>
          <p:nvPr/>
        </p:nvSpPr>
        <p:spPr>
          <a:xfrm>
            <a:off x="277200" y="429480"/>
            <a:ext cx="965520" cy="384840"/>
          </a:xfrm>
          <a:custGeom>
            <a:avLst/>
            <a:gdLst/>
            <a:ahLst/>
            <a:cxnLst/>
            <a:rect l="0" t="0" r="r" b="b"/>
            <a:pathLst>
              <a:path w="2682" h="1069">
                <a:moveTo>
                  <a:pt x="2660" y="1068"/>
                </a:moveTo>
                <a:lnTo>
                  <a:pt x="0" y="9"/>
                </a:lnTo>
                <a:lnTo>
                  <a:pt x="0" y="0"/>
                </a:lnTo>
                <a:lnTo>
                  <a:pt x="2681" y="1068"/>
                </a:lnTo>
                <a:lnTo>
                  <a:pt x="2660" y="1068"/>
                </a:lnTo>
                <a:close/>
              </a:path>
            </a:pathLst>
          </a:custGeom>
          <a:solidFill>
            <a:srgbClr val="C2BDBC"/>
          </a:solidFill>
          <a:ln>
            <a:noFill/>
          </a:ln>
        </p:spPr>
      </p:sp>
      <p:sp>
        <p:nvSpPr>
          <p:cNvPr id="4342" name="Freeform 721"/>
          <p:cNvSpPr/>
          <p:nvPr/>
        </p:nvSpPr>
        <p:spPr>
          <a:xfrm>
            <a:off x="277200" y="426600"/>
            <a:ext cx="973080" cy="387720"/>
          </a:xfrm>
          <a:custGeom>
            <a:avLst/>
            <a:gdLst/>
            <a:ahLst/>
            <a:cxnLst/>
            <a:rect l="0" t="0" r="r" b="b"/>
            <a:pathLst>
              <a:path w="2703" h="1077">
                <a:moveTo>
                  <a:pt x="2681" y="1076"/>
                </a:moveTo>
                <a:lnTo>
                  <a:pt x="0" y="8"/>
                </a:lnTo>
                <a:lnTo>
                  <a:pt x="0" y="0"/>
                </a:lnTo>
                <a:lnTo>
                  <a:pt x="2702" y="1076"/>
                </a:lnTo>
                <a:lnTo>
                  <a:pt x="2681" y="1076"/>
                </a:lnTo>
                <a:close/>
              </a:path>
            </a:pathLst>
          </a:custGeom>
          <a:solidFill>
            <a:srgbClr val="C1BCBB"/>
          </a:solidFill>
          <a:ln>
            <a:noFill/>
          </a:ln>
        </p:spPr>
      </p:sp>
      <p:sp>
        <p:nvSpPr>
          <p:cNvPr id="4343" name="Freeform 722"/>
          <p:cNvSpPr/>
          <p:nvPr/>
        </p:nvSpPr>
        <p:spPr>
          <a:xfrm>
            <a:off x="277200" y="426600"/>
            <a:ext cx="973080" cy="387720"/>
          </a:xfrm>
          <a:custGeom>
            <a:avLst/>
            <a:gdLst/>
            <a:ahLst/>
            <a:cxnLst/>
            <a:rect l="0" t="0" r="r" b="b"/>
            <a:pathLst>
              <a:path w="2703" h="1077">
                <a:moveTo>
                  <a:pt x="2702" y="1076"/>
                </a:moveTo>
                <a:lnTo>
                  <a:pt x="0" y="0"/>
                </a:lnTo>
                <a:lnTo>
                  <a:pt x="21" y="0"/>
                </a:lnTo>
                <a:lnTo>
                  <a:pt x="2702" y="1068"/>
                </a:lnTo>
                <a:lnTo>
                  <a:pt x="2702" y="1076"/>
                </a:lnTo>
                <a:close/>
              </a:path>
            </a:pathLst>
          </a:custGeom>
          <a:solidFill>
            <a:srgbClr val="C0BBBA"/>
          </a:solidFill>
          <a:ln>
            <a:noFill/>
          </a:ln>
        </p:spPr>
      </p:sp>
      <p:sp>
        <p:nvSpPr>
          <p:cNvPr id="4344" name="Freeform 723"/>
          <p:cNvSpPr/>
          <p:nvPr/>
        </p:nvSpPr>
        <p:spPr>
          <a:xfrm>
            <a:off x="284760" y="426600"/>
            <a:ext cx="965520" cy="384840"/>
          </a:xfrm>
          <a:custGeom>
            <a:avLst/>
            <a:gdLst/>
            <a:ahLst/>
            <a:cxnLst/>
            <a:rect l="0" t="0" r="r" b="b"/>
            <a:pathLst>
              <a:path w="2682" h="1069">
                <a:moveTo>
                  <a:pt x="2681" y="1068"/>
                </a:moveTo>
                <a:lnTo>
                  <a:pt x="0" y="0"/>
                </a:lnTo>
                <a:lnTo>
                  <a:pt x="21" y="0"/>
                </a:lnTo>
                <a:lnTo>
                  <a:pt x="2681" y="1059"/>
                </a:lnTo>
                <a:lnTo>
                  <a:pt x="2681" y="1068"/>
                </a:lnTo>
                <a:close/>
              </a:path>
            </a:pathLst>
          </a:custGeom>
          <a:solidFill>
            <a:srgbClr val="BFBAB9"/>
          </a:solidFill>
          <a:ln>
            <a:noFill/>
          </a:ln>
        </p:spPr>
      </p:sp>
      <p:sp>
        <p:nvSpPr>
          <p:cNvPr id="4345" name="Freeform 724"/>
          <p:cNvSpPr/>
          <p:nvPr/>
        </p:nvSpPr>
        <p:spPr>
          <a:xfrm>
            <a:off x="292320" y="426600"/>
            <a:ext cx="957960" cy="381600"/>
          </a:xfrm>
          <a:custGeom>
            <a:avLst/>
            <a:gdLst/>
            <a:ahLst/>
            <a:cxnLst/>
            <a:rect l="0" t="0" r="r" b="b"/>
            <a:pathLst>
              <a:path w="2661" h="1060">
                <a:moveTo>
                  <a:pt x="2660" y="1059"/>
                </a:moveTo>
                <a:lnTo>
                  <a:pt x="0" y="0"/>
                </a:lnTo>
                <a:lnTo>
                  <a:pt x="21" y="0"/>
                </a:lnTo>
                <a:lnTo>
                  <a:pt x="2660" y="1051"/>
                </a:lnTo>
                <a:lnTo>
                  <a:pt x="2660" y="1059"/>
                </a:lnTo>
                <a:close/>
              </a:path>
            </a:pathLst>
          </a:custGeom>
          <a:solidFill>
            <a:srgbClr val="BEB9B8"/>
          </a:solidFill>
          <a:ln>
            <a:noFill/>
          </a:ln>
        </p:spPr>
      </p:sp>
      <p:sp>
        <p:nvSpPr>
          <p:cNvPr id="4346" name="Freeform 725"/>
          <p:cNvSpPr/>
          <p:nvPr/>
        </p:nvSpPr>
        <p:spPr>
          <a:xfrm>
            <a:off x="299880" y="426600"/>
            <a:ext cx="950400" cy="378720"/>
          </a:xfrm>
          <a:custGeom>
            <a:avLst/>
            <a:gdLst/>
            <a:ahLst/>
            <a:cxnLst/>
            <a:rect l="0" t="0" r="r" b="b"/>
            <a:pathLst>
              <a:path w="2640" h="1052">
                <a:moveTo>
                  <a:pt x="2639" y="1051"/>
                </a:moveTo>
                <a:lnTo>
                  <a:pt x="0" y="0"/>
                </a:lnTo>
                <a:lnTo>
                  <a:pt x="21" y="0"/>
                </a:lnTo>
                <a:lnTo>
                  <a:pt x="2639" y="1042"/>
                </a:lnTo>
                <a:lnTo>
                  <a:pt x="2639" y="1051"/>
                </a:lnTo>
                <a:close/>
              </a:path>
            </a:pathLst>
          </a:custGeom>
          <a:solidFill>
            <a:srgbClr val="BDB8B7"/>
          </a:solidFill>
          <a:ln>
            <a:noFill/>
          </a:ln>
        </p:spPr>
      </p:sp>
      <p:sp>
        <p:nvSpPr>
          <p:cNvPr id="4347" name="Freeform 726"/>
          <p:cNvSpPr/>
          <p:nvPr/>
        </p:nvSpPr>
        <p:spPr>
          <a:xfrm>
            <a:off x="307440" y="426600"/>
            <a:ext cx="942840" cy="375480"/>
          </a:xfrm>
          <a:custGeom>
            <a:avLst/>
            <a:gdLst/>
            <a:ahLst/>
            <a:cxnLst/>
            <a:rect l="0" t="0" r="r" b="b"/>
            <a:pathLst>
              <a:path w="2619" h="1043">
                <a:moveTo>
                  <a:pt x="2618" y="1042"/>
                </a:moveTo>
                <a:lnTo>
                  <a:pt x="0" y="0"/>
                </a:lnTo>
                <a:lnTo>
                  <a:pt x="21" y="0"/>
                </a:lnTo>
                <a:lnTo>
                  <a:pt x="2618" y="1034"/>
                </a:lnTo>
                <a:lnTo>
                  <a:pt x="2618" y="1042"/>
                </a:lnTo>
                <a:close/>
              </a:path>
            </a:pathLst>
          </a:custGeom>
          <a:solidFill>
            <a:srgbClr val="BCB6B6"/>
          </a:solidFill>
          <a:ln>
            <a:noFill/>
          </a:ln>
        </p:spPr>
      </p:sp>
      <p:sp>
        <p:nvSpPr>
          <p:cNvPr id="4348" name="Freeform 727"/>
          <p:cNvSpPr/>
          <p:nvPr/>
        </p:nvSpPr>
        <p:spPr>
          <a:xfrm>
            <a:off x="315000" y="426600"/>
            <a:ext cx="935280" cy="372600"/>
          </a:xfrm>
          <a:custGeom>
            <a:avLst/>
            <a:gdLst/>
            <a:ahLst/>
            <a:cxnLst/>
            <a:rect l="0" t="0" r="r" b="b"/>
            <a:pathLst>
              <a:path w="2598" h="1035">
                <a:moveTo>
                  <a:pt x="2597" y="1034"/>
                </a:moveTo>
                <a:lnTo>
                  <a:pt x="0" y="0"/>
                </a:lnTo>
                <a:lnTo>
                  <a:pt x="22" y="0"/>
                </a:lnTo>
                <a:lnTo>
                  <a:pt x="2597" y="1026"/>
                </a:lnTo>
                <a:lnTo>
                  <a:pt x="2597" y="1034"/>
                </a:lnTo>
                <a:close/>
              </a:path>
            </a:pathLst>
          </a:custGeom>
          <a:solidFill>
            <a:srgbClr val="BBB5B5"/>
          </a:solidFill>
          <a:ln>
            <a:noFill/>
          </a:ln>
        </p:spPr>
      </p:sp>
      <p:sp>
        <p:nvSpPr>
          <p:cNvPr id="4349" name="Freeform 728"/>
          <p:cNvSpPr/>
          <p:nvPr/>
        </p:nvSpPr>
        <p:spPr>
          <a:xfrm>
            <a:off x="322920" y="426600"/>
            <a:ext cx="927360" cy="369720"/>
          </a:xfrm>
          <a:custGeom>
            <a:avLst/>
            <a:gdLst/>
            <a:ahLst/>
            <a:cxnLst/>
            <a:rect l="0" t="0" r="r" b="b"/>
            <a:pathLst>
              <a:path w="2576" h="1027">
                <a:moveTo>
                  <a:pt x="2575" y="1026"/>
                </a:moveTo>
                <a:lnTo>
                  <a:pt x="0" y="0"/>
                </a:lnTo>
                <a:lnTo>
                  <a:pt x="21" y="0"/>
                </a:lnTo>
                <a:lnTo>
                  <a:pt x="2575" y="1017"/>
                </a:lnTo>
                <a:lnTo>
                  <a:pt x="2575" y="1026"/>
                </a:lnTo>
                <a:close/>
              </a:path>
            </a:pathLst>
          </a:custGeom>
          <a:solidFill>
            <a:srgbClr val="BAB4B3"/>
          </a:solidFill>
          <a:ln>
            <a:noFill/>
          </a:ln>
        </p:spPr>
      </p:sp>
      <p:sp>
        <p:nvSpPr>
          <p:cNvPr id="4350" name="Freeform 729"/>
          <p:cNvSpPr/>
          <p:nvPr/>
        </p:nvSpPr>
        <p:spPr>
          <a:xfrm>
            <a:off x="330480" y="426600"/>
            <a:ext cx="919800" cy="366480"/>
          </a:xfrm>
          <a:custGeom>
            <a:avLst/>
            <a:gdLst/>
            <a:ahLst/>
            <a:cxnLst/>
            <a:rect l="0" t="0" r="r" b="b"/>
            <a:pathLst>
              <a:path w="2555" h="1018">
                <a:moveTo>
                  <a:pt x="2554" y="1017"/>
                </a:moveTo>
                <a:lnTo>
                  <a:pt x="0" y="0"/>
                </a:lnTo>
                <a:lnTo>
                  <a:pt x="21" y="0"/>
                </a:lnTo>
                <a:lnTo>
                  <a:pt x="2554" y="1009"/>
                </a:lnTo>
                <a:lnTo>
                  <a:pt x="2554" y="1017"/>
                </a:lnTo>
                <a:close/>
              </a:path>
            </a:pathLst>
          </a:custGeom>
          <a:solidFill>
            <a:srgbClr val="B9B3B2"/>
          </a:solidFill>
          <a:ln>
            <a:noFill/>
          </a:ln>
        </p:spPr>
      </p:sp>
      <p:sp>
        <p:nvSpPr>
          <p:cNvPr id="4351" name="Freeform 730"/>
          <p:cNvSpPr/>
          <p:nvPr/>
        </p:nvSpPr>
        <p:spPr>
          <a:xfrm>
            <a:off x="338040" y="426600"/>
            <a:ext cx="912240" cy="363600"/>
          </a:xfrm>
          <a:custGeom>
            <a:avLst/>
            <a:gdLst/>
            <a:ahLst/>
            <a:cxnLst/>
            <a:rect l="0" t="0" r="r" b="b"/>
            <a:pathLst>
              <a:path w="2534" h="1010">
                <a:moveTo>
                  <a:pt x="2533" y="1009"/>
                </a:moveTo>
                <a:lnTo>
                  <a:pt x="0" y="0"/>
                </a:lnTo>
                <a:lnTo>
                  <a:pt x="21" y="0"/>
                </a:lnTo>
                <a:lnTo>
                  <a:pt x="2533" y="1000"/>
                </a:lnTo>
                <a:lnTo>
                  <a:pt x="2533" y="1009"/>
                </a:lnTo>
                <a:close/>
              </a:path>
            </a:pathLst>
          </a:custGeom>
          <a:solidFill>
            <a:srgbClr val="B8B2B1"/>
          </a:solidFill>
          <a:ln>
            <a:noFill/>
          </a:ln>
        </p:spPr>
      </p:sp>
      <p:sp>
        <p:nvSpPr>
          <p:cNvPr id="4352" name="Freeform 731"/>
          <p:cNvSpPr/>
          <p:nvPr/>
        </p:nvSpPr>
        <p:spPr>
          <a:xfrm>
            <a:off x="345600" y="426600"/>
            <a:ext cx="904680" cy="360360"/>
          </a:xfrm>
          <a:custGeom>
            <a:avLst/>
            <a:gdLst/>
            <a:ahLst/>
            <a:cxnLst/>
            <a:rect l="0" t="0" r="r" b="b"/>
            <a:pathLst>
              <a:path w="2513" h="1001">
                <a:moveTo>
                  <a:pt x="2512" y="1000"/>
                </a:moveTo>
                <a:lnTo>
                  <a:pt x="0" y="0"/>
                </a:lnTo>
                <a:lnTo>
                  <a:pt x="21" y="0"/>
                </a:lnTo>
                <a:lnTo>
                  <a:pt x="2512" y="992"/>
                </a:lnTo>
                <a:lnTo>
                  <a:pt x="2512" y="1000"/>
                </a:lnTo>
                <a:close/>
              </a:path>
            </a:pathLst>
          </a:custGeom>
          <a:solidFill>
            <a:srgbClr val="B7B1B0"/>
          </a:solidFill>
          <a:ln>
            <a:noFill/>
          </a:ln>
        </p:spPr>
      </p:sp>
      <p:sp>
        <p:nvSpPr>
          <p:cNvPr id="4353" name="Freeform 732"/>
          <p:cNvSpPr/>
          <p:nvPr/>
        </p:nvSpPr>
        <p:spPr>
          <a:xfrm>
            <a:off x="353160" y="426600"/>
            <a:ext cx="897120" cy="357480"/>
          </a:xfrm>
          <a:custGeom>
            <a:avLst/>
            <a:gdLst/>
            <a:ahLst/>
            <a:cxnLst/>
            <a:rect l="0" t="0" r="r" b="b"/>
            <a:pathLst>
              <a:path w="2492" h="993">
                <a:moveTo>
                  <a:pt x="2491" y="992"/>
                </a:moveTo>
                <a:lnTo>
                  <a:pt x="0" y="0"/>
                </a:lnTo>
                <a:lnTo>
                  <a:pt x="21" y="0"/>
                </a:lnTo>
                <a:lnTo>
                  <a:pt x="2491" y="984"/>
                </a:lnTo>
                <a:lnTo>
                  <a:pt x="2491" y="992"/>
                </a:lnTo>
                <a:close/>
              </a:path>
            </a:pathLst>
          </a:custGeom>
          <a:solidFill>
            <a:srgbClr val="B6AFAF"/>
          </a:solidFill>
          <a:ln>
            <a:noFill/>
          </a:ln>
        </p:spPr>
      </p:sp>
      <p:sp>
        <p:nvSpPr>
          <p:cNvPr id="4354" name="Freeform 733"/>
          <p:cNvSpPr/>
          <p:nvPr/>
        </p:nvSpPr>
        <p:spPr>
          <a:xfrm>
            <a:off x="360720" y="426600"/>
            <a:ext cx="889560" cy="354600"/>
          </a:xfrm>
          <a:custGeom>
            <a:avLst/>
            <a:gdLst/>
            <a:ahLst/>
            <a:cxnLst/>
            <a:rect l="0" t="0" r="r" b="b"/>
            <a:pathLst>
              <a:path w="2471" h="985">
                <a:moveTo>
                  <a:pt x="2470" y="984"/>
                </a:moveTo>
                <a:lnTo>
                  <a:pt x="0" y="0"/>
                </a:lnTo>
                <a:lnTo>
                  <a:pt x="21" y="0"/>
                </a:lnTo>
                <a:lnTo>
                  <a:pt x="2470" y="975"/>
                </a:lnTo>
                <a:lnTo>
                  <a:pt x="2470" y="984"/>
                </a:lnTo>
                <a:close/>
              </a:path>
            </a:pathLst>
          </a:custGeom>
          <a:solidFill>
            <a:srgbClr val="B5AEAE"/>
          </a:solidFill>
          <a:ln>
            <a:noFill/>
          </a:ln>
        </p:spPr>
      </p:sp>
      <p:sp>
        <p:nvSpPr>
          <p:cNvPr id="4355" name="Freeform 734"/>
          <p:cNvSpPr/>
          <p:nvPr/>
        </p:nvSpPr>
        <p:spPr>
          <a:xfrm>
            <a:off x="368280" y="426600"/>
            <a:ext cx="882000" cy="351360"/>
          </a:xfrm>
          <a:custGeom>
            <a:avLst/>
            <a:gdLst/>
            <a:ahLst/>
            <a:cxnLst/>
            <a:rect l="0" t="0" r="r" b="b"/>
            <a:pathLst>
              <a:path w="2450" h="976">
                <a:moveTo>
                  <a:pt x="2449" y="975"/>
                </a:moveTo>
                <a:lnTo>
                  <a:pt x="0" y="0"/>
                </a:lnTo>
                <a:lnTo>
                  <a:pt x="21" y="0"/>
                </a:lnTo>
                <a:lnTo>
                  <a:pt x="2449" y="967"/>
                </a:lnTo>
                <a:lnTo>
                  <a:pt x="2449" y="975"/>
                </a:lnTo>
                <a:close/>
              </a:path>
            </a:pathLst>
          </a:custGeom>
          <a:solidFill>
            <a:srgbClr val="B4ADAC"/>
          </a:solidFill>
          <a:ln>
            <a:noFill/>
          </a:ln>
        </p:spPr>
      </p:sp>
      <p:sp>
        <p:nvSpPr>
          <p:cNvPr id="4356" name="Freeform 735"/>
          <p:cNvSpPr/>
          <p:nvPr/>
        </p:nvSpPr>
        <p:spPr>
          <a:xfrm>
            <a:off x="375840" y="426600"/>
            <a:ext cx="874440" cy="348480"/>
          </a:xfrm>
          <a:custGeom>
            <a:avLst/>
            <a:gdLst/>
            <a:ahLst/>
            <a:cxnLst/>
            <a:rect l="0" t="0" r="r" b="b"/>
            <a:pathLst>
              <a:path w="2429" h="968">
                <a:moveTo>
                  <a:pt x="2428" y="967"/>
                </a:moveTo>
                <a:lnTo>
                  <a:pt x="0" y="0"/>
                </a:lnTo>
                <a:lnTo>
                  <a:pt x="21" y="0"/>
                </a:lnTo>
                <a:lnTo>
                  <a:pt x="2428" y="958"/>
                </a:lnTo>
                <a:lnTo>
                  <a:pt x="2428" y="967"/>
                </a:lnTo>
                <a:close/>
              </a:path>
            </a:pathLst>
          </a:custGeom>
          <a:solidFill>
            <a:srgbClr val="B3ACAB"/>
          </a:solidFill>
          <a:ln>
            <a:noFill/>
          </a:ln>
        </p:spPr>
      </p:sp>
      <p:sp>
        <p:nvSpPr>
          <p:cNvPr id="4357" name="Freeform 736"/>
          <p:cNvSpPr/>
          <p:nvPr/>
        </p:nvSpPr>
        <p:spPr>
          <a:xfrm>
            <a:off x="383400" y="426600"/>
            <a:ext cx="866880" cy="345240"/>
          </a:xfrm>
          <a:custGeom>
            <a:avLst/>
            <a:gdLst/>
            <a:ahLst/>
            <a:cxnLst/>
            <a:rect l="0" t="0" r="r" b="b"/>
            <a:pathLst>
              <a:path w="2408" h="959">
                <a:moveTo>
                  <a:pt x="2407" y="958"/>
                </a:moveTo>
                <a:lnTo>
                  <a:pt x="0" y="0"/>
                </a:lnTo>
                <a:lnTo>
                  <a:pt x="21" y="0"/>
                </a:lnTo>
                <a:lnTo>
                  <a:pt x="2407" y="950"/>
                </a:lnTo>
                <a:lnTo>
                  <a:pt x="2407" y="958"/>
                </a:lnTo>
                <a:close/>
              </a:path>
            </a:pathLst>
          </a:custGeom>
          <a:solidFill>
            <a:srgbClr val="B1ABAA"/>
          </a:solidFill>
          <a:ln>
            <a:noFill/>
          </a:ln>
        </p:spPr>
      </p:sp>
      <p:sp>
        <p:nvSpPr>
          <p:cNvPr id="4358" name="Freeform 737"/>
          <p:cNvSpPr/>
          <p:nvPr/>
        </p:nvSpPr>
        <p:spPr>
          <a:xfrm>
            <a:off x="390960" y="426600"/>
            <a:ext cx="859320" cy="342360"/>
          </a:xfrm>
          <a:custGeom>
            <a:avLst/>
            <a:gdLst/>
            <a:ahLst/>
            <a:cxnLst/>
            <a:rect l="0" t="0" r="r" b="b"/>
            <a:pathLst>
              <a:path w="2387" h="951">
                <a:moveTo>
                  <a:pt x="2386" y="950"/>
                </a:moveTo>
                <a:lnTo>
                  <a:pt x="0" y="0"/>
                </a:lnTo>
                <a:lnTo>
                  <a:pt x="22" y="0"/>
                </a:lnTo>
                <a:lnTo>
                  <a:pt x="2386" y="942"/>
                </a:lnTo>
                <a:lnTo>
                  <a:pt x="2386" y="950"/>
                </a:lnTo>
                <a:close/>
              </a:path>
            </a:pathLst>
          </a:custGeom>
          <a:solidFill>
            <a:srgbClr val="B0AAA9"/>
          </a:solidFill>
          <a:ln>
            <a:noFill/>
          </a:ln>
        </p:spPr>
      </p:sp>
      <p:sp>
        <p:nvSpPr>
          <p:cNvPr id="4359" name="Freeform 738"/>
          <p:cNvSpPr/>
          <p:nvPr/>
        </p:nvSpPr>
        <p:spPr>
          <a:xfrm>
            <a:off x="398880" y="426600"/>
            <a:ext cx="851400" cy="339480"/>
          </a:xfrm>
          <a:custGeom>
            <a:avLst/>
            <a:gdLst/>
            <a:ahLst/>
            <a:cxnLst/>
            <a:rect l="0" t="0" r="r" b="b"/>
            <a:pathLst>
              <a:path w="2365" h="943">
                <a:moveTo>
                  <a:pt x="2364" y="942"/>
                </a:moveTo>
                <a:lnTo>
                  <a:pt x="0" y="0"/>
                </a:lnTo>
                <a:lnTo>
                  <a:pt x="21" y="0"/>
                </a:lnTo>
                <a:lnTo>
                  <a:pt x="2364" y="933"/>
                </a:lnTo>
                <a:lnTo>
                  <a:pt x="2364" y="942"/>
                </a:lnTo>
                <a:close/>
              </a:path>
            </a:pathLst>
          </a:custGeom>
          <a:solidFill>
            <a:srgbClr val="AFA9A7"/>
          </a:solidFill>
          <a:ln>
            <a:noFill/>
          </a:ln>
        </p:spPr>
      </p:sp>
      <p:sp>
        <p:nvSpPr>
          <p:cNvPr id="4360" name="Freeform 739"/>
          <p:cNvSpPr/>
          <p:nvPr/>
        </p:nvSpPr>
        <p:spPr>
          <a:xfrm>
            <a:off x="406440" y="426600"/>
            <a:ext cx="843840" cy="336240"/>
          </a:xfrm>
          <a:custGeom>
            <a:avLst/>
            <a:gdLst/>
            <a:ahLst/>
            <a:cxnLst/>
            <a:rect l="0" t="0" r="r" b="b"/>
            <a:pathLst>
              <a:path w="2344" h="934">
                <a:moveTo>
                  <a:pt x="2343" y="933"/>
                </a:moveTo>
                <a:lnTo>
                  <a:pt x="0" y="0"/>
                </a:lnTo>
                <a:lnTo>
                  <a:pt x="21" y="0"/>
                </a:lnTo>
                <a:lnTo>
                  <a:pt x="2343" y="925"/>
                </a:lnTo>
                <a:lnTo>
                  <a:pt x="2343" y="933"/>
                </a:lnTo>
                <a:close/>
              </a:path>
            </a:pathLst>
          </a:custGeom>
          <a:solidFill>
            <a:srgbClr val="AEA8A6"/>
          </a:solidFill>
          <a:ln>
            <a:noFill/>
          </a:ln>
        </p:spPr>
      </p:sp>
      <p:sp>
        <p:nvSpPr>
          <p:cNvPr id="4361" name="Freeform 740"/>
          <p:cNvSpPr/>
          <p:nvPr/>
        </p:nvSpPr>
        <p:spPr>
          <a:xfrm>
            <a:off x="414000" y="426600"/>
            <a:ext cx="836280" cy="333360"/>
          </a:xfrm>
          <a:custGeom>
            <a:avLst/>
            <a:gdLst/>
            <a:ahLst/>
            <a:cxnLst/>
            <a:rect l="0" t="0" r="r" b="b"/>
            <a:pathLst>
              <a:path w="2323" h="926">
                <a:moveTo>
                  <a:pt x="2322" y="925"/>
                </a:moveTo>
                <a:lnTo>
                  <a:pt x="0" y="0"/>
                </a:lnTo>
                <a:lnTo>
                  <a:pt x="22" y="0"/>
                </a:lnTo>
                <a:lnTo>
                  <a:pt x="2322" y="916"/>
                </a:lnTo>
                <a:lnTo>
                  <a:pt x="2322" y="925"/>
                </a:lnTo>
                <a:close/>
              </a:path>
            </a:pathLst>
          </a:custGeom>
          <a:solidFill>
            <a:srgbClr val="ADA6A5"/>
          </a:solidFill>
          <a:ln>
            <a:noFill/>
          </a:ln>
        </p:spPr>
      </p:sp>
      <p:sp>
        <p:nvSpPr>
          <p:cNvPr id="4362" name="Freeform 741"/>
          <p:cNvSpPr/>
          <p:nvPr/>
        </p:nvSpPr>
        <p:spPr>
          <a:xfrm>
            <a:off x="421560" y="426600"/>
            <a:ext cx="828720" cy="330120"/>
          </a:xfrm>
          <a:custGeom>
            <a:avLst/>
            <a:gdLst/>
            <a:ahLst/>
            <a:cxnLst/>
            <a:rect l="0" t="0" r="r" b="b"/>
            <a:pathLst>
              <a:path w="2302" h="917">
                <a:moveTo>
                  <a:pt x="2301" y="916"/>
                </a:moveTo>
                <a:lnTo>
                  <a:pt x="0" y="0"/>
                </a:lnTo>
                <a:lnTo>
                  <a:pt x="21" y="0"/>
                </a:lnTo>
                <a:lnTo>
                  <a:pt x="2301" y="908"/>
                </a:lnTo>
                <a:lnTo>
                  <a:pt x="2301" y="916"/>
                </a:lnTo>
                <a:close/>
              </a:path>
            </a:pathLst>
          </a:custGeom>
          <a:solidFill>
            <a:srgbClr val="ACA5A4"/>
          </a:solidFill>
          <a:ln>
            <a:noFill/>
          </a:ln>
        </p:spPr>
      </p:sp>
      <p:sp>
        <p:nvSpPr>
          <p:cNvPr id="4363" name="Freeform 742"/>
          <p:cNvSpPr/>
          <p:nvPr/>
        </p:nvSpPr>
        <p:spPr>
          <a:xfrm>
            <a:off x="429120" y="426600"/>
            <a:ext cx="821160" cy="327240"/>
          </a:xfrm>
          <a:custGeom>
            <a:avLst/>
            <a:gdLst/>
            <a:ahLst/>
            <a:cxnLst/>
            <a:rect l="0" t="0" r="r" b="b"/>
            <a:pathLst>
              <a:path w="2281" h="909">
                <a:moveTo>
                  <a:pt x="2280" y="908"/>
                </a:moveTo>
                <a:lnTo>
                  <a:pt x="0" y="0"/>
                </a:lnTo>
                <a:lnTo>
                  <a:pt x="21" y="0"/>
                </a:lnTo>
                <a:lnTo>
                  <a:pt x="2280" y="900"/>
                </a:lnTo>
                <a:lnTo>
                  <a:pt x="2280" y="908"/>
                </a:lnTo>
                <a:close/>
              </a:path>
            </a:pathLst>
          </a:custGeom>
          <a:solidFill>
            <a:srgbClr val="ABA4A3"/>
          </a:solidFill>
          <a:ln>
            <a:noFill/>
          </a:ln>
        </p:spPr>
      </p:sp>
      <p:sp>
        <p:nvSpPr>
          <p:cNvPr id="4364" name="Freeform 743"/>
          <p:cNvSpPr/>
          <p:nvPr/>
        </p:nvSpPr>
        <p:spPr>
          <a:xfrm>
            <a:off x="436680" y="426600"/>
            <a:ext cx="813600" cy="324360"/>
          </a:xfrm>
          <a:custGeom>
            <a:avLst/>
            <a:gdLst/>
            <a:ahLst/>
            <a:cxnLst/>
            <a:rect l="0" t="0" r="r" b="b"/>
            <a:pathLst>
              <a:path w="2260" h="901">
                <a:moveTo>
                  <a:pt x="2259" y="900"/>
                </a:moveTo>
                <a:lnTo>
                  <a:pt x="0" y="0"/>
                </a:lnTo>
                <a:lnTo>
                  <a:pt x="21" y="0"/>
                </a:lnTo>
                <a:lnTo>
                  <a:pt x="2259" y="891"/>
                </a:lnTo>
                <a:lnTo>
                  <a:pt x="2259" y="900"/>
                </a:lnTo>
                <a:close/>
              </a:path>
            </a:pathLst>
          </a:custGeom>
          <a:solidFill>
            <a:srgbClr val="AAA3A2"/>
          </a:solidFill>
          <a:ln>
            <a:noFill/>
          </a:ln>
        </p:spPr>
      </p:sp>
      <p:sp>
        <p:nvSpPr>
          <p:cNvPr id="4365" name="Freeform 744"/>
          <p:cNvSpPr/>
          <p:nvPr/>
        </p:nvSpPr>
        <p:spPr>
          <a:xfrm>
            <a:off x="444240" y="426600"/>
            <a:ext cx="806040" cy="321120"/>
          </a:xfrm>
          <a:custGeom>
            <a:avLst/>
            <a:gdLst/>
            <a:ahLst/>
            <a:cxnLst/>
            <a:rect l="0" t="0" r="r" b="b"/>
            <a:pathLst>
              <a:path w="2239" h="892">
                <a:moveTo>
                  <a:pt x="2238" y="891"/>
                </a:moveTo>
                <a:lnTo>
                  <a:pt x="0" y="0"/>
                </a:lnTo>
                <a:lnTo>
                  <a:pt x="21" y="0"/>
                </a:lnTo>
                <a:lnTo>
                  <a:pt x="2238" y="883"/>
                </a:lnTo>
                <a:lnTo>
                  <a:pt x="2238" y="891"/>
                </a:lnTo>
                <a:close/>
              </a:path>
            </a:pathLst>
          </a:custGeom>
          <a:solidFill>
            <a:srgbClr val="A9A1A0"/>
          </a:solidFill>
          <a:ln>
            <a:noFill/>
          </a:ln>
        </p:spPr>
      </p:sp>
      <p:sp>
        <p:nvSpPr>
          <p:cNvPr id="4366" name="Freeform 745"/>
          <p:cNvSpPr/>
          <p:nvPr/>
        </p:nvSpPr>
        <p:spPr>
          <a:xfrm>
            <a:off x="451800" y="426600"/>
            <a:ext cx="798480" cy="318240"/>
          </a:xfrm>
          <a:custGeom>
            <a:avLst/>
            <a:gdLst/>
            <a:ahLst/>
            <a:cxnLst/>
            <a:rect l="0" t="0" r="r" b="b"/>
            <a:pathLst>
              <a:path w="2218" h="884">
                <a:moveTo>
                  <a:pt x="2217" y="883"/>
                </a:moveTo>
                <a:lnTo>
                  <a:pt x="0" y="0"/>
                </a:lnTo>
                <a:lnTo>
                  <a:pt x="21" y="0"/>
                </a:lnTo>
                <a:lnTo>
                  <a:pt x="2217" y="874"/>
                </a:lnTo>
                <a:lnTo>
                  <a:pt x="2217" y="883"/>
                </a:lnTo>
                <a:close/>
              </a:path>
            </a:pathLst>
          </a:custGeom>
          <a:solidFill>
            <a:srgbClr val="A8A09F"/>
          </a:solidFill>
          <a:ln>
            <a:noFill/>
          </a:ln>
        </p:spPr>
      </p:sp>
      <p:sp>
        <p:nvSpPr>
          <p:cNvPr id="4367" name="Freeform 746"/>
          <p:cNvSpPr/>
          <p:nvPr/>
        </p:nvSpPr>
        <p:spPr>
          <a:xfrm>
            <a:off x="459360" y="426600"/>
            <a:ext cx="790920" cy="315000"/>
          </a:xfrm>
          <a:custGeom>
            <a:avLst/>
            <a:gdLst/>
            <a:ahLst/>
            <a:cxnLst/>
            <a:rect l="0" t="0" r="r" b="b"/>
            <a:pathLst>
              <a:path w="2197" h="875">
                <a:moveTo>
                  <a:pt x="2196" y="874"/>
                </a:moveTo>
                <a:lnTo>
                  <a:pt x="0" y="0"/>
                </a:lnTo>
                <a:lnTo>
                  <a:pt x="21" y="0"/>
                </a:lnTo>
                <a:lnTo>
                  <a:pt x="2196" y="866"/>
                </a:lnTo>
                <a:lnTo>
                  <a:pt x="2196" y="874"/>
                </a:lnTo>
                <a:close/>
              </a:path>
            </a:pathLst>
          </a:custGeom>
          <a:solidFill>
            <a:srgbClr val="A79F9E"/>
          </a:solidFill>
          <a:ln>
            <a:noFill/>
          </a:ln>
        </p:spPr>
      </p:sp>
      <p:sp>
        <p:nvSpPr>
          <p:cNvPr id="4368" name="Freeform 747"/>
          <p:cNvSpPr/>
          <p:nvPr/>
        </p:nvSpPr>
        <p:spPr>
          <a:xfrm>
            <a:off x="466920" y="426600"/>
            <a:ext cx="783360" cy="312120"/>
          </a:xfrm>
          <a:custGeom>
            <a:avLst/>
            <a:gdLst/>
            <a:ahLst/>
            <a:cxnLst/>
            <a:rect l="0" t="0" r="r" b="b"/>
            <a:pathLst>
              <a:path w="2176" h="867">
                <a:moveTo>
                  <a:pt x="2175" y="866"/>
                </a:moveTo>
                <a:lnTo>
                  <a:pt x="0" y="0"/>
                </a:lnTo>
                <a:lnTo>
                  <a:pt x="22" y="0"/>
                </a:lnTo>
                <a:lnTo>
                  <a:pt x="2175" y="858"/>
                </a:lnTo>
                <a:lnTo>
                  <a:pt x="2175" y="866"/>
                </a:lnTo>
                <a:close/>
              </a:path>
            </a:pathLst>
          </a:custGeom>
          <a:solidFill>
            <a:srgbClr val="A69E9D"/>
          </a:solidFill>
          <a:ln>
            <a:noFill/>
          </a:ln>
        </p:spPr>
      </p:sp>
      <p:sp>
        <p:nvSpPr>
          <p:cNvPr id="4369" name="Freeform 748"/>
          <p:cNvSpPr/>
          <p:nvPr/>
        </p:nvSpPr>
        <p:spPr>
          <a:xfrm>
            <a:off x="474840" y="426600"/>
            <a:ext cx="775440" cy="309240"/>
          </a:xfrm>
          <a:custGeom>
            <a:avLst/>
            <a:gdLst/>
            <a:ahLst/>
            <a:cxnLst/>
            <a:rect l="0" t="0" r="r" b="b"/>
            <a:pathLst>
              <a:path w="2154" h="859">
                <a:moveTo>
                  <a:pt x="2153" y="858"/>
                </a:moveTo>
                <a:lnTo>
                  <a:pt x="0" y="0"/>
                </a:lnTo>
                <a:lnTo>
                  <a:pt x="21" y="0"/>
                </a:lnTo>
                <a:lnTo>
                  <a:pt x="2153" y="849"/>
                </a:lnTo>
                <a:lnTo>
                  <a:pt x="2153" y="858"/>
                </a:lnTo>
                <a:close/>
              </a:path>
            </a:pathLst>
          </a:custGeom>
          <a:solidFill>
            <a:srgbClr val="A59C9B"/>
          </a:solidFill>
          <a:ln>
            <a:noFill/>
          </a:ln>
        </p:spPr>
      </p:sp>
      <p:sp>
        <p:nvSpPr>
          <p:cNvPr id="4370" name="Freeform 749"/>
          <p:cNvSpPr/>
          <p:nvPr/>
        </p:nvSpPr>
        <p:spPr>
          <a:xfrm>
            <a:off x="482400" y="426600"/>
            <a:ext cx="767880" cy="306000"/>
          </a:xfrm>
          <a:custGeom>
            <a:avLst/>
            <a:gdLst/>
            <a:ahLst/>
            <a:cxnLst/>
            <a:rect l="0" t="0" r="r" b="b"/>
            <a:pathLst>
              <a:path w="2133" h="850">
                <a:moveTo>
                  <a:pt x="2132" y="849"/>
                </a:moveTo>
                <a:lnTo>
                  <a:pt x="0" y="0"/>
                </a:lnTo>
                <a:lnTo>
                  <a:pt x="21" y="0"/>
                </a:lnTo>
                <a:lnTo>
                  <a:pt x="2132" y="841"/>
                </a:lnTo>
                <a:lnTo>
                  <a:pt x="2132" y="849"/>
                </a:lnTo>
                <a:close/>
              </a:path>
            </a:pathLst>
          </a:custGeom>
          <a:solidFill>
            <a:srgbClr val="A49B9A"/>
          </a:solidFill>
          <a:ln>
            <a:noFill/>
          </a:ln>
        </p:spPr>
      </p:sp>
      <p:sp>
        <p:nvSpPr>
          <p:cNvPr id="4371" name="Freeform 750"/>
          <p:cNvSpPr/>
          <p:nvPr/>
        </p:nvSpPr>
        <p:spPr>
          <a:xfrm>
            <a:off x="489960" y="426600"/>
            <a:ext cx="760320" cy="303120"/>
          </a:xfrm>
          <a:custGeom>
            <a:avLst/>
            <a:gdLst/>
            <a:ahLst/>
            <a:cxnLst/>
            <a:rect l="0" t="0" r="r" b="b"/>
            <a:pathLst>
              <a:path w="2112" h="842">
                <a:moveTo>
                  <a:pt x="2111" y="841"/>
                </a:moveTo>
                <a:lnTo>
                  <a:pt x="0" y="0"/>
                </a:lnTo>
                <a:lnTo>
                  <a:pt x="21" y="0"/>
                </a:lnTo>
                <a:lnTo>
                  <a:pt x="2111" y="832"/>
                </a:lnTo>
                <a:lnTo>
                  <a:pt x="2111" y="841"/>
                </a:lnTo>
                <a:close/>
              </a:path>
            </a:pathLst>
          </a:custGeom>
          <a:solidFill>
            <a:srgbClr val="A29A99"/>
          </a:solidFill>
          <a:ln>
            <a:noFill/>
          </a:ln>
        </p:spPr>
      </p:sp>
      <p:sp>
        <p:nvSpPr>
          <p:cNvPr id="4372" name="Freeform 751"/>
          <p:cNvSpPr/>
          <p:nvPr/>
        </p:nvSpPr>
        <p:spPr>
          <a:xfrm>
            <a:off x="497520" y="426600"/>
            <a:ext cx="752760" cy="299880"/>
          </a:xfrm>
          <a:custGeom>
            <a:avLst/>
            <a:gdLst/>
            <a:ahLst/>
            <a:cxnLst/>
            <a:rect l="0" t="0" r="r" b="b"/>
            <a:pathLst>
              <a:path w="2091" h="833">
                <a:moveTo>
                  <a:pt x="2090" y="832"/>
                </a:moveTo>
                <a:lnTo>
                  <a:pt x="0" y="0"/>
                </a:lnTo>
                <a:lnTo>
                  <a:pt x="21" y="0"/>
                </a:lnTo>
                <a:lnTo>
                  <a:pt x="2090" y="824"/>
                </a:lnTo>
                <a:lnTo>
                  <a:pt x="2090" y="832"/>
                </a:lnTo>
                <a:close/>
              </a:path>
            </a:pathLst>
          </a:custGeom>
          <a:solidFill>
            <a:srgbClr val="A19998"/>
          </a:solidFill>
          <a:ln>
            <a:noFill/>
          </a:ln>
        </p:spPr>
      </p:sp>
      <p:sp>
        <p:nvSpPr>
          <p:cNvPr id="4373" name="Freeform 752"/>
          <p:cNvSpPr/>
          <p:nvPr/>
        </p:nvSpPr>
        <p:spPr>
          <a:xfrm>
            <a:off x="505080" y="426600"/>
            <a:ext cx="745200" cy="297000"/>
          </a:xfrm>
          <a:custGeom>
            <a:avLst/>
            <a:gdLst/>
            <a:ahLst/>
            <a:cxnLst/>
            <a:rect l="0" t="0" r="r" b="b"/>
            <a:pathLst>
              <a:path w="2070" h="825">
                <a:moveTo>
                  <a:pt x="2069" y="824"/>
                </a:moveTo>
                <a:lnTo>
                  <a:pt x="0" y="0"/>
                </a:lnTo>
                <a:lnTo>
                  <a:pt x="21" y="0"/>
                </a:lnTo>
                <a:lnTo>
                  <a:pt x="2069" y="816"/>
                </a:lnTo>
                <a:lnTo>
                  <a:pt x="2069" y="824"/>
                </a:lnTo>
                <a:close/>
              </a:path>
            </a:pathLst>
          </a:custGeom>
          <a:solidFill>
            <a:srgbClr val="A09796"/>
          </a:solidFill>
          <a:ln>
            <a:noFill/>
          </a:ln>
        </p:spPr>
      </p:sp>
      <p:sp>
        <p:nvSpPr>
          <p:cNvPr id="4374" name="Freeform 753"/>
          <p:cNvSpPr/>
          <p:nvPr/>
        </p:nvSpPr>
        <p:spPr>
          <a:xfrm>
            <a:off x="512640" y="426600"/>
            <a:ext cx="737640" cy="294120"/>
          </a:xfrm>
          <a:custGeom>
            <a:avLst/>
            <a:gdLst/>
            <a:ahLst/>
            <a:cxnLst/>
            <a:rect l="0" t="0" r="r" b="b"/>
            <a:pathLst>
              <a:path w="2049" h="817">
                <a:moveTo>
                  <a:pt x="2048" y="816"/>
                </a:moveTo>
                <a:lnTo>
                  <a:pt x="0" y="0"/>
                </a:lnTo>
                <a:lnTo>
                  <a:pt x="21" y="0"/>
                </a:lnTo>
                <a:lnTo>
                  <a:pt x="2048" y="807"/>
                </a:lnTo>
                <a:lnTo>
                  <a:pt x="2048" y="816"/>
                </a:lnTo>
                <a:close/>
              </a:path>
            </a:pathLst>
          </a:custGeom>
          <a:solidFill>
            <a:srgbClr val="9F9695"/>
          </a:solidFill>
          <a:ln>
            <a:noFill/>
          </a:ln>
        </p:spPr>
      </p:sp>
      <p:sp>
        <p:nvSpPr>
          <p:cNvPr id="4375" name="Freeform 754"/>
          <p:cNvSpPr/>
          <p:nvPr/>
        </p:nvSpPr>
        <p:spPr>
          <a:xfrm>
            <a:off x="520200" y="426600"/>
            <a:ext cx="730080" cy="290880"/>
          </a:xfrm>
          <a:custGeom>
            <a:avLst/>
            <a:gdLst/>
            <a:ahLst/>
            <a:cxnLst/>
            <a:rect l="0" t="0" r="r" b="b"/>
            <a:pathLst>
              <a:path w="2028" h="808">
                <a:moveTo>
                  <a:pt x="2027" y="807"/>
                </a:moveTo>
                <a:lnTo>
                  <a:pt x="0" y="0"/>
                </a:lnTo>
                <a:lnTo>
                  <a:pt x="21" y="0"/>
                </a:lnTo>
                <a:lnTo>
                  <a:pt x="2027" y="799"/>
                </a:lnTo>
                <a:lnTo>
                  <a:pt x="2027" y="807"/>
                </a:lnTo>
                <a:close/>
              </a:path>
            </a:pathLst>
          </a:custGeom>
          <a:solidFill>
            <a:srgbClr val="9E9593"/>
          </a:solidFill>
          <a:ln>
            <a:noFill/>
          </a:ln>
        </p:spPr>
      </p:sp>
      <p:sp>
        <p:nvSpPr>
          <p:cNvPr id="4376" name="Freeform 755"/>
          <p:cNvSpPr/>
          <p:nvPr/>
        </p:nvSpPr>
        <p:spPr>
          <a:xfrm>
            <a:off x="527760" y="426600"/>
            <a:ext cx="722520" cy="288000"/>
          </a:xfrm>
          <a:custGeom>
            <a:avLst/>
            <a:gdLst/>
            <a:ahLst/>
            <a:cxnLst/>
            <a:rect l="0" t="0" r="r" b="b"/>
            <a:pathLst>
              <a:path w="2007" h="800">
                <a:moveTo>
                  <a:pt x="2006" y="799"/>
                </a:moveTo>
                <a:lnTo>
                  <a:pt x="0" y="0"/>
                </a:lnTo>
                <a:lnTo>
                  <a:pt x="21" y="0"/>
                </a:lnTo>
                <a:lnTo>
                  <a:pt x="2006" y="790"/>
                </a:lnTo>
                <a:lnTo>
                  <a:pt x="2006" y="799"/>
                </a:lnTo>
                <a:close/>
              </a:path>
            </a:pathLst>
          </a:custGeom>
          <a:solidFill>
            <a:srgbClr val="9D9492"/>
          </a:solidFill>
          <a:ln>
            <a:noFill/>
          </a:ln>
        </p:spPr>
      </p:sp>
      <p:sp>
        <p:nvSpPr>
          <p:cNvPr id="4377" name="Freeform 756"/>
          <p:cNvSpPr/>
          <p:nvPr/>
        </p:nvSpPr>
        <p:spPr>
          <a:xfrm>
            <a:off x="535320" y="426600"/>
            <a:ext cx="714960" cy="284760"/>
          </a:xfrm>
          <a:custGeom>
            <a:avLst/>
            <a:gdLst/>
            <a:ahLst/>
            <a:cxnLst/>
            <a:rect l="0" t="0" r="r" b="b"/>
            <a:pathLst>
              <a:path w="1986" h="791">
                <a:moveTo>
                  <a:pt x="1985" y="790"/>
                </a:moveTo>
                <a:lnTo>
                  <a:pt x="0" y="0"/>
                </a:lnTo>
                <a:lnTo>
                  <a:pt x="21" y="0"/>
                </a:lnTo>
                <a:lnTo>
                  <a:pt x="1985" y="781"/>
                </a:lnTo>
                <a:lnTo>
                  <a:pt x="1985" y="790"/>
                </a:lnTo>
                <a:close/>
              </a:path>
            </a:pathLst>
          </a:custGeom>
          <a:solidFill>
            <a:srgbClr val="9C9291"/>
          </a:solidFill>
          <a:ln>
            <a:noFill/>
          </a:ln>
        </p:spPr>
      </p:sp>
      <p:sp>
        <p:nvSpPr>
          <p:cNvPr id="4378" name="Freeform 757"/>
          <p:cNvSpPr/>
          <p:nvPr/>
        </p:nvSpPr>
        <p:spPr>
          <a:xfrm>
            <a:off x="542880" y="426600"/>
            <a:ext cx="707400" cy="281880"/>
          </a:xfrm>
          <a:custGeom>
            <a:avLst/>
            <a:gdLst/>
            <a:ahLst/>
            <a:cxnLst/>
            <a:rect l="0" t="0" r="r" b="b"/>
            <a:pathLst>
              <a:path w="1965" h="783">
                <a:moveTo>
                  <a:pt x="1964" y="782"/>
                </a:moveTo>
                <a:lnTo>
                  <a:pt x="0" y="0"/>
                </a:lnTo>
                <a:lnTo>
                  <a:pt x="22" y="0"/>
                </a:lnTo>
                <a:lnTo>
                  <a:pt x="1964" y="774"/>
                </a:lnTo>
                <a:lnTo>
                  <a:pt x="1964" y="782"/>
                </a:lnTo>
                <a:close/>
              </a:path>
            </a:pathLst>
          </a:custGeom>
          <a:solidFill>
            <a:srgbClr val="9B9190"/>
          </a:solidFill>
          <a:ln>
            <a:noFill/>
          </a:ln>
        </p:spPr>
      </p:sp>
      <p:sp>
        <p:nvSpPr>
          <p:cNvPr id="4379" name="Freeform 758"/>
          <p:cNvSpPr/>
          <p:nvPr/>
        </p:nvSpPr>
        <p:spPr>
          <a:xfrm>
            <a:off x="550800" y="426600"/>
            <a:ext cx="699480" cy="279000"/>
          </a:xfrm>
          <a:custGeom>
            <a:avLst/>
            <a:gdLst/>
            <a:ahLst/>
            <a:cxnLst/>
            <a:rect l="0" t="0" r="r" b="b"/>
            <a:pathLst>
              <a:path w="1943" h="775">
                <a:moveTo>
                  <a:pt x="1942" y="774"/>
                </a:moveTo>
                <a:lnTo>
                  <a:pt x="0" y="0"/>
                </a:lnTo>
                <a:lnTo>
                  <a:pt x="21" y="0"/>
                </a:lnTo>
                <a:lnTo>
                  <a:pt x="1942" y="765"/>
                </a:lnTo>
                <a:lnTo>
                  <a:pt x="1942" y="774"/>
                </a:lnTo>
                <a:close/>
              </a:path>
            </a:pathLst>
          </a:custGeom>
          <a:solidFill>
            <a:srgbClr val="9A908F"/>
          </a:solidFill>
          <a:ln>
            <a:noFill/>
          </a:ln>
        </p:spPr>
      </p:sp>
      <p:sp>
        <p:nvSpPr>
          <p:cNvPr id="4380" name="Freeform 759"/>
          <p:cNvSpPr/>
          <p:nvPr/>
        </p:nvSpPr>
        <p:spPr>
          <a:xfrm>
            <a:off x="558360" y="426600"/>
            <a:ext cx="691920" cy="275760"/>
          </a:xfrm>
          <a:custGeom>
            <a:avLst/>
            <a:gdLst/>
            <a:ahLst/>
            <a:cxnLst/>
            <a:rect l="0" t="0" r="r" b="b"/>
            <a:pathLst>
              <a:path w="1922" h="766">
                <a:moveTo>
                  <a:pt x="1921" y="765"/>
                </a:moveTo>
                <a:lnTo>
                  <a:pt x="0" y="0"/>
                </a:lnTo>
                <a:lnTo>
                  <a:pt x="21" y="0"/>
                </a:lnTo>
                <a:lnTo>
                  <a:pt x="1921" y="757"/>
                </a:lnTo>
                <a:lnTo>
                  <a:pt x="1921" y="765"/>
                </a:lnTo>
                <a:close/>
              </a:path>
            </a:pathLst>
          </a:custGeom>
          <a:solidFill>
            <a:srgbClr val="998F8E"/>
          </a:solidFill>
          <a:ln>
            <a:noFill/>
          </a:ln>
        </p:spPr>
      </p:sp>
      <p:sp>
        <p:nvSpPr>
          <p:cNvPr id="4381" name="Freeform 760"/>
          <p:cNvSpPr/>
          <p:nvPr/>
        </p:nvSpPr>
        <p:spPr>
          <a:xfrm>
            <a:off x="565920" y="426600"/>
            <a:ext cx="684360" cy="272880"/>
          </a:xfrm>
          <a:custGeom>
            <a:avLst/>
            <a:gdLst/>
            <a:ahLst/>
            <a:cxnLst/>
            <a:rect l="0" t="0" r="r" b="b"/>
            <a:pathLst>
              <a:path w="1901" h="758">
                <a:moveTo>
                  <a:pt x="1900" y="757"/>
                </a:moveTo>
                <a:lnTo>
                  <a:pt x="0" y="0"/>
                </a:lnTo>
                <a:lnTo>
                  <a:pt x="21" y="0"/>
                </a:lnTo>
                <a:lnTo>
                  <a:pt x="1900" y="748"/>
                </a:lnTo>
                <a:lnTo>
                  <a:pt x="1900" y="757"/>
                </a:lnTo>
                <a:close/>
              </a:path>
            </a:pathLst>
          </a:custGeom>
          <a:solidFill>
            <a:srgbClr val="978D8C"/>
          </a:solidFill>
          <a:ln>
            <a:noFill/>
          </a:ln>
        </p:spPr>
      </p:sp>
      <p:sp>
        <p:nvSpPr>
          <p:cNvPr id="4382" name="Freeform 761"/>
          <p:cNvSpPr/>
          <p:nvPr/>
        </p:nvSpPr>
        <p:spPr>
          <a:xfrm>
            <a:off x="573480" y="426600"/>
            <a:ext cx="676800" cy="269640"/>
          </a:xfrm>
          <a:custGeom>
            <a:avLst/>
            <a:gdLst/>
            <a:ahLst/>
            <a:cxnLst/>
            <a:rect l="0" t="0" r="r" b="b"/>
            <a:pathLst>
              <a:path w="1880" h="749">
                <a:moveTo>
                  <a:pt x="1879" y="748"/>
                </a:moveTo>
                <a:lnTo>
                  <a:pt x="0" y="0"/>
                </a:lnTo>
                <a:lnTo>
                  <a:pt x="21" y="0"/>
                </a:lnTo>
                <a:lnTo>
                  <a:pt x="1879" y="740"/>
                </a:lnTo>
                <a:lnTo>
                  <a:pt x="1879" y="748"/>
                </a:lnTo>
                <a:close/>
              </a:path>
            </a:pathLst>
          </a:custGeom>
          <a:solidFill>
            <a:srgbClr val="968C8B"/>
          </a:solidFill>
          <a:ln>
            <a:noFill/>
          </a:ln>
        </p:spPr>
      </p:sp>
      <p:sp>
        <p:nvSpPr>
          <p:cNvPr id="4383" name="Freeform 762"/>
          <p:cNvSpPr/>
          <p:nvPr/>
        </p:nvSpPr>
        <p:spPr>
          <a:xfrm>
            <a:off x="581040" y="426600"/>
            <a:ext cx="669240" cy="266760"/>
          </a:xfrm>
          <a:custGeom>
            <a:avLst/>
            <a:gdLst/>
            <a:ahLst/>
            <a:cxnLst/>
            <a:rect l="0" t="0" r="r" b="b"/>
            <a:pathLst>
              <a:path w="1859" h="741">
                <a:moveTo>
                  <a:pt x="1858" y="740"/>
                </a:moveTo>
                <a:lnTo>
                  <a:pt x="0" y="0"/>
                </a:lnTo>
                <a:lnTo>
                  <a:pt x="21" y="0"/>
                </a:lnTo>
                <a:lnTo>
                  <a:pt x="1858" y="732"/>
                </a:lnTo>
                <a:lnTo>
                  <a:pt x="1858" y="740"/>
                </a:lnTo>
                <a:close/>
              </a:path>
            </a:pathLst>
          </a:custGeom>
          <a:solidFill>
            <a:srgbClr val="958B89"/>
          </a:solidFill>
          <a:ln>
            <a:noFill/>
          </a:ln>
        </p:spPr>
      </p:sp>
      <p:sp>
        <p:nvSpPr>
          <p:cNvPr id="4384" name="Freeform 763"/>
          <p:cNvSpPr/>
          <p:nvPr/>
        </p:nvSpPr>
        <p:spPr>
          <a:xfrm>
            <a:off x="588600" y="426600"/>
            <a:ext cx="661680" cy="263880"/>
          </a:xfrm>
          <a:custGeom>
            <a:avLst/>
            <a:gdLst/>
            <a:ahLst/>
            <a:cxnLst/>
            <a:rect l="0" t="0" r="r" b="b"/>
            <a:pathLst>
              <a:path w="1838" h="733">
                <a:moveTo>
                  <a:pt x="1837" y="732"/>
                </a:moveTo>
                <a:lnTo>
                  <a:pt x="0" y="0"/>
                </a:lnTo>
                <a:lnTo>
                  <a:pt x="21" y="0"/>
                </a:lnTo>
                <a:lnTo>
                  <a:pt x="1837" y="723"/>
                </a:lnTo>
                <a:lnTo>
                  <a:pt x="1837" y="732"/>
                </a:lnTo>
                <a:close/>
              </a:path>
            </a:pathLst>
          </a:custGeom>
          <a:solidFill>
            <a:srgbClr val="948A88"/>
          </a:solidFill>
          <a:ln>
            <a:noFill/>
          </a:ln>
        </p:spPr>
      </p:sp>
      <p:sp>
        <p:nvSpPr>
          <p:cNvPr id="4385" name="Freeform 764"/>
          <p:cNvSpPr/>
          <p:nvPr/>
        </p:nvSpPr>
        <p:spPr>
          <a:xfrm>
            <a:off x="596160" y="426600"/>
            <a:ext cx="654120" cy="260640"/>
          </a:xfrm>
          <a:custGeom>
            <a:avLst/>
            <a:gdLst/>
            <a:ahLst/>
            <a:cxnLst/>
            <a:rect l="0" t="0" r="r" b="b"/>
            <a:pathLst>
              <a:path w="1817" h="724">
                <a:moveTo>
                  <a:pt x="1816" y="723"/>
                </a:moveTo>
                <a:lnTo>
                  <a:pt x="0" y="0"/>
                </a:lnTo>
                <a:lnTo>
                  <a:pt x="21" y="0"/>
                </a:lnTo>
                <a:lnTo>
                  <a:pt x="1816" y="715"/>
                </a:lnTo>
                <a:lnTo>
                  <a:pt x="1816" y="723"/>
                </a:lnTo>
                <a:close/>
              </a:path>
            </a:pathLst>
          </a:custGeom>
          <a:solidFill>
            <a:srgbClr val="938887"/>
          </a:solidFill>
          <a:ln>
            <a:noFill/>
          </a:ln>
        </p:spPr>
      </p:sp>
      <p:sp>
        <p:nvSpPr>
          <p:cNvPr id="4386" name="Freeform 765"/>
          <p:cNvSpPr/>
          <p:nvPr/>
        </p:nvSpPr>
        <p:spPr>
          <a:xfrm>
            <a:off x="603720" y="426600"/>
            <a:ext cx="646560" cy="257760"/>
          </a:xfrm>
          <a:custGeom>
            <a:avLst/>
            <a:gdLst/>
            <a:ahLst/>
            <a:cxnLst/>
            <a:rect l="0" t="0" r="r" b="b"/>
            <a:pathLst>
              <a:path w="1796" h="716">
                <a:moveTo>
                  <a:pt x="1795" y="715"/>
                </a:moveTo>
                <a:lnTo>
                  <a:pt x="0" y="0"/>
                </a:lnTo>
                <a:lnTo>
                  <a:pt x="21" y="0"/>
                </a:lnTo>
                <a:lnTo>
                  <a:pt x="1795" y="706"/>
                </a:lnTo>
                <a:lnTo>
                  <a:pt x="1795" y="715"/>
                </a:lnTo>
                <a:close/>
              </a:path>
            </a:pathLst>
          </a:custGeom>
          <a:solidFill>
            <a:srgbClr val="928786"/>
          </a:solidFill>
          <a:ln>
            <a:noFill/>
          </a:ln>
        </p:spPr>
      </p:sp>
      <p:sp>
        <p:nvSpPr>
          <p:cNvPr id="4387" name="Freeform 766"/>
          <p:cNvSpPr/>
          <p:nvPr/>
        </p:nvSpPr>
        <p:spPr>
          <a:xfrm>
            <a:off x="611280" y="426600"/>
            <a:ext cx="639000" cy="254520"/>
          </a:xfrm>
          <a:custGeom>
            <a:avLst/>
            <a:gdLst/>
            <a:ahLst/>
            <a:cxnLst/>
            <a:rect l="0" t="0" r="r" b="b"/>
            <a:pathLst>
              <a:path w="1775" h="707">
                <a:moveTo>
                  <a:pt x="1774" y="706"/>
                </a:moveTo>
                <a:lnTo>
                  <a:pt x="0" y="0"/>
                </a:lnTo>
                <a:lnTo>
                  <a:pt x="21" y="0"/>
                </a:lnTo>
                <a:lnTo>
                  <a:pt x="1774" y="698"/>
                </a:lnTo>
                <a:lnTo>
                  <a:pt x="1774" y="706"/>
                </a:lnTo>
                <a:close/>
              </a:path>
            </a:pathLst>
          </a:custGeom>
          <a:solidFill>
            <a:srgbClr val="918684"/>
          </a:solidFill>
          <a:ln>
            <a:noFill/>
          </a:ln>
        </p:spPr>
      </p:sp>
      <p:sp>
        <p:nvSpPr>
          <p:cNvPr id="4388" name="Freeform 767"/>
          <p:cNvSpPr/>
          <p:nvPr/>
        </p:nvSpPr>
        <p:spPr>
          <a:xfrm>
            <a:off x="618840" y="426600"/>
            <a:ext cx="631440" cy="251640"/>
          </a:xfrm>
          <a:custGeom>
            <a:avLst/>
            <a:gdLst/>
            <a:ahLst/>
            <a:cxnLst/>
            <a:rect l="0" t="0" r="r" b="b"/>
            <a:pathLst>
              <a:path w="1754" h="699">
                <a:moveTo>
                  <a:pt x="1753" y="698"/>
                </a:moveTo>
                <a:lnTo>
                  <a:pt x="0" y="0"/>
                </a:lnTo>
                <a:lnTo>
                  <a:pt x="22" y="0"/>
                </a:lnTo>
                <a:lnTo>
                  <a:pt x="1753" y="690"/>
                </a:lnTo>
                <a:lnTo>
                  <a:pt x="1753" y="698"/>
                </a:lnTo>
                <a:close/>
              </a:path>
            </a:pathLst>
          </a:custGeom>
          <a:solidFill>
            <a:srgbClr val="908583"/>
          </a:solidFill>
          <a:ln>
            <a:noFill/>
          </a:ln>
        </p:spPr>
      </p:sp>
      <p:sp>
        <p:nvSpPr>
          <p:cNvPr id="4389" name="Freeform 768"/>
          <p:cNvSpPr/>
          <p:nvPr/>
        </p:nvSpPr>
        <p:spPr>
          <a:xfrm>
            <a:off x="626760" y="426600"/>
            <a:ext cx="623520" cy="248760"/>
          </a:xfrm>
          <a:custGeom>
            <a:avLst/>
            <a:gdLst/>
            <a:ahLst/>
            <a:cxnLst/>
            <a:rect l="0" t="0" r="r" b="b"/>
            <a:pathLst>
              <a:path w="1732" h="691">
                <a:moveTo>
                  <a:pt x="1731" y="690"/>
                </a:moveTo>
                <a:lnTo>
                  <a:pt x="0" y="0"/>
                </a:lnTo>
                <a:lnTo>
                  <a:pt x="21" y="0"/>
                </a:lnTo>
                <a:lnTo>
                  <a:pt x="1731" y="681"/>
                </a:lnTo>
                <a:lnTo>
                  <a:pt x="1731" y="690"/>
                </a:lnTo>
                <a:close/>
              </a:path>
            </a:pathLst>
          </a:custGeom>
          <a:solidFill>
            <a:srgbClr val="8F8381"/>
          </a:solidFill>
          <a:ln>
            <a:noFill/>
          </a:ln>
        </p:spPr>
      </p:sp>
      <p:sp>
        <p:nvSpPr>
          <p:cNvPr id="4390" name="Freeform 769"/>
          <p:cNvSpPr/>
          <p:nvPr/>
        </p:nvSpPr>
        <p:spPr>
          <a:xfrm>
            <a:off x="634320" y="426600"/>
            <a:ext cx="615960" cy="245520"/>
          </a:xfrm>
          <a:custGeom>
            <a:avLst/>
            <a:gdLst/>
            <a:ahLst/>
            <a:cxnLst/>
            <a:rect l="0" t="0" r="r" b="b"/>
            <a:pathLst>
              <a:path w="1711" h="682">
                <a:moveTo>
                  <a:pt x="1710" y="681"/>
                </a:moveTo>
                <a:lnTo>
                  <a:pt x="0" y="0"/>
                </a:lnTo>
                <a:lnTo>
                  <a:pt x="21" y="0"/>
                </a:lnTo>
                <a:lnTo>
                  <a:pt x="1710" y="673"/>
                </a:lnTo>
                <a:lnTo>
                  <a:pt x="1710" y="681"/>
                </a:lnTo>
                <a:close/>
              </a:path>
            </a:pathLst>
          </a:custGeom>
          <a:solidFill>
            <a:srgbClr val="8E8280"/>
          </a:solidFill>
          <a:ln>
            <a:noFill/>
          </a:ln>
        </p:spPr>
      </p:sp>
      <p:sp>
        <p:nvSpPr>
          <p:cNvPr id="4391" name="Freeform 770"/>
          <p:cNvSpPr/>
          <p:nvPr/>
        </p:nvSpPr>
        <p:spPr>
          <a:xfrm>
            <a:off x="641880" y="426600"/>
            <a:ext cx="608400" cy="242640"/>
          </a:xfrm>
          <a:custGeom>
            <a:avLst/>
            <a:gdLst/>
            <a:ahLst/>
            <a:cxnLst/>
            <a:rect l="0" t="0" r="r" b="b"/>
            <a:pathLst>
              <a:path w="1690" h="674">
                <a:moveTo>
                  <a:pt x="1689" y="673"/>
                </a:moveTo>
                <a:lnTo>
                  <a:pt x="0" y="0"/>
                </a:lnTo>
                <a:lnTo>
                  <a:pt x="21" y="0"/>
                </a:lnTo>
                <a:lnTo>
                  <a:pt x="1689" y="664"/>
                </a:lnTo>
                <a:lnTo>
                  <a:pt x="1689" y="673"/>
                </a:lnTo>
                <a:close/>
              </a:path>
            </a:pathLst>
          </a:custGeom>
          <a:solidFill>
            <a:srgbClr val="8D817F"/>
          </a:solidFill>
          <a:ln>
            <a:noFill/>
          </a:ln>
        </p:spPr>
      </p:sp>
      <p:sp>
        <p:nvSpPr>
          <p:cNvPr id="4392" name="Freeform 771"/>
          <p:cNvSpPr/>
          <p:nvPr/>
        </p:nvSpPr>
        <p:spPr>
          <a:xfrm>
            <a:off x="649440" y="426600"/>
            <a:ext cx="600840" cy="239400"/>
          </a:xfrm>
          <a:custGeom>
            <a:avLst/>
            <a:gdLst/>
            <a:ahLst/>
            <a:cxnLst/>
            <a:rect l="0" t="0" r="r" b="b"/>
            <a:pathLst>
              <a:path w="1669" h="665">
                <a:moveTo>
                  <a:pt x="1668" y="664"/>
                </a:moveTo>
                <a:lnTo>
                  <a:pt x="0" y="0"/>
                </a:lnTo>
                <a:lnTo>
                  <a:pt x="21" y="0"/>
                </a:lnTo>
                <a:lnTo>
                  <a:pt x="1668" y="656"/>
                </a:lnTo>
                <a:lnTo>
                  <a:pt x="1668" y="664"/>
                </a:lnTo>
                <a:close/>
              </a:path>
            </a:pathLst>
          </a:custGeom>
          <a:solidFill>
            <a:srgbClr val="8C807E"/>
          </a:solidFill>
          <a:ln>
            <a:noFill/>
          </a:ln>
        </p:spPr>
      </p:sp>
      <p:sp>
        <p:nvSpPr>
          <p:cNvPr id="4393" name="Freeform 772"/>
          <p:cNvSpPr/>
          <p:nvPr/>
        </p:nvSpPr>
        <p:spPr>
          <a:xfrm>
            <a:off x="657000" y="426600"/>
            <a:ext cx="593280" cy="236520"/>
          </a:xfrm>
          <a:custGeom>
            <a:avLst/>
            <a:gdLst/>
            <a:ahLst/>
            <a:cxnLst/>
            <a:rect l="0" t="0" r="r" b="b"/>
            <a:pathLst>
              <a:path w="1648" h="657">
                <a:moveTo>
                  <a:pt x="1647" y="656"/>
                </a:moveTo>
                <a:lnTo>
                  <a:pt x="0" y="0"/>
                </a:lnTo>
                <a:lnTo>
                  <a:pt x="21" y="0"/>
                </a:lnTo>
                <a:lnTo>
                  <a:pt x="1647" y="648"/>
                </a:lnTo>
                <a:lnTo>
                  <a:pt x="1647" y="656"/>
                </a:lnTo>
                <a:close/>
              </a:path>
            </a:pathLst>
          </a:custGeom>
          <a:solidFill>
            <a:srgbClr val="8B7E7C"/>
          </a:solidFill>
          <a:ln>
            <a:noFill/>
          </a:ln>
        </p:spPr>
      </p:sp>
      <p:sp>
        <p:nvSpPr>
          <p:cNvPr id="4394" name="Freeform 773"/>
          <p:cNvSpPr/>
          <p:nvPr/>
        </p:nvSpPr>
        <p:spPr>
          <a:xfrm>
            <a:off x="664560" y="426600"/>
            <a:ext cx="585720" cy="233640"/>
          </a:xfrm>
          <a:custGeom>
            <a:avLst/>
            <a:gdLst/>
            <a:ahLst/>
            <a:cxnLst/>
            <a:rect l="0" t="0" r="r" b="b"/>
            <a:pathLst>
              <a:path w="1627" h="649">
                <a:moveTo>
                  <a:pt x="1626" y="648"/>
                </a:moveTo>
                <a:lnTo>
                  <a:pt x="0" y="0"/>
                </a:lnTo>
                <a:lnTo>
                  <a:pt x="21" y="0"/>
                </a:lnTo>
                <a:lnTo>
                  <a:pt x="1626" y="639"/>
                </a:lnTo>
                <a:lnTo>
                  <a:pt x="1626" y="648"/>
                </a:lnTo>
                <a:close/>
              </a:path>
            </a:pathLst>
          </a:custGeom>
          <a:solidFill>
            <a:srgbClr val="8A7D7B"/>
          </a:solidFill>
          <a:ln>
            <a:noFill/>
          </a:ln>
        </p:spPr>
      </p:sp>
      <p:sp>
        <p:nvSpPr>
          <p:cNvPr id="4395" name="Freeform 774"/>
          <p:cNvSpPr/>
          <p:nvPr/>
        </p:nvSpPr>
        <p:spPr>
          <a:xfrm>
            <a:off x="672120" y="426600"/>
            <a:ext cx="578160" cy="230400"/>
          </a:xfrm>
          <a:custGeom>
            <a:avLst/>
            <a:gdLst/>
            <a:ahLst/>
            <a:cxnLst/>
            <a:rect l="0" t="0" r="r" b="b"/>
            <a:pathLst>
              <a:path w="1606" h="640">
                <a:moveTo>
                  <a:pt x="1605" y="639"/>
                </a:moveTo>
                <a:lnTo>
                  <a:pt x="0" y="0"/>
                </a:lnTo>
                <a:lnTo>
                  <a:pt x="21" y="0"/>
                </a:lnTo>
                <a:lnTo>
                  <a:pt x="1605" y="631"/>
                </a:lnTo>
                <a:lnTo>
                  <a:pt x="1605" y="639"/>
                </a:lnTo>
                <a:close/>
              </a:path>
            </a:pathLst>
          </a:custGeom>
          <a:solidFill>
            <a:srgbClr val="887C7A"/>
          </a:solidFill>
          <a:ln>
            <a:noFill/>
          </a:ln>
        </p:spPr>
      </p:sp>
      <p:sp>
        <p:nvSpPr>
          <p:cNvPr id="4396" name="Freeform 775"/>
          <p:cNvSpPr/>
          <p:nvPr/>
        </p:nvSpPr>
        <p:spPr>
          <a:xfrm>
            <a:off x="679680" y="426600"/>
            <a:ext cx="570600" cy="227520"/>
          </a:xfrm>
          <a:custGeom>
            <a:avLst/>
            <a:gdLst/>
            <a:ahLst/>
            <a:cxnLst/>
            <a:rect l="0" t="0" r="r" b="b"/>
            <a:pathLst>
              <a:path w="1585" h="632">
                <a:moveTo>
                  <a:pt x="1584" y="631"/>
                </a:moveTo>
                <a:lnTo>
                  <a:pt x="0" y="0"/>
                </a:lnTo>
                <a:lnTo>
                  <a:pt x="21" y="0"/>
                </a:lnTo>
                <a:lnTo>
                  <a:pt x="1584" y="622"/>
                </a:lnTo>
                <a:lnTo>
                  <a:pt x="1584" y="631"/>
                </a:lnTo>
                <a:close/>
              </a:path>
            </a:pathLst>
          </a:custGeom>
          <a:solidFill>
            <a:srgbClr val="877B79"/>
          </a:solidFill>
          <a:ln>
            <a:noFill/>
          </a:ln>
        </p:spPr>
      </p:sp>
      <p:sp>
        <p:nvSpPr>
          <p:cNvPr id="4397" name="Freeform 776"/>
          <p:cNvSpPr/>
          <p:nvPr/>
        </p:nvSpPr>
        <p:spPr>
          <a:xfrm>
            <a:off x="687240" y="426600"/>
            <a:ext cx="563040" cy="224280"/>
          </a:xfrm>
          <a:custGeom>
            <a:avLst/>
            <a:gdLst/>
            <a:ahLst/>
            <a:cxnLst/>
            <a:rect l="0" t="0" r="r" b="b"/>
            <a:pathLst>
              <a:path w="1564" h="623">
                <a:moveTo>
                  <a:pt x="1563" y="622"/>
                </a:moveTo>
                <a:lnTo>
                  <a:pt x="0" y="0"/>
                </a:lnTo>
                <a:lnTo>
                  <a:pt x="21" y="0"/>
                </a:lnTo>
                <a:lnTo>
                  <a:pt x="1563" y="614"/>
                </a:lnTo>
                <a:lnTo>
                  <a:pt x="1563" y="622"/>
                </a:lnTo>
                <a:close/>
              </a:path>
            </a:pathLst>
          </a:custGeom>
          <a:solidFill>
            <a:srgbClr val="867977"/>
          </a:solidFill>
          <a:ln>
            <a:noFill/>
          </a:ln>
        </p:spPr>
      </p:sp>
      <p:sp>
        <p:nvSpPr>
          <p:cNvPr id="4398" name="Freeform 777"/>
          <p:cNvSpPr/>
          <p:nvPr/>
        </p:nvSpPr>
        <p:spPr>
          <a:xfrm>
            <a:off x="694800" y="426600"/>
            <a:ext cx="555480" cy="221400"/>
          </a:xfrm>
          <a:custGeom>
            <a:avLst/>
            <a:gdLst/>
            <a:ahLst/>
            <a:cxnLst/>
            <a:rect l="0" t="0" r="r" b="b"/>
            <a:pathLst>
              <a:path w="1543" h="615">
                <a:moveTo>
                  <a:pt x="1542" y="614"/>
                </a:moveTo>
                <a:lnTo>
                  <a:pt x="0" y="0"/>
                </a:lnTo>
                <a:lnTo>
                  <a:pt x="22" y="0"/>
                </a:lnTo>
                <a:lnTo>
                  <a:pt x="1542" y="606"/>
                </a:lnTo>
                <a:lnTo>
                  <a:pt x="1542" y="614"/>
                </a:lnTo>
                <a:close/>
              </a:path>
            </a:pathLst>
          </a:custGeom>
          <a:solidFill>
            <a:srgbClr val="857876"/>
          </a:solidFill>
          <a:ln>
            <a:noFill/>
          </a:ln>
        </p:spPr>
      </p:sp>
      <p:sp>
        <p:nvSpPr>
          <p:cNvPr id="4399" name="Freeform 778"/>
          <p:cNvSpPr/>
          <p:nvPr/>
        </p:nvSpPr>
        <p:spPr>
          <a:xfrm>
            <a:off x="702720" y="426600"/>
            <a:ext cx="547560" cy="218520"/>
          </a:xfrm>
          <a:custGeom>
            <a:avLst/>
            <a:gdLst/>
            <a:ahLst/>
            <a:cxnLst/>
            <a:rect l="0" t="0" r="r" b="b"/>
            <a:pathLst>
              <a:path w="1521" h="607">
                <a:moveTo>
                  <a:pt x="1520" y="606"/>
                </a:moveTo>
                <a:lnTo>
                  <a:pt x="0" y="0"/>
                </a:lnTo>
                <a:lnTo>
                  <a:pt x="21" y="0"/>
                </a:lnTo>
                <a:lnTo>
                  <a:pt x="1520" y="597"/>
                </a:lnTo>
                <a:lnTo>
                  <a:pt x="1520" y="606"/>
                </a:lnTo>
                <a:close/>
              </a:path>
            </a:pathLst>
          </a:custGeom>
          <a:solidFill>
            <a:srgbClr val="847674"/>
          </a:solidFill>
          <a:ln>
            <a:noFill/>
          </a:ln>
        </p:spPr>
      </p:sp>
      <p:sp>
        <p:nvSpPr>
          <p:cNvPr id="4400" name="Freeform 779"/>
          <p:cNvSpPr/>
          <p:nvPr/>
        </p:nvSpPr>
        <p:spPr>
          <a:xfrm>
            <a:off x="710280" y="426600"/>
            <a:ext cx="540000" cy="215280"/>
          </a:xfrm>
          <a:custGeom>
            <a:avLst/>
            <a:gdLst/>
            <a:ahLst/>
            <a:cxnLst/>
            <a:rect l="0" t="0" r="r" b="b"/>
            <a:pathLst>
              <a:path w="1500" h="598">
                <a:moveTo>
                  <a:pt x="1499" y="597"/>
                </a:moveTo>
                <a:lnTo>
                  <a:pt x="0" y="0"/>
                </a:lnTo>
                <a:lnTo>
                  <a:pt x="21" y="0"/>
                </a:lnTo>
                <a:lnTo>
                  <a:pt x="1499" y="589"/>
                </a:lnTo>
                <a:lnTo>
                  <a:pt x="1499" y="597"/>
                </a:lnTo>
                <a:close/>
              </a:path>
            </a:pathLst>
          </a:custGeom>
          <a:solidFill>
            <a:srgbClr val="837573"/>
          </a:solidFill>
          <a:ln>
            <a:noFill/>
          </a:ln>
        </p:spPr>
      </p:sp>
      <p:sp>
        <p:nvSpPr>
          <p:cNvPr id="4401" name="Freeform 780"/>
          <p:cNvSpPr/>
          <p:nvPr/>
        </p:nvSpPr>
        <p:spPr>
          <a:xfrm>
            <a:off x="717840" y="426600"/>
            <a:ext cx="532440" cy="212400"/>
          </a:xfrm>
          <a:custGeom>
            <a:avLst/>
            <a:gdLst/>
            <a:ahLst/>
            <a:cxnLst/>
            <a:rect l="0" t="0" r="r" b="b"/>
            <a:pathLst>
              <a:path w="1479" h="590">
                <a:moveTo>
                  <a:pt x="1478" y="589"/>
                </a:moveTo>
                <a:lnTo>
                  <a:pt x="0" y="0"/>
                </a:lnTo>
                <a:lnTo>
                  <a:pt x="21" y="0"/>
                </a:lnTo>
                <a:lnTo>
                  <a:pt x="1478" y="580"/>
                </a:lnTo>
                <a:lnTo>
                  <a:pt x="1478" y="589"/>
                </a:lnTo>
                <a:close/>
              </a:path>
            </a:pathLst>
          </a:custGeom>
          <a:solidFill>
            <a:srgbClr val="827472"/>
          </a:solidFill>
          <a:ln>
            <a:noFill/>
          </a:ln>
        </p:spPr>
      </p:sp>
      <p:sp>
        <p:nvSpPr>
          <p:cNvPr id="4402" name="Freeform 781"/>
          <p:cNvSpPr/>
          <p:nvPr/>
        </p:nvSpPr>
        <p:spPr>
          <a:xfrm>
            <a:off x="725400" y="426600"/>
            <a:ext cx="524880" cy="209160"/>
          </a:xfrm>
          <a:custGeom>
            <a:avLst/>
            <a:gdLst/>
            <a:ahLst/>
            <a:cxnLst/>
            <a:rect l="0" t="0" r="r" b="b"/>
            <a:pathLst>
              <a:path w="1458" h="581">
                <a:moveTo>
                  <a:pt x="1457" y="580"/>
                </a:moveTo>
                <a:lnTo>
                  <a:pt x="0" y="0"/>
                </a:lnTo>
                <a:lnTo>
                  <a:pt x="21" y="0"/>
                </a:lnTo>
                <a:lnTo>
                  <a:pt x="1457" y="572"/>
                </a:lnTo>
                <a:lnTo>
                  <a:pt x="1457" y="580"/>
                </a:lnTo>
                <a:close/>
              </a:path>
            </a:pathLst>
          </a:custGeom>
          <a:solidFill>
            <a:srgbClr val="817371"/>
          </a:solidFill>
          <a:ln>
            <a:noFill/>
          </a:ln>
        </p:spPr>
      </p:sp>
      <p:sp>
        <p:nvSpPr>
          <p:cNvPr id="4403" name="Freeform 782"/>
          <p:cNvSpPr/>
          <p:nvPr/>
        </p:nvSpPr>
        <p:spPr>
          <a:xfrm>
            <a:off x="732960" y="426600"/>
            <a:ext cx="517320" cy="206280"/>
          </a:xfrm>
          <a:custGeom>
            <a:avLst/>
            <a:gdLst/>
            <a:ahLst/>
            <a:cxnLst/>
            <a:rect l="0" t="0" r="r" b="b"/>
            <a:pathLst>
              <a:path w="1437" h="573">
                <a:moveTo>
                  <a:pt x="1436" y="572"/>
                </a:moveTo>
                <a:lnTo>
                  <a:pt x="0" y="0"/>
                </a:lnTo>
                <a:lnTo>
                  <a:pt x="21" y="0"/>
                </a:lnTo>
                <a:lnTo>
                  <a:pt x="1436" y="564"/>
                </a:lnTo>
                <a:lnTo>
                  <a:pt x="1436" y="572"/>
                </a:lnTo>
                <a:close/>
              </a:path>
            </a:pathLst>
          </a:custGeom>
          <a:solidFill>
            <a:srgbClr val="80716F"/>
          </a:solidFill>
          <a:ln>
            <a:noFill/>
          </a:ln>
        </p:spPr>
      </p:sp>
      <p:sp>
        <p:nvSpPr>
          <p:cNvPr id="4404" name="Freeform 783"/>
          <p:cNvSpPr/>
          <p:nvPr/>
        </p:nvSpPr>
        <p:spPr>
          <a:xfrm>
            <a:off x="740520" y="426600"/>
            <a:ext cx="509760" cy="203400"/>
          </a:xfrm>
          <a:custGeom>
            <a:avLst/>
            <a:gdLst/>
            <a:ahLst/>
            <a:cxnLst/>
            <a:rect l="0" t="0" r="r" b="b"/>
            <a:pathLst>
              <a:path w="1416" h="565">
                <a:moveTo>
                  <a:pt x="1415" y="564"/>
                </a:moveTo>
                <a:lnTo>
                  <a:pt x="0" y="0"/>
                </a:lnTo>
                <a:lnTo>
                  <a:pt x="21" y="0"/>
                </a:lnTo>
                <a:lnTo>
                  <a:pt x="1415" y="555"/>
                </a:lnTo>
                <a:lnTo>
                  <a:pt x="1415" y="564"/>
                </a:lnTo>
                <a:close/>
              </a:path>
            </a:pathLst>
          </a:custGeom>
          <a:solidFill>
            <a:srgbClr val="7F706E"/>
          </a:solidFill>
          <a:ln>
            <a:noFill/>
          </a:ln>
        </p:spPr>
      </p:sp>
      <p:sp>
        <p:nvSpPr>
          <p:cNvPr id="4405" name="Freeform 784"/>
          <p:cNvSpPr/>
          <p:nvPr/>
        </p:nvSpPr>
        <p:spPr>
          <a:xfrm>
            <a:off x="748080" y="426600"/>
            <a:ext cx="502200" cy="200160"/>
          </a:xfrm>
          <a:custGeom>
            <a:avLst/>
            <a:gdLst/>
            <a:ahLst/>
            <a:cxnLst/>
            <a:rect l="0" t="0" r="r" b="b"/>
            <a:pathLst>
              <a:path w="1395" h="556">
                <a:moveTo>
                  <a:pt x="1394" y="555"/>
                </a:moveTo>
                <a:lnTo>
                  <a:pt x="0" y="0"/>
                </a:lnTo>
                <a:lnTo>
                  <a:pt x="22" y="0"/>
                </a:lnTo>
                <a:lnTo>
                  <a:pt x="1394" y="547"/>
                </a:lnTo>
                <a:lnTo>
                  <a:pt x="1394" y="555"/>
                </a:lnTo>
                <a:close/>
              </a:path>
            </a:pathLst>
          </a:custGeom>
          <a:solidFill>
            <a:srgbClr val="7E6F6D"/>
          </a:solidFill>
          <a:ln>
            <a:noFill/>
          </a:ln>
        </p:spPr>
      </p:sp>
      <p:sp>
        <p:nvSpPr>
          <p:cNvPr id="4406" name="Freeform 785"/>
          <p:cNvSpPr/>
          <p:nvPr/>
        </p:nvSpPr>
        <p:spPr>
          <a:xfrm>
            <a:off x="755640" y="426600"/>
            <a:ext cx="494640" cy="197280"/>
          </a:xfrm>
          <a:custGeom>
            <a:avLst/>
            <a:gdLst/>
            <a:ahLst/>
            <a:cxnLst/>
            <a:rect l="0" t="0" r="r" b="b"/>
            <a:pathLst>
              <a:path w="1374" h="548">
                <a:moveTo>
                  <a:pt x="1373" y="547"/>
                </a:moveTo>
                <a:lnTo>
                  <a:pt x="0" y="0"/>
                </a:lnTo>
                <a:lnTo>
                  <a:pt x="21" y="0"/>
                </a:lnTo>
                <a:lnTo>
                  <a:pt x="1373" y="538"/>
                </a:lnTo>
                <a:lnTo>
                  <a:pt x="1373" y="547"/>
                </a:lnTo>
                <a:close/>
              </a:path>
            </a:pathLst>
          </a:custGeom>
          <a:solidFill>
            <a:srgbClr val="7D6E6C"/>
          </a:solidFill>
          <a:ln>
            <a:noFill/>
          </a:ln>
        </p:spPr>
      </p:sp>
      <p:sp>
        <p:nvSpPr>
          <p:cNvPr id="4407" name="Freeform 786"/>
          <p:cNvSpPr/>
          <p:nvPr/>
        </p:nvSpPr>
        <p:spPr>
          <a:xfrm>
            <a:off x="763200" y="426600"/>
            <a:ext cx="487080" cy="194040"/>
          </a:xfrm>
          <a:custGeom>
            <a:avLst/>
            <a:gdLst/>
            <a:ahLst/>
            <a:cxnLst/>
            <a:rect l="0" t="0" r="r" b="b"/>
            <a:pathLst>
              <a:path w="1353" h="539">
                <a:moveTo>
                  <a:pt x="1352" y="538"/>
                </a:moveTo>
                <a:lnTo>
                  <a:pt x="0" y="0"/>
                </a:lnTo>
                <a:lnTo>
                  <a:pt x="21" y="0"/>
                </a:lnTo>
                <a:lnTo>
                  <a:pt x="1352" y="530"/>
                </a:lnTo>
                <a:lnTo>
                  <a:pt x="1352" y="538"/>
                </a:lnTo>
                <a:close/>
              </a:path>
            </a:pathLst>
          </a:custGeom>
          <a:solidFill>
            <a:srgbClr val="7C6D6A"/>
          </a:solidFill>
          <a:ln>
            <a:noFill/>
          </a:ln>
        </p:spPr>
      </p:sp>
      <p:sp>
        <p:nvSpPr>
          <p:cNvPr id="4408" name="Freeform 787"/>
          <p:cNvSpPr/>
          <p:nvPr/>
        </p:nvSpPr>
        <p:spPr>
          <a:xfrm>
            <a:off x="770760" y="426600"/>
            <a:ext cx="479520" cy="191160"/>
          </a:xfrm>
          <a:custGeom>
            <a:avLst/>
            <a:gdLst/>
            <a:ahLst/>
            <a:cxnLst/>
            <a:rect l="0" t="0" r="r" b="b"/>
            <a:pathLst>
              <a:path w="1332" h="531">
                <a:moveTo>
                  <a:pt x="1331" y="530"/>
                </a:moveTo>
                <a:lnTo>
                  <a:pt x="0" y="0"/>
                </a:lnTo>
                <a:lnTo>
                  <a:pt x="22" y="0"/>
                </a:lnTo>
                <a:lnTo>
                  <a:pt x="1331" y="522"/>
                </a:lnTo>
                <a:lnTo>
                  <a:pt x="1331" y="530"/>
                </a:lnTo>
                <a:close/>
              </a:path>
            </a:pathLst>
          </a:custGeom>
          <a:solidFill>
            <a:srgbClr val="7B6C69"/>
          </a:solidFill>
          <a:ln>
            <a:noFill/>
          </a:ln>
        </p:spPr>
      </p:sp>
      <p:sp>
        <p:nvSpPr>
          <p:cNvPr id="4409" name="Freeform 788"/>
          <p:cNvSpPr/>
          <p:nvPr/>
        </p:nvSpPr>
        <p:spPr>
          <a:xfrm>
            <a:off x="778680" y="426600"/>
            <a:ext cx="471600" cy="188280"/>
          </a:xfrm>
          <a:custGeom>
            <a:avLst/>
            <a:gdLst/>
            <a:ahLst/>
            <a:cxnLst/>
            <a:rect l="0" t="0" r="r" b="b"/>
            <a:pathLst>
              <a:path w="1310" h="523">
                <a:moveTo>
                  <a:pt x="1309" y="522"/>
                </a:moveTo>
                <a:lnTo>
                  <a:pt x="0" y="0"/>
                </a:lnTo>
                <a:lnTo>
                  <a:pt x="21" y="0"/>
                </a:lnTo>
                <a:lnTo>
                  <a:pt x="1309" y="513"/>
                </a:lnTo>
                <a:lnTo>
                  <a:pt x="1309" y="522"/>
                </a:lnTo>
                <a:close/>
              </a:path>
            </a:pathLst>
          </a:custGeom>
          <a:solidFill>
            <a:srgbClr val="7A6A68"/>
          </a:solidFill>
          <a:ln>
            <a:noFill/>
          </a:ln>
        </p:spPr>
      </p:sp>
      <p:sp>
        <p:nvSpPr>
          <p:cNvPr id="4410" name="Freeform 789"/>
          <p:cNvSpPr/>
          <p:nvPr/>
        </p:nvSpPr>
        <p:spPr>
          <a:xfrm>
            <a:off x="786240" y="426600"/>
            <a:ext cx="464040" cy="185040"/>
          </a:xfrm>
          <a:custGeom>
            <a:avLst/>
            <a:gdLst/>
            <a:ahLst/>
            <a:cxnLst/>
            <a:rect l="0" t="0" r="r" b="b"/>
            <a:pathLst>
              <a:path w="1289" h="514">
                <a:moveTo>
                  <a:pt x="1288" y="513"/>
                </a:moveTo>
                <a:lnTo>
                  <a:pt x="0" y="0"/>
                </a:lnTo>
                <a:lnTo>
                  <a:pt x="21" y="0"/>
                </a:lnTo>
                <a:lnTo>
                  <a:pt x="1288" y="505"/>
                </a:lnTo>
                <a:lnTo>
                  <a:pt x="1288" y="513"/>
                </a:lnTo>
                <a:close/>
              </a:path>
            </a:pathLst>
          </a:custGeom>
          <a:solidFill>
            <a:srgbClr val="796967"/>
          </a:solidFill>
          <a:ln>
            <a:noFill/>
          </a:ln>
        </p:spPr>
      </p:sp>
      <p:sp>
        <p:nvSpPr>
          <p:cNvPr id="4411" name="Freeform 790"/>
          <p:cNvSpPr/>
          <p:nvPr/>
        </p:nvSpPr>
        <p:spPr>
          <a:xfrm>
            <a:off x="793800" y="426600"/>
            <a:ext cx="456480" cy="182160"/>
          </a:xfrm>
          <a:custGeom>
            <a:avLst/>
            <a:gdLst/>
            <a:ahLst/>
            <a:cxnLst/>
            <a:rect l="0" t="0" r="r" b="b"/>
            <a:pathLst>
              <a:path w="1268" h="506">
                <a:moveTo>
                  <a:pt x="1267" y="505"/>
                </a:moveTo>
                <a:lnTo>
                  <a:pt x="0" y="0"/>
                </a:lnTo>
                <a:lnTo>
                  <a:pt x="21" y="0"/>
                </a:lnTo>
                <a:lnTo>
                  <a:pt x="1267" y="496"/>
                </a:lnTo>
                <a:lnTo>
                  <a:pt x="1267" y="505"/>
                </a:lnTo>
                <a:close/>
              </a:path>
            </a:pathLst>
          </a:custGeom>
          <a:solidFill>
            <a:srgbClr val="786865"/>
          </a:solidFill>
          <a:ln>
            <a:noFill/>
          </a:ln>
        </p:spPr>
      </p:sp>
      <p:sp>
        <p:nvSpPr>
          <p:cNvPr id="4412" name="Freeform 791"/>
          <p:cNvSpPr/>
          <p:nvPr/>
        </p:nvSpPr>
        <p:spPr>
          <a:xfrm>
            <a:off x="801360" y="426600"/>
            <a:ext cx="448920" cy="178920"/>
          </a:xfrm>
          <a:custGeom>
            <a:avLst/>
            <a:gdLst/>
            <a:ahLst/>
            <a:cxnLst/>
            <a:rect l="0" t="0" r="r" b="b"/>
            <a:pathLst>
              <a:path w="1247" h="497">
                <a:moveTo>
                  <a:pt x="1246" y="496"/>
                </a:moveTo>
                <a:lnTo>
                  <a:pt x="0" y="0"/>
                </a:lnTo>
                <a:lnTo>
                  <a:pt x="21" y="0"/>
                </a:lnTo>
                <a:lnTo>
                  <a:pt x="1246" y="488"/>
                </a:lnTo>
                <a:lnTo>
                  <a:pt x="1246" y="496"/>
                </a:lnTo>
                <a:close/>
              </a:path>
            </a:pathLst>
          </a:custGeom>
          <a:solidFill>
            <a:srgbClr val="776764"/>
          </a:solidFill>
          <a:ln>
            <a:noFill/>
          </a:ln>
        </p:spPr>
      </p:sp>
      <p:sp>
        <p:nvSpPr>
          <p:cNvPr id="4413" name="Freeform 792"/>
          <p:cNvSpPr/>
          <p:nvPr/>
        </p:nvSpPr>
        <p:spPr>
          <a:xfrm>
            <a:off x="808920" y="426600"/>
            <a:ext cx="441360" cy="176040"/>
          </a:xfrm>
          <a:custGeom>
            <a:avLst/>
            <a:gdLst/>
            <a:ahLst/>
            <a:cxnLst/>
            <a:rect l="0" t="0" r="r" b="b"/>
            <a:pathLst>
              <a:path w="1226" h="489">
                <a:moveTo>
                  <a:pt x="1225" y="488"/>
                </a:moveTo>
                <a:lnTo>
                  <a:pt x="0" y="0"/>
                </a:lnTo>
                <a:lnTo>
                  <a:pt x="21" y="0"/>
                </a:lnTo>
                <a:lnTo>
                  <a:pt x="1225" y="480"/>
                </a:lnTo>
                <a:lnTo>
                  <a:pt x="1225" y="488"/>
                </a:lnTo>
                <a:close/>
              </a:path>
            </a:pathLst>
          </a:custGeom>
          <a:solidFill>
            <a:srgbClr val="766562"/>
          </a:solidFill>
          <a:ln>
            <a:noFill/>
          </a:ln>
        </p:spPr>
      </p:sp>
      <p:sp>
        <p:nvSpPr>
          <p:cNvPr id="4414" name="Freeform 793"/>
          <p:cNvSpPr/>
          <p:nvPr/>
        </p:nvSpPr>
        <p:spPr>
          <a:xfrm>
            <a:off x="816480" y="426600"/>
            <a:ext cx="433800" cy="173160"/>
          </a:xfrm>
          <a:custGeom>
            <a:avLst/>
            <a:gdLst/>
            <a:ahLst/>
            <a:cxnLst/>
            <a:rect l="0" t="0" r="r" b="b"/>
            <a:pathLst>
              <a:path w="1205" h="481">
                <a:moveTo>
                  <a:pt x="1204" y="480"/>
                </a:moveTo>
                <a:lnTo>
                  <a:pt x="0" y="0"/>
                </a:lnTo>
                <a:lnTo>
                  <a:pt x="21" y="0"/>
                </a:lnTo>
                <a:lnTo>
                  <a:pt x="1204" y="471"/>
                </a:lnTo>
                <a:lnTo>
                  <a:pt x="1204" y="480"/>
                </a:lnTo>
                <a:close/>
              </a:path>
            </a:pathLst>
          </a:custGeom>
          <a:solidFill>
            <a:srgbClr val="756461"/>
          </a:solidFill>
          <a:ln>
            <a:noFill/>
          </a:ln>
        </p:spPr>
      </p:sp>
      <p:sp>
        <p:nvSpPr>
          <p:cNvPr id="4415" name="Freeform 794"/>
          <p:cNvSpPr/>
          <p:nvPr/>
        </p:nvSpPr>
        <p:spPr>
          <a:xfrm>
            <a:off x="824040" y="426600"/>
            <a:ext cx="426240" cy="169920"/>
          </a:xfrm>
          <a:custGeom>
            <a:avLst/>
            <a:gdLst/>
            <a:ahLst/>
            <a:cxnLst/>
            <a:rect l="0" t="0" r="r" b="b"/>
            <a:pathLst>
              <a:path w="1184" h="472">
                <a:moveTo>
                  <a:pt x="1183" y="471"/>
                </a:moveTo>
                <a:lnTo>
                  <a:pt x="0" y="0"/>
                </a:lnTo>
                <a:lnTo>
                  <a:pt x="21" y="0"/>
                </a:lnTo>
                <a:lnTo>
                  <a:pt x="1183" y="463"/>
                </a:lnTo>
                <a:lnTo>
                  <a:pt x="1183" y="471"/>
                </a:lnTo>
                <a:close/>
              </a:path>
            </a:pathLst>
          </a:custGeom>
          <a:solidFill>
            <a:srgbClr val="746360"/>
          </a:solidFill>
          <a:ln>
            <a:noFill/>
          </a:ln>
        </p:spPr>
      </p:sp>
      <p:sp>
        <p:nvSpPr>
          <p:cNvPr id="4416" name="Freeform 795"/>
          <p:cNvSpPr/>
          <p:nvPr/>
        </p:nvSpPr>
        <p:spPr>
          <a:xfrm>
            <a:off x="831600" y="426600"/>
            <a:ext cx="418680" cy="167040"/>
          </a:xfrm>
          <a:custGeom>
            <a:avLst/>
            <a:gdLst/>
            <a:ahLst/>
            <a:cxnLst/>
            <a:rect l="0" t="0" r="r" b="b"/>
            <a:pathLst>
              <a:path w="1163" h="464">
                <a:moveTo>
                  <a:pt x="1162" y="463"/>
                </a:moveTo>
                <a:lnTo>
                  <a:pt x="0" y="0"/>
                </a:lnTo>
                <a:lnTo>
                  <a:pt x="21" y="0"/>
                </a:lnTo>
                <a:lnTo>
                  <a:pt x="1162" y="454"/>
                </a:lnTo>
                <a:lnTo>
                  <a:pt x="1162" y="463"/>
                </a:lnTo>
                <a:close/>
              </a:path>
            </a:pathLst>
          </a:custGeom>
          <a:solidFill>
            <a:srgbClr val="73625F"/>
          </a:solidFill>
          <a:ln>
            <a:noFill/>
          </a:ln>
        </p:spPr>
      </p:sp>
      <p:sp>
        <p:nvSpPr>
          <p:cNvPr id="4417" name="Freeform 796"/>
          <p:cNvSpPr/>
          <p:nvPr/>
        </p:nvSpPr>
        <p:spPr>
          <a:xfrm>
            <a:off x="839160" y="426600"/>
            <a:ext cx="411120" cy="163800"/>
          </a:xfrm>
          <a:custGeom>
            <a:avLst/>
            <a:gdLst/>
            <a:ahLst/>
            <a:cxnLst/>
            <a:rect l="0" t="0" r="r" b="b"/>
            <a:pathLst>
              <a:path w="1142" h="455">
                <a:moveTo>
                  <a:pt x="1141" y="454"/>
                </a:moveTo>
                <a:lnTo>
                  <a:pt x="0" y="0"/>
                </a:lnTo>
                <a:lnTo>
                  <a:pt x="21" y="0"/>
                </a:lnTo>
                <a:lnTo>
                  <a:pt x="1141" y="446"/>
                </a:lnTo>
                <a:lnTo>
                  <a:pt x="1141" y="454"/>
                </a:lnTo>
                <a:close/>
              </a:path>
            </a:pathLst>
          </a:custGeom>
          <a:solidFill>
            <a:srgbClr val="72605D"/>
          </a:solidFill>
          <a:ln>
            <a:noFill/>
          </a:ln>
        </p:spPr>
      </p:sp>
      <p:sp>
        <p:nvSpPr>
          <p:cNvPr id="4418" name="Freeform 797"/>
          <p:cNvSpPr/>
          <p:nvPr/>
        </p:nvSpPr>
        <p:spPr>
          <a:xfrm>
            <a:off x="846720" y="426600"/>
            <a:ext cx="403560" cy="160920"/>
          </a:xfrm>
          <a:custGeom>
            <a:avLst/>
            <a:gdLst/>
            <a:ahLst/>
            <a:cxnLst/>
            <a:rect l="0" t="0" r="r" b="b"/>
            <a:pathLst>
              <a:path w="1121" h="447">
                <a:moveTo>
                  <a:pt x="1120" y="446"/>
                </a:moveTo>
                <a:lnTo>
                  <a:pt x="0" y="0"/>
                </a:lnTo>
                <a:lnTo>
                  <a:pt x="22" y="0"/>
                </a:lnTo>
                <a:lnTo>
                  <a:pt x="1120" y="438"/>
                </a:lnTo>
                <a:lnTo>
                  <a:pt x="1120" y="446"/>
                </a:lnTo>
                <a:close/>
              </a:path>
            </a:pathLst>
          </a:custGeom>
          <a:solidFill>
            <a:srgbClr val="715F5C"/>
          </a:solidFill>
          <a:ln>
            <a:noFill/>
          </a:ln>
        </p:spPr>
      </p:sp>
      <p:sp>
        <p:nvSpPr>
          <p:cNvPr id="4419" name="Freeform 798"/>
          <p:cNvSpPr/>
          <p:nvPr/>
        </p:nvSpPr>
        <p:spPr>
          <a:xfrm>
            <a:off x="854640" y="426600"/>
            <a:ext cx="395640" cy="158040"/>
          </a:xfrm>
          <a:custGeom>
            <a:avLst/>
            <a:gdLst/>
            <a:ahLst/>
            <a:cxnLst/>
            <a:rect l="0" t="0" r="r" b="b"/>
            <a:pathLst>
              <a:path w="1099" h="439">
                <a:moveTo>
                  <a:pt x="1098" y="438"/>
                </a:moveTo>
                <a:lnTo>
                  <a:pt x="0" y="0"/>
                </a:lnTo>
                <a:lnTo>
                  <a:pt x="21" y="0"/>
                </a:lnTo>
                <a:lnTo>
                  <a:pt x="1098" y="429"/>
                </a:lnTo>
                <a:lnTo>
                  <a:pt x="1098" y="438"/>
                </a:lnTo>
                <a:close/>
              </a:path>
            </a:pathLst>
          </a:custGeom>
          <a:solidFill>
            <a:srgbClr val="705E5B"/>
          </a:solidFill>
          <a:ln>
            <a:noFill/>
          </a:ln>
        </p:spPr>
      </p:sp>
      <p:sp>
        <p:nvSpPr>
          <p:cNvPr id="4420" name="Freeform 799"/>
          <p:cNvSpPr/>
          <p:nvPr/>
        </p:nvSpPr>
        <p:spPr>
          <a:xfrm>
            <a:off x="862200" y="426600"/>
            <a:ext cx="388080" cy="154800"/>
          </a:xfrm>
          <a:custGeom>
            <a:avLst/>
            <a:gdLst/>
            <a:ahLst/>
            <a:cxnLst/>
            <a:rect l="0" t="0" r="r" b="b"/>
            <a:pathLst>
              <a:path w="1078" h="430">
                <a:moveTo>
                  <a:pt x="1077" y="429"/>
                </a:moveTo>
                <a:lnTo>
                  <a:pt x="0" y="0"/>
                </a:lnTo>
                <a:lnTo>
                  <a:pt x="21" y="0"/>
                </a:lnTo>
                <a:lnTo>
                  <a:pt x="1077" y="421"/>
                </a:lnTo>
                <a:lnTo>
                  <a:pt x="1077" y="429"/>
                </a:lnTo>
                <a:close/>
              </a:path>
            </a:pathLst>
          </a:custGeom>
          <a:solidFill>
            <a:srgbClr val="705D5A"/>
          </a:solidFill>
          <a:ln>
            <a:noFill/>
          </a:ln>
        </p:spPr>
      </p:sp>
      <p:sp>
        <p:nvSpPr>
          <p:cNvPr id="4421" name="Freeform 800"/>
          <p:cNvSpPr/>
          <p:nvPr/>
        </p:nvSpPr>
        <p:spPr>
          <a:xfrm>
            <a:off x="869760" y="426600"/>
            <a:ext cx="380520" cy="151920"/>
          </a:xfrm>
          <a:custGeom>
            <a:avLst/>
            <a:gdLst/>
            <a:ahLst/>
            <a:cxnLst/>
            <a:rect l="0" t="0" r="r" b="b"/>
            <a:pathLst>
              <a:path w="1057" h="422">
                <a:moveTo>
                  <a:pt x="1056" y="421"/>
                </a:moveTo>
                <a:lnTo>
                  <a:pt x="0" y="0"/>
                </a:lnTo>
                <a:lnTo>
                  <a:pt x="21" y="0"/>
                </a:lnTo>
                <a:lnTo>
                  <a:pt x="1056" y="412"/>
                </a:lnTo>
                <a:lnTo>
                  <a:pt x="1056" y="421"/>
                </a:lnTo>
                <a:close/>
              </a:path>
            </a:pathLst>
          </a:custGeom>
          <a:solidFill>
            <a:srgbClr val="6F5B58"/>
          </a:solidFill>
          <a:ln>
            <a:noFill/>
          </a:ln>
        </p:spPr>
      </p:sp>
      <p:sp>
        <p:nvSpPr>
          <p:cNvPr id="4422" name="Freeform 801"/>
          <p:cNvSpPr/>
          <p:nvPr/>
        </p:nvSpPr>
        <p:spPr>
          <a:xfrm>
            <a:off x="877320" y="426600"/>
            <a:ext cx="372960" cy="148680"/>
          </a:xfrm>
          <a:custGeom>
            <a:avLst/>
            <a:gdLst/>
            <a:ahLst/>
            <a:cxnLst/>
            <a:rect l="0" t="0" r="r" b="b"/>
            <a:pathLst>
              <a:path w="1036" h="413">
                <a:moveTo>
                  <a:pt x="1035" y="412"/>
                </a:moveTo>
                <a:lnTo>
                  <a:pt x="0" y="0"/>
                </a:lnTo>
                <a:lnTo>
                  <a:pt x="21" y="0"/>
                </a:lnTo>
                <a:lnTo>
                  <a:pt x="1035" y="404"/>
                </a:lnTo>
                <a:lnTo>
                  <a:pt x="1035" y="412"/>
                </a:lnTo>
                <a:close/>
              </a:path>
            </a:pathLst>
          </a:custGeom>
          <a:solidFill>
            <a:srgbClr val="6E5A57"/>
          </a:solidFill>
          <a:ln>
            <a:noFill/>
          </a:ln>
        </p:spPr>
      </p:sp>
      <p:sp>
        <p:nvSpPr>
          <p:cNvPr id="4423" name="Freeform 802"/>
          <p:cNvSpPr/>
          <p:nvPr/>
        </p:nvSpPr>
        <p:spPr>
          <a:xfrm>
            <a:off x="884880" y="426600"/>
            <a:ext cx="365400" cy="145800"/>
          </a:xfrm>
          <a:custGeom>
            <a:avLst/>
            <a:gdLst/>
            <a:ahLst/>
            <a:cxnLst/>
            <a:rect l="0" t="0" r="r" b="b"/>
            <a:pathLst>
              <a:path w="1015" h="405">
                <a:moveTo>
                  <a:pt x="1014" y="404"/>
                </a:moveTo>
                <a:lnTo>
                  <a:pt x="0" y="0"/>
                </a:lnTo>
                <a:lnTo>
                  <a:pt x="21" y="0"/>
                </a:lnTo>
                <a:lnTo>
                  <a:pt x="1014" y="396"/>
                </a:lnTo>
                <a:lnTo>
                  <a:pt x="1014" y="404"/>
                </a:lnTo>
                <a:close/>
              </a:path>
            </a:pathLst>
          </a:custGeom>
          <a:solidFill>
            <a:srgbClr val="6D5956"/>
          </a:solidFill>
          <a:ln>
            <a:noFill/>
          </a:ln>
        </p:spPr>
      </p:sp>
      <p:sp>
        <p:nvSpPr>
          <p:cNvPr id="4424" name="Freeform 803"/>
          <p:cNvSpPr/>
          <p:nvPr/>
        </p:nvSpPr>
        <p:spPr>
          <a:xfrm>
            <a:off x="892440" y="426600"/>
            <a:ext cx="357840" cy="142920"/>
          </a:xfrm>
          <a:custGeom>
            <a:avLst/>
            <a:gdLst/>
            <a:ahLst/>
            <a:cxnLst/>
            <a:rect l="0" t="0" r="r" b="b"/>
            <a:pathLst>
              <a:path w="994" h="397">
                <a:moveTo>
                  <a:pt x="993" y="396"/>
                </a:moveTo>
                <a:lnTo>
                  <a:pt x="0" y="0"/>
                </a:lnTo>
                <a:lnTo>
                  <a:pt x="21" y="0"/>
                </a:lnTo>
                <a:lnTo>
                  <a:pt x="993" y="387"/>
                </a:lnTo>
                <a:lnTo>
                  <a:pt x="993" y="396"/>
                </a:lnTo>
                <a:close/>
              </a:path>
            </a:pathLst>
          </a:custGeom>
          <a:solidFill>
            <a:srgbClr val="6C5855"/>
          </a:solidFill>
          <a:ln>
            <a:noFill/>
          </a:ln>
        </p:spPr>
      </p:sp>
      <p:sp>
        <p:nvSpPr>
          <p:cNvPr id="4425" name="Freeform 804"/>
          <p:cNvSpPr/>
          <p:nvPr/>
        </p:nvSpPr>
        <p:spPr>
          <a:xfrm>
            <a:off x="900000" y="426600"/>
            <a:ext cx="350280" cy="139680"/>
          </a:xfrm>
          <a:custGeom>
            <a:avLst/>
            <a:gdLst/>
            <a:ahLst/>
            <a:cxnLst/>
            <a:rect l="0" t="0" r="r" b="b"/>
            <a:pathLst>
              <a:path w="973" h="388">
                <a:moveTo>
                  <a:pt x="972" y="387"/>
                </a:moveTo>
                <a:lnTo>
                  <a:pt x="0" y="0"/>
                </a:lnTo>
                <a:lnTo>
                  <a:pt x="21" y="0"/>
                </a:lnTo>
                <a:lnTo>
                  <a:pt x="972" y="379"/>
                </a:lnTo>
                <a:lnTo>
                  <a:pt x="972" y="387"/>
                </a:lnTo>
                <a:close/>
              </a:path>
            </a:pathLst>
          </a:custGeom>
          <a:solidFill>
            <a:srgbClr val="6B5753"/>
          </a:solidFill>
          <a:ln>
            <a:noFill/>
          </a:ln>
        </p:spPr>
      </p:sp>
      <p:sp>
        <p:nvSpPr>
          <p:cNvPr id="4426" name="Freeform 805"/>
          <p:cNvSpPr/>
          <p:nvPr/>
        </p:nvSpPr>
        <p:spPr>
          <a:xfrm>
            <a:off x="907560" y="426600"/>
            <a:ext cx="342720" cy="136800"/>
          </a:xfrm>
          <a:custGeom>
            <a:avLst/>
            <a:gdLst/>
            <a:ahLst/>
            <a:cxnLst/>
            <a:rect l="0" t="0" r="r" b="b"/>
            <a:pathLst>
              <a:path w="952" h="380">
                <a:moveTo>
                  <a:pt x="951" y="379"/>
                </a:moveTo>
                <a:lnTo>
                  <a:pt x="0" y="0"/>
                </a:lnTo>
                <a:lnTo>
                  <a:pt x="21" y="0"/>
                </a:lnTo>
                <a:lnTo>
                  <a:pt x="951" y="370"/>
                </a:lnTo>
                <a:lnTo>
                  <a:pt x="951" y="379"/>
                </a:lnTo>
                <a:close/>
              </a:path>
            </a:pathLst>
          </a:custGeom>
          <a:solidFill>
            <a:srgbClr val="6A5652"/>
          </a:solidFill>
          <a:ln>
            <a:noFill/>
          </a:ln>
        </p:spPr>
      </p:sp>
      <p:sp>
        <p:nvSpPr>
          <p:cNvPr id="4427" name="Freeform 806"/>
          <p:cNvSpPr/>
          <p:nvPr/>
        </p:nvSpPr>
        <p:spPr>
          <a:xfrm>
            <a:off x="915120" y="426600"/>
            <a:ext cx="335160" cy="133560"/>
          </a:xfrm>
          <a:custGeom>
            <a:avLst/>
            <a:gdLst/>
            <a:ahLst/>
            <a:cxnLst/>
            <a:rect l="0" t="0" r="r" b="b"/>
            <a:pathLst>
              <a:path w="931" h="371">
                <a:moveTo>
                  <a:pt x="930" y="370"/>
                </a:moveTo>
                <a:lnTo>
                  <a:pt x="0" y="0"/>
                </a:lnTo>
                <a:lnTo>
                  <a:pt x="21" y="0"/>
                </a:lnTo>
                <a:lnTo>
                  <a:pt x="930" y="362"/>
                </a:lnTo>
                <a:lnTo>
                  <a:pt x="930" y="370"/>
                </a:lnTo>
                <a:close/>
              </a:path>
            </a:pathLst>
          </a:custGeom>
          <a:solidFill>
            <a:srgbClr val="695451"/>
          </a:solidFill>
          <a:ln>
            <a:noFill/>
          </a:ln>
        </p:spPr>
      </p:sp>
      <p:sp>
        <p:nvSpPr>
          <p:cNvPr id="4428" name="Freeform 807"/>
          <p:cNvSpPr/>
          <p:nvPr/>
        </p:nvSpPr>
        <p:spPr>
          <a:xfrm>
            <a:off x="922680" y="426600"/>
            <a:ext cx="327600" cy="130680"/>
          </a:xfrm>
          <a:custGeom>
            <a:avLst/>
            <a:gdLst/>
            <a:ahLst/>
            <a:cxnLst/>
            <a:rect l="0" t="0" r="r" b="b"/>
            <a:pathLst>
              <a:path w="910" h="363">
                <a:moveTo>
                  <a:pt x="909" y="362"/>
                </a:moveTo>
                <a:lnTo>
                  <a:pt x="0" y="0"/>
                </a:lnTo>
                <a:lnTo>
                  <a:pt x="22" y="0"/>
                </a:lnTo>
                <a:lnTo>
                  <a:pt x="909" y="354"/>
                </a:lnTo>
                <a:lnTo>
                  <a:pt x="909" y="362"/>
                </a:lnTo>
                <a:close/>
              </a:path>
            </a:pathLst>
          </a:custGeom>
          <a:solidFill>
            <a:srgbClr val="695350"/>
          </a:solidFill>
          <a:ln>
            <a:noFill/>
          </a:ln>
        </p:spPr>
      </p:sp>
      <p:sp>
        <p:nvSpPr>
          <p:cNvPr id="4429" name="Freeform 808"/>
          <p:cNvSpPr/>
          <p:nvPr/>
        </p:nvSpPr>
        <p:spPr>
          <a:xfrm>
            <a:off x="930600" y="426600"/>
            <a:ext cx="319680" cy="127800"/>
          </a:xfrm>
          <a:custGeom>
            <a:avLst/>
            <a:gdLst/>
            <a:ahLst/>
            <a:cxnLst/>
            <a:rect l="0" t="0" r="r" b="b"/>
            <a:pathLst>
              <a:path w="888" h="355">
                <a:moveTo>
                  <a:pt x="887" y="354"/>
                </a:moveTo>
                <a:lnTo>
                  <a:pt x="0" y="0"/>
                </a:lnTo>
                <a:lnTo>
                  <a:pt x="21" y="0"/>
                </a:lnTo>
                <a:lnTo>
                  <a:pt x="887" y="345"/>
                </a:lnTo>
                <a:lnTo>
                  <a:pt x="887" y="354"/>
                </a:lnTo>
                <a:close/>
              </a:path>
            </a:pathLst>
          </a:custGeom>
          <a:solidFill>
            <a:srgbClr val="68524E"/>
          </a:solidFill>
          <a:ln>
            <a:noFill/>
          </a:ln>
        </p:spPr>
      </p:sp>
      <p:sp>
        <p:nvSpPr>
          <p:cNvPr id="4430" name="Freeform 809"/>
          <p:cNvSpPr/>
          <p:nvPr/>
        </p:nvSpPr>
        <p:spPr>
          <a:xfrm>
            <a:off x="938160" y="426600"/>
            <a:ext cx="312120" cy="124560"/>
          </a:xfrm>
          <a:custGeom>
            <a:avLst/>
            <a:gdLst/>
            <a:ahLst/>
            <a:cxnLst/>
            <a:rect l="0" t="0" r="r" b="b"/>
            <a:pathLst>
              <a:path w="867" h="346">
                <a:moveTo>
                  <a:pt x="866" y="345"/>
                </a:moveTo>
                <a:lnTo>
                  <a:pt x="0" y="0"/>
                </a:lnTo>
                <a:lnTo>
                  <a:pt x="21" y="0"/>
                </a:lnTo>
                <a:lnTo>
                  <a:pt x="866" y="337"/>
                </a:lnTo>
                <a:lnTo>
                  <a:pt x="866" y="345"/>
                </a:lnTo>
                <a:close/>
              </a:path>
            </a:pathLst>
          </a:custGeom>
          <a:solidFill>
            <a:srgbClr val="67514D"/>
          </a:solidFill>
          <a:ln>
            <a:noFill/>
          </a:ln>
        </p:spPr>
      </p:sp>
      <p:sp>
        <p:nvSpPr>
          <p:cNvPr id="4431" name="Freeform 810"/>
          <p:cNvSpPr/>
          <p:nvPr/>
        </p:nvSpPr>
        <p:spPr>
          <a:xfrm>
            <a:off x="945720" y="426600"/>
            <a:ext cx="304560" cy="121680"/>
          </a:xfrm>
          <a:custGeom>
            <a:avLst/>
            <a:gdLst/>
            <a:ahLst/>
            <a:cxnLst/>
            <a:rect l="0" t="0" r="r" b="b"/>
            <a:pathLst>
              <a:path w="846" h="338">
                <a:moveTo>
                  <a:pt x="845" y="337"/>
                </a:moveTo>
                <a:lnTo>
                  <a:pt x="0" y="0"/>
                </a:lnTo>
                <a:lnTo>
                  <a:pt x="21" y="0"/>
                </a:lnTo>
                <a:lnTo>
                  <a:pt x="845" y="328"/>
                </a:lnTo>
                <a:lnTo>
                  <a:pt x="845" y="337"/>
                </a:lnTo>
                <a:close/>
              </a:path>
            </a:pathLst>
          </a:custGeom>
          <a:solidFill>
            <a:srgbClr val="66504C"/>
          </a:solidFill>
          <a:ln>
            <a:noFill/>
          </a:ln>
        </p:spPr>
      </p:sp>
      <p:sp>
        <p:nvSpPr>
          <p:cNvPr id="4432" name="Freeform 811"/>
          <p:cNvSpPr/>
          <p:nvPr/>
        </p:nvSpPr>
        <p:spPr>
          <a:xfrm>
            <a:off x="953280" y="426600"/>
            <a:ext cx="297000" cy="118440"/>
          </a:xfrm>
          <a:custGeom>
            <a:avLst/>
            <a:gdLst/>
            <a:ahLst/>
            <a:cxnLst/>
            <a:rect l="0" t="0" r="r" b="b"/>
            <a:pathLst>
              <a:path w="825" h="329">
                <a:moveTo>
                  <a:pt x="824" y="328"/>
                </a:moveTo>
                <a:lnTo>
                  <a:pt x="0" y="0"/>
                </a:lnTo>
                <a:lnTo>
                  <a:pt x="21" y="0"/>
                </a:lnTo>
                <a:lnTo>
                  <a:pt x="824" y="320"/>
                </a:lnTo>
                <a:lnTo>
                  <a:pt x="824" y="328"/>
                </a:lnTo>
                <a:close/>
              </a:path>
            </a:pathLst>
          </a:custGeom>
          <a:solidFill>
            <a:srgbClr val="664F4B"/>
          </a:solidFill>
          <a:ln>
            <a:noFill/>
          </a:ln>
        </p:spPr>
      </p:sp>
      <p:sp>
        <p:nvSpPr>
          <p:cNvPr id="4433" name="Freeform 812"/>
          <p:cNvSpPr/>
          <p:nvPr/>
        </p:nvSpPr>
        <p:spPr>
          <a:xfrm>
            <a:off x="960840" y="426600"/>
            <a:ext cx="289440" cy="115560"/>
          </a:xfrm>
          <a:custGeom>
            <a:avLst/>
            <a:gdLst/>
            <a:ahLst/>
            <a:cxnLst/>
            <a:rect l="0" t="0" r="r" b="b"/>
            <a:pathLst>
              <a:path w="804" h="321">
                <a:moveTo>
                  <a:pt x="803" y="320"/>
                </a:moveTo>
                <a:lnTo>
                  <a:pt x="0" y="0"/>
                </a:lnTo>
                <a:lnTo>
                  <a:pt x="21" y="0"/>
                </a:lnTo>
                <a:lnTo>
                  <a:pt x="803" y="312"/>
                </a:lnTo>
                <a:lnTo>
                  <a:pt x="803" y="320"/>
                </a:lnTo>
                <a:close/>
              </a:path>
            </a:pathLst>
          </a:custGeom>
          <a:solidFill>
            <a:srgbClr val="654D49"/>
          </a:solidFill>
          <a:ln>
            <a:noFill/>
          </a:ln>
        </p:spPr>
      </p:sp>
      <p:sp>
        <p:nvSpPr>
          <p:cNvPr id="4434" name="Freeform 813"/>
          <p:cNvSpPr/>
          <p:nvPr/>
        </p:nvSpPr>
        <p:spPr>
          <a:xfrm>
            <a:off x="968400" y="426600"/>
            <a:ext cx="281880" cy="112680"/>
          </a:xfrm>
          <a:custGeom>
            <a:avLst/>
            <a:gdLst/>
            <a:ahLst/>
            <a:cxnLst/>
            <a:rect l="0" t="0" r="r" b="b"/>
            <a:pathLst>
              <a:path w="783" h="313">
                <a:moveTo>
                  <a:pt x="782" y="312"/>
                </a:moveTo>
                <a:lnTo>
                  <a:pt x="0" y="0"/>
                </a:lnTo>
                <a:lnTo>
                  <a:pt x="21" y="0"/>
                </a:lnTo>
                <a:lnTo>
                  <a:pt x="782" y="303"/>
                </a:lnTo>
                <a:lnTo>
                  <a:pt x="782" y="312"/>
                </a:lnTo>
                <a:close/>
              </a:path>
            </a:pathLst>
          </a:custGeom>
          <a:solidFill>
            <a:srgbClr val="644C48"/>
          </a:solidFill>
          <a:ln>
            <a:noFill/>
          </a:ln>
        </p:spPr>
      </p:sp>
      <p:sp>
        <p:nvSpPr>
          <p:cNvPr id="4435" name="Freeform 814"/>
          <p:cNvSpPr/>
          <p:nvPr/>
        </p:nvSpPr>
        <p:spPr>
          <a:xfrm>
            <a:off x="975960" y="426600"/>
            <a:ext cx="274320" cy="109440"/>
          </a:xfrm>
          <a:custGeom>
            <a:avLst/>
            <a:gdLst/>
            <a:ahLst/>
            <a:cxnLst/>
            <a:rect l="0" t="0" r="r" b="b"/>
            <a:pathLst>
              <a:path w="762" h="304">
                <a:moveTo>
                  <a:pt x="761" y="303"/>
                </a:moveTo>
                <a:lnTo>
                  <a:pt x="0" y="0"/>
                </a:lnTo>
                <a:lnTo>
                  <a:pt x="21" y="0"/>
                </a:lnTo>
                <a:lnTo>
                  <a:pt x="761" y="295"/>
                </a:lnTo>
                <a:lnTo>
                  <a:pt x="761" y="303"/>
                </a:lnTo>
                <a:close/>
              </a:path>
            </a:pathLst>
          </a:custGeom>
          <a:solidFill>
            <a:srgbClr val="634B47"/>
          </a:solidFill>
          <a:ln>
            <a:noFill/>
          </a:ln>
        </p:spPr>
      </p:sp>
      <p:sp>
        <p:nvSpPr>
          <p:cNvPr id="4436" name="Freeform 815"/>
          <p:cNvSpPr/>
          <p:nvPr/>
        </p:nvSpPr>
        <p:spPr>
          <a:xfrm>
            <a:off x="983520" y="426600"/>
            <a:ext cx="266760" cy="106560"/>
          </a:xfrm>
          <a:custGeom>
            <a:avLst/>
            <a:gdLst/>
            <a:ahLst/>
            <a:cxnLst/>
            <a:rect l="0" t="0" r="r" b="b"/>
            <a:pathLst>
              <a:path w="741" h="296">
                <a:moveTo>
                  <a:pt x="740" y="295"/>
                </a:moveTo>
                <a:lnTo>
                  <a:pt x="0" y="0"/>
                </a:lnTo>
                <a:lnTo>
                  <a:pt x="21" y="0"/>
                </a:lnTo>
                <a:lnTo>
                  <a:pt x="740" y="286"/>
                </a:lnTo>
                <a:lnTo>
                  <a:pt x="740" y="295"/>
                </a:lnTo>
                <a:close/>
              </a:path>
            </a:pathLst>
          </a:custGeom>
          <a:solidFill>
            <a:srgbClr val="624A46"/>
          </a:solidFill>
          <a:ln>
            <a:noFill/>
          </a:ln>
        </p:spPr>
      </p:sp>
      <p:sp>
        <p:nvSpPr>
          <p:cNvPr id="4437" name="Freeform 816"/>
          <p:cNvSpPr/>
          <p:nvPr/>
        </p:nvSpPr>
        <p:spPr>
          <a:xfrm>
            <a:off x="991080" y="426600"/>
            <a:ext cx="259200" cy="103320"/>
          </a:xfrm>
          <a:custGeom>
            <a:avLst/>
            <a:gdLst/>
            <a:ahLst/>
            <a:cxnLst/>
            <a:rect l="0" t="0" r="r" b="b"/>
            <a:pathLst>
              <a:path w="720" h="287">
                <a:moveTo>
                  <a:pt x="719" y="286"/>
                </a:moveTo>
                <a:lnTo>
                  <a:pt x="0" y="0"/>
                </a:lnTo>
                <a:lnTo>
                  <a:pt x="22" y="0"/>
                </a:lnTo>
                <a:lnTo>
                  <a:pt x="719" y="278"/>
                </a:lnTo>
                <a:lnTo>
                  <a:pt x="719" y="286"/>
                </a:lnTo>
                <a:close/>
              </a:path>
            </a:pathLst>
          </a:custGeom>
          <a:solidFill>
            <a:srgbClr val="614945"/>
          </a:solidFill>
          <a:ln>
            <a:noFill/>
          </a:ln>
        </p:spPr>
      </p:sp>
      <p:sp>
        <p:nvSpPr>
          <p:cNvPr id="4438" name="Freeform 817"/>
          <p:cNvSpPr/>
          <p:nvPr/>
        </p:nvSpPr>
        <p:spPr>
          <a:xfrm>
            <a:off x="999000" y="426600"/>
            <a:ext cx="251280" cy="100440"/>
          </a:xfrm>
          <a:custGeom>
            <a:avLst/>
            <a:gdLst/>
            <a:ahLst/>
            <a:cxnLst/>
            <a:rect l="0" t="0" r="r" b="b"/>
            <a:pathLst>
              <a:path w="698" h="279">
                <a:moveTo>
                  <a:pt x="697" y="278"/>
                </a:moveTo>
                <a:lnTo>
                  <a:pt x="0" y="0"/>
                </a:lnTo>
                <a:lnTo>
                  <a:pt x="21" y="0"/>
                </a:lnTo>
                <a:lnTo>
                  <a:pt x="697" y="270"/>
                </a:lnTo>
                <a:lnTo>
                  <a:pt x="697" y="278"/>
                </a:lnTo>
                <a:close/>
              </a:path>
            </a:pathLst>
          </a:custGeom>
          <a:solidFill>
            <a:srgbClr val="614844"/>
          </a:solidFill>
          <a:ln>
            <a:noFill/>
          </a:ln>
        </p:spPr>
      </p:sp>
      <p:sp>
        <p:nvSpPr>
          <p:cNvPr id="4439" name="Freeform 818"/>
          <p:cNvSpPr/>
          <p:nvPr/>
        </p:nvSpPr>
        <p:spPr>
          <a:xfrm>
            <a:off x="1006560" y="426600"/>
            <a:ext cx="243720" cy="97560"/>
          </a:xfrm>
          <a:custGeom>
            <a:avLst/>
            <a:gdLst/>
            <a:ahLst/>
            <a:cxnLst/>
            <a:rect l="0" t="0" r="r" b="b"/>
            <a:pathLst>
              <a:path w="677" h="271">
                <a:moveTo>
                  <a:pt x="676" y="270"/>
                </a:moveTo>
                <a:lnTo>
                  <a:pt x="0" y="0"/>
                </a:lnTo>
                <a:lnTo>
                  <a:pt x="21" y="0"/>
                </a:lnTo>
                <a:lnTo>
                  <a:pt x="676" y="261"/>
                </a:lnTo>
                <a:lnTo>
                  <a:pt x="676" y="270"/>
                </a:lnTo>
                <a:close/>
              </a:path>
            </a:pathLst>
          </a:custGeom>
          <a:solidFill>
            <a:srgbClr val="604742"/>
          </a:solidFill>
          <a:ln>
            <a:noFill/>
          </a:ln>
        </p:spPr>
      </p:sp>
      <p:sp>
        <p:nvSpPr>
          <p:cNvPr id="4440" name="Freeform 819"/>
          <p:cNvSpPr/>
          <p:nvPr/>
        </p:nvSpPr>
        <p:spPr>
          <a:xfrm>
            <a:off x="1014120" y="426600"/>
            <a:ext cx="236160" cy="94320"/>
          </a:xfrm>
          <a:custGeom>
            <a:avLst/>
            <a:gdLst/>
            <a:ahLst/>
            <a:cxnLst/>
            <a:rect l="0" t="0" r="r" b="b"/>
            <a:pathLst>
              <a:path w="656" h="262">
                <a:moveTo>
                  <a:pt x="655" y="261"/>
                </a:moveTo>
                <a:lnTo>
                  <a:pt x="0" y="0"/>
                </a:lnTo>
                <a:lnTo>
                  <a:pt x="21" y="0"/>
                </a:lnTo>
                <a:lnTo>
                  <a:pt x="655" y="253"/>
                </a:lnTo>
                <a:lnTo>
                  <a:pt x="655" y="261"/>
                </a:lnTo>
                <a:close/>
              </a:path>
            </a:pathLst>
          </a:custGeom>
          <a:solidFill>
            <a:srgbClr val="604641"/>
          </a:solidFill>
          <a:ln>
            <a:noFill/>
          </a:ln>
        </p:spPr>
      </p:sp>
      <p:sp>
        <p:nvSpPr>
          <p:cNvPr id="4441" name="Freeform 820"/>
          <p:cNvSpPr/>
          <p:nvPr/>
        </p:nvSpPr>
        <p:spPr>
          <a:xfrm>
            <a:off x="1021680" y="426600"/>
            <a:ext cx="228600" cy="91440"/>
          </a:xfrm>
          <a:custGeom>
            <a:avLst/>
            <a:gdLst/>
            <a:ahLst/>
            <a:cxnLst/>
            <a:rect l="0" t="0" r="r" b="b"/>
            <a:pathLst>
              <a:path w="635" h="254">
                <a:moveTo>
                  <a:pt x="634" y="253"/>
                </a:moveTo>
                <a:lnTo>
                  <a:pt x="0" y="0"/>
                </a:lnTo>
                <a:lnTo>
                  <a:pt x="22" y="0"/>
                </a:lnTo>
                <a:lnTo>
                  <a:pt x="634" y="244"/>
                </a:lnTo>
                <a:lnTo>
                  <a:pt x="634" y="253"/>
                </a:lnTo>
                <a:close/>
              </a:path>
            </a:pathLst>
          </a:custGeom>
          <a:solidFill>
            <a:srgbClr val="5F4540"/>
          </a:solidFill>
          <a:ln>
            <a:noFill/>
          </a:ln>
        </p:spPr>
      </p:sp>
      <p:sp>
        <p:nvSpPr>
          <p:cNvPr id="4442" name="Freeform 821"/>
          <p:cNvSpPr/>
          <p:nvPr/>
        </p:nvSpPr>
        <p:spPr>
          <a:xfrm>
            <a:off x="1029240" y="426600"/>
            <a:ext cx="221040" cy="88200"/>
          </a:xfrm>
          <a:custGeom>
            <a:avLst/>
            <a:gdLst/>
            <a:ahLst/>
            <a:cxnLst/>
            <a:rect l="0" t="0" r="r" b="b"/>
            <a:pathLst>
              <a:path w="614" h="245">
                <a:moveTo>
                  <a:pt x="613" y="244"/>
                </a:moveTo>
                <a:lnTo>
                  <a:pt x="0" y="0"/>
                </a:lnTo>
                <a:lnTo>
                  <a:pt x="21" y="0"/>
                </a:lnTo>
                <a:lnTo>
                  <a:pt x="613" y="236"/>
                </a:lnTo>
                <a:lnTo>
                  <a:pt x="613" y="244"/>
                </a:lnTo>
                <a:close/>
              </a:path>
            </a:pathLst>
          </a:custGeom>
          <a:solidFill>
            <a:srgbClr val="5E443F"/>
          </a:solidFill>
          <a:ln>
            <a:noFill/>
          </a:ln>
        </p:spPr>
      </p:sp>
      <p:sp>
        <p:nvSpPr>
          <p:cNvPr id="4443" name="Freeform 822"/>
          <p:cNvSpPr/>
          <p:nvPr/>
        </p:nvSpPr>
        <p:spPr>
          <a:xfrm>
            <a:off x="1036800" y="426600"/>
            <a:ext cx="213480" cy="85320"/>
          </a:xfrm>
          <a:custGeom>
            <a:avLst/>
            <a:gdLst/>
            <a:ahLst/>
            <a:cxnLst/>
            <a:rect l="0" t="0" r="r" b="b"/>
            <a:pathLst>
              <a:path w="593" h="237">
                <a:moveTo>
                  <a:pt x="592" y="236"/>
                </a:moveTo>
                <a:lnTo>
                  <a:pt x="0" y="0"/>
                </a:lnTo>
                <a:lnTo>
                  <a:pt x="21" y="0"/>
                </a:lnTo>
                <a:lnTo>
                  <a:pt x="592" y="228"/>
                </a:lnTo>
                <a:lnTo>
                  <a:pt x="592" y="236"/>
                </a:lnTo>
                <a:close/>
              </a:path>
            </a:pathLst>
          </a:custGeom>
          <a:solidFill>
            <a:srgbClr val="5D423D"/>
          </a:solidFill>
          <a:ln>
            <a:noFill/>
          </a:ln>
        </p:spPr>
      </p:sp>
      <p:sp>
        <p:nvSpPr>
          <p:cNvPr id="4444" name="Freeform 823"/>
          <p:cNvSpPr/>
          <p:nvPr/>
        </p:nvSpPr>
        <p:spPr>
          <a:xfrm>
            <a:off x="1044360" y="426600"/>
            <a:ext cx="205920" cy="82440"/>
          </a:xfrm>
          <a:custGeom>
            <a:avLst/>
            <a:gdLst/>
            <a:ahLst/>
            <a:cxnLst/>
            <a:rect l="0" t="0" r="r" b="b"/>
            <a:pathLst>
              <a:path w="572" h="229">
                <a:moveTo>
                  <a:pt x="571" y="228"/>
                </a:moveTo>
                <a:lnTo>
                  <a:pt x="0" y="0"/>
                </a:lnTo>
                <a:lnTo>
                  <a:pt x="21" y="0"/>
                </a:lnTo>
                <a:lnTo>
                  <a:pt x="571" y="219"/>
                </a:lnTo>
                <a:lnTo>
                  <a:pt x="571" y="228"/>
                </a:lnTo>
                <a:close/>
              </a:path>
            </a:pathLst>
          </a:custGeom>
          <a:solidFill>
            <a:srgbClr val="5D413C"/>
          </a:solidFill>
          <a:ln>
            <a:noFill/>
          </a:ln>
        </p:spPr>
      </p:sp>
      <p:sp>
        <p:nvSpPr>
          <p:cNvPr id="4445" name="Freeform 824"/>
          <p:cNvSpPr/>
          <p:nvPr/>
        </p:nvSpPr>
        <p:spPr>
          <a:xfrm>
            <a:off x="1051920" y="426600"/>
            <a:ext cx="198360" cy="79200"/>
          </a:xfrm>
          <a:custGeom>
            <a:avLst/>
            <a:gdLst/>
            <a:ahLst/>
            <a:cxnLst/>
            <a:rect l="0" t="0" r="r" b="b"/>
            <a:pathLst>
              <a:path w="551" h="220">
                <a:moveTo>
                  <a:pt x="550" y="219"/>
                </a:moveTo>
                <a:lnTo>
                  <a:pt x="0" y="0"/>
                </a:lnTo>
                <a:lnTo>
                  <a:pt x="21" y="0"/>
                </a:lnTo>
                <a:lnTo>
                  <a:pt x="550" y="211"/>
                </a:lnTo>
                <a:lnTo>
                  <a:pt x="550" y="219"/>
                </a:lnTo>
                <a:close/>
              </a:path>
            </a:pathLst>
          </a:custGeom>
          <a:solidFill>
            <a:srgbClr val="5C403B"/>
          </a:solidFill>
          <a:ln>
            <a:noFill/>
          </a:ln>
        </p:spPr>
      </p:sp>
      <p:sp>
        <p:nvSpPr>
          <p:cNvPr id="4446" name="Freeform 825"/>
          <p:cNvSpPr/>
          <p:nvPr/>
        </p:nvSpPr>
        <p:spPr>
          <a:xfrm>
            <a:off x="1059480" y="426600"/>
            <a:ext cx="190800" cy="76320"/>
          </a:xfrm>
          <a:custGeom>
            <a:avLst/>
            <a:gdLst/>
            <a:ahLst/>
            <a:cxnLst/>
            <a:rect l="0" t="0" r="r" b="b"/>
            <a:pathLst>
              <a:path w="530" h="212">
                <a:moveTo>
                  <a:pt x="529" y="211"/>
                </a:moveTo>
                <a:lnTo>
                  <a:pt x="0" y="0"/>
                </a:lnTo>
                <a:lnTo>
                  <a:pt x="21" y="0"/>
                </a:lnTo>
                <a:lnTo>
                  <a:pt x="529" y="202"/>
                </a:lnTo>
                <a:lnTo>
                  <a:pt x="529" y="211"/>
                </a:lnTo>
                <a:close/>
              </a:path>
            </a:pathLst>
          </a:custGeom>
          <a:solidFill>
            <a:srgbClr val="5B3F3A"/>
          </a:solidFill>
          <a:ln>
            <a:noFill/>
          </a:ln>
        </p:spPr>
      </p:sp>
      <p:sp>
        <p:nvSpPr>
          <p:cNvPr id="4447" name="Freeform 826"/>
          <p:cNvSpPr/>
          <p:nvPr/>
        </p:nvSpPr>
        <p:spPr>
          <a:xfrm>
            <a:off x="1067040" y="426600"/>
            <a:ext cx="183240" cy="73080"/>
          </a:xfrm>
          <a:custGeom>
            <a:avLst/>
            <a:gdLst/>
            <a:ahLst/>
            <a:cxnLst/>
            <a:rect l="0" t="0" r="r" b="b"/>
            <a:pathLst>
              <a:path w="509" h="203">
                <a:moveTo>
                  <a:pt x="508" y="202"/>
                </a:moveTo>
                <a:lnTo>
                  <a:pt x="0" y="0"/>
                </a:lnTo>
                <a:lnTo>
                  <a:pt x="22" y="0"/>
                </a:lnTo>
                <a:lnTo>
                  <a:pt x="508" y="194"/>
                </a:lnTo>
                <a:lnTo>
                  <a:pt x="508" y="202"/>
                </a:lnTo>
                <a:close/>
              </a:path>
            </a:pathLst>
          </a:custGeom>
          <a:solidFill>
            <a:srgbClr val="5A3E39"/>
          </a:solidFill>
          <a:ln>
            <a:noFill/>
          </a:ln>
        </p:spPr>
      </p:sp>
      <p:sp>
        <p:nvSpPr>
          <p:cNvPr id="4448" name="Freeform 827"/>
          <p:cNvSpPr/>
          <p:nvPr/>
        </p:nvSpPr>
        <p:spPr>
          <a:xfrm>
            <a:off x="1074960" y="426600"/>
            <a:ext cx="175320" cy="70200"/>
          </a:xfrm>
          <a:custGeom>
            <a:avLst/>
            <a:gdLst/>
            <a:ahLst/>
            <a:cxnLst/>
            <a:rect l="0" t="0" r="r" b="b"/>
            <a:pathLst>
              <a:path w="487" h="195">
                <a:moveTo>
                  <a:pt x="486" y="194"/>
                </a:moveTo>
                <a:lnTo>
                  <a:pt x="0" y="0"/>
                </a:lnTo>
                <a:lnTo>
                  <a:pt x="21" y="0"/>
                </a:lnTo>
                <a:lnTo>
                  <a:pt x="486" y="186"/>
                </a:lnTo>
                <a:lnTo>
                  <a:pt x="486" y="194"/>
                </a:lnTo>
                <a:close/>
              </a:path>
            </a:pathLst>
          </a:custGeom>
          <a:solidFill>
            <a:srgbClr val="5A3D38"/>
          </a:solidFill>
          <a:ln>
            <a:noFill/>
          </a:ln>
        </p:spPr>
      </p:sp>
      <p:sp>
        <p:nvSpPr>
          <p:cNvPr id="4449" name="Freeform 828"/>
          <p:cNvSpPr/>
          <p:nvPr/>
        </p:nvSpPr>
        <p:spPr>
          <a:xfrm>
            <a:off x="1082520" y="426600"/>
            <a:ext cx="167760" cy="67320"/>
          </a:xfrm>
          <a:custGeom>
            <a:avLst/>
            <a:gdLst/>
            <a:ahLst/>
            <a:cxnLst/>
            <a:rect l="0" t="0" r="r" b="b"/>
            <a:pathLst>
              <a:path w="466" h="187">
                <a:moveTo>
                  <a:pt x="465" y="186"/>
                </a:moveTo>
                <a:lnTo>
                  <a:pt x="0" y="0"/>
                </a:lnTo>
                <a:lnTo>
                  <a:pt x="22" y="0"/>
                </a:lnTo>
                <a:lnTo>
                  <a:pt x="465" y="177"/>
                </a:lnTo>
                <a:lnTo>
                  <a:pt x="465" y="186"/>
                </a:lnTo>
                <a:close/>
              </a:path>
            </a:pathLst>
          </a:custGeom>
          <a:solidFill>
            <a:srgbClr val="593C37"/>
          </a:solidFill>
          <a:ln>
            <a:noFill/>
          </a:ln>
        </p:spPr>
      </p:sp>
      <p:sp>
        <p:nvSpPr>
          <p:cNvPr id="4450" name="Freeform 829"/>
          <p:cNvSpPr/>
          <p:nvPr/>
        </p:nvSpPr>
        <p:spPr>
          <a:xfrm>
            <a:off x="1090080" y="426600"/>
            <a:ext cx="160200" cy="64080"/>
          </a:xfrm>
          <a:custGeom>
            <a:avLst/>
            <a:gdLst/>
            <a:ahLst/>
            <a:cxnLst/>
            <a:rect l="0" t="0" r="r" b="b"/>
            <a:pathLst>
              <a:path w="445" h="178">
                <a:moveTo>
                  <a:pt x="444" y="177"/>
                </a:moveTo>
                <a:lnTo>
                  <a:pt x="0" y="0"/>
                </a:lnTo>
                <a:lnTo>
                  <a:pt x="21" y="0"/>
                </a:lnTo>
                <a:lnTo>
                  <a:pt x="444" y="169"/>
                </a:lnTo>
                <a:lnTo>
                  <a:pt x="444" y="177"/>
                </a:lnTo>
                <a:close/>
              </a:path>
            </a:pathLst>
          </a:custGeom>
          <a:solidFill>
            <a:srgbClr val="593B36"/>
          </a:solidFill>
          <a:ln>
            <a:noFill/>
          </a:ln>
        </p:spPr>
      </p:sp>
      <p:sp>
        <p:nvSpPr>
          <p:cNvPr id="4451" name="Freeform 830"/>
          <p:cNvSpPr/>
          <p:nvPr/>
        </p:nvSpPr>
        <p:spPr>
          <a:xfrm>
            <a:off x="1097640" y="426600"/>
            <a:ext cx="152640" cy="61200"/>
          </a:xfrm>
          <a:custGeom>
            <a:avLst/>
            <a:gdLst/>
            <a:ahLst/>
            <a:cxnLst/>
            <a:rect l="0" t="0" r="r" b="b"/>
            <a:pathLst>
              <a:path w="424" h="170">
                <a:moveTo>
                  <a:pt x="423" y="169"/>
                </a:moveTo>
                <a:lnTo>
                  <a:pt x="0" y="0"/>
                </a:lnTo>
                <a:lnTo>
                  <a:pt x="21" y="0"/>
                </a:lnTo>
                <a:lnTo>
                  <a:pt x="423" y="160"/>
                </a:lnTo>
                <a:lnTo>
                  <a:pt x="423" y="169"/>
                </a:lnTo>
                <a:close/>
              </a:path>
            </a:pathLst>
          </a:custGeom>
          <a:solidFill>
            <a:srgbClr val="583A34"/>
          </a:solidFill>
          <a:ln>
            <a:noFill/>
          </a:ln>
        </p:spPr>
      </p:sp>
      <p:sp>
        <p:nvSpPr>
          <p:cNvPr id="4452" name="Freeform 831"/>
          <p:cNvSpPr/>
          <p:nvPr/>
        </p:nvSpPr>
        <p:spPr>
          <a:xfrm>
            <a:off x="1105200" y="426600"/>
            <a:ext cx="145080" cy="57960"/>
          </a:xfrm>
          <a:custGeom>
            <a:avLst/>
            <a:gdLst/>
            <a:ahLst/>
            <a:cxnLst/>
            <a:rect l="0" t="0" r="r" b="b"/>
            <a:pathLst>
              <a:path w="403" h="161">
                <a:moveTo>
                  <a:pt x="402" y="160"/>
                </a:moveTo>
                <a:lnTo>
                  <a:pt x="0" y="0"/>
                </a:lnTo>
                <a:lnTo>
                  <a:pt x="21" y="0"/>
                </a:lnTo>
                <a:lnTo>
                  <a:pt x="402" y="152"/>
                </a:lnTo>
                <a:lnTo>
                  <a:pt x="402" y="160"/>
                </a:lnTo>
                <a:close/>
              </a:path>
            </a:pathLst>
          </a:custGeom>
          <a:solidFill>
            <a:srgbClr val="583932"/>
          </a:solidFill>
          <a:ln>
            <a:noFill/>
          </a:ln>
        </p:spPr>
      </p:sp>
      <p:sp>
        <p:nvSpPr>
          <p:cNvPr id="4453" name="Freeform 832"/>
          <p:cNvSpPr/>
          <p:nvPr/>
        </p:nvSpPr>
        <p:spPr>
          <a:xfrm>
            <a:off x="1112760" y="426600"/>
            <a:ext cx="137520" cy="55080"/>
          </a:xfrm>
          <a:custGeom>
            <a:avLst/>
            <a:gdLst/>
            <a:ahLst/>
            <a:cxnLst/>
            <a:rect l="0" t="0" r="r" b="b"/>
            <a:pathLst>
              <a:path w="382" h="153">
                <a:moveTo>
                  <a:pt x="381" y="152"/>
                </a:moveTo>
                <a:lnTo>
                  <a:pt x="0" y="0"/>
                </a:lnTo>
                <a:lnTo>
                  <a:pt x="21" y="0"/>
                </a:lnTo>
                <a:lnTo>
                  <a:pt x="381" y="144"/>
                </a:lnTo>
                <a:lnTo>
                  <a:pt x="381" y="152"/>
                </a:lnTo>
                <a:close/>
              </a:path>
            </a:pathLst>
          </a:custGeom>
          <a:solidFill>
            <a:srgbClr val="573831"/>
          </a:solidFill>
          <a:ln>
            <a:noFill/>
          </a:ln>
        </p:spPr>
      </p:sp>
      <p:sp>
        <p:nvSpPr>
          <p:cNvPr id="4454" name="Freeform 833"/>
          <p:cNvSpPr/>
          <p:nvPr/>
        </p:nvSpPr>
        <p:spPr>
          <a:xfrm>
            <a:off x="1120320" y="426600"/>
            <a:ext cx="129960" cy="52200"/>
          </a:xfrm>
          <a:custGeom>
            <a:avLst/>
            <a:gdLst/>
            <a:ahLst/>
            <a:cxnLst/>
            <a:rect l="0" t="0" r="r" b="b"/>
            <a:pathLst>
              <a:path w="361" h="145">
                <a:moveTo>
                  <a:pt x="360" y="144"/>
                </a:moveTo>
                <a:lnTo>
                  <a:pt x="0" y="0"/>
                </a:lnTo>
                <a:lnTo>
                  <a:pt x="21" y="0"/>
                </a:lnTo>
                <a:lnTo>
                  <a:pt x="360" y="135"/>
                </a:lnTo>
                <a:lnTo>
                  <a:pt x="360" y="144"/>
                </a:lnTo>
                <a:close/>
              </a:path>
            </a:pathLst>
          </a:custGeom>
          <a:solidFill>
            <a:srgbClr val="573730"/>
          </a:solidFill>
          <a:ln>
            <a:noFill/>
          </a:ln>
        </p:spPr>
      </p:sp>
      <p:sp>
        <p:nvSpPr>
          <p:cNvPr id="4455" name="Freeform 834"/>
          <p:cNvSpPr/>
          <p:nvPr/>
        </p:nvSpPr>
        <p:spPr>
          <a:xfrm>
            <a:off x="1127880" y="426600"/>
            <a:ext cx="122400" cy="48960"/>
          </a:xfrm>
          <a:custGeom>
            <a:avLst/>
            <a:gdLst/>
            <a:ahLst/>
            <a:cxnLst/>
            <a:rect l="0" t="0" r="r" b="b"/>
            <a:pathLst>
              <a:path w="340" h="136">
                <a:moveTo>
                  <a:pt x="339" y="135"/>
                </a:moveTo>
                <a:lnTo>
                  <a:pt x="0" y="0"/>
                </a:lnTo>
                <a:lnTo>
                  <a:pt x="21" y="0"/>
                </a:lnTo>
                <a:lnTo>
                  <a:pt x="339" y="127"/>
                </a:lnTo>
                <a:lnTo>
                  <a:pt x="339" y="135"/>
                </a:lnTo>
                <a:close/>
              </a:path>
            </a:pathLst>
          </a:custGeom>
          <a:solidFill>
            <a:srgbClr val="56362F"/>
          </a:solidFill>
          <a:ln>
            <a:noFill/>
          </a:ln>
        </p:spPr>
      </p:sp>
      <p:sp>
        <p:nvSpPr>
          <p:cNvPr id="4456" name="Freeform 835"/>
          <p:cNvSpPr/>
          <p:nvPr/>
        </p:nvSpPr>
        <p:spPr>
          <a:xfrm>
            <a:off x="1135440" y="426600"/>
            <a:ext cx="114840" cy="46080"/>
          </a:xfrm>
          <a:custGeom>
            <a:avLst/>
            <a:gdLst/>
            <a:ahLst/>
            <a:cxnLst/>
            <a:rect l="0" t="0" r="r" b="b"/>
            <a:pathLst>
              <a:path w="319" h="128">
                <a:moveTo>
                  <a:pt x="318" y="127"/>
                </a:moveTo>
                <a:lnTo>
                  <a:pt x="0" y="0"/>
                </a:lnTo>
                <a:lnTo>
                  <a:pt x="21" y="0"/>
                </a:lnTo>
                <a:lnTo>
                  <a:pt x="318" y="118"/>
                </a:lnTo>
                <a:lnTo>
                  <a:pt x="318" y="127"/>
                </a:lnTo>
                <a:close/>
              </a:path>
            </a:pathLst>
          </a:custGeom>
          <a:solidFill>
            <a:srgbClr val="55352E"/>
          </a:solidFill>
          <a:ln>
            <a:noFill/>
          </a:ln>
        </p:spPr>
      </p:sp>
      <p:sp>
        <p:nvSpPr>
          <p:cNvPr id="4457" name="Freeform 836"/>
          <p:cNvSpPr/>
          <p:nvPr/>
        </p:nvSpPr>
        <p:spPr>
          <a:xfrm>
            <a:off x="1143000" y="426600"/>
            <a:ext cx="107280" cy="42840"/>
          </a:xfrm>
          <a:custGeom>
            <a:avLst/>
            <a:gdLst/>
            <a:ahLst/>
            <a:cxnLst/>
            <a:rect l="0" t="0" r="r" b="b"/>
            <a:pathLst>
              <a:path w="298" h="119">
                <a:moveTo>
                  <a:pt x="297" y="118"/>
                </a:moveTo>
                <a:lnTo>
                  <a:pt x="0" y="0"/>
                </a:lnTo>
                <a:lnTo>
                  <a:pt x="22" y="0"/>
                </a:lnTo>
                <a:lnTo>
                  <a:pt x="297" y="110"/>
                </a:lnTo>
                <a:lnTo>
                  <a:pt x="297" y="118"/>
                </a:lnTo>
                <a:close/>
              </a:path>
            </a:pathLst>
          </a:custGeom>
          <a:solidFill>
            <a:srgbClr val="54332D"/>
          </a:solidFill>
          <a:ln>
            <a:noFill/>
          </a:ln>
        </p:spPr>
      </p:sp>
      <p:sp>
        <p:nvSpPr>
          <p:cNvPr id="4458" name="Freeform 837"/>
          <p:cNvSpPr/>
          <p:nvPr/>
        </p:nvSpPr>
        <p:spPr>
          <a:xfrm>
            <a:off x="1150920" y="426600"/>
            <a:ext cx="99360" cy="39960"/>
          </a:xfrm>
          <a:custGeom>
            <a:avLst/>
            <a:gdLst/>
            <a:ahLst/>
            <a:cxnLst/>
            <a:rect l="0" t="0" r="r" b="b"/>
            <a:pathLst>
              <a:path w="276" h="111">
                <a:moveTo>
                  <a:pt x="275" y="110"/>
                </a:moveTo>
                <a:lnTo>
                  <a:pt x="0" y="0"/>
                </a:lnTo>
                <a:lnTo>
                  <a:pt x="21" y="0"/>
                </a:lnTo>
                <a:lnTo>
                  <a:pt x="275" y="102"/>
                </a:lnTo>
                <a:lnTo>
                  <a:pt x="275" y="110"/>
                </a:lnTo>
                <a:close/>
              </a:path>
            </a:pathLst>
          </a:custGeom>
          <a:solidFill>
            <a:srgbClr val="54322C"/>
          </a:solidFill>
          <a:ln>
            <a:noFill/>
          </a:ln>
        </p:spPr>
      </p:sp>
      <p:sp>
        <p:nvSpPr>
          <p:cNvPr id="4459" name="Freeform 838"/>
          <p:cNvSpPr/>
          <p:nvPr/>
        </p:nvSpPr>
        <p:spPr>
          <a:xfrm>
            <a:off x="1158480" y="426600"/>
            <a:ext cx="91800" cy="37080"/>
          </a:xfrm>
          <a:custGeom>
            <a:avLst/>
            <a:gdLst/>
            <a:ahLst/>
            <a:cxnLst/>
            <a:rect l="0" t="0" r="r" b="b"/>
            <a:pathLst>
              <a:path w="255" h="103">
                <a:moveTo>
                  <a:pt x="254" y="102"/>
                </a:moveTo>
                <a:lnTo>
                  <a:pt x="0" y="0"/>
                </a:lnTo>
                <a:lnTo>
                  <a:pt x="21" y="0"/>
                </a:lnTo>
                <a:lnTo>
                  <a:pt x="254" y="93"/>
                </a:lnTo>
                <a:lnTo>
                  <a:pt x="254" y="102"/>
                </a:lnTo>
                <a:close/>
              </a:path>
            </a:pathLst>
          </a:custGeom>
          <a:solidFill>
            <a:srgbClr val="53312A"/>
          </a:solidFill>
          <a:ln>
            <a:noFill/>
          </a:ln>
        </p:spPr>
      </p:sp>
      <p:sp>
        <p:nvSpPr>
          <p:cNvPr id="4460" name="Freeform 839"/>
          <p:cNvSpPr/>
          <p:nvPr/>
        </p:nvSpPr>
        <p:spPr>
          <a:xfrm>
            <a:off x="1166040" y="426600"/>
            <a:ext cx="84240" cy="33840"/>
          </a:xfrm>
          <a:custGeom>
            <a:avLst/>
            <a:gdLst/>
            <a:ahLst/>
            <a:cxnLst/>
            <a:rect l="0" t="0" r="r" b="b"/>
            <a:pathLst>
              <a:path w="234" h="94">
                <a:moveTo>
                  <a:pt x="233" y="93"/>
                </a:moveTo>
                <a:lnTo>
                  <a:pt x="0" y="0"/>
                </a:lnTo>
                <a:lnTo>
                  <a:pt x="21" y="0"/>
                </a:lnTo>
                <a:lnTo>
                  <a:pt x="233" y="85"/>
                </a:lnTo>
                <a:lnTo>
                  <a:pt x="233" y="93"/>
                </a:lnTo>
                <a:close/>
              </a:path>
            </a:pathLst>
          </a:custGeom>
          <a:solidFill>
            <a:srgbClr val="533129"/>
          </a:solidFill>
          <a:ln>
            <a:noFill/>
          </a:ln>
        </p:spPr>
      </p:sp>
      <p:sp>
        <p:nvSpPr>
          <p:cNvPr id="4461" name="Freeform 840"/>
          <p:cNvSpPr/>
          <p:nvPr/>
        </p:nvSpPr>
        <p:spPr>
          <a:xfrm>
            <a:off x="1173600" y="426600"/>
            <a:ext cx="76680" cy="30960"/>
          </a:xfrm>
          <a:custGeom>
            <a:avLst/>
            <a:gdLst/>
            <a:ahLst/>
            <a:cxnLst/>
            <a:rect l="0" t="0" r="r" b="b"/>
            <a:pathLst>
              <a:path w="213" h="86">
                <a:moveTo>
                  <a:pt x="212" y="85"/>
                </a:moveTo>
                <a:lnTo>
                  <a:pt x="0" y="0"/>
                </a:lnTo>
                <a:lnTo>
                  <a:pt x="22" y="0"/>
                </a:lnTo>
                <a:lnTo>
                  <a:pt x="212" y="76"/>
                </a:lnTo>
                <a:lnTo>
                  <a:pt x="212" y="85"/>
                </a:lnTo>
                <a:close/>
              </a:path>
            </a:pathLst>
          </a:custGeom>
          <a:solidFill>
            <a:srgbClr val="523028"/>
          </a:solidFill>
          <a:ln>
            <a:noFill/>
          </a:ln>
        </p:spPr>
      </p:sp>
      <p:sp>
        <p:nvSpPr>
          <p:cNvPr id="4462" name="Freeform 841"/>
          <p:cNvSpPr/>
          <p:nvPr/>
        </p:nvSpPr>
        <p:spPr>
          <a:xfrm>
            <a:off x="1181160" y="426600"/>
            <a:ext cx="69120" cy="27720"/>
          </a:xfrm>
          <a:custGeom>
            <a:avLst/>
            <a:gdLst/>
            <a:ahLst/>
            <a:cxnLst/>
            <a:rect l="0" t="0" r="r" b="b"/>
            <a:pathLst>
              <a:path w="192" h="77">
                <a:moveTo>
                  <a:pt x="191" y="76"/>
                </a:moveTo>
                <a:lnTo>
                  <a:pt x="0" y="0"/>
                </a:lnTo>
                <a:lnTo>
                  <a:pt x="21" y="0"/>
                </a:lnTo>
                <a:lnTo>
                  <a:pt x="191" y="68"/>
                </a:lnTo>
                <a:lnTo>
                  <a:pt x="191" y="76"/>
                </a:lnTo>
                <a:close/>
              </a:path>
            </a:pathLst>
          </a:custGeom>
          <a:solidFill>
            <a:srgbClr val="522F27"/>
          </a:solidFill>
          <a:ln>
            <a:noFill/>
          </a:ln>
        </p:spPr>
      </p:sp>
      <p:sp>
        <p:nvSpPr>
          <p:cNvPr id="4463" name="Freeform 842"/>
          <p:cNvSpPr/>
          <p:nvPr/>
        </p:nvSpPr>
        <p:spPr>
          <a:xfrm>
            <a:off x="1188720" y="426600"/>
            <a:ext cx="61560" cy="24840"/>
          </a:xfrm>
          <a:custGeom>
            <a:avLst/>
            <a:gdLst/>
            <a:ahLst/>
            <a:cxnLst/>
            <a:rect l="0" t="0" r="r" b="b"/>
            <a:pathLst>
              <a:path w="171" h="69">
                <a:moveTo>
                  <a:pt x="170" y="68"/>
                </a:moveTo>
                <a:lnTo>
                  <a:pt x="0" y="0"/>
                </a:lnTo>
                <a:lnTo>
                  <a:pt x="21" y="0"/>
                </a:lnTo>
                <a:lnTo>
                  <a:pt x="170" y="60"/>
                </a:lnTo>
                <a:lnTo>
                  <a:pt x="170" y="68"/>
                </a:lnTo>
                <a:close/>
              </a:path>
            </a:pathLst>
          </a:custGeom>
          <a:solidFill>
            <a:srgbClr val="512E25"/>
          </a:solidFill>
          <a:ln>
            <a:noFill/>
          </a:ln>
        </p:spPr>
      </p:sp>
      <p:sp>
        <p:nvSpPr>
          <p:cNvPr id="4464" name="Freeform 843"/>
          <p:cNvSpPr/>
          <p:nvPr/>
        </p:nvSpPr>
        <p:spPr>
          <a:xfrm>
            <a:off x="1196280" y="426600"/>
            <a:ext cx="54000" cy="21960"/>
          </a:xfrm>
          <a:custGeom>
            <a:avLst/>
            <a:gdLst/>
            <a:ahLst/>
            <a:cxnLst/>
            <a:rect l="0" t="0" r="r" b="b"/>
            <a:pathLst>
              <a:path w="150" h="61">
                <a:moveTo>
                  <a:pt x="149" y="60"/>
                </a:moveTo>
                <a:lnTo>
                  <a:pt x="0" y="0"/>
                </a:lnTo>
                <a:lnTo>
                  <a:pt x="21" y="0"/>
                </a:lnTo>
                <a:lnTo>
                  <a:pt x="149" y="51"/>
                </a:lnTo>
                <a:lnTo>
                  <a:pt x="149" y="60"/>
                </a:lnTo>
                <a:close/>
              </a:path>
            </a:pathLst>
          </a:custGeom>
          <a:solidFill>
            <a:srgbClr val="512D24"/>
          </a:solidFill>
          <a:ln>
            <a:noFill/>
          </a:ln>
        </p:spPr>
      </p:sp>
      <p:sp>
        <p:nvSpPr>
          <p:cNvPr id="4465" name="Freeform 844"/>
          <p:cNvSpPr/>
          <p:nvPr/>
        </p:nvSpPr>
        <p:spPr>
          <a:xfrm>
            <a:off x="1203840" y="426600"/>
            <a:ext cx="46440" cy="18720"/>
          </a:xfrm>
          <a:custGeom>
            <a:avLst/>
            <a:gdLst/>
            <a:ahLst/>
            <a:cxnLst/>
            <a:rect l="0" t="0" r="r" b="b"/>
            <a:pathLst>
              <a:path w="129" h="52">
                <a:moveTo>
                  <a:pt x="128" y="51"/>
                </a:moveTo>
                <a:lnTo>
                  <a:pt x="0" y="0"/>
                </a:lnTo>
                <a:lnTo>
                  <a:pt x="21" y="0"/>
                </a:lnTo>
                <a:lnTo>
                  <a:pt x="128" y="43"/>
                </a:lnTo>
                <a:lnTo>
                  <a:pt x="128" y="51"/>
                </a:lnTo>
                <a:close/>
              </a:path>
            </a:pathLst>
          </a:custGeom>
          <a:solidFill>
            <a:srgbClr val="512C23"/>
          </a:solidFill>
          <a:ln>
            <a:noFill/>
          </a:ln>
        </p:spPr>
      </p:sp>
      <p:sp>
        <p:nvSpPr>
          <p:cNvPr id="4466" name="Freeform 845"/>
          <p:cNvSpPr/>
          <p:nvPr/>
        </p:nvSpPr>
        <p:spPr>
          <a:xfrm>
            <a:off x="1211400" y="426600"/>
            <a:ext cx="38880" cy="15840"/>
          </a:xfrm>
          <a:custGeom>
            <a:avLst/>
            <a:gdLst/>
            <a:ahLst/>
            <a:cxnLst/>
            <a:rect l="0" t="0" r="r" b="b"/>
            <a:pathLst>
              <a:path w="108" h="44">
                <a:moveTo>
                  <a:pt x="107" y="43"/>
                </a:moveTo>
                <a:lnTo>
                  <a:pt x="0" y="0"/>
                </a:lnTo>
                <a:lnTo>
                  <a:pt x="21" y="0"/>
                </a:lnTo>
                <a:lnTo>
                  <a:pt x="107" y="34"/>
                </a:lnTo>
                <a:lnTo>
                  <a:pt x="107" y="43"/>
                </a:lnTo>
                <a:close/>
              </a:path>
            </a:pathLst>
          </a:custGeom>
          <a:solidFill>
            <a:srgbClr val="512B22"/>
          </a:solidFill>
          <a:ln>
            <a:noFill/>
          </a:ln>
        </p:spPr>
      </p:sp>
      <p:sp>
        <p:nvSpPr>
          <p:cNvPr id="4467" name="Freeform 846"/>
          <p:cNvSpPr/>
          <p:nvPr/>
        </p:nvSpPr>
        <p:spPr>
          <a:xfrm>
            <a:off x="1218960" y="426600"/>
            <a:ext cx="31320" cy="12600"/>
          </a:xfrm>
          <a:custGeom>
            <a:avLst/>
            <a:gdLst/>
            <a:ahLst/>
            <a:cxnLst/>
            <a:rect l="0" t="0" r="r" b="b"/>
            <a:pathLst>
              <a:path w="87" h="35">
                <a:moveTo>
                  <a:pt x="86" y="34"/>
                </a:moveTo>
                <a:lnTo>
                  <a:pt x="0" y="0"/>
                </a:lnTo>
                <a:lnTo>
                  <a:pt x="23" y="0"/>
                </a:lnTo>
                <a:lnTo>
                  <a:pt x="86" y="26"/>
                </a:lnTo>
                <a:lnTo>
                  <a:pt x="86" y="34"/>
                </a:lnTo>
                <a:close/>
              </a:path>
            </a:pathLst>
          </a:custGeom>
          <a:solidFill>
            <a:srgbClr val="502A20"/>
          </a:solidFill>
          <a:ln>
            <a:noFill/>
          </a:ln>
        </p:spPr>
      </p:sp>
      <p:sp>
        <p:nvSpPr>
          <p:cNvPr id="4468" name="Freeform 847"/>
          <p:cNvSpPr/>
          <p:nvPr/>
        </p:nvSpPr>
        <p:spPr>
          <a:xfrm>
            <a:off x="1226880" y="426600"/>
            <a:ext cx="23400" cy="9720"/>
          </a:xfrm>
          <a:custGeom>
            <a:avLst/>
            <a:gdLst/>
            <a:ahLst/>
            <a:cxnLst/>
            <a:rect l="0" t="0" r="r" b="b"/>
            <a:pathLst>
              <a:path w="65" h="27">
                <a:moveTo>
                  <a:pt x="64" y="26"/>
                </a:moveTo>
                <a:lnTo>
                  <a:pt x="0" y="0"/>
                </a:lnTo>
                <a:lnTo>
                  <a:pt x="21" y="0"/>
                </a:lnTo>
                <a:lnTo>
                  <a:pt x="64" y="18"/>
                </a:lnTo>
                <a:lnTo>
                  <a:pt x="64" y="26"/>
                </a:lnTo>
                <a:close/>
              </a:path>
            </a:pathLst>
          </a:custGeom>
          <a:solidFill>
            <a:srgbClr val="50291F"/>
          </a:solidFill>
          <a:ln>
            <a:noFill/>
          </a:ln>
        </p:spPr>
      </p:sp>
      <p:sp>
        <p:nvSpPr>
          <p:cNvPr id="4469" name="Freeform 848"/>
          <p:cNvSpPr/>
          <p:nvPr/>
        </p:nvSpPr>
        <p:spPr>
          <a:xfrm>
            <a:off x="1234440" y="426600"/>
            <a:ext cx="15840" cy="6840"/>
          </a:xfrm>
          <a:custGeom>
            <a:avLst/>
            <a:gdLst/>
            <a:ahLst/>
            <a:cxnLst/>
            <a:rect l="0" t="0" r="r" b="b"/>
            <a:pathLst>
              <a:path w="44" h="19">
                <a:moveTo>
                  <a:pt x="43" y="18"/>
                </a:moveTo>
                <a:lnTo>
                  <a:pt x="0" y="0"/>
                </a:lnTo>
                <a:lnTo>
                  <a:pt x="21" y="0"/>
                </a:lnTo>
                <a:lnTo>
                  <a:pt x="43" y="9"/>
                </a:lnTo>
                <a:lnTo>
                  <a:pt x="43" y="18"/>
                </a:lnTo>
                <a:close/>
              </a:path>
            </a:pathLst>
          </a:custGeom>
          <a:solidFill>
            <a:srgbClr val="4F281D"/>
          </a:solidFill>
          <a:ln>
            <a:noFill/>
          </a:ln>
        </p:spPr>
      </p:sp>
      <p:sp>
        <p:nvSpPr>
          <p:cNvPr id="4470" name="Freeform 849"/>
          <p:cNvSpPr/>
          <p:nvPr/>
        </p:nvSpPr>
        <p:spPr>
          <a:xfrm>
            <a:off x="1242000" y="42660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4471" name="Line 850"/>
          <p:cNvSpPr/>
          <p:nvPr/>
        </p:nvSpPr>
        <p:spPr>
          <a:xfrm>
            <a:off x="264240" y="982080"/>
            <a:ext cx="87354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4472" name="TextShape 851"/>
          <p:cNvSpPr txBox="1"/>
          <p:nvPr/>
        </p:nvSpPr>
        <p:spPr>
          <a:xfrm>
            <a:off x="1215000" y="301320"/>
            <a:ext cx="6537184" cy="473040"/>
          </a:xfrm>
          <a:prstGeom prst="rect">
            <a:avLst/>
          </a:prstGeom>
          <a:noFill/>
          <a:ln>
            <a:noFill/>
          </a:ln>
        </p:spPr>
        <p:txBody>
          <a:bodyPr lIns="0" tIns="0" rIns="0" bIns="0">
            <a:noAutofit/>
          </a:bodyPr>
          <a:lstStyle/>
          <a:p>
            <a:r>
              <a:rPr lang="en-US" sz="3209" b="1" i="1" strike="noStrike" spc="-1" dirty="0">
                <a:solidFill>
                  <a:srgbClr val="C00000"/>
                </a:solidFill>
                <a:latin typeface="Trebuchet MS"/>
              </a:rPr>
              <a:t>ПОДАЧА ЗАЯВЛЕНИЯ</a:t>
            </a:r>
            <a:endParaRPr lang="en-US" sz="3209" b="0" strike="noStrike" spc="-1" dirty="0">
              <a:latin typeface="Times New Roman"/>
            </a:endParaRPr>
          </a:p>
        </p:txBody>
      </p:sp>
      <p:sp>
        <p:nvSpPr>
          <p:cNvPr id="4473" name="Freeform 852"/>
          <p:cNvSpPr/>
          <p:nvPr/>
        </p:nvSpPr>
        <p:spPr>
          <a:xfrm>
            <a:off x="3836160" y="1929600"/>
            <a:ext cx="3298320" cy="47880"/>
          </a:xfrm>
          <a:custGeom>
            <a:avLst/>
            <a:gdLst/>
            <a:ahLst/>
            <a:cxnLst/>
            <a:rect l="0" t="0" r="r" b="b"/>
            <a:pathLst>
              <a:path w="9162" h="133">
                <a:moveTo>
                  <a:pt x="0" y="0"/>
                </a:moveTo>
                <a:lnTo>
                  <a:pt x="4581" y="0"/>
                </a:lnTo>
                <a:lnTo>
                  <a:pt x="9161" y="0"/>
                </a:lnTo>
                <a:lnTo>
                  <a:pt x="9161" y="132"/>
                </a:lnTo>
                <a:lnTo>
                  <a:pt x="4581" y="132"/>
                </a:lnTo>
                <a:lnTo>
                  <a:pt x="0" y="132"/>
                </a:lnTo>
                <a:lnTo>
                  <a:pt x="0" y="0"/>
                </a:lnTo>
                <a:close/>
              </a:path>
            </a:pathLst>
          </a:custGeom>
          <a:solidFill>
            <a:srgbClr val="C00000"/>
          </a:solidFill>
          <a:ln>
            <a:noFill/>
          </a:ln>
        </p:spPr>
      </p:sp>
      <p:sp>
        <p:nvSpPr>
          <p:cNvPr id="4474" name="TextShape 853"/>
          <p:cNvSpPr txBox="1"/>
          <p:nvPr/>
        </p:nvSpPr>
        <p:spPr>
          <a:xfrm>
            <a:off x="1968840" y="1467720"/>
            <a:ext cx="6963120" cy="512280"/>
          </a:xfrm>
          <a:prstGeom prst="rect">
            <a:avLst/>
          </a:prstGeom>
          <a:noFill/>
          <a:ln>
            <a:noFill/>
          </a:ln>
        </p:spPr>
        <p:txBody>
          <a:bodyPr lIns="0" tIns="0" rIns="0" bIns="0">
            <a:noAutofit/>
          </a:bodyPr>
          <a:lstStyle/>
          <a:p>
            <a:r>
              <a:rPr lang="en-US" sz="3600" b="1" i="1" u="sng" strike="noStrike" spc="-1" dirty="0" err="1">
                <a:solidFill>
                  <a:srgbClr val="C00000"/>
                </a:solidFill>
                <a:latin typeface="Arial"/>
              </a:rPr>
              <a:t>До</a:t>
            </a:r>
            <a:r>
              <a:rPr lang="en-US" sz="3600" b="1" i="1" u="sng" strike="noStrike" spc="-1" dirty="0">
                <a:solidFill>
                  <a:srgbClr val="C00000"/>
                </a:solidFill>
                <a:latin typeface="Arial"/>
              </a:rPr>
              <a:t> 1 </a:t>
            </a:r>
            <a:r>
              <a:rPr lang="en-US" sz="3600" b="1" i="1" u="sng" strike="noStrike" spc="-1" dirty="0" err="1">
                <a:solidFill>
                  <a:srgbClr val="C00000"/>
                </a:solidFill>
                <a:latin typeface="Arial"/>
              </a:rPr>
              <a:t>февраля</a:t>
            </a:r>
            <a:r>
              <a:rPr lang="en-US" sz="3600" b="1" i="1" strike="noStrike" spc="-1" dirty="0">
                <a:solidFill>
                  <a:srgbClr val="C00000"/>
                </a:solidFill>
                <a:latin typeface="Arial"/>
              </a:rPr>
              <a:t>!</a:t>
            </a:r>
            <a:endParaRPr lang="en-US" sz="3600" b="0" strike="noStrike" spc="-1" dirty="0">
              <a:latin typeface="Times New Roman"/>
            </a:endParaRPr>
          </a:p>
        </p:txBody>
      </p:sp>
      <p:sp>
        <p:nvSpPr>
          <p:cNvPr id="4475" name="Freeform 854"/>
          <p:cNvSpPr/>
          <p:nvPr/>
        </p:nvSpPr>
        <p:spPr>
          <a:xfrm>
            <a:off x="3692880" y="2598120"/>
            <a:ext cx="2676600" cy="37080"/>
          </a:xfrm>
          <a:custGeom>
            <a:avLst/>
            <a:gdLst/>
            <a:ahLst/>
            <a:cxnLst/>
            <a:rect l="0" t="0" r="r" b="b"/>
            <a:pathLst>
              <a:path w="7435" h="103">
                <a:moveTo>
                  <a:pt x="0" y="0"/>
                </a:moveTo>
                <a:lnTo>
                  <a:pt x="3717" y="0"/>
                </a:lnTo>
                <a:lnTo>
                  <a:pt x="7434" y="0"/>
                </a:lnTo>
                <a:lnTo>
                  <a:pt x="7434" y="102"/>
                </a:lnTo>
                <a:lnTo>
                  <a:pt x="3717" y="102"/>
                </a:lnTo>
                <a:lnTo>
                  <a:pt x="0" y="102"/>
                </a:lnTo>
                <a:lnTo>
                  <a:pt x="0" y="0"/>
                </a:lnTo>
                <a:close/>
              </a:path>
            </a:pathLst>
          </a:custGeom>
          <a:solidFill>
            <a:srgbClr val="C00000"/>
          </a:solidFill>
          <a:ln>
            <a:noFill/>
          </a:ln>
        </p:spPr>
      </p:sp>
      <p:sp>
        <p:nvSpPr>
          <p:cNvPr id="4476" name="TextShape 855"/>
          <p:cNvSpPr txBox="1"/>
          <p:nvPr/>
        </p:nvSpPr>
        <p:spPr>
          <a:xfrm>
            <a:off x="1626840" y="2239200"/>
            <a:ext cx="8047440" cy="396720"/>
          </a:xfrm>
          <a:prstGeom prst="rect">
            <a:avLst/>
          </a:prstGeom>
          <a:noFill/>
          <a:ln>
            <a:noFill/>
          </a:ln>
        </p:spPr>
        <p:txBody>
          <a:bodyPr lIns="0" tIns="0" rIns="0" bIns="0">
            <a:noAutofit/>
          </a:bodyPr>
          <a:lstStyle/>
          <a:p>
            <a:r>
              <a:rPr lang="en-US" sz="2800" b="1" i="1" strike="noStrike" spc="-1">
                <a:solidFill>
                  <a:srgbClr val="003399"/>
                </a:solidFill>
                <a:latin typeface="Arial"/>
              </a:rPr>
              <a:t>Выпускник </a:t>
            </a:r>
            <a:r>
              <a:rPr lang="en-US" sz="2800" b="1" i="1" strike="noStrike" spc="-1">
                <a:solidFill>
                  <a:srgbClr val="C00000"/>
                </a:solidFill>
                <a:latin typeface="Arial"/>
              </a:rPr>
              <a:t>в своей школе </a:t>
            </a:r>
            <a:r>
              <a:rPr lang="en-US" sz="2800" b="1" i="1" strike="noStrike" spc="-1">
                <a:solidFill>
                  <a:srgbClr val="003399"/>
                </a:solidFill>
                <a:latin typeface="Arial"/>
              </a:rPr>
              <a:t>должен написать </a:t>
            </a:r>
            <a:endParaRPr lang="en-US" sz="2800" b="0" strike="noStrike" spc="-1">
              <a:latin typeface="Times New Roman"/>
            </a:endParaRPr>
          </a:p>
        </p:txBody>
      </p:sp>
      <p:sp>
        <p:nvSpPr>
          <p:cNvPr id="4477" name="Freeform 856"/>
          <p:cNvSpPr/>
          <p:nvPr/>
        </p:nvSpPr>
        <p:spPr>
          <a:xfrm>
            <a:off x="1626120" y="3024720"/>
            <a:ext cx="1946880" cy="37440"/>
          </a:xfrm>
          <a:custGeom>
            <a:avLst/>
            <a:gdLst/>
            <a:ahLst/>
            <a:cxnLst/>
            <a:rect l="0" t="0" r="r" b="b"/>
            <a:pathLst>
              <a:path w="5408" h="104">
                <a:moveTo>
                  <a:pt x="0" y="103"/>
                </a:moveTo>
                <a:lnTo>
                  <a:pt x="5407" y="103"/>
                </a:lnTo>
                <a:lnTo>
                  <a:pt x="5407" y="0"/>
                </a:lnTo>
                <a:lnTo>
                  <a:pt x="0" y="0"/>
                </a:lnTo>
                <a:lnTo>
                  <a:pt x="0" y="103"/>
                </a:lnTo>
                <a:close/>
              </a:path>
            </a:pathLst>
          </a:custGeom>
          <a:solidFill>
            <a:srgbClr val="C00000"/>
          </a:solidFill>
          <a:ln>
            <a:noFill/>
          </a:ln>
        </p:spPr>
      </p:sp>
      <p:sp>
        <p:nvSpPr>
          <p:cNvPr id="4478" name="TextShape 857"/>
          <p:cNvSpPr txBox="1"/>
          <p:nvPr/>
        </p:nvSpPr>
        <p:spPr>
          <a:xfrm>
            <a:off x="1626840" y="2665800"/>
            <a:ext cx="6599880" cy="396720"/>
          </a:xfrm>
          <a:prstGeom prst="rect">
            <a:avLst/>
          </a:prstGeom>
          <a:noFill/>
          <a:ln>
            <a:noFill/>
          </a:ln>
        </p:spPr>
        <p:txBody>
          <a:bodyPr lIns="0" tIns="0" rIns="0" bIns="0">
            <a:noAutofit/>
          </a:bodyPr>
          <a:lstStyle/>
          <a:p>
            <a:r>
              <a:rPr lang="en-US" sz="2800" b="1" i="1" strike="noStrike" spc="-1">
                <a:solidFill>
                  <a:srgbClr val="C00000"/>
                </a:solidFill>
                <a:latin typeface="Arial"/>
              </a:rPr>
              <a:t>заявление,</a:t>
            </a:r>
            <a:r>
              <a:rPr lang="en-US" sz="2800" b="1" i="1" strike="noStrike" spc="-1">
                <a:solidFill>
                  <a:srgbClr val="003399"/>
                </a:solidFill>
                <a:latin typeface="Arial"/>
              </a:rPr>
              <a:t> в котором указывается:</a:t>
            </a:r>
            <a:endParaRPr lang="en-US" sz="2800" b="0" strike="noStrike" spc="-1">
              <a:latin typeface="Times New Roman"/>
            </a:endParaRPr>
          </a:p>
        </p:txBody>
      </p:sp>
      <p:sp>
        <p:nvSpPr>
          <p:cNvPr id="4479" name="Freeform 858"/>
          <p:cNvSpPr/>
          <p:nvPr/>
        </p:nvSpPr>
        <p:spPr>
          <a:xfrm>
            <a:off x="1557720" y="3664800"/>
            <a:ext cx="4973400" cy="37440"/>
          </a:xfrm>
          <a:custGeom>
            <a:avLst/>
            <a:gdLst/>
            <a:ahLst/>
            <a:cxnLst/>
            <a:rect l="0" t="0" r="r" b="b"/>
            <a:pathLst>
              <a:path w="13815" h="104">
                <a:moveTo>
                  <a:pt x="0" y="0"/>
                </a:moveTo>
                <a:lnTo>
                  <a:pt x="4605" y="0"/>
                </a:lnTo>
                <a:lnTo>
                  <a:pt x="9210" y="0"/>
                </a:lnTo>
                <a:lnTo>
                  <a:pt x="13814" y="0"/>
                </a:lnTo>
                <a:lnTo>
                  <a:pt x="13814" y="103"/>
                </a:lnTo>
                <a:lnTo>
                  <a:pt x="9210" y="103"/>
                </a:lnTo>
                <a:lnTo>
                  <a:pt x="4605" y="103"/>
                </a:lnTo>
                <a:lnTo>
                  <a:pt x="0" y="103"/>
                </a:lnTo>
                <a:lnTo>
                  <a:pt x="0" y="0"/>
                </a:lnTo>
                <a:close/>
              </a:path>
            </a:pathLst>
          </a:custGeom>
          <a:solidFill>
            <a:srgbClr val="003399"/>
          </a:solidFill>
          <a:ln>
            <a:noFill/>
          </a:ln>
        </p:spPr>
      </p:sp>
      <p:sp>
        <p:nvSpPr>
          <p:cNvPr id="4480" name="TextShape 859"/>
          <p:cNvSpPr txBox="1"/>
          <p:nvPr/>
        </p:nvSpPr>
        <p:spPr>
          <a:xfrm>
            <a:off x="1340280" y="3306240"/>
            <a:ext cx="5283000" cy="396720"/>
          </a:xfrm>
          <a:prstGeom prst="rect">
            <a:avLst/>
          </a:prstGeom>
          <a:noFill/>
          <a:ln>
            <a:noFill/>
          </a:ln>
        </p:spPr>
        <p:txBody>
          <a:bodyPr lIns="0" tIns="0" rIns="0" bIns="0">
            <a:noAutofit/>
          </a:bodyPr>
          <a:lstStyle/>
          <a:p>
            <a:r>
              <a:rPr lang="en-US" sz="2800" b="1" i="1" strike="noStrike" spc="-1">
                <a:solidFill>
                  <a:srgbClr val="003399"/>
                </a:solidFill>
                <a:latin typeface="Arial"/>
              </a:rPr>
              <a:t>- выбор учебных предметов,</a:t>
            </a:r>
            <a:endParaRPr lang="en-US" sz="2800" b="0" strike="noStrike" spc="-1">
              <a:latin typeface="Times New Roman"/>
            </a:endParaRPr>
          </a:p>
        </p:txBody>
      </p:sp>
      <p:sp>
        <p:nvSpPr>
          <p:cNvPr id="4481" name="Freeform 860"/>
          <p:cNvSpPr/>
          <p:nvPr/>
        </p:nvSpPr>
        <p:spPr>
          <a:xfrm>
            <a:off x="1557720" y="4304880"/>
            <a:ext cx="1460520" cy="37440"/>
          </a:xfrm>
          <a:custGeom>
            <a:avLst/>
            <a:gdLst/>
            <a:ahLst/>
            <a:cxnLst/>
            <a:rect l="0" t="0" r="r" b="b"/>
            <a:pathLst>
              <a:path w="4057" h="104">
                <a:moveTo>
                  <a:pt x="0" y="103"/>
                </a:moveTo>
                <a:lnTo>
                  <a:pt x="4056" y="103"/>
                </a:lnTo>
                <a:lnTo>
                  <a:pt x="4056" y="0"/>
                </a:lnTo>
                <a:lnTo>
                  <a:pt x="0" y="0"/>
                </a:lnTo>
                <a:lnTo>
                  <a:pt x="0" y="103"/>
                </a:lnTo>
                <a:close/>
              </a:path>
            </a:pathLst>
          </a:custGeom>
          <a:solidFill>
            <a:srgbClr val="003399"/>
          </a:solidFill>
          <a:ln>
            <a:noFill/>
          </a:ln>
        </p:spPr>
      </p:sp>
      <p:sp>
        <p:nvSpPr>
          <p:cNvPr id="4482" name="TextShape 861"/>
          <p:cNvSpPr txBox="1"/>
          <p:nvPr/>
        </p:nvSpPr>
        <p:spPr>
          <a:xfrm>
            <a:off x="1340280" y="3946320"/>
            <a:ext cx="8090280" cy="396720"/>
          </a:xfrm>
          <a:prstGeom prst="rect">
            <a:avLst/>
          </a:prstGeom>
          <a:noFill/>
          <a:ln>
            <a:noFill/>
          </a:ln>
        </p:spPr>
        <p:txBody>
          <a:bodyPr lIns="0" tIns="0" rIns="0" bIns="0">
            <a:noAutofit/>
          </a:bodyPr>
          <a:lstStyle/>
          <a:p>
            <a:r>
              <a:rPr lang="en-US" sz="2800" b="1" i="1" strike="noStrike" spc="-1">
                <a:solidFill>
                  <a:srgbClr val="003399"/>
                </a:solidFill>
                <a:latin typeface="Arial"/>
              </a:rPr>
              <a:t>- уровень ЕГЭ по математике (базовый или </a:t>
            </a:r>
            <a:endParaRPr lang="en-US" sz="2800" b="0" strike="noStrike" spc="-1">
              <a:latin typeface="Times New Roman"/>
            </a:endParaRPr>
          </a:p>
        </p:txBody>
      </p:sp>
      <p:sp>
        <p:nvSpPr>
          <p:cNvPr id="4483" name="TextShape 862"/>
          <p:cNvSpPr txBox="1"/>
          <p:nvPr/>
        </p:nvSpPr>
        <p:spPr>
          <a:xfrm>
            <a:off x="1340280" y="4373280"/>
            <a:ext cx="2563920" cy="396720"/>
          </a:xfrm>
          <a:prstGeom prst="rect">
            <a:avLst/>
          </a:prstGeom>
          <a:noFill/>
          <a:ln>
            <a:noFill/>
          </a:ln>
        </p:spPr>
        <p:txBody>
          <a:bodyPr lIns="0" tIns="0" rIns="0" bIns="0">
            <a:noAutofit/>
          </a:bodyPr>
          <a:lstStyle/>
          <a:p>
            <a:r>
              <a:rPr lang="en-US" sz="2800" b="1" i="1" strike="noStrike" spc="-1">
                <a:solidFill>
                  <a:srgbClr val="003399"/>
                </a:solidFill>
                <a:latin typeface="Arial"/>
              </a:rPr>
              <a:t>профильный),</a:t>
            </a:r>
            <a:endParaRPr lang="en-US" sz="2800" b="0" strike="noStrike" spc="-1">
              <a:latin typeface="Times New Roman"/>
            </a:endParaRPr>
          </a:p>
        </p:txBody>
      </p:sp>
      <p:sp>
        <p:nvSpPr>
          <p:cNvPr id="4484" name="Freeform 863"/>
          <p:cNvSpPr/>
          <p:nvPr/>
        </p:nvSpPr>
        <p:spPr>
          <a:xfrm>
            <a:off x="1557720" y="5371560"/>
            <a:ext cx="1203120" cy="37440"/>
          </a:xfrm>
          <a:custGeom>
            <a:avLst/>
            <a:gdLst/>
            <a:ahLst/>
            <a:cxnLst/>
            <a:rect l="0" t="0" r="r" b="b"/>
            <a:pathLst>
              <a:path w="3342" h="104">
                <a:moveTo>
                  <a:pt x="0" y="103"/>
                </a:moveTo>
                <a:lnTo>
                  <a:pt x="3341" y="103"/>
                </a:lnTo>
                <a:lnTo>
                  <a:pt x="3341" y="0"/>
                </a:lnTo>
                <a:lnTo>
                  <a:pt x="0" y="0"/>
                </a:lnTo>
                <a:lnTo>
                  <a:pt x="0" y="103"/>
                </a:lnTo>
                <a:close/>
              </a:path>
            </a:pathLst>
          </a:custGeom>
          <a:solidFill>
            <a:srgbClr val="003399"/>
          </a:solidFill>
          <a:ln>
            <a:noFill/>
          </a:ln>
        </p:spPr>
      </p:sp>
      <p:sp>
        <p:nvSpPr>
          <p:cNvPr id="4485" name="Freeform 864"/>
          <p:cNvSpPr/>
          <p:nvPr/>
        </p:nvSpPr>
        <p:spPr>
          <a:xfrm>
            <a:off x="4416480" y="5487840"/>
            <a:ext cx="1728720" cy="1134360"/>
          </a:xfrm>
          <a:custGeom>
            <a:avLst/>
            <a:gdLst/>
            <a:ahLst/>
            <a:cxnLst/>
            <a:rect l="0" t="0" r="r" b="b"/>
            <a:pathLst>
              <a:path w="4802" h="3151">
                <a:moveTo>
                  <a:pt x="0" y="3150"/>
                </a:moveTo>
                <a:lnTo>
                  <a:pt x="4801" y="3150"/>
                </a:lnTo>
                <a:lnTo>
                  <a:pt x="4801" y="0"/>
                </a:lnTo>
                <a:lnTo>
                  <a:pt x="0" y="0"/>
                </a:lnTo>
                <a:lnTo>
                  <a:pt x="0" y="3150"/>
                </a:lnTo>
                <a:close/>
              </a:path>
            </a:pathLst>
          </a:custGeom>
          <a:solidFill>
            <a:srgbClr val="C00000"/>
          </a:solidFill>
          <a:ln>
            <a:noFill/>
          </a:ln>
        </p:spPr>
      </p:sp>
      <p:pic>
        <p:nvPicPr>
          <p:cNvPr id="4486" name="Рисунок 4485"/>
          <p:cNvPicPr/>
          <p:nvPr/>
        </p:nvPicPr>
        <p:blipFill>
          <a:blip r:embed="rId2"/>
          <a:stretch/>
        </p:blipFill>
        <p:spPr>
          <a:xfrm>
            <a:off x="4416480" y="5487840"/>
            <a:ext cx="1728000" cy="1133640"/>
          </a:xfrm>
          <a:prstGeom prst="rect">
            <a:avLst/>
          </a:prstGeom>
          <a:ln>
            <a:noFill/>
          </a:ln>
        </p:spPr>
      </p:pic>
      <p:sp>
        <p:nvSpPr>
          <p:cNvPr id="4487" name="Freeform 865"/>
          <p:cNvSpPr/>
          <p:nvPr/>
        </p:nvSpPr>
        <p:spPr>
          <a:xfrm>
            <a:off x="4411800" y="5483160"/>
            <a:ext cx="1738080" cy="1143720"/>
          </a:xfrm>
          <a:custGeom>
            <a:avLst/>
            <a:gdLst/>
            <a:ahLst/>
            <a:cxnLst/>
            <a:rect l="0" t="0" r="r" b="b"/>
            <a:pathLst>
              <a:path w="4828" h="3177">
                <a:moveTo>
                  <a:pt x="0" y="3176"/>
                </a:moveTo>
                <a:lnTo>
                  <a:pt x="4827" y="3176"/>
                </a:lnTo>
                <a:lnTo>
                  <a:pt x="4827" y="0"/>
                </a:lnTo>
                <a:lnTo>
                  <a:pt x="0" y="0"/>
                </a:lnTo>
                <a:lnTo>
                  <a:pt x="0" y="3176"/>
                </a:lnTo>
                <a:close/>
              </a:path>
            </a:pathLst>
          </a:custGeom>
          <a:noFill/>
          <a:ln w="9000">
            <a:solidFill>
              <a:srgbClr val="C00000"/>
            </a:solidFill>
            <a:round/>
          </a:ln>
        </p:spPr>
      </p:sp>
      <p:sp>
        <p:nvSpPr>
          <p:cNvPr id="4488" name="Freeform 866"/>
          <p:cNvSpPr/>
          <p:nvPr/>
        </p:nvSpPr>
        <p:spPr>
          <a:xfrm>
            <a:off x="9955440" y="4250880"/>
            <a:ext cx="2219400" cy="2586960"/>
          </a:xfrm>
          <a:custGeom>
            <a:avLst/>
            <a:gdLst/>
            <a:ahLst/>
            <a:cxnLst/>
            <a:rect l="0" t="0" r="r" b="b"/>
            <a:pathLst>
              <a:path w="6165" h="7186">
                <a:moveTo>
                  <a:pt x="0" y="7185"/>
                </a:moveTo>
                <a:lnTo>
                  <a:pt x="6164" y="7185"/>
                </a:lnTo>
                <a:lnTo>
                  <a:pt x="6164" y="0"/>
                </a:lnTo>
                <a:lnTo>
                  <a:pt x="0" y="0"/>
                </a:lnTo>
                <a:lnTo>
                  <a:pt x="0" y="7185"/>
                </a:lnTo>
                <a:close/>
              </a:path>
            </a:pathLst>
          </a:custGeom>
          <a:solidFill>
            <a:srgbClr val="FFFFFF"/>
          </a:solidFill>
          <a:ln w="19800" cap="rnd">
            <a:solidFill>
              <a:srgbClr val="90C226"/>
            </a:solidFill>
            <a:round/>
          </a:ln>
        </p:spPr>
      </p:sp>
      <p:sp>
        <p:nvSpPr>
          <p:cNvPr id="4489" name="TextShape 867"/>
          <p:cNvSpPr txBox="1"/>
          <p:nvPr/>
        </p:nvSpPr>
        <p:spPr>
          <a:xfrm>
            <a:off x="1340280" y="5013360"/>
            <a:ext cx="8551800" cy="396720"/>
          </a:xfrm>
          <a:prstGeom prst="rect">
            <a:avLst/>
          </a:prstGeom>
          <a:noFill/>
          <a:ln>
            <a:noFill/>
          </a:ln>
        </p:spPr>
        <p:txBody>
          <a:bodyPr lIns="0" tIns="0" rIns="0" bIns="0">
            <a:noAutofit/>
          </a:bodyPr>
          <a:lstStyle/>
          <a:p>
            <a:r>
              <a:rPr lang="ru-RU" sz="2800" b="1" i="1" spc="-1" dirty="0">
                <a:solidFill>
                  <a:srgbClr val="003399"/>
                </a:solidFill>
                <a:latin typeface="Arial"/>
              </a:rPr>
              <a:t> </a:t>
            </a:r>
            <a:r>
              <a:rPr lang="ru-RU" sz="2800" b="1" i="1" spc="-1" dirty="0" smtClean="0">
                <a:solidFill>
                  <a:srgbClr val="003399"/>
                </a:solidFill>
                <a:latin typeface="Arial"/>
              </a:rPr>
              <a:t>-</a:t>
            </a:r>
            <a:r>
              <a:rPr lang="en-US" sz="2800" b="1" i="1" strike="noStrike" spc="-1" dirty="0" err="1" smtClean="0">
                <a:solidFill>
                  <a:srgbClr val="003399"/>
                </a:solidFill>
                <a:latin typeface="Arial"/>
              </a:rPr>
              <a:t>форма</a:t>
            </a:r>
            <a:r>
              <a:rPr lang="en-US" sz="2800" b="1" i="1" strike="noStrike" spc="-1" dirty="0" smtClean="0">
                <a:solidFill>
                  <a:srgbClr val="003399"/>
                </a:solidFill>
                <a:latin typeface="Arial"/>
              </a:rPr>
              <a:t> </a:t>
            </a:r>
            <a:r>
              <a:rPr lang="en-US" sz="2800" b="1" i="1" strike="noStrike" spc="-1" dirty="0" err="1">
                <a:solidFill>
                  <a:srgbClr val="003399"/>
                </a:solidFill>
                <a:latin typeface="Arial"/>
              </a:rPr>
              <a:t>итоговой</a:t>
            </a:r>
            <a:r>
              <a:rPr lang="en-US" sz="2800" b="1" i="1" strike="noStrike" spc="-1" dirty="0">
                <a:solidFill>
                  <a:srgbClr val="003399"/>
                </a:solidFill>
                <a:latin typeface="Arial"/>
              </a:rPr>
              <a:t> </a:t>
            </a:r>
            <a:r>
              <a:rPr lang="en-US" sz="2800" b="1" i="1" strike="noStrike" spc="-1" dirty="0" err="1">
                <a:solidFill>
                  <a:srgbClr val="003399"/>
                </a:solidFill>
                <a:latin typeface="Arial"/>
              </a:rPr>
              <a:t>аттестации</a:t>
            </a:r>
            <a:r>
              <a:rPr lang="en-US" sz="2800" b="1" i="1" strike="noStrike" spc="-1" dirty="0">
                <a:solidFill>
                  <a:srgbClr val="003399"/>
                </a:solidFill>
                <a:latin typeface="Arial"/>
              </a:rPr>
              <a:t> (ЕГЭ </a:t>
            </a:r>
            <a:r>
              <a:rPr lang="en-US" sz="2800" b="1" i="1" strike="noStrike" spc="-1" dirty="0" err="1">
                <a:solidFill>
                  <a:srgbClr val="003399"/>
                </a:solidFill>
                <a:latin typeface="Arial"/>
              </a:rPr>
              <a:t>или</a:t>
            </a:r>
            <a:r>
              <a:rPr lang="en-US" sz="2800" b="1" i="1" strike="noStrike" spc="-1" dirty="0">
                <a:solidFill>
                  <a:srgbClr val="003399"/>
                </a:solidFill>
                <a:latin typeface="Arial"/>
              </a:rPr>
              <a:t> ГВЭ).</a:t>
            </a:r>
            <a:endParaRPr lang="en-US" sz="2800" b="0" strike="noStrike" spc="-1" dirty="0">
              <a:latin typeface="Times New Roman"/>
            </a:endParaRPr>
          </a:p>
        </p:txBody>
      </p:sp>
      <p:sp>
        <p:nvSpPr>
          <p:cNvPr id="4490" name="TextShape 868"/>
          <p:cNvSpPr txBox="1"/>
          <p:nvPr/>
        </p:nvSpPr>
        <p:spPr>
          <a:xfrm>
            <a:off x="10160640" y="4308840"/>
            <a:ext cx="1863000" cy="261000"/>
          </a:xfrm>
          <a:prstGeom prst="rect">
            <a:avLst/>
          </a:prstGeom>
          <a:noFill/>
          <a:ln>
            <a:noFill/>
          </a:ln>
        </p:spPr>
        <p:txBody>
          <a:bodyPr lIns="0" tIns="0" rIns="0" bIns="0">
            <a:noAutofit/>
          </a:bodyPr>
          <a:lstStyle/>
          <a:p>
            <a:r>
              <a:rPr lang="en-US" sz="1800" b="0" strike="noStrike" spc="-1">
                <a:solidFill>
                  <a:srgbClr val="000000"/>
                </a:solidFill>
                <a:latin typeface="Georgia"/>
              </a:rPr>
              <a:t>Устанавливается </a:t>
            </a:r>
            <a:endParaRPr lang="en-US" sz="1800" b="0" strike="noStrike" spc="-1">
              <a:latin typeface="Times New Roman"/>
            </a:endParaRPr>
          </a:p>
        </p:txBody>
      </p:sp>
      <p:sp>
        <p:nvSpPr>
          <p:cNvPr id="4491" name="TextShape 869"/>
          <p:cNvSpPr txBox="1"/>
          <p:nvPr/>
        </p:nvSpPr>
        <p:spPr>
          <a:xfrm>
            <a:off x="10361520" y="4583520"/>
            <a:ext cx="1460880" cy="261000"/>
          </a:xfrm>
          <a:prstGeom prst="rect">
            <a:avLst/>
          </a:prstGeom>
          <a:noFill/>
          <a:ln>
            <a:noFill/>
          </a:ln>
        </p:spPr>
        <p:txBody>
          <a:bodyPr lIns="0" tIns="0" rIns="0" bIns="0">
            <a:noAutofit/>
          </a:bodyPr>
          <a:lstStyle/>
          <a:p>
            <a:r>
              <a:rPr lang="en-US" sz="1800" b="0" strike="noStrike" spc="-1">
                <a:solidFill>
                  <a:srgbClr val="000000"/>
                </a:solidFill>
                <a:latin typeface="Georgia"/>
              </a:rPr>
              <a:t>возможность </a:t>
            </a:r>
            <a:endParaRPr lang="en-US" sz="1800" b="0" strike="noStrike" spc="-1">
              <a:latin typeface="Times New Roman"/>
            </a:endParaRPr>
          </a:p>
        </p:txBody>
      </p:sp>
      <p:sp>
        <p:nvSpPr>
          <p:cNvPr id="4492" name="TextShape 870"/>
          <p:cNvSpPr txBox="1"/>
          <p:nvPr/>
        </p:nvSpPr>
        <p:spPr>
          <a:xfrm>
            <a:off x="10148400" y="4857840"/>
            <a:ext cx="1887480" cy="261000"/>
          </a:xfrm>
          <a:prstGeom prst="rect">
            <a:avLst/>
          </a:prstGeom>
          <a:noFill/>
          <a:ln>
            <a:noFill/>
          </a:ln>
        </p:spPr>
        <p:txBody>
          <a:bodyPr lIns="0" tIns="0" rIns="0" bIns="0">
            <a:noAutofit/>
          </a:bodyPr>
          <a:lstStyle/>
          <a:p>
            <a:r>
              <a:rPr lang="en-US" sz="1800" b="0" strike="noStrike" spc="-1">
                <a:solidFill>
                  <a:srgbClr val="000000"/>
                </a:solidFill>
                <a:latin typeface="Georgia"/>
              </a:rPr>
              <a:t>организации для </a:t>
            </a:r>
            <a:endParaRPr lang="en-US" sz="1800" b="0" strike="noStrike" spc="-1">
              <a:latin typeface="Times New Roman"/>
            </a:endParaRPr>
          </a:p>
        </p:txBody>
      </p:sp>
      <p:sp>
        <p:nvSpPr>
          <p:cNvPr id="4493" name="TextShape 871"/>
          <p:cNvSpPr txBox="1"/>
          <p:nvPr/>
        </p:nvSpPr>
        <p:spPr>
          <a:xfrm>
            <a:off x="10454760" y="5132160"/>
            <a:ext cx="1274760" cy="261000"/>
          </a:xfrm>
          <a:prstGeom prst="rect">
            <a:avLst/>
          </a:prstGeom>
          <a:noFill/>
          <a:ln>
            <a:noFill/>
          </a:ln>
        </p:spPr>
        <p:txBody>
          <a:bodyPr lIns="0" tIns="0" rIns="0" bIns="0">
            <a:noAutofit/>
          </a:bodyPr>
          <a:lstStyle/>
          <a:p>
            <a:r>
              <a:rPr lang="en-US" sz="1800" b="0" strike="noStrike" spc="-1">
                <a:solidFill>
                  <a:srgbClr val="000000"/>
                </a:solidFill>
                <a:latin typeface="Georgia"/>
              </a:rPr>
              <a:t>участников </a:t>
            </a:r>
            <a:endParaRPr lang="en-US" sz="1800" b="0" strike="noStrike" spc="-1">
              <a:latin typeface="Times New Roman"/>
            </a:endParaRPr>
          </a:p>
        </p:txBody>
      </p:sp>
      <p:sp>
        <p:nvSpPr>
          <p:cNvPr id="4494" name="TextShape 872"/>
          <p:cNvSpPr txBox="1"/>
          <p:nvPr/>
        </p:nvSpPr>
        <p:spPr>
          <a:xfrm>
            <a:off x="10090440" y="5406480"/>
            <a:ext cx="2003400" cy="261000"/>
          </a:xfrm>
          <a:prstGeom prst="rect">
            <a:avLst/>
          </a:prstGeom>
          <a:noFill/>
          <a:ln>
            <a:noFill/>
          </a:ln>
        </p:spPr>
        <p:txBody>
          <a:bodyPr lIns="0" tIns="0" rIns="0" bIns="0">
            <a:noAutofit/>
          </a:bodyPr>
          <a:lstStyle/>
          <a:p>
            <a:r>
              <a:rPr lang="en-US" sz="1800" b="0" strike="noStrike" spc="-1">
                <a:solidFill>
                  <a:srgbClr val="000000"/>
                </a:solidFill>
                <a:latin typeface="Georgia"/>
              </a:rPr>
              <a:t>экзаменов подачи </a:t>
            </a:r>
            <a:endParaRPr lang="en-US" sz="1800" b="0" strike="noStrike" spc="-1">
              <a:latin typeface="Times New Roman"/>
            </a:endParaRPr>
          </a:p>
        </p:txBody>
      </p:sp>
      <p:sp>
        <p:nvSpPr>
          <p:cNvPr id="4495" name="TextShape 873"/>
          <p:cNvSpPr txBox="1"/>
          <p:nvPr/>
        </p:nvSpPr>
        <p:spPr>
          <a:xfrm>
            <a:off x="10347840" y="5680440"/>
            <a:ext cx="1488240" cy="261000"/>
          </a:xfrm>
          <a:prstGeom prst="rect">
            <a:avLst/>
          </a:prstGeom>
          <a:noFill/>
          <a:ln>
            <a:noFill/>
          </a:ln>
        </p:spPr>
        <p:txBody>
          <a:bodyPr lIns="0" tIns="0" rIns="0" bIns="0">
            <a:noAutofit/>
          </a:bodyPr>
          <a:lstStyle/>
          <a:p>
            <a:r>
              <a:rPr lang="en-US" sz="1800" b="0" strike="noStrike" spc="-1">
                <a:solidFill>
                  <a:srgbClr val="000000"/>
                </a:solidFill>
                <a:latin typeface="Georgia"/>
              </a:rPr>
              <a:t>заявлений об </a:t>
            </a:r>
            <a:endParaRPr lang="en-US" sz="1800" b="0" strike="noStrike" spc="-1">
              <a:latin typeface="Times New Roman"/>
            </a:endParaRPr>
          </a:p>
        </p:txBody>
      </p:sp>
      <p:sp>
        <p:nvSpPr>
          <p:cNvPr id="4496" name="TextShape 874"/>
          <p:cNvSpPr txBox="1"/>
          <p:nvPr/>
        </p:nvSpPr>
        <p:spPr>
          <a:xfrm>
            <a:off x="10058400" y="5955120"/>
            <a:ext cx="2065680" cy="261000"/>
          </a:xfrm>
          <a:prstGeom prst="rect">
            <a:avLst/>
          </a:prstGeom>
          <a:noFill/>
          <a:ln>
            <a:noFill/>
          </a:ln>
        </p:spPr>
        <p:txBody>
          <a:bodyPr lIns="0" tIns="0" rIns="0" bIns="0">
            <a:noAutofit/>
          </a:bodyPr>
          <a:lstStyle/>
          <a:p>
            <a:r>
              <a:rPr lang="en-US" sz="1800" b="0" strike="noStrike" spc="-1">
                <a:solidFill>
                  <a:srgbClr val="000000"/>
                </a:solidFill>
                <a:latin typeface="Georgia"/>
              </a:rPr>
              <a:t>участии в ГИА-11 в </a:t>
            </a:r>
            <a:endParaRPr lang="en-US" sz="1800" b="0" strike="noStrike" spc="-1">
              <a:latin typeface="Times New Roman"/>
            </a:endParaRPr>
          </a:p>
        </p:txBody>
      </p:sp>
      <p:sp>
        <p:nvSpPr>
          <p:cNvPr id="4497" name="TextShape 875"/>
          <p:cNvSpPr txBox="1"/>
          <p:nvPr/>
        </p:nvSpPr>
        <p:spPr>
          <a:xfrm>
            <a:off x="10226160" y="6229440"/>
            <a:ext cx="1731960" cy="261000"/>
          </a:xfrm>
          <a:prstGeom prst="rect">
            <a:avLst/>
          </a:prstGeom>
          <a:noFill/>
          <a:ln>
            <a:noFill/>
          </a:ln>
        </p:spPr>
        <p:txBody>
          <a:bodyPr lIns="0" tIns="0" rIns="0" bIns="0">
            <a:noAutofit/>
          </a:bodyPr>
          <a:lstStyle/>
          <a:p>
            <a:r>
              <a:rPr lang="en-US" sz="1800" b="0" strike="noStrike" spc="-1">
                <a:solidFill>
                  <a:srgbClr val="000000"/>
                </a:solidFill>
                <a:latin typeface="Georgia"/>
              </a:rPr>
              <a:t>дистанционной </a:t>
            </a:r>
            <a:endParaRPr lang="en-US" sz="1800" b="0" strike="noStrike" spc="-1">
              <a:latin typeface="Times New Roman"/>
            </a:endParaRPr>
          </a:p>
        </p:txBody>
      </p:sp>
      <p:sp>
        <p:nvSpPr>
          <p:cNvPr id="4498" name="TextShape 876"/>
          <p:cNvSpPr txBox="1"/>
          <p:nvPr/>
        </p:nvSpPr>
        <p:spPr>
          <a:xfrm>
            <a:off x="10683360" y="6503760"/>
            <a:ext cx="762840" cy="261000"/>
          </a:xfrm>
          <a:prstGeom prst="rect">
            <a:avLst/>
          </a:prstGeom>
          <a:noFill/>
          <a:ln>
            <a:noFill/>
          </a:ln>
        </p:spPr>
        <p:txBody>
          <a:bodyPr lIns="0" tIns="0" rIns="0" bIns="0">
            <a:noAutofit/>
          </a:bodyPr>
          <a:lstStyle/>
          <a:p>
            <a:r>
              <a:rPr lang="en-US" sz="1800" b="0" strike="noStrike" spc="-1">
                <a:solidFill>
                  <a:srgbClr val="000000"/>
                </a:solidFill>
                <a:latin typeface="Georgia"/>
              </a:rPr>
              <a:t>форме.</a:t>
            </a:r>
            <a:endParaRPr lang="en-US" sz="1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p:nvPr>
        </p:nvSpPr>
        <p:spPr>
          <a:xfrm>
            <a:off x="479376" y="1988840"/>
            <a:ext cx="10972080" cy="1084680"/>
          </a:xfrm>
        </p:spPr>
        <p:txBody>
          <a:bodyPr/>
          <a:lstStyle/>
          <a:p>
            <a:pPr algn="ctr"/>
            <a:r>
              <a:rPr lang="ru-RU" sz="2800" b="1" dirty="0"/>
              <a:t>Телефоны "горячей линии" по вопросам </a:t>
            </a:r>
            <a:r>
              <a:rPr lang="ru-RU" sz="2800" b="1" dirty="0" smtClean="0"/>
              <a:t>ГИА</a:t>
            </a:r>
          </a:p>
          <a:p>
            <a:pPr algn="ctr"/>
            <a:endParaRPr lang="ru-RU" sz="2800" b="1" dirty="0"/>
          </a:p>
          <a:p>
            <a:r>
              <a:rPr lang="ru-RU" sz="2800" dirty="0"/>
              <a:t>Телефон "горячей " линии </a:t>
            </a:r>
            <a:r>
              <a:rPr lang="ru-RU" sz="2800" dirty="0" err="1"/>
              <a:t>Рособрнадзора</a:t>
            </a:r>
            <a:r>
              <a:rPr lang="ru-RU" sz="2800" dirty="0"/>
              <a:t> по вопросам  организации и проведения ЕГЭ: +7 (495) 984-89-19</a:t>
            </a:r>
          </a:p>
          <a:p>
            <a:r>
              <a:rPr lang="ru-RU" sz="2800" dirty="0"/>
              <a:t>Телефон доверия ЕГЭ +7(495) </a:t>
            </a:r>
            <a:r>
              <a:rPr lang="ru-RU" sz="2800" dirty="0" smtClean="0"/>
              <a:t>104-68-38</a:t>
            </a:r>
          </a:p>
          <a:p>
            <a:r>
              <a:rPr lang="ru-RU" sz="2800" dirty="0" smtClean="0"/>
              <a:t>Телефон МБОУ Милютинской СОШ.</a:t>
            </a:r>
            <a:r>
              <a:rPr lang="ru-RU" sz="2800" dirty="0"/>
              <a:t> </a:t>
            </a:r>
            <a:r>
              <a:rPr lang="ru-RU" sz="2800" u="sng" dirty="0" smtClean="0"/>
              <a:t>8-863 (89)2-13-90</a:t>
            </a:r>
            <a:r>
              <a:rPr lang="ru-RU" sz="2800" dirty="0"/>
              <a:t> </a:t>
            </a:r>
          </a:p>
        </p:txBody>
      </p:sp>
    </p:spTree>
    <p:extLst>
      <p:ext uri="{BB962C8B-B14F-4D97-AF65-F5344CB8AC3E}">
        <p14:creationId xmlns:p14="http://schemas.microsoft.com/office/powerpoint/2010/main" val="2216827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360" y="0"/>
            <a:ext cx="11246200" cy="6165304"/>
          </a:xfrm>
        </p:spPr>
        <p:txBody>
          <a:bodyPr/>
          <a:lstStyle/>
          <a:p>
            <a:pPr algn="l"/>
            <a:r>
              <a:rPr lang="ru-RU" sz="2000" dirty="0" smtClean="0"/>
              <a:t>Порядок  и условия выдачи медалей «За особые успехи в учении» 1 и 2 степени</a:t>
            </a:r>
            <a:r>
              <a:rPr lang="ru-RU" dirty="0" smtClean="0"/>
              <a:t/>
            </a:r>
            <a:br>
              <a:rPr lang="ru-RU" dirty="0" smtClean="0"/>
            </a:br>
            <a:r>
              <a:rPr lang="ru-RU" dirty="0" smtClean="0"/>
              <a:t/>
            </a:r>
            <a:br>
              <a:rPr lang="ru-RU" dirty="0" smtClean="0"/>
            </a:br>
            <a:r>
              <a:rPr lang="ru-RU" dirty="0" smtClean="0"/>
              <a:t> </a:t>
            </a:r>
            <a:r>
              <a:rPr lang="ru-RU" sz="2000" b="1" dirty="0" smtClean="0"/>
              <a:t>Медаль </a:t>
            </a:r>
            <a:r>
              <a:rPr lang="ru-RU" sz="2000" b="1" dirty="0"/>
              <a:t>«За особые успехи в учении</a:t>
            </a:r>
            <a:r>
              <a:rPr lang="ru-RU" sz="2000" b="1" dirty="0" smtClean="0"/>
              <a:t>»  1 </a:t>
            </a:r>
            <a:r>
              <a:rPr lang="ru-RU" sz="2000" dirty="0"/>
              <a:t>степени вручается лицам, завершившим освоение образовательных программ среднего общего образования в организациях, осуществляющих образовательную деятельность по имеющим государственную аккредитацию образовательным программам среднего общего </a:t>
            </a:r>
            <a:r>
              <a:rPr lang="ru-RU" sz="2000" dirty="0" smtClean="0"/>
              <a:t>образования, </a:t>
            </a:r>
            <a:r>
              <a:rPr lang="ru-RU" sz="2000" dirty="0"/>
              <a:t>имеющим </a:t>
            </a:r>
            <a:r>
              <a:rPr lang="ru-RU" sz="2000" b="1" u="sng" dirty="0"/>
              <a:t>итоговые оценки успеваемости «отлично» </a:t>
            </a:r>
            <a:r>
              <a:rPr lang="ru-RU" sz="2000" dirty="0"/>
              <a:t>по всем учебным предметам, </a:t>
            </a:r>
            <a:r>
              <a:rPr lang="ru-RU" sz="2000" dirty="0" err="1"/>
              <a:t>изучавшимся</a:t>
            </a:r>
            <a:r>
              <a:rPr lang="ru-RU" sz="2000" dirty="0"/>
              <a:t> в соответствии с учебным планом, </a:t>
            </a:r>
            <a:r>
              <a:rPr lang="ru-RU" sz="2000" b="1" dirty="0"/>
              <a:t>успешно прошедшим государственную итоговую аттестацию (далее — ГИА)</a:t>
            </a:r>
            <a:r>
              <a:rPr lang="ru-RU" sz="2000" dirty="0"/>
              <a:t> (без учета результатов, полученных при прохождении повторно ГИА) и набравшим</a:t>
            </a:r>
            <a:r>
              <a:rPr lang="ru-RU" sz="2000" dirty="0" smtClean="0"/>
              <a:t>:</a:t>
            </a:r>
            <a:br>
              <a:rPr lang="ru-RU" sz="2000" dirty="0" smtClean="0"/>
            </a:br>
            <a:r>
              <a:rPr lang="ru-RU" sz="2000" dirty="0"/>
              <a:t/>
            </a:r>
            <a:br>
              <a:rPr lang="ru-RU" sz="2000" dirty="0"/>
            </a:br>
            <a:r>
              <a:rPr lang="ru-RU" sz="2000" dirty="0" smtClean="0"/>
              <a:t>- </a:t>
            </a:r>
            <a:r>
              <a:rPr lang="ru-RU" sz="2000" b="1" dirty="0" smtClean="0"/>
              <a:t>не </a:t>
            </a:r>
            <a:r>
              <a:rPr lang="ru-RU" sz="2000" b="1" dirty="0"/>
              <a:t>менее 70 баллов на едином государственном экзамене (далее — ЕГЭ) по учебному предмету «Русский язык» и не менее 70 баллов на ЕГЭ по одному из сдаваемых учебных предметов, либо 5 баллов на ЕГЭ по учебному предмету «Математика» базового уровня (для выпускников, сдающих только учебные предметы «Русский язык» и «Математика» базового уровня</a:t>
            </a:r>
            <a:r>
              <a:rPr lang="ru-RU" sz="2000" b="1" dirty="0" smtClean="0"/>
              <a:t>);</a:t>
            </a:r>
            <a:br>
              <a:rPr lang="ru-RU" sz="2000" b="1" dirty="0" smtClean="0"/>
            </a:br>
            <a:r>
              <a:rPr lang="ru-RU" b="1" dirty="0"/>
              <a:t/>
            </a:r>
            <a:br>
              <a:rPr lang="ru-RU" b="1" dirty="0"/>
            </a:br>
            <a:r>
              <a:rPr lang="ru-RU" b="1" dirty="0" smtClean="0"/>
              <a:t>-</a:t>
            </a:r>
            <a:r>
              <a:rPr lang="ru-RU" dirty="0" smtClean="0"/>
              <a:t>5 </a:t>
            </a:r>
            <a:r>
              <a:rPr lang="ru-RU" dirty="0"/>
              <a:t>баллов по учебным предметам «Русский язык» и «Математика» (далее — обязательные учебные предметы) — в случае прохождения выпускником ГИА в форме государственного выпускного экзамена (далее — ТЭ</a:t>
            </a:r>
            <a:r>
              <a:rPr lang="ru-RU" dirty="0" smtClean="0"/>
              <a:t>);</a:t>
            </a:r>
            <a:br>
              <a:rPr lang="ru-RU" dirty="0" smtClean="0"/>
            </a:br>
            <a:r>
              <a:rPr lang="ru-RU" dirty="0" smtClean="0"/>
              <a:t>-5 </a:t>
            </a:r>
            <a:r>
              <a:rPr lang="ru-RU" dirty="0"/>
              <a:t>баллов по обязательному учебному предмету, сдаваемому в форме ГВЭ, и не менее 70 баллов по обязательному учебному предмету, сдаваемому в форме ЕГЭ — в случае выбора выпускником </a:t>
            </a:r>
            <a:r>
              <a:rPr lang="ru-RU" dirty="0" smtClean="0"/>
              <a:t>разных </a:t>
            </a:r>
            <a:r>
              <a:rPr lang="ru-RU" dirty="0"/>
              <a:t>форм прохождения ГИА (ЕГЭ и ГВЭ).</a:t>
            </a:r>
            <a:br>
              <a:rPr lang="ru-RU" dirty="0"/>
            </a:br>
            <a:r>
              <a:rPr lang="ru-RU" dirty="0"/>
              <a:t/>
            </a:r>
            <a:br>
              <a:rPr lang="ru-RU" dirty="0"/>
            </a:br>
            <a:endParaRPr lang="ru-RU" dirty="0"/>
          </a:p>
        </p:txBody>
      </p:sp>
    </p:spTree>
    <p:extLst>
      <p:ext uri="{BB962C8B-B14F-4D97-AF65-F5344CB8AC3E}">
        <p14:creationId xmlns:p14="http://schemas.microsoft.com/office/powerpoint/2010/main" val="14401050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p:nvPr>
        </p:nvSpPr>
        <p:spPr>
          <a:xfrm>
            <a:off x="407368" y="548680"/>
            <a:ext cx="11449272" cy="5976664"/>
          </a:xfrm>
        </p:spPr>
        <p:txBody>
          <a:bodyPr/>
          <a:lstStyle/>
          <a:p>
            <a:r>
              <a:rPr lang="ru-RU" sz="2000" b="1" dirty="0"/>
              <a:t>Медаль «За особые успехи в учении» </a:t>
            </a:r>
            <a:r>
              <a:rPr lang="ru-RU" sz="2000" b="1" dirty="0" smtClean="0"/>
              <a:t>2 </a:t>
            </a:r>
            <a:r>
              <a:rPr lang="ru-RU" sz="2000" b="1" dirty="0"/>
              <a:t>степени </a:t>
            </a:r>
            <a:r>
              <a:rPr lang="ru-RU" sz="2000" dirty="0"/>
              <a:t>вручается выпускникам</a:t>
            </a:r>
            <a:r>
              <a:rPr lang="ru-RU" sz="2000" b="1" u="sng" dirty="0"/>
              <a:t>, имеющим по всем учебным предметам, </a:t>
            </a:r>
            <a:r>
              <a:rPr lang="ru-RU" sz="2000" b="1" u="sng" dirty="0" err="1"/>
              <a:t>изучавшимся</a:t>
            </a:r>
            <a:r>
              <a:rPr lang="ru-RU" sz="2000" b="1" u="sng" dirty="0"/>
              <a:t> в соответствии с учебным планом, итоговые оценки успеваемости «отлично» и не более двух оценок «хорошо»</a:t>
            </a:r>
            <a:r>
              <a:rPr lang="ru-RU" sz="2000" dirty="0"/>
              <a:t>, успешно прошедшим ГИА (без учета результатов, полученных при прохождении повторно ГИА) и набравшим</a:t>
            </a:r>
            <a:r>
              <a:rPr lang="ru-RU" sz="2000" dirty="0" smtClean="0"/>
              <a:t>:</a:t>
            </a:r>
          </a:p>
          <a:p>
            <a:endParaRPr lang="ru-RU" sz="2000" dirty="0"/>
          </a:p>
          <a:p>
            <a:pPr marL="285750" indent="-285750">
              <a:buFontTx/>
              <a:buChar char="-"/>
            </a:pPr>
            <a:r>
              <a:rPr lang="ru-RU" sz="2000" b="1" dirty="0" smtClean="0"/>
              <a:t>не </a:t>
            </a:r>
            <a:r>
              <a:rPr lang="ru-RU" sz="2000" b="1" dirty="0"/>
              <a:t>менее 60 баллов на ЕГЭ по учебному предмету «Русский язык» и не </a:t>
            </a:r>
            <a:r>
              <a:rPr lang="ru-RU" sz="2000" b="1" dirty="0" smtClean="0"/>
              <a:t>менее 60 баллов </a:t>
            </a:r>
            <a:r>
              <a:rPr lang="ru-RU" sz="2000" b="1" dirty="0"/>
              <a:t>на ЕГЭ по одному из сдаваемых учебных предметов, </a:t>
            </a:r>
            <a:endParaRPr lang="ru-RU" sz="2000" b="1" dirty="0" smtClean="0"/>
          </a:p>
          <a:p>
            <a:r>
              <a:rPr lang="ru-RU" sz="2000" dirty="0" smtClean="0"/>
              <a:t>либо </a:t>
            </a:r>
            <a:r>
              <a:rPr lang="ru-RU" sz="2000" dirty="0"/>
              <a:t>5 </a:t>
            </a:r>
            <a:r>
              <a:rPr lang="ru-RU" sz="2000" dirty="0" smtClean="0"/>
              <a:t>баллов  на </a:t>
            </a:r>
            <a:r>
              <a:rPr lang="ru-RU" sz="2000" dirty="0"/>
              <a:t>ЕГЭ по учебному предмету «Математика» базового уровня (для выпускников, сдающих только учебные предметы «Русский язык» и «Математика» базового уровня</a:t>
            </a:r>
            <a:r>
              <a:rPr lang="ru-RU" sz="2000" dirty="0" smtClean="0"/>
              <a:t>);</a:t>
            </a:r>
          </a:p>
          <a:p>
            <a:endParaRPr lang="ru-RU" dirty="0"/>
          </a:p>
          <a:p>
            <a:endParaRPr lang="ru-RU" dirty="0"/>
          </a:p>
          <a:p>
            <a:r>
              <a:rPr lang="ru-RU" dirty="0" smtClean="0"/>
              <a:t>-5 </a:t>
            </a:r>
            <a:r>
              <a:rPr lang="ru-RU" dirty="0"/>
              <a:t>баллов по обязательным учебным предметам в случае прохождения выпускником ГИА в форме ГВЭ;</a:t>
            </a:r>
          </a:p>
          <a:p>
            <a:r>
              <a:rPr lang="ru-RU" dirty="0" smtClean="0"/>
              <a:t>-5 </a:t>
            </a:r>
            <a:r>
              <a:rPr lang="ru-RU" dirty="0"/>
              <a:t>баллов по обязательному учебному предмету, сдаваемому в форме ГВЭ, и не менее 60 баллов по обязательному учебному предмету, сдаваемому в форме ЕГЭ — в случае выбора выпускником различных форм прохождения ГИА (ЕГЭ и ГВЭ).</a:t>
            </a:r>
          </a:p>
          <a:p>
            <a:endParaRPr lang="ru-RU" dirty="0"/>
          </a:p>
        </p:txBody>
      </p:sp>
    </p:spTree>
    <p:extLst>
      <p:ext uri="{BB962C8B-B14F-4D97-AF65-F5344CB8AC3E}">
        <p14:creationId xmlns:p14="http://schemas.microsoft.com/office/powerpoint/2010/main" val="3903042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80" y="259200"/>
            <a:ext cx="10972080" cy="6410160"/>
          </a:xfrm>
        </p:spPr>
        <p:txBody>
          <a:bodyPr/>
          <a:lstStyle/>
          <a:p>
            <a:pPr algn="l"/>
            <a:r>
              <a:rPr lang="ru-RU" sz="2800" b="1" dirty="0" smtClean="0"/>
              <a:t>  МОЖНО:</a:t>
            </a:r>
            <a:br>
              <a:rPr lang="ru-RU" sz="2800" b="1" dirty="0" smtClean="0"/>
            </a:br>
            <a:r>
              <a:rPr lang="ru-RU" sz="2800" b="1" dirty="0" smtClean="0"/>
              <a:t>Подать заявление об участие в экзаменах после 1  февраля </a:t>
            </a:r>
            <a:br>
              <a:rPr lang="ru-RU" sz="2800" b="1" dirty="0" smtClean="0"/>
            </a:br>
            <a:r>
              <a:rPr lang="ru-RU" sz="2800" b="1" dirty="0" smtClean="0"/>
              <a:t> только при </a:t>
            </a:r>
            <a:r>
              <a:rPr lang="ru-RU" sz="2800" b="1" u="sng" dirty="0" smtClean="0"/>
              <a:t>на наличии уважительных причин (болезни или иных обстоятельств), подтвержденных документально.</a:t>
            </a:r>
            <a:br>
              <a:rPr lang="ru-RU" sz="2800" b="1" u="sng" dirty="0" smtClean="0"/>
            </a:br>
            <a:r>
              <a:rPr lang="ru-RU" sz="2800" b="1" dirty="0" smtClean="0"/>
              <a:t/>
            </a:r>
            <a:br>
              <a:rPr lang="ru-RU" sz="2800" b="1" dirty="0" smtClean="0"/>
            </a:br>
            <a:r>
              <a:rPr lang="ru-RU" sz="2800" b="1" dirty="0" smtClean="0"/>
              <a:t>Изменить, дополнить перечень предметов или изменить форму ГИА, изменить сроки экзаменом </a:t>
            </a:r>
            <a:r>
              <a:rPr lang="ru-RU" sz="2800" b="1" u="sng" dirty="0" smtClean="0"/>
              <a:t>можно только при наличии уважительных причин (болезни или иных обстоятельств), подтвержденных документально.</a:t>
            </a:r>
            <a:br>
              <a:rPr lang="ru-RU" sz="2800" b="1" u="sng" dirty="0" smtClean="0"/>
            </a:br>
            <a:r>
              <a:rPr lang="ru-RU" sz="2800" b="1" u="sng" dirty="0" smtClean="0"/>
              <a:t/>
            </a:r>
            <a:br>
              <a:rPr lang="ru-RU" sz="2800" b="1" u="sng" dirty="0" smtClean="0"/>
            </a:br>
            <a:r>
              <a:rPr lang="ru-RU" sz="2800" b="1" u="sng" dirty="0" smtClean="0"/>
              <a:t>Изменить указанный в заявлениях уровень ЕГЭ по математике. Заявление подаётся в ГЭК не позднее чем за две недели до начала соответствующего экзамена </a:t>
            </a:r>
            <a:endParaRPr lang="ru-RU" sz="2800" b="1" u="sng" dirty="0"/>
          </a:p>
        </p:txBody>
      </p:sp>
    </p:spTree>
    <p:extLst>
      <p:ext uri="{BB962C8B-B14F-4D97-AF65-F5344CB8AC3E}">
        <p14:creationId xmlns:p14="http://schemas.microsoft.com/office/powerpoint/2010/main" val="229093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9"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4530"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4531"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4532"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4533"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4534"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4535"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4536"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4537"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4538"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4539"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4540"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4541"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4542"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4543"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4544"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4545"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4546"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4547"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4548"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4549"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4550"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4551"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4552"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4553"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4554"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4555"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4556"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4557"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4558"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4559"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4560"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4561"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4562"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4563"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4564"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4565"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4566"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4567"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4568"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4569"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4570"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4571"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4572"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4573"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4574"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4575"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4576"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4577"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4578"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4579"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4580"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4581"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4582"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4583"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4584"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4585"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4586"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4587"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4588"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4589"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4590"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4591"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4592"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4593"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4594"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4595"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4596"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4597"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4598"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4599"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4600"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4601"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4602"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4603"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4604"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4605"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4606"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4607"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4608"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4609"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4610"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4611"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4612"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4613"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4614"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4615"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4616"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4617"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4618"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4619"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4620"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4621"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4622"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4623"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4624"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4625"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4626"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4627"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4628"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4629"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4630"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4631"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4632"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4633"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4634"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4635"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4636"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4637"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4638"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4639"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4640"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4641"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4642"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4643"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4644"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4645"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4646"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4647"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4648"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4649"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4650"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4651"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4652"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4653"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4654"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4655"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4656"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4657"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4658"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4659"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4660"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4661"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4662"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4663"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4664"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4665"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4666"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4667"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4668"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4669"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4670"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4671"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4672"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4673"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4674"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4675"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4676"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4677"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4678"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4679"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4680" name="Freeform 152"/>
          <p:cNvSpPr/>
          <p:nvPr/>
        </p:nvSpPr>
        <p:spPr>
          <a:xfrm>
            <a:off x="1388160" y="612360"/>
            <a:ext cx="12240" cy="5400"/>
          </a:xfrm>
          <a:custGeom>
            <a:avLst/>
            <a:gdLst/>
            <a:ahLst/>
            <a:cxnLst/>
            <a:rect l="0" t="0" r="r" b="b"/>
            <a:pathLst>
              <a:path w="34" h="15">
                <a:moveTo>
                  <a:pt x="0" y="0"/>
                </a:moveTo>
                <a:lnTo>
                  <a:pt x="33" y="0"/>
                </a:lnTo>
                <a:lnTo>
                  <a:pt x="0" y="14"/>
                </a:lnTo>
                <a:lnTo>
                  <a:pt x="0" y="0"/>
                </a:lnTo>
                <a:close/>
              </a:path>
            </a:pathLst>
          </a:custGeom>
          <a:solidFill>
            <a:srgbClr val="FEB80E"/>
          </a:solidFill>
          <a:ln>
            <a:noFill/>
          </a:ln>
        </p:spPr>
      </p:sp>
      <p:sp>
        <p:nvSpPr>
          <p:cNvPr id="4681" name="Freeform 153"/>
          <p:cNvSpPr/>
          <p:nvPr/>
        </p:nvSpPr>
        <p:spPr>
          <a:xfrm>
            <a:off x="1388160" y="612360"/>
            <a:ext cx="23400" cy="10080"/>
          </a:xfrm>
          <a:custGeom>
            <a:avLst/>
            <a:gdLst/>
            <a:ahLst/>
            <a:cxnLst/>
            <a:rect l="0" t="0" r="r" b="b"/>
            <a:pathLst>
              <a:path w="65" h="28">
                <a:moveTo>
                  <a:pt x="0" y="14"/>
                </a:moveTo>
                <a:lnTo>
                  <a:pt x="33" y="0"/>
                </a:lnTo>
                <a:lnTo>
                  <a:pt x="64" y="0"/>
                </a:lnTo>
                <a:lnTo>
                  <a:pt x="0" y="27"/>
                </a:lnTo>
                <a:lnTo>
                  <a:pt x="0" y="14"/>
                </a:lnTo>
                <a:close/>
              </a:path>
            </a:pathLst>
          </a:custGeom>
          <a:solidFill>
            <a:srgbClr val="FEB810"/>
          </a:solidFill>
          <a:ln>
            <a:noFill/>
          </a:ln>
        </p:spPr>
      </p:sp>
      <p:sp>
        <p:nvSpPr>
          <p:cNvPr id="4682" name="Freeform 154"/>
          <p:cNvSpPr/>
          <p:nvPr/>
        </p:nvSpPr>
        <p:spPr>
          <a:xfrm>
            <a:off x="1388160" y="612360"/>
            <a:ext cx="34920" cy="14400"/>
          </a:xfrm>
          <a:custGeom>
            <a:avLst/>
            <a:gdLst/>
            <a:ahLst/>
            <a:cxnLst/>
            <a:rect l="0" t="0" r="r" b="b"/>
            <a:pathLst>
              <a:path w="97" h="40">
                <a:moveTo>
                  <a:pt x="0" y="27"/>
                </a:moveTo>
                <a:lnTo>
                  <a:pt x="64" y="0"/>
                </a:lnTo>
                <a:lnTo>
                  <a:pt x="96" y="0"/>
                </a:lnTo>
                <a:lnTo>
                  <a:pt x="0" y="39"/>
                </a:lnTo>
                <a:lnTo>
                  <a:pt x="0" y="27"/>
                </a:lnTo>
                <a:close/>
              </a:path>
            </a:pathLst>
          </a:custGeom>
          <a:solidFill>
            <a:srgbClr val="FEB813"/>
          </a:solidFill>
          <a:ln>
            <a:noFill/>
          </a:ln>
        </p:spPr>
      </p:sp>
      <p:sp>
        <p:nvSpPr>
          <p:cNvPr id="4683" name="Freeform 155"/>
          <p:cNvSpPr/>
          <p:nvPr/>
        </p:nvSpPr>
        <p:spPr>
          <a:xfrm>
            <a:off x="1388160" y="612360"/>
            <a:ext cx="46440" cy="19080"/>
          </a:xfrm>
          <a:custGeom>
            <a:avLst/>
            <a:gdLst/>
            <a:ahLst/>
            <a:cxnLst/>
            <a:rect l="0" t="0" r="r" b="b"/>
            <a:pathLst>
              <a:path w="129" h="53">
                <a:moveTo>
                  <a:pt x="0" y="39"/>
                </a:moveTo>
                <a:lnTo>
                  <a:pt x="95" y="0"/>
                </a:lnTo>
                <a:lnTo>
                  <a:pt x="128" y="0"/>
                </a:lnTo>
                <a:lnTo>
                  <a:pt x="0" y="52"/>
                </a:lnTo>
                <a:lnTo>
                  <a:pt x="0" y="39"/>
                </a:lnTo>
                <a:close/>
              </a:path>
            </a:pathLst>
          </a:custGeom>
          <a:solidFill>
            <a:srgbClr val="FEB816"/>
          </a:solidFill>
          <a:ln>
            <a:noFill/>
          </a:ln>
        </p:spPr>
      </p:sp>
      <p:sp>
        <p:nvSpPr>
          <p:cNvPr id="4684" name="Freeform 156"/>
          <p:cNvSpPr/>
          <p:nvPr/>
        </p:nvSpPr>
        <p:spPr>
          <a:xfrm>
            <a:off x="1388160" y="612360"/>
            <a:ext cx="57600" cy="23400"/>
          </a:xfrm>
          <a:custGeom>
            <a:avLst/>
            <a:gdLst/>
            <a:ahLst/>
            <a:cxnLst/>
            <a:rect l="0" t="0" r="r" b="b"/>
            <a:pathLst>
              <a:path w="160" h="65">
                <a:moveTo>
                  <a:pt x="0" y="52"/>
                </a:moveTo>
                <a:lnTo>
                  <a:pt x="128" y="0"/>
                </a:lnTo>
                <a:lnTo>
                  <a:pt x="159" y="0"/>
                </a:lnTo>
                <a:lnTo>
                  <a:pt x="0" y="64"/>
                </a:lnTo>
                <a:lnTo>
                  <a:pt x="0" y="52"/>
                </a:lnTo>
                <a:close/>
              </a:path>
            </a:pathLst>
          </a:custGeom>
          <a:solidFill>
            <a:srgbClr val="FEB818"/>
          </a:solidFill>
          <a:ln>
            <a:noFill/>
          </a:ln>
        </p:spPr>
      </p:sp>
      <p:sp>
        <p:nvSpPr>
          <p:cNvPr id="4685" name="Freeform 157"/>
          <p:cNvSpPr/>
          <p:nvPr/>
        </p:nvSpPr>
        <p:spPr>
          <a:xfrm>
            <a:off x="1388160" y="612360"/>
            <a:ext cx="69120" cy="28080"/>
          </a:xfrm>
          <a:custGeom>
            <a:avLst/>
            <a:gdLst/>
            <a:ahLst/>
            <a:cxnLst/>
            <a:rect l="0" t="0" r="r" b="b"/>
            <a:pathLst>
              <a:path w="192" h="78">
                <a:moveTo>
                  <a:pt x="0" y="64"/>
                </a:moveTo>
                <a:lnTo>
                  <a:pt x="159" y="0"/>
                </a:lnTo>
                <a:lnTo>
                  <a:pt x="191" y="0"/>
                </a:lnTo>
                <a:lnTo>
                  <a:pt x="0" y="77"/>
                </a:lnTo>
                <a:lnTo>
                  <a:pt x="0" y="64"/>
                </a:lnTo>
                <a:close/>
              </a:path>
            </a:pathLst>
          </a:custGeom>
          <a:solidFill>
            <a:srgbClr val="FEB819"/>
          </a:solidFill>
          <a:ln>
            <a:noFill/>
          </a:ln>
        </p:spPr>
      </p:sp>
      <p:sp>
        <p:nvSpPr>
          <p:cNvPr id="4686" name="Freeform 158"/>
          <p:cNvSpPr/>
          <p:nvPr/>
        </p:nvSpPr>
        <p:spPr>
          <a:xfrm>
            <a:off x="1388160" y="612360"/>
            <a:ext cx="80640" cy="32760"/>
          </a:xfrm>
          <a:custGeom>
            <a:avLst/>
            <a:gdLst/>
            <a:ahLst/>
            <a:cxnLst/>
            <a:rect l="0" t="0" r="r" b="b"/>
            <a:pathLst>
              <a:path w="224" h="91">
                <a:moveTo>
                  <a:pt x="0" y="77"/>
                </a:moveTo>
                <a:lnTo>
                  <a:pt x="191" y="0"/>
                </a:lnTo>
                <a:lnTo>
                  <a:pt x="223" y="0"/>
                </a:lnTo>
                <a:lnTo>
                  <a:pt x="0" y="90"/>
                </a:lnTo>
                <a:lnTo>
                  <a:pt x="0" y="77"/>
                </a:lnTo>
                <a:close/>
              </a:path>
            </a:pathLst>
          </a:custGeom>
          <a:solidFill>
            <a:srgbClr val="FEB91B"/>
          </a:solidFill>
          <a:ln>
            <a:noFill/>
          </a:ln>
        </p:spPr>
      </p:sp>
      <p:sp>
        <p:nvSpPr>
          <p:cNvPr id="4687" name="Freeform 159"/>
          <p:cNvSpPr/>
          <p:nvPr/>
        </p:nvSpPr>
        <p:spPr>
          <a:xfrm>
            <a:off x="1388160" y="612360"/>
            <a:ext cx="91800" cy="37080"/>
          </a:xfrm>
          <a:custGeom>
            <a:avLst/>
            <a:gdLst/>
            <a:ahLst/>
            <a:cxnLst/>
            <a:rect l="0" t="0" r="r" b="b"/>
            <a:pathLst>
              <a:path w="255" h="103">
                <a:moveTo>
                  <a:pt x="0" y="90"/>
                </a:moveTo>
                <a:lnTo>
                  <a:pt x="223" y="0"/>
                </a:lnTo>
                <a:lnTo>
                  <a:pt x="254" y="0"/>
                </a:lnTo>
                <a:lnTo>
                  <a:pt x="0" y="102"/>
                </a:lnTo>
                <a:lnTo>
                  <a:pt x="0" y="90"/>
                </a:lnTo>
                <a:close/>
              </a:path>
            </a:pathLst>
          </a:custGeom>
          <a:solidFill>
            <a:srgbClr val="FEB91D"/>
          </a:solidFill>
          <a:ln>
            <a:noFill/>
          </a:ln>
        </p:spPr>
      </p:sp>
      <p:sp>
        <p:nvSpPr>
          <p:cNvPr id="4688" name="Freeform 160"/>
          <p:cNvSpPr/>
          <p:nvPr/>
        </p:nvSpPr>
        <p:spPr>
          <a:xfrm>
            <a:off x="1388160" y="612360"/>
            <a:ext cx="103320" cy="41760"/>
          </a:xfrm>
          <a:custGeom>
            <a:avLst/>
            <a:gdLst/>
            <a:ahLst/>
            <a:cxnLst/>
            <a:rect l="0" t="0" r="r" b="b"/>
            <a:pathLst>
              <a:path w="287" h="116">
                <a:moveTo>
                  <a:pt x="0" y="102"/>
                </a:moveTo>
                <a:lnTo>
                  <a:pt x="253" y="0"/>
                </a:lnTo>
                <a:lnTo>
                  <a:pt x="286" y="0"/>
                </a:lnTo>
                <a:lnTo>
                  <a:pt x="0" y="115"/>
                </a:lnTo>
                <a:lnTo>
                  <a:pt x="0" y="102"/>
                </a:lnTo>
                <a:close/>
              </a:path>
            </a:pathLst>
          </a:custGeom>
          <a:solidFill>
            <a:srgbClr val="FEB91E"/>
          </a:solidFill>
          <a:ln>
            <a:noFill/>
          </a:ln>
        </p:spPr>
      </p:sp>
      <p:sp>
        <p:nvSpPr>
          <p:cNvPr id="4689" name="Freeform 161"/>
          <p:cNvSpPr/>
          <p:nvPr/>
        </p:nvSpPr>
        <p:spPr>
          <a:xfrm>
            <a:off x="1388160" y="612360"/>
            <a:ext cx="114840" cy="46440"/>
          </a:xfrm>
          <a:custGeom>
            <a:avLst/>
            <a:gdLst/>
            <a:ahLst/>
            <a:cxnLst/>
            <a:rect l="0" t="0" r="r" b="b"/>
            <a:pathLst>
              <a:path w="319" h="129">
                <a:moveTo>
                  <a:pt x="0" y="114"/>
                </a:moveTo>
                <a:lnTo>
                  <a:pt x="286" y="0"/>
                </a:lnTo>
                <a:lnTo>
                  <a:pt x="318" y="0"/>
                </a:lnTo>
                <a:lnTo>
                  <a:pt x="0" y="128"/>
                </a:lnTo>
                <a:lnTo>
                  <a:pt x="0" y="114"/>
                </a:lnTo>
                <a:close/>
              </a:path>
            </a:pathLst>
          </a:custGeom>
          <a:solidFill>
            <a:srgbClr val="FEB91F"/>
          </a:solidFill>
          <a:ln>
            <a:noFill/>
          </a:ln>
        </p:spPr>
      </p:sp>
      <p:sp>
        <p:nvSpPr>
          <p:cNvPr id="4690" name="Freeform 162"/>
          <p:cNvSpPr/>
          <p:nvPr/>
        </p:nvSpPr>
        <p:spPr>
          <a:xfrm>
            <a:off x="1388160" y="612360"/>
            <a:ext cx="126000" cy="50760"/>
          </a:xfrm>
          <a:custGeom>
            <a:avLst/>
            <a:gdLst/>
            <a:ahLst/>
            <a:cxnLst/>
            <a:rect l="0" t="0" r="r" b="b"/>
            <a:pathLst>
              <a:path w="350" h="141">
                <a:moveTo>
                  <a:pt x="0" y="128"/>
                </a:moveTo>
                <a:lnTo>
                  <a:pt x="318" y="0"/>
                </a:lnTo>
                <a:lnTo>
                  <a:pt x="349" y="0"/>
                </a:lnTo>
                <a:lnTo>
                  <a:pt x="0" y="140"/>
                </a:lnTo>
                <a:lnTo>
                  <a:pt x="0" y="128"/>
                </a:lnTo>
                <a:close/>
              </a:path>
            </a:pathLst>
          </a:custGeom>
          <a:solidFill>
            <a:srgbClr val="FEB921"/>
          </a:solidFill>
          <a:ln>
            <a:noFill/>
          </a:ln>
        </p:spPr>
      </p:sp>
      <p:sp>
        <p:nvSpPr>
          <p:cNvPr id="4691" name="Freeform 163"/>
          <p:cNvSpPr/>
          <p:nvPr/>
        </p:nvSpPr>
        <p:spPr>
          <a:xfrm>
            <a:off x="1388160" y="612360"/>
            <a:ext cx="137520" cy="55440"/>
          </a:xfrm>
          <a:custGeom>
            <a:avLst/>
            <a:gdLst/>
            <a:ahLst/>
            <a:cxnLst/>
            <a:rect l="0" t="0" r="r" b="b"/>
            <a:pathLst>
              <a:path w="382" h="154">
                <a:moveTo>
                  <a:pt x="0" y="140"/>
                </a:moveTo>
                <a:lnTo>
                  <a:pt x="349" y="0"/>
                </a:lnTo>
                <a:lnTo>
                  <a:pt x="381" y="0"/>
                </a:lnTo>
                <a:lnTo>
                  <a:pt x="0" y="153"/>
                </a:lnTo>
                <a:lnTo>
                  <a:pt x="0" y="140"/>
                </a:lnTo>
                <a:close/>
              </a:path>
            </a:pathLst>
          </a:custGeom>
          <a:solidFill>
            <a:srgbClr val="FEB923"/>
          </a:solidFill>
          <a:ln>
            <a:noFill/>
          </a:ln>
        </p:spPr>
      </p:sp>
      <p:sp>
        <p:nvSpPr>
          <p:cNvPr id="4692" name="Freeform 164"/>
          <p:cNvSpPr/>
          <p:nvPr/>
        </p:nvSpPr>
        <p:spPr>
          <a:xfrm>
            <a:off x="1388160" y="612360"/>
            <a:ext cx="149040" cy="60120"/>
          </a:xfrm>
          <a:custGeom>
            <a:avLst/>
            <a:gdLst/>
            <a:ahLst/>
            <a:cxnLst/>
            <a:rect l="0" t="0" r="r" b="b"/>
            <a:pathLst>
              <a:path w="414" h="167">
                <a:moveTo>
                  <a:pt x="0" y="153"/>
                </a:moveTo>
                <a:lnTo>
                  <a:pt x="381" y="0"/>
                </a:lnTo>
                <a:lnTo>
                  <a:pt x="413" y="0"/>
                </a:lnTo>
                <a:lnTo>
                  <a:pt x="0" y="166"/>
                </a:lnTo>
                <a:lnTo>
                  <a:pt x="0" y="153"/>
                </a:lnTo>
                <a:close/>
              </a:path>
            </a:pathLst>
          </a:custGeom>
          <a:solidFill>
            <a:srgbClr val="FEB925"/>
          </a:solidFill>
          <a:ln>
            <a:noFill/>
          </a:ln>
        </p:spPr>
      </p:sp>
      <p:sp>
        <p:nvSpPr>
          <p:cNvPr id="4693" name="Freeform 165"/>
          <p:cNvSpPr/>
          <p:nvPr/>
        </p:nvSpPr>
        <p:spPr>
          <a:xfrm>
            <a:off x="1388160" y="612360"/>
            <a:ext cx="160200" cy="64440"/>
          </a:xfrm>
          <a:custGeom>
            <a:avLst/>
            <a:gdLst/>
            <a:ahLst/>
            <a:cxnLst/>
            <a:rect l="0" t="0" r="r" b="b"/>
            <a:pathLst>
              <a:path w="445" h="179">
                <a:moveTo>
                  <a:pt x="0" y="166"/>
                </a:moveTo>
                <a:lnTo>
                  <a:pt x="413" y="0"/>
                </a:lnTo>
                <a:lnTo>
                  <a:pt x="444" y="0"/>
                </a:lnTo>
                <a:lnTo>
                  <a:pt x="0" y="178"/>
                </a:lnTo>
                <a:lnTo>
                  <a:pt x="0" y="166"/>
                </a:lnTo>
                <a:close/>
              </a:path>
            </a:pathLst>
          </a:custGeom>
          <a:solidFill>
            <a:srgbClr val="FEB926"/>
          </a:solidFill>
          <a:ln>
            <a:noFill/>
          </a:ln>
        </p:spPr>
      </p:sp>
      <p:sp>
        <p:nvSpPr>
          <p:cNvPr id="4694" name="Freeform 166"/>
          <p:cNvSpPr/>
          <p:nvPr/>
        </p:nvSpPr>
        <p:spPr>
          <a:xfrm>
            <a:off x="1388160" y="612360"/>
            <a:ext cx="171720" cy="69120"/>
          </a:xfrm>
          <a:custGeom>
            <a:avLst/>
            <a:gdLst/>
            <a:ahLst/>
            <a:cxnLst/>
            <a:rect l="0" t="0" r="r" b="b"/>
            <a:pathLst>
              <a:path w="477" h="192">
                <a:moveTo>
                  <a:pt x="0" y="178"/>
                </a:moveTo>
                <a:lnTo>
                  <a:pt x="444" y="0"/>
                </a:lnTo>
                <a:lnTo>
                  <a:pt x="476" y="0"/>
                </a:lnTo>
                <a:lnTo>
                  <a:pt x="0" y="191"/>
                </a:lnTo>
                <a:lnTo>
                  <a:pt x="0" y="178"/>
                </a:lnTo>
                <a:close/>
              </a:path>
            </a:pathLst>
          </a:custGeom>
          <a:solidFill>
            <a:srgbClr val="FEB928"/>
          </a:solidFill>
          <a:ln>
            <a:noFill/>
          </a:ln>
        </p:spPr>
      </p:sp>
      <p:sp>
        <p:nvSpPr>
          <p:cNvPr id="4695" name="Freeform 167"/>
          <p:cNvSpPr/>
          <p:nvPr/>
        </p:nvSpPr>
        <p:spPr>
          <a:xfrm>
            <a:off x="1388160" y="612360"/>
            <a:ext cx="182880" cy="73440"/>
          </a:xfrm>
          <a:custGeom>
            <a:avLst/>
            <a:gdLst/>
            <a:ahLst/>
            <a:cxnLst/>
            <a:rect l="0" t="0" r="r" b="b"/>
            <a:pathLst>
              <a:path w="508" h="204">
                <a:moveTo>
                  <a:pt x="0" y="191"/>
                </a:moveTo>
                <a:lnTo>
                  <a:pt x="476" y="0"/>
                </a:lnTo>
                <a:lnTo>
                  <a:pt x="507" y="0"/>
                </a:lnTo>
                <a:lnTo>
                  <a:pt x="0" y="203"/>
                </a:lnTo>
                <a:lnTo>
                  <a:pt x="0" y="191"/>
                </a:lnTo>
                <a:close/>
              </a:path>
            </a:pathLst>
          </a:custGeom>
          <a:solidFill>
            <a:srgbClr val="FEBA29"/>
          </a:solidFill>
          <a:ln>
            <a:noFill/>
          </a:ln>
        </p:spPr>
      </p:sp>
      <p:sp>
        <p:nvSpPr>
          <p:cNvPr id="4696" name="Freeform 168"/>
          <p:cNvSpPr/>
          <p:nvPr/>
        </p:nvSpPr>
        <p:spPr>
          <a:xfrm>
            <a:off x="1388160" y="612360"/>
            <a:ext cx="194400" cy="78120"/>
          </a:xfrm>
          <a:custGeom>
            <a:avLst/>
            <a:gdLst/>
            <a:ahLst/>
            <a:cxnLst/>
            <a:rect l="0" t="0" r="r" b="b"/>
            <a:pathLst>
              <a:path w="540" h="217">
                <a:moveTo>
                  <a:pt x="0" y="203"/>
                </a:moveTo>
                <a:lnTo>
                  <a:pt x="507" y="0"/>
                </a:lnTo>
                <a:lnTo>
                  <a:pt x="539" y="0"/>
                </a:lnTo>
                <a:lnTo>
                  <a:pt x="0" y="216"/>
                </a:lnTo>
                <a:lnTo>
                  <a:pt x="0" y="203"/>
                </a:lnTo>
                <a:close/>
              </a:path>
            </a:pathLst>
          </a:custGeom>
          <a:solidFill>
            <a:srgbClr val="FEBA2B"/>
          </a:solidFill>
          <a:ln>
            <a:noFill/>
          </a:ln>
        </p:spPr>
      </p:sp>
      <p:sp>
        <p:nvSpPr>
          <p:cNvPr id="4697" name="Freeform 169"/>
          <p:cNvSpPr/>
          <p:nvPr/>
        </p:nvSpPr>
        <p:spPr>
          <a:xfrm>
            <a:off x="1388160" y="612360"/>
            <a:ext cx="205920" cy="82800"/>
          </a:xfrm>
          <a:custGeom>
            <a:avLst/>
            <a:gdLst/>
            <a:ahLst/>
            <a:cxnLst/>
            <a:rect l="0" t="0" r="r" b="b"/>
            <a:pathLst>
              <a:path w="572" h="230">
                <a:moveTo>
                  <a:pt x="0" y="216"/>
                </a:moveTo>
                <a:lnTo>
                  <a:pt x="539" y="0"/>
                </a:lnTo>
                <a:lnTo>
                  <a:pt x="571" y="0"/>
                </a:lnTo>
                <a:lnTo>
                  <a:pt x="0" y="229"/>
                </a:lnTo>
                <a:lnTo>
                  <a:pt x="0" y="216"/>
                </a:lnTo>
                <a:close/>
              </a:path>
            </a:pathLst>
          </a:custGeom>
          <a:solidFill>
            <a:srgbClr val="FEBA2C"/>
          </a:solidFill>
          <a:ln>
            <a:noFill/>
          </a:ln>
        </p:spPr>
      </p:sp>
      <p:sp>
        <p:nvSpPr>
          <p:cNvPr id="4698" name="Freeform 170"/>
          <p:cNvSpPr/>
          <p:nvPr/>
        </p:nvSpPr>
        <p:spPr>
          <a:xfrm>
            <a:off x="1388160" y="612360"/>
            <a:ext cx="217080" cy="87120"/>
          </a:xfrm>
          <a:custGeom>
            <a:avLst/>
            <a:gdLst/>
            <a:ahLst/>
            <a:cxnLst/>
            <a:rect l="0" t="0" r="r" b="b"/>
            <a:pathLst>
              <a:path w="603" h="242">
                <a:moveTo>
                  <a:pt x="0" y="229"/>
                </a:moveTo>
                <a:lnTo>
                  <a:pt x="571" y="0"/>
                </a:lnTo>
                <a:lnTo>
                  <a:pt x="602" y="0"/>
                </a:lnTo>
                <a:lnTo>
                  <a:pt x="0" y="241"/>
                </a:lnTo>
                <a:lnTo>
                  <a:pt x="0" y="229"/>
                </a:lnTo>
                <a:close/>
              </a:path>
            </a:pathLst>
          </a:custGeom>
          <a:solidFill>
            <a:srgbClr val="FEBA2E"/>
          </a:solidFill>
          <a:ln>
            <a:noFill/>
          </a:ln>
        </p:spPr>
      </p:sp>
      <p:sp>
        <p:nvSpPr>
          <p:cNvPr id="4699" name="Freeform 171"/>
          <p:cNvSpPr/>
          <p:nvPr/>
        </p:nvSpPr>
        <p:spPr>
          <a:xfrm>
            <a:off x="1388160" y="612360"/>
            <a:ext cx="228600" cy="91800"/>
          </a:xfrm>
          <a:custGeom>
            <a:avLst/>
            <a:gdLst/>
            <a:ahLst/>
            <a:cxnLst/>
            <a:rect l="0" t="0" r="r" b="b"/>
            <a:pathLst>
              <a:path w="635" h="255">
                <a:moveTo>
                  <a:pt x="0" y="241"/>
                </a:moveTo>
                <a:lnTo>
                  <a:pt x="602" y="0"/>
                </a:lnTo>
                <a:lnTo>
                  <a:pt x="634" y="0"/>
                </a:lnTo>
                <a:lnTo>
                  <a:pt x="0" y="254"/>
                </a:lnTo>
                <a:lnTo>
                  <a:pt x="0" y="241"/>
                </a:lnTo>
                <a:close/>
              </a:path>
            </a:pathLst>
          </a:custGeom>
          <a:solidFill>
            <a:srgbClr val="FEBA2F"/>
          </a:solidFill>
          <a:ln>
            <a:noFill/>
          </a:ln>
        </p:spPr>
      </p:sp>
      <p:sp>
        <p:nvSpPr>
          <p:cNvPr id="4700" name="Freeform 172"/>
          <p:cNvSpPr/>
          <p:nvPr/>
        </p:nvSpPr>
        <p:spPr>
          <a:xfrm>
            <a:off x="1388160" y="612360"/>
            <a:ext cx="240120" cy="96480"/>
          </a:xfrm>
          <a:custGeom>
            <a:avLst/>
            <a:gdLst/>
            <a:ahLst/>
            <a:cxnLst/>
            <a:rect l="0" t="0" r="r" b="b"/>
            <a:pathLst>
              <a:path w="667" h="268">
                <a:moveTo>
                  <a:pt x="0" y="254"/>
                </a:moveTo>
                <a:lnTo>
                  <a:pt x="634" y="0"/>
                </a:lnTo>
                <a:lnTo>
                  <a:pt x="666" y="0"/>
                </a:lnTo>
                <a:lnTo>
                  <a:pt x="0" y="267"/>
                </a:lnTo>
                <a:lnTo>
                  <a:pt x="0" y="254"/>
                </a:lnTo>
                <a:close/>
              </a:path>
            </a:pathLst>
          </a:custGeom>
          <a:solidFill>
            <a:srgbClr val="FEBA30"/>
          </a:solidFill>
          <a:ln>
            <a:noFill/>
          </a:ln>
        </p:spPr>
      </p:sp>
      <p:sp>
        <p:nvSpPr>
          <p:cNvPr id="4701" name="Freeform 173"/>
          <p:cNvSpPr/>
          <p:nvPr/>
        </p:nvSpPr>
        <p:spPr>
          <a:xfrm>
            <a:off x="1388160" y="612360"/>
            <a:ext cx="251280" cy="100800"/>
          </a:xfrm>
          <a:custGeom>
            <a:avLst/>
            <a:gdLst/>
            <a:ahLst/>
            <a:cxnLst/>
            <a:rect l="0" t="0" r="r" b="b"/>
            <a:pathLst>
              <a:path w="698" h="280">
                <a:moveTo>
                  <a:pt x="0" y="267"/>
                </a:moveTo>
                <a:lnTo>
                  <a:pt x="665" y="0"/>
                </a:lnTo>
                <a:lnTo>
                  <a:pt x="697" y="0"/>
                </a:lnTo>
                <a:lnTo>
                  <a:pt x="0" y="279"/>
                </a:lnTo>
                <a:lnTo>
                  <a:pt x="0" y="267"/>
                </a:lnTo>
                <a:close/>
              </a:path>
            </a:pathLst>
          </a:custGeom>
          <a:solidFill>
            <a:srgbClr val="FEBA31"/>
          </a:solidFill>
          <a:ln>
            <a:noFill/>
          </a:ln>
        </p:spPr>
      </p:sp>
      <p:sp>
        <p:nvSpPr>
          <p:cNvPr id="4702" name="Freeform 174"/>
          <p:cNvSpPr/>
          <p:nvPr/>
        </p:nvSpPr>
        <p:spPr>
          <a:xfrm>
            <a:off x="1388160" y="612360"/>
            <a:ext cx="262800" cy="105480"/>
          </a:xfrm>
          <a:custGeom>
            <a:avLst/>
            <a:gdLst/>
            <a:ahLst/>
            <a:cxnLst/>
            <a:rect l="0" t="0" r="r" b="b"/>
            <a:pathLst>
              <a:path w="730" h="293">
                <a:moveTo>
                  <a:pt x="0" y="279"/>
                </a:moveTo>
                <a:lnTo>
                  <a:pt x="697" y="0"/>
                </a:lnTo>
                <a:lnTo>
                  <a:pt x="729" y="0"/>
                </a:lnTo>
                <a:lnTo>
                  <a:pt x="0" y="292"/>
                </a:lnTo>
                <a:lnTo>
                  <a:pt x="0" y="279"/>
                </a:lnTo>
                <a:close/>
              </a:path>
            </a:pathLst>
          </a:custGeom>
          <a:solidFill>
            <a:srgbClr val="FEBA33"/>
          </a:solidFill>
          <a:ln>
            <a:noFill/>
          </a:ln>
        </p:spPr>
      </p:sp>
      <p:sp>
        <p:nvSpPr>
          <p:cNvPr id="4703" name="Freeform 175"/>
          <p:cNvSpPr/>
          <p:nvPr/>
        </p:nvSpPr>
        <p:spPr>
          <a:xfrm>
            <a:off x="1388160" y="612360"/>
            <a:ext cx="274320" cy="110160"/>
          </a:xfrm>
          <a:custGeom>
            <a:avLst/>
            <a:gdLst/>
            <a:ahLst/>
            <a:cxnLst/>
            <a:rect l="0" t="0" r="r" b="b"/>
            <a:pathLst>
              <a:path w="762" h="306">
                <a:moveTo>
                  <a:pt x="0" y="292"/>
                </a:moveTo>
                <a:lnTo>
                  <a:pt x="729" y="0"/>
                </a:lnTo>
                <a:lnTo>
                  <a:pt x="761" y="0"/>
                </a:lnTo>
                <a:lnTo>
                  <a:pt x="0" y="305"/>
                </a:lnTo>
                <a:lnTo>
                  <a:pt x="0" y="292"/>
                </a:lnTo>
                <a:close/>
              </a:path>
            </a:pathLst>
          </a:custGeom>
          <a:solidFill>
            <a:srgbClr val="FEBA34"/>
          </a:solidFill>
          <a:ln>
            <a:noFill/>
          </a:ln>
        </p:spPr>
      </p:sp>
      <p:sp>
        <p:nvSpPr>
          <p:cNvPr id="4704" name="Freeform 176"/>
          <p:cNvSpPr/>
          <p:nvPr/>
        </p:nvSpPr>
        <p:spPr>
          <a:xfrm>
            <a:off x="1388160" y="612360"/>
            <a:ext cx="285480" cy="114480"/>
          </a:xfrm>
          <a:custGeom>
            <a:avLst/>
            <a:gdLst/>
            <a:ahLst/>
            <a:cxnLst/>
            <a:rect l="0" t="0" r="r" b="b"/>
            <a:pathLst>
              <a:path w="793" h="318">
                <a:moveTo>
                  <a:pt x="0" y="305"/>
                </a:moveTo>
                <a:lnTo>
                  <a:pt x="761" y="0"/>
                </a:lnTo>
                <a:lnTo>
                  <a:pt x="792" y="0"/>
                </a:lnTo>
                <a:lnTo>
                  <a:pt x="0" y="317"/>
                </a:lnTo>
                <a:lnTo>
                  <a:pt x="0" y="305"/>
                </a:lnTo>
                <a:close/>
              </a:path>
            </a:pathLst>
          </a:custGeom>
          <a:solidFill>
            <a:srgbClr val="FEBB36"/>
          </a:solidFill>
          <a:ln>
            <a:noFill/>
          </a:ln>
        </p:spPr>
      </p:sp>
      <p:sp>
        <p:nvSpPr>
          <p:cNvPr id="4705" name="Freeform 177"/>
          <p:cNvSpPr/>
          <p:nvPr/>
        </p:nvSpPr>
        <p:spPr>
          <a:xfrm>
            <a:off x="1388160" y="612360"/>
            <a:ext cx="297000" cy="119160"/>
          </a:xfrm>
          <a:custGeom>
            <a:avLst/>
            <a:gdLst/>
            <a:ahLst/>
            <a:cxnLst/>
            <a:rect l="0" t="0" r="r" b="b"/>
            <a:pathLst>
              <a:path w="825" h="331">
                <a:moveTo>
                  <a:pt x="0" y="317"/>
                </a:moveTo>
                <a:lnTo>
                  <a:pt x="792" y="0"/>
                </a:lnTo>
                <a:lnTo>
                  <a:pt x="824" y="0"/>
                </a:lnTo>
                <a:lnTo>
                  <a:pt x="0" y="330"/>
                </a:lnTo>
                <a:lnTo>
                  <a:pt x="0" y="317"/>
                </a:lnTo>
                <a:close/>
              </a:path>
            </a:pathLst>
          </a:custGeom>
          <a:solidFill>
            <a:srgbClr val="FEBB37"/>
          </a:solidFill>
          <a:ln>
            <a:noFill/>
          </a:ln>
        </p:spPr>
      </p:sp>
      <p:sp>
        <p:nvSpPr>
          <p:cNvPr id="4706" name="Freeform 178"/>
          <p:cNvSpPr/>
          <p:nvPr/>
        </p:nvSpPr>
        <p:spPr>
          <a:xfrm>
            <a:off x="1388160" y="612360"/>
            <a:ext cx="308520" cy="123480"/>
          </a:xfrm>
          <a:custGeom>
            <a:avLst/>
            <a:gdLst/>
            <a:ahLst/>
            <a:cxnLst/>
            <a:rect l="0" t="0" r="r" b="b"/>
            <a:pathLst>
              <a:path w="857" h="343">
                <a:moveTo>
                  <a:pt x="0" y="330"/>
                </a:moveTo>
                <a:lnTo>
                  <a:pt x="823" y="0"/>
                </a:lnTo>
                <a:lnTo>
                  <a:pt x="856" y="0"/>
                </a:lnTo>
                <a:lnTo>
                  <a:pt x="0" y="342"/>
                </a:lnTo>
                <a:lnTo>
                  <a:pt x="0" y="330"/>
                </a:lnTo>
                <a:close/>
              </a:path>
            </a:pathLst>
          </a:custGeom>
          <a:solidFill>
            <a:srgbClr val="FEBB38"/>
          </a:solidFill>
          <a:ln>
            <a:noFill/>
          </a:ln>
        </p:spPr>
      </p:sp>
      <p:sp>
        <p:nvSpPr>
          <p:cNvPr id="4707" name="Freeform 179"/>
          <p:cNvSpPr/>
          <p:nvPr/>
        </p:nvSpPr>
        <p:spPr>
          <a:xfrm>
            <a:off x="1388160" y="612360"/>
            <a:ext cx="319680" cy="128160"/>
          </a:xfrm>
          <a:custGeom>
            <a:avLst/>
            <a:gdLst/>
            <a:ahLst/>
            <a:cxnLst/>
            <a:rect l="0" t="0" r="r" b="b"/>
            <a:pathLst>
              <a:path w="888" h="356">
                <a:moveTo>
                  <a:pt x="0" y="342"/>
                </a:moveTo>
                <a:lnTo>
                  <a:pt x="856" y="0"/>
                </a:lnTo>
                <a:lnTo>
                  <a:pt x="887" y="0"/>
                </a:lnTo>
                <a:lnTo>
                  <a:pt x="0" y="355"/>
                </a:lnTo>
                <a:lnTo>
                  <a:pt x="0" y="342"/>
                </a:lnTo>
                <a:close/>
              </a:path>
            </a:pathLst>
          </a:custGeom>
          <a:solidFill>
            <a:srgbClr val="FEBB39"/>
          </a:solidFill>
          <a:ln>
            <a:noFill/>
          </a:ln>
        </p:spPr>
      </p:sp>
      <p:sp>
        <p:nvSpPr>
          <p:cNvPr id="4708" name="Freeform 180"/>
          <p:cNvSpPr/>
          <p:nvPr/>
        </p:nvSpPr>
        <p:spPr>
          <a:xfrm>
            <a:off x="1388160" y="612360"/>
            <a:ext cx="331200" cy="132840"/>
          </a:xfrm>
          <a:custGeom>
            <a:avLst/>
            <a:gdLst/>
            <a:ahLst/>
            <a:cxnLst/>
            <a:rect l="0" t="0" r="r" b="b"/>
            <a:pathLst>
              <a:path w="920" h="369">
                <a:moveTo>
                  <a:pt x="0" y="355"/>
                </a:moveTo>
                <a:lnTo>
                  <a:pt x="887" y="0"/>
                </a:lnTo>
                <a:lnTo>
                  <a:pt x="919" y="0"/>
                </a:lnTo>
                <a:lnTo>
                  <a:pt x="0" y="368"/>
                </a:lnTo>
                <a:lnTo>
                  <a:pt x="0" y="355"/>
                </a:lnTo>
                <a:close/>
              </a:path>
            </a:pathLst>
          </a:custGeom>
          <a:solidFill>
            <a:srgbClr val="FEBB3B"/>
          </a:solidFill>
          <a:ln>
            <a:noFill/>
          </a:ln>
        </p:spPr>
      </p:sp>
      <p:sp>
        <p:nvSpPr>
          <p:cNvPr id="4709" name="Freeform 181"/>
          <p:cNvSpPr/>
          <p:nvPr/>
        </p:nvSpPr>
        <p:spPr>
          <a:xfrm>
            <a:off x="1388160" y="612360"/>
            <a:ext cx="342720" cy="137160"/>
          </a:xfrm>
          <a:custGeom>
            <a:avLst/>
            <a:gdLst/>
            <a:ahLst/>
            <a:cxnLst/>
            <a:rect l="0" t="0" r="r" b="b"/>
            <a:pathLst>
              <a:path w="952" h="381">
                <a:moveTo>
                  <a:pt x="0" y="368"/>
                </a:moveTo>
                <a:lnTo>
                  <a:pt x="919" y="0"/>
                </a:lnTo>
                <a:lnTo>
                  <a:pt x="951" y="0"/>
                </a:lnTo>
                <a:lnTo>
                  <a:pt x="0" y="380"/>
                </a:lnTo>
                <a:lnTo>
                  <a:pt x="0" y="368"/>
                </a:lnTo>
                <a:close/>
              </a:path>
            </a:pathLst>
          </a:custGeom>
          <a:solidFill>
            <a:srgbClr val="FEBB3C"/>
          </a:solidFill>
          <a:ln>
            <a:noFill/>
          </a:ln>
        </p:spPr>
      </p:sp>
      <p:sp>
        <p:nvSpPr>
          <p:cNvPr id="4710" name="Freeform 182"/>
          <p:cNvSpPr/>
          <p:nvPr/>
        </p:nvSpPr>
        <p:spPr>
          <a:xfrm>
            <a:off x="1388160" y="612360"/>
            <a:ext cx="353880" cy="141840"/>
          </a:xfrm>
          <a:custGeom>
            <a:avLst/>
            <a:gdLst/>
            <a:ahLst/>
            <a:cxnLst/>
            <a:rect l="0" t="0" r="r" b="b"/>
            <a:pathLst>
              <a:path w="983" h="394">
                <a:moveTo>
                  <a:pt x="0" y="380"/>
                </a:moveTo>
                <a:lnTo>
                  <a:pt x="951" y="0"/>
                </a:lnTo>
                <a:lnTo>
                  <a:pt x="982" y="0"/>
                </a:lnTo>
                <a:lnTo>
                  <a:pt x="0" y="393"/>
                </a:lnTo>
                <a:lnTo>
                  <a:pt x="0" y="380"/>
                </a:lnTo>
                <a:close/>
              </a:path>
            </a:pathLst>
          </a:custGeom>
          <a:solidFill>
            <a:srgbClr val="FEBC3D"/>
          </a:solidFill>
          <a:ln>
            <a:noFill/>
          </a:ln>
        </p:spPr>
      </p:sp>
      <p:sp>
        <p:nvSpPr>
          <p:cNvPr id="4711" name="Freeform 183"/>
          <p:cNvSpPr/>
          <p:nvPr/>
        </p:nvSpPr>
        <p:spPr>
          <a:xfrm>
            <a:off x="1388160" y="612360"/>
            <a:ext cx="365400" cy="146520"/>
          </a:xfrm>
          <a:custGeom>
            <a:avLst/>
            <a:gdLst/>
            <a:ahLst/>
            <a:cxnLst/>
            <a:rect l="0" t="0" r="r" b="b"/>
            <a:pathLst>
              <a:path w="1015" h="407">
                <a:moveTo>
                  <a:pt x="0" y="393"/>
                </a:moveTo>
                <a:lnTo>
                  <a:pt x="982" y="0"/>
                </a:lnTo>
                <a:lnTo>
                  <a:pt x="1014" y="0"/>
                </a:lnTo>
                <a:lnTo>
                  <a:pt x="0" y="406"/>
                </a:lnTo>
                <a:lnTo>
                  <a:pt x="0" y="393"/>
                </a:lnTo>
                <a:close/>
              </a:path>
            </a:pathLst>
          </a:custGeom>
          <a:solidFill>
            <a:srgbClr val="FEBC3E"/>
          </a:solidFill>
          <a:ln>
            <a:noFill/>
          </a:ln>
        </p:spPr>
      </p:sp>
      <p:sp>
        <p:nvSpPr>
          <p:cNvPr id="4712" name="Freeform 184"/>
          <p:cNvSpPr/>
          <p:nvPr/>
        </p:nvSpPr>
        <p:spPr>
          <a:xfrm>
            <a:off x="1388160" y="612360"/>
            <a:ext cx="376920" cy="150840"/>
          </a:xfrm>
          <a:custGeom>
            <a:avLst/>
            <a:gdLst/>
            <a:ahLst/>
            <a:cxnLst/>
            <a:rect l="0" t="0" r="r" b="b"/>
            <a:pathLst>
              <a:path w="1047" h="419">
                <a:moveTo>
                  <a:pt x="0" y="406"/>
                </a:moveTo>
                <a:lnTo>
                  <a:pt x="1014" y="0"/>
                </a:lnTo>
                <a:lnTo>
                  <a:pt x="1046" y="0"/>
                </a:lnTo>
                <a:lnTo>
                  <a:pt x="0" y="418"/>
                </a:lnTo>
                <a:lnTo>
                  <a:pt x="0" y="406"/>
                </a:lnTo>
                <a:close/>
              </a:path>
            </a:pathLst>
          </a:custGeom>
          <a:solidFill>
            <a:srgbClr val="FEBC40"/>
          </a:solidFill>
          <a:ln>
            <a:noFill/>
          </a:ln>
        </p:spPr>
      </p:sp>
      <p:sp>
        <p:nvSpPr>
          <p:cNvPr id="4713" name="Freeform 185"/>
          <p:cNvSpPr/>
          <p:nvPr/>
        </p:nvSpPr>
        <p:spPr>
          <a:xfrm>
            <a:off x="1388160" y="612360"/>
            <a:ext cx="388080" cy="155520"/>
          </a:xfrm>
          <a:custGeom>
            <a:avLst/>
            <a:gdLst/>
            <a:ahLst/>
            <a:cxnLst/>
            <a:rect l="0" t="0" r="r" b="b"/>
            <a:pathLst>
              <a:path w="1078" h="432">
                <a:moveTo>
                  <a:pt x="0" y="418"/>
                </a:moveTo>
                <a:lnTo>
                  <a:pt x="1046" y="0"/>
                </a:lnTo>
                <a:lnTo>
                  <a:pt x="1077" y="0"/>
                </a:lnTo>
                <a:lnTo>
                  <a:pt x="0" y="431"/>
                </a:lnTo>
                <a:lnTo>
                  <a:pt x="0" y="418"/>
                </a:lnTo>
                <a:close/>
              </a:path>
            </a:pathLst>
          </a:custGeom>
          <a:solidFill>
            <a:srgbClr val="FEBC41"/>
          </a:solidFill>
          <a:ln>
            <a:noFill/>
          </a:ln>
        </p:spPr>
      </p:sp>
      <p:sp>
        <p:nvSpPr>
          <p:cNvPr id="4714" name="Freeform 186"/>
          <p:cNvSpPr/>
          <p:nvPr/>
        </p:nvSpPr>
        <p:spPr>
          <a:xfrm>
            <a:off x="1388160" y="612360"/>
            <a:ext cx="399600" cy="159840"/>
          </a:xfrm>
          <a:custGeom>
            <a:avLst/>
            <a:gdLst/>
            <a:ahLst/>
            <a:cxnLst/>
            <a:rect l="0" t="0" r="r" b="b"/>
            <a:pathLst>
              <a:path w="1110" h="444">
                <a:moveTo>
                  <a:pt x="0" y="431"/>
                </a:moveTo>
                <a:lnTo>
                  <a:pt x="1077" y="0"/>
                </a:lnTo>
                <a:lnTo>
                  <a:pt x="1109" y="0"/>
                </a:lnTo>
                <a:lnTo>
                  <a:pt x="0" y="443"/>
                </a:lnTo>
                <a:lnTo>
                  <a:pt x="0" y="431"/>
                </a:lnTo>
                <a:close/>
              </a:path>
            </a:pathLst>
          </a:custGeom>
          <a:solidFill>
            <a:srgbClr val="FEBC43"/>
          </a:solidFill>
          <a:ln>
            <a:noFill/>
          </a:ln>
        </p:spPr>
      </p:sp>
      <p:sp>
        <p:nvSpPr>
          <p:cNvPr id="4715" name="Freeform 187"/>
          <p:cNvSpPr/>
          <p:nvPr/>
        </p:nvSpPr>
        <p:spPr>
          <a:xfrm>
            <a:off x="1388160" y="612360"/>
            <a:ext cx="411120" cy="164520"/>
          </a:xfrm>
          <a:custGeom>
            <a:avLst/>
            <a:gdLst/>
            <a:ahLst/>
            <a:cxnLst/>
            <a:rect l="0" t="0" r="r" b="b"/>
            <a:pathLst>
              <a:path w="1142" h="457">
                <a:moveTo>
                  <a:pt x="0" y="443"/>
                </a:moveTo>
                <a:lnTo>
                  <a:pt x="1109" y="0"/>
                </a:lnTo>
                <a:lnTo>
                  <a:pt x="1141" y="0"/>
                </a:lnTo>
                <a:lnTo>
                  <a:pt x="0" y="456"/>
                </a:lnTo>
                <a:lnTo>
                  <a:pt x="0" y="443"/>
                </a:lnTo>
                <a:close/>
              </a:path>
            </a:pathLst>
          </a:custGeom>
          <a:solidFill>
            <a:srgbClr val="FEBD44"/>
          </a:solidFill>
          <a:ln>
            <a:noFill/>
          </a:ln>
        </p:spPr>
      </p:sp>
      <p:sp>
        <p:nvSpPr>
          <p:cNvPr id="4716" name="Freeform 188"/>
          <p:cNvSpPr/>
          <p:nvPr/>
        </p:nvSpPr>
        <p:spPr>
          <a:xfrm>
            <a:off x="1388160" y="612360"/>
            <a:ext cx="422280" cy="169200"/>
          </a:xfrm>
          <a:custGeom>
            <a:avLst/>
            <a:gdLst/>
            <a:ahLst/>
            <a:cxnLst/>
            <a:rect l="0" t="0" r="r" b="b"/>
            <a:pathLst>
              <a:path w="1173" h="470">
                <a:moveTo>
                  <a:pt x="0" y="456"/>
                </a:moveTo>
                <a:lnTo>
                  <a:pt x="1141" y="0"/>
                </a:lnTo>
                <a:lnTo>
                  <a:pt x="1172" y="0"/>
                </a:lnTo>
                <a:lnTo>
                  <a:pt x="0" y="469"/>
                </a:lnTo>
                <a:lnTo>
                  <a:pt x="0" y="456"/>
                </a:lnTo>
                <a:close/>
              </a:path>
            </a:pathLst>
          </a:custGeom>
          <a:solidFill>
            <a:srgbClr val="FEBD45"/>
          </a:solidFill>
          <a:ln>
            <a:noFill/>
          </a:ln>
        </p:spPr>
      </p:sp>
      <p:sp>
        <p:nvSpPr>
          <p:cNvPr id="4717" name="Freeform 189"/>
          <p:cNvSpPr/>
          <p:nvPr/>
        </p:nvSpPr>
        <p:spPr>
          <a:xfrm>
            <a:off x="1388160" y="612360"/>
            <a:ext cx="433800" cy="173520"/>
          </a:xfrm>
          <a:custGeom>
            <a:avLst/>
            <a:gdLst/>
            <a:ahLst/>
            <a:cxnLst/>
            <a:rect l="0" t="0" r="r" b="b"/>
            <a:pathLst>
              <a:path w="1205" h="482">
                <a:moveTo>
                  <a:pt x="0" y="469"/>
                </a:moveTo>
                <a:lnTo>
                  <a:pt x="1172" y="0"/>
                </a:lnTo>
                <a:lnTo>
                  <a:pt x="1204" y="0"/>
                </a:lnTo>
                <a:lnTo>
                  <a:pt x="0" y="481"/>
                </a:lnTo>
                <a:lnTo>
                  <a:pt x="0" y="469"/>
                </a:lnTo>
                <a:close/>
              </a:path>
            </a:pathLst>
          </a:custGeom>
          <a:solidFill>
            <a:srgbClr val="FEBD46"/>
          </a:solidFill>
          <a:ln>
            <a:noFill/>
          </a:ln>
        </p:spPr>
      </p:sp>
      <p:sp>
        <p:nvSpPr>
          <p:cNvPr id="4718" name="Freeform 190"/>
          <p:cNvSpPr/>
          <p:nvPr/>
        </p:nvSpPr>
        <p:spPr>
          <a:xfrm>
            <a:off x="1388160" y="612360"/>
            <a:ext cx="444960" cy="178200"/>
          </a:xfrm>
          <a:custGeom>
            <a:avLst/>
            <a:gdLst/>
            <a:ahLst/>
            <a:cxnLst/>
            <a:rect l="0" t="0" r="r" b="b"/>
            <a:pathLst>
              <a:path w="1236" h="495">
                <a:moveTo>
                  <a:pt x="0" y="481"/>
                </a:moveTo>
                <a:lnTo>
                  <a:pt x="1204" y="0"/>
                </a:lnTo>
                <a:lnTo>
                  <a:pt x="1235" y="0"/>
                </a:lnTo>
                <a:lnTo>
                  <a:pt x="0" y="494"/>
                </a:lnTo>
                <a:lnTo>
                  <a:pt x="0" y="481"/>
                </a:lnTo>
                <a:close/>
              </a:path>
            </a:pathLst>
          </a:custGeom>
          <a:solidFill>
            <a:srgbClr val="FEBD48"/>
          </a:solidFill>
          <a:ln>
            <a:noFill/>
          </a:ln>
        </p:spPr>
      </p:sp>
      <p:sp>
        <p:nvSpPr>
          <p:cNvPr id="4719" name="Freeform 191"/>
          <p:cNvSpPr/>
          <p:nvPr/>
        </p:nvSpPr>
        <p:spPr>
          <a:xfrm>
            <a:off x="1388160" y="612360"/>
            <a:ext cx="456480" cy="182880"/>
          </a:xfrm>
          <a:custGeom>
            <a:avLst/>
            <a:gdLst/>
            <a:ahLst/>
            <a:cxnLst/>
            <a:rect l="0" t="0" r="r" b="b"/>
            <a:pathLst>
              <a:path w="1268" h="508">
                <a:moveTo>
                  <a:pt x="0" y="494"/>
                </a:moveTo>
                <a:lnTo>
                  <a:pt x="1235" y="0"/>
                </a:lnTo>
                <a:lnTo>
                  <a:pt x="1267" y="0"/>
                </a:lnTo>
                <a:lnTo>
                  <a:pt x="0" y="507"/>
                </a:lnTo>
                <a:lnTo>
                  <a:pt x="0" y="494"/>
                </a:lnTo>
                <a:close/>
              </a:path>
            </a:pathLst>
          </a:custGeom>
          <a:solidFill>
            <a:srgbClr val="FEBD49"/>
          </a:solidFill>
          <a:ln>
            <a:noFill/>
          </a:ln>
        </p:spPr>
      </p:sp>
      <p:sp>
        <p:nvSpPr>
          <p:cNvPr id="4720" name="Freeform 192"/>
          <p:cNvSpPr/>
          <p:nvPr/>
        </p:nvSpPr>
        <p:spPr>
          <a:xfrm>
            <a:off x="1388160" y="612360"/>
            <a:ext cx="468000" cy="187200"/>
          </a:xfrm>
          <a:custGeom>
            <a:avLst/>
            <a:gdLst/>
            <a:ahLst/>
            <a:cxnLst/>
            <a:rect l="0" t="0" r="r" b="b"/>
            <a:pathLst>
              <a:path w="1300" h="520">
                <a:moveTo>
                  <a:pt x="0" y="507"/>
                </a:moveTo>
                <a:lnTo>
                  <a:pt x="1267" y="0"/>
                </a:lnTo>
                <a:lnTo>
                  <a:pt x="1299" y="0"/>
                </a:lnTo>
                <a:lnTo>
                  <a:pt x="0" y="519"/>
                </a:lnTo>
                <a:lnTo>
                  <a:pt x="0" y="507"/>
                </a:lnTo>
                <a:close/>
              </a:path>
            </a:pathLst>
          </a:custGeom>
          <a:solidFill>
            <a:srgbClr val="FEBE4B"/>
          </a:solidFill>
          <a:ln>
            <a:noFill/>
          </a:ln>
        </p:spPr>
      </p:sp>
      <p:sp>
        <p:nvSpPr>
          <p:cNvPr id="4721" name="Freeform 193"/>
          <p:cNvSpPr/>
          <p:nvPr/>
        </p:nvSpPr>
        <p:spPr>
          <a:xfrm>
            <a:off x="1388160" y="612360"/>
            <a:ext cx="479160" cy="191880"/>
          </a:xfrm>
          <a:custGeom>
            <a:avLst/>
            <a:gdLst/>
            <a:ahLst/>
            <a:cxnLst/>
            <a:rect l="0" t="0" r="r" b="b"/>
            <a:pathLst>
              <a:path w="1331" h="533">
                <a:moveTo>
                  <a:pt x="0" y="519"/>
                </a:moveTo>
                <a:lnTo>
                  <a:pt x="1299" y="0"/>
                </a:lnTo>
                <a:lnTo>
                  <a:pt x="1330" y="0"/>
                </a:lnTo>
                <a:lnTo>
                  <a:pt x="0" y="532"/>
                </a:lnTo>
                <a:lnTo>
                  <a:pt x="0" y="519"/>
                </a:lnTo>
                <a:close/>
              </a:path>
            </a:pathLst>
          </a:custGeom>
          <a:solidFill>
            <a:srgbClr val="FEBE4C"/>
          </a:solidFill>
          <a:ln>
            <a:noFill/>
          </a:ln>
        </p:spPr>
      </p:sp>
      <p:sp>
        <p:nvSpPr>
          <p:cNvPr id="4722" name="Freeform 194"/>
          <p:cNvSpPr/>
          <p:nvPr/>
        </p:nvSpPr>
        <p:spPr>
          <a:xfrm>
            <a:off x="1388160" y="612360"/>
            <a:ext cx="490680" cy="196560"/>
          </a:xfrm>
          <a:custGeom>
            <a:avLst/>
            <a:gdLst/>
            <a:ahLst/>
            <a:cxnLst/>
            <a:rect l="0" t="0" r="r" b="b"/>
            <a:pathLst>
              <a:path w="1363" h="546">
                <a:moveTo>
                  <a:pt x="0" y="532"/>
                </a:moveTo>
                <a:lnTo>
                  <a:pt x="1330" y="0"/>
                </a:lnTo>
                <a:lnTo>
                  <a:pt x="1362" y="0"/>
                </a:lnTo>
                <a:lnTo>
                  <a:pt x="0" y="545"/>
                </a:lnTo>
                <a:lnTo>
                  <a:pt x="0" y="532"/>
                </a:lnTo>
                <a:close/>
              </a:path>
            </a:pathLst>
          </a:custGeom>
          <a:solidFill>
            <a:srgbClr val="FEBE4D"/>
          </a:solidFill>
          <a:ln>
            <a:noFill/>
          </a:ln>
        </p:spPr>
      </p:sp>
      <p:sp>
        <p:nvSpPr>
          <p:cNvPr id="4723" name="Freeform 195"/>
          <p:cNvSpPr/>
          <p:nvPr/>
        </p:nvSpPr>
        <p:spPr>
          <a:xfrm>
            <a:off x="1388160" y="612360"/>
            <a:ext cx="502200" cy="200880"/>
          </a:xfrm>
          <a:custGeom>
            <a:avLst/>
            <a:gdLst/>
            <a:ahLst/>
            <a:cxnLst/>
            <a:rect l="0" t="0" r="r" b="b"/>
            <a:pathLst>
              <a:path w="1395" h="558">
                <a:moveTo>
                  <a:pt x="0" y="545"/>
                </a:moveTo>
                <a:lnTo>
                  <a:pt x="1362" y="0"/>
                </a:lnTo>
                <a:lnTo>
                  <a:pt x="1394" y="0"/>
                </a:lnTo>
                <a:lnTo>
                  <a:pt x="0" y="557"/>
                </a:lnTo>
                <a:lnTo>
                  <a:pt x="0" y="545"/>
                </a:lnTo>
                <a:close/>
              </a:path>
            </a:pathLst>
          </a:custGeom>
          <a:solidFill>
            <a:srgbClr val="FEBE4E"/>
          </a:solidFill>
          <a:ln>
            <a:noFill/>
          </a:ln>
        </p:spPr>
      </p:sp>
      <p:sp>
        <p:nvSpPr>
          <p:cNvPr id="4724" name="Freeform 196"/>
          <p:cNvSpPr/>
          <p:nvPr/>
        </p:nvSpPr>
        <p:spPr>
          <a:xfrm>
            <a:off x="1388160" y="612360"/>
            <a:ext cx="513360" cy="205560"/>
          </a:xfrm>
          <a:custGeom>
            <a:avLst/>
            <a:gdLst/>
            <a:ahLst/>
            <a:cxnLst/>
            <a:rect l="0" t="0" r="r" b="b"/>
            <a:pathLst>
              <a:path w="1426" h="571">
                <a:moveTo>
                  <a:pt x="0" y="557"/>
                </a:moveTo>
                <a:lnTo>
                  <a:pt x="1394" y="0"/>
                </a:lnTo>
                <a:lnTo>
                  <a:pt x="1425" y="0"/>
                </a:lnTo>
                <a:lnTo>
                  <a:pt x="0" y="570"/>
                </a:lnTo>
                <a:lnTo>
                  <a:pt x="0" y="557"/>
                </a:lnTo>
                <a:close/>
              </a:path>
            </a:pathLst>
          </a:custGeom>
          <a:solidFill>
            <a:srgbClr val="FEBF50"/>
          </a:solidFill>
          <a:ln>
            <a:noFill/>
          </a:ln>
        </p:spPr>
      </p:sp>
      <p:sp>
        <p:nvSpPr>
          <p:cNvPr id="4725" name="Freeform 197"/>
          <p:cNvSpPr/>
          <p:nvPr/>
        </p:nvSpPr>
        <p:spPr>
          <a:xfrm>
            <a:off x="1388160" y="612360"/>
            <a:ext cx="524880" cy="209880"/>
          </a:xfrm>
          <a:custGeom>
            <a:avLst/>
            <a:gdLst/>
            <a:ahLst/>
            <a:cxnLst/>
            <a:rect l="0" t="0" r="r" b="b"/>
            <a:pathLst>
              <a:path w="1458" h="583">
                <a:moveTo>
                  <a:pt x="0" y="570"/>
                </a:moveTo>
                <a:lnTo>
                  <a:pt x="1425" y="0"/>
                </a:lnTo>
                <a:lnTo>
                  <a:pt x="1457" y="0"/>
                </a:lnTo>
                <a:lnTo>
                  <a:pt x="0" y="582"/>
                </a:lnTo>
                <a:lnTo>
                  <a:pt x="0" y="570"/>
                </a:lnTo>
                <a:close/>
              </a:path>
            </a:pathLst>
          </a:custGeom>
          <a:solidFill>
            <a:srgbClr val="FEBF51"/>
          </a:solidFill>
          <a:ln>
            <a:noFill/>
          </a:ln>
        </p:spPr>
      </p:sp>
      <p:sp>
        <p:nvSpPr>
          <p:cNvPr id="4726" name="Freeform 198"/>
          <p:cNvSpPr/>
          <p:nvPr/>
        </p:nvSpPr>
        <p:spPr>
          <a:xfrm>
            <a:off x="1388160" y="612360"/>
            <a:ext cx="536400" cy="214560"/>
          </a:xfrm>
          <a:custGeom>
            <a:avLst/>
            <a:gdLst/>
            <a:ahLst/>
            <a:cxnLst/>
            <a:rect l="0" t="0" r="r" b="b"/>
            <a:pathLst>
              <a:path w="1490" h="596">
                <a:moveTo>
                  <a:pt x="0" y="582"/>
                </a:moveTo>
                <a:lnTo>
                  <a:pt x="1457" y="0"/>
                </a:lnTo>
                <a:lnTo>
                  <a:pt x="1489" y="0"/>
                </a:lnTo>
                <a:lnTo>
                  <a:pt x="0" y="595"/>
                </a:lnTo>
                <a:lnTo>
                  <a:pt x="0" y="582"/>
                </a:lnTo>
                <a:close/>
              </a:path>
            </a:pathLst>
          </a:custGeom>
          <a:solidFill>
            <a:srgbClr val="FEBF52"/>
          </a:solidFill>
          <a:ln>
            <a:noFill/>
          </a:ln>
        </p:spPr>
      </p:sp>
      <p:sp>
        <p:nvSpPr>
          <p:cNvPr id="4727" name="Freeform 199"/>
          <p:cNvSpPr/>
          <p:nvPr/>
        </p:nvSpPr>
        <p:spPr>
          <a:xfrm>
            <a:off x="1388160" y="612360"/>
            <a:ext cx="547560" cy="219240"/>
          </a:xfrm>
          <a:custGeom>
            <a:avLst/>
            <a:gdLst/>
            <a:ahLst/>
            <a:cxnLst/>
            <a:rect l="0" t="0" r="r" b="b"/>
            <a:pathLst>
              <a:path w="1521" h="609">
                <a:moveTo>
                  <a:pt x="0" y="595"/>
                </a:moveTo>
                <a:lnTo>
                  <a:pt x="1489" y="0"/>
                </a:lnTo>
                <a:lnTo>
                  <a:pt x="1520" y="0"/>
                </a:lnTo>
                <a:lnTo>
                  <a:pt x="0" y="608"/>
                </a:lnTo>
                <a:lnTo>
                  <a:pt x="0" y="595"/>
                </a:lnTo>
                <a:close/>
              </a:path>
            </a:pathLst>
          </a:custGeom>
          <a:solidFill>
            <a:srgbClr val="FEBF53"/>
          </a:solidFill>
          <a:ln>
            <a:noFill/>
          </a:ln>
        </p:spPr>
      </p:sp>
      <p:sp>
        <p:nvSpPr>
          <p:cNvPr id="4728" name="Freeform 200"/>
          <p:cNvSpPr/>
          <p:nvPr/>
        </p:nvSpPr>
        <p:spPr>
          <a:xfrm>
            <a:off x="1388160" y="612360"/>
            <a:ext cx="559080" cy="223560"/>
          </a:xfrm>
          <a:custGeom>
            <a:avLst/>
            <a:gdLst/>
            <a:ahLst/>
            <a:cxnLst/>
            <a:rect l="0" t="0" r="r" b="b"/>
            <a:pathLst>
              <a:path w="1553" h="621">
                <a:moveTo>
                  <a:pt x="0" y="608"/>
                </a:moveTo>
                <a:lnTo>
                  <a:pt x="1520" y="0"/>
                </a:lnTo>
                <a:lnTo>
                  <a:pt x="1552" y="0"/>
                </a:lnTo>
                <a:lnTo>
                  <a:pt x="0" y="620"/>
                </a:lnTo>
                <a:lnTo>
                  <a:pt x="0" y="608"/>
                </a:lnTo>
                <a:close/>
              </a:path>
            </a:pathLst>
          </a:custGeom>
          <a:solidFill>
            <a:srgbClr val="FEC055"/>
          </a:solidFill>
          <a:ln>
            <a:noFill/>
          </a:ln>
        </p:spPr>
      </p:sp>
      <p:sp>
        <p:nvSpPr>
          <p:cNvPr id="4729" name="Freeform 201"/>
          <p:cNvSpPr/>
          <p:nvPr/>
        </p:nvSpPr>
        <p:spPr>
          <a:xfrm>
            <a:off x="1388160" y="612360"/>
            <a:ext cx="570600" cy="228240"/>
          </a:xfrm>
          <a:custGeom>
            <a:avLst/>
            <a:gdLst/>
            <a:ahLst/>
            <a:cxnLst/>
            <a:rect l="0" t="0" r="r" b="b"/>
            <a:pathLst>
              <a:path w="1585" h="634">
                <a:moveTo>
                  <a:pt x="0" y="620"/>
                </a:moveTo>
                <a:lnTo>
                  <a:pt x="1552" y="0"/>
                </a:lnTo>
                <a:lnTo>
                  <a:pt x="1584" y="0"/>
                </a:lnTo>
                <a:lnTo>
                  <a:pt x="0" y="633"/>
                </a:lnTo>
                <a:lnTo>
                  <a:pt x="0" y="620"/>
                </a:lnTo>
                <a:close/>
              </a:path>
            </a:pathLst>
          </a:custGeom>
          <a:solidFill>
            <a:srgbClr val="FEC056"/>
          </a:solidFill>
          <a:ln>
            <a:noFill/>
          </a:ln>
        </p:spPr>
      </p:sp>
      <p:sp>
        <p:nvSpPr>
          <p:cNvPr id="4730" name="Freeform 202"/>
          <p:cNvSpPr/>
          <p:nvPr/>
        </p:nvSpPr>
        <p:spPr>
          <a:xfrm>
            <a:off x="1388160" y="612360"/>
            <a:ext cx="581760" cy="232920"/>
          </a:xfrm>
          <a:custGeom>
            <a:avLst/>
            <a:gdLst/>
            <a:ahLst/>
            <a:cxnLst/>
            <a:rect l="0" t="0" r="r" b="b"/>
            <a:pathLst>
              <a:path w="1616" h="647">
                <a:moveTo>
                  <a:pt x="0" y="633"/>
                </a:moveTo>
                <a:lnTo>
                  <a:pt x="1584" y="0"/>
                </a:lnTo>
                <a:lnTo>
                  <a:pt x="1615" y="0"/>
                </a:lnTo>
                <a:lnTo>
                  <a:pt x="0" y="646"/>
                </a:lnTo>
                <a:lnTo>
                  <a:pt x="0" y="633"/>
                </a:lnTo>
                <a:close/>
              </a:path>
            </a:pathLst>
          </a:custGeom>
          <a:solidFill>
            <a:srgbClr val="FEC058"/>
          </a:solidFill>
          <a:ln>
            <a:noFill/>
          </a:ln>
        </p:spPr>
      </p:sp>
      <p:sp>
        <p:nvSpPr>
          <p:cNvPr id="4731" name="Freeform 203"/>
          <p:cNvSpPr/>
          <p:nvPr/>
        </p:nvSpPr>
        <p:spPr>
          <a:xfrm>
            <a:off x="1388160" y="612360"/>
            <a:ext cx="593280" cy="237240"/>
          </a:xfrm>
          <a:custGeom>
            <a:avLst/>
            <a:gdLst/>
            <a:ahLst/>
            <a:cxnLst/>
            <a:rect l="0" t="0" r="r" b="b"/>
            <a:pathLst>
              <a:path w="1648" h="659">
                <a:moveTo>
                  <a:pt x="0" y="646"/>
                </a:moveTo>
                <a:lnTo>
                  <a:pt x="1615" y="0"/>
                </a:lnTo>
                <a:lnTo>
                  <a:pt x="1647" y="0"/>
                </a:lnTo>
                <a:lnTo>
                  <a:pt x="0" y="658"/>
                </a:lnTo>
                <a:lnTo>
                  <a:pt x="0" y="646"/>
                </a:lnTo>
                <a:close/>
              </a:path>
            </a:pathLst>
          </a:custGeom>
          <a:solidFill>
            <a:srgbClr val="FEC059"/>
          </a:solidFill>
          <a:ln>
            <a:noFill/>
          </a:ln>
        </p:spPr>
      </p:sp>
      <p:sp>
        <p:nvSpPr>
          <p:cNvPr id="4732" name="Freeform 204"/>
          <p:cNvSpPr/>
          <p:nvPr/>
        </p:nvSpPr>
        <p:spPr>
          <a:xfrm>
            <a:off x="1388160" y="612360"/>
            <a:ext cx="604800" cy="241920"/>
          </a:xfrm>
          <a:custGeom>
            <a:avLst/>
            <a:gdLst/>
            <a:ahLst/>
            <a:cxnLst/>
            <a:rect l="0" t="0" r="r" b="b"/>
            <a:pathLst>
              <a:path w="1680" h="672">
                <a:moveTo>
                  <a:pt x="0" y="658"/>
                </a:moveTo>
                <a:lnTo>
                  <a:pt x="1647" y="0"/>
                </a:lnTo>
                <a:lnTo>
                  <a:pt x="1679" y="0"/>
                </a:lnTo>
                <a:lnTo>
                  <a:pt x="0" y="671"/>
                </a:lnTo>
                <a:lnTo>
                  <a:pt x="0" y="658"/>
                </a:lnTo>
                <a:close/>
              </a:path>
            </a:pathLst>
          </a:custGeom>
          <a:solidFill>
            <a:srgbClr val="FEC05B"/>
          </a:solidFill>
          <a:ln>
            <a:noFill/>
          </a:ln>
        </p:spPr>
      </p:sp>
      <p:sp>
        <p:nvSpPr>
          <p:cNvPr id="4733" name="Freeform 205"/>
          <p:cNvSpPr/>
          <p:nvPr/>
        </p:nvSpPr>
        <p:spPr>
          <a:xfrm>
            <a:off x="1388160" y="612360"/>
            <a:ext cx="615960" cy="246600"/>
          </a:xfrm>
          <a:custGeom>
            <a:avLst/>
            <a:gdLst/>
            <a:ahLst/>
            <a:cxnLst/>
            <a:rect l="0" t="0" r="r" b="b"/>
            <a:pathLst>
              <a:path w="1711" h="685">
                <a:moveTo>
                  <a:pt x="0" y="671"/>
                </a:moveTo>
                <a:lnTo>
                  <a:pt x="1679" y="0"/>
                </a:lnTo>
                <a:lnTo>
                  <a:pt x="1710" y="0"/>
                </a:lnTo>
                <a:lnTo>
                  <a:pt x="0" y="684"/>
                </a:lnTo>
                <a:lnTo>
                  <a:pt x="0" y="671"/>
                </a:lnTo>
                <a:close/>
              </a:path>
            </a:pathLst>
          </a:custGeom>
          <a:solidFill>
            <a:srgbClr val="FEC15C"/>
          </a:solidFill>
          <a:ln>
            <a:noFill/>
          </a:ln>
        </p:spPr>
      </p:sp>
      <p:sp>
        <p:nvSpPr>
          <p:cNvPr id="4734" name="Freeform 206"/>
          <p:cNvSpPr/>
          <p:nvPr/>
        </p:nvSpPr>
        <p:spPr>
          <a:xfrm>
            <a:off x="1388160" y="612360"/>
            <a:ext cx="627480" cy="250920"/>
          </a:xfrm>
          <a:custGeom>
            <a:avLst/>
            <a:gdLst/>
            <a:ahLst/>
            <a:cxnLst/>
            <a:rect l="0" t="0" r="r" b="b"/>
            <a:pathLst>
              <a:path w="1743" h="697">
                <a:moveTo>
                  <a:pt x="0" y="684"/>
                </a:moveTo>
                <a:lnTo>
                  <a:pt x="1710" y="0"/>
                </a:lnTo>
                <a:lnTo>
                  <a:pt x="1742" y="0"/>
                </a:lnTo>
                <a:lnTo>
                  <a:pt x="0" y="696"/>
                </a:lnTo>
                <a:lnTo>
                  <a:pt x="0" y="684"/>
                </a:lnTo>
                <a:close/>
              </a:path>
            </a:pathLst>
          </a:custGeom>
          <a:solidFill>
            <a:srgbClr val="FEC15D"/>
          </a:solidFill>
          <a:ln>
            <a:noFill/>
          </a:ln>
        </p:spPr>
      </p:sp>
      <p:sp>
        <p:nvSpPr>
          <p:cNvPr id="4735" name="Freeform 207"/>
          <p:cNvSpPr/>
          <p:nvPr/>
        </p:nvSpPr>
        <p:spPr>
          <a:xfrm>
            <a:off x="1388160" y="612360"/>
            <a:ext cx="639000" cy="255600"/>
          </a:xfrm>
          <a:custGeom>
            <a:avLst/>
            <a:gdLst/>
            <a:ahLst/>
            <a:cxnLst/>
            <a:rect l="0" t="0" r="r" b="b"/>
            <a:pathLst>
              <a:path w="1775" h="710">
                <a:moveTo>
                  <a:pt x="0" y="696"/>
                </a:moveTo>
                <a:lnTo>
                  <a:pt x="1742" y="0"/>
                </a:lnTo>
                <a:lnTo>
                  <a:pt x="1774" y="0"/>
                </a:lnTo>
                <a:lnTo>
                  <a:pt x="0" y="709"/>
                </a:lnTo>
                <a:lnTo>
                  <a:pt x="0" y="696"/>
                </a:lnTo>
                <a:close/>
              </a:path>
            </a:pathLst>
          </a:custGeom>
          <a:solidFill>
            <a:srgbClr val="FEC15E"/>
          </a:solidFill>
          <a:ln>
            <a:noFill/>
          </a:ln>
        </p:spPr>
      </p:sp>
      <p:sp>
        <p:nvSpPr>
          <p:cNvPr id="4736" name="Freeform 208"/>
          <p:cNvSpPr/>
          <p:nvPr/>
        </p:nvSpPr>
        <p:spPr>
          <a:xfrm>
            <a:off x="1388160" y="612360"/>
            <a:ext cx="650160" cy="259920"/>
          </a:xfrm>
          <a:custGeom>
            <a:avLst/>
            <a:gdLst/>
            <a:ahLst/>
            <a:cxnLst/>
            <a:rect l="0" t="0" r="r" b="b"/>
            <a:pathLst>
              <a:path w="1806" h="722">
                <a:moveTo>
                  <a:pt x="0" y="709"/>
                </a:moveTo>
                <a:lnTo>
                  <a:pt x="1774" y="0"/>
                </a:lnTo>
                <a:lnTo>
                  <a:pt x="1805" y="0"/>
                </a:lnTo>
                <a:lnTo>
                  <a:pt x="0" y="721"/>
                </a:lnTo>
                <a:lnTo>
                  <a:pt x="0" y="709"/>
                </a:lnTo>
                <a:close/>
              </a:path>
            </a:pathLst>
          </a:custGeom>
          <a:solidFill>
            <a:srgbClr val="FEC260"/>
          </a:solidFill>
          <a:ln>
            <a:noFill/>
          </a:ln>
        </p:spPr>
      </p:sp>
      <p:sp>
        <p:nvSpPr>
          <p:cNvPr id="4737" name="Freeform 209"/>
          <p:cNvSpPr/>
          <p:nvPr/>
        </p:nvSpPr>
        <p:spPr>
          <a:xfrm>
            <a:off x="1388160" y="612360"/>
            <a:ext cx="661680" cy="264600"/>
          </a:xfrm>
          <a:custGeom>
            <a:avLst/>
            <a:gdLst/>
            <a:ahLst/>
            <a:cxnLst/>
            <a:rect l="0" t="0" r="r" b="b"/>
            <a:pathLst>
              <a:path w="1838" h="735">
                <a:moveTo>
                  <a:pt x="0" y="721"/>
                </a:moveTo>
                <a:lnTo>
                  <a:pt x="1805" y="0"/>
                </a:lnTo>
                <a:lnTo>
                  <a:pt x="1837" y="0"/>
                </a:lnTo>
                <a:lnTo>
                  <a:pt x="0" y="734"/>
                </a:lnTo>
                <a:lnTo>
                  <a:pt x="0" y="721"/>
                </a:lnTo>
                <a:close/>
              </a:path>
            </a:pathLst>
          </a:custGeom>
          <a:solidFill>
            <a:srgbClr val="FEC261"/>
          </a:solidFill>
          <a:ln>
            <a:noFill/>
          </a:ln>
        </p:spPr>
      </p:sp>
      <p:sp>
        <p:nvSpPr>
          <p:cNvPr id="4738" name="Freeform 210"/>
          <p:cNvSpPr/>
          <p:nvPr/>
        </p:nvSpPr>
        <p:spPr>
          <a:xfrm>
            <a:off x="1388160" y="612360"/>
            <a:ext cx="672840" cy="269280"/>
          </a:xfrm>
          <a:custGeom>
            <a:avLst/>
            <a:gdLst/>
            <a:ahLst/>
            <a:cxnLst/>
            <a:rect l="0" t="0" r="r" b="b"/>
            <a:pathLst>
              <a:path w="1869" h="748">
                <a:moveTo>
                  <a:pt x="0" y="734"/>
                </a:moveTo>
                <a:lnTo>
                  <a:pt x="1837" y="0"/>
                </a:lnTo>
                <a:lnTo>
                  <a:pt x="1868" y="0"/>
                </a:lnTo>
                <a:lnTo>
                  <a:pt x="0" y="747"/>
                </a:lnTo>
                <a:lnTo>
                  <a:pt x="0" y="734"/>
                </a:lnTo>
                <a:close/>
              </a:path>
            </a:pathLst>
          </a:custGeom>
          <a:solidFill>
            <a:srgbClr val="FEC262"/>
          </a:solidFill>
          <a:ln>
            <a:noFill/>
          </a:ln>
        </p:spPr>
      </p:sp>
      <p:sp>
        <p:nvSpPr>
          <p:cNvPr id="4739" name="Freeform 211"/>
          <p:cNvSpPr/>
          <p:nvPr/>
        </p:nvSpPr>
        <p:spPr>
          <a:xfrm>
            <a:off x="1388160" y="612360"/>
            <a:ext cx="684360" cy="273600"/>
          </a:xfrm>
          <a:custGeom>
            <a:avLst/>
            <a:gdLst/>
            <a:ahLst/>
            <a:cxnLst/>
            <a:rect l="0" t="0" r="r" b="b"/>
            <a:pathLst>
              <a:path w="1901" h="760">
                <a:moveTo>
                  <a:pt x="0" y="747"/>
                </a:moveTo>
                <a:lnTo>
                  <a:pt x="1868" y="0"/>
                </a:lnTo>
                <a:lnTo>
                  <a:pt x="1900" y="0"/>
                </a:lnTo>
                <a:lnTo>
                  <a:pt x="0" y="759"/>
                </a:lnTo>
                <a:lnTo>
                  <a:pt x="0" y="747"/>
                </a:lnTo>
                <a:close/>
              </a:path>
            </a:pathLst>
          </a:custGeom>
          <a:solidFill>
            <a:srgbClr val="FEC364"/>
          </a:solidFill>
          <a:ln>
            <a:noFill/>
          </a:ln>
        </p:spPr>
      </p:sp>
      <p:sp>
        <p:nvSpPr>
          <p:cNvPr id="4740" name="Freeform 212"/>
          <p:cNvSpPr/>
          <p:nvPr/>
        </p:nvSpPr>
        <p:spPr>
          <a:xfrm>
            <a:off x="1388160" y="612360"/>
            <a:ext cx="695880" cy="278280"/>
          </a:xfrm>
          <a:custGeom>
            <a:avLst/>
            <a:gdLst/>
            <a:ahLst/>
            <a:cxnLst/>
            <a:rect l="0" t="0" r="r" b="b"/>
            <a:pathLst>
              <a:path w="1933" h="773">
                <a:moveTo>
                  <a:pt x="0" y="759"/>
                </a:moveTo>
                <a:lnTo>
                  <a:pt x="1900" y="0"/>
                </a:lnTo>
                <a:lnTo>
                  <a:pt x="1932" y="0"/>
                </a:lnTo>
                <a:lnTo>
                  <a:pt x="0" y="772"/>
                </a:lnTo>
                <a:lnTo>
                  <a:pt x="0" y="759"/>
                </a:lnTo>
                <a:close/>
              </a:path>
            </a:pathLst>
          </a:custGeom>
          <a:solidFill>
            <a:srgbClr val="FEC365"/>
          </a:solidFill>
          <a:ln>
            <a:noFill/>
          </a:ln>
        </p:spPr>
      </p:sp>
      <p:sp>
        <p:nvSpPr>
          <p:cNvPr id="4741" name="Freeform 213"/>
          <p:cNvSpPr/>
          <p:nvPr/>
        </p:nvSpPr>
        <p:spPr>
          <a:xfrm>
            <a:off x="1388160" y="612360"/>
            <a:ext cx="707040" cy="282960"/>
          </a:xfrm>
          <a:custGeom>
            <a:avLst/>
            <a:gdLst/>
            <a:ahLst/>
            <a:cxnLst/>
            <a:rect l="0" t="0" r="r" b="b"/>
            <a:pathLst>
              <a:path w="1964" h="786">
                <a:moveTo>
                  <a:pt x="0" y="772"/>
                </a:moveTo>
                <a:lnTo>
                  <a:pt x="1932" y="0"/>
                </a:lnTo>
                <a:lnTo>
                  <a:pt x="1963" y="0"/>
                </a:lnTo>
                <a:lnTo>
                  <a:pt x="0" y="785"/>
                </a:lnTo>
                <a:lnTo>
                  <a:pt x="0" y="772"/>
                </a:lnTo>
                <a:close/>
              </a:path>
            </a:pathLst>
          </a:custGeom>
          <a:solidFill>
            <a:srgbClr val="FEC366"/>
          </a:solidFill>
          <a:ln>
            <a:noFill/>
          </a:ln>
        </p:spPr>
      </p:sp>
      <p:sp>
        <p:nvSpPr>
          <p:cNvPr id="4742" name="Freeform 214"/>
          <p:cNvSpPr/>
          <p:nvPr/>
        </p:nvSpPr>
        <p:spPr>
          <a:xfrm>
            <a:off x="1388160" y="612360"/>
            <a:ext cx="718560" cy="287280"/>
          </a:xfrm>
          <a:custGeom>
            <a:avLst/>
            <a:gdLst/>
            <a:ahLst/>
            <a:cxnLst/>
            <a:rect l="0" t="0" r="r" b="b"/>
            <a:pathLst>
              <a:path w="1996" h="798">
                <a:moveTo>
                  <a:pt x="0" y="785"/>
                </a:moveTo>
                <a:lnTo>
                  <a:pt x="1963" y="0"/>
                </a:lnTo>
                <a:lnTo>
                  <a:pt x="1995" y="0"/>
                </a:lnTo>
                <a:lnTo>
                  <a:pt x="0" y="797"/>
                </a:lnTo>
                <a:lnTo>
                  <a:pt x="0" y="785"/>
                </a:lnTo>
                <a:close/>
              </a:path>
            </a:pathLst>
          </a:custGeom>
          <a:solidFill>
            <a:srgbClr val="FEC368"/>
          </a:solidFill>
          <a:ln>
            <a:noFill/>
          </a:ln>
        </p:spPr>
      </p:sp>
      <p:sp>
        <p:nvSpPr>
          <p:cNvPr id="4743" name="Freeform 215"/>
          <p:cNvSpPr/>
          <p:nvPr/>
        </p:nvSpPr>
        <p:spPr>
          <a:xfrm>
            <a:off x="1388160" y="612360"/>
            <a:ext cx="730080" cy="291960"/>
          </a:xfrm>
          <a:custGeom>
            <a:avLst/>
            <a:gdLst/>
            <a:ahLst/>
            <a:cxnLst/>
            <a:rect l="0" t="0" r="r" b="b"/>
            <a:pathLst>
              <a:path w="2028" h="811">
                <a:moveTo>
                  <a:pt x="0" y="797"/>
                </a:moveTo>
                <a:lnTo>
                  <a:pt x="1995" y="0"/>
                </a:lnTo>
                <a:lnTo>
                  <a:pt x="2027" y="0"/>
                </a:lnTo>
                <a:lnTo>
                  <a:pt x="0" y="810"/>
                </a:lnTo>
                <a:lnTo>
                  <a:pt x="0" y="797"/>
                </a:lnTo>
                <a:close/>
              </a:path>
            </a:pathLst>
          </a:custGeom>
          <a:solidFill>
            <a:srgbClr val="FEC469"/>
          </a:solidFill>
          <a:ln>
            <a:noFill/>
          </a:ln>
        </p:spPr>
      </p:sp>
      <p:sp>
        <p:nvSpPr>
          <p:cNvPr id="4744" name="Freeform 216"/>
          <p:cNvSpPr/>
          <p:nvPr/>
        </p:nvSpPr>
        <p:spPr>
          <a:xfrm>
            <a:off x="1388160" y="612360"/>
            <a:ext cx="741240" cy="296280"/>
          </a:xfrm>
          <a:custGeom>
            <a:avLst/>
            <a:gdLst/>
            <a:ahLst/>
            <a:cxnLst/>
            <a:rect l="0" t="0" r="r" b="b"/>
            <a:pathLst>
              <a:path w="2059" h="823">
                <a:moveTo>
                  <a:pt x="0" y="810"/>
                </a:moveTo>
                <a:lnTo>
                  <a:pt x="2027" y="0"/>
                </a:lnTo>
                <a:lnTo>
                  <a:pt x="2058" y="0"/>
                </a:lnTo>
                <a:lnTo>
                  <a:pt x="0" y="822"/>
                </a:lnTo>
                <a:lnTo>
                  <a:pt x="0" y="810"/>
                </a:lnTo>
                <a:close/>
              </a:path>
            </a:pathLst>
          </a:custGeom>
          <a:solidFill>
            <a:srgbClr val="FEC46A"/>
          </a:solidFill>
          <a:ln>
            <a:noFill/>
          </a:ln>
        </p:spPr>
      </p:sp>
      <p:sp>
        <p:nvSpPr>
          <p:cNvPr id="4745" name="Freeform 217"/>
          <p:cNvSpPr/>
          <p:nvPr/>
        </p:nvSpPr>
        <p:spPr>
          <a:xfrm>
            <a:off x="1388160" y="612360"/>
            <a:ext cx="752760" cy="300960"/>
          </a:xfrm>
          <a:custGeom>
            <a:avLst/>
            <a:gdLst/>
            <a:ahLst/>
            <a:cxnLst/>
            <a:rect l="0" t="0" r="r" b="b"/>
            <a:pathLst>
              <a:path w="2091" h="836">
                <a:moveTo>
                  <a:pt x="0" y="822"/>
                </a:moveTo>
                <a:lnTo>
                  <a:pt x="2058" y="0"/>
                </a:lnTo>
                <a:lnTo>
                  <a:pt x="2090" y="0"/>
                </a:lnTo>
                <a:lnTo>
                  <a:pt x="0" y="835"/>
                </a:lnTo>
                <a:lnTo>
                  <a:pt x="0" y="822"/>
                </a:lnTo>
                <a:close/>
              </a:path>
            </a:pathLst>
          </a:custGeom>
          <a:solidFill>
            <a:srgbClr val="FEC46B"/>
          </a:solidFill>
          <a:ln>
            <a:noFill/>
          </a:ln>
        </p:spPr>
      </p:sp>
      <p:sp>
        <p:nvSpPr>
          <p:cNvPr id="4746" name="Freeform 218"/>
          <p:cNvSpPr/>
          <p:nvPr/>
        </p:nvSpPr>
        <p:spPr>
          <a:xfrm>
            <a:off x="1388160" y="612360"/>
            <a:ext cx="764280" cy="305640"/>
          </a:xfrm>
          <a:custGeom>
            <a:avLst/>
            <a:gdLst/>
            <a:ahLst/>
            <a:cxnLst/>
            <a:rect l="0" t="0" r="r" b="b"/>
            <a:pathLst>
              <a:path w="2123" h="849">
                <a:moveTo>
                  <a:pt x="0" y="835"/>
                </a:moveTo>
                <a:lnTo>
                  <a:pt x="2090" y="0"/>
                </a:lnTo>
                <a:lnTo>
                  <a:pt x="2122" y="0"/>
                </a:lnTo>
                <a:lnTo>
                  <a:pt x="0" y="848"/>
                </a:lnTo>
                <a:lnTo>
                  <a:pt x="0" y="835"/>
                </a:lnTo>
                <a:close/>
              </a:path>
            </a:pathLst>
          </a:custGeom>
          <a:solidFill>
            <a:srgbClr val="FEC56D"/>
          </a:solidFill>
          <a:ln>
            <a:noFill/>
          </a:ln>
        </p:spPr>
      </p:sp>
      <p:sp>
        <p:nvSpPr>
          <p:cNvPr id="4747" name="Freeform 219"/>
          <p:cNvSpPr/>
          <p:nvPr/>
        </p:nvSpPr>
        <p:spPr>
          <a:xfrm>
            <a:off x="1388160" y="612360"/>
            <a:ext cx="775440" cy="309960"/>
          </a:xfrm>
          <a:custGeom>
            <a:avLst/>
            <a:gdLst/>
            <a:ahLst/>
            <a:cxnLst/>
            <a:rect l="0" t="0" r="r" b="b"/>
            <a:pathLst>
              <a:path w="2154" h="861">
                <a:moveTo>
                  <a:pt x="0" y="848"/>
                </a:moveTo>
                <a:lnTo>
                  <a:pt x="2122" y="0"/>
                </a:lnTo>
                <a:lnTo>
                  <a:pt x="2153" y="0"/>
                </a:lnTo>
                <a:lnTo>
                  <a:pt x="0" y="860"/>
                </a:lnTo>
                <a:lnTo>
                  <a:pt x="0" y="848"/>
                </a:lnTo>
                <a:close/>
              </a:path>
            </a:pathLst>
          </a:custGeom>
          <a:solidFill>
            <a:srgbClr val="FEC56E"/>
          </a:solidFill>
          <a:ln>
            <a:noFill/>
          </a:ln>
        </p:spPr>
      </p:sp>
      <p:sp>
        <p:nvSpPr>
          <p:cNvPr id="4748" name="Freeform 220"/>
          <p:cNvSpPr/>
          <p:nvPr/>
        </p:nvSpPr>
        <p:spPr>
          <a:xfrm>
            <a:off x="1388160" y="612360"/>
            <a:ext cx="786960" cy="314640"/>
          </a:xfrm>
          <a:custGeom>
            <a:avLst/>
            <a:gdLst/>
            <a:ahLst/>
            <a:cxnLst/>
            <a:rect l="0" t="0" r="r" b="b"/>
            <a:pathLst>
              <a:path w="2186" h="874">
                <a:moveTo>
                  <a:pt x="0" y="860"/>
                </a:moveTo>
                <a:lnTo>
                  <a:pt x="2153" y="0"/>
                </a:lnTo>
                <a:lnTo>
                  <a:pt x="2185" y="0"/>
                </a:lnTo>
                <a:lnTo>
                  <a:pt x="0" y="873"/>
                </a:lnTo>
                <a:lnTo>
                  <a:pt x="0" y="860"/>
                </a:lnTo>
                <a:close/>
              </a:path>
            </a:pathLst>
          </a:custGeom>
          <a:solidFill>
            <a:srgbClr val="FEC570"/>
          </a:solidFill>
          <a:ln>
            <a:noFill/>
          </a:ln>
        </p:spPr>
      </p:sp>
      <p:sp>
        <p:nvSpPr>
          <p:cNvPr id="4749" name="Freeform 221"/>
          <p:cNvSpPr/>
          <p:nvPr/>
        </p:nvSpPr>
        <p:spPr>
          <a:xfrm>
            <a:off x="1388160" y="612360"/>
            <a:ext cx="798480" cy="319320"/>
          </a:xfrm>
          <a:custGeom>
            <a:avLst/>
            <a:gdLst/>
            <a:ahLst/>
            <a:cxnLst/>
            <a:rect l="0" t="0" r="r" b="b"/>
            <a:pathLst>
              <a:path w="2218" h="887">
                <a:moveTo>
                  <a:pt x="0" y="873"/>
                </a:moveTo>
                <a:lnTo>
                  <a:pt x="2185" y="0"/>
                </a:lnTo>
                <a:lnTo>
                  <a:pt x="2217" y="0"/>
                </a:lnTo>
                <a:lnTo>
                  <a:pt x="0" y="886"/>
                </a:lnTo>
                <a:lnTo>
                  <a:pt x="0" y="873"/>
                </a:lnTo>
                <a:close/>
              </a:path>
            </a:pathLst>
          </a:custGeom>
          <a:solidFill>
            <a:srgbClr val="FEC671"/>
          </a:solidFill>
          <a:ln>
            <a:noFill/>
          </a:ln>
        </p:spPr>
      </p:sp>
      <p:sp>
        <p:nvSpPr>
          <p:cNvPr id="4750" name="Freeform 222"/>
          <p:cNvSpPr/>
          <p:nvPr/>
        </p:nvSpPr>
        <p:spPr>
          <a:xfrm>
            <a:off x="1388160" y="612360"/>
            <a:ext cx="809640" cy="323640"/>
          </a:xfrm>
          <a:custGeom>
            <a:avLst/>
            <a:gdLst/>
            <a:ahLst/>
            <a:cxnLst/>
            <a:rect l="0" t="0" r="r" b="b"/>
            <a:pathLst>
              <a:path w="2249" h="899">
                <a:moveTo>
                  <a:pt x="0" y="886"/>
                </a:moveTo>
                <a:lnTo>
                  <a:pt x="2217" y="0"/>
                </a:lnTo>
                <a:lnTo>
                  <a:pt x="2248" y="0"/>
                </a:lnTo>
                <a:lnTo>
                  <a:pt x="0" y="898"/>
                </a:lnTo>
                <a:lnTo>
                  <a:pt x="0" y="886"/>
                </a:lnTo>
                <a:close/>
              </a:path>
            </a:pathLst>
          </a:custGeom>
          <a:solidFill>
            <a:srgbClr val="FEC672"/>
          </a:solidFill>
          <a:ln>
            <a:noFill/>
          </a:ln>
        </p:spPr>
      </p:sp>
      <p:sp>
        <p:nvSpPr>
          <p:cNvPr id="4751" name="Freeform 223"/>
          <p:cNvSpPr/>
          <p:nvPr/>
        </p:nvSpPr>
        <p:spPr>
          <a:xfrm>
            <a:off x="1388160" y="612360"/>
            <a:ext cx="821160" cy="328320"/>
          </a:xfrm>
          <a:custGeom>
            <a:avLst/>
            <a:gdLst/>
            <a:ahLst/>
            <a:cxnLst/>
            <a:rect l="0" t="0" r="r" b="b"/>
            <a:pathLst>
              <a:path w="2281" h="912">
                <a:moveTo>
                  <a:pt x="0" y="898"/>
                </a:moveTo>
                <a:lnTo>
                  <a:pt x="2248" y="0"/>
                </a:lnTo>
                <a:lnTo>
                  <a:pt x="2280" y="0"/>
                </a:lnTo>
                <a:lnTo>
                  <a:pt x="0" y="911"/>
                </a:lnTo>
                <a:lnTo>
                  <a:pt x="0" y="898"/>
                </a:lnTo>
                <a:close/>
              </a:path>
            </a:pathLst>
          </a:custGeom>
          <a:solidFill>
            <a:srgbClr val="FEC773"/>
          </a:solidFill>
          <a:ln>
            <a:noFill/>
          </a:ln>
        </p:spPr>
      </p:sp>
      <p:sp>
        <p:nvSpPr>
          <p:cNvPr id="4752" name="Freeform 224"/>
          <p:cNvSpPr/>
          <p:nvPr/>
        </p:nvSpPr>
        <p:spPr>
          <a:xfrm>
            <a:off x="1388160" y="612360"/>
            <a:ext cx="832680" cy="333000"/>
          </a:xfrm>
          <a:custGeom>
            <a:avLst/>
            <a:gdLst/>
            <a:ahLst/>
            <a:cxnLst/>
            <a:rect l="0" t="0" r="r" b="b"/>
            <a:pathLst>
              <a:path w="2313" h="925">
                <a:moveTo>
                  <a:pt x="0" y="911"/>
                </a:moveTo>
                <a:lnTo>
                  <a:pt x="2280" y="0"/>
                </a:lnTo>
                <a:lnTo>
                  <a:pt x="2312" y="0"/>
                </a:lnTo>
                <a:lnTo>
                  <a:pt x="0" y="924"/>
                </a:lnTo>
                <a:lnTo>
                  <a:pt x="0" y="911"/>
                </a:lnTo>
                <a:close/>
              </a:path>
            </a:pathLst>
          </a:custGeom>
          <a:solidFill>
            <a:srgbClr val="FEC775"/>
          </a:solidFill>
          <a:ln>
            <a:noFill/>
          </a:ln>
        </p:spPr>
      </p:sp>
      <p:sp>
        <p:nvSpPr>
          <p:cNvPr id="4753" name="Freeform 225"/>
          <p:cNvSpPr/>
          <p:nvPr/>
        </p:nvSpPr>
        <p:spPr>
          <a:xfrm>
            <a:off x="1388160" y="612360"/>
            <a:ext cx="843840" cy="337320"/>
          </a:xfrm>
          <a:custGeom>
            <a:avLst/>
            <a:gdLst/>
            <a:ahLst/>
            <a:cxnLst/>
            <a:rect l="0" t="0" r="r" b="b"/>
            <a:pathLst>
              <a:path w="2344" h="937">
                <a:moveTo>
                  <a:pt x="0" y="924"/>
                </a:moveTo>
                <a:lnTo>
                  <a:pt x="2312" y="0"/>
                </a:lnTo>
                <a:lnTo>
                  <a:pt x="2343" y="0"/>
                </a:lnTo>
                <a:lnTo>
                  <a:pt x="0" y="936"/>
                </a:lnTo>
                <a:lnTo>
                  <a:pt x="0" y="924"/>
                </a:lnTo>
                <a:close/>
              </a:path>
            </a:pathLst>
          </a:custGeom>
          <a:solidFill>
            <a:srgbClr val="FEC776"/>
          </a:solidFill>
          <a:ln>
            <a:noFill/>
          </a:ln>
        </p:spPr>
      </p:sp>
      <p:sp>
        <p:nvSpPr>
          <p:cNvPr id="4754" name="Freeform 226"/>
          <p:cNvSpPr/>
          <p:nvPr/>
        </p:nvSpPr>
        <p:spPr>
          <a:xfrm>
            <a:off x="1388160" y="612360"/>
            <a:ext cx="855360" cy="342000"/>
          </a:xfrm>
          <a:custGeom>
            <a:avLst/>
            <a:gdLst/>
            <a:ahLst/>
            <a:cxnLst/>
            <a:rect l="0" t="0" r="r" b="b"/>
            <a:pathLst>
              <a:path w="2376" h="950">
                <a:moveTo>
                  <a:pt x="0" y="936"/>
                </a:moveTo>
                <a:lnTo>
                  <a:pt x="2343" y="0"/>
                </a:lnTo>
                <a:lnTo>
                  <a:pt x="2375" y="0"/>
                </a:lnTo>
                <a:lnTo>
                  <a:pt x="0" y="949"/>
                </a:lnTo>
                <a:lnTo>
                  <a:pt x="0" y="936"/>
                </a:lnTo>
                <a:close/>
              </a:path>
            </a:pathLst>
          </a:custGeom>
          <a:solidFill>
            <a:srgbClr val="FEC878"/>
          </a:solidFill>
          <a:ln>
            <a:noFill/>
          </a:ln>
        </p:spPr>
      </p:sp>
      <p:sp>
        <p:nvSpPr>
          <p:cNvPr id="4755" name="Freeform 227"/>
          <p:cNvSpPr/>
          <p:nvPr/>
        </p:nvSpPr>
        <p:spPr>
          <a:xfrm>
            <a:off x="1388160" y="612360"/>
            <a:ext cx="866880" cy="346320"/>
          </a:xfrm>
          <a:custGeom>
            <a:avLst/>
            <a:gdLst/>
            <a:ahLst/>
            <a:cxnLst/>
            <a:rect l="0" t="0" r="r" b="b"/>
            <a:pathLst>
              <a:path w="2408" h="962">
                <a:moveTo>
                  <a:pt x="0" y="949"/>
                </a:moveTo>
                <a:lnTo>
                  <a:pt x="2375" y="0"/>
                </a:lnTo>
                <a:lnTo>
                  <a:pt x="2407" y="0"/>
                </a:lnTo>
                <a:lnTo>
                  <a:pt x="0" y="961"/>
                </a:lnTo>
                <a:lnTo>
                  <a:pt x="0" y="949"/>
                </a:lnTo>
                <a:close/>
              </a:path>
            </a:pathLst>
          </a:custGeom>
          <a:solidFill>
            <a:srgbClr val="FEC879"/>
          </a:solidFill>
          <a:ln>
            <a:noFill/>
          </a:ln>
        </p:spPr>
      </p:sp>
      <p:sp>
        <p:nvSpPr>
          <p:cNvPr id="4756" name="Freeform 228"/>
          <p:cNvSpPr/>
          <p:nvPr/>
        </p:nvSpPr>
        <p:spPr>
          <a:xfrm>
            <a:off x="1388160" y="612360"/>
            <a:ext cx="878040" cy="351000"/>
          </a:xfrm>
          <a:custGeom>
            <a:avLst/>
            <a:gdLst/>
            <a:ahLst/>
            <a:cxnLst/>
            <a:rect l="0" t="0" r="r" b="b"/>
            <a:pathLst>
              <a:path w="2439" h="975">
                <a:moveTo>
                  <a:pt x="0" y="961"/>
                </a:moveTo>
                <a:lnTo>
                  <a:pt x="2407" y="0"/>
                </a:lnTo>
                <a:lnTo>
                  <a:pt x="2438" y="0"/>
                </a:lnTo>
                <a:lnTo>
                  <a:pt x="0" y="974"/>
                </a:lnTo>
                <a:lnTo>
                  <a:pt x="0" y="961"/>
                </a:lnTo>
                <a:close/>
              </a:path>
            </a:pathLst>
          </a:custGeom>
          <a:solidFill>
            <a:srgbClr val="FEC87A"/>
          </a:solidFill>
          <a:ln>
            <a:noFill/>
          </a:ln>
        </p:spPr>
      </p:sp>
      <p:sp>
        <p:nvSpPr>
          <p:cNvPr id="4757" name="Freeform 229"/>
          <p:cNvSpPr/>
          <p:nvPr/>
        </p:nvSpPr>
        <p:spPr>
          <a:xfrm>
            <a:off x="1388160" y="612360"/>
            <a:ext cx="889560" cy="355680"/>
          </a:xfrm>
          <a:custGeom>
            <a:avLst/>
            <a:gdLst/>
            <a:ahLst/>
            <a:cxnLst/>
            <a:rect l="0" t="0" r="r" b="b"/>
            <a:pathLst>
              <a:path w="2471" h="988">
                <a:moveTo>
                  <a:pt x="0" y="974"/>
                </a:moveTo>
                <a:lnTo>
                  <a:pt x="2438" y="0"/>
                </a:lnTo>
                <a:lnTo>
                  <a:pt x="2470" y="0"/>
                </a:lnTo>
                <a:lnTo>
                  <a:pt x="0" y="987"/>
                </a:lnTo>
                <a:lnTo>
                  <a:pt x="0" y="974"/>
                </a:lnTo>
                <a:close/>
              </a:path>
            </a:pathLst>
          </a:custGeom>
          <a:solidFill>
            <a:srgbClr val="FEC97B"/>
          </a:solidFill>
          <a:ln>
            <a:noFill/>
          </a:ln>
        </p:spPr>
      </p:sp>
      <p:sp>
        <p:nvSpPr>
          <p:cNvPr id="4758" name="Freeform 230"/>
          <p:cNvSpPr/>
          <p:nvPr/>
        </p:nvSpPr>
        <p:spPr>
          <a:xfrm>
            <a:off x="1388160" y="612360"/>
            <a:ext cx="901080" cy="360000"/>
          </a:xfrm>
          <a:custGeom>
            <a:avLst/>
            <a:gdLst/>
            <a:ahLst/>
            <a:cxnLst/>
            <a:rect l="0" t="0" r="r" b="b"/>
            <a:pathLst>
              <a:path w="2503" h="1000">
                <a:moveTo>
                  <a:pt x="0" y="987"/>
                </a:moveTo>
                <a:lnTo>
                  <a:pt x="2470" y="0"/>
                </a:lnTo>
                <a:lnTo>
                  <a:pt x="2502" y="0"/>
                </a:lnTo>
                <a:lnTo>
                  <a:pt x="0" y="999"/>
                </a:lnTo>
                <a:lnTo>
                  <a:pt x="0" y="987"/>
                </a:lnTo>
                <a:close/>
              </a:path>
            </a:pathLst>
          </a:custGeom>
          <a:solidFill>
            <a:srgbClr val="FEC97D"/>
          </a:solidFill>
          <a:ln>
            <a:noFill/>
          </a:ln>
        </p:spPr>
      </p:sp>
      <p:sp>
        <p:nvSpPr>
          <p:cNvPr id="4759" name="Freeform 231"/>
          <p:cNvSpPr/>
          <p:nvPr/>
        </p:nvSpPr>
        <p:spPr>
          <a:xfrm>
            <a:off x="1388160" y="612360"/>
            <a:ext cx="912240" cy="364680"/>
          </a:xfrm>
          <a:custGeom>
            <a:avLst/>
            <a:gdLst/>
            <a:ahLst/>
            <a:cxnLst/>
            <a:rect l="0" t="0" r="r" b="b"/>
            <a:pathLst>
              <a:path w="2534" h="1013">
                <a:moveTo>
                  <a:pt x="0" y="999"/>
                </a:moveTo>
                <a:lnTo>
                  <a:pt x="2502" y="0"/>
                </a:lnTo>
                <a:lnTo>
                  <a:pt x="2533" y="0"/>
                </a:lnTo>
                <a:lnTo>
                  <a:pt x="0" y="1012"/>
                </a:lnTo>
                <a:lnTo>
                  <a:pt x="0" y="999"/>
                </a:lnTo>
                <a:close/>
              </a:path>
            </a:pathLst>
          </a:custGeom>
          <a:solidFill>
            <a:srgbClr val="FEC97E"/>
          </a:solidFill>
          <a:ln>
            <a:noFill/>
          </a:ln>
        </p:spPr>
      </p:sp>
      <p:sp>
        <p:nvSpPr>
          <p:cNvPr id="4760" name="Freeform 232"/>
          <p:cNvSpPr/>
          <p:nvPr/>
        </p:nvSpPr>
        <p:spPr>
          <a:xfrm>
            <a:off x="1388160" y="612360"/>
            <a:ext cx="923760" cy="369360"/>
          </a:xfrm>
          <a:custGeom>
            <a:avLst/>
            <a:gdLst/>
            <a:ahLst/>
            <a:cxnLst/>
            <a:rect l="0" t="0" r="r" b="b"/>
            <a:pathLst>
              <a:path w="2566" h="1026">
                <a:moveTo>
                  <a:pt x="0" y="1012"/>
                </a:moveTo>
                <a:lnTo>
                  <a:pt x="2532" y="0"/>
                </a:lnTo>
                <a:lnTo>
                  <a:pt x="2565" y="0"/>
                </a:lnTo>
                <a:lnTo>
                  <a:pt x="0" y="1025"/>
                </a:lnTo>
                <a:lnTo>
                  <a:pt x="0" y="1012"/>
                </a:lnTo>
                <a:close/>
              </a:path>
            </a:pathLst>
          </a:custGeom>
          <a:solidFill>
            <a:srgbClr val="FECA80"/>
          </a:solidFill>
          <a:ln>
            <a:noFill/>
          </a:ln>
        </p:spPr>
      </p:sp>
      <p:sp>
        <p:nvSpPr>
          <p:cNvPr id="4761" name="Freeform 233"/>
          <p:cNvSpPr/>
          <p:nvPr/>
        </p:nvSpPr>
        <p:spPr>
          <a:xfrm>
            <a:off x="1388160" y="612360"/>
            <a:ext cx="934920" cy="373680"/>
          </a:xfrm>
          <a:custGeom>
            <a:avLst/>
            <a:gdLst/>
            <a:ahLst/>
            <a:cxnLst/>
            <a:rect l="0" t="0" r="r" b="b"/>
            <a:pathLst>
              <a:path w="2597" h="1038">
                <a:moveTo>
                  <a:pt x="0" y="1025"/>
                </a:moveTo>
                <a:lnTo>
                  <a:pt x="2565" y="0"/>
                </a:lnTo>
                <a:lnTo>
                  <a:pt x="2596" y="0"/>
                </a:lnTo>
                <a:lnTo>
                  <a:pt x="0" y="1037"/>
                </a:lnTo>
                <a:lnTo>
                  <a:pt x="0" y="1025"/>
                </a:lnTo>
                <a:close/>
              </a:path>
            </a:pathLst>
          </a:custGeom>
          <a:solidFill>
            <a:srgbClr val="FECA81"/>
          </a:solidFill>
          <a:ln>
            <a:noFill/>
          </a:ln>
        </p:spPr>
      </p:sp>
      <p:sp>
        <p:nvSpPr>
          <p:cNvPr id="4762" name="Freeform 234"/>
          <p:cNvSpPr/>
          <p:nvPr/>
        </p:nvSpPr>
        <p:spPr>
          <a:xfrm>
            <a:off x="1388160" y="612360"/>
            <a:ext cx="946440" cy="378360"/>
          </a:xfrm>
          <a:custGeom>
            <a:avLst/>
            <a:gdLst/>
            <a:ahLst/>
            <a:cxnLst/>
            <a:rect l="0" t="0" r="r" b="b"/>
            <a:pathLst>
              <a:path w="2629" h="1051">
                <a:moveTo>
                  <a:pt x="0" y="1037"/>
                </a:moveTo>
                <a:lnTo>
                  <a:pt x="2596" y="0"/>
                </a:lnTo>
                <a:lnTo>
                  <a:pt x="2628" y="0"/>
                </a:lnTo>
                <a:lnTo>
                  <a:pt x="0" y="1050"/>
                </a:lnTo>
                <a:lnTo>
                  <a:pt x="0" y="1037"/>
                </a:lnTo>
                <a:close/>
              </a:path>
            </a:pathLst>
          </a:custGeom>
          <a:solidFill>
            <a:srgbClr val="FECB82"/>
          </a:solidFill>
          <a:ln>
            <a:noFill/>
          </a:ln>
        </p:spPr>
      </p:sp>
      <p:sp>
        <p:nvSpPr>
          <p:cNvPr id="4763" name="Freeform 235"/>
          <p:cNvSpPr/>
          <p:nvPr/>
        </p:nvSpPr>
        <p:spPr>
          <a:xfrm>
            <a:off x="1388160" y="612360"/>
            <a:ext cx="957960" cy="383040"/>
          </a:xfrm>
          <a:custGeom>
            <a:avLst/>
            <a:gdLst/>
            <a:ahLst/>
            <a:cxnLst/>
            <a:rect l="0" t="0" r="r" b="b"/>
            <a:pathLst>
              <a:path w="2661" h="1064">
                <a:moveTo>
                  <a:pt x="0" y="1050"/>
                </a:moveTo>
                <a:lnTo>
                  <a:pt x="2628" y="0"/>
                </a:lnTo>
                <a:lnTo>
                  <a:pt x="2660" y="0"/>
                </a:lnTo>
                <a:lnTo>
                  <a:pt x="0" y="1063"/>
                </a:lnTo>
                <a:lnTo>
                  <a:pt x="0" y="1050"/>
                </a:lnTo>
                <a:close/>
              </a:path>
            </a:pathLst>
          </a:custGeom>
          <a:solidFill>
            <a:srgbClr val="FECB83"/>
          </a:solidFill>
          <a:ln>
            <a:noFill/>
          </a:ln>
        </p:spPr>
      </p:sp>
      <p:sp>
        <p:nvSpPr>
          <p:cNvPr id="4764" name="Freeform 236"/>
          <p:cNvSpPr/>
          <p:nvPr/>
        </p:nvSpPr>
        <p:spPr>
          <a:xfrm>
            <a:off x="1388160" y="612360"/>
            <a:ext cx="969120" cy="387360"/>
          </a:xfrm>
          <a:custGeom>
            <a:avLst/>
            <a:gdLst/>
            <a:ahLst/>
            <a:cxnLst/>
            <a:rect l="0" t="0" r="r" b="b"/>
            <a:pathLst>
              <a:path w="2692" h="1076">
                <a:moveTo>
                  <a:pt x="0" y="1063"/>
                </a:moveTo>
                <a:lnTo>
                  <a:pt x="2660" y="0"/>
                </a:lnTo>
                <a:lnTo>
                  <a:pt x="2691" y="0"/>
                </a:lnTo>
                <a:lnTo>
                  <a:pt x="0" y="1075"/>
                </a:lnTo>
                <a:lnTo>
                  <a:pt x="0" y="1063"/>
                </a:lnTo>
                <a:close/>
              </a:path>
            </a:pathLst>
          </a:custGeom>
          <a:solidFill>
            <a:srgbClr val="FECB85"/>
          </a:solidFill>
          <a:ln>
            <a:noFill/>
          </a:ln>
        </p:spPr>
      </p:sp>
      <p:sp>
        <p:nvSpPr>
          <p:cNvPr id="4765" name="Freeform 237"/>
          <p:cNvSpPr/>
          <p:nvPr/>
        </p:nvSpPr>
        <p:spPr>
          <a:xfrm>
            <a:off x="1388160" y="612360"/>
            <a:ext cx="980640" cy="392040"/>
          </a:xfrm>
          <a:custGeom>
            <a:avLst/>
            <a:gdLst/>
            <a:ahLst/>
            <a:cxnLst/>
            <a:rect l="0" t="0" r="r" b="b"/>
            <a:pathLst>
              <a:path w="2724" h="1089">
                <a:moveTo>
                  <a:pt x="0" y="1075"/>
                </a:moveTo>
                <a:lnTo>
                  <a:pt x="2691" y="0"/>
                </a:lnTo>
                <a:lnTo>
                  <a:pt x="2723" y="0"/>
                </a:lnTo>
                <a:lnTo>
                  <a:pt x="0" y="1088"/>
                </a:lnTo>
                <a:lnTo>
                  <a:pt x="0" y="1075"/>
                </a:lnTo>
                <a:close/>
              </a:path>
            </a:pathLst>
          </a:custGeom>
          <a:solidFill>
            <a:srgbClr val="FECC86"/>
          </a:solidFill>
          <a:ln>
            <a:noFill/>
          </a:ln>
        </p:spPr>
      </p:sp>
      <p:sp>
        <p:nvSpPr>
          <p:cNvPr id="4766" name="Freeform 238"/>
          <p:cNvSpPr/>
          <p:nvPr/>
        </p:nvSpPr>
        <p:spPr>
          <a:xfrm>
            <a:off x="1388160" y="612360"/>
            <a:ext cx="992160" cy="396360"/>
          </a:xfrm>
          <a:custGeom>
            <a:avLst/>
            <a:gdLst/>
            <a:ahLst/>
            <a:cxnLst/>
            <a:rect l="0" t="0" r="r" b="b"/>
            <a:pathLst>
              <a:path w="2756" h="1101">
                <a:moveTo>
                  <a:pt x="0" y="1088"/>
                </a:moveTo>
                <a:lnTo>
                  <a:pt x="2723" y="0"/>
                </a:lnTo>
                <a:lnTo>
                  <a:pt x="2755" y="0"/>
                </a:lnTo>
                <a:lnTo>
                  <a:pt x="0" y="1100"/>
                </a:lnTo>
                <a:lnTo>
                  <a:pt x="0" y="1088"/>
                </a:lnTo>
                <a:close/>
              </a:path>
            </a:pathLst>
          </a:custGeom>
          <a:solidFill>
            <a:srgbClr val="FECC87"/>
          </a:solidFill>
          <a:ln>
            <a:noFill/>
          </a:ln>
        </p:spPr>
      </p:sp>
      <p:sp>
        <p:nvSpPr>
          <p:cNvPr id="4767" name="Freeform 239"/>
          <p:cNvSpPr/>
          <p:nvPr/>
        </p:nvSpPr>
        <p:spPr>
          <a:xfrm>
            <a:off x="1388160" y="612360"/>
            <a:ext cx="1003320" cy="401040"/>
          </a:xfrm>
          <a:custGeom>
            <a:avLst/>
            <a:gdLst/>
            <a:ahLst/>
            <a:cxnLst/>
            <a:rect l="0" t="0" r="r" b="b"/>
            <a:pathLst>
              <a:path w="2787" h="1114">
                <a:moveTo>
                  <a:pt x="0" y="1100"/>
                </a:moveTo>
                <a:lnTo>
                  <a:pt x="2755" y="0"/>
                </a:lnTo>
                <a:lnTo>
                  <a:pt x="2786" y="0"/>
                </a:lnTo>
                <a:lnTo>
                  <a:pt x="0" y="1113"/>
                </a:lnTo>
                <a:lnTo>
                  <a:pt x="0" y="1100"/>
                </a:lnTo>
                <a:close/>
              </a:path>
            </a:pathLst>
          </a:custGeom>
          <a:solidFill>
            <a:srgbClr val="FECD89"/>
          </a:solidFill>
          <a:ln>
            <a:noFill/>
          </a:ln>
        </p:spPr>
      </p:sp>
      <p:sp>
        <p:nvSpPr>
          <p:cNvPr id="4768" name="Freeform 240"/>
          <p:cNvSpPr/>
          <p:nvPr/>
        </p:nvSpPr>
        <p:spPr>
          <a:xfrm>
            <a:off x="1388160" y="612360"/>
            <a:ext cx="1014840" cy="405720"/>
          </a:xfrm>
          <a:custGeom>
            <a:avLst/>
            <a:gdLst/>
            <a:ahLst/>
            <a:cxnLst/>
            <a:rect l="0" t="0" r="r" b="b"/>
            <a:pathLst>
              <a:path w="2819" h="1127">
                <a:moveTo>
                  <a:pt x="0" y="1113"/>
                </a:moveTo>
                <a:lnTo>
                  <a:pt x="2786" y="0"/>
                </a:lnTo>
                <a:lnTo>
                  <a:pt x="2818" y="0"/>
                </a:lnTo>
                <a:lnTo>
                  <a:pt x="0" y="1126"/>
                </a:lnTo>
                <a:lnTo>
                  <a:pt x="0" y="1113"/>
                </a:lnTo>
                <a:close/>
              </a:path>
            </a:pathLst>
          </a:custGeom>
          <a:solidFill>
            <a:srgbClr val="FECD8A"/>
          </a:solidFill>
          <a:ln>
            <a:noFill/>
          </a:ln>
        </p:spPr>
      </p:sp>
      <p:sp>
        <p:nvSpPr>
          <p:cNvPr id="4769" name="Freeform 241"/>
          <p:cNvSpPr/>
          <p:nvPr/>
        </p:nvSpPr>
        <p:spPr>
          <a:xfrm>
            <a:off x="1388160" y="612360"/>
            <a:ext cx="1026360" cy="410040"/>
          </a:xfrm>
          <a:custGeom>
            <a:avLst/>
            <a:gdLst/>
            <a:ahLst/>
            <a:cxnLst/>
            <a:rect l="0" t="0" r="r" b="b"/>
            <a:pathLst>
              <a:path w="2851" h="1139">
                <a:moveTo>
                  <a:pt x="0" y="1126"/>
                </a:moveTo>
                <a:lnTo>
                  <a:pt x="2818" y="0"/>
                </a:lnTo>
                <a:lnTo>
                  <a:pt x="2850" y="0"/>
                </a:lnTo>
                <a:lnTo>
                  <a:pt x="0" y="1138"/>
                </a:lnTo>
                <a:lnTo>
                  <a:pt x="0" y="1126"/>
                </a:lnTo>
                <a:close/>
              </a:path>
            </a:pathLst>
          </a:custGeom>
          <a:solidFill>
            <a:srgbClr val="FECD8B"/>
          </a:solidFill>
          <a:ln>
            <a:noFill/>
          </a:ln>
        </p:spPr>
      </p:sp>
      <p:sp>
        <p:nvSpPr>
          <p:cNvPr id="4770" name="Freeform 242"/>
          <p:cNvSpPr/>
          <p:nvPr/>
        </p:nvSpPr>
        <p:spPr>
          <a:xfrm>
            <a:off x="1388160" y="612360"/>
            <a:ext cx="1037520" cy="414720"/>
          </a:xfrm>
          <a:custGeom>
            <a:avLst/>
            <a:gdLst/>
            <a:ahLst/>
            <a:cxnLst/>
            <a:rect l="0" t="0" r="r" b="b"/>
            <a:pathLst>
              <a:path w="2882" h="1152">
                <a:moveTo>
                  <a:pt x="0" y="1138"/>
                </a:moveTo>
                <a:lnTo>
                  <a:pt x="2850" y="0"/>
                </a:lnTo>
                <a:lnTo>
                  <a:pt x="2881" y="0"/>
                </a:lnTo>
                <a:lnTo>
                  <a:pt x="0" y="1151"/>
                </a:lnTo>
                <a:lnTo>
                  <a:pt x="0" y="1138"/>
                </a:lnTo>
                <a:close/>
              </a:path>
            </a:pathLst>
          </a:custGeom>
          <a:solidFill>
            <a:srgbClr val="FECE8D"/>
          </a:solidFill>
          <a:ln>
            <a:noFill/>
          </a:ln>
        </p:spPr>
      </p:sp>
      <p:sp>
        <p:nvSpPr>
          <p:cNvPr id="4771" name="Freeform 243"/>
          <p:cNvSpPr/>
          <p:nvPr/>
        </p:nvSpPr>
        <p:spPr>
          <a:xfrm>
            <a:off x="1388160" y="612360"/>
            <a:ext cx="1049040" cy="419400"/>
          </a:xfrm>
          <a:custGeom>
            <a:avLst/>
            <a:gdLst/>
            <a:ahLst/>
            <a:cxnLst/>
            <a:rect l="0" t="0" r="r" b="b"/>
            <a:pathLst>
              <a:path w="2914" h="1165">
                <a:moveTo>
                  <a:pt x="0" y="1151"/>
                </a:moveTo>
                <a:lnTo>
                  <a:pt x="2881" y="0"/>
                </a:lnTo>
                <a:lnTo>
                  <a:pt x="2913" y="0"/>
                </a:lnTo>
                <a:lnTo>
                  <a:pt x="0" y="1164"/>
                </a:lnTo>
                <a:lnTo>
                  <a:pt x="0" y="1151"/>
                </a:lnTo>
                <a:close/>
              </a:path>
            </a:pathLst>
          </a:custGeom>
          <a:solidFill>
            <a:srgbClr val="FECE8E"/>
          </a:solidFill>
          <a:ln>
            <a:noFill/>
          </a:ln>
        </p:spPr>
      </p:sp>
      <p:sp>
        <p:nvSpPr>
          <p:cNvPr id="4772" name="Freeform 244"/>
          <p:cNvSpPr/>
          <p:nvPr/>
        </p:nvSpPr>
        <p:spPr>
          <a:xfrm>
            <a:off x="1388160" y="612360"/>
            <a:ext cx="1060560" cy="423720"/>
          </a:xfrm>
          <a:custGeom>
            <a:avLst/>
            <a:gdLst/>
            <a:ahLst/>
            <a:cxnLst/>
            <a:rect l="0" t="0" r="r" b="b"/>
            <a:pathLst>
              <a:path w="2946" h="1177">
                <a:moveTo>
                  <a:pt x="0" y="1164"/>
                </a:moveTo>
                <a:lnTo>
                  <a:pt x="2913" y="0"/>
                </a:lnTo>
                <a:lnTo>
                  <a:pt x="2945" y="0"/>
                </a:lnTo>
                <a:lnTo>
                  <a:pt x="0" y="1176"/>
                </a:lnTo>
                <a:lnTo>
                  <a:pt x="0" y="1164"/>
                </a:lnTo>
                <a:close/>
              </a:path>
            </a:pathLst>
          </a:custGeom>
          <a:solidFill>
            <a:srgbClr val="FECF8F"/>
          </a:solidFill>
          <a:ln>
            <a:noFill/>
          </a:ln>
        </p:spPr>
      </p:sp>
      <p:sp>
        <p:nvSpPr>
          <p:cNvPr id="4773" name="Freeform 245"/>
          <p:cNvSpPr/>
          <p:nvPr/>
        </p:nvSpPr>
        <p:spPr>
          <a:xfrm>
            <a:off x="1388160" y="612360"/>
            <a:ext cx="1071720" cy="428400"/>
          </a:xfrm>
          <a:custGeom>
            <a:avLst/>
            <a:gdLst/>
            <a:ahLst/>
            <a:cxnLst/>
            <a:rect l="0" t="0" r="r" b="b"/>
            <a:pathLst>
              <a:path w="2977" h="1190">
                <a:moveTo>
                  <a:pt x="0" y="1176"/>
                </a:moveTo>
                <a:lnTo>
                  <a:pt x="2945" y="0"/>
                </a:lnTo>
                <a:lnTo>
                  <a:pt x="2976" y="0"/>
                </a:lnTo>
                <a:lnTo>
                  <a:pt x="0" y="1189"/>
                </a:lnTo>
                <a:lnTo>
                  <a:pt x="0" y="1176"/>
                </a:lnTo>
                <a:close/>
              </a:path>
            </a:pathLst>
          </a:custGeom>
          <a:solidFill>
            <a:srgbClr val="FECF90"/>
          </a:solidFill>
          <a:ln>
            <a:noFill/>
          </a:ln>
        </p:spPr>
      </p:sp>
      <p:sp>
        <p:nvSpPr>
          <p:cNvPr id="4774" name="Freeform 246"/>
          <p:cNvSpPr/>
          <p:nvPr/>
        </p:nvSpPr>
        <p:spPr>
          <a:xfrm>
            <a:off x="1388160" y="612360"/>
            <a:ext cx="1083240" cy="432720"/>
          </a:xfrm>
          <a:custGeom>
            <a:avLst/>
            <a:gdLst/>
            <a:ahLst/>
            <a:cxnLst/>
            <a:rect l="0" t="0" r="r" b="b"/>
            <a:pathLst>
              <a:path w="3009" h="1202">
                <a:moveTo>
                  <a:pt x="0" y="1189"/>
                </a:moveTo>
                <a:lnTo>
                  <a:pt x="2976" y="0"/>
                </a:lnTo>
                <a:lnTo>
                  <a:pt x="3008" y="0"/>
                </a:lnTo>
                <a:lnTo>
                  <a:pt x="0" y="1201"/>
                </a:lnTo>
                <a:lnTo>
                  <a:pt x="0" y="1189"/>
                </a:lnTo>
                <a:close/>
              </a:path>
            </a:pathLst>
          </a:custGeom>
          <a:solidFill>
            <a:srgbClr val="FED092"/>
          </a:solidFill>
          <a:ln>
            <a:noFill/>
          </a:ln>
        </p:spPr>
      </p:sp>
      <p:sp>
        <p:nvSpPr>
          <p:cNvPr id="4775" name="Freeform 247"/>
          <p:cNvSpPr/>
          <p:nvPr/>
        </p:nvSpPr>
        <p:spPr>
          <a:xfrm>
            <a:off x="1388160" y="612360"/>
            <a:ext cx="1094760" cy="437400"/>
          </a:xfrm>
          <a:custGeom>
            <a:avLst/>
            <a:gdLst/>
            <a:ahLst/>
            <a:cxnLst/>
            <a:rect l="0" t="0" r="r" b="b"/>
            <a:pathLst>
              <a:path w="3041" h="1215">
                <a:moveTo>
                  <a:pt x="0" y="1201"/>
                </a:moveTo>
                <a:lnTo>
                  <a:pt x="3008" y="0"/>
                </a:lnTo>
                <a:lnTo>
                  <a:pt x="3040" y="0"/>
                </a:lnTo>
                <a:lnTo>
                  <a:pt x="0" y="1214"/>
                </a:lnTo>
                <a:lnTo>
                  <a:pt x="0" y="1201"/>
                </a:lnTo>
                <a:close/>
              </a:path>
            </a:pathLst>
          </a:custGeom>
          <a:solidFill>
            <a:srgbClr val="FED093"/>
          </a:solidFill>
          <a:ln>
            <a:noFill/>
          </a:ln>
        </p:spPr>
      </p:sp>
      <p:sp>
        <p:nvSpPr>
          <p:cNvPr id="4776" name="Freeform 248"/>
          <p:cNvSpPr/>
          <p:nvPr/>
        </p:nvSpPr>
        <p:spPr>
          <a:xfrm>
            <a:off x="1388160" y="612360"/>
            <a:ext cx="1105920" cy="442080"/>
          </a:xfrm>
          <a:custGeom>
            <a:avLst/>
            <a:gdLst/>
            <a:ahLst/>
            <a:cxnLst/>
            <a:rect l="0" t="0" r="r" b="b"/>
            <a:pathLst>
              <a:path w="3072" h="1228">
                <a:moveTo>
                  <a:pt x="0" y="1214"/>
                </a:moveTo>
                <a:lnTo>
                  <a:pt x="3040" y="0"/>
                </a:lnTo>
                <a:lnTo>
                  <a:pt x="3071" y="0"/>
                </a:lnTo>
                <a:lnTo>
                  <a:pt x="0" y="1227"/>
                </a:lnTo>
                <a:lnTo>
                  <a:pt x="0" y="1214"/>
                </a:lnTo>
                <a:close/>
              </a:path>
            </a:pathLst>
          </a:custGeom>
          <a:solidFill>
            <a:srgbClr val="FED194"/>
          </a:solidFill>
          <a:ln>
            <a:noFill/>
          </a:ln>
        </p:spPr>
      </p:sp>
      <p:sp>
        <p:nvSpPr>
          <p:cNvPr id="4777" name="Freeform 249"/>
          <p:cNvSpPr/>
          <p:nvPr/>
        </p:nvSpPr>
        <p:spPr>
          <a:xfrm>
            <a:off x="1388160" y="612360"/>
            <a:ext cx="1117440" cy="446400"/>
          </a:xfrm>
          <a:custGeom>
            <a:avLst/>
            <a:gdLst/>
            <a:ahLst/>
            <a:cxnLst/>
            <a:rect l="0" t="0" r="r" b="b"/>
            <a:pathLst>
              <a:path w="3104" h="1240">
                <a:moveTo>
                  <a:pt x="0" y="1227"/>
                </a:moveTo>
                <a:lnTo>
                  <a:pt x="3071" y="0"/>
                </a:lnTo>
                <a:lnTo>
                  <a:pt x="3103" y="0"/>
                </a:lnTo>
                <a:lnTo>
                  <a:pt x="0" y="1239"/>
                </a:lnTo>
                <a:lnTo>
                  <a:pt x="0" y="1227"/>
                </a:lnTo>
                <a:close/>
              </a:path>
            </a:pathLst>
          </a:custGeom>
          <a:solidFill>
            <a:srgbClr val="FED196"/>
          </a:solidFill>
          <a:ln>
            <a:noFill/>
          </a:ln>
        </p:spPr>
      </p:sp>
      <p:sp>
        <p:nvSpPr>
          <p:cNvPr id="4778" name="Freeform 250"/>
          <p:cNvSpPr/>
          <p:nvPr/>
        </p:nvSpPr>
        <p:spPr>
          <a:xfrm>
            <a:off x="1388160" y="612360"/>
            <a:ext cx="1128960" cy="451080"/>
          </a:xfrm>
          <a:custGeom>
            <a:avLst/>
            <a:gdLst/>
            <a:ahLst/>
            <a:cxnLst/>
            <a:rect l="0" t="0" r="r" b="b"/>
            <a:pathLst>
              <a:path w="3136" h="1253">
                <a:moveTo>
                  <a:pt x="0" y="1239"/>
                </a:moveTo>
                <a:lnTo>
                  <a:pt x="3103" y="0"/>
                </a:lnTo>
                <a:lnTo>
                  <a:pt x="3135" y="0"/>
                </a:lnTo>
                <a:lnTo>
                  <a:pt x="0" y="1252"/>
                </a:lnTo>
                <a:lnTo>
                  <a:pt x="0" y="1239"/>
                </a:lnTo>
                <a:close/>
              </a:path>
            </a:pathLst>
          </a:custGeom>
          <a:solidFill>
            <a:srgbClr val="FED197"/>
          </a:solidFill>
          <a:ln>
            <a:noFill/>
          </a:ln>
        </p:spPr>
      </p:sp>
      <p:sp>
        <p:nvSpPr>
          <p:cNvPr id="4779" name="Freeform 251"/>
          <p:cNvSpPr/>
          <p:nvPr/>
        </p:nvSpPr>
        <p:spPr>
          <a:xfrm>
            <a:off x="1388160" y="612360"/>
            <a:ext cx="1140120" cy="455760"/>
          </a:xfrm>
          <a:custGeom>
            <a:avLst/>
            <a:gdLst/>
            <a:ahLst/>
            <a:cxnLst/>
            <a:rect l="0" t="0" r="r" b="b"/>
            <a:pathLst>
              <a:path w="3167" h="1266">
                <a:moveTo>
                  <a:pt x="0" y="1252"/>
                </a:moveTo>
                <a:lnTo>
                  <a:pt x="3135" y="0"/>
                </a:lnTo>
                <a:lnTo>
                  <a:pt x="3166" y="0"/>
                </a:lnTo>
                <a:lnTo>
                  <a:pt x="0" y="1265"/>
                </a:lnTo>
                <a:lnTo>
                  <a:pt x="0" y="1252"/>
                </a:lnTo>
                <a:close/>
              </a:path>
            </a:pathLst>
          </a:custGeom>
          <a:solidFill>
            <a:srgbClr val="FED298"/>
          </a:solidFill>
          <a:ln>
            <a:noFill/>
          </a:ln>
        </p:spPr>
      </p:sp>
      <p:sp>
        <p:nvSpPr>
          <p:cNvPr id="4780" name="Freeform 252"/>
          <p:cNvSpPr/>
          <p:nvPr/>
        </p:nvSpPr>
        <p:spPr>
          <a:xfrm>
            <a:off x="1388160" y="612360"/>
            <a:ext cx="1151640" cy="460080"/>
          </a:xfrm>
          <a:custGeom>
            <a:avLst/>
            <a:gdLst/>
            <a:ahLst/>
            <a:cxnLst/>
            <a:rect l="0" t="0" r="r" b="b"/>
            <a:pathLst>
              <a:path w="3199" h="1278">
                <a:moveTo>
                  <a:pt x="0" y="1265"/>
                </a:moveTo>
                <a:lnTo>
                  <a:pt x="3166" y="0"/>
                </a:lnTo>
                <a:lnTo>
                  <a:pt x="3198" y="0"/>
                </a:lnTo>
                <a:lnTo>
                  <a:pt x="0" y="1277"/>
                </a:lnTo>
                <a:lnTo>
                  <a:pt x="0" y="1265"/>
                </a:lnTo>
                <a:close/>
              </a:path>
            </a:pathLst>
          </a:custGeom>
          <a:solidFill>
            <a:srgbClr val="FED299"/>
          </a:solidFill>
          <a:ln>
            <a:noFill/>
          </a:ln>
        </p:spPr>
      </p:sp>
      <p:sp>
        <p:nvSpPr>
          <p:cNvPr id="4781" name="Freeform 253"/>
          <p:cNvSpPr/>
          <p:nvPr/>
        </p:nvSpPr>
        <p:spPr>
          <a:xfrm>
            <a:off x="1388160" y="612360"/>
            <a:ext cx="1162800" cy="464760"/>
          </a:xfrm>
          <a:custGeom>
            <a:avLst/>
            <a:gdLst/>
            <a:ahLst/>
            <a:cxnLst/>
            <a:rect l="0" t="0" r="r" b="b"/>
            <a:pathLst>
              <a:path w="3230" h="1291">
                <a:moveTo>
                  <a:pt x="0" y="1277"/>
                </a:moveTo>
                <a:lnTo>
                  <a:pt x="3198" y="0"/>
                </a:lnTo>
                <a:lnTo>
                  <a:pt x="3229" y="0"/>
                </a:lnTo>
                <a:lnTo>
                  <a:pt x="0" y="1290"/>
                </a:lnTo>
                <a:lnTo>
                  <a:pt x="0" y="1277"/>
                </a:lnTo>
                <a:close/>
              </a:path>
            </a:pathLst>
          </a:custGeom>
          <a:solidFill>
            <a:srgbClr val="FED39B"/>
          </a:solidFill>
          <a:ln>
            <a:noFill/>
          </a:ln>
        </p:spPr>
      </p:sp>
      <p:sp>
        <p:nvSpPr>
          <p:cNvPr id="4782" name="Freeform 254"/>
          <p:cNvSpPr/>
          <p:nvPr/>
        </p:nvSpPr>
        <p:spPr>
          <a:xfrm>
            <a:off x="1388160" y="612360"/>
            <a:ext cx="1174320" cy="469440"/>
          </a:xfrm>
          <a:custGeom>
            <a:avLst/>
            <a:gdLst/>
            <a:ahLst/>
            <a:cxnLst/>
            <a:rect l="0" t="0" r="r" b="b"/>
            <a:pathLst>
              <a:path w="3262" h="1304">
                <a:moveTo>
                  <a:pt x="0" y="1290"/>
                </a:moveTo>
                <a:lnTo>
                  <a:pt x="3229" y="0"/>
                </a:lnTo>
                <a:lnTo>
                  <a:pt x="3261" y="0"/>
                </a:lnTo>
                <a:lnTo>
                  <a:pt x="0" y="1303"/>
                </a:lnTo>
                <a:lnTo>
                  <a:pt x="0" y="1290"/>
                </a:lnTo>
                <a:close/>
              </a:path>
            </a:pathLst>
          </a:custGeom>
          <a:solidFill>
            <a:srgbClr val="FED39C"/>
          </a:solidFill>
          <a:ln>
            <a:noFill/>
          </a:ln>
        </p:spPr>
      </p:sp>
      <p:sp>
        <p:nvSpPr>
          <p:cNvPr id="4783" name="Freeform 255"/>
          <p:cNvSpPr/>
          <p:nvPr/>
        </p:nvSpPr>
        <p:spPr>
          <a:xfrm>
            <a:off x="1388160" y="612360"/>
            <a:ext cx="1185840" cy="473760"/>
          </a:xfrm>
          <a:custGeom>
            <a:avLst/>
            <a:gdLst/>
            <a:ahLst/>
            <a:cxnLst/>
            <a:rect l="0" t="0" r="r" b="b"/>
            <a:pathLst>
              <a:path w="3294" h="1316">
                <a:moveTo>
                  <a:pt x="0" y="1303"/>
                </a:moveTo>
                <a:lnTo>
                  <a:pt x="3261" y="0"/>
                </a:lnTo>
                <a:lnTo>
                  <a:pt x="3293" y="0"/>
                </a:lnTo>
                <a:lnTo>
                  <a:pt x="0" y="1315"/>
                </a:lnTo>
                <a:lnTo>
                  <a:pt x="0" y="1303"/>
                </a:lnTo>
                <a:close/>
              </a:path>
            </a:pathLst>
          </a:custGeom>
          <a:solidFill>
            <a:srgbClr val="FED49D"/>
          </a:solidFill>
          <a:ln>
            <a:noFill/>
          </a:ln>
        </p:spPr>
      </p:sp>
      <p:sp>
        <p:nvSpPr>
          <p:cNvPr id="4784" name="Freeform 256"/>
          <p:cNvSpPr/>
          <p:nvPr/>
        </p:nvSpPr>
        <p:spPr>
          <a:xfrm>
            <a:off x="1388160" y="612360"/>
            <a:ext cx="1197000" cy="478440"/>
          </a:xfrm>
          <a:custGeom>
            <a:avLst/>
            <a:gdLst/>
            <a:ahLst/>
            <a:cxnLst/>
            <a:rect l="0" t="0" r="r" b="b"/>
            <a:pathLst>
              <a:path w="3325" h="1329">
                <a:moveTo>
                  <a:pt x="0" y="1315"/>
                </a:moveTo>
                <a:lnTo>
                  <a:pt x="3293" y="0"/>
                </a:lnTo>
                <a:lnTo>
                  <a:pt x="3324" y="0"/>
                </a:lnTo>
                <a:lnTo>
                  <a:pt x="0" y="1328"/>
                </a:lnTo>
                <a:lnTo>
                  <a:pt x="0" y="1315"/>
                </a:lnTo>
                <a:close/>
              </a:path>
            </a:pathLst>
          </a:custGeom>
          <a:solidFill>
            <a:srgbClr val="FED49E"/>
          </a:solidFill>
          <a:ln>
            <a:noFill/>
          </a:ln>
        </p:spPr>
      </p:sp>
      <p:sp>
        <p:nvSpPr>
          <p:cNvPr id="4785" name="Freeform 257"/>
          <p:cNvSpPr/>
          <p:nvPr/>
        </p:nvSpPr>
        <p:spPr>
          <a:xfrm>
            <a:off x="1388160" y="612360"/>
            <a:ext cx="1208520" cy="482760"/>
          </a:xfrm>
          <a:custGeom>
            <a:avLst/>
            <a:gdLst/>
            <a:ahLst/>
            <a:cxnLst/>
            <a:rect l="0" t="0" r="r" b="b"/>
            <a:pathLst>
              <a:path w="3357" h="1341">
                <a:moveTo>
                  <a:pt x="0" y="1328"/>
                </a:moveTo>
                <a:lnTo>
                  <a:pt x="3324" y="0"/>
                </a:lnTo>
                <a:lnTo>
                  <a:pt x="3356" y="0"/>
                </a:lnTo>
                <a:lnTo>
                  <a:pt x="0" y="1340"/>
                </a:lnTo>
                <a:lnTo>
                  <a:pt x="0" y="1328"/>
                </a:lnTo>
                <a:close/>
              </a:path>
            </a:pathLst>
          </a:custGeom>
          <a:solidFill>
            <a:srgbClr val="FED5A0"/>
          </a:solidFill>
          <a:ln>
            <a:noFill/>
          </a:ln>
        </p:spPr>
      </p:sp>
      <p:sp>
        <p:nvSpPr>
          <p:cNvPr id="4786" name="Freeform 258"/>
          <p:cNvSpPr/>
          <p:nvPr/>
        </p:nvSpPr>
        <p:spPr>
          <a:xfrm>
            <a:off x="1388160" y="612360"/>
            <a:ext cx="1220040" cy="487440"/>
          </a:xfrm>
          <a:custGeom>
            <a:avLst/>
            <a:gdLst/>
            <a:ahLst/>
            <a:cxnLst/>
            <a:rect l="0" t="0" r="r" b="b"/>
            <a:pathLst>
              <a:path w="3389" h="1354">
                <a:moveTo>
                  <a:pt x="0" y="1340"/>
                </a:moveTo>
                <a:lnTo>
                  <a:pt x="3356" y="0"/>
                </a:lnTo>
                <a:lnTo>
                  <a:pt x="3388" y="0"/>
                </a:lnTo>
                <a:lnTo>
                  <a:pt x="0" y="1353"/>
                </a:lnTo>
                <a:lnTo>
                  <a:pt x="0" y="1340"/>
                </a:lnTo>
                <a:close/>
              </a:path>
            </a:pathLst>
          </a:custGeom>
          <a:solidFill>
            <a:srgbClr val="FED5A1"/>
          </a:solidFill>
          <a:ln>
            <a:noFill/>
          </a:ln>
        </p:spPr>
      </p:sp>
      <p:sp>
        <p:nvSpPr>
          <p:cNvPr id="4787" name="Freeform 259"/>
          <p:cNvSpPr/>
          <p:nvPr/>
        </p:nvSpPr>
        <p:spPr>
          <a:xfrm>
            <a:off x="1388160" y="612360"/>
            <a:ext cx="1231200" cy="492120"/>
          </a:xfrm>
          <a:custGeom>
            <a:avLst/>
            <a:gdLst/>
            <a:ahLst/>
            <a:cxnLst/>
            <a:rect l="0" t="0" r="r" b="b"/>
            <a:pathLst>
              <a:path w="3420" h="1367">
                <a:moveTo>
                  <a:pt x="0" y="1353"/>
                </a:moveTo>
                <a:lnTo>
                  <a:pt x="3388" y="0"/>
                </a:lnTo>
                <a:lnTo>
                  <a:pt x="3419" y="0"/>
                </a:lnTo>
                <a:lnTo>
                  <a:pt x="0" y="1366"/>
                </a:lnTo>
                <a:lnTo>
                  <a:pt x="0" y="1353"/>
                </a:lnTo>
                <a:close/>
              </a:path>
            </a:pathLst>
          </a:custGeom>
          <a:solidFill>
            <a:srgbClr val="FED5A2"/>
          </a:solidFill>
          <a:ln>
            <a:noFill/>
          </a:ln>
        </p:spPr>
      </p:sp>
      <p:sp>
        <p:nvSpPr>
          <p:cNvPr id="4788" name="Freeform 260"/>
          <p:cNvSpPr/>
          <p:nvPr/>
        </p:nvSpPr>
        <p:spPr>
          <a:xfrm>
            <a:off x="1388160" y="612360"/>
            <a:ext cx="1242720" cy="496440"/>
          </a:xfrm>
          <a:custGeom>
            <a:avLst/>
            <a:gdLst/>
            <a:ahLst/>
            <a:cxnLst/>
            <a:rect l="0" t="0" r="r" b="b"/>
            <a:pathLst>
              <a:path w="3452" h="1379">
                <a:moveTo>
                  <a:pt x="0" y="1366"/>
                </a:moveTo>
                <a:lnTo>
                  <a:pt x="3419" y="0"/>
                </a:lnTo>
                <a:lnTo>
                  <a:pt x="3451" y="0"/>
                </a:lnTo>
                <a:lnTo>
                  <a:pt x="0" y="1378"/>
                </a:lnTo>
                <a:lnTo>
                  <a:pt x="0" y="1366"/>
                </a:lnTo>
                <a:close/>
              </a:path>
            </a:pathLst>
          </a:custGeom>
          <a:solidFill>
            <a:srgbClr val="FED6A4"/>
          </a:solidFill>
          <a:ln>
            <a:noFill/>
          </a:ln>
        </p:spPr>
      </p:sp>
      <p:sp>
        <p:nvSpPr>
          <p:cNvPr id="4789" name="Freeform 261"/>
          <p:cNvSpPr/>
          <p:nvPr/>
        </p:nvSpPr>
        <p:spPr>
          <a:xfrm>
            <a:off x="1388160" y="612360"/>
            <a:ext cx="1254240" cy="501120"/>
          </a:xfrm>
          <a:custGeom>
            <a:avLst/>
            <a:gdLst/>
            <a:ahLst/>
            <a:cxnLst/>
            <a:rect l="0" t="0" r="r" b="b"/>
            <a:pathLst>
              <a:path w="3484" h="1392">
                <a:moveTo>
                  <a:pt x="0" y="1378"/>
                </a:moveTo>
                <a:lnTo>
                  <a:pt x="3451" y="0"/>
                </a:lnTo>
                <a:lnTo>
                  <a:pt x="3483" y="0"/>
                </a:lnTo>
                <a:lnTo>
                  <a:pt x="0" y="1391"/>
                </a:lnTo>
                <a:lnTo>
                  <a:pt x="0" y="1378"/>
                </a:lnTo>
                <a:close/>
              </a:path>
            </a:pathLst>
          </a:custGeom>
          <a:solidFill>
            <a:srgbClr val="FED6A5"/>
          </a:solidFill>
          <a:ln>
            <a:noFill/>
          </a:ln>
        </p:spPr>
      </p:sp>
      <p:sp>
        <p:nvSpPr>
          <p:cNvPr id="4790" name="Freeform 262"/>
          <p:cNvSpPr/>
          <p:nvPr/>
        </p:nvSpPr>
        <p:spPr>
          <a:xfrm>
            <a:off x="1388160" y="612360"/>
            <a:ext cx="1265400" cy="505800"/>
          </a:xfrm>
          <a:custGeom>
            <a:avLst/>
            <a:gdLst/>
            <a:ahLst/>
            <a:cxnLst/>
            <a:rect l="0" t="0" r="r" b="b"/>
            <a:pathLst>
              <a:path w="3515" h="1405">
                <a:moveTo>
                  <a:pt x="0" y="1391"/>
                </a:moveTo>
                <a:lnTo>
                  <a:pt x="3483" y="0"/>
                </a:lnTo>
                <a:lnTo>
                  <a:pt x="3514" y="0"/>
                </a:lnTo>
                <a:lnTo>
                  <a:pt x="0" y="1404"/>
                </a:lnTo>
                <a:lnTo>
                  <a:pt x="0" y="1391"/>
                </a:lnTo>
                <a:close/>
              </a:path>
            </a:pathLst>
          </a:custGeom>
          <a:solidFill>
            <a:srgbClr val="FED7A6"/>
          </a:solidFill>
          <a:ln>
            <a:noFill/>
          </a:ln>
        </p:spPr>
      </p:sp>
      <p:sp>
        <p:nvSpPr>
          <p:cNvPr id="4791" name="Freeform 263"/>
          <p:cNvSpPr/>
          <p:nvPr/>
        </p:nvSpPr>
        <p:spPr>
          <a:xfrm>
            <a:off x="1388160" y="612360"/>
            <a:ext cx="1276920" cy="510120"/>
          </a:xfrm>
          <a:custGeom>
            <a:avLst/>
            <a:gdLst/>
            <a:ahLst/>
            <a:cxnLst/>
            <a:rect l="0" t="0" r="r" b="b"/>
            <a:pathLst>
              <a:path w="3547" h="1417">
                <a:moveTo>
                  <a:pt x="0" y="1404"/>
                </a:moveTo>
                <a:lnTo>
                  <a:pt x="3514" y="0"/>
                </a:lnTo>
                <a:lnTo>
                  <a:pt x="3546" y="0"/>
                </a:lnTo>
                <a:lnTo>
                  <a:pt x="0" y="1416"/>
                </a:lnTo>
                <a:lnTo>
                  <a:pt x="0" y="1404"/>
                </a:lnTo>
                <a:close/>
              </a:path>
            </a:pathLst>
          </a:custGeom>
          <a:solidFill>
            <a:srgbClr val="FED7A7"/>
          </a:solidFill>
          <a:ln>
            <a:noFill/>
          </a:ln>
        </p:spPr>
      </p:sp>
      <p:sp>
        <p:nvSpPr>
          <p:cNvPr id="4792" name="Freeform 264"/>
          <p:cNvSpPr/>
          <p:nvPr/>
        </p:nvSpPr>
        <p:spPr>
          <a:xfrm>
            <a:off x="1388160" y="612360"/>
            <a:ext cx="1288440" cy="514800"/>
          </a:xfrm>
          <a:custGeom>
            <a:avLst/>
            <a:gdLst/>
            <a:ahLst/>
            <a:cxnLst/>
            <a:rect l="0" t="0" r="r" b="b"/>
            <a:pathLst>
              <a:path w="3579" h="1430">
                <a:moveTo>
                  <a:pt x="0" y="1416"/>
                </a:moveTo>
                <a:lnTo>
                  <a:pt x="3546" y="0"/>
                </a:lnTo>
                <a:lnTo>
                  <a:pt x="3578" y="0"/>
                </a:lnTo>
                <a:lnTo>
                  <a:pt x="0" y="1429"/>
                </a:lnTo>
                <a:lnTo>
                  <a:pt x="0" y="1416"/>
                </a:lnTo>
                <a:close/>
              </a:path>
            </a:pathLst>
          </a:custGeom>
          <a:solidFill>
            <a:srgbClr val="FED8A8"/>
          </a:solidFill>
          <a:ln>
            <a:noFill/>
          </a:ln>
        </p:spPr>
      </p:sp>
      <p:sp>
        <p:nvSpPr>
          <p:cNvPr id="4793" name="Freeform 265"/>
          <p:cNvSpPr/>
          <p:nvPr/>
        </p:nvSpPr>
        <p:spPr>
          <a:xfrm>
            <a:off x="1388160" y="612360"/>
            <a:ext cx="1299600" cy="519480"/>
          </a:xfrm>
          <a:custGeom>
            <a:avLst/>
            <a:gdLst/>
            <a:ahLst/>
            <a:cxnLst/>
            <a:rect l="0" t="0" r="r" b="b"/>
            <a:pathLst>
              <a:path w="3610" h="1443">
                <a:moveTo>
                  <a:pt x="0" y="1429"/>
                </a:moveTo>
                <a:lnTo>
                  <a:pt x="3578" y="0"/>
                </a:lnTo>
                <a:lnTo>
                  <a:pt x="3609" y="0"/>
                </a:lnTo>
                <a:lnTo>
                  <a:pt x="0" y="1442"/>
                </a:lnTo>
                <a:lnTo>
                  <a:pt x="0" y="1429"/>
                </a:lnTo>
                <a:close/>
              </a:path>
            </a:pathLst>
          </a:custGeom>
          <a:solidFill>
            <a:srgbClr val="FED8AA"/>
          </a:solidFill>
          <a:ln>
            <a:noFill/>
          </a:ln>
        </p:spPr>
      </p:sp>
      <p:sp>
        <p:nvSpPr>
          <p:cNvPr id="4794" name="Freeform 266"/>
          <p:cNvSpPr/>
          <p:nvPr/>
        </p:nvSpPr>
        <p:spPr>
          <a:xfrm>
            <a:off x="1388160" y="612360"/>
            <a:ext cx="1311120" cy="523800"/>
          </a:xfrm>
          <a:custGeom>
            <a:avLst/>
            <a:gdLst/>
            <a:ahLst/>
            <a:cxnLst/>
            <a:rect l="0" t="0" r="r" b="b"/>
            <a:pathLst>
              <a:path w="3642" h="1455">
                <a:moveTo>
                  <a:pt x="0" y="1442"/>
                </a:moveTo>
                <a:lnTo>
                  <a:pt x="3609" y="0"/>
                </a:lnTo>
                <a:lnTo>
                  <a:pt x="3641" y="0"/>
                </a:lnTo>
                <a:lnTo>
                  <a:pt x="0" y="1454"/>
                </a:lnTo>
                <a:lnTo>
                  <a:pt x="0" y="1442"/>
                </a:lnTo>
                <a:close/>
              </a:path>
            </a:pathLst>
          </a:custGeom>
          <a:solidFill>
            <a:srgbClr val="FED9AB"/>
          </a:solidFill>
          <a:ln>
            <a:noFill/>
          </a:ln>
        </p:spPr>
      </p:sp>
      <p:sp>
        <p:nvSpPr>
          <p:cNvPr id="4795" name="Freeform 267"/>
          <p:cNvSpPr/>
          <p:nvPr/>
        </p:nvSpPr>
        <p:spPr>
          <a:xfrm>
            <a:off x="1388160" y="612360"/>
            <a:ext cx="1322640" cy="528480"/>
          </a:xfrm>
          <a:custGeom>
            <a:avLst/>
            <a:gdLst/>
            <a:ahLst/>
            <a:cxnLst/>
            <a:rect l="0" t="0" r="r" b="b"/>
            <a:pathLst>
              <a:path w="3674" h="1468">
                <a:moveTo>
                  <a:pt x="0" y="1454"/>
                </a:moveTo>
                <a:lnTo>
                  <a:pt x="3641" y="0"/>
                </a:lnTo>
                <a:lnTo>
                  <a:pt x="3673" y="0"/>
                </a:lnTo>
                <a:lnTo>
                  <a:pt x="0" y="1467"/>
                </a:lnTo>
                <a:lnTo>
                  <a:pt x="0" y="1454"/>
                </a:lnTo>
                <a:close/>
              </a:path>
            </a:pathLst>
          </a:custGeom>
          <a:solidFill>
            <a:srgbClr val="FED9AC"/>
          </a:solidFill>
          <a:ln>
            <a:noFill/>
          </a:ln>
        </p:spPr>
      </p:sp>
      <p:sp>
        <p:nvSpPr>
          <p:cNvPr id="4796" name="Freeform 268"/>
          <p:cNvSpPr/>
          <p:nvPr/>
        </p:nvSpPr>
        <p:spPr>
          <a:xfrm>
            <a:off x="1388160" y="612360"/>
            <a:ext cx="1333800" cy="532800"/>
          </a:xfrm>
          <a:custGeom>
            <a:avLst/>
            <a:gdLst/>
            <a:ahLst/>
            <a:cxnLst/>
            <a:rect l="0" t="0" r="r" b="b"/>
            <a:pathLst>
              <a:path w="3705" h="1480">
                <a:moveTo>
                  <a:pt x="0" y="1467"/>
                </a:moveTo>
                <a:lnTo>
                  <a:pt x="3673" y="0"/>
                </a:lnTo>
                <a:lnTo>
                  <a:pt x="3704" y="0"/>
                </a:lnTo>
                <a:lnTo>
                  <a:pt x="0" y="1479"/>
                </a:lnTo>
                <a:lnTo>
                  <a:pt x="0" y="1467"/>
                </a:lnTo>
                <a:close/>
              </a:path>
            </a:pathLst>
          </a:custGeom>
          <a:solidFill>
            <a:srgbClr val="FEDAAD"/>
          </a:solidFill>
          <a:ln>
            <a:noFill/>
          </a:ln>
        </p:spPr>
      </p:sp>
      <p:sp>
        <p:nvSpPr>
          <p:cNvPr id="4797" name="Freeform 269"/>
          <p:cNvSpPr/>
          <p:nvPr/>
        </p:nvSpPr>
        <p:spPr>
          <a:xfrm>
            <a:off x="1388160" y="612360"/>
            <a:ext cx="1345320" cy="537480"/>
          </a:xfrm>
          <a:custGeom>
            <a:avLst/>
            <a:gdLst/>
            <a:ahLst/>
            <a:cxnLst/>
            <a:rect l="0" t="0" r="r" b="b"/>
            <a:pathLst>
              <a:path w="3737" h="1493">
                <a:moveTo>
                  <a:pt x="0" y="1479"/>
                </a:moveTo>
                <a:lnTo>
                  <a:pt x="3704" y="0"/>
                </a:lnTo>
                <a:lnTo>
                  <a:pt x="3736" y="0"/>
                </a:lnTo>
                <a:lnTo>
                  <a:pt x="0" y="1492"/>
                </a:lnTo>
                <a:lnTo>
                  <a:pt x="0" y="1479"/>
                </a:lnTo>
                <a:close/>
              </a:path>
            </a:pathLst>
          </a:custGeom>
          <a:solidFill>
            <a:srgbClr val="FEDAAE"/>
          </a:solidFill>
          <a:ln>
            <a:noFill/>
          </a:ln>
        </p:spPr>
      </p:sp>
      <p:sp>
        <p:nvSpPr>
          <p:cNvPr id="4798" name="Freeform 270"/>
          <p:cNvSpPr/>
          <p:nvPr/>
        </p:nvSpPr>
        <p:spPr>
          <a:xfrm>
            <a:off x="1388160" y="612360"/>
            <a:ext cx="1356840" cy="542160"/>
          </a:xfrm>
          <a:custGeom>
            <a:avLst/>
            <a:gdLst/>
            <a:ahLst/>
            <a:cxnLst/>
            <a:rect l="0" t="0" r="r" b="b"/>
            <a:pathLst>
              <a:path w="3769" h="1506">
                <a:moveTo>
                  <a:pt x="0" y="1492"/>
                </a:moveTo>
                <a:lnTo>
                  <a:pt x="3736" y="0"/>
                </a:lnTo>
                <a:lnTo>
                  <a:pt x="3768" y="0"/>
                </a:lnTo>
                <a:lnTo>
                  <a:pt x="0" y="1505"/>
                </a:lnTo>
                <a:lnTo>
                  <a:pt x="0" y="1492"/>
                </a:lnTo>
                <a:close/>
              </a:path>
            </a:pathLst>
          </a:custGeom>
          <a:solidFill>
            <a:srgbClr val="FEDAAF"/>
          </a:solidFill>
          <a:ln>
            <a:noFill/>
          </a:ln>
        </p:spPr>
      </p:sp>
      <p:sp>
        <p:nvSpPr>
          <p:cNvPr id="4799" name="Freeform 271"/>
          <p:cNvSpPr/>
          <p:nvPr/>
        </p:nvSpPr>
        <p:spPr>
          <a:xfrm>
            <a:off x="1388160" y="612360"/>
            <a:ext cx="1368000" cy="546480"/>
          </a:xfrm>
          <a:custGeom>
            <a:avLst/>
            <a:gdLst/>
            <a:ahLst/>
            <a:cxnLst/>
            <a:rect l="0" t="0" r="r" b="b"/>
            <a:pathLst>
              <a:path w="3800" h="1518">
                <a:moveTo>
                  <a:pt x="0" y="1505"/>
                </a:moveTo>
                <a:lnTo>
                  <a:pt x="3768" y="0"/>
                </a:lnTo>
                <a:lnTo>
                  <a:pt x="3799" y="0"/>
                </a:lnTo>
                <a:lnTo>
                  <a:pt x="0" y="1517"/>
                </a:lnTo>
                <a:lnTo>
                  <a:pt x="0" y="1505"/>
                </a:lnTo>
                <a:close/>
              </a:path>
            </a:pathLst>
          </a:custGeom>
          <a:solidFill>
            <a:srgbClr val="FEDBB1"/>
          </a:solidFill>
          <a:ln>
            <a:noFill/>
          </a:ln>
        </p:spPr>
      </p:sp>
      <p:sp>
        <p:nvSpPr>
          <p:cNvPr id="4800" name="Freeform 272"/>
          <p:cNvSpPr/>
          <p:nvPr/>
        </p:nvSpPr>
        <p:spPr>
          <a:xfrm>
            <a:off x="1388160" y="612360"/>
            <a:ext cx="1379520" cy="551160"/>
          </a:xfrm>
          <a:custGeom>
            <a:avLst/>
            <a:gdLst/>
            <a:ahLst/>
            <a:cxnLst/>
            <a:rect l="0" t="0" r="r" b="b"/>
            <a:pathLst>
              <a:path w="3832" h="1531">
                <a:moveTo>
                  <a:pt x="0" y="1517"/>
                </a:moveTo>
                <a:lnTo>
                  <a:pt x="3799" y="0"/>
                </a:lnTo>
                <a:lnTo>
                  <a:pt x="3831" y="0"/>
                </a:lnTo>
                <a:lnTo>
                  <a:pt x="0" y="1530"/>
                </a:lnTo>
                <a:lnTo>
                  <a:pt x="0" y="1517"/>
                </a:lnTo>
                <a:close/>
              </a:path>
            </a:pathLst>
          </a:custGeom>
          <a:solidFill>
            <a:srgbClr val="FEDBB2"/>
          </a:solidFill>
          <a:ln>
            <a:noFill/>
          </a:ln>
        </p:spPr>
      </p:sp>
      <p:sp>
        <p:nvSpPr>
          <p:cNvPr id="4801" name="Freeform 273"/>
          <p:cNvSpPr/>
          <p:nvPr/>
        </p:nvSpPr>
        <p:spPr>
          <a:xfrm>
            <a:off x="1388160" y="612360"/>
            <a:ext cx="1391040" cy="555840"/>
          </a:xfrm>
          <a:custGeom>
            <a:avLst/>
            <a:gdLst/>
            <a:ahLst/>
            <a:cxnLst/>
            <a:rect l="0" t="0" r="r" b="b"/>
            <a:pathLst>
              <a:path w="3864" h="1544">
                <a:moveTo>
                  <a:pt x="0" y="1530"/>
                </a:moveTo>
                <a:lnTo>
                  <a:pt x="3831" y="0"/>
                </a:lnTo>
                <a:lnTo>
                  <a:pt x="3863" y="0"/>
                </a:lnTo>
                <a:lnTo>
                  <a:pt x="0" y="1543"/>
                </a:lnTo>
                <a:lnTo>
                  <a:pt x="0" y="1530"/>
                </a:lnTo>
                <a:close/>
              </a:path>
            </a:pathLst>
          </a:custGeom>
          <a:solidFill>
            <a:srgbClr val="FEDCB3"/>
          </a:solidFill>
          <a:ln>
            <a:noFill/>
          </a:ln>
        </p:spPr>
      </p:sp>
      <p:sp>
        <p:nvSpPr>
          <p:cNvPr id="4802" name="Freeform 274"/>
          <p:cNvSpPr/>
          <p:nvPr/>
        </p:nvSpPr>
        <p:spPr>
          <a:xfrm>
            <a:off x="1388160" y="612360"/>
            <a:ext cx="1402200" cy="560160"/>
          </a:xfrm>
          <a:custGeom>
            <a:avLst/>
            <a:gdLst/>
            <a:ahLst/>
            <a:cxnLst/>
            <a:rect l="0" t="0" r="r" b="b"/>
            <a:pathLst>
              <a:path w="3895" h="1556">
                <a:moveTo>
                  <a:pt x="0" y="1543"/>
                </a:moveTo>
                <a:lnTo>
                  <a:pt x="3863" y="0"/>
                </a:lnTo>
                <a:lnTo>
                  <a:pt x="3894" y="0"/>
                </a:lnTo>
                <a:lnTo>
                  <a:pt x="0" y="1555"/>
                </a:lnTo>
                <a:lnTo>
                  <a:pt x="0" y="1543"/>
                </a:lnTo>
                <a:close/>
              </a:path>
            </a:pathLst>
          </a:custGeom>
          <a:solidFill>
            <a:srgbClr val="FEDCB4"/>
          </a:solidFill>
          <a:ln>
            <a:noFill/>
          </a:ln>
        </p:spPr>
      </p:sp>
      <p:sp>
        <p:nvSpPr>
          <p:cNvPr id="4803" name="Freeform 275"/>
          <p:cNvSpPr/>
          <p:nvPr/>
        </p:nvSpPr>
        <p:spPr>
          <a:xfrm>
            <a:off x="1388160" y="612360"/>
            <a:ext cx="1413720" cy="564840"/>
          </a:xfrm>
          <a:custGeom>
            <a:avLst/>
            <a:gdLst/>
            <a:ahLst/>
            <a:cxnLst/>
            <a:rect l="0" t="0" r="r" b="b"/>
            <a:pathLst>
              <a:path w="3927" h="1569">
                <a:moveTo>
                  <a:pt x="0" y="1555"/>
                </a:moveTo>
                <a:lnTo>
                  <a:pt x="3894" y="0"/>
                </a:lnTo>
                <a:lnTo>
                  <a:pt x="3926" y="0"/>
                </a:lnTo>
                <a:lnTo>
                  <a:pt x="0" y="1568"/>
                </a:lnTo>
                <a:lnTo>
                  <a:pt x="0" y="1555"/>
                </a:lnTo>
                <a:close/>
              </a:path>
            </a:pathLst>
          </a:custGeom>
          <a:solidFill>
            <a:srgbClr val="FEDDB5"/>
          </a:solidFill>
          <a:ln>
            <a:noFill/>
          </a:ln>
        </p:spPr>
      </p:sp>
      <p:sp>
        <p:nvSpPr>
          <p:cNvPr id="4804" name="Freeform 276"/>
          <p:cNvSpPr/>
          <p:nvPr/>
        </p:nvSpPr>
        <p:spPr>
          <a:xfrm>
            <a:off x="1388160" y="612360"/>
            <a:ext cx="1424880" cy="569520"/>
          </a:xfrm>
          <a:custGeom>
            <a:avLst/>
            <a:gdLst/>
            <a:ahLst/>
            <a:cxnLst/>
            <a:rect l="0" t="0" r="r" b="b"/>
            <a:pathLst>
              <a:path w="3958" h="1582">
                <a:moveTo>
                  <a:pt x="0" y="1568"/>
                </a:moveTo>
                <a:lnTo>
                  <a:pt x="3926" y="0"/>
                </a:lnTo>
                <a:lnTo>
                  <a:pt x="3957" y="0"/>
                </a:lnTo>
                <a:lnTo>
                  <a:pt x="0" y="1581"/>
                </a:lnTo>
                <a:lnTo>
                  <a:pt x="0" y="1568"/>
                </a:lnTo>
                <a:close/>
              </a:path>
            </a:pathLst>
          </a:custGeom>
          <a:solidFill>
            <a:srgbClr val="FEDDB6"/>
          </a:solidFill>
          <a:ln>
            <a:noFill/>
          </a:ln>
        </p:spPr>
      </p:sp>
      <p:sp>
        <p:nvSpPr>
          <p:cNvPr id="4805" name="Freeform 277"/>
          <p:cNvSpPr/>
          <p:nvPr/>
        </p:nvSpPr>
        <p:spPr>
          <a:xfrm>
            <a:off x="1388160" y="612360"/>
            <a:ext cx="1436400" cy="573840"/>
          </a:xfrm>
          <a:custGeom>
            <a:avLst/>
            <a:gdLst/>
            <a:ahLst/>
            <a:cxnLst/>
            <a:rect l="0" t="0" r="r" b="b"/>
            <a:pathLst>
              <a:path w="3990" h="1594">
                <a:moveTo>
                  <a:pt x="0" y="1581"/>
                </a:moveTo>
                <a:lnTo>
                  <a:pt x="3957" y="0"/>
                </a:lnTo>
                <a:lnTo>
                  <a:pt x="3989" y="0"/>
                </a:lnTo>
                <a:lnTo>
                  <a:pt x="0" y="1593"/>
                </a:lnTo>
                <a:lnTo>
                  <a:pt x="0" y="1581"/>
                </a:lnTo>
                <a:close/>
              </a:path>
            </a:pathLst>
          </a:custGeom>
          <a:solidFill>
            <a:srgbClr val="FEDEB8"/>
          </a:solidFill>
          <a:ln>
            <a:noFill/>
          </a:ln>
        </p:spPr>
      </p:sp>
      <p:sp>
        <p:nvSpPr>
          <p:cNvPr id="4806" name="Freeform 278"/>
          <p:cNvSpPr/>
          <p:nvPr/>
        </p:nvSpPr>
        <p:spPr>
          <a:xfrm>
            <a:off x="1388160" y="612360"/>
            <a:ext cx="1447920" cy="578520"/>
          </a:xfrm>
          <a:custGeom>
            <a:avLst/>
            <a:gdLst/>
            <a:ahLst/>
            <a:cxnLst/>
            <a:rect l="0" t="0" r="r" b="b"/>
            <a:pathLst>
              <a:path w="4022" h="1607">
                <a:moveTo>
                  <a:pt x="0" y="1593"/>
                </a:moveTo>
                <a:lnTo>
                  <a:pt x="3989" y="0"/>
                </a:lnTo>
                <a:lnTo>
                  <a:pt x="4021" y="0"/>
                </a:lnTo>
                <a:lnTo>
                  <a:pt x="0" y="1606"/>
                </a:lnTo>
                <a:lnTo>
                  <a:pt x="0" y="1593"/>
                </a:lnTo>
                <a:close/>
              </a:path>
            </a:pathLst>
          </a:custGeom>
          <a:solidFill>
            <a:srgbClr val="FFDEB9"/>
          </a:solidFill>
          <a:ln>
            <a:noFill/>
          </a:ln>
        </p:spPr>
      </p:sp>
      <p:sp>
        <p:nvSpPr>
          <p:cNvPr id="4807" name="Freeform 279"/>
          <p:cNvSpPr/>
          <p:nvPr/>
        </p:nvSpPr>
        <p:spPr>
          <a:xfrm>
            <a:off x="1388160" y="612360"/>
            <a:ext cx="1459080" cy="582840"/>
          </a:xfrm>
          <a:custGeom>
            <a:avLst/>
            <a:gdLst/>
            <a:ahLst/>
            <a:cxnLst/>
            <a:rect l="0" t="0" r="r" b="b"/>
            <a:pathLst>
              <a:path w="4053" h="1619">
                <a:moveTo>
                  <a:pt x="0" y="1606"/>
                </a:moveTo>
                <a:lnTo>
                  <a:pt x="4021" y="0"/>
                </a:lnTo>
                <a:lnTo>
                  <a:pt x="4052" y="0"/>
                </a:lnTo>
                <a:lnTo>
                  <a:pt x="0" y="1618"/>
                </a:lnTo>
                <a:lnTo>
                  <a:pt x="0" y="1606"/>
                </a:lnTo>
                <a:close/>
              </a:path>
            </a:pathLst>
          </a:custGeom>
          <a:solidFill>
            <a:srgbClr val="FFDFBA"/>
          </a:solidFill>
          <a:ln>
            <a:noFill/>
          </a:ln>
        </p:spPr>
      </p:sp>
      <p:sp>
        <p:nvSpPr>
          <p:cNvPr id="4808" name="Freeform 280"/>
          <p:cNvSpPr/>
          <p:nvPr/>
        </p:nvSpPr>
        <p:spPr>
          <a:xfrm>
            <a:off x="1388160" y="612360"/>
            <a:ext cx="1459080" cy="582840"/>
          </a:xfrm>
          <a:custGeom>
            <a:avLst/>
            <a:gdLst/>
            <a:ahLst/>
            <a:cxnLst/>
            <a:rect l="0" t="0" r="r" b="b"/>
            <a:pathLst>
              <a:path w="4053" h="1619">
                <a:moveTo>
                  <a:pt x="0" y="1618"/>
                </a:moveTo>
                <a:lnTo>
                  <a:pt x="4052" y="0"/>
                </a:lnTo>
                <a:lnTo>
                  <a:pt x="4052" y="13"/>
                </a:lnTo>
                <a:lnTo>
                  <a:pt x="32" y="1618"/>
                </a:lnTo>
                <a:lnTo>
                  <a:pt x="0" y="1618"/>
                </a:lnTo>
                <a:close/>
              </a:path>
            </a:pathLst>
          </a:custGeom>
          <a:solidFill>
            <a:srgbClr val="FFDFBB"/>
          </a:solidFill>
          <a:ln>
            <a:noFill/>
          </a:ln>
        </p:spPr>
      </p:sp>
      <p:sp>
        <p:nvSpPr>
          <p:cNvPr id="4809" name="Freeform 281"/>
          <p:cNvSpPr/>
          <p:nvPr/>
        </p:nvSpPr>
        <p:spPr>
          <a:xfrm>
            <a:off x="1399680" y="617040"/>
            <a:ext cx="1447560" cy="578160"/>
          </a:xfrm>
          <a:custGeom>
            <a:avLst/>
            <a:gdLst/>
            <a:ahLst/>
            <a:cxnLst/>
            <a:rect l="0" t="0" r="r" b="b"/>
            <a:pathLst>
              <a:path w="4021" h="1606">
                <a:moveTo>
                  <a:pt x="0" y="1605"/>
                </a:moveTo>
                <a:lnTo>
                  <a:pt x="4020" y="0"/>
                </a:lnTo>
                <a:lnTo>
                  <a:pt x="4020" y="13"/>
                </a:lnTo>
                <a:lnTo>
                  <a:pt x="31" y="1605"/>
                </a:lnTo>
                <a:lnTo>
                  <a:pt x="0" y="1605"/>
                </a:lnTo>
                <a:close/>
              </a:path>
            </a:pathLst>
          </a:custGeom>
          <a:solidFill>
            <a:srgbClr val="FFE0BC"/>
          </a:solidFill>
          <a:ln>
            <a:noFill/>
          </a:ln>
        </p:spPr>
      </p:sp>
      <p:sp>
        <p:nvSpPr>
          <p:cNvPr id="4810" name="Freeform 282"/>
          <p:cNvSpPr/>
          <p:nvPr/>
        </p:nvSpPr>
        <p:spPr>
          <a:xfrm>
            <a:off x="1410840" y="621720"/>
            <a:ext cx="1436400" cy="573480"/>
          </a:xfrm>
          <a:custGeom>
            <a:avLst/>
            <a:gdLst/>
            <a:ahLst/>
            <a:cxnLst/>
            <a:rect l="0" t="0" r="r" b="b"/>
            <a:pathLst>
              <a:path w="3990" h="1593">
                <a:moveTo>
                  <a:pt x="0" y="1592"/>
                </a:moveTo>
                <a:lnTo>
                  <a:pt x="3989" y="0"/>
                </a:lnTo>
                <a:lnTo>
                  <a:pt x="3989" y="12"/>
                </a:lnTo>
                <a:lnTo>
                  <a:pt x="32" y="1592"/>
                </a:lnTo>
                <a:lnTo>
                  <a:pt x="0" y="1592"/>
                </a:lnTo>
                <a:close/>
              </a:path>
            </a:pathLst>
          </a:custGeom>
          <a:solidFill>
            <a:srgbClr val="FFE0BD"/>
          </a:solidFill>
          <a:ln>
            <a:noFill/>
          </a:ln>
        </p:spPr>
      </p:sp>
      <p:sp>
        <p:nvSpPr>
          <p:cNvPr id="4811" name="Freeform 283"/>
          <p:cNvSpPr/>
          <p:nvPr/>
        </p:nvSpPr>
        <p:spPr>
          <a:xfrm>
            <a:off x="1422360" y="626040"/>
            <a:ext cx="1424880" cy="569160"/>
          </a:xfrm>
          <a:custGeom>
            <a:avLst/>
            <a:gdLst/>
            <a:ahLst/>
            <a:cxnLst/>
            <a:rect l="0" t="0" r="r" b="b"/>
            <a:pathLst>
              <a:path w="3958" h="1581">
                <a:moveTo>
                  <a:pt x="0" y="1580"/>
                </a:moveTo>
                <a:lnTo>
                  <a:pt x="3957" y="0"/>
                </a:lnTo>
                <a:lnTo>
                  <a:pt x="3957" y="13"/>
                </a:lnTo>
                <a:lnTo>
                  <a:pt x="32" y="1580"/>
                </a:lnTo>
                <a:lnTo>
                  <a:pt x="0" y="1580"/>
                </a:lnTo>
                <a:close/>
              </a:path>
            </a:pathLst>
          </a:custGeom>
          <a:solidFill>
            <a:srgbClr val="FFE1BE"/>
          </a:solidFill>
          <a:ln>
            <a:noFill/>
          </a:ln>
        </p:spPr>
      </p:sp>
      <p:sp>
        <p:nvSpPr>
          <p:cNvPr id="4812" name="Freeform 284"/>
          <p:cNvSpPr/>
          <p:nvPr/>
        </p:nvSpPr>
        <p:spPr>
          <a:xfrm>
            <a:off x="1433880" y="630720"/>
            <a:ext cx="1413360" cy="564480"/>
          </a:xfrm>
          <a:custGeom>
            <a:avLst/>
            <a:gdLst/>
            <a:ahLst/>
            <a:cxnLst/>
            <a:rect l="0" t="0" r="r" b="b"/>
            <a:pathLst>
              <a:path w="3926" h="1568">
                <a:moveTo>
                  <a:pt x="0" y="1567"/>
                </a:moveTo>
                <a:lnTo>
                  <a:pt x="3925" y="0"/>
                </a:lnTo>
                <a:lnTo>
                  <a:pt x="3925" y="12"/>
                </a:lnTo>
                <a:lnTo>
                  <a:pt x="31" y="1567"/>
                </a:lnTo>
                <a:lnTo>
                  <a:pt x="0" y="1567"/>
                </a:lnTo>
                <a:close/>
              </a:path>
            </a:pathLst>
          </a:custGeom>
          <a:solidFill>
            <a:srgbClr val="FFE1BF"/>
          </a:solidFill>
          <a:ln>
            <a:noFill/>
          </a:ln>
        </p:spPr>
      </p:sp>
      <p:sp>
        <p:nvSpPr>
          <p:cNvPr id="4813" name="Freeform 285"/>
          <p:cNvSpPr/>
          <p:nvPr/>
        </p:nvSpPr>
        <p:spPr>
          <a:xfrm>
            <a:off x="1445040" y="635040"/>
            <a:ext cx="1402200" cy="560160"/>
          </a:xfrm>
          <a:custGeom>
            <a:avLst/>
            <a:gdLst/>
            <a:ahLst/>
            <a:cxnLst/>
            <a:rect l="0" t="0" r="r" b="b"/>
            <a:pathLst>
              <a:path w="3895" h="1556">
                <a:moveTo>
                  <a:pt x="0" y="1555"/>
                </a:moveTo>
                <a:lnTo>
                  <a:pt x="3894" y="0"/>
                </a:lnTo>
                <a:lnTo>
                  <a:pt x="3894" y="13"/>
                </a:lnTo>
                <a:lnTo>
                  <a:pt x="32" y="1555"/>
                </a:lnTo>
                <a:lnTo>
                  <a:pt x="0" y="1555"/>
                </a:lnTo>
                <a:close/>
              </a:path>
            </a:pathLst>
          </a:custGeom>
          <a:solidFill>
            <a:srgbClr val="FFE1C0"/>
          </a:solidFill>
          <a:ln>
            <a:noFill/>
          </a:ln>
        </p:spPr>
      </p:sp>
      <p:sp>
        <p:nvSpPr>
          <p:cNvPr id="4814" name="Freeform 286"/>
          <p:cNvSpPr/>
          <p:nvPr/>
        </p:nvSpPr>
        <p:spPr>
          <a:xfrm>
            <a:off x="1456560" y="639720"/>
            <a:ext cx="1390680" cy="555480"/>
          </a:xfrm>
          <a:custGeom>
            <a:avLst/>
            <a:gdLst/>
            <a:ahLst/>
            <a:cxnLst/>
            <a:rect l="0" t="0" r="r" b="b"/>
            <a:pathLst>
              <a:path w="3863" h="1543">
                <a:moveTo>
                  <a:pt x="0" y="1542"/>
                </a:moveTo>
                <a:lnTo>
                  <a:pt x="3862" y="0"/>
                </a:lnTo>
                <a:lnTo>
                  <a:pt x="3862" y="13"/>
                </a:lnTo>
                <a:lnTo>
                  <a:pt x="32" y="1542"/>
                </a:lnTo>
                <a:lnTo>
                  <a:pt x="0" y="1542"/>
                </a:lnTo>
                <a:close/>
              </a:path>
            </a:pathLst>
          </a:custGeom>
          <a:solidFill>
            <a:srgbClr val="FFE2C1"/>
          </a:solidFill>
          <a:ln>
            <a:noFill/>
          </a:ln>
        </p:spPr>
      </p:sp>
      <p:sp>
        <p:nvSpPr>
          <p:cNvPr id="4815" name="Freeform 287"/>
          <p:cNvSpPr/>
          <p:nvPr/>
        </p:nvSpPr>
        <p:spPr>
          <a:xfrm>
            <a:off x="1468080" y="644400"/>
            <a:ext cx="1379160" cy="550800"/>
          </a:xfrm>
          <a:custGeom>
            <a:avLst/>
            <a:gdLst/>
            <a:ahLst/>
            <a:cxnLst/>
            <a:rect l="0" t="0" r="r" b="b"/>
            <a:pathLst>
              <a:path w="3831" h="1530">
                <a:moveTo>
                  <a:pt x="0" y="1529"/>
                </a:moveTo>
                <a:lnTo>
                  <a:pt x="3830" y="0"/>
                </a:lnTo>
                <a:lnTo>
                  <a:pt x="3830" y="12"/>
                </a:lnTo>
                <a:lnTo>
                  <a:pt x="31" y="1529"/>
                </a:lnTo>
                <a:lnTo>
                  <a:pt x="0" y="1529"/>
                </a:lnTo>
                <a:close/>
              </a:path>
            </a:pathLst>
          </a:custGeom>
          <a:solidFill>
            <a:srgbClr val="FFE2C2"/>
          </a:solidFill>
          <a:ln>
            <a:noFill/>
          </a:ln>
        </p:spPr>
      </p:sp>
      <p:sp>
        <p:nvSpPr>
          <p:cNvPr id="4816" name="Freeform 288"/>
          <p:cNvSpPr/>
          <p:nvPr/>
        </p:nvSpPr>
        <p:spPr>
          <a:xfrm>
            <a:off x="1479240" y="648720"/>
            <a:ext cx="1368000" cy="546480"/>
          </a:xfrm>
          <a:custGeom>
            <a:avLst/>
            <a:gdLst/>
            <a:ahLst/>
            <a:cxnLst/>
            <a:rect l="0" t="0" r="r" b="b"/>
            <a:pathLst>
              <a:path w="3800" h="1518">
                <a:moveTo>
                  <a:pt x="0" y="1517"/>
                </a:moveTo>
                <a:lnTo>
                  <a:pt x="3799" y="0"/>
                </a:lnTo>
                <a:lnTo>
                  <a:pt x="3799" y="13"/>
                </a:lnTo>
                <a:lnTo>
                  <a:pt x="32" y="1517"/>
                </a:lnTo>
                <a:lnTo>
                  <a:pt x="0" y="1517"/>
                </a:lnTo>
                <a:close/>
              </a:path>
            </a:pathLst>
          </a:custGeom>
          <a:solidFill>
            <a:srgbClr val="FFE3C3"/>
          </a:solidFill>
          <a:ln>
            <a:noFill/>
          </a:ln>
        </p:spPr>
      </p:sp>
      <p:sp>
        <p:nvSpPr>
          <p:cNvPr id="4817" name="Freeform 289"/>
          <p:cNvSpPr/>
          <p:nvPr/>
        </p:nvSpPr>
        <p:spPr>
          <a:xfrm>
            <a:off x="1490760" y="653400"/>
            <a:ext cx="1356480" cy="541800"/>
          </a:xfrm>
          <a:custGeom>
            <a:avLst/>
            <a:gdLst/>
            <a:ahLst/>
            <a:cxnLst/>
            <a:rect l="0" t="0" r="r" b="b"/>
            <a:pathLst>
              <a:path w="3768" h="1505">
                <a:moveTo>
                  <a:pt x="0" y="1504"/>
                </a:moveTo>
                <a:lnTo>
                  <a:pt x="3767" y="0"/>
                </a:lnTo>
                <a:lnTo>
                  <a:pt x="3767" y="13"/>
                </a:lnTo>
                <a:lnTo>
                  <a:pt x="32" y="1504"/>
                </a:lnTo>
                <a:lnTo>
                  <a:pt x="0" y="1504"/>
                </a:lnTo>
                <a:close/>
              </a:path>
            </a:pathLst>
          </a:custGeom>
          <a:solidFill>
            <a:srgbClr val="FFE3C4"/>
          </a:solidFill>
          <a:ln>
            <a:noFill/>
          </a:ln>
        </p:spPr>
      </p:sp>
      <p:sp>
        <p:nvSpPr>
          <p:cNvPr id="4818" name="Freeform 290"/>
          <p:cNvSpPr/>
          <p:nvPr/>
        </p:nvSpPr>
        <p:spPr>
          <a:xfrm>
            <a:off x="1502280" y="658080"/>
            <a:ext cx="1344960" cy="537120"/>
          </a:xfrm>
          <a:custGeom>
            <a:avLst/>
            <a:gdLst/>
            <a:ahLst/>
            <a:cxnLst/>
            <a:rect l="0" t="0" r="r" b="b"/>
            <a:pathLst>
              <a:path w="3736" h="1492">
                <a:moveTo>
                  <a:pt x="0" y="1491"/>
                </a:moveTo>
                <a:lnTo>
                  <a:pt x="3735" y="0"/>
                </a:lnTo>
                <a:lnTo>
                  <a:pt x="3735" y="12"/>
                </a:lnTo>
                <a:lnTo>
                  <a:pt x="31" y="1491"/>
                </a:lnTo>
                <a:lnTo>
                  <a:pt x="0" y="1491"/>
                </a:lnTo>
                <a:close/>
              </a:path>
            </a:pathLst>
          </a:custGeom>
          <a:solidFill>
            <a:srgbClr val="FFE4C5"/>
          </a:solidFill>
          <a:ln>
            <a:noFill/>
          </a:ln>
        </p:spPr>
      </p:sp>
      <p:sp>
        <p:nvSpPr>
          <p:cNvPr id="4819" name="Freeform 291"/>
          <p:cNvSpPr/>
          <p:nvPr/>
        </p:nvSpPr>
        <p:spPr>
          <a:xfrm>
            <a:off x="1513440" y="662400"/>
            <a:ext cx="1333800" cy="532800"/>
          </a:xfrm>
          <a:custGeom>
            <a:avLst/>
            <a:gdLst/>
            <a:ahLst/>
            <a:cxnLst/>
            <a:rect l="0" t="0" r="r" b="b"/>
            <a:pathLst>
              <a:path w="3705" h="1480">
                <a:moveTo>
                  <a:pt x="0" y="1479"/>
                </a:moveTo>
                <a:lnTo>
                  <a:pt x="3704" y="0"/>
                </a:lnTo>
                <a:lnTo>
                  <a:pt x="3704" y="13"/>
                </a:lnTo>
                <a:lnTo>
                  <a:pt x="32" y="1479"/>
                </a:lnTo>
                <a:lnTo>
                  <a:pt x="0" y="1479"/>
                </a:lnTo>
                <a:close/>
              </a:path>
            </a:pathLst>
          </a:custGeom>
          <a:solidFill>
            <a:srgbClr val="FFE4C6"/>
          </a:solidFill>
          <a:ln>
            <a:noFill/>
          </a:ln>
        </p:spPr>
      </p:sp>
      <p:sp>
        <p:nvSpPr>
          <p:cNvPr id="4820" name="Freeform 292"/>
          <p:cNvSpPr/>
          <p:nvPr/>
        </p:nvSpPr>
        <p:spPr>
          <a:xfrm>
            <a:off x="1524960" y="667080"/>
            <a:ext cx="1322280" cy="528120"/>
          </a:xfrm>
          <a:custGeom>
            <a:avLst/>
            <a:gdLst/>
            <a:ahLst/>
            <a:cxnLst/>
            <a:rect l="0" t="0" r="r" b="b"/>
            <a:pathLst>
              <a:path w="3673" h="1467">
                <a:moveTo>
                  <a:pt x="0" y="1466"/>
                </a:moveTo>
                <a:lnTo>
                  <a:pt x="3672" y="0"/>
                </a:lnTo>
                <a:lnTo>
                  <a:pt x="3672" y="13"/>
                </a:lnTo>
                <a:lnTo>
                  <a:pt x="31" y="1466"/>
                </a:lnTo>
                <a:lnTo>
                  <a:pt x="0" y="1466"/>
                </a:lnTo>
                <a:close/>
              </a:path>
            </a:pathLst>
          </a:custGeom>
          <a:solidFill>
            <a:srgbClr val="FFE5C7"/>
          </a:solidFill>
          <a:ln>
            <a:noFill/>
          </a:ln>
        </p:spPr>
      </p:sp>
      <p:sp>
        <p:nvSpPr>
          <p:cNvPr id="4821" name="Freeform 293"/>
          <p:cNvSpPr/>
          <p:nvPr/>
        </p:nvSpPr>
        <p:spPr>
          <a:xfrm>
            <a:off x="1536120" y="671760"/>
            <a:ext cx="1311120" cy="523440"/>
          </a:xfrm>
          <a:custGeom>
            <a:avLst/>
            <a:gdLst/>
            <a:ahLst/>
            <a:cxnLst/>
            <a:rect l="0" t="0" r="r" b="b"/>
            <a:pathLst>
              <a:path w="3642" h="1454">
                <a:moveTo>
                  <a:pt x="0" y="1453"/>
                </a:moveTo>
                <a:lnTo>
                  <a:pt x="3641" y="0"/>
                </a:lnTo>
                <a:lnTo>
                  <a:pt x="3641" y="12"/>
                </a:lnTo>
                <a:lnTo>
                  <a:pt x="32" y="1453"/>
                </a:lnTo>
                <a:lnTo>
                  <a:pt x="0" y="1453"/>
                </a:lnTo>
                <a:close/>
              </a:path>
            </a:pathLst>
          </a:custGeom>
          <a:solidFill>
            <a:srgbClr val="FFE5C8"/>
          </a:solidFill>
          <a:ln>
            <a:noFill/>
          </a:ln>
        </p:spPr>
      </p:sp>
      <p:sp>
        <p:nvSpPr>
          <p:cNvPr id="4822" name="Freeform 294"/>
          <p:cNvSpPr/>
          <p:nvPr/>
        </p:nvSpPr>
        <p:spPr>
          <a:xfrm>
            <a:off x="1547640" y="676080"/>
            <a:ext cx="1299600" cy="519120"/>
          </a:xfrm>
          <a:custGeom>
            <a:avLst/>
            <a:gdLst/>
            <a:ahLst/>
            <a:cxnLst/>
            <a:rect l="0" t="0" r="r" b="b"/>
            <a:pathLst>
              <a:path w="3610" h="1442">
                <a:moveTo>
                  <a:pt x="0" y="1441"/>
                </a:moveTo>
                <a:lnTo>
                  <a:pt x="3609" y="0"/>
                </a:lnTo>
                <a:lnTo>
                  <a:pt x="3609" y="13"/>
                </a:lnTo>
                <a:lnTo>
                  <a:pt x="32" y="1441"/>
                </a:lnTo>
                <a:lnTo>
                  <a:pt x="0" y="1441"/>
                </a:lnTo>
                <a:close/>
              </a:path>
            </a:pathLst>
          </a:custGeom>
          <a:solidFill>
            <a:srgbClr val="FFE5C9"/>
          </a:solidFill>
          <a:ln>
            <a:noFill/>
          </a:ln>
        </p:spPr>
      </p:sp>
      <p:sp>
        <p:nvSpPr>
          <p:cNvPr id="4823" name="Freeform 295"/>
          <p:cNvSpPr/>
          <p:nvPr/>
        </p:nvSpPr>
        <p:spPr>
          <a:xfrm>
            <a:off x="1559160" y="680760"/>
            <a:ext cx="1288080" cy="514440"/>
          </a:xfrm>
          <a:custGeom>
            <a:avLst/>
            <a:gdLst/>
            <a:ahLst/>
            <a:cxnLst/>
            <a:rect l="0" t="0" r="r" b="b"/>
            <a:pathLst>
              <a:path w="3578" h="1429">
                <a:moveTo>
                  <a:pt x="0" y="1428"/>
                </a:moveTo>
                <a:lnTo>
                  <a:pt x="3577" y="0"/>
                </a:lnTo>
                <a:lnTo>
                  <a:pt x="3577" y="12"/>
                </a:lnTo>
                <a:lnTo>
                  <a:pt x="31" y="1428"/>
                </a:lnTo>
                <a:lnTo>
                  <a:pt x="0" y="1428"/>
                </a:lnTo>
                <a:close/>
              </a:path>
            </a:pathLst>
          </a:custGeom>
          <a:solidFill>
            <a:srgbClr val="FFE6CA"/>
          </a:solidFill>
          <a:ln>
            <a:noFill/>
          </a:ln>
        </p:spPr>
      </p:sp>
      <p:sp>
        <p:nvSpPr>
          <p:cNvPr id="4824" name="Freeform 296"/>
          <p:cNvSpPr/>
          <p:nvPr/>
        </p:nvSpPr>
        <p:spPr>
          <a:xfrm>
            <a:off x="1570320" y="685080"/>
            <a:ext cx="1276920" cy="510120"/>
          </a:xfrm>
          <a:custGeom>
            <a:avLst/>
            <a:gdLst/>
            <a:ahLst/>
            <a:cxnLst/>
            <a:rect l="0" t="0" r="r" b="b"/>
            <a:pathLst>
              <a:path w="3547" h="1417">
                <a:moveTo>
                  <a:pt x="0" y="1416"/>
                </a:moveTo>
                <a:lnTo>
                  <a:pt x="3546" y="0"/>
                </a:lnTo>
                <a:lnTo>
                  <a:pt x="3546" y="13"/>
                </a:lnTo>
                <a:lnTo>
                  <a:pt x="32" y="1416"/>
                </a:lnTo>
                <a:lnTo>
                  <a:pt x="0" y="1416"/>
                </a:lnTo>
                <a:close/>
              </a:path>
            </a:pathLst>
          </a:custGeom>
          <a:solidFill>
            <a:srgbClr val="FFE6CB"/>
          </a:solidFill>
          <a:ln>
            <a:noFill/>
          </a:ln>
        </p:spPr>
      </p:sp>
      <p:sp>
        <p:nvSpPr>
          <p:cNvPr id="4825" name="Freeform 297"/>
          <p:cNvSpPr/>
          <p:nvPr/>
        </p:nvSpPr>
        <p:spPr>
          <a:xfrm>
            <a:off x="1581840" y="689760"/>
            <a:ext cx="1265400" cy="505440"/>
          </a:xfrm>
          <a:custGeom>
            <a:avLst/>
            <a:gdLst/>
            <a:ahLst/>
            <a:cxnLst/>
            <a:rect l="0" t="0" r="r" b="b"/>
            <a:pathLst>
              <a:path w="3515" h="1404">
                <a:moveTo>
                  <a:pt x="0" y="1403"/>
                </a:moveTo>
                <a:lnTo>
                  <a:pt x="3514" y="0"/>
                </a:lnTo>
                <a:lnTo>
                  <a:pt x="3514" y="13"/>
                </a:lnTo>
                <a:lnTo>
                  <a:pt x="32" y="1403"/>
                </a:lnTo>
                <a:lnTo>
                  <a:pt x="0" y="1403"/>
                </a:lnTo>
                <a:close/>
              </a:path>
            </a:pathLst>
          </a:custGeom>
          <a:solidFill>
            <a:srgbClr val="FFE7CC"/>
          </a:solidFill>
          <a:ln>
            <a:noFill/>
          </a:ln>
        </p:spPr>
      </p:sp>
      <p:sp>
        <p:nvSpPr>
          <p:cNvPr id="4826" name="Freeform 298"/>
          <p:cNvSpPr/>
          <p:nvPr/>
        </p:nvSpPr>
        <p:spPr>
          <a:xfrm>
            <a:off x="1593360" y="694440"/>
            <a:ext cx="1253880" cy="500760"/>
          </a:xfrm>
          <a:custGeom>
            <a:avLst/>
            <a:gdLst/>
            <a:ahLst/>
            <a:cxnLst/>
            <a:rect l="0" t="0" r="r" b="b"/>
            <a:pathLst>
              <a:path w="3483" h="1391">
                <a:moveTo>
                  <a:pt x="0" y="1390"/>
                </a:moveTo>
                <a:lnTo>
                  <a:pt x="3482" y="0"/>
                </a:lnTo>
                <a:lnTo>
                  <a:pt x="3482" y="12"/>
                </a:lnTo>
                <a:lnTo>
                  <a:pt x="31" y="1390"/>
                </a:lnTo>
                <a:lnTo>
                  <a:pt x="0" y="1390"/>
                </a:lnTo>
                <a:close/>
              </a:path>
            </a:pathLst>
          </a:custGeom>
          <a:solidFill>
            <a:srgbClr val="FFE7CD"/>
          </a:solidFill>
          <a:ln>
            <a:noFill/>
          </a:ln>
        </p:spPr>
      </p:sp>
      <p:sp>
        <p:nvSpPr>
          <p:cNvPr id="4827" name="Freeform 299"/>
          <p:cNvSpPr/>
          <p:nvPr/>
        </p:nvSpPr>
        <p:spPr>
          <a:xfrm>
            <a:off x="1604520" y="698760"/>
            <a:ext cx="1242720" cy="496440"/>
          </a:xfrm>
          <a:custGeom>
            <a:avLst/>
            <a:gdLst/>
            <a:ahLst/>
            <a:cxnLst/>
            <a:rect l="0" t="0" r="r" b="b"/>
            <a:pathLst>
              <a:path w="3452" h="1379">
                <a:moveTo>
                  <a:pt x="0" y="1378"/>
                </a:moveTo>
                <a:lnTo>
                  <a:pt x="3451" y="0"/>
                </a:lnTo>
                <a:lnTo>
                  <a:pt x="3451" y="13"/>
                </a:lnTo>
                <a:lnTo>
                  <a:pt x="32" y="1378"/>
                </a:lnTo>
                <a:lnTo>
                  <a:pt x="0" y="1378"/>
                </a:lnTo>
                <a:close/>
              </a:path>
            </a:pathLst>
          </a:custGeom>
          <a:solidFill>
            <a:srgbClr val="FFE8CE"/>
          </a:solidFill>
          <a:ln>
            <a:noFill/>
          </a:ln>
        </p:spPr>
      </p:sp>
      <p:sp>
        <p:nvSpPr>
          <p:cNvPr id="4828" name="Freeform 300"/>
          <p:cNvSpPr/>
          <p:nvPr/>
        </p:nvSpPr>
        <p:spPr>
          <a:xfrm>
            <a:off x="1616040" y="703440"/>
            <a:ext cx="1231200" cy="491760"/>
          </a:xfrm>
          <a:custGeom>
            <a:avLst/>
            <a:gdLst/>
            <a:ahLst/>
            <a:cxnLst/>
            <a:rect l="0" t="0" r="r" b="b"/>
            <a:pathLst>
              <a:path w="3420" h="1366">
                <a:moveTo>
                  <a:pt x="0" y="1365"/>
                </a:moveTo>
                <a:lnTo>
                  <a:pt x="3419" y="0"/>
                </a:lnTo>
                <a:lnTo>
                  <a:pt x="3419" y="13"/>
                </a:lnTo>
                <a:lnTo>
                  <a:pt x="32" y="1365"/>
                </a:lnTo>
                <a:lnTo>
                  <a:pt x="0" y="1365"/>
                </a:lnTo>
                <a:close/>
              </a:path>
            </a:pathLst>
          </a:custGeom>
          <a:solidFill>
            <a:srgbClr val="FFE8CF"/>
          </a:solidFill>
          <a:ln>
            <a:noFill/>
          </a:ln>
        </p:spPr>
      </p:sp>
      <p:sp>
        <p:nvSpPr>
          <p:cNvPr id="4829" name="Freeform 301"/>
          <p:cNvSpPr/>
          <p:nvPr/>
        </p:nvSpPr>
        <p:spPr>
          <a:xfrm>
            <a:off x="1627560" y="708120"/>
            <a:ext cx="1219680" cy="487080"/>
          </a:xfrm>
          <a:custGeom>
            <a:avLst/>
            <a:gdLst/>
            <a:ahLst/>
            <a:cxnLst/>
            <a:rect l="0" t="0" r="r" b="b"/>
            <a:pathLst>
              <a:path w="3388" h="1353">
                <a:moveTo>
                  <a:pt x="0" y="1352"/>
                </a:moveTo>
                <a:lnTo>
                  <a:pt x="3387" y="0"/>
                </a:lnTo>
                <a:lnTo>
                  <a:pt x="3387" y="12"/>
                </a:lnTo>
                <a:lnTo>
                  <a:pt x="31" y="1352"/>
                </a:lnTo>
                <a:lnTo>
                  <a:pt x="0" y="1352"/>
                </a:lnTo>
                <a:close/>
              </a:path>
            </a:pathLst>
          </a:custGeom>
          <a:solidFill>
            <a:srgbClr val="FFE8D0"/>
          </a:solidFill>
          <a:ln>
            <a:noFill/>
          </a:ln>
        </p:spPr>
      </p:sp>
      <p:sp>
        <p:nvSpPr>
          <p:cNvPr id="4830" name="Freeform 302"/>
          <p:cNvSpPr/>
          <p:nvPr/>
        </p:nvSpPr>
        <p:spPr>
          <a:xfrm>
            <a:off x="1638720" y="712440"/>
            <a:ext cx="1208520" cy="482760"/>
          </a:xfrm>
          <a:custGeom>
            <a:avLst/>
            <a:gdLst/>
            <a:ahLst/>
            <a:cxnLst/>
            <a:rect l="0" t="0" r="r" b="b"/>
            <a:pathLst>
              <a:path w="3357" h="1341">
                <a:moveTo>
                  <a:pt x="0" y="1340"/>
                </a:moveTo>
                <a:lnTo>
                  <a:pt x="3356" y="0"/>
                </a:lnTo>
                <a:lnTo>
                  <a:pt x="3356" y="13"/>
                </a:lnTo>
                <a:lnTo>
                  <a:pt x="32" y="1340"/>
                </a:lnTo>
                <a:lnTo>
                  <a:pt x="0" y="1340"/>
                </a:lnTo>
                <a:close/>
              </a:path>
            </a:pathLst>
          </a:custGeom>
          <a:solidFill>
            <a:srgbClr val="FFE9D1"/>
          </a:solidFill>
          <a:ln>
            <a:noFill/>
          </a:ln>
        </p:spPr>
      </p:sp>
      <p:sp>
        <p:nvSpPr>
          <p:cNvPr id="4831" name="Freeform 303"/>
          <p:cNvSpPr/>
          <p:nvPr/>
        </p:nvSpPr>
        <p:spPr>
          <a:xfrm>
            <a:off x="1650240" y="717120"/>
            <a:ext cx="1197000" cy="478080"/>
          </a:xfrm>
          <a:custGeom>
            <a:avLst/>
            <a:gdLst/>
            <a:ahLst/>
            <a:cxnLst/>
            <a:rect l="0" t="0" r="r" b="b"/>
            <a:pathLst>
              <a:path w="3325" h="1328">
                <a:moveTo>
                  <a:pt x="0" y="1327"/>
                </a:moveTo>
                <a:lnTo>
                  <a:pt x="3324" y="0"/>
                </a:lnTo>
                <a:lnTo>
                  <a:pt x="3324" y="13"/>
                </a:lnTo>
                <a:lnTo>
                  <a:pt x="32" y="1327"/>
                </a:lnTo>
                <a:lnTo>
                  <a:pt x="0" y="1327"/>
                </a:lnTo>
                <a:close/>
              </a:path>
            </a:pathLst>
          </a:custGeom>
          <a:solidFill>
            <a:srgbClr val="FFE9D2"/>
          </a:solidFill>
          <a:ln>
            <a:noFill/>
          </a:ln>
        </p:spPr>
      </p:sp>
      <p:sp>
        <p:nvSpPr>
          <p:cNvPr id="4832" name="Freeform 304"/>
          <p:cNvSpPr/>
          <p:nvPr/>
        </p:nvSpPr>
        <p:spPr>
          <a:xfrm>
            <a:off x="1661760" y="721800"/>
            <a:ext cx="1185480" cy="473400"/>
          </a:xfrm>
          <a:custGeom>
            <a:avLst/>
            <a:gdLst/>
            <a:ahLst/>
            <a:cxnLst/>
            <a:rect l="0" t="0" r="r" b="b"/>
            <a:pathLst>
              <a:path w="3293" h="1315">
                <a:moveTo>
                  <a:pt x="0" y="1314"/>
                </a:moveTo>
                <a:lnTo>
                  <a:pt x="3292" y="0"/>
                </a:lnTo>
                <a:lnTo>
                  <a:pt x="3292" y="12"/>
                </a:lnTo>
                <a:lnTo>
                  <a:pt x="31" y="1314"/>
                </a:lnTo>
                <a:lnTo>
                  <a:pt x="0" y="1314"/>
                </a:lnTo>
                <a:close/>
              </a:path>
            </a:pathLst>
          </a:custGeom>
          <a:solidFill>
            <a:srgbClr val="FFEAD3"/>
          </a:solidFill>
          <a:ln>
            <a:noFill/>
          </a:ln>
        </p:spPr>
      </p:sp>
      <p:sp>
        <p:nvSpPr>
          <p:cNvPr id="4833" name="Freeform 305"/>
          <p:cNvSpPr/>
          <p:nvPr/>
        </p:nvSpPr>
        <p:spPr>
          <a:xfrm>
            <a:off x="1672920" y="726120"/>
            <a:ext cx="1174320" cy="469080"/>
          </a:xfrm>
          <a:custGeom>
            <a:avLst/>
            <a:gdLst/>
            <a:ahLst/>
            <a:cxnLst/>
            <a:rect l="0" t="0" r="r" b="b"/>
            <a:pathLst>
              <a:path w="3262" h="1303">
                <a:moveTo>
                  <a:pt x="0" y="1302"/>
                </a:moveTo>
                <a:lnTo>
                  <a:pt x="3261" y="0"/>
                </a:lnTo>
                <a:lnTo>
                  <a:pt x="3261" y="13"/>
                </a:lnTo>
                <a:lnTo>
                  <a:pt x="32" y="1302"/>
                </a:lnTo>
                <a:lnTo>
                  <a:pt x="0" y="1302"/>
                </a:lnTo>
                <a:close/>
              </a:path>
            </a:pathLst>
          </a:custGeom>
          <a:solidFill>
            <a:srgbClr val="FFEAD4"/>
          </a:solidFill>
          <a:ln>
            <a:noFill/>
          </a:ln>
        </p:spPr>
      </p:sp>
      <p:sp>
        <p:nvSpPr>
          <p:cNvPr id="4834" name="Freeform 306"/>
          <p:cNvSpPr/>
          <p:nvPr/>
        </p:nvSpPr>
        <p:spPr>
          <a:xfrm>
            <a:off x="1684440" y="730800"/>
            <a:ext cx="1162800" cy="464400"/>
          </a:xfrm>
          <a:custGeom>
            <a:avLst/>
            <a:gdLst/>
            <a:ahLst/>
            <a:cxnLst/>
            <a:rect l="0" t="0" r="r" b="b"/>
            <a:pathLst>
              <a:path w="3230" h="1290">
                <a:moveTo>
                  <a:pt x="0" y="1289"/>
                </a:moveTo>
                <a:lnTo>
                  <a:pt x="3229" y="0"/>
                </a:lnTo>
                <a:lnTo>
                  <a:pt x="3229" y="12"/>
                </a:lnTo>
                <a:lnTo>
                  <a:pt x="32" y="1289"/>
                </a:lnTo>
                <a:lnTo>
                  <a:pt x="0" y="1289"/>
                </a:lnTo>
                <a:close/>
              </a:path>
            </a:pathLst>
          </a:custGeom>
          <a:solidFill>
            <a:srgbClr val="FFEAD5"/>
          </a:solidFill>
          <a:ln>
            <a:noFill/>
          </a:ln>
        </p:spPr>
      </p:sp>
      <p:sp>
        <p:nvSpPr>
          <p:cNvPr id="4835" name="Freeform 307"/>
          <p:cNvSpPr/>
          <p:nvPr/>
        </p:nvSpPr>
        <p:spPr>
          <a:xfrm>
            <a:off x="1695960" y="735120"/>
            <a:ext cx="1151280" cy="460080"/>
          </a:xfrm>
          <a:custGeom>
            <a:avLst/>
            <a:gdLst/>
            <a:ahLst/>
            <a:cxnLst/>
            <a:rect l="0" t="0" r="r" b="b"/>
            <a:pathLst>
              <a:path w="3198" h="1278">
                <a:moveTo>
                  <a:pt x="0" y="1277"/>
                </a:moveTo>
                <a:lnTo>
                  <a:pt x="3197" y="0"/>
                </a:lnTo>
                <a:lnTo>
                  <a:pt x="3197" y="13"/>
                </a:lnTo>
                <a:lnTo>
                  <a:pt x="31" y="1277"/>
                </a:lnTo>
                <a:lnTo>
                  <a:pt x="0" y="1277"/>
                </a:lnTo>
                <a:close/>
              </a:path>
            </a:pathLst>
          </a:custGeom>
          <a:solidFill>
            <a:srgbClr val="FFEBD5"/>
          </a:solidFill>
          <a:ln>
            <a:noFill/>
          </a:ln>
        </p:spPr>
      </p:sp>
      <p:sp>
        <p:nvSpPr>
          <p:cNvPr id="4836" name="Freeform 308"/>
          <p:cNvSpPr/>
          <p:nvPr/>
        </p:nvSpPr>
        <p:spPr>
          <a:xfrm>
            <a:off x="1707120" y="739800"/>
            <a:ext cx="1140120" cy="455400"/>
          </a:xfrm>
          <a:custGeom>
            <a:avLst/>
            <a:gdLst/>
            <a:ahLst/>
            <a:cxnLst/>
            <a:rect l="0" t="0" r="r" b="b"/>
            <a:pathLst>
              <a:path w="3167" h="1265">
                <a:moveTo>
                  <a:pt x="0" y="1264"/>
                </a:moveTo>
                <a:lnTo>
                  <a:pt x="3166" y="0"/>
                </a:lnTo>
                <a:lnTo>
                  <a:pt x="3166" y="13"/>
                </a:lnTo>
                <a:lnTo>
                  <a:pt x="33" y="1264"/>
                </a:lnTo>
                <a:lnTo>
                  <a:pt x="0" y="1264"/>
                </a:lnTo>
                <a:close/>
              </a:path>
            </a:pathLst>
          </a:custGeom>
          <a:solidFill>
            <a:srgbClr val="FFEBD6"/>
          </a:solidFill>
          <a:ln>
            <a:noFill/>
          </a:ln>
        </p:spPr>
      </p:sp>
      <p:sp>
        <p:nvSpPr>
          <p:cNvPr id="4837" name="Freeform 309"/>
          <p:cNvSpPr/>
          <p:nvPr/>
        </p:nvSpPr>
        <p:spPr>
          <a:xfrm>
            <a:off x="1718640" y="744480"/>
            <a:ext cx="1128600" cy="450720"/>
          </a:xfrm>
          <a:custGeom>
            <a:avLst/>
            <a:gdLst/>
            <a:ahLst/>
            <a:cxnLst/>
            <a:rect l="0" t="0" r="r" b="b"/>
            <a:pathLst>
              <a:path w="3135" h="1252">
                <a:moveTo>
                  <a:pt x="0" y="1251"/>
                </a:moveTo>
                <a:lnTo>
                  <a:pt x="3134" y="0"/>
                </a:lnTo>
                <a:lnTo>
                  <a:pt x="3134" y="12"/>
                </a:lnTo>
                <a:lnTo>
                  <a:pt x="32" y="1251"/>
                </a:lnTo>
                <a:lnTo>
                  <a:pt x="0" y="1251"/>
                </a:lnTo>
                <a:close/>
              </a:path>
            </a:pathLst>
          </a:custGeom>
          <a:solidFill>
            <a:srgbClr val="FFECD7"/>
          </a:solidFill>
          <a:ln>
            <a:noFill/>
          </a:ln>
        </p:spPr>
      </p:sp>
      <p:sp>
        <p:nvSpPr>
          <p:cNvPr id="4838" name="Freeform 310"/>
          <p:cNvSpPr/>
          <p:nvPr/>
        </p:nvSpPr>
        <p:spPr>
          <a:xfrm>
            <a:off x="1730160" y="748800"/>
            <a:ext cx="1117080" cy="446400"/>
          </a:xfrm>
          <a:custGeom>
            <a:avLst/>
            <a:gdLst/>
            <a:ahLst/>
            <a:cxnLst/>
            <a:rect l="0" t="0" r="r" b="b"/>
            <a:pathLst>
              <a:path w="3103" h="1240">
                <a:moveTo>
                  <a:pt x="0" y="1239"/>
                </a:moveTo>
                <a:lnTo>
                  <a:pt x="3102" y="0"/>
                </a:lnTo>
                <a:lnTo>
                  <a:pt x="3102" y="13"/>
                </a:lnTo>
                <a:lnTo>
                  <a:pt x="31" y="1239"/>
                </a:lnTo>
                <a:lnTo>
                  <a:pt x="0" y="1239"/>
                </a:lnTo>
                <a:close/>
              </a:path>
            </a:pathLst>
          </a:custGeom>
          <a:solidFill>
            <a:srgbClr val="FFECD8"/>
          </a:solidFill>
          <a:ln>
            <a:noFill/>
          </a:ln>
        </p:spPr>
      </p:sp>
      <p:sp>
        <p:nvSpPr>
          <p:cNvPr id="4839" name="Freeform 311"/>
          <p:cNvSpPr/>
          <p:nvPr/>
        </p:nvSpPr>
        <p:spPr>
          <a:xfrm>
            <a:off x="1741320" y="753480"/>
            <a:ext cx="1105920" cy="441720"/>
          </a:xfrm>
          <a:custGeom>
            <a:avLst/>
            <a:gdLst/>
            <a:ahLst/>
            <a:cxnLst/>
            <a:rect l="0" t="0" r="r" b="b"/>
            <a:pathLst>
              <a:path w="3072" h="1227">
                <a:moveTo>
                  <a:pt x="0" y="1226"/>
                </a:moveTo>
                <a:lnTo>
                  <a:pt x="3071" y="0"/>
                </a:lnTo>
                <a:lnTo>
                  <a:pt x="3071" y="13"/>
                </a:lnTo>
                <a:lnTo>
                  <a:pt x="32" y="1226"/>
                </a:lnTo>
                <a:lnTo>
                  <a:pt x="0" y="1226"/>
                </a:lnTo>
                <a:close/>
              </a:path>
            </a:pathLst>
          </a:custGeom>
          <a:solidFill>
            <a:srgbClr val="FFECD9"/>
          </a:solidFill>
          <a:ln>
            <a:noFill/>
          </a:ln>
        </p:spPr>
      </p:sp>
      <p:sp>
        <p:nvSpPr>
          <p:cNvPr id="4840" name="Freeform 312"/>
          <p:cNvSpPr/>
          <p:nvPr/>
        </p:nvSpPr>
        <p:spPr>
          <a:xfrm>
            <a:off x="1752840" y="758160"/>
            <a:ext cx="1094400" cy="437040"/>
          </a:xfrm>
          <a:custGeom>
            <a:avLst/>
            <a:gdLst/>
            <a:ahLst/>
            <a:cxnLst/>
            <a:rect l="0" t="0" r="r" b="b"/>
            <a:pathLst>
              <a:path w="3040" h="1214">
                <a:moveTo>
                  <a:pt x="0" y="1213"/>
                </a:moveTo>
                <a:lnTo>
                  <a:pt x="3039" y="0"/>
                </a:lnTo>
                <a:lnTo>
                  <a:pt x="3039" y="25"/>
                </a:lnTo>
                <a:lnTo>
                  <a:pt x="63" y="1213"/>
                </a:lnTo>
                <a:lnTo>
                  <a:pt x="0" y="1213"/>
                </a:lnTo>
                <a:close/>
              </a:path>
            </a:pathLst>
          </a:custGeom>
          <a:solidFill>
            <a:srgbClr val="FFEDDA"/>
          </a:solidFill>
          <a:ln>
            <a:noFill/>
          </a:ln>
        </p:spPr>
      </p:sp>
      <p:sp>
        <p:nvSpPr>
          <p:cNvPr id="4841" name="Freeform 313"/>
          <p:cNvSpPr/>
          <p:nvPr/>
        </p:nvSpPr>
        <p:spPr>
          <a:xfrm>
            <a:off x="1775520" y="767160"/>
            <a:ext cx="1071720" cy="428040"/>
          </a:xfrm>
          <a:custGeom>
            <a:avLst/>
            <a:gdLst/>
            <a:ahLst/>
            <a:cxnLst/>
            <a:rect l="0" t="0" r="r" b="b"/>
            <a:pathLst>
              <a:path w="2977" h="1189">
                <a:moveTo>
                  <a:pt x="0" y="1188"/>
                </a:moveTo>
                <a:lnTo>
                  <a:pt x="2976" y="0"/>
                </a:lnTo>
                <a:lnTo>
                  <a:pt x="2976" y="13"/>
                </a:lnTo>
                <a:lnTo>
                  <a:pt x="32" y="1188"/>
                </a:lnTo>
                <a:lnTo>
                  <a:pt x="0" y="1188"/>
                </a:lnTo>
                <a:close/>
              </a:path>
            </a:pathLst>
          </a:custGeom>
          <a:solidFill>
            <a:srgbClr val="FFEDDB"/>
          </a:solidFill>
          <a:ln>
            <a:noFill/>
          </a:ln>
        </p:spPr>
      </p:sp>
      <p:sp>
        <p:nvSpPr>
          <p:cNvPr id="4842" name="Freeform 314"/>
          <p:cNvSpPr/>
          <p:nvPr/>
        </p:nvSpPr>
        <p:spPr>
          <a:xfrm>
            <a:off x="1787040" y="771840"/>
            <a:ext cx="1060200" cy="423360"/>
          </a:xfrm>
          <a:custGeom>
            <a:avLst/>
            <a:gdLst/>
            <a:ahLst/>
            <a:cxnLst/>
            <a:rect l="0" t="0" r="r" b="b"/>
            <a:pathLst>
              <a:path w="2945" h="1176">
                <a:moveTo>
                  <a:pt x="0" y="1175"/>
                </a:moveTo>
                <a:lnTo>
                  <a:pt x="2944" y="0"/>
                </a:lnTo>
                <a:lnTo>
                  <a:pt x="2944" y="12"/>
                </a:lnTo>
                <a:lnTo>
                  <a:pt x="31" y="1175"/>
                </a:lnTo>
                <a:lnTo>
                  <a:pt x="0" y="1175"/>
                </a:lnTo>
                <a:close/>
              </a:path>
            </a:pathLst>
          </a:custGeom>
          <a:solidFill>
            <a:srgbClr val="FFEEDC"/>
          </a:solidFill>
          <a:ln>
            <a:noFill/>
          </a:ln>
        </p:spPr>
      </p:sp>
      <p:sp>
        <p:nvSpPr>
          <p:cNvPr id="4843" name="Freeform 315"/>
          <p:cNvSpPr/>
          <p:nvPr/>
        </p:nvSpPr>
        <p:spPr>
          <a:xfrm>
            <a:off x="1798200" y="776160"/>
            <a:ext cx="1049040" cy="419040"/>
          </a:xfrm>
          <a:custGeom>
            <a:avLst/>
            <a:gdLst/>
            <a:ahLst/>
            <a:cxnLst/>
            <a:rect l="0" t="0" r="r" b="b"/>
            <a:pathLst>
              <a:path w="2914" h="1164">
                <a:moveTo>
                  <a:pt x="0" y="1163"/>
                </a:moveTo>
                <a:lnTo>
                  <a:pt x="2913" y="0"/>
                </a:lnTo>
                <a:lnTo>
                  <a:pt x="2913" y="25"/>
                </a:lnTo>
                <a:lnTo>
                  <a:pt x="64" y="1163"/>
                </a:lnTo>
                <a:lnTo>
                  <a:pt x="0" y="1163"/>
                </a:lnTo>
                <a:close/>
              </a:path>
            </a:pathLst>
          </a:custGeom>
          <a:solidFill>
            <a:srgbClr val="FFEEDD"/>
          </a:solidFill>
          <a:ln>
            <a:noFill/>
          </a:ln>
        </p:spPr>
      </p:sp>
      <p:sp>
        <p:nvSpPr>
          <p:cNvPr id="4844" name="Freeform 316"/>
          <p:cNvSpPr/>
          <p:nvPr/>
        </p:nvSpPr>
        <p:spPr>
          <a:xfrm>
            <a:off x="1821240" y="785160"/>
            <a:ext cx="1026000" cy="410040"/>
          </a:xfrm>
          <a:custGeom>
            <a:avLst/>
            <a:gdLst/>
            <a:ahLst/>
            <a:cxnLst/>
            <a:rect l="0" t="0" r="r" b="b"/>
            <a:pathLst>
              <a:path w="2850" h="1139">
                <a:moveTo>
                  <a:pt x="0" y="1138"/>
                </a:moveTo>
                <a:lnTo>
                  <a:pt x="2849" y="0"/>
                </a:lnTo>
                <a:lnTo>
                  <a:pt x="2849" y="13"/>
                </a:lnTo>
                <a:lnTo>
                  <a:pt x="31" y="1138"/>
                </a:lnTo>
                <a:lnTo>
                  <a:pt x="0" y="1138"/>
                </a:lnTo>
                <a:close/>
              </a:path>
            </a:pathLst>
          </a:custGeom>
          <a:solidFill>
            <a:srgbClr val="FFEFDE"/>
          </a:solidFill>
          <a:ln>
            <a:noFill/>
          </a:ln>
        </p:spPr>
      </p:sp>
      <p:sp>
        <p:nvSpPr>
          <p:cNvPr id="4845" name="Freeform 317"/>
          <p:cNvSpPr/>
          <p:nvPr/>
        </p:nvSpPr>
        <p:spPr>
          <a:xfrm>
            <a:off x="1832400" y="789840"/>
            <a:ext cx="1014840" cy="405360"/>
          </a:xfrm>
          <a:custGeom>
            <a:avLst/>
            <a:gdLst/>
            <a:ahLst/>
            <a:cxnLst/>
            <a:rect l="0" t="0" r="r" b="b"/>
            <a:pathLst>
              <a:path w="2819" h="1126">
                <a:moveTo>
                  <a:pt x="0" y="1125"/>
                </a:moveTo>
                <a:lnTo>
                  <a:pt x="2818" y="0"/>
                </a:lnTo>
                <a:lnTo>
                  <a:pt x="2818" y="13"/>
                </a:lnTo>
                <a:lnTo>
                  <a:pt x="32" y="1125"/>
                </a:lnTo>
                <a:lnTo>
                  <a:pt x="0" y="1125"/>
                </a:lnTo>
                <a:close/>
              </a:path>
            </a:pathLst>
          </a:custGeom>
          <a:solidFill>
            <a:srgbClr val="FFEFDF"/>
          </a:solidFill>
          <a:ln>
            <a:noFill/>
          </a:ln>
        </p:spPr>
      </p:sp>
      <p:sp>
        <p:nvSpPr>
          <p:cNvPr id="4846" name="Freeform 318"/>
          <p:cNvSpPr/>
          <p:nvPr/>
        </p:nvSpPr>
        <p:spPr>
          <a:xfrm>
            <a:off x="1843920" y="794520"/>
            <a:ext cx="1003320" cy="400680"/>
          </a:xfrm>
          <a:custGeom>
            <a:avLst/>
            <a:gdLst/>
            <a:ahLst/>
            <a:cxnLst/>
            <a:rect l="0" t="0" r="r" b="b"/>
            <a:pathLst>
              <a:path w="2787" h="1113">
                <a:moveTo>
                  <a:pt x="0" y="1112"/>
                </a:moveTo>
                <a:lnTo>
                  <a:pt x="2786" y="0"/>
                </a:lnTo>
                <a:lnTo>
                  <a:pt x="2786" y="12"/>
                </a:lnTo>
                <a:lnTo>
                  <a:pt x="32" y="1112"/>
                </a:lnTo>
                <a:lnTo>
                  <a:pt x="0" y="1112"/>
                </a:lnTo>
                <a:close/>
              </a:path>
            </a:pathLst>
          </a:custGeom>
          <a:solidFill>
            <a:srgbClr val="FFEFE0"/>
          </a:solidFill>
          <a:ln>
            <a:noFill/>
          </a:ln>
        </p:spPr>
      </p:sp>
      <p:sp>
        <p:nvSpPr>
          <p:cNvPr id="4847" name="Freeform 319"/>
          <p:cNvSpPr/>
          <p:nvPr/>
        </p:nvSpPr>
        <p:spPr>
          <a:xfrm>
            <a:off x="1855440" y="798840"/>
            <a:ext cx="991800" cy="396360"/>
          </a:xfrm>
          <a:custGeom>
            <a:avLst/>
            <a:gdLst/>
            <a:ahLst/>
            <a:cxnLst/>
            <a:rect l="0" t="0" r="r" b="b"/>
            <a:pathLst>
              <a:path w="2755" h="1101">
                <a:moveTo>
                  <a:pt x="0" y="1100"/>
                </a:moveTo>
                <a:lnTo>
                  <a:pt x="2754" y="0"/>
                </a:lnTo>
                <a:lnTo>
                  <a:pt x="2754" y="13"/>
                </a:lnTo>
                <a:lnTo>
                  <a:pt x="31" y="1100"/>
                </a:lnTo>
                <a:lnTo>
                  <a:pt x="0" y="1100"/>
                </a:lnTo>
                <a:close/>
              </a:path>
            </a:pathLst>
          </a:custGeom>
          <a:solidFill>
            <a:srgbClr val="FFF0E0"/>
          </a:solidFill>
          <a:ln>
            <a:noFill/>
          </a:ln>
        </p:spPr>
      </p:sp>
      <p:sp>
        <p:nvSpPr>
          <p:cNvPr id="4848" name="Freeform 320"/>
          <p:cNvSpPr/>
          <p:nvPr/>
        </p:nvSpPr>
        <p:spPr>
          <a:xfrm>
            <a:off x="1866600" y="803520"/>
            <a:ext cx="980640" cy="391680"/>
          </a:xfrm>
          <a:custGeom>
            <a:avLst/>
            <a:gdLst/>
            <a:ahLst/>
            <a:cxnLst/>
            <a:rect l="0" t="0" r="r" b="b"/>
            <a:pathLst>
              <a:path w="2724" h="1088">
                <a:moveTo>
                  <a:pt x="0" y="1087"/>
                </a:moveTo>
                <a:lnTo>
                  <a:pt x="2723" y="0"/>
                </a:lnTo>
                <a:lnTo>
                  <a:pt x="2723" y="13"/>
                </a:lnTo>
                <a:lnTo>
                  <a:pt x="32" y="1087"/>
                </a:lnTo>
                <a:lnTo>
                  <a:pt x="0" y="1087"/>
                </a:lnTo>
                <a:close/>
              </a:path>
            </a:pathLst>
          </a:custGeom>
          <a:solidFill>
            <a:srgbClr val="FFF0E1"/>
          </a:solidFill>
          <a:ln>
            <a:noFill/>
          </a:ln>
        </p:spPr>
      </p:sp>
      <p:sp>
        <p:nvSpPr>
          <p:cNvPr id="4849" name="Freeform 321"/>
          <p:cNvSpPr/>
          <p:nvPr/>
        </p:nvSpPr>
        <p:spPr>
          <a:xfrm>
            <a:off x="1878120" y="808200"/>
            <a:ext cx="969120" cy="387000"/>
          </a:xfrm>
          <a:custGeom>
            <a:avLst/>
            <a:gdLst/>
            <a:ahLst/>
            <a:cxnLst/>
            <a:rect l="0" t="0" r="r" b="b"/>
            <a:pathLst>
              <a:path w="2692" h="1075">
                <a:moveTo>
                  <a:pt x="0" y="1074"/>
                </a:moveTo>
                <a:lnTo>
                  <a:pt x="2691" y="0"/>
                </a:lnTo>
                <a:lnTo>
                  <a:pt x="2691" y="12"/>
                </a:lnTo>
                <a:lnTo>
                  <a:pt x="32" y="1074"/>
                </a:lnTo>
                <a:lnTo>
                  <a:pt x="0" y="1074"/>
                </a:lnTo>
                <a:close/>
              </a:path>
            </a:pathLst>
          </a:custGeom>
          <a:solidFill>
            <a:srgbClr val="FFF1E2"/>
          </a:solidFill>
          <a:ln>
            <a:noFill/>
          </a:ln>
        </p:spPr>
      </p:sp>
      <p:sp>
        <p:nvSpPr>
          <p:cNvPr id="4850" name="Freeform 322"/>
          <p:cNvSpPr/>
          <p:nvPr/>
        </p:nvSpPr>
        <p:spPr>
          <a:xfrm>
            <a:off x="1889640" y="812520"/>
            <a:ext cx="957600" cy="382680"/>
          </a:xfrm>
          <a:custGeom>
            <a:avLst/>
            <a:gdLst/>
            <a:ahLst/>
            <a:cxnLst/>
            <a:rect l="0" t="0" r="r" b="b"/>
            <a:pathLst>
              <a:path w="2660" h="1063">
                <a:moveTo>
                  <a:pt x="0" y="1062"/>
                </a:moveTo>
                <a:lnTo>
                  <a:pt x="2659" y="0"/>
                </a:lnTo>
                <a:lnTo>
                  <a:pt x="2659" y="13"/>
                </a:lnTo>
                <a:lnTo>
                  <a:pt x="31" y="1062"/>
                </a:lnTo>
                <a:lnTo>
                  <a:pt x="0" y="1062"/>
                </a:lnTo>
                <a:close/>
              </a:path>
            </a:pathLst>
          </a:custGeom>
          <a:solidFill>
            <a:srgbClr val="FFF1E3"/>
          </a:solidFill>
          <a:ln>
            <a:noFill/>
          </a:ln>
        </p:spPr>
      </p:sp>
      <p:sp>
        <p:nvSpPr>
          <p:cNvPr id="4851" name="Freeform 323"/>
          <p:cNvSpPr/>
          <p:nvPr/>
        </p:nvSpPr>
        <p:spPr>
          <a:xfrm>
            <a:off x="1900800" y="817200"/>
            <a:ext cx="946440" cy="378000"/>
          </a:xfrm>
          <a:custGeom>
            <a:avLst/>
            <a:gdLst/>
            <a:ahLst/>
            <a:cxnLst/>
            <a:rect l="0" t="0" r="r" b="b"/>
            <a:pathLst>
              <a:path w="2629" h="1050">
                <a:moveTo>
                  <a:pt x="0" y="1049"/>
                </a:moveTo>
                <a:lnTo>
                  <a:pt x="2628" y="0"/>
                </a:lnTo>
                <a:lnTo>
                  <a:pt x="2628" y="12"/>
                </a:lnTo>
                <a:lnTo>
                  <a:pt x="32" y="1049"/>
                </a:lnTo>
                <a:lnTo>
                  <a:pt x="0" y="1049"/>
                </a:lnTo>
                <a:close/>
              </a:path>
            </a:pathLst>
          </a:custGeom>
          <a:solidFill>
            <a:srgbClr val="FFF1E3"/>
          </a:solidFill>
          <a:ln>
            <a:noFill/>
          </a:ln>
        </p:spPr>
      </p:sp>
      <p:sp>
        <p:nvSpPr>
          <p:cNvPr id="4852" name="Freeform 324"/>
          <p:cNvSpPr/>
          <p:nvPr/>
        </p:nvSpPr>
        <p:spPr>
          <a:xfrm>
            <a:off x="1912320" y="821520"/>
            <a:ext cx="934920" cy="373680"/>
          </a:xfrm>
          <a:custGeom>
            <a:avLst/>
            <a:gdLst/>
            <a:ahLst/>
            <a:cxnLst/>
            <a:rect l="0" t="0" r="r" b="b"/>
            <a:pathLst>
              <a:path w="2597" h="1038">
                <a:moveTo>
                  <a:pt x="0" y="1037"/>
                </a:moveTo>
                <a:lnTo>
                  <a:pt x="2596" y="0"/>
                </a:lnTo>
                <a:lnTo>
                  <a:pt x="2596" y="26"/>
                </a:lnTo>
                <a:lnTo>
                  <a:pt x="63" y="1037"/>
                </a:lnTo>
                <a:lnTo>
                  <a:pt x="0" y="1037"/>
                </a:lnTo>
                <a:close/>
              </a:path>
            </a:pathLst>
          </a:custGeom>
          <a:solidFill>
            <a:srgbClr val="FFF2E4"/>
          </a:solidFill>
          <a:ln>
            <a:noFill/>
          </a:ln>
        </p:spPr>
      </p:sp>
      <p:sp>
        <p:nvSpPr>
          <p:cNvPr id="4853" name="Freeform 325"/>
          <p:cNvSpPr/>
          <p:nvPr/>
        </p:nvSpPr>
        <p:spPr>
          <a:xfrm>
            <a:off x="1935000" y="830880"/>
            <a:ext cx="912240" cy="364320"/>
          </a:xfrm>
          <a:custGeom>
            <a:avLst/>
            <a:gdLst/>
            <a:ahLst/>
            <a:cxnLst/>
            <a:rect l="0" t="0" r="r" b="b"/>
            <a:pathLst>
              <a:path w="2534" h="1012">
                <a:moveTo>
                  <a:pt x="0" y="1011"/>
                </a:moveTo>
                <a:lnTo>
                  <a:pt x="2533" y="0"/>
                </a:lnTo>
                <a:lnTo>
                  <a:pt x="2533" y="12"/>
                </a:lnTo>
                <a:lnTo>
                  <a:pt x="32" y="1011"/>
                </a:lnTo>
                <a:lnTo>
                  <a:pt x="0" y="1011"/>
                </a:lnTo>
                <a:close/>
              </a:path>
            </a:pathLst>
          </a:custGeom>
          <a:solidFill>
            <a:srgbClr val="FFF2E5"/>
          </a:solidFill>
          <a:ln>
            <a:noFill/>
          </a:ln>
        </p:spPr>
      </p:sp>
      <p:sp>
        <p:nvSpPr>
          <p:cNvPr id="4854" name="Freeform 326"/>
          <p:cNvSpPr/>
          <p:nvPr/>
        </p:nvSpPr>
        <p:spPr>
          <a:xfrm>
            <a:off x="1946520" y="835200"/>
            <a:ext cx="900720" cy="360000"/>
          </a:xfrm>
          <a:custGeom>
            <a:avLst/>
            <a:gdLst/>
            <a:ahLst/>
            <a:cxnLst/>
            <a:rect l="0" t="0" r="r" b="b"/>
            <a:pathLst>
              <a:path w="2502" h="1000">
                <a:moveTo>
                  <a:pt x="0" y="999"/>
                </a:moveTo>
                <a:lnTo>
                  <a:pt x="2501" y="0"/>
                </a:lnTo>
                <a:lnTo>
                  <a:pt x="2501" y="13"/>
                </a:lnTo>
                <a:lnTo>
                  <a:pt x="32" y="999"/>
                </a:lnTo>
                <a:lnTo>
                  <a:pt x="0" y="999"/>
                </a:lnTo>
                <a:close/>
              </a:path>
            </a:pathLst>
          </a:custGeom>
          <a:solidFill>
            <a:srgbClr val="FFF2E6"/>
          </a:solidFill>
          <a:ln>
            <a:noFill/>
          </a:ln>
        </p:spPr>
      </p:sp>
      <p:sp>
        <p:nvSpPr>
          <p:cNvPr id="4855" name="Freeform 327"/>
          <p:cNvSpPr/>
          <p:nvPr/>
        </p:nvSpPr>
        <p:spPr>
          <a:xfrm>
            <a:off x="1958040" y="839880"/>
            <a:ext cx="889200" cy="355320"/>
          </a:xfrm>
          <a:custGeom>
            <a:avLst/>
            <a:gdLst/>
            <a:ahLst/>
            <a:cxnLst/>
            <a:rect l="0" t="0" r="r" b="b"/>
            <a:pathLst>
              <a:path w="2470" h="987">
                <a:moveTo>
                  <a:pt x="0" y="986"/>
                </a:moveTo>
                <a:lnTo>
                  <a:pt x="2469" y="0"/>
                </a:lnTo>
                <a:lnTo>
                  <a:pt x="2469" y="13"/>
                </a:lnTo>
                <a:lnTo>
                  <a:pt x="31" y="986"/>
                </a:lnTo>
                <a:lnTo>
                  <a:pt x="0" y="986"/>
                </a:lnTo>
                <a:close/>
              </a:path>
            </a:pathLst>
          </a:custGeom>
          <a:solidFill>
            <a:srgbClr val="FFF3E7"/>
          </a:solidFill>
          <a:ln>
            <a:noFill/>
          </a:ln>
        </p:spPr>
      </p:sp>
      <p:sp>
        <p:nvSpPr>
          <p:cNvPr id="4856" name="Freeform 328"/>
          <p:cNvSpPr/>
          <p:nvPr/>
        </p:nvSpPr>
        <p:spPr>
          <a:xfrm>
            <a:off x="1969200" y="844560"/>
            <a:ext cx="878040" cy="350640"/>
          </a:xfrm>
          <a:custGeom>
            <a:avLst/>
            <a:gdLst/>
            <a:ahLst/>
            <a:cxnLst/>
            <a:rect l="0" t="0" r="r" b="b"/>
            <a:pathLst>
              <a:path w="2439" h="974">
                <a:moveTo>
                  <a:pt x="0" y="973"/>
                </a:moveTo>
                <a:lnTo>
                  <a:pt x="2438" y="0"/>
                </a:lnTo>
                <a:lnTo>
                  <a:pt x="2438" y="12"/>
                </a:lnTo>
                <a:lnTo>
                  <a:pt x="32" y="973"/>
                </a:lnTo>
                <a:lnTo>
                  <a:pt x="0" y="973"/>
                </a:lnTo>
                <a:close/>
              </a:path>
            </a:pathLst>
          </a:custGeom>
          <a:solidFill>
            <a:srgbClr val="FFF3E7"/>
          </a:solidFill>
          <a:ln>
            <a:noFill/>
          </a:ln>
        </p:spPr>
      </p:sp>
      <p:sp>
        <p:nvSpPr>
          <p:cNvPr id="4857" name="Freeform 329"/>
          <p:cNvSpPr/>
          <p:nvPr/>
        </p:nvSpPr>
        <p:spPr>
          <a:xfrm>
            <a:off x="1980720" y="848880"/>
            <a:ext cx="866520" cy="346320"/>
          </a:xfrm>
          <a:custGeom>
            <a:avLst/>
            <a:gdLst/>
            <a:ahLst/>
            <a:cxnLst/>
            <a:rect l="0" t="0" r="r" b="b"/>
            <a:pathLst>
              <a:path w="2407" h="962">
                <a:moveTo>
                  <a:pt x="0" y="961"/>
                </a:moveTo>
                <a:lnTo>
                  <a:pt x="2406" y="0"/>
                </a:lnTo>
                <a:lnTo>
                  <a:pt x="2406" y="13"/>
                </a:lnTo>
                <a:lnTo>
                  <a:pt x="32" y="961"/>
                </a:lnTo>
                <a:lnTo>
                  <a:pt x="0" y="961"/>
                </a:lnTo>
                <a:close/>
              </a:path>
            </a:pathLst>
          </a:custGeom>
          <a:solidFill>
            <a:srgbClr val="FFF3E8"/>
          </a:solidFill>
          <a:ln>
            <a:noFill/>
          </a:ln>
        </p:spPr>
      </p:sp>
      <p:sp>
        <p:nvSpPr>
          <p:cNvPr id="4858" name="Freeform 330"/>
          <p:cNvSpPr/>
          <p:nvPr/>
        </p:nvSpPr>
        <p:spPr>
          <a:xfrm>
            <a:off x="1992240" y="853560"/>
            <a:ext cx="855000" cy="341640"/>
          </a:xfrm>
          <a:custGeom>
            <a:avLst/>
            <a:gdLst/>
            <a:ahLst/>
            <a:cxnLst/>
            <a:rect l="0" t="0" r="r" b="b"/>
            <a:pathLst>
              <a:path w="2375" h="949">
                <a:moveTo>
                  <a:pt x="0" y="948"/>
                </a:moveTo>
                <a:lnTo>
                  <a:pt x="2374" y="0"/>
                </a:lnTo>
                <a:lnTo>
                  <a:pt x="2374" y="13"/>
                </a:lnTo>
                <a:lnTo>
                  <a:pt x="31" y="948"/>
                </a:lnTo>
                <a:lnTo>
                  <a:pt x="0" y="948"/>
                </a:lnTo>
                <a:close/>
              </a:path>
            </a:pathLst>
          </a:custGeom>
          <a:solidFill>
            <a:srgbClr val="FFF4E8"/>
          </a:solidFill>
          <a:ln>
            <a:noFill/>
          </a:ln>
        </p:spPr>
      </p:sp>
      <p:sp>
        <p:nvSpPr>
          <p:cNvPr id="4859" name="Freeform 331"/>
          <p:cNvSpPr/>
          <p:nvPr/>
        </p:nvSpPr>
        <p:spPr>
          <a:xfrm>
            <a:off x="2003400" y="858240"/>
            <a:ext cx="843840" cy="336960"/>
          </a:xfrm>
          <a:custGeom>
            <a:avLst/>
            <a:gdLst/>
            <a:ahLst/>
            <a:cxnLst/>
            <a:rect l="0" t="0" r="r" b="b"/>
            <a:pathLst>
              <a:path w="2344" h="936">
                <a:moveTo>
                  <a:pt x="0" y="935"/>
                </a:moveTo>
                <a:lnTo>
                  <a:pt x="2343" y="0"/>
                </a:lnTo>
                <a:lnTo>
                  <a:pt x="2343" y="25"/>
                </a:lnTo>
                <a:lnTo>
                  <a:pt x="63" y="935"/>
                </a:lnTo>
                <a:lnTo>
                  <a:pt x="0" y="935"/>
                </a:lnTo>
                <a:close/>
              </a:path>
            </a:pathLst>
          </a:custGeom>
          <a:solidFill>
            <a:srgbClr val="FFF4E9"/>
          </a:solidFill>
          <a:ln>
            <a:noFill/>
          </a:ln>
        </p:spPr>
      </p:sp>
      <p:sp>
        <p:nvSpPr>
          <p:cNvPr id="4860" name="Freeform 332"/>
          <p:cNvSpPr/>
          <p:nvPr/>
        </p:nvSpPr>
        <p:spPr>
          <a:xfrm>
            <a:off x="2026080" y="867240"/>
            <a:ext cx="821160" cy="327960"/>
          </a:xfrm>
          <a:custGeom>
            <a:avLst/>
            <a:gdLst/>
            <a:ahLst/>
            <a:cxnLst/>
            <a:rect l="0" t="0" r="r" b="b"/>
            <a:pathLst>
              <a:path w="2281" h="911">
                <a:moveTo>
                  <a:pt x="0" y="910"/>
                </a:moveTo>
                <a:lnTo>
                  <a:pt x="2280" y="0"/>
                </a:lnTo>
                <a:lnTo>
                  <a:pt x="2280" y="12"/>
                </a:lnTo>
                <a:lnTo>
                  <a:pt x="32" y="910"/>
                </a:lnTo>
                <a:lnTo>
                  <a:pt x="0" y="910"/>
                </a:lnTo>
                <a:close/>
              </a:path>
            </a:pathLst>
          </a:custGeom>
          <a:solidFill>
            <a:srgbClr val="FFF4EA"/>
          </a:solidFill>
          <a:ln>
            <a:noFill/>
          </a:ln>
        </p:spPr>
      </p:sp>
      <p:sp>
        <p:nvSpPr>
          <p:cNvPr id="4861" name="Freeform 333"/>
          <p:cNvSpPr/>
          <p:nvPr/>
        </p:nvSpPr>
        <p:spPr>
          <a:xfrm>
            <a:off x="2037600" y="871560"/>
            <a:ext cx="809640" cy="323640"/>
          </a:xfrm>
          <a:custGeom>
            <a:avLst/>
            <a:gdLst/>
            <a:ahLst/>
            <a:cxnLst/>
            <a:rect l="0" t="0" r="r" b="b"/>
            <a:pathLst>
              <a:path w="2249" h="899">
                <a:moveTo>
                  <a:pt x="0" y="898"/>
                </a:moveTo>
                <a:lnTo>
                  <a:pt x="2248" y="0"/>
                </a:lnTo>
                <a:lnTo>
                  <a:pt x="2248" y="13"/>
                </a:lnTo>
                <a:lnTo>
                  <a:pt x="32" y="898"/>
                </a:lnTo>
                <a:lnTo>
                  <a:pt x="0" y="898"/>
                </a:lnTo>
                <a:close/>
              </a:path>
            </a:pathLst>
          </a:custGeom>
          <a:solidFill>
            <a:srgbClr val="FFF5EB"/>
          </a:solidFill>
          <a:ln>
            <a:noFill/>
          </a:ln>
        </p:spPr>
      </p:sp>
      <p:sp>
        <p:nvSpPr>
          <p:cNvPr id="4862" name="Freeform 334"/>
          <p:cNvSpPr/>
          <p:nvPr/>
        </p:nvSpPr>
        <p:spPr>
          <a:xfrm>
            <a:off x="2049120" y="876240"/>
            <a:ext cx="798120" cy="318960"/>
          </a:xfrm>
          <a:custGeom>
            <a:avLst/>
            <a:gdLst/>
            <a:ahLst/>
            <a:cxnLst/>
            <a:rect l="0" t="0" r="r" b="b"/>
            <a:pathLst>
              <a:path w="2217" h="886">
                <a:moveTo>
                  <a:pt x="0" y="885"/>
                </a:moveTo>
                <a:lnTo>
                  <a:pt x="2216" y="0"/>
                </a:lnTo>
                <a:lnTo>
                  <a:pt x="2216" y="13"/>
                </a:lnTo>
                <a:lnTo>
                  <a:pt x="31" y="885"/>
                </a:lnTo>
                <a:lnTo>
                  <a:pt x="0" y="885"/>
                </a:lnTo>
                <a:close/>
              </a:path>
            </a:pathLst>
          </a:custGeom>
          <a:solidFill>
            <a:srgbClr val="FFF5EB"/>
          </a:solidFill>
          <a:ln>
            <a:noFill/>
          </a:ln>
        </p:spPr>
      </p:sp>
      <p:sp>
        <p:nvSpPr>
          <p:cNvPr id="4863" name="Freeform 335"/>
          <p:cNvSpPr/>
          <p:nvPr/>
        </p:nvSpPr>
        <p:spPr>
          <a:xfrm>
            <a:off x="2060280" y="880920"/>
            <a:ext cx="786960" cy="314280"/>
          </a:xfrm>
          <a:custGeom>
            <a:avLst/>
            <a:gdLst/>
            <a:ahLst/>
            <a:cxnLst/>
            <a:rect l="0" t="0" r="r" b="b"/>
            <a:pathLst>
              <a:path w="2186" h="873">
                <a:moveTo>
                  <a:pt x="0" y="872"/>
                </a:moveTo>
                <a:lnTo>
                  <a:pt x="2185" y="0"/>
                </a:lnTo>
                <a:lnTo>
                  <a:pt x="2185" y="12"/>
                </a:lnTo>
                <a:lnTo>
                  <a:pt x="32" y="872"/>
                </a:lnTo>
                <a:lnTo>
                  <a:pt x="0" y="872"/>
                </a:lnTo>
                <a:close/>
              </a:path>
            </a:pathLst>
          </a:custGeom>
          <a:solidFill>
            <a:srgbClr val="FFF5EC"/>
          </a:solidFill>
          <a:ln>
            <a:noFill/>
          </a:ln>
        </p:spPr>
      </p:sp>
      <p:sp>
        <p:nvSpPr>
          <p:cNvPr id="4864" name="Freeform 336"/>
          <p:cNvSpPr/>
          <p:nvPr/>
        </p:nvSpPr>
        <p:spPr>
          <a:xfrm>
            <a:off x="2071800" y="885240"/>
            <a:ext cx="775440" cy="309960"/>
          </a:xfrm>
          <a:custGeom>
            <a:avLst/>
            <a:gdLst/>
            <a:ahLst/>
            <a:cxnLst/>
            <a:rect l="0" t="0" r="r" b="b"/>
            <a:pathLst>
              <a:path w="2154" h="861">
                <a:moveTo>
                  <a:pt x="0" y="860"/>
                </a:moveTo>
                <a:lnTo>
                  <a:pt x="2153" y="0"/>
                </a:lnTo>
                <a:lnTo>
                  <a:pt x="2153" y="13"/>
                </a:lnTo>
                <a:lnTo>
                  <a:pt x="32" y="860"/>
                </a:lnTo>
                <a:lnTo>
                  <a:pt x="0" y="860"/>
                </a:lnTo>
                <a:close/>
              </a:path>
            </a:pathLst>
          </a:custGeom>
          <a:solidFill>
            <a:srgbClr val="FFF5EC"/>
          </a:solidFill>
          <a:ln>
            <a:noFill/>
          </a:ln>
        </p:spPr>
      </p:sp>
      <p:sp>
        <p:nvSpPr>
          <p:cNvPr id="4865" name="Freeform 337"/>
          <p:cNvSpPr/>
          <p:nvPr/>
        </p:nvSpPr>
        <p:spPr>
          <a:xfrm>
            <a:off x="2083320" y="889920"/>
            <a:ext cx="763920" cy="305280"/>
          </a:xfrm>
          <a:custGeom>
            <a:avLst/>
            <a:gdLst/>
            <a:ahLst/>
            <a:cxnLst/>
            <a:rect l="0" t="0" r="r" b="b"/>
            <a:pathLst>
              <a:path w="2122" h="848">
                <a:moveTo>
                  <a:pt x="0" y="847"/>
                </a:moveTo>
                <a:lnTo>
                  <a:pt x="2121" y="0"/>
                </a:lnTo>
                <a:lnTo>
                  <a:pt x="2121" y="13"/>
                </a:lnTo>
                <a:lnTo>
                  <a:pt x="31" y="847"/>
                </a:lnTo>
                <a:lnTo>
                  <a:pt x="0" y="847"/>
                </a:lnTo>
                <a:close/>
              </a:path>
            </a:pathLst>
          </a:custGeom>
          <a:solidFill>
            <a:srgbClr val="FFF6ED"/>
          </a:solidFill>
          <a:ln>
            <a:noFill/>
          </a:ln>
        </p:spPr>
      </p:sp>
      <p:sp>
        <p:nvSpPr>
          <p:cNvPr id="4866" name="Freeform 338"/>
          <p:cNvSpPr/>
          <p:nvPr/>
        </p:nvSpPr>
        <p:spPr>
          <a:xfrm>
            <a:off x="2094480" y="894600"/>
            <a:ext cx="752760" cy="300600"/>
          </a:xfrm>
          <a:custGeom>
            <a:avLst/>
            <a:gdLst/>
            <a:ahLst/>
            <a:cxnLst/>
            <a:rect l="0" t="0" r="r" b="b"/>
            <a:pathLst>
              <a:path w="2091" h="835">
                <a:moveTo>
                  <a:pt x="0" y="834"/>
                </a:moveTo>
                <a:lnTo>
                  <a:pt x="2090" y="0"/>
                </a:lnTo>
                <a:lnTo>
                  <a:pt x="2090" y="12"/>
                </a:lnTo>
                <a:lnTo>
                  <a:pt x="32" y="834"/>
                </a:lnTo>
                <a:lnTo>
                  <a:pt x="0" y="834"/>
                </a:lnTo>
                <a:close/>
              </a:path>
            </a:pathLst>
          </a:custGeom>
          <a:solidFill>
            <a:srgbClr val="FFF6ED"/>
          </a:solidFill>
          <a:ln>
            <a:noFill/>
          </a:ln>
        </p:spPr>
      </p:sp>
      <p:sp>
        <p:nvSpPr>
          <p:cNvPr id="4867" name="Freeform 339"/>
          <p:cNvSpPr/>
          <p:nvPr/>
        </p:nvSpPr>
        <p:spPr>
          <a:xfrm>
            <a:off x="2106000" y="898920"/>
            <a:ext cx="741240" cy="296280"/>
          </a:xfrm>
          <a:custGeom>
            <a:avLst/>
            <a:gdLst/>
            <a:ahLst/>
            <a:cxnLst/>
            <a:rect l="0" t="0" r="r" b="b"/>
            <a:pathLst>
              <a:path w="2059" h="823">
                <a:moveTo>
                  <a:pt x="0" y="822"/>
                </a:moveTo>
                <a:lnTo>
                  <a:pt x="2058" y="0"/>
                </a:lnTo>
                <a:lnTo>
                  <a:pt x="2058" y="13"/>
                </a:lnTo>
                <a:lnTo>
                  <a:pt x="32" y="822"/>
                </a:lnTo>
                <a:lnTo>
                  <a:pt x="0" y="822"/>
                </a:lnTo>
                <a:close/>
              </a:path>
            </a:pathLst>
          </a:custGeom>
          <a:solidFill>
            <a:srgbClr val="FFF6EE"/>
          </a:solidFill>
          <a:ln>
            <a:noFill/>
          </a:ln>
        </p:spPr>
      </p:sp>
      <p:sp>
        <p:nvSpPr>
          <p:cNvPr id="4868" name="Freeform 340"/>
          <p:cNvSpPr/>
          <p:nvPr/>
        </p:nvSpPr>
        <p:spPr>
          <a:xfrm>
            <a:off x="2117520" y="903600"/>
            <a:ext cx="729720" cy="291600"/>
          </a:xfrm>
          <a:custGeom>
            <a:avLst/>
            <a:gdLst/>
            <a:ahLst/>
            <a:cxnLst/>
            <a:rect l="0" t="0" r="r" b="b"/>
            <a:pathLst>
              <a:path w="2027" h="810">
                <a:moveTo>
                  <a:pt x="0" y="809"/>
                </a:moveTo>
                <a:lnTo>
                  <a:pt x="2026" y="0"/>
                </a:lnTo>
                <a:lnTo>
                  <a:pt x="2026" y="13"/>
                </a:lnTo>
                <a:lnTo>
                  <a:pt x="31" y="809"/>
                </a:lnTo>
                <a:lnTo>
                  <a:pt x="0" y="809"/>
                </a:lnTo>
                <a:close/>
              </a:path>
            </a:pathLst>
          </a:custGeom>
          <a:solidFill>
            <a:srgbClr val="FFF7EE"/>
          </a:solidFill>
          <a:ln>
            <a:noFill/>
          </a:ln>
        </p:spPr>
      </p:sp>
      <p:sp>
        <p:nvSpPr>
          <p:cNvPr id="4869" name="Freeform 341"/>
          <p:cNvSpPr/>
          <p:nvPr/>
        </p:nvSpPr>
        <p:spPr>
          <a:xfrm>
            <a:off x="2128680" y="908280"/>
            <a:ext cx="718560" cy="286920"/>
          </a:xfrm>
          <a:custGeom>
            <a:avLst/>
            <a:gdLst/>
            <a:ahLst/>
            <a:cxnLst/>
            <a:rect l="0" t="0" r="r" b="b"/>
            <a:pathLst>
              <a:path w="1996" h="797">
                <a:moveTo>
                  <a:pt x="0" y="796"/>
                </a:moveTo>
                <a:lnTo>
                  <a:pt x="1995" y="0"/>
                </a:lnTo>
                <a:lnTo>
                  <a:pt x="1995" y="12"/>
                </a:lnTo>
                <a:lnTo>
                  <a:pt x="32" y="796"/>
                </a:lnTo>
                <a:lnTo>
                  <a:pt x="0" y="796"/>
                </a:lnTo>
                <a:close/>
              </a:path>
            </a:pathLst>
          </a:custGeom>
          <a:solidFill>
            <a:srgbClr val="FFF7EF"/>
          </a:solidFill>
          <a:ln>
            <a:noFill/>
          </a:ln>
        </p:spPr>
      </p:sp>
      <p:sp>
        <p:nvSpPr>
          <p:cNvPr id="4870" name="Freeform 342"/>
          <p:cNvSpPr/>
          <p:nvPr/>
        </p:nvSpPr>
        <p:spPr>
          <a:xfrm>
            <a:off x="2140200" y="912600"/>
            <a:ext cx="707040" cy="282600"/>
          </a:xfrm>
          <a:custGeom>
            <a:avLst/>
            <a:gdLst/>
            <a:ahLst/>
            <a:cxnLst/>
            <a:rect l="0" t="0" r="r" b="b"/>
            <a:pathLst>
              <a:path w="1964" h="785">
                <a:moveTo>
                  <a:pt x="0" y="784"/>
                </a:moveTo>
                <a:lnTo>
                  <a:pt x="1963" y="0"/>
                </a:lnTo>
                <a:lnTo>
                  <a:pt x="1963" y="13"/>
                </a:lnTo>
                <a:lnTo>
                  <a:pt x="32" y="784"/>
                </a:lnTo>
                <a:lnTo>
                  <a:pt x="0" y="784"/>
                </a:lnTo>
                <a:close/>
              </a:path>
            </a:pathLst>
          </a:custGeom>
          <a:solidFill>
            <a:srgbClr val="FFF7EF"/>
          </a:solidFill>
          <a:ln>
            <a:noFill/>
          </a:ln>
        </p:spPr>
      </p:sp>
      <p:sp>
        <p:nvSpPr>
          <p:cNvPr id="4871" name="Freeform 343"/>
          <p:cNvSpPr/>
          <p:nvPr/>
        </p:nvSpPr>
        <p:spPr>
          <a:xfrm>
            <a:off x="2151720" y="917280"/>
            <a:ext cx="695520" cy="277920"/>
          </a:xfrm>
          <a:custGeom>
            <a:avLst/>
            <a:gdLst/>
            <a:ahLst/>
            <a:cxnLst/>
            <a:rect l="0" t="0" r="r" b="b"/>
            <a:pathLst>
              <a:path w="1932" h="772">
                <a:moveTo>
                  <a:pt x="0" y="771"/>
                </a:moveTo>
                <a:lnTo>
                  <a:pt x="1931" y="0"/>
                </a:lnTo>
                <a:lnTo>
                  <a:pt x="1931" y="12"/>
                </a:lnTo>
                <a:lnTo>
                  <a:pt x="31" y="771"/>
                </a:lnTo>
                <a:lnTo>
                  <a:pt x="0" y="771"/>
                </a:lnTo>
                <a:close/>
              </a:path>
            </a:pathLst>
          </a:custGeom>
          <a:solidFill>
            <a:srgbClr val="FFF7F0"/>
          </a:solidFill>
          <a:ln>
            <a:noFill/>
          </a:ln>
        </p:spPr>
      </p:sp>
      <p:sp>
        <p:nvSpPr>
          <p:cNvPr id="4872" name="Freeform 344"/>
          <p:cNvSpPr/>
          <p:nvPr/>
        </p:nvSpPr>
        <p:spPr>
          <a:xfrm>
            <a:off x="2162880" y="921600"/>
            <a:ext cx="684360" cy="273600"/>
          </a:xfrm>
          <a:custGeom>
            <a:avLst/>
            <a:gdLst/>
            <a:ahLst/>
            <a:cxnLst/>
            <a:rect l="0" t="0" r="r" b="b"/>
            <a:pathLst>
              <a:path w="1901" h="760">
                <a:moveTo>
                  <a:pt x="0" y="759"/>
                </a:moveTo>
                <a:lnTo>
                  <a:pt x="1900" y="0"/>
                </a:lnTo>
                <a:lnTo>
                  <a:pt x="1900" y="13"/>
                </a:lnTo>
                <a:lnTo>
                  <a:pt x="32" y="759"/>
                </a:lnTo>
                <a:lnTo>
                  <a:pt x="0" y="759"/>
                </a:lnTo>
                <a:close/>
              </a:path>
            </a:pathLst>
          </a:custGeom>
          <a:solidFill>
            <a:srgbClr val="FFF8F0"/>
          </a:solidFill>
          <a:ln>
            <a:noFill/>
          </a:ln>
        </p:spPr>
      </p:sp>
      <p:sp>
        <p:nvSpPr>
          <p:cNvPr id="4873" name="Freeform 345"/>
          <p:cNvSpPr/>
          <p:nvPr/>
        </p:nvSpPr>
        <p:spPr>
          <a:xfrm>
            <a:off x="2174400" y="926280"/>
            <a:ext cx="672840" cy="268920"/>
          </a:xfrm>
          <a:custGeom>
            <a:avLst/>
            <a:gdLst/>
            <a:ahLst/>
            <a:cxnLst/>
            <a:rect l="0" t="0" r="r" b="b"/>
            <a:pathLst>
              <a:path w="1869" h="747">
                <a:moveTo>
                  <a:pt x="0" y="746"/>
                </a:moveTo>
                <a:lnTo>
                  <a:pt x="1868" y="0"/>
                </a:lnTo>
                <a:lnTo>
                  <a:pt x="1868" y="13"/>
                </a:lnTo>
                <a:lnTo>
                  <a:pt x="32" y="746"/>
                </a:lnTo>
                <a:lnTo>
                  <a:pt x="0" y="746"/>
                </a:lnTo>
                <a:close/>
              </a:path>
            </a:pathLst>
          </a:custGeom>
          <a:solidFill>
            <a:srgbClr val="FFF8F1"/>
          </a:solidFill>
          <a:ln>
            <a:noFill/>
          </a:ln>
        </p:spPr>
      </p:sp>
      <p:sp>
        <p:nvSpPr>
          <p:cNvPr id="4874" name="Freeform 346"/>
          <p:cNvSpPr/>
          <p:nvPr/>
        </p:nvSpPr>
        <p:spPr>
          <a:xfrm>
            <a:off x="2185920" y="930960"/>
            <a:ext cx="661320" cy="264240"/>
          </a:xfrm>
          <a:custGeom>
            <a:avLst/>
            <a:gdLst/>
            <a:ahLst/>
            <a:cxnLst/>
            <a:rect l="0" t="0" r="r" b="b"/>
            <a:pathLst>
              <a:path w="1837" h="734">
                <a:moveTo>
                  <a:pt x="0" y="733"/>
                </a:moveTo>
                <a:lnTo>
                  <a:pt x="1836" y="0"/>
                </a:lnTo>
                <a:lnTo>
                  <a:pt x="1836" y="25"/>
                </a:lnTo>
                <a:lnTo>
                  <a:pt x="63" y="733"/>
                </a:lnTo>
                <a:lnTo>
                  <a:pt x="0" y="733"/>
                </a:lnTo>
                <a:close/>
              </a:path>
            </a:pathLst>
          </a:custGeom>
          <a:solidFill>
            <a:srgbClr val="FFF8F1"/>
          </a:solidFill>
          <a:ln>
            <a:noFill/>
          </a:ln>
        </p:spPr>
      </p:sp>
      <p:sp>
        <p:nvSpPr>
          <p:cNvPr id="4875" name="Freeform 347"/>
          <p:cNvSpPr/>
          <p:nvPr/>
        </p:nvSpPr>
        <p:spPr>
          <a:xfrm>
            <a:off x="2208600" y="939960"/>
            <a:ext cx="638640" cy="255240"/>
          </a:xfrm>
          <a:custGeom>
            <a:avLst/>
            <a:gdLst/>
            <a:ahLst/>
            <a:cxnLst/>
            <a:rect l="0" t="0" r="r" b="b"/>
            <a:pathLst>
              <a:path w="1774" h="709">
                <a:moveTo>
                  <a:pt x="0" y="708"/>
                </a:moveTo>
                <a:lnTo>
                  <a:pt x="1773" y="0"/>
                </a:lnTo>
                <a:lnTo>
                  <a:pt x="1773" y="13"/>
                </a:lnTo>
                <a:lnTo>
                  <a:pt x="32" y="708"/>
                </a:lnTo>
                <a:lnTo>
                  <a:pt x="0" y="708"/>
                </a:lnTo>
                <a:close/>
              </a:path>
            </a:pathLst>
          </a:custGeom>
          <a:solidFill>
            <a:srgbClr val="FFF8F2"/>
          </a:solidFill>
          <a:ln>
            <a:noFill/>
          </a:ln>
        </p:spPr>
      </p:sp>
      <p:sp>
        <p:nvSpPr>
          <p:cNvPr id="4876" name="Freeform 348"/>
          <p:cNvSpPr/>
          <p:nvPr/>
        </p:nvSpPr>
        <p:spPr>
          <a:xfrm>
            <a:off x="2220120" y="944640"/>
            <a:ext cx="627120" cy="250560"/>
          </a:xfrm>
          <a:custGeom>
            <a:avLst/>
            <a:gdLst/>
            <a:ahLst/>
            <a:cxnLst/>
            <a:rect l="0" t="0" r="r" b="b"/>
            <a:pathLst>
              <a:path w="1742" h="696">
                <a:moveTo>
                  <a:pt x="0" y="695"/>
                </a:moveTo>
                <a:lnTo>
                  <a:pt x="1741" y="0"/>
                </a:lnTo>
                <a:lnTo>
                  <a:pt x="1741" y="12"/>
                </a:lnTo>
                <a:lnTo>
                  <a:pt x="31" y="695"/>
                </a:lnTo>
                <a:lnTo>
                  <a:pt x="0" y="695"/>
                </a:lnTo>
                <a:close/>
              </a:path>
            </a:pathLst>
          </a:custGeom>
          <a:solidFill>
            <a:srgbClr val="FFF9F2"/>
          </a:solidFill>
          <a:ln>
            <a:noFill/>
          </a:ln>
        </p:spPr>
      </p:sp>
      <p:sp>
        <p:nvSpPr>
          <p:cNvPr id="4877" name="Freeform 349"/>
          <p:cNvSpPr/>
          <p:nvPr/>
        </p:nvSpPr>
        <p:spPr>
          <a:xfrm>
            <a:off x="2231280" y="948960"/>
            <a:ext cx="615960" cy="246240"/>
          </a:xfrm>
          <a:custGeom>
            <a:avLst/>
            <a:gdLst/>
            <a:ahLst/>
            <a:cxnLst/>
            <a:rect l="0" t="0" r="r" b="b"/>
            <a:pathLst>
              <a:path w="1711" h="684">
                <a:moveTo>
                  <a:pt x="0" y="683"/>
                </a:moveTo>
                <a:lnTo>
                  <a:pt x="1710" y="0"/>
                </a:lnTo>
                <a:lnTo>
                  <a:pt x="1710" y="25"/>
                </a:lnTo>
                <a:lnTo>
                  <a:pt x="64" y="683"/>
                </a:lnTo>
                <a:lnTo>
                  <a:pt x="0" y="683"/>
                </a:lnTo>
                <a:close/>
              </a:path>
            </a:pathLst>
          </a:custGeom>
          <a:solidFill>
            <a:srgbClr val="FFF9F3"/>
          </a:solidFill>
          <a:ln>
            <a:noFill/>
          </a:ln>
        </p:spPr>
      </p:sp>
      <p:sp>
        <p:nvSpPr>
          <p:cNvPr id="4878" name="Freeform 350"/>
          <p:cNvSpPr/>
          <p:nvPr/>
        </p:nvSpPr>
        <p:spPr>
          <a:xfrm>
            <a:off x="2254320" y="957960"/>
            <a:ext cx="592920" cy="237240"/>
          </a:xfrm>
          <a:custGeom>
            <a:avLst/>
            <a:gdLst/>
            <a:ahLst/>
            <a:cxnLst/>
            <a:rect l="0" t="0" r="r" b="b"/>
            <a:pathLst>
              <a:path w="1647" h="659">
                <a:moveTo>
                  <a:pt x="0" y="658"/>
                </a:moveTo>
                <a:lnTo>
                  <a:pt x="1646" y="0"/>
                </a:lnTo>
                <a:lnTo>
                  <a:pt x="1646" y="13"/>
                </a:lnTo>
                <a:lnTo>
                  <a:pt x="31" y="658"/>
                </a:lnTo>
                <a:lnTo>
                  <a:pt x="0" y="658"/>
                </a:lnTo>
                <a:close/>
              </a:path>
            </a:pathLst>
          </a:custGeom>
          <a:solidFill>
            <a:srgbClr val="FFF9F3"/>
          </a:solidFill>
          <a:ln>
            <a:noFill/>
          </a:ln>
        </p:spPr>
      </p:sp>
      <p:sp>
        <p:nvSpPr>
          <p:cNvPr id="4879" name="Freeform 351"/>
          <p:cNvSpPr/>
          <p:nvPr/>
        </p:nvSpPr>
        <p:spPr>
          <a:xfrm>
            <a:off x="2265480" y="962640"/>
            <a:ext cx="581760" cy="232560"/>
          </a:xfrm>
          <a:custGeom>
            <a:avLst/>
            <a:gdLst/>
            <a:ahLst/>
            <a:cxnLst/>
            <a:rect l="0" t="0" r="r" b="b"/>
            <a:pathLst>
              <a:path w="1616" h="646">
                <a:moveTo>
                  <a:pt x="0" y="645"/>
                </a:moveTo>
                <a:lnTo>
                  <a:pt x="1615" y="0"/>
                </a:lnTo>
                <a:lnTo>
                  <a:pt x="1615" y="13"/>
                </a:lnTo>
                <a:lnTo>
                  <a:pt x="32" y="645"/>
                </a:lnTo>
                <a:lnTo>
                  <a:pt x="0" y="645"/>
                </a:lnTo>
                <a:close/>
              </a:path>
            </a:pathLst>
          </a:custGeom>
          <a:solidFill>
            <a:srgbClr val="FFF9F4"/>
          </a:solidFill>
          <a:ln>
            <a:noFill/>
          </a:ln>
        </p:spPr>
      </p:sp>
      <p:sp>
        <p:nvSpPr>
          <p:cNvPr id="4880" name="Freeform 352"/>
          <p:cNvSpPr/>
          <p:nvPr/>
        </p:nvSpPr>
        <p:spPr>
          <a:xfrm>
            <a:off x="2277000" y="967320"/>
            <a:ext cx="570240" cy="227880"/>
          </a:xfrm>
          <a:custGeom>
            <a:avLst/>
            <a:gdLst/>
            <a:ahLst/>
            <a:cxnLst/>
            <a:rect l="0" t="0" r="r" b="b"/>
            <a:pathLst>
              <a:path w="1584" h="633">
                <a:moveTo>
                  <a:pt x="0" y="632"/>
                </a:moveTo>
                <a:lnTo>
                  <a:pt x="1583" y="0"/>
                </a:lnTo>
                <a:lnTo>
                  <a:pt x="1583" y="12"/>
                </a:lnTo>
                <a:lnTo>
                  <a:pt x="31" y="632"/>
                </a:lnTo>
                <a:lnTo>
                  <a:pt x="0" y="632"/>
                </a:lnTo>
                <a:close/>
              </a:path>
            </a:pathLst>
          </a:custGeom>
          <a:solidFill>
            <a:srgbClr val="FFFAF4"/>
          </a:solidFill>
          <a:ln>
            <a:noFill/>
          </a:ln>
        </p:spPr>
      </p:sp>
      <p:sp>
        <p:nvSpPr>
          <p:cNvPr id="4881" name="Freeform 353"/>
          <p:cNvSpPr/>
          <p:nvPr/>
        </p:nvSpPr>
        <p:spPr>
          <a:xfrm>
            <a:off x="2288160" y="971640"/>
            <a:ext cx="559080" cy="223560"/>
          </a:xfrm>
          <a:custGeom>
            <a:avLst/>
            <a:gdLst/>
            <a:ahLst/>
            <a:cxnLst/>
            <a:rect l="0" t="0" r="r" b="b"/>
            <a:pathLst>
              <a:path w="1553" h="621">
                <a:moveTo>
                  <a:pt x="0" y="620"/>
                </a:moveTo>
                <a:lnTo>
                  <a:pt x="1552" y="0"/>
                </a:lnTo>
                <a:lnTo>
                  <a:pt x="1552" y="13"/>
                </a:lnTo>
                <a:lnTo>
                  <a:pt x="32" y="620"/>
                </a:lnTo>
                <a:lnTo>
                  <a:pt x="0" y="620"/>
                </a:lnTo>
                <a:close/>
              </a:path>
            </a:pathLst>
          </a:custGeom>
          <a:solidFill>
            <a:srgbClr val="FFFAF5"/>
          </a:solidFill>
          <a:ln>
            <a:noFill/>
          </a:ln>
        </p:spPr>
      </p:sp>
      <p:sp>
        <p:nvSpPr>
          <p:cNvPr id="4882" name="Freeform 354"/>
          <p:cNvSpPr/>
          <p:nvPr/>
        </p:nvSpPr>
        <p:spPr>
          <a:xfrm>
            <a:off x="2299680" y="976320"/>
            <a:ext cx="547560" cy="218880"/>
          </a:xfrm>
          <a:custGeom>
            <a:avLst/>
            <a:gdLst/>
            <a:ahLst/>
            <a:cxnLst/>
            <a:rect l="0" t="0" r="r" b="b"/>
            <a:pathLst>
              <a:path w="1521" h="608">
                <a:moveTo>
                  <a:pt x="0" y="607"/>
                </a:moveTo>
                <a:lnTo>
                  <a:pt x="1520" y="0"/>
                </a:lnTo>
                <a:lnTo>
                  <a:pt x="1520" y="26"/>
                </a:lnTo>
                <a:lnTo>
                  <a:pt x="63" y="607"/>
                </a:lnTo>
                <a:lnTo>
                  <a:pt x="0" y="607"/>
                </a:lnTo>
                <a:close/>
              </a:path>
            </a:pathLst>
          </a:custGeom>
          <a:solidFill>
            <a:srgbClr val="FFFAF5"/>
          </a:solidFill>
          <a:ln>
            <a:noFill/>
          </a:ln>
        </p:spPr>
      </p:sp>
      <p:sp>
        <p:nvSpPr>
          <p:cNvPr id="4883" name="Freeform 355"/>
          <p:cNvSpPr/>
          <p:nvPr/>
        </p:nvSpPr>
        <p:spPr>
          <a:xfrm>
            <a:off x="2322360" y="985320"/>
            <a:ext cx="524880" cy="209880"/>
          </a:xfrm>
          <a:custGeom>
            <a:avLst/>
            <a:gdLst/>
            <a:ahLst/>
            <a:cxnLst/>
            <a:rect l="0" t="0" r="r" b="b"/>
            <a:pathLst>
              <a:path w="1458" h="583">
                <a:moveTo>
                  <a:pt x="0" y="582"/>
                </a:moveTo>
                <a:lnTo>
                  <a:pt x="1457" y="0"/>
                </a:lnTo>
                <a:lnTo>
                  <a:pt x="1457" y="26"/>
                </a:lnTo>
                <a:lnTo>
                  <a:pt x="64" y="582"/>
                </a:lnTo>
                <a:lnTo>
                  <a:pt x="0" y="582"/>
                </a:lnTo>
                <a:close/>
              </a:path>
            </a:pathLst>
          </a:custGeom>
          <a:solidFill>
            <a:srgbClr val="FFFAF6"/>
          </a:solidFill>
          <a:ln>
            <a:noFill/>
          </a:ln>
        </p:spPr>
      </p:sp>
      <p:sp>
        <p:nvSpPr>
          <p:cNvPr id="4884" name="Freeform 356"/>
          <p:cNvSpPr/>
          <p:nvPr/>
        </p:nvSpPr>
        <p:spPr>
          <a:xfrm>
            <a:off x="2345400" y="994680"/>
            <a:ext cx="501840" cy="200520"/>
          </a:xfrm>
          <a:custGeom>
            <a:avLst/>
            <a:gdLst/>
            <a:ahLst/>
            <a:cxnLst/>
            <a:rect l="0" t="0" r="r" b="b"/>
            <a:pathLst>
              <a:path w="1394" h="557">
                <a:moveTo>
                  <a:pt x="0" y="556"/>
                </a:moveTo>
                <a:lnTo>
                  <a:pt x="1393" y="0"/>
                </a:lnTo>
                <a:lnTo>
                  <a:pt x="1393" y="12"/>
                </a:lnTo>
                <a:lnTo>
                  <a:pt x="31" y="556"/>
                </a:lnTo>
                <a:lnTo>
                  <a:pt x="0" y="556"/>
                </a:lnTo>
                <a:close/>
              </a:path>
            </a:pathLst>
          </a:custGeom>
          <a:solidFill>
            <a:srgbClr val="FFFBF6"/>
          </a:solidFill>
          <a:ln>
            <a:noFill/>
          </a:ln>
        </p:spPr>
      </p:sp>
      <p:sp>
        <p:nvSpPr>
          <p:cNvPr id="4885" name="Freeform 357"/>
          <p:cNvSpPr/>
          <p:nvPr/>
        </p:nvSpPr>
        <p:spPr>
          <a:xfrm>
            <a:off x="2356560" y="999000"/>
            <a:ext cx="490680" cy="196200"/>
          </a:xfrm>
          <a:custGeom>
            <a:avLst/>
            <a:gdLst/>
            <a:ahLst/>
            <a:cxnLst/>
            <a:rect l="0" t="0" r="r" b="b"/>
            <a:pathLst>
              <a:path w="1363" h="545">
                <a:moveTo>
                  <a:pt x="0" y="544"/>
                </a:moveTo>
                <a:lnTo>
                  <a:pt x="1362" y="0"/>
                </a:lnTo>
                <a:lnTo>
                  <a:pt x="1362" y="13"/>
                </a:lnTo>
                <a:lnTo>
                  <a:pt x="32" y="544"/>
                </a:lnTo>
                <a:lnTo>
                  <a:pt x="0" y="544"/>
                </a:lnTo>
                <a:close/>
              </a:path>
            </a:pathLst>
          </a:custGeom>
          <a:solidFill>
            <a:srgbClr val="FFFBF7"/>
          </a:solidFill>
          <a:ln>
            <a:noFill/>
          </a:ln>
        </p:spPr>
      </p:sp>
      <p:sp>
        <p:nvSpPr>
          <p:cNvPr id="4886" name="Freeform 358"/>
          <p:cNvSpPr/>
          <p:nvPr/>
        </p:nvSpPr>
        <p:spPr>
          <a:xfrm>
            <a:off x="2368080" y="1003680"/>
            <a:ext cx="479160" cy="191520"/>
          </a:xfrm>
          <a:custGeom>
            <a:avLst/>
            <a:gdLst/>
            <a:ahLst/>
            <a:cxnLst/>
            <a:rect l="0" t="0" r="r" b="b"/>
            <a:pathLst>
              <a:path w="1331" h="532">
                <a:moveTo>
                  <a:pt x="0" y="531"/>
                </a:moveTo>
                <a:lnTo>
                  <a:pt x="1330" y="0"/>
                </a:lnTo>
                <a:lnTo>
                  <a:pt x="1330" y="25"/>
                </a:lnTo>
                <a:lnTo>
                  <a:pt x="63" y="531"/>
                </a:lnTo>
                <a:lnTo>
                  <a:pt x="0" y="531"/>
                </a:lnTo>
                <a:close/>
              </a:path>
            </a:pathLst>
          </a:custGeom>
          <a:solidFill>
            <a:srgbClr val="FFFBF7"/>
          </a:solidFill>
          <a:ln>
            <a:noFill/>
          </a:ln>
        </p:spPr>
      </p:sp>
      <p:sp>
        <p:nvSpPr>
          <p:cNvPr id="4887" name="Freeform 359"/>
          <p:cNvSpPr/>
          <p:nvPr/>
        </p:nvSpPr>
        <p:spPr>
          <a:xfrm>
            <a:off x="2390760" y="1012680"/>
            <a:ext cx="456480" cy="182520"/>
          </a:xfrm>
          <a:custGeom>
            <a:avLst/>
            <a:gdLst/>
            <a:ahLst/>
            <a:cxnLst/>
            <a:rect l="0" t="0" r="r" b="b"/>
            <a:pathLst>
              <a:path w="1268" h="507">
                <a:moveTo>
                  <a:pt x="0" y="506"/>
                </a:moveTo>
                <a:lnTo>
                  <a:pt x="1267" y="0"/>
                </a:lnTo>
                <a:lnTo>
                  <a:pt x="1267" y="25"/>
                </a:lnTo>
                <a:lnTo>
                  <a:pt x="64" y="506"/>
                </a:lnTo>
                <a:lnTo>
                  <a:pt x="0" y="506"/>
                </a:lnTo>
                <a:close/>
              </a:path>
            </a:pathLst>
          </a:custGeom>
          <a:solidFill>
            <a:srgbClr val="FFFBF8"/>
          </a:solidFill>
          <a:ln>
            <a:noFill/>
          </a:ln>
        </p:spPr>
      </p:sp>
      <p:sp>
        <p:nvSpPr>
          <p:cNvPr id="4888" name="Freeform 360"/>
          <p:cNvSpPr/>
          <p:nvPr/>
        </p:nvSpPr>
        <p:spPr>
          <a:xfrm>
            <a:off x="2413800" y="1021680"/>
            <a:ext cx="433440" cy="173520"/>
          </a:xfrm>
          <a:custGeom>
            <a:avLst/>
            <a:gdLst/>
            <a:ahLst/>
            <a:cxnLst/>
            <a:rect l="0" t="0" r="r" b="b"/>
            <a:pathLst>
              <a:path w="1204" h="482">
                <a:moveTo>
                  <a:pt x="0" y="481"/>
                </a:moveTo>
                <a:lnTo>
                  <a:pt x="1203" y="0"/>
                </a:lnTo>
                <a:lnTo>
                  <a:pt x="1203" y="26"/>
                </a:lnTo>
                <a:lnTo>
                  <a:pt x="63" y="481"/>
                </a:lnTo>
                <a:lnTo>
                  <a:pt x="0" y="481"/>
                </a:lnTo>
                <a:close/>
              </a:path>
            </a:pathLst>
          </a:custGeom>
          <a:solidFill>
            <a:srgbClr val="FFFCF8"/>
          </a:solidFill>
          <a:ln>
            <a:noFill/>
          </a:ln>
        </p:spPr>
      </p:sp>
      <p:sp>
        <p:nvSpPr>
          <p:cNvPr id="4889" name="Freeform 361"/>
          <p:cNvSpPr/>
          <p:nvPr/>
        </p:nvSpPr>
        <p:spPr>
          <a:xfrm>
            <a:off x="2436480" y="1031040"/>
            <a:ext cx="410760" cy="164160"/>
          </a:xfrm>
          <a:custGeom>
            <a:avLst/>
            <a:gdLst/>
            <a:ahLst/>
            <a:cxnLst/>
            <a:rect l="0" t="0" r="r" b="b"/>
            <a:pathLst>
              <a:path w="1141" h="456">
                <a:moveTo>
                  <a:pt x="0" y="455"/>
                </a:moveTo>
                <a:lnTo>
                  <a:pt x="1140" y="0"/>
                </a:lnTo>
                <a:lnTo>
                  <a:pt x="1140" y="25"/>
                </a:lnTo>
                <a:lnTo>
                  <a:pt x="63" y="455"/>
                </a:lnTo>
                <a:lnTo>
                  <a:pt x="0" y="455"/>
                </a:lnTo>
                <a:close/>
              </a:path>
            </a:pathLst>
          </a:custGeom>
          <a:solidFill>
            <a:srgbClr val="FFFCF9"/>
          </a:solidFill>
          <a:ln>
            <a:noFill/>
          </a:ln>
        </p:spPr>
      </p:sp>
      <p:sp>
        <p:nvSpPr>
          <p:cNvPr id="4890" name="Freeform 362"/>
          <p:cNvSpPr/>
          <p:nvPr/>
        </p:nvSpPr>
        <p:spPr>
          <a:xfrm>
            <a:off x="2459160" y="1040040"/>
            <a:ext cx="388080" cy="155160"/>
          </a:xfrm>
          <a:custGeom>
            <a:avLst/>
            <a:gdLst/>
            <a:ahLst/>
            <a:cxnLst/>
            <a:rect l="0" t="0" r="r" b="b"/>
            <a:pathLst>
              <a:path w="1078" h="431">
                <a:moveTo>
                  <a:pt x="0" y="430"/>
                </a:moveTo>
                <a:lnTo>
                  <a:pt x="1077" y="0"/>
                </a:lnTo>
                <a:lnTo>
                  <a:pt x="1077" y="13"/>
                </a:lnTo>
                <a:lnTo>
                  <a:pt x="32" y="430"/>
                </a:lnTo>
                <a:lnTo>
                  <a:pt x="0" y="430"/>
                </a:lnTo>
                <a:close/>
              </a:path>
            </a:pathLst>
          </a:custGeom>
          <a:solidFill>
            <a:srgbClr val="FFFCF9"/>
          </a:solidFill>
          <a:ln>
            <a:noFill/>
          </a:ln>
        </p:spPr>
      </p:sp>
      <p:sp>
        <p:nvSpPr>
          <p:cNvPr id="4891" name="Freeform 363"/>
          <p:cNvSpPr/>
          <p:nvPr/>
        </p:nvSpPr>
        <p:spPr>
          <a:xfrm>
            <a:off x="2470680" y="1044720"/>
            <a:ext cx="376560" cy="150480"/>
          </a:xfrm>
          <a:custGeom>
            <a:avLst/>
            <a:gdLst/>
            <a:ahLst/>
            <a:cxnLst/>
            <a:rect l="0" t="0" r="r" b="b"/>
            <a:pathLst>
              <a:path w="1046" h="418">
                <a:moveTo>
                  <a:pt x="0" y="417"/>
                </a:moveTo>
                <a:lnTo>
                  <a:pt x="1045" y="0"/>
                </a:lnTo>
                <a:lnTo>
                  <a:pt x="1045" y="12"/>
                </a:lnTo>
                <a:lnTo>
                  <a:pt x="32" y="417"/>
                </a:lnTo>
                <a:lnTo>
                  <a:pt x="0" y="417"/>
                </a:lnTo>
                <a:close/>
              </a:path>
            </a:pathLst>
          </a:custGeom>
          <a:solidFill>
            <a:srgbClr val="FFFCFA"/>
          </a:solidFill>
          <a:ln>
            <a:noFill/>
          </a:ln>
        </p:spPr>
      </p:sp>
      <p:sp>
        <p:nvSpPr>
          <p:cNvPr id="4892" name="Freeform 364"/>
          <p:cNvSpPr/>
          <p:nvPr/>
        </p:nvSpPr>
        <p:spPr>
          <a:xfrm>
            <a:off x="2482200" y="1049040"/>
            <a:ext cx="365040" cy="146160"/>
          </a:xfrm>
          <a:custGeom>
            <a:avLst/>
            <a:gdLst/>
            <a:ahLst/>
            <a:cxnLst/>
            <a:rect l="0" t="0" r="r" b="b"/>
            <a:pathLst>
              <a:path w="1014" h="406">
                <a:moveTo>
                  <a:pt x="0" y="405"/>
                </a:moveTo>
                <a:lnTo>
                  <a:pt x="1013" y="0"/>
                </a:lnTo>
                <a:lnTo>
                  <a:pt x="1013" y="25"/>
                </a:lnTo>
                <a:lnTo>
                  <a:pt x="63" y="405"/>
                </a:lnTo>
                <a:lnTo>
                  <a:pt x="0" y="405"/>
                </a:lnTo>
                <a:close/>
              </a:path>
            </a:pathLst>
          </a:custGeom>
          <a:solidFill>
            <a:srgbClr val="FFFCFA"/>
          </a:solidFill>
          <a:ln>
            <a:noFill/>
          </a:ln>
        </p:spPr>
      </p:sp>
      <p:sp>
        <p:nvSpPr>
          <p:cNvPr id="4893" name="Freeform 365"/>
          <p:cNvSpPr/>
          <p:nvPr/>
        </p:nvSpPr>
        <p:spPr>
          <a:xfrm>
            <a:off x="2504880" y="1058040"/>
            <a:ext cx="342360" cy="137160"/>
          </a:xfrm>
          <a:custGeom>
            <a:avLst/>
            <a:gdLst/>
            <a:ahLst/>
            <a:cxnLst/>
            <a:rect l="0" t="0" r="r" b="b"/>
            <a:pathLst>
              <a:path w="951" h="381">
                <a:moveTo>
                  <a:pt x="0" y="380"/>
                </a:moveTo>
                <a:lnTo>
                  <a:pt x="950" y="0"/>
                </a:lnTo>
                <a:lnTo>
                  <a:pt x="950" y="13"/>
                </a:lnTo>
                <a:lnTo>
                  <a:pt x="31" y="380"/>
                </a:lnTo>
                <a:lnTo>
                  <a:pt x="0" y="380"/>
                </a:lnTo>
                <a:close/>
              </a:path>
            </a:pathLst>
          </a:custGeom>
          <a:solidFill>
            <a:srgbClr val="FFFDFA"/>
          </a:solidFill>
          <a:ln>
            <a:noFill/>
          </a:ln>
        </p:spPr>
      </p:sp>
      <p:sp>
        <p:nvSpPr>
          <p:cNvPr id="4894" name="Freeform 366"/>
          <p:cNvSpPr/>
          <p:nvPr/>
        </p:nvSpPr>
        <p:spPr>
          <a:xfrm>
            <a:off x="2516040" y="1062720"/>
            <a:ext cx="331200" cy="132480"/>
          </a:xfrm>
          <a:custGeom>
            <a:avLst/>
            <a:gdLst/>
            <a:ahLst/>
            <a:cxnLst/>
            <a:rect l="0" t="0" r="r" b="b"/>
            <a:pathLst>
              <a:path w="920" h="368">
                <a:moveTo>
                  <a:pt x="0" y="367"/>
                </a:moveTo>
                <a:lnTo>
                  <a:pt x="919" y="0"/>
                </a:lnTo>
                <a:lnTo>
                  <a:pt x="919" y="13"/>
                </a:lnTo>
                <a:lnTo>
                  <a:pt x="32" y="367"/>
                </a:lnTo>
                <a:lnTo>
                  <a:pt x="0" y="367"/>
                </a:lnTo>
                <a:close/>
              </a:path>
            </a:pathLst>
          </a:custGeom>
          <a:solidFill>
            <a:srgbClr val="FFFDFB"/>
          </a:solidFill>
          <a:ln>
            <a:noFill/>
          </a:ln>
        </p:spPr>
      </p:sp>
      <p:sp>
        <p:nvSpPr>
          <p:cNvPr id="4895" name="Freeform 367"/>
          <p:cNvSpPr/>
          <p:nvPr/>
        </p:nvSpPr>
        <p:spPr>
          <a:xfrm>
            <a:off x="2527560" y="1067400"/>
            <a:ext cx="319680" cy="127800"/>
          </a:xfrm>
          <a:custGeom>
            <a:avLst/>
            <a:gdLst/>
            <a:ahLst/>
            <a:cxnLst/>
            <a:rect l="0" t="0" r="r" b="b"/>
            <a:pathLst>
              <a:path w="888" h="355">
                <a:moveTo>
                  <a:pt x="0" y="354"/>
                </a:moveTo>
                <a:lnTo>
                  <a:pt x="887" y="0"/>
                </a:lnTo>
                <a:lnTo>
                  <a:pt x="887" y="51"/>
                </a:lnTo>
                <a:lnTo>
                  <a:pt x="127" y="354"/>
                </a:lnTo>
                <a:lnTo>
                  <a:pt x="0" y="354"/>
                </a:lnTo>
                <a:close/>
              </a:path>
            </a:pathLst>
          </a:custGeom>
          <a:solidFill>
            <a:srgbClr val="FFFDFB"/>
          </a:solidFill>
          <a:ln>
            <a:noFill/>
          </a:ln>
        </p:spPr>
      </p:sp>
      <p:sp>
        <p:nvSpPr>
          <p:cNvPr id="4896" name="Freeform 368"/>
          <p:cNvSpPr/>
          <p:nvPr/>
        </p:nvSpPr>
        <p:spPr>
          <a:xfrm>
            <a:off x="2573280" y="1085400"/>
            <a:ext cx="273960" cy="109800"/>
          </a:xfrm>
          <a:custGeom>
            <a:avLst/>
            <a:gdLst/>
            <a:ahLst/>
            <a:cxnLst/>
            <a:rect l="0" t="0" r="r" b="b"/>
            <a:pathLst>
              <a:path w="761" h="305">
                <a:moveTo>
                  <a:pt x="0" y="304"/>
                </a:moveTo>
                <a:lnTo>
                  <a:pt x="760" y="0"/>
                </a:lnTo>
                <a:lnTo>
                  <a:pt x="760" y="25"/>
                </a:lnTo>
                <a:lnTo>
                  <a:pt x="64" y="304"/>
                </a:lnTo>
                <a:lnTo>
                  <a:pt x="0" y="304"/>
                </a:lnTo>
                <a:close/>
              </a:path>
            </a:pathLst>
          </a:custGeom>
          <a:solidFill>
            <a:srgbClr val="FFFDFC"/>
          </a:solidFill>
          <a:ln>
            <a:noFill/>
          </a:ln>
        </p:spPr>
      </p:sp>
      <p:sp>
        <p:nvSpPr>
          <p:cNvPr id="4897" name="Freeform 369"/>
          <p:cNvSpPr/>
          <p:nvPr/>
        </p:nvSpPr>
        <p:spPr>
          <a:xfrm>
            <a:off x="2595960" y="1094400"/>
            <a:ext cx="251280" cy="100800"/>
          </a:xfrm>
          <a:custGeom>
            <a:avLst/>
            <a:gdLst/>
            <a:ahLst/>
            <a:cxnLst/>
            <a:rect l="0" t="0" r="r" b="b"/>
            <a:pathLst>
              <a:path w="698" h="280">
                <a:moveTo>
                  <a:pt x="0" y="279"/>
                </a:moveTo>
                <a:lnTo>
                  <a:pt x="697" y="0"/>
                </a:lnTo>
                <a:lnTo>
                  <a:pt x="697" y="13"/>
                </a:lnTo>
                <a:lnTo>
                  <a:pt x="32" y="279"/>
                </a:lnTo>
                <a:lnTo>
                  <a:pt x="0" y="279"/>
                </a:lnTo>
                <a:close/>
              </a:path>
            </a:pathLst>
          </a:custGeom>
          <a:solidFill>
            <a:srgbClr val="FFFDFC"/>
          </a:solidFill>
          <a:ln>
            <a:noFill/>
          </a:ln>
        </p:spPr>
      </p:sp>
      <p:sp>
        <p:nvSpPr>
          <p:cNvPr id="4898" name="Freeform 370"/>
          <p:cNvSpPr/>
          <p:nvPr/>
        </p:nvSpPr>
        <p:spPr>
          <a:xfrm>
            <a:off x="2607480" y="1099080"/>
            <a:ext cx="239760" cy="96120"/>
          </a:xfrm>
          <a:custGeom>
            <a:avLst/>
            <a:gdLst/>
            <a:ahLst/>
            <a:cxnLst/>
            <a:rect l="0" t="0" r="r" b="b"/>
            <a:pathLst>
              <a:path w="666" h="267">
                <a:moveTo>
                  <a:pt x="0" y="266"/>
                </a:moveTo>
                <a:lnTo>
                  <a:pt x="665" y="0"/>
                </a:lnTo>
                <a:lnTo>
                  <a:pt x="665" y="13"/>
                </a:lnTo>
                <a:lnTo>
                  <a:pt x="31" y="266"/>
                </a:lnTo>
                <a:lnTo>
                  <a:pt x="0" y="266"/>
                </a:lnTo>
                <a:close/>
              </a:path>
            </a:pathLst>
          </a:custGeom>
          <a:solidFill>
            <a:srgbClr val="FFFEFC"/>
          </a:solidFill>
          <a:ln>
            <a:noFill/>
          </a:ln>
        </p:spPr>
      </p:sp>
      <p:sp>
        <p:nvSpPr>
          <p:cNvPr id="4899" name="Freeform 371"/>
          <p:cNvSpPr/>
          <p:nvPr/>
        </p:nvSpPr>
        <p:spPr>
          <a:xfrm>
            <a:off x="2618640" y="1103760"/>
            <a:ext cx="228600" cy="91440"/>
          </a:xfrm>
          <a:custGeom>
            <a:avLst/>
            <a:gdLst/>
            <a:ahLst/>
            <a:cxnLst/>
            <a:rect l="0" t="0" r="r" b="b"/>
            <a:pathLst>
              <a:path w="635" h="254">
                <a:moveTo>
                  <a:pt x="0" y="253"/>
                </a:moveTo>
                <a:lnTo>
                  <a:pt x="634" y="0"/>
                </a:lnTo>
                <a:lnTo>
                  <a:pt x="634" y="25"/>
                </a:lnTo>
                <a:lnTo>
                  <a:pt x="65" y="253"/>
                </a:lnTo>
                <a:lnTo>
                  <a:pt x="0" y="253"/>
                </a:lnTo>
                <a:close/>
              </a:path>
            </a:pathLst>
          </a:custGeom>
          <a:solidFill>
            <a:srgbClr val="FFFEFC"/>
          </a:solidFill>
          <a:ln>
            <a:noFill/>
          </a:ln>
        </p:spPr>
      </p:sp>
      <p:sp>
        <p:nvSpPr>
          <p:cNvPr id="4900" name="Freeform 372"/>
          <p:cNvSpPr/>
          <p:nvPr/>
        </p:nvSpPr>
        <p:spPr>
          <a:xfrm>
            <a:off x="2641680" y="1112760"/>
            <a:ext cx="205560" cy="82440"/>
          </a:xfrm>
          <a:custGeom>
            <a:avLst/>
            <a:gdLst/>
            <a:ahLst/>
            <a:cxnLst/>
            <a:rect l="0" t="0" r="r" b="b"/>
            <a:pathLst>
              <a:path w="571" h="229">
                <a:moveTo>
                  <a:pt x="0" y="228"/>
                </a:moveTo>
                <a:lnTo>
                  <a:pt x="570" y="0"/>
                </a:lnTo>
                <a:lnTo>
                  <a:pt x="570" y="25"/>
                </a:lnTo>
                <a:lnTo>
                  <a:pt x="63" y="228"/>
                </a:lnTo>
                <a:lnTo>
                  <a:pt x="0" y="228"/>
                </a:lnTo>
                <a:close/>
              </a:path>
            </a:pathLst>
          </a:custGeom>
          <a:solidFill>
            <a:srgbClr val="FFFEFD"/>
          </a:solidFill>
          <a:ln>
            <a:noFill/>
          </a:ln>
        </p:spPr>
      </p:sp>
      <p:sp>
        <p:nvSpPr>
          <p:cNvPr id="4901" name="Freeform 373"/>
          <p:cNvSpPr/>
          <p:nvPr/>
        </p:nvSpPr>
        <p:spPr>
          <a:xfrm>
            <a:off x="2664360" y="1121760"/>
            <a:ext cx="182880" cy="73440"/>
          </a:xfrm>
          <a:custGeom>
            <a:avLst/>
            <a:gdLst/>
            <a:ahLst/>
            <a:cxnLst/>
            <a:rect l="0" t="0" r="r" b="b"/>
            <a:pathLst>
              <a:path w="508" h="204">
                <a:moveTo>
                  <a:pt x="0" y="203"/>
                </a:moveTo>
                <a:lnTo>
                  <a:pt x="507" y="0"/>
                </a:lnTo>
                <a:lnTo>
                  <a:pt x="507" y="27"/>
                </a:lnTo>
                <a:lnTo>
                  <a:pt x="63" y="203"/>
                </a:lnTo>
                <a:lnTo>
                  <a:pt x="0" y="203"/>
                </a:lnTo>
                <a:close/>
              </a:path>
            </a:pathLst>
          </a:custGeom>
          <a:solidFill>
            <a:srgbClr val="FFFEFD"/>
          </a:solidFill>
          <a:ln>
            <a:noFill/>
          </a:ln>
        </p:spPr>
      </p:sp>
      <p:sp>
        <p:nvSpPr>
          <p:cNvPr id="4902" name="Freeform 374"/>
          <p:cNvSpPr/>
          <p:nvPr/>
        </p:nvSpPr>
        <p:spPr>
          <a:xfrm>
            <a:off x="2687040" y="1131120"/>
            <a:ext cx="160200" cy="64080"/>
          </a:xfrm>
          <a:custGeom>
            <a:avLst/>
            <a:gdLst/>
            <a:ahLst/>
            <a:cxnLst/>
            <a:rect l="0" t="0" r="r" b="b"/>
            <a:pathLst>
              <a:path w="445" h="178">
                <a:moveTo>
                  <a:pt x="0" y="177"/>
                </a:moveTo>
                <a:lnTo>
                  <a:pt x="444" y="0"/>
                </a:lnTo>
                <a:lnTo>
                  <a:pt x="444" y="12"/>
                </a:lnTo>
                <a:lnTo>
                  <a:pt x="32" y="177"/>
                </a:lnTo>
                <a:lnTo>
                  <a:pt x="0" y="177"/>
                </a:lnTo>
                <a:close/>
              </a:path>
            </a:pathLst>
          </a:custGeom>
          <a:solidFill>
            <a:srgbClr val="FFFEFD"/>
          </a:solidFill>
          <a:ln>
            <a:noFill/>
          </a:ln>
        </p:spPr>
      </p:sp>
      <p:sp>
        <p:nvSpPr>
          <p:cNvPr id="4903" name="Freeform 375"/>
          <p:cNvSpPr/>
          <p:nvPr/>
        </p:nvSpPr>
        <p:spPr>
          <a:xfrm>
            <a:off x="2698560" y="1135440"/>
            <a:ext cx="148680" cy="59760"/>
          </a:xfrm>
          <a:custGeom>
            <a:avLst/>
            <a:gdLst/>
            <a:ahLst/>
            <a:cxnLst/>
            <a:rect l="0" t="0" r="r" b="b"/>
            <a:pathLst>
              <a:path w="413" h="166">
                <a:moveTo>
                  <a:pt x="0" y="165"/>
                </a:moveTo>
                <a:lnTo>
                  <a:pt x="412" y="0"/>
                </a:lnTo>
                <a:lnTo>
                  <a:pt x="412" y="13"/>
                </a:lnTo>
                <a:lnTo>
                  <a:pt x="32" y="165"/>
                </a:lnTo>
                <a:lnTo>
                  <a:pt x="0" y="165"/>
                </a:lnTo>
                <a:close/>
              </a:path>
            </a:pathLst>
          </a:custGeom>
          <a:solidFill>
            <a:srgbClr val="FFFEFE"/>
          </a:solidFill>
          <a:ln>
            <a:noFill/>
          </a:ln>
        </p:spPr>
      </p:sp>
      <p:sp>
        <p:nvSpPr>
          <p:cNvPr id="4904" name="Freeform 376"/>
          <p:cNvSpPr/>
          <p:nvPr/>
        </p:nvSpPr>
        <p:spPr>
          <a:xfrm>
            <a:off x="2710080" y="1140120"/>
            <a:ext cx="137160" cy="55080"/>
          </a:xfrm>
          <a:custGeom>
            <a:avLst/>
            <a:gdLst/>
            <a:ahLst/>
            <a:cxnLst/>
            <a:rect l="0" t="0" r="r" b="b"/>
            <a:pathLst>
              <a:path w="381" h="153">
                <a:moveTo>
                  <a:pt x="0" y="152"/>
                </a:moveTo>
                <a:lnTo>
                  <a:pt x="380" y="0"/>
                </a:lnTo>
                <a:lnTo>
                  <a:pt x="380" y="25"/>
                </a:lnTo>
                <a:lnTo>
                  <a:pt x="63" y="152"/>
                </a:lnTo>
                <a:lnTo>
                  <a:pt x="0" y="152"/>
                </a:lnTo>
                <a:close/>
              </a:path>
            </a:pathLst>
          </a:custGeom>
          <a:solidFill>
            <a:srgbClr val="FFFEFE"/>
          </a:solidFill>
          <a:ln>
            <a:noFill/>
          </a:ln>
        </p:spPr>
      </p:sp>
      <p:sp>
        <p:nvSpPr>
          <p:cNvPr id="4905" name="Freeform 377"/>
          <p:cNvSpPr/>
          <p:nvPr/>
        </p:nvSpPr>
        <p:spPr>
          <a:xfrm>
            <a:off x="2732760" y="1149120"/>
            <a:ext cx="114480" cy="46080"/>
          </a:xfrm>
          <a:custGeom>
            <a:avLst/>
            <a:gdLst/>
            <a:ahLst/>
            <a:cxnLst/>
            <a:rect l="0" t="0" r="r" b="b"/>
            <a:pathLst>
              <a:path w="318" h="128">
                <a:moveTo>
                  <a:pt x="0" y="127"/>
                </a:moveTo>
                <a:lnTo>
                  <a:pt x="317" y="0"/>
                </a:lnTo>
                <a:lnTo>
                  <a:pt x="317" y="13"/>
                </a:lnTo>
                <a:lnTo>
                  <a:pt x="32" y="127"/>
                </a:lnTo>
                <a:lnTo>
                  <a:pt x="0" y="127"/>
                </a:lnTo>
                <a:close/>
              </a:path>
            </a:pathLst>
          </a:custGeom>
          <a:solidFill>
            <a:srgbClr val="FFFEFE"/>
          </a:solidFill>
          <a:ln>
            <a:noFill/>
          </a:ln>
        </p:spPr>
      </p:sp>
      <p:sp>
        <p:nvSpPr>
          <p:cNvPr id="4906" name="Freeform 378"/>
          <p:cNvSpPr/>
          <p:nvPr/>
        </p:nvSpPr>
        <p:spPr>
          <a:xfrm>
            <a:off x="2744280" y="1153800"/>
            <a:ext cx="102960" cy="41400"/>
          </a:xfrm>
          <a:custGeom>
            <a:avLst/>
            <a:gdLst/>
            <a:ahLst/>
            <a:cxnLst/>
            <a:rect l="0" t="0" r="r" b="b"/>
            <a:pathLst>
              <a:path w="286" h="115">
                <a:moveTo>
                  <a:pt x="0" y="114"/>
                </a:moveTo>
                <a:lnTo>
                  <a:pt x="285" y="0"/>
                </a:lnTo>
                <a:lnTo>
                  <a:pt x="285" y="12"/>
                </a:lnTo>
                <a:lnTo>
                  <a:pt x="31" y="114"/>
                </a:lnTo>
                <a:lnTo>
                  <a:pt x="0" y="114"/>
                </a:lnTo>
                <a:close/>
              </a:path>
            </a:pathLst>
          </a:custGeom>
          <a:solidFill>
            <a:srgbClr val="FFFFFE"/>
          </a:solidFill>
          <a:ln>
            <a:noFill/>
          </a:ln>
        </p:spPr>
      </p:sp>
      <p:sp>
        <p:nvSpPr>
          <p:cNvPr id="4907" name="Freeform 379"/>
          <p:cNvSpPr/>
          <p:nvPr/>
        </p:nvSpPr>
        <p:spPr>
          <a:xfrm>
            <a:off x="2755440" y="1158120"/>
            <a:ext cx="91800" cy="37080"/>
          </a:xfrm>
          <a:custGeom>
            <a:avLst/>
            <a:gdLst/>
            <a:ahLst/>
            <a:cxnLst/>
            <a:rect l="0" t="0" r="r" b="b"/>
            <a:pathLst>
              <a:path w="255" h="103">
                <a:moveTo>
                  <a:pt x="0" y="102"/>
                </a:moveTo>
                <a:lnTo>
                  <a:pt x="254" y="0"/>
                </a:lnTo>
                <a:lnTo>
                  <a:pt x="254" y="26"/>
                </a:lnTo>
                <a:lnTo>
                  <a:pt x="64" y="102"/>
                </a:lnTo>
                <a:lnTo>
                  <a:pt x="0" y="102"/>
                </a:lnTo>
                <a:close/>
              </a:path>
            </a:pathLst>
          </a:custGeom>
          <a:solidFill>
            <a:srgbClr val="FFFFFE"/>
          </a:solidFill>
          <a:ln>
            <a:noFill/>
          </a:ln>
        </p:spPr>
      </p:sp>
      <p:sp>
        <p:nvSpPr>
          <p:cNvPr id="4908" name="Freeform 380"/>
          <p:cNvSpPr/>
          <p:nvPr/>
        </p:nvSpPr>
        <p:spPr>
          <a:xfrm>
            <a:off x="2778120" y="1167480"/>
            <a:ext cx="69120" cy="27720"/>
          </a:xfrm>
          <a:custGeom>
            <a:avLst/>
            <a:gdLst/>
            <a:ahLst/>
            <a:cxnLst/>
            <a:rect l="0" t="0" r="r" b="b"/>
            <a:pathLst>
              <a:path w="192" h="77">
                <a:moveTo>
                  <a:pt x="0" y="76"/>
                </a:moveTo>
                <a:lnTo>
                  <a:pt x="191" y="0"/>
                </a:lnTo>
                <a:lnTo>
                  <a:pt x="191" y="12"/>
                </a:lnTo>
                <a:lnTo>
                  <a:pt x="32" y="76"/>
                </a:lnTo>
                <a:lnTo>
                  <a:pt x="0" y="76"/>
                </a:lnTo>
                <a:close/>
              </a:path>
            </a:pathLst>
          </a:custGeom>
          <a:solidFill>
            <a:srgbClr val="FFFFFE"/>
          </a:solidFill>
          <a:ln>
            <a:noFill/>
          </a:ln>
        </p:spPr>
      </p:sp>
      <p:sp>
        <p:nvSpPr>
          <p:cNvPr id="4909" name="Freeform 381"/>
          <p:cNvSpPr/>
          <p:nvPr/>
        </p:nvSpPr>
        <p:spPr>
          <a:xfrm>
            <a:off x="2789640" y="1171800"/>
            <a:ext cx="57600" cy="23400"/>
          </a:xfrm>
          <a:custGeom>
            <a:avLst/>
            <a:gdLst/>
            <a:ahLst/>
            <a:cxnLst/>
            <a:rect l="0" t="0" r="r" b="b"/>
            <a:pathLst>
              <a:path w="160" h="65">
                <a:moveTo>
                  <a:pt x="0" y="64"/>
                </a:moveTo>
                <a:lnTo>
                  <a:pt x="159" y="0"/>
                </a:lnTo>
                <a:lnTo>
                  <a:pt x="159" y="13"/>
                </a:lnTo>
                <a:lnTo>
                  <a:pt x="32" y="64"/>
                </a:lnTo>
                <a:lnTo>
                  <a:pt x="0" y="64"/>
                </a:lnTo>
                <a:close/>
              </a:path>
            </a:pathLst>
          </a:custGeom>
          <a:solidFill>
            <a:srgbClr val="FFFFFF"/>
          </a:solidFill>
          <a:ln>
            <a:noFill/>
          </a:ln>
        </p:spPr>
      </p:sp>
      <p:sp>
        <p:nvSpPr>
          <p:cNvPr id="4910" name="Freeform 382"/>
          <p:cNvSpPr/>
          <p:nvPr/>
        </p:nvSpPr>
        <p:spPr>
          <a:xfrm>
            <a:off x="2801160" y="1176480"/>
            <a:ext cx="46080" cy="18720"/>
          </a:xfrm>
          <a:custGeom>
            <a:avLst/>
            <a:gdLst/>
            <a:ahLst/>
            <a:cxnLst/>
            <a:rect l="0" t="0" r="r" b="b"/>
            <a:pathLst>
              <a:path w="128" h="52">
                <a:moveTo>
                  <a:pt x="0" y="51"/>
                </a:moveTo>
                <a:lnTo>
                  <a:pt x="127" y="0"/>
                </a:lnTo>
                <a:lnTo>
                  <a:pt x="127" y="51"/>
                </a:lnTo>
                <a:lnTo>
                  <a:pt x="0" y="51"/>
                </a:lnTo>
                <a:close/>
              </a:path>
            </a:pathLst>
          </a:custGeom>
          <a:solidFill>
            <a:srgbClr val="FFFFFF"/>
          </a:solidFill>
          <a:ln>
            <a:noFill/>
          </a:ln>
        </p:spPr>
      </p:sp>
      <p:sp>
        <p:nvSpPr>
          <p:cNvPr id="4911" name="Freeform 383"/>
          <p:cNvSpPr/>
          <p:nvPr/>
        </p:nvSpPr>
        <p:spPr>
          <a:xfrm>
            <a:off x="917280" y="62100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4912" name="Freeform 384"/>
          <p:cNvSpPr/>
          <p:nvPr/>
        </p:nvSpPr>
        <p:spPr>
          <a:xfrm>
            <a:off x="917280" y="617400"/>
            <a:ext cx="27720" cy="11160"/>
          </a:xfrm>
          <a:custGeom>
            <a:avLst/>
            <a:gdLst/>
            <a:ahLst/>
            <a:cxnLst/>
            <a:rect l="0" t="0" r="r" b="b"/>
            <a:pathLst>
              <a:path w="77" h="31">
                <a:moveTo>
                  <a:pt x="51" y="30"/>
                </a:moveTo>
                <a:lnTo>
                  <a:pt x="0" y="11"/>
                </a:lnTo>
                <a:lnTo>
                  <a:pt x="0" y="0"/>
                </a:lnTo>
                <a:lnTo>
                  <a:pt x="76" y="30"/>
                </a:lnTo>
                <a:lnTo>
                  <a:pt x="51" y="30"/>
                </a:lnTo>
                <a:close/>
              </a:path>
            </a:pathLst>
          </a:custGeom>
          <a:solidFill>
            <a:srgbClr val="3991A7"/>
          </a:solidFill>
          <a:ln>
            <a:noFill/>
          </a:ln>
        </p:spPr>
      </p:sp>
      <p:sp>
        <p:nvSpPr>
          <p:cNvPr id="4913" name="Freeform 385"/>
          <p:cNvSpPr/>
          <p:nvPr/>
        </p:nvSpPr>
        <p:spPr>
          <a:xfrm>
            <a:off x="917280" y="614160"/>
            <a:ext cx="36720" cy="14400"/>
          </a:xfrm>
          <a:custGeom>
            <a:avLst/>
            <a:gdLst/>
            <a:ahLst/>
            <a:cxnLst/>
            <a:rect l="0" t="0" r="r" b="b"/>
            <a:pathLst>
              <a:path w="102" h="40">
                <a:moveTo>
                  <a:pt x="76" y="39"/>
                </a:moveTo>
                <a:lnTo>
                  <a:pt x="0" y="9"/>
                </a:lnTo>
                <a:lnTo>
                  <a:pt x="0" y="0"/>
                </a:lnTo>
                <a:lnTo>
                  <a:pt x="101" y="39"/>
                </a:lnTo>
                <a:lnTo>
                  <a:pt x="76" y="39"/>
                </a:lnTo>
                <a:close/>
              </a:path>
            </a:pathLst>
          </a:custGeom>
          <a:solidFill>
            <a:srgbClr val="3A92A7"/>
          </a:solidFill>
          <a:ln>
            <a:noFill/>
          </a:ln>
        </p:spPr>
      </p:sp>
      <p:sp>
        <p:nvSpPr>
          <p:cNvPr id="4914" name="Freeform 386"/>
          <p:cNvSpPr/>
          <p:nvPr/>
        </p:nvSpPr>
        <p:spPr>
          <a:xfrm>
            <a:off x="917280" y="610560"/>
            <a:ext cx="45720" cy="18000"/>
          </a:xfrm>
          <a:custGeom>
            <a:avLst/>
            <a:gdLst/>
            <a:ahLst/>
            <a:cxnLst/>
            <a:rect l="0" t="0" r="r" b="b"/>
            <a:pathLst>
              <a:path w="127" h="50">
                <a:moveTo>
                  <a:pt x="101" y="49"/>
                </a:moveTo>
                <a:lnTo>
                  <a:pt x="0" y="10"/>
                </a:lnTo>
                <a:lnTo>
                  <a:pt x="0" y="0"/>
                </a:lnTo>
                <a:lnTo>
                  <a:pt x="126" y="49"/>
                </a:lnTo>
                <a:lnTo>
                  <a:pt x="101" y="49"/>
                </a:lnTo>
                <a:close/>
              </a:path>
            </a:pathLst>
          </a:custGeom>
          <a:solidFill>
            <a:srgbClr val="3B92A7"/>
          </a:solidFill>
          <a:ln>
            <a:noFill/>
          </a:ln>
        </p:spPr>
      </p:sp>
      <p:sp>
        <p:nvSpPr>
          <p:cNvPr id="4915" name="Freeform 387"/>
          <p:cNvSpPr/>
          <p:nvPr/>
        </p:nvSpPr>
        <p:spPr>
          <a:xfrm>
            <a:off x="917280" y="607320"/>
            <a:ext cx="54720" cy="21240"/>
          </a:xfrm>
          <a:custGeom>
            <a:avLst/>
            <a:gdLst/>
            <a:ahLst/>
            <a:cxnLst/>
            <a:rect l="0" t="0" r="r" b="b"/>
            <a:pathLst>
              <a:path w="152" h="59">
                <a:moveTo>
                  <a:pt x="126" y="58"/>
                </a:moveTo>
                <a:lnTo>
                  <a:pt x="0" y="9"/>
                </a:lnTo>
                <a:lnTo>
                  <a:pt x="0" y="0"/>
                </a:lnTo>
                <a:lnTo>
                  <a:pt x="151" y="58"/>
                </a:lnTo>
                <a:lnTo>
                  <a:pt x="126" y="58"/>
                </a:lnTo>
                <a:close/>
              </a:path>
            </a:pathLst>
          </a:custGeom>
          <a:solidFill>
            <a:srgbClr val="3C92A8"/>
          </a:solidFill>
          <a:ln>
            <a:noFill/>
          </a:ln>
        </p:spPr>
      </p:sp>
      <p:sp>
        <p:nvSpPr>
          <p:cNvPr id="4916" name="Freeform 388"/>
          <p:cNvSpPr/>
          <p:nvPr/>
        </p:nvSpPr>
        <p:spPr>
          <a:xfrm>
            <a:off x="917280" y="600480"/>
            <a:ext cx="73080" cy="28080"/>
          </a:xfrm>
          <a:custGeom>
            <a:avLst/>
            <a:gdLst/>
            <a:ahLst/>
            <a:cxnLst/>
            <a:rect l="0" t="0" r="r" b="b"/>
            <a:pathLst>
              <a:path w="203" h="78">
                <a:moveTo>
                  <a:pt x="150" y="77"/>
                </a:moveTo>
                <a:lnTo>
                  <a:pt x="0" y="19"/>
                </a:lnTo>
                <a:lnTo>
                  <a:pt x="0" y="0"/>
                </a:lnTo>
                <a:lnTo>
                  <a:pt x="202" y="77"/>
                </a:lnTo>
                <a:lnTo>
                  <a:pt x="150" y="77"/>
                </a:lnTo>
                <a:close/>
              </a:path>
            </a:pathLst>
          </a:custGeom>
          <a:solidFill>
            <a:srgbClr val="3C92A8"/>
          </a:solidFill>
          <a:ln>
            <a:noFill/>
          </a:ln>
        </p:spPr>
      </p:sp>
      <p:sp>
        <p:nvSpPr>
          <p:cNvPr id="4917" name="Freeform 389"/>
          <p:cNvSpPr/>
          <p:nvPr/>
        </p:nvSpPr>
        <p:spPr>
          <a:xfrm>
            <a:off x="917280" y="596880"/>
            <a:ext cx="82080" cy="31680"/>
          </a:xfrm>
          <a:custGeom>
            <a:avLst/>
            <a:gdLst/>
            <a:ahLst/>
            <a:cxnLst/>
            <a:rect l="0" t="0" r="r" b="b"/>
            <a:pathLst>
              <a:path w="228" h="88">
                <a:moveTo>
                  <a:pt x="202" y="87"/>
                </a:moveTo>
                <a:lnTo>
                  <a:pt x="0" y="10"/>
                </a:lnTo>
                <a:lnTo>
                  <a:pt x="0" y="0"/>
                </a:lnTo>
                <a:lnTo>
                  <a:pt x="227" y="87"/>
                </a:lnTo>
                <a:lnTo>
                  <a:pt x="202" y="87"/>
                </a:lnTo>
                <a:close/>
              </a:path>
            </a:pathLst>
          </a:custGeom>
          <a:solidFill>
            <a:srgbClr val="3E92A8"/>
          </a:solidFill>
          <a:ln>
            <a:noFill/>
          </a:ln>
        </p:spPr>
      </p:sp>
      <p:sp>
        <p:nvSpPr>
          <p:cNvPr id="4918" name="Freeform 390"/>
          <p:cNvSpPr/>
          <p:nvPr/>
        </p:nvSpPr>
        <p:spPr>
          <a:xfrm>
            <a:off x="917280" y="593640"/>
            <a:ext cx="91080" cy="34920"/>
          </a:xfrm>
          <a:custGeom>
            <a:avLst/>
            <a:gdLst/>
            <a:ahLst/>
            <a:cxnLst/>
            <a:rect l="0" t="0" r="r" b="b"/>
            <a:pathLst>
              <a:path w="253" h="97">
                <a:moveTo>
                  <a:pt x="227" y="96"/>
                </a:moveTo>
                <a:lnTo>
                  <a:pt x="0" y="9"/>
                </a:lnTo>
                <a:lnTo>
                  <a:pt x="0" y="0"/>
                </a:lnTo>
                <a:lnTo>
                  <a:pt x="252" y="96"/>
                </a:lnTo>
                <a:lnTo>
                  <a:pt x="227" y="96"/>
                </a:lnTo>
                <a:close/>
              </a:path>
            </a:pathLst>
          </a:custGeom>
          <a:solidFill>
            <a:srgbClr val="3F92A8"/>
          </a:solidFill>
          <a:ln>
            <a:noFill/>
          </a:ln>
        </p:spPr>
      </p:sp>
      <p:sp>
        <p:nvSpPr>
          <p:cNvPr id="4919" name="Freeform 391"/>
          <p:cNvSpPr/>
          <p:nvPr/>
        </p:nvSpPr>
        <p:spPr>
          <a:xfrm>
            <a:off x="917280" y="586800"/>
            <a:ext cx="109080" cy="41760"/>
          </a:xfrm>
          <a:custGeom>
            <a:avLst/>
            <a:gdLst/>
            <a:ahLst/>
            <a:cxnLst/>
            <a:rect l="0" t="0" r="r" b="b"/>
            <a:pathLst>
              <a:path w="303" h="116">
                <a:moveTo>
                  <a:pt x="252" y="115"/>
                </a:moveTo>
                <a:lnTo>
                  <a:pt x="0" y="20"/>
                </a:lnTo>
                <a:lnTo>
                  <a:pt x="0" y="0"/>
                </a:lnTo>
                <a:lnTo>
                  <a:pt x="302" y="115"/>
                </a:lnTo>
                <a:lnTo>
                  <a:pt x="252" y="115"/>
                </a:lnTo>
                <a:close/>
              </a:path>
            </a:pathLst>
          </a:custGeom>
          <a:solidFill>
            <a:srgbClr val="3F93A8"/>
          </a:solidFill>
          <a:ln>
            <a:noFill/>
          </a:ln>
        </p:spPr>
      </p:sp>
      <p:sp>
        <p:nvSpPr>
          <p:cNvPr id="4920" name="Freeform 392"/>
          <p:cNvSpPr/>
          <p:nvPr/>
        </p:nvSpPr>
        <p:spPr>
          <a:xfrm>
            <a:off x="917280" y="583200"/>
            <a:ext cx="118080" cy="45360"/>
          </a:xfrm>
          <a:custGeom>
            <a:avLst/>
            <a:gdLst/>
            <a:ahLst/>
            <a:cxnLst/>
            <a:rect l="0" t="0" r="r" b="b"/>
            <a:pathLst>
              <a:path w="328" h="126">
                <a:moveTo>
                  <a:pt x="302" y="125"/>
                </a:moveTo>
                <a:lnTo>
                  <a:pt x="0" y="10"/>
                </a:lnTo>
                <a:lnTo>
                  <a:pt x="0" y="0"/>
                </a:lnTo>
                <a:lnTo>
                  <a:pt x="327" y="125"/>
                </a:lnTo>
                <a:lnTo>
                  <a:pt x="302" y="125"/>
                </a:lnTo>
                <a:close/>
              </a:path>
            </a:pathLst>
          </a:custGeom>
          <a:solidFill>
            <a:srgbClr val="4093A8"/>
          </a:solidFill>
          <a:ln>
            <a:noFill/>
          </a:ln>
        </p:spPr>
      </p:sp>
      <p:sp>
        <p:nvSpPr>
          <p:cNvPr id="4921" name="Freeform 393"/>
          <p:cNvSpPr/>
          <p:nvPr/>
        </p:nvSpPr>
        <p:spPr>
          <a:xfrm>
            <a:off x="917280" y="579960"/>
            <a:ext cx="127080" cy="48600"/>
          </a:xfrm>
          <a:custGeom>
            <a:avLst/>
            <a:gdLst/>
            <a:ahLst/>
            <a:cxnLst/>
            <a:rect l="0" t="0" r="r" b="b"/>
            <a:pathLst>
              <a:path w="353" h="135">
                <a:moveTo>
                  <a:pt x="327" y="134"/>
                </a:moveTo>
                <a:lnTo>
                  <a:pt x="0" y="9"/>
                </a:lnTo>
                <a:lnTo>
                  <a:pt x="0" y="0"/>
                </a:lnTo>
                <a:lnTo>
                  <a:pt x="352" y="134"/>
                </a:lnTo>
                <a:lnTo>
                  <a:pt x="327" y="134"/>
                </a:lnTo>
                <a:close/>
              </a:path>
            </a:pathLst>
          </a:custGeom>
          <a:solidFill>
            <a:srgbClr val="4193A9"/>
          </a:solidFill>
          <a:ln>
            <a:noFill/>
          </a:ln>
        </p:spPr>
      </p:sp>
      <p:sp>
        <p:nvSpPr>
          <p:cNvPr id="4922" name="Freeform 394"/>
          <p:cNvSpPr/>
          <p:nvPr/>
        </p:nvSpPr>
        <p:spPr>
          <a:xfrm>
            <a:off x="917280" y="573120"/>
            <a:ext cx="145080" cy="55440"/>
          </a:xfrm>
          <a:custGeom>
            <a:avLst/>
            <a:gdLst/>
            <a:ahLst/>
            <a:cxnLst/>
            <a:rect l="0" t="0" r="r" b="b"/>
            <a:pathLst>
              <a:path w="403" h="154">
                <a:moveTo>
                  <a:pt x="352" y="153"/>
                </a:moveTo>
                <a:lnTo>
                  <a:pt x="0" y="19"/>
                </a:lnTo>
                <a:lnTo>
                  <a:pt x="0" y="0"/>
                </a:lnTo>
                <a:lnTo>
                  <a:pt x="402" y="153"/>
                </a:lnTo>
                <a:lnTo>
                  <a:pt x="352" y="153"/>
                </a:lnTo>
                <a:close/>
              </a:path>
            </a:pathLst>
          </a:custGeom>
          <a:solidFill>
            <a:srgbClr val="4294A9"/>
          </a:solidFill>
          <a:ln>
            <a:noFill/>
          </a:ln>
        </p:spPr>
      </p:sp>
      <p:sp>
        <p:nvSpPr>
          <p:cNvPr id="4923" name="Freeform 395"/>
          <p:cNvSpPr/>
          <p:nvPr/>
        </p:nvSpPr>
        <p:spPr>
          <a:xfrm>
            <a:off x="917280" y="569520"/>
            <a:ext cx="154080" cy="59040"/>
          </a:xfrm>
          <a:custGeom>
            <a:avLst/>
            <a:gdLst/>
            <a:ahLst/>
            <a:cxnLst/>
            <a:rect l="0" t="0" r="r" b="b"/>
            <a:pathLst>
              <a:path w="428" h="164">
                <a:moveTo>
                  <a:pt x="402" y="163"/>
                </a:moveTo>
                <a:lnTo>
                  <a:pt x="0" y="10"/>
                </a:lnTo>
                <a:lnTo>
                  <a:pt x="0" y="0"/>
                </a:lnTo>
                <a:lnTo>
                  <a:pt x="427" y="163"/>
                </a:lnTo>
                <a:lnTo>
                  <a:pt x="402" y="163"/>
                </a:lnTo>
                <a:close/>
              </a:path>
            </a:pathLst>
          </a:custGeom>
          <a:solidFill>
            <a:srgbClr val="4394A9"/>
          </a:solidFill>
          <a:ln>
            <a:noFill/>
          </a:ln>
        </p:spPr>
      </p:sp>
      <p:sp>
        <p:nvSpPr>
          <p:cNvPr id="4924" name="Freeform 396"/>
          <p:cNvSpPr/>
          <p:nvPr/>
        </p:nvSpPr>
        <p:spPr>
          <a:xfrm>
            <a:off x="917280" y="566280"/>
            <a:ext cx="163080" cy="62280"/>
          </a:xfrm>
          <a:custGeom>
            <a:avLst/>
            <a:gdLst/>
            <a:ahLst/>
            <a:cxnLst/>
            <a:rect l="0" t="0" r="r" b="b"/>
            <a:pathLst>
              <a:path w="453" h="173">
                <a:moveTo>
                  <a:pt x="427" y="172"/>
                </a:moveTo>
                <a:lnTo>
                  <a:pt x="0" y="9"/>
                </a:lnTo>
                <a:lnTo>
                  <a:pt x="0" y="0"/>
                </a:lnTo>
                <a:lnTo>
                  <a:pt x="452" y="172"/>
                </a:lnTo>
                <a:lnTo>
                  <a:pt x="427" y="172"/>
                </a:lnTo>
                <a:close/>
              </a:path>
            </a:pathLst>
          </a:custGeom>
          <a:solidFill>
            <a:srgbClr val="4494A9"/>
          </a:solidFill>
          <a:ln>
            <a:noFill/>
          </a:ln>
        </p:spPr>
      </p:sp>
      <p:sp>
        <p:nvSpPr>
          <p:cNvPr id="4925" name="Freeform 397"/>
          <p:cNvSpPr/>
          <p:nvPr/>
        </p:nvSpPr>
        <p:spPr>
          <a:xfrm>
            <a:off x="917280" y="562680"/>
            <a:ext cx="172080" cy="65880"/>
          </a:xfrm>
          <a:custGeom>
            <a:avLst/>
            <a:gdLst/>
            <a:ahLst/>
            <a:cxnLst/>
            <a:rect l="0" t="0" r="r" b="b"/>
            <a:pathLst>
              <a:path w="478" h="183">
                <a:moveTo>
                  <a:pt x="452" y="182"/>
                </a:moveTo>
                <a:lnTo>
                  <a:pt x="0" y="10"/>
                </a:lnTo>
                <a:lnTo>
                  <a:pt x="0" y="0"/>
                </a:lnTo>
                <a:lnTo>
                  <a:pt x="477" y="182"/>
                </a:lnTo>
                <a:lnTo>
                  <a:pt x="452" y="182"/>
                </a:lnTo>
                <a:close/>
              </a:path>
            </a:pathLst>
          </a:custGeom>
          <a:solidFill>
            <a:srgbClr val="4594A9"/>
          </a:solidFill>
          <a:ln>
            <a:noFill/>
          </a:ln>
        </p:spPr>
      </p:sp>
      <p:sp>
        <p:nvSpPr>
          <p:cNvPr id="4926" name="Freeform 398"/>
          <p:cNvSpPr/>
          <p:nvPr/>
        </p:nvSpPr>
        <p:spPr>
          <a:xfrm>
            <a:off x="917280" y="559440"/>
            <a:ext cx="181080" cy="69120"/>
          </a:xfrm>
          <a:custGeom>
            <a:avLst/>
            <a:gdLst/>
            <a:ahLst/>
            <a:cxnLst/>
            <a:rect l="0" t="0" r="r" b="b"/>
            <a:pathLst>
              <a:path w="503" h="192">
                <a:moveTo>
                  <a:pt x="477" y="191"/>
                </a:moveTo>
                <a:lnTo>
                  <a:pt x="0" y="9"/>
                </a:lnTo>
                <a:lnTo>
                  <a:pt x="0" y="0"/>
                </a:lnTo>
                <a:lnTo>
                  <a:pt x="502" y="191"/>
                </a:lnTo>
                <a:lnTo>
                  <a:pt x="477" y="191"/>
                </a:lnTo>
                <a:close/>
              </a:path>
            </a:pathLst>
          </a:custGeom>
          <a:solidFill>
            <a:srgbClr val="4695AA"/>
          </a:solidFill>
          <a:ln>
            <a:noFill/>
          </a:ln>
        </p:spPr>
      </p:sp>
      <p:sp>
        <p:nvSpPr>
          <p:cNvPr id="4927" name="Freeform 399"/>
          <p:cNvSpPr/>
          <p:nvPr/>
        </p:nvSpPr>
        <p:spPr>
          <a:xfrm>
            <a:off x="917280" y="555840"/>
            <a:ext cx="190080" cy="72720"/>
          </a:xfrm>
          <a:custGeom>
            <a:avLst/>
            <a:gdLst/>
            <a:ahLst/>
            <a:cxnLst/>
            <a:rect l="0" t="0" r="r" b="b"/>
            <a:pathLst>
              <a:path w="528" h="202">
                <a:moveTo>
                  <a:pt x="502" y="201"/>
                </a:moveTo>
                <a:lnTo>
                  <a:pt x="0" y="10"/>
                </a:lnTo>
                <a:lnTo>
                  <a:pt x="0" y="0"/>
                </a:lnTo>
                <a:lnTo>
                  <a:pt x="527" y="201"/>
                </a:lnTo>
                <a:lnTo>
                  <a:pt x="502" y="201"/>
                </a:lnTo>
                <a:close/>
              </a:path>
            </a:pathLst>
          </a:custGeom>
          <a:solidFill>
            <a:srgbClr val="4795AA"/>
          </a:solidFill>
          <a:ln>
            <a:noFill/>
          </a:ln>
        </p:spPr>
      </p:sp>
      <p:sp>
        <p:nvSpPr>
          <p:cNvPr id="4928" name="Freeform 400"/>
          <p:cNvSpPr/>
          <p:nvPr/>
        </p:nvSpPr>
        <p:spPr>
          <a:xfrm>
            <a:off x="917280" y="552600"/>
            <a:ext cx="199440" cy="75960"/>
          </a:xfrm>
          <a:custGeom>
            <a:avLst/>
            <a:gdLst/>
            <a:ahLst/>
            <a:cxnLst/>
            <a:rect l="0" t="0" r="r" b="b"/>
            <a:pathLst>
              <a:path w="554" h="211">
                <a:moveTo>
                  <a:pt x="527" y="210"/>
                </a:moveTo>
                <a:lnTo>
                  <a:pt x="0" y="9"/>
                </a:lnTo>
                <a:lnTo>
                  <a:pt x="0" y="0"/>
                </a:lnTo>
                <a:lnTo>
                  <a:pt x="553" y="210"/>
                </a:lnTo>
                <a:lnTo>
                  <a:pt x="527" y="210"/>
                </a:lnTo>
                <a:close/>
              </a:path>
            </a:pathLst>
          </a:custGeom>
          <a:solidFill>
            <a:srgbClr val="4795AA"/>
          </a:solidFill>
          <a:ln>
            <a:noFill/>
          </a:ln>
        </p:spPr>
      </p:sp>
      <p:sp>
        <p:nvSpPr>
          <p:cNvPr id="4929" name="Freeform 401"/>
          <p:cNvSpPr/>
          <p:nvPr/>
        </p:nvSpPr>
        <p:spPr>
          <a:xfrm>
            <a:off x="917280" y="549000"/>
            <a:ext cx="208440" cy="79560"/>
          </a:xfrm>
          <a:custGeom>
            <a:avLst/>
            <a:gdLst/>
            <a:ahLst/>
            <a:cxnLst/>
            <a:rect l="0" t="0" r="r" b="b"/>
            <a:pathLst>
              <a:path w="579" h="221">
                <a:moveTo>
                  <a:pt x="553" y="220"/>
                </a:moveTo>
                <a:lnTo>
                  <a:pt x="0" y="10"/>
                </a:lnTo>
                <a:lnTo>
                  <a:pt x="0" y="0"/>
                </a:lnTo>
                <a:lnTo>
                  <a:pt x="578" y="220"/>
                </a:lnTo>
                <a:lnTo>
                  <a:pt x="553" y="220"/>
                </a:lnTo>
                <a:close/>
              </a:path>
            </a:pathLst>
          </a:custGeom>
          <a:solidFill>
            <a:srgbClr val="4895AA"/>
          </a:solidFill>
          <a:ln>
            <a:noFill/>
          </a:ln>
        </p:spPr>
      </p:sp>
      <p:sp>
        <p:nvSpPr>
          <p:cNvPr id="4930" name="Freeform 402"/>
          <p:cNvSpPr/>
          <p:nvPr/>
        </p:nvSpPr>
        <p:spPr>
          <a:xfrm>
            <a:off x="917280" y="545760"/>
            <a:ext cx="217440" cy="82800"/>
          </a:xfrm>
          <a:custGeom>
            <a:avLst/>
            <a:gdLst/>
            <a:ahLst/>
            <a:cxnLst/>
            <a:rect l="0" t="0" r="r" b="b"/>
            <a:pathLst>
              <a:path w="604" h="230">
                <a:moveTo>
                  <a:pt x="578" y="229"/>
                </a:moveTo>
                <a:lnTo>
                  <a:pt x="0" y="9"/>
                </a:lnTo>
                <a:lnTo>
                  <a:pt x="0" y="0"/>
                </a:lnTo>
                <a:lnTo>
                  <a:pt x="603" y="229"/>
                </a:lnTo>
                <a:lnTo>
                  <a:pt x="578" y="229"/>
                </a:lnTo>
                <a:close/>
              </a:path>
            </a:pathLst>
          </a:custGeom>
          <a:solidFill>
            <a:srgbClr val="4996AA"/>
          </a:solidFill>
          <a:ln>
            <a:noFill/>
          </a:ln>
        </p:spPr>
      </p:sp>
      <p:sp>
        <p:nvSpPr>
          <p:cNvPr id="4931" name="Freeform 403"/>
          <p:cNvSpPr/>
          <p:nvPr/>
        </p:nvSpPr>
        <p:spPr>
          <a:xfrm>
            <a:off x="917280" y="542160"/>
            <a:ext cx="226440" cy="86400"/>
          </a:xfrm>
          <a:custGeom>
            <a:avLst/>
            <a:gdLst/>
            <a:ahLst/>
            <a:cxnLst/>
            <a:rect l="0" t="0" r="r" b="b"/>
            <a:pathLst>
              <a:path w="629" h="240">
                <a:moveTo>
                  <a:pt x="603" y="239"/>
                </a:moveTo>
                <a:lnTo>
                  <a:pt x="0" y="10"/>
                </a:lnTo>
                <a:lnTo>
                  <a:pt x="0" y="0"/>
                </a:lnTo>
                <a:lnTo>
                  <a:pt x="628" y="239"/>
                </a:lnTo>
                <a:lnTo>
                  <a:pt x="603" y="239"/>
                </a:lnTo>
                <a:close/>
              </a:path>
            </a:pathLst>
          </a:custGeom>
          <a:solidFill>
            <a:srgbClr val="4A96AB"/>
          </a:solidFill>
          <a:ln>
            <a:noFill/>
          </a:ln>
        </p:spPr>
      </p:sp>
      <p:sp>
        <p:nvSpPr>
          <p:cNvPr id="4932" name="Freeform 404"/>
          <p:cNvSpPr/>
          <p:nvPr/>
        </p:nvSpPr>
        <p:spPr>
          <a:xfrm>
            <a:off x="917280" y="538920"/>
            <a:ext cx="235440" cy="89640"/>
          </a:xfrm>
          <a:custGeom>
            <a:avLst/>
            <a:gdLst/>
            <a:ahLst/>
            <a:cxnLst/>
            <a:rect l="0" t="0" r="r" b="b"/>
            <a:pathLst>
              <a:path w="654" h="249">
                <a:moveTo>
                  <a:pt x="628" y="248"/>
                </a:moveTo>
                <a:lnTo>
                  <a:pt x="0" y="9"/>
                </a:lnTo>
                <a:lnTo>
                  <a:pt x="0" y="0"/>
                </a:lnTo>
                <a:lnTo>
                  <a:pt x="653" y="248"/>
                </a:lnTo>
                <a:lnTo>
                  <a:pt x="628" y="248"/>
                </a:lnTo>
                <a:close/>
              </a:path>
            </a:pathLst>
          </a:custGeom>
          <a:solidFill>
            <a:srgbClr val="4B96AB"/>
          </a:solidFill>
          <a:ln>
            <a:noFill/>
          </a:ln>
        </p:spPr>
      </p:sp>
      <p:sp>
        <p:nvSpPr>
          <p:cNvPr id="4933" name="Freeform 405"/>
          <p:cNvSpPr/>
          <p:nvPr/>
        </p:nvSpPr>
        <p:spPr>
          <a:xfrm>
            <a:off x="917280" y="535320"/>
            <a:ext cx="244440" cy="93240"/>
          </a:xfrm>
          <a:custGeom>
            <a:avLst/>
            <a:gdLst/>
            <a:ahLst/>
            <a:cxnLst/>
            <a:rect l="0" t="0" r="r" b="b"/>
            <a:pathLst>
              <a:path w="679" h="259">
                <a:moveTo>
                  <a:pt x="653" y="258"/>
                </a:moveTo>
                <a:lnTo>
                  <a:pt x="0" y="10"/>
                </a:lnTo>
                <a:lnTo>
                  <a:pt x="0" y="0"/>
                </a:lnTo>
                <a:lnTo>
                  <a:pt x="678" y="258"/>
                </a:lnTo>
                <a:lnTo>
                  <a:pt x="653" y="258"/>
                </a:lnTo>
                <a:close/>
              </a:path>
            </a:pathLst>
          </a:custGeom>
          <a:solidFill>
            <a:srgbClr val="4C97AB"/>
          </a:solidFill>
          <a:ln>
            <a:noFill/>
          </a:ln>
        </p:spPr>
      </p:sp>
      <p:sp>
        <p:nvSpPr>
          <p:cNvPr id="4934" name="Freeform 406"/>
          <p:cNvSpPr/>
          <p:nvPr/>
        </p:nvSpPr>
        <p:spPr>
          <a:xfrm>
            <a:off x="917280" y="532080"/>
            <a:ext cx="253440" cy="96480"/>
          </a:xfrm>
          <a:custGeom>
            <a:avLst/>
            <a:gdLst/>
            <a:ahLst/>
            <a:cxnLst/>
            <a:rect l="0" t="0" r="r" b="b"/>
            <a:pathLst>
              <a:path w="704" h="268">
                <a:moveTo>
                  <a:pt x="678" y="267"/>
                </a:moveTo>
                <a:lnTo>
                  <a:pt x="0" y="9"/>
                </a:lnTo>
                <a:lnTo>
                  <a:pt x="0" y="0"/>
                </a:lnTo>
                <a:lnTo>
                  <a:pt x="703" y="267"/>
                </a:lnTo>
                <a:lnTo>
                  <a:pt x="678" y="267"/>
                </a:lnTo>
                <a:close/>
              </a:path>
            </a:pathLst>
          </a:custGeom>
          <a:solidFill>
            <a:srgbClr val="4C97AB"/>
          </a:solidFill>
          <a:ln>
            <a:noFill/>
          </a:ln>
        </p:spPr>
      </p:sp>
      <p:sp>
        <p:nvSpPr>
          <p:cNvPr id="4935" name="Freeform 407"/>
          <p:cNvSpPr/>
          <p:nvPr/>
        </p:nvSpPr>
        <p:spPr>
          <a:xfrm>
            <a:off x="917280" y="528480"/>
            <a:ext cx="262440" cy="100080"/>
          </a:xfrm>
          <a:custGeom>
            <a:avLst/>
            <a:gdLst/>
            <a:ahLst/>
            <a:cxnLst/>
            <a:rect l="0" t="0" r="r" b="b"/>
            <a:pathLst>
              <a:path w="729" h="278">
                <a:moveTo>
                  <a:pt x="702" y="277"/>
                </a:moveTo>
                <a:lnTo>
                  <a:pt x="0" y="10"/>
                </a:lnTo>
                <a:lnTo>
                  <a:pt x="0" y="0"/>
                </a:lnTo>
                <a:lnTo>
                  <a:pt x="728" y="277"/>
                </a:lnTo>
                <a:lnTo>
                  <a:pt x="702" y="277"/>
                </a:lnTo>
                <a:close/>
              </a:path>
            </a:pathLst>
          </a:custGeom>
          <a:solidFill>
            <a:srgbClr val="4D97AB"/>
          </a:solidFill>
          <a:ln>
            <a:noFill/>
          </a:ln>
        </p:spPr>
      </p:sp>
      <p:sp>
        <p:nvSpPr>
          <p:cNvPr id="4936" name="Freeform 408"/>
          <p:cNvSpPr/>
          <p:nvPr/>
        </p:nvSpPr>
        <p:spPr>
          <a:xfrm>
            <a:off x="917280" y="525240"/>
            <a:ext cx="271440" cy="103320"/>
          </a:xfrm>
          <a:custGeom>
            <a:avLst/>
            <a:gdLst/>
            <a:ahLst/>
            <a:cxnLst/>
            <a:rect l="0" t="0" r="r" b="b"/>
            <a:pathLst>
              <a:path w="754" h="287">
                <a:moveTo>
                  <a:pt x="728" y="286"/>
                </a:moveTo>
                <a:lnTo>
                  <a:pt x="0" y="9"/>
                </a:lnTo>
                <a:lnTo>
                  <a:pt x="0" y="0"/>
                </a:lnTo>
                <a:lnTo>
                  <a:pt x="753" y="286"/>
                </a:lnTo>
                <a:lnTo>
                  <a:pt x="728" y="286"/>
                </a:lnTo>
                <a:close/>
              </a:path>
            </a:pathLst>
          </a:custGeom>
          <a:solidFill>
            <a:srgbClr val="4E97AC"/>
          </a:solidFill>
          <a:ln>
            <a:noFill/>
          </a:ln>
        </p:spPr>
      </p:sp>
      <p:sp>
        <p:nvSpPr>
          <p:cNvPr id="4937" name="Freeform 409"/>
          <p:cNvSpPr/>
          <p:nvPr/>
        </p:nvSpPr>
        <p:spPr>
          <a:xfrm>
            <a:off x="917280" y="521640"/>
            <a:ext cx="280440" cy="106920"/>
          </a:xfrm>
          <a:custGeom>
            <a:avLst/>
            <a:gdLst/>
            <a:ahLst/>
            <a:cxnLst/>
            <a:rect l="0" t="0" r="r" b="b"/>
            <a:pathLst>
              <a:path w="779" h="297">
                <a:moveTo>
                  <a:pt x="753" y="296"/>
                </a:moveTo>
                <a:lnTo>
                  <a:pt x="0" y="10"/>
                </a:lnTo>
                <a:lnTo>
                  <a:pt x="0" y="0"/>
                </a:lnTo>
                <a:lnTo>
                  <a:pt x="778" y="296"/>
                </a:lnTo>
                <a:lnTo>
                  <a:pt x="753" y="296"/>
                </a:lnTo>
                <a:close/>
              </a:path>
            </a:pathLst>
          </a:custGeom>
          <a:solidFill>
            <a:srgbClr val="4F98AC"/>
          </a:solidFill>
          <a:ln>
            <a:noFill/>
          </a:ln>
        </p:spPr>
      </p:sp>
      <p:sp>
        <p:nvSpPr>
          <p:cNvPr id="4938" name="Freeform 410"/>
          <p:cNvSpPr/>
          <p:nvPr/>
        </p:nvSpPr>
        <p:spPr>
          <a:xfrm>
            <a:off x="917280" y="518400"/>
            <a:ext cx="289440" cy="110160"/>
          </a:xfrm>
          <a:custGeom>
            <a:avLst/>
            <a:gdLst/>
            <a:ahLst/>
            <a:cxnLst/>
            <a:rect l="0" t="0" r="r" b="b"/>
            <a:pathLst>
              <a:path w="804" h="306">
                <a:moveTo>
                  <a:pt x="778" y="305"/>
                </a:moveTo>
                <a:lnTo>
                  <a:pt x="0" y="9"/>
                </a:lnTo>
                <a:lnTo>
                  <a:pt x="0" y="0"/>
                </a:lnTo>
                <a:lnTo>
                  <a:pt x="803" y="305"/>
                </a:lnTo>
                <a:lnTo>
                  <a:pt x="778" y="305"/>
                </a:lnTo>
                <a:close/>
              </a:path>
            </a:pathLst>
          </a:custGeom>
          <a:solidFill>
            <a:srgbClr val="5098AC"/>
          </a:solidFill>
          <a:ln>
            <a:noFill/>
          </a:ln>
        </p:spPr>
      </p:sp>
      <p:sp>
        <p:nvSpPr>
          <p:cNvPr id="4939" name="Freeform 411"/>
          <p:cNvSpPr/>
          <p:nvPr/>
        </p:nvSpPr>
        <p:spPr>
          <a:xfrm>
            <a:off x="917280" y="514800"/>
            <a:ext cx="298440" cy="113760"/>
          </a:xfrm>
          <a:custGeom>
            <a:avLst/>
            <a:gdLst/>
            <a:ahLst/>
            <a:cxnLst/>
            <a:rect l="0" t="0" r="r" b="b"/>
            <a:pathLst>
              <a:path w="829" h="316">
                <a:moveTo>
                  <a:pt x="803" y="315"/>
                </a:moveTo>
                <a:lnTo>
                  <a:pt x="0" y="10"/>
                </a:lnTo>
                <a:lnTo>
                  <a:pt x="0" y="0"/>
                </a:lnTo>
                <a:lnTo>
                  <a:pt x="828" y="315"/>
                </a:lnTo>
                <a:lnTo>
                  <a:pt x="803" y="315"/>
                </a:lnTo>
                <a:close/>
              </a:path>
            </a:pathLst>
          </a:custGeom>
          <a:solidFill>
            <a:srgbClr val="5198AC"/>
          </a:solidFill>
          <a:ln>
            <a:noFill/>
          </a:ln>
        </p:spPr>
      </p:sp>
      <p:sp>
        <p:nvSpPr>
          <p:cNvPr id="4940" name="Freeform 412"/>
          <p:cNvSpPr/>
          <p:nvPr/>
        </p:nvSpPr>
        <p:spPr>
          <a:xfrm>
            <a:off x="917280" y="511560"/>
            <a:ext cx="307440" cy="117000"/>
          </a:xfrm>
          <a:custGeom>
            <a:avLst/>
            <a:gdLst/>
            <a:ahLst/>
            <a:cxnLst/>
            <a:rect l="0" t="0" r="r" b="b"/>
            <a:pathLst>
              <a:path w="854" h="325">
                <a:moveTo>
                  <a:pt x="828" y="324"/>
                </a:moveTo>
                <a:lnTo>
                  <a:pt x="0" y="9"/>
                </a:lnTo>
                <a:lnTo>
                  <a:pt x="0" y="0"/>
                </a:lnTo>
                <a:lnTo>
                  <a:pt x="853" y="324"/>
                </a:lnTo>
                <a:lnTo>
                  <a:pt x="828" y="324"/>
                </a:lnTo>
                <a:close/>
              </a:path>
            </a:pathLst>
          </a:custGeom>
          <a:solidFill>
            <a:srgbClr val="5299AD"/>
          </a:solidFill>
          <a:ln>
            <a:noFill/>
          </a:ln>
        </p:spPr>
      </p:sp>
      <p:sp>
        <p:nvSpPr>
          <p:cNvPr id="4941" name="Freeform 413"/>
          <p:cNvSpPr/>
          <p:nvPr/>
        </p:nvSpPr>
        <p:spPr>
          <a:xfrm>
            <a:off x="917280" y="507960"/>
            <a:ext cx="316440" cy="120600"/>
          </a:xfrm>
          <a:custGeom>
            <a:avLst/>
            <a:gdLst/>
            <a:ahLst/>
            <a:cxnLst/>
            <a:rect l="0" t="0" r="r" b="b"/>
            <a:pathLst>
              <a:path w="879" h="335">
                <a:moveTo>
                  <a:pt x="853" y="334"/>
                </a:moveTo>
                <a:lnTo>
                  <a:pt x="0" y="10"/>
                </a:lnTo>
                <a:lnTo>
                  <a:pt x="0" y="0"/>
                </a:lnTo>
                <a:lnTo>
                  <a:pt x="878" y="334"/>
                </a:lnTo>
                <a:lnTo>
                  <a:pt x="853" y="334"/>
                </a:lnTo>
                <a:close/>
              </a:path>
            </a:pathLst>
          </a:custGeom>
          <a:solidFill>
            <a:srgbClr val="5399AD"/>
          </a:solidFill>
          <a:ln>
            <a:noFill/>
          </a:ln>
        </p:spPr>
      </p:sp>
      <p:sp>
        <p:nvSpPr>
          <p:cNvPr id="4942" name="Freeform 414"/>
          <p:cNvSpPr/>
          <p:nvPr/>
        </p:nvSpPr>
        <p:spPr>
          <a:xfrm>
            <a:off x="917280" y="504720"/>
            <a:ext cx="325800" cy="123840"/>
          </a:xfrm>
          <a:custGeom>
            <a:avLst/>
            <a:gdLst/>
            <a:ahLst/>
            <a:cxnLst/>
            <a:rect l="0" t="0" r="r" b="b"/>
            <a:pathLst>
              <a:path w="905" h="344">
                <a:moveTo>
                  <a:pt x="878" y="343"/>
                </a:moveTo>
                <a:lnTo>
                  <a:pt x="0" y="9"/>
                </a:lnTo>
                <a:lnTo>
                  <a:pt x="0" y="0"/>
                </a:lnTo>
                <a:lnTo>
                  <a:pt x="904" y="343"/>
                </a:lnTo>
                <a:lnTo>
                  <a:pt x="878" y="343"/>
                </a:lnTo>
                <a:close/>
              </a:path>
            </a:pathLst>
          </a:custGeom>
          <a:solidFill>
            <a:srgbClr val="5499AD"/>
          </a:solidFill>
          <a:ln>
            <a:noFill/>
          </a:ln>
        </p:spPr>
      </p:sp>
      <p:sp>
        <p:nvSpPr>
          <p:cNvPr id="4943" name="Freeform 415"/>
          <p:cNvSpPr/>
          <p:nvPr/>
        </p:nvSpPr>
        <p:spPr>
          <a:xfrm>
            <a:off x="917280" y="501120"/>
            <a:ext cx="334800" cy="127440"/>
          </a:xfrm>
          <a:custGeom>
            <a:avLst/>
            <a:gdLst/>
            <a:ahLst/>
            <a:cxnLst/>
            <a:rect l="0" t="0" r="r" b="b"/>
            <a:pathLst>
              <a:path w="930" h="354">
                <a:moveTo>
                  <a:pt x="904" y="353"/>
                </a:moveTo>
                <a:lnTo>
                  <a:pt x="0" y="10"/>
                </a:lnTo>
                <a:lnTo>
                  <a:pt x="0" y="0"/>
                </a:lnTo>
                <a:lnTo>
                  <a:pt x="929" y="353"/>
                </a:lnTo>
                <a:lnTo>
                  <a:pt x="904" y="353"/>
                </a:lnTo>
                <a:close/>
              </a:path>
            </a:pathLst>
          </a:custGeom>
          <a:solidFill>
            <a:srgbClr val="559AAD"/>
          </a:solidFill>
          <a:ln>
            <a:noFill/>
          </a:ln>
        </p:spPr>
      </p:sp>
      <p:sp>
        <p:nvSpPr>
          <p:cNvPr id="4944" name="Freeform 416"/>
          <p:cNvSpPr/>
          <p:nvPr/>
        </p:nvSpPr>
        <p:spPr>
          <a:xfrm>
            <a:off x="917280" y="497880"/>
            <a:ext cx="343800" cy="130680"/>
          </a:xfrm>
          <a:custGeom>
            <a:avLst/>
            <a:gdLst/>
            <a:ahLst/>
            <a:cxnLst/>
            <a:rect l="0" t="0" r="r" b="b"/>
            <a:pathLst>
              <a:path w="955" h="363">
                <a:moveTo>
                  <a:pt x="929" y="362"/>
                </a:moveTo>
                <a:lnTo>
                  <a:pt x="0" y="9"/>
                </a:lnTo>
                <a:lnTo>
                  <a:pt x="0" y="0"/>
                </a:lnTo>
                <a:lnTo>
                  <a:pt x="954" y="362"/>
                </a:lnTo>
                <a:lnTo>
                  <a:pt x="929" y="362"/>
                </a:lnTo>
                <a:close/>
              </a:path>
            </a:pathLst>
          </a:custGeom>
          <a:solidFill>
            <a:srgbClr val="569AAE"/>
          </a:solidFill>
          <a:ln>
            <a:noFill/>
          </a:ln>
        </p:spPr>
      </p:sp>
      <p:sp>
        <p:nvSpPr>
          <p:cNvPr id="4945" name="Freeform 417"/>
          <p:cNvSpPr/>
          <p:nvPr/>
        </p:nvSpPr>
        <p:spPr>
          <a:xfrm>
            <a:off x="917280" y="494280"/>
            <a:ext cx="352800" cy="134280"/>
          </a:xfrm>
          <a:custGeom>
            <a:avLst/>
            <a:gdLst/>
            <a:ahLst/>
            <a:cxnLst/>
            <a:rect l="0" t="0" r="r" b="b"/>
            <a:pathLst>
              <a:path w="980" h="373">
                <a:moveTo>
                  <a:pt x="954" y="372"/>
                </a:moveTo>
                <a:lnTo>
                  <a:pt x="0" y="10"/>
                </a:lnTo>
                <a:lnTo>
                  <a:pt x="0" y="0"/>
                </a:lnTo>
                <a:lnTo>
                  <a:pt x="979" y="372"/>
                </a:lnTo>
                <a:lnTo>
                  <a:pt x="954" y="372"/>
                </a:lnTo>
                <a:close/>
              </a:path>
            </a:pathLst>
          </a:custGeom>
          <a:solidFill>
            <a:srgbClr val="579AAE"/>
          </a:solidFill>
          <a:ln>
            <a:noFill/>
          </a:ln>
        </p:spPr>
      </p:sp>
      <p:sp>
        <p:nvSpPr>
          <p:cNvPr id="4946" name="Freeform 418"/>
          <p:cNvSpPr/>
          <p:nvPr/>
        </p:nvSpPr>
        <p:spPr>
          <a:xfrm>
            <a:off x="917280" y="491040"/>
            <a:ext cx="361800" cy="137520"/>
          </a:xfrm>
          <a:custGeom>
            <a:avLst/>
            <a:gdLst/>
            <a:ahLst/>
            <a:cxnLst/>
            <a:rect l="0" t="0" r="r" b="b"/>
            <a:pathLst>
              <a:path w="1005" h="382">
                <a:moveTo>
                  <a:pt x="979" y="381"/>
                </a:moveTo>
                <a:lnTo>
                  <a:pt x="0" y="9"/>
                </a:lnTo>
                <a:lnTo>
                  <a:pt x="0" y="0"/>
                </a:lnTo>
                <a:lnTo>
                  <a:pt x="1004" y="381"/>
                </a:lnTo>
                <a:lnTo>
                  <a:pt x="979" y="381"/>
                </a:lnTo>
                <a:close/>
              </a:path>
            </a:pathLst>
          </a:custGeom>
          <a:solidFill>
            <a:srgbClr val="589BAE"/>
          </a:solidFill>
          <a:ln>
            <a:noFill/>
          </a:ln>
        </p:spPr>
      </p:sp>
      <p:sp>
        <p:nvSpPr>
          <p:cNvPr id="4947" name="Freeform 419"/>
          <p:cNvSpPr/>
          <p:nvPr/>
        </p:nvSpPr>
        <p:spPr>
          <a:xfrm>
            <a:off x="917280" y="487440"/>
            <a:ext cx="370800" cy="141120"/>
          </a:xfrm>
          <a:custGeom>
            <a:avLst/>
            <a:gdLst/>
            <a:ahLst/>
            <a:cxnLst/>
            <a:rect l="0" t="0" r="r" b="b"/>
            <a:pathLst>
              <a:path w="1030" h="392">
                <a:moveTo>
                  <a:pt x="1004" y="391"/>
                </a:moveTo>
                <a:lnTo>
                  <a:pt x="0" y="11"/>
                </a:lnTo>
                <a:lnTo>
                  <a:pt x="0" y="0"/>
                </a:lnTo>
                <a:lnTo>
                  <a:pt x="1029" y="391"/>
                </a:lnTo>
                <a:lnTo>
                  <a:pt x="1004" y="391"/>
                </a:lnTo>
                <a:close/>
              </a:path>
            </a:pathLst>
          </a:custGeom>
          <a:solidFill>
            <a:srgbClr val="599BAE"/>
          </a:solidFill>
          <a:ln>
            <a:noFill/>
          </a:ln>
        </p:spPr>
      </p:sp>
      <p:sp>
        <p:nvSpPr>
          <p:cNvPr id="4948" name="Freeform 420"/>
          <p:cNvSpPr/>
          <p:nvPr/>
        </p:nvSpPr>
        <p:spPr>
          <a:xfrm>
            <a:off x="917280" y="484200"/>
            <a:ext cx="379800" cy="144360"/>
          </a:xfrm>
          <a:custGeom>
            <a:avLst/>
            <a:gdLst/>
            <a:ahLst/>
            <a:cxnLst/>
            <a:rect l="0" t="0" r="r" b="b"/>
            <a:pathLst>
              <a:path w="1055" h="401">
                <a:moveTo>
                  <a:pt x="1029" y="400"/>
                </a:moveTo>
                <a:lnTo>
                  <a:pt x="0" y="9"/>
                </a:lnTo>
                <a:lnTo>
                  <a:pt x="0" y="0"/>
                </a:lnTo>
                <a:lnTo>
                  <a:pt x="1054" y="400"/>
                </a:lnTo>
                <a:lnTo>
                  <a:pt x="1029" y="400"/>
                </a:lnTo>
                <a:close/>
              </a:path>
            </a:pathLst>
          </a:custGeom>
          <a:solidFill>
            <a:srgbClr val="5A9CAF"/>
          </a:solidFill>
          <a:ln>
            <a:noFill/>
          </a:ln>
        </p:spPr>
      </p:sp>
      <p:sp>
        <p:nvSpPr>
          <p:cNvPr id="4949" name="Freeform 421"/>
          <p:cNvSpPr/>
          <p:nvPr/>
        </p:nvSpPr>
        <p:spPr>
          <a:xfrm>
            <a:off x="917280" y="480960"/>
            <a:ext cx="388800" cy="147600"/>
          </a:xfrm>
          <a:custGeom>
            <a:avLst/>
            <a:gdLst/>
            <a:ahLst/>
            <a:cxnLst/>
            <a:rect l="0" t="0" r="r" b="b"/>
            <a:pathLst>
              <a:path w="1080" h="410">
                <a:moveTo>
                  <a:pt x="1054" y="409"/>
                </a:moveTo>
                <a:lnTo>
                  <a:pt x="0" y="9"/>
                </a:lnTo>
                <a:lnTo>
                  <a:pt x="0" y="0"/>
                </a:lnTo>
                <a:lnTo>
                  <a:pt x="1079" y="409"/>
                </a:lnTo>
                <a:lnTo>
                  <a:pt x="1054" y="409"/>
                </a:lnTo>
                <a:close/>
              </a:path>
            </a:pathLst>
          </a:custGeom>
          <a:solidFill>
            <a:srgbClr val="5B9CAF"/>
          </a:solidFill>
          <a:ln>
            <a:noFill/>
          </a:ln>
        </p:spPr>
      </p:sp>
      <p:sp>
        <p:nvSpPr>
          <p:cNvPr id="4950" name="Freeform 422"/>
          <p:cNvSpPr/>
          <p:nvPr/>
        </p:nvSpPr>
        <p:spPr>
          <a:xfrm>
            <a:off x="917280" y="477360"/>
            <a:ext cx="397800" cy="151200"/>
          </a:xfrm>
          <a:custGeom>
            <a:avLst/>
            <a:gdLst/>
            <a:ahLst/>
            <a:cxnLst/>
            <a:rect l="0" t="0" r="r" b="b"/>
            <a:pathLst>
              <a:path w="1105" h="420">
                <a:moveTo>
                  <a:pt x="1079" y="419"/>
                </a:moveTo>
                <a:lnTo>
                  <a:pt x="0" y="10"/>
                </a:lnTo>
                <a:lnTo>
                  <a:pt x="0" y="0"/>
                </a:lnTo>
                <a:lnTo>
                  <a:pt x="1104" y="419"/>
                </a:lnTo>
                <a:lnTo>
                  <a:pt x="1079" y="419"/>
                </a:lnTo>
                <a:close/>
              </a:path>
            </a:pathLst>
          </a:custGeom>
          <a:solidFill>
            <a:srgbClr val="5C9CAF"/>
          </a:solidFill>
          <a:ln>
            <a:noFill/>
          </a:ln>
        </p:spPr>
      </p:sp>
      <p:sp>
        <p:nvSpPr>
          <p:cNvPr id="4951" name="Freeform 423"/>
          <p:cNvSpPr/>
          <p:nvPr/>
        </p:nvSpPr>
        <p:spPr>
          <a:xfrm>
            <a:off x="917280" y="474120"/>
            <a:ext cx="406800" cy="154440"/>
          </a:xfrm>
          <a:custGeom>
            <a:avLst/>
            <a:gdLst/>
            <a:ahLst/>
            <a:cxnLst/>
            <a:rect l="0" t="0" r="r" b="b"/>
            <a:pathLst>
              <a:path w="1130" h="429">
                <a:moveTo>
                  <a:pt x="1104" y="428"/>
                </a:moveTo>
                <a:lnTo>
                  <a:pt x="0" y="9"/>
                </a:lnTo>
                <a:lnTo>
                  <a:pt x="0" y="0"/>
                </a:lnTo>
                <a:lnTo>
                  <a:pt x="1129" y="428"/>
                </a:lnTo>
                <a:lnTo>
                  <a:pt x="1104" y="428"/>
                </a:lnTo>
                <a:close/>
              </a:path>
            </a:pathLst>
          </a:custGeom>
          <a:solidFill>
            <a:srgbClr val="5D9DB0"/>
          </a:solidFill>
          <a:ln>
            <a:noFill/>
          </a:ln>
        </p:spPr>
      </p:sp>
      <p:sp>
        <p:nvSpPr>
          <p:cNvPr id="4952" name="Freeform 424"/>
          <p:cNvSpPr/>
          <p:nvPr/>
        </p:nvSpPr>
        <p:spPr>
          <a:xfrm>
            <a:off x="917280" y="470520"/>
            <a:ext cx="415800" cy="158040"/>
          </a:xfrm>
          <a:custGeom>
            <a:avLst/>
            <a:gdLst/>
            <a:ahLst/>
            <a:cxnLst/>
            <a:rect l="0" t="0" r="r" b="b"/>
            <a:pathLst>
              <a:path w="1155" h="439">
                <a:moveTo>
                  <a:pt x="1129" y="438"/>
                </a:moveTo>
                <a:lnTo>
                  <a:pt x="0" y="10"/>
                </a:lnTo>
                <a:lnTo>
                  <a:pt x="0" y="0"/>
                </a:lnTo>
                <a:lnTo>
                  <a:pt x="1154" y="438"/>
                </a:lnTo>
                <a:lnTo>
                  <a:pt x="1129" y="438"/>
                </a:lnTo>
                <a:close/>
              </a:path>
            </a:pathLst>
          </a:custGeom>
          <a:solidFill>
            <a:srgbClr val="5E9DB0"/>
          </a:solidFill>
          <a:ln>
            <a:noFill/>
          </a:ln>
        </p:spPr>
      </p:sp>
      <p:sp>
        <p:nvSpPr>
          <p:cNvPr id="4953" name="Freeform 425"/>
          <p:cNvSpPr/>
          <p:nvPr/>
        </p:nvSpPr>
        <p:spPr>
          <a:xfrm>
            <a:off x="917280" y="467280"/>
            <a:ext cx="424800" cy="161280"/>
          </a:xfrm>
          <a:custGeom>
            <a:avLst/>
            <a:gdLst/>
            <a:ahLst/>
            <a:cxnLst/>
            <a:rect l="0" t="0" r="r" b="b"/>
            <a:pathLst>
              <a:path w="1180" h="448">
                <a:moveTo>
                  <a:pt x="1154" y="447"/>
                </a:moveTo>
                <a:lnTo>
                  <a:pt x="0" y="9"/>
                </a:lnTo>
                <a:lnTo>
                  <a:pt x="0" y="0"/>
                </a:lnTo>
                <a:lnTo>
                  <a:pt x="1179" y="447"/>
                </a:lnTo>
                <a:lnTo>
                  <a:pt x="1154" y="447"/>
                </a:lnTo>
                <a:close/>
              </a:path>
            </a:pathLst>
          </a:custGeom>
          <a:solidFill>
            <a:srgbClr val="5F9EB0"/>
          </a:solidFill>
          <a:ln>
            <a:noFill/>
          </a:ln>
        </p:spPr>
      </p:sp>
      <p:sp>
        <p:nvSpPr>
          <p:cNvPr id="4954" name="Freeform 426"/>
          <p:cNvSpPr/>
          <p:nvPr/>
        </p:nvSpPr>
        <p:spPr>
          <a:xfrm>
            <a:off x="917280" y="463680"/>
            <a:ext cx="433800" cy="164880"/>
          </a:xfrm>
          <a:custGeom>
            <a:avLst/>
            <a:gdLst/>
            <a:ahLst/>
            <a:cxnLst/>
            <a:rect l="0" t="0" r="r" b="b"/>
            <a:pathLst>
              <a:path w="1205" h="458">
                <a:moveTo>
                  <a:pt x="1179" y="457"/>
                </a:moveTo>
                <a:lnTo>
                  <a:pt x="0" y="10"/>
                </a:lnTo>
                <a:lnTo>
                  <a:pt x="0" y="0"/>
                </a:lnTo>
                <a:lnTo>
                  <a:pt x="1204" y="457"/>
                </a:lnTo>
                <a:lnTo>
                  <a:pt x="1179" y="457"/>
                </a:lnTo>
                <a:close/>
              </a:path>
            </a:pathLst>
          </a:custGeom>
          <a:solidFill>
            <a:srgbClr val="609EB0"/>
          </a:solidFill>
          <a:ln>
            <a:noFill/>
          </a:ln>
        </p:spPr>
      </p:sp>
      <p:sp>
        <p:nvSpPr>
          <p:cNvPr id="4955" name="Freeform 427"/>
          <p:cNvSpPr/>
          <p:nvPr/>
        </p:nvSpPr>
        <p:spPr>
          <a:xfrm>
            <a:off x="917280" y="460440"/>
            <a:ext cx="442800" cy="168120"/>
          </a:xfrm>
          <a:custGeom>
            <a:avLst/>
            <a:gdLst/>
            <a:ahLst/>
            <a:cxnLst/>
            <a:rect l="0" t="0" r="r" b="b"/>
            <a:pathLst>
              <a:path w="1230" h="467">
                <a:moveTo>
                  <a:pt x="1204" y="466"/>
                </a:moveTo>
                <a:lnTo>
                  <a:pt x="0" y="9"/>
                </a:lnTo>
                <a:lnTo>
                  <a:pt x="0" y="0"/>
                </a:lnTo>
                <a:lnTo>
                  <a:pt x="1229" y="466"/>
                </a:lnTo>
                <a:lnTo>
                  <a:pt x="1204" y="466"/>
                </a:lnTo>
                <a:close/>
              </a:path>
            </a:pathLst>
          </a:custGeom>
          <a:solidFill>
            <a:srgbClr val="619EB1"/>
          </a:solidFill>
          <a:ln>
            <a:noFill/>
          </a:ln>
        </p:spPr>
      </p:sp>
      <p:sp>
        <p:nvSpPr>
          <p:cNvPr id="4956" name="Freeform 428"/>
          <p:cNvSpPr/>
          <p:nvPr/>
        </p:nvSpPr>
        <p:spPr>
          <a:xfrm>
            <a:off x="917280" y="456840"/>
            <a:ext cx="452160" cy="171720"/>
          </a:xfrm>
          <a:custGeom>
            <a:avLst/>
            <a:gdLst/>
            <a:ahLst/>
            <a:cxnLst/>
            <a:rect l="0" t="0" r="r" b="b"/>
            <a:pathLst>
              <a:path w="1256" h="477">
                <a:moveTo>
                  <a:pt x="1229" y="476"/>
                </a:moveTo>
                <a:lnTo>
                  <a:pt x="0" y="10"/>
                </a:lnTo>
                <a:lnTo>
                  <a:pt x="0" y="0"/>
                </a:lnTo>
                <a:lnTo>
                  <a:pt x="1255" y="476"/>
                </a:lnTo>
                <a:lnTo>
                  <a:pt x="1229" y="476"/>
                </a:lnTo>
                <a:close/>
              </a:path>
            </a:pathLst>
          </a:custGeom>
          <a:solidFill>
            <a:srgbClr val="629FB1"/>
          </a:solidFill>
          <a:ln>
            <a:noFill/>
          </a:ln>
        </p:spPr>
      </p:sp>
      <p:sp>
        <p:nvSpPr>
          <p:cNvPr id="4957" name="Freeform 429"/>
          <p:cNvSpPr/>
          <p:nvPr/>
        </p:nvSpPr>
        <p:spPr>
          <a:xfrm>
            <a:off x="917280" y="453600"/>
            <a:ext cx="461160" cy="174960"/>
          </a:xfrm>
          <a:custGeom>
            <a:avLst/>
            <a:gdLst/>
            <a:ahLst/>
            <a:cxnLst/>
            <a:rect l="0" t="0" r="r" b="b"/>
            <a:pathLst>
              <a:path w="1281" h="486">
                <a:moveTo>
                  <a:pt x="1255" y="485"/>
                </a:moveTo>
                <a:lnTo>
                  <a:pt x="0" y="9"/>
                </a:lnTo>
                <a:lnTo>
                  <a:pt x="0" y="0"/>
                </a:lnTo>
                <a:lnTo>
                  <a:pt x="1280" y="485"/>
                </a:lnTo>
                <a:lnTo>
                  <a:pt x="1255" y="485"/>
                </a:lnTo>
                <a:close/>
              </a:path>
            </a:pathLst>
          </a:custGeom>
          <a:solidFill>
            <a:srgbClr val="649FB1"/>
          </a:solidFill>
          <a:ln>
            <a:noFill/>
          </a:ln>
        </p:spPr>
      </p:sp>
      <p:sp>
        <p:nvSpPr>
          <p:cNvPr id="4958" name="Freeform 430"/>
          <p:cNvSpPr/>
          <p:nvPr/>
        </p:nvSpPr>
        <p:spPr>
          <a:xfrm>
            <a:off x="917280" y="450000"/>
            <a:ext cx="470160" cy="178560"/>
          </a:xfrm>
          <a:custGeom>
            <a:avLst/>
            <a:gdLst/>
            <a:ahLst/>
            <a:cxnLst/>
            <a:rect l="0" t="0" r="r" b="b"/>
            <a:pathLst>
              <a:path w="1306" h="496">
                <a:moveTo>
                  <a:pt x="1280" y="495"/>
                </a:moveTo>
                <a:lnTo>
                  <a:pt x="0" y="10"/>
                </a:lnTo>
                <a:lnTo>
                  <a:pt x="0" y="0"/>
                </a:lnTo>
                <a:lnTo>
                  <a:pt x="1305" y="495"/>
                </a:lnTo>
                <a:lnTo>
                  <a:pt x="1280" y="495"/>
                </a:lnTo>
                <a:close/>
              </a:path>
            </a:pathLst>
          </a:custGeom>
          <a:solidFill>
            <a:srgbClr val="65A0B2"/>
          </a:solidFill>
          <a:ln>
            <a:noFill/>
          </a:ln>
        </p:spPr>
      </p:sp>
      <p:sp>
        <p:nvSpPr>
          <p:cNvPr id="4959" name="Freeform 431"/>
          <p:cNvSpPr/>
          <p:nvPr/>
        </p:nvSpPr>
        <p:spPr>
          <a:xfrm>
            <a:off x="917280" y="446760"/>
            <a:ext cx="479160" cy="181800"/>
          </a:xfrm>
          <a:custGeom>
            <a:avLst/>
            <a:gdLst/>
            <a:ahLst/>
            <a:cxnLst/>
            <a:rect l="0" t="0" r="r" b="b"/>
            <a:pathLst>
              <a:path w="1331" h="505">
                <a:moveTo>
                  <a:pt x="1305" y="504"/>
                </a:moveTo>
                <a:lnTo>
                  <a:pt x="0" y="9"/>
                </a:lnTo>
                <a:lnTo>
                  <a:pt x="0" y="0"/>
                </a:lnTo>
                <a:lnTo>
                  <a:pt x="1330" y="504"/>
                </a:lnTo>
                <a:lnTo>
                  <a:pt x="1305" y="504"/>
                </a:lnTo>
                <a:close/>
              </a:path>
            </a:pathLst>
          </a:custGeom>
          <a:solidFill>
            <a:srgbClr val="66A0B2"/>
          </a:solidFill>
          <a:ln>
            <a:noFill/>
          </a:ln>
        </p:spPr>
      </p:sp>
      <p:sp>
        <p:nvSpPr>
          <p:cNvPr id="4960" name="Freeform 432"/>
          <p:cNvSpPr/>
          <p:nvPr/>
        </p:nvSpPr>
        <p:spPr>
          <a:xfrm>
            <a:off x="917280" y="443160"/>
            <a:ext cx="488160" cy="185400"/>
          </a:xfrm>
          <a:custGeom>
            <a:avLst/>
            <a:gdLst/>
            <a:ahLst/>
            <a:cxnLst/>
            <a:rect l="0" t="0" r="r" b="b"/>
            <a:pathLst>
              <a:path w="1356" h="515">
                <a:moveTo>
                  <a:pt x="1330" y="514"/>
                </a:moveTo>
                <a:lnTo>
                  <a:pt x="0" y="10"/>
                </a:lnTo>
                <a:lnTo>
                  <a:pt x="0" y="0"/>
                </a:lnTo>
                <a:lnTo>
                  <a:pt x="1355" y="514"/>
                </a:lnTo>
                <a:lnTo>
                  <a:pt x="1330" y="514"/>
                </a:lnTo>
                <a:close/>
              </a:path>
            </a:pathLst>
          </a:custGeom>
          <a:solidFill>
            <a:srgbClr val="67A1B3"/>
          </a:solidFill>
          <a:ln>
            <a:noFill/>
          </a:ln>
        </p:spPr>
      </p:sp>
      <p:sp>
        <p:nvSpPr>
          <p:cNvPr id="4961" name="Freeform 433"/>
          <p:cNvSpPr/>
          <p:nvPr/>
        </p:nvSpPr>
        <p:spPr>
          <a:xfrm>
            <a:off x="917280" y="439920"/>
            <a:ext cx="497160" cy="188640"/>
          </a:xfrm>
          <a:custGeom>
            <a:avLst/>
            <a:gdLst/>
            <a:ahLst/>
            <a:cxnLst/>
            <a:rect l="0" t="0" r="r" b="b"/>
            <a:pathLst>
              <a:path w="1381" h="524">
                <a:moveTo>
                  <a:pt x="1355" y="523"/>
                </a:moveTo>
                <a:lnTo>
                  <a:pt x="0" y="9"/>
                </a:lnTo>
                <a:lnTo>
                  <a:pt x="0" y="0"/>
                </a:lnTo>
                <a:lnTo>
                  <a:pt x="1380" y="523"/>
                </a:lnTo>
                <a:lnTo>
                  <a:pt x="1355" y="523"/>
                </a:lnTo>
                <a:close/>
              </a:path>
            </a:pathLst>
          </a:custGeom>
          <a:solidFill>
            <a:srgbClr val="68A1B3"/>
          </a:solidFill>
          <a:ln>
            <a:noFill/>
          </a:ln>
        </p:spPr>
      </p:sp>
      <p:sp>
        <p:nvSpPr>
          <p:cNvPr id="4962" name="Freeform 434"/>
          <p:cNvSpPr/>
          <p:nvPr/>
        </p:nvSpPr>
        <p:spPr>
          <a:xfrm>
            <a:off x="917280" y="436320"/>
            <a:ext cx="506160" cy="192240"/>
          </a:xfrm>
          <a:custGeom>
            <a:avLst/>
            <a:gdLst/>
            <a:ahLst/>
            <a:cxnLst/>
            <a:rect l="0" t="0" r="r" b="b"/>
            <a:pathLst>
              <a:path w="1406" h="534">
                <a:moveTo>
                  <a:pt x="1380" y="533"/>
                </a:moveTo>
                <a:lnTo>
                  <a:pt x="0" y="10"/>
                </a:lnTo>
                <a:lnTo>
                  <a:pt x="0" y="0"/>
                </a:lnTo>
                <a:lnTo>
                  <a:pt x="1405" y="533"/>
                </a:lnTo>
                <a:lnTo>
                  <a:pt x="1380" y="533"/>
                </a:lnTo>
                <a:close/>
              </a:path>
            </a:pathLst>
          </a:custGeom>
          <a:solidFill>
            <a:srgbClr val="69A2B3"/>
          </a:solidFill>
          <a:ln>
            <a:noFill/>
          </a:ln>
        </p:spPr>
      </p:sp>
      <p:sp>
        <p:nvSpPr>
          <p:cNvPr id="4963" name="Freeform 435"/>
          <p:cNvSpPr/>
          <p:nvPr/>
        </p:nvSpPr>
        <p:spPr>
          <a:xfrm>
            <a:off x="917280" y="433080"/>
            <a:ext cx="515160" cy="195480"/>
          </a:xfrm>
          <a:custGeom>
            <a:avLst/>
            <a:gdLst/>
            <a:ahLst/>
            <a:cxnLst/>
            <a:rect l="0" t="0" r="r" b="b"/>
            <a:pathLst>
              <a:path w="1431" h="543">
                <a:moveTo>
                  <a:pt x="1405" y="542"/>
                </a:moveTo>
                <a:lnTo>
                  <a:pt x="0" y="9"/>
                </a:lnTo>
                <a:lnTo>
                  <a:pt x="0" y="0"/>
                </a:lnTo>
                <a:lnTo>
                  <a:pt x="1430" y="542"/>
                </a:lnTo>
                <a:lnTo>
                  <a:pt x="1405" y="542"/>
                </a:lnTo>
                <a:close/>
              </a:path>
            </a:pathLst>
          </a:custGeom>
          <a:solidFill>
            <a:srgbClr val="6AA2B4"/>
          </a:solidFill>
          <a:ln>
            <a:noFill/>
          </a:ln>
        </p:spPr>
      </p:sp>
      <p:sp>
        <p:nvSpPr>
          <p:cNvPr id="4964" name="Freeform 436"/>
          <p:cNvSpPr/>
          <p:nvPr/>
        </p:nvSpPr>
        <p:spPr>
          <a:xfrm>
            <a:off x="917280" y="429480"/>
            <a:ext cx="524160" cy="199080"/>
          </a:xfrm>
          <a:custGeom>
            <a:avLst/>
            <a:gdLst/>
            <a:ahLst/>
            <a:cxnLst/>
            <a:rect l="0" t="0" r="r" b="b"/>
            <a:pathLst>
              <a:path w="1456" h="553">
                <a:moveTo>
                  <a:pt x="1430" y="552"/>
                </a:moveTo>
                <a:lnTo>
                  <a:pt x="0" y="10"/>
                </a:lnTo>
                <a:lnTo>
                  <a:pt x="0" y="0"/>
                </a:lnTo>
                <a:lnTo>
                  <a:pt x="1455" y="552"/>
                </a:lnTo>
                <a:lnTo>
                  <a:pt x="1430" y="552"/>
                </a:lnTo>
                <a:close/>
              </a:path>
            </a:pathLst>
          </a:custGeom>
          <a:solidFill>
            <a:srgbClr val="6BA3B4"/>
          </a:solidFill>
          <a:ln>
            <a:noFill/>
          </a:ln>
        </p:spPr>
      </p:sp>
      <p:sp>
        <p:nvSpPr>
          <p:cNvPr id="4965" name="Freeform 437"/>
          <p:cNvSpPr/>
          <p:nvPr/>
        </p:nvSpPr>
        <p:spPr>
          <a:xfrm>
            <a:off x="917280" y="426240"/>
            <a:ext cx="533160" cy="202320"/>
          </a:xfrm>
          <a:custGeom>
            <a:avLst/>
            <a:gdLst/>
            <a:ahLst/>
            <a:cxnLst/>
            <a:rect l="0" t="0" r="r" b="b"/>
            <a:pathLst>
              <a:path w="1481" h="562">
                <a:moveTo>
                  <a:pt x="1455" y="561"/>
                </a:moveTo>
                <a:lnTo>
                  <a:pt x="0" y="9"/>
                </a:lnTo>
                <a:lnTo>
                  <a:pt x="0" y="0"/>
                </a:lnTo>
                <a:lnTo>
                  <a:pt x="1480" y="561"/>
                </a:lnTo>
                <a:lnTo>
                  <a:pt x="1455" y="561"/>
                </a:lnTo>
                <a:close/>
              </a:path>
            </a:pathLst>
          </a:custGeom>
          <a:solidFill>
            <a:srgbClr val="6DA3B4"/>
          </a:solidFill>
          <a:ln>
            <a:noFill/>
          </a:ln>
        </p:spPr>
      </p:sp>
      <p:sp>
        <p:nvSpPr>
          <p:cNvPr id="4966" name="Freeform 438"/>
          <p:cNvSpPr/>
          <p:nvPr/>
        </p:nvSpPr>
        <p:spPr>
          <a:xfrm>
            <a:off x="917280" y="422640"/>
            <a:ext cx="542160" cy="205920"/>
          </a:xfrm>
          <a:custGeom>
            <a:avLst/>
            <a:gdLst/>
            <a:ahLst/>
            <a:cxnLst/>
            <a:rect l="0" t="0" r="r" b="b"/>
            <a:pathLst>
              <a:path w="1506" h="572">
                <a:moveTo>
                  <a:pt x="1480" y="571"/>
                </a:moveTo>
                <a:lnTo>
                  <a:pt x="0" y="10"/>
                </a:lnTo>
                <a:lnTo>
                  <a:pt x="0" y="0"/>
                </a:lnTo>
                <a:lnTo>
                  <a:pt x="1505" y="571"/>
                </a:lnTo>
                <a:lnTo>
                  <a:pt x="1480" y="571"/>
                </a:lnTo>
                <a:close/>
              </a:path>
            </a:pathLst>
          </a:custGeom>
          <a:solidFill>
            <a:srgbClr val="6EA4B5"/>
          </a:solidFill>
          <a:ln>
            <a:noFill/>
          </a:ln>
        </p:spPr>
      </p:sp>
      <p:sp>
        <p:nvSpPr>
          <p:cNvPr id="4967" name="Freeform 439"/>
          <p:cNvSpPr/>
          <p:nvPr/>
        </p:nvSpPr>
        <p:spPr>
          <a:xfrm>
            <a:off x="917280" y="419400"/>
            <a:ext cx="551160" cy="209160"/>
          </a:xfrm>
          <a:custGeom>
            <a:avLst/>
            <a:gdLst/>
            <a:ahLst/>
            <a:cxnLst/>
            <a:rect l="0" t="0" r="r" b="b"/>
            <a:pathLst>
              <a:path w="1531" h="581">
                <a:moveTo>
                  <a:pt x="1505" y="580"/>
                </a:moveTo>
                <a:lnTo>
                  <a:pt x="0" y="9"/>
                </a:lnTo>
                <a:lnTo>
                  <a:pt x="0" y="0"/>
                </a:lnTo>
                <a:lnTo>
                  <a:pt x="1530" y="580"/>
                </a:lnTo>
                <a:lnTo>
                  <a:pt x="1505" y="580"/>
                </a:lnTo>
                <a:close/>
              </a:path>
            </a:pathLst>
          </a:custGeom>
          <a:solidFill>
            <a:srgbClr val="6FA4B5"/>
          </a:solidFill>
          <a:ln>
            <a:noFill/>
          </a:ln>
        </p:spPr>
      </p:sp>
      <p:sp>
        <p:nvSpPr>
          <p:cNvPr id="4968" name="Freeform 440"/>
          <p:cNvSpPr/>
          <p:nvPr/>
        </p:nvSpPr>
        <p:spPr>
          <a:xfrm>
            <a:off x="917280" y="415800"/>
            <a:ext cx="560160" cy="212760"/>
          </a:xfrm>
          <a:custGeom>
            <a:avLst/>
            <a:gdLst/>
            <a:ahLst/>
            <a:cxnLst/>
            <a:rect l="0" t="0" r="r" b="b"/>
            <a:pathLst>
              <a:path w="1556" h="591">
                <a:moveTo>
                  <a:pt x="1530" y="590"/>
                </a:moveTo>
                <a:lnTo>
                  <a:pt x="0" y="10"/>
                </a:lnTo>
                <a:lnTo>
                  <a:pt x="0" y="0"/>
                </a:lnTo>
                <a:lnTo>
                  <a:pt x="1555" y="590"/>
                </a:lnTo>
                <a:lnTo>
                  <a:pt x="1530" y="590"/>
                </a:lnTo>
                <a:close/>
              </a:path>
            </a:pathLst>
          </a:custGeom>
          <a:solidFill>
            <a:srgbClr val="70A5B6"/>
          </a:solidFill>
          <a:ln>
            <a:noFill/>
          </a:ln>
        </p:spPr>
      </p:sp>
      <p:sp>
        <p:nvSpPr>
          <p:cNvPr id="4969" name="Freeform 441"/>
          <p:cNvSpPr/>
          <p:nvPr/>
        </p:nvSpPr>
        <p:spPr>
          <a:xfrm>
            <a:off x="917280" y="412560"/>
            <a:ext cx="569160" cy="216000"/>
          </a:xfrm>
          <a:custGeom>
            <a:avLst/>
            <a:gdLst/>
            <a:ahLst/>
            <a:cxnLst/>
            <a:rect l="0" t="0" r="r" b="b"/>
            <a:pathLst>
              <a:path w="1581" h="600">
                <a:moveTo>
                  <a:pt x="1555" y="599"/>
                </a:moveTo>
                <a:lnTo>
                  <a:pt x="0" y="9"/>
                </a:lnTo>
                <a:lnTo>
                  <a:pt x="0" y="0"/>
                </a:lnTo>
                <a:lnTo>
                  <a:pt x="1580" y="599"/>
                </a:lnTo>
                <a:lnTo>
                  <a:pt x="1555" y="599"/>
                </a:lnTo>
                <a:close/>
              </a:path>
            </a:pathLst>
          </a:custGeom>
          <a:solidFill>
            <a:srgbClr val="71A5B6"/>
          </a:solidFill>
          <a:ln>
            <a:noFill/>
          </a:ln>
        </p:spPr>
      </p:sp>
      <p:sp>
        <p:nvSpPr>
          <p:cNvPr id="4970" name="Freeform 442"/>
          <p:cNvSpPr/>
          <p:nvPr/>
        </p:nvSpPr>
        <p:spPr>
          <a:xfrm>
            <a:off x="917280" y="408960"/>
            <a:ext cx="578520" cy="219600"/>
          </a:xfrm>
          <a:custGeom>
            <a:avLst/>
            <a:gdLst/>
            <a:ahLst/>
            <a:cxnLst/>
            <a:rect l="0" t="0" r="r" b="b"/>
            <a:pathLst>
              <a:path w="1607" h="610">
                <a:moveTo>
                  <a:pt x="1580" y="609"/>
                </a:moveTo>
                <a:lnTo>
                  <a:pt x="0" y="10"/>
                </a:lnTo>
                <a:lnTo>
                  <a:pt x="0" y="0"/>
                </a:lnTo>
                <a:lnTo>
                  <a:pt x="1606" y="609"/>
                </a:lnTo>
                <a:lnTo>
                  <a:pt x="1580" y="609"/>
                </a:lnTo>
                <a:close/>
              </a:path>
            </a:pathLst>
          </a:custGeom>
          <a:solidFill>
            <a:srgbClr val="72A6B6"/>
          </a:solidFill>
          <a:ln>
            <a:noFill/>
          </a:ln>
        </p:spPr>
      </p:sp>
      <p:sp>
        <p:nvSpPr>
          <p:cNvPr id="4971" name="Freeform 443"/>
          <p:cNvSpPr/>
          <p:nvPr/>
        </p:nvSpPr>
        <p:spPr>
          <a:xfrm>
            <a:off x="917280" y="405720"/>
            <a:ext cx="587520" cy="222840"/>
          </a:xfrm>
          <a:custGeom>
            <a:avLst/>
            <a:gdLst/>
            <a:ahLst/>
            <a:cxnLst/>
            <a:rect l="0" t="0" r="r" b="b"/>
            <a:pathLst>
              <a:path w="1632" h="619">
                <a:moveTo>
                  <a:pt x="1606" y="618"/>
                </a:moveTo>
                <a:lnTo>
                  <a:pt x="0" y="9"/>
                </a:lnTo>
                <a:lnTo>
                  <a:pt x="0" y="0"/>
                </a:lnTo>
                <a:lnTo>
                  <a:pt x="1631" y="618"/>
                </a:lnTo>
                <a:lnTo>
                  <a:pt x="1606" y="618"/>
                </a:lnTo>
                <a:close/>
              </a:path>
            </a:pathLst>
          </a:custGeom>
          <a:solidFill>
            <a:srgbClr val="73A7B7"/>
          </a:solidFill>
          <a:ln>
            <a:noFill/>
          </a:ln>
        </p:spPr>
      </p:sp>
      <p:sp>
        <p:nvSpPr>
          <p:cNvPr id="4972" name="Freeform 444"/>
          <p:cNvSpPr/>
          <p:nvPr/>
        </p:nvSpPr>
        <p:spPr>
          <a:xfrm>
            <a:off x="917280" y="402120"/>
            <a:ext cx="596520" cy="226440"/>
          </a:xfrm>
          <a:custGeom>
            <a:avLst/>
            <a:gdLst/>
            <a:ahLst/>
            <a:cxnLst/>
            <a:rect l="0" t="0" r="r" b="b"/>
            <a:pathLst>
              <a:path w="1657" h="629">
                <a:moveTo>
                  <a:pt x="1631" y="628"/>
                </a:moveTo>
                <a:lnTo>
                  <a:pt x="0" y="10"/>
                </a:lnTo>
                <a:lnTo>
                  <a:pt x="0" y="0"/>
                </a:lnTo>
                <a:lnTo>
                  <a:pt x="1656" y="628"/>
                </a:lnTo>
                <a:lnTo>
                  <a:pt x="1631" y="628"/>
                </a:lnTo>
                <a:close/>
              </a:path>
            </a:pathLst>
          </a:custGeom>
          <a:solidFill>
            <a:srgbClr val="74A7B7"/>
          </a:solidFill>
          <a:ln>
            <a:noFill/>
          </a:ln>
        </p:spPr>
      </p:sp>
      <p:sp>
        <p:nvSpPr>
          <p:cNvPr id="4973" name="Freeform 445"/>
          <p:cNvSpPr/>
          <p:nvPr/>
        </p:nvSpPr>
        <p:spPr>
          <a:xfrm>
            <a:off x="917280" y="398880"/>
            <a:ext cx="605520" cy="229680"/>
          </a:xfrm>
          <a:custGeom>
            <a:avLst/>
            <a:gdLst/>
            <a:ahLst/>
            <a:cxnLst/>
            <a:rect l="0" t="0" r="r" b="b"/>
            <a:pathLst>
              <a:path w="1682" h="638">
                <a:moveTo>
                  <a:pt x="1656" y="637"/>
                </a:moveTo>
                <a:lnTo>
                  <a:pt x="0" y="9"/>
                </a:lnTo>
                <a:lnTo>
                  <a:pt x="0" y="0"/>
                </a:lnTo>
                <a:lnTo>
                  <a:pt x="1681" y="637"/>
                </a:lnTo>
                <a:lnTo>
                  <a:pt x="1656" y="637"/>
                </a:lnTo>
                <a:close/>
              </a:path>
            </a:pathLst>
          </a:custGeom>
          <a:solidFill>
            <a:srgbClr val="76A8B8"/>
          </a:solidFill>
          <a:ln>
            <a:noFill/>
          </a:ln>
        </p:spPr>
      </p:sp>
      <p:sp>
        <p:nvSpPr>
          <p:cNvPr id="4974" name="Freeform 446"/>
          <p:cNvSpPr/>
          <p:nvPr/>
        </p:nvSpPr>
        <p:spPr>
          <a:xfrm>
            <a:off x="917280" y="395280"/>
            <a:ext cx="614520" cy="233280"/>
          </a:xfrm>
          <a:custGeom>
            <a:avLst/>
            <a:gdLst/>
            <a:ahLst/>
            <a:cxnLst/>
            <a:rect l="0" t="0" r="r" b="b"/>
            <a:pathLst>
              <a:path w="1707" h="648">
                <a:moveTo>
                  <a:pt x="1681" y="647"/>
                </a:moveTo>
                <a:lnTo>
                  <a:pt x="0" y="10"/>
                </a:lnTo>
                <a:lnTo>
                  <a:pt x="0" y="0"/>
                </a:lnTo>
                <a:lnTo>
                  <a:pt x="1706" y="647"/>
                </a:lnTo>
                <a:lnTo>
                  <a:pt x="1681" y="647"/>
                </a:lnTo>
                <a:close/>
              </a:path>
            </a:pathLst>
          </a:custGeom>
          <a:solidFill>
            <a:srgbClr val="77A8B8"/>
          </a:solidFill>
          <a:ln>
            <a:noFill/>
          </a:ln>
        </p:spPr>
      </p:sp>
      <p:sp>
        <p:nvSpPr>
          <p:cNvPr id="4975" name="Freeform 447"/>
          <p:cNvSpPr/>
          <p:nvPr/>
        </p:nvSpPr>
        <p:spPr>
          <a:xfrm>
            <a:off x="917280" y="392040"/>
            <a:ext cx="623520" cy="236520"/>
          </a:xfrm>
          <a:custGeom>
            <a:avLst/>
            <a:gdLst/>
            <a:ahLst/>
            <a:cxnLst/>
            <a:rect l="0" t="0" r="r" b="b"/>
            <a:pathLst>
              <a:path w="1732" h="657">
                <a:moveTo>
                  <a:pt x="1706" y="656"/>
                </a:moveTo>
                <a:lnTo>
                  <a:pt x="0" y="9"/>
                </a:lnTo>
                <a:lnTo>
                  <a:pt x="0" y="0"/>
                </a:lnTo>
                <a:lnTo>
                  <a:pt x="1731" y="656"/>
                </a:lnTo>
                <a:lnTo>
                  <a:pt x="1706" y="656"/>
                </a:lnTo>
                <a:close/>
              </a:path>
            </a:pathLst>
          </a:custGeom>
          <a:solidFill>
            <a:srgbClr val="78A9B9"/>
          </a:solidFill>
          <a:ln>
            <a:noFill/>
          </a:ln>
        </p:spPr>
      </p:sp>
      <p:sp>
        <p:nvSpPr>
          <p:cNvPr id="4976" name="Freeform 448"/>
          <p:cNvSpPr/>
          <p:nvPr/>
        </p:nvSpPr>
        <p:spPr>
          <a:xfrm>
            <a:off x="917280" y="388440"/>
            <a:ext cx="632520" cy="240120"/>
          </a:xfrm>
          <a:custGeom>
            <a:avLst/>
            <a:gdLst/>
            <a:ahLst/>
            <a:cxnLst/>
            <a:rect l="0" t="0" r="r" b="b"/>
            <a:pathLst>
              <a:path w="1757" h="667">
                <a:moveTo>
                  <a:pt x="1731" y="666"/>
                </a:moveTo>
                <a:lnTo>
                  <a:pt x="0" y="10"/>
                </a:lnTo>
                <a:lnTo>
                  <a:pt x="0" y="0"/>
                </a:lnTo>
                <a:lnTo>
                  <a:pt x="1756" y="666"/>
                </a:lnTo>
                <a:lnTo>
                  <a:pt x="1731" y="666"/>
                </a:lnTo>
                <a:close/>
              </a:path>
            </a:pathLst>
          </a:custGeom>
          <a:solidFill>
            <a:srgbClr val="79A9B9"/>
          </a:solidFill>
          <a:ln>
            <a:noFill/>
          </a:ln>
        </p:spPr>
      </p:sp>
      <p:sp>
        <p:nvSpPr>
          <p:cNvPr id="4977" name="Freeform 449"/>
          <p:cNvSpPr/>
          <p:nvPr/>
        </p:nvSpPr>
        <p:spPr>
          <a:xfrm>
            <a:off x="917280" y="385200"/>
            <a:ext cx="641520" cy="243360"/>
          </a:xfrm>
          <a:custGeom>
            <a:avLst/>
            <a:gdLst/>
            <a:ahLst/>
            <a:cxnLst/>
            <a:rect l="0" t="0" r="r" b="b"/>
            <a:pathLst>
              <a:path w="1782" h="676">
                <a:moveTo>
                  <a:pt x="1756" y="675"/>
                </a:moveTo>
                <a:lnTo>
                  <a:pt x="0" y="9"/>
                </a:lnTo>
                <a:lnTo>
                  <a:pt x="0" y="0"/>
                </a:lnTo>
                <a:lnTo>
                  <a:pt x="1781" y="675"/>
                </a:lnTo>
                <a:lnTo>
                  <a:pt x="1756" y="675"/>
                </a:lnTo>
                <a:close/>
              </a:path>
            </a:pathLst>
          </a:custGeom>
          <a:solidFill>
            <a:srgbClr val="7AAABA"/>
          </a:solidFill>
          <a:ln>
            <a:noFill/>
          </a:ln>
        </p:spPr>
      </p:sp>
      <p:sp>
        <p:nvSpPr>
          <p:cNvPr id="4978" name="Freeform 450"/>
          <p:cNvSpPr/>
          <p:nvPr/>
        </p:nvSpPr>
        <p:spPr>
          <a:xfrm>
            <a:off x="917280" y="381600"/>
            <a:ext cx="650520" cy="246960"/>
          </a:xfrm>
          <a:custGeom>
            <a:avLst/>
            <a:gdLst/>
            <a:ahLst/>
            <a:cxnLst/>
            <a:rect l="0" t="0" r="r" b="b"/>
            <a:pathLst>
              <a:path w="1807" h="686">
                <a:moveTo>
                  <a:pt x="1781" y="685"/>
                </a:moveTo>
                <a:lnTo>
                  <a:pt x="0" y="10"/>
                </a:lnTo>
                <a:lnTo>
                  <a:pt x="0" y="0"/>
                </a:lnTo>
                <a:lnTo>
                  <a:pt x="1806" y="685"/>
                </a:lnTo>
                <a:lnTo>
                  <a:pt x="1781" y="685"/>
                </a:lnTo>
                <a:close/>
              </a:path>
            </a:pathLst>
          </a:custGeom>
          <a:solidFill>
            <a:srgbClr val="7BAABA"/>
          </a:solidFill>
          <a:ln>
            <a:noFill/>
          </a:ln>
        </p:spPr>
      </p:sp>
      <p:sp>
        <p:nvSpPr>
          <p:cNvPr id="4979" name="Freeform 451"/>
          <p:cNvSpPr/>
          <p:nvPr/>
        </p:nvSpPr>
        <p:spPr>
          <a:xfrm>
            <a:off x="917280" y="378360"/>
            <a:ext cx="659520" cy="250200"/>
          </a:xfrm>
          <a:custGeom>
            <a:avLst/>
            <a:gdLst/>
            <a:ahLst/>
            <a:cxnLst/>
            <a:rect l="0" t="0" r="r" b="b"/>
            <a:pathLst>
              <a:path w="1832" h="695">
                <a:moveTo>
                  <a:pt x="1806" y="694"/>
                </a:moveTo>
                <a:lnTo>
                  <a:pt x="0" y="9"/>
                </a:lnTo>
                <a:lnTo>
                  <a:pt x="0" y="0"/>
                </a:lnTo>
                <a:lnTo>
                  <a:pt x="1831" y="694"/>
                </a:lnTo>
                <a:lnTo>
                  <a:pt x="1806" y="694"/>
                </a:lnTo>
                <a:close/>
              </a:path>
            </a:pathLst>
          </a:custGeom>
          <a:solidFill>
            <a:srgbClr val="7DABBA"/>
          </a:solidFill>
          <a:ln>
            <a:noFill/>
          </a:ln>
        </p:spPr>
      </p:sp>
      <p:sp>
        <p:nvSpPr>
          <p:cNvPr id="4980" name="Freeform 452"/>
          <p:cNvSpPr/>
          <p:nvPr/>
        </p:nvSpPr>
        <p:spPr>
          <a:xfrm>
            <a:off x="917280" y="374760"/>
            <a:ext cx="668520" cy="253800"/>
          </a:xfrm>
          <a:custGeom>
            <a:avLst/>
            <a:gdLst/>
            <a:ahLst/>
            <a:cxnLst/>
            <a:rect l="0" t="0" r="r" b="b"/>
            <a:pathLst>
              <a:path w="1857" h="705">
                <a:moveTo>
                  <a:pt x="1831" y="704"/>
                </a:moveTo>
                <a:lnTo>
                  <a:pt x="0" y="10"/>
                </a:lnTo>
                <a:lnTo>
                  <a:pt x="0" y="0"/>
                </a:lnTo>
                <a:lnTo>
                  <a:pt x="1856" y="704"/>
                </a:lnTo>
                <a:lnTo>
                  <a:pt x="1831" y="704"/>
                </a:lnTo>
                <a:close/>
              </a:path>
            </a:pathLst>
          </a:custGeom>
          <a:solidFill>
            <a:srgbClr val="7EACBB"/>
          </a:solidFill>
          <a:ln>
            <a:noFill/>
          </a:ln>
        </p:spPr>
      </p:sp>
      <p:sp>
        <p:nvSpPr>
          <p:cNvPr id="4981" name="Freeform 453"/>
          <p:cNvSpPr/>
          <p:nvPr/>
        </p:nvSpPr>
        <p:spPr>
          <a:xfrm>
            <a:off x="917280" y="371520"/>
            <a:ext cx="677520" cy="257040"/>
          </a:xfrm>
          <a:custGeom>
            <a:avLst/>
            <a:gdLst/>
            <a:ahLst/>
            <a:cxnLst/>
            <a:rect l="0" t="0" r="r" b="b"/>
            <a:pathLst>
              <a:path w="1882" h="714">
                <a:moveTo>
                  <a:pt x="1856" y="713"/>
                </a:moveTo>
                <a:lnTo>
                  <a:pt x="0" y="9"/>
                </a:lnTo>
                <a:lnTo>
                  <a:pt x="0" y="0"/>
                </a:lnTo>
                <a:lnTo>
                  <a:pt x="1881" y="713"/>
                </a:lnTo>
                <a:lnTo>
                  <a:pt x="1856" y="713"/>
                </a:lnTo>
                <a:close/>
              </a:path>
            </a:pathLst>
          </a:custGeom>
          <a:solidFill>
            <a:srgbClr val="7FACBB"/>
          </a:solidFill>
          <a:ln>
            <a:noFill/>
          </a:ln>
        </p:spPr>
      </p:sp>
      <p:sp>
        <p:nvSpPr>
          <p:cNvPr id="4982" name="Freeform 454"/>
          <p:cNvSpPr/>
          <p:nvPr/>
        </p:nvSpPr>
        <p:spPr>
          <a:xfrm>
            <a:off x="917280" y="367920"/>
            <a:ext cx="686520" cy="260640"/>
          </a:xfrm>
          <a:custGeom>
            <a:avLst/>
            <a:gdLst/>
            <a:ahLst/>
            <a:cxnLst/>
            <a:rect l="0" t="0" r="r" b="b"/>
            <a:pathLst>
              <a:path w="1907" h="724">
                <a:moveTo>
                  <a:pt x="1881" y="723"/>
                </a:moveTo>
                <a:lnTo>
                  <a:pt x="0" y="10"/>
                </a:lnTo>
                <a:lnTo>
                  <a:pt x="0" y="0"/>
                </a:lnTo>
                <a:lnTo>
                  <a:pt x="1906" y="723"/>
                </a:lnTo>
                <a:lnTo>
                  <a:pt x="1881" y="723"/>
                </a:lnTo>
                <a:close/>
              </a:path>
            </a:pathLst>
          </a:custGeom>
          <a:solidFill>
            <a:srgbClr val="80ADBC"/>
          </a:solidFill>
          <a:ln>
            <a:noFill/>
          </a:ln>
        </p:spPr>
      </p:sp>
      <p:sp>
        <p:nvSpPr>
          <p:cNvPr id="4983" name="Freeform 455"/>
          <p:cNvSpPr/>
          <p:nvPr/>
        </p:nvSpPr>
        <p:spPr>
          <a:xfrm>
            <a:off x="917280" y="364680"/>
            <a:ext cx="695520" cy="263880"/>
          </a:xfrm>
          <a:custGeom>
            <a:avLst/>
            <a:gdLst/>
            <a:ahLst/>
            <a:cxnLst/>
            <a:rect l="0" t="0" r="r" b="b"/>
            <a:pathLst>
              <a:path w="1932" h="733">
                <a:moveTo>
                  <a:pt x="1906" y="732"/>
                </a:moveTo>
                <a:lnTo>
                  <a:pt x="0" y="9"/>
                </a:lnTo>
                <a:lnTo>
                  <a:pt x="0" y="0"/>
                </a:lnTo>
                <a:lnTo>
                  <a:pt x="1931" y="732"/>
                </a:lnTo>
                <a:lnTo>
                  <a:pt x="1906" y="732"/>
                </a:lnTo>
                <a:close/>
              </a:path>
            </a:pathLst>
          </a:custGeom>
          <a:solidFill>
            <a:srgbClr val="82AEBC"/>
          </a:solidFill>
          <a:ln>
            <a:noFill/>
          </a:ln>
        </p:spPr>
      </p:sp>
      <p:sp>
        <p:nvSpPr>
          <p:cNvPr id="4984" name="Freeform 456"/>
          <p:cNvSpPr/>
          <p:nvPr/>
        </p:nvSpPr>
        <p:spPr>
          <a:xfrm>
            <a:off x="917280" y="361080"/>
            <a:ext cx="704520" cy="267480"/>
          </a:xfrm>
          <a:custGeom>
            <a:avLst/>
            <a:gdLst/>
            <a:ahLst/>
            <a:cxnLst/>
            <a:rect l="0" t="0" r="r" b="b"/>
            <a:pathLst>
              <a:path w="1957" h="743">
                <a:moveTo>
                  <a:pt x="1931" y="742"/>
                </a:moveTo>
                <a:lnTo>
                  <a:pt x="0" y="10"/>
                </a:lnTo>
                <a:lnTo>
                  <a:pt x="0" y="0"/>
                </a:lnTo>
                <a:lnTo>
                  <a:pt x="1956" y="742"/>
                </a:lnTo>
                <a:lnTo>
                  <a:pt x="1931" y="742"/>
                </a:lnTo>
                <a:close/>
              </a:path>
            </a:pathLst>
          </a:custGeom>
          <a:solidFill>
            <a:srgbClr val="83AEBD"/>
          </a:solidFill>
          <a:ln>
            <a:noFill/>
          </a:ln>
        </p:spPr>
      </p:sp>
      <p:sp>
        <p:nvSpPr>
          <p:cNvPr id="4985" name="Freeform 457"/>
          <p:cNvSpPr/>
          <p:nvPr/>
        </p:nvSpPr>
        <p:spPr>
          <a:xfrm>
            <a:off x="917280" y="357840"/>
            <a:ext cx="713880" cy="270720"/>
          </a:xfrm>
          <a:custGeom>
            <a:avLst/>
            <a:gdLst/>
            <a:ahLst/>
            <a:cxnLst/>
            <a:rect l="0" t="0" r="r" b="b"/>
            <a:pathLst>
              <a:path w="1983" h="752">
                <a:moveTo>
                  <a:pt x="1956" y="751"/>
                </a:moveTo>
                <a:lnTo>
                  <a:pt x="0" y="9"/>
                </a:lnTo>
                <a:lnTo>
                  <a:pt x="0" y="0"/>
                </a:lnTo>
                <a:lnTo>
                  <a:pt x="1982" y="751"/>
                </a:lnTo>
                <a:lnTo>
                  <a:pt x="1956" y="751"/>
                </a:lnTo>
                <a:close/>
              </a:path>
            </a:pathLst>
          </a:custGeom>
          <a:solidFill>
            <a:srgbClr val="84AFBD"/>
          </a:solidFill>
          <a:ln>
            <a:noFill/>
          </a:ln>
        </p:spPr>
      </p:sp>
      <p:sp>
        <p:nvSpPr>
          <p:cNvPr id="4986" name="Freeform 458"/>
          <p:cNvSpPr/>
          <p:nvPr/>
        </p:nvSpPr>
        <p:spPr>
          <a:xfrm>
            <a:off x="917280" y="354240"/>
            <a:ext cx="722880" cy="274320"/>
          </a:xfrm>
          <a:custGeom>
            <a:avLst/>
            <a:gdLst/>
            <a:ahLst/>
            <a:cxnLst/>
            <a:rect l="0" t="0" r="r" b="b"/>
            <a:pathLst>
              <a:path w="2008" h="762">
                <a:moveTo>
                  <a:pt x="1982" y="761"/>
                </a:moveTo>
                <a:lnTo>
                  <a:pt x="0" y="10"/>
                </a:lnTo>
                <a:lnTo>
                  <a:pt x="0" y="0"/>
                </a:lnTo>
                <a:lnTo>
                  <a:pt x="2007" y="761"/>
                </a:lnTo>
                <a:lnTo>
                  <a:pt x="1982" y="761"/>
                </a:lnTo>
                <a:close/>
              </a:path>
            </a:pathLst>
          </a:custGeom>
          <a:solidFill>
            <a:srgbClr val="85AFBE"/>
          </a:solidFill>
          <a:ln>
            <a:noFill/>
          </a:ln>
        </p:spPr>
      </p:sp>
      <p:sp>
        <p:nvSpPr>
          <p:cNvPr id="4987" name="Freeform 459"/>
          <p:cNvSpPr/>
          <p:nvPr/>
        </p:nvSpPr>
        <p:spPr>
          <a:xfrm>
            <a:off x="917280" y="351000"/>
            <a:ext cx="731880" cy="277560"/>
          </a:xfrm>
          <a:custGeom>
            <a:avLst/>
            <a:gdLst/>
            <a:ahLst/>
            <a:cxnLst/>
            <a:rect l="0" t="0" r="r" b="b"/>
            <a:pathLst>
              <a:path w="2033" h="771">
                <a:moveTo>
                  <a:pt x="2007" y="770"/>
                </a:moveTo>
                <a:lnTo>
                  <a:pt x="0" y="9"/>
                </a:lnTo>
                <a:lnTo>
                  <a:pt x="0" y="0"/>
                </a:lnTo>
                <a:lnTo>
                  <a:pt x="2032" y="770"/>
                </a:lnTo>
                <a:lnTo>
                  <a:pt x="2007" y="770"/>
                </a:lnTo>
                <a:close/>
              </a:path>
            </a:pathLst>
          </a:custGeom>
          <a:solidFill>
            <a:srgbClr val="87B0BE"/>
          </a:solidFill>
          <a:ln>
            <a:noFill/>
          </a:ln>
        </p:spPr>
      </p:sp>
      <p:sp>
        <p:nvSpPr>
          <p:cNvPr id="4988" name="Freeform 460"/>
          <p:cNvSpPr/>
          <p:nvPr/>
        </p:nvSpPr>
        <p:spPr>
          <a:xfrm>
            <a:off x="917280" y="347400"/>
            <a:ext cx="740880" cy="281160"/>
          </a:xfrm>
          <a:custGeom>
            <a:avLst/>
            <a:gdLst/>
            <a:ahLst/>
            <a:cxnLst/>
            <a:rect l="0" t="0" r="r" b="b"/>
            <a:pathLst>
              <a:path w="2058" h="781">
                <a:moveTo>
                  <a:pt x="2032" y="780"/>
                </a:moveTo>
                <a:lnTo>
                  <a:pt x="0" y="10"/>
                </a:lnTo>
                <a:lnTo>
                  <a:pt x="0" y="0"/>
                </a:lnTo>
                <a:lnTo>
                  <a:pt x="2057" y="780"/>
                </a:lnTo>
                <a:lnTo>
                  <a:pt x="2032" y="780"/>
                </a:lnTo>
                <a:close/>
              </a:path>
            </a:pathLst>
          </a:custGeom>
          <a:solidFill>
            <a:srgbClr val="88B1BF"/>
          </a:solidFill>
          <a:ln>
            <a:noFill/>
          </a:ln>
        </p:spPr>
      </p:sp>
      <p:sp>
        <p:nvSpPr>
          <p:cNvPr id="4989" name="Freeform 461"/>
          <p:cNvSpPr/>
          <p:nvPr/>
        </p:nvSpPr>
        <p:spPr>
          <a:xfrm>
            <a:off x="917280" y="344160"/>
            <a:ext cx="749880" cy="284400"/>
          </a:xfrm>
          <a:custGeom>
            <a:avLst/>
            <a:gdLst/>
            <a:ahLst/>
            <a:cxnLst/>
            <a:rect l="0" t="0" r="r" b="b"/>
            <a:pathLst>
              <a:path w="2083" h="790">
                <a:moveTo>
                  <a:pt x="2057" y="789"/>
                </a:moveTo>
                <a:lnTo>
                  <a:pt x="0" y="9"/>
                </a:lnTo>
                <a:lnTo>
                  <a:pt x="0" y="0"/>
                </a:lnTo>
                <a:lnTo>
                  <a:pt x="2082" y="789"/>
                </a:lnTo>
                <a:lnTo>
                  <a:pt x="2057" y="789"/>
                </a:lnTo>
                <a:close/>
              </a:path>
            </a:pathLst>
          </a:custGeom>
          <a:solidFill>
            <a:srgbClr val="89B2BF"/>
          </a:solidFill>
          <a:ln>
            <a:noFill/>
          </a:ln>
        </p:spPr>
      </p:sp>
      <p:sp>
        <p:nvSpPr>
          <p:cNvPr id="4990" name="Freeform 462"/>
          <p:cNvSpPr/>
          <p:nvPr/>
        </p:nvSpPr>
        <p:spPr>
          <a:xfrm>
            <a:off x="917280" y="340560"/>
            <a:ext cx="758880" cy="288000"/>
          </a:xfrm>
          <a:custGeom>
            <a:avLst/>
            <a:gdLst/>
            <a:ahLst/>
            <a:cxnLst/>
            <a:rect l="0" t="0" r="r" b="b"/>
            <a:pathLst>
              <a:path w="2108" h="800">
                <a:moveTo>
                  <a:pt x="2082" y="799"/>
                </a:moveTo>
                <a:lnTo>
                  <a:pt x="0" y="10"/>
                </a:lnTo>
                <a:lnTo>
                  <a:pt x="0" y="0"/>
                </a:lnTo>
                <a:lnTo>
                  <a:pt x="2107" y="799"/>
                </a:lnTo>
                <a:lnTo>
                  <a:pt x="2082" y="799"/>
                </a:lnTo>
                <a:close/>
              </a:path>
            </a:pathLst>
          </a:custGeom>
          <a:solidFill>
            <a:srgbClr val="8AB2C0"/>
          </a:solidFill>
          <a:ln>
            <a:noFill/>
          </a:ln>
        </p:spPr>
      </p:sp>
      <p:sp>
        <p:nvSpPr>
          <p:cNvPr id="4991" name="Freeform 463"/>
          <p:cNvSpPr/>
          <p:nvPr/>
        </p:nvSpPr>
        <p:spPr>
          <a:xfrm>
            <a:off x="917280" y="337320"/>
            <a:ext cx="767880" cy="291240"/>
          </a:xfrm>
          <a:custGeom>
            <a:avLst/>
            <a:gdLst/>
            <a:ahLst/>
            <a:cxnLst/>
            <a:rect l="0" t="0" r="r" b="b"/>
            <a:pathLst>
              <a:path w="2133" h="809">
                <a:moveTo>
                  <a:pt x="2107" y="808"/>
                </a:moveTo>
                <a:lnTo>
                  <a:pt x="0" y="9"/>
                </a:lnTo>
                <a:lnTo>
                  <a:pt x="0" y="0"/>
                </a:lnTo>
                <a:lnTo>
                  <a:pt x="2132" y="808"/>
                </a:lnTo>
                <a:lnTo>
                  <a:pt x="2107" y="808"/>
                </a:lnTo>
                <a:close/>
              </a:path>
            </a:pathLst>
          </a:custGeom>
          <a:solidFill>
            <a:srgbClr val="8BB3C0"/>
          </a:solidFill>
          <a:ln>
            <a:noFill/>
          </a:ln>
        </p:spPr>
      </p:sp>
      <p:sp>
        <p:nvSpPr>
          <p:cNvPr id="4992" name="Freeform 464"/>
          <p:cNvSpPr/>
          <p:nvPr/>
        </p:nvSpPr>
        <p:spPr>
          <a:xfrm>
            <a:off x="917280" y="333720"/>
            <a:ext cx="776880" cy="294840"/>
          </a:xfrm>
          <a:custGeom>
            <a:avLst/>
            <a:gdLst/>
            <a:ahLst/>
            <a:cxnLst/>
            <a:rect l="0" t="0" r="r" b="b"/>
            <a:pathLst>
              <a:path w="2158" h="819">
                <a:moveTo>
                  <a:pt x="2132" y="818"/>
                </a:moveTo>
                <a:lnTo>
                  <a:pt x="0" y="10"/>
                </a:lnTo>
                <a:lnTo>
                  <a:pt x="0" y="0"/>
                </a:lnTo>
                <a:lnTo>
                  <a:pt x="2157" y="818"/>
                </a:lnTo>
                <a:lnTo>
                  <a:pt x="2132" y="818"/>
                </a:lnTo>
                <a:close/>
              </a:path>
            </a:pathLst>
          </a:custGeom>
          <a:solidFill>
            <a:srgbClr val="8CB3C1"/>
          </a:solidFill>
          <a:ln>
            <a:noFill/>
          </a:ln>
        </p:spPr>
      </p:sp>
      <p:sp>
        <p:nvSpPr>
          <p:cNvPr id="4993" name="Freeform 465"/>
          <p:cNvSpPr/>
          <p:nvPr/>
        </p:nvSpPr>
        <p:spPr>
          <a:xfrm>
            <a:off x="917280" y="330480"/>
            <a:ext cx="785880" cy="298080"/>
          </a:xfrm>
          <a:custGeom>
            <a:avLst/>
            <a:gdLst/>
            <a:ahLst/>
            <a:cxnLst/>
            <a:rect l="0" t="0" r="r" b="b"/>
            <a:pathLst>
              <a:path w="2183" h="828">
                <a:moveTo>
                  <a:pt x="2157" y="827"/>
                </a:moveTo>
                <a:lnTo>
                  <a:pt x="0" y="9"/>
                </a:lnTo>
                <a:lnTo>
                  <a:pt x="0" y="0"/>
                </a:lnTo>
                <a:lnTo>
                  <a:pt x="2182" y="827"/>
                </a:lnTo>
                <a:lnTo>
                  <a:pt x="2157" y="827"/>
                </a:lnTo>
                <a:close/>
              </a:path>
            </a:pathLst>
          </a:custGeom>
          <a:solidFill>
            <a:srgbClr val="8EB4C1"/>
          </a:solidFill>
          <a:ln>
            <a:noFill/>
          </a:ln>
        </p:spPr>
      </p:sp>
      <p:sp>
        <p:nvSpPr>
          <p:cNvPr id="4994" name="Freeform 466"/>
          <p:cNvSpPr/>
          <p:nvPr/>
        </p:nvSpPr>
        <p:spPr>
          <a:xfrm>
            <a:off x="917280" y="326880"/>
            <a:ext cx="794880" cy="301680"/>
          </a:xfrm>
          <a:custGeom>
            <a:avLst/>
            <a:gdLst/>
            <a:ahLst/>
            <a:cxnLst/>
            <a:rect l="0" t="0" r="r" b="b"/>
            <a:pathLst>
              <a:path w="2208" h="838">
                <a:moveTo>
                  <a:pt x="2182" y="837"/>
                </a:moveTo>
                <a:lnTo>
                  <a:pt x="0" y="10"/>
                </a:lnTo>
                <a:lnTo>
                  <a:pt x="0" y="0"/>
                </a:lnTo>
                <a:lnTo>
                  <a:pt x="2207" y="837"/>
                </a:lnTo>
                <a:lnTo>
                  <a:pt x="2182" y="837"/>
                </a:lnTo>
                <a:close/>
              </a:path>
            </a:pathLst>
          </a:custGeom>
          <a:solidFill>
            <a:srgbClr val="8FB4C2"/>
          </a:solidFill>
          <a:ln>
            <a:noFill/>
          </a:ln>
        </p:spPr>
      </p:sp>
      <p:sp>
        <p:nvSpPr>
          <p:cNvPr id="4995" name="Freeform 467"/>
          <p:cNvSpPr/>
          <p:nvPr/>
        </p:nvSpPr>
        <p:spPr>
          <a:xfrm>
            <a:off x="917280" y="323640"/>
            <a:ext cx="803880" cy="304920"/>
          </a:xfrm>
          <a:custGeom>
            <a:avLst/>
            <a:gdLst/>
            <a:ahLst/>
            <a:cxnLst/>
            <a:rect l="0" t="0" r="r" b="b"/>
            <a:pathLst>
              <a:path w="2233" h="847">
                <a:moveTo>
                  <a:pt x="2207" y="846"/>
                </a:moveTo>
                <a:lnTo>
                  <a:pt x="0" y="9"/>
                </a:lnTo>
                <a:lnTo>
                  <a:pt x="0" y="0"/>
                </a:lnTo>
                <a:lnTo>
                  <a:pt x="2232" y="846"/>
                </a:lnTo>
                <a:lnTo>
                  <a:pt x="2207" y="846"/>
                </a:lnTo>
                <a:close/>
              </a:path>
            </a:pathLst>
          </a:custGeom>
          <a:solidFill>
            <a:srgbClr val="90B5C2"/>
          </a:solidFill>
          <a:ln>
            <a:noFill/>
          </a:ln>
        </p:spPr>
      </p:sp>
      <p:sp>
        <p:nvSpPr>
          <p:cNvPr id="4996" name="Freeform 468"/>
          <p:cNvSpPr/>
          <p:nvPr/>
        </p:nvSpPr>
        <p:spPr>
          <a:xfrm>
            <a:off x="917280" y="320040"/>
            <a:ext cx="812880" cy="308520"/>
          </a:xfrm>
          <a:custGeom>
            <a:avLst/>
            <a:gdLst/>
            <a:ahLst/>
            <a:cxnLst/>
            <a:rect l="0" t="0" r="r" b="b"/>
            <a:pathLst>
              <a:path w="2258" h="857">
                <a:moveTo>
                  <a:pt x="2232" y="856"/>
                </a:moveTo>
                <a:lnTo>
                  <a:pt x="0" y="10"/>
                </a:lnTo>
                <a:lnTo>
                  <a:pt x="0" y="0"/>
                </a:lnTo>
                <a:lnTo>
                  <a:pt x="2257" y="856"/>
                </a:lnTo>
                <a:lnTo>
                  <a:pt x="2232" y="856"/>
                </a:lnTo>
                <a:close/>
              </a:path>
            </a:pathLst>
          </a:custGeom>
          <a:solidFill>
            <a:srgbClr val="91B6C3"/>
          </a:solidFill>
          <a:ln>
            <a:noFill/>
          </a:ln>
        </p:spPr>
      </p:sp>
      <p:sp>
        <p:nvSpPr>
          <p:cNvPr id="4997" name="Freeform 469"/>
          <p:cNvSpPr/>
          <p:nvPr/>
        </p:nvSpPr>
        <p:spPr>
          <a:xfrm>
            <a:off x="917280" y="316800"/>
            <a:ext cx="821880" cy="311760"/>
          </a:xfrm>
          <a:custGeom>
            <a:avLst/>
            <a:gdLst/>
            <a:ahLst/>
            <a:cxnLst/>
            <a:rect l="0" t="0" r="r" b="b"/>
            <a:pathLst>
              <a:path w="2283" h="866">
                <a:moveTo>
                  <a:pt x="2257" y="865"/>
                </a:moveTo>
                <a:lnTo>
                  <a:pt x="0" y="9"/>
                </a:lnTo>
                <a:lnTo>
                  <a:pt x="0" y="0"/>
                </a:lnTo>
                <a:lnTo>
                  <a:pt x="2282" y="865"/>
                </a:lnTo>
                <a:lnTo>
                  <a:pt x="2257" y="865"/>
                </a:lnTo>
                <a:close/>
              </a:path>
            </a:pathLst>
          </a:custGeom>
          <a:solidFill>
            <a:srgbClr val="92B7C3"/>
          </a:solidFill>
          <a:ln>
            <a:noFill/>
          </a:ln>
        </p:spPr>
      </p:sp>
      <p:sp>
        <p:nvSpPr>
          <p:cNvPr id="4998" name="Freeform 470"/>
          <p:cNvSpPr/>
          <p:nvPr/>
        </p:nvSpPr>
        <p:spPr>
          <a:xfrm>
            <a:off x="917280" y="313200"/>
            <a:ext cx="830880" cy="315360"/>
          </a:xfrm>
          <a:custGeom>
            <a:avLst/>
            <a:gdLst/>
            <a:ahLst/>
            <a:cxnLst/>
            <a:rect l="0" t="0" r="r" b="b"/>
            <a:pathLst>
              <a:path w="2308" h="876">
                <a:moveTo>
                  <a:pt x="2282" y="875"/>
                </a:moveTo>
                <a:lnTo>
                  <a:pt x="0" y="10"/>
                </a:lnTo>
                <a:lnTo>
                  <a:pt x="0" y="0"/>
                </a:lnTo>
                <a:lnTo>
                  <a:pt x="2307" y="875"/>
                </a:lnTo>
                <a:lnTo>
                  <a:pt x="2282" y="875"/>
                </a:lnTo>
                <a:close/>
              </a:path>
            </a:pathLst>
          </a:custGeom>
          <a:solidFill>
            <a:srgbClr val="93B7C4"/>
          </a:solidFill>
          <a:ln>
            <a:noFill/>
          </a:ln>
        </p:spPr>
      </p:sp>
      <p:sp>
        <p:nvSpPr>
          <p:cNvPr id="4999" name="Freeform 471"/>
          <p:cNvSpPr/>
          <p:nvPr/>
        </p:nvSpPr>
        <p:spPr>
          <a:xfrm>
            <a:off x="917280" y="309960"/>
            <a:ext cx="840240" cy="318600"/>
          </a:xfrm>
          <a:custGeom>
            <a:avLst/>
            <a:gdLst/>
            <a:ahLst/>
            <a:cxnLst/>
            <a:rect l="0" t="0" r="r" b="b"/>
            <a:pathLst>
              <a:path w="2334" h="885">
                <a:moveTo>
                  <a:pt x="2307" y="884"/>
                </a:moveTo>
                <a:lnTo>
                  <a:pt x="0" y="9"/>
                </a:lnTo>
                <a:lnTo>
                  <a:pt x="0" y="0"/>
                </a:lnTo>
                <a:lnTo>
                  <a:pt x="2333" y="884"/>
                </a:lnTo>
                <a:lnTo>
                  <a:pt x="2307" y="884"/>
                </a:lnTo>
                <a:close/>
              </a:path>
            </a:pathLst>
          </a:custGeom>
          <a:solidFill>
            <a:srgbClr val="95B8C4"/>
          </a:solidFill>
          <a:ln>
            <a:noFill/>
          </a:ln>
        </p:spPr>
      </p:sp>
      <p:sp>
        <p:nvSpPr>
          <p:cNvPr id="5000" name="Freeform 472"/>
          <p:cNvSpPr/>
          <p:nvPr/>
        </p:nvSpPr>
        <p:spPr>
          <a:xfrm>
            <a:off x="917280" y="306360"/>
            <a:ext cx="849240" cy="322200"/>
          </a:xfrm>
          <a:custGeom>
            <a:avLst/>
            <a:gdLst/>
            <a:ahLst/>
            <a:cxnLst/>
            <a:rect l="0" t="0" r="r" b="b"/>
            <a:pathLst>
              <a:path w="2359" h="895">
                <a:moveTo>
                  <a:pt x="2333" y="894"/>
                </a:moveTo>
                <a:lnTo>
                  <a:pt x="0" y="10"/>
                </a:lnTo>
                <a:lnTo>
                  <a:pt x="0" y="0"/>
                </a:lnTo>
                <a:lnTo>
                  <a:pt x="2358" y="894"/>
                </a:lnTo>
                <a:lnTo>
                  <a:pt x="2333" y="894"/>
                </a:lnTo>
                <a:close/>
              </a:path>
            </a:pathLst>
          </a:custGeom>
          <a:solidFill>
            <a:srgbClr val="96B9C5"/>
          </a:solidFill>
          <a:ln>
            <a:noFill/>
          </a:ln>
        </p:spPr>
      </p:sp>
      <p:sp>
        <p:nvSpPr>
          <p:cNvPr id="5001" name="Freeform 473"/>
          <p:cNvSpPr/>
          <p:nvPr/>
        </p:nvSpPr>
        <p:spPr>
          <a:xfrm>
            <a:off x="917280" y="303120"/>
            <a:ext cx="858240" cy="325440"/>
          </a:xfrm>
          <a:custGeom>
            <a:avLst/>
            <a:gdLst/>
            <a:ahLst/>
            <a:cxnLst/>
            <a:rect l="0" t="0" r="r" b="b"/>
            <a:pathLst>
              <a:path w="2384" h="904">
                <a:moveTo>
                  <a:pt x="2358" y="903"/>
                </a:moveTo>
                <a:lnTo>
                  <a:pt x="0" y="9"/>
                </a:lnTo>
                <a:lnTo>
                  <a:pt x="0" y="0"/>
                </a:lnTo>
                <a:lnTo>
                  <a:pt x="2383" y="903"/>
                </a:lnTo>
                <a:lnTo>
                  <a:pt x="2358" y="903"/>
                </a:lnTo>
                <a:close/>
              </a:path>
            </a:pathLst>
          </a:custGeom>
          <a:solidFill>
            <a:srgbClr val="97BAC6"/>
          </a:solidFill>
          <a:ln>
            <a:noFill/>
          </a:ln>
        </p:spPr>
      </p:sp>
      <p:sp>
        <p:nvSpPr>
          <p:cNvPr id="5002" name="Freeform 474"/>
          <p:cNvSpPr/>
          <p:nvPr/>
        </p:nvSpPr>
        <p:spPr>
          <a:xfrm>
            <a:off x="917280" y="299520"/>
            <a:ext cx="867240" cy="329040"/>
          </a:xfrm>
          <a:custGeom>
            <a:avLst/>
            <a:gdLst/>
            <a:ahLst/>
            <a:cxnLst/>
            <a:rect l="0" t="0" r="r" b="b"/>
            <a:pathLst>
              <a:path w="2409" h="914">
                <a:moveTo>
                  <a:pt x="2383" y="913"/>
                </a:moveTo>
                <a:lnTo>
                  <a:pt x="0" y="10"/>
                </a:lnTo>
                <a:lnTo>
                  <a:pt x="0" y="0"/>
                </a:lnTo>
                <a:lnTo>
                  <a:pt x="2408" y="913"/>
                </a:lnTo>
                <a:lnTo>
                  <a:pt x="2383" y="913"/>
                </a:lnTo>
                <a:close/>
              </a:path>
            </a:pathLst>
          </a:custGeom>
          <a:solidFill>
            <a:srgbClr val="98BAC6"/>
          </a:solidFill>
          <a:ln>
            <a:noFill/>
          </a:ln>
        </p:spPr>
      </p:sp>
      <p:sp>
        <p:nvSpPr>
          <p:cNvPr id="5003" name="Freeform 475"/>
          <p:cNvSpPr/>
          <p:nvPr/>
        </p:nvSpPr>
        <p:spPr>
          <a:xfrm>
            <a:off x="917280" y="296280"/>
            <a:ext cx="876240" cy="332280"/>
          </a:xfrm>
          <a:custGeom>
            <a:avLst/>
            <a:gdLst/>
            <a:ahLst/>
            <a:cxnLst/>
            <a:rect l="0" t="0" r="r" b="b"/>
            <a:pathLst>
              <a:path w="2434" h="923">
                <a:moveTo>
                  <a:pt x="2408" y="922"/>
                </a:moveTo>
                <a:lnTo>
                  <a:pt x="0" y="9"/>
                </a:lnTo>
                <a:lnTo>
                  <a:pt x="0" y="0"/>
                </a:lnTo>
                <a:lnTo>
                  <a:pt x="2433" y="922"/>
                </a:lnTo>
                <a:lnTo>
                  <a:pt x="2408" y="922"/>
                </a:lnTo>
                <a:close/>
              </a:path>
            </a:pathLst>
          </a:custGeom>
          <a:solidFill>
            <a:srgbClr val="9ABBC7"/>
          </a:solidFill>
          <a:ln>
            <a:noFill/>
          </a:ln>
        </p:spPr>
      </p:sp>
      <p:sp>
        <p:nvSpPr>
          <p:cNvPr id="5004" name="Freeform 476"/>
          <p:cNvSpPr/>
          <p:nvPr/>
        </p:nvSpPr>
        <p:spPr>
          <a:xfrm>
            <a:off x="917280" y="292680"/>
            <a:ext cx="885240" cy="335880"/>
          </a:xfrm>
          <a:custGeom>
            <a:avLst/>
            <a:gdLst/>
            <a:ahLst/>
            <a:cxnLst/>
            <a:rect l="0" t="0" r="r" b="b"/>
            <a:pathLst>
              <a:path w="2459" h="933">
                <a:moveTo>
                  <a:pt x="2433" y="932"/>
                </a:moveTo>
                <a:lnTo>
                  <a:pt x="0" y="10"/>
                </a:lnTo>
                <a:lnTo>
                  <a:pt x="0" y="0"/>
                </a:lnTo>
                <a:lnTo>
                  <a:pt x="2458" y="932"/>
                </a:lnTo>
                <a:lnTo>
                  <a:pt x="2433" y="932"/>
                </a:lnTo>
                <a:close/>
              </a:path>
            </a:pathLst>
          </a:custGeom>
          <a:solidFill>
            <a:srgbClr val="9BBBC7"/>
          </a:solidFill>
          <a:ln>
            <a:noFill/>
          </a:ln>
        </p:spPr>
      </p:sp>
      <p:sp>
        <p:nvSpPr>
          <p:cNvPr id="5005" name="Freeform 477"/>
          <p:cNvSpPr/>
          <p:nvPr/>
        </p:nvSpPr>
        <p:spPr>
          <a:xfrm>
            <a:off x="917280" y="289440"/>
            <a:ext cx="894240" cy="339120"/>
          </a:xfrm>
          <a:custGeom>
            <a:avLst/>
            <a:gdLst/>
            <a:ahLst/>
            <a:cxnLst/>
            <a:rect l="0" t="0" r="r" b="b"/>
            <a:pathLst>
              <a:path w="2484" h="942">
                <a:moveTo>
                  <a:pt x="2458" y="941"/>
                </a:moveTo>
                <a:lnTo>
                  <a:pt x="0" y="9"/>
                </a:lnTo>
                <a:lnTo>
                  <a:pt x="0" y="0"/>
                </a:lnTo>
                <a:lnTo>
                  <a:pt x="2483" y="941"/>
                </a:lnTo>
                <a:lnTo>
                  <a:pt x="2458" y="941"/>
                </a:lnTo>
                <a:close/>
              </a:path>
            </a:pathLst>
          </a:custGeom>
          <a:solidFill>
            <a:srgbClr val="9CBCC8"/>
          </a:solidFill>
          <a:ln>
            <a:noFill/>
          </a:ln>
        </p:spPr>
      </p:sp>
      <p:sp>
        <p:nvSpPr>
          <p:cNvPr id="5006" name="Freeform 478"/>
          <p:cNvSpPr/>
          <p:nvPr/>
        </p:nvSpPr>
        <p:spPr>
          <a:xfrm>
            <a:off x="917280" y="286200"/>
            <a:ext cx="903240" cy="342360"/>
          </a:xfrm>
          <a:custGeom>
            <a:avLst/>
            <a:gdLst/>
            <a:ahLst/>
            <a:cxnLst/>
            <a:rect l="0" t="0" r="r" b="b"/>
            <a:pathLst>
              <a:path w="2509" h="951">
                <a:moveTo>
                  <a:pt x="2483" y="950"/>
                </a:moveTo>
                <a:lnTo>
                  <a:pt x="0" y="9"/>
                </a:lnTo>
                <a:lnTo>
                  <a:pt x="0" y="0"/>
                </a:lnTo>
                <a:lnTo>
                  <a:pt x="2508" y="950"/>
                </a:lnTo>
                <a:lnTo>
                  <a:pt x="2483" y="950"/>
                </a:lnTo>
                <a:close/>
              </a:path>
            </a:pathLst>
          </a:custGeom>
          <a:solidFill>
            <a:srgbClr val="9DBDC8"/>
          </a:solidFill>
          <a:ln>
            <a:noFill/>
          </a:ln>
        </p:spPr>
      </p:sp>
      <p:sp>
        <p:nvSpPr>
          <p:cNvPr id="5007" name="Freeform 479"/>
          <p:cNvSpPr/>
          <p:nvPr/>
        </p:nvSpPr>
        <p:spPr>
          <a:xfrm>
            <a:off x="917280" y="282600"/>
            <a:ext cx="912240" cy="345960"/>
          </a:xfrm>
          <a:custGeom>
            <a:avLst/>
            <a:gdLst/>
            <a:ahLst/>
            <a:cxnLst/>
            <a:rect l="0" t="0" r="r" b="b"/>
            <a:pathLst>
              <a:path w="2534" h="961">
                <a:moveTo>
                  <a:pt x="2508" y="960"/>
                </a:moveTo>
                <a:lnTo>
                  <a:pt x="0" y="10"/>
                </a:lnTo>
                <a:lnTo>
                  <a:pt x="0" y="0"/>
                </a:lnTo>
                <a:lnTo>
                  <a:pt x="2533" y="960"/>
                </a:lnTo>
                <a:lnTo>
                  <a:pt x="2508" y="960"/>
                </a:lnTo>
                <a:close/>
              </a:path>
            </a:pathLst>
          </a:custGeom>
          <a:solidFill>
            <a:srgbClr val="9EBEC9"/>
          </a:solidFill>
          <a:ln>
            <a:noFill/>
          </a:ln>
        </p:spPr>
      </p:sp>
      <p:sp>
        <p:nvSpPr>
          <p:cNvPr id="5008" name="Freeform 480"/>
          <p:cNvSpPr/>
          <p:nvPr/>
        </p:nvSpPr>
        <p:spPr>
          <a:xfrm>
            <a:off x="917280" y="279360"/>
            <a:ext cx="921240" cy="349200"/>
          </a:xfrm>
          <a:custGeom>
            <a:avLst/>
            <a:gdLst/>
            <a:ahLst/>
            <a:cxnLst/>
            <a:rect l="0" t="0" r="r" b="b"/>
            <a:pathLst>
              <a:path w="2559" h="970">
                <a:moveTo>
                  <a:pt x="2533" y="969"/>
                </a:moveTo>
                <a:lnTo>
                  <a:pt x="0" y="9"/>
                </a:lnTo>
                <a:lnTo>
                  <a:pt x="0" y="0"/>
                </a:lnTo>
                <a:lnTo>
                  <a:pt x="2558" y="969"/>
                </a:lnTo>
                <a:lnTo>
                  <a:pt x="2533" y="969"/>
                </a:lnTo>
                <a:close/>
              </a:path>
            </a:pathLst>
          </a:custGeom>
          <a:solidFill>
            <a:srgbClr val="9FBEC9"/>
          </a:solidFill>
          <a:ln>
            <a:noFill/>
          </a:ln>
        </p:spPr>
      </p:sp>
      <p:sp>
        <p:nvSpPr>
          <p:cNvPr id="5009" name="Freeform 481"/>
          <p:cNvSpPr/>
          <p:nvPr/>
        </p:nvSpPr>
        <p:spPr>
          <a:xfrm>
            <a:off x="917280" y="275760"/>
            <a:ext cx="930240" cy="352800"/>
          </a:xfrm>
          <a:custGeom>
            <a:avLst/>
            <a:gdLst/>
            <a:ahLst/>
            <a:cxnLst/>
            <a:rect l="0" t="0" r="r" b="b"/>
            <a:pathLst>
              <a:path w="2584" h="980">
                <a:moveTo>
                  <a:pt x="2558" y="979"/>
                </a:moveTo>
                <a:lnTo>
                  <a:pt x="0" y="10"/>
                </a:lnTo>
                <a:lnTo>
                  <a:pt x="0" y="0"/>
                </a:lnTo>
                <a:lnTo>
                  <a:pt x="2583" y="979"/>
                </a:lnTo>
                <a:lnTo>
                  <a:pt x="2558" y="979"/>
                </a:lnTo>
                <a:close/>
              </a:path>
            </a:pathLst>
          </a:custGeom>
          <a:solidFill>
            <a:srgbClr val="A1BFCA"/>
          </a:solidFill>
          <a:ln>
            <a:noFill/>
          </a:ln>
        </p:spPr>
      </p:sp>
      <p:sp>
        <p:nvSpPr>
          <p:cNvPr id="5010" name="Freeform 482"/>
          <p:cNvSpPr/>
          <p:nvPr/>
        </p:nvSpPr>
        <p:spPr>
          <a:xfrm>
            <a:off x="917280" y="272520"/>
            <a:ext cx="939240" cy="356040"/>
          </a:xfrm>
          <a:custGeom>
            <a:avLst/>
            <a:gdLst/>
            <a:ahLst/>
            <a:cxnLst/>
            <a:rect l="0" t="0" r="r" b="b"/>
            <a:pathLst>
              <a:path w="2609" h="989">
                <a:moveTo>
                  <a:pt x="2583" y="988"/>
                </a:moveTo>
                <a:lnTo>
                  <a:pt x="0" y="9"/>
                </a:lnTo>
                <a:lnTo>
                  <a:pt x="0" y="0"/>
                </a:lnTo>
                <a:lnTo>
                  <a:pt x="2608" y="988"/>
                </a:lnTo>
                <a:lnTo>
                  <a:pt x="2583" y="988"/>
                </a:lnTo>
                <a:close/>
              </a:path>
            </a:pathLst>
          </a:custGeom>
          <a:solidFill>
            <a:srgbClr val="A2C0CA"/>
          </a:solidFill>
          <a:ln>
            <a:noFill/>
          </a:ln>
        </p:spPr>
      </p:sp>
      <p:sp>
        <p:nvSpPr>
          <p:cNvPr id="5011" name="Freeform 483"/>
          <p:cNvSpPr/>
          <p:nvPr/>
        </p:nvSpPr>
        <p:spPr>
          <a:xfrm>
            <a:off x="917280" y="268920"/>
            <a:ext cx="948240" cy="359640"/>
          </a:xfrm>
          <a:custGeom>
            <a:avLst/>
            <a:gdLst/>
            <a:ahLst/>
            <a:cxnLst/>
            <a:rect l="0" t="0" r="r" b="b"/>
            <a:pathLst>
              <a:path w="2634" h="999">
                <a:moveTo>
                  <a:pt x="2608" y="998"/>
                </a:moveTo>
                <a:lnTo>
                  <a:pt x="0" y="10"/>
                </a:lnTo>
                <a:lnTo>
                  <a:pt x="0" y="0"/>
                </a:lnTo>
                <a:lnTo>
                  <a:pt x="2633" y="998"/>
                </a:lnTo>
                <a:lnTo>
                  <a:pt x="2608" y="998"/>
                </a:lnTo>
                <a:close/>
              </a:path>
            </a:pathLst>
          </a:custGeom>
          <a:solidFill>
            <a:srgbClr val="A3C1CB"/>
          </a:solidFill>
          <a:ln>
            <a:noFill/>
          </a:ln>
        </p:spPr>
      </p:sp>
      <p:sp>
        <p:nvSpPr>
          <p:cNvPr id="5012" name="Freeform 484"/>
          <p:cNvSpPr/>
          <p:nvPr/>
        </p:nvSpPr>
        <p:spPr>
          <a:xfrm>
            <a:off x="917280" y="265680"/>
            <a:ext cx="957240" cy="362880"/>
          </a:xfrm>
          <a:custGeom>
            <a:avLst/>
            <a:gdLst/>
            <a:ahLst/>
            <a:cxnLst/>
            <a:rect l="0" t="0" r="r" b="b"/>
            <a:pathLst>
              <a:path w="2659" h="1008">
                <a:moveTo>
                  <a:pt x="2633" y="1007"/>
                </a:moveTo>
                <a:lnTo>
                  <a:pt x="0" y="9"/>
                </a:lnTo>
                <a:lnTo>
                  <a:pt x="0" y="0"/>
                </a:lnTo>
                <a:lnTo>
                  <a:pt x="2658" y="1007"/>
                </a:lnTo>
                <a:lnTo>
                  <a:pt x="2633" y="1007"/>
                </a:lnTo>
                <a:close/>
              </a:path>
            </a:pathLst>
          </a:custGeom>
          <a:solidFill>
            <a:srgbClr val="A4C1CC"/>
          </a:solidFill>
          <a:ln>
            <a:noFill/>
          </a:ln>
        </p:spPr>
      </p:sp>
      <p:sp>
        <p:nvSpPr>
          <p:cNvPr id="5013" name="Freeform 485"/>
          <p:cNvSpPr/>
          <p:nvPr/>
        </p:nvSpPr>
        <p:spPr>
          <a:xfrm>
            <a:off x="917280" y="262080"/>
            <a:ext cx="966600" cy="366480"/>
          </a:xfrm>
          <a:custGeom>
            <a:avLst/>
            <a:gdLst/>
            <a:ahLst/>
            <a:cxnLst/>
            <a:rect l="0" t="0" r="r" b="b"/>
            <a:pathLst>
              <a:path w="2685" h="1018">
                <a:moveTo>
                  <a:pt x="2658" y="1017"/>
                </a:moveTo>
                <a:lnTo>
                  <a:pt x="0" y="10"/>
                </a:lnTo>
                <a:lnTo>
                  <a:pt x="0" y="0"/>
                </a:lnTo>
                <a:lnTo>
                  <a:pt x="2684" y="1017"/>
                </a:lnTo>
                <a:lnTo>
                  <a:pt x="2658" y="1017"/>
                </a:lnTo>
                <a:close/>
              </a:path>
            </a:pathLst>
          </a:custGeom>
          <a:solidFill>
            <a:srgbClr val="A5C2CC"/>
          </a:solidFill>
          <a:ln>
            <a:noFill/>
          </a:ln>
        </p:spPr>
      </p:sp>
      <p:sp>
        <p:nvSpPr>
          <p:cNvPr id="5014" name="Freeform 486"/>
          <p:cNvSpPr/>
          <p:nvPr/>
        </p:nvSpPr>
        <p:spPr>
          <a:xfrm>
            <a:off x="917280" y="258840"/>
            <a:ext cx="975600" cy="369720"/>
          </a:xfrm>
          <a:custGeom>
            <a:avLst/>
            <a:gdLst/>
            <a:ahLst/>
            <a:cxnLst/>
            <a:rect l="0" t="0" r="r" b="b"/>
            <a:pathLst>
              <a:path w="2710" h="1027">
                <a:moveTo>
                  <a:pt x="2684" y="1026"/>
                </a:moveTo>
                <a:lnTo>
                  <a:pt x="0" y="9"/>
                </a:lnTo>
                <a:lnTo>
                  <a:pt x="0" y="0"/>
                </a:lnTo>
                <a:lnTo>
                  <a:pt x="2709" y="1026"/>
                </a:lnTo>
                <a:lnTo>
                  <a:pt x="2684" y="1026"/>
                </a:lnTo>
                <a:close/>
              </a:path>
            </a:pathLst>
          </a:custGeom>
          <a:solidFill>
            <a:srgbClr val="A7C2CD"/>
          </a:solidFill>
          <a:ln>
            <a:noFill/>
          </a:ln>
        </p:spPr>
      </p:sp>
      <p:sp>
        <p:nvSpPr>
          <p:cNvPr id="5015" name="Freeform 487"/>
          <p:cNvSpPr/>
          <p:nvPr/>
        </p:nvSpPr>
        <p:spPr>
          <a:xfrm>
            <a:off x="917280" y="255240"/>
            <a:ext cx="984600" cy="373320"/>
          </a:xfrm>
          <a:custGeom>
            <a:avLst/>
            <a:gdLst/>
            <a:ahLst/>
            <a:cxnLst/>
            <a:rect l="0" t="0" r="r" b="b"/>
            <a:pathLst>
              <a:path w="2735" h="1037">
                <a:moveTo>
                  <a:pt x="2709" y="1036"/>
                </a:moveTo>
                <a:lnTo>
                  <a:pt x="0" y="10"/>
                </a:lnTo>
                <a:lnTo>
                  <a:pt x="0" y="0"/>
                </a:lnTo>
                <a:lnTo>
                  <a:pt x="2734" y="1036"/>
                </a:lnTo>
                <a:lnTo>
                  <a:pt x="2709" y="1036"/>
                </a:lnTo>
                <a:close/>
              </a:path>
            </a:pathLst>
          </a:custGeom>
          <a:solidFill>
            <a:srgbClr val="A8C3CD"/>
          </a:solidFill>
          <a:ln>
            <a:noFill/>
          </a:ln>
        </p:spPr>
      </p:sp>
      <p:sp>
        <p:nvSpPr>
          <p:cNvPr id="5016" name="Freeform 488"/>
          <p:cNvSpPr/>
          <p:nvPr/>
        </p:nvSpPr>
        <p:spPr>
          <a:xfrm>
            <a:off x="917280" y="252000"/>
            <a:ext cx="993600" cy="376560"/>
          </a:xfrm>
          <a:custGeom>
            <a:avLst/>
            <a:gdLst/>
            <a:ahLst/>
            <a:cxnLst/>
            <a:rect l="0" t="0" r="r" b="b"/>
            <a:pathLst>
              <a:path w="2760" h="1046">
                <a:moveTo>
                  <a:pt x="2734" y="1045"/>
                </a:moveTo>
                <a:lnTo>
                  <a:pt x="0" y="9"/>
                </a:lnTo>
                <a:lnTo>
                  <a:pt x="0" y="0"/>
                </a:lnTo>
                <a:lnTo>
                  <a:pt x="2759" y="1045"/>
                </a:lnTo>
                <a:lnTo>
                  <a:pt x="2734" y="1045"/>
                </a:lnTo>
                <a:close/>
              </a:path>
            </a:pathLst>
          </a:custGeom>
          <a:solidFill>
            <a:srgbClr val="A9C4CE"/>
          </a:solidFill>
          <a:ln>
            <a:noFill/>
          </a:ln>
        </p:spPr>
      </p:sp>
      <p:sp>
        <p:nvSpPr>
          <p:cNvPr id="5017" name="Freeform 489"/>
          <p:cNvSpPr/>
          <p:nvPr/>
        </p:nvSpPr>
        <p:spPr>
          <a:xfrm>
            <a:off x="917280" y="248400"/>
            <a:ext cx="1002600" cy="380160"/>
          </a:xfrm>
          <a:custGeom>
            <a:avLst/>
            <a:gdLst/>
            <a:ahLst/>
            <a:cxnLst/>
            <a:rect l="0" t="0" r="r" b="b"/>
            <a:pathLst>
              <a:path w="2785" h="1056">
                <a:moveTo>
                  <a:pt x="2759" y="1055"/>
                </a:moveTo>
                <a:lnTo>
                  <a:pt x="0" y="10"/>
                </a:lnTo>
                <a:lnTo>
                  <a:pt x="0" y="0"/>
                </a:lnTo>
                <a:lnTo>
                  <a:pt x="2784" y="1055"/>
                </a:lnTo>
                <a:lnTo>
                  <a:pt x="2759" y="1055"/>
                </a:lnTo>
                <a:close/>
              </a:path>
            </a:pathLst>
          </a:custGeom>
          <a:solidFill>
            <a:srgbClr val="AAC5CF"/>
          </a:solidFill>
          <a:ln>
            <a:noFill/>
          </a:ln>
        </p:spPr>
      </p:sp>
      <p:sp>
        <p:nvSpPr>
          <p:cNvPr id="5018" name="Freeform 490"/>
          <p:cNvSpPr/>
          <p:nvPr/>
        </p:nvSpPr>
        <p:spPr>
          <a:xfrm>
            <a:off x="917280" y="245160"/>
            <a:ext cx="1011600" cy="383400"/>
          </a:xfrm>
          <a:custGeom>
            <a:avLst/>
            <a:gdLst/>
            <a:ahLst/>
            <a:cxnLst/>
            <a:rect l="0" t="0" r="r" b="b"/>
            <a:pathLst>
              <a:path w="2810" h="1065">
                <a:moveTo>
                  <a:pt x="2784" y="1064"/>
                </a:moveTo>
                <a:lnTo>
                  <a:pt x="0" y="9"/>
                </a:lnTo>
                <a:lnTo>
                  <a:pt x="0" y="0"/>
                </a:lnTo>
                <a:lnTo>
                  <a:pt x="2809" y="1064"/>
                </a:lnTo>
                <a:lnTo>
                  <a:pt x="2784" y="1064"/>
                </a:lnTo>
                <a:close/>
              </a:path>
            </a:pathLst>
          </a:custGeom>
          <a:solidFill>
            <a:srgbClr val="ABC5CF"/>
          </a:solidFill>
          <a:ln>
            <a:noFill/>
          </a:ln>
        </p:spPr>
      </p:sp>
      <p:sp>
        <p:nvSpPr>
          <p:cNvPr id="5019" name="Freeform 491"/>
          <p:cNvSpPr/>
          <p:nvPr/>
        </p:nvSpPr>
        <p:spPr>
          <a:xfrm>
            <a:off x="917280" y="241560"/>
            <a:ext cx="1020600" cy="387000"/>
          </a:xfrm>
          <a:custGeom>
            <a:avLst/>
            <a:gdLst/>
            <a:ahLst/>
            <a:cxnLst/>
            <a:rect l="0" t="0" r="r" b="b"/>
            <a:pathLst>
              <a:path w="2835" h="1075">
                <a:moveTo>
                  <a:pt x="2809" y="1074"/>
                </a:moveTo>
                <a:lnTo>
                  <a:pt x="0" y="10"/>
                </a:lnTo>
                <a:lnTo>
                  <a:pt x="0" y="0"/>
                </a:lnTo>
                <a:lnTo>
                  <a:pt x="2834" y="1074"/>
                </a:lnTo>
                <a:lnTo>
                  <a:pt x="2809" y="1074"/>
                </a:lnTo>
                <a:close/>
              </a:path>
            </a:pathLst>
          </a:custGeom>
          <a:solidFill>
            <a:srgbClr val="ACC6D0"/>
          </a:solidFill>
          <a:ln>
            <a:noFill/>
          </a:ln>
        </p:spPr>
      </p:sp>
      <p:sp>
        <p:nvSpPr>
          <p:cNvPr id="5020" name="Freeform 492"/>
          <p:cNvSpPr/>
          <p:nvPr/>
        </p:nvSpPr>
        <p:spPr>
          <a:xfrm>
            <a:off x="917280" y="238320"/>
            <a:ext cx="1029600" cy="390240"/>
          </a:xfrm>
          <a:custGeom>
            <a:avLst/>
            <a:gdLst/>
            <a:ahLst/>
            <a:cxnLst/>
            <a:rect l="0" t="0" r="r" b="b"/>
            <a:pathLst>
              <a:path w="2860" h="1084">
                <a:moveTo>
                  <a:pt x="2834" y="1083"/>
                </a:moveTo>
                <a:lnTo>
                  <a:pt x="0" y="9"/>
                </a:lnTo>
                <a:lnTo>
                  <a:pt x="0" y="0"/>
                </a:lnTo>
                <a:lnTo>
                  <a:pt x="2859" y="1083"/>
                </a:lnTo>
                <a:lnTo>
                  <a:pt x="2834" y="1083"/>
                </a:lnTo>
                <a:close/>
              </a:path>
            </a:pathLst>
          </a:custGeom>
          <a:solidFill>
            <a:srgbClr val="ADC7D0"/>
          </a:solidFill>
          <a:ln>
            <a:noFill/>
          </a:ln>
        </p:spPr>
      </p:sp>
      <p:sp>
        <p:nvSpPr>
          <p:cNvPr id="5021" name="Freeform 493"/>
          <p:cNvSpPr/>
          <p:nvPr/>
        </p:nvSpPr>
        <p:spPr>
          <a:xfrm>
            <a:off x="917280" y="234720"/>
            <a:ext cx="1038600" cy="393840"/>
          </a:xfrm>
          <a:custGeom>
            <a:avLst/>
            <a:gdLst/>
            <a:ahLst/>
            <a:cxnLst/>
            <a:rect l="0" t="0" r="r" b="b"/>
            <a:pathLst>
              <a:path w="2885" h="1094">
                <a:moveTo>
                  <a:pt x="2859" y="1093"/>
                </a:moveTo>
                <a:lnTo>
                  <a:pt x="0" y="10"/>
                </a:lnTo>
                <a:lnTo>
                  <a:pt x="0" y="0"/>
                </a:lnTo>
                <a:lnTo>
                  <a:pt x="2884" y="1093"/>
                </a:lnTo>
                <a:lnTo>
                  <a:pt x="2859" y="1093"/>
                </a:lnTo>
                <a:close/>
              </a:path>
            </a:pathLst>
          </a:custGeom>
          <a:solidFill>
            <a:srgbClr val="AEC8D1"/>
          </a:solidFill>
          <a:ln>
            <a:noFill/>
          </a:ln>
        </p:spPr>
      </p:sp>
      <p:sp>
        <p:nvSpPr>
          <p:cNvPr id="5022" name="Freeform 494"/>
          <p:cNvSpPr/>
          <p:nvPr/>
        </p:nvSpPr>
        <p:spPr>
          <a:xfrm>
            <a:off x="917280" y="231480"/>
            <a:ext cx="1047600" cy="397080"/>
          </a:xfrm>
          <a:custGeom>
            <a:avLst/>
            <a:gdLst/>
            <a:ahLst/>
            <a:cxnLst/>
            <a:rect l="0" t="0" r="r" b="b"/>
            <a:pathLst>
              <a:path w="2910" h="1103">
                <a:moveTo>
                  <a:pt x="2884" y="1102"/>
                </a:moveTo>
                <a:lnTo>
                  <a:pt x="0" y="9"/>
                </a:lnTo>
                <a:lnTo>
                  <a:pt x="0" y="0"/>
                </a:lnTo>
                <a:lnTo>
                  <a:pt x="2909" y="1102"/>
                </a:lnTo>
                <a:lnTo>
                  <a:pt x="2884" y="1102"/>
                </a:lnTo>
                <a:close/>
              </a:path>
            </a:pathLst>
          </a:custGeom>
          <a:solidFill>
            <a:srgbClr val="B0C8D1"/>
          </a:solidFill>
          <a:ln>
            <a:noFill/>
          </a:ln>
        </p:spPr>
      </p:sp>
      <p:sp>
        <p:nvSpPr>
          <p:cNvPr id="5023" name="Freeform 495"/>
          <p:cNvSpPr/>
          <p:nvPr/>
        </p:nvSpPr>
        <p:spPr>
          <a:xfrm>
            <a:off x="917280" y="227880"/>
            <a:ext cx="1056600" cy="400680"/>
          </a:xfrm>
          <a:custGeom>
            <a:avLst/>
            <a:gdLst/>
            <a:ahLst/>
            <a:cxnLst/>
            <a:rect l="0" t="0" r="r" b="b"/>
            <a:pathLst>
              <a:path w="2935" h="1113">
                <a:moveTo>
                  <a:pt x="2909" y="1112"/>
                </a:moveTo>
                <a:lnTo>
                  <a:pt x="0" y="10"/>
                </a:lnTo>
                <a:lnTo>
                  <a:pt x="0" y="0"/>
                </a:lnTo>
                <a:lnTo>
                  <a:pt x="2934" y="1112"/>
                </a:lnTo>
                <a:lnTo>
                  <a:pt x="2909" y="1112"/>
                </a:lnTo>
                <a:close/>
              </a:path>
            </a:pathLst>
          </a:custGeom>
          <a:solidFill>
            <a:srgbClr val="B1C9D2"/>
          </a:solidFill>
          <a:ln>
            <a:noFill/>
          </a:ln>
        </p:spPr>
      </p:sp>
      <p:sp>
        <p:nvSpPr>
          <p:cNvPr id="5024" name="Freeform 496"/>
          <p:cNvSpPr/>
          <p:nvPr/>
        </p:nvSpPr>
        <p:spPr>
          <a:xfrm>
            <a:off x="917280" y="224640"/>
            <a:ext cx="1065600" cy="403920"/>
          </a:xfrm>
          <a:custGeom>
            <a:avLst/>
            <a:gdLst/>
            <a:ahLst/>
            <a:cxnLst/>
            <a:rect l="0" t="0" r="r" b="b"/>
            <a:pathLst>
              <a:path w="2960" h="1122">
                <a:moveTo>
                  <a:pt x="2934" y="1121"/>
                </a:moveTo>
                <a:lnTo>
                  <a:pt x="0" y="9"/>
                </a:lnTo>
                <a:lnTo>
                  <a:pt x="0" y="0"/>
                </a:lnTo>
                <a:lnTo>
                  <a:pt x="2959" y="1121"/>
                </a:lnTo>
                <a:lnTo>
                  <a:pt x="2934" y="1121"/>
                </a:lnTo>
                <a:close/>
              </a:path>
            </a:pathLst>
          </a:custGeom>
          <a:solidFill>
            <a:srgbClr val="B2C9D3"/>
          </a:solidFill>
          <a:ln>
            <a:noFill/>
          </a:ln>
        </p:spPr>
      </p:sp>
      <p:sp>
        <p:nvSpPr>
          <p:cNvPr id="5025" name="Freeform 497"/>
          <p:cNvSpPr/>
          <p:nvPr/>
        </p:nvSpPr>
        <p:spPr>
          <a:xfrm>
            <a:off x="917280" y="221040"/>
            <a:ext cx="1074600" cy="407520"/>
          </a:xfrm>
          <a:custGeom>
            <a:avLst/>
            <a:gdLst/>
            <a:ahLst/>
            <a:cxnLst/>
            <a:rect l="0" t="0" r="r" b="b"/>
            <a:pathLst>
              <a:path w="2985" h="1132">
                <a:moveTo>
                  <a:pt x="2959" y="1131"/>
                </a:moveTo>
                <a:lnTo>
                  <a:pt x="0" y="10"/>
                </a:lnTo>
                <a:lnTo>
                  <a:pt x="0" y="0"/>
                </a:lnTo>
                <a:lnTo>
                  <a:pt x="2984" y="1131"/>
                </a:lnTo>
                <a:lnTo>
                  <a:pt x="2959" y="1131"/>
                </a:lnTo>
                <a:close/>
              </a:path>
            </a:pathLst>
          </a:custGeom>
          <a:solidFill>
            <a:srgbClr val="B3CAD3"/>
          </a:solidFill>
          <a:ln>
            <a:noFill/>
          </a:ln>
        </p:spPr>
      </p:sp>
      <p:sp>
        <p:nvSpPr>
          <p:cNvPr id="5026" name="Freeform 498"/>
          <p:cNvSpPr/>
          <p:nvPr/>
        </p:nvSpPr>
        <p:spPr>
          <a:xfrm>
            <a:off x="917280" y="217800"/>
            <a:ext cx="1083600" cy="410760"/>
          </a:xfrm>
          <a:custGeom>
            <a:avLst/>
            <a:gdLst/>
            <a:ahLst/>
            <a:cxnLst/>
            <a:rect l="0" t="0" r="r" b="b"/>
            <a:pathLst>
              <a:path w="3010" h="1141">
                <a:moveTo>
                  <a:pt x="2984" y="1140"/>
                </a:moveTo>
                <a:lnTo>
                  <a:pt x="0" y="9"/>
                </a:lnTo>
                <a:lnTo>
                  <a:pt x="0" y="0"/>
                </a:lnTo>
                <a:lnTo>
                  <a:pt x="3009" y="1140"/>
                </a:lnTo>
                <a:lnTo>
                  <a:pt x="2984" y="1140"/>
                </a:lnTo>
                <a:close/>
              </a:path>
            </a:pathLst>
          </a:custGeom>
          <a:solidFill>
            <a:srgbClr val="B4CBD4"/>
          </a:solidFill>
          <a:ln>
            <a:noFill/>
          </a:ln>
        </p:spPr>
      </p:sp>
      <p:sp>
        <p:nvSpPr>
          <p:cNvPr id="5027" name="Freeform 499"/>
          <p:cNvSpPr/>
          <p:nvPr/>
        </p:nvSpPr>
        <p:spPr>
          <a:xfrm>
            <a:off x="917280" y="214200"/>
            <a:ext cx="1092960" cy="414360"/>
          </a:xfrm>
          <a:custGeom>
            <a:avLst/>
            <a:gdLst/>
            <a:ahLst/>
            <a:cxnLst/>
            <a:rect l="0" t="0" r="r" b="b"/>
            <a:pathLst>
              <a:path w="3036" h="1151">
                <a:moveTo>
                  <a:pt x="3009" y="1150"/>
                </a:moveTo>
                <a:lnTo>
                  <a:pt x="0" y="10"/>
                </a:lnTo>
                <a:lnTo>
                  <a:pt x="0" y="0"/>
                </a:lnTo>
                <a:lnTo>
                  <a:pt x="3035" y="1150"/>
                </a:lnTo>
                <a:lnTo>
                  <a:pt x="3009" y="1150"/>
                </a:lnTo>
                <a:close/>
              </a:path>
            </a:pathLst>
          </a:custGeom>
          <a:solidFill>
            <a:srgbClr val="B5CCD4"/>
          </a:solidFill>
          <a:ln>
            <a:noFill/>
          </a:ln>
        </p:spPr>
      </p:sp>
      <p:sp>
        <p:nvSpPr>
          <p:cNvPr id="5028" name="Freeform 500"/>
          <p:cNvSpPr/>
          <p:nvPr/>
        </p:nvSpPr>
        <p:spPr>
          <a:xfrm>
            <a:off x="917280" y="210960"/>
            <a:ext cx="1101960" cy="417600"/>
          </a:xfrm>
          <a:custGeom>
            <a:avLst/>
            <a:gdLst/>
            <a:ahLst/>
            <a:cxnLst/>
            <a:rect l="0" t="0" r="r" b="b"/>
            <a:pathLst>
              <a:path w="3061" h="1160">
                <a:moveTo>
                  <a:pt x="3035" y="1159"/>
                </a:moveTo>
                <a:lnTo>
                  <a:pt x="0" y="9"/>
                </a:lnTo>
                <a:lnTo>
                  <a:pt x="0" y="0"/>
                </a:lnTo>
                <a:lnTo>
                  <a:pt x="3060" y="1159"/>
                </a:lnTo>
                <a:lnTo>
                  <a:pt x="3035" y="1159"/>
                </a:lnTo>
                <a:close/>
              </a:path>
            </a:pathLst>
          </a:custGeom>
          <a:solidFill>
            <a:srgbClr val="B6CCD5"/>
          </a:solidFill>
          <a:ln>
            <a:noFill/>
          </a:ln>
        </p:spPr>
      </p:sp>
      <p:sp>
        <p:nvSpPr>
          <p:cNvPr id="5029" name="Freeform 501"/>
          <p:cNvSpPr/>
          <p:nvPr/>
        </p:nvSpPr>
        <p:spPr>
          <a:xfrm>
            <a:off x="917280" y="207360"/>
            <a:ext cx="1110960" cy="421200"/>
          </a:xfrm>
          <a:custGeom>
            <a:avLst/>
            <a:gdLst/>
            <a:ahLst/>
            <a:cxnLst/>
            <a:rect l="0" t="0" r="r" b="b"/>
            <a:pathLst>
              <a:path w="3086" h="1170">
                <a:moveTo>
                  <a:pt x="3060" y="1169"/>
                </a:moveTo>
                <a:lnTo>
                  <a:pt x="0" y="11"/>
                </a:lnTo>
                <a:lnTo>
                  <a:pt x="0" y="0"/>
                </a:lnTo>
                <a:lnTo>
                  <a:pt x="3085" y="1169"/>
                </a:lnTo>
                <a:lnTo>
                  <a:pt x="3060" y="1169"/>
                </a:lnTo>
                <a:close/>
              </a:path>
            </a:pathLst>
          </a:custGeom>
          <a:solidFill>
            <a:srgbClr val="B7CDD5"/>
          </a:solidFill>
          <a:ln>
            <a:noFill/>
          </a:ln>
        </p:spPr>
      </p:sp>
      <p:sp>
        <p:nvSpPr>
          <p:cNvPr id="5030" name="Freeform 502"/>
          <p:cNvSpPr/>
          <p:nvPr/>
        </p:nvSpPr>
        <p:spPr>
          <a:xfrm>
            <a:off x="917280" y="204120"/>
            <a:ext cx="1119960" cy="424440"/>
          </a:xfrm>
          <a:custGeom>
            <a:avLst/>
            <a:gdLst/>
            <a:ahLst/>
            <a:cxnLst/>
            <a:rect l="0" t="0" r="r" b="b"/>
            <a:pathLst>
              <a:path w="3111" h="1179">
                <a:moveTo>
                  <a:pt x="3085" y="1178"/>
                </a:moveTo>
                <a:lnTo>
                  <a:pt x="0" y="9"/>
                </a:lnTo>
                <a:lnTo>
                  <a:pt x="0" y="0"/>
                </a:lnTo>
                <a:lnTo>
                  <a:pt x="3110" y="1178"/>
                </a:lnTo>
                <a:lnTo>
                  <a:pt x="3085" y="1178"/>
                </a:lnTo>
                <a:close/>
              </a:path>
            </a:pathLst>
          </a:custGeom>
          <a:solidFill>
            <a:srgbClr val="B8CED6"/>
          </a:solidFill>
          <a:ln>
            <a:noFill/>
          </a:ln>
        </p:spPr>
      </p:sp>
      <p:sp>
        <p:nvSpPr>
          <p:cNvPr id="5031" name="Freeform 503"/>
          <p:cNvSpPr/>
          <p:nvPr/>
        </p:nvSpPr>
        <p:spPr>
          <a:xfrm>
            <a:off x="917280" y="200520"/>
            <a:ext cx="1128960" cy="428040"/>
          </a:xfrm>
          <a:custGeom>
            <a:avLst/>
            <a:gdLst/>
            <a:ahLst/>
            <a:cxnLst/>
            <a:rect l="0" t="0" r="r" b="b"/>
            <a:pathLst>
              <a:path w="3136" h="1189">
                <a:moveTo>
                  <a:pt x="3110" y="1188"/>
                </a:moveTo>
                <a:lnTo>
                  <a:pt x="0" y="10"/>
                </a:lnTo>
                <a:lnTo>
                  <a:pt x="0" y="0"/>
                </a:lnTo>
                <a:lnTo>
                  <a:pt x="3135" y="1188"/>
                </a:lnTo>
                <a:lnTo>
                  <a:pt x="3110" y="1188"/>
                </a:lnTo>
                <a:close/>
              </a:path>
            </a:pathLst>
          </a:custGeom>
          <a:solidFill>
            <a:srgbClr val="B9CFD7"/>
          </a:solidFill>
          <a:ln>
            <a:noFill/>
          </a:ln>
        </p:spPr>
      </p:sp>
      <p:sp>
        <p:nvSpPr>
          <p:cNvPr id="5032" name="Freeform 504"/>
          <p:cNvSpPr/>
          <p:nvPr/>
        </p:nvSpPr>
        <p:spPr>
          <a:xfrm>
            <a:off x="917280" y="197280"/>
            <a:ext cx="1137960" cy="431280"/>
          </a:xfrm>
          <a:custGeom>
            <a:avLst/>
            <a:gdLst/>
            <a:ahLst/>
            <a:cxnLst/>
            <a:rect l="0" t="0" r="r" b="b"/>
            <a:pathLst>
              <a:path w="3161" h="1198">
                <a:moveTo>
                  <a:pt x="3135" y="1197"/>
                </a:moveTo>
                <a:lnTo>
                  <a:pt x="0" y="9"/>
                </a:lnTo>
                <a:lnTo>
                  <a:pt x="0" y="0"/>
                </a:lnTo>
                <a:lnTo>
                  <a:pt x="3160" y="1197"/>
                </a:lnTo>
                <a:lnTo>
                  <a:pt x="3135" y="1197"/>
                </a:lnTo>
                <a:close/>
              </a:path>
            </a:pathLst>
          </a:custGeom>
          <a:solidFill>
            <a:srgbClr val="BACFD7"/>
          </a:solidFill>
          <a:ln>
            <a:noFill/>
          </a:ln>
        </p:spPr>
      </p:sp>
      <p:sp>
        <p:nvSpPr>
          <p:cNvPr id="5033" name="Freeform 505"/>
          <p:cNvSpPr/>
          <p:nvPr/>
        </p:nvSpPr>
        <p:spPr>
          <a:xfrm>
            <a:off x="917280" y="193680"/>
            <a:ext cx="1146960" cy="434880"/>
          </a:xfrm>
          <a:custGeom>
            <a:avLst/>
            <a:gdLst/>
            <a:ahLst/>
            <a:cxnLst/>
            <a:rect l="0" t="0" r="r" b="b"/>
            <a:pathLst>
              <a:path w="3186" h="1208">
                <a:moveTo>
                  <a:pt x="3160" y="1207"/>
                </a:moveTo>
                <a:lnTo>
                  <a:pt x="0" y="10"/>
                </a:lnTo>
                <a:lnTo>
                  <a:pt x="0" y="0"/>
                </a:lnTo>
                <a:lnTo>
                  <a:pt x="3185" y="1207"/>
                </a:lnTo>
                <a:lnTo>
                  <a:pt x="3160" y="1207"/>
                </a:lnTo>
                <a:close/>
              </a:path>
            </a:pathLst>
          </a:custGeom>
          <a:solidFill>
            <a:srgbClr val="BBD0D8"/>
          </a:solidFill>
          <a:ln>
            <a:noFill/>
          </a:ln>
        </p:spPr>
      </p:sp>
      <p:sp>
        <p:nvSpPr>
          <p:cNvPr id="5034" name="Freeform 506"/>
          <p:cNvSpPr/>
          <p:nvPr/>
        </p:nvSpPr>
        <p:spPr>
          <a:xfrm>
            <a:off x="917280" y="190440"/>
            <a:ext cx="1155960" cy="438120"/>
          </a:xfrm>
          <a:custGeom>
            <a:avLst/>
            <a:gdLst/>
            <a:ahLst/>
            <a:cxnLst/>
            <a:rect l="0" t="0" r="r" b="b"/>
            <a:pathLst>
              <a:path w="3211" h="1217">
                <a:moveTo>
                  <a:pt x="3185" y="1216"/>
                </a:moveTo>
                <a:lnTo>
                  <a:pt x="0" y="9"/>
                </a:lnTo>
                <a:lnTo>
                  <a:pt x="0" y="0"/>
                </a:lnTo>
                <a:lnTo>
                  <a:pt x="3210" y="1216"/>
                </a:lnTo>
                <a:lnTo>
                  <a:pt x="3185" y="1216"/>
                </a:lnTo>
                <a:close/>
              </a:path>
            </a:pathLst>
          </a:custGeom>
          <a:solidFill>
            <a:srgbClr val="BDD1D8"/>
          </a:solidFill>
          <a:ln>
            <a:noFill/>
          </a:ln>
        </p:spPr>
      </p:sp>
      <p:sp>
        <p:nvSpPr>
          <p:cNvPr id="5035" name="Freeform 507"/>
          <p:cNvSpPr/>
          <p:nvPr/>
        </p:nvSpPr>
        <p:spPr>
          <a:xfrm>
            <a:off x="917280" y="190440"/>
            <a:ext cx="1155960" cy="438120"/>
          </a:xfrm>
          <a:custGeom>
            <a:avLst/>
            <a:gdLst/>
            <a:ahLst/>
            <a:cxnLst/>
            <a:rect l="0" t="0" r="r" b="b"/>
            <a:pathLst>
              <a:path w="3211" h="1217">
                <a:moveTo>
                  <a:pt x="3210" y="1216"/>
                </a:moveTo>
                <a:lnTo>
                  <a:pt x="0" y="0"/>
                </a:lnTo>
                <a:lnTo>
                  <a:pt x="25" y="0"/>
                </a:lnTo>
                <a:lnTo>
                  <a:pt x="3210" y="1206"/>
                </a:lnTo>
                <a:lnTo>
                  <a:pt x="3210" y="1216"/>
                </a:lnTo>
                <a:close/>
              </a:path>
            </a:pathLst>
          </a:custGeom>
          <a:solidFill>
            <a:srgbClr val="BED2D9"/>
          </a:solidFill>
          <a:ln>
            <a:noFill/>
          </a:ln>
        </p:spPr>
      </p:sp>
      <p:sp>
        <p:nvSpPr>
          <p:cNvPr id="5036" name="Freeform 508"/>
          <p:cNvSpPr/>
          <p:nvPr/>
        </p:nvSpPr>
        <p:spPr>
          <a:xfrm>
            <a:off x="926280" y="190440"/>
            <a:ext cx="1146960" cy="434520"/>
          </a:xfrm>
          <a:custGeom>
            <a:avLst/>
            <a:gdLst/>
            <a:ahLst/>
            <a:cxnLst/>
            <a:rect l="0" t="0" r="r" b="b"/>
            <a:pathLst>
              <a:path w="3186" h="1207">
                <a:moveTo>
                  <a:pt x="3185" y="1206"/>
                </a:moveTo>
                <a:lnTo>
                  <a:pt x="0" y="0"/>
                </a:lnTo>
                <a:lnTo>
                  <a:pt x="25" y="0"/>
                </a:lnTo>
                <a:lnTo>
                  <a:pt x="3185" y="1197"/>
                </a:lnTo>
                <a:lnTo>
                  <a:pt x="3185" y="1206"/>
                </a:lnTo>
                <a:close/>
              </a:path>
            </a:pathLst>
          </a:custGeom>
          <a:solidFill>
            <a:srgbClr val="BFD2D9"/>
          </a:solidFill>
          <a:ln>
            <a:noFill/>
          </a:ln>
        </p:spPr>
      </p:sp>
      <p:sp>
        <p:nvSpPr>
          <p:cNvPr id="5037" name="Freeform 509"/>
          <p:cNvSpPr/>
          <p:nvPr/>
        </p:nvSpPr>
        <p:spPr>
          <a:xfrm>
            <a:off x="935280" y="190440"/>
            <a:ext cx="1137960" cy="431280"/>
          </a:xfrm>
          <a:custGeom>
            <a:avLst/>
            <a:gdLst/>
            <a:ahLst/>
            <a:cxnLst/>
            <a:rect l="0" t="0" r="r" b="b"/>
            <a:pathLst>
              <a:path w="3161" h="1198">
                <a:moveTo>
                  <a:pt x="3160" y="1197"/>
                </a:moveTo>
                <a:lnTo>
                  <a:pt x="0" y="0"/>
                </a:lnTo>
                <a:lnTo>
                  <a:pt x="25" y="0"/>
                </a:lnTo>
                <a:lnTo>
                  <a:pt x="3160" y="1187"/>
                </a:lnTo>
                <a:lnTo>
                  <a:pt x="3160" y="1197"/>
                </a:lnTo>
                <a:close/>
              </a:path>
            </a:pathLst>
          </a:custGeom>
          <a:solidFill>
            <a:srgbClr val="C0D3DA"/>
          </a:solidFill>
          <a:ln>
            <a:noFill/>
          </a:ln>
        </p:spPr>
      </p:sp>
      <p:sp>
        <p:nvSpPr>
          <p:cNvPr id="5038" name="Freeform 510"/>
          <p:cNvSpPr/>
          <p:nvPr/>
        </p:nvSpPr>
        <p:spPr>
          <a:xfrm>
            <a:off x="944280" y="190440"/>
            <a:ext cx="1128960" cy="427680"/>
          </a:xfrm>
          <a:custGeom>
            <a:avLst/>
            <a:gdLst/>
            <a:ahLst/>
            <a:cxnLst/>
            <a:rect l="0" t="0" r="r" b="b"/>
            <a:pathLst>
              <a:path w="3136" h="1188">
                <a:moveTo>
                  <a:pt x="3135" y="1187"/>
                </a:moveTo>
                <a:lnTo>
                  <a:pt x="0" y="0"/>
                </a:lnTo>
                <a:lnTo>
                  <a:pt x="25" y="0"/>
                </a:lnTo>
                <a:lnTo>
                  <a:pt x="3135" y="1178"/>
                </a:lnTo>
                <a:lnTo>
                  <a:pt x="3135" y="1187"/>
                </a:lnTo>
                <a:close/>
              </a:path>
            </a:pathLst>
          </a:custGeom>
          <a:solidFill>
            <a:srgbClr val="C1D3DA"/>
          </a:solidFill>
          <a:ln>
            <a:noFill/>
          </a:ln>
        </p:spPr>
      </p:sp>
      <p:sp>
        <p:nvSpPr>
          <p:cNvPr id="5039" name="Freeform 511"/>
          <p:cNvSpPr/>
          <p:nvPr/>
        </p:nvSpPr>
        <p:spPr>
          <a:xfrm>
            <a:off x="953280" y="190440"/>
            <a:ext cx="1119960" cy="424440"/>
          </a:xfrm>
          <a:custGeom>
            <a:avLst/>
            <a:gdLst/>
            <a:ahLst/>
            <a:cxnLst/>
            <a:rect l="0" t="0" r="r" b="b"/>
            <a:pathLst>
              <a:path w="3111" h="1179">
                <a:moveTo>
                  <a:pt x="3110" y="1178"/>
                </a:moveTo>
                <a:lnTo>
                  <a:pt x="0" y="0"/>
                </a:lnTo>
                <a:lnTo>
                  <a:pt x="25" y="0"/>
                </a:lnTo>
                <a:lnTo>
                  <a:pt x="3110" y="1168"/>
                </a:lnTo>
                <a:lnTo>
                  <a:pt x="3110" y="1178"/>
                </a:lnTo>
                <a:close/>
              </a:path>
            </a:pathLst>
          </a:custGeom>
          <a:solidFill>
            <a:srgbClr val="C2D4DB"/>
          </a:solidFill>
          <a:ln>
            <a:noFill/>
          </a:ln>
        </p:spPr>
      </p:sp>
      <p:sp>
        <p:nvSpPr>
          <p:cNvPr id="5040" name="Freeform 512"/>
          <p:cNvSpPr/>
          <p:nvPr/>
        </p:nvSpPr>
        <p:spPr>
          <a:xfrm>
            <a:off x="962280" y="190440"/>
            <a:ext cx="1110960" cy="420840"/>
          </a:xfrm>
          <a:custGeom>
            <a:avLst/>
            <a:gdLst/>
            <a:ahLst/>
            <a:cxnLst/>
            <a:rect l="0" t="0" r="r" b="b"/>
            <a:pathLst>
              <a:path w="3086" h="1169">
                <a:moveTo>
                  <a:pt x="3085" y="1168"/>
                </a:moveTo>
                <a:lnTo>
                  <a:pt x="0" y="0"/>
                </a:lnTo>
                <a:lnTo>
                  <a:pt x="25" y="0"/>
                </a:lnTo>
                <a:lnTo>
                  <a:pt x="3085" y="1159"/>
                </a:lnTo>
                <a:lnTo>
                  <a:pt x="3085" y="1168"/>
                </a:lnTo>
                <a:close/>
              </a:path>
            </a:pathLst>
          </a:custGeom>
          <a:solidFill>
            <a:srgbClr val="C3D5DB"/>
          </a:solidFill>
          <a:ln>
            <a:noFill/>
          </a:ln>
        </p:spPr>
      </p:sp>
      <p:sp>
        <p:nvSpPr>
          <p:cNvPr id="5041" name="Freeform 513"/>
          <p:cNvSpPr/>
          <p:nvPr/>
        </p:nvSpPr>
        <p:spPr>
          <a:xfrm>
            <a:off x="971280" y="190440"/>
            <a:ext cx="1101960" cy="417600"/>
          </a:xfrm>
          <a:custGeom>
            <a:avLst/>
            <a:gdLst/>
            <a:ahLst/>
            <a:cxnLst/>
            <a:rect l="0" t="0" r="r" b="b"/>
            <a:pathLst>
              <a:path w="3061" h="1160">
                <a:moveTo>
                  <a:pt x="3060" y="1159"/>
                </a:moveTo>
                <a:lnTo>
                  <a:pt x="0" y="0"/>
                </a:lnTo>
                <a:lnTo>
                  <a:pt x="25" y="0"/>
                </a:lnTo>
                <a:lnTo>
                  <a:pt x="3060" y="1149"/>
                </a:lnTo>
                <a:lnTo>
                  <a:pt x="3060" y="1159"/>
                </a:lnTo>
                <a:close/>
              </a:path>
            </a:pathLst>
          </a:custGeom>
          <a:solidFill>
            <a:srgbClr val="C4D6DC"/>
          </a:solidFill>
          <a:ln>
            <a:noFill/>
          </a:ln>
        </p:spPr>
      </p:sp>
      <p:sp>
        <p:nvSpPr>
          <p:cNvPr id="5042" name="Freeform 514"/>
          <p:cNvSpPr/>
          <p:nvPr/>
        </p:nvSpPr>
        <p:spPr>
          <a:xfrm>
            <a:off x="980280" y="190440"/>
            <a:ext cx="1092960" cy="414000"/>
          </a:xfrm>
          <a:custGeom>
            <a:avLst/>
            <a:gdLst/>
            <a:ahLst/>
            <a:cxnLst/>
            <a:rect l="0" t="0" r="r" b="b"/>
            <a:pathLst>
              <a:path w="3036" h="1150">
                <a:moveTo>
                  <a:pt x="3035" y="1149"/>
                </a:moveTo>
                <a:lnTo>
                  <a:pt x="0" y="0"/>
                </a:lnTo>
                <a:lnTo>
                  <a:pt x="25" y="0"/>
                </a:lnTo>
                <a:lnTo>
                  <a:pt x="3035" y="1140"/>
                </a:lnTo>
                <a:lnTo>
                  <a:pt x="3035" y="1149"/>
                </a:lnTo>
                <a:close/>
              </a:path>
            </a:pathLst>
          </a:custGeom>
          <a:solidFill>
            <a:srgbClr val="C5D6DD"/>
          </a:solidFill>
          <a:ln>
            <a:noFill/>
          </a:ln>
        </p:spPr>
      </p:sp>
      <p:sp>
        <p:nvSpPr>
          <p:cNvPr id="5043" name="Freeform 515"/>
          <p:cNvSpPr/>
          <p:nvPr/>
        </p:nvSpPr>
        <p:spPr>
          <a:xfrm>
            <a:off x="989280" y="190440"/>
            <a:ext cx="1083960" cy="410760"/>
          </a:xfrm>
          <a:custGeom>
            <a:avLst/>
            <a:gdLst/>
            <a:ahLst/>
            <a:cxnLst/>
            <a:rect l="0" t="0" r="r" b="b"/>
            <a:pathLst>
              <a:path w="3011" h="1141">
                <a:moveTo>
                  <a:pt x="3010" y="1140"/>
                </a:moveTo>
                <a:lnTo>
                  <a:pt x="0" y="0"/>
                </a:lnTo>
                <a:lnTo>
                  <a:pt x="25" y="0"/>
                </a:lnTo>
                <a:lnTo>
                  <a:pt x="3010" y="1130"/>
                </a:lnTo>
                <a:lnTo>
                  <a:pt x="3010" y="1140"/>
                </a:lnTo>
                <a:close/>
              </a:path>
            </a:pathLst>
          </a:custGeom>
          <a:solidFill>
            <a:srgbClr val="C6D7DD"/>
          </a:solidFill>
          <a:ln>
            <a:noFill/>
          </a:ln>
        </p:spPr>
      </p:sp>
      <p:sp>
        <p:nvSpPr>
          <p:cNvPr id="5044" name="Freeform 516"/>
          <p:cNvSpPr/>
          <p:nvPr/>
        </p:nvSpPr>
        <p:spPr>
          <a:xfrm>
            <a:off x="998280" y="190440"/>
            <a:ext cx="1074960" cy="407160"/>
          </a:xfrm>
          <a:custGeom>
            <a:avLst/>
            <a:gdLst/>
            <a:ahLst/>
            <a:cxnLst/>
            <a:rect l="0" t="0" r="r" b="b"/>
            <a:pathLst>
              <a:path w="2986" h="1131">
                <a:moveTo>
                  <a:pt x="2985" y="1130"/>
                </a:moveTo>
                <a:lnTo>
                  <a:pt x="0" y="0"/>
                </a:lnTo>
                <a:lnTo>
                  <a:pt x="25" y="0"/>
                </a:lnTo>
                <a:lnTo>
                  <a:pt x="2985" y="1121"/>
                </a:lnTo>
                <a:lnTo>
                  <a:pt x="2985" y="1130"/>
                </a:lnTo>
                <a:close/>
              </a:path>
            </a:pathLst>
          </a:custGeom>
          <a:solidFill>
            <a:srgbClr val="C7D7DE"/>
          </a:solidFill>
          <a:ln>
            <a:noFill/>
          </a:ln>
        </p:spPr>
      </p:sp>
      <p:sp>
        <p:nvSpPr>
          <p:cNvPr id="5045" name="Freeform 517"/>
          <p:cNvSpPr/>
          <p:nvPr/>
        </p:nvSpPr>
        <p:spPr>
          <a:xfrm>
            <a:off x="1007280" y="190440"/>
            <a:ext cx="1065960" cy="403920"/>
          </a:xfrm>
          <a:custGeom>
            <a:avLst/>
            <a:gdLst/>
            <a:ahLst/>
            <a:cxnLst/>
            <a:rect l="0" t="0" r="r" b="b"/>
            <a:pathLst>
              <a:path w="2961" h="1122">
                <a:moveTo>
                  <a:pt x="2960" y="1121"/>
                </a:moveTo>
                <a:lnTo>
                  <a:pt x="0" y="0"/>
                </a:lnTo>
                <a:lnTo>
                  <a:pt x="26" y="0"/>
                </a:lnTo>
                <a:lnTo>
                  <a:pt x="2960" y="1111"/>
                </a:lnTo>
                <a:lnTo>
                  <a:pt x="2960" y="1121"/>
                </a:lnTo>
                <a:close/>
              </a:path>
            </a:pathLst>
          </a:custGeom>
          <a:solidFill>
            <a:srgbClr val="C8D8DE"/>
          </a:solidFill>
          <a:ln>
            <a:noFill/>
          </a:ln>
        </p:spPr>
      </p:sp>
      <p:sp>
        <p:nvSpPr>
          <p:cNvPr id="5046" name="Freeform 518"/>
          <p:cNvSpPr/>
          <p:nvPr/>
        </p:nvSpPr>
        <p:spPr>
          <a:xfrm>
            <a:off x="1016640" y="190440"/>
            <a:ext cx="1056600" cy="400320"/>
          </a:xfrm>
          <a:custGeom>
            <a:avLst/>
            <a:gdLst/>
            <a:ahLst/>
            <a:cxnLst/>
            <a:rect l="0" t="0" r="r" b="b"/>
            <a:pathLst>
              <a:path w="2935" h="1112">
                <a:moveTo>
                  <a:pt x="2934" y="1111"/>
                </a:moveTo>
                <a:lnTo>
                  <a:pt x="0" y="0"/>
                </a:lnTo>
                <a:lnTo>
                  <a:pt x="25" y="0"/>
                </a:lnTo>
                <a:lnTo>
                  <a:pt x="2934" y="1102"/>
                </a:lnTo>
                <a:lnTo>
                  <a:pt x="2934" y="1111"/>
                </a:lnTo>
                <a:close/>
              </a:path>
            </a:pathLst>
          </a:custGeom>
          <a:solidFill>
            <a:srgbClr val="C9D9DF"/>
          </a:solidFill>
          <a:ln>
            <a:noFill/>
          </a:ln>
        </p:spPr>
      </p:sp>
      <p:sp>
        <p:nvSpPr>
          <p:cNvPr id="5047" name="Freeform 519"/>
          <p:cNvSpPr/>
          <p:nvPr/>
        </p:nvSpPr>
        <p:spPr>
          <a:xfrm>
            <a:off x="1025640" y="190440"/>
            <a:ext cx="1047600" cy="397080"/>
          </a:xfrm>
          <a:custGeom>
            <a:avLst/>
            <a:gdLst/>
            <a:ahLst/>
            <a:cxnLst/>
            <a:rect l="0" t="0" r="r" b="b"/>
            <a:pathLst>
              <a:path w="2910" h="1103">
                <a:moveTo>
                  <a:pt x="2909" y="1102"/>
                </a:moveTo>
                <a:lnTo>
                  <a:pt x="0" y="0"/>
                </a:lnTo>
                <a:lnTo>
                  <a:pt x="25" y="0"/>
                </a:lnTo>
                <a:lnTo>
                  <a:pt x="2909" y="1092"/>
                </a:lnTo>
                <a:lnTo>
                  <a:pt x="2909" y="1102"/>
                </a:lnTo>
                <a:close/>
              </a:path>
            </a:pathLst>
          </a:custGeom>
          <a:solidFill>
            <a:srgbClr val="CAD9DF"/>
          </a:solidFill>
          <a:ln>
            <a:noFill/>
          </a:ln>
        </p:spPr>
      </p:sp>
      <p:sp>
        <p:nvSpPr>
          <p:cNvPr id="5048" name="Freeform 520"/>
          <p:cNvSpPr/>
          <p:nvPr/>
        </p:nvSpPr>
        <p:spPr>
          <a:xfrm>
            <a:off x="1034640" y="190440"/>
            <a:ext cx="1038600" cy="393480"/>
          </a:xfrm>
          <a:custGeom>
            <a:avLst/>
            <a:gdLst/>
            <a:ahLst/>
            <a:cxnLst/>
            <a:rect l="0" t="0" r="r" b="b"/>
            <a:pathLst>
              <a:path w="2885" h="1093">
                <a:moveTo>
                  <a:pt x="2884" y="1092"/>
                </a:moveTo>
                <a:lnTo>
                  <a:pt x="0" y="0"/>
                </a:lnTo>
                <a:lnTo>
                  <a:pt x="25" y="0"/>
                </a:lnTo>
                <a:lnTo>
                  <a:pt x="2884" y="1083"/>
                </a:lnTo>
                <a:lnTo>
                  <a:pt x="2884" y="1092"/>
                </a:lnTo>
                <a:close/>
              </a:path>
            </a:pathLst>
          </a:custGeom>
          <a:solidFill>
            <a:srgbClr val="CADAE0"/>
          </a:solidFill>
          <a:ln>
            <a:noFill/>
          </a:ln>
        </p:spPr>
      </p:sp>
      <p:sp>
        <p:nvSpPr>
          <p:cNvPr id="5049" name="Freeform 521"/>
          <p:cNvSpPr/>
          <p:nvPr/>
        </p:nvSpPr>
        <p:spPr>
          <a:xfrm>
            <a:off x="1043640" y="190440"/>
            <a:ext cx="1029600" cy="390240"/>
          </a:xfrm>
          <a:custGeom>
            <a:avLst/>
            <a:gdLst/>
            <a:ahLst/>
            <a:cxnLst/>
            <a:rect l="0" t="0" r="r" b="b"/>
            <a:pathLst>
              <a:path w="2860" h="1084">
                <a:moveTo>
                  <a:pt x="2859" y="1083"/>
                </a:moveTo>
                <a:lnTo>
                  <a:pt x="0" y="0"/>
                </a:lnTo>
                <a:lnTo>
                  <a:pt x="25" y="0"/>
                </a:lnTo>
                <a:lnTo>
                  <a:pt x="2859" y="1073"/>
                </a:lnTo>
                <a:lnTo>
                  <a:pt x="2859" y="1083"/>
                </a:lnTo>
                <a:close/>
              </a:path>
            </a:pathLst>
          </a:custGeom>
          <a:solidFill>
            <a:srgbClr val="CBDBE0"/>
          </a:solidFill>
          <a:ln>
            <a:noFill/>
          </a:ln>
        </p:spPr>
      </p:sp>
      <p:sp>
        <p:nvSpPr>
          <p:cNvPr id="5050" name="Freeform 522"/>
          <p:cNvSpPr/>
          <p:nvPr/>
        </p:nvSpPr>
        <p:spPr>
          <a:xfrm>
            <a:off x="1052640" y="190440"/>
            <a:ext cx="1020600" cy="386640"/>
          </a:xfrm>
          <a:custGeom>
            <a:avLst/>
            <a:gdLst/>
            <a:ahLst/>
            <a:cxnLst/>
            <a:rect l="0" t="0" r="r" b="b"/>
            <a:pathLst>
              <a:path w="2835" h="1074">
                <a:moveTo>
                  <a:pt x="2834" y="1073"/>
                </a:moveTo>
                <a:lnTo>
                  <a:pt x="0" y="0"/>
                </a:lnTo>
                <a:lnTo>
                  <a:pt x="25" y="0"/>
                </a:lnTo>
                <a:lnTo>
                  <a:pt x="2834" y="1064"/>
                </a:lnTo>
                <a:lnTo>
                  <a:pt x="2834" y="1073"/>
                </a:lnTo>
                <a:close/>
              </a:path>
            </a:pathLst>
          </a:custGeom>
          <a:solidFill>
            <a:srgbClr val="CCDBE1"/>
          </a:solidFill>
          <a:ln>
            <a:noFill/>
          </a:ln>
        </p:spPr>
      </p:sp>
      <p:sp>
        <p:nvSpPr>
          <p:cNvPr id="5051" name="Freeform 523"/>
          <p:cNvSpPr/>
          <p:nvPr/>
        </p:nvSpPr>
        <p:spPr>
          <a:xfrm>
            <a:off x="1061640" y="190440"/>
            <a:ext cx="1011600" cy="383400"/>
          </a:xfrm>
          <a:custGeom>
            <a:avLst/>
            <a:gdLst/>
            <a:ahLst/>
            <a:cxnLst/>
            <a:rect l="0" t="0" r="r" b="b"/>
            <a:pathLst>
              <a:path w="2810" h="1065">
                <a:moveTo>
                  <a:pt x="2809" y="1064"/>
                </a:moveTo>
                <a:lnTo>
                  <a:pt x="0" y="0"/>
                </a:lnTo>
                <a:lnTo>
                  <a:pt x="25" y="0"/>
                </a:lnTo>
                <a:lnTo>
                  <a:pt x="2809" y="1054"/>
                </a:lnTo>
                <a:lnTo>
                  <a:pt x="2809" y="1064"/>
                </a:lnTo>
                <a:close/>
              </a:path>
            </a:pathLst>
          </a:custGeom>
          <a:solidFill>
            <a:srgbClr val="CDDCE1"/>
          </a:solidFill>
          <a:ln>
            <a:noFill/>
          </a:ln>
        </p:spPr>
      </p:sp>
      <p:sp>
        <p:nvSpPr>
          <p:cNvPr id="5052" name="Freeform 524"/>
          <p:cNvSpPr/>
          <p:nvPr/>
        </p:nvSpPr>
        <p:spPr>
          <a:xfrm>
            <a:off x="1070640" y="190440"/>
            <a:ext cx="1002600" cy="379800"/>
          </a:xfrm>
          <a:custGeom>
            <a:avLst/>
            <a:gdLst/>
            <a:ahLst/>
            <a:cxnLst/>
            <a:rect l="0" t="0" r="r" b="b"/>
            <a:pathLst>
              <a:path w="2785" h="1055">
                <a:moveTo>
                  <a:pt x="2784" y="1054"/>
                </a:moveTo>
                <a:lnTo>
                  <a:pt x="0" y="0"/>
                </a:lnTo>
                <a:lnTo>
                  <a:pt x="25" y="0"/>
                </a:lnTo>
                <a:lnTo>
                  <a:pt x="2784" y="1044"/>
                </a:lnTo>
                <a:lnTo>
                  <a:pt x="2784" y="1054"/>
                </a:lnTo>
                <a:close/>
              </a:path>
            </a:pathLst>
          </a:custGeom>
          <a:solidFill>
            <a:srgbClr val="CEDCE2"/>
          </a:solidFill>
          <a:ln>
            <a:noFill/>
          </a:ln>
        </p:spPr>
      </p:sp>
      <p:sp>
        <p:nvSpPr>
          <p:cNvPr id="5053" name="Freeform 525"/>
          <p:cNvSpPr/>
          <p:nvPr/>
        </p:nvSpPr>
        <p:spPr>
          <a:xfrm>
            <a:off x="1079640" y="190440"/>
            <a:ext cx="993600" cy="376560"/>
          </a:xfrm>
          <a:custGeom>
            <a:avLst/>
            <a:gdLst/>
            <a:ahLst/>
            <a:cxnLst/>
            <a:rect l="0" t="0" r="r" b="b"/>
            <a:pathLst>
              <a:path w="2760" h="1046">
                <a:moveTo>
                  <a:pt x="2759" y="1045"/>
                </a:moveTo>
                <a:lnTo>
                  <a:pt x="0" y="0"/>
                </a:lnTo>
                <a:lnTo>
                  <a:pt x="25" y="0"/>
                </a:lnTo>
                <a:lnTo>
                  <a:pt x="2759" y="1034"/>
                </a:lnTo>
                <a:lnTo>
                  <a:pt x="2759" y="1045"/>
                </a:lnTo>
                <a:close/>
              </a:path>
            </a:pathLst>
          </a:custGeom>
          <a:solidFill>
            <a:srgbClr val="CFDDE2"/>
          </a:solidFill>
          <a:ln>
            <a:noFill/>
          </a:ln>
        </p:spPr>
      </p:sp>
      <p:sp>
        <p:nvSpPr>
          <p:cNvPr id="5054" name="Freeform 526"/>
          <p:cNvSpPr/>
          <p:nvPr/>
        </p:nvSpPr>
        <p:spPr>
          <a:xfrm>
            <a:off x="1088640" y="190440"/>
            <a:ext cx="984600" cy="372960"/>
          </a:xfrm>
          <a:custGeom>
            <a:avLst/>
            <a:gdLst/>
            <a:ahLst/>
            <a:cxnLst/>
            <a:rect l="0" t="0" r="r" b="b"/>
            <a:pathLst>
              <a:path w="2735" h="1036">
                <a:moveTo>
                  <a:pt x="2734" y="1035"/>
                </a:moveTo>
                <a:lnTo>
                  <a:pt x="0" y="0"/>
                </a:lnTo>
                <a:lnTo>
                  <a:pt x="25" y="0"/>
                </a:lnTo>
                <a:lnTo>
                  <a:pt x="2734" y="1026"/>
                </a:lnTo>
                <a:lnTo>
                  <a:pt x="2734" y="1035"/>
                </a:lnTo>
                <a:close/>
              </a:path>
            </a:pathLst>
          </a:custGeom>
          <a:solidFill>
            <a:srgbClr val="D0DEE3"/>
          </a:solidFill>
          <a:ln>
            <a:noFill/>
          </a:ln>
        </p:spPr>
      </p:sp>
      <p:sp>
        <p:nvSpPr>
          <p:cNvPr id="5055" name="Freeform 527"/>
          <p:cNvSpPr/>
          <p:nvPr/>
        </p:nvSpPr>
        <p:spPr>
          <a:xfrm>
            <a:off x="1097640" y="190440"/>
            <a:ext cx="975600" cy="369720"/>
          </a:xfrm>
          <a:custGeom>
            <a:avLst/>
            <a:gdLst/>
            <a:ahLst/>
            <a:cxnLst/>
            <a:rect l="0" t="0" r="r" b="b"/>
            <a:pathLst>
              <a:path w="2710" h="1027">
                <a:moveTo>
                  <a:pt x="2709" y="1026"/>
                </a:moveTo>
                <a:lnTo>
                  <a:pt x="0" y="0"/>
                </a:lnTo>
                <a:lnTo>
                  <a:pt x="25" y="0"/>
                </a:lnTo>
                <a:lnTo>
                  <a:pt x="2709" y="1016"/>
                </a:lnTo>
                <a:lnTo>
                  <a:pt x="2709" y="1026"/>
                </a:lnTo>
                <a:close/>
              </a:path>
            </a:pathLst>
          </a:custGeom>
          <a:solidFill>
            <a:srgbClr val="D1DEE3"/>
          </a:solidFill>
          <a:ln>
            <a:noFill/>
          </a:ln>
        </p:spPr>
      </p:sp>
      <p:sp>
        <p:nvSpPr>
          <p:cNvPr id="5056" name="Freeform 528"/>
          <p:cNvSpPr/>
          <p:nvPr/>
        </p:nvSpPr>
        <p:spPr>
          <a:xfrm>
            <a:off x="1106640" y="190440"/>
            <a:ext cx="966600" cy="366120"/>
          </a:xfrm>
          <a:custGeom>
            <a:avLst/>
            <a:gdLst/>
            <a:ahLst/>
            <a:cxnLst/>
            <a:rect l="0" t="0" r="r" b="b"/>
            <a:pathLst>
              <a:path w="2685" h="1017">
                <a:moveTo>
                  <a:pt x="2684" y="1016"/>
                </a:moveTo>
                <a:lnTo>
                  <a:pt x="0" y="0"/>
                </a:lnTo>
                <a:lnTo>
                  <a:pt x="25" y="0"/>
                </a:lnTo>
                <a:lnTo>
                  <a:pt x="2684" y="1007"/>
                </a:lnTo>
                <a:lnTo>
                  <a:pt x="2684" y="1016"/>
                </a:lnTo>
                <a:close/>
              </a:path>
            </a:pathLst>
          </a:custGeom>
          <a:solidFill>
            <a:srgbClr val="D2DFE4"/>
          </a:solidFill>
          <a:ln>
            <a:noFill/>
          </a:ln>
        </p:spPr>
      </p:sp>
      <p:sp>
        <p:nvSpPr>
          <p:cNvPr id="5057" name="Freeform 529"/>
          <p:cNvSpPr/>
          <p:nvPr/>
        </p:nvSpPr>
        <p:spPr>
          <a:xfrm>
            <a:off x="1115640" y="190440"/>
            <a:ext cx="957600" cy="362880"/>
          </a:xfrm>
          <a:custGeom>
            <a:avLst/>
            <a:gdLst/>
            <a:ahLst/>
            <a:cxnLst/>
            <a:rect l="0" t="0" r="r" b="b"/>
            <a:pathLst>
              <a:path w="2660" h="1008">
                <a:moveTo>
                  <a:pt x="2659" y="1007"/>
                </a:moveTo>
                <a:lnTo>
                  <a:pt x="0" y="0"/>
                </a:lnTo>
                <a:lnTo>
                  <a:pt x="25" y="0"/>
                </a:lnTo>
                <a:lnTo>
                  <a:pt x="2659" y="997"/>
                </a:lnTo>
                <a:lnTo>
                  <a:pt x="2659" y="1007"/>
                </a:lnTo>
                <a:close/>
              </a:path>
            </a:pathLst>
          </a:custGeom>
          <a:solidFill>
            <a:srgbClr val="D3E0E4"/>
          </a:solidFill>
          <a:ln>
            <a:noFill/>
          </a:ln>
        </p:spPr>
      </p:sp>
      <p:sp>
        <p:nvSpPr>
          <p:cNvPr id="5058" name="Freeform 530"/>
          <p:cNvSpPr/>
          <p:nvPr/>
        </p:nvSpPr>
        <p:spPr>
          <a:xfrm>
            <a:off x="1124640" y="190440"/>
            <a:ext cx="948600" cy="359280"/>
          </a:xfrm>
          <a:custGeom>
            <a:avLst/>
            <a:gdLst/>
            <a:ahLst/>
            <a:cxnLst/>
            <a:rect l="0" t="0" r="r" b="b"/>
            <a:pathLst>
              <a:path w="2635" h="998">
                <a:moveTo>
                  <a:pt x="2634" y="997"/>
                </a:moveTo>
                <a:lnTo>
                  <a:pt x="0" y="0"/>
                </a:lnTo>
                <a:lnTo>
                  <a:pt x="25" y="0"/>
                </a:lnTo>
                <a:lnTo>
                  <a:pt x="2634" y="988"/>
                </a:lnTo>
                <a:lnTo>
                  <a:pt x="2634" y="997"/>
                </a:lnTo>
                <a:close/>
              </a:path>
            </a:pathLst>
          </a:custGeom>
          <a:solidFill>
            <a:srgbClr val="D4E0E5"/>
          </a:solidFill>
          <a:ln>
            <a:noFill/>
          </a:ln>
        </p:spPr>
      </p:sp>
      <p:sp>
        <p:nvSpPr>
          <p:cNvPr id="5059" name="Freeform 531"/>
          <p:cNvSpPr/>
          <p:nvPr/>
        </p:nvSpPr>
        <p:spPr>
          <a:xfrm>
            <a:off x="1133640" y="190440"/>
            <a:ext cx="939600" cy="356040"/>
          </a:xfrm>
          <a:custGeom>
            <a:avLst/>
            <a:gdLst/>
            <a:ahLst/>
            <a:cxnLst/>
            <a:rect l="0" t="0" r="r" b="b"/>
            <a:pathLst>
              <a:path w="2610" h="989">
                <a:moveTo>
                  <a:pt x="2609" y="988"/>
                </a:moveTo>
                <a:lnTo>
                  <a:pt x="0" y="0"/>
                </a:lnTo>
                <a:lnTo>
                  <a:pt x="26" y="0"/>
                </a:lnTo>
                <a:lnTo>
                  <a:pt x="2609" y="978"/>
                </a:lnTo>
                <a:lnTo>
                  <a:pt x="2609" y="988"/>
                </a:lnTo>
                <a:close/>
              </a:path>
            </a:pathLst>
          </a:custGeom>
          <a:solidFill>
            <a:srgbClr val="D5E1E5"/>
          </a:solidFill>
          <a:ln>
            <a:noFill/>
          </a:ln>
        </p:spPr>
      </p:sp>
      <p:sp>
        <p:nvSpPr>
          <p:cNvPr id="5060" name="Freeform 532"/>
          <p:cNvSpPr/>
          <p:nvPr/>
        </p:nvSpPr>
        <p:spPr>
          <a:xfrm>
            <a:off x="1143000" y="190440"/>
            <a:ext cx="930240" cy="352440"/>
          </a:xfrm>
          <a:custGeom>
            <a:avLst/>
            <a:gdLst/>
            <a:ahLst/>
            <a:cxnLst/>
            <a:rect l="0" t="0" r="r" b="b"/>
            <a:pathLst>
              <a:path w="2584" h="979">
                <a:moveTo>
                  <a:pt x="2583" y="978"/>
                </a:moveTo>
                <a:lnTo>
                  <a:pt x="0" y="0"/>
                </a:lnTo>
                <a:lnTo>
                  <a:pt x="25" y="0"/>
                </a:lnTo>
                <a:lnTo>
                  <a:pt x="2583" y="969"/>
                </a:lnTo>
                <a:lnTo>
                  <a:pt x="2583" y="978"/>
                </a:lnTo>
                <a:close/>
              </a:path>
            </a:pathLst>
          </a:custGeom>
          <a:solidFill>
            <a:srgbClr val="D5E1E6"/>
          </a:solidFill>
          <a:ln>
            <a:noFill/>
          </a:ln>
        </p:spPr>
      </p:sp>
      <p:sp>
        <p:nvSpPr>
          <p:cNvPr id="5061" name="Freeform 533"/>
          <p:cNvSpPr/>
          <p:nvPr/>
        </p:nvSpPr>
        <p:spPr>
          <a:xfrm>
            <a:off x="1152000" y="190440"/>
            <a:ext cx="921240" cy="349200"/>
          </a:xfrm>
          <a:custGeom>
            <a:avLst/>
            <a:gdLst/>
            <a:ahLst/>
            <a:cxnLst/>
            <a:rect l="0" t="0" r="r" b="b"/>
            <a:pathLst>
              <a:path w="2559" h="970">
                <a:moveTo>
                  <a:pt x="2558" y="969"/>
                </a:moveTo>
                <a:lnTo>
                  <a:pt x="0" y="0"/>
                </a:lnTo>
                <a:lnTo>
                  <a:pt x="25" y="0"/>
                </a:lnTo>
                <a:lnTo>
                  <a:pt x="2558" y="959"/>
                </a:lnTo>
                <a:lnTo>
                  <a:pt x="2558" y="969"/>
                </a:lnTo>
                <a:close/>
              </a:path>
            </a:pathLst>
          </a:custGeom>
          <a:solidFill>
            <a:srgbClr val="D6E2E6"/>
          </a:solidFill>
          <a:ln>
            <a:noFill/>
          </a:ln>
        </p:spPr>
      </p:sp>
      <p:sp>
        <p:nvSpPr>
          <p:cNvPr id="5062" name="Freeform 534"/>
          <p:cNvSpPr/>
          <p:nvPr/>
        </p:nvSpPr>
        <p:spPr>
          <a:xfrm>
            <a:off x="1161000" y="190440"/>
            <a:ext cx="912240" cy="345600"/>
          </a:xfrm>
          <a:custGeom>
            <a:avLst/>
            <a:gdLst/>
            <a:ahLst/>
            <a:cxnLst/>
            <a:rect l="0" t="0" r="r" b="b"/>
            <a:pathLst>
              <a:path w="2534" h="960">
                <a:moveTo>
                  <a:pt x="2533" y="959"/>
                </a:moveTo>
                <a:lnTo>
                  <a:pt x="0" y="0"/>
                </a:lnTo>
                <a:lnTo>
                  <a:pt x="25" y="0"/>
                </a:lnTo>
                <a:lnTo>
                  <a:pt x="2533" y="950"/>
                </a:lnTo>
                <a:lnTo>
                  <a:pt x="2533" y="959"/>
                </a:lnTo>
                <a:close/>
              </a:path>
            </a:pathLst>
          </a:custGeom>
          <a:solidFill>
            <a:srgbClr val="D7E2E7"/>
          </a:solidFill>
          <a:ln>
            <a:noFill/>
          </a:ln>
        </p:spPr>
      </p:sp>
      <p:sp>
        <p:nvSpPr>
          <p:cNvPr id="5063" name="Freeform 535"/>
          <p:cNvSpPr/>
          <p:nvPr/>
        </p:nvSpPr>
        <p:spPr>
          <a:xfrm>
            <a:off x="1170000" y="190440"/>
            <a:ext cx="903240" cy="342360"/>
          </a:xfrm>
          <a:custGeom>
            <a:avLst/>
            <a:gdLst/>
            <a:ahLst/>
            <a:cxnLst/>
            <a:rect l="0" t="0" r="r" b="b"/>
            <a:pathLst>
              <a:path w="2509" h="951">
                <a:moveTo>
                  <a:pt x="2508" y="950"/>
                </a:moveTo>
                <a:lnTo>
                  <a:pt x="0" y="0"/>
                </a:lnTo>
                <a:lnTo>
                  <a:pt x="25" y="0"/>
                </a:lnTo>
                <a:lnTo>
                  <a:pt x="2508" y="940"/>
                </a:lnTo>
                <a:lnTo>
                  <a:pt x="2508" y="950"/>
                </a:lnTo>
                <a:close/>
              </a:path>
            </a:pathLst>
          </a:custGeom>
          <a:solidFill>
            <a:srgbClr val="D8E3E7"/>
          </a:solidFill>
          <a:ln>
            <a:noFill/>
          </a:ln>
        </p:spPr>
      </p:sp>
      <p:sp>
        <p:nvSpPr>
          <p:cNvPr id="5064" name="Freeform 536"/>
          <p:cNvSpPr/>
          <p:nvPr/>
        </p:nvSpPr>
        <p:spPr>
          <a:xfrm>
            <a:off x="1179000" y="190440"/>
            <a:ext cx="894240" cy="338760"/>
          </a:xfrm>
          <a:custGeom>
            <a:avLst/>
            <a:gdLst/>
            <a:ahLst/>
            <a:cxnLst/>
            <a:rect l="0" t="0" r="r" b="b"/>
            <a:pathLst>
              <a:path w="2484" h="941">
                <a:moveTo>
                  <a:pt x="2483" y="940"/>
                </a:moveTo>
                <a:lnTo>
                  <a:pt x="0" y="0"/>
                </a:lnTo>
                <a:lnTo>
                  <a:pt x="25" y="0"/>
                </a:lnTo>
                <a:lnTo>
                  <a:pt x="2483" y="931"/>
                </a:lnTo>
                <a:lnTo>
                  <a:pt x="2483" y="940"/>
                </a:lnTo>
                <a:close/>
              </a:path>
            </a:pathLst>
          </a:custGeom>
          <a:solidFill>
            <a:srgbClr val="D9E3E8"/>
          </a:solidFill>
          <a:ln>
            <a:noFill/>
          </a:ln>
        </p:spPr>
      </p:sp>
      <p:sp>
        <p:nvSpPr>
          <p:cNvPr id="5065" name="Freeform 537"/>
          <p:cNvSpPr/>
          <p:nvPr/>
        </p:nvSpPr>
        <p:spPr>
          <a:xfrm>
            <a:off x="1188000" y="190440"/>
            <a:ext cx="885240" cy="335520"/>
          </a:xfrm>
          <a:custGeom>
            <a:avLst/>
            <a:gdLst/>
            <a:ahLst/>
            <a:cxnLst/>
            <a:rect l="0" t="0" r="r" b="b"/>
            <a:pathLst>
              <a:path w="2459" h="932">
                <a:moveTo>
                  <a:pt x="2458" y="931"/>
                </a:moveTo>
                <a:lnTo>
                  <a:pt x="0" y="0"/>
                </a:lnTo>
                <a:lnTo>
                  <a:pt x="25" y="0"/>
                </a:lnTo>
                <a:lnTo>
                  <a:pt x="2458" y="921"/>
                </a:lnTo>
                <a:lnTo>
                  <a:pt x="2458" y="931"/>
                </a:lnTo>
                <a:close/>
              </a:path>
            </a:pathLst>
          </a:custGeom>
          <a:solidFill>
            <a:srgbClr val="DAE4E8"/>
          </a:solidFill>
          <a:ln>
            <a:noFill/>
          </a:ln>
        </p:spPr>
      </p:sp>
      <p:sp>
        <p:nvSpPr>
          <p:cNvPr id="5066" name="Freeform 538"/>
          <p:cNvSpPr/>
          <p:nvPr/>
        </p:nvSpPr>
        <p:spPr>
          <a:xfrm>
            <a:off x="1197000" y="190440"/>
            <a:ext cx="876240" cy="331920"/>
          </a:xfrm>
          <a:custGeom>
            <a:avLst/>
            <a:gdLst/>
            <a:ahLst/>
            <a:cxnLst/>
            <a:rect l="0" t="0" r="r" b="b"/>
            <a:pathLst>
              <a:path w="2434" h="922">
                <a:moveTo>
                  <a:pt x="2433" y="921"/>
                </a:moveTo>
                <a:lnTo>
                  <a:pt x="0" y="0"/>
                </a:lnTo>
                <a:lnTo>
                  <a:pt x="25" y="0"/>
                </a:lnTo>
                <a:lnTo>
                  <a:pt x="2433" y="912"/>
                </a:lnTo>
                <a:lnTo>
                  <a:pt x="2433" y="921"/>
                </a:lnTo>
                <a:close/>
              </a:path>
            </a:pathLst>
          </a:custGeom>
          <a:solidFill>
            <a:srgbClr val="DAE5E9"/>
          </a:solidFill>
          <a:ln>
            <a:noFill/>
          </a:ln>
        </p:spPr>
      </p:sp>
      <p:sp>
        <p:nvSpPr>
          <p:cNvPr id="5067" name="Freeform 539"/>
          <p:cNvSpPr/>
          <p:nvPr/>
        </p:nvSpPr>
        <p:spPr>
          <a:xfrm>
            <a:off x="1206000" y="190440"/>
            <a:ext cx="867240" cy="328680"/>
          </a:xfrm>
          <a:custGeom>
            <a:avLst/>
            <a:gdLst/>
            <a:ahLst/>
            <a:cxnLst/>
            <a:rect l="0" t="0" r="r" b="b"/>
            <a:pathLst>
              <a:path w="2409" h="913">
                <a:moveTo>
                  <a:pt x="2408" y="912"/>
                </a:moveTo>
                <a:lnTo>
                  <a:pt x="0" y="0"/>
                </a:lnTo>
                <a:lnTo>
                  <a:pt x="25" y="0"/>
                </a:lnTo>
                <a:lnTo>
                  <a:pt x="2408" y="902"/>
                </a:lnTo>
                <a:lnTo>
                  <a:pt x="2408" y="912"/>
                </a:lnTo>
                <a:close/>
              </a:path>
            </a:pathLst>
          </a:custGeom>
          <a:solidFill>
            <a:srgbClr val="DBE5E9"/>
          </a:solidFill>
          <a:ln>
            <a:noFill/>
          </a:ln>
        </p:spPr>
      </p:sp>
      <p:sp>
        <p:nvSpPr>
          <p:cNvPr id="5068" name="Freeform 540"/>
          <p:cNvSpPr/>
          <p:nvPr/>
        </p:nvSpPr>
        <p:spPr>
          <a:xfrm>
            <a:off x="1215000" y="190440"/>
            <a:ext cx="858240" cy="325080"/>
          </a:xfrm>
          <a:custGeom>
            <a:avLst/>
            <a:gdLst/>
            <a:ahLst/>
            <a:cxnLst/>
            <a:rect l="0" t="0" r="r" b="b"/>
            <a:pathLst>
              <a:path w="2384" h="903">
                <a:moveTo>
                  <a:pt x="2383" y="902"/>
                </a:moveTo>
                <a:lnTo>
                  <a:pt x="0" y="0"/>
                </a:lnTo>
                <a:lnTo>
                  <a:pt x="25" y="0"/>
                </a:lnTo>
                <a:lnTo>
                  <a:pt x="2383" y="893"/>
                </a:lnTo>
                <a:lnTo>
                  <a:pt x="2383" y="902"/>
                </a:lnTo>
                <a:close/>
              </a:path>
            </a:pathLst>
          </a:custGeom>
          <a:solidFill>
            <a:srgbClr val="DCE6EA"/>
          </a:solidFill>
          <a:ln>
            <a:noFill/>
          </a:ln>
        </p:spPr>
      </p:sp>
      <p:sp>
        <p:nvSpPr>
          <p:cNvPr id="5069" name="Freeform 541"/>
          <p:cNvSpPr/>
          <p:nvPr/>
        </p:nvSpPr>
        <p:spPr>
          <a:xfrm>
            <a:off x="1224000" y="190440"/>
            <a:ext cx="849240" cy="321840"/>
          </a:xfrm>
          <a:custGeom>
            <a:avLst/>
            <a:gdLst/>
            <a:ahLst/>
            <a:cxnLst/>
            <a:rect l="0" t="0" r="r" b="b"/>
            <a:pathLst>
              <a:path w="2359" h="894">
                <a:moveTo>
                  <a:pt x="2358" y="893"/>
                </a:moveTo>
                <a:lnTo>
                  <a:pt x="0" y="0"/>
                </a:lnTo>
                <a:lnTo>
                  <a:pt x="25" y="0"/>
                </a:lnTo>
                <a:lnTo>
                  <a:pt x="2358" y="883"/>
                </a:lnTo>
                <a:lnTo>
                  <a:pt x="2358" y="893"/>
                </a:lnTo>
                <a:close/>
              </a:path>
            </a:pathLst>
          </a:custGeom>
          <a:solidFill>
            <a:srgbClr val="DDE6EA"/>
          </a:solidFill>
          <a:ln>
            <a:noFill/>
          </a:ln>
        </p:spPr>
      </p:sp>
      <p:sp>
        <p:nvSpPr>
          <p:cNvPr id="5070" name="Freeform 542"/>
          <p:cNvSpPr/>
          <p:nvPr/>
        </p:nvSpPr>
        <p:spPr>
          <a:xfrm>
            <a:off x="1233000" y="190440"/>
            <a:ext cx="840240" cy="318240"/>
          </a:xfrm>
          <a:custGeom>
            <a:avLst/>
            <a:gdLst/>
            <a:ahLst/>
            <a:cxnLst/>
            <a:rect l="0" t="0" r="r" b="b"/>
            <a:pathLst>
              <a:path w="2334" h="884">
                <a:moveTo>
                  <a:pt x="2333" y="883"/>
                </a:moveTo>
                <a:lnTo>
                  <a:pt x="0" y="0"/>
                </a:lnTo>
                <a:lnTo>
                  <a:pt x="25" y="0"/>
                </a:lnTo>
                <a:lnTo>
                  <a:pt x="2333" y="874"/>
                </a:lnTo>
                <a:lnTo>
                  <a:pt x="2333" y="883"/>
                </a:lnTo>
                <a:close/>
              </a:path>
            </a:pathLst>
          </a:custGeom>
          <a:solidFill>
            <a:srgbClr val="DDE7EA"/>
          </a:solidFill>
          <a:ln>
            <a:noFill/>
          </a:ln>
        </p:spPr>
      </p:sp>
      <p:sp>
        <p:nvSpPr>
          <p:cNvPr id="5071" name="Freeform 543"/>
          <p:cNvSpPr/>
          <p:nvPr/>
        </p:nvSpPr>
        <p:spPr>
          <a:xfrm>
            <a:off x="1242000" y="190440"/>
            <a:ext cx="831240" cy="315000"/>
          </a:xfrm>
          <a:custGeom>
            <a:avLst/>
            <a:gdLst/>
            <a:ahLst/>
            <a:cxnLst/>
            <a:rect l="0" t="0" r="r" b="b"/>
            <a:pathLst>
              <a:path w="2309" h="875">
                <a:moveTo>
                  <a:pt x="2308" y="874"/>
                </a:moveTo>
                <a:lnTo>
                  <a:pt x="0" y="0"/>
                </a:lnTo>
                <a:lnTo>
                  <a:pt x="26" y="0"/>
                </a:lnTo>
                <a:lnTo>
                  <a:pt x="2308" y="864"/>
                </a:lnTo>
                <a:lnTo>
                  <a:pt x="2308" y="874"/>
                </a:lnTo>
                <a:close/>
              </a:path>
            </a:pathLst>
          </a:custGeom>
          <a:solidFill>
            <a:srgbClr val="DEE7EB"/>
          </a:solidFill>
          <a:ln>
            <a:noFill/>
          </a:ln>
        </p:spPr>
      </p:sp>
      <p:sp>
        <p:nvSpPr>
          <p:cNvPr id="5072" name="Freeform 544"/>
          <p:cNvSpPr/>
          <p:nvPr/>
        </p:nvSpPr>
        <p:spPr>
          <a:xfrm>
            <a:off x="1251000" y="190440"/>
            <a:ext cx="822240" cy="311400"/>
          </a:xfrm>
          <a:custGeom>
            <a:avLst/>
            <a:gdLst/>
            <a:ahLst/>
            <a:cxnLst/>
            <a:rect l="0" t="0" r="r" b="b"/>
            <a:pathLst>
              <a:path w="2284" h="865">
                <a:moveTo>
                  <a:pt x="2283" y="864"/>
                </a:moveTo>
                <a:lnTo>
                  <a:pt x="0" y="0"/>
                </a:lnTo>
                <a:lnTo>
                  <a:pt x="25" y="0"/>
                </a:lnTo>
                <a:lnTo>
                  <a:pt x="2283" y="855"/>
                </a:lnTo>
                <a:lnTo>
                  <a:pt x="2283" y="864"/>
                </a:lnTo>
                <a:close/>
              </a:path>
            </a:pathLst>
          </a:custGeom>
          <a:solidFill>
            <a:srgbClr val="DFE8EB"/>
          </a:solidFill>
          <a:ln>
            <a:noFill/>
          </a:ln>
        </p:spPr>
      </p:sp>
      <p:sp>
        <p:nvSpPr>
          <p:cNvPr id="5073" name="Freeform 545"/>
          <p:cNvSpPr/>
          <p:nvPr/>
        </p:nvSpPr>
        <p:spPr>
          <a:xfrm>
            <a:off x="1260000" y="190440"/>
            <a:ext cx="813240" cy="308160"/>
          </a:xfrm>
          <a:custGeom>
            <a:avLst/>
            <a:gdLst/>
            <a:ahLst/>
            <a:cxnLst/>
            <a:rect l="0" t="0" r="r" b="b"/>
            <a:pathLst>
              <a:path w="2259" h="856">
                <a:moveTo>
                  <a:pt x="2258" y="855"/>
                </a:moveTo>
                <a:lnTo>
                  <a:pt x="0" y="0"/>
                </a:lnTo>
                <a:lnTo>
                  <a:pt x="26" y="0"/>
                </a:lnTo>
                <a:lnTo>
                  <a:pt x="2258" y="845"/>
                </a:lnTo>
                <a:lnTo>
                  <a:pt x="2258" y="855"/>
                </a:lnTo>
                <a:close/>
              </a:path>
            </a:pathLst>
          </a:custGeom>
          <a:solidFill>
            <a:srgbClr val="E0E8EC"/>
          </a:solidFill>
          <a:ln>
            <a:noFill/>
          </a:ln>
        </p:spPr>
      </p:sp>
      <p:sp>
        <p:nvSpPr>
          <p:cNvPr id="5074" name="Freeform 546"/>
          <p:cNvSpPr/>
          <p:nvPr/>
        </p:nvSpPr>
        <p:spPr>
          <a:xfrm>
            <a:off x="1269360" y="190440"/>
            <a:ext cx="803880" cy="304560"/>
          </a:xfrm>
          <a:custGeom>
            <a:avLst/>
            <a:gdLst/>
            <a:ahLst/>
            <a:cxnLst/>
            <a:rect l="0" t="0" r="r" b="b"/>
            <a:pathLst>
              <a:path w="2233" h="846">
                <a:moveTo>
                  <a:pt x="2232" y="845"/>
                </a:moveTo>
                <a:lnTo>
                  <a:pt x="0" y="0"/>
                </a:lnTo>
                <a:lnTo>
                  <a:pt x="25" y="0"/>
                </a:lnTo>
                <a:lnTo>
                  <a:pt x="2232" y="836"/>
                </a:lnTo>
                <a:lnTo>
                  <a:pt x="2232" y="845"/>
                </a:lnTo>
                <a:close/>
              </a:path>
            </a:pathLst>
          </a:custGeom>
          <a:solidFill>
            <a:srgbClr val="E0E9EC"/>
          </a:solidFill>
          <a:ln>
            <a:noFill/>
          </a:ln>
        </p:spPr>
      </p:sp>
      <p:sp>
        <p:nvSpPr>
          <p:cNvPr id="5075" name="Freeform 547"/>
          <p:cNvSpPr/>
          <p:nvPr/>
        </p:nvSpPr>
        <p:spPr>
          <a:xfrm>
            <a:off x="1278360" y="190440"/>
            <a:ext cx="794880" cy="301320"/>
          </a:xfrm>
          <a:custGeom>
            <a:avLst/>
            <a:gdLst/>
            <a:ahLst/>
            <a:cxnLst/>
            <a:rect l="0" t="0" r="r" b="b"/>
            <a:pathLst>
              <a:path w="2208" h="837">
                <a:moveTo>
                  <a:pt x="2207" y="836"/>
                </a:moveTo>
                <a:lnTo>
                  <a:pt x="0" y="0"/>
                </a:lnTo>
                <a:lnTo>
                  <a:pt x="25" y="0"/>
                </a:lnTo>
                <a:lnTo>
                  <a:pt x="2207" y="826"/>
                </a:lnTo>
                <a:lnTo>
                  <a:pt x="2207" y="836"/>
                </a:lnTo>
                <a:close/>
              </a:path>
            </a:pathLst>
          </a:custGeom>
          <a:solidFill>
            <a:srgbClr val="E1E9ED"/>
          </a:solidFill>
          <a:ln>
            <a:noFill/>
          </a:ln>
        </p:spPr>
      </p:sp>
      <p:sp>
        <p:nvSpPr>
          <p:cNvPr id="5076" name="Freeform 548"/>
          <p:cNvSpPr/>
          <p:nvPr/>
        </p:nvSpPr>
        <p:spPr>
          <a:xfrm>
            <a:off x="1287360" y="190440"/>
            <a:ext cx="785880" cy="297720"/>
          </a:xfrm>
          <a:custGeom>
            <a:avLst/>
            <a:gdLst/>
            <a:ahLst/>
            <a:cxnLst/>
            <a:rect l="0" t="0" r="r" b="b"/>
            <a:pathLst>
              <a:path w="2183" h="827">
                <a:moveTo>
                  <a:pt x="2182" y="826"/>
                </a:moveTo>
                <a:lnTo>
                  <a:pt x="0" y="0"/>
                </a:lnTo>
                <a:lnTo>
                  <a:pt x="25" y="0"/>
                </a:lnTo>
                <a:lnTo>
                  <a:pt x="2182" y="817"/>
                </a:lnTo>
                <a:lnTo>
                  <a:pt x="2182" y="826"/>
                </a:lnTo>
                <a:close/>
              </a:path>
            </a:pathLst>
          </a:custGeom>
          <a:solidFill>
            <a:srgbClr val="E1EAED"/>
          </a:solidFill>
          <a:ln>
            <a:noFill/>
          </a:ln>
        </p:spPr>
      </p:sp>
      <p:sp>
        <p:nvSpPr>
          <p:cNvPr id="5077" name="Freeform 549"/>
          <p:cNvSpPr/>
          <p:nvPr/>
        </p:nvSpPr>
        <p:spPr>
          <a:xfrm>
            <a:off x="1296360" y="190440"/>
            <a:ext cx="776880" cy="294480"/>
          </a:xfrm>
          <a:custGeom>
            <a:avLst/>
            <a:gdLst/>
            <a:ahLst/>
            <a:cxnLst/>
            <a:rect l="0" t="0" r="r" b="b"/>
            <a:pathLst>
              <a:path w="2158" h="818">
                <a:moveTo>
                  <a:pt x="2157" y="817"/>
                </a:moveTo>
                <a:lnTo>
                  <a:pt x="0" y="0"/>
                </a:lnTo>
                <a:lnTo>
                  <a:pt x="25" y="0"/>
                </a:lnTo>
                <a:lnTo>
                  <a:pt x="2157" y="807"/>
                </a:lnTo>
                <a:lnTo>
                  <a:pt x="2157" y="817"/>
                </a:lnTo>
                <a:close/>
              </a:path>
            </a:pathLst>
          </a:custGeom>
          <a:solidFill>
            <a:srgbClr val="E2EAED"/>
          </a:solidFill>
          <a:ln>
            <a:noFill/>
          </a:ln>
        </p:spPr>
      </p:sp>
      <p:sp>
        <p:nvSpPr>
          <p:cNvPr id="5078" name="Freeform 550"/>
          <p:cNvSpPr/>
          <p:nvPr/>
        </p:nvSpPr>
        <p:spPr>
          <a:xfrm>
            <a:off x="1305360" y="190440"/>
            <a:ext cx="767880" cy="290880"/>
          </a:xfrm>
          <a:custGeom>
            <a:avLst/>
            <a:gdLst/>
            <a:ahLst/>
            <a:cxnLst/>
            <a:rect l="0" t="0" r="r" b="b"/>
            <a:pathLst>
              <a:path w="2133" h="808">
                <a:moveTo>
                  <a:pt x="2132" y="807"/>
                </a:moveTo>
                <a:lnTo>
                  <a:pt x="0" y="0"/>
                </a:lnTo>
                <a:lnTo>
                  <a:pt x="25" y="0"/>
                </a:lnTo>
                <a:lnTo>
                  <a:pt x="2132" y="798"/>
                </a:lnTo>
                <a:lnTo>
                  <a:pt x="2132" y="807"/>
                </a:lnTo>
                <a:close/>
              </a:path>
            </a:pathLst>
          </a:custGeom>
          <a:solidFill>
            <a:srgbClr val="E3EBEE"/>
          </a:solidFill>
          <a:ln>
            <a:noFill/>
          </a:ln>
        </p:spPr>
      </p:sp>
      <p:sp>
        <p:nvSpPr>
          <p:cNvPr id="5079" name="Freeform 551"/>
          <p:cNvSpPr/>
          <p:nvPr/>
        </p:nvSpPr>
        <p:spPr>
          <a:xfrm>
            <a:off x="1314360" y="190440"/>
            <a:ext cx="758880" cy="287640"/>
          </a:xfrm>
          <a:custGeom>
            <a:avLst/>
            <a:gdLst/>
            <a:ahLst/>
            <a:cxnLst/>
            <a:rect l="0" t="0" r="r" b="b"/>
            <a:pathLst>
              <a:path w="2108" h="799">
                <a:moveTo>
                  <a:pt x="2107" y="798"/>
                </a:moveTo>
                <a:lnTo>
                  <a:pt x="0" y="0"/>
                </a:lnTo>
                <a:lnTo>
                  <a:pt x="25" y="0"/>
                </a:lnTo>
                <a:lnTo>
                  <a:pt x="2107" y="788"/>
                </a:lnTo>
                <a:lnTo>
                  <a:pt x="2107" y="798"/>
                </a:lnTo>
                <a:close/>
              </a:path>
            </a:pathLst>
          </a:custGeom>
          <a:solidFill>
            <a:srgbClr val="E4EBEE"/>
          </a:solidFill>
          <a:ln>
            <a:noFill/>
          </a:ln>
        </p:spPr>
      </p:sp>
      <p:sp>
        <p:nvSpPr>
          <p:cNvPr id="5080" name="Freeform 552"/>
          <p:cNvSpPr/>
          <p:nvPr/>
        </p:nvSpPr>
        <p:spPr>
          <a:xfrm>
            <a:off x="1323360" y="190440"/>
            <a:ext cx="749880" cy="284040"/>
          </a:xfrm>
          <a:custGeom>
            <a:avLst/>
            <a:gdLst/>
            <a:ahLst/>
            <a:cxnLst/>
            <a:rect l="0" t="0" r="r" b="b"/>
            <a:pathLst>
              <a:path w="2083" h="789">
                <a:moveTo>
                  <a:pt x="2082" y="788"/>
                </a:moveTo>
                <a:lnTo>
                  <a:pt x="0" y="0"/>
                </a:lnTo>
                <a:lnTo>
                  <a:pt x="25" y="0"/>
                </a:lnTo>
                <a:lnTo>
                  <a:pt x="2082" y="779"/>
                </a:lnTo>
                <a:lnTo>
                  <a:pt x="2082" y="788"/>
                </a:lnTo>
                <a:close/>
              </a:path>
            </a:pathLst>
          </a:custGeom>
          <a:solidFill>
            <a:srgbClr val="E4ECEE"/>
          </a:solidFill>
          <a:ln>
            <a:noFill/>
          </a:ln>
        </p:spPr>
      </p:sp>
      <p:sp>
        <p:nvSpPr>
          <p:cNvPr id="5081" name="Freeform 553"/>
          <p:cNvSpPr/>
          <p:nvPr/>
        </p:nvSpPr>
        <p:spPr>
          <a:xfrm>
            <a:off x="1332360" y="190440"/>
            <a:ext cx="740880" cy="280800"/>
          </a:xfrm>
          <a:custGeom>
            <a:avLst/>
            <a:gdLst/>
            <a:ahLst/>
            <a:cxnLst/>
            <a:rect l="0" t="0" r="r" b="b"/>
            <a:pathLst>
              <a:path w="2058" h="780">
                <a:moveTo>
                  <a:pt x="2057" y="779"/>
                </a:moveTo>
                <a:lnTo>
                  <a:pt x="0" y="0"/>
                </a:lnTo>
                <a:lnTo>
                  <a:pt x="50" y="0"/>
                </a:lnTo>
                <a:lnTo>
                  <a:pt x="2057" y="760"/>
                </a:lnTo>
                <a:lnTo>
                  <a:pt x="2057" y="779"/>
                </a:lnTo>
                <a:close/>
              </a:path>
            </a:pathLst>
          </a:custGeom>
          <a:solidFill>
            <a:srgbClr val="E5ECEF"/>
          </a:solidFill>
          <a:ln>
            <a:noFill/>
          </a:ln>
        </p:spPr>
      </p:sp>
      <p:sp>
        <p:nvSpPr>
          <p:cNvPr id="5082" name="Freeform 554"/>
          <p:cNvSpPr/>
          <p:nvPr/>
        </p:nvSpPr>
        <p:spPr>
          <a:xfrm>
            <a:off x="1350360" y="190440"/>
            <a:ext cx="722880" cy="273960"/>
          </a:xfrm>
          <a:custGeom>
            <a:avLst/>
            <a:gdLst/>
            <a:ahLst/>
            <a:cxnLst/>
            <a:rect l="0" t="0" r="r" b="b"/>
            <a:pathLst>
              <a:path w="2008" h="761">
                <a:moveTo>
                  <a:pt x="2007" y="760"/>
                </a:moveTo>
                <a:lnTo>
                  <a:pt x="0" y="0"/>
                </a:lnTo>
                <a:lnTo>
                  <a:pt x="25" y="0"/>
                </a:lnTo>
                <a:lnTo>
                  <a:pt x="2007" y="750"/>
                </a:lnTo>
                <a:lnTo>
                  <a:pt x="2007" y="760"/>
                </a:lnTo>
                <a:close/>
              </a:path>
            </a:pathLst>
          </a:custGeom>
          <a:solidFill>
            <a:srgbClr val="E6EDF0"/>
          </a:solidFill>
          <a:ln>
            <a:noFill/>
          </a:ln>
        </p:spPr>
      </p:sp>
      <p:sp>
        <p:nvSpPr>
          <p:cNvPr id="5083" name="Freeform 555"/>
          <p:cNvSpPr/>
          <p:nvPr/>
        </p:nvSpPr>
        <p:spPr>
          <a:xfrm>
            <a:off x="1359360" y="190440"/>
            <a:ext cx="713880" cy="270360"/>
          </a:xfrm>
          <a:custGeom>
            <a:avLst/>
            <a:gdLst/>
            <a:ahLst/>
            <a:cxnLst/>
            <a:rect l="0" t="0" r="r" b="b"/>
            <a:pathLst>
              <a:path w="1983" h="751">
                <a:moveTo>
                  <a:pt x="1982" y="750"/>
                </a:moveTo>
                <a:lnTo>
                  <a:pt x="0" y="0"/>
                </a:lnTo>
                <a:lnTo>
                  <a:pt x="25" y="0"/>
                </a:lnTo>
                <a:lnTo>
                  <a:pt x="1982" y="741"/>
                </a:lnTo>
                <a:lnTo>
                  <a:pt x="1982" y="750"/>
                </a:lnTo>
                <a:close/>
              </a:path>
            </a:pathLst>
          </a:custGeom>
          <a:solidFill>
            <a:srgbClr val="E7EDF0"/>
          </a:solidFill>
          <a:ln>
            <a:noFill/>
          </a:ln>
        </p:spPr>
      </p:sp>
      <p:sp>
        <p:nvSpPr>
          <p:cNvPr id="5084" name="Freeform 556"/>
          <p:cNvSpPr/>
          <p:nvPr/>
        </p:nvSpPr>
        <p:spPr>
          <a:xfrm>
            <a:off x="1368360" y="190440"/>
            <a:ext cx="704880" cy="267120"/>
          </a:xfrm>
          <a:custGeom>
            <a:avLst/>
            <a:gdLst/>
            <a:ahLst/>
            <a:cxnLst/>
            <a:rect l="0" t="0" r="r" b="b"/>
            <a:pathLst>
              <a:path w="1958" h="742">
                <a:moveTo>
                  <a:pt x="1957" y="741"/>
                </a:moveTo>
                <a:lnTo>
                  <a:pt x="0" y="0"/>
                </a:lnTo>
                <a:lnTo>
                  <a:pt x="25" y="0"/>
                </a:lnTo>
                <a:lnTo>
                  <a:pt x="1957" y="731"/>
                </a:lnTo>
                <a:lnTo>
                  <a:pt x="1957" y="741"/>
                </a:lnTo>
                <a:close/>
              </a:path>
            </a:pathLst>
          </a:custGeom>
          <a:solidFill>
            <a:srgbClr val="E8EEF0"/>
          </a:solidFill>
          <a:ln>
            <a:noFill/>
          </a:ln>
        </p:spPr>
      </p:sp>
      <p:sp>
        <p:nvSpPr>
          <p:cNvPr id="5085" name="Freeform 557"/>
          <p:cNvSpPr/>
          <p:nvPr/>
        </p:nvSpPr>
        <p:spPr>
          <a:xfrm>
            <a:off x="1377360" y="190440"/>
            <a:ext cx="695880" cy="263520"/>
          </a:xfrm>
          <a:custGeom>
            <a:avLst/>
            <a:gdLst/>
            <a:ahLst/>
            <a:cxnLst/>
            <a:rect l="0" t="0" r="r" b="b"/>
            <a:pathLst>
              <a:path w="1933" h="732">
                <a:moveTo>
                  <a:pt x="1932" y="731"/>
                </a:moveTo>
                <a:lnTo>
                  <a:pt x="0" y="0"/>
                </a:lnTo>
                <a:lnTo>
                  <a:pt x="25" y="0"/>
                </a:lnTo>
                <a:lnTo>
                  <a:pt x="1932" y="722"/>
                </a:lnTo>
                <a:lnTo>
                  <a:pt x="1932" y="731"/>
                </a:lnTo>
                <a:close/>
              </a:path>
            </a:pathLst>
          </a:custGeom>
          <a:solidFill>
            <a:srgbClr val="E8EEF1"/>
          </a:solidFill>
          <a:ln>
            <a:noFill/>
          </a:ln>
        </p:spPr>
      </p:sp>
      <p:sp>
        <p:nvSpPr>
          <p:cNvPr id="5086" name="Freeform 558"/>
          <p:cNvSpPr/>
          <p:nvPr/>
        </p:nvSpPr>
        <p:spPr>
          <a:xfrm>
            <a:off x="1386360" y="190440"/>
            <a:ext cx="686880" cy="260280"/>
          </a:xfrm>
          <a:custGeom>
            <a:avLst/>
            <a:gdLst/>
            <a:ahLst/>
            <a:cxnLst/>
            <a:rect l="0" t="0" r="r" b="b"/>
            <a:pathLst>
              <a:path w="1908" h="723">
                <a:moveTo>
                  <a:pt x="1907" y="722"/>
                </a:moveTo>
                <a:lnTo>
                  <a:pt x="0" y="0"/>
                </a:lnTo>
                <a:lnTo>
                  <a:pt x="51" y="0"/>
                </a:lnTo>
                <a:lnTo>
                  <a:pt x="1907" y="703"/>
                </a:lnTo>
                <a:lnTo>
                  <a:pt x="1907" y="722"/>
                </a:lnTo>
                <a:close/>
              </a:path>
            </a:pathLst>
          </a:custGeom>
          <a:solidFill>
            <a:srgbClr val="E9EFF1"/>
          </a:solidFill>
          <a:ln>
            <a:noFill/>
          </a:ln>
        </p:spPr>
      </p:sp>
      <p:sp>
        <p:nvSpPr>
          <p:cNvPr id="5087" name="Freeform 559"/>
          <p:cNvSpPr/>
          <p:nvPr/>
        </p:nvSpPr>
        <p:spPr>
          <a:xfrm>
            <a:off x="1404720" y="190440"/>
            <a:ext cx="668520" cy="253440"/>
          </a:xfrm>
          <a:custGeom>
            <a:avLst/>
            <a:gdLst/>
            <a:ahLst/>
            <a:cxnLst/>
            <a:rect l="0" t="0" r="r" b="b"/>
            <a:pathLst>
              <a:path w="1857" h="704">
                <a:moveTo>
                  <a:pt x="1856" y="703"/>
                </a:moveTo>
                <a:lnTo>
                  <a:pt x="0" y="0"/>
                </a:lnTo>
                <a:lnTo>
                  <a:pt x="25" y="0"/>
                </a:lnTo>
                <a:lnTo>
                  <a:pt x="1856" y="694"/>
                </a:lnTo>
                <a:lnTo>
                  <a:pt x="1856" y="703"/>
                </a:lnTo>
                <a:close/>
              </a:path>
            </a:pathLst>
          </a:custGeom>
          <a:solidFill>
            <a:srgbClr val="EAEFF2"/>
          </a:solidFill>
          <a:ln>
            <a:noFill/>
          </a:ln>
        </p:spPr>
      </p:sp>
      <p:sp>
        <p:nvSpPr>
          <p:cNvPr id="5088" name="Freeform 560"/>
          <p:cNvSpPr/>
          <p:nvPr/>
        </p:nvSpPr>
        <p:spPr>
          <a:xfrm>
            <a:off x="1413720" y="190440"/>
            <a:ext cx="659520" cy="250200"/>
          </a:xfrm>
          <a:custGeom>
            <a:avLst/>
            <a:gdLst/>
            <a:ahLst/>
            <a:cxnLst/>
            <a:rect l="0" t="0" r="r" b="b"/>
            <a:pathLst>
              <a:path w="1832" h="695">
                <a:moveTo>
                  <a:pt x="1831" y="694"/>
                </a:moveTo>
                <a:lnTo>
                  <a:pt x="0" y="0"/>
                </a:lnTo>
                <a:lnTo>
                  <a:pt x="25" y="0"/>
                </a:lnTo>
                <a:lnTo>
                  <a:pt x="1831" y="684"/>
                </a:lnTo>
                <a:lnTo>
                  <a:pt x="1831" y="694"/>
                </a:lnTo>
                <a:close/>
              </a:path>
            </a:pathLst>
          </a:custGeom>
          <a:solidFill>
            <a:srgbClr val="EAF0F2"/>
          </a:solidFill>
          <a:ln>
            <a:noFill/>
          </a:ln>
        </p:spPr>
      </p:sp>
      <p:sp>
        <p:nvSpPr>
          <p:cNvPr id="5089" name="Freeform 561"/>
          <p:cNvSpPr/>
          <p:nvPr/>
        </p:nvSpPr>
        <p:spPr>
          <a:xfrm>
            <a:off x="1422720" y="190440"/>
            <a:ext cx="650520" cy="246600"/>
          </a:xfrm>
          <a:custGeom>
            <a:avLst/>
            <a:gdLst/>
            <a:ahLst/>
            <a:cxnLst/>
            <a:rect l="0" t="0" r="r" b="b"/>
            <a:pathLst>
              <a:path w="1807" h="685">
                <a:moveTo>
                  <a:pt x="1806" y="684"/>
                </a:moveTo>
                <a:lnTo>
                  <a:pt x="0" y="0"/>
                </a:lnTo>
                <a:lnTo>
                  <a:pt x="25" y="0"/>
                </a:lnTo>
                <a:lnTo>
                  <a:pt x="1806" y="675"/>
                </a:lnTo>
                <a:lnTo>
                  <a:pt x="1806" y="684"/>
                </a:lnTo>
                <a:close/>
              </a:path>
            </a:pathLst>
          </a:custGeom>
          <a:solidFill>
            <a:srgbClr val="EBF0F3"/>
          </a:solidFill>
          <a:ln>
            <a:noFill/>
          </a:ln>
        </p:spPr>
      </p:sp>
      <p:sp>
        <p:nvSpPr>
          <p:cNvPr id="5090" name="Freeform 562"/>
          <p:cNvSpPr/>
          <p:nvPr/>
        </p:nvSpPr>
        <p:spPr>
          <a:xfrm>
            <a:off x="1431720" y="190440"/>
            <a:ext cx="641520" cy="243360"/>
          </a:xfrm>
          <a:custGeom>
            <a:avLst/>
            <a:gdLst/>
            <a:ahLst/>
            <a:cxnLst/>
            <a:rect l="0" t="0" r="r" b="b"/>
            <a:pathLst>
              <a:path w="1782" h="676">
                <a:moveTo>
                  <a:pt x="1781" y="675"/>
                </a:moveTo>
                <a:lnTo>
                  <a:pt x="0" y="0"/>
                </a:lnTo>
                <a:lnTo>
                  <a:pt x="25" y="0"/>
                </a:lnTo>
                <a:lnTo>
                  <a:pt x="1781" y="665"/>
                </a:lnTo>
                <a:lnTo>
                  <a:pt x="1781" y="675"/>
                </a:lnTo>
                <a:close/>
              </a:path>
            </a:pathLst>
          </a:custGeom>
          <a:solidFill>
            <a:srgbClr val="EBF1F3"/>
          </a:solidFill>
          <a:ln>
            <a:noFill/>
          </a:ln>
        </p:spPr>
      </p:sp>
      <p:sp>
        <p:nvSpPr>
          <p:cNvPr id="5091" name="Freeform 563"/>
          <p:cNvSpPr/>
          <p:nvPr/>
        </p:nvSpPr>
        <p:spPr>
          <a:xfrm>
            <a:off x="1440720" y="190440"/>
            <a:ext cx="632520" cy="239760"/>
          </a:xfrm>
          <a:custGeom>
            <a:avLst/>
            <a:gdLst/>
            <a:ahLst/>
            <a:cxnLst/>
            <a:rect l="0" t="0" r="r" b="b"/>
            <a:pathLst>
              <a:path w="1757" h="666">
                <a:moveTo>
                  <a:pt x="1756" y="665"/>
                </a:moveTo>
                <a:lnTo>
                  <a:pt x="0" y="0"/>
                </a:lnTo>
                <a:lnTo>
                  <a:pt x="50" y="0"/>
                </a:lnTo>
                <a:lnTo>
                  <a:pt x="1756" y="646"/>
                </a:lnTo>
                <a:lnTo>
                  <a:pt x="1756" y="665"/>
                </a:lnTo>
                <a:close/>
              </a:path>
            </a:pathLst>
          </a:custGeom>
          <a:solidFill>
            <a:srgbClr val="ECF1F3"/>
          </a:solidFill>
          <a:ln>
            <a:noFill/>
          </a:ln>
        </p:spPr>
      </p:sp>
      <p:sp>
        <p:nvSpPr>
          <p:cNvPr id="5092" name="Freeform 564"/>
          <p:cNvSpPr/>
          <p:nvPr/>
        </p:nvSpPr>
        <p:spPr>
          <a:xfrm>
            <a:off x="1458720" y="190440"/>
            <a:ext cx="614520" cy="232920"/>
          </a:xfrm>
          <a:custGeom>
            <a:avLst/>
            <a:gdLst/>
            <a:ahLst/>
            <a:cxnLst/>
            <a:rect l="0" t="0" r="r" b="b"/>
            <a:pathLst>
              <a:path w="1707" h="647">
                <a:moveTo>
                  <a:pt x="1706" y="646"/>
                </a:moveTo>
                <a:lnTo>
                  <a:pt x="0" y="0"/>
                </a:lnTo>
                <a:lnTo>
                  <a:pt x="50" y="0"/>
                </a:lnTo>
                <a:lnTo>
                  <a:pt x="1706" y="627"/>
                </a:lnTo>
                <a:lnTo>
                  <a:pt x="1706" y="646"/>
                </a:lnTo>
                <a:close/>
              </a:path>
            </a:pathLst>
          </a:custGeom>
          <a:solidFill>
            <a:srgbClr val="EDF2F4"/>
          </a:solidFill>
          <a:ln>
            <a:noFill/>
          </a:ln>
        </p:spPr>
      </p:sp>
      <p:sp>
        <p:nvSpPr>
          <p:cNvPr id="5093" name="Freeform 565"/>
          <p:cNvSpPr/>
          <p:nvPr/>
        </p:nvSpPr>
        <p:spPr>
          <a:xfrm>
            <a:off x="1476720" y="190440"/>
            <a:ext cx="596520" cy="226080"/>
          </a:xfrm>
          <a:custGeom>
            <a:avLst/>
            <a:gdLst/>
            <a:ahLst/>
            <a:cxnLst/>
            <a:rect l="0" t="0" r="r" b="b"/>
            <a:pathLst>
              <a:path w="1657" h="628">
                <a:moveTo>
                  <a:pt x="1656" y="627"/>
                </a:moveTo>
                <a:lnTo>
                  <a:pt x="0" y="0"/>
                </a:lnTo>
                <a:lnTo>
                  <a:pt x="25" y="0"/>
                </a:lnTo>
                <a:lnTo>
                  <a:pt x="1656" y="618"/>
                </a:lnTo>
                <a:lnTo>
                  <a:pt x="1656" y="627"/>
                </a:lnTo>
                <a:close/>
              </a:path>
            </a:pathLst>
          </a:custGeom>
          <a:solidFill>
            <a:srgbClr val="EEF3F4"/>
          </a:solidFill>
          <a:ln>
            <a:noFill/>
          </a:ln>
        </p:spPr>
      </p:sp>
      <p:sp>
        <p:nvSpPr>
          <p:cNvPr id="5094" name="Freeform 566"/>
          <p:cNvSpPr/>
          <p:nvPr/>
        </p:nvSpPr>
        <p:spPr>
          <a:xfrm>
            <a:off x="1485720" y="190440"/>
            <a:ext cx="587520" cy="222840"/>
          </a:xfrm>
          <a:custGeom>
            <a:avLst/>
            <a:gdLst/>
            <a:ahLst/>
            <a:cxnLst/>
            <a:rect l="0" t="0" r="r" b="b"/>
            <a:pathLst>
              <a:path w="1632" h="619">
                <a:moveTo>
                  <a:pt x="1631" y="618"/>
                </a:moveTo>
                <a:lnTo>
                  <a:pt x="0" y="0"/>
                </a:lnTo>
                <a:lnTo>
                  <a:pt x="25" y="0"/>
                </a:lnTo>
                <a:lnTo>
                  <a:pt x="1631" y="608"/>
                </a:lnTo>
                <a:lnTo>
                  <a:pt x="1631" y="618"/>
                </a:lnTo>
                <a:close/>
              </a:path>
            </a:pathLst>
          </a:custGeom>
          <a:solidFill>
            <a:srgbClr val="EEF3F5"/>
          </a:solidFill>
          <a:ln>
            <a:noFill/>
          </a:ln>
        </p:spPr>
      </p:sp>
      <p:sp>
        <p:nvSpPr>
          <p:cNvPr id="5095" name="Freeform 567"/>
          <p:cNvSpPr/>
          <p:nvPr/>
        </p:nvSpPr>
        <p:spPr>
          <a:xfrm>
            <a:off x="1494720" y="190440"/>
            <a:ext cx="578520" cy="219240"/>
          </a:xfrm>
          <a:custGeom>
            <a:avLst/>
            <a:gdLst/>
            <a:ahLst/>
            <a:cxnLst/>
            <a:rect l="0" t="0" r="r" b="b"/>
            <a:pathLst>
              <a:path w="1607" h="609">
                <a:moveTo>
                  <a:pt x="1606" y="608"/>
                </a:moveTo>
                <a:lnTo>
                  <a:pt x="0" y="0"/>
                </a:lnTo>
                <a:lnTo>
                  <a:pt x="50" y="0"/>
                </a:lnTo>
                <a:lnTo>
                  <a:pt x="1606" y="589"/>
                </a:lnTo>
                <a:lnTo>
                  <a:pt x="1606" y="608"/>
                </a:lnTo>
                <a:close/>
              </a:path>
            </a:pathLst>
          </a:custGeom>
          <a:solidFill>
            <a:srgbClr val="EFF3F5"/>
          </a:solidFill>
          <a:ln>
            <a:noFill/>
          </a:ln>
        </p:spPr>
      </p:sp>
      <p:sp>
        <p:nvSpPr>
          <p:cNvPr id="5096" name="Freeform 568"/>
          <p:cNvSpPr/>
          <p:nvPr/>
        </p:nvSpPr>
        <p:spPr>
          <a:xfrm>
            <a:off x="1512720" y="190440"/>
            <a:ext cx="560520" cy="212400"/>
          </a:xfrm>
          <a:custGeom>
            <a:avLst/>
            <a:gdLst/>
            <a:ahLst/>
            <a:cxnLst/>
            <a:rect l="0" t="0" r="r" b="b"/>
            <a:pathLst>
              <a:path w="1557" h="590">
                <a:moveTo>
                  <a:pt x="1556" y="589"/>
                </a:moveTo>
                <a:lnTo>
                  <a:pt x="0" y="0"/>
                </a:lnTo>
                <a:lnTo>
                  <a:pt x="26" y="0"/>
                </a:lnTo>
                <a:lnTo>
                  <a:pt x="1556" y="580"/>
                </a:lnTo>
                <a:lnTo>
                  <a:pt x="1556" y="589"/>
                </a:lnTo>
                <a:close/>
              </a:path>
            </a:pathLst>
          </a:custGeom>
          <a:solidFill>
            <a:srgbClr val="F0F4F5"/>
          </a:solidFill>
          <a:ln>
            <a:noFill/>
          </a:ln>
        </p:spPr>
      </p:sp>
      <p:sp>
        <p:nvSpPr>
          <p:cNvPr id="5097" name="Freeform 569"/>
          <p:cNvSpPr/>
          <p:nvPr/>
        </p:nvSpPr>
        <p:spPr>
          <a:xfrm>
            <a:off x="1522080" y="190440"/>
            <a:ext cx="551160" cy="209160"/>
          </a:xfrm>
          <a:custGeom>
            <a:avLst/>
            <a:gdLst/>
            <a:ahLst/>
            <a:cxnLst/>
            <a:rect l="0" t="0" r="r" b="b"/>
            <a:pathLst>
              <a:path w="1531" h="581">
                <a:moveTo>
                  <a:pt x="1530" y="580"/>
                </a:moveTo>
                <a:lnTo>
                  <a:pt x="0" y="0"/>
                </a:lnTo>
                <a:lnTo>
                  <a:pt x="25" y="0"/>
                </a:lnTo>
                <a:lnTo>
                  <a:pt x="1530" y="570"/>
                </a:lnTo>
                <a:lnTo>
                  <a:pt x="1530" y="580"/>
                </a:lnTo>
                <a:close/>
              </a:path>
            </a:pathLst>
          </a:custGeom>
          <a:solidFill>
            <a:srgbClr val="F0F4F6"/>
          </a:solidFill>
          <a:ln>
            <a:noFill/>
          </a:ln>
        </p:spPr>
      </p:sp>
      <p:sp>
        <p:nvSpPr>
          <p:cNvPr id="5098" name="Freeform 570"/>
          <p:cNvSpPr/>
          <p:nvPr/>
        </p:nvSpPr>
        <p:spPr>
          <a:xfrm>
            <a:off x="1531080" y="190440"/>
            <a:ext cx="542160" cy="205560"/>
          </a:xfrm>
          <a:custGeom>
            <a:avLst/>
            <a:gdLst/>
            <a:ahLst/>
            <a:cxnLst/>
            <a:rect l="0" t="0" r="r" b="b"/>
            <a:pathLst>
              <a:path w="1506" h="571">
                <a:moveTo>
                  <a:pt x="1505" y="570"/>
                </a:moveTo>
                <a:lnTo>
                  <a:pt x="0" y="0"/>
                </a:lnTo>
                <a:lnTo>
                  <a:pt x="50" y="0"/>
                </a:lnTo>
                <a:lnTo>
                  <a:pt x="1505" y="551"/>
                </a:lnTo>
                <a:lnTo>
                  <a:pt x="1505" y="570"/>
                </a:lnTo>
                <a:close/>
              </a:path>
            </a:pathLst>
          </a:custGeom>
          <a:solidFill>
            <a:srgbClr val="F1F5F6"/>
          </a:solidFill>
          <a:ln>
            <a:noFill/>
          </a:ln>
        </p:spPr>
      </p:sp>
      <p:sp>
        <p:nvSpPr>
          <p:cNvPr id="5099" name="Freeform 571"/>
          <p:cNvSpPr/>
          <p:nvPr/>
        </p:nvSpPr>
        <p:spPr>
          <a:xfrm>
            <a:off x="1549080" y="190440"/>
            <a:ext cx="524160" cy="198720"/>
          </a:xfrm>
          <a:custGeom>
            <a:avLst/>
            <a:gdLst/>
            <a:ahLst/>
            <a:cxnLst/>
            <a:rect l="0" t="0" r="r" b="b"/>
            <a:pathLst>
              <a:path w="1456" h="552">
                <a:moveTo>
                  <a:pt x="1455" y="551"/>
                </a:moveTo>
                <a:lnTo>
                  <a:pt x="0" y="0"/>
                </a:lnTo>
                <a:lnTo>
                  <a:pt x="50" y="0"/>
                </a:lnTo>
                <a:lnTo>
                  <a:pt x="1455" y="532"/>
                </a:lnTo>
                <a:lnTo>
                  <a:pt x="1455" y="551"/>
                </a:lnTo>
                <a:close/>
              </a:path>
            </a:pathLst>
          </a:custGeom>
          <a:solidFill>
            <a:srgbClr val="F2F5F7"/>
          </a:solidFill>
          <a:ln>
            <a:noFill/>
          </a:ln>
        </p:spPr>
      </p:sp>
      <p:sp>
        <p:nvSpPr>
          <p:cNvPr id="5100" name="Freeform 572"/>
          <p:cNvSpPr/>
          <p:nvPr/>
        </p:nvSpPr>
        <p:spPr>
          <a:xfrm>
            <a:off x="1567080" y="190440"/>
            <a:ext cx="506160" cy="191880"/>
          </a:xfrm>
          <a:custGeom>
            <a:avLst/>
            <a:gdLst/>
            <a:ahLst/>
            <a:cxnLst/>
            <a:rect l="0" t="0" r="r" b="b"/>
            <a:pathLst>
              <a:path w="1406" h="533">
                <a:moveTo>
                  <a:pt x="1405" y="532"/>
                </a:moveTo>
                <a:lnTo>
                  <a:pt x="0" y="0"/>
                </a:lnTo>
                <a:lnTo>
                  <a:pt x="25" y="0"/>
                </a:lnTo>
                <a:lnTo>
                  <a:pt x="1405" y="523"/>
                </a:lnTo>
                <a:lnTo>
                  <a:pt x="1405" y="532"/>
                </a:lnTo>
                <a:close/>
              </a:path>
            </a:pathLst>
          </a:custGeom>
          <a:solidFill>
            <a:srgbClr val="F2F6F7"/>
          </a:solidFill>
          <a:ln>
            <a:noFill/>
          </a:ln>
        </p:spPr>
      </p:sp>
      <p:sp>
        <p:nvSpPr>
          <p:cNvPr id="5101" name="Freeform 573"/>
          <p:cNvSpPr/>
          <p:nvPr/>
        </p:nvSpPr>
        <p:spPr>
          <a:xfrm>
            <a:off x="1576080" y="190440"/>
            <a:ext cx="497160" cy="188640"/>
          </a:xfrm>
          <a:custGeom>
            <a:avLst/>
            <a:gdLst/>
            <a:ahLst/>
            <a:cxnLst/>
            <a:rect l="0" t="0" r="r" b="b"/>
            <a:pathLst>
              <a:path w="1381" h="524">
                <a:moveTo>
                  <a:pt x="1380" y="523"/>
                </a:moveTo>
                <a:lnTo>
                  <a:pt x="0" y="0"/>
                </a:lnTo>
                <a:lnTo>
                  <a:pt x="25" y="0"/>
                </a:lnTo>
                <a:lnTo>
                  <a:pt x="1380" y="513"/>
                </a:lnTo>
                <a:lnTo>
                  <a:pt x="1380" y="523"/>
                </a:lnTo>
                <a:close/>
              </a:path>
            </a:pathLst>
          </a:custGeom>
          <a:solidFill>
            <a:srgbClr val="F3F6F7"/>
          </a:solidFill>
          <a:ln>
            <a:noFill/>
          </a:ln>
        </p:spPr>
      </p:sp>
      <p:sp>
        <p:nvSpPr>
          <p:cNvPr id="5102" name="Freeform 574"/>
          <p:cNvSpPr/>
          <p:nvPr/>
        </p:nvSpPr>
        <p:spPr>
          <a:xfrm>
            <a:off x="1585080" y="190440"/>
            <a:ext cx="488160" cy="185040"/>
          </a:xfrm>
          <a:custGeom>
            <a:avLst/>
            <a:gdLst/>
            <a:ahLst/>
            <a:cxnLst/>
            <a:rect l="0" t="0" r="r" b="b"/>
            <a:pathLst>
              <a:path w="1356" h="514">
                <a:moveTo>
                  <a:pt x="1355" y="513"/>
                </a:moveTo>
                <a:lnTo>
                  <a:pt x="0" y="0"/>
                </a:lnTo>
                <a:lnTo>
                  <a:pt x="25" y="0"/>
                </a:lnTo>
                <a:lnTo>
                  <a:pt x="1355" y="504"/>
                </a:lnTo>
                <a:lnTo>
                  <a:pt x="1355" y="513"/>
                </a:lnTo>
                <a:close/>
              </a:path>
            </a:pathLst>
          </a:custGeom>
          <a:solidFill>
            <a:srgbClr val="F3F6F8"/>
          </a:solidFill>
          <a:ln>
            <a:noFill/>
          </a:ln>
        </p:spPr>
      </p:sp>
      <p:sp>
        <p:nvSpPr>
          <p:cNvPr id="5103" name="Freeform 575"/>
          <p:cNvSpPr/>
          <p:nvPr/>
        </p:nvSpPr>
        <p:spPr>
          <a:xfrm>
            <a:off x="1594080" y="190440"/>
            <a:ext cx="479160" cy="181800"/>
          </a:xfrm>
          <a:custGeom>
            <a:avLst/>
            <a:gdLst/>
            <a:ahLst/>
            <a:cxnLst/>
            <a:rect l="0" t="0" r="r" b="b"/>
            <a:pathLst>
              <a:path w="1331" h="505">
                <a:moveTo>
                  <a:pt x="1330" y="504"/>
                </a:moveTo>
                <a:lnTo>
                  <a:pt x="0" y="0"/>
                </a:lnTo>
                <a:lnTo>
                  <a:pt x="25" y="0"/>
                </a:lnTo>
                <a:lnTo>
                  <a:pt x="1330" y="494"/>
                </a:lnTo>
                <a:lnTo>
                  <a:pt x="1330" y="504"/>
                </a:lnTo>
                <a:close/>
              </a:path>
            </a:pathLst>
          </a:custGeom>
          <a:solidFill>
            <a:srgbClr val="F3F7F8"/>
          </a:solidFill>
          <a:ln>
            <a:noFill/>
          </a:ln>
        </p:spPr>
      </p:sp>
      <p:sp>
        <p:nvSpPr>
          <p:cNvPr id="5104" name="Freeform 576"/>
          <p:cNvSpPr/>
          <p:nvPr/>
        </p:nvSpPr>
        <p:spPr>
          <a:xfrm>
            <a:off x="1603080" y="190440"/>
            <a:ext cx="470160" cy="178200"/>
          </a:xfrm>
          <a:custGeom>
            <a:avLst/>
            <a:gdLst/>
            <a:ahLst/>
            <a:cxnLst/>
            <a:rect l="0" t="0" r="r" b="b"/>
            <a:pathLst>
              <a:path w="1306" h="495">
                <a:moveTo>
                  <a:pt x="1305" y="494"/>
                </a:moveTo>
                <a:lnTo>
                  <a:pt x="0" y="0"/>
                </a:lnTo>
                <a:lnTo>
                  <a:pt x="50" y="0"/>
                </a:lnTo>
                <a:lnTo>
                  <a:pt x="1305" y="475"/>
                </a:lnTo>
                <a:lnTo>
                  <a:pt x="1305" y="494"/>
                </a:lnTo>
                <a:close/>
              </a:path>
            </a:pathLst>
          </a:custGeom>
          <a:solidFill>
            <a:srgbClr val="F4F7F8"/>
          </a:solidFill>
          <a:ln>
            <a:noFill/>
          </a:ln>
        </p:spPr>
      </p:sp>
      <p:sp>
        <p:nvSpPr>
          <p:cNvPr id="5105" name="Freeform 577"/>
          <p:cNvSpPr/>
          <p:nvPr/>
        </p:nvSpPr>
        <p:spPr>
          <a:xfrm>
            <a:off x="1621080" y="190440"/>
            <a:ext cx="452160" cy="171360"/>
          </a:xfrm>
          <a:custGeom>
            <a:avLst/>
            <a:gdLst/>
            <a:ahLst/>
            <a:cxnLst/>
            <a:rect l="0" t="0" r="r" b="b"/>
            <a:pathLst>
              <a:path w="1256" h="476">
                <a:moveTo>
                  <a:pt x="1255" y="475"/>
                </a:moveTo>
                <a:lnTo>
                  <a:pt x="0" y="0"/>
                </a:lnTo>
                <a:lnTo>
                  <a:pt x="25" y="0"/>
                </a:lnTo>
                <a:lnTo>
                  <a:pt x="1255" y="466"/>
                </a:lnTo>
                <a:lnTo>
                  <a:pt x="1255" y="475"/>
                </a:lnTo>
                <a:close/>
              </a:path>
            </a:pathLst>
          </a:custGeom>
          <a:solidFill>
            <a:srgbClr val="F5F7F9"/>
          </a:solidFill>
          <a:ln>
            <a:noFill/>
          </a:ln>
        </p:spPr>
      </p:sp>
      <p:sp>
        <p:nvSpPr>
          <p:cNvPr id="5106" name="Freeform 578"/>
          <p:cNvSpPr/>
          <p:nvPr/>
        </p:nvSpPr>
        <p:spPr>
          <a:xfrm>
            <a:off x="1630080" y="190440"/>
            <a:ext cx="443160" cy="168120"/>
          </a:xfrm>
          <a:custGeom>
            <a:avLst/>
            <a:gdLst/>
            <a:ahLst/>
            <a:cxnLst/>
            <a:rect l="0" t="0" r="r" b="b"/>
            <a:pathLst>
              <a:path w="1231" h="467">
                <a:moveTo>
                  <a:pt x="1230" y="466"/>
                </a:moveTo>
                <a:lnTo>
                  <a:pt x="0" y="0"/>
                </a:lnTo>
                <a:lnTo>
                  <a:pt x="25" y="0"/>
                </a:lnTo>
                <a:lnTo>
                  <a:pt x="1230" y="456"/>
                </a:lnTo>
                <a:lnTo>
                  <a:pt x="1230" y="466"/>
                </a:lnTo>
                <a:close/>
              </a:path>
            </a:pathLst>
          </a:custGeom>
          <a:solidFill>
            <a:srgbClr val="F5F8F9"/>
          </a:solidFill>
          <a:ln>
            <a:noFill/>
          </a:ln>
        </p:spPr>
      </p:sp>
      <p:sp>
        <p:nvSpPr>
          <p:cNvPr id="5107" name="Freeform 579"/>
          <p:cNvSpPr/>
          <p:nvPr/>
        </p:nvSpPr>
        <p:spPr>
          <a:xfrm>
            <a:off x="1639080" y="190440"/>
            <a:ext cx="434160" cy="164520"/>
          </a:xfrm>
          <a:custGeom>
            <a:avLst/>
            <a:gdLst/>
            <a:ahLst/>
            <a:cxnLst/>
            <a:rect l="0" t="0" r="r" b="b"/>
            <a:pathLst>
              <a:path w="1206" h="457">
                <a:moveTo>
                  <a:pt x="1205" y="456"/>
                </a:moveTo>
                <a:lnTo>
                  <a:pt x="0" y="0"/>
                </a:lnTo>
                <a:lnTo>
                  <a:pt x="26" y="0"/>
                </a:lnTo>
                <a:lnTo>
                  <a:pt x="1205" y="447"/>
                </a:lnTo>
                <a:lnTo>
                  <a:pt x="1205" y="456"/>
                </a:lnTo>
                <a:close/>
              </a:path>
            </a:pathLst>
          </a:custGeom>
          <a:solidFill>
            <a:srgbClr val="F5F8F9"/>
          </a:solidFill>
          <a:ln>
            <a:noFill/>
          </a:ln>
        </p:spPr>
      </p:sp>
      <p:sp>
        <p:nvSpPr>
          <p:cNvPr id="5108" name="Freeform 580"/>
          <p:cNvSpPr/>
          <p:nvPr/>
        </p:nvSpPr>
        <p:spPr>
          <a:xfrm>
            <a:off x="1648440" y="190440"/>
            <a:ext cx="424800" cy="161280"/>
          </a:xfrm>
          <a:custGeom>
            <a:avLst/>
            <a:gdLst/>
            <a:ahLst/>
            <a:cxnLst/>
            <a:rect l="0" t="0" r="r" b="b"/>
            <a:pathLst>
              <a:path w="1180" h="448">
                <a:moveTo>
                  <a:pt x="1179" y="447"/>
                </a:moveTo>
                <a:lnTo>
                  <a:pt x="0" y="0"/>
                </a:lnTo>
                <a:lnTo>
                  <a:pt x="25" y="0"/>
                </a:lnTo>
                <a:lnTo>
                  <a:pt x="1179" y="437"/>
                </a:lnTo>
                <a:lnTo>
                  <a:pt x="1179" y="447"/>
                </a:lnTo>
                <a:close/>
              </a:path>
            </a:pathLst>
          </a:custGeom>
          <a:solidFill>
            <a:srgbClr val="F6F8F9"/>
          </a:solidFill>
          <a:ln>
            <a:noFill/>
          </a:ln>
        </p:spPr>
      </p:sp>
      <p:sp>
        <p:nvSpPr>
          <p:cNvPr id="5109" name="Freeform 581"/>
          <p:cNvSpPr/>
          <p:nvPr/>
        </p:nvSpPr>
        <p:spPr>
          <a:xfrm>
            <a:off x="1657440" y="190440"/>
            <a:ext cx="415800" cy="157680"/>
          </a:xfrm>
          <a:custGeom>
            <a:avLst/>
            <a:gdLst/>
            <a:ahLst/>
            <a:cxnLst/>
            <a:rect l="0" t="0" r="r" b="b"/>
            <a:pathLst>
              <a:path w="1155" h="438">
                <a:moveTo>
                  <a:pt x="1154" y="437"/>
                </a:moveTo>
                <a:lnTo>
                  <a:pt x="0" y="0"/>
                </a:lnTo>
                <a:lnTo>
                  <a:pt x="25" y="0"/>
                </a:lnTo>
                <a:lnTo>
                  <a:pt x="1154" y="428"/>
                </a:lnTo>
                <a:lnTo>
                  <a:pt x="1154" y="437"/>
                </a:lnTo>
                <a:close/>
              </a:path>
            </a:pathLst>
          </a:custGeom>
          <a:solidFill>
            <a:srgbClr val="F6F8F9"/>
          </a:solidFill>
          <a:ln>
            <a:noFill/>
          </a:ln>
        </p:spPr>
      </p:sp>
      <p:sp>
        <p:nvSpPr>
          <p:cNvPr id="5110" name="Freeform 582"/>
          <p:cNvSpPr/>
          <p:nvPr/>
        </p:nvSpPr>
        <p:spPr>
          <a:xfrm>
            <a:off x="1666440" y="190440"/>
            <a:ext cx="406800" cy="154440"/>
          </a:xfrm>
          <a:custGeom>
            <a:avLst/>
            <a:gdLst/>
            <a:ahLst/>
            <a:cxnLst/>
            <a:rect l="0" t="0" r="r" b="b"/>
            <a:pathLst>
              <a:path w="1130" h="429">
                <a:moveTo>
                  <a:pt x="1129" y="428"/>
                </a:moveTo>
                <a:lnTo>
                  <a:pt x="0" y="0"/>
                </a:lnTo>
                <a:lnTo>
                  <a:pt x="25" y="0"/>
                </a:lnTo>
                <a:lnTo>
                  <a:pt x="1129" y="418"/>
                </a:lnTo>
                <a:lnTo>
                  <a:pt x="1129" y="428"/>
                </a:lnTo>
                <a:close/>
              </a:path>
            </a:pathLst>
          </a:custGeom>
          <a:solidFill>
            <a:srgbClr val="F6F9FA"/>
          </a:solidFill>
          <a:ln>
            <a:noFill/>
          </a:ln>
        </p:spPr>
      </p:sp>
      <p:sp>
        <p:nvSpPr>
          <p:cNvPr id="5111" name="Freeform 583"/>
          <p:cNvSpPr/>
          <p:nvPr/>
        </p:nvSpPr>
        <p:spPr>
          <a:xfrm>
            <a:off x="1675440" y="190440"/>
            <a:ext cx="397800" cy="150840"/>
          </a:xfrm>
          <a:custGeom>
            <a:avLst/>
            <a:gdLst/>
            <a:ahLst/>
            <a:cxnLst/>
            <a:rect l="0" t="0" r="r" b="b"/>
            <a:pathLst>
              <a:path w="1105" h="419">
                <a:moveTo>
                  <a:pt x="1104" y="418"/>
                </a:moveTo>
                <a:lnTo>
                  <a:pt x="0" y="0"/>
                </a:lnTo>
                <a:lnTo>
                  <a:pt x="50" y="0"/>
                </a:lnTo>
                <a:lnTo>
                  <a:pt x="1104" y="399"/>
                </a:lnTo>
                <a:lnTo>
                  <a:pt x="1104" y="418"/>
                </a:lnTo>
                <a:close/>
              </a:path>
            </a:pathLst>
          </a:custGeom>
          <a:solidFill>
            <a:srgbClr val="F7F9FA"/>
          </a:solidFill>
          <a:ln>
            <a:noFill/>
          </a:ln>
        </p:spPr>
      </p:sp>
      <p:sp>
        <p:nvSpPr>
          <p:cNvPr id="5112" name="Freeform 584"/>
          <p:cNvSpPr/>
          <p:nvPr/>
        </p:nvSpPr>
        <p:spPr>
          <a:xfrm>
            <a:off x="1693440" y="190440"/>
            <a:ext cx="379800" cy="144000"/>
          </a:xfrm>
          <a:custGeom>
            <a:avLst/>
            <a:gdLst/>
            <a:ahLst/>
            <a:cxnLst/>
            <a:rect l="0" t="0" r="r" b="b"/>
            <a:pathLst>
              <a:path w="1055" h="400">
                <a:moveTo>
                  <a:pt x="1054" y="399"/>
                </a:moveTo>
                <a:lnTo>
                  <a:pt x="0" y="0"/>
                </a:lnTo>
                <a:lnTo>
                  <a:pt x="25" y="0"/>
                </a:lnTo>
                <a:lnTo>
                  <a:pt x="1054" y="390"/>
                </a:lnTo>
                <a:lnTo>
                  <a:pt x="1054" y="399"/>
                </a:lnTo>
                <a:close/>
              </a:path>
            </a:pathLst>
          </a:custGeom>
          <a:solidFill>
            <a:srgbClr val="F7F9FA"/>
          </a:solidFill>
          <a:ln>
            <a:noFill/>
          </a:ln>
        </p:spPr>
      </p:sp>
      <p:sp>
        <p:nvSpPr>
          <p:cNvPr id="5113" name="Freeform 585"/>
          <p:cNvSpPr/>
          <p:nvPr/>
        </p:nvSpPr>
        <p:spPr>
          <a:xfrm>
            <a:off x="1702440" y="190440"/>
            <a:ext cx="370800" cy="140760"/>
          </a:xfrm>
          <a:custGeom>
            <a:avLst/>
            <a:gdLst/>
            <a:ahLst/>
            <a:cxnLst/>
            <a:rect l="0" t="0" r="r" b="b"/>
            <a:pathLst>
              <a:path w="1030" h="391">
                <a:moveTo>
                  <a:pt x="1029" y="390"/>
                </a:moveTo>
                <a:lnTo>
                  <a:pt x="0" y="0"/>
                </a:lnTo>
                <a:lnTo>
                  <a:pt x="25" y="0"/>
                </a:lnTo>
                <a:lnTo>
                  <a:pt x="1029" y="380"/>
                </a:lnTo>
                <a:lnTo>
                  <a:pt x="1029" y="390"/>
                </a:lnTo>
                <a:close/>
              </a:path>
            </a:pathLst>
          </a:custGeom>
          <a:solidFill>
            <a:srgbClr val="F8FAFA"/>
          </a:solidFill>
          <a:ln>
            <a:noFill/>
          </a:ln>
        </p:spPr>
      </p:sp>
      <p:sp>
        <p:nvSpPr>
          <p:cNvPr id="5114" name="Freeform 586"/>
          <p:cNvSpPr/>
          <p:nvPr/>
        </p:nvSpPr>
        <p:spPr>
          <a:xfrm>
            <a:off x="1711440" y="190440"/>
            <a:ext cx="361800" cy="137160"/>
          </a:xfrm>
          <a:custGeom>
            <a:avLst/>
            <a:gdLst/>
            <a:ahLst/>
            <a:cxnLst/>
            <a:rect l="0" t="0" r="r" b="b"/>
            <a:pathLst>
              <a:path w="1005" h="381">
                <a:moveTo>
                  <a:pt x="1004" y="380"/>
                </a:moveTo>
                <a:lnTo>
                  <a:pt x="0" y="0"/>
                </a:lnTo>
                <a:lnTo>
                  <a:pt x="50" y="0"/>
                </a:lnTo>
                <a:lnTo>
                  <a:pt x="1004" y="361"/>
                </a:lnTo>
                <a:lnTo>
                  <a:pt x="1004" y="380"/>
                </a:lnTo>
                <a:close/>
              </a:path>
            </a:pathLst>
          </a:custGeom>
          <a:solidFill>
            <a:srgbClr val="F8FAFB"/>
          </a:solidFill>
          <a:ln>
            <a:noFill/>
          </a:ln>
        </p:spPr>
      </p:sp>
      <p:sp>
        <p:nvSpPr>
          <p:cNvPr id="5115" name="Freeform 587"/>
          <p:cNvSpPr/>
          <p:nvPr/>
        </p:nvSpPr>
        <p:spPr>
          <a:xfrm>
            <a:off x="1729440" y="190440"/>
            <a:ext cx="343800" cy="130320"/>
          </a:xfrm>
          <a:custGeom>
            <a:avLst/>
            <a:gdLst/>
            <a:ahLst/>
            <a:cxnLst/>
            <a:rect l="0" t="0" r="r" b="b"/>
            <a:pathLst>
              <a:path w="955" h="362">
                <a:moveTo>
                  <a:pt x="954" y="361"/>
                </a:moveTo>
                <a:lnTo>
                  <a:pt x="0" y="0"/>
                </a:lnTo>
                <a:lnTo>
                  <a:pt x="25" y="0"/>
                </a:lnTo>
                <a:lnTo>
                  <a:pt x="954" y="352"/>
                </a:lnTo>
                <a:lnTo>
                  <a:pt x="954" y="361"/>
                </a:lnTo>
                <a:close/>
              </a:path>
            </a:pathLst>
          </a:custGeom>
          <a:solidFill>
            <a:srgbClr val="F8FAFB"/>
          </a:solidFill>
          <a:ln>
            <a:noFill/>
          </a:ln>
        </p:spPr>
      </p:sp>
      <p:sp>
        <p:nvSpPr>
          <p:cNvPr id="5116" name="Freeform 588"/>
          <p:cNvSpPr/>
          <p:nvPr/>
        </p:nvSpPr>
        <p:spPr>
          <a:xfrm>
            <a:off x="1738440" y="190440"/>
            <a:ext cx="334800" cy="127080"/>
          </a:xfrm>
          <a:custGeom>
            <a:avLst/>
            <a:gdLst/>
            <a:ahLst/>
            <a:cxnLst/>
            <a:rect l="0" t="0" r="r" b="b"/>
            <a:pathLst>
              <a:path w="930" h="353">
                <a:moveTo>
                  <a:pt x="929" y="352"/>
                </a:moveTo>
                <a:lnTo>
                  <a:pt x="0" y="0"/>
                </a:lnTo>
                <a:lnTo>
                  <a:pt x="25" y="0"/>
                </a:lnTo>
                <a:lnTo>
                  <a:pt x="929" y="341"/>
                </a:lnTo>
                <a:lnTo>
                  <a:pt x="929" y="352"/>
                </a:lnTo>
                <a:close/>
              </a:path>
            </a:pathLst>
          </a:custGeom>
          <a:solidFill>
            <a:srgbClr val="F9FAFB"/>
          </a:solidFill>
          <a:ln>
            <a:noFill/>
          </a:ln>
        </p:spPr>
      </p:sp>
      <p:sp>
        <p:nvSpPr>
          <p:cNvPr id="5117" name="Freeform 589"/>
          <p:cNvSpPr/>
          <p:nvPr/>
        </p:nvSpPr>
        <p:spPr>
          <a:xfrm>
            <a:off x="1747440" y="190440"/>
            <a:ext cx="325800" cy="123480"/>
          </a:xfrm>
          <a:custGeom>
            <a:avLst/>
            <a:gdLst/>
            <a:ahLst/>
            <a:cxnLst/>
            <a:rect l="0" t="0" r="r" b="b"/>
            <a:pathLst>
              <a:path w="905" h="343">
                <a:moveTo>
                  <a:pt x="904" y="342"/>
                </a:moveTo>
                <a:lnTo>
                  <a:pt x="0" y="0"/>
                </a:lnTo>
                <a:lnTo>
                  <a:pt x="50" y="0"/>
                </a:lnTo>
                <a:lnTo>
                  <a:pt x="904" y="322"/>
                </a:lnTo>
                <a:lnTo>
                  <a:pt x="904" y="342"/>
                </a:lnTo>
                <a:close/>
              </a:path>
            </a:pathLst>
          </a:custGeom>
          <a:solidFill>
            <a:srgbClr val="F9FBFB"/>
          </a:solidFill>
          <a:ln>
            <a:noFill/>
          </a:ln>
        </p:spPr>
      </p:sp>
      <p:sp>
        <p:nvSpPr>
          <p:cNvPr id="5118" name="Freeform 590"/>
          <p:cNvSpPr/>
          <p:nvPr/>
        </p:nvSpPr>
        <p:spPr>
          <a:xfrm>
            <a:off x="1765440" y="190440"/>
            <a:ext cx="307800" cy="116640"/>
          </a:xfrm>
          <a:custGeom>
            <a:avLst/>
            <a:gdLst/>
            <a:ahLst/>
            <a:cxnLst/>
            <a:rect l="0" t="0" r="r" b="b"/>
            <a:pathLst>
              <a:path w="855" h="324">
                <a:moveTo>
                  <a:pt x="854" y="323"/>
                </a:moveTo>
                <a:lnTo>
                  <a:pt x="0" y="0"/>
                </a:lnTo>
                <a:lnTo>
                  <a:pt x="25" y="0"/>
                </a:lnTo>
                <a:lnTo>
                  <a:pt x="854" y="314"/>
                </a:lnTo>
                <a:lnTo>
                  <a:pt x="854" y="323"/>
                </a:lnTo>
                <a:close/>
              </a:path>
            </a:pathLst>
          </a:custGeom>
          <a:solidFill>
            <a:srgbClr val="F9FBFC"/>
          </a:solidFill>
          <a:ln>
            <a:noFill/>
          </a:ln>
        </p:spPr>
      </p:sp>
      <p:sp>
        <p:nvSpPr>
          <p:cNvPr id="5119" name="Freeform 591"/>
          <p:cNvSpPr/>
          <p:nvPr/>
        </p:nvSpPr>
        <p:spPr>
          <a:xfrm>
            <a:off x="1774440" y="190440"/>
            <a:ext cx="298800" cy="113400"/>
          </a:xfrm>
          <a:custGeom>
            <a:avLst/>
            <a:gdLst/>
            <a:ahLst/>
            <a:cxnLst/>
            <a:rect l="0" t="0" r="r" b="b"/>
            <a:pathLst>
              <a:path w="830" h="315">
                <a:moveTo>
                  <a:pt x="829" y="314"/>
                </a:moveTo>
                <a:lnTo>
                  <a:pt x="0" y="0"/>
                </a:lnTo>
                <a:lnTo>
                  <a:pt x="26" y="0"/>
                </a:lnTo>
                <a:lnTo>
                  <a:pt x="829" y="304"/>
                </a:lnTo>
                <a:lnTo>
                  <a:pt x="829" y="314"/>
                </a:lnTo>
                <a:close/>
              </a:path>
            </a:pathLst>
          </a:custGeom>
          <a:solidFill>
            <a:srgbClr val="FAFBFC"/>
          </a:solidFill>
          <a:ln>
            <a:noFill/>
          </a:ln>
        </p:spPr>
      </p:sp>
      <p:sp>
        <p:nvSpPr>
          <p:cNvPr id="5120" name="Freeform 592"/>
          <p:cNvSpPr/>
          <p:nvPr/>
        </p:nvSpPr>
        <p:spPr>
          <a:xfrm>
            <a:off x="1783800" y="190440"/>
            <a:ext cx="289440" cy="109800"/>
          </a:xfrm>
          <a:custGeom>
            <a:avLst/>
            <a:gdLst/>
            <a:ahLst/>
            <a:cxnLst/>
            <a:rect l="0" t="0" r="r" b="b"/>
            <a:pathLst>
              <a:path w="804" h="305">
                <a:moveTo>
                  <a:pt x="803" y="304"/>
                </a:moveTo>
                <a:lnTo>
                  <a:pt x="0" y="0"/>
                </a:lnTo>
                <a:lnTo>
                  <a:pt x="50" y="0"/>
                </a:lnTo>
                <a:lnTo>
                  <a:pt x="803" y="285"/>
                </a:lnTo>
                <a:lnTo>
                  <a:pt x="803" y="304"/>
                </a:lnTo>
                <a:close/>
              </a:path>
            </a:pathLst>
          </a:custGeom>
          <a:solidFill>
            <a:srgbClr val="FAFBFC"/>
          </a:solidFill>
          <a:ln>
            <a:noFill/>
          </a:ln>
        </p:spPr>
      </p:sp>
      <p:sp>
        <p:nvSpPr>
          <p:cNvPr id="5121" name="Freeform 593"/>
          <p:cNvSpPr/>
          <p:nvPr/>
        </p:nvSpPr>
        <p:spPr>
          <a:xfrm>
            <a:off x="1801800" y="190440"/>
            <a:ext cx="271440" cy="102960"/>
          </a:xfrm>
          <a:custGeom>
            <a:avLst/>
            <a:gdLst/>
            <a:ahLst/>
            <a:cxnLst/>
            <a:rect l="0" t="0" r="r" b="b"/>
            <a:pathLst>
              <a:path w="754" h="286">
                <a:moveTo>
                  <a:pt x="753" y="285"/>
                </a:moveTo>
                <a:lnTo>
                  <a:pt x="0" y="0"/>
                </a:lnTo>
                <a:lnTo>
                  <a:pt x="25" y="0"/>
                </a:lnTo>
                <a:lnTo>
                  <a:pt x="753" y="276"/>
                </a:lnTo>
                <a:lnTo>
                  <a:pt x="753" y="285"/>
                </a:lnTo>
                <a:close/>
              </a:path>
            </a:pathLst>
          </a:custGeom>
          <a:solidFill>
            <a:srgbClr val="FAFCFC"/>
          </a:solidFill>
          <a:ln>
            <a:noFill/>
          </a:ln>
        </p:spPr>
      </p:sp>
      <p:sp>
        <p:nvSpPr>
          <p:cNvPr id="5122" name="Freeform 594"/>
          <p:cNvSpPr/>
          <p:nvPr/>
        </p:nvSpPr>
        <p:spPr>
          <a:xfrm>
            <a:off x="1810800" y="190440"/>
            <a:ext cx="262440" cy="99720"/>
          </a:xfrm>
          <a:custGeom>
            <a:avLst/>
            <a:gdLst/>
            <a:ahLst/>
            <a:cxnLst/>
            <a:rect l="0" t="0" r="r" b="b"/>
            <a:pathLst>
              <a:path w="729" h="277">
                <a:moveTo>
                  <a:pt x="728" y="276"/>
                </a:moveTo>
                <a:lnTo>
                  <a:pt x="0" y="0"/>
                </a:lnTo>
                <a:lnTo>
                  <a:pt x="25" y="0"/>
                </a:lnTo>
                <a:lnTo>
                  <a:pt x="728" y="266"/>
                </a:lnTo>
                <a:lnTo>
                  <a:pt x="728" y="276"/>
                </a:lnTo>
                <a:close/>
              </a:path>
            </a:pathLst>
          </a:custGeom>
          <a:solidFill>
            <a:srgbClr val="FBFCFC"/>
          </a:solidFill>
          <a:ln>
            <a:noFill/>
          </a:ln>
        </p:spPr>
      </p:sp>
      <p:sp>
        <p:nvSpPr>
          <p:cNvPr id="5123" name="Freeform 595"/>
          <p:cNvSpPr/>
          <p:nvPr/>
        </p:nvSpPr>
        <p:spPr>
          <a:xfrm>
            <a:off x="1819800" y="190440"/>
            <a:ext cx="253440" cy="96120"/>
          </a:xfrm>
          <a:custGeom>
            <a:avLst/>
            <a:gdLst/>
            <a:ahLst/>
            <a:cxnLst/>
            <a:rect l="0" t="0" r="r" b="b"/>
            <a:pathLst>
              <a:path w="704" h="267">
                <a:moveTo>
                  <a:pt x="703" y="266"/>
                </a:moveTo>
                <a:lnTo>
                  <a:pt x="0" y="0"/>
                </a:lnTo>
                <a:lnTo>
                  <a:pt x="25" y="0"/>
                </a:lnTo>
                <a:lnTo>
                  <a:pt x="703" y="257"/>
                </a:lnTo>
                <a:lnTo>
                  <a:pt x="703" y="266"/>
                </a:lnTo>
                <a:close/>
              </a:path>
            </a:pathLst>
          </a:custGeom>
          <a:solidFill>
            <a:srgbClr val="FBFCFC"/>
          </a:solidFill>
          <a:ln>
            <a:noFill/>
          </a:ln>
        </p:spPr>
      </p:sp>
      <p:sp>
        <p:nvSpPr>
          <p:cNvPr id="5124" name="Freeform 596"/>
          <p:cNvSpPr/>
          <p:nvPr/>
        </p:nvSpPr>
        <p:spPr>
          <a:xfrm>
            <a:off x="1828800" y="190440"/>
            <a:ext cx="244440" cy="92880"/>
          </a:xfrm>
          <a:custGeom>
            <a:avLst/>
            <a:gdLst/>
            <a:ahLst/>
            <a:cxnLst/>
            <a:rect l="0" t="0" r="r" b="b"/>
            <a:pathLst>
              <a:path w="679" h="258">
                <a:moveTo>
                  <a:pt x="678" y="257"/>
                </a:moveTo>
                <a:lnTo>
                  <a:pt x="0" y="0"/>
                </a:lnTo>
                <a:lnTo>
                  <a:pt x="25" y="0"/>
                </a:lnTo>
                <a:lnTo>
                  <a:pt x="678" y="247"/>
                </a:lnTo>
                <a:lnTo>
                  <a:pt x="678" y="257"/>
                </a:lnTo>
                <a:close/>
              </a:path>
            </a:pathLst>
          </a:custGeom>
          <a:solidFill>
            <a:srgbClr val="FBFCFD"/>
          </a:solidFill>
          <a:ln>
            <a:noFill/>
          </a:ln>
        </p:spPr>
      </p:sp>
      <p:sp>
        <p:nvSpPr>
          <p:cNvPr id="5125" name="Freeform 597"/>
          <p:cNvSpPr/>
          <p:nvPr/>
        </p:nvSpPr>
        <p:spPr>
          <a:xfrm>
            <a:off x="1837800" y="190440"/>
            <a:ext cx="235440" cy="89280"/>
          </a:xfrm>
          <a:custGeom>
            <a:avLst/>
            <a:gdLst/>
            <a:ahLst/>
            <a:cxnLst/>
            <a:rect l="0" t="0" r="r" b="b"/>
            <a:pathLst>
              <a:path w="654" h="248">
                <a:moveTo>
                  <a:pt x="653" y="247"/>
                </a:moveTo>
                <a:lnTo>
                  <a:pt x="0" y="0"/>
                </a:lnTo>
                <a:lnTo>
                  <a:pt x="25" y="0"/>
                </a:lnTo>
                <a:lnTo>
                  <a:pt x="653" y="238"/>
                </a:lnTo>
                <a:lnTo>
                  <a:pt x="653" y="247"/>
                </a:lnTo>
                <a:close/>
              </a:path>
            </a:pathLst>
          </a:custGeom>
          <a:solidFill>
            <a:srgbClr val="FBFCFD"/>
          </a:solidFill>
          <a:ln>
            <a:noFill/>
          </a:ln>
        </p:spPr>
      </p:sp>
      <p:sp>
        <p:nvSpPr>
          <p:cNvPr id="5126" name="Freeform 598"/>
          <p:cNvSpPr/>
          <p:nvPr/>
        </p:nvSpPr>
        <p:spPr>
          <a:xfrm>
            <a:off x="1846800" y="190440"/>
            <a:ext cx="226440" cy="86040"/>
          </a:xfrm>
          <a:custGeom>
            <a:avLst/>
            <a:gdLst/>
            <a:ahLst/>
            <a:cxnLst/>
            <a:rect l="0" t="0" r="r" b="b"/>
            <a:pathLst>
              <a:path w="629" h="239">
                <a:moveTo>
                  <a:pt x="628" y="238"/>
                </a:moveTo>
                <a:lnTo>
                  <a:pt x="0" y="0"/>
                </a:lnTo>
                <a:lnTo>
                  <a:pt x="25" y="0"/>
                </a:lnTo>
                <a:lnTo>
                  <a:pt x="628" y="228"/>
                </a:lnTo>
                <a:lnTo>
                  <a:pt x="628" y="238"/>
                </a:lnTo>
                <a:close/>
              </a:path>
            </a:pathLst>
          </a:custGeom>
          <a:solidFill>
            <a:srgbClr val="FCFCFD"/>
          </a:solidFill>
          <a:ln>
            <a:noFill/>
          </a:ln>
        </p:spPr>
      </p:sp>
      <p:sp>
        <p:nvSpPr>
          <p:cNvPr id="5127" name="Freeform 599"/>
          <p:cNvSpPr/>
          <p:nvPr/>
        </p:nvSpPr>
        <p:spPr>
          <a:xfrm>
            <a:off x="1855800" y="190440"/>
            <a:ext cx="217440" cy="82440"/>
          </a:xfrm>
          <a:custGeom>
            <a:avLst/>
            <a:gdLst/>
            <a:ahLst/>
            <a:cxnLst/>
            <a:rect l="0" t="0" r="r" b="b"/>
            <a:pathLst>
              <a:path w="604" h="229">
                <a:moveTo>
                  <a:pt x="603" y="228"/>
                </a:moveTo>
                <a:lnTo>
                  <a:pt x="0" y="0"/>
                </a:lnTo>
                <a:lnTo>
                  <a:pt x="100" y="0"/>
                </a:lnTo>
                <a:lnTo>
                  <a:pt x="603" y="190"/>
                </a:lnTo>
                <a:lnTo>
                  <a:pt x="603" y="228"/>
                </a:lnTo>
                <a:close/>
              </a:path>
            </a:pathLst>
          </a:custGeom>
          <a:solidFill>
            <a:srgbClr val="FCFDFD"/>
          </a:solidFill>
          <a:ln>
            <a:noFill/>
          </a:ln>
        </p:spPr>
      </p:sp>
      <p:sp>
        <p:nvSpPr>
          <p:cNvPr id="5128" name="Freeform 600"/>
          <p:cNvSpPr/>
          <p:nvPr/>
        </p:nvSpPr>
        <p:spPr>
          <a:xfrm>
            <a:off x="1891800" y="190440"/>
            <a:ext cx="181440" cy="68760"/>
          </a:xfrm>
          <a:custGeom>
            <a:avLst/>
            <a:gdLst/>
            <a:ahLst/>
            <a:cxnLst/>
            <a:rect l="0" t="0" r="r" b="b"/>
            <a:pathLst>
              <a:path w="504" h="191">
                <a:moveTo>
                  <a:pt x="503" y="190"/>
                </a:moveTo>
                <a:lnTo>
                  <a:pt x="0" y="0"/>
                </a:lnTo>
                <a:lnTo>
                  <a:pt x="26" y="0"/>
                </a:lnTo>
                <a:lnTo>
                  <a:pt x="503" y="181"/>
                </a:lnTo>
                <a:lnTo>
                  <a:pt x="503" y="190"/>
                </a:lnTo>
                <a:close/>
              </a:path>
            </a:pathLst>
          </a:custGeom>
          <a:solidFill>
            <a:srgbClr val="FCFDFD"/>
          </a:solidFill>
          <a:ln>
            <a:noFill/>
          </a:ln>
        </p:spPr>
      </p:sp>
      <p:sp>
        <p:nvSpPr>
          <p:cNvPr id="5129" name="Freeform 601"/>
          <p:cNvSpPr/>
          <p:nvPr/>
        </p:nvSpPr>
        <p:spPr>
          <a:xfrm>
            <a:off x="1900800" y="190440"/>
            <a:ext cx="172440" cy="65520"/>
          </a:xfrm>
          <a:custGeom>
            <a:avLst/>
            <a:gdLst/>
            <a:ahLst/>
            <a:cxnLst/>
            <a:rect l="0" t="0" r="r" b="b"/>
            <a:pathLst>
              <a:path w="479" h="182">
                <a:moveTo>
                  <a:pt x="478" y="181"/>
                </a:moveTo>
                <a:lnTo>
                  <a:pt x="0" y="0"/>
                </a:lnTo>
                <a:lnTo>
                  <a:pt x="26" y="0"/>
                </a:lnTo>
                <a:lnTo>
                  <a:pt x="478" y="172"/>
                </a:lnTo>
                <a:lnTo>
                  <a:pt x="478" y="181"/>
                </a:lnTo>
                <a:close/>
              </a:path>
            </a:pathLst>
          </a:custGeom>
          <a:solidFill>
            <a:srgbClr val="FDFDFE"/>
          </a:solidFill>
          <a:ln>
            <a:noFill/>
          </a:ln>
        </p:spPr>
      </p:sp>
      <p:sp>
        <p:nvSpPr>
          <p:cNvPr id="5130" name="Freeform 602"/>
          <p:cNvSpPr/>
          <p:nvPr/>
        </p:nvSpPr>
        <p:spPr>
          <a:xfrm>
            <a:off x="1910160" y="190440"/>
            <a:ext cx="163080" cy="62280"/>
          </a:xfrm>
          <a:custGeom>
            <a:avLst/>
            <a:gdLst/>
            <a:ahLst/>
            <a:cxnLst/>
            <a:rect l="0" t="0" r="r" b="b"/>
            <a:pathLst>
              <a:path w="453" h="173">
                <a:moveTo>
                  <a:pt x="452" y="172"/>
                </a:moveTo>
                <a:lnTo>
                  <a:pt x="0" y="0"/>
                </a:lnTo>
                <a:lnTo>
                  <a:pt x="25" y="0"/>
                </a:lnTo>
                <a:lnTo>
                  <a:pt x="452" y="162"/>
                </a:lnTo>
                <a:lnTo>
                  <a:pt x="452" y="172"/>
                </a:lnTo>
                <a:close/>
              </a:path>
            </a:pathLst>
          </a:custGeom>
          <a:solidFill>
            <a:srgbClr val="FDFDFE"/>
          </a:solidFill>
          <a:ln>
            <a:noFill/>
          </a:ln>
        </p:spPr>
      </p:sp>
      <p:sp>
        <p:nvSpPr>
          <p:cNvPr id="5131" name="Freeform 603"/>
          <p:cNvSpPr/>
          <p:nvPr/>
        </p:nvSpPr>
        <p:spPr>
          <a:xfrm>
            <a:off x="1919160" y="190440"/>
            <a:ext cx="154080" cy="58680"/>
          </a:xfrm>
          <a:custGeom>
            <a:avLst/>
            <a:gdLst/>
            <a:ahLst/>
            <a:cxnLst/>
            <a:rect l="0" t="0" r="r" b="b"/>
            <a:pathLst>
              <a:path w="428" h="163">
                <a:moveTo>
                  <a:pt x="427" y="162"/>
                </a:moveTo>
                <a:lnTo>
                  <a:pt x="0" y="0"/>
                </a:lnTo>
                <a:lnTo>
                  <a:pt x="25" y="0"/>
                </a:lnTo>
                <a:lnTo>
                  <a:pt x="427" y="153"/>
                </a:lnTo>
                <a:lnTo>
                  <a:pt x="427" y="162"/>
                </a:lnTo>
                <a:close/>
              </a:path>
            </a:pathLst>
          </a:custGeom>
          <a:solidFill>
            <a:srgbClr val="FDFEFE"/>
          </a:solidFill>
          <a:ln>
            <a:noFill/>
          </a:ln>
        </p:spPr>
      </p:sp>
      <p:sp>
        <p:nvSpPr>
          <p:cNvPr id="5132" name="Freeform 604"/>
          <p:cNvSpPr/>
          <p:nvPr/>
        </p:nvSpPr>
        <p:spPr>
          <a:xfrm>
            <a:off x="1928160" y="190440"/>
            <a:ext cx="145080" cy="55440"/>
          </a:xfrm>
          <a:custGeom>
            <a:avLst/>
            <a:gdLst/>
            <a:ahLst/>
            <a:cxnLst/>
            <a:rect l="0" t="0" r="r" b="b"/>
            <a:pathLst>
              <a:path w="403" h="154">
                <a:moveTo>
                  <a:pt x="402" y="153"/>
                </a:moveTo>
                <a:lnTo>
                  <a:pt x="0" y="0"/>
                </a:lnTo>
                <a:lnTo>
                  <a:pt x="50" y="0"/>
                </a:lnTo>
                <a:lnTo>
                  <a:pt x="402" y="133"/>
                </a:lnTo>
                <a:lnTo>
                  <a:pt x="402" y="153"/>
                </a:lnTo>
                <a:close/>
              </a:path>
            </a:pathLst>
          </a:custGeom>
          <a:solidFill>
            <a:srgbClr val="FDFEFE"/>
          </a:solidFill>
          <a:ln>
            <a:noFill/>
          </a:ln>
        </p:spPr>
      </p:sp>
      <p:sp>
        <p:nvSpPr>
          <p:cNvPr id="5133" name="Freeform 605"/>
          <p:cNvSpPr/>
          <p:nvPr/>
        </p:nvSpPr>
        <p:spPr>
          <a:xfrm>
            <a:off x="1946160" y="190440"/>
            <a:ext cx="127080" cy="48600"/>
          </a:xfrm>
          <a:custGeom>
            <a:avLst/>
            <a:gdLst/>
            <a:ahLst/>
            <a:cxnLst/>
            <a:rect l="0" t="0" r="r" b="b"/>
            <a:pathLst>
              <a:path w="353" h="135">
                <a:moveTo>
                  <a:pt x="352" y="134"/>
                </a:moveTo>
                <a:lnTo>
                  <a:pt x="0" y="0"/>
                </a:lnTo>
                <a:lnTo>
                  <a:pt x="26" y="0"/>
                </a:lnTo>
                <a:lnTo>
                  <a:pt x="352" y="124"/>
                </a:lnTo>
                <a:lnTo>
                  <a:pt x="352" y="134"/>
                </a:lnTo>
                <a:close/>
              </a:path>
            </a:pathLst>
          </a:custGeom>
          <a:solidFill>
            <a:srgbClr val="FDFEFE"/>
          </a:solidFill>
          <a:ln>
            <a:noFill/>
          </a:ln>
        </p:spPr>
      </p:sp>
      <p:sp>
        <p:nvSpPr>
          <p:cNvPr id="5134" name="Freeform 606"/>
          <p:cNvSpPr/>
          <p:nvPr/>
        </p:nvSpPr>
        <p:spPr>
          <a:xfrm>
            <a:off x="1955160" y="190440"/>
            <a:ext cx="118080" cy="45000"/>
          </a:xfrm>
          <a:custGeom>
            <a:avLst/>
            <a:gdLst/>
            <a:ahLst/>
            <a:cxnLst/>
            <a:rect l="0" t="0" r="r" b="b"/>
            <a:pathLst>
              <a:path w="328" h="125">
                <a:moveTo>
                  <a:pt x="327" y="124"/>
                </a:moveTo>
                <a:lnTo>
                  <a:pt x="0" y="0"/>
                </a:lnTo>
                <a:lnTo>
                  <a:pt x="25" y="0"/>
                </a:lnTo>
                <a:lnTo>
                  <a:pt x="327" y="115"/>
                </a:lnTo>
                <a:lnTo>
                  <a:pt x="327" y="124"/>
                </a:lnTo>
                <a:close/>
              </a:path>
            </a:pathLst>
          </a:custGeom>
          <a:solidFill>
            <a:srgbClr val="FEFEFE"/>
          </a:solidFill>
          <a:ln>
            <a:noFill/>
          </a:ln>
        </p:spPr>
      </p:sp>
      <p:sp>
        <p:nvSpPr>
          <p:cNvPr id="5135" name="Freeform 607"/>
          <p:cNvSpPr/>
          <p:nvPr/>
        </p:nvSpPr>
        <p:spPr>
          <a:xfrm>
            <a:off x="1964160" y="190440"/>
            <a:ext cx="109080" cy="41760"/>
          </a:xfrm>
          <a:custGeom>
            <a:avLst/>
            <a:gdLst/>
            <a:ahLst/>
            <a:cxnLst/>
            <a:rect l="0" t="0" r="r" b="b"/>
            <a:pathLst>
              <a:path w="303" h="116">
                <a:moveTo>
                  <a:pt x="302" y="115"/>
                </a:moveTo>
                <a:lnTo>
                  <a:pt x="0" y="0"/>
                </a:lnTo>
                <a:lnTo>
                  <a:pt x="101" y="0"/>
                </a:lnTo>
                <a:lnTo>
                  <a:pt x="302" y="76"/>
                </a:lnTo>
                <a:lnTo>
                  <a:pt x="302" y="115"/>
                </a:lnTo>
                <a:close/>
              </a:path>
            </a:pathLst>
          </a:custGeom>
          <a:solidFill>
            <a:srgbClr val="FEFEFE"/>
          </a:solidFill>
          <a:ln>
            <a:noFill/>
          </a:ln>
        </p:spPr>
      </p:sp>
      <p:sp>
        <p:nvSpPr>
          <p:cNvPr id="5136" name="Freeform 608"/>
          <p:cNvSpPr/>
          <p:nvPr/>
        </p:nvSpPr>
        <p:spPr>
          <a:xfrm>
            <a:off x="2000160" y="190440"/>
            <a:ext cx="73080" cy="28080"/>
          </a:xfrm>
          <a:custGeom>
            <a:avLst/>
            <a:gdLst/>
            <a:ahLst/>
            <a:cxnLst/>
            <a:rect l="0" t="0" r="r" b="b"/>
            <a:pathLst>
              <a:path w="203" h="78">
                <a:moveTo>
                  <a:pt x="202" y="77"/>
                </a:moveTo>
                <a:lnTo>
                  <a:pt x="0" y="0"/>
                </a:lnTo>
                <a:lnTo>
                  <a:pt x="25" y="0"/>
                </a:lnTo>
                <a:lnTo>
                  <a:pt x="202" y="67"/>
                </a:lnTo>
                <a:lnTo>
                  <a:pt x="202" y="77"/>
                </a:lnTo>
                <a:close/>
              </a:path>
            </a:pathLst>
          </a:custGeom>
          <a:solidFill>
            <a:srgbClr val="FEFEFF"/>
          </a:solidFill>
          <a:ln>
            <a:noFill/>
          </a:ln>
        </p:spPr>
      </p:sp>
      <p:sp>
        <p:nvSpPr>
          <p:cNvPr id="5137" name="Freeform 609"/>
          <p:cNvSpPr/>
          <p:nvPr/>
        </p:nvSpPr>
        <p:spPr>
          <a:xfrm>
            <a:off x="2009160" y="190440"/>
            <a:ext cx="64080" cy="24480"/>
          </a:xfrm>
          <a:custGeom>
            <a:avLst/>
            <a:gdLst/>
            <a:ahLst/>
            <a:cxnLst/>
            <a:rect l="0" t="0" r="r" b="b"/>
            <a:pathLst>
              <a:path w="178" h="68">
                <a:moveTo>
                  <a:pt x="177" y="67"/>
                </a:moveTo>
                <a:lnTo>
                  <a:pt x="0" y="0"/>
                </a:lnTo>
                <a:lnTo>
                  <a:pt x="25" y="0"/>
                </a:lnTo>
                <a:lnTo>
                  <a:pt x="177" y="58"/>
                </a:lnTo>
                <a:lnTo>
                  <a:pt x="177" y="67"/>
                </a:lnTo>
                <a:close/>
              </a:path>
            </a:pathLst>
          </a:custGeom>
          <a:solidFill>
            <a:srgbClr val="FEFFFF"/>
          </a:solidFill>
          <a:ln>
            <a:noFill/>
          </a:ln>
        </p:spPr>
      </p:sp>
      <p:sp>
        <p:nvSpPr>
          <p:cNvPr id="5138" name="Freeform 610"/>
          <p:cNvSpPr/>
          <p:nvPr/>
        </p:nvSpPr>
        <p:spPr>
          <a:xfrm>
            <a:off x="2018160" y="190440"/>
            <a:ext cx="55080" cy="21240"/>
          </a:xfrm>
          <a:custGeom>
            <a:avLst/>
            <a:gdLst/>
            <a:ahLst/>
            <a:cxnLst/>
            <a:rect l="0" t="0" r="r" b="b"/>
            <a:pathLst>
              <a:path w="153" h="59">
                <a:moveTo>
                  <a:pt x="152" y="58"/>
                </a:moveTo>
                <a:lnTo>
                  <a:pt x="0" y="0"/>
                </a:lnTo>
                <a:lnTo>
                  <a:pt x="26" y="0"/>
                </a:lnTo>
                <a:lnTo>
                  <a:pt x="152" y="48"/>
                </a:lnTo>
                <a:lnTo>
                  <a:pt x="152" y="58"/>
                </a:lnTo>
                <a:close/>
              </a:path>
            </a:pathLst>
          </a:custGeom>
          <a:solidFill>
            <a:srgbClr val="FEFFFF"/>
          </a:solidFill>
          <a:ln>
            <a:noFill/>
          </a:ln>
        </p:spPr>
      </p:sp>
      <p:sp>
        <p:nvSpPr>
          <p:cNvPr id="5139" name="Freeform 611"/>
          <p:cNvSpPr/>
          <p:nvPr/>
        </p:nvSpPr>
        <p:spPr>
          <a:xfrm>
            <a:off x="2027160" y="190440"/>
            <a:ext cx="46080" cy="17640"/>
          </a:xfrm>
          <a:custGeom>
            <a:avLst/>
            <a:gdLst/>
            <a:ahLst/>
            <a:cxnLst/>
            <a:rect l="0" t="0" r="r" b="b"/>
            <a:pathLst>
              <a:path w="128" h="49">
                <a:moveTo>
                  <a:pt x="127" y="48"/>
                </a:moveTo>
                <a:lnTo>
                  <a:pt x="0" y="0"/>
                </a:lnTo>
                <a:lnTo>
                  <a:pt x="26" y="0"/>
                </a:lnTo>
                <a:lnTo>
                  <a:pt x="127" y="39"/>
                </a:lnTo>
                <a:lnTo>
                  <a:pt x="127" y="48"/>
                </a:lnTo>
                <a:close/>
              </a:path>
            </a:pathLst>
          </a:custGeom>
          <a:solidFill>
            <a:srgbClr val="FFFFFF"/>
          </a:solidFill>
          <a:ln>
            <a:noFill/>
          </a:ln>
        </p:spPr>
      </p:sp>
      <p:sp>
        <p:nvSpPr>
          <p:cNvPr id="5140" name="Freeform 612"/>
          <p:cNvSpPr/>
          <p:nvPr/>
        </p:nvSpPr>
        <p:spPr>
          <a:xfrm>
            <a:off x="2036520" y="190440"/>
            <a:ext cx="36720" cy="14400"/>
          </a:xfrm>
          <a:custGeom>
            <a:avLst/>
            <a:gdLst/>
            <a:ahLst/>
            <a:cxnLst/>
            <a:rect l="0" t="0" r="r" b="b"/>
            <a:pathLst>
              <a:path w="102" h="40">
                <a:moveTo>
                  <a:pt x="101" y="39"/>
                </a:moveTo>
                <a:lnTo>
                  <a:pt x="0" y="0"/>
                </a:lnTo>
                <a:lnTo>
                  <a:pt x="101" y="0"/>
                </a:lnTo>
                <a:lnTo>
                  <a:pt x="101" y="39"/>
                </a:lnTo>
                <a:close/>
              </a:path>
            </a:pathLst>
          </a:custGeom>
          <a:solidFill>
            <a:srgbClr val="FFFFFF"/>
          </a:solidFill>
          <a:ln>
            <a:noFill/>
          </a:ln>
        </p:spPr>
      </p:sp>
      <p:sp>
        <p:nvSpPr>
          <p:cNvPr id="5141" name="Freeform 613"/>
          <p:cNvSpPr/>
          <p:nvPr/>
        </p:nvSpPr>
        <p:spPr>
          <a:xfrm>
            <a:off x="421920" y="946440"/>
            <a:ext cx="31320" cy="12600"/>
          </a:xfrm>
          <a:custGeom>
            <a:avLst/>
            <a:gdLst/>
            <a:ahLst/>
            <a:cxnLst/>
            <a:rect l="0" t="0" r="r" b="b"/>
            <a:pathLst>
              <a:path w="87" h="35">
                <a:moveTo>
                  <a:pt x="0" y="34"/>
                </a:moveTo>
                <a:lnTo>
                  <a:pt x="0" y="0"/>
                </a:lnTo>
                <a:lnTo>
                  <a:pt x="86" y="34"/>
                </a:lnTo>
                <a:lnTo>
                  <a:pt x="0" y="34"/>
                </a:lnTo>
                <a:close/>
              </a:path>
            </a:pathLst>
          </a:custGeom>
          <a:solidFill>
            <a:srgbClr val="FFFFFF"/>
          </a:solidFill>
          <a:ln>
            <a:noFill/>
          </a:ln>
        </p:spPr>
      </p:sp>
      <p:sp>
        <p:nvSpPr>
          <p:cNvPr id="5142" name="Freeform 614"/>
          <p:cNvSpPr/>
          <p:nvPr/>
        </p:nvSpPr>
        <p:spPr>
          <a:xfrm>
            <a:off x="421920" y="943200"/>
            <a:ext cx="38880" cy="15840"/>
          </a:xfrm>
          <a:custGeom>
            <a:avLst/>
            <a:gdLst/>
            <a:ahLst/>
            <a:cxnLst/>
            <a:rect l="0" t="0" r="r" b="b"/>
            <a:pathLst>
              <a:path w="108" h="44">
                <a:moveTo>
                  <a:pt x="86" y="43"/>
                </a:moveTo>
                <a:lnTo>
                  <a:pt x="0" y="10"/>
                </a:lnTo>
                <a:lnTo>
                  <a:pt x="0" y="0"/>
                </a:lnTo>
                <a:lnTo>
                  <a:pt x="107" y="43"/>
                </a:lnTo>
                <a:lnTo>
                  <a:pt x="86" y="43"/>
                </a:lnTo>
                <a:close/>
              </a:path>
            </a:pathLst>
          </a:custGeom>
          <a:solidFill>
            <a:srgbClr val="FEFEFE"/>
          </a:solidFill>
          <a:ln>
            <a:noFill/>
          </a:ln>
        </p:spPr>
      </p:sp>
      <p:sp>
        <p:nvSpPr>
          <p:cNvPr id="5143" name="Freeform 615"/>
          <p:cNvSpPr/>
          <p:nvPr/>
        </p:nvSpPr>
        <p:spPr>
          <a:xfrm>
            <a:off x="421920" y="940320"/>
            <a:ext cx="46440" cy="18720"/>
          </a:xfrm>
          <a:custGeom>
            <a:avLst/>
            <a:gdLst/>
            <a:ahLst/>
            <a:cxnLst/>
            <a:rect l="0" t="0" r="r" b="b"/>
            <a:pathLst>
              <a:path w="129" h="52">
                <a:moveTo>
                  <a:pt x="107" y="51"/>
                </a:moveTo>
                <a:lnTo>
                  <a:pt x="0" y="8"/>
                </a:lnTo>
                <a:lnTo>
                  <a:pt x="0" y="0"/>
                </a:lnTo>
                <a:lnTo>
                  <a:pt x="128" y="51"/>
                </a:lnTo>
                <a:lnTo>
                  <a:pt x="107" y="51"/>
                </a:lnTo>
                <a:close/>
              </a:path>
            </a:pathLst>
          </a:custGeom>
          <a:solidFill>
            <a:srgbClr val="FEFEFE"/>
          </a:solidFill>
          <a:ln>
            <a:noFill/>
          </a:ln>
        </p:spPr>
      </p:sp>
      <p:sp>
        <p:nvSpPr>
          <p:cNvPr id="5144" name="Freeform 616"/>
          <p:cNvSpPr/>
          <p:nvPr/>
        </p:nvSpPr>
        <p:spPr>
          <a:xfrm>
            <a:off x="421920" y="934200"/>
            <a:ext cx="61560" cy="24840"/>
          </a:xfrm>
          <a:custGeom>
            <a:avLst/>
            <a:gdLst/>
            <a:ahLst/>
            <a:cxnLst/>
            <a:rect l="0" t="0" r="r" b="b"/>
            <a:pathLst>
              <a:path w="171" h="69">
                <a:moveTo>
                  <a:pt x="128" y="68"/>
                </a:moveTo>
                <a:lnTo>
                  <a:pt x="0" y="17"/>
                </a:lnTo>
                <a:lnTo>
                  <a:pt x="0" y="0"/>
                </a:lnTo>
                <a:lnTo>
                  <a:pt x="170" y="68"/>
                </a:lnTo>
                <a:lnTo>
                  <a:pt x="128" y="68"/>
                </a:lnTo>
                <a:close/>
              </a:path>
            </a:pathLst>
          </a:custGeom>
          <a:solidFill>
            <a:srgbClr val="FEFEFE"/>
          </a:solidFill>
          <a:ln>
            <a:noFill/>
          </a:ln>
        </p:spPr>
      </p:sp>
      <p:sp>
        <p:nvSpPr>
          <p:cNvPr id="5145" name="Freeform 617"/>
          <p:cNvSpPr/>
          <p:nvPr/>
        </p:nvSpPr>
        <p:spPr>
          <a:xfrm>
            <a:off x="421920" y="921960"/>
            <a:ext cx="91800" cy="37080"/>
          </a:xfrm>
          <a:custGeom>
            <a:avLst/>
            <a:gdLst/>
            <a:ahLst/>
            <a:cxnLst/>
            <a:rect l="0" t="0" r="r" b="b"/>
            <a:pathLst>
              <a:path w="255" h="103">
                <a:moveTo>
                  <a:pt x="169" y="102"/>
                </a:moveTo>
                <a:lnTo>
                  <a:pt x="0" y="35"/>
                </a:lnTo>
                <a:lnTo>
                  <a:pt x="0" y="0"/>
                </a:lnTo>
                <a:lnTo>
                  <a:pt x="254" y="102"/>
                </a:lnTo>
                <a:lnTo>
                  <a:pt x="169" y="102"/>
                </a:lnTo>
                <a:close/>
              </a:path>
            </a:pathLst>
          </a:custGeom>
          <a:solidFill>
            <a:srgbClr val="FEFEFE"/>
          </a:solidFill>
          <a:ln>
            <a:noFill/>
          </a:ln>
        </p:spPr>
      </p:sp>
      <p:sp>
        <p:nvSpPr>
          <p:cNvPr id="5146" name="Freeform 618"/>
          <p:cNvSpPr/>
          <p:nvPr/>
        </p:nvSpPr>
        <p:spPr>
          <a:xfrm>
            <a:off x="421920" y="919080"/>
            <a:ext cx="99360" cy="39960"/>
          </a:xfrm>
          <a:custGeom>
            <a:avLst/>
            <a:gdLst/>
            <a:ahLst/>
            <a:cxnLst/>
            <a:rect l="0" t="0" r="r" b="b"/>
            <a:pathLst>
              <a:path w="276" h="111">
                <a:moveTo>
                  <a:pt x="254" y="110"/>
                </a:moveTo>
                <a:lnTo>
                  <a:pt x="0" y="8"/>
                </a:lnTo>
                <a:lnTo>
                  <a:pt x="0" y="0"/>
                </a:lnTo>
                <a:lnTo>
                  <a:pt x="275" y="110"/>
                </a:lnTo>
                <a:lnTo>
                  <a:pt x="254" y="110"/>
                </a:lnTo>
                <a:close/>
              </a:path>
            </a:pathLst>
          </a:custGeom>
          <a:solidFill>
            <a:srgbClr val="FEFDFD"/>
          </a:solidFill>
          <a:ln>
            <a:noFill/>
          </a:ln>
        </p:spPr>
      </p:sp>
      <p:sp>
        <p:nvSpPr>
          <p:cNvPr id="5147" name="Freeform 619"/>
          <p:cNvSpPr/>
          <p:nvPr/>
        </p:nvSpPr>
        <p:spPr>
          <a:xfrm>
            <a:off x="421920" y="915840"/>
            <a:ext cx="107280" cy="43200"/>
          </a:xfrm>
          <a:custGeom>
            <a:avLst/>
            <a:gdLst/>
            <a:ahLst/>
            <a:cxnLst/>
            <a:rect l="0" t="0" r="r" b="b"/>
            <a:pathLst>
              <a:path w="298" h="120">
                <a:moveTo>
                  <a:pt x="275" y="119"/>
                </a:moveTo>
                <a:lnTo>
                  <a:pt x="0" y="9"/>
                </a:lnTo>
                <a:lnTo>
                  <a:pt x="0" y="0"/>
                </a:lnTo>
                <a:lnTo>
                  <a:pt x="297" y="119"/>
                </a:lnTo>
                <a:lnTo>
                  <a:pt x="275" y="119"/>
                </a:lnTo>
                <a:close/>
              </a:path>
            </a:pathLst>
          </a:custGeom>
          <a:solidFill>
            <a:srgbClr val="FEFDFD"/>
          </a:solidFill>
          <a:ln>
            <a:noFill/>
          </a:ln>
        </p:spPr>
      </p:sp>
      <p:sp>
        <p:nvSpPr>
          <p:cNvPr id="5148" name="Freeform 620"/>
          <p:cNvSpPr/>
          <p:nvPr/>
        </p:nvSpPr>
        <p:spPr>
          <a:xfrm>
            <a:off x="421920" y="909720"/>
            <a:ext cx="122400" cy="49320"/>
          </a:xfrm>
          <a:custGeom>
            <a:avLst/>
            <a:gdLst/>
            <a:ahLst/>
            <a:cxnLst/>
            <a:rect l="0" t="0" r="r" b="b"/>
            <a:pathLst>
              <a:path w="340" h="137">
                <a:moveTo>
                  <a:pt x="297" y="136"/>
                </a:moveTo>
                <a:lnTo>
                  <a:pt x="0" y="17"/>
                </a:lnTo>
                <a:lnTo>
                  <a:pt x="0" y="0"/>
                </a:lnTo>
                <a:lnTo>
                  <a:pt x="339" y="136"/>
                </a:lnTo>
                <a:lnTo>
                  <a:pt x="297" y="136"/>
                </a:lnTo>
                <a:close/>
              </a:path>
            </a:pathLst>
          </a:custGeom>
          <a:solidFill>
            <a:srgbClr val="FDFDFD"/>
          </a:solidFill>
          <a:ln>
            <a:noFill/>
          </a:ln>
        </p:spPr>
      </p:sp>
      <p:sp>
        <p:nvSpPr>
          <p:cNvPr id="5149" name="Freeform 621"/>
          <p:cNvSpPr/>
          <p:nvPr/>
        </p:nvSpPr>
        <p:spPr>
          <a:xfrm>
            <a:off x="421920" y="903600"/>
            <a:ext cx="137520" cy="55440"/>
          </a:xfrm>
          <a:custGeom>
            <a:avLst/>
            <a:gdLst/>
            <a:ahLst/>
            <a:cxnLst/>
            <a:rect l="0" t="0" r="r" b="b"/>
            <a:pathLst>
              <a:path w="382" h="154">
                <a:moveTo>
                  <a:pt x="339" y="153"/>
                </a:moveTo>
                <a:lnTo>
                  <a:pt x="0" y="17"/>
                </a:lnTo>
                <a:lnTo>
                  <a:pt x="0" y="0"/>
                </a:lnTo>
                <a:lnTo>
                  <a:pt x="381" y="153"/>
                </a:lnTo>
                <a:lnTo>
                  <a:pt x="339" y="153"/>
                </a:lnTo>
                <a:close/>
              </a:path>
            </a:pathLst>
          </a:custGeom>
          <a:solidFill>
            <a:srgbClr val="FDFDFD"/>
          </a:solidFill>
          <a:ln>
            <a:noFill/>
          </a:ln>
        </p:spPr>
      </p:sp>
      <p:sp>
        <p:nvSpPr>
          <p:cNvPr id="5150" name="Freeform 622"/>
          <p:cNvSpPr/>
          <p:nvPr/>
        </p:nvSpPr>
        <p:spPr>
          <a:xfrm>
            <a:off x="421920" y="900720"/>
            <a:ext cx="145080" cy="58320"/>
          </a:xfrm>
          <a:custGeom>
            <a:avLst/>
            <a:gdLst/>
            <a:ahLst/>
            <a:cxnLst/>
            <a:rect l="0" t="0" r="r" b="b"/>
            <a:pathLst>
              <a:path w="403" h="162">
                <a:moveTo>
                  <a:pt x="381" y="161"/>
                </a:moveTo>
                <a:lnTo>
                  <a:pt x="0" y="8"/>
                </a:lnTo>
                <a:lnTo>
                  <a:pt x="0" y="0"/>
                </a:lnTo>
                <a:lnTo>
                  <a:pt x="402" y="161"/>
                </a:lnTo>
                <a:lnTo>
                  <a:pt x="381" y="161"/>
                </a:lnTo>
                <a:close/>
              </a:path>
            </a:pathLst>
          </a:custGeom>
          <a:solidFill>
            <a:srgbClr val="FDFCFC"/>
          </a:solidFill>
          <a:ln>
            <a:noFill/>
          </a:ln>
        </p:spPr>
      </p:sp>
      <p:sp>
        <p:nvSpPr>
          <p:cNvPr id="5151" name="Freeform 623"/>
          <p:cNvSpPr/>
          <p:nvPr/>
        </p:nvSpPr>
        <p:spPr>
          <a:xfrm>
            <a:off x="421920" y="897840"/>
            <a:ext cx="152640" cy="61200"/>
          </a:xfrm>
          <a:custGeom>
            <a:avLst/>
            <a:gdLst/>
            <a:ahLst/>
            <a:cxnLst/>
            <a:rect l="0" t="0" r="r" b="b"/>
            <a:pathLst>
              <a:path w="424" h="170">
                <a:moveTo>
                  <a:pt x="402" y="169"/>
                </a:moveTo>
                <a:lnTo>
                  <a:pt x="0" y="8"/>
                </a:lnTo>
                <a:lnTo>
                  <a:pt x="0" y="0"/>
                </a:lnTo>
                <a:lnTo>
                  <a:pt x="423" y="169"/>
                </a:lnTo>
                <a:lnTo>
                  <a:pt x="402" y="169"/>
                </a:lnTo>
                <a:close/>
              </a:path>
            </a:pathLst>
          </a:custGeom>
          <a:solidFill>
            <a:srgbClr val="FDFCFC"/>
          </a:solidFill>
          <a:ln>
            <a:noFill/>
          </a:ln>
        </p:spPr>
      </p:sp>
      <p:sp>
        <p:nvSpPr>
          <p:cNvPr id="5152" name="Freeform 624"/>
          <p:cNvSpPr/>
          <p:nvPr/>
        </p:nvSpPr>
        <p:spPr>
          <a:xfrm>
            <a:off x="421920" y="885600"/>
            <a:ext cx="183240" cy="73440"/>
          </a:xfrm>
          <a:custGeom>
            <a:avLst/>
            <a:gdLst/>
            <a:ahLst/>
            <a:cxnLst/>
            <a:rect l="0" t="0" r="r" b="b"/>
            <a:pathLst>
              <a:path w="509" h="204">
                <a:moveTo>
                  <a:pt x="423" y="203"/>
                </a:moveTo>
                <a:lnTo>
                  <a:pt x="0" y="34"/>
                </a:lnTo>
                <a:lnTo>
                  <a:pt x="0" y="0"/>
                </a:lnTo>
                <a:lnTo>
                  <a:pt x="508" y="203"/>
                </a:lnTo>
                <a:lnTo>
                  <a:pt x="423" y="203"/>
                </a:lnTo>
                <a:close/>
              </a:path>
            </a:pathLst>
          </a:custGeom>
          <a:solidFill>
            <a:srgbClr val="FCFCFC"/>
          </a:solidFill>
          <a:ln>
            <a:noFill/>
          </a:ln>
        </p:spPr>
      </p:sp>
      <p:sp>
        <p:nvSpPr>
          <p:cNvPr id="5153" name="Freeform 625"/>
          <p:cNvSpPr/>
          <p:nvPr/>
        </p:nvSpPr>
        <p:spPr>
          <a:xfrm>
            <a:off x="421920" y="882360"/>
            <a:ext cx="190800" cy="76680"/>
          </a:xfrm>
          <a:custGeom>
            <a:avLst/>
            <a:gdLst/>
            <a:ahLst/>
            <a:cxnLst/>
            <a:rect l="0" t="0" r="r" b="b"/>
            <a:pathLst>
              <a:path w="530" h="213">
                <a:moveTo>
                  <a:pt x="508" y="212"/>
                </a:moveTo>
                <a:lnTo>
                  <a:pt x="0" y="9"/>
                </a:lnTo>
                <a:lnTo>
                  <a:pt x="0" y="0"/>
                </a:lnTo>
                <a:lnTo>
                  <a:pt x="529" y="212"/>
                </a:lnTo>
                <a:lnTo>
                  <a:pt x="508" y="212"/>
                </a:lnTo>
                <a:close/>
              </a:path>
            </a:pathLst>
          </a:custGeom>
          <a:solidFill>
            <a:srgbClr val="FBFBFB"/>
          </a:solidFill>
          <a:ln>
            <a:noFill/>
          </a:ln>
        </p:spPr>
      </p:sp>
      <p:sp>
        <p:nvSpPr>
          <p:cNvPr id="5154" name="Freeform 626"/>
          <p:cNvSpPr/>
          <p:nvPr/>
        </p:nvSpPr>
        <p:spPr>
          <a:xfrm>
            <a:off x="421920" y="879480"/>
            <a:ext cx="198360" cy="79560"/>
          </a:xfrm>
          <a:custGeom>
            <a:avLst/>
            <a:gdLst/>
            <a:ahLst/>
            <a:cxnLst/>
            <a:rect l="0" t="0" r="r" b="b"/>
            <a:pathLst>
              <a:path w="551" h="221">
                <a:moveTo>
                  <a:pt x="529" y="220"/>
                </a:moveTo>
                <a:lnTo>
                  <a:pt x="0" y="8"/>
                </a:lnTo>
                <a:lnTo>
                  <a:pt x="0" y="0"/>
                </a:lnTo>
                <a:lnTo>
                  <a:pt x="550" y="220"/>
                </a:lnTo>
                <a:lnTo>
                  <a:pt x="529" y="220"/>
                </a:lnTo>
                <a:close/>
              </a:path>
            </a:pathLst>
          </a:custGeom>
          <a:solidFill>
            <a:srgbClr val="FBFBFB"/>
          </a:solidFill>
          <a:ln>
            <a:noFill/>
          </a:ln>
        </p:spPr>
      </p:sp>
      <p:sp>
        <p:nvSpPr>
          <p:cNvPr id="5155" name="Freeform 627"/>
          <p:cNvSpPr/>
          <p:nvPr/>
        </p:nvSpPr>
        <p:spPr>
          <a:xfrm>
            <a:off x="421920" y="873360"/>
            <a:ext cx="213480" cy="85680"/>
          </a:xfrm>
          <a:custGeom>
            <a:avLst/>
            <a:gdLst/>
            <a:ahLst/>
            <a:cxnLst/>
            <a:rect l="0" t="0" r="r" b="b"/>
            <a:pathLst>
              <a:path w="593" h="238">
                <a:moveTo>
                  <a:pt x="550" y="237"/>
                </a:moveTo>
                <a:lnTo>
                  <a:pt x="0" y="17"/>
                </a:lnTo>
                <a:lnTo>
                  <a:pt x="0" y="0"/>
                </a:lnTo>
                <a:lnTo>
                  <a:pt x="592" y="237"/>
                </a:lnTo>
                <a:lnTo>
                  <a:pt x="550" y="237"/>
                </a:lnTo>
                <a:close/>
              </a:path>
            </a:pathLst>
          </a:custGeom>
          <a:solidFill>
            <a:srgbClr val="FBFBFB"/>
          </a:solidFill>
          <a:ln>
            <a:noFill/>
          </a:ln>
        </p:spPr>
      </p:sp>
      <p:sp>
        <p:nvSpPr>
          <p:cNvPr id="5156" name="Freeform 628"/>
          <p:cNvSpPr/>
          <p:nvPr/>
        </p:nvSpPr>
        <p:spPr>
          <a:xfrm>
            <a:off x="421920" y="870480"/>
            <a:ext cx="221040" cy="88560"/>
          </a:xfrm>
          <a:custGeom>
            <a:avLst/>
            <a:gdLst/>
            <a:ahLst/>
            <a:cxnLst/>
            <a:rect l="0" t="0" r="r" b="b"/>
            <a:pathLst>
              <a:path w="614" h="246">
                <a:moveTo>
                  <a:pt x="592" y="245"/>
                </a:moveTo>
                <a:lnTo>
                  <a:pt x="0" y="8"/>
                </a:lnTo>
                <a:lnTo>
                  <a:pt x="0" y="0"/>
                </a:lnTo>
                <a:lnTo>
                  <a:pt x="613" y="245"/>
                </a:lnTo>
                <a:lnTo>
                  <a:pt x="592" y="245"/>
                </a:lnTo>
                <a:close/>
              </a:path>
            </a:pathLst>
          </a:custGeom>
          <a:solidFill>
            <a:srgbClr val="FBFAFA"/>
          </a:solidFill>
          <a:ln>
            <a:noFill/>
          </a:ln>
        </p:spPr>
      </p:sp>
      <p:sp>
        <p:nvSpPr>
          <p:cNvPr id="5157" name="Freeform 629"/>
          <p:cNvSpPr/>
          <p:nvPr/>
        </p:nvSpPr>
        <p:spPr>
          <a:xfrm>
            <a:off x="421920" y="867240"/>
            <a:ext cx="228600" cy="91800"/>
          </a:xfrm>
          <a:custGeom>
            <a:avLst/>
            <a:gdLst/>
            <a:ahLst/>
            <a:cxnLst/>
            <a:rect l="0" t="0" r="r" b="b"/>
            <a:pathLst>
              <a:path w="635" h="255">
                <a:moveTo>
                  <a:pt x="613" y="254"/>
                </a:moveTo>
                <a:lnTo>
                  <a:pt x="0" y="9"/>
                </a:lnTo>
                <a:lnTo>
                  <a:pt x="0" y="0"/>
                </a:lnTo>
                <a:lnTo>
                  <a:pt x="634" y="254"/>
                </a:lnTo>
                <a:lnTo>
                  <a:pt x="613" y="254"/>
                </a:lnTo>
                <a:close/>
              </a:path>
            </a:pathLst>
          </a:custGeom>
          <a:solidFill>
            <a:srgbClr val="FBFAFA"/>
          </a:solidFill>
          <a:ln>
            <a:noFill/>
          </a:ln>
        </p:spPr>
      </p:sp>
      <p:sp>
        <p:nvSpPr>
          <p:cNvPr id="5158" name="Freeform 630"/>
          <p:cNvSpPr/>
          <p:nvPr/>
        </p:nvSpPr>
        <p:spPr>
          <a:xfrm>
            <a:off x="421920" y="861120"/>
            <a:ext cx="243720" cy="97920"/>
          </a:xfrm>
          <a:custGeom>
            <a:avLst/>
            <a:gdLst/>
            <a:ahLst/>
            <a:cxnLst/>
            <a:rect l="0" t="0" r="r" b="b"/>
            <a:pathLst>
              <a:path w="677" h="272">
                <a:moveTo>
                  <a:pt x="634" y="271"/>
                </a:moveTo>
                <a:lnTo>
                  <a:pt x="0" y="17"/>
                </a:lnTo>
                <a:lnTo>
                  <a:pt x="0" y="0"/>
                </a:lnTo>
                <a:lnTo>
                  <a:pt x="676" y="271"/>
                </a:lnTo>
                <a:lnTo>
                  <a:pt x="634" y="271"/>
                </a:lnTo>
                <a:close/>
              </a:path>
            </a:pathLst>
          </a:custGeom>
          <a:solidFill>
            <a:srgbClr val="FAFAFA"/>
          </a:solidFill>
          <a:ln>
            <a:noFill/>
          </a:ln>
        </p:spPr>
      </p:sp>
      <p:sp>
        <p:nvSpPr>
          <p:cNvPr id="5159" name="Freeform 631"/>
          <p:cNvSpPr/>
          <p:nvPr/>
        </p:nvSpPr>
        <p:spPr>
          <a:xfrm>
            <a:off x="421920" y="858240"/>
            <a:ext cx="251280" cy="100800"/>
          </a:xfrm>
          <a:custGeom>
            <a:avLst/>
            <a:gdLst/>
            <a:ahLst/>
            <a:cxnLst/>
            <a:rect l="0" t="0" r="r" b="b"/>
            <a:pathLst>
              <a:path w="698" h="280">
                <a:moveTo>
                  <a:pt x="676" y="279"/>
                </a:moveTo>
                <a:lnTo>
                  <a:pt x="0" y="8"/>
                </a:lnTo>
                <a:lnTo>
                  <a:pt x="0" y="0"/>
                </a:lnTo>
                <a:lnTo>
                  <a:pt x="697" y="279"/>
                </a:lnTo>
                <a:lnTo>
                  <a:pt x="676" y="279"/>
                </a:lnTo>
                <a:close/>
              </a:path>
            </a:pathLst>
          </a:custGeom>
          <a:solidFill>
            <a:srgbClr val="FAF9F9"/>
          </a:solidFill>
          <a:ln>
            <a:noFill/>
          </a:ln>
        </p:spPr>
      </p:sp>
      <p:sp>
        <p:nvSpPr>
          <p:cNvPr id="5160" name="Freeform 632"/>
          <p:cNvSpPr/>
          <p:nvPr/>
        </p:nvSpPr>
        <p:spPr>
          <a:xfrm>
            <a:off x="421920" y="855360"/>
            <a:ext cx="259200" cy="103680"/>
          </a:xfrm>
          <a:custGeom>
            <a:avLst/>
            <a:gdLst/>
            <a:ahLst/>
            <a:cxnLst/>
            <a:rect l="0" t="0" r="r" b="b"/>
            <a:pathLst>
              <a:path w="720" h="288">
                <a:moveTo>
                  <a:pt x="697" y="287"/>
                </a:moveTo>
                <a:lnTo>
                  <a:pt x="0" y="8"/>
                </a:lnTo>
                <a:lnTo>
                  <a:pt x="0" y="0"/>
                </a:lnTo>
                <a:lnTo>
                  <a:pt x="719" y="287"/>
                </a:lnTo>
                <a:lnTo>
                  <a:pt x="697" y="287"/>
                </a:lnTo>
                <a:close/>
              </a:path>
            </a:pathLst>
          </a:custGeom>
          <a:solidFill>
            <a:srgbClr val="FAF9F9"/>
          </a:solidFill>
          <a:ln>
            <a:noFill/>
          </a:ln>
        </p:spPr>
      </p:sp>
      <p:sp>
        <p:nvSpPr>
          <p:cNvPr id="5161" name="Freeform 633"/>
          <p:cNvSpPr/>
          <p:nvPr/>
        </p:nvSpPr>
        <p:spPr>
          <a:xfrm>
            <a:off x="421920" y="849240"/>
            <a:ext cx="274320" cy="109800"/>
          </a:xfrm>
          <a:custGeom>
            <a:avLst/>
            <a:gdLst/>
            <a:ahLst/>
            <a:cxnLst/>
            <a:rect l="0" t="0" r="r" b="b"/>
            <a:pathLst>
              <a:path w="762" h="305">
                <a:moveTo>
                  <a:pt x="718" y="304"/>
                </a:moveTo>
                <a:lnTo>
                  <a:pt x="0" y="17"/>
                </a:lnTo>
                <a:lnTo>
                  <a:pt x="0" y="0"/>
                </a:lnTo>
                <a:lnTo>
                  <a:pt x="761" y="304"/>
                </a:lnTo>
                <a:lnTo>
                  <a:pt x="718" y="304"/>
                </a:lnTo>
                <a:close/>
              </a:path>
            </a:pathLst>
          </a:custGeom>
          <a:solidFill>
            <a:srgbClr val="F9F9F9"/>
          </a:solidFill>
          <a:ln>
            <a:noFill/>
          </a:ln>
        </p:spPr>
      </p:sp>
      <p:sp>
        <p:nvSpPr>
          <p:cNvPr id="5162" name="Freeform 634"/>
          <p:cNvSpPr/>
          <p:nvPr/>
        </p:nvSpPr>
        <p:spPr>
          <a:xfrm>
            <a:off x="421920" y="846000"/>
            <a:ext cx="281880" cy="113040"/>
          </a:xfrm>
          <a:custGeom>
            <a:avLst/>
            <a:gdLst/>
            <a:ahLst/>
            <a:cxnLst/>
            <a:rect l="0" t="0" r="r" b="b"/>
            <a:pathLst>
              <a:path w="783" h="314">
                <a:moveTo>
                  <a:pt x="760" y="313"/>
                </a:moveTo>
                <a:lnTo>
                  <a:pt x="0" y="9"/>
                </a:lnTo>
                <a:lnTo>
                  <a:pt x="0" y="0"/>
                </a:lnTo>
                <a:lnTo>
                  <a:pt x="782" y="313"/>
                </a:lnTo>
                <a:lnTo>
                  <a:pt x="760" y="313"/>
                </a:lnTo>
                <a:close/>
              </a:path>
            </a:pathLst>
          </a:custGeom>
          <a:solidFill>
            <a:srgbClr val="F9F8F8"/>
          </a:solidFill>
          <a:ln>
            <a:noFill/>
          </a:ln>
        </p:spPr>
      </p:sp>
      <p:sp>
        <p:nvSpPr>
          <p:cNvPr id="5163" name="Freeform 635"/>
          <p:cNvSpPr/>
          <p:nvPr/>
        </p:nvSpPr>
        <p:spPr>
          <a:xfrm>
            <a:off x="421920" y="843120"/>
            <a:ext cx="289440" cy="115920"/>
          </a:xfrm>
          <a:custGeom>
            <a:avLst/>
            <a:gdLst/>
            <a:ahLst/>
            <a:cxnLst/>
            <a:rect l="0" t="0" r="r" b="b"/>
            <a:pathLst>
              <a:path w="804" h="322">
                <a:moveTo>
                  <a:pt x="782" y="321"/>
                </a:moveTo>
                <a:lnTo>
                  <a:pt x="0" y="8"/>
                </a:lnTo>
                <a:lnTo>
                  <a:pt x="0" y="0"/>
                </a:lnTo>
                <a:lnTo>
                  <a:pt x="803" y="321"/>
                </a:lnTo>
                <a:lnTo>
                  <a:pt x="782" y="321"/>
                </a:lnTo>
                <a:close/>
              </a:path>
            </a:pathLst>
          </a:custGeom>
          <a:solidFill>
            <a:srgbClr val="F9F8F8"/>
          </a:solidFill>
          <a:ln>
            <a:noFill/>
          </a:ln>
        </p:spPr>
      </p:sp>
      <p:sp>
        <p:nvSpPr>
          <p:cNvPr id="5164" name="Freeform 636"/>
          <p:cNvSpPr/>
          <p:nvPr/>
        </p:nvSpPr>
        <p:spPr>
          <a:xfrm>
            <a:off x="421920" y="837000"/>
            <a:ext cx="304560" cy="122040"/>
          </a:xfrm>
          <a:custGeom>
            <a:avLst/>
            <a:gdLst/>
            <a:ahLst/>
            <a:cxnLst/>
            <a:rect l="0" t="0" r="r" b="b"/>
            <a:pathLst>
              <a:path w="846" h="339">
                <a:moveTo>
                  <a:pt x="803" y="338"/>
                </a:moveTo>
                <a:lnTo>
                  <a:pt x="0" y="17"/>
                </a:lnTo>
                <a:lnTo>
                  <a:pt x="0" y="0"/>
                </a:lnTo>
                <a:lnTo>
                  <a:pt x="845" y="338"/>
                </a:lnTo>
                <a:lnTo>
                  <a:pt x="803" y="338"/>
                </a:lnTo>
                <a:close/>
              </a:path>
            </a:pathLst>
          </a:custGeom>
          <a:solidFill>
            <a:srgbClr val="F8F8F8"/>
          </a:solidFill>
          <a:ln>
            <a:noFill/>
          </a:ln>
        </p:spPr>
      </p:sp>
      <p:sp>
        <p:nvSpPr>
          <p:cNvPr id="5165" name="Freeform 637"/>
          <p:cNvSpPr/>
          <p:nvPr/>
        </p:nvSpPr>
        <p:spPr>
          <a:xfrm>
            <a:off x="421920" y="830880"/>
            <a:ext cx="319680" cy="128160"/>
          </a:xfrm>
          <a:custGeom>
            <a:avLst/>
            <a:gdLst/>
            <a:ahLst/>
            <a:cxnLst/>
            <a:rect l="0" t="0" r="r" b="b"/>
            <a:pathLst>
              <a:path w="888" h="356">
                <a:moveTo>
                  <a:pt x="845" y="355"/>
                </a:moveTo>
                <a:lnTo>
                  <a:pt x="0" y="17"/>
                </a:lnTo>
                <a:lnTo>
                  <a:pt x="0" y="0"/>
                </a:lnTo>
                <a:lnTo>
                  <a:pt x="887" y="355"/>
                </a:lnTo>
                <a:lnTo>
                  <a:pt x="845" y="355"/>
                </a:lnTo>
                <a:close/>
              </a:path>
            </a:pathLst>
          </a:custGeom>
          <a:solidFill>
            <a:srgbClr val="F8F7F7"/>
          </a:solidFill>
          <a:ln>
            <a:noFill/>
          </a:ln>
        </p:spPr>
      </p:sp>
      <p:sp>
        <p:nvSpPr>
          <p:cNvPr id="5166" name="Freeform 638"/>
          <p:cNvSpPr/>
          <p:nvPr/>
        </p:nvSpPr>
        <p:spPr>
          <a:xfrm>
            <a:off x="421920" y="828000"/>
            <a:ext cx="327240" cy="131040"/>
          </a:xfrm>
          <a:custGeom>
            <a:avLst/>
            <a:gdLst/>
            <a:ahLst/>
            <a:cxnLst/>
            <a:rect l="0" t="0" r="r" b="b"/>
            <a:pathLst>
              <a:path w="909" h="364">
                <a:moveTo>
                  <a:pt x="887" y="363"/>
                </a:moveTo>
                <a:lnTo>
                  <a:pt x="0" y="8"/>
                </a:lnTo>
                <a:lnTo>
                  <a:pt x="0" y="0"/>
                </a:lnTo>
                <a:lnTo>
                  <a:pt x="908" y="363"/>
                </a:lnTo>
                <a:lnTo>
                  <a:pt x="887" y="363"/>
                </a:lnTo>
                <a:close/>
              </a:path>
            </a:pathLst>
          </a:custGeom>
          <a:solidFill>
            <a:srgbClr val="F7F6F6"/>
          </a:solidFill>
          <a:ln>
            <a:noFill/>
          </a:ln>
        </p:spPr>
      </p:sp>
      <p:sp>
        <p:nvSpPr>
          <p:cNvPr id="5167" name="Freeform 639"/>
          <p:cNvSpPr/>
          <p:nvPr/>
        </p:nvSpPr>
        <p:spPr>
          <a:xfrm>
            <a:off x="421920" y="824760"/>
            <a:ext cx="335160" cy="134280"/>
          </a:xfrm>
          <a:custGeom>
            <a:avLst/>
            <a:gdLst/>
            <a:ahLst/>
            <a:cxnLst/>
            <a:rect l="0" t="0" r="r" b="b"/>
            <a:pathLst>
              <a:path w="931" h="373">
                <a:moveTo>
                  <a:pt x="908" y="372"/>
                </a:moveTo>
                <a:lnTo>
                  <a:pt x="0" y="9"/>
                </a:lnTo>
                <a:lnTo>
                  <a:pt x="0" y="0"/>
                </a:lnTo>
                <a:lnTo>
                  <a:pt x="930" y="372"/>
                </a:lnTo>
                <a:lnTo>
                  <a:pt x="908" y="372"/>
                </a:lnTo>
                <a:close/>
              </a:path>
            </a:pathLst>
          </a:custGeom>
          <a:solidFill>
            <a:srgbClr val="F7F6F6"/>
          </a:solidFill>
          <a:ln>
            <a:noFill/>
          </a:ln>
        </p:spPr>
      </p:sp>
      <p:sp>
        <p:nvSpPr>
          <p:cNvPr id="5168" name="Freeform 640"/>
          <p:cNvSpPr/>
          <p:nvPr/>
        </p:nvSpPr>
        <p:spPr>
          <a:xfrm>
            <a:off x="421920" y="821880"/>
            <a:ext cx="342720" cy="137160"/>
          </a:xfrm>
          <a:custGeom>
            <a:avLst/>
            <a:gdLst/>
            <a:ahLst/>
            <a:cxnLst/>
            <a:rect l="0" t="0" r="r" b="b"/>
            <a:pathLst>
              <a:path w="952" h="381">
                <a:moveTo>
                  <a:pt x="930" y="380"/>
                </a:moveTo>
                <a:lnTo>
                  <a:pt x="0" y="8"/>
                </a:lnTo>
                <a:lnTo>
                  <a:pt x="0" y="0"/>
                </a:lnTo>
                <a:lnTo>
                  <a:pt x="951" y="380"/>
                </a:lnTo>
                <a:lnTo>
                  <a:pt x="930" y="380"/>
                </a:lnTo>
                <a:close/>
              </a:path>
            </a:pathLst>
          </a:custGeom>
          <a:solidFill>
            <a:srgbClr val="F6F6F6"/>
          </a:solidFill>
          <a:ln>
            <a:noFill/>
          </a:ln>
        </p:spPr>
      </p:sp>
      <p:sp>
        <p:nvSpPr>
          <p:cNvPr id="5169" name="Freeform 641"/>
          <p:cNvSpPr/>
          <p:nvPr/>
        </p:nvSpPr>
        <p:spPr>
          <a:xfrm>
            <a:off x="421920" y="818640"/>
            <a:ext cx="350280" cy="140400"/>
          </a:xfrm>
          <a:custGeom>
            <a:avLst/>
            <a:gdLst/>
            <a:ahLst/>
            <a:cxnLst/>
            <a:rect l="0" t="0" r="r" b="b"/>
            <a:pathLst>
              <a:path w="973" h="390">
                <a:moveTo>
                  <a:pt x="951" y="389"/>
                </a:moveTo>
                <a:lnTo>
                  <a:pt x="0" y="9"/>
                </a:lnTo>
                <a:lnTo>
                  <a:pt x="0" y="0"/>
                </a:lnTo>
                <a:lnTo>
                  <a:pt x="972" y="389"/>
                </a:lnTo>
                <a:lnTo>
                  <a:pt x="951" y="389"/>
                </a:lnTo>
                <a:close/>
              </a:path>
            </a:pathLst>
          </a:custGeom>
          <a:solidFill>
            <a:srgbClr val="F6F6F6"/>
          </a:solidFill>
          <a:ln>
            <a:noFill/>
          </a:ln>
        </p:spPr>
      </p:sp>
      <p:sp>
        <p:nvSpPr>
          <p:cNvPr id="5170" name="Freeform 642"/>
          <p:cNvSpPr/>
          <p:nvPr/>
        </p:nvSpPr>
        <p:spPr>
          <a:xfrm>
            <a:off x="421920" y="812520"/>
            <a:ext cx="365400" cy="146520"/>
          </a:xfrm>
          <a:custGeom>
            <a:avLst/>
            <a:gdLst/>
            <a:ahLst/>
            <a:cxnLst/>
            <a:rect l="0" t="0" r="r" b="b"/>
            <a:pathLst>
              <a:path w="1015" h="407">
                <a:moveTo>
                  <a:pt x="972" y="406"/>
                </a:moveTo>
                <a:lnTo>
                  <a:pt x="0" y="17"/>
                </a:lnTo>
                <a:lnTo>
                  <a:pt x="0" y="0"/>
                </a:lnTo>
                <a:lnTo>
                  <a:pt x="1014" y="406"/>
                </a:lnTo>
                <a:lnTo>
                  <a:pt x="972" y="406"/>
                </a:lnTo>
                <a:close/>
              </a:path>
            </a:pathLst>
          </a:custGeom>
          <a:solidFill>
            <a:srgbClr val="F6F5F5"/>
          </a:solidFill>
          <a:ln>
            <a:noFill/>
          </a:ln>
        </p:spPr>
      </p:sp>
      <p:sp>
        <p:nvSpPr>
          <p:cNvPr id="5171" name="Freeform 643"/>
          <p:cNvSpPr/>
          <p:nvPr/>
        </p:nvSpPr>
        <p:spPr>
          <a:xfrm>
            <a:off x="421920" y="809640"/>
            <a:ext cx="372960" cy="149400"/>
          </a:xfrm>
          <a:custGeom>
            <a:avLst/>
            <a:gdLst/>
            <a:ahLst/>
            <a:cxnLst/>
            <a:rect l="0" t="0" r="r" b="b"/>
            <a:pathLst>
              <a:path w="1036" h="415">
                <a:moveTo>
                  <a:pt x="1014" y="414"/>
                </a:moveTo>
                <a:lnTo>
                  <a:pt x="0" y="8"/>
                </a:lnTo>
                <a:lnTo>
                  <a:pt x="0" y="0"/>
                </a:lnTo>
                <a:lnTo>
                  <a:pt x="1035" y="414"/>
                </a:lnTo>
                <a:lnTo>
                  <a:pt x="1014" y="414"/>
                </a:lnTo>
                <a:close/>
              </a:path>
            </a:pathLst>
          </a:custGeom>
          <a:solidFill>
            <a:srgbClr val="F5F4F4"/>
          </a:solidFill>
          <a:ln>
            <a:noFill/>
          </a:ln>
        </p:spPr>
      </p:sp>
      <p:sp>
        <p:nvSpPr>
          <p:cNvPr id="5172" name="Freeform 644"/>
          <p:cNvSpPr/>
          <p:nvPr/>
        </p:nvSpPr>
        <p:spPr>
          <a:xfrm>
            <a:off x="421920" y="806760"/>
            <a:ext cx="380520" cy="152280"/>
          </a:xfrm>
          <a:custGeom>
            <a:avLst/>
            <a:gdLst/>
            <a:ahLst/>
            <a:cxnLst/>
            <a:rect l="0" t="0" r="r" b="b"/>
            <a:pathLst>
              <a:path w="1057" h="423">
                <a:moveTo>
                  <a:pt x="1035" y="422"/>
                </a:moveTo>
                <a:lnTo>
                  <a:pt x="0" y="8"/>
                </a:lnTo>
                <a:lnTo>
                  <a:pt x="0" y="0"/>
                </a:lnTo>
                <a:lnTo>
                  <a:pt x="1056" y="422"/>
                </a:lnTo>
                <a:lnTo>
                  <a:pt x="1035" y="422"/>
                </a:lnTo>
                <a:close/>
              </a:path>
            </a:pathLst>
          </a:custGeom>
          <a:solidFill>
            <a:srgbClr val="F5F4F4"/>
          </a:solidFill>
          <a:ln>
            <a:noFill/>
          </a:ln>
        </p:spPr>
      </p:sp>
      <p:sp>
        <p:nvSpPr>
          <p:cNvPr id="5173" name="Freeform 645"/>
          <p:cNvSpPr/>
          <p:nvPr/>
        </p:nvSpPr>
        <p:spPr>
          <a:xfrm>
            <a:off x="421920" y="803520"/>
            <a:ext cx="388080" cy="155520"/>
          </a:xfrm>
          <a:custGeom>
            <a:avLst/>
            <a:gdLst/>
            <a:ahLst/>
            <a:cxnLst/>
            <a:rect l="0" t="0" r="r" b="b"/>
            <a:pathLst>
              <a:path w="1078" h="432">
                <a:moveTo>
                  <a:pt x="1056" y="431"/>
                </a:moveTo>
                <a:lnTo>
                  <a:pt x="0" y="9"/>
                </a:lnTo>
                <a:lnTo>
                  <a:pt x="0" y="0"/>
                </a:lnTo>
                <a:lnTo>
                  <a:pt x="1077" y="431"/>
                </a:lnTo>
                <a:lnTo>
                  <a:pt x="1056" y="431"/>
                </a:lnTo>
                <a:close/>
              </a:path>
            </a:pathLst>
          </a:custGeom>
          <a:solidFill>
            <a:srgbClr val="F4F4F4"/>
          </a:solidFill>
          <a:ln>
            <a:noFill/>
          </a:ln>
        </p:spPr>
      </p:sp>
      <p:sp>
        <p:nvSpPr>
          <p:cNvPr id="5174" name="Freeform 646"/>
          <p:cNvSpPr/>
          <p:nvPr/>
        </p:nvSpPr>
        <p:spPr>
          <a:xfrm>
            <a:off x="421920" y="800640"/>
            <a:ext cx="395640" cy="158400"/>
          </a:xfrm>
          <a:custGeom>
            <a:avLst/>
            <a:gdLst/>
            <a:ahLst/>
            <a:cxnLst/>
            <a:rect l="0" t="0" r="r" b="b"/>
            <a:pathLst>
              <a:path w="1099" h="440">
                <a:moveTo>
                  <a:pt x="1077" y="439"/>
                </a:moveTo>
                <a:lnTo>
                  <a:pt x="0" y="8"/>
                </a:lnTo>
                <a:lnTo>
                  <a:pt x="0" y="0"/>
                </a:lnTo>
                <a:lnTo>
                  <a:pt x="1098" y="439"/>
                </a:lnTo>
                <a:lnTo>
                  <a:pt x="1077" y="439"/>
                </a:lnTo>
                <a:close/>
              </a:path>
            </a:pathLst>
          </a:custGeom>
          <a:solidFill>
            <a:srgbClr val="F4F4F4"/>
          </a:solidFill>
          <a:ln>
            <a:noFill/>
          </a:ln>
        </p:spPr>
      </p:sp>
      <p:sp>
        <p:nvSpPr>
          <p:cNvPr id="5175" name="Freeform 647"/>
          <p:cNvSpPr/>
          <p:nvPr/>
        </p:nvSpPr>
        <p:spPr>
          <a:xfrm>
            <a:off x="421920" y="794520"/>
            <a:ext cx="411120" cy="164520"/>
          </a:xfrm>
          <a:custGeom>
            <a:avLst/>
            <a:gdLst/>
            <a:ahLst/>
            <a:cxnLst/>
            <a:rect l="0" t="0" r="r" b="b"/>
            <a:pathLst>
              <a:path w="1142" h="457">
                <a:moveTo>
                  <a:pt x="1098" y="456"/>
                </a:moveTo>
                <a:lnTo>
                  <a:pt x="0" y="17"/>
                </a:lnTo>
                <a:lnTo>
                  <a:pt x="0" y="0"/>
                </a:lnTo>
                <a:lnTo>
                  <a:pt x="1141" y="456"/>
                </a:lnTo>
                <a:lnTo>
                  <a:pt x="1098" y="456"/>
                </a:lnTo>
                <a:close/>
              </a:path>
            </a:pathLst>
          </a:custGeom>
          <a:solidFill>
            <a:srgbClr val="F4F3F3"/>
          </a:solidFill>
          <a:ln>
            <a:noFill/>
          </a:ln>
        </p:spPr>
      </p:sp>
      <p:sp>
        <p:nvSpPr>
          <p:cNvPr id="5176" name="Freeform 648"/>
          <p:cNvSpPr/>
          <p:nvPr/>
        </p:nvSpPr>
        <p:spPr>
          <a:xfrm>
            <a:off x="421920" y="791280"/>
            <a:ext cx="418680" cy="167760"/>
          </a:xfrm>
          <a:custGeom>
            <a:avLst/>
            <a:gdLst/>
            <a:ahLst/>
            <a:cxnLst/>
            <a:rect l="0" t="0" r="r" b="b"/>
            <a:pathLst>
              <a:path w="1163" h="466">
                <a:moveTo>
                  <a:pt x="1141" y="465"/>
                </a:moveTo>
                <a:lnTo>
                  <a:pt x="0" y="9"/>
                </a:lnTo>
                <a:lnTo>
                  <a:pt x="0" y="0"/>
                </a:lnTo>
                <a:lnTo>
                  <a:pt x="1162" y="465"/>
                </a:lnTo>
                <a:lnTo>
                  <a:pt x="1141" y="465"/>
                </a:lnTo>
                <a:close/>
              </a:path>
            </a:pathLst>
          </a:custGeom>
          <a:solidFill>
            <a:srgbClr val="F3F2F2"/>
          </a:solidFill>
          <a:ln>
            <a:noFill/>
          </a:ln>
        </p:spPr>
      </p:sp>
      <p:sp>
        <p:nvSpPr>
          <p:cNvPr id="5177" name="Freeform 649"/>
          <p:cNvSpPr/>
          <p:nvPr/>
        </p:nvSpPr>
        <p:spPr>
          <a:xfrm>
            <a:off x="421920" y="788400"/>
            <a:ext cx="426240" cy="170640"/>
          </a:xfrm>
          <a:custGeom>
            <a:avLst/>
            <a:gdLst/>
            <a:ahLst/>
            <a:cxnLst/>
            <a:rect l="0" t="0" r="r" b="b"/>
            <a:pathLst>
              <a:path w="1184" h="474">
                <a:moveTo>
                  <a:pt x="1162" y="473"/>
                </a:moveTo>
                <a:lnTo>
                  <a:pt x="0" y="8"/>
                </a:lnTo>
                <a:lnTo>
                  <a:pt x="0" y="0"/>
                </a:lnTo>
                <a:lnTo>
                  <a:pt x="1183" y="473"/>
                </a:lnTo>
                <a:lnTo>
                  <a:pt x="1162" y="473"/>
                </a:lnTo>
                <a:close/>
              </a:path>
            </a:pathLst>
          </a:custGeom>
          <a:solidFill>
            <a:srgbClr val="F3F2F2"/>
          </a:solidFill>
          <a:ln>
            <a:noFill/>
          </a:ln>
        </p:spPr>
      </p:sp>
      <p:sp>
        <p:nvSpPr>
          <p:cNvPr id="5178" name="Freeform 650"/>
          <p:cNvSpPr/>
          <p:nvPr/>
        </p:nvSpPr>
        <p:spPr>
          <a:xfrm>
            <a:off x="421920" y="785520"/>
            <a:ext cx="433800" cy="173520"/>
          </a:xfrm>
          <a:custGeom>
            <a:avLst/>
            <a:gdLst/>
            <a:ahLst/>
            <a:cxnLst/>
            <a:rect l="0" t="0" r="r" b="b"/>
            <a:pathLst>
              <a:path w="1205" h="482">
                <a:moveTo>
                  <a:pt x="1183" y="481"/>
                </a:moveTo>
                <a:lnTo>
                  <a:pt x="0" y="8"/>
                </a:lnTo>
                <a:lnTo>
                  <a:pt x="0" y="0"/>
                </a:lnTo>
                <a:lnTo>
                  <a:pt x="1204" y="481"/>
                </a:lnTo>
                <a:lnTo>
                  <a:pt x="1183" y="481"/>
                </a:lnTo>
                <a:close/>
              </a:path>
            </a:pathLst>
          </a:custGeom>
          <a:solidFill>
            <a:srgbClr val="F2F1F1"/>
          </a:solidFill>
          <a:ln>
            <a:noFill/>
          </a:ln>
        </p:spPr>
      </p:sp>
      <p:sp>
        <p:nvSpPr>
          <p:cNvPr id="5179" name="Freeform 651"/>
          <p:cNvSpPr/>
          <p:nvPr/>
        </p:nvSpPr>
        <p:spPr>
          <a:xfrm>
            <a:off x="421920" y="782280"/>
            <a:ext cx="441360" cy="176760"/>
          </a:xfrm>
          <a:custGeom>
            <a:avLst/>
            <a:gdLst/>
            <a:ahLst/>
            <a:cxnLst/>
            <a:rect l="0" t="0" r="r" b="b"/>
            <a:pathLst>
              <a:path w="1226" h="491">
                <a:moveTo>
                  <a:pt x="1204" y="490"/>
                </a:moveTo>
                <a:lnTo>
                  <a:pt x="0" y="9"/>
                </a:lnTo>
                <a:lnTo>
                  <a:pt x="0" y="0"/>
                </a:lnTo>
                <a:lnTo>
                  <a:pt x="1225" y="490"/>
                </a:lnTo>
                <a:lnTo>
                  <a:pt x="1204" y="490"/>
                </a:lnTo>
                <a:close/>
              </a:path>
            </a:pathLst>
          </a:custGeom>
          <a:solidFill>
            <a:srgbClr val="F2F1F1"/>
          </a:solidFill>
          <a:ln>
            <a:noFill/>
          </a:ln>
        </p:spPr>
      </p:sp>
      <p:sp>
        <p:nvSpPr>
          <p:cNvPr id="5180" name="Freeform 652"/>
          <p:cNvSpPr/>
          <p:nvPr/>
        </p:nvSpPr>
        <p:spPr>
          <a:xfrm>
            <a:off x="421920" y="779400"/>
            <a:ext cx="448920" cy="179640"/>
          </a:xfrm>
          <a:custGeom>
            <a:avLst/>
            <a:gdLst/>
            <a:ahLst/>
            <a:cxnLst/>
            <a:rect l="0" t="0" r="r" b="b"/>
            <a:pathLst>
              <a:path w="1247" h="499">
                <a:moveTo>
                  <a:pt x="1225" y="498"/>
                </a:moveTo>
                <a:lnTo>
                  <a:pt x="0" y="8"/>
                </a:lnTo>
                <a:lnTo>
                  <a:pt x="0" y="0"/>
                </a:lnTo>
                <a:lnTo>
                  <a:pt x="1246" y="498"/>
                </a:lnTo>
                <a:lnTo>
                  <a:pt x="1225" y="498"/>
                </a:lnTo>
                <a:close/>
              </a:path>
            </a:pathLst>
          </a:custGeom>
          <a:solidFill>
            <a:srgbClr val="F1F0F0"/>
          </a:solidFill>
          <a:ln>
            <a:noFill/>
          </a:ln>
        </p:spPr>
      </p:sp>
      <p:sp>
        <p:nvSpPr>
          <p:cNvPr id="5181" name="Freeform 653"/>
          <p:cNvSpPr/>
          <p:nvPr/>
        </p:nvSpPr>
        <p:spPr>
          <a:xfrm>
            <a:off x="421920" y="776160"/>
            <a:ext cx="456480" cy="182880"/>
          </a:xfrm>
          <a:custGeom>
            <a:avLst/>
            <a:gdLst/>
            <a:ahLst/>
            <a:cxnLst/>
            <a:rect l="0" t="0" r="r" b="b"/>
            <a:pathLst>
              <a:path w="1268" h="508">
                <a:moveTo>
                  <a:pt x="1246" y="507"/>
                </a:moveTo>
                <a:lnTo>
                  <a:pt x="0" y="9"/>
                </a:lnTo>
                <a:lnTo>
                  <a:pt x="0" y="0"/>
                </a:lnTo>
                <a:lnTo>
                  <a:pt x="1267" y="507"/>
                </a:lnTo>
                <a:lnTo>
                  <a:pt x="1246" y="507"/>
                </a:lnTo>
                <a:close/>
              </a:path>
            </a:pathLst>
          </a:custGeom>
          <a:solidFill>
            <a:srgbClr val="F1F0F0"/>
          </a:solidFill>
          <a:ln>
            <a:noFill/>
          </a:ln>
        </p:spPr>
      </p:sp>
      <p:sp>
        <p:nvSpPr>
          <p:cNvPr id="5182" name="Freeform 654"/>
          <p:cNvSpPr/>
          <p:nvPr/>
        </p:nvSpPr>
        <p:spPr>
          <a:xfrm>
            <a:off x="421920" y="773280"/>
            <a:ext cx="464040" cy="185760"/>
          </a:xfrm>
          <a:custGeom>
            <a:avLst/>
            <a:gdLst/>
            <a:ahLst/>
            <a:cxnLst/>
            <a:rect l="0" t="0" r="r" b="b"/>
            <a:pathLst>
              <a:path w="1289" h="516">
                <a:moveTo>
                  <a:pt x="1267" y="515"/>
                </a:moveTo>
                <a:lnTo>
                  <a:pt x="0" y="8"/>
                </a:lnTo>
                <a:lnTo>
                  <a:pt x="0" y="0"/>
                </a:lnTo>
                <a:lnTo>
                  <a:pt x="1288" y="515"/>
                </a:lnTo>
                <a:lnTo>
                  <a:pt x="1267" y="515"/>
                </a:lnTo>
                <a:close/>
              </a:path>
            </a:pathLst>
          </a:custGeom>
          <a:solidFill>
            <a:srgbClr val="F0EFEF"/>
          </a:solidFill>
          <a:ln>
            <a:noFill/>
          </a:ln>
        </p:spPr>
      </p:sp>
      <p:sp>
        <p:nvSpPr>
          <p:cNvPr id="5183" name="Freeform 655"/>
          <p:cNvSpPr/>
          <p:nvPr/>
        </p:nvSpPr>
        <p:spPr>
          <a:xfrm>
            <a:off x="421920" y="770040"/>
            <a:ext cx="471600" cy="189000"/>
          </a:xfrm>
          <a:custGeom>
            <a:avLst/>
            <a:gdLst/>
            <a:ahLst/>
            <a:cxnLst/>
            <a:rect l="0" t="0" r="r" b="b"/>
            <a:pathLst>
              <a:path w="1310" h="525">
                <a:moveTo>
                  <a:pt x="1288" y="524"/>
                </a:moveTo>
                <a:lnTo>
                  <a:pt x="0" y="9"/>
                </a:lnTo>
                <a:lnTo>
                  <a:pt x="0" y="0"/>
                </a:lnTo>
                <a:lnTo>
                  <a:pt x="1309" y="524"/>
                </a:lnTo>
                <a:lnTo>
                  <a:pt x="1288" y="524"/>
                </a:lnTo>
                <a:close/>
              </a:path>
            </a:pathLst>
          </a:custGeom>
          <a:solidFill>
            <a:srgbClr val="F0EFEF"/>
          </a:solidFill>
          <a:ln>
            <a:noFill/>
          </a:ln>
        </p:spPr>
      </p:sp>
      <p:sp>
        <p:nvSpPr>
          <p:cNvPr id="5184" name="Freeform 656"/>
          <p:cNvSpPr/>
          <p:nvPr/>
        </p:nvSpPr>
        <p:spPr>
          <a:xfrm>
            <a:off x="421920" y="767160"/>
            <a:ext cx="479520" cy="191880"/>
          </a:xfrm>
          <a:custGeom>
            <a:avLst/>
            <a:gdLst/>
            <a:ahLst/>
            <a:cxnLst/>
            <a:rect l="0" t="0" r="r" b="b"/>
            <a:pathLst>
              <a:path w="1332" h="533">
                <a:moveTo>
                  <a:pt x="1309" y="532"/>
                </a:moveTo>
                <a:lnTo>
                  <a:pt x="0" y="8"/>
                </a:lnTo>
                <a:lnTo>
                  <a:pt x="0" y="0"/>
                </a:lnTo>
                <a:lnTo>
                  <a:pt x="1331" y="532"/>
                </a:lnTo>
                <a:lnTo>
                  <a:pt x="1309" y="532"/>
                </a:lnTo>
                <a:close/>
              </a:path>
            </a:pathLst>
          </a:custGeom>
          <a:solidFill>
            <a:srgbClr val="EFEEEE"/>
          </a:solidFill>
          <a:ln>
            <a:noFill/>
          </a:ln>
        </p:spPr>
      </p:sp>
      <p:sp>
        <p:nvSpPr>
          <p:cNvPr id="5185" name="Freeform 657"/>
          <p:cNvSpPr/>
          <p:nvPr/>
        </p:nvSpPr>
        <p:spPr>
          <a:xfrm>
            <a:off x="421920" y="764280"/>
            <a:ext cx="487080" cy="194760"/>
          </a:xfrm>
          <a:custGeom>
            <a:avLst/>
            <a:gdLst/>
            <a:ahLst/>
            <a:cxnLst/>
            <a:rect l="0" t="0" r="r" b="b"/>
            <a:pathLst>
              <a:path w="1353" h="541">
                <a:moveTo>
                  <a:pt x="1331" y="540"/>
                </a:moveTo>
                <a:lnTo>
                  <a:pt x="0" y="8"/>
                </a:lnTo>
                <a:lnTo>
                  <a:pt x="0" y="0"/>
                </a:lnTo>
                <a:lnTo>
                  <a:pt x="1352" y="540"/>
                </a:lnTo>
                <a:lnTo>
                  <a:pt x="1331" y="540"/>
                </a:lnTo>
                <a:close/>
              </a:path>
            </a:pathLst>
          </a:custGeom>
          <a:solidFill>
            <a:srgbClr val="EFEEEE"/>
          </a:solidFill>
          <a:ln>
            <a:noFill/>
          </a:ln>
        </p:spPr>
      </p:sp>
      <p:sp>
        <p:nvSpPr>
          <p:cNvPr id="5186" name="Freeform 658"/>
          <p:cNvSpPr/>
          <p:nvPr/>
        </p:nvSpPr>
        <p:spPr>
          <a:xfrm>
            <a:off x="421920" y="761040"/>
            <a:ext cx="494640" cy="198000"/>
          </a:xfrm>
          <a:custGeom>
            <a:avLst/>
            <a:gdLst/>
            <a:ahLst/>
            <a:cxnLst/>
            <a:rect l="0" t="0" r="r" b="b"/>
            <a:pathLst>
              <a:path w="1374" h="550">
                <a:moveTo>
                  <a:pt x="1352" y="549"/>
                </a:moveTo>
                <a:lnTo>
                  <a:pt x="0" y="9"/>
                </a:lnTo>
                <a:lnTo>
                  <a:pt x="0" y="0"/>
                </a:lnTo>
                <a:lnTo>
                  <a:pt x="1373" y="549"/>
                </a:lnTo>
                <a:lnTo>
                  <a:pt x="1352" y="549"/>
                </a:lnTo>
                <a:close/>
              </a:path>
            </a:pathLst>
          </a:custGeom>
          <a:solidFill>
            <a:srgbClr val="EFEEED"/>
          </a:solidFill>
          <a:ln>
            <a:noFill/>
          </a:ln>
        </p:spPr>
      </p:sp>
      <p:sp>
        <p:nvSpPr>
          <p:cNvPr id="5187" name="Freeform 659"/>
          <p:cNvSpPr/>
          <p:nvPr/>
        </p:nvSpPr>
        <p:spPr>
          <a:xfrm>
            <a:off x="421920" y="758160"/>
            <a:ext cx="502200" cy="200880"/>
          </a:xfrm>
          <a:custGeom>
            <a:avLst/>
            <a:gdLst/>
            <a:ahLst/>
            <a:cxnLst/>
            <a:rect l="0" t="0" r="r" b="b"/>
            <a:pathLst>
              <a:path w="1395" h="558">
                <a:moveTo>
                  <a:pt x="1373" y="557"/>
                </a:moveTo>
                <a:lnTo>
                  <a:pt x="0" y="8"/>
                </a:lnTo>
                <a:lnTo>
                  <a:pt x="0" y="0"/>
                </a:lnTo>
                <a:lnTo>
                  <a:pt x="1394" y="557"/>
                </a:lnTo>
                <a:lnTo>
                  <a:pt x="1373" y="557"/>
                </a:lnTo>
                <a:close/>
              </a:path>
            </a:pathLst>
          </a:custGeom>
          <a:solidFill>
            <a:srgbClr val="EFEEED"/>
          </a:solidFill>
          <a:ln>
            <a:noFill/>
          </a:ln>
        </p:spPr>
      </p:sp>
      <p:sp>
        <p:nvSpPr>
          <p:cNvPr id="5188" name="Freeform 660"/>
          <p:cNvSpPr/>
          <p:nvPr/>
        </p:nvSpPr>
        <p:spPr>
          <a:xfrm>
            <a:off x="421920" y="754920"/>
            <a:ext cx="509760" cy="204120"/>
          </a:xfrm>
          <a:custGeom>
            <a:avLst/>
            <a:gdLst/>
            <a:ahLst/>
            <a:cxnLst/>
            <a:rect l="0" t="0" r="r" b="b"/>
            <a:pathLst>
              <a:path w="1416" h="567">
                <a:moveTo>
                  <a:pt x="1394" y="566"/>
                </a:moveTo>
                <a:lnTo>
                  <a:pt x="0" y="9"/>
                </a:lnTo>
                <a:lnTo>
                  <a:pt x="0" y="0"/>
                </a:lnTo>
                <a:lnTo>
                  <a:pt x="1415" y="566"/>
                </a:lnTo>
                <a:lnTo>
                  <a:pt x="1394" y="566"/>
                </a:lnTo>
                <a:close/>
              </a:path>
            </a:pathLst>
          </a:custGeom>
          <a:solidFill>
            <a:srgbClr val="EEEDEC"/>
          </a:solidFill>
          <a:ln>
            <a:noFill/>
          </a:ln>
        </p:spPr>
      </p:sp>
      <p:sp>
        <p:nvSpPr>
          <p:cNvPr id="5189" name="Freeform 661"/>
          <p:cNvSpPr/>
          <p:nvPr/>
        </p:nvSpPr>
        <p:spPr>
          <a:xfrm>
            <a:off x="421920" y="752040"/>
            <a:ext cx="517320" cy="207000"/>
          </a:xfrm>
          <a:custGeom>
            <a:avLst/>
            <a:gdLst/>
            <a:ahLst/>
            <a:cxnLst/>
            <a:rect l="0" t="0" r="r" b="b"/>
            <a:pathLst>
              <a:path w="1437" h="575">
                <a:moveTo>
                  <a:pt x="1415" y="574"/>
                </a:moveTo>
                <a:lnTo>
                  <a:pt x="0" y="8"/>
                </a:lnTo>
                <a:lnTo>
                  <a:pt x="0" y="0"/>
                </a:lnTo>
                <a:lnTo>
                  <a:pt x="1436" y="574"/>
                </a:lnTo>
                <a:lnTo>
                  <a:pt x="1415" y="574"/>
                </a:lnTo>
                <a:close/>
              </a:path>
            </a:pathLst>
          </a:custGeom>
          <a:solidFill>
            <a:srgbClr val="EEECEC"/>
          </a:solidFill>
          <a:ln>
            <a:noFill/>
          </a:ln>
        </p:spPr>
      </p:sp>
      <p:sp>
        <p:nvSpPr>
          <p:cNvPr id="5190" name="Freeform 662"/>
          <p:cNvSpPr/>
          <p:nvPr/>
        </p:nvSpPr>
        <p:spPr>
          <a:xfrm>
            <a:off x="421920" y="748800"/>
            <a:ext cx="524880" cy="210240"/>
          </a:xfrm>
          <a:custGeom>
            <a:avLst/>
            <a:gdLst/>
            <a:ahLst/>
            <a:cxnLst/>
            <a:rect l="0" t="0" r="r" b="b"/>
            <a:pathLst>
              <a:path w="1458" h="584">
                <a:moveTo>
                  <a:pt x="1436" y="583"/>
                </a:moveTo>
                <a:lnTo>
                  <a:pt x="0" y="9"/>
                </a:lnTo>
                <a:lnTo>
                  <a:pt x="0" y="0"/>
                </a:lnTo>
                <a:lnTo>
                  <a:pt x="1457" y="583"/>
                </a:lnTo>
                <a:lnTo>
                  <a:pt x="1436" y="583"/>
                </a:lnTo>
                <a:close/>
              </a:path>
            </a:pathLst>
          </a:custGeom>
          <a:solidFill>
            <a:srgbClr val="EDEBEB"/>
          </a:solidFill>
          <a:ln>
            <a:noFill/>
          </a:ln>
        </p:spPr>
      </p:sp>
      <p:sp>
        <p:nvSpPr>
          <p:cNvPr id="5191" name="Freeform 663"/>
          <p:cNvSpPr/>
          <p:nvPr/>
        </p:nvSpPr>
        <p:spPr>
          <a:xfrm>
            <a:off x="421920" y="745920"/>
            <a:ext cx="532440" cy="213120"/>
          </a:xfrm>
          <a:custGeom>
            <a:avLst/>
            <a:gdLst/>
            <a:ahLst/>
            <a:cxnLst/>
            <a:rect l="0" t="0" r="r" b="b"/>
            <a:pathLst>
              <a:path w="1479" h="592">
                <a:moveTo>
                  <a:pt x="1457" y="591"/>
                </a:moveTo>
                <a:lnTo>
                  <a:pt x="0" y="8"/>
                </a:lnTo>
                <a:lnTo>
                  <a:pt x="0" y="0"/>
                </a:lnTo>
                <a:lnTo>
                  <a:pt x="1478" y="591"/>
                </a:lnTo>
                <a:lnTo>
                  <a:pt x="1457" y="591"/>
                </a:lnTo>
                <a:close/>
              </a:path>
            </a:pathLst>
          </a:custGeom>
          <a:solidFill>
            <a:srgbClr val="EDEBEB"/>
          </a:solidFill>
          <a:ln>
            <a:noFill/>
          </a:ln>
        </p:spPr>
      </p:sp>
      <p:sp>
        <p:nvSpPr>
          <p:cNvPr id="5192" name="Freeform 664"/>
          <p:cNvSpPr/>
          <p:nvPr/>
        </p:nvSpPr>
        <p:spPr>
          <a:xfrm>
            <a:off x="421920" y="743040"/>
            <a:ext cx="540000" cy="216000"/>
          </a:xfrm>
          <a:custGeom>
            <a:avLst/>
            <a:gdLst/>
            <a:ahLst/>
            <a:cxnLst/>
            <a:rect l="0" t="0" r="r" b="b"/>
            <a:pathLst>
              <a:path w="1500" h="600">
                <a:moveTo>
                  <a:pt x="1478" y="599"/>
                </a:moveTo>
                <a:lnTo>
                  <a:pt x="0" y="8"/>
                </a:lnTo>
                <a:lnTo>
                  <a:pt x="0" y="0"/>
                </a:lnTo>
                <a:lnTo>
                  <a:pt x="1499" y="599"/>
                </a:lnTo>
                <a:lnTo>
                  <a:pt x="1478" y="599"/>
                </a:lnTo>
                <a:close/>
              </a:path>
            </a:pathLst>
          </a:custGeom>
          <a:solidFill>
            <a:srgbClr val="ECEAEA"/>
          </a:solidFill>
          <a:ln>
            <a:noFill/>
          </a:ln>
        </p:spPr>
      </p:sp>
      <p:sp>
        <p:nvSpPr>
          <p:cNvPr id="5193" name="Freeform 665"/>
          <p:cNvSpPr/>
          <p:nvPr/>
        </p:nvSpPr>
        <p:spPr>
          <a:xfrm>
            <a:off x="421920" y="739800"/>
            <a:ext cx="547560" cy="219240"/>
          </a:xfrm>
          <a:custGeom>
            <a:avLst/>
            <a:gdLst/>
            <a:ahLst/>
            <a:cxnLst/>
            <a:rect l="0" t="0" r="r" b="b"/>
            <a:pathLst>
              <a:path w="1521" h="609">
                <a:moveTo>
                  <a:pt x="1499" y="608"/>
                </a:moveTo>
                <a:lnTo>
                  <a:pt x="0" y="9"/>
                </a:lnTo>
                <a:lnTo>
                  <a:pt x="0" y="0"/>
                </a:lnTo>
                <a:lnTo>
                  <a:pt x="1520" y="608"/>
                </a:lnTo>
                <a:lnTo>
                  <a:pt x="1499" y="608"/>
                </a:lnTo>
                <a:close/>
              </a:path>
            </a:pathLst>
          </a:custGeom>
          <a:solidFill>
            <a:srgbClr val="ECEAEA"/>
          </a:solidFill>
          <a:ln>
            <a:noFill/>
          </a:ln>
        </p:spPr>
      </p:sp>
      <p:sp>
        <p:nvSpPr>
          <p:cNvPr id="5194" name="Freeform 666"/>
          <p:cNvSpPr/>
          <p:nvPr/>
        </p:nvSpPr>
        <p:spPr>
          <a:xfrm>
            <a:off x="421920" y="736920"/>
            <a:ext cx="555480" cy="222120"/>
          </a:xfrm>
          <a:custGeom>
            <a:avLst/>
            <a:gdLst/>
            <a:ahLst/>
            <a:cxnLst/>
            <a:rect l="0" t="0" r="r" b="b"/>
            <a:pathLst>
              <a:path w="1543" h="617">
                <a:moveTo>
                  <a:pt x="1520" y="616"/>
                </a:moveTo>
                <a:lnTo>
                  <a:pt x="0" y="8"/>
                </a:lnTo>
                <a:lnTo>
                  <a:pt x="0" y="0"/>
                </a:lnTo>
                <a:lnTo>
                  <a:pt x="1542" y="616"/>
                </a:lnTo>
                <a:lnTo>
                  <a:pt x="1520" y="616"/>
                </a:lnTo>
                <a:close/>
              </a:path>
            </a:pathLst>
          </a:custGeom>
          <a:solidFill>
            <a:srgbClr val="EBE9E9"/>
          </a:solidFill>
          <a:ln>
            <a:noFill/>
          </a:ln>
        </p:spPr>
      </p:sp>
      <p:sp>
        <p:nvSpPr>
          <p:cNvPr id="5195" name="Freeform 667"/>
          <p:cNvSpPr/>
          <p:nvPr/>
        </p:nvSpPr>
        <p:spPr>
          <a:xfrm>
            <a:off x="421920" y="733680"/>
            <a:ext cx="563040" cy="225360"/>
          </a:xfrm>
          <a:custGeom>
            <a:avLst/>
            <a:gdLst/>
            <a:ahLst/>
            <a:cxnLst/>
            <a:rect l="0" t="0" r="r" b="b"/>
            <a:pathLst>
              <a:path w="1564" h="626">
                <a:moveTo>
                  <a:pt x="1542" y="625"/>
                </a:moveTo>
                <a:lnTo>
                  <a:pt x="0" y="9"/>
                </a:lnTo>
                <a:lnTo>
                  <a:pt x="0" y="0"/>
                </a:lnTo>
                <a:lnTo>
                  <a:pt x="1563" y="625"/>
                </a:lnTo>
                <a:lnTo>
                  <a:pt x="1542" y="625"/>
                </a:lnTo>
                <a:close/>
              </a:path>
            </a:pathLst>
          </a:custGeom>
          <a:solidFill>
            <a:srgbClr val="EBE9E9"/>
          </a:solidFill>
          <a:ln>
            <a:noFill/>
          </a:ln>
        </p:spPr>
      </p:sp>
      <p:sp>
        <p:nvSpPr>
          <p:cNvPr id="5196" name="Freeform 668"/>
          <p:cNvSpPr/>
          <p:nvPr/>
        </p:nvSpPr>
        <p:spPr>
          <a:xfrm>
            <a:off x="421920" y="730800"/>
            <a:ext cx="570600" cy="228240"/>
          </a:xfrm>
          <a:custGeom>
            <a:avLst/>
            <a:gdLst/>
            <a:ahLst/>
            <a:cxnLst/>
            <a:rect l="0" t="0" r="r" b="b"/>
            <a:pathLst>
              <a:path w="1585" h="634">
                <a:moveTo>
                  <a:pt x="1563" y="633"/>
                </a:moveTo>
                <a:lnTo>
                  <a:pt x="0" y="8"/>
                </a:lnTo>
                <a:lnTo>
                  <a:pt x="0" y="0"/>
                </a:lnTo>
                <a:lnTo>
                  <a:pt x="1584" y="633"/>
                </a:lnTo>
                <a:lnTo>
                  <a:pt x="1563" y="633"/>
                </a:lnTo>
                <a:close/>
              </a:path>
            </a:pathLst>
          </a:custGeom>
          <a:solidFill>
            <a:srgbClr val="EAE8E8"/>
          </a:solidFill>
          <a:ln>
            <a:noFill/>
          </a:ln>
        </p:spPr>
      </p:sp>
      <p:sp>
        <p:nvSpPr>
          <p:cNvPr id="5197" name="Freeform 669"/>
          <p:cNvSpPr/>
          <p:nvPr/>
        </p:nvSpPr>
        <p:spPr>
          <a:xfrm>
            <a:off x="421920" y="727560"/>
            <a:ext cx="578160" cy="231480"/>
          </a:xfrm>
          <a:custGeom>
            <a:avLst/>
            <a:gdLst/>
            <a:ahLst/>
            <a:cxnLst/>
            <a:rect l="0" t="0" r="r" b="b"/>
            <a:pathLst>
              <a:path w="1606" h="643">
                <a:moveTo>
                  <a:pt x="1584" y="642"/>
                </a:moveTo>
                <a:lnTo>
                  <a:pt x="0" y="9"/>
                </a:lnTo>
                <a:lnTo>
                  <a:pt x="0" y="0"/>
                </a:lnTo>
                <a:lnTo>
                  <a:pt x="1605" y="642"/>
                </a:lnTo>
                <a:lnTo>
                  <a:pt x="1584" y="642"/>
                </a:lnTo>
                <a:close/>
              </a:path>
            </a:pathLst>
          </a:custGeom>
          <a:solidFill>
            <a:srgbClr val="E9E8E8"/>
          </a:solidFill>
          <a:ln>
            <a:noFill/>
          </a:ln>
        </p:spPr>
      </p:sp>
      <p:sp>
        <p:nvSpPr>
          <p:cNvPr id="5198" name="Freeform 670"/>
          <p:cNvSpPr/>
          <p:nvPr/>
        </p:nvSpPr>
        <p:spPr>
          <a:xfrm>
            <a:off x="421920" y="724680"/>
            <a:ext cx="585720" cy="234360"/>
          </a:xfrm>
          <a:custGeom>
            <a:avLst/>
            <a:gdLst/>
            <a:ahLst/>
            <a:cxnLst/>
            <a:rect l="0" t="0" r="r" b="b"/>
            <a:pathLst>
              <a:path w="1627" h="651">
                <a:moveTo>
                  <a:pt x="1605" y="650"/>
                </a:moveTo>
                <a:lnTo>
                  <a:pt x="0" y="8"/>
                </a:lnTo>
                <a:lnTo>
                  <a:pt x="0" y="0"/>
                </a:lnTo>
                <a:lnTo>
                  <a:pt x="1626" y="650"/>
                </a:lnTo>
                <a:lnTo>
                  <a:pt x="1605" y="650"/>
                </a:lnTo>
                <a:close/>
              </a:path>
            </a:pathLst>
          </a:custGeom>
          <a:solidFill>
            <a:srgbClr val="E8E7E7"/>
          </a:solidFill>
          <a:ln>
            <a:noFill/>
          </a:ln>
        </p:spPr>
      </p:sp>
      <p:sp>
        <p:nvSpPr>
          <p:cNvPr id="5199" name="Freeform 671"/>
          <p:cNvSpPr/>
          <p:nvPr/>
        </p:nvSpPr>
        <p:spPr>
          <a:xfrm>
            <a:off x="421920" y="721440"/>
            <a:ext cx="593280" cy="237600"/>
          </a:xfrm>
          <a:custGeom>
            <a:avLst/>
            <a:gdLst/>
            <a:ahLst/>
            <a:cxnLst/>
            <a:rect l="0" t="0" r="r" b="b"/>
            <a:pathLst>
              <a:path w="1648" h="660">
                <a:moveTo>
                  <a:pt x="1626" y="659"/>
                </a:moveTo>
                <a:lnTo>
                  <a:pt x="0" y="9"/>
                </a:lnTo>
                <a:lnTo>
                  <a:pt x="0" y="0"/>
                </a:lnTo>
                <a:lnTo>
                  <a:pt x="1647" y="659"/>
                </a:lnTo>
                <a:lnTo>
                  <a:pt x="1626" y="659"/>
                </a:lnTo>
                <a:close/>
              </a:path>
            </a:pathLst>
          </a:custGeom>
          <a:solidFill>
            <a:srgbClr val="E8E7E6"/>
          </a:solidFill>
          <a:ln>
            <a:noFill/>
          </a:ln>
        </p:spPr>
      </p:sp>
      <p:sp>
        <p:nvSpPr>
          <p:cNvPr id="5200" name="Freeform 672"/>
          <p:cNvSpPr/>
          <p:nvPr/>
        </p:nvSpPr>
        <p:spPr>
          <a:xfrm>
            <a:off x="421920" y="718560"/>
            <a:ext cx="600840" cy="240480"/>
          </a:xfrm>
          <a:custGeom>
            <a:avLst/>
            <a:gdLst/>
            <a:ahLst/>
            <a:cxnLst/>
            <a:rect l="0" t="0" r="r" b="b"/>
            <a:pathLst>
              <a:path w="1669" h="668">
                <a:moveTo>
                  <a:pt x="1647" y="667"/>
                </a:moveTo>
                <a:lnTo>
                  <a:pt x="0" y="8"/>
                </a:lnTo>
                <a:lnTo>
                  <a:pt x="0" y="0"/>
                </a:lnTo>
                <a:lnTo>
                  <a:pt x="1668" y="667"/>
                </a:lnTo>
                <a:lnTo>
                  <a:pt x="1647" y="667"/>
                </a:lnTo>
                <a:close/>
              </a:path>
            </a:pathLst>
          </a:custGeom>
          <a:solidFill>
            <a:srgbClr val="E7E6E5"/>
          </a:solidFill>
          <a:ln>
            <a:noFill/>
          </a:ln>
        </p:spPr>
      </p:sp>
      <p:sp>
        <p:nvSpPr>
          <p:cNvPr id="5201" name="Freeform 673"/>
          <p:cNvSpPr/>
          <p:nvPr/>
        </p:nvSpPr>
        <p:spPr>
          <a:xfrm>
            <a:off x="421920" y="715680"/>
            <a:ext cx="608400" cy="243360"/>
          </a:xfrm>
          <a:custGeom>
            <a:avLst/>
            <a:gdLst/>
            <a:ahLst/>
            <a:cxnLst/>
            <a:rect l="0" t="0" r="r" b="b"/>
            <a:pathLst>
              <a:path w="1690" h="676">
                <a:moveTo>
                  <a:pt x="1668" y="675"/>
                </a:moveTo>
                <a:lnTo>
                  <a:pt x="0" y="8"/>
                </a:lnTo>
                <a:lnTo>
                  <a:pt x="0" y="0"/>
                </a:lnTo>
                <a:lnTo>
                  <a:pt x="1689" y="675"/>
                </a:lnTo>
                <a:lnTo>
                  <a:pt x="1668" y="675"/>
                </a:lnTo>
                <a:close/>
              </a:path>
            </a:pathLst>
          </a:custGeom>
          <a:solidFill>
            <a:srgbClr val="E7E5E5"/>
          </a:solidFill>
          <a:ln>
            <a:noFill/>
          </a:ln>
        </p:spPr>
      </p:sp>
      <p:sp>
        <p:nvSpPr>
          <p:cNvPr id="5202" name="Freeform 674"/>
          <p:cNvSpPr/>
          <p:nvPr/>
        </p:nvSpPr>
        <p:spPr>
          <a:xfrm>
            <a:off x="421920" y="712440"/>
            <a:ext cx="615960" cy="246600"/>
          </a:xfrm>
          <a:custGeom>
            <a:avLst/>
            <a:gdLst/>
            <a:ahLst/>
            <a:cxnLst/>
            <a:rect l="0" t="0" r="r" b="b"/>
            <a:pathLst>
              <a:path w="1711" h="685">
                <a:moveTo>
                  <a:pt x="1689" y="684"/>
                </a:moveTo>
                <a:lnTo>
                  <a:pt x="0" y="9"/>
                </a:lnTo>
                <a:lnTo>
                  <a:pt x="0" y="0"/>
                </a:lnTo>
                <a:lnTo>
                  <a:pt x="1710" y="684"/>
                </a:lnTo>
                <a:lnTo>
                  <a:pt x="1689" y="684"/>
                </a:lnTo>
                <a:close/>
              </a:path>
            </a:pathLst>
          </a:custGeom>
          <a:solidFill>
            <a:srgbClr val="E6E4E4"/>
          </a:solidFill>
          <a:ln>
            <a:noFill/>
          </a:ln>
        </p:spPr>
      </p:sp>
      <p:sp>
        <p:nvSpPr>
          <p:cNvPr id="5203" name="Freeform 675"/>
          <p:cNvSpPr/>
          <p:nvPr/>
        </p:nvSpPr>
        <p:spPr>
          <a:xfrm>
            <a:off x="421920" y="709560"/>
            <a:ext cx="623520" cy="249480"/>
          </a:xfrm>
          <a:custGeom>
            <a:avLst/>
            <a:gdLst/>
            <a:ahLst/>
            <a:cxnLst/>
            <a:rect l="0" t="0" r="r" b="b"/>
            <a:pathLst>
              <a:path w="1732" h="693">
                <a:moveTo>
                  <a:pt x="1710" y="692"/>
                </a:moveTo>
                <a:lnTo>
                  <a:pt x="0" y="8"/>
                </a:lnTo>
                <a:lnTo>
                  <a:pt x="0" y="0"/>
                </a:lnTo>
                <a:lnTo>
                  <a:pt x="1731" y="692"/>
                </a:lnTo>
                <a:lnTo>
                  <a:pt x="1710" y="692"/>
                </a:lnTo>
                <a:close/>
              </a:path>
            </a:pathLst>
          </a:custGeom>
          <a:solidFill>
            <a:srgbClr val="E6E4E4"/>
          </a:solidFill>
          <a:ln>
            <a:noFill/>
          </a:ln>
        </p:spPr>
      </p:sp>
      <p:sp>
        <p:nvSpPr>
          <p:cNvPr id="5204" name="Freeform 676"/>
          <p:cNvSpPr/>
          <p:nvPr/>
        </p:nvSpPr>
        <p:spPr>
          <a:xfrm>
            <a:off x="421920" y="706320"/>
            <a:ext cx="631440" cy="252720"/>
          </a:xfrm>
          <a:custGeom>
            <a:avLst/>
            <a:gdLst/>
            <a:ahLst/>
            <a:cxnLst/>
            <a:rect l="0" t="0" r="r" b="b"/>
            <a:pathLst>
              <a:path w="1754" h="702">
                <a:moveTo>
                  <a:pt x="1731" y="701"/>
                </a:moveTo>
                <a:lnTo>
                  <a:pt x="0" y="9"/>
                </a:lnTo>
                <a:lnTo>
                  <a:pt x="0" y="0"/>
                </a:lnTo>
                <a:lnTo>
                  <a:pt x="1753" y="701"/>
                </a:lnTo>
                <a:lnTo>
                  <a:pt x="1731" y="701"/>
                </a:lnTo>
                <a:close/>
              </a:path>
            </a:pathLst>
          </a:custGeom>
          <a:solidFill>
            <a:srgbClr val="E5E3E3"/>
          </a:solidFill>
          <a:ln>
            <a:noFill/>
          </a:ln>
        </p:spPr>
      </p:sp>
      <p:sp>
        <p:nvSpPr>
          <p:cNvPr id="5205" name="Freeform 677"/>
          <p:cNvSpPr/>
          <p:nvPr/>
        </p:nvSpPr>
        <p:spPr>
          <a:xfrm>
            <a:off x="421920" y="703440"/>
            <a:ext cx="639000" cy="255600"/>
          </a:xfrm>
          <a:custGeom>
            <a:avLst/>
            <a:gdLst/>
            <a:ahLst/>
            <a:cxnLst/>
            <a:rect l="0" t="0" r="r" b="b"/>
            <a:pathLst>
              <a:path w="1775" h="710">
                <a:moveTo>
                  <a:pt x="1753" y="709"/>
                </a:moveTo>
                <a:lnTo>
                  <a:pt x="0" y="8"/>
                </a:lnTo>
                <a:lnTo>
                  <a:pt x="0" y="0"/>
                </a:lnTo>
                <a:lnTo>
                  <a:pt x="1774" y="709"/>
                </a:lnTo>
                <a:lnTo>
                  <a:pt x="1753" y="709"/>
                </a:lnTo>
                <a:close/>
              </a:path>
            </a:pathLst>
          </a:custGeom>
          <a:solidFill>
            <a:srgbClr val="E5E3E3"/>
          </a:solidFill>
          <a:ln>
            <a:noFill/>
          </a:ln>
        </p:spPr>
      </p:sp>
      <p:sp>
        <p:nvSpPr>
          <p:cNvPr id="5206" name="Freeform 678"/>
          <p:cNvSpPr/>
          <p:nvPr/>
        </p:nvSpPr>
        <p:spPr>
          <a:xfrm>
            <a:off x="421920" y="700200"/>
            <a:ext cx="646560" cy="258840"/>
          </a:xfrm>
          <a:custGeom>
            <a:avLst/>
            <a:gdLst/>
            <a:ahLst/>
            <a:cxnLst/>
            <a:rect l="0" t="0" r="r" b="b"/>
            <a:pathLst>
              <a:path w="1796" h="719">
                <a:moveTo>
                  <a:pt x="1774" y="718"/>
                </a:moveTo>
                <a:lnTo>
                  <a:pt x="0" y="9"/>
                </a:lnTo>
                <a:lnTo>
                  <a:pt x="0" y="0"/>
                </a:lnTo>
                <a:lnTo>
                  <a:pt x="1795" y="718"/>
                </a:lnTo>
                <a:lnTo>
                  <a:pt x="1774" y="718"/>
                </a:lnTo>
                <a:close/>
              </a:path>
            </a:pathLst>
          </a:custGeom>
          <a:solidFill>
            <a:srgbClr val="E4E2E2"/>
          </a:solidFill>
          <a:ln>
            <a:noFill/>
          </a:ln>
        </p:spPr>
      </p:sp>
      <p:sp>
        <p:nvSpPr>
          <p:cNvPr id="5207" name="Freeform 679"/>
          <p:cNvSpPr/>
          <p:nvPr/>
        </p:nvSpPr>
        <p:spPr>
          <a:xfrm>
            <a:off x="421920" y="697320"/>
            <a:ext cx="654120" cy="261720"/>
          </a:xfrm>
          <a:custGeom>
            <a:avLst/>
            <a:gdLst/>
            <a:ahLst/>
            <a:cxnLst/>
            <a:rect l="0" t="0" r="r" b="b"/>
            <a:pathLst>
              <a:path w="1817" h="727">
                <a:moveTo>
                  <a:pt x="1795" y="726"/>
                </a:moveTo>
                <a:lnTo>
                  <a:pt x="0" y="8"/>
                </a:lnTo>
                <a:lnTo>
                  <a:pt x="0" y="0"/>
                </a:lnTo>
                <a:lnTo>
                  <a:pt x="1816" y="726"/>
                </a:lnTo>
                <a:lnTo>
                  <a:pt x="1795" y="726"/>
                </a:lnTo>
                <a:close/>
              </a:path>
            </a:pathLst>
          </a:custGeom>
          <a:solidFill>
            <a:srgbClr val="E3E2E1"/>
          </a:solidFill>
          <a:ln>
            <a:noFill/>
          </a:ln>
        </p:spPr>
      </p:sp>
      <p:sp>
        <p:nvSpPr>
          <p:cNvPr id="5208" name="Freeform 680"/>
          <p:cNvSpPr/>
          <p:nvPr/>
        </p:nvSpPr>
        <p:spPr>
          <a:xfrm>
            <a:off x="421920" y="694440"/>
            <a:ext cx="661680" cy="264600"/>
          </a:xfrm>
          <a:custGeom>
            <a:avLst/>
            <a:gdLst/>
            <a:ahLst/>
            <a:cxnLst/>
            <a:rect l="0" t="0" r="r" b="b"/>
            <a:pathLst>
              <a:path w="1838" h="735">
                <a:moveTo>
                  <a:pt x="1816" y="734"/>
                </a:moveTo>
                <a:lnTo>
                  <a:pt x="0" y="8"/>
                </a:lnTo>
                <a:lnTo>
                  <a:pt x="0" y="0"/>
                </a:lnTo>
                <a:lnTo>
                  <a:pt x="1837" y="734"/>
                </a:lnTo>
                <a:lnTo>
                  <a:pt x="1816" y="734"/>
                </a:lnTo>
                <a:close/>
              </a:path>
            </a:pathLst>
          </a:custGeom>
          <a:solidFill>
            <a:srgbClr val="E2E1E0"/>
          </a:solidFill>
          <a:ln>
            <a:noFill/>
          </a:ln>
        </p:spPr>
      </p:sp>
      <p:sp>
        <p:nvSpPr>
          <p:cNvPr id="5209" name="Freeform 681"/>
          <p:cNvSpPr/>
          <p:nvPr/>
        </p:nvSpPr>
        <p:spPr>
          <a:xfrm>
            <a:off x="421920" y="691200"/>
            <a:ext cx="669240" cy="267840"/>
          </a:xfrm>
          <a:custGeom>
            <a:avLst/>
            <a:gdLst/>
            <a:ahLst/>
            <a:cxnLst/>
            <a:rect l="0" t="0" r="r" b="b"/>
            <a:pathLst>
              <a:path w="1859" h="744">
                <a:moveTo>
                  <a:pt x="1837" y="743"/>
                </a:moveTo>
                <a:lnTo>
                  <a:pt x="0" y="9"/>
                </a:lnTo>
                <a:lnTo>
                  <a:pt x="0" y="0"/>
                </a:lnTo>
                <a:lnTo>
                  <a:pt x="1858" y="743"/>
                </a:lnTo>
                <a:lnTo>
                  <a:pt x="1837" y="743"/>
                </a:lnTo>
                <a:close/>
              </a:path>
            </a:pathLst>
          </a:custGeom>
          <a:solidFill>
            <a:srgbClr val="E2E0E0"/>
          </a:solidFill>
          <a:ln>
            <a:noFill/>
          </a:ln>
        </p:spPr>
      </p:sp>
      <p:sp>
        <p:nvSpPr>
          <p:cNvPr id="5210" name="Freeform 682"/>
          <p:cNvSpPr/>
          <p:nvPr/>
        </p:nvSpPr>
        <p:spPr>
          <a:xfrm>
            <a:off x="421920" y="688320"/>
            <a:ext cx="676800" cy="270720"/>
          </a:xfrm>
          <a:custGeom>
            <a:avLst/>
            <a:gdLst/>
            <a:ahLst/>
            <a:cxnLst/>
            <a:rect l="0" t="0" r="r" b="b"/>
            <a:pathLst>
              <a:path w="1880" h="752">
                <a:moveTo>
                  <a:pt x="1858" y="751"/>
                </a:moveTo>
                <a:lnTo>
                  <a:pt x="0" y="8"/>
                </a:lnTo>
                <a:lnTo>
                  <a:pt x="0" y="0"/>
                </a:lnTo>
                <a:lnTo>
                  <a:pt x="1879" y="751"/>
                </a:lnTo>
                <a:lnTo>
                  <a:pt x="1858" y="751"/>
                </a:lnTo>
                <a:close/>
              </a:path>
            </a:pathLst>
          </a:custGeom>
          <a:solidFill>
            <a:srgbClr val="E1DFDF"/>
          </a:solidFill>
          <a:ln>
            <a:noFill/>
          </a:ln>
        </p:spPr>
      </p:sp>
      <p:sp>
        <p:nvSpPr>
          <p:cNvPr id="5211" name="Freeform 683"/>
          <p:cNvSpPr/>
          <p:nvPr/>
        </p:nvSpPr>
        <p:spPr>
          <a:xfrm>
            <a:off x="421920" y="685080"/>
            <a:ext cx="684360" cy="273960"/>
          </a:xfrm>
          <a:custGeom>
            <a:avLst/>
            <a:gdLst/>
            <a:ahLst/>
            <a:cxnLst/>
            <a:rect l="0" t="0" r="r" b="b"/>
            <a:pathLst>
              <a:path w="1901" h="761">
                <a:moveTo>
                  <a:pt x="1879" y="760"/>
                </a:moveTo>
                <a:lnTo>
                  <a:pt x="0" y="9"/>
                </a:lnTo>
                <a:lnTo>
                  <a:pt x="0" y="0"/>
                </a:lnTo>
                <a:lnTo>
                  <a:pt x="1900" y="760"/>
                </a:lnTo>
                <a:lnTo>
                  <a:pt x="1879" y="760"/>
                </a:lnTo>
                <a:close/>
              </a:path>
            </a:pathLst>
          </a:custGeom>
          <a:solidFill>
            <a:srgbClr val="E1DFDE"/>
          </a:solidFill>
          <a:ln>
            <a:noFill/>
          </a:ln>
        </p:spPr>
      </p:sp>
      <p:sp>
        <p:nvSpPr>
          <p:cNvPr id="5212" name="Freeform 684"/>
          <p:cNvSpPr/>
          <p:nvPr/>
        </p:nvSpPr>
        <p:spPr>
          <a:xfrm>
            <a:off x="421920" y="682200"/>
            <a:ext cx="691920" cy="276840"/>
          </a:xfrm>
          <a:custGeom>
            <a:avLst/>
            <a:gdLst/>
            <a:ahLst/>
            <a:cxnLst/>
            <a:rect l="0" t="0" r="r" b="b"/>
            <a:pathLst>
              <a:path w="1922" h="769">
                <a:moveTo>
                  <a:pt x="1900" y="768"/>
                </a:moveTo>
                <a:lnTo>
                  <a:pt x="0" y="8"/>
                </a:lnTo>
                <a:lnTo>
                  <a:pt x="0" y="0"/>
                </a:lnTo>
                <a:lnTo>
                  <a:pt x="1921" y="768"/>
                </a:lnTo>
                <a:lnTo>
                  <a:pt x="1900" y="768"/>
                </a:lnTo>
                <a:close/>
              </a:path>
            </a:pathLst>
          </a:custGeom>
          <a:solidFill>
            <a:srgbClr val="E0DEDD"/>
          </a:solidFill>
          <a:ln>
            <a:noFill/>
          </a:ln>
        </p:spPr>
      </p:sp>
      <p:sp>
        <p:nvSpPr>
          <p:cNvPr id="5213" name="Freeform 685"/>
          <p:cNvSpPr/>
          <p:nvPr/>
        </p:nvSpPr>
        <p:spPr>
          <a:xfrm>
            <a:off x="421920" y="678960"/>
            <a:ext cx="699480" cy="280080"/>
          </a:xfrm>
          <a:custGeom>
            <a:avLst/>
            <a:gdLst/>
            <a:ahLst/>
            <a:cxnLst/>
            <a:rect l="0" t="0" r="r" b="b"/>
            <a:pathLst>
              <a:path w="1943" h="778">
                <a:moveTo>
                  <a:pt x="1921" y="777"/>
                </a:moveTo>
                <a:lnTo>
                  <a:pt x="0" y="9"/>
                </a:lnTo>
                <a:lnTo>
                  <a:pt x="0" y="0"/>
                </a:lnTo>
                <a:lnTo>
                  <a:pt x="1942" y="777"/>
                </a:lnTo>
                <a:lnTo>
                  <a:pt x="1921" y="777"/>
                </a:lnTo>
                <a:close/>
              </a:path>
            </a:pathLst>
          </a:custGeom>
          <a:solidFill>
            <a:srgbClr val="DFDDDD"/>
          </a:solidFill>
          <a:ln>
            <a:noFill/>
          </a:ln>
        </p:spPr>
      </p:sp>
      <p:sp>
        <p:nvSpPr>
          <p:cNvPr id="5214" name="Freeform 686"/>
          <p:cNvSpPr/>
          <p:nvPr/>
        </p:nvSpPr>
        <p:spPr>
          <a:xfrm>
            <a:off x="421920" y="676080"/>
            <a:ext cx="707400" cy="282960"/>
          </a:xfrm>
          <a:custGeom>
            <a:avLst/>
            <a:gdLst/>
            <a:ahLst/>
            <a:cxnLst/>
            <a:rect l="0" t="0" r="r" b="b"/>
            <a:pathLst>
              <a:path w="1965" h="786">
                <a:moveTo>
                  <a:pt x="1942" y="785"/>
                </a:moveTo>
                <a:lnTo>
                  <a:pt x="0" y="8"/>
                </a:lnTo>
                <a:lnTo>
                  <a:pt x="0" y="0"/>
                </a:lnTo>
                <a:lnTo>
                  <a:pt x="1964" y="785"/>
                </a:lnTo>
                <a:lnTo>
                  <a:pt x="1942" y="785"/>
                </a:lnTo>
                <a:close/>
              </a:path>
            </a:pathLst>
          </a:custGeom>
          <a:solidFill>
            <a:srgbClr val="DEDCDC"/>
          </a:solidFill>
          <a:ln>
            <a:noFill/>
          </a:ln>
        </p:spPr>
      </p:sp>
      <p:sp>
        <p:nvSpPr>
          <p:cNvPr id="5215" name="Freeform 687"/>
          <p:cNvSpPr/>
          <p:nvPr/>
        </p:nvSpPr>
        <p:spPr>
          <a:xfrm>
            <a:off x="421920" y="673200"/>
            <a:ext cx="714960" cy="285840"/>
          </a:xfrm>
          <a:custGeom>
            <a:avLst/>
            <a:gdLst/>
            <a:ahLst/>
            <a:cxnLst/>
            <a:rect l="0" t="0" r="r" b="b"/>
            <a:pathLst>
              <a:path w="1986" h="794">
                <a:moveTo>
                  <a:pt x="1964" y="793"/>
                </a:moveTo>
                <a:lnTo>
                  <a:pt x="0" y="8"/>
                </a:lnTo>
                <a:lnTo>
                  <a:pt x="0" y="0"/>
                </a:lnTo>
                <a:lnTo>
                  <a:pt x="1985" y="793"/>
                </a:lnTo>
                <a:lnTo>
                  <a:pt x="1964" y="793"/>
                </a:lnTo>
                <a:close/>
              </a:path>
            </a:pathLst>
          </a:custGeom>
          <a:solidFill>
            <a:srgbClr val="DEDCDB"/>
          </a:solidFill>
          <a:ln>
            <a:noFill/>
          </a:ln>
        </p:spPr>
      </p:sp>
      <p:sp>
        <p:nvSpPr>
          <p:cNvPr id="5216" name="Freeform 688"/>
          <p:cNvSpPr/>
          <p:nvPr/>
        </p:nvSpPr>
        <p:spPr>
          <a:xfrm>
            <a:off x="421920" y="669960"/>
            <a:ext cx="722520" cy="289080"/>
          </a:xfrm>
          <a:custGeom>
            <a:avLst/>
            <a:gdLst/>
            <a:ahLst/>
            <a:cxnLst/>
            <a:rect l="0" t="0" r="r" b="b"/>
            <a:pathLst>
              <a:path w="2007" h="803">
                <a:moveTo>
                  <a:pt x="1985" y="802"/>
                </a:moveTo>
                <a:lnTo>
                  <a:pt x="0" y="9"/>
                </a:lnTo>
                <a:lnTo>
                  <a:pt x="0" y="0"/>
                </a:lnTo>
                <a:lnTo>
                  <a:pt x="2006" y="802"/>
                </a:lnTo>
                <a:lnTo>
                  <a:pt x="1985" y="802"/>
                </a:lnTo>
                <a:close/>
              </a:path>
            </a:pathLst>
          </a:custGeom>
          <a:solidFill>
            <a:srgbClr val="DDDBDA"/>
          </a:solidFill>
          <a:ln>
            <a:noFill/>
          </a:ln>
        </p:spPr>
      </p:sp>
      <p:sp>
        <p:nvSpPr>
          <p:cNvPr id="5217" name="Freeform 689"/>
          <p:cNvSpPr/>
          <p:nvPr/>
        </p:nvSpPr>
        <p:spPr>
          <a:xfrm>
            <a:off x="421920" y="667080"/>
            <a:ext cx="730080" cy="291960"/>
          </a:xfrm>
          <a:custGeom>
            <a:avLst/>
            <a:gdLst/>
            <a:ahLst/>
            <a:cxnLst/>
            <a:rect l="0" t="0" r="r" b="b"/>
            <a:pathLst>
              <a:path w="2028" h="811">
                <a:moveTo>
                  <a:pt x="2006" y="810"/>
                </a:moveTo>
                <a:lnTo>
                  <a:pt x="0" y="8"/>
                </a:lnTo>
                <a:lnTo>
                  <a:pt x="0" y="0"/>
                </a:lnTo>
                <a:lnTo>
                  <a:pt x="2027" y="810"/>
                </a:lnTo>
                <a:lnTo>
                  <a:pt x="2006" y="810"/>
                </a:lnTo>
                <a:close/>
              </a:path>
            </a:pathLst>
          </a:custGeom>
          <a:solidFill>
            <a:srgbClr val="DDDADA"/>
          </a:solidFill>
          <a:ln>
            <a:noFill/>
          </a:ln>
        </p:spPr>
      </p:sp>
      <p:sp>
        <p:nvSpPr>
          <p:cNvPr id="5218" name="Freeform 690"/>
          <p:cNvSpPr/>
          <p:nvPr/>
        </p:nvSpPr>
        <p:spPr>
          <a:xfrm>
            <a:off x="421920" y="663840"/>
            <a:ext cx="737640" cy="295200"/>
          </a:xfrm>
          <a:custGeom>
            <a:avLst/>
            <a:gdLst/>
            <a:ahLst/>
            <a:cxnLst/>
            <a:rect l="0" t="0" r="r" b="b"/>
            <a:pathLst>
              <a:path w="2049" h="820">
                <a:moveTo>
                  <a:pt x="2027" y="819"/>
                </a:moveTo>
                <a:lnTo>
                  <a:pt x="0" y="9"/>
                </a:lnTo>
                <a:lnTo>
                  <a:pt x="0" y="0"/>
                </a:lnTo>
                <a:lnTo>
                  <a:pt x="2048" y="819"/>
                </a:lnTo>
                <a:lnTo>
                  <a:pt x="2027" y="819"/>
                </a:lnTo>
                <a:close/>
              </a:path>
            </a:pathLst>
          </a:custGeom>
          <a:solidFill>
            <a:srgbClr val="DCD9D9"/>
          </a:solidFill>
          <a:ln>
            <a:noFill/>
          </a:ln>
        </p:spPr>
      </p:sp>
      <p:sp>
        <p:nvSpPr>
          <p:cNvPr id="5219" name="Freeform 691"/>
          <p:cNvSpPr/>
          <p:nvPr/>
        </p:nvSpPr>
        <p:spPr>
          <a:xfrm>
            <a:off x="421920" y="660960"/>
            <a:ext cx="745200" cy="298080"/>
          </a:xfrm>
          <a:custGeom>
            <a:avLst/>
            <a:gdLst/>
            <a:ahLst/>
            <a:cxnLst/>
            <a:rect l="0" t="0" r="r" b="b"/>
            <a:pathLst>
              <a:path w="2070" h="828">
                <a:moveTo>
                  <a:pt x="2048" y="827"/>
                </a:moveTo>
                <a:lnTo>
                  <a:pt x="0" y="8"/>
                </a:lnTo>
                <a:lnTo>
                  <a:pt x="0" y="0"/>
                </a:lnTo>
                <a:lnTo>
                  <a:pt x="2069" y="827"/>
                </a:lnTo>
                <a:lnTo>
                  <a:pt x="2048" y="827"/>
                </a:lnTo>
                <a:close/>
              </a:path>
            </a:pathLst>
          </a:custGeom>
          <a:solidFill>
            <a:srgbClr val="DBD9D8"/>
          </a:solidFill>
          <a:ln>
            <a:noFill/>
          </a:ln>
        </p:spPr>
      </p:sp>
      <p:sp>
        <p:nvSpPr>
          <p:cNvPr id="5220" name="Freeform 692"/>
          <p:cNvSpPr/>
          <p:nvPr/>
        </p:nvSpPr>
        <p:spPr>
          <a:xfrm>
            <a:off x="421920" y="657720"/>
            <a:ext cx="752760" cy="301320"/>
          </a:xfrm>
          <a:custGeom>
            <a:avLst/>
            <a:gdLst/>
            <a:ahLst/>
            <a:cxnLst/>
            <a:rect l="0" t="0" r="r" b="b"/>
            <a:pathLst>
              <a:path w="2091" h="837">
                <a:moveTo>
                  <a:pt x="2069" y="836"/>
                </a:moveTo>
                <a:lnTo>
                  <a:pt x="0" y="9"/>
                </a:lnTo>
                <a:lnTo>
                  <a:pt x="0" y="0"/>
                </a:lnTo>
                <a:lnTo>
                  <a:pt x="2090" y="836"/>
                </a:lnTo>
                <a:lnTo>
                  <a:pt x="2069" y="836"/>
                </a:lnTo>
                <a:close/>
              </a:path>
            </a:pathLst>
          </a:custGeom>
          <a:solidFill>
            <a:srgbClr val="DAD8D7"/>
          </a:solidFill>
          <a:ln>
            <a:noFill/>
          </a:ln>
        </p:spPr>
      </p:sp>
      <p:sp>
        <p:nvSpPr>
          <p:cNvPr id="5221" name="Freeform 693"/>
          <p:cNvSpPr/>
          <p:nvPr/>
        </p:nvSpPr>
        <p:spPr>
          <a:xfrm>
            <a:off x="421920" y="654840"/>
            <a:ext cx="760320" cy="304200"/>
          </a:xfrm>
          <a:custGeom>
            <a:avLst/>
            <a:gdLst/>
            <a:ahLst/>
            <a:cxnLst/>
            <a:rect l="0" t="0" r="r" b="b"/>
            <a:pathLst>
              <a:path w="2112" h="845">
                <a:moveTo>
                  <a:pt x="2090" y="844"/>
                </a:moveTo>
                <a:lnTo>
                  <a:pt x="0" y="8"/>
                </a:lnTo>
                <a:lnTo>
                  <a:pt x="0" y="0"/>
                </a:lnTo>
                <a:lnTo>
                  <a:pt x="2111" y="844"/>
                </a:lnTo>
                <a:lnTo>
                  <a:pt x="2090" y="844"/>
                </a:lnTo>
                <a:close/>
              </a:path>
            </a:pathLst>
          </a:custGeom>
          <a:solidFill>
            <a:srgbClr val="DAD7D6"/>
          </a:solidFill>
          <a:ln>
            <a:noFill/>
          </a:ln>
        </p:spPr>
      </p:sp>
      <p:sp>
        <p:nvSpPr>
          <p:cNvPr id="5222" name="Freeform 694"/>
          <p:cNvSpPr/>
          <p:nvPr/>
        </p:nvSpPr>
        <p:spPr>
          <a:xfrm>
            <a:off x="421920" y="651960"/>
            <a:ext cx="767880" cy="307080"/>
          </a:xfrm>
          <a:custGeom>
            <a:avLst/>
            <a:gdLst/>
            <a:ahLst/>
            <a:cxnLst/>
            <a:rect l="0" t="0" r="r" b="b"/>
            <a:pathLst>
              <a:path w="2133" h="853">
                <a:moveTo>
                  <a:pt x="2111" y="852"/>
                </a:moveTo>
                <a:lnTo>
                  <a:pt x="0" y="8"/>
                </a:lnTo>
                <a:lnTo>
                  <a:pt x="0" y="0"/>
                </a:lnTo>
                <a:lnTo>
                  <a:pt x="2132" y="852"/>
                </a:lnTo>
                <a:lnTo>
                  <a:pt x="2111" y="852"/>
                </a:lnTo>
                <a:close/>
              </a:path>
            </a:pathLst>
          </a:custGeom>
          <a:solidFill>
            <a:srgbClr val="D9D6D5"/>
          </a:solidFill>
          <a:ln>
            <a:noFill/>
          </a:ln>
        </p:spPr>
      </p:sp>
      <p:sp>
        <p:nvSpPr>
          <p:cNvPr id="5223" name="Freeform 695"/>
          <p:cNvSpPr/>
          <p:nvPr/>
        </p:nvSpPr>
        <p:spPr>
          <a:xfrm>
            <a:off x="421920" y="648720"/>
            <a:ext cx="775440" cy="310320"/>
          </a:xfrm>
          <a:custGeom>
            <a:avLst/>
            <a:gdLst/>
            <a:ahLst/>
            <a:cxnLst/>
            <a:rect l="0" t="0" r="r" b="b"/>
            <a:pathLst>
              <a:path w="2154" h="862">
                <a:moveTo>
                  <a:pt x="2132" y="861"/>
                </a:moveTo>
                <a:lnTo>
                  <a:pt x="0" y="9"/>
                </a:lnTo>
                <a:lnTo>
                  <a:pt x="0" y="0"/>
                </a:lnTo>
                <a:lnTo>
                  <a:pt x="2153" y="861"/>
                </a:lnTo>
                <a:lnTo>
                  <a:pt x="2132" y="861"/>
                </a:lnTo>
                <a:close/>
              </a:path>
            </a:pathLst>
          </a:custGeom>
          <a:solidFill>
            <a:srgbClr val="D8D5D5"/>
          </a:solidFill>
          <a:ln>
            <a:noFill/>
          </a:ln>
        </p:spPr>
      </p:sp>
      <p:sp>
        <p:nvSpPr>
          <p:cNvPr id="5224" name="Freeform 696"/>
          <p:cNvSpPr/>
          <p:nvPr/>
        </p:nvSpPr>
        <p:spPr>
          <a:xfrm>
            <a:off x="421920" y="645840"/>
            <a:ext cx="783360" cy="313200"/>
          </a:xfrm>
          <a:custGeom>
            <a:avLst/>
            <a:gdLst/>
            <a:ahLst/>
            <a:cxnLst/>
            <a:rect l="0" t="0" r="r" b="b"/>
            <a:pathLst>
              <a:path w="2176" h="870">
                <a:moveTo>
                  <a:pt x="2153" y="869"/>
                </a:moveTo>
                <a:lnTo>
                  <a:pt x="0" y="8"/>
                </a:lnTo>
                <a:lnTo>
                  <a:pt x="0" y="0"/>
                </a:lnTo>
                <a:lnTo>
                  <a:pt x="2175" y="869"/>
                </a:lnTo>
                <a:lnTo>
                  <a:pt x="2153" y="869"/>
                </a:lnTo>
                <a:close/>
              </a:path>
            </a:pathLst>
          </a:custGeom>
          <a:solidFill>
            <a:srgbClr val="D7D4D4"/>
          </a:solidFill>
          <a:ln>
            <a:noFill/>
          </a:ln>
        </p:spPr>
      </p:sp>
      <p:sp>
        <p:nvSpPr>
          <p:cNvPr id="5225" name="Freeform 697"/>
          <p:cNvSpPr/>
          <p:nvPr/>
        </p:nvSpPr>
        <p:spPr>
          <a:xfrm>
            <a:off x="421920" y="642600"/>
            <a:ext cx="790920" cy="316440"/>
          </a:xfrm>
          <a:custGeom>
            <a:avLst/>
            <a:gdLst/>
            <a:ahLst/>
            <a:cxnLst/>
            <a:rect l="0" t="0" r="r" b="b"/>
            <a:pathLst>
              <a:path w="2197" h="879">
                <a:moveTo>
                  <a:pt x="2175" y="878"/>
                </a:moveTo>
                <a:lnTo>
                  <a:pt x="0" y="9"/>
                </a:lnTo>
                <a:lnTo>
                  <a:pt x="0" y="0"/>
                </a:lnTo>
                <a:lnTo>
                  <a:pt x="2196" y="878"/>
                </a:lnTo>
                <a:lnTo>
                  <a:pt x="2175" y="878"/>
                </a:lnTo>
                <a:close/>
              </a:path>
            </a:pathLst>
          </a:custGeom>
          <a:solidFill>
            <a:srgbClr val="D6D4D3"/>
          </a:solidFill>
          <a:ln>
            <a:noFill/>
          </a:ln>
        </p:spPr>
      </p:sp>
      <p:sp>
        <p:nvSpPr>
          <p:cNvPr id="5226" name="Freeform 698"/>
          <p:cNvSpPr/>
          <p:nvPr/>
        </p:nvSpPr>
        <p:spPr>
          <a:xfrm>
            <a:off x="421920" y="639720"/>
            <a:ext cx="798480" cy="319320"/>
          </a:xfrm>
          <a:custGeom>
            <a:avLst/>
            <a:gdLst/>
            <a:ahLst/>
            <a:cxnLst/>
            <a:rect l="0" t="0" r="r" b="b"/>
            <a:pathLst>
              <a:path w="2218" h="887">
                <a:moveTo>
                  <a:pt x="2196" y="886"/>
                </a:moveTo>
                <a:lnTo>
                  <a:pt x="0" y="8"/>
                </a:lnTo>
                <a:lnTo>
                  <a:pt x="0" y="0"/>
                </a:lnTo>
                <a:lnTo>
                  <a:pt x="2217" y="886"/>
                </a:lnTo>
                <a:lnTo>
                  <a:pt x="2196" y="886"/>
                </a:lnTo>
                <a:close/>
              </a:path>
            </a:pathLst>
          </a:custGeom>
          <a:solidFill>
            <a:srgbClr val="D5D3D2"/>
          </a:solidFill>
          <a:ln>
            <a:noFill/>
          </a:ln>
        </p:spPr>
      </p:sp>
      <p:sp>
        <p:nvSpPr>
          <p:cNvPr id="5227" name="Freeform 699"/>
          <p:cNvSpPr/>
          <p:nvPr/>
        </p:nvSpPr>
        <p:spPr>
          <a:xfrm>
            <a:off x="421920" y="636480"/>
            <a:ext cx="806040" cy="322560"/>
          </a:xfrm>
          <a:custGeom>
            <a:avLst/>
            <a:gdLst/>
            <a:ahLst/>
            <a:cxnLst/>
            <a:rect l="0" t="0" r="r" b="b"/>
            <a:pathLst>
              <a:path w="2239" h="896">
                <a:moveTo>
                  <a:pt x="2217" y="895"/>
                </a:moveTo>
                <a:lnTo>
                  <a:pt x="0" y="9"/>
                </a:lnTo>
                <a:lnTo>
                  <a:pt x="0" y="0"/>
                </a:lnTo>
                <a:lnTo>
                  <a:pt x="2238" y="895"/>
                </a:lnTo>
                <a:lnTo>
                  <a:pt x="2217" y="895"/>
                </a:lnTo>
                <a:close/>
              </a:path>
            </a:pathLst>
          </a:custGeom>
          <a:solidFill>
            <a:srgbClr val="D5D2D1"/>
          </a:solidFill>
          <a:ln>
            <a:noFill/>
          </a:ln>
        </p:spPr>
      </p:sp>
      <p:sp>
        <p:nvSpPr>
          <p:cNvPr id="5228" name="Freeform 700"/>
          <p:cNvSpPr/>
          <p:nvPr/>
        </p:nvSpPr>
        <p:spPr>
          <a:xfrm>
            <a:off x="421920" y="633600"/>
            <a:ext cx="813600" cy="325440"/>
          </a:xfrm>
          <a:custGeom>
            <a:avLst/>
            <a:gdLst/>
            <a:ahLst/>
            <a:cxnLst/>
            <a:rect l="0" t="0" r="r" b="b"/>
            <a:pathLst>
              <a:path w="2260" h="904">
                <a:moveTo>
                  <a:pt x="2238" y="903"/>
                </a:moveTo>
                <a:lnTo>
                  <a:pt x="0" y="8"/>
                </a:lnTo>
                <a:lnTo>
                  <a:pt x="0" y="0"/>
                </a:lnTo>
                <a:lnTo>
                  <a:pt x="2259" y="903"/>
                </a:lnTo>
                <a:lnTo>
                  <a:pt x="2238" y="903"/>
                </a:lnTo>
                <a:close/>
              </a:path>
            </a:pathLst>
          </a:custGeom>
          <a:solidFill>
            <a:srgbClr val="D4D1D0"/>
          </a:solidFill>
          <a:ln>
            <a:noFill/>
          </a:ln>
        </p:spPr>
      </p:sp>
      <p:sp>
        <p:nvSpPr>
          <p:cNvPr id="5229" name="Freeform 701"/>
          <p:cNvSpPr/>
          <p:nvPr/>
        </p:nvSpPr>
        <p:spPr>
          <a:xfrm>
            <a:off x="421920" y="630360"/>
            <a:ext cx="821160" cy="328680"/>
          </a:xfrm>
          <a:custGeom>
            <a:avLst/>
            <a:gdLst/>
            <a:ahLst/>
            <a:cxnLst/>
            <a:rect l="0" t="0" r="r" b="b"/>
            <a:pathLst>
              <a:path w="2281" h="913">
                <a:moveTo>
                  <a:pt x="2259" y="912"/>
                </a:moveTo>
                <a:lnTo>
                  <a:pt x="0" y="9"/>
                </a:lnTo>
                <a:lnTo>
                  <a:pt x="0" y="0"/>
                </a:lnTo>
                <a:lnTo>
                  <a:pt x="2280" y="912"/>
                </a:lnTo>
                <a:lnTo>
                  <a:pt x="2259" y="912"/>
                </a:lnTo>
                <a:close/>
              </a:path>
            </a:pathLst>
          </a:custGeom>
          <a:solidFill>
            <a:srgbClr val="D3D0CF"/>
          </a:solidFill>
          <a:ln>
            <a:noFill/>
          </a:ln>
        </p:spPr>
      </p:sp>
      <p:sp>
        <p:nvSpPr>
          <p:cNvPr id="5230" name="Freeform 702"/>
          <p:cNvSpPr/>
          <p:nvPr/>
        </p:nvSpPr>
        <p:spPr>
          <a:xfrm>
            <a:off x="421920" y="627480"/>
            <a:ext cx="828720" cy="331560"/>
          </a:xfrm>
          <a:custGeom>
            <a:avLst/>
            <a:gdLst/>
            <a:ahLst/>
            <a:cxnLst/>
            <a:rect l="0" t="0" r="r" b="b"/>
            <a:pathLst>
              <a:path w="2302" h="921">
                <a:moveTo>
                  <a:pt x="2280" y="920"/>
                </a:moveTo>
                <a:lnTo>
                  <a:pt x="0" y="8"/>
                </a:lnTo>
                <a:lnTo>
                  <a:pt x="0" y="0"/>
                </a:lnTo>
                <a:lnTo>
                  <a:pt x="2301" y="920"/>
                </a:lnTo>
                <a:lnTo>
                  <a:pt x="2280" y="920"/>
                </a:lnTo>
                <a:close/>
              </a:path>
            </a:pathLst>
          </a:custGeom>
          <a:solidFill>
            <a:srgbClr val="D2CFCE"/>
          </a:solidFill>
          <a:ln>
            <a:noFill/>
          </a:ln>
        </p:spPr>
      </p:sp>
      <p:sp>
        <p:nvSpPr>
          <p:cNvPr id="5231" name="Freeform 703"/>
          <p:cNvSpPr/>
          <p:nvPr/>
        </p:nvSpPr>
        <p:spPr>
          <a:xfrm>
            <a:off x="421920" y="624600"/>
            <a:ext cx="836280" cy="334440"/>
          </a:xfrm>
          <a:custGeom>
            <a:avLst/>
            <a:gdLst/>
            <a:ahLst/>
            <a:cxnLst/>
            <a:rect l="0" t="0" r="r" b="b"/>
            <a:pathLst>
              <a:path w="2323" h="929">
                <a:moveTo>
                  <a:pt x="2300" y="928"/>
                </a:moveTo>
                <a:lnTo>
                  <a:pt x="0" y="8"/>
                </a:lnTo>
                <a:lnTo>
                  <a:pt x="0" y="0"/>
                </a:lnTo>
                <a:lnTo>
                  <a:pt x="2322" y="928"/>
                </a:lnTo>
                <a:lnTo>
                  <a:pt x="2300" y="928"/>
                </a:lnTo>
                <a:close/>
              </a:path>
            </a:pathLst>
          </a:custGeom>
          <a:solidFill>
            <a:srgbClr val="D1CECE"/>
          </a:solidFill>
          <a:ln>
            <a:noFill/>
          </a:ln>
        </p:spPr>
      </p:sp>
      <p:sp>
        <p:nvSpPr>
          <p:cNvPr id="5232" name="Freeform 704"/>
          <p:cNvSpPr/>
          <p:nvPr/>
        </p:nvSpPr>
        <p:spPr>
          <a:xfrm>
            <a:off x="421920" y="621360"/>
            <a:ext cx="843840" cy="337680"/>
          </a:xfrm>
          <a:custGeom>
            <a:avLst/>
            <a:gdLst/>
            <a:ahLst/>
            <a:cxnLst/>
            <a:rect l="0" t="0" r="r" b="b"/>
            <a:pathLst>
              <a:path w="2344" h="938">
                <a:moveTo>
                  <a:pt x="2321" y="937"/>
                </a:moveTo>
                <a:lnTo>
                  <a:pt x="0" y="9"/>
                </a:lnTo>
                <a:lnTo>
                  <a:pt x="0" y="0"/>
                </a:lnTo>
                <a:lnTo>
                  <a:pt x="2343" y="937"/>
                </a:lnTo>
                <a:lnTo>
                  <a:pt x="2321" y="937"/>
                </a:lnTo>
                <a:close/>
              </a:path>
            </a:pathLst>
          </a:custGeom>
          <a:solidFill>
            <a:srgbClr val="D0CDCD"/>
          </a:solidFill>
          <a:ln>
            <a:noFill/>
          </a:ln>
        </p:spPr>
      </p:sp>
      <p:sp>
        <p:nvSpPr>
          <p:cNvPr id="5233" name="Freeform 705"/>
          <p:cNvSpPr/>
          <p:nvPr/>
        </p:nvSpPr>
        <p:spPr>
          <a:xfrm>
            <a:off x="421920" y="618480"/>
            <a:ext cx="851760" cy="340560"/>
          </a:xfrm>
          <a:custGeom>
            <a:avLst/>
            <a:gdLst/>
            <a:ahLst/>
            <a:cxnLst/>
            <a:rect l="0" t="0" r="r" b="b"/>
            <a:pathLst>
              <a:path w="2366" h="946">
                <a:moveTo>
                  <a:pt x="2343" y="945"/>
                </a:moveTo>
                <a:lnTo>
                  <a:pt x="0" y="8"/>
                </a:lnTo>
                <a:lnTo>
                  <a:pt x="0" y="0"/>
                </a:lnTo>
                <a:lnTo>
                  <a:pt x="2365" y="945"/>
                </a:lnTo>
                <a:lnTo>
                  <a:pt x="2343" y="945"/>
                </a:lnTo>
                <a:close/>
              </a:path>
            </a:pathLst>
          </a:custGeom>
          <a:solidFill>
            <a:srgbClr val="D0CCCC"/>
          </a:solidFill>
          <a:ln>
            <a:noFill/>
          </a:ln>
        </p:spPr>
      </p:sp>
      <p:sp>
        <p:nvSpPr>
          <p:cNvPr id="5234" name="Freeform 706"/>
          <p:cNvSpPr/>
          <p:nvPr/>
        </p:nvSpPr>
        <p:spPr>
          <a:xfrm>
            <a:off x="421920" y="615240"/>
            <a:ext cx="859320" cy="343800"/>
          </a:xfrm>
          <a:custGeom>
            <a:avLst/>
            <a:gdLst/>
            <a:ahLst/>
            <a:cxnLst/>
            <a:rect l="0" t="0" r="r" b="b"/>
            <a:pathLst>
              <a:path w="2387" h="955">
                <a:moveTo>
                  <a:pt x="2365" y="954"/>
                </a:moveTo>
                <a:lnTo>
                  <a:pt x="0" y="9"/>
                </a:lnTo>
                <a:lnTo>
                  <a:pt x="0" y="0"/>
                </a:lnTo>
                <a:lnTo>
                  <a:pt x="2386" y="954"/>
                </a:lnTo>
                <a:lnTo>
                  <a:pt x="2365" y="954"/>
                </a:lnTo>
                <a:close/>
              </a:path>
            </a:pathLst>
          </a:custGeom>
          <a:solidFill>
            <a:srgbClr val="CFCBCB"/>
          </a:solidFill>
          <a:ln>
            <a:noFill/>
          </a:ln>
        </p:spPr>
      </p:sp>
      <p:sp>
        <p:nvSpPr>
          <p:cNvPr id="5235" name="Freeform 707"/>
          <p:cNvSpPr/>
          <p:nvPr/>
        </p:nvSpPr>
        <p:spPr>
          <a:xfrm>
            <a:off x="421920" y="612360"/>
            <a:ext cx="866880" cy="346680"/>
          </a:xfrm>
          <a:custGeom>
            <a:avLst/>
            <a:gdLst/>
            <a:ahLst/>
            <a:cxnLst/>
            <a:rect l="0" t="0" r="r" b="b"/>
            <a:pathLst>
              <a:path w="2408" h="963">
                <a:moveTo>
                  <a:pt x="2386" y="962"/>
                </a:moveTo>
                <a:lnTo>
                  <a:pt x="0" y="8"/>
                </a:lnTo>
                <a:lnTo>
                  <a:pt x="0" y="0"/>
                </a:lnTo>
                <a:lnTo>
                  <a:pt x="2407" y="962"/>
                </a:lnTo>
                <a:lnTo>
                  <a:pt x="2386" y="962"/>
                </a:lnTo>
                <a:close/>
              </a:path>
            </a:pathLst>
          </a:custGeom>
          <a:solidFill>
            <a:srgbClr val="CECACA"/>
          </a:solidFill>
          <a:ln>
            <a:noFill/>
          </a:ln>
        </p:spPr>
      </p:sp>
      <p:sp>
        <p:nvSpPr>
          <p:cNvPr id="5236" name="Freeform 708"/>
          <p:cNvSpPr/>
          <p:nvPr/>
        </p:nvSpPr>
        <p:spPr>
          <a:xfrm>
            <a:off x="421920" y="609120"/>
            <a:ext cx="874440" cy="349920"/>
          </a:xfrm>
          <a:custGeom>
            <a:avLst/>
            <a:gdLst/>
            <a:ahLst/>
            <a:cxnLst/>
            <a:rect l="0" t="0" r="r" b="b"/>
            <a:pathLst>
              <a:path w="2429" h="972">
                <a:moveTo>
                  <a:pt x="2407" y="971"/>
                </a:moveTo>
                <a:lnTo>
                  <a:pt x="0" y="9"/>
                </a:lnTo>
                <a:lnTo>
                  <a:pt x="0" y="0"/>
                </a:lnTo>
                <a:lnTo>
                  <a:pt x="2428" y="971"/>
                </a:lnTo>
                <a:lnTo>
                  <a:pt x="2407" y="971"/>
                </a:lnTo>
                <a:close/>
              </a:path>
            </a:pathLst>
          </a:custGeom>
          <a:solidFill>
            <a:srgbClr val="CDC9C9"/>
          </a:solidFill>
          <a:ln>
            <a:noFill/>
          </a:ln>
        </p:spPr>
      </p:sp>
      <p:sp>
        <p:nvSpPr>
          <p:cNvPr id="5237" name="Freeform 709"/>
          <p:cNvSpPr/>
          <p:nvPr/>
        </p:nvSpPr>
        <p:spPr>
          <a:xfrm>
            <a:off x="421920" y="606240"/>
            <a:ext cx="882000" cy="352800"/>
          </a:xfrm>
          <a:custGeom>
            <a:avLst/>
            <a:gdLst/>
            <a:ahLst/>
            <a:cxnLst/>
            <a:rect l="0" t="0" r="r" b="b"/>
            <a:pathLst>
              <a:path w="2450" h="980">
                <a:moveTo>
                  <a:pt x="2428" y="979"/>
                </a:moveTo>
                <a:lnTo>
                  <a:pt x="0" y="8"/>
                </a:lnTo>
                <a:lnTo>
                  <a:pt x="0" y="0"/>
                </a:lnTo>
                <a:lnTo>
                  <a:pt x="2449" y="979"/>
                </a:lnTo>
                <a:lnTo>
                  <a:pt x="2428" y="979"/>
                </a:lnTo>
                <a:close/>
              </a:path>
            </a:pathLst>
          </a:custGeom>
          <a:solidFill>
            <a:srgbClr val="CCC8C8"/>
          </a:solidFill>
          <a:ln>
            <a:noFill/>
          </a:ln>
        </p:spPr>
      </p:sp>
      <p:sp>
        <p:nvSpPr>
          <p:cNvPr id="5238" name="Freeform 710"/>
          <p:cNvSpPr/>
          <p:nvPr/>
        </p:nvSpPr>
        <p:spPr>
          <a:xfrm>
            <a:off x="421920" y="603360"/>
            <a:ext cx="889560" cy="355680"/>
          </a:xfrm>
          <a:custGeom>
            <a:avLst/>
            <a:gdLst/>
            <a:ahLst/>
            <a:cxnLst/>
            <a:rect l="0" t="0" r="r" b="b"/>
            <a:pathLst>
              <a:path w="2471" h="988">
                <a:moveTo>
                  <a:pt x="2449" y="987"/>
                </a:moveTo>
                <a:lnTo>
                  <a:pt x="0" y="8"/>
                </a:lnTo>
                <a:lnTo>
                  <a:pt x="0" y="0"/>
                </a:lnTo>
                <a:lnTo>
                  <a:pt x="2470" y="987"/>
                </a:lnTo>
                <a:lnTo>
                  <a:pt x="2449" y="987"/>
                </a:lnTo>
                <a:close/>
              </a:path>
            </a:pathLst>
          </a:custGeom>
          <a:solidFill>
            <a:srgbClr val="CBC7C7"/>
          </a:solidFill>
          <a:ln>
            <a:noFill/>
          </a:ln>
        </p:spPr>
      </p:sp>
      <p:sp>
        <p:nvSpPr>
          <p:cNvPr id="5239" name="Freeform 711"/>
          <p:cNvSpPr/>
          <p:nvPr/>
        </p:nvSpPr>
        <p:spPr>
          <a:xfrm>
            <a:off x="421920" y="600120"/>
            <a:ext cx="897120" cy="358920"/>
          </a:xfrm>
          <a:custGeom>
            <a:avLst/>
            <a:gdLst/>
            <a:ahLst/>
            <a:cxnLst/>
            <a:rect l="0" t="0" r="r" b="b"/>
            <a:pathLst>
              <a:path w="2492" h="997">
                <a:moveTo>
                  <a:pt x="2470" y="996"/>
                </a:moveTo>
                <a:lnTo>
                  <a:pt x="0" y="9"/>
                </a:lnTo>
                <a:lnTo>
                  <a:pt x="0" y="0"/>
                </a:lnTo>
                <a:lnTo>
                  <a:pt x="2491" y="996"/>
                </a:lnTo>
                <a:lnTo>
                  <a:pt x="2470" y="996"/>
                </a:lnTo>
                <a:close/>
              </a:path>
            </a:pathLst>
          </a:custGeom>
          <a:solidFill>
            <a:srgbClr val="CAC6C6"/>
          </a:solidFill>
          <a:ln>
            <a:noFill/>
          </a:ln>
        </p:spPr>
      </p:sp>
      <p:sp>
        <p:nvSpPr>
          <p:cNvPr id="5240" name="Freeform 712"/>
          <p:cNvSpPr/>
          <p:nvPr/>
        </p:nvSpPr>
        <p:spPr>
          <a:xfrm>
            <a:off x="421920" y="597240"/>
            <a:ext cx="904680" cy="361800"/>
          </a:xfrm>
          <a:custGeom>
            <a:avLst/>
            <a:gdLst/>
            <a:ahLst/>
            <a:cxnLst/>
            <a:rect l="0" t="0" r="r" b="b"/>
            <a:pathLst>
              <a:path w="2513" h="1005">
                <a:moveTo>
                  <a:pt x="2491" y="1004"/>
                </a:moveTo>
                <a:lnTo>
                  <a:pt x="0" y="8"/>
                </a:lnTo>
                <a:lnTo>
                  <a:pt x="0" y="0"/>
                </a:lnTo>
                <a:lnTo>
                  <a:pt x="2512" y="1004"/>
                </a:lnTo>
                <a:lnTo>
                  <a:pt x="2491" y="1004"/>
                </a:lnTo>
                <a:close/>
              </a:path>
            </a:pathLst>
          </a:custGeom>
          <a:solidFill>
            <a:srgbClr val="C9C5C5"/>
          </a:solidFill>
          <a:ln>
            <a:noFill/>
          </a:ln>
        </p:spPr>
      </p:sp>
      <p:sp>
        <p:nvSpPr>
          <p:cNvPr id="5241" name="Freeform 713"/>
          <p:cNvSpPr/>
          <p:nvPr/>
        </p:nvSpPr>
        <p:spPr>
          <a:xfrm>
            <a:off x="421920" y="594000"/>
            <a:ext cx="912240" cy="365040"/>
          </a:xfrm>
          <a:custGeom>
            <a:avLst/>
            <a:gdLst/>
            <a:ahLst/>
            <a:cxnLst/>
            <a:rect l="0" t="0" r="r" b="b"/>
            <a:pathLst>
              <a:path w="2534" h="1014">
                <a:moveTo>
                  <a:pt x="2512" y="1013"/>
                </a:moveTo>
                <a:lnTo>
                  <a:pt x="0" y="9"/>
                </a:lnTo>
                <a:lnTo>
                  <a:pt x="0" y="0"/>
                </a:lnTo>
                <a:lnTo>
                  <a:pt x="2533" y="1013"/>
                </a:lnTo>
                <a:lnTo>
                  <a:pt x="2512" y="1013"/>
                </a:lnTo>
                <a:close/>
              </a:path>
            </a:pathLst>
          </a:custGeom>
          <a:solidFill>
            <a:srgbClr val="C9C4C4"/>
          </a:solidFill>
          <a:ln>
            <a:noFill/>
          </a:ln>
        </p:spPr>
      </p:sp>
      <p:sp>
        <p:nvSpPr>
          <p:cNvPr id="5242" name="Freeform 714"/>
          <p:cNvSpPr/>
          <p:nvPr/>
        </p:nvSpPr>
        <p:spPr>
          <a:xfrm>
            <a:off x="421920" y="591120"/>
            <a:ext cx="919800" cy="367920"/>
          </a:xfrm>
          <a:custGeom>
            <a:avLst/>
            <a:gdLst/>
            <a:ahLst/>
            <a:cxnLst/>
            <a:rect l="0" t="0" r="r" b="b"/>
            <a:pathLst>
              <a:path w="2555" h="1022">
                <a:moveTo>
                  <a:pt x="2533" y="1021"/>
                </a:moveTo>
                <a:lnTo>
                  <a:pt x="0" y="8"/>
                </a:lnTo>
                <a:lnTo>
                  <a:pt x="0" y="0"/>
                </a:lnTo>
                <a:lnTo>
                  <a:pt x="2554" y="1021"/>
                </a:lnTo>
                <a:lnTo>
                  <a:pt x="2533" y="1021"/>
                </a:lnTo>
                <a:close/>
              </a:path>
            </a:pathLst>
          </a:custGeom>
          <a:solidFill>
            <a:srgbClr val="C8C3C3"/>
          </a:solidFill>
          <a:ln>
            <a:noFill/>
          </a:ln>
        </p:spPr>
      </p:sp>
      <p:sp>
        <p:nvSpPr>
          <p:cNvPr id="5243" name="Freeform 715"/>
          <p:cNvSpPr/>
          <p:nvPr/>
        </p:nvSpPr>
        <p:spPr>
          <a:xfrm>
            <a:off x="421920" y="587880"/>
            <a:ext cx="927720" cy="371160"/>
          </a:xfrm>
          <a:custGeom>
            <a:avLst/>
            <a:gdLst/>
            <a:ahLst/>
            <a:cxnLst/>
            <a:rect l="0" t="0" r="r" b="b"/>
            <a:pathLst>
              <a:path w="2577" h="1031">
                <a:moveTo>
                  <a:pt x="2554" y="1030"/>
                </a:moveTo>
                <a:lnTo>
                  <a:pt x="0" y="9"/>
                </a:lnTo>
                <a:lnTo>
                  <a:pt x="0" y="0"/>
                </a:lnTo>
                <a:lnTo>
                  <a:pt x="2576" y="1030"/>
                </a:lnTo>
                <a:lnTo>
                  <a:pt x="2554" y="1030"/>
                </a:lnTo>
                <a:close/>
              </a:path>
            </a:pathLst>
          </a:custGeom>
          <a:solidFill>
            <a:srgbClr val="C7C2C2"/>
          </a:solidFill>
          <a:ln>
            <a:noFill/>
          </a:ln>
        </p:spPr>
      </p:sp>
      <p:sp>
        <p:nvSpPr>
          <p:cNvPr id="5244" name="Freeform 716"/>
          <p:cNvSpPr/>
          <p:nvPr/>
        </p:nvSpPr>
        <p:spPr>
          <a:xfrm>
            <a:off x="421920" y="585000"/>
            <a:ext cx="935280" cy="374040"/>
          </a:xfrm>
          <a:custGeom>
            <a:avLst/>
            <a:gdLst/>
            <a:ahLst/>
            <a:cxnLst/>
            <a:rect l="0" t="0" r="r" b="b"/>
            <a:pathLst>
              <a:path w="2598" h="1039">
                <a:moveTo>
                  <a:pt x="2576" y="1038"/>
                </a:moveTo>
                <a:lnTo>
                  <a:pt x="0" y="8"/>
                </a:lnTo>
                <a:lnTo>
                  <a:pt x="0" y="0"/>
                </a:lnTo>
                <a:lnTo>
                  <a:pt x="2597" y="1038"/>
                </a:lnTo>
                <a:lnTo>
                  <a:pt x="2576" y="1038"/>
                </a:lnTo>
                <a:close/>
              </a:path>
            </a:pathLst>
          </a:custGeom>
          <a:solidFill>
            <a:srgbClr val="C6C1C1"/>
          </a:solidFill>
          <a:ln>
            <a:noFill/>
          </a:ln>
        </p:spPr>
      </p:sp>
      <p:sp>
        <p:nvSpPr>
          <p:cNvPr id="5245" name="Freeform 717"/>
          <p:cNvSpPr/>
          <p:nvPr/>
        </p:nvSpPr>
        <p:spPr>
          <a:xfrm>
            <a:off x="421920" y="582120"/>
            <a:ext cx="942840" cy="376920"/>
          </a:xfrm>
          <a:custGeom>
            <a:avLst/>
            <a:gdLst/>
            <a:ahLst/>
            <a:cxnLst/>
            <a:rect l="0" t="0" r="r" b="b"/>
            <a:pathLst>
              <a:path w="2619" h="1047">
                <a:moveTo>
                  <a:pt x="2597" y="1046"/>
                </a:moveTo>
                <a:lnTo>
                  <a:pt x="0" y="8"/>
                </a:lnTo>
                <a:lnTo>
                  <a:pt x="0" y="0"/>
                </a:lnTo>
                <a:lnTo>
                  <a:pt x="2618" y="1046"/>
                </a:lnTo>
                <a:lnTo>
                  <a:pt x="2597" y="1046"/>
                </a:lnTo>
                <a:close/>
              </a:path>
            </a:pathLst>
          </a:custGeom>
          <a:solidFill>
            <a:srgbClr val="C5C0C0"/>
          </a:solidFill>
          <a:ln>
            <a:noFill/>
          </a:ln>
        </p:spPr>
      </p:sp>
      <p:sp>
        <p:nvSpPr>
          <p:cNvPr id="5246" name="Freeform 718"/>
          <p:cNvSpPr/>
          <p:nvPr/>
        </p:nvSpPr>
        <p:spPr>
          <a:xfrm>
            <a:off x="421920" y="578880"/>
            <a:ext cx="950400" cy="380160"/>
          </a:xfrm>
          <a:custGeom>
            <a:avLst/>
            <a:gdLst/>
            <a:ahLst/>
            <a:cxnLst/>
            <a:rect l="0" t="0" r="r" b="b"/>
            <a:pathLst>
              <a:path w="2640" h="1056">
                <a:moveTo>
                  <a:pt x="2618" y="1055"/>
                </a:moveTo>
                <a:lnTo>
                  <a:pt x="0" y="9"/>
                </a:lnTo>
                <a:lnTo>
                  <a:pt x="0" y="0"/>
                </a:lnTo>
                <a:lnTo>
                  <a:pt x="2639" y="1055"/>
                </a:lnTo>
                <a:lnTo>
                  <a:pt x="2618" y="1055"/>
                </a:lnTo>
                <a:close/>
              </a:path>
            </a:pathLst>
          </a:custGeom>
          <a:solidFill>
            <a:srgbClr val="C4BFBE"/>
          </a:solidFill>
          <a:ln>
            <a:noFill/>
          </a:ln>
        </p:spPr>
      </p:sp>
      <p:sp>
        <p:nvSpPr>
          <p:cNvPr id="5247" name="Freeform 719"/>
          <p:cNvSpPr/>
          <p:nvPr/>
        </p:nvSpPr>
        <p:spPr>
          <a:xfrm>
            <a:off x="421920" y="576000"/>
            <a:ext cx="957960" cy="383040"/>
          </a:xfrm>
          <a:custGeom>
            <a:avLst/>
            <a:gdLst/>
            <a:ahLst/>
            <a:cxnLst/>
            <a:rect l="0" t="0" r="r" b="b"/>
            <a:pathLst>
              <a:path w="2661" h="1064">
                <a:moveTo>
                  <a:pt x="2639" y="1063"/>
                </a:moveTo>
                <a:lnTo>
                  <a:pt x="0" y="8"/>
                </a:lnTo>
                <a:lnTo>
                  <a:pt x="0" y="0"/>
                </a:lnTo>
                <a:lnTo>
                  <a:pt x="2660" y="1063"/>
                </a:lnTo>
                <a:lnTo>
                  <a:pt x="2639" y="1063"/>
                </a:lnTo>
                <a:close/>
              </a:path>
            </a:pathLst>
          </a:custGeom>
          <a:solidFill>
            <a:srgbClr val="C3BEBD"/>
          </a:solidFill>
          <a:ln>
            <a:noFill/>
          </a:ln>
        </p:spPr>
      </p:sp>
      <p:sp>
        <p:nvSpPr>
          <p:cNvPr id="5248" name="Freeform 720"/>
          <p:cNvSpPr/>
          <p:nvPr/>
        </p:nvSpPr>
        <p:spPr>
          <a:xfrm>
            <a:off x="421920" y="572760"/>
            <a:ext cx="965520" cy="386280"/>
          </a:xfrm>
          <a:custGeom>
            <a:avLst/>
            <a:gdLst/>
            <a:ahLst/>
            <a:cxnLst/>
            <a:rect l="0" t="0" r="r" b="b"/>
            <a:pathLst>
              <a:path w="2682" h="1073">
                <a:moveTo>
                  <a:pt x="2660" y="1072"/>
                </a:moveTo>
                <a:lnTo>
                  <a:pt x="0" y="9"/>
                </a:lnTo>
                <a:lnTo>
                  <a:pt x="0" y="0"/>
                </a:lnTo>
                <a:lnTo>
                  <a:pt x="2681" y="1072"/>
                </a:lnTo>
                <a:lnTo>
                  <a:pt x="2660" y="1072"/>
                </a:lnTo>
                <a:close/>
              </a:path>
            </a:pathLst>
          </a:custGeom>
          <a:solidFill>
            <a:srgbClr val="C2BDBC"/>
          </a:solidFill>
          <a:ln>
            <a:noFill/>
          </a:ln>
        </p:spPr>
      </p:sp>
      <p:sp>
        <p:nvSpPr>
          <p:cNvPr id="5249" name="Freeform 721"/>
          <p:cNvSpPr/>
          <p:nvPr/>
        </p:nvSpPr>
        <p:spPr>
          <a:xfrm>
            <a:off x="421920" y="569880"/>
            <a:ext cx="973080" cy="389160"/>
          </a:xfrm>
          <a:custGeom>
            <a:avLst/>
            <a:gdLst/>
            <a:ahLst/>
            <a:cxnLst/>
            <a:rect l="0" t="0" r="r" b="b"/>
            <a:pathLst>
              <a:path w="2703" h="1081">
                <a:moveTo>
                  <a:pt x="2681" y="1080"/>
                </a:moveTo>
                <a:lnTo>
                  <a:pt x="0" y="8"/>
                </a:lnTo>
                <a:lnTo>
                  <a:pt x="0" y="0"/>
                </a:lnTo>
                <a:lnTo>
                  <a:pt x="2702" y="1080"/>
                </a:lnTo>
                <a:lnTo>
                  <a:pt x="2681" y="1080"/>
                </a:lnTo>
                <a:close/>
              </a:path>
            </a:pathLst>
          </a:custGeom>
          <a:solidFill>
            <a:srgbClr val="C1BCBB"/>
          </a:solidFill>
          <a:ln>
            <a:noFill/>
          </a:ln>
        </p:spPr>
      </p:sp>
      <p:sp>
        <p:nvSpPr>
          <p:cNvPr id="5250" name="Freeform 722"/>
          <p:cNvSpPr/>
          <p:nvPr/>
        </p:nvSpPr>
        <p:spPr>
          <a:xfrm>
            <a:off x="421920" y="569880"/>
            <a:ext cx="973080" cy="389160"/>
          </a:xfrm>
          <a:custGeom>
            <a:avLst/>
            <a:gdLst/>
            <a:ahLst/>
            <a:cxnLst/>
            <a:rect l="0" t="0" r="r" b="b"/>
            <a:pathLst>
              <a:path w="2703" h="1081">
                <a:moveTo>
                  <a:pt x="2702" y="1080"/>
                </a:moveTo>
                <a:lnTo>
                  <a:pt x="0" y="0"/>
                </a:lnTo>
                <a:lnTo>
                  <a:pt x="21" y="0"/>
                </a:lnTo>
                <a:lnTo>
                  <a:pt x="2702" y="1072"/>
                </a:lnTo>
                <a:lnTo>
                  <a:pt x="2702" y="1080"/>
                </a:lnTo>
                <a:close/>
              </a:path>
            </a:pathLst>
          </a:custGeom>
          <a:solidFill>
            <a:srgbClr val="C0BBBA"/>
          </a:solidFill>
          <a:ln>
            <a:noFill/>
          </a:ln>
        </p:spPr>
      </p:sp>
      <p:sp>
        <p:nvSpPr>
          <p:cNvPr id="5251" name="Freeform 723"/>
          <p:cNvSpPr/>
          <p:nvPr/>
        </p:nvSpPr>
        <p:spPr>
          <a:xfrm>
            <a:off x="429480" y="569880"/>
            <a:ext cx="965520" cy="386280"/>
          </a:xfrm>
          <a:custGeom>
            <a:avLst/>
            <a:gdLst/>
            <a:ahLst/>
            <a:cxnLst/>
            <a:rect l="0" t="0" r="r" b="b"/>
            <a:pathLst>
              <a:path w="2682" h="1073">
                <a:moveTo>
                  <a:pt x="2681" y="1072"/>
                </a:moveTo>
                <a:lnTo>
                  <a:pt x="0" y="0"/>
                </a:lnTo>
                <a:lnTo>
                  <a:pt x="21" y="0"/>
                </a:lnTo>
                <a:lnTo>
                  <a:pt x="2681" y="1063"/>
                </a:lnTo>
                <a:lnTo>
                  <a:pt x="2681" y="1072"/>
                </a:lnTo>
                <a:close/>
              </a:path>
            </a:pathLst>
          </a:custGeom>
          <a:solidFill>
            <a:srgbClr val="BFBAB9"/>
          </a:solidFill>
          <a:ln>
            <a:noFill/>
          </a:ln>
        </p:spPr>
      </p:sp>
      <p:sp>
        <p:nvSpPr>
          <p:cNvPr id="5252" name="Freeform 724"/>
          <p:cNvSpPr/>
          <p:nvPr/>
        </p:nvSpPr>
        <p:spPr>
          <a:xfrm>
            <a:off x="437040" y="569880"/>
            <a:ext cx="957960" cy="383040"/>
          </a:xfrm>
          <a:custGeom>
            <a:avLst/>
            <a:gdLst/>
            <a:ahLst/>
            <a:cxnLst/>
            <a:rect l="0" t="0" r="r" b="b"/>
            <a:pathLst>
              <a:path w="2661" h="1064">
                <a:moveTo>
                  <a:pt x="2660" y="1063"/>
                </a:moveTo>
                <a:lnTo>
                  <a:pt x="0" y="0"/>
                </a:lnTo>
                <a:lnTo>
                  <a:pt x="21" y="0"/>
                </a:lnTo>
                <a:lnTo>
                  <a:pt x="2660" y="1055"/>
                </a:lnTo>
                <a:lnTo>
                  <a:pt x="2660" y="1063"/>
                </a:lnTo>
                <a:close/>
              </a:path>
            </a:pathLst>
          </a:custGeom>
          <a:solidFill>
            <a:srgbClr val="BEB9B8"/>
          </a:solidFill>
          <a:ln>
            <a:noFill/>
          </a:ln>
        </p:spPr>
      </p:sp>
      <p:sp>
        <p:nvSpPr>
          <p:cNvPr id="5253" name="Freeform 725"/>
          <p:cNvSpPr/>
          <p:nvPr/>
        </p:nvSpPr>
        <p:spPr>
          <a:xfrm>
            <a:off x="444600" y="569880"/>
            <a:ext cx="950400" cy="380160"/>
          </a:xfrm>
          <a:custGeom>
            <a:avLst/>
            <a:gdLst/>
            <a:ahLst/>
            <a:cxnLst/>
            <a:rect l="0" t="0" r="r" b="b"/>
            <a:pathLst>
              <a:path w="2640" h="1056">
                <a:moveTo>
                  <a:pt x="2639" y="1055"/>
                </a:moveTo>
                <a:lnTo>
                  <a:pt x="0" y="0"/>
                </a:lnTo>
                <a:lnTo>
                  <a:pt x="21" y="0"/>
                </a:lnTo>
                <a:lnTo>
                  <a:pt x="2639" y="1045"/>
                </a:lnTo>
                <a:lnTo>
                  <a:pt x="2639" y="1055"/>
                </a:lnTo>
                <a:close/>
              </a:path>
            </a:pathLst>
          </a:custGeom>
          <a:solidFill>
            <a:srgbClr val="BDB8B7"/>
          </a:solidFill>
          <a:ln>
            <a:noFill/>
          </a:ln>
        </p:spPr>
      </p:sp>
      <p:sp>
        <p:nvSpPr>
          <p:cNvPr id="5254" name="Freeform 726"/>
          <p:cNvSpPr/>
          <p:nvPr/>
        </p:nvSpPr>
        <p:spPr>
          <a:xfrm>
            <a:off x="452160" y="569880"/>
            <a:ext cx="942840" cy="376920"/>
          </a:xfrm>
          <a:custGeom>
            <a:avLst/>
            <a:gdLst/>
            <a:ahLst/>
            <a:cxnLst/>
            <a:rect l="0" t="0" r="r" b="b"/>
            <a:pathLst>
              <a:path w="2619" h="1047">
                <a:moveTo>
                  <a:pt x="2618" y="1046"/>
                </a:moveTo>
                <a:lnTo>
                  <a:pt x="0" y="0"/>
                </a:lnTo>
                <a:lnTo>
                  <a:pt x="22" y="0"/>
                </a:lnTo>
                <a:lnTo>
                  <a:pt x="2618" y="1038"/>
                </a:lnTo>
                <a:lnTo>
                  <a:pt x="2618" y="1046"/>
                </a:lnTo>
                <a:close/>
              </a:path>
            </a:pathLst>
          </a:custGeom>
          <a:solidFill>
            <a:srgbClr val="BCB6B6"/>
          </a:solidFill>
          <a:ln>
            <a:noFill/>
          </a:ln>
        </p:spPr>
      </p:sp>
      <p:sp>
        <p:nvSpPr>
          <p:cNvPr id="5255" name="Freeform 727"/>
          <p:cNvSpPr/>
          <p:nvPr/>
        </p:nvSpPr>
        <p:spPr>
          <a:xfrm>
            <a:off x="460080" y="569880"/>
            <a:ext cx="934920" cy="374040"/>
          </a:xfrm>
          <a:custGeom>
            <a:avLst/>
            <a:gdLst/>
            <a:ahLst/>
            <a:cxnLst/>
            <a:rect l="0" t="0" r="r" b="b"/>
            <a:pathLst>
              <a:path w="2597" h="1039">
                <a:moveTo>
                  <a:pt x="2596" y="1038"/>
                </a:moveTo>
                <a:lnTo>
                  <a:pt x="0" y="0"/>
                </a:lnTo>
                <a:lnTo>
                  <a:pt x="22" y="0"/>
                </a:lnTo>
                <a:lnTo>
                  <a:pt x="2596" y="1030"/>
                </a:lnTo>
                <a:lnTo>
                  <a:pt x="2596" y="1038"/>
                </a:lnTo>
                <a:close/>
              </a:path>
            </a:pathLst>
          </a:custGeom>
          <a:solidFill>
            <a:srgbClr val="BBB5B5"/>
          </a:solidFill>
          <a:ln>
            <a:noFill/>
          </a:ln>
        </p:spPr>
      </p:sp>
      <p:sp>
        <p:nvSpPr>
          <p:cNvPr id="5256" name="Freeform 728"/>
          <p:cNvSpPr/>
          <p:nvPr/>
        </p:nvSpPr>
        <p:spPr>
          <a:xfrm>
            <a:off x="467640" y="569880"/>
            <a:ext cx="927360" cy="371160"/>
          </a:xfrm>
          <a:custGeom>
            <a:avLst/>
            <a:gdLst/>
            <a:ahLst/>
            <a:cxnLst/>
            <a:rect l="0" t="0" r="r" b="b"/>
            <a:pathLst>
              <a:path w="2576" h="1031">
                <a:moveTo>
                  <a:pt x="2575" y="1030"/>
                </a:moveTo>
                <a:lnTo>
                  <a:pt x="0" y="0"/>
                </a:lnTo>
                <a:lnTo>
                  <a:pt x="21" y="0"/>
                </a:lnTo>
                <a:lnTo>
                  <a:pt x="2575" y="1021"/>
                </a:lnTo>
                <a:lnTo>
                  <a:pt x="2575" y="1030"/>
                </a:lnTo>
                <a:close/>
              </a:path>
            </a:pathLst>
          </a:custGeom>
          <a:solidFill>
            <a:srgbClr val="BAB4B3"/>
          </a:solidFill>
          <a:ln>
            <a:noFill/>
          </a:ln>
        </p:spPr>
      </p:sp>
      <p:sp>
        <p:nvSpPr>
          <p:cNvPr id="5257" name="Freeform 729"/>
          <p:cNvSpPr/>
          <p:nvPr/>
        </p:nvSpPr>
        <p:spPr>
          <a:xfrm>
            <a:off x="475200" y="569880"/>
            <a:ext cx="919800" cy="367920"/>
          </a:xfrm>
          <a:custGeom>
            <a:avLst/>
            <a:gdLst/>
            <a:ahLst/>
            <a:cxnLst/>
            <a:rect l="0" t="0" r="r" b="b"/>
            <a:pathLst>
              <a:path w="2555" h="1022">
                <a:moveTo>
                  <a:pt x="2554" y="1021"/>
                </a:moveTo>
                <a:lnTo>
                  <a:pt x="0" y="0"/>
                </a:lnTo>
                <a:lnTo>
                  <a:pt x="21" y="0"/>
                </a:lnTo>
                <a:lnTo>
                  <a:pt x="2554" y="1013"/>
                </a:lnTo>
                <a:lnTo>
                  <a:pt x="2554" y="1021"/>
                </a:lnTo>
                <a:close/>
              </a:path>
            </a:pathLst>
          </a:custGeom>
          <a:solidFill>
            <a:srgbClr val="B9B3B2"/>
          </a:solidFill>
          <a:ln>
            <a:noFill/>
          </a:ln>
        </p:spPr>
      </p:sp>
      <p:sp>
        <p:nvSpPr>
          <p:cNvPr id="5258" name="Freeform 730"/>
          <p:cNvSpPr/>
          <p:nvPr/>
        </p:nvSpPr>
        <p:spPr>
          <a:xfrm>
            <a:off x="482760" y="569880"/>
            <a:ext cx="912240" cy="365040"/>
          </a:xfrm>
          <a:custGeom>
            <a:avLst/>
            <a:gdLst/>
            <a:ahLst/>
            <a:cxnLst/>
            <a:rect l="0" t="0" r="r" b="b"/>
            <a:pathLst>
              <a:path w="2534" h="1014">
                <a:moveTo>
                  <a:pt x="2533" y="1013"/>
                </a:moveTo>
                <a:lnTo>
                  <a:pt x="0" y="0"/>
                </a:lnTo>
                <a:lnTo>
                  <a:pt x="21" y="0"/>
                </a:lnTo>
                <a:lnTo>
                  <a:pt x="2533" y="1004"/>
                </a:lnTo>
                <a:lnTo>
                  <a:pt x="2533" y="1013"/>
                </a:lnTo>
                <a:close/>
              </a:path>
            </a:pathLst>
          </a:custGeom>
          <a:solidFill>
            <a:srgbClr val="B8B2B1"/>
          </a:solidFill>
          <a:ln>
            <a:noFill/>
          </a:ln>
        </p:spPr>
      </p:sp>
      <p:sp>
        <p:nvSpPr>
          <p:cNvPr id="5259" name="Freeform 731"/>
          <p:cNvSpPr/>
          <p:nvPr/>
        </p:nvSpPr>
        <p:spPr>
          <a:xfrm>
            <a:off x="490320" y="569880"/>
            <a:ext cx="904680" cy="361800"/>
          </a:xfrm>
          <a:custGeom>
            <a:avLst/>
            <a:gdLst/>
            <a:ahLst/>
            <a:cxnLst/>
            <a:rect l="0" t="0" r="r" b="b"/>
            <a:pathLst>
              <a:path w="2513" h="1005">
                <a:moveTo>
                  <a:pt x="2512" y="1004"/>
                </a:moveTo>
                <a:lnTo>
                  <a:pt x="0" y="0"/>
                </a:lnTo>
                <a:lnTo>
                  <a:pt x="21" y="0"/>
                </a:lnTo>
                <a:lnTo>
                  <a:pt x="2512" y="996"/>
                </a:lnTo>
                <a:lnTo>
                  <a:pt x="2512" y="1004"/>
                </a:lnTo>
                <a:close/>
              </a:path>
            </a:pathLst>
          </a:custGeom>
          <a:solidFill>
            <a:srgbClr val="B7B1B0"/>
          </a:solidFill>
          <a:ln>
            <a:noFill/>
          </a:ln>
        </p:spPr>
      </p:sp>
      <p:sp>
        <p:nvSpPr>
          <p:cNvPr id="5260" name="Freeform 732"/>
          <p:cNvSpPr/>
          <p:nvPr/>
        </p:nvSpPr>
        <p:spPr>
          <a:xfrm>
            <a:off x="497880" y="569880"/>
            <a:ext cx="897120" cy="358920"/>
          </a:xfrm>
          <a:custGeom>
            <a:avLst/>
            <a:gdLst/>
            <a:ahLst/>
            <a:cxnLst/>
            <a:rect l="0" t="0" r="r" b="b"/>
            <a:pathLst>
              <a:path w="2492" h="997">
                <a:moveTo>
                  <a:pt x="2491" y="996"/>
                </a:moveTo>
                <a:lnTo>
                  <a:pt x="0" y="0"/>
                </a:lnTo>
                <a:lnTo>
                  <a:pt x="21" y="0"/>
                </a:lnTo>
                <a:lnTo>
                  <a:pt x="2491" y="987"/>
                </a:lnTo>
                <a:lnTo>
                  <a:pt x="2491" y="996"/>
                </a:lnTo>
                <a:close/>
              </a:path>
            </a:pathLst>
          </a:custGeom>
          <a:solidFill>
            <a:srgbClr val="B6AFAF"/>
          </a:solidFill>
          <a:ln>
            <a:noFill/>
          </a:ln>
        </p:spPr>
      </p:sp>
      <p:sp>
        <p:nvSpPr>
          <p:cNvPr id="5261" name="Freeform 733"/>
          <p:cNvSpPr/>
          <p:nvPr/>
        </p:nvSpPr>
        <p:spPr>
          <a:xfrm>
            <a:off x="505440" y="569880"/>
            <a:ext cx="889560" cy="355680"/>
          </a:xfrm>
          <a:custGeom>
            <a:avLst/>
            <a:gdLst/>
            <a:ahLst/>
            <a:cxnLst/>
            <a:rect l="0" t="0" r="r" b="b"/>
            <a:pathLst>
              <a:path w="2471" h="988">
                <a:moveTo>
                  <a:pt x="2470" y="987"/>
                </a:moveTo>
                <a:lnTo>
                  <a:pt x="0" y="0"/>
                </a:lnTo>
                <a:lnTo>
                  <a:pt x="21" y="0"/>
                </a:lnTo>
                <a:lnTo>
                  <a:pt x="2470" y="979"/>
                </a:lnTo>
                <a:lnTo>
                  <a:pt x="2470" y="987"/>
                </a:lnTo>
                <a:close/>
              </a:path>
            </a:pathLst>
          </a:custGeom>
          <a:solidFill>
            <a:srgbClr val="B5AEAE"/>
          </a:solidFill>
          <a:ln>
            <a:noFill/>
          </a:ln>
        </p:spPr>
      </p:sp>
      <p:sp>
        <p:nvSpPr>
          <p:cNvPr id="5262" name="Freeform 734"/>
          <p:cNvSpPr/>
          <p:nvPr/>
        </p:nvSpPr>
        <p:spPr>
          <a:xfrm>
            <a:off x="513000" y="569880"/>
            <a:ext cx="882000" cy="352800"/>
          </a:xfrm>
          <a:custGeom>
            <a:avLst/>
            <a:gdLst/>
            <a:ahLst/>
            <a:cxnLst/>
            <a:rect l="0" t="0" r="r" b="b"/>
            <a:pathLst>
              <a:path w="2450" h="980">
                <a:moveTo>
                  <a:pt x="2449" y="979"/>
                </a:moveTo>
                <a:lnTo>
                  <a:pt x="0" y="0"/>
                </a:lnTo>
                <a:lnTo>
                  <a:pt x="21" y="0"/>
                </a:lnTo>
                <a:lnTo>
                  <a:pt x="2449" y="971"/>
                </a:lnTo>
                <a:lnTo>
                  <a:pt x="2449" y="979"/>
                </a:lnTo>
                <a:close/>
              </a:path>
            </a:pathLst>
          </a:custGeom>
          <a:solidFill>
            <a:srgbClr val="B4ADAC"/>
          </a:solidFill>
          <a:ln>
            <a:noFill/>
          </a:ln>
        </p:spPr>
      </p:sp>
      <p:sp>
        <p:nvSpPr>
          <p:cNvPr id="5263" name="Freeform 735"/>
          <p:cNvSpPr/>
          <p:nvPr/>
        </p:nvSpPr>
        <p:spPr>
          <a:xfrm>
            <a:off x="520560" y="569880"/>
            <a:ext cx="874440" cy="349920"/>
          </a:xfrm>
          <a:custGeom>
            <a:avLst/>
            <a:gdLst/>
            <a:ahLst/>
            <a:cxnLst/>
            <a:rect l="0" t="0" r="r" b="b"/>
            <a:pathLst>
              <a:path w="2429" h="972">
                <a:moveTo>
                  <a:pt x="2428" y="971"/>
                </a:moveTo>
                <a:lnTo>
                  <a:pt x="0" y="0"/>
                </a:lnTo>
                <a:lnTo>
                  <a:pt x="21" y="0"/>
                </a:lnTo>
                <a:lnTo>
                  <a:pt x="2428" y="962"/>
                </a:lnTo>
                <a:lnTo>
                  <a:pt x="2428" y="971"/>
                </a:lnTo>
                <a:close/>
              </a:path>
            </a:pathLst>
          </a:custGeom>
          <a:solidFill>
            <a:srgbClr val="B3ACAB"/>
          </a:solidFill>
          <a:ln>
            <a:noFill/>
          </a:ln>
        </p:spPr>
      </p:sp>
      <p:sp>
        <p:nvSpPr>
          <p:cNvPr id="5264" name="Freeform 736"/>
          <p:cNvSpPr/>
          <p:nvPr/>
        </p:nvSpPr>
        <p:spPr>
          <a:xfrm>
            <a:off x="528120" y="569880"/>
            <a:ext cx="866880" cy="346680"/>
          </a:xfrm>
          <a:custGeom>
            <a:avLst/>
            <a:gdLst/>
            <a:ahLst/>
            <a:cxnLst/>
            <a:rect l="0" t="0" r="r" b="b"/>
            <a:pathLst>
              <a:path w="2408" h="963">
                <a:moveTo>
                  <a:pt x="2407" y="962"/>
                </a:moveTo>
                <a:lnTo>
                  <a:pt x="0" y="0"/>
                </a:lnTo>
                <a:lnTo>
                  <a:pt x="22" y="0"/>
                </a:lnTo>
                <a:lnTo>
                  <a:pt x="2407" y="954"/>
                </a:lnTo>
                <a:lnTo>
                  <a:pt x="2407" y="962"/>
                </a:lnTo>
                <a:close/>
              </a:path>
            </a:pathLst>
          </a:custGeom>
          <a:solidFill>
            <a:srgbClr val="B1ABAA"/>
          </a:solidFill>
          <a:ln>
            <a:noFill/>
          </a:ln>
        </p:spPr>
      </p:sp>
      <p:sp>
        <p:nvSpPr>
          <p:cNvPr id="5265" name="Freeform 737"/>
          <p:cNvSpPr/>
          <p:nvPr/>
        </p:nvSpPr>
        <p:spPr>
          <a:xfrm>
            <a:off x="536040" y="569880"/>
            <a:ext cx="858960" cy="343800"/>
          </a:xfrm>
          <a:custGeom>
            <a:avLst/>
            <a:gdLst/>
            <a:ahLst/>
            <a:cxnLst/>
            <a:rect l="0" t="0" r="r" b="b"/>
            <a:pathLst>
              <a:path w="2386" h="955">
                <a:moveTo>
                  <a:pt x="2385" y="954"/>
                </a:moveTo>
                <a:lnTo>
                  <a:pt x="0" y="0"/>
                </a:lnTo>
                <a:lnTo>
                  <a:pt x="21" y="0"/>
                </a:lnTo>
                <a:lnTo>
                  <a:pt x="2385" y="945"/>
                </a:lnTo>
                <a:lnTo>
                  <a:pt x="2385" y="954"/>
                </a:lnTo>
                <a:close/>
              </a:path>
            </a:pathLst>
          </a:custGeom>
          <a:solidFill>
            <a:srgbClr val="B0AAA9"/>
          </a:solidFill>
          <a:ln>
            <a:noFill/>
          </a:ln>
        </p:spPr>
      </p:sp>
      <p:sp>
        <p:nvSpPr>
          <p:cNvPr id="5266" name="Freeform 738"/>
          <p:cNvSpPr/>
          <p:nvPr/>
        </p:nvSpPr>
        <p:spPr>
          <a:xfrm>
            <a:off x="543600" y="569880"/>
            <a:ext cx="851400" cy="340560"/>
          </a:xfrm>
          <a:custGeom>
            <a:avLst/>
            <a:gdLst/>
            <a:ahLst/>
            <a:cxnLst/>
            <a:rect l="0" t="0" r="r" b="b"/>
            <a:pathLst>
              <a:path w="2365" h="946">
                <a:moveTo>
                  <a:pt x="2364" y="945"/>
                </a:moveTo>
                <a:lnTo>
                  <a:pt x="0" y="0"/>
                </a:lnTo>
                <a:lnTo>
                  <a:pt x="21" y="0"/>
                </a:lnTo>
                <a:lnTo>
                  <a:pt x="2364" y="937"/>
                </a:lnTo>
                <a:lnTo>
                  <a:pt x="2364" y="945"/>
                </a:lnTo>
                <a:close/>
              </a:path>
            </a:pathLst>
          </a:custGeom>
          <a:solidFill>
            <a:srgbClr val="AFA9A7"/>
          </a:solidFill>
          <a:ln>
            <a:noFill/>
          </a:ln>
        </p:spPr>
      </p:sp>
      <p:sp>
        <p:nvSpPr>
          <p:cNvPr id="5267" name="Freeform 739"/>
          <p:cNvSpPr/>
          <p:nvPr/>
        </p:nvSpPr>
        <p:spPr>
          <a:xfrm>
            <a:off x="551160" y="569880"/>
            <a:ext cx="843840" cy="337680"/>
          </a:xfrm>
          <a:custGeom>
            <a:avLst/>
            <a:gdLst/>
            <a:ahLst/>
            <a:cxnLst/>
            <a:rect l="0" t="0" r="r" b="b"/>
            <a:pathLst>
              <a:path w="2344" h="938">
                <a:moveTo>
                  <a:pt x="2343" y="937"/>
                </a:moveTo>
                <a:lnTo>
                  <a:pt x="0" y="0"/>
                </a:lnTo>
                <a:lnTo>
                  <a:pt x="21" y="0"/>
                </a:lnTo>
                <a:lnTo>
                  <a:pt x="2343" y="928"/>
                </a:lnTo>
                <a:lnTo>
                  <a:pt x="2343" y="937"/>
                </a:lnTo>
                <a:close/>
              </a:path>
            </a:pathLst>
          </a:custGeom>
          <a:solidFill>
            <a:srgbClr val="AEA8A6"/>
          </a:solidFill>
          <a:ln>
            <a:noFill/>
          </a:ln>
        </p:spPr>
      </p:sp>
      <p:sp>
        <p:nvSpPr>
          <p:cNvPr id="5268" name="Freeform 740"/>
          <p:cNvSpPr/>
          <p:nvPr/>
        </p:nvSpPr>
        <p:spPr>
          <a:xfrm>
            <a:off x="558720" y="569880"/>
            <a:ext cx="836280" cy="334440"/>
          </a:xfrm>
          <a:custGeom>
            <a:avLst/>
            <a:gdLst/>
            <a:ahLst/>
            <a:cxnLst/>
            <a:rect l="0" t="0" r="r" b="b"/>
            <a:pathLst>
              <a:path w="2323" h="929">
                <a:moveTo>
                  <a:pt x="2322" y="928"/>
                </a:moveTo>
                <a:lnTo>
                  <a:pt x="0" y="0"/>
                </a:lnTo>
                <a:lnTo>
                  <a:pt x="21" y="0"/>
                </a:lnTo>
                <a:lnTo>
                  <a:pt x="2322" y="920"/>
                </a:lnTo>
                <a:lnTo>
                  <a:pt x="2322" y="928"/>
                </a:lnTo>
                <a:close/>
              </a:path>
            </a:pathLst>
          </a:custGeom>
          <a:solidFill>
            <a:srgbClr val="ADA6A5"/>
          </a:solidFill>
          <a:ln>
            <a:noFill/>
          </a:ln>
        </p:spPr>
      </p:sp>
      <p:sp>
        <p:nvSpPr>
          <p:cNvPr id="5269" name="Freeform 741"/>
          <p:cNvSpPr/>
          <p:nvPr/>
        </p:nvSpPr>
        <p:spPr>
          <a:xfrm>
            <a:off x="566280" y="569880"/>
            <a:ext cx="828720" cy="331560"/>
          </a:xfrm>
          <a:custGeom>
            <a:avLst/>
            <a:gdLst/>
            <a:ahLst/>
            <a:cxnLst/>
            <a:rect l="0" t="0" r="r" b="b"/>
            <a:pathLst>
              <a:path w="2302" h="921">
                <a:moveTo>
                  <a:pt x="2301" y="920"/>
                </a:moveTo>
                <a:lnTo>
                  <a:pt x="0" y="0"/>
                </a:lnTo>
                <a:lnTo>
                  <a:pt x="21" y="0"/>
                </a:lnTo>
                <a:lnTo>
                  <a:pt x="2301" y="912"/>
                </a:lnTo>
                <a:lnTo>
                  <a:pt x="2301" y="920"/>
                </a:lnTo>
                <a:close/>
              </a:path>
            </a:pathLst>
          </a:custGeom>
          <a:solidFill>
            <a:srgbClr val="ACA5A4"/>
          </a:solidFill>
          <a:ln>
            <a:noFill/>
          </a:ln>
        </p:spPr>
      </p:sp>
      <p:sp>
        <p:nvSpPr>
          <p:cNvPr id="5270" name="Freeform 742"/>
          <p:cNvSpPr/>
          <p:nvPr/>
        </p:nvSpPr>
        <p:spPr>
          <a:xfrm>
            <a:off x="573840" y="569880"/>
            <a:ext cx="821160" cy="328680"/>
          </a:xfrm>
          <a:custGeom>
            <a:avLst/>
            <a:gdLst/>
            <a:ahLst/>
            <a:cxnLst/>
            <a:rect l="0" t="0" r="r" b="b"/>
            <a:pathLst>
              <a:path w="2281" h="913">
                <a:moveTo>
                  <a:pt x="2280" y="912"/>
                </a:moveTo>
                <a:lnTo>
                  <a:pt x="0" y="0"/>
                </a:lnTo>
                <a:lnTo>
                  <a:pt x="21" y="0"/>
                </a:lnTo>
                <a:lnTo>
                  <a:pt x="2280" y="903"/>
                </a:lnTo>
                <a:lnTo>
                  <a:pt x="2280" y="912"/>
                </a:lnTo>
                <a:close/>
              </a:path>
            </a:pathLst>
          </a:custGeom>
          <a:solidFill>
            <a:srgbClr val="ABA4A3"/>
          </a:solidFill>
          <a:ln>
            <a:noFill/>
          </a:ln>
        </p:spPr>
      </p:sp>
      <p:sp>
        <p:nvSpPr>
          <p:cNvPr id="5271" name="Freeform 743"/>
          <p:cNvSpPr/>
          <p:nvPr/>
        </p:nvSpPr>
        <p:spPr>
          <a:xfrm>
            <a:off x="581400" y="569880"/>
            <a:ext cx="813600" cy="325440"/>
          </a:xfrm>
          <a:custGeom>
            <a:avLst/>
            <a:gdLst/>
            <a:ahLst/>
            <a:cxnLst/>
            <a:rect l="0" t="0" r="r" b="b"/>
            <a:pathLst>
              <a:path w="2260" h="904">
                <a:moveTo>
                  <a:pt x="2259" y="903"/>
                </a:moveTo>
                <a:lnTo>
                  <a:pt x="0" y="0"/>
                </a:lnTo>
                <a:lnTo>
                  <a:pt x="21" y="0"/>
                </a:lnTo>
                <a:lnTo>
                  <a:pt x="2259" y="895"/>
                </a:lnTo>
                <a:lnTo>
                  <a:pt x="2259" y="903"/>
                </a:lnTo>
                <a:close/>
              </a:path>
            </a:pathLst>
          </a:custGeom>
          <a:solidFill>
            <a:srgbClr val="AAA3A2"/>
          </a:solidFill>
          <a:ln>
            <a:noFill/>
          </a:ln>
        </p:spPr>
      </p:sp>
      <p:sp>
        <p:nvSpPr>
          <p:cNvPr id="5272" name="Freeform 744"/>
          <p:cNvSpPr/>
          <p:nvPr/>
        </p:nvSpPr>
        <p:spPr>
          <a:xfrm>
            <a:off x="588960" y="569880"/>
            <a:ext cx="806040" cy="322560"/>
          </a:xfrm>
          <a:custGeom>
            <a:avLst/>
            <a:gdLst/>
            <a:ahLst/>
            <a:cxnLst/>
            <a:rect l="0" t="0" r="r" b="b"/>
            <a:pathLst>
              <a:path w="2239" h="896">
                <a:moveTo>
                  <a:pt x="2238" y="895"/>
                </a:moveTo>
                <a:lnTo>
                  <a:pt x="0" y="0"/>
                </a:lnTo>
                <a:lnTo>
                  <a:pt x="21" y="0"/>
                </a:lnTo>
                <a:lnTo>
                  <a:pt x="2238" y="886"/>
                </a:lnTo>
                <a:lnTo>
                  <a:pt x="2238" y="895"/>
                </a:lnTo>
                <a:close/>
              </a:path>
            </a:pathLst>
          </a:custGeom>
          <a:solidFill>
            <a:srgbClr val="A9A1A0"/>
          </a:solidFill>
          <a:ln>
            <a:noFill/>
          </a:ln>
        </p:spPr>
      </p:sp>
      <p:sp>
        <p:nvSpPr>
          <p:cNvPr id="5273" name="Freeform 745"/>
          <p:cNvSpPr/>
          <p:nvPr/>
        </p:nvSpPr>
        <p:spPr>
          <a:xfrm>
            <a:off x="596520" y="569880"/>
            <a:ext cx="798480" cy="319320"/>
          </a:xfrm>
          <a:custGeom>
            <a:avLst/>
            <a:gdLst/>
            <a:ahLst/>
            <a:cxnLst/>
            <a:rect l="0" t="0" r="r" b="b"/>
            <a:pathLst>
              <a:path w="2218" h="887">
                <a:moveTo>
                  <a:pt x="2217" y="886"/>
                </a:moveTo>
                <a:lnTo>
                  <a:pt x="0" y="0"/>
                </a:lnTo>
                <a:lnTo>
                  <a:pt x="21" y="0"/>
                </a:lnTo>
                <a:lnTo>
                  <a:pt x="2217" y="878"/>
                </a:lnTo>
                <a:lnTo>
                  <a:pt x="2217" y="886"/>
                </a:lnTo>
                <a:close/>
              </a:path>
            </a:pathLst>
          </a:custGeom>
          <a:solidFill>
            <a:srgbClr val="A8A09F"/>
          </a:solidFill>
          <a:ln>
            <a:noFill/>
          </a:ln>
        </p:spPr>
      </p:sp>
      <p:sp>
        <p:nvSpPr>
          <p:cNvPr id="5274" name="Freeform 746"/>
          <p:cNvSpPr/>
          <p:nvPr/>
        </p:nvSpPr>
        <p:spPr>
          <a:xfrm>
            <a:off x="604080" y="569880"/>
            <a:ext cx="790920" cy="316440"/>
          </a:xfrm>
          <a:custGeom>
            <a:avLst/>
            <a:gdLst/>
            <a:ahLst/>
            <a:cxnLst/>
            <a:rect l="0" t="0" r="r" b="b"/>
            <a:pathLst>
              <a:path w="2197" h="879">
                <a:moveTo>
                  <a:pt x="2196" y="878"/>
                </a:moveTo>
                <a:lnTo>
                  <a:pt x="0" y="0"/>
                </a:lnTo>
                <a:lnTo>
                  <a:pt x="22" y="0"/>
                </a:lnTo>
                <a:lnTo>
                  <a:pt x="2196" y="869"/>
                </a:lnTo>
                <a:lnTo>
                  <a:pt x="2196" y="878"/>
                </a:lnTo>
                <a:close/>
              </a:path>
            </a:pathLst>
          </a:custGeom>
          <a:solidFill>
            <a:srgbClr val="A79F9E"/>
          </a:solidFill>
          <a:ln>
            <a:noFill/>
          </a:ln>
        </p:spPr>
      </p:sp>
      <p:sp>
        <p:nvSpPr>
          <p:cNvPr id="5275" name="Freeform 747"/>
          <p:cNvSpPr/>
          <p:nvPr/>
        </p:nvSpPr>
        <p:spPr>
          <a:xfrm>
            <a:off x="612000" y="569880"/>
            <a:ext cx="783000" cy="313200"/>
          </a:xfrm>
          <a:custGeom>
            <a:avLst/>
            <a:gdLst/>
            <a:ahLst/>
            <a:cxnLst/>
            <a:rect l="0" t="0" r="r" b="b"/>
            <a:pathLst>
              <a:path w="2175" h="870">
                <a:moveTo>
                  <a:pt x="2174" y="869"/>
                </a:moveTo>
                <a:lnTo>
                  <a:pt x="0" y="0"/>
                </a:lnTo>
                <a:lnTo>
                  <a:pt x="21" y="0"/>
                </a:lnTo>
                <a:lnTo>
                  <a:pt x="2174" y="861"/>
                </a:lnTo>
                <a:lnTo>
                  <a:pt x="2174" y="869"/>
                </a:lnTo>
                <a:close/>
              </a:path>
            </a:pathLst>
          </a:custGeom>
          <a:solidFill>
            <a:srgbClr val="A69E9D"/>
          </a:solidFill>
          <a:ln>
            <a:noFill/>
          </a:ln>
        </p:spPr>
      </p:sp>
      <p:sp>
        <p:nvSpPr>
          <p:cNvPr id="5276" name="Freeform 748"/>
          <p:cNvSpPr/>
          <p:nvPr/>
        </p:nvSpPr>
        <p:spPr>
          <a:xfrm>
            <a:off x="619560" y="569880"/>
            <a:ext cx="775440" cy="310320"/>
          </a:xfrm>
          <a:custGeom>
            <a:avLst/>
            <a:gdLst/>
            <a:ahLst/>
            <a:cxnLst/>
            <a:rect l="0" t="0" r="r" b="b"/>
            <a:pathLst>
              <a:path w="2154" h="862">
                <a:moveTo>
                  <a:pt x="2153" y="861"/>
                </a:moveTo>
                <a:lnTo>
                  <a:pt x="0" y="0"/>
                </a:lnTo>
                <a:lnTo>
                  <a:pt x="21" y="0"/>
                </a:lnTo>
                <a:lnTo>
                  <a:pt x="2153" y="853"/>
                </a:lnTo>
                <a:lnTo>
                  <a:pt x="2153" y="861"/>
                </a:lnTo>
                <a:close/>
              </a:path>
            </a:pathLst>
          </a:custGeom>
          <a:solidFill>
            <a:srgbClr val="A59C9B"/>
          </a:solidFill>
          <a:ln>
            <a:noFill/>
          </a:ln>
        </p:spPr>
      </p:sp>
      <p:sp>
        <p:nvSpPr>
          <p:cNvPr id="5277" name="Freeform 749"/>
          <p:cNvSpPr/>
          <p:nvPr/>
        </p:nvSpPr>
        <p:spPr>
          <a:xfrm>
            <a:off x="627120" y="569880"/>
            <a:ext cx="767880" cy="307440"/>
          </a:xfrm>
          <a:custGeom>
            <a:avLst/>
            <a:gdLst/>
            <a:ahLst/>
            <a:cxnLst/>
            <a:rect l="0" t="0" r="r" b="b"/>
            <a:pathLst>
              <a:path w="2133" h="854">
                <a:moveTo>
                  <a:pt x="2132" y="853"/>
                </a:moveTo>
                <a:lnTo>
                  <a:pt x="0" y="0"/>
                </a:lnTo>
                <a:lnTo>
                  <a:pt x="21" y="0"/>
                </a:lnTo>
                <a:lnTo>
                  <a:pt x="2132" y="844"/>
                </a:lnTo>
                <a:lnTo>
                  <a:pt x="2132" y="853"/>
                </a:lnTo>
                <a:close/>
              </a:path>
            </a:pathLst>
          </a:custGeom>
          <a:solidFill>
            <a:srgbClr val="A49B9A"/>
          </a:solidFill>
          <a:ln>
            <a:noFill/>
          </a:ln>
        </p:spPr>
      </p:sp>
      <p:sp>
        <p:nvSpPr>
          <p:cNvPr id="5278" name="Freeform 750"/>
          <p:cNvSpPr/>
          <p:nvPr/>
        </p:nvSpPr>
        <p:spPr>
          <a:xfrm>
            <a:off x="634680" y="569880"/>
            <a:ext cx="760320" cy="304200"/>
          </a:xfrm>
          <a:custGeom>
            <a:avLst/>
            <a:gdLst/>
            <a:ahLst/>
            <a:cxnLst/>
            <a:rect l="0" t="0" r="r" b="b"/>
            <a:pathLst>
              <a:path w="2112" h="845">
                <a:moveTo>
                  <a:pt x="2111" y="844"/>
                </a:moveTo>
                <a:lnTo>
                  <a:pt x="0" y="0"/>
                </a:lnTo>
                <a:lnTo>
                  <a:pt x="21" y="0"/>
                </a:lnTo>
                <a:lnTo>
                  <a:pt x="2111" y="836"/>
                </a:lnTo>
                <a:lnTo>
                  <a:pt x="2111" y="844"/>
                </a:lnTo>
                <a:close/>
              </a:path>
            </a:pathLst>
          </a:custGeom>
          <a:solidFill>
            <a:srgbClr val="A29A99"/>
          </a:solidFill>
          <a:ln>
            <a:noFill/>
          </a:ln>
        </p:spPr>
      </p:sp>
      <p:sp>
        <p:nvSpPr>
          <p:cNvPr id="5279" name="Freeform 751"/>
          <p:cNvSpPr/>
          <p:nvPr/>
        </p:nvSpPr>
        <p:spPr>
          <a:xfrm>
            <a:off x="642240" y="569880"/>
            <a:ext cx="752760" cy="301320"/>
          </a:xfrm>
          <a:custGeom>
            <a:avLst/>
            <a:gdLst/>
            <a:ahLst/>
            <a:cxnLst/>
            <a:rect l="0" t="0" r="r" b="b"/>
            <a:pathLst>
              <a:path w="2091" h="837">
                <a:moveTo>
                  <a:pt x="2090" y="836"/>
                </a:moveTo>
                <a:lnTo>
                  <a:pt x="0" y="0"/>
                </a:lnTo>
                <a:lnTo>
                  <a:pt x="21" y="0"/>
                </a:lnTo>
                <a:lnTo>
                  <a:pt x="2090" y="827"/>
                </a:lnTo>
                <a:lnTo>
                  <a:pt x="2090" y="836"/>
                </a:lnTo>
                <a:close/>
              </a:path>
            </a:pathLst>
          </a:custGeom>
          <a:solidFill>
            <a:srgbClr val="A19998"/>
          </a:solidFill>
          <a:ln>
            <a:noFill/>
          </a:ln>
        </p:spPr>
      </p:sp>
      <p:sp>
        <p:nvSpPr>
          <p:cNvPr id="5280" name="Freeform 752"/>
          <p:cNvSpPr/>
          <p:nvPr/>
        </p:nvSpPr>
        <p:spPr>
          <a:xfrm>
            <a:off x="649800" y="569880"/>
            <a:ext cx="745200" cy="298080"/>
          </a:xfrm>
          <a:custGeom>
            <a:avLst/>
            <a:gdLst/>
            <a:ahLst/>
            <a:cxnLst/>
            <a:rect l="0" t="0" r="r" b="b"/>
            <a:pathLst>
              <a:path w="2070" h="828">
                <a:moveTo>
                  <a:pt x="2069" y="827"/>
                </a:moveTo>
                <a:lnTo>
                  <a:pt x="0" y="0"/>
                </a:lnTo>
                <a:lnTo>
                  <a:pt x="21" y="0"/>
                </a:lnTo>
                <a:lnTo>
                  <a:pt x="2069" y="819"/>
                </a:lnTo>
                <a:lnTo>
                  <a:pt x="2069" y="827"/>
                </a:lnTo>
                <a:close/>
              </a:path>
            </a:pathLst>
          </a:custGeom>
          <a:solidFill>
            <a:srgbClr val="A09796"/>
          </a:solidFill>
          <a:ln>
            <a:noFill/>
          </a:ln>
        </p:spPr>
      </p:sp>
      <p:sp>
        <p:nvSpPr>
          <p:cNvPr id="5281" name="Freeform 753"/>
          <p:cNvSpPr/>
          <p:nvPr/>
        </p:nvSpPr>
        <p:spPr>
          <a:xfrm>
            <a:off x="657360" y="569880"/>
            <a:ext cx="737640" cy="295200"/>
          </a:xfrm>
          <a:custGeom>
            <a:avLst/>
            <a:gdLst/>
            <a:ahLst/>
            <a:cxnLst/>
            <a:rect l="0" t="0" r="r" b="b"/>
            <a:pathLst>
              <a:path w="2049" h="820">
                <a:moveTo>
                  <a:pt x="2048" y="819"/>
                </a:moveTo>
                <a:lnTo>
                  <a:pt x="0" y="0"/>
                </a:lnTo>
                <a:lnTo>
                  <a:pt x="21" y="0"/>
                </a:lnTo>
                <a:lnTo>
                  <a:pt x="2048" y="810"/>
                </a:lnTo>
                <a:lnTo>
                  <a:pt x="2048" y="819"/>
                </a:lnTo>
                <a:close/>
              </a:path>
            </a:pathLst>
          </a:custGeom>
          <a:solidFill>
            <a:srgbClr val="9F9695"/>
          </a:solidFill>
          <a:ln>
            <a:noFill/>
          </a:ln>
        </p:spPr>
      </p:sp>
      <p:sp>
        <p:nvSpPr>
          <p:cNvPr id="5282" name="Freeform 754"/>
          <p:cNvSpPr/>
          <p:nvPr/>
        </p:nvSpPr>
        <p:spPr>
          <a:xfrm>
            <a:off x="664920" y="569880"/>
            <a:ext cx="730080" cy="291960"/>
          </a:xfrm>
          <a:custGeom>
            <a:avLst/>
            <a:gdLst/>
            <a:ahLst/>
            <a:cxnLst/>
            <a:rect l="0" t="0" r="r" b="b"/>
            <a:pathLst>
              <a:path w="2028" h="811">
                <a:moveTo>
                  <a:pt x="2027" y="810"/>
                </a:moveTo>
                <a:lnTo>
                  <a:pt x="0" y="0"/>
                </a:lnTo>
                <a:lnTo>
                  <a:pt x="21" y="0"/>
                </a:lnTo>
                <a:lnTo>
                  <a:pt x="2027" y="802"/>
                </a:lnTo>
                <a:lnTo>
                  <a:pt x="2027" y="810"/>
                </a:lnTo>
                <a:close/>
              </a:path>
            </a:pathLst>
          </a:custGeom>
          <a:solidFill>
            <a:srgbClr val="9E9593"/>
          </a:solidFill>
          <a:ln>
            <a:noFill/>
          </a:ln>
        </p:spPr>
      </p:sp>
      <p:sp>
        <p:nvSpPr>
          <p:cNvPr id="5283" name="Freeform 755"/>
          <p:cNvSpPr/>
          <p:nvPr/>
        </p:nvSpPr>
        <p:spPr>
          <a:xfrm>
            <a:off x="672480" y="569880"/>
            <a:ext cx="722520" cy="289080"/>
          </a:xfrm>
          <a:custGeom>
            <a:avLst/>
            <a:gdLst/>
            <a:ahLst/>
            <a:cxnLst/>
            <a:rect l="0" t="0" r="r" b="b"/>
            <a:pathLst>
              <a:path w="2007" h="803">
                <a:moveTo>
                  <a:pt x="2006" y="802"/>
                </a:moveTo>
                <a:lnTo>
                  <a:pt x="0" y="0"/>
                </a:lnTo>
                <a:lnTo>
                  <a:pt x="21" y="0"/>
                </a:lnTo>
                <a:lnTo>
                  <a:pt x="2006" y="793"/>
                </a:lnTo>
                <a:lnTo>
                  <a:pt x="2006" y="802"/>
                </a:lnTo>
                <a:close/>
              </a:path>
            </a:pathLst>
          </a:custGeom>
          <a:solidFill>
            <a:srgbClr val="9D9492"/>
          </a:solidFill>
          <a:ln>
            <a:noFill/>
          </a:ln>
        </p:spPr>
      </p:sp>
      <p:sp>
        <p:nvSpPr>
          <p:cNvPr id="5284" name="Freeform 756"/>
          <p:cNvSpPr/>
          <p:nvPr/>
        </p:nvSpPr>
        <p:spPr>
          <a:xfrm>
            <a:off x="680040" y="569880"/>
            <a:ext cx="714960" cy="285840"/>
          </a:xfrm>
          <a:custGeom>
            <a:avLst/>
            <a:gdLst/>
            <a:ahLst/>
            <a:cxnLst/>
            <a:rect l="0" t="0" r="r" b="b"/>
            <a:pathLst>
              <a:path w="1986" h="794">
                <a:moveTo>
                  <a:pt x="1985" y="793"/>
                </a:moveTo>
                <a:lnTo>
                  <a:pt x="0" y="0"/>
                </a:lnTo>
                <a:lnTo>
                  <a:pt x="22" y="0"/>
                </a:lnTo>
                <a:lnTo>
                  <a:pt x="1985" y="785"/>
                </a:lnTo>
                <a:lnTo>
                  <a:pt x="1985" y="793"/>
                </a:lnTo>
                <a:close/>
              </a:path>
            </a:pathLst>
          </a:custGeom>
          <a:solidFill>
            <a:srgbClr val="9C9291"/>
          </a:solidFill>
          <a:ln>
            <a:noFill/>
          </a:ln>
        </p:spPr>
      </p:sp>
      <p:sp>
        <p:nvSpPr>
          <p:cNvPr id="5285" name="Freeform 757"/>
          <p:cNvSpPr/>
          <p:nvPr/>
        </p:nvSpPr>
        <p:spPr>
          <a:xfrm>
            <a:off x="687960" y="569880"/>
            <a:ext cx="707040" cy="282960"/>
          </a:xfrm>
          <a:custGeom>
            <a:avLst/>
            <a:gdLst/>
            <a:ahLst/>
            <a:cxnLst/>
            <a:rect l="0" t="0" r="r" b="b"/>
            <a:pathLst>
              <a:path w="1964" h="786">
                <a:moveTo>
                  <a:pt x="1963" y="785"/>
                </a:moveTo>
                <a:lnTo>
                  <a:pt x="0" y="0"/>
                </a:lnTo>
                <a:lnTo>
                  <a:pt x="21" y="0"/>
                </a:lnTo>
                <a:lnTo>
                  <a:pt x="1963" y="777"/>
                </a:lnTo>
                <a:lnTo>
                  <a:pt x="1963" y="785"/>
                </a:lnTo>
                <a:close/>
              </a:path>
            </a:pathLst>
          </a:custGeom>
          <a:solidFill>
            <a:srgbClr val="9B9190"/>
          </a:solidFill>
          <a:ln>
            <a:noFill/>
          </a:ln>
        </p:spPr>
      </p:sp>
      <p:sp>
        <p:nvSpPr>
          <p:cNvPr id="5286" name="Freeform 758"/>
          <p:cNvSpPr/>
          <p:nvPr/>
        </p:nvSpPr>
        <p:spPr>
          <a:xfrm>
            <a:off x="695520" y="569880"/>
            <a:ext cx="699480" cy="280080"/>
          </a:xfrm>
          <a:custGeom>
            <a:avLst/>
            <a:gdLst/>
            <a:ahLst/>
            <a:cxnLst/>
            <a:rect l="0" t="0" r="r" b="b"/>
            <a:pathLst>
              <a:path w="1943" h="778">
                <a:moveTo>
                  <a:pt x="1942" y="777"/>
                </a:moveTo>
                <a:lnTo>
                  <a:pt x="0" y="0"/>
                </a:lnTo>
                <a:lnTo>
                  <a:pt x="21" y="0"/>
                </a:lnTo>
                <a:lnTo>
                  <a:pt x="1942" y="768"/>
                </a:lnTo>
                <a:lnTo>
                  <a:pt x="1942" y="777"/>
                </a:lnTo>
                <a:close/>
              </a:path>
            </a:pathLst>
          </a:custGeom>
          <a:solidFill>
            <a:srgbClr val="9A908F"/>
          </a:solidFill>
          <a:ln>
            <a:noFill/>
          </a:ln>
        </p:spPr>
      </p:sp>
      <p:sp>
        <p:nvSpPr>
          <p:cNvPr id="5287" name="Freeform 759"/>
          <p:cNvSpPr/>
          <p:nvPr/>
        </p:nvSpPr>
        <p:spPr>
          <a:xfrm>
            <a:off x="703080" y="569880"/>
            <a:ext cx="691920" cy="276840"/>
          </a:xfrm>
          <a:custGeom>
            <a:avLst/>
            <a:gdLst/>
            <a:ahLst/>
            <a:cxnLst/>
            <a:rect l="0" t="0" r="r" b="b"/>
            <a:pathLst>
              <a:path w="1922" h="769">
                <a:moveTo>
                  <a:pt x="1921" y="768"/>
                </a:moveTo>
                <a:lnTo>
                  <a:pt x="0" y="0"/>
                </a:lnTo>
                <a:lnTo>
                  <a:pt x="21" y="0"/>
                </a:lnTo>
                <a:lnTo>
                  <a:pt x="1921" y="760"/>
                </a:lnTo>
                <a:lnTo>
                  <a:pt x="1921" y="768"/>
                </a:lnTo>
                <a:close/>
              </a:path>
            </a:pathLst>
          </a:custGeom>
          <a:solidFill>
            <a:srgbClr val="998F8E"/>
          </a:solidFill>
          <a:ln>
            <a:noFill/>
          </a:ln>
        </p:spPr>
      </p:sp>
      <p:sp>
        <p:nvSpPr>
          <p:cNvPr id="5288" name="Freeform 760"/>
          <p:cNvSpPr/>
          <p:nvPr/>
        </p:nvSpPr>
        <p:spPr>
          <a:xfrm>
            <a:off x="710640" y="569880"/>
            <a:ext cx="684360" cy="273960"/>
          </a:xfrm>
          <a:custGeom>
            <a:avLst/>
            <a:gdLst/>
            <a:ahLst/>
            <a:cxnLst/>
            <a:rect l="0" t="0" r="r" b="b"/>
            <a:pathLst>
              <a:path w="1901" h="761">
                <a:moveTo>
                  <a:pt x="1900" y="760"/>
                </a:moveTo>
                <a:lnTo>
                  <a:pt x="0" y="0"/>
                </a:lnTo>
                <a:lnTo>
                  <a:pt x="21" y="0"/>
                </a:lnTo>
                <a:lnTo>
                  <a:pt x="1900" y="751"/>
                </a:lnTo>
                <a:lnTo>
                  <a:pt x="1900" y="760"/>
                </a:lnTo>
                <a:close/>
              </a:path>
            </a:pathLst>
          </a:custGeom>
          <a:solidFill>
            <a:srgbClr val="978D8C"/>
          </a:solidFill>
          <a:ln>
            <a:noFill/>
          </a:ln>
        </p:spPr>
      </p:sp>
      <p:sp>
        <p:nvSpPr>
          <p:cNvPr id="5289" name="Freeform 761"/>
          <p:cNvSpPr/>
          <p:nvPr/>
        </p:nvSpPr>
        <p:spPr>
          <a:xfrm>
            <a:off x="718200" y="569880"/>
            <a:ext cx="676800" cy="270720"/>
          </a:xfrm>
          <a:custGeom>
            <a:avLst/>
            <a:gdLst/>
            <a:ahLst/>
            <a:cxnLst/>
            <a:rect l="0" t="0" r="r" b="b"/>
            <a:pathLst>
              <a:path w="1880" h="752">
                <a:moveTo>
                  <a:pt x="1879" y="751"/>
                </a:moveTo>
                <a:lnTo>
                  <a:pt x="0" y="0"/>
                </a:lnTo>
                <a:lnTo>
                  <a:pt x="21" y="0"/>
                </a:lnTo>
                <a:lnTo>
                  <a:pt x="1879" y="743"/>
                </a:lnTo>
                <a:lnTo>
                  <a:pt x="1879" y="751"/>
                </a:lnTo>
                <a:close/>
              </a:path>
            </a:pathLst>
          </a:custGeom>
          <a:solidFill>
            <a:srgbClr val="968C8B"/>
          </a:solidFill>
          <a:ln>
            <a:noFill/>
          </a:ln>
        </p:spPr>
      </p:sp>
      <p:sp>
        <p:nvSpPr>
          <p:cNvPr id="5290" name="Freeform 762"/>
          <p:cNvSpPr/>
          <p:nvPr/>
        </p:nvSpPr>
        <p:spPr>
          <a:xfrm>
            <a:off x="725760" y="569880"/>
            <a:ext cx="669240" cy="267840"/>
          </a:xfrm>
          <a:custGeom>
            <a:avLst/>
            <a:gdLst/>
            <a:ahLst/>
            <a:cxnLst/>
            <a:rect l="0" t="0" r="r" b="b"/>
            <a:pathLst>
              <a:path w="1859" h="744">
                <a:moveTo>
                  <a:pt x="1858" y="743"/>
                </a:moveTo>
                <a:lnTo>
                  <a:pt x="0" y="0"/>
                </a:lnTo>
                <a:lnTo>
                  <a:pt x="21" y="0"/>
                </a:lnTo>
                <a:lnTo>
                  <a:pt x="1858" y="734"/>
                </a:lnTo>
                <a:lnTo>
                  <a:pt x="1858" y="743"/>
                </a:lnTo>
                <a:close/>
              </a:path>
            </a:pathLst>
          </a:custGeom>
          <a:solidFill>
            <a:srgbClr val="958B89"/>
          </a:solidFill>
          <a:ln>
            <a:noFill/>
          </a:ln>
        </p:spPr>
      </p:sp>
      <p:sp>
        <p:nvSpPr>
          <p:cNvPr id="5291" name="Freeform 763"/>
          <p:cNvSpPr/>
          <p:nvPr/>
        </p:nvSpPr>
        <p:spPr>
          <a:xfrm>
            <a:off x="733320" y="569880"/>
            <a:ext cx="661680" cy="264600"/>
          </a:xfrm>
          <a:custGeom>
            <a:avLst/>
            <a:gdLst/>
            <a:ahLst/>
            <a:cxnLst/>
            <a:rect l="0" t="0" r="r" b="b"/>
            <a:pathLst>
              <a:path w="1838" h="735">
                <a:moveTo>
                  <a:pt x="1837" y="734"/>
                </a:moveTo>
                <a:lnTo>
                  <a:pt x="0" y="0"/>
                </a:lnTo>
                <a:lnTo>
                  <a:pt x="21" y="0"/>
                </a:lnTo>
                <a:lnTo>
                  <a:pt x="1837" y="726"/>
                </a:lnTo>
                <a:lnTo>
                  <a:pt x="1837" y="734"/>
                </a:lnTo>
                <a:close/>
              </a:path>
            </a:pathLst>
          </a:custGeom>
          <a:solidFill>
            <a:srgbClr val="948A88"/>
          </a:solidFill>
          <a:ln>
            <a:noFill/>
          </a:ln>
        </p:spPr>
      </p:sp>
      <p:sp>
        <p:nvSpPr>
          <p:cNvPr id="5292" name="Freeform 764"/>
          <p:cNvSpPr/>
          <p:nvPr/>
        </p:nvSpPr>
        <p:spPr>
          <a:xfrm>
            <a:off x="740880" y="569880"/>
            <a:ext cx="654120" cy="261720"/>
          </a:xfrm>
          <a:custGeom>
            <a:avLst/>
            <a:gdLst/>
            <a:ahLst/>
            <a:cxnLst/>
            <a:rect l="0" t="0" r="r" b="b"/>
            <a:pathLst>
              <a:path w="1817" h="727">
                <a:moveTo>
                  <a:pt x="1816" y="726"/>
                </a:moveTo>
                <a:lnTo>
                  <a:pt x="0" y="0"/>
                </a:lnTo>
                <a:lnTo>
                  <a:pt x="21" y="0"/>
                </a:lnTo>
                <a:lnTo>
                  <a:pt x="1816" y="718"/>
                </a:lnTo>
                <a:lnTo>
                  <a:pt x="1816" y="726"/>
                </a:lnTo>
                <a:close/>
              </a:path>
            </a:pathLst>
          </a:custGeom>
          <a:solidFill>
            <a:srgbClr val="938887"/>
          </a:solidFill>
          <a:ln>
            <a:noFill/>
          </a:ln>
        </p:spPr>
      </p:sp>
      <p:sp>
        <p:nvSpPr>
          <p:cNvPr id="5293" name="Freeform 765"/>
          <p:cNvSpPr/>
          <p:nvPr/>
        </p:nvSpPr>
        <p:spPr>
          <a:xfrm>
            <a:off x="748440" y="569880"/>
            <a:ext cx="646560" cy="258840"/>
          </a:xfrm>
          <a:custGeom>
            <a:avLst/>
            <a:gdLst/>
            <a:ahLst/>
            <a:cxnLst/>
            <a:rect l="0" t="0" r="r" b="b"/>
            <a:pathLst>
              <a:path w="1796" h="719">
                <a:moveTo>
                  <a:pt x="1795" y="718"/>
                </a:moveTo>
                <a:lnTo>
                  <a:pt x="0" y="0"/>
                </a:lnTo>
                <a:lnTo>
                  <a:pt x="21" y="0"/>
                </a:lnTo>
                <a:lnTo>
                  <a:pt x="1795" y="709"/>
                </a:lnTo>
                <a:lnTo>
                  <a:pt x="1795" y="718"/>
                </a:lnTo>
                <a:close/>
              </a:path>
            </a:pathLst>
          </a:custGeom>
          <a:solidFill>
            <a:srgbClr val="928786"/>
          </a:solidFill>
          <a:ln>
            <a:noFill/>
          </a:ln>
        </p:spPr>
      </p:sp>
      <p:sp>
        <p:nvSpPr>
          <p:cNvPr id="5294" name="Freeform 766"/>
          <p:cNvSpPr/>
          <p:nvPr/>
        </p:nvSpPr>
        <p:spPr>
          <a:xfrm>
            <a:off x="756000" y="569880"/>
            <a:ext cx="639000" cy="255600"/>
          </a:xfrm>
          <a:custGeom>
            <a:avLst/>
            <a:gdLst/>
            <a:ahLst/>
            <a:cxnLst/>
            <a:rect l="0" t="0" r="r" b="b"/>
            <a:pathLst>
              <a:path w="1775" h="710">
                <a:moveTo>
                  <a:pt x="1774" y="709"/>
                </a:moveTo>
                <a:lnTo>
                  <a:pt x="0" y="0"/>
                </a:lnTo>
                <a:lnTo>
                  <a:pt x="22" y="0"/>
                </a:lnTo>
                <a:lnTo>
                  <a:pt x="1774" y="701"/>
                </a:lnTo>
                <a:lnTo>
                  <a:pt x="1774" y="709"/>
                </a:lnTo>
                <a:close/>
              </a:path>
            </a:pathLst>
          </a:custGeom>
          <a:solidFill>
            <a:srgbClr val="918684"/>
          </a:solidFill>
          <a:ln>
            <a:noFill/>
          </a:ln>
        </p:spPr>
      </p:sp>
      <p:sp>
        <p:nvSpPr>
          <p:cNvPr id="5295" name="Freeform 767"/>
          <p:cNvSpPr/>
          <p:nvPr/>
        </p:nvSpPr>
        <p:spPr>
          <a:xfrm>
            <a:off x="763920" y="569880"/>
            <a:ext cx="631080" cy="252720"/>
          </a:xfrm>
          <a:custGeom>
            <a:avLst/>
            <a:gdLst/>
            <a:ahLst/>
            <a:cxnLst/>
            <a:rect l="0" t="0" r="r" b="b"/>
            <a:pathLst>
              <a:path w="1753" h="702">
                <a:moveTo>
                  <a:pt x="1752" y="701"/>
                </a:moveTo>
                <a:lnTo>
                  <a:pt x="0" y="0"/>
                </a:lnTo>
                <a:lnTo>
                  <a:pt x="21" y="0"/>
                </a:lnTo>
                <a:lnTo>
                  <a:pt x="1752" y="692"/>
                </a:lnTo>
                <a:lnTo>
                  <a:pt x="1752" y="701"/>
                </a:lnTo>
                <a:close/>
              </a:path>
            </a:pathLst>
          </a:custGeom>
          <a:solidFill>
            <a:srgbClr val="908583"/>
          </a:solidFill>
          <a:ln>
            <a:noFill/>
          </a:ln>
        </p:spPr>
      </p:sp>
      <p:sp>
        <p:nvSpPr>
          <p:cNvPr id="5296" name="Freeform 768"/>
          <p:cNvSpPr/>
          <p:nvPr/>
        </p:nvSpPr>
        <p:spPr>
          <a:xfrm>
            <a:off x="771480" y="569880"/>
            <a:ext cx="623520" cy="249480"/>
          </a:xfrm>
          <a:custGeom>
            <a:avLst/>
            <a:gdLst/>
            <a:ahLst/>
            <a:cxnLst/>
            <a:rect l="0" t="0" r="r" b="b"/>
            <a:pathLst>
              <a:path w="1732" h="693">
                <a:moveTo>
                  <a:pt x="1731" y="692"/>
                </a:moveTo>
                <a:lnTo>
                  <a:pt x="0" y="0"/>
                </a:lnTo>
                <a:lnTo>
                  <a:pt x="21" y="0"/>
                </a:lnTo>
                <a:lnTo>
                  <a:pt x="1731" y="684"/>
                </a:lnTo>
                <a:lnTo>
                  <a:pt x="1731" y="692"/>
                </a:lnTo>
                <a:close/>
              </a:path>
            </a:pathLst>
          </a:custGeom>
          <a:solidFill>
            <a:srgbClr val="8F8381"/>
          </a:solidFill>
          <a:ln>
            <a:noFill/>
          </a:ln>
        </p:spPr>
      </p:sp>
      <p:sp>
        <p:nvSpPr>
          <p:cNvPr id="5297" name="Freeform 769"/>
          <p:cNvSpPr/>
          <p:nvPr/>
        </p:nvSpPr>
        <p:spPr>
          <a:xfrm>
            <a:off x="779040" y="569880"/>
            <a:ext cx="615960" cy="246600"/>
          </a:xfrm>
          <a:custGeom>
            <a:avLst/>
            <a:gdLst/>
            <a:ahLst/>
            <a:cxnLst/>
            <a:rect l="0" t="0" r="r" b="b"/>
            <a:pathLst>
              <a:path w="1711" h="685">
                <a:moveTo>
                  <a:pt x="1710" y="684"/>
                </a:moveTo>
                <a:lnTo>
                  <a:pt x="0" y="0"/>
                </a:lnTo>
                <a:lnTo>
                  <a:pt x="21" y="0"/>
                </a:lnTo>
                <a:lnTo>
                  <a:pt x="1710" y="675"/>
                </a:lnTo>
                <a:lnTo>
                  <a:pt x="1710" y="684"/>
                </a:lnTo>
                <a:close/>
              </a:path>
            </a:pathLst>
          </a:custGeom>
          <a:solidFill>
            <a:srgbClr val="8E8280"/>
          </a:solidFill>
          <a:ln>
            <a:noFill/>
          </a:ln>
        </p:spPr>
      </p:sp>
      <p:sp>
        <p:nvSpPr>
          <p:cNvPr id="5298" name="Freeform 770"/>
          <p:cNvSpPr/>
          <p:nvPr/>
        </p:nvSpPr>
        <p:spPr>
          <a:xfrm>
            <a:off x="786600" y="569880"/>
            <a:ext cx="608400" cy="243360"/>
          </a:xfrm>
          <a:custGeom>
            <a:avLst/>
            <a:gdLst/>
            <a:ahLst/>
            <a:cxnLst/>
            <a:rect l="0" t="0" r="r" b="b"/>
            <a:pathLst>
              <a:path w="1690" h="676">
                <a:moveTo>
                  <a:pt x="1689" y="675"/>
                </a:moveTo>
                <a:lnTo>
                  <a:pt x="0" y="0"/>
                </a:lnTo>
                <a:lnTo>
                  <a:pt x="21" y="0"/>
                </a:lnTo>
                <a:lnTo>
                  <a:pt x="1689" y="667"/>
                </a:lnTo>
                <a:lnTo>
                  <a:pt x="1689" y="675"/>
                </a:lnTo>
                <a:close/>
              </a:path>
            </a:pathLst>
          </a:custGeom>
          <a:solidFill>
            <a:srgbClr val="8D817F"/>
          </a:solidFill>
          <a:ln>
            <a:noFill/>
          </a:ln>
        </p:spPr>
      </p:sp>
      <p:sp>
        <p:nvSpPr>
          <p:cNvPr id="5299" name="Freeform 771"/>
          <p:cNvSpPr/>
          <p:nvPr/>
        </p:nvSpPr>
        <p:spPr>
          <a:xfrm>
            <a:off x="794160" y="569880"/>
            <a:ext cx="600840" cy="240480"/>
          </a:xfrm>
          <a:custGeom>
            <a:avLst/>
            <a:gdLst/>
            <a:ahLst/>
            <a:cxnLst/>
            <a:rect l="0" t="0" r="r" b="b"/>
            <a:pathLst>
              <a:path w="1669" h="668">
                <a:moveTo>
                  <a:pt x="1668" y="667"/>
                </a:moveTo>
                <a:lnTo>
                  <a:pt x="0" y="0"/>
                </a:lnTo>
                <a:lnTo>
                  <a:pt x="21" y="0"/>
                </a:lnTo>
                <a:lnTo>
                  <a:pt x="1668" y="659"/>
                </a:lnTo>
                <a:lnTo>
                  <a:pt x="1668" y="667"/>
                </a:lnTo>
                <a:close/>
              </a:path>
            </a:pathLst>
          </a:custGeom>
          <a:solidFill>
            <a:srgbClr val="8C807E"/>
          </a:solidFill>
          <a:ln>
            <a:noFill/>
          </a:ln>
        </p:spPr>
      </p:sp>
      <p:sp>
        <p:nvSpPr>
          <p:cNvPr id="5300" name="Freeform 772"/>
          <p:cNvSpPr/>
          <p:nvPr/>
        </p:nvSpPr>
        <p:spPr>
          <a:xfrm>
            <a:off x="801720" y="569880"/>
            <a:ext cx="593280" cy="237600"/>
          </a:xfrm>
          <a:custGeom>
            <a:avLst/>
            <a:gdLst/>
            <a:ahLst/>
            <a:cxnLst/>
            <a:rect l="0" t="0" r="r" b="b"/>
            <a:pathLst>
              <a:path w="1648" h="660">
                <a:moveTo>
                  <a:pt x="1647" y="659"/>
                </a:moveTo>
                <a:lnTo>
                  <a:pt x="0" y="0"/>
                </a:lnTo>
                <a:lnTo>
                  <a:pt x="21" y="0"/>
                </a:lnTo>
                <a:lnTo>
                  <a:pt x="1647" y="650"/>
                </a:lnTo>
                <a:lnTo>
                  <a:pt x="1647" y="659"/>
                </a:lnTo>
                <a:close/>
              </a:path>
            </a:pathLst>
          </a:custGeom>
          <a:solidFill>
            <a:srgbClr val="8B7E7C"/>
          </a:solidFill>
          <a:ln>
            <a:noFill/>
          </a:ln>
        </p:spPr>
      </p:sp>
      <p:sp>
        <p:nvSpPr>
          <p:cNvPr id="5301" name="Freeform 773"/>
          <p:cNvSpPr/>
          <p:nvPr/>
        </p:nvSpPr>
        <p:spPr>
          <a:xfrm>
            <a:off x="809280" y="569880"/>
            <a:ext cx="585720" cy="234360"/>
          </a:xfrm>
          <a:custGeom>
            <a:avLst/>
            <a:gdLst/>
            <a:ahLst/>
            <a:cxnLst/>
            <a:rect l="0" t="0" r="r" b="b"/>
            <a:pathLst>
              <a:path w="1627" h="651">
                <a:moveTo>
                  <a:pt x="1626" y="650"/>
                </a:moveTo>
                <a:lnTo>
                  <a:pt x="0" y="0"/>
                </a:lnTo>
                <a:lnTo>
                  <a:pt x="21" y="0"/>
                </a:lnTo>
                <a:lnTo>
                  <a:pt x="1626" y="642"/>
                </a:lnTo>
                <a:lnTo>
                  <a:pt x="1626" y="650"/>
                </a:lnTo>
                <a:close/>
              </a:path>
            </a:pathLst>
          </a:custGeom>
          <a:solidFill>
            <a:srgbClr val="8A7D7B"/>
          </a:solidFill>
          <a:ln>
            <a:noFill/>
          </a:ln>
        </p:spPr>
      </p:sp>
      <p:sp>
        <p:nvSpPr>
          <p:cNvPr id="5302" name="Freeform 774"/>
          <p:cNvSpPr/>
          <p:nvPr/>
        </p:nvSpPr>
        <p:spPr>
          <a:xfrm>
            <a:off x="816840" y="569880"/>
            <a:ext cx="578160" cy="231480"/>
          </a:xfrm>
          <a:custGeom>
            <a:avLst/>
            <a:gdLst/>
            <a:ahLst/>
            <a:cxnLst/>
            <a:rect l="0" t="0" r="r" b="b"/>
            <a:pathLst>
              <a:path w="1606" h="643">
                <a:moveTo>
                  <a:pt x="1605" y="642"/>
                </a:moveTo>
                <a:lnTo>
                  <a:pt x="0" y="0"/>
                </a:lnTo>
                <a:lnTo>
                  <a:pt x="21" y="0"/>
                </a:lnTo>
                <a:lnTo>
                  <a:pt x="1605" y="633"/>
                </a:lnTo>
                <a:lnTo>
                  <a:pt x="1605" y="642"/>
                </a:lnTo>
                <a:close/>
              </a:path>
            </a:pathLst>
          </a:custGeom>
          <a:solidFill>
            <a:srgbClr val="887C7A"/>
          </a:solidFill>
          <a:ln>
            <a:noFill/>
          </a:ln>
        </p:spPr>
      </p:sp>
      <p:sp>
        <p:nvSpPr>
          <p:cNvPr id="5303" name="Freeform 775"/>
          <p:cNvSpPr/>
          <p:nvPr/>
        </p:nvSpPr>
        <p:spPr>
          <a:xfrm>
            <a:off x="824400" y="569880"/>
            <a:ext cx="570600" cy="228240"/>
          </a:xfrm>
          <a:custGeom>
            <a:avLst/>
            <a:gdLst/>
            <a:ahLst/>
            <a:cxnLst/>
            <a:rect l="0" t="0" r="r" b="b"/>
            <a:pathLst>
              <a:path w="1585" h="634">
                <a:moveTo>
                  <a:pt x="1584" y="633"/>
                </a:moveTo>
                <a:lnTo>
                  <a:pt x="0" y="0"/>
                </a:lnTo>
                <a:lnTo>
                  <a:pt x="21" y="0"/>
                </a:lnTo>
                <a:lnTo>
                  <a:pt x="1584" y="624"/>
                </a:lnTo>
                <a:lnTo>
                  <a:pt x="1584" y="633"/>
                </a:lnTo>
                <a:close/>
              </a:path>
            </a:pathLst>
          </a:custGeom>
          <a:solidFill>
            <a:srgbClr val="877B79"/>
          </a:solidFill>
          <a:ln>
            <a:noFill/>
          </a:ln>
        </p:spPr>
      </p:sp>
      <p:sp>
        <p:nvSpPr>
          <p:cNvPr id="5304" name="Freeform 776"/>
          <p:cNvSpPr/>
          <p:nvPr/>
        </p:nvSpPr>
        <p:spPr>
          <a:xfrm>
            <a:off x="831960" y="569880"/>
            <a:ext cx="563040" cy="225360"/>
          </a:xfrm>
          <a:custGeom>
            <a:avLst/>
            <a:gdLst/>
            <a:ahLst/>
            <a:cxnLst/>
            <a:rect l="0" t="0" r="r" b="b"/>
            <a:pathLst>
              <a:path w="1564" h="626">
                <a:moveTo>
                  <a:pt x="1563" y="625"/>
                </a:moveTo>
                <a:lnTo>
                  <a:pt x="0" y="0"/>
                </a:lnTo>
                <a:lnTo>
                  <a:pt x="22" y="0"/>
                </a:lnTo>
                <a:lnTo>
                  <a:pt x="1563" y="616"/>
                </a:lnTo>
                <a:lnTo>
                  <a:pt x="1563" y="625"/>
                </a:lnTo>
                <a:close/>
              </a:path>
            </a:pathLst>
          </a:custGeom>
          <a:solidFill>
            <a:srgbClr val="867977"/>
          </a:solidFill>
          <a:ln>
            <a:noFill/>
          </a:ln>
        </p:spPr>
      </p:sp>
      <p:sp>
        <p:nvSpPr>
          <p:cNvPr id="5305" name="Freeform 777"/>
          <p:cNvSpPr/>
          <p:nvPr/>
        </p:nvSpPr>
        <p:spPr>
          <a:xfrm>
            <a:off x="839880" y="569880"/>
            <a:ext cx="555120" cy="222120"/>
          </a:xfrm>
          <a:custGeom>
            <a:avLst/>
            <a:gdLst/>
            <a:ahLst/>
            <a:cxnLst/>
            <a:rect l="0" t="0" r="r" b="b"/>
            <a:pathLst>
              <a:path w="1542" h="617">
                <a:moveTo>
                  <a:pt x="1541" y="616"/>
                </a:moveTo>
                <a:lnTo>
                  <a:pt x="0" y="0"/>
                </a:lnTo>
                <a:lnTo>
                  <a:pt x="21" y="0"/>
                </a:lnTo>
                <a:lnTo>
                  <a:pt x="1541" y="608"/>
                </a:lnTo>
                <a:lnTo>
                  <a:pt x="1541" y="616"/>
                </a:lnTo>
                <a:close/>
              </a:path>
            </a:pathLst>
          </a:custGeom>
          <a:solidFill>
            <a:srgbClr val="857876"/>
          </a:solidFill>
          <a:ln>
            <a:noFill/>
          </a:ln>
        </p:spPr>
      </p:sp>
      <p:sp>
        <p:nvSpPr>
          <p:cNvPr id="5306" name="Freeform 778"/>
          <p:cNvSpPr/>
          <p:nvPr/>
        </p:nvSpPr>
        <p:spPr>
          <a:xfrm>
            <a:off x="847440" y="569880"/>
            <a:ext cx="547560" cy="219240"/>
          </a:xfrm>
          <a:custGeom>
            <a:avLst/>
            <a:gdLst/>
            <a:ahLst/>
            <a:cxnLst/>
            <a:rect l="0" t="0" r="r" b="b"/>
            <a:pathLst>
              <a:path w="1521" h="609">
                <a:moveTo>
                  <a:pt x="1520" y="608"/>
                </a:moveTo>
                <a:lnTo>
                  <a:pt x="0" y="0"/>
                </a:lnTo>
                <a:lnTo>
                  <a:pt x="21" y="0"/>
                </a:lnTo>
                <a:lnTo>
                  <a:pt x="1520" y="600"/>
                </a:lnTo>
                <a:lnTo>
                  <a:pt x="1520" y="608"/>
                </a:lnTo>
                <a:close/>
              </a:path>
            </a:pathLst>
          </a:custGeom>
          <a:solidFill>
            <a:srgbClr val="847674"/>
          </a:solidFill>
          <a:ln>
            <a:noFill/>
          </a:ln>
        </p:spPr>
      </p:sp>
      <p:sp>
        <p:nvSpPr>
          <p:cNvPr id="5307" name="Freeform 779"/>
          <p:cNvSpPr/>
          <p:nvPr/>
        </p:nvSpPr>
        <p:spPr>
          <a:xfrm>
            <a:off x="855000" y="569880"/>
            <a:ext cx="540000" cy="216360"/>
          </a:xfrm>
          <a:custGeom>
            <a:avLst/>
            <a:gdLst/>
            <a:ahLst/>
            <a:cxnLst/>
            <a:rect l="0" t="0" r="r" b="b"/>
            <a:pathLst>
              <a:path w="1500" h="601">
                <a:moveTo>
                  <a:pt x="1499" y="600"/>
                </a:moveTo>
                <a:lnTo>
                  <a:pt x="0" y="0"/>
                </a:lnTo>
                <a:lnTo>
                  <a:pt x="21" y="0"/>
                </a:lnTo>
                <a:lnTo>
                  <a:pt x="1499" y="591"/>
                </a:lnTo>
                <a:lnTo>
                  <a:pt x="1499" y="600"/>
                </a:lnTo>
                <a:close/>
              </a:path>
            </a:pathLst>
          </a:custGeom>
          <a:solidFill>
            <a:srgbClr val="837573"/>
          </a:solidFill>
          <a:ln>
            <a:noFill/>
          </a:ln>
        </p:spPr>
      </p:sp>
      <p:sp>
        <p:nvSpPr>
          <p:cNvPr id="5308" name="Freeform 780"/>
          <p:cNvSpPr/>
          <p:nvPr/>
        </p:nvSpPr>
        <p:spPr>
          <a:xfrm>
            <a:off x="862560" y="569880"/>
            <a:ext cx="532440" cy="213120"/>
          </a:xfrm>
          <a:custGeom>
            <a:avLst/>
            <a:gdLst/>
            <a:ahLst/>
            <a:cxnLst/>
            <a:rect l="0" t="0" r="r" b="b"/>
            <a:pathLst>
              <a:path w="1479" h="592">
                <a:moveTo>
                  <a:pt x="1478" y="591"/>
                </a:moveTo>
                <a:lnTo>
                  <a:pt x="0" y="0"/>
                </a:lnTo>
                <a:lnTo>
                  <a:pt x="21" y="0"/>
                </a:lnTo>
                <a:lnTo>
                  <a:pt x="1478" y="583"/>
                </a:lnTo>
                <a:lnTo>
                  <a:pt x="1478" y="591"/>
                </a:lnTo>
                <a:close/>
              </a:path>
            </a:pathLst>
          </a:custGeom>
          <a:solidFill>
            <a:srgbClr val="827472"/>
          </a:solidFill>
          <a:ln>
            <a:noFill/>
          </a:ln>
        </p:spPr>
      </p:sp>
      <p:sp>
        <p:nvSpPr>
          <p:cNvPr id="5309" name="Freeform 781"/>
          <p:cNvSpPr/>
          <p:nvPr/>
        </p:nvSpPr>
        <p:spPr>
          <a:xfrm>
            <a:off x="870120" y="569880"/>
            <a:ext cx="524880" cy="210240"/>
          </a:xfrm>
          <a:custGeom>
            <a:avLst/>
            <a:gdLst/>
            <a:ahLst/>
            <a:cxnLst/>
            <a:rect l="0" t="0" r="r" b="b"/>
            <a:pathLst>
              <a:path w="1458" h="584">
                <a:moveTo>
                  <a:pt x="1457" y="583"/>
                </a:moveTo>
                <a:lnTo>
                  <a:pt x="0" y="0"/>
                </a:lnTo>
                <a:lnTo>
                  <a:pt x="21" y="0"/>
                </a:lnTo>
                <a:lnTo>
                  <a:pt x="1457" y="574"/>
                </a:lnTo>
                <a:lnTo>
                  <a:pt x="1457" y="583"/>
                </a:lnTo>
                <a:close/>
              </a:path>
            </a:pathLst>
          </a:custGeom>
          <a:solidFill>
            <a:srgbClr val="817371"/>
          </a:solidFill>
          <a:ln>
            <a:noFill/>
          </a:ln>
        </p:spPr>
      </p:sp>
      <p:sp>
        <p:nvSpPr>
          <p:cNvPr id="5310" name="Freeform 782"/>
          <p:cNvSpPr/>
          <p:nvPr/>
        </p:nvSpPr>
        <p:spPr>
          <a:xfrm>
            <a:off x="877680" y="569880"/>
            <a:ext cx="517320" cy="207000"/>
          </a:xfrm>
          <a:custGeom>
            <a:avLst/>
            <a:gdLst/>
            <a:ahLst/>
            <a:cxnLst/>
            <a:rect l="0" t="0" r="r" b="b"/>
            <a:pathLst>
              <a:path w="1437" h="575">
                <a:moveTo>
                  <a:pt x="1436" y="574"/>
                </a:moveTo>
                <a:lnTo>
                  <a:pt x="0" y="0"/>
                </a:lnTo>
                <a:lnTo>
                  <a:pt x="21" y="0"/>
                </a:lnTo>
                <a:lnTo>
                  <a:pt x="1436" y="566"/>
                </a:lnTo>
                <a:lnTo>
                  <a:pt x="1436" y="574"/>
                </a:lnTo>
                <a:close/>
              </a:path>
            </a:pathLst>
          </a:custGeom>
          <a:solidFill>
            <a:srgbClr val="80716F"/>
          </a:solidFill>
          <a:ln>
            <a:noFill/>
          </a:ln>
        </p:spPr>
      </p:sp>
      <p:sp>
        <p:nvSpPr>
          <p:cNvPr id="5311" name="Freeform 783"/>
          <p:cNvSpPr/>
          <p:nvPr/>
        </p:nvSpPr>
        <p:spPr>
          <a:xfrm>
            <a:off x="885240" y="569880"/>
            <a:ext cx="509760" cy="204120"/>
          </a:xfrm>
          <a:custGeom>
            <a:avLst/>
            <a:gdLst/>
            <a:ahLst/>
            <a:cxnLst/>
            <a:rect l="0" t="0" r="r" b="b"/>
            <a:pathLst>
              <a:path w="1416" h="567">
                <a:moveTo>
                  <a:pt x="1415" y="566"/>
                </a:moveTo>
                <a:lnTo>
                  <a:pt x="0" y="0"/>
                </a:lnTo>
                <a:lnTo>
                  <a:pt x="21" y="0"/>
                </a:lnTo>
                <a:lnTo>
                  <a:pt x="1415" y="557"/>
                </a:lnTo>
                <a:lnTo>
                  <a:pt x="1415" y="566"/>
                </a:lnTo>
                <a:close/>
              </a:path>
            </a:pathLst>
          </a:custGeom>
          <a:solidFill>
            <a:srgbClr val="7F706E"/>
          </a:solidFill>
          <a:ln>
            <a:noFill/>
          </a:ln>
        </p:spPr>
      </p:sp>
      <p:sp>
        <p:nvSpPr>
          <p:cNvPr id="5312" name="Freeform 784"/>
          <p:cNvSpPr/>
          <p:nvPr/>
        </p:nvSpPr>
        <p:spPr>
          <a:xfrm>
            <a:off x="892800" y="569880"/>
            <a:ext cx="502200" cy="200880"/>
          </a:xfrm>
          <a:custGeom>
            <a:avLst/>
            <a:gdLst/>
            <a:ahLst/>
            <a:cxnLst/>
            <a:rect l="0" t="0" r="r" b="b"/>
            <a:pathLst>
              <a:path w="1395" h="558">
                <a:moveTo>
                  <a:pt x="1394" y="557"/>
                </a:moveTo>
                <a:lnTo>
                  <a:pt x="0" y="0"/>
                </a:lnTo>
                <a:lnTo>
                  <a:pt x="21" y="0"/>
                </a:lnTo>
                <a:lnTo>
                  <a:pt x="1394" y="549"/>
                </a:lnTo>
                <a:lnTo>
                  <a:pt x="1394" y="557"/>
                </a:lnTo>
                <a:close/>
              </a:path>
            </a:pathLst>
          </a:custGeom>
          <a:solidFill>
            <a:srgbClr val="7E6F6D"/>
          </a:solidFill>
          <a:ln>
            <a:noFill/>
          </a:ln>
        </p:spPr>
      </p:sp>
      <p:sp>
        <p:nvSpPr>
          <p:cNvPr id="5313" name="Freeform 785"/>
          <p:cNvSpPr/>
          <p:nvPr/>
        </p:nvSpPr>
        <p:spPr>
          <a:xfrm>
            <a:off x="900360" y="569880"/>
            <a:ext cx="494640" cy="198000"/>
          </a:xfrm>
          <a:custGeom>
            <a:avLst/>
            <a:gdLst/>
            <a:ahLst/>
            <a:cxnLst/>
            <a:rect l="0" t="0" r="r" b="b"/>
            <a:pathLst>
              <a:path w="1374" h="550">
                <a:moveTo>
                  <a:pt x="1373" y="549"/>
                </a:moveTo>
                <a:lnTo>
                  <a:pt x="0" y="0"/>
                </a:lnTo>
                <a:lnTo>
                  <a:pt x="22" y="0"/>
                </a:lnTo>
                <a:lnTo>
                  <a:pt x="1373" y="540"/>
                </a:lnTo>
                <a:lnTo>
                  <a:pt x="1373" y="549"/>
                </a:lnTo>
                <a:close/>
              </a:path>
            </a:pathLst>
          </a:custGeom>
          <a:solidFill>
            <a:srgbClr val="7D6E6C"/>
          </a:solidFill>
          <a:ln>
            <a:noFill/>
          </a:ln>
        </p:spPr>
      </p:sp>
      <p:sp>
        <p:nvSpPr>
          <p:cNvPr id="5314" name="Freeform 786"/>
          <p:cNvSpPr/>
          <p:nvPr/>
        </p:nvSpPr>
        <p:spPr>
          <a:xfrm>
            <a:off x="908280" y="569880"/>
            <a:ext cx="486720" cy="194760"/>
          </a:xfrm>
          <a:custGeom>
            <a:avLst/>
            <a:gdLst/>
            <a:ahLst/>
            <a:cxnLst/>
            <a:rect l="0" t="0" r="r" b="b"/>
            <a:pathLst>
              <a:path w="1352" h="541">
                <a:moveTo>
                  <a:pt x="1351" y="540"/>
                </a:moveTo>
                <a:lnTo>
                  <a:pt x="0" y="0"/>
                </a:lnTo>
                <a:lnTo>
                  <a:pt x="21" y="0"/>
                </a:lnTo>
                <a:lnTo>
                  <a:pt x="1351" y="532"/>
                </a:lnTo>
                <a:lnTo>
                  <a:pt x="1351" y="540"/>
                </a:lnTo>
                <a:close/>
              </a:path>
            </a:pathLst>
          </a:custGeom>
          <a:solidFill>
            <a:srgbClr val="7C6D6A"/>
          </a:solidFill>
          <a:ln>
            <a:noFill/>
          </a:ln>
        </p:spPr>
      </p:sp>
      <p:sp>
        <p:nvSpPr>
          <p:cNvPr id="5315" name="Freeform 787"/>
          <p:cNvSpPr/>
          <p:nvPr/>
        </p:nvSpPr>
        <p:spPr>
          <a:xfrm>
            <a:off x="915840" y="569880"/>
            <a:ext cx="479160" cy="191880"/>
          </a:xfrm>
          <a:custGeom>
            <a:avLst/>
            <a:gdLst/>
            <a:ahLst/>
            <a:cxnLst/>
            <a:rect l="0" t="0" r="r" b="b"/>
            <a:pathLst>
              <a:path w="1331" h="533">
                <a:moveTo>
                  <a:pt x="1330" y="532"/>
                </a:moveTo>
                <a:lnTo>
                  <a:pt x="0" y="0"/>
                </a:lnTo>
                <a:lnTo>
                  <a:pt x="21" y="0"/>
                </a:lnTo>
                <a:lnTo>
                  <a:pt x="1330" y="524"/>
                </a:lnTo>
                <a:lnTo>
                  <a:pt x="1330" y="532"/>
                </a:lnTo>
                <a:close/>
              </a:path>
            </a:pathLst>
          </a:custGeom>
          <a:solidFill>
            <a:srgbClr val="7B6C69"/>
          </a:solidFill>
          <a:ln>
            <a:noFill/>
          </a:ln>
        </p:spPr>
      </p:sp>
      <p:sp>
        <p:nvSpPr>
          <p:cNvPr id="5316" name="Freeform 788"/>
          <p:cNvSpPr/>
          <p:nvPr/>
        </p:nvSpPr>
        <p:spPr>
          <a:xfrm>
            <a:off x="923400" y="569880"/>
            <a:ext cx="471600" cy="189000"/>
          </a:xfrm>
          <a:custGeom>
            <a:avLst/>
            <a:gdLst/>
            <a:ahLst/>
            <a:cxnLst/>
            <a:rect l="0" t="0" r="r" b="b"/>
            <a:pathLst>
              <a:path w="1310" h="525">
                <a:moveTo>
                  <a:pt x="1309" y="524"/>
                </a:moveTo>
                <a:lnTo>
                  <a:pt x="0" y="0"/>
                </a:lnTo>
                <a:lnTo>
                  <a:pt x="21" y="0"/>
                </a:lnTo>
                <a:lnTo>
                  <a:pt x="1309" y="515"/>
                </a:lnTo>
                <a:lnTo>
                  <a:pt x="1309" y="524"/>
                </a:lnTo>
                <a:close/>
              </a:path>
            </a:pathLst>
          </a:custGeom>
          <a:solidFill>
            <a:srgbClr val="7A6A68"/>
          </a:solidFill>
          <a:ln>
            <a:noFill/>
          </a:ln>
        </p:spPr>
      </p:sp>
      <p:sp>
        <p:nvSpPr>
          <p:cNvPr id="5317" name="Freeform 789"/>
          <p:cNvSpPr/>
          <p:nvPr/>
        </p:nvSpPr>
        <p:spPr>
          <a:xfrm>
            <a:off x="930960" y="569880"/>
            <a:ext cx="464040" cy="185760"/>
          </a:xfrm>
          <a:custGeom>
            <a:avLst/>
            <a:gdLst/>
            <a:ahLst/>
            <a:cxnLst/>
            <a:rect l="0" t="0" r="r" b="b"/>
            <a:pathLst>
              <a:path w="1289" h="516">
                <a:moveTo>
                  <a:pt x="1288" y="515"/>
                </a:moveTo>
                <a:lnTo>
                  <a:pt x="0" y="0"/>
                </a:lnTo>
                <a:lnTo>
                  <a:pt x="21" y="0"/>
                </a:lnTo>
                <a:lnTo>
                  <a:pt x="1288" y="507"/>
                </a:lnTo>
                <a:lnTo>
                  <a:pt x="1288" y="515"/>
                </a:lnTo>
                <a:close/>
              </a:path>
            </a:pathLst>
          </a:custGeom>
          <a:solidFill>
            <a:srgbClr val="796967"/>
          </a:solidFill>
          <a:ln>
            <a:noFill/>
          </a:ln>
        </p:spPr>
      </p:sp>
      <p:sp>
        <p:nvSpPr>
          <p:cNvPr id="5318" name="Freeform 790"/>
          <p:cNvSpPr/>
          <p:nvPr/>
        </p:nvSpPr>
        <p:spPr>
          <a:xfrm>
            <a:off x="938520" y="569880"/>
            <a:ext cx="456480" cy="182880"/>
          </a:xfrm>
          <a:custGeom>
            <a:avLst/>
            <a:gdLst/>
            <a:ahLst/>
            <a:cxnLst/>
            <a:rect l="0" t="0" r="r" b="b"/>
            <a:pathLst>
              <a:path w="1268" h="508">
                <a:moveTo>
                  <a:pt x="1267" y="507"/>
                </a:moveTo>
                <a:lnTo>
                  <a:pt x="0" y="0"/>
                </a:lnTo>
                <a:lnTo>
                  <a:pt x="21" y="0"/>
                </a:lnTo>
                <a:lnTo>
                  <a:pt x="1267" y="498"/>
                </a:lnTo>
                <a:lnTo>
                  <a:pt x="1267" y="507"/>
                </a:lnTo>
                <a:close/>
              </a:path>
            </a:pathLst>
          </a:custGeom>
          <a:solidFill>
            <a:srgbClr val="786865"/>
          </a:solidFill>
          <a:ln>
            <a:noFill/>
          </a:ln>
        </p:spPr>
      </p:sp>
      <p:sp>
        <p:nvSpPr>
          <p:cNvPr id="5319" name="Freeform 791"/>
          <p:cNvSpPr/>
          <p:nvPr/>
        </p:nvSpPr>
        <p:spPr>
          <a:xfrm>
            <a:off x="946080" y="569880"/>
            <a:ext cx="448920" cy="179640"/>
          </a:xfrm>
          <a:custGeom>
            <a:avLst/>
            <a:gdLst/>
            <a:ahLst/>
            <a:cxnLst/>
            <a:rect l="0" t="0" r="r" b="b"/>
            <a:pathLst>
              <a:path w="1247" h="499">
                <a:moveTo>
                  <a:pt x="1246" y="498"/>
                </a:moveTo>
                <a:lnTo>
                  <a:pt x="0" y="0"/>
                </a:lnTo>
                <a:lnTo>
                  <a:pt x="21" y="0"/>
                </a:lnTo>
                <a:lnTo>
                  <a:pt x="1246" y="490"/>
                </a:lnTo>
                <a:lnTo>
                  <a:pt x="1246" y="498"/>
                </a:lnTo>
                <a:close/>
              </a:path>
            </a:pathLst>
          </a:custGeom>
          <a:solidFill>
            <a:srgbClr val="776764"/>
          </a:solidFill>
          <a:ln>
            <a:noFill/>
          </a:ln>
        </p:spPr>
      </p:sp>
      <p:sp>
        <p:nvSpPr>
          <p:cNvPr id="5320" name="Freeform 792"/>
          <p:cNvSpPr/>
          <p:nvPr/>
        </p:nvSpPr>
        <p:spPr>
          <a:xfrm>
            <a:off x="953640" y="569880"/>
            <a:ext cx="441360" cy="176760"/>
          </a:xfrm>
          <a:custGeom>
            <a:avLst/>
            <a:gdLst/>
            <a:ahLst/>
            <a:cxnLst/>
            <a:rect l="0" t="0" r="r" b="b"/>
            <a:pathLst>
              <a:path w="1226" h="491">
                <a:moveTo>
                  <a:pt x="1225" y="490"/>
                </a:moveTo>
                <a:lnTo>
                  <a:pt x="0" y="0"/>
                </a:lnTo>
                <a:lnTo>
                  <a:pt x="21" y="0"/>
                </a:lnTo>
                <a:lnTo>
                  <a:pt x="1225" y="481"/>
                </a:lnTo>
                <a:lnTo>
                  <a:pt x="1225" y="490"/>
                </a:lnTo>
                <a:close/>
              </a:path>
            </a:pathLst>
          </a:custGeom>
          <a:solidFill>
            <a:srgbClr val="766562"/>
          </a:solidFill>
          <a:ln>
            <a:noFill/>
          </a:ln>
        </p:spPr>
      </p:sp>
      <p:sp>
        <p:nvSpPr>
          <p:cNvPr id="5321" name="Freeform 793"/>
          <p:cNvSpPr/>
          <p:nvPr/>
        </p:nvSpPr>
        <p:spPr>
          <a:xfrm>
            <a:off x="961200" y="569880"/>
            <a:ext cx="433800" cy="173520"/>
          </a:xfrm>
          <a:custGeom>
            <a:avLst/>
            <a:gdLst/>
            <a:ahLst/>
            <a:cxnLst/>
            <a:rect l="0" t="0" r="r" b="b"/>
            <a:pathLst>
              <a:path w="1205" h="482">
                <a:moveTo>
                  <a:pt x="1204" y="481"/>
                </a:moveTo>
                <a:lnTo>
                  <a:pt x="0" y="0"/>
                </a:lnTo>
                <a:lnTo>
                  <a:pt x="21" y="0"/>
                </a:lnTo>
                <a:lnTo>
                  <a:pt x="1204" y="473"/>
                </a:lnTo>
                <a:lnTo>
                  <a:pt x="1204" y="481"/>
                </a:lnTo>
                <a:close/>
              </a:path>
            </a:pathLst>
          </a:custGeom>
          <a:solidFill>
            <a:srgbClr val="756461"/>
          </a:solidFill>
          <a:ln>
            <a:noFill/>
          </a:ln>
        </p:spPr>
      </p:sp>
      <p:sp>
        <p:nvSpPr>
          <p:cNvPr id="5322" name="Freeform 794"/>
          <p:cNvSpPr/>
          <p:nvPr/>
        </p:nvSpPr>
        <p:spPr>
          <a:xfrm>
            <a:off x="968760" y="569880"/>
            <a:ext cx="426240" cy="170640"/>
          </a:xfrm>
          <a:custGeom>
            <a:avLst/>
            <a:gdLst/>
            <a:ahLst/>
            <a:cxnLst/>
            <a:rect l="0" t="0" r="r" b="b"/>
            <a:pathLst>
              <a:path w="1184" h="474">
                <a:moveTo>
                  <a:pt x="1183" y="473"/>
                </a:moveTo>
                <a:lnTo>
                  <a:pt x="0" y="0"/>
                </a:lnTo>
                <a:lnTo>
                  <a:pt x="21" y="0"/>
                </a:lnTo>
                <a:lnTo>
                  <a:pt x="1183" y="465"/>
                </a:lnTo>
                <a:lnTo>
                  <a:pt x="1183" y="473"/>
                </a:lnTo>
                <a:close/>
              </a:path>
            </a:pathLst>
          </a:custGeom>
          <a:solidFill>
            <a:srgbClr val="746360"/>
          </a:solidFill>
          <a:ln>
            <a:noFill/>
          </a:ln>
        </p:spPr>
      </p:sp>
      <p:sp>
        <p:nvSpPr>
          <p:cNvPr id="5323" name="Freeform 795"/>
          <p:cNvSpPr/>
          <p:nvPr/>
        </p:nvSpPr>
        <p:spPr>
          <a:xfrm>
            <a:off x="976320" y="569880"/>
            <a:ext cx="418680" cy="167760"/>
          </a:xfrm>
          <a:custGeom>
            <a:avLst/>
            <a:gdLst/>
            <a:ahLst/>
            <a:cxnLst/>
            <a:rect l="0" t="0" r="r" b="b"/>
            <a:pathLst>
              <a:path w="1163" h="466">
                <a:moveTo>
                  <a:pt x="1162" y="465"/>
                </a:moveTo>
                <a:lnTo>
                  <a:pt x="0" y="0"/>
                </a:lnTo>
                <a:lnTo>
                  <a:pt x="22" y="0"/>
                </a:lnTo>
                <a:lnTo>
                  <a:pt x="1162" y="456"/>
                </a:lnTo>
                <a:lnTo>
                  <a:pt x="1162" y="465"/>
                </a:lnTo>
                <a:close/>
              </a:path>
            </a:pathLst>
          </a:custGeom>
          <a:solidFill>
            <a:srgbClr val="73625F"/>
          </a:solidFill>
          <a:ln>
            <a:noFill/>
          </a:ln>
        </p:spPr>
      </p:sp>
      <p:sp>
        <p:nvSpPr>
          <p:cNvPr id="5324" name="Freeform 796"/>
          <p:cNvSpPr/>
          <p:nvPr/>
        </p:nvSpPr>
        <p:spPr>
          <a:xfrm>
            <a:off x="984240" y="569880"/>
            <a:ext cx="410760" cy="164520"/>
          </a:xfrm>
          <a:custGeom>
            <a:avLst/>
            <a:gdLst/>
            <a:ahLst/>
            <a:cxnLst/>
            <a:rect l="0" t="0" r="r" b="b"/>
            <a:pathLst>
              <a:path w="1141" h="457">
                <a:moveTo>
                  <a:pt x="1140" y="456"/>
                </a:moveTo>
                <a:lnTo>
                  <a:pt x="0" y="0"/>
                </a:lnTo>
                <a:lnTo>
                  <a:pt x="21" y="0"/>
                </a:lnTo>
                <a:lnTo>
                  <a:pt x="1140" y="448"/>
                </a:lnTo>
                <a:lnTo>
                  <a:pt x="1140" y="456"/>
                </a:lnTo>
                <a:close/>
              </a:path>
            </a:pathLst>
          </a:custGeom>
          <a:solidFill>
            <a:srgbClr val="72605D"/>
          </a:solidFill>
          <a:ln>
            <a:noFill/>
          </a:ln>
        </p:spPr>
      </p:sp>
      <p:sp>
        <p:nvSpPr>
          <p:cNvPr id="5325" name="Freeform 797"/>
          <p:cNvSpPr/>
          <p:nvPr/>
        </p:nvSpPr>
        <p:spPr>
          <a:xfrm>
            <a:off x="991800" y="569880"/>
            <a:ext cx="403200" cy="161640"/>
          </a:xfrm>
          <a:custGeom>
            <a:avLst/>
            <a:gdLst/>
            <a:ahLst/>
            <a:cxnLst/>
            <a:rect l="0" t="0" r="r" b="b"/>
            <a:pathLst>
              <a:path w="1120" h="449">
                <a:moveTo>
                  <a:pt x="1119" y="448"/>
                </a:moveTo>
                <a:lnTo>
                  <a:pt x="0" y="0"/>
                </a:lnTo>
                <a:lnTo>
                  <a:pt x="21" y="0"/>
                </a:lnTo>
                <a:lnTo>
                  <a:pt x="1119" y="439"/>
                </a:lnTo>
                <a:lnTo>
                  <a:pt x="1119" y="448"/>
                </a:lnTo>
                <a:close/>
              </a:path>
            </a:pathLst>
          </a:custGeom>
          <a:solidFill>
            <a:srgbClr val="715F5C"/>
          </a:solidFill>
          <a:ln>
            <a:noFill/>
          </a:ln>
        </p:spPr>
      </p:sp>
      <p:sp>
        <p:nvSpPr>
          <p:cNvPr id="5326" name="Freeform 798"/>
          <p:cNvSpPr/>
          <p:nvPr/>
        </p:nvSpPr>
        <p:spPr>
          <a:xfrm>
            <a:off x="999360" y="569880"/>
            <a:ext cx="395640" cy="158400"/>
          </a:xfrm>
          <a:custGeom>
            <a:avLst/>
            <a:gdLst/>
            <a:ahLst/>
            <a:cxnLst/>
            <a:rect l="0" t="0" r="r" b="b"/>
            <a:pathLst>
              <a:path w="1099" h="440">
                <a:moveTo>
                  <a:pt x="1098" y="439"/>
                </a:moveTo>
                <a:lnTo>
                  <a:pt x="0" y="0"/>
                </a:lnTo>
                <a:lnTo>
                  <a:pt x="21" y="0"/>
                </a:lnTo>
                <a:lnTo>
                  <a:pt x="1098" y="431"/>
                </a:lnTo>
                <a:lnTo>
                  <a:pt x="1098" y="439"/>
                </a:lnTo>
                <a:close/>
              </a:path>
            </a:pathLst>
          </a:custGeom>
          <a:solidFill>
            <a:srgbClr val="705E5B"/>
          </a:solidFill>
          <a:ln>
            <a:noFill/>
          </a:ln>
        </p:spPr>
      </p:sp>
      <p:sp>
        <p:nvSpPr>
          <p:cNvPr id="5327" name="Freeform 799"/>
          <p:cNvSpPr/>
          <p:nvPr/>
        </p:nvSpPr>
        <p:spPr>
          <a:xfrm>
            <a:off x="1006920" y="569880"/>
            <a:ext cx="388080" cy="155520"/>
          </a:xfrm>
          <a:custGeom>
            <a:avLst/>
            <a:gdLst/>
            <a:ahLst/>
            <a:cxnLst/>
            <a:rect l="0" t="0" r="r" b="b"/>
            <a:pathLst>
              <a:path w="1078" h="432">
                <a:moveTo>
                  <a:pt x="1077" y="431"/>
                </a:moveTo>
                <a:lnTo>
                  <a:pt x="0" y="0"/>
                </a:lnTo>
                <a:lnTo>
                  <a:pt x="21" y="0"/>
                </a:lnTo>
                <a:lnTo>
                  <a:pt x="1077" y="422"/>
                </a:lnTo>
                <a:lnTo>
                  <a:pt x="1077" y="431"/>
                </a:lnTo>
                <a:close/>
              </a:path>
            </a:pathLst>
          </a:custGeom>
          <a:solidFill>
            <a:srgbClr val="705D5A"/>
          </a:solidFill>
          <a:ln>
            <a:noFill/>
          </a:ln>
        </p:spPr>
      </p:sp>
      <p:sp>
        <p:nvSpPr>
          <p:cNvPr id="5328" name="Freeform 800"/>
          <p:cNvSpPr/>
          <p:nvPr/>
        </p:nvSpPr>
        <p:spPr>
          <a:xfrm>
            <a:off x="1014480" y="569880"/>
            <a:ext cx="380520" cy="152280"/>
          </a:xfrm>
          <a:custGeom>
            <a:avLst/>
            <a:gdLst/>
            <a:ahLst/>
            <a:cxnLst/>
            <a:rect l="0" t="0" r="r" b="b"/>
            <a:pathLst>
              <a:path w="1057" h="423">
                <a:moveTo>
                  <a:pt x="1056" y="422"/>
                </a:moveTo>
                <a:lnTo>
                  <a:pt x="0" y="0"/>
                </a:lnTo>
                <a:lnTo>
                  <a:pt x="21" y="0"/>
                </a:lnTo>
                <a:lnTo>
                  <a:pt x="1056" y="414"/>
                </a:lnTo>
                <a:lnTo>
                  <a:pt x="1056" y="422"/>
                </a:lnTo>
                <a:close/>
              </a:path>
            </a:pathLst>
          </a:custGeom>
          <a:solidFill>
            <a:srgbClr val="6F5B58"/>
          </a:solidFill>
          <a:ln>
            <a:noFill/>
          </a:ln>
        </p:spPr>
      </p:sp>
      <p:sp>
        <p:nvSpPr>
          <p:cNvPr id="5329" name="Freeform 801"/>
          <p:cNvSpPr/>
          <p:nvPr/>
        </p:nvSpPr>
        <p:spPr>
          <a:xfrm>
            <a:off x="1022040" y="569880"/>
            <a:ext cx="372960" cy="149400"/>
          </a:xfrm>
          <a:custGeom>
            <a:avLst/>
            <a:gdLst/>
            <a:ahLst/>
            <a:cxnLst/>
            <a:rect l="0" t="0" r="r" b="b"/>
            <a:pathLst>
              <a:path w="1036" h="415">
                <a:moveTo>
                  <a:pt x="1035" y="414"/>
                </a:moveTo>
                <a:lnTo>
                  <a:pt x="0" y="0"/>
                </a:lnTo>
                <a:lnTo>
                  <a:pt x="21" y="0"/>
                </a:lnTo>
                <a:lnTo>
                  <a:pt x="1035" y="406"/>
                </a:lnTo>
                <a:lnTo>
                  <a:pt x="1035" y="414"/>
                </a:lnTo>
                <a:close/>
              </a:path>
            </a:pathLst>
          </a:custGeom>
          <a:solidFill>
            <a:srgbClr val="6E5A57"/>
          </a:solidFill>
          <a:ln>
            <a:noFill/>
          </a:ln>
        </p:spPr>
      </p:sp>
      <p:sp>
        <p:nvSpPr>
          <p:cNvPr id="5330" name="Freeform 802"/>
          <p:cNvSpPr/>
          <p:nvPr/>
        </p:nvSpPr>
        <p:spPr>
          <a:xfrm>
            <a:off x="1029600" y="569880"/>
            <a:ext cx="365400" cy="146520"/>
          </a:xfrm>
          <a:custGeom>
            <a:avLst/>
            <a:gdLst/>
            <a:ahLst/>
            <a:cxnLst/>
            <a:rect l="0" t="0" r="r" b="b"/>
            <a:pathLst>
              <a:path w="1015" h="407">
                <a:moveTo>
                  <a:pt x="1014" y="406"/>
                </a:moveTo>
                <a:lnTo>
                  <a:pt x="0" y="0"/>
                </a:lnTo>
                <a:lnTo>
                  <a:pt x="21" y="0"/>
                </a:lnTo>
                <a:lnTo>
                  <a:pt x="1014" y="397"/>
                </a:lnTo>
                <a:lnTo>
                  <a:pt x="1014" y="406"/>
                </a:lnTo>
                <a:close/>
              </a:path>
            </a:pathLst>
          </a:custGeom>
          <a:solidFill>
            <a:srgbClr val="6D5956"/>
          </a:solidFill>
          <a:ln>
            <a:noFill/>
          </a:ln>
        </p:spPr>
      </p:sp>
      <p:sp>
        <p:nvSpPr>
          <p:cNvPr id="5331" name="Freeform 803"/>
          <p:cNvSpPr/>
          <p:nvPr/>
        </p:nvSpPr>
        <p:spPr>
          <a:xfrm>
            <a:off x="1037160" y="569880"/>
            <a:ext cx="357840" cy="143280"/>
          </a:xfrm>
          <a:custGeom>
            <a:avLst/>
            <a:gdLst/>
            <a:ahLst/>
            <a:cxnLst/>
            <a:rect l="0" t="0" r="r" b="b"/>
            <a:pathLst>
              <a:path w="994" h="398">
                <a:moveTo>
                  <a:pt x="993" y="397"/>
                </a:moveTo>
                <a:lnTo>
                  <a:pt x="0" y="0"/>
                </a:lnTo>
                <a:lnTo>
                  <a:pt x="21" y="0"/>
                </a:lnTo>
                <a:lnTo>
                  <a:pt x="993" y="389"/>
                </a:lnTo>
                <a:lnTo>
                  <a:pt x="993" y="397"/>
                </a:lnTo>
                <a:close/>
              </a:path>
            </a:pathLst>
          </a:custGeom>
          <a:solidFill>
            <a:srgbClr val="6C5855"/>
          </a:solidFill>
          <a:ln>
            <a:noFill/>
          </a:ln>
        </p:spPr>
      </p:sp>
      <p:sp>
        <p:nvSpPr>
          <p:cNvPr id="5332" name="Freeform 804"/>
          <p:cNvSpPr/>
          <p:nvPr/>
        </p:nvSpPr>
        <p:spPr>
          <a:xfrm>
            <a:off x="1044720" y="569880"/>
            <a:ext cx="350280" cy="140400"/>
          </a:xfrm>
          <a:custGeom>
            <a:avLst/>
            <a:gdLst/>
            <a:ahLst/>
            <a:cxnLst/>
            <a:rect l="0" t="0" r="r" b="b"/>
            <a:pathLst>
              <a:path w="973" h="390">
                <a:moveTo>
                  <a:pt x="972" y="389"/>
                </a:moveTo>
                <a:lnTo>
                  <a:pt x="0" y="0"/>
                </a:lnTo>
                <a:lnTo>
                  <a:pt x="21" y="0"/>
                </a:lnTo>
                <a:lnTo>
                  <a:pt x="972" y="380"/>
                </a:lnTo>
                <a:lnTo>
                  <a:pt x="972" y="389"/>
                </a:lnTo>
                <a:close/>
              </a:path>
            </a:pathLst>
          </a:custGeom>
          <a:solidFill>
            <a:srgbClr val="6B5753"/>
          </a:solidFill>
          <a:ln>
            <a:noFill/>
          </a:ln>
        </p:spPr>
      </p:sp>
      <p:sp>
        <p:nvSpPr>
          <p:cNvPr id="5333" name="Freeform 805"/>
          <p:cNvSpPr/>
          <p:nvPr/>
        </p:nvSpPr>
        <p:spPr>
          <a:xfrm>
            <a:off x="1052280" y="569880"/>
            <a:ext cx="342720" cy="137160"/>
          </a:xfrm>
          <a:custGeom>
            <a:avLst/>
            <a:gdLst/>
            <a:ahLst/>
            <a:cxnLst/>
            <a:rect l="0" t="0" r="r" b="b"/>
            <a:pathLst>
              <a:path w="952" h="381">
                <a:moveTo>
                  <a:pt x="951" y="380"/>
                </a:moveTo>
                <a:lnTo>
                  <a:pt x="0" y="0"/>
                </a:lnTo>
                <a:lnTo>
                  <a:pt x="22" y="0"/>
                </a:lnTo>
                <a:lnTo>
                  <a:pt x="951" y="372"/>
                </a:lnTo>
                <a:lnTo>
                  <a:pt x="951" y="380"/>
                </a:lnTo>
                <a:close/>
              </a:path>
            </a:pathLst>
          </a:custGeom>
          <a:solidFill>
            <a:srgbClr val="6A5652"/>
          </a:solidFill>
          <a:ln>
            <a:noFill/>
          </a:ln>
        </p:spPr>
      </p:sp>
      <p:sp>
        <p:nvSpPr>
          <p:cNvPr id="5334" name="Freeform 806"/>
          <p:cNvSpPr/>
          <p:nvPr/>
        </p:nvSpPr>
        <p:spPr>
          <a:xfrm>
            <a:off x="1060200" y="569880"/>
            <a:ext cx="334800" cy="134280"/>
          </a:xfrm>
          <a:custGeom>
            <a:avLst/>
            <a:gdLst/>
            <a:ahLst/>
            <a:cxnLst/>
            <a:rect l="0" t="0" r="r" b="b"/>
            <a:pathLst>
              <a:path w="930" h="373">
                <a:moveTo>
                  <a:pt x="929" y="372"/>
                </a:moveTo>
                <a:lnTo>
                  <a:pt x="0" y="0"/>
                </a:lnTo>
                <a:lnTo>
                  <a:pt x="21" y="0"/>
                </a:lnTo>
                <a:lnTo>
                  <a:pt x="929" y="363"/>
                </a:lnTo>
                <a:lnTo>
                  <a:pt x="929" y="372"/>
                </a:lnTo>
                <a:close/>
              </a:path>
            </a:pathLst>
          </a:custGeom>
          <a:solidFill>
            <a:srgbClr val="695451"/>
          </a:solidFill>
          <a:ln>
            <a:noFill/>
          </a:ln>
        </p:spPr>
      </p:sp>
      <p:sp>
        <p:nvSpPr>
          <p:cNvPr id="5335" name="Freeform 807"/>
          <p:cNvSpPr/>
          <p:nvPr/>
        </p:nvSpPr>
        <p:spPr>
          <a:xfrm>
            <a:off x="1067760" y="569880"/>
            <a:ext cx="327240" cy="131040"/>
          </a:xfrm>
          <a:custGeom>
            <a:avLst/>
            <a:gdLst/>
            <a:ahLst/>
            <a:cxnLst/>
            <a:rect l="0" t="0" r="r" b="b"/>
            <a:pathLst>
              <a:path w="909" h="364">
                <a:moveTo>
                  <a:pt x="908" y="363"/>
                </a:moveTo>
                <a:lnTo>
                  <a:pt x="0" y="0"/>
                </a:lnTo>
                <a:lnTo>
                  <a:pt x="21" y="0"/>
                </a:lnTo>
                <a:lnTo>
                  <a:pt x="908" y="355"/>
                </a:lnTo>
                <a:lnTo>
                  <a:pt x="908" y="363"/>
                </a:lnTo>
                <a:close/>
              </a:path>
            </a:pathLst>
          </a:custGeom>
          <a:solidFill>
            <a:srgbClr val="695350"/>
          </a:solidFill>
          <a:ln>
            <a:noFill/>
          </a:ln>
        </p:spPr>
      </p:sp>
      <p:sp>
        <p:nvSpPr>
          <p:cNvPr id="5336" name="Freeform 808"/>
          <p:cNvSpPr/>
          <p:nvPr/>
        </p:nvSpPr>
        <p:spPr>
          <a:xfrm>
            <a:off x="1075320" y="569880"/>
            <a:ext cx="319680" cy="128160"/>
          </a:xfrm>
          <a:custGeom>
            <a:avLst/>
            <a:gdLst/>
            <a:ahLst/>
            <a:cxnLst/>
            <a:rect l="0" t="0" r="r" b="b"/>
            <a:pathLst>
              <a:path w="888" h="356">
                <a:moveTo>
                  <a:pt x="887" y="355"/>
                </a:moveTo>
                <a:lnTo>
                  <a:pt x="0" y="0"/>
                </a:lnTo>
                <a:lnTo>
                  <a:pt x="21" y="0"/>
                </a:lnTo>
                <a:lnTo>
                  <a:pt x="887" y="347"/>
                </a:lnTo>
                <a:lnTo>
                  <a:pt x="887" y="355"/>
                </a:lnTo>
                <a:close/>
              </a:path>
            </a:pathLst>
          </a:custGeom>
          <a:solidFill>
            <a:srgbClr val="68524E"/>
          </a:solidFill>
          <a:ln>
            <a:noFill/>
          </a:ln>
        </p:spPr>
      </p:sp>
      <p:sp>
        <p:nvSpPr>
          <p:cNvPr id="5337" name="Freeform 809"/>
          <p:cNvSpPr/>
          <p:nvPr/>
        </p:nvSpPr>
        <p:spPr>
          <a:xfrm>
            <a:off x="1082880" y="569880"/>
            <a:ext cx="312120" cy="125280"/>
          </a:xfrm>
          <a:custGeom>
            <a:avLst/>
            <a:gdLst/>
            <a:ahLst/>
            <a:cxnLst/>
            <a:rect l="0" t="0" r="r" b="b"/>
            <a:pathLst>
              <a:path w="867" h="348">
                <a:moveTo>
                  <a:pt x="866" y="347"/>
                </a:moveTo>
                <a:lnTo>
                  <a:pt x="0" y="0"/>
                </a:lnTo>
                <a:lnTo>
                  <a:pt x="22" y="0"/>
                </a:lnTo>
                <a:lnTo>
                  <a:pt x="866" y="338"/>
                </a:lnTo>
                <a:lnTo>
                  <a:pt x="866" y="347"/>
                </a:lnTo>
                <a:close/>
              </a:path>
            </a:pathLst>
          </a:custGeom>
          <a:solidFill>
            <a:srgbClr val="67514D"/>
          </a:solidFill>
          <a:ln>
            <a:noFill/>
          </a:ln>
        </p:spPr>
      </p:sp>
      <p:sp>
        <p:nvSpPr>
          <p:cNvPr id="5338" name="Freeform 810"/>
          <p:cNvSpPr/>
          <p:nvPr/>
        </p:nvSpPr>
        <p:spPr>
          <a:xfrm>
            <a:off x="1090440" y="569880"/>
            <a:ext cx="304560" cy="122040"/>
          </a:xfrm>
          <a:custGeom>
            <a:avLst/>
            <a:gdLst/>
            <a:ahLst/>
            <a:cxnLst/>
            <a:rect l="0" t="0" r="r" b="b"/>
            <a:pathLst>
              <a:path w="846" h="339">
                <a:moveTo>
                  <a:pt x="845" y="338"/>
                </a:moveTo>
                <a:lnTo>
                  <a:pt x="0" y="0"/>
                </a:lnTo>
                <a:lnTo>
                  <a:pt x="21" y="0"/>
                </a:lnTo>
                <a:lnTo>
                  <a:pt x="845" y="330"/>
                </a:lnTo>
                <a:lnTo>
                  <a:pt x="845" y="338"/>
                </a:lnTo>
                <a:close/>
              </a:path>
            </a:pathLst>
          </a:custGeom>
          <a:solidFill>
            <a:srgbClr val="66504C"/>
          </a:solidFill>
          <a:ln>
            <a:noFill/>
          </a:ln>
        </p:spPr>
      </p:sp>
      <p:sp>
        <p:nvSpPr>
          <p:cNvPr id="5339" name="Freeform 811"/>
          <p:cNvSpPr/>
          <p:nvPr/>
        </p:nvSpPr>
        <p:spPr>
          <a:xfrm>
            <a:off x="1098000" y="569880"/>
            <a:ext cx="297000" cy="119160"/>
          </a:xfrm>
          <a:custGeom>
            <a:avLst/>
            <a:gdLst/>
            <a:ahLst/>
            <a:cxnLst/>
            <a:rect l="0" t="0" r="r" b="b"/>
            <a:pathLst>
              <a:path w="825" h="331">
                <a:moveTo>
                  <a:pt x="824" y="330"/>
                </a:moveTo>
                <a:lnTo>
                  <a:pt x="0" y="0"/>
                </a:lnTo>
                <a:lnTo>
                  <a:pt x="21" y="0"/>
                </a:lnTo>
                <a:lnTo>
                  <a:pt x="824" y="321"/>
                </a:lnTo>
                <a:lnTo>
                  <a:pt x="824" y="330"/>
                </a:lnTo>
                <a:close/>
              </a:path>
            </a:pathLst>
          </a:custGeom>
          <a:solidFill>
            <a:srgbClr val="664F4B"/>
          </a:solidFill>
          <a:ln>
            <a:noFill/>
          </a:ln>
        </p:spPr>
      </p:sp>
      <p:sp>
        <p:nvSpPr>
          <p:cNvPr id="5340" name="Freeform 812"/>
          <p:cNvSpPr/>
          <p:nvPr/>
        </p:nvSpPr>
        <p:spPr>
          <a:xfrm>
            <a:off x="1105560" y="569880"/>
            <a:ext cx="289440" cy="115920"/>
          </a:xfrm>
          <a:custGeom>
            <a:avLst/>
            <a:gdLst/>
            <a:ahLst/>
            <a:cxnLst/>
            <a:rect l="0" t="0" r="r" b="b"/>
            <a:pathLst>
              <a:path w="804" h="322">
                <a:moveTo>
                  <a:pt x="803" y="321"/>
                </a:moveTo>
                <a:lnTo>
                  <a:pt x="0" y="0"/>
                </a:lnTo>
                <a:lnTo>
                  <a:pt x="21" y="0"/>
                </a:lnTo>
                <a:lnTo>
                  <a:pt x="803" y="313"/>
                </a:lnTo>
                <a:lnTo>
                  <a:pt x="803" y="321"/>
                </a:lnTo>
                <a:close/>
              </a:path>
            </a:pathLst>
          </a:custGeom>
          <a:solidFill>
            <a:srgbClr val="654D49"/>
          </a:solidFill>
          <a:ln>
            <a:noFill/>
          </a:ln>
        </p:spPr>
      </p:sp>
      <p:sp>
        <p:nvSpPr>
          <p:cNvPr id="5341" name="Freeform 813"/>
          <p:cNvSpPr/>
          <p:nvPr/>
        </p:nvSpPr>
        <p:spPr>
          <a:xfrm>
            <a:off x="1113120" y="569880"/>
            <a:ext cx="281880" cy="113040"/>
          </a:xfrm>
          <a:custGeom>
            <a:avLst/>
            <a:gdLst/>
            <a:ahLst/>
            <a:cxnLst/>
            <a:rect l="0" t="0" r="r" b="b"/>
            <a:pathLst>
              <a:path w="783" h="314">
                <a:moveTo>
                  <a:pt x="782" y="313"/>
                </a:moveTo>
                <a:lnTo>
                  <a:pt x="0" y="0"/>
                </a:lnTo>
                <a:lnTo>
                  <a:pt x="21" y="0"/>
                </a:lnTo>
                <a:lnTo>
                  <a:pt x="782" y="304"/>
                </a:lnTo>
                <a:lnTo>
                  <a:pt x="782" y="313"/>
                </a:lnTo>
                <a:close/>
              </a:path>
            </a:pathLst>
          </a:custGeom>
          <a:solidFill>
            <a:srgbClr val="644C48"/>
          </a:solidFill>
          <a:ln>
            <a:noFill/>
          </a:ln>
        </p:spPr>
      </p:sp>
      <p:sp>
        <p:nvSpPr>
          <p:cNvPr id="5342" name="Freeform 814"/>
          <p:cNvSpPr/>
          <p:nvPr/>
        </p:nvSpPr>
        <p:spPr>
          <a:xfrm>
            <a:off x="1120680" y="569880"/>
            <a:ext cx="274320" cy="109800"/>
          </a:xfrm>
          <a:custGeom>
            <a:avLst/>
            <a:gdLst/>
            <a:ahLst/>
            <a:cxnLst/>
            <a:rect l="0" t="0" r="r" b="b"/>
            <a:pathLst>
              <a:path w="762" h="305">
                <a:moveTo>
                  <a:pt x="761" y="304"/>
                </a:moveTo>
                <a:lnTo>
                  <a:pt x="0" y="0"/>
                </a:lnTo>
                <a:lnTo>
                  <a:pt x="21" y="0"/>
                </a:lnTo>
                <a:lnTo>
                  <a:pt x="761" y="296"/>
                </a:lnTo>
                <a:lnTo>
                  <a:pt x="761" y="304"/>
                </a:lnTo>
                <a:close/>
              </a:path>
            </a:pathLst>
          </a:custGeom>
          <a:solidFill>
            <a:srgbClr val="634B47"/>
          </a:solidFill>
          <a:ln>
            <a:noFill/>
          </a:ln>
        </p:spPr>
      </p:sp>
      <p:sp>
        <p:nvSpPr>
          <p:cNvPr id="5343" name="Freeform 815"/>
          <p:cNvSpPr/>
          <p:nvPr/>
        </p:nvSpPr>
        <p:spPr>
          <a:xfrm>
            <a:off x="1128240" y="569880"/>
            <a:ext cx="266760" cy="106920"/>
          </a:xfrm>
          <a:custGeom>
            <a:avLst/>
            <a:gdLst/>
            <a:ahLst/>
            <a:cxnLst/>
            <a:rect l="0" t="0" r="r" b="b"/>
            <a:pathLst>
              <a:path w="741" h="297">
                <a:moveTo>
                  <a:pt x="740" y="296"/>
                </a:moveTo>
                <a:lnTo>
                  <a:pt x="0" y="0"/>
                </a:lnTo>
                <a:lnTo>
                  <a:pt x="22" y="0"/>
                </a:lnTo>
                <a:lnTo>
                  <a:pt x="740" y="287"/>
                </a:lnTo>
                <a:lnTo>
                  <a:pt x="740" y="296"/>
                </a:lnTo>
                <a:close/>
              </a:path>
            </a:pathLst>
          </a:custGeom>
          <a:solidFill>
            <a:srgbClr val="624A46"/>
          </a:solidFill>
          <a:ln>
            <a:noFill/>
          </a:ln>
        </p:spPr>
      </p:sp>
      <p:sp>
        <p:nvSpPr>
          <p:cNvPr id="5344" name="Freeform 816"/>
          <p:cNvSpPr/>
          <p:nvPr/>
        </p:nvSpPr>
        <p:spPr>
          <a:xfrm>
            <a:off x="1136160" y="569880"/>
            <a:ext cx="258840" cy="103680"/>
          </a:xfrm>
          <a:custGeom>
            <a:avLst/>
            <a:gdLst/>
            <a:ahLst/>
            <a:cxnLst/>
            <a:rect l="0" t="0" r="r" b="b"/>
            <a:pathLst>
              <a:path w="719" h="288">
                <a:moveTo>
                  <a:pt x="718" y="287"/>
                </a:moveTo>
                <a:lnTo>
                  <a:pt x="0" y="0"/>
                </a:lnTo>
                <a:lnTo>
                  <a:pt x="21" y="0"/>
                </a:lnTo>
                <a:lnTo>
                  <a:pt x="718" y="279"/>
                </a:lnTo>
                <a:lnTo>
                  <a:pt x="718" y="287"/>
                </a:lnTo>
                <a:close/>
              </a:path>
            </a:pathLst>
          </a:custGeom>
          <a:solidFill>
            <a:srgbClr val="614945"/>
          </a:solidFill>
          <a:ln>
            <a:noFill/>
          </a:ln>
        </p:spPr>
      </p:sp>
      <p:sp>
        <p:nvSpPr>
          <p:cNvPr id="5345" name="Freeform 817"/>
          <p:cNvSpPr/>
          <p:nvPr/>
        </p:nvSpPr>
        <p:spPr>
          <a:xfrm>
            <a:off x="1143720" y="569880"/>
            <a:ext cx="251280" cy="100800"/>
          </a:xfrm>
          <a:custGeom>
            <a:avLst/>
            <a:gdLst/>
            <a:ahLst/>
            <a:cxnLst/>
            <a:rect l="0" t="0" r="r" b="b"/>
            <a:pathLst>
              <a:path w="698" h="280">
                <a:moveTo>
                  <a:pt x="697" y="279"/>
                </a:moveTo>
                <a:lnTo>
                  <a:pt x="0" y="0"/>
                </a:lnTo>
                <a:lnTo>
                  <a:pt x="21" y="0"/>
                </a:lnTo>
                <a:lnTo>
                  <a:pt x="697" y="271"/>
                </a:lnTo>
                <a:lnTo>
                  <a:pt x="697" y="279"/>
                </a:lnTo>
                <a:close/>
              </a:path>
            </a:pathLst>
          </a:custGeom>
          <a:solidFill>
            <a:srgbClr val="614844"/>
          </a:solidFill>
          <a:ln>
            <a:noFill/>
          </a:ln>
        </p:spPr>
      </p:sp>
      <p:sp>
        <p:nvSpPr>
          <p:cNvPr id="5346" name="Freeform 818"/>
          <p:cNvSpPr/>
          <p:nvPr/>
        </p:nvSpPr>
        <p:spPr>
          <a:xfrm>
            <a:off x="1151280" y="569880"/>
            <a:ext cx="243720" cy="97920"/>
          </a:xfrm>
          <a:custGeom>
            <a:avLst/>
            <a:gdLst/>
            <a:ahLst/>
            <a:cxnLst/>
            <a:rect l="0" t="0" r="r" b="b"/>
            <a:pathLst>
              <a:path w="677" h="272">
                <a:moveTo>
                  <a:pt x="676" y="271"/>
                </a:moveTo>
                <a:lnTo>
                  <a:pt x="0" y="0"/>
                </a:lnTo>
                <a:lnTo>
                  <a:pt x="21" y="0"/>
                </a:lnTo>
                <a:lnTo>
                  <a:pt x="676" y="262"/>
                </a:lnTo>
                <a:lnTo>
                  <a:pt x="676" y="271"/>
                </a:lnTo>
                <a:close/>
              </a:path>
            </a:pathLst>
          </a:custGeom>
          <a:solidFill>
            <a:srgbClr val="604742"/>
          </a:solidFill>
          <a:ln>
            <a:noFill/>
          </a:ln>
        </p:spPr>
      </p:sp>
      <p:sp>
        <p:nvSpPr>
          <p:cNvPr id="5347" name="Freeform 819"/>
          <p:cNvSpPr/>
          <p:nvPr/>
        </p:nvSpPr>
        <p:spPr>
          <a:xfrm>
            <a:off x="1158840" y="569880"/>
            <a:ext cx="236160" cy="94680"/>
          </a:xfrm>
          <a:custGeom>
            <a:avLst/>
            <a:gdLst/>
            <a:ahLst/>
            <a:cxnLst/>
            <a:rect l="0" t="0" r="r" b="b"/>
            <a:pathLst>
              <a:path w="656" h="263">
                <a:moveTo>
                  <a:pt x="655" y="262"/>
                </a:moveTo>
                <a:lnTo>
                  <a:pt x="0" y="0"/>
                </a:lnTo>
                <a:lnTo>
                  <a:pt x="21" y="0"/>
                </a:lnTo>
                <a:lnTo>
                  <a:pt x="655" y="254"/>
                </a:lnTo>
                <a:lnTo>
                  <a:pt x="655" y="262"/>
                </a:lnTo>
                <a:close/>
              </a:path>
            </a:pathLst>
          </a:custGeom>
          <a:solidFill>
            <a:srgbClr val="604641"/>
          </a:solidFill>
          <a:ln>
            <a:noFill/>
          </a:ln>
        </p:spPr>
      </p:sp>
      <p:sp>
        <p:nvSpPr>
          <p:cNvPr id="5348" name="Freeform 820"/>
          <p:cNvSpPr/>
          <p:nvPr/>
        </p:nvSpPr>
        <p:spPr>
          <a:xfrm>
            <a:off x="1166400" y="569880"/>
            <a:ext cx="228600" cy="91800"/>
          </a:xfrm>
          <a:custGeom>
            <a:avLst/>
            <a:gdLst/>
            <a:ahLst/>
            <a:cxnLst/>
            <a:rect l="0" t="0" r="r" b="b"/>
            <a:pathLst>
              <a:path w="635" h="255">
                <a:moveTo>
                  <a:pt x="634" y="254"/>
                </a:moveTo>
                <a:lnTo>
                  <a:pt x="0" y="0"/>
                </a:lnTo>
                <a:lnTo>
                  <a:pt x="21" y="0"/>
                </a:lnTo>
                <a:lnTo>
                  <a:pt x="634" y="245"/>
                </a:lnTo>
                <a:lnTo>
                  <a:pt x="634" y="254"/>
                </a:lnTo>
                <a:close/>
              </a:path>
            </a:pathLst>
          </a:custGeom>
          <a:solidFill>
            <a:srgbClr val="5F4540"/>
          </a:solidFill>
          <a:ln>
            <a:noFill/>
          </a:ln>
        </p:spPr>
      </p:sp>
      <p:sp>
        <p:nvSpPr>
          <p:cNvPr id="5349" name="Freeform 821"/>
          <p:cNvSpPr/>
          <p:nvPr/>
        </p:nvSpPr>
        <p:spPr>
          <a:xfrm>
            <a:off x="1173960" y="569880"/>
            <a:ext cx="221040" cy="88560"/>
          </a:xfrm>
          <a:custGeom>
            <a:avLst/>
            <a:gdLst/>
            <a:ahLst/>
            <a:cxnLst/>
            <a:rect l="0" t="0" r="r" b="b"/>
            <a:pathLst>
              <a:path w="614" h="246">
                <a:moveTo>
                  <a:pt x="613" y="245"/>
                </a:moveTo>
                <a:lnTo>
                  <a:pt x="0" y="0"/>
                </a:lnTo>
                <a:lnTo>
                  <a:pt x="21" y="0"/>
                </a:lnTo>
                <a:lnTo>
                  <a:pt x="613" y="237"/>
                </a:lnTo>
                <a:lnTo>
                  <a:pt x="613" y="245"/>
                </a:lnTo>
                <a:close/>
              </a:path>
            </a:pathLst>
          </a:custGeom>
          <a:solidFill>
            <a:srgbClr val="5E443F"/>
          </a:solidFill>
          <a:ln>
            <a:noFill/>
          </a:ln>
        </p:spPr>
      </p:sp>
      <p:sp>
        <p:nvSpPr>
          <p:cNvPr id="5350" name="Freeform 822"/>
          <p:cNvSpPr/>
          <p:nvPr/>
        </p:nvSpPr>
        <p:spPr>
          <a:xfrm>
            <a:off x="1181520" y="569880"/>
            <a:ext cx="213480" cy="85680"/>
          </a:xfrm>
          <a:custGeom>
            <a:avLst/>
            <a:gdLst/>
            <a:ahLst/>
            <a:cxnLst/>
            <a:rect l="0" t="0" r="r" b="b"/>
            <a:pathLst>
              <a:path w="593" h="238">
                <a:moveTo>
                  <a:pt x="592" y="237"/>
                </a:moveTo>
                <a:lnTo>
                  <a:pt x="0" y="0"/>
                </a:lnTo>
                <a:lnTo>
                  <a:pt x="21" y="0"/>
                </a:lnTo>
                <a:lnTo>
                  <a:pt x="592" y="228"/>
                </a:lnTo>
                <a:lnTo>
                  <a:pt x="592" y="237"/>
                </a:lnTo>
                <a:close/>
              </a:path>
            </a:pathLst>
          </a:custGeom>
          <a:solidFill>
            <a:srgbClr val="5D423D"/>
          </a:solidFill>
          <a:ln>
            <a:noFill/>
          </a:ln>
        </p:spPr>
      </p:sp>
      <p:sp>
        <p:nvSpPr>
          <p:cNvPr id="5351" name="Freeform 823"/>
          <p:cNvSpPr/>
          <p:nvPr/>
        </p:nvSpPr>
        <p:spPr>
          <a:xfrm>
            <a:off x="1189080" y="569880"/>
            <a:ext cx="205920" cy="82440"/>
          </a:xfrm>
          <a:custGeom>
            <a:avLst/>
            <a:gdLst/>
            <a:ahLst/>
            <a:cxnLst/>
            <a:rect l="0" t="0" r="r" b="b"/>
            <a:pathLst>
              <a:path w="572" h="229">
                <a:moveTo>
                  <a:pt x="571" y="228"/>
                </a:moveTo>
                <a:lnTo>
                  <a:pt x="0" y="0"/>
                </a:lnTo>
                <a:lnTo>
                  <a:pt x="21" y="0"/>
                </a:lnTo>
                <a:lnTo>
                  <a:pt x="571" y="220"/>
                </a:lnTo>
                <a:lnTo>
                  <a:pt x="571" y="228"/>
                </a:lnTo>
                <a:close/>
              </a:path>
            </a:pathLst>
          </a:custGeom>
          <a:solidFill>
            <a:srgbClr val="5D413C"/>
          </a:solidFill>
          <a:ln>
            <a:noFill/>
          </a:ln>
        </p:spPr>
      </p:sp>
      <p:sp>
        <p:nvSpPr>
          <p:cNvPr id="5352" name="Freeform 824"/>
          <p:cNvSpPr/>
          <p:nvPr/>
        </p:nvSpPr>
        <p:spPr>
          <a:xfrm>
            <a:off x="1196640" y="569880"/>
            <a:ext cx="198360" cy="79560"/>
          </a:xfrm>
          <a:custGeom>
            <a:avLst/>
            <a:gdLst/>
            <a:ahLst/>
            <a:cxnLst/>
            <a:rect l="0" t="0" r="r" b="b"/>
            <a:pathLst>
              <a:path w="551" h="221">
                <a:moveTo>
                  <a:pt x="550" y="220"/>
                </a:moveTo>
                <a:lnTo>
                  <a:pt x="0" y="0"/>
                </a:lnTo>
                <a:lnTo>
                  <a:pt x="21" y="0"/>
                </a:lnTo>
                <a:lnTo>
                  <a:pt x="550" y="212"/>
                </a:lnTo>
                <a:lnTo>
                  <a:pt x="550" y="220"/>
                </a:lnTo>
                <a:close/>
              </a:path>
            </a:pathLst>
          </a:custGeom>
          <a:solidFill>
            <a:srgbClr val="5C403B"/>
          </a:solidFill>
          <a:ln>
            <a:noFill/>
          </a:ln>
        </p:spPr>
      </p:sp>
      <p:sp>
        <p:nvSpPr>
          <p:cNvPr id="5353" name="Freeform 825"/>
          <p:cNvSpPr/>
          <p:nvPr/>
        </p:nvSpPr>
        <p:spPr>
          <a:xfrm>
            <a:off x="1204200" y="569880"/>
            <a:ext cx="190800" cy="76680"/>
          </a:xfrm>
          <a:custGeom>
            <a:avLst/>
            <a:gdLst/>
            <a:ahLst/>
            <a:cxnLst/>
            <a:rect l="0" t="0" r="r" b="b"/>
            <a:pathLst>
              <a:path w="530" h="213">
                <a:moveTo>
                  <a:pt x="529" y="212"/>
                </a:moveTo>
                <a:lnTo>
                  <a:pt x="0" y="0"/>
                </a:lnTo>
                <a:lnTo>
                  <a:pt x="22" y="0"/>
                </a:lnTo>
                <a:lnTo>
                  <a:pt x="529" y="203"/>
                </a:lnTo>
                <a:lnTo>
                  <a:pt x="529" y="212"/>
                </a:lnTo>
                <a:close/>
              </a:path>
            </a:pathLst>
          </a:custGeom>
          <a:solidFill>
            <a:srgbClr val="5B3F3A"/>
          </a:solidFill>
          <a:ln>
            <a:noFill/>
          </a:ln>
        </p:spPr>
      </p:sp>
      <p:sp>
        <p:nvSpPr>
          <p:cNvPr id="5354" name="Freeform 826"/>
          <p:cNvSpPr/>
          <p:nvPr/>
        </p:nvSpPr>
        <p:spPr>
          <a:xfrm>
            <a:off x="1212120" y="569880"/>
            <a:ext cx="182880" cy="73440"/>
          </a:xfrm>
          <a:custGeom>
            <a:avLst/>
            <a:gdLst/>
            <a:ahLst/>
            <a:cxnLst/>
            <a:rect l="0" t="0" r="r" b="b"/>
            <a:pathLst>
              <a:path w="508" h="204">
                <a:moveTo>
                  <a:pt x="507" y="203"/>
                </a:moveTo>
                <a:lnTo>
                  <a:pt x="0" y="0"/>
                </a:lnTo>
                <a:lnTo>
                  <a:pt x="21" y="0"/>
                </a:lnTo>
                <a:lnTo>
                  <a:pt x="507" y="195"/>
                </a:lnTo>
                <a:lnTo>
                  <a:pt x="507" y="203"/>
                </a:lnTo>
                <a:close/>
              </a:path>
            </a:pathLst>
          </a:custGeom>
          <a:solidFill>
            <a:srgbClr val="5A3E39"/>
          </a:solidFill>
          <a:ln>
            <a:noFill/>
          </a:ln>
        </p:spPr>
      </p:sp>
      <p:sp>
        <p:nvSpPr>
          <p:cNvPr id="5355" name="Freeform 827"/>
          <p:cNvSpPr/>
          <p:nvPr/>
        </p:nvSpPr>
        <p:spPr>
          <a:xfrm>
            <a:off x="1219680" y="569880"/>
            <a:ext cx="175320" cy="70560"/>
          </a:xfrm>
          <a:custGeom>
            <a:avLst/>
            <a:gdLst/>
            <a:ahLst/>
            <a:cxnLst/>
            <a:rect l="0" t="0" r="r" b="b"/>
            <a:pathLst>
              <a:path w="487" h="196">
                <a:moveTo>
                  <a:pt x="486" y="195"/>
                </a:moveTo>
                <a:lnTo>
                  <a:pt x="0" y="0"/>
                </a:lnTo>
                <a:lnTo>
                  <a:pt x="21" y="0"/>
                </a:lnTo>
                <a:lnTo>
                  <a:pt x="486" y="186"/>
                </a:lnTo>
                <a:lnTo>
                  <a:pt x="486" y="195"/>
                </a:lnTo>
                <a:close/>
              </a:path>
            </a:pathLst>
          </a:custGeom>
          <a:solidFill>
            <a:srgbClr val="5A3D38"/>
          </a:solidFill>
          <a:ln>
            <a:noFill/>
          </a:ln>
        </p:spPr>
      </p:sp>
      <p:sp>
        <p:nvSpPr>
          <p:cNvPr id="5356" name="Freeform 828"/>
          <p:cNvSpPr/>
          <p:nvPr/>
        </p:nvSpPr>
        <p:spPr>
          <a:xfrm>
            <a:off x="1227240" y="569880"/>
            <a:ext cx="167760" cy="67320"/>
          </a:xfrm>
          <a:custGeom>
            <a:avLst/>
            <a:gdLst/>
            <a:ahLst/>
            <a:cxnLst/>
            <a:rect l="0" t="0" r="r" b="b"/>
            <a:pathLst>
              <a:path w="466" h="187">
                <a:moveTo>
                  <a:pt x="465" y="186"/>
                </a:moveTo>
                <a:lnTo>
                  <a:pt x="0" y="0"/>
                </a:lnTo>
                <a:lnTo>
                  <a:pt x="21" y="0"/>
                </a:lnTo>
                <a:lnTo>
                  <a:pt x="465" y="178"/>
                </a:lnTo>
                <a:lnTo>
                  <a:pt x="465" y="186"/>
                </a:lnTo>
                <a:close/>
              </a:path>
            </a:pathLst>
          </a:custGeom>
          <a:solidFill>
            <a:srgbClr val="593C37"/>
          </a:solidFill>
          <a:ln>
            <a:noFill/>
          </a:ln>
        </p:spPr>
      </p:sp>
      <p:sp>
        <p:nvSpPr>
          <p:cNvPr id="5357" name="Freeform 829"/>
          <p:cNvSpPr/>
          <p:nvPr/>
        </p:nvSpPr>
        <p:spPr>
          <a:xfrm>
            <a:off x="1234800" y="569880"/>
            <a:ext cx="160200" cy="64440"/>
          </a:xfrm>
          <a:custGeom>
            <a:avLst/>
            <a:gdLst/>
            <a:ahLst/>
            <a:cxnLst/>
            <a:rect l="0" t="0" r="r" b="b"/>
            <a:pathLst>
              <a:path w="445" h="179">
                <a:moveTo>
                  <a:pt x="444" y="178"/>
                </a:moveTo>
                <a:lnTo>
                  <a:pt x="0" y="0"/>
                </a:lnTo>
                <a:lnTo>
                  <a:pt x="21" y="0"/>
                </a:lnTo>
                <a:lnTo>
                  <a:pt x="444" y="169"/>
                </a:lnTo>
                <a:lnTo>
                  <a:pt x="444" y="178"/>
                </a:lnTo>
                <a:close/>
              </a:path>
            </a:pathLst>
          </a:custGeom>
          <a:solidFill>
            <a:srgbClr val="593B36"/>
          </a:solidFill>
          <a:ln>
            <a:noFill/>
          </a:ln>
        </p:spPr>
      </p:sp>
      <p:sp>
        <p:nvSpPr>
          <p:cNvPr id="5358" name="Freeform 830"/>
          <p:cNvSpPr/>
          <p:nvPr/>
        </p:nvSpPr>
        <p:spPr>
          <a:xfrm>
            <a:off x="1242360" y="569880"/>
            <a:ext cx="152640" cy="61200"/>
          </a:xfrm>
          <a:custGeom>
            <a:avLst/>
            <a:gdLst/>
            <a:ahLst/>
            <a:cxnLst/>
            <a:rect l="0" t="0" r="r" b="b"/>
            <a:pathLst>
              <a:path w="424" h="170">
                <a:moveTo>
                  <a:pt x="423" y="169"/>
                </a:moveTo>
                <a:lnTo>
                  <a:pt x="0" y="0"/>
                </a:lnTo>
                <a:lnTo>
                  <a:pt x="21" y="0"/>
                </a:lnTo>
                <a:lnTo>
                  <a:pt x="423" y="161"/>
                </a:lnTo>
                <a:lnTo>
                  <a:pt x="423" y="169"/>
                </a:lnTo>
                <a:close/>
              </a:path>
            </a:pathLst>
          </a:custGeom>
          <a:solidFill>
            <a:srgbClr val="583A34"/>
          </a:solidFill>
          <a:ln>
            <a:noFill/>
          </a:ln>
        </p:spPr>
      </p:sp>
      <p:sp>
        <p:nvSpPr>
          <p:cNvPr id="5359" name="Freeform 831"/>
          <p:cNvSpPr/>
          <p:nvPr/>
        </p:nvSpPr>
        <p:spPr>
          <a:xfrm>
            <a:off x="1249920" y="569880"/>
            <a:ext cx="145080" cy="58320"/>
          </a:xfrm>
          <a:custGeom>
            <a:avLst/>
            <a:gdLst/>
            <a:ahLst/>
            <a:cxnLst/>
            <a:rect l="0" t="0" r="r" b="b"/>
            <a:pathLst>
              <a:path w="403" h="162">
                <a:moveTo>
                  <a:pt x="402" y="161"/>
                </a:moveTo>
                <a:lnTo>
                  <a:pt x="0" y="0"/>
                </a:lnTo>
                <a:lnTo>
                  <a:pt x="21" y="0"/>
                </a:lnTo>
                <a:lnTo>
                  <a:pt x="402" y="153"/>
                </a:lnTo>
                <a:lnTo>
                  <a:pt x="402" y="161"/>
                </a:lnTo>
                <a:close/>
              </a:path>
            </a:pathLst>
          </a:custGeom>
          <a:solidFill>
            <a:srgbClr val="583932"/>
          </a:solidFill>
          <a:ln>
            <a:noFill/>
          </a:ln>
        </p:spPr>
      </p:sp>
      <p:sp>
        <p:nvSpPr>
          <p:cNvPr id="5360" name="Freeform 832"/>
          <p:cNvSpPr/>
          <p:nvPr/>
        </p:nvSpPr>
        <p:spPr>
          <a:xfrm>
            <a:off x="1257480" y="569880"/>
            <a:ext cx="137520" cy="55440"/>
          </a:xfrm>
          <a:custGeom>
            <a:avLst/>
            <a:gdLst/>
            <a:ahLst/>
            <a:cxnLst/>
            <a:rect l="0" t="0" r="r" b="b"/>
            <a:pathLst>
              <a:path w="382" h="154">
                <a:moveTo>
                  <a:pt x="381" y="153"/>
                </a:moveTo>
                <a:lnTo>
                  <a:pt x="0" y="0"/>
                </a:lnTo>
                <a:lnTo>
                  <a:pt x="21" y="0"/>
                </a:lnTo>
                <a:lnTo>
                  <a:pt x="381" y="144"/>
                </a:lnTo>
                <a:lnTo>
                  <a:pt x="381" y="153"/>
                </a:lnTo>
                <a:close/>
              </a:path>
            </a:pathLst>
          </a:custGeom>
          <a:solidFill>
            <a:srgbClr val="573831"/>
          </a:solidFill>
          <a:ln>
            <a:noFill/>
          </a:ln>
        </p:spPr>
      </p:sp>
      <p:sp>
        <p:nvSpPr>
          <p:cNvPr id="5361" name="Freeform 833"/>
          <p:cNvSpPr/>
          <p:nvPr/>
        </p:nvSpPr>
        <p:spPr>
          <a:xfrm>
            <a:off x="1265040" y="569880"/>
            <a:ext cx="129960" cy="52200"/>
          </a:xfrm>
          <a:custGeom>
            <a:avLst/>
            <a:gdLst/>
            <a:ahLst/>
            <a:cxnLst/>
            <a:rect l="0" t="0" r="r" b="b"/>
            <a:pathLst>
              <a:path w="361" h="145">
                <a:moveTo>
                  <a:pt x="360" y="144"/>
                </a:moveTo>
                <a:lnTo>
                  <a:pt x="0" y="0"/>
                </a:lnTo>
                <a:lnTo>
                  <a:pt x="21" y="0"/>
                </a:lnTo>
                <a:lnTo>
                  <a:pt x="360" y="136"/>
                </a:lnTo>
                <a:lnTo>
                  <a:pt x="360" y="144"/>
                </a:lnTo>
                <a:close/>
              </a:path>
            </a:pathLst>
          </a:custGeom>
          <a:solidFill>
            <a:srgbClr val="573730"/>
          </a:solidFill>
          <a:ln>
            <a:noFill/>
          </a:ln>
        </p:spPr>
      </p:sp>
      <p:sp>
        <p:nvSpPr>
          <p:cNvPr id="5362" name="Freeform 834"/>
          <p:cNvSpPr/>
          <p:nvPr/>
        </p:nvSpPr>
        <p:spPr>
          <a:xfrm>
            <a:off x="1272600" y="569880"/>
            <a:ext cx="122400" cy="49320"/>
          </a:xfrm>
          <a:custGeom>
            <a:avLst/>
            <a:gdLst/>
            <a:ahLst/>
            <a:cxnLst/>
            <a:rect l="0" t="0" r="r" b="b"/>
            <a:pathLst>
              <a:path w="340" h="137">
                <a:moveTo>
                  <a:pt x="339" y="136"/>
                </a:moveTo>
                <a:lnTo>
                  <a:pt x="0" y="0"/>
                </a:lnTo>
                <a:lnTo>
                  <a:pt x="22" y="0"/>
                </a:lnTo>
                <a:lnTo>
                  <a:pt x="339" y="127"/>
                </a:lnTo>
                <a:lnTo>
                  <a:pt x="339" y="136"/>
                </a:lnTo>
                <a:close/>
              </a:path>
            </a:pathLst>
          </a:custGeom>
          <a:solidFill>
            <a:srgbClr val="56362F"/>
          </a:solidFill>
          <a:ln>
            <a:noFill/>
          </a:ln>
        </p:spPr>
      </p:sp>
      <p:sp>
        <p:nvSpPr>
          <p:cNvPr id="5363" name="Freeform 835"/>
          <p:cNvSpPr/>
          <p:nvPr/>
        </p:nvSpPr>
        <p:spPr>
          <a:xfrm>
            <a:off x="1280160" y="569880"/>
            <a:ext cx="114840" cy="46080"/>
          </a:xfrm>
          <a:custGeom>
            <a:avLst/>
            <a:gdLst/>
            <a:ahLst/>
            <a:cxnLst/>
            <a:rect l="0" t="0" r="r" b="b"/>
            <a:pathLst>
              <a:path w="319" h="128">
                <a:moveTo>
                  <a:pt x="318" y="127"/>
                </a:moveTo>
                <a:lnTo>
                  <a:pt x="0" y="0"/>
                </a:lnTo>
                <a:lnTo>
                  <a:pt x="22" y="0"/>
                </a:lnTo>
                <a:lnTo>
                  <a:pt x="318" y="119"/>
                </a:lnTo>
                <a:lnTo>
                  <a:pt x="318" y="127"/>
                </a:lnTo>
                <a:close/>
              </a:path>
            </a:pathLst>
          </a:custGeom>
          <a:solidFill>
            <a:srgbClr val="55352E"/>
          </a:solidFill>
          <a:ln>
            <a:noFill/>
          </a:ln>
        </p:spPr>
      </p:sp>
      <p:sp>
        <p:nvSpPr>
          <p:cNvPr id="5364" name="Freeform 836"/>
          <p:cNvSpPr/>
          <p:nvPr/>
        </p:nvSpPr>
        <p:spPr>
          <a:xfrm>
            <a:off x="1288080" y="569880"/>
            <a:ext cx="106920" cy="43200"/>
          </a:xfrm>
          <a:custGeom>
            <a:avLst/>
            <a:gdLst/>
            <a:ahLst/>
            <a:cxnLst/>
            <a:rect l="0" t="0" r="r" b="b"/>
            <a:pathLst>
              <a:path w="297" h="120">
                <a:moveTo>
                  <a:pt x="296" y="119"/>
                </a:moveTo>
                <a:lnTo>
                  <a:pt x="0" y="0"/>
                </a:lnTo>
                <a:lnTo>
                  <a:pt x="21" y="0"/>
                </a:lnTo>
                <a:lnTo>
                  <a:pt x="296" y="110"/>
                </a:lnTo>
                <a:lnTo>
                  <a:pt x="296" y="119"/>
                </a:lnTo>
                <a:close/>
              </a:path>
            </a:pathLst>
          </a:custGeom>
          <a:solidFill>
            <a:srgbClr val="54332D"/>
          </a:solidFill>
          <a:ln>
            <a:noFill/>
          </a:ln>
        </p:spPr>
      </p:sp>
      <p:sp>
        <p:nvSpPr>
          <p:cNvPr id="5365" name="Freeform 837"/>
          <p:cNvSpPr/>
          <p:nvPr/>
        </p:nvSpPr>
        <p:spPr>
          <a:xfrm>
            <a:off x="1295640" y="569880"/>
            <a:ext cx="99360" cy="39960"/>
          </a:xfrm>
          <a:custGeom>
            <a:avLst/>
            <a:gdLst/>
            <a:ahLst/>
            <a:cxnLst/>
            <a:rect l="0" t="0" r="r" b="b"/>
            <a:pathLst>
              <a:path w="276" h="111">
                <a:moveTo>
                  <a:pt x="275" y="110"/>
                </a:moveTo>
                <a:lnTo>
                  <a:pt x="0" y="0"/>
                </a:lnTo>
                <a:lnTo>
                  <a:pt x="21" y="0"/>
                </a:lnTo>
                <a:lnTo>
                  <a:pt x="275" y="101"/>
                </a:lnTo>
                <a:lnTo>
                  <a:pt x="275" y="110"/>
                </a:lnTo>
                <a:close/>
              </a:path>
            </a:pathLst>
          </a:custGeom>
          <a:solidFill>
            <a:srgbClr val="54322C"/>
          </a:solidFill>
          <a:ln>
            <a:noFill/>
          </a:ln>
        </p:spPr>
      </p:sp>
      <p:sp>
        <p:nvSpPr>
          <p:cNvPr id="5366" name="Freeform 838"/>
          <p:cNvSpPr/>
          <p:nvPr/>
        </p:nvSpPr>
        <p:spPr>
          <a:xfrm>
            <a:off x="1303200" y="569880"/>
            <a:ext cx="91800" cy="37080"/>
          </a:xfrm>
          <a:custGeom>
            <a:avLst/>
            <a:gdLst/>
            <a:ahLst/>
            <a:cxnLst/>
            <a:rect l="0" t="0" r="r" b="b"/>
            <a:pathLst>
              <a:path w="255" h="103">
                <a:moveTo>
                  <a:pt x="254" y="102"/>
                </a:moveTo>
                <a:lnTo>
                  <a:pt x="0" y="0"/>
                </a:lnTo>
                <a:lnTo>
                  <a:pt x="21" y="0"/>
                </a:lnTo>
                <a:lnTo>
                  <a:pt x="254" y="94"/>
                </a:lnTo>
                <a:lnTo>
                  <a:pt x="254" y="102"/>
                </a:lnTo>
                <a:close/>
              </a:path>
            </a:pathLst>
          </a:custGeom>
          <a:solidFill>
            <a:srgbClr val="54322B"/>
          </a:solidFill>
          <a:ln>
            <a:noFill/>
          </a:ln>
        </p:spPr>
      </p:sp>
      <p:sp>
        <p:nvSpPr>
          <p:cNvPr id="5367" name="Freeform 839"/>
          <p:cNvSpPr/>
          <p:nvPr/>
        </p:nvSpPr>
        <p:spPr>
          <a:xfrm>
            <a:off x="1310760" y="56988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5368" name="Freeform 840"/>
          <p:cNvSpPr/>
          <p:nvPr/>
        </p:nvSpPr>
        <p:spPr>
          <a:xfrm>
            <a:off x="1318320" y="569880"/>
            <a:ext cx="76680" cy="30960"/>
          </a:xfrm>
          <a:custGeom>
            <a:avLst/>
            <a:gdLst/>
            <a:ahLst/>
            <a:cxnLst/>
            <a:rect l="0" t="0" r="r" b="b"/>
            <a:pathLst>
              <a:path w="213" h="86">
                <a:moveTo>
                  <a:pt x="212" y="85"/>
                </a:moveTo>
                <a:lnTo>
                  <a:pt x="0" y="0"/>
                </a:lnTo>
                <a:lnTo>
                  <a:pt x="21" y="0"/>
                </a:lnTo>
                <a:lnTo>
                  <a:pt x="212" y="77"/>
                </a:lnTo>
                <a:lnTo>
                  <a:pt x="212" y="85"/>
                </a:lnTo>
                <a:close/>
              </a:path>
            </a:pathLst>
          </a:custGeom>
          <a:solidFill>
            <a:srgbClr val="533028"/>
          </a:solidFill>
          <a:ln>
            <a:noFill/>
          </a:ln>
        </p:spPr>
      </p:sp>
      <p:sp>
        <p:nvSpPr>
          <p:cNvPr id="5369" name="Freeform 841"/>
          <p:cNvSpPr/>
          <p:nvPr/>
        </p:nvSpPr>
        <p:spPr>
          <a:xfrm>
            <a:off x="1325880" y="569880"/>
            <a:ext cx="69120" cy="28080"/>
          </a:xfrm>
          <a:custGeom>
            <a:avLst/>
            <a:gdLst/>
            <a:ahLst/>
            <a:cxnLst/>
            <a:rect l="0" t="0" r="r" b="b"/>
            <a:pathLst>
              <a:path w="192" h="78">
                <a:moveTo>
                  <a:pt x="191" y="77"/>
                </a:moveTo>
                <a:lnTo>
                  <a:pt x="0" y="0"/>
                </a:lnTo>
                <a:lnTo>
                  <a:pt x="22" y="0"/>
                </a:lnTo>
                <a:lnTo>
                  <a:pt x="191" y="68"/>
                </a:lnTo>
                <a:lnTo>
                  <a:pt x="191" y="77"/>
                </a:lnTo>
                <a:close/>
              </a:path>
            </a:pathLst>
          </a:custGeom>
          <a:solidFill>
            <a:srgbClr val="522F27"/>
          </a:solidFill>
          <a:ln>
            <a:noFill/>
          </a:ln>
        </p:spPr>
      </p:sp>
      <p:sp>
        <p:nvSpPr>
          <p:cNvPr id="5370" name="Freeform 842"/>
          <p:cNvSpPr/>
          <p:nvPr/>
        </p:nvSpPr>
        <p:spPr>
          <a:xfrm>
            <a:off x="1333440" y="569880"/>
            <a:ext cx="61560" cy="24840"/>
          </a:xfrm>
          <a:custGeom>
            <a:avLst/>
            <a:gdLst/>
            <a:ahLst/>
            <a:cxnLst/>
            <a:rect l="0" t="0" r="r" b="b"/>
            <a:pathLst>
              <a:path w="171" h="69">
                <a:moveTo>
                  <a:pt x="170" y="68"/>
                </a:moveTo>
                <a:lnTo>
                  <a:pt x="0" y="0"/>
                </a:lnTo>
                <a:lnTo>
                  <a:pt x="21" y="0"/>
                </a:lnTo>
                <a:lnTo>
                  <a:pt x="170" y="60"/>
                </a:lnTo>
                <a:lnTo>
                  <a:pt x="170" y="68"/>
                </a:lnTo>
                <a:close/>
              </a:path>
            </a:pathLst>
          </a:custGeom>
          <a:solidFill>
            <a:srgbClr val="522E26"/>
          </a:solidFill>
          <a:ln>
            <a:noFill/>
          </a:ln>
        </p:spPr>
      </p:sp>
      <p:sp>
        <p:nvSpPr>
          <p:cNvPr id="5371" name="Freeform 843"/>
          <p:cNvSpPr/>
          <p:nvPr/>
        </p:nvSpPr>
        <p:spPr>
          <a:xfrm>
            <a:off x="1341000" y="569880"/>
            <a:ext cx="54000" cy="21960"/>
          </a:xfrm>
          <a:custGeom>
            <a:avLst/>
            <a:gdLst/>
            <a:ahLst/>
            <a:cxnLst/>
            <a:rect l="0" t="0" r="r" b="b"/>
            <a:pathLst>
              <a:path w="150" h="61">
                <a:moveTo>
                  <a:pt x="149" y="60"/>
                </a:moveTo>
                <a:lnTo>
                  <a:pt x="0" y="0"/>
                </a:lnTo>
                <a:lnTo>
                  <a:pt x="21" y="0"/>
                </a:lnTo>
                <a:lnTo>
                  <a:pt x="149" y="51"/>
                </a:lnTo>
                <a:lnTo>
                  <a:pt x="149" y="60"/>
                </a:lnTo>
                <a:close/>
              </a:path>
            </a:pathLst>
          </a:custGeom>
          <a:solidFill>
            <a:srgbClr val="512D24"/>
          </a:solidFill>
          <a:ln>
            <a:noFill/>
          </a:ln>
        </p:spPr>
      </p:sp>
      <p:sp>
        <p:nvSpPr>
          <p:cNvPr id="5372" name="Freeform 844"/>
          <p:cNvSpPr/>
          <p:nvPr/>
        </p:nvSpPr>
        <p:spPr>
          <a:xfrm>
            <a:off x="1348560" y="569880"/>
            <a:ext cx="46440" cy="18720"/>
          </a:xfrm>
          <a:custGeom>
            <a:avLst/>
            <a:gdLst/>
            <a:ahLst/>
            <a:cxnLst/>
            <a:rect l="0" t="0" r="r" b="b"/>
            <a:pathLst>
              <a:path w="129" h="52">
                <a:moveTo>
                  <a:pt x="128" y="51"/>
                </a:moveTo>
                <a:lnTo>
                  <a:pt x="0" y="0"/>
                </a:lnTo>
                <a:lnTo>
                  <a:pt x="21" y="0"/>
                </a:lnTo>
                <a:lnTo>
                  <a:pt x="128" y="43"/>
                </a:lnTo>
                <a:lnTo>
                  <a:pt x="128" y="51"/>
                </a:lnTo>
                <a:close/>
              </a:path>
            </a:pathLst>
          </a:custGeom>
          <a:solidFill>
            <a:srgbClr val="512C23"/>
          </a:solidFill>
          <a:ln>
            <a:noFill/>
          </a:ln>
        </p:spPr>
      </p:sp>
      <p:sp>
        <p:nvSpPr>
          <p:cNvPr id="5373" name="Freeform 845"/>
          <p:cNvSpPr/>
          <p:nvPr/>
        </p:nvSpPr>
        <p:spPr>
          <a:xfrm>
            <a:off x="1356120" y="569880"/>
            <a:ext cx="38880" cy="15840"/>
          </a:xfrm>
          <a:custGeom>
            <a:avLst/>
            <a:gdLst/>
            <a:ahLst/>
            <a:cxnLst/>
            <a:rect l="0" t="0" r="r" b="b"/>
            <a:pathLst>
              <a:path w="108" h="44">
                <a:moveTo>
                  <a:pt x="107" y="43"/>
                </a:moveTo>
                <a:lnTo>
                  <a:pt x="0" y="0"/>
                </a:lnTo>
                <a:lnTo>
                  <a:pt x="22" y="0"/>
                </a:lnTo>
                <a:lnTo>
                  <a:pt x="107" y="33"/>
                </a:lnTo>
                <a:lnTo>
                  <a:pt x="107" y="43"/>
                </a:lnTo>
                <a:close/>
              </a:path>
            </a:pathLst>
          </a:custGeom>
          <a:solidFill>
            <a:srgbClr val="512B22"/>
          </a:solidFill>
          <a:ln>
            <a:noFill/>
          </a:ln>
        </p:spPr>
      </p:sp>
      <p:sp>
        <p:nvSpPr>
          <p:cNvPr id="5374" name="Freeform 846"/>
          <p:cNvSpPr/>
          <p:nvPr/>
        </p:nvSpPr>
        <p:spPr>
          <a:xfrm>
            <a:off x="1364040" y="569880"/>
            <a:ext cx="30960" cy="12600"/>
          </a:xfrm>
          <a:custGeom>
            <a:avLst/>
            <a:gdLst/>
            <a:ahLst/>
            <a:cxnLst/>
            <a:rect l="0" t="0" r="r" b="b"/>
            <a:pathLst>
              <a:path w="86" h="35">
                <a:moveTo>
                  <a:pt x="85" y="34"/>
                </a:moveTo>
                <a:lnTo>
                  <a:pt x="0" y="0"/>
                </a:lnTo>
                <a:lnTo>
                  <a:pt x="21" y="0"/>
                </a:lnTo>
                <a:lnTo>
                  <a:pt x="85" y="26"/>
                </a:lnTo>
                <a:lnTo>
                  <a:pt x="85" y="34"/>
                </a:lnTo>
                <a:close/>
              </a:path>
            </a:pathLst>
          </a:custGeom>
          <a:solidFill>
            <a:srgbClr val="502A21"/>
          </a:solidFill>
          <a:ln>
            <a:noFill/>
          </a:ln>
        </p:spPr>
      </p:sp>
      <p:sp>
        <p:nvSpPr>
          <p:cNvPr id="5375" name="Freeform 847"/>
          <p:cNvSpPr/>
          <p:nvPr/>
        </p:nvSpPr>
        <p:spPr>
          <a:xfrm>
            <a:off x="1371600" y="569880"/>
            <a:ext cx="23400" cy="9720"/>
          </a:xfrm>
          <a:custGeom>
            <a:avLst/>
            <a:gdLst/>
            <a:ahLst/>
            <a:cxnLst/>
            <a:rect l="0" t="0" r="r" b="b"/>
            <a:pathLst>
              <a:path w="65" h="27">
                <a:moveTo>
                  <a:pt x="64" y="26"/>
                </a:moveTo>
                <a:lnTo>
                  <a:pt x="0" y="0"/>
                </a:lnTo>
                <a:lnTo>
                  <a:pt x="22" y="0"/>
                </a:lnTo>
                <a:lnTo>
                  <a:pt x="64" y="18"/>
                </a:lnTo>
                <a:lnTo>
                  <a:pt x="64" y="26"/>
                </a:lnTo>
                <a:close/>
              </a:path>
            </a:pathLst>
          </a:custGeom>
          <a:solidFill>
            <a:srgbClr val="50291F"/>
          </a:solidFill>
          <a:ln>
            <a:noFill/>
          </a:ln>
        </p:spPr>
      </p:sp>
      <p:sp>
        <p:nvSpPr>
          <p:cNvPr id="5376" name="Freeform 848"/>
          <p:cNvSpPr/>
          <p:nvPr/>
        </p:nvSpPr>
        <p:spPr>
          <a:xfrm>
            <a:off x="1379160" y="569880"/>
            <a:ext cx="15840" cy="6840"/>
          </a:xfrm>
          <a:custGeom>
            <a:avLst/>
            <a:gdLst/>
            <a:ahLst/>
            <a:cxnLst/>
            <a:rect l="0" t="0" r="r" b="b"/>
            <a:pathLst>
              <a:path w="44" h="19">
                <a:moveTo>
                  <a:pt x="43" y="18"/>
                </a:moveTo>
                <a:lnTo>
                  <a:pt x="0" y="0"/>
                </a:lnTo>
                <a:lnTo>
                  <a:pt x="22" y="0"/>
                </a:lnTo>
                <a:lnTo>
                  <a:pt x="43" y="8"/>
                </a:lnTo>
                <a:lnTo>
                  <a:pt x="43" y="18"/>
                </a:lnTo>
                <a:close/>
              </a:path>
            </a:pathLst>
          </a:custGeom>
          <a:solidFill>
            <a:srgbClr val="50281E"/>
          </a:solidFill>
          <a:ln>
            <a:noFill/>
          </a:ln>
        </p:spPr>
      </p:sp>
      <p:sp>
        <p:nvSpPr>
          <p:cNvPr id="5377" name="Freeform 849"/>
          <p:cNvSpPr/>
          <p:nvPr/>
        </p:nvSpPr>
        <p:spPr>
          <a:xfrm>
            <a:off x="1386720" y="569880"/>
            <a:ext cx="8280" cy="3600"/>
          </a:xfrm>
          <a:custGeom>
            <a:avLst/>
            <a:gdLst/>
            <a:ahLst/>
            <a:cxnLst/>
            <a:rect l="0" t="0" r="r" b="b"/>
            <a:pathLst>
              <a:path w="23" h="10">
                <a:moveTo>
                  <a:pt x="22" y="9"/>
                </a:moveTo>
                <a:lnTo>
                  <a:pt x="0" y="0"/>
                </a:lnTo>
                <a:lnTo>
                  <a:pt x="22" y="0"/>
                </a:lnTo>
                <a:lnTo>
                  <a:pt x="22" y="9"/>
                </a:lnTo>
                <a:close/>
              </a:path>
            </a:pathLst>
          </a:custGeom>
          <a:solidFill>
            <a:srgbClr val="4F271C"/>
          </a:solidFill>
          <a:ln>
            <a:noFill/>
          </a:ln>
        </p:spPr>
      </p:sp>
      <p:sp>
        <p:nvSpPr>
          <p:cNvPr id="5378" name="Line 850"/>
          <p:cNvSpPr/>
          <p:nvPr/>
        </p:nvSpPr>
        <p:spPr>
          <a:xfrm>
            <a:off x="407520" y="1125360"/>
            <a:ext cx="87372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pic>
        <p:nvPicPr>
          <p:cNvPr id="5379" name="Рисунок 5378"/>
          <p:cNvPicPr/>
          <p:nvPr/>
        </p:nvPicPr>
        <p:blipFill>
          <a:blip r:embed="rId2"/>
          <a:stretch/>
        </p:blipFill>
        <p:spPr>
          <a:xfrm>
            <a:off x="1127880" y="1708560"/>
            <a:ext cx="7333920" cy="1170720"/>
          </a:xfrm>
          <a:prstGeom prst="rect">
            <a:avLst/>
          </a:prstGeom>
          <a:ln>
            <a:noFill/>
          </a:ln>
        </p:spPr>
      </p:pic>
      <p:sp>
        <p:nvSpPr>
          <p:cNvPr id="5380" name="TextShape 851"/>
          <p:cNvSpPr txBox="1"/>
          <p:nvPr/>
        </p:nvSpPr>
        <p:spPr>
          <a:xfrm>
            <a:off x="3420720" y="416880"/>
            <a:ext cx="3864240" cy="473040"/>
          </a:xfrm>
          <a:prstGeom prst="rect">
            <a:avLst/>
          </a:prstGeom>
          <a:noFill/>
          <a:ln>
            <a:noFill/>
          </a:ln>
        </p:spPr>
        <p:txBody>
          <a:bodyPr lIns="0" tIns="0" rIns="0" bIns="0">
            <a:noAutofit/>
          </a:bodyPr>
          <a:lstStyle/>
          <a:p>
            <a:r>
              <a:rPr lang="en-US" sz="3209" b="1" i="1" strike="noStrike" spc="-1">
                <a:solidFill>
                  <a:srgbClr val="C00000"/>
                </a:solidFill>
                <a:latin typeface="Trebuchet MS"/>
              </a:rPr>
              <a:t>ВЫБОР ПРЕДМЕТОВ</a:t>
            </a:r>
            <a:endParaRPr lang="en-US" sz="3209" b="0" strike="noStrike" spc="-1">
              <a:latin typeface="Times New Roman"/>
            </a:endParaRPr>
          </a:p>
        </p:txBody>
      </p:sp>
      <p:sp>
        <p:nvSpPr>
          <p:cNvPr id="5381" name="TextShape 852"/>
          <p:cNvSpPr txBox="1"/>
          <p:nvPr/>
        </p:nvSpPr>
        <p:spPr>
          <a:xfrm>
            <a:off x="1353240" y="1913760"/>
            <a:ext cx="6945840" cy="353880"/>
          </a:xfrm>
          <a:prstGeom prst="rect">
            <a:avLst/>
          </a:prstGeom>
          <a:noFill/>
          <a:ln>
            <a:noFill/>
          </a:ln>
        </p:spPr>
        <p:txBody>
          <a:bodyPr lIns="0" tIns="0" rIns="0" bIns="0">
            <a:noAutofit/>
          </a:bodyPr>
          <a:lstStyle/>
          <a:p>
            <a:r>
              <a:rPr lang="en-US" sz="2400" b="0" strike="noStrike" spc="-1">
                <a:solidFill>
                  <a:srgbClr val="C00000"/>
                </a:solidFill>
                <a:latin typeface="Trebuchet MS"/>
              </a:rPr>
              <a:t>•</a:t>
            </a:r>
            <a:r>
              <a:rPr lang="en-US" sz="2400" b="1" strike="noStrike" spc="-1">
                <a:solidFill>
                  <a:srgbClr val="C00000"/>
                </a:solidFill>
                <a:latin typeface="Trebuchet MS"/>
              </a:rPr>
              <a:t> Математика и русский язык – обязательные  </a:t>
            </a:r>
            <a:endParaRPr lang="en-US" sz="2400" b="0" strike="noStrike" spc="-1">
              <a:latin typeface="Times New Roman"/>
            </a:endParaRPr>
          </a:p>
        </p:txBody>
      </p:sp>
      <p:pic>
        <p:nvPicPr>
          <p:cNvPr id="5382" name="Рисунок 5381"/>
          <p:cNvPicPr/>
          <p:nvPr/>
        </p:nvPicPr>
        <p:blipFill>
          <a:blip r:embed="rId3"/>
          <a:stretch/>
        </p:blipFill>
        <p:spPr>
          <a:xfrm>
            <a:off x="1136880" y="3389400"/>
            <a:ext cx="7324920" cy="1170720"/>
          </a:xfrm>
          <a:prstGeom prst="rect">
            <a:avLst/>
          </a:prstGeom>
          <a:ln>
            <a:noFill/>
          </a:ln>
        </p:spPr>
      </p:pic>
      <p:sp>
        <p:nvSpPr>
          <p:cNvPr id="5383" name="TextShape 853"/>
          <p:cNvSpPr txBox="1"/>
          <p:nvPr/>
        </p:nvSpPr>
        <p:spPr>
          <a:xfrm>
            <a:off x="1581840" y="2243520"/>
            <a:ext cx="2864160" cy="353880"/>
          </a:xfrm>
          <a:prstGeom prst="rect">
            <a:avLst/>
          </a:prstGeom>
          <a:noFill/>
          <a:ln>
            <a:noFill/>
          </a:ln>
        </p:spPr>
        <p:txBody>
          <a:bodyPr lIns="0" tIns="0" rIns="0" bIns="0">
            <a:noAutofit/>
          </a:bodyPr>
          <a:lstStyle/>
          <a:p>
            <a:r>
              <a:rPr lang="en-US" sz="2400" b="1" strike="noStrike" spc="-1">
                <a:solidFill>
                  <a:srgbClr val="003366"/>
                </a:solidFill>
                <a:latin typeface="Trebuchet MS"/>
              </a:rPr>
              <a:t>учебные предметы</a:t>
            </a:r>
            <a:endParaRPr lang="en-US" sz="2400" b="0" strike="noStrike" spc="-1">
              <a:latin typeface="Times New Roman"/>
            </a:endParaRPr>
          </a:p>
        </p:txBody>
      </p:sp>
      <p:sp>
        <p:nvSpPr>
          <p:cNvPr id="5384" name="TextShape 854"/>
          <p:cNvSpPr txBox="1"/>
          <p:nvPr/>
        </p:nvSpPr>
        <p:spPr>
          <a:xfrm>
            <a:off x="1355760" y="3430800"/>
            <a:ext cx="6485760" cy="353880"/>
          </a:xfrm>
          <a:prstGeom prst="rect">
            <a:avLst/>
          </a:prstGeom>
          <a:noFill/>
          <a:ln>
            <a:noFill/>
          </a:ln>
        </p:spPr>
        <p:txBody>
          <a:bodyPr lIns="0" tIns="0" rIns="0" bIns="0">
            <a:noAutofit/>
          </a:bodyPr>
          <a:lstStyle/>
          <a:p>
            <a:r>
              <a:rPr lang="en-US" sz="2400" b="0" strike="noStrike" spc="-1">
                <a:solidFill>
                  <a:srgbClr val="003366"/>
                </a:solidFill>
                <a:latin typeface="Trebuchet MS"/>
              </a:rPr>
              <a:t>•</a:t>
            </a:r>
            <a:r>
              <a:rPr lang="en-US" sz="2400" b="1" strike="noStrike" spc="-1">
                <a:solidFill>
                  <a:srgbClr val="003366"/>
                </a:solidFill>
                <a:latin typeface="Trebuchet MS"/>
              </a:rPr>
              <a:t> Экзамены </a:t>
            </a:r>
            <a:r>
              <a:rPr lang="en-US" sz="2400" b="1" strike="noStrike" spc="-1">
                <a:solidFill>
                  <a:srgbClr val="C00000"/>
                </a:solidFill>
                <a:latin typeface="Trebuchet MS"/>
              </a:rPr>
              <a:t>по другим </a:t>
            </a:r>
            <a:r>
              <a:rPr lang="en-US" sz="2400" b="1" strike="noStrike" spc="-1">
                <a:solidFill>
                  <a:srgbClr val="003366"/>
                </a:solidFill>
                <a:latin typeface="Trebuchet MS"/>
              </a:rPr>
              <a:t>учебным </a:t>
            </a:r>
            <a:r>
              <a:rPr lang="en-US" sz="2400" b="1" strike="noStrike" spc="-1">
                <a:solidFill>
                  <a:srgbClr val="C00000"/>
                </a:solidFill>
                <a:latin typeface="Trebuchet MS"/>
              </a:rPr>
              <a:t>предметам</a:t>
            </a:r>
            <a:endParaRPr lang="en-US" sz="2400" b="0" strike="noStrike" spc="-1">
              <a:latin typeface="Times New Roman"/>
            </a:endParaRPr>
          </a:p>
        </p:txBody>
      </p:sp>
      <p:sp>
        <p:nvSpPr>
          <p:cNvPr id="5385" name="TextShape 855"/>
          <p:cNvSpPr txBox="1"/>
          <p:nvPr/>
        </p:nvSpPr>
        <p:spPr>
          <a:xfrm>
            <a:off x="1584360" y="3759840"/>
            <a:ext cx="5772240" cy="353880"/>
          </a:xfrm>
          <a:prstGeom prst="rect">
            <a:avLst/>
          </a:prstGeom>
          <a:noFill/>
          <a:ln>
            <a:noFill/>
          </a:ln>
        </p:spPr>
        <p:txBody>
          <a:bodyPr lIns="0" tIns="0" rIns="0" bIns="0">
            <a:noAutofit/>
          </a:bodyPr>
          <a:lstStyle/>
          <a:p>
            <a:r>
              <a:rPr lang="en-US" sz="2400" b="1" strike="noStrike" spc="-1">
                <a:solidFill>
                  <a:srgbClr val="003366"/>
                </a:solidFill>
                <a:latin typeface="Trebuchet MS"/>
              </a:rPr>
              <a:t>обучающиеся </a:t>
            </a:r>
            <a:r>
              <a:rPr lang="en-US" sz="2400" b="1" strike="noStrike" spc="-1">
                <a:solidFill>
                  <a:srgbClr val="C00000"/>
                </a:solidFill>
                <a:latin typeface="Trebuchet MS"/>
              </a:rPr>
              <a:t>сдают добровольно, </a:t>
            </a:r>
            <a:r>
              <a:rPr lang="en-US" sz="2400" b="1" strike="noStrike" spc="-1">
                <a:solidFill>
                  <a:srgbClr val="003366"/>
                </a:solidFill>
                <a:latin typeface="Trebuchet MS"/>
              </a:rPr>
              <a:t> по </a:t>
            </a:r>
            <a:endParaRPr lang="en-US" sz="2400" b="0" strike="noStrike" spc="-1">
              <a:latin typeface="Times New Roman"/>
            </a:endParaRPr>
          </a:p>
        </p:txBody>
      </p:sp>
      <p:pic>
        <p:nvPicPr>
          <p:cNvPr id="5386" name="Рисунок 5385"/>
          <p:cNvPicPr/>
          <p:nvPr/>
        </p:nvPicPr>
        <p:blipFill>
          <a:blip r:embed="rId4"/>
          <a:stretch/>
        </p:blipFill>
        <p:spPr>
          <a:xfrm>
            <a:off x="1100160" y="5036760"/>
            <a:ext cx="7795800" cy="1547280"/>
          </a:xfrm>
          <a:prstGeom prst="rect">
            <a:avLst/>
          </a:prstGeom>
          <a:ln>
            <a:noFill/>
          </a:ln>
        </p:spPr>
      </p:pic>
      <p:sp>
        <p:nvSpPr>
          <p:cNvPr id="5387" name="TextShape 856"/>
          <p:cNvSpPr txBox="1"/>
          <p:nvPr/>
        </p:nvSpPr>
        <p:spPr>
          <a:xfrm>
            <a:off x="1584360" y="4089240"/>
            <a:ext cx="2238120" cy="353880"/>
          </a:xfrm>
          <a:prstGeom prst="rect">
            <a:avLst/>
          </a:prstGeom>
          <a:noFill/>
          <a:ln>
            <a:noFill/>
          </a:ln>
        </p:spPr>
        <p:txBody>
          <a:bodyPr lIns="0" tIns="0" rIns="0" bIns="0">
            <a:noAutofit/>
          </a:bodyPr>
          <a:lstStyle/>
          <a:p>
            <a:r>
              <a:rPr lang="en-US" sz="2400" b="1" strike="noStrike" spc="-1">
                <a:solidFill>
                  <a:srgbClr val="003366"/>
                </a:solidFill>
                <a:latin typeface="Trebuchet MS"/>
              </a:rPr>
              <a:t>своему выбору</a:t>
            </a:r>
            <a:endParaRPr lang="en-US" sz="2400" b="0" strike="noStrike" spc="-1">
              <a:latin typeface="Times New Roman"/>
            </a:endParaRPr>
          </a:p>
        </p:txBody>
      </p:sp>
      <p:sp>
        <p:nvSpPr>
          <p:cNvPr id="5388" name="TextShape 857"/>
          <p:cNvSpPr txBox="1"/>
          <p:nvPr/>
        </p:nvSpPr>
        <p:spPr>
          <a:xfrm>
            <a:off x="1354680" y="5267160"/>
            <a:ext cx="6906240" cy="353880"/>
          </a:xfrm>
          <a:prstGeom prst="rect">
            <a:avLst/>
          </a:prstGeom>
          <a:noFill/>
          <a:ln>
            <a:noFill/>
          </a:ln>
        </p:spPr>
        <p:txBody>
          <a:bodyPr lIns="0" tIns="0" rIns="0" bIns="0">
            <a:noAutofit/>
          </a:bodyPr>
          <a:lstStyle/>
          <a:p>
            <a:r>
              <a:rPr lang="en-US" sz="2400" b="0" strike="noStrike" spc="-1">
                <a:solidFill>
                  <a:srgbClr val="003366"/>
                </a:solidFill>
                <a:latin typeface="Trebuchet MS"/>
              </a:rPr>
              <a:t>•</a:t>
            </a:r>
            <a:r>
              <a:rPr lang="en-US" sz="2400" b="1" strike="noStrike" spc="-1">
                <a:solidFill>
                  <a:srgbClr val="003366"/>
                </a:solidFill>
                <a:latin typeface="Trebuchet MS"/>
              </a:rPr>
              <a:t> Выбранные учебные предметы необходимо </a:t>
            </a:r>
            <a:endParaRPr lang="en-US" sz="2400" b="0" strike="noStrike" spc="-1">
              <a:latin typeface="Times New Roman"/>
            </a:endParaRPr>
          </a:p>
        </p:txBody>
      </p:sp>
      <p:sp>
        <p:nvSpPr>
          <p:cNvPr id="5389" name="TextShape 858"/>
          <p:cNvSpPr txBox="1"/>
          <p:nvPr/>
        </p:nvSpPr>
        <p:spPr>
          <a:xfrm>
            <a:off x="1641240" y="5596560"/>
            <a:ext cx="7158960" cy="353880"/>
          </a:xfrm>
          <a:prstGeom prst="rect">
            <a:avLst/>
          </a:prstGeom>
          <a:noFill/>
          <a:ln>
            <a:noFill/>
          </a:ln>
        </p:spPr>
        <p:txBody>
          <a:bodyPr lIns="0" tIns="0" rIns="0" bIns="0">
            <a:noAutofit/>
          </a:bodyPr>
          <a:lstStyle/>
          <a:p>
            <a:r>
              <a:rPr lang="en-US" sz="2400" b="1" strike="noStrike" spc="-1">
                <a:solidFill>
                  <a:srgbClr val="C00000"/>
                </a:solidFill>
                <a:latin typeface="Trebuchet MS"/>
              </a:rPr>
              <a:t>указать в заявлении </a:t>
            </a:r>
            <a:r>
              <a:rPr lang="en-US" sz="2400" b="1" strike="noStrike" spc="-1">
                <a:solidFill>
                  <a:srgbClr val="003366"/>
                </a:solidFill>
                <a:latin typeface="Trebuchet MS"/>
              </a:rPr>
              <a:t>(для несовершеннолетних </a:t>
            </a:r>
            <a:endParaRPr lang="en-US" sz="2400" b="0" strike="noStrike" spc="-1">
              <a:latin typeface="Times New Roman"/>
            </a:endParaRPr>
          </a:p>
        </p:txBody>
      </p:sp>
      <p:pic>
        <p:nvPicPr>
          <p:cNvPr id="5390" name="Рисунок 5389"/>
          <p:cNvPicPr/>
          <p:nvPr/>
        </p:nvPicPr>
        <p:blipFill>
          <a:blip r:embed="rId5"/>
          <a:stretch/>
        </p:blipFill>
        <p:spPr>
          <a:xfrm rot="628200">
            <a:off x="8342280" y="1347480"/>
            <a:ext cx="909720" cy="1273680"/>
          </a:xfrm>
          <a:prstGeom prst="rect">
            <a:avLst/>
          </a:prstGeom>
          <a:ln>
            <a:noFill/>
          </a:ln>
        </p:spPr>
      </p:pic>
      <p:sp>
        <p:nvSpPr>
          <p:cNvPr id="5391" name="Freeform 859"/>
          <p:cNvSpPr/>
          <p:nvPr/>
        </p:nvSpPr>
        <p:spPr>
          <a:xfrm>
            <a:off x="8228520" y="1269720"/>
            <a:ext cx="1138320" cy="1429920"/>
          </a:xfrm>
          <a:custGeom>
            <a:avLst/>
            <a:gdLst/>
            <a:ahLst/>
            <a:cxnLst/>
            <a:rect l="0" t="0" r="r" b="b"/>
            <a:pathLst>
              <a:path w="3162" h="3972">
                <a:moveTo>
                  <a:pt x="648" y="0"/>
                </a:moveTo>
                <a:lnTo>
                  <a:pt x="3161" y="464"/>
                </a:lnTo>
                <a:lnTo>
                  <a:pt x="2512" y="3971"/>
                </a:lnTo>
                <a:lnTo>
                  <a:pt x="0" y="3507"/>
                </a:lnTo>
                <a:lnTo>
                  <a:pt x="648" y="0"/>
                </a:lnTo>
                <a:close/>
              </a:path>
            </a:pathLst>
          </a:custGeom>
          <a:noFill/>
          <a:ln w="9360">
            <a:solidFill>
              <a:srgbClr val="2A5010"/>
            </a:solidFill>
            <a:round/>
          </a:ln>
        </p:spPr>
      </p:sp>
      <p:pic>
        <p:nvPicPr>
          <p:cNvPr id="5392" name="Рисунок 5391"/>
          <p:cNvPicPr/>
          <p:nvPr/>
        </p:nvPicPr>
        <p:blipFill>
          <a:blip r:embed="rId6"/>
          <a:stretch/>
        </p:blipFill>
        <p:spPr>
          <a:xfrm rot="980400">
            <a:off x="8776440" y="2083680"/>
            <a:ext cx="888840" cy="1266840"/>
          </a:xfrm>
          <a:prstGeom prst="rect">
            <a:avLst/>
          </a:prstGeom>
          <a:ln>
            <a:noFill/>
          </a:ln>
        </p:spPr>
      </p:pic>
      <p:sp>
        <p:nvSpPr>
          <p:cNvPr id="5393" name="Freeform 860"/>
          <p:cNvSpPr/>
          <p:nvPr/>
        </p:nvSpPr>
        <p:spPr>
          <a:xfrm>
            <a:off x="8610120" y="1978200"/>
            <a:ext cx="1222200" cy="1478880"/>
          </a:xfrm>
          <a:custGeom>
            <a:avLst/>
            <a:gdLst/>
            <a:ahLst/>
            <a:cxnLst/>
            <a:rect l="0" t="0" r="r" b="b"/>
            <a:pathLst>
              <a:path w="3395" h="4108">
                <a:moveTo>
                  <a:pt x="998" y="0"/>
                </a:moveTo>
                <a:lnTo>
                  <a:pt x="3394" y="704"/>
                </a:lnTo>
                <a:lnTo>
                  <a:pt x="2397" y="4107"/>
                </a:lnTo>
                <a:lnTo>
                  <a:pt x="0" y="3404"/>
                </a:lnTo>
                <a:lnTo>
                  <a:pt x="998" y="0"/>
                </a:lnTo>
                <a:close/>
              </a:path>
            </a:pathLst>
          </a:custGeom>
          <a:noFill/>
          <a:ln w="9360">
            <a:solidFill>
              <a:srgbClr val="003399"/>
            </a:solidFill>
            <a:round/>
          </a:ln>
        </p:spPr>
      </p:sp>
      <p:pic>
        <p:nvPicPr>
          <p:cNvPr id="5394" name="Рисунок 5393"/>
          <p:cNvPicPr/>
          <p:nvPr/>
        </p:nvPicPr>
        <p:blipFill>
          <a:blip r:embed="rId7"/>
          <a:stretch/>
        </p:blipFill>
        <p:spPr>
          <a:xfrm>
            <a:off x="7574400" y="3708000"/>
            <a:ext cx="1753920" cy="1433880"/>
          </a:xfrm>
          <a:prstGeom prst="rect">
            <a:avLst/>
          </a:prstGeom>
          <a:ln>
            <a:noFill/>
          </a:ln>
        </p:spPr>
      </p:pic>
      <p:sp>
        <p:nvSpPr>
          <p:cNvPr id="5395" name="Freeform 861"/>
          <p:cNvSpPr/>
          <p:nvPr/>
        </p:nvSpPr>
        <p:spPr>
          <a:xfrm>
            <a:off x="9961560" y="3481560"/>
            <a:ext cx="2231640" cy="3415680"/>
          </a:xfrm>
          <a:custGeom>
            <a:avLst/>
            <a:gdLst/>
            <a:ahLst/>
            <a:cxnLst/>
            <a:rect l="0" t="0" r="r" b="b"/>
            <a:pathLst>
              <a:path w="6199" h="9488">
                <a:moveTo>
                  <a:pt x="0" y="9487"/>
                </a:moveTo>
                <a:lnTo>
                  <a:pt x="6198" y="9487"/>
                </a:lnTo>
                <a:lnTo>
                  <a:pt x="6198" y="0"/>
                </a:lnTo>
                <a:lnTo>
                  <a:pt x="0" y="0"/>
                </a:lnTo>
                <a:lnTo>
                  <a:pt x="0" y="9487"/>
                </a:lnTo>
                <a:close/>
              </a:path>
            </a:pathLst>
          </a:custGeom>
          <a:solidFill>
            <a:srgbClr val="FFFFFF"/>
          </a:solidFill>
          <a:ln>
            <a:noFill/>
          </a:ln>
        </p:spPr>
      </p:sp>
      <p:sp>
        <p:nvSpPr>
          <p:cNvPr id="5396" name="Freeform 862"/>
          <p:cNvSpPr/>
          <p:nvPr/>
        </p:nvSpPr>
        <p:spPr>
          <a:xfrm>
            <a:off x="9961560" y="3481560"/>
            <a:ext cx="2231640" cy="3415680"/>
          </a:xfrm>
          <a:custGeom>
            <a:avLst/>
            <a:gdLst/>
            <a:ahLst/>
            <a:cxnLst/>
            <a:rect l="0" t="0" r="r" b="b"/>
            <a:pathLst>
              <a:path w="6199" h="9488">
                <a:moveTo>
                  <a:pt x="0" y="9487"/>
                </a:moveTo>
                <a:lnTo>
                  <a:pt x="6198" y="9487"/>
                </a:lnTo>
                <a:lnTo>
                  <a:pt x="6198" y="0"/>
                </a:lnTo>
                <a:lnTo>
                  <a:pt x="0" y="0"/>
                </a:lnTo>
                <a:lnTo>
                  <a:pt x="0" y="9487"/>
                </a:lnTo>
                <a:close/>
              </a:path>
            </a:pathLst>
          </a:custGeom>
          <a:noFill/>
          <a:ln w="19800" cap="rnd">
            <a:solidFill>
              <a:srgbClr val="90C226"/>
            </a:solidFill>
            <a:round/>
          </a:ln>
        </p:spPr>
      </p:sp>
      <p:sp>
        <p:nvSpPr>
          <p:cNvPr id="5397" name="TextShape 863"/>
          <p:cNvSpPr txBox="1"/>
          <p:nvPr/>
        </p:nvSpPr>
        <p:spPr>
          <a:xfrm>
            <a:off x="1641240" y="5925240"/>
            <a:ext cx="3021120" cy="353880"/>
          </a:xfrm>
          <a:prstGeom prst="rect">
            <a:avLst/>
          </a:prstGeom>
          <a:noFill/>
          <a:ln>
            <a:noFill/>
          </a:ln>
        </p:spPr>
        <p:txBody>
          <a:bodyPr lIns="0" tIns="0" rIns="0" bIns="0">
            <a:noAutofit/>
          </a:bodyPr>
          <a:lstStyle/>
          <a:p>
            <a:r>
              <a:rPr lang="en-US" sz="2400" b="1" strike="noStrike" spc="-1">
                <a:solidFill>
                  <a:srgbClr val="003366"/>
                </a:solidFill>
                <a:latin typeface="Trebuchet MS"/>
              </a:rPr>
              <a:t>подпись родителей)</a:t>
            </a:r>
            <a:endParaRPr lang="en-US" sz="2400" b="0" strike="noStrike" spc="-1">
              <a:latin typeface="Times New Roman"/>
            </a:endParaRPr>
          </a:p>
        </p:txBody>
      </p:sp>
      <p:sp>
        <p:nvSpPr>
          <p:cNvPr id="5398" name="TextShape 864"/>
          <p:cNvSpPr txBox="1"/>
          <p:nvPr/>
        </p:nvSpPr>
        <p:spPr>
          <a:xfrm>
            <a:off x="10530720" y="3537720"/>
            <a:ext cx="1148400" cy="261000"/>
          </a:xfrm>
          <a:prstGeom prst="rect">
            <a:avLst/>
          </a:prstGeom>
          <a:noFill/>
          <a:ln>
            <a:noFill/>
          </a:ln>
        </p:spPr>
        <p:txBody>
          <a:bodyPr lIns="0" tIns="0" rIns="0" bIns="0">
            <a:noAutofit/>
          </a:bodyPr>
          <a:lstStyle/>
          <a:p>
            <a:r>
              <a:rPr lang="en-US" sz="1800" b="0" strike="noStrike" spc="-1">
                <a:solidFill>
                  <a:srgbClr val="000000"/>
                </a:solidFill>
                <a:latin typeface="Georgia"/>
              </a:rPr>
              <a:t>Приказом </a:t>
            </a:r>
            <a:endParaRPr lang="en-US" sz="1800" b="0" strike="noStrike" spc="-1">
              <a:latin typeface="Times New Roman"/>
            </a:endParaRPr>
          </a:p>
        </p:txBody>
      </p:sp>
      <p:sp>
        <p:nvSpPr>
          <p:cNvPr id="5399" name="TextShape 865"/>
          <p:cNvSpPr txBox="1"/>
          <p:nvPr/>
        </p:nvSpPr>
        <p:spPr>
          <a:xfrm>
            <a:off x="10270080" y="3812760"/>
            <a:ext cx="1671120" cy="261000"/>
          </a:xfrm>
          <a:prstGeom prst="rect">
            <a:avLst/>
          </a:prstGeom>
          <a:noFill/>
          <a:ln>
            <a:noFill/>
          </a:ln>
        </p:spPr>
        <p:txBody>
          <a:bodyPr lIns="0" tIns="0" rIns="0" bIns="0">
            <a:noAutofit/>
          </a:bodyPr>
          <a:lstStyle/>
          <a:p>
            <a:r>
              <a:rPr lang="en-US" sz="1800" b="0" strike="noStrike" spc="-1">
                <a:solidFill>
                  <a:srgbClr val="000000"/>
                </a:solidFill>
                <a:latin typeface="Georgia"/>
              </a:rPr>
              <a:t>предусмотрена </a:t>
            </a:r>
            <a:endParaRPr lang="en-US" sz="1800" b="0" strike="noStrike" spc="-1">
              <a:latin typeface="Times New Roman"/>
            </a:endParaRPr>
          </a:p>
        </p:txBody>
      </p:sp>
      <p:sp>
        <p:nvSpPr>
          <p:cNvPr id="5400" name="TextShape 866"/>
          <p:cNvSpPr txBox="1"/>
          <p:nvPr/>
        </p:nvSpPr>
        <p:spPr>
          <a:xfrm>
            <a:off x="10154520" y="4087080"/>
            <a:ext cx="1901160" cy="261000"/>
          </a:xfrm>
          <a:prstGeom prst="rect">
            <a:avLst/>
          </a:prstGeom>
          <a:noFill/>
          <a:ln>
            <a:noFill/>
          </a:ln>
        </p:spPr>
        <p:txBody>
          <a:bodyPr lIns="0" tIns="0" rIns="0" bIns="0">
            <a:noAutofit/>
          </a:bodyPr>
          <a:lstStyle/>
          <a:p>
            <a:r>
              <a:rPr lang="en-US" sz="1800" b="0" strike="noStrike" spc="-1">
                <a:solidFill>
                  <a:srgbClr val="000000"/>
                </a:solidFill>
                <a:latin typeface="Georgia"/>
              </a:rPr>
              <a:t>возможность для </a:t>
            </a:r>
            <a:endParaRPr lang="en-US" sz="1800" b="0" strike="noStrike" spc="-1">
              <a:latin typeface="Times New Roman"/>
            </a:endParaRPr>
          </a:p>
        </p:txBody>
      </p:sp>
      <p:sp>
        <p:nvSpPr>
          <p:cNvPr id="5401" name="TextShape 867"/>
          <p:cNvSpPr txBox="1"/>
          <p:nvPr/>
        </p:nvSpPr>
        <p:spPr>
          <a:xfrm>
            <a:off x="10468440" y="4361400"/>
            <a:ext cx="1274760" cy="261000"/>
          </a:xfrm>
          <a:prstGeom prst="rect">
            <a:avLst/>
          </a:prstGeom>
          <a:noFill/>
          <a:ln>
            <a:noFill/>
          </a:ln>
        </p:spPr>
        <p:txBody>
          <a:bodyPr lIns="0" tIns="0" rIns="0" bIns="0">
            <a:noAutofit/>
          </a:bodyPr>
          <a:lstStyle/>
          <a:p>
            <a:r>
              <a:rPr lang="en-US" sz="1800" b="0" strike="noStrike" spc="-1">
                <a:solidFill>
                  <a:srgbClr val="000000"/>
                </a:solidFill>
                <a:latin typeface="Georgia"/>
              </a:rPr>
              <a:t>участников </a:t>
            </a:r>
            <a:endParaRPr lang="en-US" sz="1800" b="0" strike="noStrike" spc="-1">
              <a:latin typeface="Times New Roman"/>
            </a:endParaRPr>
          </a:p>
        </p:txBody>
      </p:sp>
      <p:sp>
        <p:nvSpPr>
          <p:cNvPr id="5402" name="TextShape 868"/>
          <p:cNvSpPr txBox="1"/>
          <p:nvPr/>
        </p:nvSpPr>
        <p:spPr>
          <a:xfrm>
            <a:off x="10518480" y="4635720"/>
            <a:ext cx="1172520" cy="261000"/>
          </a:xfrm>
          <a:prstGeom prst="rect">
            <a:avLst/>
          </a:prstGeom>
          <a:noFill/>
          <a:ln>
            <a:noFill/>
          </a:ln>
        </p:spPr>
        <p:txBody>
          <a:bodyPr lIns="0" tIns="0" rIns="0" bIns="0">
            <a:noAutofit/>
          </a:bodyPr>
          <a:lstStyle/>
          <a:p>
            <a:r>
              <a:rPr lang="en-US" sz="1800" b="0" strike="noStrike" spc="-1">
                <a:solidFill>
                  <a:srgbClr val="000000"/>
                </a:solidFill>
                <a:latin typeface="Georgia"/>
              </a:rPr>
              <a:t>экзаменов </a:t>
            </a:r>
            <a:endParaRPr lang="en-US" sz="1800" b="0" strike="noStrike" spc="-1">
              <a:latin typeface="Times New Roman"/>
            </a:endParaRPr>
          </a:p>
        </p:txBody>
      </p:sp>
      <p:sp>
        <p:nvSpPr>
          <p:cNvPr id="5403" name="TextShape 869"/>
          <p:cNvSpPr txBox="1"/>
          <p:nvPr/>
        </p:nvSpPr>
        <p:spPr>
          <a:xfrm>
            <a:off x="10566000" y="4910400"/>
            <a:ext cx="1079640" cy="261000"/>
          </a:xfrm>
          <a:prstGeom prst="rect">
            <a:avLst/>
          </a:prstGeom>
          <a:noFill/>
          <a:ln>
            <a:noFill/>
          </a:ln>
        </p:spPr>
        <p:txBody>
          <a:bodyPr lIns="0" tIns="0" rIns="0" bIns="0">
            <a:noAutofit/>
          </a:bodyPr>
          <a:lstStyle/>
          <a:p>
            <a:r>
              <a:rPr lang="en-US" sz="1800" b="0" strike="noStrike" spc="-1">
                <a:solidFill>
                  <a:srgbClr val="000000"/>
                </a:solidFill>
                <a:latin typeface="Georgia"/>
              </a:rPr>
              <a:t>изменить </a:t>
            </a:r>
            <a:endParaRPr lang="en-US" sz="1800" b="0" strike="noStrike" spc="-1">
              <a:latin typeface="Times New Roman"/>
            </a:endParaRPr>
          </a:p>
        </p:txBody>
      </p:sp>
      <p:sp>
        <p:nvSpPr>
          <p:cNvPr id="5404" name="TextShape 870"/>
          <p:cNvSpPr txBox="1"/>
          <p:nvPr/>
        </p:nvSpPr>
        <p:spPr>
          <a:xfrm>
            <a:off x="10119240" y="5184720"/>
            <a:ext cx="1972800" cy="261000"/>
          </a:xfrm>
          <a:prstGeom prst="rect">
            <a:avLst/>
          </a:prstGeom>
          <a:noFill/>
          <a:ln>
            <a:noFill/>
          </a:ln>
        </p:spPr>
        <p:txBody>
          <a:bodyPr lIns="0" tIns="0" rIns="0" bIns="0">
            <a:noAutofit/>
          </a:bodyPr>
          <a:lstStyle/>
          <a:p>
            <a:r>
              <a:rPr lang="en-US" sz="1800" b="0" strike="noStrike" spc="-1">
                <a:solidFill>
                  <a:srgbClr val="000000"/>
                </a:solidFill>
                <a:latin typeface="Georgia"/>
              </a:rPr>
              <a:t>выбранный ранее </a:t>
            </a:r>
            <a:endParaRPr lang="en-US" sz="1800" b="0" strike="noStrike" spc="-1">
              <a:latin typeface="Times New Roman"/>
            </a:endParaRPr>
          </a:p>
        </p:txBody>
      </p:sp>
      <p:sp>
        <p:nvSpPr>
          <p:cNvPr id="5405" name="TextShape 871"/>
          <p:cNvSpPr txBox="1"/>
          <p:nvPr/>
        </p:nvSpPr>
        <p:spPr>
          <a:xfrm>
            <a:off x="10248840" y="5459040"/>
            <a:ext cx="1710720" cy="261000"/>
          </a:xfrm>
          <a:prstGeom prst="rect">
            <a:avLst/>
          </a:prstGeom>
          <a:noFill/>
          <a:ln>
            <a:noFill/>
          </a:ln>
        </p:spPr>
        <p:txBody>
          <a:bodyPr lIns="0" tIns="0" rIns="0" bIns="0">
            <a:noAutofit/>
          </a:bodyPr>
          <a:lstStyle/>
          <a:p>
            <a:r>
              <a:rPr lang="en-US" sz="1800" b="0" strike="noStrike" spc="-1">
                <a:solidFill>
                  <a:srgbClr val="000000"/>
                </a:solidFill>
                <a:latin typeface="Georgia"/>
              </a:rPr>
              <a:t>уровень ЕГЭ по </a:t>
            </a:r>
            <a:endParaRPr lang="en-US" sz="1800" b="0" strike="noStrike" spc="-1">
              <a:latin typeface="Times New Roman"/>
            </a:endParaRPr>
          </a:p>
        </p:txBody>
      </p:sp>
      <p:sp>
        <p:nvSpPr>
          <p:cNvPr id="5406" name="TextShape 872"/>
          <p:cNvSpPr txBox="1"/>
          <p:nvPr/>
        </p:nvSpPr>
        <p:spPr>
          <a:xfrm>
            <a:off x="10366200" y="5733360"/>
            <a:ext cx="1477440" cy="261000"/>
          </a:xfrm>
          <a:prstGeom prst="rect">
            <a:avLst/>
          </a:prstGeom>
          <a:noFill/>
          <a:ln>
            <a:noFill/>
          </a:ln>
        </p:spPr>
        <p:txBody>
          <a:bodyPr lIns="0" tIns="0" rIns="0" bIns="0">
            <a:noAutofit/>
          </a:bodyPr>
          <a:lstStyle/>
          <a:p>
            <a:r>
              <a:rPr lang="en-US" sz="1800" b="0" strike="noStrike" spc="-1">
                <a:solidFill>
                  <a:srgbClr val="000000"/>
                </a:solidFill>
                <a:latin typeface="Georgia"/>
              </a:rPr>
              <a:t>математике с </a:t>
            </a:r>
            <a:endParaRPr lang="en-US" sz="1800" b="0" strike="noStrike" spc="-1">
              <a:latin typeface="Times New Roman"/>
            </a:endParaRPr>
          </a:p>
        </p:txBody>
      </p:sp>
      <p:sp>
        <p:nvSpPr>
          <p:cNvPr id="5407" name="TextShape 873"/>
          <p:cNvSpPr txBox="1"/>
          <p:nvPr/>
        </p:nvSpPr>
        <p:spPr>
          <a:xfrm>
            <a:off x="10452960" y="6007320"/>
            <a:ext cx="1302120" cy="261000"/>
          </a:xfrm>
          <a:prstGeom prst="rect">
            <a:avLst/>
          </a:prstGeom>
          <a:noFill/>
          <a:ln>
            <a:noFill/>
          </a:ln>
        </p:spPr>
        <p:txBody>
          <a:bodyPr lIns="0" tIns="0" rIns="0" bIns="0">
            <a:noAutofit/>
          </a:bodyPr>
          <a:lstStyle/>
          <a:p>
            <a:r>
              <a:rPr lang="en-US" sz="1800" b="0" strike="noStrike" spc="-1">
                <a:solidFill>
                  <a:srgbClr val="000000"/>
                </a:solidFill>
                <a:latin typeface="Georgia"/>
              </a:rPr>
              <a:t>базового на </a:t>
            </a:r>
            <a:endParaRPr lang="en-US" sz="1800" b="0" strike="noStrike" spc="-1">
              <a:latin typeface="Times New Roman"/>
            </a:endParaRPr>
          </a:p>
        </p:txBody>
      </p:sp>
      <p:sp>
        <p:nvSpPr>
          <p:cNvPr id="5408" name="TextShape 874"/>
          <p:cNvSpPr txBox="1"/>
          <p:nvPr/>
        </p:nvSpPr>
        <p:spPr>
          <a:xfrm>
            <a:off x="10142280" y="6282360"/>
            <a:ext cx="1927080" cy="261000"/>
          </a:xfrm>
          <a:prstGeom prst="rect">
            <a:avLst/>
          </a:prstGeom>
          <a:noFill/>
          <a:ln>
            <a:noFill/>
          </a:ln>
        </p:spPr>
        <p:txBody>
          <a:bodyPr lIns="0" tIns="0" rIns="0" bIns="0">
            <a:noAutofit/>
          </a:bodyPr>
          <a:lstStyle/>
          <a:p>
            <a:r>
              <a:rPr lang="en-US" sz="1800" b="0" strike="noStrike" spc="-1">
                <a:solidFill>
                  <a:srgbClr val="000000"/>
                </a:solidFill>
                <a:latin typeface="Georgia"/>
              </a:rPr>
              <a:t>профильный или </a:t>
            </a:r>
            <a:endParaRPr lang="en-US" sz="1800" b="0" strike="noStrike" spc="-1">
              <a:latin typeface="Times New Roman"/>
            </a:endParaRPr>
          </a:p>
        </p:txBody>
      </p:sp>
      <p:sp>
        <p:nvSpPr>
          <p:cNvPr id="5409" name="TextShape 875"/>
          <p:cNvSpPr txBox="1"/>
          <p:nvPr/>
        </p:nvSpPr>
        <p:spPr>
          <a:xfrm>
            <a:off x="10584360" y="6556680"/>
            <a:ext cx="988200" cy="261000"/>
          </a:xfrm>
          <a:prstGeom prst="rect">
            <a:avLst/>
          </a:prstGeom>
          <a:noFill/>
          <a:ln>
            <a:noFill/>
          </a:ln>
        </p:spPr>
        <p:txBody>
          <a:bodyPr lIns="0" tIns="0" rIns="0" bIns="0">
            <a:noAutofit/>
          </a:bodyPr>
          <a:lstStyle/>
          <a:p>
            <a:r>
              <a:rPr lang="en-US" sz="1800" b="0" strike="noStrike" spc="-1">
                <a:solidFill>
                  <a:srgbClr val="000000"/>
                </a:solidFill>
                <a:latin typeface="Georgia"/>
              </a:rPr>
              <a:t>наоборот</a:t>
            </a:r>
            <a:endParaRPr lang="en-US" sz="1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0"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5411"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5412"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5413"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5414"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5415"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5416"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5417"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5418"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5419"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5420"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5421"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5422"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5423"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5424"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5425"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5426"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5427"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5428"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5429"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5430"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5431"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5432"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5433"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5434"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5435"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5436"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5437"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5438"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5439"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5440"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5441"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5442"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5443"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5444"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5445"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5446"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5447"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5448"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5449"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5450"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5451"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5452"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5453"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5454"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5455"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5456"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5457"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5458"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5459"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5460"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5461"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5462"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5463"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5464"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5465"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5466"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5467"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5468"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5469"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5470"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5471"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5472"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5473"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5474"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5475"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5476"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5477"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5478"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5479"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5480"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5481"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5482"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5483"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5484"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5485"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5486"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5487"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5488"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5489"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5490"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5491"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5492"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5493"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5494"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5495"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5496"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5497"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5498"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5499"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5500"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5501"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5502"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5503"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5504"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5505"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5506"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5507"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5508"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5509"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5510"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5511"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5512"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5513"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5514"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5515"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5516"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5517"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5518"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5519"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5520"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5521"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5522"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5523"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5524"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5525"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5526"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5527"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5528"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5529"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5530"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5531"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5532"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5533"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5534"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5535"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5536"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5537"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5538"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5539"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5540"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5541"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5542"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5543"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5544"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5545"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5546"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5547"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5548"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5549"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5550"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5551"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5552"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5553"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5554"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5555"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5556"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5557"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5558"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5559"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5560"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pic>
        <p:nvPicPr>
          <p:cNvPr id="5561" name="Рисунок 5560"/>
          <p:cNvPicPr/>
          <p:nvPr/>
        </p:nvPicPr>
        <p:blipFill>
          <a:blip r:embed="rId2"/>
          <a:stretch/>
        </p:blipFill>
        <p:spPr>
          <a:xfrm rot="1215600">
            <a:off x="8545680" y="1430640"/>
            <a:ext cx="978480" cy="1419480"/>
          </a:xfrm>
          <a:prstGeom prst="rect">
            <a:avLst/>
          </a:prstGeom>
          <a:ln>
            <a:noFill/>
          </a:ln>
        </p:spPr>
      </p:pic>
      <p:sp>
        <p:nvSpPr>
          <p:cNvPr id="5562" name="Freeform 152"/>
          <p:cNvSpPr/>
          <p:nvPr/>
        </p:nvSpPr>
        <p:spPr>
          <a:xfrm>
            <a:off x="1244880" y="647640"/>
            <a:ext cx="12240" cy="5040"/>
          </a:xfrm>
          <a:custGeom>
            <a:avLst/>
            <a:gdLst/>
            <a:ahLst/>
            <a:cxnLst/>
            <a:rect l="0" t="0" r="r" b="b"/>
            <a:pathLst>
              <a:path w="34" h="14">
                <a:moveTo>
                  <a:pt x="0" y="0"/>
                </a:moveTo>
                <a:lnTo>
                  <a:pt x="33" y="0"/>
                </a:lnTo>
                <a:lnTo>
                  <a:pt x="0" y="13"/>
                </a:lnTo>
                <a:lnTo>
                  <a:pt x="0" y="0"/>
                </a:lnTo>
                <a:close/>
              </a:path>
            </a:pathLst>
          </a:custGeom>
          <a:solidFill>
            <a:srgbClr val="FEB80E"/>
          </a:solidFill>
          <a:ln>
            <a:noFill/>
          </a:ln>
        </p:spPr>
      </p:sp>
      <p:sp>
        <p:nvSpPr>
          <p:cNvPr id="5563" name="Freeform 153"/>
          <p:cNvSpPr/>
          <p:nvPr/>
        </p:nvSpPr>
        <p:spPr>
          <a:xfrm>
            <a:off x="1244880" y="647640"/>
            <a:ext cx="23400" cy="9720"/>
          </a:xfrm>
          <a:custGeom>
            <a:avLst/>
            <a:gdLst/>
            <a:ahLst/>
            <a:cxnLst/>
            <a:rect l="0" t="0" r="r" b="b"/>
            <a:pathLst>
              <a:path w="65" h="27">
                <a:moveTo>
                  <a:pt x="0" y="12"/>
                </a:moveTo>
                <a:lnTo>
                  <a:pt x="32" y="0"/>
                </a:lnTo>
                <a:lnTo>
                  <a:pt x="64" y="0"/>
                </a:lnTo>
                <a:lnTo>
                  <a:pt x="0" y="26"/>
                </a:lnTo>
                <a:lnTo>
                  <a:pt x="0" y="12"/>
                </a:lnTo>
                <a:close/>
              </a:path>
            </a:pathLst>
          </a:custGeom>
          <a:solidFill>
            <a:srgbClr val="FEB810"/>
          </a:solidFill>
          <a:ln>
            <a:noFill/>
          </a:ln>
        </p:spPr>
      </p:sp>
      <p:sp>
        <p:nvSpPr>
          <p:cNvPr id="5564" name="Freeform 154"/>
          <p:cNvSpPr/>
          <p:nvPr/>
        </p:nvSpPr>
        <p:spPr>
          <a:xfrm>
            <a:off x="1244880" y="647640"/>
            <a:ext cx="34920" cy="14040"/>
          </a:xfrm>
          <a:custGeom>
            <a:avLst/>
            <a:gdLst/>
            <a:ahLst/>
            <a:cxnLst/>
            <a:rect l="0" t="0" r="r" b="b"/>
            <a:pathLst>
              <a:path w="97" h="39">
                <a:moveTo>
                  <a:pt x="0" y="25"/>
                </a:moveTo>
                <a:lnTo>
                  <a:pt x="63" y="0"/>
                </a:lnTo>
                <a:lnTo>
                  <a:pt x="96" y="0"/>
                </a:lnTo>
                <a:lnTo>
                  <a:pt x="0" y="38"/>
                </a:lnTo>
                <a:lnTo>
                  <a:pt x="0" y="25"/>
                </a:lnTo>
                <a:close/>
              </a:path>
            </a:pathLst>
          </a:custGeom>
          <a:solidFill>
            <a:srgbClr val="FEB813"/>
          </a:solidFill>
          <a:ln>
            <a:noFill/>
          </a:ln>
        </p:spPr>
      </p:sp>
      <p:sp>
        <p:nvSpPr>
          <p:cNvPr id="5565" name="Freeform 155"/>
          <p:cNvSpPr/>
          <p:nvPr/>
        </p:nvSpPr>
        <p:spPr>
          <a:xfrm>
            <a:off x="1244880" y="647640"/>
            <a:ext cx="46440" cy="18720"/>
          </a:xfrm>
          <a:custGeom>
            <a:avLst/>
            <a:gdLst/>
            <a:ahLst/>
            <a:cxnLst/>
            <a:rect l="0" t="0" r="r" b="b"/>
            <a:pathLst>
              <a:path w="129" h="52">
                <a:moveTo>
                  <a:pt x="0" y="38"/>
                </a:moveTo>
                <a:lnTo>
                  <a:pt x="96" y="0"/>
                </a:lnTo>
                <a:lnTo>
                  <a:pt x="128" y="0"/>
                </a:lnTo>
                <a:lnTo>
                  <a:pt x="0" y="51"/>
                </a:lnTo>
                <a:lnTo>
                  <a:pt x="0" y="38"/>
                </a:lnTo>
                <a:close/>
              </a:path>
            </a:pathLst>
          </a:custGeom>
          <a:solidFill>
            <a:srgbClr val="FEB816"/>
          </a:solidFill>
          <a:ln>
            <a:noFill/>
          </a:ln>
        </p:spPr>
      </p:sp>
      <p:sp>
        <p:nvSpPr>
          <p:cNvPr id="5566" name="Freeform 156"/>
          <p:cNvSpPr/>
          <p:nvPr/>
        </p:nvSpPr>
        <p:spPr>
          <a:xfrm>
            <a:off x="1244880" y="647640"/>
            <a:ext cx="57600" cy="23400"/>
          </a:xfrm>
          <a:custGeom>
            <a:avLst/>
            <a:gdLst/>
            <a:ahLst/>
            <a:cxnLst/>
            <a:rect l="0" t="0" r="r" b="b"/>
            <a:pathLst>
              <a:path w="160" h="65">
                <a:moveTo>
                  <a:pt x="0" y="50"/>
                </a:moveTo>
                <a:lnTo>
                  <a:pt x="128" y="0"/>
                </a:lnTo>
                <a:lnTo>
                  <a:pt x="159" y="0"/>
                </a:lnTo>
                <a:lnTo>
                  <a:pt x="0" y="64"/>
                </a:lnTo>
                <a:lnTo>
                  <a:pt x="0" y="50"/>
                </a:lnTo>
                <a:close/>
              </a:path>
            </a:pathLst>
          </a:custGeom>
          <a:solidFill>
            <a:srgbClr val="FEB818"/>
          </a:solidFill>
          <a:ln>
            <a:noFill/>
          </a:ln>
        </p:spPr>
      </p:sp>
      <p:sp>
        <p:nvSpPr>
          <p:cNvPr id="5567" name="Freeform 157"/>
          <p:cNvSpPr/>
          <p:nvPr/>
        </p:nvSpPr>
        <p:spPr>
          <a:xfrm>
            <a:off x="1244880" y="647640"/>
            <a:ext cx="69120" cy="27720"/>
          </a:xfrm>
          <a:custGeom>
            <a:avLst/>
            <a:gdLst/>
            <a:ahLst/>
            <a:cxnLst/>
            <a:rect l="0" t="0" r="r" b="b"/>
            <a:pathLst>
              <a:path w="192" h="77">
                <a:moveTo>
                  <a:pt x="0" y="64"/>
                </a:moveTo>
                <a:lnTo>
                  <a:pt x="159" y="0"/>
                </a:lnTo>
                <a:lnTo>
                  <a:pt x="191" y="0"/>
                </a:lnTo>
                <a:lnTo>
                  <a:pt x="0" y="76"/>
                </a:lnTo>
                <a:lnTo>
                  <a:pt x="0" y="64"/>
                </a:lnTo>
                <a:close/>
              </a:path>
            </a:pathLst>
          </a:custGeom>
          <a:solidFill>
            <a:srgbClr val="FEB819"/>
          </a:solidFill>
          <a:ln>
            <a:noFill/>
          </a:ln>
        </p:spPr>
      </p:sp>
      <p:sp>
        <p:nvSpPr>
          <p:cNvPr id="5568" name="Freeform 158"/>
          <p:cNvSpPr/>
          <p:nvPr/>
        </p:nvSpPr>
        <p:spPr>
          <a:xfrm>
            <a:off x="1244880" y="647640"/>
            <a:ext cx="80640" cy="32400"/>
          </a:xfrm>
          <a:custGeom>
            <a:avLst/>
            <a:gdLst/>
            <a:ahLst/>
            <a:cxnLst/>
            <a:rect l="0" t="0" r="r" b="b"/>
            <a:pathLst>
              <a:path w="224" h="90">
                <a:moveTo>
                  <a:pt x="0" y="76"/>
                </a:moveTo>
                <a:lnTo>
                  <a:pt x="191" y="0"/>
                </a:lnTo>
                <a:lnTo>
                  <a:pt x="223" y="0"/>
                </a:lnTo>
                <a:lnTo>
                  <a:pt x="0" y="89"/>
                </a:lnTo>
                <a:lnTo>
                  <a:pt x="0" y="76"/>
                </a:lnTo>
                <a:close/>
              </a:path>
            </a:pathLst>
          </a:custGeom>
          <a:solidFill>
            <a:srgbClr val="FEB91B"/>
          </a:solidFill>
          <a:ln>
            <a:noFill/>
          </a:ln>
        </p:spPr>
      </p:sp>
      <p:sp>
        <p:nvSpPr>
          <p:cNvPr id="5569" name="Freeform 159"/>
          <p:cNvSpPr/>
          <p:nvPr/>
        </p:nvSpPr>
        <p:spPr>
          <a:xfrm>
            <a:off x="1244880" y="647640"/>
            <a:ext cx="91800" cy="36720"/>
          </a:xfrm>
          <a:custGeom>
            <a:avLst/>
            <a:gdLst/>
            <a:ahLst/>
            <a:cxnLst/>
            <a:rect l="0" t="0" r="r" b="b"/>
            <a:pathLst>
              <a:path w="255" h="102">
                <a:moveTo>
                  <a:pt x="0" y="89"/>
                </a:moveTo>
                <a:lnTo>
                  <a:pt x="223" y="0"/>
                </a:lnTo>
                <a:lnTo>
                  <a:pt x="254" y="0"/>
                </a:lnTo>
                <a:lnTo>
                  <a:pt x="0" y="101"/>
                </a:lnTo>
                <a:lnTo>
                  <a:pt x="0" y="89"/>
                </a:lnTo>
                <a:close/>
              </a:path>
            </a:pathLst>
          </a:custGeom>
          <a:solidFill>
            <a:srgbClr val="FEB91D"/>
          </a:solidFill>
          <a:ln>
            <a:noFill/>
          </a:ln>
        </p:spPr>
      </p:sp>
      <p:sp>
        <p:nvSpPr>
          <p:cNvPr id="5570" name="Freeform 160"/>
          <p:cNvSpPr/>
          <p:nvPr/>
        </p:nvSpPr>
        <p:spPr>
          <a:xfrm>
            <a:off x="1244880" y="647640"/>
            <a:ext cx="103320" cy="41400"/>
          </a:xfrm>
          <a:custGeom>
            <a:avLst/>
            <a:gdLst/>
            <a:ahLst/>
            <a:cxnLst/>
            <a:rect l="0" t="0" r="r" b="b"/>
            <a:pathLst>
              <a:path w="287" h="115">
                <a:moveTo>
                  <a:pt x="0" y="101"/>
                </a:moveTo>
                <a:lnTo>
                  <a:pt x="254" y="0"/>
                </a:lnTo>
                <a:lnTo>
                  <a:pt x="286" y="0"/>
                </a:lnTo>
                <a:lnTo>
                  <a:pt x="0" y="114"/>
                </a:lnTo>
                <a:lnTo>
                  <a:pt x="0" y="101"/>
                </a:lnTo>
                <a:close/>
              </a:path>
            </a:pathLst>
          </a:custGeom>
          <a:solidFill>
            <a:srgbClr val="FEB91E"/>
          </a:solidFill>
          <a:ln>
            <a:noFill/>
          </a:ln>
        </p:spPr>
      </p:sp>
      <p:sp>
        <p:nvSpPr>
          <p:cNvPr id="5571" name="Freeform 161"/>
          <p:cNvSpPr/>
          <p:nvPr/>
        </p:nvSpPr>
        <p:spPr>
          <a:xfrm>
            <a:off x="1244880" y="647640"/>
            <a:ext cx="114840" cy="46080"/>
          </a:xfrm>
          <a:custGeom>
            <a:avLst/>
            <a:gdLst/>
            <a:ahLst/>
            <a:cxnLst/>
            <a:rect l="0" t="0" r="r" b="b"/>
            <a:pathLst>
              <a:path w="319" h="128">
                <a:moveTo>
                  <a:pt x="0" y="114"/>
                </a:moveTo>
                <a:lnTo>
                  <a:pt x="286" y="0"/>
                </a:lnTo>
                <a:lnTo>
                  <a:pt x="318" y="0"/>
                </a:lnTo>
                <a:lnTo>
                  <a:pt x="0" y="127"/>
                </a:lnTo>
                <a:lnTo>
                  <a:pt x="0" y="114"/>
                </a:lnTo>
                <a:close/>
              </a:path>
            </a:pathLst>
          </a:custGeom>
          <a:solidFill>
            <a:srgbClr val="FEB91F"/>
          </a:solidFill>
          <a:ln>
            <a:noFill/>
          </a:ln>
        </p:spPr>
      </p:sp>
      <p:sp>
        <p:nvSpPr>
          <p:cNvPr id="5572" name="Freeform 162"/>
          <p:cNvSpPr/>
          <p:nvPr/>
        </p:nvSpPr>
        <p:spPr>
          <a:xfrm>
            <a:off x="1244880" y="647640"/>
            <a:ext cx="126000" cy="50400"/>
          </a:xfrm>
          <a:custGeom>
            <a:avLst/>
            <a:gdLst/>
            <a:ahLst/>
            <a:cxnLst/>
            <a:rect l="0" t="0" r="r" b="b"/>
            <a:pathLst>
              <a:path w="350" h="140">
                <a:moveTo>
                  <a:pt x="0" y="127"/>
                </a:moveTo>
                <a:lnTo>
                  <a:pt x="318" y="0"/>
                </a:lnTo>
                <a:lnTo>
                  <a:pt x="349" y="0"/>
                </a:lnTo>
                <a:lnTo>
                  <a:pt x="0" y="139"/>
                </a:lnTo>
                <a:lnTo>
                  <a:pt x="0" y="127"/>
                </a:lnTo>
                <a:close/>
              </a:path>
            </a:pathLst>
          </a:custGeom>
          <a:solidFill>
            <a:srgbClr val="FEB921"/>
          </a:solidFill>
          <a:ln>
            <a:noFill/>
          </a:ln>
        </p:spPr>
      </p:sp>
      <p:sp>
        <p:nvSpPr>
          <p:cNvPr id="5573" name="Freeform 163"/>
          <p:cNvSpPr/>
          <p:nvPr/>
        </p:nvSpPr>
        <p:spPr>
          <a:xfrm>
            <a:off x="1244880" y="647640"/>
            <a:ext cx="137520" cy="55080"/>
          </a:xfrm>
          <a:custGeom>
            <a:avLst/>
            <a:gdLst/>
            <a:ahLst/>
            <a:cxnLst/>
            <a:rect l="0" t="0" r="r" b="b"/>
            <a:pathLst>
              <a:path w="382" h="153">
                <a:moveTo>
                  <a:pt x="0" y="139"/>
                </a:moveTo>
                <a:lnTo>
                  <a:pt x="349" y="0"/>
                </a:lnTo>
                <a:lnTo>
                  <a:pt x="381" y="0"/>
                </a:lnTo>
                <a:lnTo>
                  <a:pt x="0" y="152"/>
                </a:lnTo>
                <a:lnTo>
                  <a:pt x="0" y="139"/>
                </a:lnTo>
                <a:close/>
              </a:path>
            </a:pathLst>
          </a:custGeom>
          <a:solidFill>
            <a:srgbClr val="FEB923"/>
          </a:solidFill>
          <a:ln>
            <a:noFill/>
          </a:ln>
        </p:spPr>
      </p:sp>
      <p:sp>
        <p:nvSpPr>
          <p:cNvPr id="5574" name="Freeform 164"/>
          <p:cNvSpPr/>
          <p:nvPr/>
        </p:nvSpPr>
        <p:spPr>
          <a:xfrm>
            <a:off x="1244880" y="647640"/>
            <a:ext cx="149040" cy="59400"/>
          </a:xfrm>
          <a:custGeom>
            <a:avLst/>
            <a:gdLst/>
            <a:ahLst/>
            <a:cxnLst/>
            <a:rect l="0" t="0" r="r" b="b"/>
            <a:pathLst>
              <a:path w="414" h="165">
                <a:moveTo>
                  <a:pt x="0" y="152"/>
                </a:moveTo>
                <a:lnTo>
                  <a:pt x="381" y="0"/>
                </a:lnTo>
                <a:lnTo>
                  <a:pt x="413" y="0"/>
                </a:lnTo>
                <a:lnTo>
                  <a:pt x="0" y="164"/>
                </a:lnTo>
                <a:lnTo>
                  <a:pt x="0" y="152"/>
                </a:lnTo>
                <a:close/>
              </a:path>
            </a:pathLst>
          </a:custGeom>
          <a:solidFill>
            <a:srgbClr val="FEB925"/>
          </a:solidFill>
          <a:ln>
            <a:noFill/>
          </a:ln>
        </p:spPr>
      </p:sp>
      <p:sp>
        <p:nvSpPr>
          <p:cNvPr id="5575" name="Freeform 165"/>
          <p:cNvSpPr/>
          <p:nvPr/>
        </p:nvSpPr>
        <p:spPr>
          <a:xfrm>
            <a:off x="1244880" y="647640"/>
            <a:ext cx="160200" cy="64080"/>
          </a:xfrm>
          <a:custGeom>
            <a:avLst/>
            <a:gdLst/>
            <a:ahLst/>
            <a:cxnLst/>
            <a:rect l="0" t="0" r="r" b="b"/>
            <a:pathLst>
              <a:path w="445" h="178">
                <a:moveTo>
                  <a:pt x="0" y="164"/>
                </a:moveTo>
                <a:lnTo>
                  <a:pt x="413" y="0"/>
                </a:lnTo>
                <a:lnTo>
                  <a:pt x="444" y="0"/>
                </a:lnTo>
                <a:lnTo>
                  <a:pt x="0" y="177"/>
                </a:lnTo>
                <a:lnTo>
                  <a:pt x="0" y="164"/>
                </a:lnTo>
                <a:close/>
              </a:path>
            </a:pathLst>
          </a:custGeom>
          <a:solidFill>
            <a:srgbClr val="FEB926"/>
          </a:solidFill>
          <a:ln>
            <a:noFill/>
          </a:ln>
        </p:spPr>
      </p:sp>
      <p:sp>
        <p:nvSpPr>
          <p:cNvPr id="5576" name="Freeform 166"/>
          <p:cNvSpPr/>
          <p:nvPr/>
        </p:nvSpPr>
        <p:spPr>
          <a:xfrm>
            <a:off x="1244880" y="647640"/>
            <a:ext cx="171720" cy="68760"/>
          </a:xfrm>
          <a:custGeom>
            <a:avLst/>
            <a:gdLst/>
            <a:ahLst/>
            <a:cxnLst/>
            <a:rect l="0" t="0" r="r" b="b"/>
            <a:pathLst>
              <a:path w="477" h="191">
                <a:moveTo>
                  <a:pt x="0" y="176"/>
                </a:moveTo>
                <a:lnTo>
                  <a:pt x="444" y="0"/>
                </a:lnTo>
                <a:lnTo>
                  <a:pt x="476" y="0"/>
                </a:lnTo>
                <a:lnTo>
                  <a:pt x="0" y="190"/>
                </a:lnTo>
                <a:lnTo>
                  <a:pt x="0" y="176"/>
                </a:lnTo>
                <a:close/>
              </a:path>
            </a:pathLst>
          </a:custGeom>
          <a:solidFill>
            <a:srgbClr val="FEB928"/>
          </a:solidFill>
          <a:ln>
            <a:noFill/>
          </a:ln>
        </p:spPr>
      </p:sp>
      <p:sp>
        <p:nvSpPr>
          <p:cNvPr id="5577" name="Freeform 167"/>
          <p:cNvSpPr/>
          <p:nvPr/>
        </p:nvSpPr>
        <p:spPr>
          <a:xfrm>
            <a:off x="1244880" y="647640"/>
            <a:ext cx="183240" cy="73080"/>
          </a:xfrm>
          <a:custGeom>
            <a:avLst/>
            <a:gdLst/>
            <a:ahLst/>
            <a:cxnLst/>
            <a:rect l="0" t="0" r="r" b="b"/>
            <a:pathLst>
              <a:path w="509" h="203">
                <a:moveTo>
                  <a:pt x="0" y="190"/>
                </a:moveTo>
                <a:lnTo>
                  <a:pt x="476" y="0"/>
                </a:lnTo>
                <a:lnTo>
                  <a:pt x="508" y="0"/>
                </a:lnTo>
                <a:lnTo>
                  <a:pt x="0" y="202"/>
                </a:lnTo>
                <a:lnTo>
                  <a:pt x="0" y="190"/>
                </a:lnTo>
                <a:close/>
              </a:path>
            </a:pathLst>
          </a:custGeom>
          <a:solidFill>
            <a:srgbClr val="FEBA29"/>
          </a:solidFill>
          <a:ln>
            <a:noFill/>
          </a:ln>
        </p:spPr>
      </p:sp>
      <p:sp>
        <p:nvSpPr>
          <p:cNvPr id="5578" name="Freeform 168"/>
          <p:cNvSpPr/>
          <p:nvPr/>
        </p:nvSpPr>
        <p:spPr>
          <a:xfrm>
            <a:off x="1244880" y="647640"/>
            <a:ext cx="194400" cy="77760"/>
          </a:xfrm>
          <a:custGeom>
            <a:avLst/>
            <a:gdLst/>
            <a:ahLst/>
            <a:cxnLst/>
            <a:rect l="0" t="0" r="r" b="b"/>
            <a:pathLst>
              <a:path w="540" h="216">
                <a:moveTo>
                  <a:pt x="0" y="202"/>
                </a:moveTo>
                <a:lnTo>
                  <a:pt x="508" y="0"/>
                </a:lnTo>
                <a:lnTo>
                  <a:pt x="539" y="0"/>
                </a:lnTo>
                <a:lnTo>
                  <a:pt x="0" y="215"/>
                </a:lnTo>
                <a:lnTo>
                  <a:pt x="0" y="202"/>
                </a:lnTo>
                <a:close/>
              </a:path>
            </a:pathLst>
          </a:custGeom>
          <a:solidFill>
            <a:srgbClr val="FEBA2B"/>
          </a:solidFill>
          <a:ln>
            <a:noFill/>
          </a:ln>
        </p:spPr>
      </p:sp>
      <p:sp>
        <p:nvSpPr>
          <p:cNvPr id="5579" name="Freeform 169"/>
          <p:cNvSpPr/>
          <p:nvPr/>
        </p:nvSpPr>
        <p:spPr>
          <a:xfrm>
            <a:off x="1244880" y="647640"/>
            <a:ext cx="205920" cy="82080"/>
          </a:xfrm>
          <a:custGeom>
            <a:avLst/>
            <a:gdLst/>
            <a:ahLst/>
            <a:cxnLst/>
            <a:rect l="0" t="0" r="r" b="b"/>
            <a:pathLst>
              <a:path w="572" h="228">
                <a:moveTo>
                  <a:pt x="0" y="215"/>
                </a:moveTo>
                <a:lnTo>
                  <a:pt x="539" y="0"/>
                </a:lnTo>
                <a:lnTo>
                  <a:pt x="571" y="0"/>
                </a:lnTo>
                <a:lnTo>
                  <a:pt x="0" y="227"/>
                </a:lnTo>
                <a:lnTo>
                  <a:pt x="0" y="215"/>
                </a:lnTo>
                <a:close/>
              </a:path>
            </a:pathLst>
          </a:custGeom>
          <a:solidFill>
            <a:srgbClr val="FEBA2C"/>
          </a:solidFill>
          <a:ln>
            <a:noFill/>
          </a:ln>
        </p:spPr>
      </p:sp>
      <p:sp>
        <p:nvSpPr>
          <p:cNvPr id="5580" name="Freeform 170"/>
          <p:cNvSpPr/>
          <p:nvPr/>
        </p:nvSpPr>
        <p:spPr>
          <a:xfrm>
            <a:off x="1244880" y="647640"/>
            <a:ext cx="217080" cy="86760"/>
          </a:xfrm>
          <a:custGeom>
            <a:avLst/>
            <a:gdLst/>
            <a:ahLst/>
            <a:cxnLst/>
            <a:rect l="0" t="0" r="r" b="b"/>
            <a:pathLst>
              <a:path w="603" h="241">
                <a:moveTo>
                  <a:pt x="0" y="226"/>
                </a:moveTo>
                <a:lnTo>
                  <a:pt x="571" y="0"/>
                </a:lnTo>
                <a:lnTo>
                  <a:pt x="602" y="0"/>
                </a:lnTo>
                <a:lnTo>
                  <a:pt x="0" y="240"/>
                </a:lnTo>
                <a:lnTo>
                  <a:pt x="0" y="226"/>
                </a:lnTo>
                <a:close/>
              </a:path>
            </a:pathLst>
          </a:custGeom>
          <a:solidFill>
            <a:srgbClr val="FEBA2E"/>
          </a:solidFill>
          <a:ln>
            <a:noFill/>
          </a:ln>
        </p:spPr>
      </p:sp>
      <p:sp>
        <p:nvSpPr>
          <p:cNvPr id="5581" name="Freeform 171"/>
          <p:cNvSpPr/>
          <p:nvPr/>
        </p:nvSpPr>
        <p:spPr>
          <a:xfrm>
            <a:off x="1244880" y="647640"/>
            <a:ext cx="228600" cy="91440"/>
          </a:xfrm>
          <a:custGeom>
            <a:avLst/>
            <a:gdLst/>
            <a:ahLst/>
            <a:cxnLst/>
            <a:rect l="0" t="0" r="r" b="b"/>
            <a:pathLst>
              <a:path w="635" h="254">
                <a:moveTo>
                  <a:pt x="0" y="240"/>
                </a:moveTo>
                <a:lnTo>
                  <a:pt x="602" y="0"/>
                </a:lnTo>
                <a:lnTo>
                  <a:pt x="634" y="0"/>
                </a:lnTo>
                <a:lnTo>
                  <a:pt x="0" y="253"/>
                </a:lnTo>
                <a:lnTo>
                  <a:pt x="0" y="240"/>
                </a:lnTo>
                <a:close/>
              </a:path>
            </a:pathLst>
          </a:custGeom>
          <a:solidFill>
            <a:srgbClr val="FEBA2F"/>
          </a:solidFill>
          <a:ln>
            <a:noFill/>
          </a:ln>
        </p:spPr>
      </p:sp>
      <p:sp>
        <p:nvSpPr>
          <p:cNvPr id="5582" name="Freeform 172"/>
          <p:cNvSpPr/>
          <p:nvPr/>
        </p:nvSpPr>
        <p:spPr>
          <a:xfrm>
            <a:off x="1244880" y="647640"/>
            <a:ext cx="240120" cy="95760"/>
          </a:xfrm>
          <a:custGeom>
            <a:avLst/>
            <a:gdLst/>
            <a:ahLst/>
            <a:cxnLst/>
            <a:rect l="0" t="0" r="r" b="b"/>
            <a:pathLst>
              <a:path w="667" h="266">
                <a:moveTo>
                  <a:pt x="0" y="253"/>
                </a:moveTo>
                <a:lnTo>
                  <a:pt x="634" y="0"/>
                </a:lnTo>
                <a:lnTo>
                  <a:pt x="666" y="0"/>
                </a:lnTo>
                <a:lnTo>
                  <a:pt x="0" y="265"/>
                </a:lnTo>
                <a:lnTo>
                  <a:pt x="0" y="253"/>
                </a:lnTo>
                <a:close/>
              </a:path>
            </a:pathLst>
          </a:custGeom>
          <a:solidFill>
            <a:srgbClr val="FEBA30"/>
          </a:solidFill>
          <a:ln>
            <a:noFill/>
          </a:ln>
        </p:spPr>
      </p:sp>
      <p:sp>
        <p:nvSpPr>
          <p:cNvPr id="5583" name="Freeform 173"/>
          <p:cNvSpPr/>
          <p:nvPr/>
        </p:nvSpPr>
        <p:spPr>
          <a:xfrm>
            <a:off x="1244880" y="647640"/>
            <a:ext cx="251280" cy="100440"/>
          </a:xfrm>
          <a:custGeom>
            <a:avLst/>
            <a:gdLst/>
            <a:ahLst/>
            <a:cxnLst/>
            <a:rect l="0" t="0" r="r" b="b"/>
            <a:pathLst>
              <a:path w="698" h="279">
                <a:moveTo>
                  <a:pt x="0" y="265"/>
                </a:moveTo>
                <a:lnTo>
                  <a:pt x="666" y="0"/>
                </a:lnTo>
                <a:lnTo>
                  <a:pt x="697" y="0"/>
                </a:lnTo>
                <a:lnTo>
                  <a:pt x="0" y="278"/>
                </a:lnTo>
                <a:lnTo>
                  <a:pt x="0" y="265"/>
                </a:lnTo>
                <a:close/>
              </a:path>
            </a:pathLst>
          </a:custGeom>
          <a:solidFill>
            <a:srgbClr val="FEBA31"/>
          </a:solidFill>
          <a:ln>
            <a:noFill/>
          </a:ln>
        </p:spPr>
      </p:sp>
      <p:sp>
        <p:nvSpPr>
          <p:cNvPr id="5584" name="Freeform 174"/>
          <p:cNvSpPr/>
          <p:nvPr/>
        </p:nvSpPr>
        <p:spPr>
          <a:xfrm>
            <a:off x="1244880" y="647640"/>
            <a:ext cx="262800" cy="105120"/>
          </a:xfrm>
          <a:custGeom>
            <a:avLst/>
            <a:gdLst/>
            <a:ahLst/>
            <a:cxnLst/>
            <a:rect l="0" t="0" r="r" b="b"/>
            <a:pathLst>
              <a:path w="730" h="292">
                <a:moveTo>
                  <a:pt x="0" y="278"/>
                </a:moveTo>
                <a:lnTo>
                  <a:pt x="697" y="0"/>
                </a:lnTo>
                <a:lnTo>
                  <a:pt x="729" y="0"/>
                </a:lnTo>
                <a:lnTo>
                  <a:pt x="0" y="291"/>
                </a:lnTo>
                <a:lnTo>
                  <a:pt x="0" y="278"/>
                </a:lnTo>
                <a:close/>
              </a:path>
            </a:pathLst>
          </a:custGeom>
          <a:solidFill>
            <a:srgbClr val="FEBA33"/>
          </a:solidFill>
          <a:ln>
            <a:noFill/>
          </a:ln>
        </p:spPr>
      </p:sp>
      <p:sp>
        <p:nvSpPr>
          <p:cNvPr id="5585" name="Freeform 175"/>
          <p:cNvSpPr/>
          <p:nvPr/>
        </p:nvSpPr>
        <p:spPr>
          <a:xfrm>
            <a:off x="1244880" y="647640"/>
            <a:ext cx="274320" cy="109440"/>
          </a:xfrm>
          <a:custGeom>
            <a:avLst/>
            <a:gdLst/>
            <a:ahLst/>
            <a:cxnLst/>
            <a:rect l="0" t="0" r="r" b="b"/>
            <a:pathLst>
              <a:path w="762" h="304">
                <a:moveTo>
                  <a:pt x="0" y="291"/>
                </a:moveTo>
                <a:lnTo>
                  <a:pt x="729" y="0"/>
                </a:lnTo>
                <a:lnTo>
                  <a:pt x="761" y="0"/>
                </a:lnTo>
                <a:lnTo>
                  <a:pt x="0" y="303"/>
                </a:lnTo>
                <a:lnTo>
                  <a:pt x="0" y="291"/>
                </a:lnTo>
                <a:close/>
              </a:path>
            </a:pathLst>
          </a:custGeom>
          <a:solidFill>
            <a:srgbClr val="FEBA34"/>
          </a:solidFill>
          <a:ln>
            <a:noFill/>
          </a:ln>
        </p:spPr>
      </p:sp>
      <p:sp>
        <p:nvSpPr>
          <p:cNvPr id="5586" name="Freeform 176"/>
          <p:cNvSpPr/>
          <p:nvPr/>
        </p:nvSpPr>
        <p:spPr>
          <a:xfrm>
            <a:off x="1244880" y="647640"/>
            <a:ext cx="285480" cy="114120"/>
          </a:xfrm>
          <a:custGeom>
            <a:avLst/>
            <a:gdLst/>
            <a:ahLst/>
            <a:cxnLst/>
            <a:rect l="0" t="0" r="r" b="b"/>
            <a:pathLst>
              <a:path w="793" h="317">
                <a:moveTo>
                  <a:pt x="0" y="303"/>
                </a:moveTo>
                <a:lnTo>
                  <a:pt x="761" y="0"/>
                </a:lnTo>
                <a:lnTo>
                  <a:pt x="792" y="0"/>
                </a:lnTo>
                <a:lnTo>
                  <a:pt x="0" y="316"/>
                </a:lnTo>
                <a:lnTo>
                  <a:pt x="0" y="303"/>
                </a:lnTo>
                <a:close/>
              </a:path>
            </a:pathLst>
          </a:custGeom>
          <a:solidFill>
            <a:srgbClr val="FEBB36"/>
          </a:solidFill>
          <a:ln>
            <a:noFill/>
          </a:ln>
        </p:spPr>
      </p:sp>
      <p:sp>
        <p:nvSpPr>
          <p:cNvPr id="5587" name="Freeform 177"/>
          <p:cNvSpPr/>
          <p:nvPr/>
        </p:nvSpPr>
        <p:spPr>
          <a:xfrm>
            <a:off x="1244880" y="647640"/>
            <a:ext cx="297000" cy="118440"/>
          </a:xfrm>
          <a:custGeom>
            <a:avLst/>
            <a:gdLst/>
            <a:ahLst/>
            <a:cxnLst/>
            <a:rect l="0" t="0" r="r" b="b"/>
            <a:pathLst>
              <a:path w="825" h="329">
                <a:moveTo>
                  <a:pt x="0" y="315"/>
                </a:moveTo>
                <a:lnTo>
                  <a:pt x="792" y="0"/>
                </a:lnTo>
                <a:lnTo>
                  <a:pt x="824" y="0"/>
                </a:lnTo>
                <a:lnTo>
                  <a:pt x="0" y="328"/>
                </a:lnTo>
                <a:lnTo>
                  <a:pt x="0" y="315"/>
                </a:lnTo>
                <a:close/>
              </a:path>
            </a:pathLst>
          </a:custGeom>
          <a:solidFill>
            <a:srgbClr val="FEBB37"/>
          </a:solidFill>
          <a:ln>
            <a:noFill/>
          </a:ln>
        </p:spPr>
      </p:sp>
      <p:sp>
        <p:nvSpPr>
          <p:cNvPr id="5588" name="Freeform 178"/>
          <p:cNvSpPr/>
          <p:nvPr/>
        </p:nvSpPr>
        <p:spPr>
          <a:xfrm>
            <a:off x="1244880" y="647640"/>
            <a:ext cx="308520" cy="123120"/>
          </a:xfrm>
          <a:custGeom>
            <a:avLst/>
            <a:gdLst/>
            <a:ahLst/>
            <a:cxnLst/>
            <a:rect l="0" t="0" r="r" b="b"/>
            <a:pathLst>
              <a:path w="857" h="342">
                <a:moveTo>
                  <a:pt x="0" y="328"/>
                </a:moveTo>
                <a:lnTo>
                  <a:pt x="824" y="0"/>
                </a:lnTo>
                <a:lnTo>
                  <a:pt x="856" y="0"/>
                </a:lnTo>
                <a:lnTo>
                  <a:pt x="0" y="341"/>
                </a:lnTo>
                <a:lnTo>
                  <a:pt x="0" y="328"/>
                </a:lnTo>
                <a:close/>
              </a:path>
            </a:pathLst>
          </a:custGeom>
          <a:solidFill>
            <a:srgbClr val="FEBB38"/>
          </a:solidFill>
          <a:ln>
            <a:noFill/>
          </a:ln>
        </p:spPr>
      </p:sp>
      <p:sp>
        <p:nvSpPr>
          <p:cNvPr id="5589" name="Freeform 179"/>
          <p:cNvSpPr/>
          <p:nvPr/>
        </p:nvSpPr>
        <p:spPr>
          <a:xfrm>
            <a:off x="1244880" y="647640"/>
            <a:ext cx="319680" cy="127800"/>
          </a:xfrm>
          <a:custGeom>
            <a:avLst/>
            <a:gdLst/>
            <a:ahLst/>
            <a:cxnLst/>
            <a:rect l="0" t="0" r="r" b="b"/>
            <a:pathLst>
              <a:path w="888" h="355">
                <a:moveTo>
                  <a:pt x="0" y="341"/>
                </a:moveTo>
                <a:lnTo>
                  <a:pt x="856" y="0"/>
                </a:lnTo>
                <a:lnTo>
                  <a:pt x="887" y="0"/>
                </a:lnTo>
                <a:lnTo>
                  <a:pt x="0" y="354"/>
                </a:lnTo>
                <a:lnTo>
                  <a:pt x="0" y="341"/>
                </a:lnTo>
                <a:close/>
              </a:path>
            </a:pathLst>
          </a:custGeom>
          <a:solidFill>
            <a:srgbClr val="FEBB39"/>
          </a:solidFill>
          <a:ln>
            <a:noFill/>
          </a:ln>
        </p:spPr>
      </p:sp>
      <p:sp>
        <p:nvSpPr>
          <p:cNvPr id="5590" name="Freeform 180"/>
          <p:cNvSpPr/>
          <p:nvPr/>
        </p:nvSpPr>
        <p:spPr>
          <a:xfrm>
            <a:off x="1244880" y="647640"/>
            <a:ext cx="331200" cy="132120"/>
          </a:xfrm>
          <a:custGeom>
            <a:avLst/>
            <a:gdLst/>
            <a:ahLst/>
            <a:cxnLst/>
            <a:rect l="0" t="0" r="r" b="b"/>
            <a:pathLst>
              <a:path w="920" h="367">
                <a:moveTo>
                  <a:pt x="0" y="354"/>
                </a:moveTo>
                <a:lnTo>
                  <a:pt x="887" y="0"/>
                </a:lnTo>
                <a:lnTo>
                  <a:pt x="919" y="0"/>
                </a:lnTo>
                <a:lnTo>
                  <a:pt x="0" y="366"/>
                </a:lnTo>
                <a:lnTo>
                  <a:pt x="0" y="354"/>
                </a:lnTo>
                <a:close/>
              </a:path>
            </a:pathLst>
          </a:custGeom>
          <a:solidFill>
            <a:srgbClr val="FEBB3B"/>
          </a:solidFill>
          <a:ln>
            <a:noFill/>
          </a:ln>
        </p:spPr>
      </p:sp>
      <p:sp>
        <p:nvSpPr>
          <p:cNvPr id="5591" name="Freeform 181"/>
          <p:cNvSpPr/>
          <p:nvPr/>
        </p:nvSpPr>
        <p:spPr>
          <a:xfrm>
            <a:off x="1244880" y="647640"/>
            <a:ext cx="342720" cy="136800"/>
          </a:xfrm>
          <a:custGeom>
            <a:avLst/>
            <a:gdLst/>
            <a:ahLst/>
            <a:cxnLst/>
            <a:rect l="0" t="0" r="r" b="b"/>
            <a:pathLst>
              <a:path w="952" h="380">
                <a:moveTo>
                  <a:pt x="0" y="366"/>
                </a:moveTo>
                <a:lnTo>
                  <a:pt x="919" y="0"/>
                </a:lnTo>
                <a:lnTo>
                  <a:pt x="951" y="0"/>
                </a:lnTo>
                <a:lnTo>
                  <a:pt x="0" y="379"/>
                </a:lnTo>
                <a:lnTo>
                  <a:pt x="0" y="366"/>
                </a:lnTo>
                <a:close/>
              </a:path>
            </a:pathLst>
          </a:custGeom>
          <a:solidFill>
            <a:srgbClr val="FEBB3C"/>
          </a:solidFill>
          <a:ln>
            <a:noFill/>
          </a:ln>
        </p:spPr>
      </p:sp>
      <p:sp>
        <p:nvSpPr>
          <p:cNvPr id="5592" name="Freeform 182"/>
          <p:cNvSpPr/>
          <p:nvPr/>
        </p:nvSpPr>
        <p:spPr>
          <a:xfrm>
            <a:off x="1244880" y="647640"/>
            <a:ext cx="353880" cy="141120"/>
          </a:xfrm>
          <a:custGeom>
            <a:avLst/>
            <a:gdLst/>
            <a:ahLst/>
            <a:cxnLst/>
            <a:rect l="0" t="0" r="r" b="b"/>
            <a:pathLst>
              <a:path w="983" h="392">
                <a:moveTo>
                  <a:pt x="0" y="379"/>
                </a:moveTo>
                <a:lnTo>
                  <a:pt x="950" y="0"/>
                </a:lnTo>
                <a:lnTo>
                  <a:pt x="982" y="0"/>
                </a:lnTo>
                <a:lnTo>
                  <a:pt x="0" y="391"/>
                </a:lnTo>
                <a:lnTo>
                  <a:pt x="0" y="379"/>
                </a:lnTo>
                <a:close/>
              </a:path>
            </a:pathLst>
          </a:custGeom>
          <a:solidFill>
            <a:srgbClr val="FEBC3D"/>
          </a:solidFill>
          <a:ln>
            <a:noFill/>
          </a:ln>
        </p:spPr>
      </p:sp>
      <p:sp>
        <p:nvSpPr>
          <p:cNvPr id="5593" name="Freeform 183"/>
          <p:cNvSpPr/>
          <p:nvPr/>
        </p:nvSpPr>
        <p:spPr>
          <a:xfrm>
            <a:off x="1244880" y="647640"/>
            <a:ext cx="365400" cy="145800"/>
          </a:xfrm>
          <a:custGeom>
            <a:avLst/>
            <a:gdLst/>
            <a:ahLst/>
            <a:cxnLst/>
            <a:rect l="0" t="0" r="r" b="b"/>
            <a:pathLst>
              <a:path w="1015" h="405">
                <a:moveTo>
                  <a:pt x="0" y="391"/>
                </a:moveTo>
                <a:lnTo>
                  <a:pt x="982" y="0"/>
                </a:lnTo>
                <a:lnTo>
                  <a:pt x="1014" y="0"/>
                </a:lnTo>
                <a:lnTo>
                  <a:pt x="0" y="404"/>
                </a:lnTo>
                <a:lnTo>
                  <a:pt x="0" y="391"/>
                </a:lnTo>
                <a:close/>
              </a:path>
            </a:pathLst>
          </a:custGeom>
          <a:solidFill>
            <a:srgbClr val="FEBC3E"/>
          </a:solidFill>
          <a:ln>
            <a:noFill/>
          </a:ln>
        </p:spPr>
      </p:sp>
      <p:sp>
        <p:nvSpPr>
          <p:cNvPr id="5594" name="Freeform 184"/>
          <p:cNvSpPr/>
          <p:nvPr/>
        </p:nvSpPr>
        <p:spPr>
          <a:xfrm>
            <a:off x="1244880" y="647640"/>
            <a:ext cx="376920" cy="150480"/>
          </a:xfrm>
          <a:custGeom>
            <a:avLst/>
            <a:gdLst/>
            <a:ahLst/>
            <a:cxnLst/>
            <a:rect l="0" t="0" r="r" b="b"/>
            <a:pathLst>
              <a:path w="1047" h="418">
                <a:moveTo>
                  <a:pt x="0" y="404"/>
                </a:moveTo>
                <a:lnTo>
                  <a:pt x="1014" y="0"/>
                </a:lnTo>
                <a:lnTo>
                  <a:pt x="1046" y="0"/>
                </a:lnTo>
                <a:lnTo>
                  <a:pt x="0" y="417"/>
                </a:lnTo>
                <a:lnTo>
                  <a:pt x="0" y="404"/>
                </a:lnTo>
                <a:close/>
              </a:path>
            </a:pathLst>
          </a:custGeom>
          <a:solidFill>
            <a:srgbClr val="FEBC40"/>
          </a:solidFill>
          <a:ln>
            <a:noFill/>
          </a:ln>
        </p:spPr>
      </p:sp>
      <p:sp>
        <p:nvSpPr>
          <p:cNvPr id="5595" name="Freeform 185"/>
          <p:cNvSpPr/>
          <p:nvPr/>
        </p:nvSpPr>
        <p:spPr>
          <a:xfrm>
            <a:off x="1244880" y="647640"/>
            <a:ext cx="388080" cy="154800"/>
          </a:xfrm>
          <a:custGeom>
            <a:avLst/>
            <a:gdLst/>
            <a:ahLst/>
            <a:cxnLst/>
            <a:rect l="0" t="0" r="r" b="b"/>
            <a:pathLst>
              <a:path w="1078" h="430">
                <a:moveTo>
                  <a:pt x="0" y="417"/>
                </a:moveTo>
                <a:lnTo>
                  <a:pt x="1046" y="0"/>
                </a:lnTo>
                <a:lnTo>
                  <a:pt x="1077" y="0"/>
                </a:lnTo>
                <a:lnTo>
                  <a:pt x="0" y="429"/>
                </a:lnTo>
                <a:lnTo>
                  <a:pt x="0" y="417"/>
                </a:lnTo>
                <a:close/>
              </a:path>
            </a:pathLst>
          </a:custGeom>
          <a:solidFill>
            <a:srgbClr val="FEBC41"/>
          </a:solidFill>
          <a:ln>
            <a:noFill/>
          </a:ln>
        </p:spPr>
      </p:sp>
      <p:sp>
        <p:nvSpPr>
          <p:cNvPr id="5596" name="Freeform 186"/>
          <p:cNvSpPr/>
          <p:nvPr/>
        </p:nvSpPr>
        <p:spPr>
          <a:xfrm>
            <a:off x="1244880" y="647640"/>
            <a:ext cx="399600" cy="159480"/>
          </a:xfrm>
          <a:custGeom>
            <a:avLst/>
            <a:gdLst/>
            <a:ahLst/>
            <a:cxnLst/>
            <a:rect l="0" t="0" r="r" b="b"/>
            <a:pathLst>
              <a:path w="1110" h="443">
                <a:moveTo>
                  <a:pt x="0" y="429"/>
                </a:moveTo>
                <a:lnTo>
                  <a:pt x="1077" y="0"/>
                </a:lnTo>
                <a:lnTo>
                  <a:pt x="1109" y="0"/>
                </a:lnTo>
                <a:lnTo>
                  <a:pt x="0" y="442"/>
                </a:lnTo>
                <a:lnTo>
                  <a:pt x="0" y="429"/>
                </a:lnTo>
                <a:close/>
              </a:path>
            </a:pathLst>
          </a:custGeom>
          <a:solidFill>
            <a:srgbClr val="FEBC43"/>
          </a:solidFill>
          <a:ln>
            <a:noFill/>
          </a:ln>
        </p:spPr>
      </p:sp>
      <p:sp>
        <p:nvSpPr>
          <p:cNvPr id="5597" name="Freeform 187"/>
          <p:cNvSpPr/>
          <p:nvPr/>
        </p:nvSpPr>
        <p:spPr>
          <a:xfrm>
            <a:off x="1244880" y="647640"/>
            <a:ext cx="410760" cy="163800"/>
          </a:xfrm>
          <a:custGeom>
            <a:avLst/>
            <a:gdLst/>
            <a:ahLst/>
            <a:cxnLst/>
            <a:rect l="0" t="0" r="r" b="b"/>
            <a:pathLst>
              <a:path w="1141" h="455">
                <a:moveTo>
                  <a:pt x="0" y="442"/>
                </a:moveTo>
                <a:lnTo>
                  <a:pt x="1109" y="0"/>
                </a:lnTo>
                <a:lnTo>
                  <a:pt x="1140" y="0"/>
                </a:lnTo>
                <a:lnTo>
                  <a:pt x="0" y="454"/>
                </a:lnTo>
                <a:lnTo>
                  <a:pt x="0" y="442"/>
                </a:lnTo>
                <a:close/>
              </a:path>
            </a:pathLst>
          </a:custGeom>
          <a:solidFill>
            <a:srgbClr val="FEBD44"/>
          </a:solidFill>
          <a:ln>
            <a:noFill/>
          </a:ln>
        </p:spPr>
      </p:sp>
      <p:sp>
        <p:nvSpPr>
          <p:cNvPr id="5598" name="Freeform 188"/>
          <p:cNvSpPr/>
          <p:nvPr/>
        </p:nvSpPr>
        <p:spPr>
          <a:xfrm>
            <a:off x="1244880" y="647640"/>
            <a:ext cx="422280" cy="168480"/>
          </a:xfrm>
          <a:custGeom>
            <a:avLst/>
            <a:gdLst/>
            <a:ahLst/>
            <a:cxnLst/>
            <a:rect l="0" t="0" r="r" b="b"/>
            <a:pathLst>
              <a:path w="1173" h="468">
                <a:moveTo>
                  <a:pt x="0" y="454"/>
                </a:moveTo>
                <a:lnTo>
                  <a:pt x="1140" y="0"/>
                </a:lnTo>
                <a:lnTo>
                  <a:pt x="1172" y="0"/>
                </a:lnTo>
                <a:lnTo>
                  <a:pt x="0" y="467"/>
                </a:lnTo>
                <a:lnTo>
                  <a:pt x="0" y="454"/>
                </a:lnTo>
                <a:close/>
              </a:path>
            </a:pathLst>
          </a:custGeom>
          <a:solidFill>
            <a:srgbClr val="FEBD45"/>
          </a:solidFill>
          <a:ln>
            <a:noFill/>
          </a:ln>
        </p:spPr>
      </p:sp>
      <p:sp>
        <p:nvSpPr>
          <p:cNvPr id="5599" name="Freeform 189"/>
          <p:cNvSpPr/>
          <p:nvPr/>
        </p:nvSpPr>
        <p:spPr>
          <a:xfrm>
            <a:off x="1244880" y="647640"/>
            <a:ext cx="433800" cy="173160"/>
          </a:xfrm>
          <a:custGeom>
            <a:avLst/>
            <a:gdLst/>
            <a:ahLst/>
            <a:cxnLst/>
            <a:rect l="0" t="0" r="r" b="b"/>
            <a:pathLst>
              <a:path w="1205" h="481">
                <a:moveTo>
                  <a:pt x="0" y="467"/>
                </a:moveTo>
                <a:lnTo>
                  <a:pt x="1172" y="0"/>
                </a:lnTo>
                <a:lnTo>
                  <a:pt x="1204" y="0"/>
                </a:lnTo>
                <a:lnTo>
                  <a:pt x="0" y="480"/>
                </a:lnTo>
                <a:lnTo>
                  <a:pt x="0" y="467"/>
                </a:lnTo>
                <a:close/>
              </a:path>
            </a:pathLst>
          </a:custGeom>
          <a:solidFill>
            <a:srgbClr val="FEBD46"/>
          </a:solidFill>
          <a:ln>
            <a:noFill/>
          </a:ln>
        </p:spPr>
      </p:sp>
      <p:sp>
        <p:nvSpPr>
          <p:cNvPr id="5600" name="Freeform 190"/>
          <p:cNvSpPr/>
          <p:nvPr/>
        </p:nvSpPr>
        <p:spPr>
          <a:xfrm>
            <a:off x="1244880" y="647640"/>
            <a:ext cx="444960" cy="177480"/>
          </a:xfrm>
          <a:custGeom>
            <a:avLst/>
            <a:gdLst/>
            <a:ahLst/>
            <a:cxnLst/>
            <a:rect l="0" t="0" r="r" b="b"/>
            <a:pathLst>
              <a:path w="1236" h="493">
                <a:moveTo>
                  <a:pt x="0" y="480"/>
                </a:moveTo>
                <a:lnTo>
                  <a:pt x="1204" y="0"/>
                </a:lnTo>
                <a:lnTo>
                  <a:pt x="1235" y="0"/>
                </a:lnTo>
                <a:lnTo>
                  <a:pt x="0" y="492"/>
                </a:lnTo>
                <a:lnTo>
                  <a:pt x="0" y="480"/>
                </a:lnTo>
                <a:close/>
              </a:path>
            </a:pathLst>
          </a:custGeom>
          <a:solidFill>
            <a:srgbClr val="FEBD48"/>
          </a:solidFill>
          <a:ln>
            <a:noFill/>
          </a:ln>
        </p:spPr>
      </p:sp>
      <p:sp>
        <p:nvSpPr>
          <p:cNvPr id="5601" name="Freeform 191"/>
          <p:cNvSpPr/>
          <p:nvPr/>
        </p:nvSpPr>
        <p:spPr>
          <a:xfrm>
            <a:off x="1244880" y="647640"/>
            <a:ext cx="456480" cy="182160"/>
          </a:xfrm>
          <a:custGeom>
            <a:avLst/>
            <a:gdLst/>
            <a:ahLst/>
            <a:cxnLst/>
            <a:rect l="0" t="0" r="r" b="b"/>
            <a:pathLst>
              <a:path w="1268" h="506">
                <a:moveTo>
                  <a:pt x="0" y="492"/>
                </a:moveTo>
                <a:lnTo>
                  <a:pt x="1235" y="0"/>
                </a:lnTo>
                <a:lnTo>
                  <a:pt x="1267" y="0"/>
                </a:lnTo>
                <a:lnTo>
                  <a:pt x="0" y="505"/>
                </a:lnTo>
                <a:lnTo>
                  <a:pt x="0" y="492"/>
                </a:lnTo>
                <a:close/>
              </a:path>
            </a:pathLst>
          </a:custGeom>
          <a:solidFill>
            <a:srgbClr val="FEBD49"/>
          </a:solidFill>
          <a:ln>
            <a:noFill/>
          </a:ln>
        </p:spPr>
      </p:sp>
      <p:sp>
        <p:nvSpPr>
          <p:cNvPr id="5602" name="Freeform 192"/>
          <p:cNvSpPr/>
          <p:nvPr/>
        </p:nvSpPr>
        <p:spPr>
          <a:xfrm>
            <a:off x="1244880" y="647640"/>
            <a:ext cx="468000" cy="186480"/>
          </a:xfrm>
          <a:custGeom>
            <a:avLst/>
            <a:gdLst/>
            <a:ahLst/>
            <a:cxnLst/>
            <a:rect l="0" t="0" r="r" b="b"/>
            <a:pathLst>
              <a:path w="1300" h="518">
                <a:moveTo>
                  <a:pt x="0" y="505"/>
                </a:moveTo>
                <a:lnTo>
                  <a:pt x="1267" y="0"/>
                </a:lnTo>
                <a:lnTo>
                  <a:pt x="1299" y="0"/>
                </a:lnTo>
                <a:lnTo>
                  <a:pt x="0" y="517"/>
                </a:lnTo>
                <a:lnTo>
                  <a:pt x="0" y="505"/>
                </a:lnTo>
                <a:close/>
              </a:path>
            </a:pathLst>
          </a:custGeom>
          <a:solidFill>
            <a:srgbClr val="FEBE4B"/>
          </a:solidFill>
          <a:ln>
            <a:noFill/>
          </a:ln>
        </p:spPr>
      </p:sp>
      <p:sp>
        <p:nvSpPr>
          <p:cNvPr id="5603" name="Freeform 193"/>
          <p:cNvSpPr/>
          <p:nvPr/>
        </p:nvSpPr>
        <p:spPr>
          <a:xfrm>
            <a:off x="1244880" y="647640"/>
            <a:ext cx="479160" cy="191160"/>
          </a:xfrm>
          <a:custGeom>
            <a:avLst/>
            <a:gdLst/>
            <a:ahLst/>
            <a:cxnLst/>
            <a:rect l="0" t="0" r="r" b="b"/>
            <a:pathLst>
              <a:path w="1331" h="531">
                <a:moveTo>
                  <a:pt x="0" y="517"/>
                </a:moveTo>
                <a:lnTo>
                  <a:pt x="1299" y="0"/>
                </a:lnTo>
                <a:lnTo>
                  <a:pt x="1330" y="0"/>
                </a:lnTo>
                <a:lnTo>
                  <a:pt x="0" y="530"/>
                </a:lnTo>
                <a:lnTo>
                  <a:pt x="0" y="517"/>
                </a:lnTo>
                <a:close/>
              </a:path>
            </a:pathLst>
          </a:custGeom>
          <a:solidFill>
            <a:srgbClr val="FEBE4C"/>
          </a:solidFill>
          <a:ln>
            <a:noFill/>
          </a:ln>
        </p:spPr>
      </p:sp>
      <p:sp>
        <p:nvSpPr>
          <p:cNvPr id="5604" name="Freeform 194"/>
          <p:cNvSpPr/>
          <p:nvPr/>
        </p:nvSpPr>
        <p:spPr>
          <a:xfrm>
            <a:off x="1244880" y="647640"/>
            <a:ext cx="490680" cy="195840"/>
          </a:xfrm>
          <a:custGeom>
            <a:avLst/>
            <a:gdLst/>
            <a:ahLst/>
            <a:cxnLst/>
            <a:rect l="0" t="0" r="r" b="b"/>
            <a:pathLst>
              <a:path w="1363" h="544">
                <a:moveTo>
                  <a:pt x="0" y="530"/>
                </a:moveTo>
                <a:lnTo>
                  <a:pt x="1330" y="0"/>
                </a:lnTo>
                <a:lnTo>
                  <a:pt x="1362" y="0"/>
                </a:lnTo>
                <a:lnTo>
                  <a:pt x="0" y="543"/>
                </a:lnTo>
                <a:lnTo>
                  <a:pt x="0" y="530"/>
                </a:lnTo>
                <a:close/>
              </a:path>
            </a:pathLst>
          </a:custGeom>
          <a:solidFill>
            <a:srgbClr val="FEBE4D"/>
          </a:solidFill>
          <a:ln>
            <a:noFill/>
          </a:ln>
        </p:spPr>
      </p:sp>
      <p:sp>
        <p:nvSpPr>
          <p:cNvPr id="5605" name="Freeform 195"/>
          <p:cNvSpPr/>
          <p:nvPr/>
        </p:nvSpPr>
        <p:spPr>
          <a:xfrm>
            <a:off x="1244880" y="647640"/>
            <a:ext cx="502200" cy="200160"/>
          </a:xfrm>
          <a:custGeom>
            <a:avLst/>
            <a:gdLst/>
            <a:ahLst/>
            <a:cxnLst/>
            <a:rect l="0" t="0" r="r" b="b"/>
            <a:pathLst>
              <a:path w="1395" h="556">
                <a:moveTo>
                  <a:pt x="0" y="543"/>
                </a:moveTo>
                <a:lnTo>
                  <a:pt x="1362" y="0"/>
                </a:lnTo>
                <a:lnTo>
                  <a:pt x="1394" y="0"/>
                </a:lnTo>
                <a:lnTo>
                  <a:pt x="0" y="555"/>
                </a:lnTo>
                <a:lnTo>
                  <a:pt x="0" y="543"/>
                </a:lnTo>
                <a:close/>
              </a:path>
            </a:pathLst>
          </a:custGeom>
          <a:solidFill>
            <a:srgbClr val="FEBE4E"/>
          </a:solidFill>
          <a:ln>
            <a:noFill/>
          </a:ln>
        </p:spPr>
      </p:sp>
      <p:sp>
        <p:nvSpPr>
          <p:cNvPr id="5606" name="Freeform 196"/>
          <p:cNvSpPr/>
          <p:nvPr/>
        </p:nvSpPr>
        <p:spPr>
          <a:xfrm>
            <a:off x="1244880" y="647640"/>
            <a:ext cx="513360" cy="204840"/>
          </a:xfrm>
          <a:custGeom>
            <a:avLst/>
            <a:gdLst/>
            <a:ahLst/>
            <a:cxnLst/>
            <a:rect l="0" t="0" r="r" b="b"/>
            <a:pathLst>
              <a:path w="1426" h="569">
                <a:moveTo>
                  <a:pt x="0" y="555"/>
                </a:moveTo>
                <a:lnTo>
                  <a:pt x="1394" y="0"/>
                </a:lnTo>
                <a:lnTo>
                  <a:pt x="1425" y="0"/>
                </a:lnTo>
                <a:lnTo>
                  <a:pt x="0" y="568"/>
                </a:lnTo>
                <a:lnTo>
                  <a:pt x="0" y="555"/>
                </a:lnTo>
                <a:close/>
              </a:path>
            </a:pathLst>
          </a:custGeom>
          <a:solidFill>
            <a:srgbClr val="FEBF50"/>
          </a:solidFill>
          <a:ln>
            <a:noFill/>
          </a:ln>
        </p:spPr>
      </p:sp>
      <p:sp>
        <p:nvSpPr>
          <p:cNvPr id="5607" name="Freeform 197"/>
          <p:cNvSpPr/>
          <p:nvPr/>
        </p:nvSpPr>
        <p:spPr>
          <a:xfrm>
            <a:off x="1244880" y="647640"/>
            <a:ext cx="524880" cy="209160"/>
          </a:xfrm>
          <a:custGeom>
            <a:avLst/>
            <a:gdLst/>
            <a:ahLst/>
            <a:cxnLst/>
            <a:rect l="0" t="0" r="r" b="b"/>
            <a:pathLst>
              <a:path w="1458" h="581">
                <a:moveTo>
                  <a:pt x="0" y="568"/>
                </a:moveTo>
                <a:lnTo>
                  <a:pt x="1425" y="0"/>
                </a:lnTo>
                <a:lnTo>
                  <a:pt x="1457" y="0"/>
                </a:lnTo>
                <a:lnTo>
                  <a:pt x="0" y="580"/>
                </a:lnTo>
                <a:lnTo>
                  <a:pt x="0" y="568"/>
                </a:lnTo>
                <a:close/>
              </a:path>
            </a:pathLst>
          </a:custGeom>
          <a:solidFill>
            <a:srgbClr val="FEBF51"/>
          </a:solidFill>
          <a:ln>
            <a:noFill/>
          </a:ln>
        </p:spPr>
      </p:sp>
      <p:sp>
        <p:nvSpPr>
          <p:cNvPr id="5608" name="Freeform 198"/>
          <p:cNvSpPr/>
          <p:nvPr/>
        </p:nvSpPr>
        <p:spPr>
          <a:xfrm>
            <a:off x="1244880" y="647640"/>
            <a:ext cx="536400" cy="213840"/>
          </a:xfrm>
          <a:custGeom>
            <a:avLst/>
            <a:gdLst/>
            <a:ahLst/>
            <a:cxnLst/>
            <a:rect l="0" t="0" r="r" b="b"/>
            <a:pathLst>
              <a:path w="1490" h="594">
                <a:moveTo>
                  <a:pt x="0" y="580"/>
                </a:moveTo>
                <a:lnTo>
                  <a:pt x="1457" y="0"/>
                </a:lnTo>
                <a:lnTo>
                  <a:pt x="1489" y="0"/>
                </a:lnTo>
                <a:lnTo>
                  <a:pt x="0" y="593"/>
                </a:lnTo>
                <a:lnTo>
                  <a:pt x="0" y="580"/>
                </a:lnTo>
                <a:close/>
              </a:path>
            </a:pathLst>
          </a:custGeom>
          <a:solidFill>
            <a:srgbClr val="FEBF52"/>
          </a:solidFill>
          <a:ln>
            <a:noFill/>
          </a:ln>
        </p:spPr>
      </p:sp>
      <p:sp>
        <p:nvSpPr>
          <p:cNvPr id="5609" name="Freeform 199"/>
          <p:cNvSpPr/>
          <p:nvPr/>
        </p:nvSpPr>
        <p:spPr>
          <a:xfrm>
            <a:off x="1244880" y="647640"/>
            <a:ext cx="547560" cy="218520"/>
          </a:xfrm>
          <a:custGeom>
            <a:avLst/>
            <a:gdLst/>
            <a:ahLst/>
            <a:cxnLst/>
            <a:rect l="0" t="0" r="r" b="b"/>
            <a:pathLst>
              <a:path w="1521" h="607">
                <a:moveTo>
                  <a:pt x="0" y="593"/>
                </a:moveTo>
                <a:lnTo>
                  <a:pt x="1489" y="0"/>
                </a:lnTo>
                <a:lnTo>
                  <a:pt x="1520" y="0"/>
                </a:lnTo>
                <a:lnTo>
                  <a:pt x="0" y="606"/>
                </a:lnTo>
                <a:lnTo>
                  <a:pt x="0" y="593"/>
                </a:lnTo>
                <a:close/>
              </a:path>
            </a:pathLst>
          </a:custGeom>
          <a:solidFill>
            <a:srgbClr val="FEBF53"/>
          </a:solidFill>
          <a:ln>
            <a:noFill/>
          </a:ln>
        </p:spPr>
      </p:sp>
      <p:sp>
        <p:nvSpPr>
          <p:cNvPr id="5610" name="Freeform 200"/>
          <p:cNvSpPr/>
          <p:nvPr/>
        </p:nvSpPr>
        <p:spPr>
          <a:xfrm>
            <a:off x="1244880" y="647640"/>
            <a:ext cx="559080" cy="222840"/>
          </a:xfrm>
          <a:custGeom>
            <a:avLst/>
            <a:gdLst/>
            <a:ahLst/>
            <a:cxnLst/>
            <a:rect l="0" t="0" r="r" b="b"/>
            <a:pathLst>
              <a:path w="1553" h="619">
                <a:moveTo>
                  <a:pt x="0" y="606"/>
                </a:moveTo>
                <a:lnTo>
                  <a:pt x="1520" y="0"/>
                </a:lnTo>
                <a:lnTo>
                  <a:pt x="1552" y="0"/>
                </a:lnTo>
                <a:lnTo>
                  <a:pt x="0" y="618"/>
                </a:lnTo>
                <a:lnTo>
                  <a:pt x="0" y="606"/>
                </a:lnTo>
                <a:close/>
              </a:path>
            </a:pathLst>
          </a:custGeom>
          <a:solidFill>
            <a:srgbClr val="FEC055"/>
          </a:solidFill>
          <a:ln>
            <a:noFill/>
          </a:ln>
        </p:spPr>
      </p:sp>
      <p:sp>
        <p:nvSpPr>
          <p:cNvPr id="5611" name="Freeform 201"/>
          <p:cNvSpPr/>
          <p:nvPr/>
        </p:nvSpPr>
        <p:spPr>
          <a:xfrm>
            <a:off x="1244880" y="647640"/>
            <a:ext cx="570600" cy="227520"/>
          </a:xfrm>
          <a:custGeom>
            <a:avLst/>
            <a:gdLst/>
            <a:ahLst/>
            <a:cxnLst/>
            <a:rect l="0" t="0" r="r" b="b"/>
            <a:pathLst>
              <a:path w="1585" h="632">
                <a:moveTo>
                  <a:pt x="0" y="618"/>
                </a:moveTo>
                <a:lnTo>
                  <a:pt x="1552" y="0"/>
                </a:lnTo>
                <a:lnTo>
                  <a:pt x="1584" y="0"/>
                </a:lnTo>
                <a:lnTo>
                  <a:pt x="0" y="631"/>
                </a:lnTo>
                <a:lnTo>
                  <a:pt x="0" y="618"/>
                </a:lnTo>
                <a:close/>
              </a:path>
            </a:pathLst>
          </a:custGeom>
          <a:solidFill>
            <a:srgbClr val="FEC056"/>
          </a:solidFill>
          <a:ln>
            <a:noFill/>
          </a:ln>
        </p:spPr>
      </p:sp>
      <p:sp>
        <p:nvSpPr>
          <p:cNvPr id="5612" name="Freeform 202"/>
          <p:cNvSpPr/>
          <p:nvPr/>
        </p:nvSpPr>
        <p:spPr>
          <a:xfrm>
            <a:off x="1244880" y="647640"/>
            <a:ext cx="581760" cy="231840"/>
          </a:xfrm>
          <a:custGeom>
            <a:avLst/>
            <a:gdLst/>
            <a:ahLst/>
            <a:cxnLst/>
            <a:rect l="0" t="0" r="r" b="b"/>
            <a:pathLst>
              <a:path w="1616" h="644">
                <a:moveTo>
                  <a:pt x="0" y="631"/>
                </a:moveTo>
                <a:lnTo>
                  <a:pt x="1584" y="0"/>
                </a:lnTo>
                <a:lnTo>
                  <a:pt x="1615" y="0"/>
                </a:lnTo>
                <a:lnTo>
                  <a:pt x="0" y="643"/>
                </a:lnTo>
                <a:lnTo>
                  <a:pt x="0" y="631"/>
                </a:lnTo>
                <a:close/>
              </a:path>
            </a:pathLst>
          </a:custGeom>
          <a:solidFill>
            <a:srgbClr val="FEC058"/>
          </a:solidFill>
          <a:ln>
            <a:noFill/>
          </a:ln>
        </p:spPr>
      </p:sp>
      <p:sp>
        <p:nvSpPr>
          <p:cNvPr id="5613" name="Freeform 203"/>
          <p:cNvSpPr/>
          <p:nvPr/>
        </p:nvSpPr>
        <p:spPr>
          <a:xfrm>
            <a:off x="1244880" y="647640"/>
            <a:ext cx="593280" cy="236520"/>
          </a:xfrm>
          <a:custGeom>
            <a:avLst/>
            <a:gdLst/>
            <a:ahLst/>
            <a:cxnLst/>
            <a:rect l="0" t="0" r="r" b="b"/>
            <a:pathLst>
              <a:path w="1648" h="657">
                <a:moveTo>
                  <a:pt x="0" y="643"/>
                </a:moveTo>
                <a:lnTo>
                  <a:pt x="1615" y="0"/>
                </a:lnTo>
                <a:lnTo>
                  <a:pt x="1647" y="0"/>
                </a:lnTo>
                <a:lnTo>
                  <a:pt x="0" y="656"/>
                </a:lnTo>
                <a:lnTo>
                  <a:pt x="0" y="643"/>
                </a:lnTo>
                <a:close/>
              </a:path>
            </a:pathLst>
          </a:custGeom>
          <a:solidFill>
            <a:srgbClr val="FEC059"/>
          </a:solidFill>
          <a:ln>
            <a:noFill/>
          </a:ln>
        </p:spPr>
      </p:sp>
      <p:sp>
        <p:nvSpPr>
          <p:cNvPr id="5614" name="Freeform 204"/>
          <p:cNvSpPr/>
          <p:nvPr/>
        </p:nvSpPr>
        <p:spPr>
          <a:xfrm>
            <a:off x="1244880" y="647640"/>
            <a:ext cx="604800" cy="241200"/>
          </a:xfrm>
          <a:custGeom>
            <a:avLst/>
            <a:gdLst/>
            <a:ahLst/>
            <a:cxnLst/>
            <a:rect l="0" t="0" r="r" b="b"/>
            <a:pathLst>
              <a:path w="1680" h="670">
                <a:moveTo>
                  <a:pt x="0" y="656"/>
                </a:moveTo>
                <a:lnTo>
                  <a:pt x="1647" y="0"/>
                </a:lnTo>
                <a:lnTo>
                  <a:pt x="1679" y="0"/>
                </a:lnTo>
                <a:lnTo>
                  <a:pt x="0" y="669"/>
                </a:lnTo>
                <a:lnTo>
                  <a:pt x="0" y="656"/>
                </a:lnTo>
                <a:close/>
              </a:path>
            </a:pathLst>
          </a:custGeom>
          <a:solidFill>
            <a:srgbClr val="FEC05B"/>
          </a:solidFill>
          <a:ln>
            <a:noFill/>
          </a:ln>
        </p:spPr>
      </p:sp>
      <p:sp>
        <p:nvSpPr>
          <p:cNvPr id="5615" name="Freeform 205"/>
          <p:cNvSpPr/>
          <p:nvPr/>
        </p:nvSpPr>
        <p:spPr>
          <a:xfrm>
            <a:off x="1244880" y="647640"/>
            <a:ext cx="615960" cy="245520"/>
          </a:xfrm>
          <a:custGeom>
            <a:avLst/>
            <a:gdLst/>
            <a:ahLst/>
            <a:cxnLst/>
            <a:rect l="0" t="0" r="r" b="b"/>
            <a:pathLst>
              <a:path w="1711" h="682">
                <a:moveTo>
                  <a:pt x="0" y="669"/>
                </a:moveTo>
                <a:lnTo>
                  <a:pt x="1679" y="0"/>
                </a:lnTo>
                <a:lnTo>
                  <a:pt x="1710" y="0"/>
                </a:lnTo>
                <a:lnTo>
                  <a:pt x="0" y="681"/>
                </a:lnTo>
                <a:lnTo>
                  <a:pt x="0" y="669"/>
                </a:lnTo>
                <a:close/>
              </a:path>
            </a:pathLst>
          </a:custGeom>
          <a:solidFill>
            <a:srgbClr val="FEC15C"/>
          </a:solidFill>
          <a:ln>
            <a:noFill/>
          </a:ln>
        </p:spPr>
      </p:sp>
      <p:sp>
        <p:nvSpPr>
          <p:cNvPr id="5616" name="Freeform 206"/>
          <p:cNvSpPr/>
          <p:nvPr/>
        </p:nvSpPr>
        <p:spPr>
          <a:xfrm>
            <a:off x="1244880" y="647640"/>
            <a:ext cx="627480" cy="250200"/>
          </a:xfrm>
          <a:custGeom>
            <a:avLst/>
            <a:gdLst/>
            <a:ahLst/>
            <a:cxnLst/>
            <a:rect l="0" t="0" r="r" b="b"/>
            <a:pathLst>
              <a:path w="1743" h="695">
                <a:moveTo>
                  <a:pt x="0" y="681"/>
                </a:moveTo>
                <a:lnTo>
                  <a:pt x="1710" y="0"/>
                </a:lnTo>
                <a:lnTo>
                  <a:pt x="1742" y="0"/>
                </a:lnTo>
                <a:lnTo>
                  <a:pt x="0" y="694"/>
                </a:lnTo>
                <a:lnTo>
                  <a:pt x="0" y="681"/>
                </a:lnTo>
                <a:close/>
              </a:path>
            </a:pathLst>
          </a:custGeom>
          <a:solidFill>
            <a:srgbClr val="FEC15D"/>
          </a:solidFill>
          <a:ln>
            <a:noFill/>
          </a:ln>
        </p:spPr>
      </p:sp>
      <p:sp>
        <p:nvSpPr>
          <p:cNvPr id="5617" name="Freeform 207"/>
          <p:cNvSpPr/>
          <p:nvPr/>
        </p:nvSpPr>
        <p:spPr>
          <a:xfrm>
            <a:off x="1244880" y="647640"/>
            <a:ext cx="638640" cy="254520"/>
          </a:xfrm>
          <a:custGeom>
            <a:avLst/>
            <a:gdLst/>
            <a:ahLst/>
            <a:cxnLst/>
            <a:rect l="0" t="0" r="r" b="b"/>
            <a:pathLst>
              <a:path w="1774" h="707">
                <a:moveTo>
                  <a:pt x="0" y="694"/>
                </a:moveTo>
                <a:lnTo>
                  <a:pt x="1742" y="0"/>
                </a:lnTo>
                <a:lnTo>
                  <a:pt x="1773" y="0"/>
                </a:lnTo>
                <a:lnTo>
                  <a:pt x="0" y="706"/>
                </a:lnTo>
                <a:lnTo>
                  <a:pt x="0" y="694"/>
                </a:lnTo>
                <a:close/>
              </a:path>
            </a:pathLst>
          </a:custGeom>
          <a:solidFill>
            <a:srgbClr val="FEC15E"/>
          </a:solidFill>
          <a:ln>
            <a:noFill/>
          </a:ln>
        </p:spPr>
      </p:sp>
      <p:sp>
        <p:nvSpPr>
          <p:cNvPr id="5618" name="Freeform 208"/>
          <p:cNvSpPr/>
          <p:nvPr/>
        </p:nvSpPr>
        <p:spPr>
          <a:xfrm>
            <a:off x="1244880" y="647640"/>
            <a:ext cx="650160" cy="259200"/>
          </a:xfrm>
          <a:custGeom>
            <a:avLst/>
            <a:gdLst/>
            <a:ahLst/>
            <a:cxnLst/>
            <a:rect l="0" t="0" r="r" b="b"/>
            <a:pathLst>
              <a:path w="1806" h="720">
                <a:moveTo>
                  <a:pt x="0" y="705"/>
                </a:moveTo>
                <a:lnTo>
                  <a:pt x="1773" y="0"/>
                </a:lnTo>
                <a:lnTo>
                  <a:pt x="1805" y="0"/>
                </a:lnTo>
                <a:lnTo>
                  <a:pt x="0" y="719"/>
                </a:lnTo>
                <a:lnTo>
                  <a:pt x="0" y="705"/>
                </a:lnTo>
                <a:close/>
              </a:path>
            </a:pathLst>
          </a:custGeom>
          <a:solidFill>
            <a:srgbClr val="FEC260"/>
          </a:solidFill>
          <a:ln>
            <a:noFill/>
          </a:ln>
        </p:spPr>
      </p:sp>
      <p:sp>
        <p:nvSpPr>
          <p:cNvPr id="5619" name="Freeform 209"/>
          <p:cNvSpPr/>
          <p:nvPr/>
        </p:nvSpPr>
        <p:spPr>
          <a:xfrm>
            <a:off x="1244880" y="647640"/>
            <a:ext cx="661680" cy="263880"/>
          </a:xfrm>
          <a:custGeom>
            <a:avLst/>
            <a:gdLst/>
            <a:ahLst/>
            <a:cxnLst/>
            <a:rect l="0" t="0" r="r" b="b"/>
            <a:pathLst>
              <a:path w="1838" h="733">
                <a:moveTo>
                  <a:pt x="0" y="719"/>
                </a:moveTo>
                <a:lnTo>
                  <a:pt x="1805" y="0"/>
                </a:lnTo>
                <a:lnTo>
                  <a:pt x="1837" y="0"/>
                </a:lnTo>
                <a:lnTo>
                  <a:pt x="0" y="732"/>
                </a:lnTo>
                <a:lnTo>
                  <a:pt x="0" y="719"/>
                </a:lnTo>
                <a:close/>
              </a:path>
            </a:pathLst>
          </a:custGeom>
          <a:solidFill>
            <a:srgbClr val="FEC261"/>
          </a:solidFill>
          <a:ln>
            <a:noFill/>
          </a:ln>
        </p:spPr>
      </p:sp>
      <p:sp>
        <p:nvSpPr>
          <p:cNvPr id="5620" name="Freeform 210"/>
          <p:cNvSpPr/>
          <p:nvPr/>
        </p:nvSpPr>
        <p:spPr>
          <a:xfrm>
            <a:off x="1244880" y="647640"/>
            <a:ext cx="672840" cy="268200"/>
          </a:xfrm>
          <a:custGeom>
            <a:avLst/>
            <a:gdLst/>
            <a:ahLst/>
            <a:cxnLst/>
            <a:rect l="0" t="0" r="r" b="b"/>
            <a:pathLst>
              <a:path w="1869" h="745">
                <a:moveTo>
                  <a:pt x="0" y="732"/>
                </a:moveTo>
                <a:lnTo>
                  <a:pt x="1837" y="0"/>
                </a:lnTo>
                <a:lnTo>
                  <a:pt x="1868" y="0"/>
                </a:lnTo>
                <a:lnTo>
                  <a:pt x="0" y="744"/>
                </a:lnTo>
                <a:lnTo>
                  <a:pt x="0" y="732"/>
                </a:lnTo>
                <a:close/>
              </a:path>
            </a:pathLst>
          </a:custGeom>
          <a:solidFill>
            <a:srgbClr val="FEC262"/>
          </a:solidFill>
          <a:ln>
            <a:noFill/>
          </a:ln>
        </p:spPr>
      </p:sp>
      <p:sp>
        <p:nvSpPr>
          <p:cNvPr id="5621" name="Freeform 211"/>
          <p:cNvSpPr/>
          <p:nvPr/>
        </p:nvSpPr>
        <p:spPr>
          <a:xfrm>
            <a:off x="1244880" y="647640"/>
            <a:ext cx="684360" cy="272880"/>
          </a:xfrm>
          <a:custGeom>
            <a:avLst/>
            <a:gdLst/>
            <a:ahLst/>
            <a:cxnLst/>
            <a:rect l="0" t="0" r="r" b="b"/>
            <a:pathLst>
              <a:path w="1901" h="758">
                <a:moveTo>
                  <a:pt x="0" y="744"/>
                </a:moveTo>
                <a:lnTo>
                  <a:pt x="1868" y="0"/>
                </a:lnTo>
                <a:lnTo>
                  <a:pt x="1900" y="0"/>
                </a:lnTo>
                <a:lnTo>
                  <a:pt x="0" y="757"/>
                </a:lnTo>
                <a:lnTo>
                  <a:pt x="0" y="744"/>
                </a:lnTo>
                <a:close/>
              </a:path>
            </a:pathLst>
          </a:custGeom>
          <a:solidFill>
            <a:srgbClr val="FEC364"/>
          </a:solidFill>
          <a:ln>
            <a:noFill/>
          </a:ln>
        </p:spPr>
      </p:sp>
      <p:sp>
        <p:nvSpPr>
          <p:cNvPr id="5622" name="Freeform 212"/>
          <p:cNvSpPr/>
          <p:nvPr/>
        </p:nvSpPr>
        <p:spPr>
          <a:xfrm>
            <a:off x="1244880" y="647640"/>
            <a:ext cx="695880" cy="277200"/>
          </a:xfrm>
          <a:custGeom>
            <a:avLst/>
            <a:gdLst/>
            <a:ahLst/>
            <a:cxnLst/>
            <a:rect l="0" t="0" r="r" b="b"/>
            <a:pathLst>
              <a:path w="1933" h="770">
                <a:moveTo>
                  <a:pt x="0" y="757"/>
                </a:moveTo>
                <a:lnTo>
                  <a:pt x="1900" y="0"/>
                </a:lnTo>
                <a:lnTo>
                  <a:pt x="1932" y="0"/>
                </a:lnTo>
                <a:lnTo>
                  <a:pt x="0" y="769"/>
                </a:lnTo>
                <a:lnTo>
                  <a:pt x="0" y="757"/>
                </a:lnTo>
                <a:close/>
              </a:path>
            </a:pathLst>
          </a:custGeom>
          <a:solidFill>
            <a:srgbClr val="FEC365"/>
          </a:solidFill>
          <a:ln>
            <a:noFill/>
          </a:ln>
        </p:spPr>
      </p:sp>
      <p:sp>
        <p:nvSpPr>
          <p:cNvPr id="5623" name="Freeform 213"/>
          <p:cNvSpPr/>
          <p:nvPr/>
        </p:nvSpPr>
        <p:spPr>
          <a:xfrm>
            <a:off x="1244880" y="647640"/>
            <a:ext cx="707040" cy="281880"/>
          </a:xfrm>
          <a:custGeom>
            <a:avLst/>
            <a:gdLst/>
            <a:ahLst/>
            <a:cxnLst/>
            <a:rect l="0" t="0" r="r" b="b"/>
            <a:pathLst>
              <a:path w="1964" h="783">
                <a:moveTo>
                  <a:pt x="0" y="769"/>
                </a:moveTo>
                <a:lnTo>
                  <a:pt x="1932" y="0"/>
                </a:lnTo>
                <a:lnTo>
                  <a:pt x="1963" y="0"/>
                </a:lnTo>
                <a:lnTo>
                  <a:pt x="0" y="782"/>
                </a:lnTo>
                <a:lnTo>
                  <a:pt x="0" y="769"/>
                </a:lnTo>
                <a:close/>
              </a:path>
            </a:pathLst>
          </a:custGeom>
          <a:solidFill>
            <a:srgbClr val="FEC366"/>
          </a:solidFill>
          <a:ln>
            <a:noFill/>
          </a:ln>
        </p:spPr>
      </p:sp>
      <p:sp>
        <p:nvSpPr>
          <p:cNvPr id="5624" name="Freeform 214"/>
          <p:cNvSpPr/>
          <p:nvPr/>
        </p:nvSpPr>
        <p:spPr>
          <a:xfrm>
            <a:off x="1244880" y="647640"/>
            <a:ext cx="718560" cy="286560"/>
          </a:xfrm>
          <a:custGeom>
            <a:avLst/>
            <a:gdLst/>
            <a:ahLst/>
            <a:cxnLst/>
            <a:rect l="0" t="0" r="r" b="b"/>
            <a:pathLst>
              <a:path w="1996" h="796">
                <a:moveTo>
                  <a:pt x="0" y="782"/>
                </a:moveTo>
                <a:lnTo>
                  <a:pt x="1963" y="0"/>
                </a:lnTo>
                <a:lnTo>
                  <a:pt x="1995" y="0"/>
                </a:lnTo>
                <a:lnTo>
                  <a:pt x="0" y="795"/>
                </a:lnTo>
                <a:lnTo>
                  <a:pt x="0" y="782"/>
                </a:lnTo>
                <a:close/>
              </a:path>
            </a:pathLst>
          </a:custGeom>
          <a:solidFill>
            <a:srgbClr val="FEC368"/>
          </a:solidFill>
          <a:ln>
            <a:noFill/>
          </a:ln>
        </p:spPr>
      </p:sp>
      <p:sp>
        <p:nvSpPr>
          <p:cNvPr id="5625" name="Freeform 215"/>
          <p:cNvSpPr/>
          <p:nvPr/>
        </p:nvSpPr>
        <p:spPr>
          <a:xfrm>
            <a:off x="1244880" y="647640"/>
            <a:ext cx="730080" cy="290880"/>
          </a:xfrm>
          <a:custGeom>
            <a:avLst/>
            <a:gdLst/>
            <a:ahLst/>
            <a:cxnLst/>
            <a:rect l="0" t="0" r="r" b="b"/>
            <a:pathLst>
              <a:path w="2028" h="808">
                <a:moveTo>
                  <a:pt x="0" y="795"/>
                </a:moveTo>
                <a:lnTo>
                  <a:pt x="1995" y="0"/>
                </a:lnTo>
                <a:lnTo>
                  <a:pt x="2027" y="0"/>
                </a:lnTo>
                <a:lnTo>
                  <a:pt x="0" y="807"/>
                </a:lnTo>
                <a:lnTo>
                  <a:pt x="0" y="795"/>
                </a:lnTo>
                <a:close/>
              </a:path>
            </a:pathLst>
          </a:custGeom>
          <a:solidFill>
            <a:srgbClr val="FEC469"/>
          </a:solidFill>
          <a:ln>
            <a:noFill/>
          </a:ln>
        </p:spPr>
      </p:sp>
      <p:sp>
        <p:nvSpPr>
          <p:cNvPr id="5626" name="Freeform 216"/>
          <p:cNvSpPr/>
          <p:nvPr/>
        </p:nvSpPr>
        <p:spPr>
          <a:xfrm>
            <a:off x="1244880" y="647640"/>
            <a:ext cx="741240" cy="295560"/>
          </a:xfrm>
          <a:custGeom>
            <a:avLst/>
            <a:gdLst/>
            <a:ahLst/>
            <a:cxnLst/>
            <a:rect l="0" t="0" r="r" b="b"/>
            <a:pathLst>
              <a:path w="2059" h="821">
                <a:moveTo>
                  <a:pt x="0" y="807"/>
                </a:moveTo>
                <a:lnTo>
                  <a:pt x="2027" y="0"/>
                </a:lnTo>
                <a:lnTo>
                  <a:pt x="2058" y="0"/>
                </a:lnTo>
                <a:lnTo>
                  <a:pt x="0" y="820"/>
                </a:lnTo>
                <a:lnTo>
                  <a:pt x="0" y="807"/>
                </a:lnTo>
                <a:close/>
              </a:path>
            </a:pathLst>
          </a:custGeom>
          <a:solidFill>
            <a:srgbClr val="FEC46A"/>
          </a:solidFill>
          <a:ln>
            <a:noFill/>
          </a:ln>
        </p:spPr>
      </p:sp>
      <p:sp>
        <p:nvSpPr>
          <p:cNvPr id="5627" name="Freeform 217"/>
          <p:cNvSpPr/>
          <p:nvPr/>
        </p:nvSpPr>
        <p:spPr>
          <a:xfrm>
            <a:off x="1244880" y="647640"/>
            <a:ext cx="752760" cy="299880"/>
          </a:xfrm>
          <a:custGeom>
            <a:avLst/>
            <a:gdLst/>
            <a:ahLst/>
            <a:cxnLst/>
            <a:rect l="0" t="0" r="r" b="b"/>
            <a:pathLst>
              <a:path w="2091" h="833">
                <a:moveTo>
                  <a:pt x="0" y="820"/>
                </a:moveTo>
                <a:lnTo>
                  <a:pt x="2058" y="0"/>
                </a:lnTo>
                <a:lnTo>
                  <a:pt x="2090" y="0"/>
                </a:lnTo>
                <a:lnTo>
                  <a:pt x="0" y="832"/>
                </a:lnTo>
                <a:lnTo>
                  <a:pt x="0" y="820"/>
                </a:lnTo>
                <a:close/>
              </a:path>
            </a:pathLst>
          </a:custGeom>
          <a:solidFill>
            <a:srgbClr val="FEC46B"/>
          </a:solidFill>
          <a:ln>
            <a:noFill/>
          </a:ln>
        </p:spPr>
      </p:sp>
      <p:sp>
        <p:nvSpPr>
          <p:cNvPr id="5628" name="Freeform 218"/>
          <p:cNvSpPr/>
          <p:nvPr/>
        </p:nvSpPr>
        <p:spPr>
          <a:xfrm>
            <a:off x="1244880" y="647640"/>
            <a:ext cx="764280" cy="304560"/>
          </a:xfrm>
          <a:custGeom>
            <a:avLst/>
            <a:gdLst/>
            <a:ahLst/>
            <a:cxnLst/>
            <a:rect l="0" t="0" r="r" b="b"/>
            <a:pathLst>
              <a:path w="2123" h="846">
                <a:moveTo>
                  <a:pt x="0" y="832"/>
                </a:moveTo>
                <a:lnTo>
                  <a:pt x="2090" y="0"/>
                </a:lnTo>
                <a:lnTo>
                  <a:pt x="2122" y="0"/>
                </a:lnTo>
                <a:lnTo>
                  <a:pt x="0" y="845"/>
                </a:lnTo>
                <a:lnTo>
                  <a:pt x="0" y="832"/>
                </a:lnTo>
                <a:close/>
              </a:path>
            </a:pathLst>
          </a:custGeom>
          <a:solidFill>
            <a:srgbClr val="FEC56D"/>
          </a:solidFill>
          <a:ln>
            <a:noFill/>
          </a:ln>
        </p:spPr>
      </p:sp>
      <p:sp>
        <p:nvSpPr>
          <p:cNvPr id="5629" name="Freeform 219"/>
          <p:cNvSpPr/>
          <p:nvPr/>
        </p:nvSpPr>
        <p:spPr>
          <a:xfrm>
            <a:off x="1244880" y="647640"/>
            <a:ext cx="775440" cy="309240"/>
          </a:xfrm>
          <a:custGeom>
            <a:avLst/>
            <a:gdLst/>
            <a:ahLst/>
            <a:cxnLst/>
            <a:rect l="0" t="0" r="r" b="b"/>
            <a:pathLst>
              <a:path w="2154" h="859">
                <a:moveTo>
                  <a:pt x="0" y="845"/>
                </a:moveTo>
                <a:lnTo>
                  <a:pt x="2122" y="0"/>
                </a:lnTo>
                <a:lnTo>
                  <a:pt x="2153" y="0"/>
                </a:lnTo>
                <a:lnTo>
                  <a:pt x="0" y="858"/>
                </a:lnTo>
                <a:lnTo>
                  <a:pt x="0" y="845"/>
                </a:lnTo>
                <a:close/>
              </a:path>
            </a:pathLst>
          </a:custGeom>
          <a:solidFill>
            <a:srgbClr val="FEC56E"/>
          </a:solidFill>
          <a:ln>
            <a:noFill/>
          </a:ln>
        </p:spPr>
      </p:sp>
      <p:sp>
        <p:nvSpPr>
          <p:cNvPr id="5630" name="Freeform 220"/>
          <p:cNvSpPr/>
          <p:nvPr/>
        </p:nvSpPr>
        <p:spPr>
          <a:xfrm>
            <a:off x="1244880" y="647640"/>
            <a:ext cx="786960" cy="313560"/>
          </a:xfrm>
          <a:custGeom>
            <a:avLst/>
            <a:gdLst/>
            <a:ahLst/>
            <a:cxnLst/>
            <a:rect l="0" t="0" r="r" b="b"/>
            <a:pathLst>
              <a:path w="2186" h="871">
                <a:moveTo>
                  <a:pt x="0" y="858"/>
                </a:moveTo>
                <a:lnTo>
                  <a:pt x="2153" y="0"/>
                </a:lnTo>
                <a:lnTo>
                  <a:pt x="2185" y="0"/>
                </a:lnTo>
                <a:lnTo>
                  <a:pt x="0" y="870"/>
                </a:lnTo>
                <a:lnTo>
                  <a:pt x="0" y="858"/>
                </a:lnTo>
                <a:close/>
              </a:path>
            </a:pathLst>
          </a:custGeom>
          <a:solidFill>
            <a:srgbClr val="FEC570"/>
          </a:solidFill>
          <a:ln>
            <a:noFill/>
          </a:ln>
        </p:spPr>
      </p:sp>
      <p:sp>
        <p:nvSpPr>
          <p:cNvPr id="5631" name="Freeform 221"/>
          <p:cNvSpPr/>
          <p:nvPr/>
        </p:nvSpPr>
        <p:spPr>
          <a:xfrm>
            <a:off x="1244880" y="647640"/>
            <a:ext cx="798480" cy="318240"/>
          </a:xfrm>
          <a:custGeom>
            <a:avLst/>
            <a:gdLst/>
            <a:ahLst/>
            <a:cxnLst/>
            <a:rect l="0" t="0" r="r" b="b"/>
            <a:pathLst>
              <a:path w="2218" h="884">
                <a:moveTo>
                  <a:pt x="0" y="870"/>
                </a:moveTo>
                <a:lnTo>
                  <a:pt x="2185" y="0"/>
                </a:lnTo>
                <a:lnTo>
                  <a:pt x="2217" y="0"/>
                </a:lnTo>
                <a:lnTo>
                  <a:pt x="0" y="883"/>
                </a:lnTo>
                <a:lnTo>
                  <a:pt x="0" y="870"/>
                </a:lnTo>
                <a:close/>
              </a:path>
            </a:pathLst>
          </a:custGeom>
          <a:solidFill>
            <a:srgbClr val="FEC671"/>
          </a:solidFill>
          <a:ln>
            <a:noFill/>
          </a:ln>
        </p:spPr>
      </p:sp>
      <p:sp>
        <p:nvSpPr>
          <p:cNvPr id="5632" name="Freeform 222"/>
          <p:cNvSpPr/>
          <p:nvPr/>
        </p:nvSpPr>
        <p:spPr>
          <a:xfrm>
            <a:off x="1244880" y="647640"/>
            <a:ext cx="809640" cy="322560"/>
          </a:xfrm>
          <a:custGeom>
            <a:avLst/>
            <a:gdLst/>
            <a:ahLst/>
            <a:cxnLst/>
            <a:rect l="0" t="0" r="r" b="b"/>
            <a:pathLst>
              <a:path w="2249" h="896">
                <a:moveTo>
                  <a:pt x="0" y="883"/>
                </a:moveTo>
                <a:lnTo>
                  <a:pt x="2217" y="0"/>
                </a:lnTo>
                <a:lnTo>
                  <a:pt x="2248" y="0"/>
                </a:lnTo>
                <a:lnTo>
                  <a:pt x="0" y="895"/>
                </a:lnTo>
                <a:lnTo>
                  <a:pt x="0" y="883"/>
                </a:lnTo>
                <a:close/>
              </a:path>
            </a:pathLst>
          </a:custGeom>
          <a:solidFill>
            <a:srgbClr val="FEC672"/>
          </a:solidFill>
          <a:ln>
            <a:noFill/>
          </a:ln>
        </p:spPr>
      </p:sp>
      <p:sp>
        <p:nvSpPr>
          <p:cNvPr id="5633" name="Freeform 223"/>
          <p:cNvSpPr/>
          <p:nvPr/>
        </p:nvSpPr>
        <p:spPr>
          <a:xfrm>
            <a:off x="1244880" y="647640"/>
            <a:ext cx="821160" cy="327240"/>
          </a:xfrm>
          <a:custGeom>
            <a:avLst/>
            <a:gdLst/>
            <a:ahLst/>
            <a:cxnLst/>
            <a:rect l="0" t="0" r="r" b="b"/>
            <a:pathLst>
              <a:path w="2281" h="909">
                <a:moveTo>
                  <a:pt x="0" y="895"/>
                </a:moveTo>
                <a:lnTo>
                  <a:pt x="2248" y="0"/>
                </a:lnTo>
                <a:lnTo>
                  <a:pt x="2280" y="0"/>
                </a:lnTo>
                <a:lnTo>
                  <a:pt x="0" y="908"/>
                </a:lnTo>
                <a:lnTo>
                  <a:pt x="0" y="895"/>
                </a:lnTo>
                <a:close/>
              </a:path>
            </a:pathLst>
          </a:custGeom>
          <a:solidFill>
            <a:srgbClr val="FEC773"/>
          </a:solidFill>
          <a:ln>
            <a:noFill/>
          </a:ln>
        </p:spPr>
      </p:sp>
      <p:sp>
        <p:nvSpPr>
          <p:cNvPr id="5634" name="Freeform 224"/>
          <p:cNvSpPr/>
          <p:nvPr/>
        </p:nvSpPr>
        <p:spPr>
          <a:xfrm>
            <a:off x="1244880" y="647640"/>
            <a:ext cx="832680" cy="331920"/>
          </a:xfrm>
          <a:custGeom>
            <a:avLst/>
            <a:gdLst/>
            <a:ahLst/>
            <a:cxnLst/>
            <a:rect l="0" t="0" r="r" b="b"/>
            <a:pathLst>
              <a:path w="2313" h="922">
                <a:moveTo>
                  <a:pt x="0" y="908"/>
                </a:moveTo>
                <a:lnTo>
                  <a:pt x="2280" y="0"/>
                </a:lnTo>
                <a:lnTo>
                  <a:pt x="2312" y="0"/>
                </a:lnTo>
                <a:lnTo>
                  <a:pt x="0" y="921"/>
                </a:lnTo>
                <a:lnTo>
                  <a:pt x="0" y="908"/>
                </a:lnTo>
                <a:close/>
              </a:path>
            </a:pathLst>
          </a:custGeom>
          <a:solidFill>
            <a:srgbClr val="FEC775"/>
          </a:solidFill>
          <a:ln>
            <a:noFill/>
          </a:ln>
        </p:spPr>
      </p:sp>
      <p:sp>
        <p:nvSpPr>
          <p:cNvPr id="5635" name="Freeform 225"/>
          <p:cNvSpPr/>
          <p:nvPr/>
        </p:nvSpPr>
        <p:spPr>
          <a:xfrm>
            <a:off x="1244880" y="647640"/>
            <a:ext cx="843840" cy="336240"/>
          </a:xfrm>
          <a:custGeom>
            <a:avLst/>
            <a:gdLst/>
            <a:ahLst/>
            <a:cxnLst/>
            <a:rect l="0" t="0" r="r" b="b"/>
            <a:pathLst>
              <a:path w="2344" h="934">
                <a:moveTo>
                  <a:pt x="0" y="921"/>
                </a:moveTo>
                <a:lnTo>
                  <a:pt x="2312" y="0"/>
                </a:lnTo>
                <a:lnTo>
                  <a:pt x="2343" y="0"/>
                </a:lnTo>
                <a:lnTo>
                  <a:pt x="0" y="933"/>
                </a:lnTo>
                <a:lnTo>
                  <a:pt x="0" y="921"/>
                </a:lnTo>
                <a:close/>
              </a:path>
            </a:pathLst>
          </a:custGeom>
          <a:solidFill>
            <a:srgbClr val="FEC776"/>
          </a:solidFill>
          <a:ln>
            <a:noFill/>
          </a:ln>
        </p:spPr>
      </p:sp>
      <p:sp>
        <p:nvSpPr>
          <p:cNvPr id="5636" name="Freeform 226"/>
          <p:cNvSpPr/>
          <p:nvPr/>
        </p:nvSpPr>
        <p:spPr>
          <a:xfrm>
            <a:off x="1244880" y="647640"/>
            <a:ext cx="855360" cy="340920"/>
          </a:xfrm>
          <a:custGeom>
            <a:avLst/>
            <a:gdLst/>
            <a:ahLst/>
            <a:cxnLst/>
            <a:rect l="0" t="0" r="r" b="b"/>
            <a:pathLst>
              <a:path w="2376" h="947">
                <a:moveTo>
                  <a:pt x="0" y="933"/>
                </a:moveTo>
                <a:lnTo>
                  <a:pt x="2343" y="0"/>
                </a:lnTo>
                <a:lnTo>
                  <a:pt x="2375" y="0"/>
                </a:lnTo>
                <a:lnTo>
                  <a:pt x="0" y="946"/>
                </a:lnTo>
                <a:lnTo>
                  <a:pt x="0" y="933"/>
                </a:lnTo>
                <a:close/>
              </a:path>
            </a:pathLst>
          </a:custGeom>
          <a:solidFill>
            <a:srgbClr val="FEC878"/>
          </a:solidFill>
          <a:ln>
            <a:noFill/>
          </a:ln>
        </p:spPr>
      </p:sp>
      <p:sp>
        <p:nvSpPr>
          <p:cNvPr id="5637" name="Freeform 227"/>
          <p:cNvSpPr/>
          <p:nvPr/>
        </p:nvSpPr>
        <p:spPr>
          <a:xfrm>
            <a:off x="1244880" y="647640"/>
            <a:ext cx="866520" cy="345240"/>
          </a:xfrm>
          <a:custGeom>
            <a:avLst/>
            <a:gdLst/>
            <a:ahLst/>
            <a:cxnLst/>
            <a:rect l="0" t="0" r="r" b="b"/>
            <a:pathLst>
              <a:path w="2407" h="959">
                <a:moveTo>
                  <a:pt x="0" y="946"/>
                </a:moveTo>
                <a:lnTo>
                  <a:pt x="2375" y="0"/>
                </a:lnTo>
                <a:lnTo>
                  <a:pt x="2406" y="0"/>
                </a:lnTo>
                <a:lnTo>
                  <a:pt x="0" y="958"/>
                </a:lnTo>
                <a:lnTo>
                  <a:pt x="0" y="946"/>
                </a:lnTo>
                <a:close/>
              </a:path>
            </a:pathLst>
          </a:custGeom>
          <a:solidFill>
            <a:srgbClr val="FEC879"/>
          </a:solidFill>
          <a:ln>
            <a:noFill/>
          </a:ln>
        </p:spPr>
      </p:sp>
      <p:sp>
        <p:nvSpPr>
          <p:cNvPr id="5638" name="Freeform 228"/>
          <p:cNvSpPr/>
          <p:nvPr/>
        </p:nvSpPr>
        <p:spPr>
          <a:xfrm>
            <a:off x="1244880" y="647640"/>
            <a:ext cx="878040" cy="349920"/>
          </a:xfrm>
          <a:custGeom>
            <a:avLst/>
            <a:gdLst/>
            <a:ahLst/>
            <a:cxnLst/>
            <a:rect l="0" t="0" r="r" b="b"/>
            <a:pathLst>
              <a:path w="2439" h="972">
                <a:moveTo>
                  <a:pt x="0" y="958"/>
                </a:moveTo>
                <a:lnTo>
                  <a:pt x="2406" y="0"/>
                </a:lnTo>
                <a:lnTo>
                  <a:pt x="2438" y="0"/>
                </a:lnTo>
                <a:lnTo>
                  <a:pt x="0" y="971"/>
                </a:lnTo>
                <a:lnTo>
                  <a:pt x="0" y="958"/>
                </a:lnTo>
                <a:close/>
              </a:path>
            </a:pathLst>
          </a:custGeom>
          <a:solidFill>
            <a:srgbClr val="FEC87A"/>
          </a:solidFill>
          <a:ln>
            <a:noFill/>
          </a:ln>
        </p:spPr>
      </p:sp>
      <p:sp>
        <p:nvSpPr>
          <p:cNvPr id="5639" name="Freeform 229"/>
          <p:cNvSpPr/>
          <p:nvPr/>
        </p:nvSpPr>
        <p:spPr>
          <a:xfrm>
            <a:off x="1244880" y="647640"/>
            <a:ext cx="889560" cy="354600"/>
          </a:xfrm>
          <a:custGeom>
            <a:avLst/>
            <a:gdLst/>
            <a:ahLst/>
            <a:cxnLst/>
            <a:rect l="0" t="0" r="r" b="b"/>
            <a:pathLst>
              <a:path w="2471" h="985">
                <a:moveTo>
                  <a:pt x="0" y="971"/>
                </a:moveTo>
                <a:lnTo>
                  <a:pt x="2438" y="0"/>
                </a:lnTo>
                <a:lnTo>
                  <a:pt x="2470" y="0"/>
                </a:lnTo>
                <a:lnTo>
                  <a:pt x="0" y="984"/>
                </a:lnTo>
                <a:lnTo>
                  <a:pt x="0" y="971"/>
                </a:lnTo>
                <a:close/>
              </a:path>
            </a:pathLst>
          </a:custGeom>
          <a:solidFill>
            <a:srgbClr val="FEC97B"/>
          </a:solidFill>
          <a:ln>
            <a:noFill/>
          </a:ln>
        </p:spPr>
      </p:sp>
      <p:sp>
        <p:nvSpPr>
          <p:cNvPr id="5640" name="Freeform 230"/>
          <p:cNvSpPr/>
          <p:nvPr/>
        </p:nvSpPr>
        <p:spPr>
          <a:xfrm>
            <a:off x="1244880" y="647640"/>
            <a:ext cx="900720" cy="358920"/>
          </a:xfrm>
          <a:custGeom>
            <a:avLst/>
            <a:gdLst/>
            <a:ahLst/>
            <a:cxnLst/>
            <a:rect l="0" t="0" r="r" b="b"/>
            <a:pathLst>
              <a:path w="2502" h="997">
                <a:moveTo>
                  <a:pt x="0" y="984"/>
                </a:moveTo>
                <a:lnTo>
                  <a:pt x="2470" y="0"/>
                </a:lnTo>
                <a:lnTo>
                  <a:pt x="2501" y="0"/>
                </a:lnTo>
                <a:lnTo>
                  <a:pt x="0" y="996"/>
                </a:lnTo>
                <a:lnTo>
                  <a:pt x="0" y="984"/>
                </a:lnTo>
                <a:close/>
              </a:path>
            </a:pathLst>
          </a:custGeom>
          <a:solidFill>
            <a:srgbClr val="FEC97D"/>
          </a:solidFill>
          <a:ln>
            <a:noFill/>
          </a:ln>
        </p:spPr>
      </p:sp>
      <p:sp>
        <p:nvSpPr>
          <p:cNvPr id="5641" name="Freeform 231"/>
          <p:cNvSpPr/>
          <p:nvPr/>
        </p:nvSpPr>
        <p:spPr>
          <a:xfrm>
            <a:off x="1244880" y="647640"/>
            <a:ext cx="912240" cy="363600"/>
          </a:xfrm>
          <a:custGeom>
            <a:avLst/>
            <a:gdLst/>
            <a:ahLst/>
            <a:cxnLst/>
            <a:rect l="0" t="0" r="r" b="b"/>
            <a:pathLst>
              <a:path w="2534" h="1010">
                <a:moveTo>
                  <a:pt x="0" y="996"/>
                </a:moveTo>
                <a:lnTo>
                  <a:pt x="2501" y="0"/>
                </a:lnTo>
                <a:lnTo>
                  <a:pt x="2533" y="0"/>
                </a:lnTo>
                <a:lnTo>
                  <a:pt x="0" y="1009"/>
                </a:lnTo>
                <a:lnTo>
                  <a:pt x="0" y="996"/>
                </a:lnTo>
                <a:close/>
              </a:path>
            </a:pathLst>
          </a:custGeom>
          <a:solidFill>
            <a:srgbClr val="FEC97E"/>
          </a:solidFill>
          <a:ln>
            <a:noFill/>
          </a:ln>
        </p:spPr>
      </p:sp>
      <p:sp>
        <p:nvSpPr>
          <p:cNvPr id="5642" name="Freeform 232"/>
          <p:cNvSpPr/>
          <p:nvPr/>
        </p:nvSpPr>
        <p:spPr>
          <a:xfrm>
            <a:off x="1244880" y="647640"/>
            <a:ext cx="923760" cy="367920"/>
          </a:xfrm>
          <a:custGeom>
            <a:avLst/>
            <a:gdLst/>
            <a:ahLst/>
            <a:cxnLst/>
            <a:rect l="0" t="0" r="r" b="b"/>
            <a:pathLst>
              <a:path w="2566" h="1022">
                <a:moveTo>
                  <a:pt x="0" y="1009"/>
                </a:moveTo>
                <a:lnTo>
                  <a:pt x="2533" y="0"/>
                </a:lnTo>
                <a:lnTo>
                  <a:pt x="2565" y="0"/>
                </a:lnTo>
                <a:lnTo>
                  <a:pt x="0" y="1021"/>
                </a:lnTo>
                <a:lnTo>
                  <a:pt x="0" y="1009"/>
                </a:lnTo>
                <a:close/>
              </a:path>
            </a:pathLst>
          </a:custGeom>
          <a:solidFill>
            <a:srgbClr val="FECA80"/>
          </a:solidFill>
          <a:ln>
            <a:noFill/>
          </a:ln>
        </p:spPr>
      </p:sp>
      <p:sp>
        <p:nvSpPr>
          <p:cNvPr id="5643" name="Freeform 233"/>
          <p:cNvSpPr/>
          <p:nvPr/>
        </p:nvSpPr>
        <p:spPr>
          <a:xfrm>
            <a:off x="1244880" y="647640"/>
            <a:ext cx="934920" cy="372600"/>
          </a:xfrm>
          <a:custGeom>
            <a:avLst/>
            <a:gdLst/>
            <a:ahLst/>
            <a:cxnLst/>
            <a:rect l="0" t="0" r="r" b="b"/>
            <a:pathLst>
              <a:path w="2597" h="1035">
                <a:moveTo>
                  <a:pt x="0" y="1021"/>
                </a:moveTo>
                <a:lnTo>
                  <a:pt x="2565" y="0"/>
                </a:lnTo>
                <a:lnTo>
                  <a:pt x="2596" y="0"/>
                </a:lnTo>
                <a:lnTo>
                  <a:pt x="0" y="1034"/>
                </a:lnTo>
                <a:lnTo>
                  <a:pt x="0" y="1021"/>
                </a:lnTo>
                <a:close/>
              </a:path>
            </a:pathLst>
          </a:custGeom>
          <a:solidFill>
            <a:srgbClr val="FECA81"/>
          </a:solidFill>
          <a:ln>
            <a:noFill/>
          </a:ln>
        </p:spPr>
      </p:sp>
      <p:sp>
        <p:nvSpPr>
          <p:cNvPr id="5644" name="Freeform 234"/>
          <p:cNvSpPr/>
          <p:nvPr/>
        </p:nvSpPr>
        <p:spPr>
          <a:xfrm>
            <a:off x="1244880" y="647640"/>
            <a:ext cx="946440" cy="377280"/>
          </a:xfrm>
          <a:custGeom>
            <a:avLst/>
            <a:gdLst/>
            <a:ahLst/>
            <a:cxnLst/>
            <a:rect l="0" t="0" r="r" b="b"/>
            <a:pathLst>
              <a:path w="2629" h="1048">
                <a:moveTo>
                  <a:pt x="0" y="1034"/>
                </a:moveTo>
                <a:lnTo>
                  <a:pt x="2596" y="0"/>
                </a:lnTo>
                <a:lnTo>
                  <a:pt x="2628" y="0"/>
                </a:lnTo>
                <a:lnTo>
                  <a:pt x="0" y="1047"/>
                </a:lnTo>
                <a:lnTo>
                  <a:pt x="0" y="1034"/>
                </a:lnTo>
                <a:close/>
              </a:path>
            </a:pathLst>
          </a:custGeom>
          <a:solidFill>
            <a:srgbClr val="FECB82"/>
          </a:solidFill>
          <a:ln>
            <a:noFill/>
          </a:ln>
        </p:spPr>
      </p:sp>
      <p:sp>
        <p:nvSpPr>
          <p:cNvPr id="5645" name="Freeform 235"/>
          <p:cNvSpPr/>
          <p:nvPr/>
        </p:nvSpPr>
        <p:spPr>
          <a:xfrm>
            <a:off x="1244880" y="647640"/>
            <a:ext cx="957960" cy="381600"/>
          </a:xfrm>
          <a:custGeom>
            <a:avLst/>
            <a:gdLst/>
            <a:ahLst/>
            <a:cxnLst/>
            <a:rect l="0" t="0" r="r" b="b"/>
            <a:pathLst>
              <a:path w="2661" h="1060">
                <a:moveTo>
                  <a:pt x="0" y="1047"/>
                </a:moveTo>
                <a:lnTo>
                  <a:pt x="2628" y="0"/>
                </a:lnTo>
                <a:lnTo>
                  <a:pt x="2660" y="0"/>
                </a:lnTo>
                <a:lnTo>
                  <a:pt x="0" y="1059"/>
                </a:lnTo>
                <a:lnTo>
                  <a:pt x="0" y="1047"/>
                </a:lnTo>
                <a:close/>
              </a:path>
            </a:pathLst>
          </a:custGeom>
          <a:solidFill>
            <a:srgbClr val="FECB83"/>
          </a:solidFill>
          <a:ln>
            <a:noFill/>
          </a:ln>
        </p:spPr>
      </p:sp>
      <p:sp>
        <p:nvSpPr>
          <p:cNvPr id="5646" name="Freeform 236"/>
          <p:cNvSpPr/>
          <p:nvPr/>
        </p:nvSpPr>
        <p:spPr>
          <a:xfrm>
            <a:off x="1244880" y="647640"/>
            <a:ext cx="969120" cy="386280"/>
          </a:xfrm>
          <a:custGeom>
            <a:avLst/>
            <a:gdLst/>
            <a:ahLst/>
            <a:cxnLst/>
            <a:rect l="0" t="0" r="r" b="b"/>
            <a:pathLst>
              <a:path w="2692" h="1073">
                <a:moveTo>
                  <a:pt x="0" y="1059"/>
                </a:moveTo>
                <a:lnTo>
                  <a:pt x="2660" y="0"/>
                </a:lnTo>
                <a:lnTo>
                  <a:pt x="2691" y="0"/>
                </a:lnTo>
                <a:lnTo>
                  <a:pt x="0" y="1072"/>
                </a:lnTo>
                <a:lnTo>
                  <a:pt x="0" y="1059"/>
                </a:lnTo>
                <a:close/>
              </a:path>
            </a:pathLst>
          </a:custGeom>
          <a:solidFill>
            <a:srgbClr val="FECB85"/>
          </a:solidFill>
          <a:ln>
            <a:noFill/>
          </a:ln>
        </p:spPr>
      </p:sp>
      <p:sp>
        <p:nvSpPr>
          <p:cNvPr id="5647" name="Freeform 237"/>
          <p:cNvSpPr/>
          <p:nvPr/>
        </p:nvSpPr>
        <p:spPr>
          <a:xfrm>
            <a:off x="1244880" y="647640"/>
            <a:ext cx="980640" cy="390600"/>
          </a:xfrm>
          <a:custGeom>
            <a:avLst/>
            <a:gdLst/>
            <a:ahLst/>
            <a:cxnLst/>
            <a:rect l="0" t="0" r="r" b="b"/>
            <a:pathLst>
              <a:path w="2724" h="1085">
                <a:moveTo>
                  <a:pt x="0" y="1072"/>
                </a:moveTo>
                <a:lnTo>
                  <a:pt x="2691" y="0"/>
                </a:lnTo>
                <a:lnTo>
                  <a:pt x="2723" y="0"/>
                </a:lnTo>
                <a:lnTo>
                  <a:pt x="0" y="1084"/>
                </a:lnTo>
                <a:lnTo>
                  <a:pt x="0" y="1072"/>
                </a:lnTo>
                <a:close/>
              </a:path>
            </a:pathLst>
          </a:custGeom>
          <a:solidFill>
            <a:srgbClr val="FECC86"/>
          </a:solidFill>
          <a:ln>
            <a:noFill/>
          </a:ln>
        </p:spPr>
      </p:sp>
      <p:sp>
        <p:nvSpPr>
          <p:cNvPr id="5648" name="Freeform 238"/>
          <p:cNvSpPr/>
          <p:nvPr/>
        </p:nvSpPr>
        <p:spPr>
          <a:xfrm>
            <a:off x="1244880" y="647640"/>
            <a:ext cx="992160" cy="395280"/>
          </a:xfrm>
          <a:custGeom>
            <a:avLst/>
            <a:gdLst/>
            <a:ahLst/>
            <a:cxnLst/>
            <a:rect l="0" t="0" r="r" b="b"/>
            <a:pathLst>
              <a:path w="2756" h="1098">
                <a:moveTo>
                  <a:pt x="0" y="1084"/>
                </a:moveTo>
                <a:lnTo>
                  <a:pt x="2723" y="0"/>
                </a:lnTo>
                <a:lnTo>
                  <a:pt x="2755" y="0"/>
                </a:lnTo>
                <a:lnTo>
                  <a:pt x="0" y="1097"/>
                </a:lnTo>
                <a:lnTo>
                  <a:pt x="0" y="1084"/>
                </a:lnTo>
                <a:close/>
              </a:path>
            </a:pathLst>
          </a:custGeom>
          <a:solidFill>
            <a:srgbClr val="FECC87"/>
          </a:solidFill>
          <a:ln>
            <a:noFill/>
          </a:ln>
        </p:spPr>
      </p:sp>
      <p:sp>
        <p:nvSpPr>
          <p:cNvPr id="5649" name="Freeform 239"/>
          <p:cNvSpPr/>
          <p:nvPr/>
        </p:nvSpPr>
        <p:spPr>
          <a:xfrm>
            <a:off x="1244880" y="647640"/>
            <a:ext cx="1003320" cy="399960"/>
          </a:xfrm>
          <a:custGeom>
            <a:avLst/>
            <a:gdLst/>
            <a:ahLst/>
            <a:cxnLst/>
            <a:rect l="0" t="0" r="r" b="b"/>
            <a:pathLst>
              <a:path w="2787" h="1111">
                <a:moveTo>
                  <a:pt x="0" y="1097"/>
                </a:moveTo>
                <a:lnTo>
                  <a:pt x="2755" y="0"/>
                </a:lnTo>
                <a:lnTo>
                  <a:pt x="2786" y="0"/>
                </a:lnTo>
                <a:lnTo>
                  <a:pt x="0" y="1110"/>
                </a:lnTo>
                <a:lnTo>
                  <a:pt x="0" y="1097"/>
                </a:lnTo>
                <a:close/>
              </a:path>
            </a:pathLst>
          </a:custGeom>
          <a:solidFill>
            <a:srgbClr val="FECD89"/>
          </a:solidFill>
          <a:ln>
            <a:noFill/>
          </a:ln>
        </p:spPr>
      </p:sp>
      <p:sp>
        <p:nvSpPr>
          <p:cNvPr id="5650" name="Freeform 240"/>
          <p:cNvSpPr/>
          <p:nvPr/>
        </p:nvSpPr>
        <p:spPr>
          <a:xfrm>
            <a:off x="1244880" y="647640"/>
            <a:ext cx="1014840" cy="404280"/>
          </a:xfrm>
          <a:custGeom>
            <a:avLst/>
            <a:gdLst/>
            <a:ahLst/>
            <a:cxnLst/>
            <a:rect l="0" t="0" r="r" b="b"/>
            <a:pathLst>
              <a:path w="2819" h="1123">
                <a:moveTo>
                  <a:pt x="0" y="1110"/>
                </a:moveTo>
                <a:lnTo>
                  <a:pt x="2786" y="0"/>
                </a:lnTo>
                <a:lnTo>
                  <a:pt x="2818" y="0"/>
                </a:lnTo>
                <a:lnTo>
                  <a:pt x="0" y="1122"/>
                </a:lnTo>
                <a:lnTo>
                  <a:pt x="0" y="1110"/>
                </a:lnTo>
                <a:close/>
              </a:path>
            </a:pathLst>
          </a:custGeom>
          <a:solidFill>
            <a:srgbClr val="FECD8A"/>
          </a:solidFill>
          <a:ln>
            <a:noFill/>
          </a:ln>
        </p:spPr>
      </p:sp>
      <p:sp>
        <p:nvSpPr>
          <p:cNvPr id="5651" name="Freeform 241"/>
          <p:cNvSpPr/>
          <p:nvPr/>
        </p:nvSpPr>
        <p:spPr>
          <a:xfrm>
            <a:off x="1244880" y="647640"/>
            <a:ext cx="1026360" cy="408960"/>
          </a:xfrm>
          <a:custGeom>
            <a:avLst/>
            <a:gdLst/>
            <a:ahLst/>
            <a:cxnLst/>
            <a:rect l="0" t="0" r="r" b="b"/>
            <a:pathLst>
              <a:path w="2851" h="1136">
                <a:moveTo>
                  <a:pt x="0" y="1122"/>
                </a:moveTo>
                <a:lnTo>
                  <a:pt x="2818" y="0"/>
                </a:lnTo>
                <a:lnTo>
                  <a:pt x="2850" y="0"/>
                </a:lnTo>
                <a:lnTo>
                  <a:pt x="0" y="1135"/>
                </a:lnTo>
                <a:lnTo>
                  <a:pt x="0" y="1122"/>
                </a:lnTo>
                <a:close/>
              </a:path>
            </a:pathLst>
          </a:custGeom>
          <a:solidFill>
            <a:srgbClr val="FECD8B"/>
          </a:solidFill>
          <a:ln>
            <a:noFill/>
          </a:ln>
        </p:spPr>
      </p:sp>
      <p:sp>
        <p:nvSpPr>
          <p:cNvPr id="5652" name="Freeform 242"/>
          <p:cNvSpPr/>
          <p:nvPr/>
        </p:nvSpPr>
        <p:spPr>
          <a:xfrm>
            <a:off x="1244880" y="647640"/>
            <a:ext cx="1037520" cy="413280"/>
          </a:xfrm>
          <a:custGeom>
            <a:avLst/>
            <a:gdLst/>
            <a:ahLst/>
            <a:cxnLst/>
            <a:rect l="0" t="0" r="r" b="b"/>
            <a:pathLst>
              <a:path w="2882" h="1148">
                <a:moveTo>
                  <a:pt x="0" y="1135"/>
                </a:moveTo>
                <a:lnTo>
                  <a:pt x="2850" y="0"/>
                </a:lnTo>
                <a:lnTo>
                  <a:pt x="2881" y="0"/>
                </a:lnTo>
                <a:lnTo>
                  <a:pt x="0" y="1147"/>
                </a:lnTo>
                <a:lnTo>
                  <a:pt x="0" y="1135"/>
                </a:lnTo>
                <a:close/>
              </a:path>
            </a:pathLst>
          </a:custGeom>
          <a:solidFill>
            <a:srgbClr val="FECE8D"/>
          </a:solidFill>
          <a:ln>
            <a:noFill/>
          </a:ln>
        </p:spPr>
      </p:sp>
      <p:sp>
        <p:nvSpPr>
          <p:cNvPr id="5653" name="Freeform 243"/>
          <p:cNvSpPr/>
          <p:nvPr/>
        </p:nvSpPr>
        <p:spPr>
          <a:xfrm>
            <a:off x="1244880" y="647640"/>
            <a:ext cx="1049040" cy="417960"/>
          </a:xfrm>
          <a:custGeom>
            <a:avLst/>
            <a:gdLst/>
            <a:ahLst/>
            <a:cxnLst/>
            <a:rect l="0" t="0" r="r" b="b"/>
            <a:pathLst>
              <a:path w="2914" h="1161">
                <a:moveTo>
                  <a:pt x="0" y="1147"/>
                </a:moveTo>
                <a:lnTo>
                  <a:pt x="2881" y="0"/>
                </a:lnTo>
                <a:lnTo>
                  <a:pt x="2913" y="0"/>
                </a:lnTo>
                <a:lnTo>
                  <a:pt x="0" y="1160"/>
                </a:lnTo>
                <a:lnTo>
                  <a:pt x="0" y="1147"/>
                </a:lnTo>
                <a:close/>
              </a:path>
            </a:pathLst>
          </a:custGeom>
          <a:solidFill>
            <a:srgbClr val="FECE8E"/>
          </a:solidFill>
          <a:ln>
            <a:noFill/>
          </a:ln>
        </p:spPr>
      </p:sp>
      <p:sp>
        <p:nvSpPr>
          <p:cNvPr id="5654" name="Freeform 244"/>
          <p:cNvSpPr/>
          <p:nvPr/>
        </p:nvSpPr>
        <p:spPr>
          <a:xfrm>
            <a:off x="1244880" y="647640"/>
            <a:ext cx="1060200" cy="422640"/>
          </a:xfrm>
          <a:custGeom>
            <a:avLst/>
            <a:gdLst/>
            <a:ahLst/>
            <a:cxnLst/>
            <a:rect l="0" t="0" r="r" b="b"/>
            <a:pathLst>
              <a:path w="2945" h="1174">
                <a:moveTo>
                  <a:pt x="0" y="1160"/>
                </a:moveTo>
                <a:lnTo>
                  <a:pt x="2913" y="0"/>
                </a:lnTo>
                <a:lnTo>
                  <a:pt x="2944" y="0"/>
                </a:lnTo>
                <a:lnTo>
                  <a:pt x="0" y="1173"/>
                </a:lnTo>
                <a:lnTo>
                  <a:pt x="0" y="1160"/>
                </a:lnTo>
                <a:close/>
              </a:path>
            </a:pathLst>
          </a:custGeom>
          <a:solidFill>
            <a:srgbClr val="FECF8F"/>
          </a:solidFill>
          <a:ln>
            <a:noFill/>
          </a:ln>
        </p:spPr>
      </p:sp>
      <p:sp>
        <p:nvSpPr>
          <p:cNvPr id="5655" name="Freeform 245"/>
          <p:cNvSpPr/>
          <p:nvPr/>
        </p:nvSpPr>
        <p:spPr>
          <a:xfrm>
            <a:off x="1244880" y="647640"/>
            <a:ext cx="1071720" cy="426960"/>
          </a:xfrm>
          <a:custGeom>
            <a:avLst/>
            <a:gdLst/>
            <a:ahLst/>
            <a:cxnLst/>
            <a:rect l="0" t="0" r="r" b="b"/>
            <a:pathLst>
              <a:path w="2977" h="1186">
                <a:moveTo>
                  <a:pt x="0" y="1173"/>
                </a:moveTo>
                <a:lnTo>
                  <a:pt x="2944" y="0"/>
                </a:lnTo>
                <a:lnTo>
                  <a:pt x="2976" y="0"/>
                </a:lnTo>
                <a:lnTo>
                  <a:pt x="0" y="1185"/>
                </a:lnTo>
                <a:lnTo>
                  <a:pt x="0" y="1173"/>
                </a:lnTo>
                <a:close/>
              </a:path>
            </a:pathLst>
          </a:custGeom>
          <a:solidFill>
            <a:srgbClr val="FECF90"/>
          </a:solidFill>
          <a:ln>
            <a:noFill/>
          </a:ln>
        </p:spPr>
      </p:sp>
      <p:sp>
        <p:nvSpPr>
          <p:cNvPr id="5656" name="Freeform 246"/>
          <p:cNvSpPr/>
          <p:nvPr/>
        </p:nvSpPr>
        <p:spPr>
          <a:xfrm>
            <a:off x="1244880" y="647640"/>
            <a:ext cx="1083240" cy="431640"/>
          </a:xfrm>
          <a:custGeom>
            <a:avLst/>
            <a:gdLst/>
            <a:ahLst/>
            <a:cxnLst/>
            <a:rect l="0" t="0" r="r" b="b"/>
            <a:pathLst>
              <a:path w="3009" h="1199">
                <a:moveTo>
                  <a:pt x="0" y="1184"/>
                </a:moveTo>
                <a:lnTo>
                  <a:pt x="2976" y="0"/>
                </a:lnTo>
                <a:lnTo>
                  <a:pt x="3008" y="0"/>
                </a:lnTo>
                <a:lnTo>
                  <a:pt x="0" y="1198"/>
                </a:lnTo>
                <a:lnTo>
                  <a:pt x="0" y="1184"/>
                </a:lnTo>
                <a:close/>
              </a:path>
            </a:pathLst>
          </a:custGeom>
          <a:solidFill>
            <a:srgbClr val="FED092"/>
          </a:solidFill>
          <a:ln>
            <a:noFill/>
          </a:ln>
        </p:spPr>
      </p:sp>
      <p:sp>
        <p:nvSpPr>
          <p:cNvPr id="5657" name="Freeform 247"/>
          <p:cNvSpPr/>
          <p:nvPr/>
        </p:nvSpPr>
        <p:spPr>
          <a:xfrm>
            <a:off x="1244880" y="647640"/>
            <a:ext cx="1094400" cy="435960"/>
          </a:xfrm>
          <a:custGeom>
            <a:avLst/>
            <a:gdLst/>
            <a:ahLst/>
            <a:cxnLst/>
            <a:rect l="0" t="0" r="r" b="b"/>
            <a:pathLst>
              <a:path w="3040" h="1211">
                <a:moveTo>
                  <a:pt x="0" y="1198"/>
                </a:moveTo>
                <a:lnTo>
                  <a:pt x="3008" y="0"/>
                </a:lnTo>
                <a:lnTo>
                  <a:pt x="3039" y="0"/>
                </a:lnTo>
                <a:lnTo>
                  <a:pt x="0" y="1210"/>
                </a:lnTo>
                <a:lnTo>
                  <a:pt x="0" y="1198"/>
                </a:lnTo>
                <a:close/>
              </a:path>
            </a:pathLst>
          </a:custGeom>
          <a:solidFill>
            <a:srgbClr val="FED093"/>
          </a:solidFill>
          <a:ln>
            <a:noFill/>
          </a:ln>
        </p:spPr>
      </p:sp>
      <p:sp>
        <p:nvSpPr>
          <p:cNvPr id="5658" name="Freeform 248"/>
          <p:cNvSpPr/>
          <p:nvPr/>
        </p:nvSpPr>
        <p:spPr>
          <a:xfrm>
            <a:off x="1244880" y="647640"/>
            <a:ext cx="1105920" cy="440640"/>
          </a:xfrm>
          <a:custGeom>
            <a:avLst/>
            <a:gdLst/>
            <a:ahLst/>
            <a:cxnLst/>
            <a:rect l="0" t="0" r="r" b="b"/>
            <a:pathLst>
              <a:path w="3072" h="1224">
                <a:moveTo>
                  <a:pt x="0" y="1210"/>
                </a:moveTo>
                <a:lnTo>
                  <a:pt x="3039" y="0"/>
                </a:lnTo>
                <a:lnTo>
                  <a:pt x="3071" y="0"/>
                </a:lnTo>
                <a:lnTo>
                  <a:pt x="0" y="1223"/>
                </a:lnTo>
                <a:lnTo>
                  <a:pt x="0" y="1210"/>
                </a:lnTo>
                <a:close/>
              </a:path>
            </a:pathLst>
          </a:custGeom>
          <a:solidFill>
            <a:srgbClr val="FED194"/>
          </a:solidFill>
          <a:ln>
            <a:noFill/>
          </a:ln>
        </p:spPr>
      </p:sp>
      <p:sp>
        <p:nvSpPr>
          <p:cNvPr id="5659" name="Freeform 249"/>
          <p:cNvSpPr/>
          <p:nvPr/>
        </p:nvSpPr>
        <p:spPr>
          <a:xfrm>
            <a:off x="1244880" y="647640"/>
            <a:ext cx="1117440" cy="445320"/>
          </a:xfrm>
          <a:custGeom>
            <a:avLst/>
            <a:gdLst/>
            <a:ahLst/>
            <a:cxnLst/>
            <a:rect l="0" t="0" r="r" b="b"/>
            <a:pathLst>
              <a:path w="3104" h="1237">
                <a:moveTo>
                  <a:pt x="0" y="1223"/>
                </a:moveTo>
                <a:lnTo>
                  <a:pt x="3071" y="0"/>
                </a:lnTo>
                <a:lnTo>
                  <a:pt x="3103" y="0"/>
                </a:lnTo>
                <a:lnTo>
                  <a:pt x="0" y="1236"/>
                </a:lnTo>
                <a:lnTo>
                  <a:pt x="0" y="1223"/>
                </a:lnTo>
                <a:close/>
              </a:path>
            </a:pathLst>
          </a:custGeom>
          <a:solidFill>
            <a:srgbClr val="FED196"/>
          </a:solidFill>
          <a:ln>
            <a:noFill/>
          </a:ln>
        </p:spPr>
      </p:sp>
      <p:sp>
        <p:nvSpPr>
          <p:cNvPr id="5660" name="Freeform 250"/>
          <p:cNvSpPr/>
          <p:nvPr/>
        </p:nvSpPr>
        <p:spPr>
          <a:xfrm>
            <a:off x="1244880" y="647640"/>
            <a:ext cx="1128600" cy="449640"/>
          </a:xfrm>
          <a:custGeom>
            <a:avLst/>
            <a:gdLst/>
            <a:ahLst/>
            <a:cxnLst/>
            <a:rect l="0" t="0" r="r" b="b"/>
            <a:pathLst>
              <a:path w="3135" h="1249">
                <a:moveTo>
                  <a:pt x="0" y="1236"/>
                </a:moveTo>
                <a:lnTo>
                  <a:pt x="3103" y="0"/>
                </a:lnTo>
                <a:lnTo>
                  <a:pt x="3134" y="0"/>
                </a:lnTo>
                <a:lnTo>
                  <a:pt x="0" y="1248"/>
                </a:lnTo>
                <a:lnTo>
                  <a:pt x="0" y="1236"/>
                </a:lnTo>
                <a:close/>
              </a:path>
            </a:pathLst>
          </a:custGeom>
          <a:solidFill>
            <a:srgbClr val="FED197"/>
          </a:solidFill>
          <a:ln>
            <a:noFill/>
          </a:ln>
        </p:spPr>
      </p:sp>
      <p:sp>
        <p:nvSpPr>
          <p:cNvPr id="5661" name="Freeform 251"/>
          <p:cNvSpPr/>
          <p:nvPr/>
        </p:nvSpPr>
        <p:spPr>
          <a:xfrm>
            <a:off x="1244880" y="647640"/>
            <a:ext cx="1140120" cy="454320"/>
          </a:xfrm>
          <a:custGeom>
            <a:avLst/>
            <a:gdLst/>
            <a:ahLst/>
            <a:cxnLst/>
            <a:rect l="0" t="0" r="r" b="b"/>
            <a:pathLst>
              <a:path w="3167" h="1262">
                <a:moveTo>
                  <a:pt x="0" y="1248"/>
                </a:moveTo>
                <a:lnTo>
                  <a:pt x="3134" y="0"/>
                </a:lnTo>
                <a:lnTo>
                  <a:pt x="3166" y="0"/>
                </a:lnTo>
                <a:lnTo>
                  <a:pt x="0" y="1261"/>
                </a:lnTo>
                <a:lnTo>
                  <a:pt x="0" y="1248"/>
                </a:lnTo>
                <a:close/>
              </a:path>
            </a:pathLst>
          </a:custGeom>
          <a:solidFill>
            <a:srgbClr val="FED298"/>
          </a:solidFill>
          <a:ln>
            <a:noFill/>
          </a:ln>
        </p:spPr>
      </p:sp>
      <p:sp>
        <p:nvSpPr>
          <p:cNvPr id="5662" name="Freeform 252"/>
          <p:cNvSpPr/>
          <p:nvPr/>
        </p:nvSpPr>
        <p:spPr>
          <a:xfrm>
            <a:off x="1244880" y="647640"/>
            <a:ext cx="1151640" cy="458640"/>
          </a:xfrm>
          <a:custGeom>
            <a:avLst/>
            <a:gdLst/>
            <a:ahLst/>
            <a:cxnLst/>
            <a:rect l="0" t="0" r="r" b="b"/>
            <a:pathLst>
              <a:path w="3199" h="1274">
                <a:moveTo>
                  <a:pt x="0" y="1261"/>
                </a:moveTo>
                <a:lnTo>
                  <a:pt x="3166" y="0"/>
                </a:lnTo>
                <a:lnTo>
                  <a:pt x="3198" y="0"/>
                </a:lnTo>
                <a:lnTo>
                  <a:pt x="0" y="1273"/>
                </a:lnTo>
                <a:lnTo>
                  <a:pt x="0" y="1261"/>
                </a:lnTo>
                <a:close/>
              </a:path>
            </a:pathLst>
          </a:custGeom>
          <a:solidFill>
            <a:srgbClr val="FED299"/>
          </a:solidFill>
          <a:ln>
            <a:noFill/>
          </a:ln>
        </p:spPr>
      </p:sp>
      <p:sp>
        <p:nvSpPr>
          <p:cNvPr id="5663" name="Freeform 253"/>
          <p:cNvSpPr/>
          <p:nvPr/>
        </p:nvSpPr>
        <p:spPr>
          <a:xfrm>
            <a:off x="1244880" y="647640"/>
            <a:ext cx="1162800" cy="463320"/>
          </a:xfrm>
          <a:custGeom>
            <a:avLst/>
            <a:gdLst/>
            <a:ahLst/>
            <a:cxnLst/>
            <a:rect l="0" t="0" r="r" b="b"/>
            <a:pathLst>
              <a:path w="3230" h="1287">
                <a:moveTo>
                  <a:pt x="0" y="1273"/>
                </a:moveTo>
                <a:lnTo>
                  <a:pt x="3198" y="0"/>
                </a:lnTo>
                <a:lnTo>
                  <a:pt x="3229" y="0"/>
                </a:lnTo>
                <a:lnTo>
                  <a:pt x="0" y="1286"/>
                </a:lnTo>
                <a:lnTo>
                  <a:pt x="0" y="1273"/>
                </a:lnTo>
                <a:close/>
              </a:path>
            </a:pathLst>
          </a:custGeom>
          <a:solidFill>
            <a:srgbClr val="FED39B"/>
          </a:solidFill>
          <a:ln>
            <a:noFill/>
          </a:ln>
        </p:spPr>
      </p:sp>
      <p:sp>
        <p:nvSpPr>
          <p:cNvPr id="5664" name="Freeform 254"/>
          <p:cNvSpPr/>
          <p:nvPr/>
        </p:nvSpPr>
        <p:spPr>
          <a:xfrm>
            <a:off x="1244880" y="647640"/>
            <a:ext cx="1174320" cy="468000"/>
          </a:xfrm>
          <a:custGeom>
            <a:avLst/>
            <a:gdLst/>
            <a:ahLst/>
            <a:cxnLst/>
            <a:rect l="0" t="0" r="r" b="b"/>
            <a:pathLst>
              <a:path w="3262" h="1300">
                <a:moveTo>
                  <a:pt x="0" y="1286"/>
                </a:moveTo>
                <a:lnTo>
                  <a:pt x="3229" y="0"/>
                </a:lnTo>
                <a:lnTo>
                  <a:pt x="3261" y="0"/>
                </a:lnTo>
                <a:lnTo>
                  <a:pt x="0" y="1299"/>
                </a:lnTo>
                <a:lnTo>
                  <a:pt x="0" y="1286"/>
                </a:lnTo>
                <a:close/>
              </a:path>
            </a:pathLst>
          </a:custGeom>
          <a:solidFill>
            <a:srgbClr val="FED39C"/>
          </a:solidFill>
          <a:ln>
            <a:noFill/>
          </a:ln>
        </p:spPr>
      </p:sp>
      <p:sp>
        <p:nvSpPr>
          <p:cNvPr id="5665" name="Freeform 255"/>
          <p:cNvSpPr/>
          <p:nvPr/>
        </p:nvSpPr>
        <p:spPr>
          <a:xfrm>
            <a:off x="1244880" y="647640"/>
            <a:ext cx="1185840" cy="472320"/>
          </a:xfrm>
          <a:custGeom>
            <a:avLst/>
            <a:gdLst/>
            <a:ahLst/>
            <a:cxnLst/>
            <a:rect l="0" t="0" r="r" b="b"/>
            <a:pathLst>
              <a:path w="3294" h="1312">
                <a:moveTo>
                  <a:pt x="0" y="1299"/>
                </a:moveTo>
                <a:lnTo>
                  <a:pt x="3261" y="0"/>
                </a:lnTo>
                <a:lnTo>
                  <a:pt x="3293" y="0"/>
                </a:lnTo>
                <a:lnTo>
                  <a:pt x="0" y="1311"/>
                </a:lnTo>
                <a:lnTo>
                  <a:pt x="0" y="1299"/>
                </a:lnTo>
                <a:close/>
              </a:path>
            </a:pathLst>
          </a:custGeom>
          <a:solidFill>
            <a:srgbClr val="FED49D"/>
          </a:solidFill>
          <a:ln>
            <a:noFill/>
          </a:ln>
        </p:spPr>
      </p:sp>
      <p:sp>
        <p:nvSpPr>
          <p:cNvPr id="5666" name="Freeform 256"/>
          <p:cNvSpPr/>
          <p:nvPr/>
        </p:nvSpPr>
        <p:spPr>
          <a:xfrm>
            <a:off x="1244880" y="647640"/>
            <a:ext cx="1197000" cy="477000"/>
          </a:xfrm>
          <a:custGeom>
            <a:avLst/>
            <a:gdLst/>
            <a:ahLst/>
            <a:cxnLst/>
            <a:rect l="0" t="0" r="r" b="b"/>
            <a:pathLst>
              <a:path w="3325" h="1325">
                <a:moveTo>
                  <a:pt x="0" y="1311"/>
                </a:moveTo>
                <a:lnTo>
                  <a:pt x="3293" y="0"/>
                </a:lnTo>
                <a:lnTo>
                  <a:pt x="3324" y="0"/>
                </a:lnTo>
                <a:lnTo>
                  <a:pt x="0" y="1324"/>
                </a:lnTo>
                <a:lnTo>
                  <a:pt x="0" y="1311"/>
                </a:lnTo>
                <a:close/>
              </a:path>
            </a:pathLst>
          </a:custGeom>
          <a:solidFill>
            <a:srgbClr val="FED49E"/>
          </a:solidFill>
          <a:ln>
            <a:noFill/>
          </a:ln>
        </p:spPr>
      </p:sp>
      <p:sp>
        <p:nvSpPr>
          <p:cNvPr id="5667" name="Freeform 257"/>
          <p:cNvSpPr/>
          <p:nvPr/>
        </p:nvSpPr>
        <p:spPr>
          <a:xfrm>
            <a:off x="1244880" y="647640"/>
            <a:ext cx="1208520" cy="481320"/>
          </a:xfrm>
          <a:custGeom>
            <a:avLst/>
            <a:gdLst/>
            <a:ahLst/>
            <a:cxnLst/>
            <a:rect l="0" t="0" r="r" b="b"/>
            <a:pathLst>
              <a:path w="3357" h="1337">
                <a:moveTo>
                  <a:pt x="0" y="1324"/>
                </a:moveTo>
                <a:lnTo>
                  <a:pt x="3324" y="0"/>
                </a:lnTo>
                <a:lnTo>
                  <a:pt x="3356" y="0"/>
                </a:lnTo>
                <a:lnTo>
                  <a:pt x="0" y="1336"/>
                </a:lnTo>
                <a:lnTo>
                  <a:pt x="0" y="1324"/>
                </a:lnTo>
                <a:close/>
              </a:path>
            </a:pathLst>
          </a:custGeom>
          <a:solidFill>
            <a:srgbClr val="FED5A0"/>
          </a:solidFill>
          <a:ln>
            <a:noFill/>
          </a:ln>
        </p:spPr>
      </p:sp>
      <p:sp>
        <p:nvSpPr>
          <p:cNvPr id="5668" name="Freeform 258"/>
          <p:cNvSpPr/>
          <p:nvPr/>
        </p:nvSpPr>
        <p:spPr>
          <a:xfrm>
            <a:off x="1244880" y="647640"/>
            <a:ext cx="1220040" cy="486000"/>
          </a:xfrm>
          <a:custGeom>
            <a:avLst/>
            <a:gdLst/>
            <a:ahLst/>
            <a:cxnLst/>
            <a:rect l="0" t="0" r="r" b="b"/>
            <a:pathLst>
              <a:path w="3389" h="1350">
                <a:moveTo>
                  <a:pt x="0" y="1336"/>
                </a:moveTo>
                <a:lnTo>
                  <a:pt x="3356" y="0"/>
                </a:lnTo>
                <a:lnTo>
                  <a:pt x="3388" y="0"/>
                </a:lnTo>
                <a:lnTo>
                  <a:pt x="0" y="1349"/>
                </a:lnTo>
                <a:lnTo>
                  <a:pt x="0" y="1336"/>
                </a:lnTo>
                <a:close/>
              </a:path>
            </a:pathLst>
          </a:custGeom>
          <a:solidFill>
            <a:srgbClr val="FED5A1"/>
          </a:solidFill>
          <a:ln>
            <a:noFill/>
          </a:ln>
        </p:spPr>
      </p:sp>
      <p:sp>
        <p:nvSpPr>
          <p:cNvPr id="5669" name="Freeform 259"/>
          <p:cNvSpPr/>
          <p:nvPr/>
        </p:nvSpPr>
        <p:spPr>
          <a:xfrm>
            <a:off x="1244880" y="647640"/>
            <a:ext cx="1231200" cy="490680"/>
          </a:xfrm>
          <a:custGeom>
            <a:avLst/>
            <a:gdLst/>
            <a:ahLst/>
            <a:cxnLst/>
            <a:rect l="0" t="0" r="r" b="b"/>
            <a:pathLst>
              <a:path w="3420" h="1363">
                <a:moveTo>
                  <a:pt x="0" y="1349"/>
                </a:moveTo>
                <a:lnTo>
                  <a:pt x="3388" y="0"/>
                </a:lnTo>
                <a:lnTo>
                  <a:pt x="3419" y="0"/>
                </a:lnTo>
                <a:lnTo>
                  <a:pt x="0" y="1362"/>
                </a:lnTo>
                <a:lnTo>
                  <a:pt x="0" y="1349"/>
                </a:lnTo>
                <a:close/>
              </a:path>
            </a:pathLst>
          </a:custGeom>
          <a:solidFill>
            <a:srgbClr val="FED5A2"/>
          </a:solidFill>
          <a:ln>
            <a:noFill/>
          </a:ln>
        </p:spPr>
      </p:sp>
      <p:sp>
        <p:nvSpPr>
          <p:cNvPr id="5670" name="Freeform 260"/>
          <p:cNvSpPr/>
          <p:nvPr/>
        </p:nvSpPr>
        <p:spPr>
          <a:xfrm>
            <a:off x="1244880" y="647640"/>
            <a:ext cx="1242720" cy="495000"/>
          </a:xfrm>
          <a:custGeom>
            <a:avLst/>
            <a:gdLst/>
            <a:ahLst/>
            <a:cxnLst/>
            <a:rect l="0" t="0" r="r" b="b"/>
            <a:pathLst>
              <a:path w="3452" h="1375">
                <a:moveTo>
                  <a:pt x="0" y="1362"/>
                </a:moveTo>
                <a:lnTo>
                  <a:pt x="3419" y="0"/>
                </a:lnTo>
                <a:lnTo>
                  <a:pt x="3451" y="0"/>
                </a:lnTo>
                <a:lnTo>
                  <a:pt x="0" y="1374"/>
                </a:lnTo>
                <a:lnTo>
                  <a:pt x="0" y="1362"/>
                </a:lnTo>
                <a:close/>
              </a:path>
            </a:pathLst>
          </a:custGeom>
          <a:solidFill>
            <a:srgbClr val="FED6A4"/>
          </a:solidFill>
          <a:ln>
            <a:noFill/>
          </a:ln>
        </p:spPr>
      </p:sp>
      <p:sp>
        <p:nvSpPr>
          <p:cNvPr id="5671" name="Freeform 261"/>
          <p:cNvSpPr/>
          <p:nvPr/>
        </p:nvSpPr>
        <p:spPr>
          <a:xfrm>
            <a:off x="1244880" y="647640"/>
            <a:ext cx="1254240" cy="499680"/>
          </a:xfrm>
          <a:custGeom>
            <a:avLst/>
            <a:gdLst/>
            <a:ahLst/>
            <a:cxnLst/>
            <a:rect l="0" t="0" r="r" b="b"/>
            <a:pathLst>
              <a:path w="3484" h="1388">
                <a:moveTo>
                  <a:pt x="0" y="1374"/>
                </a:moveTo>
                <a:lnTo>
                  <a:pt x="3451" y="0"/>
                </a:lnTo>
                <a:lnTo>
                  <a:pt x="3483" y="0"/>
                </a:lnTo>
                <a:lnTo>
                  <a:pt x="0" y="1387"/>
                </a:lnTo>
                <a:lnTo>
                  <a:pt x="0" y="1374"/>
                </a:lnTo>
                <a:close/>
              </a:path>
            </a:pathLst>
          </a:custGeom>
          <a:solidFill>
            <a:srgbClr val="FED6A5"/>
          </a:solidFill>
          <a:ln>
            <a:noFill/>
          </a:ln>
        </p:spPr>
      </p:sp>
      <p:sp>
        <p:nvSpPr>
          <p:cNvPr id="5672" name="Freeform 262"/>
          <p:cNvSpPr/>
          <p:nvPr/>
        </p:nvSpPr>
        <p:spPr>
          <a:xfrm>
            <a:off x="1244880" y="647640"/>
            <a:ext cx="1265400" cy="504000"/>
          </a:xfrm>
          <a:custGeom>
            <a:avLst/>
            <a:gdLst/>
            <a:ahLst/>
            <a:cxnLst/>
            <a:rect l="0" t="0" r="r" b="b"/>
            <a:pathLst>
              <a:path w="3515" h="1400">
                <a:moveTo>
                  <a:pt x="0" y="1387"/>
                </a:moveTo>
                <a:lnTo>
                  <a:pt x="3483" y="0"/>
                </a:lnTo>
                <a:lnTo>
                  <a:pt x="3514" y="0"/>
                </a:lnTo>
                <a:lnTo>
                  <a:pt x="0" y="1399"/>
                </a:lnTo>
                <a:lnTo>
                  <a:pt x="0" y="1387"/>
                </a:lnTo>
                <a:close/>
              </a:path>
            </a:pathLst>
          </a:custGeom>
          <a:solidFill>
            <a:srgbClr val="FED7A6"/>
          </a:solidFill>
          <a:ln>
            <a:noFill/>
          </a:ln>
        </p:spPr>
      </p:sp>
      <p:sp>
        <p:nvSpPr>
          <p:cNvPr id="5673" name="Freeform 263"/>
          <p:cNvSpPr/>
          <p:nvPr/>
        </p:nvSpPr>
        <p:spPr>
          <a:xfrm>
            <a:off x="1244880" y="647640"/>
            <a:ext cx="1276920" cy="508680"/>
          </a:xfrm>
          <a:custGeom>
            <a:avLst/>
            <a:gdLst/>
            <a:ahLst/>
            <a:cxnLst/>
            <a:rect l="0" t="0" r="r" b="b"/>
            <a:pathLst>
              <a:path w="3547" h="1413">
                <a:moveTo>
                  <a:pt x="0" y="1399"/>
                </a:moveTo>
                <a:lnTo>
                  <a:pt x="3514" y="0"/>
                </a:lnTo>
                <a:lnTo>
                  <a:pt x="3546" y="0"/>
                </a:lnTo>
                <a:lnTo>
                  <a:pt x="0" y="1412"/>
                </a:lnTo>
                <a:lnTo>
                  <a:pt x="0" y="1399"/>
                </a:lnTo>
                <a:close/>
              </a:path>
            </a:pathLst>
          </a:custGeom>
          <a:solidFill>
            <a:srgbClr val="FED7A7"/>
          </a:solidFill>
          <a:ln>
            <a:noFill/>
          </a:ln>
        </p:spPr>
      </p:sp>
      <p:sp>
        <p:nvSpPr>
          <p:cNvPr id="5674" name="Freeform 264"/>
          <p:cNvSpPr/>
          <p:nvPr/>
        </p:nvSpPr>
        <p:spPr>
          <a:xfrm>
            <a:off x="1244880" y="647640"/>
            <a:ext cx="1288080" cy="513360"/>
          </a:xfrm>
          <a:custGeom>
            <a:avLst/>
            <a:gdLst/>
            <a:ahLst/>
            <a:cxnLst/>
            <a:rect l="0" t="0" r="r" b="b"/>
            <a:pathLst>
              <a:path w="3578" h="1426">
                <a:moveTo>
                  <a:pt x="0" y="1412"/>
                </a:moveTo>
                <a:lnTo>
                  <a:pt x="3546" y="0"/>
                </a:lnTo>
                <a:lnTo>
                  <a:pt x="3577" y="0"/>
                </a:lnTo>
                <a:lnTo>
                  <a:pt x="0" y="1425"/>
                </a:lnTo>
                <a:lnTo>
                  <a:pt x="0" y="1412"/>
                </a:lnTo>
                <a:close/>
              </a:path>
            </a:pathLst>
          </a:custGeom>
          <a:solidFill>
            <a:srgbClr val="FED8A8"/>
          </a:solidFill>
          <a:ln>
            <a:noFill/>
          </a:ln>
        </p:spPr>
      </p:sp>
      <p:sp>
        <p:nvSpPr>
          <p:cNvPr id="5675" name="Freeform 265"/>
          <p:cNvSpPr/>
          <p:nvPr/>
        </p:nvSpPr>
        <p:spPr>
          <a:xfrm>
            <a:off x="1244880" y="647640"/>
            <a:ext cx="1299600" cy="517680"/>
          </a:xfrm>
          <a:custGeom>
            <a:avLst/>
            <a:gdLst/>
            <a:ahLst/>
            <a:cxnLst/>
            <a:rect l="0" t="0" r="r" b="b"/>
            <a:pathLst>
              <a:path w="3610" h="1438">
                <a:moveTo>
                  <a:pt x="0" y="1425"/>
                </a:moveTo>
                <a:lnTo>
                  <a:pt x="3577" y="0"/>
                </a:lnTo>
                <a:lnTo>
                  <a:pt x="3609" y="0"/>
                </a:lnTo>
                <a:lnTo>
                  <a:pt x="0" y="1437"/>
                </a:lnTo>
                <a:lnTo>
                  <a:pt x="0" y="1425"/>
                </a:lnTo>
                <a:close/>
              </a:path>
            </a:pathLst>
          </a:custGeom>
          <a:solidFill>
            <a:srgbClr val="FED8AA"/>
          </a:solidFill>
          <a:ln>
            <a:noFill/>
          </a:ln>
        </p:spPr>
      </p:sp>
      <p:sp>
        <p:nvSpPr>
          <p:cNvPr id="5676" name="Freeform 266"/>
          <p:cNvSpPr/>
          <p:nvPr/>
        </p:nvSpPr>
        <p:spPr>
          <a:xfrm>
            <a:off x="1244880" y="647640"/>
            <a:ext cx="1311120" cy="522360"/>
          </a:xfrm>
          <a:custGeom>
            <a:avLst/>
            <a:gdLst/>
            <a:ahLst/>
            <a:cxnLst/>
            <a:rect l="0" t="0" r="r" b="b"/>
            <a:pathLst>
              <a:path w="3642" h="1451">
                <a:moveTo>
                  <a:pt x="0" y="1437"/>
                </a:moveTo>
                <a:lnTo>
                  <a:pt x="3609" y="0"/>
                </a:lnTo>
                <a:lnTo>
                  <a:pt x="3641" y="0"/>
                </a:lnTo>
                <a:lnTo>
                  <a:pt x="0" y="1450"/>
                </a:lnTo>
                <a:lnTo>
                  <a:pt x="0" y="1437"/>
                </a:lnTo>
                <a:close/>
              </a:path>
            </a:pathLst>
          </a:custGeom>
          <a:solidFill>
            <a:srgbClr val="FED9AB"/>
          </a:solidFill>
          <a:ln>
            <a:noFill/>
          </a:ln>
        </p:spPr>
      </p:sp>
      <p:sp>
        <p:nvSpPr>
          <p:cNvPr id="5677" name="Freeform 267"/>
          <p:cNvSpPr/>
          <p:nvPr/>
        </p:nvSpPr>
        <p:spPr>
          <a:xfrm>
            <a:off x="1244880" y="647640"/>
            <a:ext cx="1322280" cy="526680"/>
          </a:xfrm>
          <a:custGeom>
            <a:avLst/>
            <a:gdLst/>
            <a:ahLst/>
            <a:cxnLst/>
            <a:rect l="0" t="0" r="r" b="b"/>
            <a:pathLst>
              <a:path w="3673" h="1463">
                <a:moveTo>
                  <a:pt x="0" y="1450"/>
                </a:moveTo>
                <a:lnTo>
                  <a:pt x="3641" y="0"/>
                </a:lnTo>
                <a:lnTo>
                  <a:pt x="3672" y="0"/>
                </a:lnTo>
                <a:lnTo>
                  <a:pt x="0" y="1462"/>
                </a:lnTo>
                <a:lnTo>
                  <a:pt x="0" y="1450"/>
                </a:lnTo>
                <a:close/>
              </a:path>
            </a:pathLst>
          </a:custGeom>
          <a:solidFill>
            <a:srgbClr val="FED9AC"/>
          </a:solidFill>
          <a:ln>
            <a:noFill/>
          </a:ln>
        </p:spPr>
      </p:sp>
      <p:sp>
        <p:nvSpPr>
          <p:cNvPr id="5678" name="Freeform 268"/>
          <p:cNvSpPr/>
          <p:nvPr/>
        </p:nvSpPr>
        <p:spPr>
          <a:xfrm>
            <a:off x="1244880" y="647640"/>
            <a:ext cx="1333800" cy="531360"/>
          </a:xfrm>
          <a:custGeom>
            <a:avLst/>
            <a:gdLst/>
            <a:ahLst/>
            <a:cxnLst/>
            <a:rect l="0" t="0" r="r" b="b"/>
            <a:pathLst>
              <a:path w="3705" h="1476">
                <a:moveTo>
                  <a:pt x="0" y="1462"/>
                </a:moveTo>
                <a:lnTo>
                  <a:pt x="3672" y="0"/>
                </a:lnTo>
                <a:lnTo>
                  <a:pt x="3704" y="0"/>
                </a:lnTo>
                <a:lnTo>
                  <a:pt x="0" y="1475"/>
                </a:lnTo>
                <a:lnTo>
                  <a:pt x="0" y="1462"/>
                </a:lnTo>
                <a:close/>
              </a:path>
            </a:pathLst>
          </a:custGeom>
          <a:solidFill>
            <a:srgbClr val="FEDAAD"/>
          </a:solidFill>
          <a:ln>
            <a:noFill/>
          </a:ln>
        </p:spPr>
      </p:sp>
      <p:sp>
        <p:nvSpPr>
          <p:cNvPr id="5679" name="Freeform 269"/>
          <p:cNvSpPr/>
          <p:nvPr/>
        </p:nvSpPr>
        <p:spPr>
          <a:xfrm>
            <a:off x="1244880" y="647640"/>
            <a:ext cx="1345320" cy="536040"/>
          </a:xfrm>
          <a:custGeom>
            <a:avLst/>
            <a:gdLst/>
            <a:ahLst/>
            <a:cxnLst/>
            <a:rect l="0" t="0" r="r" b="b"/>
            <a:pathLst>
              <a:path w="3737" h="1489">
                <a:moveTo>
                  <a:pt x="0" y="1475"/>
                </a:moveTo>
                <a:lnTo>
                  <a:pt x="3704" y="0"/>
                </a:lnTo>
                <a:lnTo>
                  <a:pt x="3736" y="0"/>
                </a:lnTo>
                <a:lnTo>
                  <a:pt x="0" y="1488"/>
                </a:lnTo>
                <a:lnTo>
                  <a:pt x="0" y="1475"/>
                </a:lnTo>
                <a:close/>
              </a:path>
            </a:pathLst>
          </a:custGeom>
          <a:solidFill>
            <a:srgbClr val="FEDAAE"/>
          </a:solidFill>
          <a:ln>
            <a:noFill/>
          </a:ln>
        </p:spPr>
      </p:sp>
      <p:sp>
        <p:nvSpPr>
          <p:cNvPr id="5680" name="Freeform 270"/>
          <p:cNvSpPr/>
          <p:nvPr/>
        </p:nvSpPr>
        <p:spPr>
          <a:xfrm>
            <a:off x="1244880" y="647640"/>
            <a:ext cx="1356480" cy="540360"/>
          </a:xfrm>
          <a:custGeom>
            <a:avLst/>
            <a:gdLst/>
            <a:ahLst/>
            <a:cxnLst/>
            <a:rect l="0" t="0" r="r" b="b"/>
            <a:pathLst>
              <a:path w="3768" h="1501">
                <a:moveTo>
                  <a:pt x="0" y="1488"/>
                </a:moveTo>
                <a:lnTo>
                  <a:pt x="3736" y="0"/>
                </a:lnTo>
                <a:lnTo>
                  <a:pt x="3767" y="0"/>
                </a:lnTo>
                <a:lnTo>
                  <a:pt x="0" y="1500"/>
                </a:lnTo>
                <a:lnTo>
                  <a:pt x="0" y="1488"/>
                </a:lnTo>
                <a:close/>
              </a:path>
            </a:pathLst>
          </a:custGeom>
          <a:solidFill>
            <a:srgbClr val="FEDAAF"/>
          </a:solidFill>
          <a:ln>
            <a:noFill/>
          </a:ln>
        </p:spPr>
      </p:sp>
      <p:sp>
        <p:nvSpPr>
          <p:cNvPr id="5681" name="Freeform 271"/>
          <p:cNvSpPr/>
          <p:nvPr/>
        </p:nvSpPr>
        <p:spPr>
          <a:xfrm>
            <a:off x="1244880" y="647640"/>
            <a:ext cx="1368000" cy="545040"/>
          </a:xfrm>
          <a:custGeom>
            <a:avLst/>
            <a:gdLst/>
            <a:ahLst/>
            <a:cxnLst/>
            <a:rect l="0" t="0" r="r" b="b"/>
            <a:pathLst>
              <a:path w="3800" h="1514">
                <a:moveTo>
                  <a:pt x="0" y="1500"/>
                </a:moveTo>
                <a:lnTo>
                  <a:pt x="3767" y="0"/>
                </a:lnTo>
                <a:lnTo>
                  <a:pt x="3799" y="0"/>
                </a:lnTo>
                <a:lnTo>
                  <a:pt x="0" y="1513"/>
                </a:lnTo>
                <a:lnTo>
                  <a:pt x="0" y="1500"/>
                </a:lnTo>
                <a:close/>
              </a:path>
            </a:pathLst>
          </a:custGeom>
          <a:solidFill>
            <a:srgbClr val="FEDBB1"/>
          </a:solidFill>
          <a:ln>
            <a:noFill/>
          </a:ln>
        </p:spPr>
      </p:sp>
      <p:sp>
        <p:nvSpPr>
          <p:cNvPr id="5682" name="Freeform 272"/>
          <p:cNvSpPr/>
          <p:nvPr/>
        </p:nvSpPr>
        <p:spPr>
          <a:xfrm>
            <a:off x="1244880" y="647640"/>
            <a:ext cx="1379520" cy="549360"/>
          </a:xfrm>
          <a:custGeom>
            <a:avLst/>
            <a:gdLst/>
            <a:ahLst/>
            <a:cxnLst/>
            <a:rect l="0" t="0" r="r" b="b"/>
            <a:pathLst>
              <a:path w="3832" h="1526">
                <a:moveTo>
                  <a:pt x="0" y="1513"/>
                </a:moveTo>
                <a:lnTo>
                  <a:pt x="3799" y="0"/>
                </a:lnTo>
                <a:lnTo>
                  <a:pt x="3831" y="0"/>
                </a:lnTo>
                <a:lnTo>
                  <a:pt x="0" y="1525"/>
                </a:lnTo>
                <a:lnTo>
                  <a:pt x="0" y="1513"/>
                </a:lnTo>
                <a:close/>
              </a:path>
            </a:pathLst>
          </a:custGeom>
          <a:solidFill>
            <a:srgbClr val="FEDBB2"/>
          </a:solidFill>
          <a:ln>
            <a:noFill/>
          </a:ln>
        </p:spPr>
      </p:sp>
      <p:sp>
        <p:nvSpPr>
          <p:cNvPr id="5683" name="Freeform 273"/>
          <p:cNvSpPr/>
          <p:nvPr/>
        </p:nvSpPr>
        <p:spPr>
          <a:xfrm>
            <a:off x="1244880" y="647640"/>
            <a:ext cx="1390680" cy="554040"/>
          </a:xfrm>
          <a:custGeom>
            <a:avLst/>
            <a:gdLst/>
            <a:ahLst/>
            <a:cxnLst/>
            <a:rect l="0" t="0" r="r" b="b"/>
            <a:pathLst>
              <a:path w="3863" h="1539">
                <a:moveTo>
                  <a:pt x="0" y="1525"/>
                </a:moveTo>
                <a:lnTo>
                  <a:pt x="3831" y="0"/>
                </a:lnTo>
                <a:lnTo>
                  <a:pt x="3862" y="0"/>
                </a:lnTo>
                <a:lnTo>
                  <a:pt x="0" y="1538"/>
                </a:lnTo>
                <a:lnTo>
                  <a:pt x="0" y="1525"/>
                </a:lnTo>
                <a:close/>
              </a:path>
            </a:pathLst>
          </a:custGeom>
          <a:solidFill>
            <a:srgbClr val="FEDCB3"/>
          </a:solidFill>
          <a:ln>
            <a:noFill/>
          </a:ln>
        </p:spPr>
      </p:sp>
      <p:sp>
        <p:nvSpPr>
          <p:cNvPr id="5684" name="Freeform 274"/>
          <p:cNvSpPr/>
          <p:nvPr/>
        </p:nvSpPr>
        <p:spPr>
          <a:xfrm>
            <a:off x="1244880" y="647640"/>
            <a:ext cx="1402200" cy="558720"/>
          </a:xfrm>
          <a:custGeom>
            <a:avLst/>
            <a:gdLst/>
            <a:ahLst/>
            <a:cxnLst/>
            <a:rect l="0" t="0" r="r" b="b"/>
            <a:pathLst>
              <a:path w="3895" h="1552">
                <a:moveTo>
                  <a:pt x="0" y="1538"/>
                </a:moveTo>
                <a:lnTo>
                  <a:pt x="3862" y="0"/>
                </a:lnTo>
                <a:lnTo>
                  <a:pt x="3894" y="0"/>
                </a:lnTo>
                <a:lnTo>
                  <a:pt x="0" y="1551"/>
                </a:lnTo>
                <a:lnTo>
                  <a:pt x="0" y="1538"/>
                </a:lnTo>
                <a:close/>
              </a:path>
            </a:pathLst>
          </a:custGeom>
          <a:solidFill>
            <a:srgbClr val="FEDCB4"/>
          </a:solidFill>
          <a:ln>
            <a:noFill/>
          </a:ln>
        </p:spPr>
      </p:sp>
      <p:sp>
        <p:nvSpPr>
          <p:cNvPr id="5685" name="Freeform 275"/>
          <p:cNvSpPr/>
          <p:nvPr/>
        </p:nvSpPr>
        <p:spPr>
          <a:xfrm>
            <a:off x="1244880" y="647640"/>
            <a:ext cx="1413720" cy="563040"/>
          </a:xfrm>
          <a:custGeom>
            <a:avLst/>
            <a:gdLst/>
            <a:ahLst/>
            <a:cxnLst/>
            <a:rect l="0" t="0" r="r" b="b"/>
            <a:pathLst>
              <a:path w="3927" h="1564">
                <a:moveTo>
                  <a:pt x="0" y="1551"/>
                </a:moveTo>
                <a:lnTo>
                  <a:pt x="3894" y="0"/>
                </a:lnTo>
                <a:lnTo>
                  <a:pt x="3926" y="0"/>
                </a:lnTo>
                <a:lnTo>
                  <a:pt x="0" y="1563"/>
                </a:lnTo>
                <a:lnTo>
                  <a:pt x="0" y="1551"/>
                </a:lnTo>
                <a:close/>
              </a:path>
            </a:pathLst>
          </a:custGeom>
          <a:solidFill>
            <a:srgbClr val="FEDDB5"/>
          </a:solidFill>
          <a:ln>
            <a:noFill/>
          </a:ln>
        </p:spPr>
      </p:sp>
      <p:sp>
        <p:nvSpPr>
          <p:cNvPr id="5686" name="Freeform 276"/>
          <p:cNvSpPr/>
          <p:nvPr/>
        </p:nvSpPr>
        <p:spPr>
          <a:xfrm>
            <a:off x="1244880" y="647640"/>
            <a:ext cx="1424880" cy="567720"/>
          </a:xfrm>
          <a:custGeom>
            <a:avLst/>
            <a:gdLst/>
            <a:ahLst/>
            <a:cxnLst/>
            <a:rect l="0" t="0" r="r" b="b"/>
            <a:pathLst>
              <a:path w="3958" h="1577">
                <a:moveTo>
                  <a:pt x="0" y="1563"/>
                </a:moveTo>
                <a:lnTo>
                  <a:pt x="3926" y="0"/>
                </a:lnTo>
                <a:lnTo>
                  <a:pt x="3957" y="0"/>
                </a:lnTo>
                <a:lnTo>
                  <a:pt x="0" y="1576"/>
                </a:lnTo>
                <a:lnTo>
                  <a:pt x="0" y="1563"/>
                </a:lnTo>
                <a:close/>
              </a:path>
            </a:pathLst>
          </a:custGeom>
          <a:solidFill>
            <a:srgbClr val="FEDDB6"/>
          </a:solidFill>
          <a:ln>
            <a:noFill/>
          </a:ln>
        </p:spPr>
      </p:sp>
      <p:sp>
        <p:nvSpPr>
          <p:cNvPr id="5687" name="Freeform 277"/>
          <p:cNvSpPr/>
          <p:nvPr/>
        </p:nvSpPr>
        <p:spPr>
          <a:xfrm>
            <a:off x="1244880" y="647640"/>
            <a:ext cx="1436400" cy="572040"/>
          </a:xfrm>
          <a:custGeom>
            <a:avLst/>
            <a:gdLst/>
            <a:ahLst/>
            <a:cxnLst/>
            <a:rect l="0" t="0" r="r" b="b"/>
            <a:pathLst>
              <a:path w="3990" h="1589">
                <a:moveTo>
                  <a:pt x="0" y="1576"/>
                </a:moveTo>
                <a:lnTo>
                  <a:pt x="3957" y="0"/>
                </a:lnTo>
                <a:lnTo>
                  <a:pt x="3989" y="0"/>
                </a:lnTo>
                <a:lnTo>
                  <a:pt x="0" y="1588"/>
                </a:lnTo>
                <a:lnTo>
                  <a:pt x="0" y="1576"/>
                </a:lnTo>
                <a:close/>
              </a:path>
            </a:pathLst>
          </a:custGeom>
          <a:solidFill>
            <a:srgbClr val="FEDEB8"/>
          </a:solidFill>
          <a:ln>
            <a:noFill/>
          </a:ln>
        </p:spPr>
      </p:sp>
      <p:sp>
        <p:nvSpPr>
          <p:cNvPr id="5688" name="Freeform 278"/>
          <p:cNvSpPr/>
          <p:nvPr/>
        </p:nvSpPr>
        <p:spPr>
          <a:xfrm>
            <a:off x="1244880" y="647640"/>
            <a:ext cx="1447920" cy="576720"/>
          </a:xfrm>
          <a:custGeom>
            <a:avLst/>
            <a:gdLst/>
            <a:ahLst/>
            <a:cxnLst/>
            <a:rect l="0" t="0" r="r" b="b"/>
            <a:pathLst>
              <a:path w="4022" h="1602">
                <a:moveTo>
                  <a:pt x="0" y="1588"/>
                </a:moveTo>
                <a:lnTo>
                  <a:pt x="3989" y="0"/>
                </a:lnTo>
                <a:lnTo>
                  <a:pt x="4021" y="0"/>
                </a:lnTo>
                <a:lnTo>
                  <a:pt x="0" y="1601"/>
                </a:lnTo>
                <a:lnTo>
                  <a:pt x="0" y="1588"/>
                </a:lnTo>
                <a:close/>
              </a:path>
            </a:pathLst>
          </a:custGeom>
          <a:solidFill>
            <a:srgbClr val="FFDEB9"/>
          </a:solidFill>
          <a:ln>
            <a:noFill/>
          </a:ln>
        </p:spPr>
      </p:sp>
      <p:sp>
        <p:nvSpPr>
          <p:cNvPr id="5689" name="Freeform 279"/>
          <p:cNvSpPr/>
          <p:nvPr/>
        </p:nvSpPr>
        <p:spPr>
          <a:xfrm>
            <a:off x="1244880" y="647640"/>
            <a:ext cx="1459080" cy="581400"/>
          </a:xfrm>
          <a:custGeom>
            <a:avLst/>
            <a:gdLst/>
            <a:ahLst/>
            <a:cxnLst/>
            <a:rect l="0" t="0" r="r" b="b"/>
            <a:pathLst>
              <a:path w="4053" h="1615">
                <a:moveTo>
                  <a:pt x="0" y="1601"/>
                </a:moveTo>
                <a:lnTo>
                  <a:pt x="4021" y="0"/>
                </a:lnTo>
                <a:lnTo>
                  <a:pt x="4052" y="0"/>
                </a:lnTo>
                <a:lnTo>
                  <a:pt x="0" y="1614"/>
                </a:lnTo>
                <a:lnTo>
                  <a:pt x="0" y="1601"/>
                </a:lnTo>
                <a:close/>
              </a:path>
            </a:pathLst>
          </a:custGeom>
          <a:solidFill>
            <a:srgbClr val="FFDFBA"/>
          </a:solidFill>
          <a:ln>
            <a:noFill/>
          </a:ln>
        </p:spPr>
      </p:sp>
      <p:sp>
        <p:nvSpPr>
          <p:cNvPr id="5690" name="Freeform 280"/>
          <p:cNvSpPr/>
          <p:nvPr/>
        </p:nvSpPr>
        <p:spPr>
          <a:xfrm>
            <a:off x="1244880" y="647640"/>
            <a:ext cx="1459080" cy="581400"/>
          </a:xfrm>
          <a:custGeom>
            <a:avLst/>
            <a:gdLst/>
            <a:ahLst/>
            <a:cxnLst/>
            <a:rect l="0" t="0" r="r" b="b"/>
            <a:pathLst>
              <a:path w="4053" h="1615">
                <a:moveTo>
                  <a:pt x="0" y="1614"/>
                </a:moveTo>
                <a:lnTo>
                  <a:pt x="4052" y="0"/>
                </a:lnTo>
                <a:lnTo>
                  <a:pt x="4052" y="12"/>
                </a:lnTo>
                <a:lnTo>
                  <a:pt x="32" y="1614"/>
                </a:lnTo>
                <a:lnTo>
                  <a:pt x="0" y="1614"/>
                </a:lnTo>
                <a:close/>
              </a:path>
            </a:pathLst>
          </a:custGeom>
          <a:solidFill>
            <a:srgbClr val="FFDFBB"/>
          </a:solidFill>
          <a:ln>
            <a:noFill/>
          </a:ln>
        </p:spPr>
      </p:sp>
      <p:sp>
        <p:nvSpPr>
          <p:cNvPr id="5691" name="Freeform 281"/>
          <p:cNvSpPr/>
          <p:nvPr/>
        </p:nvSpPr>
        <p:spPr>
          <a:xfrm>
            <a:off x="1256400" y="651960"/>
            <a:ext cx="1447560" cy="577080"/>
          </a:xfrm>
          <a:custGeom>
            <a:avLst/>
            <a:gdLst/>
            <a:ahLst/>
            <a:cxnLst/>
            <a:rect l="0" t="0" r="r" b="b"/>
            <a:pathLst>
              <a:path w="4021" h="1603">
                <a:moveTo>
                  <a:pt x="0" y="1602"/>
                </a:moveTo>
                <a:lnTo>
                  <a:pt x="4020" y="0"/>
                </a:lnTo>
                <a:lnTo>
                  <a:pt x="4020" y="13"/>
                </a:lnTo>
                <a:lnTo>
                  <a:pt x="32" y="1602"/>
                </a:lnTo>
                <a:lnTo>
                  <a:pt x="0" y="1602"/>
                </a:lnTo>
                <a:close/>
              </a:path>
            </a:pathLst>
          </a:custGeom>
          <a:solidFill>
            <a:srgbClr val="FFE0BC"/>
          </a:solidFill>
          <a:ln>
            <a:noFill/>
          </a:ln>
        </p:spPr>
      </p:sp>
      <p:sp>
        <p:nvSpPr>
          <p:cNvPr id="5692" name="Freeform 282"/>
          <p:cNvSpPr/>
          <p:nvPr/>
        </p:nvSpPr>
        <p:spPr>
          <a:xfrm>
            <a:off x="1267920" y="656640"/>
            <a:ext cx="1436040" cy="572400"/>
          </a:xfrm>
          <a:custGeom>
            <a:avLst/>
            <a:gdLst/>
            <a:ahLst/>
            <a:cxnLst/>
            <a:rect l="0" t="0" r="r" b="b"/>
            <a:pathLst>
              <a:path w="3989" h="1590">
                <a:moveTo>
                  <a:pt x="0" y="1589"/>
                </a:moveTo>
                <a:lnTo>
                  <a:pt x="3988" y="0"/>
                </a:lnTo>
                <a:lnTo>
                  <a:pt x="3988" y="12"/>
                </a:lnTo>
                <a:lnTo>
                  <a:pt x="31" y="1589"/>
                </a:lnTo>
                <a:lnTo>
                  <a:pt x="0" y="1589"/>
                </a:lnTo>
                <a:close/>
              </a:path>
            </a:pathLst>
          </a:custGeom>
          <a:solidFill>
            <a:srgbClr val="FFE0BD"/>
          </a:solidFill>
          <a:ln>
            <a:noFill/>
          </a:ln>
        </p:spPr>
      </p:sp>
      <p:sp>
        <p:nvSpPr>
          <p:cNvPr id="5693" name="Freeform 283"/>
          <p:cNvSpPr/>
          <p:nvPr/>
        </p:nvSpPr>
        <p:spPr>
          <a:xfrm>
            <a:off x="1279080" y="660960"/>
            <a:ext cx="1424880" cy="568080"/>
          </a:xfrm>
          <a:custGeom>
            <a:avLst/>
            <a:gdLst/>
            <a:ahLst/>
            <a:cxnLst/>
            <a:rect l="0" t="0" r="r" b="b"/>
            <a:pathLst>
              <a:path w="3958" h="1578">
                <a:moveTo>
                  <a:pt x="0" y="1577"/>
                </a:moveTo>
                <a:lnTo>
                  <a:pt x="3957" y="0"/>
                </a:lnTo>
                <a:lnTo>
                  <a:pt x="3957" y="13"/>
                </a:lnTo>
                <a:lnTo>
                  <a:pt x="32" y="1577"/>
                </a:lnTo>
                <a:lnTo>
                  <a:pt x="0" y="1577"/>
                </a:lnTo>
                <a:close/>
              </a:path>
            </a:pathLst>
          </a:custGeom>
          <a:solidFill>
            <a:srgbClr val="FFE1BE"/>
          </a:solidFill>
          <a:ln>
            <a:noFill/>
          </a:ln>
        </p:spPr>
      </p:sp>
      <p:sp>
        <p:nvSpPr>
          <p:cNvPr id="5694" name="Freeform 284"/>
          <p:cNvSpPr/>
          <p:nvPr/>
        </p:nvSpPr>
        <p:spPr>
          <a:xfrm>
            <a:off x="1290600" y="665640"/>
            <a:ext cx="1413360" cy="563400"/>
          </a:xfrm>
          <a:custGeom>
            <a:avLst/>
            <a:gdLst/>
            <a:ahLst/>
            <a:cxnLst/>
            <a:rect l="0" t="0" r="r" b="b"/>
            <a:pathLst>
              <a:path w="3926" h="1565">
                <a:moveTo>
                  <a:pt x="0" y="1564"/>
                </a:moveTo>
                <a:lnTo>
                  <a:pt x="3925" y="0"/>
                </a:lnTo>
                <a:lnTo>
                  <a:pt x="3925" y="13"/>
                </a:lnTo>
                <a:lnTo>
                  <a:pt x="32" y="1564"/>
                </a:lnTo>
                <a:lnTo>
                  <a:pt x="0" y="1564"/>
                </a:lnTo>
                <a:close/>
              </a:path>
            </a:pathLst>
          </a:custGeom>
          <a:solidFill>
            <a:srgbClr val="FFE1BF"/>
          </a:solidFill>
          <a:ln>
            <a:noFill/>
          </a:ln>
        </p:spPr>
      </p:sp>
      <p:sp>
        <p:nvSpPr>
          <p:cNvPr id="5695" name="Freeform 285"/>
          <p:cNvSpPr/>
          <p:nvPr/>
        </p:nvSpPr>
        <p:spPr>
          <a:xfrm>
            <a:off x="1302120" y="670320"/>
            <a:ext cx="1401840" cy="558720"/>
          </a:xfrm>
          <a:custGeom>
            <a:avLst/>
            <a:gdLst/>
            <a:ahLst/>
            <a:cxnLst/>
            <a:rect l="0" t="0" r="r" b="b"/>
            <a:pathLst>
              <a:path w="3894" h="1552">
                <a:moveTo>
                  <a:pt x="0" y="1551"/>
                </a:moveTo>
                <a:lnTo>
                  <a:pt x="3893" y="0"/>
                </a:lnTo>
                <a:lnTo>
                  <a:pt x="3893" y="12"/>
                </a:lnTo>
                <a:lnTo>
                  <a:pt x="31" y="1551"/>
                </a:lnTo>
                <a:lnTo>
                  <a:pt x="0" y="1551"/>
                </a:lnTo>
                <a:close/>
              </a:path>
            </a:pathLst>
          </a:custGeom>
          <a:solidFill>
            <a:srgbClr val="FFE1C0"/>
          </a:solidFill>
          <a:ln>
            <a:noFill/>
          </a:ln>
        </p:spPr>
      </p:sp>
      <p:sp>
        <p:nvSpPr>
          <p:cNvPr id="5696" name="Freeform 286"/>
          <p:cNvSpPr/>
          <p:nvPr/>
        </p:nvSpPr>
        <p:spPr>
          <a:xfrm>
            <a:off x="1313280" y="674640"/>
            <a:ext cx="1390680" cy="554400"/>
          </a:xfrm>
          <a:custGeom>
            <a:avLst/>
            <a:gdLst/>
            <a:ahLst/>
            <a:cxnLst/>
            <a:rect l="0" t="0" r="r" b="b"/>
            <a:pathLst>
              <a:path w="3863" h="1540">
                <a:moveTo>
                  <a:pt x="0" y="1539"/>
                </a:moveTo>
                <a:lnTo>
                  <a:pt x="3862" y="0"/>
                </a:lnTo>
                <a:lnTo>
                  <a:pt x="3862" y="13"/>
                </a:lnTo>
                <a:lnTo>
                  <a:pt x="32" y="1539"/>
                </a:lnTo>
                <a:lnTo>
                  <a:pt x="0" y="1539"/>
                </a:lnTo>
                <a:close/>
              </a:path>
            </a:pathLst>
          </a:custGeom>
          <a:solidFill>
            <a:srgbClr val="FFE2C1"/>
          </a:solidFill>
          <a:ln>
            <a:noFill/>
          </a:ln>
        </p:spPr>
      </p:sp>
      <p:sp>
        <p:nvSpPr>
          <p:cNvPr id="5697" name="Freeform 287"/>
          <p:cNvSpPr/>
          <p:nvPr/>
        </p:nvSpPr>
        <p:spPr>
          <a:xfrm>
            <a:off x="1324800" y="679320"/>
            <a:ext cx="1379160" cy="549720"/>
          </a:xfrm>
          <a:custGeom>
            <a:avLst/>
            <a:gdLst/>
            <a:ahLst/>
            <a:cxnLst/>
            <a:rect l="0" t="0" r="r" b="b"/>
            <a:pathLst>
              <a:path w="3831" h="1527">
                <a:moveTo>
                  <a:pt x="0" y="1526"/>
                </a:moveTo>
                <a:lnTo>
                  <a:pt x="3830" y="0"/>
                </a:lnTo>
                <a:lnTo>
                  <a:pt x="3830" y="12"/>
                </a:lnTo>
                <a:lnTo>
                  <a:pt x="32" y="1526"/>
                </a:lnTo>
                <a:lnTo>
                  <a:pt x="0" y="1526"/>
                </a:lnTo>
                <a:close/>
              </a:path>
            </a:pathLst>
          </a:custGeom>
          <a:solidFill>
            <a:srgbClr val="FFE2C2"/>
          </a:solidFill>
          <a:ln>
            <a:noFill/>
          </a:ln>
        </p:spPr>
      </p:sp>
      <p:sp>
        <p:nvSpPr>
          <p:cNvPr id="5698" name="Freeform 288"/>
          <p:cNvSpPr/>
          <p:nvPr/>
        </p:nvSpPr>
        <p:spPr>
          <a:xfrm>
            <a:off x="1336320" y="683640"/>
            <a:ext cx="1367640" cy="545400"/>
          </a:xfrm>
          <a:custGeom>
            <a:avLst/>
            <a:gdLst/>
            <a:ahLst/>
            <a:cxnLst/>
            <a:rect l="0" t="0" r="r" b="b"/>
            <a:pathLst>
              <a:path w="3799" h="1515">
                <a:moveTo>
                  <a:pt x="0" y="1514"/>
                </a:moveTo>
                <a:lnTo>
                  <a:pt x="3798" y="0"/>
                </a:lnTo>
                <a:lnTo>
                  <a:pt x="3798" y="13"/>
                </a:lnTo>
                <a:lnTo>
                  <a:pt x="31" y="1514"/>
                </a:lnTo>
                <a:lnTo>
                  <a:pt x="0" y="1514"/>
                </a:lnTo>
                <a:close/>
              </a:path>
            </a:pathLst>
          </a:custGeom>
          <a:solidFill>
            <a:srgbClr val="FFE3C3"/>
          </a:solidFill>
          <a:ln>
            <a:noFill/>
          </a:ln>
        </p:spPr>
      </p:sp>
      <p:sp>
        <p:nvSpPr>
          <p:cNvPr id="5699" name="Freeform 289"/>
          <p:cNvSpPr/>
          <p:nvPr/>
        </p:nvSpPr>
        <p:spPr>
          <a:xfrm>
            <a:off x="1347480" y="688320"/>
            <a:ext cx="1356480" cy="540720"/>
          </a:xfrm>
          <a:custGeom>
            <a:avLst/>
            <a:gdLst/>
            <a:ahLst/>
            <a:cxnLst/>
            <a:rect l="0" t="0" r="r" b="b"/>
            <a:pathLst>
              <a:path w="3768" h="1502">
                <a:moveTo>
                  <a:pt x="0" y="1501"/>
                </a:moveTo>
                <a:lnTo>
                  <a:pt x="3767" y="0"/>
                </a:lnTo>
                <a:lnTo>
                  <a:pt x="3767" y="13"/>
                </a:lnTo>
                <a:lnTo>
                  <a:pt x="32" y="1501"/>
                </a:lnTo>
                <a:lnTo>
                  <a:pt x="0" y="1501"/>
                </a:lnTo>
                <a:close/>
              </a:path>
            </a:pathLst>
          </a:custGeom>
          <a:solidFill>
            <a:srgbClr val="FFE3C4"/>
          </a:solidFill>
          <a:ln>
            <a:noFill/>
          </a:ln>
        </p:spPr>
      </p:sp>
      <p:sp>
        <p:nvSpPr>
          <p:cNvPr id="5700" name="Freeform 290"/>
          <p:cNvSpPr/>
          <p:nvPr/>
        </p:nvSpPr>
        <p:spPr>
          <a:xfrm>
            <a:off x="1359000" y="693000"/>
            <a:ext cx="1344960" cy="536040"/>
          </a:xfrm>
          <a:custGeom>
            <a:avLst/>
            <a:gdLst/>
            <a:ahLst/>
            <a:cxnLst/>
            <a:rect l="0" t="0" r="r" b="b"/>
            <a:pathLst>
              <a:path w="3736" h="1489">
                <a:moveTo>
                  <a:pt x="0" y="1488"/>
                </a:moveTo>
                <a:lnTo>
                  <a:pt x="3735" y="0"/>
                </a:lnTo>
                <a:lnTo>
                  <a:pt x="3735" y="12"/>
                </a:lnTo>
                <a:lnTo>
                  <a:pt x="31" y="1488"/>
                </a:lnTo>
                <a:lnTo>
                  <a:pt x="0" y="1488"/>
                </a:lnTo>
                <a:close/>
              </a:path>
            </a:pathLst>
          </a:custGeom>
          <a:solidFill>
            <a:srgbClr val="FFE4C5"/>
          </a:solidFill>
          <a:ln>
            <a:noFill/>
          </a:ln>
        </p:spPr>
      </p:sp>
      <p:sp>
        <p:nvSpPr>
          <p:cNvPr id="5701" name="Freeform 291"/>
          <p:cNvSpPr/>
          <p:nvPr/>
        </p:nvSpPr>
        <p:spPr>
          <a:xfrm>
            <a:off x="1370160" y="697320"/>
            <a:ext cx="1333800" cy="531720"/>
          </a:xfrm>
          <a:custGeom>
            <a:avLst/>
            <a:gdLst/>
            <a:ahLst/>
            <a:cxnLst/>
            <a:rect l="0" t="0" r="r" b="b"/>
            <a:pathLst>
              <a:path w="3705" h="1477">
                <a:moveTo>
                  <a:pt x="0" y="1476"/>
                </a:moveTo>
                <a:lnTo>
                  <a:pt x="3704" y="0"/>
                </a:lnTo>
                <a:lnTo>
                  <a:pt x="3704" y="13"/>
                </a:lnTo>
                <a:lnTo>
                  <a:pt x="32" y="1476"/>
                </a:lnTo>
                <a:lnTo>
                  <a:pt x="0" y="1476"/>
                </a:lnTo>
                <a:close/>
              </a:path>
            </a:pathLst>
          </a:custGeom>
          <a:solidFill>
            <a:srgbClr val="FFE4C6"/>
          </a:solidFill>
          <a:ln>
            <a:noFill/>
          </a:ln>
        </p:spPr>
      </p:sp>
      <p:sp>
        <p:nvSpPr>
          <p:cNvPr id="5702" name="Freeform 292"/>
          <p:cNvSpPr/>
          <p:nvPr/>
        </p:nvSpPr>
        <p:spPr>
          <a:xfrm>
            <a:off x="1381680" y="702000"/>
            <a:ext cx="1322280" cy="527040"/>
          </a:xfrm>
          <a:custGeom>
            <a:avLst/>
            <a:gdLst/>
            <a:ahLst/>
            <a:cxnLst/>
            <a:rect l="0" t="0" r="r" b="b"/>
            <a:pathLst>
              <a:path w="3673" h="1464">
                <a:moveTo>
                  <a:pt x="0" y="1463"/>
                </a:moveTo>
                <a:lnTo>
                  <a:pt x="3672" y="0"/>
                </a:lnTo>
                <a:lnTo>
                  <a:pt x="3672" y="12"/>
                </a:lnTo>
                <a:lnTo>
                  <a:pt x="32" y="1463"/>
                </a:lnTo>
                <a:lnTo>
                  <a:pt x="0" y="1463"/>
                </a:lnTo>
                <a:close/>
              </a:path>
            </a:pathLst>
          </a:custGeom>
          <a:solidFill>
            <a:srgbClr val="FFE5C7"/>
          </a:solidFill>
          <a:ln>
            <a:noFill/>
          </a:ln>
        </p:spPr>
      </p:sp>
      <p:sp>
        <p:nvSpPr>
          <p:cNvPr id="5703" name="Freeform 293"/>
          <p:cNvSpPr/>
          <p:nvPr/>
        </p:nvSpPr>
        <p:spPr>
          <a:xfrm>
            <a:off x="1393200" y="706320"/>
            <a:ext cx="1310760" cy="522720"/>
          </a:xfrm>
          <a:custGeom>
            <a:avLst/>
            <a:gdLst/>
            <a:ahLst/>
            <a:cxnLst/>
            <a:rect l="0" t="0" r="r" b="b"/>
            <a:pathLst>
              <a:path w="3641" h="1452">
                <a:moveTo>
                  <a:pt x="0" y="1451"/>
                </a:moveTo>
                <a:lnTo>
                  <a:pt x="3640" y="0"/>
                </a:lnTo>
                <a:lnTo>
                  <a:pt x="3640" y="13"/>
                </a:lnTo>
                <a:lnTo>
                  <a:pt x="31" y="1451"/>
                </a:lnTo>
                <a:lnTo>
                  <a:pt x="0" y="1451"/>
                </a:lnTo>
                <a:close/>
              </a:path>
            </a:pathLst>
          </a:custGeom>
          <a:solidFill>
            <a:srgbClr val="FFE5C8"/>
          </a:solidFill>
          <a:ln>
            <a:noFill/>
          </a:ln>
        </p:spPr>
      </p:sp>
      <p:sp>
        <p:nvSpPr>
          <p:cNvPr id="5704" name="Freeform 294"/>
          <p:cNvSpPr/>
          <p:nvPr/>
        </p:nvSpPr>
        <p:spPr>
          <a:xfrm>
            <a:off x="1404360" y="711000"/>
            <a:ext cx="1299600" cy="518040"/>
          </a:xfrm>
          <a:custGeom>
            <a:avLst/>
            <a:gdLst/>
            <a:ahLst/>
            <a:cxnLst/>
            <a:rect l="0" t="0" r="r" b="b"/>
            <a:pathLst>
              <a:path w="3610" h="1439">
                <a:moveTo>
                  <a:pt x="0" y="1438"/>
                </a:moveTo>
                <a:lnTo>
                  <a:pt x="3609" y="0"/>
                </a:lnTo>
                <a:lnTo>
                  <a:pt x="3609" y="13"/>
                </a:lnTo>
                <a:lnTo>
                  <a:pt x="32" y="1438"/>
                </a:lnTo>
                <a:lnTo>
                  <a:pt x="0" y="1438"/>
                </a:lnTo>
                <a:close/>
              </a:path>
            </a:pathLst>
          </a:custGeom>
          <a:solidFill>
            <a:srgbClr val="FFE5C9"/>
          </a:solidFill>
          <a:ln>
            <a:noFill/>
          </a:ln>
        </p:spPr>
      </p:sp>
      <p:sp>
        <p:nvSpPr>
          <p:cNvPr id="5705" name="Freeform 295"/>
          <p:cNvSpPr/>
          <p:nvPr/>
        </p:nvSpPr>
        <p:spPr>
          <a:xfrm>
            <a:off x="1415880" y="715680"/>
            <a:ext cx="1288080" cy="513360"/>
          </a:xfrm>
          <a:custGeom>
            <a:avLst/>
            <a:gdLst/>
            <a:ahLst/>
            <a:cxnLst/>
            <a:rect l="0" t="0" r="r" b="b"/>
            <a:pathLst>
              <a:path w="3578" h="1426">
                <a:moveTo>
                  <a:pt x="0" y="1425"/>
                </a:moveTo>
                <a:lnTo>
                  <a:pt x="3577" y="0"/>
                </a:lnTo>
                <a:lnTo>
                  <a:pt x="3577" y="12"/>
                </a:lnTo>
                <a:lnTo>
                  <a:pt x="32" y="1425"/>
                </a:lnTo>
                <a:lnTo>
                  <a:pt x="0" y="1425"/>
                </a:lnTo>
                <a:close/>
              </a:path>
            </a:pathLst>
          </a:custGeom>
          <a:solidFill>
            <a:srgbClr val="FFE6CA"/>
          </a:solidFill>
          <a:ln>
            <a:noFill/>
          </a:ln>
        </p:spPr>
      </p:sp>
      <p:sp>
        <p:nvSpPr>
          <p:cNvPr id="5706" name="Freeform 296"/>
          <p:cNvSpPr/>
          <p:nvPr/>
        </p:nvSpPr>
        <p:spPr>
          <a:xfrm>
            <a:off x="1427400" y="720000"/>
            <a:ext cx="1276560" cy="509040"/>
          </a:xfrm>
          <a:custGeom>
            <a:avLst/>
            <a:gdLst/>
            <a:ahLst/>
            <a:cxnLst/>
            <a:rect l="0" t="0" r="r" b="b"/>
            <a:pathLst>
              <a:path w="3546" h="1414">
                <a:moveTo>
                  <a:pt x="0" y="1413"/>
                </a:moveTo>
                <a:lnTo>
                  <a:pt x="3545" y="0"/>
                </a:lnTo>
                <a:lnTo>
                  <a:pt x="3545" y="13"/>
                </a:lnTo>
                <a:lnTo>
                  <a:pt x="31" y="1413"/>
                </a:lnTo>
                <a:lnTo>
                  <a:pt x="0" y="1413"/>
                </a:lnTo>
                <a:close/>
              </a:path>
            </a:pathLst>
          </a:custGeom>
          <a:solidFill>
            <a:srgbClr val="FFE6CB"/>
          </a:solidFill>
          <a:ln>
            <a:noFill/>
          </a:ln>
        </p:spPr>
      </p:sp>
      <p:sp>
        <p:nvSpPr>
          <p:cNvPr id="5707" name="Freeform 297"/>
          <p:cNvSpPr/>
          <p:nvPr/>
        </p:nvSpPr>
        <p:spPr>
          <a:xfrm>
            <a:off x="1438560" y="724680"/>
            <a:ext cx="1265400" cy="504360"/>
          </a:xfrm>
          <a:custGeom>
            <a:avLst/>
            <a:gdLst/>
            <a:ahLst/>
            <a:cxnLst/>
            <a:rect l="0" t="0" r="r" b="b"/>
            <a:pathLst>
              <a:path w="3515" h="1401">
                <a:moveTo>
                  <a:pt x="0" y="1400"/>
                </a:moveTo>
                <a:lnTo>
                  <a:pt x="3514" y="0"/>
                </a:lnTo>
                <a:lnTo>
                  <a:pt x="3514" y="12"/>
                </a:lnTo>
                <a:lnTo>
                  <a:pt x="32" y="1400"/>
                </a:lnTo>
                <a:lnTo>
                  <a:pt x="0" y="1400"/>
                </a:lnTo>
                <a:close/>
              </a:path>
            </a:pathLst>
          </a:custGeom>
          <a:solidFill>
            <a:srgbClr val="FFE7CC"/>
          </a:solidFill>
          <a:ln>
            <a:noFill/>
          </a:ln>
        </p:spPr>
      </p:sp>
      <p:sp>
        <p:nvSpPr>
          <p:cNvPr id="5708" name="Freeform 298"/>
          <p:cNvSpPr/>
          <p:nvPr/>
        </p:nvSpPr>
        <p:spPr>
          <a:xfrm>
            <a:off x="1450080" y="729000"/>
            <a:ext cx="1253880" cy="500040"/>
          </a:xfrm>
          <a:custGeom>
            <a:avLst/>
            <a:gdLst/>
            <a:ahLst/>
            <a:cxnLst/>
            <a:rect l="0" t="0" r="r" b="b"/>
            <a:pathLst>
              <a:path w="3483" h="1389">
                <a:moveTo>
                  <a:pt x="0" y="1388"/>
                </a:moveTo>
                <a:lnTo>
                  <a:pt x="3482" y="0"/>
                </a:lnTo>
                <a:lnTo>
                  <a:pt x="3482" y="13"/>
                </a:lnTo>
                <a:lnTo>
                  <a:pt x="32" y="1388"/>
                </a:lnTo>
                <a:lnTo>
                  <a:pt x="0" y="1388"/>
                </a:lnTo>
                <a:close/>
              </a:path>
            </a:pathLst>
          </a:custGeom>
          <a:solidFill>
            <a:srgbClr val="FFE7CD"/>
          </a:solidFill>
          <a:ln>
            <a:noFill/>
          </a:ln>
        </p:spPr>
      </p:sp>
      <p:sp>
        <p:nvSpPr>
          <p:cNvPr id="5709" name="Freeform 299"/>
          <p:cNvSpPr/>
          <p:nvPr/>
        </p:nvSpPr>
        <p:spPr>
          <a:xfrm>
            <a:off x="1461600" y="733680"/>
            <a:ext cx="1242360" cy="495360"/>
          </a:xfrm>
          <a:custGeom>
            <a:avLst/>
            <a:gdLst/>
            <a:ahLst/>
            <a:cxnLst/>
            <a:rect l="0" t="0" r="r" b="b"/>
            <a:pathLst>
              <a:path w="3451" h="1376">
                <a:moveTo>
                  <a:pt x="0" y="1375"/>
                </a:moveTo>
                <a:lnTo>
                  <a:pt x="3450" y="0"/>
                </a:lnTo>
                <a:lnTo>
                  <a:pt x="3450" y="13"/>
                </a:lnTo>
                <a:lnTo>
                  <a:pt x="31" y="1375"/>
                </a:lnTo>
                <a:lnTo>
                  <a:pt x="0" y="1375"/>
                </a:lnTo>
                <a:close/>
              </a:path>
            </a:pathLst>
          </a:custGeom>
          <a:solidFill>
            <a:srgbClr val="FFE8CE"/>
          </a:solidFill>
          <a:ln>
            <a:noFill/>
          </a:ln>
        </p:spPr>
      </p:sp>
      <p:sp>
        <p:nvSpPr>
          <p:cNvPr id="5710" name="Freeform 300"/>
          <p:cNvSpPr/>
          <p:nvPr/>
        </p:nvSpPr>
        <p:spPr>
          <a:xfrm>
            <a:off x="1472760" y="738360"/>
            <a:ext cx="1231200" cy="490680"/>
          </a:xfrm>
          <a:custGeom>
            <a:avLst/>
            <a:gdLst/>
            <a:ahLst/>
            <a:cxnLst/>
            <a:rect l="0" t="0" r="r" b="b"/>
            <a:pathLst>
              <a:path w="3420" h="1363">
                <a:moveTo>
                  <a:pt x="0" y="1362"/>
                </a:moveTo>
                <a:lnTo>
                  <a:pt x="3419" y="0"/>
                </a:lnTo>
                <a:lnTo>
                  <a:pt x="3419" y="12"/>
                </a:lnTo>
                <a:lnTo>
                  <a:pt x="32" y="1362"/>
                </a:lnTo>
                <a:lnTo>
                  <a:pt x="0" y="1362"/>
                </a:lnTo>
                <a:close/>
              </a:path>
            </a:pathLst>
          </a:custGeom>
          <a:solidFill>
            <a:srgbClr val="FFE8CF"/>
          </a:solidFill>
          <a:ln>
            <a:noFill/>
          </a:ln>
        </p:spPr>
      </p:sp>
      <p:sp>
        <p:nvSpPr>
          <p:cNvPr id="5711" name="Freeform 301"/>
          <p:cNvSpPr/>
          <p:nvPr/>
        </p:nvSpPr>
        <p:spPr>
          <a:xfrm>
            <a:off x="1484280" y="742680"/>
            <a:ext cx="1219680" cy="486360"/>
          </a:xfrm>
          <a:custGeom>
            <a:avLst/>
            <a:gdLst/>
            <a:ahLst/>
            <a:cxnLst/>
            <a:rect l="0" t="0" r="r" b="b"/>
            <a:pathLst>
              <a:path w="3388" h="1351">
                <a:moveTo>
                  <a:pt x="0" y="1350"/>
                </a:moveTo>
                <a:lnTo>
                  <a:pt x="3387" y="0"/>
                </a:lnTo>
                <a:lnTo>
                  <a:pt x="3387" y="13"/>
                </a:lnTo>
                <a:lnTo>
                  <a:pt x="32" y="1350"/>
                </a:lnTo>
                <a:lnTo>
                  <a:pt x="0" y="1350"/>
                </a:lnTo>
                <a:close/>
              </a:path>
            </a:pathLst>
          </a:custGeom>
          <a:solidFill>
            <a:srgbClr val="FFE8D0"/>
          </a:solidFill>
          <a:ln>
            <a:noFill/>
          </a:ln>
        </p:spPr>
      </p:sp>
      <p:sp>
        <p:nvSpPr>
          <p:cNvPr id="5712" name="Freeform 302"/>
          <p:cNvSpPr/>
          <p:nvPr/>
        </p:nvSpPr>
        <p:spPr>
          <a:xfrm>
            <a:off x="1495800" y="747360"/>
            <a:ext cx="1208160" cy="481680"/>
          </a:xfrm>
          <a:custGeom>
            <a:avLst/>
            <a:gdLst/>
            <a:ahLst/>
            <a:cxnLst/>
            <a:rect l="0" t="0" r="r" b="b"/>
            <a:pathLst>
              <a:path w="3356" h="1338">
                <a:moveTo>
                  <a:pt x="0" y="1337"/>
                </a:moveTo>
                <a:lnTo>
                  <a:pt x="3355" y="0"/>
                </a:lnTo>
                <a:lnTo>
                  <a:pt x="3355" y="12"/>
                </a:lnTo>
                <a:lnTo>
                  <a:pt x="31" y="1337"/>
                </a:lnTo>
                <a:lnTo>
                  <a:pt x="0" y="1337"/>
                </a:lnTo>
                <a:close/>
              </a:path>
            </a:pathLst>
          </a:custGeom>
          <a:solidFill>
            <a:srgbClr val="FFE9D1"/>
          </a:solidFill>
          <a:ln>
            <a:noFill/>
          </a:ln>
        </p:spPr>
      </p:sp>
      <p:sp>
        <p:nvSpPr>
          <p:cNvPr id="5713" name="Freeform 303"/>
          <p:cNvSpPr/>
          <p:nvPr/>
        </p:nvSpPr>
        <p:spPr>
          <a:xfrm>
            <a:off x="1506960" y="751680"/>
            <a:ext cx="1197000" cy="477360"/>
          </a:xfrm>
          <a:custGeom>
            <a:avLst/>
            <a:gdLst/>
            <a:ahLst/>
            <a:cxnLst/>
            <a:rect l="0" t="0" r="r" b="b"/>
            <a:pathLst>
              <a:path w="3325" h="1326">
                <a:moveTo>
                  <a:pt x="0" y="1325"/>
                </a:moveTo>
                <a:lnTo>
                  <a:pt x="3324" y="0"/>
                </a:lnTo>
                <a:lnTo>
                  <a:pt x="3324" y="13"/>
                </a:lnTo>
                <a:lnTo>
                  <a:pt x="32" y="1325"/>
                </a:lnTo>
                <a:lnTo>
                  <a:pt x="0" y="1325"/>
                </a:lnTo>
                <a:close/>
              </a:path>
            </a:pathLst>
          </a:custGeom>
          <a:solidFill>
            <a:srgbClr val="FFE9D2"/>
          </a:solidFill>
          <a:ln>
            <a:noFill/>
          </a:ln>
        </p:spPr>
      </p:sp>
      <p:sp>
        <p:nvSpPr>
          <p:cNvPr id="5714" name="Freeform 304"/>
          <p:cNvSpPr/>
          <p:nvPr/>
        </p:nvSpPr>
        <p:spPr>
          <a:xfrm>
            <a:off x="1518480" y="756360"/>
            <a:ext cx="1185480" cy="472680"/>
          </a:xfrm>
          <a:custGeom>
            <a:avLst/>
            <a:gdLst/>
            <a:ahLst/>
            <a:cxnLst/>
            <a:rect l="0" t="0" r="r" b="b"/>
            <a:pathLst>
              <a:path w="3293" h="1313">
                <a:moveTo>
                  <a:pt x="0" y="1312"/>
                </a:moveTo>
                <a:lnTo>
                  <a:pt x="3292" y="0"/>
                </a:lnTo>
                <a:lnTo>
                  <a:pt x="3292" y="13"/>
                </a:lnTo>
                <a:lnTo>
                  <a:pt x="32" y="1312"/>
                </a:lnTo>
                <a:lnTo>
                  <a:pt x="0" y="1312"/>
                </a:lnTo>
                <a:close/>
              </a:path>
            </a:pathLst>
          </a:custGeom>
          <a:solidFill>
            <a:srgbClr val="FFEAD3"/>
          </a:solidFill>
          <a:ln>
            <a:noFill/>
          </a:ln>
        </p:spPr>
      </p:sp>
      <p:sp>
        <p:nvSpPr>
          <p:cNvPr id="5715" name="Freeform 305"/>
          <p:cNvSpPr/>
          <p:nvPr/>
        </p:nvSpPr>
        <p:spPr>
          <a:xfrm>
            <a:off x="1530000" y="761040"/>
            <a:ext cx="1173960" cy="468000"/>
          </a:xfrm>
          <a:custGeom>
            <a:avLst/>
            <a:gdLst/>
            <a:ahLst/>
            <a:cxnLst/>
            <a:rect l="0" t="0" r="r" b="b"/>
            <a:pathLst>
              <a:path w="3261" h="1300">
                <a:moveTo>
                  <a:pt x="0" y="1299"/>
                </a:moveTo>
                <a:lnTo>
                  <a:pt x="3260" y="0"/>
                </a:lnTo>
                <a:lnTo>
                  <a:pt x="3260" y="12"/>
                </a:lnTo>
                <a:lnTo>
                  <a:pt x="31" y="1299"/>
                </a:lnTo>
                <a:lnTo>
                  <a:pt x="0" y="1299"/>
                </a:lnTo>
                <a:close/>
              </a:path>
            </a:pathLst>
          </a:custGeom>
          <a:solidFill>
            <a:srgbClr val="FFEAD4"/>
          </a:solidFill>
          <a:ln>
            <a:noFill/>
          </a:ln>
        </p:spPr>
      </p:sp>
      <p:sp>
        <p:nvSpPr>
          <p:cNvPr id="5716" name="Freeform 306"/>
          <p:cNvSpPr/>
          <p:nvPr/>
        </p:nvSpPr>
        <p:spPr>
          <a:xfrm>
            <a:off x="1541160" y="765360"/>
            <a:ext cx="1162800" cy="463680"/>
          </a:xfrm>
          <a:custGeom>
            <a:avLst/>
            <a:gdLst/>
            <a:ahLst/>
            <a:cxnLst/>
            <a:rect l="0" t="0" r="r" b="b"/>
            <a:pathLst>
              <a:path w="3230" h="1288">
                <a:moveTo>
                  <a:pt x="0" y="1287"/>
                </a:moveTo>
                <a:lnTo>
                  <a:pt x="3229" y="0"/>
                </a:lnTo>
                <a:lnTo>
                  <a:pt x="3229" y="13"/>
                </a:lnTo>
                <a:lnTo>
                  <a:pt x="32" y="1287"/>
                </a:lnTo>
                <a:lnTo>
                  <a:pt x="0" y="1287"/>
                </a:lnTo>
                <a:close/>
              </a:path>
            </a:pathLst>
          </a:custGeom>
          <a:solidFill>
            <a:srgbClr val="FFEAD5"/>
          </a:solidFill>
          <a:ln>
            <a:noFill/>
          </a:ln>
        </p:spPr>
      </p:sp>
      <p:sp>
        <p:nvSpPr>
          <p:cNvPr id="5717" name="Freeform 307"/>
          <p:cNvSpPr/>
          <p:nvPr/>
        </p:nvSpPr>
        <p:spPr>
          <a:xfrm>
            <a:off x="1552680" y="770040"/>
            <a:ext cx="1151280" cy="459000"/>
          </a:xfrm>
          <a:custGeom>
            <a:avLst/>
            <a:gdLst/>
            <a:ahLst/>
            <a:cxnLst/>
            <a:rect l="0" t="0" r="r" b="b"/>
            <a:pathLst>
              <a:path w="3198" h="1275">
                <a:moveTo>
                  <a:pt x="0" y="1274"/>
                </a:moveTo>
                <a:lnTo>
                  <a:pt x="3197" y="0"/>
                </a:lnTo>
                <a:lnTo>
                  <a:pt x="3197" y="12"/>
                </a:lnTo>
                <a:lnTo>
                  <a:pt x="32" y="1274"/>
                </a:lnTo>
                <a:lnTo>
                  <a:pt x="0" y="1274"/>
                </a:lnTo>
                <a:close/>
              </a:path>
            </a:pathLst>
          </a:custGeom>
          <a:solidFill>
            <a:srgbClr val="FFEBD5"/>
          </a:solidFill>
          <a:ln>
            <a:noFill/>
          </a:ln>
        </p:spPr>
      </p:sp>
      <p:sp>
        <p:nvSpPr>
          <p:cNvPr id="5718" name="Freeform 308"/>
          <p:cNvSpPr/>
          <p:nvPr/>
        </p:nvSpPr>
        <p:spPr>
          <a:xfrm>
            <a:off x="1564200" y="774360"/>
            <a:ext cx="1139760" cy="454680"/>
          </a:xfrm>
          <a:custGeom>
            <a:avLst/>
            <a:gdLst/>
            <a:ahLst/>
            <a:cxnLst/>
            <a:rect l="0" t="0" r="r" b="b"/>
            <a:pathLst>
              <a:path w="3166" h="1263">
                <a:moveTo>
                  <a:pt x="0" y="1262"/>
                </a:moveTo>
                <a:lnTo>
                  <a:pt x="3165" y="0"/>
                </a:lnTo>
                <a:lnTo>
                  <a:pt x="3165" y="13"/>
                </a:lnTo>
                <a:lnTo>
                  <a:pt x="31" y="1262"/>
                </a:lnTo>
                <a:lnTo>
                  <a:pt x="0" y="1262"/>
                </a:lnTo>
                <a:close/>
              </a:path>
            </a:pathLst>
          </a:custGeom>
          <a:solidFill>
            <a:srgbClr val="FFEBD6"/>
          </a:solidFill>
          <a:ln>
            <a:noFill/>
          </a:ln>
        </p:spPr>
      </p:sp>
      <p:sp>
        <p:nvSpPr>
          <p:cNvPr id="5719" name="Freeform 309"/>
          <p:cNvSpPr/>
          <p:nvPr/>
        </p:nvSpPr>
        <p:spPr>
          <a:xfrm>
            <a:off x="1575360" y="779040"/>
            <a:ext cx="1128600" cy="450000"/>
          </a:xfrm>
          <a:custGeom>
            <a:avLst/>
            <a:gdLst/>
            <a:ahLst/>
            <a:cxnLst/>
            <a:rect l="0" t="0" r="r" b="b"/>
            <a:pathLst>
              <a:path w="3135" h="1250">
                <a:moveTo>
                  <a:pt x="0" y="1249"/>
                </a:moveTo>
                <a:lnTo>
                  <a:pt x="3134" y="0"/>
                </a:lnTo>
                <a:lnTo>
                  <a:pt x="3134" y="13"/>
                </a:lnTo>
                <a:lnTo>
                  <a:pt x="32" y="1249"/>
                </a:lnTo>
                <a:lnTo>
                  <a:pt x="0" y="1249"/>
                </a:lnTo>
                <a:close/>
              </a:path>
            </a:pathLst>
          </a:custGeom>
          <a:solidFill>
            <a:srgbClr val="FFECD7"/>
          </a:solidFill>
          <a:ln>
            <a:noFill/>
          </a:ln>
        </p:spPr>
      </p:sp>
      <p:sp>
        <p:nvSpPr>
          <p:cNvPr id="5720" name="Freeform 310"/>
          <p:cNvSpPr/>
          <p:nvPr/>
        </p:nvSpPr>
        <p:spPr>
          <a:xfrm>
            <a:off x="1586880" y="783720"/>
            <a:ext cx="1117080" cy="445320"/>
          </a:xfrm>
          <a:custGeom>
            <a:avLst/>
            <a:gdLst/>
            <a:ahLst/>
            <a:cxnLst/>
            <a:rect l="0" t="0" r="r" b="b"/>
            <a:pathLst>
              <a:path w="3103" h="1237">
                <a:moveTo>
                  <a:pt x="0" y="1236"/>
                </a:moveTo>
                <a:lnTo>
                  <a:pt x="3102" y="0"/>
                </a:lnTo>
                <a:lnTo>
                  <a:pt x="3102" y="12"/>
                </a:lnTo>
                <a:lnTo>
                  <a:pt x="31" y="1236"/>
                </a:lnTo>
                <a:lnTo>
                  <a:pt x="0" y="1236"/>
                </a:lnTo>
                <a:close/>
              </a:path>
            </a:pathLst>
          </a:custGeom>
          <a:solidFill>
            <a:srgbClr val="FFECD8"/>
          </a:solidFill>
          <a:ln>
            <a:noFill/>
          </a:ln>
        </p:spPr>
      </p:sp>
      <p:sp>
        <p:nvSpPr>
          <p:cNvPr id="5721" name="Freeform 311"/>
          <p:cNvSpPr/>
          <p:nvPr/>
        </p:nvSpPr>
        <p:spPr>
          <a:xfrm>
            <a:off x="1598040" y="788040"/>
            <a:ext cx="1105920" cy="441000"/>
          </a:xfrm>
          <a:custGeom>
            <a:avLst/>
            <a:gdLst/>
            <a:ahLst/>
            <a:cxnLst/>
            <a:rect l="0" t="0" r="r" b="b"/>
            <a:pathLst>
              <a:path w="3072" h="1225">
                <a:moveTo>
                  <a:pt x="0" y="1224"/>
                </a:moveTo>
                <a:lnTo>
                  <a:pt x="3071" y="0"/>
                </a:lnTo>
                <a:lnTo>
                  <a:pt x="3071" y="13"/>
                </a:lnTo>
                <a:lnTo>
                  <a:pt x="32" y="1224"/>
                </a:lnTo>
                <a:lnTo>
                  <a:pt x="0" y="1224"/>
                </a:lnTo>
                <a:close/>
              </a:path>
            </a:pathLst>
          </a:custGeom>
          <a:solidFill>
            <a:srgbClr val="FFECD9"/>
          </a:solidFill>
          <a:ln>
            <a:noFill/>
          </a:ln>
        </p:spPr>
      </p:sp>
      <p:sp>
        <p:nvSpPr>
          <p:cNvPr id="5722" name="Freeform 312"/>
          <p:cNvSpPr/>
          <p:nvPr/>
        </p:nvSpPr>
        <p:spPr>
          <a:xfrm>
            <a:off x="1609560" y="792720"/>
            <a:ext cx="1094400" cy="436320"/>
          </a:xfrm>
          <a:custGeom>
            <a:avLst/>
            <a:gdLst/>
            <a:ahLst/>
            <a:cxnLst/>
            <a:rect l="0" t="0" r="r" b="b"/>
            <a:pathLst>
              <a:path w="3040" h="1212">
                <a:moveTo>
                  <a:pt x="0" y="1211"/>
                </a:moveTo>
                <a:lnTo>
                  <a:pt x="3039" y="0"/>
                </a:lnTo>
                <a:lnTo>
                  <a:pt x="3039" y="25"/>
                </a:lnTo>
                <a:lnTo>
                  <a:pt x="63" y="1211"/>
                </a:lnTo>
                <a:lnTo>
                  <a:pt x="0" y="1211"/>
                </a:lnTo>
                <a:close/>
              </a:path>
            </a:pathLst>
          </a:custGeom>
          <a:solidFill>
            <a:srgbClr val="FFEDDA"/>
          </a:solidFill>
          <a:ln>
            <a:noFill/>
          </a:ln>
        </p:spPr>
      </p:sp>
      <p:sp>
        <p:nvSpPr>
          <p:cNvPr id="5723" name="Freeform 313"/>
          <p:cNvSpPr/>
          <p:nvPr/>
        </p:nvSpPr>
        <p:spPr>
          <a:xfrm>
            <a:off x="1632240" y="801720"/>
            <a:ext cx="1071720" cy="427320"/>
          </a:xfrm>
          <a:custGeom>
            <a:avLst/>
            <a:gdLst/>
            <a:ahLst/>
            <a:cxnLst/>
            <a:rect l="0" t="0" r="r" b="b"/>
            <a:pathLst>
              <a:path w="2977" h="1187">
                <a:moveTo>
                  <a:pt x="0" y="1186"/>
                </a:moveTo>
                <a:lnTo>
                  <a:pt x="2976" y="0"/>
                </a:lnTo>
                <a:lnTo>
                  <a:pt x="2976" y="13"/>
                </a:lnTo>
                <a:lnTo>
                  <a:pt x="32" y="1186"/>
                </a:lnTo>
                <a:lnTo>
                  <a:pt x="0" y="1186"/>
                </a:lnTo>
                <a:close/>
              </a:path>
            </a:pathLst>
          </a:custGeom>
          <a:solidFill>
            <a:srgbClr val="FFEDDB"/>
          </a:solidFill>
          <a:ln>
            <a:noFill/>
          </a:ln>
        </p:spPr>
      </p:sp>
      <p:sp>
        <p:nvSpPr>
          <p:cNvPr id="5724" name="Freeform 314"/>
          <p:cNvSpPr/>
          <p:nvPr/>
        </p:nvSpPr>
        <p:spPr>
          <a:xfrm>
            <a:off x="1643760" y="806400"/>
            <a:ext cx="1060200" cy="422640"/>
          </a:xfrm>
          <a:custGeom>
            <a:avLst/>
            <a:gdLst/>
            <a:ahLst/>
            <a:cxnLst/>
            <a:rect l="0" t="0" r="r" b="b"/>
            <a:pathLst>
              <a:path w="2945" h="1174">
                <a:moveTo>
                  <a:pt x="0" y="1173"/>
                </a:moveTo>
                <a:lnTo>
                  <a:pt x="2944" y="0"/>
                </a:lnTo>
                <a:lnTo>
                  <a:pt x="2944" y="12"/>
                </a:lnTo>
                <a:lnTo>
                  <a:pt x="32" y="1173"/>
                </a:lnTo>
                <a:lnTo>
                  <a:pt x="0" y="1173"/>
                </a:lnTo>
                <a:close/>
              </a:path>
            </a:pathLst>
          </a:custGeom>
          <a:solidFill>
            <a:srgbClr val="FFEEDC"/>
          </a:solidFill>
          <a:ln>
            <a:noFill/>
          </a:ln>
        </p:spPr>
      </p:sp>
      <p:sp>
        <p:nvSpPr>
          <p:cNvPr id="5725" name="Freeform 315"/>
          <p:cNvSpPr/>
          <p:nvPr/>
        </p:nvSpPr>
        <p:spPr>
          <a:xfrm>
            <a:off x="1655280" y="810720"/>
            <a:ext cx="1048680" cy="418320"/>
          </a:xfrm>
          <a:custGeom>
            <a:avLst/>
            <a:gdLst/>
            <a:ahLst/>
            <a:cxnLst/>
            <a:rect l="0" t="0" r="r" b="b"/>
            <a:pathLst>
              <a:path w="2913" h="1162">
                <a:moveTo>
                  <a:pt x="0" y="1161"/>
                </a:moveTo>
                <a:lnTo>
                  <a:pt x="2912" y="0"/>
                </a:lnTo>
                <a:lnTo>
                  <a:pt x="2912" y="25"/>
                </a:lnTo>
                <a:lnTo>
                  <a:pt x="63" y="1161"/>
                </a:lnTo>
                <a:lnTo>
                  <a:pt x="0" y="1161"/>
                </a:lnTo>
                <a:close/>
              </a:path>
            </a:pathLst>
          </a:custGeom>
          <a:solidFill>
            <a:srgbClr val="FFEEDD"/>
          </a:solidFill>
          <a:ln>
            <a:noFill/>
          </a:ln>
        </p:spPr>
      </p:sp>
      <p:sp>
        <p:nvSpPr>
          <p:cNvPr id="5726" name="Freeform 316"/>
          <p:cNvSpPr/>
          <p:nvPr/>
        </p:nvSpPr>
        <p:spPr>
          <a:xfrm>
            <a:off x="1677960" y="819720"/>
            <a:ext cx="1026000" cy="409320"/>
          </a:xfrm>
          <a:custGeom>
            <a:avLst/>
            <a:gdLst/>
            <a:ahLst/>
            <a:cxnLst/>
            <a:rect l="0" t="0" r="r" b="b"/>
            <a:pathLst>
              <a:path w="2850" h="1137">
                <a:moveTo>
                  <a:pt x="0" y="1136"/>
                </a:moveTo>
                <a:lnTo>
                  <a:pt x="2849" y="0"/>
                </a:lnTo>
                <a:lnTo>
                  <a:pt x="2849" y="13"/>
                </a:lnTo>
                <a:lnTo>
                  <a:pt x="32" y="1136"/>
                </a:lnTo>
                <a:lnTo>
                  <a:pt x="0" y="1136"/>
                </a:lnTo>
                <a:close/>
              </a:path>
            </a:pathLst>
          </a:custGeom>
          <a:solidFill>
            <a:srgbClr val="FFEFDE"/>
          </a:solidFill>
          <a:ln>
            <a:noFill/>
          </a:ln>
        </p:spPr>
      </p:sp>
      <p:sp>
        <p:nvSpPr>
          <p:cNvPr id="5727" name="Freeform 317"/>
          <p:cNvSpPr/>
          <p:nvPr/>
        </p:nvSpPr>
        <p:spPr>
          <a:xfrm>
            <a:off x="1689480" y="824400"/>
            <a:ext cx="1014480" cy="404640"/>
          </a:xfrm>
          <a:custGeom>
            <a:avLst/>
            <a:gdLst/>
            <a:ahLst/>
            <a:cxnLst/>
            <a:rect l="0" t="0" r="r" b="b"/>
            <a:pathLst>
              <a:path w="2818" h="1124">
                <a:moveTo>
                  <a:pt x="0" y="1123"/>
                </a:moveTo>
                <a:lnTo>
                  <a:pt x="2817" y="0"/>
                </a:lnTo>
                <a:lnTo>
                  <a:pt x="2817" y="13"/>
                </a:lnTo>
                <a:lnTo>
                  <a:pt x="31" y="1123"/>
                </a:lnTo>
                <a:lnTo>
                  <a:pt x="0" y="1123"/>
                </a:lnTo>
                <a:close/>
              </a:path>
            </a:pathLst>
          </a:custGeom>
          <a:solidFill>
            <a:srgbClr val="FFEFDF"/>
          </a:solidFill>
          <a:ln>
            <a:noFill/>
          </a:ln>
        </p:spPr>
      </p:sp>
      <p:sp>
        <p:nvSpPr>
          <p:cNvPr id="5728" name="Freeform 318"/>
          <p:cNvSpPr/>
          <p:nvPr/>
        </p:nvSpPr>
        <p:spPr>
          <a:xfrm>
            <a:off x="1700640" y="829080"/>
            <a:ext cx="1003320" cy="399960"/>
          </a:xfrm>
          <a:custGeom>
            <a:avLst/>
            <a:gdLst/>
            <a:ahLst/>
            <a:cxnLst/>
            <a:rect l="0" t="0" r="r" b="b"/>
            <a:pathLst>
              <a:path w="2787" h="1111">
                <a:moveTo>
                  <a:pt x="0" y="1110"/>
                </a:moveTo>
                <a:lnTo>
                  <a:pt x="2786" y="0"/>
                </a:lnTo>
                <a:lnTo>
                  <a:pt x="2786" y="12"/>
                </a:lnTo>
                <a:lnTo>
                  <a:pt x="32" y="1110"/>
                </a:lnTo>
                <a:lnTo>
                  <a:pt x="0" y="1110"/>
                </a:lnTo>
                <a:close/>
              </a:path>
            </a:pathLst>
          </a:custGeom>
          <a:solidFill>
            <a:srgbClr val="FFEFE0"/>
          </a:solidFill>
          <a:ln>
            <a:noFill/>
          </a:ln>
        </p:spPr>
      </p:sp>
      <p:sp>
        <p:nvSpPr>
          <p:cNvPr id="5729" name="Freeform 319"/>
          <p:cNvSpPr/>
          <p:nvPr/>
        </p:nvSpPr>
        <p:spPr>
          <a:xfrm>
            <a:off x="1712160" y="833400"/>
            <a:ext cx="991800" cy="395640"/>
          </a:xfrm>
          <a:custGeom>
            <a:avLst/>
            <a:gdLst/>
            <a:ahLst/>
            <a:cxnLst/>
            <a:rect l="0" t="0" r="r" b="b"/>
            <a:pathLst>
              <a:path w="2755" h="1099">
                <a:moveTo>
                  <a:pt x="0" y="1098"/>
                </a:moveTo>
                <a:lnTo>
                  <a:pt x="2754" y="0"/>
                </a:lnTo>
                <a:lnTo>
                  <a:pt x="2754" y="13"/>
                </a:lnTo>
                <a:lnTo>
                  <a:pt x="32" y="1098"/>
                </a:lnTo>
                <a:lnTo>
                  <a:pt x="0" y="1098"/>
                </a:lnTo>
                <a:close/>
              </a:path>
            </a:pathLst>
          </a:custGeom>
          <a:solidFill>
            <a:srgbClr val="FFF0E0"/>
          </a:solidFill>
          <a:ln>
            <a:noFill/>
          </a:ln>
        </p:spPr>
      </p:sp>
      <p:sp>
        <p:nvSpPr>
          <p:cNvPr id="5730" name="Freeform 320"/>
          <p:cNvSpPr/>
          <p:nvPr/>
        </p:nvSpPr>
        <p:spPr>
          <a:xfrm>
            <a:off x="1723680" y="838080"/>
            <a:ext cx="980280" cy="390960"/>
          </a:xfrm>
          <a:custGeom>
            <a:avLst/>
            <a:gdLst/>
            <a:ahLst/>
            <a:cxnLst/>
            <a:rect l="0" t="0" r="r" b="b"/>
            <a:pathLst>
              <a:path w="2723" h="1086">
                <a:moveTo>
                  <a:pt x="0" y="1085"/>
                </a:moveTo>
                <a:lnTo>
                  <a:pt x="2722" y="0"/>
                </a:lnTo>
                <a:lnTo>
                  <a:pt x="2722" y="12"/>
                </a:lnTo>
                <a:lnTo>
                  <a:pt x="31" y="1085"/>
                </a:lnTo>
                <a:lnTo>
                  <a:pt x="0" y="1085"/>
                </a:lnTo>
                <a:close/>
              </a:path>
            </a:pathLst>
          </a:custGeom>
          <a:solidFill>
            <a:srgbClr val="FFF0E1"/>
          </a:solidFill>
          <a:ln>
            <a:noFill/>
          </a:ln>
        </p:spPr>
      </p:sp>
      <p:sp>
        <p:nvSpPr>
          <p:cNvPr id="5731" name="Freeform 321"/>
          <p:cNvSpPr/>
          <p:nvPr/>
        </p:nvSpPr>
        <p:spPr>
          <a:xfrm>
            <a:off x="1734840" y="842400"/>
            <a:ext cx="969120" cy="386640"/>
          </a:xfrm>
          <a:custGeom>
            <a:avLst/>
            <a:gdLst/>
            <a:ahLst/>
            <a:cxnLst/>
            <a:rect l="0" t="0" r="r" b="b"/>
            <a:pathLst>
              <a:path w="2692" h="1074">
                <a:moveTo>
                  <a:pt x="0" y="1073"/>
                </a:moveTo>
                <a:lnTo>
                  <a:pt x="2691" y="0"/>
                </a:lnTo>
                <a:lnTo>
                  <a:pt x="2691" y="13"/>
                </a:lnTo>
                <a:lnTo>
                  <a:pt x="32" y="1073"/>
                </a:lnTo>
                <a:lnTo>
                  <a:pt x="0" y="1073"/>
                </a:lnTo>
                <a:close/>
              </a:path>
            </a:pathLst>
          </a:custGeom>
          <a:solidFill>
            <a:srgbClr val="FFF1E2"/>
          </a:solidFill>
          <a:ln>
            <a:noFill/>
          </a:ln>
        </p:spPr>
      </p:sp>
      <p:sp>
        <p:nvSpPr>
          <p:cNvPr id="5732" name="Freeform 322"/>
          <p:cNvSpPr/>
          <p:nvPr/>
        </p:nvSpPr>
        <p:spPr>
          <a:xfrm>
            <a:off x="1746360" y="847080"/>
            <a:ext cx="957600" cy="381960"/>
          </a:xfrm>
          <a:custGeom>
            <a:avLst/>
            <a:gdLst/>
            <a:ahLst/>
            <a:cxnLst/>
            <a:rect l="0" t="0" r="r" b="b"/>
            <a:pathLst>
              <a:path w="2660" h="1061">
                <a:moveTo>
                  <a:pt x="0" y="1060"/>
                </a:moveTo>
                <a:lnTo>
                  <a:pt x="2659" y="0"/>
                </a:lnTo>
                <a:lnTo>
                  <a:pt x="2659" y="13"/>
                </a:lnTo>
                <a:lnTo>
                  <a:pt x="32" y="1060"/>
                </a:lnTo>
                <a:lnTo>
                  <a:pt x="0" y="1060"/>
                </a:lnTo>
                <a:close/>
              </a:path>
            </a:pathLst>
          </a:custGeom>
          <a:solidFill>
            <a:srgbClr val="FFF1E3"/>
          </a:solidFill>
          <a:ln>
            <a:noFill/>
          </a:ln>
        </p:spPr>
      </p:sp>
      <p:sp>
        <p:nvSpPr>
          <p:cNvPr id="5733" name="Freeform 323"/>
          <p:cNvSpPr/>
          <p:nvPr/>
        </p:nvSpPr>
        <p:spPr>
          <a:xfrm>
            <a:off x="1757880" y="851760"/>
            <a:ext cx="946080" cy="377280"/>
          </a:xfrm>
          <a:custGeom>
            <a:avLst/>
            <a:gdLst/>
            <a:ahLst/>
            <a:cxnLst/>
            <a:rect l="0" t="0" r="r" b="b"/>
            <a:pathLst>
              <a:path w="2628" h="1048">
                <a:moveTo>
                  <a:pt x="0" y="1047"/>
                </a:moveTo>
                <a:lnTo>
                  <a:pt x="2627" y="0"/>
                </a:lnTo>
                <a:lnTo>
                  <a:pt x="2627" y="12"/>
                </a:lnTo>
                <a:lnTo>
                  <a:pt x="31" y="1047"/>
                </a:lnTo>
                <a:lnTo>
                  <a:pt x="0" y="1047"/>
                </a:lnTo>
                <a:close/>
              </a:path>
            </a:pathLst>
          </a:custGeom>
          <a:solidFill>
            <a:srgbClr val="FFF1E3"/>
          </a:solidFill>
          <a:ln>
            <a:noFill/>
          </a:ln>
        </p:spPr>
      </p:sp>
      <p:sp>
        <p:nvSpPr>
          <p:cNvPr id="5734" name="Freeform 324"/>
          <p:cNvSpPr/>
          <p:nvPr/>
        </p:nvSpPr>
        <p:spPr>
          <a:xfrm>
            <a:off x="1769040" y="856080"/>
            <a:ext cx="934920" cy="372960"/>
          </a:xfrm>
          <a:custGeom>
            <a:avLst/>
            <a:gdLst/>
            <a:ahLst/>
            <a:cxnLst/>
            <a:rect l="0" t="0" r="r" b="b"/>
            <a:pathLst>
              <a:path w="2597" h="1036">
                <a:moveTo>
                  <a:pt x="0" y="1035"/>
                </a:moveTo>
                <a:lnTo>
                  <a:pt x="2596" y="0"/>
                </a:lnTo>
                <a:lnTo>
                  <a:pt x="2596" y="25"/>
                </a:lnTo>
                <a:lnTo>
                  <a:pt x="64" y="1035"/>
                </a:lnTo>
                <a:lnTo>
                  <a:pt x="0" y="1035"/>
                </a:lnTo>
                <a:close/>
              </a:path>
            </a:pathLst>
          </a:custGeom>
          <a:solidFill>
            <a:srgbClr val="FFF2E4"/>
          </a:solidFill>
          <a:ln>
            <a:noFill/>
          </a:ln>
        </p:spPr>
      </p:sp>
      <p:sp>
        <p:nvSpPr>
          <p:cNvPr id="5735" name="Freeform 325"/>
          <p:cNvSpPr/>
          <p:nvPr/>
        </p:nvSpPr>
        <p:spPr>
          <a:xfrm>
            <a:off x="1792080" y="865080"/>
            <a:ext cx="911880" cy="363960"/>
          </a:xfrm>
          <a:custGeom>
            <a:avLst/>
            <a:gdLst/>
            <a:ahLst/>
            <a:cxnLst/>
            <a:rect l="0" t="0" r="r" b="b"/>
            <a:pathLst>
              <a:path w="2533" h="1011">
                <a:moveTo>
                  <a:pt x="0" y="1010"/>
                </a:moveTo>
                <a:lnTo>
                  <a:pt x="2532" y="0"/>
                </a:lnTo>
                <a:lnTo>
                  <a:pt x="2532" y="13"/>
                </a:lnTo>
                <a:lnTo>
                  <a:pt x="31" y="1010"/>
                </a:lnTo>
                <a:lnTo>
                  <a:pt x="0" y="1010"/>
                </a:lnTo>
                <a:close/>
              </a:path>
            </a:pathLst>
          </a:custGeom>
          <a:solidFill>
            <a:srgbClr val="FFF2E5"/>
          </a:solidFill>
          <a:ln>
            <a:noFill/>
          </a:ln>
        </p:spPr>
      </p:sp>
      <p:sp>
        <p:nvSpPr>
          <p:cNvPr id="5736" name="Freeform 326"/>
          <p:cNvSpPr/>
          <p:nvPr/>
        </p:nvSpPr>
        <p:spPr>
          <a:xfrm>
            <a:off x="1803240" y="869760"/>
            <a:ext cx="900720" cy="359280"/>
          </a:xfrm>
          <a:custGeom>
            <a:avLst/>
            <a:gdLst/>
            <a:ahLst/>
            <a:cxnLst/>
            <a:rect l="0" t="0" r="r" b="b"/>
            <a:pathLst>
              <a:path w="2502" h="998">
                <a:moveTo>
                  <a:pt x="0" y="997"/>
                </a:moveTo>
                <a:lnTo>
                  <a:pt x="2501" y="0"/>
                </a:lnTo>
                <a:lnTo>
                  <a:pt x="2501" y="13"/>
                </a:lnTo>
                <a:lnTo>
                  <a:pt x="32" y="997"/>
                </a:lnTo>
                <a:lnTo>
                  <a:pt x="0" y="997"/>
                </a:lnTo>
                <a:close/>
              </a:path>
            </a:pathLst>
          </a:custGeom>
          <a:solidFill>
            <a:srgbClr val="FFF2E6"/>
          </a:solidFill>
          <a:ln>
            <a:noFill/>
          </a:ln>
        </p:spPr>
      </p:sp>
      <p:sp>
        <p:nvSpPr>
          <p:cNvPr id="5737" name="Freeform 327"/>
          <p:cNvSpPr/>
          <p:nvPr/>
        </p:nvSpPr>
        <p:spPr>
          <a:xfrm>
            <a:off x="1814760" y="874440"/>
            <a:ext cx="889200" cy="354600"/>
          </a:xfrm>
          <a:custGeom>
            <a:avLst/>
            <a:gdLst/>
            <a:ahLst/>
            <a:cxnLst/>
            <a:rect l="0" t="0" r="r" b="b"/>
            <a:pathLst>
              <a:path w="2470" h="985">
                <a:moveTo>
                  <a:pt x="0" y="984"/>
                </a:moveTo>
                <a:lnTo>
                  <a:pt x="2469" y="0"/>
                </a:lnTo>
                <a:lnTo>
                  <a:pt x="2469" y="12"/>
                </a:lnTo>
                <a:lnTo>
                  <a:pt x="31" y="984"/>
                </a:lnTo>
                <a:lnTo>
                  <a:pt x="0" y="984"/>
                </a:lnTo>
                <a:close/>
              </a:path>
            </a:pathLst>
          </a:custGeom>
          <a:solidFill>
            <a:srgbClr val="FFF3E7"/>
          </a:solidFill>
          <a:ln>
            <a:noFill/>
          </a:ln>
        </p:spPr>
      </p:sp>
      <p:sp>
        <p:nvSpPr>
          <p:cNvPr id="5738" name="Freeform 328"/>
          <p:cNvSpPr/>
          <p:nvPr/>
        </p:nvSpPr>
        <p:spPr>
          <a:xfrm>
            <a:off x="1825920" y="878760"/>
            <a:ext cx="878040" cy="350280"/>
          </a:xfrm>
          <a:custGeom>
            <a:avLst/>
            <a:gdLst/>
            <a:ahLst/>
            <a:cxnLst/>
            <a:rect l="0" t="0" r="r" b="b"/>
            <a:pathLst>
              <a:path w="2439" h="973">
                <a:moveTo>
                  <a:pt x="0" y="972"/>
                </a:moveTo>
                <a:lnTo>
                  <a:pt x="2438" y="0"/>
                </a:lnTo>
                <a:lnTo>
                  <a:pt x="2438" y="13"/>
                </a:lnTo>
                <a:lnTo>
                  <a:pt x="32" y="972"/>
                </a:lnTo>
                <a:lnTo>
                  <a:pt x="0" y="972"/>
                </a:lnTo>
                <a:close/>
              </a:path>
            </a:pathLst>
          </a:custGeom>
          <a:solidFill>
            <a:srgbClr val="FFF3E7"/>
          </a:solidFill>
          <a:ln>
            <a:noFill/>
          </a:ln>
        </p:spPr>
      </p:sp>
      <p:sp>
        <p:nvSpPr>
          <p:cNvPr id="5739" name="Freeform 329"/>
          <p:cNvSpPr/>
          <p:nvPr/>
        </p:nvSpPr>
        <p:spPr>
          <a:xfrm>
            <a:off x="1837440" y="883440"/>
            <a:ext cx="866520" cy="345600"/>
          </a:xfrm>
          <a:custGeom>
            <a:avLst/>
            <a:gdLst/>
            <a:ahLst/>
            <a:cxnLst/>
            <a:rect l="0" t="0" r="r" b="b"/>
            <a:pathLst>
              <a:path w="2407" h="960">
                <a:moveTo>
                  <a:pt x="0" y="959"/>
                </a:moveTo>
                <a:lnTo>
                  <a:pt x="2406" y="0"/>
                </a:lnTo>
                <a:lnTo>
                  <a:pt x="2406" y="12"/>
                </a:lnTo>
                <a:lnTo>
                  <a:pt x="32" y="959"/>
                </a:lnTo>
                <a:lnTo>
                  <a:pt x="0" y="959"/>
                </a:lnTo>
                <a:close/>
              </a:path>
            </a:pathLst>
          </a:custGeom>
          <a:solidFill>
            <a:srgbClr val="FFF3E8"/>
          </a:solidFill>
          <a:ln>
            <a:noFill/>
          </a:ln>
        </p:spPr>
      </p:sp>
      <p:sp>
        <p:nvSpPr>
          <p:cNvPr id="5740" name="Freeform 330"/>
          <p:cNvSpPr/>
          <p:nvPr/>
        </p:nvSpPr>
        <p:spPr>
          <a:xfrm>
            <a:off x="1848960" y="887760"/>
            <a:ext cx="855000" cy="341280"/>
          </a:xfrm>
          <a:custGeom>
            <a:avLst/>
            <a:gdLst/>
            <a:ahLst/>
            <a:cxnLst/>
            <a:rect l="0" t="0" r="r" b="b"/>
            <a:pathLst>
              <a:path w="2375" h="948">
                <a:moveTo>
                  <a:pt x="0" y="947"/>
                </a:moveTo>
                <a:lnTo>
                  <a:pt x="2374" y="0"/>
                </a:lnTo>
                <a:lnTo>
                  <a:pt x="2374" y="13"/>
                </a:lnTo>
                <a:lnTo>
                  <a:pt x="31" y="947"/>
                </a:lnTo>
                <a:lnTo>
                  <a:pt x="0" y="947"/>
                </a:lnTo>
                <a:close/>
              </a:path>
            </a:pathLst>
          </a:custGeom>
          <a:solidFill>
            <a:srgbClr val="FFF4E8"/>
          </a:solidFill>
          <a:ln>
            <a:noFill/>
          </a:ln>
        </p:spPr>
      </p:sp>
      <p:sp>
        <p:nvSpPr>
          <p:cNvPr id="5741" name="Freeform 331"/>
          <p:cNvSpPr/>
          <p:nvPr/>
        </p:nvSpPr>
        <p:spPr>
          <a:xfrm>
            <a:off x="1860120" y="892440"/>
            <a:ext cx="843840" cy="336600"/>
          </a:xfrm>
          <a:custGeom>
            <a:avLst/>
            <a:gdLst/>
            <a:ahLst/>
            <a:cxnLst/>
            <a:rect l="0" t="0" r="r" b="b"/>
            <a:pathLst>
              <a:path w="2344" h="935">
                <a:moveTo>
                  <a:pt x="0" y="934"/>
                </a:moveTo>
                <a:lnTo>
                  <a:pt x="2343" y="0"/>
                </a:lnTo>
                <a:lnTo>
                  <a:pt x="2343" y="25"/>
                </a:lnTo>
                <a:lnTo>
                  <a:pt x="64" y="934"/>
                </a:lnTo>
                <a:lnTo>
                  <a:pt x="0" y="934"/>
                </a:lnTo>
                <a:close/>
              </a:path>
            </a:pathLst>
          </a:custGeom>
          <a:solidFill>
            <a:srgbClr val="FFF4E9"/>
          </a:solidFill>
          <a:ln>
            <a:noFill/>
          </a:ln>
        </p:spPr>
      </p:sp>
      <p:sp>
        <p:nvSpPr>
          <p:cNvPr id="5742" name="Freeform 332"/>
          <p:cNvSpPr/>
          <p:nvPr/>
        </p:nvSpPr>
        <p:spPr>
          <a:xfrm>
            <a:off x="1883160" y="901440"/>
            <a:ext cx="820800" cy="327600"/>
          </a:xfrm>
          <a:custGeom>
            <a:avLst/>
            <a:gdLst/>
            <a:ahLst/>
            <a:cxnLst/>
            <a:rect l="0" t="0" r="r" b="b"/>
            <a:pathLst>
              <a:path w="2280" h="910">
                <a:moveTo>
                  <a:pt x="0" y="909"/>
                </a:moveTo>
                <a:lnTo>
                  <a:pt x="2279" y="0"/>
                </a:lnTo>
                <a:lnTo>
                  <a:pt x="2279" y="13"/>
                </a:lnTo>
                <a:lnTo>
                  <a:pt x="31" y="909"/>
                </a:lnTo>
                <a:lnTo>
                  <a:pt x="0" y="909"/>
                </a:lnTo>
                <a:close/>
              </a:path>
            </a:pathLst>
          </a:custGeom>
          <a:solidFill>
            <a:srgbClr val="FFF4EA"/>
          </a:solidFill>
          <a:ln>
            <a:noFill/>
          </a:ln>
        </p:spPr>
      </p:sp>
      <p:sp>
        <p:nvSpPr>
          <p:cNvPr id="5743" name="Freeform 333"/>
          <p:cNvSpPr/>
          <p:nvPr/>
        </p:nvSpPr>
        <p:spPr>
          <a:xfrm>
            <a:off x="1894320" y="906120"/>
            <a:ext cx="809640" cy="322920"/>
          </a:xfrm>
          <a:custGeom>
            <a:avLst/>
            <a:gdLst/>
            <a:ahLst/>
            <a:cxnLst/>
            <a:rect l="0" t="0" r="r" b="b"/>
            <a:pathLst>
              <a:path w="2249" h="897">
                <a:moveTo>
                  <a:pt x="0" y="896"/>
                </a:moveTo>
                <a:lnTo>
                  <a:pt x="2248" y="0"/>
                </a:lnTo>
                <a:lnTo>
                  <a:pt x="2248" y="12"/>
                </a:lnTo>
                <a:lnTo>
                  <a:pt x="32" y="896"/>
                </a:lnTo>
                <a:lnTo>
                  <a:pt x="0" y="896"/>
                </a:lnTo>
                <a:close/>
              </a:path>
            </a:pathLst>
          </a:custGeom>
          <a:solidFill>
            <a:srgbClr val="FFF5EB"/>
          </a:solidFill>
          <a:ln>
            <a:noFill/>
          </a:ln>
        </p:spPr>
      </p:sp>
      <p:sp>
        <p:nvSpPr>
          <p:cNvPr id="5744" name="Freeform 334"/>
          <p:cNvSpPr/>
          <p:nvPr/>
        </p:nvSpPr>
        <p:spPr>
          <a:xfrm>
            <a:off x="1905840" y="910440"/>
            <a:ext cx="798120" cy="318600"/>
          </a:xfrm>
          <a:custGeom>
            <a:avLst/>
            <a:gdLst/>
            <a:ahLst/>
            <a:cxnLst/>
            <a:rect l="0" t="0" r="r" b="b"/>
            <a:pathLst>
              <a:path w="2217" h="885">
                <a:moveTo>
                  <a:pt x="0" y="884"/>
                </a:moveTo>
                <a:lnTo>
                  <a:pt x="2216" y="0"/>
                </a:lnTo>
                <a:lnTo>
                  <a:pt x="2216" y="13"/>
                </a:lnTo>
                <a:lnTo>
                  <a:pt x="32" y="884"/>
                </a:lnTo>
                <a:lnTo>
                  <a:pt x="0" y="884"/>
                </a:lnTo>
                <a:close/>
              </a:path>
            </a:pathLst>
          </a:custGeom>
          <a:solidFill>
            <a:srgbClr val="FFF5EB"/>
          </a:solidFill>
          <a:ln>
            <a:noFill/>
          </a:ln>
        </p:spPr>
      </p:sp>
      <p:sp>
        <p:nvSpPr>
          <p:cNvPr id="5745" name="Freeform 335"/>
          <p:cNvSpPr/>
          <p:nvPr/>
        </p:nvSpPr>
        <p:spPr>
          <a:xfrm>
            <a:off x="1917360" y="915120"/>
            <a:ext cx="786600" cy="313920"/>
          </a:xfrm>
          <a:custGeom>
            <a:avLst/>
            <a:gdLst/>
            <a:ahLst/>
            <a:cxnLst/>
            <a:rect l="0" t="0" r="r" b="b"/>
            <a:pathLst>
              <a:path w="2185" h="872">
                <a:moveTo>
                  <a:pt x="0" y="871"/>
                </a:moveTo>
                <a:lnTo>
                  <a:pt x="2184" y="0"/>
                </a:lnTo>
                <a:lnTo>
                  <a:pt x="2184" y="13"/>
                </a:lnTo>
                <a:lnTo>
                  <a:pt x="31" y="871"/>
                </a:lnTo>
                <a:lnTo>
                  <a:pt x="0" y="871"/>
                </a:lnTo>
                <a:close/>
              </a:path>
            </a:pathLst>
          </a:custGeom>
          <a:solidFill>
            <a:srgbClr val="FFF5EC"/>
          </a:solidFill>
          <a:ln>
            <a:noFill/>
          </a:ln>
        </p:spPr>
      </p:sp>
      <p:sp>
        <p:nvSpPr>
          <p:cNvPr id="5746" name="Freeform 336"/>
          <p:cNvSpPr/>
          <p:nvPr/>
        </p:nvSpPr>
        <p:spPr>
          <a:xfrm>
            <a:off x="1928520" y="919800"/>
            <a:ext cx="775440" cy="309240"/>
          </a:xfrm>
          <a:custGeom>
            <a:avLst/>
            <a:gdLst/>
            <a:ahLst/>
            <a:cxnLst/>
            <a:rect l="0" t="0" r="r" b="b"/>
            <a:pathLst>
              <a:path w="2154" h="859">
                <a:moveTo>
                  <a:pt x="0" y="858"/>
                </a:moveTo>
                <a:lnTo>
                  <a:pt x="2153" y="0"/>
                </a:lnTo>
                <a:lnTo>
                  <a:pt x="2153" y="12"/>
                </a:lnTo>
                <a:lnTo>
                  <a:pt x="33" y="858"/>
                </a:lnTo>
                <a:lnTo>
                  <a:pt x="0" y="858"/>
                </a:lnTo>
                <a:close/>
              </a:path>
            </a:pathLst>
          </a:custGeom>
          <a:solidFill>
            <a:srgbClr val="FFF5EC"/>
          </a:solidFill>
          <a:ln>
            <a:noFill/>
          </a:ln>
        </p:spPr>
      </p:sp>
      <p:sp>
        <p:nvSpPr>
          <p:cNvPr id="5747" name="Freeform 337"/>
          <p:cNvSpPr/>
          <p:nvPr/>
        </p:nvSpPr>
        <p:spPr>
          <a:xfrm>
            <a:off x="1940040" y="924120"/>
            <a:ext cx="763920" cy="304920"/>
          </a:xfrm>
          <a:custGeom>
            <a:avLst/>
            <a:gdLst/>
            <a:ahLst/>
            <a:cxnLst/>
            <a:rect l="0" t="0" r="r" b="b"/>
            <a:pathLst>
              <a:path w="2122" h="847">
                <a:moveTo>
                  <a:pt x="0" y="846"/>
                </a:moveTo>
                <a:lnTo>
                  <a:pt x="2121" y="0"/>
                </a:lnTo>
                <a:lnTo>
                  <a:pt x="2121" y="13"/>
                </a:lnTo>
                <a:lnTo>
                  <a:pt x="32" y="846"/>
                </a:lnTo>
                <a:lnTo>
                  <a:pt x="0" y="846"/>
                </a:lnTo>
                <a:close/>
              </a:path>
            </a:pathLst>
          </a:custGeom>
          <a:solidFill>
            <a:srgbClr val="FFF6ED"/>
          </a:solidFill>
          <a:ln>
            <a:noFill/>
          </a:ln>
        </p:spPr>
      </p:sp>
      <p:sp>
        <p:nvSpPr>
          <p:cNvPr id="5748" name="Freeform 338"/>
          <p:cNvSpPr/>
          <p:nvPr/>
        </p:nvSpPr>
        <p:spPr>
          <a:xfrm>
            <a:off x="1951560" y="928800"/>
            <a:ext cx="752400" cy="300240"/>
          </a:xfrm>
          <a:custGeom>
            <a:avLst/>
            <a:gdLst/>
            <a:ahLst/>
            <a:cxnLst/>
            <a:rect l="0" t="0" r="r" b="b"/>
            <a:pathLst>
              <a:path w="2090" h="834">
                <a:moveTo>
                  <a:pt x="0" y="833"/>
                </a:moveTo>
                <a:lnTo>
                  <a:pt x="2089" y="0"/>
                </a:lnTo>
                <a:lnTo>
                  <a:pt x="2089" y="12"/>
                </a:lnTo>
                <a:lnTo>
                  <a:pt x="31" y="833"/>
                </a:lnTo>
                <a:lnTo>
                  <a:pt x="0" y="833"/>
                </a:lnTo>
                <a:close/>
              </a:path>
            </a:pathLst>
          </a:custGeom>
          <a:solidFill>
            <a:srgbClr val="FFF6ED"/>
          </a:solidFill>
          <a:ln>
            <a:noFill/>
          </a:ln>
        </p:spPr>
      </p:sp>
      <p:sp>
        <p:nvSpPr>
          <p:cNvPr id="5749" name="Freeform 339"/>
          <p:cNvSpPr/>
          <p:nvPr/>
        </p:nvSpPr>
        <p:spPr>
          <a:xfrm>
            <a:off x="1962720" y="933120"/>
            <a:ext cx="741240" cy="295920"/>
          </a:xfrm>
          <a:custGeom>
            <a:avLst/>
            <a:gdLst/>
            <a:ahLst/>
            <a:cxnLst/>
            <a:rect l="0" t="0" r="r" b="b"/>
            <a:pathLst>
              <a:path w="2059" h="822">
                <a:moveTo>
                  <a:pt x="0" y="821"/>
                </a:moveTo>
                <a:lnTo>
                  <a:pt x="2058" y="0"/>
                </a:lnTo>
                <a:lnTo>
                  <a:pt x="2058" y="13"/>
                </a:lnTo>
                <a:lnTo>
                  <a:pt x="32" y="821"/>
                </a:lnTo>
                <a:lnTo>
                  <a:pt x="0" y="821"/>
                </a:lnTo>
                <a:close/>
              </a:path>
            </a:pathLst>
          </a:custGeom>
          <a:solidFill>
            <a:srgbClr val="FFF6EE"/>
          </a:solidFill>
          <a:ln>
            <a:noFill/>
          </a:ln>
        </p:spPr>
      </p:sp>
      <p:sp>
        <p:nvSpPr>
          <p:cNvPr id="5750" name="Freeform 340"/>
          <p:cNvSpPr/>
          <p:nvPr/>
        </p:nvSpPr>
        <p:spPr>
          <a:xfrm>
            <a:off x="1974240" y="937800"/>
            <a:ext cx="729720" cy="291240"/>
          </a:xfrm>
          <a:custGeom>
            <a:avLst/>
            <a:gdLst/>
            <a:ahLst/>
            <a:cxnLst/>
            <a:rect l="0" t="0" r="r" b="b"/>
            <a:pathLst>
              <a:path w="2027" h="809">
                <a:moveTo>
                  <a:pt x="0" y="808"/>
                </a:moveTo>
                <a:lnTo>
                  <a:pt x="2026" y="0"/>
                </a:lnTo>
                <a:lnTo>
                  <a:pt x="2026" y="13"/>
                </a:lnTo>
                <a:lnTo>
                  <a:pt x="32" y="808"/>
                </a:lnTo>
                <a:lnTo>
                  <a:pt x="0" y="808"/>
                </a:lnTo>
                <a:close/>
              </a:path>
            </a:pathLst>
          </a:custGeom>
          <a:solidFill>
            <a:srgbClr val="FFF7EE"/>
          </a:solidFill>
          <a:ln>
            <a:noFill/>
          </a:ln>
        </p:spPr>
      </p:sp>
      <p:sp>
        <p:nvSpPr>
          <p:cNvPr id="5751" name="Freeform 341"/>
          <p:cNvSpPr/>
          <p:nvPr/>
        </p:nvSpPr>
        <p:spPr>
          <a:xfrm>
            <a:off x="1985760" y="942480"/>
            <a:ext cx="718200" cy="286560"/>
          </a:xfrm>
          <a:custGeom>
            <a:avLst/>
            <a:gdLst/>
            <a:ahLst/>
            <a:cxnLst/>
            <a:rect l="0" t="0" r="r" b="b"/>
            <a:pathLst>
              <a:path w="1995" h="796">
                <a:moveTo>
                  <a:pt x="0" y="795"/>
                </a:moveTo>
                <a:lnTo>
                  <a:pt x="1994" y="0"/>
                </a:lnTo>
                <a:lnTo>
                  <a:pt x="1994" y="12"/>
                </a:lnTo>
                <a:lnTo>
                  <a:pt x="31" y="795"/>
                </a:lnTo>
                <a:lnTo>
                  <a:pt x="0" y="795"/>
                </a:lnTo>
                <a:close/>
              </a:path>
            </a:pathLst>
          </a:custGeom>
          <a:solidFill>
            <a:srgbClr val="FFF7EF"/>
          </a:solidFill>
          <a:ln>
            <a:noFill/>
          </a:ln>
        </p:spPr>
      </p:sp>
      <p:sp>
        <p:nvSpPr>
          <p:cNvPr id="5752" name="Freeform 342"/>
          <p:cNvSpPr/>
          <p:nvPr/>
        </p:nvSpPr>
        <p:spPr>
          <a:xfrm>
            <a:off x="1996920" y="946800"/>
            <a:ext cx="707040" cy="282240"/>
          </a:xfrm>
          <a:custGeom>
            <a:avLst/>
            <a:gdLst/>
            <a:ahLst/>
            <a:cxnLst/>
            <a:rect l="0" t="0" r="r" b="b"/>
            <a:pathLst>
              <a:path w="1964" h="784">
                <a:moveTo>
                  <a:pt x="0" y="783"/>
                </a:moveTo>
                <a:lnTo>
                  <a:pt x="1963" y="0"/>
                </a:lnTo>
                <a:lnTo>
                  <a:pt x="1963" y="13"/>
                </a:lnTo>
                <a:lnTo>
                  <a:pt x="32" y="783"/>
                </a:lnTo>
                <a:lnTo>
                  <a:pt x="0" y="783"/>
                </a:lnTo>
                <a:close/>
              </a:path>
            </a:pathLst>
          </a:custGeom>
          <a:solidFill>
            <a:srgbClr val="FFF7EF"/>
          </a:solidFill>
          <a:ln>
            <a:noFill/>
          </a:ln>
        </p:spPr>
      </p:sp>
      <p:sp>
        <p:nvSpPr>
          <p:cNvPr id="5753" name="Freeform 343"/>
          <p:cNvSpPr/>
          <p:nvPr/>
        </p:nvSpPr>
        <p:spPr>
          <a:xfrm>
            <a:off x="2008440" y="951480"/>
            <a:ext cx="695520" cy="277560"/>
          </a:xfrm>
          <a:custGeom>
            <a:avLst/>
            <a:gdLst/>
            <a:ahLst/>
            <a:cxnLst/>
            <a:rect l="0" t="0" r="r" b="b"/>
            <a:pathLst>
              <a:path w="1932" h="771">
                <a:moveTo>
                  <a:pt x="0" y="770"/>
                </a:moveTo>
                <a:lnTo>
                  <a:pt x="1931" y="0"/>
                </a:lnTo>
                <a:lnTo>
                  <a:pt x="1931" y="12"/>
                </a:lnTo>
                <a:lnTo>
                  <a:pt x="31" y="770"/>
                </a:lnTo>
                <a:lnTo>
                  <a:pt x="0" y="770"/>
                </a:lnTo>
                <a:close/>
              </a:path>
            </a:pathLst>
          </a:custGeom>
          <a:solidFill>
            <a:srgbClr val="FFF7F0"/>
          </a:solidFill>
          <a:ln>
            <a:noFill/>
          </a:ln>
        </p:spPr>
      </p:sp>
      <p:sp>
        <p:nvSpPr>
          <p:cNvPr id="5754" name="Freeform 344"/>
          <p:cNvSpPr/>
          <p:nvPr/>
        </p:nvSpPr>
        <p:spPr>
          <a:xfrm>
            <a:off x="2019600" y="955800"/>
            <a:ext cx="684360" cy="273240"/>
          </a:xfrm>
          <a:custGeom>
            <a:avLst/>
            <a:gdLst/>
            <a:ahLst/>
            <a:cxnLst/>
            <a:rect l="0" t="0" r="r" b="b"/>
            <a:pathLst>
              <a:path w="1901" h="759">
                <a:moveTo>
                  <a:pt x="0" y="758"/>
                </a:moveTo>
                <a:lnTo>
                  <a:pt x="1900" y="0"/>
                </a:lnTo>
                <a:lnTo>
                  <a:pt x="1900" y="13"/>
                </a:lnTo>
                <a:lnTo>
                  <a:pt x="32" y="758"/>
                </a:lnTo>
                <a:lnTo>
                  <a:pt x="0" y="758"/>
                </a:lnTo>
                <a:close/>
              </a:path>
            </a:pathLst>
          </a:custGeom>
          <a:solidFill>
            <a:srgbClr val="FFF8F0"/>
          </a:solidFill>
          <a:ln>
            <a:noFill/>
          </a:ln>
        </p:spPr>
      </p:sp>
      <p:sp>
        <p:nvSpPr>
          <p:cNvPr id="5755" name="Freeform 345"/>
          <p:cNvSpPr/>
          <p:nvPr/>
        </p:nvSpPr>
        <p:spPr>
          <a:xfrm>
            <a:off x="2031120" y="960480"/>
            <a:ext cx="672840" cy="268560"/>
          </a:xfrm>
          <a:custGeom>
            <a:avLst/>
            <a:gdLst/>
            <a:ahLst/>
            <a:cxnLst/>
            <a:rect l="0" t="0" r="r" b="b"/>
            <a:pathLst>
              <a:path w="1869" h="746">
                <a:moveTo>
                  <a:pt x="0" y="745"/>
                </a:moveTo>
                <a:lnTo>
                  <a:pt x="1868" y="0"/>
                </a:lnTo>
                <a:lnTo>
                  <a:pt x="1868" y="13"/>
                </a:lnTo>
                <a:lnTo>
                  <a:pt x="32" y="745"/>
                </a:lnTo>
                <a:lnTo>
                  <a:pt x="0" y="745"/>
                </a:lnTo>
                <a:close/>
              </a:path>
            </a:pathLst>
          </a:custGeom>
          <a:solidFill>
            <a:srgbClr val="FFF8F1"/>
          </a:solidFill>
          <a:ln>
            <a:noFill/>
          </a:ln>
        </p:spPr>
      </p:sp>
      <p:sp>
        <p:nvSpPr>
          <p:cNvPr id="5756" name="Freeform 346"/>
          <p:cNvSpPr/>
          <p:nvPr/>
        </p:nvSpPr>
        <p:spPr>
          <a:xfrm>
            <a:off x="2042640" y="965160"/>
            <a:ext cx="661320" cy="263880"/>
          </a:xfrm>
          <a:custGeom>
            <a:avLst/>
            <a:gdLst/>
            <a:ahLst/>
            <a:cxnLst/>
            <a:rect l="0" t="0" r="r" b="b"/>
            <a:pathLst>
              <a:path w="1837" h="733">
                <a:moveTo>
                  <a:pt x="0" y="732"/>
                </a:moveTo>
                <a:lnTo>
                  <a:pt x="1836" y="0"/>
                </a:lnTo>
                <a:lnTo>
                  <a:pt x="1836" y="25"/>
                </a:lnTo>
                <a:lnTo>
                  <a:pt x="63" y="732"/>
                </a:lnTo>
                <a:lnTo>
                  <a:pt x="0" y="732"/>
                </a:lnTo>
                <a:close/>
              </a:path>
            </a:pathLst>
          </a:custGeom>
          <a:solidFill>
            <a:srgbClr val="FFF8F1"/>
          </a:solidFill>
          <a:ln>
            <a:noFill/>
          </a:ln>
        </p:spPr>
      </p:sp>
      <p:sp>
        <p:nvSpPr>
          <p:cNvPr id="5757" name="Freeform 347"/>
          <p:cNvSpPr/>
          <p:nvPr/>
        </p:nvSpPr>
        <p:spPr>
          <a:xfrm>
            <a:off x="2065320" y="974160"/>
            <a:ext cx="638640" cy="254880"/>
          </a:xfrm>
          <a:custGeom>
            <a:avLst/>
            <a:gdLst/>
            <a:ahLst/>
            <a:cxnLst/>
            <a:rect l="0" t="0" r="r" b="b"/>
            <a:pathLst>
              <a:path w="1774" h="708">
                <a:moveTo>
                  <a:pt x="0" y="707"/>
                </a:moveTo>
                <a:lnTo>
                  <a:pt x="1773" y="0"/>
                </a:lnTo>
                <a:lnTo>
                  <a:pt x="1773" y="12"/>
                </a:lnTo>
                <a:lnTo>
                  <a:pt x="32" y="707"/>
                </a:lnTo>
                <a:lnTo>
                  <a:pt x="0" y="707"/>
                </a:lnTo>
                <a:close/>
              </a:path>
            </a:pathLst>
          </a:custGeom>
          <a:solidFill>
            <a:srgbClr val="FFF8F2"/>
          </a:solidFill>
          <a:ln>
            <a:noFill/>
          </a:ln>
        </p:spPr>
      </p:sp>
      <p:sp>
        <p:nvSpPr>
          <p:cNvPr id="5758" name="Freeform 348"/>
          <p:cNvSpPr/>
          <p:nvPr/>
        </p:nvSpPr>
        <p:spPr>
          <a:xfrm>
            <a:off x="2076840" y="978480"/>
            <a:ext cx="627120" cy="250560"/>
          </a:xfrm>
          <a:custGeom>
            <a:avLst/>
            <a:gdLst/>
            <a:ahLst/>
            <a:cxnLst/>
            <a:rect l="0" t="0" r="r" b="b"/>
            <a:pathLst>
              <a:path w="1742" h="696">
                <a:moveTo>
                  <a:pt x="0" y="695"/>
                </a:moveTo>
                <a:lnTo>
                  <a:pt x="1741" y="0"/>
                </a:lnTo>
                <a:lnTo>
                  <a:pt x="1741" y="13"/>
                </a:lnTo>
                <a:lnTo>
                  <a:pt x="31" y="695"/>
                </a:lnTo>
                <a:lnTo>
                  <a:pt x="0" y="695"/>
                </a:lnTo>
                <a:close/>
              </a:path>
            </a:pathLst>
          </a:custGeom>
          <a:solidFill>
            <a:srgbClr val="FFF9F2"/>
          </a:solidFill>
          <a:ln>
            <a:noFill/>
          </a:ln>
        </p:spPr>
      </p:sp>
      <p:sp>
        <p:nvSpPr>
          <p:cNvPr id="5759" name="Freeform 349"/>
          <p:cNvSpPr/>
          <p:nvPr/>
        </p:nvSpPr>
        <p:spPr>
          <a:xfrm>
            <a:off x="2088000" y="983160"/>
            <a:ext cx="615960" cy="245880"/>
          </a:xfrm>
          <a:custGeom>
            <a:avLst/>
            <a:gdLst/>
            <a:ahLst/>
            <a:cxnLst/>
            <a:rect l="0" t="0" r="r" b="b"/>
            <a:pathLst>
              <a:path w="1711" h="683">
                <a:moveTo>
                  <a:pt x="0" y="682"/>
                </a:moveTo>
                <a:lnTo>
                  <a:pt x="1710" y="0"/>
                </a:lnTo>
                <a:lnTo>
                  <a:pt x="1710" y="25"/>
                </a:lnTo>
                <a:lnTo>
                  <a:pt x="64" y="682"/>
                </a:lnTo>
                <a:lnTo>
                  <a:pt x="0" y="682"/>
                </a:lnTo>
                <a:close/>
              </a:path>
            </a:pathLst>
          </a:custGeom>
          <a:solidFill>
            <a:srgbClr val="FFF9F3"/>
          </a:solidFill>
          <a:ln>
            <a:noFill/>
          </a:ln>
        </p:spPr>
      </p:sp>
      <p:sp>
        <p:nvSpPr>
          <p:cNvPr id="5760" name="Freeform 350"/>
          <p:cNvSpPr/>
          <p:nvPr/>
        </p:nvSpPr>
        <p:spPr>
          <a:xfrm>
            <a:off x="2111040" y="992160"/>
            <a:ext cx="592920" cy="236880"/>
          </a:xfrm>
          <a:custGeom>
            <a:avLst/>
            <a:gdLst/>
            <a:ahLst/>
            <a:cxnLst/>
            <a:rect l="0" t="0" r="r" b="b"/>
            <a:pathLst>
              <a:path w="1647" h="658">
                <a:moveTo>
                  <a:pt x="0" y="657"/>
                </a:moveTo>
                <a:lnTo>
                  <a:pt x="1646" y="0"/>
                </a:lnTo>
                <a:lnTo>
                  <a:pt x="1646" y="13"/>
                </a:lnTo>
                <a:lnTo>
                  <a:pt x="31" y="657"/>
                </a:lnTo>
                <a:lnTo>
                  <a:pt x="0" y="657"/>
                </a:lnTo>
                <a:close/>
              </a:path>
            </a:pathLst>
          </a:custGeom>
          <a:solidFill>
            <a:srgbClr val="FFF9F3"/>
          </a:solidFill>
          <a:ln>
            <a:noFill/>
          </a:ln>
        </p:spPr>
      </p:sp>
      <p:sp>
        <p:nvSpPr>
          <p:cNvPr id="5761" name="Freeform 351"/>
          <p:cNvSpPr/>
          <p:nvPr/>
        </p:nvSpPr>
        <p:spPr>
          <a:xfrm>
            <a:off x="2122200" y="996840"/>
            <a:ext cx="581760" cy="232200"/>
          </a:xfrm>
          <a:custGeom>
            <a:avLst/>
            <a:gdLst/>
            <a:ahLst/>
            <a:cxnLst/>
            <a:rect l="0" t="0" r="r" b="b"/>
            <a:pathLst>
              <a:path w="1616" h="645">
                <a:moveTo>
                  <a:pt x="0" y="644"/>
                </a:moveTo>
                <a:lnTo>
                  <a:pt x="1615" y="0"/>
                </a:lnTo>
                <a:lnTo>
                  <a:pt x="1615" y="12"/>
                </a:lnTo>
                <a:lnTo>
                  <a:pt x="32" y="644"/>
                </a:lnTo>
                <a:lnTo>
                  <a:pt x="0" y="644"/>
                </a:lnTo>
                <a:close/>
              </a:path>
            </a:pathLst>
          </a:custGeom>
          <a:solidFill>
            <a:srgbClr val="FFF9F4"/>
          </a:solidFill>
          <a:ln>
            <a:noFill/>
          </a:ln>
        </p:spPr>
      </p:sp>
      <p:sp>
        <p:nvSpPr>
          <p:cNvPr id="5762" name="Freeform 352"/>
          <p:cNvSpPr/>
          <p:nvPr/>
        </p:nvSpPr>
        <p:spPr>
          <a:xfrm>
            <a:off x="2133720" y="1001160"/>
            <a:ext cx="570240" cy="227880"/>
          </a:xfrm>
          <a:custGeom>
            <a:avLst/>
            <a:gdLst/>
            <a:ahLst/>
            <a:cxnLst/>
            <a:rect l="0" t="0" r="r" b="b"/>
            <a:pathLst>
              <a:path w="1584" h="633">
                <a:moveTo>
                  <a:pt x="0" y="632"/>
                </a:moveTo>
                <a:lnTo>
                  <a:pt x="1583" y="0"/>
                </a:lnTo>
                <a:lnTo>
                  <a:pt x="1583" y="13"/>
                </a:lnTo>
                <a:lnTo>
                  <a:pt x="32" y="632"/>
                </a:lnTo>
                <a:lnTo>
                  <a:pt x="0" y="632"/>
                </a:lnTo>
                <a:close/>
              </a:path>
            </a:pathLst>
          </a:custGeom>
          <a:solidFill>
            <a:srgbClr val="FFFAF4"/>
          </a:solidFill>
          <a:ln>
            <a:noFill/>
          </a:ln>
        </p:spPr>
      </p:sp>
      <p:sp>
        <p:nvSpPr>
          <p:cNvPr id="5763" name="Freeform 353"/>
          <p:cNvSpPr/>
          <p:nvPr/>
        </p:nvSpPr>
        <p:spPr>
          <a:xfrm>
            <a:off x="2145240" y="1005840"/>
            <a:ext cx="558720" cy="223200"/>
          </a:xfrm>
          <a:custGeom>
            <a:avLst/>
            <a:gdLst/>
            <a:ahLst/>
            <a:cxnLst/>
            <a:rect l="0" t="0" r="r" b="b"/>
            <a:pathLst>
              <a:path w="1552" h="620">
                <a:moveTo>
                  <a:pt x="0" y="619"/>
                </a:moveTo>
                <a:lnTo>
                  <a:pt x="1551" y="0"/>
                </a:lnTo>
                <a:lnTo>
                  <a:pt x="1551" y="13"/>
                </a:lnTo>
                <a:lnTo>
                  <a:pt x="31" y="619"/>
                </a:lnTo>
                <a:lnTo>
                  <a:pt x="0" y="619"/>
                </a:lnTo>
                <a:close/>
              </a:path>
            </a:pathLst>
          </a:custGeom>
          <a:solidFill>
            <a:srgbClr val="FFFAF5"/>
          </a:solidFill>
          <a:ln>
            <a:noFill/>
          </a:ln>
        </p:spPr>
      </p:sp>
      <p:sp>
        <p:nvSpPr>
          <p:cNvPr id="5764" name="Freeform 354"/>
          <p:cNvSpPr/>
          <p:nvPr/>
        </p:nvSpPr>
        <p:spPr>
          <a:xfrm>
            <a:off x="2156400" y="1010520"/>
            <a:ext cx="547560" cy="218520"/>
          </a:xfrm>
          <a:custGeom>
            <a:avLst/>
            <a:gdLst/>
            <a:ahLst/>
            <a:cxnLst/>
            <a:rect l="0" t="0" r="r" b="b"/>
            <a:pathLst>
              <a:path w="1521" h="607">
                <a:moveTo>
                  <a:pt x="0" y="606"/>
                </a:moveTo>
                <a:lnTo>
                  <a:pt x="1520" y="0"/>
                </a:lnTo>
                <a:lnTo>
                  <a:pt x="1520" y="25"/>
                </a:lnTo>
                <a:lnTo>
                  <a:pt x="64" y="606"/>
                </a:lnTo>
                <a:lnTo>
                  <a:pt x="0" y="606"/>
                </a:lnTo>
                <a:close/>
              </a:path>
            </a:pathLst>
          </a:custGeom>
          <a:solidFill>
            <a:srgbClr val="FFFAF5"/>
          </a:solidFill>
          <a:ln>
            <a:noFill/>
          </a:ln>
        </p:spPr>
      </p:sp>
      <p:sp>
        <p:nvSpPr>
          <p:cNvPr id="5765" name="Freeform 355"/>
          <p:cNvSpPr/>
          <p:nvPr/>
        </p:nvSpPr>
        <p:spPr>
          <a:xfrm>
            <a:off x="2179440" y="1019520"/>
            <a:ext cx="524520" cy="209520"/>
          </a:xfrm>
          <a:custGeom>
            <a:avLst/>
            <a:gdLst/>
            <a:ahLst/>
            <a:cxnLst/>
            <a:rect l="0" t="0" r="r" b="b"/>
            <a:pathLst>
              <a:path w="1457" h="582">
                <a:moveTo>
                  <a:pt x="0" y="581"/>
                </a:moveTo>
                <a:lnTo>
                  <a:pt x="1456" y="0"/>
                </a:lnTo>
                <a:lnTo>
                  <a:pt x="1456" y="25"/>
                </a:lnTo>
                <a:lnTo>
                  <a:pt x="63" y="581"/>
                </a:lnTo>
                <a:lnTo>
                  <a:pt x="0" y="581"/>
                </a:lnTo>
                <a:close/>
              </a:path>
            </a:pathLst>
          </a:custGeom>
          <a:solidFill>
            <a:srgbClr val="FFFAF6"/>
          </a:solidFill>
          <a:ln>
            <a:noFill/>
          </a:ln>
        </p:spPr>
      </p:sp>
      <p:sp>
        <p:nvSpPr>
          <p:cNvPr id="5766" name="Freeform 356"/>
          <p:cNvSpPr/>
          <p:nvPr/>
        </p:nvSpPr>
        <p:spPr>
          <a:xfrm>
            <a:off x="2202120" y="1028520"/>
            <a:ext cx="501840" cy="200520"/>
          </a:xfrm>
          <a:custGeom>
            <a:avLst/>
            <a:gdLst/>
            <a:ahLst/>
            <a:cxnLst/>
            <a:rect l="0" t="0" r="r" b="b"/>
            <a:pathLst>
              <a:path w="1394" h="557">
                <a:moveTo>
                  <a:pt x="0" y="556"/>
                </a:moveTo>
                <a:lnTo>
                  <a:pt x="1393" y="0"/>
                </a:lnTo>
                <a:lnTo>
                  <a:pt x="1393" y="13"/>
                </a:lnTo>
                <a:lnTo>
                  <a:pt x="32" y="556"/>
                </a:lnTo>
                <a:lnTo>
                  <a:pt x="0" y="556"/>
                </a:lnTo>
                <a:close/>
              </a:path>
            </a:pathLst>
          </a:custGeom>
          <a:solidFill>
            <a:srgbClr val="FFFBF6"/>
          </a:solidFill>
          <a:ln>
            <a:noFill/>
          </a:ln>
        </p:spPr>
      </p:sp>
      <p:sp>
        <p:nvSpPr>
          <p:cNvPr id="5767" name="Freeform 357"/>
          <p:cNvSpPr/>
          <p:nvPr/>
        </p:nvSpPr>
        <p:spPr>
          <a:xfrm>
            <a:off x="2213640" y="1033200"/>
            <a:ext cx="490320" cy="195840"/>
          </a:xfrm>
          <a:custGeom>
            <a:avLst/>
            <a:gdLst/>
            <a:ahLst/>
            <a:cxnLst/>
            <a:rect l="0" t="0" r="r" b="b"/>
            <a:pathLst>
              <a:path w="1362" h="544">
                <a:moveTo>
                  <a:pt x="0" y="543"/>
                </a:moveTo>
                <a:lnTo>
                  <a:pt x="1361" y="0"/>
                </a:lnTo>
                <a:lnTo>
                  <a:pt x="1361" y="12"/>
                </a:lnTo>
                <a:lnTo>
                  <a:pt x="31" y="543"/>
                </a:lnTo>
                <a:lnTo>
                  <a:pt x="0" y="543"/>
                </a:lnTo>
                <a:close/>
              </a:path>
            </a:pathLst>
          </a:custGeom>
          <a:solidFill>
            <a:srgbClr val="FFFBF7"/>
          </a:solidFill>
          <a:ln>
            <a:noFill/>
          </a:ln>
        </p:spPr>
      </p:sp>
      <p:sp>
        <p:nvSpPr>
          <p:cNvPr id="5768" name="Freeform 358"/>
          <p:cNvSpPr/>
          <p:nvPr/>
        </p:nvSpPr>
        <p:spPr>
          <a:xfrm>
            <a:off x="2224800" y="1037520"/>
            <a:ext cx="479160" cy="191520"/>
          </a:xfrm>
          <a:custGeom>
            <a:avLst/>
            <a:gdLst/>
            <a:ahLst/>
            <a:cxnLst/>
            <a:rect l="0" t="0" r="r" b="b"/>
            <a:pathLst>
              <a:path w="1331" h="532">
                <a:moveTo>
                  <a:pt x="0" y="531"/>
                </a:moveTo>
                <a:lnTo>
                  <a:pt x="1330" y="0"/>
                </a:lnTo>
                <a:lnTo>
                  <a:pt x="1330" y="26"/>
                </a:lnTo>
                <a:lnTo>
                  <a:pt x="63" y="531"/>
                </a:lnTo>
                <a:lnTo>
                  <a:pt x="0" y="531"/>
                </a:lnTo>
                <a:close/>
              </a:path>
            </a:pathLst>
          </a:custGeom>
          <a:solidFill>
            <a:srgbClr val="FFFBF7"/>
          </a:solidFill>
          <a:ln>
            <a:noFill/>
          </a:ln>
        </p:spPr>
      </p:sp>
      <p:sp>
        <p:nvSpPr>
          <p:cNvPr id="5769" name="Freeform 359"/>
          <p:cNvSpPr/>
          <p:nvPr/>
        </p:nvSpPr>
        <p:spPr>
          <a:xfrm>
            <a:off x="2247480" y="1046880"/>
            <a:ext cx="456480" cy="182160"/>
          </a:xfrm>
          <a:custGeom>
            <a:avLst/>
            <a:gdLst/>
            <a:ahLst/>
            <a:cxnLst/>
            <a:rect l="0" t="0" r="r" b="b"/>
            <a:pathLst>
              <a:path w="1268" h="506">
                <a:moveTo>
                  <a:pt x="0" y="505"/>
                </a:moveTo>
                <a:lnTo>
                  <a:pt x="1267" y="0"/>
                </a:lnTo>
                <a:lnTo>
                  <a:pt x="1267" y="25"/>
                </a:lnTo>
                <a:lnTo>
                  <a:pt x="64" y="505"/>
                </a:lnTo>
                <a:lnTo>
                  <a:pt x="0" y="505"/>
                </a:lnTo>
                <a:close/>
              </a:path>
            </a:pathLst>
          </a:custGeom>
          <a:solidFill>
            <a:srgbClr val="FFFBF8"/>
          </a:solidFill>
          <a:ln>
            <a:noFill/>
          </a:ln>
        </p:spPr>
      </p:sp>
      <p:sp>
        <p:nvSpPr>
          <p:cNvPr id="5770" name="Freeform 360"/>
          <p:cNvSpPr/>
          <p:nvPr/>
        </p:nvSpPr>
        <p:spPr>
          <a:xfrm>
            <a:off x="2270520" y="1055880"/>
            <a:ext cx="433440" cy="173160"/>
          </a:xfrm>
          <a:custGeom>
            <a:avLst/>
            <a:gdLst/>
            <a:ahLst/>
            <a:cxnLst/>
            <a:rect l="0" t="0" r="r" b="b"/>
            <a:pathLst>
              <a:path w="1204" h="481">
                <a:moveTo>
                  <a:pt x="0" y="480"/>
                </a:moveTo>
                <a:lnTo>
                  <a:pt x="1203" y="0"/>
                </a:lnTo>
                <a:lnTo>
                  <a:pt x="1203" y="25"/>
                </a:lnTo>
                <a:lnTo>
                  <a:pt x="63" y="480"/>
                </a:lnTo>
                <a:lnTo>
                  <a:pt x="0" y="480"/>
                </a:lnTo>
                <a:close/>
              </a:path>
            </a:pathLst>
          </a:custGeom>
          <a:solidFill>
            <a:srgbClr val="FFFCF8"/>
          </a:solidFill>
          <a:ln>
            <a:noFill/>
          </a:ln>
        </p:spPr>
      </p:sp>
      <p:sp>
        <p:nvSpPr>
          <p:cNvPr id="5771" name="Freeform 361"/>
          <p:cNvSpPr/>
          <p:nvPr/>
        </p:nvSpPr>
        <p:spPr>
          <a:xfrm>
            <a:off x="2293200" y="1064880"/>
            <a:ext cx="410760" cy="164160"/>
          </a:xfrm>
          <a:custGeom>
            <a:avLst/>
            <a:gdLst/>
            <a:ahLst/>
            <a:cxnLst/>
            <a:rect l="0" t="0" r="r" b="b"/>
            <a:pathLst>
              <a:path w="1141" h="456">
                <a:moveTo>
                  <a:pt x="0" y="455"/>
                </a:moveTo>
                <a:lnTo>
                  <a:pt x="1140" y="0"/>
                </a:lnTo>
                <a:lnTo>
                  <a:pt x="1140" y="25"/>
                </a:lnTo>
                <a:lnTo>
                  <a:pt x="63" y="455"/>
                </a:lnTo>
                <a:lnTo>
                  <a:pt x="0" y="455"/>
                </a:lnTo>
                <a:close/>
              </a:path>
            </a:pathLst>
          </a:custGeom>
          <a:solidFill>
            <a:srgbClr val="FFFCF9"/>
          </a:solidFill>
          <a:ln>
            <a:noFill/>
          </a:ln>
        </p:spPr>
      </p:sp>
      <p:sp>
        <p:nvSpPr>
          <p:cNvPr id="5772" name="Freeform 362"/>
          <p:cNvSpPr/>
          <p:nvPr/>
        </p:nvSpPr>
        <p:spPr>
          <a:xfrm>
            <a:off x="2315880" y="1073880"/>
            <a:ext cx="388080" cy="155160"/>
          </a:xfrm>
          <a:custGeom>
            <a:avLst/>
            <a:gdLst/>
            <a:ahLst/>
            <a:cxnLst/>
            <a:rect l="0" t="0" r="r" b="b"/>
            <a:pathLst>
              <a:path w="1078" h="431">
                <a:moveTo>
                  <a:pt x="0" y="430"/>
                </a:moveTo>
                <a:lnTo>
                  <a:pt x="1077" y="0"/>
                </a:lnTo>
                <a:lnTo>
                  <a:pt x="1077" y="13"/>
                </a:lnTo>
                <a:lnTo>
                  <a:pt x="32" y="430"/>
                </a:lnTo>
                <a:lnTo>
                  <a:pt x="0" y="430"/>
                </a:lnTo>
                <a:close/>
              </a:path>
            </a:pathLst>
          </a:custGeom>
          <a:solidFill>
            <a:srgbClr val="FFFCF9"/>
          </a:solidFill>
          <a:ln>
            <a:noFill/>
          </a:ln>
        </p:spPr>
      </p:sp>
      <p:sp>
        <p:nvSpPr>
          <p:cNvPr id="5773" name="Freeform 363"/>
          <p:cNvSpPr/>
          <p:nvPr/>
        </p:nvSpPr>
        <p:spPr>
          <a:xfrm>
            <a:off x="2327400" y="1078560"/>
            <a:ext cx="376560" cy="150480"/>
          </a:xfrm>
          <a:custGeom>
            <a:avLst/>
            <a:gdLst/>
            <a:ahLst/>
            <a:cxnLst/>
            <a:rect l="0" t="0" r="r" b="b"/>
            <a:pathLst>
              <a:path w="1046" h="418">
                <a:moveTo>
                  <a:pt x="0" y="417"/>
                </a:moveTo>
                <a:lnTo>
                  <a:pt x="1045" y="0"/>
                </a:lnTo>
                <a:lnTo>
                  <a:pt x="1045" y="12"/>
                </a:lnTo>
                <a:lnTo>
                  <a:pt x="32" y="417"/>
                </a:lnTo>
                <a:lnTo>
                  <a:pt x="0" y="417"/>
                </a:lnTo>
                <a:close/>
              </a:path>
            </a:pathLst>
          </a:custGeom>
          <a:solidFill>
            <a:srgbClr val="FFFCFA"/>
          </a:solidFill>
          <a:ln>
            <a:noFill/>
          </a:ln>
        </p:spPr>
      </p:sp>
      <p:sp>
        <p:nvSpPr>
          <p:cNvPr id="5774" name="Freeform 364"/>
          <p:cNvSpPr/>
          <p:nvPr/>
        </p:nvSpPr>
        <p:spPr>
          <a:xfrm>
            <a:off x="2338920" y="1082880"/>
            <a:ext cx="365040" cy="146160"/>
          </a:xfrm>
          <a:custGeom>
            <a:avLst/>
            <a:gdLst/>
            <a:ahLst/>
            <a:cxnLst/>
            <a:rect l="0" t="0" r="r" b="b"/>
            <a:pathLst>
              <a:path w="1014" h="406">
                <a:moveTo>
                  <a:pt x="0" y="405"/>
                </a:moveTo>
                <a:lnTo>
                  <a:pt x="1013" y="0"/>
                </a:lnTo>
                <a:lnTo>
                  <a:pt x="1013" y="27"/>
                </a:lnTo>
                <a:lnTo>
                  <a:pt x="63" y="405"/>
                </a:lnTo>
                <a:lnTo>
                  <a:pt x="0" y="405"/>
                </a:lnTo>
                <a:close/>
              </a:path>
            </a:pathLst>
          </a:custGeom>
          <a:solidFill>
            <a:srgbClr val="FFFCFA"/>
          </a:solidFill>
          <a:ln>
            <a:noFill/>
          </a:ln>
        </p:spPr>
      </p:sp>
      <p:sp>
        <p:nvSpPr>
          <p:cNvPr id="5775" name="Freeform 365"/>
          <p:cNvSpPr/>
          <p:nvPr/>
        </p:nvSpPr>
        <p:spPr>
          <a:xfrm>
            <a:off x="2361600" y="1092240"/>
            <a:ext cx="342360" cy="136800"/>
          </a:xfrm>
          <a:custGeom>
            <a:avLst/>
            <a:gdLst/>
            <a:ahLst/>
            <a:cxnLst/>
            <a:rect l="0" t="0" r="r" b="b"/>
            <a:pathLst>
              <a:path w="951" h="380">
                <a:moveTo>
                  <a:pt x="0" y="379"/>
                </a:moveTo>
                <a:lnTo>
                  <a:pt x="950" y="0"/>
                </a:lnTo>
                <a:lnTo>
                  <a:pt x="950" y="12"/>
                </a:lnTo>
                <a:lnTo>
                  <a:pt x="32" y="379"/>
                </a:lnTo>
                <a:lnTo>
                  <a:pt x="0" y="379"/>
                </a:lnTo>
                <a:close/>
              </a:path>
            </a:pathLst>
          </a:custGeom>
          <a:solidFill>
            <a:srgbClr val="FFFDFA"/>
          </a:solidFill>
          <a:ln>
            <a:noFill/>
          </a:ln>
        </p:spPr>
      </p:sp>
      <p:sp>
        <p:nvSpPr>
          <p:cNvPr id="5776" name="Freeform 366"/>
          <p:cNvSpPr/>
          <p:nvPr/>
        </p:nvSpPr>
        <p:spPr>
          <a:xfrm>
            <a:off x="2373120" y="1096560"/>
            <a:ext cx="330840" cy="132480"/>
          </a:xfrm>
          <a:custGeom>
            <a:avLst/>
            <a:gdLst/>
            <a:ahLst/>
            <a:cxnLst/>
            <a:rect l="0" t="0" r="r" b="b"/>
            <a:pathLst>
              <a:path w="919" h="368">
                <a:moveTo>
                  <a:pt x="0" y="367"/>
                </a:moveTo>
                <a:lnTo>
                  <a:pt x="918" y="0"/>
                </a:lnTo>
                <a:lnTo>
                  <a:pt x="918" y="13"/>
                </a:lnTo>
                <a:lnTo>
                  <a:pt x="31" y="367"/>
                </a:lnTo>
                <a:lnTo>
                  <a:pt x="0" y="367"/>
                </a:lnTo>
                <a:close/>
              </a:path>
            </a:pathLst>
          </a:custGeom>
          <a:solidFill>
            <a:srgbClr val="FFFDFB"/>
          </a:solidFill>
          <a:ln>
            <a:noFill/>
          </a:ln>
        </p:spPr>
      </p:sp>
      <p:sp>
        <p:nvSpPr>
          <p:cNvPr id="5777" name="Freeform 367"/>
          <p:cNvSpPr/>
          <p:nvPr/>
        </p:nvSpPr>
        <p:spPr>
          <a:xfrm>
            <a:off x="2384280" y="1101240"/>
            <a:ext cx="319680" cy="127800"/>
          </a:xfrm>
          <a:custGeom>
            <a:avLst/>
            <a:gdLst/>
            <a:ahLst/>
            <a:cxnLst/>
            <a:rect l="0" t="0" r="r" b="b"/>
            <a:pathLst>
              <a:path w="888" h="355">
                <a:moveTo>
                  <a:pt x="0" y="354"/>
                </a:moveTo>
                <a:lnTo>
                  <a:pt x="887" y="0"/>
                </a:lnTo>
                <a:lnTo>
                  <a:pt x="887" y="50"/>
                </a:lnTo>
                <a:lnTo>
                  <a:pt x="128" y="354"/>
                </a:lnTo>
                <a:lnTo>
                  <a:pt x="0" y="354"/>
                </a:lnTo>
                <a:close/>
              </a:path>
            </a:pathLst>
          </a:custGeom>
          <a:solidFill>
            <a:srgbClr val="FFFDFB"/>
          </a:solidFill>
          <a:ln>
            <a:noFill/>
          </a:ln>
        </p:spPr>
      </p:sp>
      <p:sp>
        <p:nvSpPr>
          <p:cNvPr id="5778" name="Freeform 368"/>
          <p:cNvSpPr/>
          <p:nvPr/>
        </p:nvSpPr>
        <p:spPr>
          <a:xfrm>
            <a:off x="2430000" y="1119240"/>
            <a:ext cx="273960" cy="109800"/>
          </a:xfrm>
          <a:custGeom>
            <a:avLst/>
            <a:gdLst/>
            <a:ahLst/>
            <a:cxnLst/>
            <a:rect l="0" t="0" r="r" b="b"/>
            <a:pathLst>
              <a:path w="761" h="305">
                <a:moveTo>
                  <a:pt x="0" y="304"/>
                </a:moveTo>
                <a:lnTo>
                  <a:pt x="760" y="0"/>
                </a:lnTo>
                <a:lnTo>
                  <a:pt x="760" y="25"/>
                </a:lnTo>
                <a:lnTo>
                  <a:pt x="63" y="304"/>
                </a:lnTo>
                <a:lnTo>
                  <a:pt x="0" y="304"/>
                </a:lnTo>
                <a:close/>
              </a:path>
            </a:pathLst>
          </a:custGeom>
          <a:solidFill>
            <a:srgbClr val="FFFDFC"/>
          </a:solidFill>
          <a:ln>
            <a:noFill/>
          </a:ln>
        </p:spPr>
      </p:sp>
      <p:sp>
        <p:nvSpPr>
          <p:cNvPr id="5779" name="Freeform 369"/>
          <p:cNvSpPr/>
          <p:nvPr/>
        </p:nvSpPr>
        <p:spPr>
          <a:xfrm>
            <a:off x="2452680" y="1128240"/>
            <a:ext cx="251280" cy="100800"/>
          </a:xfrm>
          <a:custGeom>
            <a:avLst/>
            <a:gdLst/>
            <a:ahLst/>
            <a:cxnLst/>
            <a:rect l="0" t="0" r="r" b="b"/>
            <a:pathLst>
              <a:path w="698" h="280">
                <a:moveTo>
                  <a:pt x="0" y="279"/>
                </a:moveTo>
                <a:lnTo>
                  <a:pt x="697" y="0"/>
                </a:lnTo>
                <a:lnTo>
                  <a:pt x="697" y="13"/>
                </a:lnTo>
                <a:lnTo>
                  <a:pt x="32" y="279"/>
                </a:lnTo>
                <a:lnTo>
                  <a:pt x="0" y="279"/>
                </a:lnTo>
                <a:close/>
              </a:path>
            </a:pathLst>
          </a:custGeom>
          <a:solidFill>
            <a:srgbClr val="FFFDFC"/>
          </a:solidFill>
          <a:ln>
            <a:noFill/>
          </a:ln>
        </p:spPr>
      </p:sp>
      <p:sp>
        <p:nvSpPr>
          <p:cNvPr id="5780" name="Freeform 370"/>
          <p:cNvSpPr/>
          <p:nvPr/>
        </p:nvSpPr>
        <p:spPr>
          <a:xfrm>
            <a:off x="2464200" y="1132920"/>
            <a:ext cx="239760" cy="96120"/>
          </a:xfrm>
          <a:custGeom>
            <a:avLst/>
            <a:gdLst/>
            <a:ahLst/>
            <a:cxnLst/>
            <a:rect l="0" t="0" r="r" b="b"/>
            <a:pathLst>
              <a:path w="666" h="267">
                <a:moveTo>
                  <a:pt x="0" y="266"/>
                </a:moveTo>
                <a:lnTo>
                  <a:pt x="665" y="0"/>
                </a:lnTo>
                <a:lnTo>
                  <a:pt x="665" y="13"/>
                </a:lnTo>
                <a:lnTo>
                  <a:pt x="31" y="266"/>
                </a:lnTo>
                <a:lnTo>
                  <a:pt x="0" y="266"/>
                </a:lnTo>
                <a:close/>
              </a:path>
            </a:pathLst>
          </a:custGeom>
          <a:solidFill>
            <a:srgbClr val="FFFEFC"/>
          </a:solidFill>
          <a:ln>
            <a:noFill/>
          </a:ln>
        </p:spPr>
      </p:sp>
      <p:sp>
        <p:nvSpPr>
          <p:cNvPr id="5781" name="Freeform 371"/>
          <p:cNvSpPr/>
          <p:nvPr/>
        </p:nvSpPr>
        <p:spPr>
          <a:xfrm>
            <a:off x="2475360" y="1137600"/>
            <a:ext cx="228600" cy="91440"/>
          </a:xfrm>
          <a:custGeom>
            <a:avLst/>
            <a:gdLst/>
            <a:ahLst/>
            <a:cxnLst/>
            <a:rect l="0" t="0" r="r" b="b"/>
            <a:pathLst>
              <a:path w="635" h="254">
                <a:moveTo>
                  <a:pt x="0" y="253"/>
                </a:moveTo>
                <a:lnTo>
                  <a:pt x="634" y="0"/>
                </a:lnTo>
                <a:lnTo>
                  <a:pt x="634" y="25"/>
                </a:lnTo>
                <a:lnTo>
                  <a:pt x="64" y="253"/>
                </a:lnTo>
                <a:lnTo>
                  <a:pt x="0" y="253"/>
                </a:lnTo>
                <a:close/>
              </a:path>
            </a:pathLst>
          </a:custGeom>
          <a:solidFill>
            <a:srgbClr val="FFFEFC"/>
          </a:solidFill>
          <a:ln>
            <a:noFill/>
          </a:ln>
        </p:spPr>
      </p:sp>
      <p:sp>
        <p:nvSpPr>
          <p:cNvPr id="5782" name="Freeform 372"/>
          <p:cNvSpPr/>
          <p:nvPr/>
        </p:nvSpPr>
        <p:spPr>
          <a:xfrm>
            <a:off x="2498400" y="1146600"/>
            <a:ext cx="205560" cy="82440"/>
          </a:xfrm>
          <a:custGeom>
            <a:avLst/>
            <a:gdLst/>
            <a:ahLst/>
            <a:cxnLst/>
            <a:rect l="0" t="0" r="r" b="b"/>
            <a:pathLst>
              <a:path w="571" h="229">
                <a:moveTo>
                  <a:pt x="0" y="228"/>
                </a:moveTo>
                <a:lnTo>
                  <a:pt x="570" y="0"/>
                </a:lnTo>
                <a:lnTo>
                  <a:pt x="570" y="25"/>
                </a:lnTo>
                <a:lnTo>
                  <a:pt x="63" y="228"/>
                </a:lnTo>
                <a:lnTo>
                  <a:pt x="0" y="228"/>
                </a:lnTo>
                <a:close/>
              </a:path>
            </a:pathLst>
          </a:custGeom>
          <a:solidFill>
            <a:srgbClr val="FFFEFD"/>
          </a:solidFill>
          <a:ln>
            <a:noFill/>
          </a:ln>
        </p:spPr>
      </p:sp>
      <p:sp>
        <p:nvSpPr>
          <p:cNvPr id="5783" name="Freeform 373"/>
          <p:cNvSpPr/>
          <p:nvPr/>
        </p:nvSpPr>
        <p:spPr>
          <a:xfrm>
            <a:off x="2521080" y="1155600"/>
            <a:ext cx="182880" cy="73440"/>
          </a:xfrm>
          <a:custGeom>
            <a:avLst/>
            <a:gdLst/>
            <a:ahLst/>
            <a:cxnLst/>
            <a:rect l="0" t="0" r="r" b="b"/>
            <a:pathLst>
              <a:path w="508" h="204">
                <a:moveTo>
                  <a:pt x="0" y="203"/>
                </a:moveTo>
                <a:lnTo>
                  <a:pt x="507" y="0"/>
                </a:lnTo>
                <a:lnTo>
                  <a:pt x="507" y="25"/>
                </a:lnTo>
                <a:lnTo>
                  <a:pt x="63" y="203"/>
                </a:lnTo>
                <a:lnTo>
                  <a:pt x="0" y="203"/>
                </a:lnTo>
                <a:close/>
              </a:path>
            </a:pathLst>
          </a:custGeom>
          <a:solidFill>
            <a:srgbClr val="FFFEFD"/>
          </a:solidFill>
          <a:ln>
            <a:noFill/>
          </a:ln>
        </p:spPr>
      </p:sp>
      <p:sp>
        <p:nvSpPr>
          <p:cNvPr id="5784" name="Freeform 374"/>
          <p:cNvSpPr/>
          <p:nvPr/>
        </p:nvSpPr>
        <p:spPr>
          <a:xfrm>
            <a:off x="2543760" y="1164600"/>
            <a:ext cx="160200" cy="64440"/>
          </a:xfrm>
          <a:custGeom>
            <a:avLst/>
            <a:gdLst/>
            <a:ahLst/>
            <a:cxnLst/>
            <a:rect l="0" t="0" r="r" b="b"/>
            <a:pathLst>
              <a:path w="445" h="179">
                <a:moveTo>
                  <a:pt x="0" y="178"/>
                </a:moveTo>
                <a:lnTo>
                  <a:pt x="444" y="0"/>
                </a:lnTo>
                <a:lnTo>
                  <a:pt x="444" y="13"/>
                </a:lnTo>
                <a:lnTo>
                  <a:pt x="32" y="178"/>
                </a:lnTo>
                <a:lnTo>
                  <a:pt x="0" y="178"/>
                </a:lnTo>
                <a:close/>
              </a:path>
            </a:pathLst>
          </a:custGeom>
          <a:solidFill>
            <a:srgbClr val="FFFEFD"/>
          </a:solidFill>
          <a:ln>
            <a:noFill/>
          </a:ln>
        </p:spPr>
      </p:sp>
      <p:sp>
        <p:nvSpPr>
          <p:cNvPr id="5785" name="Freeform 375"/>
          <p:cNvSpPr/>
          <p:nvPr/>
        </p:nvSpPr>
        <p:spPr>
          <a:xfrm>
            <a:off x="2555280" y="1169280"/>
            <a:ext cx="148680" cy="59760"/>
          </a:xfrm>
          <a:custGeom>
            <a:avLst/>
            <a:gdLst/>
            <a:ahLst/>
            <a:cxnLst/>
            <a:rect l="0" t="0" r="r" b="b"/>
            <a:pathLst>
              <a:path w="413" h="166">
                <a:moveTo>
                  <a:pt x="0" y="165"/>
                </a:moveTo>
                <a:lnTo>
                  <a:pt x="412" y="0"/>
                </a:lnTo>
                <a:lnTo>
                  <a:pt x="412" y="12"/>
                </a:lnTo>
                <a:lnTo>
                  <a:pt x="32" y="165"/>
                </a:lnTo>
                <a:lnTo>
                  <a:pt x="0" y="165"/>
                </a:lnTo>
                <a:close/>
              </a:path>
            </a:pathLst>
          </a:custGeom>
          <a:solidFill>
            <a:srgbClr val="FFFEFE"/>
          </a:solidFill>
          <a:ln>
            <a:noFill/>
          </a:ln>
        </p:spPr>
      </p:sp>
      <p:sp>
        <p:nvSpPr>
          <p:cNvPr id="5786" name="Freeform 376"/>
          <p:cNvSpPr/>
          <p:nvPr/>
        </p:nvSpPr>
        <p:spPr>
          <a:xfrm>
            <a:off x="2566800" y="1173600"/>
            <a:ext cx="137160" cy="55440"/>
          </a:xfrm>
          <a:custGeom>
            <a:avLst/>
            <a:gdLst/>
            <a:ahLst/>
            <a:cxnLst/>
            <a:rect l="0" t="0" r="r" b="b"/>
            <a:pathLst>
              <a:path w="381" h="154">
                <a:moveTo>
                  <a:pt x="0" y="153"/>
                </a:moveTo>
                <a:lnTo>
                  <a:pt x="380" y="0"/>
                </a:lnTo>
                <a:lnTo>
                  <a:pt x="380" y="26"/>
                </a:lnTo>
                <a:lnTo>
                  <a:pt x="63" y="153"/>
                </a:lnTo>
                <a:lnTo>
                  <a:pt x="0" y="153"/>
                </a:lnTo>
                <a:close/>
              </a:path>
            </a:pathLst>
          </a:custGeom>
          <a:solidFill>
            <a:srgbClr val="FFFEFE"/>
          </a:solidFill>
          <a:ln>
            <a:noFill/>
          </a:ln>
        </p:spPr>
      </p:sp>
      <p:sp>
        <p:nvSpPr>
          <p:cNvPr id="5787" name="Freeform 377"/>
          <p:cNvSpPr/>
          <p:nvPr/>
        </p:nvSpPr>
        <p:spPr>
          <a:xfrm>
            <a:off x="2589480" y="1182960"/>
            <a:ext cx="114480" cy="46080"/>
          </a:xfrm>
          <a:custGeom>
            <a:avLst/>
            <a:gdLst/>
            <a:ahLst/>
            <a:cxnLst/>
            <a:rect l="0" t="0" r="r" b="b"/>
            <a:pathLst>
              <a:path w="318" h="128">
                <a:moveTo>
                  <a:pt x="0" y="127"/>
                </a:moveTo>
                <a:lnTo>
                  <a:pt x="317" y="0"/>
                </a:lnTo>
                <a:lnTo>
                  <a:pt x="317" y="12"/>
                </a:lnTo>
                <a:lnTo>
                  <a:pt x="32" y="127"/>
                </a:lnTo>
                <a:lnTo>
                  <a:pt x="0" y="127"/>
                </a:lnTo>
                <a:close/>
              </a:path>
            </a:pathLst>
          </a:custGeom>
          <a:solidFill>
            <a:srgbClr val="FFFEFE"/>
          </a:solidFill>
          <a:ln>
            <a:noFill/>
          </a:ln>
        </p:spPr>
      </p:sp>
      <p:sp>
        <p:nvSpPr>
          <p:cNvPr id="5788" name="Freeform 378"/>
          <p:cNvSpPr/>
          <p:nvPr/>
        </p:nvSpPr>
        <p:spPr>
          <a:xfrm>
            <a:off x="2601000" y="1187280"/>
            <a:ext cx="102960" cy="41760"/>
          </a:xfrm>
          <a:custGeom>
            <a:avLst/>
            <a:gdLst/>
            <a:ahLst/>
            <a:cxnLst/>
            <a:rect l="0" t="0" r="r" b="b"/>
            <a:pathLst>
              <a:path w="286" h="116">
                <a:moveTo>
                  <a:pt x="0" y="115"/>
                </a:moveTo>
                <a:lnTo>
                  <a:pt x="285" y="0"/>
                </a:lnTo>
                <a:lnTo>
                  <a:pt x="285" y="13"/>
                </a:lnTo>
                <a:lnTo>
                  <a:pt x="32" y="115"/>
                </a:lnTo>
                <a:lnTo>
                  <a:pt x="0" y="115"/>
                </a:lnTo>
                <a:close/>
              </a:path>
            </a:pathLst>
          </a:custGeom>
          <a:solidFill>
            <a:srgbClr val="FFFFFE"/>
          </a:solidFill>
          <a:ln>
            <a:noFill/>
          </a:ln>
        </p:spPr>
      </p:sp>
      <p:sp>
        <p:nvSpPr>
          <p:cNvPr id="5789" name="Freeform 379"/>
          <p:cNvSpPr/>
          <p:nvPr/>
        </p:nvSpPr>
        <p:spPr>
          <a:xfrm>
            <a:off x="2612160" y="1191960"/>
            <a:ext cx="91800" cy="37080"/>
          </a:xfrm>
          <a:custGeom>
            <a:avLst/>
            <a:gdLst/>
            <a:ahLst/>
            <a:cxnLst/>
            <a:rect l="0" t="0" r="r" b="b"/>
            <a:pathLst>
              <a:path w="255" h="103">
                <a:moveTo>
                  <a:pt x="0" y="102"/>
                </a:moveTo>
                <a:lnTo>
                  <a:pt x="254" y="0"/>
                </a:lnTo>
                <a:lnTo>
                  <a:pt x="254" y="25"/>
                </a:lnTo>
                <a:lnTo>
                  <a:pt x="64" y="102"/>
                </a:lnTo>
                <a:lnTo>
                  <a:pt x="0" y="102"/>
                </a:lnTo>
                <a:close/>
              </a:path>
            </a:pathLst>
          </a:custGeom>
          <a:solidFill>
            <a:srgbClr val="FFFFFE"/>
          </a:solidFill>
          <a:ln>
            <a:noFill/>
          </a:ln>
        </p:spPr>
      </p:sp>
      <p:sp>
        <p:nvSpPr>
          <p:cNvPr id="5790" name="Freeform 380"/>
          <p:cNvSpPr/>
          <p:nvPr/>
        </p:nvSpPr>
        <p:spPr>
          <a:xfrm>
            <a:off x="2635200" y="1200960"/>
            <a:ext cx="68760" cy="28080"/>
          </a:xfrm>
          <a:custGeom>
            <a:avLst/>
            <a:gdLst/>
            <a:ahLst/>
            <a:cxnLst/>
            <a:rect l="0" t="0" r="r" b="b"/>
            <a:pathLst>
              <a:path w="191" h="78">
                <a:moveTo>
                  <a:pt x="0" y="77"/>
                </a:moveTo>
                <a:lnTo>
                  <a:pt x="190" y="0"/>
                </a:lnTo>
                <a:lnTo>
                  <a:pt x="190" y="14"/>
                </a:lnTo>
                <a:lnTo>
                  <a:pt x="31" y="77"/>
                </a:lnTo>
                <a:lnTo>
                  <a:pt x="0" y="77"/>
                </a:lnTo>
                <a:close/>
              </a:path>
            </a:pathLst>
          </a:custGeom>
          <a:solidFill>
            <a:srgbClr val="FFFFFE"/>
          </a:solidFill>
          <a:ln>
            <a:noFill/>
          </a:ln>
        </p:spPr>
      </p:sp>
      <p:sp>
        <p:nvSpPr>
          <p:cNvPr id="5791" name="Freeform 381"/>
          <p:cNvSpPr/>
          <p:nvPr/>
        </p:nvSpPr>
        <p:spPr>
          <a:xfrm>
            <a:off x="2646360" y="1205640"/>
            <a:ext cx="57600" cy="23400"/>
          </a:xfrm>
          <a:custGeom>
            <a:avLst/>
            <a:gdLst/>
            <a:ahLst/>
            <a:cxnLst/>
            <a:rect l="0" t="0" r="r" b="b"/>
            <a:pathLst>
              <a:path w="160" h="65">
                <a:moveTo>
                  <a:pt x="0" y="64"/>
                </a:moveTo>
                <a:lnTo>
                  <a:pt x="159" y="0"/>
                </a:lnTo>
                <a:lnTo>
                  <a:pt x="159" y="12"/>
                </a:lnTo>
                <a:lnTo>
                  <a:pt x="32" y="64"/>
                </a:lnTo>
                <a:lnTo>
                  <a:pt x="0" y="64"/>
                </a:lnTo>
                <a:close/>
              </a:path>
            </a:pathLst>
          </a:custGeom>
          <a:solidFill>
            <a:srgbClr val="FFFFFF"/>
          </a:solidFill>
          <a:ln>
            <a:noFill/>
          </a:ln>
        </p:spPr>
      </p:sp>
      <p:sp>
        <p:nvSpPr>
          <p:cNvPr id="5792" name="Freeform 382"/>
          <p:cNvSpPr/>
          <p:nvPr/>
        </p:nvSpPr>
        <p:spPr>
          <a:xfrm>
            <a:off x="2657880" y="1209960"/>
            <a:ext cx="46080" cy="19080"/>
          </a:xfrm>
          <a:custGeom>
            <a:avLst/>
            <a:gdLst/>
            <a:ahLst/>
            <a:cxnLst/>
            <a:rect l="0" t="0" r="r" b="b"/>
            <a:pathLst>
              <a:path w="128" h="53">
                <a:moveTo>
                  <a:pt x="0" y="52"/>
                </a:moveTo>
                <a:lnTo>
                  <a:pt x="127" y="0"/>
                </a:lnTo>
                <a:lnTo>
                  <a:pt x="127" y="52"/>
                </a:lnTo>
                <a:lnTo>
                  <a:pt x="0" y="52"/>
                </a:lnTo>
                <a:close/>
              </a:path>
            </a:pathLst>
          </a:custGeom>
          <a:solidFill>
            <a:srgbClr val="FFFFFF"/>
          </a:solidFill>
          <a:ln>
            <a:noFill/>
          </a:ln>
        </p:spPr>
      </p:sp>
      <p:sp>
        <p:nvSpPr>
          <p:cNvPr id="5793" name="Freeform 383"/>
          <p:cNvSpPr/>
          <p:nvPr/>
        </p:nvSpPr>
        <p:spPr>
          <a:xfrm>
            <a:off x="772560" y="65448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5794" name="Freeform 384"/>
          <p:cNvSpPr/>
          <p:nvPr/>
        </p:nvSpPr>
        <p:spPr>
          <a:xfrm>
            <a:off x="772560" y="650880"/>
            <a:ext cx="27720" cy="11160"/>
          </a:xfrm>
          <a:custGeom>
            <a:avLst/>
            <a:gdLst/>
            <a:ahLst/>
            <a:cxnLst/>
            <a:rect l="0" t="0" r="r" b="b"/>
            <a:pathLst>
              <a:path w="77" h="31">
                <a:moveTo>
                  <a:pt x="50" y="30"/>
                </a:moveTo>
                <a:lnTo>
                  <a:pt x="0" y="10"/>
                </a:lnTo>
                <a:lnTo>
                  <a:pt x="0" y="0"/>
                </a:lnTo>
                <a:lnTo>
                  <a:pt x="76" y="30"/>
                </a:lnTo>
                <a:lnTo>
                  <a:pt x="50" y="30"/>
                </a:lnTo>
                <a:close/>
              </a:path>
            </a:pathLst>
          </a:custGeom>
          <a:solidFill>
            <a:srgbClr val="3991A7"/>
          </a:solidFill>
          <a:ln>
            <a:noFill/>
          </a:ln>
        </p:spPr>
      </p:sp>
      <p:sp>
        <p:nvSpPr>
          <p:cNvPr id="5795" name="Freeform 385"/>
          <p:cNvSpPr/>
          <p:nvPr/>
        </p:nvSpPr>
        <p:spPr>
          <a:xfrm>
            <a:off x="772560" y="647640"/>
            <a:ext cx="36720" cy="14400"/>
          </a:xfrm>
          <a:custGeom>
            <a:avLst/>
            <a:gdLst/>
            <a:ahLst/>
            <a:cxnLst/>
            <a:rect l="0" t="0" r="r" b="b"/>
            <a:pathLst>
              <a:path w="102" h="40">
                <a:moveTo>
                  <a:pt x="76" y="39"/>
                </a:moveTo>
                <a:lnTo>
                  <a:pt x="0" y="9"/>
                </a:lnTo>
                <a:lnTo>
                  <a:pt x="0" y="0"/>
                </a:lnTo>
                <a:lnTo>
                  <a:pt x="101" y="39"/>
                </a:lnTo>
                <a:lnTo>
                  <a:pt x="76" y="39"/>
                </a:lnTo>
                <a:close/>
              </a:path>
            </a:pathLst>
          </a:custGeom>
          <a:solidFill>
            <a:srgbClr val="3A91A7"/>
          </a:solidFill>
          <a:ln>
            <a:noFill/>
          </a:ln>
        </p:spPr>
      </p:sp>
      <p:sp>
        <p:nvSpPr>
          <p:cNvPr id="5796" name="Freeform 386"/>
          <p:cNvSpPr/>
          <p:nvPr/>
        </p:nvSpPr>
        <p:spPr>
          <a:xfrm>
            <a:off x="772560" y="644040"/>
            <a:ext cx="45720" cy="18000"/>
          </a:xfrm>
          <a:custGeom>
            <a:avLst/>
            <a:gdLst/>
            <a:ahLst/>
            <a:cxnLst/>
            <a:rect l="0" t="0" r="r" b="b"/>
            <a:pathLst>
              <a:path w="127" h="50">
                <a:moveTo>
                  <a:pt x="101" y="49"/>
                </a:moveTo>
                <a:lnTo>
                  <a:pt x="0" y="10"/>
                </a:lnTo>
                <a:lnTo>
                  <a:pt x="0" y="0"/>
                </a:lnTo>
                <a:lnTo>
                  <a:pt x="126" y="49"/>
                </a:lnTo>
                <a:lnTo>
                  <a:pt x="101" y="49"/>
                </a:lnTo>
                <a:close/>
              </a:path>
            </a:pathLst>
          </a:custGeom>
          <a:solidFill>
            <a:srgbClr val="3B92A7"/>
          </a:solidFill>
          <a:ln>
            <a:noFill/>
          </a:ln>
        </p:spPr>
      </p:sp>
      <p:sp>
        <p:nvSpPr>
          <p:cNvPr id="5797" name="Freeform 387"/>
          <p:cNvSpPr/>
          <p:nvPr/>
        </p:nvSpPr>
        <p:spPr>
          <a:xfrm>
            <a:off x="772560" y="640800"/>
            <a:ext cx="54720" cy="21240"/>
          </a:xfrm>
          <a:custGeom>
            <a:avLst/>
            <a:gdLst/>
            <a:ahLst/>
            <a:cxnLst/>
            <a:rect l="0" t="0" r="r" b="b"/>
            <a:pathLst>
              <a:path w="152" h="59">
                <a:moveTo>
                  <a:pt x="126" y="58"/>
                </a:moveTo>
                <a:lnTo>
                  <a:pt x="0" y="9"/>
                </a:lnTo>
                <a:lnTo>
                  <a:pt x="0" y="0"/>
                </a:lnTo>
                <a:lnTo>
                  <a:pt x="151" y="58"/>
                </a:lnTo>
                <a:lnTo>
                  <a:pt x="126" y="58"/>
                </a:lnTo>
                <a:close/>
              </a:path>
            </a:pathLst>
          </a:custGeom>
          <a:solidFill>
            <a:srgbClr val="3B92A8"/>
          </a:solidFill>
          <a:ln>
            <a:noFill/>
          </a:ln>
        </p:spPr>
      </p:sp>
      <p:sp>
        <p:nvSpPr>
          <p:cNvPr id="5798" name="Freeform 388"/>
          <p:cNvSpPr/>
          <p:nvPr/>
        </p:nvSpPr>
        <p:spPr>
          <a:xfrm>
            <a:off x="772560" y="633960"/>
            <a:ext cx="72720" cy="28080"/>
          </a:xfrm>
          <a:custGeom>
            <a:avLst/>
            <a:gdLst/>
            <a:ahLst/>
            <a:cxnLst/>
            <a:rect l="0" t="0" r="r" b="b"/>
            <a:pathLst>
              <a:path w="202" h="78">
                <a:moveTo>
                  <a:pt x="150" y="77"/>
                </a:moveTo>
                <a:lnTo>
                  <a:pt x="0" y="20"/>
                </a:lnTo>
                <a:lnTo>
                  <a:pt x="0" y="0"/>
                </a:lnTo>
                <a:lnTo>
                  <a:pt x="201" y="77"/>
                </a:lnTo>
                <a:lnTo>
                  <a:pt x="150" y="77"/>
                </a:lnTo>
                <a:close/>
              </a:path>
            </a:pathLst>
          </a:custGeom>
          <a:solidFill>
            <a:srgbClr val="3C92A8"/>
          </a:solidFill>
          <a:ln>
            <a:noFill/>
          </a:ln>
        </p:spPr>
      </p:sp>
      <p:sp>
        <p:nvSpPr>
          <p:cNvPr id="5799" name="Freeform 389"/>
          <p:cNvSpPr/>
          <p:nvPr/>
        </p:nvSpPr>
        <p:spPr>
          <a:xfrm>
            <a:off x="772560" y="630720"/>
            <a:ext cx="81720" cy="31320"/>
          </a:xfrm>
          <a:custGeom>
            <a:avLst/>
            <a:gdLst/>
            <a:ahLst/>
            <a:cxnLst/>
            <a:rect l="0" t="0" r="r" b="b"/>
            <a:pathLst>
              <a:path w="227" h="87">
                <a:moveTo>
                  <a:pt x="200" y="86"/>
                </a:moveTo>
                <a:lnTo>
                  <a:pt x="0" y="9"/>
                </a:lnTo>
                <a:lnTo>
                  <a:pt x="0" y="0"/>
                </a:lnTo>
                <a:lnTo>
                  <a:pt x="226" y="86"/>
                </a:lnTo>
                <a:lnTo>
                  <a:pt x="200" y="86"/>
                </a:lnTo>
                <a:close/>
              </a:path>
            </a:pathLst>
          </a:custGeom>
          <a:solidFill>
            <a:srgbClr val="3D92A8"/>
          </a:solidFill>
          <a:ln>
            <a:noFill/>
          </a:ln>
        </p:spPr>
      </p:sp>
      <p:sp>
        <p:nvSpPr>
          <p:cNvPr id="5800" name="Freeform 390"/>
          <p:cNvSpPr/>
          <p:nvPr/>
        </p:nvSpPr>
        <p:spPr>
          <a:xfrm>
            <a:off x="772560" y="627120"/>
            <a:ext cx="90720" cy="34920"/>
          </a:xfrm>
          <a:custGeom>
            <a:avLst/>
            <a:gdLst/>
            <a:ahLst/>
            <a:cxnLst/>
            <a:rect l="0" t="0" r="r" b="b"/>
            <a:pathLst>
              <a:path w="252" h="97">
                <a:moveTo>
                  <a:pt x="225" y="96"/>
                </a:moveTo>
                <a:lnTo>
                  <a:pt x="0" y="10"/>
                </a:lnTo>
                <a:lnTo>
                  <a:pt x="0" y="0"/>
                </a:lnTo>
                <a:lnTo>
                  <a:pt x="251" y="96"/>
                </a:lnTo>
                <a:lnTo>
                  <a:pt x="225" y="96"/>
                </a:lnTo>
                <a:close/>
              </a:path>
            </a:pathLst>
          </a:custGeom>
          <a:solidFill>
            <a:srgbClr val="3E92A8"/>
          </a:solidFill>
          <a:ln>
            <a:noFill/>
          </a:ln>
        </p:spPr>
      </p:sp>
      <p:sp>
        <p:nvSpPr>
          <p:cNvPr id="5801" name="Freeform 391"/>
          <p:cNvSpPr/>
          <p:nvPr/>
        </p:nvSpPr>
        <p:spPr>
          <a:xfrm>
            <a:off x="772560" y="620280"/>
            <a:ext cx="109080" cy="41760"/>
          </a:xfrm>
          <a:custGeom>
            <a:avLst/>
            <a:gdLst/>
            <a:ahLst/>
            <a:cxnLst/>
            <a:rect l="0" t="0" r="r" b="b"/>
            <a:pathLst>
              <a:path w="303" h="116">
                <a:moveTo>
                  <a:pt x="251" y="115"/>
                </a:moveTo>
                <a:lnTo>
                  <a:pt x="0" y="19"/>
                </a:lnTo>
                <a:lnTo>
                  <a:pt x="0" y="0"/>
                </a:lnTo>
                <a:lnTo>
                  <a:pt x="302" y="115"/>
                </a:lnTo>
                <a:lnTo>
                  <a:pt x="251" y="115"/>
                </a:lnTo>
                <a:close/>
              </a:path>
            </a:pathLst>
          </a:custGeom>
          <a:solidFill>
            <a:srgbClr val="3F93A8"/>
          </a:solidFill>
          <a:ln>
            <a:noFill/>
          </a:ln>
        </p:spPr>
      </p:sp>
      <p:sp>
        <p:nvSpPr>
          <p:cNvPr id="5802" name="Freeform 392"/>
          <p:cNvSpPr/>
          <p:nvPr/>
        </p:nvSpPr>
        <p:spPr>
          <a:xfrm>
            <a:off x="772560" y="617040"/>
            <a:ext cx="118080" cy="45000"/>
          </a:xfrm>
          <a:custGeom>
            <a:avLst/>
            <a:gdLst/>
            <a:ahLst/>
            <a:cxnLst/>
            <a:rect l="0" t="0" r="r" b="b"/>
            <a:pathLst>
              <a:path w="328" h="125">
                <a:moveTo>
                  <a:pt x="302" y="124"/>
                </a:moveTo>
                <a:lnTo>
                  <a:pt x="0" y="9"/>
                </a:lnTo>
                <a:lnTo>
                  <a:pt x="0" y="0"/>
                </a:lnTo>
                <a:lnTo>
                  <a:pt x="327" y="124"/>
                </a:lnTo>
                <a:lnTo>
                  <a:pt x="302" y="124"/>
                </a:lnTo>
                <a:close/>
              </a:path>
            </a:pathLst>
          </a:custGeom>
          <a:solidFill>
            <a:srgbClr val="4093A8"/>
          </a:solidFill>
          <a:ln>
            <a:noFill/>
          </a:ln>
        </p:spPr>
      </p:sp>
      <p:sp>
        <p:nvSpPr>
          <p:cNvPr id="5803" name="Freeform 393"/>
          <p:cNvSpPr/>
          <p:nvPr/>
        </p:nvSpPr>
        <p:spPr>
          <a:xfrm>
            <a:off x="772560" y="613440"/>
            <a:ext cx="127080" cy="48600"/>
          </a:xfrm>
          <a:custGeom>
            <a:avLst/>
            <a:gdLst/>
            <a:ahLst/>
            <a:cxnLst/>
            <a:rect l="0" t="0" r="r" b="b"/>
            <a:pathLst>
              <a:path w="353" h="135">
                <a:moveTo>
                  <a:pt x="327" y="134"/>
                </a:moveTo>
                <a:lnTo>
                  <a:pt x="0" y="10"/>
                </a:lnTo>
                <a:lnTo>
                  <a:pt x="0" y="0"/>
                </a:lnTo>
                <a:lnTo>
                  <a:pt x="352" y="134"/>
                </a:lnTo>
                <a:lnTo>
                  <a:pt x="327" y="134"/>
                </a:lnTo>
                <a:close/>
              </a:path>
            </a:pathLst>
          </a:custGeom>
          <a:solidFill>
            <a:srgbClr val="4193A9"/>
          </a:solidFill>
          <a:ln>
            <a:noFill/>
          </a:ln>
        </p:spPr>
      </p:sp>
      <p:sp>
        <p:nvSpPr>
          <p:cNvPr id="5804" name="Freeform 394"/>
          <p:cNvSpPr/>
          <p:nvPr/>
        </p:nvSpPr>
        <p:spPr>
          <a:xfrm>
            <a:off x="772560" y="606600"/>
            <a:ext cx="145080" cy="55440"/>
          </a:xfrm>
          <a:custGeom>
            <a:avLst/>
            <a:gdLst/>
            <a:ahLst/>
            <a:cxnLst/>
            <a:rect l="0" t="0" r="r" b="b"/>
            <a:pathLst>
              <a:path w="403" h="154">
                <a:moveTo>
                  <a:pt x="352" y="153"/>
                </a:moveTo>
                <a:lnTo>
                  <a:pt x="0" y="19"/>
                </a:lnTo>
                <a:lnTo>
                  <a:pt x="0" y="0"/>
                </a:lnTo>
                <a:lnTo>
                  <a:pt x="402" y="153"/>
                </a:lnTo>
                <a:lnTo>
                  <a:pt x="352" y="153"/>
                </a:lnTo>
                <a:close/>
              </a:path>
            </a:pathLst>
          </a:custGeom>
          <a:solidFill>
            <a:srgbClr val="4294A9"/>
          </a:solidFill>
          <a:ln>
            <a:noFill/>
          </a:ln>
        </p:spPr>
      </p:sp>
      <p:sp>
        <p:nvSpPr>
          <p:cNvPr id="5805" name="Freeform 395"/>
          <p:cNvSpPr/>
          <p:nvPr/>
        </p:nvSpPr>
        <p:spPr>
          <a:xfrm>
            <a:off x="772560" y="603360"/>
            <a:ext cx="154080" cy="58680"/>
          </a:xfrm>
          <a:custGeom>
            <a:avLst/>
            <a:gdLst/>
            <a:ahLst/>
            <a:cxnLst/>
            <a:rect l="0" t="0" r="r" b="b"/>
            <a:pathLst>
              <a:path w="428" h="163">
                <a:moveTo>
                  <a:pt x="402" y="162"/>
                </a:moveTo>
                <a:lnTo>
                  <a:pt x="0" y="10"/>
                </a:lnTo>
                <a:lnTo>
                  <a:pt x="0" y="0"/>
                </a:lnTo>
                <a:lnTo>
                  <a:pt x="427" y="162"/>
                </a:lnTo>
                <a:lnTo>
                  <a:pt x="402" y="162"/>
                </a:lnTo>
                <a:close/>
              </a:path>
            </a:pathLst>
          </a:custGeom>
          <a:solidFill>
            <a:srgbClr val="4394A9"/>
          </a:solidFill>
          <a:ln>
            <a:noFill/>
          </a:ln>
        </p:spPr>
      </p:sp>
      <p:sp>
        <p:nvSpPr>
          <p:cNvPr id="5806" name="Freeform 396"/>
          <p:cNvSpPr/>
          <p:nvPr/>
        </p:nvSpPr>
        <p:spPr>
          <a:xfrm>
            <a:off x="772560" y="599760"/>
            <a:ext cx="163080" cy="62280"/>
          </a:xfrm>
          <a:custGeom>
            <a:avLst/>
            <a:gdLst/>
            <a:ahLst/>
            <a:cxnLst/>
            <a:rect l="0" t="0" r="r" b="b"/>
            <a:pathLst>
              <a:path w="453" h="173">
                <a:moveTo>
                  <a:pt x="427" y="172"/>
                </a:moveTo>
                <a:lnTo>
                  <a:pt x="0" y="10"/>
                </a:lnTo>
                <a:lnTo>
                  <a:pt x="0" y="0"/>
                </a:lnTo>
                <a:lnTo>
                  <a:pt x="452" y="172"/>
                </a:lnTo>
                <a:lnTo>
                  <a:pt x="427" y="172"/>
                </a:lnTo>
                <a:close/>
              </a:path>
            </a:pathLst>
          </a:custGeom>
          <a:solidFill>
            <a:srgbClr val="4494A9"/>
          </a:solidFill>
          <a:ln>
            <a:noFill/>
          </a:ln>
        </p:spPr>
      </p:sp>
      <p:sp>
        <p:nvSpPr>
          <p:cNvPr id="5807" name="Freeform 397"/>
          <p:cNvSpPr/>
          <p:nvPr/>
        </p:nvSpPr>
        <p:spPr>
          <a:xfrm>
            <a:off x="772560" y="596520"/>
            <a:ext cx="172080" cy="65520"/>
          </a:xfrm>
          <a:custGeom>
            <a:avLst/>
            <a:gdLst/>
            <a:ahLst/>
            <a:cxnLst/>
            <a:rect l="0" t="0" r="r" b="b"/>
            <a:pathLst>
              <a:path w="478" h="182">
                <a:moveTo>
                  <a:pt x="451" y="181"/>
                </a:moveTo>
                <a:lnTo>
                  <a:pt x="0" y="9"/>
                </a:lnTo>
                <a:lnTo>
                  <a:pt x="0" y="0"/>
                </a:lnTo>
                <a:lnTo>
                  <a:pt x="477" y="181"/>
                </a:lnTo>
                <a:lnTo>
                  <a:pt x="451" y="181"/>
                </a:lnTo>
                <a:close/>
              </a:path>
            </a:pathLst>
          </a:custGeom>
          <a:solidFill>
            <a:srgbClr val="4594A9"/>
          </a:solidFill>
          <a:ln>
            <a:noFill/>
          </a:ln>
        </p:spPr>
      </p:sp>
      <p:sp>
        <p:nvSpPr>
          <p:cNvPr id="5808" name="Freeform 398"/>
          <p:cNvSpPr/>
          <p:nvPr/>
        </p:nvSpPr>
        <p:spPr>
          <a:xfrm>
            <a:off x="772560" y="593280"/>
            <a:ext cx="181080" cy="68760"/>
          </a:xfrm>
          <a:custGeom>
            <a:avLst/>
            <a:gdLst/>
            <a:ahLst/>
            <a:cxnLst/>
            <a:rect l="0" t="0" r="r" b="b"/>
            <a:pathLst>
              <a:path w="503" h="191">
                <a:moveTo>
                  <a:pt x="477" y="190"/>
                </a:moveTo>
                <a:lnTo>
                  <a:pt x="0" y="9"/>
                </a:lnTo>
                <a:lnTo>
                  <a:pt x="0" y="0"/>
                </a:lnTo>
                <a:lnTo>
                  <a:pt x="502" y="190"/>
                </a:lnTo>
                <a:lnTo>
                  <a:pt x="477" y="190"/>
                </a:lnTo>
                <a:close/>
              </a:path>
            </a:pathLst>
          </a:custGeom>
          <a:solidFill>
            <a:srgbClr val="4695AA"/>
          </a:solidFill>
          <a:ln>
            <a:noFill/>
          </a:ln>
        </p:spPr>
      </p:sp>
      <p:sp>
        <p:nvSpPr>
          <p:cNvPr id="5809" name="Freeform 399"/>
          <p:cNvSpPr/>
          <p:nvPr/>
        </p:nvSpPr>
        <p:spPr>
          <a:xfrm>
            <a:off x="772560" y="589680"/>
            <a:ext cx="190080" cy="72360"/>
          </a:xfrm>
          <a:custGeom>
            <a:avLst/>
            <a:gdLst/>
            <a:ahLst/>
            <a:cxnLst/>
            <a:rect l="0" t="0" r="r" b="b"/>
            <a:pathLst>
              <a:path w="528" h="201">
                <a:moveTo>
                  <a:pt x="502" y="200"/>
                </a:moveTo>
                <a:lnTo>
                  <a:pt x="0" y="10"/>
                </a:lnTo>
                <a:lnTo>
                  <a:pt x="0" y="0"/>
                </a:lnTo>
                <a:lnTo>
                  <a:pt x="527" y="200"/>
                </a:lnTo>
                <a:lnTo>
                  <a:pt x="502" y="200"/>
                </a:lnTo>
                <a:close/>
              </a:path>
            </a:pathLst>
          </a:custGeom>
          <a:solidFill>
            <a:srgbClr val="4795AA"/>
          </a:solidFill>
          <a:ln>
            <a:noFill/>
          </a:ln>
        </p:spPr>
      </p:sp>
      <p:sp>
        <p:nvSpPr>
          <p:cNvPr id="5810" name="Freeform 400"/>
          <p:cNvSpPr/>
          <p:nvPr/>
        </p:nvSpPr>
        <p:spPr>
          <a:xfrm>
            <a:off x="772560" y="586440"/>
            <a:ext cx="199080" cy="75600"/>
          </a:xfrm>
          <a:custGeom>
            <a:avLst/>
            <a:gdLst/>
            <a:ahLst/>
            <a:cxnLst/>
            <a:rect l="0" t="0" r="r" b="b"/>
            <a:pathLst>
              <a:path w="553" h="210">
                <a:moveTo>
                  <a:pt x="527" y="209"/>
                </a:moveTo>
                <a:lnTo>
                  <a:pt x="0" y="9"/>
                </a:lnTo>
                <a:lnTo>
                  <a:pt x="0" y="0"/>
                </a:lnTo>
                <a:lnTo>
                  <a:pt x="552" y="209"/>
                </a:lnTo>
                <a:lnTo>
                  <a:pt x="527" y="209"/>
                </a:lnTo>
                <a:close/>
              </a:path>
            </a:pathLst>
          </a:custGeom>
          <a:solidFill>
            <a:srgbClr val="4795AA"/>
          </a:solidFill>
          <a:ln>
            <a:noFill/>
          </a:ln>
        </p:spPr>
      </p:sp>
      <p:sp>
        <p:nvSpPr>
          <p:cNvPr id="5811" name="Freeform 401"/>
          <p:cNvSpPr/>
          <p:nvPr/>
        </p:nvSpPr>
        <p:spPr>
          <a:xfrm>
            <a:off x="772560" y="582840"/>
            <a:ext cx="208080" cy="79200"/>
          </a:xfrm>
          <a:custGeom>
            <a:avLst/>
            <a:gdLst/>
            <a:ahLst/>
            <a:cxnLst/>
            <a:rect l="0" t="0" r="r" b="b"/>
            <a:pathLst>
              <a:path w="578" h="220">
                <a:moveTo>
                  <a:pt x="552" y="219"/>
                </a:moveTo>
                <a:lnTo>
                  <a:pt x="0" y="11"/>
                </a:lnTo>
                <a:lnTo>
                  <a:pt x="0" y="0"/>
                </a:lnTo>
                <a:lnTo>
                  <a:pt x="577" y="219"/>
                </a:lnTo>
                <a:lnTo>
                  <a:pt x="552" y="219"/>
                </a:lnTo>
                <a:close/>
              </a:path>
            </a:pathLst>
          </a:custGeom>
          <a:solidFill>
            <a:srgbClr val="4895AA"/>
          </a:solidFill>
          <a:ln>
            <a:noFill/>
          </a:ln>
        </p:spPr>
      </p:sp>
      <p:sp>
        <p:nvSpPr>
          <p:cNvPr id="5812" name="Freeform 402"/>
          <p:cNvSpPr/>
          <p:nvPr/>
        </p:nvSpPr>
        <p:spPr>
          <a:xfrm>
            <a:off x="772560" y="579600"/>
            <a:ext cx="217080" cy="82440"/>
          </a:xfrm>
          <a:custGeom>
            <a:avLst/>
            <a:gdLst/>
            <a:ahLst/>
            <a:cxnLst/>
            <a:rect l="0" t="0" r="r" b="b"/>
            <a:pathLst>
              <a:path w="603" h="229">
                <a:moveTo>
                  <a:pt x="577" y="228"/>
                </a:moveTo>
                <a:lnTo>
                  <a:pt x="0" y="9"/>
                </a:lnTo>
                <a:lnTo>
                  <a:pt x="0" y="0"/>
                </a:lnTo>
                <a:lnTo>
                  <a:pt x="602" y="228"/>
                </a:lnTo>
                <a:lnTo>
                  <a:pt x="577" y="228"/>
                </a:lnTo>
                <a:close/>
              </a:path>
            </a:pathLst>
          </a:custGeom>
          <a:solidFill>
            <a:srgbClr val="4996AA"/>
          </a:solidFill>
          <a:ln>
            <a:noFill/>
          </a:ln>
        </p:spPr>
      </p:sp>
      <p:sp>
        <p:nvSpPr>
          <p:cNvPr id="5813" name="Freeform 403"/>
          <p:cNvSpPr/>
          <p:nvPr/>
        </p:nvSpPr>
        <p:spPr>
          <a:xfrm>
            <a:off x="772560" y="576000"/>
            <a:ext cx="226080" cy="86040"/>
          </a:xfrm>
          <a:custGeom>
            <a:avLst/>
            <a:gdLst/>
            <a:ahLst/>
            <a:cxnLst/>
            <a:rect l="0" t="0" r="r" b="b"/>
            <a:pathLst>
              <a:path w="628" h="239">
                <a:moveTo>
                  <a:pt x="602" y="238"/>
                </a:moveTo>
                <a:lnTo>
                  <a:pt x="0" y="10"/>
                </a:lnTo>
                <a:lnTo>
                  <a:pt x="0" y="0"/>
                </a:lnTo>
                <a:lnTo>
                  <a:pt x="627" y="238"/>
                </a:lnTo>
                <a:lnTo>
                  <a:pt x="602" y="238"/>
                </a:lnTo>
                <a:close/>
              </a:path>
            </a:pathLst>
          </a:custGeom>
          <a:solidFill>
            <a:srgbClr val="4A96AB"/>
          </a:solidFill>
          <a:ln>
            <a:noFill/>
          </a:ln>
        </p:spPr>
      </p:sp>
      <p:sp>
        <p:nvSpPr>
          <p:cNvPr id="5814" name="Freeform 404"/>
          <p:cNvSpPr/>
          <p:nvPr/>
        </p:nvSpPr>
        <p:spPr>
          <a:xfrm>
            <a:off x="772560" y="572760"/>
            <a:ext cx="235440" cy="89280"/>
          </a:xfrm>
          <a:custGeom>
            <a:avLst/>
            <a:gdLst/>
            <a:ahLst/>
            <a:cxnLst/>
            <a:rect l="0" t="0" r="r" b="b"/>
            <a:pathLst>
              <a:path w="654" h="248">
                <a:moveTo>
                  <a:pt x="627" y="247"/>
                </a:moveTo>
                <a:lnTo>
                  <a:pt x="0" y="10"/>
                </a:lnTo>
                <a:lnTo>
                  <a:pt x="0" y="0"/>
                </a:lnTo>
                <a:lnTo>
                  <a:pt x="653" y="247"/>
                </a:lnTo>
                <a:lnTo>
                  <a:pt x="627" y="247"/>
                </a:lnTo>
                <a:close/>
              </a:path>
            </a:pathLst>
          </a:custGeom>
          <a:solidFill>
            <a:srgbClr val="4B96AB"/>
          </a:solidFill>
          <a:ln>
            <a:noFill/>
          </a:ln>
        </p:spPr>
      </p:sp>
      <p:sp>
        <p:nvSpPr>
          <p:cNvPr id="5815" name="Freeform 405"/>
          <p:cNvSpPr/>
          <p:nvPr/>
        </p:nvSpPr>
        <p:spPr>
          <a:xfrm>
            <a:off x="772560" y="569160"/>
            <a:ext cx="244440" cy="92880"/>
          </a:xfrm>
          <a:custGeom>
            <a:avLst/>
            <a:gdLst/>
            <a:ahLst/>
            <a:cxnLst/>
            <a:rect l="0" t="0" r="r" b="b"/>
            <a:pathLst>
              <a:path w="679" h="258">
                <a:moveTo>
                  <a:pt x="653" y="257"/>
                </a:moveTo>
                <a:lnTo>
                  <a:pt x="0" y="10"/>
                </a:lnTo>
                <a:lnTo>
                  <a:pt x="0" y="0"/>
                </a:lnTo>
                <a:lnTo>
                  <a:pt x="678" y="257"/>
                </a:lnTo>
                <a:lnTo>
                  <a:pt x="653" y="257"/>
                </a:lnTo>
                <a:close/>
              </a:path>
            </a:pathLst>
          </a:custGeom>
          <a:solidFill>
            <a:srgbClr val="4C97AB"/>
          </a:solidFill>
          <a:ln>
            <a:noFill/>
          </a:ln>
        </p:spPr>
      </p:sp>
      <p:sp>
        <p:nvSpPr>
          <p:cNvPr id="5816" name="Freeform 406"/>
          <p:cNvSpPr/>
          <p:nvPr/>
        </p:nvSpPr>
        <p:spPr>
          <a:xfrm>
            <a:off x="772560" y="565920"/>
            <a:ext cx="253440" cy="96120"/>
          </a:xfrm>
          <a:custGeom>
            <a:avLst/>
            <a:gdLst/>
            <a:ahLst/>
            <a:cxnLst/>
            <a:rect l="0" t="0" r="r" b="b"/>
            <a:pathLst>
              <a:path w="704" h="267">
                <a:moveTo>
                  <a:pt x="678" y="266"/>
                </a:moveTo>
                <a:lnTo>
                  <a:pt x="0" y="9"/>
                </a:lnTo>
                <a:lnTo>
                  <a:pt x="0" y="0"/>
                </a:lnTo>
                <a:lnTo>
                  <a:pt x="703" y="266"/>
                </a:lnTo>
                <a:lnTo>
                  <a:pt x="678" y="266"/>
                </a:lnTo>
                <a:close/>
              </a:path>
            </a:pathLst>
          </a:custGeom>
          <a:solidFill>
            <a:srgbClr val="4C97AB"/>
          </a:solidFill>
          <a:ln>
            <a:noFill/>
          </a:ln>
        </p:spPr>
      </p:sp>
      <p:sp>
        <p:nvSpPr>
          <p:cNvPr id="5817" name="Freeform 407"/>
          <p:cNvSpPr/>
          <p:nvPr/>
        </p:nvSpPr>
        <p:spPr>
          <a:xfrm>
            <a:off x="772560" y="562320"/>
            <a:ext cx="262440" cy="99720"/>
          </a:xfrm>
          <a:custGeom>
            <a:avLst/>
            <a:gdLst/>
            <a:ahLst/>
            <a:cxnLst/>
            <a:rect l="0" t="0" r="r" b="b"/>
            <a:pathLst>
              <a:path w="729" h="277">
                <a:moveTo>
                  <a:pt x="703" y="276"/>
                </a:moveTo>
                <a:lnTo>
                  <a:pt x="0" y="10"/>
                </a:lnTo>
                <a:lnTo>
                  <a:pt x="0" y="0"/>
                </a:lnTo>
                <a:lnTo>
                  <a:pt x="728" y="276"/>
                </a:lnTo>
                <a:lnTo>
                  <a:pt x="703" y="276"/>
                </a:lnTo>
                <a:close/>
              </a:path>
            </a:pathLst>
          </a:custGeom>
          <a:solidFill>
            <a:srgbClr val="4D97AB"/>
          </a:solidFill>
          <a:ln>
            <a:noFill/>
          </a:ln>
        </p:spPr>
      </p:sp>
      <p:sp>
        <p:nvSpPr>
          <p:cNvPr id="5818" name="Freeform 408"/>
          <p:cNvSpPr/>
          <p:nvPr/>
        </p:nvSpPr>
        <p:spPr>
          <a:xfrm>
            <a:off x="772560" y="559080"/>
            <a:ext cx="271440" cy="102960"/>
          </a:xfrm>
          <a:custGeom>
            <a:avLst/>
            <a:gdLst/>
            <a:ahLst/>
            <a:cxnLst/>
            <a:rect l="0" t="0" r="r" b="b"/>
            <a:pathLst>
              <a:path w="754" h="286">
                <a:moveTo>
                  <a:pt x="728" y="285"/>
                </a:moveTo>
                <a:lnTo>
                  <a:pt x="0" y="10"/>
                </a:lnTo>
                <a:lnTo>
                  <a:pt x="0" y="0"/>
                </a:lnTo>
                <a:lnTo>
                  <a:pt x="753" y="285"/>
                </a:lnTo>
                <a:lnTo>
                  <a:pt x="728" y="285"/>
                </a:lnTo>
                <a:close/>
              </a:path>
            </a:pathLst>
          </a:custGeom>
          <a:solidFill>
            <a:srgbClr val="4E97AC"/>
          </a:solidFill>
          <a:ln>
            <a:noFill/>
          </a:ln>
        </p:spPr>
      </p:sp>
      <p:sp>
        <p:nvSpPr>
          <p:cNvPr id="5819" name="Freeform 409"/>
          <p:cNvSpPr/>
          <p:nvPr/>
        </p:nvSpPr>
        <p:spPr>
          <a:xfrm>
            <a:off x="772560" y="555840"/>
            <a:ext cx="280440" cy="106200"/>
          </a:xfrm>
          <a:custGeom>
            <a:avLst/>
            <a:gdLst/>
            <a:ahLst/>
            <a:cxnLst/>
            <a:rect l="0" t="0" r="r" b="b"/>
            <a:pathLst>
              <a:path w="779" h="295">
                <a:moveTo>
                  <a:pt x="753" y="294"/>
                </a:moveTo>
                <a:lnTo>
                  <a:pt x="0" y="9"/>
                </a:lnTo>
                <a:lnTo>
                  <a:pt x="0" y="0"/>
                </a:lnTo>
                <a:lnTo>
                  <a:pt x="778" y="294"/>
                </a:lnTo>
                <a:lnTo>
                  <a:pt x="753" y="294"/>
                </a:lnTo>
                <a:close/>
              </a:path>
            </a:pathLst>
          </a:custGeom>
          <a:solidFill>
            <a:srgbClr val="4F98AC"/>
          </a:solidFill>
          <a:ln>
            <a:noFill/>
          </a:ln>
        </p:spPr>
      </p:sp>
      <p:sp>
        <p:nvSpPr>
          <p:cNvPr id="5820" name="Freeform 410"/>
          <p:cNvSpPr/>
          <p:nvPr/>
        </p:nvSpPr>
        <p:spPr>
          <a:xfrm>
            <a:off x="772560" y="552240"/>
            <a:ext cx="289440" cy="109800"/>
          </a:xfrm>
          <a:custGeom>
            <a:avLst/>
            <a:gdLst/>
            <a:ahLst/>
            <a:cxnLst/>
            <a:rect l="0" t="0" r="r" b="b"/>
            <a:pathLst>
              <a:path w="804" h="305">
                <a:moveTo>
                  <a:pt x="778" y="304"/>
                </a:moveTo>
                <a:lnTo>
                  <a:pt x="0" y="10"/>
                </a:lnTo>
                <a:lnTo>
                  <a:pt x="0" y="0"/>
                </a:lnTo>
                <a:lnTo>
                  <a:pt x="803" y="304"/>
                </a:lnTo>
                <a:lnTo>
                  <a:pt x="778" y="304"/>
                </a:lnTo>
                <a:close/>
              </a:path>
            </a:pathLst>
          </a:custGeom>
          <a:solidFill>
            <a:srgbClr val="5098AC"/>
          </a:solidFill>
          <a:ln>
            <a:noFill/>
          </a:ln>
        </p:spPr>
      </p:sp>
      <p:sp>
        <p:nvSpPr>
          <p:cNvPr id="5821" name="Freeform 411"/>
          <p:cNvSpPr/>
          <p:nvPr/>
        </p:nvSpPr>
        <p:spPr>
          <a:xfrm>
            <a:off x="772560" y="549000"/>
            <a:ext cx="298440" cy="113040"/>
          </a:xfrm>
          <a:custGeom>
            <a:avLst/>
            <a:gdLst/>
            <a:ahLst/>
            <a:cxnLst/>
            <a:rect l="0" t="0" r="r" b="b"/>
            <a:pathLst>
              <a:path w="829" h="314">
                <a:moveTo>
                  <a:pt x="803" y="313"/>
                </a:moveTo>
                <a:lnTo>
                  <a:pt x="0" y="9"/>
                </a:lnTo>
                <a:lnTo>
                  <a:pt x="0" y="0"/>
                </a:lnTo>
                <a:lnTo>
                  <a:pt x="828" y="313"/>
                </a:lnTo>
                <a:lnTo>
                  <a:pt x="803" y="313"/>
                </a:lnTo>
                <a:close/>
              </a:path>
            </a:pathLst>
          </a:custGeom>
          <a:solidFill>
            <a:srgbClr val="5198AC"/>
          </a:solidFill>
          <a:ln>
            <a:noFill/>
          </a:ln>
        </p:spPr>
      </p:sp>
      <p:sp>
        <p:nvSpPr>
          <p:cNvPr id="5822" name="Freeform 412"/>
          <p:cNvSpPr/>
          <p:nvPr/>
        </p:nvSpPr>
        <p:spPr>
          <a:xfrm>
            <a:off x="772560" y="545400"/>
            <a:ext cx="307440" cy="116640"/>
          </a:xfrm>
          <a:custGeom>
            <a:avLst/>
            <a:gdLst/>
            <a:ahLst/>
            <a:cxnLst/>
            <a:rect l="0" t="0" r="r" b="b"/>
            <a:pathLst>
              <a:path w="854" h="324">
                <a:moveTo>
                  <a:pt x="827" y="323"/>
                </a:moveTo>
                <a:lnTo>
                  <a:pt x="0" y="10"/>
                </a:lnTo>
                <a:lnTo>
                  <a:pt x="0" y="0"/>
                </a:lnTo>
                <a:lnTo>
                  <a:pt x="853" y="323"/>
                </a:lnTo>
                <a:lnTo>
                  <a:pt x="827" y="323"/>
                </a:lnTo>
                <a:close/>
              </a:path>
            </a:pathLst>
          </a:custGeom>
          <a:solidFill>
            <a:srgbClr val="5299AD"/>
          </a:solidFill>
          <a:ln>
            <a:noFill/>
          </a:ln>
        </p:spPr>
      </p:sp>
      <p:sp>
        <p:nvSpPr>
          <p:cNvPr id="5823" name="Freeform 413"/>
          <p:cNvSpPr/>
          <p:nvPr/>
        </p:nvSpPr>
        <p:spPr>
          <a:xfrm>
            <a:off x="772560" y="542160"/>
            <a:ext cx="316440" cy="119880"/>
          </a:xfrm>
          <a:custGeom>
            <a:avLst/>
            <a:gdLst/>
            <a:ahLst/>
            <a:cxnLst/>
            <a:rect l="0" t="0" r="r" b="b"/>
            <a:pathLst>
              <a:path w="879" h="333">
                <a:moveTo>
                  <a:pt x="853" y="332"/>
                </a:moveTo>
                <a:lnTo>
                  <a:pt x="0" y="9"/>
                </a:lnTo>
                <a:lnTo>
                  <a:pt x="0" y="0"/>
                </a:lnTo>
                <a:lnTo>
                  <a:pt x="878" y="332"/>
                </a:lnTo>
                <a:lnTo>
                  <a:pt x="853" y="332"/>
                </a:lnTo>
                <a:close/>
              </a:path>
            </a:pathLst>
          </a:custGeom>
          <a:solidFill>
            <a:srgbClr val="5399AD"/>
          </a:solidFill>
          <a:ln>
            <a:noFill/>
          </a:ln>
        </p:spPr>
      </p:sp>
      <p:sp>
        <p:nvSpPr>
          <p:cNvPr id="5824" name="Freeform 414"/>
          <p:cNvSpPr/>
          <p:nvPr/>
        </p:nvSpPr>
        <p:spPr>
          <a:xfrm>
            <a:off x="772560" y="538560"/>
            <a:ext cx="325440" cy="123480"/>
          </a:xfrm>
          <a:custGeom>
            <a:avLst/>
            <a:gdLst/>
            <a:ahLst/>
            <a:cxnLst/>
            <a:rect l="0" t="0" r="r" b="b"/>
            <a:pathLst>
              <a:path w="904" h="343">
                <a:moveTo>
                  <a:pt x="878" y="342"/>
                </a:moveTo>
                <a:lnTo>
                  <a:pt x="0" y="10"/>
                </a:lnTo>
                <a:lnTo>
                  <a:pt x="0" y="0"/>
                </a:lnTo>
                <a:lnTo>
                  <a:pt x="903" y="342"/>
                </a:lnTo>
                <a:lnTo>
                  <a:pt x="878" y="342"/>
                </a:lnTo>
                <a:close/>
              </a:path>
            </a:pathLst>
          </a:custGeom>
          <a:solidFill>
            <a:srgbClr val="5499AD"/>
          </a:solidFill>
          <a:ln>
            <a:noFill/>
          </a:ln>
        </p:spPr>
      </p:sp>
      <p:sp>
        <p:nvSpPr>
          <p:cNvPr id="5825" name="Freeform 415"/>
          <p:cNvSpPr/>
          <p:nvPr/>
        </p:nvSpPr>
        <p:spPr>
          <a:xfrm>
            <a:off x="772560" y="535320"/>
            <a:ext cx="334440" cy="126720"/>
          </a:xfrm>
          <a:custGeom>
            <a:avLst/>
            <a:gdLst/>
            <a:ahLst/>
            <a:cxnLst/>
            <a:rect l="0" t="0" r="r" b="b"/>
            <a:pathLst>
              <a:path w="929" h="352">
                <a:moveTo>
                  <a:pt x="903" y="351"/>
                </a:moveTo>
                <a:lnTo>
                  <a:pt x="0" y="9"/>
                </a:lnTo>
                <a:lnTo>
                  <a:pt x="0" y="0"/>
                </a:lnTo>
                <a:lnTo>
                  <a:pt x="928" y="351"/>
                </a:lnTo>
                <a:lnTo>
                  <a:pt x="903" y="351"/>
                </a:lnTo>
                <a:close/>
              </a:path>
            </a:pathLst>
          </a:custGeom>
          <a:solidFill>
            <a:srgbClr val="559AAD"/>
          </a:solidFill>
          <a:ln>
            <a:noFill/>
          </a:ln>
        </p:spPr>
      </p:sp>
      <p:sp>
        <p:nvSpPr>
          <p:cNvPr id="5826" name="Freeform 416"/>
          <p:cNvSpPr/>
          <p:nvPr/>
        </p:nvSpPr>
        <p:spPr>
          <a:xfrm>
            <a:off x="772560" y="531720"/>
            <a:ext cx="343440" cy="130320"/>
          </a:xfrm>
          <a:custGeom>
            <a:avLst/>
            <a:gdLst/>
            <a:ahLst/>
            <a:cxnLst/>
            <a:rect l="0" t="0" r="r" b="b"/>
            <a:pathLst>
              <a:path w="954" h="362">
                <a:moveTo>
                  <a:pt x="928" y="361"/>
                </a:moveTo>
                <a:lnTo>
                  <a:pt x="0" y="10"/>
                </a:lnTo>
                <a:lnTo>
                  <a:pt x="0" y="0"/>
                </a:lnTo>
                <a:lnTo>
                  <a:pt x="953" y="361"/>
                </a:lnTo>
                <a:lnTo>
                  <a:pt x="928" y="361"/>
                </a:lnTo>
                <a:close/>
              </a:path>
            </a:pathLst>
          </a:custGeom>
          <a:solidFill>
            <a:srgbClr val="569AAE"/>
          </a:solidFill>
          <a:ln>
            <a:noFill/>
          </a:ln>
        </p:spPr>
      </p:sp>
      <p:sp>
        <p:nvSpPr>
          <p:cNvPr id="5827" name="Freeform 417"/>
          <p:cNvSpPr/>
          <p:nvPr/>
        </p:nvSpPr>
        <p:spPr>
          <a:xfrm>
            <a:off x="772560" y="528480"/>
            <a:ext cx="352440" cy="133560"/>
          </a:xfrm>
          <a:custGeom>
            <a:avLst/>
            <a:gdLst/>
            <a:ahLst/>
            <a:cxnLst/>
            <a:rect l="0" t="0" r="r" b="b"/>
            <a:pathLst>
              <a:path w="979" h="371">
                <a:moveTo>
                  <a:pt x="953" y="370"/>
                </a:moveTo>
                <a:lnTo>
                  <a:pt x="0" y="9"/>
                </a:lnTo>
                <a:lnTo>
                  <a:pt x="0" y="0"/>
                </a:lnTo>
                <a:lnTo>
                  <a:pt x="978" y="370"/>
                </a:lnTo>
                <a:lnTo>
                  <a:pt x="953" y="370"/>
                </a:lnTo>
                <a:close/>
              </a:path>
            </a:pathLst>
          </a:custGeom>
          <a:solidFill>
            <a:srgbClr val="579AAE"/>
          </a:solidFill>
          <a:ln>
            <a:noFill/>
          </a:ln>
        </p:spPr>
      </p:sp>
      <p:sp>
        <p:nvSpPr>
          <p:cNvPr id="5828" name="Freeform 418"/>
          <p:cNvSpPr/>
          <p:nvPr/>
        </p:nvSpPr>
        <p:spPr>
          <a:xfrm>
            <a:off x="772560" y="524880"/>
            <a:ext cx="361800" cy="137160"/>
          </a:xfrm>
          <a:custGeom>
            <a:avLst/>
            <a:gdLst/>
            <a:ahLst/>
            <a:cxnLst/>
            <a:rect l="0" t="0" r="r" b="b"/>
            <a:pathLst>
              <a:path w="1005" h="381">
                <a:moveTo>
                  <a:pt x="978" y="380"/>
                </a:moveTo>
                <a:lnTo>
                  <a:pt x="0" y="10"/>
                </a:lnTo>
                <a:lnTo>
                  <a:pt x="0" y="0"/>
                </a:lnTo>
                <a:lnTo>
                  <a:pt x="1004" y="380"/>
                </a:lnTo>
                <a:lnTo>
                  <a:pt x="978" y="380"/>
                </a:lnTo>
                <a:close/>
              </a:path>
            </a:pathLst>
          </a:custGeom>
          <a:solidFill>
            <a:srgbClr val="589BAE"/>
          </a:solidFill>
          <a:ln>
            <a:noFill/>
          </a:ln>
        </p:spPr>
      </p:sp>
      <p:sp>
        <p:nvSpPr>
          <p:cNvPr id="5829" name="Freeform 419"/>
          <p:cNvSpPr/>
          <p:nvPr/>
        </p:nvSpPr>
        <p:spPr>
          <a:xfrm>
            <a:off x="772560" y="521640"/>
            <a:ext cx="370800" cy="140400"/>
          </a:xfrm>
          <a:custGeom>
            <a:avLst/>
            <a:gdLst/>
            <a:ahLst/>
            <a:cxnLst/>
            <a:rect l="0" t="0" r="r" b="b"/>
            <a:pathLst>
              <a:path w="1030" h="390">
                <a:moveTo>
                  <a:pt x="1004" y="389"/>
                </a:moveTo>
                <a:lnTo>
                  <a:pt x="0" y="9"/>
                </a:lnTo>
                <a:lnTo>
                  <a:pt x="0" y="0"/>
                </a:lnTo>
                <a:lnTo>
                  <a:pt x="1029" y="389"/>
                </a:lnTo>
                <a:lnTo>
                  <a:pt x="1004" y="389"/>
                </a:lnTo>
                <a:close/>
              </a:path>
            </a:pathLst>
          </a:custGeom>
          <a:solidFill>
            <a:srgbClr val="599BAE"/>
          </a:solidFill>
          <a:ln>
            <a:noFill/>
          </a:ln>
        </p:spPr>
      </p:sp>
      <p:sp>
        <p:nvSpPr>
          <p:cNvPr id="5830" name="Freeform 420"/>
          <p:cNvSpPr/>
          <p:nvPr/>
        </p:nvSpPr>
        <p:spPr>
          <a:xfrm>
            <a:off x="772560" y="518040"/>
            <a:ext cx="379800" cy="144000"/>
          </a:xfrm>
          <a:custGeom>
            <a:avLst/>
            <a:gdLst/>
            <a:ahLst/>
            <a:cxnLst/>
            <a:rect l="0" t="0" r="r" b="b"/>
            <a:pathLst>
              <a:path w="1055" h="400">
                <a:moveTo>
                  <a:pt x="1029" y="399"/>
                </a:moveTo>
                <a:lnTo>
                  <a:pt x="0" y="10"/>
                </a:lnTo>
                <a:lnTo>
                  <a:pt x="0" y="0"/>
                </a:lnTo>
                <a:lnTo>
                  <a:pt x="1054" y="399"/>
                </a:lnTo>
                <a:lnTo>
                  <a:pt x="1029" y="399"/>
                </a:lnTo>
                <a:close/>
              </a:path>
            </a:pathLst>
          </a:custGeom>
          <a:solidFill>
            <a:srgbClr val="5A9CAF"/>
          </a:solidFill>
          <a:ln>
            <a:noFill/>
          </a:ln>
        </p:spPr>
      </p:sp>
      <p:sp>
        <p:nvSpPr>
          <p:cNvPr id="5831" name="Freeform 421"/>
          <p:cNvSpPr/>
          <p:nvPr/>
        </p:nvSpPr>
        <p:spPr>
          <a:xfrm>
            <a:off x="772560" y="514800"/>
            <a:ext cx="388800" cy="147240"/>
          </a:xfrm>
          <a:custGeom>
            <a:avLst/>
            <a:gdLst/>
            <a:ahLst/>
            <a:cxnLst/>
            <a:rect l="0" t="0" r="r" b="b"/>
            <a:pathLst>
              <a:path w="1080" h="409">
                <a:moveTo>
                  <a:pt x="1054" y="408"/>
                </a:moveTo>
                <a:lnTo>
                  <a:pt x="0" y="9"/>
                </a:lnTo>
                <a:lnTo>
                  <a:pt x="0" y="0"/>
                </a:lnTo>
                <a:lnTo>
                  <a:pt x="1079" y="408"/>
                </a:lnTo>
                <a:lnTo>
                  <a:pt x="1054" y="408"/>
                </a:lnTo>
                <a:close/>
              </a:path>
            </a:pathLst>
          </a:custGeom>
          <a:solidFill>
            <a:srgbClr val="5B9CAF"/>
          </a:solidFill>
          <a:ln>
            <a:noFill/>
          </a:ln>
        </p:spPr>
      </p:sp>
      <p:sp>
        <p:nvSpPr>
          <p:cNvPr id="5832" name="Freeform 422"/>
          <p:cNvSpPr/>
          <p:nvPr/>
        </p:nvSpPr>
        <p:spPr>
          <a:xfrm>
            <a:off x="772560" y="511560"/>
            <a:ext cx="397800" cy="150480"/>
          </a:xfrm>
          <a:custGeom>
            <a:avLst/>
            <a:gdLst/>
            <a:ahLst/>
            <a:cxnLst/>
            <a:rect l="0" t="0" r="r" b="b"/>
            <a:pathLst>
              <a:path w="1105" h="418">
                <a:moveTo>
                  <a:pt x="1079" y="417"/>
                </a:moveTo>
                <a:lnTo>
                  <a:pt x="0" y="9"/>
                </a:lnTo>
                <a:lnTo>
                  <a:pt x="0" y="0"/>
                </a:lnTo>
                <a:lnTo>
                  <a:pt x="1104" y="417"/>
                </a:lnTo>
                <a:lnTo>
                  <a:pt x="1079" y="417"/>
                </a:lnTo>
                <a:close/>
              </a:path>
            </a:pathLst>
          </a:custGeom>
          <a:solidFill>
            <a:srgbClr val="5C9CAF"/>
          </a:solidFill>
          <a:ln>
            <a:noFill/>
          </a:ln>
        </p:spPr>
      </p:sp>
      <p:sp>
        <p:nvSpPr>
          <p:cNvPr id="5833" name="Freeform 423"/>
          <p:cNvSpPr/>
          <p:nvPr/>
        </p:nvSpPr>
        <p:spPr>
          <a:xfrm>
            <a:off x="772560" y="507960"/>
            <a:ext cx="406800" cy="154080"/>
          </a:xfrm>
          <a:custGeom>
            <a:avLst/>
            <a:gdLst/>
            <a:ahLst/>
            <a:cxnLst/>
            <a:rect l="0" t="0" r="r" b="b"/>
            <a:pathLst>
              <a:path w="1130" h="428">
                <a:moveTo>
                  <a:pt x="1104" y="427"/>
                </a:moveTo>
                <a:lnTo>
                  <a:pt x="0" y="10"/>
                </a:lnTo>
                <a:lnTo>
                  <a:pt x="0" y="0"/>
                </a:lnTo>
                <a:lnTo>
                  <a:pt x="1129" y="427"/>
                </a:lnTo>
                <a:lnTo>
                  <a:pt x="1104" y="427"/>
                </a:lnTo>
                <a:close/>
              </a:path>
            </a:pathLst>
          </a:custGeom>
          <a:solidFill>
            <a:srgbClr val="5D9DB0"/>
          </a:solidFill>
          <a:ln>
            <a:noFill/>
          </a:ln>
        </p:spPr>
      </p:sp>
      <p:sp>
        <p:nvSpPr>
          <p:cNvPr id="5834" name="Freeform 424"/>
          <p:cNvSpPr/>
          <p:nvPr/>
        </p:nvSpPr>
        <p:spPr>
          <a:xfrm>
            <a:off x="772560" y="504720"/>
            <a:ext cx="415800" cy="157320"/>
          </a:xfrm>
          <a:custGeom>
            <a:avLst/>
            <a:gdLst/>
            <a:ahLst/>
            <a:cxnLst/>
            <a:rect l="0" t="0" r="r" b="b"/>
            <a:pathLst>
              <a:path w="1155" h="437">
                <a:moveTo>
                  <a:pt x="1129" y="436"/>
                </a:moveTo>
                <a:lnTo>
                  <a:pt x="0" y="9"/>
                </a:lnTo>
                <a:lnTo>
                  <a:pt x="0" y="0"/>
                </a:lnTo>
                <a:lnTo>
                  <a:pt x="1154" y="436"/>
                </a:lnTo>
                <a:lnTo>
                  <a:pt x="1129" y="436"/>
                </a:lnTo>
                <a:close/>
              </a:path>
            </a:pathLst>
          </a:custGeom>
          <a:solidFill>
            <a:srgbClr val="5E9DB0"/>
          </a:solidFill>
          <a:ln>
            <a:noFill/>
          </a:ln>
        </p:spPr>
      </p:sp>
      <p:sp>
        <p:nvSpPr>
          <p:cNvPr id="5835" name="Freeform 425"/>
          <p:cNvSpPr/>
          <p:nvPr/>
        </p:nvSpPr>
        <p:spPr>
          <a:xfrm>
            <a:off x="772560" y="501120"/>
            <a:ext cx="424800" cy="160920"/>
          </a:xfrm>
          <a:custGeom>
            <a:avLst/>
            <a:gdLst/>
            <a:ahLst/>
            <a:cxnLst/>
            <a:rect l="0" t="0" r="r" b="b"/>
            <a:pathLst>
              <a:path w="1180" h="447">
                <a:moveTo>
                  <a:pt x="1154" y="446"/>
                </a:moveTo>
                <a:lnTo>
                  <a:pt x="0" y="10"/>
                </a:lnTo>
                <a:lnTo>
                  <a:pt x="0" y="0"/>
                </a:lnTo>
                <a:lnTo>
                  <a:pt x="1179" y="446"/>
                </a:lnTo>
                <a:lnTo>
                  <a:pt x="1154" y="446"/>
                </a:lnTo>
                <a:close/>
              </a:path>
            </a:pathLst>
          </a:custGeom>
          <a:solidFill>
            <a:srgbClr val="5F9EB0"/>
          </a:solidFill>
          <a:ln>
            <a:noFill/>
          </a:ln>
        </p:spPr>
      </p:sp>
      <p:sp>
        <p:nvSpPr>
          <p:cNvPr id="5836" name="Freeform 426"/>
          <p:cNvSpPr/>
          <p:nvPr/>
        </p:nvSpPr>
        <p:spPr>
          <a:xfrm>
            <a:off x="772560" y="497880"/>
            <a:ext cx="433800" cy="164160"/>
          </a:xfrm>
          <a:custGeom>
            <a:avLst/>
            <a:gdLst/>
            <a:ahLst/>
            <a:cxnLst/>
            <a:rect l="0" t="0" r="r" b="b"/>
            <a:pathLst>
              <a:path w="1205" h="456">
                <a:moveTo>
                  <a:pt x="1179" y="455"/>
                </a:moveTo>
                <a:lnTo>
                  <a:pt x="0" y="9"/>
                </a:lnTo>
                <a:lnTo>
                  <a:pt x="0" y="0"/>
                </a:lnTo>
                <a:lnTo>
                  <a:pt x="1204" y="455"/>
                </a:lnTo>
                <a:lnTo>
                  <a:pt x="1179" y="455"/>
                </a:lnTo>
                <a:close/>
              </a:path>
            </a:pathLst>
          </a:custGeom>
          <a:solidFill>
            <a:srgbClr val="609EB0"/>
          </a:solidFill>
          <a:ln>
            <a:noFill/>
          </a:ln>
        </p:spPr>
      </p:sp>
      <p:sp>
        <p:nvSpPr>
          <p:cNvPr id="5837" name="Freeform 427"/>
          <p:cNvSpPr/>
          <p:nvPr/>
        </p:nvSpPr>
        <p:spPr>
          <a:xfrm>
            <a:off x="772560" y="494280"/>
            <a:ext cx="442800" cy="167760"/>
          </a:xfrm>
          <a:custGeom>
            <a:avLst/>
            <a:gdLst/>
            <a:ahLst/>
            <a:cxnLst/>
            <a:rect l="0" t="0" r="r" b="b"/>
            <a:pathLst>
              <a:path w="1230" h="466">
                <a:moveTo>
                  <a:pt x="1204" y="465"/>
                </a:moveTo>
                <a:lnTo>
                  <a:pt x="0" y="10"/>
                </a:lnTo>
                <a:lnTo>
                  <a:pt x="0" y="0"/>
                </a:lnTo>
                <a:lnTo>
                  <a:pt x="1229" y="465"/>
                </a:lnTo>
                <a:lnTo>
                  <a:pt x="1204" y="465"/>
                </a:lnTo>
                <a:close/>
              </a:path>
            </a:pathLst>
          </a:custGeom>
          <a:solidFill>
            <a:srgbClr val="619EB1"/>
          </a:solidFill>
          <a:ln>
            <a:noFill/>
          </a:ln>
        </p:spPr>
      </p:sp>
      <p:sp>
        <p:nvSpPr>
          <p:cNvPr id="5838" name="Freeform 428"/>
          <p:cNvSpPr/>
          <p:nvPr/>
        </p:nvSpPr>
        <p:spPr>
          <a:xfrm>
            <a:off x="772560" y="491040"/>
            <a:ext cx="451800" cy="171000"/>
          </a:xfrm>
          <a:custGeom>
            <a:avLst/>
            <a:gdLst/>
            <a:ahLst/>
            <a:cxnLst/>
            <a:rect l="0" t="0" r="r" b="b"/>
            <a:pathLst>
              <a:path w="1255" h="475">
                <a:moveTo>
                  <a:pt x="1229" y="474"/>
                </a:moveTo>
                <a:lnTo>
                  <a:pt x="0" y="9"/>
                </a:lnTo>
                <a:lnTo>
                  <a:pt x="0" y="0"/>
                </a:lnTo>
                <a:lnTo>
                  <a:pt x="1254" y="474"/>
                </a:lnTo>
                <a:lnTo>
                  <a:pt x="1229" y="474"/>
                </a:lnTo>
                <a:close/>
              </a:path>
            </a:pathLst>
          </a:custGeom>
          <a:solidFill>
            <a:srgbClr val="629FB1"/>
          </a:solidFill>
          <a:ln>
            <a:noFill/>
          </a:ln>
        </p:spPr>
      </p:sp>
      <p:sp>
        <p:nvSpPr>
          <p:cNvPr id="5839" name="Freeform 429"/>
          <p:cNvSpPr/>
          <p:nvPr/>
        </p:nvSpPr>
        <p:spPr>
          <a:xfrm>
            <a:off x="772560" y="487440"/>
            <a:ext cx="460800" cy="174600"/>
          </a:xfrm>
          <a:custGeom>
            <a:avLst/>
            <a:gdLst/>
            <a:ahLst/>
            <a:cxnLst/>
            <a:rect l="0" t="0" r="r" b="b"/>
            <a:pathLst>
              <a:path w="1280" h="485">
                <a:moveTo>
                  <a:pt x="1254" y="484"/>
                </a:moveTo>
                <a:lnTo>
                  <a:pt x="0" y="10"/>
                </a:lnTo>
                <a:lnTo>
                  <a:pt x="0" y="0"/>
                </a:lnTo>
                <a:lnTo>
                  <a:pt x="1279" y="484"/>
                </a:lnTo>
                <a:lnTo>
                  <a:pt x="1254" y="484"/>
                </a:lnTo>
                <a:close/>
              </a:path>
            </a:pathLst>
          </a:custGeom>
          <a:solidFill>
            <a:srgbClr val="649FB1"/>
          </a:solidFill>
          <a:ln>
            <a:noFill/>
          </a:ln>
        </p:spPr>
      </p:sp>
      <p:sp>
        <p:nvSpPr>
          <p:cNvPr id="5840" name="Freeform 430"/>
          <p:cNvSpPr/>
          <p:nvPr/>
        </p:nvSpPr>
        <p:spPr>
          <a:xfrm>
            <a:off x="772560" y="484200"/>
            <a:ext cx="469800" cy="177840"/>
          </a:xfrm>
          <a:custGeom>
            <a:avLst/>
            <a:gdLst/>
            <a:ahLst/>
            <a:cxnLst/>
            <a:rect l="0" t="0" r="r" b="b"/>
            <a:pathLst>
              <a:path w="1305" h="494">
                <a:moveTo>
                  <a:pt x="1279" y="493"/>
                </a:moveTo>
                <a:lnTo>
                  <a:pt x="0" y="9"/>
                </a:lnTo>
                <a:lnTo>
                  <a:pt x="0" y="0"/>
                </a:lnTo>
                <a:lnTo>
                  <a:pt x="1304" y="493"/>
                </a:lnTo>
                <a:lnTo>
                  <a:pt x="1279" y="493"/>
                </a:lnTo>
                <a:close/>
              </a:path>
            </a:pathLst>
          </a:custGeom>
          <a:solidFill>
            <a:srgbClr val="65A0B2"/>
          </a:solidFill>
          <a:ln>
            <a:noFill/>
          </a:ln>
        </p:spPr>
      </p:sp>
      <p:sp>
        <p:nvSpPr>
          <p:cNvPr id="5841" name="Freeform 431"/>
          <p:cNvSpPr/>
          <p:nvPr/>
        </p:nvSpPr>
        <p:spPr>
          <a:xfrm>
            <a:off x="772560" y="480600"/>
            <a:ext cx="478800" cy="181440"/>
          </a:xfrm>
          <a:custGeom>
            <a:avLst/>
            <a:gdLst/>
            <a:ahLst/>
            <a:cxnLst/>
            <a:rect l="0" t="0" r="r" b="b"/>
            <a:pathLst>
              <a:path w="1330" h="504">
                <a:moveTo>
                  <a:pt x="1304" y="503"/>
                </a:moveTo>
                <a:lnTo>
                  <a:pt x="0" y="10"/>
                </a:lnTo>
                <a:lnTo>
                  <a:pt x="0" y="0"/>
                </a:lnTo>
                <a:lnTo>
                  <a:pt x="1329" y="503"/>
                </a:lnTo>
                <a:lnTo>
                  <a:pt x="1304" y="503"/>
                </a:lnTo>
                <a:close/>
              </a:path>
            </a:pathLst>
          </a:custGeom>
          <a:solidFill>
            <a:srgbClr val="66A0B2"/>
          </a:solidFill>
          <a:ln>
            <a:noFill/>
          </a:ln>
        </p:spPr>
      </p:sp>
      <p:sp>
        <p:nvSpPr>
          <p:cNvPr id="5842" name="Freeform 432"/>
          <p:cNvSpPr/>
          <p:nvPr/>
        </p:nvSpPr>
        <p:spPr>
          <a:xfrm>
            <a:off x="772560" y="477360"/>
            <a:ext cx="487800" cy="184680"/>
          </a:xfrm>
          <a:custGeom>
            <a:avLst/>
            <a:gdLst/>
            <a:ahLst/>
            <a:cxnLst/>
            <a:rect l="0" t="0" r="r" b="b"/>
            <a:pathLst>
              <a:path w="1355" h="513">
                <a:moveTo>
                  <a:pt x="1329" y="512"/>
                </a:moveTo>
                <a:lnTo>
                  <a:pt x="0" y="9"/>
                </a:lnTo>
                <a:lnTo>
                  <a:pt x="0" y="0"/>
                </a:lnTo>
                <a:lnTo>
                  <a:pt x="1354" y="512"/>
                </a:lnTo>
                <a:lnTo>
                  <a:pt x="1329" y="512"/>
                </a:lnTo>
                <a:close/>
              </a:path>
            </a:pathLst>
          </a:custGeom>
          <a:solidFill>
            <a:srgbClr val="67A1B3"/>
          </a:solidFill>
          <a:ln>
            <a:noFill/>
          </a:ln>
        </p:spPr>
      </p:sp>
      <p:sp>
        <p:nvSpPr>
          <p:cNvPr id="5843" name="Freeform 433"/>
          <p:cNvSpPr/>
          <p:nvPr/>
        </p:nvSpPr>
        <p:spPr>
          <a:xfrm>
            <a:off x="772560" y="474120"/>
            <a:ext cx="497160" cy="187920"/>
          </a:xfrm>
          <a:custGeom>
            <a:avLst/>
            <a:gdLst/>
            <a:ahLst/>
            <a:cxnLst/>
            <a:rect l="0" t="0" r="r" b="b"/>
            <a:pathLst>
              <a:path w="1381" h="522">
                <a:moveTo>
                  <a:pt x="1354" y="521"/>
                </a:moveTo>
                <a:lnTo>
                  <a:pt x="0" y="9"/>
                </a:lnTo>
                <a:lnTo>
                  <a:pt x="0" y="0"/>
                </a:lnTo>
                <a:lnTo>
                  <a:pt x="1380" y="521"/>
                </a:lnTo>
                <a:lnTo>
                  <a:pt x="1354" y="521"/>
                </a:lnTo>
                <a:close/>
              </a:path>
            </a:pathLst>
          </a:custGeom>
          <a:solidFill>
            <a:srgbClr val="68A1B3"/>
          </a:solidFill>
          <a:ln>
            <a:noFill/>
          </a:ln>
        </p:spPr>
      </p:sp>
      <p:sp>
        <p:nvSpPr>
          <p:cNvPr id="5844" name="Freeform 434"/>
          <p:cNvSpPr/>
          <p:nvPr/>
        </p:nvSpPr>
        <p:spPr>
          <a:xfrm>
            <a:off x="772560" y="470520"/>
            <a:ext cx="506160" cy="191520"/>
          </a:xfrm>
          <a:custGeom>
            <a:avLst/>
            <a:gdLst/>
            <a:ahLst/>
            <a:cxnLst/>
            <a:rect l="0" t="0" r="r" b="b"/>
            <a:pathLst>
              <a:path w="1406" h="532">
                <a:moveTo>
                  <a:pt x="1380" y="531"/>
                </a:moveTo>
                <a:lnTo>
                  <a:pt x="0" y="10"/>
                </a:lnTo>
                <a:lnTo>
                  <a:pt x="0" y="0"/>
                </a:lnTo>
                <a:lnTo>
                  <a:pt x="1405" y="531"/>
                </a:lnTo>
                <a:lnTo>
                  <a:pt x="1380" y="531"/>
                </a:lnTo>
                <a:close/>
              </a:path>
            </a:pathLst>
          </a:custGeom>
          <a:solidFill>
            <a:srgbClr val="69A2B3"/>
          </a:solidFill>
          <a:ln>
            <a:noFill/>
          </a:ln>
        </p:spPr>
      </p:sp>
      <p:sp>
        <p:nvSpPr>
          <p:cNvPr id="5845" name="Freeform 435"/>
          <p:cNvSpPr/>
          <p:nvPr/>
        </p:nvSpPr>
        <p:spPr>
          <a:xfrm>
            <a:off x="772560" y="467280"/>
            <a:ext cx="515160" cy="194760"/>
          </a:xfrm>
          <a:custGeom>
            <a:avLst/>
            <a:gdLst/>
            <a:ahLst/>
            <a:cxnLst/>
            <a:rect l="0" t="0" r="r" b="b"/>
            <a:pathLst>
              <a:path w="1431" h="541">
                <a:moveTo>
                  <a:pt x="1404" y="540"/>
                </a:moveTo>
                <a:lnTo>
                  <a:pt x="0" y="9"/>
                </a:lnTo>
                <a:lnTo>
                  <a:pt x="0" y="0"/>
                </a:lnTo>
                <a:lnTo>
                  <a:pt x="1430" y="540"/>
                </a:lnTo>
                <a:lnTo>
                  <a:pt x="1404" y="540"/>
                </a:lnTo>
                <a:close/>
              </a:path>
            </a:pathLst>
          </a:custGeom>
          <a:solidFill>
            <a:srgbClr val="6AA2B4"/>
          </a:solidFill>
          <a:ln>
            <a:noFill/>
          </a:ln>
        </p:spPr>
      </p:sp>
      <p:sp>
        <p:nvSpPr>
          <p:cNvPr id="5846" name="Freeform 436"/>
          <p:cNvSpPr/>
          <p:nvPr/>
        </p:nvSpPr>
        <p:spPr>
          <a:xfrm>
            <a:off x="772560" y="463680"/>
            <a:ext cx="524160" cy="198360"/>
          </a:xfrm>
          <a:custGeom>
            <a:avLst/>
            <a:gdLst/>
            <a:ahLst/>
            <a:cxnLst/>
            <a:rect l="0" t="0" r="r" b="b"/>
            <a:pathLst>
              <a:path w="1456" h="551">
                <a:moveTo>
                  <a:pt x="1430" y="550"/>
                </a:moveTo>
                <a:lnTo>
                  <a:pt x="0" y="10"/>
                </a:lnTo>
                <a:lnTo>
                  <a:pt x="0" y="0"/>
                </a:lnTo>
                <a:lnTo>
                  <a:pt x="1455" y="550"/>
                </a:lnTo>
                <a:lnTo>
                  <a:pt x="1430" y="550"/>
                </a:lnTo>
                <a:close/>
              </a:path>
            </a:pathLst>
          </a:custGeom>
          <a:solidFill>
            <a:srgbClr val="6BA3B4"/>
          </a:solidFill>
          <a:ln>
            <a:noFill/>
          </a:ln>
        </p:spPr>
      </p:sp>
      <p:sp>
        <p:nvSpPr>
          <p:cNvPr id="5847" name="Freeform 437"/>
          <p:cNvSpPr/>
          <p:nvPr/>
        </p:nvSpPr>
        <p:spPr>
          <a:xfrm>
            <a:off x="772560" y="460440"/>
            <a:ext cx="533160" cy="201600"/>
          </a:xfrm>
          <a:custGeom>
            <a:avLst/>
            <a:gdLst/>
            <a:ahLst/>
            <a:cxnLst/>
            <a:rect l="0" t="0" r="r" b="b"/>
            <a:pathLst>
              <a:path w="1481" h="560">
                <a:moveTo>
                  <a:pt x="1455" y="559"/>
                </a:moveTo>
                <a:lnTo>
                  <a:pt x="0" y="9"/>
                </a:lnTo>
                <a:lnTo>
                  <a:pt x="0" y="0"/>
                </a:lnTo>
                <a:lnTo>
                  <a:pt x="1480" y="559"/>
                </a:lnTo>
                <a:lnTo>
                  <a:pt x="1455" y="559"/>
                </a:lnTo>
                <a:close/>
              </a:path>
            </a:pathLst>
          </a:custGeom>
          <a:solidFill>
            <a:srgbClr val="6DA3B4"/>
          </a:solidFill>
          <a:ln>
            <a:noFill/>
          </a:ln>
        </p:spPr>
      </p:sp>
      <p:sp>
        <p:nvSpPr>
          <p:cNvPr id="5848" name="Freeform 438"/>
          <p:cNvSpPr/>
          <p:nvPr/>
        </p:nvSpPr>
        <p:spPr>
          <a:xfrm>
            <a:off x="772560" y="456840"/>
            <a:ext cx="542160" cy="205200"/>
          </a:xfrm>
          <a:custGeom>
            <a:avLst/>
            <a:gdLst/>
            <a:ahLst/>
            <a:cxnLst/>
            <a:rect l="0" t="0" r="r" b="b"/>
            <a:pathLst>
              <a:path w="1506" h="570">
                <a:moveTo>
                  <a:pt x="1480" y="569"/>
                </a:moveTo>
                <a:lnTo>
                  <a:pt x="0" y="10"/>
                </a:lnTo>
                <a:lnTo>
                  <a:pt x="0" y="0"/>
                </a:lnTo>
                <a:lnTo>
                  <a:pt x="1505" y="569"/>
                </a:lnTo>
                <a:lnTo>
                  <a:pt x="1480" y="569"/>
                </a:lnTo>
                <a:close/>
              </a:path>
            </a:pathLst>
          </a:custGeom>
          <a:solidFill>
            <a:srgbClr val="6EA4B5"/>
          </a:solidFill>
          <a:ln>
            <a:noFill/>
          </a:ln>
        </p:spPr>
      </p:sp>
      <p:sp>
        <p:nvSpPr>
          <p:cNvPr id="5849" name="Freeform 439"/>
          <p:cNvSpPr/>
          <p:nvPr/>
        </p:nvSpPr>
        <p:spPr>
          <a:xfrm>
            <a:off x="772560" y="453600"/>
            <a:ext cx="551160" cy="208440"/>
          </a:xfrm>
          <a:custGeom>
            <a:avLst/>
            <a:gdLst/>
            <a:ahLst/>
            <a:cxnLst/>
            <a:rect l="0" t="0" r="r" b="b"/>
            <a:pathLst>
              <a:path w="1531" h="579">
                <a:moveTo>
                  <a:pt x="1505" y="578"/>
                </a:moveTo>
                <a:lnTo>
                  <a:pt x="0" y="9"/>
                </a:lnTo>
                <a:lnTo>
                  <a:pt x="0" y="0"/>
                </a:lnTo>
                <a:lnTo>
                  <a:pt x="1530" y="578"/>
                </a:lnTo>
                <a:lnTo>
                  <a:pt x="1505" y="578"/>
                </a:lnTo>
                <a:close/>
              </a:path>
            </a:pathLst>
          </a:custGeom>
          <a:solidFill>
            <a:srgbClr val="6FA4B5"/>
          </a:solidFill>
          <a:ln>
            <a:noFill/>
          </a:ln>
        </p:spPr>
      </p:sp>
      <p:sp>
        <p:nvSpPr>
          <p:cNvPr id="5850" name="Freeform 440"/>
          <p:cNvSpPr/>
          <p:nvPr/>
        </p:nvSpPr>
        <p:spPr>
          <a:xfrm>
            <a:off x="772560" y="450000"/>
            <a:ext cx="560160" cy="212040"/>
          </a:xfrm>
          <a:custGeom>
            <a:avLst/>
            <a:gdLst/>
            <a:ahLst/>
            <a:cxnLst/>
            <a:rect l="0" t="0" r="r" b="b"/>
            <a:pathLst>
              <a:path w="1556" h="589">
                <a:moveTo>
                  <a:pt x="1530" y="588"/>
                </a:moveTo>
                <a:lnTo>
                  <a:pt x="0" y="10"/>
                </a:lnTo>
                <a:lnTo>
                  <a:pt x="0" y="0"/>
                </a:lnTo>
                <a:lnTo>
                  <a:pt x="1555" y="588"/>
                </a:lnTo>
                <a:lnTo>
                  <a:pt x="1530" y="588"/>
                </a:lnTo>
                <a:close/>
              </a:path>
            </a:pathLst>
          </a:custGeom>
          <a:solidFill>
            <a:srgbClr val="70A5B6"/>
          </a:solidFill>
          <a:ln>
            <a:noFill/>
          </a:ln>
        </p:spPr>
      </p:sp>
      <p:sp>
        <p:nvSpPr>
          <p:cNvPr id="5851" name="Freeform 441"/>
          <p:cNvSpPr/>
          <p:nvPr/>
        </p:nvSpPr>
        <p:spPr>
          <a:xfrm>
            <a:off x="772560" y="446760"/>
            <a:ext cx="569160" cy="215280"/>
          </a:xfrm>
          <a:custGeom>
            <a:avLst/>
            <a:gdLst/>
            <a:ahLst/>
            <a:cxnLst/>
            <a:rect l="0" t="0" r="r" b="b"/>
            <a:pathLst>
              <a:path w="1581" h="598">
                <a:moveTo>
                  <a:pt x="1555" y="597"/>
                </a:moveTo>
                <a:lnTo>
                  <a:pt x="0" y="9"/>
                </a:lnTo>
                <a:lnTo>
                  <a:pt x="0" y="0"/>
                </a:lnTo>
                <a:lnTo>
                  <a:pt x="1580" y="597"/>
                </a:lnTo>
                <a:lnTo>
                  <a:pt x="1555" y="597"/>
                </a:lnTo>
                <a:close/>
              </a:path>
            </a:pathLst>
          </a:custGeom>
          <a:solidFill>
            <a:srgbClr val="71A5B6"/>
          </a:solidFill>
          <a:ln>
            <a:noFill/>
          </a:ln>
        </p:spPr>
      </p:sp>
      <p:sp>
        <p:nvSpPr>
          <p:cNvPr id="5852" name="Freeform 442"/>
          <p:cNvSpPr/>
          <p:nvPr/>
        </p:nvSpPr>
        <p:spPr>
          <a:xfrm>
            <a:off x="772560" y="443160"/>
            <a:ext cx="578160" cy="218880"/>
          </a:xfrm>
          <a:custGeom>
            <a:avLst/>
            <a:gdLst/>
            <a:ahLst/>
            <a:cxnLst/>
            <a:rect l="0" t="0" r="r" b="b"/>
            <a:pathLst>
              <a:path w="1606" h="608">
                <a:moveTo>
                  <a:pt x="1580" y="607"/>
                </a:moveTo>
                <a:lnTo>
                  <a:pt x="0" y="10"/>
                </a:lnTo>
                <a:lnTo>
                  <a:pt x="0" y="0"/>
                </a:lnTo>
                <a:lnTo>
                  <a:pt x="1605" y="607"/>
                </a:lnTo>
                <a:lnTo>
                  <a:pt x="1580" y="607"/>
                </a:lnTo>
                <a:close/>
              </a:path>
            </a:pathLst>
          </a:custGeom>
          <a:solidFill>
            <a:srgbClr val="72A6B6"/>
          </a:solidFill>
          <a:ln>
            <a:noFill/>
          </a:ln>
        </p:spPr>
      </p:sp>
      <p:sp>
        <p:nvSpPr>
          <p:cNvPr id="5853" name="Freeform 443"/>
          <p:cNvSpPr/>
          <p:nvPr/>
        </p:nvSpPr>
        <p:spPr>
          <a:xfrm>
            <a:off x="772560" y="439920"/>
            <a:ext cx="587160" cy="222120"/>
          </a:xfrm>
          <a:custGeom>
            <a:avLst/>
            <a:gdLst/>
            <a:ahLst/>
            <a:cxnLst/>
            <a:rect l="0" t="0" r="r" b="b"/>
            <a:pathLst>
              <a:path w="1631" h="617">
                <a:moveTo>
                  <a:pt x="1605" y="616"/>
                </a:moveTo>
                <a:lnTo>
                  <a:pt x="0" y="9"/>
                </a:lnTo>
                <a:lnTo>
                  <a:pt x="0" y="0"/>
                </a:lnTo>
                <a:lnTo>
                  <a:pt x="1630" y="616"/>
                </a:lnTo>
                <a:lnTo>
                  <a:pt x="1605" y="616"/>
                </a:lnTo>
                <a:close/>
              </a:path>
            </a:pathLst>
          </a:custGeom>
          <a:solidFill>
            <a:srgbClr val="73A7B7"/>
          </a:solidFill>
          <a:ln>
            <a:noFill/>
          </a:ln>
        </p:spPr>
      </p:sp>
      <p:sp>
        <p:nvSpPr>
          <p:cNvPr id="5854" name="Freeform 444"/>
          <p:cNvSpPr/>
          <p:nvPr/>
        </p:nvSpPr>
        <p:spPr>
          <a:xfrm>
            <a:off x="772560" y="436320"/>
            <a:ext cx="596160" cy="225720"/>
          </a:xfrm>
          <a:custGeom>
            <a:avLst/>
            <a:gdLst/>
            <a:ahLst/>
            <a:cxnLst/>
            <a:rect l="0" t="0" r="r" b="b"/>
            <a:pathLst>
              <a:path w="1656" h="627">
                <a:moveTo>
                  <a:pt x="1630" y="626"/>
                </a:moveTo>
                <a:lnTo>
                  <a:pt x="0" y="10"/>
                </a:lnTo>
                <a:lnTo>
                  <a:pt x="0" y="0"/>
                </a:lnTo>
                <a:lnTo>
                  <a:pt x="1655" y="626"/>
                </a:lnTo>
                <a:lnTo>
                  <a:pt x="1630" y="626"/>
                </a:lnTo>
                <a:close/>
              </a:path>
            </a:pathLst>
          </a:custGeom>
          <a:solidFill>
            <a:srgbClr val="74A7B7"/>
          </a:solidFill>
          <a:ln>
            <a:noFill/>
          </a:ln>
        </p:spPr>
      </p:sp>
      <p:sp>
        <p:nvSpPr>
          <p:cNvPr id="5855" name="Freeform 445"/>
          <p:cNvSpPr/>
          <p:nvPr/>
        </p:nvSpPr>
        <p:spPr>
          <a:xfrm>
            <a:off x="772560" y="433080"/>
            <a:ext cx="605160" cy="228960"/>
          </a:xfrm>
          <a:custGeom>
            <a:avLst/>
            <a:gdLst/>
            <a:ahLst/>
            <a:cxnLst/>
            <a:rect l="0" t="0" r="r" b="b"/>
            <a:pathLst>
              <a:path w="1681" h="636">
                <a:moveTo>
                  <a:pt x="1655" y="635"/>
                </a:moveTo>
                <a:lnTo>
                  <a:pt x="0" y="9"/>
                </a:lnTo>
                <a:lnTo>
                  <a:pt x="0" y="0"/>
                </a:lnTo>
                <a:lnTo>
                  <a:pt x="1680" y="635"/>
                </a:lnTo>
                <a:lnTo>
                  <a:pt x="1655" y="635"/>
                </a:lnTo>
                <a:close/>
              </a:path>
            </a:pathLst>
          </a:custGeom>
          <a:solidFill>
            <a:srgbClr val="76A8B8"/>
          </a:solidFill>
          <a:ln>
            <a:noFill/>
          </a:ln>
        </p:spPr>
      </p:sp>
      <p:sp>
        <p:nvSpPr>
          <p:cNvPr id="5856" name="Freeform 446"/>
          <p:cNvSpPr/>
          <p:nvPr/>
        </p:nvSpPr>
        <p:spPr>
          <a:xfrm>
            <a:off x="772560" y="429840"/>
            <a:ext cx="614160" cy="232200"/>
          </a:xfrm>
          <a:custGeom>
            <a:avLst/>
            <a:gdLst/>
            <a:ahLst/>
            <a:cxnLst/>
            <a:rect l="0" t="0" r="r" b="b"/>
            <a:pathLst>
              <a:path w="1706" h="645">
                <a:moveTo>
                  <a:pt x="1680" y="644"/>
                </a:moveTo>
                <a:lnTo>
                  <a:pt x="0" y="9"/>
                </a:lnTo>
                <a:lnTo>
                  <a:pt x="0" y="0"/>
                </a:lnTo>
                <a:lnTo>
                  <a:pt x="1705" y="644"/>
                </a:lnTo>
                <a:lnTo>
                  <a:pt x="1680" y="644"/>
                </a:lnTo>
                <a:close/>
              </a:path>
            </a:pathLst>
          </a:custGeom>
          <a:solidFill>
            <a:srgbClr val="77A8B8"/>
          </a:solidFill>
          <a:ln>
            <a:noFill/>
          </a:ln>
        </p:spPr>
      </p:sp>
      <p:sp>
        <p:nvSpPr>
          <p:cNvPr id="5857" name="Freeform 447"/>
          <p:cNvSpPr/>
          <p:nvPr/>
        </p:nvSpPr>
        <p:spPr>
          <a:xfrm>
            <a:off x="772560" y="426240"/>
            <a:ext cx="623160" cy="235800"/>
          </a:xfrm>
          <a:custGeom>
            <a:avLst/>
            <a:gdLst/>
            <a:ahLst/>
            <a:cxnLst/>
            <a:rect l="0" t="0" r="r" b="b"/>
            <a:pathLst>
              <a:path w="1731" h="655">
                <a:moveTo>
                  <a:pt x="1705" y="654"/>
                </a:moveTo>
                <a:lnTo>
                  <a:pt x="0" y="10"/>
                </a:lnTo>
                <a:lnTo>
                  <a:pt x="0" y="0"/>
                </a:lnTo>
                <a:lnTo>
                  <a:pt x="1730" y="654"/>
                </a:lnTo>
                <a:lnTo>
                  <a:pt x="1705" y="654"/>
                </a:lnTo>
                <a:close/>
              </a:path>
            </a:pathLst>
          </a:custGeom>
          <a:solidFill>
            <a:srgbClr val="78A9B9"/>
          </a:solidFill>
          <a:ln>
            <a:noFill/>
          </a:ln>
        </p:spPr>
      </p:sp>
      <p:sp>
        <p:nvSpPr>
          <p:cNvPr id="5858" name="Freeform 448"/>
          <p:cNvSpPr/>
          <p:nvPr/>
        </p:nvSpPr>
        <p:spPr>
          <a:xfrm>
            <a:off x="772560" y="423000"/>
            <a:ext cx="632520" cy="239040"/>
          </a:xfrm>
          <a:custGeom>
            <a:avLst/>
            <a:gdLst/>
            <a:ahLst/>
            <a:cxnLst/>
            <a:rect l="0" t="0" r="r" b="b"/>
            <a:pathLst>
              <a:path w="1757" h="664">
                <a:moveTo>
                  <a:pt x="1730" y="663"/>
                </a:moveTo>
                <a:lnTo>
                  <a:pt x="0" y="9"/>
                </a:lnTo>
                <a:lnTo>
                  <a:pt x="0" y="0"/>
                </a:lnTo>
                <a:lnTo>
                  <a:pt x="1756" y="663"/>
                </a:lnTo>
                <a:lnTo>
                  <a:pt x="1730" y="663"/>
                </a:lnTo>
                <a:close/>
              </a:path>
            </a:pathLst>
          </a:custGeom>
          <a:solidFill>
            <a:srgbClr val="79A9B9"/>
          </a:solidFill>
          <a:ln>
            <a:noFill/>
          </a:ln>
        </p:spPr>
      </p:sp>
      <p:sp>
        <p:nvSpPr>
          <p:cNvPr id="5859" name="Freeform 449"/>
          <p:cNvSpPr/>
          <p:nvPr/>
        </p:nvSpPr>
        <p:spPr>
          <a:xfrm>
            <a:off x="772560" y="419400"/>
            <a:ext cx="641520" cy="242640"/>
          </a:xfrm>
          <a:custGeom>
            <a:avLst/>
            <a:gdLst/>
            <a:ahLst/>
            <a:cxnLst/>
            <a:rect l="0" t="0" r="r" b="b"/>
            <a:pathLst>
              <a:path w="1782" h="674">
                <a:moveTo>
                  <a:pt x="1756" y="673"/>
                </a:moveTo>
                <a:lnTo>
                  <a:pt x="0" y="10"/>
                </a:lnTo>
                <a:lnTo>
                  <a:pt x="0" y="0"/>
                </a:lnTo>
                <a:lnTo>
                  <a:pt x="1781" y="673"/>
                </a:lnTo>
                <a:lnTo>
                  <a:pt x="1756" y="673"/>
                </a:lnTo>
                <a:close/>
              </a:path>
            </a:pathLst>
          </a:custGeom>
          <a:solidFill>
            <a:srgbClr val="7AAABA"/>
          </a:solidFill>
          <a:ln>
            <a:noFill/>
          </a:ln>
        </p:spPr>
      </p:sp>
      <p:sp>
        <p:nvSpPr>
          <p:cNvPr id="5860" name="Freeform 450"/>
          <p:cNvSpPr/>
          <p:nvPr/>
        </p:nvSpPr>
        <p:spPr>
          <a:xfrm>
            <a:off x="772560" y="416160"/>
            <a:ext cx="650520" cy="245880"/>
          </a:xfrm>
          <a:custGeom>
            <a:avLst/>
            <a:gdLst/>
            <a:ahLst/>
            <a:cxnLst/>
            <a:rect l="0" t="0" r="r" b="b"/>
            <a:pathLst>
              <a:path w="1807" h="683">
                <a:moveTo>
                  <a:pt x="1781" y="682"/>
                </a:moveTo>
                <a:lnTo>
                  <a:pt x="0" y="9"/>
                </a:lnTo>
                <a:lnTo>
                  <a:pt x="0" y="0"/>
                </a:lnTo>
                <a:lnTo>
                  <a:pt x="1806" y="682"/>
                </a:lnTo>
                <a:lnTo>
                  <a:pt x="1781" y="682"/>
                </a:lnTo>
                <a:close/>
              </a:path>
            </a:pathLst>
          </a:custGeom>
          <a:solidFill>
            <a:srgbClr val="7BAABA"/>
          </a:solidFill>
          <a:ln>
            <a:noFill/>
          </a:ln>
        </p:spPr>
      </p:sp>
      <p:sp>
        <p:nvSpPr>
          <p:cNvPr id="5861" name="Freeform 451"/>
          <p:cNvSpPr/>
          <p:nvPr/>
        </p:nvSpPr>
        <p:spPr>
          <a:xfrm>
            <a:off x="772560" y="412560"/>
            <a:ext cx="659520" cy="249480"/>
          </a:xfrm>
          <a:custGeom>
            <a:avLst/>
            <a:gdLst/>
            <a:ahLst/>
            <a:cxnLst/>
            <a:rect l="0" t="0" r="r" b="b"/>
            <a:pathLst>
              <a:path w="1832" h="693">
                <a:moveTo>
                  <a:pt x="1806" y="692"/>
                </a:moveTo>
                <a:lnTo>
                  <a:pt x="0" y="10"/>
                </a:lnTo>
                <a:lnTo>
                  <a:pt x="0" y="0"/>
                </a:lnTo>
                <a:lnTo>
                  <a:pt x="1831" y="692"/>
                </a:lnTo>
                <a:lnTo>
                  <a:pt x="1806" y="692"/>
                </a:lnTo>
                <a:close/>
              </a:path>
            </a:pathLst>
          </a:custGeom>
          <a:solidFill>
            <a:srgbClr val="7DABBA"/>
          </a:solidFill>
          <a:ln>
            <a:noFill/>
          </a:ln>
        </p:spPr>
      </p:sp>
      <p:sp>
        <p:nvSpPr>
          <p:cNvPr id="5862" name="Freeform 452"/>
          <p:cNvSpPr/>
          <p:nvPr/>
        </p:nvSpPr>
        <p:spPr>
          <a:xfrm>
            <a:off x="772560" y="409320"/>
            <a:ext cx="668520" cy="252720"/>
          </a:xfrm>
          <a:custGeom>
            <a:avLst/>
            <a:gdLst/>
            <a:ahLst/>
            <a:cxnLst/>
            <a:rect l="0" t="0" r="r" b="b"/>
            <a:pathLst>
              <a:path w="1857" h="702">
                <a:moveTo>
                  <a:pt x="1831" y="701"/>
                </a:moveTo>
                <a:lnTo>
                  <a:pt x="0" y="9"/>
                </a:lnTo>
                <a:lnTo>
                  <a:pt x="0" y="0"/>
                </a:lnTo>
                <a:lnTo>
                  <a:pt x="1856" y="701"/>
                </a:lnTo>
                <a:lnTo>
                  <a:pt x="1831" y="701"/>
                </a:lnTo>
                <a:close/>
              </a:path>
            </a:pathLst>
          </a:custGeom>
          <a:solidFill>
            <a:srgbClr val="7EACBB"/>
          </a:solidFill>
          <a:ln>
            <a:noFill/>
          </a:ln>
        </p:spPr>
      </p:sp>
      <p:sp>
        <p:nvSpPr>
          <p:cNvPr id="5863" name="Freeform 453"/>
          <p:cNvSpPr/>
          <p:nvPr/>
        </p:nvSpPr>
        <p:spPr>
          <a:xfrm>
            <a:off x="772560" y="405720"/>
            <a:ext cx="677520" cy="256320"/>
          </a:xfrm>
          <a:custGeom>
            <a:avLst/>
            <a:gdLst/>
            <a:ahLst/>
            <a:cxnLst/>
            <a:rect l="0" t="0" r="r" b="b"/>
            <a:pathLst>
              <a:path w="1882" h="712">
                <a:moveTo>
                  <a:pt x="1856" y="711"/>
                </a:moveTo>
                <a:lnTo>
                  <a:pt x="0" y="10"/>
                </a:lnTo>
                <a:lnTo>
                  <a:pt x="0" y="0"/>
                </a:lnTo>
                <a:lnTo>
                  <a:pt x="1881" y="711"/>
                </a:lnTo>
                <a:lnTo>
                  <a:pt x="1856" y="711"/>
                </a:lnTo>
                <a:close/>
              </a:path>
            </a:pathLst>
          </a:custGeom>
          <a:solidFill>
            <a:srgbClr val="7FACBB"/>
          </a:solidFill>
          <a:ln>
            <a:noFill/>
          </a:ln>
        </p:spPr>
      </p:sp>
      <p:sp>
        <p:nvSpPr>
          <p:cNvPr id="5864" name="Freeform 454"/>
          <p:cNvSpPr/>
          <p:nvPr/>
        </p:nvSpPr>
        <p:spPr>
          <a:xfrm>
            <a:off x="772560" y="402480"/>
            <a:ext cx="686520" cy="259560"/>
          </a:xfrm>
          <a:custGeom>
            <a:avLst/>
            <a:gdLst/>
            <a:ahLst/>
            <a:cxnLst/>
            <a:rect l="0" t="0" r="r" b="b"/>
            <a:pathLst>
              <a:path w="1907" h="721">
                <a:moveTo>
                  <a:pt x="1881" y="720"/>
                </a:moveTo>
                <a:lnTo>
                  <a:pt x="0" y="9"/>
                </a:lnTo>
                <a:lnTo>
                  <a:pt x="0" y="0"/>
                </a:lnTo>
                <a:lnTo>
                  <a:pt x="1906" y="720"/>
                </a:lnTo>
                <a:lnTo>
                  <a:pt x="1881" y="720"/>
                </a:lnTo>
                <a:close/>
              </a:path>
            </a:pathLst>
          </a:custGeom>
          <a:solidFill>
            <a:srgbClr val="80ADBC"/>
          </a:solidFill>
          <a:ln>
            <a:noFill/>
          </a:ln>
        </p:spPr>
      </p:sp>
      <p:sp>
        <p:nvSpPr>
          <p:cNvPr id="5865" name="Freeform 455"/>
          <p:cNvSpPr/>
          <p:nvPr/>
        </p:nvSpPr>
        <p:spPr>
          <a:xfrm>
            <a:off x="772560" y="398880"/>
            <a:ext cx="695520" cy="263160"/>
          </a:xfrm>
          <a:custGeom>
            <a:avLst/>
            <a:gdLst/>
            <a:ahLst/>
            <a:cxnLst/>
            <a:rect l="0" t="0" r="r" b="b"/>
            <a:pathLst>
              <a:path w="1932" h="731">
                <a:moveTo>
                  <a:pt x="1906" y="730"/>
                </a:moveTo>
                <a:lnTo>
                  <a:pt x="0" y="10"/>
                </a:lnTo>
                <a:lnTo>
                  <a:pt x="0" y="0"/>
                </a:lnTo>
                <a:lnTo>
                  <a:pt x="1931" y="730"/>
                </a:lnTo>
                <a:lnTo>
                  <a:pt x="1906" y="730"/>
                </a:lnTo>
                <a:close/>
              </a:path>
            </a:pathLst>
          </a:custGeom>
          <a:solidFill>
            <a:srgbClr val="82AEBC"/>
          </a:solidFill>
          <a:ln>
            <a:noFill/>
          </a:ln>
        </p:spPr>
      </p:sp>
      <p:sp>
        <p:nvSpPr>
          <p:cNvPr id="5866" name="Freeform 456"/>
          <p:cNvSpPr/>
          <p:nvPr/>
        </p:nvSpPr>
        <p:spPr>
          <a:xfrm>
            <a:off x="772560" y="395640"/>
            <a:ext cx="704520" cy="266400"/>
          </a:xfrm>
          <a:custGeom>
            <a:avLst/>
            <a:gdLst/>
            <a:ahLst/>
            <a:cxnLst/>
            <a:rect l="0" t="0" r="r" b="b"/>
            <a:pathLst>
              <a:path w="1957" h="740">
                <a:moveTo>
                  <a:pt x="1931" y="739"/>
                </a:moveTo>
                <a:lnTo>
                  <a:pt x="0" y="10"/>
                </a:lnTo>
                <a:lnTo>
                  <a:pt x="0" y="0"/>
                </a:lnTo>
                <a:lnTo>
                  <a:pt x="1956" y="739"/>
                </a:lnTo>
                <a:lnTo>
                  <a:pt x="1931" y="739"/>
                </a:lnTo>
                <a:close/>
              </a:path>
            </a:pathLst>
          </a:custGeom>
          <a:solidFill>
            <a:srgbClr val="83AEBD"/>
          </a:solidFill>
          <a:ln>
            <a:noFill/>
          </a:ln>
        </p:spPr>
      </p:sp>
      <p:sp>
        <p:nvSpPr>
          <p:cNvPr id="5867" name="Freeform 457"/>
          <p:cNvSpPr/>
          <p:nvPr/>
        </p:nvSpPr>
        <p:spPr>
          <a:xfrm>
            <a:off x="772560" y="392040"/>
            <a:ext cx="713520" cy="270000"/>
          </a:xfrm>
          <a:custGeom>
            <a:avLst/>
            <a:gdLst/>
            <a:ahLst/>
            <a:cxnLst/>
            <a:rect l="0" t="0" r="r" b="b"/>
            <a:pathLst>
              <a:path w="1982" h="750">
                <a:moveTo>
                  <a:pt x="1956" y="749"/>
                </a:moveTo>
                <a:lnTo>
                  <a:pt x="0" y="10"/>
                </a:lnTo>
                <a:lnTo>
                  <a:pt x="0" y="0"/>
                </a:lnTo>
                <a:lnTo>
                  <a:pt x="1981" y="749"/>
                </a:lnTo>
                <a:lnTo>
                  <a:pt x="1956" y="749"/>
                </a:lnTo>
                <a:close/>
              </a:path>
            </a:pathLst>
          </a:custGeom>
          <a:solidFill>
            <a:srgbClr val="84AFBD"/>
          </a:solidFill>
          <a:ln>
            <a:noFill/>
          </a:ln>
        </p:spPr>
      </p:sp>
      <p:sp>
        <p:nvSpPr>
          <p:cNvPr id="5868" name="Freeform 458"/>
          <p:cNvSpPr/>
          <p:nvPr/>
        </p:nvSpPr>
        <p:spPr>
          <a:xfrm>
            <a:off x="772560" y="388800"/>
            <a:ext cx="722520" cy="273240"/>
          </a:xfrm>
          <a:custGeom>
            <a:avLst/>
            <a:gdLst/>
            <a:ahLst/>
            <a:cxnLst/>
            <a:rect l="0" t="0" r="r" b="b"/>
            <a:pathLst>
              <a:path w="2007" h="759">
                <a:moveTo>
                  <a:pt x="1981" y="758"/>
                </a:moveTo>
                <a:lnTo>
                  <a:pt x="0" y="9"/>
                </a:lnTo>
                <a:lnTo>
                  <a:pt x="0" y="0"/>
                </a:lnTo>
                <a:lnTo>
                  <a:pt x="2006" y="758"/>
                </a:lnTo>
                <a:lnTo>
                  <a:pt x="1981" y="758"/>
                </a:lnTo>
                <a:close/>
              </a:path>
            </a:pathLst>
          </a:custGeom>
          <a:solidFill>
            <a:srgbClr val="85AFBE"/>
          </a:solidFill>
          <a:ln>
            <a:noFill/>
          </a:ln>
        </p:spPr>
      </p:sp>
      <p:sp>
        <p:nvSpPr>
          <p:cNvPr id="5869" name="Freeform 459"/>
          <p:cNvSpPr/>
          <p:nvPr/>
        </p:nvSpPr>
        <p:spPr>
          <a:xfrm>
            <a:off x="772560" y="385560"/>
            <a:ext cx="731520" cy="276480"/>
          </a:xfrm>
          <a:custGeom>
            <a:avLst/>
            <a:gdLst/>
            <a:ahLst/>
            <a:cxnLst/>
            <a:rect l="0" t="0" r="r" b="b"/>
            <a:pathLst>
              <a:path w="2032" h="768">
                <a:moveTo>
                  <a:pt x="2006" y="767"/>
                </a:moveTo>
                <a:lnTo>
                  <a:pt x="0" y="9"/>
                </a:lnTo>
                <a:lnTo>
                  <a:pt x="0" y="0"/>
                </a:lnTo>
                <a:lnTo>
                  <a:pt x="2031" y="767"/>
                </a:lnTo>
                <a:lnTo>
                  <a:pt x="2006" y="767"/>
                </a:lnTo>
                <a:close/>
              </a:path>
            </a:pathLst>
          </a:custGeom>
          <a:solidFill>
            <a:srgbClr val="87B0BE"/>
          </a:solidFill>
          <a:ln>
            <a:noFill/>
          </a:ln>
        </p:spPr>
      </p:sp>
      <p:sp>
        <p:nvSpPr>
          <p:cNvPr id="5870" name="Freeform 460"/>
          <p:cNvSpPr/>
          <p:nvPr/>
        </p:nvSpPr>
        <p:spPr>
          <a:xfrm>
            <a:off x="772560" y="381960"/>
            <a:ext cx="740520" cy="280080"/>
          </a:xfrm>
          <a:custGeom>
            <a:avLst/>
            <a:gdLst/>
            <a:ahLst/>
            <a:cxnLst/>
            <a:rect l="0" t="0" r="r" b="b"/>
            <a:pathLst>
              <a:path w="2057" h="778">
                <a:moveTo>
                  <a:pt x="2031" y="777"/>
                </a:moveTo>
                <a:lnTo>
                  <a:pt x="0" y="10"/>
                </a:lnTo>
                <a:lnTo>
                  <a:pt x="0" y="0"/>
                </a:lnTo>
                <a:lnTo>
                  <a:pt x="2056" y="777"/>
                </a:lnTo>
                <a:lnTo>
                  <a:pt x="2031" y="777"/>
                </a:lnTo>
                <a:close/>
              </a:path>
            </a:pathLst>
          </a:custGeom>
          <a:solidFill>
            <a:srgbClr val="88B1BF"/>
          </a:solidFill>
          <a:ln>
            <a:noFill/>
          </a:ln>
        </p:spPr>
      </p:sp>
      <p:sp>
        <p:nvSpPr>
          <p:cNvPr id="5871" name="Freeform 461"/>
          <p:cNvSpPr/>
          <p:nvPr/>
        </p:nvSpPr>
        <p:spPr>
          <a:xfrm>
            <a:off x="772560" y="378720"/>
            <a:ext cx="749520" cy="283320"/>
          </a:xfrm>
          <a:custGeom>
            <a:avLst/>
            <a:gdLst/>
            <a:ahLst/>
            <a:cxnLst/>
            <a:rect l="0" t="0" r="r" b="b"/>
            <a:pathLst>
              <a:path w="2082" h="787">
                <a:moveTo>
                  <a:pt x="2056" y="786"/>
                </a:moveTo>
                <a:lnTo>
                  <a:pt x="0" y="9"/>
                </a:lnTo>
                <a:lnTo>
                  <a:pt x="0" y="0"/>
                </a:lnTo>
                <a:lnTo>
                  <a:pt x="2081" y="786"/>
                </a:lnTo>
                <a:lnTo>
                  <a:pt x="2056" y="786"/>
                </a:lnTo>
                <a:close/>
              </a:path>
            </a:pathLst>
          </a:custGeom>
          <a:solidFill>
            <a:srgbClr val="89B2BF"/>
          </a:solidFill>
          <a:ln>
            <a:noFill/>
          </a:ln>
        </p:spPr>
      </p:sp>
      <p:sp>
        <p:nvSpPr>
          <p:cNvPr id="5872" name="Freeform 462"/>
          <p:cNvSpPr/>
          <p:nvPr/>
        </p:nvSpPr>
        <p:spPr>
          <a:xfrm>
            <a:off x="772560" y="375120"/>
            <a:ext cx="758880" cy="286920"/>
          </a:xfrm>
          <a:custGeom>
            <a:avLst/>
            <a:gdLst/>
            <a:ahLst/>
            <a:cxnLst/>
            <a:rect l="0" t="0" r="r" b="b"/>
            <a:pathLst>
              <a:path w="2108" h="797">
                <a:moveTo>
                  <a:pt x="2081" y="796"/>
                </a:moveTo>
                <a:lnTo>
                  <a:pt x="0" y="10"/>
                </a:lnTo>
                <a:lnTo>
                  <a:pt x="0" y="0"/>
                </a:lnTo>
                <a:lnTo>
                  <a:pt x="2107" y="796"/>
                </a:lnTo>
                <a:lnTo>
                  <a:pt x="2081" y="796"/>
                </a:lnTo>
                <a:close/>
              </a:path>
            </a:pathLst>
          </a:custGeom>
          <a:solidFill>
            <a:srgbClr val="8AB2C0"/>
          </a:solidFill>
          <a:ln>
            <a:noFill/>
          </a:ln>
        </p:spPr>
      </p:sp>
      <p:sp>
        <p:nvSpPr>
          <p:cNvPr id="5873" name="Freeform 463"/>
          <p:cNvSpPr/>
          <p:nvPr/>
        </p:nvSpPr>
        <p:spPr>
          <a:xfrm>
            <a:off x="772560" y="371880"/>
            <a:ext cx="767880" cy="290160"/>
          </a:xfrm>
          <a:custGeom>
            <a:avLst/>
            <a:gdLst/>
            <a:ahLst/>
            <a:cxnLst/>
            <a:rect l="0" t="0" r="r" b="b"/>
            <a:pathLst>
              <a:path w="2133" h="806">
                <a:moveTo>
                  <a:pt x="2107" y="805"/>
                </a:moveTo>
                <a:lnTo>
                  <a:pt x="0" y="9"/>
                </a:lnTo>
                <a:lnTo>
                  <a:pt x="0" y="0"/>
                </a:lnTo>
                <a:lnTo>
                  <a:pt x="2132" y="805"/>
                </a:lnTo>
                <a:lnTo>
                  <a:pt x="2107" y="805"/>
                </a:lnTo>
                <a:close/>
              </a:path>
            </a:pathLst>
          </a:custGeom>
          <a:solidFill>
            <a:srgbClr val="8BB3C0"/>
          </a:solidFill>
          <a:ln>
            <a:noFill/>
          </a:ln>
        </p:spPr>
      </p:sp>
      <p:sp>
        <p:nvSpPr>
          <p:cNvPr id="5874" name="Freeform 464"/>
          <p:cNvSpPr/>
          <p:nvPr/>
        </p:nvSpPr>
        <p:spPr>
          <a:xfrm>
            <a:off x="772560" y="368280"/>
            <a:ext cx="776880" cy="293760"/>
          </a:xfrm>
          <a:custGeom>
            <a:avLst/>
            <a:gdLst/>
            <a:ahLst/>
            <a:cxnLst/>
            <a:rect l="0" t="0" r="r" b="b"/>
            <a:pathLst>
              <a:path w="2158" h="816">
                <a:moveTo>
                  <a:pt x="2132" y="815"/>
                </a:moveTo>
                <a:lnTo>
                  <a:pt x="0" y="10"/>
                </a:lnTo>
                <a:lnTo>
                  <a:pt x="0" y="0"/>
                </a:lnTo>
                <a:lnTo>
                  <a:pt x="2157" y="815"/>
                </a:lnTo>
                <a:lnTo>
                  <a:pt x="2132" y="815"/>
                </a:lnTo>
                <a:close/>
              </a:path>
            </a:pathLst>
          </a:custGeom>
          <a:solidFill>
            <a:srgbClr val="8CB3C1"/>
          </a:solidFill>
          <a:ln>
            <a:noFill/>
          </a:ln>
        </p:spPr>
      </p:sp>
      <p:sp>
        <p:nvSpPr>
          <p:cNvPr id="5875" name="Freeform 465"/>
          <p:cNvSpPr/>
          <p:nvPr/>
        </p:nvSpPr>
        <p:spPr>
          <a:xfrm>
            <a:off x="772560" y="365040"/>
            <a:ext cx="785880" cy="297000"/>
          </a:xfrm>
          <a:custGeom>
            <a:avLst/>
            <a:gdLst/>
            <a:ahLst/>
            <a:cxnLst/>
            <a:rect l="0" t="0" r="r" b="b"/>
            <a:pathLst>
              <a:path w="2183" h="825">
                <a:moveTo>
                  <a:pt x="2157" y="824"/>
                </a:moveTo>
                <a:lnTo>
                  <a:pt x="0" y="9"/>
                </a:lnTo>
                <a:lnTo>
                  <a:pt x="0" y="0"/>
                </a:lnTo>
                <a:lnTo>
                  <a:pt x="2182" y="824"/>
                </a:lnTo>
                <a:lnTo>
                  <a:pt x="2157" y="824"/>
                </a:lnTo>
                <a:close/>
              </a:path>
            </a:pathLst>
          </a:custGeom>
          <a:solidFill>
            <a:srgbClr val="8DB4C1"/>
          </a:solidFill>
          <a:ln>
            <a:noFill/>
          </a:ln>
        </p:spPr>
      </p:sp>
      <p:sp>
        <p:nvSpPr>
          <p:cNvPr id="5876" name="Freeform 466"/>
          <p:cNvSpPr/>
          <p:nvPr/>
        </p:nvSpPr>
        <p:spPr>
          <a:xfrm>
            <a:off x="772560" y="361440"/>
            <a:ext cx="794880" cy="300600"/>
          </a:xfrm>
          <a:custGeom>
            <a:avLst/>
            <a:gdLst/>
            <a:ahLst/>
            <a:cxnLst/>
            <a:rect l="0" t="0" r="r" b="b"/>
            <a:pathLst>
              <a:path w="2208" h="835">
                <a:moveTo>
                  <a:pt x="2182" y="834"/>
                </a:moveTo>
                <a:lnTo>
                  <a:pt x="0" y="10"/>
                </a:lnTo>
                <a:lnTo>
                  <a:pt x="0" y="0"/>
                </a:lnTo>
                <a:lnTo>
                  <a:pt x="2207" y="834"/>
                </a:lnTo>
                <a:lnTo>
                  <a:pt x="2182" y="834"/>
                </a:lnTo>
                <a:close/>
              </a:path>
            </a:pathLst>
          </a:custGeom>
          <a:solidFill>
            <a:srgbClr val="8FB4C2"/>
          </a:solidFill>
          <a:ln>
            <a:noFill/>
          </a:ln>
        </p:spPr>
      </p:sp>
      <p:sp>
        <p:nvSpPr>
          <p:cNvPr id="5877" name="Freeform 467"/>
          <p:cNvSpPr/>
          <p:nvPr/>
        </p:nvSpPr>
        <p:spPr>
          <a:xfrm>
            <a:off x="772560" y="358200"/>
            <a:ext cx="803880" cy="303840"/>
          </a:xfrm>
          <a:custGeom>
            <a:avLst/>
            <a:gdLst/>
            <a:ahLst/>
            <a:cxnLst/>
            <a:rect l="0" t="0" r="r" b="b"/>
            <a:pathLst>
              <a:path w="2233" h="844">
                <a:moveTo>
                  <a:pt x="2207" y="843"/>
                </a:moveTo>
                <a:lnTo>
                  <a:pt x="0" y="9"/>
                </a:lnTo>
                <a:lnTo>
                  <a:pt x="0" y="0"/>
                </a:lnTo>
                <a:lnTo>
                  <a:pt x="2232" y="843"/>
                </a:lnTo>
                <a:lnTo>
                  <a:pt x="2207" y="843"/>
                </a:lnTo>
                <a:close/>
              </a:path>
            </a:pathLst>
          </a:custGeom>
          <a:solidFill>
            <a:srgbClr val="90B5C2"/>
          </a:solidFill>
          <a:ln>
            <a:noFill/>
          </a:ln>
        </p:spPr>
      </p:sp>
      <p:sp>
        <p:nvSpPr>
          <p:cNvPr id="5878" name="Freeform 468"/>
          <p:cNvSpPr/>
          <p:nvPr/>
        </p:nvSpPr>
        <p:spPr>
          <a:xfrm>
            <a:off x="772560" y="354600"/>
            <a:ext cx="812880" cy="307440"/>
          </a:xfrm>
          <a:custGeom>
            <a:avLst/>
            <a:gdLst/>
            <a:ahLst/>
            <a:cxnLst/>
            <a:rect l="0" t="0" r="r" b="b"/>
            <a:pathLst>
              <a:path w="2258" h="854">
                <a:moveTo>
                  <a:pt x="2232" y="853"/>
                </a:moveTo>
                <a:lnTo>
                  <a:pt x="0" y="10"/>
                </a:lnTo>
                <a:lnTo>
                  <a:pt x="0" y="0"/>
                </a:lnTo>
                <a:lnTo>
                  <a:pt x="2257" y="853"/>
                </a:lnTo>
                <a:lnTo>
                  <a:pt x="2232" y="853"/>
                </a:lnTo>
                <a:close/>
              </a:path>
            </a:pathLst>
          </a:custGeom>
          <a:solidFill>
            <a:srgbClr val="91B6C3"/>
          </a:solidFill>
          <a:ln>
            <a:noFill/>
          </a:ln>
        </p:spPr>
      </p:sp>
      <p:sp>
        <p:nvSpPr>
          <p:cNvPr id="5879" name="Freeform 469"/>
          <p:cNvSpPr/>
          <p:nvPr/>
        </p:nvSpPr>
        <p:spPr>
          <a:xfrm>
            <a:off x="772560" y="351360"/>
            <a:ext cx="821880" cy="310680"/>
          </a:xfrm>
          <a:custGeom>
            <a:avLst/>
            <a:gdLst/>
            <a:ahLst/>
            <a:cxnLst/>
            <a:rect l="0" t="0" r="r" b="b"/>
            <a:pathLst>
              <a:path w="2283" h="863">
                <a:moveTo>
                  <a:pt x="2257" y="862"/>
                </a:moveTo>
                <a:lnTo>
                  <a:pt x="0" y="9"/>
                </a:lnTo>
                <a:lnTo>
                  <a:pt x="0" y="0"/>
                </a:lnTo>
                <a:lnTo>
                  <a:pt x="2282" y="862"/>
                </a:lnTo>
                <a:lnTo>
                  <a:pt x="2257" y="862"/>
                </a:lnTo>
                <a:close/>
              </a:path>
            </a:pathLst>
          </a:custGeom>
          <a:solidFill>
            <a:srgbClr val="92B7C3"/>
          </a:solidFill>
          <a:ln>
            <a:noFill/>
          </a:ln>
        </p:spPr>
      </p:sp>
      <p:sp>
        <p:nvSpPr>
          <p:cNvPr id="5880" name="Freeform 470"/>
          <p:cNvSpPr/>
          <p:nvPr/>
        </p:nvSpPr>
        <p:spPr>
          <a:xfrm>
            <a:off x="772560" y="348120"/>
            <a:ext cx="830880" cy="313920"/>
          </a:xfrm>
          <a:custGeom>
            <a:avLst/>
            <a:gdLst/>
            <a:ahLst/>
            <a:cxnLst/>
            <a:rect l="0" t="0" r="r" b="b"/>
            <a:pathLst>
              <a:path w="2308" h="872">
                <a:moveTo>
                  <a:pt x="2282" y="871"/>
                </a:moveTo>
                <a:lnTo>
                  <a:pt x="0" y="9"/>
                </a:lnTo>
                <a:lnTo>
                  <a:pt x="0" y="0"/>
                </a:lnTo>
                <a:lnTo>
                  <a:pt x="2307" y="871"/>
                </a:lnTo>
                <a:lnTo>
                  <a:pt x="2282" y="871"/>
                </a:lnTo>
                <a:close/>
              </a:path>
            </a:pathLst>
          </a:custGeom>
          <a:solidFill>
            <a:srgbClr val="93B7C4"/>
          </a:solidFill>
          <a:ln>
            <a:noFill/>
          </a:ln>
        </p:spPr>
      </p:sp>
      <p:sp>
        <p:nvSpPr>
          <p:cNvPr id="5881" name="Freeform 471"/>
          <p:cNvSpPr/>
          <p:nvPr/>
        </p:nvSpPr>
        <p:spPr>
          <a:xfrm>
            <a:off x="772560" y="344520"/>
            <a:ext cx="839880" cy="317520"/>
          </a:xfrm>
          <a:custGeom>
            <a:avLst/>
            <a:gdLst/>
            <a:ahLst/>
            <a:cxnLst/>
            <a:rect l="0" t="0" r="r" b="b"/>
            <a:pathLst>
              <a:path w="2333" h="882">
                <a:moveTo>
                  <a:pt x="2307" y="881"/>
                </a:moveTo>
                <a:lnTo>
                  <a:pt x="0" y="10"/>
                </a:lnTo>
                <a:lnTo>
                  <a:pt x="0" y="0"/>
                </a:lnTo>
                <a:lnTo>
                  <a:pt x="2332" y="881"/>
                </a:lnTo>
                <a:lnTo>
                  <a:pt x="2307" y="881"/>
                </a:lnTo>
                <a:close/>
              </a:path>
            </a:pathLst>
          </a:custGeom>
          <a:solidFill>
            <a:srgbClr val="95B8C4"/>
          </a:solidFill>
          <a:ln>
            <a:noFill/>
          </a:ln>
        </p:spPr>
      </p:sp>
      <p:sp>
        <p:nvSpPr>
          <p:cNvPr id="5882" name="Freeform 472"/>
          <p:cNvSpPr/>
          <p:nvPr/>
        </p:nvSpPr>
        <p:spPr>
          <a:xfrm>
            <a:off x="772560" y="341280"/>
            <a:ext cx="848880" cy="320760"/>
          </a:xfrm>
          <a:custGeom>
            <a:avLst/>
            <a:gdLst/>
            <a:ahLst/>
            <a:cxnLst/>
            <a:rect l="0" t="0" r="r" b="b"/>
            <a:pathLst>
              <a:path w="2358" h="891">
                <a:moveTo>
                  <a:pt x="2332" y="890"/>
                </a:moveTo>
                <a:lnTo>
                  <a:pt x="0" y="9"/>
                </a:lnTo>
                <a:lnTo>
                  <a:pt x="0" y="0"/>
                </a:lnTo>
                <a:lnTo>
                  <a:pt x="2357" y="890"/>
                </a:lnTo>
                <a:lnTo>
                  <a:pt x="2332" y="890"/>
                </a:lnTo>
                <a:close/>
              </a:path>
            </a:pathLst>
          </a:custGeom>
          <a:solidFill>
            <a:srgbClr val="96B9C5"/>
          </a:solidFill>
          <a:ln>
            <a:noFill/>
          </a:ln>
        </p:spPr>
      </p:sp>
      <p:sp>
        <p:nvSpPr>
          <p:cNvPr id="5883" name="Freeform 473"/>
          <p:cNvSpPr/>
          <p:nvPr/>
        </p:nvSpPr>
        <p:spPr>
          <a:xfrm>
            <a:off x="772560" y="337680"/>
            <a:ext cx="857880" cy="324360"/>
          </a:xfrm>
          <a:custGeom>
            <a:avLst/>
            <a:gdLst/>
            <a:ahLst/>
            <a:cxnLst/>
            <a:rect l="0" t="0" r="r" b="b"/>
            <a:pathLst>
              <a:path w="2383" h="901">
                <a:moveTo>
                  <a:pt x="2357" y="900"/>
                </a:moveTo>
                <a:lnTo>
                  <a:pt x="0" y="10"/>
                </a:lnTo>
                <a:lnTo>
                  <a:pt x="0" y="0"/>
                </a:lnTo>
                <a:lnTo>
                  <a:pt x="2382" y="900"/>
                </a:lnTo>
                <a:lnTo>
                  <a:pt x="2357" y="900"/>
                </a:lnTo>
                <a:close/>
              </a:path>
            </a:pathLst>
          </a:custGeom>
          <a:solidFill>
            <a:srgbClr val="97BAC6"/>
          </a:solidFill>
          <a:ln>
            <a:noFill/>
          </a:ln>
        </p:spPr>
      </p:sp>
      <p:sp>
        <p:nvSpPr>
          <p:cNvPr id="5884" name="Freeform 474"/>
          <p:cNvSpPr/>
          <p:nvPr/>
        </p:nvSpPr>
        <p:spPr>
          <a:xfrm>
            <a:off x="772560" y="334440"/>
            <a:ext cx="866880" cy="327600"/>
          </a:xfrm>
          <a:custGeom>
            <a:avLst/>
            <a:gdLst/>
            <a:ahLst/>
            <a:cxnLst/>
            <a:rect l="0" t="0" r="r" b="b"/>
            <a:pathLst>
              <a:path w="2408" h="910">
                <a:moveTo>
                  <a:pt x="2382" y="909"/>
                </a:moveTo>
                <a:lnTo>
                  <a:pt x="0" y="9"/>
                </a:lnTo>
                <a:lnTo>
                  <a:pt x="0" y="0"/>
                </a:lnTo>
                <a:lnTo>
                  <a:pt x="2407" y="909"/>
                </a:lnTo>
                <a:lnTo>
                  <a:pt x="2382" y="909"/>
                </a:lnTo>
                <a:close/>
              </a:path>
            </a:pathLst>
          </a:custGeom>
          <a:solidFill>
            <a:srgbClr val="98BAC6"/>
          </a:solidFill>
          <a:ln>
            <a:noFill/>
          </a:ln>
        </p:spPr>
      </p:sp>
      <p:sp>
        <p:nvSpPr>
          <p:cNvPr id="5885" name="Freeform 475"/>
          <p:cNvSpPr/>
          <p:nvPr/>
        </p:nvSpPr>
        <p:spPr>
          <a:xfrm>
            <a:off x="772560" y="330840"/>
            <a:ext cx="875880" cy="331200"/>
          </a:xfrm>
          <a:custGeom>
            <a:avLst/>
            <a:gdLst/>
            <a:ahLst/>
            <a:cxnLst/>
            <a:rect l="0" t="0" r="r" b="b"/>
            <a:pathLst>
              <a:path w="2433" h="920">
                <a:moveTo>
                  <a:pt x="2407" y="919"/>
                </a:moveTo>
                <a:lnTo>
                  <a:pt x="0" y="10"/>
                </a:lnTo>
                <a:lnTo>
                  <a:pt x="0" y="0"/>
                </a:lnTo>
                <a:lnTo>
                  <a:pt x="2432" y="919"/>
                </a:lnTo>
                <a:lnTo>
                  <a:pt x="2407" y="919"/>
                </a:lnTo>
                <a:close/>
              </a:path>
            </a:pathLst>
          </a:custGeom>
          <a:solidFill>
            <a:srgbClr val="9ABBC7"/>
          </a:solidFill>
          <a:ln>
            <a:noFill/>
          </a:ln>
        </p:spPr>
      </p:sp>
      <p:sp>
        <p:nvSpPr>
          <p:cNvPr id="5886" name="Freeform 476"/>
          <p:cNvSpPr/>
          <p:nvPr/>
        </p:nvSpPr>
        <p:spPr>
          <a:xfrm>
            <a:off x="772560" y="327600"/>
            <a:ext cx="884880" cy="334440"/>
          </a:xfrm>
          <a:custGeom>
            <a:avLst/>
            <a:gdLst/>
            <a:ahLst/>
            <a:cxnLst/>
            <a:rect l="0" t="0" r="r" b="b"/>
            <a:pathLst>
              <a:path w="2458" h="929">
                <a:moveTo>
                  <a:pt x="2432" y="928"/>
                </a:moveTo>
                <a:lnTo>
                  <a:pt x="0" y="9"/>
                </a:lnTo>
                <a:lnTo>
                  <a:pt x="0" y="0"/>
                </a:lnTo>
                <a:lnTo>
                  <a:pt x="2457" y="928"/>
                </a:lnTo>
                <a:lnTo>
                  <a:pt x="2432" y="928"/>
                </a:lnTo>
                <a:close/>
              </a:path>
            </a:pathLst>
          </a:custGeom>
          <a:solidFill>
            <a:srgbClr val="9BBBC7"/>
          </a:solidFill>
          <a:ln>
            <a:noFill/>
          </a:ln>
        </p:spPr>
      </p:sp>
      <p:sp>
        <p:nvSpPr>
          <p:cNvPr id="5887" name="Freeform 477"/>
          <p:cNvSpPr/>
          <p:nvPr/>
        </p:nvSpPr>
        <p:spPr>
          <a:xfrm>
            <a:off x="772560" y="324000"/>
            <a:ext cx="894240" cy="338040"/>
          </a:xfrm>
          <a:custGeom>
            <a:avLst/>
            <a:gdLst/>
            <a:ahLst/>
            <a:cxnLst/>
            <a:rect l="0" t="0" r="r" b="b"/>
            <a:pathLst>
              <a:path w="2484" h="939">
                <a:moveTo>
                  <a:pt x="2457" y="938"/>
                </a:moveTo>
                <a:lnTo>
                  <a:pt x="0" y="10"/>
                </a:lnTo>
                <a:lnTo>
                  <a:pt x="0" y="0"/>
                </a:lnTo>
                <a:lnTo>
                  <a:pt x="2483" y="938"/>
                </a:lnTo>
                <a:lnTo>
                  <a:pt x="2457" y="938"/>
                </a:lnTo>
                <a:close/>
              </a:path>
            </a:pathLst>
          </a:custGeom>
          <a:solidFill>
            <a:srgbClr val="9CBCC8"/>
          </a:solidFill>
          <a:ln>
            <a:noFill/>
          </a:ln>
        </p:spPr>
      </p:sp>
      <p:sp>
        <p:nvSpPr>
          <p:cNvPr id="5888" name="Freeform 478"/>
          <p:cNvSpPr/>
          <p:nvPr/>
        </p:nvSpPr>
        <p:spPr>
          <a:xfrm>
            <a:off x="772560" y="320760"/>
            <a:ext cx="903240" cy="341280"/>
          </a:xfrm>
          <a:custGeom>
            <a:avLst/>
            <a:gdLst/>
            <a:ahLst/>
            <a:cxnLst/>
            <a:rect l="0" t="0" r="r" b="b"/>
            <a:pathLst>
              <a:path w="2509" h="948">
                <a:moveTo>
                  <a:pt x="2483" y="947"/>
                </a:moveTo>
                <a:lnTo>
                  <a:pt x="0" y="9"/>
                </a:lnTo>
                <a:lnTo>
                  <a:pt x="0" y="0"/>
                </a:lnTo>
                <a:lnTo>
                  <a:pt x="2508" y="947"/>
                </a:lnTo>
                <a:lnTo>
                  <a:pt x="2483" y="947"/>
                </a:lnTo>
                <a:close/>
              </a:path>
            </a:pathLst>
          </a:custGeom>
          <a:solidFill>
            <a:srgbClr val="9DBDC8"/>
          </a:solidFill>
          <a:ln>
            <a:noFill/>
          </a:ln>
        </p:spPr>
      </p:sp>
      <p:sp>
        <p:nvSpPr>
          <p:cNvPr id="5889" name="Freeform 479"/>
          <p:cNvSpPr/>
          <p:nvPr/>
        </p:nvSpPr>
        <p:spPr>
          <a:xfrm>
            <a:off x="772560" y="317160"/>
            <a:ext cx="912240" cy="344880"/>
          </a:xfrm>
          <a:custGeom>
            <a:avLst/>
            <a:gdLst/>
            <a:ahLst/>
            <a:cxnLst/>
            <a:rect l="0" t="0" r="r" b="b"/>
            <a:pathLst>
              <a:path w="2534" h="958">
                <a:moveTo>
                  <a:pt x="2508" y="957"/>
                </a:moveTo>
                <a:lnTo>
                  <a:pt x="0" y="10"/>
                </a:lnTo>
                <a:lnTo>
                  <a:pt x="0" y="0"/>
                </a:lnTo>
                <a:lnTo>
                  <a:pt x="2533" y="957"/>
                </a:lnTo>
                <a:lnTo>
                  <a:pt x="2508" y="957"/>
                </a:lnTo>
                <a:close/>
              </a:path>
            </a:pathLst>
          </a:custGeom>
          <a:solidFill>
            <a:srgbClr val="9EBEC9"/>
          </a:solidFill>
          <a:ln>
            <a:noFill/>
          </a:ln>
        </p:spPr>
      </p:sp>
      <p:sp>
        <p:nvSpPr>
          <p:cNvPr id="5890" name="Freeform 480"/>
          <p:cNvSpPr/>
          <p:nvPr/>
        </p:nvSpPr>
        <p:spPr>
          <a:xfrm>
            <a:off x="772560" y="313920"/>
            <a:ext cx="921240" cy="348120"/>
          </a:xfrm>
          <a:custGeom>
            <a:avLst/>
            <a:gdLst/>
            <a:ahLst/>
            <a:cxnLst/>
            <a:rect l="0" t="0" r="r" b="b"/>
            <a:pathLst>
              <a:path w="2559" h="967">
                <a:moveTo>
                  <a:pt x="2533" y="966"/>
                </a:moveTo>
                <a:lnTo>
                  <a:pt x="0" y="9"/>
                </a:lnTo>
                <a:lnTo>
                  <a:pt x="0" y="0"/>
                </a:lnTo>
                <a:lnTo>
                  <a:pt x="2558" y="966"/>
                </a:lnTo>
                <a:lnTo>
                  <a:pt x="2533" y="966"/>
                </a:lnTo>
                <a:close/>
              </a:path>
            </a:pathLst>
          </a:custGeom>
          <a:solidFill>
            <a:srgbClr val="9FBEC9"/>
          </a:solidFill>
          <a:ln>
            <a:noFill/>
          </a:ln>
        </p:spPr>
      </p:sp>
      <p:sp>
        <p:nvSpPr>
          <p:cNvPr id="5891" name="Freeform 481"/>
          <p:cNvSpPr/>
          <p:nvPr/>
        </p:nvSpPr>
        <p:spPr>
          <a:xfrm>
            <a:off x="772560" y="310320"/>
            <a:ext cx="930240" cy="351720"/>
          </a:xfrm>
          <a:custGeom>
            <a:avLst/>
            <a:gdLst/>
            <a:ahLst/>
            <a:cxnLst/>
            <a:rect l="0" t="0" r="r" b="b"/>
            <a:pathLst>
              <a:path w="2584" h="977">
                <a:moveTo>
                  <a:pt x="2558" y="976"/>
                </a:moveTo>
                <a:lnTo>
                  <a:pt x="0" y="10"/>
                </a:lnTo>
                <a:lnTo>
                  <a:pt x="0" y="0"/>
                </a:lnTo>
                <a:lnTo>
                  <a:pt x="2583" y="976"/>
                </a:lnTo>
                <a:lnTo>
                  <a:pt x="2558" y="976"/>
                </a:lnTo>
                <a:close/>
              </a:path>
            </a:pathLst>
          </a:custGeom>
          <a:solidFill>
            <a:srgbClr val="A1BFCA"/>
          </a:solidFill>
          <a:ln>
            <a:noFill/>
          </a:ln>
        </p:spPr>
      </p:sp>
      <p:sp>
        <p:nvSpPr>
          <p:cNvPr id="5892" name="Freeform 482"/>
          <p:cNvSpPr/>
          <p:nvPr/>
        </p:nvSpPr>
        <p:spPr>
          <a:xfrm>
            <a:off x="772560" y="307080"/>
            <a:ext cx="939240" cy="354960"/>
          </a:xfrm>
          <a:custGeom>
            <a:avLst/>
            <a:gdLst/>
            <a:ahLst/>
            <a:cxnLst/>
            <a:rect l="0" t="0" r="r" b="b"/>
            <a:pathLst>
              <a:path w="2609" h="986">
                <a:moveTo>
                  <a:pt x="2583" y="985"/>
                </a:moveTo>
                <a:lnTo>
                  <a:pt x="0" y="9"/>
                </a:lnTo>
                <a:lnTo>
                  <a:pt x="0" y="0"/>
                </a:lnTo>
                <a:lnTo>
                  <a:pt x="2608" y="985"/>
                </a:lnTo>
                <a:lnTo>
                  <a:pt x="2583" y="985"/>
                </a:lnTo>
                <a:close/>
              </a:path>
            </a:pathLst>
          </a:custGeom>
          <a:solidFill>
            <a:srgbClr val="A2C0CA"/>
          </a:solidFill>
          <a:ln>
            <a:noFill/>
          </a:ln>
        </p:spPr>
      </p:sp>
      <p:sp>
        <p:nvSpPr>
          <p:cNvPr id="5893" name="Freeform 483"/>
          <p:cNvSpPr/>
          <p:nvPr/>
        </p:nvSpPr>
        <p:spPr>
          <a:xfrm>
            <a:off x="772560" y="303840"/>
            <a:ext cx="948240" cy="358200"/>
          </a:xfrm>
          <a:custGeom>
            <a:avLst/>
            <a:gdLst/>
            <a:ahLst/>
            <a:cxnLst/>
            <a:rect l="0" t="0" r="r" b="b"/>
            <a:pathLst>
              <a:path w="2634" h="995">
                <a:moveTo>
                  <a:pt x="2608" y="994"/>
                </a:moveTo>
                <a:lnTo>
                  <a:pt x="0" y="9"/>
                </a:lnTo>
                <a:lnTo>
                  <a:pt x="0" y="0"/>
                </a:lnTo>
                <a:lnTo>
                  <a:pt x="2633" y="994"/>
                </a:lnTo>
                <a:lnTo>
                  <a:pt x="2608" y="994"/>
                </a:lnTo>
                <a:close/>
              </a:path>
            </a:pathLst>
          </a:custGeom>
          <a:solidFill>
            <a:srgbClr val="A3C1CB"/>
          </a:solidFill>
          <a:ln>
            <a:noFill/>
          </a:ln>
        </p:spPr>
      </p:sp>
      <p:sp>
        <p:nvSpPr>
          <p:cNvPr id="5894" name="Freeform 484"/>
          <p:cNvSpPr/>
          <p:nvPr/>
        </p:nvSpPr>
        <p:spPr>
          <a:xfrm>
            <a:off x="772560" y="300240"/>
            <a:ext cx="957240" cy="361800"/>
          </a:xfrm>
          <a:custGeom>
            <a:avLst/>
            <a:gdLst/>
            <a:ahLst/>
            <a:cxnLst/>
            <a:rect l="0" t="0" r="r" b="b"/>
            <a:pathLst>
              <a:path w="2659" h="1005">
                <a:moveTo>
                  <a:pt x="2633" y="1004"/>
                </a:moveTo>
                <a:lnTo>
                  <a:pt x="0" y="10"/>
                </a:lnTo>
                <a:lnTo>
                  <a:pt x="0" y="0"/>
                </a:lnTo>
                <a:lnTo>
                  <a:pt x="2658" y="1004"/>
                </a:lnTo>
                <a:lnTo>
                  <a:pt x="2633" y="1004"/>
                </a:lnTo>
                <a:close/>
              </a:path>
            </a:pathLst>
          </a:custGeom>
          <a:solidFill>
            <a:srgbClr val="A4C1CC"/>
          </a:solidFill>
          <a:ln>
            <a:noFill/>
          </a:ln>
        </p:spPr>
      </p:sp>
      <p:sp>
        <p:nvSpPr>
          <p:cNvPr id="5895" name="Freeform 485"/>
          <p:cNvSpPr/>
          <p:nvPr/>
        </p:nvSpPr>
        <p:spPr>
          <a:xfrm>
            <a:off x="772560" y="297000"/>
            <a:ext cx="966240" cy="365040"/>
          </a:xfrm>
          <a:custGeom>
            <a:avLst/>
            <a:gdLst/>
            <a:ahLst/>
            <a:cxnLst/>
            <a:rect l="0" t="0" r="r" b="b"/>
            <a:pathLst>
              <a:path w="2684" h="1014">
                <a:moveTo>
                  <a:pt x="2658" y="1013"/>
                </a:moveTo>
                <a:lnTo>
                  <a:pt x="0" y="9"/>
                </a:lnTo>
                <a:lnTo>
                  <a:pt x="0" y="0"/>
                </a:lnTo>
                <a:lnTo>
                  <a:pt x="2683" y="1013"/>
                </a:lnTo>
                <a:lnTo>
                  <a:pt x="2658" y="1013"/>
                </a:lnTo>
                <a:close/>
              </a:path>
            </a:pathLst>
          </a:custGeom>
          <a:solidFill>
            <a:srgbClr val="A5C2CC"/>
          </a:solidFill>
          <a:ln>
            <a:noFill/>
          </a:ln>
        </p:spPr>
      </p:sp>
      <p:sp>
        <p:nvSpPr>
          <p:cNvPr id="5896" name="Freeform 486"/>
          <p:cNvSpPr/>
          <p:nvPr/>
        </p:nvSpPr>
        <p:spPr>
          <a:xfrm>
            <a:off x="772560" y="293400"/>
            <a:ext cx="975240" cy="368640"/>
          </a:xfrm>
          <a:custGeom>
            <a:avLst/>
            <a:gdLst/>
            <a:ahLst/>
            <a:cxnLst/>
            <a:rect l="0" t="0" r="r" b="b"/>
            <a:pathLst>
              <a:path w="2709" h="1024">
                <a:moveTo>
                  <a:pt x="2683" y="1023"/>
                </a:moveTo>
                <a:lnTo>
                  <a:pt x="0" y="10"/>
                </a:lnTo>
                <a:lnTo>
                  <a:pt x="0" y="0"/>
                </a:lnTo>
                <a:lnTo>
                  <a:pt x="2708" y="1023"/>
                </a:lnTo>
                <a:lnTo>
                  <a:pt x="2683" y="1023"/>
                </a:lnTo>
                <a:close/>
              </a:path>
            </a:pathLst>
          </a:custGeom>
          <a:solidFill>
            <a:srgbClr val="A7C2CD"/>
          </a:solidFill>
          <a:ln>
            <a:noFill/>
          </a:ln>
        </p:spPr>
      </p:sp>
      <p:sp>
        <p:nvSpPr>
          <p:cNvPr id="5897" name="Freeform 487"/>
          <p:cNvSpPr/>
          <p:nvPr/>
        </p:nvSpPr>
        <p:spPr>
          <a:xfrm>
            <a:off x="772560" y="290160"/>
            <a:ext cx="984240" cy="371880"/>
          </a:xfrm>
          <a:custGeom>
            <a:avLst/>
            <a:gdLst/>
            <a:ahLst/>
            <a:cxnLst/>
            <a:rect l="0" t="0" r="r" b="b"/>
            <a:pathLst>
              <a:path w="2734" h="1033">
                <a:moveTo>
                  <a:pt x="2708" y="1032"/>
                </a:moveTo>
                <a:lnTo>
                  <a:pt x="0" y="9"/>
                </a:lnTo>
                <a:lnTo>
                  <a:pt x="0" y="0"/>
                </a:lnTo>
                <a:lnTo>
                  <a:pt x="2733" y="1032"/>
                </a:lnTo>
                <a:lnTo>
                  <a:pt x="2708" y="1032"/>
                </a:lnTo>
                <a:close/>
              </a:path>
            </a:pathLst>
          </a:custGeom>
          <a:solidFill>
            <a:srgbClr val="A8C3CD"/>
          </a:solidFill>
          <a:ln>
            <a:noFill/>
          </a:ln>
        </p:spPr>
      </p:sp>
      <p:sp>
        <p:nvSpPr>
          <p:cNvPr id="5898" name="Freeform 488"/>
          <p:cNvSpPr/>
          <p:nvPr/>
        </p:nvSpPr>
        <p:spPr>
          <a:xfrm>
            <a:off x="772560" y="286560"/>
            <a:ext cx="993240" cy="375480"/>
          </a:xfrm>
          <a:custGeom>
            <a:avLst/>
            <a:gdLst/>
            <a:ahLst/>
            <a:cxnLst/>
            <a:rect l="0" t="0" r="r" b="b"/>
            <a:pathLst>
              <a:path w="2759" h="1043">
                <a:moveTo>
                  <a:pt x="2733" y="1042"/>
                </a:moveTo>
                <a:lnTo>
                  <a:pt x="0" y="10"/>
                </a:lnTo>
                <a:lnTo>
                  <a:pt x="0" y="0"/>
                </a:lnTo>
                <a:lnTo>
                  <a:pt x="2758" y="1042"/>
                </a:lnTo>
                <a:lnTo>
                  <a:pt x="2733" y="1042"/>
                </a:lnTo>
                <a:close/>
              </a:path>
            </a:pathLst>
          </a:custGeom>
          <a:solidFill>
            <a:srgbClr val="A9C4CE"/>
          </a:solidFill>
          <a:ln>
            <a:noFill/>
          </a:ln>
        </p:spPr>
      </p:sp>
      <p:sp>
        <p:nvSpPr>
          <p:cNvPr id="5899" name="Freeform 489"/>
          <p:cNvSpPr/>
          <p:nvPr/>
        </p:nvSpPr>
        <p:spPr>
          <a:xfrm>
            <a:off x="772560" y="283320"/>
            <a:ext cx="1002240" cy="378720"/>
          </a:xfrm>
          <a:custGeom>
            <a:avLst/>
            <a:gdLst/>
            <a:ahLst/>
            <a:cxnLst/>
            <a:rect l="0" t="0" r="r" b="b"/>
            <a:pathLst>
              <a:path w="2784" h="1052">
                <a:moveTo>
                  <a:pt x="2758" y="1051"/>
                </a:moveTo>
                <a:lnTo>
                  <a:pt x="0" y="9"/>
                </a:lnTo>
                <a:lnTo>
                  <a:pt x="0" y="0"/>
                </a:lnTo>
                <a:lnTo>
                  <a:pt x="2783" y="1051"/>
                </a:lnTo>
                <a:lnTo>
                  <a:pt x="2758" y="1051"/>
                </a:lnTo>
                <a:close/>
              </a:path>
            </a:pathLst>
          </a:custGeom>
          <a:solidFill>
            <a:srgbClr val="AAC5CF"/>
          </a:solidFill>
          <a:ln>
            <a:noFill/>
          </a:ln>
        </p:spPr>
      </p:sp>
      <p:sp>
        <p:nvSpPr>
          <p:cNvPr id="5900" name="Freeform 490"/>
          <p:cNvSpPr/>
          <p:nvPr/>
        </p:nvSpPr>
        <p:spPr>
          <a:xfrm>
            <a:off x="772560" y="279720"/>
            <a:ext cx="1011240" cy="382320"/>
          </a:xfrm>
          <a:custGeom>
            <a:avLst/>
            <a:gdLst/>
            <a:ahLst/>
            <a:cxnLst/>
            <a:rect l="0" t="0" r="r" b="b"/>
            <a:pathLst>
              <a:path w="2809" h="1062">
                <a:moveTo>
                  <a:pt x="2783" y="1061"/>
                </a:moveTo>
                <a:lnTo>
                  <a:pt x="0" y="10"/>
                </a:lnTo>
                <a:lnTo>
                  <a:pt x="0" y="0"/>
                </a:lnTo>
                <a:lnTo>
                  <a:pt x="2808" y="1061"/>
                </a:lnTo>
                <a:lnTo>
                  <a:pt x="2783" y="1061"/>
                </a:lnTo>
                <a:close/>
              </a:path>
            </a:pathLst>
          </a:custGeom>
          <a:solidFill>
            <a:srgbClr val="ABC5CF"/>
          </a:solidFill>
          <a:ln>
            <a:noFill/>
          </a:ln>
        </p:spPr>
      </p:sp>
      <p:sp>
        <p:nvSpPr>
          <p:cNvPr id="5901" name="Freeform 491"/>
          <p:cNvSpPr/>
          <p:nvPr/>
        </p:nvSpPr>
        <p:spPr>
          <a:xfrm>
            <a:off x="772560" y="276480"/>
            <a:ext cx="1020240" cy="385560"/>
          </a:xfrm>
          <a:custGeom>
            <a:avLst/>
            <a:gdLst/>
            <a:ahLst/>
            <a:cxnLst/>
            <a:rect l="0" t="0" r="r" b="b"/>
            <a:pathLst>
              <a:path w="2834" h="1071">
                <a:moveTo>
                  <a:pt x="2808" y="1070"/>
                </a:moveTo>
                <a:lnTo>
                  <a:pt x="0" y="9"/>
                </a:lnTo>
                <a:lnTo>
                  <a:pt x="0" y="0"/>
                </a:lnTo>
                <a:lnTo>
                  <a:pt x="2833" y="1070"/>
                </a:lnTo>
                <a:lnTo>
                  <a:pt x="2808" y="1070"/>
                </a:lnTo>
                <a:close/>
              </a:path>
            </a:pathLst>
          </a:custGeom>
          <a:solidFill>
            <a:srgbClr val="ACC6D0"/>
          </a:solidFill>
          <a:ln>
            <a:noFill/>
          </a:ln>
        </p:spPr>
      </p:sp>
      <p:sp>
        <p:nvSpPr>
          <p:cNvPr id="5902" name="Freeform 492"/>
          <p:cNvSpPr/>
          <p:nvPr/>
        </p:nvSpPr>
        <p:spPr>
          <a:xfrm>
            <a:off x="772560" y="272880"/>
            <a:ext cx="1029600" cy="389160"/>
          </a:xfrm>
          <a:custGeom>
            <a:avLst/>
            <a:gdLst/>
            <a:ahLst/>
            <a:cxnLst/>
            <a:rect l="0" t="0" r="r" b="b"/>
            <a:pathLst>
              <a:path w="2860" h="1081">
                <a:moveTo>
                  <a:pt x="2833" y="1080"/>
                </a:moveTo>
                <a:lnTo>
                  <a:pt x="0" y="10"/>
                </a:lnTo>
                <a:lnTo>
                  <a:pt x="0" y="0"/>
                </a:lnTo>
                <a:lnTo>
                  <a:pt x="2859" y="1080"/>
                </a:lnTo>
                <a:lnTo>
                  <a:pt x="2833" y="1080"/>
                </a:lnTo>
                <a:close/>
              </a:path>
            </a:pathLst>
          </a:custGeom>
          <a:solidFill>
            <a:srgbClr val="ADC7D0"/>
          </a:solidFill>
          <a:ln>
            <a:noFill/>
          </a:ln>
        </p:spPr>
      </p:sp>
      <p:sp>
        <p:nvSpPr>
          <p:cNvPr id="5903" name="Freeform 493"/>
          <p:cNvSpPr/>
          <p:nvPr/>
        </p:nvSpPr>
        <p:spPr>
          <a:xfrm>
            <a:off x="772560" y="269640"/>
            <a:ext cx="1038600" cy="392400"/>
          </a:xfrm>
          <a:custGeom>
            <a:avLst/>
            <a:gdLst/>
            <a:ahLst/>
            <a:cxnLst/>
            <a:rect l="0" t="0" r="r" b="b"/>
            <a:pathLst>
              <a:path w="2885" h="1090">
                <a:moveTo>
                  <a:pt x="2859" y="1089"/>
                </a:moveTo>
                <a:lnTo>
                  <a:pt x="0" y="9"/>
                </a:lnTo>
                <a:lnTo>
                  <a:pt x="0" y="0"/>
                </a:lnTo>
                <a:lnTo>
                  <a:pt x="2884" y="1089"/>
                </a:lnTo>
                <a:lnTo>
                  <a:pt x="2859" y="1089"/>
                </a:lnTo>
                <a:close/>
              </a:path>
            </a:pathLst>
          </a:custGeom>
          <a:solidFill>
            <a:srgbClr val="AEC8D1"/>
          </a:solidFill>
          <a:ln>
            <a:noFill/>
          </a:ln>
        </p:spPr>
      </p:sp>
      <p:sp>
        <p:nvSpPr>
          <p:cNvPr id="5904" name="Freeform 494"/>
          <p:cNvSpPr/>
          <p:nvPr/>
        </p:nvSpPr>
        <p:spPr>
          <a:xfrm>
            <a:off x="772560" y="266040"/>
            <a:ext cx="1047600" cy="396000"/>
          </a:xfrm>
          <a:custGeom>
            <a:avLst/>
            <a:gdLst/>
            <a:ahLst/>
            <a:cxnLst/>
            <a:rect l="0" t="0" r="r" b="b"/>
            <a:pathLst>
              <a:path w="2910" h="1100">
                <a:moveTo>
                  <a:pt x="2884" y="1099"/>
                </a:moveTo>
                <a:lnTo>
                  <a:pt x="0" y="10"/>
                </a:lnTo>
                <a:lnTo>
                  <a:pt x="0" y="0"/>
                </a:lnTo>
                <a:lnTo>
                  <a:pt x="2909" y="1099"/>
                </a:lnTo>
                <a:lnTo>
                  <a:pt x="2884" y="1099"/>
                </a:lnTo>
                <a:close/>
              </a:path>
            </a:pathLst>
          </a:custGeom>
          <a:solidFill>
            <a:srgbClr val="B0C8D1"/>
          </a:solidFill>
          <a:ln>
            <a:noFill/>
          </a:ln>
        </p:spPr>
      </p:sp>
      <p:sp>
        <p:nvSpPr>
          <p:cNvPr id="5905" name="Freeform 495"/>
          <p:cNvSpPr/>
          <p:nvPr/>
        </p:nvSpPr>
        <p:spPr>
          <a:xfrm>
            <a:off x="772560" y="262800"/>
            <a:ext cx="1056600" cy="399240"/>
          </a:xfrm>
          <a:custGeom>
            <a:avLst/>
            <a:gdLst/>
            <a:ahLst/>
            <a:cxnLst/>
            <a:rect l="0" t="0" r="r" b="b"/>
            <a:pathLst>
              <a:path w="2935" h="1109">
                <a:moveTo>
                  <a:pt x="2909" y="1108"/>
                </a:moveTo>
                <a:lnTo>
                  <a:pt x="0" y="9"/>
                </a:lnTo>
                <a:lnTo>
                  <a:pt x="0" y="0"/>
                </a:lnTo>
                <a:lnTo>
                  <a:pt x="2934" y="1108"/>
                </a:lnTo>
                <a:lnTo>
                  <a:pt x="2909" y="1108"/>
                </a:lnTo>
                <a:close/>
              </a:path>
            </a:pathLst>
          </a:custGeom>
          <a:solidFill>
            <a:srgbClr val="B1C9D2"/>
          </a:solidFill>
          <a:ln>
            <a:noFill/>
          </a:ln>
        </p:spPr>
      </p:sp>
      <p:sp>
        <p:nvSpPr>
          <p:cNvPr id="5906" name="Freeform 496"/>
          <p:cNvSpPr/>
          <p:nvPr/>
        </p:nvSpPr>
        <p:spPr>
          <a:xfrm>
            <a:off x="772560" y="259560"/>
            <a:ext cx="1065600" cy="402480"/>
          </a:xfrm>
          <a:custGeom>
            <a:avLst/>
            <a:gdLst/>
            <a:ahLst/>
            <a:cxnLst/>
            <a:rect l="0" t="0" r="r" b="b"/>
            <a:pathLst>
              <a:path w="2960" h="1118">
                <a:moveTo>
                  <a:pt x="2934" y="1117"/>
                </a:moveTo>
                <a:lnTo>
                  <a:pt x="0" y="9"/>
                </a:lnTo>
                <a:lnTo>
                  <a:pt x="0" y="0"/>
                </a:lnTo>
                <a:lnTo>
                  <a:pt x="2959" y="1117"/>
                </a:lnTo>
                <a:lnTo>
                  <a:pt x="2934" y="1117"/>
                </a:lnTo>
                <a:close/>
              </a:path>
            </a:pathLst>
          </a:custGeom>
          <a:solidFill>
            <a:srgbClr val="B2C9D3"/>
          </a:solidFill>
          <a:ln>
            <a:noFill/>
          </a:ln>
        </p:spPr>
      </p:sp>
      <p:sp>
        <p:nvSpPr>
          <p:cNvPr id="5907" name="Freeform 497"/>
          <p:cNvSpPr/>
          <p:nvPr/>
        </p:nvSpPr>
        <p:spPr>
          <a:xfrm>
            <a:off x="772560" y="255960"/>
            <a:ext cx="1074600" cy="406080"/>
          </a:xfrm>
          <a:custGeom>
            <a:avLst/>
            <a:gdLst/>
            <a:ahLst/>
            <a:cxnLst/>
            <a:rect l="0" t="0" r="r" b="b"/>
            <a:pathLst>
              <a:path w="2985" h="1128">
                <a:moveTo>
                  <a:pt x="2959" y="1127"/>
                </a:moveTo>
                <a:lnTo>
                  <a:pt x="0" y="10"/>
                </a:lnTo>
                <a:lnTo>
                  <a:pt x="0" y="0"/>
                </a:lnTo>
                <a:lnTo>
                  <a:pt x="2984" y="1127"/>
                </a:lnTo>
                <a:lnTo>
                  <a:pt x="2959" y="1127"/>
                </a:lnTo>
                <a:close/>
              </a:path>
            </a:pathLst>
          </a:custGeom>
          <a:solidFill>
            <a:srgbClr val="B3CAD3"/>
          </a:solidFill>
          <a:ln>
            <a:noFill/>
          </a:ln>
        </p:spPr>
      </p:sp>
      <p:sp>
        <p:nvSpPr>
          <p:cNvPr id="5908" name="Freeform 498"/>
          <p:cNvSpPr/>
          <p:nvPr/>
        </p:nvSpPr>
        <p:spPr>
          <a:xfrm>
            <a:off x="772560" y="252720"/>
            <a:ext cx="1083600" cy="409320"/>
          </a:xfrm>
          <a:custGeom>
            <a:avLst/>
            <a:gdLst/>
            <a:ahLst/>
            <a:cxnLst/>
            <a:rect l="0" t="0" r="r" b="b"/>
            <a:pathLst>
              <a:path w="3010" h="1137">
                <a:moveTo>
                  <a:pt x="2984" y="1136"/>
                </a:moveTo>
                <a:lnTo>
                  <a:pt x="0" y="9"/>
                </a:lnTo>
                <a:lnTo>
                  <a:pt x="0" y="0"/>
                </a:lnTo>
                <a:lnTo>
                  <a:pt x="3009" y="1136"/>
                </a:lnTo>
                <a:lnTo>
                  <a:pt x="2984" y="1136"/>
                </a:lnTo>
                <a:close/>
              </a:path>
            </a:pathLst>
          </a:custGeom>
          <a:solidFill>
            <a:srgbClr val="B4CBD4"/>
          </a:solidFill>
          <a:ln>
            <a:noFill/>
          </a:ln>
        </p:spPr>
      </p:sp>
      <p:sp>
        <p:nvSpPr>
          <p:cNvPr id="5909" name="Freeform 499"/>
          <p:cNvSpPr/>
          <p:nvPr/>
        </p:nvSpPr>
        <p:spPr>
          <a:xfrm>
            <a:off x="772560" y="249120"/>
            <a:ext cx="1092600" cy="412920"/>
          </a:xfrm>
          <a:custGeom>
            <a:avLst/>
            <a:gdLst/>
            <a:ahLst/>
            <a:cxnLst/>
            <a:rect l="0" t="0" r="r" b="b"/>
            <a:pathLst>
              <a:path w="3035" h="1147">
                <a:moveTo>
                  <a:pt x="3009" y="1146"/>
                </a:moveTo>
                <a:lnTo>
                  <a:pt x="0" y="10"/>
                </a:lnTo>
                <a:lnTo>
                  <a:pt x="0" y="0"/>
                </a:lnTo>
                <a:lnTo>
                  <a:pt x="3034" y="1146"/>
                </a:lnTo>
                <a:lnTo>
                  <a:pt x="3009" y="1146"/>
                </a:lnTo>
                <a:close/>
              </a:path>
            </a:pathLst>
          </a:custGeom>
          <a:solidFill>
            <a:srgbClr val="B5CCD4"/>
          </a:solidFill>
          <a:ln>
            <a:noFill/>
          </a:ln>
        </p:spPr>
      </p:sp>
      <p:sp>
        <p:nvSpPr>
          <p:cNvPr id="5910" name="Freeform 500"/>
          <p:cNvSpPr/>
          <p:nvPr/>
        </p:nvSpPr>
        <p:spPr>
          <a:xfrm>
            <a:off x="772560" y="245880"/>
            <a:ext cx="1101600" cy="416160"/>
          </a:xfrm>
          <a:custGeom>
            <a:avLst/>
            <a:gdLst/>
            <a:ahLst/>
            <a:cxnLst/>
            <a:rect l="0" t="0" r="r" b="b"/>
            <a:pathLst>
              <a:path w="3060" h="1156">
                <a:moveTo>
                  <a:pt x="3034" y="1155"/>
                </a:moveTo>
                <a:lnTo>
                  <a:pt x="0" y="9"/>
                </a:lnTo>
                <a:lnTo>
                  <a:pt x="0" y="0"/>
                </a:lnTo>
                <a:lnTo>
                  <a:pt x="3059" y="1155"/>
                </a:lnTo>
                <a:lnTo>
                  <a:pt x="3034" y="1155"/>
                </a:lnTo>
                <a:close/>
              </a:path>
            </a:pathLst>
          </a:custGeom>
          <a:solidFill>
            <a:srgbClr val="B6CCD5"/>
          </a:solidFill>
          <a:ln>
            <a:noFill/>
          </a:ln>
        </p:spPr>
      </p:sp>
      <p:sp>
        <p:nvSpPr>
          <p:cNvPr id="5911" name="Freeform 501"/>
          <p:cNvSpPr/>
          <p:nvPr/>
        </p:nvSpPr>
        <p:spPr>
          <a:xfrm>
            <a:off x="772560" y="242280"/>
            <a:ext cx="1110600" cy="419760"/>
          </a:xfrm>
          <a:custGeom>
            <a:avLst/>
            <a:gdLst/>
            <a:ahLst/>
            <a:cxnLst/>
            <a:rect l="0" t="0" r="r" b="b"/>
            <a:pathLst>
              <a:path w="3085" h="1166">
                <a:moveTo>
                  <a:pt x="3059" y="1165"/>
                </a:moveTo>
                <a:lnTo>
                  <a:pt x="0" y="10"/>
                </a:lnTo>
                <a:lnTo>
                  <a:pt x="0" y="0"/>
                </a:lnTo>
                <a:lnTo>
                  <a:pt x="3084" y="1165"/>
                </a:lnTo>
                <a:lnTo>
                  <a:pt x="3059" y="1165"/>
                </a:lnTo>
                <a:close/>
              </a:path>
            </a:pathLst>
          </a:custGeom>
          <a:solidFill>
            <a:srgbClr val="B7CDD5"/>
          </a:solidFill>
          <a:ln>
            <a:noFill/>
          </a:ln>
        </p:spPr>
      </p:sp>
      <p:sp>
        <p:nvSpPr>
          <p:cNvPr id="5912" name="Freeform 502"/>
          <p:cNvSpPr/>
          <p:nvPr/>
        </p:nvSpPr>
        <p:spPr>
          <a:xfrm>
            <a:off x="772560" y="239040"/>
            <a:ext cx="1119600" cy="423000"/>
          </a:xfrm>
          <a:custGeom>
            <a:avLst/>
            <a:gdLst/>
            <a:ahLst/>
            <a:cxnLst/>
            <a:rect l="0" t="0" r="r" b="b"/>
            <a:pathLst>
              <a:path w="3110" h="1175">
                <a:moveTo>
                  <a:pt x="3084" y="1174"/>
                </a:moveTo>
                <a:lnTo>
                  <a:pt x="0" y="9"/>
                </a:lnTo>
                <a:lnTo>
                  <a:pt x="0" y="0"/>
                </a:lnTo>
                <a:lnTo>
                  <a:pt x="3109" y="1174"/>
                </a:lnTo>
                <a:lnTo>
                  <a:pt x="3084" y="1174"/>
                </a:lnTo>
                <a:close/>
              </a:path>
            </a:pathLst>
          </a:custGeom>
          <a:solidFill>
            <a:srgbClr val="B8CED6"/>
          </a:solidFill>
          <a:ln>
            <a:noFill/>
          </a:ln>
        </p:spPr>
      </p:sp>
      <p:sp>
        <p:nvSpPr>
          <p:cNvPr id="5913" name="Freeform 503"/>
          <p:cNvSpPr/>
          <p:nvPr/>
        </p:nvSpPr>
        <p:spPr>
          <a:xfrm>
            <a:off x="772560" y="235440"/>
            <a:ext cx="1128600" cy="426600"/>
          </a:xfrm>
          <a:custGeom>
            <a:avLst/>
            <a:gdLst/>
            <a:ahLst/>
            <a:cxnLst/>
            <a:rect l="0" t="0" r="r" b="b"/>
            <a:pathLst>
              <a:path w="3135" h="1185">
                <a:moveTo>
                  <a:pt x="3109" y="1184"/>
                </a:moveTo>
                <a:lnTo>
                  <a:pt x="0" y="10"/>
                </a:lnTo>
                <a:lnTo>
                  <a:pt x="0" y="0"/>
                </a:lnTo>
                <a:lnTo>
                  <a:pt x="3134" y="1184"/>
                </a:lnTo>
                <a:lnTo>
                  <a:pt x="3109" y="1184"/>
                </a:lnTo>
                <a:close/>
              </a:path>
            </a:pathLst>
          </a:custGeom>
          <a:solidFill>
            <a:srgbClr val="B9CFD7"/>
          </a:solidFill>
          <a:ln>
            <a:noFill/>
          </a:ln>
        </p:spPr>
      </p:sp>
      <p:sp>
        <p:nvSpPr>
          <p:cNvPr id="5914" name="Freeform 504"/>
          <p:cNvSpPr/>
          <p:nvPr/>
        </p:nvSpPr>
        <p:spPr>
          <a:xfrm>
            <a:off x="772560" y="232200"/>
            <a:ext cx="1137600" cy="429840"/>
          </a:xfrm>
          <a:custGeom>
            <a:avLst/>
            <a:gdLst/>
            <a:ahLst/>
            <a:cxnLst/>
            <a:rect l="0" t="0" r="r" b="b"/>
            <a:pathLst>
              <a:path w="3160" h="1194">
                <a:moveTo>
                  <a:pt x="3134" y="1193"/>
                </a:moveTo>
                <a:lnTo>
                  <a:pt x="0" y="9"/>
                </a:lnTo>
                <a:lnTo>
                  <a:pt x="0" y="0"/>
                </a:lnTo>
                <a:lnTo>
                  <a:pt x="3159" y="1193"/>
                </a:lnTo>
                <a:lnTo>
                  <a:pt x="3134" y="1193"/>
                </a:lnTo>
                <a:close/>
              </a:path>
            </a:pathLst>
          </a:custGeom>
          <a:solidFill>
            <a:srgbClr val="BACFD7"/>
          </a:solidFill>
          <a:ln>
            <a:noFill/>
          </a:ln>
        </p:spPr>
      </p:sp>
      <p:sp>
        <p:nvSpPr>
          <p:cNvPr id="5915" name="Freeform 505"/>
          <p:cNvSpPr/>
          <p:nvPr/>
        </p:nvSpPr>
        <p:spPr>
          <a:xfrm>
            <a:off x="772560" y="228600"/>
            <a:ext cx="1146600" cy="433440"/>
          </a:xfrm>
          <a:custGeom>
            <a:avLst/>
            <a:gdLst/>
            <a:ahLst/>
            <a:cxnLst/>
            <a:rect l="0" t="0" r="r" b="b"/>
            <a:pathLst>
              <a:path w="3185" h="1204">
                <a:moveTo>
                  <a:pt x="3159" y="1203"/>
                </a:moveTo>
                <a:lnTo>
                  <a:pt x="0" y="10"/>
                </a:lnTo>
                <a:lnTo>
                  <a:pt x="0" y="0"/>
                </a:lnTo>
                <a:lnTo>
                  <a:pt x="3184" y="1203"/>
                </a:lnTo>
                <a:lnTo>
                  <a:pt x="3159" y="1203"/>
                </a:lnTo>
                <a:close/>
              </a:path>
            </a:pathLst>
          </a:custGeom>
          <a:solidFill>
            <a:srgbClr val="BBD0D8"/>
          </a:solidFill>
          <a:ln>
            <a:noFill/>
          </a:ln>
        </p:spPr>
      </p:sp>
      <p:sp>
        <p:nvSpPr>
          <p:cNvPr id="5916" name="Freeform 506"/>
          <p:cNvSpPr/>
          <p:nvPr/>
        </p:nvSpPr>
        <p:spPr>
          <a:xfrm>
            <a:off x="772560" y="225360"/>
            <a:ext cx="1155600" cy="436680"/>
          </a:xfrm>
          <a:custGeom>
            <a:avLst/>
            <a:gdLst/>
            <a:ahLst/>
            <a:cxnLst/>
            <a:rect l="0" t="0" r="r" b="b"/>
            <a:pathLst>
              <a:path w="3210" h="1213">
                <a:moveTo>
                  <a:pt x="3184" y="1212"/>
                </a:moveTo>
                <a:lnTo>
                  <a:pt x="0" y="9"/>
                </a:lnTo>
                <a:lnTo>
                  <a:pt x="0" y="0"/>
                </a:lnTo>
                <a:lnTo>
                  <a:pt x="3209" y="1212"/>
                </a:lnTo>
                <a:lnTo>
                  <a:pt x="3184" y="1212"/>
                </a:lnTo>
                <a:close/>
              </a:path>
            </a:pathLst>
          </a:custGeom>
          <a:solidFill>
            <a:srgbClr val="BDD1D8"/>
          </a:solidFill>
          <a:ln>
            <a:noFill/>
          </a:ln>
        </p:spPr>
      </p:sp>
      <p:sp>
        <p:nvSpPr>
          <p:cNvPr id="5917" name="Freeform 507"/>
          <p:cNvSpPr/>
          <p:nvPr/>
        </p:nvSpPr>
        <p:spPr>
          <a:xfrm>
            <a:off x="772560" y="225360"/>
            <a:ext cx="1155960" cy="436680"/>
          </a:xfrm>
          <a:custGeom>
            <a:avLst/>
            <a:gdLst/>
            <a:ahLst/>
            <a:cxnLst/>
            <a:rect l="0" t="0" r="r" b="b"/>
            <a:pathLst>
              <a:path w="3211" h="1213">
                <a:moveTo>
                  <a:pt x="3209" y="1212"/>
                </a:moveTo>
                <a:lnTo>
                  <a:pt x="0" y="0"/>
                </a:lnTo>
                <a:lnTo>
                  <a:pt x="25" y="0"/>
                </a:lnTo>
                <a:lnTo>
                  <a:pt x="3210" y="1202"/>
                </a:lnTo>
                <a:lnTo>
                  <a:pt x="3209" y="1212"/>
                </a:lnTo>
                <a:close/>
              </a:path>
            </a:pathLst>
          </a:custGeom>
          <a:solidFill>
            <a:srgbClr val="BED2D9"/>
          </a:solidFill>
          <a:ln>
            <a:noFill/>
          </a:ln>
        </p:spPr>
      </p:sp>
      <p:sp>
        <p:nvSpPr>
          <p:cNvPr id="5918" name="Freeform 508"/>
          <p:cNvSpPr/>
          <p:nvPr/>
        </p:nvSpPr>
        <p:spPr>
          <a:xfrm>
            <a:off x="781560" y="225360"/>
            <a:ext cx="1146960" cy="433080"/>
          </a:xfrm>
          <a:custGeom>
            <a:avLst/>
            <a:gdLst/>
            <a:ahLst/>
            <a:cxnLst/>
            <a:rect l="0" t="0" r="r" b="b"/>
            <a:pathLst>
              <a:path w="3186" h="1203">
                <a:moveTo>
                  <a:pt x="3185" y="1202"/>
                </a:moveTo>
                <a:lnTo>
                  <a:pt x="0" y="0"/>
                </a:lnTo>
                <a:lnTo>
                  <a:pt x="25" y="0"/>
                </a:lnTo>
                <a:lnTo>
                  <a:pt x="3185" y="1193"/>
                </a:lnTo>
                <a:lnTo>
                  <a:pt x="3185" y="1202"/>
                </a:lnTo>
                <a:close/>
              </a:path>
            </a:pathLst>
          </a:custGeom>
          <a:solidFill>
            <a:srgbClr val="BFD2D9"/>
          </a:solidFill>
          <a:ln>
            <a:noFill/>
          </a:ln>
        </p:spPr>
      </p:sp>
      <p:sp>
        <p:nvSpPr>
          <p:cNvPr id="5919" name="Freeform 509"/>
          <p:cNvSpPr/>
          <p:nvPr/>
        </p:nvSpPr>
        <p:spPr>
          <a:xfrm>
            <a:off x="790560" y="225360"/>
            <a:ext cx="1137960" cy="429840"/>
          </a:xfrm>
          <a:custGeom>
            <a:avLst/>
            <a:gdLst/>
            <a:ahLst/>
            <a:cxnLst/>
            <a:rect l="0" t="0" r="r" b="b"/>
            <a:pathLst>
              <a:path w="3161" h="1194">
                <a:moveTo>
                  <a:pt x="3160" y="1193"/>
                </a:moveTo>
                <a:lnTo>
                  <a:pt x="0" y="0"/>
                </a:lnTo>
                <a:lnTo>
                  <a:pt x="25" y="0"/>
                </a:lnTo>
                <a:lnTo>
                  <a:pt x="3160" y="1183"/>
                </a:lnTo>
                <a:lnTo>
                  <a:pt x="3160" y="1193"/>
                </a:lnTo>
                <a:close/>
              </a:path>
            </a:pathLst>
          </a:custGeom>
          <a:solidFill>
            <a:srgbClr val="C0D3DA"/>
          </a:solidFill>
          <a:ln>
            <a:noFill/>
          </a:ln>
        </p:spPr>
      </p:sp>
      <p:sp>
        <p:nvSpPr>
          <p:cNvPr id="5920" name="Freeform 510"/>
          <p:cNvSpPr/>
          <p:nvPr/>
        </p:nvSpPr>
        <p:spPr>
          <a:xfrm>
            <a:off x="799560" y="225360"/>
            <a:ext cx="1128960" cy="426240"/>
          </a:xfrm>
          <a:custGeom>
            <a:avLst/>
            <a:gdLst/>
            <a:ahLst/>
            <a:cxnLst/>
            <a:rect l="0" t="0" r="r" b="b"/>
            <a:pathLst>
              <a:path w="3136" h="1184">
                <a:moveTo>
                  <a:pt x="3135" y="1183"/>
                </a:moveTo>
                <a:lnTo>
                  <a:pt x="0" y="0"/>
                </a:lnTo>
                <a:lnTo>
                  <a:pt x="25" y="0"/>
                </a:lnTo>
                <a:lnTo>
                  <a:pt x="3135" y="1174"/>
                </a:lnTo>
                <a:lnTo>
                  <a:pt x="3135" y="1183"/>
                </a:lnTo>
                <a:close/>
              </a:path>
            </a:pathLst>
          </a:custGeom>
          <a:solidFill>
            <a:srgbClr val="C1D3DA"/>
          </a:solidFill>
          <a:ln>
            <a:noFill/>
          </a:ln>
        </p:spPr>
      </p:sp>
      <p:sp>
        <p:nvSpPr>
          <p:cNvPr id="5921" name="Freeform 511"/>
          <p:cNvSpPr/>
          <p:nvPr/>
        </p:nvSpPr>
        <p:spPr>
          <a:xfrm>
            <a:off x="808560" y="225360"/>
            <a:ext cx="1119960" cy="423000"/>
          </a:xfrm>
          <a:custGeom>
            <a:avLst/>
            <a:gdLst/>
            <a:ahLst/>
            <a:cxnLst/>
            <a:rect l="0" t="0" r="r" b="b"/>
            <a:pathLst>
              <a:path w="3111" h="1175">
                <a:moveTo>
                  <a:pt x="3110" y="1174"/>
                </a:moveTo>
                <a:lnTo>
                  <a:pt x="0" y="0"/>
                </a:lnTo>
                <a:lnTo>
                  <a:pt x="25" y="0"/>
                </a:lnTo>
                <a:lnTo>
                  <a:pt x="3110" y="1165"/>
                </a:lnTo>
                <a:lnTo>
                  <a:pt x="3110" y="1174"/>
                </a:lnTo>
                <a:close/>
              </a:path>
            </a:pathLst>
          </a:custGeom>
          <a:solidFill>
            <a:srgbClr val="C2D4DB"/>
          </a:solidFill>
          <a:ln>
            <a:noFill/>
          </a:ln>
        </p:spPr>
      </p:sp>
      <p:sp>
        <p:nvSpPr>
          <p:cNvPr id="5922" name="Freeform 512"/>
          <p:cNvSpPr/>
          <p:nvPr/>
        </p:nvSpPr>
        <p:spPr>
          <a:xfrm>
            <a:off x="817560" y="225360"/>
            <a:ext cx="1110960" cy="419760"/>
          </a:xfrm>
          <a:custGeom>
            <a:avLst/>
            <a:gdLst/>
            <a:ahLst/>
            <a:cxnLst/>
            <a:rect l="0" t="0" r="r" b="b"/>
            <a:pathLst>
              <a:path w="3086" h="1166">
                <a:moveTo>
                  <a:pt x="3085" y="1165"/>
                </a:moveTo>
                <a:lnTo>
                  <a:pt x="0" y="0"/>
                </a:lnTo>
                <a:lnTo>
                  <a:pt x="25" y="0"/>
                </a:lnTo>
                <a:lnTo>
                  <a:pt x="3085" y="1155"/>
                </a:lnTo>
                <a:lnTo>
                  <a:pt x="3085" y="1165"/>
                </a:lnTo>
                <a:close/>
              </a:path>
            </a:pathLst>
          </a:custGeom>
          <a:solidFill>
            <a:srgbClr val="C3D5DB"/>
          </a:solidFill>
          <a:ln>
            <a:noFill/>
          </a:ln>
        </p:spPr>
      </p:sp>
      <p:sp>
        <p:nvSpPr>
          <p:cNvPr id="5923" name="Freeform 513"/>
          <p:cNvSpPr/>
          <p:nvPr/>
        </p:nvSpPr>
        <p:spPr>
          <a:xfrm>
            <a:off x="826560" y="225360"/>
            <a:ext cx="1101960" cy="416160"/>
          </a:xfrm>
          <a:custGeom>
            <a:avLst/>
            <a:gdLst/>
            <a:ahLst/>
            <a:cxnLst/>
            <a:rect l="0" t="0" r="r" b="b"/>
            <a:pathLst>
              <a:path w="3061" h="1156">
                <a:moveTo>
                  <a:pt x="3060" y="1155"/>
                </a:moveTo>
                <a:lnTo>
                  <a:pt x="0" y="0"/>
                </a:lnTo>
                <a:lnTo>
                  <a:pt x="25" y="0"/>
                </a:lnTo>
                <a:lnTo>
                  <a:pt x="3060" y="1146"/>
                </a:lnTo>
                <a:lnTo>
                  <a:pt x="3060" y="1155"/>
                </a:lnTo>
                <a:close/>
              </a:path>
            </a:pathLst>
          </a:custGeom>
          <a:solidFill>
            <a:srgbClr val="C4D6DC"/>
          </a:solidFill>
          <a:ln>
            <a:noFill/>
          </a:ln>
        </p:spPr>
      </p:sp>
      <p:sp>
        <p:nvSpPr>
          <p:cNvPr id="5924" name="Freeform 514"/>
          <p:cNvSpPr/>
          <p:nvPr/>
        </p:nvSpPr>
        <p:spPr>
          <a:xfrm>
            <a:off x="835560" y="225360"/>
            <a:ext cx="1092960" cy="412920"/>
          </a:xfrm>
          <a:custGeom>
            <a:avLst/>
            <a:gdLst/>
            <a:ahLst/>
            <a:cxnLst/>
            <a:rect l="0" t="0" r="r" b="b"/>
            <a:pathLst>
              <a:path w="3036" h="1147">
                <a:moveTo>
                  <a:pt x="3035" y="1146"/>
                </a:moveTo>
                <a:lnTo>
                  <a:pt x="0" y="0"/>
                </a:lnTo>
                <a:lnTo>
                  <a:pt x="26" y="0"/>
                </a:lnTo>
                <a:lnTo>
                  <a:pt x="3035" y="1136"/>
                </a:lnTo>
                <a:lnTo>
                  <a:pt x="3035" y="1146"/>
                </a:lnTo>
                <a:close/>
              </a:path>
            </a:pathLst>
          </a:custGeom>
          <a:solidFill>
            <a:srgbClr val="C5D6DD"/>
          </a:solidFill>
          <a:ln>
            <a:noFill/>
          </a:ln>
        </p:spPr>
      </p:sp>
      <p:sp>
        <p:nvSpPr>
          <p:cNvPr id="5925" name="Freeform 515"/>
          <p:cNvSpPr/>
          <p:nvPr/>
        </p:nvSpPr>
        <p:spPr>
          <a:xfrm>
            <a:off x="844920" y="225360"/>
            <a:ext cx="1083600" cy="409320"/>
          </a:xfrm>
          <a:custGeom>
            <a:avLst/>
            <a:gdLst/>
            <a:ahLst/>
            <a:cxnLst/>
            <a:rect l="0" t="0" r="r" b="b"/>
            <a:pathLst>
              <a:path w="3010" h="1137">
                <a:moveTo>
                  <a:pt x="3009" y="1136"/>
                </a:moveTo>
                <a:lnTo>
                  <a:pt x="0" y="0"/>
                </a:lnTo>
                <a:lnTo>
                  <a:pt x="25" y="0"/>
                </a:lnTo>
                <a:lnTo>
                  <a:pt x="3009" y="1127"/>
                </a:lnTo>
                <a:lnTo>
                  <a:pt x="3009" y="1136"/>
                </a:lnTo>
                <a:close/>
              </a:path>
            </a:pathLst>
          </a:custGeom>
          <a:solidFill>
            <a:srgbClr val="C6D7DD"/>
          </a:solidFill>
          <a:ln>
            <a:noFill/>
          </a:ln>
        </p:spPr>
      </p:sp>
      <p:sp>
        <p:nvSpPr>
          <p:cNvPr id="5926" name="Freeform 516"/>
          <p:cNvSpPr/>
          <p:nvPr/>
        </p:nvSpPr>
        <p:spPr>
          <a:xfrm>
            <a:off x="853920" y="225360"/>
            <a:ext cx="1074600" cy="406080"/>
          </a:xfrm>
          <a:custGeom>
            <a:avLst/>
            <a:gdLst/>
            <a:ahLst/>
            <a:cxnLst/>
            <a:rect l="0" t="0" r="r" b="b"/>
            <a:pathLst>
              <a:path w="2985" h="1128">
                <a:moveTo>
                  <a:pt x="2984" y="1127"/>
                </a:moveTo>
                <a:lnTo>
                  <a:pt x="0" y="0"/>
                </a:lnTo>
                <a:lnTo>
                  <a:pt x="25" y="0"/>
                </a:lnTo>
                <a:lnTo>
                  <a:pt x="2984" y="1117"/>
                </a:lnTo>
                <a:lnTo>
                  <a:pt x="2984" y="1127"/>
                </a:lnTo>
                <a:close/>
              </a:path>
            </a:pathLst>
          </a:custGeom>
          <a:solidFill>
            <a:srgbClr val="C7D7DE"/>
          </a:solidFill>
          <a:ln>
            <a:noFill/>
          </a:ln>
        </p:spPr>
      </p:sp>
      <p:sp>
        <p:nvSpPr>
          <p:cNvPr id="5927" name="Freeform 517"/>
          <p:cNvSpPr/>
          <p:nvPr/>
        </p:nvSpPr>
        <p:spPr>
          <a:xfrm>
            <a:off x="862920" y="225360"/>
            <a:ext cx="1065600" cy="402480"/>
          </a:xfrm>
          <a:custGeom>
            <a:avLst/>
            <a:gdLst/>
            <a:ahLst/>
            <a:cxnLst/>
            <a:rect l="0" t="0" r="r" b="b"/>
            <a:pathLst>
              <a:path w="2960" h="1118">
                <a:moveTo>
                  <a:pt x="2959" y="1117"/>
                </a:moveTo>
                <a:lnTo>
                  <a:pt x="0" y="0"/>
                </a:lnTo>
                <a:lnTo>
                  <a:pt x="25" y="0"/>
                </a:lnTo>
                <a:lnTo>
                  <a:pt x="2959" y="1108"/>
                </a:lnTo>
                <a:lnTo>
                  <a:pt x="2959" y="1117"/>
                </a:lnTo>
                <a:close/>
              </a:path>
            </a:pathLst>
          </a:custGeom>
          <a:solidFill>
            <a:srgbClr val="C8D8DE"/>
          </a:solidFill>
          <a:ln>
            <a:noFill/>
          </a:ln>
        </p:spPr>
      </p:sp>
      <p:sp>
        <p:nvSpPr>
          <p:cNvPr id="5928" name="Freeform 518"/>
          <p:cNvSpPr/>
          <p:nvPr/>
        </p:nvSpPr>
        <p:spPr>
          <a:xfrm>
            <a:off x="871920" y="225360"/>
            <a:ext cx="1056600" cy="399240"/>
          </a:xfrm>
          <a:custGeom>
            <a:avLst/>
            <a:gdLst/>
            <a:ahLst/>
            <a:cxnLst/>
            <a:rect l="0" t="0" r="r" b="b"/>
            <a:pathLst>
              <a:path w="2935" h="1109">
                <a:moveTo>
                  <a:pt x="2934" y="1108"/>
                </a:moveTo>
                <a:lnTo>
                  <a:pt x="0" y="0"/>
                </a:lnTo>
                <a:lnTo>
                  <a:pt x="25" y="0"/>
                </a:lnTo>
                <a:lnTo>
                  <a:pt x="2934" y="1098"/>
                </a:lnTo>
                <a:lnTo>
                  <a:pt x="2934" y="1108"/>
                </a:lnTo>
                <a:close/>
              </a:path>
            </a:pathLst>
          </a:custGeom>
          <a:solidFill>
            <a:srgbClr val="C9D9DF"/>
          </a:solidFill>
          <a:ln>
            <a:noFill/>
          </a:ln>
        </p:spPr>
      </p:sp>
      <p:sp>
        <p:nvSpPr>
          <p:cNvPr id="5929" name="Freeform 519"/>
          <p:cNvSpPr/>
          <p:nvPr/>
        </p:nvSpPr>
        <p:spPr>
          <a:xfrm>
            <a:off x="880920" y="225360"/>
            <a:ext cx="1047600" cy="395640"/>
          </a:xfrm>
          <a:custGeom>
            <a:avLst/>
            <a:gdLst/>
            <a:ahLst/>
            <a:cxnLst/>
            <a:rect l="0" t="0" r="r" b="b"/>
            <a:pathLst>
              <a:path w="2910" h="1099">
                <a:moveTo>
                  <a:pt x="2909" y="1098"/>
                </a:moveTo>
                <a:lnTo>
                  <a:pt x="0" y="0"/>
                </a:lnTo>
                <a:lnTo>
                  <a:pt x="25" y="0"/>
                </a:lnTo>
                <a:lnTo>
                  <a:pt x="2909" y="1089"/>
                </a:lnTo>
                <a:lnTo>
                  <a:pt x="2909" y="1098"/>
                </a:lnTo>
                <a:close/>
              </a:path>
            </a:pathLst>
          </a:custGeom>
          <a:solidFill>
            <a:srgbClr val="CAD9DF"/>
          </a:solidFill>
          <a:ln>
            <a:noFill/>
          </a:ln>
        </p:spPr>
      </p:sp>
      <p:sp>
        <p:nvSpPr>
          <p:cNvPr id="5930" name="Freeform 520"/>
          <p:cNvSpPr/>
          <p:nvPr/>
        </p:nvSpPr>
        <p:spPr>
          <a:xfrm>
            <a:off x="889920" y="225360"/>
            <a:ext cx="1038600" cy="392400"/>
          </a:xfrm>
          <a:custGeom>
            <a:avLst/>
            <a:gdLst/>
            <a:ahLst/>
            <a:cxnLst/>
            <a:rect l="0" t="0" r="r" b="b"/>
            <a:pathLst>
              <a:path w="2885" h="1090">
                <a:moveTo>
                  <a:pt x="2884" y="1089"/>
                </a:moveTo>
                <a:lnTo>
                  <a:pt x="0" y="0"/>
                </a:lnTo>
                <a:lnTo>
                  <a:pt x="25" y="0"/>
                </a:lnTo>
                <a:lnTo>
                  <a:pt x="2884" y="1079"/>
                </a:lnTo>
                <a:lnTo>
                  <a:pt x="2884" y="1089"/>
                </a:lnTo>
                <a:close/>
              </a:path>
            </a:pathLst>
          </a:custGeom>
          <a:solidFill>
            <a:srgbClr val="CADAE0"/>
          </a:solidFill>
          <a:ln>
            <a:noFill/>
          </a:ln>
        </p:spPr>
      </p:sp>
      <p:sp>
        <p:nvSpPr>
          <p:cNvPr id="5931" name="Freeform 521"/>
          <p:cNvSpPr/>
          <p:nvPr/>
        </p:nvSpPr>
        <p:spPr>
          <a:xfrm>
            <a:off x="898920" y="225360"/>
            <a:ext cx="1029600" cy="388800"/>
          </a:xfrm>
          <a:custGeom>
            <a:avLst/>
            <a:gdLst/>
            <a:ahLst/>
            <a:cxnLst/>
            <a:rect l="0" t="0" r="r" b="b"/>
            <a:pathLst>
              <a:path w="2860" h="1080">
                <a:moveTo>
                  <a:pt x="2859" y="1079"/>
                </a:moveTo>
                <a:lnTo>
                  <a:pt x="0" y="0"/>
                </a:lnTo>
                <a:lnTo>
                  <a:pt x="25" y="0"/>
                </a:lnTo>
                <a:lnTo>
                  <a:pt x="2859" y="1070"/>
                </a:lnTo>
                <a:lnTo>
                  <a:pt x="2859" y="1079"/>
                </a:lnTo>
                <a:close/>
              </a:path>
            </a:pathLst>
          </a:custGeom>
          <a:solidFill>
            <a:srgbClr val="CBDBE0"/>
          </a:solidFill>
          <a:ln>
            <a:noFill/>
          </a:ln>
        </p:spPr>
      </p:sp>
      <p:sp>
        <p:nvSpPr>
          <p:cNvPr id="5932" name="Freeform 522"/>
          <p:cNvSpPr/>
          <p:nvPr/>
        </p:nvSpPr>
        <p:spPr>
          <a:xfrm>
            <a:off x="907920" y="225360"/>
            <a:ext cx="1020600" cy="385560"/>
          </a:xfrm>
          <a:custGeom>
            <a:avLst/>
            <a:gdLst/>
            <a:ahLst/>
            <a:cxnLst/>
            <a:rect l="0" t="0" r="r" b="b"/>
            <a:pathLst>
              <a:path w="2835" h="1071">
                <a:moveTo>
                  <a:pt x="2834" y="1070"/>
                </a:moveTo>
                <a:lnTo>
                  <a:pt x="0" y="0"/>
                </a:lnTo>
                <a:lnTo>
                  <a:pt x="25" y="0"/>
                </a:lnTo>
                <a:lnTo>
                  <a:pt x="2834" y="1060"/>
                </a:lnTo>
                <a:lnTo>
                  <a:pt x="2834" y="1070"/>
                </a:lnTo>
                <a:close/>
              </a:path>
            </a:pathLst>
          </a:custGeom>
          <a:solidFill>
            <a:srgbClr val="CCDBE1"/>
          </a:solidFill>
          <a:ln>
            <a:noFill/>
          </a:ln>
        </p:spPr>
      </p:sp>
      <p:sp>
        <p:nvSpPr>
          <p:cNvPr id="5933" name="Freeform 523"/>
          <p:cNvSpPr/>
          <p:nvPr/>
        </p:nvSpPr>
        <p:spPr>
          <a:xfrm>
            <a:off x="916920" y="225360"/>
            <a:ext cx="1011600" cy="381960"/>
          </a:xfrm>
          <a:custGeom>
            <a:avLst/>
            <a:gdLst/>
            <a:ahLst/>
            <a:cxnLst/>
            <a:rect l="0" t="0" r="r" b="b"/>
            <a:pathLst>
              <a:path w="2810" h="1061">
                <a:moveTo>
                  <a:pt x="2809" y="1060"/>
                </a:moveTo>
                <a:lnTo>
                  <a:pt x="0" y="0"/>
                </a:lnTo>
                <a:lnTo>
                  <a:pt x="25" y="0"/>
                </a:lnTo>
                <a:lnTo>
                  <a:pt x="2809" y="1051"/>
                </a:lnTo>
                <a:lnTo>
                  <a:pt x="2809" y="1060"/>
                </a:lnTo>
                <a:close/>
              </a:path>
            </a:pathLst>
          </a:custGeom>
          <a:solidFill>
            <a:srgbClr val="CDDCE1"/>
          </a:solidFill>
          <a:ln>
            <a:noFill/>
          </a:ln>
        </p:spPr>
      </p:sp>
      <p:sp>
        <p:nvSpPr>
          <p:cNvPr id="5934" name="Freeform 524"/>
          <p:cNvSpPr/>
          <p:nvPr/>
        </p:nvSpPr>
        <p:spPr>
          <a:xfrm>
            <a:off x="925920" y="225360"/>
            <a:ext cx="1002600" cy="378720"/>
          </a:xfrm>
          <a:custGeom>
            <a:avLst/>
            <a:gdLst/>
            <a:ahLst/>
            <a:cxnLst/>
            <a:rect l="0" t="0" r="r" b="b"/>
            <a:pathLst>
              <a:path w="2785" h="1052">
                <a:moveTo>
                  <a:pt x="2784" y="1051"/>
                </a:moveTo>
                <a:lnTo>
                  <a:pt x="0" y="0"/>
                </a:lnTo>
                <a:lnTo>
                  <a:pt x="25" y="0"/>
                </a:lnTo>
                <a:lnTo>
                  <a:pt x="2784" y="1042"/>
                </a:lnTo>
                <a:lnTo>
                  <a:pt x="2784" y="1051"/>
                </a:lnTo>
                <a:close/>
              </a:path>
            </a:pathLst>
          </a:custGeom>
          <a:solidFill>
            <a:srgbClr val="CEDCE2"/>
          </a:solidFill>
          <a:ln>
            <a:noFill/>
          </a:ln>
        </p:spPr>
      </p:sp>
      <p:sp>
        <p:nvSpPr>
          <p:cNvPr id="5935" name="Freeform 525"/>
          <p:cNvSpPr/>
          <p:nvPr/>
        </p:nvSpPr>
        <p:spPr>
          <a:xfrm>
            <a:off x="934920" y="225360"/>
            <a:ext cx="993600" cy="375480"/>
          </a:xfrm>
          <a:custGeom>
            <a:avLst/>
            <a:gdLst/>
            <a:ahLst/>
            <a:cxnLst/>
            <a:rect l="0" t="0" r="r" b="b"/>
            <a:pathLst>
              <a:path w="2760" h="1043">
                <a:moveTo>
                  <a:pt x="2759" y="1042"/>
                </a:moveTo>
                <a:lnTo>
                  <a:pt x="0" y="0"/>
                </a:lnTo>
                <a:lnTo>
                  <a:pt x="25" y="0"/>
                </a:lnTo>
                <a:lnTo>
                  <a:pt x="2759" y="1032"/>
                </a:lnTo>
                <a:lnTo>
                  <a:pt x="2759" y="1042"/>
                </a:lnTo>
                <a:close/>
              </a:path>
            </a:pathLst>
          </a:custGeom>
          <a:solidFill>
            <a:srgbClr val="CFDDE2"/>
          </a:solidFill>
          <a:ln>
            <a:noFill/>
          </a:ln>
        </p:spPr>
      </p:sp>
      <p:sp>
        <p:nvSpPr>
          <p:cNvPr id="5936" name="Freeform 526"/>
          <p:cNvSpPr/>
          <p:nvPr/>
        </p:nvSpPr>
        <p:spPr>
          <a:xfrm>
            <a:off x="943920" y="225360"/>
            <a:ext cx="984600" cy="371880"/>
          </a:xfrm>
          <a:custGeom>
            <a:avLst/>
            <a:gdLst/>
            <a:ahLst/>
            <a:cxnLst/>
            <a:rect l="0" t="0" r="r" b="b"/>
            <a:pathLst>
              <a:path w="2735" h="1033">
                <a:moveTo>
                  <a:pt x="2734" y="1032"/>
                </a:moveTo>
                <a:lnTo>
                  <a:pt x="0" y="0"/>
                </a:lnTo>
                <a:lnTo>
                  <a:pt x="25" y="0"/>
                </a:lnTo>
                <a:lnTo>
                  <a:pt x="2734" y="1023"/>
                </a:lnTo>
                <a:lnTo>
                  <a:pt x="2734" y="1032"/>
                </a:lnTo>
                <a:close/>
              </a:path>
            </a:pathLst>
          </a:custGeom>
          <a:solidFill>
            <a:srgbClr val="D0DEE3"/>
          </a:solidFill>
          <a:ln>
            <a:noFill/>
          </a:ln>
        </p:spPr>
      </p:sp>
      <p:sp>
        <p:nvSpPr>
          <p:cNvPr id="5937" name="Freeform 527"/>
          <p:cNvSpPr/>
          <p:nvPr/>
        </p:nvSpPr>
        <p:spPr>
          <a:xfrm>
            <a:off x="952920" y="225360"/>
            <a:ext cx="975600" cy="368640"/>
          </a:xfrm>
          <a:custGeom>
            <a:avLst/>
            <a:gdLst/>
            <a:ahLst/>
            <a:cxnLst/>
            <a:rect l="0" t="0" r="r" b="b"/>
            <a:pathLst>
              <a:path w="2710" h="1024">
                <a:moveTo>
                  <a:pt x="2709" y="1023"/>
                </a:moveTo>
                <a:lnTo>
                  <a:pt x="0" y="0"/>
                </a:lnTo>
                <a:lnTo>
                  <a:pt x="25" y="0"/>
                </a:lnTo>
                <a:lnTo>
                  <a:pt x="2709" y="1013"/>
                </a:lnTo>
                <a:lnTo>
                  <a:pt x="2709" y="1023"/>
                </a:lnTo>
                <a:close/>
              </a:path>
            </a:pathLst>
          </a:custGeom>
          <a:solidFill>
            <a:srgbClr val="D1DEE3"/>
          </a:solidFill>
          <a:ln>
            <a:noFill/>
          </a:ln>
        </p:spPr>
      </p:sp>
      <p:sp>
        <p:nvSpPr>
          <p:cNvPr id="5938" name="Freeform 528"/>
          <p:cNvSpPr/>
          <p:nvPr/>
        </p:nvSpPr>
        <p:spPr>
          <a:xfrm>
            <a:off x="961920" y="225360"/>
            <a:ext cx="966600" cy="365040"/>
          </a:xfrm>
          <a:custGeom>
            <a:avLst/>
            <a:gdLst/>
            <a:ahLst/>
            <a:cxnLst/>
            <a:rect l="0" t="0" r="r" b="b"/>
            <a:pathLst>
              <a:path w="2685" h="1014">
                <a:moveTo>
                  <a:pt x="2684" y="1013"/>
                </a:moveTo>
                <a:lnTo>
                  <a:pt x="0" y="0"/>
                </a:lnTo>
                <a:lnTo>
                  <a:pt x="25" y="0"/>
                </a:lnTo>
                <a:lnTo>
                  <a:pt x="2684" y="1004"/>
                </a:lnTo>
                <a:lnTo>
                  <a:pt x="2684" y="1013"/>
                </a:lnTo>
                <a:close/>
              </a:path>
            </a:pathLst>
          </a:custGeom>
          <a:solidFill>
            <a:srgbClr val="D2DFE4"/>
          </a:solidFill>
          <a:ln>
            <a:noFill/>
          </a:ln>
        </p:spPr>
      </p:sp>
      <p:sp>
        <p:nvSpPr>
          <p:cNvPr id="5939" name="Freeform 529"/>
          <p:cNvSpPr/>
          <p:nvPr/>
        </p:nvSpPr>
        <p:spPr>
          <a:xfrm>
            <a:off x="970920" y="225360"/>
            <a:ext cx="957600" cy="361800"/>
          </a:xfrm>
          <a:custGeom>
            <a:avLst/>
            <a:gdLst/>
            <a:ahLst/>
            <a:cxnLst/>
            <a:rect l="0" t="0" r="r" b="b"/>
            <a:pathLst>
              <a:path w="2660" h="1005">
                <a:moveTo>
                  <a:pt x="2659" y="1004"/>
                </a:moveTo>
                <a:lnTo>
                  <a:pt x="0" y="0"/>
                </a:lnTo>
                <a:lnTo>
                  <a:pt x="26" y="0"/>
                </a:lnTo>
                <a:lnTo>
                  <a:pt x="2659" y="994"/>
                </a:lnTo>
                <a:lnTo>
                  <a:pt x="2659" y="1004"/>
                </a:lnTo>
                <a:close/>
              </a:path>
            </a:pathLst>
          </a:custGeom>
          <a:solidFill>
            <a:srgbClr val="D3E0E4"/>
          </a:solidFill>
          <a:ln>
            <a:noFill/>
          </a:ln>
        </p:spPr>
      </p:sp>
      <p:sp>
        <p:nvSpPr>
          <p:cNvPr id="5940" name="Freeform 530"/>
          <p:cNvSpPr/>
          <p:nvPr/>
        </p:nvSpPr>
        <p:spPr>
          <a:xfrm>
            <a:off x="980280" y="225360"/>
            <a:ext cx="948240" cy="358200"/>
          </a:xfrm>
          <a:custGeom>
            <a:avLst/>
            <a:gdLst/>
            <a:ahLst/>
            <a:cxnLst/>
            <a:rect l="0" t="0" r="r" b="b"/>
            <a:pathLst>
              <a:path w="2634" h="995">
                <a:moveTo>
                  <a:pt x="2633" y="994"/>
                </a:moveTo>
                <a:lnTo>
                  <a:pt x="0" y="0"/>
                </a:lnTo>
                <a:lnTo>
                  <a:pt x="25" y="0"/>
                </a:lnTo>
                <a:lnTo>
                  <a:pt x="2633" y="985"/>
                </a:lnTo>
                <a:lnTo>
                  <a:pt x="2633" y="994"/>
                </a:lnTo>
                <a:close/>
              </a:path>
            </a:pathLst>
          </a:custGeom>
          <a:solidFill>
            <a:srgbClr val="D4E0E5"/>
          </a:solidFill>
          <a:ln>
            <a:noFill/>
          </a:ln>
        </p:spPr>
      </p:sp>
      <p:sp>
        <p:nvSpPr>
          <p:cNvPr id="5941" name="Freeform 531"/>
          <p:cNvSpPr/>
          <p:nvPr/>
        </p:nvSpPr>
        <p:spPr>
          <a:xfrm>
            <a:off x="989280" y="225360"/>
            <a:ext cx="939240" cy="354960"/>
          </a:xfrm>
          <a:custGeom>
            <a:avLst/>
            <a:gdLst/>
            <a:ahLst/>
            <a:cxnLst/>
            <a:rect l="0" t="0" r="r" b="b"/>
            <a:pathLst>
              <a:path w="2609" h="986">
                <a:moveTo>
                  <a:pt x="2608" y="985"/>
                </a:moveTo>
                <a:lnTo>
                  <a:pt x="0" y="0"/>
                </a:lnTo>
                <a:lnTo>
                  <a:pt x="25" y="0"/>
                </a:lnTo>
                <a:lnTo>
                  <a:pt x="2608" y="975"/>
                </a:lnTo>
                <a:lnTo>
                  <a:pt x="2608" y="985"/>
                </a:lnTo>
                <a:close/>
              </a:path>
            </a:pathLst>
          </a:custGeom>
          <a:solidFill>
            <a:srgbClr val="D5E1E5"/>
          </a:solidFill>
          <a:ln>
            <a:noFill/>
          </a:ln>
        </p:spPr>
      </p:sp>
      <p:sp>
        <p:nvSpPr>
          <p:cNvPr id="5942" name="Freeform 532"/>
          <p:cNvSpPr/>
          <p:nvPr/>
        </p:nvSpPr>
        <p:spPr>
          <a:xfrm>
            <a:off x="998280" y="225360"/>
            <a:ext cx="930240" cy="351360"/>
          </a:xfrm>
          <a:custGeom>
            <a:avLst/>
            <a:gdLst/>
            <a:ahLst/>
            <a:cxnLst/>
            <a:rect l="0" t="0" r="r" b="b"/>
            <a:pathLst>
              <a:path w="2584" h="976">
                <a:moveTo>
                  <a:pt x="2583" y="975"/>
                </a:moveTo>
                <a:lnTo>
                  <a:pt x="0" y="0"/>
                </a:lnTo>
                <a:lnTo>
                  <a:pt x="25" y="0"/>
                </a:lnTo>
                <a:lnTo>
                  <a:pt x="2583" y="966"/>
                </a:lnTo>
                <a:lnTo>
                  <a:pt x="2583" y="975"/>
                </a:lnTo>
                <a:close/>
              </a:path>
            </a:pathLst>
          </a:custGeom>
          <a:solidFill>
            <a:srgbClr val="D5E1E6"/>
          </a:solidFill>
          <a:ln>
            <a:noFill/>
          </a:ln>
        </p:spPr>
      </p:sp>
      <p:sp>
        <p:nvSpPr>
          <p:cNvPr id="5943" name="Freeform 533"/>
          <p:cNvSpPr/>
          <p:nvPr/>
        </p:nvSpPr>
        <p:spPr>
          <a:xfrm>
            <a:off x="1007280" y="225360"/>
            <a:ext cx="921240" cy="348120"/>
          </a:xfrm>
          <a:custGeom>
            <a:avLst/>
            <a:gdLst/>
            <a:ahLst/>
            <a:cxnLst/>
            <a:rect l="0" t="0" r="r" b="b"/>
            <a:pathLst>
              <a:path w="2559" h="967">
                <a:moveTo>
                  <a:pt x="2558" y="966"/>
                </a:moveTo>
                <a:lnTo>
                  <a:pt x="0" y="0"/>
                </a:lnTo>
                <a:lnTo>
                  <a:pt x="25" y="0"/>
                </a:lnTo>
                <a:lnTo>
                  <a:pt x="2558" y="956"/>
                </a:lnTo>
                <a:lnTo>
                  <a:pt x="2558" y="966"/>
                </a:lnTo>
                <a:close/>
              </a:path>
            </a:pathLst>
          </a:custGeom>
          <a:solidFill>
            <a:srgbClr val="D6E2E6"/>
          </a:solidFill>
          <a:ln>
            <a:noFill/>
          </a:ln>
        </p:spPr>
      </p:sp>
      <p:sp>
        <p:nvSpPr>
          <p:cNvPr id="5944" name="Freeform 534"/>
          <p:cNvSpPr/>
          <p:nvPr/>
        </p:nvSpPr>
        <p:spPr>
          <a:xfrm>
            <a:off x="1016280" y="225360"/>
            <a:ext cx="912240" cy="344520"/>
          </a:xfrm>
          <a:custGeom>
            <a:avLst/>
            <a:gdLst/>
            <a:ahLst/>
            <a:cxnLst/>
            <a:rect l="0" t="0" r="r" b="b"/>
            <a:pathLst>
              <a:path w="2534" h="957">
                <a:moveTo>
                  <a:pt x="2533" y="956"/>
                </a:moveTo>
                <a:lnTo>
                  <a:pt x="0" y="0"/>
                </a:lnTo>
                <a:lnTo>
                  <a:pt x="25" y="0"/>
                </a:lnTo>
                <a:lnTo>
                  <a:pt x="2533" y="947"/>
                </a:lnTo>
                <a:lnTo>
                  <a:pt x="2533" y="956"/>
                </a:lnTo>
                <a:close/>
              </a:path>
            </a:pathLst>
          </a:custGeom>
          <a:solidFill>
            <a:srgbClr val="D7E2E7"/>
          </a:solidFill>
          <a:ln>
            <a:noFill/>
          </a:ln>
        </p:spPr>
      </p:sp>
      <p:sp>
        <p:nvSpPr>
          <p:cNvPr id="5945" name="Freeform 535"/>
          <p:cNvSpPr/>
          <p:nvPr/>
        </p:nvSpPr>
        <p:spPr>
          <a:xfrm>
            <a:off x="1025280" y="225360"/>
            <a:ext cx="903240" cy="341280"/>
          </a:xfrm>
          <a:custGeom>
            <a:avLst/>
            <a:gdLst/>
            <a:ahLst/>
            <a:cxnLst/>
            <a:rect l="0" t="0" r="r" b="b"/>
            <a:pathLst>
              <a:path w="2509" h="948">
                <a:moveTo>
                  <a:pt x="2508" y="947"/>
                </a:moveTo>
                <a:lnTo>
                  <a:pt x="0" y="0"/>
                </a:lnTo>
                <a:lnTo>
                  <a:pt x="25" y="0"/>
                </a:lnTo>
                <a:lnTo>
                  <a:pt x="2508" y="938"/>
                </a:lnTo>
                <a:lnTo>
                  <a:pt x="2508" y="947"/>
                </a:lnTo>
                <a:close/>
              </a:path>
            </a:pathLst>
          </a:custGeom>
          <a:solidFill>
            <a:srgbClr val="D8E3E7"/>
          </a:solidFill>
          <a:ln>
            <a:noFill/>
          </a:ln>
        </p:spPr>
      </p:sp>
      <p:sp>
        <p:nvSpPr>
          <p:cNvPr id="5946" name="Freeform 536"/>
          <p:cNvSpPr/>
          <p:nvPr/>
        </p:nvSpPr>
        <p:spPr>
          <a:xfrm>
            <a:off x="1034280" y="225360"/>
            <a:ext cx="894240" cy="338040"/>
          </a:xfrm>
          <a:custGeom>
            <a:avLst/>
            <a:gdLst/>
            <a:ahLst/>
            <a:cxnLst/>
            <a:rect l="0" t="0" r="r" b="b"/>
            <a:pathLst>
              <a:path w="2484" h="939">
                <a:moveTo>
                  <a:pt x="2483" y="938"/>
                </a:moveTo>
                <a:lnTo>
                  <a:pt x="0" y="0"/>
                </a:lnTo>
                <a:lnTo>
                  <a:pt x="25" y="0"/>
                </a:lnTo>
                <a:lnTo>
                  <a:pt x="2483" y="928"/>
                </a:lnTo>
                <a:lnTo>
                  <a:pt x="2483" y="938"/>
                </a:lnTo>
                <a:close/>
              </a:path>
            </a:pathLst>
          </a:custGeom>
          <a:solidFill>
            <a:srgbClr val="D9E3E8"/>
          </a:solidFill>
          <a:ln>
            <a:noFill/>
          </a:ln>
        </p:spPr>
      </p:sp>
      <p:sp>
        <p:nvSpPr>
          <p:cNvPr id="5947" name="Freeform 537"/>
          <p:cNvSpPr/>
          <p:nvPr/>
        </p:nvSpPr>
        <p:spPr>
          <a:xfrm>
            <a:off x="1043280" y="225360"/>
            <a:ext cx="885240" cy="334440"/>
          </a:xfrm>
          <a:custGeom>
            <a:avLst/>
            <a:gdLst/>
            <a:ahLst/>
            <a:cxnLst/>
            <a:rect l="0" t="0" r="r" b="b"/>
            <a:pathLst>
              <a:path w="2459" h="929">
                <a:moveTo>
                  <a:pt x="2458" y="928"/>
                </a:moveTo>
                <a:lnTo>
                  <a:pt x="0" y="0"/>
                </a:lnTo>
                <a:lnTo>
                  <a:pt x="25" y="0"/>
                </a:lnTo>
                <a:lnTo>
                  <a:pt x="2458" y="919"/>
                </a:lnTo>
                <a:lnTo>
                  <a:pt x="2458" y="928"/>
                </a:lnTo>
                <a:close/>
              </a:path>
            </a:pathLst>
          </a:custGeom>
          <a:solidFill>
            <a:srgbClr val="DAE4E8"/>
          </a:solidFill>
          <a:ln>
            <a:noFill/>
          </a:ln>
        </p:spPr>
      </p:sp>
      <p:sp>
        <p:nvSpPr>
          <p:cNvPr id="5948" name="Freeform 538"/>
          <p:cNvSpPr/>
          <p:nvPr/>
        </p:nvSpPr>
        <p:spPr>
          <a:xfrm>
            <a:off x="1052280" y="225360"/>
            <a:ext cx="876240" cy="331200"/>
          </a:xfrm>
          <a:custGeom>
            <a:avLst/>
            <a:gdLst/>
            <a:ahLst/>
            <a:cxnLst/>
            <a:rect l="0" t="0" r="r" b="b"/>
            <a:pathLst>
              <a:path w="2434" h="920">
                <a:moveTo>
                  <a:pt x="2433" y="919"/>
                </a:moveTo>
                <a:lnTo>
                  <a:pt x="0" y="0"/>
                </a:lnTo>
                <a:lnTo>
                  <a:pt x="25" y="0"/>
                </a:lnTo>
                <a:lnTo>
                  <a:pt x="2433" y="909"/>
                </a:lnTo>
                <a:lnTo>
                  <a:pt x="2433" y="919"/>
                </a:lnTo>
                <a:close/>
              </a:path>
            </a:pathLst>
          </a:custGeom>
          <a:solidFill>
            <a:srgbClr val="DAE5E9"/>
          </a:solidFill>
          <a:ln>
            <a:noFill/>
          </a:ln>
        </p:spPr>
      </p:sp>
      <p:sp>
        <p:nvSpPr>
          <p:cNvPr id="5949" name="Freeform 539"/>
          <p:cNvSpPr/>
          <p:nvPr/>
        </p:nvSpPr>
        <p:spPr>
          <a:xfrm>
            <a:off x="1061280" y="225360"/>
            <a:ext cx="867240" cy="327600"/>
          </a:xfrm>
          <a:custGeom>
            <a:avLst/>
            <a:gdLst/>
            <a:ahLst/>
            <a:cxnLst/>
            <a:rect l="0" t="0" r="r" b="b"/>
            <a:pathLst>
              <a:path w="2409" h="910">
                <a:moveTo>
                  <a:pt x="2408" y="909"/>
                </a:moveTo>
                <a:lnTo>
                  <a:pt x="0" y="0"/>
                </a:lnTo>
                <a:lnTo>
                  <a:pt x="25" y="0"/>
                </a:lnTo>
                <a:lnTo>
                  <a:pt x="2408" y="900"/>
                </a:lnTo>
                <a:lnTo>
                  <a:pt x="2408" y="909"/>
                </a:lnTo>
                <a:close/>
              </a:path>
            </a:pathLst>
          </a:custGeom>
          <a:solidFill>
            <a:srgbClr val="DBE5E9"/>
          </a:solidFill>
          <a:ln>
            <a:noFill/>
          </a:ln>
        </p:spPr>
      </p:sp>
      <p:sp>
        <p:nvSpPr>
          <p:cNvPr id="5950" name="Freeform 540"/>
          <p:cNvSpPr/>
          <p:nvPr/>
        </p:nvSpPr>
        <p:spPr>
          <a:xfrm>
            <a:off x="1070280" y="225360"/>
            <a:ext cx="858240" cy="324360"/>
          </a:xfrm>
          <a:custGeom>
            <a:avLst/>
            <a:gdLst/>
            <a:ahLst/>
            <a:cxnLst/>
            <a:rect l="0" t="0" r="r" b="b"/>
            <a:pathLst>
              <a:path w="2384" h="901">
                <a:moveTo>
                  <a:pt x="2383" y="900"/>
                </a:moveTo>
                <a:lnTo>
                  <a:pt x="0" y="0"/>
                </a:lnTo>
                <a:lnTo>
                  <a:pt x="25" y="0"/>
                </a:lnTo>
                <a:lnTo>
                  <a:pt x="2383" y="890"/>
                </a:lnTo>
                <a:lnTo>
                  <a:pt x="2383" y="900"/>
                </a:lnTo>
                <a:close/>
              </a:path>
            </a:pathLst>
          </a:custGeom>
          <a:solidFill>
            <a:srgbClr val="DCE6EA"/>
          </a:solidFill>
          <a:ln>
            <a:noFill/>
          </a:ln>
        </p:spPr>
      </p:sp>
      <p:sp>
        <p:nvSpPr>
          <p:cNvPr id="5951" name="Freeform 541"/>
          <p:cNvSpPr/>
          <p:nvPr/>
        </p:nvSpPr>
        <p:spPr>
          <a:xfrm>
            <a:off x="1079280" y="225360"/>
            <a:ext cx="849240" cy="320760"/>
          </a:xfrm>
          <a:custGeom>
            <a:avLst/>
            <a:gdLst/>
            <a:ahLst/>
            <a:cxnLst/>
            <a:rect l="0" t="0" r="r" b="b"/>
            <a:pathLst>
              <a:path w="2359" h="891">
                <a:moveTo>
                  <a:pt x="2358" y="890"/>
                </a:moveTo>
                <a:lnTo>
                  <a:pt x="0" y="0"/>
                </a:lnTo>
                <a:lnTo>
                  <a:pt x="25" y="0"/>
                </a:lnTo>
                <a:lnTo>
                  <a:pt x="2358" y="881"/>
                </a:lnTo>
                <a:lnTo>
                  <a:pt x="2358" y="890"/>
                </a:lnTo>
                <a:close/>
              </a:path>
            </a:pathLst>
          </a:custGeom>
          <a:solidFill>
            <a:srgbClr val="DDE6EA"/>
          </a:solidFill>
          <a:ln>
            <a:noFill/>
          </a:ln>
        </p:spPr>
      </p:sp>
      <p:sp>
        <p:nvSpPr>
          <p:cNvPr id="5952" name="Freeform 542"/>
          <p:cNvSpPr/>
          <p:nvPr/>
        </p:nvSpPr>
        <p:spPr>
          <a:xfrm>
            <a:off x="1088280" y="225360"/>
            <a:ext cx="840240" cy="317520"/>
          </a:xfrm>
          <a:custGeom>
            <a:avLst/>
            <a:gdLst/>
            <a:ahLst/>
            <a:cxnLst/>
            <a:rect l="0" t="0" r="r" b="b"/>
            <a:pathLst>
              <a:path w="2334" h="882">
                <a:moveTo>
                  <a:pt x="2333" y="881"/>
                </a:moveTo>
                <a:lnTo>
                  <a:pt x="0" y="0"/>
                </a:lnTo>
                <a:lnTo>
                  <a:pt x="25" y="0"/>
                </a:lnTo>
                <a:lnTo>
                  <a:pt x="2333" y="871"/>
                </a:lnTo>
                <a:lnTo>
                  <a:pt x="2333" y="881"/>
                </a:lnTo>
                <a:close/>
              </a:path>
            </a:pathLst>
          </a:custGeom>
          <a:solidFill>
            <a:srgbClr val="DDE7EA"/>
          </a:solidFill>
          <a:ln>
            <a:noFill/>
          </a:ln>
        </p:spPr>
      </p:sp>
      <p:sp>
        <p:nvSpPr>
          <p:cNvPr id="5953" name="Freeform 543"/>
          <p:cNvSpPr/>
          <p:nvPr/>
        </p:nvSpPr>
        <p:spPr>
          <a:xfrm>
            <a:off x="1097280" y="225360"/>
            <a:ext cx="831240" cy="313920"/>
          </a:xfrm>
          <a:custGeom>
            <a:avLst/>
            <a:gdLst/>
            <a:ahLst/>
            <a:cxnLst/>
            <a:rect l="0" t="0" r="r" b="b"/>
            <a:pathLst>
              <a:path w="2309" h="872">
                <a:moveTo>
                  <a:pt x="2308" y="871"/>
                </a:moveTo>
                <a:lnTo>
                  <a:pt x="0" y="0"/>
                </a:lnTo>
                <a:lnTo>
                  <a:pt x="25" y="0"/>
                </a:lnTo>
                <a:lnTo>
                  <a:pt x="2308" y="862"/>
                </a:lnTo>
                <a:lnTo>
                  <a:pt x="2308" y="871"/>
                </a:lnTo>
                <a:close/>
              </a:path>
            </a:pathLst>
          </a:custGeom>
          <a:solidFill>
            <a:srgbClr val="DEE7EB"/>
          </a:solidFill>
          <a:ln>
            <a:noFill/>
          </a:ln>
        </p:spPr>
      </p:sp>
      <p:sp>
        <p:nvSpPr>
          <p:cNvPr id="5954" name="Freeform 544"/>
          <p:cNvSpPr/>
          <p:nvPr/>
        </p:nvSpPr>
        <p:spPr>
          <a:xfrm>
            <a:off x="1106280" y="225360"/>
            <a:ext cx="822240" cy="310680"/>
          </a:xfrm>
          <a:custGeom>
            <a:avLst/>
            <a:gdLst/>
            <a:ahLst/>
            <a:cxnLst/>
            <a:rect l="0" t="0" r="r" b="b"/>
            <a:pathLst>
              <a:path w="2284" h="863">
                <a:moveTo>
                  <a:pt x="2283" y="862"/>
                </a:moveTo>
                <a:lnTo>
                  <a:pt x="0" y="0"/>
                </a:lnTo>
                <a:lnTo>
                  <a:pt x="26" y="0"/>
                </a:lnTo>
                <a:lnTo>
                  <a:pt x="2283" y="852"/>
                </a:lnTo>
                <a:lnTo>
                  <a:pt x="2283" y="862"/>
                </a:lnTo>
                <a:close/>
              </a:path>
            </a:pathLst>
          </a:custGeom>
          <a:solidFill>
            <a:srgbClr val="DFE8EB"/>
          </a:solidFill>
          <a:ln>
            <a:noFill/>
          </a:ln>
        </p:spPr>
      </p:sp>
      <p:sp>
        <p:nvSpPr>
          <p:cNvPr id="5955" name="Freeform 545"/>
          <p:cNvSpPr/>
          <p:nvPr/>
        </p:nvSpPr>
        <p:spPr>
          <a:xfrm>
            <a:off x="1115640" y="225360"/>
            <a:ext cx="812880" cy="307080"/>
          </a:xfrm>
          <a:custGeom>
            <a:avLst/>
            <a:gdLst/>
            <a:ahLst/>
            <a:cxnLst/>
            <a:rect l="0" t="0" r="r" b="b"/>
            <a:pathLst>
              <a:path w="2258" h="853">
                <a:moveTo>
                  <a:pt x="2257" y="852"/>
                </a:moveTo>
                <a:lnTo>
                  <a:pt x="0" y="0"/>
                </a:lnTo>
                <a:lnTo>
                  <a:pt x="25" y="0"/>
                </a:lnTo>
                <a:lnTo>
                  <a:pt x="2257" y="843"/>
                </a:lnTo>
                <a:lnTo>
                  <a:pt x="2257" y="852"/>
                </a:lnTo>
                <a:close/>
              </a:path>
            </a:pathLst>
          </a:custGeom>
          <a:solidFill>
            <a:srgbClr val="E0E8EC"/>
          </a:solidFill>
          <a:ln>
            <a:noFill/>
          </a:ln>
        </p:spPr>
      </p:sp>
      <p:sp>
        <p:nvSpPr>
          <p:cNvPr id="5956" name="Freeform 546"/>
          <p:cNvSpPr/>
          <p:nvPr/>
        </p:nvSpPr>
        <p:spPr>
          <a:xfrm>
            <a:off x="1124640" y="225360"/>
            <a:ext cx="803880" cy="303840"/>
          </a:xfrm>
          <a:custGeom>
            <a:avLst/>
            <a:gdLst/>
            <a:ahLst/>
            <a:cxnLst/>
            <a:rect l="0" t="0" r="r" b="b"/>
            <a:pathLst>
              <a:path w="2233" h="844">
                <a:moveTo>
                  <a:pt x="2232" y="843"/>
                </a:moveTo>
                <a:lnTo>
                  <a:pt x="0" y="0"/>
                </a:lnTo>
                <a:lnTo>
                  <a:pt x="25" y="0"/>
                </a:lnTo>
                <a:lnTo>
                  <a:pt x="2232" y="833"/>
                </a:lnTo>
                <a:lnTo>
                  <a:pt x="2232" y="843"/>
                </a:lnTo>
                <a:close/>
              </a:path>
            </a:pathLst>
          </a:custGeom>
          <a:solidFill>
            <a:srgbClr val="E0E9EC"/>
          </a:solidFill>
          <a:ln>
            <a:noFill/>
          </a:ln>
        </p:spPr>
      </p:sp>
      <p:sp>
        <p:nvSpPr>
          <p:cNvPr id="5957" name="Freeform 547"/>
          <p:cNvSpPr/>
          <p:nvPr/>
        </p:nvSpPr>
        <p:spPr>
          <a:xfrm>
            <a:off x="1133640" y="225360"/>
            <a:ext cx="794880" cy="300240"/>
          </a:xfrm>
          <a:custGeom>
            <a:avLst/>
            <a:gdLst/>
            <a:ahLst/>
            <a:cxnLst/>
            <a:rect l="0" t="0" r="r" b="b"/>
            <a:pathLst>
              <a:path w="2208" h="834">
                <a:moveTo>
                  <a:pt x="2207" y="833"/>
                </a:moveTo>
                <a:lnTo>
                  <a:pt x="0" y="0"/>
                </a:lnTo>
                <a:lnTo>
                  <a:pt x="25" y="0"/>
                </a:lnTo>
                <a:lnTo>
                  <a:pt x="2207" y="824"/>
                </a:lnTo>
                <a:lnTo>
                  <a:pt x="2207" y="833"/>
                </a:lnTo>
                <a:close/>
              </a:path>
            </a:pathLst>
          </a:custGeom>
          <a:solidFill>
            <a:srgbClr val="E1E9ED"/>
          </a:solidFill>
          <a:ln>
            <a:noFill/>
          </a:ln>
        </p:spPr>
      </p:sp>
      <p:sp>
        <p:nvSpPr>
          <p:cNvPr id="5958" name="Freeform 548"/>
          <p:cNvSpPr/>
          <p:nvPr/>
        </p:nvSpPr>
        <p:spPr>
          <a:xfrm>
            <a:off x="1142640" y="225360"/>
            <a:ext cx="785880" cy="297000"/>
          </a:xfrm>
          <a:custGeom>
            <a:avLst/>
            <a:gdLst/>
            <a:ahLst/>
            <a:cxnLst/>
            <a:rect l="0" t="0" r="r" b="b"/>
            <a:pathLst>
              <a:path w="2183" h="825">
                <a:moveTo>
                  <a:pt x="2182" y="824"/>
                </a:moveTo>
                <a:lnTo>
                  <a:pt x="0" y="0"/>
                </a:lnTo>
                <a:lnTo>
                  <a:pt x="25" y="0"/>
                </a:lnTo>
                <a:lnTo>
                  <a:pt x="2182" y="815"/>
                </a:lnTo>
                <a:lnTo>
                  <a:pt x="2182" y="824"/>
                </a:lnTo>
                <a:close/>
              </a:path>
            </a:pathLst>
          </a:custGeom>
          <a:solidFill>
            <a:srgbClr val="E1EAED"/>
          </a:solidFill>
          <a:ln>
            <a:noFill/>
          </a:ln>
        </p:spPr>
      </p:sp>
      <p:sp>
        <p:nvSpPr>
          <p:cNvPr id="5959" name="Freeform 549"/>
          <p:cNvSpPr/>
          <p:nvPr/>
        </p:nvSpPr>
        <p:spPr>
          <a:xfrm>
            <a:off x="1151640" y="225360"/>
            <a:ext cx="776880" cy="293760"/>
          </a:xfrm>
          <a:custGeom>
            <a:avLst/>
            <a:gdLst/>
            <a:ahLst/>
            <a:cxnLst/>
            <a:rect l="0" t="0" r="r" b="b"/>
            <a:pathLst>
              <a:path w="2158" h="816">
                <a:moveTo>
                  <a:pt x="2157" y="815"/>
                </a:moveTo>
                <a:lnTo>
                  <a:pt x="0" y="0"/>
                </a:lnTo>
                <a:lnTo>
                  <a:pt x="25" y="0"/>
                </a:lnTo>
                <a:lnTo>
                  <a:pt x="2157" y="805"/>
                </a:lnTo>
                <a:lnTo>
                  <a:pt x="2157" y="815"/>
                </a:lnTo>
                <a:close/>
              </a:path>
            </a:pathLst>
          </a:custGeom>
          <a:solidFill>
            <a:srgbClr val="E2EAED"/>
          </a:solidFill>
          <a:ln>
            <a:noFill/>
          </a:ln>
        </p:spPr>
      </p:sp>
      <p:sp>
        <p:nvSpPr>
          <p:cNvPr id="5960" name="Freeform 550"/>
          <p:cNvSpPr/>
          <p:nvPr/>
        </p:nvSpPr>
        <p:spPr>
          <a:xfrm>
            <a:off x="1160640" y="225360"/>
            <a:ext cx="767880" cy="290160"/>
          </a:xfrm>
          <a:custGeom>
            <a:avLst/>
            <a:gdLst/>
            <a:ahLst/>
            <a:cxnLst/>
            <a:rect l="0" t="0" r="r" b="b"/>
            <a:pathLst>
              <a:path w="2133" h="806">
                <a:moveTo>
                  <a:pt x="2132" y="805"/>
                </a:moveTo>
                <a:lnTo>
                  <a:pt x="0" y="0"/>
                </a:lnTo>
                <a:lnTo>
                  <a:pt x="25" y="0"/>
                </a:lnTo>
                <a:lnTo>
                  <a:pt x="2132" y="796"/>
                </a:lnTo>
                <a:lnTo>
                  <a:pt x="2132" y="805"/>
                </a:lnTo>
                <a:close/>
              </a:path>
            </a:pathLst>
          </a:custGeom>
          <a:solidFill>
            <a:srgbClr val="E3EBEE"/>
          </a:solidFill>
          <a:ln>
            <a:noFill/>
          </a:ln>
        </p:spPr>
      </p:sp>
      <p:sp>
        <p:nvSpPr>
          <p:cNvPr id="5961" name="Freeform 551"/>
          <p:cNvSpPr/>
          <p:nvPr/>
        </p:nvSpPr>
        <p:spPr>
          <a:xfrm>
            <a:off x="1169640" y="225360"/>
            <a:ext cx="758880" cy="286920"/>
          </a:xfrm>
          <a:custGeom>
            <a:avLst/>
            <a:gdLst/>
            <a:ahLst/>
            <a:cxnLst/>
            <a:rect l="0" t="0" r="r" b="b"/>
            <a:pathLst>
              <a:path w="2108" h="797">
                <a:moveTo>
                  <a:pt x="2107" y="796"/>
                </a:moveTo>
                <a:lnTo>
                  <a:pt x="0" y="0"/>
                </a:lnTo>
                <a:lnTo>
                  <a:pt x="25" y="0"/>
                </a:lnTo>
                <a:lnTo>
                  <a:pt x="2107" y="786"/>
                </a:lnTo>
                <a:lnTo>
                  <a:pt x="2107" y="796"/>
                </a:lnTo>
                <a:close/>
              </a:path>
            </a:pathLst>
          </a:custGeom>
          <a:solidFill>
            <a:srgbClr val="E4EBEE"/>
          </a:solidFill>
          <a:ln>
            <a:noFill/>
          </a:ln>
        </p:spPr>
      </p:sp>
      <p:sp>
        <p:nvSpPr>
          <p:cNvPr id="5962" name="Freeform 552"/>
          <p:cNvSpPr/>
          <p:nvPr/>
        </p:nvSpPr>
        <p:spPr>
          <a:xfrm>
            <a:off x="1178640" y="225360"/>
            <a:ext cx="749880" cy="283320"/>
          </a:xfrm>
          <a:custGeom>
            <a:avLst/>
            <a:gdLst/>
            <a:ahLst/>
            <a:cxnLst/>
            <a:rect l="0" t="0" r="r" b="b"/>
            <a:pathLst>
              <a:path w="2083" h="787">
                <a:moveTo>
                  <a:pt x="2082" y="786"/>
                </a:moveTo>
                <a:lnTo>
                  <a:pt x="0" y="0"/>
                </a:lnTo>
                <a:lnTo>
                  <a:pt x="25" y="0"/>
                </a:lnTo>
                <a:lnTo>
                  <a:pt x="2082" y="777"/>
                </a:lnTo>
                <a:lnTo>
                  <a:pt x="2082" y="786"/>
                </a:lnTo>
                <a:close/>
              </a:path>
            </a:pathLst>
          </a:custGeom>
          <a:solidFill>
            <a:srgbClr val="E4ECEE"/>
          </a:solidFill>
          <a:ln>
            <a:noFill/>
          </a:ln>
        </p:spPr>
      </p:sp>
      <p:sp>
        <p:nvSpPr>
          <p:cNvPr id="5963" name="Freeform 553"/>
          <p:cNvSpPr/>
          <p:nvPr/>
        </p:nvSpPr>
        <p:spPr>
          <a:xfrm>
            <a:off x="1187640" y="225360"/>
            <a:ext cx="740880" cy="280080"/>
          </a:xfrm>
          <a:custGeom>
            <a:avLst/>
            <a:gdLst/>
            <a:ahLst/>
            <a:cxnLst/>
            <a:rect l="0" t="0" r="r" b="b"/>
            <a:pathLst>
              <a:path w="2058" h="778">
                <a:moveTo>
                  <a:pt x="2057" y="777"/>
                </a:moveTo>
                <a:lnTo>
                  <a:pt x="0" y="0"/>
                </a:lnTo>
                <a:lnTo>
                  <a:pt x="50" y="0"/>
                </a:lnTo>
                <a:lnTo>
                  <a:pt x="2057" y="758"/>
                </a:lnTo>
                <a:lnTo>
                  <a:pt x="2057" y="777"/>
                </a:lnTo>
                <a:close/>
              </a:path>
            </a:pathLst>
          </a:custGeom>
          <a:solidFill>
            <a:srgbClr val="E5ECEF"/>
          </a:solidFill>
          <a:ln>
            <a:noFill/>
          </a:ln>
        </p:spPr>
      </p:sp>
      <p:sp>
        <p:nvSpPr>
          <p:cNvPr id="5964" name="Freeform 554"/>
          <p:cNvSpPr/>
          <p:nvPr/>
        </p:nvSpPr>
        <p:spPr>
          <a:xfrm>
            <a:off x="1205640" y="225360"/>
            <a:ext cx="722880" cy="273240"/>
          </a:xfrm>
          <a:custGeom>
            <a:avLst/>
            <a:gdLst/>
            <a:ahLst/>
            <a:cxnLst/>
            <a:rect l="0" t="0" r="r" b="b"/>
            <a:pathLst>
              <a:path w="2008" h="759">
                <a:moveTo>
                  <a:pt x="2007" y="758"/>
                </a:moveTo>
                <a:lnTo>
                  <a:pt x="0" y="0"/>
                </a:lnTo>
                <a:lnTo>
                  <a:pt x="25" y="0"/>
                </a:lnTo>
                <a:lnTo>
                  <a:pt x="2007" y="748"/>
                </a:lnTo>
                <a:lnTo>
                  <a:pt x="2007" y="758"/>
                </a:lnTo>
                <a:close/>
              </a:path>
            </a:pathLst>
          </a:custGeom>
          <a:solidFill>
            <a:srgbClr val="E6EDF0"/>
          </a:solidFill>
          <a:ln>
            <a:noFill/>
          </a:ln>
        </p:spPr>
      </p:sp>
      <p:sp>
        <p:nvSpPr>
          <p:cNvPr id="5965" name="Freeform 555"/>
          <p:cNvSpPr/>
          <p:nvPr/>
        </p:nvSpPr>
        <p:spPr>
          <a:xfrm>
            <a:off x="1214640" y="225360"/>
            <a:ext cx="713880" cy="269640"/>
          </a:xfrm>
          <a:custGeom>
            <a:avLst/>
            <a:gdLst/>
            <a:ahLst/>
            <a:cxnLst/>
            <a:rect l="0" t="0" r="r" b="b"/>
            <a:pathLst>
              <a:path w="1983" h="749">
                <a:moveTo>
                  <a:pt x="1982" y="748"/>
                </a:moveTo>
                <a:lnTo>
                  <a:pt x="0" y="0"/>
                </a:lnTo>
                <a:lnTo>
                  <a:pt x="25" y="0"/>
                </a:lnTo>
                <a:lnTo>
                  <a:pt x="1982" y="739"/>
                </a:lnTo>
                <a:lnTo>
                  <a:pt x="1982" y="748"/>
                </a:lnTo>
                <a:close/>
              </a:path>
            </a:pathLst>
          </a:custGeom>
          <a:solidFill>
            <a:srgbClr val="E7EDF0"/>
          </a:solidFill>
          <a:ln>
            <a:noFill/>
          </a:ln>
        </p:spPr>
      </p:sp>
      <p:sp>
        <p:nvSpPr>
          <p:cNvPr id="5966" name="Freeform 556"/>
          <p:cNvSpPr/>
          <p:nvPr/>
        </p:nvSpPr>
        <p:spPr>
          <a:xfrm>
            <a:off x="1223640" y="225360"/>
            <a:ext cx="704880" cy="266400"/>
          </a:xfrm>
          <a:custGeom>
            <a:avLst/>
            <a:gdLst/>
            <a:ahLst/>
            <a:cxnLst/>
            <a:rect l="0" t="0" r="r" b="b"/>
            <a:pathLst>
              <a:path w="1958" h="740">
                <a:moveTo>
                  <a:pt x="1957" y="739"/>
                </a:moveTo>
                <a:lnTo>
                  <a:pt x="0" y="0"/>
                </a:lnTo>
                <a:lnTo>
                  <a:pt x="25" y="0"/>
                </a:lnTo>
                <a:lnTo>
                  <a:pt x="1957" y="729"/>
                </a:lnTo>
                <a:lnTo>
                  <a:pt x="1957" y="739"/>
                </a:lnTo>
                <a:close/>
              </a:path>
            </a:pathLst>
          </a:custGeom>
          <a:solidFill>
            <a:srgbClr val="E8EEF0"/>
          </a:solidFill>
          <a:ln>
            <a:noFill/>
          </a:ln>
        </p:spPr>
      </p:sp>
      <p:sp>
        <p:nvSpPr>
          <p:cNvPr id="5967" name="Freeform 557"/>
          <p:cNvSpPr/>
          <p:nvPr/>
        </p:nvSpPr>
        <p:spPr>
          <a:xfrm>
            <a:off x="1232640" y="225360"/>
            <a:ext cx="695880" cy="262800"/>
          </a:xfrm>
          <a:custGeom>
            <a:avLst/>
            <a:gdLst/>
            <a:ahLst/>
            <a:cxnLst/>
            <a:rect l="0" t="0" r="r" b="b"/>
            <a:pathLst>
              <a:path w="1933" h="730">
                <a:moveTo>
                  <a:pt x="1932" y="729"/>
                </a:moveTo>
                <a:lnTo>
                  <a:pt x="0" y="0"/>
                </a:lnTo>
                <a:lnTo>
                  <a:pt x="26" y="0"/>
                </a:lnTo>
                <a:lnTo>
                  <a:pt x="1932" y="720"/>
                </a:lnTo>
                <a:lnTo>
                  <a:pt x="1932" y="729"/>
                </a:lnTo>
                <a:close/>
              </a:path>
            </a:pathLst>
          </a:custGeom>
          <a:solidFill>
            <a:srgbClr val="E8EEF1"/>
          </a:solidFill>
          <a:ln>
            <a:noFill/>
          </a:ln>
        </p:spPr>
      </p:sp>
      <p:sp>
        <p:nvSpPr>
          <p:cNvPr id="5968" name="Freeform 558"/>
          <p:cNvSpPr/>
          <p:nvPr/>
        </p:nvSpPr>
        <p:spPr>
          <a:xfrm>
            <a:off x="1242000" y="225360"/>
            <a:ext cx="686520" cy="259560"/>
          </a:xfrm>
          <a:custGeom>
            <a:avLst/>
            <a:gdLst/>
            <a:ahLst/>
            <a:cxnLst/>
            <a:rect l="0" t="0" r="r" b="b"/>
            <a:pathLst>
              <a:path w="1907" h="721">
                <a:moveTo>
                  <a:pt x="1906" y="720"/>
                </a:moveTo>
                <a:lnTo>
                  <a:pt x="0" y="0"/>
                </a:lnTo>
                <a:lnTo>
                  <a:pt x="50" y="0"/>
                </a:lnTo>
                <a:lnTo>
                  <a:pt x="1906" y="701"/>
                </a:lnTo>
                <a:lnTo>
                  <a:pt x="1906" y="720"/>
                </a:lnTo>
                <a:close/>
              </a:path>
            </a:pathLst>
          </a:custGeom>
          <a:solidFill>
            <a:srgbClr val="E9EFF1"/>
          </a:solidFill>
          <a:ln>
            <a:noFill/>
          </a:ln>
        </p:spPr>
      </p:sp>
      <p:sp>
        <p:nvSpPr>
          <p:cNvPr id="5969" name="Freeform 559"/>
          <p:cNvSpPr/>
          <p:nvPr/>
        </p:nvSpPr>
        <p:spPr>
          <a:xfrm>
            <a:off x="1260000" y="225360"/>
            <a:ext cx="668520" cy="252720"/>
          </a:xfrm>
          <a:custGeom>
            <a:avLst/>
            <a:gdLst/>
            <a:ahLst/>
            <a:cxnLst/>
            <a:rect l="0" t="0" r="r" b="b"/>
            <a:pathLst>
              <a:path w="1857" h="702">
                <a:moveTo>
                  <a:pt x="1856" y="701"/>
                </a:moveTo>
                <a:lnTo>
                  <a:pt x="0" y="0"/>
                </a:lnTo>
                <a:lnTo>
                  <a:pt x="25" y="0"/>
                </a:lnTo>
                <a:lnTo>
                  <a:pt x="1856" y="692"/>
                </a:lnTo>
                <a:lnTo>
                  <a:pt x="1856" y="701"/>
                </a:lnTo>
                <a:close/>
              </a:path>
            </a:pathLst>
          </a:custGeom>
          <a:solidFill>
            <a:srgbClr val="EAEFF2"/>
          </a:solidFill>
          <a:ln>
            <a:noFill/>
          </a:ln>
        </p:spPr>
      </p:sp>
      <p:sp>
        <p:nvSpPr>
          <p:cNvPr id="5970" name="Freeform 560"/>
          <p:cNvSpPr/>
          <p:nvPr/>
        </p:nvSpPr>
        <p:spPr>
          <a:xfrm>
            <a:off x="1269000" y="225360"/>
            <a:ext cx="659520" cy="249480"/>
          </a:xfrm>
          <a:custGeom>
            <a:avLst/>
            <a:gdLst/>
            <a:ahLst/>
            <a:cxnLst/>
            <a:rect l="0" t="0" r="r" b="b"/>
            <a:pathLst>
              <a:path w="1832" h="693">
                <a:moveTo>
                  <a:pt x="1831" y="692"/>
                </a:moveTo>
                <a:lnTo>
                  <a:pt x="0" y="0"/>
                </a:lnTo>
                <a:lnTo>
                  <a:pt x="25" y="0"/>
                </a:lnTo>
                <a:lnTo>
                  <a:pt x="1831" y="682"/>
                </a:lnTo>
                <a:lnTo>
                  <a:pt x="1831" y="692"/>
                </a:lnTo>
                <a:close/>
              </a:path>
            </a:pathLst>
          </a:custGeom>
          <a:solidFill>
            <a:srgbClr val="EAF0F2"/>
          </a:solidFill>
          <a:ln>
            <a:noFill/>
          </a:ln>
        </p:spPr>
      </p:sp>
      <p:sp>
        <p:nvSpPr>
          <p:cNvPr id="5971" name="Freeform 561"/>
          <p:cNvSpPr/>
          <p:nvPr/>
        </p:nvSpPr>
        <p:spPr>
          <a:xfrm>
            <a:off x="1278000" y="225360"/>
            <a:ext cx="650520" cy="245880"/>
          </a:xfrm>
          <a:custGeom>
            <a:avLst/>
            <a:gdLst/>
            <a:ahLst/>
            <a:cxnLst/>
            <a:rect l="0" t="0" r="r" b="b"/>
            <a:pathLst>
              <a:path w="1807" h="683">
                <a:moveTo>
                  <a:pt x="1806" y="682"/>
                </a:moveTo>
                <a:lnTo>
                  <a:pt x="0" y="0"/>
                </a:lnTo>
                <a:lnTo>
                  <a:pt x="25" y="0"/>
                </a:lnTo>
                <a:lnTo>
                  <a:pt x="1806" y="673"/>
                </a:lnTo>
                <a:lnTo>
                  <a:pt x="1806" y="682"/>
                </a:lnTo>
                <a:close/>
              </a:path>
            </a:pathLst>
          </a:custGeom>
          <a:solidFill>
            <a:srgbClr val="EBF0F3"/>
          </a:solidFill>
          <a:ln>
            <a:noFill/>
          </a:ln>
        </p:spPr>
      </p:sp>
      <p:sp>
        <p:nvSpPr>
          <p:cNvPr id="5972" name="Freeform 562"/>
          <p:cNvSpPr/>
          <p:nvPr/>
        </p:nvSpPr>
        <p:spPr>
          <a:xfrm>
            <a:off x="1287000" y="225360"/>
            <a:ext cx="641520" cy="242640"/>
          </a:xfrm>
          <a:custGeom>
            <a:avLst/>
            <a:gdLst/>
            <a:ahLst/>
            <a:cxnLst/>
            <a:rect l="0" t="0" r="r" b="b"/>
            <a:pathLst>
              <a:path w="1782" h="674">
                <a:moveTo>
                  <a:pt x="1781" y="673"/>
                </a:moveTo>
                <a:lnTo>
                  <a:pt x="0" y="0"/>
                </a:lnTo>
                <a:lnTo>
                  <a:pt x="25" y="0"/>
                </a:lnTo>
                <a:lnTo>
                  <a:pt x="1781" y="663"/>
                </a:lnTo>
                <a:lnTo>
                  <a:pt x="1781" y="673"/>
                </a:lnTo>
                <a:close/>
              </a:path>
            </a:pathLst>
          </a:custGeom>
          <a:solidFill>
            <a:srgbClr val="EBF1F3"/>
          </a:solidFill>
          <a:ln>
            <a:noFill/>
          </a:ln>
        </p:spPr>
      </p:sp>
      <p:sp>
        <p:nvSpPr>
          <p:cNvPr id="5973" name="Freeform 563"/>
          <p:cNvSpPr/>
          <p:nvPr/>
        </p:nvSpPr>
        <p:spPr>
          <a:xfrm>
            <a:off x="1296000" y="225360"/>
            <a:ext cx="632520" cy="239040"/>
          </a:xfrm>
          <a:custGeom>
            <a:avLst/>
            <a:gdLst/>
            <a:ahLst/>
            <a:cxnLst/>
            <a:rect l="0" t="0" r="r" b="b"/>
            <a:pathLst>
              <a:path w="1757" h="664">
                <a:moveTo>
                  <a:pt x="1756" y="663"/>
                </a:moveTo>
                <a:lnTo>
                  <a:pt x="0" y="0"/>
                </a:lnTo>
                <a:lnTo>
                  <a:pt x="50" y="0"/>
                </a:lnTo>
                <a:lnTo>
                  <a:pt x="1756" y="644"/>
                </a:lnTo>
                <a:lnTo>
                  <a:pt x="1756" y="663"/>
                </a:lnTo>
                <a:close/>
              </a:path>
            </a:pathLst>
          </a:custGeom>
          <a:solidFill>
            <a:srgbClr val="ECF1F3"/>
          </a:solidFill>
          <a:ln>
            <a:noFill/>
          </a:ln>
        </p:spPr>
      </p:sp>
      <p:sp>
        <p:nvSpPr>
          <p:cNvPr id="5974" name="Freeform 564"/>
          <p:cNvSpPr/>
          <p:nvPr/>
        </p:nvSpPr>
        <p:spPr>
          <a:xfrm>
            <a:off x="1314000" y="225360"/>
            <a:ext cx="614520" cy="232200"/>
          </a:xfrm>
          <a:custGeom>
            <a:avLst/>
            <a:gdLst/>
            <a:ahLst/>
            <a:cxnLst/>
            <a:rect l="0" t="0" r="r" b="b"/>
            <a:pathLst>
              <a:path w="1707" h="645">
                <a:moveTo>
                  <a:pt x="1706" y="644"/>
                </a:moveTo>
                <a:lnTo>
                  <a:pt x="0" y="0"/>
                </a:lnTo>
                <a:lnTo>
                  <a:pt x="50" y="0"/>
                </a:lnTo>
                <a:lnTo>
                  <a:pt x="1706" y="625"/>
                </a:lnTo>
                <a:lnTo>
                  <a:pt x="1706" y="644"/>
                </a:lnTo>
                <a:close/>
              </a:path>
            </a:pathLst>
          </a:custGeom>
          <a:solidFill>
            <a:srgbClr val="EDF2F4"/>
          </a:solidFill>
          <a:ln>
            <a:noFill/>
          </a:ln>
        </p:spPr>
      </p:sp>
      <p:sp>
        <p:nvSpPr>
          <p:cNvPr id="5975" name="Freeform 565"/>
          <p:cNvSpPr/>
          <p:nvPr/>
        </p:nvSpPr>
        <p:spPr>
          <a:xfrm>
            <a:off x="1332000" y="225360"/>
            <a:ext cx="596520" cy="225360"/>
          </a:xfrm>
          <a:custGeom>
            <a:avLst/>
            <a:gdLst/>
            <a:ahLst/>
            <a:cxnLst/>
            <a:rect l="0" t="0" r="r" b="b"/>
            <a:pathLst>
              <a:path w="1657" h="626">
                <a:moveTo>
                  <a:pt x="1656" y="625"/>
                </a:moveTo>
                <a:lnTo>
                  <a:pt x="0" y="0"/>
                </a:lnTo>
                <a:lnTo>
                  <a:pt x="25" y="0"/>
                </a:lnTo>
                <a:lnTo>
                  <a:pt x="1656" y="616"/>
                </a:lnTo>
                <a:lnTo>
                  <a:pt x="1656" y="625"/>
                </a:lnTo>
                <a:close/>
              </a:path>
            </a:pathLst>
          </a:custGeom>
          <a:solidFill>
            <a:srgbClr val="EEF3F4"/>
          </a:solidFill>
          <a:ln>
            <a:noFill/>
          </a:ln>
        </p:spPr>
      </p:sp>
      <p:sp>
        <p:nvSpPr>
          <p:cNvPr id="5976" name="Freeform 566"/>
          <p:cNvSpPr/>
          <p:nvPr/>
        </p:nvSpPr>
        <p:spPr>
          <a:xfrm>
            <a:off x="1341000" y="225360"/>
            <a:ext cx="587520" cy="222120"/>
          </a:xfrm>
          <a:custGeom>
            <a:avLst/>
            <a:gdLst/>
            <a:ahLst/>
            <a:cxnLst/>
            <a:rect l="0" t="0" r="r" b="b"/>
            <a:pathLst>
              <a:path w="1632" h="617">
                <a:moveTo>
                  <a:pt x="1631" y="616"/>
                </a:moveTo>
                <a:lnTo>
                  <a:pt x="0" y="0"/>
                </a:lnTo>
                <a:lnTo>
                  <a:pt x="25" y="0"/>
                </a:lnTo>
                <a:lnTo>
                  <a:pt x="1631" y="606"/>
                </a:lnTo>
                <a:lnTo>
                  <a:pt x="1631" y="616"/>
                </a:lnTo>
                <a:close/>
              </a:path>
            </a:pathLst>
          </a:custGeom>
          <a:solidFill>
            <a:srgbClr val="EEF3F5"/>
          </a:solidFill>
          <a:ln>
            <a:noFill/>
          </a:ln>
        </p:spPr>
      </p:sp>
      <p:sp>
        <p:nvSpPr>
          <p:cNvPr id="5977" name="Freeform 567"/>
          <p:cNvSpPr/>
          <p:nvPr/>
        </p:nvSpPr>
        <p:spPr>
          <a:xfrm>
            <a:off x="1350000" y="225360"/>
            <a:ext cx="578520" cy="218520"/>
          </a:xfrm>
          <a:custGeom>
            <a:avLst/>
            <a:gdLst/>
            <a:ahLst/>
            <a:cxnLst/>
            <a:rect l="0" t="0" r="r" b="b"/>
            <a:pathLst>
              <a:path w="1607" h="607">
                <a:moveTo>
                  <a:pt x="1606" y="606"/>
                </a:moveTo>
                <a:lnTo>
                  <a:pt x="0" y="0"/>
                </a:lnTo>
                <a:lnTo>
                  <a:pt x="50" y="0"/>
                </a:lnTo>
                <a:lnTo>
                  <a:pt x="1606" y="588"/>
                </a:lnTo>
                <a:lnTo>
                  <a:pt x="1606" y="606"/>
                </a:lnTo>
                <a:close/>
              </a:path>
            </a:pathLst>
          </a:custGeom>
          <a:solidFill>
            <a:srgbClr val="EFF3F5"/>
          </a:solidFill>
          <a:ln>
            <a:noFill/>
          </a:ln>
        </p:spPr>
      </p:sp>
      <p:sp>
        <p:nvSpPr>
          <p:cNvPr id="5978" name="Freeform 568"/>
          <p:cNvSpPr/>
          <p:nvPr/>
        </p:nvSpPr>
        <p:spPr>
          <a:xfrm>
            <a:off x="1368000" y="225360"/>
            <a:ext cx="560520" cy="212040"/>
          </a:xfrm>
          <a:custGeom>
            <a:avLst/>
            <a:gdLst/>
            <a:ahLst/>
            <a:cxnLst/>
            <a:rect l="0" t="0" r="r" b="b"/>
            <a:pathLst>
              <a:path w="1557" h="589">
                <a:moveTo>
                  <a:pt x="1556" y="588"/>
                </a:moveTo>
                <a:lnTo>
                  <a:pt x="0" y="0"/>
                </a:lnTo>
                <a:lnTo>
                  <a:pt x="26" y="0"/>
                </a:lnTo>
                <a:lnTo>
                  <a:pt x="1556" y="578"/>
                </a:lnTo>
                <a:lnTo>
                  <a:pt x="1556" y="588"/>
                </a:lnTo>
                <a:close/>
              </a:path>
            </a:pathLst>
          </a:custGeom>
          <a:solidFill>
            <a:srgbClr val="F0F4F5"/>
          </a:solidFill>
          <a:ln>
            <a:noFill/>
          </a:ln>
        </p:spPr>
      </p:sp>
      <p:sp>
        <p:nvSpPr>
          <p:cNvPr id="5979" name="Freeform 569"/>
          <p:cNvSpPr/>
          <p:nvPr/>
        </p:nvSpPr>
        <p:spPr>
          <a:xfrm>
            <a:off x="1377360" y="225360"/>
            <a:ext cx="551160" cy="208440"/>
          </a:xfrm>
          <a:custGeom>
            <a:avLst/>
            <a:gdLst/>
            <a:ahLst/>
            <a:cxnLst/>
            <a:rect l="0" t="0" r="r" b="b"/>
            <a:pathLst>
              <a:path w="1531" h="579">
                <a:moveTo>
                  <a:pt x="1530" y="578"/>
                </a:moveTo>
                <a:lnTo>
                  <a:pt x="0" y="0"/>
                </a:lnTo>
                <a:lnTo>
                  <a:pt x="25" y="0"/>
                </a:lnTo>
                <a:lnTo>
                  <a:pt x="1530" y="569"/>
                </a:lnTo>
                <a:lnTo>
                  <a:pt x="1530" y="578"/>
                </a:lnTo>
                <a:close/>
              </a:path>
            </a:pathLst>
          </a:custGeom>
          <a:solidFill>
            <a:srgbClr val="F0F4F6"/>
          </a:solidFill>
          <a:ln>
            <a:noFill/>
          </a:ln>
        </p:spPr>
      </p:sp>
      <p:sp>
        <p:nvSpPr>
          <p:cNvPr id="5980" name="Freeform 570"/>
          <p:cNvSpPr/>
          <p:nvPr/>
        </p:nvSpPr>
        <p:spPr>
          <a:xfrm>
            <a:off x="1386360" y="225360"/>
            <a:ext cx="542160" cy="205200"/>
          </a:xfrm>
          <a:custGeom>
            <a:avLst/>
            <a:gdLst/>
            <a:ahLst/>
            <a:cxnLst/>
            <a:rect l="0" t="0" r="r" b="b"/>
            <a:pathLst>
              <a:path w="1506" h="570">
                <a:moveTo>
                  <a:pt x="1505" y="569"/>
                </a:moveTo>
                <a:lnTo>
                  <a:pt x="0" y="0"/>
                </a:lnTo>
                <a:lnTo>
                  <a:pt x="50" y="0"/>
                </a:lnTo>
                <a:lnTo>
                  <a:pt x="1505" y="550"/>
                </a:lnTo>
                <a:lnTo>
                  <a:pt x="1505" y="569"/>
                </a:lnTo>
                <a:close/>
              </a:path>
            </a:pathLst>
          </a:custGeom>
          <a:solidFill>
            <a:srgbClr val="F1F5F6"/>
          </a:solidFill>
          <a:ln>
            <a:noFill/>
          </a:ln>
        </p:spPr>
      </p:sp>
      <p:sp>
        <p:nvSpPr>
          <p:cNvPr id="5981" name="Freeform 571"/>
          <p:cNvSpPr/>
          <p:nvPr/>
        </p:nvSpPr>
        <p:spPr>
          <a:xfrm>
            <a:off x="1404360" y="225360"/>
            <a:ext cx="524160" cy="198360"/>
          </a:xfrm>
          <a:custGeom>
            <a:avLst/>
            <a:gdLst/>
            <a:ahLst/>
            <a:cxnLst/>
            <a:rect l="0" t="0" r="r" b="b"/>
            <a:pathLst>
              <a:path w="1456" h="551">
                <a:moveTo>
                  <a:pt x="1455" y="550"/>
                </a:moveTo>
                <a:lnTo>
                  <a:pt x="0" y="0"/>
                </a:lnTo>
                <a:lnTo>
                  <a:pt x="50" y="0"/>
                </a:lnTo>
                <a:lnTo>
                  <a:pt x="1455" y="531"/>
                </a:lnTo>
                <a:lnTo>
                  <a:pt x="1455" y="550"/>
                </a:lnTo>
                <a:close/>
              </a:path>
            </a:pathLst>
          </a:custGeom>
          <a:solidFill>
            <a:srgbClr val="F2F5F7"/>
          </a:solidFill>
          <a:ln>
            <a:noFill/>
          </a:ln>
        </p:spPr>
      </p:sp>
      <p:sp>
        <p:nvSpPr>
          <p:cNvPr id="5982" name="Freeform 572"/>
          <p:cNvSpPr/>
          <p:nvPr/>
        </p:nvSpPr>
        <p:spPr>
          <a:xfrm>
            <a:off x="1422360" y="225360"/>
            <a:ext cx="506160" cy="191520"/>
          </a:xfrm>
          <a:custGeom>
            <a:avLst/>
            <a:gdLst/>
            <a:ahLst/>
            <a:cxnLst/>
            <a:rect l="0" t="0" r="r" b="b"/>
            <a:pathLst>
              <a:path w="1406" h="532">
                <a:moveTo>
                  <a:pt x="1405" y="531"/>
                </a:moveTo>
                <a:lnTo>
                  <a:pt x="0" y="0"/>
                </a:lnTo>
                <a:lnTo>
                  <a:pt x="25" y="0"/>
                </a:lnTo>
                <a:lnTo>
                  <a:pt x="1405" y="521"/>
                </a:lnTo>
                <a:lnTo>
                  <a:pt x="1405" y="531"/>
                </a:lnTo>
                <a:close/>
              </a:path>
            </a:pathLst>
          </a:custGeom>
          <a:solidFill>
            <a:srgbClr val="F2F6F7"/>
          </a:solidFill>
          <a:ln>
            <a:noFill/>
          </a:ln>
        </p:spPr>
      </p:sp>
      <p:sp>
        <p:nvSpPr>
          <p:cNvPr id="5983" name="Freeform 573"/>
          <p:cNvSpPr/>
          <p:nvPr/>
        </p:nvSpPr>
        <p:spPr>
          <a:xfrm>
            <a:off x="1431360" y="225360"/>
            <a:ext cx="497160" cy="187920"/>
          </a:xfrm>
          <a:custGeom>
            <a:avLst/>
            <a:gdLst/>
            <a:ahLst/>
            <a:cxnLst/>
            <a:rect l="0" t="0" r="r" b="b"/>
            <a:pathLst>
              <a:path w="1381" h="522">
                <a:moveTo>
                  <a:pt x="1380" y="521"/>
                </a:moveTo>
                <a:lnTo>
                  <a:pt x="0" y="0"/>
                </a:lnTo>
                <a:lnTo>
                  <a:pt x="25" y="0"/>
                </a:lnTo>
                <a:lnTo>
                  <a:pt x="1380" y="512"/>
                </a:lnTo>
                <a:lnTo>
                  <a:pt x="1380" y="521"/>
                </a:lnTo>
                <a:close/>
              </a:path>
            </a:pathLst>
          </a:custGeom>
          <a:solidFill>
            <a:srgbClr val="F3F6F7"/>
          </a:solidFill>
          <a:ln>
            <a:noFill/>
          </a:ln>
        </p:spPr>
      </p:sp>
      <p:sp>
        <p:nvSpPr>
          <p:cNvPr id="5984" name="Freeform 574"/>
          <p:cNvSpPr/>
          <p:nvPr/>
        </p:nvSpPr>
        <p:spPr>
          <a:xfrm>
            <a:off x="1440360" y="225360"/>
            <a:ext cx="488160" cy="184680"/>
          </a:xfrm>
          <a:custGeom>
            <a:avLst/>
            <a:gdLst/>
            <a:ahLst/>
            <a:cxnLst/>
            <a:rect l="0" t="0" r="r" b="b"/>
            <a:pathLst>
              <a:path w="1356" h="513">
                <a:moveTo>
                  <a:pt x="1355" y="512"/>
                </a:moveTo>
                <a:lnTo>
                  <a:pt x="0" y="0"/>
                </a:lnTo>
                <a:lnTo>
                  <a:pt x="25" y="0"/>
                </a:lnTo>
                <a:lnTo>
                  <a:pt x="1355" y="502"/>
                </a:lnTo>
                <a:lnTo>
                  <a:pt x="1355" y="512"/>
                </a:lnTo>
                <a:close/>
              </a:path>
            </a:pathLst>
          </a:custGeom>
          <a:solidFill>
            <a:srgbClr val="F3F6F8"/>
          </a:solidFill>
          <a:ln>
            <a:noFill/>
          </a:ln>
        </p:spPr>
      </p:sp>
      <p:sp>
        <p:nvSpPr>
          <p:cNvPr id="5985" name="Freeform 575"/>
          <p:cNvSpPr/>
          <p:nvPr/>
        </p:nvSpPr>
        <p:spPr>
          <a:xfrm>
            <a:off x="1449360" y="225360"/>
            <a:ext cx="479160" cy="181080"/>
          </a:xfrm>
          <a:custGeom>
            <a:avLst/>
            <a:gdLst/>
            <a:ahLst/>
            <a:cxnLst/>
            <a:rect l="0" t="0" r="r" b="b"/>
            <a:pathLst>
              <a:path w="1331" h="503">
                <a:moveTo>
                  <a:pt x="1330" y="502"/>
                </a:moveTo>
                <a:lnTo>
                  <a:pt x="0" y="0"/>
                </a:lnTo>
                <a:lnTo>
                  <a:pt x="25" y="0"/>
                </a:lnTo>
                <a:lnTo>
                  <a:pt x="1330" y="493"/>
                </a:lnTo>
                <a:lnTo>
                  <a:pt x="1330" y="502"/>
                </a:lnTo>
                <a:close/>
              </a:path>
            </a:pathLst>
          </a:custGeom>
          <a:solidFill>
            <a:srgbClr val="F3F7F8"/>
          </a:solidFill>
          <a:ln>
            <a:noFill/>
          </a:ln>
        </p:spPr>
      </p:sp>
      <p:sp>
        <p:nvSpPr>
          <p:cNvPr id="5986" name="Freeform 576"/>
          <p:cNvSpPr/>
          <p:nvPr/>
        </p:nvSpPr>
        <p:spPr>
          <a:xfrm>
            <a:off x="1458360" y="225360"/>
            <a:ext cx="470160" cy="177840"/>
          </a:xfrm>
          <a:custGeom>
            <a:avLst/>
            <a:gdLst/>
            <a:ahLst/>
            <a:cxnLst/>
            <a:rect l="0" t="0" r="r" b="b"/>
            <a:pathLst>
              <a:path w="1306" h="494">
                <a:moveTo>
                  <a:pt x="1305" y="493"/>
                </a:moveTo>
                <a:lnTo>
                  <a:pt x="0" y="0"/>
                </a:lnTo>
                <a:lnTo>
                  <a:pt x="50" y="0"/>
                </a:lnTo>
                <a:lnTo>
                  <a:pt x="1305" y="474"/>
                </a:lnTo>
                <a:lnTo>
                  <a:pt x="1305" y="493"/>
                </a:lnTo>
                <a:close/>
              </a:path>
            </a:pathLst>
          </a:custGeom>
          <a:solidFill>
            <a:srgbClr val="F4F7F8"/>
          </a:solidFill>
          <a:ln>
            <a:noFill/>
          </a:ln>
        </p:spPr>
      </p:sp>
      <p:sp>
        <p:nvSpPr>
          <p:cNvPr id="5987" name="Freeform 577"/>
          <p:cNvSpPr/>
          <p:nvPr/>
        </p:nvSpPr>
        <p:spPr>
          <a:xfrm>
            <a:off x="1476360" y="225360"/>
            <a:ext cx="452160" cy="171000"/>
          </a:xfrm>
          <a:custGeom>
            <a:avLst/>
            <a:gdLst/>
            <a:ahLst/>
            <a:cxnLst/>
            <a:rect l="0" t="0" r="r" b="b"/>
            <a:pathLst>
              <a:path w="1256" h="475">
                <a:moveTo>
                  <a:pt x="1255" y="474"/>
                </a:moveTo>
                <a:lnTo>
                  <a:pt x="0" y="0"/>
                </a:lnTo>
                <a:lnTo>
                  <a:pt x="25" y="0"/>
                </a:lnTo>
                <a:lnTo>
                  <a:pt x="1255" y="465"/>
                </a:lnTo>
                <a:lnTo>
                  <a:pt x="1255" y="474"/>
                </a:lnTo>
                <a:close/>
              </a:path>
            </a:pathLst>
          </a:custGeom>
          <a:solidFill>
            <a:srgbClr val="F5F7F9"/>
          </a:solidFill>
          <a:ln>
            <a:noFill/>
          </a:ln>
        </p:spPr>
      </p:sp>
      <p:sp>
        <p:nvSpPr>
          <p:cNvPr id="5988" name="Freeform 578"/>
          <p:cNvSpPr/>
          <p:nvPr/>
        </p:nvSpPr>
        <p:spPr>
          <a:xfrm>
            <a:off x="1485360" y="225360"/>
            <a:ext cx="443160" cy="167760"/>
          </a:xfrm>
          <a:custGeom>
            <a:avLst/>
            <a:gdLst/>
            <a:ahLst/>
            <a:cxnLst/>
            <a:rect l="0" t="0" r="r" b="b"/>
            <a:pathLst>
              <a:path w="1231" h="466">
                <a:moveTo>
                  <a:pt x="1230" y="465"/>
                </a:moveTo>
                <a:lnTo>
                  <a:pt x="0" y="0"/>
                </a:lnTo>
                <a:lnTo>
                  <a:pt x="25" y="0"/>
                </a:lnTo>
                <a:lnTo>
                  <a:pt x="1230" y="455"/>
                </a:lnTo>
                <a:lnTo>
                  <a:pt x="1230" y="465"/>
                </a:lnTo>
                <a:close/>
              </a:path>
            </a:pathLst>
          </a:custGeom>
          <a:solidFill>
            <a:srgbClr val="F5F8F9"/>
          </a:solidFill>
          <a:ln>
            <a:noFill/>
          </a:ln>
        </p:spPr>
      </p:sp>
      <p:sp>
        <p:nvSpPr>
          <p:cNvPr id="5989" name="Freeform 579"/>
          <p:cNvSpPr/>
          <p:nvPr/>
        </p:nvSpPr>
        <p:spPr>
          <a:xfrm>
            <a:off x="1494360" y="225360"/>
            <a:ext cx="434160" cy="164160"/>
          </a:xfrm>
          <a:custGeom>
            <a:avLst/>
            <a:gdLst/>
            <a:ahLst/>
            <a:cxnLst/>
            <a:rect l="0" t="0" r="r" b="b"/>
            <a:pathLst>
              <a:path w="1206" h="456">
                <a:moveTo>
                  <a:pt x="1205" y="455"/>
                </a:moveTo>
                <a:lnTo>
                  <a:pt x="0" y="0"/>
                </a:lnTo>
                <a:lnTo>
                  <a:pt x="25" y="0"/>
                </a:lnTo>
                <a:lnTo>
                  <a:pt x="1205" y="446"/>
                </a:lnTo>
                <a:lnTo>
                  <a:pt x="1205" y="455"/>
                </a:lnTo>
                <a:close/>
              </a:path>
            </a:pathLst>
          </a:custGeom>
          <a:solidFill>
            <a:srgbClr val="F5F8F9"/>
          </a:solidFill>
          <a:ln>
            <a:noFill/>
          </a:ln>
        </p:spPr>
      </p:sp>
      <p:sp>
        <p:nvSpPr>
          <p:cNvPr id="5990" name="Freeform 580"/>
          <p:cNvSpPr/>
          <p:nvPr/>
        </p:nvSpPr>
        <p:spPr>
          <a:xfrm>
            <a:off x="1503360" y="225360"/>
            <a:ext cx="425160" cy="160920"/>
          </a:xfrm>
          <a:custGeom>
            <a:avLst/>
            <a:gdLst/>
            <a:ahLst/>
            <a:cxnLst/>
            <a:rect l="0" t="0" r="r" b="b"/>
            <a:pathLst>
              <a:path w="1181" h="447">
                <a:moveTo>
                  <a:pt x="1180" y="446"/>
                </a:moveTo>
                <a:lnTo>
                  <a:pt x="0" y="0"/>
                </a:lnTo>
                <a:lnTo>
                  <a:pt x="26" y="0"/>
                </a:lnTo>
                <a:lnTo>
                  <a:pt x="1180" y="436"/>
                </a:lnTo>
                <a:lnTo>
                  <a:pt x="1180" y="446"/>
                </a:lnTo>
                <a:close/>
              </a:path>
            </a:pathLst>
          </a:custGeom>
          <a:solidFill>
            <a:srgbClr val="F6F8F9"/>
          </a:solidFill>
          <a:ln>
            <a:noFill/>
          </a:ln>
        </p:spPr>
      </p:sp>
      <p:sp>
        <p:nvSpPr>
          <p:cNvPr id="5991" name="Freeform 581"/>
          <p:cNvSpPr/>
          <p:nvPr/>
        </p:nvSpPr>
        <p:spPr>
          <a:xfrm>
            <a:off x="1512720" y="225360"/>
            <a:ext cx="415800" cy="157320"/>
          </a:xfrm>
          <a:custGeom>
            <a:avLst/>
            <a:gdLst/>
            <a:ahLst/>
            <a:cxnLst/>
            <a:rect l="0" t="0" r="r" b="b"/>
            <a:pathLst>
              <a:path w="1155" h="437">
                <a:moveTo>
                  <a:pt x="1154" y="436"/>
                </a:moveTo>
                <a:lnTo>
                  <a:pt x="0" y="0"/>
                </a:lnTo>
                <a:lnTo>
                  <a:pt x="25" y="0"/>
                </a:lnTo>
                <a:lnTo>
                  <a:pt x="1154" y="427"/>
                </a:lnTo>
                <a:lnTo>
                  <a:pt x="1154" y="436"/>
                </a:lnTo>
                <a:close/>
              </a:path>
            </a:pathLst>
          </a:custGeom>
          <a:solidFill>
            <a:srgbClr val="F6F8F9"/>
          </a:solidFill>
          <a:ln>
            <a:noFill/>
          </a:ln>
        </p:spPr>
      </p:sp>
      <p:sp>
        <p:nvSpPr>
          <p:cNvPr id="5992" name="Freeform 582"/>
          <p:cNvSpPr/>
          <p:nvPr/>
        </p:nvSpPr>
        <p:spPr>
          <a:xfrm>
            <a:off x="1521720" y="225360"/>
            <a:ext cx="406800" cy="154080"/>
          </a:xfrm>
          <a:custGeom>
            <a:avLst/>
            <a:gdLst/>
            <a:ahLst/>
            <a:cxnLst/>
            <a:rect l="0" t="0" r="r" b="b"/>
            <a:pathLst>
              <a:path w="1130" h="428">
                <a:moveTo>
                  <a:pt x="1129" y="427"/>
                </a:moveTo>
                <a:lnTo>
                  <a:pt x="0" y="0"/>
                </a:lnTo>
                <a:lnTo>
                  <a:pt x="25" y="0"/>
                </a:lnTo>
                <a:lnTo>
                  <a:pt x="1129" y="417"/>
                </a:lnTo>
                <a:lnTo>
                  <a:pt x="1129" y="427"/>
                </a:lnTo>
                <a:close/>
              </a:path>
            </a:pathLst>
          </a:custGeom>
          <a:solidFill>
            <a:srgbClr val="F6F9FA"/>
          </a:solidFill>
          <a:ln>
            <a:noFill/>
          </a:ln>
        </p:spPr>
      </p:sp>
      <p:sp>
        <p:nvSpPr>
          <p:cNvPr id="5993" name="Freeform 583"/>
          <p:cNvSpPr/>
          <p:nvPr/>
        </p:nvSpPr>
        <p:spPr>
          <a:xfrm>
            <a:off x="1530720" y="225360"/>
            <a:ext cx="397800" cy="150480"/>
          </a:xfrm>
          <a:custGeom>
            <a:avLst/>
            <a:gdLst/>
            <a:ahLst/>
            <a:cxnLst/>
            <a:rect l="0" t="0" r="r" b="b"/>
            <a:pathLst>
              <a:path w="1105" h="418">
                <a:moveTo>
                  <a:pt x="1104" y="417"/>
                </a:moveTo>
                <a:lnTo>
                  <a:pt x="0" y="0"/>
                </a:lnTo>
                <a:lnTo>
                  <a:pt x="50" y="0"/>
                </a:lnTo>
                <a:lnTo>
                  <a:pt x="1104" y="397"/>
                </a:lnTo>
                <a:lnTo>
                  <a:pt x="1104" y="417"/>
                </a:lnTo>
                <a:close/>
              </a:path>
            </a:pathLst>
          </a:custGeom>
          <a:solidFill>
            <a:srgbClr val="F7F9FA"/>
          </a:solidFill>
          <a:ln>
            <a:noFill/>
          </a:ln>
        </p:spPr>
      </p:sp>
      <p:sp>
        <p:nvSpPr>
          <p:cNvPr id="5994" name="Freeform 584"/>
          <p:cNvSpPr/>
          <p:nvPr/>
        </p:nvSpPr>
        <p:spPr>
          <a:xfrm>
            <a:off x="1548720" y="225360"/>
            <a:ext cx="379800" cy="143640"/>
          </a:xfrm>
          <a:custGeom>
            <a:avLst/>
            <a:gdLst/>
            <a:ahLst/>
            <a:cxnLst/>
            <a:rect l="0" t="0" r="r" b="b"/>
            <a:pathLst>
              <a:path w="1055" h="399">
                <a:moveTo>
                  <a:pt x="1054" y="398"/>
                </a:moveTo>
                <a:lnTo>
                  <a:pt x="0" y="0"/>
                </a:lnTo>
                <a:lnTo>
                  <a:pt x="25" y="0"/>
                </a:lnTo>
                <a:lnTo>
                  <a:pt x="1054" y="389"/>
                </a:lnTo>
                <a:lnTo>
                  <a:pt x="1054" y="398"/>
                </a:lnTo>
                <a:close/>
              </a:path>
            </a:pathLst>
          </a:custGeom>
          <a:solidFill>
            <a:srgbClr val="F7F9FA"/>
          </a:solidFill>
          <a:ln>
            <a:noFill/>
          </a:ln>
        </p:spPr>
      </p:sp>
      <p:sp>
        <p:nvSpPr>
          <p:cNvPr id="5995" name="Freeform 585"/>
          <p:cNvSpPr/>
          <p:nvPr/>
        </p:nvSpPr>
        <p:spPr>
          <a:xfrm>
            <a:off x="1557720" y="225360"/>
            <a:ext cx="370800" cy="140400"/>
          </a:xfrm>
          <a:custGeom>
            <a:avLst/>
            <a:gdLst/>
            <a:ahLst/>
            <a:cxnLst/>
            <a:rect l="0" t="0" r="r" b="b"/>
            <a:pathLst>
              <a:path w="1030" h="390">
                <a:moveTo>
                  <a:pt x="1029" y="389"/>
                </a:moveTo>
                <a:lnTo>
                  <a:pt x="0" y="0"/>
                </a:lnTo>
                <a:lnTo>
                  <a:pt x="25" y="0"/>
                </a:lnTo>
                <a:lnTo>
                  <a:pt x="1029" y="379"/>
                </a:lnTo>
                <a:lnTo>
                  <a:pt x="1029" y="389"/>
                </a:lnTo>
                <a:close/>
              </a:path>
            </a:pathLst>
          </a:custGeom>
          <a:solidFill>
            <a:srgbClr val="F8FAFA"/>
          </a:solidFill>
          <a:ln>
            <a:noFill/>
          </a:ln>
        </p:spPr>
      </p:sp>
      <p:sp>
        <p:nvSpPr>
          <p:cNvPr id="5996" name="Freeform 586"/>
          <p:cNvSpPr/>
          <p:nvPr/>
        </p:nvSpPr>
        <p:spPr>
          <a:xfrm>
            <a:off x="1566720" y="225360"/>
            <a:ext cx="361800" cy="136800"/>
          </a:xfrm>
          <a:custGeom>
            <a:avLst/>
            <a:gdLst/>
            <a:ahLst/>
            <a:cxnLst/>
            <a:rect l="0" t="0" r="r" b="b"/>
            <a:pathLst>
              <a:path w="1005" h="380">
                <a:moveTo>
                  <a:pt x="1004" y="379"/>
                </a:moveTo>
                <a:lnTo>
                  <a:pt x="0" y="0"/>
                </a:lnTo>
                <a:lnTo>
                  <a:pt x="50" y="0"/>
                </a:lnTo>
                <a:lnTo>
                  <a:pt x="1004" y="360"/>
                </a:lnTo>
                <a:lnTo>
                  <a:pt x="1004" y="379"/>
                </a:lnTo>
                <a:close/>
              </a:path>
            </a:pathLst>
          </a:custGeom>
          <a:solidFill>
            <a:srgbClr val="F8FAFB"/>
          </a:solidFill>
          <a:ln>
            <a:noFill/>
          </a:ln>
        </p:spPr>
      </p:sp>
      <p:sp>
        <p:nvSpPr>
          <p:cNvPr id="5997" name="Freeform 587"/>
          <p:cNvSpPr/>
          <p:nvPr/>
        </p:nvSpPr>
        <p:spPr>
          <a:xfrm>
            <a:off x="1584720" y="225360"/>
            <a:ext cx="343800" cy="129960"/>
          </a:xfrm>
          <a:custGeom>
            <a:avLst/>
            <a:gdLst/>
            <a:ahLst/>
            <a:cxnLst/>
            <a:rect l="0" t="0" r="r" b="b"/>
            <a:pathLst>
              <a:path w="955" h="361">
                <a:moveTo>
                  <a:pt x="954" y="360"/>
                </a:moveTo>
                <a:lnTo>
                  <a:pt x="0" y="0"/>
                </a:lnTo>
                <a:lnTo>
                  <a:pt x="25" y="0"/>
                </a:lnTo>
                <a:lnTo>
                  <a:pt x="954" y="351"/>
                </a:lnTo>
                <a:lnTo>
                  <a:pt x="954" y="360"/>
                </a:lnTo>
                <a:close/>
              </a:path>
            </a:pathLst>
          </a:custGeom>
          <a:solidFill>
            <a:srgbClr val="F8FAFB"/>
          </a:solidFill>
          <a:ln>
            <a:noFill/>
          </a:ln>
        </p:spPr>
      </p:sp>
      <p:sp>
        <p:nvSpPr>
          <p:cNvPr id="5998" name="Freeform 588"/>
          <p:cNvSpPr/>
          <p:nvPr/>
        </p:nvSpPr>
        <p:spPr>
          <a:xfrm>
            <a:off x="1593720" y="225360"/>
            <a:ext cx="334800" cy="126720"/>
          </a:xfrm>
          <a:custGeom>
            <a:avLst/>
            <a:gdLst/>
            <a:ahLst/>
            <a:cxnLst/>
            <a:rect l="0" t="0" r="r" b="b"/>
            <a:pathLst>
              <a:path w="930" h="352">
                <a:moveTo>
                  <a:pt x="929" y="351"/>
                </a:moveTo>
                <a:lnTo>
                  <a:pt x="0" y="0"/>
                </a:lnTo>
                <a:lnTo>
                  <a:pt x="25" y="0"/>
                </a:lnTo>
                <a:lnTo>
                  <a:pt x="929" y="342"/>
                </a:lnTo>
                <a:lnTo>
                  <a:pt x="929" y="351"/>
                </a:lnTo>
                <a:close/>
              </a:path>
            </a:pathLst>
          </a:custGeom>
          <a:solidFill>
            <a:srgbClr val="F9FAFB"/>
          </a:solidFill>
          <a:ln>
            <a:noFill/>
          </a:ln>
        </p:spPr>
      </p:sp>
      <p:sp>
        <p:nvSpPr>
          <p:cNvPr id="5999" name="Freeform 589"/>
          <p:cNvSpPr/>
          <p:nvPr/>
        </p:nvSpPr>
        <p:spPr>
          <a:xfrm>
            <a:off x="1602720" y="225360"/>
            <a:ext cx="325800" cy="123480"/>
          </a:xfrm>
          <a:custGeom>
            <a:avLst/>
            <a:gdLst/>
            <a:ahLst/>
            <a:cxnLst/>
            <a:rect l="0" t="0" r="r" b="b"/>
            <a:pathLst>
              <a:path w="905" h="343">
                <a:moveTo>
                  <a:pt x="904" y="342"/>
                </a:moveTo>
                <a:lnTo>
                  <a:pt x="0" y="0"/>
                </a:lnTo>
                <a:lnTo>
                  <a:pt x="50" y="0"/>
                </a:lnTo>
                <a:lnTo>
                  <a:pt x="904" y="323"/>
                </a:lnTo>
                <a:lnTo>
                  <a:pt x="904" y="342"/>
                </a:lnTo>
                <a:close/>
              </a:path>
            </a:pathLst>
          </a:custGeom>
          <a:solidFill>
            <a:srgbClr val="F9FBFB"/>
          </a:solidFill>
          <a:ln>
            <a:noFill/>
          </a:ln>
        </p:spPr>
      </p:sp>
      <p:sp>
        <p:nvSpPr>
          <p:cNvPr id="6000" name="Freeform 590"/>
          <p:cNvSpPr/>
          <p:nvPr/>
        </p:nvSpPr>
        <p:spPr>
          <a:xfrm>
            <a:off x="1620720" y="225360"/>
            <a:ext cx="307800" cy="116640"/>
          </a:xfrm>
          <a:custGeom>
            <a:avLst/>
            <a:gdLst/>
            <a:ahLst/>
            <a:cxnLst/>
            <a:rect l="0" t="0" r="r" b="b"/>
            <a:pathLst>
              <a:path w="855" h="324">
                <a:moveTo>
                  <a:pt x="854" y="323"/>
                </a:moveTo>
                <a:lnTo>
                  <a:pt x="0" y="0"/>
                </a:lnTo>
                <a:lnTo>
                  <a:pt x="25" y="0"/>
                </a:lnTo>
                <a:lnTo>
                  <a:pt x="854" y="313"/>
                </a:lnTo>
                <a:lnTo>
                  <a:pt x="854" y="323"/>
                </a:lnTo>
                <a:close/>
              </a:path>
            </a:pathLst>
          </a:custGeom>
          <a:solidFill>
            <a:srgbClr val="F9FBFC"/>
          </a:solidFill>
          <a:ln>
            <a:noFill/>
          </a:ln>
        </p:spPr>
      </p:sp>
      <p:sp>
        <p:nvSpPr>
          <p:cNvPr id="6001" name="Freeform 591"/>
          <p:cNvSpPr/>
          <p:nvPr/>
        </p:nvSpPr>
        <p:spPr>
          <a:xfrm>
            <a:off x="1629720" y="225360"/>
            <a:ext cx="298800" cy="113040"/>
          </a:xfrm>
          <a:custGeom>
            <a:avLst/>
            <a:gdLst/>
            <a:ahLst/>
            <a:cxnLst/>
            <a:rect l="0" t="0" r="r" b="b"/>
            <a:pathLst>
              <a:path w="830" h="314">
                <a:moveTo>
                  <a:pt x="829" y="313"/>
                </a:moveTo>
                <a:lnTo>
                  <a:pt x="0" y="0"/>
                </a:lnTo>
                <a:lnTo>
                  <a:pt x="26" y="0"/>
                </a:lnTo>
                <a:lnTo>
                  <a:pt x="829" y="304"/>
                </a:lnTo>
                <a:lnTo>
                  <a:pt x="829" y="313"/>
                </a:lnTo>
                <a:close/>
              </a:path>
            </a:pathLst>
          </a:custGeom>
          <a:solidFill>
            <a:srgbClr val="FAFBFC"/>
          </a:solidFill>
          <a:ln>
            <a:noFill/>
          </a:ln>
        </p:spPr>
      </p:sp>
      <p:sp>
        <p:nvSpPr>
          <p:cNvPr id="6002" name="Freeform 592"/>
          <p:cNvSpPr/>
          <p:nvPr/>
        </p:nvSpPr>
        <p:spPr>
          <a:xfrm>
            <a:off x="1638720" y="225360"/>
            <a:ext cx="289800" cy="109800"/>
          </a:xfrm>
          <a:custGeom>
            <a:avLst/>
            <a:gdLst/>
            <a:ahLst/>
            <a:cxnLst/>
            <a:rect l="0" t="0" r="r" b="b"/>
            <a:pathLst>
              <a:path w="805" h="305">
                <a:moveTo>
                  <a:pt x="804" y="304"/>
                </a:moveTo>
                <a:lnTo>
                  <a:pt x="0" y="0"/>
                </a:lnTo>
                <a:lnTo>
                  <a:pt x="51" y="0"/>
                </a:lnTo>
                <a:lnTo>
                  <a:pt x="804" y="285"/>
                </a:lnTo>
                <a:lnTo>
                  <a:pt x="804" y="304"/>
                </a:lnTo>
                <a:close/>
              </a:path>
            </a:pathLst>
          </a:custGeom>
          <a:solidFill>
            <a:srgbClr val="FAFBFC"/>
          </a:solidFill>
          <a:ln>
            <a:noFill/>
          </a:ln>
        </p:spPr>
      </p:sp>
      <p:sp>
        <p:nvSpPr>
          <p:cNvPr id="6003" name="Freeform 593"/>
          <p:cNvSpPr/>
          <p:nvPr/>
        </p:nvSpPr>
        <p:spPr>
          <a:xfrm>
            <a:off x="1657080" y="225360"/>
            <a:ext cx="271440" cy="102960"/>
          </a:xfrm>
          <a:custGeom>
            <a:avLst/>
            <a:gdLst/>
            <a:ahLst/>
            <a:cxnLst/>
            <a:rect l="0" t="0" r="r" b="b"/>
            <a:pathLst>
              <a:path w="754" h="286">
                <a:moveTo>
                  <a:pt x="753" y="285"/>
                </a:moveTo>
                <a:lnTo>
                  <a:pt x="0" y="0"/>
                </a:lnTo>
                <a:lnTo>
                  <a:pt x="25" y="0"/>
                </a:lnTo>
                <a:lnTo>
                  <a:pt x="753" y="275"/>
                </a:lnTo>
                <a:lnTo>
                  <a:pt x="753" y="285"/>
                </a:lnTo>
                <a:close/>
              </a:path>
            </a:pathLst>
          </a:custGeom>
          <a:solidFill>
            <a:srgbClr val="FAFCFC"/>
          </a:solidFill>
          <a:ln>
            <a:noFill/>
          </a:ln>
        </p:spPr>
      </p:sp>
      <p:sp>
        <p:nvSpPr>
          <p:cNvPr id="6004" name="Freeform 594"/>
          <p:cNvSpPr/>
          <p:nvPr/>
        </p:nvSpPr>
        <p:spPr>
          <a:xfrm>
            <a:off x="1666080" y="225360"/>
            <a:ext cx="262440" cy="99360"/>
          </a:xfrm>
          <a:custGeom>
            <a:avLst/>
            <a:gdLst/>
            <a:ahLst/>
            <a:cxnLst/>
            <a:rect l="0" t="0" r="r" b="b"/>
            <a:pathLst>
              <a:path w="729" h="276">
                <a:moveTo>
                  <a:pt x="728" y="275"/>
                </a:moveTo>
                <a:lnTo>
                  <a:pt x="0" y="0"/>
                </a:lnTo>
                <a:lnTo>
                  <a:pt x="25" y="0"/>
                </a:lnTo>
                <a:lnTo>
                  <a:pt x="728" y="266"/>
                </a:lnTo>
                <a:lnTo>
                  <a:pt x="728" y="275"/>
                </a:lnTo>
                <a:close/>
              </a:path>
            </a:pathLst>
          </a:custGeom>
          <a:solidFill>
            <a:srgbClr val="FBFCFC"/>
          </a:solidFill>
          <a:ln>
            <a:noFill/>
          </a:ln>
        </p:spPr>
      </p:sp>
      <p:sp>
        <p:nvSpPr>
          <p:cNvPr id="6005" name="Freeform 595"/>
          <p:cNvSpPr/>
          <p:nvPr/>
        </p:nvSpPr>
        <p:spPr>
          <a:xfrm>
            <a:off x="1675080" y="225360"/>
            <a:ext cx="253440" cy="96120"/>
          </a:xfrm>
          <a:custGeom>
            <a:avLst/>
            <a:gdLst/>
            <a:ahLst/>
            <a:cxnLst/>
            <a:rect l="0" t="0" r="r" b="b"/>
            <a:pathLst>
              <a:path w="704" h="267">
                <a:moveTo>
                  <a:pt x="703" y="266"/>
                </a:moveTo>
                <a:lnTo>
                  <a:pt x="0" y="0"/>
                </a:lnTo>
                <a:lnTo>
                  <a:pt x="25" y="0"/>
                </a:lnTo>
                <a:lnTo>
                  <a:pt x="703" y="256"/>
                </a:lnTo>
                <a:lnTo>
                  <a:pt x="703" y="266"/>
                </a:lnTo>
                <a:close/>
              </a:path>
            </a:pathLst>
          </a:custGeom>
          <a:solidFill>
            <a:srgbClr val="FBFCFC"/>
          </a:solidFill>
          <a:ln>
            <a:noFill/>
          </a:ln>
        </p:spPr>
      </p:sp>
      <p:sp>
        <p:nvSpPr>
          <p:cNvPr id="6006" name="Freeform 596"/>
          <p:cNvSpPr/>
          <p:nvPr/>
        </p:nvSpPr>
        <p:spPr>
          <a:xfrm>
            <a:off x="1684080" y="225360"/>
            <a:ext cx="244440" cy="92520"/>
          </a:xfrm>
          <a:custGeom>
            <a:avLst/>
            <a:gdLst/>
            <a:ahLst/>
            <a:cxnLst/>
            <a:rect l="0" t="0" r="r" b="b"/>
            <a:pathLst>
              <a:path w="679" h="257">
                <a:moveTo>
                  <a:pt x="678" y="256"/>
                </a:moveTo>
                <a:lnTo>
                  <a:pt x="0" y="0"/>
                </a:lnTo>
                <a:lnTo>
                  <a:pt x="25" y="0"/>
                </a:lnTo>
                <a:lnTo>
                  <a:pt x="678" y="247"/>
                </a:lnTo>
                <a:lnTo>
                  <a:pt x="678" y="256"/>
                </a:lnTo>
                <a:close/>
              </a:path>
            </a:pathLst>
          </a:custGeom>
          <a:solidFill>
            <a:srgbClr val="FBFCFD"/>
          </a:solidFill>
          <a:ln>
            <a:noFill/>
          </a:ln>
        </p:spPr>
      </p:sp>
      <p:sp>
        <p:nvSpPr>
          <p:cNvPr id="6007" name="Freeform 597"/>
          <p:cNvSpPr/>
          <p:nvPr/>
        </p:nvSpPr>
        <p:spPr>
          <a:xfrm>
            <a:off x="1693080" y="225360"/>
            <a:ext cx="235440" cy="89280"/>
          </a:xfrm>
          <a:custGeom>
            <a:avLst/>
            <a:gdLst/>
            <a:ahLst/>
            <a:cxnLst/>
            <a:rect l="0" t="0" r="r" b="b"/>
            <a:pathLst>
              <a:path w="654" h="248">
                <a:moveTo>
                  <a:pt x="653" y="247"/>
                </a:moveTo>
                <a:lnTo>
                  <a:pt x="0" y="0"/>
                </a:lnTo>
                <a:lnTo>
                  <a:pt x="25" y="0"/>
                </a:lnTo>
                <a:lnTo>
                  <a:pt x="653" y="238"/>
                </a:lnTo>
                <a:lnTo>
                  <a:pt x="653" y="247"/>
                </a:lnTo>
                <a:close/>
              </a:path>
            </a:pathLst>
          </a:custGeom>
          <a:solidFill>
            <a:srgbClr val="FBFCFD"/>
          </a:solidFill>
          <a:ln>
            <a:noFill/>
          </a:ln>
        </p:spPr>
      </p:sp>
      <p:sp>
        <p:nvSpPr>
          <p:cNvPr id="6008" name="Freeform 598"/>
          <p:cNvSpPr/>
          <p:nvPr/>
        </p:nvSpPr>
        <p:spPr>
          <a:xfrm>
            <a:off x="1702080" y="225360"/>
            <a:ext cx="226440" cy="86040"/>
          </a:xfrm>
          <a:custGeom>
            <a:avLst/>
            <a:gdLst/>
            <a:ahLst/>
            <a:cxnLst/>
            <a:rect l="0" t="0" r="r" b="b"/>
            <a:pathLst>
              <a:path w="629" h="239">
                <a:moveTo>
                  <a:pt x="628" y="238"/>
                </a:moveTo>
                <a:lnTo>
                  <a:pt x="0" y="0"/>
                </a:lnTo>
                <a:lnTo>
                  <a:pt x="25" y="0"/>
                </a:lnTo>
                <a:lnTo>
                  <a:pt x="628" y="228"/>
                </a:lnTo>
                <a:lnTo>
                  <a:pt x="628" y="238"/>
                </a:lnTo>
                <a:close/>
              </a:path>
            </a:pathLst>
          </a:custGeom>
          <a:solidFill>
            <a:srgbClr val="FCFCFD"/>
          </a:solidFill>
          <a:ln>
            <a:noFill/>
          </a:ln>
        </p:spPr>
      </p:sp>
      <p:sp>
        <p:nvSpPr>
          <p:cNvPr id="6009" name="Freeform 599"/>
          <p:cNvSpPr/>
          <p:nvPr/>
        </p:nvSpPr>
        <p:spPr>
          <a:xfrm>
            <a:off x="1711080" y="225360"/>
            <a:ext cx="217440" cy="82440"/>
          </a:xfrm>
          <a:custGeom>
            <a:avLst/>
            <a:gdLst/>
            <a:ahLst/>
            <a:cxnLst/>
            <a:rect l="0" t="0" r="r" b="b"/>
            <a:pathLst>
              <a:path w="604" h="229">
                <a:moveTo>
                  <a:pt x="603" y="228"/>
                </a:moveTo>
                <a:lnTo>
                  <a:pt x="0" y="0"/>
                </a:lnTo>
                <a:lnTo>
                  <a:pt x="100" y="0"/>
                </a:lnTo>
                <a:lnTo>
                  <a:pt x="603" y="190"/>
                </a:lnTo>
                <a:lnTo>
                  <a:pt x="603" y="228"/>
                </a:lnTo>
                <a:close/>
              </a:path>
            </a:pathLst>
          </a:custGeom>
          <a:solidFill>
            <a:srgbClr val="FCFDFD"/>
          </a:solidFill>
          <a:ln>
            <a:noFill/>
          </a:ln>
        </p:spPr>
      </p:sp>
      <p:sp>
        <p:nvSpPr>
          <p:cNvPr id="6010" name="Freeform 600"/>
          <p:cNvSpPr/>
          <p:nvPr/>
        </p:nvSpPr>
        <p:spPr>
          <a:xfrm>
            <a:off x="1747080" y="225360"/>
            <a:ext cx="181440" cy="68760"/>
          </a:xfrm>
          <a:custGeom>
            <a:avLst/>
            <a:gdLst/>
            <a:ahLst/>
            <a:cxnLst/>
            <a:rect l="0" t="0" r="r" b="b"/>
            <a:pathLst>
              <a:path w="504" h="191">
                <a:moveTo>
                  <a:pt x="503" y="190"/>
                </a:moveTo>
                <a:lnTo>
                  <a:pt x="0" y="0"/>
                </a:lnTo>
                <a:lnTo>
                  <a:pt x="25" y="0"/>
                </a:lnTo>
                <a:lnTo>
                  <a:pt x="503" y="181"/>
                </a:lnTo>
                <a:lnTo>
                  <a:pt x="503" y="190"/>
                </a:lnTo>
                <a:close/>
              </a:path>
            </a:pathLst>
          </a:custGeom>
          <a:solidFill>
            <a:srgbClr val="FCFDFD"/>
          </a:solidFill>
          <a:ln>
            <a:noFill/>
          </a:ln>
        </p:spPr>
      </p:sp>
      <p:sp>
        <p:nvSpPr>
          <p:cNvPr id="6011" name="Freeform 601"/>
          <p:cNvSpPr/>
          <p:nvPr/>
        </p:nvSpPr>
        <p:spPr>
          <a:xfrm>
            <a:off x="1756080" y="225360"/>
            <a:ext cx="172440" cy="65880"/>
          </a:xfrm>
          <a:custGeom>
            <a:avLst/>
            <a:gdLst/>
            <a:ahLst/>
            <a:cxnLst/>
            <a:rect l="0" t="0" r="r" b="b"/>
            <a:pathLst>
              <a:path w="479" h="183">
                <a:moveTo>
                  <a:pt x="478" y="182"/>
                </a:moveTo>
                <a:lnTo>
                  <a:pt x="0" y="0"/>
                </a:lnTo>
                <a:lnTo>
                  <a:pt x="25" y="0"/>
                </a:lnTo>
                <a:lnTo>
                  <a:pt x="478" y="171"/>
                </a:lnTo>
                <a:lnTo>
                  <a:pt x="478" y="182"/>
                </a:lnTo>
                <a:close/>
              </a:path>
            </a:pathLst>
          </a:custGeom>
          <a:solidFill>
            <a:srgbClr val="FDFDFE"/>
          </a:solidFill>
          <a:ln>
            <a:noFill/>
          </a:ln>
        </p:spPr>
      </p:sp>
      <p:sp>
        <p:nvSpPr>
          <p:cNvPr id="6012" name="Freeform 602"/>
          <p:cNvSpPr/>
          <p:nvPr/>
        </p:nvSpPr>
        <p:spPr>
          <a:xfrm>
            <a:off x="1765080" y="225360"/>
            <a:ext cx="163440" cy="61920"/>
          </a:xfrm>
          <a:custGeom>
            <a:avLst/>
            <a:gdLst/>
            <a:ahLst/>
            <a:cxnLst/>
            <a:rect l="0" t="0" r="r" b="b"/>
            <a:pathLst>
              <a:path w="454" h="172">
                <a:moveTo>
                  <a:pt x="453" y="171"/>
                </a:moveTo>
                <a:lnTo>
                  <a:pt x="0" y="0"/>
                </a:lnTo>
                <a:lnTo>
                  <a:pt x="26" y="0"/>
                </a:lnTo>
                <a:lnTo>
                  <a:pt x="453" y="162"/>
                </a:lnTo>
                <a:lnTo>
                  <a:pt x="453" y="171"/>
                </a:lnTo>
                <a:close/>
              </a:path>
            </a:pathLst>
          </a:custGeom>
          <a:solidFill>
            <a:srgbClr val="FDFDFE"/>
          </a:solidFill>
          <a:ln>
            <a:noFill/>
          </a:ln>
        </p:spPr>
      </p:sp>
      <p:sp>
        <p:nvSpPr>
          <p:cNvPr id="6013" name="Freeform 603"/>
          <p:cNvSpPr/>
          <p:nvPr/>
        </p:nvSpPr>
        <p:spPr>
          <a:xfrm>
            <a:off x="1774440" y="225360"/>
            <a:ext cx="154080" cy="58680"/>
          </a:xfrm>
          <a:custGeom>
            <a:avLst/>
            <a:gdLst/>
            <a:ahLst/>
            <a:cxnLst/>
            <a:rect l="0" t="0" r="r" b="b"/>
            <a:pathLst>
              <a:path w="428" h="163">
                <a:moveTo>
                  <a:pt x="427" y="162"/>
                </a:moveTo>
                <a:lnTo>
                  <a:pt x="0" y="0"/>
                </a:lnTo>
                <a:lnTo>
                  <a:pt x="25" y="0"/>
                </a:lnTo>
                <a:lnTo>
                  <a:pt x="427" y="152"/>
                </a:lnTo>
                <a:lnTo>
                  <a:pt x="427" y="162"/>
                </a:lnTo>
                <a:close/>
              </a:path>
            </a:pathLst>
          </a:custGeom>
          <a:solidFill>
            <a:srgbClr val="FDFEFE"/>
          </a:solidFill>
          <a:ln>
            <a:noFill/>
          </a:ln>
        </p:spPr>
      </p:sp>
      <p:sp>
        <p:nvSpPr>
          <p:cNvPr id="6014" name="Freeform 604"/>
          <p:cNvSpPr/>
          <p:nvPr/>
        </p:nvSpPr>
        <p:spPr>
          <a:xfrm>
            <a:off x="1783440" y="225360"/>
            <a:ext cx="145080" cy="55080"/>
          </a:xfrm>
          <a:custGeom>
            <a:avLst/>
            <a:gdLst/>
            <a:ahLst/>
            <a:cxnLst/>
            <a:rect l="0" t="0" r="r" b="b"/>
            <a:pathLst>
              <a:path w="403" h="153">
                <a:moveTo>
                  <a:pt x="402" y="152"/>
                </a:moveTo>
                <a:lnTo>
                  <a:pt x="0" y="0"/>
                </a:lnTo>
                <a:lnTo>
                  <a:pt x="50" y="0"/>
                </a:lnTo>
                <a:lnTo>
                  <a:pt x="402" y="133"/>
                </a:lnTo>
                <a:lnTo>
                  <a:pt x="402" y="152"/>
                </a:lnTo>
                <a:close/>
              </a:path>
            </a:pathLst>
          </a:custGeom>
          <a:solidFill>
            <a:srgbClr val="FDFEFE"/>
          </a:solidFill>
          <a:ln>
            <a:noFill/>
          </a:ln>
        </p:spPr>
      </p:sp>
      <p:sp>
        <p:nvSpPr>
          <p:cNvPr id="6015" name="Freeform 605"/>
          <p:cNvSpPr/>
          <p:nvPr/>
        </p:nvSpPr>
        <p:spPr>
          <a:xfrm>
            <a:off x="1801440" y="225360"/>
            <a:ext cx="127080" cy="48240"/>
          </a:xfrm>
          <a:custGeom>
            <a:avLst/>
            <a:gdLst/>
            <a:ahLst/>
            <a:cxnLst/>
            <a:rect l="0" t="0" r="r" b="b"/>
            <a:pathLst>
              <a:path w="353" h="134">
                <a:moveTo>
                  <a:pt x="352" y="133"/>
                </a:moveTo>
                <a:lnTo>
                  <a:pt x="0" y="0"/>
                </a:lnTo>
                <a:lnTo>
                  <a:pt x="25" y="0"/>
                </a:lnTo>
                <a:lnTo>
                  <a:pt x="352" y="124"/>
                </a:lnTo>
                <a:lnTo>
                  <a:pt x="352" y="133"/>
                </a:lnTo>
                <a:close/>
              </a:path>
            </a:pathLst>
          </a:custGeom>
          <a:solidFill>
            <a:srgbClr val="FDFEFE"/>
          </a:solidFill>
          <a:ln>
            <a:noFill/>
          </a:ln>
        </p:spPr>
      </p:sp>
      <p:sp>
        <p:nvSpPr>
          <p:cNvPr id="6016" name="Freeform 606"/>
          <p:cNvSpPr/>
          <p:nvPr/>
        </p:nvSpPr>
        <p:spPr>
          <a:xfrm>
            <a:off x="1810440" y="225360"/>
            <a:ext cx="118080" cy="45000"/>
          </a:xfrm>
          <a:custGeom>
            <a:avLst/>
            <a:gdLst/>
            <a:ahLst/>
            <a:cxnLst/>
            <a:rect l="0" t="0" r="r" b="b"/>
            <a:pathLst>
              <a:path w="328" h="125">
                <a:moveTo>
                  <a:pt x="327" y="124"/>
                </a:moveTo>
                <a:lnTo>
                  <a:pt x="0" y="0"/>
                </a:lnTo>
                <a:lnTo>
                  <a:pt x="26" y="0"/>
                </a:lnTo>
                <a:lnTo>
                  <a:pt x="327" y="115"/>
                </a:lnTo>
                <a:lnTo>
                  <a:pt x="327" y="124"/>
                </a:lnTo>
                <a:close/>
              </a:path>
            </a:pathLst>
          </a:custGeom>
          <a:solidFill>
            <a:srgbClr val="FEFEFE"/>
          </a:solidFill>
          <a:ln>
            <a:noFill/>
          </a:ln>
        </p:spPr>
      </p:sp>
      <p:sp>
        <p:nvSpPr>
          <p:cNvPr id="6017" name="Freeform 607"/>
          <p:cNvSpPr/>
          <p:nvPr/>
        </p:nvSpPr>
        <p:spPr>
          <a:xfrm>
            <a:off x="1819440" y="225360"/>
            <a:ext cx="109080" cy="41760"/>
          </a:xfrm>
          <a:custGeom>
            <a:avLst/>
            <a:gdLst/>
            <a:ahLst/>
            <a:cxnLst/>
            <a:rect l="0" t="0" r="r" b="b"/>
            <a:pathLst>
              <a:path w="303" h="116">
                <a:moveTo>
                  <a:pt x="302" y="115"/>
                </a:moveTo>
                <a:lnTo>
                  <a:pt x="0" y="0"/>
                </a:lnTo>
                <a:lnTo>
                  <a:pt x="100" y="0"/>
                </a:lnTo>
                <a:lnTo>
                  <a:pt x="302" y="76"/>
                </a:lnTo>
                <a:lnTo>
                  <a:pt x="302" y="115"/>
                </a:lnTo>
                <a:close/>
              </a:path>
            </a:pathLst>
          </a:custGeom>
          <a:solidFill>
            <a:srgbClr val="FEFEFE"/>
          </a:solidFill>
          <a:ln>
            <a:noFill/>
          </a:ln>
        </p:spPr>
      </p:sp>
      <p:sp>
        <p:nvSpPr>
          <p:cNvPr id="6018" name="Freeform 608"/>
          <p:cNvSpPr/>
          <p:nvPr/>
        </p:nvSpPr>
        <p:spPr>
          <a:xfrm>
            <a:off x="1855440" y="225360"/>
            <a:ext cx="73080" cy="28080"/>
          </a:xfrm>
          <a:custGeom>
            <a:avLst/>
            <a:gdLst/>
            <a:ahLst/>
            <a:cxnLst/>
            <a:rect l="0" t="0" r="r" b="b"/>
            <a:pathLst>
              <a:path w="203" h="78">
                <a:moveTo>
                  <a:pt x="202" y="77"/>
                </a:moveTo>
                <a:lnTo>
                  <a:pt x="0" y="0"/>
                </a:lnTo>
                <a:lnTo>
                  <a:pt x="25" y="0"/>
                </a:lnTo>
                <a:lnTo>
                  <a:pt x="202" y="67"/>
                </a:lnTo>
                <a:lnTo>
                  <a:pt x="202" y="77"/>
                </a:lnTo>
                <a:close/>
              </a:path>
            </a:pathLst>
          </a:custGeom>
          <a:solidFill>
            <a:srgbClr val="FEFEFF"/>
          </a:solidFill>
          <a:ln>
            <a:noFill/>
          </a:ln>
        </p:spPr>
      </p:sp>
      <p:sp>
        <p:nvSpPr>
          <p:cNvPr id="6019" name="Freeform 609"/>
          <p:cNvSpPr/>
          <p:nvPr/>
        </p:nvSpPr>
        <p:spPr>
          <a:xfrm>
            <a:off x="1864440" y="225360"/>
            <a:ext cx="64080" cy="24480"/>
          </a:xfrm>
          <a:custGeom>
            <a:avLst/>
            <a:gdLst/>
            <a:ahLst/>
            <a:cxnLst/>
            <a:rect l="0" t="0" r="r" b="b"/>
            <a:pathLst>
              <a:path w="178" h="68">
                <a:moveTo>
                  <a:pt x="177" y="67"/>
                </a:moveTo>
                <a:lnTo>
                  <a:pt x="0" y="0"/>
                </a:lnTo>
                <a:lnTo>
                  <a:pt x="25" y="0"/>
                </a:lnTo>
                <a:lnTo>
                  <a:pt x="177" y="58"/>
                </a:lnTo>
                <a:lnTo>
                  <a:pt x="177" y="67"/>
                </a:lnTo>
                <a:close/>
              </a:path>
            </a:pathLst>
          </a:custGeom>
          <a:solidFill>
            <a:srgbClr val="FEFFFF"/>
          </a:solidFill>
          <a:ln>
            <a:noFill/>
          </a:ln>
        </p:spPr>
      </p:sp>
      <p:sp>
        <p:nvSpPr>
          <p:cNvPr id="6020" name="Freeform 610"/>
          <p:cNvSpPr/>
          <p:nvPr/>
        </p:nvSpPr>
        <p:spPr>
          <a:xfrm>
            <a:off x="1873440" y="225360"/>
            <a:ext cx="55080" cy="21240"/>
          </a:xfrm>
          <a:custGeom>
            <a:avLst/>
            <a:gdLst/>
            <a:ahLst/>
            <a:cxnLst/>
            <a:rect l="0" t="0" r="r" b="b"/>
            <a:pathLst>
              <a:path w="153" h="59">
                <a:moveTo>
                  <a:pt x="152" y="58"/>
                </a:moveTo>
                <a:lnTo>
                  <a:pt x="0" y="0"/>
                </a:lnTo>
                <a:lnTo>
                  <a:pt x="25" y="0"/>
                </a:lnTo>
                <a:lnTo>
                  <a:pt x="152" y="48"/>
                </a:lnTo>
                <a:lnTo>
                  <a:pt x="152" y="58"/>
                </a:lnTo>
                <a:close/>
              </a:path>
            </a:pathLst>
          </a:custGeom>
          <a:solidFill>
            <a:srgbClr val="FEFFFF"/>
          </a:solidFill>
          <a:ln>
            <a:noFill/>
          </a:ln>
        </p:spPr>
      </p:sp>
      <p:sp>
        <p:nvSpPr>
          <p:cNvPr id="6021" name="Freeform 611"/>
          <p:cNvSpPr/>
          <p:nvPr/>
        </p:nvSpPr>
        <p:spPr>
          <a:xfrm>
            <a:off x="1882440" y="225360"/>
            <a:ext cx="46080" cy="17640"/>
          </a:xfrm>
          <a:custGeom>
            <a:avLst/>
            <a:gdLst/>
            <a:ahLst/>
            <a:cxnLst/>
            <a:rect l="0" t="0" r="r" b="b"/>
            <a:pathLst>
              <a:path w="128" h="49">
                <a:moveTo>
                  <a:pt x="127" y="48"/>
                </a:moveTo>
                <a:lnTo>
                  <a:pt x="0" y="0"/>
                </a:lnTo>
                <a:lnTo>
                  <a:pt x="25" y="0"/>
                </a:lnTo>
                <a:lnTo>
                  <a:pt x="127" y="39"/>
                </a:lnTo>
                <a:lnTo>
                  <a:pt x="127" y="48"/>
                </a:lnTo>
                <a:close/>
              </a:path>
            </a:pathLst>
          </a:custGeom>
          <a:solidFill>
            <a:srgbClr val="FFFFFF"/>
          </a:solidFill>
          <a:ln>
            <a:noFill/>
          </a:ln>
        </p:spPr>
      </p:sp>
      <p:sp>
        <p:nvSpPr>
          <p:cNvPr id="6022" name="Freeform 612"/>
          <p:cNvSpPr/>
          <p:nvPr/>
        </p:nvSpPr>
        <p:spPr>
          <a:xfrm>
            <a:off x="1891440" y="225360"/>
            <a:ext cx="37080" cy="14400"/>
          </a:xfrm>
          <a:custGeom>
            <a:avLst/>
            <a:gdLst/>
            <a:ahLst/>
            <a:cxnLst/>
            <a:rect l="0" t="0" r="r" b="b"/>
            <a:pathLst>
              <a:path w="103" h="40">
                <a:moveTo>
                  <a:pt x="102" y="39"/>
                </a:moveTo>
                <a:lnTo>
                  <a:pt x="0" y="0"/>
                </a:lnTo>
                <a:lnTo>
                  <a:pt x="102" y="0"/>
                </a:lnTo>
                <a:lnTo>
                  <a:pt x="102" y="39"/>
                </a:lnTo>
                <a:close/>
              </a:path>
            </a:pathLst>
          </a:custGeom>
          <a:solidFill>
            <a:srgbClr val="FFFFFF"/>
          </a:solidFill>
          <a:ln>
            <a:noFill/>
          </a:ln>
        </p:spPr>
      </p:sp>
      <p:sp>
        <p:nvSpPr>
          <p:cNvPr id="6023" name="Freeform 613"/>
          <p:cNvSpPr/>
          <p:nvPr/>
        </p:nvSpPr>
        <p:spPr>
          <a:xfrm>
            <a:off x="277200" y="979920"/>
            <a:ext cx="30960" cy="12600"/>
          </a:xfrm>
          <a:custGeom>
            <a:avLst/>
            <a:gdLst/>
            <a:ahLst/>
            <a:cxnLst/>
            <a:rect l="0" t="0" r="r" b="b"/>
            <a:pathLst>
              <a:path w="86" h="35">
                <a:moveTo>
                  <a:pt x="0" y="34"/>
                </a:moveTo>
                <a:lnTo>
                  <a:pt x="0" y="0"/>
                </a:lnTo>
                <a:lnTo>
                  <a:pt x="85" y="34"/>
                </a:lnTo>
                <a:lnTo>
                  <a:pt x="0" y="34"/>
                </a:lnTo>
                <a:close/>
              </a:path>
            </a:pathLst>
          </a:custGeom>
          <a:solidFill>
            <a:srgbClr val="FFFFFF"/>
          </a:solidFill>
          <a:ln>
            <a:noFill/>
          </a:ln>
        </p:spPr>
      </p:sp>
      <p:sp>
        <p:nvSpPr>
          <p:cNvPr id="6024" name="Freeform 614"/>
          <p:cNvSpPr/>
          <p:nvPr/>
        </p:nvSpPr>
        <p:spPr>
          <a:xfrm>
            <a:off x="277200" y="976680"/>
            <a:ext cx="38520" cy="15840"/>
          </a:xfrm>
          <a:custGeom>
            <a:avLst/>
            <a:gdLst/>
            <a:ahLst/>
            <a:cxnLst/>
            <a:rect l="0" t="0" r="r" b="b"/>
            <a:pathLst>
              <a:path w="107" h="44">
                <a:moveTo>
                  <a:pt x="85" y="43"/>
                </a:moveTo>
                <a:lnTo>
                  <a:pt x="0" y="9"/>
                </a:lnTo>
                <a:lnTo>
                  <a:pt x="0" y="0"/>
                </a:lnTo>
                <a:lnTo>
                  <a:pt x="106" y="43"/>
                </a:lnTo>
                <a:lnTo>
                  <a:pt x="85" y="43"/>
                </a:lnTo>
                <a:close/>
              </a:path>
            </a:pathLst>
          </a:custGeom>
          <a:solidFill>
            <a:srgbClr val="FEFEFE"/>
          </a:solidFill>
          <a:ln>
            <a:noFill/>
          </a:ln>
        </p:spPr>
      </p:sp>
      <p:sp>
        <p:nvSpPr>
          <p:cNvPr id="6025" name="Freeform 615"/>
          <p:cNvSpPr/>
          <p:nvPr/>
        </p:nvSpPr>
        <p:spPr>
          <a:xfrm>
            <a:off x="277200" y="973800"/>
            <a:ext cx="46440" cy="18720"/>
          </a:xfrm>
          <a:custGeom>
            <a:avLst/>
            <a:gdLst/>
            <a:ahLst/>
            <a:cxnLst/>
            <a:rect l="0" t="0" r="r" b="b"/>
            <a:pathLst>
              <a:path w="129" h="52">
                <a:moveTo>
                  <a:pt x="106" y="51"/>
                </a:moveTo>
                <a:lnTo>
                  <a:pt x="0" y="8"/>
                </a:lnTo>
                <a:lnTo>
                  <a:pt x="0" y="0"/>
                </a:lnTo>
                <a:lnTo>
                  <a:pt x="128" y="51"/>
                </a:lnTo>
                <a:lnTo>
                  <a:pt x="106" y="51"/>
                </a:lnTo>
                <a:close/>
              </a:path>
            </a:pathLst>
          </a:custGeom>
          <a:solidFill>
            <a:srgbClr val="FEFEFE"/>
          </a:solidFill>
          <a:ln>
            <a:noFill/>
          </a:ln>
        </p:spPr>
      </p:sp>
      <p:sp>
        <p:nvSpPr>
          <p:cNvPr id="6026" name="Freeform 616"/>
          <p:cNvSpPr/>
          <p:nvPr/>
        </p:nvSpPr>
        <p:spPr>
          <a:xfrm>
            <a:off x="277200" y="967680"/>
            <a:ext cx="61560" cy="24840"/>
          </a:xfrm>
          <a:custGeom>
            <a:avLst/>
            <a:gdLst/>
            <a:ahLst/>
            <a:cxnLst/>
            <a:rect l="0" t="0" r="r" b="b"/>
            <a:pathLst>
              <a:path w="171" h="69">
                <a:moveTo>
                  <a:pt x="127" y="68"/>
                </a:moveTo>
                <a:lnTo>
                  <a:pt x="0" y="17"/>
                </a:lnTo>
                <a:lnTo>
                  <a:pt x="0" y="0"/>
                </a:lnTo>
                <a:lnTo>
                  <a:pt x="170" y="68"/>
                </a:lnTo>
                <a:lnTo>
                  <a:pt x="127" y="68"/>
                </a:lnTo>
                <a:close/>
              </a:path>
            </a:pathLst>
          </a:custGeom>
          <a:solidFill>
            <a:srgbClr val="FEFEFE"/>
          </a:solidFill>
          <a:ln>
            <a:noFill/>
          </a:ln>
        </p:spPr>
      </p:sp>
      <p:sp>
        <p:nvSpPr>
          <p:cNvPr id="6027" name="Freeform 617"/>
          <p:cNvSpPr/>
          <p:nvPr/>
        </p:nvSpPr>
        <p:spPr>
          <a:xfrm>
            <a:off x="277200" y="955800"/>
            <a:ext cx="91800" cy="36720"/>
          </a:xfrm>
          <a:custGeom>
            <a:avLst/>
            <a:gdLst/>
            <a:ahLst/>
            <a:cxnLst/>
            <a:rect l="0" t="0" r="r" b="b"/>
            <a:pathLst>
              <a:path w="255" h="102">
                <a:moveTo>
                  <a:pt x="170" y="101"/>
                </a:moveTo>
                <a:lnTo>
                  <a:pt x="0" y="33"/>
                </a:lnTo>
                <a:lnTo>
                  <a:pt x="0" y="0"/>
                </a:lnTo>
                <a:lnTo>
                  <a:pt x="254" y="101"/>
                </a:lnTo>
                <a:lnTo>
                  <a:pt x="170" y="101"/>
                </a:lnTo>
                <a:close/>
              </a:path>
            </a:pathLst>
          </a:custGeom>
          <a:solidFill>
            <a:srgbClr val="FEFEFE"/>
          </a:solidFill>
          <a:ln>
            <a:noFill/>
          </a:ln>
        </p:spPr>
      </p:sp>
      <p:sp>
        <p:nvSpPr>
          <p:cNvPr id="6028" name="Freeform 618"/>
          <p:cNvSpPr/>
          <p:nvPr/>
        </p:nvSpPr>
        <p:spPr>
          <a:xfrm>
            <a:off x="277200" y="952560"/>
            <a:ext cx="99360" cy="39960"/>
          </a:xfrm>
          <a:custGeom>
            <a:avLst/>
            <a:gdLst/>
            <a:ahLst/>
            <a:cxnLst/>
            <a:rect l="0" t="0" r="r" b="b"/>
            <a:pathLst>
              <a:path w="276" h="111">
                <a:moveTo>
                  <a:pt x="254" y="110"/>
                </a:moveTo>
                <a:lnTo>
                  <a:pt x="0" y="9"/>
                </a:lnTo>
                <a:lnTo>
                  <a:pt x="0" y="0"/>
                </a:lnTo>
                <a:lnTo>
                  <a:pt x="275" y="110"/>
                </a:lnTo>
                <a:lnTo>
                  <a:pt x="254" y="110"/>
                </a:lnTo>
                <a:close/>
              </a:path>
            </a:pathLst>
          </a:custGeom>
          <a:solidFill>
            <a:srgbClr val="FEFDFD"/>
          </a:solidFill>
          <a:ln>
            <a:noFill/>
          </a:ln>
        </p:spPr>
      </p:sp>
      <p:sp>
        <p:nvSpPr>
          <p:cNvPr id="6029" name="Freeform 619"/>
          <p:cNvSpPr/>
          <p:nvPr/>
        </p:nvSpPr>
        <p:spPr>
          <a:xfrm>
            <a:off x="277200" y="949680"/>
            <a:ext cx="106920" cy="42840"/>
          </a:xfrm>
          <a:custGeom>
            <a:avLst/>
            <a:gdLst/>
            <a:ahLst/>
            <a:cxnLst/>
            <a:rect l="0" t="0" r="r" b="b"/>
            <a:pathLst>
              <a:path w="297" h="119">
                <a:moveTo>
                  <a:pt x="275" y="118"/>
                </a:moveTo>
                <a:lnTo>
                  <a:pt x="0" y="8"/>
                </a:lnTo>
                <a:lnTo>
                  <a:pt x="0" y="0"/>
                </a:lnTo>
                <a:lnTo>
                  <a:pt x="296" y="118"/>
                </a:lnTo>
                <a:lnTo>
                  <a:pt x="275" y="118"/>
                </a:lnTo>
                <a:close/>
              </a:path>
            </a:pathLst>
          </a:custGeom>
          <a:solidFill>
            <a:srgbClr val="FEFDFD"/>
          </a:solidFill>
          <a:ln>
            <a:noFill/>
          </a:ln>
        </p:spPr>
      </p:sp>
      <p:sp>
        <p:nvSpPr>
          <p:cNvPr id="6030" name="Freeform 620"/>
          <p:cNvSpPr/>
          <p:nvPr/>
        </p:nvSpPr>
        <p:spPr>
          <a:xfrm>
            <a:off x="277200" y="943560"/>
            <a:ext cx="122400" cy="48960"/>
          </a:xfrm>
          <a:custGeom>
            <a:avLst/>
            <a:gdLst/>
            <a:ahLst/>
            <a:cxnLst/>
            <a:rect l="0" t="0" r="r" b="b"/>
            <a:pathLst>
              <a:path w="340" h="136">
                <a:moveTo>
                  <a:pt x="296" y="135"/>
                </a:moveTo>
                <a:lnTo>
                  <a:pt x="0" y="17"/>
                </a:lnTo>
                <a:lnTo>
                  <a:pt x="0" y="0"/>
                </a:lnTo>
                <a:lnTo>
                  <a:pt x="339" y="135"/>
                </a:lnTo>
                <a:lnTo>
                  <a:pt x="296" y="135"/>
                </a:lnTo>
                <a:close/>
              </a:path>
            </a:pathLst>
          </a:custGeom>
          <a:solidFill>
            <a:srgbClr val="FDFDFD"/>
          </a:solidFill>
          <a:ln>
            <a:noFill/>
          </a:ln>
        </p:spPr>
      </p:sp>
      <p:sp>
        <p:nvSpPr>
          <p:cNvPr id="6031" name="Freeform 621"/>
          <p:cNvSpPr/>
          <p:nvPr/>
        </p:nvSpPr>
        <p:spPr>
          <a:xfrm>
            <a:off x="277200" y="937440"/>
            <a:ext cx="137520" cy="55080"/>
          </a:xfrm>
          <a:custGeom>
            <a:avLst/>
            <a:gdLst/>
            <a:ahLst/>
            <a:cxnLst/>
            <a:rect l="0" t="0" r="r" b="b"/>
            <a:pathLst>
              <a:path w="382" h="153">
                <a:moveTo>
                  <a:pt x="339" y="152"/>
                </a:moveTo>
                <a:lnTo>
                  <a:pt x="0" y="17"/>
                </a:lnTo>
                <a:lnTo>
                  <a:pt x="0" y="0"/>
                </a:lnTo>
                <a:lnTo>
                  <a:pt x="381" y="152"/>
                </a:lnTo>
                <a:lnTo>
                  <a:pt x="339" y="152"/>
                </a:lnTo>
                <a:close/>
              </a:path>
            </a:pathLst>
          </a:custGeom>
          <a:solidFill>
            <a:srgbClr val="FDFDFD"/>
          </a:solidFill>
          <a:ln>
            <a:noFill/>
          </a:ln>
        </p:spPr>
      </p:sp>
      <p:sp>
        <p:nvSpPr>
          <p:cNvPr id="6032" name="Freeform 622"/>
          <p:cNvSpPr/>
          <p:nvPr/>
        </p:nvSpPr>
        <p:spPr>
          <a:xfrm>
            <a:off x="277200" y="934560"/>
            <a:ext cx="145080" cy="57960"/>
          </a:xfrm>
          <a:custGeom>
            <a:avLst/>
            <a:gdLst/>
            <a:ahLst/>
            <a:cxnLst/>
            <a:rect l="0" t="0" r="r" b="b"/>
            <a:pathLst>
              <a:path w="403" h="161">
                <a:moveTo>
                  <a:pt x="381" y="160"/>
                </a:moveTo>
                <a:lnTo>
                  <a:pt x="0" y="8"/>
                </a:lnTo>
                <a:lnTo>
                  <a:pt x="0" y="0"/>
                </a:lnTo>
                <a:lnTo>
                  <a:pt x="402" y="160"/>
                </a:lnTo>
                <a:lnTo>
                  <a:pt x="381" y="160"/>
                </a:lnTo>
                <a:close/>
              </a:path>
            </a:pathLst>
          </a:custGeom>
          <a:solidFill>
            <a:srgbClr val="FDFCFC"/>
          </a:solidFill>
          <a:ln>
            <a:noFill/>
          </a:ln>
        </p:spPr>
      </p:sp>
      <p:sp>
        <p:nvSpPr>
          <p:cNvPr id="6033" name="Freeform 623"/>
          <p:cNvSpPr/>
          <p:nvPr/>
        </p:nvSpPr>
        <p:spPr>
          <a:xfrm>
            <a:off x="277200" y="931320"/>
            <a:ext cx="152640" cy="61200"/>
          </a:xfrm>
          <a:custGeom>
            <a:avLst/>
            <a:gdLst/>
            <a:ahLst/>
            <a:cxnLst/>
            <a:rect l="0" t="0" r="r" b="b"/>
            <a:pathLst>
              <a:path w="424" h="170">
                <a:moveTo>
                  <a:pt x="402" y="169"/>
                </a:moveTo>
                <a:lnTo>
                  <a:pt x="0" y="9"/>
                </a:lnTo>
                <a:lnTo>
                  <a:pt x="0" y="0"/>
                </a:lnTo>
                <a:lnTo>
                  <a:pt x="423" y="169"/>
                </a:lnTo>
                <a:lnTo>
                  <a:pt x="402" y="169"/>
                </a:lnTo>
                <a:close/>
              </a:path>
            </a:pathLst>
          </a:custGeom>
          <a:solidFill>
            <a:srgbClr val="FDFCFC"/>
          </a:solidFill>
          <a:ln>
            <a:noFill/>
          </a:ln>
        </p:spPr>
      </p:sp>
      <p:sp>
        <p:nvSpPr>
          <p:cNvPr id="6034" name="Freeform 624"/>
          <p:cNvSpPr/>
          <p:nvPr/>
        </p:nvSpPr>
        <p:spPr>
          <a:xfrm>
            <a:off x="277200" y="919440"/>
            <a:ext cx="182880" cy="73080"/>
          </a:xfrm>
          <a:custGeom>
            <a:avLst/>
            <a:gdLst/>
            <a:ahLst/>
            <a:cxnLst/>
            <a:rect l="0" t="0" r="r" b="b"/>
            <a:pathLst>
              <a:path w="508" h="203">
                <a:moveTo>
                  <a:pt x="422" y="202"/>
                </a:moveTo>
                <a:lnTo>
                  <a:pt x="0" y="33"/>
                </a:lnTo>
                <a:lnTo>
                  <a:pt x="0" y="0"/>
                </a:lnTo>
                <a:lnTo>
                  <a:pt x="507" y="202"/>
                </a:lnTo>
                <a:lnTo>
                  <a:pt x="422" y="202"/>
                </a:lnTo>
                <a:close/>
              </a:path>
            </a:pathLst>
          </a:custGeom>
          <a:solidFill>
            <a:srgbClr val="FCFCFC"/>
          </a:solidFill>
          <a:ln>
            <a:noFill/>
          </a:ln>
        </p:spPr>
      </p:sp>
      <p:sp>
        <p:nvSpPr>
          <p:cNvPr id="6035" name="Freeform 625"/>
          <p:cNvSpPr/>
          <p:nvPr/>
        </p:nvSpPr>
        <p:spPr>
          <a:xfrm>
            <a:off x="277200" y="916200"/>
            <a:ext cx="190440" cy="76320"/>
          </a:xfrm>
          <a:custGeom>
            <a:avLst/>
            <a:gdLst/>
            <a:ahLst/>
            <a:cxnLst/>
            <a:rect l="0" t="0" r="r" b="b"/>
            <a:pathLst>
              <a:path w="529" h="212">
                <a:moveTo>
                  <a:pt x="507" y="211"/>
                </a:moveTo>
                <a:lnTo>
                  <a:pt x="0" y="9"/>
                </a:lnTo>
                <a:lnTo>
                  <a:pt x="0" y="0"/>
                </a:lnTo>
                <a:lnTo>
                  <a:pt x="528" y="211"/>
                </a:lnTo>
                <a:lnTo>
                  <a:pt x="507" y="211"/>
                </a:lnTo>
                <a:close/>
              </a:path>
            </a:pathLst>
          </a:custGeom>
          <a:solidFill>
            <a:srgbClr val="FBFBFB"/>
          </a:solidFill>
          <a:ln>
            <a:noFill/>
          </a:ln>
        </p:spPr>
      </p:sp>
      <p:sp>
        <p:nvSpPr>
          <p:cNvPr id="6036" name="Freeform 626"/>
          <p:cNvSpPr/>
          <p:nvPr/>
        </p:nvSpPr>
        <p:spPr>
          <a:xfrm>
            <a:off x="277200" y="913320"/>
            <a:ext cx="198360" cy="79200"/>
          </a:xfrm>
          <a:custGeom>
            <a:avLst/>
            <a:gdLst/>
            <a:ahLst/>
            <a:cxnLst/>
            <a:rect l="0" t="0" r="r" b="b"/>
            <a:pathLst>
              <a:path w="551" h="220">
                <a:moveTo>
                  <a:pt x="528" y="219"/>
                </a:moveTo>
                <a:lnTo>
                  <a:pt x="0" y="8"/>
                </a:lnTo>
                <a:lnTo>
                  <a:pt x="0" y="0"/>
                </a:lnTo>
                <a:lnTo>
                  <a:pt x="550" y="219"/>
                </a:lnTo>
                <a:lnTo>
                  <a:pt x="528" y="219"/>
                </a:lnTo>
                <a:close/>
              </a:path>
            </a:pathLst>
          </a:custGeom>
          <a:solidFill>
            <a:srgbClr val="FBFBFB"/>
          </a:solidFill>
          <a:ln>
            <a:noFill/>
          </a:ln>
        </p:spPr>
      </p:sp>
      <p:sp>
        <p:nvSpPr>
          <p:cNvPr id="6037" name="Freeform 627"/>
          <p:cNvSpPr/>
          <p:nvPr/>
        </p:nvSpPr>
        <p:spPr>
          <a:xfrm>
            <a:off x="277200" y="907200"/>
            <a:ext cx="213480" cy="85320"/>
          </a:xfrm>
          <a:custGeom>
            <a:avLst/>
            <a:gdLst/>
            <a:ahLst/>
            <a:cxnLst/>
            <a:rect l="0" t="0" r="r" b="b"/>
            <a:pathLst>
              <a:path w="593" h="237">
                <a:moveTo>
                  <a:pt x="550" y="236"/>
                </a:moveTo>
                <a:lnTo>
                  <a:pt x="0" y="17"/>
                </a:lnTo>
                <a:lnTo>
                  <a:pt x="0" y="0"/>
                </a:lnTo>
                <a:lnTo>
                  <a:pt x="592" y="236"/>
                </a:lnTo>
                <a:lnTo>
                  <a:pt x="550" y="236"/>
                </a:lnTo>
                <a:close/>
              </a:path>
            </a:pathLst>
          </a:custGeom>
          <a:solidFill>
            <a:srgbClr val="FBFBFB"/>
          </a:solidFill>
          <a:ln>
            <a:noFill/>
          </a:ln>
        </p:spPr>
      </p:sp>
      <p:sp>
        <p:nvSpPr>
          <p:cNvPr id="6038" name="Freeform 628"/>
          <p:cNvSpPr/>
          <p:nvPr/>
        </p:nvSpPr>
        <p:spPr>
          <a:xfrm>
            <a:off x="277200" y="904320"/>
            <a:ext cx="221040" cy="88200"/>
          </a:xfrm>
          <a:custGeom>
            <a:avLst/>
            <a:gdLst/>
            <a:ahLst/>
            <a:cxnLst/>
            <a:rect l="0" t="0" r="r" b="b"/>
            <a:pathLst>
              <a:path w="614" h="245">
                <a:moveTo>
                  <a:pt x="592" y="244"/>
                </a:moveTo>
                <a:lnTo>
                  <a:pt x="0" y="8"/>
                </a:lnTo>
                <a:lnTo>
                  <a:pt x="0" y="0"/>
                </a:lnTo>
                <a:lnTo>
                  <a:pt x="613" y="244"/>
                </a:lnTo>
                <a:lnTo>
                  <a:pt x="592" y="244"/>
                </a:lnTo>
                <a:close/>
              </a:path>
            </a:pathLst>
          </a:custGeom>
          <a:solidFill>
            <a:srgbClr val="FBFAFA"/>
          </a:solidFill>
          <a:ln>
            <a:noFill/>
          </a:ln>
        </p:spPr>
      </p:sp>
      <p:sp>
        <p:nvSpPr>
          <p:cNvPr id="6039" name="Freeform 629"/>
          <p:cNvSpPr/>
          <p:nvPr/>
        </p:nvSpPr>
        <p:spPr>
          <a:xfrm>
            <a:off x="277200" y="901080"/>
            <a:ext cx="228600" cy="91440"/>
          </a:xfrm>
          <a:custGeom>
            <a:avLst/>
            <a:gdLst/>
            <a:ahLst/>
            <a:cxnLst/>
            <a:rect l="0" t="0" r="r" b="b"/>
            <a:pathLst>
              <a:path w="635" h="254">
                <a:moveTo>
                  <a:pt x="613" y="253"/>
                </a:moveTo>
                <a:lnTo>
                  <a:pt x="0" y="9"/>
                </a:lnTo>
                <a:lnTo>
                  <a:pt x="0" y="0"/>
                </a:lnTo>
                <a:lnTo>
                  <a:pt x="634" y="253"/>
                </a:lnTo>
                <a:lnTo>
                  <a:pt x="613" y="253"/>
                </a:lnTo>
                <a:close/>
              </a:path>
            </a:pathLst>
          </a:custGeom>
          <a:solidFill>
            <a:srgbClr val="FBFAFA"/>
          </a:solidFill>
          <a:ln>
            <a:noFill/>
          </a:ln>
        </p:spPr>
      </p:sp>
      <p:sp>
        <p:nvSpPr>
          <p:cNvPr id="6040" name="Freeform 630"/>
          <p:cNvSpPr/>
          <p:nvPr/>
        </p:nvSpPr>
        <p:spPr>
          <a:xfrm>
            <a:off x="277200" y="895320"/>
            <a:ext cx="243720" cy="97200"/>
          </a:xfrm>
          <a:custGeom>
            <a:avLst/>
            <a:gdLst/>
            <a:ahLst/>
            <a:cxnLst/>
            <a:rect l="0" t="0" r="r" b="b"/>
            <a:pathLst>
              <a:path w="677" h="270">
                <a:moveTo>
                  <a:pt x="634" y="269"/>
                </a:moveTo>
                <a:lnTo>
                  <a:pt x="0" y="16"/>
                </a:lnTo>
                <a:lnTo>
                  <a:pt x="0" y="0"/>
                </a:lnTo>
                <a:lnTo>
                  <a:pt x="676" y="269"/>
                </a:lnTo>
                <a:lnTo>
                  <a:pt x="634" y="269"/>
                </a:lnTo>
                <a:close/>
              </a:path>
            </a:pathLst>
          </a:custGeom>
          <a:solidFill>
            <a:srgbClr val="FAFAFA"/>
          </a:solidFill>
          <a:ln>
            <a:noFill/>
          </a:ln>
        </p:spPr>
      </p:sp>
      <p:sp>
        <p:nvSpPr>
          <p:cNvPr id="6041" name="Freeform 631"/>
          <p:cNvSpPr/>
          <p:nvPr/>
        </p:nvSpPr>
        <p:spPr>
          <a:xfrm>
            <a:off x="277200" y="892080"/>
            <a:ext cx="251280" cy="100440"/>
          </a:xfrm>
          <a:custGeom>
            <a:avLst/>
            <a:gdLst/>
            <a:ahLst/>
            <a:cxnLst/>
            <a:rect l="0" t="0" r="r" b="b"/>
            <a:pathLst>
              <a:path w="698" h="279">
                <a:moveTo>
                  <a:pt x="676" y="278"/>
                </a:moveTo>
                <a:lnTo>
                  <a:pt x="0" y="9"/>
                </a:lnTo>
                <a:lnTo>
                  <a:pt x="0" y="0"/>
                </a:lnTo>
                <a:lnTo>
                  <a:pt x="697" y="278"/>
                </a:lnTo>
                <a:lnTo>
                  <a:pt x="676" y="278"/>
                </a:lnTo>
                <a:close/>
              </a:path>
            </a:pathLst>
          </a:custGeom>
          <a:solidFill>
            <a:srgbClr val="FAF9F9"/>
          </a:solidFill>
          <a:ln>
            <a:noFill/>
          </a:ln>
        </p:spPr>
      </p:sp>
      <p:sp>
        <p:nvSpPr>
          <p:cNvPr id="6042" name="Freeform 632"/>
          <p:cNvSpPr/>
          <p:nvPr/>
        </p:nvSpPr>
        <p:spPr>
          <a:xfrm>
            <a:off x="277200" y="889200"/>
            <a:ext cx="258840" cy="103320"/>
          </a:xfrm>
          <a:custGeom>
            <a:avLst/>
            <a:gdLst/>
            <a:ahLst/>
            <a:cxnLst/>
            <a:rect l="0" t="0" r="r" b="b"/>
            <a:pathLst>
              <a:path w="719" h="287">
                <a:moveTo>
                  <a:pt x="697" y="286"/>
                </a:moveTo>
                <a:lnTo>
                  <a:pt x="0" y="8"/>
                </a:lnTo>
                <a:lnTo>
                  <a:pt x="0" y="0"/>
                </a:lnTo>
                <a:lnTo>
                  <a:pt x="718" y="286"/>
                </a:lnTo>
                <a:lnTo>
                  <a:pt x="697" y="286"/>
                </a:lnTo>
                <a:close/>
              </a:path>
            </a:pathLst>
          </a:custGeom>
          <a:solidFill>
            <a:srgbClr val="FAF9F9"/>
          </a:solidFill>
          <a:ln>
            <a:noFill/>
          </a:ln>
        </p:spPr>
      </p:sp>
      <p:sp>
        <p:nvSpPr>
          <p:cNvPr id="6043" name="Freeform 633"/>
          <p:cNvSpPr/>
          <p:nvPr/>
        </p:nvSpPr>
        <p:spPr>
          <a:xfrm>
            <a:off x="277200" y="883080"/>
            <a:ext cx="274320" cy="109440"/>
          </a:xfrm>
          <a:custGeom>
            <a:avLst/>
            <a:gdLst/>
            <a:ahLst/>
            <a:cxnLst/>
            <a:rect l="0" t="0" r="r" b="b"/>
            <a:pathLst>
              <a:path w="762" h="304">
                <a:moveTo>
                  <a:pt x="718" y="303"/>
                </a:moveTo>
                <a:lnTo>
                  <a:pt x="0" y="17"/>
                </a:lnTo>
                <a:lnTo>
                  <a:pt x="0" y="0"/>
                </a:lnTo>
                <a:lnTo>
                  <a:pt x="761" y="303"/>
                </a:lnTo>
                <a:lnTo>
                  <a:pt x="718" y="303"/>
                </a:lnTo>
                <a:close/>
              </a:path>
            </a:pathLst>
          </a:custGeom>
          <a:solidFill>
            <a:srgbClr val="F9F9F9"/>
          </a:solidFill>
          <a:ln>
            <a:noFill/>
          </a:ln>
        </p:spPr>
      </p:sp>
      <p:sp>
        <p:nvSpPr>
          <p:cNvPr id="6044" name="Freeform 634"/>
          <p:cNvSpPr/>
          <p:nvPr/>
        </p:nvSpPr>
        <p:spPr>
          <a:xfrm>
            <a:off x="277200" y="880200"/>
            <a:ext cx="281880" cy="112320"/>
          </a:xfrm>
          <a:custGeom>
            <a:avLst/>
            <a:gdLst/>
            <a:ahLst/>
            <a:cxnLst/>
            <a:rect l="0" t="0" r="r" b="b"/>
            <a:pathLst>
              <a:path w="783" h="312">
                <a:moveTo>
                  <a:pt x="761" y="311"/>
                </a:moveTo>
                <a:lnTo>
                  <a:pt x="0" y="8"/>
                </a:lnTo>
                <a:lnTo>
                  <a:pt x="0" y="0"/>
                </a:lnTo>
                <a:lnTo>
                  <a:pt x="782" y="311"/>
                </a:lnTo>
                <a:lnTo>
                  <a:pt x="761" y="311"/>
                </a:lnTo>
                <a:close/>
              </a:path>
            </a:pathLst>
          </a:custGeom>
          <a:solidFill>
            <a:srgbClr val="F9F8F8"/>
          </a:solidFill>
          <a:ln>
            <a:noFill/>
          </a:ln>
        </p:spPr>
      </p:sp>
      <p:sp>
        <p:nvSpPr>
          <p:cNvPr id="6045" name="Freeform 635"/>
          <p:cNvSpPr/>
          <p:nvPr/>
        </p:nvSpPr>
        <p:spPr>
          <a:xfrm>
            <a:off x="277200" y="876960"/>
            <a:ext cx="289440" cy="115560"/>
          </a:xfrm>
          <a:custGeom>
            <a:avLst/>
            <a:gdLst/>
            <a:ahLst/>
            <a:cxnLst/>
            <a:rect l="0" t="0" r="r" b="b"/>
            <a:pathLst>
              <a:path w="804" h="321">
                <a:moveTo>
                  <a:pt x="782" y="320"/>
                </a:moveTo>
                <a:lnTo>
                  <a:pt x="0" y="9"/>
                </a:lnTo>
                <a:lnTo>
                  <a:pt x="0" y="0"/>
                </a:lnTo>
                <a:lnTo>
                  <a:pt x="803" y="320"/>
                </a:lnTo>
                <a:lnTo>
                  <a:pt x="782" y="320"/>
                </a:lnTo>
                <a:close/>
              </a:path>
            </a:pathLst>
          </a:custGeom>
          <a:solidFill>
            <a:srgbClr val="F9F8F8"/>
          </a:solidFill>
          <a:ln>
            <a:noFill/>
          </a:ln>
        </p:spPr>
      </p:sp>
      <p:sp>
        <p:nvSpPr>
          <p:cNvPr id="6046" name="Freeform 636"/>
          <p:cNvSpPr/>
          <p:nvPr/>
        </p:nvSpPr>
        <p:spPr>
          <a:xfrm>
            <a:off x="277200" y="870840"/>
            <a:ext cx="304560" cy="121680"/>
          </a:xfrm>
          <a:custGeom>
            <a:avLst/>
            <a:gdLst/>
            <a:ahLst/>
            <a:cxnLst/>
            <a:rect l="0" t="0" r="r" b="b"/>
            <a:pathLst>
              <a:path w="846" h="338">
                <a:moveTo>
                  <a:pt x="803" y="337"/>
                </a:moveTo>
                <a:lnTo>
                  <a:pt x="0" y="17"/>
                </a:lnTo>
                <a:lnTo>
                  <a:pt x="0" y="0"/>
                </a:lnTo>
                <a:lnTo>
                  <a:pt x="845" y="337"/>
                </a:lnTo>
                <a:lnTo>
                  <a:pt x="803" y="337"/>
                </a:lnTo>
                <a:close/>
              </a:path>
            </a:pathLst>
          </a:custGeom>
          <a:solidFill>
            <a:srgbClr val="F8F8F8"/>
          </a:solidFill>
          <a:ln>
            <a:noFill/>
          </a:ln>
        </p:spPr>
      </p:sp>
      <p:sp>
        <p:nvSpPr>
          <p:cNvPr id="6047" name="Freeform 637"/>
          <p:cNvSpPr/>
          <p:nvPr/>
        </p:nvSpPr>
        <p:spPr>
          <a:xfrm>
            <a:off x="277200" y="865080"/>
            <a:ext cx="319680" cy="127440"/>
          </a:xfrm>
          <a:custGeom>
            <a:avLst/>
            <a:gdLst/>
            <a:ahLst/>
            <a:cxnLst/>
            <a:rect l="0" t="0" r="r" b="b"/>
            <a:pathLst>
              <a:path w="888" h="354">
                <a:moveTo>
                  <a:pt x="845" y="353"/>
                </a:moveTo>
                <a:lnTo>
                  <a:pt x="0" y="16"/>
                </a:lnTo>
                <a:lnTo>
                  <a:pt x="0" y="0"/>
                </a:lnTo>
                <a:lnTo>
                  <a:pt x="887" y="353"/>
                </a:lnTo>
                <a:lnTo>
                  <a:pt x="845" y="353"/>
                </a:lnTo>
                <a:close/>
              </a:path>
            </a:pathLst>
          </a:custGeom>
          <a:solidFill>
            <a:srgbClr val="F8F7F7"/>
          </a:solidFill>
          <a:ln>
            <a:noFill/>
          </a:ln>
        </p:spPr>
      </p:sp>
      <p:sp>
        <p:nvSpPr>
          <p:cNvPr id="6048" name="Freeform 638"/>
          <p:cNvSpPr/>
          <p:nvPr/>
        </p:nvSpPr>
        <p:spPr>
          <a:xfrm>
            <a:off x="277200" y="861840"/>
            <a:ext cx="327240" cy="130680"/>
          </a:xfrm>
          <a:custGeom>
            <a:avLst/>
            <a:gdLst/>
            <a:ahLst/>
            <a:cxnLst/>
            <a:rect l="0" t="0" r="r" b="b"/>
            <a:pathLst>
              <a:path w="909" h="363">
                <a:moveTo>
                  <a:pt x="887" y="362"/>
                </a:moveTo>
                <a:lnTo>
                  <a:pt x="0" y="9"/>
                </a:lnTo>
                <a:lnTo>
                  <a:pt x="0" y="0"/>
                </a:lnTo>
                <a:lnTo>
                  <a:pt x="908" y="362"/>
                </a:lnTo>
                <a:lnTo>
                  <a:pt x="887" y="362"/>
                </a:lnTo>
                <a:close/>
              </a:path>
            </a:pathLst>
          </a:custGeom>
          <a:solidFill>
            <a:srgbClr val="F7F6F6"/>
          </a:solidFill>
          <a:ln>
            <a:noFill/>
          </a:ln>
        </p:spPr>
      </p:sp>
      <p:sp>
        <p:nvSpPr>
          <p:cNvPr id="6049" name="Freeform 639"/>
          <p:cNvSpPr/>
          <p:nvPr/>
        </p:nvSpPr>
        <p:spPr>
          <a:xfrm>
            <a:off x="277200" y="858960"/>
            <a:ext cx="334800" cy="133560"/>
          </a:xfrm>
          <a:custGeom>
            <a:avLst/>
            <a:gdLst/>
            <a:ahLst/>
            <a:cxnLst/>
            <a:rect l="0" t="0" r="r" b="b"/>
            <a:pathLst>
              <a:path w="930" h="371">
                <a:moveTo>
                  <a:pt x="908" y="370"/>
                </a:moveTo>
                <a:lnTo>
                  <a:pt x="0" y="8"/>
                </a:lnTo>
                <a:lnTo>
                  <a:pt x="0" y="0"/>
                </a:lnTo>
                <a:lnTo>
                  <a:pt x="929" y="370"/>
                </a:lnTo>
                <a:lnTo>
                  <a:pt x="908" y="370"/>
                </a:lnTo>
                <a:close/>
              </a:path>
            </a:pathLst>
          </a:custGeom>
          <a:solidFill>
            <a:srgbClr val="F7F6F6"/>
          </a:solidFill>
          <a:ln>
            <a:noFill/>
          </a:ln>
        </p:spPr>
      </p:sp>
      <p:sp>
        <p:nvSpPr>
          <p:cNvPr id="6050" name="Freeform 640"/>
          <p:cNvSpPr/>
          <p:nvPr/>
        </p:nvSpPr>
        <p:spPr>
          <a:xfrm>
            <a:off x="277200" y="855720"/>
            <a:ext cx="342720" cy="136800"/>
          </a:xfrm>
          <a:custGeom>
            <a:avLst/>
            <a:gdLst/>
            <a:ahLst/>
            <a:cxnLst/>
            <a:rect l="0" t="0" r="r" b="b"/>
            <a:pathLst>
              <a:path w="952" h="380">
                <a:moveTo>
                  <a:pt x="929" y="379"/>
                </a:moveTo>
                <a:lnTo>
                  <a:pt x="0" y="9"/>
                </a:lnTo>
                <a:lnTo>
                  <a:pt x="0" y="0"/>
                </a:lnTo>
                <a:lnTo>
                  <a:pt x="951" y="379"/>
                </a:lnTo>
                <a:lnTo>
                  <a:pt x="929" y="379"/>
                </a:lnTo>
                <a:close/>
              </a:path>
            </a:pathLst>
          </a:custGeom>
          <a:solidFill>
            <a:srgbClr val="F6F6F6"/>
          </a:solidFill>
          <a:ln>
            <a:noFill/>
          </a:ln>
        </p:spPr>
      </p:sp>
      <p:sp>
        <p:nvSpPr>
          <p:cNvPr id="6051" name="Freeform 641"/>
          <p:cNvSpPr/>
          <p:nvPr/>
        </p:nvSpPr>
        <p:spPr>
          <a:xfrm>
            <a:off x="277200" y="852840"/>
            <a:ext cx="350280" cy="139680"/>
          </a:xfrm>
          <a:custGeom>
            <a:avLst/>
            <a:gdLst/>
            <a:ahLst/>
            <a:cxnLst/>
            <a:rect l="0" t="0" r="r" b="b"/>
            <a:pathLst>
              <a:path w="973" h="388">
                <a:moveTo>
                  <a:pt x="951" y="387"/>
                </a:moveTo>
                <a:lnTo>
                  <a:pt x="0" y="8"/>
                </a:lnTo>
                <a:lnTo>
                  <a:pt x="0" y="0"/>
                </a:lnTo>
                <a:lnTo>
                  <a:pt x="972" y="387"/>
                </a:lnTo>
                <a:lnTo>
                  <a:pt x="951" y="387"/>
                </a:lnTo>
                <a:close/>
              </a:path>
            </a:pathLst>
          </a:custGeom>
          <a:solidFill>
            <a:srgbClr val="F6F6F6"/>
          </a:solidFill>
          <a:ln>
            <a:noFill/>
          </a:ln>
        </p:spPr>
      </p:sp>
      <p:sp>
        <p:nvSpPr>
          <p:cNvPr id="6052" name="Freeform 642"/>
          <p:cNvSpPr/>
          <p:nvPr/>
        </p:nvSpPr>
        <p:spPr>
          <a:xfrm>
            <a:off x="277200" y="846720"/>
            <a:ext cx="365400" cy="145800"/>
          </a:xfrm>
          <a:custGeom>
            <a:avLst/>
            <a:gdLst/>
            <a:ahLst/>
            <a:cxnLst/>
            <a:rect l="0" t="0" r="r" b="b"/>
            <a:pathLst>
              <a:path w="1015" h="405">
                <a:moveTo>
                  <a:pt x="972" y="404"/>
                </a:moveTo>
                <a:lnTo>
                  <a:pt x="0" y="17"/>
                </a:lnTo>
                <a:lnTo>
                  <a:pt x="0" y="0"/>
                </a:lnTo>
                <a:lnTo>
                  <a:pt x="1014" y="404"/>
                </a:lnTo>
                <a:lnTo>
                  <a:pt x="972" y="404"/>
                </a:lnTo>
                <a:close/>
              </a:path>
            </a:pathLst>
          </a:custGeom>
          <a:solidFill>
            <a:srgbClr val="F6F5F5"/>
          </a:solidFill>
          <a:ln>
            <a:noFill/>
          </a:ln>
        </p:spPr>
      </p:sp>
      <p:sp>
        <p:nvSpPr>
          <p:cNvPr id="6053" name="Freeform 643"/>
          <p:cNvSpPr/>
          <p:nvPr/>
        </p:nvSpPr>
        <p:spPr>
          <a:xfrm>
            <a:off x="277200" y="843840"/>
            <a:ext cx="372960" cy="148680"/>
          </a:xfrm>
          <a:custGeom>
            <a:avLst/>
            <a:gdLst/>
            <a:ahLst/>
            <a:cxnLst/>
            <a:rect l="0" t="0" r="r" b="b"/>
            <a:pathLst>
              <a:path w="1036" h="413">
                <a:moveTo>
                  <a:pt x="1014" y="412"/>
                </a:moveTo>
                <a:lnTo>
                  <a:pt x="0" y="8"/>
                </a:lnTo>
                <a:lnTo>
                  <a:pt x="0" y="0"/>
                </a:lnTo>
                <a:lnTo>
                  <a:pt x="1035" y="412"/>
                </a:lnTo>
                <a:lnTo>
                  <a:pt x="1014" y="412"/>
                </a:lnTo>
                <a:close/>
              </a:path>
            </a:pathLst>
          </a:custGeom>
          <a:solidFill>
            <a:srgbClr val="F5F4F4"/>
          </a:solidFill>
          <a:ln>
            <a:noFill/>
          </a:ln>
        </p:spPr>
      </p:sp>
      <p:sp>
        <p:nvSpPr>
          <p:cNvPr id="6054" name="Freeform 644"/>
          <p:cNvSpPr/>
          <p:nvPr/>
        </p:nvSpPr>
        <p:spPr>
          <a:xfrm>
            <a:off x="277200" y="840600"/>
            <a:ext cx="380520" cy="151920"/>
          </a:xfrm>
          <a:custGeom>
            <a:avLst/>
            <a:gdLst/>
            <a:ahLst/>
            <a:cxnLst/>
            <a:rect l="0" t="0" r="r" b="b"/>
            <a:pathLst>
              <a:path w="1057" h="422">
                <a:moveTo>
                  <a:pt x="1035" y="421"/>
                </a:moveTo>
                <a:lnTo>
                  <a:pt x="0" y="9"/>
                </a:lnTo>
                <a:lnTo>
                  <a:pt x="0" y="0"/>
                </a:lnTo>
                <a:lnTo>
                  <a:pt x="1056" y="421"/>
                </a:lnTo>
                <a:lnTo>
                  <a:pt x="1035" y="421"/>
                </a:lnTo>
                <a:close/>
              </a:path>
            </a:pathLst>
          </a:custGeom>
          <a:solidFill>
            <a:srgbClr val="F5F4F4"/>
          </a:solidFill>
          <a:ln>
            <a:noFill/>
          </a:ln>
        </p:spPr>
      </p:sp>
      <p:sp>
        <p:nvSpPr>
          <p:cNvPr id="6055" name="Freeform 645"/>
          <p:cNvSpPr/>
          <p:nvPr/>
        </p:nvSpPr>
        <p:spPr>
          <a:xfrm>
            <a:off x="277200" y="837720"/>
            <a:ext cx="388080" cy="154800"/>
          </a:xfrm>
          <a:custGeom>
            <a:avLst/>
            <a:gdLst/>
            <a:ahLst/>
            <a:cxnLst/>
            <a:rect l="0" t="0" r="r" b="b"/>
            <a:pathLst>
              <a:path w="1078" h="430">
                <a:moveTo>
                  <a:pt x="1056" y="429"/>
                </a:moveTo>
                <a:lnTo>
                  <a:pt x="0" y="8"/>
                </a:lnTo>
                <a:lnTo>
                  <a:pt x="0" y="0"/>
                </a:lnTo>
                <a:lnTo>
                  <a:pt x="1077" y="429"/>
                </a:lnTo>
                <a:lnTo>
                  <a:pt x="1056" y="429"/>
                </a:lnTo>
                <a:close/>
              </a:path>
            </a:pathLst>
          </a:custGeom>
          <a:solidFill>
            <a:srgbClr val="F4F4F4"/>
          </a:solidFill>
          <a:ln>
            <a:noFill/>
          </a:ln>
        </p:spPr>
      </p:sp>
      <p:sp>
        <p:nvSpPr>
          <p:cNvPr id="6056" name="Freeform 646"/>
          <p:cNvSpPr/>
          <p:nvPr/>
        </p:nvSpPr>
        <p:spPr>
          <a:xfrm>
            <a:off x="277200" y="834840"/>
            <a:ext cx="395640" cy="157680"/>
          </a:xfrm>
          <a:custGeom>
            <a:avLst/>
            <a:gdLst/>
            <a:ahLst/>
            <a:cxnLst/>
            <a:rect l="0" t="0" r="r" b="b"/>
            <a:pathLst>
              <a:path w="1099" h="438">
                <a:moveTo>
                  <a:pt x="1077" y="437"/>
                </a:moveTo>
                <a:lnTo>
                  <a:pt x="0" y="8"/>
                </a:lnTo>
                <a:lnTo>
                  <a:pt x="0" y="0"/>
                </a:lnTo>
                <a:lnTo>
                  <a:pt x="1098" y="437"/>
                </a:lnTo>
                <a:lnTo>
                  <a:pt x="1077" y="437"/>
                </a:lnTo>
                <a:close/>
              </a:path>
            </a:pathLst>
          </a:custGeom>
          <a:solidFill>
            <a:srgbClr val="F4F4F4"/>
          </a:solidFill>
          <a:ln>
            <a:noFill/>
          </a:ln>
        </p:spPr>
      </p:sp>
      <p:sp>
        <p:nvSpPr>
          <p:cNvPr id="6057" name="Freeform 647"/>
          <p:cNvSpPr/>
          <p:nvPr/>
        </p:nvSpPr>
        <p:spPr>
          <a:xfrm>
            <a:off x="277200" y="828720"/>
            <a:ext cx="410760" cy="163800"/>
          </a:xfrm>
          <a:custGeom>
            <a:avLst/>
            <a:gdLst/>
            <a:ahLst/>
            <a:cxnLst/>
            <a:rect l="0" t="0" r="r" b="b"/>
            <a:pathLst>
              <a:path w="1141" h="455">
                <a:moveTo>
                  <a:pt x="1098" y="454"/>
                </a:moveTo>
                <a:lnTo>
                  <a:pt x="0" y="17"/>
                </a:lnTo>
                <a:lnTo>
                  <a:pt x="0" y="0"/>
                </a:lnTo>
                <a:lnTo>
                  <a:pt x="1140" y="454"/>
                </a:lnTo>
                <a:lnTo>
                  <a:pt x="1098" y="454"/>
                </a:lnTo>
                <a:close/>
              </a:path>
            </a:pathLst>
          </a:custGeom>
          <a:solidFill>
            <a:srgbClr val="F4F3F3"/>
          </a:solidFill>
          <a:ln>
            <a:noFill/>
          </a:ln>
        </p:spPr>
      </p:sp>
      <p:sp>
        <p:nvSpPr>
          <p:cNvPr id="6058" name="Freeform 648"/>
          <p:cNvSpPr/>
          <p:nvPr/>
        </p:nvSpPr>
        <p:spPr>
          <a:xfrm>
            <a:off x="277200" y="825480"/>
            <a:ext cx="418680" cy="167040"/>
          </a:xfrm>
          <a:custGeom>
            <a:avLst/>
            <a:gdLst/>
            <a:ahLst/>
            <a:cxnLst/>
            <a:rect l="0" t="0" r="r" b="b"/>
            <a:pathLst>
              <a:path w="1163" h="464">
                <a:moveTo>
                  <a:pt x="1140" y="463"/>
                </a:moveTo>
                <a:lnTo>
                  <a:pt x="0" y="9"/>
                </a:lnTo>
                <a:lnTo>
                  <a:pt x="0" y="0"/>
                </a:lnTo>
                <a:lnTo>
                  <a:pt x="1162" y="463"/>
                </a:lnTo>
                <a:lnTo>
                  <a:pt x="1140" y="463"/>
                </a:lnTo>
                <a:close/>
              </a:path>
            </a:pathLst>
          </a:custGeom>
          <a:solidFill>
            <a:srgbClr val="F3F2F2"/>
          </a:solidFill>
          <a:ln>
            <a:noFill/>
          </a:ln>
        </p:spPr>
      </p:sp>
      <p:sp>
        <p:nvSpPr>
          <p:cNvPr id="6059" name="Freeform 649"/>
          <p:cNvSpPr/>
          <p:nvPr/>
        </p:nvSpPr>
        <p:spPr>
          <a:xfrm>
            <a:off x="277200" y="822600"/>
            <a:ext cx="426240" cy="169920"/>
          </a:xfrm>
          <a:custGeom>
            <a:avLst/>
            <a:gdLst/>
            <a:ahLst/>
            <a:cxnLst/>
            <a:rect l="0" t="0" r="r" b="b"/>
            <a:pathLst>
              <a:path w="1184" h="472">
                <a:moveTo>
                  <a:pt x="1162" y="471"/>
                </a:moveTo>
                <a:lnTo>
                  <a:pt x="0" y="8"/>
                </a:lnTo>
                <a:lnTo>
                  <a:pt x="0" y="0"/>
                </a:lnTo>
                <a:lnTo>
                  <a:pt x="1183" y="471"/>
                </a:lnTo>
                <a:lnTo>
                  <a:pt x="1162" y="471"/>
                </a:lnTo>
                <a:close/>
              </a:path>
            </a:pathLst>
          </a:custGeom>
          <a:solidFill>
            <a:srgbClr val="F3F2F2"/>
          </a:solidFill>
          <a:ln>
            <a:noFill/>
          </a:ln>
        </p:spPr>
      </p:sp>
      <p:sp>
        <p:nvSpPr>
          <p:cNvPr id="6060" name="Freeform 650"/>
          <p:cNvSpPr/>
          <p:nvPr/>
        </p:nvSpPr>
        <p:spPr>
          <a:xfrm>
            <a:off x="277200" y="819720"/>
            <a:ext cx="433800" cy="172800"/>
          </a:xfrm>
          <a:custGeom>
            <a:avLst/>
            <a:gdLst/>
            <a:ahLst/>
            <a:cxnLst/>
            <a:rect l="0" t="0" r="r" b="b"/>
            <a:pathLst>
              <a:path w="1205" h="480">
                <a:moveTo>
                  <a:pt x="1183" y="479"/>
                </a:moveTo>
                <a:lnTo>
                  <a:pt x="0" y="8"/>
                </a:lnTo>
                <a:lnTo>
                  <a:pt x="0" y="0"/>
                </a:lnTo>
                <a:lnTo>
                  <a:pt x="1204" y="479"/>
                </a:lnTo>
                <a:lnTo>
                  <a:pt x="1183" y="479"/>
                </a:lnTo>
                <a:close/>
              </a:path>
            </a:pathLst>
          </a:custGeom>
          <a:solidFill>
            <a:srgbClr val="F2F1F1"/>
          </a:solidFill>
          <a:ln>
            <a:noFill/>
          </a:ln>
        </p:spPr>
      </p:sp>
      <p:sp>
        <p:nvSpPr>
          <p:cNvPr id="6061" name="Freeform 651"/>
          <p:cNvSpPr/>
          <p:nvPr/>
        </p:nvSpPr>
        <p:spPr>
          <a:xfrm>
            <a:off x="277200" y="816480"/>
            <a:ext cx="441360" cy="176040"/>
          </a:xfrm>
          <a:custGeom>
            <a:avLst/>
            <a:gdLst/>
            <a:ahLst/>
            <a:cxnLst/>
            <a:rect l="0" t="0" r="r" b="b"/>
            <a:pathLst>
              <a:path w="1226" h="489">
                <a:moveTo>
                  <a:pt x="1204" y="488"/>
                </a:moveTo>
                <a:lnTo>
                  <a:pt x="0" y="9"/>
                </a:lnTo>
                <a:lnTo>
                  <a:pt x="0" y="0"/>
                </a:lnTo>
                <a:lnTo>
                  <a:pt x="1225" y="488"/>
                </a:lnTo>
                <a:lnTo>
                  <a:pt x="1204" y="488"/>
                </a:lnTo>
                <a:close/>
              </a:path>
            </a:pathLst>
          </a:custGeom>
          <a:solidFill>
            <a:srgbClr val="F2F1F1"/>
          </a:solidFill>
          <a:ln>
            <a:noFill/>
          </a:ln>
        </p:spPr>
      </p:sp>
      <p:sp>
        <p:nvSpPr>
          <p:cNvPr id="6062" name="Freeform 652"/>
          <p:cNvSpPr/>
          <p:nvPr/>
        </p:nvSpPr>
        <p:spPr>
          <a:xfrm>
            <a:off x="277200" y="813600"/>
            <a:ext cx="448920" cy="178920"/>
          </a:xfrm>
          <a:custGeom>
            <a:avLst/>
            <a:gdLst/>
            <a:ahLst/>
            <a:cxnLst/>
            <a:rect l="0" t="0" r="r" b="b"/>
            <a:pathLst>
              <a:path w="1247" h="497">
                <a:moveTo>
                  <a:pt x="1225" y="496"/>
                </a:moveTo>
                <a:lnTo>
                  <a:pt x="0" y="8"/>
                </a:lnTo>
                <a:lnTo>
                  <a:pt x="0" y="0"/>
                </a:lnTo>
                <a:lnTo>
                  <a:pt x="1246" y="496"/>
                </a:lnTo>
                <a:lnTo>
                  <a:pt x="1225" y="496"/>
                </a:lnTo>
                <a:close/>
              </a:path>
            </a:pathLst>
          </a:custGeom>
          <a:solidFill>
            <a:srgbClr val="F1F0F0"/>
          </a:solidFill>
          <a:ln>
            <a:noFill/>
          </a:ln>
        </p:spPr>
      </p:sp>
      <p:sp>
        <p:nvSpPr>
          <p:cNvPr id="6063" name="Freeform 653"/>
          <p:cNvSpPr/>
          <p:nvPr/>
        </p:nvSpPr>
        <p:spPr>
          <a:xfrm>
            <a:off x="277200" y="810360"/>
            <a:ext cx="456480" cy="182160"/>
          </a:xfrm>
          <a:custGeom>
            <a:avLst/>
            <a:gdLst/>
            <a:ahLst/>
            <a:cxnLst/>
            <a:rect l="0" t="0" r="r" b="b"/>
            <a:pathLst>
              <a:path w="1268" h="506">
                <a:moveTo>
                  <a:pt x="1246" y="505"/>
                </a:moveTo>
                <a:lnTo>
                  <a:pt x="0" y="9"/>
                </a:lnTo>
                <a:lnTo>
                  <a:pt x="0" y="0"/>
                </a:lnTo>
                <a:lnTo>
                  <a:pt x="1267" y="505"/>
                </a:lnTo>
                <a:lnTo>
                  <a:pt x="1246" y="505"/>
                </a:lnTo>
                <a:close/>
              </a:path>
            </a:pathLst>
          </a:custGeom>
          <a:solidFill>
            <a:srgbClr val="F1F0F0"/>
          </a:solidFill>
          <a:ln>
            <a:noFill/>
          </a:ln>
        </p:spPr>
      </p:sp>
      <p:sp>
        <p:nvSpPr>
          <p:cNvPr id="6064" name="Freeform 654"/>
          <p:cNvSpPr/>
          <p:nvPr/>
        </p:nvSpPr>
        <p:spPr>
          <a:xfrm>
            <a:off x="277200" y="807480"/>
            <a:ext cx="464040" cy="185040"/>
          </a:xfrm>
          <a:custGeom>
            <a:avLst/>
            <a:gdLst/>
            <a:ahLst/>
            <a:cxnLst/>
            <a:rect l="0" t="0" r="r" b="b"/>
            <a:pathLst>
              <a:path w="1289" h="514">
                <a:moveTo>
                  <a:pt x="1267" y="513"/>
                </a:moveTo>
                <a:lnTo>
                  <a:pt x="0" y="8"/>
                </a:lnTo>
                <a:lnTo>
                  <a:pt x="0" y="0"/>
                </a:lnTo>
                <a:lnTo>
                  <a:pt x="1288" y="513"/>
                </a:lnTo>
                <a:lnTo>
                  <a:pt x="1267" y="513"/>
                </a:lnTo>
                <a:close/>
              </a:path>
            </a:pathLst>
          </a:custGeom>
          <a:solidFill>
            <a:srgbClr val="F0EFEF"/>
          </a:solidFill>
          <a:ln>
            <a:noFill/>
          </a:ln>
        </p:spPr>
      </p:sp>
      <p:sp>
        <p:nvSpPr>
          <p:cNvPr id="6065" name="Freeform 655"/>
          <p:cNvSpPr/>
          <p:nvPr/>
        </p:nvSpPr>
        <p:spPr>
          <a:xfrm>
            <a:off x="277200" y="804600"/>
            <a:ext cx="471600" cy="187920"/>
          </a:xfrm>
          <a:custGeom>
            <a:avLst/>
            <a:gdLst/>
            <a:ahLst/>
            <a:cxnLst/>
            <a:rect l="0" t="0" r="r" b="b"/>
            <a:pathLst>
              <a:path w="1310" h="522">
                <a:moveTo>
                  <a:pt x="1288" y="521"/>
                </a:moveTo>
                <a:lnTo>
                  <a:pt x="0" y="8"/>
                </a:lnTo>
                <a:lnTo>
                  <a:pt x="0" y="0"/>
                </a:lnTo>
                <a:lnTo>
                  <a:pt x="1309" y="521"/>
                </a:lnTo>
                <a:lnTo>
                  <a:pt x="1288" y="521"/>
                </a:lnTo>
                <a:close/>
              </a:path>
            </a:pathLst>
          </a:custGeom>
          <a:solidFill>
            <a:srgbClr val="F0EFEF"/>
          </a:solidFill>
          <a:ln>
            <a:noFill/>
          </a:ln>
        </p:spPr>
      </p:sp>
      <p:sp>
        <p:nvSpPr>
          <p:cNvPr id="6066" name="Freeform 656"/>
          <p:cNvSpPr/>
          <p:nvPr/>
        </p:nvSpPr>
        <p:spPr>
          <a:xfrm>
            <a:off x="277200" y="801360"/>
            <a:ext cx="479160" cy="191160"/>
          </a:xfrm>
          <a:custGeom>
            <a:avLst/>
            <a:gdLst/>
            <a:ahLst/>
            <a:cxnLst/>
            <a:rect l="0" t="0" r="r" b="b"/>
            <a:pathLst>
              <a:path w="1331" h="531">
                <a:moveTo>
                  <a:pt x="1309" y="530"/>
                </a:moveTo>
                <a:lnTo>
                  <a:pt x="0" y="9"/>
                </a:lnTo>
                <a:lnTo>
                  <a:pt x="0" y="0"/>
                </a:lnTo>
                <a:lnTo>
                  <a:pt x="1330" y="530"/>
                </a:lnTo>
                <a:lnTo>
                  <a:pt x="1309" y="530"/>
                </a:lnTo>
                <a:close/>
              </a:path>
            </a:pathLst>
          </a:custGeom>
          <a:solidFill>
            <a:srgbClr val="EFEEEE"/>
          </a:solidFill>
          <a:ln>
            <a:noFill/>
          </a:ln>
        </p:spPr>
      </p:sp>
      <p:sp>
        <p:nvSpPr>
          <p:cNvPr id="6067" name="Freeform 657"/>
          <p:cNvSpPr/>
          <p:nvPr/>
        </p:nvSpPr>
        <p:spPr>
          <a:xfrm>
            <a:off x="277200" y="798480"/>
            <a:ext cx="486720" cy="194040"/>
          </a:xfrm>
          <a:custGeom>
            <a:avLst/>
            <a:gdLst/>
            <a:ahLst/>
            <a:cxnLst/>
            <a:rect l="0" t="0" r="r" b="b"/>
            <a:pathLst>
              <a:path w="1352" h="539">
                <a:moveTo>
                  <a:pt x="1330" y="538"/>
                </a:moveTo>
                <a:lnTo>
                  <a:pt x="0" y="8"/>
                </a:lnTo>
                <a:lnTo>
                  <a:pt x="0" y="0"/>
                </a:lnTo>
                <a:lnTo>
                  <a:pt x="1351" y="538"/>
                </a:lnTo>
                <a:lnTo>
                  <a:pt x="1330" y="538"/>
                </a:lnTo>
                <a:close/>
              </a:path>
            </a:pathLst>
          </a:custGeom>
          <a:solidFill>
            <a:srgbClr val="EFEEEE"/>
          </a:solidFill>
          <a:ln>
            <a:noFill/>
          </a:ln>
        </p:spPr>
      </p:sp>
      <p:sp>
        <p:nvSpPr>
          <p:cNvPr id="6068" name="Freeform 658"/>
          <p:cNvSpPr/>
          <p:nvPr/>
        </p:nvSpPr>
        <p:spPr>
          <a:xfrm>
            <a:off x="277200" y="795240"/>
            <a:ext cx="494640" cy="197280"/>
          </a:xfrm>
          <a:custGeom>
            <a:avLst/>
            <a:gdLst/>
            <a:ahLst/>
            <a:cxnLst/>
            <a:rect l="0" t="0" r="r" b="b"/>
            <a:pathLst>
              <a:path w="1374" h="548">
                <a:moveTo>
                  <a:pt x="1351" y="547"/>
                </a:moveTo>
                <a:lnTo>
                  <a:pt x="0" y="9"/>
                </a:lnTo>
                <a:lnTo>
                  <a:pt x="0" y="0"/>
                </a:lnTo>
                <a:lnTo>
                  <a:pt x="1373" y="547"/>
                </a:lnTo>
                <a:lnTo>
                  <a:pt x="1351" y="547"/>
                </a:lnTo>
                <a:close/>
              </a:path>
            </a:pathLst>
          </a:custGeom>
          <a:solidFill>
            <a:srgbClr val="EFEEED"/>
          </a:solidFill>
          <a:ln>
            <a:noFill/>
          </a:ln>
        </p:spPr>
      </p:sp>
      <p:sp>
        <p:nvSpPr>
          <p:cNvPr id="6069" name="Freeform 659"/>
          <p:cNvSpPr/>
          <p:nvPr/>
        </p:nvSpPr>
        <p:spPr>
          <a:xfrm>
            <a:off x="277200" y="792360"/>
            <a:ext cx="502200" cy="200160"/>
          </a:xfrm>
          <a:custGeom>
            <a:avLst/>
            <a:gdLst/>
            <a:ahLst/>
            <a:cxnLst/>
            <a:rect l="0" t="0" r="r" b="b"/>
            <a:pathLst>
              <a:path w="1395" h="556">
                <a:moveTo>
                  <a:pt x="1373" y="555"/>
                </a:moveTo>
                <a:lnTo>
                  <a:pt x="0" y="8"/>
                </a:lnTo>
                <a:lnTo>
                  <a:pt x="0" y="0"/>
                </a:lnTo>
                <a:lnTo>
                  <a:pt x="1394" y="555"/>
                </a:lnTo>
                <a:lnTo>
                  <a:pt x="1373" y="555"/>
                </a:lnTo>
                <a:close/>
              </a:path>
            </a:pathLst>
          </a:custGeom>
          <a:solidFill>
            <a:srgbClr val="EFEEED"/>
          </a:solidFill>
          <a:ln>
            <a:noFill/>
          </a:ln>
        </p:spPr>
      </p:sp>
      <p:sp>
        <p:nvSpPr>
          <p:cNvPr id="6070" name="Freeform 660"/>
          <p:cNvSpPr/>
          <p:nvPr/>
        </p:nvSpPr>
        <p:spPr>
          <a:xfrm>
            <a:off x="277200" y="789480"/>
            <a:ext cx="509760" cy="203040"/>
          </a:xfrm>
          <a:custGeom>
            <a:avLst/>
            <a:gdLst/>
            <a:ahLst/>
            <a:cxnLst/>
            <a:rect l="0" t="0" r="r" b="b"/>
            <a:pathLst>
              <a:path w="1416" h="564">
                <a:moveTo>
                  <a:pt x="1394" y="563"/>
                </a:moveTo>
                <a:lnTo>
                  <a:pt x="0" y="8"/>
                </a:lnTo>
                <a:lnTo>
                  <a:pt x="0" y="0"/>
                </a:lnTo>
                <a:lnTo>
                  <a:pt x="1415" y="563"/>
                </a:lnTo>
                <a:lnTo>
                  <a:pt x="1394" y="563"/>
                </a:lnTo>
                <a:close/>
              </a:path>
            </a:pathLst>
          </a:custGeom>
          <a:solidFill>
            <a:srgbClr val="EEEDEC"/>
          </a:solidFill>
          <a:ln>
            <a:noFill/>
          </a:ln>
        </p:spPr>
      </p:sp>
      <p:sp>
        <p:nvSpPr>
          <p:cNvPr id="6071" name="Freeform 661"/>
          <p:cNvSpPr/>
          <p:nvPr/>
        </p:nvSpPr>
        <p:spPr>
          <a:xfrm>
            <a:off x="277200" y="786240"/>
            <a:ext cx="517320" cy="206280"/>
          </a:xfrm>
          <a:custGeom>
            <a:avLst/>
            <a:gdLst/>
            <a:ahLst/>
            <a:cxnLst/>
            <a:rect l="0" t="0" r="r" b="b"/>
            <a:pathLst>
              <a:path w="1437" h="573">
                <a:moveTo>
                  <a:pt x="1415" y="572"/>
                </a:moveTo>
                <a:lnTo>
                  <a:pt x="0" y="9"/>
                </a:lnTo>
                <a:lnTo>
                  <a:pt x="0" y="0"/>
                </a:lnTo>
                <a:lnTo>
                  <a:pt x="1436" y="572"/>
                </a:lnTo>
                <a:lnTo>
                  <a:pt x="1415" y="572"/>
                </a:lnTo>
                <a:close/>
              </a:path>
            </a:pathLst>
          </a:custGeom>
          <a:solidFill>
            <a:srgbClr val="EEECEC"/>
          </a:solidFill>
          <a:ln>
            <a:noFill/>
          </a:ln>
        </p:spPr>
      </p:sp>
      <p:sp>
        <p:nvSpPr>
          <p:cNvPr id="6072" name="Freeform 662"/>
          <p:cNvSpPr/>
          <p:nvPr/>
        </p:nvSpPr>
        <p:spPr>
          <a:xfrm>
            <a:off x="277200" y="783360"/>
            <a:ext cx="524880" cy="209160"/>
          </a:xfrm>
          <a:custGeom>
            <a:avLst/>
            <a:gdLst/>
            <a:ahLst/>
            <a:cxnLst/>
            <a:rect l="0" t="0" r="r" b="b"/>
            <a:pathLst>
              <a:path w="1458" h="581">
                <a:moveTo>
                  <a:pt x="1436" y="580"/>
                </a:moveTo>
                <a:lnTo>
                  <a:pt x="0" y="8"/>
                </a:lnTo>
                <a:lnTo>
                  <a:pt x="0" y="0"/>
                </a:lnTo>
                <a:lnTo>
                  <a:pt x="1457" y="580"/>
                </a:lnTo>
                <a:lnTo>
                  <a:pt x="1436" y="580"/>
                </a:lnTo>
                <a:close/>
              </a:path>
            </a:pathLst>
          </a:custGeom>
          <a:solidFill>
            <a:srgbClr val="EDEBEB"/>
          </a:solidFill>
          <a:ln>
            <a:noFill/>
          </a:ln>
        </p:spPr>
      </p:sp>
      <p:sp>
        <p:nvSpPr>
          <p:cNvPr id="6073" name="Freeform 663"/>
          <p:cNvSpPr/>
          <p:nvPr/>
        </p:nvSpPr>
        <p:spPr>
          <a:xfrm>
            <a:off x="277200" y="780120"/>
            <a:ext cx="532440" cy="212400"/>
          </a:xfrm>
          <a:custGeom>
            <a:avLst/>
            <a:gdLst/>
            <a:ahLst/>
            <a:cxnLst/>
            <a:rect l="0" t="0" r="r" b="b"/>
            <a:pathLst>
              <a:path w="1479" h="590">
                <a:moveTo>
                  <a:pt x="1457" y="589"/>
                </a:moveTo>
                <a:lnTo>
                  <a:pt x="0" y="9"/>
                </a:lnTo>
                <a:lnTo>
                  <a:pt x="0" y="0"/>
                </a:lnTo>
                <a:lnTo>
                  <a:pt x="1478" y="589"/>
                </a:lnTo>
                <a:lnTo>
                  <a:pt x="1457" y="589"/>
                </a:lnTo>
                <a:close/>
              </a:path>
            </a:pathLst>
          </a:custGeom>
          <a:solidFill>
            <a:srgbClr val="EDEBEB"/>
          </a:solidFill>
          <a:ln>
            <a:noFill/>
          </a:ln>
        </p:spPr>
      </p:sp>
      <p:sp>
        <p:nvSpPr>
          <p:cNvPr id="6074" name="Freeform 664"/>
          <p:cNvSpPr/>
          <p:nvPr/>
        </p:nvSpPr>
        <p:spPr>
          <a:xfrm>
            <a:off x="277200" y="777240"/>
            <a:ext cx="540000" cy="215280"/>
          </a:xfrm>
          <a:custGeom>
            <a:avLst/>
            <a:gdLst/>
            <a:ahLst/>
            <a:cxnLst/>
            <a:rect l="0" t="0" r="r" b="b"/>
            <a:pathLst>
              <a:path w="1500" h="598">
                <a:moveTo>
                  <a:pt x="1478" y="597"/>
                </a:moveTo>
                <a:lnTo>
                  <a:pt x="0" y="8"/>
                </a:lnTo>
                <a:lnTo>
                  <a:pt x="0" y="0"/>
                </a:lnTo>
                <a:lnTo>
                  <a:pt x="1499" y="597"/>
                </a:lnTo>
                <a:lnTo>
                  <a:pt x="1478" y="597"/>
                </a:lnTo>
                <a:close/>
              </a:path>
            </a:pathLst>
          </a:custGeom>
          <a:solidFill>
            <a:srgbClr val="ECEAEA"/>
          </a:solidFill>
          <a:ln>
            <a:noFill/>
          </a:ln>
        </p:spPr>
      </p:sp>
      <p:sp>
        <p:nvSpPr>
          <p:cNvPr id="6075" name="Freeform 665"/>
          <p:cNvSpPr/>
          <p:nvPr/>
        </p:nvSpPr>
        <p:spPr>
          <a:xfrm>
            <a:off x="277200" y="774360"/>
            <a:ext cx="547560" cy="218160"/>
          </a:xfrm>
          <a:custGeom>
            <a:avLst/>
            <a:gdLst/>
            <a:ahLst/>
            <a:cxnLst/>
            <a:rect l="0" t="0" r="r" b="b"/>
            <a:pathLst>
              <a:path w="1521" h="606">
                <a:moveTo>
                  <a:pt x="1498" y="605"/>
                </a:moveTo>
                <a:lnTo>
                  <a:pt x="0" y="8"/>
                </a:lnTo>
                <a:lnTo>
                  <a:pt x="0" y="0"/>
                </a:lnTo>
                <a:lnTo>
                  <a:pt x="1520" y="605"/>
                </a:lnTo>
                <a:lnTo>
                  <a:pt x="1498" y="605"/>
                </a:lnTo>
                <a:close/>
              </a:path>
            </a:pathLst>
          </a:custGeom>
          <a:solidFill>
            <a:srgbClr val="ECEAEA"/>
          </a:solidFill>
          <a:ln>
            <a:noFill/>
          </a:ln>
        </p:spPr>
      </p:sp>
      <p:sp>
        <p:nvSpPr>
          <p:cNvPr id="6076" name="Freeform 666"/>
          <p:cNvSpPr/>
          <p:nvPr/>
        </p:nvSpPr>
        <p:spPr>
          <a:xfrm>
            <a:off x="277200" y="771120"/>
            <a:ext cx="555480" cy="221400"/>
          </a:xfrm>
          <a:custGeom>
            <a:avLst/>
            <a:gdLst/>
            <a:ahLst/>
            <a:cxnLst/>
            <a:rect l="0" t="0" r="r" b="b"/>
            <a:pathLst>
              <a:path w="1543" h="615">
                <a:moveTo>
                  <a:pt x="1520" y="614"/>
                </a:moveTo>
                <a:lnTo>
                  <a:pt x="0" y="10"/>
                </a:lnTo>
                <a:lnTo>
                  <a:pt x="0" y="0"/>
                </a:lnTo>
                <a:lnTo>
                  <a:pt x="1542" y="614"/>
                </a:lnTo>
                <a:lnTo>
                  <a:pt x="1520" y="614"/>
                </a:lnTo>
                <a:close/>
              </a:path>
            </a:pathLst>
          </a:custGeom>
          <a:solidFill>
            <a:srgbClr val="EBE9E9"/>
          </a:solidFill>
          <a:ln>
            <a:noFill/>
          </a:ln>
        </p:spPr>
      </p:sp>
      <p:sp>
        <p:nvSpPr>
          <p:cNvPr id="6077" name="Freeform 667"/>
          <p:cNvSpPr/>
          <p:nvPr/>
        </p:nvSpPr>
        <p:spPr>
          <a:xfrm>
            <a:off x="277200" y="768240"/>
            <a:ext cx="562680" cy="224280"/>
          </a:xfrm>
          <a:custGeom>
            <a:avLst/>
            <a:gdLst/>
            <a:ahLst/>
            <a:cxnLst/>
            <a:rect l="0" t="0" r="r" b="b"/>
            <a:pathLst>
              <a:path w="1563" h="623">
                <a:moveTo>
                  <a:pt x="1541" y="622"/>
                </a:moveTo>
                <a:lnTo>
                  <a:pt x="0" y="8"/>
                </a:lnTo>
                <a:lnTo>
                  <a:pt x="0" y="0"/>
                </a:lnTo>
                <a:lnTo>
                  <a:pt x="1562" y="622"/>
                </a:lnTo>
                <a:lnTo>
                  <a:pt x="1541" y="622"/>
                </a:lnTo>
                <a:close/>
              </a:path>
            </a:pathLst>
          </a:custGeom>
          <a:solidFill>
            <a:srgbClr val="EBE9E9"/>
          </a:solidFill>
          <a:ln>
            <a:noFill/>
          </a:ln>
        </p:spPr>
      </p:sp>
      <p:sp>
        <p:nvSpPr>
          <p:cNvPr id="6078" name="Freeform 668"/>
          <p:cNvSpPr/>
          <p:nvPr/>
        </p:nvSpPr>
        <p:spPr>
          <a:xfrm>
            <a:off x="277200" y="765000"/>
            <a:ext cx="570600" cy="227520"/>
          </a:xfrm>
          <a:custGeom>
            <a:avLst/>
            <a:gdLst/>
            <a:ahLst/>
            <a:cxnLst/>
            <a:rect l="0" t="0" r="r" b="b"/>
            <a:pathLst>
              <a:path w="1585" h="632">
                <a:moveTo>
                  <a:pt x="1562" y="631"/>
                </a:moveTo>
                <a:lnTo>
                  <a:pt x="0" y="9"/>
                </a:lnTo>
                <a:lnTo>
                  <a:pt x="0" y="0"/>
                </a:lnTo>
                <a:lnTo>
                  <a:pt x="1584" y="631"/>
                </a:lnTo>
                <a:lnTo>
                  <a:pt x="1562" y="631"/>
                </a:lnTo>
                <a:close/>
              </a:path>
            </a:pathLst>
          </a:custGeom>
          <a:solidFill>
            <a:srgbClr val="EAE8E8"/>
          </a:solidFill>
          <a:ln>
            <a:noFill/>
          </a:ln>
        </p:spPr>
      </p:sp>
      <p:sp>
        <p:nvSpPr>
          <p:cNvPr id="6079" name="Freeform 669"/>
          <p:cNvSpPr/>
          <p:nvPr/>
        </p:nvSpPr>
        <p:spPr>
          <a:xfrm>
            <a:off x="277200" y="762120"/>
            <a:ext cx="578160" cy="230400"/>
          </a:xfrm>
          <a:custGeom>
            <a:avLst/>
            <a:gdLst/>
            <a:ahLst/>
            <a:cxnLst/>
            <a:rect l="0" t="0" r="r" b="b"/>
            <a:pathLst>
              <a:path w="1606" h="640">
                <a:moveTo>
                  <a:pt x="1584" y="639"/>
                </a:moveTo>
                <a:lnTo>
                  <a:pt x="0" y="8"/>
                </a:lnTo>
                <a:lnTo>
                  <a:pt x="0" y="0"/>
                </a:lnTo>
                <a:lnTo>
                  <a:pt x="1605" y="639"/>
                </a:lnTo>
                <a:lnTo>
                  <a:pt x="1584" y="639"/>
                </a:lnTo>
                <a:close/>
              </a:path>
            </a:pathLst>
          </a:custGeom>
          <a:solidFill>
            <a:srgbClr val="E9E8E8"/>
          </a:solidFill>
          <a:ln>
            <a:noFill/>
          </a:ln>
        </p:spPr>
      </p:sp>
      <p:sp>
        <p:nvSpPr>
          <p:cNvPr id="6080" name="Freeform 670"/>
          <p:cNvSpPr/>
          <p:nvPr/>
        </p:nvSpPr>
        <p:spPr>
          <a:xfrm>
            <a:off x="277200" y="759240"/>
            <a:ext cx="585720" cy="233280"/>
          </a:xfrm>
          <a:custGeom>
            <a:avLst/>
            <a:gdLst/>
            <a:ahLst/>
            <a:cxnLst/>
            <a:rect l="0" t="0" r="r" b="b"/>
            <a:pathLst>
              <a:path w="1627" h="648">
                <a:moveTo>
                  <a:pt x="1605" y="647"/>
                </a:moveTo>
                <a:lnTo>
                  <a:pt x="0" y="8"/>
                </a:lnTo>
                <a:lnTo>
                  <a:pt x="0" y="0"/>
                </a:lnTo>
                <a:lnTo>
                  <a:pt x="1626" y="647"/>
                </a:lnTo>
                <a:lnTo>
                  <a:pt x="1605" y="647"/>
                </a:lnTo>
                <a:close/>
              </a:path>
            </a:pathLst>
          </a:custGeom>
          <a:solidFill>
            <a:srgbClr val="E8E7E7"/>
          </a:solidFill>
          <a:ln>
            <a:noFill/>
          </a:ln>
        </p:spPr>
      </p:sp>
      <p:sp>
        <p:nvSpPr>
          <p:cNvPr id="6081" name="Freeform 671"/>
          <p:cNvSpPr/>
          <p:nvPr/>
        </p:nvSpPr>
        <p:spPr>
          <a:xfrm>
            <a:off x="277200" y="756000"/>
            <a:ext cx="593280" cy="236520"/>
          </a:xfrm>
          <a:custGeom>
            <a:avLst/>
            <a:gdLst/>
            <a:ahLst/>
            <a:cxnLst/>
            <a:rect l="0" t="0" r="r" b="b"/>
            <a:pathLst>
              <a:path w="1648" h="657">
                <a:moveTo>
                  <a:pt x="1626" y="656"/>
                </a:moveTo>
                <a:lnTo>
                  <a:pt x="0" y="9"/>
                </a:lnTo>
                <a:lnTo>
                  <a:pt x="0" y="0"/>
                </a:lnTo>
                <a:lnTo>
                  <a:pt x="1647" y="656"/>
                </a:lnTo>
                <a:lnTo>
                  <a:pt x="1626" y="656"/>
                </a:lnTo>
                <a:close/>
              </a:path>
            </a:pathLst>
          </a:custGeom>
          <a:solidFill>
            <a:srgbClr val="E8E7E6"/>
          </a:solidFill>
          <a:ln>
            <a:noFill/>
          </a:ln>
        </p:spPr>
      </p:sp>
      <p:sp>
        <p:nvSpPr>
          <p:cNvPr id="6082" name="Freeform 672"/>
          <p:cNvSpPr/>
          <p:nvPr/>
        </p:nvSpPr>
        <p:spPr>
          <a:xfrm>
            <a:off x="277200" y="753120"/>
            <a:ext cx="600840" cy="239400"/>
          </a:xfrm>
          <a:custGeom>
            <a:avLst/>
            <a:gdLst/>
            <a:ahLst/>
            <a:cxnLst/>
            <a:rect l="0" t="0" r="r" b="b"/>
            <a:pathLst>
              <a:path w="1669" h="665">
                <a:moveTo>
                  <a:pt x="1647" y="664"/>
                </a:moveTo>
                <a:lnTo>
                  <a:pt x="0" y="8"/>
                </a:lnTo>
                <a:lnTo>
                  <a:pt x="0" y="0"/>
                </a:lnTo>
                <a:lnTo>
                  <a:pt x="1668" y="664"/>
                </a:lnTo>
                <a:lnTo>
                  <a:pt x="1647" y="664"/>
                </a:lnTo>
                <a:close/>
              </a:path>
            </a:pathLst>
          </a:custGeom>
          <a:solidFill>
            <a:srgbClr val="E7E6E5"/>
          </a:solidFill>
          <a:ln>
            <a:noFill/>
          </a:ln>
        </p:spPr>
      </p:sp>
      <p:sp>
        <p:nvSpPr>
          <p:cNvPr id="6083" name="Freeform 673"/>
          <p:cNvSpPr/>
          <p:nvPr/>
        </p:nvSpPr>
        <p:spPr>
          <a:xfrm>
            <a:off x="277200" y="749880"/>
            <a:ext cx="608400" cy="242640"/>
          </a:xfrm>
          <a:custGeom>
            <a:avLst/>
            <a:gdLst/>
            <a:ahLst/>
            <a:cxnLst/>
            <a:rect l="0" t="0" r="r" b="b"/>
            <a:pathLst>
              <a:path w="1690" h="674">
                <a:moveTo>
                  <a:pt x="1668" y="673"/>
                </a:moveTo>
                <a:lnTo>
                  <a:pt x="0" y="9"/>
                </a:lnTo>
                <a:lnTo>
                  <a:pt x="0" y="0"/>
                </a:lnTo>
                <a:lnTo>
                  <a:pt x="1689" y="673"/>
                </a:lnTo>
                <a:lnTo>
                  <a:pt x="1668" y="673"/>
                </a:lnTo>
                <a:close/>
              </a:path>
            </a:pathLst>
          </a:custGeom>
          <a:solidFill>
            <a:srgbClr val="E7E5E5"/>
          </a:solidFill>
          <a:ln>
            <a:noFill/>
          </a:ln>
        </p:spPr>
      </p:sp>
      <p:sp>
        <p:nvSpPr>
          <p:cNvPr id="6084" name="Freeform 674"/>
          <p:cNvSpPr/>
          <p:nvPr/>
        </p:nvSpPr>
        <p:spPr>
          <a:xfrm>
            <a:off x="277200" y="747000"/>
            <a:ext cx="615960" cy="245520"/>
          </a:xfrm>
          <a:custGeom>
            <a:avLst/>
            <a:gdLst/>
            <a:ahLst/>
            <a:cxnLst/>
            <a:rect l="0" t="0" r="r" b="b"/>
            <a:pathLst>
              <a:path w="1711" h="682">
                <a:moveTo>
                  <a:pt x="1689" y="681"/>
                </a:moveTo>
                <a:lnTo>
                  <a:pt x="0" y="8"/>
                </a:lnTo>
                <a:lnTo>
                  <a:pt x="0" y="0"/>
                </a:lnTo>
                <a:lnTo>
                  <a:pt x="1710" y="681"/>
                </a:lnTo>
                <a:lnTo>
                  <a:pt x="1689" y="681"/>
                </a:lnTo>
                <a:close/>
              </a:path>
            </a:pathLst>
          </a:custGeom>
          <a:solidFill>
            <a:srgbClr val="E6E4E4"/>
          </a:solidFill>
          <a:ln>
            <a:noFill/>
          </a:ln>
        </p:spPr>
      </p:sp>
      <p:sp>
        <p:nvSpPr>
          <p:cNvPr id="6085" name="Freeform 675"/>
          <p:cNvSpPr/>
          <p:nvPr/>
        </p:nvSpPr>
        <p:spPr>
          <a:xfrm>
            <a:off x="277200" y="744120"/>
            <a:ext cx="623520" cy="248400"/>
          </a:xfrm>
          <a:custGeom>
            <a:avLst/>
            <a:gdLst/>
            <a:ahLst/>
            <a:cxnLst/>
            <a:rect l="0" t="0" r="r" b="b"/>
            <a:pathLst>
              <a:path w="1732" h="690">
                <a:moveTo>
                  <a:pt x="1710" y="689"/>
                </a:moveTo>
                <a:lnTo>
                  <a:pt x="0" y="8"/>
                </a:lnTo>
                <a:lnTo>
                  <a:pt x="0" y="0"/>
                </a:lnTo>
                <a:lnTo>
                  <a:pt x="1731" y="689"/>
                </a:lnTo>
                <a:lnTo>
                  <a:pt x="1710" y="689"/>
                </a:lnTo>
                <a:close/>
              </a:path>
            </a:pathLst>
          </a:custGeom>
          <a:solidFill>
            <a:srgbClr val="E6E4E4"/>
          </a:solidFill>
          <a:ln>
            <a:noFill/>
          </a:ln>
        </p:spPr>
      </p:sp>
      <p:sp>
        <p:nvSpPr>
          <p:cNvPr id="6086" name="Freeform 676"/>
          <p:cNvSpPr/>
          <p:nvPr/>
        </p:nvSpPr>
        <p:spPr>
          <a:xfrm>
            <a:off x="277200" y="740880"/>
            <a:ext cx="631080" cy="251640"/>
          </a:xfrm>
          <a:custGeom>
            <a:avLst/>
            <a:gdLst/>
            <a:ahLst/>
            <a:cxnLst/>
            <a:rect l="0" t="0" r="r" b="b"/>
            <a:pathLst>
              <a:path w="1753" h="699">
                <a:moveTo>
                  <a:pt x="1731" y="698"/>
                </a:moveTo>
                <a:lnTo>
                  <a:pt x="0" y="9"/>
                </a:lnTo>
                <a:lnTo>
                  <a:pt x="0" y="0"/>
                </a:lnTo>
                <a:lnTo>
                  <a:pt x="1752" y="698"/>
                </a:lnTo>
                <a:lnTo>
                  <a:pt x="1731" y="698"/>
                </a:lnTo>
                <a:close/>
              </a:path>
            </a:pathLst>
          </a:custGeom>
          <a:solidFill>
            <a:srgbClr val="E5E3E3"/>
          </a:solidFill>
          <a:ln>
            <a:noFill/>
          </a:ln>
        </p:spPr>
      </p:sp>
      <p:sp>
        <p:nvSpPr>
          <p:cNvPr id="6087" name="Freeform 677"/>
          <p:cNvSpPr/>
          <p:nvPr/>
        </p:nvSpPr>
        <p:spPr>
          <a:xfrm>
            <a:off x="277200" y="738000"/>
            <a:ext cx="638640" cy="254520"/>
          </a:xfrm>
          <a:custGeom>
            <a:avLst/>
            <a:gdLst/>
            <a:ahLst/>
            <a:cxnLst/>
            <a:rect l="0" t="0" r="r" b="b"/>
            <a:pathLst>
              <a:path w="1774" h="707">
                <a:moveTo>
                  <a:pt x="1752" y="706"/>
                </a:moveTo>
                <a:lnTo>
                  <a:pt x="0" y="8"/>
                </a:lnTo>
                <a:lnTo>
                  <a:pt x="0" y="0"/>
                </a:lnTo>
                <a:lnTo>
                  <a:pt x="1773" y="706"/>
                </a:lnTo>
                <a:lnTo>
                  <a:pt x="1752" y="706"/>
                </a:lnTo>
                <a:close/>
              </a:path>
            </a:pathLst>
          </a:custGeom>
          <a:solidFill>
            <a:srgbClr val="E5E3E3"/>
          </a:solidFill>
          <a:ln>
            <a:noFill/>
          </a:ln>
        </p:spPr>
      </p:sp>
      <p:sp>
        <p:nvSpPr>
          <p:cNvPr id="6088" name="Freeform 678"/>
          <p:cNvSpPr/>
          <p:nvPr/>
        </p:nvSpPr>
        <p:spPr>
          <a:xfrm>
            <a:off x="277200" y="734760"/>
            <a:ext cx="646560" cy="257760"/>
          </a:xfrm>
          <a:custGeom>
            <a:avLst/>
            <a:gdLst/>
            <a:ahLst/>
            <a:cxnLst/>
            <a:rect l="0" t="0" r="r" b="b"/>
            <a:pathLst>
              <a:path w="1796" h="716">
                <a:moveTo>
                  <a:pt x="1773" y="715"/>
                </a:moveTo>
                <a:lnTo>
                  <a:pt x="0" y="9"/>
                </a:lnTo>
                <a:lnTo>
                  <a:pt x="0" y="0"/>
                </a:lnTo>
                <a:lnTo>
                  <a:pt x="1795" y="715"/>
                </a:lnTo>
                <a:lnTo>
                  <a:pt x="1773" y="715"/>
                </a:lnTo>
                <a:close/>
              </a:path>
            </a:pathLst>
          </a:custGeom>
          <a:solidFill>
            <a:srgbClr val="E4E2E2"/>
          </a:solidFill>
          <a:ln>
            <a:noFill/>
          </a:ln>
        </p:spPr>
      </p:sp>
      <p:sp>
        <p:nvSpPr>
          <p:cNvPr id="6089" name="Freeform 679"/>
          <p:cNvSpPr/>
          <p:nvPr/>
        </p:nvSpPr>
        <p:spPr>
          <a:xfrm>
            <a:off x="277200" y="731880"/>
            <a:ext cx="654120" cy="260640"/>
          </a:xfrm>
          <a:custGeom>
            <a:avLst/>
            <a:gdLst/>
            <a:ahLst/>
            <a:cxnLst/>
            <a:rect l="0" t="0" r="r" b="b"/>
            <a:pathLst>
              <a:path w="1817" h="724">
                <a:moveTo>
                  <a:pt x="1795" y="723"/>
                </a:moveTo>
                <a:lnTo>
                  <a:pt x="0" y="8"/>
                </a:lnTo>
                <a:lnTo>
                  <a:pt x="0" y="0"/>
                </a:lnTo>
                <a:lnTo>
                  <a:pt x="1816" y="723"/>
                </a:lnTo>
                <a:lnTo>
                  <a:pt x="1795" y="723"/>
                </a:lnTo>
                <a:close/>
              </a:path>
            </a:pathLst>
          </a:custGeom>
          <a:solidFill>
            <a:srgbClr val="E3E2E1"/>
          </a:solidFill>
          <a:ln>
            <a:noFill/>
          </a:ln>
        </p:spPr>
      </p:sp>
      <p:sp>
        <p:nvSpPr>
          <p:cNvPr id="6090" name="Freeform 680"/>
          <p:cNvSpPr/>
          <p:nvPr/>
        </p:nvSpPr>
        <p:spPr>
          <a:xfrm>
            <a:off x="277200" y="729000"/>
            <a:ext cx="661680" cy="263520"/>
          </a:xfrm>
          <a:custGeom>
            <a:avLst/>
            <a:gdLst/>
            <a:ahLst/>
            <a:cxnLst/>
            <a:rect l="0" t="0" r="r" b="b"/>
            <a:pathLst>
              <a:path w="1838" h="732">
                <a:moveTo>
                  <a:pt x="1816" y="731"/>
                </a:moveTo>
                <a:lnTo>
                  <a:pt x="0" y="8"/>
                </a:lnTo>
                <a:lnTo>
                  <a:pt x="0" y="0"/>
                </a:lnTo>
                <a:lnTo>
                  <a:pt x="1837" y="731"/>
                </a:lnTo>
                <a:lnTo>
                  <a:pt x="1816" y="731"/>
                </a:lnTo>
                <a:close/>
              </a:path>
            </a:pathLst>
          </a:custGeom>
          <a:solidFill>
            <a:srgbClr val="E2E1E0"/>
          </a:solidFill>
          <a:ln>
            <a:noFill/>
          </a:ln>
        </p:spPr>
      </p:sp>
      <p:sp>
        <p:nvSpPr>
          <p:cNvPr id="6091" name="Freeform 681"/>
          <p:cNvSpPr/>
          <p:nvPr/>
        </p:nvSpPr>
        <p:spPr>
          <a:xfrm>
            <a:off x="277200" y="725760"/>
            <a:ext cx="669240" cy="266760"/>
          </a:xfrm>
          <a:custGeom>
            <a:avLst/>
            <a:gdLst/>
            <a:ahLst/>
            <a:cxnLst/>
            <a:rect l="0" t="0" r="r" b="b"/>
            <a:pathLst>
              <a:path w="1859" h="741">
                <a:moveTo>
                  <a:pt x="1837" y="740"/>
                </a:moveTo>
                <a:lnTo>
                  <a:pt x="0" y="9"/>
                </a:lnTo>
                <a:lnTo>
                  <a:pt x="0" y="0"/>
                </a:lnTo>
                <a:lnTo>
                  <a:pt x="1858" y="740"/>
                </a:lnTo>
                <a:lnTo>
                  <a:pt x="1837" y="740"/>
                </a:lnTo>
                <a:close/>
              </a:path>
            </a:pathLst>
          </a:custGeom>
          <a:solidFill>
            <a:srgbClr val="E2E0E0"/>
          </a:solidFill>
          <a:ln>
            <a:noFill/>
          </a:ln>
        </p:spPr>
      </p:sp>
      <p:sp>
        <p:nvSpPr>
          <p:cNvPr id="6092" name="Freeform 682"/>
          <p:cNvSpPr/>
          <p:nvPr/>
        </p:nvSpPr>
        <p:spPr>
          <a:xfrm>
            <a:off x="277200" y="722880"/>
            <a:ext cx="676800" cy="269640"/>
          </a:xfrm>
          <a:custGeom>
            <a:avLst/>
            <a:gdLst/>
            <a:ahLst/>
            <a:cxnLst/>
            <a:rect l="0" t="0" r="r" b="b"/>
            <a:pathLst>
              <a:path w="1880" h="749">
                <a:moveTo>
                  <a:pt x="1858" y="748"/>
                </a:moveTo>
                <a:lnTo>
                  <a:pt x="0" y="8"/>
                </a:lnTo>
                <a:lnTo>
                  <a:pt x="0" y="0"/>
                </a:lnTo>
                <a:lnTo>
                  <a:pt x="1879" y="748"/>
                </a:lnTo>
                <a:lnTo>
                  <a:pt x="1858" y="748"/>
                </a:lnTo>
                <a:close/>
              </a:path>
            </a:pathLst>
          </a:custGeom>
          <a:solidFill>
            <a:srgbClr val="E1DFDF"/>
          </a:solidFill>
          <a:ln>
            <a:noFill/>
          </a:ln>
        </p:spPr>
      </p:sp>
      <p:sp>
        <p:nvSpPr>
          <p:cNvPr id="6093" name="Freeform 683"/>
          <p:cNvSpPr/>
          <p:nvPr/>
        </p:nvSpPr>
        <p:spPr>
          <a:xfrm>
            <a:off x="277200" y="719640"/>
            <a:ext cx="684360" cy="272880"/>
          </a:xfrm>
          <a:custGeom>
            <a:avLst/>
            <a:gdLst/>
            <a:ahLst/>
            <a:cxnLst/>
            <a:rect l="0" t="0" r="r" b="b"/>
            <a:pathLst>
              <a:path w="1901" h="758">
                <a:moveTo>
                  <a:pt x="1879" y="757"/>
                </a:moveTo>
                <a:lnTo>
                  <a:pt x="0" y="9"/>
                </a:lnTo>
                <a:lnTo>
                  <a:pt x="0" y="0"/>
                </a:lnTo>
                <a:lnTo>
                  <a:pt x="1900" y="757"/>
                </a:lnTo>
                <a:lnTo>
                  <a:pt x="1879" y="757"/>
                </a:lnTo>
                <a:close/>
              </a:path>
            </a:pathLst>
          </a:custGeom>
          <a:solidFill>
            <a:srgbClr val="E1DFDE"/>
          </a:solidFill>
          <a:ln>
            <a:noFill/>
          </a:ln>
        </p:spPr>
      </p:sp>
      <p:sp>
        <p:nvSpPr>
          <p:cNvPr id="6094" name="Freeform 684"/>
          <p:cNvSpPr/>
          <p:nvPr/>
        </p:nvSpPr>
        <p:spPr>
          <a:xfrm>
            <a:off x="277200" y="716760"/>
            <a:ext cx="691920" cy="275760"/>
          </a:xfrm>
          <a:custGeom>
            <a:avLst/>
            <a:gdLst/>
            <a:ahLst/>
            <a:cxnLst/>
            <a:rect l="0" t="0" r="r" b="b"/>
            <a:pathLst>
              <a:path w="1922" h="766">
                <a:moveTo>
                  <a:pt x="1900" y="765"/>
                </a:moveTo>
                <a:lnTo>
                  <a:pt x="0" y="8"/>
                </a:lnTo>
                <a:lnTo>
                  <a:pt x="0" y="0"/>
                </a:lnTo>
                <a:lnTo>
                  <a:pt x="1921" y="765"/>
                </a:lnTo>
                <a:lnTo>
                  <a:pt x="1900" y="765"/>
                </a:lnTo>
                <a:close/>
              </a:path>
            </a:pathLst>
          </a:custGeom>
          <a:solidFill>
            <a:srgbClr val="E0DEDD"/>
          </a:solidFill>
          <a:ln>
            <a:noFill/>
          </a:ln>
        </p:spPr>
      </p:sp>
      <p:sp>
        <p:nvSpPr>
          <p:cNvPr id="6095" name="Freeform 685"/>
          <p:cNvSpPr/>
          <p:nvPr/>
        </p:nvSpPr>
        <p:spPr>
          <a:xfrm>
            <a:off x="277200" y="713880"/>
            <a:ext cx="699480" cy="278640"/>
          </a:xfrm>
          <a:custGeom>
            <a:avLst/>
            <a:gdLst/>
            <a:ahLst/>
            <a:cxnLst/>
            <a:rect l="0" t="0" r="r" b="b"/>
            <a:pathLst>
              <a:path w="1943" h="774">
                <a:moveTo>
                  <a:pt x="1921" y="773"/>
                </a:moveTo>
                <a:lnTo>
                  <a:pt x="0" y="8"/>
                </a:lnTo>
                <a:lnTo>
                  <a:pt x="0" y="0"/>
                </a:lnTo>
                <a:lnTo>
                  <a:pt x="1942" y="773"/>
                </a:lnTo>
                <a:lnTo>
                  <a:pt x="1921" y="773"/>
                </a:lnTo>
                <a:close/>
              </a:path>
            </a:pathLst>
          </a:custGeom>
          <a:solidFill>
            <a:srgbClr val="DFDDDD"/>
          </a:solidFill>
          <a:ln>
            <a:noFill/>
          </a:ln>
        </p:spPr>
      </p:sp>
      <p:sp>
        <p:nvSpPr>
          <p:cNvPr id="6096" name="Freeform 686"/>
          <p:cNvSpPr/>
          <p:nvPr/>
        </p:nvSpPr>
        <p:spPr>
          <a:xfrm>
            <a:off x="277200" y="710640"/>
            <a:ext cx="707040" cy="281880"/>
          </a:xfrm>
          <a:custGeom>
            <a:avLst/>
            <a:gdLst/>
            <a:ahLst/>
            <a:cxnLst/>
            <a:rect l="0" t="0" r="r" b="b"/>
            <a:pathLst>
              <a:path w="1964" h="783">
                <a:moveTo>
                  <a:pt x="1942" y="782"/>
                </a:moveTo>
                <a:lnTo>
                  <a:pt x="0" y="9"/>
                </a:lnTo>
                <a:lnTo>
                  <a:pt x="0" y="0"/>
                </a:lnTo>
                <a:lnTo>
                  <a:pt x="1963" y="782"/>
                </a:lnTo>
                <a:lnTo>
                  <a:pt x="1942" y="782"/>
                </a:lnTo>
                <a:close/>
              </a:path>
            </a:pathLst>
          </a:custGeom>
          <a:solidFill>
            <a:srgbClr val="DEDCDC"/>
          </a:solidFill>
          <a:ln>
            <a:noFill/>
          </a:ln>
        </p:spPr>
      </p:sp>
      <p:sp>
        <p:nvSpPr>
          <p:cNvPr id="6097" name="Freeform 687"/>
          <p:cNvSpPr/>
          <p:nvPr/>
        </p:nvSpPr>
        <p:spPr>
          <a:xfrm>
            <a:off x="277200" y="707760"/>
            <a:ext cx="714600" cy="284760"/>
          </a:xfrm>
          <a:custGeom>
            <a:avLst/>
            <a:gdLst/>
            <a:ahLst/>
            <a:cxnLst/>
            <a:rect l="0" t="0" r="r" b="b"/>
            <a:pathLst>
              <a:path w="1985" h="791">
                <a:moveTo>
                  <a:pt x="1963" y="790"/>
                </a:moveTo>
                <a:lnTo>
                  <a:pt x="0" y="9"/>
                </a:lnTo>
                <a:lnTo>
                  <a:pt x="0" y="0"/>
                </a:lnTo>
                <a:lnTo>
                  <a:pt x="1984" y="790"/>
                </a:lnTo>
                <a:lnTo>
                  <a:pt x="1963" y="790"/>
                </a:lnTo>
                <a:close/>
              </a:path>
            </a:pathLst>
          </a:custGeom>
          <a:solidFill>
            <a:srgbClr val="DEDCDB"/>
          </a:solidFill>
          <a:ln>
            <a:noFill/>
          </a:ln>
        </p:spPr>
      </p:sp>
      <p:sp>
        <p:nvSpPr>
          <p:cNvPr id="6098" name="Freeform 688"/>
          <p:cNvSpPr/>
          <p:nvPr/>
        </p:nvSpPr>
        <p:spPr>
          <a:xfrm>
            <a:off x="277200" y="704520"/>
            <a:ext cx="722520" cy="288000"/>
          </a:xfrm>
          <a:custGeom>
            <a:avLst/>
            <a:gdLst/>
            <a:ahLst/>
            <a:cxnLst/>
            <a:rect l="0" t="0" r="r" b="b"/>
            <a:pathLst>
              <a:path w="2007" h="800">
                <a:moveTo>
                  <a:pt x="1984" y="799"/>
                </a:moveTo>
                <a:lnTo>
                  <a:pt x="0" y="9"/>
                </a:lnTo>
                <a:lnTo>
                  <a:pt x="0" y="0"/>
                </a:lnTo>
                <a:lnTo>
                  <a:pt x="2006" y="799"/>
                </a:lnTo>
                <a:lnTo>
                  <a:pt x="1984" y="799"/>
                </a:lnTo>
                <a:close/>
              </a:path>
            </a:pathLst>
          </a:custGeom>
          <a:solidFill>
            <a:srgbClr val="DDDBDA"/>
          </a:solidFill>
          <a:ln>
            <a:noFill/>
          </a:ln>
        </p:spPr>
      </p:sp>
      <p:sp>
        <p:nvSpPr>
          <p:cNvPr id="6099" name="Freeform 689"/>
          <p:cNvSpPr/>
          <p:nvPr/>
        </p:nvSpPr>
        <p:spPr>
          <a:xfrm>
            <a:off x="277200" y="701640"/>
            <a:ext cx="730080" cy="290880"/>
          </a:xfrm>
          <a:custGeom>
            <a:avLst/>
            <a:gdLst/>
            <a:ahLst/>
            <a:cxnLst/>
            <a:rect l="0" t="0" r="r" b="b"/>
            <a:pathLst>
              <a:path w="2028" h="808">
                <a:moveTo>
                  <a:pt x="2006" y="807"/>
                </a:moveTo>
                <a:lnTo>
                  <a:pt x="0" y="8"/>
                </a:lnTo>
                <a:lnTo>
                  <a:pt x="0" y="0"/>
                </a:lnTo>
                <a:lnTo>
                  <a:pt x="2027" y="807"/>
                </a:lnTo>
                <a:lnTo>
                  <a:pt x="2006" y="807"/>
                </a:lnTo>
                <a:close/>
              </a:path>
            </a:pathLst>
          </a:custGeom>
          <a:solidFill>
            <a:srgbClr val="DDDADA"/>
          </a:solidFill>
          <a:ln>
            <a:noFill/>
          </a:ln>
        </p:spPr>
      </p:sp>
      <p:sp>
        <p:nvSpPr>
          <p:cNvPr id="6100" name="Freeform 690"/>
          <p:cNvSpPr/>
          <p:nvPr/>
        </p:nvSpPr>
        <p:spPr>
          <a:xfrm>
            <a:off x="277200" y="698760"/>
            <a:ext cx="737640" cy="293760"/>
          </a:xfrm>
          <a:custGeom>
            <a:avLst/>
            <a:gdLst/>
            <a:ahLst/>
            <a:cxnLst/>
            <a:rect l="0" t="0" r="r" b="b"/>
            <a:pathLst>
              <a:path w="2049" h="816">
                <a:moveTo>
                  <a:pt x="2027" y="815"/>
                </a:moveTo>
                <a:lnTo>
                  <a:pt x="0" y="8"/>
                </a:lnTo>
                <a:lnTo>
                  <a:pt x="0" y="0"/>
                </a:lnTo>
                <a:lnTo>
                  <a:pt x="2048" y="815"/>
                </a:lnTo>
                <a:lnTo>
                  <a:pt x="2027" y="815"/>
                </a:lnTo>
                <a:close/>
              </a:path>
            </a:pathLst>
          </a:custGeom>
          <a:solidFill>
            <a:srgbClr val="DCD9D9"/>
          </a:solidFill>
          <a:ln>
            <a:noFill/>
          </a:ln>
        </p:spPr>
      </p:sp>
      <p:sp>
        <p:nvSpPr>
          <p:cNvPr id="6101" name="Freeform 691"/>
          <p:cNvSpPr/>
          <p:nvPr/>
        </p:nvSpPr>
        <p:spPr>
          <a:xfrm>
            <a:off x="277200" y="695520"/>
            <a:ext cx="745200" cy="297000"/>
          </a:xfrm>
          <a:custGeom>
            <a:avLst/>
            <a:gdLst/>
            <a:ahLst/>
            <a:cxnLst/>
            <a:rect l="0" t="0" r="r" b="b"/>
            <a:pathLst>
              <a:path w="2070" h="825">
                <a:moveTo>
                  <a:pt x="2048" y="824"/>
                </a:moveTo>
                <a:lnTo>
                  <a:pt x="0" y="9"/>
                </a:lnTo>
                <a:lnTo>
                  <a:pt x="0" y="0"/>
                </a:lnTo>
                <a:lnTo>
                  <a:pt x="2069" y="824"/>
                </a:lnTo>
                <a:lnTo>
                  <a:pt x="2048" y="824"/>
                </a:lnTo>
                <a:close/>
              </a:path>
            </a:pathLst>
          </a:custGeom>
          <a:solidFill>
            <a:srgbClr val="DBD9D8"/>
          </a:solidFill>
          <a:ln>
            <a:noFill/>
          </a:ln>
        </p:spPr>
      </p:sp>
      <p:sp>
        <p:nvSpPr>
          <p:cNvPr id="6102" name="Freeform 692"/>
          <p:cNvSpPr/>
          <p:nvPr/>
        </p:nvSpPr>
        <p:spPr>
          <a:xfrm>
            <a:off x="277200" y="692640"/>
            <a:ext cx="752760" cy="299880"/>
          </a:xfrm>
          <a:custGeom>
            <a:avLst/>
            <a:gdLst/>
            <a:ahLst/>
            <a:cxnLst/>
            <a:rect l="0" t="0" r="r" b="b"/>
            <a:pathLst>
              <a:path w="2091" h="833">
                <a:moveTo>
                  <a:pt x="2069" y="832"/>
                </a:moveTo>
                <a:lnTo>
                  <a:pt x="0" y="8"/>
                </a:lnTo>
                <a:lnTo>
                  <a:pt x="0" y="0"/>
                </a:lnTo>
                <a:lnTo>
                  <a:pt x="2090" y="832"/>
                </a:lnTo>
                <a:lnTo>
                  <a:pt x="2069" y="832"/>
                </a:lnTo>
                <a:close/>
              </a:path>
            </a:pathLst>
          </a:custGeom>
          <a:solidFill>
            <a:srgbClr val="DAD8D7"/>
          </a:solidFill>
          <a:ln>
            <a:noFill/>
          </a:ln>
        </p:spPr>
      </p:sp>
      <p:sp>
        <p:nvSpPr>
          <p:cNvPr id="6103" name="Freeform 693"/>
          <p:cNvSpPr/>
          <p:nvPr/>
        </p:nvSpPr>
        <p:spPr>
          <a:xfrm>
            <a:off x="277200" y="689400"/>
            <a:ext cx="760320" cy="303120"/>
          </a:xfrm>
          <a:custGeom>
            <a:avLst/>
            <a:gdLst/>
            <a:ahLst/>
            <a:cxnLst/>
            <a:rect l="0" t="0" r="r" b="b"/>
            <a:pathLst>
              <a:path w="2112" h="842">
                <a:moveTo>
                  <a:pt x="2090" y="841"/>
                </a:moveTo>
                <a:lnTo>
                  <a:pt x="0" y="9"/>
                </a:lnTo>
                <a:lnTo>
                  <a:pt x="0" y="0"/>
                </a:lnTo>
                <a:lnTo>
                  <a:pt x="2111" y="841"/>
                </a:lnTo>
                <a:lnTo>
                  <a:pt x="2090" y="841"/>
                </a:lnTo>
                <a:close/>
              </a:path>
            </a:pathLst>
          </a:custGeom>
          <a:solidFill>
            <a:srgbClr val="DAD7D6"/>
          </a:solidFill>
          <a:ln>
            <a:noFill/>
          </a:ln>
        </p:spPr>
      </p:sp>
      <p:sp>
        <p:nvSpPr>
          <p:cNvPr id="6104" name="Freeform 694"/>
          <p:cNvSpPr/>
          <p:nvPr/>
        </p:nvSpPr>
        <p:spPr>
          <a:xfrm>
            <a:off x="277200" y="686520"/>
            <a:ext cx="767880" cy="306000"/>
          </a:xfrm>
          <a:custGeom>
            <a:avLst/>
            <a:gdLst/>
            <a:ahLst/>
            <a:cxnLst/>
            <a:rect l="0" t="0" r="r" b="b"/>
            <a:pathLst>
              <a:path w="2133" h="850">
                <a:moveTo>
                  <a:pt x="2111" y="849"/>
                </a:moveTo>
                <a:lnTo>
                  <a:pt x="0" y="8"/>
                </a:lnTo>
                <a:lnTo>
                  <a:pt x="0" y="0"/>
                </a:lnTo>
                <a:lnTo>
                  <a:pt x="2132" y="849"/>
                </a:lnTo>
                <a:lnTo>
                  <a:pt x="2111" y="849"/>
                </a:lnTo>
                <a:close/>
              </a:path>
            </a:pathLst>
          </a:custGeom>
          <a:solidFill>
            <a:srgbClr val="D9D6D5"/>
          </a:solidFill>
          <a:ln>
            <a:noFill/>
          </a:ln>
        </p:spPr>
      </p:sp>
      <p:sp>
        <p:nvSpPr>
          <p:cNvPr id="6105" name="Freeform 695"/>
          <p:cNvSpPr/>
          <p:nvPr/>
        </p:nvSpPr>
        <p:spPr>
          <a:xfrm>
            <a:off x="277200" y="683640"/>
            <a:ext cx="775440" cy="308880"/>
          </a:xfrm>
          <a:custGeom>
            <a:avLst/>
            <a:gdLst/>
            <a:ahLst/>
            <a:cxnLst/>
            <a:rect l="0" t="0" r="r" b="b"/>
            <a:pathLst>
              <a:path w="2154" h="858">
                <a:moveTo>
                  <a:pt x="2132" y="857"/>
                </a:moveTo>
                <a:lnTo>
                  <a:pt x="0" y="8"/>
                </a:lnTo>
                <a:lnTo>
                  <a:pt x="0" y="0"/>
                </a:lnTo>
                <a:lnTo>
                  <a:pt x="2153" y="857"/>
                </a:lnTo>
                <a:lnTo>
                  <a:pt x="2132" y="857"/>
                </a:lnTo>
                <a:close/>
              </a:path>
            </a:pathLst>
          </a:custGeom>
          <a:solidFill>
            <a:srgbClr val="D8D5D5"/>
          </a:solidFill>
          <a:ln>
            <a:noFill/>
          </a:ln>
        </p:spPr>
      </p:sp>
      <p:sp>
        <p:nvSpPr>
          <p:cNvPr id="6106" name="Freeform 696"/>
          <p:cNvSpPr/>
          <p:nvPr/>
        </p:nvSpPr>
        <p:spPr>
          <a:xfrm>
            <a:off x="277200" y="680400"/>
            <a:ext cx="783000" cy="312120"/>
          </a:xfrm>
          <a:custGeom>
            <a:avLst/>
            <a:gdLst/>
            <a:ahLst/>
            <a:cxnLst/>
            <a:rect l="0" t="0" r="r" b="b"/>
            <a:pathLst>
              <a:path w="2175" h="867">
                <a:moveTo>
                  <a:pt x="2153" y="866"/>
                </a:moveTo>
                <a:lnTo>
                  <a:pt x="0" y="9"/>
                </a:lnTo>
                <a:lnTo>
                  <a:pt x="0" y="0"/>
                </a:lnTo>
                <a:lnTo>
                  <a:pt x="2174" y="866"/>
                </a:lnTo>
                <a:lnTo>
                  <a:pt x="2153" y="866"/>
                </a:lnTo>
                <a:close/>
              </a:path>
            </a:pathLst>
          </a:custGeom>
          <a:solidFill>
            <a:srgbClr val="D7D4D4"/>
          </a:solidFill>
          <a:ln>
            <a:noFill/>
          </a:ln>
        </p:spPr>
      </p:sp>
      <p:sp>
        <p:nvSpPr>
          <p:cNvPr id="6107" name="Freeform 697"/>
          <p:cNvSpPr/>
          <p:nvPr/>
        </p:nvSpPr>
        <p:spPr>
          <a:xfrm>
            <a:off x="277200" y="677520"/>
            <a:ext cx="790560" cy="315000"/>
          </a:xfrm>
          <a:custGeom>
            <a:avLst/>
            <a:gdLst/>
            <a:ahLst/>
            <a:cxnLst/>
            <a:rect l="0" t="0" r="r" b="b"/>
            <a:pathLst>
              <a:path w="2196" h="875">
                <a:moveTo>
                  <a:pt x="2174" y="874"/>
                </a:moveTo>
                <a:lnTo>
                  <a:pt x="0" y="8"/>
                </a:lnTo>
                <a:lnTo>
                  <a:pt x="0" y="0"/>
                </a:lnTo>
                <a:lnTo>
                  <a:pt x="2195" y="874"/>
                </a:lnTo>
                <a:lnTo>
                  <a:pt x="2174" y="874"/>
                </a:lnTo>
                <a:close/>
              </a:path>
            </a:pathLst>
          </a:custGeom>
          <a:solidFill>
            <a:srgbClr val="D6D4D3"/>
          </a:solidFill>
          <a:ln>
            <a:noFill/>
          </a:ln>
        </p:spPr>
      </p:sp>
      <p:sp>
        <p:nvSpPr>
          <p:cNvPr id="6108" name="Freeform 698"/>
          <p:cNvSpPr/>
          <p:nvPr/>
        </p:nvSpPr>
        <p:spPr>
          <a:xfrm>
            <a:off x="277200" y="674280"/>
            <a:ext cx="798480" cy="318240"/>
          </a:xfrm>
          <a:custGeom>
            <a:avLst/>
            <a:gdLst/>
            <a:ahLst/>
            <a:cxnLst/>
            <a:rect l="0" t="0" r="r" b="b"/>
            <a:pathLst>
              <a:path w="2218" h="884">
                <a:moveTo>
                  <a:pt x="2195" y="883"/>
                </a:moveTo>
                <a:lnTo>
                  <a:pt x="0" y="9"/>
                </a:lnTo>
                <a:lnTo>
                  <a:pt x="0" y="0"/>
                </a:lnTo>
                <a:lnTo>
                  <a:pt x="2217" y="883"/>
                </a:lnTo>
                <a:lnTo>
                  <a:pt x="2195" y="883"/>
                </a:lnTo>
                <a:close/>
              </a:path>
            </a:pathLst>
          </a:custGeom>
          <a:solidFill>
            <a:srgbClr val="D5D3D2"/>
          </a:solidFill>
          <a:ln>
            <a:noFill/>
          </a:ln>
        </p:spPr>
      </p:sp>
      <p:sp>
        <p:nvSpPr>
          <p:cNvPr id="6109" name="Freeform 699"/>
          <p:cNvSpPr/>
          <p:nvPr/>
        </p:nvSpPr>
        <p:spPr>
          <a:xfrm>
            <a:off x="277200" y="671400"/>
            <a:ext cx="806040" cy="321120"/>
          </a:xfrm>
          <a:custGeom>
            <a:avLst/>
            <a:gdLst/>
            <a:ahLst/>
            <a:cxnLst/>
            <a:rect l="0" t="0" r="r" b="b"/>
            <a:pathLst>
              <a:path w="2239" h="892">
                <a:moveTo>
                  <a:pt x="2217" y="891"/>
                </a:moveTo>
                <a:lnTo>
                  <a:pt x="0" y="8"/>
                </a:lnTo>
                <a:lnTo>
                  <a:pt x="0" y="0"/>
                </a:lnTo>
                <a:lnTo>
                  <a:pt x="2238" y="891"/>
                </a:lnTo>
                <a:lnTo>
                  <a:pt x="2217" y="891"/>
                </a:lnTo>
                <a:close/>
              </a:path>
            </a:pathLst>
          </a:custGeom>
          <a:solidFill>
            <a:srgbClr val="D5D2D1"/>
          </a:solidFill>
          <a:ln>
            <a:noFill/>
          </a:ln>
        </p:spPr>
      </p:sp>
      <p:sp>
        <p:nvSpPr>
          <p:cNvPr id="6110" name="Freeform 700"/>
          <p:cNvSpPr/>
          <p:nvPr/>
        </p:nvSpPr>
        <p:spPr>
          <a:xfrm>
            <a:off x="277200" y="668520"/>
            <a:ext cx="813600" cy="324000"/>
          </a:xfrm>
          <a:custGeom>
            <a:avLst/>
            <a:gdLst/>
            <a:ahLst/>
            <a:cxnLst/>
            <a:rect l="0" t="0" r="r" b="b"/>
            <a:pathLst>
              <a:path w="2260" h="900">
                <a:moveTo>
                  <a:pt x="2238" y="899"/>
                </a:moveTo>
                <a:lnTo>
                  <a:pt x="0" y="8"/>
                </a:lnTo>
                <a:lnTo>
                  <a:pt x="0" y="0"/>
                </a:lnTo>
                <a:lnTo>
                  <a:pt x="2259" y="899"/>
                </a:lnTo>
                <a:lnTo>
                  <a:pt x="2238" y="899"/>
                </a:lnTo>
                <a:close/>
              </a:path>
            </a:pathLst>
          </a:custGeom>
          <a:solidFill>
            <a:srgbClr val="D4D1D0"/>
          </a:solidFill>
          <a:ln>
            <a:noFill/>
          </a:ln>
        </p:spPr>
      </p:sp>
      <p:sp>
        <p:nvSpPr>
          <p:cNvPr id="6111" name="Freeform 701"/>
          <p:cNvSpPr/>
          <p:nvPr/>
        </p:nvSpPr>
        <p:spPr>
          <a:xfrm>
            <a:off x="277200" y="665280"/>
            <a:ext cx="821160" cy="327240"/>
          </a:xfrm>
          <a:custGeom>
            <a:avLst/>
            <a:gdLst/>
            <a:ahLst/>
            <a:cxnLst/>
            <a:rect l="0" t="0" r="r" b="b"/>
            <a:pathLst>
              <a:path w="2281" h="909">
                <a:moveTo>
                  <a:pt x="2259" y="908"/>
                </a:moveTo>
                <a:lnTo>
                  <a:pt x="0" y="9"/>
                </a:lnTo>
                <a:lnTo>
                  <a:pt x="0" y="0"/>
                </a:lnTo>
                <a:lnTo>
                  <a:pt x="2280" y="908"/>
                </a:lnTo>
                <a:lnTo>
                  <a:pt x="2259" y="908"/>
                </a:lnTo>
                <a:close/>
              </a:path>
            </a:pathLst>
          </a:custGeom>
          <a:solidFill>
            <a:srgbClr val="D3D0CF"/>
          </a:solidFill>
          <a:ln>
            <a:noFill/>
          </a:ln>
        </p:spPr>
      </p:sp>
      <p:sp>
        <p:nvSpPr>
          <p:cNvPr id="6112" name="Freeform 702"/>
          <p:cNvSpPr/>
          <p:nvPr/>
        </p:nvSpPr>
        <p:spPr>
          <a:xfrm>
            <a:off x="277200" y="662400"/>
            <a:ext cx="828720" cy="330120"/>
          </a:xfrm>
          <a:custGeom>
            <a:avLst/>
            <a:gdLst/>
            <a:ahLst/>
            <a:cxnLst/>
            <a:rect l="0" t="0" r="r" b="b"/>
            <a:pathLst>
              <a:path w="2302" h="917">
                <a:moveTo>
                  <a:pt x="2280" y="916"/>
                </a:moveTo>
                <a:lnTo>
                  <a:pt x="0" y="8"/>
                </a:lnTo>
                <a:lnTo>
                  <a:pt x="0" y="0"/>
                </a:lnTo>
                <a:lnTo>
                  <a:pt x="2301" y="916"/>
                </a:lnTo>
                <a:lnTo>
                  <a:pt x="2280" y="916"/>
                </a:lnTo>
                <a:close/>
              </a:path>
            </a:pathLst>
          </a:custGeom>
          <a:solidFill>
            <a:srgbClr val="D2CFCE"/>
          </a:solidFill>
          <a:ln>
            <a:noFill/>
          </a:ln>
        </p:spPr>
      </p:sp>
      <p:sp>
        <p:nvSpPr>
          <p:cNvPr id="6113" name="Freeform 703"/>
          <p:cNvSpPr/>
          <p:nvPr/>
        </p:nvSpPr>
        <p:spPr>
          <a:xfrm>
            <a:off x="277200" y="659160"/>
            <a:ext cx="836280" cy="333360"/>
          </a:xfrm>
          <a:custGeom>
            <a:avLst/>
            <a:gdLst/>
            <a:ahLst/>
            <a:cxnLst/>
            <a:rect l="0" t="0" r="r" b="b"/>
            <a:pathLst>
              <a:path w="2323" h="926">
                <a:moveTo>
                  <a:pt x="2301" y="925"/>
                </a:moveTo>
                <a:lnTo>
                  <a:pt x="0" y="9"/>
                </a:lnTo>
                <a:lnTo>
                  <a:pt x="0" y="0"/>
                </a:lnTo>
                <a:lnTo>
                  <a:pt x="2322" y="925"/>
                </a:lnTo>
                <a:lnTo>
                  <a:pt x="2301" y="925"/>
                </a:lnTo>
                <a:close/>
              </a:path>
            </a:pathLst>
          </a:custGeom>
          <a:solidFill>
            <a:srgbClr val="D1CECE"/>
          </a:solidFill>
          <a:ln>
            <a:noFill/>
          </a:ln>
        </p:spPr>
      </p:sp>
      <p:sp>
        <p:nvSpPr>
          <p:cNvPr id="6114" name="Freeform 704"/>
          <p:cNvSpPr/>
          <p:nvPr/>
        </p:nvSpPr>
        <p:spPr>
          <a:xfrm>
            <a:off x="277200" y="656280"/>
            <a:ext cx="843840" cy="336240"/>
          </a:xfrm>
          <a:custGeom>
            <a:avLst/>
            <a:gdLst/>
            <a:ahLst/>
            <a:cxnLst/>
            <a:rect l="0" t="0" r="r" b="b"/>
            <a:pathLst>
              <a:path w="2344" h="934">
                <a:moveTo>
                  <a:pt x="2322" y="933"/>
                </a:moveTo>
                <a:lnTo>
                  <a:pt x="0" y="8"/>
                </a:lnTo>
                <a:lnTo>
                  <a:pt x="0" y="0"/>
                </a:lnTo>
                <a:lnTo>
                  <a:pt x="2343" y="933"/>
                </a:lnTo>
                <a:lnTo>
                  <a:pt x="2322" y="933"/>
                </a:lnTo>
                <a:close/>
              </a:path>
            </a:pathLst>
          </a:custGeom>
          <a:solidFill>
            <a:srgbClr val="D0CDCD"/>
          </a:solidFill>
          <a:ln>
            <a:noFill/>
          </a:ln>
        </p:spPr>
      </p:sp>
      <p:sp>
        <p:nvSpPr>
          <p:cNvPr id="6115" name="Freeform 705"/>
          <p:cNvSpPr/>
          <p:nvPr/>
        </p:nvSpPr>
        <p:spPr>
          <a:xfrm>
            <a:off x="277200" y="653400"/>
            <a:ext cx="851400" cy="339120"/>
          </a:xfrm>
          <a:custGeom>
            <a:avLst/>
            <a:gdLst/>
            <a:ahLst/>
            <a:cxnLst/>
            <a:rect l="0" t="0" r="r" b="b"/>
            <a:pathLst>
              <a:path w="2365" h="942">
                <a:moveTo>
                  <a:pt x="2343" y="941"/>
                </a:moveTo>
                <a:lnTo>
                  <a:pt x="0" y="8"/>
                </a:lnTo>
                <a:lnTo>
                  <a:pt x="0" y="0"/>
                </a:lnTo>
                <a:lnTo>
                  <a:pt x="2364" y="941"/>
                </a:lnTo>
                <a:lnTo>
                  <a:pt x="2343" y="941"/>
                </a:lnTo>
                <a:close/>
              </a:path>
            </a:pathLst>
          </a:custGeom>
          <a:solidFill>
            <a:srgbClr val="D0CCCC"/>
          </a:solidFill>
          <a:ln>
            <a:noFill/>
          </a:ln>
        </p:spPr>
      </p:sp>
      <p:sp>
        <p:nvSpPr>
          <p:cNvPr id="6116" name="Freeform 706"/>
          <p:cNvSpPr/>
          <p:nvPr/>
        </p:nvSpPr>
        <p:spPr>
          <a:xfrm>
            <a:off x="277200" y="650160"/>
            <a:ext cx="858960" cy="342360"/>
          </a:xfrm>
          <a:custGeom>
            <a:avLst/>
            <a:gdLst/>
            <a:ahLst/>
            <a:cxnLst/>
            <a:rect l="0" t="0" r="r" b="b"/>
            <a:pathLst>
              <a:path w="2386" h="951">
                <a:moveTo>
                  <a:pt x="2364" y="950"/>
                </a:moveTo>
                <a:lnTo>
                  <a:pt x="0" y="9"/>
                </a:lnTo>
                <a:lnTo>
                  <a:pt x="0" y="0"/>
                </a:lnTo>
                <a:lnTo>
                  <a:pt x="2385" y="950"/>
                </a:lnTo>
                <a:lnTo>
                  <a:pt x="2364" y="950"/>
                </a:lnTo>
                <a:close/>
              </a:path>
            </a:pathLst>
          </a:custGeom>
          <a:solidFill>
            <a:srgbClr val="CFCBCB"/>
          </a:solidFill>
          <a:ln>
            <a:noFill/>
          </a:ln>
        </p:spPr>
      </p:sp>
      <p:sp>
        <p:nvSpPr>
          <p:cNvPr id="6117" name="Freeform 707"/>
          <p:cNvSpPr/>
          <p:nvPr/>
        </p:nvSpPr>
        <p:spPr>
          <a:xfrm>
            <a:off x="277200" y="647280"/>
            <a:ext cx="866520" cy="345240"/>
          </a:xfrm>
          <a:custGeom>
            <a:avLst/>
            <a:gdLst/>
            <a:ahLst/>
            <a:cxnLst/>
            <a:rect l="0" t="0" r="r" b="b"/>
            <a:pathLst>
              <a:path w="2407" h="959">
                <a:moveTo>
                  <a:pt x="2385" y="958"/>
                </a:moveTo>
                <a:lnTo>
                  <a:pt x="0" y="8"/>
                </a:lnTo>
                <a:lnTo>
                  <a:pt x="0" y="0"/>
                </a:lnTo>
                <a:lnTo>
                  <a:pt x="2406" y="958"/>
                </a:lnTo>
                <a:lnTo>
                  <a:pt x="2385" y="958"/>
                </a:lnTo>
                <a:close/>
              </a:path>
            </a:pathLst>
          </a:custGeom>
          <a:solidFill>
            <a:srgbClr val="CECACA"/>
          </a:solidFill>
          <a:ln>
            <a:noFill/>
          </a:ln>
        </p:spPr>
      </p:sp>
      <p:sp>
        <p:nvSpPr>
          <p:cNvPr id="6118" name="Freeform 708"/>
          <p:cNvSpPr/>
          <p:nvPr/>
        </p:nvSpPr>
        <p:spPr>
          <a:xfrm>
            <a:off x="277200" y="644040"/>
            <a:ext cx="874440" cy="348480"/>
          </a:xfrm>
          <a:custGeom>
            <a:avLst/>
            <a:gdLst/>
            <a:ahLst/>
            <a:cxnLst/>
            <a:rect l="0" t="0" r="r" b="b"/>
            <a:pathLst>
              <a:path w="2429" h="968">
                <a:moveTo>
                  <a:pt x="2406" y="967"/>
                </a:moveTo>
                <a:lnTo>
                  <a:pt x="0" y="9"/>
                </a:lnTo>
                <a:lnTo>
                  <a:pt x="0" y="0"/>
                </a:lnTo>
                <a:lnTo>
                  <a:pt x="2428" y="967"/>
                </a:lnTo>
                <a:lnTo>
                  <a:pt x="2406" y="967"/>
                </a:lnTo>
                <a:close/>
              </a:path>
            </a:pathLst>
          </a:custGeom>
          <a:solidFill>
            <a:srgbClr val="CDC9C9"/>
          </a:solidFill>
          <a:ln>
            <a:noFill/>
          </a:ln>
        </p:spPr>
      </p:sp>
      <p:sp>
        <p:nvSpPr>
          <p:cNvPr id="6119" name="Freeform 709"/>
          <p:cNvSpPr/>
          <p:nvPr/>
        </p:nvSpPr>
        <p:spPr>
          <a:xfrm>
            <a:off x="277200" y="641160"/>
            <a:ext cx="882000" cy="351360"/>
          </a:xfrm>
          <a:custGeom>
            <a:avLst/>
            <a:gdLst/>
            <a:ahLst/>
            <a:cxnLst/>
            <a:rect l="0" t="0" r="r" b="b"/>
            <a:pathLst>
              <a:path w="2450" h="976">
                <a:moveTo>
                  <a:pt x="2428" y="975"/>
                </a:moveTo>
                <a:lnTo>
                  <a:pt x="0" y="8"/>
                </a:lnTo>
                <a:lnTo>
                  <a:pt x="0" y="0"/>
                </a:lnTo>
                <a:lnTo>
                  <a:pt x="2449" y="975"/>
                </a:lnTo>
                <a:lnTo>
                  <a:pt x="2428" y="975"/>
                </a:lnTo>
                <a:close/>
              </a:path>
            </a:pathLst>
          </a:custGeom>
          <a:solidFill>
            <a:srgbClr val="CCC8C8"/>
          </a:solidFill>
          <a:ln>
            <a:noFill/>
          </a:ln>
        </p:spPr>
      </p:sp>
      <p:sp>
        <p:nvSpPr>
          <p:cNvPr id="6120" name="Freeform 710"/>
          <p:cNvSpPr/>
          <p:nvPr/>
        </p:nvSpPr>
        <p:spPr>
          <a:xfrm>
            <a:off x="277200" y="638280"/>
            <a:ext cx="889560" cy="354240"/>
          </a:xfrm>
          <a:custGeom>
            <a:avLst/>
            <a:gdLst/>
            <a:ahLst/>
            <a:cxnLst/>
            <a:rect l="0" t="0" r="r" b="b"/>
            <a:pathLst>
              <a:path w="2471" h="984">
                <a:moveTo>
                  <a:pt x="2449" y="983"/>
                </a:moveTo>
                <a:lnTo>
                  <a:pt x="0" y="8"/>
                </a:lnTo>
                <a:lnTo>
                  <a:pt x="0" y="0"/>
                </a:lnTo>
                <a:lnTo>
                  <a:pt x="2470" y="983"/>
                </a:lnTo>
                <a:lnTo>
                  <a:pt x="2449" y="983"/>
                </a:lnTo>
                <a:close/>
              </a:path>
            </a:pathLst>
          </a:custGeom>
          <a:solidFill>
            <a:srgbClr val="CBC7C7"/>
          </a:solidFill>
          <a:ln>
            <a:noFill/>
          </a:ln>
        </p:spPr>
      </p:sp>
      <p:sp>
        <p:nvSpPr>
          <p:cNvPr id="6121" name="Freeform 711"/>
          <p:cNvSpPr/>
          <p:nvPr/>
        </p:nvSpPr>
        <p:spPr>
          <a:xfrm>
            <a:off x="277200" y="635040"/>
            <a:ext cx="897120" cy="357480"/>
          </a:xfrm>
          <a:custGeom>
            <a:avLst/>
            <a:gdLst/>
            <a:ahLst/>
            <a:cxnLst/>
            <a:rect l="0" t="0" r="r" b="b"/>
            <a:pathLst>
              <a:path w="2492" h="993">
                <a:moveTo>
                  <a:pt x="2470" y="992"/>
                </a:moveTo>
                <a:lnTo>
                  <a:pt x="0" y="9"/>
                </a:lnTo>
                <a:lnTo>
                  <a:pt x="0" y="0"/>
                </a:lnTo>
                <a:lnTo>
                  <a:pt x="2491" y="992"/>
                </a:lnTo>
                <a:lnTo>
                  <a:pt x="2470" y="992"/>
                </a:lnTo>
                <a:close/>
              </a:path>
            </a:pathLst>
          </a:custGeom>
          <a:solidFill>
            <a:srgbClr val="CAC6C6"/>
          </a:solidFill>
          <a:ln>
            <a:noFill/>
          </a:ln>
        </p:spPr>
      </p:sp>
      <p:sp>
        <p:nvSpPr>
          <p:cNvPr id="6122" name="Freeform 712"/>
          <p:cNvSpPr/>
          <p:nvPr/>
        </p:nvSpPr>
        <p:spPr>
          <a:xfrm>
            <a:off x="277200" y="632160"/>
            <a:ext cx="904680" cy="360360"/>
          </a:xfrm>
          <a:custGeom>
            <a:avLst/>
            <a:gdLst/>
            <a:ahLst/>
            <a:cxnLst/>
            <a:rect l="0" t="0" r="r" b="b"/>
            <a:pathLst>
              <a:path w="2513" h="1001">
                <a:moveTo>
                  <a:pt x="2491" y="1000"/>
                </a:moveTo>
                <a:lnTo>
                  <a:pt x="0" y="8"/>
                </a:lnTo>
                <a:lnTo>
                  <a:pt x="0" y="0"/>
                </a:lnTo>
                <a:lnTo>
                  <a:pt x="2512" y="1000"/>
                </a:lnTo>
                <a:lnTo>
                  <a:pt x="2491" y="1000"/>
                </a:lnTo>
                <a:close/>
              </a:path>
            </a:pathLst>
          </a:custGeom>
          <a:solidFill>
            <a:srgbClr val="C9C5C5"/>
          </a:solidFill>
          <a:ln>
            <a:noFill/>
          </a:ln>
        </p:spPr>
      </p:sp>
      <p:sp>
        <p:nvSpPr>
          <p:cNvPr id="6123" name="Freeform 713"/>
          <p:cNvSpPr/>
          <p:nvPr/>
        </p:nvSpPr>
        <p:spPr>
          <a:xfrm>
            <a:off x="277200" y="628920"/>
            <a:ext cx="912240" cy="363600"/>
          </a:xfrm>
          <a:custGeom>
            <a:avLst/>
            <a:gdLst/>
            <a:ahLst/>
            <a:cxnLst/>
            <a:rect l="0" t="0" r="r" b="b"/>
            <a:pathLst>
              <a:path w="2534" h="1010">
                <a:moveTo>
                  <a:pt x="2512" y="1009"/>
                </a:moveTo>
                <a:lnTo>
                  <a:pt x="0" y="9"/>
                </a:lnTo>
                <a:lnTo>
                  <a:pt x="0" y="0"/>
                </a:lnTo>
                <a:lnTo>
                  <a:pt x="2533" y="1009"/>
                </a:lnTo>
                <a:lnTo>
                  <a:pt x="2512" y="1009"/>
                </a:lnTo>
                <a:close/>
              </a:path>
            </a:pathLst>
          </a:custGeom>
          <a:solidFill>
            <a:srgbClr val="C9C4C4"/>
          </a:solidFill>
          <a:ln>
            <a:noFill/>
          </a:ln>
        </p:spPr>
      </p:sp>
      <p:sp>
        <p:nvSpPr>
          <p:cNvPr id="6124" name="Freeform 714"/>
          <p:cNvSpPr/>
          <p:nvPr/>
        </p:nvSpPr>
        <p:spPr>
          <a:xfrm>
            <a:off x="277200" y="626040"/>
            <a:ext cx="919800" cy="366480"/>
          </a:xfrm>
          <a:custGeom>
            <a:avLst/>
            <a:gdLst/>
            <a:ahLst/>
            <a:cxnLst/>
            <a:rect l="0" t="0" r="r" b="b"/>
            <a:pathLst>
              <a:path w="2555" h="1018">
                <a:moveTo>
                  <a:pt x="2533" y="1017"/>
                </a:moveTo>
                <a:lnTo>
                  <a:pt x="0" y="8"/>
                </a:lnTo>
                <a:lnTo>
                  <a:pt x="0" y="0"/>
                </a:lnTo>
                <a:lnTo>
                  <a:pt x="2554" y="1017"/>
                </a:lnTo>
                <a:lnTo>
                  <a:pt x="2533" y="1017"/>
                </a:lnTo>
                <a:close/>
              </a:path>
            </a:pathLst>
          </a:custGeom>
          <a:solidFill>
            <a:srgbClr val="C8C3C3"/>
          </a:solidFill>
          <a:ln>
            <a:noFill/>
          </a:ln>
        </p:spPr>
      </p:sp>
      <p:sp>
        <p:nvSpPr>
          <p:cNvPr id="6125" name="Freeform 715"/>
          <p:cNvSpPr/>
          <p:nvPr/>
        </p:nvSpPr>
        <p:spPr>
          <a:xfrm>
            <a:off x="277200" y="623160"/>
            <a:ext cx="927360" cy="369360"/>
          </a:xfrm>
          <a:custGeom>
            <a:avLst/>
            <a:gdLst/>
            <a:ahLst/>
            <a:cxnLst/>
            <a:rect l="0" t="0" r="r" b="b"/>
            <a:pathLst>
              <a:path w="2576" h="1026">
                <a:moveTo>
                  <a:pt x="2554" y="1025"/>
                </a:moveTo>
                <a:lnTo>
                  <a:pt x="0" y="8"/>
                </a:lnTo>
                <a:lnTo>
                  <a:pt x="0" y="0"/>
                </a:lnTo>
                <a:lnTo>
                  <a:pt x="2575" y="1025"/>
                </a:lnTo>
                <a:lnTo>
                  <a:pt x="2554" y="1025"/>
                </a:lnTo>
                <a:close/>
              </a:path>
            </a:pathLst>
          </a:custGeom>
          <a:solidFill>
            <a:srgbClr val="C7C2C2"/>
          </a:solidFill>
          <a:ln>
            <a:noFill/>
          </a:ln>
        </p:spPr>
      </p:sp>
      <p:sp>
        <p:nvSpPr>
          <p:cNvPr id="6126" name="Freeform 716"/>
          <p:cNvSpPr/>
          <p:nvPr/>
        </p:nvSpPr>
        <p:spPr>
          <a:xfrm>
            <a:off x="277200" y="619920"/>
            <a:ext cx="934920" cy="372600"/>
          </a:xfrm>
          <a:custGeom>
            <a:avLst/>
            <a:gdLst/>
            <a:ahLst/>
            <a:cxnLst/>
            <a:rect l="0" t="0" r="r" b="b"/>
            <a:pathLst>
              <a:path w="2597" h="1035">
                <a:moveTo>
                  <a:pt x="2575" y="1034"/>
                </a:moveTo>
                <a:lnTo>
                  <a:pt x="0" y="9"/>
                </a:lnTo>
                <a:lnTo>
                  <a:pt x="0" y="0"/>
                </a:lnTo>
                <a:lnTo>
                  <a:pt x="2596" y="1034"/>
                </a:lnTo>
                <a:lnTo>
                  <a:pt x="2575" y="1034"/>
                </a:lnTo>
                <a:close/>
              </a:path>
            </a:pathLst>
          </a:custGeom>
          <a:solidFill>
            <a:srgbClr val="C6C1C1"/>
          </a:solidFill>
          <a:ln>
            <a:noFill/>
          </a:ln>
        </p:spPr>
      </p:sp>
      <p:sp>
        <p:nvSpPr>
          <p:cNvPr id="6127" name="Freeform 717"/>
          <p:cNvSpPr/>
          <p:nvPr/>
        </p:nvSpPr>
        <p:spPr>
          <a:xfrm>
            <a:off x="277200" y="617040"/>
            <a:ext cx="942480" cy="375480"/>
          </a:xfrm>
          <a:custGeom>
            <a:avLst/>
            <a:gdLst/>
            <a:ahLst/>
            <a:cxnLst/>
            <a:rect l="0" t="0" r="r" b="b"/>
            <a:pathLst>
              <a:path w="2618" h="1043">
                <a:moveTo>
                  <a:pt x="2596" y="1042"/>
                </a:moveTo>
                <a:lnTo>
                  <a:pt x="0" y="8"/>
                </a:lnTo>
                <a:lnTo>
                  <a:pt x="0" y="0"/>
                </a:lnTo>
                <a:lnTo>
                  <a:pt x="2617" y="1042"/>
                </a:lnTo>
                <a:lnTo>
                  <a:pt x="2596" y="1042"/>
                </a:lnTo>
                <a:close/>
              </a:path>
            </a:pathLst>
          </a:custGeom>
          <a:solidFill>
            <a:srgbClr val="C5C0C0"/>
          </a:solidFill>
          <a:ln>
            <a:noFill/>
          </a:ln>
        </p:spPr>
      </p:sp>
      <p:sp>
        <p:nvSpPr>
          <p:cNvPr id="6128" name="Freeform 718"/>
          <p:cNvSpPr/>
          <p:nvPr/>
        </p:nvSpPr>
        <p:spPr>
          <a:xfrm>
            <a:off x="277200" y="613800"/>
            <a:ext cx="950400" cy="378720"/>
          </a:xfrm>
          <a:custGeom>
            <a:avLst/>
            <a:gdLst/>
            <a:ahLst/>
            <a:cxnLst/>
            <a:rect l="0" t="0" r="r" b="b"/>
            <a:pathLst>
              <a:path w="2640" h="1052">
                <a:moveTo>
                  <a:pt x="2617" y="1051"/>
                </a:moveTo>
                <a:lnTo>
                  <a:pt x="0" y="9"/>
                </a:lnTo>
                <a:lnTo>
                  <a:pt x="0" y="0"/>
                </a:lnTo>
                <a:lnTo>
                  <a:pt x="2639" y="1051"/>
                </a:lnTo>
                <a:lnTo>
                  <a:pt x="2617" y="1051"/>
                </a:lnTo>
                <a:close/>
              </a:path>
            </a:pathLst>
          </a:custGeom>
          <a:solidFill>
            <a:srgbClr val="C4BFBE"/>
          </a:solidFill>
          <a:ln>
            <a:noFill/>
          </a:ln>
        </p:spPr>
      </p:sp>
      <p:sp>
        <p:nvSpPr>
          <p:cNvPr id="6129" name="Freeform 719"/>
          <p:cNvSpPr/>
          <p:nvPr/>
        </p:nvSpPr>
        <p:spPr>
          <a:xfrm>
            <a:off x="277200" y="610920"/>
            <a:ext cx="957960" cy="381600"/>
          </a:xfrm>
          <a:custGeom>
            <a:avLst/>
            <a:gdLst/>
            <a:ahLst/>
            <a:cxnLst/>
            <a:rect l="0" t="0" r="r" b="b"/>
            <a:pathLst>
              <a:path w="2661" h="1060">
                <a:moveTo>
                  <a:pt x="2639" y="1059"/>
                </a:moveTo>
                <a:lnTo>
                  <a:pt x="0" y="8"/>
                </a:lnTo>
                <a:lnTo>
                  <a:pt x="0" y="0"/>
                </a:lnTo>
                <a:lnTo>
                  <a:pt x="2660" y="1059"/>
                </a:lnTo>
                <a:lnTo>
                  <a:pt x="2639" y="1059"/>
                </a:lnTo>
                <a:close/>
              </a:path>
            </a:pathLst>
          </a:custGeom>
          <a:solidFill>
            <a:srgbClr val="C3BEBD"/>
          </a:solidFill>
          <a:ln>
            <a:noFill/>
          </a:ln>
        </p:spPr>
      </p:sp>
      <p:sp>
        <p:nvSpPr>
          <p:cNvPr id="6130" name="Freeform 720"/>
          <p:cNvSpPr/>
          <p:nvPr/>
        </p:nvSpPr>
        <p:spPr>
          <a:xfrm>
            <a:off x="277200" y="608040"/>
            <a:ext cx="965520" cy="384480"/>
          </a:xfrm>
          <a:custGeom>
            <a:avLst/>
            <a:gdLst/>
            <a:ahLst/>
            <a:cxnLst/>
            <a:rect l="0" t="0" r="r" b="b"/>
            <a:pathLst>
              <a:path w="2682" h="1068">
                <a:moveTo>
                  <a:pt x="2660" y="1067"/>
                </a:moveTo>
                <a:lnTo>
                  <a:pt x="0" y="8"/>
                </a:lnTo>
                <a:lnTo>
                  <a:pt x="0" y="0"/>
                </a:lnTo>
                <a:lnTo>
                  <a:pt x="2681" y="1067"/>
                </a:lnTo>
                <a:lnTo>
                  <a:pt x="2660" y="1067"/>
                </a:lnTo>
                <a:close/>
              </a:path>
            </a:pathLst>
          </a:custGeom>
          <a:solidFill>
            <a:srgbClr val="C2BDBC"/>
          </a:solidFill>
          <a:ln>
            <a:noFill/>
          </a:ln>
        </p:spPr>
      </p:sp>
      <p:sp>
        <p:nvSpPr>
          <p:cNvPr id="6131" name="Freeform 721"/>
          <p:cNvSpPr/>
          <p:nvPr/>
        </p:nvSpPr>
        <p:spPr>
          <a:xfrm>
            <a:off x="277200" y="604800"/>
            <a:ext cx="973080" cy="387720"/>
          </a:xfrm>
          <a:custGeom>
            <a:avLst/>
            <a:gdLst/>
            <a:ahLst/>
            <a:cxnLst/>
            <a:rect l="0" t="0" r="r" b="b"/>
            <a:pathLst>
              <a:path w="2703" h="1077">
                <a:moveTo>
                  <a:pt x="2681" y="1076"/>
                </a:moveTo>
                <a:lnTo>
                  <a:pt x="0" y="9"/>
                </a:lnTo>
                <a:lnTo>
                  <a:pt x="0" y="0"/>
                </a:lnTo>
                <a:lnTo>
                  <a:pt x="2702" y="1076"/>
                </a:lnTo>
                <a:lnTo>
                  <a:pt x="2681" y="1076"/>
                </a:lnTo>
                <a:close/>
              </a:path>
            </a:pathLst>
          </a:custGeom>
          <a:solidFill>
            <a:srgbClr val="C1BCBB"/>
          </a:solidFill>
          <a:ln>
            <a:noFill/>
          </a:ln>
        </p:spPr>
      </p:sp>
      <p:sp>
        <p:nvSpPr>
          <p:cNvPr id="6132" name="Freeform 722"/>
          <p:cNvSpPr/>
          <p:nvPr/>
        </p:nvSpPr>
        <p:spPr>
          <a:xfrm>
            <a:off x="277200" y="604800"/>
            <a:ext cx="973080" cy="387720"/>
          </a:xfrm>
          <a:custGeom>
            <a:avLst/>
            <a:gdLst/>
            <a:ahLst/>
            <a:cxnLst/>
            <a:rect l="0" t="0" r="r" b="b"/>
            <a:pathLst>
              <a:path w="2703" h="1077">
                <a:moveTo>
                  <a:pt x="2702" y="1076"/>
                </a:moveTo>
                <a:lnTo>
                  <a:pt x="0" y="0"/>
                </a:lnTo>
                <a:lnTo>
                  <a:pt x="21" y="0"/>
                </a:lnTo>
                <a:lnTo>
                  <a:pt x="2702" y="1068"/>
                </a:lnTo>
                <a:lnTo>
                  <a:pt x="2702" y="1076"/>
                </a:lnTo>
                <a:close/>
              </a:path>
            </a:pathLst>
          </a:custGeom>
          <a:solidFill>
            <a:srgbClr val="C0BBBA"/>
          </a:solidFill>
          <a:ln>
            <a:noFill/>
          </a:ln>
        </p:spPr>
      </p:sp>
      <p:sp>
        <p:nvSpPr>
          <p:cNvPr id="6133" name="Freeform 723"/>
          <p:cNvSpPr/>
          <p:nvPr/>
        </p:nvSpPr>
        <p:spPr>
          <a:xfrm>
            <a:off x="284760" y="604800"/>
            <a:ext cx="965520" cy="384840"/>
          </a:xfrm>
          <a:custGeom>
            <a:avLst/>
            <a:gdLst/>
            <a:ahLst/>
            <a:cxnLst/>
            <a:rect l="0" t="0" r="r" b="b"/>
            <a:pathLst>
              <a:path w="2682" h="1069">
                <a:moveTo>
                  <a:pt x="2681" y="1068"/>
                </a:moveTo>
                <a:lnTo>
                  <a:pt x="0" y="0"/>
                </a:lnTo>
                <a:lnTo>
                  <a:pt x="21" y="0"/>
                </a:lnTo>
                <a:lnTo>
                  <a:pt x="2681" y="1060"/>
                </a:lnTo>
                <a:lnTo>
                  <a:pt x="2681" y="1068"/>
                </a:lnTo>
                <a:close/>
              </a:path>
            </a:pathLst>
          </a:custGeom>
          <a:solidFill>
            <a:srgbClr val="BFBAB9"/>
          </a:solidFill>
          <a:ln>
            <a:noFill/>
          </a:ln>
        </p:spPr>
      </p:sp>
      <p:sp>
        <p:nvSpPr>
          <p:cNvPr id="6134" name="Freeform 724"/>
          <p:cNvSpPr/>
          <p:nvPr/>
        </p:nvSpPr>
        <p:spPr>
          <a:xfrm>
            <a:off x="292320" y="604800"/>
            <a:ext cx="957960" cy="381960"/>
          </a:xfrm>
          <a:custGeom>
            <a:avLst/>
            <a:gdLst/>
            <a:ahLst/>
            <a:cxnLst/>
            <a:rect l="0" t="0" r="r" b="b"/>
            <a:pathLst>
              <a:path w="2661" h="1061">
                <a:moveTo>
                  <a:pt x="2660" y="1060"/>
                </a:moveTo>
                <a:lnTo>
                  <a:pt x="0" y="0"/>
                </a:lnTo>
                <a:lnTo>
                  <a:pt x="21" y="0"/>
                </a:lnTo>
                <a:lnTo>
                  <a:pt x="2660" y="1051"/>
                </a:lnTo>
                <a:lnTo>
                  <a:pt x="2660" y="1060"/>
                </a:lnTo>
                <a:close/>
              </a:path>
            </a:pathLst>
          </a:custGeom>
          <a:solidFill>
            <a:srgbClr val="BEB9B8"/>
          </a:solidFill>
          <a:ln>
            <a:noFill/>
          </a:ln>
        </p:spPr>
      </p:sp>
      <p:sp>
        <p:nvSpPr>
          <p:cNvPr id="6135" name="Freeform 725"/>
          <p:cNvSpPr/>
          <p:nvPr/>
        </p:nvSpPr>
        <p:spPr>
          <a:xfrm>
            <a:off x="299880" y="604800"/>
            <a:ext cx="950400" cy="378720"/>
          </a:xfrm>
          <a:custGeom>
            <a:avLst/>
            <a:gdLst/>
            <a:ahLst/>
            <a:cxnLst/>
            <a:rect l="0" t="0" r="r" b="b"/>
            <a:pathLst>
              <a:path w="2640" h="1052">
                <a:moveTo>
                  <a:pt x="2639" y="1051"/>
                </a:moveTo>
                <a:lnTo>
                  <a:pt x="0" y="0"/>
                </a:lnTo>
                <a:lnTo>
                  <a:pt x="21" y="0"/>
                </a:lnTo>
                <a:lnTo>
                  <a:pt x="2639" y="1043"/>
                </a:lnTo>
                <a:lnTo>
                  <a:pt x="2639" y="1051"/>
                </a:lnTo>
                <a:close/>
              </a:path>
            </a:pathLst>
          </a:custGeom>
          <a:solidFill>
            <a:srgbClr val="BDB8B7"/>
          </a:solidFill>
          <a:ln>
            <a:noFill/>
          </a:ln>
        </p:spPr>
      </p:sp>
      <p:sp>
        <p:nvSpPr>
          <p:cNvPr id="6136" name="Freeform 726"/>
          <p:cNvSpPr/>
          <p:nvPr/>
        </p:nvSpPr>
        <p:spPr>
          <a:xfrm>
            <a:off x="307440" y="604800"/>
            <a:ext cx="942840" cy="375840"/>
          </a:xfrm>
          <a:custGeom>
            <a:avLst/>
            <a:gdLst/>
            <a:ahLst/>
            <a:cxnLst/>
            <a:rect l="0" t="0" r="r" b="b"/>
            <a:pathLst>
              <a:path w="2619" h="1044">
                <a:moveTo>
                  <a:pt x="2618" y="1043"/>
                </a:moveTo>
                <a:lnTo>
                  <a:pt x="0" y="0"/>
                </a:lnTo>
                <a:lnTo>
                  <a:pt x="21" y="0"/>
                </a:lnTo>
                <a:lnTo>
                  <a:pt x="2618" y="1034"/>
                </a:lnTo>
                <a:lnTo>
                  <a:pt x="2618" y="1043"/>
                </a:lnTo>
                <a:close/>
              </a:path>
            </a:pathLst>
          </a:custGeom>
          <a:solidFill>
            <a:srgbClr val="BCB6B6"/>
          </a:solidFill>
          <a:ln>
            <a:noFill/>
          </a:ln>
        </p:spPr>
      </p:sp>
      <p:sp>
        <p:nvSpPr>
          <p:cNvPr id="6137" name="Freeform 727"/>
          <p:cNvSpPr/>
          <p:nvPr/>
        </p:nvSpPr>
        <p:spPr>
          <a:xfrm>
            <a:off x="315000" y="604800"/>
            <a:ext cx="935280" cy="372600"/>
          </a:xfrm>
          <a:custGeom>
            <a:avLst/>
            <a:gdLst/>
            <a:ahLst/>
            <a:cxnLst/>
            <a:rect l="0" t="0" r="r" b="b"/>
            <a:pathLst>
              <a:path w="2598" h="1035">
                <a:moveTo>
                  <a:pt x="2597" y="1034"/>
                </a:moveTo>
                <a:lnTo>
                  <a:pt x="0" y="0"/>
                </a:lnTo>
                <a:lnTo>
                  <a:pt x="22" y="0"/>
                </a:lnTo>
                <a:lnTo>
                  <a:pt x="2597" y="1026"/>
                </a:lnTo>
                <a:lnTo>
                  <a:pt x="2597" y="1034"/>
                </a:lnTo>
                <a:close/>
              </a:path>
            </a:pathLst>
          </a:custGeom>
          <a:solidFill>
            <a:srgbClr val="BBB5B5"/>
          </a:solidFill>
          <a:ln>
            <a:noFill/>
          </a:ln>
        </p:spPr>
      </p:sp>
      <p:sp>
        <p:nvSpPr>
          <p:cNvPr id="6138" name="Freeform 728"/>
          <p:cNvSpPr/>
          <p:nvPr/>
        </p:nvSpPr>
        <p:spPr>
          <a:xfrm>
            <a:off x="322920" y="604800"/>
            <a:ext cx="927360" cy="369720"/>
          </a:xfrm>
          <a:custGeom>
            <a:avLst/>
            <a:gdLst/>
            <a:ahLst/>
            <a:cxnLst/>
            <a:rect l="0" t="0" r="r" b="b"/>
            <a:pathLst>
              <a:path w="2576" h="1027">
                <a:moveTo>
                  <a:pt x="2575" y="1026"/>
                </a:moveTo>
                <a:lnTo>
                  <a:pt x="0" y="0"/>
                </a:lnTo>
                <a:lnTo>
                  <a:pt x="21" y="0"/>
                </a:lnTo>
                <a:lnTo>
                  <a:pt x="2575" y="1018"/>
                </a:lnTo>
                <a:lnTo>
                  <a:pt x="2575" y="1026"/>
                </a:lnTo>
                <a:close/>
              </a:path>
            </a:pathLst>
          </a:custGeom>
          <a:solidFill>
            <a:srgbClr val="BAB4B3"/>
          </a:solidFill>
          <a:ln>
            <a:noFill/>
          </a:ln>
        </p:spPr>
      </p:sp>
      <p:sp>
        <p:nvSpPr>
          <p:cNvPr id="6139" name="Freeform 729"/>
          <p:cNvSpPr/>
          <p:nvPr/>
        </p:nvSpPr>
        <p:spPr>
          <a:xfrm>
            <a:off x="330480" y="604800"/>
            <a:ext cx="919800" cy="366840"/>
          </a:xfrm>
          <a:custGeom>
            <a:avLst/>
            <a:gdLst/>
            <a:ahLst/>
            <a:cxnLst/>
            <a:rect l="0" t="0" r="r" b="b"/>
            <a:pathLst>
              <a:path w="2555" h="1019">
                <a:moveTo>
                  <a:pt x="2554" y="1018"/>
                </a:moveTo>
                <a:lnTo>
                  <a:pt x="0" y="0"/>
                </a:lnTo>
                <a:lnTo>
                  <a:pt x="21" y="0"/>
                </a:lnTo>
                <a:lnTo>
                  <a:pt x="2554" y="1009"/>
                </a:lnTo>
                <a:lnTo>
                  <a:pt x="2554" y="1018"/>
                </a:lnTo>
                <a:close/>
              </a:path>
            </a:pathLst>
          </a:custGeom>
          <a:solidFill>
            <a:srgbClr val="B9B3B2"/>
          </a:solidFill>
          <a:ln>
            <a:noFill/>
          </a:ln>
        </p:spPr>
      </p:sp>
      <p:sp>
        <p:nvSpPr>
          <p:cNvPr id="6140" name="Freeform 730"/>
          <p:cNvSpPr/>
          <p:nvPr/>
        </p:nvSpPr>
        <p:spPr>
          <a:xfrm>
            <a:off x="338040" y="604800"/>
            <a:ext cx="912240" cy="363600"/>
          </a:xfrm>
          <a:custGeom>
            <a:avLst/>
            <a:gdLst/>
            <a:ahLst/>
            <a:cxnLst/>
            <a:rect l="0" t="0" r="r" b="b"/>
            <a:pathLst>
              <a:path w="2534" h="1010">
                <a:moveTo>
                  <a:pt x="2533" y="1009"/>
                </a:moveTo>
                <a:lnTo>
                  <a:pt x="0" y="0"/>
                </a:lnTo>
                <a:lnTo>
                  <a:pt x="21" y="0"/>
                </a:lnTo>
                <a:lnTo>
                  <a:pt x="2533" y="1001"/>
                </a:lnTo>
                <a:lnTo>
                  <a:pt x="2533" y="1009"/>
                </a:lnTo>
                <a:close/>
              </a:path>
            </a:pathLst>
          </a:custGeom>
          <a:solidFill>
            <a:srgbClr val="B8B2B1"/>
          </a:solidFill>
          <a:ln>
            <a:noFill/>
          </a:ln>
        </p:spPr>
      </p:sp>
      <p:sp>
        <p:nvSpPr>
          <p:cNvPr id="6141" name="Freeform 731"/>
          <p:cNvSpPr/>
          <p:nvPr/>
        </p:nvSpPr>
        <p:spPr>
          <a:xfrm>
            <a:off x="345600" y="604800"/>
            <a:ext cx="904680" cy="360720"/>
          </a:xfrm>
          <a:custGeom>
            <a:avLst/>
            <a:gdLst/>
            <a:ahLst/>
            <a:cxnLst/>
            <a:rect l="0" t="0" r="r" b="b"/>
            <a:pathLst>
              <a:path w="2513" h="1002">
                <a:moveTo>
                  <a:pt x="2512" y="1001"/>
                </a:moveTo>
                <a:lnTo>
                  <a:pt x="0" y="0"/>
                </a:lnTo>
                <a:lnTo>
                  <a:pt x="21" y="0"/>
                </a:lnTo>
                <a:lnTo>
                  <a:pt x="2512" y="992"/>
                </a:lnTo>
                <a:lnTo>
                  <a:pt x="2512" y="1001"/>
                </a:lnTo>
                <a:close/>
              </a:path>
            </a:pathLst>
          </a:custGeom>
          <a:solidFill>
            <a:srgbClr val="B7B1B0"/>
          </a:solidFill>
          <a:ln>
            <a:noFill/>
          </a:ln>
        </p:spPr>
      </p:sp>
      <p:sp>
        <p:nvSpPr>
          <p:cNvPr id="6142" name="Freeform 732"/>
          <p:cNvSpPr/>
          <p:nvPr/>
        </p:nvSpPr>
        <p:spPr>
          <a:xfrm>
            <a:off x="353160" y="604800"/>
            <a:ext cx="897120" cy="357480"/>
          </a:xfrm>
          <a:custGeom>
            <a:avLst/>
            <a:gdLst/>
            <a:ahLst/>
            <a:cxnLst/>
            <a:rect l="0" t="0" r="r" b="b"/>
            <a:pathLst>
              <a:path w="2492" h="993">
                <a:moveTo>
                  <a:pt x="2491" y="992"/>
                </a:moveTo>
                <a:lnTo>
                  <a:pt x="0" y="0"/>
                </a:lnTo>
                <a:lnTo>
                  <a:pt x="21" y="0"/>
                </a:lnTo>
                <a:lnTo>
                  <a:pt x="2491" y="984"/>
                </a:lnTo>
                <a:lnTo>
                  <a:pt x="2491" y="992"/>
                </a:lnTo>
                <a:close/>
              </a:path>
            </a:pathLst>
          </a:custGeom>
          <a:solidFill>
            <a:srgbClr val="B6AFAF"/>
          </a:solidFill>
          <a:ln>
            <a:noFill/>
          </a:ln>
        </p:spPr>
      </p:sp>
      <p:sp>
        <p:nvSpPr>
          <p:cNvPr id="6143" name="Freeform 733"/>
          <p:cNvSpPr/>
          <p:nvPr/>
        </p:nvSpPr>
        <p:spPr>
          <a:xfrm>
            <a:off x="360720" y="604800"/>
            <a:ext cx="889560" cy="354600"/>
          </a:xfrm>
          <a:custGeom>
            <a:avLst/>
            <a:gdLst/>
            <a:ahLst/>
            <a:cxnLst/>
            <a:rect l="0" t="0" r="r" b="b"/>
            <a:pathLst>
              <a:path w="2471" h="985">
                <a:moveTo>
                  <a:pt x="2470" y="984"/>
                </a:moveTo>
                <a:lnTo>
                  <a:pt x="0" y="0"/>
                </a:lnTo>
                <a:lnTo>
                  <a:pt x="21" y="0"/>
                </a:lnTo>
                <a:lnTo>
                  <a:pt x="2470" y="976"/>
                </a:lnTo>
                <a:lnTo>
                  <a:pt x="2470" y="984"/>
                </a:lnTo>
                <a:close/>
              </a:path>
            </a:pathLst>
          </a:custGeom>
          <a:solidFill>
            <a:srgbClr val="B5AEAE"/>
          </a:solidFill>
          <a:ln>
            <a:noFill/>
          </a:ln>
        </p:spPr>
      </p:sp>
      <p:sp>
        <p:nvSpPr>
          <p:cNvPr id="6144" name="Freeform 734"/>
          <p:cNvSpPr/>
          <p:nvPr/>
        </p:nvSpPr>
        <p:spPr>
          <a:xfrm>
            <a:off x="368280" y="604800"/>
            <a:ext cx="882000" cy="351720"/>
          </a:xfrm>
          <a:custGeom>
            <a:avLst/>
            <a:gdLst/>
            <a:ahLst/>
            <a:cxnLst/>
            <a:rect l="0" t="0" r="r" b="b"/>
            <a:pathLst>
              <a:path w="2450" h="977">
                <a:moveTo>
                  <a:pt x="2449" y="976"/>
                </a:moveTo>
                <a:lnTo>
                  <a:pt x="0" y="0"/>
                </a:lnTo>
                <a:lnTo>
                  <a:pt x="21" y="0"/>
                </a:lnTo>
                <a:lnTo>
                  <a:pt x="2449" y="967"/>
                </a:lnTo>
                <a:lnTo>
                  <a:pt x="2449" y="976"/>
                </a:lnTo>
                <a:close/>
              </a:path>
            </a:pathLst>
          </a:custGeom>
          <a:solidFill>
            <a:srgbClr val="B4ADAC"/>
          </a:solidFill>
          <a:ln>
            <a:noFill/>
          </a:ln>
        </p:spPr>
      </p:sp>
      <p:sp>
        <p:nvSpPr>
          <p:cNvPr id="6145" name="Freeform 735"/>
          <p:cNvSpPr/>
          <p:nvPr/>
        </p:nvSpPr>
        <p:spPr>
          <a:xfrm>
            <a:off x="375840" y="604800"/>
            <a:ext cx="874440" cy="348480"/>
          </a:xfrm>
          <a:custGeom>
            <a:avLst/>
            <a:gdLst/>
            <a:ahLst/>
            <a:cxnLst/>
            <a:rect l="0" t="0" r="r" b="b"/>
            <a:pathLst>
              <a:path w="2429" h="968">
                <a:moveTo>
                  <a:pt x="2428" y="967"/>
                </a:moveTo>
                <a:lnTo>
                  <a:pt x="0" y="0"/>
                </a:lnTo>
                <a:lnTo>
                  <a:pt x="21" y="0"/>
                </a:lnTo>
                <a:lnTo>
                  <a:pt x="2428" y="959"/>
                </a:lnTo>
                <a:lnTo>
                  <a:pt x="2428" y="967"/>
                </a:lnTo>
                <a:close/>
              </a:path>
            </a:pathLst>
          </a:custGeom>
          <a:solidFill>
            <a:srgbClr val="B3ACAB"/>
          </a:solidFill>
          <a:ln>
            <a:noFill/>
          </a:ln>
        </p:spPr>
      </p:sp>
      <p:sp>
        <p:nvSpPr>
          <p:cNvPr id="6146" name="Freeform 736"/>
          <p:cNvSpPr/>
          <p:nvPr/>
        </p:nvSpPr>
        <p:spPr>
          <a:xfrm>
            <a:off x="383400" y="604800"/>
            <a:ext cx="866880" cy="345600"/>
          </a:xfrm>
          <a:custGeom>
            <a:avLst/>
            <a:gdLst/>
            <a:ahLst/>
            <a:cxnLst/>
            <a:rect l="0" t="0" r="r" b="b"/>
            <a:pathLst>
              <a:path w="2408" h="960">
                <a:moveTo>
                  <a:pt x="2407" y="959"/>
                </a:moveTo>
                <a:lnTo>
                  <a:pt x="0" y="0"/>
                </a:lnTo>
                <a:lnTo>
                  <a:pt x="21" y="0"/>
                </a:lnTo>
                <a:lnTo>
                  <a:pt x="2407" y="950"/>
                </a:lnTo>
                <a:lnTo>
                  <a:pt x="2407" y="959"/>
                </a:lnTo>
                <a:close/>
              </a:path>
            </a:pathLst>
          </a:custGeom>
          <a:solidFill>
            <a:srgbClr val="B1ABAA"/>
          </a:solidFill>
          <a:ln>
            <a:noFill/>
          </a:ln>
        </p:spPr>
      </p:sp>
      <p:sp>
        <p:nvSpPr>
          <p:cNvPr id="6147" name="Freeform 737"/>
          <p:cNvSpPr/>
          <p:nvPr/>
        </p:nvSpPr>
        <p:spPr>
          <a:xfrm>
            <a:off x="390960" y="604800"/>
            <a:ext cx="859320" cy="342360"/>
          </a:xfrm>
          <a:custGeom>
            <a:avLst/>
            <a:gdLst/>
            <a:ahLst/>
            <a:cxnLst/>
            <a:rect l="0" t="0" r="r" b="b"/>
            <a:pathLst>
              <a:path w="2387" h="951">
                <a:moveTo>
                  <a:pt x="2386" y="950"/>
                </a:moveTo>
                <a:lnTo>
                  <a:pt x="0" y="0"/>
                </a:lnTo>
                <a:lnTo>
                  <a:pt x="22" y="0"/>
                </a:lnTo>
                <a:lnTo>
                  <a:pt x="2386" y="942"/>
                </a:lnTo>
                <a:lnTo>
                  <a:pt x="2386" y="950"/>
                </a:lnTo>
                <a:close/>
              </a:path>
            </a:pathLst>
          </a:custGeom>
          <a:solidFill>
            <a:srgbClr val="B0AAA9"/>
          </a:solidFill>
          <a:ln>
            <a:noFill/>
          </a:ln>
        </p:spPr>
      </p:sp>
      <p:sp>
        <p:nvSpPr>
          <p:cNvPr id="6148" name="Freeform 738"/>
          <p:cNvSpPr/>
          <p:nvPr/>
        </p:nvSpPr>
        <p:spPr>
          <a:xfrm>
            <a:off x="398880" y="604800"/>
            <a:ext cx="851400" cy="339480"/>
          </a:xfrm>
          <a:custGeom>
            <a:avLst/>
            <a:gdLst/>
            <a:ahLst/>
            <a:cxnLst/>
            <a:rect l="0" t="0" r="r" b="b"/>
            <a:pathLst>
              <a:path w="2365" h="943">
                <a:moveTo>
                  <a:pt x="2364" y="942"/>
                </a:moveTo>
                <a:lnTo>
                  <a:pt x="0" y="0"/>
                </a:lnTo>
                <a:lnTo>
                  <a:pt x="21" y="0"/>
                </a:lnTo>
                <a:lnTo>
                  <a:pt x="2364" y="934"/>
                </a:lnTo>
                <a:lnTo>
                  <a:pt x="2364" y="942"/>
                </a:lnTo>
                <a:close/>
              </a:path>
            </a:pathLst>
          </a:custGeom>
          <a:solidFill>
            <a:srgbClr val="AFA9A7"/>
          </a:solidFill>
          <a:ln>
            <a:noFill/>
          </a:ln>
        </p:spPr>
      </p:sp>
      <p:sp>
        <p:nvSpPr>
          <p:cNvPr id="6149" name="Freeform 739"/>
          <p:cNvSpPr/>
          <p:nvPr/>
        </p:nvSpPr>
        <p:spPr>
          <a:xfrm>
            <a:off x="406440" y="604800"/>
            <a:ext cx="843840" cy="336600"/>
          </a:xfrm>
          <a:custGeom>
            <a:avLst/>
            <a:gdLst/>
            <a:ahLst/>
            <a:cxnLst/>
            <a:rect l="0" t="0" r="r" b="b"/>
            <a:pathLst>
              <a:path w="2344" h="935">
                <a:moveTo>
                  <a:pt x="2343" y="934"/>
                </a:moveTo>
                <a:lnTo>
                  <a:pt x="0" y="0"/>
                </a:lnTo>
                <a:lnTo>
                  <a:pt x="21" y="0"/>
                </a:lnTo>
                <a:lnTo>
                  <a:pt x="2343" y="925"/>
                </a:lnTo>
                <a:lnTo>
                  <a:pt x="2343" y="934"/>
                </a:lnTo>
                <a:close/>
              </a:path>
            </a:pathLst>
          </a:custGeom>
          <a:solidFill>
            <a:srgbClr val="AEA8A6"/>
          </a:solidFill>
          <a:ln>
            <a:noFill/>
          </a:ln>
        </p:spPr>
      </p:sp>
      <p:sp>
        <p:nvSpPr>
          <p:cNvPr id="6150" name="Freeform 740"/>
          <p:cNvSpPr/>
          <p:nvPr/>
        </p:nvSpPr>
        <p:spPr>
          <a:xfrm>
            <a:off x="414000" y="604800"/>
            <a:ext cx="836280" cy="333360"/>
          </a:xfrm>
          <a:custGeom>
            <a:avLst/>
            <a:gdLst/>
            <a:ahLst/>
            <a:cxnLst/>
            <a:rect l="0" t="0" r="r" b="b"/>
            <a:pathLst>
              <a:path w="2323" h="926">
                <a:moveTo>
                  <a:pt x="2322" y="925"/>
                </a:moveTo>
                <a:lnTo>
                  <a:pt x="0" y="0"/>
                </a:lnTo>
                <a:lnTo>
                  <a:pt x="22" y="0"/>
                </a:lnTo>
                <a:lnTo>
                  <a:pt x="2322" y="917"/>
                </a:lnTo>
                <a:lnTo>
                  <a:pt x="2322" y="925"/>
                </a:lnTo>
                <a:close/>
              </a:path>
            </a:pathLst>
          </a:custGeom>
          <a:solidFill>
            <a:srgbClr val="ADA6A5"/>
          </a:solidFill>
          <a:ln>
            <a:noFill/>
          </a:ln>
        </p:spPr>
      </p:sp>
      <p:sp>
        <p:nvSpPr>
          <p:cNvPr id="6151" name="Freeform 741"/>
          <p:cNvSpPr/>
          <p:nvPr/>
        </p:nvSpPr>
        <p:spPr>
          <a:xfrm>
            <a:off x="421560" y="604800"/>
            <a:ext cx="828720" cy="330480"/>
          </a:xfrm>
          <a:custGeom>
            <a:avLst/>
            <a:gdLst/>
            <a:ahLst/>
            <a:cxnLst/>
            <a:rect l="0" t="0" r="r" b="b"/>
            <a:pathLst>
              <a:path w="2302" h="918">
                <a:moveTo>
                  <a:pt x="2301" y="917"/>
                </a:moveTo>
                <a:lnTo>
                  <a:pt x="0" y="0"/>
                </a:lnTo>
                <a:lnTo>
                  <a:pt x="21" y="0"/>
                </a:lnTo>
                <a:lnTo>
                  <a:pt x="2301" y="908"/>
                </a:lnTo>
                <a:lnTo>
                  <a:pt x="2301" y="917"/>
                </a:lnTo>
                <a:close/>
              </a:path>
            </a:pathLst>
          </a:custGeom>
          <a:solidFill>
            <a:srgbClr val="ACA5A4"/>
          </a:solidFill>
          <a:ln>
            <a:noFill/>
          </a:ln>
        </p:spPr>
      </p:sp>
      <p:sp>
        <p:nvSpPr>
          <p:cNvPr id="6152" name="Freeform 742"/>
          <p:cNvSpPr/>
          <p:nvPr/>
        </p:nvSpPr>
        <p:spPr>
          <a:xfrm>
            <a:off x="429120" y="604800"/>
            <a:ext cx="821160" cy="327240"/>
          </a:xfrm>
          <a:custGeom>
            <a:avLst/>
            <a:gdLst/>
            <a:ahLst/>
            <a:cxnLst/>
            <a:rect l="0" t="0" r="r" b="b"/>
            <a:pathLst>
              <a:path w="2281" h="909">
                <a:moveTo>
                  <a:pt x="2280" y="908"/>
                </a:moveTo>
                <a:lnTo>
                  <a:pt x="0" y="0"/>
                </a:lnTo>
                <a:lnTo>
                  <a:pt x="21" y="0"/>
                </a:lnTo>
                <a:lnTo>
                  <a:pt x="2280" y="900"/>
                </a:lnTo>
                <a:lnTo>
                  <a:pt x="2280" y="908"/>
                </a:lnTo>
                <a:close/>
              </a:path>
            </a:pathLst>
          </a:custGeom>
          <a:solidFill>
            <a:srgbClr val="ABA4A3"/>
          </a:solidFill>
          <a:ln>
            <a:noFill/>
          </a:ln>
        </p:spPr>
      </p:sp>
      <p:sp>
        <p:nvSpPr>
          <p:cNvPr id="6153" name="Freeform 743"/>
          <p:cNvSpPr/>
          <p:nvPr/>
        </p:nvSpPr>
        <p:spPr>
          <a:xfrm>
            <a:off x="436680" y="604800"/>
            <a:ext cx="813600" cy="324360"/>
          </a:xfrm>
          <a:custGeom>
            <a:avLst/>
            <a:gdLst/>
            <a:ahLst/>
            <a:cxnLst/>
            <a:rect l="0" t="0" r="r" b="b"/>
            <a:pathLst>
              <a:path w="2260" h="901">
                <a:moveTo>
                  <a:pt x="2259" y="900"/>
                </a:moveTo>
                <a:lnTo>
                  <a:pt x="0" y="0"/>
                </a:lnTo>
                <a:lnTo>
                  <a:pt x="21" y="0"/>
                </a:lnTo>
                <a:lnTo>
                  <a:pt x="2259" y="892"/>
                </a:lnTo>
                <a:lnTo>
                  <a:pt x="2259" y="900"/>
                </a:lnTo>
                <a:close/>
              </a:path>
            </a:pathLst>
          </a:custGeom>
          <a:solidFill>
            <a:srgbClr val="AAA3A2"/>
          </a:solidFill>
          <a:ln>
            <a:noFill/>
          </a:ln>
        </p:spPr>
      </p:sp>
      <p:sp>
        <p:nvSpPr>
          <p:cNvPr id="6154" name="Freeform 744"/>
          <p:cNvSpPr/>
          <p:nvPr/>
        </p:nvSpPr>
        <p:spPr>
          <a:xfrm>
            <a:off x="444240" y="604800"/>
            <a:ext cx="806040" cy="321480"/>
          </a:xfrm>
          <a:custGeom>
            <a:avLst/>
            <a:gdLst/>
            <a:ahLst/>
            <a:cxnLst/>
            <a:rect l="0" t="0" r="r" b="b"/>
            <a:pathLst>
              <a:path w="2239" h="893">
                <a:moveTo>
                  <a:pt x="2238" y="892"/>
                </a:moveTo>
                <a:lnTo>
                  <a:pt x="0" y="0"/>
                </a:lnTo>
                <a:lnTo>
                  <a:pt x="21" y="0"/>
                </a:lnTo>
                <a:lnTo>
                  <a:pt x="2238" y="883"/>
                </a:lnTo>
                <a:lnTo>
                  <a:pt x="2238" y="892"/>
                </a:lnTo>
                <a:close/>
              </a:path>
            </a:pathLst>
          </a:custGeom>
          <a:solidFill>
            <a:srgbClr val="A9A1A0"/>
          </a:solidFill>
          <a:ln>
            <a:noFill/>
          </a:ln>
        </p:spPr>
      </p:sp>
      <p:sp>
        <p:nvSpPr>
          <p:cNvPr id="6155" name="Freeform 745"/>
          <p:cNvSpPr/>
          <p:nvPr/>
        </p:nvSpPr>
        <p:spPr>
          <a:xfrm>
            <a:off x="451800" y="604800"/>
            <a:ext cx="798480" cy="318240"/>
          </a:xfrm>
          <a:custGeom>
            <a:avLst/>
            <a:gdLst/>
            <a:ahLst/>
            <a:cxnLst/>
            <a:rect l="0" t="0" r="r" b="b"/>
            <a:pathLst>
              <a:path w="2218" h="884">
                <a:moveTo>
                  <a:pt x="2217" y="883"/>
                </a:moveTo>
                <a:lnTo>
                  <a:pt x="0" y="0"/>
                </a:lnTo>
                <a:lnTo>
                  <a:pt x="21" y="0"/>
                </a:lnTo>
                <a:lnTo>
                  <a:pt x="2217" y="875"/>
                </a:lnTo>
                <a:lnTo>
                  <a:pt x="2217" y="883"/>
                </a:lnTo>
                <a:close/>
              </a:path>
            </a:pathLst>
          </a:custGeom>
          <a:solidFill>
            <a:srgbClr val="A8A09F"/>
          </a:solidFill>
          <a:ln>
            <a:noFill/>
          </a:ln>
        </p:spPr>
      </p:sp>
      <p:sp>
        <p:nvSpPr>
          <p:cNvPr id="6156" name="Freeform 746"/>
          <p:cNvSpPr/>
          <p:nvPr/>
        </p:nvSpPr>
        <p:spPr>
          <a:xfrm>
            <a:off x="459360" y="604800"/>
            <a:ext cx="790920" cy="315360"/>
          </a:xfrm>
          <a:custGeom>
            <a:avLst/>
            <a:gdLst/>
            <a:ahLst/>
            <a:cxnLst/>
            <a:rect l="0" t="0" r="r" b="b"/>
            <a:pathLst>
              <a:path w="2197" h="876">
                <a:moveTo>
                  <a:pt x="2196" y="875"/>
                </a:moveTo>
                <a:lnTo>
                  <a:pt x="0" y="0"/>
                </a:lnTo>
                <a:lnTo>
                  <a:pt x="21" y="0"/>
                </a:lnTo>
                <a:lnTo>
                  <a:pt x="2196" y="866"/>
                </a:lnTo>
                <a:lnTo>
                  <a:pt x="2196" y="875"/>
                </a:lnTo>
                <a:close/>
              </a:path>
            </a:pathLst>
          </a:custGeom>
          <a:solidFill>
            <a:srgbClr val="A79F9E"/>
          </a:solidFill>
          <a:ln>
            <a:noFill/>
          </a:ln>
        </p:spPr>
      </p:sp>
      <p:sp>
        <p:nvSpPr>
          <p:cNvPr id="6157" name="Freeform 747"/>
          <p:cNvSpPr/>
          <p:nvPr/>
        </p:nvSpPr>
        <p:spPr>
          <a:xfrm>
            <a:off x="466920" y="604800"/>
            <a:ext cx="783360" cy="312120"/>
          </a:xfrm>
          <a:custGeom>
            <a:avLst/>
            <a:gdLst/>
            <a:ahLst/>
            <a:cxnLst/>
            <a:rect l="0" t="0" r="r" b="b"/>
            <a:pathLst>
              <a:path w="2176" h="867">
                <a:moveTo>
                  <a:pt x="2175" y="866"/>
                </a:moveTo>
                <a:lnTo>
                  <a:pt x="0" y="0"/>
                </a:lnTo>
                <a:lnTo>
                  <a:pt x="22" y="0"/>
                </a:lnTo>
                <a:lnTo>
                  <a:pt x="2175" y="858"/>
                </a:lnTo>
                <a:lnTo>
                  <a:pt x="2175" y="866"/>
                </a:lnTo>
                <a:close/>
              </a:path>
            </a:pathLst>
          </a:custGeom>
          <a:solidFill>
            <a:srgbClr val="A69E9D"/>
          </a:solidFill>
          <a:ln>
            <a:noFill/>
          </a:ln>
        </p:spPr>
      </p:sp>
      <p:sp>
        <p:nvSpPr>
          <p:cNvPr id="6158" name="Freeform 748"/>
          <p:cNvSpPr/>
          <p:nvPr/>
        </p:nvSpPr>
        <p:spPr>
          <a:xfrm>
            <a:off x="474840" y="604800"/>
            <a:ext cx="775440" cy="309240"/>
          </a:xfrm>
          <a:custGeom>
            <a:avLst/>
            <a:gdLst/>
            <a:ahLst/>
            <a:cxnLst/>
            <a:rect l="0" t="0" r="r" b="b"/>
            <a:pathLst>
              <a:path w="2154" h="859">
                <a:moveTo>
                  <a:pt x="2153" y="858"/>
                </a:moveTo>
                <a:lnTo>
                  <a:pt x="0" y="0"/>
                </a:lnTo>
                <a:lnTo>
                  <a:pt x="21" y="0"/>
                </a:lnTo>
                <a:lnTo>
                  <a:pt x="2153" y="850"/>
                </a:lnTo>
                <a:lnTo>
                  <a:pt x="2153" y="858"/>
                </a:lnTo>
                <a:close/>
              </a:path>
            </a:pathLst>
          </a:custGeom>
          <a:solidFill>
            <a:srgbClr val="A59C9B"/>
          </a:solidFill>
          <a:ln>
            <a:noFill/>
          </a:ln>
        </p:spPr>
      </p:sp>
      <p:sp>
        <p:nvSpPr>
          <p:cNvPr id="6159" name="Freeform 749"/>
          <p:cNvSpPr/>
          <p:nvPr/>
        </p:nvSpPr>
        <p:spPr>
          <a:xfrm>
            <a:off x="482400" y="604800"/>
            <a:ext cx="767880" cy="306360"/>
          </a:xfrm>
          <a:custGeom>
            <a:avLst/>
            <a:gdLst/>
            <a:ahLst/>
            <a:cxnLst/>
            <a:rect l="0" t="0" r="r" b="b"/>
            <a:pathLst>
              <a:path w="2133" h="851">
                <a:moveTo>
                  <a:pt x="2132" y="850"/>
                </a:moveTo>
                <a:lnTo>
                  <a:pt x="0" y="0"/>
                </a:lnTo>
                <a:lnTo>
                  <a:pt x="21" y="0"/>
                </a:lnTo>
                <a:lnTo>
                  <a:pt x="2132" y="841"/>
                </a:lnTo>
                <a:lnTo>
                  <a:pt x="2132" y="850"/>
                </a:lnTo>
                <a:close/>
              </a:path>
            </a:pathLst>
          </a:custGeom>
          <a:solidFill>
            <a:srgbClr val="A49B9A"/>
          </a:solidFill>
          <a:ln>
            <a:noFill/>
          </a:ln>
        </p:spPr>
      </p:sp>
      <p:sp>
        <p:nvSpPr>
          <p:cNvPr id="6160" name="Freeform 750"/>
          <p:cNvSpPr/>
          <p:nvPr/>
        </p:nvSpPr>
        <p:spPr>
          <a:xfrm>
            <a:off x="489960" y="604800"/>
            <a:ext cx="760320" cy="303120"/>
          </a:xfrm>
          <a:custGeom>
            <a:avLst/>
            <a:gdLst/>
            <a:ahLst/>
            <a:cxnLst/>
            <a:rect l="0" t="0" r="r" b="b"/>
            <a:pathLst>
              <a:path w="2112" h="842">
                <a:moveTo>
                  <a:pt x="2111" y="841"/>
                </a:moveTo>
                <a:lnTo>
                  <a:pt x="0" y="0"/>
                </a:lnTo>
                <a:lnTo>
                  <a:pt x="21" y="0"/>
                </a:lnTo>
                <a:lnTo>
                  <a:pt x="2111" y="833"/>
                </a:lnTo>
                <a:lnTo>
                  <a:pt x="2111" y="841"/>
                </a:lnTo>
                <a:close/>
              </a:path>
            </a:pathLst>
          </a:custGeom>
          <a:solidFill>
            <a:srgbClr val="A29A99"/>
          </a:solidFill>
          <a:ln>
            <a:noFill/>
          </a:ln>
        </p:spPr>
      </p:sp>
      <p:sp>
        <p:nvSpPr>
          <p:cNvPr id="6161" name="Freeform 751"/>
          <p:cNvSpPr/>
          <p:nvPr/>
        </p:nvSpPr>
        <p:spPr>
          <a:xfrm>
            <a:off x="497520" y="604800"/>
            <a:ext cx="752760" cy="300240"/>
          </a:xfrm>
          <a:custGeom>
            <a:avLst/>
            <a:gdLst/>
            <a:ahLst/>
            <a:cxnLst/>
            <a:rect l="0" t="0" r="r" b="b"/>
            <a:pathLst>
              <a:path w="2091" h="834">
                <a:moveTo>
                  <a:pt x="2090" y="833"/>
                </a:moveTo>
                <a:lnTo>
                  <a:pt x="0" y="0"/>
                </a:lnTo>
                <a:lnTo>
                  <a:pt x="21" y="0"/>
                </a:lnTo>
                <a:lnTo>
                  <a:pt x="2090" y="824"/>
                </a:lnTo>
                <a:lnTo>
                  <a:pt x="2090" y="833"/>
                </a:lnTo>
                <a:close/>
              </a:path>
            </a:pathLst>
          </a:custGeom>
          <a:solidFill>
            <a:srgbClr val="A19998"/>
          </a:solidFill>
          <a:ln>
            <a:noFill/>
          </a:ln>
        </p:spPr>
      </p:sp>
      <p:sp>
        <p:nvSpPr>
          <p:cNvPr id="6162" name="Freeform 752"/>
          <p:cNvSpPr/>
          <p:nvPr/>
        </p:nvSpPr>
        <p:spPr>
          <a:xfrm>
            <a:off x="505080" y="604800"/>
            <a:ext cx="745200" cy="297000"/>
          </a:xfrm>
          <a:custGeom>
            <a:avLst/>
            <a:gdLst/>
            <a:ahLst/>
            <a:cxnLst/>
            <a:rect l="0" t="0" r="r" b="b"/>
            <a:pathLst>
              <a:path w="2070" h="825">
                <a:moveTo>
                  <a:pt x="2069" y="824"/>
                </a:moveTo>
                <a:lnTo>
                  <a:pt x="0" y="0"/>
                </a:lnTo>
                <a:lnTo>
                  <a:pt x="21" y="0"/>
                </a:lnTo>
                <a:lnTo>
                  <a:pt x="2069" y="816"/>
                </a:lnTo>
                <a:lnTo>
                  <a:pt x="2069" y="824"/>
                </a:lnTo>
                <a:close/>
              </a:path>
            </a:pathLst>
          </a:custGeom>
          <a:solidFill>
            <a:srgbClr val="A09796"/>
          </a:solidFill>
          <a:ln>
            <a:noFill/>
          </a:ln>
        </p:spPr>
      </p:sp>
      <p:sp>
        <p:nvSpPr>
          <p:cNvPr id="6163" name="Freeform 753"/>
          <p:cNvSpPr/>
          <p:nvPr/>
        </p:nvSpPr>
        <p:spPr>
          <a:xfrm>
            <a:off x="512640" y="604800"/>
            <a:ext cx="737640" cy="294120"/>
          </a:xfrm>
          <a:custGeom>
            <a:avLst/>
            <a:gdLst/>
            <a:ahLst/>
            <a:cxnLst/>
            <a:rect l="0" t="0" r="r" b="b"/>
            <a:pathLst>
              <a:path w="2049" h="817">
                <a:moveTo>
                  <a:pt x="2048" y="816"/>
                </a:moveTo>
                <a:lnTo>
                  <a:pt x="0" y="0"/>
                </a:lnTo>
                <a:lnTo>
                  <a:pt x="21" y="0"/>
                </a:lnTo>
                <a:lnTo>
                  <a:pt x="2048" y="808"/>
                </a:lnTo>
                <a:lnTo>
                  <a:pt x="2048" y="816"/>
                </a:lnTo>
                <a:close/>
              </a:path>
            </a:pathLst>
          </a:custGeom>
          <a:solidFill>
            <a:srgbClr val="9F9695"/>
          </a:solidFill>
          <a:ln>
            <a:noFill/>
          </a:ln>
        </p:spPr>
      </p:sp>
      <p:sp>
        <p:nvSpPr>
          <p:cNvPr id="6164" name="Freeform 754"/>
          <p:cNvSpPr/>
          <p:nvPr/>
        </p:nvSpPr>
        <p:spPr>
          <a:xfrm>
            <a:off x="520200" y="604800"/>
            <a:ext cx="730080" cy="291240"/>
          </a:xfrm>
          <a:custGeom>
            <a:avLst/>
            <a:gdLst/>
            <a:ahLst/>
            <a:cxnLst/>
            <a:rect l="0" t="0" r="r" b="b"/>
            <a:pathLst>
              <a:path w="2028" h="809">
                <a:moveTo>
                  <a:pt x="2027" y="808"/>
                </a:moveTo>
                <a:lnTo>
                  <a:pt x="0" y="0"/>
                </a:lnTo>
                <a:lnTo>
                  <a:pt x="21" y="0"/>
                </a:lnTo>
                <a:lnTo>
                  <a:pt x="2027" y="799"/>
                </a:lnTo>
                <a:lnTo>
                  <a:pt x="2027" y="808"/>
                </a:lnTo>
                <a:close/>
              </a:path>
            </a:pathLst>
          </a:custGeom>
          <a:solidFill>
            <a:srgbClr val="9E9593"/>
          </a:solidFill>
          <a:ln>
            <a:noFill/>
          </a:ln>
        </p:spPr>
      </p:sp>
      <p:sp>
        <p:nvSpPr>
          <p:cNvPr id="6165" name="Freeform 755"/>
          <p:cNvSpPr/>
          <p:nvPr/>
        </p:nvSpPr>
        <p:spPr>
          <a:xfrm>
            <a:off x="527760" y="604800"/>
            <a:ext cx="722520" cy="288000"/>
          </a:xfrm>
          <a:custGeom>
            <a:avLst/>
            <a:gdLst/>
            <a:ahLst/>
            <a:cxnLst/>
            <a:rect l="0" t="0" r="r" b="b"/>
            <a:pathLst>
              <a:path w="2007" h="800">
                <a:moveTo>
                  <a:pt x="2006" y="799"/>
                </a:moveTo>
                <a:lnTo>
                  <a:pt x="0" y="0"/>
                </a:lnTo>
                <a:lnTo>
                  <a:pt x="21" y="0"/>
                </a:lnTo>
                <a:lnTo>
                  <a:pt x="2006" y="791"/>
                </a:lnTo>
                <a:lnTo>
                  <a:pt x="2006" y="799"/>
                </a:lnTo>
                <a:close/>
              </a:path>
            </a:pathLst>
          </a:custGeom>
          <a:solidFill>
            <a:srgbClr val="9D9492"/>
          </a:solidFill>
          <a:ln>
            <a:noFill/>
          </a:ln>
        </p:spPr>
      </p:sp>
      <p:sp>
        <p:nvSpPr>
          <p:cNvPr id="6166" name="Freeform 756"/>
          <p:cNvSpPr/>
          <p:nvPr/>
        </p:nvSpPr>
        <p:spPr>
          <a:xfrm>
            <a:off x="535320" y="604800"/>
            <a:ext cx="714960" cy="285120"/>
          </a:xfrm>
          <a:custGeom>
            <a:avLst/>
            <a:gdLst/>
            <a:ahLst/>
            <a:cxnLst/>
            <a:rect l="0" t="0" r="r" b="b"/>
            <a:pathLst>
              <a:path w="1986" h="792">
                <a:moveTo>
                  <a:pt x="1985" y="791"/>
                </a:moveTo>
                <a:lnTo>
                  <a:pt x="0" y="0"/>
                </a:lnTo>
                <a:lnTo>
                  <a:pt x="21" y="0"/>
                </a:lnTo>
                <a:lnTo>
                  <a:pt x="1985" y="782"/>
                </a:lnTo>
                <a:lnTo>
                  <a:pt x="1985" y="791"/>
                </a:lnTo>
                <a:close/>
              </a:path>
            </a:pathLst>
          </a:custGeom>
          <a:solidFill>
            <a:srgbClr val="9C9291"/>
          </a:solidFill>
          <a:ln>
            <a:noFill/>
          </a:ln>
        </p:spPr>
      </p:sp>
      <p:sp>
        <p:nvSpPr>
          <p:cNvPr id="6167" name="Freeform 757"/>
          <p:cNvSpPr/>
          <p:nvPr/>
        </p:nvSpPr>
        <p:spPr>
          <a:xfrm>
            <a:off x="542880" y="604800"/>
            <a:ext cx="707400" cy="281880"/>
          </a:xfrm>
          <a:custGeom>
            <a:avLst/>
            <a:gdLst/>
            <a:ahLst/>
            <a:cxnLst/>
            <a:rect l="0" t="0" r="r" b="b"/>
            <a:pathLst>
              <a:path w="1965" h="783">
                <a:moveTo>
                  <a:pt x="1964" y="782"/>
                </a:moveTo>
                <a:lnTo>
                  <a:pt x="0" y="0"/>
                </a:lnTo>
                <a:lnTo>
                  <a:pt x="22" y="0"/>
                </a:lnTo>
                <a:lnTo>
                  <a:pt x="1964" y="774"/>
                </a:lnTo>
                <a:lnTo>
                  <a:pt x="1964" y="782"/>
                </a:lnTo>
                <a:close/>
              </a:path>
            </a:pathLst>
          </a:custGeom>
          <a:solidFill>
            <a:srgbClr val="9B9190"/>
          </a:solidFill>
          <a:ln>
            <a:noFill/>
          </a:ln>
        </p:spPr>
      </p:sp>
      <p:sp>
        <p:nvSpPr>
          <p:cNvPr id="6168" name="Freeform 758"/>
          <p:cNvSpPr/>
          <p:nvPr/>
        </p:nvSpPr>
        <p:spPr>
          <a:xfrm>
            <a:off x="550800" y="604800"/>
            <a:ext cx="699480" cy="279000"/>
          </a:xfrm>
          <a:custGeom>
            <a:avLst/>
            <a:gdLst/>
            <a:ahLst/>
            <a:cxnLst/>
            <a:rect l="0" t="0" r="r" b="b"/>
            <a:pathLst>
              <a:path w="1943" h="775">
                <a:moveTo>
                  <a:pt x="1942" y="774"/>
                </a:moveTo>
                <a:lnTo>
                  <a:pt x="0" y="0"/>
                </a:lnTo>
                <a:lnTo>
                  <a:pt x="21" y="0"/>
                </a:lnTo>
                <a:lnTo>
                  <a:pt x="1942" y="766"/>
                </a:lnTo>
                <a:lnTo>
                  <a:pt x="1942" y="774"/>
                </a:lnTo>
                <a:close/>
              </a:path>
            </a:pathLst>
          </a:custGeom>
          <a:solidFill>
            <a:srgbClr val="9A908F"/>
          </a:solidFill>
          <a:ln>
            <a:noFill/>
          </a:ln>
        </p:spPr>
      </p:sp>
      <p:sp>
        <p:nvSpPr>
          <p:cNvPr id="6169" name="Freeform 759"/>
          <p:cNvSpPr/>
          <p:nvPr/>
        </p:nvSpPr>
        <p:spPr>
          <a:xfrm>
            <a:off x="558360" y="604800"/>
            <a:ext cx="691920" cy="276120"/>
          </a:xfrm>
          <a:custGeom>
            <a:avLst/>
            <a:gdLst/>
            <a:ahLst/>
            <a:cxnLst/>
            <a:rect l="0" t="0" r="r" b="b"/>
            <a:pathLst>
              <a:path w="1922" h="767">
                <a:moveTo>
                  <a:pt x="1921" y="766"/>
                </a:moveTo>
                <a:lnTo>
                  <a:pt x="0" y="0"/>
                </a:lnTo>
                <a:lnTo>
                  <a:pt x="21" y="0"/>
                </a:lnTo>
                <a:lnTo>
                  <a:pt x="1921" y="757"/>
                </a:lnTo>
                <a:lnTo>
                  <a:pt x="1921" y="766"/>
                </a:lnTo>
                <a:close/>
              </a:path>
            </a:pathLst>
          </a:custGeom>
          <a:solidFill>
            <a:srgbClr val="998F8E"/>
          </a:solidFill>
          <a:ln>
            <a:noFill/>
          </a:ln>
        </p:spPr>
      </p:sp>
      <p:sp>
        <p:nvSpPr>
          <p:cNvPr id="6170" name="Freeform 760"/>
          <p:cNvSpPr/>
          <p:nvPr/>
        </p:nvSpPr>
        <p:spPr>
          <a:xfrm>
            <a:off x="565920" y="604800"/>
            <a:ext cx="684360" cy="272880"/>
          </a:xfrm>
          <a:custGeom>
            <a:avLst/>
            <a:gdLst/>
            <a:ahLst/>
            <a:cxnLst/>
            <a:rect l="0" t="0" r="r" b="b"/>
            <a:pathLst>
              <a:path w="1901" h="758">
                <a:moveTo>
                  <a:pt x="1900" y="757"/>
                </a:moveTo>
                <a:lnTo>
                  <a:pt x="0" y="0"/>
                </a:lnTo>
                <a:lnTo>
                  <a:pt x="21" y="0"/>
                </a:lnTo>
                <a:lnTo>
                  <a:pt x="1900" y="749"/>
                </a:lnTo>
                <a:lnTo>
                  <a:pt x="1900" y="757"/>
                </a:lnTo>
                <a:close/>
              </a:path>
            </a:pathLst>
          </a:custGeom>
          <a:solidFill>
            <a:srgbClr val="978D8C"/>
          </a:solidFill>
          <a:ln>
            <a:noFill/>
          </a:ln>
        </p:spPr>
      </p:sp>
      <p:sp>
        <p:nvSpPr>
          <p:cNvPr id="6171" name="Freeform 761"/>
          <p:cNvSpPr/>
          <p:nvPr/>
        </p:nvSpPr>
        <p:spPr>
          <a:xfrm>
            <a:off x="573480" y="604800"/>
            <a:ext cx="676800" cy="270000"/>
          </a:xfrm>
          <a:custGeom>
            <a:avLst/>
            <a:gdLst/>
            <a:ahLst/>
            <a:cxnLst/>
            <a:rect l="0" t="0" r="r" b="b"/>
            <a:pathLst>
              <a:path w="1880" h="750">
                <a:moveTo>
                  <a:pt x="1879" y="749"/>
                </a:moveTo>
                <a:lnTo>
                  <a:pt x="0" y="0"/>
                </a:lnTo>
                <a:lnTo>
                  <a:pt x="21" y="0"/>
                </a:lnTo>
                <a:lnTo>
                  <a:pt x="1879" y="740"/>
                </a:lnTo>
                <a:lnTo>
                  <a:pt x="1879" y="749"/>
                </a:lnTo>
                <a:close/>
              </a:path>
            </a:pathLst>
          </a:custGeom>
          <a:solidFill>
            <a:srgbClr val="968C8B"/>
          </a:solidFill>
          <a:ln>
            <a:noFill/>
          </a:ln>
        </p:spPr>
      </p:sp>
      <p:sp>
        <p:nvSpPr>
          <p:cNvPr id="6172" name="Freeform 762"/>
          <p:cNvSpPr/>
          <p:nvPr/>
        </p:nvSpPr>
        <p:spPr>
          <a:xfrm>
            <a:off x="581040" y="604800"/>
            <a:ext cx="669240" cy="266760"/>
          </a:xfrm>
          <a:custGeom>
            <a:avLst/>
            <a:gdLst/>
            <a:ahLst/>
            <a:cxnLst/>
            <a:rect l="0" t="0" r="r" b="b"/>
            <a:pathLst>
              <a:path w="1859" h="741">
                <a:moveTo>
                  <a:pt x="1858" y="740"/>
                </a:moveTo>
                <a:lnTo>
                  <a:pt x="0" y="0"/>
                </a:lnTo>
                <a:lnTo>
                  <a:pt x="21" y="0"/>
                </a:lnTo>
                <a:lnTo>
                  <a:pt x="1858" y="732"/>
                </a:lnTo>
                <a:lnTo>
                  <a:pt x="1858" y="740"/>
                </a:lnTo>
                <a:close/>
              </a:path>
            </a:pathLst>
          </a:custGeom>
          <a:solidFill>
            <a:srgbClr val="958B89"/>
          </a:solidFill>
          <a:ln>
            <a:noFill/>
          </a:ln>
        </p:spPr>
      </p:sp>
      <p:sp>
        <p:nvSpPr>
          <p:cNvPr id="6173" name="Freeform 763"/>
          <p:cNvSpPr/>
          <p:nvPr/>
        </p:nvSpPr>
        <p:spPr>
          <a:xfrm>
            <a:off x="588600" y="604800"/>
            <a:ext cx="661680" cy="263880"/>
          </a:xfrm>
          <a:custGeom>
            <a:avLst/>
            <a:gdLst/>
            <a:ahLst/>
            <a:cxnLst/>
            <a:rect l="0" t="0" r="r" b="b"/>
            <a:pathLst>
              <a:path w="1838" h="733">
                <a:moveTo>
                  <a:pt x="1837" y="732"/>
                </a:moveTo>
                <a:lnTo>
                  <a:pt x="0" y="0"/>
                </a:lnTo>
                <a:lnTo>
                  <a:pt x="21" y="0"/>
                </a:lnTo>
                <a:lnTo>
                  <a:pt x="1837" y="724"/>
                </a:lnTo>
                <a:lnTo>
                  <a:pt x="1837" y="732"/>
                </a:lnTo>
                <a:close/>
              </a:path>
            </a:pathLst>
          </a:custGeom>
          <a:solidFill>
            <a:srgbClr val="948A88"/>
          </a:solidFill>
          <a:ln>
            <a:noFill/>
          </a:ln>
        </p:spPr>
      </p:sp>
      <p:sp>
        <p:nvSpPr>
          <p:cNvPr id="6174" name="Freeform 764"/>
          <p:cNvSpPr/>
          <p:nvPr/>
        </p:nvSpPr>
        <p:spPr>
          <a:xfrm>
            <a:off x="596160" y="604800"/>
            <a:ext cx="654120" cy="261000"/>
          </a:xfrm>
          <a:custGeom>
            <a:avLst/>
            <a:gdLst/>
            <a:ahLst/>
            <a:cxnLst/>
            <a:rect l="0" t="0" r="r" b="b"/>
            <a:pathLst>
              <a:path w="1817" h="725">
                <a:moveTo>
                  <a:pt x="1816" y="724"/>
                </a:moveTo>
                <a:lnTo>
                  <a:pt x="0" y="0"/>
                </a:lnTo>
                <a:lnTo>
                  <a:pt x="21" y="0"/>
                </a:lnTo>
                <a:lnTo>
                  <a:pt x="1816" y="715"/>
                </a:lnTo>
                <a:lnTo>
                  <a:pt x="1816" y="724"/>
                </a:lnTo>
                <a:close/>
              </a:path>
            </a:pathLst>
          </a:custGeom>
          <a:solidFill>
            <a:srgbClr val="938887"/>
          </a:solidFill>
          <a:ln>
            <a:noFill/>
          </a:ln>
        </p:spPr>
      </p:sp>
      <p:sp>
        <p:nvSpPr>
          <p:cNvPr id="6175" name="Freeform 765"/>
          <p:cNvSpPr/>
          <p:nvPr/>
        </p:nvSpPr>
        <p:spPr>
          <a:xfrm>
            <a:off x="603720" y="604800"/>
            <a:ext cx="646560" cy="257760"/>
          </a:xfrm>
          <a:custGeom>
            <a:avLst/>
            <a:gdLst/>
            <a:ahLst/>
            <a:cxnLst/>
            <a:rect l="0" t="0" r="r" b="b"/>
            <a:pathLst>
              <a:path w="1796" h="716">
                <a:moveTo>
                  <a:pt x="1795" y="715"/>
                </a:moveTo>
                <a:lnTo>
                  <a:pt x="0" y="0"/>
                </a:lnTo>
                <a:lnTo>
                  <a:pt x="21" y="0"/>
                </a:lnTo>
                <a:lnTo>
                  <a:pt x="1795" y="707"/>
                </a:lnTo>
                <a:lnTo>
                  <a:pt x="1795" y="715"/>
                </a:lnTo>
                <a:close/>
              </a:path>
            </a:pathLst>
          </a:custGeom>
          <a:solidFill>
            <a:srgbClr val="928786"/>
          </a:solidFill>
          <a:ln>
            <a:noFill/>
          </a:ln>
        </p:spPr>
      </p:sp>
      <p:sp>
        <p:nvSpPr>
          <p:cNvPr id="6176" name="Freeform 766"/>
          <p:cNvSpPr/>
          <p:nvPr/>
        </p:nvSpPr>
        <p:spPr>
          <a:xfrm>
            <a:off x="611280" y="604800"/>
            <a:ext cx="639000" cy="254880"/>
          </a:xfrm>
          <a:custGeom>
            <a:avLst/>
            <a:gdLst/>
            <a:ahLst/>
            <a:cxnLst/>
            <a:rect l="0" t="0" r="r" b="b"/>
            <a:pathLst>
              <a:path w="1775" h="708">
                <a:moveTo>
                  <a:pt x="1774" y="707"/>
                </a:moveTo>
                <a:lnTo>
                  <a:pt x="0" y="0"/>
                </a:lnTo>
                <a:lnTo>
                  <a:pt x="21" y="0"/>
                </a:lnTo>
                <a:lnTo>
                  <a:pt x="1774" y="698"/>
                </a:lnTo>
                <a:lnTo>
                  <a:pt x="1774" y="707"/>
                </a:lnTo>
                <a:close/>
              </a:path>
            </a:pathLst>
          </a:custGeom>
          <a:solidFill>
            <a:srgbClr val="918684"/>
          </a:solidFill>
          <a:ln>
            <a:noFill/>
          </a:ln>
        </p:spPr>
      </p:sp>
      <p:sp>
        <p:nvSpPr>
          <p:cNvPr id="6177" name="Freeform 767"/>
          <p:cNvSpPr/>
          <p:nvPr/>
        </p:nvSpPr>
        <p:spPr>
          <a:xfrm>
            <a:off x="618840" y="604800"/>
            <a:ext cx="631440" cy="251640"/>
          </a:xfrm>
          <a:custGeom>
            <a:avLst/>
            <a:gdLst/>
            <a:ahLst/>
            <a:cxnLst/>
            <a:rect l="0" t="0" r="r" b="b"/>
            <a:pathLst>
              <a:path w="1754" h="699">
                <a:moveTo>
                  <a:pt x="1753" y="698"/>
                </a:moveTo>
                <a:lnTo>
                  <a:pt x="0" y="0"/>
                </a:lnTo>
                <a:lnTo>
                  <a:pt x="22" y="0"/>
                </a:lnTo>
                <a:lnTo>
                  <a:pt x="1753" y="690"/>
                </a:lnTo>
                <a:lnTo>
                  <a:pt x="1753" y="698"/>
                </a:lnTo>
                <a:close/>
              </a:path>
            </a:pathLst>
          </a:custGeom>
          <a:solidFill>
            <a:srgbClr val="908583"/>
          </a:solidFill>
          <a:ln>
            <a:noFill/>
          </a:ln>
        </p:spPr>
      </p:sp>
      <p:sp>
        <p:nvSpPr>
          <p:cNvPr id="6178" name="Freeform 768"/>
          <p:cNvSpPr/>
          <p:nvPr/>
        </p:nvSpPr>
        <p:spPr>
          <a:xfrm>
            <a:off x="626760" y="604800"/>
            <a:ext cx="623520" cy="248760"/>
          </a:xfrm>
          <a:custGeom>
            <a:avLst/>
            <a:gdLst/>
            <a:ahLst/>
            <a:cxnLst/>
            <a:rect l="0" t="0" r="r" b="b"/>
            <a:pathLst>
              <a:path w="1732" h="691">
                <a:moveTo>
                  <a:pt x="1731" y="690"/>
                </a:moveTo>
                <a:lnTo>
                  <a:pt x="0" y="0"/>
                </a:lnTo>
                <a:lnTo>
                  <a:pt x="21" y="0"/>
                </a:lnTo>
                <a:lnTo>
                  <a:pt x="1731" y="682"/>
                </a:lnTo>
                <a:lnTo>
                  <a:pt x="1731" y="690"/>
                </a:lnTo>
                <a:close/>
              </a:path>
            </a:pathLst>
          </a:custGeom>
          <a:solidFill>
            <a:srgbClr val="8F8381"/>
          </a:solidFill>
          <a:ln>
            <a:noFill/>
          </a:ln>
        </p:spPr>
      </p:sp>
      <p:sp>
        <p:nvSpPr>
          <p:cNvPr id="6179" name="Freeform 769"/>
          <p:cNvSpPr/>
          <p:nvPr/>
        </p:nvSpPr>
        <p:spPr>
          <a:xfrm>
            <a:off x="634320" y="604800"/>
            <a:ext cx="615960" cy="245880"/>
          </a:xfrm>
          <a:custGeom>
            <a:avLst/>
            <a:gdLst/>
            <a:ahLst/>
            <a:cxnLst/>
            <a:rect l="0" t="0" r="r" b="b"/>
            <a:pathLst>
              <a:path w="1711" h="683">
                <a:moveTo>
                  <a:pt x="1710" y="682"/>
                </a:moveTo>
                <a:lnTo>
                  <a:pt x="0" y="0"/>
                </a:lnTo>
                <a:lnTo>
                  <a:pt x="21" y="0"/>
                </a:lnTo>
                <a:lnTo>
                  <a:pt x="1710" y="673"/>
                </a:lnTo>
                <a:lnTo>
                  <a:pt x="1710" y="682"/>
                </a:lnTo>
                <a:close/>
              </a:path>
            </a:pathLst>
          </a:custGeom>
          <a:solidFill>
            <a:srgbClr val="8E8280"/>
          </a:solidFill>
          <a:ln>
            <a:noFill/>
          </a:ln>
        </p:spPr>
      </p:sp>
      <p:sp>
        <p:nvSpPr>
          <p:cNvPr id="6180" name="Freeform 770"/>
          <p:cNvSpPr/>
          <p:nvPr/>
        </p:nvSpPr>
        <p:spPr>
          <a:xfrm>
            <a:off x="641880" y="604800"/>
            <a:ext cx="608400" cy="242640"/>
          </a:xfrm>
          <a:custGeom>
            <a:avLst/>
            <a:gdLst/>
            <a:ahLst/>
            <a:cxnLst/>
            <a:rect l="0" t="0" r="r" b="b"/>
            <a:pathLst>
              <a:path w="1690" h="674">
                <a:moveTo>
                  <a:pt x="1689" y="673"/>
                </a:moveTo>
                <a:lnTo>
                  <a:pt x="0" y="0"/>
                </a:lnTo>
                <a:lnTo>
                  <a:pt x="21" y="0"/>
                </a:lnTo>
                <a:lnTo>
                  <a:pt x="1689" y="664"/>
                </a:lnTo>
                <a:lnTo>
                  <a:pt x="1689" y="673"/>
                </a:lnTo>
                <a:close/>
              </a:path>
            </a:pathLst>
          </a:custGeom>
          <a:solidFill>
            <a:srgbClr val="8D817F"/>
          </a:solidFill>
          <a:ln>
            <a:noFill/>
          </a:ln>
        </p:spPr>
      </p:sp>
      <p:sp>
        <p:nvSpPr>
          <p:cNvPr id="6181" name="Freeform 771"/>
          <p:cNvSpPr/>
          <p:nvPr/>
        </p:nvSpPr>
        <p:spPr>
          <a:xfrm>
            <a:off x="649440" y="604800"/>
            <a:ext cx="600840" cy="239760"/>
          </a:xfrm>
          <a:custGeom>
            <a:avLst/>
            <a:gdLst/>
            <a:ahLst/>
            <a:cxnLst/>
            <a:rect l="0" t="0" r="r" b="b"/>
            <a:pathLst>
              <a:path w="1669" h="666">
                <a:moveTo>
                  <a:pt x="1668" y="665"/>
                </a:moveTo>
                <a:lnTo>
                  <a:pt x="0" y="0"/>
                </a:lnTo>
                <a:lnTo>
                  <a:pt x="21" y="0"/>
                </a:lnTo>
                <a:lnTo>
                  <a:pt x="1668" y="656"/>
                </a:lnTo>
                <a:lnTo>
                  <a:pt x="1668" y="665"/>
                </a:lnTo>
                <a:close/>
              </a:path>
            </a:pathLst>
          </a:custGeom>
          <a:solidFill>
            <a:srgbClr val="8C807E"/>
          </a:solidFill>
          <a:ln>
            <a:noFill/>
          </a:ln>
        </p:spPr>
      </p:sp>
      <p:sp>
        <p:nvSpPr>
          <p:cNvPr id="6182" name="Freeform 772"/>
          <p:cNvSpPr/>
          <p:nvPr/>
        </p:nvSpPr>
        <p:spPr>
          <a:xfrm>
            <a:off x="657000" y="604800"/>
            <a:ext cx="593280" cy="236520"/>
          </a:xfrm>
          <a:custGeom>
            <a:avLst/>
            <a:gdLst/>
            <a:ahLst/>
            <a:cxnLst/>
            <a:rect l="0" t="0" r="r" b="b"/>
            <a:pathLst>
              <a:path w="1648" h="657">
                <a:moveTo>
                  <a:pt x="1647" y="656"/>
                </a:moveTo>
                <a:lnTo>
                  <a:pt x="0" y="0"/>
                </a:lnTo>
                <a:lnTo>
                  <a:pt x="21" y="0"/>
                </a:lnTo>
                <a:lnTo>
                  <a:pt x="1647" y="648"/>
                </a:lnTo>
                <a:lnTo>
                  <a:pt x="1647" y="656"/>
                </a:lnTo>
                <a:close/>
              </a:path>
            </a:pathLst>
          </a:custGeom>
          <a:solidFill>
            <a:srgbClr val="8B7E7C"/>
          </a:solidFill>
          <a:ln>
            <a:noFill/>
          </a:ln>
        </p:spPr>
      </p:sp>
      <p:sp>
        <p:nvSpPr>
          <p:cNvPr id="6183" name="Freeform 773"/>
          <p:cNvSpPr/>
          <p:nvPr/>
        </p:nvSpPr>
        <p:spPr>
          <a:xfrm>
            <a:off x="664560" y="604800"/>
            <a:ext cx="585720" cy="233640"/>
          </a:xfrm>
          <a:custGeom>
            <a:avLst/>
            <a:gdLst/>
            <a:ahLst/>
            <a:cxnLst/>
            <a:rect l="0" t="0" r="r" b="b"/>
            <a:pathLst>
              <a:path w="1627" h="649">
                <a:moveTo>
                  <a:pt x="1626" y="648"/>
                </a:moveTo>
                <a:lnTo>
                  <a:pt x="0" y="0"/>
                </a:lnTo>
                <a:lnTo>
                  <a:pt x="21" y="0"/>
                </a:lnTo>
                <a:lnTo>
                  <a:pt x="1626" y="640"/>
                </a:lnTo>
                <a:lnTo>
                  <a:pt x="1626" y="648"/>
                </a:lnTo>
                <a:close/>
              </a:path>
            </a:pathLst>
          </a:custGeom>
          <a:solidFill>
            <a:srgbClr val="8A7D7B"/>
          </a:solidFill>
          <a:ln>
            <a:noFill/>
          </a:ln>
        </p:spPr>
      </p:sp>
      <p:sp>
        <p:nvSpPr>
          <p:cNvPr id="6184" name="Freeform 774"/>
          <p:cNvSpPr/>
          <p:nvPr/>
        </p:nvSpPr>
        <p:spPr>
          <a:xfrm>
            <a:off x="672120" y="604800"/>
            <a:ext cx="578160" cy="230760"/>
          </a:xfrm>
          <a:custGeom>
            <a:avLst/>
            <a:gdLst/>
            <a:ahLst/>
            <a:cxnLst/>
            <a:rect l="0" t="0" r="r" b="b"/>
            <a:pathLst>
              <a:path w="1606" h="641">
                <a:moveTo>
                  <a:pt x="1605" y="640"/>
                </a:moveTo>
                <a:lnTo>
                  <a:pt x="0" y="0"/>
                </a:lnTo>
                <a:lnTo>
                  <a:pt x="21" y="0"/>
                </a:lnTo>
                <a:lnTo>
                  <a:pt x="1605" y="631"/>
                </a:lnTo>
                <a:lnTo>
                  <a:pt x="1605" y="640"/>
                </a:lnTo>
                <a:close/>
              </a:path>
            </a:pathLst>
          </a:custGeom>
          <a:solidFill>
            <a:srgbClr val="887C7A"/>
          </a:solidFill>
          <a:ln>
            <a:noFill/>
          </a:ln>
        </p:spPr>
      </p:sp>
      <p:sp>
        <p:nvSpPr>
          <p:cNvPr id="6185" name="Freeform 775"/>
          <p:cNvSpPr/>
          <p:nvPr/>
        </p:nvSpPr>
        <p:spPr>
          <a:xfrm>
            <a:off x="679680" y="604800"/>
            <a:ext cx="570600" cy="227520"/>
          </a:xfrm>
          <a:custGeom>
            <a:avLst/>
            <a:gdLst/>
            <a:ahLst/>
            <a:cxnLst/>
            <a:rect l="0" t="0" r="r" b="b"/>
            <a:pathLst>
              <a:path w="1585" h="632">
                <a:moveTo>
                  <a:pt x="1584" y="631"/>
                </a:moveTo>
                <a:lnTo>
                  <a:pt x="0" y="0"/>
                </a:lnTo>
                <a:lnTo>
                  <a:pt x="21" y="0"/>
                </a:lnTo>
                <a:lnTo>
                  <a:pt x="1584" y="623"/>
                </a:lnTo>
                <a:lnTo>
                  <a:pt x="1584" y="631"/>
                </a:lnTo>
                <a:close/>
              </a:path>
            </a:pathLst>
          </a:custGeom>
          <a:solidFill>
            <a:srgbClr val="877B79"/>
          </a:solidFill>
          <a:ln>
            <a:noFill/>
          </a:ln>
        </p:spPr>
      </p:sp>
      <p:sp>
        <p:nvSpPr>
          <p:cNvPr id="6186" name="Freeform 776"/>
          <p:cNvSpPr/>
          <p:nvPr/>
        </p:nvSpPr>
        <p:spPr>
          <a:xfrm>
            <a:off x="687240" y="604800"/>
            <a:ext cx="563040" cy="224640"/>
          </a:xfrm>
          <a:custGeom>
            <a:avLst/>
            <a:gdLst/>
            <a:ahLst/>
            <a:cxnLst/>
            <a:rect l="0" t="0" r="r" b="b"/>
            <a:pathLst>
              <a:path w="1564" h="624">
                <a:moveTo>
                  <a:pt x="1563" y="623"/>
                </a:moveTo>
                <a:lnTo>
                  <a:pt x="0" y="0"/>
                </a:lnTo>
                <a:lnTo>
                  <a:pt x="21" y="0"/>
                </a:lnTo>
                <a:lnTo>
                  <a:pt x="1563" y="614"/>
                </a:lnTo>
                <a:lnTo>
                  <a:pt x="1563" y="623"/>
                </a:lnTo>
                <a:close/>
              </a:path>
            </a:pathLst>
          </a:custGeom>
          <a:solidFill>
            <a:srgbClr val="867977"/>
          </a:solidFill>
          <a:ln>
            <a:noFill/>
          </a:ln>
        </p:spPr>
      </p:sp>
      <p:sp>
        <p:nvSpPr>
          <p:cNvPr id="6187" name="Freeform 777"/>
          <p:cNvSpPr/>
          <p:nvPr/>
        </p:nvSpPr>
        <p:spPr>
          <a:xfrm>
            <a:off x="694800" y="604800"/>
            <a:ext cx="555480" cy="221400"/>
          </a:xfrm>
          <a:custGeom>
            <a:avLst/>
            <a:gdLst/>
            <a:ahLst/>
            <a:cxnLst/>
            <a:rect l="0" t="0" r="r" b="b"/>
            <a:pathLst>
              <a:path w="1543" h="615">
                <a:moveTo>
                  <a:pt x="1542" y="614"/>
                </a:moveTo>
                <a:lnTo>
                  <a:pt x="0" y="0"/>
                </a:lnTo>
                <a:lnTo>
                  <a:pt x="22" y="0"/>
                </a:lnTo>
                <a:lnTo>
                  <a:pt x="1542" y="606"/>
                </a:lnTo>
                <a:lnTo>
                  <a:pt x="1542" y="614"/>
                </a:lnTo>
                <a:close/>
              </a:path>
            </a:pathLst>
          </a:custGeom>
          <a:solidFill>
            <a:srgbClr val="857876"/>
          </a:solidFill>
          <a:ln>
            <a:noFill/>
          </a:ln>
        </p:spPr>
      </p:sp>
      <p:sp>
        <p:nvSpPr>
          <p:cNvPr id="6188" name="Freeform 778"/>
          <p:cNvSpPr/>
          <p:nvPr/>
        </p:nvSpPr>
        <p:spPr>
          <a:xfrm>
            <a:off x="702720" y="604800"/>
            <a:ext cx="547560" cy="218520"/>
          </a:xfrm>
          <a:custGeom>
            <a:avLst/>
            <a:gdLst/>
            <a:ahLst/>
            <a:cxnLst/>
            <a:rect l="0" t="0" r="r" b="b"/>
            <a:pathLst>
              <a:path w="1521" h="607">
                <a:moveTo>
                  <a:pt x="1520" y="606"/>
                </a:moveTo>
                <a:lnTo>
                  <a:pt x="0" y="0"/>
                </a:lnTo>
                <a:lnTo>
                  <a:pt x="21" y="0"/>
                </a:lnTo>
                <a:lnTo>
                  <a:pt x="1520" y="598"/>
                </a:lnTo>
                <a:lnTo>
                  <a:pt x="1520" y="606"/>
                </a:lnTo>
                <a:close/>
              </a:path>
            </a:pathLst>
          </a:custGeom>
          <a:solidFill>
            <a:srgbClr val="847674"/>
          </a:solidFill>
          <a:ln>
            <a:noFill/>
          </a:ln>
        </p:spPr>
      </p:sp>
      <p:sp>
        <p:nvSpPr>
          <p:cNvPr id="6189" name="Freeform 779"/>
          <p:cNvSpPr/>
          <p:nvPr/>
        </p:nvSpPr>
        <p:spPr>
          <a:xfrm>
            <a:off x="710280" y="604800"/>
            <a:ext cx="540000" cy="215640"/>
          </a:xfrm>
          <a:custGeom>
            <a:avLst/>
            <a:gdLst/>
            <a:ahLst/>
            <a:cxnLst/>
            <a:rect l="0" t="0" r="r" b="b"/>
            <a:pathLst>
              <a:path w="1500" h="599">
                <a:moveTo>
                  <a:pt x="1499" y="598"/>
                </a:moveTo>
                <a:lnTo>
                  <a:pt x="0" y="0"/>
                </a:lnTo>
                <a:lnTo>
                  <a:pt x="21" y="0"/>
                </a:lnTo>
                <a:lnTo>
                  <a:pt x="1499" y="589"/>
                </a:lnTo>
                <a:lnTo>
                  <a:pt x="1499" y="598"/>
                </a:lnTo>
                <a:close/>
              </a:path>
            </a:pathLst>
          </a:custGeom>
          <a:solidFill>
            <a:srgbClr val="837573"/>
          </a:solidFill>
          <a:ln>
            <a:noFill/>
          </a:ln>
        </p:spPr>
      </p:sp>
      <p:sp>
        <p:nvSpPr>
          <p:cNvPr id="6190" name="Freeform 780"/>
          <p:cNvSpPr/>
          <p:nvPr/>
        </p:nvSpPr>
        <p:spPr>
          <a:xfrm>
            <a:off x="717840" y="604800"/>
            <a:ext cx="532440" cy="212400"/>
          </a:xfrm>
          <a:custGeom>
            <a:avLst/>
            <a:gdLst/>
            <a:ahLst/>
            <a:cxnLst/>
            <a:rect l="0" t="0" r="r" b="b"/>
            <a:pathLst>
              <a:path w="1479" h="590">
                <a:moveTo>
                  <a:pt x="1478" y="589"/>
                </a:moveTo>
                <a:lnTo>
                  <a:pt x="0" y="0"/>
                </a:lnTo>
                <a:lnTo>
                  <a:pt x="21" y="0"/>
                </a:lnTo>
                <a:lnTo>
                  <a:pt x="1478" y="581"/>
                </a:lnTo>
                <a:lnTo>
                  <a:pt x="1478" y="589"/>
                </a:lnTo>
                <a:close/>
              </a:path>
            </a:pathLst>
          </a:custGeom>
          <a:solidFill>
            <a:srgbClr val="827472"/>
          </a:solidFill>
          <a:ln>
            <a:noFill/>
          </a:ln>
        </p:spPr>
      </p:sp>
      <p:sp>
        <p:nvSpPr>
          <p:cNvPr id="6191" name="Freeform 781"/>
          <p:cNvSpPr/>
          <p:nvPr/>
        </p:nvSpPr>
        <p:spPr>
          <a:xfrm>
            <a:off x="725400" y="604800"/>
            <a:ext cx="524880" cy="209520"/>
          </a:xfrm>
          <a:custGeom>
            <a:avLst/>
            <a:gdLst/>
            <a:ahLst/>
            <a:cxnLst/>
            <a:rect l="0" t="0" r="r" b="b"/>
            <a:pathLst>
              <a:path w="1458" h="582">
                <a:moveTo>
                  <a:pt x="1457" y="581"/>
                </a:moveTo>
                <a:lnTo>
                  <a:pt x="0" y="0"/>
                </a:lnTo>
                <a:lnTo>
                  <a:pt x="21" y="0"/>
                </a:lnTo>
                <a:lnTo>
                  <a:pt x="1457" y="572"/>
                </a:lnTo>
                <a:lnTo>
                  <a:pt x="1457" y="581"/>
                </a:lnTo>
                <a:close/>
              </a:path>
            </a:pathLst>
          </a:custGeom>
          <a:solidFill>
            <a:srgbClr val="817371"/>
          </a:solidFill>
          <a:ln>
            <a:noFill/>
          </a:ln>
        </p:spPr>
      </p:sp>
      <p:sp>
        <p:nvSpPr>
          <p:cNvPr id="6192" name="Freeform 782"/>
          <p:cNvSpPr/>
          <p:nvPr/>
        </p:nvSpPr>
        <p:spPr>
          <a:xfrm>
            <a:off x="732960" y="604800"/>
            <a:ext cx="517320" cy="206280"/>
          </a:xfrm>
          <a:custGeom>
            <a:avLst/>
            <a:gdLst/>
            <a:ahLst/>
            <a:cxnLst/>
            <a:rect l="0" t="0" r="r" b="b"/>
            <a:pathLst>
              <a:path w="1437" h="573">
                <a:moveTo>
                  <a:pt x="1436" y="572"/>
                </a:moveTo>
                <a:lnTo>
                  <a:pt x="0" y="0"/>
                </a:lnTo>
                <a:lnTo>
                  <a:pt x="21" y="0"/>
                </a:lnTo>
                <a:lnTo>
                  <a:pt x="1436" y="564"/>
                </a:lnTo>
                <a:lnTo>
                  <a:pt x="1436" y="572"/>
                </a:lnTo>
                <a:close/>
              </a:path>
            </a:pathLst>
          </a:custGeom>
          <a:solidFill>
            <a:srgbClr val="80716F"/>
          </a:solidFill>
          <a:ln>
            <a:noFill/>
          </a:ln>
        </p:spPr>
      </p:sp>
      <p:sp>
        <p:nvSpPr>
          <p:cNvPr id="6193" name="Freeform 783"/>
          <p:cNvSpPr/>
          <p:nvPr/>
        </p:nvSpPr>
        <p:spPr>
          <a:xfrm>
            <a:off x="740520" y="604800"/>
            <a:ext cx="509760" cy="203400"/>
          </a:xfrm>
          <a:custGeom>
            <a:avLst/>
            <a:gdLst/>
            <a:ahLst/>
            <a:cxnLst/>
            <a:rect l="0" t="0" r="r" b="b"/>
            <a:pathLst>
              <a:path w="1416" h="565">
                <a:moveTo>
                  <a:pt x="1415" y="564"/>
                </a:moveTo>
                <a:lnTo>
                  <a:pt x="0" y="0"/>
                </a:lnTo>
                <a:lnTo>
                  <a:pt x="21" y="0"/>
                </a:lnTo>
                <a:lnTo>
                  <a:pt x="1415" y="556"/>
                </a:lnTo>
                <a:lnTo>
                  <a:pt x="1415" y="564"/>
                </a:lnTo>
                <a:close/>
              </a:path>
            </a:pathLst>
          </a:custGeom>
          <a:solidFill>
            <a:srgbClr val="7F706E"/>
          </a:solidFill>
          <a:ln>
            <a:noFill/>
          </a:ln>
        </p:spPr>
      </p:sp>
      <p:sp>
        <p:nvSpPr>
          <p:cNvPr id="6194" name="Freeform 784"/>
          <p:cNvSpPr/>
          <p:nvPr/>
        </p:nvSpPr>
        <p:spPr>
          <a:xfrm>
            <a:off x="748080" y="604800"/>
            <a:ext cx="502200" cy="200520"/>
          </a:xfrm>
          <a:custGeom>
            <a:avLst/>
            <a:gdLst/>
            <a:ahLst/>
            <a:cxnLst/>
            <a:rect l="0" t="0" r="r" b="b"/>
            <a:pathLst>
              <a:path w="1395" h="557">
                <a:moveTo>
                  <a:pt x="1394" y="556"/>
                </a:moveTo>
                <a:lnTo>
                  <a:pt x="0" y="0"/>
                </a:lnTo>
                <a:lnTo>
                  <a:pt x="22" y="0"/>
                </a:lnTo>
                <a:lnTo>
                  <a:pt x="1394" y="547"/>
                </a:lnTo>
                <a:lnTo>
                  <a:pt x="1394" y="556"/>
                </a:lnTo>
                <a:close/>
              </a:path>
            </a:pathLst>
          </a:custGeom>
          <a:solidFill>
            <a:srgbClr val="7E6F6D"/>
          </a:solidFill>
          <a:ln>
            <a:noFill/>
          </a:ln>
        </p:spPr>
      </p:sp>
      <p:sp>
        <p:nvSpPr>
          <p:cNvPr id="6195" name="Freeform 785"/>
          <p:cNvSpPr/>
          <p:nvPr/>
        </p:nvSpPr>
        <p:spPr>
          <a:xfrm>
            <a:off x="755640" y="604800"/>
            <a:ext cx="494640" cy="197280"/>
          </a:xfrm>
          <a:custGeom>
            <a:avLst/>
            <a:gdLst/>
            <a:ahLst/>
            <a:cxnLst/>
            <a:rect l="0" t="0" r="r" b="b"/>
            <a:pathLst>
              <a:path w="1374" h="548">
                <a:moveTo>
                  <a:pt x="1373" y="547"/>
                </a:moveTo>
                <a:lnTo>
                  <a:pt x="0" y="0"/>
                </a:lnTo>
                <a:lnTo>
                  <a:pt x="21" y="0"/>
                </a:lnTo>
                <a:lnTo>
                  <a:pt x="1373" y="539"/>
                </a:lnTo>
                <a:lnTo>
                  <a:pt x="1373" y="547"/>
                </a:lnTo>
                <a:close/>
              </a:path>
            </a:pathLst>
          </a:custGeom>
          <a:solidFill>
            <a:srgbClr val="7D6E6C"/>
          </a:solidFill>
          <a:ln>
            <a:noFill/>
          </a:ln>
        </p:spPr>
      </p:sp>
      <p:sp>
        <p:nvSpPr>
          <p:cNvPr id="6196" name="Freeform 786"/>
          <p:cNvSpPr/>
          <p:nvPr/>
        </p:nvSpPr>
        <p:spPr>
          <a:xfrm>
            <a:off x="763200" y="604800"/>
            <a:ext cx="487080" cy="194400"/>
          </a:xfrm>
          <a:custGeom>
            <a:avLst/>
            <a:gdLst/>
            <a:ahLst/>
            <a:cxnLst/>
            <a:rect l="0" t="0" r="r" b="b"/>
            <a:pathLst>
              <a:path w="1353" h="540">
                <a:moveTo>
                  <a:pt x="1352" y="539"/>
                </a:moveTo>
                <a:lnTo>
                  <a:pt x="0" y="0"/>
                </a:lnTo>
                <a:lnTo>
                  <a:pt x="21" y="0"/>
                </a:lnTo>
                <a:lnTo>
                  <a:pt x="1352" y="530"/>
                </a:lnTo>
                <a:lnTo>
                  <a:pt x="1352" y="539"/>
                </a:lnTo>
                <a:close/>
              </a:path>
            </a:pathLst>
          </a:custGeom>
          <a:solidFill>
            <a:srgbClr val="7C6D6A"/>
          </a:solidFill>
          <a:ln>
            <a:noFill/>
          </a:ln>
        </p:spPr>
      </p:sp>
      <p:sp>
        <p:nvSpPr>
          <p:cNvPr id="6197" name="Freeform 787"/>
          <p:cNvSpPr/>
          <p:nvPr/>
        </p:nvSpPr>
        <p:spPr>
          <a:xfrm>
            <a:off x="770760" y="604800"/>
            <a:ext cx="479520" cy="191160"/>
          </a:xfrm>
          <a:custGeom>
            <a:avLst/>
            <a:gdLst/>
            <a:ahLst/>
            <a:cxnLst/>
            <a:rect l="0" t="0" r="r" b="b"/>
            <a:pathLst>
              <a:path w="1332" h="531">
                <a:moveTo>
                  <a:pt x="1331" y="530"/>
                </a:moveTo>
                <a:lnTo>
                  <a:pt x="0" y="0"/>
                </a:lnTo>
                <a:lnTo>
                  <a:pt x="22" y="0"/>
                </a:lnTo>
                <a:lnTo>
                  <a:pt x="1331" y="522"/>
                </a:lnTo>
                <a:lnTo>
                  <a:pt x="1331" y="530"/>
                </a:lnTo>
                <a:close/>
              </a:path>
            </a:pathLst>
          </a:custGeom>
          <a:solidFill>
            <a:srgbClr val="7B6C69"/>
          </a:solidFill>
          <a:ln>
            <a:noFill/>
          </a:ln>
        </p:spPr>
      </p:sp>
      <p:sp>
        <p:nvSpPr>
          <p:cNvPr id="6198" name="Freeform 788"/>
          <p:cNvSpPr/>
          <p:nvPr/>
        </p:nvSpPr>
        <p:spPr>
          <a:xfrm>
            <a:off x="778680" y="604800"/>
            <a:ext cx="471600" cy="188280"/>
          </a:xfrm>
          <a:custGeom>
            <a:avLst/>
            <a:gdLst/>
            <a:ahLst/>
            <a:cxnLst/>
            <a:rect l="0" t="0" r="r" b="b"/>
            <a:pathLst>
              <a:path w="1310" h="523">
                <a:moveTo>
                  <a:pt x="1309" y="522"/>
                </a:moveTo>
                <a:lnTo>
                  <a:pt x="0" y="0"/>
                </a:lnTo>
                <a:lnTo>
                  <a:pt x="21" y="0"/>
                </a:lnTo>
                <a:lnTo>
                  <a:pt x="1309" y="514"/>
                </a:lnTo>
                <a:lnTo>
                  <a:pt x="1309" y="522"/>
                </a:lnTo>
                <a:close/>
              </a:path>
            </a:pathLst>
          </a:custGeom>
          <a:solidFill>
            <a:srgbClr val="7A6A68"/>
          </a:solidFill>
          <a:ln>
            <a:noFill/>
          </a:ln>
        </p:spPr>
      </p:sp>
      <p:sp>
        <p:nvSpPr>
          <p:cNvPr id="6199" name="Freeform 789"/>
          <p:cNvSpPr/>
          <p:nvPr/>
        </p:nvSpPr>
        <p:spPr>
          <a:xfrm>
            <a:off x="786240" y="604800"/>
            <a:ext cx="464040" cy="185400"/>
          </a:xfrm>
          <a:custGeom>
            <a:avLst/>
            <a:gdLst/>
            <a:ahLst/>
            <a:cxnLst/>
            <a:rect l="0" t="0" r="r" b="b"/>
            <a:pathLst>
              <a:path w="1289" h="515">
                <a:moveTo>
                  <a:pt x="1288" y="514"/>
                </a:moveTo>
                <a:lnTo>
                  <a:pt x="0" y="0"/>
                </a:lnTo>
                <a:lnTo>
                  <a:pt x="21" y="0"/>
                </a:lnTo>
                <a:lnTo>
                  <a:pt x="1288" y="505"/>
                </a:lnTo>
                <a:lnTo>
                  <a:pt x="1288" y="514"/>
                </a:lnTo>
                <a:close/>
              </a:path>
            </a:pathLst>
          </a:custGeom>
          <a:solidFill>
            <a:srgbClr val="796967"/>
          </a:solidFill>
          <a:ln>
            <a:noFill/>
          </a:ln>
        </p:spPr>
      </p:sp>
      <p:sp>
        <p:nvSpPr>
          <p:cNvPr id="6200" name="Freeform 790"/>
          <p:cNvSpPr/>
          <p:nvPr/>
        </p:nvSpPr>
        <p:spPr>
          <a:xfrm>
            <a:off x="793800" y="604800"/>
            <a:ext cx="456480" cy="182160"/>
          </a:xfrm>
          <a:custGeom>
            <a:avLst/>
            <a:gdLst/>
            <a:ahLst/>
            <a:cxnLst/>
            <a:rect l="0" t="0" r="r" b="b"/>
            <a:pathLst>
              <a:path w="1268" h="506">
                <a:moveTo>
                  <a:pt x="1267" y="505"/>
                </a:moveTo>
                <a:lnTo>
                  <a:pt x="0" y="0"/>
                </a:lnTo>
                <a:lnTo>
                  <a:pt x="21" y="0"/>
                </a:lnTo>
                <a:lnTo>
                  <a:pt x="1267" y="497"/>
                </a:lnTo>
                <a:lnTo>
                  <a:pt x="1267" y="505"/>
                </a:lnTo>
                <a:close/>
              </a:path>
            </a:pathLst>
          </a:custGeom>
          <a:solidFill>
            <a:srgbClr val="786865"/>
          </a:solidFill>
          <a:ln>
            <a:noFill/>
          </a:ln>
        </p:spPr>
      </p:sp>
      <p:sp>
        <p:nvSpPr>
          <p:cNvPr id="6201" name="Freeform 791"/>
          <p:cNvSpPr/>
          <p:nvPr/>
        </p:nvSpPr>
        <p:spPr>
          <a:xfrm>
            <a:off x="801360" y="604800"/>
            <a:ext cx="448920" cy="179280"/>
          </a:xfrm>
          <a:custGeom>
            <a:avLst/>
            <a:gdLst/>
            <a:ahLst/>
            <a:cxnLst/>
            <a:rect l="0" t="0" r="r" b="b"/>
            <a:pathLst>
              <a:path w="1247" h="498">
                <a:moveTo>
                  <a:pt x="1246" y="497"/>
                </a:moveTo>
                <a:lnTo>
                  <a:pt x="0" y="0"/>
                </a:lnTo>
                <a:lnTo>
                  <a:pt x="21" y="0"/>
                </a:lnTo>
                <a:lnTo>
                  <a:pt x="1246" y="488"/>
                </a:lnTo>
                <a:lnTo>
                  <a:pt x="1246" y="497"/>
                </a:lnTo>
                <a:close/>
              </a:path>
            </a:pathLst>
          </a:custGeom>
          <a:solidFill>
            <a:srgbClr val="776764"/>
          </a:solidFill>
          <a:ln>
            <a:noFill/>
          </a:ln>
        </p:spPr>
      </p:sp>
      <p:sp>
        <p:nvSpPr>
          <p:cNvPr id="6202" name="Freeform 792"/>
          <p:cNvSpPr/>
          <p:nvPr/>
        </p:nvSpPr>
        <p:spPr>
          <a:xfrm>
            <a:off x="808920" y="604800"/>
            <a:ext cx="441360" cy="176040"/>
          </a:xfrm>
          <a:custGeom>
            <a:avLst/>
            <a:gdLst/>
            <a:ahLst/>
            <a:cxnLst/>
            <a:rect l="0" t="0" r="r" b="b"/>
            <a:pathLst>
              <a:path w="1226" h="489">
                <a:moveTo>
                  <a:pt x="1225" y="488"/>
                </a:moveTo>
                <a:lnTo>
                  <a:pt x="0" y="0"/>
                </a:lnTo>
                <a:lnTo>
                  <a:pt x="21" y="0"/>
                </a:lnTo>
                <a:lnTo>
                  <a:pt x="1225" y="480"/>
                </a:lnTo>
                <a:lnTo>
                  <a:pt x="1225" y="488"/>
                </a:lnTo>
                <a:close/>
              </a:path>
            </a:pathLst>
          </a:custGeom>
          <a:solidFill>
            <a:srgbClr val="766562"/>
          </a:solidFill>
          <a:ln>
            <a:noFill/>
          </a:ln>
        </p:spPr>
      </p:sp>
      <p:sp>
        <p:nvSpPr>
          <p:cNvPr id="6203" name="Freeform 793"/>
          <p:cNvSpPr/>
          <p:nvPr/>
        </p:nvSpPr>
        <p:spPr>
          <a:xfrm>
            <a:off x="816480" y="604800"/>
            <a:ext cx="433800" cy="173160"/>
          </a:xfrm>
          <a:custGeom>
            <a:avLst/>
            <a:gdLst/>
            <a:ahLst/>
            <a:cxnLst/>
            <a:rect l="0" t="0" r="r" b="b"/>
            <a:pathLst>
              <a:path w="1205" h="481">
                <a:moveTo>
                  <a:pt x="1204" y="480"/>
                </a:moveTo>
                <a:lnTo>
                  <a:pt x="0" y="0"/>
                </a:lnTo>
                <a:lnTo>
                  <a:pt x="21" y="0"/>
                </a:lnTo>
                <a:lnTo>
                  <a:pt x="1204" y="472"/>
                </a:lnTo>
                <a:lnTo>
                  <a:pt x="1204" y="480"/>
                </a:lnTo>
                <a:close/>
              </a:path>
            </a:pathLst>
          </a:custGeom>
          <a:solidFill>
            <a:srgbClr val="756461"/>
          </a:solidFill>
          <a:ln>
            <a:noFill/>
          </a:ln>
        </p:spPr>
      </p:sp>
      <p:sp>
        <p:nvSpPr>
          <p:cNvPr id="6204" name="Freeform 794"/>
          <p:cNvSpPr/>
          <p:nvPr/>
        </p:nvSpPr>
        <p:spPr>
          <a:xfrm>
            <a:off x="824040" y="604800"/>
            <a:ext cx="426240" cy="170280"/>
          </a:xfrm>
          <a:custGeom>
            <a:avLst/>
            <a:gdLst/>
            <a:ahLst/>
            <a:cxnLst/>
            <a:rect l="0" t="0" r="r" b="b"/>
            <a:pathLst>
              <a:path w="1184" h="473">
                <a:moveTo>
                  <a:pt x="1183" y="472"/>
                </a:moveTo>
                <a:lnTo>
                  <a:pt x="0" y="0"/>
                </a:lnTo>
                <a:lnTo>
                  <a:pt x="21" y="0"/>
                </a:lnTo>
                <a:lnTo>
                  <a:pt x="1183" y="463"/>
                </a:lnTo>
                <a:lnTo>
                  <a:pt x="1183" y="472"/>
                </a:lnTo>
                <a:close/>
              </a:path>
            </a:pathLst>
          </a:custGeom>
          <a:solidFill>
            <a:srgbClr val="746360"/>
          </a:solidFill>
          <a:ln>
            <a:noFill/>
          </a:ln>
        </p:spPr>
      </p:sp>
      <p:sp>
        <p:nvSpPr>
          <p:cNvPr id="6205" name="Freeform 795"/>
          <p:cNvSpPr/>
          <p:nvPr/>
        </p:nvSpPr>
        <p:spPr>
          <a:xfrm>
            <a:off x="831600" y="604800"/>
            <a:ext cx="418680" cy="167040"/>
          </a:xfrm>
          <a:custGeom>
            <a:avLst/>
            <a:gdLst/>
            <a:ahLst/>
            <a:cxnLst/>
            <a:rect l="0" t="0" r="r" b="b"/>
            <a:pathLst>
              <a:path w="1163" h="464">
                <a:moveTo>
                  <a:pt x="1162" y="463"/>
                </a:moveTo>
                <a:lnTo>
                  <a:pt x="0" y="0"/>
                </a:lnTo>
                <a:lnTo>
                  <a:pt x="21" y="0"/>
                </a:lnTo>
                <a:lnTo>
                  <a:pt x="1162" y="455"/>
                </a:lnTo>
                <a:lnTo>
                  <a:pt x="1162" y="463"/>
                </a:lnTo>
                <a:close/>
              </a:path>
            </a:pathLst>
          </a:custGeom>
          <a:solidFill>
            <a:srgbClr val="73625F"/>
          </a:solidFill>
          <a:ln>
            <a:noFill/>
          </a:ln>
        </p:spPr>
      </p:sp>
      <p:sp>
        <p:nvSpPr>
          <p:cNvPr id="6206" name="Freeform 796"/>
          <p:cNvSpPr/>
          <p:nvPr/>
        </p:nvSpPr>
        <p:spPr>
          <a:xfrm>
            <a:off x="839160" y="604800"/>
            <a:ext cx="411120" cy="164160"/>
          </a:xfrm>
          <a:custGeom>
            <a:avLst/>
            <a:gdLst/>
            <a:ahLst/>
            <a:cxnLst/>
            <a:rect l="0" t="0" r="r" b="b"/>
            <a:pathLst>
              <a:path w="1142" h="456">
                <a:moveTo>
                  <a:pt x="1141" y="455"/>
                </a:moveTo>
                <a:lnTo>
                  <a:pt x="0" y="0"/>
                </a:lnTo>
                <a:lnTo>
                  <a:pt x="21" y="0"/>
                </a:lnTo>
                <a:lnTo>
                  <a:pt x="1141" y="446"/>
                </a:lnTo>
                <a:lnTo>
                  <a:pt x="1141" y="455"/>
                </a:lnTo>
                <a:close/>
              </a:path>
            </a:pathLst>
          </a:custGeom>
          <a:solidFill>
            <a:srgbClr val="72605D"/>
          </a:solidFill>
          <a:ln>
            <a:noFill/>
          </a:ln>
        </p:spPr>
      </p:sp>
      <p:sp>
        <p:nvSpPr>
          <p:cNvPr id="6207" name="Freeform 797"/>
          <p:cNvSpPr/>
          <p:nvPr/>
        </p:nvSpPr>
        <p:spPr>
          <a:xfrm>
            <a:off x="846720" y="604800"/>
            <a:ext cx="403560" cy="160920"/>
          </a:xfrm>
          <a:custGeom>
            <a:avLst/>
            <a:gdLst/>
            <a:ahLst/>
            <a:cxnLst/>
            <a:rect l="0" t="0" r="r" b="b"/>
            <a:pathLst>
              <a:path w="1121" h="447">
                <a:moveTo>
                  <a:pt x="1120" y="446"/>
                </a:moveTo>
                <a:lnTo>
                  <a:pt x="0" y="0"/>
                </a:lnTo>
                <a:lnTo>
                  <a:pt x="22" y="0"/>
                </a:lnTo>
                <a:lnTo>
                  <a:pt x="1120" y="438"/>
                </a:lnTo>
                <a:lnTo>
                  <a:pt x="1120" y="446"/>
                </a:lnTo>
                <a:close/>
              </a:path>
            </a:pathLst>
          </a:custGeom>
          <a:solidFill>
            <a:srgbClr val="715F5C"/>
          </a:solidFill>
          <a:ln>
            <a:noFill/>
          </a:ln>
        </p:spPr>
      </p:sp>
      <p:sp>
        <p:nvSpPr>
          <p:cNvPr id="6208" name="Freeform 798"/>
          <p:cNvSpPr/>
          <p:nvPr/>
        </p:nvSpPr>
        <p:spPr>
          <a:xfrm>
            <a:off x="854640" y="604800"/>
            <a:ext cx="395640" cy="158040"/>
          </a:xfrm>
          <a:custGeom>
            <a:avLst/>
            <a:gdLst/>
            <a:ahLst/>
            <a:cxnLst/>
            <a:rect l="0" t="0" r="r" b="b"/>
            <a:pathLst>
              <a:path w="1099" h="439">
                <a:moveTo>
                  <a:pt x="1098" y="438"/>
                </a:moveTo>
                <a:lnTo>
                  <a:pt x="0" y="0"/>
                </a:lnTo>
                <a:lnTo>
                  <a:pt x="21" y="0"/>
                </a:lnTo>
                <a:lnTo>
                  <a:pt x="1098" y="430"/>
                </a:lnTo>
                <a:lnTo>
                  <a:pt x="1098" y="438"/>
                </a:lnTo>
                <a:close/>
              </a:path>
            </a:pathLst>
          </a:custGeom>
          <a:solidFill>
            <a:srgbClr val="705E5B"/>
          </a:solidFill>
          <a:ln>
            <a:noFill/>
          </a:ln>
        </p:spPr>
      </p:sp>
      <p:sp>
        <p:nvSpPr>
          <p:cNvPr id="6209" name="Freeform 799"/>
          <p:cNvSpPr/>
          <p:nvPr/>
        </p:nvSpPr>
        <p:spPr>
          <a:xfrm>
            <a:off x="862200" y="604800"/>
            <a:ext cx="388080" cy="155160"/>
          </a:xfrm>
          <a:custGeom>
            <a:avLst/>
            <a:gdLst/>
            <a:ahLst/>
            <a:cxnLst/>
            <a:rect l="0" t="0" r="r" b="b"/>
            <a:pathLst>
              <a:path w="1078" h="431">
                <a:moveTo>
                  <a:pt x="1077" y="430"/>
                </a:moveTo>
                <a:lnTo>
                  <a:pt x="0" y="0"/>
                </a:lnTo>
                <a:lnTo>
                  <a:pt x="21" y="0"/>
                </a:lnTo>
                <a:lnTo>
                  <a:pt x="1077" y="421"/>
                </a:lnTo>
                <a:lnTo>
                  <a:pt x="1077" y="430"/>
                </a:lnTo>
                <a:close/>
              </a:path>
            </a:pathLst>
          </a:custGeom>
          <a:solidFill>
            <a:srgbClr val="705D5A"/>
          </a:solidFill>
          <a:ln>
            <a:noFill/>
          </a:ln>
        </p:spPr>
      </p:sp>
      <p:sp>
        <p:nvSpPr>
          <p:cNvPr id="6210" name="Freeform 800"/>
          <p:cNvSpPr/>
          <p:nvPr/>
        </p:nvSpPr>
        <p:spPr>
          <a:xfrm>
            <a:off x="869760" y="604800"/>
            <a:ext cx="380520" cy="151920"/>
          </a:xfrm>
          <a:custGeom>
            <a:avLst/>
            <a:gdLst/>
            <a:ahLst/>
            <a:cxnLst/>
            <a:rect l="0" t="0" r="r" b="b"/>
            <a:pathLst>
              <a:path w="1057" h="422">
                <a:moveTo>
                  <a:pt x="1056" y="421"/>
                </a:moveTo>
                <a:lnTo>
                  <a:pt x="0" y="0"/>
                </a:lnTo>
                <a:lnTo>
                  <a:pt x="21" y="0"/>
                </a:lnTo>
                <a:lnTo>
                  <a:pt x="1056" y="413"/>
                </a:lnTo>
                <a:lnTo>
                  <a:pt x="1056" y="421"/>
                </a:lnTo>
                <a:close/>
              </a:path>
            </a:pathLst>
          </a:custGeom>
          <a:solidFill>
            <a:srgbClr val="6F5B58"/>
          </a:solidFill>
          <a:ln>
            <a:noFill/>
          </a:ln>
        </p:spPr>
      </p:sp>
      <p:sp>
        <p:nvSpPr>
          <p:cNvPr id="6211" name="Freeform 801"/>
          <p:cNvSpPr/>
          <p:nvPr/>
        </p:nvSpPr>
        <p:spPr>
          <a:xfrm>
            <a:off x="877320" y="604800"/>
            <a:ext cx="372960" cy="149040"/>
          </a:xfrm>
          <a:custGeom>
            <a:avLst/>
            <a:gdLst/>
            <a:ahLst/>
            <a:cxnLst/>
            <a:rect l="0" t="0" r="r" b="b"/>
            <a:pathLst>
              <a:path w="1036" h="414">
                <a:moveTo>
                  <a:pt x="1035" y="413"/>
                </a:moveTo>
                <a:lnTo>
                  <a:pt x="0" y="0"/>
                </a:lnTo>
                <a:lnTo>
                  <a:pt x="21" y="0"/>
                </a:lnTo>
                <a:lnTo>
                  <a:pt x="1035" y="404"/>
                </a:lnTo>
                <a:lnTo>
                  <a:pt x="1035" y="413"/>
                </a:lnTo>
                <a:close/>
              </a:path>
            </a:pathLst>
          </a:custGeom>
          <a:solidFill>
            <a:srgbClr val="6E5A57"/>
          </a:solidFill>
          <a:ln>
            <a:noFill/>
          </a:ln>
        </p:spPr>
      </p:sp>
      <p:sp>
        <p:nvSpPr>
          <p:cNvPr id="6212" name="Freeform 802"/>
          <p:cNvSpPr/>
          <p:nvPr/>
        </p:nvSpPr>
        <p:spPr>
          <a:xfrm>
            <a:off x="884880" y="604800"/>
            <a:ext cx="365400" cy="145800"/>
          </a:xfrm>
          <a:custGeom>
            <a:avLst/>
            <a:gdLst/>
            <a:ahLst/>
            <a:cxnLst/>
            <a:rect l="0" t="0" r="r" b="b"/>
            <a:pathLst>
              <a:path w="1015" h="405">
                <a:moveTo>
                  <a:pt x="1014" y="404"/>
                </a:moveTo>
                <a:lnTo>
                  <a:pt x="0" y="0"/>
                </a:lnTo>
                <a:lnTo>
                  <a:pt x="21" y="0"/>
                </a:lnTo>
                <a:lnTo>
                  <a:pt x="1014" y="396"/>
                </a:lnTo>
                <a:lnTo>
                  <a:pt x="1014" y="404"/>
                </a:lnTo>
                <a:close/>
              </a:path>
            </a:pathLst>
          </a:custGeom>
          <a:solidFill>
            <a:srgbClr val="6D5956"/>
          </a:solidFill>
          <a:ln>
            <a:noFill/>
          </a:ln>
        </p:spPr>
      </p:sp>
      <p:sp>
        <p:nvSpPr>
          <p:cNvPr id="6213" name="Freeform 803"/>
          <p:cNvSpPr/>
          <p:nvPr/>
        </p:nvSpPr>
        <p:spPr>
          <a:xfrm>
            <a:off x="892440" y="604800"/>
            <a:ext cx="357840" cy="142920"/>
          </a:xfrm>
          <a:custGeom>
            <a:avLst/>
            <a:gdLst/>
            <a:ahLst/>
            <a:cxnLst/>
            <a:rect l="0" t="0" r="r" b="b"/>
            <a:pathLst>
              <a:path w="994" h="397">
                <a:moveTo>
                  <a:pt x="993" y="396"/>
                </a:moveTo>
                <a:lnTo>
                  <a:pt x="0" y="0"/>
                </a:lnTo>
                <a:lnTo>
                  <a:pt x="21" y="0"/>
                </a:lnTo>
                <a:lnTo>
                  <a:pt x="993" y="388"/>
                </a:lnTo>
                <a:lnTo>
                  <a:pt x="993" y="396"/>
                </a:lnTo>
                <a:close/>
              </a:path>
            </a:pathLst>
          </a:custGeom>
          <a:solidFill>
            <a:srgbClr val="6C5855"/>
          </a:solidFill>
          <a:ln>
            <a:noFill/>
          </a:ln>
        </p:spPr>
      </p:sp>
      <p:sp>
        <p:nvSpPr>
          <p:cNvPr id="6214" name="Freeform 804"/>
          <p:cNvSpPr/>
          <p:nvPr/>
        </p:nvSpPr>
        <p:spPr>
          <a:xfrm>
            <a:off x="900000" y="604800"/>
            <a:ext cx="350280" cy="140040"/>
          </a:xfrm>
          <a:custGeom>
            <a:avLst/>
            <a:gdLst/>
            <a:ahLst/>
            <a:cxnLst/>
            <a:rect l="0" t="0" r="r" b="b"/>
            <a:pathLst>
              <a:path w="973" h="389">
                <a:moveTo>
                  <a:pt x="972" y="388"/>
                </a:moveTo>
                <a:lnTo>
                  <a:pt x="0" y="0"/>
                </a:lnTo>
                <a:lnTo>
                  <a:pt x="21" y="0"/>
                </a:lnTo>
                <a:lnTo>
                  <a:pt x="972" y="379"/>
                </a:lnTo>
                <a:lnTo>
                  <a:pt x="972" y="388"/>
                </a:lnTo>
                <a:close/>
              </a:path>
            </a:pathLst>
          </a:custGeom>
          <a:solidFill>
            <a:srgbClr val="6B5753"/>
          </a:solidFill>
          <a:ln>
            <a:noFill/>
          </a:ln>
        </p:spPr>
      </p:sp>
      <p:sp>
        <p:nvSpPr>
          <p:cNvPr id="6215" name="Freeform 805"/>
          <p:cNvSpPr/>
          <p:nvPr/>
        </p:nvSpPr>
        <p:spPr>
          <a:xfrm>
            <a:off x="907560" y="604800"/>
            <a:ext cx="342720" cy="136800"/>
          </a:xfrm>
          <a:custGeom>
            <a:avLst/>
            <a:gdLst/>
            <a:ahLst/>
            <a:cxnLst/>
            <a:rect l="0" t="0" r="r" b="b"/>
            <a:pathLst>
              <a:path w="952" h="380">
                <a:moveTo>
                  <a:pt x="951" y="379"/>
                </a:moveTo>
                <a:lnTo>
                  <a:pt x="0" y="0"/>
                </a:lnTo>
                <a:lnTo>
                  <a:pt x="21" y="0"/>
                </a:lnTo>
                <a:lnTo>
                  <a:pt x="951" y="371"/>
                </a:lnTo>
                <a:lnTo>
                  <a:pt x="951" y="379"/>
                </a:lnTo>
                <a:close/>
              </a:path>
            </a:pathLst>
          </a:custGeom>
          <a:solidFill>
            <a:srgbClr val="6A5652"/>
          </a:solidFill>
          <a:ln>
            <a:noFill/>
          </a:ln>
        </p:spPr>
      </p:sp>
      <p:sp>
        <p:nvSpPr>
          <p:cNvPr id="6216" name="Freeform 806"/>
          <p:cNvSpPr/>
          <p:nvPr/>
        </p:nvSpPr>
        <p:spPr>
          <a:xfrm>
            <a:off x="915120" y="604800"/>
            <a:ext cx="335160" cy="133920"/>
          </a:xfrm>
          <a:custGeom>
            <a:avLst/>
            <a:gdLst/>
            <a:ahLst/>
            <a:cxnLst/>
            <a:rect l="0" t="0" r="r" b="b"/>
            <a:pathLst>
              <a:path w="931" h="372">
                <a:moveTo>
                  <a:pt x="930" y="371"/>
                </a:moveTo>
                <a:lnTo>
                  <a:pt x="0" y="0"/>
                </a:lnTo>
                <a:lnTo>
                  <a:pt x="21" y="0"/>
                </a:lnTo>
                <a:lnTo>
                  <a:pt x="930" y="362"/>
                </a:lnTo>
                <a:lnTo>
                  <a:pt x="930" y="371"/>
                </a:lnTo>
                <a:close/>
              </a:path>
            </a:pathLst>
          </a:custGeom>
          <a:solidFill>
            <a:srgbClr val="695451"/>
          </a:solidFill>
          <a:ln>
            <a:noFill/>
          </a:ln>
        </p:spPr>
      </p:sp>
      <p:sp>
        <p:nvSpPr>
          <p:cNvPr id="6217" name="Freeform 807"/>
          <p:cNvSpPr/>
          <p:nvPr/>
        </p:nvSpPr>
        <p:spPr>
          <a:xfrm>
            <a:off x="922680" y="604800"/>
            <a:ext cx="327600" cy="130680"/>
          </a:xfrm>
          <a:custGeom>
            <a:avLst/>
            <a:gdLst/>
            <a:ahLst/>
            <a:cxnLst/>
            <a:rect l="0" t="0" r="r" b="b"/>
            <a:pathLst>
              <a:path w="910" h="363">
                <a:moveTo>
                  <a:pt x="909" y="362"/>
                </a:moveTo>
                <a:lnTo>
                  <a:pt x="0" y="0"/>
                </a:lnTo>
                <a:lnTo>
                  <a:pt x="22" y="0"/>
                </a:lnTo>
                <a:lnTo>
                  <a:pt x="909" y="354"/>
                </a:lnTo>
                <a:lnTo>
                  <a:pt x="909" y="362"/>
                </a:lnTo>
                <a:close/>
              </a:path>
            </a:pathLst>
          </a:custGeom>
          <a:solidFill>
            <a:srgbClr val="695350"/>
          </a:solidFill>
          <a:ln>
            <a:noFill/>
          </a:ln>
        </p:spPr>
      </p:sp>
      <p:sp>
        <p:nvSpPr>
          <p:cNvPr id="6218" name="Freeform 808"/>
          <p:cNvSpPr/>
          <p:nvPr/>
        </p:nvSpPr>
        <p:spPr>
          <a:xfrm>
            <a:off x="930600" y="604800"/>
            <a:ext cx="319680" cy="127800"/>
          </a:xfrm>
          <a:custGeom>
            <a:avLst/>
            <a:gdLst/>
            <a:ahLst/>
            <a:cxnLst/>
            <a:rect l="0" t="0" r="r" b="b"/>
            <a:pathLst>
              <a:path w="888" h="355">
                <a:moveTo>
                  <a:pt x="887" y="354"/>
                </a:moveTo>
                <a:lnTo>
                  <a:pt x="0" y="0"/>
                </a:lnTo>
                <a:lnTo>
                  <a:pt x="21" y="0"/>
                </a:lnTo>
                <a:lnTo>
                  <a:pt x="887" y="346"/>
                </a:lnTo>
                <a:lnTo>
                  <a:pt x="887" y="354"/>
                </a:lnTo>
                <a:close/>
              </a:path>
            </a:pathLst>
          </a:custGeom>
          <a:solidFill>
            <a:srgbClr val="68524E"/>
          </a:solidFill>
          <a:ln>
            <a:noFill/>
          </a:ln>
        </p:spPr>
      </p:sp>
      <p:sp>
        <p:nvSpPr>
          <p:cNvPr id="6219" name="Freeform 809"/>
          <p:cNvSpPr/>
          <p:nvPr/>
        </p:nvSpPr>
        <p:spPr>
          <a:xfrm>
            <a:off x="938160" y="604800"/>
            <a:ext cx="312120" cy="124920"/>
          </a:xfrm>
          <a:custGeom>
            <a:avLst/>
            <a:gdLst/>
            <a:ahLst/>
            <a:cxnLst/>
            <a:rect l="0" t="0" r="r" b="b"/>
            <a:pathLst>
              <a:path w="867" h="347">
                <a:moveTo>
                  <a:pt x="866" y="346"/>
                </a:moveTo>
                <a:lnTo>
                  <a:pt x="0" y="0"/>
                </a:lnTo>
                <a:lnTo>
                  <a:pt x="21" y="0"/>
                </a:lnTo>
                <a:lnTo>
                  <a:pt x="866" y="337"/>
                </a:lnTo>
                <a:lnTo>
                  <a:pt x="866" y="346"/>
                </a:lnTo>
                <a:close/>
              </a:path>
            </a:pathLst>
          </a:custGeom>
          <a:solidFill>
            <a:srgbClr val="67514D"/>
          </a:solidFill>
          <a:ln>
            <a:noFill/>
          </a:ln>
        </p:spPr>
      </p:sp>
      <p:sp>
        <p:nvSpPr>
          <p:cNvPr id="6220" name="Freeform 810"/>
          <p:cNvSpPr/>
          <p:nvPr/>
        </p:nvSpPr>
        <p:spPr>
          <a:xfrm>
            <a:off x="945720" y="604800"/>
            <a:ext cx="304560" cy="121680"/>
          </a:xfrm>
          <a:custGeom>
            <a:avLst/>
            <a:gdLst/>
            <a:ahLst/>
            <a:cxnLst/>
            <a:rect l="0" t="0" r="r" b="b"/>
            <a:pathLst>
              <a:path w="846" h="338">
                <a:moveTo>
                  <a:pt x="845" y="337"/>
                </a:moveTo>
                <a:lnTo>
                  <a:pt x="0" y="0"/>
                </a:lnTo>
                <a:lnTo>
                  <a:pt x="21" y="0"/>
                </a:lnTo>
                <a:lnTo>
                  <a:pt x="845" y="329"/>
                </a:lnTo>
                <a:lnTo>
                  <a:pt x="845" y="337"/>
                </a:lnTo>
                <a:close/>
              </a:path>
            </a:pathLst>
          </a:custGeom>
          <a:solidFill>
            <a:srgbClr val="66504C"/>
          </a:solidFill>
          <a:ln>
            <a:noFill/>
          </a:ln>
        </p:spPr>
      </p:sp>
      <p:sp>
        <p:nvSpPr>
          <p:cNvPr id="6221" name="Freeform 811"/>
          <p:cNvSpPr/>
          <p:nvPr/>
        </p:nvSpPr>
        <p:spPr>
          <a:xfrm>
            <a:off x="953280" y="604800"/>
            <a:ext cx="297000" cy="118800"/>
          </a:xfrm>
          <a:custGeom>
            <a:avLst/>
            <a:gdLst/>
            <a:ahLst/>
            <a:cxnLst/>
            <a:rect l="0" t="0" r="r" b="b"/>
            <a:pathLst>
              <a:path w="825" h="330">
                <a:moveTo>
                  <a:pt x="824" y="329"/>
                </a:moveTo>
                <a:lnTo>
                  <a:pt x="0" y="0"/>
                </a:lnTo>
                <a:lnTo>
                  <a:pt x="21" y="0"/>
                </a:lnTo>
                <a:lnTo>
                  <a:pt x="824" y="320"/>
                </a:lnTo>
                <a:lnTo>
                  <a:pt x="824" y="329"/>
                </a:lnTo>
                <a:close/>
              </a:path>
            </a:pathLst>
          </a:custGeom>
          <a:solidFill>
            <a:srgbClr val="664F4B"/>
          </a:solidFill>
          <a:ln>
            <a:noFill/>
          </a:ln>
        </p:spPr>
      </p:sp>
      <p:sp>
        <p:nvSpPr>
          <p:cNvPr id="6222" name="Freeform 812"/>
          <p:cNvSpPr/>
          <p:nvPr/>
        </p:nvSpPr>
        <p:spPr>
          <a:xfrm>
            <a:off x="960840" y="604800"/>
            <a:ext cx="289440" cy="115560"/>
          </a:xfrm>
          <a:custGeom>
            <a:avLst/>
            <a:gdLst/>
            <a:ahLst/>
            <a:cxnLst/>
            <a:rect l="0" t="0" r="r" b="b"/>
            <a:pathLst>
              <a:path w="804" h="321">
                <a:moveTo>
                  <a:pt x="803" y="320"/>
                </a:moveTo>
                <a:lnTo>
                  <a:pt x="0" y="0"/>
                </a:lnTo>
                <a:lnTo>
                  <a:pt x="21" y="0"/>
                </a:lnTo>
                <a:lnTo>
                  <a:pt x="803" y="312"/>
                </a:lnTo>
                <a:lnTo>
                  <a:pt x="803" y="320"/>
                </a:lnTo>
                <a:close/>
              </a:path>
            </a:pathLst>
          </a:custGeom>
          <a:solidFill>
            <a:srgbClr val="654D49"/>
          </a:solidFill>
          <a:ln>
            <a:noFill/>
          </a:ln>
        </p:spPr>
      </p:sp>
      <p:sp>
        <p:nvSpPr>
          <p:cNvPr id="6223" name="Freeform 813"/>
          <p:cNvSpPr/>
          <p:nvPr/>
        </p:nvSpPr>
        <p:spPr>
          <a:xfrm>
            <a:off x="968400" y="604800"/>
            <a:ext cx="281880" cy="112680"/>
          </a:xfrm>
          <a:custGeom>
            <a:avLst/>
            <a:gdLst/>
            <a:ahLst/>
            <a:cxnLst/>
            <a:rect l="0" t="0" r="r" b="b"/>
            <a:pathLst>
              <a:path w="783" h="313">
                <a:moveTo>
                  <a:pt x="782" y="312"/>
                </a:moveTo>
                <a:lnTo>
                  <a:pt x="0" y="0"/>
                </a:lnTo>
                <a:lnTo>
                  <a:pt x="21" y="0"/>
                </a:lnTo>
                <a:lnTo>
                  <a:pt x="782" y="304"/>
                </a:lnTo>
                <a:lnTo>
                  <a:pt x="782" y="312"/>
                </a:lnTo>
                <a:close/>
              </a:path>
            </a:pathLst>
          </a:custGeom>
          <a:solidFill>
            <a:srgbClr val="644C48"/>
          </a:solidFill>
          <a:ln>
            <a:noFill/>
          </a:ln>
        </p:spPr>
      </p:sp>
      <p:sp>
        <p:nvSpPr>
          <p:cNvPr id="6224" name="Freeform 814"/>
          <p:cNvSpPr/>
          <p:nvPr/>
        </p:nvSpPr>
        <p:spPr>
          <a:xfrm>
            <a:off x="975960" y="604800"/>
            <a:ext cx="274320" cy="109800"/>
          </a:xfrm>
          <a:custGeom>
            <a:avLst/>
            <a:gdLst/>
            <a:ahLst/>
            <a:cxnLst/>
            <a:rect l="0" t="0" r="r" b="b"/>
            <a:pathLst>
              <a:path w="762" h="305">
                <a:moveTo>
                  <a:pt x="761" y="304"/>
                </a:moveTo>
                <a:lnTo>
                  <a:pt x="0" y="0"/>
                </a:lnTo>
                <a:lnTo>
                  <a:pt x="21" y="0"/>
                </a:lnTo>
                <a:lnTo>
                  <a:pt x="761" y="295"/>
                </a:lnTo>
                <a:lnTo>
                  <a:pt x="761" y="304"/>
                </a:lnTo>
                <a:close/>
              </a:path>
            </a:pathLst>
          </a:custGeom>
          <a:solidFill>
            <a:srgbClr val="634B47"/>
          </a:solidFill>
          <a:ln>
            <a:noFill/>
          </a:ln>
        </p:spPr>
      </p:sp>
      <p:sp>
        <p:nvSpPr>
          <p:cNvPr id="6225" name="Freeform 815"/>
          <p:cNvSpPr/>
          <p:nvPr/>
        </p:nvSpPr>
        <p:spPr>
          <a:xfrm>
            <a:off x="983520" y="604800"/>
            <a:ext cx="266760" cy="106560"/>
          </a:xfrm>
          <a:custGeom>
            <a:avLst/>
            <a:gdLst/>
            <a:ahLst/>
            <a:cxnLst/>
            <a:rect l="0" t="0" r="r" b="b"/>
            <a:pathLst>
              <a:path w="741" h="296">
                <a:moveTo>
                  <a:pt x="740" y="295"/>
                </a:moveTo>
                <a:lnTo>
                  <a:pt x="0" y="0"/>
                </a:lnTo>
                <a:lnTo>
                  <a:pt x="21" y="0"/>
                </a:lnTo>
                <a:lnTo>
                  <a:pt x="740" y="287"/>
                </a:lnTo>
                <a:lnTo>
                  <a:pt x="740" y="295"/>
                </a:lnTo>
                <a:close/>
              </a:path>
            </a:pathLst>
          </a:custGeom>
          <a:solidFill>
            <a:srgbClr val="624A46"/>
          </a:solidFill>
          <a:ln>
            <a:noFill/>
          </a:ln>
        </p:spPr>
      </p:sp>
      <p:sp>
        <p:nvSpPr>
          <p:cNvPr id="6226" name="Freeform 816"/>
          <p:cNvSpPr/>
          <p:nvPr/>
        </p:nvSpPr>
        <p:spPr>
          <a:xfrm>
            <a:off x="991080" y="604800"/>
            <a:ext cx="259200" cy="103680"/>
          </a:xfrm>
          <a:custGeom>
            <a:avLst/>
            <a:gdLst/>
            <a:ahLst/>
            <a:cxnLst/>
            <a:rect l="0" t="0" r="r" b="b"/>
            <a:pathLst>
              <a:path w="720" h="288">
                <a:moveTo>
                  <a:pt x="719" y="287"/>
                </a:moveTo>
                <a:lnTo>
                  <a:pt x="0" y="0"/>
                </a:lnTo>
                <a:lnTo>
                  <a:pt x="22" y="0"/>
                </a:lnTo>
                <a:lnTo>
                  <a:pt x="719" y="278"/>
                </a:lnTo>
                <a:lnTo>
                  <a:pt x="719" y="287"/>
                </a:lnTo>
                <a:close/>
              </a:path>
            </a:pathLst>
          </a:custGeom>
          <a:solidFill>
            <a:srgbClr val="614945"/>
          </a:solidFill>
          <a:ln>
            <a:noFill/>
          </a:ln>
        </p:spPr>
      </p:sp>
      <p:sp>
        <p:nvSpPr>
          <p:cNvPr id="6227" name="Freeform 817"/>
          <p:cNvSpPr/>
          <p:nvPr/>
        </p:nvSpPr>
        <p:spPr>
          <a:xfrm>
            <a:off x="999000" y="604800"/>
            <a:ext cx="251280" cy="100440"/>
          </a:xfrm>
          <a:custGeom>
            <a:avLst/>
            <a:gdLst/>
            <a:ahLst/>
            <a:cxnLst/>
            <a:rect l="0" t="0" r="r" b="b"/>
            <a:pathLst>
              <a:path w="698" h="279">
                <a:moveTo>
                  <a:pt x="697" y="278"/>
                </a:moveTo>
                <a:lnTo>
                  <a:pt x="0" y="0"/>
                </a:lnTo>
                <a:lnTo>
                  <a:pt x="21" y="0"/>
                </a:lnTo>
                <a:lnTo>
                  <a:pt x="697" y="270"/>
                </a:lnTo>
                <a:lnTo>
                  <a:pt x="697" y="278"/>
                </a:lnTo>
                <a:close/>
              </a:path>
            </a:pathLst>
          </a:custGeom>
          <a:solidFill>
            <a:srgbClr val="614844"/>
          </a:solidFill>
          <a:ln>
            <a:noFill/>
          </a:ln>
        </p:spPr>
      </p:sp>
      <p:sp>
        <p:nvSpPr>
          <p:cNvPr id="6228" name="Freeform 818"/>
          <p:cNvSpPr/>
          <p:nvPr/>
        </p:nvSpPr>
        <p:spPr>
          <a:xfrm>
            <a:off x="1006560" y="604800"/>
            <a:ext cx="243720" cy="97560"/>
          </a:xfrm>
          <a:custGeom>
            <a:avLst/>
            <a:gdLst/>
            <a:ahLst/>
            <a:cxnLst/>
            <a:rect l="0" t="0" r="r" b="b"/>
            <a:pathLst>
              <a:path w="677" h="271">
                <a:moveTo>
                  <a:pt x="676" y="270"/>
                </a:moveTo>
                <a:lnTo>
                  <a:pt x="0" y="0"/>
                </a:lnTo>
                <a:lnTo>
                  <a:pt x="21" y="0"/>
                </a:lnTo>
                <a:lnTo>
                  <a:pt x="676" y="262"/>
                </a:lnTo>
                <a:lnTo>
                  <a:pt x="676" y="270"/>
                </a:lnTo>
                <a:close/>
              </a:path>
            </a:pathLst>
          </a:custGeom>
          <a:solidFill>
            <a:srgbClr val="604742"/>
          </a:solidFill>
          <a:ln>
            <a:noFill/>
          </a:ln>
        </p:spPr>
      </p:sp>
      <p:sp>
        <p:nvSpPr>
          <p:cNvPr id="6229" name="Freeform 819"/>
          <p:cNvSpPr/>
          <p:nvPr/>
        </p:nvSpPr>
        <p:spPr>
          <a:xfrm>
            <a:off x="1014120" y="604800"/>
            <a:ext cx="236160" cy="94680"/>
          </a:xfrm>
          <a:custGeom>
            <a:avLst/>
            <a:gdLst/>
            <a:ahLst/>
            <a:cxnLst/>
            <a:rect l="0" t="0" r="r" b="b"/>
            <a:pathLst>
              <a:path w="656" h="263">
                <a:moveTo>
                  <a:pt x="655" y="262"/>
                </a:moveTo>
                <a:lnTo>
                  <a:pt x="0" y="0"/>
                </a:lnTo>
                <a:lnTo>
                  <a:pt x="21" y="0"/>
                </a:lnTo>
                <a:lnTo>
                  <a:pt x="655" y="253"/>
                </a:lnTo>
                <a:lnTo>
                  <a:pt x="655" y="262"/>
                </a:lnTo>
                <a:close/>
              </a:path>
            </a:pathLst>
          </a:custGeom>
          <a:solidFill>
            <a:srgbClr val="604641"/>
          </a:solidFill>
          <a:ln>
            <a:noFill/>
          </a:ln>
        </p:spPr>
      </p:sp>
      <p:sp>
        <p:nvSpPr>
          <p:cNvPr id="6230" name="Freeform 820"/>
          <p:cNvSpPr/>
          <p:nvPr/>
        </p:nvSpPr>
        <p:spPr>
          <a:xfrm>
            <a:off x="1021680" y="604800"/>
            <a:ext cx="228600" cy="91440"/>
          </a:xfrm>
          <a:custGeom>
            <a:avLst/>
            <a:gdLst/>
            <a:ahLst/>
            <a:cxnLst/>
            <a:rect l="0" t="0" r="r" b="b"/>
            <a:pathLst>
              <a:path w="635" h="254">
                <a:moveTo>
                  <a:pt x="634" y="253"/>
                </a:moveTo>
                <a:lnTo>
                  <a:pt x="0" y="0"/>
                </a:lnTo>
                <a:lnTo>
                  <a:pt x="22" y="0"/>
                </a:lnTo>
                <a:lnTo>
                  <a:pt x="634" y="245"/>
                </a:lnTo>
                <a:lnTo>
                  <a:pt x="634" y="253"/>
                </a:lnTo>
                <a:close/>
              </a:path>
            </a:pathLst>
          </a:custGeom>
          <a:solidFill>
            <a:srgbClr val="5F4540"/>
          </a:solidFill>
          <a:ln>
            <a:noFill/>
          </a:ln>
        </p:spPr>
      </p:sp>
      <p:sp>
        <p:nvSpPr>
          <p:cNvPr id="6231" name="Freeform 821"/>
          <p:cNvSpPr/>
          <p:nvPr/>
        </p:nvSpPr>
        <p:spPr>
          <a:xfrm>
            <a:off x="1029240" y="604800"/>
            <a:ext cx="221040" cy="88560"/>
          </a:xfrm>
          <a:custGeom>
            <a:avLst/>
            <a:gdLst/>
            <a:ahLst/>
            <a:cxnLst/>
            <a:rect l="0" t="0" r="r" b="b"/>
            <a:pathLst>
              <a:path w="614" h="246">
                <a:moveTo>
                  <a:pt x="613" y="245"/>
                </a:moveTo>
                <a:lnTo>
                  <a:pt x="0" y="0"/>
                </a:lnTo>
                <a:lnTo>
                  <a:pt x="21" y="0"/>
                </a:lnTo>
                <a:lnTo>
                  <a:pt x="613" y="236"/>
                </a:lnTo>
                <a:lnTo>
                  <a:pt x="613" y="245"/>
                </a:lnTo>
                <a:close/>
              </a:path>
            </a:pathLst>
          </a:custGeom>
          <a:solidFill>
            <a:srgbClr val="5E443F"/>
          </a:solidFill>
          <a:ln>
            <a:noFill/>
          </a:ln>
        </p:spPr>
      </p:sp>
      <p:sp>
        <p:nvSpPr>
          <p:cNvPr id="6232" name="Freeform 822"/>
          <p:cNvSpPr/>
          <p:nvPr/>
        </p:nvSpPr>
        <p:spPr>
          <a:xfrm>
            <a:off x="1036800" y="604800"/>
            <a:ext cx="213480" cy="85320"/>
          </a:xfrm>
          <a:custGeom>
            <a:avLst/>
            <a:gdLst/>
            <a:ahLst/>
            <a:cxnLst/>
            <a:rect l="0" t="0" r="r" b="b"/>
            <a:pathLst>
              <a:path w="593" h="237">
                <a:moveTo>
                  <a:pt x="592" y="236"/>
                </a:moveTo>
                <a:lnTo>
                  <a:pt x="0" y="0"/>
                </a:lnTo>
                <a:lnTo>
                  <a:pt x="21" y="0"/>
                </a:lnTo>
                <a:lnTo>
                  <a:pt x="592" y="228"/>
                </a:lnTo>
                <a:lnTo>
                  <a:pt x="592" y="236"/>
                </a:lnTo>
                <a:close/>
              </a:path>
            </a:pathLst>
          </a:custGeom>
          <a:solidFill>
            <a:srgbClr val="5D423D"/>
          </a:solidFill>
          <a:ln>
            <a:noFill/>
          </a:ln>
        </p:spPr>
      </p:sp>
      <p:sp>
        <p:nvSpPr>
          <p:cNvPr id="6233" name="Freeform 823"/>
          <p:cNvSpPr/>
          <p:nvPr/>
        </p:nvSpPr>
        <p:spPr>
          <a:xfrm>
            <a:off x="1044360" y="604800"/>
            <a:ext cx="205920" cy="82440"/>
          </a:xfrm>
          <a:custGeom>
            <a:avLst/>
            <a:gdLst/>
            <a:ahLst/>
            <a:cxnLst/>
            <a:rect l="0" t="0" r="r" b="b"/>
            <a:pathLst>
              <a:path w="572" h="229">
                <a:moveTo>
                  <a:pt x="571" y="228"/>
                </a:moveTo>
                <a:lnTo>
                  <a:pt x="0" y="0"/>
                </a:lnTo>
                <a:lnTo>
                  <a:pt x="21" y="0"/>
                </a:lnTo>
                <a:lnTo>
                  <a:pt x="571" y="220"/>
                </a:lnTo>
                <a:lnTo>
                  <a:pt x="571" y="228"/>
                </a:lnTo>
                <a:close/>
              </a:path>
            </a:pathLst>
          </a:custGeom>
          <a:solidFill>
            <a:srgbClr val="5D413C"/>
          </a:solidFill>
          <a:ln>
            <a:noFill/>
          </a:ln>
        </p:spPr>
      </p:sp>
      <p:sp>
        <p:nvSpPr>
          <p:cNvPr id="6234" name="Freeform 824"/>
          <p:cNvSpPr/>
          <p:nvPr/>
        </p:nvSpPr>
        <p:spPr>
          <a:xfrm>
            <a:off x="1051920" y="604800"/>
            <a:ext cx="198360" cy="79560"/>
          </a:xfrm>
          <a:custGeom>
            <a:avLst/>
            <a:gdLst/>
            <a:ahLst/>
            <a:cxnLst/>
            <a:rect l="0" t="0" r="r" b="b"/>
            <a:pathLst>
              <a:path w="551" h="221">
                <a:moveTo>
                  <a:pt x="550" y="220"/>
                </a:moveTo>
                <a:lnTo>
                  <a:pt x="0" y="0"/>
                </a:lnTo>
                <a:lnTo>
                  <a:pt x="21" y="0"/>
                </a:lnTo>
                <a:lnTo>
                  <a:pt x="550" y="211"/>
                </a:lnTo>
                <a:lnTo>
                  <a:pt x="550" y="220"/>
                </a:lnTo>
                <a:close/>
              </a:path>
            </a:pathLst>
          </a:custGeom>
          <a:solidFill>
            <a:srgbClr val="5C403B"/>
          </a:solidFill>
          <a:ln>
            <a:noFill/>
          </a:ln>
        </p:spPr>
      </p:sp>
      <p:sp>
        <p:nvSpPr>
          <p:cNvPr id="6235" name="Freeform 825"/>
          <p:cNvSpPr/>
          <p:nvPr/>
        </p:nvSpPr>
        <p:spPr>
          <a:xfrm>
            <a:off x="1059480" y="604800"/>
            <a:ext cx="190800" cy="76320"/>
          </a:xfrm>
          <a:custGeom>
            <a:avLst/>
            <a:gdLst/>
            <a:ahLst/>
            <a:cxnLst/>
            <a:rect l="0" t="0" r="r" b="b"/>
            <a:pathLst>
              <a:path w="530" h="212">
                <a:moveTo>
                  <a:pt x="529" y="211"/>
                </a:moveTo>
                <a:lnTo>
                  <a:pt x="0" y="0"/>
                </a:lnTo>
                <a:lnTo>
                  <a:pt x="21" y="0"/>
                </a:lnTo>
                <a:lnTo>
                  <a:pt x="529" y="203"/>
                </a:lnTo>
                <a:lnTo>
                  <a:pt x="529" y="211"/>
                </a:lnTo>
                <a:close/>
              </a:path>
            </a:pathLst>
          </a:custGeom>
          <a:solidFill>
            <a:srgbClr val="5B3F3A"/>
          </a:solidFill>
          <a:ln>
            <a:noFill/>
          </a:ln>
        </p:spPr>
      </p:sp>
      <p:sp>
        <p:nvSpPr>
          <p:cNvPr id="6236" name="Freeform 826"/>
          <p:cNvSpPr/>
          <p:nvPr/>
        </p:nvSpPr>
        <p:spPr>
          <a:xfrm>
            <a:off x="1067040" y="604800"/>
            <a:ext cx="183240" cy="73440"/>
          </a:xfrm>
          <a:custGeom>
            <a:avLst/>
            <a:gdLst/>
            <a:ahLst/>
            <a:cxnLst/>
            <a:rect l="0" t="0" r="r" b="b"/>
            <a:pathLst>
              <a:path w="509" h="204">
                <a:moveTo>
                  <a:pt x="508" y="203"/>
                </a:moveTo>
                <a:lnTo>
                  <a:pt x="0" y="0"/>
                </a:lnTo>
                <a:lnTo>
                  <a:pt x="22" y="0"/>
                </a:lnTo>
                <a:lnTo>
                  <a:pt x="508" y="194"/>
                </a:lnTo>
                <a:lnTo>
                  <a:pt x="508" y="203"/>
                </a:lnTo>
                <a:close/>
              </a:path>
            </a:pathLst>
          </a:custGeom>
          <a:solidFill>
            <a:srgbClr val="5A3E39"/>
          </a:solidFill>
          <a:ln>
            <a:noFill/>
          </a:ln>
        </p:spPr>
      </p:sp>
      <p:sp>
        <p:nvSpPr>
          <p:cNvPr id="6237" name="Freeform 827"/>
          <p:cNvSpPr/>
          <p:nvPr/>
        </p:nvSpPr>
        <p:spPr>
          <a:xfrm>
            <a:off x="1074960" y="604800"/>
            <a:ext cx="175320" cy="70200"/>
          </a:xfrm>
          <a:custGeom>
            <a:avLst/>
            <a:gdLst/>
            <a:ahLst/>
            <a:cxnLst/>
            <a:rect l="0" t="0" r="r" b="b"/>
            <a:pathLst>
              <a:path w="487" h="195">
                <a:moveTo>
                  <a:pt x="486" y="194"/>
                </a:moveTo>
                <a:lnTo>
                  <a:pt x="0" y="0"/>
                </a:lnTo>
                <a:lnTo>
                  <a:pt x="21" y="0"/>
                </a:lnTo>
                <a:lnTo>
                  <a:pt x="486" y="186"/>
                </a:lnTo>
                <a:lnTo>
                  <a:pt x="486" y="194"/>
                </a:lnTo>
                <a:close/>
              </a:path>
            </a:pathLst>
          </a:custGeom>
          <a:solidFill>
            <a:srgbClr val="5A3D38"/>
          </a:solidFill>
          <a:ln>
            <a:noFill/>
          </a:ln>
        </p:spPr>
      </p:sp>
      <p:sp>
        <p:nvSpPr>
          <p:cNvPr id="6238" name="Freeform 828"/>
          <p:cNvSpPr/>
          <p:nvPr/>
        </p:nvSpPr>
        <p:spPr>
          <a:xfrm>
            <a:off x="1082520" y="604800"/>
            <a:ext cx="167760" cy="67320"/>
          </a:xfrm>
          <a:custGeom>
            <a:avLst/>
            <a:gdLst/>
            <a:ahLst/>
            <a:cxnLst/>
            <a:rect l="0" t="0" r="r" b="b"/>
            <a:pathLst>
              <a:path w="466" h="187">
                <a:moveTo>
                  <a:pt x="465" y="186"/>
                </a:moveTo>
                <a:lnTo>
                  <a:pt x="0" y="0"/>
                </a:lnTo>
                <a:lnTo>
                  <a:pt x="22" y="0"/>
                </a:lnTo>
                <a:lnTo>
                  <a:pt x="465" y="178"/>
                </a:lnTo>
                <a:lnTo>
                  <a:pt x="465" y="186"/>
                </a:lnTo>
                <a:close/>
              </a:path>
            </a:pathLst>
          </a:custGeom>
          <a:solidFill>
            <a:srgbClr val="593C37"/>
          </a:solidFill>
          <a:ln>
            <a:noFill/>
          </a:ln>
        </p:spPr>
      </p:sp>
      <p:sp>
        <p:nvSpPr>
          <p:cNvPr id="6239" name="Freeform 829"/>
          <p:cNvSpPr/>
          <p:nvPr/>
        </p:nvSpPr>
        <p:spPr>
          <a:xfrm>
            <a:off x="1090080" y="604800"/>
            <a:ext cx="160200" cy="64440"/>
          </a:xfrm>
          <a:custGeom>
            <a:avLst/>
            <a:gdLst/>
            <a:ahLst/>
            <a:cxnLst/>
            <a:rect l="0" t="0" r="r" b="b"/>
            <a:pathLst>
              <a:path w="445" h="179">
                <a:moveTo>
                  <a:pt x="444" y="178"/>
                </a:moveTo>
                <a:lnTo>
                  <a:pt x="0" y="0"/>
                </a:lnTo>
                <a:lnTo>
                  <a:pt x="21" y="0"/>
                </a:lnTo>
                <a:lnTo>
                  <a:pt x="444" y="169"/>
                </a:lnTo>
                <a:lnTo>
                  <a:pt x="444" y="178"/>
                </a:lnTo>
                <a:close/>
              </a:path>
            </a:pathLst>
          </a:custGeom>
          <a:solidFill>
            <a:srgbClr val="593B36"/>
          </a:solidFill>
          <a:ln>
            <a:noFill/>
          </a:ln>
        </p:spPr>
      </p:sp>
      <p:sp>
        <p:nvSpPr>
          <p:cNvPr id="6240" name="Freeform 830"/>
          <p:cNvSpPr/>
          <p:nvPr/>
        </p:nvSpPr>
        <p:spPr>
          <a:xfrm>
            <a:off x="1097640" y="604800"/>
            <a:ext cx="152640" cy="61200"/>
          </a:xfrm>
          <a:custGeom>
            <a:avLst/>
            <a:gdLst/>
            <a:ahLst/>
            <a:cxnLst/>
            <a:rect l="0" t="0" r="r" b="b"/>
            <a:pathLst>
              <a:path w="424" h="170">
                <a:moveTo>
                  <a:pt x="423" y="169"/>
                </a:moveTo>
                <a:lnTo>
                  <a:pt x="0" y="0"/>
                </a:lnTo>
                <a:lnTo>
                  <a:pt x="21" y="0"/>
                </a:lnTo>
                <a:lnTo>
                  <a:pt x="423" y="161"/>
                </a:lnTo>
                <a:lnTo>
                  <a:pt x="423" y="169"/>
                </a:lnTo>
                <a:close/>
              </a:path>
            </a:pathLst>
          </a:custGeom>
          <a:solidFill>
            <a:srgbClr val="583A34"/>
          </a:solidFill>
          <a:ln>
            <a:noFill/>
          </a:ln>
        </p:spPr>
      </p:sp>
      <p:sp>
        <p:nvSpPr>
          <p:cNvPr id="6241" name="Freeform 831"/>
          <p:cNvSpPr/>
          <p:nvPr/>
        </p:nvSpPr>
        <p:spPr>
          <a:xfrm>
            <a:off x="1105200" y="604800"/>
            <a:ext cx="145080" cy="58320"/>
          </a:xfrm>
          <a:custGeom>
            <a:avLst/>
            <a:gdLst/>
            <a:ahLst/>
            <a:cxnLst/>
            <a:rect l="0" t="0" r="r" b="b"/>
            <a:pathLst>
              <a:path w="403" h="162">
                <a:moveTo>
                  <a:pt x="402" y="161"/>
                </a:moveTo>
                <a:lnTo>
                  <a:pt x="0" y="0"/>
                </a:lnTo>
                <a:lnTo>
                  <a:pt x="21" y="0"/>
                </a:lnTo>
                <a:lnTo>
                  <a:pt x="402" y="152"/>
                </a:lnTo>
                <a:lnTo>
                  <a:pt x="402" y="161"/>
                </a:lnTo>
                <a:close/>
              </a:path>
            </a:pathLst>
          </a:custGeom>
          <a:solidFill>
            <a:srgbClr val="583932"/>
          </a:solidFill>
          <a:ln>
            <a:noFill/>
          </a:ln>
        </p:spPr>
      </p:sp>
      <p:sp>
        <p:nvSpPr>
          <p:cNvPr id="6242" name="Freeform 832"/>
          <p:cNvSpPr/>
          <p:nvPr/>
        </p:nvSpPr>
        <p:spPr>
          <a:xfrm>
            <a:off x="1112760" y="604800"/>
            <a:ext cx="137520" cy="55080"/>
          </a:xfrm>
          <a:custGeom>
            <a:avLst/>
            <a:gdLst/>
            <a:ahLst/>
            <a:cxnLst/>
            <a:rect l="0" t="0" r="r" b="b"/>
            <a:pathLst>
              <a:path w="382" h="153">
                <a:moveTo>
                  <a:pt x="381" y="152"/>
                </a:moveTo>
                <a:lnTo>
                  <a:pt x="0" y="0"/>
                </a:lnTo>
                <a:lnTo>
                  <a:pt x="21" y="0"/>
                </a:lnTo>
                <a:lnTo>
                  <a:pt x="381" y="144"/>
                </a:lnTo>
                <a:lnTo>
                  <a:pt x="381" y="152"/>
                </a:lnTo>
                <a:close/>
              </a:path>
            </a:pathLst>
          </a:custGeom>
          <a:solidFill>
            <a:srgbClr val="573831"/>
          </a:solidFill>
          <a:ln>
            <a:noFill/>
          </a:ln>
        </p:spPr>
      </p:sp>
      <p:sp>
        <p:nvSpPr>
          <p:cNvPr id="6243" name="Freeform 833"/>
          <p:cNvSpPr/>
          <p:nvPr/>
        </p:nvSpPr>
        <p:spPr>
          <a:xfrm>
            <a:off x="1120320" y="604800"/>
            <a:ext cx="129960" cy="52200"/>
          </a:xfrm>
          <a:custGeom>
            <a:avLst/>
            <a:gdLst/>
            <a:ahLst/>
            <a:cxnLst/>
            <a:rect l="0" t="0" r="r" b="b"/>
            <a:pathLst>
              <a:path w="361" h="145">
                <a:moveTo>
                  <a:pt x="360" y="144"/>
                </a:moveTo>
                <a:lnTo>
                  <a:pt x="0" y="0"/>
                </a:lnTo>
                <a:lnTo>
                  <a:pt x="21" y="0"/>
                </a:lnTo>
                <a:lnTo>
                  <a:pt x="360" y="136"/>
                </a:lnTo>
                <a:lnTo>
                  <a:pt x="360" y="144"/>
                </a:lnTo>
                <a:close/>
              </a:path>
            </a:pathLst>
          </a:custGeom>
          <a:solidFill>
            <a:srgbClr val="573730"/>
          </a:solidFill>
          <a:ln>
            <a:noFill/>
          </a:ln>
        </p:spPr>
      </p:sp>
      <p:sp>
        <p:nvSpPr>
          <p:cNvPr id="6244" name="Freeform 834"/>
          <p:cNvSpPr/>
          <p:nvPr/>
        </p:nvSpPr>
        <p:spPr>
          <a:xfrm>
            <a:off x="1127880" y="604800"/>
            <a:ext cx="122400" cy="49320"/>
          </a:xfrm>
          <a:custGeom>
            <a:avLst/>
            <a:gdLst/>
            <a:ahLst/>
            <a:cxnLst/>
            <a:rect l="0" t="0" r="r" b="b"/>
            <a:pathLst>
              <a:path w="340" h="137">
                <a:moveTo>
                  <a:pt x="339" y="136"/>
                </a:moveTo>
                <a:lnTo>
                  <a:pt x="0" y="0"/>
                </a:lnTo>
                <a:lnTo>
                  <a:pt x="21" y="0"/>
                </a:lnTo>
                <a:lnTo>
                  <a:pt x="339" y="126"/>
                </a:lnTo>
                <a:lnTo>
                  <a:pt x="339" y="136"/>
                </a:lnTo>
                <a:close/>
              </a:path>
            </a:pathLst>
          </a:custGeom>
          <a:solidFill>
            <a:srgbClr val="56362F"/>
          </a:solidFill>
          <a:ln>
            <a:noFill/>
          </a:ln>
        </p:spPr>
      </p:sp>
      <p:sp>
        <p:nvSpPr>
          <p:cNvPr id="6245" name="Freeform 835"/>
          <p:cNvSpPr/>
          <p:nvPr/>
        </p:nvSpPr>
        <p:spPr>
          <a:xfrm>
            <a:off x="1135440" y="604800"/>
            <a:ext cx="114840" cy="46080"/>
          </a:xfrm>
          <a:custGeom>
            <a:avLst/>
            <a:gdLst/>
            <a:ahLst/>
            <a:cxnLst/>
            <a:rect l="0" t="0" r="r" b="b"/>
            <a:pathLst>
              <a:path w="319" h="128">
                <a:moveTo>
                  <a:pt x="318" y="127"/>
                </a:moveTo>
                <a:lnTo>
                  <a:pt x="0" y="0"/>
                </a:lnTo>
                <a:lnTo>
                  <a:pt x="21" y="0"/>
                </a:lnTo>
                <a:lnTo>
                  <a:pt x="318" y="119"/>
                </a:lnTo>
                <a:lnTo>
                  <a:pt x="318" y="127"/>
                </a:lnTo>
                <a:close/>
              </a:path>
            </a:pathLst>
          </a:custGeom>
          <a:solidFill>
            <a:srgbClr val="55352E"/>
          </a:solidFill>
          <a:ln>
            <a:noFill/>
          </a:ln>
        </p:spPr>
      </p:sp>
      <p:sp>
        <p:nvSpPr>
          <p:cNvPr id="6246" name="Freeform 836"/>
          <p:cNvSpPr/>
          <p:nvPr/>
        </p:nvSpPr>
        <p:spPr>
          <a:xfrm>
            <a:off x="1143000" y="604800"/>
            <a:ext cx="107280" cy="43200"/>
          </a:xfrm>
          <a:custGeom>
            <a:avLst/>
            <a:gdLst/>
            <a:ahLst/>
            <a:cxnLst/>
            <a:rect l="0" t="0" r="r" b="b"/>
            <a:pathLst>
              <a:path w="298" h="120">
                <a:moveTo>
                  <a:pt x="297" y="119"/>
                </a:moveTo>
                <a:lnTo>
                  <a:pt x="0" y="0"/>
                </a:lnTo>
                <a:lnTo>
                  <a:pt x="22" y="0"/>
                </a:lnTo>
                <a:lnTo>
                  <a:pt x="297" y="110"/>
                </a:lnTo>
                <a:lnTo>
                  <a:pt x="297" y="119"/>
                </a:lnTo>
                <a:close/>
              </a:path>
            </a:pathLst>
          </a:custGeom>
          <a:solidFill>
            <a:srgbClr val="54332D"/>
          </a:solidFill>
          <a:ln>
            <a:noFill/>
          </a:ln>
        </p:spPr>
      </p:sp>
      <p:sp>
        <p:nvSpPr>
          <p:cNvPr id="6247" name="Freeform 837"/>
          <p:cNvSpPr/>
          <p:nvPr/>
        </p:nvSpPr>
        <p:spPr>
          <a:xfrm>
            <a:off x="1150920" y="604800"/>
            <a:ext cx="99360" cy="39960"/>
          </a:xfrm>
          <a:custGeom>
            <a:avLst/>
            <a:gdLst/>
            <a:ahLst/>
            <a:cxnLst/>
            <a:rect l="0" t="0" r="r" b="b"/>
            <a:pathLst>
              <a:path w="276" h="111">
                <a:moveTo>
                  <a:pt x="275" y="110"/>
                </a:moveTo>
                <a:lnTo>
                  <a:pt x="0" y="0"/>
                </a:lnTo>
                <a:lnTo>
                  <a:pt x="21" y="0"/>
                </a:lnTo>
                <a:lnTo>
                  <a:pt x="275" y="102"/>
                </a:lnTo>
                <a:lnTo>
                  <a:pt x="275" y="110"/>
                </a:lnTo>
                <a:close/>
              </a:path>
            </a:pathLst>
          </a:custGeom>
          <a:solidFill>
            <a:srgbClr val="54322C"/>
          </a:solidFill>
          <a:ln>
            <a:noFill/>
          </a:ln>
        </p:spPr>
      </p:sp>
      <p:sp>
        <p:nvSpPr>
          <p:cNvPr id="6248" name="Freeform 838"/>
          <p:cNvSpPr/>
          <p:nvPr/>
        </p:nvSpPr>
        <p:spPr>
          <a:xfrm>
            <a:off x="1158480" y="604800"/>
            <a:ext cx="91800" cy="37080"/>
          </a:xfrm>
          <a:custGeom>
            <a:avLst/>
            <a:gdLst/>
            <a:ahLst/>
            <a:cxnLst/>
            <a:rect l="0" t="0" r="r" b="b"/>
            <a:pathLst>
              <a:path w="255" h="103">
                <a:moveTo>
                  <a:pt x="254" y="102"/>
                </a:moveTo>
                <a:lnTo>
                  <a:pt x="0" y="0"/>
                </a:lnTo>
                <a:lnTo>
                  <a:pt x="21" y="0"/>
                </a:lnTo>
                <a:lnTo>
                  <a:pt x="254" y="94"/>
                </a:lnTo>
                <a:lnTo>
                  <a:pt x="254" y="102"/>
                </a:lnTo>
                <a:close/>
              </a:path>
            </a:pathLst>
          </a:custGeom>
          <a:solidFill>
            <a:srgbClr val="53312A"/>
          </a:solidFill>
          <a:ln>
            <a:noFill/>
          </a:ln>
        </p:spPr>
      </p:sp>
      <p:sp>
        <p:nvSpPr>
          <p:cNvPr id="6249" name="Freeform 839"/>
          <p:cNvSpPr/>
          <p:nvPr/>
        </p:nvSpPr>
        <p:spPr>
          <a:xfrm>
            <a:off x="1166040" y="60480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6250" name="Freeform 840"/>
          <p:cNvSpPr/>
          <p:nvPr/>
        </p:nvSpPr>
        <p:spPr>
          <a:xfrm>
            <a:off x="1173600" y="604800"/>
            <a:ext cx="76680" cy="30960"/>
          </a:xfrm>
          <a:custGeom>
            <a:avLst/>
            <a:gdLst/>
            <a:ahLst/>
            <a:cxnLst/>
            <a:rect l="0" t="0" r="r" b="b"/>
            <a:pathLst>
              <a:path w="213" h="86">
                <a:moveTo>
                  <a:pt x="212" y="85"/>
                </a:moveTo>
                <a:lnTo>
                  <a:pt x="0" y="0"/>
                </a:lnTo>
                <a:lnTo>
                  <a:pt x="22" y="0"/>
                </a:lnTo>
                <a:lnTo>
                  <a:pt x="212" y="77"/>
                </a:lnTo>
                <a:lnTo>
                  <a:pt x="212" y="85"/>
                </a:lnTo>
                <a:close/>
              </a:path>
            </a:pathLst>
          </a:custGeom>
          <a:solidFill>
            <a:srgbClr val="523028"/>
          </a:solidFill>
          <a:ln>
            <a:noFill/>
          </a:ln>
        </p:spPr>
      </p:sp>
      <p:sp>
        <p:nvSpPr>
          <p:cNvPr id="6251" name="Freeform 841"/>
          <p:cNvSpPr/>
          <p:nvPr/>
        </p:nvSpPr>
        <p:spPr>
          <a:xfrm>
            <a:off x="1181160" y="604800"/>
            <a:ext cx="69120" cy="28080"/>
          </a:xfrm>
          <a:custGeom>
            <a:avLst/>
            <a:gdLst/>
            <a:ahLst/>
            <a:cxnLst/>
            <a:rect l="0" t="0" r="r" b="b"/>
            <a:pathLst>
              <a:path w="192" h="78">
                <a:moveTo>
                  <a:pt x="191" y="77"/>
                </a:moveTo>
                <a:lnTo>
                  <a:pt x="0" y="0"/>
                </a:lnTo>
                <a:lnTo>
                  <a:pt x="21" y="0"/>
                </a:lnTo>
                <a:lnTo>
                  <a:pt x="191" y="68"/>
                </a:lnTo>
                <a:lnTo>
                  <a:pt x="191" y="77"/>
                </a:lnTo>
                <a:close/>
              </a:path>
            </a:pathLst>
          </a:custGeom>
          <a:solidFill>
            <a:srgbClr val="522F27"/>
          </a:solidFill>
          <a:ln>
            <a:noFill/>
          </a:ln>
        </p:spPr>
      </p:sp>
      <p:sp>
        <p:nvSpPr>
          <p:cNvPr id="6252" name="Freeform 842"/>
          <p:cNvSpPr/>
          <p:nvPr/>
        </p:nvSpPr>
        <p:spPr>
          <a:xfrm>
            <a:off x="1188720" y="604800"/>
            <a:ext cx="61560" cy="24840"/>
          </a:xfrm>
          <a:custGeom>
            <a:avLst/>
            <a:gdLst/>
            <a:ahLst/>
            <a:cxnLst/>
            <a:rect l="0" t="0" r="r" b="b"/>
            <a:pathLst>
              <a:path w="171" h="69">
                <a:moveTo>
                  <a:pt x="170" y="68"/>
                </a:moveTo>
                <a:lnTo>
                  <a:pt x="0" y="0"/>
                </a:lnTo>
                <a:lnTo>
                  <a:pt x="21" y="0"/>
                </a:lnTo>
                <a:lnTo>
                  <a:pt x="170" y="60"/>
                </a:lnTo>
                <a:lnTo>
                  <a:pt x="170" y="68"/>
                </a:lnTo>
                <a:close/>
              </a:path>
            </a:pathLst>
          </a:custGeom>
          <a:solidFill>
            <a:srgbClr val="512E25"/>
          </a:solidFill>
          <a:ln>
            <a:noFill/>
          </a:ln>
        </p:spPr>
      </p:sp>
      <p:sp>
        <p:nvSpPr>
          <p:cNvPr id="6253" name="Freeform 843"/>
          <p:cNvSpPr/>
          <p:nvPr/>
        </p:nvSpPr>
        <p:spPr>
          <a:xfrm>
            <a:off x="1196280" y="604800"/>
            <a:ext cx="54000" cy="21960"/>
          </a:xfrm>
          <a:custGeom>
            <a:avLst/>
            <a:gdLst/>
            <a:ahLst/>
            <a:cxnLst/>
            <a:rect l="0" t="0" r="r" b="b"/>
            <a:pathLst>
              <a:path w="150" h="61">
                <a:moveTo>
                  <a:pt x="149" y="60"/>
                </a:moveTo>
                <a:lnTo>
                  <a:pt x="0" y="0"/>
                </a:lnTo>
                <a:lnTo>
                  <a:pt x="21" y="0"/>
                </a:lnTo>
                <a:lnTo>
                  <a:pt x="149" y="52"/>
                </a:lnTo>
                <a:lnTo>
                  <a:pt x="149" y="60"/>
                </a:lnTo>
                <a:close/>
              </a:path>
            </a:pathLst>
          </a:custGeom>
          <a:solidFill>
            <a:srgbClr val="512D24"/>
          </a:solidFill>
          <a:ln>
            <a:noFill/>
          </a:ln>
        </p:spPr>
      </p:sp>
      <p:sp>
        <p:nvSpPr>
          <p:cNvPr id="6254" name="Freeform 844"/>
          <p:cNvSpPr/>
          <p:nvPr/>
        </p:nvSpPr>
        <p:spPr>
          <a:xfrm>
            <a:off x="1203840" y="604800"/>
            <a:ext cx="46440" cy="19080"/>
          </a:xfrm>
          <a:custGeom>
            <a:avLst/>
            <a:gdLst/>
            <a:ahLst/>
            <a:cxnLst/>
            <a:rect l="0" t="0" r="r" b="b"/>
            <a:pathLst>
              <a:path w="129" h="53">
                <a:moveTo>
                  <a:pt x="128" y="52"/>
                </a:moveTo>
                <a:lnTo>
                  <a:pt x="0" y="0"/>
                </a:lnTo>
                <a:lnTo>
                  <a:pt x="21" y="0"/>
                </a:lnTo>
                <a:lnTo>
                  <a:pt x="128" y="42"/>
                </a:lnTo>
                <a:lnTo>
                  <a:pt x="128" y="52"/>
                </a:lnTo>
                <a:close/>
              </a:path>
            </a:pathLst>
          </a:custGeom>
          <a:solidFill>
            <a:srgbClr val="512C23"/>
          </a:solidFill>
          <a:ln>
            <a:noFill/>
          </a:ln>
        </p:spPr>
      </p:sp>
      <p:sp>
        <p:nvSpPr>
          <p:cNvPr id="6255" name="Freeform 845"/>
          <p:cNvSpPr/>
          <p:nvPr/>
        </p:nvSpPr>
        <p:spPr>
          <a:xfrm>
            <a:off x="1211400" y="604800"/>
            <a:ext cx="38880" cy="15840"/>
          </a:xfrm>
          <a:custGeom>
            <a:avLst/>
            <a:gdLst/>
            <a:ahLst/>
            <a:cxnLst/>
            <a:rect l="0" t="0" r="r" b="b"/>
            <a:pathLst>
              <a:path w="108" h="44">
                <a:moveTo>
                  <a:pt x="107" y="43"/>
                </a:moveTo>
                <a:lnTo>
                  <a:pt x="0" y="0"/>
                </a:lnTo>
                <a:lnTo>
                  <a:pt x="21" y="0"/>
                </a:lnTo>
                <a:lnTo>
                  <a:pt x="107" y="35"/>
                </a:lnTo>
                <a:lnTo>
                  <a:pt x="107" y="43"/>
                </a:lnTo>
                <a:close/>
              </a:path>
            </a:pathLst>
          </a:custGeom>
          <a:solidFill>
            <a:srgbClr val="512B22"/>
          </a:solidFill>
          <a:ln>
            <a:noFill/>
          </a:ln>
        </p:spPr>
      </p:sp>
      <p:sp>
        <p:nvSpPr>
          <p:cNvPr id="6256" name="Freeform 846"/>
          <p:cNvSpPr/>
          <p:nvPr/>
        </p:nvSpPr>
        <p:spPr>
          <a:xfrm>
            <a:off x="1218960" y="604800"/>
            <a:ext cx="31320" cy="12960"/>
          </a:xfrm>
          <a:custGeom>
            <a:avLst/>
            <a:gdLst/>
            <a:ahLst/>
            <a:cxnLst/>
            <a:rect l="0" t="0" r="r" b="b"/>
            <a:pathLst>
              <a:path w="87" h="36">
                <a:moveTo>
                  <a:pt x="86" y="35"/>
                </a:moveTo>
                <a:lnTo>
                  <a:pt x="0" y="0"/>
                </a:lnTo>
                <a:lnTo>
                  <a:pt x="23" y="0"/>
                </a:lnTo>
                <a:lnTo>
                  <a:pt x="86" y="26"/>
                </a:lnTo>
                <a:lnTo>
                  <a:pt x="86" y="35"/>
                </a:lnTo>
                <a:close/>
              </a:path>
            </a:pathLst>
          </a:custGeom>
          <a:solidFill>
            <a:srgbClr val="502A20"/>
          </a:solidFill>
          <a:ln>
            <a:noFill/>
          </a:ln>
        </p:spPr>
      </p:sp>
      <p:sp>
        <p:nvSpPr>
          <p:cNvPr id="6257" name="Freeform 847"/>
          <p:cNvSpPr/>
          <p:nvPr/>
        </p:nvSpPr>
        <p:spPr>
          <a:xfrm>
            <a:off x="1226880" y="604800"/>
            <a:ext cx="23400" cy="9720"/>
          </a:xfrm>
          <a:custGeom>
            <a:avLst/>
            <a:gdLst/>
            <a:ahLst/>
            <a:cxnLst/>
            <a:rect l="0" t="0" r="r" b="b"/>
            <a:pathLst>
              <a:path w="65" h="27">
                <a:moveTo>
                  <a:pt x="64" y="26"/>
                </a:moveTo>
                <a:lnTo>
                  <a:pt x="0" y="0"/>
                </a:lnTo>
                <a:lnTo>
                  <a:pt x="21" y="0"/>
                </a:lnTo>
                <a:lnTo>
                  <a:pt x="64" y="18"/>
                </a:lnTo>
                <a:lnTo>
                  <a:pt x="64" y="26"/>
                </a:lnTo>
                <a:close/>
              </a:path>
            </a:pathLst>
          </a:custGeom>
          <a:solidFill>
            <a:srgbClr val="50291F"/>
          </a:solidFill>
          <a:ln>
            <a:noFill/>
          </a:ln>
        </p:spPr>
      </p:sp>
      <p:sp>
        <p:nvSpPr>
          <p:cNvPr id="6258" name="Freeform 848"/>
          <p:cNvSpPr/>
          <p:nvPr/>
        </p:nvSpPr>
        <p:spPr>
          <a:xfrm>
            <a:off x="1234440" y="604800"/>
            <a:ext cx="15840" cy="6840"/>
          </a:xfrm>
          <a:custGeom>
            <a:avLst/>
            <a:gdLst/>
            <a:ahLst/>
            <a:cxnLst/>
            <a:rect l="0" t="0" r="r" b="b"/>
            <a:pathLst>
              <a:path w="44" h="19">
                <a:moveTo>
                  <a:pt x="43" y="18"/>
                </a:moveTo>
                <a:lnTo>
                  <a:pt x="0" y="0"/>
                </a:lnTo>
                <a:lnTo>
                  <a:pt x="21" y="0"/>
                </a:lnTo>
                <a:lnTo>
                  <a:pt x="43" y="10"/>
                </a:lnTo>
                <a:lnTo>
                  <a:pt x="43" y="18"/>
                </a:lnTo>
                <a:close/>
              </a:path>
            </a:pathLst>
          </a:custGeom>
          <a:solidFill>
            <a:srgbClr val="4F281D"/>
          </a:solidFill>
          <a:ln>
            <a:noFill/>
          </a:ln>
        </p:spPr>
      </p:sp>
      <p:sp>
        <p:nvSpPr>
          <p:cNvPr id="6259" name="Freeform 849"/>
          <p:cNvSpPr/>
          <p:nvPr/>
        </p:nvSpPr>
        <p:spPr>
          <a:xfrm>
            <a:off x="1242000" y="604800"/>
            <a:ext cx="8280" cy="3960"/>
          </a:xfrm>
          <a:custGeom>
            <a:avLst/>
            <a:gdLst/>
            <a:ahLst/>
            <a:cxnLst/>
            <a:rect l="0" t="0" r="r" b="b"/>
            <a:pathLst>
              <a:path w="23" h="11">
                <a:moveTo>
                  <a:pt x="22" y="10"/>
                </a:moveTo>
                <a:lnTo>
                  <a:pt x="0" y="0"/>
                </a:lnTo>
                <a:lnTo>
                  <a:pt x="22" y="0"/>
                </a:lnTo>
                <a:lnTo>
                  <a:pt x="22" y="10"/>
                </a:lnTo>
                <a:close/>
              </a:path>
            </a:pathLst>
          </a:custGeom>
          <a:solidFill>
            <a:srgbClr val="4F271C"/>
          </a:solidFill>
          <a:ln>
            <a:noFill/>
          </a:ln>
        </p:spPr>
      </p:sp>
      <p:sp>
        <p:nvSpPr>
          <p:cNvPr id="6260" name="Line 850"/>
          <p:cNvSpPr/>
          <p:nvPr/>
        </p:nvSpPr>
        <p:spPr>
          <a:xfrm>
            <a:off x="264240" y="1160280"/>
            <a:ext cx="87354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6261" name="Freeform 851"/>
          <p:cNvSpPr/>
          <p:nvPr/>
        </p:nvSpPr>
        <p:spPr>
          <a:xfrm>
            <a:off x="1483560" y="1407240"/>
            <a:ext cx="6694920" cy="371520"/>
          </a:xfrm>
          <a:custGeom>
            <a:avLst/>
            <a:gdLst/>
            <a:ahLst/>
            <a:cxnLst/>
            <a:rect l="0" t="0" r="r" b="b"/>
            <a:pathLst>
              <a:path w="18597" h="1032">
                <a:moveTo>
                  <a:pt x="0" y="1031"/>
                </a:moveTo>
                <a:lnTo>
                  <a:pt x="18596" y="1031"/>
                </a:lnTo>
                <a:lnTo>
                  <a:pt x="18596" y="0"/>
                </a:lnTo>
                <a:lnTo>
                  <a:pt x="0" y="0"/>
                </a:lnTo>
                <a:lnTo>
                  <a:pt x="0" y="1031"/>
                </a:lnTo>
                <a:close/>
              </a:path>
            </a:pathLst>
          </a:custGeom>
          <a:solidFill>
            <a:srgbClr val="90C226"/>
          </a:solidFill>
          <a:ln>
            <a:noFill/>
          </a:ln>
        </p:spPr>
      </p:sp>
      <p:sp>
        <p:nvSpPr>
          <p:cNvPr id="6262" name="Freeform 852"/>
          <p:cNvSpPr/>
          <p:nvPr/>
        </p:nvSpPr>
        <p:spPr>
          <a:xfrm>
            <a:off x="1483560" y="1778040"/>
            <a:ext cx="6694920" cy="457920"/>
          </a:xfrm>
          <a:custGeom>
            <a:avLst/>
            <a:gdLst/>
            <a:ahLst/>
            <a:cxnLst/>
            <a:rect l="0" t="0" r="r" b="b"/>
            <a:pathLst>
              <a:path w="18597" h="1272">
                <a:moveTo>
                  <a:pt x="0" y="1271"/>
                </a:moveTo>
                <a:lnTo>
                  <a:pt x="18596" y="1271"/>
                </a:lnTo>
                <a:lnTo>
                  <a:pt x="18596" y="0"/>
                </a:lnTo>
                <a:lnTo>
                  <a:pt x="0" y="0"/>
                </a:lnTo>
                <a:lnTo>
                  <a:pt x="0" y="1271"/>
                </a:lnTo>
                <a:close/>
              </a:path>
            </a:pathLst>
          </a:custGeom>
          <a:solidFill>
            <a:srgbClr val="DBE9CD"/>
          </a:solidFill>
          <a:ln>
            <a:noFill/>
          </a:ln>
        </p:spPr>
      </p:sp>
      <p:sp>
        <p:nvSpPr>
          <p:cNvPr id="6263" name="Freeform 853"/>
          <p:cNvSpPr/>
          <p:nvPr/>
        </p:nvSpPr>
        <p:spPr>
          <a:xfrm>
            <a:off x="1483560" y="2235240"/>
            <a:ext cx="6694920" cy="457920"/>
          </a:xfrm>
          <a:custGeom>
            <a:avLst/>
            <a:gdLst/>
            <a:ahLst/>
            <a:cxnLst/>
            <a:rect l="0" t="0" r="r" b="b"/>
            <a:pathLst>
              <a:path w="18597" h="1272">
                <a:moveTo>
                  <a:pt x="0" y="1271"/>
                </a:moveTo>
                <a:lnTo>
                  <a:pt x="18596" y="1271"/>
                </a:lnTo>
                <a:lnTo>
                  <a:pt x="18596" y="0"/>
                </a:lnTo>
                <a:lnTo>
                  <a:pt x="0" y="0"/>
                </a:lnTo>
                <a:lnTo>
                  <a:pt x="0" y="1271"/>
                </a:lnTo>
                <a:close/>
              </a:path>
            </a:pathLst>
          </a:custGeom>
          <a:solidFill>
            <a:srgbClr val="EEF4E8"/>
          </a:solidFill>
          <a:ln>
            <a:noFill/>
          </a:ln>
        </p:spPr>
      </p:sp>
      <p:sp>
        <p:nvSpPr>
          <p:cNvPr id="6264" name="Freeform 854"/>
          <p:cNvSpPr/>
          <p:nvPr/>
        </p:nvSpPr>
        <p:spPr>
          <a:xfrm>
            <a:off x="1483560" y="2692440"/>
            <a:ext cx="6694920" cy="457920"/>
          </a:xfrm>
          <a:custGeom>
            <a:avLst/>
            <a:gdLst/>
            <a:ahLst/>
            <a:cxnLst/>
            <a:rect l="0" t="0" r="r" b="b"/>
            <a:pathLst>
              <a:path w="18597" h="1272">
                <a:moveTo>
                  <a:pt x="0" y="1271"/>
                </a:moveTo>
                <a:lnTo>
                  <a:pt x="18596" y="1271"/>
                </a:lnTo>
                <a:lnTo>
                  <a:pt x="18596" y="0"/>
                </a:lnTo>
                <a:lnTo>
                  <a:pt x="0" y="0"/>
                </a:lnTo>
                <a:lnTo>
                  <a:pt x="0" y="1271"/>
                </a:lnTo>
                <a:close/>
              </a:path>
            </a:pathLst>
          </a:custGeom>
          <a:solidFill>
            <a:srgbClr val="DBE9CD"/>
          </a:solidFill>
          <a:ln>
            <a:noFill/>
          </a:ln>
        </p:spPr>
      </p:sp>
      <p:sp>
        <p:nvSpPr>
          <p:cNvPr id="6265" name="Freeform 855"/>
          <p:cNvSpPr/>
          <p:nvPr/>
        </p:nvSpPr>
        <p:spPr>
          <a:xfrm>
            <a:off x="1483560" y="3149640"/>
            <a:ext cx="6694920" cy="457920"/>
          </a:xfrm>
          <a:custGeom>
            <a:avLst/>
            <a:gdLst/>
            <a:ahLst/>
            <a:cxnLst/>
            <a:rect l="0" t="0" r="r" b="b"/>
            <a:pathLst>
              <a:path w="18597" h="1272">
                <a:moveTo>
                  <a:pt x="0" y="1271"/>
                </a:moveTo>
                <a:lnTo>
                  <a:pt x="18596" y="1271"/>
                </a:lnTo>
                <a:lnTo>
                  <a:pt x="18596" y="0"/>
                </a:lnTo>
                <a:lnTo>
                  <a:pt x="0" y="0"/>
                </a:lnTo>
                <a:lnTo>
                  <a:pt x="0" y="1271"/>
                </a:lnTo>
                <a:close/>
              </a:path>
            </a:pathLst>
          </a:custGeom>
          <a:solidFill>
            <a:srgbClr val="EEF4E8"/>
          </a:solidFill>
          <a:ln>
            <a:noFill/>
          </a:ln>
        </p:spPr>
      </p:sp>
      <p:sp>
        <p:nvSpPr>
          <p:cNvPr id="6266" name="Freeform 856"/>
          <p:cNvSpPr/>
          <p:nvPr/>
        </p:nvSpPr>
        <p:spPr>
          <a:xfrm>
            <a:off x="1483560" y="3606840"/>
            <a:ext cx="6694920" cy="457920"/>
          </a:xfrm>
          <a:custGeom>
            <a:avLst/>
            <a:gdLst/>
            <a:ahLst/>
            <a:cxnLst/>
            <a:rect l="0" t="0" r="r" b="b"/>
            <a:pathLst>
              <a:path w="18597" h="1272">
                <a:moveTo>
                  <a:pt x="0" y="1271"/>
                </a:moveTo>
                <a:lnTo>
                  <a:pt x="18596" y="1271"/>
                </a:lnTo>
                <a:lnTo>
                  <a:pt x="18596" y="0"/>
                </a:lnTo>
                <a:lnTo>
                  <a:pt x="0" y="0"/>
                </a:lnTo>
                <a:lnTo>
                  <a:pt x="0" y="1271"/>
                </a:lnTo>
                <a:close/>
              </a:path>
            </a:pathLst>
          </a:custGeom>
          <a:solidFill>
            <a:srgbClr val="DBE9CD"/>
          </a:solidFill>
          <a:ln>
            <a:noFill/>
          </a:ln>
        </p:spPr>
      </p:sp>
      <p:sp>
        <p:nvSpPr>
          <p:cNvPr id="6267" name="Freeform 857"/>
          <p:cNvSpPr/>
          <p:nvPr/>
        </p:nvSpPr>
        <p:spPr>
          <a:xfrm>
            <a:off x="1483560" y="4064040"/>
            <a:ext cx="6694920" cy="457920"/>
          </a:xfrm>
          <a:custGeom>
            <a:avLst/>
            <a:gdLst/>
            <a:ahLst/>
            <a:cxnLst/>
            <a:rect l="0" t="0" r="r" b="b"/>
            <a:pathLst>
              <a:path w="18597" h="1272">
                <a:moveTo>
                  <a:pt x="0" y="1271"/>
                </a:moveTo>
                <a:lnTo>
                  <a:pt x="18596" y="1271"/>
                </a:lnTo>
                <a:lnTo>
                  <a:pt x="18596" y="0"/>
                </a:lnTo>
                <a:lnTo>
                  <a:pt x="0" y="0"/>
                </a:lnTo>
                <a:lnTo>
                  <a:pt x="0" y="1271"/>
                </a:lnTo>
                <a:close/>
              </a:path>
            </a:pathLst>
          </a:custGeom>
          <a:solidFill>
            <a:srgbClr val="EEF4E8"/>
          </a:solidFill>
          <a:ln>
            <a:noFill/>
          </a:ln>
        </p:spPr>
      </p:sp>
      <p:sp>
        <p:nvSpPr>
          <p:cNvPr id="6269" name="Freeform 859"/>
          <p:cNvSpPr/>
          <p:nvPr/>
        </p:nvSpPr>
        <p:spPr>
          <a:xfrm>
            <a:off x="1483560" y="5252760"/>
            <a:ext cx="6694920" cy="457920"/>
          </a:xfrm>
          <a:custGeom>
            <a:avLst/>
            <a:gdLst/>
            <a:ahLst/>
            <a:cxnLst/>
            <a:rect l="0" t="0" r="r" b="b"/>
            <a:pathLst>
              <a:path w="18597" h="1272">
                <a:moveTo>
                  <a:pt x="0" y="1271"/>
                </a:moveTo>
                <a:lnTo>
                  <a:pt x="18596" y="1271"/>
                </a:lnTo>
                <a:lnTo>
                  <a:pt x="18596" y="0"/>
                </a:lnTo>
                <a:lnTo>
                  <a:pt x="0" y="0"/>
                </a:lnTo>
                <a:lnTo>
                  <a:pt x="0" y="1271"/>
                </a:lnTo>
                <a:close/>
              </a:path>
            </a:pathLst>
          </a:custGeom>
          <a:solidFill>
            <a:srgbClr val="EEF4E8"/>
          </a:solidFill>
          <a:ln>
            <a:noFill/>
          </a:ln>
        </p:spPr>
      </p:sp>
      <p:sp>
        <p:nvSpPr>
          <p:cNvPr id="6270" name="Freeform 860"/>
          <p:cNvSpPr/>
          <p:nvPr/>
        </p:nvSpPr>
        <p:spPr>
          <a:xfrm>
            <a:off x="1483560" y="5709960"/>
            <a:ext cx="6694920" cy="1006560"/>
          </a:xfrm>
          <a:custGeom>
            <a:avLst/>
            <a:gdLst/>
            <a:ahLst/>
            <a:cxnLst/>
            <a:rect l="0" t="0" r="r" b="b"/>
            <a:pathLst>
              <a:path w="18597" h="2796">
                <a:moveTo>
                  <a:pt x="0" y="2795"/>
                </a:moveTo>
                <a:lnTo>
                  <a:pt x="18596" y="2795"/>
                </a:lnTo>
                <a:lnTo>
                  <a:pt x="18596" y="0"/>
                </a:lnTo>
                <a:lnTo>
                  <a:pt x="0" y="0"/>
                </a:lnTo>
                <a:lnTo>
                  <a:pt x="0" y="2795"/>
                </a:lnTo>
                <a:close/>
              </a:path>
            </a:pathLst>
          </a:custGeom>
          <a:solidFill>
            <a:srgbClr val="DBE9CD"/>
          </a:solidFill>
          <a:ln>
            <a:noFill/>
          </a:ln>
        </p:spPr>
      </p:sp>
      <p:sp>
        <p:nvSpPr>
          <p:cNvPr id="6271" name="Line 861"/>
          <p:cNvSpPr/>
          <p:nvPr/>
        </p:nvSpPr>
        <p:spPr>
          <a:xfrm>
            <a:off x="1477080" y="1778040"/>
            <a:ext cx="6707160" cy="0"/>
          </a:xfrm>
          <a:prstGeom prst="line">
            <a:avLst/>
          </a:prstGeom>
          <a:ln w="37800">
            <a:solidFill>
              <a:srgbClr val="FFFFFF"/>
            </a:solidFill>
            <a:round/>
          </a:ln>
        </p:spPr>
        <p:style>
          <a:lnRef idx="0">
            <a:scrgbClr r="0" g="0" b="0"/>
          </a:lnRef>
          <a:fillRef idx="0">
            <a:scrgbClr r="0" g="0" b="0"/>
          </a:fillRef>
          <a:effectRef idx="0">
            <a:scrgbClr r="0" g="0" b="0"/>
          </a:effectRef>
          <a:fontRef idx="minor"/>
        </p:style>
      </p:sp>
      <p:sp>
        <p:nvSpPr>
          <p:cNvPr id="6272" name="Line 862"/>
          <p:cNvSpPr/>
          <p:nvPr/>
        </p:nvSpPr>
        <p:spPr>
          <a:xfrm>
            <a:off x="1477080" y="2235240"/>
            <a:ext cx="670716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73" name="Line 863"/>
          <p:cNvSpPr/>
          <p:nvPr/>
        </p:nvSpPr>
        <p:spPr>
          <a:xfrm>
            <a:off x="1477080" y="2692440"/>
            <a:ext cx="670716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74" name="Line 864"/>
          <p:cNvSpPr/>
          <p:nvPr/>
        </p:nvSpPr>
        <p:spPr>
          <a:xfrm>
            <a:off x="1477080" y="3149640"/>
            <a:ext cx="670716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75" name="Line 865"/>
          <p:cNvSpPr/>
          <p:nvPr/>
        </p:nvSpPr>
        <p:spPr>
          <a:xfrm>
            <a:off x="1477080" y="3606840"/>
            <a:ext cx="670716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76" name="Line 866"/>
          <p:cNvSpPr/>
          <p:nvPr/>
        </p:nvSpPr>
        <p:spPr>
          <a:xfrm>
            <a:off x="1477080" y="4064040"/>
            <a:ext cx="670716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77" name="Line 867"/>
          <p:cNvSpPr/>
          <p:nvPr/>
        </p:nvSpPr>
        <p:spPr>
          <a:xfrm>
            <a:off x="1477080" y="4521240"/>
            <a:ext cx="670716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78" name="Line 868"/>
          <p:cNvSpPr/>
          <p:nvPr/>
        </p:nvSpPr>
        <p:spPr>
          <a:xfrm>
            <a:off x="1477080" y="5252760"/>
            <a:ext cx="670716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79" name="Line 869"/>
          <p:cNvSpPr/>
          <p:nvPr/>
        </p:nvSpPr>
        <p:spPr>
          <a:xfrm>
            <a:off x="1477080" y="5709960"/>
            <a:ext cx="670716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80" name="Line 870"/>
          <p:cNvSpPr/>
          <p:nvPr/>
        </p:nvSpPr>
        <p:spPr>
          <a:xfrm>
            <a:off x="1483560" y="1400760"/>
            <a:ext cx="0" cy="532152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81" name="Line 871"/>
          <p:cNvSpPr/>
          <p:nvPr/>
        </p:nvSpPr>
        <p:spPr>
          <a:xfrm>
            <a:off x="8177760" y="1400760"/>
            <a:ext cx="0" cy="532152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82" name="Line 872"/>
          <p:cNvSpPr/>
          <p:nvPr/>
        </p:nvSpPr>
        <p:spPr>
          <a:xfrm>
            <a:off x="1477080" y="1407240"/>
            <a:ext cx="670716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83" name="Line 873"/>
          <p:cNvSpPr/>
          <p:nvPr/>
        </p:nvSpPr>
        <p:spPr>
          <a:xfrm>
            <a:off x="1477080" y="6715800"/>
            <a:ext cx="6707160" cy="0"/>
          </a:xfrm>
          <a:prstGeom prst="line">
            <a:avLst/>
          </a:prstGeom>
          <a:ln w="12600">
            <a:solidFill>
              <a:srgbClr val="FFFFFF"/>
            </a:solidFill>
            <a:round/>
          </a:ln>
        </p:spPr>
        <p:style>
          <a:lnRef idx="0">
            <a:scrgbClr r="0" g="0" b="0"/>
          </a:lnRef>
          <a:fillRef idx="0">
            <a:scrgbClr r="0" g="0" b="0"/>
          </a:fillRef>
          <a:effectRef idx="0">
            <a:scrgbClr r="0" g="0" b="0"/>
          </a:effectRef>
          <a:fontRef idx="minor"/>
        </p:style>
      </p:sp>
      <p:sp>
        <p:nvSpPr>
          <p:cNvPr id="6284" name="TextShape 874"/>
          <p:cNvSpPr txBox="1"/>
          <p:nvPr/>
        </p:nvSpPr>
        <p:spPr>
          <a:xfrm>
            <a:off x="3044880" y="451800"/>
            <a:ext cx="4329000" cy="473040"/>
          </a:xfrm>
          <a:prstGeom prst="rect">
            <a:avLst/>
          </a:prstGeom>
          <a:noFill/>
          <a:ln>
            <a:noFill/>
          </a:ln>
        </p:spPr>
        <p:txBody>
          <a:bodyPr lIns="0" tIns="0" rIns="0" bIns="0">
            <a:noAutofit/>
          </a:bodyPr>
          <a:lstStyle/>
          <a:p>
            <a:r>
              <a:rPr lang="en-US" sz="3209" b="1" i="1" strike="noStrike" spc="-1">
                <a:solidFill>
                  <a:srgbClr val="C00000"/>
                </a:solidFill>
                <a:latin typeface="Trebuchet MS"/>
              </a:rPr>
              <a:t>Предметы по выбору</a:t>
            </a:r>
            <a:endParaRPr lang="en-US" sz="3209" b="0" strike="noStrike" spc="-1">
              <a:latin typeface="Times New Roman"/>
            </a:endParaRPr>
          </a:p>
        </p:txBody>
      </p:sp>
      <p:sp>
        <p:nvSpPr>
          <p:cNvPr id="6285" name="TextShape 875"/>
          <p:cNvSpPr txBox="1"/>
          <p:nvPr/>
        </p:nvSpPr>
        <p:spPr>
          <a:xfrm>
            <a:off x="1575360" y="1461600"/>
            <a:ext cx="6495840" cy="265680"/>
          </a:xfrm>
          <a:prstGeom prst="rect">
            <a:avLst/>
          </a:prstGeom>
          <a:noFill/>
          <a:ln>
            <a:noFill/>
          </a:ln>
        </p:spPr>
        <p:txBody>
          <a:bodyPr lIns="0" tIns="0" rIns="0" bIns="0">
            <a:noAutofit/>
          </a:bodyPr>
          <a:lstStyle/>
          <a:p>
            <a:r>
              <a:rPr lang="en-US" sz="1800" b="1" i="1" strike="noStrike" spc="-1">
                <a:solidFill>
                  <a:srgbClr val="C00000"/>
                </a:solidFill>
                <a:latin typeface="Trebuchet MS"/>
              </a:rPr>
              <a:t>Можно выбрать любое количество предметов из списка</a:t>
            </a:r>
            <a:endParaRPr lang="en-US" sz="1800" b="0" strike="noStrike" spc="-1">
              <a:latin typeface="Times New Roman"/>
            </a:endParaRPr>
          </a:p>
        </p:txBody>
      </p:sp>
      <p:sp>
        <p:nvSpPr>
          <p:cNvPr id="6286" name="TextShape 876"/>
          <p:cNvSpPr txBox="1"/>
          <p:nvPr/>
        </p:nvSpPr>
        <p:spPr>
          <a:xfrm>
            <a:off x="1575360" y="1845720"/>
            <a:ext cx="2741040" cy="340200"/>
          </a:xfrm>
          <a:prstGeom prst="rect">
            <a:avLst/>
          </a:prstGeom>
          <a:noFill/>
          <a:ln>
            <a:noFill/>
          </a:ln>
        </p:spPr>
        <p:txBody>
          <a:bodyPr lIns="0" tIns="0" rIns="0" bIns="0">
            <a:noAutofit/>
          </a:bodyPr>
          <a:lstStyle/>
          <a:p>
            <a:r>
              <a:rPr lang="en-US" sz="2400" b="1" i="1" strike="noStrike" spc="-1">
                <a:solidFill>
                  <a:srgbClr val="000099"/>
                </a:solidFill>
                <a:latin typeface="Arial"/>
              </a:rPr>
              <a:t>Обществознание</a:t>
            </a:r>
            <a:endParaRPr lang="en-US" sz="2400" b="0" strike="noStrike" spc="-1">
              <a:latin typeface="Times New Roman"/>
            </a:endParaRPr>
          </a:p>
        </p:txBody>
      </p:sp>
      <p:sp>
        <p:nvSpPr>
          <p:cNvPr id="6287" name="TextShape 877"/>
          <p:cNvSpPr txBox="1"/>
          <p:nvPr/>
        </p:nvSpPr>
        <p:spPr>
          <a:xfrm>
            <a:off x="1575360" y="2302920"/>
            <a:ext cx="1784336" cy="340200"/>
          </a:xfrm>
          <a:prstGeom prst="rect">
            <a:avLst/>
          </a:prstGeom>
          <a:noFill/>
          <a:ln>
            <a:noFill/>
          </a:ln>
        </p:spPr>
        <p:txBody>
          <a:bodyPr lIns="0" tIns="0" rIns="0" bIns="0">
            <a:noAutofit/>
          </a:bodyPr>
          <a:lstStyle/>
          <a:p>
            <a:r>
              <a:rPr lang="en-US" sz="2400" b="1" i="1" strike="noStrike" spc="-1" dirty="0" err="1" smtClean="0">
                <a:solidFill>
                  <a:srgbClr val="000099"/>
                </a:solidFill>
                <a:latin typeface="Arial"/>
              </a:rPr>
              <a:t>Физика</a:t>
            </a:r>
            <a:endParaRPr lang="en-US" sz="2400" b="0" strike="noStrike" spc="-1" dirty="0">
              <a:latin typeface="Times New Roman"/>
            </a:endParaRPr>
          </a:p>
        </p:txBody>
      </p:sp>
      <p:sp>
        <p:nvSpPr>
          <p:cNvPr id="6288" name="TextShape 878"/>
          <p:cNvSpPr txBox="1"/>
          <p:nvPr/>
        </p:nvSpPr>
        <p:spPr>
          <a:xfrm>
            <a:off x="1575360" y="2760480"/>
            <a:ext cx="1496304" cy="340200"/>
          </a:xfrm>
          <a:prstGeom prst="rect">
            <a:avLst/>
          </a:prstGeom>
          <a:noFill/>
          <a:ln>
            <a:noFill/>
          </a:ln>
        </p:spPr>
        <p:txBody>
          <a:bodyPr lIns="0" tIns="0" rIns="0" bIns="0">
            <a:noAutofit/>
          </a:bodyPr>
          <a:lstStyle/>
          <a:p>
            <a:r>
              <a:rPr lang="en-US" sz="2400" b="1" i="1" strike="noStrike" spc="-1" dirty="0" err="1">
                <a:solidFill>
                  <a:srgbClr val="000099"/>
                </a:solidFill>
                <a:latin typeface="Arial"/>
              </a:rPr>
              <a:t>Химия</a:t>
            </a:r>
            <a:endParaRPr lang="en-US" sz="2400" b="0" strike="noStrike" spc="-1" dirty="0">
              <a:latin typeface="Times New Roman"/>
            </a:endParaRPr>
          </a:p>
        </p:txBody>
      </p:sp>
      <p:sp>
        <p:nvSpPr>
          <p:cNvPr id="6289" name="TextShape 879"/>
          <p:cNvSpPr txBox="1"/>
          <p:nvPr/>
        </p:nvSpPr>
        <p:spPr>
          <a:xfrm>
            <a:off x="1575360" y="3217680"/>
            <a:ext cx="1492560" cy="340200"/>
          </a:xfrm>
          <a:prstGeom prst="rect">
            <a:avLst/>
          </a:prstGeom>
          <a:noFill/>
          <a:ln>
            <a:noFill/>
          </a:ln>
        </p:spPr>
        <p:txBody>
          <a:bodyPr lIns="0" tIns="0" rIns="0" bIns="0">
            <a:noAutofit/>
          </a:bodyPr>
          <a:lstStyle/>
          <a:p>
            <a:r>
              <a:rPr lang="en-US" sz="2400" b="1" i="1" strike="noStrike" spc="-1">
                <a:solidFill>
                  <a:srgbClr val="000099"/>
                </a:solidFill>
                <a:latin typeface="Arial"/>
              </a:rPr>
              <a:t>Биология</a:t>
            </a:r>
            <a:endParaRPr lang="en-US" sz="2400" b="0" strike="noStrike" spc="-1">
              <a:latin typeface="Times New Roman"/>
            </a:endParaRPr>
          </a:p>
        </p:txBody>
      </p:sp>
      <p:sp>
        <p:nvSpPr>
          <p:cNvPr id="6290" name="TextShape 880"/>
          <p:cNvSpPr txBox="1"/>
          <p:nvPr/>
        </p:nvSpPr>
        <p:spPr>
          <a:xfrm>
            <a:off x="1575360" y="3674880"/>
            <a:ext cx="1398240" cy="340200"/>
          </a:xfrm>
          <a:prstGeom prst="rect">
            <a:avLst/>
          </a:prstGeom>
          <a:noFill/>
          <a:ln>
            <a:noFill/>
          </a:ln>
        </p:spPr>
        <p:txBody>
          <a:bodyPr lIns="0" tIns="0" rIns="0" bIns="0">
            <a:noAutofit/>
          </a:bodyPr>
          <a:lstStyle/>
          <a:p>
            <a:r>
              <a:rPr lang="en-US" sz="2400" b="1" i="1" strike="noStrike" spc="-1">
                <a:solidFill>
                  <a:srgbClr val="000099"/>
                </a:solidFill>
                <a:latin typeface="Arial"/>
              </a:rPr>
              <a:t>История</a:t>
            </a:r>
            <a:endParaRPr lang="en-US" sz="2400" b="0" strike="noStrike" spc="-1">
              <a:latin typeface="Times New Roman"/>
            </a:endParaRPr>
          </a:p>
        </p:txBody>
      </p:sp>
      <p:sp>
        <p:nvSpPr>
          <p:cNvPr id="6291" name="TextShape 881"/>
          <p:cNvSpPr txBox="1"/>
          <p:nvPr/>
        </p:nvSpPr>
        <p:spPr>
          <a:xfrm>
            <a:off x="1575360" y="4132440"/>
            <a:ext cx="1986480" cy="340200"/>
          </a:xfrm>
          <a:prstGeom prst="rect">
            <a:avLst/>
          </a:prstGeom>
          <a:noFill/>
          <a:ln>
            <a:noFill/>
          </a:ln>
        </p:spPr>
        <p:txBody>
          <a:bodyPr lIns="0" tIns="0" rIns="0" bIns="0">
            <a:noAutofit/>
          </a:bodyPr>
          <a:lstStyle/>
          <a:p>
            <a:r>
              <a:rPr lang="en-US" sz="2400" b="1" i="1" strike="noStrike" spc="-1">
                <a:solidFill>
                  <a:srgbClr val="000099"/>
                </a:solidFill>
                <a:latin typeface="Arial"/>
              </a:rPr>
              <a:t>Литература</a:t>
            </a:r>
            <a:endParaRPr lang="en-US" sz="2400" b="0" strike="noStrike" spc="-1">
              <a:latin typeface="Times New Roman"/>
            </a:endParaRPr>
          </a:p>
        </p:txBody>
      </p:sp>
      <p:sp>
        <p:nvSpPr>
          <p:cNvPr id="6292" name="TextShape 882"/>
          <p:cNvSpPr txBox="1"/>
          <p:nvPr/>
        </p:nvSpPr>
        <p:spPr>
          <a:xfrm>
            <a:off x="1575360" y="4589640"/>
            <a:ext cx="3170520" cy="340200"/>
          </a:xfrm>
          <a:prstGeom prst="rect">
            <a:avLst/>
          </a:prstGeom>
          <a:noFill/>
          <a:ln>
            <a:noFill/>
          </a:ln>
        </p:spPr>
        <p:txBody>
          <a:bodyPr lIns="0" tIns="0" rIns="0" bIns="0">
            <a:noAutofit/>
          </a:bodyPr>
          <a:lstStyle/>
          <a:p>
            <a:r>
              <a:rPr lang="en-US" sz="2400" b="1" i="1" strike="noStrike" spc="-1" dirty="0" err="1" smtClean="0">
                <a:solidFill>
                  <a:srgbClr val="000099"/>
                </a:solidFill>
                <a:latin typeface="Arial"/>
              </a:rPr>
              <a:t>Информатика</a:t>
            </a:r>
            <a:endParaRPr lang="en-US" sz="2400" b="0" strike="noStrike" spc="-1" dirty="0">
              <a:latin typeface="Times New Roman"/>
            </a:endParaRPr>
          </a:p>
        </p:txBody>
      </p:sp>
      <p:sp>
        <p:nvSpPr>
          <p:cNvPr id="6294" name="TextShape 884"/>
          <p:cNvSpPr txBox="1"/>
          <p:nvPr/>
        </p:nvSpPr>
        <p:spPr>
          <a:xfrm>
            <a:off x="1575360" y="5321520"/>
            <a:ext cx="1697040" cy="340200"/>
          </a:xfrm>
          <a:prstGeom prst="rect">
            <a:avLst/>
          </a:prstGeom>
          <a:noFill/>
          <a:ln>
            <a:noFill/>
          </a:ln>
        </p:spPr>
        <p:txBody>
          <a:bodyPr lIns="0" tIns="0" rIns="0" bIns="0">
            <a:noAutofit/>
          </a:bodyPr>
          <a:lstStyle/>
          <a:p>
            <a:r>
              <a:rPr lang="en-US" sz="2400" b="1" i="1" strike="noStrike" spc="-1">
                <a:solidFill>
                  <a:srgbClr val="000099"/>
                </a:solidFill>
                <a:latin typeface="Arial"/>
              </a:rPr>
              <a:t>География</a:t>
            </a:r>
            <a:endParaRPr lang="en-US" sz="2400" b="0" strike="noStrike" spc="-1">
              <a:latin typeface="Times New Roman"/>
            </a:endParaRPr>
          </a:p>
        </p:txBody>
      </p:sp>
      <p:sp>
        <p:nvSpPr>
          <p:cNvPr id="6295" name="TextShape 885"/>
          <p:cNvSpPr txBox="1"/>
          <p:nvPr/>
        </p:nvSpPr>
        <p:spPr>
          <a:xfrm>
            <a:off x="1575360" y="5778720"/>
            <a:ext cx="3205800" cy="340200"/>
          </a:xfrm>
          <a:prstGeom prst="rect">
            <a:avLst/>
          </a:prstGeom>
          <a:noFill/>
          <a:ln>
            <a:noFill/>
          </a:ln>
        </p:spPr>
        <p:txBody>
          <a:bodyPr lIns="0" tIns="0" rIns="0" bIns="0">
            <a:noAutofit/>
          </a:bodyPr>
          <a:lstStyle/>
          <a:p>
            <a:r>
              <a:rPr lang="en-US" sz="2400" b="1" i="1" strike="noStrike" spc="-1">
                <a:solidFill>
                  <a:srgbClr val="000099"/>
                </a:solidFill>
                <a:latin typeface="Arial"/>
              </a:rPr>
              <a:t>Иностранные языки</a:t>
            </a:r>
            <a:endParaRPr lang="en-US" sz="2400" b="0" strike="noStrike" spc="-1">
              <a:latin typeface="Times New Roman"/>
            </a:endParaRPr>
          </a:p>
        </p:txBody>
      </p:sp>
      <p:sp>
        <p:nvSpPr>
          <p:cNvPr id="6296" name="TextShape 886"/>
          <p:cNvSpPr txBox="1"/>
          <p:nvPr/>
        </p:nvSpPr>
        <p:spPr>
          <a:xfrm>
            <a:off x="1575360" y="6138360"/>
            <a:ext cx="5883480" cy="256320"/>
          </a:xfrm>
          <a:prstGeom prst="rect">
            <a:avLst/>
          </a:prstGeom>
          <a:noFill/>
          <a:ln>
            <a:noFill/>
          </a:ln>
        </p:spPr>
        <p:txBody>
          <a:bodyPr lIns="0" tIns="0" rIns="0" bIns="0">
            <a:noAutofit/>
          </a:bodyPr>
          <a:lstStyle/>
          <a:p>
            <a:r>
              <a:rPr lang="en-US" sz="1800" b="1" i="1" strike="noStrike" spc="-1">
                <a:solidFill>
                  <a:srgbClr val="000099"/>
                </a:solidFill>
                <a:latin typeface="Arial"/>
              </a:rPr>
              <a:t>(английский, немецкий, французский и испанский, </a:t>
            </a:r>
            <a:endParaRPr lang="en-US" sz="1800" b="0" strike="noStrike" spc="-1">
              <a:latin typeface="Times New Roman"/>
            </a:endParaRPr>
          </a:p>
        </p:txBody>
      </p:sp>
      <p:pic>
        <p:nvPicPr>
          <p:cNvPr id="6297" name="Рисунок 6296"/>
          <p:cNvPicPr/>
          <p:nvPr/>
        </p:nvPicPr>
        <p:blipFill>
          <a:blip r:embed="rId3"/>
          <a:stretch/>
        </p:blipFill>
        <p:spPr>
          <a:xfrm rot="1167600">
            <a:off x="8510760" y="2593080"/>
            <a:ext cx="903600" cy="1390680"/>
          </a:xfrm>
          <a:prstGeom prst="rect">
            <a:avLst/>
          </a:prstGeom>
          <a:ln>
            <a:noFill/>
          </a:ln>
        </p:spPr>
      </p:pic>
      <p:pic>
        <p:nvPicPr>
          <p:cNvPr id="6298" name="Рисунок 6297"/>
          <p:cNvPicPr/>
          <p:nvPr/>
        </p:nvPicPr>
        <p:blipFill>
          <a:blip r:embed="rId4"/>
          <a:stretch/>
        </p:blipFill>
        <p:spPr>
          <a:xfrm rot="1138200">
            <a:off x="8533800" y="3741480"/>
            <a:ext cx="919440" cy="1419480"/>
          </a:xfrm>
          <a:prstGeom prst="rect">
            <a:avLst/>
          </a:prstGeom>
          <a:ln>
            <a:noFill/>
          </a:ln>
        </p:spPr>
      </p:pic>
      <p:pic>
        <p:nvPicPr>
          <p:cNvPr id="6299" name="Рисунок 6298"/>
          <p:cNvPicPr/>
          <p:nvPr/>
        </p:nvPicPr>
        <p:blipFill>
          <a:blip r:embed="rId5"/>
          <a:stretch/>
        </p:blipFill>
        <p:spPr>
          <a:xfrm rot="1205400">
            <a:off x="8543880" y="5027760"/>
            <a:ext cx="924840" cy="1419480"/>
          </a:xfrm>
          <a:prstGeom prst="rect">
            <a:avLst/>
          </a:prstGeom>
          <a:ln>
            <a:noFill/>
          </a:ln>
        </p:spPr>
      </p:pic>
      <p:sp>
        <p:nvSpPr>
          <p:cNvPr id="6300" name="Freeform 887"/>
          <p:cNvSpPr/>
          <p:nvPr/>
        </p:nvSpPr>
        <p:spPr>
          <a:xfrm>
            <a:off x="8731080" y="2022840"/>
            <a:ext cx="679680" cy="380880"/>
          </a:xfrm>
          <a:custGeom>
            <a:avLst/>
            <a:gdLst/>
            <a:ahLst/>
            <a:cxnLst/>
            <a:rect l="0" t="0" r="r" b="b"/>
            <a:pathLst>
              <a:path w="1888" h="1058">
                <a:moveTo>
                  <a:pt x="162" y="0"/>
                </a:moveTo>
                <a:lnTo>
                  <a:pt x="1887" y="520"/>
                </a:lnTo>
                <a:lnTo>
                  <a:pt x="1725" y="1057"/>
                </a:lnTo>
                <a:lnTo>
                  <a:pt x="0" y="537"/>
                </a:lnTo>
                <a:lnTo>
                  <a:pt x="162" y="0"/>
                </a:lnTo>
                <a:close/>
              </a:path>
            </a:pathLst>
          </a:custGeom>
          <a:solidFill>
            <a:srgbClr val="26368E"/>
          </a:solidFill>
          <a:ln>
            <a:noFill/>
          </a:ln>
        </p:spPr>
      </p:sp>
      <p:sp>
        <p:nvSpPr>
          <p:cNvPr id="6301" name="Freeform 888"/>
          <p:cNvSpPr/>
          <p:nvPr/>
        </p:nvSpPr>
        <p:spPr>
          <a:xfrm>
            <a:off x="8623440" y="3164760"/>
            <a:ext cx="679320" cy="380880"/>
          </a:xfrm>
          <a:custGeom>
            <a:avLst/>
            <a:gdLst/>
            <a:ahLst/>
            <a:cxnLst/>
            <a:rect l="0" t="0" r="r" b="b"/>
            <a:pathLst>
              <a:path w="1887" h="1058">
                <a:moveTo>
                  <a:pt x="162" y="0"/>
                </a:moveTo>
                <a:lnTo>
                  <a:pt x="1886" y="520"/>
                </a:lnTo>
                <a:lnTo>
                  <a:pt x="1725" y="1057"/>
                </a:lnTo>
                <a:lnTo>
                  <a:pt x="0" y="538"/>
                </a:lnTo>
                <a:lnTo>
                  <a:pt x="162" y="0"/>
                </a:lnTo>
                <a:close/>
              </a:path>
            </a:pathLst>
          </a:custGeom>
          <a:solidFill>
            <a:srgbClr val="26368E"/>
          </a:solidFill>
          <a:ln>
            <a:noFill/>
          </a:ln>
        </p:spPr>
      </p:sp>
      <p:sp>
        <p:nvSpPr>
          <p:cNvPr id="6302" name="Freeform 889"/>
          <p:cNvSpPr/>
          <p:nvPr/>
        </p:nvSpPr>
        <p:spPr>
          <a:xfrm>
            <a:off x="8623440" y="4312080"/>
            <a:ext cx="679320" cy="380880"/>
          </a:xfrm>
          <a:custGeom>
            <a:avLst/>
            <a:gdLst/>
            <a:ahLst/>
            <a:cxnLst/>
            <a:rect l="0" t="0" r="r" b="b"/>
            <a:pathLst>
              <a:path w="1887" h="1058">
                <a:moveTo>
                  <a:pt x="162" y="0"/>
                </a:moveTo>
                <a:lnTo>
                  <a:pt x="1886" y="520"/>
                </a:lnTo>
                <a:lnTo>
                  <a:pt x="1725" y="1057"/>
                </a:lnTo>
                <a:lnTo>
                  <a:pt x="0" y="538"/>
                </a:lnTo>
                <a:lnTo>
                  <a:pt x="162" y="0"/>
                </a:lnTo>
                <a:close/>
              </a:path>
            </a:pathLst>
          </a:custGeom>
          <a:solidFill>
            <a:srgbClr val="26368E"/>
          </a:solidFill>
          <a:ln>
            <a:noFill/>
          </a:ln>
        </p:spPr>
      </p:sp>
      <p:sp>
        <p:nvSpPr>
          <p:cNvPr id="6303" name="Freeform 890"/>
          <p:cNvSpPr/>
          <p:nvPr/>
        </p:nvSpPr>
        <p:spPr>
          <a:xfrm>
            <a:off x="8623440" y="5599440"/>
            <a:ext cx="679320" cy="380880"/>
          </a:xfrm>
          <a:custGeom>
            <a:avLst/>
            <a:gdLst/>
            <a:ahLst/>
            <a:cxnLst/>
            <a:rect l="0" t="0" r="r" b="b"/>
            <a:pathLst>
              <a:path w="1887" h="1058">
                <a:moveTo>
                  <a:pt x="162" y="0"/>
                </a:moveTo>
                <a:lnTo>
                  <a:pt x="1886" y="519"/>
                </a:lnTo>
                <a:lnTo>
                  <a:pt x="1725" y="1057"/>
                </a:lnTo>
                <a:lnTo>
                  <a:pt x="0" y="537"/>
                </a:lnTo>
                <a:lnTo>
                  <a:pt x="162" y="0"/>
                </a:lnTo>
                <a:close/>
              </a:path>
            </a:pathLst>
          </a:custGeom>
          <a:solidFill>
            <a:srgbClr val="26368E"/>
          </a:solidFill>
          <a:ln>
            <a:noFill/>
          </a:ln>
        </p:spPr>
      </p:sp>
      <p:sp>
        <p:nvSpPr>
          <p:cNvPr id="6304" name="TextShape 891"/>
          <p:cNvSpPr txBox="1"/>
          <p:nvPr/>
        </p:nvSpPr>
        <p:spPr>
          <a:xfrm>
            <a:off x="1575360" y="6413400"/>
            <a:ext cx="1325160" cy="256320"/>
          </a:xfrm>
          <a:prstGeom prst="rect">
            <a:avLst/>
          </a:prstGeom>
          <a:noFill/>
          <a:ln>
            <a:noFill/>
          </a:ln>
        </p:spPr>
        <p:txBody>
          <a:bodyPr lIns="0" tIns="0" rIns="0" bIns="0">
            <a:noAutofit/>
          </a:bodyPr>
          <a:lstStyle/>
          <a:p>
            <a:r>
              <a:rPr lang="en-US" sz="1800" b="1" i="1" strike="noStrike" spc="-1">
                <a:solidFill>
                  <a:srgbClr val="000099"/>
                </a:solidFill>
                <a:latin typeface="Arial"/>
              </a:rPr>
              <a:t>китайский)</a:t>
            </a:r>
            <a:endParaRPr lang="en-US" sz="1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5" name="Freeform 1"/>
          <p:cNvSpPr/>
          <p:nvPr/>
        </p:nvSpPr>
        <p:spPr>
          <a:xfrm>
            <a:off x="0" y="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AFDF3"/>
          </a:solidFill>
          <a:ln>
            <a:noFill/>
          </a:ln>
        </p:spPr>
      </p:sp>
      <p:sp>
        <p:nvSpPr>
          <p:cNvPr id="6306" name="Freeform 2"/>
          <p:cNvSpPr/>
          <p:nvPr/>
        </p:nvSpPr>
        <p:spPr>
          <a:xfrm>
            <a:off x="0" y="53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2"/>
          </a:solidFill>
          <a:ln>
            <a:noFill/>
          </a:ln>
        </p:spPr>
      </p:sp>
      <p:sp>
        <p:nvSpPr>
          <p:cNvPr id="6307" name="Freeform 3"/>
          <p:cNvSpPr/>
          <p:nvPr/>
        </p:nvSpPr>
        <p:spPr>
          <a:xfrm>
            <a:off x="0" y="106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9FDF1"/>
          </a:solidFill>
          <a:ln>
            <a:noFill/>
          </a:ln>
        </p:spPr>
      </p:sp>
      <p:sp>
        <p:nvSpPr>
          <p:cNvPr id="6308" name="Freeform 4"/>
          <p:cNvSpPr/>
          <p:nvPr/>
        </p:nvSpPr>
        <p:spPr>
          <a:xfrm>
            <a:off x="0" y="160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F0"/>
          </a:solidFill>
          <a:ln>
            <a:noFill/>
          </a:ln>
        </p:spPr>
      </p:sp>
      <p:sp>
        <p:nvSpPr>
          <p:cNvPr id="6309" name="Freeform 5"/>
          <p:cNvSpPr/>
          <p:nvPr/>
        </p:nvSpPr>
        <p:spPr>
          <a:xfrm>
            <a:off x="0" y="214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8FCEF"/>
          </a:solidFill>
          <a:ln>
            <a:noFill/>
          </a:ln>
        </p:spPr>
      </p:sp>
      <p:sp>
        <p:nvSpPr>
          <p:cNvPr id="6310" name="Freeform 6"/>
          <p:cNvSpPr/>
          <p:nvPr/>
        </p:nvSpPr>
        <p:spPr>
          <a:xfrm>
            <a:off x="0" y="267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8FCEE"/>
          </a:solidFill>
          <a:ln>
            <a:noFill/>
          </a:ln>
        </p:spPr>
      </p:sp>
      <p:sp>
        <p:nvSpPr>
          <p:cNvPr id="6311" name="Freeform 7"/>
          <p:cNvSpPr/>
          <p:nvPr/>
        </p:nvSpPr>
        <p:spPr>
          <a:xfrm>
            <a:off x="0" y="321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D"/>
          </a:solidFill>
          <a:ln>
            <a:noFill/>
          </a:ln>
        </p:spPr>
      </p:sp>
      <p:sp>
        <p:nvSpPr>
          <p:cNvPr id="6312" name="Freeform 8"/>
          <p:cNvSpPr/>
          <p:nvPr/>
        </p:nvSpPr>
        <p:spPr>
          <a:xfrm>
            <a:off x="0" y="374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7FCEC"/>
          </a:solidFill>
          <a:ln>
            <a:noFill/>
          </a:ln>
        </p:spPr>
      </p:sp>
      <p:sp>
        <p:nvSpPr>
          <p:cNvPr id="6313" name="Freeform 9"/>
          <p:cNvSpPr/>
          <p:nvPr/>
        </p:nvSpPr>
        <p:spPr>
          <a:xfrm>
            <a:off x="0" y="428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B"/>
          </a:solidFill>
          <a:ln>
            <a:noFill/>
          </a:ln>
        </p:spPr>
      </p:sp>
      <p:sp>
        <p:nvSpPr>
          <p:cNvPr id="6314" name="Freeform 10"/>
          <p:cNvSpPr/>
          <p:nvPr/>
        </p:nvSpPr>
        <p:spPr>
          <a:xfrm>
            <a:off x="0" y="482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6FBEA"/>
          </a:solidFill>
          <a:ln>
            <a:noFill/>
          </a:ln>
        </p:spPr>
      </p:sp>
      <p:sp>
        <p:nvSpPr>
          <p:cNvPr id="6315" name="Freeform 11"/>
          <p:cNvSpPr/>
          <p:nvPr/>
        </p:nvSpPr>
        <p:spPr>
          <a:xfrm>
            <a:off x="0" y="535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5FBE9"/>
          </a:solidFill>
          <a:ln>
            <a:noFill/>
          </a:ln>
        </p:spPr>
      </p:sp>
      <p:sp>
        <p:nvSpPr>
          <p:cNvPr id="6316" name="Freeform 12"/>
          <p:cNvSpPr/>
          <p:nvPr/>
        </p:nvSpPr>
        <p:spPr>
          <a:xfrm>
            <a:off x="0" y="589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5FBE8"/>
          </a:solidFill>
          <a:ln>
            <a:noFill/>
          </a:ln>
        </p:spPr>
      </p:sp>
      <p:sp>
        <p:nvSpPr>
          <p:cNvPr id="6317" name="Freeform 13"/>
          <p:cNvSpPr/>
          <p:nvPr/>
        </p:nvSpPr>
        <p:spPr>
          <a:xfrm>
            <a:off x="0" y="642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BE7"/>
          </a:solidFill>
          <a:ln>
            <a:noFill/>
          </a:ln>
        </p:spPr>
      </p:sp>
      <p:sp>
        <p:nvSpPr>
          <p:cNvPr id="6318" name="Freeform 14"/>
          <p:cNvSpPr/>
          <p:nvPr/>
        </p:nvSpPr>
        <p:spPr>
          <a:xfrm>
            <a:off x="0" y="696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6"/>
          </a:solidFill>
          <a:ln>
            <a:noFill/>
          </a:ln>
        </p:spPr>
      </p:sp>
      <p:sp>
        <p:nvSpPr>
          <p:cNvPr id="6319" name="Freeform 15"/>
          <p:cNvSpPr/>
          <p:nvPr/>
        </p:nvSpPr>
        <p:spPr>
          <a:xfrm>
            <a:off x="0" y="749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4FAE5"/>
          </a:solidFill>
          <a:ln>
            <a:noFill/>
          </a:ln>
        </p:spPr>
      </p:sp>
      <p:sp>
        <p:nvSpPr>
          <p:cNvPr id="6320" name="Freeform 16"/>
          <p:cNvSpPr/>
          <p:nvPr/>
        </p:nvSpPr>
        <p:spPr>
          <a:xfrm>
            <a:off x="0" y="803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4"/>
          </a:solidFill>
          <a:ln>
            <a:noFill/>
          </a:ln>
        </p:spPr>
      </p:sp>
      <p:sp>
        <p:nvSpPr>
          <p:cNvPr id="6321" name="Freeform 17"/>
          <p:cNvSpPr/>
          <p:nvPr/>
        </p:nvSpPr>
        <p:spPr>
          <a:xfrm>
            <a:off x="0" y="857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3FAE3"/>
          </a:solidFill>
          <a:ln>
            <a:noFill/>
          </a:ln>
        </p:spPr>
      </p:sp>
      <p:sp>
        <p:nvSpPr>
          <p:cNvPr id="6322" name="Freeform 18"/>
          <p:cNvSpPr/>
          <p:nvPr/>
        </p:nvSpPr>
        <p:spPr>
          <a:xfrm>
            <a:off x="0" y="910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2FAE2"/>
          </a:solidFill>
          <a:ln>
            <a:noFill/>
          </a:ln>
        </p:spPr>
      </p:sp>
      <p:sp>
        <p:nvSpPr>
          <p:cNvPr id="6323" name="Freeform 19"/>
          <p:cNvSpPr/>
          <p:nvPr/>
        </p:nvSpPr>
        <p:spPr>
          <a:xfrm>
            <a:off x="0" y="964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2F9E1"/>
          </a:solidFill>
          <a:ln>
            <a:noFill/>
          </a:ln>
        </p:spPr>
      </p:sp>
      <p:sp>
        <p:nvSpPr>
          <p:cNvPr id="6324" name="Freeform 20"/>
          <p:cNvSpPr/>
          <p:nvPr/>
        </p:nvSpPr>
        <p:spPr>
          <a:xfrm>
            <a:off x="0" y="1017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E0"/>
          </a:solidFill>
          <a:ln>
            <a:noFill/>
          </a:ln>
        </p:spPr>
      </p:sp>
      <p:sp>
        <p:nvSpPr>
          <p:cNvPr id="6325" name="Freeform 21"/>
          <p:cNvSpPr/>
          <p:nvPr/>
        </p:nvSpPr>
        <p:spPr>
          <a:xfrm>
            <a:off x="0" y="1071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1F9DF"/>
          </a:solidFill>
          <a:ln>
            <a:noFill/>
          </a:ln>
        </p:spPr>
      </p:sp>
      <p:sp>
        <p:nvSpPr>
          <p:cNvPr id="6326" name="Freeform 22"/>
          <p:cNvSpPr/>
          <p:nvPr/>
        </p:nvSpPr>
        <p:spPr>
          <a:xfrm>
            <a:off x="0" y="1125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E"/>
          </a:solidFill>
          <a:ln>
            <a:noFill/>
          </a:ln>
        </p:spPr>
      </p:sp>
      <p:sp>
        <p:nvSpPr>
          <p:cNvPr id="6327" name="Freeform 23"/>
          <p:cNvSpPr/>
          <p:nvPr/>
        </p:nvSpPr>
        <p:spPr>
          <a:xfrm>
            <a:off x="0" y="117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F0F9DD"/>
          </a:solidFill>
          <a:ln>
            <a:noFill/>
          </a:ln>
        </p:spPr>
      </p:sp>
      <p:sp>
        <p:nvSpPr>
          <p:cNvPr id="6328" name="Freeform 24"/>
          <p:cNvSpPr/>
          <p:nvPr/>
        </p:nvSpPr>
        <p:spPr>
          <a:xfrm>
            <a:off x="0" y="1232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F0F9DC"/>
          </a:solidFill>
          <a:ln>
            <a:noFill/>
          </a:ln>
        </p:spPr>
      </p:sp>
      <p:sp>
        <p:nvSpPr>
          <p:cNvPr id="6329" name="Freeform 25"/>
          <p:cNvSpPr/>
          <p:nvPr/>
        </p:nvSpPr>
        <p:spPr>
          <a:xfrm>
            <a:off x="0" y="1285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B"/>
          </a:solidFill>
          <a:ln>
            <a:noFill/>
          </a:ln>
        </p:spPr>
      </p:sp>
      <p:sp>
        <p:nvSpPr>
          <p:cNvPr id="6330" name="Freeform 26"/>
          <p:cNvSpPr/>
          <p:nvPr/>
        </p:nvSpPr>
        <p:spPr>
          <a:xfrm>
            <a:off x="0" y="1339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FF8DA"/>
          </a:solidFill>
          <a:ln>
            <a:noFill/>
          </a:ln>
        </p:spPr>
      </p:sp>
      <p:sp>
        <p:nvSpPr>
          <p:cNvPr id="6331" name="Freeform 27"/>
          <p:cNvSpPr/>
          <p:nvPr/>
        </p:nvSpPr>
        <p:spPr>
          <a:xfrm>
            <a:off x="0" y="1392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9"/>
          </a:solidFill>
          <a:ln>
            <a:noFill/>
          </a:ln>
        </p:spPr>
      </p:sp>
      <p:sp>
        <p:nvSpPr>
          <p:cNvPr id="6332" name="Freeform 28"/>
          <p:cNvSpPr/>
          <p:nvPr/>
        </p:nvSpPr>
        <p:spPr>
          <a:xfrm>
            <a:off x="0" y="1446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EF8D8"/>
          </a:solidFill>
          <a:ln>
            <a:noFill/>
          </a:ln>
        </p:spPr>
      </p:sp>
      <p:sp>
        <p:nvSpPr>
          <p:cNvPr id="6333" name="Freeform 29"/>
          <p:cNvSpPr/>
          <p:nvPr/>
        </p:nvSpPr>
        <p:spPr>
          <a:xfrm>
            <a:off x="0" y="150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DF8D7"/>
          </a:solidFill>
          <a:ln>
            <a:noFill/>
          </a:ln>
        </p:spPr>
      </p:sp>
      <p:sp>
        <p:nvSpPr>
          <p:cNvPr id="6334" name="Freeform 30"/>
          <p:cNvSpPr/>
          <p:nvPr/>
        </p:nvSpPr>
        <p:spPr>
          <a:xfrm>
            <a:off x="0" y="1553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DF7D6"/>
          </a:solidFill>
          <a:ln>
            <a:noFill/>
          </a:ln>
        </p:spPr>
      </p:sp>
      <p:sp>
        <p:nvSpPr>
          <p:cNvPr id="6335" name="Freeform 31"/>
          <p:cNvSpPr/>
          <p:nvPr/>
        </p:nvSpPr>
        <p:spPr>
          <a:xfrm>
            <a:off x="0" y="1607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5"/>
          </a:solidFill>
          <a:ln>
            <a:noFill/>
          </a:ln>
        </p:spPr>
      </p:sp>
      <p:sp>
        <p:nvSpPr>
          <p:cNvPr id="6336" name="Freeform 32"/>
          <p:cNvSpPr/>
          <p:nvPr/>
        </p:nvSpPr>
        <p:spPr>
          <a:xfrm>
            <a:off x="0" y="1660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4"/>
          </a:solidFill>
          <a:ln>
            <a:noFill/>
          </a:ln>
        </p:spPr>
      </p:sp>
      <p:sp>
        <p:nvSpPr>
          <p:cNvPr id="6337" name="Freeform 33"/>
          <p:cNvSpPr/>
          <p:nvPr/>
        </p:nvSpPr>
        <p:spPr>
          <a:xfrm>
            <a:off x="0" y="1714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CF7D3"/>
          </a:solidFill>
          <a:ln>
            <a:noFill/>
          </a:ln>
        </p:spPr>
      </p:sp>
      <p:sp>
        <p:nvSpPr>
          <p:cNvPr id="6338" name="Freeform 34"/>
          <p:cNvSpPr/>
          <p:nvPr/>
        </p:nvSpPr>
        <p:spPr>
          <a:xfrm>
            <a:off x="0" y="1767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BF7D2"/>
          </a:solidFill>
          <a:ln>
            <a:noFill/>
          </a:ln>
        </p:spPr>
      </p:sp>
      <p:sp>
        <p:nvSpPr>
          <p:cNvPr id="6339" name="Freeform 35"/>
          <p:cNvSpPr/>
          <p:nvPr/>
        </p:nvSpPr>
        <p:spPr>
          <a:xfrm>
            <a:off x="0" y="18216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BF6D1"/>
          </a:solidFill>
          <a:ln>
            <a:noFill/>
          </a:ln>
        </p:spPr>
      </p:sp>
      <p:sp>
        <p:nvSpPr>
          <p:cNvPr id="6340" name="Freeform 36"/>
          <p:cNvSpPr/>
          <p:nvPr/>
        </p:nvSpPr>
        <p:spPr>
          <a:xfrm>
            <a:off x="0" y="1874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D0"/>
          </a:solidFill>
          <a:ln>
            <a:noFill/>
          </a:ln>
        </p:spPr>
      </p:sp>
      <p:sp>
        <p:nvSpPr>
          <p:cNvPr id="6341" name="Freeform 37"/>
          <p:cNvSpPr/>
          <p:nvPr/>
        </p:nvSpPr>
        <p:spPr>
          <a:xfrm>
            <a:off x="0" y="1928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AF6CF"/>
          </a:solidFill>
          <a:ln>
            <a:noFill/>
          </a:ln>
        </p:spPr>
      </p:sp>
      <p:sp>
        <p:nvSpPr>
          <p:cNvPr id="6342" name="Freeform 38"/>
          <p:cNvSpPr/>
          <p:nvPr/>
        </p:nvSpPr>
        <p:spPr>
          <a:xfrm>
            <a:off x="0" y="1982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E"/>
          </a:solidFill>
          <a:ln>
            <a:noFill/>
          </a:ln>
        </p:spPr>
      </p:sp>
      <p:sp>
        <p:nvSpPr>
          <p:cNvPr id="6343" name="Freeform 39"/>
          <p:cNvSpPr/>
          <p:nvPr/>
        </p:nvSpPr>
        <p:spPr>
          <a:xfrm>
            <a:off x="0" y="2035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9F6CD"/>
          </a:solidFill>
          <a:ln>
            <a:noFill/>
          </a:ln>
        </p:spPr>
      </p:sp>
      <p:sp>
        <p:nvSpPr>
          <p:cNvPr id="6344" name="Freeform 40"/>
          <p:cNvSpPr/>
          <p:nvPr/>
        </p:nvSpPr>
        <p:spPr>
          <a:xfrm>
            <a:off x="0" y="2089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C"/>
          </a:solidFill>
          <a:ln>
            <a:noFill/>
          </a:ln>
        </p:spPr>
      </p:sp>
      <p:sp>
        <p:nvSpPr>
          <p:cNvPr id="6345" name="Freeform 41"/>
          <p:cNvSpPr/>
          <p:nvPr/>
        </p:nvSpPr>
        <p:spPr>
          <a:xfrm>
            <a:off x="0" y="21430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8F5CB"/>
          </a:solidFill>
          <a:ln>
            <a:noFill/>
          </a:ln>
        </p:spPr>
      </p:sp>
      <p:sp>
        <p:nvSpPr>
          <p:cNvPr id="6346" name="Freeform 42"/>
          <p:cNvSpPr/>
          <p:nvPr/>
        </p:nvSpPr>
        <p:spPr>
          <a:xfrm>
            <a:off x="0" y="2196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8F5CA"/>
          </a:solidFill>
          <a:ln>
            <a:noFill/>
          </a:ln>
        </p:spPr>
      </p:sp>
      <p:sp>
        <p:nvSpPr>
          <p:cNvPr id="6347" name="Freeform 43"/>
          <p:cNvSpPr/>
          <p:nvPr/>
        </p:nvSpPr>
        <p:spPr>
          <a:xfrm>
            <a:off x="0" y="2250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9"/>
          </a:solidFill>
          <a:ln>
            <a:noFill/>
          </a:ln>
        </p:spPr>
      </p:sp>
      <p:sp>
        <p:nvSpPr>
          <p:cNvPr id="6348" name="Freeform 44"/>
          <p:cNvSpPr/>
          <p:nvPr/>
        </p:nvSpPr>
        <p:spPr>
          <a:xfrm>
            <a:off x="0" y="2303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7F5C8"/>
          </a:solidFill>
          <a:ln>
            <a:noFill/>
          </a:ln>
        </p:spPr>
      </p:sp>
      <p:sp>
        <p:nvSpPr>
          <p:cNvPr id="6349" name="Freeform 45"/>
          <p:cNvSpPr/>
          <p:nvPr/>
        </p:nvSpPr>
        <p:spPr>
          <a:xfrm>
            <a:off x="0" y="2357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5C7"/>
          </a:solidFill>
          <a:ln>
            <a:noFill/>
          </a:ln>
        </p:spPr>
      </p:sp>
      <p:sp>
        <p:nvSpPr>
          <p:cNvPr id="6350" name="Freeform 46"/>
          <p:cNvSpPr/>
          <p:nvPr/>
        </p:nvSpPr>
        <p:spPr>
          <a:xfrm>
            <a:off x="0" y="2410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6F4C6"/>
          </a:solidFill>
          <a:ln>
            <a:noFill/>
          </a:ln>
        </p:spPr>
      </p:sp>
      <p:sp>
        <p:nvSpPr>
          <p:cNvPr id="6351" name="Freeform 47"/>
          <p:cNvSpPr/>
          <p:nvPr/>
        </p:nvSpPr>
        <p:spPr>
          <a:xfrm>
            <a:off x="0" y="24645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5F4C5"/>
          </a:solidFill>
          <a:ln>
            <a:noFill/>
          </a:ln>
        </p:spPr>
      </p:sp>
      <p:sp>
        <p:nvSpPr>
          <p:cNvPr id="6352" name="Freeform 48"/>
          <p:cNvSpPr/>
          <p:nvPr/>
        </p:nvSpPr>
        <p:spPr>
          <a:xfrm>
            <a:off x="0" y="2517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5F4C4"/>
          </a:solidFill>
          <a:ln>
            <a:noFill/>
          </a:ln>
        </p:spPr>
      </p:sp>
      <p:sp>
        <p:nvSpPr>
          <p:cNvPr id="6353" name="Freeform 49"/>
          <p:cNvSpPr/>
          <p:nvPr/>
        </p:nvSpPr>
        <p:spPr>
          <a:xfrm>
            <a:off x="0" y="2571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3"/>
          </a:solidFill>
          <a:ln>
            <a:noFill/>
          </a:ln>
        </p:spPr>
      </p:sp>
      <p:sp>
        <p:nvSpPr>
          <p:cNvPr id="6354" name="Freeform 50"/>
          <p:cNvSpPr/>
          <p:nvPr/>
        </p:nvSpPr>
        <p:spPr>
          <a:xfrm>
            <a:off x="0" y="2625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4C2"/>
          </a:solidFill>
          <a:ln>
            <a:noFill/>
          </a:ln>
        </p:spPr>
      </p:sp>
      <p:sp>
        <p:nvSpPr>
          <p:cNvPr id="6355" name="Freeform 51"/>
          <p:cNvSpPr/>
          <p:nvPr/>
        </p:nvSpPr>
        <p:spPr>
          <a:xfrm>
            <a:off x="0" y="2678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4F3C1"/>
          </a:solidFill>
          <a:ln>
            <a:noFill/>
          </a:ln>
        </p:spPr>
      </p:sp>
      <p:sp>
        <p:nvSpPr>
          <p:cNvPr id="6356" name="Freeform 52"/>
          <p:cNvSpPr/>
          <p:nvPr/>
        </p:nvSpPr>
        <p:spPr>
          <a:xfrm>
            <a:off x="0" y="2732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3F3C0"/>
          </a:solidFill>
          <a:ln>
            <a:noFill/>
          </a:ln>
        </p:spPr>
      </p:sp>
      <p:sp>
        <p:nvSpPr>
          <p:cNvPr id="6357" name="Freeform 53"/>
          <p:cNvSpPr/>
          <p:nvPr/>
        </p:nvSpPr>
        <p:spPr>
          <a:xfrm>
            <a:off x="0" y="27860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3F3BF"/>
          </a:solidFill>
          <a:ln>
            <a:noFill/>
          </a:ln>
        </p:spPr>
      </p:sp>
      <p:sp>
        <p:nvSpPr>
          <p:cNvPr id="6358" name="Freeform 54"/>
          <p:cNvSpPr/>
          <p:nvPr/>
        </p:nvSpPr>
        <p:spPr>
          <a:xfrm>
            <a:off x="0" y="28393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E"/>
          </a:solidFill>
          <a:ln>
            <a:noFill/>
          </a:ln>
        </p:spPr>
      </p:sp>
      <p:sp>
        <p:nvSpPr>
          <p:cNvPr id="6359" name="Freeform 55"/>
          <p:cNvSpPr/>
          <p:nvPr/>
        </p:nvSpPr>
        <p:spPr>
          <a:xfrm>
            <a:off x="0" y="28929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2F3BD"/>
          </a:solidFill>
          <a:ln>
            <a:noFill/>
          </a:ln>
        </p:spPr>
      </p:sp>
      <p:sp>
        <p:nvSpPr>
          <p:cNvPr id="6360" name="Freeform 56"/>
          <p:cNvSpPr/>
          <p:nvPr/>
        </p:nvSpPr>
        <p:spPr>
          <a:xfrm>
            <a:off x="0" y="2946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D"/>
          </a:solidFill>
          <a:ln>
            <a:noFill/>
          </a:ln>
        </p:spPr>
      </p:sp>
      <p:sp>
        <p:nvSpPr>
          <p:cNvPr id="6361" name="Freeform 57"/>
          <p:cNvSpPr/>
          <p:nvPr/>
        </p:nvSpPr>
        <p:spPr>
          <a:xfrm>
            <a:off x="0" y="3000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C"/>
          </a:solidFill>
          <a:ln>
            <a:noFill/>
          </a:ln>
        </p:spPr>
      </p:sp>
      <p:sp>
        <p:nvSpPr>
          <p:cNvPr id="6362" name="Freeform 58"/>
          <p:cNvSpPr/>
          <p:nvPr/>
        </p:nvSpPr>
        <p:spPr>
          <a:xfrm>
            <a:off x="0" y="3053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1F2BB"/>
          </a:solidFill>
          <a:ln>
            <a:noFill/>
          </a:ln>
        </p:spPr>
      </p:sp>
      <p:sp>
        <p:nvSpPr>
          <p:cNvPr id="6363" name="Freeform 59"/>
          <p:cNvSpPr/>
          <p:nvPr/>
        </p:nvSpPr>
        <p:spPr>
          <a:xfrm>
            <a:off x="0" y="31075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E0F2BA"/>
          </a:solidFill>
          <a:ln>
            <a:noFill/>
          </a:ln>
        </p:spPr>
      </p:sp>
      <p:sp>
        <p:nvSpPr>
          <p:cNvPr id="6364" name="Freeform 60"/>
          <p:cNvSpPr/>
          <p:nvPr/>
        </p:nvSpPr>
        <p:spPr>
          <a:xfrm>
            <a:off x="0" y="31608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E0F2B9"/>
          </a:solidFill>
          <a:ln>
            <a:noFill/>
          </a:ln>
        </p:spPr>
      </p:sp>
      <p:sp>
        <p:nvSpPr>
          <p:cNvPr id="6365" name="Freeform 61"/>
          <p:cNvSpPr/>
          <p:nvPr/>
        </p:nvSpPr>
        <p:spPr>
          <a:xfrm>
            <a:off x="0" y="32144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8"/>
          </a:solidFill>
          <a:ln>
            <a:noFill/>
          </a:ln>
        </p:spPr>
      </p:sp>
      <p:sp>
        <p:nvSpPr>
          <p:cNvPr id="6366" name="Freeform 62"/>
          <p:cNvSpPr/>
          <p:nvPr/>
        </p:nvSpPr>
        <p:spPr>
          <a:xfrm>
            <a:off x="0" y="3268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FF1B7"/>
          </a:solidFill>
          <a:ln>
            <a:noFill/>
          </a:ln>
        </p:spPr>
      </p:sp>
      <p:sp>
        <p:nvSpPr>
          <p:cNvPr id="6367" name="Freeform 63"/>
          <p:cNvSpPr/>
          <p:nvPr/>
        </p:nvSpPr>
        <p:spPr>
          <a:xfrm>
            <a:off x="0" y="3321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EF1B6"/>
          </a:solidFill>
          <a:ln>
            <a:noFill/>
          </a:ln>
        </p:spPr>
      </p:sp>
      <p:sp>
        <p:nvSpPr>
          <p:cNvPr id="6368" name="Freeform 64"/>
          <p:cNvSpPr/>
          <p:nvPr/>
        </p:nvSpPr>
        <p:spPr>
          <a:xfrm>
            <a:off x="0" y="33753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EF1B5"/>
          </a:solidFill>
          <a:ln>
            <a:noFill/>
          </a:ln>
        </p:spPr>
      </p:sp>
      <p:sp>
        <p:nvSpPr>
          <p:cNvPr id="6369" name="Freeform 65"/>
          <p:cNvSpPr/>
          <p:nvPr/>
        </p:nvSpPr>
        <p:spPr>
          <a:xfrm>
            <a:off x="0" y="3428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4"/>
          </a:solidFill>
          <a:ln>
            <a:noFill/>
          </a:ln>
        </p:spPr>
      </p:sp>
      <p:sp>
        <p:nvSpPr>
          <p:cNvPr id="6370" name="Freeform 66"/>
          <p:cNvSpPr/>
          <p:nvPr/>
        </p:nvSpPr>
        <p:spPr>
          <a:xfrm>
            <a:off x="0" y="34822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1B3"/>
          </a:solidFill>
          <a:ln>
            <a:noFill/>
          </a:ln>
        </p:spPr>
      </p:sp>
      <p:sp>
        <p:nvSpPr>
          <p:cNvPr id="6371" name="Freeform 67"/>
          <p:cNvSpPr/>
          <p:nvPr/>
        </p:nvSpPr>
        <p:spPr>
          <a:xfrm>
            <a:off x="0" y="35359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DF0B2"/>
          </a:solidFill>
          <a:ln>
            <a:noFill/>
          </a:ln>
        </p:spPr>
      </p:sp>
      <p:sp>
        <p:nvSpPr>
          <p:cNvPr id="6372" name="Freeform 68"/>
          <p:cNvSpPr/>
          <p:nvPr/>
        </p:nvSpPr>
        <p:spPr>
          <a:xfrm>
            <a:off x="0" y="3589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1"/>
          </a:solidFill>
          <a:ln>
            <a:noFill/>
          </a:ln>
        </p:spPr>
      </p:sp>
      <p:sp>
        <p:nvSpPr>
          <p:cNvPr id="6373" name="Freeform 69"/>
          <p:cNvSpPr/>
          <p:nvPr/>
        </p:nvSpPr>
        <p:spPr>
          <a:xfrm>
            <a:off x="0" y="36432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CF0B0"/>
          </a:solidFill>
          <a:ln>
            <a:noFill/>
          </a:ln>
        </p:spPr>
      </p:sp>
      <p:sp>
        <p:nvSpPr>
          <p:cNvPr id="6374" name="Freeform 70"/>
          <p:cNvSpPr/>
          <p:nvPr/>
        </p:nvSpPr>
        <p:spPr>
          <a:xfrm>
            <a:off x="0" y="369684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BF0AF"/>
          </a:solidFill>
          <a:ln>
            <a:noFill/>
          </a:ln>
        </p:spPr>
      </p:sp>
      <p:sp>
        <p:nvSpPr>
          <p:cNvPr id="6375" name="Freeform 71"/>
          <p:cNvSpPr/>
          <p:nvPr/>
        </p:nvSpPr>
        <p:spPr>
          <a:xfrm>
            <a:off x="0" y="3750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BF0AE"/>
          </a:solidFill>
          <a:ln>
            <a:noFill/>
          </a:ln>
        </p:spPr>
      </p:sp>
      <p:sp>
        <p:nvSpPr>
          <p:cNvPr id="6376" name="Freeform 72"/>
          <p:cNvSpPr/>
          <p:nvPr/>
        </p:nvSpPr>
        <p:spPr>
          <a:xfrm>
            <a:off x="0" y="38037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D"/>
          </a:solidFill>
          <a:ln>
            <a:noFill/>
          </a:ln>
        </p:spPr>
      </p:sp>
      <p:sp>
        <p:nvSpPr>
          <p:cNvPr id="6377" name="Freeform 73"/>
          <p:cNvSpPr/>
          <p:nvPr/>
        </p:nvSpPr>
        <p:spPr>
          <a:xfrm>
            <a:off x="0" y="38574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AEFAC"/>
          </a:solidFill>
          <a:ln>
            <a:noFill/>
          </a:ln>
        </p:spPr>
      </p:sp>
      <p:sp>
        <p:nvSpPr>
          <p:cNvPr id="6378" name="Freeform 74"/>
          <p:cNvSpPr/>
          <p:nvPr/>
        </p:nvSpPr>
        <p:spPr>
          <a:xfrm>
            <a:off x="0" y="39110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B"/>
          </a:solidFill>
          <a:ln>
            <a:noFill/>
          </a:ln>
        </p:spPr>
      </p:sp>
      <p:sp>
        <p:nvSpPr>
          <p:cNvPr id="6379" name="Freeform 75"/>
          <p:cNvSpPr/>
          <p:nvPr/>
        </p:nvSpPr>
        <p:spPr>
          <a:xfrm>
            <a:off x="0" y="39646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9EFAA"/>
          </a:solidFill>
          <a:ln>
            <a:noFill/>
          </a:ln>
        </p:spPr>
      </p:sp>
      <p:sp>
        <p:nvSpPr>
          <p:cNvPr id="6380" name="Freeform 76"/>
          <p:cNvSpPr/>
          <p:nvPr/>
        </p:nvSpPr>
        <p:spPr>
          <a:xfrm>
            <a:off x="0" y="401832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9EFA9"/>
          </a:solidFill>
          <a:ln>
            <a:noFill/>
          </a:ln>
        </p:spPr>
      </p:sp>
      <p:sp>
        <p:nvSpPr>
          <p:cNvPr id="6381" name="Freeform 77"/>
          <p:cNvSpPr/>
          <p:nvPr/>
        </p:nvSpPr>
        <p:spPr>
          <a:xfrm>
            <a:off x="0" y="40716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8"/>
          </a:solidFill>
          <a:ln>
            <a:noFill/>
          </a:ln>
        </p:spPr>
      </p:sp>
      <p:sp>
        <p:nvSpPr>
          <p:cNvPr id="6382" name="Freeform 78"/>
          <p:cNvSpPr/>
          <p:nvPr/>
        </p:nvSpPr>
        <p:spPr>
          <a:xfrm>
            <a:off x="0" y="41252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8EEA7"/>
          </a:solidFill>
          <a:ln>
            <a:noFill/>
          </a:ln>
        </p:spPr>
      </p:sp>
      <p:sp>
        <p:nvSpPr>
          <p:cNvPr id="6383" name="Freeform 79"/>
          <p:cNvSpPr/>
          <p:nvPr/>
        </p:nvSpPr>
        <p:spPr>
          <a:xfrm>
            <a:off x="0" y="41788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6"/>
          </a:solidFill>
          <a:ln>
            <a:noFill/>
          </a:ln>
        </p:spPr>
      </p:sp>
      <p:sp>
        <p:nvSpPr>
          <p:cNvPr id="6384" name="Freeform 80"/>
          <p:cNvSpPr/>
          <p:nvPr/>
        </p:nvSpPr>
        <p:spPr>
          <a:xfrm>
            <a:off x="0" y="42325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7EEA5"/>
          </a:solidFill>
          <a:ln>
            <a:noFill/>
          </a:ln>
        </p:spPr>
      </p:sp>
      <p:sp>
        <p:nvSpPr>
          <p:cNvPr id="6385" name="Freeform 81"/>
          <p:cNvSpPr/>
          <p:nvPr/>
        </p:nvSpPr>
        <p:spPr>
          <a:xfrm>
            <a:off x="0" y="42861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6EEA4"/>
          </a:solidFill>
          <a:ln>
            <a:noFill/>
          </a:ln>
        </p:spPr>
      </p:sp>
      <p:sp>
        <p:nvSpPr>
          <p:cNvPr id="6386" name="Freeform 82"/>
          <p:cNvSpPr/>
          <p:nvPr/>
        </p:nvSpPr>
        <p:spPr>
          <a:xfrm>
            <a:off x="0" y="433980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6EEA3"/>
          </a:solidFill>
          <a:ln>
            <a:noFill/>
          </a:ln>
        </p:spPr>
      </p:sp>
      <p:sp>
        <p:nvSpPr>
          <p:cNvPr id="6387" name="Freeform 83"/>
          <p:cNvSpPr/>
          <p:nvPr/>
        </p:nvSpPr>
        <p:spPr>
          <a:xfrm>
            <a:off x="0" y="43930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2"/>
          </a:solidFill>
          <a:ln>
            <a:noFill/>
          </a:ln>
        </p:spPr>
      </p:sp>
      <p:sp>
        <p:nvSpPr>
          <p:cNvPr id="6388" name="Freeform 84"/>
          <p:cNvSpPr/>
          <p:nvPr/>
        </p:nvSpPr>
        <p:spPr>
          <a:xfrm>
            <a:off x="0" y="44467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1"/>
          </a:solidFill>
          <a:ln>
            <a:noFill/>
          </a:ln>
        </p:spPr>
      </p:sp>
      <p:sp>
        <p:nvSpPr>
          <p:cNvPr id="6389" name="Freeform 85"/>
          <p:cNvSpPr/>
          <p:nvPr/>
        </p:nvSpPr>
        <p:spPr>
          <a:xfrm>
            <a:off x="0" y="45003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5EDA0"/>
          </a:solidFill>
          <a:ln>
            <a:noFill/>
          </a:ln>
        </p:spPr>
      </p:sp>
      <p:sp>
        <p:nvSpPr>
          <p:cNvPr id="6390" name="Freeform 86"/>
          <p:cNvSpPr/>
          <p:nvPr/>
        </p:nvSpPr>
        <p:spPr>
          <a:xfrm>
            <a:off x="0" y="455400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F"/>
          </a:solidFill>
          <a:ln>
            <a:noFill/>
          </a:ln>
        </p:spPr>
      </p:sp>
      <p:sp>
        <p:nvSpPr>
          <p:cNvPr id="6391" name="Freeform 87"/>
          <p:cNvSpPr/>
          <p:nvPr/>
        </p:nvSpPr>
        <p:spPr>
          <a:xfrm>
            <a:off x="0" y="46076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4ED9E"/>
          </a:solidFill>
          <a:ln>
            <a:noFill/>
          </a:ln>
        </p:spPr>
      </p:sp>
      <p:sp>
        <p:nvSpPr>
          <p:cNvPr id="6392" name="Freeform 88"/>
          <p:cNvSpPr/>
          <p:nvPr/>
        </p:nvSpPr>
        <p:spPr>
          <a:xfrm>
            <a:off x="0" y="466128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3EC9D"/>
          </a:solidFill>
          <a:ln>
            <a:noFill/>
          </a:ln>
        </p:spPr>
      </p:sp>
      <p:sp>
        <p:nvSpPr>
          <p:cNvPr id="6393" name="Freeform 89"/>
          <p:cNvSpPr/>
          <p:nvPr/>
        </p:nvSpPr>
        <p:spPr>
          <a:xfrm>
            <a:off x="0" y="471456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3EC9C"/>
          </a:solidFill>
          <a:ln>
            <a:noFill/>
          </a:ln>
        </p:spPr>
      </p:sp>
      <p:sp>
        <p:nvSpPr>
          <p:cNvPr id="6394" name="Freeform 90"/>
          <p:cNvSpPr/>
          <p:nvPr/>
        </p:nvSpPr>
        <p:spPr>
          <a:xfrm>
            <a:off x="0" y="4768200"/>
            <a:ext cx="12192480" cy="54720"/>
          </a:xfrm>
          <a:custGeom>
            <a:avLst/>
            <a:gdLst/>
            <a:ahLst/>
            <a:cxnLst/>
            <a:rect l="0" t="0" r="r" b="b"/>
            <a:pathLst>
              <a:path w="33868" h="152">
                <a:moveTo>
                  <a:pt x="0" y="0"/>
                </a:moveTo>
                <a:lnTo>
                  <a:pt x="33867" y="0"/>
                </a:lnTo>
                <a:lnTo>
                  <a:pt x="33867" y="151"/>
                </a:lnTo>
                <a:lnTo>
                  <a:pt x="0" y="151"/>
                </a:lnTo>
                <a:lnTo>
                  <a:pt x="0" y="0"/>
                </a:lnTo>
                <a:close/>
              </a:path>
            </a:pathLst>
          </a:custGeom>
          <a:solidFill>
            <a:srgbClr val="D2EC9B"/>
          </a:solidFill>
          <a:ln>
            <a:noFill/>
          </a:ln>
        </p:spPr>
      </p:sp>
      <p:sp>
        <p:nvSpPr>
          <p:cNvPr id="6395" name="Freeform 91"/>
          <p:cNvSpPr/>
          <p:nvPr/>
        </p:nvSpPr>
        <p:spPr>
          <a:xfrm>
            <a:off x="0" y="482184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2EC9A"/>
          </a:solidFill>
          <a:ln>
            <a:noFill/>
          </a:ln>
        </p:spPr>
      </p:sp>
      <p:sp>
        <p:nvSpPr>
          <p:cNvPr id="6396" name="Freeform 92"/>
          <p:cNvSpPr/>
          <p:nvPr/>
        </p:nvSpPr>
        <p:spPr>
          <a:xfrm>
            <a:off x="0" y="487548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C99"/>
          </a:solidFill>
          <a:ln>
            <a:noFill/>
          </a:ln>
        </p:spPr>
      </p:sp>
      <p:sp>
        <p:nvSpPr>
          <p:cNvPr id="6397" name="Freeform 93"/>
          <p:cNvSpPr/>
          <p:nvPr/>
        </p:nvSpPr>
        <p:spPr>
          <a:xfrm>
            <a:off x="0" y="4929120"/>
            <a:ext cx="12192480" cy="54360"/>
          </a:xfrm>
          <a:custGeom>
            <a:avLst/>
            <a:gdLst/>
            <a:ahLst/>
            <a:cxnLst/>
            <a:rect l="0" t="0" r="r" b="b"/>
            <a:pathLst>
              <a:path w="33868" h="151">
                <a:moveTo>
                  <a:pt x="0" y="0"/>
                </a:moveTo>
                <a:lnTo>
                  <a:pt x="33867" y="0"/>
                </a:lnTo>
                <a:lnTo>
                  <a:pt x="33867" y="150"/>
                </a:lnTo>
                <a:lnTo>
                  <a:pt x="0" y="150"/>
                </a:lnTo>
                <a:lnTo>
                  <a:pt x="0" y="0"/>
                </a:lnTo>
                <a:close/>
              </a:path>
            </a:pathLst>
          </a:custGeom>
          <a:solidFill>
            <a:srgbClr val="D1EB98"/>
          </a:solidFill>
          <a:ln>
            <a:noFill/>
          </a:ln>
        </p:spPr>
      </p:sp>
      <p:sp>
        <p:nvSpPr>
          <p:cNvPr id="6398" name="Freeform 94"/>
          <p:cNvSpPr/>
          <p:nvPr/>
        </p:nvSpPr>
        <p:spPr>
          <a:xfrm>
            <a:off x="0" y="4982760"/>
            <a:ext cx="12192480" cy="54000"/>
          </a:xfrm>
          <a:custGeom>
            <a:avLst/>
            <a:gdLst/>
            <a:ahLst/>
            <a:cxnLst/>
            <a:rect l="0" t="0" r="r" b="b"/>
            <a:pathLst>
              <a:path w="33868" h="150">
                <a:moveTo>
                  <a:pt x="0" y="0"/>
                </a:moveTo>
                <a:lnTo>
                  <a:pt x="33867" y="0"/>
                </a:lnTo>
                <a:lnTo>
                  <a:pt x="33867" y="149"/>
                </a:lnTo>
                <a:lnTo>
                  <a:pt x="0" y="149"/>
                </a:lnTo>
                <a:lnTo>
                  <a:pt x="0" y="0"/>
                </a:lnTo>
                <a:close/>
              </a:path>
            </a:pathLst>
          </a:custGeom>
          <a:solidFill>
            <a:srgbClr val="D1EB97"/>
          </a:solidFill>
          <a:ln>
            <a:noFill/>
          </a:ln>
        </p:spPr>
      </p:sp>
      <p:sp>
        <p:nvSpPr>
          <p:cNvPr id="6399" name="Freeform 95"/>
          <p:cNvSpPr/>
          <p:nvPr/>
        </p:nvSpPr>
        <p:spPr>
          <a:xfrm>
            <a:off x="0" y="5036040"/>
            <a:ext cx="12192480" cy="108000"/>
          </a:xfrm>
          <a:custGeom>
            <a:avLst/>
            <a:gdLst/>
            <a:ahLst/>
            <a:cxnLst/>
            <a:rect l="0" t="0" r="r" b="b"/>
            <a:pathLst>
              <a:path w="33868" h="300">
                <a:moveTo>
                  <a:pt x="0" y="0"/>
                </a:moveTo>
                <a:lnTo>
                  <a:pt x="33867" y="0"/>
                </a:lnTo>
                <a:lnTo>
                  <a:pt x="33867" y="299"/>
                </a:lnTo>
                <a:lnTo>
                  <a:pt x="0" y="299"/>
                </a:lnTo>
                <a:lnTo>
                  <a:pt x="0" y="0"/>
                </a:lnTo>
                <a:close/>
              </a:path>
            </a:pathLst>
          </a:custGeom>
          <a:solidFill>
            <a:srgbClr val="D0EB96"/>
          </a:solidFill>
          <a:ln>
            <a:noFill/>
          </a:ln>
        </p:spPr>
      </p:sp>
      <p:sp>
        <p:nvSpPr>
          <p:cNvPr id="6400" name="Freeform 96"/>
          <p:cNvSpPr/>
          <p:nvPr/>
        </p:nvSpPr>
        <p:spPr>
          <a:xfrm>
            <a:off x="0" y="5143320"/>
            <a:ext cx="12192480" cy="429480"/>
          </a:xfrm>
          <a:custGeom>
            <a:avLst/>
            <a:gdLst/>
            <a:ahLst/>
            <a:cxnLst/>
            <a:rect l="0" t="0" r="r" b="b"/>
            <a:pathLst>
              <a:path w="33868" h="1193">
                <a:moveTo>
                  <a:pt x="0" y="0"/>
                </a:moveTo>
                <a:lnTo>
                  <a:pt x="33867" y="0"/>
                </a:lnTo>
                <a:lnTo>
                  <a:pt x="33867" y="1192"/>
                </a:lnTo>
                <a:lnTo>
                  <a:pt x="0" y="1192"/>
                </a:lnTo>
                <a:lnTo>
                  <a:pt x="0" y="0"/>
                </a:lnTo>
                <a:close/>
              </a:path>
            </a:pathLst>
          </a:custGeom>
          <a:solidFill>
            <a:srgbClr val="D0EB96"/>
          </a:solidFill>
          <a:ln>
            <a:noFill/>
          </a:ln>
        </p:spPr>
      </p:sp>
      <p:sp>
        <p:nvSpPr>
          <p:cNvPr id="6401" name="Freeform 97"/>
          <p:cNvSpPr/>
          <p:nvPr/>
        </p:nvSpPr>
        <p:spPr>
          <a:xfrm>
            <a:off x="0" y="5572080"/>
            <a:ext cx="12192480" cy="107640"/>
          </a:xfrm>
          <a:custGeom>
            <a:avLst/>
            <a:gdLst/>
            <a:ahLst/>
            <a:cxnLst/>
            <a:rect l="0" t="0" r="r" b="b"/>
            <a:pathLst>
              <a:path w="33868" h="299">
                <a:moveTo>
                  <a:pt x="0" y="0"/>
                </a:moveTo>
                <a:lnTo>
                  <a:pt x="33867" y="0"/>
                </a:lnTo>
                <a:lnTo>
                  <a:pt x="33867" y="298"/>
                </a:lnTo>
                <a:lnTo>
                  <a:pt x="0" y="298"/>
                </a:lnTo>
                <a:lnTo>
                  <a:pt x="0" y="0"/>
                </a:lnTo>
                <a:close/>
              </a:path>
            </a:pathLst>
          </a:custGeom>
          <a:solidFill>
            <a:srgbClr val="D0EB96"/>
          </a:solidFill>
          <a:ln>
            <a:noFill/>
          </a:ln>
        </p:spPr>
      </p:sp>
      <p:sp>
        <p:nvSpPr>
          <p:cNvPr id="6402" name="Freeform 98"/>
          <p:cNvSpPr/>
          <p:nvPr/>
        </p:nvSpPr>
        <p:spPr>
          <a:xfrm>
            <a:off x="0" y="56790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0EB97"/>
          </a:solidFill>
          <a:ln>
            <a:noFill/>
          </a:ln>
        </p:spPr>
      </p:sp>
      <p:sp>
        <p:nvSpPr>
          <p:cNvPr id="6403" name="Freeform 99"/>
          <p:cNvSpPr/>
          <p:nvPr/>
        </p:nvSpPr>
        <p:spPr>
          <a:xfrm>
            <a:off x="0" y="5706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7"/>
          </a:solidFill>
          <a:ln>
            <a:noFill/>
          </a:ln>
        </p:spPr>
      </p:sp>
      <p:sp>
        <p:nvSpPr>
          <p:cNvPr id="6404" name="Freeform 100"/>
          <p:cNvSpPr/>
          <p:nvPr/>
        </p:nvSpPr>
        <p:spPr>
          <a:xfrm>
            <a:off x="0" y="57326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1EB98"/>
          </a:solidFill>
          <a:ln>
            <a:noFill/>
          </a:ln>
        </p:spPr>
      </p:sp>
      <p:sp>
        <p:nvSpPr>
          <p:cNvPr id="6405" name="Freeform 101"/>
          <p:cNvSpPr/>
          <p:nvPr/>
        </p:nvSpPr>
        <p:spPr>
          <a:xfrm>
            <a:off x="0" y="57596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1EB99"/>
          </a:solidFill>
          <a:ln>
            <a:noFill/>
          </a:ln>
        </p:spPr>
      </p:sp>
      <p:sp>
        <p:nvSpPr>
          <p:cNvPr id="6406" name="Freeform 102"/>
          <p:cNvSpPr/>
          <p:nvPr/>
        </p:nvSpPr>
        <p:spPr>
          <a:xfrm>
            <a:off x="0" y="57862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A"/>
          </a:solidFill>
          <a:ln>
            <a:noFill/>
          </a:ln>
        </p:spPr>
      </p:sp>
      <p:sp>
        <p:nvSpPr>
          <p:cNvPr id="6407" name="Freeform 103"/>
          <p:cNvSpPr/>
          <p:nvPr/>
        </p:nvSpPr>
        <p:spPr>
          <a:xfrm>
            <a:off x="0" y="58129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2EC9A"/>
          </a:solidFill>
          <a:ln>
            <a:noFill/>
          </a:ln>
        </p:spPr>
      </p:sp>
      <p:sp>
        <p:nvSpPr>
          <p:cNvPr id="6408" name="Freeform 104"/>
          <p:cNvSpPr/>
          <p:nvPr/>
        </p:nvSpPr>
        <p:spPr>
          <a:xfrm>
            <a:off x="0" y="58399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2EC9B"/>
          </a:solidFill>
          <a:ln>
            <a:noFill/>
          </a:ln>
        </p:spPr>
      </p:sp>
      <p:sp>
        <p:nvSpPr>
          <p:cNvPr id="6409" name="Freeform 105"/>
          <p:cNvSpPr/>
          <p:nvPr/>
        </p:nvSpPr>
        <p:spPr>
          <a:xfrm>
            <a:off x="0" y="58665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3EC9C"/>
          </a:solidFill>
          <a:ln>
            <a:noFill/>
          </a:ln>
        </p:spPr>
      </p:sp>
      <p:sp>
        <p:nvSpPr>
          <p:cNvPr id="6410" name="Freeform 106"/>
          <p:cNvSpPr/>
          <p:nvPr/>
        </p:nvSpPr>
        <p:spPr>
          <a:xfrm>
            <a:off x="0" y="58935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D"/>
          </a:solidFill>
          <a:ln>
            <a:noFill/>
          </a:ln>
        </p:spPr>
      </p:sp>
      <p:sp>
        <p:nvSpPr>
          <p:cNvPr id="6411" name="Freeform 107"/>
          <p:cNvSpPr/>
          <p:nvPr/>
        </p:nvSpPr>
        <p:spPr>
          <a:xfrm>
            <a:off x="0" y="59202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3EC9E"/>
          </a:solidFill>
          <a:ln>
            <a:noFill/>
          </a:ln>
        </p:spPr>
      </p:sp>
      <p:sp>
        <p:nvSpPr>
          <p:cNvPr id="6412" name="Freeform 108"/>
          <p:cNvSpPr/>
          <p:nvPr/>
        </p:nvSpPr>
        <p:spPr>
          <a:xfrm>
            <a:off x="0" y="59468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C9E"/>
          </a:solidFill>
          <a:ln>
            <a:noFill/>
          </a:ln>
        </p:spPr>
      </p:sp>
      <p:sp>
        <p:nvSpPr>
          <p:cNvPr id="6413" name="Freeform 109"/>
          <p:cNvSpPr/>
          <p:nvPr/>
        </p:nvSpPr>
        <p:spPr>
          <a:xfrm>
            <a:off x="0" y="59738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4ED9F"/>
          </a:solidFill>
          <a:ln>
            <a:noFill/>
          </a:ln>
        </p:spPr>
      </p:sp>
      <p:sp>
        <p:nvSpPr>
          <p:cNvPr id="6414" name="Freeform 110"/>
          <p:cNvSpPr/>
          <p:nvPr/>
        </p:nvSpPr>
        <p:spPr>
          <a:xfrm>
            <a:off x="0" y="60004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4EDA0"/>
          </a:solidFill>
          <a:ln>
            <a:noFill/>
          </a:ln>
        </p:spPr>
      </p:sp>
      <p:sp>
        <p:nvSpPr>
          <p:cNvPr id="6415" name="Freeform 111"/>
          <p:cNvSpPr/>
          <p:nvPr/>
        </p:nvSpPr>
        <p:spPr>
          <a:xfrm>
            <a:off x="0" y="60274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1"/>
          </a:solidFill>
          <a:ln>
            <a:noFill/>
          </a:ln>
        </p:spPr>
      </p:sp>
      <p:sp>
        <p:nvSpPr>
          <p:cNvPr id="6416" name="Freeform 112"/>
          <p:cNvSpPr/>
          <p:nvPr/>
        </p:nvSpPr>
        <p:spPr>
          <a:xfrm>
            <a:off x="0" y="60541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5EDA2"/>
          </a:solidFill>
          <a:ln>
            <a:noFill/>
          </a:ln>
        </p:spPr>
      </p:sp>
      <p:sp>
        <p:nvSpPr>
          <p:cNvPr id="6417" name="Freeform 113"/>
          <p:cNvSpPr/>
          <p:nvPr/>
        </p:nvSpPr>
        <p:spPr>
          <a:xfrm>
            <a:off x="0" y="60807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5EDA2"/>
          </a:solidFill>
          <a:ln>
            <a:noFill/>
          </a:ln>
        </p:spPr>
      </p:sp>
      <p:sp>
        <p:nvSpPr>
          <p:cNvPr id="6418" name="Freeform 114"/>
          <p:cNvSpPr/>
          <p:nvPr/>
        </p:nvSpPr>
        <p:spPr>
          <a:xfrm>
            <a:off x="0" y="61077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DA3"/>
          </a:solidFill>
          <a:ln>
            <a:noFill/>
          </a:ln>
        </p:spPr>
      </p:sp>
      <p:sp>
        <p:nvSpPr>
          <p:cNvPr id="6419" name="Freeform 115"/>
          <p:cNvSpPr/>
          <p:nvPr/>
        </p:nvSpPr>
        <p:spPr>
          <a:xfrm>
            <a:off x="0" y="61344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6EDA4"/>
          </a:solidFill>
          <a:ln>
            <a:noFill/>
          </a:ln>
        </p:spPr>
      </p:sp>
      <p:sp>
        <p:nvSpPr>
          <p:cNvPr id="6420" name="Freeform 116"/>
          <p:cNvSpPr/>
          <p:nvPr/>
        </p:nvSpPr>
        <p:spPr>
          <a:xfrm>
            <a:off x="0" y="61614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6EEA5"/>
          </a:solidFill>
          <a:ln>
            <a:noFill/>
          </a:ln>
        </p:spPr>
      </p:sp>
      <p:sp>
        <p:nvSpPr>
          <p:cNvPr id="6421" name="Freeform 117"/>
          <p:cNvSpPr/>
          <p:nvPr/>
        </p:nvSpPr>
        <p:spPr>
          <a:xfrm>
            <a:off x="0" y="61880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7EEA6"/>
          </a:solidFill>
          <a:ln>
            <a:noFill/>
          </a:ln>
        </p:spPr>
      </p:sp>
      <p:sp>
        <p:nvSpPr>
          <p:cNvPr id="6422" name="Freeform 118"/>
          <p:cNvSpPr/>
          <p:nvPr/>
        </p:nvSpPr>
        <p:spPr>
          <a:xfrm>
            <a:off x="0" y="62150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6"/>
          </a:solidFill>
          <a:ln>
            <a:noFill/>
          </a:ln>
        </p:spPr>
      </p:sp>
      <p:sp>
        <p:nvSpPr>
          <p:cNvPr id="6423" name="Freeform 119"/>
          <p:cNvSpPr/>
          <p:nvPr/>
        </p:nvSpPr>
        <p:spPr>
          <a:xfrm>
            <a:off x="0" y="62416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7EEA7"/>
          </a:solidFill>
          <a:ln>
            <a:noFill/>
          </a:ln>
        </p:spPr>
      </p:sp>
      <p:sp>
        <p:nvSpPr>
          <p:cNvPr id="6424" name="Freeform 120"/>
          <p:cNvSpPr/>
          <p:nvPr/>
        </p:nvSpPr>
        <p:spPr>
          <a:xfrm>
            <a:off x="0" y="62683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8"/>
          </a:solidFill>
          <a:ln>
            <a:noFill/>
          </a:ln>
        </p:spPr>
      </p:sp>
      <p:sp>
        <p:nvSpPr>
          <p:cNvPr id="6425" name="Freeform 121"/>
          <p:cNvSpPr/>
          <p:nvPr/>
        </p:nvSpPr>
        <p:spPr>
          <a:xfrm>
            <a:off x="0" y="62953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8EEA9"/>
          </a:solidFill>
          <a:ln>
            <a:noFill/>
          </a:ln>
        </p:spPr>
      </p:sp>
      <p:sp>
        <p:nvSpPr>
          <p:cNvPr id="6426" name="Freeform 122"/>
          <p:cNvSpPr/>
          <p:nvPr/>
        </p:nvSpPr>
        <p:spPr>
          <a:xfrm>
            <a:off x="0" y="63219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8EEAA"/>
          </a:solidFill>
          <a:ln>
            <a:noFill/>
          </a:ln>
        </p:spPr>
      </p:sp>
      <p:sp>
        <p:nvSpPr>
          <p:cNvPr id="6427" name="Freeform 123"/>
          <p:cNvSpPr/>
          <p:nvPr/>
        </p:nvSpPr>
        <p:spPr>
          <a:xfrm>
            <a:off x="0" y="63489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6428" name="Freeform 124"/>
          <p:cNvSpPr/>
          <p:nvPr/>
        </p:nvSpPr>
        <p:spPr>
          <a:xfrm>
            <a:off x="0" y="63756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9EFAB"/>
          </a:solidFill>
          <a:ln>
            <a:noFill/>
          </a:ln>
        </p:spPr>
      </p:sp>
      <p:sp>
        <p:nvSpPr>
          <p:cNvPr id="6429" name="Freeform 125"/>
          <p:cNvSpPr/>
          <p:nvPr/>
        </p:nvSpPr>
        <p:spPr>
          <a:xfrm>
            <a:off x="0" y="64022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9EFAC"/>
          </a:solidFill>
          <a:ln>
            <a:noFill/>
          </a:ln>
        </p:spPr>
      </p:sp>
      <p:sp>
        <p:nvSpPr>
          <p:cNvPr id="6430" name="Freeform 126"/>
          <p:cNvSpPr/>
          <p:nvPr/>
        </p:nvSpPr>
        <p:spPr>
          <a:xfrm>
            <a:off x="0" y="64292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AEFAD"/>
          </a:solidFill>
          <a:ln>
            <a:noFill/>
          </a:ln>
        </p:spPr>
      </p:sp>
      <p:sp>
        <p:nvSpPr>
          <p:cNvPr id="6431" name="Freeform 127"/>
          <p:cNvSpPr/>
          <p:nvPr/>
        </p:nvSpPr>
        <p:spPr>
          <a:xfrm>
            <a:off x="0" y="645588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AEFAE"/>
          </a:solidFill>
          <a:ln>
            <a:noFill/>
          </a:ln>
        </p:spPr>
      </p:sp>
      <p:sp>
        <p:nvSpPr>
          <p:cNvPr id="6432" name="Freeform 128"/>
          <p:cNvSpPr/>
          <p:nvPr/>
        </p:nvSpPr>
        <p:spPr>
          <a:xfrm>
            <a:off x="0" y="64828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AF"/>
          </a:solidFill>
          <a:ln>
            <a:noFill/>
          </a:ln>
        </p:spPr>
      </p:sp>
      <p:sp>
        <p:nvSpPr>
          <p:cNvPr id="6433" name="Freeform 129"/>
          <p:cNvSpPr/>
          <p:nvPr/>
        </p:nvSpPr>
        <p:spPr>
          <a:xfrm>
            <a:off x="0" y="65095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BEFAF"/>
          </a:solidFill>
          <a:ln>
            <a:noFill/>
          </a:ln>
        </p:spPr>
      </p:sp>
      <p:sp>
        <p:nvSpPr>
          <p:cNvPr id="6434" name="Freeform 130"/>
          <p:cNvSpPr/>
          <p:nvPr/>
        </p:nvSpPr>
        <p:spPr>
          <a:xfrm>
            <a:off x="0" y="65365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BEFB0"/>
          </a:solidFill>
          <a:ln>
            <a:noFill/>
          </a:ln>
        </p:spPr>
      </p:sp>
      <p:sp>
        <p:nvSpPr>
          <p:cNvPr id="6435" name="Freeform 131"/>
          <p:cNvSpPr/>
          <p:nvPr/>
        </p:nvSpPr>
        <p:spPr>
          <a:xfrm>
            <a:off x="0" y="65631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1"/>
          </a:solidFill>
          <a:ln>
            <a:noFill/>
          </a:ln>
        </p:spPr>
      </p:sp>
      <p:sp>
        <p:nvSpPr>
          <p:cNvPr id="6436" name="Freeform 132"/>
          <p:cNvSpPr/>
          <p:nvPr/>
        </p:nvSpPr>
        <p:spPr>
          <a:xfrm>
            <a:off x="0" y="658980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CF0B2"/>
          </a:solidFill>
          <a:ln>
            <a:noFill/>
          </a:ln>
        </p:spPr>
      </p:sp>
      <p:sp>
        <p:nvSpPr>
          <p:cNvPr id="6437" name="Freeform 133"/>
          <p:cNvSpPr/>
          <p:nvPr/>
        </p:nvSpPr>
        <p:spPr>
          <a:xfrm>
            <a:off x="0" y="66168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CF0B3"/>
          </a:solidFill>
          <a:ln>
            <a:noFill/>
          </a:ln>
        </p:spPr>
      </p:sp>
      <p:sp>
        <p:nvSpPr>
          <p:cNvPr id="6438" name="Freeform 134"/>
          <p:cNvSpPr/>
          <p:nvPr/>
        </p:nvSpPr>
        <p:spPr>
          <a:xfrm>
            <a:off x="0" y="664344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DF0B3"/>
          </a:solidFill>
          <a:ln>
            <a:noFill/>
          </a:ln>
        </p:spPr>
      </p:sp>
      <p:sp>
        <p:nvSpPr>
          <p:cNvPr id="6439" name="Freeform 135"/>
          <p:cNvSpPr/>
          <p:nvPr/>
        </p:nvSpPr>
        <p:spPr>
          <a:xfrm>
            <a:off x="0" y="667044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4"/>
          </a:solidFill>
          <a:ln>
            <a:noFill/>
          </a:ln>
        </p:spPr>
      </p:sp>
      <p:sp>
        <p:nvSpPr>
          <p:cNvPr id="6440" name="Freeform 136"/>
          <p:cNvSpPr/>
          <p:nvPr/>
        </p:nvSpPr>
        <p:spPr>
          <a:xfrm>
            <a:off x="0" y="669708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DF0B5"/>
          </a:solidFill>
          <a:ln>
            <a:noFill/>
          </a:ln>
        </p:spPr>
      </p:sp>
      <p:sp>
        <p:nvSpPr>
          <p:cNvPr id="6441" name="Freeform 137"/>
          <p:cNvSpPr/>
          <p:nvPr/>
        </p:nvSpPr>
        <p:spPr>
          <a:xfrm>
            <a:off x="0" y="672372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0B6"/>
          </a:solidFill>
          <a:ln>
            <a:noFill/>
          </a:ln>
        </p:spPr>
      </p:sp>
      <p:sp>
        <p:nvSpPr>
          <p:cNvPr id="6442" name="Freeform 138"/>
          <p:cNvSpPr/>
          <p:nvPr/>
        </p:nvSpPr>
        <p:spPr>
          <a:xfrm>
            <a:off x="0" y="675072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EF1B7"/>
          </a:solidFill>
          <a:ln>
            <a:noFill/>
          </a:ln>
        </p:spPr>
      </p:sp>
      <p:sp>
        <p:nvSpPr>
          <p:cNvPr id="6443" name="Freeform 139"/>
          <p:cNvSpPr/>
          <p:nvPr/>
        </p:nvSpPr>
        <p:spPr>
          <a:xfrm>
            <a:off x="0" y="6777360"/>
            <a:ext cx="12192480" cy="27720"/>
          </a:xfrm>
          <a:custGeom>
            <a:avLst/>
            <a:gdLst/>
            <a:ahLst/>
            <a:cxnLst/>
            <a:rect l="0" t="0" r="r" b="b"/>
            <a:pathLst>
              <a:path w="33868" h="77">
                <a:moveTo>
                  <a:pt x="0" y="0"/>
                </a:moveTo>
                <a:lnTo>
                  <a:pt x="33867" y="0"/>
                </a:lnTo>
                <a:lnTo>
                  <a:pt x="33867" y="76"/>
                </a:lnTo>
                <a:lnTo>
                  <a:pt x="0" y="76"/>
                </a:lnTo>
                <a:lnTo>
                  <a:pt x="0" y="0"/>
                </a:lnTo>
                <a:close/>
              </a:path>
            </a:pathLst>
          </a:custGeom>
          <a:solidFill>
            <a:srgbClr val="DEF1B7"/>
          </a:solidFill>
          <a:ln>
            <a:noFill/>
          </a:ln>
        </p:spPr>
      </p:sp>
      <p:sp>
        <p:nvSpPr>
          <p:cNvPr id="6444" name="Freeform 140"/>
          <p:cNvSpPr/>
          <p:nvPr/>
        </p:nvSpPr>
        <p:spPr>
          <a:xfrm>
            <a:off x="0" y="680436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8"/>
          </a:solidFill>
          <a:ln>
            <a:noFill/>
          </a:ln>
        </p:spPr>
      </p:sp>
      <p:sp>
        <p:nvSpPr>
          <p:cNvPr id="6445" name="Freeform 141"/>
          <p:cNvSpPr/>
          <p:nvPr/>
        </p:nvSpPr>
        <p:spPr>
          <a:xfrm>
            <a:off x="0" y="6831000"/>
            <a:ext cx="12192480" cy="27360"/>
          </a:xfrm>
          <a:custGeom>
            <a:avLst/>
            <a:gdLst/>
            <a:ahLst/>
            <a:cxnLst/>
            <a:rect l="0" t="0" r="r" b="b"/>
            <a:pathLst>
              <a:path w="33868" h="76">
                <a:moveTo>
                  <a:pt x="0" y="0"/>
                </a:moveTo>
                <a:lnTo>
                  <a:pt x="33867" y="0"/>
                </a:lnTo>
                <a:lnTo>
                  <a:pt x="33867" y="75"/>
                </a:lnTo>
                <a:lnTo>
                  <a:pt x="0" y="75"/>
                </a:lnTo>
                <a:lnTo>
                  <a:pt x="0" y="0"/>
                </a:lnTo>
                <a:close/>
              </a:path>
            </a:pathLst>
          </a:custGeom>
          <a:solidFill>
            <a:srgbClr val="DFF1B9"/>
          </a:solidFill>
          <a:ln>
            <a:noFill/>
          </a:ln>
        </p:spPr>
      </p:sp>
      <p:sp>
        <p:nvSpPr>
          <p:cNvPr id="6446" name="Line 142"/>
          <p:cNvSpPr/>
          <p:nvPr/>
        </p:nvSpPr>
        <p:spPr>
          <a:xfrm>
            <a:off x="9370800" y="0"/>
            <a:ext cx="1219680" cy="6858000"/>
          </a:xfrm>
          <a:prstGeom prst="line">
            <a:avLst/>
          </a:prstGeom>
          <a:ln w="9000" cap="rnd">
            <a:solidFill>
              <a:srgbClr val="BFBFBF"/>
            </a:solidFill>
            <a:round/>
          </a:ln>
        </p:spPr>
        <p:style>
          <a:lnRef idx="0">
            <a:scrgbClr r="0" g="0" b="0"/>
          </a:lnRef>
          <a:fillRef idx="0">
            <a:scrgbClr r="0" g="0" b="0"/>
          </a:fillRef>
          <a:effectRef idx="0">
            <a:scrgbClr r="0" g="0" b="0"/>
          </a:effectRef>
          <a:fontRef idx="minor"/>
        </p:style>
      </p:sp>
      <p:sp>
        <p:nvSpPr>
          <p:cNvPr id="6447" name="Line 143"/>
          <p:cNvSpPr/>
          <p:nvPr/>
        </p:nvSpPr>
        <p:spPr>
          <a:xfrm flipH="1">
            <a:off x="7424640" y="3681720"/>
            <a:ext cx="4763880" cy="3177000"/>
          </a:xfrm>
          <a:prstGeom prst="line">
            <a:avLst/>
          </a:prstGeom>
          <a:ln w="9000" cap="rnd">
            <a:solidFill>
              <a:srgbClr val="D9D9D9"/>
            </a:solidFill>
            <a:round/>
          </a:ln>
        </p:spPr>
        <p:style>
          <a:lnRef idx="0">
            <a:scrgbClr r="0" g="0" b="0"/>
          </a:lnRef>
          <a:fillRef idx="0">
            <a:scrgbClr r="0" g="0" b="0"/>
          </a:fillRef>
          <a:effectRef idx="0">
            <a:scrgbClr r="0" g="0" b="0"/>
          </a:effectRef>
          <a:fontRef idx="minor"/>
        </p:style>
      </p:sp>
      <p:sp>
        <p:nvSpPr>
          <p:cNvPr id="6448" name="Freeform 144"/>
          <p:cNvSpPr/>
          <p:nvPr/>
        </p:nvSpPr>
        <p:spPr>
          <a:xfrm>
            <a:off x="9181800" y="-9360"/>
            <a:ext cx="3007800" cy="6868080"/>
          </a:xfrm>
          <a:custGeom>
            <a:avLst/>
            <a:gdLst/>
            <a:ahLst/>
            <a:cxnLst/>
            <a:rect l="0" t="0" r="r" b="b"/>
            <a:pathLst>
              <a:path w="8355" h="19078">
                <a:moveTo>
                  <a:pt x="5682" y="0"/>
                </a:moveTo>
                <a:lnTo>
                  <a:pt x="8354" y="0"/>
                </a:lnTo>
                <a:lnTo>
                  <a:pt x="8354" y="19077"/>
                </a:lnTo>
                <a:lnTo>
                  <a:pt x="0" y="19077"/>
                </a:lnTo>
                <a:lnTo>
                  <a:pt x="5682" y="0"/>
                </a:lnTo>
                <a:close/>
              </a:path>
            </a:pathLst>
          </a:custGeom>
          <a:solidFill>
            <a:srgbClr val="90C226">
              <a:alpha val="30000"/>
            </a:srgbClr>
          </a:solidFill>
          <a:ln>
            <a:noFill/>
          </a:ln>
        </p:spPr>
      </p:sp>
      <p:sp>
        <p:nvSpPr>
          <p:cNvPr id="6449" name="Freeform 145"/>
          <p:cNvSpPr/>
          <p:nvPr/>
        </p:nvSpPr>
        <p:spPr>
          <a:xfrm>
            <a:off x="9602640" y="-9360"/>
            <a:ext cx="2589840" cy="6868080"/>
          </a:xfrm>
          <a:custGeom>
            <a:avLst/>
            <a:gdLst/>
            <a:ahLst/>
            <a:cxnLst/>
            <a:rect l="0" t="0" r="r" b="b"/>
            <a:pathLst>
              <a:path w="7194" h="19078">
                <a:moveTo>
                  <a:pt x="0" y="0"/>
                </a:moveTo>
                <a:lnTo>
                  <a:pt x="7193" y="0"/>
                </a:lnTo>
                <a:lnTo>
                  <a:pt x="7193" y="19077"/>
                </a:lnTo>
                <a:lnTo>
                  <a:pt x="3360" y="19077"/>
                </a:lnTo>
                <a:lnTo>
                  <a:pt x="0" y="0"/>
                </a:lnTo>
                <a:close/>
              </a:path>
            </a:pathLst>
          </a:custGeom>
          <a:solidFill>
            <a:srgbClr val="90C226">
              <a:alpha val="20000"/>
            </a:srgbClr>
          </a:solidFill>
          <a:ln>
            <a:noFill/>
          </a:ln>
        </p:spPr>
      </p:sp>
      <p:sp>
        <p:nvSpPr>
          <p:cNvPr id="6450" name="Freeform 146"/>
          <p:cNvSpPr/>
          <p:nvPr/>
        </p:nvSpPr>
        <p:spPr>
          <a:xfrm>
            <a:off x="8931960" y="3047760"/>
            <a:ext cx="3260520" cy="3810600"/>
          </a:xfrm>
          <a:custGeom>
            <a:avLst/>
            <a:gdLst/>
            <a:ahLst/>
            <a:cxnLst/>
            <a:rect l="0" t="0" r="r" b="b"/>
            <a:pathLst>
              <a:path w="9057" h="10585">
                <a:moveTo>
                  <a:pt x="0" y="10584"/>
                </a:moveTo>
                <a:lnTo>
                  <a:pt x="9056" y="0"/>
                </a:lnTo>
                <a:lnTo>
                  <a:pt x="9056" y="10584"/>
                </a:lnTo>
                <a:lnTo>
                  <a:pt x="0" y="10584"/>
                </a:lnTo>
                <a:close/>
              </a:path>
            </a:pathLst>
          </a:custGeom>
          <a:solidFill>
            <a:srgbClr val="54A021">
              <a:alpha val="72000"/>
            </a:srgbClr>
          </a:solidFill>
          <a:ln>
            <a:noFill/>
          </a:ln>
        </p:spPr>
      </p:sp>
      <p:sp>
        <p:nvSpPr>
          <p:cNvPr id="6451" name="Freeform 147"/>
          <p:cNvSpPr/>
          <p:nvPr/>
        </p:nvSpPr>
        <p:spPr>
          <a:xfrm>
            <a:off x="9334440" y="-9360"/>
            <a:ext cx="2855160" cy="6868080"/>
          </a:xfrm>
          <a:custGeom>
            <a:avLst/>
            <a:gdLst/>
            <a:ahLst/>
            <a:cxnLst/>
            <a:rect l="0" t="0" r="r" b="b"/>
            <a:pathLst>
              <a:path w="7931" h="19078">
                <a:moveTo>
                  <a:pt x="0" y="0"/>
                </a:moveTo>
                <a:lnTo>
                  <a:pt x="7930" y="0"/>
                </a:lnTo>
                <a:lnTo>
                  <a:pt x="7930" y="19077"/>
                </a:lnTo>
                <a:lnTo>
                  <a:pt x="6864" y="19077"/>
                </a:lnTo>
                <a:lnTo>
                  <a:pt x="0" y="0"/>
                </a:lnTo>
                <a:close/>
              </a:path>
            </a:pathLst>
          </a:custGeom>
          <a:solidFill>
            <a:srgbClr val="3F7819">
              <a:alpha val="70000"/>
            </a:srgbClr>
          </a:solidFill>
          <a:ln>
            <a:noFill/>
          </a:ln>
        </p:spPr>
      </p:sp>
      <p:sp>
        <p:nvSpPr>
          <p:cNvPr id="6452" name="Freeform 148"/>
          <p:cNvSpPr/>
          <p:nvPr/>
        </p:nvSpPr>
        <p:spPr>
          <a:xfrm>
            <a:off x="10897920" y="-9360"/>
            <a:ext cx="1291680" cy="6868080"/>
          </a:xfrm>
          <a:custGeom>
            <a:avLst/>
            <a:gdLst/>
            <a:ahLst/>
            <a:cxnLst/>
            <a:rect l="0" t="0" r="r" b="b"/>
            <a:pathLst>
              <a:path w="3588" h="19078">
                <a:moveTo>
                  <a:pt x="2835" y="0"/>
                </a:moveTo>
                <a:lnTo>
                  <a:pt x="3587" y="0"/>
                </a:lnTo>
                <a:lnTo>
                  <a:pt x="3587" y="19077"/>
                </a:lnTo>
                <a:lnTo>
                  <a:pt x="0" y="19077"/>
                </a:lnTo>
                <a:lnTo>
                  <a:pt x="2835" y="0"/>
                </a:lnTo>
                <a:close/>
              </a:path>
            </a:pathLst>
          </a:custGeom>
          <a:solidFill>
            <a:srgbClr val="C0E474">
              <a:alpha val="70000"/>
            </a:srgbClr>
          </a:solidFill>
          <a:ln>
            <a:noFill/>
          </a:ln>
        </p:spPr>
      </p:sp>
      <p:sp>
        <p:nvSpPr>
          <p:cNvPr id="6453" name="Freeform 149"/>
          <p:cNvSpPr/>
          <p:nvPr/>
        </p:nvSpPr>
        <p:spPr>
          <a:xfrm>
            <a:off x="10938960" y="-9360"/>
            <a:ext cx="1250640" cy="6868080"/>
          </a:xfrm>
          <a:custGeom>
            <a:avLst/>
            <a:gdLst/>
            <a:ahLst/>
            <a:cxnLst/>
            <a:rect l="0" t="0" r="r" b="b"/>
            <a:pathLst>
              <a:path w="3474" h="19078">
                <a:moveTo>
                  <a:pt x="0" y="0"/>
                </a:moveTo>
                <a:lnTo>
                  <a:pt x="3473" y="0"/>
                </a:lnTo>
                <a:lnTo>
                  <a:pt x="3473" y="19077"/>
                </a:lnTo>
                <a:lnTo>
                  <a:pt x="3083" y="19077"/>
                </a:lnTo>
                <a:lnTo>
                  <a:pt x="0" y="0"/>
                </a:lnTo>
                <a:close/>
              </a:path>
            </a:pathLst>
          </a:custGeom>
          <a:solidFill>
            <a:srgbClr val="90C226">
              <a:alpha val="65000"/>
            </a:srgbClr>
          </a:solidFill>
          <a:ln>
            <a:noFill/>
          </a:ln>
        </p:spPr>
      </p:sp>
      <p:sp>
        <p:nvSpPr>
          <p:cNvPr id="6454" name="Freeform 150"/>
          <p:cNvSpPr/>
          <p:nvPr/>
        </p:nvSpPr>
        <p:spPr>
          <a:xfrm>
            <a:off x="10372320" y="3590280"/>
            <a:ext cx="1817280" cy="3268080"/>
          </a:xfrm>
          <a:custGeom>
            <a:avLst/>
            <a:gdLst/>
            <a:ahLst/>
            <a:cxnLst/>
            <a:rect l="0" t="0" r="r" b="b"/>
            <a:pathLst>
              <a:path w="5048" h="9078">
                <a:moveTo>
                  <a:pt x="0" y="9077"/>
                </a:moveTo>
                <a:lnTo>
                  <a:pt x="5047" y="0"/>
                </a:lnTo>
                <a:lnTo>
                  <a:pt x="5047" y="9077"/>
                </a:lnTo>
                <a:lnTo>
                  <a:pt x="0" y="9077"/>
                </a:lnTo>
                <a:close/>
              </a:path>
            </a:pathLst>
          </a:custGeom>
          <a:solidFill>
            <a:srgbClr val="90C226">
              <a:alpha val="80000"/>
            </a:srgbClr>
          </a:solidFill>
          <a:ln>
            <a:noFill/>
          </a:ln>
        </p:spPr>
      </p:sp>
      <p:sp>
        <p:nvSpPr>
          <p:cNvPr id="6455" name="Freeform 151"/>
          <p:cNvSpPr/>
          <p:nvPr/>
        </p:nvSpPr>
        <p:spPr>
          <a:xfrm>
            <a:off x="0" y="4012560"/>
            <a:ext cx="448560" cy="2846160"/>
          </a:xfrm>
          <a:custGeom>
            <a:avLst/>
            <a:gdLst/>
            <a:ahLst/>
            <a:cxnLst/>
            <a:rect l="0" t="0" r="r" b="b"/>
            <a:pathLst>
              <a:path w="1246" h="7906">
                <a:moveTo>
                  <a:pt x="0" y="7905"/>
                </a:moveTo>
                <a:lnTo>
                  <a:pt x="0" y="0"/>
                </a:lnTo>
                <a:lnTo>
                  <a:pt x="1245" y="7905"/>
                </a:lnTo>
                <a:lnTo>
                  <a:pt x="0" y="7905"/>
                </a:lnTo>
                <a:close/>
              </a:path>
            </a:pathLst>
          </a:custGeom>
          <a:solidFill>
            <a:srgbClr val="90C226">
              <a:alpha val="85000"/>
            </a:srgbClr>
          </a:solidFill>
          <a:ln>
            <a:noFill/>
          </a:ln>
        </p:spPr>
      </p:sp>
      <p:sp>
        <p:nvSpPr>
          <p:cNvPr id="6456" name="Freeform 152"/>
          <p:cNvSpPr/>
          <p:nvPr/>
        </p:nvSpPr>
        <p:spPr>
          <a:xfrm>
            <a:off x="1212840" y="601920"/>
            <a:ext cx="12240" cy="5040"/>
          </a:xfrm>
          <a:custGeom>
            <a:avLst/>
            <a:gdLst/>
            <a:ahLst/>
            <a:cxnLst/>
            <a:rect l="0" t="0" r="r" b="b"/>
            <a:pathLst>
              <a:path w="34" h="14">
                <a:moveTo>
                  <a:pt x="0" y="0"/>
                </a:moveTo>
                <a:lnTo>
                  <a:pt x="33" y="0"/>
                </a:lnTo>
                <a:lnTo>
                  <a:pt x="0" y="13"/>
                </a:lnTo>
                <a:lnTo>
                  <a:pt x="0" y="0"/>
                </a:lnTo>
                <a:close/>
              </a:path>
            </a:pathLst>
          </a:custGeom>
          <a:solidFill>
            <a:srgbClr val="FEB80E"/>
          </a:solidFill>
          <a:ln>
            <a:noFill/>
          </a:ln>
        </p:spPr>
      </p:sp>
      <p:sp>
        <p:nvSpPr>
          <p:cNvPr id="6457" name="Freeform 153"/>
          <p:cNvSpPr/>
          <p:nvPr/>
        </p:nvSpPr>
        <p:spPr>
          <a:xfrm>
            <a:off x="1212840" y="601920"/>
            <a:ext cx="23760" cy="9720"/>
          </a:xfrm>
          <a:custGeom>
            <a:avLst/>
            <a:gdLst/>
            <a:ahLst/>
            <a:cxnLst/>
            <a:rect l="0" t="0" r="r" b="b"/>
            <a:pathLst>
              <a:path w="66" h="27">
                <a:moveTo>
                  <a:pt x="0" y="12"/>
                </a:moveTo>
                <a:lnTo>
                  <a:pt x="33" y="0"/>
                </a:lnTo>
                <a:lnTo>
                  <a:pt x="65" y="0"/>
                </a:lnTo>
                <a:lnTo>
                  <a:pt x="0" y="26"/>
                </a:lnTo>
                <a:lnTo>
                  <a:pt x="0" y="12"/>
                </a:lnTo>
                <a:close/>
              </a:path>
            </a:pathLst>
          </a:custGeom>
          <a:solidFill>
            <a:srgbClr val="FEB810"/>
          </a:solidFill>
          <a:ln>
            <a:noFill/>
          </a:ln>
        </p:spPr>
      </p:sp>
      <p:sp>
        <p:nvSpPr>
          <p:cNvPr id="6458" name="Freeform 154"/>
          <p:cNvSpPr/>
          <p:nvPr/>
        </p:nvSpPr>
        <p:spPr>
          <a:xfrm>
            <a:off x="1212840" y="601920"/>
            <a:ext cx="34920" cy="14400"/>
          </a:xfrm>
          <a:custGeom>
            <a:avLst/>
            <a:gdLst/>
            <a:ahLst/>
            <a:cxnLst/>
            <a:rect l="0" t="0" r="r" b="b"/>
            <a:pathLst>
              <a:path w="97" h="40">
                <a:moveTo>
                  <a:pt x="0" y="26"/>
                </a:moveTo>
                <a:lnTo>
                  <a:pt x="65" y="0"/>
                </a:lnTo>
                <a:lnTo>
                  <a:pt x="96" y="0"/>
                </a:lnTo>
                <a:lnTo>
                  <a:pt x="0" y="39"/>
                </a:lnTo>
                <a:lnTo>
                  <a:pt x="0" y="26"/>
                </a:lnTo>
                <a:close/>
              </a:path>
            </a:pathLst>
          </a:custGeom>
          <a:solidFill>
            <a:srgbClr val="FEB813"/>
          </a:solidFill>
          <a:ln>
            <a:noFill/>
          </a:ln>
        </p:spPr>
      </p:sp>
      <p:sp>
        <p:nvSpPr>
          <p:cNvPr id="6459" name="Freeform 155"/>
          <p:cNvSpPr/>
          <p:nvPr/>
        </p:nvSpPr>
        <p:spPr>
          <a:xfrm>
            <a:off x="1212840" y="601920"/>
            <a:ext cx="46440" cy="18720"/>
          </a:xfrm>
          <a:custGeom>
            <a:avLst/>
            <a:gdLst/>
            <a:ahLst/>
            <a:cxnLst/>
            <a:rect l="0" t="0" r="r" b="b"/>
            <a:pathLst>
              <a:path w="129" h="52">
                <a:moveTo>
                  <a:pt x="0" y="39"/>
                </a:moveTo>
                <a:lnTo>
                  <a:pt x="95" y="0"/>
                </a:lnTo>
                <a:lnTo>
                  <a:pt x="128" y="0"/>
                </a:lnTo>
                <a:lnTo>
                  <a:pt x="0" y="51"/>
                </a:lnTo>
                <a:lnTo>
                  <a:pt x="0" y="39"/>
                </a:lnTo>
                <a:close/>
              </a:path>
            </a:pathLst>
          </a:custGeom>
          <a:solidFill>
            <a:srgbClr val="FEB816"/>
          </a:solidFill>
          <a:ln>
            <a:noFill/>
          </a:ln>
        </p:spPr>
      </p:sp>
      <p:sp>
        <p:nvSpPr>
          <p:cNvPr id="6460" name="Freeform 156"/>
          <p:cNvSpPr/>
          <p:nvPr/>
        </p:nvSpPr>
        <p:spPr>
          <a:xfrm>
            <a:off x="1212840" y="601920"/>
            <a:ext cx="57600" cy="23400"/>
          </a:xfrm>
          <a:custGeom>
            <a:avLst/>
            <a:gdLst/>
            <a:ahLst/>
            <a:cxnLst/>
            <a:rect l="0" t="0" r="r" b="b"/>
            <a:pathLst>
              <a:path w="160" h="65">
                <a:moveTo>
                  <a:pt x="0" y="50"/>
                </a:moveTo>
                <a:lnTo>
                  <a:pt x="128" y="0"/>
                </a:lnTo>
                <a:lnTo>
                  <a:pt x="159" y="0"/>
                </a:lnTo>
                <a:lnTo>
                  <a:pt x="0" y="64"/>
                </a:lnTo>
                <a:lnTo>
                  <a:pt x="0" y="50"/>
                </a:lnTo>
                <a:close/>
              </a:path>
            </a:pathLst>
          </a:custGeom>
          <a:solidFill>
            <a:srgbClr val="FEB818"/>
          </a:solidFill>
          <a:ln>
            <a:noFill/>
          </a:ln>
        </p:spPr>
      </p:sp>
      <p:sp>
        <p:nvSpPr>
          <p:cNvPr id="6461" name="Freeform 157"/>
          <p:cNvSpPr/>
          <p:nvPr/>
        </p:nvSpPr>
        <p:spPr>
          <a:xfrm>
            <a:off x="1212840" y="601920"/>
            <a:ext cx="69120" cy="27720"/>
          </a:xfrm>
          <a:custGeom>
            <a:avLst/>
            <a:gdLst/>
            <a:ahLst/>
            <a:cxnLst/>
            <a:rect l="0" t="0" r="r" b="b"/>
            <a:pathLst>
              <a:path w="192" h="77">
                <a:moveTo>
                  <a:pt x="0" y="64"/>
                </a:moveTo>
                <a:lnTo>
                  <a:pt x="159" y="0"/>
                </a:lnTo>
                <a:lnTo>
                  <a:pt x="191" y="0"/>
                </a:lnTo>
                <a:lnTo>
                  <a:pt x="0" y="76"/>
                </a:lnTo>
                <a:lnTo>
                  <a:pt x="0" y="64"/>
                </a:lnTo>
                <a:close/>
              </a:path>
            </a:pathLst>
          </a:custGeom>
          <a:solidFill>
            <a:srgbClr val="FEB819"/>
          </a:solidFill>
          <a:ln>
            <a:noFill/>
          </a:ln>
        </p:spPr>
      </p:sp>
      <p:sp>
        <p:nvSpPr>
          <p:cNvPr id="6462" name="Freeform 158"/>
          <p:cNvSpPr/>
          <p:nvPr/>
        </p:nvSpPr>
        <p:spPr>
          <a:xfrm>
            <a:off x="1212840" y="601920"/>
            <a:ext cx="80640" cy="32400"/>
          </a:xfrm>
          <a:custGeom>
            <a:avLst/>
            <a:gdLst/>
            <a:ahLst/>
            <a:cxnLst/>
            <a:rect l="0" t="0" r="r" b="b"/>
            <a:pathLst>
              <a:path w="224" h="90">
                <a:moveTo>
                  <a:pt x="0" y="76"/>
                </a:moveTo>
                <a:lnTo>
                  <a:pt x="191" y="0"/>
                </a:lnTo>
                <a:lnTo>
                  <a:pt x="223" y="0"/>
                </a:lnTo>
                <a:lnTo>
                  <a:pt x="0" y="89"/>
                </a:lnTo>
                <a:lnTo>
                  <a:pt x="0" y="76"/>
                </a:lnTo>
                <a:close/>
              </a:path>
            </a:pathLst>
          </a:custGeom>
          <a:solidFill>
            <a:srgbClr val="FEB91B"/>
          </a:solidFill>
          <a:ln>
            <a:noFill/>
          </a:ln>
        </p:spPr>
      </p:sp>
      <p:sp>
        <p:nvSpPr>
          <p:cNvPr id="6463" name="Freeform 159"/>
          <p:cNvSpPr/>
          <p:nvPr/>
        </p:nvSpPr>
        <p:spPr>
          <a:xfrm>
            <a:off x="1212840" y="601920"/>
            <a:ext cx="91800" cy="37080"/>
          </a:xfrm>
          <a:custGeom>
            <a:avLst/>
            <a:gdLst/>
            <a:ahLst/>
            <a:cxnLst/>
            <a:rect l="0" t="0" r="r" b="b"/>
            <a:pathLst>
              <a:path w="255" h="103">
                <a:moveTo>
                  <a:pt x="0" y="88"/>
                </a:moveTo>
                <a:lnTo>
                  <a:pt x="223" y="0"/>
                </a:lnTo>
                <a:lnTo>
                  <a:pt x="254" y="0"/>
                </a:lnTo>
                <a:lnTo>
                  <a:pt x="0" y="102"/>
                </a:lnTo>
                <a:lnTo>
                  <a:pt x="0" y="88"/>
                </a:lnTo>
                <a:close/>
              </a:path>
            </a:pathLst>
          </a:custGeom>
          <a:solidFill>
            <a:srgbClr val="FEB91D"/>
          </a:solidFill>
          <a:ln>
            <a:noFill/>
          </a:ln>
        </p:spPr>
      </p:sp>
      <p:sp>
        <p:nvSpPr>
          <p:cNvPr id="6464" name="Freeform 160"/>
          <p:cNvSpPr/>
          <p:nvPr/>
        </p:nvSpPr>
        <p:spPr>
          <a:xfrm>
            <a:off x="1212840" y="601920"/>
            <a:ext cx="103320" cy="41400"/>
          </a:xfrm>
          <a:custGeom>
            <a:avLst/>
            <a:gdLst/>
            <a:ahLst/>
            <a:cxnLst/>
            <a:rect l="0" t="0" r="r" b="b"/>
            <a:pathLst>
              <a:path w="287" h="115">
                <a:moveTo>
                  <a:pt x="0" y="102"/>
                </a:moveTo>
                <a:lnTo>
                  <a:pt x="254" y="0"/>
                </a:lnTo>
                <a:lnTo>
                  <a:pt x="286" y="0"/>
                </a:lnTo>
                <a:lnTo>
                  <a:pt x="0" y="114"/>
                </a:lnTo>
                <a:lnTo>
                  <a:pt x="0" y="102"/>
                </a:lnTo>
                <a:close/>
              </a:path>
            </a:pathLst>
          </a:custGeom>
          <a:solidFill>
            <a:srgbClr val="FEB91E"/>
          </a:solidFill>
          <a:ln>
            <a:noFill/>
          </a:ln>
        </p:spPr>
      </p:sp>
      <p:sp>
        <p:nvSpPr>
          <p:cNvPr id="6465" name="Freeform 161"/>
          <p:cNvSpPr/>
          <p:nvPr/>
        </p:nvSpPr>
        <p:spPr>
          <a:xfrm>
            <a:off x="1212840" y="601920"/>
            <a:ext cx="114840" cy="46080"/>
          </a:xfrm>
          <a:custGeom>
            <a:avLst/>
            <a:gdLst/>
            <a:ahLst/>
            <a:cxnLst/>
            <a:rect l="0" t="0" r="r" b="b"/>
            <a:pathLst>
              <a:path w="319" h="128">
                <a:moveTo>
                  <a:pt x="0" y="114"/>
                </a:moveTo>
                <a:lnTo>
                  <a:pt x="286" y="0"/>
                </a:lnTo>
                <a:lnTo>
                  <a:pt x="318" y="0"/>
                </a:lnTo>
                <a:lnTo>
                  <a:pt x="0" y="127"/>
                </a:lnTo>
                <a:lnTo>
                  <a:pt x="0" y="114"/>
                </a:lnTo>
                <a:close/>
              </a:path>
            </a:pathLst>
          </a:custGeom>
          <a:solidFill>
            <a:srgbClr val="FEB91F"/>
          </a:solidFill>
          <a:ln>
            <a:noFill/>
          </a:ln>
        </p:spPr>
      </p:sp>
      <p:sp>
        <p:nvSpPr>
          <p:cNvPr id="6466" name="Freeform 162"/>
          <p:cNvSpPr/>
          <p:nvPr/>
        </p:nvSpPr>
        <p:spPr>
          <a:xfrm>
            <a:off x="1212840" y="601920"/>
            <a:ext cx="126000" cy="50760"/>
          </a:xfrm>
          <a:custGeom>
            <a:avLst/>
            <a:gdLst/>
            <a:ahLst/>
            <a:cxnLst/>
            <a:rect l="0" t="0" r="r" b="b"/>
            <a:pathLst>
              <a:path w="350" h="141">
                <a:moveTo>
                  <a:pt x="0" y="127"/>
                </a:moveTo>
                <a:lnTo>
                  <a:pt x="318" y="0"/>
                </a:lnTo>
                <a:lnTo>
                  <a:pt x="349" y="0"/>
                </a:lnTo>
                <a:lnTo>
                  <a:pt x="0" y="140"/>
                </a:lnTo>
                <a:lnTo>
                  <a:pt x="0" y="127"/>
                </a:lnTo>
                <a:close/>
              </a:path>
            </a:pathLst>
          </a:custGeom>
          <a:solidFill>
            <a:srgbClr val="FEB921"/>
          </a:solidFill>
          <a:ln>
            <a:noFill/>
          </a:ln>
        </p:spPr>
      </p:sp>
      <p:sp>
        <p:nvSpPr>
          <p:cNvPr id="6467" name="Freeform 163"/>
          <p:cNvSpPr/>
          <p:nvPr/>
        </p:nvSpPr>
        <p:spPr>
          <a:xfrm>
            <a:off x="1212840" y="601920"/>
            <a:ext cx="137520" cy="55080"/>
          </a:xfrm>
          <a:custGeom>
            <a:avLst/>
            <a:gdLst/>
            <a:ahLst/>
            <a:cxnLst/>
            <a:rect l="0" t="0" r="r" b="b"/>
            <a:pathLst>
              <a:path w="382" h="153">
                <a:moveTo>
                  <a:pt x="0" y="140"/>
                </a:moveTo>
                <a:lnTo>
                  <a:pt x="349" y="0"/>
                </a:lnTo>
                <a:lnTo>
                  <a:pt x="381" y="0"/>
                </a:lnTo>
                <a:lnTo>
                  <a:pt x="0" y="152"/>
                </a:lnTo>
                <a:lnTo>
                  <a:pt x="0" y="140"/>
                </a:lnTo>
                <a:close/>
              </a:path>
            </a:pathLst>
          </a:custGeom>
          <a:solidFill>
            <a:srgbClr val="FEB923"/>
          </a:solidFill>
          <a:ln>
            <a:noFill/>
          </a:ln>
        </p:spPr>
      </p:sp>
      <p:sp>
        <p:nvSpPr>
          <p:cNvPr id="6468" name="Freeform 164"/>
          <p:cNvSpPr/>
          <p:nvPr/>
        </p:nvSpPr>
        <p:spPr>
          <a:xfrm>
            <a:off x="1212840" y="601920"/>
            <a:ext cx="149040" cy="59760"/>
          </a:xfrm>
          <a:custGeom>
            <a:avLst/>
            <a:gdLst/>
            <a:ahLst/>
            <a:cxnLst/>
            <a:rect l="0" t="0" r="r" b="b"/>
            <a:pathLst>
              <a:path w="414" h="166">
                <a:moveTo>
                  <a:pt x="0" y="152"/>
                </a:moveTo>
                <a:lnTo>
                  <a:pt x="381" y="0"/>
                </a:lnTo>
                <a:lnTo>
                  <a:pt x="413" y="0"/>
                </a:lnTo>
                <a:lnTo>
                  <a:pt x="0" y="165"/>
                </a:lnTo>
                <a:lnTo>
                  <a:pt x="0" y="152"/>
                </a:lnTo>
                <a:close/>
              </a:path>
            </a:pathLst>
          </a:custGeom>
          <a:solidFill>
            <a:srgbClr val="FEB925"/>
          </a:solidFill>
          <a:ln>
            <a:noFill/>
          </a:ln>
        </p:spPr>
      </p:sp>
      <p:sp>
        <p:nvSpPr>
          <p:cNvPr id="6469" name="Freeform 165"/>
          <p:cNvSpPr/>
          <p:nvPr/>
        </p:nvSpPr>
        <p:spPr>
          <a:xfrm>
            <a:off x="1212840" y="601920"/>
            <a:ext cx="160200" cy="64440"/>
          </a:xfrm>
          <a:custGeom>
            <a:avLst/>
            <a:gdLst/>
            <a:ahLst/>
            <a:cxnLst/>
            <a:rect l="0" t="0" r="r" b="b"/>
            <a:pathLst>
              <a:path w="445" h="179">
                <a:moveTo>
                  <a:pt x="0" y="164"/>
                </a:moveTo>
                <a:lnTo>
                  <a:pt x="413" y="0"/>
                </a:lnTo>
                <a:lnTo>
                  <a:pt x="444" y="0"/>
                </a:lnTo>
                <a:lnTo>
                  <a:pt x="0" y="178"/>
                </a:lnTo>
                <a:lnTo>
                  <a:pt x="0" y="164"/>
                </a:lnTo>
                <a:close/>
              </a:path>
            </a:pathLst>
          </a:custGeom>
          <a:solidFill>
            <a:srgbClr val="FEB926"/>
          </a:solidFill>
          <a:ln>
            <a:noFill/>
          </a:ln>
        </p:spPr>
      </p:sp>
      <p:sp>
        <p:nvSpPr>
          <p:cNvPr id="6470" name="Freeform 166"/>
          <p:cNvSpPr/>
          <p:nvPr/>
        </p:nvSpPr>
        <p:spPr>
          <a:xfrm>
            <a:off x="1212840" y="601920"/>
            <a:ext cx="171720" cy="68760"/>
          </a:xfrm>
          <a:custGeom>
            <a:avLst/>
            <a:gdLst/>
            <a:ahLst/>
            <a:cxnLst/>
            <a:rect l="0" t="0" r="r" b="b"/>
            <a:pathLst>
              <a:path w="477" h="191">
                <a:moveTo>
                  <a:pt x="0" y="178"/>
                </a:moveTo>
                <a:lnTo>
                  <a:pt x="444" y="0"/>
                </a:lnTo>
                <a:lnTo>
                  <a:pt x="476" y="0"/>
                </a:lnTo>
                <a:lnTo>
                  <a:pt x="0" y="190"/>
                </a:lnTo>
                <a:lnTo>
                  <a:pt x="0" y="178"/>
                </a:lnTo>
                <a:close/>
              </a:path>
            </a:pathLst>
          </a:custGeom>
          <a:solidFill>
            <a:srgbClr val="FEB928"/>
          </a:solidFill>
          <a:ln>
            <a:noFill/>
          </a:ln>
        </p:spPr>
      </p:sp>
      <p:sp>
        <p:nvSpPr>
          <p:cNvPr id="6471" name="Freeform 167"/>
          <p:cNvSpPr/>
          <p:nvPr/>
        </p:nvSpPr>
        <p:spPr>
          <a:xfrm>
            <a:off x="1212840" y="601920"/>
            <a:ext cx="183240" cy="73440"/>
          </a:xfrm>
          <a:custGeom>
            <a:avLst/>
            <a:gdLst/>
            <a:ahLst/>
            <a:cxnLst/>
            <a:rect l="0" t="0" r="r" b="b"/>
            <a:pathLst>
              <a:path w="509" h="204">
                <a:moveTo>
                  <a:pt x="0" y="190"/>
                </a:moveTo>
                <a:lnTo>
                  <a:pt x="476" y="0"/>
                </a:lnTo>
                <a:lnTo>
                  <a:pt x="508" y="0"/>
                </a:lnTo>
                <a:lnTo>
                  <a:pt x="0" y="203"/>
                </a:lnTo>
                <a:lnTo>
                  <a:pt x="0" y="190"/>
                </a:lnTo>
                <a:close/>
              </a:path>
            </a:pathLst>
          </a:custGeom>
          <a:solidFill>
            <a:srgbClr val="FEBA29"/>
          </a:solidFill>
          <a:ln>
            <a:noFill/>
          </a:ln>
        </p:spPr>
      </p:sp>
      <p:sp>
        <p:nvSpPr>
          <p:cNvPr id="6472" name="Freeform 168"/>
          <p:cNvSpPr/>
          <p:nvPr/>
        </p:nvSpPr>
        <p:spPr>
          <a:xfrm>
            <a:off x="1212840" y="601920"/>
            <a:ext cx="194400" cy="77760"/>
          </a:xfrm>
          <a:custGeom>
            <a:avLst/>
            <a:gdLst/>
            <a:ahLst/>
            <a:cxnLst/>
            <a:rect l="0" t="0" r="r" b="b"/>
            <a:pathLst>
              <a:path w="540" h="216">
                <a:moveTo>
                  <a:pt x="0" y="203"/>
                </a:moveTo>
                <a:lnTo>
                  <a:pt x="508" y="0"/>
                </a:lnTo>
                <a:lnTo>
                  <a:pt x="539" y="0"/>
                </a:lnTo>
                <a:lnTo>
                  <a:pt x="0" y="215"/>
                </a:lnTo>
                <a:lnTo>
                  <a:pt x="0" y="203"/>
                </a:lnTo>
                <a:close/>
              </a:path>
            </a:pathLst>
          </a:custGeom>
          <a:solidFill>
            <a:srgbClr val="FEBA2B"/>
          </a:solidFill>
          <a:ln>
            <a:noFill/>
          </a:ln>
        </p:spPr>
      </p:sp>
      <p:sp>
        <p:nvSpPr>
          <p:cNvPr id="6473" name="Freeform 169"/>
          <p:cNvSpPr/>
          <p:nvPr/>
        </p:nvSpPr>
        <p:spPr>
          <a:xfrm>
            <a:off x="1212840" y="601920"/>
            <a:ext cx="205920" cy="82440"/>
          </a:xfrm>
          <a:custGeom>
            <a:avLst/>
            <a:gdLst/>
            <a:ahLst/>
            <a:cxnLst/>
            <a:rect l="0" t="0" r="r" b="b"/>
            <a:pathLst>
              <a:path w="572" h="229">
                <a:moveTo>
                  <a:pt x="0" y="215"/>
                </a:moveTo>
                <a:lnTo>
                  <a:pt x="539" y="0"/>
                </a:lnTo>
                <a:lnTo>
                  <a:pt x="571" y="0"/>
                </a:lnTo>
                <a:lnTo>
                  <a:pt x="0" y="228"/>
                </a:lnTo>
                <a:lnTo>
                  <a:pt x="0" y="215"/>
                </a:lnTo>
                <a:close/>
              </a:path>
            </a:pathLst>
          </a:custGeom>
          <a:solidFill>
            <a:srgbClr val="FEBA2C"/>
          </a:solidFill>
          <a:ln>
            <a:noFill/>
          </a:ln>
        </p:spPr>
      </p:sp>
      <p:sp>
        <p:nvSpPr>
          <p:cNvPr id="6474" name="Freeform 170"/>
          <p:cNvSpPr/>
          <p:nvPr/>
        </p:nvSpPr>
        <p:spPr>
          <a:xfrm>
            <a:off x="1212840" y="601920"/>
            <a:ext cx="217440" cy="87120"/>
          </a:xfrm>
          <a:custGeom>
            <a:avLst/>
            <a:gdLst/>
            <a:ahLst/>
            <a:cxnLst/>
            <a:rect l="0" t="0" r="r" b="b"/>
            <a:pathLst>
              <a:path w="604" h="242">
                <a:moveTo>
                  <a:pt x="0" y="228"/>
                </a:moveTo>
                <a:lnTo>
                  <a:pt x="571" y="0"/>
                </a:lnTo>
                <a:lnTo>
                  <a:pt x="603" y="0"/>
                </a:lnTo>
                <a:lnTo>
                  <a:pt x="0" y="241"/>
                </a:lnTo>
                <a:lnTo>
                  <a:pt x="0" y="228"/>
                </a:lnTo>
                <a:close/>
              </a:path>
            </a:pathLst>
          </a:custGeom>
          <a:solidFill>
            <a:srgbClr val="FEBA2E"/>
          </a:solidFill>
          <a:ln>
            <a:noFill/>
          </a:ln>
        </p:spPr>
      </p:sp>
      <p:sp>
        <p:nvSpPr>
          <p:cNvPr id="6475" name="Freeform 171"/>
          <p:cNvSpPr/>
          <p:nvPr/>
        </p:nvSpPr>
        <p:spPr>
          <a:xfrm>
            <a:off x="1212840" y="601920"/>
            <a:ext cx="228600" cy="91440"/>
          </a:xfrm>
          <a:custGeom>
            <a:avLst/>
            <a:gdLst/>
            <a:ahLst/>
            <a:cxnLst/>
            <a:rect l="0" t="0" r="r" b="b"/>
            <a:pathLst>
              <a:path w="635" h="254">
                <a:moveTo>
                  <a:pt x="0" y="241"/>
                </a:moveTo>
                <a:lnTo>
                  <a:pt x="603" y="0"/>
                </a:lnTo>
                <a:lnTo>
                  <a:pt x="634" y="0"/>
                </a:lnTo>
                <a:lnTo>
                  <a:pt x="0" y="253"/>
                </a:lnTo>
                <a:lnTo>
                  <a:pt x="0" y="241"/>
                </a:lnTo>
                <a:close/>
              </a:path>
            </a:pathLst>
          </a:custGeom>
          <a:solidFill>
            <a:srgbClr val="FEBA2F"/>
          </a:solidFill>
          <a:ln>
            <a:noFill/>
          </a:ln>
        </p:spPr>
      </p:sp>
      <p:sp>
        <p:nvSpPr>
          <p:cNvPr id="6476" name="Freeform 172"/>
          <p:cNvSpPr/>
          <p:nvPr/>
        </p:nvSpPr>
        <p:spPr>
          <a:xfrm>
            <a:off x="1212840" y="601920"/>
            <a:ext cx="240120" cy="96120"/>
          </a:xfrm>
          <a:custGeom>
            <a:avLst/>
            <a:gdLst/>
            <a:ahLst/>
            <a:cxnLst/>
            <a:rect l="0" t="0" r="r" b="b"/>
            <a:pathLst>
              <a:path w="667" h="267">
                <a:moveTo>
                  <a:pt x="0" y="253"/>
                </a:moveTo>
                <a:lnTo>
                  <a:pt x="634" y="0"/>
                </a:lnTo>
                <a:lnTo>
                  <a:pt x="666" y="0"/>
                </a:lnTo>
                <a:lnTo>
                  <a:pt x="0" y="266"/>
                </a:lnTo>
                <a:lnTo>
                  <a:pt x="0" y="253"/>
                </a:lnTo>
                <a:close/>
              </a:path>
            </a:pathLst>
          </a:custGeom>
          <a:solidFill>
            <a:srgbClr val="FEBA30"/>
          </a:solidFill>
          <a:ln>
            <a:noFill/>
          </a:ln>
        </p:spPr>
      </p:sp>
      <p:sp>
        <p:nvSpPr>
          <p:cNvPr id="6477" name="Freeform 173"/>
          <p:cNvSpPr/>
          <p:nvPr/>
        </p:nvSpPr>
        <p:spPr>
          <a:xfrm>
            <a:off x="1212840" y="601920"/>
            <a:ext cx="251640" cy="100800"/>
          </a:xfrm>
          <a:custGeom>
            <a:avLst/>
            <a:gdLst/>
            <a:ahLst/>
            <a:cxnLst/>
            <a:rect l="0" t="0" r="r" b="b"/>
            <a:pathLst>
              <a:path w="699" h="280">
                <a:moveTo>
                  <a:pt x="0" y="266"/>
                </a:moveTo>
                <a:lnTo>
                  <a:pt x="666" y="0"/>
                </a:lnTo>
                <a:lnTo>
                  <a:pt x="698" y="0"/>
                </a:lnTo>
                <a:lnTo>
                  <a:pt x="0" y="279"/>
                </a:lnTo>
                <a:lnTo>
                  <a:pt x="0" y="266"/>
                </a:lnTo>
                <a:close/>
              </a:path>
            </a:pathLst>
          </a:custGeom>
          <a:solidFill>
            <a:srgbClr val="FEBA31"/>
          </a:solidFill>
          <a:ln>
            <a:noFill/>
          </a:ln>
        </p:spPr>
      </p:sp>
      <p:sp>
        <p:nvSpPr>
          <p:cNvPr id="6478" name="Freeform 174"/>
          <p:cNvSpPr/>
          <p:nvPr/>
        </p:nvSpPr>
        <p:spPr>
          <a:xfrm>
            <a:off x="1212840" y="601920"/>
            <a:ext cx="262800" cy="105120"/>
          </a:xfrm>
          <a:custGeom>
            <a:avLst/>
            <a:gdLst/>
            <a:ahLst/>
            <a:cxnLst/>
            <a:rect l="0" t="0" r="r" b="b"/>
            <a:pathLst>
              <a:path w="730" h="292">
                <a:moveTo>
                  <a:pt x="0" y="279"/>
                </a:moveTo>
                <a:lnTo>
                  <a:pt x="698" y="0"/>
                </a:lnTo>
                <a:lnTo>
                  <a:pt x="729" y="0"/>
                </a:lnTo>
                <a:lnTo>
                  <a:pt x="0" y="291"/>
                </a:lnTo>
                <a:lnTo>
                  <a:pt x="0" y="279"/>
                </a:lnTo>
                <a:close/>
              </a:path>
            </a:pathLst>
          </a:custGeom>
          <a:solidFill>
            <a:srgbClr val="FEBA33"/>
          </a:solidFill>
          <a:ln>
            <a:noFill/>
          </a:ln>
        </p:spPr>
      </p:sp>
      <p:sp>
        <p:nvSpPr>
          <p:cNvPr id="6479" name="Freeform 175"/>
          <p:cNvSpPr/>
          <p:nvPr/>
        </p:nvSpPr>
        <p:spPr>
          <a:xfrm>
            <a:off x="1212840" y="601920"/>
            <a:ext cx="274320" cy="109800"/>
          </a:xfrm>
          <a:custGeom>
            <a:avLst/>
            <a:gdLst/>
            <a:ahLst/>
            <a:cxnLst/>
            <a:rect l="0" t="0" r="r" b="b"/>
            <a:pathLst>
              <a:path w="762" h="305">
                <a:moveTo>
                  <a:pt x="0" y="290"/>
                </a:moveTo>
                <a:lnTo>
                  <a:pt x="729" y="0"/>
                </a:lnTo>
                <a:lnTo>
                  <a:pt x="761" y="0"/>
                </a:lnTo>
                <a:lnTo>
                  <a:pt x="0" y="304"/>
                </a:lnTo>
                <a:lnTo>
                  <a:pt x="0" y="290"/>
                </a:lnTo>
                <a:close/>
              </a:path>
            </a:pathLst>
          </a:custGeom>
          <a:solidFill>
            <a:srgbClr val="FEBA34"/>
          </a:solidFill>
          <a:ln>
            <a:noFill/>
          </a:ln>
        </p:spPr>
      </p:sp>
      <p:sp>
        <p:nvSpPr>
          <p:cNvPr id="6480" name="Freeform 176"/>
          <p:cNvSpPr/>
          <p:nvPr/>
        </p:nvSpPr>
        <p:spPr>
          <a:xfrm>
            <a:off x="1212840" y="601920"/>
            <a:ext cx="285840" cy="114480"/>
          </a:xfrm>
          <a:custGeom>
            <a:avLst/>
            <a:gdLst/>
            <a:ahLst/>
            <a:cxnLst/>
            <a:rect l="0" t="0" r="r" b="b"/>
            <a:pathLst>
              <a:path w="794" h="318">
                <a:moveTo>
                  <a:pt x="0" y="304"/>
                </a:moveTo>
                <a:lnTo>
                  <a:pt x="761" y="0"/>
                </a:lnTo>
                <a:lnTo>
                  <a:pt x="793" y="0"/>
                </a:lnTo>
                <a:lnTo>
                  <a:pt x="0" y="317"/>
                </a:lnTo>
                <a:lnTo>
                  <a:pt x="0" y="304"/>
                </a:lnTo>
                <a:close/>
              </a:path>
            </a:pathLst>
          </a:custGeom>
          <a:solidFill>
            <a:srgbClr val="FEBB36"/>
          </a:solidFill>
          <a:ln>
            <a:noFill/>
          </a:ln>
        </p:spPr>
      </p:sp>
      <p:sp>
        <p:nvSpPr>
          <p:cNvPr id="6481" name="Freeform 177"/>
          <p:cNvSpPr/>
          <p:nvPr/>
        </p:nvSpPr>
        <p:spPr>
          <a:xfrm>
            <a:off x="1212840" y="601920"/>
            <a:ext cx="297000" cy="118800"/>
          </a:xfrm>
          <a:custGeom>
            <a:avLst/>
            <a:gdLst/>
            <a:ahLst/>
            <a:cxnLst/>
            <a:rect l="0" t="0" r="r" b="b"/>
            <a:pathLst>
              <a:path w="825" h="330">
                <a:moveTo>
                  <a:pt x="0" y="317"/>
                </a:moveTo>
                <a:lnTo>
                  <a:pt x="793" y="0"/>
                </a:lnTo>
                <a:lnTo>
                  <a:pt x="824" y="0"/>
                </a:lnTo>
                <a:lnTo>
                  <a:pt x="0" y="329"/>
                </a:lnTo>
                <a:lnTo>
                  <a:pt x="0" y="317"/>
                </a:lnTo>
                <a:close/>
              </a:path>
            </a:pathLst>
          </a:custGeom>
          <a:solidFill>
            <a:srgbClr val="FEBB37"/>
          </a:solidFill>
          <a:ln>
            <a:noFill/>
          </a:ln>
        </p:spPr>
      </p:sp>
      <p:sp>
        <p:nvSpPr>
          <p:cNvPr id="6482" name="Freeform 178"/>
          <p:cNvSpPr/>
          <p:nvPr/>
        </p:nvSpPr>
        <p:spPr>
          <a:xfrm>
            <a:off x="1212840" y="601920"/>
            <a:ext cx="308520" cy="123480"/>
          </a:xfrm>
          <a:custGeom>
            <a:avLst/>
            <a:gdLst/>
            <a:ahLst/>
            <a:cxnLst/>
            <a:rect l="0" t="0" r="r" b="b"/>
            <a:pathLst>
              <a:path w="857" h="343">
                <a:moveTo>
                  <a:pt x="0" y="329"/>
                </a:moveTo>
                <a:lnTo>
                  <a:pt x="824" y="0"/>
                </a:lnTo>
                <a:lnTo>
                  <a:pt x="856" y="0"/>
                </a:lnTo>
                <a:lnTo>
                  <a:pt x="0" y="342"/>
                </a:lnTo>
                <a:lnTo>
                  <a:pt x="0" y="329"/>
                </a:lnTo>
                <a:close/>
              </a:path>
            </a:pathLst>
          </a:custGeom>
          <a:solidFill>
            <a:srgbClr val="FEBB38"/>
          </a:solidFill>
          <a:ln>
            <a:noFill/>
          </a:ln>
        </p:spPr>
      </p:sp>
      <p:sp>
        <p:nvSpPr>
          <p:cNvPr id="6483" name="Freeform 179"/>
          <p:cNvSpPr/>
          <p:nvPr/>
        </p:nvSpPr>
        <p:spPr>
          <a:xfrm>
            <a:off x="1212840" y="601920"/>
            <a:ext cx="319680" cy="127800"/>
          </a:xfrm>
          <a:custGeom>
            <a:avLst/>
            <a:gdLst/>
            <a:ahLst/>
            <a:cxnLst/>
            <a:rect l="0" t="0" r="r" b="b"/>
            <a:pathLst>
              <a:path w="888" h="355">
                <a:moveTo>
                  <a:pt x="0" y="342"/>
                </a:moveTo>
                <a:lnTo>
                  <a:pt x="856" y="0"/>
                </a:lnTo>
                <a:lnTo>
                  <a:pt x="887" y="0"/>
                </a:lnTo>
                <a:lnTo>
                  <a:pt x="0" y="354"/>
                </a:lnTo>
                <a:lnTo>
                  <a:pt x="0" y="342"/>
                </a:lnTo>
                <a:close/>
              </a:path>
            </a:pathLst>
          </a:custGeom>
          <a:solidFill>
            <a:srgbClr val="FEBB39"/>
          </a:solidFill>
          <a:ln>
            <a:noFill/>
          </a:ln>
        </p:spPr>
      </p:sp>
      <p:sp>
        <p:nvSpPr>
          <p:cNvPr id="6484" name="Freeform 180"/>
          <p:cNvSpPr/>
          <p:nvPr/>
        </p:nvSpPr>
        <p:spPr>
          <a:xfrm>
            <a:off x="1212840" y="601920"/>
            <a:ext cx="331200" cy="132480"/>
          </a:xfrm>
          <a:custGeom>
            <a:avLst/>
            <a:gdLst/>
            <a:ahLst/>
            <a:cxnLst/>
            <a:rect l="0" t="0" r="r" b="b"/>
            <a:pathLst>
              <a:path w="920" h="368">
                <a:moveTo>
                  <a:pt x="0" y="354"/>
                </a:moveTo>
                <a:lnTo>
                  <a:pt x="887" y="0"/>
                </a:lnTo>
                <a:lnTo>
                  <a:pt x="919" y="0"/>
                </a:lnTo>
                <a:lnTo>
                  <a:pt x="0" y="367"/>
                </a:lnTo>
                <a:lnTo>
                  <a:pt x="0" y="354"/>
                </a:lnTo>
                <a:close/>
              </a:path>
            </a:pathLst>
          </a:custGeom>
          <a:solidFill>
            <a:srgbClr val="FEBB3B"/>
          </a:solidFill>
          <a:ln>
            <a:noFill/>
          </a:ln>
        </p:spPr>
      </p:sp>
      <p:sp>
        <p:nvSpPr>
          <p:cNvPr id="6485" name="Freeform 181"/>
          <p:cNvSpPr/>
          <p:nvPr/>
        </p:nvSpPr>
        <p:spPr>
          <a:xfrm>
            <a:off x="1212840" y="601920"/>
            <a:ext cx="342720" cy="137160"/>
          </a:xfrm>
          <a:custGeom>
            <a:avLst/>
            <a:gdLst/>
            <a:ahLst/>
            <a:cxnLst/>
            <a:rect l="0" t="0" r="r" b="b"/>
            <a:pathLst>
              <a:path w="952" h="381">
                <a:moveTo>
                  <a:pt x="0" y="367"/>
                </a:moveTo>
                <a:lnTo>
                  <a:pt x="919" y="0"/>
                </a:lnTo>
                <a:lnTo>
                  <a:pt x="951" y="0"/>
                </a:lnTo>
                <a:lnTo>
                  <a:pt x="0" y="380"/>
                </a:lnTo>
                <a:lnTo>
                  <a:pt x="0" y="367"/>
                </a:lnTo>
                <a:close/>
              </a:path>
            </a:pathLst>
          </a:custGeom>
          <a:solidFill>
            <a:srgbClr val="FEBB3C"/>
          </a:solidFill>
          <a:ln>
            <a:noFill/>
          </a:ln>
        </p:spPr>
      </p:sp>
      <p:sp>
        <p:nvSpPr>
          <p:cNvPr id="6486" name="Freeform 182"/>
          <p:cNvSpPr/>
          <p:nvPr/>
        </p:nvSpPr>
        <p:spPr>
          <a:xfrm>
            <a:off x="1212840" y="601920"/>
            <a:ext cx="353880" cy="141480"/>
          </a:xfrm>
          <a:custGeom>
            <a:avLst/>
            <a:gdLst/>
            <a:ahLst/>
            <a:cxnLst/>
            <a:rect l="0" t="0" r="r" b="b"/>
            <a:pathLst>
              <a:path w="983" h="393">
                <a:moveTo>
                  <a:pt x="0" y="380"/>
                </a:moveTo>
                <a:lnTo>
                  <a:pt x="951" y="0"/>
                </a:lnTo>
                <a:lnTo>
                  <a:pt x="982" y="0"/>
                </a:lnTo>
                <a:lnTo>
                  <a:pt x="0" y="392"/>
                </a:lnTo>
                <a:lnTo>
                  <a:pt x="0" y="380"/>
                </a:lnTo>
                <a:close/>
              </a:path>
            </a:pathLst>
          </a:custGeom>
          <a:solidFill>
            <a:srgbClr val="FEBC3D"/>
          </a:solidFill>
          <a:ln>
            <a:noFill/>
          </a:ln>
        </p:spPr>
      </p:sp>
      <p:sp>
        <p:nvSpPr>
          <p:cNvPr id="6487" name="Freeform 183"/>
          <p:cNvSpPr/>
          <p:nvPr/>
        </p:nvSpPr>
        <p:spPr>
          <a:xfrm>
            <a:off x="1212840" y="601920"/>
            <a:ext cx="365400" cy="146160"/>
          </a:xfrm>
          <a:custGeom>
            <a:avLst/>
            <a:gdLst/>
            <a:ahLst/>
            <a:cxnLst/>
            <a:rect l="0" t="0" r="r" b="b"/>
            <a:pathLst>
              <a:path w="1015" h="406">
                <a:moveTo>
                  <a:pt x="0" y="392"/>
                </a:moveTo>
                <a:lnTo>
                  <a:pt x="982" y="0"/>
                </a:lnTo>
                <a:lnTo>
                  <a:pt x="1014" y="0"/>
                </a:lnTo>
                <a:lnTo>
                  <a:pt x="0" y="405"/>
                </a:lnTo>
                <a:lnTo>
                  <a:pt x="0" y="392"/>
                </a:lnTo>
                <a:close/>
              </a:path>
            </a:pathLst>
          </a:custGeom>
          <a:solidFill>
            <a:srgbClr val="FEBC3E"/>
          </a:solidFill>
          <a:ln>
            <a:noFill/>
          </a:ln>
        </p:spPr>
      </p:sp>
      <p:sp>
        <p:nvSpPr>
          <p:cNvPr id="6488" name="Freeform 184"/>
          <p:cNvSpPr/>
          <p:nvPr/>
        </p:nvSpPr>
        <p:spPr>
          <a:xfrm>
            <a:off x="1212840" y="601920"/>
            <a:ext cx="376920" cy="150840"/>
          </a:xfrm>
          <a:custGeom>
            <a:avLst/>
            <a:gdLst/>
            <a:ahLst/>
            <a:cxnLst/>
            <a:rect l="0" t="0" r="r" b="b"/>
            <a:pathLst>
              <a:path w="1047" h="419">
                <a:moveTo>
                  <a:pt x="0" y="405"/>
                </a:moveTo>
                <a:lnTo>
                  <a:pt x="1014" y="0"/>
                </a:lnTo>
                <a:lnTo>
                  <a:pt x="1046" y="0"/>
                </a:lnTo>
                <a:lnTo>
                  <a:pt x="0" y="418"/>
                </a:lnTo>
                <a:lnTo>
                  <a:pt x="0" y="405"/>
                </a:lnTo>
                <a:close/>
              </a:path>
            </a:pathLst>
          </a:custGeom>
          <a:solidFill>
            <a:srgbClr val="FEBC40"/>
          </a:solidFill>
          <a:ln>
            <a:noFill/>
          </a:ln>
        </p:spPr>
      </p:sp>
      <p:sp>
        <p:nvSpPr>
          <p:cNvPr id="6489" name="Freeform 185"/>
          <p:cNvSpPr/>
          <p:nvPr/>
        </p:nvSpPr>
        <p:spPr>
          <a:xfrm>
            <a:off x="1212840" y="601920"/>
            <a:ext cx="388080" cy="155160"/>
          </a:xfrm>
          <a:custGeom>
            <a:avLst/>
            <a:gdLst/>
            <a:ahLst/>
            <a:cxnLst/>
            <a:rect l="0" t="0" r="r" b="b"/>
            <a:pathLst>
              <a:path w="1078" h="431">
                <a:moveTo>
                  <a:pt x="0" y="418"/>
                </a:moveTo>
                <a:lnTo>
                  <a:pt x="1046" y="0"/>
                </a:lnTo>
                <a:lnTo>
                  <a:pt x="1077" y="0"/>
                </a:lnTo>
                <a:lnTo>
                  <a:pt x="0" y="430"/>
                </a:lnTo>
                <a:lnTo>
                  <a:pt x="0" y="418"/>
                </a:lnTo>
                <a:close/>
              </a:path>
            </a:pathLst>
          </a:custGeom>
          <a:solidFill>
            <a:srgbClr val="FEBC41"/>
          </a:solidFill>
          <a:ln>
            <a:noFill/>
          </a:ln>
        </p:spPr>
      </p:sp>
      <p:sp>
        <p:nvSpPr>
          <p:cNvPr id="6490" name="Freeform 186"/>
          <p:cNvSpPr/>
          <p:nvPr/>
        </p:nvSpPr>
        <p:spPr>
          <a:xfrm>
            <a:off x="1212840" y="601920"/>
            <a:ext cx="399600" cy="159840"/>
          </a:xfrm>
          <a:custGeom>
            <a:avLst/>
            <a:gdLst/>
            <a:ahLst/>
            <a:cxnLst/>
            <a:rect l="0" t="0" r="r" b="b"/>
            <a:pathLst>
              <a:path w="1110" h="444">
                <a:moveTo>
                  <a:pt x="0" y="430"/>
                </a:moveTo>
                <a:lnTo>
                  <a:pt x="1077" y="0"/>
                </a:lnTo>
                <a:lnTo>
                  <a:pt x="1109" y="0"/>
                </a:lnTo>
                <a:lnTo>
                  <a:pt x="0" y="443"/>
                </a:lnTo>
                <a:lnTo>
                  <a:pt x="0" y="430"/>
                </a:lnTo>
                <a:close/>
              </a:path>
            </a:pathLst>
          </a:custGeom>
          <a:solidFill>
            <a:srgbClr val="FEBC43"/>
          </a:solidFill>
          <a:ln>
            <a:noFill/>
          </a:ln>
        </p:spPr>
      </p:sp>
      <p:sp>
        <p:nvSpPr>
          <p:cNvPr id="6491" name="Freeform 187"/>
          <p:cNvSpPr/>
          <p:nvPr/>
        </p:nvSpPr>
        <p:spPr>
          <a:xfrm>
            <a:off x="1212840" y="601920"/>
            <a:ext cx="411120" cy="164160"/>
          </a:xfrm>
          <a:custGeom>
            <a:avLst/>
            <a:gdLst/>
            <a:ahLst/>
            <a:cxnLst/>
            <a:rect l="0" t="0" r="r" b="b"/>
            <a:pathLst>
              <a:path w="1142" h="456">
                <a:moveTo>
                  <a:pt x="0" y="443"/>
                </a:moveTo>
                <a:lnTo>
                  <a:pt x="1109" y="0"/>
                </a:lnTo>
                <a:lnTo>
                  <a:pt x="1141" y="0"/>
                </a:lnTo>
                <a:lnTo>
                  <a:pt x="0" y="455"/>
                </a:lnTo>
                <a:lnTo>
                  <a:pt x="0" y="443"/>
                </a:lnTo>
                <a:close/>
              </a:path>
            </a:pathLst>
          </a:custGeom>
          <a:solidFill>
            <a:srgbClr val="FEBD44"/>
          </a:solidFill>
          <a:ln>
            <a:noFill/>
          </a:ln>
        </p:spPr>
      </p:sp>
      <p:sp>
        <p:nvSpPr>
          <p:cNvPr id="6492" name="Freeform 188"/>
          <p:cNvSpPr/>
          <p:nvPr/>
        </p:nvSpPr>
        <p:spPr>
          <a:xfrm>
            <a:off x="1212840" y="601920"/>
            <a:ext cx="422280" cy="168840"/>
          </a:xfrm>
          <a:custGeom>
            <a:avLst/>
            <a:gdLst/>
            <a:ahLst/>
            <a:cxnLst/>
            <a:rect l="0" t="0" r="r" b="b"/>
            <a:pathLst>
              <a:path w="1173" h="469">
                <a:moveTo>
                  <a:pt x="0" y="455"/>
                </a:moveTo>
                <a:lnTo>
                  <a:pt x="1141" y="0"/>
                </a:lnTo>
                <a:lnTo>
                  <a:pt x="1172" y="0"/>
                </a:lnTo>
                <a:lnTo>
                  <a:pt x="0" y="468"/>
                </a:lnTo>
                <a:lnTo>
                  <a:pt x="0" y="455"/>
                </a:lnTo>
                <a:close/>
              </a:path>
            </a:pathLst>
          </a:custGeom>
          <a:solidFill>
            <a:srgbClr val="FEBD45"/>
          </a:solidFill>
          <a:ln>
            <a:noFill/>
          </a:ln>
        </p:spPr>
      </p:sp>
      <p:sp>
        <p:nvSpPr>
          <p:cNvPr id="6493" name="Freeform 189"/>
          <p:cNvSpPr/>
          <p:nvPr/>
        </p:nvSpPr>
        <p:spPr>
          <a:xfrm>
            <a:off x="1212840" y="601920"/>
            <a:ext cx="433800" cy="173520"/>
          </a:xfrm>
          <a:custGeom>
            <a:avLst/>
            <a:gdLst/>
            <a:ahLst/>
            <a:cxnLst/>
            <a:rect l="0" t="0" r="r" b="b"/>
            <a:pathLst>
              <a:path w="1205" h="482">
                <a:moveTo>
                  <a:pt x="0" y="468"/>
                </a:moveTo>
                <a:lnTo>
                  <a:pt x="1172" y="0"/>
                </a:lnTo>
                <a:lnTo>
                  <a:pt x="1204" y="0"/>
                </a:lnTo>
                <a:lnTo>
                  <a:pt x="0" y="481"/>
                </a:lnTo>
                <a:lnTo>
                  <a:pt x="0" y="468"/>
                </a:lnTo>
                <a:close/>
              </a:path>
            </a:pathLst>
          </a:custGeom>
          <a:solidFill>
            <a:srgbClr val="FEBD46"/>
          </a:solidFill>
          <a:ln>
            <a:noFill/>
          </a:ln>
        </p:spPr>
      </p:sp>
      <p:sp>
        <p:nvSpPr>
          <p:cNvPr id="6494" name="Freeform 190"/>
          <p:cNvSpPr/>
          <p:nvPr/>
        </p:nvSpPr>
        <p:spPr>
          <a:xfrm>
            <a:off x="1212840" y="601920"/>
            <a:ext cx="445320" cy="177840"/>
          </a:xfrm>
          <a:custGeom>
            <a:avLst/>
            <a:gdLst/>
            <a:ahLst/>
            <a:cxnLst/>
            <a:rect l="0" t="0" r="r" b="b"/>
            <a:pathLst>
              <a:path w="1237" h="494">
                <a:moveTo>
                  <a:pt x="0" y="481"/>
                </a:moveTo>
                <a:lnTo>
                  <a:pt x="1204" y="0"/>
                </a:lnTo>
                <a:lnTo>
                  <a:pt x="1236" y="0"/>
                </a:lnTo>
                <a:lnTo>
                  <a:pt x="0" y="493"/>
                </a:lnTo>
                <a:lnTo>
                  <a:pt x="0" y="481"/>
                </a:lnTo>
                <a:close/>
              </a:path>
            </a:pathLst>
          </a:custGeom>
          <a:solidFill>
            <a:srgbClr val="FEBD48"/>
          </a:solidFill>
          <a:ln>
            <a:noFill/>
          </a:ln>
        </p:spPr>
      </p:sp>
      <p:sp>
        <p:nvSpPr>
          <p:cNvPr id="6495" name="Freeform 191"/>
          <p:cNvSpPr/>
          <p:nvPr/>
        </p:nvSpPr>
        <p:spPr>
          <a:xfrm>
            <a:off x="1212840" y="601920"/>
            <a:ext cx="456480" cy="182520"/>
          </a:xfrm>
          <a:custGeom>
            <a:avLst/>
            <a:gdLst/>
            <a:ahLst/>
            <a:cxnLst/>
            <a:rect l="0" t="0" r="r" b="b"/>
            <a:pathLst>
              <a:path w="1268" h="507">
                <a:moveTo>
                  <a:pt x="0" y="493"/>
                </a:moveTo>
                <a:lnTo>
                  <a:pt x="1236" y="0"/>
                </a:lnTo>
                <a:lnTo>
                  <a:pt x="1267" y="0"/>
                </a:lnTo>
                <a:lnTo>
                  <a:pt x="0" y="506"/>
                </a:lnTo>
                <a:lnTo>
                  <a:pt x="0" y="493"/>
                </a:lnTo>
                <a:close/>
              </a:path>
            </a:pathLst>
          </a:custGeom>
          <a:solidFill>
            <a:srgbClr val="FEBD49"/>
          </a:solidFill>
          <a:ln>
            <a:noFill/>
          </a:ln>
        </p:spPr>
      </p:sp>
      <p:sp>
        <p:nvSpPr>
          <p:cNvPr id="6496" name="Freeform 192"/>
          <p:cNvSpPr/>
          <p:nvPr/>
        </p:nvSpPr>
        <p:spPr>
          <a:xfrm>
            <a:off x="1212840" y="601920"/>
            <a:ext cx="468000" cy="187200"/>
          </a:xfrm>
          <a:custGeom>
            <a:avLst/>
            <a:gdLst/>
            <a:ahLst/>
            <a:cxnLst/>
            <a:rect l="0" t="0" r="r" b="b"/>
            <a:pathLst>
              <a:path w="1300" h="520">
                <a:moveTo>
                  <a:pt x="0" y="506"/>
                </a:moveTo>
                <a:lnTo>
                  <a:pt x="1267" y="0"/>
                </a:lnTo>
                <a:lnTo>
                  <a:pt x="1299" y="0"/>
                </a:lnTo>
                <a:lnTo>
                  <a:pt x="0" y="519"/>
                </a:lnTo>
                <a:lnTo>
                  <a:pt x="0" y="506"/>
                </a:lnTo>
                <a:close/>
              </a:path>
            </a:pathLst>
          </a:custGeom>
          <a:solidFill>
            <a:srgbClr val="FEBE4B"/>
          </a:solidFill>
          <a:ln>
            <a:noFill/>
          </a:ln>
        </p:spPr>
      </p:sp>
      <p:sp>
        <p:nvSpPr>
          <p:cNvPr id="6497" name="Freeform 193"/>
          <p:cNvSpPr/>
          <p:nvPr/>
        </p:nvSpPr>
        <p:spPr>
          <a:xfrm>
            <a:off x="1212840" y="601920"/>
            <a:ext cx="479520" cy="191520"/>
          </a:xfrm>
          <a:custGeom>
            <a:avLst/>
            <a:gdLst/>
            <a:ahLst/>
            <a:cxnLst/>
            <a:rect l="0" t="0" r="r" b="b"/>
            <a:pathLst>
              <a:path w="1332" h="532">
                <a:moveTo>
                  <a:pt x="0" y="519"/>
                </a:moveTo>
                <a:lnTo>
                  <a:pt x="1299" y="0"/>
                </a:lnTo>
                <a:lnTo>
                  <a:pt x="1331" y="0"/>
                </a:lnTo>
                <a:lnTo>
                  <a:pt x="0" y="531"/>
                </a:lnTo>
                <a:lnTo>
                  <a:pt x="0" y="519"/>
                </a:lnTo>
                <a:close/>
              </a:path>
            </a:pathLst>
          </a:custGeom>
          <a:solidFill>
            <a:srgbClr val="FEBE4C"/>
          </a:solidFill>
          <a:ln>
            <a:noFill/>
          </a:ln>
        </p:spPr>
      </p:sp>
      <p:sp>
        <p:nvSpPr>
          <p:cNvPr id="6498" name="Freeform 194"/>
          <p:cNvSpPr/>
          <p:nvPr/>
        </p:nvSpPr>
        <p:spPr>
          <a:xfrm>
            <a:off x="1212840" y="601920"/>
            <a:ext cx="490680" cy="196200"/>
          </a:xfrm>
          <a:custGeom>
            <a:avLst/>
            <a:gdLst/>
            <a:ahLst/>
            <a:cxnLst/>
            <a:rect l="0" t="0" r="r" b="b"/>
            <a:pathLst>
              <a:path w="1363" h="545">
                <a:moveTo>
                  <a:pt x="0" y="531"/>
                </a:moveTo>
                <a:lnTo>
                  <a:pt x="1331" y="0"/>
                </a:lnTo>
                <a:lnTo>
                  <a:pt x="1362" y="0"/>
                </a:lnTo>
                <a:lnTo>
                  <a:pt x="0" y="544"/>
                </a:lnTo>
                <a:lnTo>
                  <a:pt x="0" y="531"/>
                </a:lnTo>
                <a:close/>
              </a:path>
            </a:pathLst>
          </a:custGeom>
          <a:solidFill>
            <a:srgbClr val="FEBE4D"/>
          </a:solidFill>
          <a:ln>
            <a:noFill/>
          </a:ln>
        </p:spPr>
      </p:sp>
      <p:sp>
        <p:nvSpPr>
          <p:cNvPr id="6499" name="Freeform 195"/>
          <p:cNvSpPr/>
          <p:nvPr/>
        </p:nvSpPr>
        <p:spPr>
          <a:xfrm>
            <a:off x="1212840" y="601920"/>
            <a:ext cx="502200" cy="200880"/>
          </a:xfrm>
          <a:custGeom>
            <a:avLst/>
            <a:gdLst/>
            <a:ahLst/>
            <a:cxnLst/>
            <a:rect l="0" t="0" r="r" b="b"/>
            <a:pathLst>
              <a:path w="1395" h="558">
                <a:moveTo>
                  <a:pt x="0" y="544"/>
                </a:moveTo>
                <a:lnTo>
                  <a:pt x="1362" y="0"/>
                </a:lnTo>
                <a:lnTo>
                  <a:pt x="1394" y="0"/>
                </a:lnTo>
                <a:lnTo>
                  <a:pt x="0" y="557"/>
                </a:lnTo>
                <a:lnTo>
                  <a:pt x="0" y="544"/>
                </a:lnTo>
                <a:close/>
              </a:path>
            </a:pathLst>
          </a:custGeom>
          <a:solidFill>
            <a:srgbClr val="FEBE4E"/>
          </a:solidFill>
          <a:ln>
            <a:noFill/>
          </a:ln>
        </p:spPr>
      </p:sp>
      <p:sp>
        <p:nvSpPr>
          <p:cNvPr id="6500" name="Freeform 196"/>
          <p:cNvSpPr/>
          <p:nvPr/>
        </p:nvSpPr>
        <p:spPr>
          <a:xfrm>
            <a:off x="1212840" y="601920"/>
            <a:ext cx="513720" cy="205200"/>
          </a:xfrm>
          <a:custGeom>
            <a:avLst/>
            <a:gdLst/>
            <a:ahLst/>
            <a:cxnLst/>
            <a:rect l="0" t="0" r="r" b="b"/>
            <a:pathLst>
              <a:path w="1427" h="570">
                <a:moveTo>
                  <a:pt x="0" y="557"/>
                </a:moveTo>
                <a:lnTo>
                  <a:pt x="1394" y="0"/>
                </a:lnTo>
                <a:lnTo>
                  <a:pt x="1426" y="0"/>
                </a:lnTo>
                <a:lnTo>
                  <a:pt x="0" y="569"/>
                </a:lnTo>
                <a:lnTo>
                  <a:pt x="0" y="557"/>
                </a:lnTo>
                <a:close/>
              </a:path>
            </a:pathLst>
          </a:custGeom>
          <a:solidFill>
            <a:srgbClr val="FEBF50"/>
          </a:solidFill>
          <a:ln>
            <a:noFill/>
          </a:ln>
        </p:spPr>
      </p:sp>
      <p:sp>
        <p:nvSpPr>
          <p:cNvPr id="6501" name="Freeform 197"/>
          <p:cNvSpPr/>
          <p:nvPr/>
        </p:nvSpPr>
        <p:spPr>
          <a:xfrm>
            <a:off x="1212840" y="601920"/>
            <a:ext cx="524880" cy="209880"/>
          </a:xfrm>
          <a:custGeom>
            <a:avLst/>
            <a:gdLst/>
            <a:ahLst/>
            <a:cxnLst/>
            <a:rect l="0" t="0" r="r" b="b"/>
            <a:pathLst>
              <a:path w="1458" h="583">
                <a:moveTo>
                  <a:pt x="0" y="569"/>
                </a:moveTo>
                <a:lnTo>
                  <a:pt x="1426" y="0"/>
                </a:lnTo>
                <a:lnTo>
                  <a:pt x="1457" y="0"/>
                </a:lnTo>
                <a:lnTo>
                  <a:pt x="0" y="582"/>
                </a:lnTo>
                <a:lnTo>
                  <a:pt x="0" y="569"/>
                </a:lnTo>
                <a:close/>
              </a:path>
            </a:pathLst>
          </a:custGeom>
          <a:solidFill>
            <a:srgbClr val="FEBF51"/>
          </a:solidFill>
          <a:ln>
            <a:noFill/>
          </a:ln>
        </p:spPr>
      </p:sp>
      <p:sp>
        <p:nvSpPr>
          <p:cNvPr id="6502" name="Freeform 198"/>
          <p:cNvSpPr/>
          <p:nvPr/>
        </p:nvSpPr>
        <p:spPr>
          <a:xfrm>
            <a:off x="1212840" y="601920"/>
            <a:ext cx="536400" cy="214200"/>
          </a:xfrm>
          <a:custGeom>
            <a:avLst/>
            <a:gdLst/>
            <a:ahLst/>
            <a:cxnLst/>
            <a:rect l="0" t="0" r="r" b="b"/>
            <a:pathLst>
              <a:path w="1490" h="595">
                <a:moveTo>
                  <a:pt x="0" y="582"/>
                </a:moveTo>
                <a:lnTo>
                  <a:pt x="1457" y="0"/>
                </a:lnTo>
                <a:lnTo>
                  <a:pt x="1489" y="0"/>
                </a:lnTo>
                <a:lnTo>
                  <a:pt x="0" y="594"/>
                </a:lnTo>
                <a:lnTo>
                  <a:pt x="0" y="582"/>
                </a:lnTo>
                <a:close/>
              </a:path>
            </a:pathLst>
          </a:custGeom>
          <a:solidFill>
            <a:srgbClr val="FEBF52"/>
          </a:solidFill>
          <a:ln>
            <a:noFill/>
          </a:ln>
        </p:spPr>
      </p:sp>
      <p:sp>
        <p:nvSpPr>
          <p:cNvPr id="6503" name="Freeform 199"/>
          <p:cNvSpPr/>
          <p:nvPr/>
        </p:nvSpPr>
        <p:spPr>
          <a:xfrm>
            <a:off x="1212840" y="601920"/>
            <a:ext cx="547560" cy="218880"/>
          </a:xfrm>
          <a:custGeom>
            <a:avLst/>
            <a:gdLst/>
            <a:ahLst/>
            <a:cxnLst/>
            <a:rect l="0" t="0" r="r" b="b"/>
            <a:pathLst>
              <a:path w="1521" h="608">
                <a:moveTo>
                  <a:pt x="0" y="594"/>
                </a:moveTo>
                <a:lnTo>
                  <a:pt x="1489" y="0"/>
                </a:lnTo>
                <a:lnTo>
                  <a:pt x="1520" y="0"/>
                </a:lnTo>
                <a:lnTo>
                  <a:pt x="0" y="607"/>
                </a:lnTo>
                <a:lnTo>
                  <a:pt x="0" y="594"/>
                </a:lnTo>
                <a:close/>
              </a:path>
            </a:pathLst>
          </a:custGeom>
          <a:solidFill>
            <a:srgbClr val="FEBF53"/>
          </a:solidFill>
          <a:ln>
            <a:noFill/>
          </a:ln>
        </p:spPr>
      </p:sp>
      <p:sp>
        <p:nvSpPr>
          <p:cNvPr id="6504" name="Freeform 200"/>
          <p:cNvSpPr/>
          <p:nvPr/>
        </p:nvSpPr>
        <p:spPr>
          <a:xfrm>
            <a:off x="1212840" y="601920"/>
            <a:ext cx="559080" cy="223560"/>
          </a:xfrm>
          <a:custGeom>
            <a:avLst/>
            <a:gdLst/>
            <a:ahLst/>
            <a:cxnLst/>
            <a:rect l="0" t="0" r="r" b="b"/>
            <a:pathLst>
              <a:path w="1553" h="621">
                <a:moveTo>
                  <a:pt x="0" y="607"/>
                </a:moveTo>
                <a:lnTo>
                  <a:pt x="1520" y="0"/>
                </a:lnTo>
                <a:lnTo>
                  <a:pt x="1552" y="0"/>
                </a:lnTo>
                <a:lnTo>
                  <a:pt x="0" y="620"/>
                </a:lnTo>
                <a:lnTo>
                  <a:pt x="0" y="607"/>
                </a:lnTo>
                <a:close/>
              </a:path>
            </a:pathLst>
          </a:custGeom>
          <a:solidFill>
            <a:srgbClr val="FEC055"/>
          </a:solidFill>
          <a:ln>
            <a:noFill/>
          </a:ln>
        </p:spPr>
      </p:sp>
      <p:sp>
        <p:nvSpPr>
          <p:cNvPr id="6505" name="Freeform 201"/>
          <p:cNvSpPr/>
          <p:nvPr/>
        </p:nvSpPr>
        <p:spPr>
          <a:xfrm>
            <a:off x="1212840" y="601920"/>
            <a:ext cx="570600" cy="227880"/>
          </a:xfrm>
          <a:custGeom>
            <a:avLst/>
            <a:gdLst/>
            <a:ahLst/>
            <a:cxnLst/>
            <a:rect l="0" t="0" r="r" b="b"/>
            <a:pathLst>
              <a:path w="1585" h="633">
                <a:moveTo>
                  <a:pt x="0" y="620"/>
                </a:moveTo>
                <a:lnTo>
                  <a:pt x="1552" y="0"/>
                </a:lnTo>
                <a:lnTo>
                  <a:pt x="1584" y="0"/>
                </a:lnTo>
                <a:lnTo>
                  <a:pt x="0" y="632"/>
                </a:lnTo>
                <a:lnTo>
                  <a:pt x="0" y="620"/>
                </a:lnTo>
                <a:close/>
              </a:path>
            </a:pathLst>
          </a:custGeom>
          <a:solidFill>
            <a:srgbClr val="FEC056"/>
          </a:solidFill>
          <a:ln>
            <a:noFill/>
          </a:ln>
        </p:spPr>
      </p:sp>
      <p:sp>
        <p:nvSpPr>
          <p:cNvPr id="6506" name="Freeform 202"/>
          <p:cNvSpPr/>
          <p:nvPr/>
        </p:nvSpPr>
        <p:spPr>
          <a:xfrm>
            <a:off x="1212840" y="601920"/>
            <a:ext cx="581760" cy="232560"/>
          </a:xfrm>
          <a:custGeom>
            <a:avLst/>
            <a:gdLst/>
            <a:ahLst/>
            <a:cxnLst/>
            <a:rect l="0" t="0" r="r" b="b"/>
            <a:pathLst>
              <a:path w="1616" h="646">
                <a:moveTo>
                  <a:pt x="0" y="632"/>
                </a:moveTo>
                <a:lnTo>
                  <a:pt x="1584" y="0"/>
                </a:lnTo>
                <a:lnTo>
                  <a:pt x="1615" y="0"/>
                </a:lnTo>
                <a:lnTo>
                  <a:pt x="0" y="645"/>
                </a:lnTo>
                <a:lnTo>
                  <a:pt x="0" y="632"/>
                </a:lnTo>
                <a:close/>
              </a:path>
            </a:pathLst>
          </a:custGeom>
          <a:solidFill>
            <a:srgbClr val="FEC058"/>
          </a:solidFill>
          <a:ln>
            <a:noFill/>
          </a:ln>
        </p:spPr>
      </p:sp>
      <p:sp>
        <p:nvSpPr>
          <p:cNvPr id="6507" name="Freeform 203"/>
          <p:cNvSpPr/>
          <p:nvPr/>
        </p:nvSpPr>
        <p:spPr>
          <a:xfrm>
            <a:off x="1212840" y="601920"/>
            <a:ext cx="593280" cy="237240"/>
          </a:xfrm>
          <a:custGeom>
            <a:avLst/>
            <a:gdLst/>
            <a:ahLst/>
            <a:cxnLst/>
            <a:rect l="0" t="0" r="r" b="b"/>
            <a:pathLst>
              <a:path w="1648" h="659">
                <a:moveTo>
                  <a:pt x="0" y="645"/>
                </a:moveTo>
                <a:lnTo>
                  <a:pt x="1615" y="0"/>
                </a:lnTo>
                <a:lnTo>
                  <a:pt x="1647" y="0"/>
                </a:lnTo>
                <a:lnTo>
                  <a:pt x="0" y="658"/>
                </a:lnTo>
                <a:lnTo>
                  <a:pt x="0" y="645"/>
                </a:lnTo>
                <a:close/>
              </a:path>
            </a:pathLst>
          </a:custGeom>
          <a:solidFill>
            <a:srgbClr val="FEC059"/>
          </a:solidFill>
          <a:ln>
            <a:noFill/>
          </a:ln>
        </p:spPr>
      </p:sp>
      <p:sp>
        <p:nvSpPr>
          <p:cNvPr id="6508" name="Freeform 204"/>
          <p:cNvSpPr/>
          <p:nvPr/>
        </p:nvSpPr>
        <p:spPr>
          <a:xfrm>
            <a:off x="1212840" y="601920"/>
            <a:ext cx="604800" cy="241560"/>
          </a:xfrm>
          <a:custGeom>
            <a:avLst/>
            <a:gdLst/>
            <a:ahLst/>
            <a:cxnLst/>
            <a:rect l="0" t="0" r="r" b="b"/>
            <a:pathLst>
              <a:path w="1680" h="671">
                <a:moveTo>
                  <a:pt x="0" y="658"/>
                </a:moveTo>
                <a:lnTo>
                  <a:pt x="1647" y="0"/>
                </a:lnTo>
                <a:lnTo>
                  <a:pt x="1679" y="0"/>
                </a:lnTo>
                <a:lnTo>
                  <a:pt x="0" y="670"/>
                </a:lnTo>
                <a:lnTo>
                  <a:pt x="0" y="658"/>
                </a:lnTo>
                <a:close/>
              </a:path>
            </a:pathLst>
          </a:custGeom>
          <a:solidFill>
            <a:srgbClr val="FEC05B"/>
          </a:solidFill>
          <a:ln>
            <a:noFill/>
          </a:ln>
        </p:spPr>
      </p:sp>
      <p:sp>
        <p:nvSpPr>
          <p:cNvPr id="6509" name="Freeform 205"/>
          <p:cNvSpPr/>
          <p:nvPr/>
        </p:nvSpPr>
        <p:spPr>
          <a:xfrm>
            <a:off x="1212840" y="601920"/>
            <a:ext cx="615960" cy="246240"/>
          </a:xfrm>
          <a:custGeom>
            <a:avLst/>
            <a:gdLst/>
            <a:ahLst/>
            <a:cxnLst/>
            <a:rect l="0" t="0" r="r" b="b"/>
            <a:pathLst>
              <a:path w="1711" h="684">
                <a:moveTo>
                  <a:pt x="0" y="670"/>
                </a:moveTo>
                <a:lnTo>
                  <a:pt x="1679" y="0"/>
                </a:lnTo>
                <a:lnTo>
                  <a:pt x="1710" y="0"/>
                </a:lnTo>
                <a:lnTo>
                  <a:pt x="0" y="683"/>
                </a:lnTo>
                <a:lnTo>
                  <a:pt x="0" y="670"/>
                </a:lnTo>
                <a:close/>
              </a:path>
            </a:pathLst>
          </a:custGeom>
          <a:solidFill>
            <a:srgbClr val="FEC15C"/>
          </a:solidFill>
          <a:ln>
            <a:noFill/>
          </a:ln>
        </p:spPr>
      </p:sp>
      <p:sp>
        <p:nvSpPr>
          <p:cNvPr id="6510" name="Freeform 206"/>
          <p:cNvSpPr/>
          <p:nvPr/>
        </p:nvSpPr>
        <p:spPr>
          <a:xfrm>
            <a:off x="1212840" y="601920"/>
            <a:ext cx="627480" cy="250920"/>
          </a:xfrm>
          <a:custGeom>
            <a:avLst/>
            <a:gdLst/>
            <a:ahLst/>
            <a:cxnLst/>
            <a:rect l="0" t="0" r="r" b="b"/>
            <a:pathLst>
              <a:path w="1743" h="697">
                <a:moveTo>
                  <a:pt x="0" y="683"/>
                </a:moveTo>
                <a:lnTo>
                  <a:pt x="1710" y="0"/>
                </a:lnTo>
                <a:lnTo>
                  <a:pt x="1742" y="0"/>
                </a:lnTo>
                <a:lnTo>
                  <a:pt x="0" y="696"/>
                </a:lnTo>
                <a:lnTo>
                  <a:pt x="0" y="683"/>
                </a:lnTo>
                <a:close/>
              </a:path>
            </a:pathLst>
          </a:custGeom>
          <a:solidFill>
            <a:srgbClr val="FEC15D"/>
          </a:solidFill>
          <a:ln>
            <a:noFill/>
          </a:ln>
        </p:spPr>
      </p:sp>
      <p:sp>
        <p:nvSpPr>
          <p:cNvPr id="6511" name="Freeform 207"/>
          <p:cNvSpPr/>
          <p:nvPr/>
        </p:nvSpPr>
        <p:spPr>
          <a:xfrm>
            <a:off x="1212840" y="601920"/>
            <a:ext cx="639000" cy="255240"/>
          </a:xfrm>
          <a:custGeom>
            <a:avLst/>
            <a:gdLst/>
            <a:ahLst/>
            <a:cxnLst/>
            <a:rect l="0" t="0" r="r" b="b"/>
            <a:pathLst>
              <a:path w="1775" h="709">
                <a:moveTo>
                  <a:pt x="0" y="696"/>
                </a:moveTo>
                <a:lnTo>
                  <a:pt x="1742" y="0"/>
                </a:lnTo>
                <a:lnTo>
                  <a:pt x="1774" y="0"/>
                </a:lnTo>
                <a:lnTo>
                  <a:pt x="0" y="708"/>
                </a:lnTo>
                <a:lnTo>
                  <a:pt x="0" y="696"/>
                </a:lnTo>
                <a:close/>
              </a:path>
            </a:pathLst>
          </a:custGeom>
          <a:solidFill>
            <a:srgbClr val="FEC15E"/>
          </a:solidFill>
          <a:ln>
            <a:noFill/>
          </a:ln>
        </p:spPr>
      </p:sp>
      <p:sp>
        <p:nvSpPr>
          <p:cNvPr id="6512" name="Freeform 208"/>
          <p:cNvSpPr/>
          <p:nvPr/>
        </p:nvSpPr>
        <p:spPr>
          <a:xfrm>
            <a:off x="1212840" y="601920"/>
            <a:ext cx="650160" cy="259920"/>
          </a:xfrm>
          <a:custGeom>
            <a:avLst/>
            <a:gdLst/>
            <a:ahLst/>
            <a:cxnLst/>
            <a:rect l="0" t="0" r="r" b="b"/>
            <a:pathLst>
              <a:path w="1806" h="722">
                <a:moveTo>
                  <a:pt x="0" y="708"/>
                </a:moveTo>
                <a:lnTo>
                  <a:pt x="1774" y="0"/>
                </a:lnTo>
                <a:lnTo>
                  <a:pt x="1805" y="0"/>
                </a:lnTo>
                <a:lnTo>
                  <a:pt x="0" y="721"/>
                </a:lnTo>
                <a:lnTo>
                  <a:pt x="0" y="708"/>
                </a:lnTo>
                <a:close/>
              </a:path>
            </a:pathLst>
          </a:custGeom>
          <a:solidFill>
            <a:srgbClr val="FEC260"/>
          </a:solidFill>
          <a:ln>
            <a:noFill/>
          </a:ln>
        </p:spPr>
      </p:sp>
      <p:sp>
        <p:nvSpPr>
          <p:cNvPr id="6513" name="Freeform 209"/>
          <p:cNvSpPr/>
          <p:nvPr/>
        </p:nvSpPr>
        <p:spPr>
          <a:xfrm>
            <a:off x="1212840" y="601920"/>
            <a:ext cx="661680" cy="264240"/>
          </a:xfrm>
          <a:custGeom>
            <a:avLst/>
            <a:gdLst/>
            <a:ahLst/>
            <a:cxnLst/>
            <a:rect l="0" t="0" r="r" b="b"/>
            <a:pathLst>
              <a:path w="1838" h="734">
                <a:moveTo>
                  <a:pt x="0" y="721"/>
                </a:moveTo>
                <a:lnTo>
                  <a:pt x="1805" y="0"/>
                </a:lnTo>
                <a:lnTo>
                  <a:pt x="1837" y="0"/>
                </a:lnTo>
                <a:lnTo>
                  <a:pt x="0" y="733"/>
                </a:lnTo>
                <a:lnTo>
                  <a:pt x="0" y="721"/>
                </a:lnTo>
                <a:close/>
              </a:path>
            </a:pathLst>
          </a:custGeom>
          <a:solidFill>
            <a:srgbClr val="FEC261"/>
          </a:solidFill>
          <a:ln>
            <a:noFill/>
          </a:ln>
        </p:spPr>
      </p:sp>
      <p:sp>
        <p:nvSpPr>
          <p:cNvPr id="6514" name="Freeform 210"/>
          <p:cNvSpPr/>
          <p:nvPr/>
        </p:nvSpPr>
        <p:spPr>
          <a:xfrm>
            <a:off x="1212840" y="601920"/>
            <a:ext cx="673200" cy="268920"/>
          </a:xfrm>
          <a:custGeom>
            <a:avLst/>
            <a:gdLst/>
            <a:ahLst/>
            <a:cxnLst/>
            <a:rect l="0" t="0" r="r" b="b"/>
            <a:pathLst>
              <a:path w="1870" h="747">
                <a:moveTo>
                  <a:pt x="0" y="733"/>
                </a:moveTo>
                <a:lnTo>
                  <a:pt x="1837" y="0"/>
                </a:lnTo>
                <a:lnTo>
                  <a:pt x="1869" y="0"/>
                </a:lnTo>
                <a:lnTo>
                  <a:pt x="0" y="746"/>
                </a:lnTo>
                <a:lnTo>
                  <a:pt x="0" y="733"/>
                </a:lnTo>
                <a:close/>
              </a:path>
            </a:pathLst>
          </a:custGeom>
          <a:solidFill>
            <a:srgbClr val="FEC262"/>
          </a:solidFill>
          <a:ln>
            <a:noFill/>
          </a:ln>
        </p:spPr>
      </p:sp>
      <p:sp>
        <p:nvSpPr>
          <p:cNvPr id="6515" name="Freeform 211"/>
          <p:cNvSpPr/>
          <p:nvPr/>
        </p:nvSpPr>
        <p:spPr>
          <a:xfrm>
            <a:off x="1212840" y="601920"/>
            <a:ext cx="684360" cy="273600"/>
          </a:xfrm>
          <a:custGeom>
            <a:avLst/>
            <a:gdLst/>
            <a:ahLst/>
            <a:cxnLst/>
            <a:rect l="0" t="0" r="r" b="b"/>
            <a:pathLst>
              <a:path w="1901" h="760">
                <a:moveTo>
                  <a:pt x="0" y="746"/>
                </a:moveTo>
                <a:lnTo>
                  <a:pt x="1869" y="0"/>
                </a:lnTo>
                <a:lnTo>
                  <a:pt x="1900" y="0"/>
                </a:lnTo>
                <a:lnTo>
                  <a:pt x="0" y="759"/>
                </a:lnTo>
                <a:lnTo>
                  <a:pt x="0" y="746"/>
                </a:lnTo>
                <a:close/>
              </a:path>
            </a:pathLst>
          </a:custGeom>
          <a:solidFill>
            <a:srgbClr val="FEC364"/>
          </a:solidFill>
          <a:ln>
            <a:noFill/>
          </a:ln>
        </p:spPr>
      </p:sp>
      <p:sp>
        <p:nvSpPr>
          <p:cNvPr id="6516" name="Freeform 212"/>
          <p:cNvSpPr/>
          <p:nvPr/>
        </p:nvSpPr>
        <p:spPr>
          <a:xfrm>
            <a:off x="1212840" y="601920"/>
            <a:ext cx="695880" cy="277920"/>
          </a:xfrm>
          <a:custGeom>
            <a:avLst/>
            <a:gdLst/>
            <a:ahLst/>
            <a:cxnLst/>
            <a:rect l="0" t="0" r="r" b="b"/>
            <a:pathLst>
              <a:path w="1933" h="772">
                <a:moveTo>
                  <a:pt x="0" y="759"/>
                </a:moveTo>
                <a:lnTo>
                  <a:pt x="1900" y="0"/>
                </a:lnTo>
                <a:lnTo>
                  <a:pt x="1932" y="0"/>
                </a:lnTo>
                <a:lnTo>
                  <a:pt x="0" y="771"/>
                </a:lnTo>
                <a:lnTo>
                  <a:pt x="0" y="759"/>
                </a:lnTo>
                <a:close/>
              </a:path>
            </a:pathLst>
          </a:custGeom>
          <a:solidFill>
            <a:srgbClr val="FEC365"/>
          </a:solidFill>
          <a:ln>
            <a:noFill/>
          </a:ln>
        </p:spPr>
      </p:sp>
      <p:sp>
        <p:nvSpPr>
          <p:cNvPr id="6517" name="Freeform 213"/>
          <p:cNvSpPr/>
          <p:nvPr/>
        </p:nvSpPr>
        <p:spPr>
          <a:xfrm>
            <a:off x="1212840" y="601920"/>
            <a:ext cx="707400" cy="282600"/>
          </a:xfrm>
          <a:custGeom>
            <a:avLst/>
            <a:gdLst/>
            <a:ahLst/>
            <a:cxnLst/>
            <a:rect l="0" t="0" r="r" b="b"/>
            <a:pathLst>
              <a:path w="1965" h="785">
                <a:moveTo>
                  <a:pt x="0" y="771"/>
                </a:moveTo>
                <a:lnTo>
                  <a:pt x="1932" y="0"/>
                </a:lnTo>
                <a:lnTo>
                  <a:pt x="1964" y="0"/>
                </a:lnTo>
                <a:lnTo>
                  <a:pt x="0" y="784"/>
                </a:lnTo>
                <a:lnTo>
                  <a:pt x="0" y="771"/>
                </a:lnTo>
                <a:close/>
              </a:path>
            </a:pathLst>
          </a:custGeom>
          <a:solidFill>
            <a:srgbClr val="FEC366"/>
          </a:solidFill>
          <a:ln>
            <a:noFill/>
          </a:ln>
        </p:spPr>
      </p:sp>
      <p:sp>
        <p:nvSpPr>
          <p:cNvPr id="6518" name="Freeform 214"/>
          <p:cNvSpPr/>
          <p:nvPr/>
        </p:nvSpPr>
        <p:spPr>
          <a:xfrm>
            <a:off x="1212840" y="601920"/>
            <a:ext cx="718560" cy="287280"/>
          </a:xfrm>
          <a:custGeom>
            <a:avLst/>
            <a:gdLst/>
            <a:ahLst/>
            <a:cxnLst/>
            <a:rect l="0" t="0" r="r" b="b"/>
            <a:pathLst>
              <a:path w="1996" h="798">
                <a:moveTo>
                  <a:pt x="0" y="784"/>
                </a:moveTo>
                <a:lnTo>
                  <a:pt x="1964" y="0"/>
                </a:lnTo>
                <a:lnTo>
                  <a:pt x="1995" y="0"/>
                </a:lnTo>
                <a:lnTo>
                  <a:pt x="0" y="797"/>
                </a:lnTo>
                <a:lnTo>
                  <a:pt x="0" y="784"/>
                </a:lnTo>
                <a:close/>
              </a:path>
            </a:pathLst>
          </a:custGeom>
          <a:solidFill>
            <a:srgbClr val="FEC368"/>
          </a:solidFill>
          <a:ln>
            <a:noFill/>
          </a:ln>
        </p:spPr>
      </p:sp>
      <p:sp>
        <p:nvSpPr>
          <p:cNvPr id="6519" name="Freeform 215"/>
          <p:cNvSpPr/>
          <p:nvPr/>
        </p:nvSpPr>
        <p:spPr>
          <a:xfrm>
            <a:off x="1212840" y="601920"/>
            <a:ext cx="730080" cy="291600"/>
          </a:xfrm>
          <a:custGeom>
            <a:avLst/>
            <a:gdLst/>
            <a:ahLst/>
            <a:cxnLst/>
            <a:rect l="0" t="0" r="r" b="b"/>
            <a:pathLst>
              <a:path w="2028" h="810">
                <a:moveTo>
                  <a:pt x="0" y="797"/>
                </a:moveTo>
                <a:lnTo>
                  <a:pt x="1995" y="0"/>
                </a:lnTo>
                <a:lnTo>
                  <a:pt x="2027" y="0"/>
                </a:lnTo>
                <a:lnTo>
                  <a:pt x="0" y="809"/>
                </a:lnTo>
                <a:lnTo>
                  <a:pt x="0" y="797"/>
                </a:lnTo>
                <a:close/>
              </a:path>
            </a:pathLst>
          </a:custGeom>
          <a:solidFill>
            <a:srgbClr val="FEC469"/>
          </a:solidFill>
          <a:ln>
            <a:noFill/>
          </a:ln>
        </p:spPr>
      </p:sp>
      <p:sp>
        <p:nvSpPr>
          <p:cNvPr id="6520" name="Freeform 216"/>
          <p:cNvSpPr/>
          <p:nvPr/>
        </p:nvSpPr>
        <p:spPr>
          <a:xfrm>
            <a:off x="1212840" y="601920"/>
            <a:ext cx="741600" cy="296280"/>
          </a:xfrm>
          <a:custGeom>
            <a:avLst/>
            <a:gdLst/>
            <a:ahLst/>
            <a:cxnLst/>
            <a:rect l="0" t="0" r="r" b="b"/>
            <a:pathLst>
              <a:path w="2060" h="823">
                <a:moveTo>
                  <a:pt x="0" y="809"/>
                </a:moveTo>
                <a:lnTo>
                  <a:pt x="2027" y="0"/>
                </a:lnTo>
                <a:lnTo>
                  <a:pt x="2059" y="0"/>
                </a:lnTo>
                <a:lnTo>
                  <a:pt x="0" y="822"/>
                </a:lnTo>
                <a:lnTo>
                  <a:pt x="0" y="809"/>
                </a:lnTo>
                <a:close/>
              </a:path>
            </a:pathLst>
          </a:custGeom>
          <a:solidFill>
            <a:srgbClr val="FEC46A"/>
          </a:solidFill>
          <a:ln>
            <a:noFill/>
          </a:ln>
        </p:spPr>
      </p:sp>
      <p:sp>
        <p:nvSpPr>
          <p:cNvPr id="6521" name="Freeform 217"/>
          <p:cNvSpPr/>
          <p:nvPr/>
        </p:nvSpPr>
        <p:spPr>
          <a:xfrm>
            <a:off x="1212840" y="601920"/>
            <a:ext cx="752760" cy="300600"/>
          </a:xfrm>
          <a:custGeom>
            <a:avLst/>
            <a:gdLst/>
            <a:ahLst/>
            <a:cxnLst/>
            <a:rect l="0" t="0" r="r" b="b"/>
            <a:pathLst>
              <a:path w="2091" h="835">
                <a:moveTo>
                  <a:pt x="0" y="822"/>
                </a:moveTo>
                <a:lnTo>
                  <a:pt x="2059" y="0"/>
                </a:lnTo>
                <a:lnTo>
                  <a:pt x="2090" y="0"/>
                </a:lnTo>
                <a:lnTo>
                  <a:pt x="0" y="834"/>
                </a:lnTo>
                <a:lnTo>
                  <a:pt x="0" y="822"/>
                </a:lnTo>
                <a:close/>
              </a:path>
            </a:pathLst>
          </a:custGeom>
          <a:solidFill>
            <a:srgbClr val="FEC46B"/>
          </a:solidFill>
          <a:ln>
            <a:noFill/>
          </a:ln>
        </p:spPr>
      </p:sp>
      <p:sp>
        <p:nvSpPr>
          <p:cNvPr id="6522" name="Freeform 218"/>
          <p:cNvSpPr/>
          <p:nvPr/>
        </p:nvSpPr>
        <p:spPr>
          <a:xfrm>
            <a:off x="1212840" y="601920"/>
            <a:ext cx="764280" cy="305280"/>
          </a:xfrm>
          <a:custGeom>
            <a:avLst/>
            <a:gdLst/>
            <a:ahLst/>
            <a:cxnLst/>
            <a:rect l="0" t="0" r="r" b="b"/>
            <a:pathLst>
              <a:path w="2123" h="848">
                <a:moveTo>
                  <a:pt x="0" y="834"/>
                </a:moveTo>
                <a:lnTo>
                  <a:pt x="2090" y="0"/>
                </a:lnTo>
                <a:lnTo>
                  <a:pt x="2122" y="0"/>
                </a:lnTo>
                <a:lnTo>
                  <a:pt x="0" y="847"/>
                </a:lnTo>
                <a:lnTo>
                  <a:pt x="0" y="834"/>
                </a:lnTo>
                <a:close/>
              </a:path>
            </a:pathLst>
          </a:custGeom>
          <a:solidFill>
            <a:srgbClr val="FEC56D"/>
          </a:solidFill>
          <a:ln>
            <a:noFill/>
          </a:ln>
        </p:spPr>
      </p:sp>
      <p:sp>
        <p:nvSpPr>
          <p:cNvPr id="6523" name="Freeform 219"/>
          <p:cNvSpPr/>
          <p:nvPr/>
        </p:nvSpPr>
        <p:spPr>
          <a:xfrm>
            <a:off x="1212840" y="601920"/>
            <a:ext cx="775800" cy="309960"/>
          </a:xfrm>
          <a:custGeom>
            <a:avLst/>
            <a:gdLst/>
            <a:ahLst/>
            <a:cxnLst/>
            <a:rect l="0" t="0" r="r" b="b"/>
            <a:pathLst>
              <a:path w="2155" h="861">
                <a:moveTo>
                  <a:pt x="0" y="847"/>
                </a:moveTo>
                <a:lnTo>
                  <a:pt x="2122" y="0"/>
                </a:lnTo>
                <a:lnTo>
                  <a:pt x="2154" y="0"/>
                </a:lnTo>
                <a:lnTo>
                  <a:pt x="0" y="860"/>
                </a:lnTo>
                <a:lnTo>
                  <a:pt x="0" y="847"/>
                </a:lnTo>
                <a:close/>
              </a:path>
            </a:pathLst>
          </a:custGeom>
          <a:solidFill>
            <a:srgbClr val="FEC56E"/>
          </a:solidFill>
          <a:ln>
            <a:noFill/>
          </a:ln>
        </p:spPr>
      </p:sp>
      <p:sp>
        <p:nvSpPr>
          <p:cNvPr id="6524" name="Freeform 220"/>
          <p:cNvSpPr/>
          <p:nvPr/>
        </p:nvSpPr>
        <p:spPr>
          <a:xfrm>
            <a:off x="1212840" y="601920"/>
            <a:ext cx="786960" cy="314280"/>
          </a:xfrm>
          <a:custGeom>
            <a:avLst/>
            <a:gdLst/>
            <a:ahLst/>
            <a:cxnLst/>
            <a:rect l="0" t="0" r="r" b="b"/>
            <a:pathLst>
              <a:path w="2186" h="873">
                <a:moveTo>
                  <a:pt x="0" y="860"/>
                </a:moveTo>
                <a:lnTo>
                  <a:pt x="2154" y="0"/>
                </a:lnTo>
                <a:lnTo>
                  <a:pt x="2185" y="0"/>
                </a:lnTo>
                <a:lnTo>
                  <a:pt x="0" y="872"/>
                </a:lnTo>
                <a:lnTo>
                  <a:pt x="0" y="860"/>
                </a:lnTo>
                <a:close/>
              </a:path>
            </a:pathLst>
          </a:custGeom>
          <a:solidFill>
            <a:srgbClr val="FEC570"/>
          </a:solidFill>
          <a:ln>
            <a:noFill/>
          </a:ln>
        </p:spPr>
      </p:sp>
      <p:sp>
        <p:nvSpPr>
          <p:cNvPr id="6525" name="Freeform 221"/>
          <p:cNvSpPr/>
          <p:nvPr/>
        </p:nvSpPr>
        <p:spPr>
          <a:xfrm>
            <a:off x="1212840" y="601920"/>
            <a:ext cx="798480" cy="318960"/>
          </a:xfrm>
          <a:custGeom>
            <a:avLst/>
            <a:gdLst/>
            <a:ahLst/>
            <a:cxnLst/>
            <a:rect l="0" t="0" r="r" b="b"/>
            <a:pathLst>
              <a:path w="2218" h="886">
                <a:moveTo>
                  <a:pt x="0" y="872"/>
                </a:moveTo>
                <a:lnTo>
                  <a:pt x="2185" y="0"/>
                </a:lnTo>
                <a:lnTo>
                  <a:pt x="2217" y="0"/>
                </a:lnTo>
                <a:lnTo>
                  <a:pt x="0" y="885"/>
                </a:lnTo>
                <a:lnTo>
                  <a:pt x="0" y="872"/>
                </a:lnTo>
                <a:close/>
              </a:path>
            </a:pathLst>
          </a:custGeom>
          <a:solidFill>
            <a:srgbClr val="FEC671"/>
          </a:solidFill>
          <a:ln>
            <a:noFill/>
          </a:ln>
        </p:spPr>
      </p:sp>
      <p:sp>
        <p:nvSpPr>
          <p:cNvPr id="6526" name="Freeform 222"/>
          <p:cNvSpPr/>
          <p:nvPr/>
        </p:nvSpPr>
        <p:spPr>
          <a:xfrm>
            <a:off x="1212840" y="601920"/>
            <a:ext cx="809640" cy="323640"/>
          </a:xfrm>
          <a:custGeom>
            <a:avLst/>
            <a:gdLst/>
            <a:ahLst/>
            <a:cxnLst/>
            <a:rect l="0" t="0" r="r" b="b"/>
            <a:pathLst>
              <a:path w="2249" h="899">
                <a:moveTo>
                  <a:pt x="0" y="885"/>
                </a:moveTo>
                <a:lnTo>
                  <a:pt x="2217" y="0"/>
                </a:lnTo>
                <a:lnTo>
                  <a:pt x="2248" y="0"/>
                </a:lnTo>
                <a:lnTo>
                  <a:pt x="0" y="898"/>
                </a:lnTo>
                <a:lnTo>
                  <a:pt x="0" y="885"/>
                </a:lnTo>
                <a:close/>
              </a:path>
            </a:pathLst>
          </a:custGeom>
          <a:solidFill>
            <a:srgbClr val="FEC672"/>
          </a:solidFill>
          <a:ln>
            <a:noFill/>
          </a:ln>
        </p:spPr>
      </p:sp>
      <p:sp>
        <p:nvSpPr>
          <p:cNvPr id="6527" name="Freeform 223"/>
          <p:cNvSpPr/>
          <p:nvPr/>
        </p:nvSpPr>
        <p:spPr>
          <a:xfrm>
            <a:off x="1212840" y="601920"/>
            <a:ext cx="821160" cy="327960"/>
          </a:xfrm>
          <a:custGeom>
            <a:avLst/>
            <a:gdLst/>
            <a:ahLst/>
            <a:cxnLst/>
            <a:rect l="0" t="0" r="r" b="b"/>
            <a:pathLst>
              <a:path w="2281" h="911">
                <a:moveTo>
                  <a:pt x="0" y="898"/>
                </a:moveTo>
                <a:lnTo>
                  <a:pt x="2248" y="0"/>
                </a:lnTo>
                <a:lnTo>
                  <a:pt x="2280" y="0"/>
                </a:lnTo>
                <a:lnTo>
                  <a:pt x="0" y="910"/>
                </a:lnTo>
                <a:lnTo>
                  <a:pt x="0" y="898"/>
                </a:lnTo>
                <a:close/>
              </a:path>
            </a:pathLst>
          </a:custGeom>
          <a:solidFill>
            <a:srgbClr val="FEC773"/>
          </a:solidFill>
          <a:ln>
            <a:noFill/>
          </a:ln>
        </p:spPr>
      </p:sp>
      <p:sp>
        <p:nvSpPr>
          <p:cNvPr id="6528" name="Freeform 224"/>
          <p:cNvSpPr/>
          <p:nvPr/>
        </p:nvSpPr>
        <p:spPr>
          <a:xfrm>
            <a:off x="1212840" y="601920"/>
            <a:ext cx="832680" cy="332640"/>
          </a:xfrm>
          <a:custGeom>
            <a:avLst/>
            <a:gdLst/>
            <a:ahLst/>
            <a:cxnLst/>
            <a:rect l="0" t="0" r="r" b="b"/>
            <a:pathLst>
              <a:path w="2313" h="924">
                <a:moveTo>
                  <a:pt x="0" y="910"/>
                </a:moveTo>
                <a:lnTo>
                  <a:pt x="2280" y="0"/>
                </a:lnTo>
                <a:lnTo>
                  <a:pt x="2312" y="0"/>
                </a:lnTo>
                <a:lnTo>
                  <a:pt x="0" y="923"/>
                </a:lnTo>
                <a:lnTo>
                  <a:pt x="0" y="910"/>
                </a:lnTo>
                <a:close/>
              </a:path>
            </a:pathLst>
          </a:custGeom>
          <a:solidFill>
            <a:srgbClr val="FEC775"/>
          </a:solidFill>
          <a:ln>
            <a:noFill/>
          </a:ln>
        </p:spPr>
      </p:sp>
      <p:sp>
        <p:nvSpPr>
          <p:cNvPr id="6529" name="Freeform 225"/>
          <p:cNvSpPr/>
          <p:nvPr/>
        </p:nvSpPr>
        <p:spPr>
          <a:xfrm>
            <a:off x="1212840" y="601920"/>
            <a:ext cx="843840" cy="337320"/>
          </a:xfrm>
          <a:custGeom>
            <a:avLst/>
            <a:gdLst/>
            <a:ahLst/>
            <a:cxnLst/>
            <a:rect l="0" t="0" r="r" b="b"/>
            <a:pathLst>
              <a:path w="2344" h="937">
                <a:moveTo>
                  <a:pt x="0" y="923"/>
                </a:moveTo>
                <a:lnTo>
                  <a:pt x="2312" y="0"/>
                </a:lnTo>
                <a:lnTo>
                  <a:pt x="2343" y="0"/>
                </a:lnTo>
                <a:lnTo>
                  <a:pt x="0" y="936"/>
                </a:lnTo>
                <a:lnTo>
                  <a:pt x="0" y="923"/>
                </a:lnTo>
                <a:close/>
              </a:path>
            </a:pathLst>
          </a:custGeom>
          <a:solidFill>
            <a:srgbClr val="FEC776"/>
          </a:solidFill>
          <a:ln>
            <a:noFill/>
          </a:ln>
        </p:spPr>
      </p:sp>
      <p:sp>
        <p:nvSpPr>
          <p:cNvPr id="6530" name="Freeform 226"/>
          <p:cNvSpPr/>
          <p:nvPr/>
        </p:nvSpPr>
        <p:spPr>
          <a:xfrm>
            <a:off x="1212840" y="601920"/>
            <a:ext cx="855360" cy="341640"/>
          </a:xfrm>
          <a:custGeom>
            <a:avLst/>
            <a:gdLst/>
            <a:ahLst/>
            <a:cxnLst/>
            <a:rect l="0" t="0" r="r" b="b"/>
            <a:pathLst>
              <a:path w="2376" h="949">
                <a:moveTo>
                  <a:pt x="0" y="936"/>
                </a:moveTo>
                <a:lnTo>
                  <a:pt x="2343" y="0"/>
                </a:lnTo>
                <a:lnTo>
                  <a:pt x="2375" y="0"/>
                </a:lnTo>
                <a:lnTo>
                  <a:pt x="0" y="948"/>
                </a:lnTo>
                <a:lnTo>
                  <a:pt x="0" y="936"/>
                </a:lnTo>
                <a:close/>
              </a:path>
            </a:pathLst>
          </a:custGeom>
          <a:solidFill>
            <a:srgbClr val="FEC878"/>
          </a:solidFill>
          <a:ln>
            <a:noFill/>
          </a:ln>
        </p:spPr>
      </p:sp>
      <p:sp>
        <p:nvSpPr>
          <p:cNvPr id="6531" name="Freeform 227"/>
          <p:cNvSpPr/>
          <p:nvPr/>
        </p:nvSpPr>
        <p:spPr>
          <a:xfrm>
            <a:off x="1212840" y="601920"/>
            <a:ext cx="866880" cy="346320"/>
          </a:xfrm>
          <a:custGeom>
            <a:avLst/>
            <a:gdLst/>
            <a:ahLst/>
            <a:cxnLst/>
            <a:rect l="0" t="0" r="r" b="b"/>
            <a:pathLst>
              <a:path w="2408" h="962">
                <a:moveTo>
                  <a:pt x="0" y="948"/>
                </a:moveTo>
                <a:lnTo>
                  <a:pt x="2375" y="0"/>
                </a:lnTo>
                <a:lnTo>
                  <a:pt x="2407" y="0"/>
                </a:lnTo>
                <a:lnTo>
                  <a:pt x="0" y="961"/>
                </a:lnTo>
                <a:lnTo>
                  <a:pt x="0" y="948"/>
                </a:lnTo>
                <a:close/>
              </a:path>
            </a:pathLst>
          </a:custGeom>
          <a:solidFill>
            <a:srgbClr val="FEC879"/>
          </a:solidFill>
          <a:ln>
            <a:noFill/>
          </a:ln>
        </p:spPr>
      </p:sp>
      <p:sp>
        <p:nvSpPr>
          <p:cNvPr id="6532" name="Freeform 228"/>
          <p:cNvSpPr/>
          <p:nvPr/>
        </p:nvSpPr>
        <p:spPr>
          <a:xfrm>
            <a:off x="1212840" y="601920"/>
            <a:ext cx="878040" cy="350640"/>
          </a:xfrm>
          <a:custGeom>
            <a:avLst/>
            <a:gdLst/>
            <a:ahLst/>
            <a:cxnLst/>
            <a:rect l="0" t="0" r="r" b="b"/>
            <a:pathLst>
              <a:path w="2439" h="974">
                <a:moveTo>
                  <a:pt x="0" y="961"/>
                </a:moveTo>
                <a:lnTo>
                  <a:pt x="2407" y="0"/>
                </a:lnTo>
                <a:lnTo>
                  <a:pt x="2438" y="0"/>
                </a:lnTo>
                <a:lnTo>
                  <a:pt x="0" y="973"/>
                </a:lnTo>
                <a:lnTo>
                  <a:pt x="0" y="961"/>
                </a:lnTo>
                <a:close/>
              </a:path>
            </a:pathLst>
          </a:custGeom>
          <a:solidFill>
            <a:srgbClr val="FEC87A"/>
          </a:solidFill>
          <a:ln>
            <a:noFill/>
          </a:ln>
        </p:spPr>
      </p:sp>
      <p:sp>
        <p:nvSpPr>
          <p:cNvPr id="6533" name="Freeform 229"/>
          <p:cNvSpPr/>
          <p:nvPr/>
        </p:nvSpPr>
        <p:spPr>
          <a:xfrm>
            <a:off x="1212840" y="601920"/>
            <a:ext cx="889560" cy="355320"/>
          </a:xfrm>
          <a:custGeom>
            <a:avLst/>
            <a:gdLst/>
            <a:ahLst/>
            <a:cxnLst/>
            <a:rect l="0" t="0" r="r" b="b"/>
            <a:pathLst>
              <a:path w="2471" h="987">
                <a:moveTo>
                  <a:pt x="0" y="973"/>
                </a:moveTo>
                <a:lnTo>
                  <a:pt x="2438" y="0"/>
                </a:lnTo>
                <a:lnTo>
                  <a:pt x="2470" y="0"/>
                </a:lnTo>
                <a:lnTo>
                  <a:pt x="0" y="986"/>
                </a:lnTo>
                <a:lnTo>
                  <a:pt x="0" y="973"/>
                </a:lnTo>
                <a:close/>
              </a:path>
            </a:pathLst>
          </a:custGeom>
          <a:solidFill>
            <a:srgbClr val="FEC97B"/>
          </a:solidFill>
          <a:ln>
            <a:noFill/>
          </a:ln>
        </p:spPr>
      </p:sp>
      <p:sp>
        <p:nvSpPr>
          <p:cNvPr id="6534" name="Freeform 230"/>
          <p:cNvSpPr/>
          <p:nvPr/>
        </p:nvSpPr>
        <p:spPr>
          <a:xfrm>
            <a:off x="1212840" y="601920"/>
            <a:ext cx="901080" cy="360000"/>
          </a:xfrm>
          <a:custGeom>
            <a:avLst/>
            <a:gdLst/>
            <a:ahLst/>
            <a:cxnLst/>
            <a:rect l="0" t="0" r="r" b="b"/>
            <a:pathLst>
              <a:path w="2503" h="1000">
                <a:moveTo>
                  <a:pt x="0" y="986"/>
                </a:moveTo>
                <a:lnTo>
                  <a:pt x="2470" y="0"/>
                </a:lnTo>
                <a:lnTo>
                  <a:pt x="2502" y="0"/>
                </a:lnTo>
                <a:lnTo>
                  <a:pt x="0" y="999"/>
                </a:lnTo>
                <a:lnTo>
                  <a:pt x="0" y="986"/>
                </a:lnTo>
                <a:close/>
              </a:path>
            </a:pathLst>
          </a:custGeom>
          <a:solidFill>
            <a:srgbClr val="FEC97D"/>
          </a:solidFill>
          <a:ln>
            <a:noFill/>
          </a:ln>
        </p:spPr>
      </p:sp>
      <p:sp>
        <p:nvSpPr>
          <p:cNvPr id="6535" name="Freeform 231"/>
          <p:cNvSpPr/>
          <p:nvPr/>
        </p:nvSpPr>
        <p:spPr>
          <a:xfrm>
            <a:off x="1212840" y="601920"/>
            <a:ext cx="912240" cy="364320"/>
          </a:xfrm>
          <a:custGeom>
            <a:avLst/>
            <a:gdLst/>
            <a:ahLst/>
            <a:cxnLst/>
            <a:rect l="0" t="0" r="r" b="b"/>
            <a:pathLst>
              <a:path w="2534" h="1012">
                <a:moveTo>
                  <a:pt x="0" y="999"/>
                </a:moveTo>
                <a:lnTo>
                  <a:pt x="2502" y="0"/>
                </a:lnTo>
                <a:lnTo>
                  <a:pt x="2533" y="0"/>
                </a:lnTo>
                <a:lnTo>
                  <a:pt x="0" y="1011"/>
                </a:lnTo>
                <a:lnTo>
                  <a:pt x="0" y="999"/>
                </a:lnTo>
                <a:close/>
              </a:path>
            </a:pathLst>
          </a:custGeom>
          <a:solidFill>
            <a:srgbClr val="FEC97E"/>
          </a:solidFill>
          <a:ln>
            <a:noFill/>
          </a:ln>
        </p:spPr>
      </p:sp>
      <p:sp>
        <p:nvSpPr>
          <p:cNvPr id="6536" name="Freeform 232"/>
          <p:cNvSpPr/>
          <p:nvPr/>
        </p:nvSpPr>
        <p:spPr>
          <a:xfrm>
            <a:off x="1212840" y="601920"/>
            <a:ext cx="923760" cy="369000"/>
          </a:xfrm>
          <a:custGeom>
            <a:avLst/>
            <a:gdLst/>
            <a:ahLst/>
            <a:cxnLst/>
            <a:rect l="0" t="0" r="r" b="b"/>
            <a:pathLst>
              <a:path w="2566" h="1025">
                <a:moveTo>
                  <a:pt x="0" y="1011"/>
                </a:moveTo>
                <a:lnTo>
                  <a:pt x="2533" y="0"/>
                </a:lnTo>
                <a:lnTo>
                  <a:pt x="2565" y="0"/>
                </a:lnTo>
                <a:lnTo>
                  <a:pt x="0" y="1024"/>
                </a:lnTo>
                <a:lnTo>
                  <a:pt x="0" y="1011"/>
                </a:lnTo>
                <a:close/>
              </a:path>
            </a:pathLst>
          </a:custGeom>
          <a:solidFill>
            <a:srgbClr val="FECA80"/>
          </a:solidFill>
          <a:ln>
            <a:noFill/>
          </a:ln>
        </p:spPr>
      </p:sp>
      <p:sp>
        <p:nvSpPr>
          <p:cNvPr id="6537" name="Freeform 233"/>
          <p:cNvSpPr/>
          <p:nvPr/>
        </p:nvSpPr>
        <p:spPr>
          <a:xfrm>
            <a:off x="1212840" y="601920"/>
            <a:ext cx="935280" cy="373680"/>
          </a:xfrm>
          <a:custGeom>
            <a:avLst/>
            <a:gdLst/>
            <a:ahLst/>
            <a:cxnLst/>
            <a:rect l="0" t="0" r="r" b="b"/>
            <a:pathLst>
              <a:path w="2598" h="1038">
                <a:moveTo>
                  <a:pt x="0" y="1024"/>
                </a:moveTo>
                <a:lnTo>
                  <a:pt x="2565" y="0"/>
                </a:lnTo>
                <a:lnTo>
                  <a:pt x="2597" y="0"/>
                </a:lnTo>
                <a:lnTo>
                  <a:pt x="0" y="1037"/>
                </a:lnTo>
                <a:lnTo>
                  <a:pt x="0" y="1024"/>
                </a:lnTo>
                <a:close/>
              </a:path>
            </a:pathLst>
          </a:custGeom>
          <a:solidFill>
            <a:srgbClr val="FECA81"/>
          </a:solidFill>
          <a:ln>
            <a:noFill/>
          </a:ln>
        </p:spPr>
      </p:sp>
      <p:sp>
        <p:nvSpPr>
          <p:cNvPr id="6538" name="Freeform 234"/>
          <p:cNvSpPr/>
          <p:nvPr/>
        </p:nvSpPr>
        <p:spPr>
          <a:xfrm>
            <a:off x="1212840" y="601920"/>
            <a:ext cx="946440" cy="378000"/>
          </a:xfrm>
          <a:custGeom>
            <a:avLst/>
            <a:gdLst/>
            <a:ahLst/>
            <a:cxnLst/>
            <a:rect l="0" t="0" r="r" b="b"/>
            <a:pathLst>
              <a:path w="2629" h="1050">
                <a:moveTo>
                  <a:pt x="0" y="1037"/>
                </a:moveTo>
                <a:lnTo>
                  <a:pt x="2597" y="0"/>
                </a:lnTo>
                <a:lnTo>
                  <a:pt x="2628" y="0"/>
                </a:lnTo>
                <a:lnTo>
                  <a:pt x="0" y="1049"/>
                </a:lnTo>
                <a:lnTo>
                  <a:pt x="0" y="1037"/>
                </a:lnTo>
                <a:close/>
              </a:path>
            </a:pathLst>
          </a:custGeom>
          <a:solidFill>
            <a:srgbClr val="FECB82"/>
          </a:solidFill>
          <a:ln>
            <a:noFill/>
          </a:ln>
        </p:spPr>
      </p:sp>
      <p:sp>
        <p:nvSpPr>
          <p:cNvPr id="6539" name="Freeform 235"/>
          <p:cNvSpPr/>
          <p:nvPr/>
        </p:nvSpPr>
        <p:spPr>
          <a:xfrm>
            <a:off x="1212840" y="601920"/>
            <a:ext cx="957960" cy="382680"/>
          </a:xfrm>
          <a:custGeom>
            <a:avLst/>
            <a:gdLst/>
            <a:ahLst/>
            <a:cxnLst/>
            <a:rect l="0" t="0" r="r" b="b"/>
            <a:pathLst>
              <a:path w="2661" h="1063">
                <a:moveTo>
                  <a:pt x="0" y="1049"/>
                </a:moveTo>
                <a:lnTo>
                  <a:pt x="2628" y="0"/>
                </a:lnTo>
                <a:lnTo>
                  <a:pt x="2660" y="0"/>
                </a:lnTo>
                <a:lnTo>
                  <a:pt x="0" y="1062"/>
                </a:lnTo>
                <a:lnTo>
                  <a:pt x="0" y="1049"/>
                </a:lnTo>
                <a:close/>
              </a:path>
            </a:pathLst>
          </a:custGeom>
          <a:solidFill>
            <a:srgbClr val="FECB83"/>
          </a:solidFill>
          <a:ln>
            <a:noFill/>
          </a:ln>
        </p:spPr>
      </p:sp>
      <p:sp>
        <p:nvSpPr>
          <p:cNvPr id="6540" name="Freeform 236"/>
          <p:cNvSpPr/>
          <p:nvPr/>
        </p:nvSpPr>
        <p:spPr>
          <a:xfrm>
            <a:off x="1212840" y="601920"/>
            <a:ext cx="969480" cy="387360"/>
          </a:xfrm>
          <a:custGeom>
            <a:avLst/>
            <a:gdLst/>
            <a:ahLst/>
            <a:cxnLst/>
            <a:rect l="0" t="0" r="r" b="b"/>
            <a:pathLst>
              <a:path w="2693" h="1076">
                <a:moveTo>
                  <a:pt x="0" y="1062"/>
                </a:moveTo>
                <a:lnTo>
                  <a:pt x="2660" y="0"/>
                </a:lnTo>
                <a:lnTo>
                  <a:pt x="2692" y="0"/>
                </a:lnTo>
                <a:lnTo>
                  <a:pt x="0" y="1075"/>
                </a:lnTo>
                <a:lnTo>
                  <a:pt x="0" y="1062"/>
                </a:lnTo>
                <a:close/>
              </a:path>
            </a:pathLst>
          </a:custGeom>
          <a:solidFill>
            <a:srgbClr val="FECB85"/>
          </a:solidFill>
          <a:ln>
            <a:noFill/>
          </a:ln>
        </p:spPr>
      </p:sp>
      <p:sp>
        <p:nvSpPr>
          <p:cNvPr id="6541" name="Freeform 237"/>
          <p:cNvSpPr/>
          <p:nvPr/>
        </p:nvSpPr>
        <p:spPr>
          <a:xfrm>
            <a:off x="1212840" y="601920"/>
            <a:ext cx="980640" cy="391680"/>
          </a:xfrm>
          <a:custGeom>
            <a:avLst/>
            <a:gdLst/>
            <a:ahLst/>
            <a:cxnLst/>
            <a:rect l="0" t="0" r="r" b="b"/>
            <a:pathLst>
              <a:path w="2724" h="1088">
                <a:moveTo>
                  <a:pt x="0" y="1075"/>
                </a:moveTo>
                <a:lnTo>
                  <a:pt x="2692" y="0"/>
                </a:lnTo>
                <a:lnTo>
                  <a:pt x="2723" y="0"/>
                </a:lnTo>
                <a:lnTo>
                  <a:pt x="0" y="1087"/>
                </a:lnTo>
                <a:lnTo>
                  <a:pt x="0" y="1075"/>
                </a:lnTo>
                <a:close/>
              </a:path>
            </a:pathLst>
          </a:custGeom>
          <a:solidFill>
            <a:srgbClr val="FECC86"/>
          </a:solidFill>
          <a:ln>
            <a:noFill/>
          </a:ln>
        </p:spPr>
      </p:sp>
      <p:sp>
        <p:nvSpPr>
          <p:cNvPr id="6542" name="Freeform 238"/>
          <p:cNvSpPr/>
          <p:nvPr/>
        </p:nvSpPr>
        <p:spPr>
          <a:xfrm>
            <a:off x="1212840" y="601920"/>
            <a:ext cx="992160" cy="396360"/>
          </a:xfrm>
          <a:custGeom>
            <a:avLst/>
            <a:gdLst/>
            <a:ahLst/>
            <a:cxnLst/>
            <a:rect l="0" t="0" r="r" b="b"/>
            <a:pathLst>
              <a:path w="2756" h="1101">
                <a:moveTo>
                  <a:pt x="0" y="1087"/>
                </a:moveTo>
                <a:lnTo>
                  <a:pt x="2723" y="0"/>
                </a:lnTo>
                <a:lnTo>
                  <a:pt x="2755" y="0"/>
                </a:lnTo>
                <a:lnTo>
                  <a:pt x="0" y="1100"/>
                </a:lnTo>
                <a:lnTo>
                  <a:pt x="0" y="1087"/>
                </a:lnTo>
                <a:close/>
              </a:path>
            </a:pathLst>
          </a:custGeom>
          <a:solidFill>
            <a:srgbClr val="FECC87"/>
          </a:solidFill>
          <a:ln>
            <a:noFill/>
          </a:ln>
        </p:spPr>
      </p:sp>
      <p:sp>
        <p:nvSpPr>
          <p:cNvPr id="6543" name="Freeform 239"/>
          <p:cNvSpPr/>
          <p:nvPr/>
        </p:nvSpPr>
        <p:spPr>
          <a:xfrm>
            <a:off x="1212840" y="601920"/>
            <a:ext cx="1003680" cy="400680"/>
          </a:xfrm>
          <a:custGeom>
            <a:avLst/>
            <a:gdLst/>
            <a:ahLst/>
            <a:cxnLst/>
            <a:rect l="0" t="0" r="r" b="b"/>
            <a:pathLst>
              <a:path w="2788" h="1113">
                <a:moveTo>
                  <a:pt x="0" y="1099"/>
                </a:moveTo>
                <a:lnTo>
                  <a:pt x="2755" y="0"/>
                </a:lnTo>
                <a:lnTo>
                  <a:pt x="2787" y="0"/>
                </a:lnTo>
                <a:lnTo>
                  <a:pt x="0" y="1112"/>
                </a:lnTo>
                <a:lnTo>
                  <a:pt x="0" y="1099"/>
                </a:lnTo>
                <a:close/>
              </a:path>
            </a:pathLst>
          </a:custGeom>
          <a:solidFill>
            <a:srgbClr val="FECD89"/>
          </a:solidFill>
          <a:ln>
            <a:noFill/>
          </a:ln>
        </p:spPr>
      </p:sp>
      <p:sp>
        <p:nvSpPr>
          <p:cNvPr id="6544" name="Freeform 240"/>
          <p:cNvSpPr/>
          <p:nvPr/>
        </p:nvSpPr>
        <p:spPr>
          <a:xfrm>
            <a:off x="1212840" y="601920"/>
            <a:ext cx="1014840" cy="405360"/>
          </a:xfrm>
          <a:custGeom>
            <a:avLst/>
            <a:gdLst/>
            <a:ahLst/>
            <a:cxnLst/>
            <a:rect l="0" t="0" r="r" b="b"/>
            <a:pathLst>
              <a:path w="2819" h="1126">
                <a:moveTo>
                  <a:pt x="0" y="1112"/>
                </a:moveTo>
                <a:lnTo>
                  <a:pt x="2787" y="0"/>
                </a:lnTo>
                <a:lnTo>
                  <a:pt x="2818" y="0"/>
                </a:lnTo>
                <a:lnTo>
                  <a:pt x="0" y="1125"/>
                </a:lnTo>
                <a:lnTo>
                  <a:pt x="0" y="1112"/>
                </a:lnTo>
                <a:close/>
              </a:path>
            </a:pathLst>
          </a:custGeom>
          <a:solidFill>
            <a:srgbClr val="FECD8A"/>
          </a:solidFill>
          <a:ln>
            <a:noFill/>
          </a:ln>
        </p:spPr>
      </p:sp>
      <p:sp>
        <p:nvSpPr>
          <p:cNvPr id="6545" name="Freeform 241"/>
          <p:cNvSpPr/>
          <p:nvPr/>
        </p:nvSpPr>
        <p:spPr>
          <a:xfrm>
            <a:off x="1212840" y="601920"/>
            <a:ext cx="1026360" cy="410040"/>
          </a:xfrm>
          <a:custGeom>
            <a:avLst/>
            <a:gdLst/>
            <a:ahLst/>
            <a:cxnLst/>
            <a:rect l="0" t="0" r="r" b="b"/>
            <a:pathLst>
              <a:path w="2851" h="1139">
                <a:moveTo>
                  <a:pt x="0" y="1125"/>
                </a:moveTo>
                <a:lnTo>
                  <a:pt x="2818" y="0"/>
                </a:lnTo>
                <a:lnTo>
                  <a:pt x="2850" y="0"/>
                </a:lnTo>
                <a:lnTo>
                  <a:pt x="0" y="1138"/>
                </a:lnTo>
                <a:lnTo>
                  <a:pt x="0" y="1125"/>
                </a:lnTo>
                <a:close/>
              </a:path>
            </a:pathLst>
          </a:custGeom>
          <a:solidFill>
            <a:srgbClr val="FECD8B"/>
          </a:solidFill>
          <a:ln>
            <a:noFill/>
          </a:ln>
        </p:spPr>
      </p:sp>
      <p:sp>
        <p:nvSpPr>
          <p:cNvPr id="6546" name="Freeform 242"/>
          <p:cNvSpPr/>
          <p:nvPr/>
        </p:nvSpPr>
        <p:spPr>
          <a:xfrm>
            <a:off x="1212840" y="601920"/>
            <a:ext cx="1037520" cy="414360"/>
          </a:xfrm>
          <a:custGeom>
            <a:avLst/>
            <a:gdLst/>
            <a:ahLst/>
            <a:cxnLst/>
            <a:rect l="0" t="0" r="r" b="b"/>
            <a:pathLst>
              <a:path w="2882" h="1151">
                <a:moveTo>
                  <a:pt x="0" y="1138"/>
                </a:moveTo>
                <a:lnTo>
                  <a:pt x="2850" y="0"/>
                </a:lnTo>
                <a:lnTo>
                  <a:pt x="2881" y="0"/>
                </a:lnTo>
                <a:lnTo>
                  <a:pt x="0" y="1150"/>
                </a:lnTo>
                <a:lnTo>
                  <a:pt x="0" y="1138"/>
                </a:lnTo>
                <a:close/>
              </a:path>
            </a:pathLst>
          </a:custGeom>
          <a:solidFill>
            <a:srgbClr val="FECE8D"/>
          </a:solidFill>
          <a:ln>
            <a:noFill/>
          </a:ln>
        </p:spPr>
      </p:sp>
      <p:sp>
        <p:nvSpPr>
          <p:cNvPr id="6547" name="Freeform 243"/>
          <p:cNvSpPr/>
          <p:nvPr/>
        </p:nvSpPr>
        <p:spPr>
          <a:xfrm>
            <a:off x="1212840" y="601920"/>
            <a:ext cx="1049040" cy="419040"/>
          </a:xfrm>
          <a:custGeom>
            <a:avLst/>
            <a:gdLst/>
            <a:ahLst/>
            <a:cxnLst/>
            <a:rect l="0" t="0" r="r" b="b"/>
            <a:pathLst>
              <a:path w="2914" h="1164">
                <a:moveTo>
                  <a:pt x="0" y="1150"/>
                </a:moveTo>
                <a:lnTo>
                  <a:pt x="2881" y="0"/>
                </a:lnTo>
                <a:lnTo>
                  <a:pt x="2913" y="0"/>
                </a:lnTo>
                <a:lnTo>
                  <a:pt x="0" y="1163"/>
                </a:lnTo>
                <a:lnTo>
                  <a:pt x="0" y="1150"/>
                </a:lnTo>
                <a:close/>
              </a:path>
            </a:pathLst>
          </a:custGeom>
          <a:solidFill>
            <a:srgbClr val="FECE8E"/>
          </a:solidFill>
          <a:ln>
            <a:noFill/>
          </a:ln>
        </p:spPr>
      </p:sp>
      <p:sp>
        <p:nvSpPr>
          <p:cNvPr id="6548" name="Freeform 244"/>
          <p:cNvSpPr/>
          <p:nvPr/>
        </p:nvSpPr>
        <p:spPr>
          <a:xfrm>
            <a:off x="1212840" y="601920"/>
            <a:ext cx="1060560" cy="423720"/>
          </a:xfrm>
          <a:custGeom>
            <a:avLst/>
            <a:gdLst/>
            <a:ahLst/>
            <a:cxnLst/>
            <a:rect l="0" t="0" r="r" b="b"/>
            <a:pathLst>
              <a:path w="2946" h="1177">
                <a:moveTo>
                  <a:pt x="0" y="1163"/>
                </a:moveTo>
                <a:lnTo>
                  <a:pt x="2913" y="0"/>
                </a:lnTo>
                <a:lnTo>
                  <a:pt x="2945" y="0"/>
                </a:lnTo>
                <a:lnTo>
                  <a:pt x="0" y="1176"/>
                </a:lnTo>
                <a:lnTo>
                  <a:pt x="0" y="1163"/>
                </a:lnTo>
                <a:close/>
              </a:path>
            </a:pathLst>
          </a:custGeom>
          <a:solidFill>
            <a:srgbClr val="FECF8F"/>
          </a:solidFill>
          <a:ln>
            <a:noFill/>
          </a:ln>
        </p:spPr>
      </p:sp>
      <p:sp>
        <p:nvSpPr>
          <p:cNvPr id="6549" name="Freeform 245"/>
          <p:cNvSpPr/>
          <p:nvPr/>
        </p:nvSpPr>
        <p:spPr>
          <a:xfrm>
            <a:off x="1212840" y="601920"/>
            <a:ext cx="1071720" cy="428040"/>
          </a:xfrm>
          <a:custGeom>
            <a:avLst/>
            <a:gdLst/>
            <a:ahLst/>
            <a:cxnLst/>
            <a:rect l="0" t="0" r="r" b="b"/>
            <a:pathLst>
              <a:path w="2977" h="1189">
                <a:moveTo>
                  <a:pt x="0" y="1176"/>
                </a:moveTo>
                <a:lnTo>
                  <a:pt x="2945" y="0"/>
                </a:lnTo>
                <a:lnTo>
                  <a:pt x="2976" y="0"/>
                </a:lnTo>
                <a:lnTo>
                  <a:pt x="0" y="1188"/>
                </a:lnTo>
                <a:lnTo>
                  <a:pt x="0" y="1176"/>
                </a:lnTo>
                <a:close/>
              </a:path>
            </a:pathLst>
          </a:custGeom>
          <a:solidFill>
            <a:srgbClr val="FECF90"/>
          </a:solidFill>
          <a:ln>
            <a:noFill/>
          </a:ln>
        </p:spPr>
      </p:sp>
      <p:sp>
        <p:nvSpPr>
          <p:cNvPr id="6550" name="Freeform 246"/>
          <p:cNvSpPr/>
          <p:nvPr/>
        </p:nvSpPr>
        <p:spPr>
          <a:xfrm>
            <a:off x="1212840" y="601920"/>
            <a:ext cx="1083240" cy="432720"/>
          </a:xfrm>
          <a:custGeom>
            <a:avLst/>
            <a:gdLst/>
            <a:ahLst/>
            <a:cxnLst/>
            <a:rect l="0" t="0" r="r" b="b"/>
            <a:pathLst>
              <a:path w="3009" h="1202">
                <a:moveTo>
                  <a:pt x="0" y="1188"/>
                </a:moveTo>
                <a:lnTo>
                  <a:pt x="2976" y="0"/>
                </a:lnTo>
                <a:lnTo>
                  <a:pt x="3008" y="0"/>
                </a:lnTo>
                <a:lnTo>
                  <a:pt x="0" y="1201"/>
                </a:lnTo>
                <a:lnTo>
                  <a:pt x="0" y="1188"/>
                </a:lnTo>
                <a:close/>
              </a:path>
            </a:pathLst>
          </a:custGeom>
          <a:solidFill>
            <a:srgbClr val="FED092"/>
          </a:solidFill>
          <a:ln>
            <a:noFill/>
          </a:ln>
        </p:spPr>
      </p:sp>
      <p:sp>
        <p:nvSpPr>
          <p:cNvPr id="6551" name="Freeform 247"/>
          <p:cNvSpPr/>
          <p:nvPr/>
        </p:nvSpPr>
        <p:spPr>
          <a:xfrm>
            <a:off x="1212840" y="601920"/>
            <a:ext cx="1094760" cy="437040"/>
          </a:xfrm>
          <a:custGeom>
            <a:avLst/>
            <a:gdLst/>
            <a:ahLst/>
            <a:cxnLst/>
            <a:rect l="0" t="0" r="r" b="b"/>
            <a:pathLst>
              <a:path w="3041" h="1214">
                <a:moveTo>
                  <a:pt x="0" y="1201"/>
                </a:moveTo>
                <a:lnTo>
                  <a:pt x="3008" y="0"/>
                </a:lnTo>
                <a:lnTo>
                  <a:pt x="3040" y="0"/>
                </a:lnTo>
                <a:lnTo>
                  <a:pt x="0" y="1213"/>
                </a:lnTo>
                <a:lnTo>
                  <a:pt x="0" y="1201"/>
                </a:lnTo>
                <a:close/>
              </a:path>
            </a:pathLst>
          </a:custGeom>
          <a:solidFill>
            <a:srgbClr val="FED093"/>
          </a:solidFill>
          <a:ln>
            <a:noFill/>
          </a:ln>
        </p:spPr>
      </p:sp>
      <p:sp>
        <p:nvSpPr>
          <p:cNvPr id="6552" name="Freeform 248"/>
          <p:cNvSpPr/>
          <p:nvPr/>
        </p:nvSpPr>
        <p:spPr>
          <a:xfrm>
            <a:off x="1212840" y="601920"/>
            <a:ext cx="1105920" cy="441720"/>
          </a:xfrm>
          <a:custGeom>
            <a:avLst/>
            <a:gdLst/>
            <a:ahLst/>
            <a:cxnLst/>
            <a:rect l="0" t="0" r="r" b="b"/>
            <a:pathLst>
              <a:path w="3072" h="1227">
                <a:moveTo>
                  <a:pt x="0" y="1213"/>
                </a:moveTo>
                <a:lnTo>
                  <a:pt x="3040" y="0"/>
                </a:lnTo>
                <a:lnTo>
                  <a:pt x="3071" y="0"/>
                </a:lnTo>
                <a:lnTo>
                  <a:pt x="0" y="1226"/>
                </a:lnTo>
                <a:lnTo>
                  <a:pt x="0" y="1213"/>
                </a:lnTo>
                <a:close/>
              </a:path>
            </a:pathLst>
          </a:custGeom>
          <a:solidFill>
            <a:srgbClr val="FED194"/>
          </a:solidFill>
          <a:ln>
            <a:noFill/>
          </a:ln>
        </p:spPr>
      </p:sp>
      <p:sp>
        <p:nvSpPr>
          <p:cNvPr id="6553" name="Freeform 249"/>
          <p:cNvSpPr/>
          <p:nvPr/>
        </p:nvSpPr>
        <p:spPr>
          <a:xfrm>
            <a:off x="1212840" y="601920"/>
            <a:ext cx="1117440" cy="446400"/>
          </a:xfrm>
          <a:custGeom>
            <a:avLst/>
            <a:gdLst/>
            <a:ahLst/>
            <a:cxnLst/>
            <a:rect l="0" t="0" r="r" b="b"/>
            <a:pathLst>
              <a:path w="3104" h="1240">
                <a:moveTo>
                  <a:pt x="0" y="1226"/>
                </a:moveTo>
                <a:lnTo>
                  <a:pt x="3071" y="0"/>
                </a:lnTo>
                <a:lnTo>
                  <a:pt x="3103" y="0"/>
                </a:lnTo>
                <a:lnTo>
                  <a:pt x="0" y="1239"/>
                </a:lnTo>
                <a:lnTo>
                  <a:pt x="0" y="1226"/>
                </a:lnTo>
                <a:close/>
              </a:path>
            </a:pathLst>
          </a:custGeom>
          <a:solidFill>
            <a:srgbClr val="FED196"/>
          </a:solidFill>
          <a:ln>
            <a:noFill/>
          </a:ln>
        </p:spPr>
      </p:sp>
      <p:sp>
        <p:nvSpPr>
          <p:cNvPr id="6554" name="Freeform 250"/>
          <p:cNvSpPr/>
          <p:nvPr/>
        </p:nvSpPr>
        <p:spPr>
          <a:xfrm>
            <a:off x="1212840" y="601920"/>
            <a:ext cx="1128960" cy="450720"/>
          </a:xfrm>
          <a:custGeom>
            <a:avLst/>
            <a:gdLst/>
            <a:ahLst/>
            <a:cxnLst/>
            <a:rect l="0" t="0" r="r" b="b"/>
            <a:pathLst>
              <a:path w="3136" h="1252">
                <a:moveTo>
                  <a:pt x="0" y="1239"/>
                </a:moveTo>
                <a:lnTo>
                  <a:pt x="3103" y="0"/>
                </a:lnTo>
                <a:lnTo>
                  <a:pt x="3135" y="0"/>
                </a:lnTo>
                <a:lnTo>
                  <a:pt x="0" y="1251"/>
                </a:lnTo>
                <a:lnTo>
                  <a:pt x="0" y="1239"/>
                </a:lnTo>
                <a:close/>
              </a:path>
            </a:pathLst>
          </a:custGeom>
          <a:solidFill>
            <a:srgbClr val="FED197"/>
          </a:solidFill>
          <a:ln>
            <a:noFill/>
          </a:ln>
        </p:spPr>
      </p:sp>
      <p:sp>
        <p:nvSpPr>
          <p:cNvPr id="6555" name="Freeform 251"/>
          <p:cNvSpPr/>
          <p:nvPr/>
        </p:nvSpPr>
        <p:spPr>
          <a:xfrm>
            <a:off x="1212840" y="601920"/>
            <a:ext cx="1140120" cy="455400"/>
          </a:xfrm>
          <a:custGeom>
            <a:avLst/>
            <a:gdLst/>
            <a:ahLst/>
            <a:cxnLst/>
            <a:rect l="0" t="0" r="r" b="b"/>
            <a:pathLst>
              <a:path w="3167" h="1265">
                <a:moveTo>
                  <a:pt x="0" y="1251"/>
                </a:moveTo>
                <a:lnTo>
                  <a:pt x="3135" y="0"/>
                </a:lnTo>
                <a:lnTo>
                  <a:pt x="3166" y="0"/>
                </a:lnTo>
                <a:lnTo>
                  <a:pt x="0" y="1264"/>
                </a:lnTo>
                <a:lnTo>
                  <a:pt x="0" y="1251"/>
                </a:lnTo>
                <a:close/>
              </a:path>
            </a:pathLst>
          </a:custGeom>
          <a:solidFill>
            <a:srgbClr val="FED298"/>
          </a:solidFill>
          <a:ln>
            <a:noFill/>
          </a:ln>
        </p:spPr>
      </p:sp>
      <p:sp>
        <p:nvSpPr>
          <p:cNvPr id="6556" name="Freeform 252"/>
          <p:cNvSpPr/>
          <p:nvPr/>
        </p:nvSpPr>
        <p:spPr>
          <a:xfrm>
            <a:off x="1212840" y="601920"/>
            <a:ext cx="1151640" cy="460080"/>
          </a:xfrm>
          <a:custGeom>
            <a:avLst/>
            <a:gdLst/>
            <a:ahLst/>
            <a:cxnLst/>
            <a:rect l="0" t="0" r="r" b="b"/>
            <a:pathLst>
              <a:path w="3199" h="1278">
                <a:moveTo>
                  <a:pt x="0" y="1264"/>
                </a:moveTo>
                <a:lnTo>
                  <a:pt x="3166" y="0"/>
                </a:lnTo>
                <a:lnTo>
                  <a:pt x="3198" y="0"/>
                </a:lnTo>
                <a:lnTo>
                  <a:pt x="0" y="1277"/>
                </a:lnTo>
                <a:lnTo>
                  <a:pt x="0" y="1264"/>
                </a:lnTo>
                <a:close/>
              </a:path>
            </a:pathLst>
          </a:custGeom>
          <a:solidFill>
            <a:srgbClr val="FED299"/>
          </a:solidFill>
          <a:ln>
            <a:noFill/>
          </a:ln>
        </p:spPr>
      </p:sp>
      <p:sp>
        <p:nvSpPr>
          <p:cNvPr id="6557" name="Freeform 253"/>
          <p:cNvSpPr/>
          <p:nvPr/>
        </p:nvSpPr>
        <p:spPr>
          <a:xfrm>
            <a:off x="1212840" y="601920"/>
            <a:ext cx="1163160" cy="464400"/>
          </a:xfrm>
          <a:custGeom>
            <a:avLst/>
            <a:gdLst/>
            <a:ahLst/>
            <a:cxnLst/>
            <a:rect l="0" t="0" r="r" b="b"/>
            <a:pathLst>
              <a:path w="3231" h="1290">
                <a:moveTo>
                  <a:pt x="0" y="1277"/>
                </a:moveTo>
                <a:lnTo>
                  <a:pt x="3198" y="0"/>
                </a:lnTo>
                <a:lnTo>
                  <a:pt x="3230" y="0"/>
                </a:lnTo>
                <a:lnTo>
                  <a:pt x="0" y="1289"/>
                </a:lnTo>
                <a:lnTo>
                  <a:pt x="0" y="1277"/>
                </a:lnTo>
                <a:close/>
              </a:path>
            </a:pathLst>
          </a:custGeom>
          <a:solidFill>
            <a:srgbClr val="FED39B"/>
          </a:solidFill>
          <a:ln>
            <a:noFill/>
          </a:ln>
        </p:spPr>
      </p:sp>
      <p:sp>
        <p:nvSpPr>
          <p:cNvPr id="6558" name="Freeform 254"/>
          <p:cNvSpPr/>
          <p:nvPr/>
        </p:nvSpPr>
        <p:spPr>
          <a:xfrm>
            <a:off x="1212840" y="601920"/>
            <a:ext cx="1174320" cy="469080"/>
          </a:xfrm>
          <a:custGeom>
            <a:avLst/>
            <a:gdLst/>
            <a:ahLst/>
            <a:cxnLst/>
            <a:rect l="0" t="0" r="r" b="b"/>
            <a:pathLst>
              <a:path w="3262" h="1303">
                <a:moveTo>
                  <a:pt x="0" y="1289"/>
                </a:moveTo>
                <a:lnTo>
                  <a:pt x="3230" y="0"/>
                </a:lnTo>
                <a:lnTo>
                  <a:pt x="3261" y="0"/>
                </a:lnTo>
                <a:lnTo>
                  <a:pt x="0" y="1302"/>
                </a:lnTo>
                <a:lnTo>
                  <a:pt x="0" y="1289"/>
                </a:lnTo>
                <a:close/>
              </a:path>
            </a:pathLst>
          </a:custGeom>
          <a:solidFill>
            <a:srgbClr val="FED39C"/>
          </a:solidFill>
          <a:ln>
            <a:noFill/>
          </a:ln>
        </p:spPr>
      </p:sp>
      <p:sp>
        <p:nvSpPr>
          <p:cNvPr id="6559" name="Freeform 255"/>
          <p:cNvSpPr/>
          <p:nvPr/>
        </p:nvSpPr>
        <p:spPr>
          <a:xfrm>
            <a:off x="1212840" y="601920"/>
            <a:ext cx="1185840" cy="473760"/>
          </a:xfrm>
          <a:custGeom>
            <a:avLst/>
            <a:gdLst/>
            <a:ahLst/>
            <a:cxnLst/>
            <a:rect l="0" t="0" r="r" b="b"/>
            <a:pathLst>
              <a:path w="3294" h="1316">
                <a:moveTo>
                  <a:pt x="0" y="1302"/>
                </a:moveTo>
                <a:lnTo>
                  <a:pt x="3261" y="0"/>
                </a:lnTo>
                <a:lnTo>
                  <a:pt x="3293" y="0"/>
                </a:lnTo>
                <a:lnTo>
                  <a:pt x="0" y="1315"/>
                </a:lnTo>
                <a:lnTo>
                  <a:pt x="0" y="1302"/>
                </a:lnTo>
                <a:close/>
              </a:path>
            </a:pathLst>
          </a:custGeom>
          <a:solidFill>
            <a:srgbClr val="FED49D"/>
          </a:solidFill>
          <a:ln>
            <a:noFill/>
          </a:ln>
        </p:spPr>
      </p:sp>
      <p:sp>
        <p:nvSpPr>
          <p:cNvPr id="6560" name="Freeform 256"/>
          <p:cNvSpPr/>
          <p:nvPr/>
        </p:nvSpPr>
        <p:spPr>
          <a:xfrm>
            <a:off x="1212840" y="601920"/>
            <a:ext cx="1197360" cy="478080"/>
          </a:xfrm>
          <a:custGeom>
            <a:avLst/>
            <a:gdLst/>
            <a:ahLst/>
            <a:cxnLst/>
            <a:rect l="0" t="0" r="r" b="b"/>
            <a:pathLst>
              <a:path w="3326" h="1328">
                <a:moveTo>
                  <a:pt x="0" y="1315"/>
                </a:moveTo>
                <a:lnTo>
                  <a:pt x="3293" y="0"/>
                </a:lnTo>
                <a:lnTo>
                  <a:pt x="3325" y="0"/>
                </a:lnTo>
                <a:lnTo>
                  <a:pt x="0" y="1327"/>
                </a:lnTo>
                <a:lnTo>
                  <a:pt x="0" y="1315"/>
                </a:lnTo>
                <a:close/>
              </a:path>
            </a:pathLst>
          </a:custGeom>
          <a:solidFill>
            <a:srgbClr val="FED49E"/>
          </a:solidFill>
          <a:ln>
            <a:noFill/>
          </a:ln>
        </p:spPr>
      </p:sp>
      <p:sp>
        <p:nvSpPr>
          <p:cNvPr id="6561" name="Freeform 257"/>
          <p:cNvSpPr/>
          <p:nvPr/>
        </p:nvSpPr>
        <p:spPr>
          <a:xfrm>
            <a:off x="1212840" y="601920"/>
            <a:ext cx="1208520" cy="482760"/>
          </a:xfrm>
          <a:custGeom>
            <a:avLst/>
            <a:gdLst/>
            <a:ahLst/>
            <a:cxnLst/>
            <a:rect l="0" t="0" r="r" b="b"/>
            <a:pathLst>
              <a:path w="3357" h="1341">
                <a:moveTo>
                  <a:pt x="0" y="1327"/>
                </a:moveTo>
                <a:lnTo>
                  <a:pt x="3325" y="0"/>
                </a:lnTo>
                <a:lnTo>
                  <a:pt x="3356" y="0"/>
                </a:lnTo>
                <a:lnTo>
                  <a:pt x="0" y="1340"/>
                </a:lnTo>
                <a:lnTo>
                  <a:pt x="0" y="1327"/>
                </a:lnTo>
                <a:close/>
              </a:path>
            </a:pathLst>
          </a:custGeom>
          <a:solidFill>
            <a:srgbClr val="FED5A0"/>
          </a:solidFill>
          <a:ln>
            <a:noFill/>
          </a:ln>
        </p:spPr>
      </p:sp>
      <p:sp>
        <p:nvSpPr>
          <p:cNvPr id="6562" name="Freeform 258"/>
          <p:cNvSpPr/>
          <p:nvPr/>
        </p:nvSpPr>
        <p:spPr>
          <a:xfrm>
            <a:off x="1212840" y="601920"/>
            <a:ext cx="1220040" cy="487080"/>
          </a:xfrm>
          <a:custGeom>
            <a:avLst/>
            <a:gdLst/>
            <a:ahLst/>
            <a:cxnLst/>
            <a:rect l="0" t="0" r="r" b="b"/>
            <a:pathLst>
              <a:path w="3389" h="1353">
                <a:moveTo>
                  <a:pt x="0" y="1340"/>
                </a:moveTo>
                <a:lnTo>
                  <a:pt x="3356" y="0"/>
                </a:lnTo>
                <a:lnTo>
                  <a:pt x="3388" y="0"/>
                </a:lnTo>
                <a:lnTo>
                  <a:pt x="0" y="1352"/>
                </a:lnTo>
                <a:lnTo>
                  <a:pt x="0" y="1340"/>
                </a:lnTo>
                <a:close/>
              </a:path>
            </a:pathLst>
          </a:custGeom>
          <a:solidFill>
            <a:srgbClr val="FED5A1"/>
          </a:solidFill>
          <a:ln>
            <a:noFill/>
          </a:ln>
        </p:spPr>
      </p:sp>
      <p:sp>
        <p:nvSpPr>
          <p:cNvPr id="6563" name="Freeform 259"/>
          <p:cNvSpPr/>
          <p:nvPr/>
        </p:nvSpPr>
        <p:spPr>
          <a:xfrm>
            <a:off x="1212840" y="601920"/>
            <a:ext cx="1231560" cy="491760"/>
          </a:xfrm>
          <a:custGeom>
            <a:avLst/>
            <a:gdLst/>
            <a:ahLst/>
            <a:cxnLst/>
            <a:rect l="0" t="0" r="r" b="b"/>
            <a:pathLst>
              <a:path w="3421" h="1366">
                <a:moveTo>
                  <a:pt x="0" y="1352"/>
                </a:moveTo>
                <a:lnTo>
                  <a:pt x="3388" y="0"/>
                </a:lnTo>
                <a:lnTo>
                  <a:pt x="3420" y="0"/>
                </a:lnTo>
                <a:lnTo>
                  <a:pt x="0" y="1365"/>
                </a:lnTo>
                <a:lnTo>
                  <a:pt x="0" y="1352"/>
                </a:lnTo>
                <a:close/>
              </a:path>
            </a:pathLst>
          </a:custGeom>
          <a:solidFill>
            <a:srgbClr val="FED5A2"/>
          </a:solidFill>
          <a:ln>
            <a:noFill/>
          </a:ln>
        </p:spPr>
      </p:sp>
      <p:sp>
        <p:nvSpPr>
          <p:cNvPr id="6564" name="Freeform 260"/>
          <p:cNvSpPr/>
          <p:nvPr/>
        </p:nvSpPr>
        <p:spPr>
          <a:xfrm>
            <a:off x="1212840" y="601920"/>
            <a:ext cx="1242720" cy="496440"/>
          </a:xfrm>
          <a:custGeom>
            <a:avLst/>
            <a:gdLst/>
            <a:ahLst/>
            <a:cxnLst/>
            <a:rect l="0" t="0" r="r" b="b"/>
            <a:pathLst>
              <a:path w="3452" h="1379">
                <a:moveTo>
                  <a:pt x="0" y="1365"/>
                </a:moveTo>
                <a:lnTo>
                  <a:pt x="3420" y="0"/>
                </a:lnTo>
                <a:lnTo>
                  <a:pt x="3451" y="0"/>
                </a:lnTo>
                <a:lnTo>
                  <a:pt x="0" y="1378"/>
                </a:lnTo>
                <a:lnTo>
                  <a:pt x="0" y="1365"/>
                </a:lnTo>
                <a:close/>
              </a:path>
            </a:pathLst>
          </a:custGeom>
          <a:solidFill>
            <a:srgbClr val="FED6A4"/>
          </a:solidFill>
          <a:ln>
            <a:noFill/>
          </a:ln>
        </p:spPr>
      </p:sp>
      <p:sp>
        <p:nvSpPr>
          <p:cNvPr id="6565" name="Freeform 261"/>
          <p:cNvSpPr/>
          <p:nvPr/>
        </p:nvSpPr>
        <p:spPr>
          <a:xfrm>
            <a:off x="1212840" y="601920"/>
            <a:ext cx="1254240" cy="500760"/>
          </a:xfrm>
          <a:custGeom>
            <a:avLst/>
            <a:gdLst/>
            <a:ahLst/>
            <a:cxnLst/>
            <a:rect l="0" t="0" r="r" b="b"/>
            <a:pathLst>
              <a:path w="3484" h="1391">
                <a:moveTo>
                  <a:pt x="0" y="1378"/>
                </a:moveTo>
                <a:lnTo>
                  <a:pt x="3451" y="0"/>
                </a:lnTo>
                <a:lnTo>
                  <a:pt x="3483" y="0"/>
                </a:lnTo>
                <a:lnTo>
                  <a:pt x="0" y="1390"/>
                </a:lnTo>
                <a:lnTo>
                  <a:pt x="0" y="1378"/>
                </a:lnTo>
                <a:close/>
              </a:path>
            </a:pathLst>
          </a:custGeom>
          <a:solidFill>
            <a:srgbClr val="FED6A5"/>
          </a:solidFill>
          <a:ln>
            <a:noFill/>
          </a:ln>
        </p:spPr>
      </p:sp>
      <p:sp>
        <p:nvSpPr>
          <p:cNvPr id="6566" name="Freeform 262"/>
          <p:cNvSpPr/>
          <p:nvPr/>
        </p:nvSpPr>
        <p:spPr>
          <a:xfrm>
            <a:off x="1212840" y="601920"/>
            <a:ext cx="1265760" cy="505440"/>
          </a:xfrm>
          <a:custGeom>
            <a:avLst/>
            <a:gdLst/>
            <a:ahLst/>
            <a:cxnLst/>
            <a:rect l="0" t="0" r="r" b="b"/>
            <a:pathLst>
              <a:path w="3516" h="1404">
                <a:moveTo>
                  <a:pt x="0" y="1390"/>
                </a:moveTo>
                <a:lnTo>
                  <a:pt x="3483" y="0"/>
                </a:lnTo>
                <a:lnTo>
                  <a:pt x="3515" y="0"/>
                </a:lnTo>
                <a:lnTo>
                  <a:pt x="0" y="1403"/>
                </a:lnTo>
                <a:lnTo>
                  <a:pt x="0" y="1390"/>
                </a:lnTo>
                <a:close/>
              </a:path>
            </a:pathLst>
          </a:custGeom>
          <a:solidFill>
            <a:srgbClr val="FED7A6"/>
          </a:solidFill>
          <a:ln>
            <a:noFill/>
          </a:ln>
        </p:spPr>
      </p:sp>
      <p:sp>
        <p:nvSpPr>
          <p:cNvPr id="6567" name="Freeform 263"/>
          <p:cNvSpPr/>
          <p:nvPr/>
        </p:nvSpPr>
        <p:spPr>
          <a:xfrm>
            <a:off x="1212840" y="601920"/>
            <a:ext cx="1276920" cy="510120"/>
          </a:xfrm>
          <a:custGeom>
            <a:avLst/>
            <a:gdLst/>
            <a:ahLst/>
            <a:cxnLst/>
            <a:rect l="0" t="0" r="r" b="b"/>
            <a:pathLst>
              <a:path w="3547" h="1417">
                <a:moveTo>
                  <a:pt x="0" y="1403"/>
                </a:moveTo>
                <a:lnTo>
                  <a:pt x="3515" y="0"/>
                </a:lnTo>
                <a:lnTo>
                  <a:pt x="3546" y="0"/>
                </a:lnTo>
                <a:lnTo>
                  <a:pt x="0" y="1416"/>
                </a:lnTo>
                <a:lnTo>
                  <a:pt x="0" y="1403"/>
                </a:lnTo>
                <a:close/>
              </a:path>
            </a:pathLst>
          </a:custGeom>
          <a:solidFill>
            <a:srgbClr val="FED7A7"/>
          </a:solidFill>
          <a:ln>
            <a:noFill/>
          </a:ln>
        </p:spPr>
      </p:sp>
      <p:sp>
        <p:nvSpPr>
          <p:cNvPr id="6568" name="Freeform 264"/>
          <p:cNvSpPr/>
          <p:nvPr/>
        </p:nvSpPr>
        <p:spPr>
          <a:xfrm>
            <a:off x="1212840" y="601920"/>
            <a:ext cx="1288440" cy="514440"/>
          </a:xfrm>
          <a:custGeom>
            <a:avLst/>
            <a:gdLst/>
            <a:ahLst/>
            <a:cxnLst/>
            <a:rect l="0" t="0" r="r" b="b"/>
            <a:pathLst>
              <a:path w="3579" h="1429">
                <a:moveTo>
                  <a:pt x="0" y="1416"/>
                </a:moveTo>
                <a:lnTo>
                  <a:pt x="3546" y="0"/>
                </a:lnTo>
                <a:lnTo>
                  <a:pt x="3578" y="0"/>
                </a:lnTo>
                <a:lnTo>
                  <a:pt x="0" y="1428"/>
                </a:lnTo>
                <a:lnTo>
                  <a:pt x="0" y="1416"/>
                </a:lnTo>
                <a:close/>
              </a:path>
            </a:pathLst>
          </a:custGeom>
          <a:solidFill>
            <a:srgbClr val="FED8A8"/>
          </a:solidFill>
          <a:ln>
            <a:noFill/>
          </a:ln>
        </p:spPr>
      </p:sp>
      <p:sp>
        <p:nvSpPr>
          <p:cNvPr id="6569" name="Freeform 265"/>
          <p:cNvSpPr/>
          <p:nvPr/>
        </p:nvSpPr>
        <p:spPr>
          <a:xfrm>
            <a:off x="1212840" y="601920"/>
            <a:ext cx="1299600" cy="519120"/>
          </a:xfrm>
          <a:custGeom>
            <a:avLst/>
            <a:gdLst/>
            <a:ahLst/>
            <a:cxnLst/>
            <a:rect l="0" t="0" r="r" b="b"/>
            <a:pathLst>
              <a:path w="3610" h="1442">
                <a:moveTo>
                  <a:pt x="0" y="1428"/>
                </a:moveTo>
                <a:lnTo>
                  <a:pt x="3578" y="0"/>
                </a:lnTo>
                <a:lnTo>
                  <a:pt x="3609" y="0"/>
                </a:lnTo>
                <a:lnTo>
                  <a:pt x="0" y="1441"/>
                </a:lnTo>
                <a:lnTo>
                  <a:pt x="0" y="1428"/>
                </a:lnTo>
                <a:close/>
              </a:path>
            </a:pathLst>
          </a:custGeom>
          <a:solidFill>
            <a:srgbClr val="FED8AA"/>
          </a:solidFill>
          <a:ln>
            <a:noFill/>
          </a:ln>
        </p:spPr>
      </p:sp>
      <p:sp>
        <p:nvSpPr>
          <p:cNvPr id="6570" name="Freeform 266"/>
          <p:cNvSpPr/>
          <p:nvPr/>
        </p:nvSpPr>
        <p:spPr>
          <a:xfrm>
            <a:off x="1212840" y="601920"/>
            <a:ext cx="1311120" cy="523800"/>
          </a:xfrm>
          <a:custGeom>
            <a:avLst/>
            <a:gdLst/>
            <a:ahLst/>
            <a:cxnLst/>
            <a:rect l="0" t="0" r="r" b="b"/>
            <a:pathLst>
              <a:path w="3642" h="1455">
                <a:moveTo>
                  <a:pt x="0" y="1441"/>
                </a:moveTo>
                <a:lnTo>
                  <a:pt x="3609" y="0"/>
                </a:lnTo>
                <a:lnTo>
                  <a:pt x="3641" y="0"/>
                </a:lnTo>
                <a:lnTo>
                  <a:pt x="0" y="1454"/>
                </a:lnTo>
                <a:lnTo>
                  <a:pt x="0" y="1441"/>
                </a:lnTo>
                <a:close/>
              </a:path>
            </a:pathLst>
          </a:custGeom>
          <a:solidFill>
            <a:srgbClr val="FED9AB"/>
          </a:solidFill>
          <a:ln>
            <a:noFill/>
          </a:ln>
        </p:spPr>
      </p:sp>
      <p:sp>
        <p:nvSpPr>
          <p:cNvPr id="6571" name="Freeform 267"/>
          <p:cNvSpPr/>
          <p:nvPr/>
        </p:nvSpPr>
        <p:spPr>
          <a:xfrm>
            <a:off x="1212840" y="601920"/>
            <a:ext cx="1322640" cy="528120"/>
          </a:xfrm>
          <a:custGeom>
            <a:avLst/>
            <a:gdLst/>
            <a:ahLst/>
            <a:cxnLst/>
            <a:rect l="0" t="0" r="r" b="b"/>
            <a:pathLst>
              <a:path w="3674" h="1467">
                <a:moveTo>
                  <a:pt x="0" y="1454"/>
                </a:moveTo>
                <a:lnTo>
                  <a:pt x="3641" y="0"/>
                </a:lnTo>
                <a:lnTo>
                  <a:pt x="3673" y="0"/>
                </a:lnTo>
                <a:lnTo>
                  <a:pt x="0" y="1466"/>
                </a:lnTo>
                <a:lnTo>
                  <a:pt x="0" y="1454"/>
                </a:lnTo>
                <a:close/>
              </a:path>
            </a:pathLst>
          </a:custGeom>
          <a:solidFill>
            <a:srgbClr val="FED9AC"/>
          </a:solidFill>
          <a:ln>
            <a:noFill/>
          </a:ln>
        </p:spPr>
      </p:sp>
      <p:sp>
        <p:nvSpPr>
          <p:cNvPr id="6572" name="Freeform 268"/>
          <p:cNvSpPr/>
          <p:nvPr/>
        </p:nvSpPr>
        <p:spPr>
          <a:xfrm>
            <a:off x="1212840" y="601920"/>
            <a:ext cx="1333800" cy="532800"/>
          </a:xfrm>
          <a:custGeom>
            <a:avLst/>
            <a:gdLst/>
            <a:ahLst/>
            <a:cxnLst/>
            <a:rect l="0" t="0" r="r" b="b"/>
            <a:pathLst>
              <a:path w="3705" h="1480">
                <a:moveTo>
                  <a:pt x="0" y="1466"/>
                </a:moveTo>
                <a:lnTo>
                  <a:pt x="3673" y="0"/>
                </a:lnTo>
                <a:lnTo>
                  <a:pt x="3704" y="0"/>
                </a:lnTo>
                <a:lnTo>
                  <a:pt x="0" y="1479"/>
                </a:lnTo>
                <a:lnTo>
                  <a:pt x="0" y="1466"/>
                </a:lnTo>
                <a:close/>
              </a:path>
            </a:pathLst>
          </a:custGeom>
          <a:solidFill>
            <a:srgbClr val="FEDAAD"/>
          </a:solidFill>
          <a:ln>
            <a:noFill/>
          </a:ln>
        </p:spPr>
      </p:sp>
      <p:sp>
        <p:nvSpPr>
          <p:cNvPr id="6573" name="Freeform 269"/>
          <p:cNvSpPr/>
          <p:nvPr/>
        </p:nvSpPr>
        <p:spPr>
          <a:xfrm>
            <a:off x="1212840" y="601920"/>
            <a:ext cx="1345320" cy="537120"/>
          </a:xfrm>
          <a:custGeom>
            <a:avLst/>
            <a:gdLst/>
            <a:ahLst/>
            <a:cxnLst/>
            <a:rect l="0" t="0" r="r" b="b"/>
            <a:pathLst>
              <a:path w="3737" h="1492">
                <a:moveTo>
                  <a:pt x="0" y="1479"/>
                </a:moveTo>
                <a:lnTo>
                  <a:pt x="3704" y="0"/>
                </a:lnTo>
                <a:lnTo>
                  <a:pt x="3736" y="0"/>
                </a:lnTo>
                <a:lnTo>
                  <a:pt x="0" y="1491"/>
                </a:lnTo>
                <a:lnTo>
                  <a:pt x="0" y="1479"/>
                </a:lnTo>
                <a:close/>
              </a:path>
            </a:pathLst>
          </a:custGeom>
          <a:solidFill>
            <a:srgbClr val="FEDAAE"/>
          </a:solidFill>
          <a:ln>
            <a:noFill/>
          </a:ln>
        </p:spPr>
      </p:sp>
      <p:sp>
        <p:nvSpPr>
          <p:cNvPr id="6574" name="Freeform 270"/>
          <p:cNvSpPr/>
          <p:nvPr/>
        </p:nvSpPr>
        <p:spPr>
          <a:xfrm>
            <a:off x="1212840" y="601920"/>
            <a:ext cx="1356840" cy="541800"/>
          </a:xfrm>
          <a:custGeom>
            <a:avLst/>
            <a:gdLst/>
            <a:ahLst/>
            <a:cxnLst/>
            <a:rect l="0" t="0" r="r" b="b"/>
            <a:pathLst>
              <a:path w="3769" h="1505">
                <a:moveTo>
                  <a:pt x="0" y="1491"/>
                </a:moveTo>
                <a:lnTo>
                  <a:pt x="3736" y="0"/>
                </a:lnTo>
                <a:lnTo>
                  <a:pt x="3768" y="0"/>
                </a:lnTo>
                <a:lnTo>
                  <a:pt x="0" y="1504"/>
                </a:lnTo>
                <a:lnTo>
                  <a:pt x="0" y="1491"/>
                </a:lnTo>
                <a:close/>
              </a:path>
            </a:pathLst>
          </a:custGeom>
          <a:solidFill>
            <a:srgbClr val="FEDAAF"/>
          </a:solidFill>
          <a:ln>
            <a:noFill/>
          </a:ln>
        </p:spPr>
      </p:sp>
      <p:sp>
        <p:nvSpPr>
          <p:cNvPr id="6575" name="Freeform 271"/>
          <p:cNvSpPr/>
          <p:nvPr/>
        </p:nvSpPr>
        <p:spPr>
          <a:xfrm>
            <a:off x="1212840" y="601920"/>
            <a:ext cx="1368000" cy="546480"/>
          </a:xfrm>
          <a:custGeom>
            <a:avLst/>
            <a:gdLst/>
            <a:ahLst/>
            <a:cxnLst/>
            <a:rect l="0" t="0" r="r" b="b"/>
            <a:pathLst>
              <a:path w="3800" h="1518">
                <a:moveTo>
                  <a:pt x="0" y="1504"/>
                </a:moveTo>
                <a:lnTo>
                  <a:pt x="3768" y="0"/>
                </a:lnTo>
                <a:lnTo>
                  <a:pt x="3799" y="0"/>
                </a:lnTo>
                <a:lnTo>
                  <a:pt x="0" y="1517"/>
                </a:lnTo>
                <a:lnTo>
                  <a:pt x="0" y="1504"/>
                </a:lnTo>
                <a:close/>
              </a:path>
            </a:pathLst>
          </a:custGeom>
          <a:solidFill>
            <a:srgbClr val="FEDBB1"/>
          </a:solidFill>
          <a:ln>
            <a:noFill/>
          </a:ln>
        </p:spPr>
      </p:sp>
      <p:sp>
        <p:nvSpPr>
          <p:cNvPr id="6576" name="Freeform 272"/>
          <p:cNvSpPr/>
          <p:nvPr/>
        </p:nvSpPr>
        <p:spPr>
          <a:xfrm>
            <a:off x="1212840" y="601920"/>
            <a:ext cx="1379520" cy="550800"/>
          </a:xfrm>
          <a:custGeom>
            <a:avLst/>
            <a:gdLst/>
            <a:ahLst/>
            <a:cxnLst/>
            <a:rect l="0" t="0" r="r" b="b"/>
            <a:pathLst>
              <a:path w="3832" h="1530">
                <a:moveTo>
                  <a:pt x="0" y="1517"/>
                </a:moveTo>
                <a:lnTo>
                  <a:pt x="3799" y="0"/>
                </a:lnTo>
                <a:lnTo>
                  <a:pt x="3831" y="0"/>
                </a:lnTo>
                <a:lnTo>
                  <a:pt x="0" y="1529"/>
                </a:lnTo>
                <a:lnTo>
                  <a:pt x="0" y="1517"/>
                </a:lnTo>
                <a:close/>
              </a:path>
            </a:pathLst>
          </a:custGeom>
          <a:solidFill>
            <a:srgbClr val="FEDBB2"/>
          </a:solidFill>
          <a:ln>
            <a:noFill/>
          </a:ln>
        </p:spPr>
      </p:sp>
      <p:sp>
        <p:nvSpPr>
          <p:cNvPr id="6577" name="Freeform 273"/>
          <p:cNvSpPr/>
          <p:nvPr/>
        </p:nvSpPr>
        <p:spPr>
          <a:xfrm>
            <a:off x="1212840" y="601920"/>
            <a:ext cx="1391040" cy="555480"/>
          </a:xfrm>
          <a:custGeom>
            <a:avLst/>
            <a:gdLst/>
            <a:ahLst/>
            <a:cxnLst/>
            <a:rect l="0" t="0" r="r" b="b"/>
            <a:pathLst>
              <a:path w="3864" h="1543">
                <a:moveTo>
                  <a:pt x="0" y="1529"/>
                </a:moveTo>
                <a:lnTo>
                  <a:pt x="3831" y="0"/>
                </a:lnTo>
                <a:lnTo>
                  <a:pt x="3863" y="0"/>
                </a:lnTo>
                <a:lnTo>
                  <a:pt x="0" y="1542"/>
                </a:lnTo>
                <a:lnTo>
                  <a:pt x="0" y="1529"/>
                </a:lnTo>
                <a:close/>
              </a:path>
            </a:pathLst>
          </a:custGeom>
          <a:solidFill>
            <a:srgbClr val="FEDCB3"/>
          </a:solidFill>
          <a:ln>
            <a:noFill/>
          </a:ln>
        </p:spPr>
      </p:sp>
      <p:sp>
        <p:nvSpPr>
          <p:cNvPr id="6578" name="Freeform 274"/>
          <p:cNvSpPr/>
          <p:nvPr/>
        </p:nvSpPr>
        <p:spPr>
          <a:xfrm>
            <a:off x="1212840" y="601920"/>
            <a:ext cx="1402200" cy="560160"/>
          </a:xfrm>
          <a:custGeom>
            <a:avLst/>
            <a:gdLst/>
            <a:ahLst/>
            <a:cxnLst/>
            <a:rect l="0" t="0" r="r" b="b"/>
            <a:pathLst>
              <a:path w="3895" h="1556">
                <a:moveTo>
                  <a:pt x="0" y="1542"/>
                </a:moveTo>
                <a:lnTo>
                  <a:pt x="3863" y="0"/>
                </a:lnTo>
                <a:lnTo>
                  <a:pt x="3894" y="0"/>
                </a:lnTo>
                <a:lnTo>
                  <a:pt x="0" y="1555"/>
                </a:lnTo>
                <a:lnTo>
                  <a:pt x="0" y="1542"/>
                </a:lnTo>
                <a:close/>
              </a:path>
            </a:pathLst>
          </a:custGeom>
          <a:solidFill>
            <a:srgbClr val="FEDCB4"/>
          </a:solidFill>
          <a:ln>
            <a:noFill/>
          </a:ln>
        </p:spPr>
      </p:sp>
      <p:sp>
        <p:nvSpPr>
          <p:cNvPr id="6579" name="Freeform 275"/>
          <p:cNvSpPr/>
          <p:nvPr/>
        </p:nvSpPr>
        <p:spPr>
          <a:xfrm>
            <a:off x="1212840" y="601920"/>
            <a:ext cx="1413720" cy="564480"/>
          </a:xfrm>
          <a:custGeom>
            <a:avLst/>
            <a:gdLst/>
            <a:ahLst/>
            <a:cxnLst/>
            <a:rect l="0" t="0" r="r" b="b"/>
            <a:pathLst>
              <a:path w="3927" h="1568">
                <a:moveTo>
                  <a:pt x="0" y="1555"/>
                </a:moveTo>
                <a:lnTo>
                  <a:pt x="3894" y="0"/>
                </a:lnTo>
                <a:lnTo>
                  <a:pt x="3926" y="0"/>
                </a:lnTo>
                <a:lnTo>
                  <a:pt x="0" y="1567"/>
                </a:lnTo>
                <a:lnTo>
                  <a:pt x="0" y="1555"/>
                </a:lnTo>
                <a:close/>
              </a:path>
            </a:pathLst>
          </a:custGeom>
          <a:solidFill>
            <a:srgbClr val="FEDDB5"/>
          </a:solidFill>
          <a:ln>
            <a:noFill/>
          </a:ln>
        </p:spPr>
      </p:sp>
      <p:sp>
        <p:nvSpPr>
          <p:cNvPr id="6580" name="Freeform 276"/>
          <p:cNvSpPr/>
          <p:nvPr/>
        </p:nvSpPr>
        <p:spPr>
          <a:xfrm>
            <a:off x="1212840" y="601920"/>
            <a:ext cx="1425240" cy="569160"/>
          </a:xfrm>
          <a:custGeom>
            <a:avLst/>
            <a:gdLst/>
            <a:ahLst/>
            <a:cxnLst/>
            <a:rect l="0" t="0" r="r" b="b"/>
            <a:pathLst>
              <a:path w="3959" h="1581">
                <a:moveTo>
                  <a:pt x="0" y="1567"/>
                </a:moveTo>
                <a:lnTo>
                  <a:pt x="3926" y="0"/>
                </a:lnTo>
                <a:lnTo>
                  <a:pt x="3958" y="0"/>
                </a:lnTo>
                <a:lnTo>
                  <a:pt x="0" y="1580"/>
                </a:lnTo>
                <a:lnTo>
                  <a:pt x="0" y="1567"/>
                </a:lnTo>
                <a:close/>
              </a:path>
            </a:pathLst>
          </a:custGeom>
          <a:solidFill>
            <a:srgbClr val="FEDDB6"/>
          </a:solidFill>
          <a:ln>
            <a:noFill/>
          </a:ln>
        </p:spPr>
      </p:sp>
      <p:sp>
        <p:nvSpPr>
          <p:cNvPr id="6581" name="Freeform 277"/>
          <p:cNvSpPr/>
          <p:nvPr/>
        </p:nvSpPr>
        <p:spPr>
          <a:xfrm>
            <a:off x="1212840" y="601920"/>
            <a:ext cx="1436400" cy="573840"/>
          </a:xfrm>
          <a:custGeom>
            <a:avLst/>
            <a:gdLst/>
            <a:ahLst/>
            <a:cxnLst/>
            <a:rect l="0" t="0" r="r" b="b"/>
            <a:pathLst>
              <a:path w="3990" h="1594">
                <a:moveTo>
                  <a:pt x="0" y="1580"/>
                </a:moveTo>
                <a:lnTo>
                  <a:pt x="3958" y="0"/>
                </a:lnTo>
                <a:lnTo>
                  <a:pt x="3989" y="0"/>
                </a:lnTo>
                <a:lnTo>
                  <a:pt x="0" y="1593"/>
                </a:lnTo>
                <a:lnTo>
                  <a:pt x="0" y="1580"/>
                </a:lnTo>
                <a:close/>
              </a:path>
            </a:pathLst>
          </a:custGeom>
          <a:solidFill>
            <a:srgbClr val="FEDEB8"/>
          </a:solidFill>
          <a:ln>
            <a:noFill/>
          </a:ln>
        </p:spPr>
      </p:sp>
      <p:sp>
        <p:nvSpPr>
          <p:cNvPr id="6582" name="Freeform 278"/>
          <p:cNvSpPr/>
          <p:nvPr/>
        </p:nvSpPr>
        <p:spPr>
          <a:xfrm>
            <a:off x="1212840" y="601920"/>
            <a:ext cx="1447920" cy="578160"/>
          </a:xfrm>
          <a:custGeom>
            <a:avLst/>
            <a:gdLst/>
            <a:ahLst/>
            <a:cxnLst/>
            <a:rect l="0" t="0" r="r" b="b"/>
            <a:pathLst>
              <a:path w="4022" h="1606">
                <a:moveTo>
                  <a:pt x="0" y="1593"/>
                </a:moveTo>
                <a:lnTo>
                  <a:pt x="3989" y="0"/>
                </a:lnTo>
                <a:lnTo>
                  <a:pt x="4021" y="0"/>
                </a:lnTo>
                <a:lnTo>
                  <a:pt x="0" y="1605"/>
                </a:lnTo>
                <a:lnTo>
                  <a:pt x="0" y="1593"/>
                </a:lnTo>
                <a:close/>
              </a:path>
            </a:pathLst>
          </a:custGeom>
          <a:solidFill>
            <a:srgbClr val="FFDEB9"/>
          </a:solidFill>
          <a:ln>
            <a:noFill/>
          </a:ln>
        </p:spPr>
      </p:sp>
      <p:sp>
        <p:nvSpPr>
          <p:cNvPr id="6583" name="Freeform 279"/>
          <p:cNvSpPr/>
          <p:nvPr/>
        </p:nvSpPr>
        <p:spPr>
          <a:xfrm>
            <a:off x="1212840" y="601920"/>
            <a:ext cx="1459440" cy="582840"/>
          </a:xfrm>
          <a:custGeom>
            <a:avLst/>
            <a:gdLst/>
            <a:ahLst/>
            <a:cxnLst/>
            <a:rect l="0" t="0" r="r" b="b"/>
            <a:pathLst>
              <a:path w="4054" h="1619">
                <a:moveTo>
                  <a:pt x="0" y="1605"/>
                </a:moveTo>
                <a:lnTo>
                  <a:pt x="4021" y="0"/>
                </a:lnTo>
                <a:lnTo>
                  <a:pt x="4053" y="0"/>
                </a:lnTo>
                <a:lnTo>
                  <a:pt x="0" y="1618"/>
                </a:lnTo>
                <a:lnTo>
                  <a:pt x="0" y="1605"/>
                </a:lnTo>
                <a:close/>
              </a:path>
            </a:pathLst>
          </a:custGeom>
          <a:solidFill>
            <a:srgbClr val="FFDFBA"/>
          </a:solidFill>
          <a:ln>
            <a:noFill/>
          </a:ln>
        </p:spPr>
      </p:sp>
      <p:sp>
        <p:nvSpPr>
          <p:cNvPr id="6584" name="Freeform 280"/>
          <p:cNvSpPr/>
          <p:nvPr/>
        </p:nvSpPr>
        <p:spPr>
          <a:xfrm>
            <a:off x="1212840" y="601920"/>
            <a:ext cx="1459440" cy="582840"/>
          </a:xfrm>
          <a:custGeom>
            <a:avLst/>
            <a:gdLst/>
            <a:ahLst/>
            <a:cxnLst/>
            <a:rect l="0" t="0" r="r" b="b"/>
            <a:pathLst>
              <a:path w="4054" h="1619">
                <a:moveTo>
                  <a:pt x="0" y="1618"/>
                </a:moveTo>
                <a:lnTo>
                  <a:pt x="4053" y="0"/>
                </a:lnTo>
                <a:lnTo>
                  <a:pt x="4053" y="12"/>
                </a:lnTo>
                <a:lnTo>
                  <a:pt x="32" y="1618"/>
                </a:lnTo>
                <a:lnTo>
                  <a:pt x="0" y="1618"/>
                </a:lnTo>
                <a:close/>
              </a:path>
            </a:pathLst>
          </a:custGeom>
          <a:solidFill>
            <a:srgbClr val="FFDFBB"/>
          </a:solidFill>
          <a:ln>
            <a:noFill/>
          </a:ln>
        </p:spPr>
      </p:sp>
      <p:sp>
        <p:nvSpPr>
          <p:cNvPr id="6585" name="Freeform 281"/>
          <p:cNvSpPr/>
          <p:nvPr/>
        </p:nvSpPr>
        <p:spPr>
          <a:xfrm>
            <a:off x="1224360" y="606240"/>
            <a:ext cx="1447920" cy="578520"/>
          </a:xfrm>
          <a:custGeom>
            <a:avLst/>
            <a:gdLst/>
            <a:ahLst/>
            <a:cxnLst/>
            <a:rect l="0" t="0" r="r" b="b"/>
            <a:pathLst>
              <a:path w="4022" h="1607">
                <a:moveTo>
                  <a:pt x="0" y="1606"/>
                </a:moveTo>
                <a:lnTo>
                  <a:pt x="4021" y="0"/>
                </a:lnTo>
                <a:lnTo>
                  <a:pt x="4021" y="13"/>
                </a:lnTo>
                <a:lnTo>
                  <a:pt x="31" y="1606"/>
                </a:lnTo>
                <a:lnTo>
                  <a:pt x="0" y="1606"/>
                </a:lnTo>
                <a:close/>
              </a:path>
            </a:pathLst>
          </a:custGeom>
          <a:solidFill>
            <a:srgbClr val="FFE0BC"/>
          </a:solidFill>
          <a:ln>
            <a:noFill/>
          </a:ln>
        </p:spPr>
      </p:sp>
      <p:sp>
        <p:nvSpPr>
          <p:cNvPr id="6586" name="Freeform 282"/>
          <p:cNvSpPr/>
          <p:nvPr/>
        </p:nvSpPr>
        <p:spPr>
          <a:xfrm>
            <a:off x="1235520" y="610920"/>
            <a:ext cx="1436760" cy="573840"/>
          </a:xfrm>
          <a:custGeom>
            <a:avLst/>
            <a:gdLst/>
            <a:ahLst/>
            <a:cxnLst/>
            <a:rect l="0" t="0" r="r" b="b"/>
            <a:pathLst>
              <a:path w="3991" h="1594">
                <a:moveTo>
                  <a:pt x="0" y="1593"/>
                </a:moveTo>
                <a:lnTo>
                  <a:pt x="3990" y="0"/>
                </a:lnTo>
                <a:lnTo>
                  <a:pt x="3990" y="13"/>
                </a:lnTo>
                <a:lnTo>
                  <a:pt x="32" y="1593"/>
                </a:lnTo>
                <a:lnTo>
                  <a:pt x="0" y="1593"/>
                </a:lnTo>
                <a:close/>
              </a:path>
            </a:pathLst>
          </a:custGeom>
          <a:solidFill>
            <a:srgbClr val="FFE0BD"/>
          </a:solidFill>
          <a:ln>
            <a:noFill/>
          </a:ln>
        </p:spPr>
      </p:sp>
      <p:sp>
        <p:nvSpPr>
          <p:cNvPr id="6587" name="Freeform 283"/>
          <p:cNvSpPr/>
          <p:nvPr/>
        </p:nvSpPr>
        <p:spPr>
          <a:xfrm>
            <a:off x="1247040" y="615600"/>
            <a:ext cx="1425240" cy="569160"/>
          </a:xfrm>
          <a:custGeom>
            <a:avLst/>
            <a:gdLst/>
            <a:ahLst/>
            <a:cxnLst/>
            <a:rect l="0" t="0" r="r" b="b"/>
            <a:pathLst>
              <a:path w="3959" h="1581">
                <a:moveTo>
                  <a:pt x="0" y="1580"/>
                </a:moveTo>
                <a:lnTo>
                  <a:pt x="3958" y="0"/>
                </a:lnTo>
                <a:lnTo>
                  <a:pt x="3958" y="12"/>
                </a:lnTo>
                <a:lnTo>
                  <a:pt x="32" y="1580"/>
                </a:lnTo>
                <a:lnTo>
                  <a:pt x="0" y="1580"/>
                </a:lnTo>
                <a:close/>
              </a:path>
            </a:pathLst>
          </a:custGeom>
          <a:solidFill>
            <a:srgbClr val="FFE1BE"/>
          </a:solidFill>
          <a:ln>
            <a:noFill/>
          </a:ln>
        </p:spPr>
      </p:sp>
      <p:sp>
        <p:nvSpPr>
          <p:cNvPr id="6588" name="Freeform 284"/>
          <p:cNvSpPr/>
          <p:nvPr/>
        </p:nvSpPr>
        <p:spPr>
          <a:xfrm>
            <a:off x="1258560" y="619920"/>
            <a:ext cx="1413720" cy="564840"/>
          </a:xfrm>
          <a:custGeom>
            <a:avLst/>
            <a:gdLst/>
            <a:ahLst/>
            <a:cxnLst/>
            <a:rect l="0" t="0" r="r" b="b"/>
            <a:pathLst>
              <a:path w="3927" h="1569">
                <a:moveTo>
                  <a:pt x="0" y="1568"/>
                </a:moveTo>
                <a:lnTo>
                  <a:pt x="3926" y="0"/>
                </a:lnTo>
                <a:lnTo>
                  <a:pt x="3926" y="13"/>
                </a:lnTo>
                <a:lnTo>
                  <a:pt x="31" y="1568"/>
                </a:lnTo>
                <a:lnTo>
                  <a:pt x="0" y="1568"/>
                </a:lnTo>
                <a:close/>
              </a:path>
            </a:pathLst>
          </a:custGeom>
          <a:solidFill>
            <a:srgbClr val="FFE1BF"/>
          </a:solidFill>
          <a:ln>
            <a:noFill/>
          </a:ln>
        </p:spPr>
      </p:sp>
      <p:sp>
        <p:nvSpPr>
          <p:cNvPr id="6589" name="Freeform 285"/>
          <p:cNvSpPr/>
          <p:nvPr/>
        </p:nvSpPr>
        <p:spPr>
          <a:xfrm>
            <a:off x="1269720" y="624600"/>
            <a:ext cx="1402560" cy="560160"/>
          </a:xfrm>
          <a:custGeom>
            <a:avLst/>
            <a:gdLst/>
            <a:ahLst/>
            <a:cxnLst/>
            <a:rect l="0" t="0" r="r" b="b"/>
            <a:pathLst>
              <a:path w="3896" h="1556">
                <a:moveTo>
                  <a:pt x="0" y="1555"/>
                </a:moveTo>
                <a:lnTo>
                  <a:pt x="3895" y="0"/>
                </a:lnTo>
                <a:lnTo>
                  <a:pt x="3895" y="12"/>
                </a:lnTo>
                <a:lnTo>
                  <a:pt x="32" y="1555"/>
                </a:lnTo>
                <a:lnTo>
                  <a:pt x="0" y="1555"/>
                </a:lnTo>
                <a:close/>
              </a:path>
            </a:pathLst>
          </a:custGeom>
          <a:solidFill>
            <a:srgbClr val="FFE1C0"/>
          </a:solidFill>
          <a:ln>
            <a:noFill/>
          </a:ln>
        </p:spPr>
      </p:sp>
      <p:sp>
        <p:nvSpPr>
          <p:cNvPr id="6590" name="Freeform 286"/>
          <p:cNvSpPr/>
          <p:nvPr/>
        </p:nvSpPr>
        <p:spPr>
          <a:xfrm>
            <a:off x="1281240" y="628920"/>
            <a:ext cx="1391040" cy="555840"/>
          </a:xfrm>
          <a:custGeom>
            <a:avLst/>
            <a:gdLst/>
            <a:ahLst/>
            <a:cxnLst/>
            <a:rect l="0" t="0" r="r" b="b"/>
            <a:pathLst>
              <a:path w="3864" h="1544">
                <a:moveTo>
                  <a:pt x="0" y="1543"/>
                </a:moveTo>
                <a:lnTo>
                  <a:pt x="3863" y="0"/>
                </a:lnTo>
                <a:lnTo>
                  <a:pt x="3863" y="13"/>
                </a:lnTo>
                <a:lnTo>
                  <a:pt x="32" y="1543"/>
                </a:lnTo>
                <a:lnTo>
                  <a:pt x="0" y="1543"/>
                </a:lnTo>
                <a:close/>
              </a:path>
            </a:pathLst>
          </a:custGeom>
          <a:solidFill>
            <a:srgbClr val="FFE2C1"/>
          </a:solidFill>
          <a:ln>
            <a:noFill/>
          </a:ln>
        </p:spPr>
      </p:sp>
      <p:sp>
        <p:nvSpPr>
          <p:cNvPr id="6591" name="Freeform 287"/>
          <p:cNvSpPr/>
          <p:nvPr/>
        </p:nvSpPr>
        <p:spPr>
          <a:xfrm>
            <a:off x="1292760" y="633600"/>
            <a:ext cx="1379520" cy="551160"/>
          </a:xfrm>
          <a:custGeom>
            <a:avLst/>
            <a:gdLst/>
            <a:ahLst/>
            <a:cxnLst/>
            <a:rect l="0" t="0" r="r" b="b"/>
            <a:pathLst>
              <a:path w="3832" h="1531">
                <a:moveTo>
                  <a:pt x="0" y="1530"/>
                </a:moveTo>
                <a:lnTo>
                  <a:pt x="3831" y="0"/>
                </a:lnTo>
                <a:lnTo>
                  <a:pt x="3831" y="13"/>
                </a:lnTo>
                <a:lnTo>
                  <a:pt x="31" y="1530"/>
                </a:lnTo>
                <a:lnTo>
                  <a:pt x="0" y="1530"/>
                </a:lnTo>
                <a:close/>
              </a:path>
            </a:pathLst>
          </a:custGeom>
          <a:solidFill>
            <a:srgbClr val="FFE2C2"/>
          </a:solidFill>
          <a:ln>
            <a:noFill/>
          </a:ln>
        </p:spPr>
      </p:sp>
      <p:sp>
        <p:nvSpPr>
          <p:cNvPr id="6592" name="Freeform 288"/>
          <p:cNvSpPr/>
          <p:nvPr/>
        </p:nvSpPr>
        <p:spPr>
          <a:xfrm>
            <a:off x="1303920" y="638280"/>
            <a:ext cx="1368360" cy="546480"/>
          </a:xfrm>
          <a:custGeom>
            <a:avLst/>
            <a:gdLst/>
            <a:ahLst/>
            <a:cxnLst/>
            <a:rect l="0" t="0" r="r" b="b"/>
            <a:pathLst>
              <a:path w="3801" h="1518">
                <a:moveTo>
                  <a:pt x="0" y="1517"/>
                </a:moveTo>
                <a:lnTo>
                  <a:pt x="3800" y="0"/>
                </a:lnTo>
                <a:lnTo>
                  <a:pt x="3800" y="12"/>
                </a:lnTo>
                <a:lnTo>
                  <a:pt x="32" y="1517"/>
                </a:lnTo>
                <a:lnTo>
                  <a:pt x="0" y="1517"/>
                </a:lnTo>
                <a:close/>
              </a:path>
            </a:pathLst>
          </a:custGeom>
          <a:solidFill>
            <a:srgbClr val="FFE3C3"/>
          </a:solidFill>
          <a:ln>
            <a:noFill/>
          </a:ln>
        </p:spPr>
      </p:sp>
      <p:sp>
        <p:nvSpPr>
          <p:cNvPr id="6593" name="Freeform 289"/>
          <p:cNvSpPr/>
          <p:nvPr/>
        </p:nvSpPr>
        <p:spPr>
          <a:xfrm>
            <a:off x="1315440" y="642600"/>
            <a:ext cx="1356840" cy="542160"/>
          </a:xfrm>
          <a:custGeom>
            <a:avLst/>
            <a:gdLst/>
            <a:ahLst/>
            <a:cxnLst/>
            <a:rect l="0" t="0" r="r" b="b"/>
            <a:pathLst>
              <a:path w="3769" h="1506">
                <a:moveTo>
                  <a:pt x="0" y="1505"/>
                </a:moveTo>
                <a:lnTo>
                  <a:pt x="3768" y="0"/>
                </a:lnTo>
                <a:lnTo>
                  <a:pt x="3768" y="13"/>
                </a:lnTo>
                <a:lnTo>
                  <a:pt x="32" y="1505"/>
                </a:lnTo>
                <a:lnTo>
                  <a:pt x="0" y="1505"/>
                </a:lnTo>
                <a:close/>
              </a:path>
            </a:pathLst>
          </a:custGeom>
          <a:solidFill>
            <a:srgbClr val="FFE3C4"/>
          </a:solidFill>
          <a:ln>
            <a:noFill/>
          </a:ln>
        </p:spPr>
      </p:sp>
      <p:sp>
        <p:nvSpPr>
          <p:cNvPr id="6594" name="Freeform 290"/>
          <p:cNvSpPr/>
          <p:nvPr/>
        </p:nvSpPr>
        <p:spPr>
          <a:xfrm>
            <a:off x="1326960" y="647280"/>
            <a:ext cx="1345320" cy="537480"/>
          </a:xfrm>
          <a:custGeom>
            <a:avLst/>
            <a:gdLst/>
            <a:ahLst/>
            <a:cxnLst/>
            <a:rect l="0" t="0" r="r" b="b"/>
            <a:pathLst>
              <a:path w="3737" h="1493">
                <a:moveTo>
                  <a:pt x="0" y="1492"/>
                </a:moveTo>
                <a:lnTo>
                  <a:pt x="3736" y="0"/>
                </a:lnTo>
                <a:lnTo>
                  <a:pt x="3736" y="13"/>
                </a:lnTo>
                <a:lnTo>
                  <a:pt x="31" y="1492"/>
                </a:lnTo>
                <a:lnTo>
                  <a:pt x="0" y="1492"/>
                </a:lnTo>
                <a:close/>
              </a:path>
            </a:pathLst>
          </a:custGeom>
          <a:solidFill>
            <a:srgbClr val="FFE4C5"/>
          </a:solidFill>
          <a:ln>
            <a:noFill/>
          </a:ln>
        </p:spPr>
      </p:sp>
      <p:sp>
        <p:nvSpPr>
          <p:cNvPr id="6595" name="Freeform 291"/>
          <p:cNvSpPr/>
          <p:nvPr/>
        </p:nvSpPr>
        <p:spPr>
          <a:xfrm>
            <a:off x="1338120" y="651960"/>
            <a:ext cx="1334160" cy="532800"/>
          </a:xfrm>
          <a:custGeom>
            <a:avLst/>
            <a:gdLst/>
            <a:ahLst/>
            <a:cxnLst/>
            <a:rect l="0" t="0" r="r" b="b"/>
            <a:pathLst>
              <a:path w="3706" h="1480">
                <a:moveTo>
                  <a:pt x="0" y="1479"/>
                </a:moveTo>
                <a:lnTo>
                  <a:pt x="3705" y="0"/>
                </a:lnTo>
                <a:lnTo>
                  <a:pt x="3705" y="12"/>
                </a:lnTo>
                <a:lnTo>
                  <a:pt x="32" y="1479"/>
                </a:lnTo>
                <a:lnTo>
                  <a:pt x="0" y="1479"/>
                </a:lnTo>
                <a:close/>
              </a:path>
            </a:pathLst>
          </a:custGeom>
          <a:solidFill>
            <a:srgbClr val="FFE4C6"/>
          </a:solidFill>
          <a:ln>
            <a:noFill/>
          </a:ln>
        </p:spPr>
      </p:sp>
      <p:sp>
        <p:nvSpPr>
          <p:cNvPr id="6596" name="Freeform 292"/>
          <p:cNvSpPr/>
          <p:nvPr/>
        </p:nvSpPr>
        <p:spPr>
          <a:xfrm>
            <a:off x="1349640" y="656280"/>
            <a:ext cx="1322640" cy="528480"/>
          </a:xfrm>
          <a:custGeom>
            <a:avLst/>
            <a:gdLst/>
            <a:ahLst/>
            <a:cxnLst/>
            <a:rect l="0" t="0" r="r" b="b"/>
            <a:pathLst>
              <a:path w="3674" h="1468">
                <a:moveTo>
                  <a:pt x="0" y="1467"/>
                </a:moveTo>
                <a:lnTo>
                  <a:pt x="3673" y="0"/>
                </a:lnTo>
                <a:lnTo>
                  <a:pt x="3673" y="13"/>
                </a:lnTo>
                <a:lnTo>
                  <a:pt x="32" y="1467"/>
                </a:lnTo>
                <a:lnTo>
                  <a:pt x="0" y="1467"/>
                </a:lnTo>
                <a:close/>
              </a:path>
            </a:pathLst>
          </a:custGeom>
          <a:solidFill>
            <a:srgbClr val="FFE5C7"/>
          </a:solidFill>
          <a:ln>
            <a:noFill/>
          </a:ln>
        </p:spPr>
      </p:sp>
      <p:sp>
        <p:nvSpPr>
          <p:cNvPr id="6597" name="Freeform 293"/>
          <p:cNvSpPr/>
          <p:nvPr/>
        </p:nvSpPr>
        <p:spPr>
          <a:xfrm>
            <a:off x="1361160" y="660960"/>
            <a:ext cx="1311120" cy="523800"/>
          </a:xfrm>
          <a:custGeom>
            <a:avLst/>
            <a:gdLst/>
            <a:ahLst/>
            <a:cxnLst/>
            <a:rect l="0" t="0" r="r" b="b"/>
            <a:pathLst>
              <a:path w="3642" h="1455">
                <a:moveTo>
                  <a:pt x="0" y="1454"/>
                </a:moveTo>
                <a:lnTo>
                  <a:pt x="3641" y="0"/>
                </a:lnTo>
                <a:lnTo>
                  <a:pt x="3641" y="13"/>
                </a:lnTo>
                <a:lnTo>
                  <a:pt x="31" y="1454"/>
                </a:lnTo>
                <a:lnTo>
                  <a:pt x="0" y="1454"/>
                </a:lnTo>
                <a:close/>
              </a:path>
            </a:pathLst>
          </a:custGeom>
          <a:solidFill>
            <a:srgbClr val="FFE5C8"/>
          </a:solidFill>
          <a:ln>
            <a:noFill/>
          </a:ln>
        </p:spPr>
      </p:sp>
      <p:sp>
        <p:nvSpPr>
          <p:cNvPr id="6598" name="Freeform 294"/>
          <p:cNvSpPr/>
          <p:nvPr/>
        </p:nvSpPr>
        <p:spPr>
          <a:xfrm>
            <a:off x="1372320" y="665640"/>
            <a:ext cx="1299960" cy="519120"/>
          </a:xfrm>
          <a:custGeom>
            <a:avLst/>
            <a:gdLst/>
            <a:ahLst/>
            <a:cxnLst/>
            <a:rect l="0" t="0" r="r" b="b"/>
            <a:pathLst>
              <a:path w="3611" h="1442">
                <a:moveTo>
                  <a:pt x="0" y="1441"/>
                </a:moveTo>
                <a:lnTo>
                  <a:pt x="3610" y="0"/>
                </a:lnTo>
                <a:lnTo>
                  <a:pt x="3610" y="12"/>
                </a:lnTo>
                <a:lnTo>
                  <a:pt x="32" y="1441"/>
                </a:lnTo>
                <a:lnTo>
                  <a:pt x="0" y="1441"/>
                </a:lnTo>
                <a:close/>
              </a:path>
            </a:pathLst>
          </a:custGeom>
          <a:solidFill>
            <a:srgbClr val="FFE5C9"/>
          </a:solidFill>
          <a:ln>
            <a:noFill/>
          </a:ln>
        </p:spPr>
      </p:sp>
      <p:sp>
        <p:nvSpPr>
          <p:cNvPr id="6599" name="Freeform 295"/>
          <p:cNvSpPr/>
          <p:nvPr/>
        </p:nvSpPr>
        <p:spPr>
          <a:xfrm>
            <a:off x="1383840" y="669960"/>
            <a:ext cx="1288440" cy="514800"/>
          </a:xfrm>
          <a:custGeom>
            <a:avLst/>
            <a:gdLst/>
            <a:ahLst/>
            <a:cxnLst/>
            <a:rect l="0" t="0" r="r" b="b"/>
            <a:pathLst>
              <a:path w="3579" h="1430">
                <a:moveTo>
                  <a:pt x="0" y="1429"/>
                </a:moveTo>
                <a:lnTo>
                  <a:pt x="3578" y="0"/>
                </a:lnTo>
                <a:lnTo>
                  <a:pt x="3578" y="13"/>
                </a:lnTo>
                <a:lnTo>
                  <a:pt x="32" y="1429"/>
                </a:lnTo>
                <a:lnTo>
                  <a:pt x="0" y="1429"/>
                </a:lnTo>
                <a:close/>
              </a:path>
            </a:pathLst>
          </a:custGeom>
          <a:solidFill>
            <a:srgbClr val="FFE6CA"/>
          </a:solidFill>
          <a:ln>
            <a:noFill/>
          </a:ln>
        </p:spPr>
      </p:sp>
      <p:sp>
        <p:nvSpPr>
          <p:cNvPr id="6600" name="Freeform 296"/>
          <p:cNvSpPr/>
          <p:nvPr/>
        </p:nvSpPr>
        <p:spPr>
          <a:xfrm>
            <a:off x="1395360" y="674640"/>
            <a:ext cx="1276920" cy="510120"/>
          </a:xfrm>
          <a:custGeom>
            <a:avLst/>
            <a:gdLst/>
            <a:ahLst/>
            <a:cxnLst/>
            <a:rect l="0" t="0" r="r" b="b"/>
            <a:pathLst>
              <a:path w="3547" h="1417">
                <a:moveTo>
                  <a:pt x="0" y="1416"/>
                </a:moveTo>
                <a:lnTo>
                  <a:pt x="3546" y="0"/>
                </a:lnTo>
                <a:lnTo>
                  <a:pt x="3546" y="12"/>
                </a:lnTo>
                <a:lnTo>
                  <a:pt x="31" y="1416"/>
                </a:lnTo>
                <a:lnTo>
                  <a:pt x="0" y="1416"/>
                </a:lnTo>
                <a:close/>
              </a:path>
            </a:pathLst>
          </a:custGeom>
          <a:solidFill>
            <a:srgbClr val="FFE6CB"/>
          </a:solidFill>
          <a:ln>
            <a:noFill/>
          </a:ln>
        </p:spPr>
      </p:sp>
      <p:sp>
        <p:nvSpPr>
          <p:cNvPr id="6601" name="Freeform 297"/>
          <p:cNvSpPr/>
          <p:nvPr/>
        </p:nvSpPr>
        <p:spPr>
          <a:xfrm>
            <a:off x="1406520" y="678960"/>
            <a:ext cx="1265760" cy="505800"/>
          </a:xfrm>
          <a:custGeom>
            <a:avLst/>
            <a:gdLst/>
            <a:ahLst/>
            <a:cxnLst/>
            <a:rect l="0" t="0" r="r" b="b"/>
            <a:pathLst>
              <a:path w="3516" h="1405">
                <a:moveTo>
                  <a:pt x="0" y="1404"/>
                </a:moveTo>
                <a:lnTo>
                  <a:pt x="3515" y="0"/>
                </a:lnTo>
                <a:lnTo>
                  <a:pt x="3515" y="13"/>
                </a:lnTo>
                <a:lnTo>
                  <a:pt x="32" y="1404"/>
                </a:lnTo>
                <a:lnTo>
                  <a:pt x="0" y="1404"/>
                </a:lnTo>
                <a:close/>
              </a:path>
            </a:pathLst>
          </a:custGeom>
          <a:solidFill>
            <a:srgbClr val="FFE7CC"/>
          </a:solidFill>
          <a:ln>
            <a:noFill/>
          </a:ln>
        </p:spPr>
      </p:sp>
      <p:sp>
        <p:nvSpPr>
          <p:cNvPr id="6602" name="Freeform 298"/>
          <p:cNvSpPr/>
          <p:nvPr/>
        </p:nvSpPr>
        <p:spPr>
          <a:xfrm>
            <a:off x="1418040" y="683640"/>
            <a:ext cx="1254240" cy="501120"/>
          </a:xfrm>
          <a:custGeom>
            <a:avLst/>
            <a:gdLst/>
            <a:ahLst/>
            <a:cxnLst/>
            <a:rect l="0" t="0" r="r" b="b"/>
            <a:pathLst>
              <a:path w="3484" h="1392">
                <a:moveTo>
                  <a:pt x="0" y="1391"/>
                </a:moveTo>
                <a:lnTo>
                  <a:pt x="3483" y="0"/>
                </a:lnTo>
                <a:lnTo>
                  <a:pt x="3483" y="13"/>
                </a:lnTo>
                <a:lnTo>
                  <a:pt x="32" y="1391"/>
                </a:lnTo>
                <a:lnTo>
                  <a:pt x="0" y="1391"/>
                </a:lnTo>
                <a:close/>
              </a:path>
            </a:pathLst>
          </a:custGeom>
          <a:solidFill>
            <a:srgbClr val="FFE7CD"/>
          </a:solidFill>
          <a:ln>
            <a:noFill/>
          </a:ln>
        </p:spPr>
      </p:sp>
      <p:sp>
        <p:nvSpPr>
          <p:cNvPr id="6603" name="Freeform 299"/>
          <p:cNvSpPr/>
          <p:nvPr/>
        </p:nvSpPr>
        <p:spPr>
          <a:xfrm>
            <a:off x="1429560" y="688320"/>
            <a:ext cx="1242720" cy="496440"/>
          </a:xfrm>
          <a:custGeom>
            <a:avLst/>
            <a:gdLst/>
            <a:ahLst/>
            <a:cxnLst/>
            <a:rect l="0" t="0" r="r" b="b"/>
            <a:pathLst>
              <a:path w="3452" h="1379">
                <a:moveTo>
                  <a:pt x="0" y="1378"/>
                </a:moveTo>
                <a:lnTo>
                  <a:pt x="3451" y="0"/>
                </a:lnTo>
                <a:lnTo>
                  <a:pt x="3451" y="12"/>
                </a:lnTo>
                <a:lnTo>
                  <a:pt x="31" y="1378"/>
                </a:lnTo>
                <a:lnTo>
                  <a:pt x="0" y="1378"/>
                </a:lnTo>
                <a:close/>
              </a:path>
            </a:pathLst>
          </a:custGeom>
          <a:solidFill>
            <a:srgbClr val="FFE8CE"/>
          </a:solidFill>
          <a:ln>
            <a:noFill/>
          </a:ln>
        </p:spPr>
      </p:sp>
      <p:sp>
        <p:nvSpPr>
          <p:cNvPr id="6604" name="Freeform 300"/>
          <p:cNvSpPr/>
          <p:nvPr/>
        </p:nvSpPr>
        <p:spPr>
          <a:xfrm>
            <a:off x="1440720" y="692640"/>
            <a:ext cx="1231560" cy="492120"/>
          </a:xfrm>
          <a:custGeom>
            <a:avLst/>
            <a:gdLst/>
            <a:ahLst/>
            <a:cxnLst/>
            <a:rect l="0" t="0" r="r" b="b"/>
            <a:pathLst>
              <a:path w="3421" h="1367">
                <a:moveTo>
                  <a:pt x="0" y="1366"/>
                </a:moveTo>
                <a:lnTo>
                  <a:pt x="3420" y="0"/>
                </a:lnTo>
                <a:lnTo>
                  <a:pt x="3420" y="13"/>
                </a:lnTo>
                <a:lnTo>
                  <a:pt x="32" y="1366"/>
                </a:lnTo>
                <a:lnTo>
                  <a:pt x="0" y="1366"/>
                </a:lnTo>
                <a:close/>
              </a:path>
            </a:pathLst>
          </a:custGeom>
          <a:solidFill>
            <a:srgbClr val="FFE8CF"/>
          </a:solidFill>
          <a:ln>
            <a:noFill/>
          </a:ln>
        </p:spPr>
      </p:sp>
      <p:sp>
        <p:nvSpPr>
          <p:cNvPr id="6605" name="Freeform 301"/>
          <p:cNvSpPr/>
          <p:nvPr/>
        </p:nvSpPr>
        <p:spPr>
          <a:xfrm>
            <a:off x="1452240" y="697320"/>
            <a:ext cx="1220040" cy="487440"/>
          </a:xfrm>
          <a:custGeom>
            <a:avLst/>
            <a:gdLst/>
            <a:ahLst/>
            <a:cxnLst/>
            <a:rect l="0" t="0" r="r" b="b"/>
            <a:pathLst>
              <a:path w="3389" h="1354">
                <a:moveTo>
                  <a:pt x="0" y="1353"/>
                </a:moveTo>
                <a:lnTo>
                  <a:pt x="3388" y="0"/>
                </a:lnTo>
                <a:lnTo>
                  <a:pt x="3388" y="13"/>
                </a:lnTo>
                <a:lnTo>
                  <a:pt x="32" y="1353"/>
                </a:lnTo>
                <a:lnTo>
                  <a:pt x="0" y="1353"/>
                </a:lnTo>
                <a:close/>
              </a:path>
            </a:pathLst>
          </a:custGeom>
          <a:solidFill>
            <a:srgbClr val="FFE8D0"/>
          </a:solidFill>
          <a:ln>
            <a:noFill/>
          </a:ln>
        </p:spPr>
      </p:sp>
      <p:sp>
        <p:nvSpPr>
          <p:cNvPr id="6606" name="Freeform 302"/>
          <p:cNvSpPr/>
          <p:nvPr/>
        </p:nvSpPr>
        <p:spPr>
          <a:xfrm>
            <a:off x="1463760" y="702000"/>
            <a:ext cx="1208520" cy="482760"/>
          </a:xfrm>
          <a:custGeom>
            <a:avLst/>
            <a:gdLst/>
            <a:ahLst/>
            <a:cxnLst/>
            <a:rect l="0" t="0" r="r" b="b"/>
            <a:pathLst>
              <a:path w="3357" h="1341">
                <a:moveTo>
                  <a:pt x="0" y="1340"/>
                </a:moveTo>
                <a:lnTo>
                  <a:pt x="3356" y="0"/>
                </a:lnTo>
                <a:lnTo>
                  <a:pt x="3356" y="12"/>
                </a:lnTo>
                <a:lnTo>
                  <a:pt x="31" y="1340"/>
                </a:lnTo>
                <a:lnTo>
                  <a:pt x="0" y="1340"/>
                </a:lnTo>
                <a:close/>
              </a:path>
            </a:pathLst>
          </a:custGeom>
          <a:solidFill>
            <a:srgbClr val="FFE9D1"/>
          </a:solidFill>
          <a:ln>
            <a:noFill/>
          </a:ln>
        </p:spPr>
      </p:sp>
      <p:sp>
        <p:nvSpPr>
          <p:cNvPr id="6607" name="Freeform 303"/>
          <p:cNvSpPr/>
          <p:nvPr/>
        </p:nvSpPr>
        <p:spPr>
          <a:xfrm>
            <a:off x="1474920" y="706320"/>
            <a:ext cx="1197360" cy="478440"/>
          </a:xfrm>
          <a:custGeom>
            <a:avLst/>
            <a:gdLst/>
            <a:ahLst/>
            <a:cxnLst/>
            <a:rect l="0" t="0" r="r" b="b"/>
            <a:pathLst>
              <a:path w="3326" h="1329">
                <a:moveTo>
                  <a:pt x="0" y="1328"/>
                </a:moveTo>
                <a:lnTo>
                  <a:pt x="3325" y="0"/>
                </a:lnTo>
                <a:lnTo>
                  <a:pt x="3325" y="13"/>
                </a:lnTo>
                <a:lnTo>
                  <a:pt x="32" y="1328"/>
                </a:lnTo>
                <a:lnTo>
                  <a:pt x="0" y="1328"/>
                </a:lnTo>
                <a:close/>
              </a:path>
            </a:pathLst>
          </a:custGeom>
          <a:solidFill>
            <a:srgbClr val="FFE9D2"/>
          </a:solidFill>
          <a:ln>
            <a:noFill/>
          </a:ln>
        </p:spPr>
      </p:sp>
      <p:sp>
        <p:nvSpPr>
          <p:cNvPr id="6608" name="Freeform 304"/>
          <p:cNvSpPr/>
          <p:nvPr/>
        </p:nvSpPr>
        <p:spPr>
          <a:xfrm>
            <a:off x="1486440" y="711000"/>
            <a:ext cx="1185840" cy="473760"/>
          </a:xfrm>
          <a:custGeom>
            <a:avLst/>
            <a:gdLst/>
            <a:ahLst/>
            <a:cxnLst/>
            <a:rect l="0" t="0" r="r" b="b"/>
            <a:pathLst>
              <a:path w="3294" h="1316">
                <a:moveTo>
                  <a:pt x="0" y="1315"/>
                </a:moveTo>
                <a:lnTo>
                  <a:pt x="3293" y="0"/>
                </a:lnTo>
                <a:lnTo>
                  <a:pt x="3293" y="13"/>
                </a:lnTo>
                <a:lnTo>
                  <a:pt x="31" y="1315"/>
                </a:lnTo>
                <a:lnTo>
                  <a:pt x="0" y="1315"/>
                </a:lnTo>
                <a:close/>
              </a:path>
            </a:pathLst>
          </a:custGeom>
          <a:solidFill>
            <a:srgbClr val="FFEAD3"/>
          </a:solidFill>
          <a:ln>
            <a:noFill/>
          </a:ln>
        </p:spPr>
      </p:sp>
      <p:sp>
        <p:nvSpPr>
          <p:cNvPr id="6609" name="Freeform 305"/>
          <p:cNvSpPr/>
          <p:nvPr/>
        </p:nvSpPr>
        <p:spPr>
          <a:xfrm>
            <a:off x="1497600" y="715680"/>
            <a:ext cx="1174680" cy="469080"/>
          </a:xfrm>
          <a:custGeom>
            <a:avLst/>
            <a:gdLst/>
            <a:ahLst/>
            <a:cxnLst/>
            <a:rect l="0" t="0" r="r" b="b"/>
            <a:pathLst>
              <a:path w="3263" h="1303">
                <a:moveTo>
                  <a:pt x="0" y="1302"/>
                </a:moveTo>
                <a:lnTo>
                  <a:pt x="3262" y="0"/>
                </a:lnTo>
                <a:lnTo>
                  <a:pt x="3262" y="12"/>
                </a:lnTo>
                <a:lnTo>
                  <a:pt x="32" y="1302"/>
                </a:lnTo>
                <a:lnTo>
                  <a:pt x="0" y="1302"/>
                </a:lnTo>
                <a:close/>
              </a:path>
            </a:pathLst>
          </a:custGeom>
          <a:solidFill>
            <a:srgbClr val="FFEAD4"/>
          </a:solidFill>
          <a:ln>
            <a:noFill/>
          </a:ln>
        </p:spPr>
      </p:sp>
      <p:sp>
        <p:nvSpPr>
          <p:cNvPr id="6610" name="Freeform 306"/>
          <p:cNvSpPr/>
          <p:nvPr/>
        </p:nvSpPr>
        <p:spPr>
          <a:xfrm>
            <a:off x="1509120" y="720000"/>
            <a:ext cx="1163160" cy="464760"/>
          </a:xfrm>
          <a:custGeom>
            <a:avLst/>
            <a:gdLst/>
            <a:ahLst/>
            <a:cxnLst/>
            <a:rect l="0" t="0" r="r" b="b"/>
            <a:pathLst>
              <a:path w="3231" h="1291">
                <a:moveTo>
                  <a:pt x="0" y="1290"/>
                </a:moveTo>
                <a:lnTo>
                  <a:pt x="3230" y="0"/>
                </a:lnTo>
                <a:lnTo>
                  <a:pt x="3230" y="13"/>
                </a:lnTo>
                <a:lnTo>
                  <a:pt x="32" y="1290"/>
                </a:lnTo>
                <a:lnTo>
                  <a:pt x="0" y="1290"/>
                </a:lnTo>
                <a:close/>
              </a:path>
            </a:pathLst>
          </a:custGeom>
          <a:solidFill>
            <a:srgbClr val="FFEAD5"/>
          </a:solidFill>
          <a:ln>
            <a:noFill/>
          </a:ln>
        </p:spPr>
      </p:sp>
      <p:sp>
        <p:nvSpPr>
          <p:cNvPr id="6611" name="Freeform 307"/>
          <p:cNvSpPr/>
          <p:nvPr/>
        </p:nvSpPr>
        <p:spPr>
          <a:xfrm>
            <a:off x="1520640" y="724680"/>
            <a:ext cx="1151640" cy="460080"/>
          </a:xfrm>
          <a:custGeom>
            <a:avLst/>
            <a:gdLst/>
            <a:ahLst/>
            <a:cxnLst/>
            <a:rect l="0" t="0" r="r" b="b"/>
            <a:pathLst>
              <a:path w="3199" h="1278">
                <a:moveTo>
                  <a:pt x="0" y="1277"/>
                </a:moveTo>
                <a:lnTo>
                  <a:pt x="3198" y="0"/>
                </a:lnTo>
                <a:lnTo>
                  <a:pt x="3198" y="12"/>
                </a:lnTo>
                <a:lnTo>
                  <a:pt x="31" y="1277"/>
                </a:lnTo>
                <a:lnTo>
                  <a:pt x="0" y="1277"/>
                </a:lnTo>
                <a:close/>
              </a:path>
            </a:pathLst>
          </a:custGeom>
          <a:solidFill>
            <a:srgbClr val="FFEBD5"/>
          </a:solidFill>
          <a:ln>
            <a:noFill/>
          </a:ln>
        </p:spPr>
      </p:sp>
      <p:sp>
        <p:nvSpPr>
          <p:cNvPr id="6612" name="Freeform 308"/>
          <p:cNvSpPr/>
          <p:nvPr/>
        </p:nvSpPr>
        <p:spPr>
          <a:xfrm>
            <a:off x="1531800" y="729000"/>
            <a:ext cx="1140480" cy="455760"/>
          </a:xfrm>
          <a:custGeom>
            <a:avLst/>
            <a:gdLst/>
            <a:ahLst/>
            <a:cxnLst/>
            <a:rect l="0" t="0" r="r" b="b"/>
            <a:pathLst>
              <a:path w="3168" h="1266">
                <a:moveTo>
                  <a:pt x="0" y="1265"/>
                </a:moveTo>
                <a:lnTo>
                  <a:pt x="3167" y="0"/>
                </a:lnTo>
                <a:lnTo>
                  <a:pt x="3167" y="13"/>
                </a:lnTo>
                <a:lnTo>
                  <a:pt x="32" y="1265"/>
                </a:lnTo>
                <a:lnTo>
                  <a:pt x="0" y="1265"/>
                </a:lnTo>
                <a:close/>
              </a:path>
            </a:pathLst>
          </a:custGeom>
          <a:solidFill>
            <a:srgbClr val="FFEBD6"/>
          </a:solidFill>
          <a:ln>
            <a:noFill/>
          </a:ln>
        </p:spPr>
      </p:sp>
      <p:sp>
        <p:nvSpPr>
          <p:cNvPr id="6613" name="Freeform 309"/>
          <p:cNvSpPr/>
          <p:nvPr/>
        </p:nvSpPr>
        <p:spPr>
          <a:xfrm>
            <a:off x="1543320" y="733680"/>
            <a:ext cx="1128960" cy="451080"/>
          </a:xfrm>
          <a:custGeom>
            <a:avLst/>
            <a:gdLst/>
            <a:ahLst/>
            <a:cxnLst/>
            <a:rect l="0" t="0" r="r" b="b"/>
            <a:pathLst>
              <a:path w="3136" h="1253">
                <a:moveTo>
                  <a:pt x="0" y="1252"/>
                </a:moveTo>
                <a:lnTo>
                  <a:pt x="3135" y="0"/>
                </a:lnTo>
                <a:lnTo>
                  <a:pt x="3135" y="13"/>
                </a:lnTo>
                <a:lnTo>
                  <a:pt x="32" y="1252"/>
                </a:lnTo>
                <a:lnTo>
                  <a:pt x="0" y="1252"/>
                </a:lnTo>
                <a:close/>
              </a:path>
            </a:pathLst>
          </a:custGeom>
          <a:solidFill>
            <a:srgbClr val="FFECD7"/>
          </a:solidFill>
          <a:ln>
            <a:noFill/>
          </a:ln>
        </p:spPr>
      </p:sp>
      <p:sp>
        <p:nvSpPr>
          <p:cNvPr id="6614" name="Freeform 310"/>
          <p:cNvSpPr/>
          <p:nvPr/>
        </p:nvSpPr>
        <p:spPr>
          <a:xfrm>
            <a:off x="1554840" y="738360"/>
            <a:ext cx="1117440" cy="446400"/>
          </a:xfrm>
          <a:custGeom>
            <a:avLst/>
            <a:gdLst/>
            <a:ahLst/>
            <a:cxnLst/>
            <a:rect l="0" t="0" r="r" b="b"/>
            <a:pathLst>
              <a:path w="3104" h="1240">
                <a:moveTo>
                  <a:pt x="0" y="1239"/>
                </a:moveTo>
                <a:lnTo>
                  <a:pt x="3103" y="0"/>
                </a:lnTo>
                <a:lnTo>
                  <a:pt x="3103" y="12"/>
                </a:lnTo>
                <a:lnTo>
                  <a:pt x="31" y="1239"/>
                </a:lnTo>
                <a:lnTo>
                  <a:pt x="0" y="1239"/>
                </a:lnTo>
                <a:close/>
              </a:path>
            </a:pathLst>
          </a:custGeom>
          <a:solidFill>
            <a:srgbClr val="FFECD8"/>
          </a:solidFill>
          <a:ln>
            <a:noFill/>
          </a:ln>
        </p:spPr>
      </p:sp>
      <p:sp>
        <p:nvSpPr>
          <p:cNvPr id="6615" name="Freeform 311"/>
          <p:cNvSpPr/>
          <p:nvPr/>
        </p:nvSpPr>
        <p:spPr>
          <a:xfrm>
            <a:off x="1566000" y="742680"/>
            <a:ext cx="1106280" cy="442080"/>
          </a:xfrm>
          <a:custGeom>
            <a:avLst/>
            <a:gdLst/>
            <a:ahLst/>
            <a:cxnLst/>
            <a:rect l="0" t="0" r="r" b="b"/>
            <a:pathLst>
              <a:path w="3073" h="1228">
                <a:moveTo>
                  <a:pt x="0" y="1227"/>
                </a:moveTo>
                <a:lnTo>
                  <a:pt x="3072" y="0"/>
                </a:lnTo>
                <a:lnTo>
                  <a:pt x="3072" y="13"/>
                </a:lnTo>
                <a:lnTo>
                  <a:pt x="32" y="1227"/>
                </a:lnTo>
                <a:lnTo>
                  <a:pt x="0" y="1227"/>
                </a:lnTo>
                <a:close/>
              </a:path>
            </a:pathLst>
          </a:custGeom>
          <a:solidFill>
            <a:srgbClr val="FFECD9"/>
          </a:solidFill>
          <a:ln>
            <a:noFill/>
          </a:ln>
        </p:spPr>
      </p:sp>
      <p:sp>
        <p:nvSpPr>
          <p:cNvPr id="6616" name="Freeform 312"/>
          <p:cNvSpPr/>
          <p:nvPr/>
        </p:nvSpPr>
        <p:spPr>
          <a:xfrm>
            <a:off x="1577520" y="747360"/>
            <a:ext cx="1094760" cy="437400"/>
          </a:xfrm>
          <a:custGeom>
            <a:avLst/>
            <a:gdLst/>
            <a:ahLst/>
            <a:cxnLst/>
            <a:rect l="0" t="0" r="r" b="b"/>
            <a:pathLst>
              <a:path w="3041" h="1215">
                <a:moveTo>
                  <a:pt x="0" y="1214"/>
                </a:moveTo>
                <a:lnTo>
                  <a:pt x="3040" y="0"/>
                </a:lnTo>
                <a:lnTo>
                  <a:pt x="3040" y="25"/>
                </a:lnTo>
                <a:lnTo>
                  <a:pt x="63" y="1214"/>
                </a:lnTo>
                <a:lnTo>
                  <a:pt x="0" y="1214"/>
                </a:lnTo>
                <a:close/>
              </a:path>
            </a:pathLst>
          </a:custGeom>
          <a:solidFill>
            <a:srgbClr val="FFEDDA"/>
          </a:solidFill>
          <a:ln>
            <a:noFill/>
          </a:ln>
        </p:spPr>
      </p:sp>
      <p:sp>
        <p:nvSpPr>
          <p:cNvPr id="6617" name="Freeform 313"/>
          <p:cNvSpPr/>
          <p:nvPr/>
        </p:nvSpPr>
        <p:spPr>
          <a:xfrm>
            <a:off x="1600200" y="756360"/>
            <a:ext cx="1072080" cy="428400"/>
          </a:xfrm>
          <a:custGeom>
            <a:avLst/>
            <a:gdLst/>
            <a:ahLst/>
            <a:cxnLst/>
            <a:rect l="0" t="0" r="r" b="b"/>
            <a:pathLst>
              <a:path w="2978" h="1190">
                <a:moveTo>
                  <a:pt x="0" y="1189"/>
                </a:moveTo>
                <a:lnTo>
                  <a:pt x="2977" y="0"/>
                </a:lnTo>
                <a:lnTo>
                  <a:pt x="2977" y="13"/>
                </a:lnTo>
                <a:lnTo>
                  <a:pt x="33" y="1189"/>
                </a:lnTo>
                <a:lnTo>
                  <a:pt x="0" y="1189"/>
                </a:lnTo>
                <a:close/>
              </a:path>
            </a:pathLst>
          </a:custGeom>
          <a:solidFill>
            <a:srgbClr val="FFEDDB"/>
          </a:solidFill>
          <a:ln>
            <a:noFill/>
          </a:ln>
        </p:spPr>
      </p:sp>
      <p:sp>
        <p:nvSpPr>
          <p:cNvPr id="6618" name="Freeform 314"/>
          <p:cNvSpPr/>
          <p:nvPr/>
        </p:nvSpPr>
        <p:spPr>
          <a:xfrm>
            <a:off x="1611720" y="761040"/>
            <a:ext cx="1060560" cy="423720"/>
          </a:xfrm>
          <a:custGeom>
            <a:avLst/>
            <a:gdLst/>
            <a:ahLst/>
            <a:cxnLst/>
            <a:rect l="0" t="0" r="r" b="b"/>
            <a:pathLst>
              <a:path w="2946" h="1177">
                <a:moveTo>
                  <a:pt x="0" y="1176"/>
                </a:moveTo>
                <a:lnTo>
                  <a:pt x="2945" y="0"/>
                </a:lnTo>
                <a:lnTo>
                  <a:pt x="2945" y="13"/>
                </a:lnTo>
                <a:lnTo>
                  <a:pt x="32" y="1176"/>
                </a:lnTo>
                <a:lnTo>
                  <a:pt x="0" y="1176"/>
                </a:lnTo>
                <a:close/>
              </a:path>
            </a:pathLst>
          </a:custGeom>
          <a:solidFill>
            <a:srgbClr val="FFEEDC"/>
          </a:solidFill>
          <a:ln>
            <a:noFill/>
          </a:ln>
        </p:spPr>
      </p:sp>
      <p:sp>
        <p:nvSpPr>
          <p:cNvPr id="6619" name="Freeform 315"/>
          <p:cNvSpPr/>
          <p:nvPr/>
        </p:nvSpPr>
        <p:spPr>
          <a:xfrm>
            <a:off x="1623240" y="765720"/>
            <a:ext cx="1049040" cy="419040"/>
          </a:xfrm>
          <a:custGeom>
            <a:avLst/>
            <a:gdLst/>
            <a:ahLst/>
            <a:cxnLst/>
            <a:rect l="0" t="0" r="r" b="b"/>
            <a:pathLst>
              <a:path w="2914" h="1164">
                <a:moveTo>
                  <a:pt x="0" y="1163"/>
                </a:moveTo>
                <a:lnTo>
                  <a:pt x="2913" y="0"/>
                </a:lnTo>
                <a:lnTo>
                  <a:pt x="2913" y="25"/>
                </a:lnTo>
                <a:lnTo>
                  <a:pt x="63" y="1163"/>
                </a:lnTo>
                <a:lnTo>
                  <a:pt x="0" y="1163"/>
                </a:lnTo>
                <a:close/>
              </a:path>
            </a:pathLst>
          </a:custGeom>
          <a:solidFill>
            <a:srgbClr val="FFEEDD"/>
          </a:solidFill>
          <a:ln>
            <a:noFill/>
          </a:ln>
        </p:spPr>
      </p:sp>
      <p:sp>
        <p:nvSpPr>
          <p:cNvPr id="6620" name="Freeform 316"/>
          <p:cNvSpPr/>
          <p:nvPr/>
        </p:nvSpPr>
        <p:spPr>
          <a:xfrm>
            <a:off x="1645920" y="774720"/>
            <a:ext cx="1026360" cy="410040"/>
          </a:xfrm>
          <a:custGeom>
            <a:avLst/>
            <a:gdLst/>
            <a:ahLst/>
            <a:cxnLst/>
            <a:rect l="0" t="0" r="r" b="b"/>
            <a:pathLst>
              <a:path w="2851" h="1139">
                <a:moveTo>
                  <a:pt x="0" y="1138"/>
                </a:moveTo>
                <a:lnTo>
                  <a:pt x="2850" y="0"/>
                </a:lnTo>
                <a:lnTo>
                  <a:pt x="2850" y="12"/>
                </a:lnTo>
                <a:lnTo>
                  <a:pt x="32" y="1138"/>
                </a:lnTo>
                <a:lnTo>
                  <a:pt x="0" y="1138"/>
                </a:lnTo>
                <a:close/>
              </a:path>
            </a:pathLst>
          </a:custGeom>
          <a:solidFill>
            <a:srgbClr val="FFEFDE"/>
          </a:solidFill>
          <a:ln>
            <a:noFill/>
          </a:ln>
        </p:spPr>
      </p:sp>
      <p:sp>
        <p:nvSpPr>
          <p:cNvPr id="6621" name="Freeform 317"/>
          <p:cNvSpPr/>
          <p:nvPr/>
        </p:nvSpPr>
        <p:spPr>
          <a:xfrm>
            <a:off x="1657440" y="779040"/>
            <a:ext cx="1014840" cy="405720"/>
          </a:xfrm>
          <a:custGeom>
            <a:avLst/>
            <a:gdLst/>
            <a:ahLst/>
            <a:cxnLst/>
            <a:rect l="0" t="0" r="r" b="b"/>
            <a:pathLst>
              <a:path w="2819" h="1127">
                <a:moveTo>
                  <a:pt x="0" y="1126"/>
                </a:moveTo>
                <a:lnTo>
                  <a:pt x="2818" y="0"/>
                </a:lnTo>
                <a:lnTo>
                  <a:pt x="2818" y="13"/>
                </a:lnTo>
                <a:lnTo>
                  <a:pt x="31" y="1126"/>
                </a:lnTo>
                <a:lnTo>
                  <a:pt x="0" y="1126"/>
                </a:lnTo>
                <a:close/>
              </a:path>
            </a:pathLst>
          </a:custGeom>
          <a:solidFill>
            <a:srgbClr val="FFEFDF"/>
          </a:solidFill>
          <a:ln>
            <a:noFill/>
          </a:ln>
        </p:spPr>
      </p:sp>
      <p:sp>
        <p:nvSpPr>
          <p:cNvPr id="6622" name="Freeform 318"/>
          <p:cNvSpPr/>
          <p:nvPr/>
        </p:nvSpPr>
        <p:spPr>
          <a:xfrm>
            <a:off x="1668600" y="783720"/>
            <a:ext cx="1003680" cy="401040"/>
          </a:xfrm>
          <a:custGeom>
            <a:avLst/>
            <a:gdLst/>
            <a:ahLst/>
            <a:cxnLst/>
            <a:rect l="0" t="0" r="r" b="b"/>
            <a:pathLst>
              <a:path w="2788" h="1114">
                <a:moveTo>
                  <a:pt x="0" y="1113"/>
                </a:moveTo>
                <a:lnTo>
                  <a:pt x="2787" y="0"/>
                </a:lnTo>
                <a:lnTo>
                  <a:pt x="2787" y="13"/>
                </a:lnTo>
                <a:lnTo>
                  <a:pt x="32" y="1113"/>
                </a:lnTo>
                <a:lnTo>
                  <a:pt x="0" y="1113"/>
                </a:lnTo>
                <a:close/>
              </a:path>
            </a:pathLst>
          </a:custGeom>
          <a:solidFill>
            <a:srgbClr val="FFEFE0"/>
          </a:solidFill>
          <a:ln>
            <a:noFill/>
          </a:ln>
        </p:spPr>
      </p:sp>
      <p:sp>
        <p:nvSpPr>
          <p:cNvPr id="6623" name="Freeform 319"/>
          <p:cNvSpPr/>
          <p:nvPr/>
        </p:nvSpPr>
        <p:spPr>
          <a:xfrm>
            <a:off x="1680120" y="788400"/>
            <a:ext cx="992160" cy="396360"/>
          </a:xfrm>
          <a:custGeom>
            <a:avLst/>
            <a:gdLst/>
            <a:ahLst/>
            <a:cxnLst/>
            <a:rect l="0" t="0" r="r" b="b"/>
            <a:pathLst>
              <a:path w="2756" h="1101">
                <a:moveTo>
                  <a:pt x="0" y="1100"/>
                </a:moveTo>
                <a:lnTo>
                  <a:pt x="2755" y="0"/>
                </a:lnTo>
                <a:lnTo>
                  <a:pt x="2755" y="12"/>
                </a:lnTo>
                <a:lnTo>
                  <a:pt x="32" y="1100"/>
                </a:lnTo>
                <a:lnTo>
                  <a:pt x="0" y="1100"/>
                </a:lnTo>
                <a:close/>
              </a:path>
            </a:pathLst>
          </a:custGeom>
          <a:solidFill>
            <a:srgbClr val="FFF0E0"/>
          </a:solidFill>
          <a:ln>
            <a:noFill/>
          </a:ln>
        </p:spPr>
      </p:sp>
      <p:sp>
        <p:nvSpPr>
          <p:cNvPr id="6624" name="Freeform 320"/>
          <p:cNvSpPr/>
          <p:nvPr/>
        </p:nvSpPr>
        <p:spPr>
          <a:xfrm>
            <a:off x="1691640" y="792720"/>
            <a:ext cx="980640" cy="392040"/>
          </a:xfrm>
          <a:custGeom>
            <a:avLst/>
            <a:gdLst/>
            <a:ahLst/>
            <a:cxnLst/>
            <a:rect l="0" t="0" r="r" b="b"/>
            <a:pathLst>
              <a:path w="2724" h="1089">
                <a:moveTo>
                  <a:pt x="0" y="1088"/>
                </a:moveTo>
                <a:lnTo>
                  <a:pt x="2723" y="0"/>
                </a:lnTo>
                <a:lnTo>
                  <a:pt x="2723" y="13"/>
                </a:lnTo>
                <a:lnTo>
                  <a:pt x="31" y="1088"/>
                </a:lnTo>
                <a:lnTo>
                  <a:pt x="0" y="1088"/>
                </a:lnTo>
                <a:close/>
              </a:path>
            </a:pathLst>
          </a:custGeom>
          <a:solidFill>
            <a:srgbClr val="FFF0E1"/>
          </a:solidFill>
          <a:ln>
            <a:noFill/>
          </a:ln>
        </p:spPr>
      </p:sp>
      <p:sp>
        <p:nvSpPr>
          <p:cNvPr id="6625" name="Freeform 321"/>
          <p:cNvSpPr/>
          <p:nvPr/>
        </p:nvSpPr>
        <p:spPr>
          <a:xfrm>
            <a:off x="1702800" y="797400"/>
            <a:ext cx="969480" cy="387360"/>
          </a:xfrm>
          <a:custGeom>
            <a:avLst/>
            <a:gdLst/>
            <a:ahLst/>
            <a:cxnLst/>
            <a:rect l="0" t="0" r="r" b="b"/>
            <a:pathLst>
              <a:path w="2693" h="1076">
                <a:moveTo>
                  <a:pt x="0" y="1075"/>
                </a:moveTo>
                <a:lnTo>
                  <a:pt x="2692" y="0"/>
                </a:lnTo>
                <a:lnTo>
                  <a:pt x="2692" y="13"/>
                </a:lnTo>
                <a:lnTo>
                  <a:pt x="32" y="1075"/>
                </a:lnTo>
                <a:lnTo>
                  <a:pt x="0" y="1075"/>
                </a:lnTo>
                <a:close/>
              </a:path>
            </a:pathLst>
          </a:custGeom>
          <a:solidFill>
            <a:srgbClr val="FFF1E2"/>
          </a:solidFill>
          <a:ln>
            <a:noFill/>
          </a:ln>
        </p:spPr>
      </p:sp>
      <p:sp>
        <p:nvSpPr>
          <p:cNvPr id="6626" name="Freeform 322"/>
          <p:cNvSpPr/>
          <p:nvPr/>
        </p:nvSpPr>
        <p:spPr>
          <a:xfrm>
            <a:off x="1714320" y="802080"/>
            <a:ext cx="957960" cy="382680"/>
          </a:xfrm>
          <a:custGeom>
            <a:avLst/>
            <a:gdLst/>
            <a:ahLst/>
            <a:cxnLst/>
            <a:rect l="0" t="0" r="r" b="b"/>
            <a:pathLst>
              <a:path w="2661" h="1063">
                <a:moveTo>
                  <a:pt x="0" y="1062"/>
                </a:moveTo>
                <a:lnTo>
                  <a:pt x="2660" y="0"/>
                </a:lnTo>
                <a:lnTo>
                  <a:pt x="2660" y="12"/>
                </a:lnTo>
                <a:lnTo>
                  <a:pt x="31" y="1062"/>
                </a:lnTo>
                <a:lnTo>
                  <a:pt x="0" y="1062"/>
                </a:lnTo>
                <a:close/>
              </a:path>
            </a:pathLst>
          </a:custGeom>
          <a:solidFill>
            <a:srgbClr val="FFF1E3"/>
          </a:solidFill>
          <a:ln>
            <a:noFill/>
          </a:ln>
        </p:spPr>
      </p:sp>
      <p:sp>
        <p:nvSpPr>
          <p:cNvPr id="6627" name="Freeform 323"/>
          <p:cNvSpPr/>
          <p:nvPr/>
        </p:nvSpPr>
        <p:spPr>
          <a:xfrm>
            <a:off x="1725480" y="806400"/>
            <a:ext cx="946800" cy="378360"/>
          </a:xfrm>
          <a:custGeom>
            <a:avLst/>
            <a:gdLst/>
            <a:ahLst/>
            <a:cxnLst/>
            <a:rect l="0" t="0" r="r" b="b"/>
            <a:pathLst>
              <a:path w="2630" h="1051">
                <a:moveTo>
                  <a:pt x="0" y="1050"/>
                </a:moveTo>
                <a:lnTo>
                  <a:pt x="2629" y="0"/>
                </a:lnTo>
                <a:lnTo>
                  <a:pt x="2629" y="13"/>
                </a:lnTo>
                <a:lnTo>
                  <a:pt x="32" y="1050"/>
                </a:lnTo>
                <a:lnTo>
                  <a:pt x="0" y="1050"/>
                </a:lnTo>
                <a:close/>
              </a:path>
            </a:pathLst>
          </a:custGeom>
          <a:solidFill>
            <a:srgbClr val="FFF1E3"/>
          </a:solidFill>
          <a:ln>
            <a:noFill/>
          </a:ln>
        </p:spPr>
      </p:sp>
      <p:sp>
        <p:nvSpPr>
          <p:cNvPr id="6628" name="Freeform 324"/>
          <p:cNvSpPr/>
          <p:nvPr/>
        </p:nvSpPr>
        <p:spPr>
          <a:xfrm>
            <a:off x="1737000" y="811080"/>
            <a:ext cx="935280" cy="373680"/>
          </a:xfrm>
          <a:custGeom>
            <a:avLst/>
            <a:gdLst/>
            <a:ahLst/>
            <a:cxnLst/>
            <a:rect l="0" t="0" r="r" b="b"/>
            <a:pathLst>
              <a:path w="2598" h="1038">
                <a:moveTo>
                  <a:pt x="0" y="1037"/>
                </a:moveTo>
                <a:lnTo>
                  <a:pt x="2597" y="0"/>
                </a:lnTo>
                <a:lnTo>
                  <a:pt x="2597" y="25"/>
                </a:lnTo>
                <a:lnTo>
                  <a:pt x="63" y="1037"/>
                </a:lnTo>
                <a:lnTo>
                  <a:pt x="0" y="1037"/>
                </a:lnTo>
                <a:close/>
              </a:path>
            </a:pathLst>
          </a:custGeom>
          <a:solidFill>
            <a:srgbClr val="FFF2E4"/>
          </a:solidFill>
          <a:ln>
            <a:noFill/>
          </a:ln>
        </p:spPr>
      </p:sp>
      <p:sp>
        <p:nvSpPr>
          <p:cNvPr id="6629" name="Freeform 325"/>
          <p:cNvSpPr/>
          <p:nvPr/>
        </p:nvSpPr>
        <p:spPr>
          <a:xfrm>
            <a:off x="1759680" y="820080"/>
            <a:ext cx="912600" cy="364680"/>
          </a:xfrm>
          <a:custGeom>
            <a:avLst/>
            <a:gdLst/>
            <a:ahLst/>
            <a:cxnLst/>
            <a:rect l="0" t="0" r="r" b="b"/>
            <a:pathLst>
              <a:path w="2535" h="1013">
                <a:moveTo>
                  <a:pt x="0" y="1012"/>
                </a:moveTo>
                <a:lnTo>
                  <a:pt x="2534" y="0"/>
                </a:lnTo>
                <a:lnTo>
                  <a:pt x="2534" y="13"/>
                </a:lnTo>
                <a:lnTo>
                  <a:pt x="32" y="1012"/>
                </a:lnTo>
                <a:lnTo>
                  <a:pt x="0" y="1012"/>
                </a:lnTo>
                <a:close/>
              </a:path>
            </a:pathLst>
          </a:custGeom>
          <a:solidFill>
            <a:srgbClr val="FFF2E5"/>
          </a:solidFill>
          <a:ln>
            <a:noFill/>
          </a:ln>
        </p:spPr>
      </p:sp>
      <p:sp>
        <p:nvSpPr>
          <p:cNvPr id="6630" name="Freeform 326"/>
          <p:cNvSpPr/>
          <p:nvPr/>
        </p:nvSpPr>
        <p:spPr>
          <a:xfrm>
            <a:off x="1771200" y="824760"/>
            <a:ext cx="901080" cy="360000"/>
          </a:xfrm>
          <a:custGeom>
            <a:avLst/>
            <a:gdLst/>
            <a:ahLst/>
            <a:cxnLst/>
            <a:rect l="0" t="0" r="r" b="b"/>
            <a:pathLst>
              <a:path w="2503" h="1000">
                <a:moveTo>
                  <a:pt x="0" y="999"/>
                </a:moveTo>
                <a:lnTo>
                  <a:pt x="2502" y="0"/>
                </a:lnTo>
                <a:lnTo>
                  <a:pt x="2502" y="12"/>
                </a:lnTo>
                <a:lnTo>
                  <a:pt x="32" y="999"/>
                </a:lnTo>
                <a:lnTo>
                  <a:pt x="0" y="999"/>
                </a:lnTo>
                <a:close/>
              </a:path>
            </a:pathLst>
          </a:custGeom>
          <a:solidFill>
            <a:srgbClr val="FFF2E6"/>
          </a:solidFill>
          <a:ln>
            <a:noFill/>
          </a:ln>
        </p:spPr>
      </p:sp>
      <p:sp>
        <p:nvSpPr>
          <p:cNvPr id="6631" name="Freeform 327"/>
          <p:cNvSpPr/>
          <p:nvPr/>
        </p:nvSpPr>
        <p:spPr>
          <a:xfrm>
            <a:off x="1782720" y="829080"/>
            <a:ext cx="889560" cy="355680"/>
          </a:xfrm>
          <a:custGeom>
            <a:avLst/>
            <a:gdLst/>
            <a:ahLst/>
            <a:cxnLst/>
            <a:rect l="0" t="0" r="r" b="b"/>
            <a:pathLst>
              <a:path w="2471" h="988">
                <a:moveTo>
                  <a:pt x="0" y="987"/>
                </a:moveTo>
                <a:lnTo>
                  <a:pt x="2470" y="0"/>
                </a:lnTo>
                <a:lnTo>
                  <a:pt x="2470" y="13"/>
                </a:lnTo>
                <a:lnTo>
                  <a:pt x="31" y="987"/>
                </a:lnTo>
                <a:lnTo>
                  <a:pt x="0" y="987"/>
                </a:lnTo>
                <a:close/>
              </a:path>
            </a:pathLst>
          </a:custGeom>
          <a:solidFill>
            <a:srgbClr val="FFF3E7"/>
          </a:solidFill>
          <a:ln>
            <a:noFill/>
          </a:ln>
        </p:spPr>
      </p:sp>
      <p:sp>
        <p:nvSpPr>
          <p:cNvPr id="6632" name="Freeform 328"/>
          <p:cNvSpPr/>
          <p:nvPr/>
        </p:nvSpPr>
        <p:spPr>
          <a:xfrm>
            <a:off x="1793880" y="833760"/>
            <a:ext cx="878400" cy="351000"/>
          </a:xfrm>
          <a:custGeom>
            <a:avLst/>
            <a:gdLst/>
            <a:ahLst/>
            <a:cxnLst/>
            <a:rect l="0" t="0" r="r" b="b"/>
            <a:pathLst>
              <a:path w="2440" h="975">
                <a:moveTo>
                  <a:pt x="0" y="974"/>
                </a:moveTo>
                <a:lnTo>
                  <a:pt x="2439" y="0"/>
                </a:lnTo>
                <a:lnTo>
                  <a:pt x="2439" y="13"/>
                </a:lnTo>
                <a:lnTo>
                  <a:pt x="32" y="974"/>
                </a:lnTo>
                <a:lnTo>
                  <a:pt x="0" y="974"/>
                </a:lnTo>
                <a:close/>
              </a:path>
            </a:pathLst>
          </a:custGeom>
          <a:solidFill>
            <a:srgbClr val="FFF3E7"/>
          </a:solidFill>
          <a:ln>
            <a:noFill/>
          </a:ln>
        </p:spPr>
      </p:sp>
      <p:sp>
        <p:nvSpPr>
          <p:cNvPr id="6633" name="Freeform 329"/>
          <p:cNvSpPr/>
          <p:nvPr/>
        </p:nvSpPr>
        <p:spPr>
          <a:xfrm>
            <a:off x="1805400" y="838440"/>
            <a:ext cx="866880" cy="346320"/>
          </a:xfrm>
          <a:custGeom>
            <a:avLst/>
            <a:gdLst/>
            <a:ahLst/>
            <a:cxnLst/>
            <a:rect l="0" t="0" r="r" b="b"/>
            <a:pathLst>
              <a:path w="2408" h="962">
                <a:moveTo>
                  <a:pt x="0" y="961"/>
                </a:moveTo>
                <a:lnTo>
                  <a:pt x="2407" y="0"/>
                </a:lnTo>
                <a:lnTo>
                  <a:pt x="2407" y="12"/>
                </a:lnTo>
                <a:lnTo>
                  <a:pt x="32" y="961"/>
                </a:lnTo>
                <a:lnTo>
                  <a:pt x="0" y="961"/>
                </a:lnTo>
                <a:close/>
              </a:path>
            </a:pathLst>
          </a:custGeom>
          <a:solidFill>
            <a:srgbClr val="FFF3E8"/>
          </a:solidFill>
          <a:ln>
            <a:noFill/>
          </a:ln>
        </p:spPr>
      </p:sp>
      <p:sp>
        <p:nvSpPr>
          <p:cNvPr id="6634" name="Freeform 330"/>
          <p:cNvSpPr/>
          <p:nvPr/>
        </p:nvSpPr>
        <p:spPr>
          <a:xfrm>
            <a:off x="1816920" y="842760"/>
            <a:ext cx="855360" cy="342000"/>
          </a:xfrm>
          <a:custGeom>
            <a:avLst/>
            <a:gdLst/>
            <a:ahLst/>
            <a:cxnLst/>
            <a:rect l="0" t="0" r="r" b="b"/>
            <a:pathLst>
              <a:path w="2376" h="950">
                <a:moveTo>
                  <a:pt x="0" y="949"/>
                </a:moveTo>
                <a:lnTo>
                  <a:pt x="2375" y="0"/>
                </a:lnTo>
                <a:lnTo>
                  <a:pt x="2375" y="13"/>
                </a:lnTo>
                <a:lnTo>
                  <a:pt x="31" y="949"/>
                </a:lnTo>
                <a:lnTo>
                  <a:pt x="0" y="949"/>
                </a:lnTo>
                <a:close/>
              </a:path>
            </a:pathLst>
          </a:custGeom>
          <a:solidFill>
            <a:srgbClr val="FFF4E8"/>
          </a:solidFill>
          <a:ln>
            <a:noFill/>
          </a:ln>
        </p:spPr>
      </p:sp>
      <p:sp>
        <p:nvSpPr>
          <p:cNvPr id="6635" name="Freeform 331"/>
          <p:cNvSpPr/>
          <p:nvPr/>
        </p:nvSpPr>
        <p:spPr>
          <a:xfrm>
            <a:off x="1828080" y="847440"/>
            <a:ext cx="844200" cy="337320"/>
          </a:xfrm>
          <a:custGeom>
            <a:avLst/>
            <a:gdLst/>
            <a:ahLst/>
            <a:cxnLst/>
            <a:rect l="0" t="0" r="r" b="b"/>
            <a:pathLst>
              <a:path w="2345" h="937">
                <a:moveTo>
                  <a:pt x="0" y="936"/>
                </a:moveTo>
                <a:lnTo>
                  <a:pt x="2344" y="0"/>
                </a:lnTo>
                <a:lnTo>
                  <a:pt x="2344" y="25"/>
                </a:lnTo>
                <a:lnTo>
                  <a:pt x="64" y="936"/>
                </a:lnTo>
                <a:lnTo>
                  <a:pt x="0" y="936"/>
                </a:lnTo>
                <a:close/>
              </a:path>
            </a:pathLst>
          </a:custGeom>
          <a:solidFill>
            <a:srgbClr val="FFF4E9"/>
          </a:solidFill>
          <a:ln>
            <a:noFill/>
          </a:ln>
        </p:spPr>
      </p:sp>
      <p:sp>
        <p:nvSpPr>
          <p:cNvPr id="6636" name="Freeform 332"/>
          <p:cNvSpPr/>
          <p:nvPr/>
        </p:nvSpPr>
        <p:spPr>
          <a:xfrm>
            <a:off x="1851120" y="856440"/>
            <a:ext cx="821160" cy="328320"/>
          </a:xfrm>
          <a:custGeom>
            <a:avLst/>
            <a:gdLst/>
            <a:ahLst/>
            <a:cxnLst/>
            <a:rect l="0" t="0" r="r" b="b"/>
            <a:pathLst>
              <a:path w="2281" h="912">
                <a:moveTo>
                  <a:pt x="0" y="911"/>
                </a:moveTo>
                <a:lnTo>
                  <a:pt x="2280" y="0"/>
                </a:lnTo>
                <a:lnTo>
                  <a:pt x="2280" y="13"/>
                </a:lnTo>
                <a:lnTo>
                  <a:pt x="31" y="911"/>
                </a:lnTo>
                <a:lnTo>
                  <a:pt x="0" y="911"/>
                </a:lnTo>
                <a:close/>
              </a:path>
            </a:pathLst>
          </a:custGeom>
          <a:solidFill>
            <a:srgbClr val="FFF4EA"/>
          </a:solidFill>
          <a:ln>
            <a:noFill/>
          </a:ln>
        </p:spPr>
      </p:sp>
      <p:sp>
        <p:nvSpPr>
          <p:cNvPr id="6637" name="Freeform 333"/>
          <p:cNvSpPr/>
          <p:nvPr/>
        </p:nvSpPr>
        <p:spPr>
          <a:xfrm>
            <a:off x="1862280" y="861120"/>
            <a:ext cx="810000" cy="323640"/>
          </a:xfrm>
          <a:custGeom>
            <a:avLst/>
            <a:gdLst/>
            <a:ahLst/>
            <a:cxnLst/>
            <a:rect l="0" t="0" r="r" b="b"/>
            <a:pathLst>
              <a:path w="2250" h="899">
                <a:moveTo>
                  <a:pt x="0" y="898"/>
                </a:moveTo>
                <a:lnTo>
                  <a:pt x="2249" y="0"/>
                </a:lnTo>
                <a:lnTo>
                  <a:pt x="2249" y="12"/>
                </a:lnTo>
                <a:lnTo>
                  <a:pt x="32" y="898"/>
                </a:lnTo>
                <a:lnTo>
                  <a:pt x="0" y="898"/>
                </a:lnTo>
                <a:close/>
              </a:path>
            </a:pathLst>
          </a:custGeom>
          <a:solidFill>
            <a:srgbClr val="FFF5EB"/>
          </a:solidFill>
          <a:ln>
            <a:noFill/>
          </a:ln>
        </p:spPr>
      </p:sp>
      <p:sp>
        <p:nvSpPr>
          <p:cNvPr id="6638" name="Freeform 334"/>
          <p:cNvSpPr/>
          <p:nvPr/>
        </p:nvSpPr>
        <p:spPr>
          <a:xfrm>
            <a:off x="1873800" y="865440"/>
            <a:ext cx="798480" cy="319320"/>
          </a:xfrm>
          <a:custGeom>
            <a:avLst/>
            <a:gdLst/>
            <a:ahLst/>
            <a:cxnLst/>
            <a:rect l="0" t="0" r="r" b="b"/>
            <a:pathLst>
              <a:path w="2218" h="887">
                <a:moveTo>
                  <a:pt x="0" y="886"/>
                </a:moveTo>
                <a:lnTo>
                  <a:pt x="2217" y="0"/>
                </a:lnTo>
                <a:lnTo>
                  <a:pt x="2217" y="13"/>
                </a:lnTo>
                <a:lnTo>
                  <a:pt x="32" y="886"/>
                </a:lnTo>
                <a:lnTo>
                  <a:pt x="0" y="886"/>
                </a:lnTo>
                <a:close/>
              </a:path>
            </a:pathLst>
          </a:custGeom>
          <a:solidFill>
            <a:srgbClr val="FFF5EB"/>
          </a:solidFill>
          <a:ln>
            <a:noFill/>
          </a:ln>
        </p:spPr>
      </p:sp>
      <p:sp>
        <p:nvSpPr>
          <p:cNvPr id="6639" name="Freeform 335"/>
          <p:cNvSpPr/>
          <p:nvPr/>
        </p:nvSpPr>
        <p:spPr>
          <a:xfrm>
            <a:off x="1885320" y="870120"/>
            <a:ext cx="786960" cy="314640"/>
          </a:xfrm>
          <a:custGeom>
            <a:avLst/>
            <a:gdLst/>
            <a:ahLst/>
            <a:cxnLst/>
            <a:rect l="0" t="0" r="r" b="b"/>
            <a:pathLst>
              <a:path w="2186" h="874">
                <a:moveTo>
                  <a:pt x="0" y="873"/>
                </a:moveTo>
                <a:lnTo>
                  <a:pt x="2185" y="0"/>
                </a:lnTo>
                <a:lnTo>
                  <a:pt x="2185" y="13"/>
                </a:lnTo>
                <a:lnTo>
                  <a:pt x="31" y="873"/>
                </a:lnTo>
                <a:lnTo>
                  <a:pt x="0" y="873"/>
                </a:lnTo>
                <a:close/>
              </a:path>
            </a:pathLst>
          </a:custGeom>
          <a:solidFill>
            <a:srgbClr val="FFF5EC"/>
          </a:solidFill>
          <a:ln>
            <a:noFill/>
          </a:ln>
        </p:spPr>
      </p:sp>
      <p:sp>
        <p:nvSpPr>
          <p:cNvPr id="6640" name="Freeform 336"/>
          <p:cNvSpPr/>
          <p:nvPr/>
        </p:nvSpPr>
        <p:spPr>
          <a:xfrm>
            <a:off x="1896480" y="874800"/>
            <a:ext cx="775800" cy="309960"/>
          </a:xfrm>
          <a:custGeom>
            <a:avLst/>
            <a:gdLst/>
            <a:ahLst/>
            <a:cxnLst/>
            <a:rect l="0" t="0" r="r" b="b"/>
            <a:pathLst>
              <a:path w="2155" h="861">
                <a:moveTo>
                  <a:pt x="0" y="860"/>
                </a:moveTo>
                <a:lnTo>
                  <a:pt x="2154" y="0"/>
                </a:lnTo>
                <a:lnTo>
                  <a:pt x="2154" y="12"/>
                </a:lnTo>
                <a:lnTo>
                  <a:pt x="32" y="860"/>
                </a:lnTo>
                <a:lnTo>
                  <a:pt x="0" y="860"/>
                </a:lnTo>
                <a:close/>
              </a:path>
            </a:pathLst>
          </a:custGeom>
          <a:solidFill>
            <a:srgbClr val="FFF5EC"/>
          </a:solidFill>
          <a:ln>
            <a:noFill/>
          </a:ln>
        </p:spPr>
      </p:sp>
      <p:sp>
        <p:nvSpPr>
          <p:cNvPr id="6641" name="Freeform 337"/>
          <p:cNvSpPr/>
          <p:nvPr/>
        </p:nvSpPr>
        <p:spPr>
          <a:xfrm>
            <a:off x="1908000" y="879120"/>
            <a:ext cx="764280" cy="305640"/>
          </a:xfrm>
          <a:custGeom>
            <a:avLst/>
            <a:gdLst/>
            <a:ahLst/>
            <a:cxnLst/>
            <a:rect l="0" t="0" r="r" b="b"/>
            <a:pathLst>
              <a:path w="2123" h="849">
                <a:moveTo>
                  <a:pt x="0" y="848"/>
                </a:moveTo>
                <a:lnTo>
                  <a:pt x="2122" y="0"/>
                </a:lnTo>
                <a:lnTo>
                  <a:pt x="2122" y="13"/>
                </a:lnTo>
                <a:lnTo>
                  <a:pt x="32" y="848"/>
                </a:lnTo>
                <a:lnTo>
                  <a:pt x="0" y="848"/>
                </a:lnTo>
                <a:close/>
              </a:path>
            </a:pathLst>
          </a:custGeom>
          <a:solidFill>
            <a:srgbClr val="FFF6ED"/>
          </a:solidFill>
          <a:ln>
            <a:noFill/>
          </a:ln>
        </p:spPr>
      </p:sp>
      <p:sp>
        <p:nvSpPr>
          <p:cNvPr id="6642" name="Freeform 338"/>
          <p:cNvSpPr/>
          <p:nvPr/>
        </p:nvSpPr>
        <p:spPr>
          <a:xfrm>
            <a:off x="1919520" y="883800"/>
            <a:ext cx="752760" cy="300960"/>
          </a:xfrm>
          <a:custGeom>
            <a:avLst/>
            <a:gdLst/>
            <a:ahLst/>
            <a:cxnLst/>
            <a:rect l="0" t="0" r="r" b="b"/>
            <a:pathLst>
              <a:path w="2091" h="836">
                <a:moveTo>
                  <a:pt x="0" y="835"/>
                </a:moveTo>
                <a:lnTo>
                  <a:pt x="2090" y="0"/>
                </a:lnTo>
                <a:lnTo>
                  <a:pt x="2090" y="13"/>
                </a:lnTo>
                <a:lnTo>
                  <a:pt x="31" y="835"/>
                </a:lnTo>
                <a:lnTo>
                  <a:pt x="0" y="835"/>
                </a:lnTo>
                <a:close/>
              </a:path>
            </a:pathLst>
          </a:custGeom>
          <a:solidFill>
            <a:srgbClr val="FFF6ED"/>
          </a:solidFill>
          <a:ln>
            <a:noFill/>
          </a:ln>
        </p:spPr>
      </p:sp>
      <p:sp>
        <p:nvSpPr>
          <p:cNvPr id="6643" name="Freeform 339"/>
          <p:cNvSpPr/>
          <p:nvPr/>
        </p:nvSpPr>
        <p:spPr>
          <a:xfrm>
            <a:off x="1930680" y="888480"/>
            <a:ext cx="741600" cy="296280"/>
          </a:xfrm>
          <a:custGeom>
            <a:avLst/>
            <a:gdLst/>
            <a:ahLst/>
            <a:cxnLst/>
            <a:rect l="0" t="0" r="r" b="b"/>
            <a:pathLst>
              <a:path w="2060" h="823">
                <a:moveTo>
                  <a:pt x="0" y="822"/>
                </a:moveTo>
                <a:lnTo>
                  <a:pt x="2059" y="0"/>
                </a:lnTo>
                <a:lnTo>
                  <a:pt x="2059" y="12"/>
                </a:lnTo>
                <a:lnTo>
                  <a:pt x="32" y="822"/>
                </a:lnTo>
                <a:lnTo>
                  <a:pt x="0" y="822"/>
                </a:lnTo>
                <a:close/>
              </a:path>
            </a:pathLst>
          </a:custGeom>
          <a:solidFill>
            <a:srgbClr val="FFF6EE"/>
          </a:solidFill>
          <a:ln>
            <a:noFill/>
          </a:ln>
        </p:spPr>
      </p:sp>
      <p:sp>
        <p:nvSpPr>
          <p:cNvPr id="6644" name="Freeform 340"/>
          <p:cNvSpPr/>
          <p:nvPr/>
        </p:nvSpPr>
        <p:spPr>
          <a:xfrm>
            <a:off x="1942200" y="892800"/>
            <a:ext cx="730080" cy="291960"/>
          </a:xfrm>
          <a:custGeom>
            <a:avLst/>
            <a:gdLst/>
            <a:ahLst/>
            <a:cxnLst/>
            <a:rect l="0" t="0" r="r" b="b"/>
            <a:pathLst>
              <a:path w="2028" h="811">
                <a:moveTo>
                  <a:pt x="0" y="810"/>
                </a:moveTo>
                <a:lnTo>
                  <a:pt x="2027" y="0"/>
                </a:lnTo>
                <a:lnTo>
                  <a:pt x="2027" y="13"/>
                </a:lnTo>
                <a:lnTo>
                  <a:pt x="32" y="810"/>
                </a:lnTo>
                <a:lnTo>
                  <a:pt x="0" y="810"/>
                </a:lnTo>
                <a:close/>
              </a:path>
            </a:pathLst>
          </a:custGeom>
          <a:solidFill>
            <a:srgbClr val="FFF7EE"/>
          </a:solidFill>
          <a:ln>
            <a:noFill/>
          </a:ln>
        </p:spPr>
      </p:sp>
      <p:sp>
        <p:nvSpPr>
          <p:cNvPr id="6645" name="Freeform 341"/>
          <p:cNvSpPr/>
          <p:nvPr/>
        </p:nvSpPr>
        <p:spPr>
          <a:xfrm>
            <a:off x="1953720" y="897480"/>
            <a:ext cx="718560" cy="287280"/>
          </a:xfrm>
          <a:custGeom>
            <a:avLst/>
            <a:gdLst/>
            <a:ahLst/>
            <a:cxnLst/>
            <a:rect l="0" t="0" r="r" b="b"/>
            <a:pathLst>
              <a:path w="1996" h="798">
                <a:moveTo>
                  <a:pt x="0" y="797"/>
                </a:moveTo>
                <a:lnTo>
                  <a:pt x="1995" y="0"/>
                </a:lnTo>
                <a:lnTo>
                  <a:pt x="1995" y="13"/>
                </a:lnTo>
                <a:lnTo>
                  <a:pt x="31" y="797"/>
                </a:lnTo>
                <a:lnTo>
                  <a:pt x="0" y="797"/>
                </a:lnTo>
                <a:close/>
              </a:path>
            </a:pathLst>
          </a:custGeom>
          <a:solidFill>
            <a:srgbClr val="FFF7EF"/>
          </a:solidFill>
          <a:ln>
            <a:noFill/>
          </a:ln>
        </p:spPr>
      </p:sp>
      <p:sp>
        <p:nvSpPr>
          <p:cNvPr id="6646" name="Freeform 342"/>
          <p:cNvSpPr/>
          <p:nvPr/>
        </p:nvSpPr>
        <p:spPr>
          <a:xfrm>
            <a:off x="1964880" y="902160"/>
            <a:ext cx="707400" cy="282600"/>
          </a:xfrm>
          <a:custGeom>
            <a:avLst/>
            <a:gdLst/>
            <a:ahLst/>
            <a:cxnLst/>
            <a:rect l="0" t="0" r="r" b="b"/>
            <a:pathLst>
              <a:path w="1965" h="785">
                <a:moveTo>
                  <a:pt x="0" y="784"/>
                </a:moveTo>
                <a:lnTo>
                  <a:pt x="1964" y="0"/>
                </a:lnTo>
                <a:lnTo>
                  <a:pt x="1964" y="12"/>
                </a:lnTo>
                <a:lnTo>
                  <a:pt x="32" y="784"/>
                </a:lnTo>
                <a:lnTo>
                  <a:pt x="0" y="784"/>
                </a:lnTo>
                <a:close/>
              </a:path>
            </a:pathLst>
          </a:custGeom>
          <a:solidFill>
            <a:srgbClr val="FFF7EF"/>
          </a:solidFill>
          <a:ln>
            <a:noFill/>
          </a:ln>
        </p:spPr>
      </p:sp>
      <p:sp>
        <p:nvSpPr>
          <p:cNvPr id="6647" name="Freeform 343"/>
          <p:cNvSpPr/>
          <p:nvPr/>
        </p:nvSpPr>
        <p:spPr>
          <a:xfrm>
            <a:off x="1976400" y="906480"/>
            <a:ext cx="695880" cy="278280"/>
          </a:xfrm>
          <a:custGeom>
            <a:avLst/>
            <a:gdLst/>
            <a:ahLst/>
            <a:cxnLst/>
            <a:rect l="0" t="0" r="r" b="b"/>
            <a:pathLst>
              <a:path w="1933" h="773">
                <a:moveTo>
                  <a:pt x="0" y="772"/>
                </a:moveTo>
                <a:lnTo>
                  <a:pt x="1932" y="0"/>
                </a:lnTo>
                <a:lnTo>
                  <a:pt x="1932" y="13"/>
                </a:lnTo>
                <a:lnTo>
                  <a:pt x="31" y="772"/>
                </a:lnTo>
                <a:lnTo>
                  <a:pt x="0" y="772"/>
                </a:lnTo>
                <a:close/>
              </a:path>
            </a:pathLst>
          </a:custGeom>
          <a:solidFill>
            <a:srgbClr val="FFF7F0"/>
          </a:solidFill>
          <a:ln>
            <a:noFill/>
          </a:ln>
        </p:spPr>
      </p:sp>
      <p:sp>
        <p:nvSpPr>
          <p:cNvPr id="6648" name="Freeform 344"/>
          <p:cNvSpPr/>
          <p:nvPr/>
        </p:nvSpPr>
        <p:spPr>
          <a:xfrm>
            <a:off x="1987560" y="911160"/>
            <a:ext cx="684720" cy="273600"/>
          </a:xfrm>
          <a:custGeom>
            <a:avLst/>
            <a:gdLst/>
            <a:ahLst/>
            <a:cxnLst/>
            <a:rect l="0" t="0" r="r" b="b"/>
            <a:pathLst>
              <a:path w="1902" h="760">
                <a:moveTo>
                  <a:pt x="0" y="759"/>
                </a:moveTo>
                <a:lnTo>
                  <a:pt x="1901" y="0"/>
                </a:lnTo>
                <a:lnTo>
                  <a:pt x="1901" y="12"/>
                </a:lnTo>
                <a:lnTo>
                  <a:pt x="32" y="759"/>
                </a:lnTo>
                <a:lnTo>
                  <a:pt x="0" y="759"/>
                </a:lnTo>
                <a:close/>
              </a:path>
            </a:pathLst>
          </a:custGeom>
          <a:solidFill>
            <a:srgbClr val="FFF8F0"/>
          </a:solidFill>
          <a:ln>
            <a:noFill/>
          </a:ln>
        </p:spPr>
      </p:sp>
      <p:sp>
        <p:nvSpPr>
          <p:cNvPr id="6649" name="Freeform 345"/>
          <p:cNvSpPr/>
          <p:nvPr/>
        </p:nvSpPr>
        <p:spPr>
          <a:xfrm>
            <a:off x="1999080" y="915480"/>
            <a:ext cx="673200" cy="269280"/>
          </a:xfrm>
          <a:custGeom>
            <a:avLst/>
            <a:gdLst/>
            <a:ahLst/>
            <a:cxnLst/>
            <a:rect l="0" t="0" r="r" b="b"/>
            <a:pathLst>
              <a:path w="1870" h="748">
                <a:moveTo>
                  <a:pt x="0" y="747"/>
                </a:moveTo>
                <a:lnTo>
                  <a:pt x="1869" y="0"/>
                </a:lnTo>
                <a:lnTo>
                  <a:pt x="1869" y="13"/>
                </a:lnTo>
                <a:lnTo>
                  <a:pt x="32" y="747"/>
                </a:lnTo>
                <a:lnTo>
                  <a:pt x="0" y="747"/>
                </a:lnTo>
                <a:close/>
              </a:path>
            </a:pathLst>
          </a:custGeom>
          <a:solidFill>
            <a:srgbClr val="FFF8F1"/>
          </a:solidFill>
          <a:ln>
            <a:noFill/>
          </a:ln>
        </p:spPr>
      </p:sp>
      <p:sp>
        <p:nvSpPr>
          <p:cNvPr id="6650" name="Freeform 346"/>
          <p:cNvSpPr/>
          <p:nvPr/>
        </p:nvSpPr>
        <p:spPr>
          <a:xfrm>
            <a:off x="2010600" y="920160"/>
            <a:ext cx="661680" cy="264600"/>
          </a:xfrm>
          <a:custGeom>
            <a:avLst/>
            <a:gdLst/>
            <a:ahLst/>
            <a:cxnLst/>
            <a:rect l="0" t="0" r="r" b="b"/>
            <a:pathLst>
              <a:path w="1838" h="735">
                <a:moveTo>
                  <a:pt x="0" y="734"/>
                </a:moveTo>
                <a:lnTo>
                  <a:pt x="1837" y="0"/>
                </a:lnTo>
                <a:lnTo>
                  <a:pt x="1837" y="26"/>
                </a:lnTo>
                <a:lnTo>
                  <a:pt x="63" y="734"/>
                </a:lnTo>
                <a:lnTo>
                  <a:pt x="0" y="734"/>
                </a:lnTo>
                <a:close/>
              </a:path>
            </a:pathLst>
          </a:custGeom>
          <a:solidFill>
            <a:srgbClr val="FFF8F1"/>
          </a:solidFill>
          <a:ln>
            <a:noFill/>
          </a:ln>
        </p:spPr>
      </p:sp>
      <p:sp>
        <p:nvSpPr>
          <p:cNvPr id="6651" name="Freeform 347"/>
          <p:cNvSpPr/>
          <p:nvPr/>
        </p:nvSpPr>
        <p:spPr>
          <a:xfrm>
            <a:off x="2033280" y="929160"/>
            <a:ext cx="639000" cy="255600"/>
          </a:xfrm>
          <a:custGeom>
            <a:avLst/>
            <a:gdLst/>
            <a:ahLst/>
            <a:cxnLst/>
            <a:rect l="0" t="0" r="r" b="b"/>
            <a:pathLst>
              <a:path w="1775" h="710">
                <a:moveTo>
                  <a:pt x="0" y="709"/>
                </a:moveTo>
                <a:lnTo>
                  <a:pt x="1774" y="0"/>
                </a:lnTo>
                <a:lnTo>
                  <a:pt x="1774" y="13"/>
                </a:lnTo>
                <a:lnTo>
                  <a:pt x="32" y="709"/>
                </a:lnTo>
                <a:lnTo>
                  <a:pt x="0" y="709"/>
                </a:lnTo>
                <a:close/>
              </a:path>
            </a:pathLst>
          </a:custGeom>
          <a:solidFill>
            <a:srgbClr val="FFF8F2"/>
          </a:solidFill>
          <a:ln>
            <a:noFill/>
          </a:ln>
        </p:spPr>
      </p:sp>
      <p:sp>
        <p:nvSpPr>
          <p:cNvPr id="6652" name="Freeform 348"/>
          <p:cNvSpPr/>
          <p:nvPr/>
        </p:nvSpPr>
        <p:spPr>
          <a:xfrm>
            <a:off x="2044800" y="933840"/>
            <a:ext cx="627480" cy="250920"/>
          </a:xfrm>
          <a:custGeom>
            <a:avLst/>
            <a:gdLst/>
            <a:ahLst/>
            <a:cxnLst/>
            <a:rect l="0" t="0" r="r" b="b"/>
            <a:pathLst>
              <a:path w="1743" h="697">
                <a:moveTo>
                  <a:pt x="0" y="696"/>
                </a:moveTo>
                <a:lnTo>
                  <a:pt x="1742" y="0"/>
                </a:lnTo>
                <a:lnTo>
                  <a:pt x="1742" y="13"/>
                </a:lnTo>
                <a:lnTo>
                  <a:pt x="31" y="696"/>
                </a:lnTo>
                <a:lnTo>
                  <a:pt x="0" y="696"/>
                </a:lnTo>
                <a:close/>
              </a:path>
            </a:pathLst>
          </a:custGeom>
          <a:solidFill>
            <a:srgbClr val="FFF9F2"/>
          </a:solidFill>
          <a:ln>
            <a:noFill/>
          </a:ln>
        </p:spPr>
      </p:sp>
      <p:sp>
        <p:nvSpPr>
          <p:cNvPr id="6653" name="Freeform 349"/>
          <p:cNvSpPr/>
          <p:nvPr/>
        </p:nvSpPr>
        <p:spPr>
          <a:xfrm>
            <a:off x="2055960" y="938520"/>
            <a:ext cx="616320" cy="246240"/>
          </a:xfrm>
          <a:custGeom>
            <a:avLst/>
            <a:gdLst/>
            <a:ahLst/>
            <a:cxnLst/>
            <a:rect l="0" t="0" r="r" b="b"/>
            <a:pathLst>
              <a:path w="1712" h="684">
                <a:moveTo>
                  <a:pt x="0" y="683"/>
                </a:moveTo>
                <a:lnTo>
                  <a:pt x="1711" y="0"/>
                </a:lnTo>
                <a:lnTo>
                  <a:pt x="1711" y="25"/>
                </a:lnTo>
                <a:lnTo>
                  <a:pt x="64" y="683"/>
                </a:lnTo>
                <a:lnTo>
                  <a:pt x="0" y="683"/>
                </a:lnTo>
                <a:close/>
              </a:path>
            </a:pathLst>
          </a:custGeom>
          <a:solidFill>
            <a:srgbClr val="FFF9F3"/>
          </a:solidFill>
          <a:ln>
            <a:noFill/>
          </a:ln>
        </p:spPr>
      </p:sp>
      <p:sp>
        <p:nvSpPr>
          <p:cNvPr id="6654" name="Freeform 350"/>
          <p:cNvSpPr/>
          <p:nvPr/>
        </p:nvSpPr>
        <p:spPr>
          <a:xfrm>
            <a:off x="2079000" y="947520"/>
            <a:ext cx="593280" cy="237240"/>
          </a:xfrm>
          <a:custGeom>
            <a:avLst/>
            <a:gdLst/>
            <a:ahLst/>
            <a:cxnLst/>
            <a:rect l="0" t="0" r="r" b="b"/>
            <a:pathLst>
              <a:path w="1648" h="659">
                <a:moveTo>
                  <a:pt x="0" y="658"/>
                </a:moveTo>
                <a:lnTo>
                  <a:pt x="1647" y="0"/>
                </a:lnTo>
                <a:lnTo>
                  <a:pt x="1647" y="12"/>
                </a:lnTo>
                <a:lnTo>
                  <a:pt x="31" y="658"/>
                </a:lnTo>
                <a:lnTo>
                  <a:pt x="0" y="658"/>
                </a:lnTo>
                <a:close/>
              </a:path>
            </a:pathLst>
          </a:custGeom>
          <a:solidFill>
            <a:srgbClr val="FFF9F3"/>
          </a:solidFill>
          <a:ln>
            <a:noFill/>
          </a:ln>
        </p:spPr>
      </p:sp>
      <p:sp>
        <p:nvSpPr>
          <p:cNvPr id="6655" name="Freeform 351"/>
          <p:cNvSpPr/>
          <p:nvPr/>
        </p:nvSpPr>
        <p:spPr>
          <a:xfrm>
            <a:off x="2090160" y="951840"/>
            <a:ext cx="582120" cy="232920"/>
          </a:xfrm>
          <a:custGeom>
            <a:avLst/>
            <a:gdLst/>
            <a:ahLst/>
            <a:cxnLst/>
            <a:rect l="0" t="0" r="r" b="b"/>
            <a:pathLst>
              <a:path w="1617" h="647">
                <a:moveTo>
                  <a:pt x="0" y="646"/>
                </a:moveTo>
                <a:lnTo>
                  <a:pt x="1616" y="0"/>
                </a:lnTo>
                <a:lnTo>
                  <a:pt x="1616" y="13"/>
                </a:lnTo>
                <a:lnTo>
                  <a:pt x="32" y="646"/>
                </a:lnTo>
                <a:lnTo>
                  <a:pt x="0" y="646"/>
                </a:lnTo>
                <a:close/>
              </a:path>
            </a:pathLst>
          </a:custGeom>
          <a:solidFill>
            <a:srgbClr val="FFF9F4"/>
          </a:solidFill>
          <a:ln>
            <a:noFill/>
          </a:ln>
        </p:spPr>
      </p:sp>
      <p:sp>
        <p:nvSpPr>
          <p:cNvPr id="6656" name="Freeform 352"/>
          <p:cNvSpPr/>
          <p:nvPr/>
        </p:nvSpPr>
        <p:spPr>
          <a:xfrm>
            <a:off x="2101680" y="956520"/>
            <a:ext cx="570600" cy="228240"/>
          </a:xfrm>
          <a:custGeom>
            <a:avLst/>
            <a:gdLst/>
            <a:ahLst/>
            <a:cxnLst/>
            <a:rect l="0" t="0" r="r" b="b"/>
            <a:pathLst>
              <a:path w="1585" h="634">
                <a:moveTo>
                  <a:pt x="0" y="633"/>
                </a:moveTo>
                <a:lnTo>
                  <a:pt x="1584" y="0"/>
                </a:lnTo>
                <a:lnTo>
                  <a:pt x="1584" y="13"/>
                </a:lnTo>
                <a:lnTo>
                  <a:pt x="32" y="633"/>
                </a:lnTo>
                <a:lnTo>
                  <a:pt x="0" y="633"/>
                </a:lnTo>
                <a:close/>
              </a:path>
            </a:pathLst>
          </a:custGeom>
          <a:solidFill>
            <a:srgbClr val="FFFAF4"/>
          </a:solidFill>
          <a:ln>
            <a:noFill/>
          </a:ln>
        </p:spPr>
      </p:sp>
      <p:sp>
        <p:nvSpPr>
          <p:cNvPr id="6657" name="Freeform 353"/>
          <p:cNvSpPr/>
          <p:nvPr/>
        </p:nvSpPr>
        <p:spPr>
          <a:xfrm>
            <a:off x="2113200" y="961200"/>
            <a:ext cx="559080" cy="223560"/>
          </a:xfrm>
          <a:custGeom>
            <a:avLst/>
            <a:gdLst/>
            <a:ahLst/>
            <a:cxnLst/>
            <a:rect l="0" t="0" r="r" b="b"/>
            <a:pathLst>
              <a:path w="1553" h="621">
                <a:moveTo>
                  <a:pt x="0" y="620"/>
                </a:moveTo>
                <a:lnTo>
                  <a:pt x="1552" y="0"/>
                </a:lnTo>
                <a:lnTo>
                  <a:pt x="1552" y="12"/>
                </a:lnTo>
                <a:lnTo>
                  <a:pt x="31" y="620"/>
                </a:lnTo>
                <a:lnTo>
                  <a:pt x="0" y="620"/>
                </a:lnTo>
                <a:close/>
              </a:path>
            </a:pathLst>
          </a:custGeom>
          <a:solidFill>
            <a:srgbClr val="FFFAF5"/>
          </a:solidFill>
          <a:ln>
            <a:noFill/>
          </a:ln>
        </p:spPr>
      </p:sp>
      <p:sp>
        <p:nvSpPr>
          <p:cNvPr id="6658" name="Freeform 354"/>
          <p:cNvSpPr/>
          <p:nvPr/>
        </p:nvSpPr>
        <p:spPr>
          <a:xfrm>
            <a:off x="2124360" y="965520"/>
            <a:ext cx="547920" cy="219240"/>
          </a:xfrm>
          <a:custGeom>
            <a:avLst/>
            <a:gdLst/>
            <a:ahLst/>
            <a:cxnLst/>
            <a:rect l="0" t="0" r="r" b="b"/>
            <a:pathLst>
              <a:path w="1522" h="609">
                <a:moveTo>
                  <a:pt x="0" y="608"/>
                </a:moveTo>
                <a:lnTo>
                  <a:pt x="1521" y="0"/>
                </a:lnTo>
                <a:lnTo>
                  <a:pt x="1521" y="26"/>
                </a:lnTo>
                <a:lnTo>
                  <a:pt x="64" y="608"/>
                </a:lnTo>
                <a:lnTo>
                  <a:pt x="0" y="608"/>
                </a:lnTo>
                <a:close/>
              </a:path>
            </a:pathLst>
          </a:custGeom>
          <a:solidFill>
            <a:srgbClr val="FFFAF5"/>
          </a:solidFill>
          <a:ln>
            <a:noFill/>
          </a:ln>
        </p:spPr>
      </p:sp>
      <p:sp>
        <p:nvSpPr>
          <p:cNvPr id="6659" name="Freeform 355"/>
          <p:cNvSpPr/>
          <p:nvPr/>
        </p:nvSpPr>
        <p:spPr>
          <a:xfrm>
            <a:off x="2147400" y="974880"/>
            <a:ext cx="524880" cy="209880"/>
          </a:xfrm>
          <a:custGeom>
            <a:avLst/>
            <a:gdLst/>
            <a:ahLst/>
            <a:cxnLst/>
            <a:rect l="0" t="0" r="r" b="b"/>
            <a:pathLst>
              <a:path w="1458" h="583">
                <a:moveTo>
                  <a:pt x="0" y="582"/>
                </a:moveTo>
                <a:lnTo>
                  <a:pt x="1457" y="0"/>
                </a:lnTo>
                <a:lnTo>
                  <a:pt x="1457" y="25"/>
                </a:lnTo>
                <a:lnTo>
                  <a:pt x="63" y="582"/>
                </a:lnTo>
                <a:lnTo>
                  <a:pt x="0" y="582"/>
                </a:lnTo>
                <a:close/>
              </a:path>
            </a:pathLst>
          </a:custGeom>
          <a:solidFill>
            <a:srgbClr val="FFFAF6"/>
          </a:solidFill>
          <a:ln>
            <a:noFill/>
          </a:ln>
        </p:spPr>
      </p:sp>
      <p:sp>
        <p:nvSpPr>
          <p:cNvPr id="6660" name="Freeform 356"/>
          <p:cNvSpPr/>
          <p:nvPr/>
        </p:nvSpPr>
        <p:spPr>
          <a:xfrm>
            <a:off x="2170080" y="983880"/>
            <a:ext cx="502200" cy="200880"/>
          </a:xfrm>
          <a:custGeom>
            <a:avLst/>
            <a:gdLst/>
            <a:ahLst/>
            <a:cxnLst/>
            <a:rect l="0" t="0" r="r" b="b"/>
            <a:pathLst>
              <a:path w="1395" h="558">
                <a:moveTo>
                  <a:pt x="0" y="557"/>
                </a:moveTo>
                <a:lnTo>
                  <a:pt x="1394" y="0"/>
                </a:lnTo>
                <a:lnTo>
                  <a:pt x="1394" y="13"/>
                </a:lnTo>
                <a:lnTo>
                  <a:pt x="32" y="557"/>
                </a:lnTo>
                <a:lnTo>
                  <a:pt x="0" y="557"/>
                </a:lnTo>
                <a:close/>
              </a:path>
            </a:pathLst>
          </a:custGeom>
          <a:solidFill>
            <a:srgbClr val="FFFBF6"/>
          </a:solidFill>
          <a:ln>
            <a:noFill/>
          </a:ln>
        </p:spPr>
      </p:sp>
      <p:sp>
        <p:nvSpPr>
          <p:cNvPr id="6661" name="Freeform 357"/>
          <p:cNvSpPr/>
          <p:nvPr/>
        </p:nvSpPr>
        <p:spPr>
          <a:xfrm>
            <a:off x="2181600" y="988560"/>
            <a:ext cx="490680" cy="196200"/>
          </a:xfrm>
          <a:custGeom>
            <a:avLst/>
            <a:gdLst/>
            <a:ahLst/>
            <a:cxnLst/>
            <a:rect l="0" t="0" r="r" b="b"/>
            <a:pathLst>
              <a:path w="1363" h="545">
                <a:moveTo>
                  <a:pt x="0" y="544"/>
                </a:moveTo>
                <a:lnTo>
                  <a:pt x="1362" y="0"/>
                </a:lnTo>
                <a:lnTo>
                  <a:pt x="1362" y="12"/>
                </a:lnTo>
                <a:lnTo>
                  <a:pt x="31" y="544"/>
                </a:lnTo>
                <a:lnTo>
                  <a:pt x="0" y="544"/>
                </a:lnTo>
                <a:close/>
              </a:path>
            </a:pathLst>
          </a:custGeom>
          <a:solidFill>
            <a:srgbClr val="FFFBF7"/>
          </a:solidFill>
          <a:ln>
            <a:noFill/>
          </a:ln>
        </p:spPr>
      </p:sp>
      <p:sp>
        <p:nvSpPr>
          <p:cNvPr id="6662" name="Freeform 358"/>
          <p:cNvSpPr/>
          <p:nvPr/>
        </p:nvSpPr>
        <p:spPr>
          <a:xfrm>
            <a:off x="2192760" y="992880"/>
            <a:ext cx="479520" cy="191880"/>
          </a:xfrm>
          <a:custGeom>
            <a:avLst/>
            <a:gdLst/>
            <a:ahLst/>
            <a:cxnLst/>
            <a:rect l="0" t="0" r="r" b="b"/>
            <a:pathLst>
              <a:path w="1332" h="533">
                <a:moveTo>
                  <a:pt x="0" y="532"/>
                </a:moveTo>
                <a:lnTo>
                  <a:pt x="1331" y="0"/>
                </a:lnTo>
                <a:lnTo>
                  <a:pt x="1331" y="25"/>
                </a:lnTo>
                <a:lnTo>
                  <a:pt x="63" y="532"/>
                </a:lnTo>
                <a:lnTo>
                  <a:pt x="0" y="532"/>
                </a:lnTo>
                <a:close/>
              </a:path>
            </a:pathLst>
          </a:custGeom>
          <a:solidFill>
            <a:srgbClr val="FFFBF7"/>
          </a:solidFill>
          <a:ln>
            <a:noFill/>
          </a:ln>
        </p:spPr>
      </p:sp>
      <p:sp>
        <p:nvSpPr>
          <p:cNvPr id="6663" name="Freeform 359"/>
          <p:cNvSpPr/>
          <p:nvPr/>
        </p:nvSpPr>
        <p:spPr>
          <a:xfrm>
            <a:off x="2215440" y="1001880"/>
            <a:ext cx="456840" cy="182880"/>
          </a:xfrm>
          <a:custGeom>
            <a:avLst/>
            <a:gdLst/>
            <a:ahLst/>
            <a:cxnLst/>
            <a:rect l="0" t="0" r="r" b="b"/>
            <a:pathLst>
              <a:path w="1269" h="508">
                <a:moveTo>
                  <a:pt x="0" y="507"/>
                </a:moveTo>
                <a:lnTo>
                  <a:pt x="1268" y="0"/>
                </a:lnTo>
                <a:lnTo>
                  <a:pt x="1268" y="26"/>
                </a:lnTo>
                <a:lnTo>
                  <a:pt x="64" y="507"/>
                </a:lnTo>
                <a:lnTo>
                  <a:pt x="0" y="507"/>
                </a:lnTo>
                <a:close/>
              </a:path>
            </a:pathLst>
          </a:custGeom>
          <a:solidFill>
            <a:srgbClr val="FFFBF8"/>
          </a:solidFill>
          <a:ln>
            <a:noFill/>
          </a:ln>
        </p:spPr>
      </p:sp>
      <p:sp>
        <p:nvSpPr>
          <p:cNvPr id="6664" name="Freeform 360"/>
          <p:cNvSpPr/>
          <p:nvPr/>
        </p:nvSpPr>
        <p:spPr>
          <a:xfrm>
            <a:off x="2238480" y="1011240"/>
            <a:ext cx="433800" cy="173520"/>
          </a:xfrm>
          <a:custGeom>
            <a:avLst/>
            <a:gdLst/>
            <a:ahLst/>
            <a:cxnLst/>
            <a:rect l="0" t="0" r="r" b="b"/>
            <a:pathLst>
              <a:path w="1205" h="482">
                <a:moveTo>
                  <a:pt x="0" y="481"/>
                </a:moveTo>
                <a:lnTo>
                  <a:pt x="1204" y="0"/>
                </a:lnTo>
                <a:lnTo>
                  <a:pt x="1204" y="25"/>
                </a:lnTo>
                <a:lnTo>
                  <a:pt x="63" y="481"/>
                </a:lnTo>
                <a:lnTo>
                  <a:pt x="0" y="481"/>
                </a:lnTo>
                <a:close/>
              </a:path>
            </a:pathLst>
          </a:custGeom>
          <a:solidFill>
            <a:srgbClr val="FFFCF8"/>
          </a:solidFill>
          <a:ln>
            <a:noFill/>
          </a:ln>
        </p:spPr>
      </p:sp>
      <p:sp>
        <p:nvSpPr>
          <p:cNvPr id="6665" name="Freeform 361"/>
          <p:cNvSpPr/>
          <p:nvPr/>
        </p:nvSpPr>
        <p:spPr>
          <a:xfrm>
            <a:off x="2261160" y="1020240"/>
            <a:ext cx="411120" cy="164520"/>
          </a:xfrm>
          <a:custGeom>
            <a:avLst/>
            <a:gdLst/>
            <a:ahLst/>
            <a:cxnLst/>
            <a:rect l="0" t="0" r="r" b="b"/>
            <a:pathLst>
              <a:path w="1142" h="457">
                <a:moveTo>
                  <a:pt x="0" y="456"/>
                </a:moveTo>
                <a:lnTo>
                  <a:pt x="1141" y="0"/>
                </a:lnTo>
                <a:lnTo>
                  <a:pt x="1141" y="25"/>
                </a:lnTo>
                <a:lnTo>
                  <a:pt x="63" y="456"/>
                </a:lnTo>
                <a:lnTo>
                  <a:pt x="0" y="456"/>
                </a:lnTo>
                <a:close/>
              </a:path>
            </a:pathLst>
          </a:custGeom>
          <a:solidFill>
            <a:srgbClr val="FFFCF9"/>
          </a:solidFill>
          <a:ln>
            <a:noFill/>
          </a:ln>
        </p:spPr>
      </p:sp>
      <p:sp>
        <p:nvSpPr>
          <p:cNvPr id="6666" name="Freeform 362"/>
          <p:cNvSpPr/>
          <p:nvPr/>
        </p:nvSpPr>
        <p:spPr>
          <a:xfrm>
            <a:off x="2283840" y="1029240"/>
            <a:ext cx="388440" cy="155520"/>
          </a:xfrm>
          <a:custGeom>
            <a:avLst/>
            <a:gdLst/>
            <a:ahLst/>
            <a:cxnLst/>
            <a:rect l="0" t="0" r="r" b="b"/>
            <a:pathLst>
              <a:path w="1079" h="432">
                <a:moveTo>
                  <a:pt x="0" y="431"/>
                </a:moveTo>
                <a:lnTo>
                  <a:pt x="1078" y="0"/>
                </a:lnTo>
                <a:lnTo>
                  <a:pt x="1078" y="13"/>
                </a:lnTo>
                <a:lnTo>
                  <a:pt x="32" y="431"/>
                </a:lnTo>
                <a:lnTo>
                  <a:pt x="0" y="431"/>
                </a:lnTo>
                <a:close/>
              </a:path>
            </a:pathLst>
          </a:custGeom>
          <a:solidFill>
            <a:srgbClr val="FFFCF9"/>
          </a:solidFill>
          <a:ln>
            <a:noFill/>
          </a:ln>
        </p:spPr>
      </p:sp>
      <p:sp>
        <p:nvSpPr>
          <p:cNvPr id="6667" name="Freeform 363"/>
          <p:cNvSpPr/>
          <p:nvPr/>
        </p:nvSpPr>
        <p:spPr>
          <a:xfrm>
            <a:off x="2295360" y="1033920"/>
            <a:ext cx="376920" cy="150840"/>
          </a:xfrm>
          <a:custGeom>
            <a:avLst/>
            <a:gdLst/>
            <a:ahLst/>
            <a:cxnLst/>
            <a:rect l="0" t="0" r="r" b="b"/>
            <a:pathLst>
              <a:path w="1047" h="419">
                <a:moveTo>
                  <a:pt x="0" y="418"/>
                </a:moveTo>
                <a:lnTo>
                  <a:pt x="1046" y="0"/>
                </a:lnTo>
                <a:lnTo>
                  <a:pt x="1046" y="13"/>
                </a:lnTo>
                <a:lnTo>
                  <a:pt x="32" y="418"/>
                </a:lnTo>
                <a:lnTo>
                  <a:pt x="0" y="418"/>
                </a:lnTo>
                <a:close/>
              </a:path>
            </a:pathLst>
          </a:custGeom>
          <a:solidFill>
            <a:srgbClr val="FFFCFA"/>
          </a:solidFill>
          <a:ln>
            <a:noFill/>
          </a:ln>
        </p:spPr>
      </p:sp>
      <p:sp>
        <p:nvSpPr>
          <p:cNvPr id="6668" name="Freeform 364"/>
          <p:cNvSpPr/>
          <p:nvPr/>
        </p:nvSpPr>
        <p:spPr>
          <a:xfrm>
            <a:off x="2306880" y="1038600"/>
            <a:ext cx="365400" cy="146160"/>
          </a:xfrm>
          <a:custGeom>
            <a:avLst/>
            <a:gdLst/>
            <a:ahLst/>
            <a:cxnLst/>
            <a:rect l="0" t="0" r="r" b="b"/>
            <a:pathLst>
              <a:path w="1015" h="406">
                <a:moveTo>
                  <a:pt x="0" y="405"/>
                </a:moveTo>
                <a:lnTo>
                  <a:pt x="1014" y="0"/>
                </a:lnTo>
                <a:lnTo>
                  <a:pt x="1014" y="25"/>
                </a:lnTo>
                <a:lnTo>
                  <a:pt x="63" y="405"/>
                </a:lnTo>
                <a:lnTo>
                  <a:pt x="0" y="405"/>
                </a:lnTo>
                <a:close/>
              </a:path>
            </a:pathLst>
          </a:custGeom>
          <a:solidFill>
            <a:srgbClr val="FFFCFA"/>
          </a:solidFill>
          <a:ln>
            <a:noFill/>
          </a:ln>
        </p:spPr>
      </p:sp>
      <p:sp>
        <p:nvSpPr>
          <p:cNvPr id="6669" name="Freeform 365"/>
          <p:cNvSpPr/>
          <p:nvPr/>
        </p:nvSpPr>
        <p:spPr>
          <a:xfrm>
            <a:off x="2329560" y="1047600"/>
            <a:ext cx="342720" cy="137160"/>
          </a:xfrm>
          <a:custGeom>
            <a:avLst/>
            <a:gdLst/>
            <a:ahLst/>
            <a:cxnLst/>
            <a:rect l="0" t="0" r="r" b="b"/>
            <a:pathLst>
              <a:path w="952" h="381">
                <a:moveTo>
                  <a:pt x="0" y="380"/>
                </a:moveTo>
                <a:lnTo>
                  <a:pt x="951" y="0"/>
                </a:lnTo>
                <a:lnTo>
                  <a:pt x="951" y="12"/>
                </a:lnTo>
                <a:lnTo>
                  <a:pt x="32" y="380"/>
                </a:lnTo>
                <a:lnTo>
                  <a:pt x="0" y="380"/>
                </a:lnTo>
                <a:close/>
              </a:path>
            </a:pathLst>
          </a:custGeom>
          <a:solidFill>
            <a:srgbClr val="FFFDFA"/>
          </a:solidFill>
          <a:ln>
            <a:noFill/>
          </a:ln>
        </p:spPr>
      </p:sp>
      <p:sp>
        <p:nvSpPr>
          <p:cNvPr id="6670" name="Freeform 366"/>
          <p:cNvSpPr/>
          <p:nvPr/>
        </p:nvSpPr>
        <p:spPr>
          <a:xfrm>
            <a:off x="2341080" y="1051920"/>
            <a:ext cx="331200" cy="132840"/>
          </a:xfrm>
          <a:custGeom>
            <a:avLst/>
            <a:gdLst/>
            <a:ahLst/>
            <a:cxnLst/>
            <a:rect l="0" t="0" r="r" b="b"/>
            <a:pathLst>
              <a:path w="920" h="369">
                <a:moveTo>
                  <a:pt x="0" y="368"/>
                </a:moveTo>
                <a:lnTo>
                  <a:pt x="919" y="0"/>
                </a:lnTo>
                <a:lnTo>
                  <a:pt x="919" y="13"/>
                </a:lnTo>
                <a:lnTo>
                  <a:pt x="31" y="368"/>
                </a:lnTo>
                <a:lnTo>
                  <a:pt x="0" y="368"/>
                </a:lnTo>
                <a:close/>
              </a:path>
            </a:pathLst>
          </a:custGeom>
          <a:solidFill>
            <a:srgbClr val="FFFDFB"/>
          </a:solidFill>
          <a:ln>
            <a:noFill/>
          </a:ln>
        </p:spPr>
      </p:sp>
      <p:sp>
        <p:nvSpPr>
          <p:cNvPr id="6671" name="Freeform 367"/>
          <p:cNvSpPr/>
          <p:nvPr/>
        </p:nvSpPr>
        <p:spPr>
          <a:xfrm>
            <a:off x="2352240" y="1056600"/>
            <a:ext cx="320040" cy="128160"/>
          </a:xfrm>
          <a:custGeom>
            <a:avLst/>
            <a:gdLst/>
            <a:ahLst/>
            <a:cxnLst/>
            <a:rect l="0" t="0" r="r" b="b"/>
            <a:pathLst>
              <a:path w="889" h="356">
                <a:moveTo>
                  <a:pt x="0" y="355"/>
                </a:moveTo>
                <a:lnTo>
                  <a:pt x="888" y="0"/>
                </a:lnTo>
                <a:lnTo>
                  <a:pt x="888" y="51"/>
                </a:lnTo>
                <a:lnTo>
                  <a:pt x="128" y="355"/>
                </a:lnTo>
                <a:lnTo>
                  <a:pt x="0" y="355"/>
                </a:lnTo>
                <a:close/>
              </a:path>
            </a:pathLst>
          </a:custGeom>
          <a:solidFill>
            <a:srgbClr val="FFFDFB"/>
          </a:solidFill>
          <a:ln>
            <a:noFill/>
          </a:ln>
        </p:spPr>
      </p:sp>
      <p:sp>
        <p:nvSpPr>
          <p:cNvPr id="6672" name="Freeform 368"/>
          <p:cNvSpPr/>
          <p:nvPr/>
        </p:nvSpPr>
        <p:spPr>
          <a:xfrm>
            <a:off x="2397960" y="1074960"/>
            <a:ext cx="274320" cy="109800"/>
          </a:xfrm>
          <a:custGeom>
            <a:avLst/>
            <a:gdLst/>
            <a:ahLst/>
            <a:cxnLst/>
            <a:rect l="0" t="0" r="r" b="b"/>
            <a:pathLst>
              <a:path w="762" h="305">
                <a:moveTo>
                  <a:pt x="0" y="304"/>
                </a:moveTo>
                <a:lnTo>
                  <a:pt x="761" y="0"/>
                </a:lnTo>
                <a:lnTo>
                  <a:pt x="761" y="25"/>
                </a:lnTo>
                <a:lnTo>
                  <a:pt x="63" y="304"/>
                </a:lnTo>
                <a:lnTo>
                  <a:pt x="0" y="304"/>
                </a:lnTo>
                <a:close/>
              </a:path>
            </a:pathLst>
          </a:custGeom>
          <a:solidFill>
            <a:srgbClr val="FFFDFC"/>
          </a:solidFill>
          <a:ln>
            <a:noFill/>
          </a:ln>
        </p:spPr>
      </p:sp>
      <p:sp>
        <p:nvSpPr>
          <p:cNvPr id="6673" name="Freeform 369"/>
          <p:cNvSpPr/>
          <p:nvPr/>
        </p:nvSpPr>
        <p:spPr>
          <a:xfrm>
            <a:off x="2420640" y="1083960"/>
            <a:ext cx="251640" cy="100800"/>
          </a:xfrm>
          <a:custGeom>
            <a:avLst/>
            <a:gdLst/>
            <a:ahLst/>
            <a:cxnLst/>
            <a:rect l="0" t="0" r="r" b="b"/>
            <a:pathLst>
              <a:path w="699" h="280">
                <a:moveTo>
                  <a:pt x="0" y="279"/>
                </a:moveTo>
                <a:lnTo>
                  <a:pt x="698" y="0"/>
                </a:lnTo>
                <a:lnTo>
                  <a:pt x="698" y="12"/>
                </a:lnTo>
                <a:lnTo>
                  <a:pt x="32" y="279"/>
                </a:lnTo>
                <a:lnTo>
                  <a:pt x="0" y="279"/>
                </a:lnTo>
                <a:close/>
              </a:path>
            </a:pathLst>
          </a:custGeom>
          <a:solidFill>
            <a:srgbClr val="FFFDFC"/>
          </a:solidFill>
          <a:ln>
            <a:noFill/>
          </a:ln>
        </p:spPr>
      </p:sp>
      <p:sp>
        <p:nvSpPr>
          <p:cNvPr id="6674" name="Freeform 370"/>
          <p:cNvSpPr/>
          <p:nvPr/>
        </p:nvSpPr>
        <p:spPr>
          <a:xfrm>
            <a:off x="2432160" y="1088280"/>
            <a:ext cx="240120" cy="96480"/>
          </a:xfrm>
          <a:custGeom>
            <a:avLst/>
            <a:gdLst/>
            <a:ahLst/>
            <a:cxnLst/>
            <a:rect l="0" t="0" r="r" b="b"/>
            <a:pathLst>
              <a:path w="667" h="268">
                <a:moveTo>
                  <a:pt x="0" y="267"/>
                </a:moveTo>
                <a:lnTo>
                  <a:pt x="666" y="0"/>
                </a:lnTo>
                <a:lnTo>
                  <a:pt x="666" y="13"/>
                </a:lnTo>
                <a:lnTo>
                  <a:pt x="32" y="267"/>
                </a:lnTo>
                <a:lnTo>
                  <a:pt x="0" y="267"/>
                </a:lnTo>
                <a:close/>
              </a:path>
            </a:pathLst>
          </a:custGeom>
          <a:solidFill>
            <a:srgbClr val="FFFEFC"/>
          </a:solidFill>
          <a:ln>
            <a:noFill/>
          </a:ln>
        </p:spPr>
      </p:sp>
      <p:sp>
        <p:nvSpPr>
          <p:cNvPr id="6675" name="Freeform 371"/>
          <p:cNvSpPr/>
          <p:nvPr/>
        </p:nvSpPr>
        <p:spPr>
          <a:xfrm>
            <a:off x="2443680" y="1092960"/>
            <a:ext cx="228600" cy="91800"/>
          </a:xfrm>
          <a:custGeom>
            <a:avLst/>
            <a:gdLst/>
            <a:ahLst/>
            <a:cxnLst/>
            <a:rect l="0" t="0" r="r" b="b"/>
            <a:pathLst>
              <a:path w="635" h="255">
                <a:moveTo>
                  <a:pt x="0" y="254"/>
                </a:moveTo>
                <a:lnTo>
                  <a:pt x="634" y="0"/>
                </a:lnTo>
                <a:lnTo>
                  <a:pt x="634" y="25"/>
                </a:lnTo>
                <a:lnTo>
                  <a:pt x="63" y="254"/>
                </a:lnTo>
                <a:lnTo>
                  <a:pt x="0" y="254"/>
                </a:lnTo>
                <a:close/>
              </a:path>
            </a:pathLst>
          </a:custGeom>
          <a:solidFill>
            <a:srgbClr val="FFFEFC"/>
          </a:solidFill>
          <a:ln>
            <a:noFill/>
          </a:ln>
        </p:spPr>
      </p:sp>
      <p:sp>
        <p:nvSpPr>
          <p:cNvPr id="6676" name="Freeform 372"/>
          <p:cNvSpPr/>
          <p:nvPr/>
        </p:nvSpPr>
        <p:spPr>
          <a:xfrm>
            <a:off x="2466360" y="1101960"/>
            <a:ext cx="205920" cy="82800"/>
          </a:xfrm>
          <a:custGeom>
            <a:avLst/>
            <a:gdLst/>
            <a:ahLst/>
            <a:cxnLst/>
            <a:rect l="0" t="0" r="r" b="b"/>
            <a:pathLst>
              <a:path w="572" h="230">
                <a:moveTo>
                  <a:pt x="0" y="229"/>
                </a:moveTo>
                <a:lnTo>
                  <a:pt x="571" y="0"/>
                </a:lnTo>
                <a:lnTo>
                  <a:pt x="571" y="27"/>
                </a:lnTo>
                <a:lnTo>
                  <a:pt x="63" y="229"/>
                </a:lnTo>
                <a:lnTo>
                  <a:pt x="0" y="229"/>
                </a:lnTo>
                <a:close/>
              </a:path>
            </a:pathLst>
          </a:custGeom>
          <a:solidFill>
            <a:srgbClr val="FFFEFD"/>
          </a:solidFill>
          <a:ln>
            <a:noFill/>
          </a:ln>
        </p:spPr>
      </p:sp>
      <p:sp>
        <p:nvSpPr>
          <p:cNvPr id="6677" name="Freeform 373"/>
          <p:cNvSpPr/>
          <p:nvPr/>
        </p:nvSpPr>
        <p:spPr>
          <a:xfrm>
            <a:off x="2489040" y="1111320"/>
            <a:ext cx="183240" cy="73440"/>
          </a:xfrm>
          <a:custGeom>
            <a:avLst/>
            <a:gdLst/>
            <a:ahLst/>
            <a:cxnLst/>
            <a:rect l="0" t="0" r="r" b="b"/>
            <a:pathLst>
              <a:path w="509" h="204">
                <a:moveTo>
                  <a:pt x="0" y="203"/>
                </a:moveTo>
                <a:lnTo>
                  <a:pt x="508" y="0"/>
                </a:lnTo>
                <a:lnTo>
                  <a:pt x="508" y="25"/>
                </a:lnTo>
                <a:lnTo>
                  <a:pt x="63" y="203"/>
                </a:lnTo>
                <a:lnTo>
                  <a:pt x="0" y="203"/>
                </a:lnTo>
                <a:close/>
              </a:path>
            </a:pathLst>
          </a:custGeom>
          <a:solidFill>
            <a:srgbClr val="FFFEFD"/>
          </a:solidFill>
          <a:ln>
            <a:noFill/>
          </a:ln>
        </p:spPr>
      </p:sp>
      <p:sp>
        <p:nvSpPr>
          <p:cNvPr id="6678" name="Freeform 374"/>
          <p:cNvSpPr/>
          <p:nvPr/>
        </p:nvSpPr>
        <p:spPr>
          <a:xfrm>
            <a:off x="2511720" y="1120320"/>
            <a:ext cx="160560" cy="64440"/>
          </a:xfrm>
          <a:custGeom>
            <a:avLst/>
            <a:gdLst/>
            <a:ahLst/>
            <a:cxnLst/>
            <a:rect l="0" t="0" r="r" b="b"/>
            <a:pathLst>
              <a:path w="446" h="179">
                <a:moveTo>
                  <a:pt x="0" y="178"/>
                </a:moveTo>
                <a:lnTo>
                  <a:pt x="445" y="0"/>
                </a:lnTo>
                <a:lnTo>
                  <a:pt x="445" y="13"/>
                </a:lnTo>
                <a:lnTo>
                  <a:pt x="32" y="178"/>
                </a:lnTo>
                <a:lnTo>
                  <a:pt x="0" y="178"/>
                </a:lnTo>
                <a:close/>
              </a:path>
            </a:pathLst>
          </a:custGeom>
          <a:solidFill>
            <a:srgbClr val="FFFEFD"/>
          </a:solidFill>
          <a:ln>
            <a:noFill/>
          </a:ln>
        </p:spPr>
      </p:sp>
      <p:sp>
        <p:nvSpPr>
          <p:cNvPr id="6679" name="Freeform 375"/>
          <p:cNvSpPr/>
          <p:nvPr/>
        </p:nvSpPr>
        <p:spPr>
          <a:xfrm>
            <a:off x="2523240" y="1125000"/>
            <a:ext cx="149040" cy="59760"/>
          </a:xfrm>
          <a:custGeom>
            <a:avLst/>
            <a:gdLst/>
            <a:ahLst/>
            <a:cxnLst/>
            <a:rect l="0" t="0" r="r" b="b"/>
            <a:pathLst>
              <a:path w="414" h="166">
                <a:moveTo>
                  <a:pt x="0" y="165"/>
                </a:moveTo>
                <a:lnTo>
                  <a:pt x="413" y="0"/>
                </a:lnTo>
                <a:lnTo>
                  <a:pt x="413" y="12"/>
                </a:lnTo>
                <a:lnTo>
                  <a:pt x="32" y="165"/>
                </a:lnTo>
                <a:lnTo>
                  <a:pt x="0" y="165"/>
                </a:lnTo>
                <a:close/>
              </a:path>
            </a:pathLst>
          </a:custGeom>
          <a:solidFill>
            <a:srgbClr val="FFFEFE"/>
          </a:solidFill>
          <a:ln>
            <a:noFill/>
          </a:ln>
        </p:spPr>
      </p:sp>
      <p:sp>
        <p:nvSpPr>
          <p:cNvPr id="6680" name="Freeform 376"/>
          <p:cNvSpPr/>
          <p:nvPr/>
        </p:nvSpPr>
        <p:spPr>
          <a:xfrm>
            <a:off x="2534760" y="1129320"/>
            <a:ext cx="137520" cy="55440"/>
          </a:xfrm>
          <a:custGeom>
            <a:avLst/>
            <a:gdLst/>
            <a:ahLst/>
            <a:cxnLst/>
            <a:rect l="0" t="0" r="r" b="b"/>
            <a:pathLst>
              <a:path w="382" h="154">
                <a:moveTo>
                  <a:pt x="0" y="153"/>
                </a:moveTo>
                <a:lnTo>
                  <a:pt x="381" y="0"/>
                </a:lnTo>
                <a:lnTo>
                  <a:pt x="381" y="25"/>
                </a:lnTo>
                <a:lnTo>
                  <a:pt x="63" y="153"/>
                </a:lnTo>
                <a:lnTo>
                  <a:pt x="0" y="153"/>
                </a:lnTo>
                <a:close/>
              </a:path>
            </a:pathLst>
          </a:custGeom>
          <a:solidFill>
            <a:srgbClr val="FFFEFE"/>
          </a:solidFill>
          <a:ln>
            <a:noFill/>
          </a:ln>
        </p:spPr>
      </p:sp>
      <p:sp>
        <p:nvSpPr>
          <p:cNvPr id="6681" name="Freeform 377"/>
          <p:cNvSpPr/>
          <p:nvPr/>
        </p:nvSpPr>
        <p:spPr>
          <a:xfrm>
            <a:off x="2557440" y="1138320"/>
            <a:ext cx="114840" cy="46440"/>
          </a:xfrm>
          <a:custGeom>
            <a:avLst/>
            <a:gdLst/>
            <a:ahLst/>
            <a:cxnLst/>
            <a:rect l="0" t="0" r="r" b="b"/>
            <a:pathLst>
              <a:path w="319" h="129">
                <a:moveTo>
                  <a:pt x="0" y="128"/>
                </a:moveTo>
                <a:lnTo>
                  <a:pt x="318" y="0"/>
                </a:lnTo>
                <a:lnTo>
                  <a:pt x="318" y="13"/>
                </a:lnTo>
                <a:lnTo>
                  <a:pt x="33" y="128"/>
                </a:lnTo>
                <a:lnTo>
                  <a:pt x="0" y="128"/>
                </a:lnTo>
                <a:close/>
              </a:path>
            </a:pathLst>
          </a:custGeom>
          <a:solidFill>
            <a:srgbClr val="FFFEFE"/>
          </a:solidFill>
          <a:ln>
            <a:noFill/>
          </a:ln>
        </p:spPr>
      </p:sp>
      <p:sp>
        <p:nvSpPr>
          <p:cNvPr id="6682" name="Freeform 378"/>
          <p:cNvSpPr/>
          <p:nvPr/>
        </p:nvSpPr>
        <p:spPr>
          <a:xfrm>
            <a:off x="2568960" y="1143000"/>
            <a:ext cx="103320" cy="41760"/>
          </a:xfrm>
          <a:custGeom>
            <a:avLst/>
            <a:gdLst/>
            <a:ahLst/>
            <a:cxnLst/>
            <a:rect l="0" t="0" r="r" b="b"/>
            <a:pathLst>
              <a:path w="287" h="116">
                <a:moveTo>
                  <a:pt x="0" y="115"/>
                </a:moveTo>
                <a:lnTo>
                  <a:pt x="286" y="0"/>
                </a:lnTo>
                <a:lnTo>
                  <a:pt x="286" y="13"/>
                </a:lnTo>
                <a:lnTo>
                  <a:pt x="31" y="115"/>
                </a:lnTo>
                <a:lnTo>
                  <a:pt x="0" y="115"/>
                </a:lnTo>
                <a:close/>
              </a:path>
            </a:pathLst>
          </a:custGeom>
          <a:solidFill>
            <a:srgbClr val="FFFFFE"/>
          </a:solidFill>
          <a:ln>
            <a:noFill/>
          </a:ln>
        </p:spPr>
      </p:sp>
      <p:sp>
        <p:nvSpPr>
          <p:cNvPr id="6683" name="Freeform 379"/>
          <p:cNvSpPr/>
          <p:nvPr/>
        </p:nvSpPr>
        <p:spPr>
          <a:xfrm>
            <a:off x="2580120" y="1147680"/>
            <a:ext cx="92160" cy="37080"/>
          </a:xfrm>
          <a:custGeom>
            <a:avLst/>
            <a:gdLst/>
            <a:ahLst/>
            <a:cxnLst/>
            <a:rect l="0" t="0" r="r" b="b"/>
            <a:pathLst>
              <a:path w="256" h="103">
                <a:moveTo>
                  <a:pt x="0" y="102"/>
                </a:moveTo>
                <a:lnTo>
                  <a:pt x="255" y="0"/>
                </a:lnTo>
                <a:lnTo>
                  <a:pt x="255" y="25"/>
                </a:lnTo>
                <a:lnTo>
                  <a:pt x="65" y="102"/>
                </a:lnTo>
                <a:lnTo>
                  <a:pt x="0" y="102"/>
                </a:lnTo>
                <a:close/>
              </a:path>
            </a:pathLst>
          </a:custGeom>
          <a:solidFill>
            <a:srgbClr val="FFFFFE"/>
          </a:solidFill>
          <a:ln>
            <a:noFill/>
          </a:ln>
        </p:spPr>
      </p:sp>
      <p:sp>
        <p:nvSpPr>
          <p:cNvPr id="6684" name="Freeform 380"/>
          <p:cNvSpPr/>
          <p:nvPr/>
        </p:nvSpPr>
        <p:spPr>
          <a:xfrm>
            <a:off x="2603160" y="1156680"/>
            <a:ext cx="69120" cy="28080"/>
          </a:xfrm>
          <a:custGeom>
            <a:avLst/>
            <a:gdLst/>
            <a:ahLst/>
            <a:cxnLst/>
            <a:rect l="0" t="0" r="r" b="b"/>
            <a:pathLst>
              <a:path w="192" h="78">
                <a:moveTo>
                  <a:pt x="0" y="77"/>
                </a:moveTo>
                <a:lnTo>
                  <a:pt x="191" y="0"/>
                </a:lnTo>
                <a:lnTo>
                  <a:pt x="191" y="13"/>
                </a:lnTo>
                <a:lnTo>
                  <a:pt x="31" y="77"/>
                </a:lnTo>
                <a:lnTo>
                  <a:pt x="0" y="77"/>
                </a:lnTo>
                <a:close/>
              </a:path>
            </a:pathLst>
          </a:custGeom>
          <a:solidFill>
            <a:srgbClr val="FFFFFE"/>
          </a:solidFill>
          <a:ln>
            <a:noFill/>
          </a:ln>
        </p:spPr>
      </p:sp>
      <p:sp>
        <p:nvSpPr>
          <p:cNvPr id="6685" name="Freeform 381"/>
          <p:cNvSpPr/>
          <p:nvPr/>
        </p:nvSpPr>
        <p:spPr>
          <a:xfrm>
            <a:off x="2614320" y="1161360"/>
            <a:ext cx="57960" cy="23400"/>
          </a:xfrm>
          <a:custGeom>
            <a:avLst/>
            <a:gdLst/>
            <a:ahLst/>
            <a:cxnLst/>
            <a:rect l="0" t="0" r="r" b="b"/>
            <a:pathLst>
              <a:path w="161" h="65">
                <a:moveTo>
                  <a:pt x="0" y="64"/>
                </a:moveTo>
                <a:lnTo>
                  <a:pt x="160" y="0"/>
                </a:lnTo>
                <a:lnTo>
                  <a:pt x="160" y="12"/>
                </a:lnTo>
                <a:lnTo>
                  <a:pt x="32" y="64"/>
                </a:lnTo>
                <a:lnTo>
                  <a:pt x="0" y="64"/>
                </a:lnTo>
                <a:close/>
              </a:path>
            </a:pathLst>
          </a:custGeom>
          <a:solidFill>
            <a:srgbClr val="FFFFFF"/>
          </a:solidFill>
          <a:ln>
            <a:noFill/>
          </a:ln>
        </p:spPr>
      </p:sp>
      <p:sp>
        <p:nvSpPr>
          <p:cNvPr id="6686" name="Freeform 382"/>
          <p:cNvSpPr/>
          <p:nvPr/>
        </p:nvSpPr>
        <p:spPr>
          <a:xfrm>
            <a:off x="2625840" y="1165680"/>
            <a:ext cx="46440" cy="19080"/>
          </a:xfrm>
          <a:custGeom>
            <a:avLst/>
            <a:gdLst/>
            <a:ahLst/>
            <a:cxnLst/>
            <a:rect l="0" t="0" r="r" b="b"/>
            <a:pathLst>
              <a:path w="129" h="53">
                <a:moveTo>
                  <a:pt x="0" y="52"/>
                </a:moveTo>
                <a:lnTo>
                  <a:pt x="128" y="0"/>
                </a:lnTo>
                <a:lnTo>
                  <a:pt x="128" y="52"/>
                </a:lnTo>
                <a:lnTo>
                  <a:pt x="0" y="52"/>
                </a:lnTo>
                <a:close/>
              </a:path>
            </a:pathLst>
          </a:custGeom>
          <a:solidFill>
            <a:srgbClr val="FFFFFF"/>
          </a:solidFill>
          <a:ln>
            <a:noFill/>
          </a:ln>
        </p:spPr>
      </p:sp>
      <p:sp>
        <p:nvSpPr>
          <p:cNvPr id="6687" name="Freeform 383"/>
          <p:cNvSpPr/>
          <p:nvPr/>
        </p:nvSpPr>
        <p:spPr>
          <a:xfrm>
            <a:off x="741960" y="610200"/>
            <a:ext cx="18720" cy="7560"/>
          </a:xfrm>
          <a:custGeom>
            <a:avLst/>
            <a:gdLst/>
            <a:ahLst/>
            <a:cxnLst/>
            <a:rect l="0" t="0" r="r" b="b"/>
            <a:pathLst>
              <a:path w="52" h="21">
                <a:moveTo>
                  <a:pt x="0" y="20"/>
                </a:moveTo>
                <a:lnTo>
                  <a:pt x="0" y="0"/>
                </a:lnTo>
                <a:lnTo>
                  <a:pt x="51" y="20"/>
                </a:lnTo>
                <a:lnTo>
                  <a:pt x="0" y="20"/>
                </a:lnTo>
                <a:close/>
              </a:path>
            </a:pathLst>
          </a:custGeom>
          <a:solidFill>
            <a:srgbClr val="3891A7"/>
          </a:solidFill>
          <a:ln>
            <a:noFill/>
          </a:ln>
        </p:spPr>
      </p:sp>
      <p:sp>
        <p:nvSpPr>
          <p:cNvPr id="6688" name="Freeform 384"/>
          <p:cNvSpPr/>
          <p:nvPr/>
        </p:nvSpPr>
        <p:spPr>
          <a:xfrm>
            <a:off x="741960" y="606960"/>
            <a:ext cx="27720" cy="10800"/>
          </a:xfrm>
          <a:custGeom>
            <a:avLst/>
            <a:gdLst/>
            <a:ahLst/>
            <a:cxnLst/>
            <a:rect l="0" t="0" r="r" b="b"/>
            <a:pathLst>
              <a:path w="77" h="30">
                <a:moveTo>
                  <a:pt x="51" y="29"/>
                </a:moveTo>
                <a:lnTo>
                  <a:pt x="0" y="10"/>
                </a:lnTo>
                <a:lnTo>
                  <a:pt x="0" y="0"/>
                </a:lnTo>
                <a:lnTo>
                  <a:pt x="76" y="29"/>
                </a:lnTo>
                <a:lnTo>
                  <a:pt x="51" y="29"/>
                </a:lnTo>
                <a:close/>
              </a:path>
            </a:pathLst>
          </a:custGeom>
          <a:solidFill>
            <a:srgbClr val="3991A7"/>
          </a:solidFill>
          <a:ln>
            <a:noFill/>
          </a:ln>
        </p:spPr>
      </p:sp>
      <p:sp>
        <p:nvSpPr>
          <p:cNvPr id="6689" name="Freeform 385"/>
          <p:cNvSpPr/>
          <p:nvPr/>
        </p:nvSpPr>
        <p:spPr>
          <a:xfrm>
            <a:off x="741960" y="603360"/>
            <a:ext cx="36720" cy="14400"/>
          </a:xfrm>
          <a:custGeom>
            <a:avLst/>
            <a:gdLst/>
            <a:ahLst/>
            <a:cxnLst/>
            <a:rect l="0" t="0" r="r" b="b"/>
            <a:pathLst>
              <a:path w="102" h="40">
                <a:moveTo>
                  <a:pt x="75" y="39"/>
                </a:moveTo>
                <a:lnTo>
                  <a:pt x="0" y="11"/>
                </a:lnTo>
                <a:lnTo>
                  <a:pt x="0" y="0"/>
                </a:lnTo>
                <a:lnTo>
                  <a:pt x="101" y="39"/>
                </a:lnTo>
                <a:lnTo>
                  <a:pt x="75" y="39"/>
                </a:lnTo>
                <a:close/>
              </a:path>
            </a:pathLst>
          </a:custGeom>
          <a:solidFill>
            <a:srgbClr val="3A91A7"/>
          </a:solidFill>
          <a:ln>
            <a:noFill/>
          </a:ln>
        </p:spPr>
      </p:sp>
      <p:sp>
        <p:nvSpPr>
          <p:cNvPr id="6690" name="Freeform 386"/>
          <p:cNvSpPr/>
          <p:nvPr/>
        </p:nvSpPr>
        <p:spPr>
          <a:xfrm>
            <a:off x="741960" y="600120"/>
            <a:ext cx="45720" cy="17640"/>
          </a:xfrm>
          <a:custGeom>
            <a:avLst/>
            <a:gdLst/>
            <a:ahLst/>
            <a:cxnLst/>
            <a:rect l="0" t="0" r="r" b="b"/>
            <a:pathLst>
              <a:path w="127" h="49">
                <a:moveTo>
                  <a:pt x="101" y="48"/>
                </a:moveTo>
                <a:lnTo>
                  <a:pt x="0" y="10"/>
                </a:lnTo>
                <a:lnTo>
                  <a:pt x="0" y="0"/>
                </a:lnTo>
                <a:lnTo>
                  <a:pt x="126" y="48"/>
                </a:lnTo>
                <a:lnTo>
                  <a:pt x="101" y="48"/>
                </a:lnTo>
                <a:close/>
              </a:path>
            </a:pathLst>
          </a:custGeom>
          <a:solidFill>
            <a:srgbClr val="3B92A7"/>
          </a:solidFill>
          <a:ln>
            <a:noFill/>
          </a:ln>
        </p:spPr>
      </p:sp>
      <p:sp>
        <p:nvSpPr>
          <p:cNvPr id="6691" name="Freeform 387"/>
          <p:cNvSpPr/>
          <p:nvPr/>
        </p:nvSpPr>
        <p:spPr>
          <a:xfrm>
            <a:off x="741960" y="596520"/>
            <a:ext cx="54720" cy="21240"/>
          </a:xfrm>
          <a:custGeom>
            <a:avLst/>
            <a:gdLst/>
            <a:ahLst/>
            <a:cxnLst/>
            <a:rect l="0" t="0" r="r" b="b"/>
            <a:pathLst>
              <a:path w="152" h="59">
                <a:moveTo>
                  <a:pt x="126" y="58"/>
                </a:moveTo>
                <a:lnTo>
                  <a:pt x="0" y="10"/>
                </a:lnTo>
                <a:lnTo>
                  <a:pt x="0" y="0"/>
                </a:lnTo>
                <a:lnTo>
                  <a:pt x="151" y="58"/>
                </a:lnTo>
                <a:lnTo>
                  <a:pt x="126" y="58"/>
                </a:lnTo>
                <a:close/>
              </a:path>
            </a:pathLst>
          </a:custGeom>
          <a:solidFill>
            <a:srgbClr val="3B92A8"/>
          </a:solidFill>
          <a:ln>
            <a:noFill/>
          </a:ln>
        </p:spPr>
      </p:sp>
      <p:sp>
        <p:nvSpPr>
          <p:cNvPr id="6692" name="Freeform 388"/>
          <p:cNvSpPr/>
          <p:nvPr/>
        </p:nvSpPr>
        <p:spPr>
          <a:xfrm>
            <a:off x="741960" y="589680"/>
            <a:ext cx="72720" cy="28080"/>
          </a:xfrm>
          <a:custGeom>
            <a:avLst/>
            <a:gdLst/>
            <a:ahLst/>
            <a:cxnLst/>
            <a:rect l="0" t="0" r="r" b="b"/>
            <a:pathLst>
              <a:path w="202" h="78">
                <a:moveTo>
                  <a:pt x="151" y="77"/>
                </a:moveTo>
                <a:lnTo>
                  <a:pt x="0" y="19"/>
                </a:lnTo>
                <a:lnTo>
                  <a:pt x="0" y="0"/>
                </a:lnTo>
                <a:lnTo>
                  <a:pt x="201" y="77"/>
                </a:lnTo>
                <a:lnTo>
                  <a:pt x="151" y="77"/>
                </a:lnTo>
                <a:close/>
              </a:path>
            </a:pathLst>
          </a:custGeom>
          <a:solidFill>
            <a:srgbClr val="3C92A8"/>
          </a:solidFill>
          <a:ln>
            <a:noFill/>
          </a:ln>
        </p:spPr>
      </p:sp>
      <p:sp>
        <p:nvSpPr>
          <p:cNvPr id="6693" name="Freeform 389"/>
          <p:cNvSpPr/>
          <p:nvPr/>
        </p:nvSpPr>
        <p:spPr>
          <a:xfrm>
            <a:off x="741960" y="586440"/>
            <a:ext cx="81720" cy="31320"/>
          </a:xfrm>
          <a:custGeom>
            <a:avLst/>
            <a:gdLst/>
            <a:ahLst/>
            <a:cxnLst/>
            <a:rect l="0" t="0" r="r" b="b"/>
            <a:pathLst>
              <a:path w="227" h="87">
                <a:moveTo>
                  <a:pt x="201" y="86"/>
                </a:moveTo>
                <a:lnTo>
                  <a:pt x="0" y="9"/>
                </a:lnTo>
                <a:lnTo>
                  <a:pt x="0" y="0"/>
                </a:lnTo>
                <a:lnTo>
                  <a:pt x="226" y="86"/>
                </a:lnTo>
                <a:lnTo>
                  <a:pt x="201" y="86"/>
                </a:lnTo>
                <a:close/>
              </a:path>
            </a:pathLst>
          </a:custGeom>
          <a:solidFill>
            <a:srgbClr val="3D92A8"/>
          </a:solidFill>
          <a:ln>
            <a:noFill/>
          </a:ln>
        </p:spPr>
      </p:sp>
      <p:sp>
        <p:nvSpPr>
          <p:cNvPr id="6694" name="Freeform 390"/>
          <p:cNvSpPr/>
          <p:nvPr/>
        </p:nvSpPr>
        <p:spPr>
          <a:xfrm>
            <a:off x="741960" y="582840"/>
            <a:ext cx="90720" cy="34920"/>
          </a:xfrm>
          <a:custGeom>
            <a:avLst/>
            <a:gdLst/>
            <a:ahLst/>
            <a:cxnLst/>
            <a:rect l="0" t="0" r="r" b="b"/>
            <a:pathLst>
              <a:path w="252" h="97">
                <a:moveTo>
                  <a:pt x="226" y="96"/>
                </a:moveTo>
                <a:lnTo>
                  <a:pt x="0" y="10"/>
                </a:lnTo>
                <a:lnTo>
                  <a:pt x="0" y="0"/>
                </a:lnTo>
                <a:lnTo>
                  <a:pt x="251" y="96"/>
                </a:lnTo>
                <a:lnTo>
                  <a:pt x="226" y="96"/>
                </a:lnTo>
                <a:close/>
              </a:path>
            </a:pathLst>
          </a:custGeom>
          <a:solidFill>
            <a:srgbClr val="3E92A8"/>
          </a:solidFill>
          <a:ln>
            <a:noFill/>
          </a:ln>
        </p:spPr>
      </p:sp>
      <p:sp>
        <p:nvSpPr>
          <p:cNvPr id="6695" name="Freeform 391"/>
          <p:cNvSpPr/>
          <p:nvPr/>
        </p:nvSpPr>
        <p:spPr>
          <a:xfrm>
            <a:off x="741960" y="576000"/>
            <a:ext cx="109080" cy="41760"/>
          </a:xfrm>
          <a:custGeom>
            <a:avLst/>
            <a:gdLst/>
            <a:ahLst/>
            <a:cxnLst/>
            <a:rect l="0" t="0" r="r" b="b"/>
            <a:pathLst>
              <a:path w="303" h="116">
                <a:moveTo>
                  <a:pt x="251" y="115"/>
                </a:moveTo>
                <a:lnTo>
                  <a:pt x="0" y="19"/>
                </a:lnTo>
                <a:lnTo>
                  <a:pt x="0" y="0"/>
                </a:lnTo>
                <a:lnTo>
                  <a:pt x="302" y="115"/>
                </a:lnTo>
                <a:lnTo>
                  <a:pt x="251" y="115"/>
                </a:lnTo>
                <a:close/>
              </a:path>
            </a:pathLst>
          </a:custGeom>
          <a:solidFill>
            <a:srgbClr val="3F93A8"/>
          </a:solidFill>
          <a:ln>
            <a:noFill/>
          </a:ln>
        </p:spPr>
      </p:sp>
      <p:sp>
        <p:nvSpPr>
          <p:cNvPr id="6696" name="Freeform 392"/>
          <p:cNvSpPr/>
          <p:nvPr/>
        </p:nvSpPr>
        <p:spPr>
          <a:xfrm>
            <a:off x="741960" y="572760"/>
            <a:ext cx="118080" cy="45000"/>
          </a:xfrm>
          <a:custGeom>
            <a:avLst/>
            <a:gdLst/>
            <a:ahLst/>
            <a:cxnLst/>
            <a:rect l="0" t="0" r="r" b="b"/>
            <a:pathLst>
              <a:path w="328" h="125">
                <a:moveTo>
                  <a:pt x="302" y="124"/>
                </a:moveTo>
                <a:lnTo>
                  <a:pt x="0" y="9"/>
                </a:lnTo>
                <a:lnTo>
                  <a:pt x="0" y="0"/>
                </a:lnTo>
                <a:lnTo>
                  <a:pt x="327" y="124"/>
                </a:lnTo>
                <a:lnTo>
                  <a:pt x="302" y="124"/>
                </a:lnTo>
                <a:close/>
              </a:path>
            </a:pathLst>
          </a:custGeom>
          <a:solidFill>
            <a:srgbClr val="4093A8"/>
          </a:solidFill>
          <a:ln>
            <a:noFill/>
          </a:ln>
        </p:spPr>
      </p:sp>
      <p:sp>
        <p:nvSpPr>
          <p:cNvPr id="6697" name="Freeform 393"/>
          <p:cNvSpPr/>
          <p:nvPr/>
        </p:nvSpPr>
        <p:spPr>
          <a:xfrm>
            <a:off x="741960" y="569520"/>
            <a:ext cx="127080" cy="48240"/>
          </a:xfrm>
          <a:custGeom>
            <a:avLst/>
            <a:gdLst/>
            <a:ahLst/>
            <a:cxnLst/>
            <a:rect l="0" t="0" r="r" b="b"/>
            <a:pathLst>
              <a:path w="353" h="134">
                <a:moveTo>
                  <a:pt x="327" y="133"/>
                </a:moveTo>
                <a:lnTo>
                  <a:pt x="0" y="9"/>
                </a:lnTo>
                <a:lnTo>
                  <a:pt x="0" y="0"/>
                </a:lnTo>
                <a:lnTo>
                  <a:pt x="352" y="133"/>
                </a:lnTo>
                <a:lnTo>
                  <a:pt x="327" y="133"/>
                </a:lnTo>
                <a:close/>
              </a:path>
            </a:pathLst>
          </a:custGeom>
          <a:solidFill>
            <a:srgbClr val="4193A9"/>
          </a:solidFill>
          <a:ln>
            <a:noFill/>
          </a:ln>
        </p:spPr>
      </p:sp>
      <p:sp>
        <p:nvSpPr>
          <p:cNvPr id="6698" name="Freeform 394"/>
          <p:cNvSpPr/>
          <p:nvPr/>
        </p:nvSpPr>
        <p:spPr>
          <a:xfrm>
            <a:off x="741960" y="562680"/>
            <a:ext cx="145080" cy="55080"/>
          </a:xfrm>
          <a:custGeom>
            <a:avLst/>
            <a:gdLst/>
            <a:ahLst/>
            <a:cxnLst/>
            <a:rect l="0" t="0" r="r" b="b"/>
            <a:pathLst>
              <a:path w="403" h="153">
                <a:moveTo>
                  <a:pt x="352" y="152"/>
                </a:moveTo>
                <a:lnTo>
                  <a:pt x="0" y="19"/>
                </a:lnTo>
                <a:lnTo>
                  <a:pt x="0" y="0"/>
                </a:lnTo>
                <a:lnTo>
                  <a:pt x="402" y="152"/>
                </a:lnTo>
                <a:lnTo>
                  <a:pt x="352" y="152"/>
                </a:lnTo>
                <a:close/>
              </a:path>
            </a:pathLst>
          </a:custGeom>
          <a:solidFill>
            <a:srgbClr val="4294A9"/>
          </a:solidFill>
          <a:ln>
            <a:noFill/>
          </a:ln>
        </p:spPr>
      </p:sp>
      <p:sp>
        <p:nvSpPr>
          <p:cNvPr id="6699" name="Freeform 395"/>
          <p:cNvSpPr/>
          <p:nvPr/>
        </p:nvSpPr>
        <p:spPr>
          <a:xfrm>
            <a:off x="741960" y="559080"/>
            <a:ext cx="154080" cy="58680"/>
          </a:xfrm>
          <a:custGeom>
            <a:avLst/>
            <a:gdLst/>
            <a:ahLst/>
            <a:cxnLst/>
            <a:rect l="0" t="0" r="r" b="b"/>
            <a:pathLst>
              <a:path w="428" h="163">
                <a:moveTo>
                  <a:pt x="402" y="162"/>
                </a:moveTo>
                <a:lnTo>
                  <a:pt x="0" y="10"/>
                </a:lnTo>
                <a:lnTo>
                  <a:pt x="0" y="0"/>
                </a:lnTo>
                <a:lnTo>
                  <a:pt x="427" y="162"/>
                </a:lnTo>
                <a:lnTo>
                  <a:pt x="402" y="162"/>
                </a:lnTo>
                <a:close/>
              </a:path>
            </a:pathLst>
          </a:custGeom>
          <a:solidFill>
            <a:srgbClr val="4394A9"/>
          </a:solidFill>
          <a:ln>
            <a:noFill/>
          </a:ln>
        </p:spPr>
      </p:sp>
      <p:sp>
        <p:nvSpPr>
          <p:cNvPr id="6700" name="Freeform 396"/>
          <p:cNvSpPr/>
          <p:nvPr/>
        </p:nvSpPr>
        <p:spPr>
          <a:xfrm>
            <a:off x="741960" y="555840"/>
            <a:ext cx="163080" cy="61920"/>
          </a:xfrm>
          <a:custGeom>
            <a:avLst/>
            <a:gdLst/>
            <a:ahLst/>
            <a:cxnLst/>
            <a:rect l="0" t="0" r="r" b="b"/>
            <a:pathLst>
              <a:path w="453" h="172">
                <a:moveTo>
                  <a:pt x="427" y="171"/>
                </a:moveTo>
                <a:lnTo>
                  <a:pt x="0" y="9"/>
                </a:lnTo>
                <a:lnTo>
                  <a:pt x="0" y="0"/>
                </a:lnTo>
                <a:lnTo>
                  <a:pt x="452" y="171"/>
                </a:lnTo>
                <a:lnTo>
                  <a:pt x="427" y="171"/>
                </a:lnTo>
                <a:close/>
              </a:path>
            </a:pathLst>
          </a:custGeom>
          <a:solidFill>
            <a:srgbClr val="4494A9"/>
          </a:solidFill>
          <a:ln>
            <a:noFill/>
          </a:ln>
        </p:spPr>
      </p:sp>
      <p:sp>
        <p:nvSpPr>
          <p:cNvPr id="6701" name="Freeform 397"/>
          <p:cNvSpPr/>
          <p:nvPr/>
        </p:nvSpPr>
        <p:spPr>
          <a:xfrm>
            <a:off x="741960" y="552240"/>
            <a:ext cx="172080" cy="65520"/>
          </a:xfrm>
          <a:custGeom>
            <a:avLst/>
            <a:gdLst/>
            <a:ahLst/>
            <a:cxnLst/>
            <a:rect l="0" t="0" r="r" b="b"/>
            <a:pathLst>
              <a:path w="478" h="182">
                <a:moveTo>
                  <a:pt x="452" y="181"/>
                </a:moveTo>
                <a:lnTo>
                  <a:pt x="0" y="10"/>
                </a:lnTo>
                <a:lnTo>
                  <a:pt x="0" y="0"/>
                </a:lnTo>
                <a:lnTo>
                  <a:pt x="477" y="181"/>
                </a:lnTo>
                <a:lnTo>
                  <a:pt x="452" y="181"/>
                </a:lnTo>
                <a:close/>
              </a:path>
            </a:pathLst>
          </a:custGeom>
          <a:solidFill>
            <a:srgbClr val="4594A9"/>
          </a:solidFill>
          <a:ln>
            <a:noFill/>
          </a:ln>
        </p:spPr>
      </p:sp>
      <p:sp>
        <p:nvSpPr>
          <p:cNvPr id="6702" name="Freeform 398"/>
          <p:cNvSpPr/>
          <p:nvPr/>
        </p:nvSpPr>
        <p:spPr>
          <a:xfrm>
            <a:off x="741960" y="549000"/>
            <a:ext cx="181080" cy="68760"/>
          </a:xfrm>
          <a:custGeom>
            <a:avLst/>
            <a:gdLst/>
            <a:ahLst/>
            <a:cxnLst/>
            <a:rect l="0" t="0" r="r" b="b"/>
            <a:pathLst>
              <a:path w="503" h="191">
                <a:moveTo>
                  <a:pt x="477" y="190"/>
                </a:moveTo>
                <a:lnTo>
                  <a:pt x="0" y="9"/>
                </a:lnTo>
                <a:lnTo>
                  <a:pt x="0" y="0"/>
                </a:lnTo>
                <a:lnTo>
                  <a:pt x="502" y="190"/>
                </a:lnTo>
                <a:lnTo>
                  <a:pt x="477" y="190"/>
                </a:lnTo>
                <a:close/>
              </a:path>
            </a:pathLst>
          </a:custGeom>
          <a:solidFill>
            <a:srgbClr val="4695AA"/>
          </a:solidFill>
          <a:ln>
            <a:noFill/>
          </a:ln>
        </p:spPr>
      </p:sp>
      <p:sp>
        <p:nvSpPr>
          <p:cNvPr id="6703" name="Freeform 399"/>
          <p:cNvSpPr/>
          <p:nvPr/>
        </p:nvSpPr>
        <p:spPr>
          <a:xfrm>
            <a:off x="741960" y="545400"/>
            <a:ext cx="190080" cy="72360"/>
          </a:xfrm>
          <a:custGeom>
            <a:avLst/>
            <a:gdLst/>
            <a:ahLst/>
            <a:cxnLst/>
            <a:rect l="0" t="0" r="r" b="b"/>
            <a:pathLst>
              <a:path w="528" h="201">
                <a:moveTo>
                  <a:pt x="502" y="200"/>
                </a:moveTo>
                <a:lnTo>
                  <a:pt x="0" y="10"/>
                </a:lnTo>
                <a:lnTo>
                  <a:pt x="0" y="0"/>
                </a:lnTo>
                <a:lnTo>
                  <a:pt x="527" y="200"/>
                </a:lnTo>
                <a:lnTo>
                  <a:pt x="502" y="200"/>
                </a:lnTo>
                <a:close/>
              </a:path>
            </a:pathLst>
          </a:custGeom>
          <a:solidFill>
            <a:srgbClr val="4795AA"/>
          </a:solidFill>
          <a:ln>
            <a:noFill/>
          </a:ln>
        </p:spPr>
      </p:sp>
      <p:sp>
        <p:nvSpPr>
          <p:cNvPr id="6704" name="Freeform 400"/>
          <p:cNvSpPr/>
          <p:nvPr/>
        </p:nvSpPr>
        <p:spPr>
          <a:xfrm>
            <a:off x="741960" y="542160"/>
            <a:ext cx="199080" cy="75600"/>
          </a:xfrm>
          <a:custGeom>
            <a:avLst/>
            <a:gdLst/>
            <a:ahLst/>
            <a:cxnLst/>
            <a:rect l="0" t="0" r="r" b="b"/>
            <a:pathLst>
              <a:path w="553" h="210">
                <a:moveTo>
                  <a:pt x="527" y="209"/>
                </a:moveTo>
                <a:lnTo>
                  <a:pt x="0" y="9"/>
                </a:lnTo>
                <a:lnTo>
                  <a:pt x="0" y="0"/>
                </a:lnTo>
                <a:lnTo>
                  <a:pt x="552" y="209"/>
                </a:lnTo>
                <a:lnTo>
                  <a:pt x="527" y="209"/>
                </a:lnTo>
                <a:close/>
              </a:path>
            </a:pathLst>
          </a:custGeom>
          <a:solidFill>
            <a:srgbClr val="4795AA"/>
          </a:solidFill>
          <a:ln>
            <a:noFill/>
          </a:ln>
        </p:spPr>
      </p:sp>
      <p:sp>
        <p:nvSpPr>
          <p:cNvPr id="6705" name="Freeform 401"/>
          <p:cNvSpPr/>
          <p:nvPr/>
        </p:nvSpPr>
        <p:spPr>
          <a:xfrm>
            <a:off x="741960" y="538560"/>
            <a:ext cx="208080" cy="79200"/>
          </a:xfrm>
          <a:custGeom>
            <a:avLst/>
            <a:gdLst/>
            <a:ahLst/>
            <a:cxnLst/>
            <a:rect l="0" t="0" r="r" b="b"/>
            <a:pathLst>
              <a:path w="578" h="220">
                <a:moveTo>
                  <a:pt x="552" y="219"/>
                </a:moveTo>
                <a:lnTo>
                  <a:pt x="0" y="10"/>
                </a:lnTo>
                <a:lnTo>
                  <a:pt x="0" y="0"/>
                </a:lnTo>
                <a:lnTo>
                  <a:pt x="577" y="219"/>
                </a:lnTo>
                <a:lnTo>
                  <a:pt x="552" y="219"/>
                </a:lnTo>
                <a:close/>
              </a:path>
            </a:pathLst>
          </a:custGeom>
          <a:solidFill>
            <a:srgbClr val="4895AA"/>
          </a:solidFill>
          <a:ln>
            <a:noFill/>
          </a:ln>
        </p:spPr>
      </p:sp>
      <p:sp>
        <p:nvSpPr>
          <p:cNvPr id="6706" name="Freeform 402"/>
          <p:cNvSpPr/>
          <p:nvPr/>
        </p:nvSpPr>
        <p:spPr>
          <a:xfrm>
            <a:off x="741960" y="535320"/>
            <a:ext cx="217080" cy="82440"/>
          </a:xfrm>
          <a:custGeom>
            <a:avLst/>
            <a:gdLst/>
            <a:ahLst/>
            <a:cxnLst/>
            <a:rect l="0" t="0" r="r" b="b"/>
            <a:pathLst>
              <a:path w="603" h="229">
                <a:moveTo>
                  <a:pt x="577" y="228"/>
                </a:moveTo>
                <a:lnTo>
                  <a:pt x="0" y="9"/>
                </a:lnTo>
                <a:lnTo>
                  <a:pt x="0" y="0"/>
                </a:lnTo>
                <a:lnTo>
                  <a:pt x="602" y="228"/>
                </a:lnTo>
                <a:lnTo>
                  <a:pt x="577" y="228"/>
                </a:lnTo>
                <a:close/>
              </a:path>
            </a:pathLst>
          </a:custGeom>
          <a:solidFill>
            <a:srgbClr val="4996AA"/>
          </a:solidFill>
          <a:ln>
            <a:noFill/>
          </a:ln>
        </p:spPr>
      </p:sp>
      <p:sp>
        <p:nvSpPr>
          <p:cNvPr id="6707" name="Freeform 403"/>
          <p:cNvSpPr/>
          <p:nvPr/>
        </p:nvSpPr>
        <p:spPr>
          <a:xfrm>
            <a:off x="741960" y="532080"/>
            <a:ext cx="226080" cy="85680"/>
          </a:xfrm>
          <a:custGeom>
            <a:avLst/>
            <a:gdLst/>
            <a:ahLst/>
            <a:cxnLst/>
            <a:rect l="0" t="0" r="r" b="b"/>
            <a:pathLst>
              <a:path w="628" h="238">
                <a:moveTo>
                  <a:pt x="602" y="237"/>
                </a:moveTo>
                <a:lnTo>
                  <a:pt x="0" y="9"/>
                </a:lnTo>
                <a:lnTo>
                  <a:pt x="0" y="0"/>
                </a:lnTo>
                <a:lnTo>
                  <a:pt x="627" y="237"/>
                </a:lnTo>
                <a:lnTo>
                  <a:pt x="602" y="237"/>
                </a:lnTo>
                <a:close/>
              </a:path>
            </a:pathLst>
          </a:custGeom>
          <a:solidFill>
            <a:srgbClr val="4A96AB"/>
          </a:solidFill>
          <a:ln>
            <a:noFill/>
          </a:ln>
        </p:spPr>
      </p:sp>
      <p:sp>
        <p:nvSpPr>
          <p:cNvPr id="6708" name="Freeform 404"/>
          <p:cNvSpPr/>
          <p:nvPr/>
        </p:nvSpPr>
        <p:spPr>
          <a:xfrm>
            <a:off x="741960" y="528480"/>
            <a:ext cx="235080" cy="89280"/>
          </a:xfrm>
          <a:custGeom>
            <a:avLst/>
            <a:gdLst/>
            <a:ahLst/>
            <a:cxnLst/>
            <a:rect l="0" t="0" r="r" b="b"/>
            <a:pathLst>
              <a:path w="653" h="248">
                <a:moveTo>
                  <a:pt x="627" y="247"/>
                </a:moveTo>
                <a:lnTo>
                  <a:pt x="0" y="10"/>
                </a:lnTo>
                <a:lnTo>
                  <a:pt x="0" y="0"/>
                </a:lnTo>
                <a:lnTo>
                  <a:pt x="652" y="247"/>
                </a:lnTo>
                <a:lnTo>
                  <a:pt x="627" y="247"/>
                </a:lnTo>
                <a:close/>
              </a:path>
            </a:pathLst>
          </a:custGeom>
          <a:solidFill>
            <a:srgbClr val="4B96AB"/>
          </a:solidFill>
          <a:ln>
            <a:noFill/>
          </a:ln>
        </p:spPr>
      </p:sp>
      <p:sp>
        <p:nvSpPr>
          <p:cNvPr id="6709" name="Freeform 405"/>
          <p:cNvSpPr/>
          <p:nvPr/>
        </p:nvSpPr>
        <p:spPr>
          <a:xfrm>
            <a:off x="741960" y="525240"/>
            <a:ext cx="244080" cy="92520"/>
          </a:xfrm>
          <a:custGeom>
            <a:avLst/>
            <a:gdLst/>
            <a:ahLst/>
            <a:cxnLst/>
            <a:rect l="0" t="0" r="r" b="b"/>
            <a:pathLst>
              <a:path w="678" h="257">
                <a:moveTo>
                  <a:pt x="652" y="256"/>
                </a:moveTo>
                <a:lnTo>
                  <a:pt x="0" y="9"/>
                </a:lnTo>
                <a:lnTo>
                  <a:pt x="0" y="0"/>
                </a:lnTo>
                <a:lnTo>
                  <a:pt x="677" y="256"/>
                </a:lnTo>
                <a:lnTo>
                  <a:pt x="652" y="256"/>
                </a:lnTo>
                <a:close/>
              </a:path>
            </a:pathLst>
          </a:custGeom>
          <a:solidFill>
            <a:srgbClr val="4C97AB"/>
          </a:solidFill>
          <a:ln>
            <a:noFill/>
          </a:ln>
        </p:spPr>
      </p:sp>
      <p:sp>
        <p:nvSpPr>
          <p:cNvPr id="6710" name="Freeform 406"/>
          <p:cNvSpPr/>
          <p:nvPr/>
        </p:nvSpPr>
        <p:spPr>
          <a:xfrm>
            <a:off x="741960" y="521640"/>
            <a:ext cx="253080" cy="96120"/>
          </a:xfrm>
          <a:custGeom>
            <a:avLst/>
            <a:gdLst/>
            <a:ahLst/>
            <a:cxnLst/>
            <a:rect l="0" t="0" r="r" b="b"/>
            <a:pathLst>
              <a:path w="703" h="267">
                <a:moveTo>
                  <a:pt x="677" y="266"/>
                </a:moveTo>
                <a:lnTo>
                  <a:pt x="0" y="11"/>
                </a:lnTo>
                <a:lnTo>
                  <a:pt x="0" y="0"/>
                </a:lnTo>
                <a:lnTo>
                  <a:pt x="702" y="266"/>
                </a:lnTo>
                <a:lnTo>
                  <a:pt x="677" y="266"/>
                </a:lnTo>
                <a:close/>
              </a:path>
            </a:pathLst>
          </a:custGeom>
          <a:solidFill>
            <a:srgbClr val="4C97AB"/>
          </a:solidFill>
          <a:ln>
            <a:noFill/>
          </a:ln>
        </p:spPr>
      </p:sp>
      <p:sp>
        <p:nvSpPr>
          <p:cNvPr id="6711" name="Freeform 407"/>
          <p:cNvSpPr/>
          <p:nvPr/>
        </p:nvSpPr>
        <p:spPr>
          <a:xfrm>
            <a:off x="741960" y="518400"/>
            <a:ext cx="262080" cy="99360"/>
          </a:xfrm>
          <a:custGeom>
            <a:avLst/>
            <a:gdLst/>
            <a:ahLst/>
            <a:cxnLst/>
            <a:rect l="0" t="0" r="r" b="b"/>
            <a:pathLst>
              <a:path w="728" h="276">
                <a:moveTo>
                  <a:pt x="702" y="275"/>
                </a:moveTo>
                <a:lnTo>
                  <a:pt x="0" y="9"/>
                </a:lnTo>
                <a:lnTo>
                  <a:pt x="0" y="0"/>
                </a:lnTo>
                <a:lnTo>
                  <a:pt x="727" y="275"/>
                </a:lnTo>
                <a:lnTo>
                  <a:pt x="702" y="275"/>
                </a:lnTo>
                <a:close/>
              </a:path>
            </a:pathLst>
          </a:custGeom>
          <a:solidFill>
            <a:srgbClr val="4D97AB"/>
          </a:solidFill>
          <a:ln>
            <a:noFill/>
          </a:ln>
        </p:spPr>
      </p:sp>
      <p:sp>
        <p:nvSpPr>
          <p:cNvPr id="6712" name="Freeform 408"/>
          <p:cNvSpPr/>
          <p:nvPr/>
        </p:nvSpPr>
        <p:spPr>
          <a:xfrm>
            <a:off x="741960" y="514800"/>
            <a:ext cx="271080" cy="102960"/>
          </a:xfrm>
          <a:custGeom>
            <a:avLst/>
            <a:gdLst/>
            <a:ahLst/>
            <a:cxnLst/>
            <a:rect l="0" t="0" r="r" b="b"/>
            <a:pathLst>
              <a:path w="753" h="286">
                <a:moveTo>
                  <a:pt x="727" y="285"/>
                </a:moveTo>
                <a:lnTo>
                  <a:pt x="0" y="10"/>
                </a:lnTo>
                <a:lnTo>
                  <a:pt x="0" y="0"/>
                </a:lnTo>
                <a:lnTo>
                  <a:pt x="752" y="285"/>
                </a:lnTo>
                <a:lnTo>
                  <a:pt x="727" y="285"/>
                </a:lnTo>
                <a:close/>
              </a:path>
            </a:pathLst>
          </a:custGeom>
          <a:solidFill>
            <a:srgbClr val="4E97AC"/>
          </a:solidFill>
          <a:ln>
            <a:noFill/>
          </a:ln>
        </p:spPr>
      </p:sp>
      <p:sp>
        <p:nvSpPr>
          <p:cNvPr id="6713" name="Freeform 409"/>
          <p:cNvSpPr/>
          <p:nvPr/>
        </p:nvSpPr>
        <p:spPr>
          <a:xfrm>
            <a:off x="741960" y="511560"/>
            <a:ext cx="280080" cy="106200"/>
          </a:xfrm>
          <a:custGeom>
            <a:avLst/>
            <a:gdLst/>
            <a:ahLst/>
            <a:cxnLst/>
            <a:rect l="0" t="0" r="r" b="b"/>
            <a:pathLst>
              <a:path w="778" h="295">
                <a:moveTo>
                  <a:pt x="752" y="294"/>
                </a:moveTo>
                <a:lnTo>
                  <a:pt x="0" y="9"/>
                </a:lnTo>
                <a:lnTo>
                  <a:pt x="0" y="0"/>
                </a:lnTo>
                <a:lnTo>
                  <a:pt x="777" y="294"/>
                </a:lnTo>
                <a:lnTo>
                  <a:pt x="752" y="294"/>
                </a:lnTo>
                <a:close/>
              </a:path>
            </a:pathLst>
          </a:custGeom>
          <a:solidFill>
            <a:srgbClr val="4F98AC"/>
          </a:solidFill>
          <a:ln>
            <a:noFill/>
          </a:ln>
        </p:spPr>
      </p:sp>
      <p:sp>
        <p:nvSpPr>
          <p:cNvPr id="6714" name="Freeform 410"/>
          <p:cNvSpPr/>
          <p:nvPr/>
        </p:nvSpPr>
        <p:spPr>
          <a:xfrm>
            <a:off x="741960" y="507960"/>
            <a:ext cx="289080" cy="109800"/>
          </a:xfrm>
          <a:custGeom>
            <a:avLst/>
            <a:gdLst/>
            <a:ahLst/>
            <a:cxnLst/>
            <a:rect l="0" t="0" r="r" b="b"/>
            <a:pathLst>
              <a:path w="803" h="305">
                <a:moveTo>
                  <a:pt x="777" y="304"/>
                </a:moveTo>
                <a:lnTo>
                  <a:pt x="0" y="10"/>
                </a:lnTo>
                <a:lnTo>
                  <a:pt x="0" y="0"/>
                </a:lnTo>
                <a:lnTo>
                  <a:pt x="802" y="304"/>
                </a:lnTo>
                <a:lnTo>
                  <a:pt x="777" y="304"/>
                </a:lnTo>
                <a:close/>
              </a:path>
            </a:pathLst>
          </a:custGeom>
          <a:solidFill>
            <a:srgbClr val="5098AC"/>
          </a:solidFill>
          <a:ln>
            <a:noFill/>
          </a:ln>
        </p:spPr>
      </p:sp>
      <p:sp>
        <p:nvSpPr>
          <p:cNvPr id="6715" name="Freeform 411"/>
          <p:cNvSpPr/>
          <p:nvPr/>
        </p:nvSpPr>
        <p:spPr>
          <a:xfrm>
            <a:off x="741960" y="504720"/>
            <a:ext cx="298080" cy="113040"/>
          </a:xfrm>
          <a:custGeom>
            <a:avLst/>
            <a:gdLst/>
            <a:ahLst/>
            <a:cxnLst/>
            <a:rect l="0" t="0" r="r" b="b"/>
            <a:pathLst>
              <a:path w="828" h="314">
                <a:moveTo>
                  <a:pt x="802" y="313"/>
                </a:moveTo>
                <a:lnTo>
                  <a:pt x="0" y="10"/>
                </a:lnTo>
                <a:lnTo>
                  <a:pt x="0" y="0"/>
                </a:lnTo>
                <a:lnTo>
                  <a:pt x="827" y="313"/>
                </a:lnTo>
                <a:lnTo>
                  <a:pt x="802" y="313"/>
                </a:lnTo>
                <a:close/>
              </a:path>
            </a:pathLst>
          </a:custGeom>
          <a:solidFill>
            <a:srgbClr val="5198AC"/>
          </a:solidFill>
          <a:ln>
            <a:noFill/>
          </a:ln>
        </p:spPr>
      </p:sp>
      <p:sp>
        <p:nvSpPr>
          <p:cNvPr id="6716" name="Freeform 412"/>
          <p:cNvSpPr/>
          <p:nvPr/>
        </p:nvSpPr>
        <p:spPr>
          <a:xfrm>
            <a:off x="741960" y="501120"/>
            <a:ext cx="307080" cy="116640"/>
          </a:xfrm>
          <a:custGeom>
            <a:avLst/>
            <a:gdLst/>
            <a:ahLst/>
            <a:cxnLst/>
            <a:rect l="0" t="0" r="r" b="b"/>
            <a:pathLst>
              <a:path w="853" h="324">
                <a:moveTo>
                  <a:pt x="827" y="323"/>
                </a:moveTo>
                <a:lnTo>
                  <a:pt x="0" y="10"/>
                </a:lnTo>
                <a:lnTo>
                  <a:pt x="0" y="0"/>
                </a:lnTo>
                <a:lnTo>
                  <a:pt x="852" y="323"/>
                </a:lnTo>
                <a:lnTo>
                  <a:pt x="827" y="323"/>
                </a:lnTo>
                <a:close/>
              </a:path>
            </a:pathLst>
          </a:custGeom>
          <a:solidFill>
            <a:srgbClr val="5299AD"/>
          </a:solidFill>
          <a:ln>
            <a:noFill/>
          </a:ln>
        </p:spPr>
      </p:sp>
      <p:sp>
        <p:nvSpPr>
          <p:cNvPr id="6717" name="Freeform 413"/>
          <p:cNvSpPr/>
          <p:nvPr/>
        </p:nvSpPr>
        <p:spPr>
          <a:xfrm>
            <a:off x="741960" y="497880"/>
            <a:ext cx="316080" cy="119880"/>
          </a:xfrm>
          <a:custGeom>
            <a:avLst/>
            <a:gdLst/>
            <a:ahLst/>
            <a:cxnLst/>
            <a:rect l="0" t="0" r="r" b="b"/>
            <a:pathLst>
              <a:path w="878" h="333">
                <a:moveTo>
                  <a:pt x="852" y="332"/>
                </a:moveTo>
                <a:lnTo>
                  <a:pt x="0" y="9"/>
                </a:lnTo>
                <a:lnTo>
                  <a:pt x="0" y="0"/>
                </a:lnTo>
                <a:lnTo>
                  <a:pt x="877" y="332"/>
                </a:lnTo>
                <a:lnTo>
                  <a:pt x="852" y="332"/>
                </a:lnTo>
                <a:close/>
              </a:path>
            </a:pathLst>
          </a:custGeom>
          <a:solidFill>
            <a:srgbClr val="5399AD"/>
          </a:solidFill>
          <a:ln>
            <a:noFill/>
          </a:ln>
        </p:spPr>
      </p:sp>
      <p:sp>
        <p:nvSpPr>
          <p:cNvPr id="6718" name="Freeform 414"/>
          <p:cNvSpPr/>
          <p:nvPr/>
        </p:nvSpPr>
        <p:spPr>
          <a:xfrm>
            <a:off x="741960" y="494280"/>
            <a:ext cx="325080" cy="123480"/>
          </a:xfrm>
          <a:custGeom>
            <a:avLst/>
            <a:gdLst/>
            <a:ahLst/>
            <a:cxnLst/>
            <a:rect l="0" t="0" r="r" b="b"/>
            <a:pathLst>
              <a:path w="903" h="343">
                <a:moveTo>
                  <a:pt x="877" y="342"/>
                </a:moveTo>
                <a:lnTo>
                  <a:pt x="0" y="10"/>
                </a:lnTo>
                <a:lnTo>
                  <a:pt x="0" y="0"/>
                </a:lnTo>
                <a:lnTo>
                  <a:pt x="902" y="342"/>
                </a:lnTo>
                <a:lnTo>
                  <a:pt x="877" y="342"/>
                </a:lnTo>
                <a:close/>
              </a:path>
            </a:pathLst>
          </a:custGeom>
          <a:solidFill>
            <a:srgbClr val="5499AD"/>
          </a:solidFill>
          <a:ln>
            <a:noFill/>
          </a:ln>
        </p:spPr>
      </p:sp>
      <p:sp>
        <p:nvSpPr>
          <p:cNvPr id="6719" name="Freeform 415"/>
          <p:cNvSpPr/>
          <p:nvPr/>
        </p:nvSpPr>
        <p:spPr>
          <a:xfrm>
            <a:off x="741960" y="491040"/>
            <a:ext cx="334080" cy="126720"/>
          </a:xfrm>
          <a:custGeom>
            <a:avLst/>
            <a:gdLst/>
            <a:ahLst/>
            <a:cxnLst/>
            <a:rect l="0" t="0" r="r" b="b"/>
            <a:pathLst>
              <a:path w="928" h="352">
                <a:moveTo>
                  <a:pt x="902" y="351"/>
                </a:moveTo>
                <a:lnTo>
                  <a:pt x="0" y="9"/>
                </a:lnTo>
                <a:lnTo>
                  <a:pt x="0" y="0"/>
                </a:lnTo>
                <a:lnTo>
                  <a:pt x="927" y="351"/>
                </a:lnTo>
                <a:lnTo>
                  <a:pt x="902" y="351"/>
                </a:lnTo>
                <a:close/>
              </a:path>
            </a:pathLst>
          </a:custGeom>
          <a:solidFill>
            <a:srgbClr val="559AAD"/>
          </a:solidFill>
          <a:ln>
            <a:noFill/>
          </a:ln>
        </p:spPr>
      </p:sp>
      <p:sp>
        <p:nvSpPr>
          <p:cNvPr id="6720" name="Freeform 416"/>
          <p:cNvSpPr/>
          <p:nvPr/>
        </p:nvSpPr>
        <p:spPr>
          <a:xfrm>
            <a:off x="741960" y="487800"/>
            <a:ext cx="343080" cy="129960"/>
          </a:xfrm>
          <a:custGeom>
            <a:avLst/>
            <a:gdLst/>
            <a:ahLst/>
            <a:cxnLst/>
            <a:rect l="0" t="0" r="r" b="b"/>
            <a:pathLst>
              <a:path w="953" h="361">
                <a:moveTo>
                  <a:pt x="927" y="360"/>
                </a:moveTo>
                <a:lnTo>
                  <a:pt x="0" y="9"/>
                </a:lnTo>
                <a:lnTo>
                  <a:pt x="0" y="0"/>
                </a:lnTo>
                <a:lnTo>
                  <a:pt x="952" y="360"/>
                </a:lnTo>
                <a:lnTo>
                  <a:pt x="927" y="360"/>
                </a:lnTo>
                <a:close/>
              </a:path>
            </a:pathLst>
          </a:custGeom>
          <a:solidFill>
            <a:srgbClr val="569AAE"/>
          </a:solidFill>
          <a:ln>
            <a:noFill/>
          </a:ln>
        </p:spPr>
      </p:sp>
      <p:sp>
        <p:nvSpPr>
          <p:cNvPr id="6721" name="Freeform 417"/>
          <p:cNvSpPr/>
          <p:nvPr/>
        </p:nvSpPr>
        <p:spPr>
          <a:xfrm>
            <a:off x="741960" y="484200"/>
            <a:ext cx="352440" cy="133560"/>
          </a:xfrm>
          <a:custGeom>
            <a:avLst/>
            <a:gdLst/>
            <a:ahLst/>
            <a:cxnLst/>
            <a:rect l="0" t="0" r="r" b="b"/>
            <a:pathLst>
              <a:path w="979" h="371">
                <a:moveTo>
                  <a:pt x="952" y="370"/>
                </a:moveTo>
                <a:lnTo>
                  <a:pt x="0" y="10"/>
                </a:lnTo>
                <a:lnTo>
                  <a:pt x="0" y="0"/>
                </a:lnTo>
                <a:lnTo>
                  <a:pt x="978" y="370"/>
                </a:lnTo>
                <a:lnTo>
                  <a:pt x="952" y="370"/>
                </a:lnTo>
                <a:close/>
              </a:path>
            </a:pathLst>
          </a:custGeom>
          <a:solidFill>
            <a:srgbClr val="579AAE"/>
          </a:solidFill>
          <a:ln>
            <a:noFill/>
          </a:ln>
        </p:spPr>
      </p:sp>
      <p:sp>
        <p:nvSpPr>
          <p:cNvPr id="6722" name="Freeform 418"/>
          <p:cNvSpPr/>
          <p:nvPr/>
        </p:nvSpPr>
        <p:spPr>
          <a:xfrm>
            <a:off x="741960" y="480960"/>
            <a:ext cx="361440" cy="136800"/>
          </a:xfrm>
          <a:custGeom>
            <a:avLst/>
            <a:gdLst/>
            <a:ahLst/>
            <a:cxnLst/>
            <a:rect l="0" t="0" r="r" b="b"/>
            <a:pathLst>
              <a:path w="1004" h="380">
                <a:moveTo>
                  <a:pt x="978" y="379"/>
                </a:moveTo>
                <a:lnTo>
                  <a:pt x="0" y="9"/>
                </a:lnTo>
                <a:lnTo>
                  <a:pt x="0" y="0"/>
                </a:lnTo>
                <a:lnTo>
                  <a:pt x="1003" y="379"/>
                </a:lnTo>
                <a:lnTo>
                  <a:pt x="978" y="379"/>
                </a:lnTo>
                <a:close/>
              </a:path>
            </a:pathLst>
          </a:custGeom>
          <a:solidFill>
            <a:srgbClr val="589BAE"/>
          </a:solidFill>
          <a:ln>
            <a:noFill/>
          </a:ln>
        </p:spPr>
      </p:sp>
      <p:sp>
        <p:nvSpPr>
          <p:cNvPr id="6723" name="Freeform 419"/>
          <p:cNvSpPr/>
          <p:nvPr/>
        </p:nvSpPr>
        <p:spPr>
          <a:xfrm>
            <a:off x="741960" y="477360"/>
            <a:ext cx="370440" cy="140400"/>
          </a:xfrm>
          <a:custGeom>
            <a:avLst/>
            <a:gdLst/>
            <a:ahLst/>
            <a:cxnLst/>
            <a:rect l="0" t="0" r="r" b="b"/>
            <a:pathLst>
              <a:path w="1029" h="390">
                <a:moveTo>
                  <a:pt x="1003" y="389"/>
                </a:moveTo>
                <a:lnTo>
                  <a:pt x="0" y="10"/>
                </a:lnTo>
                <a:lnTo>
                  <a:pt x="0" y="0"/>
                </a:lnTo>
                <a:lnTo>
                  <a:pt x="1028" y="389"/>
                </a:lnTo>
                <a:lnTo>
                  <a:pt x="1003" y="389"/>
                </a:lnTo>
                <a:close/>
              </a:path>
            </a:pathLst>
          </a:custGeom>
          <a:solidFill>
            <a:srgbClr val="599BAE"/>
          </a:solidFill>
          <a:ln>
            <a:noFill/>
          </a:ln>
        </p:spPr>
      </p:sp>
      <p:sp>
        <p:nvSpPr>
          <p:cNvPr id="6724" name="Freeform 420"/>
          <p:cNvSpPr/>
          <p:nvPr/>
        </p:nvSpPr>
        <p:spPr>
          <a:xfrm>
            <a:off x="741960" y="474120"/>
            <a:ext cx="379440" cy="143640"/>
          </a:xfrm>
          <a:custGeom>
            <a:avLst/>
            <a:gdLst/>
            <a:ahLst/>
            <a:cxnLst/>
            <a:rect l="0" t="0" r="r" b="b"/>
            <a:pathLst>
              <a:path w="1054" h="399">
                <a:moveTo>
                  <a:pt x="1028" y="398"/>
                </a:moveTo>
                <a:lnTo>
                  <a:pt x="0" y="9"/>
                </a:lnTo>
                <a:lnTo>
                  <a:pt x="0" y="0"/>
                </a:lnTo>
                <a:lnTo>
                  <a:pt x="1053" y="398"/>
                </a:lnTo>
                <a:lnTo>
                  <a:pt x="1028" y="398"/>
                </a:lnTo>
                <a:close/>
              </a:path>
            </a:pathLst>
          </a:custGeom>
          <a:solidFill>
            <a:srgbClr val="5A9CAF"/>
          </a:solidFill>
          <a:ln>
            <a:noFill/>
          </a:ln>
        </p:spPr>
      </p:sp>
      <p:sp>
        <p:nvSpPr>
          <p:cNvPr id="6725" name="Freeform 421"/>
          <p:cNvSpPr/>
          <p:nvPr/>
        </p:nvSpPr>
        <p:spPr>
          <a:xfrm>
            <a:off x="741960" y="470520"/>
            <a:ext cx="388440" cy="147240"/>
          </a:xfrm>
          <a:custGeom>
            <a:avLst/>
            <a:gdLst/>
            <a:ahLst/>
            <a:cxnLst/>
            <a:rect l="0" t="0" r="r" b="b"/>
            <a:pathLst>
              <a:path w="1079" h="409">
                <a:moveTo>
                  <a:pt x="1053" y="408"/>
                </a:moveTo>
                <a:lnTo>
                  <a:pt x="0" y="10"/>
                </a:lnTo>
                <a:lnTo>
                  <a:pt x="0" y="0"/>
                </a:lnTo>
                <a:lnTo>
                  <a:pt x="1078" y="408"/>
                </a:lnTo>
                <a:lnTo>
                  <a:pt x="1053" y="408"/>
                </a:lnTo>
                <a:close/>
              </a:path>
            </a:pathLst>
          </a:custGeom>
          <a:solidFill>
            <a:srgbClr val="5B9CAF"/>
          </a:solidFill>
          <a:ln>
            <a:noFill/>
          </a:ln>
        </p:spPr>
      </p:sp>
      <p:sp>
        <p:nvSpPr>
          <p:cNvPr id="6726" name="Freeform 422"/>
          <p:cNvSpPr/>
          <p:nvPr/>
        </p:nvSpPr>
        <p:spPr>
          <a:xfrm>
            <a:off x="741960" y="467280"/>
            <a:ext cx="397440" cy="150480"/>
          </a:xfrm>
          <a:custGeom>
            <a:avLst/>
            <a:gdLst/>
            <a:ahLst/>
            <a:cxnLst/>
            <a:rect l="0" t="0" r="r" b="b"/>
            <a:pathLst>
              <a:path w="1104" h="418">
                <a:moveTo>
                  <a:pt x="1078" y="417"/>
                </a:moveTo>
                <a:lnTo>
                  <a:pt x="0" y="9"/>
                </a:lnTo>
                <a:lnTo>
                  <a:pt x="0" y="0"/>
                </a:lnTo>
                <a:lnTo>
                  <a:pt x="1103" y="417"/>
                </a:lnTo>
                <a:lnTo>
                  <a:pt x="1078" y="417"/>
                </a:lnTo>
                <a:close/>
              </a:path>
            </a:pathLst>
          </a:custGeom>
          <a:solidFill>
            <a:srgbClr val="5C9CAF"/>
          </a:solidFill>
          <a:ln>
            <a:noFill/>
          </a:ln>
        </p:spPr>
      </p:sp>
      <p:sp>
        <p:nvSpPr>
          <p:cNvPr id="6727" name="Freeform 423"/>
          <p:cNvSpPr/>
          <p:nvPr/>
        </p:nvSpPr>
        <p:spPr>
          <a:xfrm>
            <a:off x="741960" y="463680"/>
            <a:ext cx="406440" cy="154080"/>
          </a:xfrm>
          <a:custGeom>
            <a:avLst/>
            <a:gdLst/>
            <a:ahLst/>
            <a:cxnLst/>
            <a:rect l="0" t="0" r="r" b="b"/>
            <a:pathLst>
              <a:path w="1129" h="428">
                <a:moveTo>
                  <a:pt x="1103" y="427"/>
                </a:moveTo>
                <a:lnTo>
                  <a:pt x="0" y="10"/>
                </a:lnTo>
                <a:lnTo>
                  <a:pt x="0" y="0"/>
                </a:lnTo>
                <a:lnTo>
                  <a:pt x="1128" y="427"/>
                </a:lnTo>
                <a:lnTo>
                  <a:pt x="1103" y="427"/>
                </a:lnTo>
                <a:close/>
              </a:path>
            </a:pathLst>
          </a:custGeom>
          <a:solidFill>
            <a:srgbClr val="5D9DB0"/>
          </a:solidFill>
          <a:ln>
            <a:noFill/>
          </a:ln>
        </p:spPr>
      </p:sp>
      <p:sp>
        <p:nvSpPr>
          <p:cNvPr id="6728" name="Freeform 424"/>
          <p:cNvSpPr/>
          <p:nvPr/>
        </p:nvSpPr>
        <p:spPr>
          <a:xfrm>
            <a:off x="741960" y="460440"/>
            <a:ext cx="415440" cy="157320"/>
          </a:xfrm>
          <a:custGeom>
            <a:avLst/>
            <a:gdLst/>
            <a:ahLst/>
            <a:cxnLst/>
            <a:rect l="0" t="0" r="r" b="b"/>
            <a:pathLst>
              <a:path w="1154" h="437">
                <a:moveTo>
                  <a:pt x="1128" y="436"/>
                </a:moveTo>
                <a:lnTo>
                  <a:pt x="0" y="9"/>
                </a:lnTo>
                <a:lnTo>
                  <a:pt x="0" y="0"/>
                </a:lnTo>
                <a:lnTo>
                  <a:pt x="1153" y="436"/>
                </a:lnTo>
                <a:lnTo>
                  <a:pt x="1128" y="436"/>
                </a:lnTo>
                <a:close/>
              </a:path>
            </a:pathLst>
          </a:custGeom>
          <a:solidFill>
            <a:srgbClr val="5E9DB0"/>
          </a:solidFill>
          <a:ln>
            <a:noFill/>
          </a:ln>
        </p:spPr>
      </p:sp>
      <p:sp>
        <p:nvSpPr>
          <p:cNvPr id="6729" name="Freeform 425"/>
          <p:cNvSpPr/>
          <p:nvPr/>
        </p:nvSpPr>
        <p:spPr>
          <a:xfrm>
            <a:off x="741960" y="456840"/>
            <a:ext cx="424440" cy="160920"/>
          </a:xfrm>
          <a:custGeom>
            <a:avLst/>
            <a:gdLst/>
            <a:ahLst/>
            <a:cxnLst/>
            <a:rect l="0" t="0" r="r" b="b"/>
            <a:pathLst>
              <a:path w="1179" h="447">
                <a:moveTo>
                  <a:pt x="1153" y="446"/>
                </a:moveTo>
                <a:lnTo>
                  <a:pt x="0" y="10"/>
                </a:lnTo>
                <a:lnTo>
                  <a:pt x="0" y="0"/>
                </a:lnTo>
                <a:lnTo>
                  <a:pt x="1178" y="446"/>
                </a:lnTo>
                <a:lnTo>
                  <a:pt x="1153" y="446"/>
                </a:lnTo>
                <a:close/>
              </a:path>
            </a:pathLst>
          </a:custGeom>
          <a:solidFill>
            <a:srgbClr val="5F9EB0"/>
          </a:solidFill>
          <a:ln>
            <a:noFill/>
          </a:ln>
        </p:spPr>
      </p:sp>
      <p:sp>
        <p:nvSpPr>
          <p:cNvPr id="6730" name="Freeform 426"/>
          <p:cNvSpPr/>
          <p:nvPr/>
        </p:nvSpPr>
        <p:spPr>
          <a:xfrm>
            <a:off x="741960" y="453600"/>
            <a:ext cx="433440" cy="164160"/>
          </a:xfrm>
          <a:custGeom>
            <a:avLst/>
            <a:gdLst/>
            <a:ahLst/>
            <a:cxnLst/>
            <a:rect l="0" t="0" r="r" b="b"/>
            <a:pathLst>
              <a:path w="1204" h="456">
                <a:moveTo>
                  <a:pt x="1178" y="455"/>
                </a:moveTo>
                <a:lnTo>
                  <a:pt x="0" y="9"/>
                </a:lnTo>
                <a:lnTo>
                  <a:pt x="0" y="0"/>
                </a:lnTo>
                <a:lnTo>
                  <a:pt x="1203" y="455"/>
                </a:lnTo>
                <a:lnTo>
                  <a:pt x="1178" y="455"/>
                </a:lnTo>
                <a:close/>
              </a:path>
            </a:pathLst>
          </a:custGeom>
          <a:solidFill>
            <a:srgbClr val="609EB0"/>
          </a:solidFill>
          <a:ln>
            <a:noFill/>
          </a:ln>
        </p:spPr>
      </p:sp>
      <p:sp>
        <p:nvSpPr>
          <p:cNvPr id="6731" name="Freeform 427"/>
          <p:cNvSpPr/>
          <p:nvPr/>
        </p:nvSpPr>
        <p:spPr>
          <a:xfrm>
            <a:off x="741960" y="450000"/>
            <a:ext cx="442440" cy="167760"/>
          </a:xfrm>
          <a:custGeom>
            <a:avLst/>
            <a:gdLst/>
            <a:ahLst/>
            <a:cxnLst/>
            <a:rect l="0" t="0" r="r" b="b"/>
            <a:pathLst>
              <a:path w="1229" h="466">
                <a:moveTo>
                  <a:pt x="1203" y="465"/>
                </a:moveTo>
                <a:lnTo>
                  <a:pt x="0" y="10"/>
                </a:lnTo>
                <a:lnTo>
                  <a:pt x="0" y="0"/>
                </a:lnTo>
                <a:lnTo>
                  <a:pt x="1228" y="465"/>
                </a:lnTo>
                <a:lnTo>
                  <a:pt x="1203" y="465"/>
                </a:lnTo>
                <a:close/>
              </a:path>
            </a:pathLst>
          </a:custGeom>
          <a:solidFill>
            <a:srgbClr val="619EB1"/>
          </a:solidFill>
          <a:ln>
            <a:noFill/>
          </a:ln>
        </p:spPr>
      </p:sp>
      <p:sp>
        <p:nvSpPr>
          <p:cNvPr id="6732" name="Freeform 428"/>
          <p:cNvSpPr/>
          <p:nvPr/>
        </p:nvSpPr>
        <p:spPr>
          <a:xfrm>
            <a:off x="741960" y="446760"/>
            <a:ext cx="451440" cy="171000"/>
          </a:xfrm>
          <a:custGeom>
            <a:avLst/>
            <a:gdLst/>
            <a:ahLst/>
            <a:cxnLst/>
            <a:rect l="0" t="0" r="r" b="b"/>
            <a:pathLst>
              <a:path w="1254" h="475">
                <a:moveTo>
                  <a:pt x="1228" y="474"/>
                </a:moveTo>
                <a:lnTo>
                  <a:pt x="0" y="9"/>
                </a:lnTo>
                <a:lnTo>
                  <a:pt x="0" y="0"/>
                </a:lnTo>
                <a:lnTo>
                  <a:pt x="1253" y="474"/>
                </a:lnTo>
                <a:lnTo>
                  <a:pt x="1228" y="474"/>
                </a:lnTo>
                <a:close/>
              </a:path>
            </a:pathLst>
          </a:custGeom>
          <a:solidFill>
            <a:srgbClr val="629FB1"/>
          </a:solidFill>
          <a:ln>
            <a:noFill/>
          </a:ln>
        </p:spPr>
      </p:sp>
      <p:sp>
        <p:nvSpPr>
          <p:cNvPr id="6733" name="Freeform 429"/>
          <p:cNvSpPr/>
          <p:nvPr/>
        </p:nvSpPr>
        <p:spPr>
          <a:xfrm>
            <a:off x="741960" y="443520"/>
            <a:ext cx="460440" cy="174240"/>
          </a:xfrm>
          <a:custGeom>
            <a:avLst/>
            <a:gdLst/>
            <a:ahLst/>
            <a:cxnLst/>
            <a:rect l="0" t="0" r="r" b="b"/>
            <a:pathLst>
              <a:path w="1279" h="484">
                <a:moveTo>
                  <a:pt x="1253" y="483"/>
                </a:moveTo>
                <a:lnTo>
                  <a:pt x="0" y="9"/>
                </a:lnTo>
                <a:lnTo>
                  <a:pt x="0" y="0"/>
                </a:lnTo>
                <a:lnTo>
                  <a:pt x="1278" y="483"/>
                </a:lnTo>
                <a:lnTo>
                  <a:pt x="1253" y="483"/>
                </a:lnTo>
                <a:close/>
              </a:path>
            </a:pathLst>
          </a:custGeom>
          <a:solidFill>
            <a:srgbClr val="649FB1"/>
          </a:solidFill>
          <a:ln>
            <a:noFill/>
          </a:ln>
        </p:spPr>
      </p:sp>
      <p:sp>
        <p:nvSpPr>
          <p:cNvPr id="6734" name="Freeform 430"/>
          <p:cNvSpPr/>
          <p:nvPr/>
        </p:nvSpPr>
        <p:spPr>
          <a:xfrm>
            <a:off x="741960" y="439920"/>
            <a:ext cx="469440" cy="177840"/>
          </a:xfrm>
          <a:custGeom>
            <a:avLst/>
            <a:gdLst/>
            <a:ahLst/>
            <a:cxnLst/>
            <a:rect l="0" t="0" r="r" b="b"/>
            <a:pathLst>
              <a:path w="1304" h="494">
                <a:moveTo>
                  <a:pt x="1278" y="493"/>
                </a:moveTo>
                <a:lnTo>
                  <a:pt x="0" y="11"/>
                </a:lnTo>
                <a:lnTo>
                  <a:pt x="0" y="0"/>
                </a:lnTo>
                <a:lnTo>
                  <a:pt x="1303" y="493"/>
                </a:lnTo>
                <a:lnTo>
                  <a:pt x="1278" y="493"/>
                </a:lnTo>
                <a:close/>
              </a:path>
            </a:pathLst>
          </a:custGeom>
          <a:solidFill>
            <a:srgbClr val="65A0B2"/>
          </a:solidFill>
          <a:ln>
            <a:noFill/>
          </a:ln>
        </p:spPr>
      </p:sp>
      <p:sp>
        <p:nvSpPr>
          <p:cNvPr id="6735" name="Freeform 431"/>
          <p:cNvSpPr/>
          <p:nvPr/>
        </p:nvSpPr>
        <p:spPr>
          <a:xfrm>
            <a:off x="741960" y="436680"/>
            <a:ext cx="478440" cy="181080"/>
          </a:xfrm>
          <a:custGeom>
            <a:avLst/>
            <a:gdLst/>
            <a:ahLst/>
            <a:cxnLst/>
            <a:rect l="0" t="0" r="r" b="b"/>
            <a:pathLst>
              <a:path w="1329" h="503">
                <a:moveTo>
                  <a:pt x="1303" y="502"/>
                </a:moveTo>
                <a:lnTo>
                  <a:pt x="0" y="9"/>
                </a:lnTo>
                <a:lnTo>
                  <a:pt x="0" y="0"/>
                </a:lnTo>
                <a:lnTo>
                  <a:pt x="1328" y="502"/>
                </a:lnTo>
                <a:lnTo>
                  <a:pt x="1303" y="502"/>
                </a:lnTo>
                <a:close/>
              </a:path>
            </a:pathLst>
          </a:custGeom>
          <a:solidFill>
            <a:srgbClr val="66A0B2"/>
          </a:solidFill>
          <a:ln>
            <a:noFill/>
          </a:ln>
        </p:spPr>
      </p:sp>
      <p:sp>
        <p:nvSpPr>
          <p:cNvPr id="6736" name="Freeform 432"/>
          <p:cNvSpPr/>
          <p:nvPr/>
        </p:nvSpPr>
        <p:spPr>
          <a:xfrm>
            <a:off x="741960" y="433080"/>
            <a:ext cx="487440" cy="184680"/>
          </a:xfrm>
          <a:custGeom>
            <a:avLst/>
            <a:gdLst/>
            <a:ahLst/>
            <a:cxnLst/>
            <a:rect l="0" t="0" r="r" b="b"/>
            <a:pathLst>
              <a:path w="1354" h="513">
                <a:moveTo>
                  <a:pt x="1328" y="512"/>
                </a:moveTo>
                <a:lnTo>
                  <a:pt x="0" y="10"/>
                </a:lnTo>
                <a:lnTo>
                  <a:pt x="0" y="0"/>
                </a:lnTo>
                <a:lnTo>
                  <a:pt x="1353" y="512"/>
                </a:lnTo>
                <a:lnTo>
                  <a:pt x="1328" y="512"/>
                </a:lnTo>
                <a:close/>
              </a:path>
            </a:pathLst>
          </a:custGeom>
          <a:solidFill>
            <a:srgbClr val="67A1B3"/>
          </a:solidFill>
          <a:ln>
            <a:noFill/>
          </a:ln>
        </p:spPr>
      </p:sp>
      <p:sp>
        <p:nvSpPr>
          <p:cNvPr id="6737" name="Freeform 433"/>
          <p:cNvSpPr/>
          <p:nvPr/>
        </p:nvSpPr>
        <p:spPr>
          <a:xfrm>
            <a:off x="741960" y="429840"/>
            <a:ext cx="496440" cy="187920"/>
          </a:xfrm>
          <a:custGeom>
            <a:avLst/>
            <a:gdLst/>
            <a:ahLst/>
            <a:cxnLst/>
            <a:rect l="0" t="0" r="r" b="b"/>
            <a:pathLst>
              <a:path w="1379" h="522">
                <a:moveTo>
                  <a:pt x="1353" y="521"/>
                </a:moveTo>
                <a:lnTo>
                  <a:pt x="0" y="9"/>
                </a:lnTo>
                <a:lnTo>
                  <a:pt x="0" y="0"/>
                </a:lnTo>
                <a:lnTo>
                  <a:pt x="1378" y="521"/>
                </a:lnTo>
                <a:lnTo>
                  <a:pt x="1353" y="521"/>
                </a:lnTo>
                <a:close/>
              </a:path>
            </a:pathLst>
          </a:custGeom>
          <a:solidFill>
            <a:srgbClr val="68A1B3"/>
          </a:solidFill>
          <a:ln>
            <a:noFill/>
          </a:ln>
        </p:spPr>
      </p:sp>
      <p:sp>
        <p:nvSpPr>
          <p:cNvPr id="6738" name="Freeform 434"/>
          <p:cNvSpPr/>
          <p:nvPr/>
        </p:nvSpPr>
        <p:spPr>
          <a:xfrm>
            <a:off x="741960" y="426240"/>
            <a:ext cx="505440" cy="191520"/>
          </a:xfrm>
          <a:custGeom>
            <a:avLst/>
            <a:gdLst/>
            <a:ahLst/>
            <a:cxnLst/>
            <a:rect l="0" t="0" r="r" b="b"/>
            <a:pathLst>
              <a:path w="1404" h="532">
                <a:moveTo>
                  <a:pt x="1378" y="531"/>
                </a:moveTo>
                <a:lnTo>
                  <a:pt x="0" y="10"/>
                </a:lnTo>
                <a:lnTo>
                  <a:pt x="0" y="0"/>
                </a:lnTo>
                <a:lnTo>
                  <a:pt x="1403" y="531"/>
                </a:lnTo>
                <a:lnTo>
                  <a:pt x="1378" y="531"/>
                </a:lnTo>
                <a:close/>
              </a:path>
            </a:pathLst>
          </a:custGeom>
          <a:solidFill>
            <a:srgbClr val="69A2B3"/>
          </a:solidFill>
          <a:ln>
            <a:noFill/>
          </a:ln>
        </p:spPr>
      </p:sp>
      <p:sp>
        <p:nvSpPr>
          <p:cNvPr id="6739" name="Freeform 435"/>
          <p:cNvSpPr/>
          <p:nvPr/>
        </p:nvSpPr>
        <p:spPr>
          <a:xfrm>
            <a:off x="741960" y="423000"/>
            <a:ext cx="514440" cy="194760"/>
          </a:xfrm>
          <a:custGeom>
            <a:avLst/>
            <a:gdLst/>
            <a:ahLst/>
            <a:cxnLst/>
            <a:rect l="0" t="0" r="r" b="b"/>
            <a:pathLst>
              <a:path w="1429" h="541">
                <a:moveTo>
                  <a:pt x="1403" y="540"/>
                </a:moveTo>
                <a:lnTo>
                  <a:pt x="0" y="9"/>
                </a:lnTo>
                <a:lnTo>
                  <a:pt x="0" y="0"/>
                </a:lnTo>
                <a:lnTo>
                  <a:pt x="1428" y="540"/>
                </a:lnTo>
                <a:lnTo>
                  <a:pt x="1403" y="540"/>
                </a:lnTo>
                <a:close/>
              </a:path>
            </a:pathLst>
          </a:custGeom>
          <a:solidFill>
            <a:srgbClr val="6AA2B4"/>
          </a:solidFill>
          <a:ln>
            <a:noFill/>
          </a:ln>
        </p:spPr>
      </p:sp>
      <p:sp>
        <p:nvSpPr>
          <p:cNvPr id="6740" name="Freeform 436"/>
          <p:cNvSpPr/>
          <p:nvPr/>
        </p:nvSpPr>
        <p:spPr>
          <a:xfrm>
            <a:off x="741960" y="419400"/>
            <a:ext cx="523440" cy="198360"/>
          </a:xfrm>
          <a:custGeom>
            <a:avLst/>
            <a:gdLst/>
            <a:ahLst/>
            <a:cxnLst/>
            <a:rect l="0" t="0" r="r" b="b"/>
            <a:pathLst>
              <a:path w="1454" h="551">
                <a:moveTo>
                  <a:pt x="1428" y="550"/>
                </a:moveTo>
                <a:lnTo>
                  <a:pt x="0" y="10"/>
                </a:lnTo>
                <a:lnTo>
                  <a:pt x="0" y="0"/>
                </a:lnTo>
                <a:lnTo>
                  <a:pt x="1453" y="550"/>
                </a:lnTo>
                <a:lnTo>
                  <a:pt x="1428" y="550"/>
                </a:lnTo>
                <a:close/>
              </a:path>
            </a:pathLst>
          </a:custGeom>
          <a:solidFill>
            <a:srgbClr val="6BA3B4"/>
          </a:solidFill>
          <a:ln>
            <a:noFill/>
          </a:ln>
        </p:spPr>
      </p:sp>
      <p:sp>
        <p:nvSpPr>
          <p:cNvPr id="6741" name="Freeform 437"/>
          <p:cNvSpPr/>
          <p:nvPr/>
        </p:nvSpPr>
        <p:spPr>
          <a:xfrm>
            <a:off x="741960" y="416160"/>
            <a:ext cx="532440" cy="201600"/>
          </a:xfrm>
          <a:custGeom>
            <a:avLst/>
            <a:gdLst/>
            <a:ahLst/>
            <a:cxnLst/>
            <a:rect l="0" t="0" r="r" b="b"/>
            <a:pathLst>
              <a:path w="1479" h="560">
                <a:moveTo>
                  <a:pt x="1453" y="559"/>
                </a:moveTo>
                <a:lnTo>
                  <a:pt x="0" y="9"/>
                </a:lnTo>
                <a:lnTo>
                  <a:pt x="0" y="0"/>
                </a:lnTo>
                <a:lnTo>
                  <a:pt x="1478" y="559"/>
                </a:lnTo>
                <a:lnTo>
                  <a:pt x="1453" y="559"/>
                </a:lnTo>
                <a:close/>
              </a:path>
            </a:pathLst>
          </a:custGeom>
          <a:solidFill>
            <a:srgbClr val="6DA3B4"/>
          </a:solidFill>
          <a:ln>
            <a:noFill/>
          </a:ln>
        </p:spPr>
      </p:sp>
      <p:sp>
        <p:nvSpPr>
          <p:cNvPr id="6742" name="Freeform 438"/>
          <p:cNvSpPr/>
          <p:nvPr/>
        </p:nvSpPr>
        <p:spPr>
          <a:xfrm>
            <a:off x="741960" y="412560"/>
            <a:ext cx="541440" cy="205200"/>
          </a:xfrm>
          <a:custGeom>
            <a:avLst/>
            <a:gdLst/>
            <a:ahLst/>
            <a:cxnLst/>
            <a:rect l="0" t="0" r="r" b="b"/>
            <a:pathLst>
              <a:path w="1504" h="570">
                <a:moveTo>
                  <a:pt x="1478" y="569"/>
                </a:moveTo>
                <a:lnTo>
                  <a:pt x="0" y="10"/>
                </a:lnTo>
                <a:lnTo>
                  <a:pt x="0" y="0"/>
                </a:lnTo>
                <a:lnTo>
                  <a:pt x="1503" y="569"/>
                </a:lnTo>
                <a:lnTo>
                  <a:pt x="1478" y="569"/>
                </a:lnTo>
                <a:close/>
              </a:path>
            </a:pathLst>
          </a:custGeom>
          <a:solidFill>
            <a:srgbClr val="6EA4B5"/>
          </a:solidFill>
          <a:ln>
            <a:noFill/>
          </a:ln>
        </p:spPr>
      </p:sp>
      <p:sp>
        <p:nvSpPr>
          <p:cNvPr id="6743" name="Freeform 439"/>
          <p:cNvSpPr/>
          <p:nvPr/>
        </p:nvSpPr>
        <p:spPr>
          <a:xfrm>
            <a:off x="741960" y="409320"/>
            <a:ext cx="550440" cy="208440"/>
          </a:xfrm>
          <a:custGeom>
            <a:avLst/>
            <a:gdLst/>
            <a:ahLst/>
            <a:cxnLst/>
            <a:rect l="0" t="0" r="r" b="b"/>
            <a:pathLst>
              <a:path w="1529" h="579">
                <a:moveTo>
                  <a:pt x="1503" y="578"/>
                </a:moveTo>
                <a:lnTo>
                  <a:pt x="0" y="9"/>
                </a:lnTo>
                <a:lnTo>
                  <a:pt x="0" y="0"/>
                </a:lnTo>
                <a:lnTo>
                  <a:pt x="1528" y="578"/>
                </a:lnTo>
                <a:lnTo>
                  <a:pt x="1503" y="578"/>
                </a:lnTo>
                <a:close/>
              </a:path>
            </a:pathLst>
          </a:custGeom>
          <a:solidFill>
            <a:srgbClr val="6FA4B5"/>
          </a:solidFill>
          <a:ln>
            <a:noFill/>
          </a:ln>
        </p:spPr>
      </p:sp>
      <p:sp>
        <p:nvSpPr>
          <p:cNvPr id="6744" name="Freeform 440"/>
          <p:cNvSpPr/>
          <p:nvPr/>
        </p:nvSpPr>
        <p:spPr>
          <a:xfrm>
            <a:off x="741960" y="406080"/>
            <a:ext cx="559440" cy="211680"/>
          </a:xfrm>
          <a:custGeom>
            <a:avLst/>
            <a:gdLst/>
            <a:ahLst/>
            <a:cxnLst/>
            <a:rect l="0" t="0" r="r" b="b"/>
            <a:pathLst>
              <a:path w="1554" h="588">
                <a:moveTo>
                  <a:pt x="1528" y="587"/>
                </a:moveTo>
                <a:lnTo>
                  <a:pt x="0" y="9"/>
                </a:lnTo>
                <a:lnTo>
                  <a:pt x="0" y="0"/>
                </a:lnTo>
                <a:lnTo>
                  <a:pt x="1553" y="587"/>
                </a:lnTo>
                <a:lnTo>
                  <a:pt x="1528" y="587"/>
                </a:lnTo>
                <a:close/>
              </a:path>
            </a:pathLst>
          </a:custGeom>
          <a:solidFill>
            <a:srgbClr val="70A5B6"/>
          </a:solidFill>
          <a:ln>
            <a:noFill/>
          </a:ln>
        </p:spPr>
      </p:sp>
      <p:sp>
        <p:nvSpPr>
          <p:cNvPr id="6745" name="Freeform 441"/>
          <p:cNvSpPr/>
          <p:nvPr/>
        </p:nvSpPr>
        <p:spPr>
          <a:xfrm>
            <a:off x="741960" y="402480"/>
            <a:ext cx="568440" cy="215280"/>
          </a:xfrm>
          <a:custGeom>
            <a:avLst/>
            <a:gdLst/>
            <a:ahLst/>
            <a:cxnLst/>
            <a:rect l="0" t="0" r="r" b="b"/>
            <a:pathLst>
              <a:path w="1579" h="598">
                <a:moveTo>
                  <a:pt x="1553" y="597"/>
                </a:moveTo>
                <a:lnTo>
                  <a:pt x="0" y="10"/>
                </a:lnTo>
                <a:lnTo>
                  <a:pt x="0" y="0"/>
                </a:lnTo>
                <a:lnTo>
                  <a:pt x="1578" y="597"/>
                </a:lnTo>
                <a:lnTo>
                  <a:pt x="1553" y="597"/>
                </a:lnTo>
                <a:close/>
              </a:path>
            </a:pathLst>
          </a:custGeom>
          <a:solidFill>
            <a:srgbClr val="71A5B6"/>
          </a:solidFill>
          <a:ln>
            <a:noFill/>
          </a:ln>
        </p:spPr>
      </p:sp>
      <p:sp>
        <p:nvSpPr>
          <p:cNvPr id="6746" name="Freeform 442"/>
          <p:cNvSpPr/>
          <p:nvPr/>
        </p:nvSpPr>
        <p:spPr>
          <a:xfrm>
            <a:off x="741960" y="399240"/>
            <a:ext cx="577440" cy="218520"/>
          </a:xfrm>
          <a:custGeom>
            <a:avLst/>
            <a:gdLst/>
            <a:ahLst/>
            <a:cxnLst/>
            <a:rect l="0" t="0" r="r" b="b"/>
            <a:pathLst>
              <a:path w="1604" h="607">
                <a:moveTo>
                  <a:pt x="1578" y="606"/>
                </a:moveTo>
                <a:lnTo>
                  <a:pt x="0" y="9"/>
                </a:lnTo>
                <a:lnTo>
                  <a:pt x="0" y="0"/>
                </a:lnTo>
                <a:lnTo>
                  <a:pt x="1603" y="606"/>
                </a:lnTo>
                <a:lnTo>
                  <a:pt x="1578" y="606"/>
                </a:lnTo>
                <a:close/>
              </a:path>
            </a:pathLst>
          </a:custGeom>
          <a:solidFill>
            <a:srgbClr val="72A6B6"/>
          </a:solidFill>
          <a:ln>
            <a:noFill/>
          </a:ln>
        </p:spPr>
      </p:sp>
      <p:sp>
        <p:nvSpPr>
          <p:cNvPr id="6747" name="Freeform 443"/>
          <p:cNvSpPr/>
          <p:nvPr/>
        </p:nvSpPr>
        <p:spPr>
          <a:xfrm>
            <a:off x="741960" y="395640"/>
            <a:ext cx="586440" cy="222120"/>
          </a:xfrm>
          <a:custGeom>
            <a:avLst/>
            <a:gdLst/>
            <a:ahLst/>
            <a:cxnLst/>
            <a:rect l="0" t="0" r="r" b="b"/>
            <a:pathLst>
              <a:path w="1629" h="617">
                <a:moveTo>
                  <a:pt x="1603" y="616"/>
                </a:moveTo>
                <a:lnTo>
                  <a:pt x="0" y="10"/>
                </a:lnTo>
                <a:lnTo>
                  <a:pt x="0" y="0"/>
                </a:lnTo>
                <a:lnTo>
                  <a:pt x="1628" y="616"/>
                </a:lnTo>
                <a:lnTo>
                  <a:pt x="1603" y="616"/>
                </a:lnTo>
                <a:close/>
              </a:path>
            </a:pathLst>
          </a:custGeom>
          <a:solidFill>
            <a:srgbClr val="73A7B7"/>
          </a:solidFill>
          <a:ln>
            <a:noFill/>
          </a:ln>
        </p:spPr>
      </p:sp>
      <p:sp>
        <p:nvSpPr>
          <p:cNvPr id="6748" name="Freeform 444"/>
          <p:cNvSpPr/>
          <p:nvPr/>
        </p:nvSpPr>
        <p:spPr>
          <a:xfrm>
            <a:off x="741960" y="392400"/>
            <a:ext cx="595440" cy="225360"/>
          </a:xfrm>
          <a:custGeom>
            <a:avLst/>
            <a:gdLst/>
            <a:ahLst/>
            <a:cxnLst/>
            <a:rect l="0" t="0" r="r" b="b"/>
            <a:pathLst>
              <a:path w="1654" h="626">
                <a:moveTo>
                  <a:pt x="1628" y="625"/>
                </a:moveTo>
                <a:lnTo>
                  <a:pt x="0" y="9"/>
                </a:lnTo>
                <a:lnTo>
                  <a:pt x="0" y="0"/>
                </a:lnTo>
                <a:lnTo>
                  <a:pt x="1653" y="625"/>
                </a:lnTo>
                <a:lnTo>
                  <a:pt x="1628" y="625"/>
                </a:lnTo>
                <a:close/>
              </a:path>
            </a:pathLst>
          </a:custGeom>
          <a:solidFill>
            <a:srgbClr val="74A7B7"/>
          </a:solidFill>
          <a:ln>
            <a:noFill/>
          </a:ln>
        </p:spPr>
      </p:sp>
      <p:sp>
        <p:nvSpPr>
          <p:cNvPr id="6749" name="Freeform 445"/>
          <p:cNvSpPr/>
          <p:nvPr/>
        </p:nvSpPr>
        <p:spPr>
          <a:xfrm>
            <a:off x="741960" y="388800"/>
            <a:ext cx="604440" cy="228960"/>
          </a:xfrm>
          <a:custGeom>
            <a:avLst/>
            <a:gdLst/>
            <a:ahLst/>
            <a:cxnLst/>
            <a:rect l="0" t="0" r="r" b="b"/>
            <a:pathLst>
              <a:path w="1679" h="636">
                <a:moveTo>
                  <a:pt x="1653" y="635"/>
                </a:moveTo>
                <a:lnTo>
                  <a:pt x="0" y="10"/>
                </a:lnTo>
                <a:lnTo>
                  <a:pt x="0" y="0"/>
                </a:lnTo>
                <a:lnTo>
                  <a:pt x="1678" y="635"/>
                </a:lnTo>
                <a:lnTo>
                  <a:pt x="1653" y="635"/>
                </a:lnTo>
                <a:close/>
              </a:path>
            </a:pathLst>
          </a:custGeom>
          <a:solidFill>
            <a:srgbClr val="76A8B8"/>
          </a:solidFill>
          <a:ln>
            <a:noFill/>
          </a:ln>
        </p:spPr>
      </p:sp>
      <p:sp>
        <p:nvSpPr>
          <p:cNvPr id="6750" name="Freeform 446"/>
          <p:cNvSpPr/>
          <p:nvPr/>
        </p:nvSpPr>
        <p:spPr>
          <a:xfrm>
            <a:off x="741960" y="385560"/>
            <a:ext cx="613800" cy="232200"/>
          </a:xfrm>
          <a:custGeom>
            <a:avLst/>
            <a:gdLst/>
            <a:ahLst/>
            <a:cxnLst/>
            <a:rect l="0" t="0" r="r" b="b"/>
            <a:pathLst>
              <a:path w="1705" h="645">
                <a:moveTo>
                  <a:pt x="1678" y="644"/>
                </a:moveTo>
                <a:lnTo>
                  <a:pt x="0" y="9"/>
                </a:lnTo>
                <a:lnTo>
                  <a:pt x="0" y="0"/>
                </a:lnTo>
                <a:lnTo>
                  <a:pt x="1704" y="644"/>
                </a:lnTo>
                <a:lnTo>
                  <a:pt x="1678" y="644"/>
                </a:lnTo>
                <a:close/>
              </a:path>
            </a:pathLst>
          </a:custGeom>
          <a:solidFill>
            <a:srgbClr val="77A8B8"/>
          </a:solidFill>
          <a:ln>
            <a:noFill/>
          </a:ln>
        </p:spPr>
      </p:sp>
      <p:sp>
        <p:nvSpPr>
          <p:cNvPr id="6751" name="Freeform 447"/>
          <p:cNvSpPr/>
          <p:nvPr/>
        </p:nvSpPr>
        <p:spPr>
          <a:xfrm>
            <a:off x="741960" y="381960"/>
            <a:ext cx="622800" cy="235800"/>
          </a:xfrm>
          <a:custGeom>
            <a:avLst/>
            <a:gdLst/>
            <a:ahLst/>
            <a:cxnLst/>
            <a:rect l="0" t="0" r="r" b="b"/>
            <a:pathLst>
              <a:path w="1730" h="655">
                <a:moveTo>
                  <a:pt x="1704" y="654"/>
                </a:moveTo>
                <a:lnTo>
                  <a:pt x="0" y="10"/>
                </a:lnTo>
                <a:lnTo>
                  <a:pt x="0" y="0"/>
                </a:lnTo>
                <a:lnTo>
                  <a:pt x="1729" y="654"/>
                </a:lnTo>
                <a:lnTo>
                  <a:pt x="1704" y="654"/>
                </a:lnTo>
                <a:close/>
              </a:path>
            </a:pathLst>
          </a:custGeom>
          <a:solidFill>
            <a:srgbClr val="78A9B9"/>
          </a:solidFill>
          <a:ln>
            <a:noFill/>
          </a:ln>
        </p:spPr>
      </p:sp>
      <p:sp>
        <p:nvSpPr>
          <p:cNvPr id="6752" name="Freeform 448"/>
          <p:cNvSpPr/>
          <p:nvPr/>
        </p:nvSpPr>
        <p:spPr>
          <a:xfrm>
            <a:off x="741960" y="378720"/>
            <a:ext cx="631800" cy="239040"/>
          </a:xfrm>
          <a:custGeom>
            <a:avLst/>
            <a:gdLst/>
            <a:ahLst/>
            <a:cxnLst/>
            <a:rect l="0" t="0" r="r" b="b"/>
            <a:pathLst>
              <a:path w="1755" h="664">
                <a:moveTo>
                  <a:pt x="1729" y="663"/>
                </a:moveTo>
                <a:lnTo>
                  <a:pt x="0" y="9"/>
                </a:lnTo>
                <a:lnTo>
                  <a:pt x="0" y="0"/>
                </a:lnTo>
                <a:lnTo>
                  <a:pt x="1754" y="663"/>
                </a:lnTo>
                <a:lnTo>
                  <a:pt x="1729" y="663"/>
                </a:lnTo>
                <a:close/>
              </a:path>
            </a:pathLst>
          </a:custGeom>
          <a:solidFill>
            <a:srgbClr val="79A9B9"/>
          </a:solidFill>
          <a:ln>
            <a:noFill/>
          </a:ln>
        </p:spPr>
      </p:sp>
      <p:sp>
        <p:nvSpPr>
          <p:cNvPr id="6753" name="Freeform 449"/>
          <p:cNvSpPr/>
          <p:nvPr/>
        </p:nvSpPr>
        <p:spPr>
          <a:xfrm>
            <a:off x="741960" y="375120"/>
            <a:ext cx="640800" cy="242640"/>
          </a:xfrm>
          <a:custGeom>
            <a:avLst/>
            <a:gdLst/>
            <a:ahLst/>
            <a:cxnLst/>
            <a:rect l="0" t="0" r="r" b="b"/>
            <a:pathLst>
              <a:path w="1780" h="674">
                <a:moveTo>
                  <a:pt x="1754" y="673"/>
                </a:moveTo>
                <a:lnTo>
                  <a:pt x="0" y="10"/>
                </a:lnTo>
                <a:lnTo>
                  <a:pt x="0" y="0"/>
                </a:lnTo>
                <a:lnTo>
                  <a:pt x="1779" y="673"/>
                </a:lnTo>
                <a:lnTo>
                  <a:pt x="1754" y="673"/>
                </a:lnTo>
                <a:close/>
              </a:path>
            </a:pathLst>
          </a:custGeom>
          <a:solidFill>
            <a:srgbClr val="7AAABA"/>
          </a:solidFill>
          <a:ln>
            <a:noFill/>
          </a:ln>
        </p:spPr>
      </p:sp>
      <p:sp>
        <p:nvSpPr>
          <p:cNvPr id="6754" name="Freeform 450"/>
          <p:cNvSpPr/>
          <p:nvPr/>
        </p:nvSpPr>
        <p:spPr>
          <a:xfrm>
            <a:off x="741960" y="371880"/>
            <a:ext cx="649800" cy="245880"/>
          </a:xfrm>
          <a:custGeom>
            <a:avLst/>
            <a:gdLst/>
            <a:ahLst/>
            <a:cxnLst/>
            <a:rect l="0" t="0" r="r" b="b"/>
            <a:pathLst>
              <a:path w="1805" h="683">
                <a:moveTo>
                  <a:pt x="1779" y="682"/>
                </a:moveTo>
                <a:lnTo>
                  <a:pt x="0" y="9"/>
                </a:lnTo>
                <a:lnTo>
                  <a:pt x="0" y="0"/>
                </a:lnTo>
                <a:lnTo>
                  <a:pt x="1804" y="682"/>
                </a:lnTo>
                <a:lnTo>
                  <a:pt x="1779" y="682"/>
                </a:lnTo>
                <a:close/>
              </a:path>
            </a:pathLst>
          </a:custGeom>
          <a:solidFill>
            <a:srgbClr val="7BAABA"/>
          </a:solidFill>
          <a:ln>
            <a:noFill/>
          </a:ln>
        </p:spPr>
      </p:sp>
      <p:sp>
        <p:nvSpPr>
          <p:cNvPr id="6755" name="Freeform 451"/>
          <p:cNvSpPr/>
          <p:nvPr/>
        </p:nvSpPr>
        <p:spPr>
          <a:xfrm>
            <a:off x="741960" y="368280"/>
            <a:ext cx="658800" cy="249480"/>
          </a:xfrm>
          <a:custGeom>
            <a:avLst/>
            <a:gdLst/>
            <a:ahLst/>
            <a:cxnLst/>
            <a:rect l="0" t="0" r="r" b="b"/>
            <a:pathLst>
              <a:path w="1830" h="693">
                <a:moveTo>
                  <a:pt x="1804" y="692"/>
                </a:moveTo>
                <a:lnTo>
                  <a:pt x="0" y="10"/>
                </a:lnTo>
                <a:lnTo>
                  <a:pt x="0" y="0"/>
                </a:lnTo>
                <a:lnTo>
                  <a:pt x="1829" y="692"/>
                </a:lnTo>
                <a:lnTo>
                  <a:pt x="1804" y="692"/>
                </a:lnTo>
                <a:close/>
              </a:path>
            </a:pathLst>
          </a:custGeom>
          <a:solidFill>
            <a:srgbClr val="7DABBA"/>
          </a:solidFill>
          <a:ln>
            <a:noFill/>
          </a:ln>
        </p:spPr>
      </p:sp>
      <p:sp>
        <p:nvSpPr>
          <p:cNvPr id="6756" name="Freeform 452"/>
          <p:cNvSpPr/>
          <p:nvPr/>
        </p:nvSpPr>
        <p:spPr>
          <a:xfrm>
            <a:off x="741960" y="365040"/>
            <a:ext cx="667800" cy="252720"/>
          </a:xfrm>
          <a:custGeom>
            <a:avLst/>
            <a:gdLst/>
            <a:ahLst/>
            <a:cxnLst/>
            <a:rect l="0" t="0" r="r" b="b"/>
            <a:pathLst>
              <a:path w="1855" h="702">
                <a:moveTo>
                  <a:pt x="1829" y="701"/>
                </a:moveTo>
                <a:lnTo>
                  <a:pt x="0" y="9"/>
                </a:lnTo>
                <a:lnTo>
                  <a:pt x="0" y="0"/>
                </a:lnTo>
                <a:lnTo>
                  <a:pt x="1854" y="701"/>
                </a:lnTo>
                <a:lnTo>
                  <a:pt x="1829" y="701"/>
                </a:lnTo>
                <a:close/>
              </a:path>
            </a:pathLst>
          </a:custGeom>
          <a:solidFill>
            <a:srgbClr val="7EACBB"/>
          </a:solidFill>
          <a:ln>
            <a:noFill/>
          </a:ln>
        </p:spPr>
      </p:sp>
      <p:sp>
        <p:nvSpPr>
          <p:cNvPr id="6757" name="Freeform 453"/>
          <p:cNvSpPr/>
          <p:nvPr/>
        </p:nvSpPr>
        <p:spPr>
          <a:xfrm>
            <a:off x="741960" y="361800"/>
            <a:ext cx="676800" cy="255960"/>
          </a:xfrm>
          <a:custGeom>
            <a:avLst/>
            <a:gdLst/>
            <a:ahLst/>
            <a:cxnLst/>
            <a:rect l="0" t="0" r="r" b="b"/>
            <a:pathLst>
              <a:path w="1880" h="711">
                <a:moveTo>
                  <a:pt x="1854" y="710"/>
                </a:moveTo>
                <a:lnTo>
                  <a:pt x="0" y="9"/>
                </a:lnTo>
                <a:lnTo>
                  <a:pt x="0" y="0"/>
                </a:lnTo>
                <a:lnTo>
                  <a:pt x="1879" y="710"/>
                </a:lnTo>
                <a:lnTo>
                  <a:pt x="1854" y="710"/>
                </a:lnTo>
                <a:close/>
              </a:path>
            </a:pathLst>
          </a:custGeom>
          <a:solidFill>
            <a:srgbClr val="7FACBB"/>
          </a:solidFill>
          <a:ln>
            <a:noFill/>
          </a:ln>
        </p:spPr>
      </p:sp>
      <p:sp>
        <p:nvSpPr>
          <p:cNvPr id="6758" name="Freeform 454"/>
          <p:cNvSpPr/>
          <p:nvPr/>
        </p:nvSpPr>
        <p:spPr>
          <a:xfrm>
            <a:off x="741960" y="358200"/>
            <a:ext cx="685800" cy="259560"/>
          </a:xfrm>
          <a:custGeom>
            <a:avLst/>
            <a:gdLst/>
            <a:ahLst/>
            <a:cxnLst/>
            <a:rect l="0" t="0" r="r" b="b"/>
            <a:pathLst>
              <a:path w="1905" h="721">
                <a:moveTo>
                  <a:pt x="1879" y="720"/>
                </a:moveTo>
                <a:lnTo>
                  <a:pt x="0" y="10"/>
                </a:lnTo>
                <a:lnTo>
                  <a:pt x="0" y="0"/>
                </a:lnTo>
                <a:lnTo>
                  <a:pt x="1904" y="720"/>
                </a:lnTo>
                <a:lnTo>
                  <a:pt x="1879" y="720"/>
                </a:lnTo>
                <a:close/>
              </a:path>
            </a:pathLst>
          </a:custGeom>
          <a:solidFill>
            <a:srgbClr val="80ADBC"/>
          </a:solidFill>
          <a:ln>
            <a:noFill/>
          </a:ln>
        </p:spPr>
      </p:sp>
      <p:sp>
        <p:nvSpPr>
          <p:cNvPr id="6759" name="Freeform 455"/>
          <p:cNvSpPr/>
          <p:nvPr/>
        </p:nvSpPr>
        <p:spPr>
          <a:xfrm>
            <a:off x="741960" y="354960"/>
            <a:ext cx="694800" cy="262800"/>
          </a:xfrm>
          <a:custGeom>
            <a:avLst/>
            <a:gdLst/>
            <a:ahLst/>
            <a:cxnLst/>
            <a:rect l="0" t="0" r="r" b="b"/>
            <a:pathLst>
              <a:path w="1930" h="730">
                <a:moveTo>
                  <a:pt x="1904" y="729"/>
                </a:moveTo>
                <a:lnTo>
                  <a:pt x="0" y="9"/>
                </a:lnTo>
                <a:lnTo>
                  <a:pt x="0" y="0"/>
                </a:lnTo>
                <a:lnTo>
                  <a:pt x="1929" y="729"/>
                </a:lnTo>
                <a:lnTo>
                  <a:pt x="1904" y="729"/>
                </a:lnTo>
                <a:close/>
              </a:path>
            </a:pathLst>
          </a:custGeom>
          <a:solidFill>
            <a:srgbClr val="82AEBC"/>
          </a:solidFill>
          <a:ln>
            <a:noFill/>
          </a:ln>
        </p:spPr>
      </p:sp>
      <p:sp>
        <p:nvSpPr>
          <p:cNvPr id="6760" name="Freeform 456"/>
          <p:cNvSpPr/>
          <p:nvPr/>
        </p:nvSpPr>
        <p:spPr>
          <a:xfrm>
            <a:off x="741960" y="351360"/>
            <a:ext cx="703800" cy="266400"/>
          </a:xfrm>
          <a:custGeom>
            <a:avLst/>
            <a:gdLst/>
            <a:ahLst/>
            <a:cxnLst/>
            <a:rect l="0" t="0" r="r" b="b"/>
            <a:pathLst>
              <a:path w="1955" h="740">
                <a:moveTo>
                  <a:pt x="1929" y="739"/>
                </a:moveTo>
                <a:lnTo>
                  <a:pt x="0" y="10"/>
                </a:lnTo>
                <a:lnTo>
                  <a:pt x="0" y="0"/>
                </a:lnTo>
                <a:lnTo>
                  <a:pt x="1954" y="739"/>
                </a:lnTo>
                <a:lnTo>
                  <a:pt x="1929" y="739"/>
                </a:lnTo>
                <a:close/>
              </a:path>
            </a:pathLst>
          </a:custGeom>
          <a:solidFill>
            <a:srgbClr val="83AEBD"/>
          </a:solidFill>
          <a:ln>
            <a:noFill/>
          </a:ln>
        </p:spPr>
      </p:sp>
      <p:sp>
        <p:nvSpPr>
          <p:cNvPr id="6761" name="Freeform 457"/>
          <p:cNvSpPr/>
          <p:nvPr/>
        </p:nvSpPr>
        <p:spPr>
          <a:xfrm>
            <a:off x="741960" y="348120"/>
            <a:ext cx="712800" cy="269640"/>
          </a:xfrm>
          <a:custGeom>
            <a:avLst/>
            <a:gdLst/>
            <a:ahLst/>
            <a:cxnLst/>
            <a:rect l="0" t="0" r="r" b="b"/>
            <a:pathLst>
              <a:path w="1980" h="749">
                <a:moveTo>
                  <a:pt x="1954" y="748"/>
                </a:moveTo>
                <a:lnTo>
                  <a:pt x="0" y="9"/>
                </a:lnTo>
                <a:lnTo>
                  <a:pt x="0" y="0"/>
                </a:lnTo>
                <a:lnTo>
                  <a:pt x="1979" y="748"/>
                </a:lnTo>
                <a:lnTo>
                  <a:pt x="1954" y="748"/>
                </a:lnTo>
                <a:close/>
              </a:path>
            </a:pathLst>
          </a:custGeom>
          <a:solidFill>
            <a:srgbClr val="84AFBD"/>
          </a:solidFill>
          <a:ln>
            <a:noFill/>
          </a:ln>
        </p:spPr>
      </p:sp>
      <p:sp>
        <p:nvSpPr>
          <p:cNvPr id="6762" name="Freeform 458"/>
          <p:cNvSpPr/>
          <p:nvPr/>
        </p:nvSpPr>
        <p:spPr>
          <a:xfrm>
            <a:off x="741960" y="344520"/>
            <a:ext cx="721800" cy="273240"/>
          </a:xfrm>
          <a:custGeom>
            <a:avLst/>
            <a:gdLst/>
            <a:ahLst/>
            <a:cxnLst/>
            <a:rect l="0" t="0" r="r" b="b"/>
            <a:pathLst>
              <a:path w="2005" h="759">
                <a:moveTo>
                  <a:pt x="1979" y="758"/>
                </a:moveTo>
                <a:lnTo>
                  <a:pt x="0" y="10"/>
                </a:lnTo>
                <a:lnTo>
                  <a:pt x="0" y="0"/>
                </a:lnTo>
                <a:lnTo>
                  <a:pt x="2004" y="758"/>
                </a:lnTo>
                <a:lnTo>
                  <a:pt x="1979" y="758"/>
                </a:lnTo>
                <a:close/>
              </a:path>
            </a:pathLst>
          </a:custGeom>
          <a:solidFill>
            <a:srgbClr val="85AFBE"/>
          </a:solidFill>
          <a:ln>
            <a:noFill/>
          </a:ln>
        </p:spPr>
      </p:sp>
      <p:sp>
        <p:nvSpPr>
          <p:cNvPr id="6763" name="Freeform 459"/>
          <p:cNvSpPr/>
          <p:nvPr/>
        </p:nvSpPr>
        <p:spPr>
          <a:xfrm>
            <a:off x="741960" y="341280"/>
            <a:ext cx="730800" cy="276480"/>
          </a:xfrm>
          <a:custGeom>
            <a:avLst/>
            <a:gdLst/>
            <a:ahLst/>
            <a:cxnLst/>
            <a:rect l="0" t="0" r="r" b="b"/>
            <a:pathLst>
              <a:path w="2030" h="768">
                <a:moveTo>
                  <a:pt x="2004" y="767"/>
                </a:moveTo>
                <a:lnTo>
                  <a:pt x="0" y="9"/>
                </a:lnTo>
                <a:lnTo>
                  <a:pt x="0" y="0"/>
                </a:lnTo>
                <a:lnTo>
                  <a:pt x="2029" y="767"/>
                </a:lnTo>
                <a:lnTo>
                  <a:pt x="2004" y="767"/>
                </a:lnTo>
                <a:close/>
              </a:path>
            </a:pathLst>
          </a:custGeom>
          <a:solidFill>
            <a:srgbClr val="87B0BE"/>
          </a:solidFill>
          <a:ln>
            <a:noFill/>
          </a:ln>
        </p:spPr>
      </p:sp>
      <p:sp>
        <p:nvSpPr>
          <p:cNvPr id="6764" name="Freeform 460"/>
          <p:cNvSpPr/>
          <p:nvPr/>
        </p:nvSpPr>
        <p:spPr>
          <a:xfrm>
            <a:off x="741960" y="337680"/>
            <a:ext cx="739800" cy="280080"/>
          </a:xfrm>
          <a:custGeom>
            <a:avLst/>
            <a:gdLst/>
            <a:ahLst/>
            <a:cxnLst/>
            <a:rect l="0" t="0" r="r" b="b"/>
            <a:pathLst>
              <a:path w="2055" h="778">
                <a:moveTo>
                  <a:pt x="2029" y="777"/>
                </a:moveTo>
                <a:lnTo>
                  <a:pt x="0" y="10"/>
                </a:lnTo>
                <a:lnTo>
                  <a:pt x="0" y="0"/>
                </a:lnTo>
                <a:lnTo>
                  <a:pt x="2054" y="777"/>
                </a:lnTo>
                <a:lnTo>
                  <a:pt x="2029" y="777"/>
                </a:lnTo>
                <a:close/>
              </a:path>
            </a:pathLst>
          </a:custGeom>
          <a:solidFill>
            <a:srgbClr val="88B1BF"/>
          </a:solidFill>
          <a:ln>
            <a:noFill/>
          </a:ln>
        </p:spPr>
      </p:sp>
      <p:sp>
        <p:nvSpPr>
          <p:cNvPr id="6765" name="Freeform 461"/>
          <p:cNvSpPr/>
          <p:nvPr/>
        </p:nvSpPr>
        <p:spPr>
          <a:xfrm>
            <a:off x="741960" y="334440"/>
            <a:ext cx="748800" cy="283320"/>
          </a:xfrm>
          <a:custGeom>
            <a:avLst/>
            <a:gdLst/>
            <a:ahLst/>
            <a:cxnLst/>
            <a:rect l="0" t="0" r="r" b="b"/>
            <a:pathLst>
              <a:path w="2080" h="787">
                <a:moveTo>
                  <a:pt x="2054" y="786"/>
                </a:moveTo>
                <a:lnTo>
                  <a:pt x="0" y="9"/>
                </a:lnTo>
                <a:lnTo>
                  <a:pt x="0" y="0"/>
                </a:lnTo>
                <a:lnTo>
                  <a:pt x="2079" y="786"/>
                </a:lnTo>
                <a:lnTo>
                  <a:pt x="2054" y="786"/>
                </a:lnTo>
                <a:close/>
              </a:path>
            </a:pathLst>
          </a:custGeom>
          <a:solidFill>
            <a:srgbClr val="89B2BF"/>
          </a:solidFill>
          <a:ln>
            <a:noFill/>
          </a:ln>
        </p:spPr>
      </p:sp>
      <p:sp>
        <p:nvSpPr>
          <p:cNvPr id="6766" name="Freeform 462"/>
          <p:cNvSpPr/>
          <p:nvPr/>
        </p:nvSpPr>
        <p:spPr>
          <a:xfrm>
            <a:off x="741960" y="330840"/>
            <a:ext cx="757800" cy="286920"/>
          </a:xfrm>
          <a:custGeom>
            <a:avLst/>
            <a:gdLst/>
            <a:ahLst/>
            <a:cxnLst/>
            <a:rect l="0" t="0" r="r" b="b"/>
            <a:pathLst>
              <a:path w="2105" h="797">
                <a:moveTo>
                  <a:pt x="2079" y="796"/>
                </a:moveTo>
                <a:lnTo>
                  <a:pt x="0" y="10"/>
                </a:lnTo>
                <a:lnTo>
                  <a:pt x="0" y="0"/>
                </a:lnTo>
                <a:lnTo>
                  <a:pt x="2104" y="796"/>
                </a:lnTo>
                <a:lnTo>
                  <a:pt x="2079" y="796"/>
                </a:lnTo>
                <a:close/>
              </a:path>
            </a:pathLst>
          </a:custGeom>
          <a:solidFill>
            <a:srgbClr val="8AB2C0"/>
          </a:solidFill>
          <a:ln>
            <a:noFill/>
          </a:ln>
        </p:spPr>
      </p:sp>
      <p:sp>
        <p:nvSpPr>
          <p:cNvPr id="6767" name="Freeform 463"/>
          <p:cNvSpPr/>
          <p:nvPr/>
        </p:nvSpPr>
        <p:spPr>
          <a:xfrm>
            <a:off x="741960" y="327600"/>
            <a:ext cx="766800" cy="290160"/>
          </a:xfrm>
          <a:custGeom>
            <a:avLst/>
            <a:gdLst/>
            <a:ahLst/>
            <a:cxnLst/>
            <a:rect l="0" t="0" r="r" b="b"/>
            <a:pathLst>
              <a:path w="2130" h="806">
                <a:moveTo>
                  <a:pt x="2104" y="805"/>
                </a:moveTo>
                <a:lnTo>
                  <a:pt x="0" y="9"/>
                </a:lnTo>
                <a:lnTo>
                  <a:pt x="0" y="0"/>
                </a:lnTo>
                <a:lnTo>
                  <a:pt x="2129" y="805"/>
                </a:lnTo>
                <a:lnTo>
                  <a:pt x="2104" y="805"/>
                </a:lnTo>
                <a:close/>
              </a:path>
            </a:pathLst>
          </a:custGeom>
          <a:solidFill>
            <a:srgbClr val="8BB3C0"/>
          </a:solidFill>
          <a:ln>
            <a:noFill/>
          </a:ln>
        </p:spPr>
      </p:sp>
      <p:sp>
        <p:nvSpPr>
          <p:cNvPr id="6768" name="Freeform 464"/>
          <p:cNvSpPr/>
          <p:nvPr/>
        </p:nvSpPr>
        <p:spPr>
          <a:xfrm>
            <a:off x="741960" y="324360"/>
            <a:ext cx="775800" cy="293400"/>
          </a:xfrm>
          <a:custGeom>
            <a:avLst/>
            <a:gdLst/>
            <a:ahLst/>
            <a:cxnLst/>
            <a:rect l="0" t="0" r="r" b="b"/>
            <a:pathLst>
              <a:path w="2155" h="815">
                <a:moveTo>
                  <a:pt x="2129" y="814"/>
                </a:moveTo>
                <a:lnTo>
                  <a:pt x="0" y="9"/>
                </a:lnTo>
                <a:lnTo>
                  <a:pt x="0" y="0"/>
                </a:lnTo>
                <a:lnTo>
                  <a:pt x="2154" y="814"/>
                </a:lnTo>
                <a:lnTo>
                  <a:pt x="2129" y="814"/>
                </a:lnTo>
                <a:close/>
              </a:path>
            </a:pathLst>
          </a:custGeom>
          <a:solidFill>
            <a:srgbClr val="8CB3C1"/>
          </a:solidFill>
          <a:ln>
            <a:noFill/>
          </a:ln>
        </p:spPr>
      </p:sp>
      <p:sp>
        <p:nvSpPr>
          <p:cNvPr id="6769" name="Freeform 465"/>
          <p:cNvSpPr/>
          <p:nvPr/>
        </p:nvSpPr>
        <p:spPr>
          <a:xfrm>
            <a:off x="741960" y="320760"/>
            <a:ext cx="784800" cy="297000"/>
          </a:xfrm>
          <a:custGeom>
            <a:avLst/>
            <a:gdLst/>
            <a:ahLst/>
            <a:cxnLst/>
            <a:rect l="0" t="0" r="r" b="b"/>
            <a:pathLst>
              <a:path w="2180" h="825">
                <a:moveTo>
                  <a:pt x="2154" y="824"/>
                </a:moveTo>
                <a:lnTo>
                  <a:pt x="0" y="10"/>
                </a:lnTo>
                <a:lnTo>
                  <a:pt x="0" y="0"/>
                </a:lnTo>
                <a:lnTo>
                  <a:pt x="2179" y="824"/>
                </a:lnTo>
                <a:lnTo>
                  <a:pt x="2154" y="824"/>
                </a:lnTo>
                <a:close/>
              </a:path>
            </a:pathLst>
          </a:custGeom>
          <a:solidFill>
            <a:srgbClr val="8DB4C1"/>
          </a:solidFill>
          <a:ln>
            <a:noFill/>
          </a:ln>
        </p:spPr>
      </p:sp>
      <p:sp>
        <p:nvSpPr>
          <p:cNvPr id="6770" name="Freeform 466"/>
          <p:cNvSpPr/>
          <p:nvPr/>
        </p:nvSpPr>
        <p:spPr>
          <a:xfrm>
            <a:off x="741960" y="317520"/>
            <a:ext cx="793800" cy="300240"/>
          </a:xfrm>
          <a:custGeom>
            <a:avLst/>
            <a:gdLst/>
            <a:ahLst/>
            <a:cxnLst/>
            <a:rect l="0" t="0" r="r" b="b"/>
            <a:pathLst>
              <a:path w="2205" h="834">
                <a:moveTo>
                  <a:pt x="2179" y="833"/>
                </a:moveTo>
                <a:lnTo>
                  <a:pt x="0" y="9"/>
                </a:lnTo>
                <a:lnTo>
                  <a:pt x="0" y="0"/>
                </a:lnTo>
                <a:lnTo>
                  <a:pt x="2204" y="833"/>
                </a:lnTo>
                <a:lnTo>
                  <a:pt x="2179" y="833"/>
                </a:lnTo>
                <a:close/>
              </a:path>
            </a:pathLst>
          </a:custGeom>
          <a:solidFill>
            <a:srgbClr val="8FB4C2"/>
          </a:solidFill>
          <a:ln>
            <a:noFill/>
          </a:ln>
        </p:spPr>
      </p:sp>
      <p:sp>
        <p:nvSpPr>
          <p:cNvPr id="6771" name="Freeform 467"/>
          <p:cNvSpPr/>
          <p:nvPr/>
        </p:nvSpPr>
        <p:spPr>
          <a:xfrm>
            <a:off x="741960" y="313920"/>
            <a:ext cx="802800" cy="303840"/>
          </a:xfrm>
          <a:custGeom>
            <a:avLst/>
            <a:gdLst/>
            <a:ahLst/>
            <a:cxnLst/>
            <a:rect l="0" t="0" r="r" b="b"/>
            <a:pathLst>
              <a:path w="2230" h="844">
                <a:moveTo>
                  <a:pt x="2204" y="843"/>
                </a:moveTo>
                <a:lnTo>
                  <a:pt x="0" y="10"/>
                </a:lnTo>
                <a:lnTo>
                  <a:pt x="0" y="0"/>
                </a:lnTo>
                <a:lnTo>
                  <a:pt x="2229" y="843"/>
                </a:lnTo>
                <a:lnTo>
                  <a:pt x="2204" y="843"/>
                </a:lnTo>
                <a:close/>
              </a:path>
            </a:pathLst>
          </a:custGeom>
          <a:solidFill>
            <a:srgbClr val="90B5C2"/>
          </a:solidFill>
          <a:ln>
            <a:noFill/>
          </a:ln>
        </p:spPr>
      </p:sp>
      <p:sp>
        <p:nvSpPr>
          <p:cNvPr id="6772" name="Freeform 468"/>
          <p:cNvSpPr/>
          <p:nvPr/>
        </p:nvSpPr>
        <p:spPr>
          <a:xfrm>
            <a:off x="741960" y="310680"/>
            <a:ext cx="811800" cy="307080"/>
          </a:xfrm>
          <a:custGeom>
            <a:avLst/>
            <a:gdLst/>
            <a:ahLst/>
            <a:cxnLst/>
            <a:rect l="0" t="0" r="r" b="b"/>
            <a:pathLst>
              <a:path w="2255" h="853">
                <a:moveTo>
                  <a:pt x="2229" y="852"/>
                </a:moveTo>
                <a:lnTo>
                  <a:pt x="0" y="9"/>
                </a:lnTo>
                <a:lnTo>
                  <a:pt x="0" y="0"/>
                </a:lnTo>
                <a:lnTo>
                  <a:pt x="2254" y="852"/>
                </a:lnTo>
                <a:lnTo>
                  <a:pt x="2229" y="852"/>
                </a:lnTo>
                <a:close/>
              </a:path>
            </a:pathLst>
          </a:custGeom>
          <a:solidFill>
            <a:srgbClr val="91B6C3"/>
          </a:solidFill>
          <a:ln>
            <a:noFill/>
          </a:ln>
        </p:spPr>
      </p:sp>
      <p:sp>
        <p:nvSpPr>
          <p:cNvPr id="6773" name="Freeform 469"/>
          <p:cNvSpPr/>
          <p:nvPr/>
        </p:nvSpPr>
        <p:spPr>
          <a:xfrm>
            <a:off x="741960" y="307080"/>
            <a:ext cx="820800" cy="310680"/>
          </a:xfrm>
          <a:custGeom>
            <a:avLst/>
            <a:gdLst/>
            <a:ahLst/>
            <a:cxnLst/>
            <a:rect l="0" t="0" r="r" b="b"/>
            <a:pathLst>
              <a:path w="2280" h="863">
                <a:moveTo>
                  <a:pt x="2254" y="862"/>
                </a:moveTo>
                <a:lnTo>
                  <a:pt x="0" y="10"/>
                </a:lnTo>
                <a:lnTo>
                  <a:pt x="0" y="0"/>
                </a:lnTo>
                <a:lnTo>
                  <a:pt x="2279" y="862"/>
                </a:lnTo>
                <a:lnTo>
                  <a:pt x="2254" y="862"/>
                </a:lnTo>
                <a:close/>
              </a:path>
            </a:pathLst>
          </a:custGeom>
          <a:solidFill>
            <a:srgbClr val="92B7C3"/>
          </a:solidFill>
          <a:ln>
            <a:noFill/>
          </a:ln>
        </p:spPr>
      </p:sp>
      <p:sp>
        <p:nvSpPr>
          <p:cNvPr id="6774" name="Freeform 470"/>
          <p:cNvSpPr/>
          <p:nvPr/>
        </p:nvSpPr>
        <p:spPr>
          <a:xfrm>
            <a:off x="741960" y="303840"/>
            <a:ext cx="829800" cy="313920"/>
          </a:xfrm>
          <a:custGeom>
            <a:avLst/>
            <a:gdLst/>
            <a:ahLst/>
            <a:cxnLst/>
            <a:rect l="0" t="0" r="r" b="b"/>
            <a:pathLst>
              <a:path w="2305" h="872">
                <a:moveTo>
                  <a:pt x="2279" y="871"/>
                </a:moveTo>
                <a:lnTo>
                  <a:pt x="0" y="9"/>
                </a:lnTo>
                <a:lnTo>
                  <a:pt x="0" y="0"/>
                </a:lnTo>
                <a:lnTo>
                  <a:pt x="2304" y="871"/>
                </a:lnTo>
                <a:lnTo>
                  <a:pt x="2279" y="871"/>
                </a:lnTo>
                <a:close/>
              </a:path>
            </a:pathLst>
          </a:custGeom>
          <a:solidFill>
            <a:srgbClr val="93B7C4"/>
          </a:solidFill>
          <a:ln>
            <a:noFill/>
          </a:ln>
        </p:spPr>
      </p:sp>
      <p:sp>
        <p:nvSpPr>
          <p:cNvPr id="6775" name="Freeform 471"/>
          <p:cNvSpPr/>
          <p:nvPr/>
        </p:nvSpPr>
        <p:spPr>
          <a:xfrm>
            <a:off x="741960" y="300240"/>
            <a:ext cx="838800" cy="317520"/>
          </a:xfrm>
          <a:custGeom>
            <a:avLst/>
            <a:gdLst/>
            <a:ahLst/>
            <a:cxnLst/>
            <a:rect l="0" t="0" r="r" b="b"/>
            <a:pathLst>
              <a:path w="2330" h="882">
                <a:moveTo>
                  <a:pt x="2304" y="881"/>
                </a:moveTo>
                <a:lnTo>
                  <a:pt x="0" y="10"/>
                </a:lnTo>
                <a:lnTo>
                  <a:pt x="0" y="0"/>
                </a:lnTo>
                <a:lnTo>
                  <a:pt x="2329" y="881"/>
                </a:lnTo>
                <a:lnTo>
                  <a:pt x="2304" y="881"/>
                </a:lnTo>
                <a:close/>
              </a:path>
            </a:pathLst>
          </a:custGeom>
          <a:solidFill>
            <a:srgbClr val="95B8C4"/>
          </a:solidFill>
          <a:ln>
            <a:noFill/>
          </a:ln>
        </p:spPr>
      </p:sp>
      <p:sp>
        <p:nvSpPr>
          <p:cNvPr id="6776" name="Freeform 472"/>
          <p:cNvSpPr/>
          <p:nvPr/>
        </p:nvSpPr>
        <p:spPr>
          <a:xfrm>
            <a:off x="741960" y="297000"/>
            <a:ext cx="847800" cy="320760"/>
          </a:xfrm>
          <a:custGeom>
            <a:avLst/>
            <a:gdLst/>
            <a:ahLst/>
            <a:cxnLst/>
            <a:rect l="0" t="0" r="r" b="b"/>
            <a:pathLst>
              <a:path w="2355" h="891">
                <a:moveTo>
                  <a:pt x="2329" y="890"/>
                </a:moveTo>
                <a:lnTo>
                  <a:pt x="0" y="9"/>
                </a:lnTo>
                <a:lnTo>
                  <a:pt x="0" y="0"/>
                </a:lnTo>
                <a:lnTo>
                  <a:pt x="2354" y="890"/>
                </a:lnTo>
                <a:lnTo>
                  <a:pt x="2329" y="890"/>
                </a:lnTo>
                <a:close/>
              </a:path>
            </a:pathLst>
          </a:custGeom>
          <a:solidFill>
            <a:srgbClr val="96B9C5"/>
          </a:solidFill>
          <a:ln>
            <a:noFill/>
          </a:ln>
        </p:spPr>
      </p:sp>
      <p:sp>
        <p:nvSpPr>
          <p:cNvPr id="6777" name="Freeform 473"/>
          <p:cNvSpPr/>
          <p:nvPr/>
        </p:nvSpPr>
        <p:spPr>
          <a:xfrm>
            <a:off x="741960" y="293400"/>
            <a:ext cx="856800" cy="324360"/>
          </a:xfrm>
          <a:custGeom>
            <a:avLst/>
            <a:gdLst/>
            <a:ahLst/>
            <a:cxnLst/>
            <a:rect l="0" t="0" r="r" b="b"/>
            <a:pathLst>
              <a:path w="2380" h="901">
                <a:moveTo>
                  <a:pt x="2354" y="900"/>
                </a:moveTo>
                <a:lnTo>
                  <a:pt x="0" y="10"/>
                </a:lnTo>
                <a:lnTo>
                  <a:pt x="0" y="0"/>
                </a:lnTo>
                <a:lnTo>
                  <a:pt x="2379" y="900"/>
                </a:lnTo>
                <a:lnTo>
                  <a:pt x="2354" y="900"/>
                </a:lnTo>
                <a:close/>
              </a:path>
            </a:pathLst>
          </a:custGeom>
          <a:solidFill>
            <a:srgbClr val="97BAC6"/>
          </a:solidFill>
          <a:ln>
            <a:noFill/>
          </a:ln>
        </p:spPr>
      </p:sp>
      <p:sp>
        <p:nvSpPr>
          <p:cNvPr id="6778" name="Freeform 474"/>
          <p:cNvSpPr/>
          <p:nvPr/>
        </p:nvSpPr>
        <p:spPr>
          <a:xfrm>
            <a:off x="741960" y="290160"/>
            <a:ext cx="866160" cy="327600"/>
          </a:xfrm>
          <a:custGeom>
            <a:avLst/>
            <a:gdLst/>
            <a:ahLst/>
            <a:cxnLst/>
            <a:rect l="0" t="0" r="r" b="b"/>
            <a:pathLst>
              <a:path w="2406" h="910">
                <a:moveTo>
                  <a:pt x="2379" y="909"/>
                </a:moveTo>
                <a:lnTo>
                  <a:pt x="0" y="9"/>
                </a:lnTo>
                <a:lnTo>
                  <a:pt x="0" y="0"/>
                </a:lnTo>
                <a:lnTo>
                  <a:pt x="2405" y="909"/>
                </a:lnTo>
                <a:lnTo>
                  <a:pt x="2379" y="909"/>
                </a:lnTo>
                <a:close/>
              </a:path>
            </a:pathLst>
          </a:custGeom>
          <a:solidFill>
            <a:srgbClr val="98BAC6"/>
          </a:solidFill>
          <a:ln>
            <a:noFill/>
          </a:ln>
        </p:spPr>
      </p:sp>
      <p:sp>
        <p:nvSpPr>
          <p:cNvPr id="6779" name="Freeform 475"/>
          <p:cNvSpPr/>
          <p:nvPr/>
        </p:nvSpPr>
        <p:spPr>
          <a:xfrm>
            <a:off x="741960" y="286560"/>
            <a:ext cx="875160" cy="331200"/>
          </a:xfrm>
          <a:custGeom>
            <a:avLst/>
            <a:gdLst/>
            <a:ahLst/>
            <a:cxnLst/>
            <a:rect l="0" t="0" r="r" b="b"/>
            <a:pathLst>
              <a:path w="2431" h="920">
                <a:moveTo>
                  <a:pt x="2405" y="919"/>
                </a:moveTo>
                <a:lnTo>
                  <a:pt x="0" y="10"/>
                </a:lnTo>
                <a:lnTo>
                  <a:pt x="0" y="0"/>
                </a:lnTo>
                <a:lnTo>
                  <a:pt x="2430" y="919"/>
                </a:lnTo>
                <a:lnTo>
                  <a:pt x="2405" y="919"/>
                </a:lnTo>
                <a:close/>
              </a:path>
            </a:pathLst>
          </a:custGeom>
          <a:solidFill>
            <a:srgbClr val="9ABBC7"/>
          </a:solidFill>
          <a:ln>
            <a:noFill/>
          </a:ln>
        </p:spPr>
      </p:sp>
      <p:sp>
        <p:nvSpPr>
          <p:cNvPr id="6780" name="Freeform 476"/>
          <p:cNvSpPr/>
          <p:nvPr/>
        </p:nvSpPr>
        <p:spPr>
          <a:xfrm>
            <a:off x="741960" y="283320"/>
            <a:ext cx="884160" cy="334440"/>
          </a:xfrm>
          <a:custGeom>
            <a:avLst/>
            <a:gdLst/>
            <a:ahLst/>
            <a:cxnLst/>
            <a:rect l="0" t="0" r="r" b="b"/>
            <a:pathLst>
              <a:path w="2456" h="929">
                <a:moveTo>
                  <a:pt x="2430" y="928"/>
                </a:moveTo>
                <a:lnTo>
                  <a:pt x="0" y="9"/>
                </a:lnTo>
                <a:lnTo>
                  <a:pt x="0" y="0"/>
                </a:lnTo>
                <a:lnTo>
                  <a:pt x="2455" y="928"/>
                </a:lnTo>
                <a:lnTo>
                  <a:pt x="2430" y="928"/>
                </a:lnTo>
                <a:close/>
              </a:path>
            </a:pathLst>
          </a:custGeom>
          <a:solidFill>
            <a:srgbClr val="9BBBC7"/>
          </a:solidFill>
          <a:ln>
            <a:noFill/>
          </a:ln>
        </p:spPr>
      </p:sp>
      <p:sp>
        <p:nvSpPr>
          <p:cNvPr id="6781" name="Freeform 477"/>
          <p:cNvSpPr/>
          <p:nvPr/>
        </p:nvSpPr>
        <p:spPr>
          <a:xfrm>
            <a:off x="741960" y="280080"/>
            <a:ext cx="893160" cy="337680"/>
          </a:xfrm>
          <a:custGeom>
            <a:avLst/>
            <a:gdLst/>
            <a:ahLst/>
            <a:cxnLst/>
            <a:rect l="0" t="0" r="r" b="b"/>
            <a:pathLst>
              <a:path w="2481" h="938">
                <a:moveTo>
                  <a:pt x="2455" y="937"/>
                </a:moveTo>
                <a:lnTo>
                  <a:pt x="0" y="9"/>
                </a:lnTo>
                <a:lnTo>
                  <a:pt x="0" y="0"/>
                </a:lnTo>
                <a:lnTo>
                  <a:pt x="2480" y="937"/>
                </a:lnTo>
                <a:lnTo>
                  <a:pt x="2455" y="937"/>
                </a:lnTo>
                <a:close/>
              </a:path>
            </a:pathLst>
          </a:custGeom>
          <a:solidFill>
            <a:srgbClr val="9CBCC8"/>
          </a:solidFill>
          <a:ln>
            <a:noFill/>
          </a:ln>
        </p:spPr>
      </p:sp>
      <p:sp>
        <p:nvSpPr>
          <p:cNvPr id="6782" name="Freeform 478"/>
          <p:cNvSpPr/>
          <p:nvPr/>
        </p:nvSpPr>
        <p:spPr>
          <a:xfrm>
            <a:off x="741960" y="276480"/>
            <a:ext cx="902160" cy="341280"/>
          </a:xfrm>
          <a:custGeom>
            <a:avLst/>
            <a:gdLst/>
            <a:ahLst/>
            <a:cxnLst/>
            <a:rect l="0" t="0" r="r" b="b"/>
            <a:pathLst>
              <a:path w="2506" h="948">
                <a:moveTo>
                  <a:pt x="2480" y="947"/>
                </a:moveTo>
                <a:lnTo>
                  <a:pt x="0" y="10"/>
                </a:lnTo>
                <a:lnTo>
                  <a:pt x="0" y="0"/>
                </a:lnTo>
                <a:lnTo>
                  <a:pt x="2505" y="947"/>
                </a:lnTo>
                <a:lnTo>
                  <a:pt x="2480" y="947"/>
                </a:lnTo>
                <a:close/>
              </a:path>
            </a:pathLst>
          </a:custGeom>
          <a:solidFill>
            <a:srgbClr val="9DBDC8"/>
          </a:solidFill>
          <a:ln>
            <a:noFill/>
          </a:ln>
        </p:spPr>
      </p:sp>
      <p:sp>
        <p:nvSpPr>
          <p:cNvPr id="6783" name="Freeform 479"/>
          <p:cNvSpPr/>
          <p:nvPr/>
        </p:nvSpPr>
        <p:spPr>
          <a:xfrm>
            <a:off x="741960" y="273240"/>
            <a:ext cx="911160" cy="344520"/>
          </a:xfrm>
          <a:custGeom>
            <a:avLst/>
            <a:gdLst/>
            <a:ahLst/>
            <a:cxnLst/>
            <a:rect l="0" t="0" r="r" b="b"/>
            <a:pathLst>
              <a:path w="2531" h="957">
                <a:moveTo>
                  <a:pt x="2505" y="956"/>
                </a:moveTo>
                <a:lnTo>
                  <a:pt x="0" y="9"/>
                </a:lnTo>
                <a:lnTo>
                  <a:pt x="0" y="0"/>
                </a:lnTo>
                <a:lnTo>
                  <a:pt x="2530" y="956"/>
                </a:lnTo>
                <a:lnTo>
                  <a:pt x="2505" y="956"/>
                </a:lnTo>
                <a:close/>
              </a:path>
            </a:pathLst>
          </a:custGeom>
          <a:solidFill>
            <a:srgbClr val="9EBEC9"/>
          </a:solidFill>
          <a:ln>
            <a:noFill/>
          </a:ln>
        </p:spPr>
      </p:sp>
      <p:sp>
        <p:nvSpPr>
          <p:cNvPr id="6784" name="Freeform 480"/>
          <p:cNvSpPr/>
          <p:nvPr/>
        </p:nvSpPr>
        <p:spPr>
          <a:xfrm>
            <a:off x="741960" y="269640"/>
            <a:ext cx="920160" cy="348120"/>
          </a:xfrm>
          <a:custGeom>
            <a:avLst/>
            <a:gdLst/>
            <a:ahLst/>
            <a:cxnLst/>
            <a:rect l="0" t="0" r="r" b="b"/>
            <a:pathLst>
              <a:path w="2556" h="967">
                <a:moveTo>
                  <a:pt x="2530" y="966"/>
                </a:moveTo>
                <a:lnTo>
                  <a:pt x="0" y="10"/>
                </a:lnTo>
                <a:lnTo>
                  <a:pt x="0" y="0"/>
                </a:lnTo>
                <a:lnTo>
                  <a:pt x="2555" y="966"/>
                </a:lnTo>
                <a:lnTo>
                  <a:pt x="2530" y="966"/>
                </a:lnTo>
                <a:close/>
              </a:path>
            </a:pathLst>
          </a:custGeom>
          <a:solidFill>
            <a:srgbClr val="9FBEC9"/>
          </a:solidFill>
          <a:ln>
            <a:noFill/>
          </a:ln>
        </p:spPr>
      </p:sp>
      <p:sp>
        <p:nvSpPr>
          <p:cNvPr id="6785" name="Freeform 481"/>
          <p:cNvSpPr/>
          <p:nvPr/>
        </p:nvSpPr>
        <p:spPr>
          <a:xfrm>
            <a:off x="741960" y="266400"/>
            <a:ext cx="929160" cy="351360"/>
          </a:xfrm>
          <a:custGeom>
            <a:avLst/>
            <a:gdLst/>
            <a:ahLst/>
            <a:cxnLst/>
            <a:rect l="0" t="0" r="r" b="b"/>
            <a:pathLst>
              <a:path w="2581" h="976">
                <a:moveTo>
                  <a:pt x="2555" y="975"/>
                </a:moveTo>
                <a:lnTo>
                  <a:pt x="0" y="9"/>
                </a:lnTo>
                <a:lnTo>
                  <a:pt x="0" y="0"/>
                </a:lnTo>
                <a:lnTo>
                  <a:pt x="2580" y="975"/>
                </a:lnTo>
                <a:lnTo>
                  <a:pt x="2555" y="975"/>
                </a:lnTo>
                <a:close/>
              </a:path>
            </a:pathLst>
          </a:custGeom>
          <a:solidFill>
            <a:srgbClr val="A1BFCA"/>
          </a:solidFill>
          <a:ln>
            <a:noFill/>
          </a:ln>
        </p:spPr>
      </p:sp>
      <p:sp>
        <p:nvSpPr>
          <p:cNvPr id="6786" name="Freeform 482"/>
          <p:cNvSpPr/>
          <p:nvPr/>
        </p:nvSpPr>
        <p:spPr>
          <a:xfrm>
            <a:off x="741960" y="262800"/>
            <a:ext cx="938160" cy="354960"/>
          </a:xfrm>
          <a:custGeom>
            <a:avLst/>
            <a:gdLst/>
            <a:ahLst/>
            <a:cxnLst/>
            <a:rect l="0" t="0" r="r" b="b"/>
            <a:pathLst>
              <a:path w="2606" h="986">
                <a:moveTo>
                  <a:pt x="2580" y="985"/>
                </a:moveTo>
                <a:lnTo>
                  <a:pt x="0" y="10"/>
                </a:lnTo>
                <a:lnTo>
                  <a:pt x="0" y="0"/>
                </a:lnTo>
                <a:lnTo>
                  <a:pt x="2605" y="985"/>
                </a:lnTo>
                <a:lnTo>
                  <a:pt x="2580" y="985"/>
                </a:lnTo>
                <a:close/>
              </a:path>
            </a:pathLst>
          </a:custGeom>
          <a:solidFill>
            <a:srgbClr val="A2C0CA"/>
          </a:solidFill>
          <a:ln>
            <a:noFill/>
          </a:ln>
        </p:spPr>
      </p:sp>
      <p:sp>
        <p:nvSpPr>
          <p:cNvPr id="6787" name="Freeform 483"/>
          <p:cNvSpPr/>
          <p:nvPr/>
        </p:nvSpPr>
        <p:spPr>
          <a:xfrm>
            <a:off x="741960" y="259560"/>
            <a:ext cx="947160" cy="358200"/>
          </a:xfrm>
          <a:custGeom>
            <a:avLst/>
            <a:gdLst/>
            <a:ahLst/>
            <a:cxnLst/>
            <a:rect l="0" t="0" r="r" b="b"/>
            <a:pathLst>
              <a:path w="2631" h="995">
                <a:moveTo>
                  <a:pt x="2605" y="994"/>
                </a:moveTo>
                <a:lnTo>
                  <a:pt x="0" y="9"/>
                </a:lnTo>
                <a:lnTo>
                  <a:pt x="0" y="0"/>
                </a:lnTo>
                <a:lnTo>
                  <a:pt x="2630" y="994"/>
                </a:lnTo>
                <a:lnTo>
                  <a:pt x="2605" y="994"/>
                </a:lnTo>
                <a:close/>
              </a:path>
            </a:pathLst>
          </a:custGeom>
          <a:solidFill>
            <a:srgbClr val="A3C1CB"/>
          </a:solidFill>
          <a:ln>
            <a:noFill/>
          </a:ln>
        </p:spPr>
      </p:sp>
      <p:sp>
        <p:nvSpPr>
          <p:cNvPr id="6788" name="Freeform 484"/>
          <p:cNvSpPr/>
          <p:nvPr/>
        </p:nvSpPr>
        <p:spPr>
          <a:xfrm>
            <a:off x="741960" y="255960"/>
            <a:ext cx="956160" cy="361800"/>
          </a:xfrm>
          <a:custGeom>
            <a:avLst/>
            <a:gdLst/>
            <a:ahLst/>
            <a:cxnLst/>
            <a:rect l="0" t="0" r="r" b="b"/>
            <a:pathLst>
              <a:path w="2656" h="1005">
                <a:moveTo>
                  <a:pt x="2630" y="1004"/>
                </a:moveTo>
                <a:lnTo>
                  <a:pt x="0" y="10"/>
                </a:lnTo>
                <a:lnTo>
                  <a:pt x="0" y="0"/>
                </a:lnTo>
                <a:lnTo>
                  <a:pt x="2655" y="1004"/>
                </a:lnTo>
                <a:lnTo>
                  <a:pt x="2630" y="1004"/>
                </a:lnTo>
                <a:close/>
              </a:path>
            </a:pathLst>
          </a:custGeom>
          <a:solidFill>
            <a:srgbClr val="A4C1CC"/>
          </a:solidFill>
          <a:ln>
            <a:noFill/>
          </a:ln>
        </p:spPr>
      </p:sp>
      <p:sp>
        <p:nvSpPr>
          <p:cNvPr id="6789" name="Freeform 485"/>
          <p:cNvSpPr/>
          <p:nvPr/>
        </p:nvSpPr>
        <p:spPr>
          <a:xfrm>
            <a:off x="741960" y="252720"/>
            <a:ext cx="965160" cy="365040"/>
          </a:xfrm>
          <a:custGeom>
            <a:avLst/>
            <a:gdLst/>
            <a:ahLst/>
            <a:cxnLst/>
            <a:rect l="0" t="0" r="r" b="b"/>
            <a:pathLst>
              <a:path w="2681" h="1014">
                <a:moveTo>
                  <a:pt x="2655" y="1013"/>
                </a:moveTo>
                <a:lnTo>
                  <a:pt x="0" y="9"/>
                </a:lnTo>
                <a:lnTo>
                  <a:pt x="0" y="0"/>
                </a:lnTo>
                <a:lnTo>
                  <a:pt x="2680" y="1013"/>
                </a:lnTo>
                <a:lnTo>
                  <a:pt x="2655" y="1013"/>
                </a:lnTo>
                <a:close/>
              </a:path>
            </a:pathLst>
          </a:custGeom>
          <a:solidFill>
            <a:srgbClr val="A5C2CC"/>
          </a:solidFill>
          <a:ln>
            <a:noFill/>
          </a:ln>
        </p:spPr>
      </p:sp>
      <p:sp>
        <p:nvSpPr>
          <p:cNvPr id="6790" name="Freeform 486"/>
          <p:cNvSpPr/>
          <p:nvPr/>
        </p:nvSpPr>
        <p:spPr>
          <a:xfrm>
            <a:off x="741960" y="249120"/>
            <a:ext cx="974160" cy="368640"/>
          </a:xfrm>
          <a:custGeom>
            <a:avLst/>
            <a:gdLst/>
            <a:ahLst/>
            <a:cxnLst/>
            <a:rect l="0" t="0" r="r" b="b"/>
            <a:pathLst>
              <a:path w="2706" h="1024">
                <a:moveTo>
                  <a:pt x="2680" y="1023"/>
                </a:moveTo>
                <a:lnTo>
                  <a:pt x="0" y="10"/>
                </a:lnTo>
                <a:lnTo>
                  <a:pt x="0" y="0"/>
                </a:lnTo>
                <a:lnTo>
                  <a:pt x="2705" y="1023"/>
                </a:lnTo>
                <a:lnTo>
                  <a:pt x="2680" y="1023"/>
                </a:lnTo>
                <a:close/>
              </a:path>
            </a:pathLst>
          </a:custGeom>
          <a:solidFill>
            <a:srgbClr val="A7C2CD"/>
          </a:solidFill>
          <a:ln>
            <a:noFill/>
          </a:ln>
        </p:spPr>
      </p:sp>
      <p:sp>
        <p:nvSpPr>
          <p:cNvPr id="6791" name="Freeform 487"/>
          <p:cNvSpPr/>
          <p:nvPr/>
        </p:nvSpPr>
        <p:spPr>
          <a:xfrm>
            <a:off x="741960" y="245880"/>
            <a:ext cx="983160" cy="371880"/>
          </a:xfrm>
          <a:custGeom>
            <a:avLst/>
            <a:gdLst/>
            <a:ahLst/>
            <a:cxnLst/>
            <a:rect l="0" t="0" r="r" b="b"/>
            <a:pathLst>
              <a:path w="2731" h="1033">
                <a:moveTo>
                  <a:pt x="2705" y="1032"/>
                </a:moveTo>
                <a:lnTo>
                  <a:pt x="0" y="9"/>
                </a:lnTo>
                <a:lnTo>
                  <a:pt x="0" y="0"/>
                </a:lnTo>
                <a:lnTo>
                  <a:pt x="2730" y="1032"/>
                </a:lnTo>
                <a:lnTo>
                  <a:pt x="2705" y="1032"/>
                </a:lnTo>
                <a:close/>
              </a:path>
            </a:pathLst>
          </a:custGeom>
          <a:solidFill>
            <a:srgbClr val="A8C3CD"/>
          </a:solidFill>
          <a:ln>
            <a:noFill/>
          </a:ln>
        </p:spPr>
      </p:sp>
      <p:sp>
        <p:nvSpPr>
          <p:cNvPr id="6792" name="Freeform 488"/>
          <p:cNvSpPr/>
          <p:nvPr/>
        </p:nvSpPr>
        <p:spPr>
          <a:xfrm>
            <a:off x="741960" y="242280"/>
            <a:ext cx="992160" cy="375480"/>
          </a:xfrm>
          <a:custGeom>
            <a:avLst/>
            <a:gdLst/>
            <a:ahLst/>
            <a:cxnLst/>
            <a:rect l="0" t="0" r="r" b="b"/>
            <a:pathLst>
              <a:path w="2756" h="1043">
                <a:moveTo>
                  <a:pt x="2730" y="1042"/>
                </a:moveTo>
                <a:lnTo>
                  <a:pt x="0" y="10"/>
                </a:lnTo>
                <a:lnTo>
                  <a:pt x="0" y="0"/>
                </a:lnTo>
                <a:lnTo>
                  <a:pt x="2755" y="1042"/>
                </a:lnTo>
                <a:lnTo>
                  <a:pt x="2730" y="1042"/>
                </a:lnTo>
                <a:close/>
              </a:path>
            </a:pathLst>
          </a:custGeom>
          <a:solidFill>
            <a:srgbClr val="A9C4CE"/>
          </a:solidFill>
          <a:ln>
            <a:noFill/>
          </a:ln>
        </p:spPr>
      </p:sp>
      <p:sp>
        <p:nvSpPr>
          <p:cNvPr id="6793" name="Freeform 489"/>
          <p:cNvSpPr/>
          <p:nvPr/>
        </p:nvSpPr>
        <p:spPr>
          <a:xfrm>
            <a:off x="741960" y="239040"/>
            <a:ext cx="1001160" cy="378720"/>
          </a:xfrm>
          <a:custGeom>
            <a:avLst/>
            <a:gdLst/>
            <a:ahLst/>
            <a:cxnLst/>
            <a:rect l="0" t="0" r="r" b="b"/>
            <a:pathLst>
              <a:path w="2781" h="1052">
                <a:moveTo>
                  <a:pt x="2755" y="1051"/>
                </a:moveTo>
                <a:lnTo>
                  <a:pt x="0" y="9"/>
                </a:lnTo>
                <a:lnTo>
                  <a:pt x="0" y="0"/>
                </a:lnTo>
                <a:lnTo>
                  <a:pt x="2780" y="1051"/>
                </a:lnTo>
                <a:lnTo>
                  <a:pt x="2755" y="1051"/>
                </a:lnTo>
                <a:close/>
              </a:path>
            </a:pathLst>
          </a:custGeom>
          <a:solidFill>
            <a:srgbClr val="AAC5CF"/>
          </a:solidFill>
          <a:ln>
            <a:noFill/>
          </a:ln>
        </p:spPr>
      </p:sp>
      <p:sp>
        <p:nvSpPr>
          <p:cNvPr id="6794" name="Freeform 490"/>
          <p:cNvSpPr/>
          <p:nvPr/>
        </p:nvSpPr>
        <p:spPr>
          <a:xfrm>
            <a:off x="741960" y="235800"/>
            <a:ext cx="1010160" cy="381960"/>
          </a:xfrm>
          <a:custGeom>
            <a:avLst/>
            <a:gdLst/>
            <a:ahLst/>
            <a:cxnLst/>
            <a:rect l="0" t="0" r="r" b="b"/>
            <a:pathLst>
              <a:path w="2806" h="1061">
                <a:moveTo>
                  <a:pt x="2780" y="1060"/>
                </a:moveTo>
                <a:lnTo>
                  <a:pt x="0" y="9"/>
                </a:lnTo>
                <a:lnTo>
                  <a:pt x="0" y="0"/>
                </a:lnTo>
                <a:lnTo>
                  <a:pt x="2805" y="1060"/>
                </a:lnTo>
                <a:lnTo>
                  <a:pt x="2780" y="1060"/>
                </a:lnTo>
                <a:close/>
              </a:path>
            </a:pathLst>
          </a:custGeom>
          <a:solidFill>
            <a:srgbClr val="ABC5CF"/>
          </a:solidFill>
          <a:ln>
            <a:noFill/>
          </a:ln>
        </p:spPr>
      </p:sp>
      <p:sp>
        <p:nvSpPr>
          <p:cNvPr id="6795" name="Freeform 491"/>
          <p:cNvSpPr/>
          <p:nvPr/>
        </p:nvSpPr>
        <p:spPr>
          <a:xfrm>
            <a:off x="741960" y="232200"/>
            <a:ext cx="1019160" cy="385560"/>
          </a:xfrm>
          <a:custGeom>
            <a:avLst/>
            <a:gdLst/>
            <a:ahLst/>
            <a:cxnLst/>
            <a:rect l="0" t="0" r="r" b="b"/>
            <a:pathLst>
              <a:path w="2831" h="1071">
                <a:moveTo>
                  <a:pt x="2805" y="1070"/>
                </a:moveTo>
                <a:lnTo>
                  <a:pt x="0" y="10"/>
                </a:lnTo>
                <a:lnTo>
                  <a:pt x="0" y="0"/>
                </a:lnTo>
                <a:lnTo>
                  <a:pt x="2830" y="1070"/>
                </a:lnTo>
                <a:lnTo>
                  <a:pt x="2805" y="1070"/>
                </a:lnTo>
                <a:close/>
              </a:path>
            </a:pathLst>
          </a:custGeom>
          <a:solidFill>
            <a:srgbClr val="ACC6D0"/>
          </a:solidFill>
          <a:ln>
            <a:noFill/>
          </a:ln>
        </p:spPr>
      </p:sp>
      <p:sp>
        <p:nvSpPr>
          <p:cNvPr id="6796" name="Freeform 492"/>
          <p:cNvSpPr/>
          <p:nvPr/>
        </p:nvSpPr>
        <p:spPr>
          <a:xfrm>
            <a:off x="741960" y="228960"/>
            <a:ext cx="1028160" cy="388800"/>
          </a:xfrm>
          <a:custGeom>
            <a:avLst/>
            <a:gdLst/>
            <a:ahLst/>
            <a:cxnLst/>
            <a:rect l="0" t="0" r="r" b="b"/>
            <a:pathLst>
              <a:path w="2856" h="1080">
                <a:moveTo>
                  <a:pt x="2830" y="1079"/>
                </a:moveTo>
                <a:lnTo>
                  <a:pt x="0" y="9"/>
                </a:lnTo>
                <a:lnTo>
                  <a:pt x="0" y="0"/>
                </a:lnTo>
                <a:lnTo>
                  <a:pt x="2855" y="1079"/>
                </a:lnTo>
                <a:lnTo>
                  <a:pt x="2830" y="1079"/>
                </a:lnTo>
                <a:close/>
              </a:path>
            </a:pathLst>
          </a:custGeom>
          <a:solidFill>
            <a:srgbClr val="ADC7D0"/>
          </a:solidFill>
          <a:ln>
            <a:noFill/>
          </a:ln>
        </p:spPr>
      </p:sp>
      <p:sp>
        <p:nvSpPr>
          <p:cNvPr id="6797" name="Freeform 493"/>
          <p:cNvSpPr/>
          <p:nvPr/>
        </p:nvSpPr>
        <p:spPr>
          <a:xfrm>
            <a:off x="741960" y="225360"/>
            <a:ext cx="1037160" cy="392400"/>
          </a:xfrm>
          <a:custGeom>
            <a:avLst/>
            <a:gdLst/>
            <a:ahLst/>
            <a:cxnLst/>
            <a:rect l="0" t="0" r="r" b="b"/>
            <a:pathLst>
              <a:path w="2881" h="1090">
                <a:moveTo>
                  <a:pt x="2855" y="1089"/>
                </a:moveTo>
                <a:lnTo>
                  <a:pt x="0" y="10"/>
                </a:lnTo>
                <a:lnTo>
                  <a:pt x="0" y="0"/>
                </a:lnTo>
                <a:lnTo>
                  <a:pt x="2880" y="1089"/>
                </a:lnTo>
                <a:lnTo>
                  <a:pt x="2855" y="1089"/>
                </a:lnTo>
                <a:close/>
              </a:path>
            </a:pathLst>
          </a:custGeom>
          <a:solidFill>
            <a:srgbClr val="AEC8D1"/>
          </a:solidFill>
          <a:ln>
            <a:noFill/>
          </a:ln>
        </p:spPr>
      </p:sp>
      <p:sp>
        <p:nvSpPr>
          <p:cNvPr id="6798" name="Freeform 494"/>
          <p:cNvSpPr/>
          <p:nvPr/>
        </p:nvSpPr>
        <p:spPr>
          <a:xfrm>
            <a:off x="741960" y="222120"/>
            <a:ext cx="1046160" cy="395640"/>
          </a:xfrm>
          <a:custGeom>
            <a:avLst/>
            <a:gdLst/>
            <a:ahLst/>
            <a:cxnLst/>
            <a:rect l="0" t="0" r="r" b="b"/>
            <a:pathLst>
              <a:path w="2906" h="1099">
                <a:moveTo>
                  <a:pt x="2880" y="1098"/>
                </a:moveTo>
                <a:lnTo>
                  <a:pt x="0" y="9"/>
                </a:lnTo>
                <a:lnTo>
                  <a:pt x="0" y="0"/>
                </a:lnTo>
                <a:lnTo>
                  <a:pt x="2905" y="1098"/>
                </a:lnTo>
                <a:lnTo>
                  <a:pt x="2880" y="1098"/>
                </a:lnTo>
                <a:close/>
              </a:path>
            </a:pathLst>
          </a:custGeom>
          <a:solidFill>
            <a:srgbClr val="B0C8D1"/>
          </a:solidFill>
          <a:ln>
            <a:noFill/>
          </a:ln>
        </p:spPr>
      </p:sp>
      <p:sp>
        <p:nvSpPr>
          <p:cNvPr id="6799" name="Freeform 495"/>
          <p:cNvSpPr/>
          <p:nvPr/>
        </p:nvSpPr>
        <p:spPr>
          <a:xfrm>
            <a:off x="741960" y="218520"/>
            <a:ext cx="1055160" cy="399240"/>
          </a:xfrm>
          <a:custGeom>
            <a:avLst/>
            <a:gdLst/>
            <a:ahLst/>
            <a:cxnLst/>
            <a:rect l="0" t="0" r="r" b="b"/>
            <a:pathLst>
              <a:path w="2931" h="1109">
                <a:moveTo>
                  <a:pt x="2905" y="1108"/>
                </a:moveTo>
                <a:lnTo>
                  <a:pt x="0" y="10"/>
                </a:lnTo>
                <a:lnTo>
                  <a:pt x="0" y="0"/>
                </a:lnTo>
                <a:lnTo>
                  <a:pt x="2930" y="1108"/>
                </a:lnTo>
                <a:lnTo>
                  <a:pt x="2905" y="1108"/>
                </a:lnTo>
                <a:close/>
              </a:path>
            </a:pathLst>
          </a:custGeom>
          <a:solidFill>
            <a:srgbClr val="B1C9D2"/>
          </a:solidFill>
          <a:ln>
            <a:noFill/>
          </a:ln>
        </p:spPr>
      </p:sp>
      <p:sp>
        <p:nvSpPr>
          <p:cNvPr id="6800" name="Freeform 496"/>
          <p:cNvSpPr/>
          <p:nvPr/>
        </p:nvSpPr>
        <p:spPr>
          <a:xfrm>
            <a:off x="741960" y="215280"/>
            <a:ext cx="1064160" cy="402480"/>
          </a:xfrm>
          <a:custGeom>
            <a:avLst/>
            <a:gdLst/>
            <a:ahLst/>
            <a:cxnLst/>
            <a:rect l="0" t="0" r="r" b="b"/>
            <a:pathLst>
              <a:path w="2956" h="1118">
                <a:moveTo>
                  <a:pt x="2930" y="1117"/>
                </a:moveTo>
                <a:lnTo>
                  <a:pt x="0" y="9"/>
                </a:lnTo>
                <a:lnTo>
                  <a:pt x="0" y="0"/>
                </a:lnTo>
                <a:lnTo>
                  <a:pt x="2955" y="1117"/>
                </a:lnTo>
                <a:lnTo>
                  <a:pt x="2930" y="1117"/>
                </a:lnTo>
                <a:close/>
              </a:path>
            </a:pathLst>
          </a:custGeom>
          <a:solidFill>
            <a:srgbClr val="B2C9D3"/>
          </a:solidFill>
          <a:ln>
            <a:noFill/>
          </a:ln>
        </p:spPr>
      </p:sp>
      <p:sp>
        <p:nvSpPr>
          <p:cNvPr id="6801" name="Freeform 497"/>
          <p:cNvSpPr/>
          <p:nvPr/>
        </p:nvSpPr>
        <p:spPr>
          <a:xfrm>
            <a:off x="741960" y="211680"/>
            <a:ext cx="1073160" cy="406080"/>
          </a:xfrm>
          <a:custGeom>
            <a:avLst/>
            <a:gdLst/>
            <a:ahLst/>
            <a:cxnLst/>
            <a:rect l="0" t="0" r="r" b="b"/>
            <a:pathLst>
              <a:path w="2981" h="1128">
                <a:moveTo>
                  <a:pt x="2955" y="1127"/>
                </a:moveTo>
                <a:lnTo>
                  <a:pt x="0" y="10"/>
                </a:lnTo>
                <a:lnTo>
                  <a:pt x="0" y="0"/>
                </a:lnTo>
                <a:lnTo>
                  <a:pt x="2980" y="1127"/>
                </a:lnTo>
                <a:lnTo>
                  <a:pt x="2955" y="1127"/>
                </a:lnTo>
                <a:close/>
              </a:path>
            </a:pathLst>
          </a:custGeom>
          <a:solidFill>
            <a:srgbClr val="B3CAD3"/>
          </a:solidFill>
          <a:ln>
            <a:noFill/>
          </a:ln>
        </p:spPr>
      </p:sp>
      <p:sp>
        <p:nvSpPr>
          <p:cNvPr id="6802" name="Freeform 498"/>
          <p:cNvSpPr/>
          <p:nvPr/>
        </p:nvSpPr>
        <p:spPr>
          <a:xfrm>
            <a:off x="741960" y="208440"/>
            <a:ext cx="1082160" cy="409320"/>
          </a:xfrm>
          <a:custGeom>
            <a:avLst/>
            <a:gdLst/>
            <a:ahLst/>
            <a:cxnLst/>
            <a:rect l="0" t="0" r="r" b="b"/>
            <a:pathLst>
              <a:path w="3006" h="1137">
                <a:moveTo>
                  <a:pt x="2980" y="1136"/>
                </a:moveTo>
                <a:lnTo>
                  <a:pt x="0" y="9"/>
                </a:lnTo>
                <a:lnTo>
                  <a:pt x="0" y="0"/>
                </a:lnTo>
                <a:lnTo>
                  <a:pt x="3005" y="1136"/>
                </a:lnTo>
                <a:lnTo>
                  <a:pt x="2980" y="1136"/>
                </a:lnTo>
                <a:close/>
              </a:path>
            </a:pathLst>
          </a:custGeom>
          <a:solidFill>
            <a:srgbClr val="B4CBD4"/>
          </a:solidFill>
          <a:ln>
            <a:noFill/>
          </a:ln>
        </p:spPr>
      </p:sp>
      <p:sp>
        <p:nvSpPr>
          <p:cNvPr id="6803" name="Freeform 499"/>
          <p:cNvSpPr/>
          <p:nvPr/>
        </p:nvSpPr>
        <p:spPr>
          <a:xfrm>
            <a:off x="741960" y="204840"/>
            <a:ext cx="1091160" cy="412920"/>
          </a:xfrm>
          <a:custGeom>
            <a:avLst/>
            <a:gdLst/>
            <a:ahLst/>
            <a:cxnLst/>
            <a:rect l="0" t="0" r="r" b="b"/>
            <a:pathLst>
              <a:path w="3031" h="1147">
                <a:moveTo>
                  <a:pt x="3005" y="1146"/>
                </a:moveTo>
                <a:lnTo>
                  <a:pt x="0" y="11"/>
                </a:lnTo>
                <a:lnTo>
                  <a:pt x="0" y="0"/>
                </a:lnTo>
                <a:lnTo>
                  <a:pt x="3030" y="1146"/>
                </a:lnTo>
                <a:lnTo>
                  <a:pt x="3005" y="1146"/>
                </a:lnTo>
                <a:close/>
              </a:path>
            </a:pathLst>
          </a:custGeom>
          <a:solidFill>
            <a:srgbClr val="B5CCD4"/>
          </a:solidFill>
          <a:ln>
            <a:noFill/>
          </a:ln>
        </p:spPr>
      </p:sp>
      <p:sp>
        <p:nvSpPr>
          <p:cNvPr id="6804" name="Freeform 500"/>
          <p:cNvSpPr/>
          <p:nvPr/>
        </p:nvSpPr>
        <p:spPr>
          <a:xfrm>
            <a:off x="741960" y="201600"/>
            <a:ext cx="1100160" cy="416160"/>
          </a:xfrm>
          <a:custGeom>
            <a:avLst/>
            <a:gdLst/>
            <a:ahLst/>
            <a:cxnLst/>
            <a:rect l="0" t="0" r="r" b="b"/>
            <a:pathLst>
              <a:path w="3056" h="1156">
                <a:moveTo>
                  <a:pt x="3030" y="1155"/>
                </a:moveTo>
                <a:lnTo>
                  <a:pt x="0" y="9"/>
                </a:lnTo>
                <a:lnTo>
                  <a:pt x="0" y="0"/>
                </a:lnTo>
                <a:lnTo>
                  <a:pt x="3055" y="1155"/>
                </a:lnTo>
                <a:lnTo>
                  <a:pt x="3030" y="1155"/>
                </a:lnTo>
                <a:close/>
              </a:path>
            </a:pathLst>
          </a:custGeom>
          <a:solidFill>
            <a:srgbClr val="B6CCD5"/>
          </a:solidFill>
          <a:ln>
            <a:noFill/>
          </a:ln>
        </p:spPr>
      </p:sp>
      <p:sp>
        <p:nvSpPr>
          <p:cNvPr id="6805" name="Freeform 501"/>
          <p:cNvSpPr/>
          <p:nvPr/>
        </p:nvSpPr>
        <p:spPr>
          <a:xfrm>
            <a:off x="741960" y="198360"/>
            <a:ext cx="1109160" cy="419400"/>
          </a:xfrm>
          <a:custGeom>
            <a:avLst/>
            <a:gdLst/>
            <a:ahLst/>
            <a:cxnLst/>
            <a:rect l="0" t="0" r="r" b="b"/>
            <a:pathLst>
              <a:path w="3081" h="1165">
                <a:moveTo>
                  <a:pt x="3055" y="1164"/>
                </a:moveTo>
                <a:lnTo>
                  <a:pt x="0" y="9"/>
                </a:lnTo>
                <a:lnTo>
                  <a:pt x="0" y="0"/>
                </a:lnTo>
                <a:lnTo>
                  <a:pt x="3080" y="1164"/>
                </a:lnTo>
                <a:lnTo>
                  <a:pt x="3055" y="1164"/>
                </a:lnTo>
                <a:close/>
              </a:path>
            </a:pathLst>
          </a:custGeom>
          <a:solidFill>
            <a:srgbClr val="B7CDD5"/>
          </a:solidFill>
          <a:ln>
            <a:noFill/>
          </a:ln>
        </p:spPr>
      </p:sp>
      <p:sp>
        <p:nvSpPr>
          <p:cNvPr id="6806" name="Freeform 502"/>
          <p:cNvSpPr/>
          <p:nvPr/>
        </p:nvSpPr>
        <p:spPr>
          <a:xfrm>
            <a:off x="741960" y="194760"/>
            <a:ext cx="1118160" cy="423000"/>
          </a:xfrm>
          <a:custGeom>
            <a:avLst/>
            <a:gdLst/>
            <a:ahLst/>
            <a:cxnLst/>
            <a:rect l="0" t="0" r="r" b="b"/>
            <a:pathLst>
              <a:path w="3106" h="1175">
                <a:moveTo>
                  <a:pt x="3080" y="1174"/>
                </a:moveTo>
                <a:lnTo>
                  <a:pt x="0" y="10"/>
                </a:lnTo>
                <a:lnTo>
                  <a:pt x="0" y="0"/>
                </a:lnTo>
                <a:lnTo>
                  <a:pt x="3105" y="1174"/>
                </a:lnTo>
                <a:lnTo>
                  <a:pt x="3080" y="1174"/>
                </a:lnTo>
                <a:close/>
              </a:path>
            </a:pathLst>
          </a:custGeom>
          <a:solidFill>
            <a:srgbClr val="B8CED6"/>
          </a:solidFill>
          <a:ln>
            <a:noFill/>
          </a:ln>
        </p:spPr>
      </p:sp>
      <p:sp>
        <p:nvSpPr>
          <p:cNvPr id="6807" name="Freeform 503"/>
          <p:cNvSpPr/>
          <p:nvPr/>
        </p:nvSpPr>
        <p:spPr>
          <a:xfrm>
            <a:off x="741960" y="191520"/>
            <a:ext cx="1127520" cy="426240"/>
          </a:xfrm>
          <a:custGeom>
            <a:avLst/>
            <a:gdLst/>
            <a:ahLst/>
            <a:cxnLst/>
            <a:rect l="0" t="0" r="r" b="b"/>
            <a:pathLst>
              <a:path w="3132" h="1184">
                <a:moveTo>
                  <a:pt x="3105" y="1183"/>
                </a:moveTo>
                <a:lnTo>
                  <a:pt x="0" y="9"/>
                </a:lnTo>
                <a:lnTo>
                  <a:pt x="0" y="0"/>
                </a:lnTo>
                <a:lnTo>
                  <a:pt x="3131" y="1183"/>
                </a:lnTo>
                <a:lnTo>
                  <a:pt x="3105" y="1183"/>
                </a:lnTo>
                <a:close/>
              </a:path>
            </a:pathLst>
          </a:custGeom>
          <a:solidFill>
            <a:srgbClr val="B9CFD7"/>
          </a:solidFill>
          <a:ln>
            <a:noFill/>
          </a:ln>
        </p:spPr>
      </p:sp>
      <p:sp>
        <p:nvSpPr>
          <p:cNvPr id="6808" name="Freeform 504"/>
          <p:cNvSpPr/>
          <p:nvPr/>
        </p:nvSpPr>
        <p:spPr>
          <a:xfrm>
            <a:off x="741960" y="187920"/>
            <a:ext cx="1136520" cy="429840"/>
          </a:xfrm>
          <a:custGeom>
            <a:avLst/>
            <a:gdLst/>
            <a:ahLst/>
            <a:cxnLst/>
            <a:rect l="0" t="0" r="r" b="b"/>
            <a:pathLst>
              <a:path w="3157" h="1194">
                <a:moveTo>
                  <a:pt x="3131" y="1193"/>
                </a:moveTo>
                <a:lnTo>
                  <a:pt x="0" y="10"/>
                </a:lnTo>
                <a:lnTo>
                  <a:pt x="0" y="0"/>
                </a:lnTo>
                <a:lnTo>
                  <a:pt x="3156" y="1193"/>
                </a:lnTo>
                <a:lnTo>
                  <a:pt x="3131" y="1193"/>
                </a:lnTo>
                <a:close/>
              </a:path>
            </a:pathLst>
          </a:custGeom>
          <a:solidFill>
            <a:srgbClr val="BACFD7"/>
          </a:solidFill>
          <a:ln>
            <a:noFill/>
          </a:ln>
        </p:spPr>
      </p:sp>
      <p:sp>
        <p:nvSpPr>
          <p:cNvPr id="6809" name="Freeform 505"/>
          <p:cNvSpPr/>
          <p:nvPr/>
        </p:nvSpPr>
        <p:spPr>
          <a:xfrm>
            <a:off x="741960" y="184680"/>
            <a:ext cx="1145520" cy="433080"/>
          </a:xfrm>
          <a:custGeom>
            <a:avLst/>
            <a:gdLst/>
            <a:ahLst/>
            <a:cxnLst/>
            <a:rect l="0" t="0" r="r" b="b"/>
            <a:pathLst>
              <a:path w="3182" h="1203">
                <a:moveTo>
                  <a:pt x="3156" y="1202"/>
                </a:moveTo>
                <a:lnTo>
                  <a:pt x="0" y="9"/>
                </a:lnTo>
                <a:lnTo>
                  <a:pt x="0" y="0"/>
                </a:lnTo>
                <a:lnTo>
                  <a:pt x="3181" y="1202"/>
                </a:lnTo>
                <a:lnTo>
                  <a:pt x="3156" y="1202"/>
                </a:lnTo>
                <a:close/>
              </a:path>
            </a:pathLst>
          </a:custGeom>
          <a:solidFill>
            <a:srgbClr val="BBD0D8"/>
          </a:solidFill>
          <a:ln>
            <a:noFill/>
          </a:ln>
        </p:spPr>
      </p:sp>
      <p:sp>
        <p:nvSpPr>
          <p:cNvPr id="6810" name="Freeform 506"/>
          <p:cNvSpPr/>
          <p:nvPr/>
        </p:nvSpPr>
        <p:spPr>
          <a:xfrm>
            <a:off x="741960" y="181080"/>
            <a:ext cx="1154520" cy="436680"/>
          </a:xfrm>
          <a:custGeom>
            <a:avLst/>
            <a:gdLst/>
            <a:ahLst/>
            <a:cxnLst/>
            <a:rect l="0" t="0" r="r" b="b"/>
            <a:pathLst>
              <a:path w="3207" h="1213">
                <a:moveTo>
                  <a:pt x="3181" y="1212"/>
                </a:moveTo>
                <a:lnTo>
                  <a:pt x="0" y="10"/>
                </a:lnTo>
                <a:lnTo>
                  <a:pt x="0" y="0"/>
                </a:lnTo>
                <a:lnTo>
                  <a:pt x="3206" y="1212"/>
                </a:lnTo>
                <a:lnTo>
                  <a:pt x="3181" y="1212"/>
                </a:lnTo>
                <a:close/>
              </a:path>
            </a:pathLst>
          </a:custGeom>
          <a:solidFill>
            <a:srgbClr val="BDD1D8"/>
          </a:solidFill>
          <a:ln>
            <a:noFill/>
          </a:ln>
        </p:spPr>
      </p:sp>
      <p:sp>
        <p:nvSpPr>
          <p:cNvPr id="6811" name="Freeform 507"/>
          <p:cNvSpPr/>
          <p:nvPr/>
        </p:nvSpPr>
        <p:spPr>
          <a:xfrm>
            <a:off x="741960" y="181080"/>
            <a:ext cx="1154520" cy="436680"/>
          </a:xfrm>
          <a:custGeom>
            <a:avLst/>
            <a:gdLst/>
            <a:ahLst/>
            <a:cxnLst/>
            <a:rect l="0" t="0" r="r" b="b"/>
            <a:pathLst>
              <a:path w="3207" h="1213">
                <a:moveTo>
                  <a:pt x="3206" y="1212"/>
                </a:moveTo>
                <a:lnTo>
                  <a:pt x="0" y="0"/>
                </a:lnTo>
                <a:lnTo>
                  <a:pt x="25" y="0"/>
                </a:lnTo>
                <a:lnTo>
                  <a:pt x="3206" y="1203"/>
                </a:lnTo>
                <a:lnTo>
                  <a:pt x="3206" y="1212"/>
                </a:lnTo>
                <a:close/>
              </a:path>
            </a:pathLst>
          </a:custGeom>
          <a:solidFill>
            <a:srgbClr val="BED2D9"/>
          </a:solidFill>
          <a:ln>
            <a:noFill/>
          </a:ln>
        </p:spPr>
      </p:sp>
      <p:sp>
        <p:nvSpPr>
          <p:cNvPr id="6812" name="Freeform 508"/>
          <p:cNvSpPr/>
          <p:nvPr/>
        </p:nvSpPr>
        <p:spPr>
          <a:xfrm>
            <a:off x="750960" y="181080"/>
            <a:ext cx="1145520" cy="433440"/>
          </a:xfrm>
          <a:custGeom>
            <a:avLst/>
            <a:gdLst/>
            <a:ahLst/>
            <a:cxnLst/>
            <a:rect l="0" t="0" r="r" b="b"/>
            <a:pathLst>
              <a:path w="3182" h="1204">
                <a:moveTo>
                  <a:pt x="3181" y="1203"/>
                </a:moveTo>
                <a:lnTo>
                  <a:pt x="0" y="0"/>
                </a:lnTo>
                <a:lnTo>
                  <a:pt x="25" y="0"/>
                </a:lnTo>
                <a:lnTo>
                  <a:pt x="3181" y="1193"/>
                </a:lnTo>
                <a:lnTo>
                  <a:pt x="3181" y="1203"/>
                </a:lnTo>
                <a:close/>
              </a:path>
            </a:pathLst>
          </a:custGeom>
          <a:solidFill>
            <a:srgbClr val="BFD2D9"/>
          </a:solidFill>
          <a:ln>
            <a:noFill/>
          </a:ln>
        </p:spPr>
      </p:sp>
      <p:sp>
        <p:nvSpPr>
          <p:cNvPr id="6813" name="Freeform 509"/>
          <p:cNvSpPr/>
          <p:nvPr/>
        </p:nvSpPr>
        <p:spPr>
          <a:xfrm>
            <a:off x="759960" y="181080"/>
            <a:ext cx="1136520" cy="429840"/>
          </a:xfrm>
          <a:custGeom>
            <a:avLst/>
            <a:gdLst/>
            <a:ahLst/>
            <a:cxnLst/>
            <a:rect l="0" t="0" r="r" b="b"/>
            <a:pathLst>
              <a:path w="3157" h="1194">
                <a:moveTo>
                  <a:pt x="3156" y="1193"/>
                </a:moveTo>
                <a:lnTo>
                  <a:pt x="0" y="0"/>
                </a:lnTo>
                <a:lnTo>
                  <a:pt x="25" y="0"/>
                </a:lnTo>
                <a:lnTo>
                  <a:pt x="3156" y="1184"/>
                </a:lnTo>
                <a:lnTo>
                  <a:pt x="3156" y="1193"/>
                </a:lnTo>
                <a:close/>
              </a:path>
            </a:pathLst>
          </a:custGeom>
          <a:solidFill>
            <a:srgbClr val="C0D3DA"/>
          </a:solidFill>
          <a:ln>
            <a:noFill/>
          </a:ln>
        </p:spPr>
      </p:sp>
      <p:sp>
        <p:nvSpPr>
          <p:cNvPr id="6814" name="Freeform 510"/>
          <p:cNvSpPr/>
          <p:nvPr/>
        </p:nvSpPr>
        <p:spPr>
          <a:xfrm>
            <a:off x="768960" y="181080"/>
            <a:ext cx="1127520" cy="426600"/>
          </a:xfrm>
          <a:custGeom>
            <a:avLst/>
            <a:gdLst/>
            <a:ahLst/>
            <a:cxnLst/>
            <a:rect l="0" t="0" r="r" b="b"/>
            <a:pathLst>
              <a:path w="3132" h="1185">
                <a:moveTo>
                  <a:pt x="3131" y="1184"/>
                </a:moveTo>
                <a:lnTo>
                  <a:pt x="0" y="0"/>
                </a:lnTo>
                <a:lnTo>
                  <a:pt x="25" y="0"/>
                </a:lnTo>
                <a:lnTo>
                  <a:pt x="3131" y="1174"/>
                </a:lnTo>
                <a:lnTo>
                  <a:pt x="3131" y="1184"/>
                </a:lnTo>
                <a:close/>
              </a:path>
            </a:pathLst>
          </a:custGeom>
          <a:solidFill>
            <a:srgbClr val="C1D3DA"/>
          </a:solidFill>
          <a:ln>
            <a:noFill/>
          </a:ln>
        </p:spPr>
      </p:sp>
      <p:sp>
        <p:nvSpPr>
          <p:cNvPr id="6815" name="Freeform 511"/>
          <p:cNvSpPr/>
          <p:nvPr/>
        </p:nvSpPr>
        <p:spPr>
          <a:xfrm>
            <a:off x="777960" y="181080"/>
            <a:ext cx="1118520" cy="423000"/>
          </a:xfrm>
          <a:custGeom>
            <a:avLst/>
            <a:gdLst/>
            <a:ahLst/>
            <a:cxnLst/>
            <a:rect l="0" t="0" r="r" b="b"/>
            <a:pathLst>
              <a:path w="3107" h="1175">
                <a:moveTo>
                  <a:pt x="3106" y="1174"/>
                </a:moveTo>
                <a:lnTo>
                  <a:pt x="0" y="0"/>
                </a:lnTo>
                <a:lnTo>
                  <a:pt x="25" y="0"/>
                </a:lnTo>
                <a:lnTo>
                  <a:pt x="3106" y="1165"/>
                </a:lnTo>
                <a:lnTo>
                  <a:pt x="3106" y="1174"/>
                </a:lnTo>
                <a:close/>
              </a:path>
            </a:pathLst>
          </a:custGeom>
          <a:solidFill>
            <a:srgbClr val="C2D4DB"/>
          </a:solidFill>
          <a:ln>
            <a:noFill/>
          </a:ln>
        </p:spPr>
      </p:sp>
      <p:sp>
        <p:nvSpPr>
          <p:cNvPr id="6816" name="Freeform 512"/>
          <p:cNvSpPr/>
          <p:nvPr/>
        </p:nvSpPr>
        <p:spPr>
          <a:xfrm>
            <a:off x="786960" y="181080"/>
            <a:ext cx="1109520" cy="419760"/>
          </a:xfrm>
          <a:custGeom>
            <a:avLst/>
            <a:gdLst/>
            <a:ahLst/>
            <a:cxnLst/>
            <a:rect l="0" t="0" r="r" b="b"/>
            <a:pathLst>
              <a:path w="3082" h="1166">
                <a:moveTo>
                  <a:pt x="3081" y="1165"/>
                </a:moveTo>
                <a:lnTo>
                  <a:pt x="0" y="0"/>
                </a:lnTo>
                <a:lnTo>
                  <a:pt x="25" y="0"/>
                </a:lnTo>
                <a:lnTo>
                  <a:pt x="3081" y="1155"/>
                </a:lnTo>
                <a:lnTo>
                  <a:pt x="3081" y="1165"/>
                </a:lnTo>
                <a:close/>
              </a:path>
            </a:pathLst>
          </a:custGeom>
          <a:solidFill>
            <a:srgbClr val="C3D5DB"/>
          </a:solidFill>
          <a:ln>
            <a:noFill/>
          </a:ln>
        </p:spPr>
      </p:sp>
      <p:sp>
        <p:nvSpPr>
          <p:cNvPr id="6817" name="Freeform 513"/>
          <p:cNvSpPr/>
          <p:nvPr/>
        </p:nvSpPr>
        <p:spPr>
          <a:xfrm>
            <a:off x="795960" y="181080"/>
            <a:ext cx="1100520" cy="416160"/>
          </a:xfrm>
          <a:custGeom>
            <a:avLst/>
            <a:gdLst/>
            <a:ahLst/>
            <a:cxnLst/>
            <a:rect l="0" t="0" r="r" b="b"/>
            <a:pathLst>
              <a:path w="3057" h="1156">
                <a:moveTo>
                  <a:pt x="3056" y="1155"/>
                </a:moveTo>
                <a:lnTo>
                  <a:pt x="0" y="0"/>
                </a:lnTo>
                <a:lnTo>
                  <a:pt x="26" y="0"/>
                </a:lnTo>
                <a:lnTo>
                  <a:pt x="3056" y="1146"/>
                </a:lnTo>
                <a:lnTo>
                  <a:pt x="3056" y="1155"/>
                </a:lnTo>
                <a:close/>
              </a:path>
            </a:pathLst>
          </a:custGeom>
          <a:solidFill>
            <a:srgbClr val="C4D6DC"/>
          </a:solidFill>
          <a:ln>
            <a:noFill/>
          </a:ln>
        </p:spPr>
      </p:sp>
      <p:sp>
        <p:nvSpPr>
          <p:cNvPr id="6818" name="Freeform 514"/>
          <p:cNvSpPr/>
          <p:nvPr/>
        </p:nvSpPr>
        <p:spPr>
          <a:xfrm>
            <a:off x="805320" y="181080"/>
            <a:ext cx="1091160" cy="412920"/>
          </a:xfrm>
          <a:custGeom>
            <a:avLst/>
            <a:gdLst/>
            <a:ahLst/>
            <a:cxnLst/>
            <a:rect l="0" t="0" r="r" b="b"/>
            <a:pathLst>
              <a:path w="3031" h="1147">
                <a:moveTo>
                  <a:pt x="3030" y="1146"/>
                </a:moveTo>
                <a:lnTo>
                  <a:pt x="0" y="0"/>
                </a:lnTo>
                <a:lnTo>
                  <a:pt x="25" y="0"/>
                </a:lnTo>
                <a:lnTo>
                  <a:pt x="3030" y="1136"/>
                </a:lnTo>
                <a:lnTo>
                  <a:pt x="3030" y="1146"/>
                </a:lnTo>
                <a:close/>
              </a:path>
            </a:pathLst>
          </a:custGeom>
          <a:solidFill>
            <a:srgbClr val="C5D6DD"/>
          </a:solidFill>
          <a:ln>
            <a:noFill/>
          </a:ln>
        </p:spPr>
      </p:sp>
      <p:sp>
        <p:nvSpPr>
          <p:cNvPr id="6819" name="Freeform 515"/>
          <p:cNvSpPr/>
          <p:nvPr/>
        </p:nvSpPr>
        <p:spPr>
          <a:xfrm>
            <a:off x="814320" y="181080"/>
            <a:ext cx="1082160" cy="409320"/>
          </a:xfrm>
          <a:custGeom>
            <a:avLst/>
            <a:gdLst/>
            <a:ahLst/>
            <a:cxnLst/>
            <a:rect l="0" t="0" r="r" b="b"/>
            <a:pathLst>
              <a:path w="3006" h="1137">
                <a:moveTo>
                  <a:pt x="3005" y="1136"/>
                </a:moveTo>
                <a:lnTo>
                  <a:pt x="0" y="0"/>
                </a:lnTo>
                <a:lnTo>
                  <a:pt x="25" y="0"/>
                </a:lnTo>
                <a:lnTo>
                  <a:pt x="3005" y="1127"/>
                </a:lnTo>
                <a:lnTo>
                  <a:pt x="3005" y="1136"/>
                </a:lnTo>
                <a:close/>
              </a:path>
            </a:pathLst>
          </a:custGeom>
          <a:solidFill>
            <a:srgbClr val="C6D7DD"/>
          </a:solidFill>
          <a:ln>
            <a:noFill/>
          </a:ln>
        </p:spPr>
      </p:sp>
      <p:sp>
        <p:nvSpPr>
          <p:cNvPr id="6820" name="Freeform 516"/>
          <p:cNvSpPr/>
          <p:nvPr/>
        </p:nvSpPr>
        <p:spPr>
          <a:xfrm>
            <a:off x="823320" y="181080"/>
            <a:ext cx="1073160" cy="406080"/>
          </a:xfrm>
          <a:custGeom>
            <a:avLst/>
            <a:gdLst/>
            <a:ahLst/>
            <a:cxnLst/>
            <a:rect l="0" t="0" r="r" b="b"/>
            <a:pathLst>
              <a:path w="2981" h="1128">
                <a:moveTo>
                  <a:pt x="2980" y="1127"/>
                </a:moveTo>
                <a:lnTo>
                  <a:pt x="0" y="0"/>
                </a:lnTo>
                <a:lnTo>
                  <a:pt x="25" y="0"/>
                </a:lnTo>
                <a:lnTo>
                  <a:pt x="2980" y="1117"/>
                </a:lnTo>
                <a:lnTo>
                  <a:pt x="2980" y="1127"/>
                </a:lnTo>
                <a:close/>
              </a:path>
            </a:pathLst>
          </a:custGeom>
          <a:solidFill>
            <a:srgbClr val="C7D7DE"/>
          </a:solidFill>
          <a:ln>
            <a:noFill/>
          </a:ln>
        </p:spPr>
      </p:sp>
      <p:sp>
        <p:nvSpPr>
          <p:cNvPr id="6821" name="Freeform 517"/>
          <p:cNvSpPr/>
          <p:nvPr/>
        </p:nvSpPr>
        <p:spPr>
          <a:xfrm>
            <a:off x="832320" y="181080"/>
            <a:ext cx="1064160" cy="402480"/>
          </a:xfrm>
          <a:custGeom>
            <a:avLst/>
            <a:gdLst/>
            <a:ahLst/>
            <a:cxnLst/>
            <a:rect l="0" t="0" r="r" b="b"/>
            <a:pathLst>
              <a:path w="2956" h="1118">
                <a:moveTo>
                  <a:pt x="2955" y="1117"/>
                </a:moveTo>
                <a:lnTo>
                  <a:pt x="0" y="0"/>
                </a:lnTo>
                <a:lnTo>
                  <a:pt x="25" y="0"/>
                </a:lnTo>
                <a:lnTo>
                  <a:pt x="2955" y="1108"/>
                </a:lnTo>
                <a:lnTo>
                  <a:pt x="2955" y="1117"/>
                </a:lnTo>
                <a:close/>
              </a:path>
            </a:pathLst>
          </a:custGeom>
          <a:solidFill>
            <a:srgbClr val="C8D8DE"/>
          </a:solidFill>
          <a:ln>
            <a:noFill/>
          </a:ln>
        </p:spPr>
      </p:sp>
      <p:sp>
        <p:nvSpPr>
          <p:cNvPr id="6822" name="Freeform 518"/>
          <p:cNvSpPr/>
          <p:nvPr/>
        </p:nvSpPr>
        <p:spPr>
          <a:xfrm>
            <a:off x="841320" y="181080"/>
            <a:ext cx="1055160" cy="399240"/>
          </a:xfrm>
          <a:custGeom>
            <a:avLst/>
            <a:gdLst/>
            <a:ahLst/>
            <a:cxnLst/>
            <a:rect l="0" t="0" r="r" b="b"/>
            <a:pathLst>
              <a:path w="2931" h="1109">
                <a:moveTo>
                  <a:pt x="2930" y="1108"/>
                </a:moveTo>
                <a:lnTo>
                  <a:pt x="0" y="0"/>
                </a:lnTo>
                <a:lnTo>
                  <a:pt x="25" y="0"/>
                </a:lnTo>
                <a:lnTo>
                  <a:pt x="2930" y="1099"/>
                </a:lnTo>
                <a:lnTo>
                  <a:pt x="2930" y="1108"/>
                </a:lnTo>
                <a:close/>
              </a:path>
            </a:pathLst>
          </a:custGeom>
          <a:solidFill>
            <a:srgbClr val="C9D9DF"/>
          </a:solidFill>
          <a:ln>
            <a:noFill/>
          </a:ln>
        </p:spPr>
      </p:sp>
      <p:sp>
        <p:nvSpPr>
          <p:cNvPr id="6823" name="Freeform 519"/>
          <p:cNvSpPr/>
          <p:nvPr/>
        </p:nvSpPr>
        <p:spPr>
          <a:xfrm>
            <a:off x="850320" y="181080"/>
            <a:ext cx="1046160" cy="396000"/>
          </a:xfrm>
          <a:custGeom>
            <a:avLst/>
            <a:gdLst/>
            <a:ahLst/>
            <a:cxnLst/>
            <a:rect l="0" t="0" r="r" b="b"/>
            <a:pathLst>
              <a:path w="2906" h="1100">
                <a:moveTo>
                  <a:pt x="2905" y="1099"/>
                </a:moveTo>
                <a:lnTo>
                  <a:pt x="0" y="0"/>
                </a:lnTo>
                <a:lnTo>
                  <a:pt x="25" y="0"/>
                </a:lnTo>
                <a:lnTo>
                  <a:pt x="2905" y="1089"/>
                </a:lnTo>
                <a:lnTo>
                  <a:pt x="2905" y="1099"/>
                </a:lnTo>
                <a:close/>
              </a:path>
            </a:pathLst>
          </a:custGeom>
          <a:solidFill>
            <a:srgbClr val="CAD9DF"/>
          </a:solidFill>
          <a:ln>
            <a:noFill/>
          </a:ln>
        </p:spPr>
      </p:sp>
      <p:sp>
        <p:nvSpPr>
          <p:cNvPr id="6824" name="Freeform 520"/>
          <p:cNvSpPr/>
          <p:nvPr/>
        </p:nvSpPr>
        <p:spPr>
          <a:xfrm>
            <a:off x="859320" y="181080"/>
            <a:ext cx="1037160" cy="392400"/>
          </a:xfrm>
          <a:custGeom>
            <a:avLst/>
            <a:gdLst/>
            <a:ahLst/>
            <a:cxnLst/>
            <a:rect l="0" t="0" r="r" b="b"/>
            <a:pathLst>
              <a:path w="2881" h="1090">
                <a:moveTo>
                  <a:pt x="2880" y="1089"/>
                </a:moveTo>
                <a:lnTo>
                  <a:pt x="0" y="0"/>
                </a:lnTo>
                <a:lnTo>
                  <a:pt x="25" y="0"/>
                </a:lnTo>
                <a:lnTo>
                  <a:pt x="2880" y="1080"/>
                </a:lnTo>
                <a:lnTo>
                  <a:pt x="2880" y="1089"/>
                </a:lnTo>
                <a:close/>
              </a:path>
            </a:pathLst>
          </a:custGeom>
          <a:solidFill>
            <a:srgbClr val="CADAE0"/>
          </a:solidFill>
          <a:ln>
            <a:noFill/>
          </a:ln>
        </p:spPr>
      </p:sp>
      <p:sp>
        <p:nvSpPr>
          <p:cNvPr id="6825" name="Freeform 521"/>
          <p:cNvSpPr/>
          <p:nvPr/>
        </p:nvSpPr>
        <p:spPr>
          <a:xfrm>
            <a:off x="868320" y="181080"/>
            <a:ext cx="1028160" cy="389160"/>
          </a:xfrm>
          <a:custGeom>
            <a:avLst/>
            <a:gdLst/>
            <a:ahLst/>
            <a:cxnLst/>
            <a:rect l="0" t="0" r="r" b="b"/>
            <a:pathLst>
              <a:path w="2856" h="1081">
                <a:moveTo>
                  <a:pt x="2855" y="1080"/>
                </a:moveTo>
                <a:lnTo>
                  <a:pt x="0" y="0"/>
                </a:lnTo>
                <a:lnTo>
                  <a:pt x="25" y="0"/>
                </a:lnTo>
                <a:lnTo>
                  <a:pt x="2855" y="1070"/>
                </a:lnTo>
                <a:lnTo>
                  <a:pt x="2855" y="1080"/>
                </a:lnTo>
                <a:close/>
              </a:path>
            </a:pathLst>
          </a:custGeom>
          <a:solidFill>
            <a:srgbClr val="CBDBE0"/>
          </a:solidFill>
          <a:ln>
            <a:noFill/>
          </a:ln>
        </p:spPr>
      </p:sp>
      <p:sp>
        <p:nvSpPr>
          <p:cNvPr id="6826" name="Freeform 522"/>
          <p:cNvSpPr/>
          <p:nvPr/>
        </p:nvSpPr>
        <p:spPr>
          <a:xfrm>
            <a:off x="877320" y="181080"/>
            <a:ext cx="1019160" cy="385560"/>
          </a:xfrm>
          <a:custGeom>
            <a:avLst/>
            <a:gdLst/>
            <a:ahLst/>
            <a:cxnLst/>
            <a:rect l="0" t="0" r="r" b="b"/>
            <a:pathLst>
              <a:path w="2831" h="1071">
                <a:moveTo>
                  <a:pt x="2830" y="1070"/>
                </a:moveTo>
                <a:lnTo>
                  <a:pt x="0" y="0"/>
                </a:lnTo>
                <a:lnTo>
                  <a:pt x="25" y="0"/>
                </a:lnTo>
                <a:lnTo>
                  <a:pt x="2830" y="1061"/>
                </a:lnTo>
                <a:lnTo>
                  <a:pt x="2830" y="1070"/>
                </a:lnTo>
                <a:close/>
              </a:path>
            </a:pathLst>
          </a:custGeom>
          <a:solidFill>
            <a:srgbClr val="CCDBE1"/>
          </a:solidFill>
          <a:ln>
            <a:noFill/>
          </a:ln>
        </p:spPr>
      </p:sp>
      <p:sp>
        <p:nvSpPr>
          <p:cNvPr id="6827" name="Freeform 523"/>
          <p:cNvSpPr/>
          <p:nvPr/>
        </p:nvSpPr>
        <p:spPr>
          <a:xfrm>
            <a:off x="886320" y="181080"/>
            <a:ext cx="1010160" cy="382320"/>
          </a:xfrm>
          <a:custGeom>
            <a:avLst/>
            <a:gdLst/>
            <a:ahLst/>
            <a:cxnLst/>
            <a:rect l="0" t="0" r="r" b="b"/>
            <a:pathLst>
              <a:path w="2806" h="1062">
                <a:moveTo>
                  <a:pt x="2805" y="1061"/>
                </a:moveTo>
                <a:lnTo>
                  <a:pt x="0" y="0"/>
                </a:lnTo>
                <a:lnTo>
                  <a:pt x="25" y="0"/>
                </a:lnTo>
                <a:lnTo>
                  <a:pt x="2805" y="1051"/>
                </a:lnTo>
                <a:lnTo>
                  <a:pt x="2805" y="1061"/>
                </a:lnTo>
                <a:close/>
              </a:path>
            </a:pathLst>
          </a:custGeom>
          <a:solidFill>
            <a:srgbClr val="CDDCE1"/>
          </a:solidFill>
          <a:ln>
            <a:noFill/>
          </a:ln>
        </p:spPr>
      </p:sp>
      <p:sp>
        <p:nvSpPr>
          <p:cNvPr id="6828" name="Freeform 524"/>
          <p:cNvSpPr/>
          <p:nvPr/>
        </p:nvSpPr>
        <p:spPr>
          <a:xfrm>
            <a:off x="895320" y="181080"/>
            <a:ext cx="1001160" cy="378720"/>
          </a:xfrm>
          <a:custGeom>
            <a:avLst/>
            <a:gdLst/>
            <a:ahLst/>
            <a:cxnLst/>
            <a:rect l="0" t="0" r="r" b="b"/>
            <a:pathLst>
              <a:path w="2781" h="1052">
                <a:moveTo>
                  <a:pt x="2780" y="1051"/>
                </a:moveTo>
                <a:lnTo>
                  <a:pt x="0" y="0"/>
                </a:lnTo>
                <a:lnTo>
                  <a:pt x="25" y="0"/>
                </a:lnTo>
                <a:lnTo>
                  <a:pt x="2780" y="1042"/>
                </a:lnTo>
                <a:lnTo>
                  <a:pt x="2780" y="1051"/>
                </a:lnTo>
                <a:close/>
              </a:path>
            </a:pathLst>
          </a:custGeom>
          <a:solidFill>
            <a:srgbClr val="CEDCE2"/>
          </a:solidFill>
          <a:ln>
            <a:noFill/>
          </a:ln>
        </p:spPr>
      </p:sp>
      <p:sp>
        <p:nvSpPr>
          <p:cNvPr id="6829" name="Freeform 525"/>
          <p:cNvSpPr/>
          <p:nvPr/>
        </p:nvSpPr>
        <p:spPr>
          <a:xfrm>
            <a:off x="904320" y="181080"/>
            <a:ext cx="992160" cy="375480"/>
          </a:xfrm>
          <a:custGeom>
            <a:avLst/>
            <a:gdLst/>
            <a:ahLst/>
            <a:cxnLst/>
            <a:rect l="0" t="0" r="r" b="b"/>
            <a:pathLst>
              <a:path w="2756" h="1043">
                <a:moveTo>
                  <a:pt x="2755" y="1042"/>
                </a:moveTo>
                <a:lnTo>
                  <a:pt x="0" y="0"/>
                </a:lnTo>
                <a:lnTo>
                  <a:pt x="25" y="0"/>
                </a:lnTo>
                <a:lnTo>
                  <a:pt x="2755" y="1032"/>
                </a:lnTo>
                <a:lnTo>
                  <a:pt x="2755" y="1042"/>
                </a:lnTo>
                <a:close/>
              </a:path>
            </a:pathLst>
          </a:custGeom>
          <a:solidFill>
            <a:srgbClr val="CFDDE2"/>
          </a:solidFill>
          <a:ln>
            <a:noFill/>
          </a:ln>
        </p:spPr>
      </p:sp>
      <p:sp>
        <p:nvSpPr>
          <p:cNvPr id="6830" name="Freeform 526"/>
          <p:cNvSpPr/>
          <p:nvPr/>
        </p:nvSpPr>
        <p:spPr>
          <a:xfrm>
            <a:off x="913320" y="181080"/>
            <a:ext cx="983160" cy="371880"/>
          </a:xfrm>
          <a:custGeom>
            <a:avLst/>
            <a:gdLst/>
            <a:ahLst/>
            <a:cxnLst/>
            <a:rect l="0" t="0" r="r" b="b"/>
            <a:pathLst>
              <a:path w="2731" h="1033">
                <a:moveTo>
                  <a:pt x="2730" y="1032"/>
                </a:moveTo>
                <a:lnTo>
                  <a:pt x="0" y="0"/>
                </a:lnTo>
                <a:lnTo>
                  <a:pt x="25" y="0"/>
                </a:lnTo>
                <a:lnTo>
                  <a:pt x="2730" y="1023"/>
                </a:lnTo>
                <a:lnTo>
                  <a:pt x="2730" y="1032"/>
                </a:lnTo>
                <a:close/>
              </a:path>
            </a:pathLst>
          </a:custGeom>
          <a:solidFill>
            <a:srgbClr val="D0DEE3"/>
          </a:solidFill>
          <a:ln>
            <a:noFill/>
          </a:ln>
        </p:spPr>
      </p:sp>
      <p:sp>
        <p:nvSpPr>
          <p:cNvPr id="6831" name="Freeform 527"/>
          <p:cNvSpPr/>
          <p:nvPr/>
        </p:nvSpPr>
        <p:spPr>
          <a:xfrm>
            <a:off x="922320" y="181080"/>
            <a:ext cx="974160" cy="368640"/>
          </a:xfrm>
          <a:custGeom>
            <a:avLst/>
            <a:gdLst/>
            <a:ahLst/>
            <a:cxnLst/>
            <a:rect l="0" t="0" r="r" b="b"/>
            <a:pathLst>
              <a:path w="2706" h="1024">
                <a:moveTo>
                  <a:pt x="2705" y="1023"/>
                </a:moveTo>
                <a:lnTo>
                  <a:pt x="0" y="0"/>
                </a:lnTo>
                <a:lnTo>
                  <a:pt x="25" y="0"/>
                </a:lnTo>
                <a:lnTo>
                  <a:pt x="2705" y="1013"/>
                </a:lnTo>
                <a:lnTo>
                  <a:pt x="2705" y="1023"/>
                </a:lnTo>
                <a:close/>
              </a:path>
            </a:pathLst>
          </a:custGeom>
          <a:solidFill>
            <a:srgbClr val="D1DEE3"/>
          </a:solidFill>
          <a:ln>
            <a:noFill/>
          </a:ln>
        </p:spPr>
      </p:sp>
      <p:sp>
        <p:nvSpPr>
          <p:cNvPr id="6832" name="Freeform 528"/>
          <p:cNvSpPr/>
          <p:nvPr/>
        </p:nvSpPr>
        <p:spPr>
          <a:xfrm>
            <a:off x="931320" y="181080"/>
            <a:ext cx="965160" cy="365040"/>
          </a:xfrm>
          <a:custGeom>
            <a:avLst/>
            <a:gdLst/>
            <a:ahLst/>
            <a:cxnLst/>
            <a:rect l="0" t="0" r="r" b="b"/>
            <a:pathLst>
              <a:path w="2681" h="1014">
                <a:moveTo>
                  <a:pt x="2680" y="1013"/>
                </a:moveTo>
                <a:lnTo>
                  <a:pt x="0" y="0"/>
                </a:lnTo>
                <a:lnTo>
                  <a:pt x="25" y="0"/>
                </a:lnTo>
                <a:lnTo>
                  <a:pt x="2680" y="1004"/>
                </a:lnTo>
                <a:lnTo>
                  <a:pt x="2680" y="1013"/>
                </a:lnTo>
                <a:close/>
              </a:path>
            </a:pathLst>
          </a:custGeom>
          <a:solidFill>
            <a:srgbClr val="D2DFE4"/>
          </a:solidFill>
          <a:ln>
            <a:noFill/>
          </a:ln>
        </p:spPr>
      </p:sp>
      <p:sp>
        <p:nvSpPr>
          <p:cNvPr id="6833" name="Freeform 529"/>
          <p:cNvSpPr/>
          <p:nvPr/>
        </p:nvSpPr>
        <p:spPr>
          <a:xfrm>
            <a:off x="940320" y="181080"/>
            <a:ext cx="956160" cy="361800"/>
          </a:xfrm>
          <a:custGeom>
            <a:avLst/>
            <a:gdLst/>
            <a:ahLst/>
            <a:cxnLst/>
            <a:rect l="0" t="0" r="r" b="b"/>
            <a:pathLst>
              <a:path w="2656" h="1005">
                <a:moveTo>
                  <a:pt x="2655" y="1004"/>
                </a:moveTo>
                <a:lnTo>
                  <a:pt x="0" y="0"/>
                </a:lnTo>
                <a:lnTo>
                  <a:pt x="25" y="0"/>
                </a:lnTo>
                <a:lnTo>
                  <a:pt x="2655" y="993"/>
                </a:lnTo>
                <a:lnTo>
                  <a:pt x="2655" y="1004"/>
                </a:lnTo>
                <a:close/>
              </a:path>
            </a:pathLst>
          </a:custGeom>
          <a:solidFill>
            <a:srgbClr val="D3E0E4"/>
          </a:solidFill>
          <a:ln>
            <a:noFill/>
          </a:ln>
        </p:spPr>
      </p:sp>
      <p:sp>
        <p:nvSpPr>
          <p:cNvPr id="6834" name="Freeform 530"/>
          <p:cNvSpPr/>
          <p:nvPr/>
        </p:nvSpPr>
        <p:spPr>
          <a:xfrm>
            <a:off x="949320" y="181080"/>
            <a:ext cx="947160" cy="358200"/>
          </a:xfrm>
          <a:custGeom>
            <a:avLst/>
            <a:gdLst/>
            <a:ahLst/>
            <a:cxnLst/>
            <a:rect l="0" t="0" r="r" b="b"/>
            <a:pathLst>
              <a:path w="2631" h="995">
                <a:moveTo>
                  <a:pt x="2630" y="994"/>
                </a:moveTo>
                <a:lnTo>
                  <a:pt x="0" y="0"/>
                </a:lnTo>
                <a:lnTo>
                  <a:pt x="25" y="0"/>
                </a:lnTo>
                <a:lnTo>
                  <a:pt x="2630" y="984"/>
                </a:lnTo>
                <a:lnTo>
                  <a:pt x="2630" y="994"/>
                </a:lnTo>
                <a:close/>
              </a:path>
            </a:pathLst>
          </a:custGeom>
          <a:solidFill>
            <a:srgbClr val="D4E0E5"/>
          </a:solidFill>
          <a:ln>
            <a:noFill/>
          </a:ln>
        </p:spPr>
      </p:sp>
      <p:sp>
        <p:nvSpPr>
          <p:cNvPr id="6835" name="Freeform 531"/>
          <p:cNvSpPr/>
          <p:nvPr/>
        </p:nvSpPr>
        <p:spPr>
          <a:xfrm>
            <a:off x="958320" y="181080"/>
            <a:ext cx="938160" cy="354960"/>
          </a:xfrm>
          <a:custGeom>
            <a:avLst/>
            <a:gdLst/>
            <a:ahLst/>
            <a:cxnLst/>
            <a:rect l="0" t="0" r="r" b="b"/>
            <a:pathLst>
              <a:path w="2606" h="986">
                <a:moveTo>
                  <a:pt x="2605" y="985"/>
                </a:moveTo>
                <a:lnTo>
                  <a:pt x="0" y="0"/>
                </a:lnTo>
                <a:lnTo>
                  <a:pt x="25" y="0"/>
                </a:lnTo>
                <a:lnTo>
                  <a:pt x="2605" y="976"/>
                </a:lnTo>
                <a:lnTo>
                  <a:pt x="2605" y="985"/>
                </a:lnTo>
                <a:close/>
              </a:path>
            </a:pathLst>
          </a:custGeom>
          <a:solidFill>
            <a:srgbClr val="D5E1E5"/>
          </a:solidFill>
          <a:ln>
            <a:noFill/>
          </a:ln>
        </p:spPr>
      </p:sp>
      <p:sp>
        <p:nvSpPr>
          <p:cNvPr id="6836" name="Freeform 532"/>
          <p:cNvSpPr/>
          <p:nvPr/>
        </p:nvSpPr>
        <p:spPr>
          <a:xfrm>
            <a:off x="967320" y="181080"/>
            <a:ext cx="929160" cy="351720"/>
          </a:xfrm>
          <a:custGeom>
            <a:avLst/>
            <a:gdLst/>
            <a:ahLst/>
            <a:cxnLst/>
            <a:rect l="0" t="0" r="r" b="b"/>
            <a:pathLst>
              <a:path w="2581" h="977">
                <a:moveTo>
                  <a:pt x="2580" y="976"/>
                </a:moveTo>
                <a:lnTo>
                  <a:pt x="0" y="0"/>
                </a:lnTo>
                <a:lnTo>
                  <a:pt x="25" y="0"/>
                </a:lnTo>
                <a:lnTo>
                  <a:pt x="2580" y="966"/>
                </a:lnTo>
                <a:lnTo>
                  <a:pt x="2580" y="976"/>
                </a:lnTo>
                <a:close/>
              </a:path>
            </a:pathLst>
          </a:custGeom>
          <a:solidFill>
            <a:srgbClr val="D5E1E6"/>
          </a:solidFill>
          <a:ln>
            <a:noFill/>
          </a:ln>
        </p:spPr>
      </p:sp>
      <p:sp>
        <p:nvSpPr>
          <p:cNvPr id="6837" name="Freeform 533"/>
          <p:cNvSpPr/>
          <p:nvPr/>
        </p:nvSpPr>
        <p:spPr>
          <a:xfrm>
            <a:off x="976320" y="181080"/>
            <a:ext cx="920160" cy="348120"/>
          </a:xfrm>
          <a:custGeom>
            <a:avLst/>
            <a:gdLst/>
            <a:ahLst/>
            <a:cxnLst/>
            <a:rect l="0" t="0" r="r" b="b"/>
            <a:pathLst>
              <a:path w="2556" h="967">
                <a:moveTo>
                  <a:pt x="2555" y="966"/>
                </a:moveTo>
                <a:lnTo>
                  <a:pt x="0" y="0"/>
                </a:lnTo>
                <a:lnTo>
                  <a:pt x="25" y="0"/>
                </a:lnTo>
                <a:lnTo>
                  <a:pt x="2555" y="957"/>
                </a:lnTo>
                <a:lnTo>
                  <a:pt x="2555" y="966"/>
                </a:lnTo>
                <a:close/>
              </a:path>
            </a:pathLst>
          </a:custGeom>
          <a:solidFill>
            <a:srgbClr val="D6E2E6"/>
          </a:solidFill>
          <a:ln>
            <a:noFill/>
          </a:ln>
        </p:spPr>
      </p:sp>
      <p:sp>
        <p:nvSpPr>
          <p:cNvPr id="6838" name="Freeform 534"/>
          <p:cNvSpPr/>
          <p:nvPr/>
        </p:nvSpPr>
        <p:spPr>
          <a:xfrm>
            <a:off x="985320" y="181080"/>
            <a:ext cx="911160" cy="344880"/>
          </a:xfrm>
          <a:custGeom>
            <a:avLst/>
            <a:gdLst/>
            <a:ahLst/>
            <a:cxnLst/>
            <a:rect l="0" t="0" r="r" b="b"/>
            <a:pathLst>
              <a:path w="2531" h="958">
                <a:moveTo>
                  <a:pt x="2530" y="957"/>
                </a:moveTo>
                <a:lnTo>
                  <a:pt x="0" y="0"/>
                </a:lnTo>
                <a:lnTo>
                  <a:pt x="25" y="0"/>
                </a:lnTo>
                <a:lnTo>
                  <a:pt x="2530" y="947"/>
                </a:lnTo>
                <a:lnTo>
                  <a:pt x="2530" y="957"/>
                </a:lnTo>
                <a:close/>
              </a:path>
            </a:pathLst>
          </a:custGeom>
          <a:solidFill>
            <a:srgbClr val="D7E2E7"/>
          </a:solidFill>
          <a:ln>
            <a:noFill/>
          </a:ln>
        </p:spPr>
      </p:sp>
      <p:sp>
        <p:nvSpPr>
          <p:cNvPr id="6839" name="Freeform 535"/>
          <p:cNvSpPr/>
          <p:nvPr/>
        </p:nvSpPr>
        <p:spPr>
          <a:xfrm>
            <a:off x="994320" y="181080"/>
            <a:ext cx="902160" cy="341280"/>
          </a:xfrm>
          <a:custGeom>
            <a:avLst/>
            <a:gdLst/>
            <a:ahLst/>
            <a:cxnLst/>
            <a:rect l="0" t="0" r="r" b="b"/>
            <a:pathLst>
              <a:path w="2506" h="948">
                <a:moveTo>
                  <a:pt x="2505" y="947"/>
                </a:moveTo>
                <a:lnTo>
                  <a:pt x="0" y="0"/>
                </a:lnTo>
                <a:lnTo>
                  <a:pt x="25" y="0"/>
                </a:lnTo>
                <a:lnTo>
                  <a:pt x="2505" y="938"/>
                </a:lnTo>
                <a:lnTo>
                  <a:pt x="2505" y="947"/>
                </a:lnTo>
                <a:close/>
              </a:path>
            </a:pathLst>
          </a:custGeom>
          <a:solidFill>
            <a:srgbClr val="D8E3E7"/>
          </a:solidFill>
          <a:ln>
            <a:noFill/>
          </a:ln>
        </p:spPr>
      </p:sp>
      <p:sp>
        <p:nvSpPr>
          <p:cNvPr id="6840" name="Freeform 536"/>
          <p:cNvSpPr/>
          <p:nvPr/>
        </p:nvSpPr>
        <p:spPr>
          <a:xfrm>
            <a:off x="1003320" y="181080"/>
            <a:ext cx="893160" cy="338040"/>
          </a:xfrm>
          <a:custGeom>
            <a:avLst/>
            <a:gdLst/>
            <a:ahLst/>
            <a:cxnLst/>
            <a:rect l="0" t="0" r="r" b="b"/>
            <a:pathLst>
              <a:path w="2481" h="939">
                <a:moveTo>
                  <a:pt x="2480" y="938"/>
                </a:moveTo>
                <a:lnTo>
                  <a:pt x="0" y="0"/>
                </a:lnTo>
                <a:lnTo>
                  <a:pt x="25" y="0"/>
                </a:lnTo>
                <a:lnTo>
                  <a:pt x="2480" y="928"/>
                </a:lnTo>
                <a:lnTo>
                  <a:pt x="2480" y="938"/>
                </a:lnTo>
                <a:close/>
              </a:path>
            </a:pathLst>
          </a:custGeom>
          <a:solidFill>
            <a:srgbClr val="D9E3E8"/>
          </a:solidFill>
          <a:ln>
            <a:noFill/>
          </a:ln>
        </p:spPr>
      </p:sp>
      <p:sp>
        <p:nvSpPr>
          <p:cNvPr id="6841" name="Freeform 537"/>
          <p:cNvSpPr/>
          <p:nvPr/>
        </p:nvSpPr>
        <p:spPr>
          <a:xfrm>
            <a:off x="1012320" y="181080"/>
            <a:ext cx="884160" cy="334440"/>
          </a:xfrm>
          <a:custGeom>
            <a:avLst/>
            <a:gdLst/>
            <a:ahLst/>
            <a:cxnLst/>
            <a:rect l="0" t="0" r="r" b="b"/>
            <a:pathLst>
              <a:path w="2456" h="929">
                <a:moveTo>
                  <a:pt x="2455" y="928"/>
                </a:moveTo>
                <a:lnTo>
                  <a:pt x="0" y="0"/>
                </a:lnTo>
                <a:lnTo>
                  <a:pt x="25" y="0"/>
                </a:lnTo>
                <a:lnTo>
                  <a:pt x="2455" y="919"/>
                </a:lnTo>
                <a:lnTo>
                  <a:pt x="2455" y="928"/>
                </a:lnTo>
                <a:close/>
              </a:path>
            </a:pathLst>
          </a:custGeom>
          <a:solidFill>
            <a:srgbClr val="DAE4E8"/>
          </a:solidFill>
          <a:ln>
            <a:noFill/>
          </a:ln>
        </p:spPr>
      </p:sp>
      <p:sp>
        <p:nvSpPr>
          <p:cNvPr id="6842" name="Freeform 538"/>
          <p:cNvSpPr/>
          <p:nvPr/>
        </p:nvSpPr>
        <p:spPr>
          <a:xfrm>
            <a:off x="1021320" y="181080"/>
            <a:ext cx="875160" cy="331200"/>
          </a:xfrm>
          <a:custGeom>
            <a:avLst/>
            <a:gdLst/>
            <a:ahLst/>
            <a:cxnLst/>
            <a:rect l="0" t="0" r="r" b="b"/>
            <a:pathLst>
              <a:path w="2431" h="920">
                <a:moveTo>
                  <a:pt x="2430" y="919"/>
                </a:moveTo>
                <a:lnTo>
                  <a:pt x="0" y="0"/>
                </a:lnTo>
                <a:lnTo>
                  <a:pt x="25" y="0"/>
                </a:lnTo>
                <a:lnTo>
                  <a:pt x="2430" y="909"/>
                </a:lnTo>
                <a:lnTo>
                  <a:pt x="2430" y="919"/>
                </a:lnTo>
                <a:close/>
              </a:path>
            </a:pathLst>
          </a:custGeom>
          <a:solidFill>
            <a:srgbClr val="DAE5E9"/>
          </a:solidFill>
          <a:ln>
            <a:noFill/>
          </a:ln>
        </p:spPr>
      </p:sp>
      <p:sp>
        <p:nvSpPr>
          <p:cNvPr id="6843" name="Freeform 539"/>
          <p:cNvSpPr/>
          <p:nvPr/>
        </p:nvSpPr>
        <p:spPr>
          <a:xfrm>
            <a:off x="1030320" y="181080"/>
            <a:ext cx="866160" cy="327600"/>
          </a:xfrm>
          <a:custGeom>
            <a:avLst/>
            <a:gdLst/>
            <a:ahLst/>
            <a:cxnLst/>
            <a:rect l="0" t="0" r="r" b="b"/>
            <a:pathLst>
              <a:path w="2406" h="910">
                <a:moveTo>
                  <a:pt x="2405" y="909"/>
                </a:moveTo>
                <a:lnTo>
                  <a:pt x="0" y="0"/>
                </a:lnTo>
                <a:lnTo>
                  <a:pt x="25" y="0"/>
                </a:lnTo>
                <a:lnTo>
                  <a:pt x="2405" y="900"/>
                </a:lnTo>
                <a:lnTo>
                  <a:pt x="2405" y="909"/>
                </a:lnTo>
                <a:close/>
              </a:path>
            </a:pathLst>
          </a:custGeom>
          <a:solidFill>
            <a:srgbClr val="DBE5E9"/>
          </a:solidFill>
          <a:ln>
            <a:noFill/>
          </a:ln>
        </p:spPr>
      </p:sp>
      <p:sp>
        <p:nvSpPr>
          <p:cNvPr id="6844" name="Freeform 540"/>
          <p:cNvSpPr/>
          <p:nvPr/>
        </p:nvSpPr>
        <p:spPr>
          <a:xfrm>
            <a:off x="1039320" y="181080"/>
            <a:ext cx="857160" cy="324360"/>
          </a:xfrm>
          <a:custGeom>
            <a:avLst/>
            <a:gdLst/>
            <a:ahLst/>
            <a:cxnLst/>
            <a:rect l="0" t="0" r="r" b="b"/>
            <a:pathLst>
              <a:path w="2381" h="901">
                <a:moveTo>
                  <a:pt x="2380" y="900"/>
                </a:moveTo>
                <a:lnTo>
                  <a:pt x="0" y="0"/>
                </a:lnTo>
                <a:lnTo>
                  <a:pt x="25" y="0"/>
                </a:lnTo>
                <a:lnTo>
                  <a:pt x="2380" y="890"/>
                </a:lnTo>
                <a:lnTo>
                  <a:pt x="2380" y="900"/>
                </a:lnTo>
                <a:close/>
              </a:path>
            </a:pathLst>
          </a:custGeom>
          <a:solidFill>
            <a:srgbClr val="DCE6EA"/>
          </a:solidFill>
          <a:ln>
            <a:noFill/>
          </a:ln>
        </p:spPr>
      </p:sp>
      <p:sp>
        <p:nvSpPr>
          <p:cNvPr id="6845" name="Freeform 541"/>
          <p:cNvSpPr/>
          <p:nvPr/>
        </p:nvSpPr>
        <p:spPr>
          <a:xfrm>
            <a:off x="1048320" y="181080"/>
            <a:ext cx="848160" cy="320760"/>
          </a:xfrm>
          <a:custGeom>
            <a:avLst/>
            <a:gdLst/>
            <a:ahLst/>
            <a:cxnLst/>
            <a:rect l="0" t="0" r="r" b="b"/>
            <a:pathLst>
              <a:path w="2356" h="891">
                <a:moveTo>
                  <a:pt x="2355" y="890"/>
                </a:moveTo>
                <a:lnTo>
                  <a:pt x="0" y="0"/>
                </a:lnTo>
                <a:lnTo>
                  <a:pt x="26" y="0"/>
                </a:lnTo>
                <a:lnTo>
                  <a:pt x="2355" y="881"/>
                </a:lnTo>
                <a:lnTo>
                  <a:pt x="2355" y="890"/>
                </a:lnTo>
                <a:close/>
              </a:path>
            </a:pathLst>
          </a:custGeom>
          <a:solidFill>
            <a:srgbClr val="DDE6EA"/>
          </a:solidFill>
          <a:ln>
            <a:noFill/>
          </a:ln>
        </p:spPr>
      </p:sp>
      <p:sp>
        <p:nvSpPr>
          <p:cNvPr id="6846" name="Freeform 542"/>
          <p:cNvSpPr/>
          <p:nvPr/>
        </p:nvSpPr>
        <p:spPr>
          <a:xfrm>
            <a:off x="1057680" y="181080"/>
            <a:ext cx="838800" cy="317520"/>
          </a:xfrm>
          <a:custGeom>
            <a:avLst/>
            <a:gdLst/>
            <a:ahLst/>
            <a:cxnLst/>
            <a:rect l="0" t="0" r="r" b="b"/>
            <a:pathLst>
              <a:path w="2330" h="882">
                <a:moveTo>
                  <a:pt x="2329" y="881"/>
                </a:moveTo>
                <a:lnTo>
                  <a:pt x="0" y="0"/>
                </a:lnTo>
                <a:lnTo>
                  <a:pt x="25" y="0"/>
                </a:lnTo>
                <a:lnTo>
                  <a:pt x="2329" y="872"/>
                </a:lnTo>
                <a:lnTo>
                  <a:pt x="2329" y="881"/>
                </a:lnTo>
                <a:close/>
              </a:path>
            </a:pathLst>
          </a:custGeom>
          <a:solidFill>
            <a:srgbClr val="DDE7EA"/>
          </a:solidFill>
          <a:ln>
            <a:noFill/>
          </a:ln>
        </p:spPr>
      </p:sp>
      <p:sp>
        <p:nvSpPr>
          <p:cNvPr id="6847" name="Freeform 543"/>
          <p:cNvSpPr/>
          <p:nvPr/>
        </p:nvSpPr>
        <p:spPr>
          <a:xfrm>
            <a:off x="1066680" y="181080"/>
            <a:ext cx="829800" cy="314280"/>
          </a:xfrm>
          <a:custGeom>
            <a:avLst/>
            <a:gdLst/>
            <a:ahLst/>
            <a:cxnLst/>
            <a:rect l="0" t="0" r="r" b="b"/>
            <a:pathLst>
              <a:path w="2305" h="873">
                <a:moveTo>
                  <a:pt x="2304" y="872"/>
                </a:moveTo>
                <a:lnTo>
                  <a:pt x="0" y="0"/>
                </a:lnTo>
                <a:lnTo>
                  <a:pt x="25" y="0"/>
                </a:lnTo>
                <a:lnTo>
                  <a:pt x="2304" y="862"/>
                </a:lnTo>
                <a:lnTo>
                  <a:pt x="2304" y="872"/>
                </a:lnTo>
                <a:close/>
              </a:path>
            </a:pathLst>
          </a:custGeom>
          <a:solidFill>
            <a:srgbClr val="DEE7EB"/>
          </a:solidFill>
          <a:ln>
            <a:noFill/>
          </a:ln>
        </p:spPr>
      </p:sp>
      <p:sp>
        <p:nvSpPr>
          <p:cNvPr id="6848" name="Freeform 544"/>
          <p:cNvSpPr/>
          <p:nvPr/>
        </p:nvSpPr>
        <p:spPr>
          <a:xfrm>
            <a:off x="1075680" y="181080"/>
            <a:ext cx="820800" cy="310680"/>
          </a:xfrm>
          <a:custGeom>
            <a:avLst/>
            <a:gdLst/>
            <a:ahLst/>
            <a:cxnLst/>
            <a:rect l="0" t="0" r="r" b="b"/>
            <a:pathLst>
              <a:path w="2280" h="863">
                <a:moveTo>
                  <a:pt x="2279" y="862"/>
                </a:moveTo>
                <a:lnTo>
                  <a:pt x="0" y="0"/>
                </a:lnTo>
                <a:lnTo>
                  <a:pt x="25" y="0"/>
                </a:lnTo>
                <a:lnTo>
                  <a:pt x="2279" y="853"/>
                </a:lnTo>
                <a:lnTo>
                  <a:pt x="2279" y="862"/>
                </a:lnTo>
                <a:close/>
              </a:path>
            </a:pathLst>
          </a:custGeom>
          <a:solidFill>
            <a:srgbClr val="DFE8EB"/>
          </a:solidFill>
          <a:ln>
            <a:noFill/>
          </a:ln>
        </p:spPr>
      </p:sp>
      <p:sp>
        <p:nvSpPr>
          <p:cNvPr id="6849" name="Freeform 545"/>
          <p:cNvSpPr/>
          <p:nvPr/>
        </p:nvSpPr>
        <p:spPr>
          <a:xfrm>
            <a:off x="1084680" y="181080"/>
            <a:ext cx="811800" cy="307440"/>
          </a:xfrm>
          <a:custGeom>
            <a:avLst/>
            <a:gdLst/>
            <a:ahLst/>
            <a:cxnLst/>
            <a:rect l="0" t="0" r="r" b="b"/>
            <a:pathLst>
              <a:path w="2255" h="854">
                <a:moveTo>
                  <a:pt x="2254" y="853"/>
                </a:moveTo>
                <a:lnTo>
                  <a:pt x="0" y="0"/>
                </a:lnTo>
                <a:lnTo>
                  <a:pt x="25" y="0"/>
                </a:lnTo>
                <a:lnTo>
                  <a:pt x="2254" y="843"/>
                </a:lnTo>
                <a:lnTo>
                  <a:pt x="2254" y="853"/>
                </a:lnTo>
                <a:close/>
              </a:path>
            </a:pathLst>
          </a:custGeom>
          <a:solidFill>
            <a:srgbClr val="E0E8EC"/>
          </a:solidFill>
          <a:ln>
            <a:noFill/>
          </a:ln>
        </p:spPr>
      </p:sp>
      <p:sp>
        <p:nvSpPr>
          <p:cNvPr id="6850" name="Freeform 546"/>
          <p:cNvSpPr/>
          <p:nvPr/>
        </p:nvSpPr>
        <p:spPr>
          <a:xfrm>
            <a:off x="1093680" y="181080"/>
            <a:ext cx="802800" cy="303840"/>
          </a:xfrm>
          <a:custGeom>
            <a:avLst/>
            <a:gdLst/>
            <a:ahLst/>
            <a:cxnLst/>
            <a:rect l="0" t="0" r="r" b="b"/>
            <a:pathLst>
              <a:path w="2230" h="844">
                <a:moveTo>
                  <a:pt x="2229" y="843"/>
                </a:moveTo>
                <a:lnTo>
                  <a:pt x="0" y="0"/>
                </a:lnTo>
                <a:lnTo>
                  <a:pt x="25" y="0"/>
                </a:lnTo>
                <a:lnTo>
                  <a:pt x="2229" y="834"/>
                </a:lnTo>
                <a:lnTo>
                  <a:pt x="2229" y="843"/>
                </a:lnTo>
                <a:close/>
              </a:path>
            </a:pathLst>
          </a:custGeom>
          <a:solidFill>
            <a:srgbClr val="E0E9EC"/>
          </a:solidFill>
          <a:ln>
            <a:noFill/>
          </a:ln>
        </p:spPr>
      </p:sp>
      <p:sp>
        <p:nvSpPr>
          <p:cNvPr id="6851" name="Freeform 547"/>
          <p:cNvSpPr/>
          <p:nvPr/>
        </p:nvSpPr>
        <p:spPr>
          <a:xfrm>
            <a:off x="1102680" y="181080"/>
            <a:ext cx="793800" cy="300600"/>
          </a:xfrm>
          <a:custGeom>
            <a:avLst/>
            <a:gdLst/>
            <a:ahLst/>
            <a:cxnLst/>
            <a:rect l="0" t="0" r="r" b="b"/>
            <a:pathLst>
              <a:path w="2205" h="835">
                <a:moveTo>
                  <a:pt x="2204" y="834"/>
                </a:moveTo>
                <a:lnTo>
                  <a:pt x="0" y="0"/>
                </a:lnTo>
                <a:lnTo>
                  <a:pt x="25" y="0"/>
                </a:lnTo>
                <a:lnTo>
                  <a:pt x="2204" y="824"/>
                </a:lnTo>
                <a:lnTo>
                  <a:pt x="2204" y="834"/>
                </a:lnTo>
                <a:close/>
              </a:path>
            </a:pathLst>
          </a:custGeom>
          <a:solidFill>
            <a:srgbClr val="E1E9ED"/>
          </a:solidFill>
          <a:ln>
            <a:noFill/>
          </a:ln>
        </p:spPr>
      </p:sp>
      <p:sp>
        <p:nvSpPr>
          <p:cNvPr id="6852" name="Freeform 548"/>
          <p:cNvSpPr/>
          <p:nvPr/>
        </p:nvSpPr>
        <p:spPr>
          <a:xfrm>
            <a:off x="1111680" y="181080"/>
            <a:ext cx="784800" cy="297000"/>
          </a:xfrm>
          <a:custGeom>
            <a:avLst/>
            <a:gdLst/>
            <a:ahLst/>
            <a:cxnLst/>
            <a:rect l="0" t="0" r="r" b="b"/>
            <a:pathLst>
              <a:path w="2180" h="825">
                <a:moveTo>
                  <a:pt x="2179" y="824"/>
                </a:moveTo>
                <a:lnTo>
                  <a:pt x="0" y="0"/>
                </a:lnTo>
                <a:lnTo>
                  <a:pt x="25" y="0"/>
                </a:lnTo>
                <a:lnTo>
                  <a:pt x="2179" y="815"/>
                </a:lnTo>
                <a:lnTo>
                  <a:pt x="2179" y="824"/>
                </a:lnTo>
                <a:close/>
              </a:path>
            </a:pathLst>
          </a:custGeom>
          <a:solidFill>
            <a:srgbClr val="E1EAED"/>
          </a:solidFill>
          <a:ln>
            <a:noFill/>
          </a:ln>
        </p:spPr>
      </p:sp>
      <p:sp>
        <p:nvSpPr>
          <p:cNvPr id="6853" name="Freeform 549"/>
          <p:cNvSpPr/>
          <p:nvPr/>
        </p:nvSpPr>
        <p:spPr>
          <a:xfrm>
            <a:off x="1120680" y="181080"/>
            <a:ext cx="775800" cy="293760"/>
          </a:xfrm>
          <a:custGeom>
            <a:avLst/>
            <a:gdLst/>
            <a:ahLst/>
            <a:cxnLst/>
            <a:rect l="0" t="0" r="r" b="b"/>
            <a:pathLst>
              <a:path w="2155" h="816">
                <a:moveTo>
                  <a:pt x="2154" y="815"/>
                </a:moveTo>
                <a:lnTo>
                  <a:pt x="0" y="0"/>
                </a:lnTo>
                <a:lnTo>
                  <a:pt x="25" y="0"/>
                </a:lnTo>
                <a:lnTo>
                  <a:pt x="2154" y="805"/>
                </a:lnTo>
                <a:lnTo>
                  <a:pt x="2154" y="815"/>
                </a:lnTo>
                <a:close/>
              </a:path>
            </a:pathLst>
          </a:custGeom>
          <a:solidFill>
            <a:srgbClr val="E2EAED"/>
          </a:solidFill>
          <a:ln>
            <a:noFill/>
          </a:ln>
        </p:spPr>
      </p:sp>
      <p:sp>
        <p:nvSpPr>
          <p:cNvPr id="6854" name="Freeform 550"/>
          <p:cNvSpPr/>
          <p:nvPr/>
        </p:nvSpPr>
        <p:spPr>
          <a:xfrm>
            <a:off x="1129680" y="181080"/>
            <a:ext cx="766800" cy="290160"/>
          </a:xfrm>
          <a:custGeom>
            <a:avLst/>
            <a:gdLst/>
            <a:ahLst/>
            <a:cxnLst/>
            <a:rect l="0" t="0" r="r" b="b"/>
            <a:pathLst>
              <a:path w="2130" h="806">
                <a:moveTo>
                  <a:pt x="2129" y="805"/>
                </a:moveTo>
                <a:lnTo>
                  <a:pt x="0" y="0"/>
                </a:lnTo>
                <a:lnTo>
                  <a:pt x="25" y="0"/>
                </a:lnTo>
                <a:lnTo>
                  <a:pt x="2129" y="796"/>
                </a:lnTo>
                <a:lnTo>
                  <a:pt x="2129" y="805"/>
                </a:lnTo>
                <a:close/>
              </a:path>
            </a:pathLst>
          </a:custGeom>
          <a:solidFill>
            <a:srgbClr val="E3EBEE"/>
          </a:solidFill>
          <a:ln>
            <a:noFill/>
          </a:ln>
        </p:spPr>
      </p:sp>
      <p:sp>
        <p:nvSpPr>
          <p:cNvPr id="6855" name="Freeform 551"/>
          <p:cNvSpPr/>
          <p:nvPr/>
        </p:nvSpPr>
        <p:spPr>
          <a:xfrm>
            <a:off x="1138680" y="181080"/>
            <a:ext cx="757800" cy="286920"/>
          </a:xfrm>
          <a:custGeom>
            <a:avLst/>
            <a:gdLst/>
            <a:ahLst/>
            <a:cxnLst/>
            <a:rect l="0" t="0" r="r" b="b"/>
            <a:pathLst>
              <a:path w="2105" h="797">
                <a:moveTo>
                  <a:pt x="2104" y="796"/>
                </a:moveTo>
                <a:lnTo>
                  <a:pt x="0" y="0"/>
                </a:lnTo>
                <a:lnTo>
                  <a:pt x="25" y="0"/>
                </a:lnTo>
                <a:lnTo>
                  <a:pt x="2104" y="786"/>
                </a:lnTo>
                <a:lnTo>
                  <a:pt x="2104" y="796"/>
                </a:lnTo>
                <a:close/>
              </a:path>
            </a:pathLst>
          </a:custGeom>
          <a:solidFill>
            <a:srgbClr val="E4EBEE"/>
          </a:solidFill>
          <a:ln>
            <a:noFill/>
          </a:ln>
        </p:spPr>
      </p:sp>
      <p:sp>
        <p:nvSpPr>
          <p:cNvPr id="6856" name="Freeform 552"/>
          <p:cNvSpPr/>
          <p:nvPr/>
        </p:nvSpPr>
        <p:spPr>
          <a:xfrm>
            <a:off x="1147680" y="181080"/>
            <a:ext cx="748800" cy="283320"/>
          </a:xfrm>
          <a:custGeom>
            <a:avLst/>
            <a:gdLst/>
            <a:ahLst/>
            <a:cxnLst/>
            <a:rect l="0" t="0" r="r" b="b"/>
            <a:pathLst>
              <a:path w="2080" h="787">
                <a:moveTo>
                  <a:pt x="2079" y="786"/>
                </a:moveTo>
                <a:lnTo>
                  <a:pt x="0" y="0"/>
                </a:lnTo>
                <a:lnTo>
                  <a:pt x="25" y="0"/>
                </a:lnTo>
                <a:lnTo>
                  <a:pt x="2079" y="777"/>
                </a:lnTo>
                <a:lnTo>
                  <a:pt x="2079" y="786"/>
                </a:lnTo>
                <a:close/>
              </a:path>
            </a:pathLst>
          </a:custGeom>
          <a:solidFill>
            <a:srgbClr val="E4ECEE"/>
          </a:solidFill>
          <a:ln>
            <a:noFill/>
          </a:ln>
        </p:spPr>
      </p:sp>
      <p:sp>
        <p:nvSpPr>
          <p:cNvPr id="6857" name="Freeform 553"/>
          <p:cNvSpPr/>
          <p:nvPr/>
        </p:nvSpPr>
        <p:spPr>
          <a:xfrm>
            <a:off x="1156680" y="181080"/>
            <a:ext cx="739800" cy="280080"/>
          </a:xfrm>
          <a:custGeom>
            <a:avLst/>
            <a:gdLst/>
            <a:ahLst/>
            <a:cxnLst/>
            <a:rect l="0" t="0" r="r" b="b"/>
            <a:pathLst>
              <a:path w="2055" h="778">
                <a:moveTo>
                  <a:pt x="2054" y="777"/>
                </a:moveTo>
                <a:lnTo>
                  <a:pt x="0" y="0"/>
                </a:lnTo>
                <a:lnTo>
                  <a:pt x="50" y="0"/>
                </a:lnTo>
                <a:lnTo>
                  <a:pt x="2054" y="758"/>
                </a:lnTo>
                <a:lnTo>
                  <a:pt x="2054" y="777"/>
                </a:lnTo>
                <a:close/>
              </a:path>
            </a:pathLst>
          </a:custGeom>
          <a:solidFill>
            <a:srgbClr val="E5ECEF"/>
          </a:solidFill>
          <a:ln>
            <a:noFill/>
          </a:ln>
        </p:spPr>
      </p:sp>
      <p:sp>
        <p:nvSpPr>
          <p:cNvPr id="6858" name="Freeform 554"/>
          <p:cNvSpPr/>
          <p:nvPr/>
        </p:nvSpPr>
        <p:spPr>
          <a:xfrm>
            <a:off x="1174680" y="181080"/>
            <a:ext cx="721800" cy="273240"/>
          </a:xfrm>
          <a:custGeom>
            <a:avLst/>
            <a:gdLst/>
            <a:ahLst/>
            <a:cxnLst/>
            <a:rect l="0" t="0" r="r" b="b"/>
            <a:pathLst>
              <a:path w="2005" h="759">
                <a:moveTo>
                  <a:pt x="2004" y="758"/>
                </a:moveTo>
                <a:lnTo>
                  <a:pt x="0" y="0"/>
                </a:lnTo>
                <a:lnTo>
                  <a:pt x="25" y="0"/>
                </a:lnTo>
                <a:lnTo>
                  <a:pt x="2004" y="749"/>
                </a:lnTo>
                <a:lnTo>
                  <a:pt x="2004" y="758"/>
                </a:lnTo>
                <a:close/>
              </a:path>
            </a:pathLst>
          </a:custGeom>
          <a:solidFill>
            <a:srgbClr val="E6EDF0"/>
          </a:solidFill>
          <a:ln>
            <a:noFill/>
          </a:ln>
        </p:spPr>
      </p:sp>
      <p:sp>
        <p:nvSpPr>
          <p:cNvPr id="6859" name="Freeform 555"/>
          <p:cNvSpPr/>
          <p:nvPr/>
        </p:nvSpPr>
        <p:spPr>
          <a:xfrm>
            <a:off x="1183680" y="181080"/>
            <a:ext cx="712800" cy="270000"/>
          </a:xfrm>
          <a:custGeom>
            <a:avLst/>
            <a:gdLst/>
            <a:ahLst/>
            <a:cxnLst/>
            <a:rect l="0" t="0" r="r" b="b"/>
            <a:pathLst>
              <a:path w="1980" h="750">
                <a:moveTo>
                  <a:pt x="1979" y="749"/>
                </a:moveTo>
                <a:lnTo>
                  <a:pt x="0" y="0"/>
                </a:lnTo>
                <a:lnTo>
                  <a:pt x="25" y="0"/>
                </a:lnTo>
                <a:lnTo>
                  <a:pt x="1979" y="739"/>
                </a:lnTo>
                <a:lnTo>
                  <a:pt x="1979" y="749"/>
                </a:lnTo>
                <a:close/>
              </a:path>
            </a:pathLst>
          </a:custGeom>
          <a:solidFill>
            <a:srgbClr val="E7EDF0"/>
          </a:solidFill>
          <a:ln>
            <a:noFill/>
          </a:ln>
        </p:spPr>
      </p:sp>
      <p:sp>
        <p:nvSpPr>
          <p:cNvPr id="6860" name="Freeform 556"/>
          <p:cNvSpPr/>
          <p:nvPr/>
        </p:nvSpPr>
        <p:spPr>
          <a:xfrm>
            <a:off x="1192680" y="181080"/>
            <a:ext cx="703800" cy="266400"/>
          </a:xfrm>
          <a:custGeom>
            <a:avLst/>
            <a:gdLst/>
            <a:ahLst/>
            <a:cxnLst/>
            <a:rect l="0" t="0" r="r" b="b"/>
            <a:pathLst>
              <a:path w="1955" h="740">
                <a:moveTo>
                  <a:pt x="1954" y="739"/>
                </a:moveTo>
                <a:lnTo>
                  <a:pt x="0" y="0"/>
                </a:lnTo>
                <a:lnTo>
                  <a:pt x="25" y="0"/>
                </a:lnTo>
                <a:lnTo>
                  <a:pt x="1954" y="730"/>
                </a:lnTo>
                <a:lnTo>
                  <a:pt x="1954" y="739"/>
                </a:lnTo>
                <a:close/>
              </a:path>
            </a:pathLst>
          </a:custGeom>
          <a:solidFill>
            <a:srgbClr val="E8EEF0"/>
          </a:solidFill>
          <a:ln>
            <a:noFill/>
          </a:ln>
        </p:spPr>
      </p:sp>
      <p:sp>
        <p:nvSpPr>
          <p:cNvPr id="6861" name="Freeform 557"/>
          <p:cNvSpPr/>
          <p:nvPr/>
        </p:nvSpPr>
        <p:spPr>
          <a:xfrm>
            <a:off x="1201680" y="181080"/>
            <a:ext cx="694800" cy="263160"/>
          </a:xfrm>
          <a:custGeom>
            <a:avLst/>
            <a:gdLst/>
            <a:ahLst/>
            <a:cxnLst/>
            <a:rect l="0" t="0" r="r" b="b"/>
            <a:pathLst>
              <a:path w="1930" h="731">
                <a:moveTo>
                  <a:pt x="1929" y="730"/>
                </a:moveTo>
                <a:lnTo>
                  <a:pt x="0" y="0"/>
                </a:lnTo>
                <a:lnTo>
                  <a:pt x="25" y="0"/>
                </a:lnTo>
                <a:lnTo>
                  <a:pt x="1929" y="720"/>
                </a:lnTo>
                <a:lnTo>
                  <a:pt x="1929" y="730"/>
                </a:lnTo>
                <a:close/>
              </a:path>
            </a:pathLst>
          </a:custGeom>
          <a:solidFill>
            <a:srgbClr val="E8EEF1"/>
          </a:solidFill>
          <a:ln>
            <a:noFill/>
          </a:ln>
        </p:spPr>
      </p:sp>
      <p:sp>
        <p:nvSpPr>
          <p:cNvPr id="6862" name="Freeform 558"/>
          <p:cNvSpPr/>
          <p:nvPr/>
        </p:nvSpPr>
        <p:spPr>
          <a:xfrm>
            <a:off x="1210680" y="181080"/>
            <a:ext cx="685800" cy="259560"/>
          </a:xfrm>
          <a:custGeom>
            <a:avLst/>
            <a:gdLst/>
            <a:ahLst/>
            <a:cxnLst/>
            <a:rect l="0" t="0" r="r" b="b"/>
            <a:pathLst>
              <a:path w="1905" h="721">
                <a:moveTo>
                  <a:pt x="1904" y="720"/>
                </a:moveTo>
                <a:lnTo>
                  <a:pt x="0" y="0"/>
                </a:lnTo>
                <a:lnTo>
                  <a:pt x="50" y="0"/>
                </a:lnTo>
                <a:lnTo>
                  <a:pt x="1904" y="701"/>
                </a:lnTo>
                <a:lnTo>
                  <a:pt x="1904" y="720"/>
                </a:lnTo>
                <a:close/>
              </a:path>
            </a:pathLst>
          </a:custGeom>
          <a:solidFill>
            <a:srgbClr val="E9EFF1"/>
          </a:solidFill>
          <a:ln>
            <a:noFill/>
          </a:ln>
        </p:spPr>
      </p:sp>
      <p:sp>
        <p:nvSpPr>
          <p:cNvPr id="6863" name="Freeform 559"/>
          <p:cNvSpPr/>
          <p:nvPr/>
        </p:nvSpPr>
        <p:spPr>
          <a:xfrm>
            <a:off x="1228680" y="181080"/>
            <a:ext cx="667800" cy="252720"/>
          </a:xfrm>
          <a:custGeom>
            <a:avLst/>
            <a:gdLst/>
            <a:ahLst/>
            <a:cxnLst/>
            <a:rect l="0" t="0" r="r" b="b"/>
            <a:pathLst>
              <a:path w="1855" h="702">
                <a:moveTo>
                  <a:pt x="1854" y="701"/>
                </a:moveTo>
                <a:lnTo>
                  <a:pt x="0" y="0"/>
                </a:lnTo>
                <a:lnTo>
                  <a:pt x="25" y="0"/>
                </a:lnTo>
                <a:lnTo>
                  <a:pt x="1854" y="692"/>
                </a:lnTo>
                <a:lnTo>
                  <a:pt x="1854" y="701"/>
                </a:lnTo>
                <a:close/>
              </a:path>
            </a:pathLst>
          </a:custGeom>
          <a:solidFill>
            <a:srgbClr val="EAEFF2"/>
          </a:solidFill>
          <a:ln>
            <a:noFill/>
          </a:ln>
        </p:spPr>
      </p:sp>
      <p:sp>
        <p:nvSpPr>
          <p:cNvPr id="6864" name="Freeform 560"/>
          <p:cNvSpPr/>
          <p:nvPr/>
        </p:nvSpPr>
        <p:spPr>
          <a:xfrm>
            <a:off x="1237680" y="181080"/>
            <a:ext cx="658800" cy="249480"/>
          </a:xfrm>
          <a:custGeom>
            <a:avLst/>
            <a:gdLst/>
            <a:ahLst/>
            <a:cxnLst/>
            <a:rect l="0" t="0" r="r" b="b"/>
            <a:pathLst>
              <a:path w="1830" h="693">
                <a:moveTo>
                  <a:pt x="1829" y="692"/>
                </a:moveTo>
                <a:lnTo>
                  <a:pt x="0" y="0"/>
                </a:lnTo>
                <a:lnTo>
                  <a:pt x="25" y="0"/>
                </a:lnTo>
                <a:lnTo>
                  <a:pt x="1829" y="682"/>
                </a:lnTo>
                <a:lnTo>
                  <a:pt x="1829" y="692"/>
                </a:lnTo>
                <a:close/>
              </a:path>
            </a:pathLst>
          </a:custGeom>
          <a:solidFill>
            <a:srgbClr val="EAF0F2"/>
          </a:solidFill>
          <a:ln>
            <a:noFill/>
          </a:ln>
        </p:spPr>
      </p:sp>
      <p:sp>
        <p:nvSpPr>
          <p:cNvPr id="6865" name="Freeform 561"/>
          <p:cNvSpPr/>
          <p:nvPr/>
        </p:nvSpPr>
        <p:spPr>
          <a:xfrm>
            <a:off x="1246680" y="181080"/>
            <a:ext cx="649800" cy="245880"/>
          </a:xfrm>
          <a:custGeom>
            <a:avLst/>
            <a:gdLst/>
            <a:ahLst/>
            <a:cxnLst/>
            <a:rect l="0" t="0" r="r" b="b"/>
            <a:pathLst>
              <a:path w="1805" h="683">
                <a:moveTo>
                  <a:pt x="1804" y="682"/>
                </a:moveTo>
                <a:lnTo>
                  <a:pt x="0" y="0"/>
                </a:lnTo>
                <a:lnTo>
                  <a:pt x="25" y="0"/>
                </a:lnTo>
                <a:lnTo>
                  <a:pt x="1804" y="673"/>
                </a:lnTo>
                <a:lnTo>
                  <a:pt x="1804" y="682"/>
                </a:lnTo>
                <a:close/>
              </a:path>
            </a:pathLst>
          </a:custGeom>
          <a:solidFill>
            <a:srgbClr val="EBF0F3"/>
          </a:solidFill>
          <a:ln>
            <a:noFill/>
          </a:ln>
        </p:spPr>
      </p:sp>
      <p:sp>
        <p:nvSpPr>
          <p:cNvPr id="6866" name="Freeform 562"/>
          <p:cNvSpPr/>
          <p:nvPr/>
        </p:nvSpPr>
        <p:spPr>
          <a:xfrm>
            <a:off x="1255680" y="181080"/>
            <a:ext cx="640800" cy="242640"/>
          </a:xfrm>
          <a:custGeom>
            <a:avLst/>
            <a:gdLst/>
            <a:ahLst/>
            <a:cxnLst/>
            <a:rect l="0" t="0" r="r" b="b"/>
            <a:pathLst>
              <a:path w="1780" h="674">
                <a:moveTo>
                  <a:pt x="1779" y="673"/>
                </a:moveTo>
                <a:lnTo>
                  <a:pt x="0" y="0"/>
                </a:lnTo>
                <a:lnTo>
                  <a:pt x="25" y="0"/>
                </a:lnTo>
                <a:lnTo>
                  <a:pt x="1779" y="663"/>
                </a:lnTo>
                <a:lnTo>
                  <a:pt x="1779" y="673"/>
                </a:lnTo>
                <a:close/>
              </a:path>
            </a:pathLst>
          </a:custGeom>
          <a:solidFill>
            <a:srgbClr val="EBF1F3"/>
          </a:solidFill>
          <a:ln>
            <a:noFill/>
          </a:ln>
        </p:spPr>
      </p:sp>
      <p:sp>
        <p:nvSpPr>
          <p:cNvPr id="6867" name="Freeform 563"/>
          <p:cNvSpPr/>
          <p:nvPr/>
        </p:nvSpPr>
        <p:spPr>
          <a:xfrm>
            <a:off x="1264680" y="181080"/>
            <a:ext cx="631800" cy="239040"/>
          </a:xfrm>
          <a:custGeom>
            <a:avLst/>
            <a:gdLst/>
            <a:ahLst/>
            <a:cxnLst/>
            <a:rect l="0" t="0" r="r" b="b"/>
            <a:pathLst>
              <a:path w="1755" h="664">
                <a:moveTo>
                  <a:pt x="1754" y="663"/>
                </a:moveTo>
                <a:lnTo>
                  <a:pt x="0" y="0"/>
                </a:lnTo>
                <a:lnTo>
                  <a:pt x="50" y="0"/>
                </a:lnTo>
                <a:lnTo>
                  <a:pt x="1754" y="644"/>
                </a:lnTo>
                <a:lnTo>
                  <a:pt x="1754" y="663"/>
                </a:lnTo>
                <a:close/>
              </a:path>
            </a:pathLst>
          </a:custGeom>
          <a:solidFill>
            <a:srgbClr val="ECF1F3"/>
          </a:solidFill>
          <a:ln>
            <a:noFill/>
          </a:ln>
        </p:spPr>
      </p:sp>
      <p:sp>
        <p:nvSpPr>
          <p:cNvPr id="6868" name="Freeform 564"/>
          <p:cNvSpPr/>
          <p:nvPr/>
        </p:nvSpPr>
        <p:spPr>
          <a:xfrm>
            <a:off x="1282680" y="181080"/>
            <a:ext cx="613800" cy="232200"/>
          </a:xfrm>
          <a:custGeom>
            <a:avLst/>
            <a:gdLst/>
            <a:ahLst/>
            <a:cxnLst/>
            <a:rect l="0" t="0" r="r" b="b"/>
            <a:pathLst>
              <a:path w="1705" h="645">
                <a:moveTo>
                  <a:pt x="1704" y="644"/>
                </a:moveTo>
                <a:lnTo>
                  <a:pt x="0" y="0"/>
                </a:lnTo>
                <a:lnTo>
                  <a:pt x="50" y="0"/>
                </a:lnTo>
                <a:lnTo>
                  <a:pt x="1704" y="626"/>
                </a:lnTo>
                <a:lnTo>
                  <a:pt x="1704" y="644"/>
                </a:lnTo>
                <a:close/>
              </a:path>
            </a:pathLst>
          </a:custGeom>
          <a:solidFill>
            <a:srgbClr val="EDF2F4"/>
          </a:solidFill>
          <a:ln>
            <a:noFill/>
          </a:ln>
        </p:spPr>
      </p:sp>
      <p:sp>
        <p:nvSpPr>
          <p:cNvPr id="6869" name="Freeform 565"/>
          <p:cNvSpPr/>
          <p:nvPr/>
        </p:nvSpPr>
        <p:spPr>
          <a:xfrm>
            <a:off x="1300680" y="181080"/>
            <a:ext cx="595800" cy="225720"/>
          </a:xfrm>
          <a:custGeom>
            <a:avLst/>
            <a:gdLst/>
            <a:ahLst/>
            <a:cxnLst/>
            <a:rect l="0" t="0" r="r" b="b"/>
            <a:pathLst>
              <a:path w="1655" h="627">
                <a:moveTo>
                  <a:pt x="1654" y="626"/>
                </a:moveTo>
                <a:lnTo>
                  <a:pt x="0" y="0"/>
                </a:lnTo>
                <a:lnTo>
                  <a:pt x="25" y="0"/>
                </a:lnTo>
                <a:lnTo>
                  <a:pt x="1654" y="616"/>
                </a:lnTo>
                <a:lnTo>
                  <a:pt x="1654" y="626"/>
                </a:lnTo>
                <a:close/>
              </a:path>
            </a:pathLst>
          </a:custGeom>
          <a:solidFill>
            <a:srgbClr val="EEF3F4"/>
          </a:solidFill>
          <a:ln>
            <a:noFill/>
          </a:ln>
        </p:spPr>
      </p:sp>
      <p:sp>
        <p:nvSpPr>
          <p:cNvPr id="6870" name="Freeform 566"/>
          <p:cNvSpPr/>
          <p:nvPr/>
        </p:nvSpPr>
        <p:spPr>
          <a:xfrm>
            <a:off x="1309680" y="181080"/>
            <a:ext cx="586800" cy="222120"/>
          </a:xfrm>
          <a:custGeom>
            <a:avLst/>
            <a:gdLst/>
            <a:ahLst/>
            <a:cxnLst/>
            <a:rect l="0" t="0" r="r" b="b"/>
            <a:pathLst>
              <a:path w="1630" h="617">
                <a:moveTo>
                  <a:pt x="1629" y="616"/>
                </a:moveTo>
                <a:lnTo>
                  <a:pt x="0" y="0"/>
                </a:lnTo>
                <a:lnTo>
                  <a:pt x="26" y="0"/>
                </a:lnTo>
                <a:lnTo>
                  <a:pt x="1629" y="607"/>
                </a:lnTo>
                <a:lnTo>
                  <a:pt x="1629" y="616"/>
                </a:lnTo>
                <a:close/>
              </a:path>
            </a:pathLst>
          </a:custGeom>
          <a:solidFill>
            <a:srgbClr val="EEF3F5"/>
          </a:solidFill>
          <a:ln>
            <a:noFill/>
          </a:ln>
        </p:spPr>
      </p:sp>
      <p:sp>
        <p:nvSpPr>
          <p:cNvPr id="6871" name="Freeform 567"/>
          <p:cNvSpPr/>
          <p:nvPr/>
        </p:nvSpPr>
        <p:spPr>
          <a:xfrm>
            <a:off x="1319040" y="181080"/>
            <a:ext cx="577440" cy="218880"/>
          </a:xfrm>
          <a:custGeom>
            <a:avLst/>
            <a:gdLst/>
            <a:ahLst/>
            <a:cxnLst/>
            <a:rect l="0" t="0" r="r" b="b"/>
            <a:pathLst>
              <a:path w="1604" h="608">
                <a:moveTo>
                  <a:pt x="1603" y="607"/>
                </a:moveTo>
                <a:lnTo>
                  <a:pt x="0" y="0"/>
                </a:lnTo>
                <a:lnTo>
                  <a:pt x="50" y="0"/>
                </a:lnTo>
                <a:lnTo>
                  <a:pt x="1603" y="588"/>
                </a:lnTo>
                <a:lnTo>
                  <a:pt x="1603" y="607"/>
                </a:lnTo>
                <a:close/>
              </a:path>
            </a:pathLst>
          </a:custGeom>
          <a:solidFill>
            <a:srgbClr val="EFF3F5"/>
          </a:solidFill>
          <a:ln>
            <a:noFill/>
          </a:ln>
        </p:spPr>
      </p:sp>
      <p:sp>
        <p:nvSpPr>
          <p:cNvPr id="6872" name="Freeform 568"/>
          <p:cNvSpPr/>
          <p:nvPr/>
        </p:nvSpPr>
        <p:spPr>
          <a:xfrm>
            <a:off x="1337040" y="181080"/>
            <a:ext cx="559440" cy="212040"/>
          </a:xfrm>
          <a:custGeom>
            <a:avLst/>
            <a:gdLst/>
            <a:ahLst/>
            <a:cxnLst/>
            <a:rect l="0" t="0" r="r" b="b"/>
            <a:pathLst>
              <a:path w="1554" h="589">
                <a:moveTo>
                  <a:pt x="1553" y="588"/>
                </a:moveTo>
                <a:lnTo>
                  <a:pt x="0" y="0"/>
                </a:lnTo>
                <a:lnTo>
                  <a:pt x="25" y="0"/>
                </a:lnTo>
                <a:lnTo>
                  <a:pt x="1553" y="578"/>
                </a:lnTo>
                <a:lnTo>
                  <a:pt x="1553" y="588"/>
                </a:lnTo>
                <a:close/>
              </a:path>
            </a:pathLst>
          </a:custGeom>
          <a:solidFill>
            <a:srgbClr val="F0F4F5"/>
          </a:solidFill>
          <a:ln>
            <a:noFill/>
          </a:ln>
        </p:spPr>
      </p:sp>
      <p:sp>
        <p:nvSpPr>
          <p:cNvPr id="6873" name="Freeform 569"/>
          <p:cNvSpPr/>
          <p:nvPr/>
        </p:nvSpPr>
        <p:spPr>
          <a:xfrm>
            <a:off x="1346040" y="181080"/>
            <a:ext cx="550440" cy="208440"/>
          </a:xfrm>
          <a:custGeom>
            <a:avLst/>
            <a:gdLst/>
            <a:ahLst/>
            <a:cxnLst/>
            <a:rect l="0" t="0" r="r" b="b"/>
            <a:pathLst>
              <a:path w="1529" h="579">
                <a:moveTo>
                  <a:pt x="1528" y="578"/>
                </a:moveTo>
                <a:lnTo>
                  <a:pt x="0" y="0"/>
                </a:lnTo>
                <a:lnTo>
                  <a:pt x="25" y="0"/>
                </a:lnTo>
                <a:lnTo>
                  <a:pt x="1528" y="569"/>
                </a:lnTo>
                <a:lnTo>
                  <a:pt x="1528" y="578"/>
                </a:lnTo>
                <a:close/>
              </a:path>
            </a:pathLst>
          </a:custGeom>
          <a:solidFill>
            <a:srgbClr val="F0F4F6"/>
          </a:solidFill>
          <a:ln>
            <a:noFill/>
          </a:ln>
        </p:spPr>
      </p:sp>
      <p:sp>
        <p:nvSpPr>
          <p:cNvPr id="6874" name="Freeform 570"/>
          <p:cNvSpPr/>
          <p:nvPr/>
        </p:nvSpPr>
        <p:spPr>
          <a:xfrm>
            <a:off x="1355040" y="181080"/>
            <a:ext cx="541440" cy="205200"/>
          </a:xfrm>
          <a:custGeom>
            <a:avLst/>
            <a:gdLst/>
            <a:ahLst/>
            <a:cxnLst/>
            <a:rect l="0" t="0" r="r" b="b"/>
            <a:pathLst>
              <a:path w="1504" h="570">
                <a:moveTo>
                  <a:pt x="1503" y="569"/>
                </a:moveTo>
                <a:lnTo>
                  <a:pt x="0" y="0"/>
                </a:lnTo>
                <a:lnTo>
                  <a:pt x="50" y="0"/>
                </a:lnTo>
                <a:lnTo>
                  <a:pt x="1503" y="550"/>
                </a:lnTo>
                <a:lnTo>
                  <a:pt x="1503" y="569"/>
                </a:lnTo>
                <a:close/>
              </a:path>
            </a:pathLst>
          </a:custGeom>
          <a:solidFill>
            <a:srgbClr val="F1F5F6"/>
          </a:solidFill>
          <a:ln>
            <a:noFill/>
          </a:ln>
        </p:spPr>
      </p:sp>
      <p:sp>
        <p:nvSpPr>
          <p:cNvPr id="6875" name="Freeform 571"/>
          <p:cNvSpPr/>
          <p:nvPr/>
        </p:nvSpPr>
        <p:spPr>
          <a:xfrm>
            <a:off x="1373040" y="181080"/>
            <a:ext cx="523440" cy="198360"/>
          </a:xfrm>
          <a:custGeom>
            <a:avLst/>
            <a:gdLst/>
            <a:ahLst/>
            <a:cxnLst/>
            <a:rect l="0" t="0" r="r" b="b"/>
            <a:pathLst>
              <a:path w="1454" h="551">
                <a:moveTo>
                  <a:pt x="1453" y="550"/>
                </a:moveTo>
                <a:lnTo>
                  <a:pt x="0" y="0"/>
                </a:lnTo>
                <a:lnTo>
                  <a:pt x="50" y="0"/>
                </a:lnTo>
                <a:lnTo>
                  <a:pt x="1453" y="531"/>
                </a:lnTo>
                <a:lnTo>
                  <a:pt x="1453" y="550"/>
                </a:lnTo>
                <a:close/>
              </a:path>
            </a:pathLst>
          </a:custGeom>
          <a:solidFill>
            <a:srgbClr val="F2F5F7"/>
          </a:solidFill>
          <a:ln>
            <a:noFill/>
          </a:ln>
        </p:spPr>
      </p:sp>
      <p:sp>
        <p:nvSpPr>
          <p:cNvPr id="6876" name="Freeform 572"/>
          <p:cNvSpPr/>
          <p:nvPr/>
        </p:nvSpPr>
        <p:spPr>
          <a:xfrm>
            <a:off x="1391040" y="181080"/>
            <a:ext cx="505440" cy="191520"/>
          </a:xfrm>
          <a:custGeom>
            <a:avLst/>
            <a:gdLst/>
            <a:ahLst/>
            <a:cxnLst/>
            <a:rect l="0" t="0" r="r" b="b"/>
            <a:pathLst>
              <a:path w="1404" h="532">
                <a:moveTo>
                  <a:pt x="1403" y="531"/>
                </a:moveTo>
                <a:lnTo>
                  <a:pt x="0" y="0"/>
                </a:lnTo>
                <a:lnTo>
                  <a:pt x="25" y="0"/>
                </a:lnTo>
                <a:lnTo>
                  <a:pt x="1403" y="522"/>
                </a:lnTo>
                <a:lnTo>
                  <a:pt x="1403" y="531"/>
                </a:lnTo>
                <a:close/>
              </a:path>
            </a:pathLst>
          </a:custGeom>
          <a:solidFill>
            <a:srgbClr val="F2F6F7"/>
          </a:solidFill>
          <a:ln>
            <a:noFill/>
          </a:ln>
        </p:spPr>
      </p:sp>
      <p:sp>
        <p:nvSpPr>
          <p:cNvPr id="6877" name="Freeform 573"/>
          <p:cNvSpPr/>
          <p:nvPr/>
        </p:nvSpPr>
        <p:spPr>
          <a:xfrm>
            <a:off x="1400040" y="181080"/>
            <a:ext cx="496440" cy="188280"/>
          </a:xfrm>
          <a:custGeom>
            <a:avLst/>
            <a:gdLst/>
            <a:ahLst/>
            <a:cxnLst/>
            <a:rect l="0" t="0" r="r" b="b"/>
            <a:pathLst>
              <a:path w="1379" h="523">
                <a:moveTo>
                  <a:pt x="1378" y="522"/>
                </a:moveTo>
                <a:lnTo>
                  <a:pt x="0" y="0"/>
                </a:lnTo>
                <a:lnTo>
                  <a:pt x="25" y="0"/>
                </a:lnTo>
                <a:lnTo>
                  <a:pt x="1378" y="512"/>
                </a:lnTo>
                <a:lnTo>
                  <a:pt x="1378" y="522"/>
                </a:lnTo>
                <a:close/>
              </a:path>
            </a:pathLst>
          </a:custGeom>
          <a:solidFill>
            <a:srgbClr val="F3F6F7"/>
          </a:solidFill>
          <a:ln>
            <a:noFill/>
          </a:ln>
        </p:spPr>
      </p:sp>
      <p:sp>
        <p:nvSpPr>
          <p:cNvPr id="6878" name="Freeform 574"/>
          <p:cNvSpPr/>
          <p:nvPr/>
        </p:nvSpPr>
        <p:spPr>
          <a:xfrm>
            <a:off x="1409040" y="181080"/>
            <a:ext cx="487440" cy="184680"/>
          </a:xfrm>
          <a:custGeom>
            <a:avLst/>
            <a:gdLst/>
            <a:ahLst/>
            <a:cxnLst/>
            <a:rect l="0" t="0" r="r" b="b"/>
            <a:pathLst>
              <a:path w="1354" h="513">
                <a:moveTo>
                  <a:pt x="1353" y="512"/>
                </a:moveTo>
                <a:lnTo>
                  <a:pt x="0" y="0"/>
                </a:lnTo>
                <a:lnTo>
                  <a:pt x="25" y="0"/>
                </a:lnTo>
                <a:lnTo>
                  <a:pt x="1353" y="503"/>
                </a:lnTo>
                <a:lnTo>
                  <a:pt x="1353" y="512"/>
                </a:lnTo>
                <a:close/>
              </a:path>
            </a:pathLst>
          </a:custGeom>
          <a:solidFill>
            <a:srgbClr val="F3F6F8"/>
          </a:solidFill>
          <a:ln>
            <a:noFill/>
          </a:ln>
        </p:spPr>
      </p:sp>
      <p:sp>
        <p:nvSpPr>
          <p:cNvPr id="6879" name="Freeform 575"/>
          <p:cNvSpPr/>
          <p:nvPr/>
        </p:nvSpPr>
        <p:spPr>
          <a:xfrm>
            <a:off x="1418040" y="181080"/>
            <a:ext cx="478440" cy="181440"/>
          </a:xfrm>
          <a:custGeom>
            <a:avLst/>
            <a:gdLst/>
            <a:ahLst/>
            <a:cxnLst/>
            <a:rect l="0" t="0" r="r" b="b"/>
            <a:pathLst>
              <a:path w="1329" h="504">
                <a:moveTo>
                  <a:pt x="1328" y="503"/>
                </a:moveTo>
                <a:lnTo>
                  <a:pt x="0" y="0"/>
                </a:lnTo>
                <a:lnTo>
                  <a:pt x="25" y="0"/>
                </a:lnTo>
                <a:lnTo>
                  <a:pt x="1328" y="493"/>
                </a:lnTo>
                <a:lnTo>
                  <a:pt x="1328" y="503"/>
                </a:lnTo>
                <a:close/>
              </a:path>
            </a:pathLst>
          </a:custGeom>
          <a:solidFill>
            <a:srgbClr val="F3F7F8"/>
          </a:solidFill>
          <a:ln>
            <a:noFill/>
          </a:ln>
        </p:spPr>
      </p:sp>
      <p:sp>
        <p:nvSpPr>
          <p:cNvPr id="6880" name="Freeform 576"/>
          <p:cNvSpPr/>
          <p:nvPr/>
        </p:nvSpPr>
        <p:spPr>
          <a:xfrm>
            <a:off x="1427040" y="181080"/>
            <a:ext cx="469440" cy="177840"/>
          </a:xfrm>
          <a:custGeom>
            <a:avLst/>
            <a:gdLst/>
            <a:ahLst/>
            <a:cxnLst/>
            <a:rect l="0" t="0" r="r" b="b"/>
            <a:pathLst>
              <a:path w="1304" h="494">
                <a:moveTo>
                  <a:pt x="1303" y="493"/>
                </a:moveTo>
                <a:lnTo>
                  <a:pt x="0" y="0"/>
                </a:lnTo>
                <a:lnTo>
                  <a:pt x="50" y="0"/>
                </a:lnTo>
                <a:lnTo>
                  <a:pt x="1303" y="474"/>
                </a:lnTo>
                <a:lnTo>
                  <a:pt x="1303" y="493"/>
                </a:lnTo>
                <a:close/>
              </a:path>
            </a:pathLst>
          </a:custGeom>
          <a:solidFill>
            <a:srgbClr val="F4F7F8"/>
          </a:solidFill>
          <a:ln>
            <a:noFill/>
          </a:ln>
        </p:spPr>
      </p:sp>
      <p:sp>
        <p:nvSpPr>
          <p:cNvPr id="6881" name="Freeform 577"/>
          <p:cNvSpPr/>
          <p:nvPr/>
        </p:nvSpPr>
        <p:spPr>
          <a:xfrm>
            <a:off x="1445040" y="181080"/>
            <a:ext cx="451440" cy="171000"/>
          </a:xfrm>
          <a:custGeom>
            <a:avLst/>
            <a:gdLst/>
            <a:ahLst/>
            <a:cxnLst/>
            <a:rect l="0" t="0" r="r" b="b"/>
            <a:pathLst>
              <a:path w="1254" h="475">
                <a:moveTo>
                  <a:pt x="1253" y="474"/>
                </a:moveTo>
                <a:lnTo>
                  <a:pt x="0" y="0"/>
                </a:lnTo>
                <a:lnTo>
                  <a:pt x="25" y="0"/>
                </a:lnTo>
                <a:lnTo>
                  <a:pt x="1253" y="465"/>
                </a:lnTo>
                <a:lnTo>
                  <a:pt x="1253" y="474"/>
                </a:lnTo>
                <a:close/>
              </a:path>
            </a:pathLst>
          </a:custGeom>
          <a:solidFill>
            <a:srgbClr val="F5F7F9"/>
          </a:solidFill>
          <a:ln>
            <a:noFill/>
          </a:ln>
        </p:spPr>
      </p:sp>
      <p:sp>
        <p:nvSpPr>
          <p:cNvPr id="6882" name="Freeform 578"/>
          <p:cNvSpPr/>
          <p:nvPr/>
        </p:nvSpPr>
        <p:spPr>
          <a:xfrm>
            <a:off x="1454040" y="181080"/>
            <a:ext cx="442440" cy="167760"/>
          </a:xfrm>
          <a:custGeom>
            <a:avLst/>
            <a:gdLst/>
            <a:ahLst/>
            <a:cxnLst/>
            <a:rect l="0" t="0" r="r" b="b"/>
            <a:pathLst>
              <a:path w="1229" h="466">
                <a:moveTo>
                  <a:pt x="1228" y="465"/>
                </a:moveTo>
                <a:lnTo>
                  <a:pt x="0" y="0"/>
                </a:lnTo>
                <a:lnTo>
                  <a:pt x="25" y="0"/>
                </a:lnTo>
                <a:lnTo>
                  <a:pt x="1228" y="455"/>
                </a:lnTo>
                <a:lnTo>
                  <a:pt x="1228" y="465"/>
                </a:lnTo>
                <a:close/>
              </a:path>
            </a:pathLst>
          </a:custGeom>
          <a:solidFill>
            <a:srgbClr val="F5F8F9"/>
          </a:solidFill>
          <a:ln>
            <a:noFill/>
          </a:ln>
        </p:spPr>
      </p:sp>
      <p:sp>
        <p:nvSpPr>
          <p:cNvPr id="6883" name="Freeform 579"/>
          <p:cNvSpPr/>
          <p:nvPr/>
        </p:nvSpPr>
        <p:spPr>
          <a:xfrm>
            <a:off x="1463040" y="181080"/>
            <a:ext cx="433440" cy="164160"/>
          </a:xfrm>
          <a:custGeom>
            <a:avLst/>
            <a:gdLst/>
            <a:ahLst/>
            <a:cxnLst/>
            <a:rect l="0" t="0" r="r" b="b"/>
            <a:pathLst>
              <a:path w="1204" h="456">
                <a:moveTo>
                  <a:pt x="1203" y="455"/>
                </a:moveTo>
                <a:lnTo>
                  <a:pt x="0" y="0"/>
                </a:lnTo>
                <a:lnTo>
                  <a:pt x="25" y="0"/>
                </a:lnTo>
                <a:lnTo>
                  <a:pt x="1203" y="446"/>
                </a:lnTo>
                <a:lnTo>
                  <a:pt x="1203" y="455"/>
                </a:lnTo>
                <a:close/>
              </a:path>
            </a:pathLst>
          </a:custGeom>
          <a:solidFill>
            <a:srgbClr val="F5F8F9"/>
          </a:solidFill>
          <a:ln>
            <a:noFill/>
          </a:ln>
        </p:spPr>
      </p:sp>
      <p:sp>
        <p:nvSpPr>
          <p:cNvPr id="6884" name="Freeform 580"/>
          <p:cNvSpPr/>
          <p:nvPr/>
        </p:nvSpPr>
        <p:spPr>
          <a:xfrm>
            <a:off x="1472040" y="181080"/>
            <a:ext cx="424440" cy="160920"/>
          </a:xfrm>
          <a:custGeom>
            <a:avLst/>
            <a:gdLst/>
            <a:ahLst/>
            <a:cxnLst/>
            <a:rect l="0" t="0" r="r" b="b"/>
            <a:pathLst>
              <a:path w="1179" h="447">
                <a:moveTo>
                  <a:pt x="1178" y="446"/>
                </a:moveTo>
                <a:lnTo>
                  <a:pt x="0" y="0"/>
                </a:lnTo>
                <a:lnTo>
                  <a:pt x="25" y="0"/>
                </a:lnTo>
                <a:lnTo>
                  <a:pt x="1178" y="436"/>
                </a:lnTo>
                <a:lnTo>
                  <a:pt x="1178" y="446"/>
                </a:lnTo>
                <a:close/>
              </a:path>
            </a:pathLst>
          </a:custGeom>
          <a:solidFill>
            <a:srgbClr val="F6F8F9"/>
          </a:solidFill>
          <a:ln>
            <a:noFill/>
          </a:ln>
        </p:spPr>
      </p:sp>
      <p:sp>
        <p:nvSpPr>
          <p:cNvPr id="6885" name="Freeform 581"/>
          <p:cNvSpPr/>
          <p:nvPr/>
        </p:nvSpPr>
        <p:spPr>
          <a:xfrm>
            <a:off x="1481040" y="181080"/>
            <a:ext cx="415440" cy="157320"/>
          </a:xfrm>
          <a:custGeom>
            <a:avLst/>
            <a:gdLst/>
            <a:ahLst/>
            <a:cxnLst/>
            <a:rect l="0" t="0" r="r" b="b"/>
            <a:pathLst>
              <a:path w="1154" h="437">
                <a:moveTo>
                  <a:pt x="1153" y="436"/>
                </a:moveTo>
                <a:lnTo>
                  <a:pt x="0" y="0"/>
                </a:lnTo>
                <a:lnTo>
                  <a:pt x="25" y="0"/>
                </a:lnTo>
                <a:lnTo>
                  <a:pt x="1153" y="427"/>
                </a:lnTo>
                <a:lnTo>
                  <a:pt x="1153" y="436"/>
                </a:lnTo>
                <a:close/>
              </a:path>
            </a:pathLst>
          </a:custGeom>
          <a:solidFill>
            <a:srgbClr val="F6F8F9"/>
          </a:solidFill>
          <a:ln>
            <a:noFill/>
          </a:ln>
        </p:spPr>
      </p:sp>
      <p:sp>
        <p:nvSpPr>
          <p:cNvPr id="6886" name="Freeform 582"/>
          <p:cNvSpPr/>
          <p:nvPr/>
        </p:nvSpPr>
        <p:spPr>
          <a:xfrm>
            <a:off x="1490040" y="181080"/>
            <a:ext cx="406440" cy="154080"/>
          </a:xfrm>
          <a:custGeom>
            <a:avLst/>
            <a:gdLst/>
            <a:ahLst/>
            <a:cxnLst/>
            <a:rect l="0" t="0" r="r" b="b"/>
            <a:pathLst>
              <a:path w="1129" h="428">
                <a:moveTo>
                  <a:pt x="1128" y="427"/>
                </a:moveTo>
                <a:lnTo>
                  <a:pt x="0" y="0"/>
                </a:lnTo>
                <a:lnTo>
                  <a:pt x="25" y="0"/>
                </a:lnTo>
                <a:lnTo>
                  <a:pt x="1128" y="417"/>
                </a:lnTo>
                <a:lnTo>
                  <a:pt x="1128" y="427"/>
                </a:lnTo>
                <a:close/>
              </a:path>
            </a:pathLst>
          </a:custGeom>
          <a:solidFill>
            <a:srgbClr val="F6F9FA"/>
          </a:solidFill>
          <a:ln>
            <a:noFill/>
          </a:ln>
        </p:spPr>
      </p:sp>
      <p:sp>
        <p:nvSpPr>
          <p:cNvPr id="6887" name="Freeform 583"/>
          <p:cNvSpPr/>
          <p:nvPr/>
        </p:nvSpPr>
        <p:spPr>
          <a:xfrm>
            <a:off x="1499040" y="181080"/>
            <a:ext cx="397440" cy="150480"/>
          </a:xfrm>
          <a:custGeom>
            <a:avLst/>
            <a:gdLst/>
            <a:ahLst/>
            <a:cxnLst/>
            <a:rect l="0" t="0" r="r" b="b"/>
            <a:pathLst>
              <a:path w="1104" h="418">
                <a:moveTo>
                  <a:pt x="1103" y="417"/>
                </a:moveTo>
                <a:lnTo>
                  <a:pt x="0" y="0"/>
                </a:lnTo>
                <a:lnTo>
                  <a:pt x="50" y="0"/>
                </a:lnTo>
                <a:lnTo>
                  <a:pt x="1103" y="399"/>
                </a:lnTo>
                <a:lnTo>
                  <a:pt x="1103" y="417"/>
                </a:lnTo>
                <a:close/>
              </a:path>
            </a:pathLst>
          </a:custGeom>
          <a:solidFill>
            <a:srgbClr val="F7F9FA"/>
          </a:solidFill>
          <a:ln>
            <a:noFill/>
          </a:ln>
        </p:spPr>
      </p:sp>
      <p:sp>
        <p:nvSpPr>
          <p:cNvPr id="6888" name="Freeform 584"/>
          <p:cNvSpPr/>
          <p:nvPr/>
        </p:nvSpPr>
        <p:spPr>
          <a:xfrm>
            <a:off x="1517040" y="181080"/>
            <a:ext cx="379440" cy="144000"/>
          </a:xfrm>
          <a:custGeom>
            <a:avLst/>
            <a:gdLst/>
            <a:ahLst/>
            <a:cxnLst/>
            <a:rect l="0" t="0" r="r" b="b"/>
            <a:pathLst>
              <a:path w="1054" h="400">
                <a:moveTo>
                  <a:pt x="1053" y="399"/>
                </a:moveTo>
                <a:lnTo>
                  <a:pt x="0" y="0"/>
                </a:lnTo>
                <a:lnTo>
                  <a:pt x="25" y="0"/>
                </a:lnTo>
                <a:lnTo>
                  <a:pt x="1053" y="389"/>
                </a:lnTo>
                <a:lnTo>
                  <a:pt x="1053" y="399"/>
                </a:lnTo>
                <a:close/>
              </a:path>
            </a:pathLst>
          </a:custGeom>
          <a:solidFill>
            <a:srgbClr val="F7F9FA"/>
          </a:solidFill>
          <a:ln>
            <a:noFill/>
          </a:ln>
        </p:spPr>
      </p:sp>
      <p:sp>
        <p:nvSpPr>
          <p:cNvPr id="6889" name="Freeform 585"/>
          <p:cNvSpPr/>
          <p:nvPr/>
        </p:nvSpPr>
        <p:spPr>
          <a:xfrm>
            <a:off x="1526040" y="181080"/>
            <a:ext cx="370440" cy="140400"/>
          </a:xfrm>
          <a:custGeom>
            <a:avLst/>
            <a:gdLst/>
            <a:ahLst/>
            <a:cxnLst/>
            <a:rect l="0" t="0" r="r" b="b"/>
            <a:pathLst>
              <a:path w="1029" h="390">
                <a:moveTo>
                  <a:pt x="1028" y="389"/>
                </a:moveTo>
                <a:lnTo>
                  <a:pt x="0" y="0"/>
                </a:lnTo>
                <a:lnTo>
                  <a:pt x="25" y="0"/>
                </a:lnTo>
                <a:lnTo>
                  <a:pt x="1028" y="380"/>
                </a:lnTo>
                <a:lnTo>
                  <a:pt x="1028" y="389"/>
                </a:lnTo>
                <a:close/>
              </a:path>
            </a:pathLst>
          </a:custGeom>
          <a:solidFill>
            <a:srgbClr val="F8FAFA"/>
          </a:solidFill>
          <a:ln>
            <a:noFill/>
          </a:ln>
        </p:spPr>
      </p:sp>
      <p:sp>
        <p:nvSpPr>
          <p:cNvPr id="6890" name="Freeform 586"/>
          <p:cNvSpPr/>
          <p:nvPr/>
        </p:nvSpPr>
        <p:spPr>
          <a:xfrm>
            <a:off x="1535040" y="181080"/>
            <a:ext cx="361440" cy="137160"/>
          </a:xfrm>
          <a:custGeom>
            <a:avLst/>
            <a:gdLst/>
            <a:ahLst/>
            <a:cxnLst/>
            <a:rect l="0" t="0" r="r" b="b"/>
            <a:pathLst>
              <a:path w="1004" h="381">
                <a:moveTo>
                  <a:pt x="1003" y="380"/>
                </a:moveTo>
                <a:lnTo>
                  <a:pt x="0" y="0"/>
                </a:lnTo>
                <a:lnTo>
                  <a:pt x="50" y="0"/>
                </a:lnTo>
                <a:lnTo>
                  <a:pt x="1003" y="361"/>
                </a:lnTo>
                <a:lnTo>
                  <a:pt x="1003" y="380"/>
                </a:lnTo>
                <a:close/>
              </a:path>
            </a:pathLst>
          </a:custGeom>
          <a:solidFill>
            <a:srgbClr val="F8FAFB"/>
          </a:solidFill>
          <a:ln>
            <a:noFill/>
          </a:ln>
        </p:spPr>
      </p:sp>
      <p:sp>
        <p:nvSpPr>
          <p:cNvPr id="6891" name="Freeform 587"/>
          <p:cNvSpPr/>
          <p:nvPr/>
        </p:nvSpPr>
        <p:spPr>
          <a:xfrm>
            <a:off x="1553040" y="181080"/>
            <a:ext cx="343440" cy="130320"/>
          </a:xfrm>
          <a:custGeom>
            <a:avLst/>
            <a:gdLst/>
            <a:ahLst/>
            <a:cxnLst/>
            <a:rect l="0" t="0" r="r" b="b"/>
            <a:pathLst>
              <a:path w="954" h="362">
                <a:moveTo>
                  <a:pt x="953" y="361"/>
                </a:moveTo>
                <a:lnTo>
                  <a:pt x="0" y="0"/>
                </a:lnTo>
                <a:lnTo>
                  <a:pt x="25" y="0"/>
                </a:lnTo>
                <a:lnTo>
                  <a:pt x="953" y="351"/>
                </a:lnTo>
                <a:lnTo>
                  <a:pt x="953" y="361"/>
                </a:lnTo>
                <a:close/>
              </a:path>
            </a:pathLst>
          </a:custGeom>
          <a:solidFill>
            <a:srgbClr val="F8FAFB"/>
          </a:solidFill>
          <a:ln>
            <a:noFill/>
          </a:ln>
        </p:spPr>
      </p:sp>
      <p:sp>
        <p:nvSpPr>
          <p:cNvPr id="6892" name="Freeform 588"/>
          <p:cNvSpPr/>
          <p:nvPr/>
        </p:nvSpPr>
        <p:spPr>
          <a:xfrm>
            <a:off x="1562040" y="181080"/>
            <a:ext cx="334440" cy="126720"/>
          </a:xfrm>
          <a:custGeom>
            <a:avLst/>
            <a:gdLst/>
            <a:ahLst/>
            <a:cxnLst/>
            <a:rect l="0" t="0" r="r" b="b"/>
            <a:pathLst>
              <a:path w="929" h="352">
                <a:moveTo>
                  <a:pt x="928" y="351"/>
                </a:moveTo>
                <a:lnTo>
                  <a:pt x="0" y="0"/>
                </a:lnTo>
                <a:lnTo>
                  <a:pt x="26" y="0"/>
                </a:lnTo>
                <a:lnTo>
                  <a:pt x="928" y="342"/>
                </a:lnTo>
                <a:lnTo>
                  <a:pt x="928" y="351"/>
                </a:lnTo>
                <a:close/>
              </a:path>
            </a:pathLst>
          </a:custGeom>
          <a:solidFill>
            <a:srgbClr val="F9FAFB"/>
          </a:solidFill>
          <a:ln>
            <a:noFill/>
          </a:ln>
        </p:spPr>
      </p:sp>
      <p:sp>
        <p:nvSpPr>
          <p:cNvPr id="6893" name="Freeform 589"/>
          <p:cNvSpPr/>
          <p:nvPr/>
        </p:nvSpPr>
        <p:spPr>
          <a:xfrm>
            <a:off x="1571400" y="181080"/>
            <a:ext cx="325080" cy="123480"/>
          </a:xfrm>
          <a:custGeom>
            <a:avLst/>
            <a:gdLst/>
            <a:ahLst/>
            <a:cxnLst/>
            <a:rect l="0" t="0" r="r" b="b"/>
            <a:pathLst>
              <a:path w="903" h="343">
                <a:moveTo>
                  <a:pt x="902" y="342"/>
                </a:moveTo>
                <a:lnTo>
                  <a:pt x="0" y="0"/>
                </a:lnTo>
                <a:lnTo>
                  <a:pt x="50" y="0"/>
                </a:lnTo>
                <a:lnTo>
                  <a:pt x="902" y="323"/>
                </a:lnTo>
                <a:lnTo>
                  <a:pt x="902" y="342"/>
                </a:lnTo>
                <a:close/>
              </a:path>
            </a:pathLst>
          </a:custGeom>
          <a:solidFill>
            <a:srgbClr val="F9FBFB"/>
          </a:solidFill>
          <a:ln>
            <a:noFill/>
          </a:ln>
        </p:spPr>
      </p:sp>
      <p:sp>
        <p:nvSpPr>
          <p:cNvPr id="6894" name="Freeform 590"/>
          <p:cNvSpPr/>
          <p:nvPr/>
        </p:nvSpPr>
        <p:spPr>
          <a:xfrm>
            <a:off x="1589400" y="181080"/>
            <a:ext cx="307080" cy="116640"/>
          </a:xfrm>
          <a:custGeom>
            <a:avLst/>
            <a:gdLst/>
            <a:ahLst/>
            <a:cxnLst/>
            <a:rect l="0" t="0" r="r" b="b"/>
            <a:pathLst>
              <a:path w="853" h="324">
                <a:moveTo>
                  <a:pt x="852" y="323"/>
                </a:moveTo>
                <a:lnTo>
                  <a:pt x="0" y="0"/>
                </a:lnTo>
                <a:lnTo>
                  <a:pt x="25" y="0"/>
                </a:lnTo>
                <a:lnTo>
                  <a:pt x="852" y="313"/>
                </a:lnTo>
                <a:lnTo>
                  <a:pt x="852" y="323"/>
                </a:lnTo>
                <a:close/>
              </a:path>
            </a:pathLst>
          </a:custGeom>
          <a:solidFill>
            <a:srgbClr val="F9FBFC"/>
          </a:solidFill>
          <a:ln>
            <a:noFill/>
          </a:ln>
        </p:spPr>
      </p:sp>
      <p:sp>
        <p:nvSpPr>
          <p:cNvPr id="6895" name="Freeform 591"/>
          <p:cNvSpPr/>
          <p:nvPr/>
        </p:nvSpPr>
        <p:spPr>
          <a:xfrm>
            <a:off x="1598400" y="181080"/>
            <a:ext cx="298080" cy="113040"/>
          </a:xfrm>
          <a:custGeom>
            <a:avLst/>
            <a:gdLst/>
            <a:ahLst/>
            <a:cxnLst/>
            <a:rect l="0" t="0" r="r" b="b"/>
            <a:pathLst>
              <a:path w="828" h="314">
                <a:moveTo>
                  <a:pt x="827" y="313"/>
                </a:moveTo>
                <a:lnTo>
                  <a:pt x="0" y="0"/>
                </a:lnTo>
                <a:lnTo>
                  <a:pt x="25" y="0"/>
                </a:lnTo>
                <a:lnTo>
                  <a:pt x="827" y="304"/>
                </a:lnTo>
                <a:lnTo>
                  <a:pt x="827" y="313"/>
                </a:lnTo>
                <a:close/>
              </a:path>
            </a:pathLst>
          </a:custGeom>
          <a:solidFill>
            <a:srgbClr val="FAFBFC"/>
          </a:solidFill>
          <a:ln>
            <a:noFill/>
          </a:ln>
        </p:spPr>
      </p:sp>
      <p:sp>
        <p:nvSpPr>
          <p:cNvPr id="6896" name="Freeform 592"/>
          <p:cNvSpPr/>
          <p:nvPr/>
        </p:nvSpPr>
        <p:spPr>
          <a:xfrm>
            <a:off x="1607400" y="181080"/>
            <a:ext cx="289080" cy="109800"/>
          </a:xfrm>
          <a:custGeom>
            <a:avLst/>
            <a:gdLst/>
            <a:ahLst/>
            <a:cxnLst/>
            <a:rect l="0" t="0" r="r" b="b"/>
            <a:pathLst>
              <a:path w="803" h="305">
                <a:moveTo>
                  <a:pt x="802" y="304"/>
                </a:moveTo>
                <a:lnTo>
                  <a:pt x="0" y="0"/>
                </a:lnTo>
                <a:lnTo>
                  <a:pt x="50" y="0"/>
                </a:lnTo>
                <a:lnTo>
                  <a:pt x="802" y="285"/>
                </a:lnTo>
                <a:lnTo>
                  <a:pt x="802" y="304"/>
                </a:lnTo>
                <a:close/>
              </a:path>
            </a:pathLst>
          </a:custGeom>
          <a:solidFill>
            <a:srgbClr val="FAFBFC"/>
          </a:solidFill>
          <a:ln>
            <a:noFill/>
          </a:ln>
        </p:spPr>
      </p:sp>
      <p:sp>
        <p:nvSpPr>
          <p:cNvPr id="6897" name="Freeform 593"/>
          <p:cNvSpPr/>
          <p:nvPr/>
        </p:nvSpPr>
        <p:spPr>
          <a:xfrm>
            <a:off x="1625400" y="181080"/>
            <a:ext cx="271080" cy="102960"/>
          </a:xfrm>
          <a:custGeom>
            <a:avLst/>
            <a:gdLst/>
            <a:ahLst/>
            <a:cxnLst/>
            <a:rect l="0" t="0" r="r" b="b"/>
            <a:pathLst>
              <a:path w="753" h="286">
                <a:moveTo>
                  <a:pt x="752" y="285"/>
                </a:moveTo>
                <a:lnTo>
                  <a:pt x="0" y="0"/>
                </a:lnTo>
                <a:lnTo>
                  <a:pt x="25" y="0"/>
                </a:lnTo>
                <a:lnTo>
                  <a:pt x="752" y="276"/>
                </a:lnTo>
                <a:lnTo>
                  <a:pt x="752" y="285"/>
                </a:lnTo>
                <a:close/>
              </a:path>
            </a:pathLst>
          </a:custGeom>
          <a:solidFill>
            <a:srgbClr val="FAFCFC"/>
          </a:solidFill>
          <a:ln>
            <a:noFill/>
          </a:ln>
        </p:spPr>
      </p:sp>
      <p:sp>
        <p:nvSpPr>
          <p:cNvPr id="6898" name="Freeform 594"/>
          <p:cNvSpPr/>
          <p:nvPr/>
        </p:nvSpPr>
        <p:spPr>
          <a:xfrm>
            <a:off x="1634400" y="181080"/>
            <a:ext cx="262080" cy="99720"/>
          </a:xfrm>
          <a:custGeom>
            <a:avLst/>
            <a:gdLst/>
            <a:ahLst/>
            <a:cxnLst/>
            <a:rect l="0" t="0" r="r" b="b"/>
            <a:pathLst>
              <a:path w="728" h="277">
                <a:moveTo>
                  <a:pt x="727" y="276"/>
                </a:moveTo>
                <a:lnTo>
                  <a:pt x="0" y="0"/>
                </a:lnTo>
                <a:lnTo>
                  <a:pt x="25" y="0"/>
                </a:lnTo>
                <a:lnTo>
                  <a:pt x="727" y="266"/>
                </a:lnTo>
                <a:lnTo>
                  <a:pt x="727" y="276"/>
                </a:lnTo>
                <a:close/>
              </a:path>
            </a:pathLst>
          </a:custGeom>
          <a:solidFill>
            <a:srgbClr val="FBFCFC"/>
          </a:solidFill>
          <a:ln>
            <a:noFill/>
          </a:ln>
        </p:spPr>
      </p:sp>
      <p:sp>
        <p:nvSpPr>
          <p:cNvPr id="6899" name="Freeform 595"/>
          <p:cNvSpPr/>
          <p:nvPr/>
        </p:nvSpPr>
        <p:spPr>
          <a:xfrm>
            <a:off x="1643400" y="181080"/>
            <a:ext cx="253080" cy="96120"/>
          </a:xfrm>
          <a:custGeom>
            <a:avLst/>
            <a:gdLst/>
            <a:ahLst/>
            <a:cxnLst/>
            <a:rect l="0" t="0" r="r" b="b"/>
            <a:pathLst>
              <a:path w="703" h="267">
                <a:moveTo>
                  <a:pt x="702" y="266"/>
                </a:moveTo>
                <a:lnTo>
                  <a:pt x="0" y="0"/>
                </a:lnTo>
                <a:lnTo>
                  <a:pt x="25" y="0"/>
                </a:lnTo>
                <a:lnTo>
                  <a:pt x="702" y="257"/>
                </a:lnTo>
                <a:lnTo>
                  <a:pt x="702" y="266"/>
                </a:lnTo>
                <a:close/>
              </a:path>
            </a:pathLst>
          </a:custGeom>
          <a:solidFill>
            <a:srgbClr val="FBFCFC"/>
          </a:solidFill>
          <a:ln>
            <a:noFill/>
          </a:ln>
        </p:spPr>
      </p:sp>
      <p:sp>
        <p:nvSpPr>
          <p:cNvPr id="6900" name="Freeform 596"/>
          <p:cNvSpPr/>
          <p:nvPr/>
        </p:nvSpPr>
        <p:spPr>
          <a:xfrm>
            <a:off x="1652400" y="181080"/>
            <a:ext cx="244080" cy="92880"/>
          </a:xfrm>
          <a:custGeom>
            <a:avLst/>
            <a:gdLst/>
            <a:ahLst/>
            <a:cxnLst/>
            <a:rect l="0" t="0" r="r" b="b"/>
            <a:pathLst>
              <a:path w="678" h="258">
                <a:moveTo>
                  <a:pt x="677" y="257"/>
                </a:moveTo>
                <a:lnTo>
                  <a:pt x="0" y="0"/>
                </a:lnTo>
                <a:lnTo>
                  <a:pt x="25" y="0"/>
                </a:lnTo>
                <a:lnTo>
                  <a:pt x="677" y="247"/>
                </a:lnTo>
                <a:lnTo>
                  <a:pt x="677" y="257"/>
                </a:lnTo>
                <a:close/>
              </a:path>
            </a:pathLst>
          </a:custGeom>
          <a:solidFill>
            <a:srgbClr val="FBFCFD"/>
          </a:solidFill>
          <a:ln>
            <a:noFill/>
          </a:ln>
        </p:spPr>
      </p:sp>
      <p:sp>
        <p:nvSpPr>
          <p:cNvPr id="6901" name="Freeform 597"/>
          <p:cNvSpPr/>
          <p:nvPr/>
        </p:nvSpPr>
        <p:spPr>
          <a:xfrm>
            <a:off x="1661400" y="181080"/>
            <a:ext cx="235080" cy="89280"/>
          </a:xfrm>
          <a:custGeom>
            <a:avLst/>
            <a:gdLst/>
            <a:ahLst/>
            <a:cxnLst/>
            <a:rect l="0" t="0" r="r" b="b"/>
            <a:pathLst>
              <a:path w="653" h="248">
                <a:moveTo>
                  <a:pt x="652" y="247"/>
                </a:moveTo>
                <a:lnTo>
                  <a:pt x="0" y="0"/>
                </a:lnTo>
                <a:lnTo>
                  <a:pt x="25" y="0"/>
                </a:lnTo>
                <a:lnTo>
                  <a:pt x="652" y="238"/>
                </a:lnTo>
                <a:lnTo>
                  <a:pt x="652" y="247"/>
                </a:lnTo>
                <a:close/>
              </a:path>
            </a:pathLst>
          </a:custGeom>
          <a:solidFill>
            <a:srgbClr val="FBFCFD"/>
          </a:solidFill>
          <a:ln>
            <a:noFill/>
          </a:ln>
        </p:spPr>
      </p:sp>
      <p:sp>
        <p:nvSpPr>
          <p:cNvPr id="6902" name="Freeform 598"/>
          <p:cNvSpPr/>
          <p:nvPr/>
        </p:nvSpPr>
        <p:spPr>
          <a:xfrm>
            <a:off x="1670400" y="181080"/>
            <a:ext cx="226080" cy="86040"/>
          </a:xfrm>
          <a:custGeom>
            <a:avLst/>
            <a:gdLst/>
            <a:ahLst/>
            <a:cxnLst/>
            <a:rect l="0" t="0" r="r" b="b"/>
            <a:pathLst>
              <a:path w="628" h="239">
                <a:moveTo>
                  <a:pt x="627" y="238"/>
                </a:moveTo>
                <a:lnTo>
                  <a:pt x="0" y="0"/>
                </a:lnTo>
                <a:lnTo>
                  <a:pt x="25" y="0"/>
                </a:lnTo>
                <a:lnTo>
                  <a:pt x="627" y="228"/>
                </a:lnTo>
                <a:lnTo>
                  <a:pt x="627" y="238"/>
                </a:lnTo>
                <a:close/>
              </a:path>
            </a:pathLst>
          </a:custGeom>
          <a:solidFill>
            <a:srgbClr val="FCFCFD"/>
          </a:solidFill>
          <a:ln>
            <a:noFill/>
          </a:ln>
        </p:spPr>
      </p:sp>
      <p:sp>
        <p:nvSpPr>
          <p:cNvPr id="6903" name="Freeform 599"/>
          <p:cNvSpPr/>
          <p:nvPr/>
        </p:nvSpPr>
        <p:spPr>
          <a:xfrm>
            <a:off x="1679400" y="181080"/>
            <a:ext cx="217080" cy="82440"/>
          </a:xfrm>
          <a:custGeom>
            <a:avLst/>
            <a:gdLst/>
            <a:ahLst/>
            <a:cxnLst/>
            <a:rect l="0" t="0" r="r" b="b"/>
            <a:pathLst>
              <a:path w="603" h="229">
                <a:moveTo>
                  <a:pt x="602" y="228"/>
                </a:moveTo>
                <a:lnTo>
                  <a:pt x="0" y="0"/>
                </a:lnTo>
                <a:lnTo>
                  <a:pt x="100" y="0"/>
                </a:lnTo>
                <a:lnTo>
                  <a:pt x="602" y="190"/>
                </a:lnTo>
                <a:lnTo>
                  <a:pt x="602" y="228"/>
                </a:lnTo>
                <a:close/>
              </a:path>
            </a:pathLst>
          </a:custGeom>
          <a:solidFill>
            <a:srgbClr val="FCFDFD"/>
          </a:solidFill>
          <a:ln>
            <a:noFill/>
          </a:ln>
        </p:spPr>
      </p:sp>
      <p:sp>
        <p:nvSpPr>
          <p:cNvPr id="6904" name="Freeform 600"/>
          <p:cNvSpPr/>
          <p:nvPr/>
        </p:nvSpPr>
        <p:spPr>
          <a:xfrm>
            <a:off x="1715400" y="181080"/>
            <a:ext cx="181080" cy="68760"/>
          </a:xfrm>
          <a:custGeom>
            <a:avLst/>
            <a:gdLst/>
            <a:ahLst/>
            <a:cxnLst/>
            <a:rect l="0" t="0" r="r" b="b"/>
            <a:pathLst>
              <a:path w="503" h="191">
                <a:moveTo>
                  <a:pt x="502" y="190"/>
                </a:moveTo>
                <a:lnTo>
                  <a:pt x="0" y="0"/>
                </a:lnTo>
                <a:lnTo>
                  <a:pt x="25" y="0"/>
                </a:lnTo>
                <a:lnTo>
                  <a:pt x="502" y="181"/>
                </a:lnTo>
                <a:lnTo>
                  <a:pt x="502" y="190"/>
                </a:lnTo>
                <a:close/>
              </a:path>
            </a:pathLst>
          </a:custGeom>
          <a:solidFill>
            <a:srgbClr val="FCFDFD"/>
          </a:solidFill>
          <a:ln>
            <a:noFill/>
          </a:ln>
        </p:spPr>
      </p:sp>
      <p:sp>
        <p:nvSpPr>
          <p:cNvPr id="6905" name="Freeform 601"/>
          <p:cNvSpPr/>
          <p:nvPr/>
        </p:nvSpPr>
        <p:spPr>
          <a:xfrm>
            <a:off x="1724400" y="181080"/>
            <a:ext cx="172080" cy="65520"/>
          </a:xfrm>
          <a:custGeom>
            <a:avLst/>
            <a:gdLst/>
            <a:ahLst/>
            <a:cxnLst/>
            <a:rect l="0" t="0" r="r" b="b"/>
            <a:pathLst>
              <a:path w="478" h="182">
                <a:moveTo>
                  <a:pt x="477" y="181"/>
                </a:moveTo>
                <a:lnTo>
                  <a:pt x="0" y="0"/>
                </a:lnTo>
                <a:lnTo>
                  <a:pt x="25" y="0"/>
                </a:lnTo>
                <a:lnTo>
                  <a:pt x="477" y="172"/>
                </a:lnTo>
                <a:lnTo>
                  <a:pt x="477" y="181"/>
                </a:lnTo>
                <a:close/>
              </a:path>
            </a:pathLst>
          </a:custGeom>
          <a:solidFill>
            <a:srgbClr val="FDFDFE"/>
          </a:solidFill>
          <a:ln>
            <a:noFill/>
          </a:ln>
        </p:spPr>
      </p:sp>
      <p:sp>
        <p:nvSpPr>
          <p:cNvPr id="6906" name="Freeform 602"/>
          <p:cNvSpPr/>
          <p:nvPr/>
        </p:nvSpPr>
        <p:spPr>
          <a:xfrm>
            <a:off x="1733400" y="181080"/>
            <a:ext cx="163080" cy="62280"/>
          </a:xfrm>
          <a:custGeom>
            <a:avLst/>
            <a:gdLst/>
            <a:ahLst/>
            <a:cxnLst/>
            <a:rect l="0" t="0" r="r" b="b"/>
            <a:pathLst>
              <a:path w="453" h="173">
                <a:moveTo>
                  <a:pt x="452" y="172"/>
                </a:moveTo>
                <a:lnTo>
                  <a:pt x="0" y="0"/>
                </a:lnTo>
                <a:lnTo>
                  <a:pt x="25" y="0"/>
                </a:lnTo>
                <a:lnTo>
                  <a:pt x="452" y="162"/>
                </a:lnTo>
                <a:lnTo>
                  <a:pt x="452" y="172"/>
                </a:lnTo>
                <a:close/>
              </a:path>
            </a:pathLst>
          </a:custGeom>
          <a:solidFill>
            <a:srgbClr val="FDFDFE"/>
          </a:solidFill>
          <a:ln>
            <a:noFill/>
          </a:ln>
        </p:spPr>
      </p:sp>
      <p:sp>
        <p:nvSpPr>
          <p:cNvPr id="6907" name="Freeform 603"/>
          <p:cNvSpPr/>
          <p:nvPr/>
        </p:nvSpPr>
        <p:spPr>
          <a:xfrm>
            <a:off x="1742400" y="181080"/>
            <a:ext cx="154080" cy="58680"/>
          </a:xfrm>
          <a:custGeom>
            <a:avLst/>
            <a:gdLst/>
            <a:ahLst/>
            <a:cxnLst/>
            <a:rect l="0" t="0" r="r" b="b"/>
            <a:pathLst>
              <a:path w="428" h="163">
                <a:moveTo>
                  <a:pt x="427" y="162"/>
                </a:moveTo>
                <a:lnTo>
                  <a:pt x="0" y="0"/>
                </a:lnTo>
                <a:lnTo>
                  <a:pt x="25" y="0"/>
                </a:lnTo>
                <a:lnTo>
                  <a:pt x="427" y="153"/>
                </a:lnTo>
                <a:lnTo>
                  <a:pt x="427" y="162"/>
                </a:lnTo>
                <a:close/>
              </a:path>
            </a:pathLst>
          </a:custGeom>
          <a:solidFill>
            <a:srgbClr val="FDFEFE"/>
          </a:solidFill>
          <a:ln>
            <a:noFill/>
          </a:ln>
        </p:spPr>
      </p:sp>
      <p:sp>
        <p:nvSpPr>
          <p:cNvPr id="6908" name="Freeform 604"/>
          <p:cNvSpPr/>
          <p:nvPr/>
        </p:nvSpPr>
        <p:spPr>
          <a:xfrm>
            <a:off x="1751400" y="181080"/>
            <a:ext cx="145080" cy="55440"/>
          </a:xfrm>
          <a:custGeom>
            <a:avLst/>
            <a:gdLst/>
            <a:ahLst/>
            <a:cxnLst/>
            <a:rect l="0" t="0" r="r" b="b"/>
            <a:pathLst>
              <a:path w="403" h="154">
                <a:moveTo>
                  <a:pt x="402" y="153"/>
                </a:moveTo>
                <a:lnTo>
                  <a:pt x="0" y="0"/>
                </a:lnTo>
                <a:lnTo>
                  <a:pt x="50" y="0"/>
                </a:lnTo>
                <a:lnTo>
                  <a:pt x="402" y="134"/>
                </a:lnTo>
                <a:lnTo>
                  <a:pt x="402" y="153"/>
                </a:lnTo>
                <a:close/>
              </a:path>
            </a:pathLst>
          </a:custGeom>
          <a:solidFill>
            <a:srgbClr val="FDFEFE"/>
          </a:solidFill>
          <a:ln>
            <a:noFill/>
          </a:ln>
        </p:spPr>
      </p:sp>
      <p:sp>
        <p:nvSpPr>
          <p:cNvPr id="6909" name="Freeform 605"/>
          <p:cNvSpPr/>
          <p:nvPr/>
        </p:nvSpPr>
        <p:spPr>
          <a:xfrm>
            <a:off x="1769400" y="181080"/>
            <a:ext cx="127080" cy="48600"/>
          </a:xfrm>
          <a:custGeom>
            <a:avLst/>
            <a:gdLst/>
            <a:ahLst/>
            <a:cxnLst/>
            <a:rect l="0" t="0" r="r" b="b"/>
            <a:pathLst>
              <a:path w="353" h="135">
                <a:moveTo>
                  <a:pt x="352" y="134"/>
                </a:moveTo>
                <a:lnTo>
                  <a:pt x="0" y="0"/>
                </a:lnTo>
                <a:lnTo>
                  <a:pt x="25" y="0"/>
                </a:lnTo>
                <a:lnTo>
                  <a:pt x="352" y="124"/>
                </a:lnTo>
                <a:lnTo>
                  <a:pt x="352" y="134"/>
                </a:lnTo>
                <a:close/>
              </a:path>
            </a:pathLst>
          </a:custGeom>
          <a:solidFill>
            <a:srgbClr val="FDFEFE"/>
          </a:solidFill>
          <a:ln>
            <a:noFill/>
          </a:ln>
        </p:spPr>
      </p:sp>
      <p:sp>
        <p:nvSpPr>
          <p:cNvPr id="6910" name="Freeform 606"/>
          <p:cNvSpPr/>
          <p:nvPr/>
        </p:nvSpPr>
        <p:spPr>
          <a:xfrm>
            <a:off x="1778400" y="181080"/>
            <a:ext cx="118080" cy="45000"/>
          </a:xfrm>
          <a:custGeom>
            <a:avLst/>
            <a:gdLst/>
            <a:ahLst/>
            <a:cxnLst/>
            <a:rect l="0" t="0" r="r" b="b"/>
            <a:pathLst>
              <a:path w="328" h="125">
                <a:moveTo>
                  <a:pt x="327" y="124"/>
                </a:moveTo>
                <a:lnTo>
                  <a:pt x="0" y="0"/>
                </a:lnTo>
                <a:lnTo>
                  <a:pt x="25" y="0"/>
                </a:lnTo>
                <a:lnTo>
                  <a:pt x="327" y="115"/>
                </a:lnTo>
                <a:lnTo>
                  <a:pt x="327" y="124"/>
                </a:lnTo>
                <a:close/>
              </a:path>
            </a:pathLst>
          </a:custGeom>
          <a:solidFill>
            <a:srgbClr val="FEFEFE"/>
          </a:solidFill>
          <a:ln>
            <a:noFill/>
          </a:ln>
        </p:spPr>
      </p:sp>
      <p:sp>
        <p:nvSpPr>
          <p:cNvPr id="6911" name="Freeform 607"/>
          <p:cNvSpPr/>
          <p:nvPr/>
        </p:nvSpPr>
        <p:spPr>
          <a:xfrm>
            <a:off x="1787400" y="181080"/>
            <a:ext cx="109080" cy="41760"/>
          </a:xfrm>
          <a:custGeom>
            <a:avLst/>
            <a:gdLst/>
            <a:ahLst/>
            <a:cxnLst/>
            <a:rect l="0" t="0" r="r" b="b"/>
            <a:pathLst>
              <a:path w="303" h="116">
                <a:moveTo>
                  <a:pt x="302" y="115"/>
                </a:moveTo>
                <a:lnTo>
                  <a:pt x="0" y="0"/>
                </a:lnTo>
                <a:lnTo>
                  <a:pt x="100" y="0"/>
                </a:lnTo>
                <a:lnTo>
                  <a:pt x="302" y="77"/>
                </a:lnTo>
                <a:lnTo>
                  <a:pt x="302" y="115"/>
                </a:lnTo>
                <a:close/>
              </a:path>
            </a:pathLst>
          </a:custGeom>
          <a:solidFill>
            <a:srgbClr val="FEFEFE"/>
          </a:solidFill>
          <a:ln>
            <a:noFill/>
          </a:ln>
        </p:spPr>
      </p:sp>
      <p:sp>
        <p:nvSpPr>
          <p:cNvPr id="6912" name="Freeform 608"/>
          <p:cNvSpPr/>
          <p:nvPr/>
        </p:nvSpPr>
        <p:spPr>
          <a:xfrm>
            <a:off x="1823400" y="181080"/>
            <a:ext cx="73080" cy="28080"/>
          </a:xfrm>
          <a:custGeom>
            <a:avLst/>
            <a:gdLst/>
            <a:ahLst/>
            <a:cxnLst/>
            <a:rect l="0" t="0" r="r" b="b"/>
            <a:pathLst>
              <a:path w="203" h="78">
                <a:moveTo>
                  <a:pt x="202" y="77"/>
                </a:moveTo>
                <a:lnTo>
                  <a:pt x="0" y="0"/>
                </a:lnTo>
                <a:lnTo>
                  <a:pt x="26" y="0"/>
                </a:lnTo>
                <a:lnTo>
                  <a:pt x="202" y="67"/>
                </a:lnTo>
                <a:lnTo>
                  <a:pt x="202" y="77"/>
                </a:lnTo>
                <a:close/>
              </a:path>
            </a:pathLst>
          </a:custGeom>
          <a:solidFill>
            <a:srgbClr val="FEFEFF"/>
          </a:solidFill>
          <a:ln>
            <a:noFill/>
          </a:ln>
        </p:spPr>
      </p:sp>
      <p:sp>
        <p:nvSpPr>
          <p:cNvPr id="6913" name="Freeform 609"/>
          <p:cNvSpPr/>
          <p:nvPr/>
        </p:nvSpPr>
        <p:spPr>
          <a:xfrm>
            <a:off x="1832760" y="181080"/>
            <a:ext cx="63720" cy="24480"/>
          </a:xfrm>
          <a:custGeom>
            <a:avLst/>
            <a:gdLst/>
            <a:ahLst/>
            <a:cxnLst/>
            <a:rect l="0" t="0" r="r" b="b"/>
            <a:pathLst>
              <a:path w="177" h="68">
                <a:moveTo>
                  <a:pt x="176" y="67"/>
                </a:moveTo>
                <a:lnTo>
                  <a:pt x="0" y="0"/>
                </a:lnTo>
                <a:lnTo>
                  <a:pt x="25" y="0"/>
                </a:lnTo>
                <a:lnTo>
                  <a:pt x="176" y="57"/>
                </a:lnTo>
                <a:lnTo>
                  <a:pt x="176" y="67"/>
                </a:lnTo>
                <a:close/>
              </a:path>
            </a:pathLst>
          </a:custGeom>
          <a:solidFill>
            <a:srgbClr val="FEFFFF"/>
          </a:solidFill>
          <a:ln>
            <a:noFill/>
          </a:ln>
        </p:spPr>
      </p:sp>
      <p:sp>
        <p:nvSpPr>
          <p:cNvPr id="6914" name="Freeform 610"/>
          <p:cNvSpPr/>
          <p:nvPr/>
        </p:nvSpPr>
        <p:spPr>
          <a:xfrm>
            <a:off x="1841760" y="181080"/>
            <a:ext cx="54720" cy="21240"/>
          </a:xfrm>
          <a:custGeom>
            <a:avLst/>
            <a:gdLst/>
            <a:ahLst/>
            <a:cxnLst/>
            <a:rect l="0" t="0" r="r" b="b"/>
            <a:pathLst>
              <a:path w="152" h="59">
                <a:moveTo>
                  <a:pt x="151" y="58"/>
                </a:moveTo>
                <a:lnTo>
                  <a:pt x="0" y="0"/>
                </a:lnTo>
                <a:lnTo>
                  <a:pt x="25" y="0"/>
                </a:lnTo>
                <a:lnTo>
                  <a:pt x="151" y="49"/>
                </a:lnTo>
                <a:lnTo>
                  <a:pt x="151" y="58"/>
                </a:lnTo>
                <a:close/>
              </a:path>
            </a:pathLst>
          </a:custGeom>
          <a:solidFill>
            <a:srgbClr val="FEFFFF"/>
          </a:solidFill>
          <a:ln>
            <a:noFill/>
          </a:ln>
        </p:spPr>
      </p:sp>
      <p:sp>
        <p:nvSpPr>
          <p:cNvPr id="6915" name="Freeform 611"/>
          <p:cNvSpPr/>
          <p:nvPr/>
        </p:nvSpPr>
        <p:spPr>
          <a:xfrm>
            <a:off x="1850760" y="181080"/>
            <a:ext cx="45720" cy="18000"/>
          </a:xfrm>
          <a:custGeom>
            <a:avLst/>
            <a:gdLst/>
            <a:ahLst/>
            <a:cxnLst/>
            <a:rect l="0" t="0" r="r" b="b"/>
            <a:pathLst>
              <a:path w="127" h="50">
                <a:moveTo>
                  <a:pt x="126" y="49"/>
                </a:moveTo>
                <a:lnTo>
                  <a:pt x="0" y="0"/>
                </a:lnTo>
                <a:lnTo>
                  <a:pt x="25" y="0"/>
                </a:lnTo>
                <a:lnTo>
                  <a:pt x="126" y="39"/>
                </a:lnTo>
                <a:lnTo>
                  <a:pt x="126" y="49"/>
                </a:lnTo>
                <a:close/>
              </a:path>
            </a:pathLst>
          </a:custGeom>
          <a:solidFill>
            <a:srgbClr val="FFFFFF"/>
          </a:solidFill>
          <a:ln>
            <a:noFill/>
          </a:ln>
        </p:spPr>
      </p:sp>
      <p:sp>
        <p:nvSpPr>
          <p:cNvPr id="6916" name="Freeform 612"/>
          <p:cNvSpPr/>
          <p:nvPr/>
        </p:nvSpPr>
        <p:spPr>
          <a:xfrm>
            <a:off x="1859760" y="181080"/>
            <a:ext cx="36720" cy="14400"/>
          </a:xfrm>
          <a:custGeom>
            <a:avLst/>
            <a:gdLst/>
            <a:ahLst/>
            <a:cxnLst/>
            <a:rect l="0" t="0" r="r" b="b"/>
            <a:pathLst>
              <a:path w="102" h="40">
                <a:moveTo>
                  <a:pt x="101" y="39"/>
                </a:moveTo>
                <a:lnTo>
                  <a:pt x="0" y="0"/>
                </a:lnTo>
                <a:lnTo>
                  <a:pt x="101" y="0"/>
                </a:lnTo>
                <a:lnTo>
                  <a:pt x="101" y="39"/>
                </a:lnTo>
                <a:close/>
              </a:path>
            </a:pathLst>
          </a:custGeom>
          <a:solidFill>
            <a:srgbClr val="FFFFFF"/>
          </a:solidFill>
          <a:ln>
            <a:noFill/>
          </a:ln>
        </p:spPr>
      </p:sp>
      <p:sp>
        <p:nvSpPr>
          <p:cNvPr id="6917" name="Freeform 613"/>
          <p:cNvSpPr/>
          <p:nvPr/>
        </p:nvSpPr>
        <p:spPr>
          <a:xfrm>
            <a:off x="246600" y="935640"/>
            <a:ext cx="31320" cy="12960"/>
          </a:xfrm>
          <a:custGeom>
            <a:avLst/>
            <a:gdLst/>
            <a:ahLst/>
            <a:cxnLst/>
            <a:rect l="0" t="0" r="r" b="b"/>
            <a:pathLst>
              <a:path w="87" h="36">
                <a:moveTo>
                  <a:pt x="0" y="35"/>
                </a:moveTo>
                <a:lnTo>
                  <a:pt x="0" y="0"/>
                </a:lnTo>
                <a:lnTo>
                  <a:pt x="86" y="35"/>
                </a:lnTo>
                <a:lnTo>
                  <a:pt x="0" y="35"/>
                </a:lnTo>
                <a:close/>
              </a:path>
            </a:pathLst>
          </a:custGeom>
          <a:solidFill>
            <a:srgbClr val="FFFFFF"/>
          </a:solidFill>
          <a:ln>
            <a:noFill/>
          </a:ln>
        </p:spPr>
      </p:sp>
      <p:sp>
        <p:nvSpPr>
          <p:cNvPr id="6918" name="Freeform 614"/>
          <p:cNvSpPr/>
          <p:nvPr/>
        </p:nvSpPr>
        <p:spPr>
          <a:xfrm>
            <a:off x="246600" y="932400"/>
            <a:ext cx="38880" cy="16200"/>
          </a:xfrm>
          <a:custGeom>
            <a:avLst/>
            <a:gdLst/>
            <a:ahLst/>
            <a:cxnLst/>
            <a:rect l="0" t="0" r="r" b="b"/>
            <a:pathLst>
              <a:path w="108" h="45">
                <a:moveTo>
                  <a:pt x="85" y="44"/>
                </a:moveTo>
                <a:lnTo>
                  <a:pt x="0" y="9"/>
                </a:lnTo>
                <a:lnTo>
                  <a:pt x="0" y="0"/>
                </a:lnTo>
                <a:lnTo>
                  <a:pt x="107" y="44"/>
                </a:lnTo>
                <a:lnTo>
                  <a:pt x="85" y="44"/>
                </a:lnTo>
                <a:close/>
              </a:path>
            </a:pathLst>
          </a:custGeom>
          <a:solidFill>
            <a:srgbClr val="FEFEFE"/>
          </a:solidFill>
          <a:ln>
            <a:noFill/>
          </a:ln>
        </p:spPr>
      </p:sp>
      <p:sp>
        <p:nvSpPr>
          <p:cNvPr id="6919" name="Freeform 615"/>
          <p:cNvSpPr/>
          <p:nvPr/>
        </p:nvSpPr>
        <p:spPr>
          <a:xfrm>
            <a:off x="246600" y="929520"/>
            <a:ext cx="46440" cy="19080"/>
          </a:xfrm>
          <a:custGeom>
            <a:avLst/>
            <a:gdLst/>
            <a:ahLst/>
            <a:cxnLst/>
            <a:rect l="0" t="0" r="r" b="b"/>
            <a:pathLst>
              <a:path w="129" h="53">
                <a:moveTo>
                  <a:pt x="107" y="52"/>
                </a:moveTo>
                <a:lnTo>
                  <a:pt x="0" y="8"/>
                </a:lnTo>
                <a:lnTo>
                  <a:pt x="0" y="0"/>
                </a:lnTo>
                <a:lnTo>
                  <a:pt x="128" y="52"/>
                </a:lnTo>
                <a:lnTo>
                  <a:pt x="107" y="52"/>
                </a:lnTo>
                <a:close/>
              </a:path>
            </a:pathLst>
          </a:custGeom>
          <a:solidFill>
            <a:srgbClr val="FEFEFE"/>
          </a:solidFill>
          <a:ln>
            <a:noFill/>
          </a:ln>
        </p:spPr>
      </p:sp>
      <p:sp>
        <p:nvSpPr>
          <p:cNvPr id="6920" name="Freeform 616"/>
          <p:cNvSpPr/>
          <p:nvPr/>
        </p:nvSpPr>
        <p:spPr>
          <a:xfrm>
            <a:off x="246600" y="923400"/>
            <a:ext cx="61560" cy="25200"/>
          </a:xfrm>
          <a:custGeom>
            <a:avLst/>
            <a:gdLst/>
            <a:ahLst/>
            <a:cxnLst/>
            <a:rect l="0" t="0" r="r" b="b"/>
            <a:pathLst>
              <a:path w="171" h="70">
                <a:moveTo>
                  <a:pt x="128" y="69"/>
                </a:moveTo>
                <a:lnTo>
                  <a:pt x="0" y="18"/>
                </a:lnTo>
                <a:lnTo>
                  <a:pt x="0" y="0"/>
                </a:lnTo>
                <a:lnTo>
                  <a:pt x="170" y="69"/>
                </a:lnTo>
                <a:lnTo>
                  <a:pt x="128" y="69"/>
                </a:lnTo>
                <a:close/>
              </a:path>
            </a:pathLst>
          </a:custGeom>
          <a:solidFill>
            <a:srgbClr val="FEFEFE"/>
          </a:solidFill>
          <a:ln>
            <a:noFill/>
          </a:ln>
        </p:spPr>
      </p:sp>
      <p:sp>
        <p:nvSpPr>
          <p:cNvPr id="6921" name="Freeform 617"/>
          <p:cNvSpPr/>
          <p:nvPr/>
        </p:nvSpPr>
        <p:spPr>
          <a:xfrm>
            <a:off x="246600" y="911160"/>
            <a:ext cx="92160" cy="37440"/>
          </a:xfrm>
          <a:custGeom>
            <a:avLst/>
            <a:gdLst/>
            <a:ahLst/>
            <a:cxnLst/>
            <a:rect l="0" t="0" r="r" b="b"/>
            <a:pathLst>
              <a:path w="256" h="104">
                <a:moveTo>
                  <a:pt x="169" y="103"/>
                </a:moveTo>
                <a:lnTo>
                  <a:pt x="0" y="34"/>
                </a:lnTo>
                <a:lnTo>
                  <a:pt x="0" y="0"/>
                </a:lnTo>
                <a:lnTo>
                  <a:pt x="255" y="103"/>
                </a:lnTo>
                <a:lnTo>
                  <a:pt x="169" y="103"/>
                </a:lnTo>
                <a:close/>
              </a:path>
            </a:pathLst>
          </a:custGeom>
          <a:solidFill>
            <a:srgbClr val="FEFEFE"/>
          </a:solidFill>
          <a:ln>
            <a:noFill/>
          </a:ln>
        </p:spPr>
      </p:sp>
      <p:sp>
        <p:nvSpPr>
          <p:cNvPr id="6922" name="Freeform 618"/>
          <p:cNvSpPr/>
          <p:nvPr/>
        </p:nvSpPr>
        <p:spPr>
          <a:xfrm>
            <a:off x="246600" y="908280"/>
            <a:ext cx="99720" cy="40320"/>
          </a:xfrm>
          <a:custGeom>
            <a:avLst/>
            <a:gdLst/>
            <a:ahLst/>
            <a:cxnLst/>
            <a:rect l="0" t="0" r="r" b="b"/>
            <a:pathLst>
              <a:path w="277" h="112">
                <a:moveTo>
                  <a:pt x="254" y="111"/>
                </a:moveTo>
                <a:lnTo>
                  <a:pt x="0" y="8"/>
                </a:lnTo>
                <a:lnTo>
                  <a:pt x="0" y="0"/>
                </a:lnTo>
                <a:lnTo>
                  <a:pt x="276" y="111"/>
                </a:lnTo>
                <a:lnTo>
                  <a:pt x="254" y="111"/>
                </a:lnTo>
                <a:close/>
              </a:path>
            </a:pathLst>
          </a:custGeom>
          <a:solidFill>
            <a:srgbClr val="FEFDFD"/>
          </a:solidFill>
          <a:ln>
            <a:noFill/>
          </a:ln>
        </p:spPr>
      </p:sp>
      <p:sp>
        <p:nvSpPr>
          <p:cNvPr id="6923" name="Freeform 619"/>
          <p:cNvSpPr/>
          <p:nvPr/>
        </p:nvSpPr>
        <p:spPr>
          <a:xfrm>
            <a:off x="246600" y="905400"/>
            <a:ext cx="107280" cy="43200"/>
          </a:xfrm>
          <a:custGeom>
            <a:avLst/>
            <a:gdLst/>
            <a:ahLst/>
            <a:cxnLst/>
            <a:rect l="0" t="0" r="r" b="b"/>
            <a:pathLst>
              <a:path w="298" h="120">
                <a:moveTo>
                  <a:pt x="276" y="119"/>
                </a:moveTo>
                <a:lnTo>
                  <a:pt x="0" y="8"/>
                </a:lnTo>
                <a:lnTo>
                  <a:pt x="0" y="0"/>
                </a:lnTo>
                <a:lnTo>
                  <a:pt x="297" y="119"/>
                </a:lnTo>
                <a:lnTo>
                  <a:pt x="276" y="119"/>
                </a:lnTo>
                <a:close/>
              </a:path>
            </a:pathLst>
          </a:custGeom>
          <a:solidFill>
            <a:srgbClr val="FEFDFD"/>
          </a:solidFill>
          <a:ln>
            <a:noFill/>
          </a:ln>
        </p:spPr>
      </p:sp>
      <p:sp>
        <p:nvSpPr>
          <p:cNvPr id="6924" name="Freeform 620"/>
          <p:cNvSpPr/>
          <p:nvPr/>
        </p:nvSpPr>
        <p:spPr>
          <a:xfrm>
            <a:off x="246600" y="899280"/>
            <a:ext cx="122400" cy="49320"/>
          </a:xfrm>
          <a:custGeom>
            <a:avLst/>
            <a:gdLst/>
            <a:ahLst/>
            <a:cxnLst/>
            <a:rect l="0" t="0" r="r" b="b"/>
            <a:pathLst>
              <a:path w="340" h="137">
                <a:moveTo>
                  <a:pt x="297" y="136"/>
                </a:moveTo>
                <a:lnTo>
                  <a:pt x="0" y="17"/>
                </a:lnTo>
                <a:lnTo>
                  <a:pt x="0" y="0"/>
                </a:lnTo>
                <a:lnTo>
                  <a:pt x="339" y="136"/>
                </a:lnTo>
                <a:lnTo>
                  <a:pt x="297" y="136"/>
                </a:lnTo>
                <a:close/>
              </a:path>
            </a:pathLst>
          </a:custGeom>
          <a:solidFill>
            <a:srgbClr val="FDFDFD"/>
          </a:solidFill>
          <a:ln>
            <a:noFill/>
          </a:ln>
        </p:spPr>
      </p:sp>
      <p:sp>
        <p:nvSpPr>
          <p:cNvPr id="6925" name="Freeform 621"/>
          <p:cNvSpPr/>
          <p:nvPr/>
        </p:nvSpPr>
        <p:spPr>
          <a:xfrm>
            <a:off x="246600" y="893160"/>
            <a:ext cx="137520" cy="55440"/>
          </a:xfrm>
          <a:custGeom>
            <a:avLst/>
            <a:gdLst/>
            <a:ahLst/>
            <a:cxnLst/>
            <a:rect l="0" t="0" r="r" b="b"/>
            <a:pathLst>
              <a:path w="382" h="154">
                <a:moveTo>
                  <a:pt x="339" y="153"/>
                </a:moveTo>
                <a:lnTo>
                  <a:pt x="0" y="18"/>
                </a:lnTo>
                <a:lnTo>
                  <a:pt x="0" y="0"/>
                </a:lnTo>
                <a:lnTo>
                  <a:pt x="381" y="153"/>
                </a:lnTo>
                <a:lnTo>
                  <a:pt x="339" y="153"/>
                </a:lnTo>
                <a:close/>
              </a:path>
            </a:pathLst>
          </a:custGeom>
          <a:solidFill>
            <a:srgbClr val="FDFDFD"/>
          </a:solidFill>
          <a:ln>
            <a:noFill/>
          </a:ln>
        </p:spPr>
      </p:sp>
      <p:sp>
        <p:nvSpPr>
          <p:cNvPr id="6926" name="Freeform 622"/>
          <p:cNvSpPr/>
          <p:nvPr/>
        </p:nvSpPr>
        <p:spPr>
          <a:xfrm>
            <a:off x="246600" y="889920"/>
            <a:ext cx="145080" cy="58680"/>
          </a:xfrm>
          <a:custGeom>
            <a:avLst/>
            <a:gdLst/>
            <a:ahLst/>
            <a:cxnLst/>
            <a:rect l="0" t="0" r="r" b="b"/>
            <a:pathLst>
              <a:path w="403" h="163">
                <a:moveTo>
                  <a:pt x="381" y="162"/>
                </a:moveTo>
                <a:lnTo>
                  <a:pt x="0" y="10"/>
                </a:lnTo>
                <a:lnTo>
                  <a:pt x="0" y="0"/>
                </a:lnTo>
                <a:lnTo>
                  <a:pt x="402" y="162"/>
                </a:lnTo>
                <a:lnTo>
                  <a:pt x="381" y="162"/>
                </a:lnTo>
                <a:close/>
              </a:path>
            </a:pathLst>
          </a:custGeom>
          <a:solidFill>
            <a:srgbClr val="FDFCFC"/>
          </a:solidFill>
          <a:ln>
            <a:noFill/>
          </a:ln>
        </p:spPr>
      </p:sp>
      <p:sp>
        <p:nvSpPr>
          <p:cNvPr id="6927" name="Freeform 623"/>
          <p:cNvSpPr/>
          <p:nvPr/>
        </p:nvSpPr>
        <p:spPr>
          <a:xfrm>
            <a:off x="246600" y="887040"/>
            <a:ext cx="152640" cy="61560"/>
          </a:xfrm>
          <a:custGeom>
            <a:avLst/>
            <a:gdLst/>
            <a:ahLst/>
            <a:cxnLst/>
            <a:rect l="0" t="0" r="r" b="b"/>
            <a:pathLst>
              <a:path w="424" h="171">
                <a:moveTo>
                  <a:pt x="402" y="170"/>
                </a:moveTo>
                <a:lnTo>
                  <a:pt x="0" y="8"/>
                </a:lnTo>
                <a:lnTo>
                  <a:pt x="0" y="0"/>
                </a:lnTo>
                <a:lnTo>
                  <a:pt x="423" y="170"/>
                </a:lnTo>
                <a:lnTo>
                  <a:pt x="402" y="170"/>
                </a:lnTo>
                <a:close/>
              </a:path>
            </a:pathLst>
          </a:custGeom>
          <a:solidFill>
            <a:srgbClr val="FDFCFC"/>
          </a:solidFill>
          <a:ln>
            <a:noFill/>
          </a:ln>
        </p:spPr>
      </p:sp>
      <p:sp>
        <p:nvSpPr>
          <p:cNvPr id="6928" name="Freeform 624"/>
          <p:cNvSpPr/>
          <p:nvPr/>
        </p:nvSpPr>
        <p:spPr>
          <a:xfrm>
            <a:off x="246600" y="874800"/>
            <a:ext cx="183240" cy="73800"/>
          </a:xfrm>
          <a:custGeom>
            <a:avLst/>
            <a:gdLst/>
            <a:ahLst/>
            <a:cxnLst/>
            <a:rect l="0" t="0" r="r" b="b"/>
            <a:pathLst>
              <a:path w="509" h="205">
                <a:moveTo>
                  <a:pt x="423" y="204"/>
                </a:moveTo>
                <a:lnTo>
                  <a:pt x="0" y="34"/>
                </a:lnTo>
                <a:lnTo>
                  <a:pt x="0" y="0"/>
                </a:lnTo>
                <a:lnTo>
                  <a:pt x="508" y="204"/>
                </a:lnTo>
                <a:lnTo>
                  <a:pt x="423" y="204"/>
                </a:lnTo>
                <a:close/>
              </a:path>
            </a:pathLst>
          </a:custGeom>
          <a:solidFill>
            <a:srgbClr val="FCFCFC"/>
          </a:solidFill>
          <a:ln>
            <a:noFill/>
          </a:ln>
        </p:spPr>
      </p:sp>
      <p:sp>
        <p:nvSpPr>
          <p:cNvPr id="6929" name="Freeform 625"/>
          <p:cNvSpPr/>
          <p:nvPr/>
        </p:nvSpPr>
        <p:spPr>
          <a:xfrm>
            <a:off x="246600" y="871920"/>
            <a:ext cx="190800" cy="76680"/>
          </a:xfrm>
          <a:custGeom>
            <a:avLst/>
            <a:gdLst/>
            <a:ahLst/>
            <a:cxnLst/>
            <a:rect l="0" t="0" r="r" b="b"/>
            <a:pathLst>
              <a:path w="530" h="213">
                <a:moveTo>
                  <a:pt x="508" y="212"/>
                </a:moveTo>
                <a:lnTo>
                  <a:pt x="0" y="8"/>
                </a:lnTo>
                <a:lnTo>
                  <a:pt x="0" y="0"/>
                </a:lnTo>
                <a:lnTo>
                  <a:pt x="529" y="212"/>
                </a:lnTo>
                <a:lnTo>
                  <a:pt x="508" y="212"/>
                </a:lnTo>
                <a:close/>
              </a:path>
            </a:pathLst>
          </a:custGeom>
          <a:solidFill>
            <a:srgbClr val="FBFBFB"/>
          </a:solidFill>
          <a:ln>
            <a:noFill/>
          </a:ln>
        </p:spPr>
      </p:sp>
      <p:sp>
        <p:nvSpPr>
          <p:cNvPr id="6930" name="Freeform 626"/>
          <p:cNvSpPr/>
          <p:nvPr/>
        </p:nvSpPr>
        <p:spPr>
          <a:xfrm>
            <a:off x="246600" y="868680"/>
            <a:ext cx="198360" cy="79920"/>
          </a:xfrm>
          <a:custGeom>
            <a:avLst/>
            <a:gdLst/>
            <a:ahLst/>
            <a:cxnLst/>
            <a:rect l="0" t="0" r="r" b="b"/>
            <a:pathLst>
              <a:path w="551" h="222">
                <a:moveTo>
                  <a:pt x="529" y="221"/>
                </a:moveTo>
                <a:lnTo>
                  <a:pt x="0" y="9"/>
                </a:lnTo>
                <a:lnTo>
                  <a:pt x="0" y="0"/>
                </a:lnTo>
                <a:lnTo>
                  <a:pt x="550" y="221"/>
                </a:lnTo>
                <a:lnTo>
                  <a:pt x="529" y="221"/>
                </a:lnTo>
                <a:close/>
              </a:path>
            </a:pathLst>
          </a:custGeom>
          <a:solidFill>
            <a:srgbClr val="FBFBFB"/>
          </a:solidFill>
          <a:ln>
            <a:noFill/>
          </a:ln>
        </p:spPr>
      </p:sp>
      <p:sp>
        <p:nvSpPr>
          <p:cNvPr id="6931" name="Freeform 627"/>
          <p:cNvSpPr/>
          <p:nvPr/>
        </p:nvSpPr>
        <p:spPr>
          <a:xfrm>
            <a:off x="246600" y="862560"/>
            <a:ext cx="213480" cy="86040"/>
          </a:xfrm>
          <a:custGeom>
            <a:avLst/>
            <a:gdLst/>
            <a:ahLst/>
            <a:cxnLst/>
            <a:rect l="0" t="0" r="r" b="b"/>
            <a:pathLst>
              <a:path w="593" h="239">
                <a:moveTo>
                  <a:pt x="550" y="238"/>
                </a:moveTo>
                <a:lnTo>
                  <a:pt x="0" y="17"/>
                </a:lnTo>
                <a:lnTo>
                  <a:pt x="0" y="0"/>
                </a:lnTo>
                <a:lnTo>
                  <a:pt x="592" y="238"/>
                </a:lnTo>
                <a:lnTo>
                  <a:pt x="550" y="238"/>
                </a:lnTo>
                <a:close/>
              </a:path>
            </a:pathLst>
          </a:custGeom>
          <a:solidFill>
            <a:srgbClr val="FBFBFB"/>
          </a:solidFill>
          <a:ln>
            <a:noFill/>
          </a:ln>
        </p:spPr>
      </p:sp>
      <p:sp>
        <p:nvSpPr>
          <p:cNvPr id="6932" name="Freeform 628"/>
          <p:cNvSpPr/>
          <p:nvPr/>
        </p:nvSpPr>
        <p:spPr>
          <a:xfrm>
            <a:off x="246600" y="859680"/>
            <a:ext cx="221040" cy="88920"/>
          </a:xfrm>
          <a:custGeom>
            <a:avLst/>
            <a:gdLst/>
            <a:ahLst/>
            <a:cxnLst/>
            <a:rect l="0" t="0" r="r" b="b"/>
            <a:pathLst>
              <a:path w="614" h="247">
                <a:moveTo>
                  <a:pt x="592" y="246"/>
                </a:moveTo>
                <a:lnTo>
                  <a:pt x="0" y="8"/>
                </a:lnTo>
                <a:lnTo>
                  <a:pt x="0" y="0"/>
                </a:lnTo>
                <a:lnTo>
                  <a:pt x="613" y="246"/>
                </a:lnTo>
                <a:lnTo>
                  <a:pt x="592" y="246"/>
                </a:lnTo>
                <a:close/>
              </a:path>
            </a:pathLst>
          </a:custGeom>
          <a:solidFill>
            <a:srgbClr val="FBFAFA"/>
          </a:solidFill>
          <a:ln>
            <a:noFill/>
          </a:ln>
        </p:spPr>
      </p:sp>
      <p:sp>
        <p:nvSpPr>
          <p:cNvPr id="6933" name="Freeform 629"/>
          <p:cNvSpPr/>
          <p:nvPr/>
        </p:nvSpPr>
        <p:spPr>
          <a:xfrm>
            <a:off x="246600" y="856800"/>
            <a:ext cx="228600" cy="91800"/>
          </a:xfrm>
          <a:custGeom>
            <a:avLst/>
            <a:gdLst/>
            <a:ahLst/>
            <a:cxnLst/>
            <a:rect l="0" t="0" r="r" b="b"/>
            <a:pathLst>
              <a:path w="635" h="255">
                <a:moveTo>
                  <a:pt x="613" y="254"/>
                </a:moveTo>
                <a:lnTo>
                  <a:pt x="0" y="8"/>
                </a:lnTo>
                <a:lnTo>
                  <a:pt x="0" y="0"/>
                </a:lnTo>
                <a:lnTo>
                  <a:pt x="634" y="254"/>
                </a:lnTo>
                <a:lnTo>
                  <a:pt x="613" y="254"/>
                </a:lnTo>
                <a:close/>
              </a:path>
            </a:pathLst>
          </a:custGeom>
          <a:solidFill>
            <a:srgbClr val="FBFAFA"/>
          </a:solidFill>
          <a:ln>
            <a:noFill/>
          </a:ln>
        </p:spPr>
      </p:sp>
      <p:sp>
        <p:nvSpPr>
          <p:cNvPr id="6934" name="Freeform 630"/>
          <p:cNvSpPr/>
          <p:nvPr/>
        </p:nvSpPr>
        <p:spPr>
          <a:xfrm>
            <a:off x="246600" y="850680"/>
            <a:ext cx="244080" cy="97920"/>
          </a:xfrm>
          <a:custGeom>
            <a:avLst/>
            <a:gdLst/>
            <a:ahLst/>
            <a:cxnLst/>
            <a:rect l="0" t="0" r="r" b="b"/>
            <a:pathLst>
              <a:path w="678" h="272">
                <a:moveTo>
                  <a:pt x="634" y="271"/>
                </a:moveTo>
                <a:lnTo>
                  <a:pt x="0" y="17"/>
                </a:lnTo>
                <a:lnTo>
                  <a:pt x="0" y="0"/>
                </a:lnTo>
                <a:lnTo>
                  <a:pt x="677" y="271"/>
                </a:lnTo>
                <a:lnTo>
                  <a:pt x="634" y="271"/>
                </a:lnTo>
                <a:close/>
              </a:path>
            </a:pathLst>
          </a:custGeom>
          <a:solidFill>
            <a:srgbClr val="FAFAFA"/>
          </a:solidFill>
          <a:ln>
            <a:noFill/>
          </a:ln>
        </p:spPr>
      </p:sp>
      <p:sp>
        <p:nvSpPr>
          <p:cNvPr id="6935" name="Freeform 631"/>
          <p:cNvSpPr/>
          <p:nvPr/>
        </p:nvSpPr>
        <p:spPr>
          <a:xfrm>
            <a:off x="246600" y="847440"/>
            <a:ext cx="251640" cy="101160"/>
          </a:xfrm>
          <a:custGeom>
            <a:avLst/>
            <a:gdLst/>
            <a:ahLst/>
            <a:cxnLst/>
            <a:rect l="0" t="0" r="r" b="b"/>
            <a:pathLst>
              <a:path w="699" h="281">
                <a:moveTo>
                  <a:pt x="677" y="280"/>
                </a:moveTo>
                <a:lnTo>
                  <a:pt x="0" y="10"/>
                </a:lnTo>
                <a:lnTo>
                  <a:pt x="0" y="0"/>
                </a:lnTo>
                <a:lnTo>
                  <a:pt x="698" y="280"/>
                </a:lnTo>
                <a:lnTo>
                  <a:pt x="677" y="280"/>
                </a:lnTo>
                <a:close/>
              </a:path>
            </a:pathLst>
          </a:custGeom>
          <a:solidFill>
            <a:srgbClr val="FAF9F9"/>
          </a:solidFill>
          <a:ln>
            <a:noFill/>
          </a:ln>
        </p:spPr>
      </p:sp>
      <p:sp>
        <p:nvSpPr>
          <p:cNvPr id="6936" name="Freeform 632"/>
          <p:cNvSpPr/>
          <p:nvPr/>
        </p:nvSpPr>
        <p:spPr>
          <a:xfrm>
            <a:off x="246600" y="844560"/>
            <a:ext cx="259200" cy="104040"/>
          </a:xfrm>
          <a:custGeom>
            <a:avLst/>
            <a:gdLst/>
            <a:ahLst/>
            <a:cxnLst/>
            <a:rect l="0" t="0" r="r" b="b"/>
            <a:pathLst>
              <a:path w="720" h="289">
                <a:moveTo>
                  <a:pt x="698" y="288"/>
                </a:moveTo>
                <a:lnTo>
                  <a:pt x="0" y="8"/>
                </a:lnTo>
                <a:lnTo>
                  <a:pt x="0" y="0"/>
                </a:lnTo>
                <a:lnTo>
                  <a:pt x="719" y="288"/>
                </a:lnTo>
                <a:lnTo>
                  <a:pt x="698" y="288"/>
                </a:lnTo>
                <a:close/>
              </a:path>
            </a:pathLst>
          </a:custGeom>
          <a:solidFill>
            <a:srgbClr val="FAF9F9"/>
          </a:solidFill>
          <a:ln>
            <a:noFill/>
          </a:ln>
        </p:spPr>
      </p:sp>
      <p:sp>
        <p:nvSpPr>
          <p:cNvPr id="6937" name="Freeform 633"/>
          <p:cNvSpPr/>
          <p:nvPr/>
        </p:nvSpPr>
        <p:spPr>
          <a:xfrm>
            <a:off x="246600" y="838440"/>
            <a:ext cx="274320" cy="110160"/>
          </a:xfrm>
          <a:custGeom>
            <a:avLst/>
            <a:gdLst/>
            <a:ahLst/>
            <a:cxnLst/>
            <a:rect l="0" t="0" r="r" b="b"/>
            <a:pathLst>
              <a:path w="762" h="306">
                <a:moveTo>
                  <a:pt x="719" y="305"/>
                </a:moveTo>
                <a:lnTo>
                  <a:pt x="0" y="17"/>
                </a:lnTo>
                <a:lnTo>
                  <a:pt x="0" y="0"/>
                </a:lnTo>
                <a:lnTo>
                  <a:pt x="761" y="305"/>
                </a:lnTo>
                <a:lnTo>
                  <a:pt x="719" y="305"/>
                </a:lnTo>
                <a:close/>
              </a:path>
            </a:pathLst>
          </a:custGeom>
          <a:solidFill>
            <a:srgbClr val="F9F9F9"/>
          </a:solidFill>
          <a:ln>
            <a:noFill/>
          </a:ln>
        </p:spPr>
      </p:sp>
      <p:sp>
        <p:nvSpPr>
          <p:cNvPr id="6938" name="Freeform 634"/>
          <p:cNvSpPr/>
          <p:nvPr/>
        </p:nvSpPr>
        <p:spPr>
          <a:xfrm>
            <a:off x="246600" y="835560"/>
            <a:ext cx="281880" cy="113040"/>
          </a:xfrm>
          <a:custGeom>
            <a:avLst/>
            <a:gdLst/>
            <a:ahLst/>
            <a:cxnLst/>
            <a:rect l="0" t="0" r="r" b="b"/>
            <a:pathLst>
              <a:path w="783" h="314">
                <a:moveTo>
                  <a:pt x="761" y="313"/>
                </a:moveTo>
                <a:lnTo>
                  <a:pt x="0" y="8"/>
                </a:lnTo>
                <a:lnTo>
                  <a:pt x="0" y="0"/>
                </a:lnTo>
                <a:lnTo>
                  <a:pt x="782" y="313"/>
                </a:lnTo>
                <a:lnTo>
                  <a:pt x="761" y="313"/>
                </a:lnTo>
                <a:close/>
              </a:path>
            </a:pathLst>
          </a:custGeom>
          <a:solidFill>
            <a:srgbClr val="F9F8F8"/>
          </a:solidFill>
          <a:ln>
            <a:noFill/>
          </a:ln>
        </p:spPr>
      </p:sp>
      <p:sp>
        <p:nvSpPr>
          <p:cNvPr id="6939" name="Freeform 635"/>
          <p:cNvSpPr/>
          <p:nvPr/>
        </p:nvSpPr>
        <p:spPr>
          <a:xfrm>
            <a:off x="246600" y="832320"/>
            <a:ext cx="289440" cy="116280"/>
          </a:xfrm>
          <a:custGeom>
            <a:avLst/>
            <a:gdLst/>
            <a:ahLst/>
            <a:cxnLst/>
            <a:rect l="0" t="0" r="r" b="b"/>
            <a:pathLst>
              <a:path w="804" h="323">
                <a:moveTo>
                  <a:pt x="782" y="322"/>
                </a:moveTo>
                <a:lnTo>
                  <a:pt x="0" y="9"/>
                </a:lnTo>
                <a:lnTo>
                  <a:pt x="0" y="0"/>
                </a:lnTo>
                <a:lnTo>
                  <a:pt x="803" y="322"/>
                </a:lnTo>
                <a:lnTo>
                  <a:pt x="782" y="322"/>
                </a:lnTo>
                <a:close/>
              </a:path>
            </a:pathLst>
          </a:custGeom>
          <a:solidFill>
            <a:srgbClr val="F9F8F8"/>
          </a:solidFill>
          <a:ln>
            <a:noFill/>
          </a:ln>
        </p:spPr>
      </p:sp>
      <p:sp>
        <p:nvSpPr>
          <p:cNvPr id="6940" name="Freeform 636"/>
          <p:cNvSpPr/>
          <p:nvPr/>
        </p:nvSpPr>
        <p:spPr>
          <a:xfrm>
            <a:off x="246600" y="826200"/>
            <a:ext cx="304560" cy="122400"/>
          </a:xfrm>
          <a:custGeom>
            <a:avLst/>
            <a:gdLst/>
            <a:ahLst/>
            <a:cxnLst/>
            <a:rect l="0" t="0" r="r" b="b"/>
            <a:pathLst>
              <a:path w="846" h="340">
                <a:moveTo>
                  <a:pt x="803" y="339"/>
                </a:moveTo>
                <a:lnTo>
                  <a:pt x="0" y="17"/>
                </a:lnTo>
                <a:lnTo>
                  <a:pt x="0" y="0"/>
                </a:lnTo>
                <a:lnTo>
                  <a:pt x="845" y="339"/>
                </a:lnTo>
                <a:lnTo>
                  <a:pt x="803" y="339"/>
                </a:lnTo>
                <a:close/>
              </a:path>
            </a:pathLst>
          </a:custGeom>
          <a:solidFill>
            <a:srgbClr val="F8F8F8"/>
          </a:solidFill>
          <a:ln>
            <a:noFill/>
          </a:ln>
        </p:spPr>
      </p:sp>
      <p:sp>
        <p:nvSpPr>
          <p:cNvPr id="6941" name="Freeform 637"/>
          <p:cNvSpPr/>
          <p:nvPr/>
        </p:nvSpPr>
        <p:spPr>
          <a:xfrm>
            <a:off x="246600" y="820080"/>
            <a:ext cx="320040" cy="128520"/>
          </a:xfrm>
          <a:custGeom>
            <a:avLst/>
            <a:gdLst/>
            <a:ahLst/>
            <a:cxnLst/>
            <a:rect l="0" t="0" r="r" b="b"/>
            <a:pathLst>
              <a:path w="889" h="357">
                <a:moveTo>
                  <a:pt x="845" y="356"/>
                </a:moveTo>
                <a:lnTo>
                  <a:pt x="0" y="17"/>
                </a:lnTo>
                <a:lnTo>
                  <a:pt x="0" y="0"/>
                </a:lnTo>
                <a:lnTo>
                  <a:pt x="888" y="356"/>
                </a:lnTo>
                <a:lnTo>
                  <a:pt x="845" y="356"/>
                </a:lnTo>
                <a:close/>
              </a:path>
            </a:pathLst>
          </a:custGeom>
          <a:solidFill>
            <a:srgbClr val="F8F7F7"/>
          </a:solidFill>
          <a:ln>
            <a:noFill/>
          </a:ln>
        </p:spPr>
      </p:sp>
      <p:sp>
        <p:nvSpPr>
          <p:cNvPr id="6942" name="Freeform 638"/>
          <p:cNvSpPr/>
          <p:nvPr/>
        </p:nvSpPr>
        <p:spPr>
          <a:xfrm>
            <a:off x="246600" y="817200"/>
            <a:ext cx="327600" cy="131400"/>
          </a:xfrm>
          <a:custGeom>
            <a:avLst/>
            <a:gdLst/>
            <a:ahLst/>
            <a:cxnLst/>
            <a:rect l="0" t="0" r="r" b="b"/>
            <a:pathLst>
              <a:path w="910" h="365">
                <a:moveTo>
                  <a:pt x="888" y="364"/>
                </a:moveTo>
                <a:lnTo>
                  <a:pt x="0" y="8"/>
                </a:lnTo>
                <a:lnTo>
                  <a:pt x="0" y="0"/>
                </a:lnTo>
                <a:lnTo>
                  <a:pt x="909" y="364"/>
                </a:lnTo>
                <a:lnTo>
                  <a:pt x="888" y="364"/>
                </a:lnTo>
                <a:close/>
              </a:path>
            </a:pathLst>
          </a:custGeom>
          <a:solidFill>
            <a:srgbClr val="F7F6F6"/>
          </a:solidFill>
          <a:ln>
            <a:noFill/>
          </a:ln>
        </p:spPr>
      </p:sp>
      <p:sp>
        <p:nvSpPr>
          <p:cNvPr id="6943" name="Freeform 639"/>
          <p:cNvSpPr/>
          <p:nvPr/>
        </p:nvSpPr>
        <p:spPr>
          <a:xfrm>
            <a:off x="246600" y="814320"/>
            <a:ext cx="335160" cy="134280"/>
          </a:xfrm>
          <a:custGeom>
            <a:avLst/>
            <a:gdLst/>
            <a:ahLst/>
            <a:cxnLst/>
            <a:rect l="0" t="0" r="r" b="b"/>
            <a:pathLst>
              <a:path w="931" h="373">
                <a:moveTo>
                  <a:pt x="909" y="372"/>
                </a:moveTo>
                <a:lnTo>
                  <a:pt x="0" y="8"/>
                </a:lnTo>
                <a:lnTo>
                  <a:pt x="0" y="0"/>
                </a:lnTo>
                <a:lnTo>
                  <a:pt x="930" y="372"/>
                </a:lnTo>
                <a:lnTo>
                  <a:pt x="909" y="372"/>
                </a:lnTo>
                <a:close/>
              </a:path>
            </a:pathLst>
          </a:custGeom>
          <a:solidFill>
            <a:srgbClr val="F7F6F6"/>
          </a:solidFill>
          <a:ln>
            <a:noFill/>
          </a:ln>
        </p:spPr>
      </p:sp>
      <p:sp>
        <p:nvSpPr>
          <p:cNvPr id="6944" name="Freeform 640"/>
          <p:cNvSpPr/>
          <p:nvPr/>
        </p:nvSpPr>
        <p:spPr>
          <a:xfrm>
            <a:off x="246600" y="811080"/>
            <a:ext cx="342720" cy="137520"/>
          </a:xfrm>
          <a:custGeom>
            <a:avLst/>
            <a:gdLst/>
            <a:ahLst/>
            <a:cxnLst/>
            <a:rect l="0" t="0" r="r" b="b"/>
            <a:pathLst>
              <a:path w="952" h="382">
                <a:moveTo>
                  <a:pt x="930" y="381"/>
                </a:moveTo>
                <a:lnTo>
                  <a:pt x="0" y="9"/>
                </a:lnTo>
                <a:lnTo>
                  <a:pt x="0" y="0"/>
                </a:lnTo>
                <a:lnTo>
                  <a:pt x="951" y="381"/>
                </a:lnTo>
                <a:lnTo>
                  <a:pt x="930" y="381"/>
                </a:lnTo>
                <a:close/>
              </a:path>
            </a:pathLst>
          </a:custGeom>
          <a:solidFill>
            <a:srgbClr val="F6F6F6"/>
          </a:solidFill>
          <a:ln>
            <a:noFill/>
          </a:ln>
        </p:spPr>
      </p:sp>
      <p:sp>
        <p:nvSpPr>
          <p:cNvPr id="6945" name="Freeform 641"/>
          <p:cNvSpPr/>
          <p:nvPr/>
        </p:nvSpPr>
        <p:spPr>
          <a:xfrm>
            <a:off x="246600" y="808200"/>
            <a:ext cx="350280" cy="140400"/>
          </a:xfrm>
          <a:custGeom>
            <a:avLst/>
            <a:gdLst/>
            <a:ahLst/>
            <a:cxnLst/>
            <a:rect l="0" t="0" r="r" b="b"/>
            <a:pathLst>
              <a:path w="973" h="390">
                <a:moveTo>
                  <a:pt x="951" y="389"/>
                </a:moveTo>
                <a:lnTo>
                  <a:pt x="0" y="8"/>
                </a:lnTo>
                <a:lnTo>
                  <a:pt x="0" y="0"/>
                </a:lnTo>
                <a:lnTo>
                  <a:pt x="972" y="389"/>
                </a:lnTo>
                <a:lnTo>
                  <a:pt x="951" y="389"/>
                </a:lnTo>
                <a:close/>
              </a:path>
            </a:pathLst>
          </a:custGeom>
          <a:solidFill>
            <a:srgbClr val="F6F6F6"/>
          </a:solidFill>
          <a:ln>
            <a:noFill/>
          </a:ln>
        </p:spPr>
      </p:sp>
      <p:sp>
        <p:nvSpPr>
          <p:cNvPr id="6946" name="Freeform 642"/>
          <p:cNvSpPr/>
          <p:nvPr/>
        </p:nvSpPr>
        <p:spPr>
          <a:xfrm>
            <a:off x="246600" y="802080"/>
            <a:ext cx="365400" cy="146520"/>
          </a:xfrm>
          <a:custGeom>
            <a:avLst/>
            <a:gdLst/>
            <a:ahLst/>
            <a:cxnLst/>
            <a:rect l="0" t="0" r="r" b="b"/>
            <a:pathLst>
              <a:path w="1015" h="407">
                <a:moveTo>
                  <a:pt x="972" y="406"/>
                </a:moveTo>
                <a:lnTo>
                  <a:pt x="0" y="17"/>
                </a:lnTo>
                <a:lnTo>
                  <a:pt x="0" y="0"/>
                </a:lnTo>
                <a:lnTo>
                  <a:pt x="1014" y="406"/>
                </a:lnTo>
                <a:lnTo>
                  <a:pt x="972" y="406"/>
                </a:lnTo>
                <a:close/>
              </a:path>
            </a:pathLst>
          </a:custGeom>
          <a:solidFill>
            <a:srgbClr val="F6F5F5"/>
          </a:solidFill>
          <a:ln>
            <a:noFill/>
          </a:ln>
        </p:spPr>
      </p:sp>
      <p:sp>
        <p:nvSpPr>
          <p:cNvPr id="6947" name="Freeform 643"/>
          <p:cNvSpPr/>
          <p:nvPr/>
        </p:nvSpPr>
        <p:spPr>
          <a:xfrm>
            <a:off x="246600" y="798840"/>
            <a:ext cx="372960" cy="149760"/>
          </a:xfrm>
          <a:custGeom>
            <a:avLst/>
            <a:gdLst/>
            <a:ahLst/>
            <a:cxnLst/>
            <a:rect l="0" t="0" r="r" b="b"/>
            <a:pathLst>
              <a:path w="1036" h="416">
                <a:moveTo>
                  <a:pt x="1014" y="415"/>
                </a:moveTo>
                <a:lnTo>
                  <a:pt x="0" y="9"/>
                </a:lnTo>
                <a:lnTo>
                  <a:pt x="0" y="0"/>
                </a:lnTo>
                <a:lnTo>
                  <a:pt x="1035" y="415"/>
                </a:lnTo>
                <a:lnTo>
                  <a:pt x="1014" y="415"/>
                </a:lnTo>
                <a:close/>
              </a:path>
            </a:pathLst>
          </a:custGeom>
          <a:solidFill>
            <a:srgbClr val="F5F4F4"/>
          </a:solidFill>
          <a:ln>
            <a:noFill/>
          </a:ln>
        </p:spPr>
      </p:sp>
      <p:sp>
        <p:nvSpPr>
          <p:cNvPr id="6948" name="Freeform 644"/>
          <p:cNvSpPr/>
          <p:nvPr/>
        </p:nvSpPr>
        <p:spPr>
          <a:xfrm>
            <a:off x="246600" y="795960"/>
            <a:ext cx="380520" cy="152640"/>
          </a:xfrm>
          <a:custGeom>
            <a:avLst/>
            <a:gdLst/>
            <a:ahLst/>
            <a:cxnLst/>
            <a:rect l="0" t="0" r="r" b="b"/>
            <a:pathLst>
              <a:path w="1057" h="424">
                <a:moveTo>
                  <a:pt x="1035" y="423"/>
                </a:moveTo>
                <a:lnTo>
                  <a:pt x="0" y="8"/>
                </a:lnTo>
                <a:lnTo>
                  <a:pt x="0" y="0"/>
                </a:lnTo>
                <a:lnTo>
                  <a:pt x="1056" y="423"/>
                </a:lnTo>
                <a:lnTo>
                  <a:pt x="1035" y="423"/>
                </a:lnTo>
                <a:close/>
              </a:path>
            </a:pathLst>
          </a:custGeom>
          <a:solidFill>
            <a:srgbClr val="F5F4F4"/>
          </a:solidFill>
          <a:ln>
            <a:noFill/>
          </a:ln>
        </p:spPr>
      </p:sp>
      <p:sp>
        <p:nvSpPr>
          <p:cNvPr id="6949" name="Freeform 645"/>
          <p:cNvSpPr/>
          <p:nvPr/>
        </p:nvSpPr>
        <p:spPr>
          <a:xfrm>
            <a:off x="246600" y="793080"/>
            <a:ext cx="388080" cy="155520"/>
          </a:xfrm>
          <a:custGeom>
            <a:avLst/>
            <a:gdLst/>
            <a:ahLst/>
            <a:cxnLst/>
            <a:rect l="0" t="0" r="r" b="b"/>
            <a:pathLst>
              <a:path w="1078" h="432">
                <a:moveTo>
                  <a:pt x="1056" y="431"/>
                </a:moveTo>
                <a:lnTo>
                  <a:pt x="0" y="8"/>
                </a:lnTo>
                <a:lnTo>
                  <a:pt x="0" y="0"/>
                </a:lnTo>
                <a:lnTo>
                  <a:pt x="1077" y="431"/>
                </a:lnTo>
                <a:lnTo>
                  <a:pt x="1056" y="431"/>
                </a:lnTo>
                <a:close/>
              </a:path>
            </a:pathLst>
          </a:custGeom>
          <a:solidFill>
            <a:srgbClr val="F4F4F4"/>
          </a:solidFill>
          <a:ln>
            <a:noFill/>
          </a:ln>
        </p:spPr>
      </p:sp>
      <p:sp>
        <p:nvSpPr>
          <p:cNvPr id="6950" name="Freeform 646"/>
          <p:cNvSpPr/>
          <p:nvPr/>
        </p:nvSpPr>
        <p:spPr>
          <a:xfrm>
            <a:off x="246600" y="789840"/>
            <a:ext cx="396000" cy="158760"/>
          </a:xfrm>
          <a:custGeom>
            <a:avLst/>
            <a:gdLst/>
            <a:ahLst/>
            <a:cxnLst/>
            <a:rect l="0" t="0" r="r" b="b"/>
            <a:pathLst>
              <a:path w="1100" h="441">
                <a:moveTo>
                  <a:pt x="1077" y="440"/>
                </a:moveTo>
                <a:lnTo>
                  <a:pt x="0" y="9"/>
                </a:lnTo>
                <a:lnTo>
                  <a:pt x="0" y="0"/>
                </a:lnTo>
                <a:lnTo>
                  <a:pt x="1099" y="440"/>
                </a:lnTo>
                <a:lnTo>
                  <a:pt x="1077" y="440"/>
                </a:lnTo>
                <a:close/>
              </a:path>
            </a:pathLst>
          </a:custGeom>
          <a:solidFill>
            <a:srgbClr val="F4F4F4"/>
          </a:solidFill>
          <a:ln>
            <a:noFill/>
          </a:ln>
        </p:spPr>
      </p:sp>
      <p:sp>
        <p:nvSpPr>
          <p:cNvPr id="6951" name="Freeform 647"/>
          <p:cNvSpPr/>
          <p:nvPr/>
        </p:nvSpPr>
        <p:spPr>
          <a:xfrm>
            <a:off x="246600" y="783720"/>
            <a:ext cx="411120" cy="164880"/>
          </a:xfrm>
          <a:custGeom>
            <a:avLst/>
            <a:gdLst/>
            <a:ahLst/>
            <a:cxnLst/>
            <a:rect l="0" t="0" r="r" b="b"/>
            <a:pathLst>
              <a:path w="1142" h="458">
                <a:moveTo>
                  <a:pt x="1099" y="457"/>
                </a:moveTo>
                <a:lnTo>
                  <a:pt x="0" y="17"/>
                </a:lnTo>
                <a:lnTo>
                  <a:pt x="0" y="0"/>
                </a:lnTo>
                <a:lnTo>
                  <a:pt x="1141" y="457"/>
                </a:lnTo>
                <a:lnTo>
                  <a:pt x="1099" y="457"/>
                </a:lnTo>
                <a:close/>
              </a:path>
            </a:pathLst>
          </a:custGeom>
          <a:solidFill>
            <a:srgbClr val="F4F3F3"/>
          </a:solidFill>
          <a:ln>
            <a:noFill/>
          </a:ln>
        </p:spPr>
      </p:sp>
      <p:sp>
        <p:nvSpPr>
          <p:cNvPr id="6952" name="Freeform 648"/>
          <p:cNvSpPr/>
          <p:nvPr/>
        </p:nvSpPr>
        <p:spPr>
          <a:xfrm>
            <a:off x="246600" y="780840"/>
            <a:ext cx="418680" cy="167760"/>
          </a:xfrm>
          <a:custGeom>
            <a:avLst/>
            <a:gdLst/>
            <a:ahLst/>
            <a:cxnLst/>
            <a:rect l="0" t="0" r="r" b="b"/>
            <a:pathLst>
              <a:path w="1163" h="466">
                <a:moveTo>
                  <a:pt x="1141" y="465"/>
                </a:moveTo>
                <a:lnTo>
                  <a:pt x="0" y="8"/>
                </a:lnTo>
                <a:lnTo>
                  <a:pt x="0" y="0"/>
                </a:lnTo>
                <a:lnTo>
                  <a:pt x="1162" y="465"/>
                </a:lnTo>
                <a:lnTo>
                  <a:pt x="1141" y="465"/>
                </a:lnTo>
                <a:close/>
              </a:path>
            </a:pathLst>
          </a:custGeom>
          <a:solidFill>
            <a:srgbClr val="F3F2F2"/>
          </a:solidFill>
          <a:ln>
            <a:noFill/>
          </a:ln>
        </p:spPr>
      </p:sp>
      <p:sp>
        <p:nvSpPr>
          <p:cNvPr id="6953" name="Freeform 649"/>
          <p:cNvSpPr/>
          <p:nvPr/>
        </p:nvSpPr>
        <p:spPr>
          <a:xfrm>
            <a:off x="246600" y="777600"/>
            <a:ext cx="426240" cy="171000"/>
          </a:xfrm>
          <a:custGeom>
            <a:avLst/>
            <a:gdLst/>
            <a:ahLst/>
            <a:cxnLst/>
            <a:rect l="0" t="0" r="r" b="b"/>
            <a:pathLst>
              <a:path w="1184" h="475">
                <a:moveTo>
                  <a:pt x="1162" y="474"/>
                </a:moveTo>
                <a:lnTo>
                  <a:pt x="0" y="9"/>
                </a:lnTo>
                <a:lnTo>
                  <a:pt x="0" y="0"/>
                </a:lnTo>
                <a:lnTo>
                  <a:pt x="1183" y="474"/>
                </a:lnTo>
                <a:lnTo>
                  <a:pt x="1162" y="474"/>
                </a:lnTo>
                <a:close/>
              </a:path>
            </a:pathLst>
          </a:custGeom>
          <a:solidFill>
            <a:srgbClr val="F3F2F2"/>
          </a:solidFill>
          <a:ln>
            <a:noFill/>
          </a:ln>
        </p:spPr>
      </p:sp>
      <p:sp>
        <p:nvSpPr>
          <p:cNvPr id="6954" name="Freeform 650"/>
          <p:cNvSpPr/>
          <p:nvPr/>
        </p:nvSpPr>
        <p:spPr>
          <a:xfrm>
            <a:off x="246600" y="774720"/>
            <a:ext cx="433800" cy="173880"/>
          </a:xfrm>
          <a:custGeom>
            <a:avLst/>
            <a:gdLst/>
            <a:ahLst/>
            <a:cxnLst/>
            <a:rect l="0" t="0" r="r" b="b"/>
            <a:pathLst>
              <a:path w="1205" h="483">
                <a:moveTo>
                  <a:pt x="1183" y="482"/>
                </a:moveTo>
                <a:lnTo>
                  <a:pt x="0" y="9"/>
                </a:lnTo>
                <a:lnTo>
                  <a:pt x="0" y="0"/>
                </a:lnTo>
                <a:lnTo>
                  <a:pt x="1204" y="482"/>
                </a:lnTo>
                <a:lnTo>
                  <a:pt x="1183" y="482"/>
                </a:lnTo>
                <a:close/>
              </a:path>
            </a:pathLst>
          </a:custGeom>
          <a:solidFill>
            <a:srgbClr val="F2F1F1"/>
          </a:solidFill>
          <a:ln>
            <a:noFill/>
          </a:ln>
        </p:spPr>
      </p:sp>
      <p:sp>
        <p:nvSpPr>
          <p:cNvPr id="6955" name="Freeform 651"/>
          <p:cNvSpPr/>
          <p:nvPr/>
        </p:nvSpPr>
        <p:spPr>
          <a:xfrm>
            <a:off x="246600" y="771480"/>
            <a:ext cx="441360" cy="177120"/>
          </a:xfrm>
          <a:custGeom>
            <a:avLst/>
            <a:gdLst/>
            <a:ahLst/>
            <a:cxnLst/>
            <a:rect l="0" t="0" r="r" b="b"/>
            <a:pathLst>
              <a:path w="1226" h="492">
                <a:moveTo>
                  <a:pt x="1204" y="491"/>
                </a:moveTo>
                <a:lnTo>
                  <a:pt x="0" y="9"/>
                </a:lnTo>
                <a:lnTo>
                  <a:pt x="0" y="0"/>
                </a:lnTo>
                <a:lnTo>
                  <a:pt x="1225" y="491"/>
                </a:lnTo>
                <a:lnTo>
                  <a:pt x="1204" y="491"/>
                </a:lnTo>
                <a:close/>
              </a:path>
            </a:pathLst>
          </a:custGeom>
          <a:solidFill>
            <a:srgbClr val="F2F1F1"/>
          </a:solidFill>
          <a:ln>
            <a:noFill/>
          </a:ln>
        </p:spPr>
      </p:sp>
      <p:sp>
        <p:nvSpPr>
          <p:cNvPr id="6956" name="Freeform 652"/>
          <p:cNvSpPr/>
          <p:nvPr/>
        </p:nvSpPr>
        <p:spPr>
          <a:xfrm>
            <a:off x="246600" y="768600"/>
            <a:ext cx="448920" cy="180000"/>
          </a:xfrm>
          <a:custGeom>
            <a:avLst/>
            <a:gdLst/>
            <a:ahLst/>
            <a:cxnLst/>
            <a:rect l="0" t="0" r="r" b="b"/>
            <a:pathLst>
              <a:path w="1247" h="500">
                <a:moveTo>
                  <a:pt x="1225" y="499"/>
                </a:moveTo>
                <a:lnTo>
                  <a:pt x="0" y="8"/>
                </a:lnTo>
                <a:lnTo>
                  <a:pt x="0" y="0"/>
                </a:lnTo>
                <a:lnTo>
                  <a:pt x="1246" y="499"/>
                </a:lnTo>
                <a:lnTo>
                  <a:pt x="1225" y="499"/>
                </a:lnTo>
                <a:close/>
              </a:path>
            </a:pathLst>
          </a:custGeom>
          <a:solidFill>
            <a:srgbClr val="F1F0F0"/>
          </a:solidFill>
          <a:ln>
            <a:noFill/>
          </a:ln>
        </p:spPr>
      </p:sp>
      <p:sp>
        <p:nvSpPr>
          <p:cNvPr id="6957" name="Freeform 653"/>
          <p:cNvSpPr/>
          <p:nvPr/>
        </p:nvSpPr>
        <p:spPr>
          <a:xfrm>
            <a:off x="246600" y="765720"/>
            <a:ext cx="456480" cy="182880"/>
          </a:xfrm>
          <a:custGeom>
            <a:avLst/>
            <a:gdLst/>
            <a:ahLst/>
            <a:cxnLst/>
            <a:rect l="0" t="0" r="r" b="b"/>
            <a:pathLst>
              <a:path w="1268" h="508">
                <a:moveTo>
                  <a:pt x="1246" y="507"/>
                </a:moveTo>
                <a:lnTo>
                  <a:pt x="0" y="8"/>
                </a:lnTo>
                <a:lnTo>
                  <a:pt x="0" y="0"/>
                </a:lnTo>
                <a:lnTo>
                  <a:pt x="1267" y="507"/>
                </a:lnTo>
                <a:lnTo>
                  <a:pt x="1246" y="507"/>
                </a:lnTo>
                <a:close/>
              </a:path>
            </a:pathLst>
          </a:custGeom>
          <a:solidFill>
            <a:srgbClr val="F1F0F0"/>
          </a:solidFill>
          <a:ln>
            <a:noFill/>
          </a:ln>
        </p:spPr>
      </p:sp>
      <p:sp>
        <p:nvSpPr>
          <p:cNvPr id="6958" name="Freeform 654"/>
          <p:cNvSpPr/>
          <p:nvPr/>
        </p:nvSpPr>
        <p:spPr>
          <a:xfrm>
            <a:off x="246600" y="762480"/>
            <a:ext cx="464040" cy="186120"/>
          </a:xfrm>
          <a:custGeom>
            <a:avLst/>
            <a:gdLst/>
            <a:ahLst/>
            <a:cxnLst/>
            <a:rect l="0" t="0" r="r" b="b"/>
            <a:pathLst>
              <a:path w="1289" h="517">
                <a:moveTo>
                  <a:pt x="1267" y="516"/>
                </a:moveTo>
                <a:lnTo>
                  <a:pt x="0" y="9"/>
                </a:lnTo>
                <a:lnTo>
                  <a:pt x="0" y="0"/>
                </a:lnTo>
                <a:lnTo>
                  <a:pt x="1288" y="516"/>
                </a:lnTo>
                <a:lnTo>
                  <a:pt x="1267" y="516"/>
                </a:lnTo>
                <a:close/>
              </a:path>
            </a:pathLst>
          </a:custGeom>
          <a:solidFill>
            <a:srgbClr val="F0EFEF"/>
          </a:solidFill>
          <a:ln>
            <a:noFill/>
          </a:ln>
        </p:spPr>
      </p:sp>
      <p:sp>
        <p:nvSpPr>
          <p:cNvPr id="6959" name="Freeform 655"/>
          <p:cNvSpPr/>
          <p:nvPr/>
        </p:nvSpPr>
        <p:spPr>
          <a:xfrm>
            <a:off x="246600" y="759600"/>
            <a:ext cx="471960" cy="189000"/>
          </a:xfrm>
          <a:custGeom>
            <a:avLst/>
            <a:gdLst/>
            <a:ahLst/>
            <a:cxnLst/>
            <a:rect l="0" t="0" r="r" b="b"/>
            <a:pathLst>
              <a:path w="1311" h="525">
                <a:moveTo>
                  <a:pt x="1288" y="524"/>
                </a:moveTo>
                <a:lnTo>
                  <a:pt x="0" y="8"/>
                </a:lnTo>
                <a:lnTo>
                  <a:pt x="0" y="0"/>
                </a:lnTo>
                <a:lnTo>
                  <a:pt x="1310" y="524"/>
                </a:lnTo>
                <a:lnTo>
                  <a:pt x="1288" y="524"/>
                </a:lnTo>
                <a:close/>
              </a:path>
            </a:pathLst>
          </a:custGeom>
          <a:solidFill>
            <a:srgbClr val="F0EFEF"/>
          </a:solidFill>
          <a:ln>
            <a:noFill/>
          </a:ln>
        </p:spPr>
      </p:sp>
      <p:sp>
        <p:nvSpPr>
          <p:cNvPr id="6960" name="Freeform 656"/>
          <p:cNvSpPr/>
          <p:nvPr/>
        </p:nvSpPr>
        <p:spPr>
          <a:xfrm>
            <a:off x="246600" y="756360"/>
            <a:ext cx="479520" cy="192240"/>
          </a:xfrm>
          <a:custGeom>
            <a:avLst/>
            <a:gdLst/>
            <a:ahLst/>
            <a:cxnLst/>
            <a:rect l="0" t="0" r="r" b="b"/>
            <a:pathLst>
              <a:path w="1332" h="534">
                <a:moveTo>
                  <a:pt x="1310" y="533"/>
                </a:moveTo>
                <a:lnTo>
                  <a:pt x="0" y="9"/>
                </a:lnTo>
                <a:lnTo>
                  <a:pt x="0" y="0"/>
                </a:lnTo>
                <a:lnTo>
                  <a:pt x="1331" y="533"/>
                </a:lnTo>
                <a:lnTo>
                  <a:pt x="1310" y="533"/>
                </a:lnTo>
                <a:close/>
              </a:path>
            </a:pathLst>
          </a:custGeom>
          <a:solidFill>
            <a:srgbClr val="EFEEEE"/>
          </a:solidFill>
          <a:ln>
            <a:noFill/>
          </a:ln>
        </p:spPr>
      </p:sp>
      <p:sp>
        <p:nvSpPr>
          <p:cNvPr id="6961" name="Freeform 657"/>
          <p:cNvSpPr/>
          <p:nvPr/>
        </p:nvSpPr>
        <p:spPr>
          <a:xfrm>
            <a:off x="246600" y="753480"/>
            <a:ext cx="487080" cy="195120"/>
          </a:xfrm>
          <a:custGeom>
            <a:avLst/>
            <a:gdLst/>
            <a:ahLst/>
            <a:cxnLst/>
            <a:rect l="0" t="0" r="r" b="b"/>
            <a:pathLst>
              <a:path w="1353" h="542">
                <a:moveTo>
                  <a:pt x="1330" y="541"/>
                </a:moveTo>
                <a:lnTo>
                  <a:pt x="0" y="8"/>
                </a:lnTo>
                <a:lnTo>
                  <a:pt x="0" y="0"/>
                </a:lnTo>
                <a:lnTo>
                  <a:pt x="1352" y="541"/>
                </a:lnTo>
                <a:lnTo>
                  <a:pt x="1330" y="541"/>
                </a:lnTo>
                <a:close/>
              </a:path>
            </a:pathLst>
          </a:custGeom>
          <a:solidFill>
            <a:srgbClr val="EFEEEE"/>
          </a:solidFill>
          <a:ln>
            <a:noFill/>
          </a:ln>
        </p:spPr>
      </p:sp>
      <p:sp>
        <p:nvSpPr>
          <p:cNvPr id="6962" name="Freeform 658"/>
          <p:cNvSpPr/>
          <p:nvPr/>
        </p:nvSpPr>
        <p:spPr>
          <a:xfrm>
            <a:off x="246600" y="750240"/>
            <a:ext cx="495000" cy="198360"/>
          </a:xfrm>
          <a:custGeom>
            <a:avLst/>
            <a:gdLst/>
            <a:ahLst/>
            <a:cxnLst/>
            <a:rect l="0" t="0" r="r" b="b"/>
            <a:pathLst>
              <a:path w="1375" h="551">
                <a:moveTo>
                  <a:pt x="1352" y="550"/>
                </a:moveTo>
                <a:lnTo>
                  <a:pt x="0" y="9"/>
                </a:lnTo>
                <a:lnTo>
                  <a:pt x="0" y="0"/>
                </a:lnTo>
                <a:lnTo>
                  <a:pt x="1374" y="550"/>
                </a:lnTo>
                <a:lnTo>
                  <a:pt x="1352" y="550"/>
                </a:lnTo>
                <a:close/>
              </a:path>
            </a:pathLst>
          </a:custGeom>
          <a:solidFill>
            <a:srgbClr val="EFEEED"/>
          </a:solidFill>
          <a:ln>
            <a:noFill/>
          </a:ln>
        </p:spPr>
      </p:sp>
      <p:sp>
        <p:nvSpPr>
          <p:cNvPr id="6963" name="Freeform 659"/>
          <p:cNvSpPr/>
          <p:nvPr/>
        </p:nvSpPr>
        <p:spPr>
          <a:xfrm>
            <a:off x="246600" y="747360"/>
            <a:ext cx="502200" cy="201240"/>
          </a:xfrm>
          <a:custGeom>
            <a:avLst/>
            <a:gdLst/>
            <a:ahLst/>
            <a:cxnLst/>
            <a:rect l="0" t="0" r="r" b="b"/>
            <a:pathLst>
              <a:path w="1395" h="559">
                <a:moveTo>
                  <a:pt x="1373" y="558"/>
                </a:moveTo>
                <a:lnTo>
                  <a:pt x="0" y="8"/>
                </a:lnTo>
                <a:lnTo>
                  <a:pt x="0" y="0"/>
                </a:lnTo>
                <a:lnTo>
                  <a:pt x="1394" y="558"/>
                </a:lnTo>
                <a:lnTo>
                  <a:pt x="1373" y="558"/>
                </a:lnTo>
                <a:close/>
              </a:path>
            </a:pathLst>
          </a:custGeom>
          <a:solidFill>
            <a:srgbClr val="EFEEED"/>
          </a:solidFill>
          <a:ln>
            <a:noFill/>
          </a:ln>
        </p:spPr>
      </p:sp>
      <p:sp>
        <p:nvSpPr>
          <p:cNvPr id="6964" name="Freeform 660"/>
          <p:cNvSpPr/>
          <p:nvPr/>
        </p:nvSpPr>
        <p:spPr>
          <a:xfrm>
            <a:off x="246600" y="744480"/>
            <a:ext cx="509760" cy="204120"/>
          </a:xfrm>
          <a:custGeom>
            <a:avLst/>
            <a:gdLst/>
            <a:ahLst/>
            <a:cxnLst/>
            <a:rect l="0" t="0" r="r" b="b"/>
            <a:pathLst>
              <a:path w="1416" h="567">
                <a:moveTo>
                  <a:pt x="1394" y="566"/>
                </a:moveTo>
                <a:lnTo>
                  <a:pt x="0" y="8"/>
                </a:lnTo>
                <a:lnTo>
                  <a:pt x="0" y="0"/>
                </a:lnTo>
                <a:lnTo>
                  <a:pt x="1415" y="566"/>
                </a:lnTo>
                <a:lnTo>
                  <a:pt x="1394" y="566"/>
                </a:lnTo>
                <a:close/>
              </a:path>
            </a:pathLst>
          </a:custGeom>
          <a:solidFill>
            <a:srgbClr val="EEEDEC"/>
          </a:solidFill>
          <a:ln>
            <a:noFill/>
          </a:ln>
        </p:spPr>
      </p:sp>
      <p:sp>
        <p:nvSpPr>
          <p:cNvPr id="6965" name="Freeform 661"/>
          <p:cNvSpPr/>
          <p:nvPr/>
        </p:nvSpPr>
        <p:spPr>
          <a:xfrm>
            <a:off x="246600" y="741240"/>
            <a:ext cx="517320" cy="207360"/>
          </a:xfrm>
          <a:custGeom>
            <a:avLst/>
            <a:gdLst/>
            <a:ahLst/>
            <a:cxnLst/>
            <a:rect l="0" t="0" r="r" b="b"/>
            <a:pathLst>
              <a:path w="1437" h="576">
                <a:moveTo>
                  <a:pt x="1415" y="575"/>
                </a:moveTo>
                <a:lnTo>
                  <a:pt x="0" y="9"/>
                </a:lnTo>
                <a:lnTo>
                  <a:pt x="0" y="0"/>
                </a:lnTo>
                <a:lnTo>
                  <a:pt x="1436" y="575"/>
                </a:lnTo>
                <a:lnTo>
                  <a:pt x="1415" y="575"/>
                </a:lnTo>
                <a:close/>
              </a:path>
            </a:pathLst>
          </a:custGeom>
          <a:solidFill>
            <a:srgbClr val="EEECEC"/>
          </a:solidFill>
          <a:ln>
            <a:noFill/>
          </a:ln>
        </p:spPr>
      </p:sp>
      <p:sp>
        <p:nvSpPr>
          <p:cNvPr id="6966" name="Freeform 662"/>
          <p:cNvSpPr/>
          <p:nvPr/>
        </p:nvSpPr>
        <p:spPr>
          <a:xfrm>
            <a:off x="246600" y="738360"/>
            <a:ext cx="524880" cy="210240"/>
          </a:xfrm>
          <a:custGeom>
            <a:avLst/>
            <a:gdLst/>
            <a:ahLst/>
            <a:cxnLst/>
            <a:rect l="0" t="0" r="r" b="b"/>
            <a:pathLst>
              <a:path w="1458" h="584">
                <a:moveTo>
                  <a:pt x="1436" y="583"/>
                </a:moveTo>
                <a:lnTo>
                  <a:pt x="0" y="8"/>
                </a:lnTo>
                <a:lnTo>
                  <a:pt x="0" y="0"/>
                </a:lnTo>
                <a:lnTo>
                  <a:pt x="1457" y="583"/>
                </a:lnTo>
                <a:lnTo>
                  <a:pt x="1436" y="583"/>
                </a:lnTo>
                <a:close/>
              </a:path>
            </a:pathLst>
          </a:custGeom>
          <a:solidFill>
            <a:srgbClr val="EDEBEB"/>
          </a:solidFill>
          <a:ln>
            <a:noFill/>
          </a:ln>
        </p:spPr>
      </p:sp>
      <p:sp>
        <p:nvSpPr>
          <p:cNvPr id="6967" name="Freeform 663"/>
          <p:cNvSpPr/>
          <p:nvPr/>
        </p:nvSpPr>
        <p:spPr>
          <a:xfrm>
            <a:off x="246600" y="735120"/>
            <a:ext cx="532440" cy="213480"/>
          </a:xfrm>
          <a:custGeom>
            <a:avLst/>
            <a:gdLst/>
            <a:ahLst/>
            <a:cxnLst/>
            <a:rect l="0" t="0" r="r" b="b"/>
            <a:pathLst>
              <a:path w="1479" h="593">
                <a:moveTo>
                  <a:pt x="1457" y="592"/>
                </a:moveTo>
                <a:lnTo>
                  <a:pt x="0" y="9"/>
                </a:lnTo>
                <a:lnTo>
                  <a:pt x="0" y="0"/>
                </a:lnTo>
                <a:lnTo>
                  <a:pt x="1478" y="592"/>
                </a:lnTo>
                <a:lnTo>
                  <a:pt x="1457" y="592"/>
                </a:lnTo>
                <a:close/>
              </a:path>
            </a:pathLst>
          </a:custGeom>
          <a:solidFill>
            <a:srgbClr val="EDEBEB"/>
          </a:solidFill>
          <a:ln>
            <a:noFill/>
          </a:ln>
        </p:spPr>
      </p:sp>
      <p:sp>
        <p:nvSpPr>
          <p:cNvPr id="6968" name="Freeform 664"/>
          <p:cNvSpPr/>
          <p:nvPr/>
        </p:nvSpPr>
        <p:spPr>
          <a:xfrm>
            <a:off x="246600" y="732240"/>
            <a:ext cx="540000" cy="216360"/>
          </a:xfrm>
          <a:custGeom>
            <a:avLst/>
            <a:gdLst/>
            <a:ahLst/>
            <a:cxnLst/>
            <a:rect l="0" t="0" r="r" b="b"/>
            <a:pathLst>
              <a:path w="1500" h="601">
                <a:moveTo>
                  <a:pt x="1478" y="600"/>
                </a:moveTo>
                <a:lnTo>
                  <a:pt x="0" y="8"/>
                </a:lnTo>
                <a:lnTo>
                  <a:pt x="0" y="0"/>
                </a:lnTo>
                <a:lnTo>
                  <a:pt x="1499" y="600"/>
                </a:lnTo>
                <a:lnTo>
                  <a:pt x="1478" y="600"/>
                </a:lnTo>
                <a:close/>
              </a:path>
            </a:pathLst>
          </a:custGeom>
          <a:solidFill>
            <a:srgbClr val="ECEAEA"/>
          </a:solidFill>
          <a:ln>
            <a:noFill/>
          </a:ln>
        </p:spPr>
      </p:sp>
      <p:sp>
        <p:nvSpPr>
          <p:cNvPr id="6969" name="Freeform 665"/>
          <p:cNvSpPr/>
          <p:nvPr/>
        </p:nvSpPr>
        <p:spPr>
          <a:xfrm>
            <a:off x="246600" y="729000"/>
            <a:ext cx="547920" cy="219600"/>
          </a:xfrm>
          <a:custGeom>
            <a:avLst/>
            <a:gdLst/>
            <a:ahLst/>
            <a:cxnLst/>
            <a:rect l="0" t="0" r="r" b="b"/>
            <a:pathLst>
              <a:path w="1522" h="610">
                <a:moveTo>
                  <a:pt x="1499" y="609"/>
                </a:moveTo>
                <a:lnTo>
                  <a:pt x="0" y="9"/>
                </a:lnTo>
                <a:lnTo>
                  <a:pt x="0" y="0"/>
                </a:lnTo>
                <a:lnTo>
                  <a:pt x="1521" y="609"/>
                </a:lnTo>
                <a:lnTo>
                  <a:pt x="1499" y="609"/>
                </a:lnTo>
                <a:close/>
              </a:path>
            </a:pathLst>
          </a:custGeom>
          <a:solidFill>
            <a:srgbClr val="ECEAEA"/>
          </a:solidFill>
          <a:ln>
            <a:noFill/>
          </a:ln>
        </p:spPr>
      </p:sp>
      <p:sp>
        <p:nvSpPr>
          <p:cNvPr id="6970" name="Freeform 666"/>
          <p:cNvSpPr/>
          <p:nvPr/>
        </p:nvSpPr>
        <p:spPr>
          <a:xfrm>
            <a:off x="246600" y="726120"/>
            <a:ext cx="555480" cy="222480"/>
          </a:xfrm>
          <a:custGeom>
            <a:avLst/>
            <a:gdLst/>
            <a:ahLst/>
            <a:cxnLst/>
            <a:rect l="0" t="0" r="r" b="b"/>
            <a:pathLst>
              <a:path w="1543" h="618">
                <a:moveTo>
                  <a:pt x="1521" y="617"/>
                </a:moveTo>
                <a:lnTo>
                  <a:pt x="0" y="8"/>
                </a:lnTo>
                <a:lnTo>
                  <a:pt x="0" y="0"/>
                </a:lnTo>
                <a:lnTo>
                  <a:pt x="1542" y="617"/>
                </a:lnTo>
                <a:lnTo>
                  <a:pt x="1521" y="617"/>
                </a:lnTo>
                <a:close/>
              </a:path>
            </a:pathLst>
          </a:custGeom>
          <a:solidFill>
            <a:srgbClr val="EBE9E9"/>
          </a:solidFill>
          <a:ln>
            <a:noFill/>
          </a:ln>
        </p:spPr>
      </p:sp>
      <p:sp>
        <p:nvSpPr>
          <p:cNvPr id="6971" name="Freeform 667"/>
          <p:cNvSpPr/>
          <p:nvPr/>
        </p:nvSpPr>
        <p:spPr>
          <a:xfrm>
            <a:off x="246600" y="723240"/>
            <a:ext cx="563040" cy="225360"/>
          </a:xfrm>
          <a:custGeom>
            <a:avLst/>
            <a:gdLst/>
            <a:ahLst/>
            <a:cxnLst/>
            <a:rect l="0" t="0" r="r" b="b"/>
            <a:pathLst>
              <a:path w="1564" h="626">
                <a:moveTo>
                  <a:pt x="1542" y="625"/>
                </a:moveTo>
                <a:lnTo>
                  <a:pt x="0" y="8"/>
                </a:lnTo>
                <a:lnTo>
                  <a:pt x="0" y="0"/>
                </a:lnTo>
                <a:lnTo>
                  <a:pt x="1563" y="625"/>
                </a:lnTo>
                <a:lnTo>
                  <a:pt x="1542" y="625"/>
                </a:lnTo>
                <a:close/>
              </a:path>
            </a:pathLst>
          </a:custGeom>
          <a:solidFill>
            <a:srgbClr val="EBE9E9"/>
          </a:solidFill>
          <a:ln>
            <a:noFill/>
          </a:ln>
        </p:spPr>
      </p:sp>
      <p:sp>
        <p:nvSpPr>
          <p:cNvPr id="6972" name="Freeform 668"/>
          <p:cNvSpPr/>
          <p:nvPr/>
        </p:nvSpPr>
        <p:spPr>
          <a:xfrm>
            <a:off x="246600" y="720000"/>
            <a:ext cx="570600" cy="228600"/>
          </a:xfrm>
          <a:custGeom>
            <a:avLst/>
            <a:gdLst/>
            <a:ahLst/>
            <a:cxnLst/>
            <a:rect l="0" t="0" r="r" b="b"/>
            <a:pathLst>
              <a:path w="1585" h="635">
                <a:moveTo>
                  <a:pt x="1563" y="634"/>
                </a:moveTo>
                <a:lnTo>
                  <a:pt x="0" y="9"/>
                </a:lnTo>
                <a:lnTo>
                  <a:pt x="0" y="0"/>
                </a:lnTo>
                <a:lnTo>
                  <a:pt x="1584" y="634"/>
                </a:lnTo>
                <a:lnTo>
                  <a:pt x="1563" y="634"/>
                </a:lnTo>
                <a:close/>
              </a:path>
            </a:pathLst>
          </a:custGeom>
          <a:solidFill>
            <a:srgbClr val="EAE8E8"/>
          </a:solidFill>
          <a:ln>
            <a:noFill/>
          </a:ln>
        </p:spPr>
      </p:sp>
      <p:sp>
        <p:nvSpPr>
          <p:cNvPr id="6973" name="Freeform 669"/>
          <p:cNvSpPr/>
          <p:nvPr/>
        </p:nvSpPr>
        <p:spPr>
          <a:xfrm>
            <a:off x="246600" y="717120"/>
            <a:ext cx="578160" cy="231480"/>
          </a:xfrm>
          <a:custGeom>
            <a:avLst/>
            <a:gdLst/>
            <a:ahLst/>
            <a:cxnLst/>
            <a:rect l="0" t="0" r="r" b="b"/>
            <a:pathLst>
              <a:path w="1606" h="643">
                <a:moveTo>
                  <a:pt x="1584" y="642"/>
                </a:moveTo>
                <a:lnTo>
                  <a:pt x="0" y="8"/>
                </a:lnTo>
                <a:lnTo>
                  <a:pt x="0" y="0"/>
                </a:lnTo>
                <a:lnTo>
                  <a:pt x="1605" y="642"/>
                </a:lnTo>
                <a:lnTo>
                  <a:pt x="1584" y="642"/>
                </a:lnTo>
                <a:close/>
              </a:path>
            </a:pathLst>
          </a:custGeom>
          <a:solidFill>
            <a:srgbClr val="E9E8E8"/>
          </a:solidFill>
          <a:ln>
            <a:noFill/>
          </a:ln>
        </p:spPr>
      </p:sp>
      <p:sp>
        <p:nvSpPr>
          <p:cNvPr id="6974" name="Freeform 670"/>
          <p:cNvSpPr/>
          <p:nvPr/>
        </p:nvSpPr>
        <p:spPr>
          <a:xfrm>
            <a:off x="246600" y="713880"/>
            <a:ext cx="585720" cy="234720"/>
          </a:xfrm>
          <a:custGeom>
            <a:avLst/>
            <a:gdLst/>
            <a:ahLst/>
            <a:cxnLst/>
            <a:rect l="0" t="0" r="r" b="b"/>
            <a:pathLst>
              <a:path w="1627" h="652">
                <a:moveTo>
                  <a:pt x="1605" y="651"/>
                </a:moveTo>
                <a:lnTo>
                  <a:pt x="0" y="9"/>
                </a:lnTo>
                <a:lnTo>
                  <a:pt x="0" y="0"/>
                </a:lnTo>
                <a:lnTo>
                  <a:pt x="1626" y="651"/>
                </a:lnTo>
                <a:lnTo>
                  <a:pt x="1605" y="651"/>
                </a:lnTo>
                <a:close/>
              </a:path>
            </a:pathLst>
          </a:custGeom>
          <a:solidFill>
            <a:srgbClr val="E8E7E7"/>
          </a:solidFill>
          <a:ln>
            <a:noFill/>
          </a:ln>
        </p:spPr>
      </p:sp>
      <p:sp>
        <p:nvSpPr>
          <p:cNvPr id="6975" name="Freeform 671"/>
          <p:cNvSpPr/>
          <p:nvPr/>
        </p:nvSpPr>
        <p:spPr>
          <a:xfrm>
            <a:off x="246600" y="711000"/>
            <a:ext cx="593280" cy="237600"/>
          </a:xfrm>
          <a:custGeom>
            <a:avLst/>
            <a:gdLst/>
            <a:ahLst/>
            <a:cxnLst/>
            <a:rect l="0" t="0" r="r" b="b"/>
            <a:pathLst>
              <a:path w="1648" h="660">
                <a:moveTo>
                  <a:pt x="1626" y="659"/>
                </a:moveTo>
                <a:lnTo>
                  <a:pt x="0" y="8"/>
                </a:lnTo>
                <a:lnTo>
                  <a:pt x="0" y="0"/>
                </a:lnTo>
                <a:lnTo>
                  <a:pt x="1647" y="659"/>
                </a:lnTo>
                <a:lnTo>
                  <a:pt x="1626" y="659"/>
                </a:lnTo>
                <a:close/>
              </a:path>
            </a:pathLst>
          </a:custGeom>
          <a:solidFill>
            <a:srgbClr val="E8E7E6"/>
          </a:solidFill>
          <a:ln>
            <a:noFill/>
          </a:ln>
        </p:spPr>
      </p:sp>
      <p:sp>
        <p:nvSpPr>
          <p:cNvPr id="6976" name="Freeform 672"/>
          <p:cNvSpPr/>
          <p:nvPr/>
        </p:nvSpPr>
        <p:spPr>
          <a:xfrm>
            <a:off x="246600" y="707760"/>
            <a:ext cx="600840" cy="240840"/>
          </a:xfrm>
          <a:custGeom>
            <a:avLst/>
            <a:gdLst/>
            <a:ahLst/>
            <a:cxnLst/>
            <a:rect l="0" t="0" r="r" b="b"/>
            <a:pathLst>
              <a:path w="1669" h="669">
                <a:moveTo>
                  <a:pt x="1647" y="668"/>
                </a:moveTo>
                <a:lnTo>
                  <a:pt x="0" y="9"/>
                </a:lnTo>
                <a:lnTo>
                  <a:pt x="0" y="0"/>
                </a:lnTo>
                <a:lnTo>
                  <a:pt x="1668" y="668"/>
                </a:lnTo>
                <a:lnTo>
                  <a:pt x="1647" y="668"/>
                </a:lnTo>
                <a:close/>
              </a:path>
            </a:pathLst>
          </a:custGeom>
          <a:solidFill>
            <a:srgbClr val="E7E6E5"/>
          </a:solidFill>
          <a:ln>
            <a:noFill/>
          </a:ln>
        </p:spPr>
      </p:sp>
      <p:sp>
        <p:nvSpPr>
          <p:cNvPr id="6977" name="Freeform 673"/>
          <p:cNvSpPr/>
          <p:nvPr/>
        </p:nvSpPr>
        <p:spPr>
          <a:xfrm>
            <a:off x="246600" y="704880"/>
            <a:ext cx="608400" cy="243720"/>
          </a:xfrm>
          <a:custGeom>
            <a:avLst/>
            <a:gdLst/>
            <a:ahLst/>
            <a:cxnLst/>
            <a:rect l="0" t="0" r="r" b="b"/>
            <a:pathLst>
              <a:path w="1690" h="677">
                <a:moveTo>
                  <a:pt x="1668" y="676"/>
                </a:moveTo>
                <a:lnTo>
                  <a:pt x="0" y="8"/>
                </a:lnTo>
                <a:lnTo>
                  <a:pt x="0" y="0"/>
                </a:lnTo>
                <a:lnTo>
                  <a:pt x="1689" y="676"/>
                </a:lnTo>
                <a:lnTo>
                  <a:pt x="1668" y="676"/>
                </a:lnTo>
                <a:close/>
              </a:path>
            </a:pathLst>
          </a:custGeom>
          <a:solidFill>
            <a:srgbClr val="E7E5E5"/>
          </a:solidFill>
          <a:ln>
            <a:noFill/>
          </a:ln>
        </p:spPr>
      </p:sp>
      <p:sp>
        <p:nvSpPr>
          <p:cNvPr id="6978" name="Freeform 674"/>
          <p:cNvSpPr/>
          <p:nvPr/>
        </p:nvSpPr>
        <p:spPr>
          <a:xfrm>
            <a:off x="246600" y="702000"/>
            <a:ext cx="615960" cy="246600"/>
          </a:xfrm>
          <a:custGeom>
            <a:avLst/>
            <a:gdLst/>
            <a:ahLst/>
            <a:cxnLst/>
            <a:rect l="0" t="0" r="r" b="b"/>
            <a:pathLst>
              <a:path w="1711" h="685">
                <a:moveTo>
                  <a:pt x="1689" y="684"/>
                </a:moveTo>
                <a:lnTo>
                  <a:pt x="0" y="8"/>
                </a:lnTo>
                <a:lnTo>
                  <a:pt x="0" y="0"/>
                </a:lnTo>
                <a:lnTo>
                  <a:pt x="1710" y="684"/>
                </a:lnTo>
                <a:lnTo>
                  <a:pt x="1689" y="684"/>
                </a:lnTo>
                <a:close/>
              </a:path>
            </a:pathLst>
          </a:custGeom>
          <a:solidFill>
            <a:srgbClr val="E6E4E4"/>
          </a:solidFill>
          <a:ln>
            <a:noFill/>
          </a:ln>
        </p:spPr>
      </p:sp>
      <p:sp>
        <p:nvSpPr>
          <p:cNvPr id="6979" name="Freeform 675"/>
          <p:cNvSpPr/>
          <p:nvPr/>
        </p:nvSpPr>
        <p:spPr>
          <a:xfrm>
            <a:off x="246600" y="698760"/>
            <a:ext cx="623880" cy="249840"/>
          </a:xfrm>
          <a:custGeom>
            <a:avLst/>
            <a:gdLst/>
            <a:ahLst/>
            <a:cxnLst/>
            <a:rect l="0" t="0" r="r" b="b"/>
            <a:pathLst>
              <a:path w="1733" h="694">
                <a:moveTo>
                  <a:pt x="1710" y="693"/>
                </a:moveTo>
                <a:lnTo>
                  <a:pt x="0" y="9"/>
                </a:lnTo>
                <a:lnTo>
                  <a:pt x="0" y="0"/>
                </a:lnTo>
                <a:lnTo>
                  <a:pt x="1732" y="693"/>
                </a:lnTo>
                <a:lnTo>
                  <a:pt x="1710" y="693"/>
                </a:lnTo>
                <a:close/>
              </a:path>
            </a:pathLst>
          </a:custGeom>
          <a:solidFill>
            <a:srgbClr val="E6E4E4"/>
          </a:solidFill>
          <a:ln>
            <a:noFill/>
          </a:ln>
        </p:spPr>
      </p:sp>
      <p:sp>
        <p:nvSpPr>
          <p:cNvPr id="6980" name="Freeform 676"/>
          <p:cNvSpPr/>
          <p:nvPr/>
        </p:nvSpPr>
        <p:spPr>
          <a:xfrm>
            <a:off x="246600" y="695880"/>
            <a:ext cx="631440" cy="252720"/>
          </a:xfrm>
          <a:custGeom>
            <a:avLst/>
            <a:gdLst/>
            <a:ahLst/>
            <a:cxnLst/>
            <a:rect l="0" t="0" r="r" b="b"/>
            <a:pathLst>
              <a:path w="1754" h="702">
                <a:moveTo>
                  <a:pt x="1732" y="701"/>
                </a:moveTo>
                <a:lnTo>
                  <a:pt x="0" y="8"/>
                </a:lnTo>
                <a:lnTo>
                  <a:pt x="0" y="0"/>
                </a:lnTo>
                <a:lnTo>
                  <a:pt x="1753" y="701"/>
                </a:lnTo>
                <a:lnTo>
                  <a:pt x="1732" y="701"/>
                </a:lnTo>
                <a:close/>
              </a:path>
            </a:pathLst>
          </a:custGeom>
          <a:solidFill>
            <a:srgbClr val="E5E3E3"/>
          </a:solidFill>
          <a:ln>
            <a:noFill/>
          </a:ln>
        </p:spPr>
      </p:sp>
      <p:sp>
        <p:nvSpPr>
          <p:cNvPr id="6981" name="Freeform 677"/>
          <p:cNvSpPr/>
          <p:nvPr/>
        </p:nvSpPr>
        <p:spPr>
          <a:xfrm>
            <a:off x="246600" y="692640"/>
            <a:ext cx="639000" cy="255960"/>
          </a:xfrm>
          <a:custGeom>
            <a:avLst/>
            <a:gdLst/>
            <a:ahLst/>
            <a:cxnLst/>
            <a:rect l="0" t="0" r="r" b="b"/>
            <a:pathLst>
              <a:path w="1775" h="711">
                <a:moveTo>
                  <a:pt x="1753" y="710"/>
                </a:moveTo>
                <a:lnTo>
                  <a:pt x="0" y="9"/>
                </a:lnTo>
                <a:lnTo>
                  <a:pt x="0" y="0"/>
                </a:lnTo>
                <a:lnTo>
                  <a:pt x="1774" y="710"/>
                </a:lnTo>
                <a:lnTo>
                  <a:pt x="1753" y="710"/>
                </a:lnTo>
                <a:close/>
              </a:path>
            </a:pathLst>
          </a:custGeom>
          <a:solidFill>
            <a:srgbClr val="E5E3E3"/>
          </a:solidFill>
          <a:ln>
            <a:noFill/>
          </a:ln>
        </p:spPr>
      </p:sp>
      <p:sp>
        <p:nvSpPr>
          <p:cNvPr id="6982" name="Freeform 678"/>
          <p:cNvSpPr/>
          <p:nvPr/>
        </p:nvSpPr>
        <p:spPr>
          <a:xfrm>
            <a:off x="246600" y="689760"/>
            <a:ext cx="646560" cy="258840"/>
          </a:xfrm>
          <a:custGeom>
            <a:avLst/>
            <a:gdLst/>
            <a:ahLst/>
            <a:cxnLst/>
            <a:rect l="0" t="0" r="r" b="b"/>
            <a:pathLst>
              <a:path w="1796" h="719">
                <a:moveTo>
                  <a:pt x="1774" y="718"/>
                </a:moveTo>
                <a:lnTo>
                  <a:pt x="0" y="8"/>
                </a:lnTo>
                <a:lnTo>
                  <a:pt x="0" y="0"/>
                </a:lnTo>
                <a:lnTo>
                  <a:pt x="1795" y="718"/>
                </a:lnTo>
                <a:lnTo>
                  <a:pt x="1774" y="718"/>
                </a:lnTo>
                <a:close/>
              </a:path>
            </a:pathLst>
          </a:custGeom>
          <a:solidFill>
            <a:srgbClr val="E4E2E2"/>
          </a:solidFill>
          <a:ln>
            <a:noFill/>
          </a:ln>
        </p:spPr>
      </p:sp>
      <p:sp>
        <p:nvSpPr>
          <p:cNvPr id="6983" name="Freeform 679"/>
          <p:cNvSpPr/>
          <p:nvPr/>
        </p:nvSpPr>
        <p:spPr>
          <a:xfrm>
            <a:off x="246600" y="686520"/>
            <a:ext cx="654120" cy="262080"/>
          </a:xfrm>
          <a:custGeom>
            <a:avLst/>
            <a:gdLst/>
            <a:ahLst/>
            <a:cxnLst/>
            <a:rect l="0" t="0" r="r" b="b"/>
            <a:pathLst>
              <a:path w="1817" h="728">
                <a:moveTo>
                  <a:pt x="1795" y="727"/>
                </a:moveTo>
                <a:lnTo>
                  <a:pt x="0" y="9"/>
                </a:lnTo>
                <a:lnTo>
                  <a:pt x="0" y="0"/>
                </a:lnTo>
                <a:lnTo>
                  <a:pt x="1816" y="727"/>
                </a:lnTo>
                <a:lnTo>
                  <a:pt x="1795" y="727"/>
                </a:lnTo>
                <a:close/>
              </a:path>
            </a:pathLst>
          </a:custGeom>
          <a:solidFill>
            <a:srgbClr val="E3E2E1"/>
          </a:solidFill>
          <a:ln>
            <a:noFill/>
          </a:ln>
        </p:spPr>
      </p:sp>
      <p:sp>
        <p:nvSpPr>
          <p:cNvPr id="6984" name="Freeform 680"/>
          <p:cNvSpPr/>
          <p:nvPr/>
        </p:nvSpPr>
        <p:spPr>
          <a:xfrm>
            <a:off x="246600" y="683640"/>
            <a:ext cx="661680" cy="264960"/>
          </a:xfrm>
          <a:custGeom>
            <a:avLst/>
            <a:gdLst/>
            <a:ahLst/>
            <a:cxnLst/>
            <a:rect l="0" t="0" r="r" b="b"/>
            <a:pathLst>
              <a:path w="1838" h="736">
                <a:moveTo>
                  <a:pt x="1816" y="735"/>
                </a:moveTo>
                <a:lnTo>
                  <a:pt x="0" y="8"/>
                </a:lnTo>
                <a:lnTo>
                  <a:pt x="0" y="0"/>
                </a:lnTo>
                <a:lnTo>
                  <a:pt x="1837" y="735"/>
                </a:lnTo>
                <a:lnTo>
                  <a:pt x="1816" y="735"/>
                </a:lnTo>
                <a:close/>
              </a:path>
            </a:pathLst>
          </a:custGeom>
          <a:solidFill>
            <a:srgbClr val="E2E1E0"/>
          </a:solidFill>
          <a:ln>
            <a:noFill/>
          </a:ln>
        </p:spPr>
      </p:sp>
      <p:sp>
        <p:nvSpPr>
          <p:cNvPr id="6985" name="Freeform 681"/>
          <p:cNvSpPr/>
          <p:nvPr/>
        </p:nvSpPr>
        <p:spPr>
          <a:xfrm>
            <a:off x="246600" y="680400"/>
            <a:ext cx="669240" cy="268200"/>
          </a:xfrm>
          <a:custGeom>
            <a:avLst/>
            <a:gdLst/>
            <a:ahLst/>
            <a:cxnLst/>
            <a:rect l="0" t="0" r="r" b="b"/>
            <a:pathLst>
              <a:path w="1859" h="745">
                <a:moveTo>
                  <a:pt x="1837" y="744"/>
                </a:moveTo>
                <a:lnTo>
                  <a:pt x="0" y="9"/>
                </a:lnTo>
                <a:lnTo>
                  <a:pt x="0" y="0"/>
                </a:lnTo>
                <a:lnTo>
                  <a:pt x="1858" y="744"/>
                </a:lnTo>
                <a:lnTo>
                  <a:pt x="1837" y="744"/>
                </a:lnTo>
                <a:close/>
              </a:path>
            </a:pathLst>
          </a:custGeom>
          <a:solidFill>
            <a:srgbClr val="E2E0E0"/>
          </a:solidFill>
          <a:ln>
            <a:noFill/>
          </a:ln>
        </p:spPr>
      </p:sp>
      <p:sp>
        <p:nvSpPr>
          <p:cNvPr id="6986" name="Freeform 682"/>
          <p:cNvSpPr/>
          <p:nvPr/>
        </p:nvSpPr>
        <p:spPr>
          <a:xfrm>
            <a:off x="246600" y="677520"/>
            <a:ext cx="676800" cy="271080"/>
          </a:xfrm>
          <a:custGeom>
            <a:avLst/>
            <a:gdLst/>
            <a:ahLst/>
            <a:cxnLst/>
            <a:rect l="0" t="0" r="r" b="b"/>
            <a:pathLst>
              <a:path w="1880" h="753">
                <a:moveTo>
                  <a:pt x="1858" y="752"/>
                </a:moveTo>
                <a:lnTo>
                  <a:pt x="0" y="8"/>
                </a:lnTo>
                <a:lnTo>
                  <a:pt x="0" y="0"/>
                </a:lnTo>
                <a:lnTo>
                  <a:pt x="1879" y="752"/>
                </a:lnTo>
                <a:lnTo>
                  <a:pt x="1858" y="752"/>
                </a:lnTo>
                <a:close/>
              </a:path>
            </a:pathLst>
          </a:custGeom>
          <a:solidFill>
            <a:srgbClr val="E1DFDF"/>
          </a:solidFill>
          <a:ln>
            <a:noFill/>
          </a:ln>
        </p:spPr>
      </p:sp>
      <p:sp>
        <p:nvSpPr>
          <p:cNvPr id="6987" name="Freeform 683"/>
          <p:cNvSpPr/>
          <p:nvPr/>
        </p:nvSpPr>
        <p:spPr>
          <a:xfrm>
            <a:off x="246600" y="674640"/>
            <a:ext cx="684360" cy="273960"/>
          </a:xfrm>
          <a:custGeom>
            <a:avLst/>
            <a:gdLst/>
            <a:ahLst/>
            <a:cxnLst/>
            <a:rect l="0" t="0" r="r" b="b"/>
            <a:pathLst>
              <a:path w="1901" h="761">
                <a:moveTo>
                  <a:pt x="1879" y="760"/>
                </a:moveTo>
                <a:lnTo>
                  <a:pt x="0" y="8"/>
                </a:lnTo>
                <a:lnTo>
                  <a:pt x="0" y="0"/>
                </a:lnTo>
                <a:lnTo>
                  <a:pt x="1900" y="760"/>
                </a:lnTo>
                <a:lnTo>
                  <a:pt x="1879" y="760"/>
                </a:lnTo>
                <a:close/>
              </a:path>
            </a:pathLst>
          </a:custGeom>
          <a:solidFill>
            <a:srgbClr val="E1DFDE"/>
          </a:solidFill>
          <a:ln>
            <a:noFill/>
          </a:ln>
        </p:spPr>
      </p:sp>
      <p:sp>
        <p:nvSpPr>
          <p:cNvPr id="6988" name="Freeform 684"/>
          <p:cNvSpPr/>
          <p:nvPr/>
        </p:nvSpPr>
        <p:spPr>
          <a:xfrm>
            <a:off x="246600" y="671400"/>
            <a:ext cx="691920" cy="277200"/>
          </a:xfrm>
          <a:custGeom>
            <a:avLst/>
            <a:gdLst/>
            <a:ahLst/>
            <a:cxnLst/>
            <a:rect l="0" t="0" r="r" b="b"/>
            <a:pathLst>
              <a:path w="1922" h="770">
                <a:moveTo>
                  <a:pt x="1900" y="769"/>
                </a:moveTo>
                <a:lnTo>
                  <a:pt x="0" y="9"/>
                </a:lnTo>
                <a:lnTo>
                  <a:pt x="0" y="0"/>
                </a:lnTo>
                <a:lnTo>
                  <a:pt x="1921" y="769"/>
                </a:lnTo>
                <a:lnTo>
                  <a:pt x="1900" y="769"/>
                </a:lnTo>
                <a:close/>
              </a:path>
            </a:pathLst>
          </a:custGeom>
          <a:solidFill>
            <a:srgbClr val="E0DEDD"/>
          </a:solidFill>
          <a:ln>
            <a:noFill/>
          </a:ln>
        </p:spPr>
      </p:sp>
      <p:sp>
        <p:nvSpPr>
          <p:cNvPr id="6989" name="Freeform 685"/>
          <p:cNvSpPr/>
          <p:nvPr/>
        </p:nvSpPr>
        <p:spPr>
          <a:xfrm>
            <a:off x="246600" y="668520"/>
            <a:ext cx="699840" cy="280080"/>
          </a:xfrm>
          <a:custGeom>
            <a:avLst/>
            <a:gdLst/>
            <a:ahLst/>
            <a:cxnLst/>
            <a:rect l="0" t="0" r="r" b="b"/>
            <a:pathLst>
              <a:path w="1944" h="778">
                <a:moveTo>
                  <a:pt x="1921" y="777"/>
                </a:moveTo>
                <a:lnTo>
                  <a:pt x="0" y="8"/>
                </a:lnTo>
                <a:lnTo>
                  <a:pt x="0" y="0"/>
                </a:lnTo>
                <a:lnTo>
                  <a:pt x="1943" y="777"/>
                </a:lnTo>
                <a:lnTo>
                  <a:pt x="1921" y="777"/>
                </a:lnTo>
                <a:close/>
              </a:path>
            </a:pathLst>
          </a:custGeom>
          <a:solidFill>
            <a:srgbClr val="DFDDDD"/>
          </a:solidFill>
          <a:ln>
            <a:noFill/>
          </a:ln>
        </p:spPr>
      </p:sp>
      <p:sp>
        <p:nvSpPr>
          <p:cNvPr id="6990" name="Freeform 686"/>
          <p:cNvSpPr/>
          <p:nvPr/>
        </p:nvSpPr>
        <p:spPr>
          <a:xfrm>
            <a:off x="246600" y="665280"/>
            <a:ext cx="707400" cy="283320"/>
          </a:xfrm>
          <a:custGeom>
            <a:avLst/>
            <a:gdLst/>
            <a:ahLst/>
            <a:cxnLst/>
            <a:rect l="0" t="0" r="r" b="b"/>
            <a:pathLst>
              <a:path w="1965" h="787">
                <a:moveTo>
                  <a:pt x="1943" y="786"/>
                </a:moveTo>
                <a:lnTo>
                  <a:pt x="0" y="9"/>
                </a:lnTo>
                <a:lnTo>
                  <a:pt x="0" y="0"/>
                </a:lnTo>
                <a:lnTo>
                  <a:pt x="1964" y="786"/>
                </a:lnTo>
                <a:lnTo>
                  <a:pt x="1943" y="786"/>
                </a:lnTo>
                <a:close/>
              </a:path>
            </a:pathLst>
          </a:custGeom>
          <a:solidFill>
            <a:srgbClr val="DEDCDC"/>
          </a:solidFill>
          <a:ln>
            <a:noFill/>
          </a:ln>
        </p:spPr>
      </p:sp>
      <p:sp>
        <p:nvSpPr>
          <p:cNvPr id="6991" name="Freeform 687"/>
          <p:cNvSpPr/>
          <p:nvPr/>
        </p:nvSpPr>
        <p:spPr>
          <a:xfrm>
            <a:off x="246600" y="662400"/>
            <a:ext cx="714960" cy="286200"/>
          </a:xfrm>
          <a:custGeom>
            <a:avLst/>
            <a:gdLst/>
            <a:ahLst/>
            <a:cxnLst/>
            <a:rect l="0" t="0" r="r" b="b"/>
            <a:pathLst>
              <a:path w="1986" h="795">
                <a:moveTo>
                  <a:pt x="1964" y="794"/>
                </a:moveTo>
                <a:lnTo>
                  <a:pt x="0" y="8"/>
                </a:lnTo>
                <a:lnTo>
                  <a:pt x="0" y="0"/>
                </a:lnTo>
                <a:lnTo>
                  <a:pt x="1985" y="794"/>
                </a:lnTo>
                <a:lnTo>
                  <a:pt x="1964" y="794"/>
                </a:lnTo>
                <a:close/>
              </a:path>
            </a:pathLst>
          </a:custGeom>
          <a:solidFill>
            <a:srgbClr val="DEDCDB"/>
          </a:solidFill>
          <a:ln>
            <a:noFill/>
          </a:ln>
        </p:spPr>
      </p:sp>
      <p:sp>
        <p:nvSpPr>
          <p:cNvPr id="6992" name="Freeform 688"/>
          <p:cNvSpPr/>
          <p:nvPr/>
        </p:nvSpPr>
        <p:spPr>
          <a:xfrm>
            <a:off x="246600" y="659160"/>
            <a:ext cx="722520" cy="289440"/>
          </a:xfrm>
          <a:custGeom>
            <a:avLst/>
            <a:gdLst/>
            <a:ahLst/>
            <a:cxnLst/>
            <a:rect l="0" t="0" r="r" b="b"/>
            <a:pathLst>
              <a:path w="2007" h="804">
                <a:moveTo>
                  <a:pt x="1985" y="803"/>
                </a:moveTo>
                <a:lnTo>
                  <a:pt x="0" y="9"/>
                </a:lnTo>
                <a:lnTo>
                  <a:pt x="0" y="0"/>
                </a:lnTo>
                <a:lnTo>
                  <a:pt x="2006" y="803"/>
                </a:lnTo>
                <a:lnTo>
                  <a:pt x="1985" y="803"/>
                </a:lnTo>
                <a:close/>
              </a:path>
            </a:pathLst>
          </a:custGeom>
          <a:solidFill>
            <a:srgbClr val="DDDBDA"/>
          </a:solidFill>
          <a:ln>
            <a:noFill/>
          </a:ln>
        </p:spPr>
      </p:sp>
      <p:sp>
        <p:nvSpPr>
          <p:cNvPr id="6993" name="Freeform 689"/>
          <p:cNvSpPr/>
          <p:nvPr/>
        </p:nvSpPr>
        <p:spPr>
          <a:xfrm>
            <a:off x="246600" y="656280"/>
            <a:ext cx="730080" cy="292320"/>
          </a:xfrm>
          <a:custGeom>
            <a:avLst/>
            <a:gdLst/>
            <a:ahLst/>
            <a:cxnLst/>
            <a:rect l="0" t="0" r="r" b="b"/>
            <a:pathLst>
              <a:path w="2028" h="812">
                <a:moveTo>
                  <a:pt x="2006" y="811"/>
                </a:moveTo>
                <a:lnTo>
                  <a:pt x="0" y="8"/>
                </a:lnTo>
                <a:lnTo>
                  <a:pt x="0" y="0"/>
                </a:lnTo>
                <a:lnTo>
                  <a:pt x="2027" y="811"/>
                </a:lnTo>
                <a:lnTo>
                  <a:pt x="2006" y="811"/>
                </a:lnTo>
                <a:close/>
              </a:path>
            </a:pathLst>
          </a:custGeom>
          <a:solidFill>
            <a:srgbClr val="DDDADA"/>
          </a:solidFill>
          <a:ln>
            <a:noFill/>
          </a:ln>
        </p:spPr>
      </p:sp>
      <p:sp>
        <p:nvSpPr>
          <p:cNvPr id="6994" name="Freeform 690"/>
          <p:cNvSpPr/>
          <p:nvPr/>
        </p:nvSpPr>
        <p:spPr>
          <a:xfrm>
            <a:off x="246600" y="653400"/>
            <a:ext cx="737640" cy="295200"/>
          </a:xfrm>
          <a:custGeom>
            <a:avLst/>
            <a:gdLst/>
            <a:ahLst/>
            <a:cxnLst/>
            <a:rect l="0" t="0" r="r" b="b"/>
            <a:pathLst>
              <a:path w="2049" h="820">
                <a:moveTo>
                  <a:pt x="2027" y="819"/>
                </a:moveTo>
                <a:lnTo>
                  <a:pt x="0" y="8"/>
                </a:lnTo>
                <a:lnTo>
                  <a:pt x="0" y="0"/>
                </a:lnTo>
                <a:lnTo>
                  <a:pt x="2048" y="819"/>
                </a:lnTo>
                <a:lnTo>
                  <a:pt x="2027" y="819"/>
                </a:lnTo>
                <a:close/>
              </a:path>
            </a:pathLst>
          </a:custGeom>
          <a:solidFill>
            <a:srgbClr val="DCD9D9"/>
          </a:solidFill>
          <a:ln>
            <a:noFill/>
          </a:ln>
        </p:spPr>
      </p:sp>
      <p:sp>
        <p:nvSpPr>
          <p:cNvPr id="6995" name="Freeform 691"/>
          <p:cNvSpPr/>
          <p:nvPr/>
        </p:nvSpPr>
        <p:spPr>
          <a:xfrm>
            <a:off x="246600" y="650160"/>
            <a:ext cx="745200" cy="298440"/>
          </a:xfrm>
          <a:custGeom>
            <a:avLst/>
            <a:gdLst/>
            <a:ahLst/>
            <a:cxnLst/>
            <a:rect l="0" t="0" r="r" b="b"/>
            <a:pathLst>
              <a:path w="2070" h="829">
                <a:moveTo>
                  <a:pt x="2048" y="828"/>
                </a:moveTo>
                <a:lnTo>
                  <a:pt x="0" y="9"/>
                </a:lnTo>
                <a:lnTo>
                  <a:pt x="0" y="0"/>
                </a:lnTo>
                <a:lnTo>
                  <a:pt x="2069" y="828"/>
                </a:lnTo>
                <a:lnTo>
                  <a:pt x="2048" y="828"/>
                </a:lnTo>
                <a:close/>
              </a:path>
            </a:pathLst>
          </a:custGeom>
          <a:solidFill>
            <a:srgbClr val="DBD9D8"/>
          </a:solidFill>
          <a:ln>
            <a:noFill/>
          </a:ln>
        </p:spPr>
      </p:sp>
      <p:sp>
        <p:nvSpPr>
          <p:cNvPr id="6996" name="Freeform 692"/>
          <p:cNvSpPr/>
          <p:nvPr/>
        </p:nvSpPr>
        <p:spPr>
          <a:xfrm>
            <a:off x="246600" y="647280"/>
            <a:ext cx="752760" cy="301320"/>
          </a:xfrm>
          <a:custGeom>
            <a:avLst/>
            <a:gdLst/>
            <a:ahLst/>
            <a:cxnLst/>
            <a:rect l="0" t="0" r="r" b="b"/>
            <a:pathLst>
              <a:path w="2091" h="837">
                <a:moveTo>
                  <a:pt x="2069" y="836"/>
                </a:moveTo>
                <a:lnTo>
                  <a:pt x="0" y="8"/>
                </a:lnTo>
                <a:lnTo>
                  <a:pt x="0" y="0"/>
                </a:lnTo>
                <a:lnTo>
                  <a:pt x="2090" y="836"/>
                </a:lnTo>
                <a:lnTo>
                  <a:pt x="2069" y="836"/>
                </a:lnTo>
                <a:close/>
              </a:path>
            </a:pathLst>
          </a:custGeom>
          <a:solidFill>
            <a:srgbClr val="DAD8D7"/>
          </a:solidFill>
          <a:ln>
            <a:noFill/>
          </a:ln>
        </p:spPr>
      </p:sp>
      <p:sp>
        <p:nvSpPr>
          <p:cNvPr id="6997" name="Freeform 693"/>
          <p:cNvSpPr/>
          <p:nvPr/>
        </p:nvSpPr>
        <p:spPr>
          <a:xfrm>
            <a:off x="246600" y="644040"/>
            <a:ext cx="760320" cy="304560"/>
          </a:xfrm>
          <a:custGeom>
            <a:avLst/>
            <a:gdLst/>
            <a:ahLst/>
            <a:cxnLst/>
            <a:rect l="0" t="0" r="r" b="b"/>
            <a:pathLst>
              <a:path w="2112" h="846">
                <a:moveTo>
                  <a:pt x="2090" y="845"/>
                </a:moveTo>
                <a:lnTo>
                  <a:pt x="0" y="9"/>
                </a:lnTo>
                <a:lnTo>
                  <a:pt x="0" y="0"/>
                </a:lnTo>
                <a:lnTo>
                  <a:pt x="2111" y="845"/>
                </a:lnTo>
                <a:lnTo>
                  <a:pt x="2090" y="845"/>
                </a:lnTo>
                <a:close/>
              </a:path>
            </a:pathLst>
          </a:custGeom>
          <a:solidFill>
            <a:srgbClr val="DAD7D6"/>
          </a:solidFill>
          <a:ln>
            <a:noFill/>
          </a:ln>
        </p:spPr>
      </p:sp>
      <p:sp>
        <p:nvSpPr>
          <p:cNvPr id="6998" name="Freeform 694"/>
          <p:cNvSpPr/>
          <p:nvPr/>
        </p:nvSpPr>
        <p:spPr>
          <a:xfrm>
            <a:off x="246600" y="641160"/>
            <a:ext cx="767880" cy="307440"/>
          </a:xfrm>
          <a:custGeom>
            <a:avLst/>
            <a:gdLst/>
            <a:ahLst/>
            <a:cxnLst/>
            <a:rect l="0" t="0" r="r" b="b"/>
            <a:pathLst>
              <a:path w="2133" h="854">
                <a:moveTo>
                  <a:pt x="2111" y="853"/>
                </a:moveTo>
                <a:lnTo>
                  <a:pt x="0" y="8"/>
                </a:lnTo>
                <a:lnTo>
                  <a:pt x="0" y="0"/>
                </a:lnTo>
                <a:lnTo>
                  <a:pt x="2132" y="853"/>
                </a:lnTo>
                <a:lnTo>
                  <a:pt x="2111" y="853"/>
                </a:lnTo>
                <a:close/>
              </a:path>
            </a:pathLst>
          </a:custGeom>
          <a:solidFill>
            <a:srgbClr val="D9D6D5"/>
          </a:solidFill>
          <a:ln>
            <a:noFill/>
          </a:ln>
        </p:spPr>
      </p:sp>
      <p:sp>
        <p:nvSpPr>
          <p:cNvPr id="6999" name="Freeform 695"/>
          <p:cNvSpPr/>
          <p:nvPr/>
        </p:nvSpPr>
        <p:spPr>
          <a:xfrm>
            <a:off x="246600" y="637920"/>
            <a:ext cx="775800" cy="310680"/>
          </a:xfrm>
          <a:custGeom>
            <a:avLst/>
            <a:gdLst/>
            <a:ahLst/>
            <a:cxnLst/>
            <a:rect l="0" t="0" r="r" b="b"/>
            <a:pathLst>
              <a:path w="2155" h="863">
                <a:moveTo>
                  <a:pt x="2132" y="862"/>
                </a:moveTo>
                <a:lnTo>
                  <a:pt x="0" y="9"/>
                </a:lnTo>
                <a:lnTo>
                  <a:pt x="0" y="0"/>
                </a:lnTo>
                <a:lnTo>
                  <a:pt x="2154" y="862"/>
                </a:lnTo>
                <a:lnTo>
                  <a:pt x="2132" y="862"/>
                </a:lnTo>
                <a:close/>
              </a:path>
            </a:pathLst>
          </a:custGeom>
          <a:solidFill>
            <a:srgbClr val="D8D5D5"/>
          </a:solidFill>
          <a:ln>
            <a:noFill/>
          </a:ln>
        </p:spPr>
      </p:sp>
      <p:sp>
        <p:nvSpPr>
          <p:cNvPr id="7000" name="Freeform 696"/>
          <p:cNvSpPr/>
          <p:nvPr/>
        </p:nvSpPr>
        <p:spPr>
          <a:xfrm>
            <a:off x="246600" y="635040"/>
            <a:ext cx="783360" cy="313560"/>
          </a:xfrm>
          <a:custGeom>
            <a:avLst/>
            <a:gdLst/>
            <a:ahLst/>
            <a:cxnLst/>
            <a:rect l="0" t="0" r="r" b="b"/>
            <a:pathLst>
              <a:path w="2176" h="871">
                <a:moveTo>
                  <a:pt x="2154" y="870"/>
                </a:moveTo>
                <a:lnTo>
                  <a:pt x="0" y="8"/>
                </a:lnTo>
                <a:lnTo>
                  <a:pt x="0" y="0"/>
                </a:lnTo>
                <a:lnTo>
                  <a:pt x="2175" y="870"/>
                </a:lnTo>
                <a:lnTo>
                  <a:pt x="2154" y="870"/>
                </a:lnTo>
                <a:close/>
              </a:path>
            </a:pathLst>
          </a:custGeom>
          <a:solidFill>
            <a:srgbClr val="D7D4D4"/>
          </a:solidFill>
          <a:ln>
            <a:noFill/>
          </a:ln>
        </p:spPr>
      </p:sp>
      <p:sp>
        <p:nvSpPr>
          <p:cNvPr id="7001" name="Freeform 697"/>
          <p:cNvSpPr/>
          <p:nvPr/>
        </p:nvSpPr>
        <p:spPr>
          <a:xfrm>
            <a:off x="246600" y="632160"/>
            <a:ext cx="790920" cy="316440"/>
          </a:xfrm>
          <a:custGeom>
            <a:avLst/>
            <a:gdLst/>
            <a:ahLst/>
            <a:cxnLst/>
            <a:rect l="0" t="0" r="r" b="b"/>
            <a:pathLst>
              <a:path w="2197" h="879">
                <a:moveTo>
                  <a:pt x="2175" y="878"/>
                </a:moveTo>
                <a:lnTo>
                  <a:pt x="0" y="8"/>
                </a:lnTo>
                <a:lnTo>
                  <a:pt x="0" y="0"/>
                </a:lnTo>
                <a:lnTo>
                  <a:pt x="2196" y="878"/>
                </a:lnTo>
                <a:lnTo>
                  <a:pt x="2175" y="878"/>
                </a:lnTo>
                <a:close/>
              </a:path>
            </a:pathLst>
          </a:custGeom>
          <a:solidFill>
            <a:srgbClr val="D6D4D3"/>
          </a:solidFill>
          <a:ln>
            <a:noFill/>
          </a:ln>
        </p:spPr>
      </p:sp>
      <p:sp>
        <p:nvSpPr>
          <p:cNvPr id="7002" name="Freeform 698"/>
          <p:cNvSpPr/>
          <p:nvPr/>
        </p:nvSpPr>
        <p:spPr>
          <a:xfrm>
            <a:off x="246600" y="628920"/>
            <a:ext cx="798480" cy="319680"/>
          </a:xfrm>
          <a:custGeom>
            <a:avLst/>
            <a:gdLst/>
            <a:ahLst/>
            <a:cxnLst/>
            <a:rect l="0" t="0" r="r" b="b"/>
            <a:pathLst>
              <a:path w="2218" h="888">
                <a:moveTo>
                  <a:pt x="2196" y="887"/>
                </a:moveTo>
                <a:lnTo>
                  <a:pt x="0" y="9"/>
                </a:lnTo>
                <a:lnTo>
                  <a:pt x="0" y="0"/>
                </a:lnTo>
                <a:lnTo>
                  <a:pt x="2217" y="887"/>
                </a:lnTo>
                <a:lnTo>
                  <a:pt x="2196" y="887"/>
                </a:lnTo>
                <a:close/>
              </a:path>
            </a:pathLst>
          </a:custGeom>
          <a:solidFill>
            <a:srgbClr val="D5D3D2"/>
          </a:solidFill>
          <a:ln>
            <a:noFill/>
          </a:ln>
        </p:spPr>
      </p:sp>
      <p:sp>
        <p:nvSpPr>
          <p:cNvPr id="7003" name="Freeform 699"/>
          <p:cNvSpPr/>
          <p:nvPr/>
        </p:nvSpPr>
        <p:spPr>
          <a:xfrm>
            <a:off x="246600" y="626040"/>
            <a:ext cx="806040" cy="322560"/>
          </a:xfrm>
          <a:custGeom>
            <a:avLst/>
            <a:gdLst/>
            <a:ahLst/>
            <a:cxnLst/>
            <a:rect l="0" t="0" r="r" b="b"/>
            <a:pathLst>
              <a:path w="2239" h="896">
                <a:moveTo>
                  <a:pt x="2217" y="895"/>
                </a:moveTo>
                <a:lnTo>
                  <a:pt x="0" y="8"/>
                </a:lnTo>
                <a:lnTo>
                  <a:pt x="0" y="0"/>
                </a:lnTo>
                <a:lnTo>
                  <a:pt x="2238" y="895"/>
                </a:lnTo>
                <a:lnTo>
                  <a:pt x="2217" y="895"/>
                </a:lnTo>
                <a:close/>
              </a:path>
            </a:pathLst>
          </a:custGeom>
          <a:solidFill>
            <a:srgbClr val="D5D2D1"/>
          </a:solidFill>
          <a:ln>
            <a:noFill/>
          </a:ln>
        </p:spPr>
      </p:sp>
      <p:sp>
        <p:nvSpPr>
          <p:cNvPr id="7004" name="Freeform 700"/>
          <p:cNvSpPr/>
          <p:nvPr/>
        </p:nvSpPr>
        <p:spPr>
          <a:xfrm>
            <a:off x="246600" y="622800"/>
            <a:ext cx="813600" cy="325800"/>
          </a:xfrm>
          <a:custGeom>
            <a:avLst/>
            <a:gdLst/>
            <a:ahLst/>
            <a:cxnLst/>
            <a:rect l="0" t="0" r="r" b="b"/>
            <a:pathLst>
              <a:path w="2260" h="905">
                <a:moveTo>
                  <a:pt x="2238" y="904"/>
                </a:moveTo>
                <a:lnTo>
                  <a:pt x="0" y="9"/>
                </a:lnTo>
                <a:lnTo>
                  <a:pt x="0" y="0"/>
                </a:lnTo>
                <a:lnTo>
                  <a:pt x="2259" y="904"/>
                </a:lnTo>
                <a:lnTo>
                  <a:pt x="2238" y="904"/>
                </a:lnTo>
                <a:close/>
              </a:path>
            </a:pathLst>
          </a:custGeom>
          <a:solidFill>
            <a:srgbClr val="D4D1D0"/>
          </a:solidFill>
          <a:ln>
            <a:noFill/>
          </a:ln>
        </p:spPr>
      </p:sp>
      <p:sp>
        <p:nvSpPr>
          <p:cNvPr id="7005" name="Freeform 701"/>
          <p:cNvSpPr/>
          <p:nvPr/>
        </p:nvSpPr>
        <p:spPr>
          <a:xfrm>
            <a:off x="246600" y="619920"/>
            <a:ext cx="821160" cy="328680"/>
          </a:xfrm>
          <a:custGeom>
            <a:avLst/>
            <a:gdLst/>
            <a:ahLst/>
            <a:cxnLst/>
            <a:rect l="0" t="0" r="r" b="b"/>
            <a:pathLst>
              <a:path w="2281" h="913">
                <a:moveTo>
                  <a:pt x="2259" y="912"/>
                </a:moveTo>
                <a:lnTo>
                  <a:pt x="0" y="8"/>
                </a:lnTo>
                <a:lnTo>
                  <a:pt x="0" y="0"/>
                </a:lnTo>
                <a:lnTo>
                  <a:pt x="2280" y="912"/>
                </a:lnTo>
                <a:lnTo>
                  <a:pt x="2259" y="912"/>
                </a:lnTo>
                <a:close/>
              </a:path>
            </a:pathLst>
          </a:custGeom>
          <a:solidFill>
            <a:srgbClr val="D3D0CF"/>
          </a:solidFill>
          <a:ln>
            <a:noFill/>
          </a:ln>
        </p:spPr>
      </p:sp>
      <p:sp>
        <p:nvSpPr>
          <p:cNvPr id="7006" name="Freeform 702"/>
          <p:cNvSpPr/>
          <p:nvPr/>
        </p:nvSpPr>
        <p:spPr>
          <a:xfrm>
            <a:off x="246600" y="616680"/>
            <a:ext cx="828720" cy="331920"/>
          </a:xfrm>
          <a:custGeom>
            <a:avLst/>
            <a:gdLst/>
            <a:ahLst/>
            <a:cxnLst/>
            <a:rect l="0" t="0" r="r" b="b"/>
            <a:pathLst>
              <a:path w="2302" h="922">
                <a:moveTo>
                  <a:pt x="2280" y="921"/>
                </a:moveTo>
                <a:lnTo>
                  <a:pt x="0" y="9"/>
                </a:lnTo>
                <a:lnTo>
                  <a:pt x="0" y="0"/>
                </a:lnTo>
                <a:lnTo>
                  <a:pt x="2301" y="921"/>
                </a:lnTo>
                <a:lnTo>
                  <a:pt x="2280" y="921"/>
                </a:lnTo>
                <a:close/>
              </a:path>
            </a:pathLst>
          </a:custGeom>
          <a:solidFill>
            <a:srgbClr val="D2CFCE"/>
          </a:solidFill>
          <a:ln>
            <a:noFill/>
          </a:ln>
        </p:spPr>
      </p:sp>
      <p:sp>
        <p:nvSpPr>
          <p:cNvPr id="7007" name="Freeform 703"/>
          <p:cNvSpPr/>
          <p:nvPr/>
        </p:nvSpPr>
        <p:spPr>
          <a:xfrm>
            <a:off x="246600" y="613800"/>
            <a:ext cx="836280" cy="334800"/>
          </a:xfrm>
          <a:custGeom>
            <a:avLst/>
            <a:gdLst/>
            <a:ahLst/>
            <a:cxnLst/>
            <a:rect l="0" t="0" r="r" b="b"/>
            <a:pathLst>
              <a:path w="2323" h="930">
                <a:moveTo>
                  <a:pt x="2301" y="929"/>
                </a:moveTo>
                <a:lnTo>
                  <a:pt x="0" y="8"/>
                </a:lnTo>
                <a:lnTo>
                  <a:pt x="0" y="0"/>
                </a:lnTo>
                <a:lnTo>
                  <a:pt x="2322" y="929"/>
                </a:lnTo>
                <a:lnTo>
                  <a:pt x="2301" y="929"/>
                </a:lnTo>
                <a:close/>
              </a:path>
            </a:pathLst>
          </a:custGeom>
          <a:solidFill>
            <a:srgbClr val="D1CECE"/>
          </a:solidFill>
          <a:ln>
            <a:noFill/>
          </a:ln>
        </p:spPr>
      </p:sp>
      <p:sp>
        <p:nvSpPr>
          <p:cNvPr id="7008" name="Freeform 704"/>
          <p:cNvSpPr/>
          <p:nvPr/>
        </p:nvSpPr>
        <p:spPr>
          <a:xfrm>
            <a:off x="246600" y="610920"/>
            <a:ext cx="843840" cy="337680"/>
          </a:xfrm>
          <a:custGeom>
            <a:avLst/>
            <a:gdLst/>
            <a:ahLst/>
            <a:cxnLst/>
            <a:rect l="0" t="0" r="r" b="b"/>
            <a:pathLst>
              <a:path w="2344" h="938">
                <a:moveTo>
                  <a:pt x="2322" y="937"/>
                </a:moveTo>
                <a:lnTo>
                  <a:pt x="0" y="8"/>
                </a:lnTo>
                <a:lnTo>
                  <a:pt x="0" y="0"/>
                </a:lnTo>
                <a:lnTo>
                  <a:pt x="2343" y="937"/>
                </a:lnTo>
                <a:lnTo>
                  <a:pt x="2322" y="937"/>
                </a:lnTo>
                <a:close/>
              </a:path>
            </a:pathLst>
          </a:custGeom>
          <a:solidFill>
            <a:srgbClr val="D0CDCD"/>
          </a:solidFill>
          <a:ln>
            <a:noFill/>
          </a:ln>
        </p:spPr>
      </p:sp>
      <p:sp>
        <p:nvSpPr>
          <p:cNvPr id="7009" name="Freeform 705"/>
          <p:cNvSpPr/>
          <p:nvPr/>
        </p:nvSpPr>
        <p:spPr>
          <a:xfrm>
            <a:off x="246600" y="607680"/>
            <a:ext cx="851760" cy="340920"/>
          </a:xfrm>
          <a:custGeom>
            <a:avLst/>
            <a:gdLst/>
            <a:ahLst/>
            <a:cxnLst/>
            <a:rect l="0" t="0" r="r" b="b"/>
            <a:pathLst>
              <a:path w="2366" h="947">
                <a:moveTo>
                  <a:pt x="2343" y="946"/>
                </a:moveTo>
                <a:lnTo>
                  <a:pt x="0" y="9"/>
                </a:lnTo>
                <a:lnTo>
                  <a:pt x="0" y="0"/>
                </a:lnTo>
                <a:lnTo>
                  <a:pt x="2365" y="946"/>
                </a:lnTo>
                <a:lnTo>
                  <a:pt x="2343" y="946"/>
                </a:lnTo>
                <a:close/>
              </a:path>
            </a:pathLst>
          </a:custGeom>
          <a:solidFill>
            <a:srgbClr val="D0CCCC"/>
          </a:solidFill>
          <a:ln>
            <a:noFill/>
          </a:ln>
        </p:spPr>
      </p:sp>
      <p:sp>
        <p:nvSpPr>
          <p:cNvPr id="7010" name="Freeform 706"/>
          <p:cNvSpPr/>
          <p:nvPr/>
        </p:nvSpPr>
        <p:spPr>
          <a:xfrm>
            <a:off x="246600" y="604800"/>
            <a:ext cx="859320" cy="343800"/>
          </a:xfrm>
          <a:custGeom>
            <a:avLst/>
            <a:gdLst/>
            <a:ahLst/>
            <a:cxnLst/>
            <a:rect l="0" t="0" r="r" b="b"/>
            <a:pathLst>
              <a:path w="2387" h="955">
                <a:moveTo>
                  <a:pt x="2365" y="954"/>
                </a:moveTo>
                <a:lnTo>
                  <a:pt x="0" y="8"/>
                </a:lnTo>
                <a:lnTo>
                  <a:pt x="0" y="0"/>
                </a:lnTo>
                <a:lnTo>
                  <a:pt x="2386" y="954"/>
                </a:lnTo>
                <a:lnTo>
                  <a:pt x="2365" y="954"/>
                </a:lnTo>
                <a:close/>
              </a:path>
            </a:pathLst>
          </a:custGeom>
          <a:solidFill>
            <a:srgbClr val="CFCBCB"/>
          </a:solidFill>
          <a:ln>
            <a:noFill/>
          </a:ln>
        </p:spPr>
      </p:sp>
      <p:sp>
        <p:nvSpPr>
          <p:cNvPr id="7011" name="Freeform 707"/>
          <p:cNvSpPr/>
          <p:nvPr/>
        </p:nvSpPr>
        <p:spPr>
          <a:xfrm>
            <a:off x="246600" y="601560"/>
            <a:ext cx="866880" cy="347040"/>
          </a:xfrm>
          <a:custGeom>
            <a:avLst/>
            <a:gdLst/>
            <a:ahLst/>
            <a:cxnLst/>
            <a:rect l="0" t="0" r="r" b="b"/>
            <a:pathLst>
              <a:path w="2408" h="964">
                <a:moveTo>
                  <a:pt x="2386" y="963"/>
                </a:moveTo>
                <a:lnTo>
                  <a:pt x="0" y="9"/>
                </a:lnTo>
                <a:lnTo>
                  <a:pt x="0" y="0"/>
                </a:lnTo>
                <a:lnTo>
                  <a:pt x="2407" y="963"/>
                </a:lnTo>
                <a:lnTo>
                  <a:pt x="2386" y="963"/>
                </a:lnTo>
                <a:close/>
              </a:path>
            </a:pathLst>
          </a:custGeom>
          <a:solidFill>
            <a:srgbClr val="CECACA"/>
          </a:solidFill>
          <a:ln>
            <a:noFill/>
          </a:ln>
        </p:spPr>
      </p:sp>
      <p:sp>
        <p:nvSpPr>
          <p:cNvPr id="7012" name="Freeform 708"/>
          <p:cNvSpPr/>
          <p:nvPr/>
        </p:nvSpPr>
        <p:spPr>
          <a:xfrm>
            <a:off x="246600" y="598680"/>
            <a:ext cx="874440" cy="349920"/>
          </a:xfrm>
          <a:custGeom>
            <a:avLst/>
            <a:gdLst/>
            <a:ahLst/>
            <a:cxnLst/>
            <a:rect l="0" t="0" r="r" b="b"/>
            <a:pathLst>
              <a:path w="2429" h="972">
                <a:moveTo>
                  <a:pt x="2407" y="971"/>
                </a:moveTo>
                <a:lnTo>
                  <a:pt x="0" y="8"/>
                </a:lnTo>
                <a:lnTo>
                  <a:pt x="0" y="0"/>
                </a:lnTo>
                <a:lnTo>
                  <a:pt x="2428" y="971"/>
                </a:lnTo>
                <a:lnTo>
                  <a:pt x="2407" y="971"/>
                </a:lnTo>
                <a:close/>
              </a:path>
            </a:pathLst>
          </a:custGeom>
          <a:solidFill>
            <a:srgbClr val="CDC9C9"/>
          </a:solidFill>
          <a:ln>
            <a:noFill/>
          </a:ln>
        </p:spPr>
      </p:sp>
      <p:sp>
        <p:nvSpPr>
          <p:cNvPr id="7013" name="Freeform 709"/>
          <p:cNvSpPr/>
          <p:nvPr/>
        </p:nvSpPr>
        <p:spPr>
          <a:xfrm>
            <a:off x="246600" y="595440"/>
            <a:ext cx="882000" cy="353160"/>
          </a:xfrm>
          <a:custGeom>
            <a:avLst/>
            <a:gdLst/>
            <a:ahLst/>
            <a:cxnLst/>
            <a:rect l="0" t="0" r="r" b="b"/>
            <a:pathLst>
              <a:path w="2450" h="981">
                <a:moveTo>
                  <a:pt x="2428" y="980"/>
                </a:moveTo>
                <a:lnTo>
                  <a:pt x="0" y="9"/>
                </a:lnTo>
                <a:lnTo>
                  <a:pt x="0" y="0"/>
                </a:lnTo>
                <a:lnTo>
                  <a:pt x="2449" y="980"/>
                </a:lnTo>
                <a:lnTo>
                  <a:pt x="2428" y="980"/>
                </a:lnTo>
                <a:close/>
              </a:path>
            </a:pathLst>
          </a:custGeom>
          <a:solidFill>
            <a:srgbClr val="CCC8C8"/>
          </a:solidFill>
          <a:ln>
            <a:noFill/>
          </a:ln>
        </p:spPr>
      </p:sp>
      <p:sp>
        <p:nvSpPr>
          <p:cNvPr id="7014" name="Freeform 710"/>
          <p:cNvSpPr/>
          <p:nvPr/>
        </p:nvSpPr>
        <p:spPr>
          <a:xfrm>
            <a:off x="246600" y="592560"/>
            <a:ext cx="889560" cy="356040"/>
          </a:xfrm>
          <a:custGeom>
            <a:avLst/>
            <a:gdLst/>
            <a:ahLst/>
            <a:cxnLst/>
            <a:rect l="0" t="0" r="r" b="b"/>
            <a:pathLst>
              <a:path w="2471" h="989">
                <a:moveTo>
                  <a:pt x="2449" y="988"/>
                </a:moveTo>
                <a:lnTo>
                  <a:pt x="0" y="8"/>
                </a:lnTo>
                <a:lnTo>
                  <a:pt x="0" y="0"/>
                </a:lnTo>
                <a:lnTo>
                  <a:pt x="2470" y="988"/>
                </a:lnTo>
                <a:lnTo>
                  <a:pt x="2449" y="988"/>
                </a:lnTo>
                <a:close/>
              </a:path>
            </a:pathLst>
          </a:custGeom>
          <a:solidFill>
            <a:srgbClr val="CBC7C7"/>
          </a:solidFill>
          <a:ln>
            <a:noFill/>
          </a:ln>
        </p:spPr>
      </p:sp>
      <p:sp>
        <p:nvSpPr>
          <p:cNvPr id="7015" name="Freeform 711"/>
          <p:cNvSpPr/>
          <p:nvPr/>
        </p:nvSpPr>
        <p:spPr>
          <a:xfrm>
            <a:off x="246600" y="589320"/>
            <a:ext cx="897120" cy="359280"/>
          </a:xfrm>
          <a:custGeom>
            <a:avLst/>
            <a:gdLst/>
            <a:ahLst/>
            <a:cxnLst/>
            <a:rect l="0" t="0" r="r" b="b"/>
            <a:pathLst>
              <a:path w="2492" h="998">
                <a:moveTo>
                  <a:pt x="2470" y="997"/>
                </a:moveTo>
                <a:lnTo>
                  <a:pt x="0" y="9"/>
                </a:lnTo>
                <a:lnTo>
                  <a:pt x="0" y="0"/>
                </a:lnTo>
                <a:lnTo>
                  <a:pt x="2491" y="997"/>
                </a:lnTo>
                <a:lnTo>
                  <a:pt x="2470" y="997"/>
                </a:lnTo>
                <a:close/>
              </a:path>
            </a:pathLst>
          </a:custGeom>
          <a:solidFill>
            <a:srgbClr val="CAC6C6"/>
          </a:solidFill>
          <a:ln>
            <a:noFill/>
          </a:ln>
        </p:spPr>
      </p:sp>
      <p:sp>
        <p:nvSpPr>
          <p:cNvPr id="7016" name="Freeform 712"/>
          <p:cNvSpPr/>
          <p:nvPr/>
        </p:nvSpPr>
        <p:spPr>
          <a:xfrm>
            <a:off x="246600" y="586440"/>
            <a:ext cx="904680" cy="362160"/>
          </a:xfrm>
          <a:custGeom>
            <a:avLst/>
            <a:gdLst/>
            <a:ahLst/>
            <a:cxnLst/>
            <a:rect l="0" t="0" r="r" b="b"/>
            <a:pathLst>
              <a:path w="2513" h="1006">
                <a:moveTo>
                  <a:pt x="2491" y="1005"/>
                </a:moveTo>
                <a:lnTo>
                  <a:pt x="0" y="8"/>
                </a:lnTo>
                <a:lnTo>
                  <a:pt x="0" y="0"/>
                </a:lnTo>
                <a:lnTo>
                  <a:pt x="2512" y="1005"/>
                </a:lnTo>
                <a:lnTo>
                  <a:pt x="2491" y="1005"/>
                </a:lnTo>
                <a:close/>
              </a:path>
            </a:pathLst>
          </a:custGeom>
          <a:solidFill>
            <a:srgbClr val="C9C5C5"/>
          </a:solidFill>
          <a:ln>
            <a:noFill/>
          </a:ln>
        </p:spPr>
      </p:sp>
      <p:sp>
        <p:nvSpPr>
          <p:cNvPr id="7017" name="Freeform 713"/>
          <p:cNvSpPr/>
          <p:nvPr/>
        </p:nvSpPr>
        <p:spPr>
          <a:xfrm>
            <a:off x="246600" y="583560"/>
            <a:ext cx="912240" cy="365040"/>
          </a:xfrm>
          <a:custGeom>
            <a:avLst/>
            <a:gdLst/>
            <a:ahLst/>
            <a:cxnLst/>
            <a:rect l="0" t="0" r="r" b="b"/>
            <a:pathLst>
              <a:path w="2534" h="1014">
                <a:moveTo>
                  <a:pt x="2512" y="1013"/>
                </a:moveTo>
                <a:lnTo>
                  <a:pt x="0" y="8"/>
                </a:lnTo>
                <a:lnTo>
                  <a:pt x="0" y="0"/>
                </a:lnTo>
                <a:lnTo>
                  <a:pt x="2533" y="1013"/>
                </a:lnTo>
                <a:lnTo>
                  <a:pt x="2512" y="1013"/>
                </a:lnTo>
                <a:close/>
              </a:path>
            </a:pathLst>
          </a:custGeom>
          <a:solidFill>
            <a:srgbClr val="C9C4C4"/>
          </a:solidFill>
          <a:ln>
            <a:noFill/>
          </a:ln>
        </p:spPr>
      </p:sp>
      <p:sp>
        <p:nvSpPr>
          <p:cNvPr id="7018" name="Freeform 714"/>
          <p:cNvSpPr/>
          <p:nvPr/>
        </p:nvSpPr>
        <p:spPr>
          <a:xfrm>
            <a:off x="246600" y="580320"/>
            <a:ext cx="919800" cy="368280"/>
          </a:xfrm>
          <a:custGeom>
            <a:avLst/>
            <a:gdLst/>
            <a:ahLst/>
            <a:cxnLst/>
            <a:rect l="0" t="0" r="r" b="b"/>
            <a:pathLst>
              <a:path w="2555" h="1023">
                <a:moveTo>
                  <a:pt x="2533" y="1022"/>
                </a:moveTo>
                <a:lnTo>
                  <a:pt x="0" y="9"/>
                </a:lnTo>
                <a:lnTo>
                  <a:pt x="0" y="0"/>
                </a:lnTo>
                <a:lnTo>
                  <a:pt x="2554" y="1022"/>
                </a:lnTo>
                <a:lnTo>
                  <a:pt x="2533" y="1022"/>
                </a:lnTo>
                <a:close/>
              </a:path>
            </a:pathLst>
          </a:custGeom>
          <a:solidFill>
            <a:srgbClr val="C8C3C3"/>
          </a:solidFill>
          <a:ln>
            <a:noFill/>
          </a:ln>
        </p:spPr>
      </p:sp>
      <p:sp>
        <p:nvSpPr>
          <p:cNvPr id="7019" name="Freeform 715"/>
          <p:cNvSpPr/>
          <p:nvPr/>
        </p:nvSpPr>
        <p:spPr>
          <a:xfrm>
            <a:off x="246600" y="577440"/>
            <a:ext cx="927720" cy="371160"/>
          </a:xfrm>
          <a:custGeom>
            <a:avLst/>
            <a:gdLst/>
            <a:ahLst/>
            <a:cxnLst/>
            <a:rect l="0" t="0" r="r" b="b"/>
            <a:pathLst>
              <a:path w="2577" h="1031">
                <a:moveTo>
                  <a:pt x="2554" y="1030"/>
                </a:moveTo>
                <a:lnTo>
                  <a:pt x="0" y="8"/>
                </a:lnTo>
                <a:lnTo>
                  <a:pt x="0" y="0"/>
                </a:lnTo>
                <a:lnTo>
                  <a:pt x="2576" y="1030"/>
                </a:lnTo>
                <a:lnTo>
                  <a:pt x="2554" y="1030"/>
                </a:lnTo>
                <a:close/>
              </a:path>
            </a:pathLst>
          </a:custGeom>
          <a:solidFill>
            <a:srgbClr val="C7C2C2"/>
          </a:solidFill>
          <a:ln>
            <a:noFill/>
          </a:ln>
        </p:spPr>
      </p:sp>
      <p:sp>
        <p:nvSpPr>
          <p:cNvPr id="7020" name="Freeform 716"/>
          <p:cNvSpPr/>
          <p:nvPr/>
        </p:nvSpPr>
        <p:spPr>
          <a:xfrm>
            <a:off x="246600" y="574200"/>
            <a:ext cx="935280" cy="374400"/>
          </a:xfrm>
          <a:custGeom>
            <a:avLst/>
            <a:gdLst/>
            <a:ahLst/>
            <a:cxnLst/>
            <a:rect l="0" t="0" r="r" b="b"/>
            <a:pathLst>
              <a:path w="2598" h="1040">
                <a:moveTo>
                  <a:pt x="2576" y="1039"/>
                </a:moveTo>
                <a:lnTo>
                  <a:pt x="0" y="9"/>
                </a:lnTo>
                <a:lnTo>
                  <a:pt x="0" y="0"/>
                </a:lnTo>
                <a:lnTo>
                  <a:pt x="2597" y="1039"/>
                </a:lnTo>
                <a:lnTo>
                  <a:pt x="2576" y="1039"/>
                </a:lnTo>
                <a:close/>
              </a:path>
            </a:pathLst>
          </a:custGeom>
          <a:solidFill>
            <a:srgbClr val="C6C1C1"/>
          </a:solidFill>
          <a:ln>
            <a:noFill/>
          </a:ln>
        </p:spPr>
      </p:sp>
      <p:sp>
        <p:nvSpPr>
          <p:cNvPr id="7021" name="Freeform 717"/>
          <p:cNvSpPr/>
          <p:nvPr/>
        </p:nvSpPr>
        <p:spPr>
          <a:xfrm>
            <a:off x="246600" y="571320"/>
            <a:ext cx="942840" cy="377280"/>
          </a:xfrm>
          <a:custGeom>
            <a:avLst/>
            <a:gdLst/>
            <a:ahLst/>
            <a:cxnLst/>
            <a:rect l="0" t="0" r="r" b="b"/>
            <a:pathLst>
              <a:path w="2619" h="1048">
                <a:moveTo>
                  <a:pt x="2597" y="1047"/>
                </a:moveTo>
                <a:lnTo>
                  <a:pt x="0" y="8"/>
                </a:lnTo>
                <a:lnTo>
                  <a:pt x="0" y="0"/>
                </a:lnTo>
                <a:lnTo>
                  <a:pt x="2618" y="1047"/>
                </a:lnTo>
                <a:lnTo>
                  <a:pt x="2597" y="1047"/>
                </a:lnTo>
                <a:close/>
              </a:path>
            </a:pathLst>
          </a:custGeom>
          <a:solidFill>
            <a:srgbClr val="C5C0C0"/>
          </a:solidFill>
          <a:ln>
            <a:noFill/>
          </a:ln>
        </p:spPr>
      </p:sp>
      <p:sp>
        <p:nvSpPr>
          <p:cNvPr id="7022" name="Freeform 718"/>
          <p:cNvSpPr/>
          <p:nvPr/>
        </p:nvSpPr>
        <p:spPr>
          <a:xfrm>
            <a:off x="246600" y="568080"/>
            <a:ext cx="950400" cy="380520"/>
          </a:xfrm>
          <a:custGeom>
            <a:avLst/>
            <a:gdLst/>
            <a:ahLst/>
            <a:cxnLst/>
            <a:rect l="0" t="0" r="r" b="b"/>
            <a:pathLst>
              <a:path w="2640" h="1057">
                <a:moveTo>
                  <a:pt x="2618" y="1056"/>
                </a:moveTo>
                <a:lnTo>
                  <a:pt x="0" y="10"/>
                </a:lnTo>
                <a:lnTo>
                  <a:pt x="0" y="0"/>
                </a:lnTo>
                <a:lnTo>
                  <a:pt x="2639" y="1056"/>
                </a:lnTo>
                <a:lnTo>
                  <a:pt x="2618" y="1056"/>
                </a:lnTo>
                <a:close/>
              </a:path>
            </a:pathLst>
          </a:custGeom>
          <a:solidFill>
            <a:srgbClr val="C4BFBE"/>
          </a:solidFill>
          <a:ln>
            <a:noFill/>
          </a:ln>
        </p:spPr>
      </p:sp>
      <p:sp>
        <p:nvSpPr>
          <p:cNvPr id="7023" name="Freeform 719"/>
          <p:cNvSpPr/>
          <p:nvPr/>
        </p:nvSpPr>
        <p:spPr>
          <a:xfrm>
            <a:off x="246600" y="565200"/>
            <a:ext cx="957960" cy="383400"/>
          </a:xfrm>
          <a:custGeom>
            <a:avLst/>
            <a:gdLst/>
            <a:ahLst/>
            <a:cxnLst/>
            <a:rect l="0" t="0" r="r" b="b"/>
            <a:pathLst>
              <a:path w="2661" h="1065">
                <a:moveTo>
                  <a:pt x="2639" y="1064"/>
                </a:moveTo>
                <a:lnTo>
                  <a:pt x="0" y="8"/>
                </a:lnTo>
                <a:lnTo>
                  <a:pt x="0" y="0"/>
                </a:lnTo>
                <a:lnTo>
                  <a:pt x="2660" y="1064"/>
                </a:lnTo>
                <a:lnTo>
                  <a:pt x="2639" y="1064"/>
                </a:lnTo>
                <a:close/>
              </a:path>
            </a:pathLst>
          </a:custGeom>
          <a:solidFill>
            <a:srgbClr val="C3BEBD"/>
          </a:solidFill>
          <a:ln>
            <a:noFill/>
          </a:ln>
        </p:spPr>
      </p:sp>
      <p:sp>
        <p:nvSpPr>
          <p:cNvPr id="7024" name="Freeform 720"/>
          <p:cNvSpPr/>
          <p:nvPr/>
        </p:nvSpPr>
        <p:spPr>
          <a:xfrm>
            <a:off x="246600" y="562320"/>
            <a:ext cx="965520" cy="386280"/>
          </a:xfrm>
          <a:custGeom>
            <a:avLst/>
            <a:gdLst/>
            <a:ahLst/>
            <a:cxnLst/>
            <a:rect l="0" t="0" r="r" b="b"/>
            <a:pathLst>
              <a:path w="2682" h="1073">
                <a:moveTo>
                  <a:pt x="2660" y="1072"/>
                </a:moveTo>
                <a:lnTo>
                  <a:pt x="0" y="8"/>
                </a:lnTo>
                <a:lnTo>
                  <a:pt x="0" y="0"/>
                </a:lnTo>
                <a:lnTo>
                  <a:pt x="2681" y="1072"/>
                </a:lnTo>
                <a:lnTo>
                  <a:pt x="2660" y="1072"/>
                </a:lnTo>
                <a:close/>
              </a:path>
            </a:pathLst>
          </a:custGeom>
          <a:solidFill>
            <a:srgbClr val="C2BDBC"/>
          </a:solidFill>
          <a:ln>
            <a:noFill/>
          </a:ln>
        </p:spPr>
      </p:sp>
      <p:sp>
        <p:nvSpPr>
          <p:cNvPr id="7025" name="Freeform 721"/>
          <p:cNvSpPr/>
          <p:nvPr/>
        </p:nvSpPr>
        <p:spPr>
          <a:xfrm>
            <a:off x="246600" y="559080"/>
            <a:ext cx="973080" cy="389520"/>
          </a:xfrm>
          <a:custGeom>
            <a:avLst/>
            <a:gdLst/>
            <a:ahLst/>
            <a:cxnLst/>
            <a:rect l="0" t="0" r="r" b="b"/>
            <a:pathLst>
              <a:path w="2703" h="1082">
                <a:moveTo>
                  <a:pt x="2681" y="1081"/>
                </a:moveTo>
                <a:lnTo>
                  <a:pt x="0" y="9"/>
                </a:lnTo>
                <a:lnTo>
                  <a:pt x="0" y="0"/>
                </a:lnTo>
                <a:lnTo>
                  <a:pt x="2702" y="1081"/>
                </a:lnTo>
                <a:lnTo>
                  <a:pt x="2681" y="1081"/>
                </a:lnTo>
                <a:close/>
              </a:path>
            </a:pathLst>
          </a:custGeom>
          <a:solidFill>
            <a:srgbClr val="C1BCBB"/>
          </a:solidFill>
          <a:ln>
            <a:noFill/>
          </a:ln>
        </p:spPr>
      </p:sp>
      <p:sp>
        <p:nvSpPr>
          <p:cNvPr id="7026" name="Freeform 722"/>
          <p:cNvSpPr/>
          <p:nvPr/>
        </p:nvSpPr>
        <p:spPr>
          <a:xfrm>
            <a:off x="246600" y="559080"/>
            <a:ext cx="973080" cy="389520"/>
          </a:xfrm>
          <a:custGeom>
            <a:avLst/>
            <a:gdLst/>
            <a:ahLst/>
            <a:cxnLst/>
            <a:rect l="0" t="0" r="r" b="b"/>
            <a:pathLst>
              <a:path w="2703" h="1082">
                <a:moveTo>
                  <a:pt x="2702" y="1081"/>
                </a:moveTo>
                <a:lnTo>
                  <a:pt x="0" y="0"/>
                </a:lnTo>
                <a:lnTo>
                  <a:pt x="21" y="0"/>
                </a:lnTo>
                <a:lnTo>
                  <a:pt x="2702" y="1072"/>
                </a:lnTo>
                <a:lnTo>
                  <a:pt x="2702" y="1081"/>
                </a:lnTo>
                <a:close/>
              </a:path>
            </a:pathLst>
          </a:custGeom>
          <a:solidFill>
            <a:srgbClr val="C0BBBA"/>
          </a:solidFill>
          <a:ln>
            <a:noFill/>
          </a:ln>
        </p:spPr>
      </p:sp>
      <p:sp>
        <p:nvSpPr>
          <p:cNvPr id="7027" name="Freeform 723"/>
          <p:cNvSpPr/>
          <p:nvPr/>
        </p:nvSpPr>
        <p:spPr>
          <a:xfrm>
            <a:off x="254160" y="559080"/>
            <a:ext cx="965520" cy="386280"/>
          </a:xfrm>
          <a:custGeom>
            <a:avLst/>
            <a:gdLst/>
            <a:ahLst/>
            <a:cxnLst/>
            <a:rect l="0" t="0" r="r" b="b"/>
            <a:pathLst>
              <a:path w="2682" h="1073">
                <a:moveTo>
                  <a:pt x="2681" y="1072"/>
                </a:moveTo>
                <a:lnTo>
                  <a:pt x="0" y="0"/>
                </a:lnTo>
                <a:lnTo>
                  <a:pt x="22" y="0"/>
                </a:lnTo>
                <a:lnTo>
                  <a:pt x="2681" y="1064"/>
                </a:lnTo>
                <a:lnTo>
                  <a:pt x="2681" y="1072"/>
                </a:lnTo>
                <a:close/>
              </a:path>
            </a:pathLst>
          </a:custGeom>
          <a:solidFill>
            <a:srgbClr val="BFBAB9"/>
          </a:solidFill>
          <a:ln>
            <a:noFill/>
          </a:ln>
        </p:spPr>
      </p:sp>
      <p:sp>
        <p:nvSpPr>
          <p:cNvPr id="7028" name="Freeform 724"/>
          <p:cNvSpPr/>
          <p:nvPr/>
        </p:nvSpPr>
        <p:spPr>
          <a:xfrm>
            <a:off x="262080" y="559080"/>
            <a:ext cx="957600" cy="383400"/>
          </a:xfrm>
          <a:custGeom>
            <a:avLst/>
            <a:gdLst/>
            <a:ahLst/>
            <a:cxnLst/>
            <a:rect l="0" t="0" r="r" b="b"/>
            <a:pathLst>
              <a:path w="2660" h="1065">
                <a:moveTo>
                  <a:pt x="2659" y="1064"/>
                </a:moveTo>
                <a:lnTo>
                  <a:pt x="0" y="0"/>
                </a:lnTo>
                <a:lnTo>
                  <a:pt x="21" y="0"/>
                </a:lnTo>
                <a:lnTo>
                  <a:pt x="2659" y="1055"/>
                </a:lnTo>
                <a:lnTo>
                  <a:pt x="2659" y="1064"/>
                </a:lnTo>
                <a:close/>
              </a:path>
            </a:pathLst>
          </a:custGeom>
          <a:solidFill>
            <a:srgbClr val="BEB9B8"/>
          </a:solidFill>
          <a:ln>
            <a:noFill/>
          </a:ln>
        </p:spPr>
      </p:sp>
      <p:sp>
        <p:nvSpPr>
          <p:cNvPr id="7029" name="Freeform 725"/>
          <p:cNvSpPr/>
          <p:nvPr/>
        </p:nvSpPr>
        <p:spPr>
          <a:xfrm>
            <a:off x="269640" y="559080"/>
            <a:ext cx="950040" cy="380160"/>
          </a:xfrm>
          <a:custGeom>
            <a:avLst/>
            <a:gdLst/>
            <a:ahLst/>
            <a:cxnLst/>
            <a:rect l="0" t="0" r="r" b="b"/>
            <a:pathLst>
              <a:path w="2639" h="1056">
                <a:moveTo>
                  <a:pt x="2638" y="1055"/>
                </a:moveTo>
                <a:lnTo>
                  <a:pt x="0" y="0"/>
                </a:lnTo>
                <a:lnTo>
                  <a:pt x="21" y="0"/>
                </a:lnTo>
                <a:lnTo>
                  <a:pt x="2638" y="1047"/>
                </a:lnTo>
                <a:lnTo>
                  <a:pt x="2638" y="1055"/>
                </a:lnTo>
                <a:close/>
              </a:path>
            </a:pathLst>
          </a:custGeom>
          <a:solidFill>
            <a:srgbClr val="BDB8B7"/>
          </a:solidFill>
          <a:ln>
            <a:noFill/>
          </a:ln>
        </p:spPr>
      </p:sp>
      <p:sp>
        <p:nvSpPr>
          <p:cNvPr id="7030" name="Freeform 726"/>
          <p:cNvSpPr/>
          <p:nvPr/>
        </p:nvSpPr>
        <p:spPr>
          <a:xfrm>
            <a:off x="277200" y="559080"/>
            <a:ext cx="942480" cy="377280"/>
          </a:xfrm>
          <a:custGeom>
            <a:avLst/>
            <a:gdLst/>
            <a:ahLst/>
            <a:cxnLst/>
            <a:rect l="0" t="0" r="r" b="b"/>
            <a:pathLst>
              <a:path w="2618" h="1048">
                <a:moveTo>
                  <a:pt x="2617" y="1047"/>
                </a:moveTo>
                <a:lnTo>
                  <a:pt x="0" y="0"/>
                </a:lnTo>
                <a:lnTo>
                  <a:pt x="21" y="0"/>
                </a:lnTo>
                <a:lnTo>
                  <a:pt x="2617" y="1038"/>
                </a:lnTo>
                <a:lnTo>
                  <a:pt x="2617" y="1047"/>
                </a:lnTo>
                <a:close/>
              </a:path>
            </a:pathLst>
          </a:custGeom>
          <a:solidFill>
            <a:srgbClr val="BCB6B6"/>
          </a:solidFill>
          <a:ln>
            <a:noFill/>
          </a:ln>
        </p:spPr>
      </p:sp>
      <p:sp>
        <p:nvSpPr>
          <p:cNvPr id="7031" name="Freeform 727"/>
          <p:cNvSpPr/>
          <p:nvPr/>
        </p:nvSpPr>
        <p:spPr>
          <a:xfrm>
            <a:off x="284760" y="559080"/>
            <a:ext cx="934920" cy="374040"/>
          </a:xfrm>
          <a:custGeom>
            <a:avLst/>
            <a:gdLst/>
            <a:ahLst/>
            <a:cxnLst/>
            <a:rect l="0" t="0" r="r" b="b"/>
            <a:pathLst>
              <a:path w="2597" h="1039">
                <a:moveTo>
                  <a:pt x="2596" y="1038"/>
                </a:moveTo>
                <a:lnTo>
                  <a:pt x="0" y="0"/>
                </a:lnTo>
                <a:lnTo>
                  <a:pt x="21" y="0"/>
                </a:lnTo>
                <a:lnTo>
                  <a:pt x="2596" y="1030"/>
                </a:lnTo>
                <a:lnTo>
                  <a:pt x="2596" y="1038"/>
                </a:lnTo>
                <a:close/>
              </a:path>
            </a:pathLst>
          </a:custGeom>
          <a:solidFill>
            <a:srgbClr val="BBB5B5"/>
          </a:solidFill>
          <a:ln>
            <a:noFill/>
          </a:ln>
        </p:spPr>
      </p:sp>
      <p:sp>
        <p:nvSpPr>
          <p:cNvPr id="7032" name="Freeform 728"/>
          <p:cNvSpPr/>
          <p:nvPr/>
        </p:nvSpPr>
        <p:spPr>
          <a:xfrm>
            <a:off x="292320" y="559080"/>
            <a:ext cx="927360" cy="371160"/>
          </a:xfrm>
          <a:custGeom>
            <a:avLst/>
            <a:gdLst/>
            <a:ahLst/>
            <a:cxnLst/>
            <a:rect l="0" t="0" r="r" b="b"/>
            <a:pathLst>
              <a:path w="2576" h="1031">
                <a:moveTo>
                  <a:pt x="2575" y="1030"/>
                </a:moveTo>
                <a:lnTo>
                  <a:pt x="0" y="0"/>
                </a:lnTo>
                <a:lnTo>
                  <a:pt x="21" y="0"/>
                </a:lnTo>
                <a:lnTo>
                  <a:pt x="2575" y="1022"/>
                </a:lnTo>
                <a:lnTo>
                  <a:pt x="2575" y="1030"/>
                </a:lnTo>
                <a:close/>
              </a:path>
            </a:pathLst>
          </a:custGeom>
          <a:solidFill>
            <a:srgbClr val="BAB4B3"/>
          </a:solidFill>
          <a:ln>
            <a:noFill/>
          </a:ln>
        </p:spPr>
      </p:sp>
      <p:sp>
        <p:nvSpPr>
          <p:cNvPr id="7033" name="Freeform 729"/>
          <p:cNvSpPr/>
          <p:nvPr/>
        </p:nvSpPr>
        <p:spPr>
          <a:xfrm>
            <a:off x="299880" y="559080"/>
            <a:ext cx="919800" cy="368280"/>
          </a:xfrm>
          <a:custGeom>
            <a:avLst/>
            <a:gdLst/>
            <a:ahLst/>
            <a:cxnLst/>
            <a:rect l="0" t="0" r="r" b="b"/>
            <a:pathLst>
              <a:path w="2555" h="1023">
                <a:moveTo>
                  <a:pt x="2554" y="1022"/>
                </a:moveTo>
                <a:lnTo>
                  <a:pt x="0" y="0"/>
                </a:lnTo>
                <a:lnTo>
                  <a:pt x="21" y="0"/>
                </a:lnTo>
                <a:lnTo>
                  <a:pt x="2554" y="1013"/>
                </a:lnTo>
                <a:lnTo>
                  <a:pt x="2554" y="1022"/>
                </a:lnTo>
                <a:close/>
              </a:path>
            </a:pathLst>
          </a:custGeom>
          <a:solidFill>
            <a:srgbClr val="B9B3B2"/>
          </a:solidFill>
          <a:ln>
            <a:noFill/>
          </a:ln>
        </p:spPr>
      </p:sp>
      <p:sp>
        <p:nvSpPr>
          <p:cNvPr id="7034" name="Freeform 730"/>
          <p:cNvSpPr/>
          <p:nvPr/>
        </p:nvSpPr>
        <p:spPr>
          <a:xfrm>
            <a:off x="307440" y="559080"/>
            <a:ext cx="912240" cy="365040"/>
          </a:xfrm>
          <a:custGeom>
            <a:avLst/>
            <a:gdLst/>
            <a:ahLst/>
            <a:cxnLst/>
            <a:rect l="0" t="0" r="r" b="b"/>
            <a:pathLst>
              <a:path w="2534" h="1014">
                <a:moveTo>
                  <a:pt x="2533" y="1013"/>
                </a:moveTo>
                <a:lnTo>
                  <a:pt x="0" y="0"/>
                </a:lnTo>
                <a:lnTo>
                  <a:pt x="21" y="0"/>
                </a:lnTo>
                <a:lnTo>
                  <a:pt x="2533" y="1005"/>
                </a:lnTo>
                <a:lnTo>
                  <a:pt x="2533" y="1013"/>
                </a:lnTo>
                <a:close/>
              </a:path>
            </a:pathLst>
          </a:custGeom>
          <a:solidFill>
            <a:srgbClr val="B8B2B1"/>
          </a:solidFill>
          <a:ln>
            <a:noFill/>
          </a:ln>
        </p:spPr>
      </p:sp>
      <p:sp>
        <p:nvSpPr>
          <p:cNvPr id="7035" name="Freeform 731"/>
          <p:cNvSpPr/>
          <p:nvPr/>
        </p:nvSpPr>
        <p:spPr>
          <a:xfrm>
            <a:off x="315000" y="559080"/>
            <a:ext cx="904680" cy="362160"/>
          </a:xfrm>
          <a:custGeom>
            <a:avLst/>
            <a:gdLst/>
            <a:ahLst/>
            <a:cxnLst/>
            <a:rect l="0" t="0" r="r" b="b"/>
            <a:pathLst>
              <a:path w="2513" h="1006">
                <a:moveTo>
                  <a:pt x="2512" y="1005"/>
                </a:moveTo>
                <a:lnTo>
                  <a:pt x="0" y="0"/>
                </a:lnTo>
                <a:lnTo>
                  <a:pt x="21" y="0"/>
                </a:lnTo>
                <a:lnTo>
                  <a:pt x="2512" y="996"/>
                </a:lnTo>
                <a:lnTo>
                  <a:pt x="2512" y="1005"/>
                </a:lnTo>
                <a:close/>
              </a:path>
            </a:pathLst>
          </a:custGeom>
          <a:solidFill>
            <a:srgbClr val="B7B1B0"/>
          </a:solidFill>
          <a:ln>
            <a:noFill/>
          </a:ln>
        </p:spPr>
      </p:sp>
      <p:sp>
        <p:nvSpPr>
          <p:cNvPr id="7036" name="Freeform 732"/>
          <p:cNvSpPr/>
          <p:nvPr/>
        </p:nvSpPr>
        <p:spPr>
          <a:xfrm>
            <a:off x="322560" y="559080"/>
            <a:ext cx="897120" cy="358920"/>
          </a:xfrm>
          <a:custGeom>
            <a:avLst/>
            <a:gdLst/>
            <a:ahLst/>
            <a:cxnLst/>
            <a:rect l="0" t="0" r="r" b="b"/>
            <a:pathLst>
              <a:path w="2492" h="997">
                <a:moveTo>
                  <a:pt x="2491" y="996"/>
                </a:moveTo>
                <a:lnTo>
                  <a:pt x="0" y="0"/>
                </a:lnTo>
                <a:lnTo>
                  <a:pt x="21" y="0"/>
                </a:lnTo>
                <a:lnTo>
                  <a:pt x="2491" y="988"/>
                </a:lnTo>
                <a:lnTo>
                  <a:pt x="2491" y="996"/>
                </a:lnTo>
                <a:close/>
              </a:path>
            </a:pathLst>
          </a:custGeom>
          <a:solidFill>
            <a:srgbClr val="B6AFAF"/>
          </a:solidFill>
          <a:ln>
            <a:noFill/>
          </a:ln>
        </p:spPr>
      </p:sp>
      <p:sp>
        <p:nvSpPr>
          <p:cNvPr id="7037" name="Freeform 733"/>
          <p:cNvSpPr/>
          <p:nvPr/>
        </p:nvSpPr>
        <p:spPr>
          <a:xfrm>
            <a:off x="330120" y="559080"/>
            <a:ext cx="889560" cy="356040"/>
          </a:xfrm>
          <a:custGeom>
            <a:avLst/>
            <a:gdLst/>
            <a:ahLst/>
            <a:cxnLst/>
            <a:rect l="0" t="0" r="r" b="b"/>
            <a:pathLst>
              <a:path w="2471" h="989">
                <a:moveTo>
                  <a:pt x="2470" y="988"/>
                </a:moveTo>
                <a:lnTo>
                  <a:pt x="0" y="0"/>
                </a:lnTo>
                <a:lnTo>
                  <a:pt x="22" y="0"/>
                </a:lnTo>
                <a:lnTo>
                  <a:pt x="2470" y="979"/>
                </a:lnTo>
                <a:lnTo>
                  <a:pt x="2470" y="988"/>
                </a:lnTo>
                <a:close/>
              </a:path>
            </a:pathLst>
          </a:custGeom>
          <a:solidFill>
            <a:srgbClr val="B5AEAE"/>
          </a:solidFill>
          <a:ln>
            <a:noFill/>
          </a:ln>
        </p:spPr>
      </p:sp>
      <p:sp>
        <p:nvSpPr>
          <p:cNvPr id="7038" name="Freeform 734"/>
          <p:cNvSpPr/>
          <p:nvPr/>
        </p:nvSpPr>
        <p:spPr>
          <a:xfrm>
            <a:off x="338040" y="559080"/>
            <a:ext cx="881640" cy="352800"/>
          </a:xfrm>
          <a:custGeom>
            <a:avLst/>
            <a:gdLst/>
            <a:ahLst/>
            <a:cxnLst/>
            <a:rect l="0" t="0" r="r" b="b"/>
            <a:pathLst>
              <a:path w="2449" h="980">
                <a:moveTo>
                  <a:pt x="2448" y="979"/>
                </a:moveTo>
                <a:lnTo>
                  <a:pt x="0" y="0"/>
                </a:lnTo>
                <a:lnTo>
                  <a:pt x="21" y="0"/>
                </a:lnTo>
                <a:lnTo>
                  <a:pt x="2448" y="971"/>
                </a:lnTo>
                <a:lnTo>
                  <a:pt x="2448" y="979"/>
                </a:lnTo>
                <a:close/>
              </a:path>
            </a:pathLst>
          </a:custGeom>
          <a:solidFill>
            <a:srgbClr val="B4ADAC"/>
          </a:solidFill>
          <a:ln>
            <a:noFill/>
          </a:ln>
        </p:spPr>
      </p:sp>
      <p:sp>
        <p:nvSpPr>
          <p:cNvPr id="7039" name="Freeform 735"/>
          <p:cNvSpPr/>
          <p:nvPr/>
        </p:nvSpPr>
        <p:spPr>
          <a:xfrm>
            <a:off x="345600" y="559080"/>
            <a:ext cx="874080" cy="349920"/>
          </a:xfrm>
          <a:custGeom>
            <a:avLst/>
            <a:gdLst/>
            <a:ahLst/>
            <a:cxnLst/>
            <a:rect l="0" t="0" r="r" b="b"/>
            <a:pathLst>
              <a:path w="2428" h="972">
                <a:moveTo>
                  <a:pt x="2427" y="971"/>
                </a:moveTo>
                <a:lnTo>
                  <a:pt x="0" y="0"/>
                </a:lnTo>
                <a:lnTo>
                  <a:pt x="21" y="0"/>
                </a:lnTo>
                <a:lnTo>
                  <a:pt x="2427" y="963"/>
                </a:lnTo>
                <a:lnTo>
                  <a:pt x="2427" y="971"/>
                </a:lnTo>
                <a:close/>
              </a:path>
            </a:pathLst>
          </a:custGeom>
          <a:solidFill>
            <a:srgbClr val="B3ACAB"/>
          </a:solidFill>
          <a:ln>
            <a:noFill/>
          </a:ln>
        </p:spPr>
      </p:sp>
      <p:sp>
        <p:nvSpPr>
          <p:cNvPr id="7040" name="Freeform 736"/>
          <p:cNvSpPr/>
          <p:nvPr/>
        </p:nvSpPr>
        <p:spPr>
          <a:xfrm>
            <a:off x="353160" y="559080"/>
            <a:ext cx="866520" cy="347040"/>
          </a:xfrm>
          <a:custGeom>
            <a:avLst/>
            <a:gdLst/>
            <a:ahLst/>
            <a:cxnLst/>
            <a:rect l="0" t="0" r="r" b="b"/>
            <a:pathLst>
              <a:path w="2407" h="964">
                <a:moveTo>
                  <a:pt x="2406" y="963"/>
                </a:moveTo>
                <a:lnTo>
                  <a:pt x="0" y="0"/>
                </a:lnTo>
                <a:lnTo>
                  <a:pt x="21" y="0"/>
                </a:lnTo>
                <a:lnTo>
                  <a:pt x="2406" y="954"/>
                </a:lnTo>
                <a:lnTo>
                  <a:pt x="2406" y="963"/>
                </a:lnTo>
                <a:close/>
              </a:path>
            </a:pathLst>
          </a:custGeom>
          <a:solidFill>
            <a:srgbClr val="B1ABAA"/>
          </a:solidFill>
          <a:ln>
            <a:noFill/>
          </a:ln>
        </p:spPr>
      </p:sp>
      <p:sp>
        <p:nvSpPr>
          <p:cNvPr id="7041" name="Freeform 737"/>
          <p:cNvSpPr/>
          <p:nvPr/>
        </p:nvSpPr>
        <p:spPr>
          <a:xfrm>
            <a:off x="360720" y="559080"/>
            <a:ext cx="858960" cy="343800"/>
          </a:xfrm>
          <a:custGeom>
            <a:avLst/>
            <a:gdLst/>
            <a:ahLst/>
            <a:cxnLst/>
            <a:rect l="0" t="0" r="r" b="b"/>
            <a:pathLst>
              <a:path w="2386" h="955">
                <a:moveTo>
                  <a:pt x="2385" y="954"/>
                </a:moveTo>
                <a:lnTo>
                  <a:pt x="0" y="0"/>
                </a:lnTo>
                <a:lnTo>
                  <a:pt x="21" y="0"/>
                </a:lnTo>
                <a:lnTo>
                  <a:pt x="2385" y="946"/>
                </a:lnTo>
                <a:lnTo>
                  <a:pt x="2385" y="954"/>
                </a:lnTo>
                <a:close/>
              </a:path>
            </a:pathLst>
          </a:custGeom>
          <a:solidFill>
            <a:srgbClr val="B0AAA9"/>
          </a:solidFill>
          <a:ln>
            <a:noFill/>
          </a:ln>
        </p:spPr>
      </p:sp>
      <p:sp>
        <p:nvSpPr>
          <p:cNvPr id="7042" name="Freeform 738"/>
          <p:cNvSpPr/>
          <p:nvPr/>
        </p:nvSpPr>
        <p:spPr>
          <a:xfrm>
            <a:off x="368280" y="559080"/>
            <a:ext cx="851400" cy="340920"/>
          </a:xfrm>
          <a:custGeom>
            <a:avLst/>
            <a:gdLst/>
            <a:ahLst/>
            <a:cxnLst/>
            <a:rect l="0" t="0" r="r" b="b"/>
            <a:pathLst>
              <a:path w="2365" h="947">
                <a:moveTo>
                  <a:pt x="2364" y="946"/>
                </a:moveTo>
                <a:lnTo>
                  <a:pt x="0" y="0"/>
                </a:lnTo>
                <a:lnTo>
                  <a:pt x="21" y="0"/>
                </a:lnTo>
                <a:lnTo>
                  <a:pt x="2364" y="937"/>
                </a:lnTo>
                <a:lnTo>
                  <a:pt x="2364" y="946"/>
                </a:lnTo>
                <a:close/>
              </a:path>
            </a:pathLst>
          </a:custGeom>
          <a:solidFill>
            <a:srgbClr val="AFA9A7"/>
          </a:solidFill>
          <a:ln>
            <a:noFill/>
          </a:ln>
        </p:spPr>
      </p:sp>
      <p:sp>
        <p:nvSpPr>
          <p:cNvPr id="7043" name="Freeform 739"/>
          <p:cNvSpPr/>
          <p:nvPr/>
        </p:nvSpPr>
        <p:spPr>
          <a:xfrm>
            <a:off x="375840" y="559080"/>
            <a:ext cx="843840" cy="337680"/>
          </a:xfrm>
          <a:custGeom>
            <a:avLst/>
            <a:gdLst/>
            <a:ahLst/>
            <a:cxnLst/>
            <a:rect l="0" t="0" r="r" b="b"/>
            <a:pathLst>
              <a:path w="2344" h="938">
                <a:moveTo>
                  <a:pt x="2343" y="937"/>
                </a:moveTo>
                <a:lnTo>
                  <a:pt x="0" y="0"/>
                </a:lnTo>
                <a:lnTo>
                  <a:pt x="21" y="0"/>
                </a:lnTo>
                <a:lnTo>
                  <a:pt x="2343" y="929"/>
                </a:lnTo>
                <a:lnTo>
                  <a:pt x="2343" y="937"/>
                </a:lnTo>
                <a:close/>
              </a:path>
            </a:pathLst>
          </a:custGeom>
          <a:solidFill>
            <a:srgbClr val="AEA8A6"/>
          </a:solidFill>
          <a:ln>
            <a:noFill/>
          </a:ln>
        </p:spPr>
      </p:sp>
      <p:sp>
        <p:nvSpPr>
          <p:cNvPr id="7044" name="Freeform 740"/>
          <p:cNvSpPr/>
          <p:nvPr/>
        </p:nvSpPr>
        <p:spPr>
          <a:xfrm>
            <a:off x="383400" y="559080"/>
            <a:ext cx="836280" cy="334800"/>
          </a:xfrm>
          <a:custGeom>
            <a:avLst/>
            <a:gdLst/>
            <a:ahLst/>
            <a:cxnLst/>
            <a:rect l="0" t="0" r="r" b="b"/>
            <a:pathLst>
              <a:path w="2323" h="930">
                <a:moveTo>
                  <a:pt x="2322" y="929"/>
                </a:moveTo>
                <a:lnTo>
                  <a:pt x="0" y="0"/>
                </a:lnTo>
                <a:lnTo>
                  <a:pt x="21" y="0"/>
                </a:lnTo>
                <a:lnTo>
                  <a:pt x="2322" y="920"/>
                </a:lnTo>
                <a:lnTo>
                  <a:pt x="2322" y="929"/>
                </a:lnTo>
                <a:close/>
              </a:path>
            </a:pathLst>
          </a:custGeom>
          <a:solidFill>
            <a:srgbClr val="ADA6A5"/>
          </a:solidFill>
          <a:ln>
            <a:noFill/>
          </a:ln>
        </p:spPr>
      </p:sp>
      <p:sp>
        <p:nvSpPr>
          <p:cNvPr id="7045" name="Freeform 741"/>
          <p:cNvSpPr/>
          <p:nvPr/>
        </p:nvSpPr>
        <p:spPr>
          <a:xfrm>
            <a:off x="390960" y="559080"/>
            <a:ext cx="828720" cy="331560"/>
          </a:xfrm>
          <a:custGeom>
            <a:avLst/>
            <a:gdLst/>
            <a:ahLst/>
            <a:cxnLst/>
            <a:rect l="0" t="0" r="r" b="b"/>
            <a:pathLst>
              <a:path w="2302" h="921">
                <a:moveTo>
                  <a:pt x="2301" y="920"/>
                </a:moveTo>
                <a:lnTo>
                  <a:pt x="0" y="0"/>
                </a:lnTo>
                <a:lnTo>
                  <a:pt x="21" y="0"/>
                </a:lnTo>
                <a:lnTo>
                  <a:pt x="2301" y="912"/>
                </a:lnTo>
                <a:lnTo>
                  <a:pt x="2301" y="920"/>
                </a:lnTo>
                <a:close/>
              </a:path>
            </a:pathLst>
          </a:custGeom>
          <a:solidFill>
            <a:srgbClr val="ACA5A4"/>
          </a:solidFill>
          <a:ln>
            <a:noFill/>
          </a:ln>
        </p:spPr>
      </p:sp>
      <p:sp>
        <p:nvSpPr>
          <p:cNvPr id="7046" name="Freeform 742"/>
          <p:cNvSpPr/>
          <p:nvPr/>
        </p:nvSpPr>
        <p:spPr>
          <a:xfrm>
            <a:off x="398520" y="559080"/>
            <a:ext cx="821160" cy="328680"/>
          </a:xfrm>
          <a:custGeom>
            <a:avLst/>
            <a:gdLst/>
            <a:ahLst/>
            <a:cxnLst/>
            <a:rect l="0" t="0" r="r" b="b"/>
            <a:pathLst>
              <a:path w="2281" h="913">
                <a:moveTo>
                  <a:pt x="2280" y="912"/>
                </a:moveTo>
                <a:lnTo>
                  <a:pt x="0" y="0"/>
                </a:lnTo>
                <a:lnTo>
                  <a:pt x="21" y="0"/>
                </a:lnTo>
                <a:lnTo>
                  <a:pt x="2280" y="904"/>
                </a:lnTo>
                <a:lnTo>
                  <a:pt x="2280" y="912"/>
                </a:lnTo>
                <a:close/>
              </a:path>
            </a:pathLst>
          </a:custGeom>
          <a:solidFill>
            <a:srgbClr val="ABA4A3"/>
          </a:solidFill>
          <a:ln>
            <a:noFill/>
          </a:ln>
        </p:spPr>
      </p:sp>
      <p:sp>
        <p:nvSpPr>
          <p:cNvPr id="7047" name="Freeform 743"/>
          <p:cNvSpPr/>
          <p:nvPr/>
        </p:nvSpPr>
        <p:spPr>
          <a:xfrm>
            <a:off x="406080" y="559080"/>
            <a:ext cx="813960" cy="325800"/>
          </a:xfrm>
          <a:custGeom>
            <a:avLst/>
            <a:gdLst/>
            <a:ahLst/>
            <a:cxnLst/>
            <a:rect l="0" t="0" r="r" b="b"/>
            <a:pathLst>
              <a:path w="2261" h="905">
                <a:moveTo>
                  <a:pt x="2260" y="904"/>
                </a:moveTo>
                <a:lnTo>
                  <a:pt x="0" y="0"/>
                </a:lnTo>
                <a:lnTo>
                  <a:pt x="23" y="0"/>
                </a:lnTo>
                <a:lnTo>
                  <a:pt x="2260" y="895"/>
                </a:lnTo>
                <a:lnTo>
                  <a:pt x="2260" y="904"/>
                </a:lnTo>
                <a:close/>
              </a:path>
            </a:pathLst>
          </a:custGeom>
          <a:solidFill>
            <a:srgbClr val="AAA3A2"/>
          </a:solidFill>
          <a:ln>
            <a:noFill/>
          </a:ln>
        </p:spPr>
      </p:sp>
      <p:sp>
        <p:nvSpPr>
          <p:cNvPr id="7048" name="Freeform 744"/>
          <p:cNvSpPr/>
          <p:nvPr/>
        </p:nvSpPr>
        <p:spPr>
          <a:xfrm>
            <a:off x="414000" y="559080"/>
            <a:ext cx="805680" cy="322560"/>
          </a:xfrm>
          <a:custGeom>
            <a:avLst/>
            <a:gdLst/>
            <a:ahLst/>
            <a:cxnLst/>
            <a:rect l="0" t="0" r="r" b="b"/>
            <a:pathLst>
              <a:path w="2238" h="896">
                <a:moveTo>
                  <a:pt x="2237" y="895"/>
                </a:moveTo>
                <a:lnTo>
                  <a:pt x="0" y="0"/>
                </a:lnTo>
                <a:lnTo>
                  <a:pt x="21" y="0"/>
                </a:lnTo>
                <a:lnTo>
                  <a:pt x="2237" y="887"/>
                </a:lnTo>
                <a:lnTo>
                  <a:pt x="2237" y="895"/>
                </a:lnTo>
                <a:close/>
              </a:path>
            </a:pathLst>
          </a:custGeom>
          <a:solidFill>
            <a:srgbClr val="A9A1A0"/>
          </a:solidFill>
          <a:ln>
            <a:noFill/>
          </a:ln>
        </p:spPr>
      </p:sp>
      <p:sp>
        <p:nvSpPr>
          <p:cNvPr id="7049" name="Freeform 745"/>
          <p:cNvSpPr/>
          <p:nvPr/>
        </p:nvSpPr>
        <p:spPr>
          <a:xfrm>
            <a:off x="421560" y="559080"/>
            <a:ext cx="798120" cy="319680"/>
          </a:xfrm>
          <a:custGeom>
            <a:avLst/>
            <a:gdLst/>
            <a:ahLst/>
            <a:cxnLst/>
            <a:rect l="0" t="0" r="r" b="b"/>
            <a:pathLst>
              <a:path w="2217" h="888">
                <a:moveTo>
                  <a:pt x="2216" y="887"/>
                </a:moveTo>
                <a:lnTo>
                  <a:pt x="0" y="0"/>
                </a:lnTo>
                <a:lnTo>
                  <a:pt x="21" y="0"/>
                </a:lnTo>
                <a:lnTo>
                  <a:pt x="2216" y="878"/>
                </a:lnTo>
                <a:lnTo>
                  <a:pt x="2216" y="887"/>
                </a:lnTo>
                <a:close/>
              </a:path>
            </a:pathLst>
          </a:custGeom>
          <a:solidFill>
            <a:srgbClr val="A8A09F"/>
          </a:solidFill>
          <a:ln>
            <a:noFill/>
          </a:ln>
        </p:spPr>
      </p:sp>
      <p:sp>
        <p:nvSpPr>
          <p:cNvPr id="7050" name="Freeform 746"/>
          <p:cNvSpPr/>
          <p:nvPr/>
        </p:nvSpPr>
        <p:spPr>
          <a:xfrm>
            <a:off x="429120" y="559080"/>
            <a:ext cx="790560" cy="316440"/>
          </a:xfrm>
          <a:custGeom>
            <a:avLst/>
            <a:gdLst/>
            <a:ahLst/>
            <a:cxnLst/>
            <a:rect l="0" t="0" r="r" b="b"/>
            <a:pathLst>
              <a:path w="2196" h="879">
                <a:moveTo>
                  <a:pt x="2195" y="878"/>
                </a:moveTo>
                <a:lnTo>
                  <a:pt x="0" y="0"/>
                </a:lnTo>
                <a:lnTo>
                  <a:pt x="21" y="0"/>
                </a:lnTo>
                <a:lnTo>
                  <a:pt x="2195" y="870"/>
                </a:lnTo>
                <a:lnTo>
                  <a:pt x="2195" y="878"/>
                </a:lnTo>
                <a:close/>
              </a:path>
            </a:pathLst>
          </a:custGeom>
          <a:solidFill>
            <a:srgbClr val="A79F9E"/>
          </a:solidFill>
          <a:ln>
            <a:noFill/>
          </a:ln>
        </p:spPr>
      </p:sp>
      <p:sp>
        <p:nvSpPr>
          <p:cNvPr id="7051" name="Freeform 747"/>
          <p:cNvSpPr/>
          <p:nvPr/>
        </p:nvSpPr>
        <p:spPr>
          <a:xfrm>
            <a:off x="436680" y="559080"/>
            <a:ext cx="783000" cy="313560"/>
          </a:xfrm>
          <a:custGeom>
            <a:avLst/>
            <a:gdLst/>
            <a:ahLst/>
            <a:cxnLst/>
            <a:rect l="0" t="0" r="r" b="b"/>
            <a:pathLst>
              <a:path w="2175" h="871">
                <a:moveTo>
                  <a:pt x="2174" y="870"/>
                </a:moveTo>
                <a:lnTo>
                  <a:pt x="0" y="0"/>
                </a:lnTo>
                <a:lnTo>
                  <a:pt x="21" y="0"/>
                </a:lnTo>
                <a:lnTo>
                  <a:pt x="2174" y="861"/>
                </a:lnTo>
                <a:lnTo>
                  <a:pt x="2174" y="870"/>
                </a:lnTo>
                <a:close/>
              </a:path>
            </a:pathLst>
          </a:custGeom>
          <a:solidFill>
            <a:srgbClr val="A69E9D"/>
          </a:solidFill>
          <a:ln>
            <a:noFill/>
          </a:ln>
        </p:spPr>
      </p:sp>
      <p:sp>
        <p:nvSpPr>
          <p:cNvPr id="7052" name="Freeform 748"/>
          <p:cNvSpPr/>
          <p:nvPr/>
        </p:nvSpPr>
        <p:spPr>
          <a:xfrm>
            <a:off x="444240" y="559080"/>
            <a:ext cx="775440" cy="310320"/>
          </a:xfrm>
          <a:custGeom>
            <a:avLst/>
            <a:gdLst/>
            <a:ahLst/>
            <a:cxnLst/>
            <a:rect l="0" t="0" r="r" b="b"/>
            <a:pathLst>
              <a:path w="2154" h="862">
                <a:moveTo>
                  <a:pt x="2153" y="861"/>
                </a:moveTo>
                <a:lnTo>
                  <a:pt x="0" y="0"/>
                </a:lnTo>
                <a:lnTo>
                  <a:pt x="21" y="0"/>
                </a:lnTo>
                <a:lnTo>
                  <a:pt x="2153" y="853"/>
                </a:lnTo>
                <a:lnTo>
                  <a:pt x="2153" y="861"/>
                </a:lnTo>
                <a:close/>
              </a:path>
            </a:pathLst>
          </a:custGeom>
          <a:solidFill>
            <a:srgbClr val="A59C9B"/>
          </a:solidFill>
          <a:ln>
            <a:noFill/>
          </a:ln>
        </p:spPr>
      </p:sp>
      <p:sp>
        <p:nvSpPr>
          <p:cNvPr id="7053" name="Freeform 749"/>
          <p:cNvSpPr/>
          <p:nvPr/>
        </p:nvSpPr>
        <p:spPr>
          <a:xfrm>
            <a:off x="451800" y="559080"/>
            <a:ext cx="767880" cy="307440"/>
          </a:xfrm>
          <a:custGeom>
            <a:avLst/>
            <a:gdLst/>
            <a:ahLst/>
            <a:cxnLst/>
            <a:rect l="0" t="0" r="r" b="b"/>
            <a:pathLst>
              <a:path w="2133" h="854">
                <a:moveTo>
                  <a:pt x="2132" y="853"/>
                </a:moveTo>
                <a:lnTo>
                  <a:pt x="0" y="0"/>
                </a:lnTo>
                <a:lnTo>
                  <a:pt x="21" y="0"/>
                </a:lnTo>
                <a:lnTo>
                  <a:pt x="2132" y="844"/>
                </a:lnTo>
                <a:lnTo>
                  <a:pt x="2132" y="853"/>
                </a:lnTo>
                <a:close/>
              </a:path>
            </a:pathLst>
          </a:custGeom>
          <a:solidFill>
            <a:srgbClr val="A49B9A"/>
          </a:solidFill>
          <a:ln>
            <a:noFill/>
          </a:ln>
        </p:spPr>
      </p:sp>
      <p:sp>
        <p:nvSpPr>
          <p:cNvPr id="7054" name="Freeform 750"/>
          <p:cNvSpPr/>
          <p:nvPr/>
        </p:nvSpPr>
        <p:spPr>
          <a:xfrm>
            <a:off x="459360" y="559080"/>
            <a:ext cx="760320" cy="304200"/>
          </a:xfrm>
          <a:custGeom>
            <a:avLst/>
            <a:gdLst/>
            <a:ahLst/>
            <a:cxnLst/>
            <a:rect l="0" t="0" r="r" b="b"/>
            <a:pathLst>
              <a:path w="2112" h="845">
                <a:moveTo>
                  <a:pt x="2111" y="844"/>
                </a:moveTo>
                <a:lnTo>
                  <a:pt x="0" y="0"/>
                </a:lnTo>
                <a:lnTo>
                  <a:pt x="21" y="0"/>
                </a:lnTo>
                <a:lnTo>
                  <a:pt x="2111" y="836"/>
                </a:lnTo>
                <a:lnTo>
                  <a:pt x="2111" y="844"/>
                </a:lnTo>
                <a:close/>
              </a:path>
            </a:pathLst>
          </a:custGeom>
          <a:solidFill>
            <a:srgbClr val="A29A99"/>
          </a:solidFill>
          <a:ln>
            <a:noFill/>
          </a:ln>
        </p:spPr>
      </p:sp>
      <p:sp>
        <p:nvSpPr>
          <p:cNvPr id="7055" name="Freeform 751"/>
          <p:cNvSpPr/>
          <p:nvPr/>
        </p:nvSpPr>
        <p:spPr>
          <a:xfrm>
            <a:off x="466920" y="559080"/>
            <a:ext cx="752760" cy="301320"/>
          </a:xfrm>
          <a:custGeom>
            <a:avLst/>
            <a:gdLst/>
            <a:ahLst/>
            <a:cxnLst/>
            <a:rect l="0" t="0" r="r" b="b"/>
            <a:pathLst>
              <a:path w="2091" h="837">
                <a:moveTo>
                  <a:pt x="2090" y="836"/>
                </a:moveTo>
                <a:lnTo>
                  <a:pt x="0" y="0"/>
                </a:lnTo>
                <a:lnTo>
                  <a:pt x="21" y="0"/>
                </a:lnTo>
                <a:lnTo>
                  <a:pt x="2090" y="828"/>
                </a:lnTo>
                <a:lnTo>
                  <a:pt x="2090" y="836"/>
                </a:lnTo>
                <a:close/>
              </a:path>
            </a:pathLst>
          </a:custGeom>
          <a:solidFill>
            <a:srgbClr val="A19998"/>
          </a:solidFill>
          <a:ln>
            <a:noFill/>
          </a:ln>
        </p:spPr>
      </p:sp>
      <p:sp>
        <p:nvSpPr>
          <p:cNvPr id="7056" name="Freeform 752"/>
          <p:cNvSpPr/>
          <p:nvPr/>
        </p:nvSpPr>
        <p:spPr>
          <a:xfrm>
            <a:off x="474480" y="559080"/>
            <a:ext cx="745200" cy="298440"/>
          </a:xfrm>
          <a:custGeom>
            <a:avLst/>
            <a:gdLst/>
            <a:ahLst/>
            <a:cxnLst/>
            <a:rect l="0" t="0" r="r" b="b"/>
            <a:pathLst>
              <a:path w="2070" h="829">
                <a:moveTo>
                  <a:pt x="2069" y="828"/>
                </a:moveTo>
                <a:lnTo>
                  <a:pt x="0" y="0"/>
                </a:lnTo>
                <a:lnTo>
                  <a:pt x="21" y="0"/>
                </a:lnTo>
                <a:lnTo>
                  <a:pt x="2069" y="819"/>
                </a:lnTo>
                <a:lnTo>
                  <a:pt x="2069" y="828"/>
                </a:lnTo>
                <a:close/>
              </a:path>
            </a:pathLst>
          </a:custGeom>
          <a:solidFill>
            <a:srgbClr val="A09796"/>
          </a:solidFill>
          <a:ln>
            <a:noFill/>
          </a:ln>
        </p:spPr>
      </p:sp>
      <p:sp>
        <p:nvSpPr>
          <p:cNvPr id="7057" name="Freeform 753"/>
          <p:cNvSpPr/>
          <p:nvPr/>
        </p:nvSpPr>
        <p:spPr>
          <a:xfrm>
            <a:off x="482040" y="559080"/>
            <a:ext cx="737640" cy="295200"/>
          </a:xfrm>
          <a:custGeom>
            <a:avLst/>
            <a:gdLst/>
            <a:ahLst/>
            <a:cxnLst/>
            <a:rect l="0" t="0" r="r" b="b"/>
            <a:pathLst>
              <a:path w="2049" h="820">
                <a:moveTo>
                  <a:pt x="2048" y="819"/>
                </a:moveTo>
                <a:lnTo>
                  <a:pt x="0" y="0"/>
                </a:lnTo>
                <a:lnTo>
                  <a:pt x="22" y="0"/>
                </a:lnTo>
                <a:lnTo>
                  <a:pt x="2048" y="811"/>
                </a:lnTo>
                <a:lnTo>
                  <a:pt x="2048" y="819"/>
                </a:lnTo>
                <a:close/>
              </a:path>
            </a:pathLst>
          </a:custGeom>
          <a:solidFill>
            <a:srgbClr val="9F9695"/>
          </a:solidFill>
          <a:ln>
            <a:noFill/>
          </a:ln>
        </p:spPr>
      </p:sp>
      <p:sp>
        <p:nvSpPr>
          <p:cNvPr id="7058" name="Freeform 754"/>
          <p:cNvSpPr/>
          <p:nvPr/>
        </p:nvSpPr>
        <p:spPr>
          <a:xfrm>
            <a:off x="489960" y="559080"/>
            <a:ext cx="729720" cy="292320"/>
          </a:xfrm>
          <a:custGeom>
            <a:avLst/>
            <a:gdLst/>
            <a:ahLst/>
            <a:cxnLst/>
            <a:rect l="0" t="0" r="r" b="b"/>
            <a:pathLst>
              <a:path w="2027" h="812">
                <a:moveTo>
                  <a:pt x="2026" y="811"/>
                </a:moveTo>
                <a:lnTo>
                  <a:pt x="0" y="0"/>
                </a:lnTo>
                <a:lnTo>
                  <a:pt x="21" y="0"/>
                </a:lnTo>
                <a:lnTo>
                  <a:pt x="2026" y="802"/>
                </a:lnTo>
                <a:lnTo>
                  <a:pt x="2026" y="811"/>
                </a:lnTo>
                <a:close/>
              </a:path>
            </a:pathLst>
          </a:custGeom>
          <a:solidFill>
            <a:srgbClr val="9E9593"/>
          </a:solidFill>
          <a:ln>
            <a:noFill/>
          </a:ln>
        </p:spPr>
      </p:sp>
      <p:sp>
        <p:nvSpPr>
          <p:cNvPr id="7059" name="Freeform 755"/>
          <p:cNvSpPr/>
          <p:nvPr/>
        </p:nvSpPr>
        <p:spPr>
          <a:xfrm>
            <a:off x="497520" y="559080"/>
            <a:ext cx="722160" cy="289080"/>
          </a:xfrm>
          <a:custGeom>
            <a:avLst/>
            <a:gdLst/>
            <a:ahLst/>
            <a:cxnLst/>
            <a:rect l="0" t="0" r="r" b="b"/>
            <a:pathLst>
              <a:path w="2006" h="803">
                <a:moveTo>
                  <a:pt x="2005" y="802"/>
                </a:moveTo>
                <a:lnTo>
                  <a:pt x="0" y="0"/>
                </a:lnTo>
                <a:lnTo>
                  <a:pt x="21" y="0"/>
                </a:lnTo>
                <a:lnTo>
                  <a:pt x="2005" y="794"/>
                </a:lnTo>
                <a:lnTo>
                  <a:pt x="2005" y="802"/>
                </a:lnTo>
                <a:close/>
              </a:path>
            </a:pathLst>
          </a:custGeom>
          <a:solidFill>
            <a:srgbClr val="9D9492"/>
          </a:solidFill>
          <a:ln>
            <a:noFill/>
          </a:ln>
        </p:spPr>
      </p:sp>
      <p:sp>
        <p:nvSpPr>
          <p:cNvPr id="7060" name="Freeform 756"/>
          <p:cNvSpPr/>
          <p:nvPr/>
        </p:nvSpPr>
        <p:spPr>
          <a:xfrm>
            <a:off x="505080" y="559080"/>
            <a:ext cx="714600" cy="286200"/>
          </a:xfrm>
          <a:custGeom>
            <a:avLst/>
            <a:gdLst/>
            <a:ahLst/>
            <a:cxnLst/>
            <a:rect l="0" t="0" r="r" b="b"/>
            <a:pathLst>
              <a:path w="1985" h="795">
                <a:moveTo>
                  <a:pt x="1984" y="794"/>
                </a:moveTo>
                <a:lnTo>
                  <a:pt x="0" y="0"/>
                </a:lnTo>
                <a:lnTo>
                  <a:pt x="21" y="0"/>
                </a:lnTo>
                <a:lnTo>
                  <a:pt x="1984" y="785"/>
                </a:lnTo>
                <a:lnTo>
                  <a:pt x="1984" y="794"/>
                </a:lnTo>
                <a:close/>
              </a:path>
            </a:pathLst>
          </a:custGeom>
          <a:solidFill>
            <a:srgbClr val="9C9291"/>
          </a:solidFill>
          <a:ln>
            <a:noFill/>
          </a:ln>
        </p:spPr>
      </p:sp>
      <p:sp>
        <p:nvSpPr>
          <p:cNvPr id="7061" name="Freeform 757"/>
          <p:cNvSpPr/>
          <p:nvPr/>
        </p:nvSpPr>
        <p:spPr>
          <a:xfrm>
            <a:off x="512640" y="559080"/>
            <a:ext cx="707040" cy="282960"/>
          </a:xfrm>
          <a:custGeom>
            <a:avLst/>
            <a:gdLst/>
            <a:ahLst/>
            <a:cxnLst/>
            <a:rect l="0" t="0" r="r" b="b"/>
            <a:pathLst>
              <a:path w="1964" h="786">
                <a:moveTo>
                  <a:pt x="1963" y="785"/>
                </a:moveTo>
                <a:lnTo>
                  <a:pt x="0" y="0"/>
                </a:lnTo>
                <a:lnTo>
                  <a:pt x="21" y="0"/>
                </a:lnTo>
                <a:lnTo>
                  <a:pt x="1963" y="777"/>
                </a:lnTo>
                <a:lnTo>
                  <a:pt x="1963" y="785"/>
                </a:lnTo>
                <a:close/>
              </a:path>
            </a:pathLst>
          </a:custGeom>
          <a:solidFill>
            <a:srgbClr val="9B9190"/>
          </a:solidFill>
          <a:ln>
            <a:noFill/>
          </a:ln>
        </p:spPr>
      </p:sp>
      <p:sp>
        <p:nvSpPr>
          <p:cNvPr id="7062" name="Freeform 758"/>
          <p:cNvSpPr/>
          <p:nvPr/>
        </p:nvSpPr>
        <p:spPr>
          <a:xfrm>
            <a:off x="520200" y="559080"/>
            <a:ext cx="699480" cy="280080"/>
          </a:xfrm>
          <a:custGeom>
            <a:avLst/>
            <a:gdLst/>
            <a:ahLst/>
            <a:cxnLst/>
            <a:rect l="0" t="0" r="r" b="b"/>
            <a:pathLst>
              <a:path w="1943" h="778">
                <a:moveTo>
                  <a:pt x="1942" y="777"/>
                </a:moveTo>
                <a:lnTo>
                  <a:pt x="0" y="0"/>
                </a:lnTo>
                <a:lnTo>
                  <a:pt x="21" y="0"/>
                </a:lnTo>
                <a:lnTo>
                  <a:pt x="1942" y="769"/>
                </a:lnTo>
                <a:lnTo>
                  <a:pt x="1942" y="777"/>
                </a:lnTo>
                <a:close/>
              </a:path>
            </a:pathLst>
          </a:custGeom>
          <a:solidFill>
            <a:srgbClr val="9A908F"/>
          </a:solidFill>
          <a:ln>
            <a:noFill/>
          </a:ln>
        </p:spPr>
      </p:sp>
      <p:sp>
        <p:nvSpPr>
          <p:cNvPr id="7063" name="Freeform 759"/>
          <p:cNvSpPr/>
          <p:nvPr/>
        </p:nvSpPr>
        <p:spPr>
          <a:xfrm>
            <a:off x="527760" y="559080"/>
            <a:ext cx="691920" cy="277200"/>
          </a:xfrm>
          <a:custGeom>
            <a:avLst/>
            <a:gdLst/>
            <a:ahLst/>
            <a:cxnLst/>
            <a:rect l="0" t="0" r="r" b="b"/>
            <a:pathLst>
              <a:path w="1922" h="770">
                <a:moveTo>
                  <a:pt x="1921" y="769"/>
                </a:moveTo>
                <a:lnTo>
                  <a:pt x="0" y="0"/>
                </a:lnTo>
                <a:lnTo>
                  <a:pt x="21" y="0"/>
                </a:lnTo>
                <a:lnTo>
                  <a:pt x="1921" y="760"/>
                </a:lnTo>
                <a:lnTo>
                  <a:pt x="1921" y="769"/>
                </a:lnTo>
                <a:close/>
              </a:path>
            </a:pathLst>
          </a:custGeom>
          <a:solidFill>
            <a:srgbClr val="998F8E"/>
          </a:solidFill>
          <a:ln>
            <a:noFill/>
          </a:ln>
        </p:spPr>
      </p:sp>
      <p:sp>
        <p:nvSpPr>
          <p:cNvPr id="7064" name="Freeform 760"/>
          <p:cNvSpPr/>
          <p:nvPr/>
        </p:nvSpPr>
        <p:spPr>
          <a:xfrm>
            <a:off x="535320" y="559080"/>
            <a:ext cx="684360" cy="273960"/>
          </a:xfrm>
          <a:custGeom>
            <a:avLst/>
            <a:gdLst/>
            <a:ahLst/>
            <a:cxnLst/>
            <a:rect l="0" t="0" r="r" b="b"/>
            <a:pathLst>
              <a:path w="1901" h="761">
                <a:moveTo>
                  <a:pt x="1900" y="760"/>
                </a:moveTo>
                <a:lnTo>
                  <a:pt x="0" y="0"/>
                </a:lnTo>
                <a:lnTo>
                  <a:pt x="21" y="0"/>
                </a:lnTo>
                <a:lnTo>
                  <a:pt x="1900" y="752"/>
                </a:lnTo>
                <a:lnTo>
                  <a:pt x="1900" y="760"/>
                </a:lnTo>
                <a:close/>
              </a:path>
            </a:pathLst>
          </a:custGeom>
          <a:solidFill>
            <a:srgbClr val="978D8C"/>
          </a:solidFill>
          <a:ln>
            <a:noFill/>
          </a:ln>
        </p:spPr>
      </p:sp>
      <p:sp>
        <p:nvSpPr>
          <p:cNvPr id="7065" name="Freeform 761"/>
          <p:cNvSpPr/>
          <p:nvPr/>
        </p:nvSpPr>
        <p:spPr>
          <a:xfrm>
            <a:off x="542880" y="559080"/>
            <a:ext cx="676800" cy="271080"/>
          </a:xfrm>
          <a:custGeom>
            <a:avLst/>
            <a:gdLst/>
            <a:ahLst/>
            <a:cxnLst/>
            <a:rect l="0" t="0" r="r" b="b"/>
            <a:pathLst>
              <a:path w="1880" h="753">
                <a:moveTo>
                  <a:pt x="1879" y="752"/>
                </a:moveTo>
                <a:lnTo>
                  <a:pt x="0" y="0"/>
                </a:lnTo>
                <a:lnTo>
                  <a:pt x="21" y="0"/>
                </a:lnTo>
                <a:lnTo>
                  <a:pt x="1879" y="743"/>
                </a:lnTo>
                <a:lnTo>
                  <a:pt x="1879" y="752"/>
                </a:lnTo>
                <a:close/>
              </a:path>
            </a:pathLst>
          </a:custGeom>
          <a:solidFill>
            <a:srgbClr val="968C8B"/>
          </a:solidFill>
          <a:ln>
            <a:noFill/>
          </a:ln>
        </p:spPr>
      </p:sp>
      <p:sp>
        <p:nvSpPr>
          <p:cNvPr id="7066" name="Freeform 762"/>
          <p:cNvSpPr/>
          <p:nvPr/>
        </p:nvSpPr>
        <p:spPr>
          <a:xfrm>
            <a:off x="550440" y="559080"/>
            <a:ext cx="669240" cy="267840"/>
          </a:xfrm>
          <a:custGeom>
            <a:avLst/>
            <a:gdLst/>
            <a:ahLst/>
            <a:cxnLst/>
            <a:rect l="0" t="0" r="r" b="b"/>
            <a:pathLst>
              <a:path w="1859" h="744">
                <a:moveTo>
                  <a:pt x="1858" y="743"/>
                </a:moveTo>
                <a:lnTo>
                  <a:pt x="0" y="0"/>
                </a:lnTo>
                <a:lnTo>
                  <a:pt x="21" y="0"/>
                </a:lnTo>
                <a:lnTo>
                  <a:pt x="1858" y="735"/>
                </a:lnTo>
                <a:lnTo>
                  <a:pt x="1858" y="743"/>
                </a:lnTo>
                <a:close/>
              </a:path>
            </a:pathLst>
          </a:custGeom>
          <a:solidFill>
            <a:srgbClr val="958B89"/>
          </a:solidFill>
          <a:ln>
            <a:noFill/>
          </a:ln>
        </p:spPr>
      </p:sp>
      <p:sp>
        <p:nvSpPr>
          <p:cNvPr id="7067" name="Freeform 763"/>
          <p:cNvSpPr/>
          <p:nvPr/>
        </p:nvSpPr>
        <p:spPr>
          <a:xfrm>
            <a:off x="558000" y="559080"/>
            <a:ext cx="661680" cy="264960"/>
          </a:xfrm>
          <a:custGeom>
            <a:avLst/>
            <a:gdLst/>
            <a:ahLst/>
            <a:cxnLst/>
            <a:rect l="0" t="0" r="r" b="b"/>
            <a:pathLst>
              <a:path w="1838" h="736">
                <a:moveTo>
                  <a:pt x="1837" y="735"/>
                </a:moveTo>
                <a:lnTo>
                  <a:pt x="0" y="0"/>
                </a:lnTo>
                <a:lnTo>
                  <a:pt x="22" y="0"/>
                </a:lnTo>
                <a:lnTo>
                  <a:pt x="1837" y="726"/>
                </a:lnTo>
                <a:lnTo>
                  <a:pt x="1837" y="735"/>
                </a:lnTo>
                <a:close/>
              </a:path>
            </a:pathLst>
          </a:custGeom>
          <a:solidFill>
            <a:srgbClr val="948A88"/>
          </a:solidFill>
          <a:ln>
            <a:noFill/>
          </a:ln>
        </p:spPr>
      </p:sp>
      <p:sp>
        <p:nvSpPr>
          <p:cNvPr id="7068" name="Freeform 764"/>
          <p:cNvSpPr/>
          <p:nvPr/>
        </p:nvSpPr>
        <p:spPr>
          <a:xfrm>
            <a:off x="565920" y="559080"/>
            <a:ext cx="653760" cy="261720"/>
          </a:xfrm>
          <a:custGeom>
            <a:avLst/>
            <a:gdLst/>
            <a:ahLst/>
            <a:cxnLst/>
            <a:rect l="0" t="0" r="r" b="b"/>
            <a:pathLst>
              <a:path w="1816" h="727">
                <a:moveTo>
                  <a:pt x="1815" y="726"/>
                </a:moveTo>
                <a:lnTo>
                  <a:pt x="0" y="0"/>
                </a:lnTo>
                <a:lnTo>
                  <a:pt x="21" y="0"/>
                </a:lnTo>
                <a:lnTo>
                  <a:pt x="1815" y="718"/>
                </a:lnTo>
                <a:lnTo>
                  <a:pt x="1815" y="726"/>
                </a:lnTo>
                <a:close/>
              </a:path>
            </a:pathLst>
          </a:custGeom>
          <a:solidFill>
            <a:srgbClr val="938887"/>
          </a:solidFill>
          <a:ln>
            <a:noFill/>
          </a:ln>
        </p:spPr>
      </p:sp>
      <p:sp>
        <p:nvSpPr>
          <p:cNvPr id="7069" name="Freeform 765"/>
          <p:cNvSpPr/>
          <p:nvPr/>
        </p:nvSpPr>
        <p:spPr>
          <a:xfrm>
            <a:off x="573480" y="559080"/>
            <a:ext cx="646200" cy="258840"/>
          </a:xfrm>
          <a:custGeom>
            <a:avLst/>
            <a:gdLst/>
            <a:ahLst/>
            <a:cxnLst/>
            <a:rect l="0" t="0" r="r" b="b"/>
            <a:pathLst>
              <a:path w="1795" h="719">
                <a:moveTo>
                  <a:pt x="1794" y="718"/>
                </a:moveTo>
                <a:lnTo>
                  <a:pt x="0" y="0"/>
                </a:lnTo>
                <a:lnTo>
                  <a:pt x="21" y="0"/>
                </a:lnTo>
                <a:lnTo>
                  <a:pt x="1794" y="710"/>
                </a:lnTo>
                <a:lnTo>
                  <a:pt x="1794" y="718"/>
                </a:lnTo>
                <a:close/>
              </a:path>
            </a:pathLst>
          </a:custGeom>
          <a:solidFill>
            <a:srgbClr val="928786"/>
          </a:solidFill>
          <a:ln>
            <a:noFill/>
          </a:ln>
        </p:spPr>
      </p:sp>
      <p:sp>
        <p:nvSpPr>
          <p:cNvPr id="7070" name="Freeform 766"/>
          <p:cNvSpPr/>
          <p:nvPr/>
        </p:nvSpPr>
        <p:spPr>
          <a:xfrm>
            <a:off x="581040" y="559080"/>
            <a:ext cx="638640" cy="255960"/>
          </a:xfrm>
          <a:custGeom>
            <a:avLst/>
            <a:gdLst/>
            <a:ahLst/>
            <a:cxnLst/>
            <a:rect l="0" t="0" r="r" b="b"/>
            <a:pathLst>
              <a:path w="1774" h="711">
                <a:moveTo>
                  <a:pt x="1773" y="710"/>
                </a:moveTo>
                <a:lnTo>
                  <a:pt x="0" y="0"/>
                </a:lnTo>
                <a:lnTo>
                  <a:pt x="21" y="0"/>
                </a:lnTo>
                <a:lnTo>
                  <a:pt x="1773" y="701"/>
                </a:lnTo>
                <a:lnTo>
                  <a:pt x="1773" y="710"/>
                </a:lnTo>
                <a:close/>
              </a:path>
            </a:pathLst>
          </a:custGeom>
          <a:solidFill>
            <a:srgbClr val="918684"/>
          </a:solidFill>
          <a:ln>
            <a:noFill/>
          </a:ln>
        </p:spPr>
      </p:sp>
      <p:sp>
        <p:nvSpPr>
          <p:cNvPr id="7071" name="Freeform 767"/>
          <p:cNvSpPr/>
          <p:nvPr/>
        </p:nvSpPr>
        <p:spPr>
          <a:xfrm>
            <a:off x="588600" y="559080"/>
            <a:ext cx="631080" cy="252720"/>
          </a:xfrm>
          <a:custGeom>
            <a:avLst/>
            <a:gdLst/>
            <a:ahLst/>
            <a:cxnLst/>
            <a:rect l="0" t="0" r="r" b="b"/>
            <a:pathLst>
              <a:path w="1753" h="702">
                <a:moveTo>
                  <a:pt x="1752" y="701"/>
                </a:moveTo>
                <a:lnTo>
                  <a:pt x="0" y="0"/>
                </a:lnTo>
                <a:lnTo>
                  <a:pt x="21" y="0"/>
                </a:lnTo>
                <a:lnTo>
                  <a:pt x="1752" y="693"/>
                </a:lnTo>
                <a:lnTo>
                  <a:pt x="1752" y="701"/>
                </a:lnTo>
                <a:close/>
              </a:path>
            </a:pathLst>
          </a:custGeom>
          <a:solidFill>
            <a:srgbClr val="908583"/>
          </a:solidFill>
          <a:ln>
            <a:noFill/>
          </a:ln>
        </p:spPr>
      </p:sp>
      <p:sp>
        <p:nvSpPr>
          <p:cNvPr id="7072" name="Freeform 768"/>
          <p:cNvSpPr/>
          <p:nvPr/>
        </p:nvSpPr>
        <p:spPr>
          <a:xfrm>
            <a:off x="596160" y="559080"/>
            <a:ext cx="623520" cy="249840"/>
          </a:xfrm>
          <a:custGeom>
            <a:avLst/>
            <a:gdLst/>
            <a:ahLst/>
            <a:cxnLst/>
            <a:rect l="0" t="0" r="r" b="b"/>
            <a:pathLst>
              <a:path w="1732" h="694">
                <a:moveTo>
                  <a:pt x="1731" y="693"/>
                </a:moveTo>
                <a:lnTo>
                  <a:pt x="0" y="0"/>
                </a:lnTo>
                <a:lnTo>
                  <a:pt x="21" y="0"/>
                </a:lnTo>
                <a:lnTo>
                  <a:pt x="1731" y="684"/>
                </a:lnTo>
                <a:lnTo>
                  <a:pt x="1731" y="693"/>
                </a:lnTo>
                <a:close/>
              </a:path>
            </a:pathLst>
          </a:custGeom>
          <a:solidFill>
            <a:srgbClr val="8F8381"/>
          </a:solidFill>
          <a:ln>
            <a:noFill/>
          </a:ln>
        </p:spPr>
      </p:sp>
      <p:sp>
        <p:nvSpPr>
          <p:cNvPr id="7073" name="Freeform 769"/>
          <p:cNvSpPr/>
          <p:nvPr/>
        </p:nvSpPr>
        <p:spPr>
          <a:xfrm>
            <a:off x="603720" y="559080"/>
            <a:ext cx="615960" cy="246600"/>
          </a:xfrm>
          <a:custGeom>
            <a:avLst/>
            <a:gdLst/>
            <a:ahLst/>
            <a:cxnLst/>
            <a:rect l="0" t="0" r="r" b="b"/>
            <a:pathLst>
              <a:path w="1711" h="685">
                <a:moveTo>
                  <a:pt x="1710" y="684"/>
                </a:moveTo>
                <a:lnTo>
                  <a:pt x="0" y="0"/>
                </a:lnTo>
                <a:lnTo>
                  <a:pt x="21" y="0"/>
                </a:lnTo>
                <a:lnTo>
                  <a:pt x="1710" y="676"/>
                </a:lnTo>
                <a:lnTo>
                  <a:pt x="1710" y="684"/>
                </a:lnTo>
                <a:close/>
              </a:path>
            </a:pathLst>
          </a:custGeom>
          <a:solidFill>
            <a:srgbClr val="8E8280"/>
          </a:solidFill>
          <a:ln>
            <a:noFill/>
          </a:ln>
        </p:spPr>
      </p:sp>
      <p:sp>
        <p:nvSpPr>
          <p:cNvPr id="7074" name="Freeform 770"/>
          <p:cNvSpPr/>
          <p:nvPr/>
        </p:nvSpPr>
        <p:spPr>
          <a:xfrm>
            <a:off x="611280" y="559080"/>
            <a:ext cx="608400" cy="243720"/>
          </a:xfrm>
          <a:custGeom>
            <a:avLst/>
            <a:gdLst/>
            <a:ahLst/>
            <a:cxnLst/>
            <a:rect l="0" t="0" r="r" b="b"/>
            <a:pathLst>
              <a:path w="1690" h="677">
                <a:moveTo>
                  <a:pt x="1689" y="676"/>
                </a:moveTo>
                <a:lnTo>
                  <a:pt x="0" y="0"/>
                </a:lnTo>
                <a:lnTo>
                  <a:pt x="21" y="0"/>
                </a:lnTo>
                <a:lnTo>
                  <a:pt x="1689" y="667"/>
                </a:lnTo>
                <a:lnTo>
                  <a:pt x="1689" y="676"/>
                </a:lnTo>
                <a:close/>
              </a:path>
            </a:pathLst>
          </a:custGeom>
          <a:solidFill>
            <a:srgbClr val="8D817F"/>
          </a:solidFill>
          <a:ln>
            <a:noFill/>
          </a:ln>
        </p:spPr>
      </p:sp>
      <p:sp>
        <p:nvSpPr>
          <p:cNvPr id="7075" name="Freeform 771"/>
          <p:cNvSpPr/>
          <p:nvPr/>
        </p:nvSpPr>
        <p:spPr>
          <a:xfrm>
            <a:off x="618840" y="559080"/>
            <a:ext cx="600840" cy="240480"/>
          </a:xfrm>
          <a:custGeom>
            <a:avLst/>
            <a:gdLst/>
            <a:ahLst/>
            <a:cxnLst/>
            <a:rect l="0" t="0" r="r" b="b"/>
            <a:pathLst>
              <a:path w="1669" h="668">
                <a:moveTo>
                  <a:pt x="1668" y="667"/>
                </a:moveTo>
                <a:lnTo>
                  <a:pt x="0" y="0"/>
                </a:lnTo>
                <a:lnTo>
                  <a:pt x="21" y="0"/>
                </a:lnTo>
                <a:lnTo>
                  <a:pt x="1668" y="659"/>
                </a:lnTo>
                <a:lnTo>
                  <a:pt x="1668" y="667"/>
                </a:lnTo>
                <a:close/>
              </a:path>
            </a:pathLst>
          </a:custGeom>
          <a:solidFill>
            <a:srgbClr val="8C807E"/>
          </a:solidFill>
          <a:ln>
            <a:noFill/>
          </a:ln>
        </p:spPr>
      </p:sp>
      <p:sp>
        <p:nvSpPr>
          <p:cNvPr id="7076" name="Freeform 772"/>
          <p:cNvSpPr/>
          <p:nvPr/>
        </p:nvSpPr>
        <p:spPr>
          <a:xfrm>
            <a:off x="626400" y="559080"/>
            <a:ext cx="593280" cy="237600"/>
          </a:xfrm>
          <a:custGeom>
            <a:avLst/>
            <a:gdLst/>
            <a:ahLst/>
            <a:cxnLst/>
            <a:rect l="0" t="0" r="r" b="b"/>
            <a:pathLst>
              <a:path w="1648" h="660">
                <a:moveTo>
                  <a:pt x="1647" y="659"/>
                </a:moveTo>
                <a:lnTo>
                  <a:pt x="0" y="0"/>
                </a:lnTo>
                <a:lnTo>
                  <a:pt x="21" y="0"/>
                </a:lnTo>
                <a:lnTo>
                  <a:pt x="1647" y="651"/>
                </a:lnTo>
                <a:lnTo>
                  <a:pt x="1647" y="659"/>
                </a:lnTo>
                <a:close/>
              </a:path>
            </a:pathLst>
          </a:custGeom>
          <a:solidFill>
            <a:srgbClr val="8B7E7C"/>
          </a:solidFill>
          <a:ln>
            <a:noFill/>
          </a:ln>
        </p:spPr>
      </p:sp>
      <p:sp>
        <p:nvSpPr>
          <p:cNvPr id="7077" name="Freeform 773"/>
          <p:cNvSpPr/>
          <p:nvPr/>
        </p:nvSpPr>
        <p:spPr>
          <a:xfrm>
            <a:off x="633960" y="559080"/>
            <a:ext cx="585720" cy="234720"/>
          </a:xfrm>
          <a:custGeom>
            <a:avLst/>
            <a:gdLst/>
            <a:ahLst/>
            <a:cxnLst/>
            <a:rect l="0" t="0" r="r" b="b"/>
            <a:pathLst>
              <a:path w="1627" h="652">
                <a:moveTo>
                  <a:pt x="1626" y="651"/>
                </a:moveTo>
                <a:lnTo>
                  <a:pt x="0" y="0"/>
                </a:lnTo>
                <a:lnTo>
                  <a:pt x="22" y="0"/>
                </a:lnTo>
                <a:lnTo>
                  <a:pt x="1626" y="642"/>
                </a:lnTo>
                <a:lnTo>
                  <a:pt x="1626" y="651"/>
                </a:lnTo>
                <a:close/>
              </a:path>
            </a:pathLst>
          </a:custGeom>
          <a:solidFill>
            <a:srgbClr val="8A7D7B"/>
          </a:solidFill>
          <a:ln>
            <a:noFill/>
          </a:ln>
        </p:spPr>
      </p:sp>
      <p:sp>
        <p:nvSpPr>
          <p:cNvPr id="7078" name="Freeform 774"/>
          <p:cNvSpPr/>
          <p:nvPr/>
        </p:nvSpPr>
        <p:spPr>
          <a:xfrm>
            <a:off x="641880" y="559080"/>
            <a:ext cx="577800" cy="231480"/>
          </a:xfrm>
          <a:custGeom>
            <a:avLst/>
            <a:gdLst/>
            <a:ahLst/>
            <a:cxnLst/>
            <a:rect l="0" t="0" r="r" b="b"/>
            <a:pathLst>
              <a:path w="1605" h="643">
                <a:moveTo>
                  <a:pt x="1604" y="642"/>
                </a:moveTo>
                <a:lnTo>
                  <a:pt x="0" y="0"/>
                </a:lnTo>
                <a:lnTo>
                  <a:pt x="21" y="0"/>
                </a:lnTo>
                <a:lnTo>
                  <a:pt x="1604" y="634"/>
                </a:lnTo>
                <a:lnTo>
                  <a:pt x="1604" y="642"/>
                </a:lnTo>
                <a:close/>
              </a:path>
            </a:pathLst>
          </a:custGeom>
          <a:solidFill>
            <a:srgbClr val="887C7A"/>
          </a:solidFill>
          <a:ln>
            <a:noFill/>
          </a:ln>
        </p:spPr>
      </p:sp>
      <p:sp>
        <p:nvSpPr>
          <p:cNvPr id="7079" name="Freeform 775"/>
          <p:cNvSpPr/>
          <p:nvPr/>
        </p:nvSpPr>
        <p:spPr>
          <a:xfrm>
            <a:off x="649440" y="559080"/>
            <a:ext cx="570240" cy="228600"/>
          </a:xfrm>
          <a:custGeom>
            <a:avLst/>
            <a:gdLst/>
            <a:ahLst/>
            <a:cxnLst/>
            <a:rect l="0" t="0" r="r" b="b"/>
            <a:pathLst>
              <a:path w="1584" h="635">
                <a:moveTo>
                  <a:pt x="1583" y="634"/>
                </a:moveTo>
                <a:lnTo>
                  <a:pt x="0" y="0"/>
                </a:lnTo>
                <a:lnTo>
                  <a:pt x="21" y="0"/>
                </a:lnTo>
                <a:lnTo>
                  <a:pt x="1583" y="625"/>
                </a:lnTo>
                <a:lnTo>
                  <a:pt x="1583" y="634"/>
                </a:lnTo>
                <a:close/>
              </a:path>
            </a:pathLst>
          </a:custGeom>
          <a:solidFill>
            <a:srgbClr val="877B79"/>
          </a:solidFill>
          <a:ln>
            <a:noFill/>
          </a:ln>
        </p:spPr>
      </p:sp>
      <p:sp>
        <p:nvSpPr>
          <p:cNvPr id="7080" name="Freeform 776"/>
          <p:cNvSpPr/>
          <p:nvPr/>
        </p:nvSpPr>
        <p:spPr>
          <a:xfrm>
            <a:off x="657000" y="559080"/>
            <a:ext cx="562680" cy="225360"/>
          </a:xfrm>
          <a:custGeom>
            <a:avLst/>
            <a:gdLst/>
            <a:ahLst/>
            <a:cxnLst/>
            <a:rect l="0" t="0" r="r" b="b"/>
            <a:pathLst>
              <a:path w="1563" h="626">
                <a:moveTo>
                  <a:pt x="1562" y="625"/>
                </a:moveTo>
                <a:lnTo>
                  <a:pt x="0" y="0"/>
                </a:lnTo>
                <a:lnTo>
                  <a:pt x="21" y="0"/>
                </a:lnTo>
                <a:lnTo>
                  <a:pt x="1562" y="617"/>
                </a:lnTo>
                <a:lnTo>
                  <a:pt x="1562" y="625"/>
                </a:lnTo>
                <a:close/>
              </a:path>
            </a:pathLst>
          </a:custGeom>
          <a:solidFill>
            <a:srgbClr val="867977"/>
          </a:solidFill>
          <a:ln>
            <a:noFill/>
          </a:ln>
        </p:spPr>
      </p:sp>
      <p:sp>
        <p:nvSpPr>
          <p:cNvPr id="7081" name="Freeform 777"/>
          <p:cNvSpPr/>
          <p:nvPr/>
        </p:nvSpPr>
        <p:spPr>
          <a:xfrm>
            <a:off x="664560" y="559080"/>
            <a:ext cx="555120" cy="222480"/>
          </a:xfrm>
          <a:custGeom>
            <a:avLst/>
            <a:gdLst/>
            <a:ahLst/>
            <a:cxnLst/>
            <a:rect l="0" t="0" r="r" b="b"/>
            <a:pathLst>
              <a:path w="1542" h="618">
                <a:moveTo>
                  <a:pt x="1541" y="617"/>
                </a:moveTo>
                <a:lnTo>
                  <a:pt x="0" y="0"/>
                </a:lnTo>
                <a:lnTo>
                  <a:pt x="21" y="0"/>
                </a:lnTo>
                <a:lnTo>
                  <a:pt x="1541" y="608"/>
                </a:lnTo>
                <a:lnTo>
                  <a:pt x="1541" y="617"/>
                </a:lnTo>
                <a:close/>
              </a:path>
            </a:pathLst>
          </a:custGeom>
          <a:solidFill>
            <a:srgbClr val="857876"/>
          </a:solidFill>
          <a:ln>
            <a:noFill/>
          </a:ln>
        </p:spPr>
      </p:sp>
      <p:sp>
        <p:nvSpPr>
          <p:cNvPr id="7082" name="Freeform 778"/>
          <p:cNvSpPr/>
          <p:nvPr/>
        </p:nvSpPr>
        <p:spPr>
          <a:xfrm>
            <a:off x="672120" y="559080"/>
            <a:ext cx="547560" cy="219240"/>
          </a:xfrm>
          <a:custGeom>
            <a:avLst/>
            <a:gdLst/>
            <a:ahLst/>
            <a:cxnLst/>
            <a:rect l="0" t="0" r="r" b="b"/>
            <a:pathLst>
              <a:path w="1521" h="609">
                <a:moveTo>
                  <a:pt x="1520" y="608"/>
                </a:moveTo>
                <a:lnTo>
                  <a:pt x="0" y="0"/>
                </a:lnTo>
                <a:lnTo>
                  <a:pt x="21" y="0"/>
                </a:lnTo>
                <a:lnTo>
                  <a:pt x="1520" y="600"/>
                </a:lnTo>
                <a:lnTo>
                  <a:pt x="1520" y="608"/>
                </a:lnTo>
                <a:close/>
              </a:path>
            </a:pathLst>
          </a:custGeom>
          <a:solidFill>
            <a:srgbClr val="847674"/>
          </a:solidFill>
          <a:ln>
            <a:noFill/>
          </a:ln>
        </p:spPr>
      </p:sp>
      <p:sp>
        <p:nvSpPr>
          <p:cNvPr id="7083" name="Freeform 779"/>
          <p:cNvSpPr/>
          <p:nvPr/>
        </p:nvSpPr>
        <p:spPr>
          <a:xfrm>
            <a:off x="679680" y="559080"/>
            <a:ext cx="540000" cy="216360"/>
          </a:xfrm>
          <a:custGeom>
            <a:avLst/>
            <a:gdLst/>
            <a:ahLst/>
            <a:cxnLst/>
            <a:rect l="0" t="0" r="r" b="b"/>
            <a:pathLst>
              <a:path w="1500" h="601">
                <a:moveTo>
                  <a:pt x="1499" y="600"/>
                </a:moveTo>
                <a:lnTo>
                  <a:pt x="0" y="0"/>
                </a:lnTo>
                <a:lnTo>
                  <a:pt x="21" y="0"/>
                </a:lnTo>
                <a:lnTo>
                  <a:pt x="1499" y="591"/>
                </a:lnTo>
                <a:lnTo>
                  <a:pt x="1499" y="600"/>
                </a:lnTo>
                <a:close/>
              </a:path>
            </a:pathLst>
          </a:custGeom>
          <a:solidFill>
            <a:srgbClr val="837573"/>
          </a:solidFill>
          <a:ln>
            <a:noFill/>
          </a:ln>
        </p:spPr>
      </p:sp>
      <p:sp>
        <p:nvSpPr>
          <p:cNvPr id="7084" name="Freeform 780"/>
          <p:cNvSpPr/>
          <p:nvPr/>
        </p:nvSpPr>
        <p:spPr>
          <a:xfrm>
            <a:off x="687240" y="559080"/>
            <a:ext cx="532440" cy="213120"/>
          </a:xfrm>
          <a:custGeom>
            <a:avLst/>
            <a:gdLst/>
            <a:ahLst/>
            <a:cxnLst/>
            <a:rect l="0" t="0" r="r" b="b"/>
            <a:pathLst>
              <a:path w="1479" h="592">
                <a:moveTo>
                  <a:pt x="1478" y="591"/>
                </a:moveTo>
                <a:lnTo>
                  <a:pt x="0" y="0"/>
                </a:lnTo>
                <a:lnTo>
                  <a:pt x="21" y="0"/>
                </a:lnTo>
                <a:lnTo>
                  <a:pt x="1478" y="583"/>
                </a:lnTo>
                <a:lnTo>
                  <a:pt x="1478" y="591"/>
                </a:lnTo>
                <a:close/>
              </a:path>
            </a:pathLst>
          </a:custGeom>
          <a:solidFill>
            <a:srgbClr val="827472"/>
          </a:solidFill>
          <a:ln>
            <a:noFill/>
          </a:ln>
        </p:spPr>
      </p:sp>
      <p:sp>
        <p:nvSpPr>
          <p:cNvPr id="7085" name="Freeform 781"/>
          <p:cNvSpPr/>
          <p:nvPr/>
        </p:nvSpPr>
        <p:spPr>
          <a:xfrm>
            <a:off x="694800" y="559080"/>
            <a:ext cx="524880" cy="210240"/>
          </a:xfrm>
          <a:custGeom>
            <a:avLst/>
            <a:gdLst/>
            <a:ahLst/>
            <a:cxnLst/>
            <a:rect l="0" t="0" r="r" b="b"/>
            <a:pathLst>
              <a:path w="1458" h="584">
                <a:moveTo>
                  <a:pt x="1457" y="583"/>
                </a:moveTo>
                <a:lnTo>
                  <a:pt x="0" y="0"/>
                </a:lnTo>
                <a:lnTo>
                  <a:pt x="21" y="0"/>
                </a:lnTo>
                <a:lnTo>
                  <a:pt x="1457" y="575"/>
                </a:lnTo>
                <a:lnTo>
                  <a:pt x="1457" y="583"/>
                </a:lnTo>
                <a:close/>
              </a:path>
            </a:pathLst>
          </a:custGeom>
          <a:solidFill>
            <a:srgbClr val="817371"/>
          </a:solidFill>
          <a:ln>
            <a:noFill/>
          </a:ln>
        </p:spPr>
      </p:sp>
      <p:sp>
        <p:nvSpPr>
          <p:cNvPr id="7086" name="Freeform 782"/>
          <p:cNvSpPr/>
          <p:nvPr/>
        </p:nvSpPr>
        <p:spPr>
          <a:xfrm>
            <a:off x="702360" y="559080"/>
            <a:ext cx="517320" cy="207360"/>
          </a:xfrm>
          <a:custGeom>
            <a:avLst/>
            <a:gdLst/>
            <a:ahLst/>
            <a:cxnLst/>
            <a:rect l="0" t="0" r="r" b="b"/>
            <a:pathLst>
              <a:path w="1437" h="576">
                <a:moveTo>
                  <a:pt x="1436" y="575"/>
                </a:moveTo>
                <a:lnTo>
                  <a:pt x="0" y="0"/>
                </a:lnTo>
                <a:lnTo>
                  <a:pt x="21" y="0"/>
                </a:lnTo>
                <a:lnTo>
                  <a:pt x="1436" y="566"/>
                </a:lnTo>
                <a:lnTo>
                  <a:pt x="1436" y="575"/>
                </a:lnTo>
                <a:close/>
              </a:path>
            </a:pathLst>
          </a:custGeom>
          <a:solidFill>
            <a:srgbClr val="80716F"/>
          </a:solidFill>
          <a:ln>
            <a:noFill/>
          </a:ln>
        </p:spPr>
      </p:sp>
      <p:sp>
        <p:nvSpPr>
          <p:cNvPr id="7087" name="Freeform 783"/>
          <p:cNvSpPr/>
          <p:nvPr/>
        </p:nvSpPr>
        <p:spPr>
          <a:xfrm>
            <a:off x="709920" y="559080"/>
            <a:ext cx="509760" cy="204120"/>
          </a:xfrm>
          <a:custGeom>
            <a:avLst/>
            <a:gdLst/>
            <a:ahLst/>
            <a:cxnLst/>
            <a:rect l="0" t="0" r="r" b="b"/>
            <a:pathLst>
              <a:path w="1416" h="567">
                <a:moveTo>
                  <a:pt x="1415" y="566"/>
                </a:moveTo>
                <a:lnTo>
                  <a:pt x="0" y="0"/>
                </a:lnTo>
                <a:lnTo>
                  <a:pt x="22" y="0"/>
                </a:lnTo>
                <a:lnTo>
                  <a:pt x="1415" y="558"/>
                </a:lnTo>
                <a:lnTo>
                  <a:pt x="1415" y="566"/>
                </a:lnTo>
                <a:close/>
              </a:path>
            </a:pathLst>
          </a:custGeom>
          <a:solidFill>
            <a:srgbClr val="7F706E"/>
          </a:solidFill>
          <a:ln>
            <a:noFill/>
          </a:ln>
        </p:spPr>
      </p:sp>
      <p:sp>
        <p:nvSpPr>
          <p:cNvPr id="7088" name="Freeform 784"/>
          <p:cNvSpPr/>
          <p:nvPr/>
        </p:nvSpPr>
        <p:spPr>
          <a:xfrm>
            <a:off x="717840" y="559080"/>
            <a:ext cx="501840" cy="201240"/>
          </a:xfrm>
          <a:custGeom>
            <a:avLst/>
            <a:gdLst/>
            <a:ahLst/>
            <a:cxnLst/>
            <a:rect l="0" t="0" r="r" b="b"/>
            <a:pathLst>
              <a:path w="1394" h="559">
                <a:moveTo>
                  <a:pt x="1393" y="558"/>
                </a:moveTo>
                <a:lnTo>
                  <a:pt x="0" y="0"/>
                </a:lnTo>
                <a:lnTo>
                  <a:pt x="21" y="0"/>
                </a:lnTo>
                <a:lnTo>
                  <a:pt x="1393" y="549"/>
                </a:lnTo>
                <a:lnTo>
                  <a:pt x="1393" y="558"/>
                </a:lnTo>
                <a:close/>
              </a:path>
            </a:pathLst>
          </a:custGeom>
          <a:solidFill>
            <a:srgbClr val="7E6F6D"/>
          </a:solidFill>
          <a:ln>
            <a:noFill/>
          </a:ln>
        </p:spPr>
      </p:sp>
      <p:sp>
        <p:nvSpPr>
          <p:cNvPr id="7089" name="Freeform 785"/>
          <p:cNvSpPr/>
          <p:nvPr/>
        </p:nvSpPr>
        <p:spPr>
          <a:xfrm>
            <a:off x="725400" y="559080"/>
            <a:ext cx="494280" cy="198000"/>
          </a:xfrm>
          <a:custGeom>
            <a:avLst/>
            <a:gdLst/>
            <a:ahLst/>
            <a:cxnLst/>
            <a:rect l="0" t="0" r="r" b="b"/>
            <a:pathLst>
              <a:path w="1373" h="550">
                <a:moveTo>
                  <a:pt x="1372" y="549"/>
                </a:moveTo>
                <a:lnTo>
                  <a:pt x="0" y="0"/>
                </a:lnTo>
                <a:lnTo>
                  <a:pt x="21" y="0"/>
                </a:lnTo>
                <a:lnTo>
                  <a:pt x="1372" y="541"/>
                </a:lnTo>
                <a:lnTo>
                  <a:pt x="1372" y="549"/>
                </a:lnTo>
                <a:close/>
              </a:path>
            </a:pathLst>
          </a:custGeom>
          <a:solidFill>
            <a:srgbClr val="7D6E6C"/>
          </a:solidFill>
          <a:ln>
            <a:noFill/>
          </a:ln>
        </p:spPr>
      </p:sp>
      <p:sp>
        <p:nvSpPr>
          <p:cNvPr id="7090" name="Freeform 786"/>
          <p:cNvSpPr/>
          <p:nvPr/>
        </p:nvSpPr>
        <p:spPr>
          <a:xfrm>
            <a:off x="732960" y="559080"/>
            <a:ext cx="486720" cy="195120"/>
          </a:xfrm>
          <a:custGeom>
            <a:avLst/>
            <a:gdLst/>
            <a:ahLst/>
            <a:cxnLst/>
            <a:rect l="0" t="0" r="r" b="b"/>
            <a:pathLst>
              <a:path w="1352" h="542">
                <a:moveTo>
                  <a:pt x="1351" y="541"/>
                </a:moveTo>
                <a:lnTo>
                  <a:pt x="0" y="0"/>
                </a:lnTo>
                <a:lnTo>
                  <a:pt x="21" y="0"/>
                </a:lnTo>
                <a:lnTo>
                  <a:pt x="1351" y="532"/>
                </a:lnTo>
                <a:lnTo>
                  <a:pt x="1351" y="541"/>
                </a:lnTo>
                <a:close/>
              </a:path>
            </a:pathLst>
          </a:custGeom>
          <a:solidFill>
            <a:srgbClr val="7C6D6A"/>
          </a:solidFill>
          <a:ln>
            <a:noFill/>
          </a:ln>
        </p:spPr>
      </p:sp>
      <p:sp>
        <p:nvSpPr>
          <p:cNvPr id="7091" name="Freeform 787"/>
          <p:cNvSpPr/>
          <p:nvPr/>
        </p:nvSpPr>
        <p:spPr>
          <a:xfrm>
            <a:off x="740520" y="559080"/>
            <a:ext cx="479160" cy="191880"/>
          </a:xfrm>
          <a:custGeom>
            <a:avLst/>
            <a:gdLst/>
            <a:ahLst/>
            <a:cxnLst/>
            <a:rect l="0" t="0" r="r" b="b"/>
            <a:pathLst>
              <a:path w="1331" h="533">
                <a:moveTo>
                  <a:pt x="1330" y="532"/>
                </a:moveTo>
                <a:lnTo>
                  <a:pt x="0" y="0"/>
                </a:lnTo>
                <a:lnTo>
                  <a:pt x="21" y="0"/>
                </a:lnTo>
                <a:lnTo>
                  <a:pt x="1330" y="524"/>
                </a:lnTo>
                <a:lnTo>
                  <a:pt x="1330" y="532"/>
                </a:lnTo>
                <a:close/>
              </a:path>
            </a:pathLst>
          </a:custGeom>
          <a:solidFill>
            <a:srgbClr val="7B6C69"/>
          </a:solidFill>
          <a:ln>
            <a:noFill/>
          </a:ln>
        </p:spPr>
      </p:sp>
      <p:sp>
        <p:nvSpPr>
          <p:cNvPr id="7092" name="Freeform 788"/>
          <p:cNvSpPr/>
          <p:nvPr/>
        </p:nvSpPr>
        <p:spPr>
          <a:xfrm>
            <a:off x="748080" y="559080"/>
            <a:ext cx="471600" cy="189000"/>
          </a:xfrm>
          <a:custGeom>
            <a:avLst/>
            <a:gdLst/>
            <a:ahLst/>
            <a:cxnLst/>
            <a:rect l="0" t="0" r="r" b="b"/>
            <a:pathLst>
              <a:path w="1310" h="525">
                <a:moveTo>
                  <a:pt x="1309" y="524"/>
                </a:moveTo>
                <a:lnTo>
                  <a:pt x="0" y="0"/>
                </a:lnTo>
                <a:lnTo>
                  <a:pt x="21" y="0"/>
                </a:lnTo>
                <a:lnTo>
                  <a:pt x="1309" y="516"/>
                </a:lnTo>
                <a:lnTo>
                  <a:pt x="1309" y="524"/>
                </a:lnTo>
                <a:close/>
              </a:path>
            </a:pathLst>
          </a:custGeom>
          <a:solidFill>
            <a:srgbClr val="7A6A68"/>
          </a:solidFill>
          <a:ln>
            <a:noFill/>
          </a:ln>
        </p:spPr>
      </p:sp>
      <p:sp>
        <p:nvSpPr>
          <p:cNvPr id="7093" name="Freeform 789"/>
          <p:cNvSpPr/>
          <p:nvPr/>
        </p:nvSpPr>
        <p:spPr>
          <a:xfrm>
            <a:off x="755640" y="559080"/>
            <a:ext cx="464040" cy="186120"/>
          </a:xfrm>
          <a:custGeom>
            <a:avLst/>
            <a:gdLst/>
            <a:ahLst/>
            <a:cxnLst/>
            <a:rect l="0" t="0" r="r" b="b"/>
            <a:pathLst>
              <a:path w="1289" h="517">
                <a:moveTo>
                  <a:pt x="1288" y="516"/>
                </a:moveTo>
                <a:lnTo>
                  <a:pt x="0" y="0"/>
                </a:lnTo>
                <a:lnTo>
                  <a:pt x="21" y="0"/>
                </a:lnTo>
                <a:lnTo>
                  <a:pt x="1288" y="507"/>
                </a:lnTo>
                <a:lnTo>
                  <a:pt x="1288" y="516"/>
                </a:lnTo>
                <a:close/>
              </a:path>
            </a:pathLst>
          </a:custGeom>
          <a:solidFill>
            <a:srgbClr val="796967"/>
          </a:solidFill>
          <a:ln>
            <a:noFill/>
          </a:ln>
        </p:spPr>
      </p:sp>
      <p:sp>
        <p:nvSpPr>
          <p:cNvPr id="7094" name="Freeform 790"/>
          <p:cNvSpPr/>
          <p:nvPr/>
        </p:nvSpPr>
        <p:spPr>
          <a:xfrm>
            <a:off x="763200" y="559080"/>
            <a:ext cx="456480" cy="182880"/>
          </a:xfrm>
          <a:custGeom>
            <a:avLst/>
            <a:gdLst/>
            <a:ahLst/>
            <a:cxnLst/>
            <a:rect l="0" t="0" r="r" b="b"/>
            <a:pathLst>
              <a:path w="1268" h="508">
                <a:moveTo>
                  <a:pt x="1267" y="507"/>
                </a:moveTo>
                <a:lnTo>
                  <a:pt x="0" y="0"/>
                </a:lnTo>
                <a:lnTo>
                  <a:pt x="21" y="0"/>
                </a:lnTo>
                <a:lnTo>
                  <a:pt x="1267" y="499"/>
                </a:lnTo>
                <a:lnTo>
                  <a:pt x="1267" y="507"/>
                </a:lnTo>
                <a:close/>
              </a:path>
            </a:pathLst>
          </a:custGeom>
          <a:solidFill>
            <a:srgbClr val="786865"/>
          </a:solidFill>
          <a:ln>
            <a:noFill/>
          </a:ln>
        </p:spPr>
      </p:sp>
      <p:sp>
        <p:nvSpPr>
          <p:cNvPr id="7095" name="Freeform 791"/>
          <p:cNvSpPr/>
          <p:nvPr/>
        </p:nvSpPr>
        <p:spPr>
          <a:xfrm>
            <a:off x="770760" y="559080"/>
            <a:ext cx="448920" cy="180000"/>
          </a:xfrm>
          <a:custGeom>
            <a:avLst/>
            <a:gdLst/>
            <a:ahLst/>
            <a:cxnLst/>
            <a:rect l="0" t="0" r="r" b="b"/>
            <a:pathLst>
              <a:path w="1247" h="500">
                <a:moveTo>
                  <a:pt x="1246" y="499"/>
                </a:moveTo>
                <a:lnTo>
                  <a:pt x="0" y="0"/>
                </a:lnTo>
                <a:lnTo>
                  <a:pt x="21" y="0"/>
                </a:lnTo>
                <a:lnTo>
                  <a:pt x="1246" y="490"/>
                </a:lnTo>
                <a:lnTo>
                  <a:pt x="1246" y="499"/>
                </a:lnTo>
                <a:close/>
              </a:path>
            </a:pathLst>
          </a:custGeom>
          <a:solidFill>
            <a:srgbClr val="776764"/>
          </a:solidFill>
          <a:ln>
            <a:noFill/>
          </a:ln>
        </p:spPr>
      </p:sp>
      <p:sp>
        <p:nvSpPr>
          <p:cNvPr id="7096" name="Freeform 792"/>
          <p:cNvSpPr/>
          <p:nvPr/>
        </p:nvSpPr>
        <p:spPr>
          <a:xfrm>
            <a:off x="778320" y="559080"/>
            <a:ext cx="441360" cy="176760"/>
          </a:xfrm>
          <a:custGeom>
            <a:avLst/>
            <a:gdLst/>
            <a:ahLst/>
            <a:cxnLst/>
            <a:rect l="0" t="0" r="r" b="b"/>
            <a:pathLst>
              <a:path w="1226" h="491">
                <a:moveTo>
                  <a:pt x="1225" y="490"/>
                </a:moveTo>
                <a:lnTo>
                  <a:pt x="0" y="0"/>
                </a:lnTo>
                <a:lnTo>
                  <a:pt x="21" y="0"/>
                </a:lnTo>
                <a:lnTo>
                  <a:pt x="1225" y="482"/>
                </a:lnTo>
                <a:lnTo>
                  <a:pt x="1225" y="490"/>
                </a:lnTo>
                <a:close/>
              </a:path>
            </a:pathLst>
          </a:custGeom>
          <a:solidFill>
            <a:srgbClr val="766562"/>
          </a:solidFill>
          <a:ln>
            <a:noFill/>
          </a:ln>
        </p:spPr>
      </p:sp>
      <p:sp>
        <p:nvSpPr>
          <p:cNvPr id="7097" name="Freeform 793"/>
          <p:cNvSpPr/>
          <p:nvPr/>
        </p:nvSpPr>
        <p:spPr>
          <a:xfrm>
            <a:off x="785880" y="559080"/>
            <a:ext cx="433800" cy="173880"/>
          </a:xfrm>
          <a:custGeom>
            <a:avLst/>
            <a:gdLst/>
            <a:ahLst/>
            <a:cxnLst/>
            <a:rect l="0" t="0" r="r" b="b"/>
            <a:pathLst>
              <a:path w="1205" h="483">
                <a:moveTo>
                  <a:pt x="1204" y="482"/>
                </a:moveTo>
                <a:lnTo>
                  <a:pt x="0" y="0"/>
                </a:lnTo>
                <a:lnTo>
                  <a:pt x="22" y="0"/>
                </a:lnTo>
                <a:lnTo>
                  <a:pt x="1204" y="473"/>
                </a:lnTo>
                <a:lnTo>
                  <a:pt x="1204" y="482"/>
                </a:lnTo>
                <a:close/>
              </a:path>
            </a:pathLst>
          </a:custGeom>
          <a:solidFill>
            <a:srgbClr val="756461"/>
          </a:solidFill>
          <a:ln>
            <a:noFill/>
          </a:ln>
        </p:spPr>
      </p:sp>
      <p:sp>
        <p:nvSpPr>
          <p:cNvPr id="7098" name="Freeform 794"/>
          <p:cNvSpPr/>
          <p:nvPr/>
        </p:nvSpPr>
        <p:spPr>
          <a:xfrm>
            <a:off x="793800" y="559080"/>
            <a:ext cx="425880" cy="170640"/>
          </a:xfrm>
          <a:custGeom>
            <a:avLst/>
            <a:gdLst/>
            <a:ahLst/>
            <a:cxnLst/>
            <a:rect l="0" t="0" r="r" b="b"/>
            <a:pathLst>
              <a:path w="1183" h="474">
                <a:moveTo>
                  <a:pt x="1182" y="473"/>
                </a:moveTo>
                <a:lnTo>
                  <a:pt x="0" y="0"/>
                </a:lnTo>
                <a:lnTo>
                  <a:pt x="21" y="0"/>
                </a:lnTo>
                <a:lnTo>
                  <a:pt x="1182" y="465"/>
                </a:lnTo>
                <a:lnTo>
                  <a:pt x="1182" y="473"/>
                </a:lnTo>
                <a:close/>
              </a:path>
            </a:pathLst>
          </a:custGeom>
          <a:solidFill>
            <a:srgbClr val="746360"/>
          </a:solidFill>
          <a:ln>
            <a:noFill/>
          </a:ln>
        </p:spPr>
      </p:sp>
      <p:sp>
        <p:nvSpPr>
          <p:cNvPr id="7099" name="Freeform 795"/>
          <p:cNvSpPr/>
          <p:nvPr/>
        </p:nvSpPr>
        <p:spPr>
          <a:xfrm>
            <a:off x="801360" y="559080"/>
            <a:ext cx="418320" cy="167760"/>
          </a:xfrm>
          <a:custGeom>
            <a:avLst/>
            <a:gdLst/>
            <a:ahLst/>
            <a:cxnLst/>
            <a:rect l="0" t="0" r="r" b="b"/>
            <a:pathLst>
              <a:path w="1162" h="466">
                <a:moveTo>
                  <a:pt x="1161" y="465"/>
                </a:moveTo>
                <a:lnTo>
                  <a:pt x="0" y="0"/>
                </a:lnTo>
                <a:lnTo>
                  <a:pt x="21" y="0"/>
                </a:lnTo>
                <a:lnTo>
                  <a:pt x="1161" y="457"/>
                </a:lnTo>
                <a:lnTo>
                  <a:pt x="1161" y="465"/>
                </a:lnTo>
                <a:close/>
              </a:path>
            </a:pathLst>
          </a:custGeom>
          <a:solidFill>
            <a:srgbClr val="73625F"/>
          </a:solidFill>
          <a:ln>
            <a:noFill/>
          </a:ln>
        </p:spPr>
      </p:sp>
      <p:sp>
        <p:nvSpPr>
          <p:cNvPr id="7100" name="Freeform 796"/>
          <p:cNvSpPr/>
          <p:nvPr/>
        </p:nvSpPr>
        <p:spPr>
          <a:xfrm>
            <a:off x="808920" y="559080"/>
            <a:ext cx="410760" cy="164880"/>
          </a:xfrm>
          <a:custGeom>
            <a:avLst/>
            <a:gdLst/>
            <a:ahLst/>
            <a:cxnLst/>
            <a:rect l="0" t="0" r="r" b="b"/>
            <a:pathLst>
              <a:path w="1141" h="458">
                <a:moveTo>
                  <a:pt x="1140" y="457"/>
                </a:moveTo>
                <a:lnTo>
                  <a:pt x="0" y="0"/>
                </a:lnTo>
                <a:lnTo>
                  <a:pt x="21" y="0"/>
                </a:lnTo>
                <a:lnTo>
                  <a:pt x="1140" y="448"/>
                </a:lnTo>
                <a:lnTo>
                  <a:pt x="1140" y="457"/>
                </a:lnTo>
                <a:close/>
              </a:path>
            </a:pathLst>
          </a:custGeom>
          <a:solidFill>
            <a:srgbClr val="72605D"/>
          </a:solidFill>
          <a:ln>
            <a:noFill/>
          </a:ln>
        </p:spPr>
      </p:sp>
      <p:sp>
        <p:nvSpPr>
          <p:cNvPr id="7101" name="Freeform 797"/>
          <p:cNvSpPr/>
          <p:nvPr/>
        </p:nvSpPr>
        <p:spPr>
          <a:xfrm>
            <a:off x="816480" y="559080"/>
            <a:ext cx="403200" cy="161640"/>
          </a:xfrm>
          <a:custGeom>
            <a:avLst/>
            <a:gdLst/>
            <a:ahLst/>
            <a:cxnLst/>
            <a:rect l="0" t="0" r="r" b="b"/>
            <a:pathLst>
              <a:path w="1120" h="449">
                <a:moveTo>
                  <a:pt x="1119" y="448"/>
                </a:moveTo>
                <a:lnTo>
                  <a:pt x="0" y="0"/>
                </a:lnTo>
                <a:lnTo>
                  <a:pt x="21" y="0"/>
                </a:lnTo>
                <a:lnTo>
                  <a:pt x="1119" y="440"/>
                </a:lnTo>
                <a:lnTo>
                  <a:pt x="1119" y="448"/>
                </a:lnTo>
                <a:close/>
              </a:path>
            </a:pathLst>
          </a:custGeom>
          <a:solidFill>
            <a:srgbClr val="715F5C"/>
          </a:solidFill>
          <a:ln>
            <a:noFill/>
          </a:ln>
        </p:spPr>
      </p:sp>
      <p:sp>
        <p:nvSpPr>
          <p:cNvPr id="7102" name="Freeform 798"/>
          <p:cNvSpPr/>
          <p:nvPr/>
        </p:nvSpPr>
        <p:spPr>
          <a:xfrm>
            <a:off x="824040" y="559080"/>
            <a:ext cx="395640" cy="158760"/>
          </a:xfrm>
          <a:custGeom>
            <a:avLst/>
            <a:gdLst/>
            <a:ahLst/>
            <a:cxnLst/>
            <a:rect l="0" t="0" r="r" b="b"/>
            <a:pathLst>
              <a:path w="1099" h="441">
                <a:moveTo>
                  <a:pt x="1098" y="440"/>
                </a:moveTo>
                <a:lnTo>
                  <a:pt x="0" y="0"/>
                </a:lnTo>
                <a:lnTo>
                  <a:pt x="21" y="0"/>
                </a:lnTo>
                <a:lnTo>
                  <a:pt x="1098" y="431"/>
                </a:lnTo>
                <a:lnTo>
                  <a:pt x="1098" y="440"/>
                </a:lnTo>
                <a:close/>
              </a:path>
            </a:pathLst>
          </a:custGeom>
          <a:solidFill>
            <a:srgbClr val="705E5B"/>
          </a:solidFill>
          <a:ln>
            <a:noFill/>
          </a:ln>
        </p:spPr>
      </p:sp>
      <p:sp>
        <p:nvSpPr>
          <p:cNvPr id="7103" name="Freeform 799"/>
          <p:cNvSpPr/>
          <p:nvPr/>
        </p:nvSpPr>
        <p:spPr>
          <a:xfrm>
            <a:off x="831600" y="559080"/>
            <a:ext cx="388080" cy="155520"/>
          </a:xfrm>
          <a:custGeom>
            <a:avLst/>
            <a:gdLst/>
            <a:ahLst/>
            <a:cxnLst/>
            <a:rect l="0" t="0" r="r" b="b"/>
            <a:pathLst>
              <a:path w="1078" h="432">
                <a:moveTo>
                  <a:pt x="1077" y="431"/>
                </a:moveTo>
                <a:lnTo>
                  <a:pt x="0" y="0"/>
                </a:lnTo>
                <a:lnTo>
                  <a:pt x="21" y="0"/>
                </a:lnTo>
                <a:lnTo>
                  <a:pt x="1077" y="423"/>
                </a:lnTo>
                <a:lnTo>
                  <a:pt x="1077" y="431"/>
                </a:lnTo>
                <a:close/>
              </a:path>
            </a:pathLst>
          </a:custGeom>
          <a:solidFill>
            <a:srgbClr val="705D5A"/>
          </a:solidFill>
          <a:ln>
            <a:noFill/>
          </a:ln>
        </p:spPr>
      </p:sp>
      <p:sp>
        <p:nvSpPr>
          <p:cNvPr id="7104" name="Freeform 800"/>
          <p:cNvSpPr/>
          <p:nvPr/>
        </p:nvSpPr>
        <p:spPr>
          <a:xfrm>
            <a:off x="839160" y="559080"/>
            <a:ext cx="380520" cy="152640"/>
          </a:xfrm>
          <a:custGeom>
            <a:avLst/>
            <a:gdLst/>
            <a:ahLst/>
            <a:cxnLst/>
            <a:rect l="0" t="0" r="r" b="b"/>
            <a:pathLst>
              <a:path w="1057" h="424">
                <a:moveTo>
                  <a:pt x="1056" y="423"/>
                </a:moveTo>
                <a:lnTo>
                  <a:pt x="0" y="0"/>
                </a:lnTo>
                <a:lnTo>
                  <a:pt x="21" y="0"/>
                </a:lnTo>
                <a:lnTo>
                  <a:pt x="1056" y="414"/>
                </a:lnTo>
                <a:lnTo>
                  <a:pt x="1056" y="423"/>
                </a:lnTo>
                <a:close/>
              </a:path>
            </a:pathLst>
          </a:custGeom>
          <a:solidFill>
            <a:srgbClr val="6F5B58"/>
          </a:solidFill>
          <a:ln>
            <a:noFill/>
          </a:ln>
        </p:spPr>
      </p:sp>
      <p:sp>
        <p:nvSpPr>
          <p:cNvPr id="7105" name="Freeform 801"/>
          <p:cNvSpPr/>
          <p:nvPr/>
        </p:nvSpPr>
        <p:spPr>
          <a:xfrm>
            <a:off x="846720" y="559080"/>
            <a:ext cx="372960" cy="149400"/>
          </a:xfrm>
          <a:custGeom>
            <a:avLst/>
            <a:gdLst/>
            <a:ahLst/>
            <a:cxnLst/>
            <a:rect l="0" t="0" r="r" b="b"/>
            <a:pathLst>
              <a:path w="1036" h="415">
                <a:moveTo>
                  <a:pt x="1035" y="414"/>
                </a:moveTo>
                <a:lnTo>
                  <a:pt x="0" y="0"/>
                </a:lnTo>
                <a:lnTo>
                  <a:pt x="21" y="0"/>
                </a:lnTo>
                <a:lnTo>
                  <a:pt x="1035" y="406"/>
                </a:lnTo>
                <a:lnTo>
                  <a:pt x="1035" y="414"/>
                </a:lnTo>
                <a:close/>
              </a:path>
            </a:pathLst>
          </a:custGeom>
          <a:solidFill>
            <a:srgbClr val="6E5A57"/>
          </a:solidFill>
          <a:ln>
            <a:noFill/>
          </a:ln>
        </p:spPr>
      </p:sp>
      <p:sp>
        <p:nvSpPr>
          <p:cNvPr id="7106" name="Freeform 802"/>
          <p:cNvSpPr/>
          <p:nvPr/>
        </p:nvSpPr>
        <p:spPr>
          <a:xfrm>
            <a:off x="854280" y="559080"/>
            <a:ext cx="365400" cy="146520"/>
          </a:xfrm>
          <a:custGeom>
            <a:avLst/>
            <a:gdLst/>
            <a:ahLst/>
            <a:cxnLst/>
            <a:rect l="0" t="0" r="r" b="b"/>
            <a:pathLst>
              <a:path w="1015" h="407">
                <a:moveTo>
                  <a:pt x="1014" y="406"/>
                </a:moveTo>
                <a:lnTo>
                  <a:pt x="0" y="0"/>
                </a:lnTo>
                <a:lnTo>
                  <a:pt x="21" y="0"/>
                </a:lnTo>
                <a:lnTo>
                  <a:pt x="1014" y="398"/>
                </a:lnTo>
                <a:lnTo>
                  <a:pt x="1014" y="406"/>
                </a:lnTo>
                <a:close/>
              </a:path>
            </a:pathLst>
          </a:custGeom>
          <a:solidFill>
            <a:srgbClr val="6D5956"/>
          </a:solidFill>
          <a:ln>
            <a:noFill/>
          </a:ln>
        </p:spPr>
      </p:sp>
      <p:sp>
        <p:nvSpPr>
          <p:cNvPr id="7107" name="Freeform 803"/>
          <p:cNvSpPr/>
          <p:nvPr/>
        </p:nvSpPr>
        <p:spPr>
          <a:xfrm>
            <a:off x="861840" y="559080"/>
            <a:ext cx="357840" cy="143640"/>
          </a:xfrm>
          <a:custGeom>
            <a:avLst/>
            <a:gdLst/>
            <a:ahLst/>
            <a:cxnLst/>
            <a:rect l="0" t="0" r="r" b="b"/>
            <a:pathLst>
              <a:path w="994" h="399">
                <a:moveTo>
                  <a:pt x="993" y="398"/>
                </a:moveTo>
                <a:lnTo>
                  <a:pt x="0" y="0"/>
                </a:lnTo>
                <a:lnTo>
                  <a:pt x="22" y="0"/>
                </a:lnTo>
                <a:lnTo>
                  <a:pt x="993" y="389"/>
                </a:lnTo>
                <a:lnTo>
                  <a:pt x="993" y="398"/>
                </a:lnTo>
                <a:close/>
              </a:path>
            </a:pathLst>
          </a:custGeom>
          <a:solidFill>
            <a:srgbClr val="6C5855"/>
          </a:solidFill>
          <a:ln>
            <a:noFill/>
          </a:ln>
        </p:spPr>
      </p:sp>
      <p:sp>
        <p:nvSpPr>
          <p:cNvPr id="7108" name="Freeform 804"/>
          <p:cNvSpPr/>
          <p:nvPr/>
        </p:nvSpPr>
        <p:spPr>
          <a:xfrm>
            <a:off x="869760" y="559080"/>
            <a:ext cx="349920" cy="140400"/>
          </a:xfrm>
          <a:custGeom>
            <a:avLst/>
            <a:gdLst/>
            <a:ahLst/>
            <a:cxnLst/>
            <a:rect l="0" t="0" r="r" b="b"/>
            <a:pathLst>
              <a:path w="972" h="390">
                <a:moveTo>
                  <a:pt x="971" y="389"/>
                </a:moveTo>
                <a:lnTo>
                  <a:pt x="0" y="0"/>
                </a:lnTo>
                <a:lnTo>
                  <a:pt x="22" y="0"/>
                </a:lnTo>
                <a:lnTo>
                  <a:pt x="971" y="381"/>
                </a:lnTo>
                <a:lnTo>
                  <a:pt x="971" y="389"/>
                </a:lnTo>
                <a:close/>
              </a:path>
            </a:pathLst>
          </a:custGeom>
          <a:solidFill>
            <a:srgbClr val="6B5753"/>
          </a:solidFill>
          <a:ln>
            <a:noFill/>
          </a:ln>
        </p:spPr>
      </p:sp>
      <p:sp>
        <p:nvSpPr>
          <p:cNvPr id="7109" name="Freeform 805"/>
          <p:cNvSpPr/>
          <p:nvPr/>
        </p:nvSpPr>
        <p:spPr>
          <a:xfrm>
            <a:off x="877320" y="559080"/>
            <a:ext cx="342360" cy="137520"/>
          </a:xfrm>
          <a:custGeom>
            <a:avLst/>
            <a:gdLst/>
            <a:ahLst/>
            <a:cxnLst/>
            <a:rect l="0" t="0" r="r" b="b"/>
            <a:pathLst>
              <a:path w="951" h="382">
                <a:moveTo>
                  <a:pt x="950" y="381"/>
                </a:moveTo>
                <a:lnTo>
                  <a:pt x="0" y="0"/>
                </a:lnTo>
                <a:lnTo>
                  <a:pt x="21" y="0"/>
                </a:lnTo>
                <a:lnTo>
                  <a:pt x="950" y="372"/>
                </a:lnTo>
                <a:lnTo>
                  <a:pt x="950" y="381"/>
                </a:lnTo>
                <a:close/>
              </a:path>
            </a:pathLst>
          </a:custGeom>
          <a:solidFill>
            <a:srgbClr val="6A5652"/>
          </a:solidFill>
          <a:ln>
            <a:noFill/>
          </a:ln>
        </p:spPr>
      </p:sp>
      <p:sp>
        <p:nvSpPr>
          <p:cNvPr id="7110" name="Freeform 806"/>
          <p:cNvSpPr/>
          <p:nvPr/>
        </p:nvSpPr>
        <p:spPr>
          <a:xfrm>
            <a:off x="884880" y="559080"/>
            <a:ext cx="334800" cy="134280"/>
          </a:xfrm>
          <a:custGeom>
            <a:avLst/>
            <a:gdLst/>
            <a:ahLst/>
            <a:cxnLst/>
            <a:rect l="0" t="0" r="r" b="b"/>
            <a:pathLst>
              <a:path w="930" h="373">
                <a:moveTo>
                  <a:pt x="929" y="372"/>
                </a:moveTo>
                <a:lnTo>
                  <a:pt x="0" y="0"/>
                </a:lnTo>
                <a:lnTo>
                  <a:pt x="21" y="0"/>
                </a:lnTo>
                <a:lnTo>
                  <a:pt x="929" y="364"/>
                </a:lnTo>
                <a:lnTo>
                  <a:pt x="929" y="372"/>
                </a:lnTo>
                <a:close/>
              </a:path>
            </a:pathLst>
          </a:custGeom>
          <a:solidFill>
            <a:srgbClr val="695451"/>
          </a:solidFill>
          <a:ln>
            <a:noFill/>
          </a:ln>
        </p:spPr>
      </p:sp>
      <p:sp>
        <p:nvSpPr>
          <p:cNvPr id="7111" name="Freeform 807"/>
          <p:cNvSpPr/>
          <p:nvPr/>
        </p:nvSpPr>
        <p:spPr>
          <a:xfrm>
            <a:off x="892440" y="559080"/>
            <a:ext cx="327240" cy="131400"/>
          </a:xfrm>
          <a:custGeom>
            <a:avLst/>
            <a:gdLst/>
            <a:ahLst/>
            <a:cxnLst/>
            <a:rect l="0" t="0" r="r" b="b"/>
            <a:pathLst>
              <a:path w="909" h="365">
                <a:moveTo>
                  <a:pt x="908" y="364"/>
                </a:moveTo>
                <a:lnTo>
                  <a:pt x="0" y="0"/>
                </a:lnTo>
                <a:lnTo>
                  <a:pt x="21" y="0"/>
                </a:lnTo>
                <a:lnTo>
                  <a:pt x="908" y="355"/>
                </a:lnTo>
                <a:lnTo>
                  <a:pt x="908" y="364"/>
                </a:lnTo>
                <a:close/>
              </a:path>
            </a:pathLst>
          </a:custGeom>
          <a:solidFill>
            <a:srgbClr val="695350"/>
          </a:solidFill>
          <a:ln>
            <a:noFill/>
          </a:ln>
        </p:spPr>
      </p:sp>
      <p:sp>
        <p:nvSpPr>
          <p:cNvPr id="7112" name="Freeform 808"/>
          <p:cNvSpPr/>
          <p:nvPr/>
        </p:nvSpPr>
        <p:spPr>
          <a:xfrm>
            <a:off x="900000" y="559080"/>
            <a:ext cx="319680" cy="128160"/>
          </a:xfrm>
          <a:custGeom>
            <a:avLst/>
            <a:gdLst/>
            <a:ahLst/>
            <a:cxnLst/>
            <a:rect l="0" t="0" r="r" b="b"/>
            <a:pathLst>
              <a:path w="888" h="356">
                <a:moveTo>
                  <a:pt x="887" y="355"/>
                </a:moveTo>
                <a:lnTo>
                  <a:pt x="0" y="0"/>
                </a:lnTo>
                <a:lnTo>
                  <a:pt x="21" y="0"/>
                </a:lnTo>
                <a:lnTo>
                  <a:pt x="887" y="347"/>
                </a:lnTo>
                <a:lnTo>
                  <a:pt x="887" y="355"/>
                </a:lnTo>
                <a:close/>
              </a:path>
            </a:pathLst>
          </a:custGeom>
          <a:solidFill>
            <a:srgbClr val="68524E"/>
          </a:solidFill>
          <a:ln>
            <a:noFill/>
          </a:ln>
        </p:spPr>
      </p:sp>
      <p:sp>
        <p:nvSpPr>
          <p:cNvPr id="7113" name="Freeform 809"/>
          <p:cNvSpPr/>
          <p:nvPr/>
        </p:nvSpPr>
        <p:spPr>
          <a:xfrm>
            <a:off x="907560" y="559080"/>
            <a:ext cx="312120" cy="125280"/>
          </a:xfrm>
          <a:custGeom>
            <a:avLst/>
            <a:gdLst/>
            <a:ahLst/>
            <a:cxnLst/>
            <a:rect l="0" t="0" r="r" b="b"/>
            <a:pathLst>
              <a:path w="867" h="348">
                <a:moveTo>
                  <a:pt x="866" y="347"/>
                </a:moveTo>
                <a:lnTo>
                  <a:pt x="0" y="0"/>
                </a:lnTo>
                <a:lnTo>
                  <a:pt x="21" y="0"/>
                </a:lnTo>
                <a:lnTo>
                  <a:pt x="866" y="337"/>
                </a:lnTo>
                <a:lnTo>
                  <a:pt x="866" y="347"/>
                </a:lnTo>
                <a:close/>
              </a:path>
            </a:pathLst>
          </a:custGeom>
          <a:solidFill>
            <a:srgbClr val="67514D"/>
          </a:solidFill>
          <a:ln>
            <a:noFill/>
          </a:ln>
        </p:spPr>
      </p:sp>
      <p:sp>
        <p:nvSpPr>
          <p:cNvPr id="7114" name="Freeform 810"/>
          <p:cNvSpPr/>
          <p:nvPr/>
        </p:nvSpPr>
        <p:spPr>
          <a:xfrm>
            <a:off x="915120" y="559080"/>
            <a:ext cx="304560" cy="122040"/>
          </a:xfrm>
          <a:custGeom>
            <a:avLst/>
            <a:gdLst/>
            <a:ahLst/>
            <a:cxnLst/>
            <a:rect l="0" t="0" r="r" b="b"/>
            <a:pathLst>
              <a:path w="846" h="339">
                <a:moveTo>
                  <a:pt x="845" y="338"/>
                </a:moveTo>
                <a:lnTo>
                  <a:pt x="0" y="0"/>
                </a:lnTo>
                <a:lnTo>
                  <a:pt x="21" y="0"/>
                </a:lnTo>
                <a:lnTo>
                  <a:pt x="845" y="330"/>
                </a:lnTo>
                <a:lnTo>
                  <a:pt x="845" y="338"/>
                </a:lnTo>
                <a:close/>
              </a:path>
            </a:pathLst>
          </a:custGeom>
          <a:solidFill>
            <a:srgbClr val="66504C"/>
          </a:solidFill>
          <a:ln>
            <a:noFill/>
          </a:ln>
        </p:spPr>
      </p:sp>
      <p:sp>
        <p:nvSpPr>
          <p:cNvPr id="7115" name="Freeform 811"/>
          <p:cNvSpPr/>
          <p:nvPr/>
        </p:nvSpPr>
        <p:spPr>
          <a:xfrm>
            <a:off x="922680" y="559080"/>
            <a:ext cx="297000" cy="119160"/>
          </a:xfrm>
          <a:custGeom>
            <a:avLst/>
            <a:gdLst/>
            <a:ahLst/>
            <a:cxnLst/>
            <a:rect l="0" t="0" r="r" b="b"/>
            <a:pathLst>
              <a:path w="825" h="331">
                <a:moveTo>
                  <a:pt x="824" y="330"/>
                </a:moveTo>
                <a:lnTo>
                  <a:pt x="0" y="0"/>
                </a:lnTo>
                <a:lnTo>
                  <a:pt x="21" y="0"/>
                </a:lnTo>
                <a:lnTo>
                  <a:pt x="824" y="322"/>
                </a:lnTo>
                <a:lnTo>
                  <a:pt x="824" y="330"/>
                </a:lnTo>
                <a:close/>
              </a:path>
            </a:pathLst>
          </a:custGeom>
          <a:solidFill>
            <a:srgbClr val="664F4B"/>
          </a:solidFill>
          <a:ln>
            <a:noFill/>
          </a:ln>
        </p:spPr>
      </p:sp>
      <p:sp>
        <p:nvSpPr>
          <p:cNvPr id="7116" name="Freeform 812"/>
          <p:cNvSpPr/>
          <p:nvPr/>
        </p:nvSpPr>
        <p:spPr>
          <a:xfrm>
            <a:off x="930240" y="559080"/>
            <a:ext cx="289440" cy="116280"/>
          </a:xfrm>
          <a:custGeom>
            <a:avLst/>
            <a:gdLst/>
            <a:ahLst/>
            <a:cxnLst/>
            <a:rect l="0" t="0" r="r" b="b"/>
            <a:pathLst>
              <a:path w="804" h="323">
                <a:moveTo>
                  <a:pt x="803" y="322"/>
                </a:moveTo>
                <a:lnTo>
                  <a:pt x="0" y="0"/>
                </a:lnTo>
                <a:lnTo>
                  <a:pt x="21" y="0"/>
                </a:lnTo>
                <a:lnTo>
                  <a:pt x="803" y="313"/>
                </a:lnTo>
                <a:lnTo>
                  <a:pt x="803" y="322"/>
                </a:lnTo>
                <a:close/>
              </a:path>
            </a:pathLst>
          </a:custGeom>
          <a:solidFill>
            <a:srgbClr val="654D49"/>
          </a:solidFill>
          <a:ln>
            <a:noFill/>
          </a:ln>
        </p:spPr>
      </p:sp>
      <p:sp>
        <p:nvSpPr>
          <p:cNvPr id="7117" name="Freeform 813"/>
          <p:cNvSpPr/>
          <p:nvPr/>
        </p:nvSpPr>
        <p:spPr>
          <a:xfrm>
            <a:off x="937800" y="559080"/>
            <a:ext cx="281880" cy="113040"/>
          </a:xfrm>
          <a:custGeom>
            <a:avLst/>
            <a:gdLst/>
            <a:ahLst/>
            <a:cxnLst/>
            <a:rect l="0" t="0" r="r" b="b"/>
            <a:pathLst>
              <a:path w="783" h="314">
                <a:moveTo>
                  <a:pt x="782" y="313"/>
                </a:moveTo>
                <a:lnTo>
                  <a:pt x="0" y="0"/>
                </a:lnTo>
                <a:lnTo>
                  <a:pt x="22" y="0"/>
                </a:lnTo>
                <a:lnTo>
                  <a:pt x="782" y="305"/>
                </a:lnTo>
                <a:lnTo>
                  <a:pt x="782" y="313"/>
                </a:lnTo>
                <a:close/>
              </a:path>
            </a:pathLst>
          </a:custGeom>
          <a:solidFill>
            <a:srgbClr val="644C48"/>
          </a:solidFill>
          <a:ln>
            <a:noFill/>
          </a:ln>
        </p:spPr>
      </p:sp>
      <p:sp>
        <p:nvSpPr>
          <p:cNvPr id="7118" name="Freeform 814"/>
          <p:cNvSpPr/>
          <p:nvPr/>
        </p:nvSpPr>
        <p:spPr>
          <a:xfrm>
            <a:off x="945720" y="559080"/>
            <a:ext cx="273960" cy="110160"/>
          </a:xfrm>
          <a:custGeom>
            <a:avLst/>
            <a:gdLst/>
            <a:ahLst/>
            <a:cxnLst/>
            <a:rect l="0" t="0" r="r" b="b"/>
            <a:pathLst>
              <a:path w="761" h="306">
                <a:moveTo>
                  <a:pt x="760" y="305"/>
                </a:moveTo>
                <a:lnTo>
                  <a:pt x="0" y="0"/>
                </a:lnTo>
                <a:lnTo>
                  <a:pt x="21" y="0"/>
                </a:lnTo>
                <a:lnTo>
                  <a:pt x="760" y="296"/>
                </a:lnTo>
                <a:lnTo>
                  <a:pt x="760" y="305"/>
                </a:lnTo>
                <a:close/>
              </a:path>
            </a:pathLst>
          </a:custGeom>
          <a:solidFill>
            <a:srgbClr val="634B47"/>
          </a:solidFill>
          <a:ln>
            <a:noFill/>
          </a:ln>
        </p:spPr>
      </p:sp>
      <p:sp>
        <p:nvSpPr>
          <p:cNvPr id="7119" name="Freeform 815"/>
          <p:cNvSpPr/>
          <p:nvPr/>
        </p:nvSpPr>
        <p:spPr>
          <a:xfrm>
            <a:off x="953280" y="559080"/>
            <a:ext cx="266400" cy="106920"/>
          </a:xfrm>
          <a:custGeom>
            <a:avLst/>
            <a:gdLst/>
            <a:ahLst/>
            <a:cxnLst/>
            <a:rect l="0" t="0" r="r" b="b"/>
            <a:pathLst>
              <a:path w="740" h="297">
                <a:moveTo>
                  <a:pt x="739" y="296"/>
                </a:moveTo>
                <a:lnTo>
                  <a:pt x="0" y="0"/>
                </a:lnTo>
                <a:lnTo>
                  <a:pt x="21" y="0"/>
                </a:lnTo>
                <a:lnTo>
                  <a:pt x="739" y="288"/>
                </a:lnTo>
                <a:lnTo>
                  <a:pt x="739" y="296"/>
                </a:lnTo>
                <a:close/>
              </a:path>
            </a:pathLst>
          </a:custGeom>
          <a:solidFill>
            <a:srgbClr val="624A46"/>
          </a:solidFill>
          <a:ln>
            <a:noFill/>
          </a:ln>
        </p:spPr>
      </p:sp>
      <p:sp>
        <p:nvSpPr>
          <p:cNvPr id="7120" name="Freeform 816"/>
          <p:cNvSpPr/>
          <p:nvPr/>
        </p:nvSpPr>
        <p:spPr>
          <a:xfrm>
            <a:off x="960840" y="559080"/>
            <a:ext cx="258840" cy="104040"/>
          </a:xfrm>
          <a:custGeom>
            <a:avLst/>
            <a:gdLst/>
            <a:ahLst/>
            <a:cxnLst/>
            <a:rect l="0" t="0" r="r" b="b"/>
            <a:pathLst>
              <a:path w="719" h="289">
                <a:moveTo>
                  <a:pt x="718" y="288"/>
                </a:moveTo>
                <a:lnTo>
                  <a:pt x="0" y="0"/>
                </a:lnTo>
                <a:lnTo>
                  <a:pt x="21" y="0"/>
                </a:lnTo>
                <a:lnTo>
                  <a:pt x="718" y="279"/>
                </a:lnTo>
                <a:lnTo>
                  <a:pt x="718" y="288"/>
                </a:lnTo>
                <a:close/>
              </a:path>
            </a:pathLst>
          </a:custGeom>
          <a:solidFill>
            <a:srgbClr val="614945"/>
          </a:solidFill>
          <a:ln>
            <a:noFill/>
          </a:ln>
        </p:spPr>
      </p:sp>
      <p:sp>
        <p:nvSpPr>
          <p:cNvPr id="7121" name="Freeform 817"/>
          <p:cNvSpPr/>
          <p:nvPr/>
        </p:nvSpPr>
        <p:spPr>
          <a:xfrm>
            <a:off x="968400" y="559080"/>
            <a:ext cx="251280" cy="100800"/>
          </a:xfrm>
          <a:custGeom>
            <a:avLst/>
            <a:gdLst/>
            <a:ahLst/>
            <a:cxnLst/>
            <a:rect l="0" t="0" r="r" b="b"/>
            <a:pathLst>
              <a:path w="698" h="280">
                <a:moveTo>
                  <a:pt x="697" y="279"/>
                </a:moveTo>
                <a:lnTo>
                  <a:pt x="0" y="0"/>
                </a:lnTo>
                <a:lnTo>
                  <a:pt x="21" y="0"/>
                </a:lnTo>
                <a:lnTo>
                  <a:pt x="697" y="271"/>
                </a:lnTo>
                <a:lnTo>
                  <a:pt x="697" y="279"/>
                </a:lnTo>
                <a:close/>
              </a:path>
            </a:pathLst>
          </a:custGeom>
          <a:solidFill>
            <a:srgbClr val="614844"/>
          </a:solidFill>
          <a:ln>
            <a:noFill/>
          </a:ln>
        </p:spPr>
      </p:sp>
      <p:sp>
        <p:nvSpPr>
          <p:cNvPr id="7122" name="Freeform 818"/>
          <p:cNvSpPr/>
          <p:nvPr/>
        </p:nvSpPr>
        <p:spPr>
          <a:xfrm>
            <a:off x="975960" y="559080"/>
            <a:ext cx="243720" cy="97920"/>
          </a:xfrm>
          <a:custGeom>
            <a:avLst/>
            <a:gdLst/>
            <a:ahLst/>
            <a:cxnLst/>
            <a:rect l="0" t="0" r="r" b="b"/>
            <a:pathLst>
              <a:path w="677" h="272">
                <a:moveTo>
                  <a:pt x="676" y="271"/>
                </a:moveTo>
                <a:lnTo>
                  <a:pt x="0" y="0"/>
                </a:lnTo>
                <a:lnTo>
                  <a:pt x="21" y="0"/>
                </a:lnTo>
                <a:lnTo>
                  <a:pt x="676" y="263"/>
                </a:lnTo>
                <a:lnTo>
                  <a:pt x="676" y="271"/>
                </a:lnTo>
                <a:close/>
              </a:path>
            </a:pathLst>
          </a:custGeom>
          <a:solidFill>
            <a:srgbClr val="604742"/>
          </a:solidFill>
          <a:ln>
            <a:noFill/>
          </a:ln>
        </p:spPr>
      </p:sp>
      <p:sp>
        <p:nvSpPr>
          <p:cNvPr id="7123" name="Freeform 819"/>
          <p:cNvSpPr/>
          <p:nvPr/>
        </p:nvSpPr>
        <p:spPr>
          <a:xfrm>
            <a:off x="983520" y="559080"/>
            <a:ext cx="236160" cy="95040"/>
          </a:xfrm>
          <a:custGeom>
            <a:avLst/>
            <a:gdLst/>
            <a:ahLst/>
            <a:cxnLst/>
            <a:rect l="0" t="0" r="r" b="b"/>
            <a:pathLst>
              <a:path w="656" h="264">
                <a:moveTo>
                  <a:pt x="655" y="263"/>
                </a:moveTo>
                <a:lnTo>
                  <a:pt x="0" y="0"/>
                </a:lnTo>
                <a:lnTo>
                  <a:pt x="21" y="0"/>
                </a:lnTo>
                <a:lnTo>
                  <a:pt x="655" y="254"/>
                </a:lnTo>
                <a:lnTo>
                  <a:pt x="655" y="263"/>
                </a:lnTo>
                <a:close/>
              </a:path>
            </a:pathLst>
          </a:custGeom>
          <a:solidFill>
            <a:srgbClr val="604641"/>
          </a:solidFill>
          <a:ln>
            <a:noFill/>
          </a:ln>
        </p:spPr>
      </p:sp>
      <p:sp>
        <p:nvSpPr>
          <p:cNvPr id="7124" name="Freeform 820"/>
          <p:cNvSpPr/>
          <p:nvPr/>
        </p:nvSpPr>
        <p:spPr>
          <a:xfrm>
            <a:off x="991080" y="559080"/>
            <a:ext cx="228600" cy="91800"/>
          </a:xfrm>
          <a:custGeom>
            <a:avLst/>
            <a:gdLst/>
            <a:ahLst/>
            <a:cxnLst/>
            <a:rect l="0" t="0" r="r" b="b"/>
            <a:pathLst>
              <a:path w="635" h="255">
                <a:moveTo>
                  <a:pt x="634" y="254"/>
                </a:moveTo>
                <a:lnTo>
                  <a:pt x="0" y="0"/>
                </a:lnTo>
                <a:lnTo>
                  <a:pt x="21" y="0"/>
                </a:lnTo>
                <a:lnTo>
                  <a:pt x="634" y="246"/>
                </a:lnTo>
                <a:lnTo>
                  <a:pt x="634" y="254"/>
                </a:lnTo>
                <a:close/>
              </a:path>
            </a:pathLst>
          </a:custGeom>
          <a:solidFill>
            <a:srgbClr val="5F4540"/>
          </a:solidFill>
          <a:ln>
            <a:noFill/>
          </a:ln>
        </p:spPr>
      </p:sp>
      <p:sp>
        <p:nvSpPr>
          <p:cNvPr id="7125" name="Freeform 821"/>
          <p:cNvSpPr/>
          <p:nvPr/>
        </p:nvSpPr>
        <p:spPr>
          <a:xfrm>
            <a:off x="998640" y="559080"/>
            <a:ext cx="221040" cy="88920"/>
          </a:xfrm>
          <a:custGeom>
            <a:avLst/>
            <a:gdLst/>
            <a:ahLst/>
            <a:cxnLst/>
            <a:rect l="0" t="0" r="r" b="b"/>
            <a:pathLst>
              <a:path w="614" h="247">
                <a:moveTo>
                  <a:pt x="613" y="246"/>
                </a:moveTo>
                <a:lnTo>
                  <a:pt x="0" y="0"/>
                </a:lnTo>
                <a:lnTo>
                  <a:pt x="21" y="0"/>
                </a:lnTo>
                <a:lnTo>
                  <a:pt x="613" y="237"/>
                </a:lnTo>
                <a:lnTo>
                  <a:pt x="613" y="246"/>
                </a:lnTo>
                <a:close/>
              </a:path>
            </a:pathLst>
          </a:custGeom>
          <a:solidFill>
            <a:srgbClr val="5E443F"/>
          </a:solidFill>
          <a:ln>
            <a:noFill/>
          </a:ln>
        </p:spPr>
      </p:sp>
      <p:sp>
        <p:nvSpPr>
          <p:cNvPr id="7126" name="Freeform 822"/>
          <p:cNvSpPr/>
          <p:nvPr/>
        </p:nvSpPr>
        <p:spPr>
          <a:xfrm>
            <a:off x="1006200" y="559080"/>
            <a:ext cx="213480" cy="85680"/>
          </a:xfrm>
          <a:custGeom>
            <a:avLst/>
            <a:gdLst/>
            <a:ahLst/>
            <a:cxnLst/>
            <a:rect l="0" t="0" r="r" b="b"/>
            <a:pathLst>
              <a:path w="593" h="238">
                <a:moveTo>
                  <a:pt x="592" y="237"/>
                </a:moveTo>
                <a:lnTo>
                  <a:pt x="0" y="0"/>
                </a:lnTo>
                <a:lnTo>
                  <a:pt x="21" y="0"/>
                </a:lnTo>
                <a:lnTo>
                  <a:pt x="592" y="229"/>
                </a:lnTo>
                <a:lnTo>
                  <a:pt x="592" y="237"/>
                </a:lnTo>
                <a:close/>
              </a:path>
            </a:pathLst>
          </a:custGeom>
          <a:solidFill>
            <a:srgbClr val="5D423D"/>
          </a:solidFill>
          <a:ln>
            <a:noFill/>
          </a:ln>
        </p:spPr>
      </p:sp>
      <p:sp>
        <p:nvSpPr>
          <p:cNvPr id="7127" name="Freeform 823"/>
          <p:cNvSpPr/>
          <p:nvPr/>
        </p:nvSpPr>
        <p:spPr>
          <a:xfrm>
            <a:off x="1013760" y="559080"/>
            <a:ext cx="205920" cy="82800"/>
          </a:xfrm>
          <a:custGeom>
            <a:avLst/>
            <a:gdLst/>
            <a:ahLst/>
            <a:cxnLst/>
            <a:rect l="0" t="0" r="r" b="b"/>
            <a:pathLst>
              <a:path w="572" h="230">
                <a:moveTo>
                  <a:pt x="571" y="229"/>
                </a:moveTo>
                <a:lnTo>
                  <a:pt x="0" y="0"/>
                </a:lnTo>
                <a:lnTo>
                  <a:pt x="22" y="0"/>
                </a:lnTo>
                <a:lnTo>
                  <a:pt x="571" y="220"/>
                </a:lnTo>
                <a:lnTo>
                  <a:pt x="571" y="229"/>
                </a:lnTo>
                <a:close/>
              </a:path>
            </a:pathLst>
          </a:custGeom>
          <a:solidFill>
            <a:srgbClr val="5D413C"/>
          </a:solidFill>
          <a:ln>
            <a:noFill/>
          </a:ln>
        </p:spPr>
      </p:sp>
      <p:sp>
        <p:nvSpPr>
          <p:cNvPr id="7128" name="Freeform 824"/>
          <p:cNvSpPr/>
          <p:nvPr/>
        </p:nvSpPr>
        <p:spPr>
          <a:xfrm>
            <a:off x="1021680" y="559080"/>
            <a:ext cx="198000" cy="79560"/>
          </a:xfrm>
          <a:custGeom>
            <a:avLst/>
            <a:gdLst/>
            <a:ahLst/>
            <a:cxnLst/>
            <a:rect l="0" t="0" r="r" b="b"/>
            <a:pathLst>
              <a:path w="550" h="221">
                <a:moveTo>
                  <a:pt x="549" y="220"/>
                </a:moveTo>
                <a:lnTo>
                  <a:pt x="0" y="0"/>
                </a:lnTo>
                <a:lnTo>
                  <a:pt x="21" y="0"/>
                </a:lnTo>
                <a:lnTo>
                  <a:pt x="549" y="212"/>
                </a:lnTo>
                <a:lnTo>
                  <a:pt x="549" y="220"/>
                </a:lnTo>
                <a:close/>
              </a:path>
            </a:pathLst>
          </a:custGeom>
          <a:solidFill>
            <a:srgbClr val="5C403B"/>
          </a:solidFill>
          <a:ln>
            <a:noFill/>
          </a:ln>
        </p:spPr>
      </p:sp>
      <p:sp>
        <p:nvSpPr>
          <p:cNvPr id="7129" name="Freeform 825"/>
          <p:cNvSpPr/>
          <p:nvPr/>
        </p:nvSpPr>
        <p:spPr>
          <a:xfrm>
            <a:off x="1029240" y="559080"/>
            <a:ext cx="190440" cy="76680"/>
          </a:xfrm>
          <a:custGeom>
            <a:avLst/>
            <a:gdLst/>
            <a:ahLst/>
            <a:cxnLst/>
            <a:rect l="0" t="0" r="r" b="b"/>
            <a:pathLst>
              <a:path w="529" h="213">
                <a:moveTo>
                  <a:pt x="528" y="212"/>
                </a:moveTo>
                <a:lnTo>
                  <a:pt x="0" y="0"/>
                </a:lnTo>
                <a:lnTo>
                  <a:pt x="21" y="0"/>
                </a:lnTo>
                <a:lnTo>
                  <a:pt x="528" y="204"/>
                </a:lnTo>
                <a:lnTo>
                  <a:pt x="528" y="212"/>
                </a:lnTo>
                <a:close/>
              </a:path>
            </a:pathLst>
          </a:custGeom>
          <a:solidFill>
            <a:srgbClr val="5B3F3A"/>
          </a:solidFill>
          <a:ln>
            <a:noFill/>
          </a:ln>
        </p:spPr>
      </p:sp>
      <p:sp>
        <p:nvSpPr>
          <p:cNvPr id="7130" name="Freeform 826"/>
          <p:cNvSpPr/>
          <p:nvPr/>
        </p:nvSpPr>
        <p:spPr>
          <a:xfrm>
            <a:off x="1036800" y="559080"/>
            <a:ext cx="182880" cy="73800"/>
          </a:xfrm>
          <a:custGeom>
            <a:avLst/>
            <a:gdLst/>
            <a:ahLst/>
            <a:cxnLst/>
            <a:rect l="0" t="0" r="r" b="b"/>
            <a:pathLst>
              <a:path w="508" h="205">
                <a:moveTo>
                  <a:pt x="507" y="204"/>
                </a:moveTo>
                <a:lnTo>
                  <a:pt x="0" y="0"/>
                </a:lnTo>
                <a:lnTo>
                  <a:pt x="21" y="0"/>
                </a:lnTo>
                <a:lnTo>
                  <a:pt x="507" y="195"/>
                </a:lnTo>
                <a:lnTo>
                  <a:pt x="507" y="204"/>
                </a:lnTo>
                <a:close/>
              </a:path>
            </a:pathLst>
          </a:custGeom>
          <a:solidFill>
            <a:srgbClr val="5A3E39"/>
          </a:solidFill>
          <a:ln>
            <a:noFill/>
          </a:ln>
        </p:spPr>
      </p:sp>
      <p:sp>
        <p:nvSpPr>
          <p:cNvPr id="7131" name="Freeform 827"/>
          <p:cNvSpPr/>
          <p:nvPr/>
        </p:nvSpPr>
        <p:spPr>
          <a:xfrm>
            <a:off x="1044360" y="559080"/>
            <a:ext cx="175320" cy="70560"/>
          </a:xfrm>
          <a:custGeom>
            <a:avLst/>
            <a:gdLst/>
            <a:ahLst/>
            <a:cxnLst/>
            <a:rect l="0" t="0" r="r" b="b"/>
            <a:pathLst>
              <a:path w="487" h="196">
                <a:moveTo>
                  <a:pt x="486" y="195"/>
                </a:moveTo>
                <a:lnTo>
                  <a:pt x="0" y="0"/>
                </a:lnTo>
                <a:lnTo>
                  <a:pt x="21" y="0"/>
                </a:lnTo>
                <a:lnTo>
                  <a:pt x="486" y="187"/>
                </a:lnTo>
                <a:lnTo>
                  <a:pt x="486" y="195"/>
                </a:lnTo>
                <a:close/>
              </a:path>
            </a:pathLst>
          </a:custGeom>
          <a:solidFill>
            <a:srgbClr val="5A3D38"/>
          </a:solidFill>
          <a:ln>
            <a:noFill/>
          </a:ln>
        </p:spPr>
      </p:sp>
      <p:sp>
        <p:nvSpPr>
          <p:cNvPr id="7132" name="Freeform 828"/>
          <p:cNvSpPr/>
          <p:nvPr/>
        </p:nvSpPr>
        <p:spPr>
          <a:xfrm>
            <a:off x="1051920" y="559080"/>
            <a:ext cx="167760" cy="67680"/>
          </a:xfrm>
          <a:custGeom>
            <a:avLst/>
            <a:gdLst/>
            <a:ahLst/>
            <a:cxnLst/>
            <a:rect l="0" t="0" r="r" b="b"/>
            <a:pathLst>
              <a:path w="466" h="188">
                <a:moveTo>
                  <a:pt x="465" y="187"/>
                </a:moveTo>
                <a:lnTo>
                  <a:pt x="0" y="0"/>
                </a:lnTo>
                <a:lnTo>
                  <a:pt x="21" y="0"/>
                </a:lnTo>
                <a:lnTo>
                  <a:pt x="465" y="178"/>
                </a:lnTo>
                <a:lnTo>
                  <a:pt x="465" y="187"/>
                </a:lnTo>
                <a:close/>
              </a:path>
            </a:pathLst>
          </a:custGeom>
          <a:solidFill>
            <a:srgbClr val="593C37"/>
          </a:solidFill>
          <a:ln>
            <a:noFill/>
          </a:ln>
        </p:spPr>
      </p:sp>
      <p:sp>
        <p:nvSpPr>
          <p:cNvPr id="7133" name="Freeform 829"/>
          <p:cNvSpPr/>
          <p:nvPr/>
        </p:nvSpPr>
        <p:spPr>
          <a:xfrm>
            <a:off x="1059480" y="559080"/>
            <a:ext cx="160200" cy="64440"/>
          </a:xfrm>
          <a:custGeom>
            <a:avLst/>
            <a:gdLst/>
            <a:ahLst/>
            <a:cxnLst/>
            <a:rect l="0" t="0" r="r" b="b"/>
            <a:pathLst>
              <a:path w="445" h="179">
                <a:moveTo>
                  <a:pt x="444" y="178"/>
                </a:moveTo>
                <a:lnTo>
                  <a:pt x="0" y="0"/>
                </a:lnTo>
                <a:lnTo>
                  <a:pt x="21" y="0"/>
                </a:lnTo>
                <a:lnTo>
                  <a:pt x="444" y="170"/>
                </a:lnTo>
                <a:lnTo>
                  <a:pt x="444" y="178"/>
                </a:lnTo>
                <a:close/>
              </a:path>
            </a:pathLst>
          </a:custGeom>
          <a:solidFill>
            <a:srgbClr val="593B36"/>
          </a:solidFill>
          <a:ln>
            <a:noFill/>
          </a:ln>
        </p:spPr>
      </p:sp>
      <p:sp>
        <p:nvSpPr>
          <p:cNvPr id="7134" name="Freeform 830"/>
          <p:cNvSpPr/>
          <p:nvPr/>
        </p:nvSpPr>
        <p:spPr>
          <a:xfrm>
            <a:off x="1067040" y="559080"/>
            <a:ext cx="152640" cy="61560"/>
          </a:xfrm>
          <a:custGeom>
            <a:avLst/>
            <a:gdLst/>
            <a:ahLst/>
            <a:cxnLst/>
            <a:rect l="0" t="0" r="r" b="b"/>
            <a:pathLst>
              <a:path w="424" h="171">
                <a:moveTo>
                  <a:pt x="423" y="170"/>
                </a:moveTo>
                <a:lnTo>
                  <a:pt x="0" y="0"/>
                </a:lnTo>
                <a:lnTo>
                  <a:pt x="21" y="0"/>
                </a:lnTo>
                <a:lnTo>
                  <a:pt x="423" y="161"/>
                </a:lnTo>
                <a:lnTo>
                  <a:pt x="423" y="170"/>
                </a:lnTo>
                <a:close/>
              </a:path>
            </a:pathLst>
          </a:custGeom>
          <a:solidFill>
            <a:srgbClr val="583A34"/>
          </a:solidFill>
          <a:ln>
            <a:noFill/>
          </a:ln>
        </p:spPr>
      </p:sp>
      <p:sp>
        <p:nvSpPr>
          <p:cNvPr id="7135" name="Freeform 831"/>
          <p:cNvSpPr/>
          <p:nvPr/>
        </p:nvSpPr>
        <p:spPr>
          <a:xfrm>
            <a:off x="1074600" y="559080"/>
            <a:ext cx="145080" cy="58320"/>
          </a:xfrm>
          <a:custGeom>
            <a:avLst/>
            <a:gdLst/>
            <a:ahLst/>
            <a:cxnLst/>
            <a:rect l="0" t="0" r="r" b="b"/>
            <a:pathLst>
              <a:path w="403" h="162">
                <a:moveTo>
                  <a:pt x="402" y="161"/>
                </a:moveTo>
                <a:lnTo>
                  <a:pt x="0" y="0"/>
                </a:lnTo>
                <a:lnTo>
                  <a:pt x="22" y="0"/>
                </a:lnTo>
                <a:lnTo>
                  <a:pt x="402" y="153"/>
                </a:lnTo>
                <a:lnTo>
                  <a:pt x="402" y="161"/>
                </a:lnTo>
                <a:close/>
              </a:path>
            </a:pathLst>
          </a:custGeom>
          <a:solidFill>
            <a:srgbClr val="583932"/>
          </a:solidFill>
          <a:ln>
            <a:noFill/>
          </a:ln>
        </p:spPr>
      </p:sp>
      <p:sp>
        <p:nvSpPr>
          <p:cNvPr id="7136" name="Freeform 832"/>
          <p:cNvSpPr/>
          <p:nvPr/>
        </p:nvSpPr>
        <p:spPr>
          <a:xfrm>
            <a:off x="1082160" y="559080"/>
            <a:ext cx="137520" cy="55440"/>
          </a:xfrm>
          <a:custGeom>
            <a:avLst/>
            <a:gdLst/>
            <a:ahLst/>
            <a:cxnLst/>
            <a:rect l="0" t="0" r="r" b="b"/>
            <a:pathLst>
              <a:path w="382" h="154">
                <a:moveTo>
                  <a:pt x="381" y="153"/>
                </a:moveTo>
                <a:lnTo>
                  <a:pt x="0" y="0"/>
                </a:lnTo>
                <a:lnTo>
                  <a:pt x="21" y="0"/>
                </a:lnTo>
                <a:lnTo>
                  <a:pt x="381" y="145"/>
                </a:lnTo>
                <a:lnTo>
                  <a:pt x="381" y="153"/>
                </a:lnTo>
                <a:close/>
              </a:path>
            </a:pathLst>
          </a:custGeom>
          <a:solidFill>
            <a:srgbClr val="573831"/>
          </a:solidFill>
          <a:ln>
            <a:noFill/>
          </a:ln>
        </p:spPr>
      </p:sp>
      <p:sp>
        <p:nvSpPr>
          <p:cNvPr id="7137" name="Freeform 833"/>
          <p:cNvSpPr/>
          <p:nvPr/>
        </p:nvSpPr>
        <p:spPr>
          <a:xfrm>
            <a:off x="1089720" y="559080"/>
            <a:ext cx="129960" cy="52560"/>
          </a:xfrm>
          <a:custGeom>
            <a:avLst/>
            <a:gdLst/>
            <a:ahLst/>
            <a:cxnLst/>
            <a:rect l="0" t="0" r="r" b="b"/>
            <a:pathLst>
              <a:path w="361" h="146">
                <a:moveTo>
                  <a:pt x="360" y="145"/>
                </a:moveTo>
                <a:lnTo>
                  <a:pt x="0" y="0"/>
                </a:lnTo>
                <a:lnTo>
                  <a:pt x="23" y="0"/>
                </a:lnTo>
                <a:lnTo>
                  <a:pt x="360" y="136"/>
                </a:lnTo>
                <a:lnTo>
                  <a:pt x="360" y="145"/>
                </a:lnTo>
                <a:close/>
              </a:path>
            </a:pathLst>
          </a:custGeom>
          <a:solidFill>
            <a:srgbClr val="573730"/>
          </a:solidFill>
          <a:ln>
            <a:noFill/>
          </a:ln>
        </p:spPr>
      </p:sp>
      <p:sp>
        <p:nvSpPr>
          <p:cNvPr id="7138" name="Freeform 834"/>
          <p:cNvSpPr/>
          <p:nvPr/>
        </p:nvSpPr>
        <p:spPr>
          <a:xfrm>
            <a:off x="1097640" y="559080"/>
            <a:ext cx="122040" cy="49320"/>
          </a:xfrm>
          <a:custGeom>
            <a:avLst/>
            <a:gdLst/>
            <a:ahLst/>
            <a:cxnLst/>
            <a:rect l="0" t="0" r="r" b="b"/>
            <a:pathLst>
              <a:path w="339" h="137">
                <a:moveTo>
                  <a:pt x="338" y="136"/>
                </a:moveTo>
                <a:lnTo>
                  <a:pt x="0" y="0"/>
                </a:lnTo>
                <a:lnTo>
                  <a:pt x="21" y="0"/>
                </a:lnTo>
                <a:lnTo>
                  <a:pt x="338" y="128"/>
                </a:lnTo>
                <a:lnTo>
                  <a:pt x="338" y="136"/>
                </a:lnTo>
                <a:close/>
              </a:path>
            </a:pathLst>
          </a:custGeom>
          <a:solidFill>
            <a:srgbClr val="56362F"/>
          </a:solidFill>
          <a:ln>
            <a:noFill/>
          </a:ln>
        </p:spPr>
      </p:sp>
      <p:sp>
        <p:nvSpPr>
          <p:cNvPr id="7139" name="Freeform 835"/>
          <p:cNvSpPr/>
          <p:nvPr/>
        </p:nvSpPr>
        <p:spPr>
          <a:xfrm>
            <a:off x="1105200" y="559080"/>
            <a:ext cx="114480" cy="46440"/>
          </a:xfrm>
          <a:custGeom>
            <a:avLst/>
            <a:gdLst/>
            <a:ahLst/>
            <a:cxnLst/>
            <a:rect l="0" t="0" r="r" b="b"/>
            <a:pathLst>
              <a:path w="318" h="129">
                <a:moveTo>
                  <a:pt x="317" y="128"/>
                </a:moveTo>
                <a:lnTo>
                  <a:pt x="0" y="0"/>
                </a:lnTo>
                <a:lnTo>
                  <a:pt x="21" y="0"/>
                </a:lnTo>
                <a:lnTo>
                  <a:pt x="317" y="119"/>
                </a:lnTo>
                <a:lnTo>
                  <a:pt x="317" y="128"/>
                </a:lnTo>
                <a:close/>
              </a:path>
            </a:pathLst>
          </a:custGeom>
          <a:solidFill>
            <a:srgbClr val="55352E"/>
          </a:solidFill>
          <a:ln>
            <a:noFill/>
          </a:ln>
        </p:spPr>
      </p:sp>
      <p:sp>
        <p:nvSpPr>
          <p:cNvPr id="7140" name="Freeform 836"/>
          <p:cNvSpPr/>
          <p:nvPr/>
        </p:nvSpPr>
        <p:spPr>
          <a:xfrm>
            <a:off x="1112760" y="559080"/>
            <a:ext cx="106920" cy="43200"/>
          </a:xfrm>
          <a:custGeom>
            <a:avLst/>
            <a:gdLst/>
            <a:ahLst/>
            <a:cxnLst/>
            <a:rect l="0" t="0" r="r" b="b"/>
            <a:pathLst>
              <a:path w="297" h="120">
                <a:moveTo>
                  <a:pt x="296" y="119"/>
                </a:moveTo>
                <a:lnTo>
                  <a:pt x="0" y="0"/>
                </a:lnTo>
                <a:lnTo>
                  <a:pt x="22" y="0"/>
                </a:lnTo>
                <a:lnTo>
                  <a:pt x="296" y="111"/>
                </a:lnTo>
                <a:lnTo>
                  <a:pt x="296" y="119"/>
                </a:lnTo>
                <a:close/>
              </a:path>
            </a:pathLst>
          </a:custGeom>
          <a:solidFill>
            <a:srgbClr val="54332D"/>
          </a:solidFill>
          <a:ln>
            <a:noFill/>
          </a:ln>
        </p:spPr>
      </p:sp>
      <p:sp>
        <p:nvSpPr>
          <p:cNvPr id="7141" name="Freeform 837"/>
          <p:cNvSpPr/>
          <p:nvPr/>
        </p:nvSpPr>
        <p:spPr>
          <a:xfrm>
            <a:off x="1120320" y="559080"/>
            <a:ext cx="99360" cy="40320"/>
          </a:xfrm>
          <a:custGeom>
            <a:avLst/>
            <a:gdLst/>
            <a:ahLst/>
            <a:cxnLst/>
            <a:rect l="0" t="0" r="r" b="b"/>
            <a:pathLst>
              <a:path w="276" h="112">
                <a:moveTo>
                  <a:pt x="275" y="111"/>
                </a:moveTo>
                <a:lnTo>
                  <a:pt x="0" y="0"/>
                </a:lnTo>
                <a:lnTo>
                  <a:pt x="21" y="0"/>
                </a:lnTo>
                <a:lnTo>
                  <a:pt x="275" y="102"/>
                </a:lnTo>
                <a:lnTo>
                  <a:pt x="275" y="111"/>
                </a:lnTo>
                <a:close/>
              </a:path>
            </a:pathLst>
          </a:custGeom>
          <a:solidFill>
            <a:srgbClr val="54322C"/>
          </a:solidFill>
          <a:ln>
            <a:noFill/>
          </a:ln>
        </p:spPr>
      </p:sp>
      <p:sp>
        <p:nvSpPr>
          <p:cNvPr id="7142" name="Freeform 838"/>
          <p:cNvSpPr/>
          <p:nvPr/>
        </p:nvSpPr>
        <p:spPr>
          <a:xfrm>
            <a:off x="1127880" y="559080"/>
            <a:ext cx="91800" cy="37080"/>
          </a:xfrm>
          <a:custGeom>
            <a:avLst/>
            <a:gdLst/>
            <a:ahLst/>
            <a:cxnLst/>
            <a:rect l="0" t="0" r="r" b="b"/>
            <a:pathLst>
              <a:path w="255" h="103">
                <a:moveTo>
                  <a:pt x="254" y="102"/>
                </a:moveTo>
                <a:lnTo>
                  <a:pt x="0" y="0"/>
                </a:lnTo>
                <a:lnTo>
                  <a:pt x="21" y="0"/>
                </a:lnTo>
                <a:lnTo>
                  <a:pt x="254" y="94"/>
                </a:lnTo>
                <a:lnTo>
                  <a:pt x="254" y="102"/>
                </a:lnTo>
                <a:close/>
              </a:path>
            </a:pathLst>
          </a:custGeom>
          <a:solidFill>
            <a:srgbClr val="53312A"/>
          </a:solidFill>
          <a:ln>
            <a:noFill/>
          </a:ln>
        </p:spPr>
      </p:sp>
      <p:sp>
        <p:nvSpPr>
          <p:cNvPr id="7143" name="Freeform 839"/>
          <p:cNvSpPr/>
          <p:nvPr/>
        </p:nvSpPr>
        <p:spPr>
          <a:xfrm>
            <a:off x="1135440" y="559080"/>
            <a:ext cx="84240" cy="34200"/>
          </a:xfrm>
          <a:custGeom>
            <a:avLst/>
            <a:gdLst/>
            <a:ahLst/>
            <a:cxnLst/>
            <a:rect l="0" t="0" r="r" b="b"/>
            <a:pathLst>
              <a:path w="234" h="95">
                <a:moveTo>
                  <a:pt x="233" y="94"/>
                </a:moveTo>
                <a:lnTo>
                  <a:pt x="0" y="0"/>
                </a:lnTo>
                <a:lnTo>
                  <a:pt x="21" y="0"/>
                </a:lnTo>
                <a:lnTo>
                  <a:pt x="233" y="85"/>
                </a:lnTo>
                <a:lnTo>
                  <a:pt x="233" y="94"/>
                </a:lnTo>
                <a:close/>
              </a:path>
            </a:pathLst>
          </a:custGeom>
          <a:solidFill>
            <a:srgbClr val="533129"/>
          </a:solidFill>
          <a:ln>
            <a:noFill/>
          </a:ln>
        </p:spPr>
      </p:sp>
      <p:sp>
        <p:nvSpPr>
          <p:cNvPr id="7144" name="Freeform 840"/>
          <p:cNvSpPr/>
          <p:nvPr/>
        </p:nvSpPr>
        <p:spPr>
          <a:xfrm>
            <a:off x="1143000" y="559080"/>
            <a:ext cx="76680" cy="30960"/>
          </a:xfrm>
          <a:custGeom>
            <a:avLst/>
            <a:gdLst/>
            <a:ahLst/>
            <a:cxnLst/>
            <a:rect l="0" t="0" r="r" b="b"/>
            <a:pathLst>
              <a:path w="213" h="86">
                <a:moveTo>
                  <a:pt x="212" y="85"/>
                </a:moveTo>
                <a:lnTo>
                  <a:pt x="0" y="0"/>
                </a:lnTo>
                <a:lnTo>
                  <a:pt x="21" y="0"/>
                </a:lnTo>
                <a:lnTo>
                  <a:pt x="212" y="77"/>
                </a:lnTo>
                <a:lnTo>
                  <a:pt x="212" y="85"/>
                </a:lnTo>
                <a:close/>
              </a:path>
            </a:pathLst>
          </a:custGeom>
          <a:solidFill>
            <a:srgbClr val="533028"/>
          </a:solidFill>
          <a:ln>
            <a:noFill/>
          </a:ln>
        </p:spPr>
      </p:sp>
      <p:sp>
        <p:nvSpPr>
          <p:cNvPr id="7145" name="Freeform 841"/>
          <p:cNvSpPr/>
          <p:nvPr/>
        </p:nvSpPr>
        <p:spPr>
          <a:xfrm>
            <a:off x="1150560" y="559080"/>
            <a:ext cx="69120" cy="28080"/>
          </a:xfrm>
          <a:custGeom>
            <a:avLst/>
            <a:gdLst/>
            <a:ahLst/>
            <a:cxnLst/>
            <a:rect l="0" t="0" r="r" b="b"/>
            <a:pathLst>
              <a:path w="192" h="78">
                <a:moveTo>
                  <a:pt x="191" y="77"/>
                </a:moveTo>
                <a:lnTo>
                  <a:pt x="0" y="0"/>
                </a:lnTo>
                <a:lnTo>
                  <a:pt x="21" y="0"/>
                </a:lnTo>
                <a:lnTo>
                  <a:pt x="191" y="69"/>
                </a:lnTo>
                <a:lnTo>
                  <a:pt x="191" y="77"/>
                </a:lnTo>
                <a:close/>
              </a:path>
            </a:pathLst>
          </a:custGeom>
          <a:solidFill>
            <a:srgbClr val="522F27"/>
          </a:solidFill>
          <a:ln>
            <a:noFill/>
          </a:ln>
        </p:spPr>
      </p:sp>
      <p:sp>
        <p:nvSpPr>
          <p:cNvPr id="7146" name="Freeform 842"/>
          <p:cNvSpPr/>
          <p:nvPr/>
        </p:nvSpPr>
        <p:spPr>
          <a:xfrm>
            <a:off x="1158120" y="559080"/>
            <a:ext cx="61560" cy="25200"/>
          </a:xfrm>
          <a:custGeom>
            <a:avLst/>
            <a:gdLst/>
            <a:ahLst/>
            <a:cxnLst/>
            <a:rect l="0" t="0" r="r" b="b"/>
            <a:pathLst>
              <a:path w="171" h="70">
                <a:moveTo>
                  <a:pt x="170" y="69"/>
                </a:moveTo>
                <a:lnTo>
                  <a:pt x="0" y="0"/>
                </a:lnTo>
                <a:lnTo>
                  <a:pt x="21" y="0"/>
                </a:lnTo>
                <a:lnTo>
                  <a:pt x="170" y="60"/>
                </a:lnTo>
                <a:lnTo>
                  <a:pt x="170" y="69"/>
                </a:lnTo>
                <a:close/>
              </a:path>
            </a:pathLst>
          </a:custGeom>
          <a:solidFill>
            <a:srgbClr val="522E26"/>
          </a:solidFill>
          <a:ln>
            <a:noFill/>
          </a:ln>
        </p:spPr>
      </p:sp>
      <p:sp>
        <p:nvSpPr>
          <p:cNvPr id="7147" name="Freeform 843"/>
          <p:cNvSpPr/>
          <p:nvPr/>
        </p:nvSpPr>
        <p:spPr>
          <a:xfrm>
            <a:off x="1165680" y="559080"/>
            <a:ext cx="54000" cy="21960"/>
          </a:xfrm>
          <a:custGeom>
            <a:avLst/>
            <a:gdLst/>
            <a:ahLst/>
            <a:cxnLst/>
            <a:rect l="0" t="0" r="r" b="b"/>
            <a:pathLst>
              <a:path w="150" h="61">
                <a:moveTo>
                  <a:pt x="149" y="60"/>
                </a:moveTo>
                <a:lnTo>
                  <a:pt x="0" y="0"/>
                </a:lnTo>
                <a:lnTo>
                  <a:pt x="22" y="0"/>
                </a:lnTo>
                <a:lnTo>
                  <a:pt x="149" y="52"/>
                </a:lnTo>
                <a:lnTo>
                  <a:pt x="149" y="60"/>
                </a:lnTo>
                <a:close/>
              </a:path>
            </a:pathLst>
          </a:custGeom>
          <a:solidFill>
            <a:srgbClr val="512D24"/>
          </a:solidFill>
          <a:ln>
            <a:noFill/>
          </a:ln>
        </p:spPr>
      </p:sp>
      <p:sp>
        <p:nvSpPr>
          <p:cNvPr id="7148" name="Freeform 844"/>
          <p:cNvSpPr/>
          <p:nvPr/>
        </p:nvSpPr>
        <p:spPr>
          <a:xfrm>
            <a:off x="1173600" y="559080"/>
            <a:ext cx="46080" cy="19080"/>
          </a:xfrm>
          <a:custGeom>
            <a:avLst/>
            <a:gdLst/>
            <a:ahLst/>
            <a:cxnLst/>
            <a:rect l="0" t="0" r="r" b="b"/>
            <a:pathLst>
              <a:path w="128" h="53">
                <a:moveTo>
                  <a:pt x="127" y="52"/>
                </a:moveTo>
                <a:lnTo>
                  <a:pt x="0" y="0"/>
                </a:lnTo>
                <a:lnTo>
                  <a:pt x="21" y="0"/>
                </a:lnTo>
                <a:lnTo>
                  <a:pt x="127" y="43"/>
                </a:lnTo>
                <a:lnTo>
                  <a:pt x="127" y="52"/>
                </a:lnTo>
                <a:close/>
              </a:path>
            </a:pathLst>
          </a:custGeom>
          <a:solidFill>
            <a:srgbClr val="512C23"/>
          </a:solidFill>
          <a:ln>
            <a:noFill/>
          </a:ln>
        </p:spPr>
      </p:sp>
      <p:sp>
        <p:nvSpPr>
          <p:cNvPr id="7149" name="Freeform 845"/>
          <p:cNvSpPr/>
          <p:nvPr/>
        </p:nvSpPr>
        <p:spPr>
          <a:xfrm>
            <a:off x="1181160" y="559080"/>
            <a:ext cx="38520" cy="15840"/>
          </a:xfrm>
          <a:custGeom>
            <a:avLst/>
            <a:gdLst/>
            <a:ahLst/>
            <a:cxnLst/>
            <a:rect l="0" t="0" r="r" b="b"/>
            <a:pathLst>
              <a:path w="107" h="44">
                <a:moveTo>
                  <a:pt x="106" y="43"/>
                </a:moveTo>
                <a:lnTo>
                  <a:pt x="0" y="0"/>
                </a:lnTo>
                <a:lnTo>
                  <a:pt x="21" y="0"/>
                </a:lnTo>
                <a:lnTo>
                  <a:pt x="106" y="35"/>
                </a:lnTo>
                <a:lnTo>
                  <a:pt x="106" y="43"/>
                </a:lnTo>
                <a:close/>
              </a:path>
            </a:pathLst>
          </a:custGeom>
          <a:solidFill>
            <a:srgbClr val="512B22"/>
          </a:solidFill>
          <a:ln>
            <a:noFill/>
          </a:ln>
        </p:spPr>
      </p:sp>
      <p:sp>
        <p:nvSpPr>
          <p:cNvPr id="7150" name="Freeform 846"/>
          <p:cNvSpPr/>
          <p:nvPr/>
        </p:nvSpPr>
        <p:spPr>
          <a:xfrm>
            <a:off x="1188720" y="559080"/>
            <a:ext cx="30960" cy="12960"/>
          </a:xfrm>
          <a:custGeom>
            <a:avLst/>
            <a:gdLst/>
            <a:ahLst/>
            <a:cxnLst/>
            <a:rect l="0" t="0" r="r" b="b"/>
            <a:pathLst>
              <a:path w="86" h="36">
                <a:moveTo>
                  <a:pt x="85" y="35"/>
                </a:moveTo>
                <a:lnTo>
                  <a:pt x="0" y="0"/>
                </a:lnTo>
                <a:lnTo>
                  <a:pt x="22" y="0"/>
                </a:lnTo>
                <a:lnTo>
                  <a:pt x="85" y="26"/>
                </a:lnTo>
                <a:lnTo>
                  <a:pt x="85" y="35"/>
                </a:lnTo>
                <a:close/>
              </a:path>
            </a:pathLst>
          </a:custGeom>
          <a:solidFill>
            <a:srgbClr val="502A21"/>
          </a:solidFill>
          <a:ln>
            <a:noFill/>
          </a:ln>
        </p:spPr>
      </p:sp>
      <p:sp>
        <p:nvSpPr>
          <p:cNvPr id="7151" name="Freeform 847"/>
          <p:cNvSpPr/>
          <p:nvPr/>
        </p:nvSpPr>
        <p:spPr>
          <a:xfrm>
            <a:off x="1196280" y="559080"/>
            <a:ext cx="23400" cy="9720"/>
          </a:xfrm>
          <a:custGeom>
            <a:avLst/>
            <a:gdLst/>
            <a:ahLst/>
            <a:cxnLst/>
            <a:rect l="0" t="0" r="r" b="b"/>
            <a:pathLst>
              <a:path w="65" h="27">
                <a:moveTo>
                  <a:pt x="64" y="26"/>
                </a:moveTo>
                <a:lnTo>
                  <a:pt x="0" y="0"/>
                </a:lnTo>
                <a:lnTo>
                  <a:pt x="21" y="0"/>
                </a:lnTo>
                <a:lnTo>
                  <a:pt x="64" y="18"/>
                </a:lnTo>
                <a:lnTo>
                  <a:pt x="64" y="26"/>
                </a:lnTo>
                <a:close/>
              </a:path>
            </a:pathLst>
          </a:custGeom>
          <a:solidFill>
            <a:srgbClr val="50291F"/>
          </a:solidFill>
          <a:ln>
            <a:noFill/>
          </a:ln>
        </p:spPr>
      </p:sp>
      <p:sp>
        <p:nvSpPr>
          <p:cNvPr id="7152" name="Freeform 848"/>
          <p:cNvSpPr/>
          <p:nvPr/>
        </p:nvSpPr>
        <p:spPr>
          <a:xfrm>
            <a:off x="1203840" y="559080"/>
            <a:ext cx="15840" cy="6840"/>
          </a:xfrm>
          <a:custGeom>
            <a:avLst/>
            <a:gdLst/>
            <a:ahLst/>
            <a:cxnLst/>
            <a:rect l="0" t="0" r="r" b="b"/>
            <a:pathLst>
              <a:path w="44" h="19">
                <a:moveTo>
                  <a:pt x="43" y="18"/>
                </a:moveTo>
                <a:lnTo>
                  <a:pt x="0" y="0"/>
                </a:lnTo>
                <a:lnTo>
                  <a:pt x="21" y="0"/>
                </a:lnTo>
                <a:lnTo>
                  <a:pt x="43" y="10"/>
                </a:lnTo>
                <a:lnTo>
                  <a:pt x="43" y="18"/>
                </a:lnTo>
                <a:close/>
              </a:path>
            </a:pathLst>
          </a:custGeom>
          <a:solidFill>
            <a:srgbClr val="50281E"/>
          </a:solidFill>
          <a:ln>
            <a:noFill/>
          </a:ln>
        </p:spPr>
      </p:sp>
      <p:sp>
        <p:nvSpPr>
          <p:cNvPr id="7153" name="Freeform 849"/>
          <p:cNvSpPr/>
          <p:nvPr/>
        </p:nvSpPr>
        <p:spPr>
          <a:xfrm>
            <a:off x="1211400" y="559080"/>
            <a:ext cx="8280" cy="3960"/>
          </a:xfrm>
          <a:custGeom>
            <a:avLst/>
            <a:gdLst/>
            <a:ahLst/>
            <a:cxnLst/>
            <a:rect l="0" t="0" r="r" b="b"/>
            <a:pathLst>
              <a:path w="23" h="11">
                <a:moveTo>
                  <a:pt x="22" y="10"/>
                </a:moveTo>
                <a:lnTo>
                  <a:pt x="0" y="0"/>
                </a:lnTo>
                <a:lnTo>
                  <a:pt x="22" y="0"/>
                </a:lnTo>
                <a:lnTo>
                  <a:pt x="22" y="10"/>
                </a:lnTo>
                <a:close/>
              </a:path>
            </a:pathLst>
          </a:custGeom>
          <a:solidFill>
            <a:srgbClr val="4F271C"/>
          </a:solidFill>
          <a:ln>
            <a:noFill/>
          </a:ln>
        </p:spPr>
      </p:sp>
      <p:sp>
        <p:nvSpPr>
          <p:cNvPr id="7154" name="Line 850"/>
          <p:cNvSpPr/>
          <p:nvPr/>
        </p:nvSpPr>
        <p:spPr>
          <a:xfrm>
            <a:off x="232200" y="1116000"/>
            <a:ext cx="8737200" cy="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155" name="Freeform 851"/>
          <p:cNvSpPr/>
          <p:nvPr/>
        </p:nvSpPr>
        <p:spPr>
          <a:xfrm>
            <a:off x="1021680" y="1593000"/>
            <a:ext cx="3291120" cy="1366560"/>
          </a:xfrm>
          <a:custGeom>
            <a:avLst/>
            <a:gdLst/>
            <a:ahLst/>
            <a:cxnLst/>
            <a:rect l="0" t="0" r="r" b="b"/>
            <a:pathLst>
              <a:path w="9142" h="3796">
                <a:moveTo>
                  <a:pt x="0" y="633"/>
                </a:moveTo>
                <a:cubicBezTo>
                  <a:pt x="0" y="283"/>
                  <a:pt x="283" y="0"/>
                  <a:pt x="632" y="0"/>
                </a:cubicBezTo>
                <a:lnTo>
                  <a:pt x="8509" y="0"/>
                </a:lnTo>
                <a:cubicBezTo>
                  <a:pt x="8858" y="0"/>
                  <a:pt x="9141" y="283"/>
                  <a:pt x="9141" y="633"/>
                </a:cubicBezTo>
                <a:lnTo>
                  <a:pt x="9141" y="3162"/>
                </a:lnTo>
                <a:cubicBezTo>
                  <a:pt x="9141" y="3512"/>
                  <a:pt x="8858" y="3795"/>
                  <a:pt x="8509" y="3795"/>
                </a:cubicBezTo>
                <a:lnTo>
                  <a:pt x="632" y="3795"/>
                </a:lnTo>
                <a:cubicBezTo>
                  <a:pt x="283" y="3795"/>
                  <a:pt x="0" y="3512"/>
                  <a:pt x="0" y="3162"/>
                </a:cubicBezTo>
                <a:lnTo>
                  <a:pt x="0" y="633"/>
                </a:lnTo>
                <a:close/>
              </a:path>
            </a:pathLst>
          </a:custGeom>
          <a:solidFill>
            <a:srgbClr val="D9D9D9"/>
          </a:solidFill>
          <a:ln w="19800" cap="rnd">
            <a:solidFill>
              <a:srgbClr val="688E19"/>
            </a:solidFill>
            <a:round/>
          </a:ln>
        </p:spPr>
      </p:sp>
      <p:sp>
        <p:nvSpPr>
          <p:cNvPr id="7156" name="TextShape 852"/>
          <p:cNvSpPr txBox="1"/>
          <p:nvPr/>
        </p:nvSpPr>
        <p:spPr>
          <a:xfrm>
            <a:off x="3185280" y="276120"/>
            <a:ext cx="3359520" cy="590040"/>
          </a:xfrm>
          <a:prstGeom prst="rect">
            <a:avLst/>
          </a:prstGeom>
          <a:noFill/>
          <a:ln>
            <a:noFill/>
          </a:ln>
        </p:spPr>
        <p:txBody>
          <a:bodyPr lIns="0" tIns="0" rIns="0" bIns="0">
            <a:noAutofit/>
          </a:bodyPr>
          <a:lstStyle/>
          <a:p>
            <a:r>
              <a:rPr lang="en-US" sz="4000" b="1" i="1" strike="noStrike" spc="-1">
                <a:solidFill>
                  <a:srgbClr val="C00000"/>
                </a:solidFill>
                <a:latin typeface="Trebuchet MS"/>
              </a:rPr>
              <a:t>Математика</a:t>
            </a:r>
            <a:endParaRPr lang="en-US" sz="4000" b="0" strike="noStrike" spc="-1">
              <a:latin typeface="Times New Roman"/>
            </a:endParaRPr>
          </a:p>
        </p:txBody>
      </p:sp>
      <p:sp>
        <p:nvSpPr>
          <p:cNvPr id="7157" name="TextShape 853"/>
          <p:cNvSpPr txBox="1"/>
          <p:nvPr/>
        </p:nvSpPr>
        <p:spPr>
          <a:xfrm>
            <a:off x="1720440" y="1756080"/>
            <a:ext cx="1875240" cy="532440"/>
          </a:xfrm>
          <a:prstGeom prst="rect">
            <a:avLst/>
          </a:prstGeom>
          <a:noFill/>
          <a:ln>
            <a:noFill/>
          </a:ln>
        </p:spPr>
        <p:txBody>
          <a:bodyPr lIns="0" tIns="0" rIns="0" bIns="0">
            <a:noAutofit/>
          </a:bodyPr>
          <a:lstStyle/>
          <a:p>
            <a:r>
              <a:rPr lang="en-US" sz="3600" b="1" i="1" strike="noStrike" spc="-1">
                <a:solidFill>
                  <a:srgbClr val="C00000"/>
                </a:solidFill>
                <a:latin typeface="Trebuchet MS"/>
              </a:rPr>
              <a:t>Базовый</a:t>
            </a:r>
            <a:endParaRPr lang="en-US" sz="3600" b="0" strike="noStrike" spc="-1">
              <a:latin typeface="Times New Roman"/>
            </a:endParaRPr>
          </a:p>
        </p:txBody>
      </p:sp>
      <p:sp>
        <p:nvSpPr>
          <p:cNvPr id="7158" name="Freeform 854"/>
          <p:cNvSpPr/>
          <p:nvPr/>
        </p:nvSpPr>
        <p:spPr>
          <a:xfrm>
            <a:off x="5840640" y="1590120"/>
            <a:ext cx="3530160" cy="1369440"/>
          </a:xfrm>
          <a:custGeom>
            <a:avLst/>
            <a:gdLst/>
            <a:ahLst/>
            <a:cxnLst/>
            <a:rect l="0" t="0" r="r" b="b"/>
            <a:pathLst>
              <a:path w="8769" h="3804">
                <a:moveTo>
                  <a:pt x="0" y="634"/>
                </a:moveTo>
                <a:cubicBezTo>
                  <a:pt x="0" y="284"/>
                  <a:pt x="283" y="0"/>
                  <a:pt x="633" y="0"/>
                </a:cubicBezTo>
                <a:lnTo>
                  <a:pt x="8134" y="0"/>
                </a:lnTo>
                <a:cubicBezTo>
                  <a:pt x="8484" y="0"/>
                  <a:pt x="8768" y="284"/>
                  <a:pt x="8768" y="634"/>
                </a:cubicBezTo>
                <a:lnTo>
                  <a:pt x="8768" y="3169"/>
                </a:lnTo>
                <a:cubicBezTo>
                  <a:pt x="8768" y="3519"/>
                  <a:pt x="8484" y="3803"/>
                  <a:pt x="8134" y="3803"/>
                </a:cubicBezTo>
                <a:lnTo>
                  <a:pt x="633" y="3803"/>
                </a:lnTo>
                <a:cubicBezTo>
                  <a:pt x="283" y="3803"/>
                  <a:pt x="0" y="3519"/>
                  <a:pt x="0" y="3169"/>
                </a:cubicBezTo>
                <a:lnTo>
                  <a:pt x="0" y="634"/>
                </a:lnTo>
                <a:close/>
              </a:path>
            </a:pathLst>
          </a:custGeom>
          <a:solidFill>
            <a:srgbClr val="D9D9D9"/>
          </a:solidFill>
          <a:ln w="19800" cap="rnd">
            <a:solidFill>
              <a:srgbClr val="688E19"/>
            </a:solidFill>
            <a:round/>
          </a:ln>
        </p:spPr>
      </p:sp>
      <p:sp>
        <p:nvSpPr>
          <p:cNvPr id="7159" name="TextShape 855"/>
          <p:cNvSpPr txBox="1"/>
          <p:nvPr/>
        </p:nvSpPr>
        <p:spPr>
          <a:xfrm>
            <a:off x="1763280" y="2305440"/>
            <a:ext cx="2244488" cy="532440"/>
          </a:xfrm>
          <a:prstGeom prst="rect">
            <a:avLst/>
          </a:prstGeom>
          <a:noFill/>
          <a:ln>
            <a:noFill/>
          </a:ln>
        </p:spPr>
        <p:txBody>
          <a:bodyPr lIns="0" tIns="0" rIns="0" bIns="0">
            <a:noAutofit/>
          </a:bodyPr>
          <a:lstStyle/>
          <a:p>
            <a:r>
              <a:rPr lang="en-US" sz="3600" b="1" i="1" strike="noStrike" spc="-1" dirty="0" err="1">
                <a:solidFill>
                  <a:srgbClr val="C00000"/>
                </a:solidFill>
                <a:latin typeface="Trebuchet MS"/>
              </a:rPr>
              <a:t>уровень</a:t>
            </a:r>
            <a:endParaRPr lang="en-US" sz="3600" b="0" strike="noStrike" spc="-1" dirty="0">
              <a:latin typeface="Times New Roman"/>
            </a:endParaRPr>
          </a:p>
        </p:txBody>
      </p:sp>
      <p:sp>
        <p:nvSpPr>
          <p:cNvPr id="7160" name="TextShape 856"/>
          <p:cNvSpPr txBox="1"/>
          <p:nvPr/>
        </p:nvSpPr>
        <p:spPr>
          <a:xfrm>
            <a:off x="5963400" y="1756080"/>
            <a:ext cx="2858400" cy="532440"/>
          </a:xfrm>
          <a:prstGeom prst="rect">
            <a:avLst/>
          </a:prstGeom>
          <a:noFill/>
          <a:ln>
            <a:noFill/>
          </a:ln>
        </p:spPr>
        <p:txBody>
          <a:bodyPr lIns="0" tIns="0" rIns="0" bIns="0">
            <a:noAutofit/>
          </a:bodyPr>
          <a:lstStyle/>
          <a:p>
            <a:r>
              <a:rPr lang="en-US" sz="3600" b="1" i="1" strike="noStrike" spc="-1">
                <a:solidFill>
                  <a:srgbClr val="C00000"/>
                </a:solidFill>
                <a:latin typeface="Trebuchet MS"/>
              </a:rPr>
              <a:t>Профильный</a:t>
            </a:r>
            <a:endParaRPr lang="en-US" sz="3600" b="0" strike="noStrike" spc="-1">
              <a:latin typeface="Times New Roman"/>
            </a:endParaRPr>
          </a:p>
        </p:txBody>
      </p:sp>
      <p:sp>
        <p:nvSpPr>
          <p:cNvPr id="7161" name="Freeform 857"/>
          <p:cNvSpPr/>
          <p:nvPr/>
        </p:nvSpPr>
        <p:spPr>
          <a:xfrm>
            <a:off x="2513520" y="3092760"/>
            <a:ext cx="485640" cy="505080"/>
          </a:xfrm>
          <a:custGeom>
            <a:avLst/>
            <a:gdLst/>
            <a:ahLst/>
            <a:cxnLst/>
            <a:rect l="0" t="0" r="r" b="b"/>
            <a:pathLst>
              <a:path w="1349" h="1403">
                <a:moveTo>
                  <a:pt x="0" y="729"/>
                </a:moveTo>
                <a:lnTo>
                  <a:pt x="337" y="729"/>
                </a:lnTo>
                <a:lnTo>
                  <a:pt x="337" y="0"/>
                </a:lnTo>
                <a:lnTo>
                  <a:pt x="1011" y="0"/>
                </a:lnTo>
                <a:lnTo>
                  <a:pt x="1011" y="729"/>
                </a:lnTo>
                <a:lnTo>
                  <a:pt x="1348" y="729"/>
                </a:lnTo>
                <a:lnTo>
                  <a:pt x="674" y="1402"/>
                </a:lnTo>
                <a:lnTo>
                  <a:pt x="0" y="729"/>
                </a:lnTo>
                <a:close/>
              </a:path>
            </a:pathLst>
          </a:custGeom>
          <a:solidFill>
            <a:srgbClr val="90C226"/>
          </a:solidFill>
          <a:ln w="19800" cap="rnd">
            <a:solidFill>
              <a:srgbClr val="688E19"/>
            </a:solidFill>
            <a:miter/>
          </a:ln>
        </p:spPr>
      </p:sp>
      <p:sp>
        <p:nvSpPr>
          <p:cNvPr id="7162" name="Freeform 858"/>
          <p:cNvSpPr/>
          <p:nvPr/>
        </p:nvSpPr>
        <p:spPr>
          <a:xfrm>
            <a:off x="7099200" y="3083760"/>
            <a:ext cx="485640" cy="505080"/>
          </a:xfrm>
          <a:custGeom>
            <a:avLst/>
            <a:gdLst/>
            <a:ahLst/>
            <a:cxnLst/>
            <a:rect l="0" t="0" r="r" b="b"/>
            <a:pathLst>
              <a:path w="1349" h="1403">
                <a:moveTo>
                  <a:pt x="0" y="729"/>
                </a:moveTo>
                <a:lnTo>
                  <a:pt x="337" y="729"/>
                </a:lnTo>
                <a:lnTo>
                  <a:pt x="337" y="0"/>
                </a:lnTo>
                <a:lnTo>
                  <a:pt x="1010" y="0"/>
                </a:lnTo>
                <a:lnTo>
                  <a:pt x="1010" y="729"/>
                </a:lnTo>
                <a:lnTo>
                  <a:pt x="1348" y="729"/>
                </a:lnTo>
                <a:lnTo>
                  <a:pt x="674" y="1402"/>
                </a:lnTo>
                <a:lnTo>
                  <a:pt x="0" y="729"/>
                </a:lnTo>
                <a:close/>
              </a:path>
            </a:pathLst>
          </a:custGeom>
          <a:solidFill>
            <a:srgbClr val="90C226"/>
          </a:solidFill>
          <a:ln w="19800" cap="rnd">
            <a:solidFill>
              <a:srgbClr val="688E19"/>
            </a:solidFill>
            <a:miter/>
          </a:ln>
        </p:spPr>
      </p:sp>
      <p:sp>
        <p:nvSpPr>
          <p:cNvPr id="7163" name="Freeform 859"/>
          <p:cNvSpPr/>
          <p:nvPr/>
        </p:nvSpPr>
        <p:spPr>
          <a:xfrm>
            <a:off x="5261400" y="3664440"/>
            <a:ext cx="4219200" cy="2845800"/>
          </a:xfrm>
          <a:custGeom>
            <a:avLst/>
            <a:gdLst/>
            <a:ahLst/>
            <a:cxnLst/>
            <a:rect l="0" t="0" r="r" b="b"/>
            <a:pathLst>
              <a:path w="11720" h="7905">
                <a:moveTo>
                  <a:pt x="0" y="1317"/>
                </a:moveTo>
                <a:cubicBezTo>
                  <a:pt x="0" y="589"/>
                  <a:pt x="590" y="0"/>
                  <a:pt x="1317" y="0"/>
                </a:cubicBezTo>
                <a:lnTo>
                  <a:pt x="10402" y="0"/>
                </a:lnTo>
                <a:cubicBezTo>
                  <a:pt x="11129" y="0"/>
                  <a:pt x="11719" y="589"/>
                  <a:pt x="11719" y="1317"/>
                </a:cubicBezTo>
                <a:lnTo>
                  <a:pt x="11719" y="6587"/>
                </a:lnTo>
                <a:cubicBezTo>
                  <a:pt x="11719" y="7314"/>
                  <a:pt x="11129" y="7904"/>
                  <a:pt x="10402" y="7904"/>
                </a:cubicBezTo>
                <a:lnTo>
                  <a:pt x="1317" y="7904"/>
                </a:lnTo>
                <a:cubicBezTo>
                  <a:pt x="590" y="7904"/>
                  <a:pt x="0" y="7314"/>
                  <a:pt x="0" y="6587"/>
                </a:cubicBezTo>
                <a:lnTo>
                  <a:pt x="0" y="1317"/>
                </a:lnTo>
                <a:close/>
              </a:path>
            </a:pathLst>
          </a:custGeom>
          <a:solidFill>
            <a:srgbClr val="DBF4CA"/>
          </a:solidFill>
          <a:ln w="19800" cap="rnd">
            <a:solidFill>
              <a:srgbClr val="688E19"/>
            </a:solidFill>
            <a:round/>
          </a:ln>
        </p:spPr>
      </p:sp>
      <p:sp>
        <p:nvSpPr>
          <p:cNvPr id="7164" name="TextShape 860"/>
          <p:cNvSpPr txBox="1"/>
          <p:nvPr/>
        </p:nvSpPr>
        <p:spPr>
          <a:xfrm>
            <a:off x="6496920" y="2305440"/>
            <a:ext cx="2335384" cy="532440"/>
          </a:xfrm>
          <a:prstGeom prst="rect">
            <a:avLst/>
          </a:prstGeom>
          <a:noFill/>
          <a:ln>
            <a:noFill/>
          </a:ln>
        </p:spPr>
        <p:txBody>
          <a:bodyPr lIns="0" tIns="0" rIns="0" bIns="0">
            <a:noAutofit/>
          </a:bodyPr>
          <a:lstStyle/>
          <a:p>
            <a:r>
              <a:rPr lang="en-US" sz="3600" b="1" i="1" strike="noStrike" spc="-1">
                <a:solidFill>
                  <a:srgbClr val="C00000"/>
                </a:solidFill>
                <a:latin typeface="Trebuchet MS"/>
              </a:rPr>
              <a:t>уровень</a:t>
            </a:r>
            <a:endParaRPr lang="en-US" sz="3600" b="0" strike="noStrike" spc="-1">
              <a:latin typeface="Times New Roman"/>
            </a:endParaRPr>
          </a:p>
        </p:txBody>
      </p:sp>
      <p:sp>
        <p:nvSpPr>
          <p:cNvPr id="7165" name="TextShape 861"/>
          <p:cNvSpPr txBox="1"/>
          <p:nvPr/>
        </p:nvSpPr>
        <p:spPr>
          <a:xfrm>
            <a:off x="5591880" y="4021920"/>
            <a:ext cx="360504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Для поступления в вуз,</a:t>
            </a:r>
            <a:endParaRPr lang="en-US" sz="2400" b="0" strike="noStrike" spc="-1">
              <a:latin typeface="Times New Roman"/>
            </a:endParaRPr>
          </a:p>
        </p:txBody>
      </p:sp>
      <p:sp>
        <p:nvSpPr>
          <p:cNvPr id="7166" name="TextShape 862"/>
          <p:cNvSpPr txBox="1"/>
          <p:nvPr/>
        </p:nvSpPr>
        <p:spPr>
          <a:xfrm>
            <a:off x="6093360" y="4388040"/>
            <a:ext cx="259776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где математика</a:t>
            </a:r>
            <a:endParaRPr lang="en-US" sz="2400" b="0" strike="noStrike" spc="-1">
              <a:latin typeface="Times New Roman"/>
            </a:endParaRPr>
          </a:p>
        </p:txBody>
      </p:sp>
      <p:sp>
        <p:nvSpPr>
          <p:cNvPr id="7167" name="TextShape 863"/>
          <p:cNvSpPr txBox="1"/>
          <p:nvPr/>
        </p:nvSpPr>
        <p:spPr>
          <a:xfrm>
            <a:off x="5939280" y="4753800"/>
            <a:ext cx="299988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внесена в перечень </a:t>
            </a:r>
            <a:endParaRPr lang="en-US" sz="2400" b="0" strike="noStrike" spc="-1">
              <a:latin typeface="Times New Roman"/>
            </a:endParaRPr>
          </a:p>
        </p:txBody>
      </p:sp>
      <p:sp>
        <p:nvSpPr>
          <p:cNvPr id="7168" name="TextShape 864"/>
          <p:cNvSpPr txBox="1"/>
          <p:nvPr/>
        </p:nvSpPr>
        <p:spPr>
          <a:xfrm>
            <a:off x="6290280" y="5119560"/>
            <a:ext cx="229428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обязательных </a:t>
            </a:r>
            <a:endParaRPr lang="en-US" sz="2400" b="0" strike="noStrike" spc="-1">
              <a:latin typeface="Times New Roman"/>
            </a:endParaRPr>
          </a:p>
        </p:txBody>
      </p:sp>
      <p:sp>
        <p:nvSpPr>
          <p:cNvPr id="7169" name="TextShape 865"/>
          <p:cNvSpPr txBox="1"/>
          <p:nvPr/>
        </p:nvSpPr>
        <p:spPr>
          <a:xfrm>
            <a:off x="6160320" y="5484960"/>
            <a:ext cx="255492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вступительных </a:t>
            </a:r>
            <a:endParaRPr lang="en-US" sz="2400" b="0" strike="noStrike" spc="-1">
              <a:latin typeface="Times New Roman"/>
            </a:endParaRPr>
          </a:p>
        </p:txBody>
      </p:sp>
      <p:sp>
        <p:nvSpPr>
          <p:cNvPr id="7170" name="Freeform 866"/>
          <p:cNvSpPr/>
          <p:nvPr/>
        </p:nvSpPr>
        <p:spPr>
          <a:xfrm>
            <a:off x="658800" y="3670200"/>
            <a:ext cx="4409640" cy="586080"/>
          </a:xfrm>
          <a:custGeom>
            <a:avLst/>
            <a:gdLst/>
            <a:ahLst/>
            <a:cxnLst/>
            <a:rect l="0" t="0" r="r" b="b"/>
            <a:pathLst>
              <a:path w="12249" h="1628">
                <a:moveTo>
                  <a:pt x="0" y="271"/>
                </a:moveTo>
                <a:cubicBezTo>
                  <a:pt x="0" y="122"/>
                  <a:pt x="122" y="0"/>
                  <a:pt x="271" y="0"/>
                </a:cubicBezTo>
                <a:lnTo>
                  <a:pt x="11978" y="0"/>
                </a:lnTo>
                <a:cubicBezTo>
                  <a:pt x="12127" y="0"/>
                  <a:pt x="12248" y="122"/>
                  <a:pt x="12248" y="271"/>
                </a:cubicBezTo>
                <a:lnTo>
                  <a:pt x="12248" y="1356"/>
                </a:lnTo>
                <a:cubicBezTo>
                  <a:pt x="12248" y="1506"/>
                  <a:pt x="12127" y="1627"/>
                  <a:pt x="11978" y="1627"/>
                </a:cubicBezTo>
                <a:lnTo>
                  <a:pt x="271" y="1627"/>
                </a:lnTo>
                <a:cubicBezTo>
                  <a:pt x="122" y="1627"/>
                  <a:pt x="0" y="1506"/>
                  <a:pt x="0" y="1356"/>
                </a:cubicBezTo>
                <a:lnTo>
                  <a:pt x="0" y="271"/>
                </a:lnTo>
                <a:close/>
              </a:path>
            </a:pathLst>
          </a:custGeom>
          <a:solidFill>
            <a:srgbClr val="DBF4CA"/>
          </a:solidFill>
          <a:ln w="19800" cap="rnd">
            <a:solidFill>
              <a:srgbClr val="688E19"/>
            </a:solidFill>
            <a:round/>
          </a:ln>
        </p:spPr>
      </p:sp>
      <p:sp>
        <p:nvSpPr>
          <p:cNvPr id="7171" name="TextShape 867"/>
          <p:cNvSpPr txBox="1"/>
          <p:nvPr/>
        </p:nvSpPr>
        <p:spPr>
          <a:xfrm>
            <a:off x="6543000" y="5851080"/>
            <a:ext cx="169848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испытаний</a:t>
            </a:r>
            <a:endParaRPr lang="en-US" sz="2400" b="0" strike="noStrike" spc="-1">
              <a:latin typeface="Times New Roman"/>
            </a:endParaRPr>
          </a:p>
        </p:txBody>
      </p:sp>
      <p:sp>
        <p:nvSpPr>
          <p:cNvPr id="7172" name="Freeform 868"/>
          <p:cNvSpPr/>
          <p:nvPr/>
        </p:nvSpPr>
        <p:spPr>
          <a:xfrm>
            <a:off x="662040" y="4376160"/>
            <a:ext cx="4406400" cy="2134080"/>
          </a:xfrm>
          <a:custGeom>
            <a:avLst/>
            <a:gdLst/>
            <a:ahLst/>
            <a:cxnLst/>
            <a:rect l="0" t="0" r="r" b="b"/>
            <a:pathLst>
              <a:path w="12240" h="5928">
                <a:moveTo>
                  <a:pt x="0" y="987"/>
                </a:moveTo>
                <a:cubicBezTo>
                  <a:pt x="0" y="442"/>
                  <a:pt x="442" y="0"/>
                  <a:pt x="988" y="0"/>
                </a:cubicBezTo>
                <a:lnTo>
                  <a:pt x="11252" y="0"/>
                </a:lnTo>
                <a:cubicBezTo>
                  <a:pt x="11797" y="0"/>
                  <a:pt x="12239" y="442"/>
                  <a:pt x="12239" y="987"/>
                </a:cubicBezTo>
                <a:lnTo>
                  <a:pt x="12239" y="4939"/>
                </a:lnTo>
                <a:cubicBezTo>
                  <a:pt x="12239" y="5485"/>
                  <a:pt x="11797" y="5927"/>
                  <a:pt x="11252" y="5927"/>
                </a:cubicBezTo>
                <a:lnTo>
                  <a:pt x="988" y="5927"/>
                </a:lnTo>
                <a:cubicBezTo>
                  <a:pt x="442" y="5927"/>
                  <a:pt x="0" y="5485"/>
                  <a:pt x="0" y="4939"/>
                </a:cubicBezTo>
                <a:lnTo>
                  <a:pt x="0" y="987"/>
                </a:lnTo>
                <a:close/>
              </a:path>
            </a:pathLst>
          </a:custGeom>
          <a:solidFill>
            <a:srgbClr val="DBF4CA"/>
          </a:solidFill>
          <a:ln w="19800" cap="rnd">
            <a:solidFill>
              <a:srgbClr val="688E19"/>
            </a:solidFill>
            <a:round/>
          </a:ln>
        </p:spPr>
      </p:sp>
      <p:sp>
        <p:nvSpPr>
          <p:cNvPr id="7173" name="TextShape 869"/>
          <p:cNvSpPr txBox="1"/>
          <p:nvPr/>
        </p:nvSpPr>
        <p:spPr>
          <a:xfrm>
            <a:off x="802080" y="3787560"/>
            <a:ext cx="420228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Для получения аттестата</a:t>
            </a:r>
            <a:endParaRPr lang="en-US" sz="2400" b="0" strike="noStrike" spc="-1">
              <a:latin typeface="Times New Roman"/>
            </a:endParaRPr>
          </a:p>
        </p:txBody>
      </p:sp>
      <p:sp>
        <p:nvSpPr>
          <p:cNvPr id="7174" name="TextShape 870"/>
          <p:cNvSpPr txBox="1"/>
          <p:nvPr/>
        </p:nvSpPr>
        <p:spPr>
          <a:xfrm>
            <a:off x="1053000" y="4518720"/>
            <a:ext cx="360504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Для поступления в вуз,</a:t>
            </a:r>
            <a:endParaRPr lang="en-US" sz="2400" b="0" strike="noStrike" spc="-1">
              <a:latin typeface="Times New Roman"/>
            </a:endParaRPr>
          </a:p>
        </p:txBody>
      </p:sp>
      <p:sp>
        <p:nvSpPr>
          <p:cNvPr id="7175" name="TextShape 871"/>
          <p:cNvSpPr txBox="1"/>
          <p:nvPr/>
        </p:nvSpPr>
        <p:spPr>
          <a:xfrm>
            <a:off x="1555920" y="4884120"/>
            <a:ext cx="259776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где математика</a:t>
            </a:r>
            <a:endParaRPr lang="en-US" sz="2400" b="0" strike="noStrike" spc="-1">
              <a:latin typeface="Times New Roman"/>
            </a:endParaRPr>
          </a:p>
        </p:txBody>
      </p:sp>
      <p:sp>
        <p:nvSpPr>
          <p:cNvPr id="7176" name="TextShape 872"/>
          <p:cNvSpPr txBox="1"/>
          <p:nvPr/>
        </p:nvSpPr>
        <p:spPr>
          <a:xfrm>
            <a:off x="1911240" y="5250600"/>
            <a:ext cx="197748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не является </a:t>
            </a:r>
            <a:endParaRPr lang="en-US" sz="2400" b="0" strike="noStrike" spc="-1">
              <a:latin typeface="Times New Roman"/>
            </a:endParaRPr>
          </a:p>
        </p:txBody>
      </p:sp>
      <p:sp>
        <p:nvSpPr>
          <p:cNvPr id="7177" name="TextShape 873"/>
          <p:cNvSpPr txBox="1"/>
          <p:nvPr/>
        </p:nvSpPr>
        <p:spPr>
          <a:xfrm>
            <a:off x="1592640" y="5616360"/>
            <a:ext cx="252144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вступительным</a:t>
            </a:r>
            <a:endParaRPr lang="en-US" sz="2400" b="0" strike="noStrike" spc="-1">
              <a:latin typeface="Times New Roman"/>
            </a:endParaRPr>
          </a:p>
        </p:txBody>
      </p:sp>
      <p:sp>
        <p:nvSpPr>
          <p:cNvPr id="7178" name="Freeform 874"/>
          <p:cNvSpPr/>
          <p:nvPr/>
        </p:nvSpPr>
        <p:spPr>
          <a:xfrm>
            <a:off x="7169400" y="34200"/>
            <a:ext cx="915120" cy="915120"/>
          </a:xfrm>
          <a:custGeom>
            <a:avLst/>
            <a:gdLst/>
            <a:ahLst/>
            <a:cxnLst/>
            <a:rect l="0" t="0" r="r" b="b"/>
            <a:pathLst>
              <a:path w="2542" h="2542">
                <a:moveTo>
                  <a:pt x="0" y="1271"/>
                </a:moveTo>
                <a:lnTo>
                  <a:pt x="1046" y="1045"/>
                </a:lnTo>
                <a:lnTo>
                  <a:pt x="1270" y="0"/>
                </a:lnTo>
                <a:lnTo>
                  <a:pt x="1495" y="1045"/>
                </a:lnTo>
                <a:lnTo>
                  <a:pt x="2541" y="1271"/>
                </a:lnTo>
                <a:lnTo>
                  <a:pt x="1495" y="1495"/>
                </a:lnTo>
                <a:lnTo>
                  <a:pt x="1270" y="2541"/>
                </a:lnTo>
                <a:lnTo>
                  <a:pt x="1046" y="1495"/>
                </a:lnTo>
                <a:lnTo>
                  <a:pt x="0" y="1271"/>
                </a:lnTo>
                <a:close/>
              </a:path>
            </a:pathLst>
          </a:custGeom>
          <a:solidFill>
            <a:srgbClr val="C00000"/>
          </a:solidFill>
          <a:ln w="19800" cap="rnd">
            <a:solidFill>
              <a:srgbClr val="688E19"/>
            </a:solidFill>
            <a:miter/>
          </a:ln>
        </p:spPr>
      </p:sp>
      <p:sp>
        <p:nvSpPr>
          <p:cNvPr id="7179" name="Freeform 875"/>
          <p:cNvSpPr/>
          <p:nvPr/>
        </p:nvSpPr>
        <p:spPr>
          <a:xfrm>
            <a:off x="7833960" y="230760"/>
            <a:ext cx="915120" cy="915120"/>
          </a:xfrm>
          <a:custGeom>
            <a:avLst/>
            <a:gdLst/>
            <a:ahLst/>
            <a:cxnLst/>
            <a:rect l="0" t="0" r="r" b="b"/>
            <a:pathLst>
              <a:path w="2542" h="2542">
                <a:moveTo>
                  <a:pt x="0" y="1271"/>
                </a:moveTo>
                <a:lnTo>
                  <a:pt x="1046" y="1046"/>
                </a:lnTo>
                <a:lnTo>
                  <a:pt x="1270" y="0"/>
                </a:lnTo>
                <a:lnTo>
                  <a:pt x="1494" y="1046"/>
                </a:lnTo>
                <a:lnTo>
                  <a:pt x="2541" y="1271"/>
                </a:lnTo>
                <a:lnTo>
                  <a:pt x="1494" y="1495"/>
                </a:lnTo>
                <a:lnTo>
                  <a:pt x="1270" y="2541"/>
                </a:lnTo>
                <a:lnTo>
                  <a:pt x="1046" y="1495"/>
                </a:lnTo>
                <a:lnTo>
                  <a:pt x="0" y="1271"/>
                </a:lnTo>
                <a:close/>
              </a:path>
            </a:pathLst>
          </a:custGeom>
          <a:solidFill>
            <a:srgbClr val="C00000"/>
          </a:solidFill>
          <a:ln w="19800" cap="rnd">
            <a:solidFill>
              <a:srgbClr val="688E19"/>
            </a:solidFill>
            <a:miter/>
          </a:ln>
        </p:spPr>
      </p:sp>
      <p:pic>
        <p:nvPicPr>
          <p:cNvPr id="7180" name="Рисунок 7179"/>
          <p:cNvPicPr/>
          <p:nvPr/>
        </p:nvPicPr>
        <p:blipFill>
          <a:blip r:embed="rId2"/>
          <a:stretch/>
        </p:blipFill>
        <p:spPr>
          <a:xfrm>
            <a:off x="4410360" y="1260360"/>
            <a:ext cx="1377360" cy="1205280"/>
          </a:xfrm>
          <a:prstGeom prst="rect">
            <a:avLst/>
          </a:prstGeom>
          <a:ln>
            <a:noFill/>
          </a:ln>
        </p:spPr>
      </p:pic>
      <p:sp>
        <p:nvSpPr>
          <p:cNvPr id="7181" name="Freeform 876"/>
          <p:cNvSpPr/>
          <p:nvPr/>
        </p:nvSpPr>
        <p:spPr>
          <a:xfrm>
            <a:off x="4405680" y="1255680"/>
            <a:ext cx="1387440" cy="1215360"/>
          </a:xfrm>
          <a:custGeom>
            <a:avLst/>
            <a:gdLst/>
            <a:ahLst/>
            <a:cxnLst/>
            <a:rect l="0" t="0" r="r" b="b"/>
            <a:pathLst>
              <a:path w="3854" h="3376">
                <a:moveTo>
                  <a:pt x="0" y="3375"/>
                </a:moveTo>
                <a:lnTo>
                  <a:pt x="3853" y="3375"/>
                </a:lnTo>
                <a:lnTo>
                  <a:pt x="3853" y="0"/>
                </a:lnTo>
                <a:lnTo>
                  <a:pt x="0" y="0"/>
                </a:lnTo>
                <a:lnTo>
                  <a:pt x="0" y="3375"/>
                </a:lnTo>
                <a:close/>
              </a:path>
            </a:pathLst>
          </a:custGeom>
          <a:noFill/>
          <a:ln w="9000">
            <a:solidFill>
              <a:srgbClr val="CC0000"/>
            </a:solidFill>
            <a:round/>
          </a:ln>
        </p:spPr>
      </p:sp>
      <p:pic>
        <p:nvPicPr>
          <p:cNvPr id="7182" name="Рисунок 7181"/>
          <p:cNvPicPr/>
          <p:nvPr/>
        </p:nvPicPr>
        <p:blipFill>
          <a:blip r:embed="rId3"/>
          <a:stretch/>
        </p:blipFill>
        <p:spPr>
          <a:xfrm>
            <a:off x="4386240" y="2586240"/>
            <a:ext cx="1378800" cy="895680"/>
          </a:xfrm>
          <a:prstGeom prst="rect">
            <a:avLst/>
          </a:prstGeom>
          <a:ln>
            <a:noFill/>
          </a:ln>
        </p:spPr>
      </p:pic>
      <p:sp>
        <p:nvSpPr>
          <p:cNvPr id="7183" name="Freeform 877"/>
          <p:cNvSpPr/>
          <p:nvPr/>
        </p:nvSpPr>
        <p:spPr>
          <a:xfrm>
            <a:off x="4381200" y="2581560"/>
            <a:ext cx="1389240" cy="905760"/>
          </a:xfrm>
          <a:custGeom>
            <a:avLst/>
            <a:gdLst/>
            <a:ahLst/>
            <a:cxnLst/>
            <a:rect l="0" t="0" r="r" b="b"/>
            <a:pathLst>
              <a:path w="3859" h="2516">
                <a:moveTo>
                  <a:pt x="0" y="2515"/>
                </a:moveTo>
                <a:lnTo>
                  <a:pt x="3858" y="2515"/>
                </a:lnTo>
                <a:lnTo>
                  <a:pt x="3858" y="0"/>
                </a:lnTo>
                <a:lnTo>
                  <a:pt x="0" y="0"/>
                </a:lnTo>
                <a:lnTo>
                  <a:pt x="0" y="2515"/>
                </a:lnTo>
                <a:close/>
              </a:path>
            </a:pathLst>
          </a:custGeom>
          <a:noFill/>
          <a:ln w="9000">
            <a:solidFill>
              <a:srgbClr val="CC0000"/>
            </a:solidFill>
            <a:round/>
          </a:ln>
        </p:spPr>
      </p:sp>
      <p:sp>
        <p:nvSpPr>
          <p:cNvPr id="7184" name="TextShape 878"/>
          <p:cNvSpPr txBox="1"/>
          <p:nvPr/>
        </p:nvSpPr>
        <p:spPr>
          <a:xfrm>
            <a:off x="2045160" y="5982120"/>
            <a:ext cx="1617840" cy="353880"/>
          </a:xfrm>
          <a:prstGeom prst="rect">
            <a:avLst/>
          </a:prstGeom>
          <a:noFill/>
          <a:ln>
            <a:noFill/>
          </a:ln>
        </p:spPr>
        <p:txBody>
          <a:bodyPr lIns="0" tIns="0" rIns="0" bIns="0">
            <a:noAutofit/>
          </a:bodyPr>
          <a:lstStyle/>
          <a:p>
            <a:r>
              <a:rPr lang="en-US" sz="2400" b="1" i="1" strike="noStrike" spc="-1">
                <a:solidFill>
                  <a:srgbClr val="003399"/>
                </a:solidFill>
                <a:latin typeface="Trebuchet MS"/>
              </a:rPr>
              <a:t>экзаменом</a:t>
            </a:r>
            <a:endParaRPr lang="en-US" sz="24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TotalTime>
  <Words>2338</Words>
  <Application>Microsoft Office PowerPoint</Application>
  <PresentationFormat>Произвольный</PresentationFormat>
  <Paragraphs>557</Paragraphs>
  <Slides>52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  МОЖНО: Подать заявление об участие в экзаменах после 1  февраля   только при на наличии уважительных причин (болезни или иных обстоятельств), подтвержденных документально.  Изменить, дополнить перечень предметов или изменить форму ГИА, изменить сроки экзаменом можно только при наличии уважительных причин (болезни или иных обстоятельств), подтвержденных документально.  Изменить указанный в заявлениях уровень ЕГЭ по математике. Заявление подаётся в ГЭК не позднее чем за две недели до начала соответствующего экзамена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Ответы участников экзаменов на задания КИМ для проведения ЕГЭ с развернутым ответом и для проведения ГВЭ, в том числе устные ответы, проходят шесть видов проверки: -проверку двумя экспертами (первая и вторая проверки); -проверку третьим экспертом (третья проверка); -межрегиональную перекрестную проверку; -перепроверку; -проверку в рамках установления правильности оценивания развернутых ответов (в том числе устных) участников экзаменов, подавших апелляции о несогласии с выставленными баллами; -межрегиональную перекрестную перепроверку в рамках рассмотрения апелляции о несогласии с выставленными баллами. </vt:lpstr>
      <vt:lpstr>Результаты экзаменов опубликуют через 7–11 дней после проведения экзамена, в зависимости от предмета. Это связано с централизованной проверкой работ. Ее могут проводить в течение пяти рабочих дней.</vt:lpstr>
      <vt:lpstr>Презентация PowerPoint</vt:lpstr>
      <vt:lpstr>Презентация PowerPoint</vt:lpstr>
      <vt:lpstr>Презентация PowerPoint</vt:lpstr>
      <vt:lpstr>Презентация PowerPoint</vt:lpstr>
      <vt:lpstr>Презентация PowerPoint</vt:lpstr>
      <vt:lpstr>Порядок регистрации на участие в итоговом сочинении (изложении) </vt:lpstr>
      <vt:lpstr> </vt:lpstr>
      <vt:lpstr>Презентация PowerPoint</vt:lpstr>
      <vt:lpstr>Срок действия итогового сочинения (изложения)</vt:lpstr>
      <vt:lpstr>Презентация PowerPoint</vt:lpstr>
      <vt:lpstr>Повторный допуск и проведение итогового сочинения (изложения)    К написанию итогового сочинения (изложения) в дополнительные даты в текущем учебном году (в первую среду февраля и вторую среду апреля) допускаются: участники итогового сочинения (изложения), получившие по итоговому сочинению (изложению) неудовлетворительный результат («незачет»); участники итогового сочинения (изложения), удаленные с итогового сочинения (изложения) за нарушение требований, установленных подпунктом 1 пункта 28 Порядка проведения ГИА-11 участники итогового сочинения (изложения), не явившиеся на итоговое сочинение (изложение) по уважительным причинам (болезнь или иные обстоятельства), подтвержденным документально; участники итогового сочинения (изложения), не завершившие написание итогового сочинения (изложения) по уважительным причинам (болезнь или иные обстоятельства), подтвержденным документально.   </vt:lpstr>
      <vt:lpstr>Презентация PowerPoint</vt:lpstr>
      <vt:lpstr>Презентация PowerPoint</vt:lpstr>
      <vt:lpstr>Процедура проведения</vt:lpstr>
      <vt:lpstr>Презентация PowerPoint</vt:lpstr>
      <vt:lpstr>Бланки итогового сочинения (изложения)</vt:lpstr>
      <vt:lpstr>Презентация PowerPoint</vt:lpstr>
      <vt:lpstr>Презентация PowerPoint</vt:lpstr>
      <vt:lpstr> Удаление с итогового сочинения (изложения) и досрочное завершение по состоянию здоровья</vt:lpstr>
      <vt:lpstr>Во время проведения итогового сочинения (изложения) в аудитории в режиме офлайн ведется видеозапись!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Порядок  и условия выдачи медалей «За особые успехи в учении» 1 и 2 степени   Медаль «За особые успехи в учении»  1 степени вручается лицам, завершившим освоение образовательных программ среднего общего образования в организациях, осуществляющих образовательную деятельность по имеющим государственную аккредитацию образовательным программам среднего общего образования, имеющим итоговые оценки успеваемости «отлично» по всем учебным предметам, изучавшимся в соответствии с учебным планом, успешно прошедшим государственную итоговую аттестацию (далее — ГИА) (без учета результатов, полученных при прохождении повторно ГИА) и набравшим:  - не менее 70 баллов на едином государственном экзамене (далее — ЕГЭ) по учебному предмету «Русский язык» и не менее 70 баллов на ЕГЭ по одному из сдаваемых учебных предметов, либо 5 баллов на ЕГЭ по учебному предмету «Математика» базового уровня (для выпускников, сдающих только учебные предметы «Русский язык» и «Математика» базового уровня);  -5 баллов по учебным предметам «Русский язык» и «Математика» (далее — обязательные учебные предметы) — в случае прохождения выпускником ГИА в форме государственного выпускного экзамена (далее — ТЭ); -5 баллов по обязательному учебному предмету, сдаваемому в форме ГВЭ, и не менее 70 баллов по обязательному учебному предмету, сдаваемому в форме ЕГЭ — в случае выбора выпускником разных форм прохождения ГИА (ЕГЭ и ГВЭ).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dc:description/>
  <cp:lastModifiedBy>Е.А. Борисова</cp:lastModifiedBy>
  <cp:revision>31</cp:revision>
  <dcterms:modified xsi:type="dcterms:W3CDTF">2025-11-06T12:00:30Z</dcterms:modified>
  <dc:language>en-US</dc:language>
</cp:coreProperties>
</file>